
<file path=[Content_Types].xml><?xml version="1.0" encoding="utf-8"?>
<Types xmlns="http://schemas.openxmlformats.org/package/2006/content-types">
  <Default Extension="jpeg" ContentType="image/jpeg"/>
  <Default Extension="jpg" ContentType="image/jpeg"/>
  <Default Extension="png" ContentType="image/png"/>
  <Default Extension="rels" ContentType="application/vnd.openxmlformats-package.relationships+xml"/>
  <Default Extension="wdp" ContentType="image/vnd.ms-photo"/>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theme/theme2.xml" ContentType="application/vnd.openxmlformats-officedocument.theme+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theme/theme3.xml" ContentType="application/vnd.openxmlformats-officedocument.theme+xml"/>
  <Override PartName="/ppt/theme/theme4.xml" ContentType="application/vnd.openxmlformats-officedocument.theme+xml"/>
  <Override PartName="/ppt/notesSlides/notesSlide1.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 id="2147483650" r:id="rId2"/>
    <p:sldMasterId id="2147483652" r:id="rId3"/>
  </p:sldMasterIdLst>
  <p:notesMasterIdLst>
    <p:notesMasterId r:id="rId22"/>
  </p:notesMasterIdLst>
  <p:sldIdLst>
    <p:sldId id="258" r:id="rId4"/>
    <p:sldId id="260" r:id="rId5"/>
    <p:sldId id="4108" r:id="rId6"/>
    <p:sldId id="261" r:id="rId7"/>
    <p:sldId id="3357" r:id="rId8"/>
    <p:sldId id="4110" r:id="rId9"/>
    <p:sldId id="4135" r:id="rId10"/>
    <p:sldId id="4134" r:id="rId11"/>
    <p:sldId id="4113" r:id="rId12"/>
    <p:sldId id="4136" r:id="rId13"/>
    <p:sldId id="4137" r:id="rId14"/>
    <p:sldId id="4142" r:id="rId15"/>
    <p:sldId id="4143" r:id="rId16"/>
    <p:sldId id="4144" r:id="rId17"/>
    <p:sldId id="4145" r:id="rId18"/>
    <p:sldId id="4146" r:id="rId19"/>
    <p:sldId id="4148" r:id="rId20"/>
    <p:sldId id="4141" r:id="rId21"/>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0D4980"/>
    <a:srgbClr val="5E86AA"/>
    <a:srgbClr val="DCD5E6"/>
    <a:srgbClr val="FFFFFF"/>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7668" autoAdjust="0"/>
    <p:restoredTop sz="94660"/>
  </p:normalViewPr>
  <p:slideViewPr>
    <p:cSldViewPr snapToGrid="0">
      <p:cViewPr varScale="1">
        <p:scale>
          <a:sx n="82" d="100"/>
          <a:sy n="82" d="100"/>
        </p:scale>
        <p:origin x="1013" y="67"/>
      </p:cViewPr>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8" Type="http://schemas.openxmlformats.org/officeDocument/2006/relationships/slide" Target="slides/slide5.xml"/><Relationship Id="rId13" Type="http://schemas.openxmlformats.org/officeDocument/2006/relationships/slide" Target="slides/slide10.xml"/><Relationship Id="rId18" Type="http://schemas.openxmlformats.org/officeDocument/2006/relationships/slide" Target="slides/slide15.xml"/><Relationship Id="rId26" Type="http://schemas.openxmlformats.org/officeDocument/2006/relationships/tableStyles" Target="tableStyles.xml"/><Relationship Id="rId3" Type="http://schemas.openxmlformats.org/officeDocument/2006/relationships/slideMaster" Target="slideMasters/slideMaster3.xml"/><Relationship Id="rId21" Type="http://schemas.openxmlformats.org/officeDocument/2006/relationships/slide" Target="slides/slide18.xml"/><Relationship Id="rId7" Type="http://schemas.openxmlformats.org/officeDocument/2006/relationships/slide" Target="slides/slide4.xml"/><Relationship Id="rId12" Type="http://schemas.openxmlformats.org/officeDocument/2006/relationships/slide" Target="slides/slide9.xml"/><Relationship Id="rId17" Type="http://schemas.openxmlformats.org/officeDocument/2006/relationships/slide" Target="slides/slide14.xml"/><Relationship Id="rId25" Type="http://schemas.openxmlformats.org/officeDocument/2006/relationships/theme" Target="theme/theme1.xml"/><Relationship Id="rId2" Type="http://schemas.openxmlformats.org/officeDocument/2006/relationships/slideMaster" Target="slideMasters/slideMaster2.xml"/><Relationship Id="rId16" Type="http://schemas.openxmlformats.org/officeDocument/2006/relationships/slide" Target="slides/slide13.xml"/><Relationship Id="rId20" Type="http://schemas.openxmlformats.org/officeDocument/2006/relationships/slide" Target="slides/slide17.xml"/><Relationship Id="rId1" Type="http://schemas.openxmlformats.org/officeDocument/2006/relationships/slideMaster" Target="slideMasters/slideMaster1.xml"/><Relationship Id="rId6" Type="http://schemas.openxmlformats.org/officeDocument/2006/relationships/slide" Target="slides/slide3.xml"/><Relationship Id="rId11" Type="http://schemas.openxmlformats.org/officeDocument/2006/relationships/slide" Target="slides/slide8.xml"/><Relationship Id="rId24" Type="http://schemas.openxmlformats.org/officeDocument/2006/relationships/viewProps" Target="viewProps.xml"/><Relationship Id="rId5" Type="http://schemas.openxmlformats.org/officeDocument/2006/relationships/slide" Target="slides/slide2.xml"/><Relationship Id="rId15" Type="http://schemas.openxmlformats.org/officeDocument/2006/relationships/slide" Target="slides/slide12.xml"/><Relationship Id="rId23" Type="http://schemas.openxmlformats.org/officeDocument/2006/relationships/presProps" Target="presProps.xml"/><Relationship Id="rId10" Type="http://schemas.openxmlformats.org/officeDocument/2006/relationships/slide" Target="slides/slide7.xml"/><Relationship Id="rId19" Type="http://schemas.openxmlformats.org/officeDocument/2006/relationships/slide" Target="slides/slide16.xml"/><Relationship Id="rId4" Type="http://schemas.openxmlformats.org/officeDocument/2006/relationships/slide" Target="slides/slide1.xml"/><Relationship Id="rId9" Type="http://schemas.openxmlformats.org/officeDocument/2006/relationships/slide" Target="slides/slide6.xml"/><Relationship Id="rId14" Type="http://schemas.openxmlformats.org/officeDocument/2006/relationships/slide" Target="slides/slide11.xml"/><Relationship Id="rId22" Type="http://schemas.openxmlformats.org/officeDocument/2006/relationships/notesMaster" Target="notesMasters/notesMaster1.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4.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GB"/>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DEFC4DD1-E87E-46DF-A296-7930B31B90B9}" type="datetimeFigureOut">
              <a:rPr lang="en-GB" smtClean="0"/>
              <a:t>04/10/2023</a:t>
            </a:fld>
            <a:endParaRPr lang="en-GB"/>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GB"/>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GB"/>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GB"/>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9F5B53E5-50E2-4CD1-9EBE-9178305CA1A9}" type="slidenum">
              <a:rPr lang="en-GB" smtClean="0"/>
              <a:t>‹#›</a:t>
            </a:fld>
            <a:endParaRPr lang="en-GB"/>
          </a:p>
        </p:txBody>
      </p:sp>
    </p:spTree>
    <p:extLst>
      <p:ext uri="{BB962C8B-B14F-4D97-AF65-F5344CB8AC3E}">
        <p14:creationId xmlns:p14="http://schemas.microsoft.com/office/powerpoint/2010/main" val="2235252945"/>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ladsholder til slidebillede 1"/>
          <p:cNvSpPr>
            <a:spLocks noGrp="1" noRot="1" noChangeAspect="1"/>
          </p:cNvSpPr>
          <p:nvPr>
            <p:ph type="sldImg"/>
          </p:nvPr>
        </p:nvSpPr>
        <p:spPr>
          <a:xfrm>
            <a:off x="685800" y="1143000"/>
            <a:ext cx="5486400" cy="3086100"/>
          </a:xfrm>
        </p:spPr>
      </p:sp>
      <p:sp>
        <p:nvSpPr>
          <p:cNvPr id="3" name="Pladsholder til noter 2"/>
          <p:cNvSpPr>
            <a:spLocks noGrp="1"/>
          </p:cNvSpPr>
          <p:nvPr>
            <p:ph type="body" idx="1"/>
          </p:nvPr>
        </p:nvSpPr>
        <p:spPr/>
        <p:txBody>
          <a:bodyPr/>
          <a:lstStyle/>
          <a:p>
            <a:r>
              <a:rPr lang="da-DK" dirty="0" err="1"/>
              <a:t>We</a:t>
            </a:r>
            <a:r>
              <a:rPr lang="da-DK" dirty="0"/>
              <a:t> </a:t>
            </a:r>
            <a:r>
              <a:rPr lang="da-DK" dirty="0" err="1"/>
              <a:t>use</a:t>
            </a:r>
            <a:r>
              <a:rPr lang="da-DK" dirty="0"/>
              <a:t> </a:t>
            </a:r>
            <a:r>
              <a:rPr lang="da-DK" dirty="0" err="1"/>
              <a:t>surveying</a:t>
            </a:r>
            <a:r>
              <a:rPr lang="da-DK" dirty="0"/>
              <a:t> as a </a:t>
            </a:r>
            <a:r>
              <a:rPr lang="da-DK" dirty="0" err="1"/>
              <a:t>generic</a:t>
            </a:r>
            <a:r>
              <a:rPr lang="da-DK" dirty="0"/>
              <a:t> term</a:t>
            </a:r>
          </a:p>
        </p:txBody>
      </p:sp>
      <p:sp>
        <p:nvSpPr>
          <p:cNvPr id="4" name="Pladsholder til slidenummer 3"/>
          <p:cNvSpPr>
            <a:spLocks noGrp="1"/>
          </p:cNvSpPr>
          <p:nvPr>
            <p:ph type="sldNum" sz="quarter" idx="5"/>
          </p:nvPr>
        </p:nvSpPr>
        <p:spPr/>
        <p:txBody>
          <a:bodyPr/>
          <a:lstStyle/>
          <a:p>
            <a:pPr marL="0" marR="0" lvl="0" indent="0" algn="r" defTabSz="342900" rtl="0" eaLnBrk="1" fontAlgn="auto" latinLnBrk="0" hangingPunct="1">
              <a:lnSpc>
                <a:spcPct val="100000"/>
              </a:lnSpc>
              <a:spcBef>
                <a:spcPts val="0"/>
              </a:spcBef>
              <a:spcAft>
                <a:spcPts val="0"/>
              </a:spcAft>
              <a:buClrTx/>
              <a:buSzTx/>
              <a:buFontTx/>
              <a:buNone/>
              <a:tabLst/>
              <a:defRPr/>
            </a:pPr>
            <a:fld id="{FB799EF0-AB9B-4C81-8FA3-86E9AC0054B2}" type="slidenum">
              <a:rPr kumimoji="0" lang="da-DK" sz="1200" b="0" i="0" u="none" strike="noStrike" kern="1200" cap="none" spc="0" normalizeH="0" baseline="0" noProof="0" smtClean="0">
                <a:ln>
                  <a:noFill/>
                </a:ln>
                <a:solidFill>
                  <a:prstClr val="black"/>
                </a:solidFill>
                <a:effectLst/>
                <a:uLnTx/>
                <a:uFillTx/>
                <a:latin typeface="Calibri" panose="020F0502020204030204"/>
                <a:ea typeface="+mn-ea"/>
                <a:cs typeface="+mn-cs"/>
              </a:rPr>
              <a:pPr marL="0" marR="0" lvl="0" indent="0" algn="r" defTabSz="342900" rtl="0" eaLnBrk="1" fontAlgn="auto" latinLnBrk="0" hangingPunct="1">
                <a:lnSpc>
                  <a:spcPct val="100000"/>
                </a:lnSpc>
                <a:spcBef>
                  <a:spcPts val="0"/>
                </a:spcBef>
                <a:spcAft>
                  <a:spcPts val="0"/>
                </a:spcAft>
                <a:buClrTx/>
                <a:buSzTx/>
                <a:buFontTx/>
                <a:buNone/>
                <a:tabLst/>
                <a:defRPr/>
              </a:pPr>
              <a:t>3</a:t>
            </a:fld>
            <a:endParaRPr kumimoji="0" lang="da-DK" sz="1200" b="0" i="0" u="none" strike="noStrike" kern="1200" cap="none" spc="0" normalizeH="0" baseline="0" noProof="0">
              <a:ln>
                <a:noFill/>
              </a:ln>
              <a:solidFill>
                <a:prstClr val="black"/>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2811618819"/>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6.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Master" Target="../slideMasters/slideMaster3.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Titeldia">
    <p:spTree>
      <p:nvGrpSpPr>
        <p:cNvPr id="1" name=""/>
        <p:cNvGrpSpPr/>
        <p:nvPr/>
      </p:nvGrpSpPr>
      <p:grpSpPr>
        <a:xfrm>
          <a:off x="0" y="0"/>
          <a:ext cx="0" cy="0"/>
          <a:chOff x="0" y="0"/>
          <a:chExt cx="0" cy="0"/>
        </a:xfrm>
      </p:grpSpPr>
    </p:spTree>
    <p:extLst>
      <p:ext uri="{BB962C8B-B14F-4D97-AF65-F5344CB8AC3E}">
        <p14:creationId xmlns:p14="http://schemas.microsoft.com/office/powerpoint/2010/main" val="3836772871"/>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endParaRPr lang="en-US" dirty="0"/>
          </a:p>
        </p:txBody>
      </p:sp>
      <p:sp>
        <p:nvSpPr>
          <p:cNvPr id="3" name="Content Placeholder 2"/>
          <p:cNvSpPr>
            <a:spLocks noGrp="1"/>
          </p:cNvSpPr>
          <p:nvPr>
            <p:ph idx="1"/>
          </p:nvPr>
        </p:nvSpPr>
        <p:spPr>
          <a:xfrm>
            <a:off x="5183188" y="987426"/>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Text Placeholder 3"/>
          <p:cNvSpPr>
            <a:spLocks noGrp="1"/>
          </p:cNvSpPr>
          <p:nvPr>
            <p:ph type="body" sz="half" idx="2"/>
          </p:nvPr>
        </p:nvSpPr>
        <p:spPr>
          <a:xfrm>
            <a:off x="839788" y="2057401"/>
            <a:ext cx="3932237" cy="3811588"/>
          </a:xfrm>
        </p:spPr>
        <p:txBody>
          <a:bodyPr/>
          <a:lstStyle>
            <a:lvl1pPr marL="0" indent="0">
              <a:buNone/>
              <a:defRPr sz="1600"/>
            </a:lvl1pPr>
            <a:lvl2pPr marL="457189" indent="0">
              <a:buNone/>
              <a:defRPr sz="1400"/>
            </a:lvl2pPr>
            <a:lvl3pPr marL="914377" indent="0">
              <a:buNone/>
              <a:defRPr sz="1200"/>
            </a:lvl3pPr>
            <a:lvl4pPr marL="1371566" indent="0">
              <a:buNone/>
              <a:defRPr sz="1000"/>
            </a:lvl4pPr>
            <a:lvl5pPr marL="1828754" indent="0">
              <a:buNone/>
              <a:defRPr sz="1000"/>
            </a:lvl5pPr>
            <a:lvl6pPr marL="2285943" indent="0">
              <a:buNone/>
              <a:defRPr sz="1000"/>
            </a:lvl6pPr>
            <a:lvl7pPr marL="2743131" indent="0">
              <a:buNone/>
              <a:defRPr sz="1000"/>
            </a:lvl7pPr>
            <a:lvl8pPr marL="3200320" indent="0">
              <a:buNone/>
              <a:defRPr sz="1000"/>
            </a:lvl8pPr>
            <a:lvl9pPr marL="3657509" indent="0">
              <a:buNone/>
              <a:defRPr sz="1000"/>
            </a:lvl9pPr>
          </a:lstStyle>
          <a:p>
            <a:pPr lvl="0"/>
            <a:r>
              <a:rPr lang="en-US"/>
              <a:t>Click to edit Master text styles</a:t>
            </a:r>
          </a:p>
        </p:txBody>
      </p:sp>
      <p:sp>
        <p:nvSpPr>
          <p:cNvPr id="5" name="Date Placeholder 4"/>
          <p:cNvSpPr>
            <a:spLocks noGrp="1"/>
          </p:cNvSpPr>
          <p:nvPr>
            <p:ph type="dt" sz="half" idx="10"/>
          </p:nvPr>
        </p:nvSpPr>
        <p:spPr/>
        <p:txBody>
          <a:bodyPr/>
          <a:lstStyle/>
          <a:p>
            <a:fld id="{C764DE79-268F-4C1A-8933-263129D2AF90}" type="datetimeFigureOut">
              <a:rPr lang="en-US" smtClean="0"/>
              <a:t>10/4/2023</a:t>
            </a:fld>
            <a:endParaRPr lang="en-US" dirty="0"/>
          </a:p>
        </p:txBody>
      </p:sp>
      <p:sp>
        <p:nvSpPr>
          <p:cNvPr id="6" name="Footer Placeholder 5"/>
          <p:cNvSpPr>
            <a:spLocks noGrp="1"/>
          </p:cNvSpPr>
          <p:nvPr>
            <p:ph type="ftr" sz="quarter" idx="11"/>
          </p:nvPr>
        </p:nvSpPr>
        <p:spPr/>
        <p:txBody>
          <a:bodyPr/>
          <a:lstStyle/>
          <a:p>
            <a:endParaRPr lang="en-US" dirty="0"/>
          </a:p>
        </p:txBody>
      </p:sp>
      <p:sp>
        <p:nvSpPr>
          <p:cNvPr id="7" name="Slide Number Placeholder 6"/>
          <p:cNvSpPr>
            <a:spLocks noGrp="1"/>
          </p:cNvSpPr>
          <p:nvPr>
            <p:ph type="sldNum" sz="quarter" idx="12"/>
          </p:nvPr>
        </p:nvSpPr>
        <p:spPr/>
        <p:txBody>
          <a:bodyPr/>
          <a:lstStyle/>
          <a:p>
            <a:fld id="{48F63A3B-78C7-47BE-AE5E-E10140E04643}" type="slidenum">
              <a:rPr lang="en-US" smtClean="0"/>
              <a:t>‹#›</a:t>
            </a:fld>
            <a:endParaRPr lang="en-US" dirty="0"/>
          </a:p>
        </p:txBody>
      </p:sp>
    </p:spTree>
    <p:extLst>
      <p:ext uri="{BB962C8B-B14F-4D97-AF65-F5344CB8AC3E}">
        <p14:creationId xmlns:p14="http://schemas.microsoft.com/office/powerpoint/2010/main" val="4096061027"/>
      </p:ext>
    </p:extLst>
  </p:cSld>
  <p:clrMapOvr>
    <a:masterClrMapping/>
  </p:clrMapOvr>
  <p:hf hdr="0" ftr="0" dt="0"/>
</p:sldLayout>
</file>

<file path=ppt/slideLayouts/slideLayout1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endParaRPr lang="en-US" dirty="0"/>
          </a:p>
        </p:txBody>
      </p:sp>
      <p:sp>
        <p:nvSpPr>
          <p:cNvPr id="3" name="Picture Placeholder 2"/>
          <p:cNvSpPr>
            <a:spLocks noGrp="1" noChangeAspect="1"/>
          </p:cNvSpPr>
          <p:nvPr>
            <p:ph type="pic" idx="1"/>
          </p:nvPr>
        </p:nvSpPr>
        <p:spPr>
          <a:xfrm>
            <a:off x="5183188" y="987426"/>
            <a:ext cx="6172200" cy="4873625"/>
          </a:xfrm>
        </p:spPr>
        <p:txBody>
          <a:bodyPr anchor="t"/>
          <a:lstStyle>
            <a:lvl1pPr marL="0" indent="0">
              <a:buNone/>
              <a:defRPr sz="3200"/>
            </a:lvl1pPr>
            <a:lvl2pPr marL="457189" indent="0">
              <a:buNone/>
              <a:defRPr sz="2800"/>
            </a:lvl2pPr>
            <a:lvl3pPr marL="914377" indent="0">
              <a:buNone/>
              <a:defRPr sz="2400"/>
            </a:lvl3pPr>
            <a:lvl4pPr marL="1371566" indent="0">
              <a:buNone/>
              <a:defRPr sz="2000"/>
            </a:lvl4pPr>
            <a:lvl5pPr marL="1828754" indent="0">
              <a:buNone/>
              <a:defRPr sz="2000"/>
            </a:lvl5pPr>
            <a:lvl6pPr marL="2285943" indent="0">
              <a:buNone/>
              <a:defRPr sz="2000"/>
            </a:lvl6pPr>
            <a:lvl7pPr marL="2743131" indent="0">
              <a:buNone/>
              <a:defRPr sz="2000"/>
            </a:lvl7pPr>
            <a:lvl8pPr marL="3200320" indent="0">
              <a:buNone/>
              <a:defRPr sz="2000"/>
            </a:lvl8pPr>
            <a:lvl9pPr marL="3657509" indent="0">
              <a:buNone/>
              <a:defRPr sz="2000"/>
            </a:lvl9pPr>
          </a:lstStyle>
          <a:p>
            <a:r>
              <a:rPr lang="en-US"/>
              <a:t>Click icon to add picture</a:t>
            </a:r>
            <a:endParaRPr lang="en-US" dirty="0"/>
          </a:p>
        </p:txBody>
      </p:sp>
      <p:sp>
        <p:nvSpPr>
          <p:cNvPr id="4" name="Text Placeholder 3"/>
          <p:cNvSpPr>
            <a:spLocks noGrp="1"/>
          </p:cNvSpPr>
          <p:nvPr>
            <p:ph type="body" sz="half" idx="2"/>
          </p:nvPr>
        </p:nvSpPr>
        <p:spPr>
          <a:xfrm>
            <a:off x="839788" y="2057401"/>
            <a:ext cx="3932237" cy="3811588"/>
          </a:xfrm>
        </p:spPr>
        <p:txBody>
          <a:bodyPr/>
          <a:lstStyle>
            <a:lvl1pPr marL="0" indent="0">
              <a:buNone/>
              <a:defRPr sz="1600"/>
            </a:lvl1pPr>
            <a:lvl2pPr marL="457189" indent="0">
              <a:buNone/>
              <a:defRPr sz="1400"/>
            </a:lvl2pPr>
            <a:lvl3pPr marL="914377" indent="0">
              <a:buNone/>
              <a:defRPr sz="1200"/>
            </a:lvl3pPr>
            <a:lvl4pPr marL="1371566" indent="0">
              <a:buNone/>
              <a:defRPr sz="1000"/>
            </a:lvl4pPr>
            <a:lvl5pPr marL="1828754" indent="0">
              <a:buNone/>
              <a:defRPr sz="1000"/>
            </a:lvl5pPr>
            <a:lvl6pPr marL="2285943" indent="0">
              <a:buNone/>
              <a:defRPr sz="1000"/>
            </a:lvl6pPr>
            <a:lvl7pPr marL="2743131" indent="0">
              <a:buNone/>
              <a:defRPr sz="1000"/>
            </a:lvl7pPr>
            <a:lvl8pPr marL="3200320" indent="0">
              <a:buNone/>
              <a:defRPr sz="1000"/>
            </a:lvl8pPr>
            <a:lvl9pPr marL="3657509" indent="0">
              <a:buNone/>
              <a:defRPr sz="1000"/>
            </a:lvl9pPr>
          </a:lstStyle>
          <a:p>
            <a:pPr lvl="0"/>
            <a:r>
              <a:rPr lang="en-US"/>
              <a:t>Click to edit Master text styles</a:t>
            </a:r>
          </a:p>
        </p:txBody>
      </p:sp>
      <p:sp>
        <p:nvSpPr>
          <p:cNvPr id="5" name="Date Placeholder 4"/>
          <p:cNvSpPr>
            <a:spLocks noGrp="1"/>
          </p:cNvSpPr>
          <p:nvPr>
            <p:ph type="dt" sz="half" idx="10"/>
          </p:nvPr>
        </p:nvSpPr>
        <p:spPr/>
        <p:txBody>
          <a:bodyPr/>
          <a:lstStyle/>
          <a:p>
            <a:fld id="{C764DE79-268F-4C1A-8933-263129D2AF90}" type="datetimeFigureOut">
              <a:rPr lang="en-US" smtClean="0"/>
              <a:t>10/4/2023</a:t>
            </a:fld>
            <a:endParaRPr lang="en-US" dirty="0"/>
          </a:p>
        </p:txBody>
      </p:sp>
      <p:sp>
        <p:nvSpPr>
          <p:cNvPr id="6" name="Footer Placeholder 5"/>
          <p:cNvSpPr>
            <a:spLocks noGrp="1"/>
          </p:cNvSpPr>
          <p:nvPr>
            <p:ph type="ftr" sz="quarter" idx="11"/>
          </p:nvPr>
        </p:nvSpPr>
        <p:spPr/>
        <p:txBody>
          <a:bodyPr/>
          <a:lstStyle/>
          <a:p>
            <a:endParaRPr lang="en-US" dirty="0"/>
          </a:p>
        </p:txBody>
      </p:sp>
      <p:sp>
        <p:nvSpPr>
          <p:cNvPr id="7" name="Slide Number Placeholder 6"/>
          <p:cNvSpPr>
            <a:spLocks noGrp="1"/>
          </p:cNvSpPr>
          <p:nvPr>
            <p:ph type="sldNum" sz="quarter" idx="12"/>
          </p:nvPr>
        </p:nvSpPr>
        <p:spPr/>
        <p:txBody>
          <a:bodyPr/>
          <a:lstStyle/>
          <a:p>
            <a:fld id="{48F63A3B-78C7-47BE-AE5E-E10140E04643}" type="slidenum">
              <a:rPr lang="en-US" smtClean="0"/>
              <a:t>‹#›</a:t>
            </a:fld>
            <a:endParaRPr lang="en-US" dirty="0"/>
          </a:p>
        </p:txBody>
      </p:sp>
    </p:spTree>
    <p:extLst>
      <p:ext uri="{BB962C8B-B14F-4D97-AF65-F5344CB8AC3E}">
        <p14:creationId xmlns:p14="http://schemas.microsoft.com/office/powerpoint/2010/main" val="2811426790"/>
      </p:ext>
    </p:extLst>
  </p:cSld>
  <p:clrMapOvr>
    <a:masterClrMapping/>
  </p:clrMapOvr>
  <p:hf hdr="0" ftr="0" dt="0"/>
</p:sldLayout>
</file>

<file path=ppt/slideLayouts/slideLayout1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C764DE79-268F-4C1A-8933-263129D2AF90}" type="datetimeFigureOut">
              <a:rPr lang="en-US" smtClean="0"/>
              <a:t>10/4/2023</a:t>
            </a:fld>
            <a:endParaRPr lang="en-US" dirty="0"/>
          </a:p>
        </p:txBody>
      </p:sp>
      <p:sp>
        <p:nvSpPr>
          <p:cNvPr id="5" name="Footer Placeholder 4"/>
          <p:cNvSpPr>
            <a:spLocks noGrp="1"/>
          </p:cNvSpPr>
          <p:nvPr>
            <p:ph type="ftr" sz="quarter" idx="11"/>
          </p:nvPr>
        </p:nvSpPr>
        <p:spPr/>
        <p:txBody>
          <a:bodyPr/>
          <a:lstStyle/>
          <a:p>
            <a:endParaRPr lang="en-US" dirty="0"/>
          </a:p>
        </p:txBody>
      </p:sp>
      <p:sp>
        <p:nvSpPr>
          <p:cNvPr id="6" name="Slide Number Placeholder 5"/>
          <p:cNvSpPr>
            <a:spLocks noGrp="1"/>
          </p:cNvSpPr>
          <p:nvPr>
            <p:ph type="sldNum" sz="quarter" idx="12"/>
          </p:nvPr>
        </p:nvSpPr>
        <p:spPr/>
        <p:txBody>
          <a:bodyPr/>
          <a:lstStyle/>
          <a:p>
            <a:fld id="{48F63A3B-78C7-47BE-AE5E-E10140E04643}" type="slidenum">
              <a:rPr lang="en-US" smtClean="0"/>
              <a:t>‹#›</a:t>
            </a:fld>
            <a:endParaRPr lang="en-US" dirty="0"/>
          </a:p>
        </p:txBody>
      </p:sp>
    </p:spTree>
    <p:extLst>
      <p:ext uri="{BB962C8B-B14F-4D97-AF65-F5344CB8AC3E}">
        <p14:creationId xmlns:p14="http://schemas.microsoft.com/office/powerpoint/2010/main" val="517234121"/>
      </p:ext>
    </p:extLst>
  </p:cSld>
  <p:clrMapOvr>
    <a:masterClrMapping/>
  </p:clrMapOvr>
  <p:hf hdr="0" ftr="0" dt="0"/>
</p:sldLayout>
</file>

<file path=ppt/slideLayouts/slideLayout1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1" y="365126"/>
            <a:ext cx="2628900" cy="5811839"/>
          </a:xfrm>
        </p:spPr>
        <p:txBody>
          <a:bodyPr vert="eaVert"/>
          <a:lstStyle/>
          <a:p>
            <a:r>
              <a:rPr lang="en-US"/>
              <a:t>Click to edit Master title style</a:t>
            </a:r>
            <a:endParaRPr lang="en-US" dirty="0"/>
          </a:p>
        </p:txBody>
      </p:sp>
      <p:sp>
        <p:nvSpPr>
          <p:cNvPr id="3" name="Vertical Text Placeholder 2"/>
          <p:cNvSpPr>
            <a:spLocks noGrp="1"/>
          </p:cNvSpPr>
          <p:nvPr>
            <p:ph type="body" orient="vert" idx="1"/>
          </p:nvPr>
        </p:nvSpPr>
        <p:spPr>
          <a:xfrm>
            <a:off x="838201" y="365126"/>
            <a:ext cx="7734300" cy="5811839"/>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C764DE79-268F-4C1A-8933-263129D2AF90}" type="datetimeFigureOut">
              <a:rPr lang="en-US" smtClean="0"/>
              <a:t>10/4/2023</a:t>
            </a:fld>
            <a:endParaRPr lang="en-US" dirty="0"/>
          </a:p>
        </p:txBody>
      </p:sp>
      <p:sp>
        <p:nvSpPr>
          <p:cNvPr id="5" name="Footer Placeholder 4"/>
          <p:cNvSpPr>
            <a:spLocks noGrp="1"/>
          </p:cNvSpPr>
          <p:nvPr>
            <p:ph type="ftr" sz="quarter" idx="11"/>
          </p:nvPr>
        </p:nvSpPr>
        <p:spPr/>
        <p:txBody>
          <a:bodyPr/>
          <a:lstStyle/>
          <a:p>
            <a:endParaRPr lang="en-US" dirty="0"/>
          </a:p>
        </p:txBody>
      </p:sp>
      <p:sp>
        <p:nvSpPr>
          <p:cNvPr id="6" name="Slide Number Placeholder 5"/>
          <p:cNvSpPr>
            <a:spLocks noGrp="1"/>
          </p:cNvSpPr>
          <p:nvPr>
            <p:ph type="sldNum" sz="quarter" idx="12"/>
          </p:nvPr>
        </p:nvSpPr>
        <p:spPr/>
        <p:txBody>
          <a:bodyPr/>
          <a:lstStyle/>
          <a:p>
            <a:fld id="{48F63A3B-78C7-47BE-AE5E-E10140E04643}" type="slidenum">
              <a:rPr lang="en-US" smtClean="0"/>
              <a:t>‹#›</a:t>
            </a:fld>
            <a:endParaRPr lang="en-US" dirty="0"/>
          </a:p>
        </p:txBody>
      </p:sp>
    </p:spTree>
    <p:extLst>
      <p:ext uri="{BB962C8B-B14F-4D97-AF65-F5344CB8AC3E}">
        <p14:creationId xmlns:p14="http://schemas.microsoft.com/office/powerpoint/2010/main" val="1199453572"/>
      </p:ext>
    </p:extLst>
  </p:cSld>
  <p:clrMapOvr>
    <a:masterClrMapping/>
  </p:clrMapOvr>
  <p:hf hdr="0" ftr="0" dt="0"/>
</p:sldLayout>
</file>

<file path=ppt/slideLayouts/slideLayout14.xml><?xml version="1.0" encoding="utf-8"?>
<p:sldLayout xmlns:a="http://schemas.openxmlformats.org/drawingml/2006/main" xmlns:r="http://schemas.openxmlformats.org/officeDocument/2006/relationships" xmlns:p="http://schemas.openxmlformats.org/presentationml/2006/main" showMasterSp="0" userDrawn="1">
  <p:cSld name="Default Slide">
    <p:spTree>
      <p:nvGrpSpPr>
        <p:cNvPr id="1" name=""/>
        <p:cNvGrpSpPr/>
        <p:nvPr/>
      </p:nvGrpSpPr>
      <p:grpSpPr>
        <a:xfrm>
          <a:off x="0" y="0"/>
          <a:ext cx="0" cy="0"/>
          <a:chOff x="0" y="0"/>
          <a:chExt cx="0" cy="0"/>
        </a:xfrm>
      </p:grpSpPr>
    </p:spTree>
    <p:extLst>
      <p:ext uri="{BB962C8B-B14F-4D97-AF65-F5344CB8AC3E}">
        <p14:creationId xmlns:p14="http://schemas.microsoft.com/office/powerpoint/2010/main" val="39001935"/>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showMasterSp="0" userDrawn="1">
  <p:cSld name="Custom Layout">
    <p:spTree>
      <p:nvGrpSpPr>
        <p:cNvPr id="1" name=""/>
        <p:cNvGrpSpPr/>
        <p:nvPr/>
      </p:nvGrpSpPr>
      <p:grpSpPr>
        <a:xfrm>
          <a:off x="0" y="0"/>
          <a:ext cx="0" cy="0"/>
          <a:chOff x="0" y="0"/>
          <a:chExt cx="0" cy="0"/>
        </a:xfrm>
      </p:grpSpPr>
      <p:sp>
        <p:nvSpPr>
          <p:cNvPr id="4" name="Picture Placeholder 3">
            <a:extLst>
              <a:ext uri="{FF2B5EF4-FFF2-40B4-BE49-F238E27FC236}">
                <a16:creationId xmlns:a16="http://schemas.microsoft.com/office/drawing/2014/main" id="{EE9132D6-0004-C34B-A570-7AECE0027133}"/>
              </a:ext>
            </a:extLst>
          </p:cNvPr>
          <p:cNvSpPr>
            <a:spLocks noGrp="1"/>
          </p:cNvSpPr>
          <p:nvPr>
            <p:ph type="pic" sz="quarter" idx="10"/>
          </p:nvPr>
        </p:nvSpPr>
        <p:spPr>
          <a:xfrm>
            <a:off x="0" y="0"/>
            <a:ext cx="4054072" cy="6858000"/>
          </a:xfrm>
          <a:solidFill>
            <a:schemeClr val="bg1">
              <a:lumMod val="95000"/>
            </a:schemeClr>
          </a:solidFill>
        </p:spPr>
        <p:txBody>
          <a:bodyPr/>
          <a:lstStyle/>
          <a:p>
            <a:endParaRPr lang="en-US"/>
          </a:p>
        </p:txBody>
      </p:sp>
    </p:spTree>
    <p:extLst>
      <p:ext uri="{BB962C8B-B14F-4D97-AF65-F5344CB8AC3E}">
        <p14:creationId xmlns:p14="http://schemas.microsoft.com/office/powerpoint/2010/main" val="2645127155"/>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userDrawn="1">
  <p:cSld name="Rudolf_Maribor">
    <p:spTree>
      <p:nvGrpSpPr>
        <p:cNvPr id="1" name=""/>
        <p:cNvGrpSpPr/>
        <p:nvPr/>
      </p:nvGrpSpPr>
      <p:grpSpPr>
        <a:xfrm>
          <a:off x="0" y="0"/>
          <a:ext cx="0" cy="0"/>
          <a:chOff x="0" y="0"/>
          <a:chExt cx="0" cy="0"/>
        </a:xfrm>
      </p:grpSpPr>
      <p:sp>
        <p:nvSpPr>
          <p:cNvPr id="7" name="Rechteck 6"/>
          <p:cNvSpPr/>
          <p:nvPr userDrawn="1"/>
        </p:nvSpPr>
        <p:spPr>
          <a:xfrm>
            <a:off x="0" y="6640369"/>
            <a:ext cx="12192000" cy="212923"/>
          </a:xfrm>
          <a:prstGeom prst="rect">
            <a:avLst/>
          </a:prstGeom>
          <a:solidFill>
            <a:schemeClr val="bg1">
              <a:lumMod val="85000"/>
            </a:schemeClr>
          </a:solidFill>
          <a:ln>
            <a:solidFill>
              <a:schemeClr val="bg1">
                <a:lumMod val="8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b" anchorCtr="0"/>
          <a:lstStyle/>
          <a:p>
            <a:pPr algn="ctr"/>
            <a:r>
              <a:rPr lang="de-DE" sz="800" b="1" kern="1200" dirty="0">
                <a:solidFill>
                  <a:schemeClr val="tx1"/>
                </a:solidFill>
                <a:latin typeface="Swis721 Ex BT" pitchFamily="34" charset="0"/>
                <a:ea typeface="+mn-ea"/>
                <a:cs typeface="+mn-cs"/>
              </a:rPr>
              <a:t> </a:t>
            </a:r>
          </a:p>
        </p:txBody>
      </p:sp>
      <p:sp>
        <p:nvSpPr>
          <p:cNvPr id="6" name="Naslov 12"/>
          <p:cNvSpPr txBox="1">
            <a:spLocks/>
          </p:cNvSpPr>
          <p:nvPr userDrawn="1"/>
        </p:nvSpPr>
        <p:spPr>
          <a:xfrm>
            <a:off x="9168341" y="6477647"/>
            <a:ext cx="2880320" cy="335731"/>
          </a:xfrm>
          <a:prstGeom prst="rect">
            <a:avLst/>
          </a:prstGeom>
        </p:spPr>
        <p:txBody>
          <a:bodyPr vert="horz" lIns="91440" tIns="45720" rIns="91440" bIns="45720" rtlCol="0" anchor="ctr">
            <a:norm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pPr algn="r"/>
            <a:endParaRPr lang="sl-SI" sz="800" b="1" dirty="0">
              <a:latin typeface="Swis721 Ex BT" pitchFamily="34" charset="0"/>
            </a:endParaRPr>
          </a:p>
        </p:txBody>
      </p:sp>
      <p:cxnSp>
        <p:nvCxnSpPr>
          <p:cNvPr id="13" name="Gerader Verbinder 12"/>
          <p:cNvCxnSpPr/>
          <p:nvPr userDrawn="1"/>
        </p:nvCxnSpPr>
        <p:spPr>
          <a:xfrm>
            <a:off x="0" y="605193"/>
            <a:ext cx="12174957"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15" name="Textplatzhalter 14"/>
          <p:cNvSpPr>
            <a:spLocks noGrp="1"/>
          </p:cNvSpPr>
          <p:nvPr>
            <p:ph type="body" sz="quarter" idx="13"/>
          </p:nvPr>
        </p:nvSpPr>
        <p:spPr>
          <a:xfrm>
            <a:off x="248546" y="216166"/>
            <a:ext cx="7530769" cy="360039"/>
          </a:xfrm>
        </p:spPr>
        <p:txBody>
          <a:bodyPr>
            <a:normAutofit/>
          </a:bodyPr>
          <a:lstStyle>
            <a:lvl1pPr marL="0" indent="0">
              <a:buFontTx/>
              <a:buNone/>
              <a:defRPr sz="1600" b="1">
                <a:latin typeface="Verdana" panose="020B0604030504040204" pitchFamily="34" charset="0"/>
                <a:ea typeface="Verdana" panose="020B0604030504040204" pitchFamily="34" charset="0"/>
                <a:cs typeface="Verdana" panose="020B0604030504040204" pitchFamily="34" charset="0"/>
              </a:defRPr>
            </a:lvl1pPr>
          </a:lstStyle>
          <a:p>
            <a:pPr lvl="0"/>
            <a:r>
              <a:rPr lang="de-DE" dirty="0"/>
              <a:t>Formatvorlagen des Textmasters bearbeiten</a:t>
            </a:r>
          </a:p>
        </p:txBody>
      </p:sp>
      <p:sp>
        <p:nvSpPr>
          <p:cNvPr id="8" name="Naslov 12"/>
          <p:cNvSpPr txBox="1">
            <a:spLocks/>
          </p:cNvSpPr>
          <p:nvPr userDrawn="1"/>
        </p:nvSpPr>
        <p:spPr>
          <a:xfrm>
            <a:off x="141733" y="6669361"/>
            <a:ext cx="11809312" cy="183931"/>
          </a:xfrm>
          <a:prstGeom prst="rect">
            <a:avLst/>
          </a:prstGeom>
        </p:spPr>
        <p:txBody>
          <a:bodyPr vert="horz" lIns="91440" tIns="45720" rIns="91440" bIns="45720" rtlCol="0" anchor="b">
            <a:noAutofit/>
          </a:bodyPr>
          <a:lstStyle>
            <a:lvl1pPr algn="ctr" defTabSz="914400" rtl="0" eaLnBrk="1" latinLnBrk="0" hangingPunct="1">
              <a:spcBef>
                <a:spcPct val="0"/>
              </a:spcBef>
              <a:buNone/>
              <a:defRPr sz="4400" kern="1200">
                <a:solidFill>
                  <a:schemeClr val="tx1"/>
                </a:solidFill>
                <a:latin typeface="+mj-lt"/>
                <a:ea typeface="+mj-ea"/>
                <a:cs typeface="+mj-cs"/>
              </a:defRPr>
            </a:lvl1pPr>
          </a:lstStyle>
          <a:p>
            <a:endParaRPr lang="de-DE" sz="900" b="0" i="0" u="none" strike="noStrike" kern="1200" baseline="0" dirty="0">
              <a:solidFill>
                <a:schemeClr val="tx1"/>
              </a:solidFill>
              <a:latin typeface="+mj-lt"/>
              <a:ea typeface="+mj-ea"/>
              <a:cs typeface="+mj-cs"/>
            </a:endParaRPr>
          </a:p>
          <a:p>
            <a:pPr algn="l">
              <a:tabLst>
                <a:tab pos="4392504" algn="ctr"/>
                <a:tab pos="8342105" algn="r"/>
              </a:tabLst>
            </a:pPr>
            <a:r>
              <a:rPr lang="de-DE" sz="900" b="0" i="0" u="none" strike="noStrike" kern="1200" baseline="0" dirty="0">
                <a:solidFill>
                  <a:schemeClr val="tx1"/>
                </a:solidFill>
                <a:latin typeface="+mj-lt"/>
                <a:ea typeface="+mj-ea"/>
                <a:cs typeface="+mj-cs"/>
              </a:rPr>
              <a:t> </a:t>
            </a:r>
            <a:r>
              <a:rPr lang="en-US" sz="900" b="0" i="0" u="none" strike="noStrike" kern="1200" baseline="0" noProof="0" dirty="0">
                <a:solidFill>
                  <a:schemeClr val="tx1"/>
                </a:solidFill>
                <a:latin typeface="+mj-lt"/>
                <a:ea typeface="+mj-ea"/>
                <a:cs typeface="+mj-cs"/>
              </a:rPr>
              <a:t>FIG – Working Week Hanoi	1</a:t>
            </a:r>
            <a:r>
              <a:rPr lang="en-US" sz="900" b="0" i="0" u="none" strike="noStrike" kern="1200" baseline="30000" noProof="0" dirty="0">
                <a:solidFill>
                  <a:schemeClr val="tx1"/>
                </a:solidFill>
                <a:latin typeface="+mj-lt"/>
                <a:ea typeface="+mj-ea"/>
                <a:cs typeface="+mj-cs"/>
              </a:rPr>
              <a:t>st</a:t>
            </a:r>
            <a:r>
              <a:rPr lang="en-US" sz="900" b="0" i="0" u="none" strike="noStrike" kern="1200" baseline="0" noProof="0" dirty="0">
                <a:solidFill>
                  <a:schemeClr val="tx1"/>
                </a:solidFill>
                <a:latin typeface="+mj-lt"/>
                <a:ea typeface="+mj-ea"/>
                <a:cs typeface="+mj-cs"/>
              </a:rPr>
              <a:t> GA 22. April 2019 </a:t>
            </a:r>
            <a:r>
              <a:rPr lang="en-US" sz="900" b="1" noProof="0" dirty="0">
                <a:latin typeface="Swis721 Ex BT" pitchFamily="34" charset="0"/>
              </a:rPr>
              <a:t>	</a:t>
            </a:r>
            <a:fld id="{7BF5024D-7E6D-443E-ABB3-851E441091CA}" type="slidenum">
              <a:rPr lang="en-US" sz="900" b="0" i="0" u="none" strike="noStrike" kern="1200" baseline="0" noProof="0" smtClean="0">
                <a:solidFill>
                  <a:schemeClr val="tx1"/>
                </a:solidFill>
                <a:latin typeface="+mj-lt"/>
                <a:ea typeface="+mj-ea"/>
                <a:cs typeface="+mj-cs"/>
              </a:rPr>
              <a:pPr algn="l">
                <a:tabLst>
                  <a:tab pos="4392504" algn="ctr"/>
                  <a:tab pos="8342105" algn="r"/>
                </a:tabLst>
              </a:pPr>
              <a:t>‹#›</a:t>
            </a:fld>
            <a:endParaRPr lang="en-US" sz="900" b="0" i="0" u="none" strike="noStrike" kern="1200" baseline="0" noProof="0" dirty="0">
              <a:solidFill>
                <a:schemeClr val="tx1"/>
              </a:solidFill>
              <a:latin typeface="+mj-lt"/>
              <a:ea typeface="+mj-ea"/>
              <a:cs typeface="+mj-cs"/>
            </a:endParaRPr>
          </a:p>
        </p:txBody>
      </p:sp>
      <p:pic>
        <p:nvPicPr>
          <p:cNvPr id="9" name="Grafik 8"/>
          <p:cNvPicPr>
            <a:picLocks noChangeAspect="1"/>
          </p:cNvPicPr>
          <p:nvPr userDrawn="1"/>
        </p:nvPicPr>
        <p:blipFill>
          <a:blip r:embed="rId2"/>
          <a:stretch>
            <a:fillRect/>
          </a:stretch>
        </p:blipFill>
        <p:spPr>
          <a:xfrm>
            <a:off x="11376587" y="0"/>
            <a:ext cx="727404" cy="576203"/>
          </a:xfrm>
          <a:prstGeom prst="rect">
            <a:avLst/>
          </a:prstGeom>
        </p:spPr>
      </p:pic>
    </p:spTree>
    <p:extLst>
      <p:ext uri="{BB962C8B-B14F-4D97-AF65-F5344CB8AC3E}">
        <p14:creationId xmlns:p14="http://schemas.microsoft.com/office/powerpoint/2010/main" val="1816009141"/>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Aangepaste indeling">
    <p:spTree>
      <p:nvGrpSpPr>
        <p:cNvPr id="1" name=""/>
        <p:cNvGrpSpPr/>
        <p:nvPr/>
      </p:nvGrpSpPr>
      <p:grpSpPr>
        <a:xfrm>
          <a:off x="0" y="0"/>
          <a:ext cx="0" cy="0"/>
          <a:chOff x="0" y="0"/>
          <a:chExt cx="0" cy="0"/>
        </a:xfrm>
      </p:grpSpPr>
    </p:spTree>
    <p:extLst>
      <p:ext uri="{BB962C8B-B14F-4D97-AF65-F5344CB8AC3E}">
        <p14:creationId xmlns:p14="http://schemas.microsoft.com/office/powerpoint/2010/main" val="2969537885"/>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endParaRPr lang="en-US" dirty="0"/>
          </a:p>
        </p:txBody>
      </p:sp>
      <p:sp>
        <p:nvSpPr>
          <p:cNvPr id="3" name="Subtitle 2"/>
          <p:cNvSpPr>
            <a:spLocks noGrp="1"/>
          </p:cNvSpPr>
          <p:nvPr>
            <p:ph type="subTitle" idx="1"/>
          </p:nvPr>
        </p:nvSpPr>
        <p:spPr>
          <a:xfrm>
            <a:off x="1524000" y="3602037"/>
            <a:ext cx="9144000" cy="1655763"/>
          </a:xfrm>
        </p:spPr>
        <p:txBody>
          <a:bodyPr/>
          <a:lstStyle>
            <a:lvl1pPr marL="0" indent="0" algn="ctr">
              <a:buNone/>
              <a:defRPr sz="2400"/>
            </a:lvl1pPr>
            <a:lvl2pPr marL="457189" indent="0" algn="ctr">
              <a:buNone/>
              <a:defRPr sz="2000"/>
            </a:lvl2pPr>
            <a:lvl3pPr marL="914377" indent="0" algn="ctr">
              <a:buNone/>
              <a:defRPr sz="1800"/>
            </a:lvl3pPr>
            <a:lvl4pPr marL="1371566" indent="0" algn="ctr">
              <a:buNone/>
              <a:defRPr sz="1600"/>
            </a:lvl4pPr>
            <a:lvl5pPr marL="1828754" indent="0" algn="ctr">
              <a:buNone/>
              <a:defRPr sz="1600"/>
            </a:lvl5pPr>
            <a:lvl6pPr marL="2285943" indent="0" algn="ctr">
              <a:buNone/>
              <a:defRPr sz="1600"/>
            </a:lvl6pPr>
            <a:lvl7pPr marL="2743131" indent="0" algn="ctr">
              <a:buNone/>
              <a:defRPr sz="1600"/>
            </a:lvl7pPr>
            <a:lvl8pPr marL="3200320" indent="0" algn="ctr">
              <a:buNone/>
              <a:defRPr sz="1600"/>
            </a:lvl8pPr>
            <a:lvl9pPr marL="3657509" indent="0" algn="ctr">
              <a:buNone/>
              <a:defRPr sz="1600"/>
            </a:lvl9pPr>
          </a:lstStyle>
          <a:p>
            <a:r>
              <a:rPr lang="en-US"/>
              <a:t>Click to edit Master subtitle style</a:t>
            </a:r>
            <a:endParaRPr lang="en-US" dirty="0"/>
          </a:p>
        </p:txBody>
      </p:sp>
      <p:sp>
        <p:nvSpPr>
          <p:cNvPr id="4" name="Date Placeholder 3"/>
          <p:cNvSpPr>
            <a:spLocks noGrp="1"/>
          </p:cNvSpPr>
          <p:nvPr>
            <p:ph type="dt" sz="half" idx="10"/>
          </p:nvPr>
        </p:nvSpPr>
        <p:spPr/>
        <p:txBody>
          <a:bodyPr/>
          <a:lstStyle/>
          <a:p>
            <a:fld id="{C764DE79-268F-4C1A-8933-263129D2AF90}" type="datetimeFigureOut">
              <a:rPr lang="en-US" smtClean="0"/>
              <a:t>10/4/2023</a:t>
            </a:fld>
            <a:endParaRPr lang="en-US" dirty="0"/>
          </a:p>
        </p:txBody>
      </p:sp>
      <p:sp>
        <p:nvSpPr>
          <p:cNvPr id="5" name="Footer Placeholder 4"/>
          <p:cNvSpPr>
            <a:spLocks noGrp="1"/>
          </p:cNvSpPr>
          <p:nvPr>
            <p:ph type="ftr" sz="quarter" idx="11"/>
          </p:nvPr>
        </p:nvSpPr>
        <p:spPr/>
        <p:txBody>
          <a:bodyPr/>
          <a:lstStyle/>
          <a:p>
            <a:endParaRPr lang="en-US" dirty="0"/>
          </a:p>
        </p:txBody>
      </p:sp>
      <p:sp>
        <p:nvSpPr>
          <p:cNvPr id="6" name="Slide Number Placeholder 5"/>
          <p:cNvSpPr>
            <a:spLocks noGrp="1"/>
          </p:cNvSpPr>
          <p:nvPr>
            <p:ph type="sldNum" sz="quarter" idx="12"/>
          </p:nvPr>
        </p:nvSpPr>
        <p:spPr/>
        <p:txBody>
          <a:bodyPr/>
          <a:lstStyle/>
          <a:p>
            <a:fld id="{48F63A3B-78C7-47BE-AE5E-E10140E04643}" type="slidenum">
              <a:rPr lang="en-US" smtClean="0"/>
              <a:t>‹#›</a:t>
            </a:fld>
            <a:endParaRPr lang="en-US" dirty="0"/>
          </a:p>
        </p:txBody>
      </p:sp>
    </p:spTree>
    <p:extLst>
      <p:ext uri="{BB962C8B-B14F-4D97-AF65-F5344CB8AC3E}">
        <p14:creationId xmlns:p14="http://schemas.microsoft.com/office/powerpoint/2010/main" val="3116581661"/>
      </p:ext>
    </p:extLst>
  </p:cSld>
  <p:clrMapOvr>
    <a:masterClrMapping/>
  </p:clrMapOvr>
  <p:hf hdr="0" ftr="0" dt="0"/>
</p:sldLayout>
</file>

<file path=ppt/slideLayouts/slideLayout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C764DE79-268F-4C1A-8933-263129D2AF90}" type="datetimeFigureOut">
              <a:rPr lang="en-US" smtClean="0"/>
              <a:t>10/4/2023</a:t>
            </a:fld>
            <a:endParaRPr lang="en-US" dirty="0"/>
          </a:p>
        </p:txBody>
      </p:sp>
      <p:sp>
        <p:nvSpPr>
          <p:cNvPr id="5" name="Footer Placeholder 4"/>
          <p:cNvSpPr>
            <a:spLocks noGrp="1"/>
          </p:cNvSpPr>
          <p:nvPr>
            <p:ph type="ftr" sz="quarter" idx="11"/>
          </p:nvPr>
        </p:nvSpPr>
        <p:spPr/>
        <p:txBody>
          <a:bodyPr/>
          <a:lstStyle/>
          <a:p>
            <a:endParaRPr lang="en-US" dirty="0"/>
          </a:p>
        </p:txBody>
      </p:sp>
      <p:sp>
        <p:nvSpPr>
          <p:cNvPr id="6" name="Slide Number Placeholder 5"/>
          <p:cNvSpPr>
            <a:spLocks noGrp="1"/>
          </p:cNvSpPr>
          <p:nvPr>
            <p:ph type="sldNum" sz="quarter" idx="12"/>
          </p:nvPr>
        </p:nvSpPr>
        <p:spPr/>
        <p:txBody>
          <a:bodyPr/>
          <a:lstStyle/>
          <a:p>
            <a:fld id="{48F63A3B-78C7-47BE-AE5E-E10140E04643}" type="slidenum">
              <a:rPr lang="en-US" smtClean="0"/>
              <a:t>‹#›</a:t>
            </a:fld>
            <a:endParaRPr lang="en-US" dirty="0"/>
          </a:p>
        </p:txBody>
      </p:sp>
    </p:spTree>
    <p:extLst>
      <p:ext uri="{BB962C8B-B14F-4D97-AF65-F5344CB8AC3E}">
        <p14:creationId xmlns:p14="http://schemas.microsoft.com/office/powerpoint/2010/main" val="3927422499"/>
      </p:ext>
    </p:extLst>
  </p:cSld>
  <p:clrMapOvr>
    <a:masterClrMapping/>
  </p:clrMapOvr>
  <p:hf hdr="0" ftr="0" dt="0"/>
</p:sldLayout>
</file>

<file path=ppt/slideLayouts/slideLayout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831851" y="1709740"/>
            <a:ext cx="10515600" cy="2852737"/>
          </a:xfrm>
        </p:spPr>
        <p:txBody>
          <a:bodyPr anchor="b"/>
          <a:lstStyle>
            <a:lvl1pPr>
              <a:defRPr sz="6000"/>
            </a:lvl1pPr>
          </a:lstStyle>
          <a:p>
            <a:r>
              <a:rPr lang="en-US"/>
              <a:t>Click to edit Master title style</a:t>
            </a:r>
            <a:endParaRPr lang="en-US" dirty="0"/>
          </a:p>
        </p:txBody>
      </p:sp>
      <p:sp>
        <p:nvSpPr>
          <p:cNvPr id="3" name="Text Placeholder 2"/>
          <p:cNvSpPr>
            <a:spLocks noGrp="1"/>
          </p:cNvSpPr>
          <p:nvPr>
            <p:ph type="body" idx="1"/>
          </p:nvPr>
        </p:nvSpPr>
        <p:spPr>
          <a:xfrm>
            <a:off x="831851" y="4589464"/>
            <a:ext cx="10515600" cy="1500187"/>
          </a:xfrm>
        </p:spPr>
        <p:txBody>
          <a:bodyPr/>
          <a:lstStyle>
            <a:lvl1pPr marL="0" indent="0">
              <a:buNone/>
              <a:defRPr sz="2400">
                <a:solidFill>
                  <a:schemeClr val="tx1">
                    <a:tint val="75000"/>
                  </a:schemeClr>
                </a:solidFill>
              </a:defRPr>
            </a:lvl1pPr>
            <a:lvl2pPr marL="457189" indent="0">
              <a:buNone/>
              <a:defRPr sz="2000">
                <a:solidFill>
                  <a:schemeClr val="tx1">
                    <a:tint val="75000"/>
                  </a:schemeClr>
                </a:solidFill>
              </a:defRPr>
            </a:lvl2pPr>
            <a:lvl3pPr marL="914377" indent="0">
              <a:buNone/>
              <a:defRPr sz="1800">
                <a:solidFill>
                  <a:schemeClr val="tx1">
                    <a:tint val="75000"/>
                  </a:schemeClr>
                </a:solidFill>
              </a:defRPr>
            </a:lvl3pPr>
            <a:lvl4pPr marL="1371566" indent="0">
              <a:buNone/>
              <a:defRPr sz="1600">
                <a:solidFill>
                  <a:schemeClr val="tx1">
                    <a:tint val="75000"/>
                  </a:schemeClr>
                </a:solidFill>
              </a:defRPr>
            </a:lvl4pPr>
            <a:lvl5pPr marL="1828754" indent="0">
              <a:buNone/>
              <a:defRPr sz="1600">
                <a:solidFill>
                  <a:schemeClr val="tx1">
                    <a:tint val="75000"/>
                  </a:schemeClr>
                </a:solidFill>
              </a:defRPr>
            </a:lvl5pPr>
            <a:lvl6pPr marL="2285943" indent="0">
              <a:buNone/>
              <a:defRPr sz="1600">
                <a:solidFill>
                  <a:schemeClr val="tx1">
                    <a:tint val="75000"/>
                  </a:schemeClr>
                </a:solidFill>
              </a:defRPr>
            </a:lvl6pPr>
            <a:lvl7pPr marL="2743131" indent="0">
              <a:buNone/>
              <a:defRPr sz="1600">
                <a:solidFill>
                  <a:schemeClr val="tx1">
                    <a:tint val="75000"/>
                  </a:schemeClr>
                </a:solidFill>
              </a:defRPr>
            </a:lvl7pPr>
            <a:lvl8pPr marL="3200320" indent="0">
              <a:buNone/>
              <a:defRPr sz="1600">
                <a:solidFill>
                  <a:schemeClr val="tx1">
                    <a:tint val="75000"/>
                  </a:schemeClr>
                </a:solidFill>
              </a:defRPr>
            </a:lvl8pPr>
            <a:lvl9pPr marL="3657509" indent="0">
              <a:buNone/>
              <a:defRPr sz="16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C764DE79-268F-4C1A-8933-263129D2AF90}" type="datetimeFigureOut">
              <a:rPr lang="en-US" smtClean="0"/>
              <a:t>10/4/2023</a:t>
            </a:fld>
            <a:endParaRPr lang="en-US" dirty="0"/>
          </a:p>
        </p:txBody>
      </p:sp>
      <p:sp>
        <p:nvSpPr>
          <p:cNvPr id="5" name="Footer Placeholder 4"/>
          <p:cNvSpPr>
            <a:spLocks noGrp="1"/>
          </p:cNvSpPr>
          <p:nvPr>
            <p:ph type="ftr" sz="quarter" idx="11"/>
          </p:nvPr>
        </p:nvSpPr>
        <p:spPr/>
        <p:txBody>
          <a:bodyPr/>
          <a:lstStyle/>
          <a:p>
            <a:endParaRPr lang="en-US" dirty="0"/>
          </a:p>
        </p:txBody>
      </p:sp>
      <p:sp>
        <p:nvSpPr>
          <p:cNvPr id="6" name="Slide Number Placeholder 5"/>
          <p:cNvSpPr>
            <a:spLocks noGrp="1"/>
          </p:cNvSpPr>
          <p:nvPr>
            <p:ph type="sldNum" sz="quarter" idx="12"/>
          </p:nvPr>
        </p:nvSpPr>
        <p:spPr/>
        <p:txBody>
          <a:bodyPr/>
          <a:lstStyle/>
          <a:p>
            <a:fld id="{48F63A3B-78C7-47BE-AE5E-E10140E04643}" type="slidenum">
              <a:rPr lang="en-US" smtClean="0"/>
              <a:t>‹#›</a:t>
            </a:fld>
            <a:endParaRPr lang="en-US" dirty="0"/>
          </a:p>
        </p:txBody>
      </p:sp>
    </p:spTree>
    <p:extLst>
      <p:ext uri="{BB962C8B-B14F-4D97-AF65-F5344CB8AC3E}">
        <p14:creationId xmlns:p14="http://schemas.microsoft.com/office/powerpoint/2010/main" val="1554118896"/>
      </p:ext>
    </p:extLst>
  </p:cSld>
  <p:clrMapOvr>
    <a:masterClrMapping/>
  </p:clrMapOvr>
  <p:hf hdr="0" ftr="0" dt="0"/>
</p:sldLayout>
</file>

<file path=ppt/slideLayouts/slideLayout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sz="half" idx="1"/>
          </p:nvPr>
        </p:nvSpPr>
        <p:spPr>
          <a:xfrm>
            <a:off x="838200" y="1825625"/>
            <a:ext cx="5181600" cy="4351339"/>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Content Placeholder 3"/>
          <p:cNvSpPr>
            <a:spLocks noGrp="1"/>
          </p:cNvSpPr>
          <p:nvPr>
            <p:ph sz="half" idx="2"/>
          </p:nvPr>
        </p:nvSpPr>
        <p:spPr>
          <a:xfrm>
            <a:off x="6172200" y="1825625"/>
            <a:ext cx="5181600" cy="4351339"/>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Date Placeholder 4"/>
          <p:cNvSpPr>
            <a:spLocks noGrp="1"/>
          </p:cNvSpPr>
          <p:nvPr>
            <p:ph type="dt" sz="half" idx="10"/>
          </p:nvPr>
        </p:nvSpPr>
        <p:spPr/>
        <p:txBody>
          <a:bodyPr/>
          <a:lstStyle/>
          <a:p>
            <a:fld id="{C764DE79-268F-4C1A-8933-263129D2AF90}" type="datetimeFigureOut">
              <a:rPr lang="en-US" smtClean="0"/>
              <a:t>10/4/2023</a:t>
            </a:fld>
            <a:endParaRPr lang="en-US" dirty="0"/>
          </a:p>
        </p:txBody>
      </p:sp>
      <p:sp>
        <p:nvSpPr>
          <p:cNvPr id="6" name="Footer Placeholder 5"/>
          <p:cNvSpPr>
            <a:spLocks noGrp="1"/>
          </p:cNvSpPr>
          <p:nvPr>
            <p:ph type="ftr" sz="quarter" idx="11"/>
          </p:nvPr>
        </p:nvSpPr>
        <p:spPr/>
        <p:txBody>
          <a:bodyPr/>
          <a:lstStyle/>
          <a:p>
            <a:endParaRPr lang="en-US" dirty="0"/>
          </a:p>
        </p:txBody>
      </p:sp>
      <p:sp>
        <p:nvSpPr>
          <p:cNvPr id="7" name="Slide Number Placeholder 6"/>
          <p:cNvSpPr>
            <a:spLocks noGrp="1"/>
          </p:cNvSpPr>
          <p:nvPr>
            <p:ph type="sldNum" sz="quarter" idx="12"/>
          </p:nvPr>
        </p:nvSpPr>
        <p:spPr/>
        <p:txBody>
          <a:bodyPr/>
          <a:lstStyle/>
          <a:p>
            <a:fld id="{48F63A3B-78C7-47BE-AE5E-E10140E04643}" type="slidenum">
              <a:rPr lang="en-US" smtClean="0"/>
              <a:t>‹#›</a:t>
            </a:fld>
            <a:endParaRPr lang="en-US" dirty="0"/>
          </a:p>
        </p:txBody>
      </p:sp>
    </p:spTree>
    <p:extLst>
      <p:ext uri="{BB962C8B-B14F-4D97-AF65-F5344CB8AC3E}">
        <p14:creationId xmlns:p14="http://schemas.microsoft.com/office/powerpoint/2010/main" val="1734024755"/>
      </p:ext>
    </p:extLst>
  </p:cSld>
  <p:clrMapOvr>
    <a:masterClrMapping/>
  </p:clrMapOvr>
  <p:hf hdr="0" ftr="0" dt="0"/>
</p:sldLayout>
</file>

<file path=ppt/slideLayouts/slideLayout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5"/>
            <a:ext cx="10515600" cy="1325563"/>
          </a:xfrm>
        </p:spPr>
        <p:txBody>
          <a:bodyPr/>
          <a:lstStyle/>
          <a:p>
            <a:r>
              <a:rPr lang="en-US"/>
              <a:t>Click to edit Master title style</a:t>
            </a:r>
            <a:endParaRPr lang="en-US" dirty="0"/>
          </a:p>
        </p:txBody>
      </p:sp>
      <p:sp>
        <p:nvSpPr>
          <p:cNvPr id="3" name="Text Placeholder 2"/>
          <p:cNvSpPr>
            <a:spLocks noGrp="1"/>
          </p:cNvSpPr>
          <p:nvPr>
            <p:ph type="body" idx="1"/>
          </p:nvPr>
        </p:nvSpPr>
        <p:spPr>
          <a:xfrm>
            <a:off x="839789" y="1681163"/>
            <a:ext cx="5157787" cy="823912"/>
          </a:xfrm>
        </p:spPr>
        <p:txBody>
          <a:bodyPr anchor="b"/>
          <a:lstStyle>
            <a:lvl1pPr marL="0" indent="0">
              <a:buNone/>
              <a:defRPr sz="2400" b="1"/>
            </a:lvl1pPr>
            <a:lvl2pPr marL="457189" indent="0">
              <a:buNone/>
              <a:defRPr sz="2000" b="1"/>
            </a:lvl2pPr>
            <a:lvl3pPr marL="914377" indent="0">
              <a:buNone/>
              <a:defRPr sz="1800" b="1"/>
            </a:lvl3pPr>
            <a:lvl4pPr marL="1371566" indent="0">
              <a:buNone/>
              <a:defRPr sz="1600" b="1"/>
            </a:lvl4pPr>
            <a:lvl5pPr marL="1828754" indent="0">
              <a:buNone/>
              <a:defRPr sz="1600" b="1"/>
            </a:lvl5pPr>
            <a:lvl6pPr marL="2285943" indent="0">
              <a:buNone/>
              <a:defRPr sz="1600" b="1"/>
            </a:lvl6pPr>
            <a:lvl7pPr marL="2743131" indent="0">
              <a:buNone/>
              <a:defRPr sz="1600" b="1"/>
            </a:lvl7pPr>
            <a:lvl8pPr marL="3200320" indent="0">
              <a:buNone/>
              <a:defRPr sz="1600" b="1"/>
            </a:lvl8pPr>
            <a:lvl9pPr marL="3657509" indent="0">
              <a:buNone/>
              <a:defRPr sz="1600" b="1"/>
            </a:lvl9pPr>
          </a:lstStyle>
          <a:p>
            <a:pPr lvl="0"/>
            <a:r>
              <a:rPr lang="en-US"/>
              <a:t>Click to edit Master text styles</a:t>
            </a:r>
          </a:p>
        </p:txBody>
      </p:sp>
      <p:sp>
        <p:nvSpPr>
          <p:cNvPr id="4" name="Content Placeholder 3"/>
          <p:cNvSpPr>
            <a:spLocks noGrp="1"/>
          </p:cNvSpPr>
          <p:nvPr>
            <p:ph sz="half" idx="2"/>
          </p:nvPr>
        </p:nvSpPr>
        <p:spPr>
          <a:xfrm>
            <a:off x="839789" y="2505075"/>
            <a:ext cx="5157787"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p:cNvSpPr>
            <a:spLocks noGrp="1"/>
          </p:cNvSpPr>
          <p:nvPr>
            <p:ph type="body" sz="quarter" idx="3"/>
          </p:nvPr>
        </p:nvSpPr>
        <p:spPr>
          <a:xfrm>
            <a:off x="6172201" y="1681163"/>
            <a:ext cx="5183188" cy="823912"/>
          </a:xfrm>
        </p:spPr>
        <p:txBody>
          <a:bodyPr anchor="b"/>
          <a:lstStyle>
            <a:lvl1pPr marL="0" indent="0">
              <a:buNone/>
              <a:defRPr sz="2400" b="1"/>
            </a:lvl1pPr>
            <a:lvl2pPr marL="457189" indent="0">
              <a:buNone/>
              <a:defRPr sz="2000" b="1"/>
            </a:lvl2pPr>
            <a:lvl3pPr marL="914377" indent="0">
              <a:buNone/>
              <a:defRPr sz="1800" b="1"/>
            </a:lvl3pPr>
            <a:lvl4pPr marL="1371566" indent="0">
              <a:buNone/>
              <a:defRPr sz="1600" b="1"/>
            </a:lvl4pPr>
            <a:lvl5pPr marL="1828754" indent="0">
              <a:buNone/>
              <a:defRPr sz="1600" b="1"/>
            </a:lvl5pPr>
            <a:lvl6pPr marL="2285943" indent="0">
              <a:buNone/>
              <a:defRPr sz="1600" b="1"/>
            </a:lvl6pPr>
            <a:lvl7pPr marL="2743131" indent="0">
              <a:buNone/>
              <a:defRPr sz="1600" b="1"/>
            </a:lvl7pPr>
            <a:lvl8pPr marL="3200320" indent="0">
              <a:buNone/>
              <a:defRPr sz="1600" b="1"/>
            </a:lvl8pPr>
            <a:lvl9pPr marL="3657509" indent="0">
              <a:buNone/>
              <a:defRPr sz="1600" b="1"/>
            </a:lvl9pPr>
          </a:lstStyle>
          <a:p>
            <a:pPr lvl="0"/>
            <a:r>
              <a:rPr lang="en-US"/>
              <a:t>Click to edit Master text styles</a:t>
            </a:r>
          </a:p>
        </p:txBody>
      </p:sp>
      <p:sp>
        <p:nvSpPr>
          <p:cNvPr id="6" name="Content Placeholder 5"/>
          <p:cNvSpPr>
            <a:spLocks noGrp="1"/>
          </p:cNvSpPr>
          <p:nvPr>
            <p:ph sz="quarter" idx="4"/>
          </p:nvPr>
        </p:nvSpPr>
        <p:spPr>
          <a:xfrm>
            <a:off x="6172201" y="2505075"/>
            <a:ext cx="5183188"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Date Placeholder 6"/>
          <p:cNvSpPr>
            <a:spLocks noGrp="1"/>
          </p:cNvSpPr>
          <p:nvPr>
            <p:ph type="dt" sz="half" idx="10"/>
          </p:nvPr>
        </p:nvSpPr>
        <p:spPr/>
        <p:txBody>
          <a:bodyPr/>
          <a:lstStyle/>
          <a:p>
            <a:fld id="{C764DE79-268F-4C1A-8933-263129D2AF90}" type="datetimeFigureOut">
              <a:rPr lang="en-US" smtClean="0"/>
              <a:t>10/4/2023</a:t>
            </a:fld>
            <a:endParaRPr lang="en-US" dirty="0"/>
          </a:p>
        </p:txBody>
      </p:sp>
      <p:sp>
        <p:nvSpPr>
          <p:cNvPr id="8" name="Footer Placeholder 7"/>
          <p:cNvSpPr>
            <a:spLocks noGrp="1"/>
          </p:cNvSpPr>
          <p:nvPr>
            <p:ph type="ftr" sz="quarter" idx="11"/>
          </p:nvPr>
        </p:nvSpPr>
        <p:spPr/>
        <p:txBody>
          <a:bodyPr/>
          <a:lstStyle/>
          <a:p>
            <a:endParaRPr lang="en-US" dirty="0"/>
          </a:p>
        </p:txBody>
      </p:sp>
      <p:sp>
        <p:nvSpPr>
          <p:cNvPr id="9" name="Slide Number Placeholder 8"/>
          <p:cNvSpPr>
            <a:spLocks noGrp="1"/>
          </p:cNvSpPr>
          <p:nvPr>
            <p:ph type="sldNum" sz="quarter" idx="12"/>
          </p:nvPr>
        </p:nvSpPr>
        <p:spPr/>
        <p:txBody>
          <a:bodyPr/>
          <a:lstStyle/>
          <a:p>
            <a:fld id="{48F63A3B-78C7-47BE-AE5E-E10140E04643}" type="slidenum">
              <a:rPr lang="en-US" smtClean="0"/>
              <a:t>‹#›</a:t>
            </a:fld>
            <a:endParaRPr lang="en-US" dirty="0"/>
          </a:p>
        </p:txBody>
      </p:sp>
    </p:spTree>
    <p:extLst>
      <p:ext uri="{BB962C8B-B14F-4D97-AF65-F5344CB8AC3E}">
        <p14:creationId xmlns:p14="http://schemas.microsoft.com/office/powerpoint/2010/main" val="917829557"/>
      </p:ext>
    </p:extLst>
  </p:cSld>
  <p:clrMapOvr>
    <a:masterClrMapping/>
  </p:clrMapOvr>
  <p:hf hdr="0" ftr="0" dt="0"/>
</p:sldLayout>
</file>

<file path=ppt/slideLayouts/slideLayout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Date Placeholder 2"/>
          <p:cNvSpPr>
            <a:spLocks noGrp="1"/>
          </p:cNvSpPr>
          <p:nvPr>
            <p:ph type="dt" sz="half" idx="10"/>
          </p:nvPr>
        </p:nvSpPr>
        <p:spPr/>
        <p:txBody>
          <a:bodyPr/>
          <a:lstStyle/>
          <a:p>
            <a:fld id="{C764DE79-268F-4C1A-8933-263129D2AF90}" type="datetimeFigureOut">
              <a:rPr lang="en-US" smtClean="0"/>
              <a:t>10/4/2023</a:t>
            </a:fld>
            <a:endParaRPr lang="en-US" dirty="0"/>
          </a:p>
        </p:txBody>
      </p:sp>
      <p:sp>
        <p:nvSpPr>
          <p:cNvPr id="4" name="Footer Placeholder 3"/>
          <p:cNvSpPr>
            <a:spLocks noGrp="1"/>
          </p:cNvSpPr>
          <p:nvPr>
            <p:ph type="ftr" sz="quarter" idx="11"/>
          </p:nvPr>
        </p:nvSpPr>
        <p:spPr/>
        <p:txBody>
          <a:bodyPr/>
          <a:lstStyle/>
          <a:p>
            <a:endParaRPr lang="en-US" dirty="0"/>
          </a:p>
        </p:txBody>
      </p:sp>
      <p:sp>
        <p:nvSpPr>
          <p:cNvPr id="5" name="Slide Number Placeholder 4"/>
          <p:cNvSpPr>
            <a:spLocks noGrp="1"/>
          </p:cNvSpPr>
          <p:nvPr>
            <p:ph type="sldNum" sz="quarter" idx="12"/>
          </p:nvPr>
        </p:nvSpPr>
        <p:spPr/>
        <p:txBody>
          <a:bodyPr/>
          <a:lstStyle/>
          <a:p>
            <a:fld id="{48F63A3B-78C7-47BE-AE5E-E10140E04643}" type="slidenum">
              <a:rPr lang="en-US" smtClean="0"/>
              <a:t>‹#›</a:t>
            </a:fld>
            <a:endParaRPr lang="en-US" dirty="0"/>
          </a:p>
        </p:txBody>
      </p:sp>
    </p:spTree>
    <p:extLst>
      <p:ext uri="{BB962C8B-B14F-4D97-AF65-F5344CB8AC3E}">
        <p14:creationId xmlns:p14="http://schemas.microsoft.com/office/powerpoint/2010/main" val="2677653152"/>
      </p:ext>
    </p:extLst>
  </p:cSld>
  <p:clrMapOvr>
    <a:masterClrMapping/>
  </p:clrMapOvr>
  <p:hf hdr="0" ftr="0" dt="0"/>
</p:sldLayout>
</file>

<file path=ppt/slideLayouts/slideLayout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C764DE79-268F-4C1A-8933-263129D2AF90}" type="datetimeFigureOut">
              <a:rPr lang="en-US" smtClean="0"/>
              <a:t>10/4/2023</a:t>
            </a:fld>
            <a:endParaRPr lang="en-US" dirty="0"/>
          </a:p>
        </p:txBody>
      </p:sp>
      <p:sp>
        <p:nvSpPr>
          <p:cNvPr id="3" name="Footer Placeholder 2"/>
          <p:cNvSpPr>
            <a:spLocks noGrp="1"/>
          </p:cNvSpPr>
          <p:nvPr>
            <p:ph type="ftr" sz="quarter" idx="11"/>
          </p:nvPr>
        </p:nvSpPr>
        <p:spPr/>
        <p:txBody>
          <a:bodyPr/>
          <a:lstStyle/>
          <a:p>
            <a:endParaRPr lang="en-US" dirty="0"/>
          </a:p>
        </p:txBody>
      </p:sp>
      <p:sp>
        <p:nvSpPr>
          <p:cNvPr id="4" name="Slide Number Placeholder 3"/>
          <p:cNvSpPr>
            <a:spLocks noGrp="1"/>
          </p:cNvSpPr>
          <p:nvPr>
            <p:ph type="sldNum" sz="quarter" idx="12"/>
          </p:nvPr>
        </p:nvSpPr>
        <p:spPr/>
        <p:txBody>
          <a:bodyPr/>
          <a:lstStyle/>
          <a:p>
            <a:fld id="{48F63A3B-78C7-47BE-AE5E-E10140E04643}" type="slidenum">
              <a:rPr lang="en-US" smtClean="0"/>
              <a:t>‹#›</a:t>
            </a:fld>
            <a:endParaRPr lang="en-US" dirty="0"/>
          </a:p>
        </p:txBody>
      </p:sp>
    </p:spTree>
    <p:extLst>
      <p:ext uri="{BB962C8B-B14F-4D97-AF65-F5344CB8AC3E}">
        <p14:creationId xmlns:p14="http://schemas.microsoft.com/office/powerpoint/2010/main" val="2036382250"/>
      </p:ext>
    </p:extLst>
  </p:cSld>
  <p:clrMapOvr>
    <a:masterClrMapping/>
  </p:clrMapOvr>
  <p:hf hdr="0" ftr="0" dt="0"/>
</p:sldLayout>
</file>

<file path=ppt/slideMasters/_rels/slideMaster1.xml.rels><?xml version="1.0" encoding="UTF-8" standalone="yes"?>
<Relationships xmlns="http://schemas.openxmlformats.org/package/2006/relationships"><Relationship Id="rId8" Type="http://schemas.openxmlformats.org/officeDocument/2006/relationships/image" Target="../media/image5.png"/><Relationship Id="rId3" Type="http://schemas.openxmlformats.org/officeDocument/2006/relationships/image" Target="../media/image1.png"/><Relationship Id="rId7" Type="http://schemas.openxmlformats.org/officeDocument/2006/relationships/image" Target="../media/image4.png"/><Relationship Id="rId2" Type="http://schemas.openxmlformats.org/officeDocument/2006/relationships/theme" Target="../theme/theme1.xml"/><Relationship Id="rId1" Type="http://schemas.openxmlformats.org/officeDocument/2006/relationships/slideLayout" Target="../slideLayouts/slideLayout1.xml"/><Relationship Id="rId6" Type="http://schemas.openxmlformats.org/officeDocument/2006/relationships/image" Target="../media/image3.png"/><Relationship Id="rId11" Type="http://schemas.openxmlformats.org/officeDocument/2006/relationships/image" Target="../media/image8.png"/><Relationship Id="rId5" Type="http://schemas.microsoft.com/office/2007/relationships/hdphoto" Target="../media/hdphoto1.wdp"/><Relationship Id="rId10" Type="http://schemas.openxmlformats.org/officeDocument/2006/relationships/image" Target="../media/image7.png"/><Relationship Id="rId4" Type="http://schemas.openxmlformats.org/officeDocument/2006/relationships/image" Target="../media/image2.png"/><Relationship Id="rId9" Type="http://schemas.openxmlformats.org/officeDocument/2006/relationships/image" Target="../media/image6.png"/></Relationships>
</file>

<file path=ppt/slideMasters/_rels/slideMaster2.xml.rels><?xml version="1.0" encoding="UTF-8" standalone="yes"?>
<Relationships xmlns="http://schemas.openxmlformats.org/package/2006/relationships"><Relationship Id="rId8" Type="http://schemas.openxmlformats.org/officeDocument/2006/relationships/image" Target="../media/image4.png"/><Relationship Id="rId3" Type="http://schemas.openxmlformats.org/officeDocument/2006/relationships/image" Target="../media/image9.jpeg"/><Relationship Id="rId7" Type="http://schemas.openxmlformats.org/officeDocument/2006/relationships/image" Target="../media/image3.png"/><Relationship Id="rId2" Type="http://schemas.openxmlformats.org/officeDocument/2006/relationships/theme" Target="../theme/theme2.xml"/><Relationship Id="rId1" Type="http://schemas.openxmlformats.org/officeDocument/2006/relationships/slideLayout" Target="../slideLayouts/slideLayout2.xml"/><Relationship Id="rId6" Type="http://schemas.microsoft.com/office/2007/relationships/hdphoto" Target="../media/hdphoto1.wdp"/><Relationship Id="rId11" Type="http://schemas.openxmlformats.org/officeDocument/2006/relationships/image" Target="../media/image7.png"/><Relationship Id="rId5" Type="http://schemas.openxmlformats.org/officeDocument/2006/relationships/image" Target="../media/image2.png"/><Relationship Id="rId10" Type="http://schemas.openxmlformats.org/officeDocument/2006/relationships/image" Target="../media/image6.png"/><Relationship Id="rId4" Type="http://schemas.openxmlformats.org/officeDocument/2006/relationships/image" Target="../media/image8.png"/><Relationship Id="rId9" Type="http://schemas.openxmlformats.org/officeDocument/2006/relationships/image" Target="../media/image5.png"/></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10.xml"/><Relationship Id="rId13" Type="http://schemas.openxmlformats.org/officeDocument/2006/relationships/slideLayout" Target="../slideLayouts/slideLayout15.xml"/><Relationship Id="rId3" Type="http://schemas.openxmlformats.org/officeDocument/2006/relationships/slideLayout" Target="../slideLayouts/slideLayout5.xml"/><Relationship Id="rId7" Type="http://schemas.openxmlformats.org/officeDocument/2006/relationships/slideLayout" Target="../slideLayouts/slideLayout9.xml"/><Relationship Id="rId12" Type="http://schemas.openxmlformats.org/officeDocument/2006/relationships/slideLayout" Target="../slideLayouts/slideLayout14.xml"/><Relationship Id="rId2" Type="http://schemas.openxmlformats.org/officeDocument/2006/relationships/slideLayout" Target="../slideLayouts/slideLayout4.xml"/><Relationship Id="rId1" Type="http://schemas.openxmlformats.org/officeDocument/2006/relationships/slideLayout" Target="../slideLayouts/slideLayout3.xml"/><Relationship Id="rId6" Type="http://schemas.openxmlformats.org/officeDocument/2006/relationships/slideLayout" Target="../slideLayouts/slideLayout8.xml"/><Relationship Id="rId11" Type="http://schemas.openxmlformats.org/officeDocument/2006/relationships/slideLayout" Target="../slideLayouts/slideLayout13.xml"/><Relationship Id="rId5" Type="http://schemas.openxmlformats.org/officeDocument/2006/relationships/slideLayout" Target="../slideLayouts/slideLayout7.xml"/><Relationship Id="rId15" Type="http://schemas.openxmlformats.org/officeDocument/2006/relationships/theme" Target="../theme/theme3.xml"/><Relationship Id="rId10" Type="http://schemas.openxmlformats.org/officeDocument/2006/relationships/slideLayout" Target="../slideLayouts/slideLayout12.xml"/><Relationship Id="rId4" Type="http://schemas.openxmlformats.org/officeDocument/2006/relationships/slideLayout" Target="../slideLayouts/slideLayout6.xml"/><Relationship Id="rId9" Type="http://schemas.openxmlformats.org/officeDocument/2006/relationships/slideLayout" Target="../slideLayouts/slideLayout11.xml"/><Relationship Id="rId14" Type="http://schemas.openxmlformats.org/officeDocument/2006/relationships/slideLayout" Target="../slideLayouts/slideLayout16.xml"/></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useBgFill="1">
        <p:nvSpPr>
          <p:cNvPr id="7" name="Rectangle 13">
            <a:extLst>
              <a:ext uri="{FF2B5EF4-FFF2-40B4-BE49-F238E27FC236}">
                <a16:creationId xmlns:a16="http://schemas.microsoft.com/office/drawing/2014/main" id="{7B9FFF5A-2634-05E1-ECD9-3340FFE17A1B}"/>
              </a:ext>
              <a:ext uri="{C183D7F6-B498-43B3-948B-1728B52AA6E4}">
                <adec:decorative xmlns:adec="http://schemas.microsoft.com/office/drawing/2017/decorative" val="1"/>
              </a:ext>
            </a:extLst>
          </p:cNvPr>
          <p:cNvSpPr/>
          <p:nvPr userDrawn="1">
            <p:extLst>
              <p:ext uri="{386F3935-93C4-4BCD-93E2-E3B085C9AB24}">
                <p16:designElem xmlns:p16="http://schemas.microsoft.com/office/powerpoint/2015/main" val="1"/>
              </p:ext>
            </p:extLst>
          </p:nvPr>
        </p:nvSpPr>
        <p:spPr>
          <a:xfrm>
            <a:off x="0" y="0"/>
            <a:ext cx="12192000" cy="6858000"/>
          </a:xfrm>
          <a:prstGeom prst="rect">
            <a:avLst/>
          </a:prstGeom>
          <a:ln w="12700" cap="flat" cmpd="sng" algn="ctr">
            <a:noFill/>
            <a:prstDash val="solid"/>
            <a:miter lim="800000"/>
          </a:ln>
          <a:effectLst/>
          <a:extLst>
            <a:ext uri="{91240B29-F687-4F45-9708-019B960494DF}">
              <a14:hiddenLine xmlns:a14="http://schemas.microsoft.com/office/drawing/2010/main" w="12700" cap="flat" cmpd="sng" algn="ctr">
                <a:solidFill>
                  <a:schemeClr val="accent1">
                    <a:shade val="50000"/>
                  </a:schemeClr>
                </a:solidFill>
                <a:prstDash val="solid"/>
                <a:miter lim="800000"/>
              </a14:hiddenLine>
            </a:ext>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15">
            <a:extLst>
              <a:ext uri="{FF2B5EF4-FFF2-40B4-BE49-F238E27FC236}">
                <a16:creationId xmlns:a16="http://schemas.microsoft.com/office/drawing/2014/main" id="{307FEAA3-93D1-A285-2D09-2733238691DE}"/>
              </a:ext>
              <a:ext uri="{C183D7F6-B498-43B3-948B-1728B52AA6E4}">
                <adec:decorative xmlns:adec="http://schemas.microsoft.com/office/drawing/2017/decorative" val="1"/>
              </a:ext>
            </a:extLst>
          </p:cNvPr>
          <p:cNvSpPr/>
          <p:nvPr userDrawn="1">
            <p:extLst>
              <p:ext uri="{386F3935-93C4-4BCD-93E2-E3B085C9AB24}">
                <p16:designElem xmlns:p16="http://schemas.microsoft.com/office/powerpoint/2015/main" val="1"/>
              </p:ext>
            </p:extLst>
          </p:nvPr>
        </p:nvSpPr>
        <p:spPr>
          <a:xfrm>
            <a:off x="0" y="4080681"/>
            <a:ext cx="12192000" cy="2777318"/>
          </a:xfrm>
          <a:prstGeom prst="rect">
            <a:avLst/>
          </a:prstGeom>
          <a:solidFill>
            <a:srgbClr val="82766A">
              <a:alpha val="15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0" name="Afbeelding 9" descr="Afbeelding met hemel, buitenshuis, wolk, water&#10;&#10;Automatisch gegenereerde beschrijving">
            <a:extLst>
              <a:ext uri="{FF2B5EF4-FFF2-40B4-BE49-F238E27FC236}">
                <a16:creationId xmlns:a16="http://schemas.microsoft.com/office/drawing/2014/main" id="{A4869033-9790-89C9-C17D-5C473C056CCC}"/>
              </a:ext>
            </a:extLst>
          </p:cNvPr>
          <p:cNvPicPr>
            <a:picLocks noChangeAspect="1"/>
          </p:cNvPicPr>
          <p:nvPr userDrawn="1"/>
        </p:nvPicPr>
        <p:blipFill rotWithShape="1">
          <a:blip r:embed="rId3">
            <a:extLst>
              <a:ext uri="{28A0092B-C50C-407E-A947-70E740481C1C}">
                <a14:useLocalDpi xmlns:a14="http://schemas.microsoft.com/office/drawing/2010/main" val="0"/>
              </a:ext>
            </a:extLst>
          </a:blip>
          <a:srcRect t="20018" b="7650"/>
          <a:stretch/>
        </p:blipFill>
        <p:spPr>
          <a:xfrm>
            <a:off x="20" y="11"/>
            <a:ext cx="12191979" cy="5194288"/>
          </a:xfrm>
          <a:custGeom>
            <a:avLst/>
            <a:gdLst/>
            <a:ahLst/>
            <a:cxnLst/>
            <a:rect l="l" t="t" r="r" b="b"/>
            <a:pathLst>
              <a:path w="12191999" h="5886533">
                <a:moveTo>
                  <a:pt x="4721173" y="4907914"/>
                </a:moveTo>
                <a:lnTo>
                  <a:pt x="4722109" y="4908125"/>
                </a:lnTo>
                <a:cubicBezTo>
                  <a:pt x="4721143" y="4908767"/>
                  <a:pt x="4718263" y="4909373"/>
                  <a:pt x="4717199" y="4909396"/>
                </a:cubicBezTo>
                <a:close/>
                <a:moveTo>
                  <a:pt x="0" y="0"/>
                </a:moveTo>
                <a:lnTo>
                  <a:pt x="12191999" y="0"/>
                </a:lnTo>
                <a:lnTo>
                  <a:pt x="12191999" y="5751311"/>
                </a:lnTo>
                <a:lnTo>
                  <a:pt x="12140860" y="5770509"/>
                </a:lnTo>
                <a:cubicBezTo>
                  <a:pt x="12126656" y="5772723"/>
                  <a:pt x="12093589" y="5827925"/>
                  <a:pt x="12080161" y="5826358"/>
                </a:cubicBezTo>
                <a:cubicBezTo>
                  <a:pt x="11978188" y="5850511"/>
                  <a:pt x="11967361" y="5873564"/>
                  <a:pt x="11917885" y="5861578"/>
                </a:cubicBezTo>
                <a:cubicBezTo>
                  <a:pt x="11872779" y="5859863"/>
                  <a:pt x="11928861" y="5896778"/>
                  <a:pt x="11894610" y="5883738"/>
                </a:cubicBezTo>
                <a:cubicBezTo>
                  <a:pt x="11860359" y="5870698"/>
                  <a:pt x="11736091" y="5807232"/>
                  <a:pt x="11712379" y="5783337"/>
                </a:cubicBezTo>
                <a:cubicBezTo>
                  <a:pt x="11688667" y="5759442"/>
                  <a:pt x="11627912" y="5782933"/>
                  <a:pt x="11585366" y="5740371"/>
                </a:cubicBezTo>
                <a:lnTo>
                  <a:pt x="11516470" y="5663679"/>
                </a:lnTo>
                <a:cubicBezTo>
                  <a:pt x="11468274" y="5661847"/>
                  <a:pt x="11507335" y="5626593"/>
                  <a:pt x="11462692" y="5610127"/>
                </a:cubicBezTo>
                <a:cubicBezTo>
                  <a:pt x="11417567" y="5608500"/>
                  <a:pt x="11408021" y="5556613"/>
                  <a:pt x="11369712" y="5548654"/>
                </a:cubicBezTo>
                <a:cubicBezTo>
                  <a:pt x="11354317" y="5554704"/>
                  <a:pt x="11288328" y="5499810"/>
                  <a:pt x="11273969" y="5488986"/>
                </a:cubicBezTo>
                <a:cubicBezTo>
                  <a:pt x="11231913" y="5490378"/>
                  <a:pt x="11221973" y="5480544"/>
                  <a:pt x="11195084" y="5467967"/>
                </a:cubicBezTo>
                <a:cubicBezTo>
                  <a:pt x="11164086" y="5497749"/>
                  <a:pt x="11171649" y="5471790"/>
                  <a:pt x="11143408" y="5468614"/>
                </a:cubicBezTo>
                <a:cubicBezTo>
                  <a:pt x="11125906" y="5464975"/>
                  <a:pt x="11102603" y="5460835"/>
                  <a:pt x="11085935" y="5459365"/>
                </a:cubicBezTo>
                <a:cubicBezTo>
                  <a:pt x="11057493" y="5459661"/>
                  <a:pt x="11029906" y="5441496"/>
                  <a:pt x="11030953" y="5456484"/>
                </a:cubicBezTo>
                <a:cubicBezTo>
                  <a:pt x="11007784" y="5459001"/>
                  <a:pt x="10982005" y="5463178"/>
                  <a:pt x="10951060" y="5461240"/>
                </a:cubicBezTo>
                <a:cubicBezTo>
                  <a:pt x="10885365" y="5424406"/>
                  <a:pt x="10915288" y="5460968"/>
                  <a:pt x="10857721" y="5448157"/>
                </a:cubicBezTo>
                <a:cubicBezTo>
                  <a:pt x="10806646" y="5435790"/>
                  <a:pt x="10707075" y="5402712"/>
                  <a:pt x="10644616" y="5387039"/>
                </a:cubicBezTo>
                <a:cubicBezTo>
                  <a:pt x="10616446" y="5382224"/>
                  <a:pt x="10558603" y="5371613"/>
                  <a:pt x="10519277" y="5366793"/>
                </a:cubicBezTo>
                <a:cubicBezTo>
                  <a:pt x="10495461" y="5368312"/>
                  <a:pt x="10473830" y="5354868"/>
                  <a:pt x="10445981" y="5364735"/>
                </a:cubicBezTo>
                <a:cubicBezTo>
                  <a:pt x="10436536" y="5368773"/>
                  <a:pt x="10409281" y="5367966"/>
                  <a:pt x="10383865" y="5360888"/>
                </a:cubicBezTo>
                <a:cubicBezTo>
                  <a:pt x="10374827" y="5369095"/>
                  <a:pt x="10347864" y="5360432"/>
                  <a:pt x="10336852" y="5360277"/>
                </a:cubicBezTo>
                <a:cubicBezTo>
                  <a:pt x="10323586" y="5366987"/>
                  <a:pt x="10274741" y="5357921"/>
                  <a:pt x="10261098" y="5350526"/>
                </a:cubicBezTo>
                <a:lnTo>
                  <a:pt x="10126497" y="5339011"/>
                </a:lnTo>
                <a:lnTo>
                  <a:pt x="10082166" y="5336916"/>
                </a:lnTo>
                <a:cubicBezTo>
                  <a:pt x="10074567" y="5338985"/>
                  <a:pt x="10046860" y="5337657"/>
                  <a:pt x="10039237" y="5338580"/>
                </a:cubicBezTo>
                <a:cubicBezTo>
                  <a:pt x="9998458" y="5328479"/>
                  <a:pt x="9984394" y="5327989"/>
                  <a:pt x="9960016" y="5323065"/>
                </a:cubicBezTo>
                <a:cubicBezTo>
                  <a:pt x="9918980" y="5322923"/>
                  <a:pt x="9888741" y="5326122"/>
                  <a:pt x="9847789" y="5316297"/>
                </a:cubicBezTo>
                <a:lnTo>
                  <a:pt x="9728306" y="5296090"/>
                </a:lnTo>
                <a:cubicBezTo>
                  <a:pt x="9675056" y="5305676"/>
                  <a:pt x="9602035" y="5297282"/>
                  <a:pt x="9584504" y="5284670"/>
                </a:cubicBezTo>
                <a:cubicBezTo>
                  <a:pt x="9518952" y="5270394"/>
                  <a:pt x="9415429" y="5244268"/>
                  <a:pt x="9343049" y="5238968"/>
                </a:cubicBezTo>
                <a:lnTo>
                  <a:pt x="9231367" y="5187063"/>
                </a:lnTo>
                <a:lnTo>
                  <a:pt x="9194807" y="5176984"/>
                </a:lnTo>
                <a:lnTo>
                  <a:pt x="9189243" y="5167745"/>
                </a:lnTo>
                <a:lnTo>
                  <a:pt x="9151229" y="5156543"/>
                </a:lnTo>
                <a:lnTo>
                  <a:pt x="9150207" y="5157608"/>
                </a:lnTo>
                <a:cubicBezTo>
                  <a:pt x="9147045" y="5159739"/>
                  <a:pt x="9143081" y="5160831"/>
                  <a:pt x="9137315" y="5159777"/>
                </a:cubicBezTo>
                <a:cubicBezTo>
                  <a:pt x="9138862" y="5179261"/>
                  <a:pt x="9130952" y="5165972"/>
                  <a:pt x="9113809" y="5161143"/>
                </a:cubicBezTo>
                <a:cubicBezTo>
                  <a:pt x="9112388" y="5190326"/>
                  <a:pt x="9068114" y="5155892"/>
                  <a:pt x="9053450" y="5169457"/>
                </a:cubicBezTo>
                <a:lnTo>
                  <a:pt x="9005483" y="5166172"/>
                </a:lnTo>
                <a:lnTo>
                  <a:pt x="9005198" y="5166412"/>
                </a:lnTo>
                <a:cubicBezTo>
                  <a:pt x="9003143" y="5166632"/>
                  <a:pt x="9000324" y="5166304"/>
                  <a:pt x="8996229" y="5165201"/>
                </a:cubicBezTo>
                <a:lnTo>
                  <a:pt x="8990391" y="5163140"/>
                </a:lnTo>
                <a:lnTo>
                  <a:pt x="8974334" y="5159914"/>
                </a:lnTo>
                <a:lnTo>
                  <a:pt x="8968008" y="5160614"/>
                </a:lnTo>
                <a:lnTo>
                  <a:pt x="8963045" y="5162839"/>
                </a:lnTo>
                <a:cubicBezTo>
                  <a:pt x="8954690" y="5154888"/>
                  <a:pt x="8955517" y="5145940"/>
                  <a:pt x="8928985" y="5166027"/>
                </a:cubicBezTo>
                <a:cubicBezTo>
                  <a:pt x="8898031" y="5165007"/>
                  <a:pt x="8789300" y="5150352"/>
                  <a:pt x="8752441" y="5146795"/>
                </a:cubicBezTo>
                <a:cubicBezTo>
                  <a:pt x="8719819" y="5136075"/>
                  <a:pt x="8748194" y="5149736"/>
                  <a:pt x="8707844" y="5144694"/>
                </a:cubicBezTo>
                <a:cubicBezTo>
                  <a:pt x="8671606" y="5125159"/>
                  <a:pt x="8639142" y="5141599"/>
                  <a:pt x="8596068" y="5136122"/>
                </a:cubicBezTo>
                <a:lnTo>
                  <a:pt x="8525227" y="5150964"/>
                </a:lnTo>
                <a:lnTo>
                  <a:pt x="8510980" y="5145049"/>
                </a:lnTo>
                <a:lnTo>
                  <a:pt x="8506164" y="5142048"/>
                </a:lnTo>
                <a:cubicBezTo>
                  <a:pt x="8502646" y="5140271"/>
                  <a:pt x="8500045" y="5139460"/>
                  <a:pt x="8497965" y="5139310"/>
                </a:cubicBezTo>
                <a:lnTo>
                  <a:pt x="8497591" y="5139489"/>
                </a:lnTo>
                <a:lnTo>
                  <a:pt x="8490246" y="5136439"/>
                </a:lnTo>
                <a:lnTo>
                  <a:pt x="8367179" y="5122397"/>
                </a:lnTo>
                <a:cubicBezTo>
                  <a:pt x="8362021" y="5120372"/>
                  <a:pt x="8357730" y="5120720"/>
                  <a:pt x="8353796" y="5122203"/>
                </a:cubicBezTo>
                <a:lnTo>
                  <a:pt x="8352369" y="5123043"/>
                </a:lnTo>
                <a:lnTo>
                  <a:pt x="8320101" y="5105625"/>
                </a:lnTo>
                <a:lnTo>
                  <a:pt x="8314429" y="5105299"/>
                </a:lnTo>
                <a:lnTo>
                  <a:pt x="8295170" y="5091404"/>
                </a:lnTo>
                <a:lnTo>
                  <a:pt x="8284273" y="5085581"/>
                </a:lnTo>
                <a:lnTo>
                  <a:pt x="8283146" y="5081138"/>
                </a:lnTo>
                <a:cubicBezTo>
                  <a:pt x="8280842" y="5077893"/>
                  <a:pt x="8276148" y="5075245"/>
                  <a:pt x="8266072" y="5073963"/>
                </a:cubicBezTo>
                <a:lnTo>
                  <a:pt x="8263373" y="5074193"/>
                </a:lnTo>
                <a:lnTo>
                  <a:pt x="8252030" y="5064350"/>
                </a:lnTo>
                <a:cubicBezTo>
                  <a:pt x="8248856" y="5060500"/>
                  <a:pt x="8246644" y="5056218"/>
                  <a:pt x="8245831" y="5051358"/>
                </a:cubicBezTo>
                <a:cubicBezTo>
                  <a:pt x="8181824" y="5054265"/>
                  <a:pt x="8147127" y="5020143"/>
                  <a:pt x="8090268" y="5005197"/>
                </a:cubicBezTo>
                <a:cubicBezTo>
                  <a:pt x="8025464" y="4982055"/>
                  <a:pt x="7967067" y="4960819"/>
                  <a:pt x="7905404" y="4963224"/>
                </a:cubicBezTo>
                <a:cubicBezTo>
                  <a:pt x="7835116" y="4948312"/>
                  <a:pt x="7780962" y="4946081"/>
                  <a:pt x="7718741" y="4937509"/>
                </a:cubicBezTo>
                <a:lnTo>
                  <a:pt x="7614343" y="4940980"/>
                </a:lnTo>
                <a:lnTo>
                  <a:pt x="7527539" y="4935152"/>
                </a:lnTo>
                <a:lnTo>
                  <a:pt x="7519567" y="4932599"/>
                </a:lnTo>
                <a:cubicBezTo>
                  <a:pt x="7513989" y="4931260"/>
                  <a:pt x="7510169" y="4930910"/>
                  <a:pt x="7507408" y="4931264"/>
                </a:cubicBezTo>
                <a:lnTo>
                  <a:pt x="7507036" y="4931591"/>
                </a:lnTo>
                <a:lnTo>
                  <a:pt x="7495791" y="4929639"/>
                </a:lnTo>
                <a:cubicBezTo>
                  <a:pt x="7476982" y="4925521"/>
                  <a:pt x="7422524" y="4942937"/>
                  <a:pt x="7405387" y="4937744"/>
                </a:cubicBezTo>
                <a:cubicBezTo>
                  <a:pt x="7374785" y="4940694"/>
                  <a:pt x="7333986" y="4941799"/>
                  <a:pt x="7312176" y="4947339"/>
                </a:cubicBezTo>
                <a:lnTo>
                  <a:pt x="7310849" y="4948781"/>
                </a:lnTo>
                <a:lnTo>
                  <a:pt x="7218556" y="4923532"/>
                </a:lnTo>
                <a:lnTo>
                  <a:pt x="7201098" y="4918982"/>
                </a:lnTo>
                <a:lnTo>
                  <a:pt x="7197000" y="4913624"/>
                </a:lnTo>
                <a:cubicBezTo>
                  <a:pt x="7192108" y="4910101"/>
                  <a:pt x="7184502" y="4907962"/>
                  <a:pt x="7170804" y="4908976"/>
                </a:cubicBezTo>
                <a:lnTo>
                  <a:pt x="7096984" y="4896748"/>
                </a:lnTo>
                <a:cubicBezTo>
                  <a:pt x="7061144" y="4895770"/>
                  <a:pt x="7050185" y="4894793"/>
                  <a:pt x="7018492" y="4897122"/>
                </a:cubicBezTo>
                <a:cubicBezTo>
                  <a:pt x="6937524" y="4886184"/>
                  <a:pt x="6943641" y="4862018"/>
                  <a:pt x="6904142" y="4867616"/>
                </a:cubicBezTo>
                <a:cubicBezTo>
                  <a:pt x="6871918" y="4872824"/>
                  <a:pt x="6787985" y="4853750"/>
                  <a:pt x="6708218" y="4839661"/>
                </a:cubicBezTo>
                <a:cubicBezTo>
                  <a:pt x="6649102" y="4830206"/>
                  <a:pt x="6628102" y="4816105"/>
                  <a:pt x="6549451" y="4810885"/>
                </a:cubicBezTo>
                <a:cubicBezTo>
                  <a:pt x="6472150" y="4766795"/>
                  <a:pt x="6409692" y="4790518"/>
                  <a:pt x="6317556" y="4764085"/>
                </a:cubicBezTo>
                <a:cubicBezTo>
                  <a:pt x="6297547" y="4748563"/>
                  <a:pt x="6209288" y="4765756"/>
                  <a:pt x="6168670" y="4761998"/>
                </a:cubicBezTo>
                <a:cubicBezTo>
                  <a:pt x="6128052" y="4758240"/>
                  <a:pt x="6090536" y="4744692"/>
                  <a:pt x="6073844" y="4741536"/>
                </a:cubicBezTo>
                <a:lnTo>
                  <a:pt x="6068526" y="4743073"/>
                </a:lnTo>
                <a:lnTo>
                  <a:pt x="6048634" y="4742390"/>
                </a:lnTo>
                <a:lnTo>
                  <a:pt x="6041279" y="4750739"/>
                </a:lnTo>
                <a:lnTo>
                  <a:pt x="6010088" y="4755832"/>
                </a:lnTo>
                <a:cubicBezTo>
                  <a:pt x="5998677" y="4756419"/>
                  <a:pt x="5970124" y="4755506"/>
                  <a:pt x="5957373" y="4752188"/>
                </a:cubicBezTo>
                <a:lnTo>
                  <a:pt x="5758915" y="4736496"/>
                </a:lnTo>
                <a:lnTo>
                  <a:pt x="5626957" y="4735473"/>
                </a:lnTo>
                <a:lnTo>
                  <a:pt x="5470902" y="4749493"/>
                </a:lnTo>
                <a:cubicBezTo>
                  <a:pt x="5478131" y="4762521"/>
                  <a:pt x="5439006" y="4748455"/>
                  <a:pt x="5432757" y="4760746"/>
                </a:cubicBezTo>
                <a:cubicBezTo>
                  <a:pt x="5429365" y="4770778"/>
                  <a:pt x="5391824" y="4775462"/>
                  <a:pt x="5381664" y="4778448"/>
                </a:cubicBezTo>
                <a:lnTo>
                  <a:pt x="5261760" y="4798865"/>
                </a:lnTo>
                <a:cubicBezTo>
                  <a:pt x="5251595" y="4799049"/>
                  <a:pt x="5230547" y="4807359"/>
                  <a:pt x="5222959" y="4809989"/>
                </a:cubicBezTo>
                <a:lnTo>
                  <a:pt x="5174657" y="4812979"/>
                </a:lnTo>
                <a:lnTo>
                  <a:pt x="5156551" y="4820202"/>
                </a:lnTo>
                <a:lnTo>
                  <a:pt x="5142595" y="4823602"/>
                </a:lnTo>
                <a:lnTo>
                  <a:pt x="5139593" y="4825703"/>
                </a:lnTo>
                <a:cubicBezTo>
                  <a:pt x="5133873" y="4829743"/>
                  <a:pt x="5128076" y="4833554"/>
                  <a:pt x="5121656" y="4836556"/>
                </a:cubicBezTo>
                <a:cubicBezTo>
                  <a:pt x="5108317" y="4807937"/>
                  <a:pt x="5064853" y="4857373"/>
                  <a:pt x="5065787" y="4829985"/>
                </a:cubicBezTo>
                <a:cubicBezTo>
                  <a:pt x="5028193" y="4841501"/>
                  <a:pt x="5038944" y="4812412"/>
                  <a:pt x="5011510" y="4846366"/>
                </a:cubicBezTo>
                <a:cubicBezTo>
                  <a:pt x="4937023" y="4845983"/>
                  <a:pt x="4916353" y="4832976"/>
                  <a:pt x="4840437" y="4870383"/>
                </a:cubicBezTo>
                <a:cubicBezTo>
                  <a:pt x="4806739" y="4887025"/>
                  <a:pt x="4784106" y="4898171"/>
                  <a:pt x="4762444" y="4898151"/>
                </a:cubicBezTo>
                <a:cubicBezTo>
                  <a:pt x="4741323" y="4902652"/>
                  <a:pt x="4729481" y="4905474"/>
                  <a:pt x="4723182" y="4907166"/>
                </a:cubicBezTo>
                <a:lnTo>
                  <a:pt x="4721173" y="4907914"/>
                </a:lnTo>
                <a:lnTo>
                  <a:pt x="4715524" y="4906639"/>
                </a:lnTo>
                <a:cubicBezTo>
                  <a:pt x="4680148" y="4913595"/>
                  <a:pt x="4524744" y="4914403"/>
                  <a:pt x="4515810" y="4916541"/>
                </a:cubicBezTo>
                <a:cubicBezTo>
                  <a:pt x="4457819" y="4929653"/>
                  <a:pt x="4462659" y="4930394"/>
                  <a:pt x="4428539" y="4927192"/>
                </a:cubicBezTo>
                <a:cubicBezTo>
                  <a:pt x="4423303" y="4923821"/>
                  <a:pt x="4368974" y="4930115"/>
                  <a:pt x="4362872" y="4928538"/>
                </a:cubicBezTo>
                <a:lnTo>
                  <a:pt x="4316962" y="4921923"/>
                </a:lnTo>
                <a:lnTo>
                  <a:pt x="4315106" y="4923264"/>
                </a:lnTo>
                <a:cubicBezTo>
                  <a:pt x="4306123" y="4926635"/>
                  <a:pt x="4299993" y="4926634"/>
                  <a:pt x="4295140" y="4925143"/>
                </a:cubicBezTo>
                <a:lnTo>
                  <a:pt x="4290059" y="4922226"/>
                </a:lnTo>
                <a:lnTo>
                  <a:pt x="4276138" y="4922472"/>
                </a:lnTo>
                <a:lnTo>
                  <a:pt x="4248113" y="4920148"/>
                </a:lnTo>
                <a:lnTo>
                  <a:pt x="4202046" y="4922943"/>
                </a:lnTo>
                <a:cubicBezTo>
                  <a:pt x="4201945" y="4923363"/>
                  <a:pt x="4201842" y="4923782"/>
                  <a:pt x="4201741" y="4924202"/>
                </a:cubicBezTo>
                <a:cubicBezTo>
                  <a:pt x="4200116" y="4927039"/>
                  <a:pt x="4197140" y="4929158"/>
                  <a:pt x="4191245" y="4929836"/>
                </a:cubicBezTo>
                <a:cubicBezTo>
                  <a:pt x="4204212" y="4947125"/>
                  <a:pt x="4161274" y="4945230"/>
                  <a:pt x="4142742" y="4945701"/>
                </a:cubicBezTo>
                <a:cubicBezTo>
                  <a:pt x="4124717" y="4952767"/>
                  <a:pt x="4099099" y="4966347"/>
                  <a:pt x="4083094" y="4972234"/>
                </a:cubicBezTo>
                <a:lnTo>
                  <a:pt x="4074543" y="4973069"/>
                </a:lnTo>
                <a:cubicBezTo>
                  <a:pt x="4074504" y="4973170"/>
                  <a:pt x="4074463" y="4973269"/>
                  <a:pt x="4074424" y="4973368"/>
                </a:cubicBezTo>
                <a:cubicBezTo>
                  <a:pt x="4072678" y="4974152"/>
                  <a:pt x="4069906" y="4974653"/>
                  <a:pt x="4065507" y="4974812"/>
                </a:cubicBezTo>
                <a:lnTo>
                  <a:pt x="4058951" y="4974594"/>
                </a:lnTo>
                <a:lnTo>
                  <a:pt x="4042361" y="4976215"/>
                </a:lnTo>
                <a:lnTo>
                  <a:pt x="4036993" y="4978649"/>
                </a:lnTo>
                <a:lnTo>
                  <a:pt x="4035360" y="4982316"/>
                </a:lnTo>
                <a:lnTo>
                  <a:pt x="4033775" y="4982081"/>
                </a:lnTo>
                <a:cubicBezTo>
                  <a:pt x="4021424" y="4977217"/>
                  <a:pt x="4016874" y="4968841"/>
                  <a:pt x="4004535" y="4994649"/>
                </a:cubicBezTo>
                <a:cubicBezTo>
                  <a:pt x="3976667" y="4987584"/>
                  <a:pt x="3972977" y="5002913"/>
                  <a:pt x="3936843" y="5012106"/>
                </a:cubicBezTo>
                <a:cubicBezTo>
                  <a:pt x="3920506" y="5004382"/>
                  <a:pt x="3908535" y="5009071"/>
                  <a:pt x="3897272" y="5017761"/>
                </a:cubicBezTo>
                <a:cubicBezTo>
                  <a:pt x="3861092" y="5017265"/>
                  <a:pt x="3829628" y="5031135"/>
                  <a:pt x="3789757" y="5037999"/>
                </a:cubicBezTo>
                <a:cubicBezTo>
                  <a:pt x="3741007" y="5052705"/>
                  <a:pt x="3725129" y="5054682"/>
                  <a:pt x="3682510" y="5061922"/>
                </a:cubicBezTo>
                <a:lnTo>
                  <a:pt x="3610032" y="5094193"/>
                </a:lnTo>
                <a:lnTo>
                  <a:pt x="3603852" y="5092831"/>
                </a:lnTo>
                <a:cubicBezTo>
                  <a:pt x="3599580" y="5092212"/>
                  <a:pt x="3596726" y="5092212"/>
                  <a:pt x="3594733" y="5092667"/>
                </a:cubicBezTo>
                <a:lnTo>
                  <a:pt x="3594498" y="5092936"/>
                </a:lnTo>
                <a:lnTo>
                  <a:pt x="3585975" y="5092246"/>
                </a:lnTo>
                <a:cubicBezTo>
                  <a:pt x="3571623" y="5090455"/>
                  <a:pt x="3549389" y="5104654"/>
                  <a:pt x="3536132" y="5101945"/>
                </a:cubicBezTo>
                <a:cubicBezTo>
                  <a:pt x="3513940" y="5106241"/>
                  <a:pt x="3488622" y="5099976"/>
                  <a:pt x="3473220" y="5105606"/>
                </a:cubicBezTo>
                <a:lnTo>
                  <a:pt x="3400725" y="5117654"/>
                </a:lnTo>
                <a:lnTo>
                  <a:pt x="3375935" y="5106247"/>
                </a:lnTo>
                <a:lnTo>
                  <a:pt x="3348219" y="5109860"/>
                </a:lnTo>
                <a:cubicBezTo>
                  <a:pt x="3337206" y="5110533"/>
                  <a:pt x="3327054" y="5111295"/>
                  <a:pt x="3319639" y="5114795"/>
                </a:cubicBezTo>
                <a:lnTo>
                  <a:pt x="3248529" y="5133347"/>
                </a:lnTo>
                <a:lnTo>
                  <a:pt x="3210308" y="5119794"/>
                </a:lnTo>
                <a:cubicBezTo>
                  <a:pt x="3206088" y="5117870"/>
                  <a:pt x="3200152" y="5117326"/>
                  <a:pt x="3190375" y="5119915"/>
                </a:cubicBezTo>
                <a:lnTo>
                  <a:pt x="3188145" y="5121096"/>
                </a:lnTo>
                <a:cubicBezTo>
                  <a:pt x="3182625" y="5119116"/>
                  <a:pt x="3141856" y="5121682"/>
                  <a:pt x="3108596" y="5122416"/>
                </a:cubicBezTo>
                <a:cubicBezTo>
                  <a:pt x="3055968" y="5124842"/>
                  <a:pt x="3048940" y="5117475"/>
                  <a:pt x="2988584" y="5125502"/>
                </a:cubicBezTo>
                <a:cubicBezTo>
                  <a:pt x="2928853" y="5129690"/>
                  <a:pt x="2917951" y="5124649"/>
                  <a:pt x="2876540" y="5133019"/>
                </a:cubicBezTo>
                <a:lnTo>
                  <a:pt x="2626864" y="5133771"/>
                </a:lnTo>
                <a:cubicBezTo>
                  <a:pt x="2562348" y="5111858"/>
                  <a:pt x="2563422" y="5142456"/>
                  <a:pt x="2491422" y="5135486"/>
                </a:cubicBezTo>
                <a:cubicBezTo>
                  <a:pt x="2433091" y="5200962"/>
                  <a:pt x="2455709" y="5160483"/>
                  <a:pt x="2415617" y="5168715"/>
                </a:cubicBezTo>
                <a:lnTo>
                  <a:pt x="2290098" y="5166151"/>
                </a:lnTo>
                <a:cubicBezTo>
                  <a:pt x="2257057" y="5152522"/>
                  <a:pt x="2202458" y="5187690"/>
                  <a:pt x="2161714" y="5169302"/>
                </a:cubicBezTo>
                <a:cubicBezTo>
                  <a:pt x="2122714" y="5172302"/>
                  <a:pt x="2080450" y="5180350"/>
                  <a:pt x="2056089" y="5184144"/>
                </a:cubicBezTo>
                <a:cubicBezTo>
                  <a:pt x="2019828" y="5191108"/>
                  <a:pt x="1978839" y="5203797"/>
                  <a:pt x="1944153" y="5211084"/>
                </a:cubicBezTo>
                <a:cubicBezTo>
                  <a:pt x="1925867" y="5199079"/>
                  <a:pt x="1896027" y="5224183"/>
                  <a:pt x="1847968" y="5227868"/>
                </a:cubicBezTo>
                <a:cubicBezTo>
                  <a:pt x="1827977" y="5213971"/>
                  <a:pt x="1815570" y="5230544"/>
                  <a:pt x="1777083" y="5212267"/>
                </a:cubicBezTo>
                <a:cubicBezTo>
                  <a:pt x="1775439" y="5214216"/>
                  <a:pt x="1773397" y="5216035"/>
                  <a:pt x="1771025" y="5217668"/>
                </a:cubicBezTo>
                <a:cubicBezTo>
                  <a:pt x="1757251" y="5227146"/>
                  <a:pt x="1735528" y="5228402"/>
                  <a:pt x="1722509" y="5220470"/>
                </a:cubicBezTo>
                <a:cubicBezTo>
                  <a:pt x="1691779" y="5208440"/>
                  <a:pt x="1662321" y="5203305"/>
                  <a:pt x="1633941" y="5200774"/>
                </a:cubicBezTo>
                <a:lnTo>
                  <a:pt x="1586145" y="5210184"/>
                </a:lnTo>
                <a:cubicBezTo>
                  <a:pt x="1567948" y="5215416"/>
                  <a:pt x="1545900" y="5226363"/>
                  <a:pt x="1524748" y="5232173"/>
                </a:cubicBezTo>
                <a:cubicBezTo>
                  <a:pt x="1502586" y="5235395"/>
                  <a:pt x="1478013" y="5230993"/>
                  <a:pt x="1459242" y="5245044"/>
                </a:cubicBezTo>
                <a:cubicBezTo>
                  <a:pt x="1421474" y="5260197"/>
                  <a:pt x="1374524" y="5244220"/>
                  <a:pt x="1349457" y="5280705"/>
                </a:cubicBezTo>
                <a:cubicBezTo>
                  <a:pt x="1273276" y="5302389"/>
                  <a:pt x="1121512" y="5336260"/>
                  <a:pt x="1009212" y="5361227"/>
                </a:cubicBezTo>
                <a:cubicBezTo>
                  <a:pt x="939016" y="5373529"/>
                  <a:pt x="866895" y="5370149"/>
                  <a:pt x="808572" y="5377024"/>
                </a:cubicBezTo>
                <a:cubicBezTo>
                  <a:pt x="802823" y="5374184"/>
                  <a:pt x="726016" y="5397963"/>
                  <a:pt x="719549" y="5396991"/>
                </a:cubicBezTo>
                <a:lnTo>
                  <a:pt x="698795" y="5397657"/>
                </a:lnTo>
                <a:cubicBezTo>
                  <a:pt x="689833" y="5401894"/>
                  <a:pt x="683492" y="5402495"/>
                  <a:pt x="678327" y="5401487"/>
                </a:cubicBezTo>
                <a:lnTo>
                  <a:pt x="672784" y="5399085"/>
                </a:lnTo>
                <a:lnTo>
                  <a:pt x="658406" y="5400696"/>
                </a:lnTo>
                <a:lnTo>
                  <a:pt x="629185" y="5401132"/>
                </a:lnTo>
                <a:lnTo>
                  <a:pt x="624558" y="5403782"/>
                </a:lnTo>
                <a:lnTo>
                  <a:pt x="581798" y="5408438"/>
                </a:lnTo>
                <a:cubicBezTo>
                  <a:pt x="581736" y="5408865"/>
                  <a:pt x="581671" y="5409294"/>
                  <a:pt x="581608" y="5409722"/>
                </a:cubicBezTo>
                <a:cubicBezTo>
                  <a:pt x="580204" y="5412704"/>
                  <a:pt x="577331" y="5415106"/>
                  <a:pt x="571299" y="5416358"/>
                </a:cubicBezTo>
                <a:cubicBezTo>
                  <a:pt x="551623" y="5426267"/>
                  <a:pt x="484499" y="5459654"/>
                  <a:pt x="463549" y="5469173"/>
                </a:cubicBezTo>
                <a:cubicBezTo>
                  <a:pt x="453136" y="5470720"/>
                  <a:pt x="449731" y="5472678"/>
                  <a:pt x="445606" y="5473465"/>
                </a:cubicBezTo>
                <a:lnTo>
                  <a:pt x="438799" y="5473893"/>
                </a:lnTo>
                <a:cubicBezTo>
                  <a:pt x="417222" y="5482183"/>
                  <a:pt x="343312" y="5513407"/>
                  <a:pt x="316138" y="5523213"/>
                </a:cubicBezTo>
                <a:cubicBezTo>
                  <a:pt x="298481" y="5517132"/>
                  <a:pt x="286556" y="5522972"/>
                  <a:pt x="275748" y="5532726"/>
                </a:cubicBezTo>
                <a:cubicBezTo>
                  <a:pt x="238274" y="5535784"/>
                  <a:pt x="207076" y="5552679"/>
                  <a:pt x="166496" y="5563424"/>
                </a:cubicBezTo>
                <a:lnTo>
                  <a:pt x="0" y="5629888"/>
                </a:lnTo>
                <a:close/>
              </a:path>
            </a:pathLst>
          </a:custGeom>
        </p:spPr>
      </p:pic>
      <p:cxnSp>
        <p:nvCxnSpPr>
          <p:cNvPr id="11" name="Rechte verbindingslijn 10">
            <a:extLst>
              <a:ext uri="{FF2B5EF4-FFF2-40B4-BE49-F238E27FC236}">
                <a16:creationId xmlns:a16="http://schemas.microsoft.com/office/drawing/2014/main" id="{423A2777-6A03-6C91-DFCD-294F640A0289}"/>
              </a:ext>
            </a:extLst>
          </p:cNvPr>
          <p:cNvCxnSpPr>
            <a:cxnSpLocks/>
          </p:cNvCxnSpPr>
          <p:nvPr userDrawn="1"/>
        </p:nvCxnSpPr>
        <p:spPr>
          <a:xfrm>
            <a:off x="609600" y="5849257"/>
            <a:ext cx="10972800" cy="0"/>
          </a:xfrm>
          <a:prstGeom prst="line">
            <a:avLst/>
          </a:prstGeom>
          <a:ln>
            <a:solidFill>
              <a:srgbClr val="DCD5E6"/>
            </a:solidFill>
          </a:ln>
        </p:spPr>
        <p:style>
          <a:lnRef idx="2">
            <a:schemeClr val="accent3"/>
          </a:lnRef>
          <a:fillRef idx="0">
            <a:schemeClr val="accent3"/>
          </a:fillRef>
          <a:effectRef idx="1">
            <a:schemeClr val="accent3"/>
          </a:effectRef>
          <a:fontRef idx="minor">
            <a:schemeClr val="tx1"/>
          </a:fontRef>
        </p:style>
      </p:cxnSp>
      <p:sp>
        <p:nvSpPr>
          <p:cNvPr id="12" name="Tekstvak 11">
            <a:extLst>
              <a:ext uri="{FF2B5EF4-FFF2-40B4-BE49-F238E27FC236}">
                <a16:creationId xmlns:a16="http://schemas.microsoft.com/office/drawing/2014/main" id="{17B8CD22-5B9E-6395-31C2-5DC3798B2AC5}"/>
              </a:ext>
            </a:extLst>
          </p:cNvPr>
          <p:cNvSpPr txBox="1"/>
          <p:nvPr userDrawn="1"/>
        </p:nvSpPr>
        <p:spPr>
          <a:xfrm>
            <a:off x="609600" y="5854153"/>
            <a:ext cx="1727200" cy="461665"/>
          </a:xfrm>
          <a:prstGeom prst="rect">
            <a:avLst/>
          </a:prstGeom>
          <a:noFill/>
        </p:spPr>
        <p:txBody>
          <a:bodyPr wrap="square" rtlCol="0">
            <a:spAutoFit/>
          </a:bodyPr>
          <a:lstStyle/>
          <a:p>
            <a:r>
              <a:rPr lang="en-US" sz="1200" dirty="0"/>
              <a:t>Organized by</a:t>
            </a:r>
          </a:p>
          <a:p>
            <a:endParaRPr lang="en-US" sz="1200" dirty="0"/>
          </a:p>
        </p:txBody>
      </p:sp>
      <p:pic>
        <p:nvPicPr>
          <p:cNvPr id="14" name="Picture 4" descr="Kadaster wordmark png images | PNGWing">
            <a:extLst>
              <a:ext uri="{FF2B5EF4-FFF2-40B4-BE49-F238E27FC236}">
                <a16:creationId xmlns:a16="http://schemas.microsoft.com/office/drawing/2014/main" id="{AD631F5D-F33C-C71E-3BB9-0FA55380AF4A}"/>
              </a:ext>
            </a:extLst>
          </p:cNvPr>
          <p:cNvPicPr>
            <a:picLocks noChangeAspect="1" noChangeArrowheads="1"/>
          </p:cNvPicPr>
          <p:nvPr userDrawn="1"/>
        </p:nvPicPr>
        <p:blipFill>
          <a:blip r:embed="rId4">
            <a:clrChange>
              <a:clrFrom>
                <a:srgbClr val="FFFFFF"/>
              </a:clrFrom>
              <a:clrTo>
                <a:srgbClr val="FFFFFF">
                  <a:alpha val="0"/>
                </a:srgbClr>
              </a:clrTo>
            </a:clrChange>
            <a:extLst>
              <a:ext uri="{BEBA8EAE-BF5A-486C-A8C5-ECC9F3942E4B}">
                <a14:imgProps xmlns:a14="http://schemas.microsoft.com/office/drawing/2010/main">
                  <a14:imgLayer r:embed="rId5">
                    <a14:imgEffect>
                      <a14:brightnessContrast bright="20000" contrast="-40000"/>
                    </a14:imgEffect>
                  </a14:imgLayer>
                </a14:imgProps>
              </a:ext>
              <a:ext uri="{28A0092B-C50C-407E-A947-70E740481C1C}">
                <a14:useLocalDpi xmlns:a14="http://schemas.microsoft.com/office/drawing/2010/main" val="0"/>
              </a:ext>
            </a:extLst>
          </a:blip>
          <a:srcRect/>
          <a:stretch>
            <a:fillRect/>
          </a:stretch>
        </p:blipFill>
        <p:spPr bwMode="auto">
          <a:xfrm>
            <a:off x="248350" y="6149103"/>
            <a:ext cx="722417" cy="561880"/>
          </a:xfrm>
          <a:prstGeom prst="rect">
            <a:avLst/>
          </a:prstGeom>
          <a:noFill/>
          <a:extLst>
            <a:ext uri="{909E8E84-426E-40DD-AFC4-6F175D3DCCD1}">
              <a14:hiddenFill xmlns:a14="http://schemas.microsoft.com/office/drawing/2010/main">
                <a:solidFill>
                  <a:srgbClr val="FFFFFF"/>
                </a:solidFill>
              </a14:hiddenFill>
            </a:ext>
          </a:extLst>
        </p:spPr>
      </p:pic>
      <p:pic>
        <p:nvPicPr>
          <p:cNvPr id="15" name="Picture 8" descr="ITC TU Twente - DANS">
            <a:extLst>
              <a:ext uri="{FF2B5EF4-FFF2-40B4-BE49-F238E27FC236}">
                <a16:creationId xmlns:a16="http://schemas.microsoft.com/office/drawing/2014/main" id="{283FB7A2-C150-47B2-E5C3-9D81C486E725}"/>
              </a:ext>
            </a:extLst>
          </p:cNvPr>
          <p:cNvPicPr>
            <a:picLocks noChangeAspect="1" noChangeArrowheads="1"/>
          </p:cNvPicPr>
          <p:nvPr userDrawn="1"/>
        </p:nvPicPr>
        <p:blipFill>
          <a:blip r:embed="rId6">
            <a:extLst>
              <a:ext uri="{28A0092B-C50C-407E-A947-70E740481C1C}">
                <a14:useLocalDpi xmlns:a14="http://schemas.microsoft.com/office/drawing/2010/main" val="0"/>
              </a:ext>
            </a:extLst>
          </a:blip>
          <a:srcRect/>
          <a:stretch>
            <a:fillRect/>
          </a:stretch>
        </p:blipFill>
        <p:spPr bwMode="auto">
          <a:xfrm>
            <a:off x="1282891" y="6249319"/>
            <a:ext cx="1564686" cy="461664"/>
          </a:xfrm>
          <a:prstGeom prst="rect">
            <a:avLst/>
          </a:prstGeom>
          <a:noFill/>
          <a:extLst>
            <a:ext uri="{909E8E84-426E-40DD-AFC4-6F175D3DCCD1}">
              <a14:hiddenFill xmlns:a14="http://schemas.microsoft.com/office/drawing/2010/main">
                <a:solidFill>
                  <a:srgbClr val="FFFFFF"/>
                </a:solidFill>
              </a14:hiddenFill>
            </a:ext>
          </a:extLst>
        </p:spPr>
      </p:pic>
      <p:sp>
        <p:nvSpPr>
          <p:cNvPr id="18" name="Tekstvak 17">
            <a:extLst>
              <a:ext uri="{FF2B5EF4-FFF2-40B4-BE49-F238E27FC236}">
                <a16:creationId xmlns:a16="http://schemas.microsoft.com/office/drawing/2014/main" id="{22D4B4BB-1404-74CF-22FF-BB9A177A9CFC}"/>
              </a:ext>
            </a:extLst>
          </p:cNvPr>
          <p:cNvSpPr txBox="1"/>
          <p:nvPr userDrawn="1"/>
        </p:nvSpPr>
        <p:spPr>
          <a:xfrm>
            <a:off x="5308600" y="145222"/>
            <a:ext cx="6883380" cy="1200329"/>
          </a:xfrm>
          <a:prstGeom prst="rect">
            <a:avLst/>
          </a:prstGeom>
          <a:noFill/>
        </p:spPr>
        <p:txBody>
          <a:bodyPr wrap="square">
            <a:spAutoFit/>
          </a:bodyPr>
          <a:lstStyle/>
          <a:p>
            <a:pPr algn="r"/>
            <a:r>
              <a:rPr lang="en-GB" dirty="0">
                <a:solidFill>
                  <a:schemeClr val="bg1"/>
                </a:solidFill>
              </a:rPr>
              <a:t>DIGITAL TRANSFORMATION FOR RESPONSIBLE LAND ADMINISTRATION</a:t>
            </a:r>
          </a:p>
          <a:p>
            <a:pPr algn="r"/>
            <a:endParaRPr lang="nl-NL" b="1" dirty="0">
              <a:solidFill>
                <a:schemeClr val="bg1"/>
              </a:solidFill>
            </a:endParaRPr>
          </a:p>
          <a:p>
            <a:pPr algn="r"/>
            <a:r>
              <a:rPr lang="nl-NL" b="1" dirty="0">
                <a:solidFill>
                  <a:schemeClr val="bg1"/>
                </a:solidFill>
              </a:rPr>
              <a:t>FIG Commission 7 &amp; 2 Annual Meeting 2023</a:t>
            </a:r>
          </a:p>
          <a:p>
            <a:pPr algn="r"/>
            <a:r>
              <a:rPr lang="en-GB" dirty="0">
                <a:solidFill>
                  <a:srgbClr val="FF0000"/>
                </a:solidFill>
              </a:rPr>
              <a:t>2-4 October 2023, Deventer </a:t>
            </a:r>
          </a:p>
        </p:txBody>
      </p:sp>
      <p:sp>
        <p:nvSpPr>
          <p:cNvPr id="24" name="Tekstvak 23">
            <a:extLst>
              <a:ext uri="{FF2B5EF4-FFF2-40B4-BE49-F238E27FC236}">
                <a16:creationId xmlns:a16="http://schemas.microsoft.com/office/drawing/2014/main" id="{21D44069-FC64-8688-70ED-0F0C998E12D7}"/>
              </a:ext>
            </a:extLst>
          </p:cNvPr>
          <p:cNvSpPr txBox="1"/>
          <p:nvPr userDrawn="1"/>
        </p:nvSpPr>
        <p:spPr>
          <a:xfrm>
            <a:off x="4216400" y="5854153"/>
            <a:ext cx="1169441" cy="461665"/>
          </a:xfrm>
          <a:prstGeom prst="rect">
            <a:avLst/>
          </a:prstGeom>
          <a:noFill/>
        </p:spPr>
        <p:txBody>
          <a:bodyPr wrap="square" rtlCol="0">
            <a:spAutoFit/>
          </a:bodyPr>
          <a:lstStyle/>
          <a:p>
            <a:r>
              <a:rPr lang="en-US" sz="1200" dirty="0"/>
              <a:t>Gold sponsor:</a:t>
            </a:r>
          </a:p>
          <a:p>
            <a:endParaRPr lang="en-US" sz="1200" dirty="0"/>
          </a:p>
        </p:txBody>
      </p:sp>
      <p:pic>
        <p:nvPicPr>
          <p:cNvPr id="25" name="Picture 10" descr="Trimble Logo and symbol, meaning, history, PNG, brand">
            <a:extLst>
              <a:ext uri="{FF2B5EF4-FFF2-40B4-BE49-F238E27FC236}">
                <a16:creationId xmlns:a16="http://schemas.microsoft.com/office/drawing/2014/main" id="{5EBE0E24-D1EC-E176-614B-45C69F5C766F}"/>
              </a:ext>
            </a:extLst>
          </p:cNvPr>
          <p:cNvPicPr>
            <a:picLocks noChangeAspect="1" noChangeArrowheads="1"/>
          </p:cNvPicPr>
          <p:nvPr userDrawn="1"/>
        </p:nvPicPr>
        <p:blipFill>
          <a:blip r:embed="rId7">
            <a:extLst>
              <a:ext uri="{28A0092B-C50C-407E-A947-70E740481C1C}">
                <a14:useLocalDpi xmlns:a14="http://schemas.microsoft.com/office/drawing/2010/main" val="0"/>
              </a:ext>
            </a:extLst>
          </a:blip>
          <a:srcRect/>
          <a:stretch>
            <a:fillRect/>
          </a:stretch>
        </p:blipFill>
        <p:spPr bwMode="auto">
          <a:xfrm>
            <a:off x="6500360" y="6097789"/>
            <a:ext cx="1223557" cy="764724"/>
          </a:xfrm>
          <a:prstGeom prst="rect">
            <a:avLst/>
          </a:prstGeom>
          <a:noFill/>
          <a:extLst>
            <a:ext uri="{909E8E84-426E-40DD-AFC4-6F175D3DCCD1}">
              <a14:hiddenFill xmlns:a14="http://schemas.microsoft.com/office/drawing/2010/main">
                <a:solidFill>
                  <a:srgbClr val="FFFFFF"/>
                </a:solidFill>
              </a14:hiddenFill>
            </a:ext>
          </a:extLst>
        </p:spPr>
      </p:pic>
      <p:pic>
        <p:nvPicPr>
          <p:cNvPr id="26" name="Picture 12" descr="ESRI – Logos Download">
            <a:extLst>
              <a:ext uri="{FF2B5EF4-FFF2-40B4-BE49-F238E27FC236}">
                <a16:creationId xmlns:a16="http://schemas.microsoft.com/office/drawing/2014/main" id="{E2ABF422-52E1-39C5-ED7E-F2B7BEAB719F}"/>
              </a:ext>
            </a:extLst>
          </p:cNvPr>
          <p:cNvPicPr>
            <a:picLocks noChangeAspect="1" noChangeArrowheads="1"/>
          </p:cNvPicPr>
          <p:nvPr userDrawn="1"/>
        </p:nvPicPr>
        <p:blipFill>
          <a:blip r:embed="rId8">
            <a:extLst>
              <a:ext uri="{28A0092B-C50C-407E-A947-70E740481C1C}">
                <a14:useLocalDpi xmlns:a14="http://schemas.microsoft.com/office/drawing/2010/main" val="0"/>
              </a:ext>
            </a:extLst>
          </a:blip>
          <a:srcRect/>
          <a:stretch>
            <a:fillRect/>
          </a:stretch>
        </p:blipFill>
        <p:spPr bwMode="auto">
          <a:xfrm>
            <a:off x="4163560" y="6212480"/>
            <a:ext cx="1308126" cy="535343"/>
          </a:xfrm>
          <a:prstGeom prst="rect">
            <a:avLst/>
          </a:prstGeom>
          <a:noFill/>
          <a:extLst>
            <a:ext uri="{909E8E84-426E-40DD-AFC4-6F175D3DCCD1}">
              <a14:hiddenFill xmlns:a14="http://schemas.microsoft.com/office/drawing/2010/main">
                <a:solidFill>
                  <a:srgbClr val="FFFFFF"/>
                </a:solidFill>
              </a14:hiddenFill>
            </a:ext>
          </a:extLst>
        </p:spPr>
      </p:pic>
      <p:pic>
        <p:nvPicPr>
          <p:cNvPr id="27" name="Picture 6" descr="Leica Geosystems - Wikipedia">
            <a:extLst>
              <a:ext uri="{FF2B5EF4-FFF2-40B4-BE49-F238E27FC236}">
                <a16:creationId xmlns:a16="http://schemas.microsoft.com/office/drawing/2014/main" id="{C0E55671-D780-6EA8-1EFA-DC545CC57170}"/>
              </a:ext>
            </a:extLst>
          </p:cNvPr>
          <p:cNvPicPr>
            <a:picLocks noChangeAspect="1" noChangeArrowheads="1"/>
          </p:cNvPicPr>
          <p:nvPr userDrawn="1"/>
        </p:nvPicPr>
        <p:blipFill>
          <a:blip r:embed="rId9">
            <a:extLst>
              <a:ext uri="{28A0092B-C50C-407E-A947-70E740481C1C}">
                <a14:useLocalDpi xmlns:a14="http://schemas.microsoft.com/office/drawing/2010/main" val="0"/>
              </a:ext>
            </a:extLst>
          </a:blip>
          <a:srcRect/>
          <a:stretch>
            <a:fillRect/>
          </a:stretch>
        </p:blipFill>
        <p:spPr bwMode="auto">
          <a:xfrm>
            <a:off x="9400296" y="6244043"/>
            <a:ext cx="726470" cy="472217"/>
          </a:xfrm>
          <a:prstGeom prst="rect">
            <a:avLst/>
          </a:prstGeom>
          <a:noFill/>
          <a:extLst>
            <a:ext uri="{909E8E84-426E-40DD-AFC4-6F175D3DCCD1}">
              <a14:hiddenFill xmlns:a14="http://schemas.microsoft.com/office/drawing/2010/main">
                <a:solidFill>
                  <a:srgbClr val="FFFFFF"/>
                </a:solidFill>
              </a14:hiddenFill>
            </a:ext>
          </a:extLst>
        </p:spPr>
      </p:pic>
      <p:pic>
        <p:nvPicPr>
          <p:cNvPr id="28" name="Picture 8" descr="Huisstijl VNG | VNG">
            <a:extLst>
              <a:ext uri="{FF2B5EF4-FFF2-40B4-BE49-F238E27FC236}">
                <a16:creationId xmlns:a16="http://schemas.microsoft.com/office/drawing/2014/main" id="{5B3DCAC5-C770-C31D-79C3-F8693E8E939A}"/>
              </a:ext>
            </a:extLst>
          </p:cNvPr>
          <p:cNvPicPr>
            <a:picLocks noChangeAspect="1" noChangeArrowheads="1"/>
          </p:cNvPicPr>
          <p:nvPr userDrawn="1"/>
        </p:nvPicPr>
        <p:blipFill>
          <a:blip r:embed="rId10">
            <a:extLst>
              <a:ext uri="{28A0092B-C50C-407E-A947-70E740481C1C}">
                <a14:useLocalDpi xmlns:a14="http://schemas.microsoft.com/office/drawing/2010/main" val="0"/>
              </a:ext>
            </a:extLst>
          </a:blip>
          <a:srcRect/>
          <a:stretch>
            <a:fillRect/>
          </a:stretch>
        </p:blipFill>
        <p:spPr bwMode="auto">
          <a:xfrm>
            <a:off x="10239545" y="5985151"/>
            <a:ext cx="1732501" cy="990000"/>
          </a:xfrm>
          <a:prstGeom prst="rect">
            <a:avLst/>
          </a:prstGeom>
          <a:noFill/>
          <a:extLst>
            <a:ext uri="{909E8E84-426E-40DD-AFC4-6F175D3DCCD1}">
              <a14:hiddenFill xmlns:a14="http://schemas.microsoft.com/office/drawing/2010/main">
                <a:solidFill>
                  <a:srgbClr val="FFFFFF"/>
                </a:solidFill>
              </a14:hiddenFill>
            </a:ext>
          </a:extLst>
        </p:spPr>
      </p:pic>
      <p:sp>
        <p:nvSpPr>
          <p:cNvPr id="29" name="Tekstvak 28">
            <a:extLst>
              <a:ext uri="{FF2B5EF4-FFF2-40B4-BE49-F238E27FC236}">
                <a16:creationId xmlns:a16="http://schemas.microsoft.com/office/drawing/2014/main" id="{64999ECB-1FC5-BED2-58FE-5F06147B0FDA}"/>
              </a:ext>
            </a:extLst>
          </p:cNvPr>
          <p:cNvSpPr txBox="1"/>
          <p:nvPr userDrawn="1"/>
        </p:nvSpPr>
        <p:spPr>
          <a:xfrm>
            <a:off x="6500360" y="5854153"/>
            <a:ext cx="1169441" cy="461665"/>
          </a:xfrm>
          <a:prstGeom prst="rect">
            <a:avLst/>
          </a:prstGeom>
          <a:noFill/>
        </p:spPr>
        <p:txBody>
          <a:bodyPr wrap="square" rtlCol="0">
            <a:spAutoFit/>
          </a:bodyPr>
          <a:lstStyle/>
          <a:p>
            <a:r>
              <a:rPr lang="en-US" sz="1200" dirty="0"/>
              <a:t>Silver sponsor:</a:t>
            </a:r>
          </a:p>
          <a:p>
            <a:endParaRPr lang="en-US" sz="1200" dirty="0"/>
          </a:p>
        </p:txBody>
      </p:sp>
      <p:sp>
        <p:nvSpPr>
          <p:cNvPr id="30" name="Tekstvak 29">
            <a:extLst>
              <a:ext uri="{FF2B5EF4-FFF2-40B4-BE49-F238E27FC236}">
                <a16:creationId xmlns:a16="http://schemas.microsoft.com/office/drawing/2014/main" id="{6F298E25-5869-4210-5DBC-31E21F9F66CB}"/>
              </a:ext>
            </a:extLst>
          </p:cNvPr>
          <p:cNvSpPr txBox="1"/>
          <p:nvPr userDrawn="1"/>
        </p:nvSpPr>
        <p:spPr>
          <a:xfrm>
            <a:off x="9400296" y="5854153"/>
            <a:ext cx="1333222" cy="461665"/>
          </a:xfrm>
          <a:prstGeom prst="rect">
            <a:avLst/>
          </a:prstGeom>
          <a:noFill/>
        </p:spPr>
        <p:txBody>
          <a:bodyPr wrap="square" rtlCol="0">
            <a:spAutoFit/>
          </a:bodyPr>
          <a:lstStyle/>
          <a:p>
            <a:r>
              <a:rPr lang="en-US" sz="1200" dirty="0"/>
              <a:t>Bronze sponsors:</a:t>
            </a:r>
          </a:p>
          <a:p>
            <a:endParaRPr lang="en-US" sz="1200" dirty="0"/>
          </a:p>
        </p:txBody>
      </p:sp>
      <p:pic>
        <p:nvPicPr>
          <p:cNvPr id="31" name="Picture 2" descr="International Federation of Surveyors - Wikipedia">
            <a:extLst>
              <a:ext uri="{FF2B5EF4-FFF2-40B4-BE49-F238E27FC236}">
                <a16:creationId xmlns:a16="http://schemas.microsoft.com/office/drawing/2014/main" id="{E0D58B97-F579-37F9-FA75-91C824AF0A35}"/>
              </a:ext>
            </a:extLst>
          </p:cNvPr>
          <p:cNvPicPr>
            <a:picLocks noChangeAspect="1" noChangeArrowheads="1"/>
          </p:cNvPicPr>
          <p:nvPr userDrawn="1"/>
        </p:nvPicPr>
        <p:blipFill>
          <a:blip r:embed="rId11">
            <a:extLst>
              <a:ext uri="{28A0092B-C50C-407E-A947-70E740481C1C}">
                <a14:useLocalDpi xmlns:a14="http://schemas.microsoft.com/office/drawing/2010/main" val="0"/>
              </a:ext>
            </a:extLst>
          </a:blip>
          <a:srcRect/>
          <a:stretch>
            <a:fillRect/>
          </a:stretch>
        </p:blipFill>
        <p:spPr bwMode="auto">
          <a:xfrm>
            <a:off x="161891" y="70320"/>
            <a:ext cx="1074185" cy="1263059"/>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235984933"/>
      </p:ext>
    </p:extLst>
  </p:cSld>
  <p:clrMap bg1="lt1" tx1="dk1" bg2="lt2" tx2="dk2" accent1="accent1" accent2="accent2" accent3="accent3" accent4="accent4" accent5="accent5" accent6="accent6" hlink="hlink" folHlink="folHlink"/>
  <p:sldLayoutIdLst>
    <p:sldLayoutId id="2147483649" r:id="rId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pic>
        <p:nvPicPr>
          <p:cNvPr id="14" name="Picture 2" descr="Skyline Deventer Black - WoodWideCities">
            <a:extLst>
              <a:ext uri="{FF2B5EF4-FFF2-40B4-BE49-F238E27FC236}">
                <a16:creationId xmlns:a16="http://schemas.microsoft.com/office/drawing/2014/main" id="{BFF48A6D-071E-D557-D0BC-07032E0CB8F3}"/>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t="34048" b="48085"/>
          <a:stretch/>
        </p:blipFill>
        <p:spPr bwMode="auto">
          <a:xfrm>
            <a:off x="942371" y="89187"/>
            <a:ext cx="6654800" cy="1225324"/>
          </a:xfrm>
          <a:prstGeom prst="rect">
            <a:avLst/>
          </a:prstGeom>
          <a:noFill/>
          <a:extLst>
            <a:ext uri="{909E8E84-426E-40DD-AFC4-6F175D3DCCD1}">
              <a14:hiddenFill xmlns:a14="http://schemas.microsoft.com/office/drawing/2010/main">
                <a:solidFill>
                  <a:srgbClr val="FFFFFF"/>
                </a:solidFill>
              </a14:hiddenFill>
            </a:ext>
          </a:extLst>
        </p:spPr>
      </p:pic>
      <p:sp>
        <p:nvSpPr>
          <p:cNvPr id="16" name="Tekstvak 15">
            <a:extLst>
              <a:ext uri="{FF2B5EF4-FFF2-40B4-BE49-F238E27FC236}">
                <a16:creationId xmlns:a16="http://schemas.microsoft.com/office/drawing/2014/main" id="{19CA9BE6-BC2B-1038-891F-AD597EBBC937}"/>
              </a:ext>
            </a:extLst>
          </p:cNvPr>
          <p:cNvSpPr txBox="1"/>
          <p:nvPr/>
        </p:nvSpPr>
        <p:spPr>
          <a:xfrm>
            <a:off x="6299200" y="240184"/>
            <a:ext cx="5762171" cy="923330"/>
          </a:xfrm>
          <a:prstGeom prst="rect">
            <a:avLst/>
          </a:prstGeom>
          <a:noFill/>
        </p:spPr>
        <p:txBody>
          <a:bodyPr wrap="square" rtlCol="0">
            <a:spAutoFit/>
          </a:bodyPr>
          <a:lstStyle/>
          <a:p>
            <a:pPr algn="r"/>
            <a:r>
              <a:rPr lang="en-GB" dirty="0"/>
              <a:t>Digital Transformation for Responsible Land Administration</a:t>
            </a:r>
          </a:p>
          <a:p>
            <a:pPr algn="r"/>
            <a:r>
              <a:rPr lang="nl-NL" b="1" dirty="0">
                <a:solidFill>
                  <a:srgbClr val="0D4980"/>
                </a:solidFill>
              </a:rPr>
              <a:t>FIG Commission 7 &amp; 2 Annual Meeting 2023</a:t>
            </a:r>
            <a:endParaRPr lang="nl-NL" b="1" dirty="0"/>
          </a:p>
          <a:p>
            <a:pPr algn="r"/>
            <a:r>
              <a:rPr lang="en-GB" dirty="0">
                <a:solidFill>
                  <a:srgbClr val="FF0000"/>
                </a:solidFill>
              </a:rPr>
              <a:t>2-4 October 2023, Deventer </a:t>
            </a:r>
          </a:p>
        </p:txBody>
      </p:sp>
      <p:pic>
        <p:nvPicPr>
          <p:cNvPr id="13" name="Picture 2" descr="International Federation of Surveyors - Wikipedia">
            <a:extLst>
              <a:ext uri="{FF2B5EF4-FFF2-40B4-BE49-F238E27FC236}">
                <a16:creationId xmlns:a16="http://schemas.microsoft.com/office/drawing/2014/main" id="{6C10665D-2985-4F1E-D0A0-70FD5AD3BE01}"/>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161891" y="70320"/>
            <a:ext cx="1074185" cy="1263059"/>
          </a:xfrm>
          <a:prstGeom prst="rect">
            <a:avLst/>
          </a:prstGeom>
          <a:noFill/>
          <a:extLst>
            <a:ext uri="{909E8E84-426E-40DD-AFC4-6F175D3DCCD1}">
              <a14:hiddenFill xmlns:a14="http://schemas.microsoft.com/office/drawing/2010/main">
                <a:solidFill>
                  <a:srgbClr val="FFFFFF"/>
                </a:solidFill>
              </a14:hiddenFill>
            </a:ext>
          </a:extLst>
        </p:spPr>
      </p:pic>
      <p:cxnSp>
        <p:nvCxnSpPr>
          <p:cNvPr id="2" name="Rechte verbindingslijn 1">
            <a:extLst>
              <a:ext uri="{FF2B5EF4-FFF2-40B4-BE49-F238E27FC236}">
                <a16:creationId xmlns:a16="http://schemas.microsoft.com/office/drawing/2014/main" id="{6D04BADB-8E9F-8F19-298A-6E323622759C}"/>
              </a:ext>
            </a:extLst>
          </p:cNvPr>
          <p:cNvCxnSpPr>
            <a:cxnSpLocks/>
          </p:cNvCxnSpPr>
          <p:nvPr/>
        </p:nvCxnSpPr>
        <p:spPr>
          <a:xfrm>
            <a:off x="609600" y="5849257"/>
            <a:ext cx="10972800" cy="0"/>
          </a:xfrm>
          <a:prstGeom prst="line">
            <a:avLst/>
          </a:prstGeom>
          <a:ln>
            <a:solidFill>
              <a:srgbClr val="DCD5E6"/>
            </a:solidFill>
          </a:ln>
        </p:spPr>
        <p:style>
          <a:lnRef idx="2">
            <a:schemeClr val="accent3"/>
          </a:lnRef>
          <a:fillRef idx="0">
            <a:schemeClr val="accent3"/>
          </a:fillRef>
          <a:effectRef idx="1">
            <a:schemeClr val="accent3"/>
          </a:effectRef>
          <a:fontRef idx="minor">
            <a:schemeClr val="tx1"/>
          </a:fontRef>
        </p:style>
      </p:cxnSp>
      <p:sp>
        <p:nvSpPr>
          <p:cNvPr id="3" name="Tekstvak 2">
            <a:extLst>
              <a:ext uri="{FF2B5EF4-FFF2-40B4-BE49-F238E27FC236}">
                <a16:creationId xmlns:a16="http://schemas.microsoft.com/office/drawing/2014/main" id="{04D04B4B-CBA7-05AD-1976-BA08FF364650}"/>
              </a:ext>
            </a:extLst>
          </p:cNvPr>
          <p:cNvSpPr txBox="1"/>
          <p:nvPr/>
        </p:nvSpPr>
        <p:spPr>
          <a:xfrm>
            <a:off x="609600" y="5854153"/>
            <a:ext cx="1727200" cy="461665"/>
          </a:xfrm>
          <a:prstGeom prst="rect">
            <a:avLst/>
          </a:prstGeom>
          <a:noFill/>
        </p:spPr>
        <p:txBody>
          <a:bodyPr wrap="square" rtlCol="0">
            <a:spAutoFit/>
          </a:bodyPr>
          <a:lstStyle/>
          <a:p>
            <a:r>
              <a:rPr lang="en-US" sz="1200" dirty="0"/>
              <a:t>Organized by</a:t>
            </a:r>
          </a:p>
          <a:p>
            <a:endParaRPr lang="en-US" sz="1200" dirty="0"/>
          </a:p>
        </p:txBody>
      </p:sp>
      <p:pic>
        <p:nvPicPr>
          <p:cNvPr id="4" name="Picture 4" descr="Kadaster wordmark png images | PNGWing">
            <a:extLst>
              <a:ext uri="{FF2B5EF4-FFF2-40B4-BE49-F238E27FC236}">
                <a16:creationId xmlns:a16="http://schemas.microsoft.com/office/drawing/2014/main" id="{4BC83747-217F-254D-2909-4CEBABA66DC1}"/>
              </a:ext>
            </a:extLst>
          </p:cNvPr>
          <p:cNvPicPr>
            <a:picLocks noChangeAspect="1" noChangeArrowheads="1"/>
          </p:cNvPicPr>
          <p:nvPr/>
        </p:nvPicPr>
        <p:blipFill>
          <a:blip r:embed="rId5">
            <a:clrChange>
              <a:clrFrom>
                <a:srgbClr val="FFFFFF"/>
              </a:clrFrom>
              <a:clrTo>
                <a:srgbClr val="FFFFFF">
                  <a:alpha val="0"/>
                </a:srgbClr>
              </a:clrTo>
            </a:clrChange>
            <a:extLst>
              <a:ext uri="{BEBA8EAE-BF5A-486C-A8C5-ECC9F3942E4B}">
                <a14:imgProps xmlns:a14="http://schemas.microsoft.com/office/drawing/2010/main">
                  <a14:imgLayer r:embed="rId6">
                    <a14:imgEffect>
                      <a14:brightnessContrast bright="20000" contrast="-40000"/>
                    </a14:imgEffect>
                  </a14:imgLayer>
                </a14:imgProps>
              </a:ext>
              <a:ext uri="{28A0092B-C50C-407E-A947-70E740481C1C}">
                <a14:useLocalDpi xmlns:a14="http://schemas.microsoft.com/office/drawing/2010/main" val="0"/>
              </a:ext>
            </a:extLst>
          </a:blip>
          <a:srcRect/>
          <a:stretch>
            <a:fillRect/>
          </a:stretch>
        </p:blipFill>
        <p:spPr bwMode="auto">
          <a:xfrm>
            <a:off x="326360" y="6175642"/>
            <a:ext cx="688297" cy="535342"/>
          </a:xfrm>
          <a:prstGeom prst="rect">
            <a:avLst/>
          </a:prstGeom>
          <a:noFill/>
          <a:extLst>
            <a:ext uri="{909E8E84-426E-40DD-AFC4-6F175D3DCCD1}">
              <a14:hiddenFill xmlns:a14="http://schemas.microsoft.com/office/drawing/2010/main">
                <a:solidFill>
                  <a:srgbClr val="FFFFFF"/>
                </a:solidFill>
              </a14:hiddenFill>
            </a:ext>
          </a:extLst>
        </p:spPr>
      </p:pic>
      <p:pic>
        <p:nvPicPr>
          <p:cNvPr id="5" name="Picture 8" descr="ITC TU Twente - DANS">
            <a:extLst>
              <a:ext uri="{FF2B5EF4-FFF2-40B4-BE49-F238E27FC236}">
                <a16:creationId xmlns:a16="http://schemas.microsoft.com/office/drawing/2014/main" id="{0941C96B-508C-2359-1566-D3A503C13341}"/>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1355034" y="6249320"/>
            <a:ext cx="1564686" cy="461664"/>
          </a:xfrm>
          <a:prstGeom prst="rect">
            <a:avLst/>
          </a:prstGeom>
          <a:noFill/>
          <a:extLst>
            <a:ext uri="{909E8E84-426E-40DD-AFC4-6F175D3DCCD1}">
              <a14:hiddenFill xmlns:a14="http://schemas.microsoft.com/office/drawing/2010/main">
                <a:solidFill>
                  <a:srgbClr val="FFFFFF"/>
                </a:solidFill>
              </a14:hiddenFill>
            </a:ext>
          </a:extLst>
        </p:spPr>
      </p:pic>
      <p:sp>
        <p:nvSpPr>
          <p:cNvPr id="6" name="Tekstvak 5">
            <a:extLst>
              <a:ext uri="{FF2B5EF4-FFF2-40B4-BE49-F238E27FC236}">
                <a16:creationId xmlns:a16="http://schemas.microsoft.com/office/drawing/2014/main" id="{512AB919-5D3F-5DD1-2695-26D4FA500278}"/>
              </a:ext>
            </a:extLst>
          </p:cNvPr>
          <p:cNvSpPr txBox="1"/>
          <p:nvPr/>
        </p:nvSpPr>
        <p:spPr>
          <a:xfrm>
            <a:off x="4216400" y="5854153"/>
            <a:ext cx="1169441" cy="461665"/>
          </a:xfrm>
          <a:prstGeom prst="rect">
            <a:avLst/>
          </a:prstGeom>
          <a:noFill/>
        </p:spPr>
        <p:txBody>
          <a:bodyPr wrap="square" rtlCol="0">
            <a:spAutoFit/>
          </a:bodyPr>
          <a:lstStyle/>
          <a:p>
            <a:r>
              <a:rPr lang="en-US" sz="1200" dirty="0"/>
              <a:t>Gold sponsor:</a:t>
            </a:r>
          </a:p>
          <a:p>
            <a:endParaRPr lang="en-US" sz="1200" dirty="0"/>
          </a:p>
        </p:txBody>
      </p:sp>
      <p:pic>
        <p:nvPicPr>
          <p:cNvPr id="23" name="Picture 10" descr="Trimble Logo and symbol, meaning, history, PNG, brand">
            <a:extLst>
              <a:ext uri="{FF2B5EF4-FFF2-40B4-BE49-F238E27FC236}">
                <a16:creationId xmlns:a16="http://schemas.microsoft.com/office/drawing/2014/main" id="{1F61A549-B4EA-1363-C9A2-01405AC3F5C6}"/>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6500360" y="6097789"/>
            <a:ext cx="1223557" cy="764724"/>
          </a:xfrm>
          <a:prstGeom prst="rect">
            <a:avLst/>
          </a:prstGeom>
          <a:noFill/>
          <a:extLst>
            <a:ext uri="{909E8E84-426E-40DD-AFC4-6F175D3DCCD1}">
              <a14:hiddenFill xmlns:a14="http://schemas.microsoft.com/office/drawing/2010/main">
                <a:solidFill>
                  <a:srgbClr val="FFFFFF"/>
                </a:solidFill>
              </a14:hiddenFill>
            </a:ext>
          </a:extLst>
        </p:spPr>
      </p:pic>
      <p:pic>
        <p:nvPicPr>
          <p:cNvPr id="24" name="Picture 12" descr="ESRI – Logos Download">
            <a:extLst>
              <a:ext uri="{FF2B5EF4-FFF2-40B4-BE49-F238E27FC236}">
                <a16:creationId xmlns:a16="http://schemas.microsoft.com/office/drawing/2014/main" id="{3DF1ECB9-BB41-4B3C-E2D2-3D9167D0E63F}"/>
              </a:ext>
            </a:extLst>
          </p:cNvPr>
          <p:cNvPicPr>
            <a:picLocks noChangeAspect="1" noChangeArrowheads="1"/>
          </p:cNvPicPr>
          <p:nvPr/>
        </p:nvPicPr>
        <p:blipFill>
          <a:blip r:embed="rId9">
            <a:extLst>
              <a:ext uri="{28A0092B-C50C-407E-A947-70E740481C1C}">
                <a14:useLocalDpi xmlns:a14="http://schemas.microsoft.com/office/drawing/2010/main" val="0"/>
              </a:ext>
            </a:extLst>
          </a:blip>
          <a:srcRect/>
          <a:stretch>
            <a:fillRect/>
          </a:stretch>
        </p:blipFill>
        <p:spPr bwMode="auto">
          <a:xfrm>
            <a:off x="4163560" y="6212480"/>
            <a:ext cx="1308126" cy="535343"/>
          </a:xfrm>
          <a:prstGeom prst="rect">
            <a:avLst/>
          </a:prstGeom>
          <a:noFill/>
          <a:extLst>
            <a:ext uri="{909E8E84-426E-40DD-AFC4-6F175D3DCCD1}">
              <a14:hiddenFill xmlns:a14="http://schemas.microsoft.com/office/drawing/2010/main">
                <a:solidFill>
                  <a:srgbClr val="FFFFFF"/>
                </a:solidFill>
              </a14:hiddenFill>
            </a:ext>
          </a:extLst>
        </p:spPr>
      </p:pic>
      <p:pic>
        <p:nvPicPr>
          <p:cNvPr id="25" name="Picture 6" descr="Leica Geosystems - Wikipedia">
            <a:extLst>
              <a:ext uri="{FF2B5EF4-FFF2-40B4-BE49-F238E27FC236}">
                <a16:creationId xmlns:a16="http://schemas.microsoft.com/office/drawing/2014/main" id="{20D6FD9B-AA0C-BF12-A0FA-59CFCA5E090D}"/>
              </a:ext>
            </a:extLst>
          </p:cNvPr>
          <p:cNvPicPr>
            <a:picLocks noChangeAspect="1" noChangeArrowheads="1"/>
          </p:cNvPicPr>
          <p:nvPr/>
        </p:nvPicPr>
        <p:blipFill>
          <a:blip r:embed="rId10">
            <a:extLst>
              <a:ext uri="{28A0092B-C50C-407E-A947-70E740481C1C}">
                <a14:useLocalDpi xmlns:a14="http://schemas.microsoft.com/office/drawing/2010/main" val="0"/>
              </a:ext>
            </a:extLst>
          </a:blip>
          <a:srcRect/>
          <a:stretch>
            <a:fillRect/>
          </a:stretch>
        </p:blipFill>
        <p:spPr bwMode="auto">
          <a:xfrm>
            <a:off x="9400296" y="6244043"/>
            <a:ext cx="726470" cy="472217"/>
          </a:xfrm>
          <a:prstGeom prst="rect">
            <a:avLst/>
          </a:prstGeom>
          <a:noFill/>
          <a:extLst>
            <a:ext uri="{909E8E84-426E-40DD-AFC4-6F175D3DCCD1}">
              <a14:hiddenFill xmlns:a14="http://schemas.microsoft.com/office/drawing/2010/main">
                <a:solidFill>
                  <a:srgbClr val="FFFFFF"/>
                </a:solidFill>
              </a14:hiddenFill>
            </a:ext>
          </a:extLst>
        </p:spPr>
      </p:pic>
      <p:sp>
        <p:nvSpPr>
          <p:cNvPr id="26" name="Tekstvak 25">
            <a:extLst>
              <a:ext uri="{FF2B5EF4-FFF2-40B4-BE49-F238E27FC236}">
                <a16:creationId xmlns:a16="http://schemas.microsoft.com/office/drawing/2014/main" id="{E94A66DA-EBA6-B119-8CA5-A21A6ECD4219}"/>
              </a:ext>
            </a:extLst>
          </p:cNvPr>
          <p:cNvSpPr txBox="1"/>
          <p:nvPr/>
        </p:nvSpPr>
        <p:spPr>
          <a:xfrm>
            <a:off x="6500360" y="5854153"/>
            <a:ext cx="1169441" cy="461665"/>
          </a:xfrm>
          <a:prstGeom prst="rect">
            <a:avLst/>
          </a:prstGeom>
          <a:noFill/>
        </p:spPr>
        <p:txBody>
          <a:bodyPr wrap="square" rtlCol="0">
            <a:spAutoFit/>
          </a:bodyPr>
          <a:lstStyle/>
          <a:p>
            <a:r>
              <a:rPr lang="en-US" sz="1200" dirty="0"/>
              <a:t>Silver sponsor:</a:t>
            </a:r>
          </a:p>
          <a:p>
            <a:endParaRPr lang="en-US" sz="1200" dirty="0"/>
          </a:p>
        </p:txBody>
      </p:sp>
      <p:sp>
        <p:nvSpPr>
          <p:cNvPr id="27" name="Tekstvak 26">
            <a:extLst>
              <a:ext uri="{FF2B5EF4-FFF2-40B4-BE49-F238E27FC236}">
                <a16:creationId xmlns:a16="http://schemas.microsoft.com/office/drawing/2014/main" id="{9715A7F8-2BCF-E785-227E-3F2524ECE536}"/>
              </a:ext>
            </a:extLst>
          </p:cNvPr>
          <p:cNvSpPr txBox="1"/>
          <p:nvPr/>
        </p:nvSpPr>
        <p:spPr>
          <a:xfrm>
            <a:off x="9400296" y="5854153"/>
            <a:ext cx="1333222" cy="461665"/>
          </a:xfrm>
          <a:prstGeom prst="rect">
            <a:avLst/>
          </a:prstGeom>
          <a:noFill/>
        </p:spPr>
        <p:txBody>
          <a:bodyPr wrap="square" rtlCol="0">
            <a:spAutoFit/>
          </a:bodyPr>
          <a:lstStyle/>
          <a:p>
            <a:r>
              <a:rPr lang="en-US" sz="1200" dirty="0"/>
              <a:t>Bronze sponsors:</a:t>
            </a:r>
          </a:p>
          <a:p>
            <a:endParaRPr lang="en-US" sz="1200" dirty="0"/>
          </a:p>
        </p:txBody>
      </p:sp>
      <p:pic>
        <p:nvPicPr>
          <p:cNvPr id="7" name="Picture 8" descr="Huisstijl VNG | VNG">
            <a:extLst>
              <a:ext uri="{FF2B5EF4-FFF2-40B4-BE49-F238E27FC236}">
                <a16:creationId xmlns:a16="http://schemas.microsoft.com/office/drawing/2014/main" id="{BE438723-894D-0710-77CB-E766A8644BDC}"/>
              </a:ext>
            </a:extLst>
          </p:cNvPr>
          <p:cNvPicPr>
            <a:picLocks noChangeAspect="1" noChangeArrowheads="1"/>
          </p:cNvPicPr>
          <p:nvPr userDrawn="1"/>
        </p:nvPicPr>
        <p:blipFill>
          <a:blip r:embed="rId11">
            <a:extLst>
              <a:ext uri="{28A0092B-C50C-407E-A947-70E740481C1C}">
                <a14:useLocalDpi xmlns:a14="http://schemas.microsoft.com/office/drawing/2010/main" val="0"/>
              </a:ext>
            </a:extLst>
          </a:blip>
          <a:srcRect/>
          <a:stretch>
            <a:fillRect/>
          </a:stretch>
        </p:blipFill>
        <p:spPr bwMode="auto">
          <a:xfrm>
            <a:off x="10239545" y="5985151"/>
            <a:ext cx="1732501" cy="99000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113295046"/>
      </p:ext>
    </p:extLst>
  </p:cSld>
  <p:clrMap bg1="lt1" tx1="dk1" bg2="lt2" tx2="dk2" accent1="accent1" accent2="accent2" accent3="accent3" accent4="accent4" accent5="accent5" accent6="accent6" hlink="hlink" folHlink="folHlink"/>
  <p:sldLayoutIdLst>
    <p:sldLayoutId id="2147483651" r:id="rId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Masters/slideMaster3.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a:t>Click to edit Master title style</a:t>
            </a:r>
            <a:endParaRPr lang="en-US" dirty="0"/>
          </a:p>
        </p:txBody>
      </p:sp>
      <p:sp>
        <p:nvSpPr>
          <p:cNvPr id="3" name="Text Placeholder 2"/>
          <p:cNvSpPr>
            <a:spLocks noGrp="1"/>
          </p:cNvSpPr>
          <p:nvPr>
            <p:ph type="body" idx="1"/>
          </p:nvPr>
        </p:nvSpPr>
        <p:spPr>
          <a:xfrm>
            <a:off x="838200" y="1825625"/>
            <a:ext cx="10515600" cy="4351339"/>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2"/>
          </p:nvPr>
        </p:nvSpPr>
        <p:spPr>
          <a:xfrm>
            <a:off x="838200" y="6356351"/>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C5FE6C7C-3112-4A3E-A427-516D5E511056}" type="datetimeFigureOut">
              <a:rPr lang="da-DK" smtClean="0"/>
              <a:t>04-10-2023</a:t>
            </a:fld>
            <a:endParaRPr lang="da-DK"/>
          </a:p>
        </p:txBody>
      </p:sp>
      <p:sp>
        <p:nvSpPr>
          <p:cNvPr id="5" name="Footer Placeholder 4"/>
          <p:cNvSpPr>
            <a:spLocks noGrp="1"/>
          </p:cNvSpPr>
          <p:nvPr>
            <p:ph type="ftr" sz="quarter" idx="3"/>
          </p:nvPr>
        </p:nvSpPr>
        <p:spPr>
          <a:xfrm>
            <a:off x="4038600" y="6356351"/>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da-DK"/>
          </a:p>
        </p:txBody>
      </p:sp>
      <p:sp>
        <p:nvSpPr>
          <p:cNvPr id="6" name="Slide Number Placeholder 5"/>
          <p:cNvSpPr>
            <a:spLocks noGrp="1"/>
          </p:cNvSpPr>
          <p:nvPr>
            <p:ph type="sldNum" sz="quarter" idx="4"/>
          </p:nvPr>
        </p:nvSpPr>
        <p:spPr>
          <a:xfrm>
            <a:off x="8610600" y="6356351"/>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703E54E6-669E-430D-A0B1-4738FEA45CB6}" type="slidenum">
              <a:rPr lang="da-DK" smtClean="0"/>
              <a:t>‹#›</a:t>
            </a:fld>
            <a:endParaRPr lang="da-DK"/>
          </a:p>
        </p:txBody>
      </p:sp>
      <p:sp>
        <p:nvSpPr>
          <p:cNvPr id="7" name="Oval 6">
            <a:extLst>
              <a:ext uri="{FF2B5EF4-FFF2-40B4-BE49-F238E27FC236}">
                <a16:creationId xmlns:a16="http://schemas.microsoft.com/office/drawing/2014/main" id="{1B9C5926-B1C7-429A-8A23-0704144FCC04}"/>
              </a:ext>
            </a:extLst>
          </p:cNvPr>
          <p:cNvSpPr/>
          <p:nvPr userDrawn="1"/>
        </p:nvSpPr>
        <p:spPr>
          <a:xfrm>
            <a:off x="11154253" y="381004"/>
            <a:ext cx="277139" cy="277067"/>
          </a:xfrm>
          <a:prstGeom prst="ellipse">
            <a:avLst/>
          </a:prstGeom>
          <a:solidFill>
            <a:schemeClr val="accent6">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1" b="0" i="0" dirty="0">
              <a:latin typeface="Lato Light" panose="020F0502020204030203" pitchFamily="34" charset="0"/>
            </a:endParaRPr>
          </a:p>
        </p:txBody>
      </p:sp>
      <p:sp>
        <p:nvSpPr>
          <p:cNvPr id="8" name="TextBox 7">
            <a:extLst>
              <a:ext uri="{FF2B5EF4-FFF2-40B4-BE49-F238E27FC236}">
                <a16:creationId xmlns:a16="http://schemas.microsoft.com/office/drawing/2014/main" id="{A9A0A1A6-5BEC-4DC5-BB96-5D174F850428}"/>
              </a:ext>
            </a:extLst>
          </p:cNvPr>
          <p:cNvSpPr txBox="1"/>
          <p:nvPr userDrawn="1"/>
        </p:nvSpPr>
        <p:spPr>
          <a:xfrm>
            <a:off x="11198219" y="461764"/>
            <a:ext cx="189204" cy="115544"/>
          </a:xfrm>
          <a:prstGeom prst="rect">
            <a:avLst/>
          </a:prstGeom>
          <a:noFill/>
        </p:spPr>
        <p:txBody>
          <a:bodyPr wrap="square" lIns="0" tIns="0" rIns="0" bIns="0" rtlCol="0" anchor="ctr">
            <a:spAutoFit/>
          </a:bodyPr>
          <a:lstStyle/>
          <a:p>
            <a:pPr algn="ctr"/>
            <a:fld id="{C2130A1F-96FE-9345-9E91-FD9BE4197128}" type="slidenum">
              <a:rPr lang="en-US" sz="751" b="0" i="0" spc="0" smtClean="0">
                <a:solidFill>
                  <a:schemeClr val="bg1"/>
                </a:solidFill>
                <a:latin typeface="Poppins Medium" pitchFamily="2" charset="77"/>
                <a:cs typeface="Poppins Medium" pitchFamily="2" charset="77"/>
              </a:rPr>
              <a:pPr algn="ctr"/>
              <a:t>‹#›</a:t>
            </a:fld>
            <a:endParaRPr lang="en-US" sz="1051" b="0" i="0" spc="0" dirty="0">
              <a:solidFill>
                <a:schemeClr val="bg1"/>
              </a:solidFill>
              <a:latin typeface="Poppins Medium" pitchFamily="2" charset="77"/>
              <a:cs typeface="Poppins Medium" pitchFamily="2" charset="77"/>
            </a:endParaRPr>
          </a:p>
        </p:txBody>
      </p:sp>
    </p:spTree>
    <p:extLst>
      <p:ext uri="{BB962C8B-B14F-4D97-AF65-F5344CB8AC3E}">
        <p14:creationId xmlns:p14="http://schemas.microsoft.com/office/powerpoint/2010/main" val="371277049"/>
      </p:ext>
    </p:extLst>
  </p:cSld>
  <p:clrMap bg1="lt1" tx1="dk1" bg2="lt2" tx2="dk2" accent1="accent1" accent2="accent2" accent3="accent3" accent4="accent4" accent5="accent5" accent6="accent6" hlink="hlink" folHlink="folHlink"/>
  <p:sldLayoutIdLst>
    <p:sldLayoutId id="2147483653" r:id="rId1"/>
    <p:sldLayoutId id="2147483654" r:id="rId2"/>
    <p:sldLayoutId id="2147483655" r:id="rId3"/>
    <p:sldLayoutId id="2147483656" r:id="rId4"/>
    <p:sldLayoutId id="2147483657" r:id="rId5"/>
    <p:sldLayoutId id="2147483658" r:id="rId6"/>
    <p:sldLayoutId id="2147483659" r:id="rId7"/>
    <p:sldLayoutId id="2147483660" r:id="rId8"/>
    <p:sldLayoutId id="2147483661" r:id="rId9"/>
    <p:sldLayoutId id="2147483662" r:id="rId10"/>
    <p:sldLayoutId id="2147483663" r:id="rId11"/>
    <p:sldLayoutId id="2147483664" r:id="rId12"/>
    <p:sldLayoutId id="2147483665" r:id="rId13"/>
    <p:sldLayoutId id="2147483666" r:id="rId14"/>
  </p:sldLayoutIdLst>
  <p:txStyles>
    <p:titleStyle>
      <a:lvl1pPr algn="l" defTabSz="914377"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594" indent="-228594" algn="l" defTabSz="914377"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783" indent="-228594" algn="l" defTabSz="914377"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2971" indent="-228594" algn="l" defTabSz="914377"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160"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349"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537"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726"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8914"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103" indent="-228594" algn="l" defTabSz="914377"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377" rtl="0" eaLnBrk="1" latinLnBrk="0" hangingPunct="1">
        <a:defRPr sz="1800" kern="1200">
          <a:solidFill>
            <a:schemeClr val="tx1"/>
          </a:solidFill>
          <a:latin typeface="+mn-lt"/>
          <a:ea typeface="+mn-ea"/>
          <a:cs typeface="+mn-cs"/>
        </a:defRPr>
      </a:lvl1pPr>
      <a:lvl2pPr marL="457189" algn="l" defTabSz="914377" rtl="0" eaLnBrk="1" latinLnBrk="0" hangingPunct="1">
        <a:defRPr sz="1800" kern="1200">
          <a:solidFill>
            <a:schemeClr val="tx1"/>
          </a:solidFill>
          <a:latin typeface="+mn-lt"/>
          <a:ea typeface="+mn-ea"/>
          <a:cs typeface="+mn-cs"/>
        </a:defRPr>
      </a:lvl2pPr>
      <a:lvl3pPr marL="914377" algn="l" defTabSz="914377" rtl="0" eaLnBrk="1" latinLnBrk="0" hangingPunct="1">
        <a:defRPr sz="1800" kern="1200">
          <a:solidFill>
            <a:schemeClr val="tx1"/>
          </a:solidFill>
          <a:latin typeface="+mn-lt"/>
          <a:ea typeface="+mn-ea"/>
          <a:cs typeface="+mn-cs"/>
        </a:defRPr>
      </a:lvl3pPr>
      <a:lvl4pPr marL="1371566" algn="l" defTabSz="914377" rtl="0" eaLnBrk="1" latinLnBrk="0" hangingPunct="1">
        <a:defRPr sz="1800" kern="1200">
          <a:solidFill>
            <a:schemeClr val="tx1"/>
          </a:solidFill>
          <a:latin typeface="+mn-lt"/>
          <a:ea typeface="+mn-ea"/>
          <a:cs typeface="+mn-cs"/>
        </a:defRPr>
      </a:lvl4pPr>
      <a:lvl5pPr marL="1828754" algn="l" defTabSz="914377" rtl="0" eaLnBrk="1" latinLnBrk="0" hangingPunct="1">
        <a:defRPr sz="1800" kern="1200">
          <a:solidFill>
            <a:schemeClr val="tx1"/>
          </a:solidFill>
          <a:latin typeface="+mn-lt"/>
          <a:ea typeface="+mn-ea"/>
          <a:cs typeface="+mn-cs"/>
        </a:defRPr>
      </a:lvl5pPr>
      <a:lvl6pPr marL="2285943" algn="l" defTabSz="914377" rtl="0" eaLnBrk="1" latinLnBrk="0" hangingPunct="1">
        <a:defRPr sz="1800" kern="1200">
          <a:solidFill>
            <a:schemeClr val="tx1"/>
          </a:solidFill>
          <a:latin typeface="+mn-lt"/>
          <a:ea typeface="+mn-ea"/>
          <a:cs typeface="+mn-cs"/>
        </a:defRPr>
      </a:lvl6pPr>
      <a:lvl7pPr marL="2743131" algn="l" defTabSz="914377" rtl="0" eaLnBrk="1" latinLnBrk="0" hangingPunct="1">
        <a:defRPr sz="1800" kern="1200">
          <a:solidFill>
            <a:schemeClr val="tx1"/>
          </a:solidFill>
          <a:latin typeface="+mn-lt"/>
          <a:ea typeface="+mn-ea"/>
          <a:cs typeface="+mn-cs"/>
        </a:defRPr>
      </a:lvl7pPr>
      <a:lvl8pPr marL="3200320" algn="l" defTabSz="914377" rtl="0" eaLnBrk="1" latinLnBrk="0" hangingPunct="1">
        <a:defRPr sz="1800" kern="1200">
          <a:solidFill>
            <a:schemeClr val="tx1"/>
          </a:solidFill>
          <a:latin typeface="+mn-lt"/>
          <a:ea typeface="+mn-ea"/>
          <a:cs typeface="+mn-cs"/>
        </a:defRPr>
      </a:lvl8pPr>
      <a:lvl9pPr marL="3657509" algn="l" defTabSz="914377"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ext>
  </p:extLst>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Layout" Target="../slideLayouts/slideLayout14.xml"/></Relationships>
</file>

<file path=ppt/slides/_rels/slide11.xml.rels><?xml version="1.0" encoding="UTF-8" standalone="yes"?>
<Relationships xmlns="http://schemas.openxmlformats.org/package/2006/relationships"><Relationship Id="rId8" Type="http://schemas.openxmlformats.org/officeDocument/2006/relationships/image" Target="../media/image28.png"/><Relationship Id="rId3" Type="http://schemas.openxmlformats.org/officeDocument/2006/relationships/image" Target="../media/image23.jpeg"/><Relationship Id="rId7" Type="http://schemas.openxmlformats.org/officeDocument/2006/relationships/image" Target="../media/image27.jpeg"/><Relationship Id="rId2" Type="http://schemas.openxmlformats.org/officeDocument/2006/relationships/image" Target="../media/image22.png"/><Relationship Id="rId1" Type="http://schemas.openxmlformats.org/officeDocument/2006/relationships/slideLayout" Target="../slideLayouts/slideLayout14.xml"/><Relationship Id="rId6" Type="http://schemas.openxmlformats.org/officeDocument/2006/relationships/image" Target="../media/image26.png"/><Relationship Id="rId5" Type="http://schemas.openxmlformats.org/officeDocument/2006/relationships/image" Target="../media/image25.png"/><Relationship Id="rId10" Type="http://schemas.openxmlformats.org/officeDocument/2006/relationships/image" Target="../media/image30.png"/><Relationship Id="rId4" Type="http://schemas.openxmlformats.org/officeDocument/2006/relationships/image" Target="../media/image24.png"/><Relationship Id="rId9" Type="http://schemas.openxmlformats.org/officeDocument/2006/relationships/image" Target="../media/image29.png"/></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18.xml.rels><?xml version="1.0" encoding="UTF-8" standalone="yes"?>
<Relationships xmlns="http://schemas.openxmlformats.org/package/2006/relationships"><Relationship Id="rId3" Type="http://schemas.openxmlformats.org/officeDocument/2006/relationships/image" Target="../media/image31.png"/><Relationship Id="rId2" Type="http://schemas.openxmlformats.org/officeDocument/2006/relationships/hyperlink" Target="mailto:d.todorovski@utwente.nl" TargetMode="External"/><Relationship Id="rId1" Type="http://schemas.openxmlformats.org/officeDocument/2006/relationships/slideLayout" Target="../slideLayouts/slideLayout14.xml"/><Relationship Id="rId5" Type="http://schemas.openxmlformats.org/officeDocument/2006/relationships/image" Target="../media/image33.png"/><Relationship Id="rId4" Type="http://schemas.openxmlformats.org/officeDocument/2006/relationships/image" Target="../media/image32.jpg"/></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xml.rels><?xml version="1.0" encoding="UTF-8" standalone="yes"?>
<Relationships xmlns="http://schemas.openxmlformats.org/package/2006/relationships"><Relationship Id="rId3" Type="http://schemas.openxmlformats.org/officeDocument/2006/relationships/image" Target="../media/image11.jpeg"/><Relationship Id="rId2" Type="http://schemas.openxmlformats.org/officeDocument/2006/relationships/notesSlide" Target="../notesSlides/notesSlide1.xml"/><Relationship Id="rId1" Type="http://schemas.openxmlformats.org/officeDocument/2006/relationships/slideLayout" Target="../slideLayouts/slideLayout14.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xml.rels><?xml version="1.0" encoding="UTF-8" standalone="yes"?>
<Relationships xmlns="http://schemas.openxmlformats.org/package/2006/relationships"><Relationship Id="rId3" Type="http://schemas.openxmlformats.org/officeDocument/2006/relationships/image" Target="../media/image11.jpeg"/><Relationship Id="rId2" Type="http://schemas.openxmlformats.org/officeDocument/2006/relationships/image" Target="../media/image12.jpeg"/><Relationship Id="rId1" Type="http://schemas.openxmlformats.org/officeDocument/2006/relationships/slideLayout" Target="../slideLayouts/slideLayout15.xml"/></Relationships>
</file>

<file path=ppt/slides/_rels/slide6.xml.rels><?xml version="1.0" encoding="UTF-8" standalone="yes"?>
<Relationships xmlns="http://schemas.openxmlformats.org/package/2006/relationships"><Relationship Id="rId3" Type="http://schemas.openxmlformats.org/officeDocument/2006/relationships/image" Target="../media/image11.jpeg"/><Relationship Id="rId2" Type="http://schemas.openxmlformats.org/officeDocument/2006/relationships/image" Target="../media/image13.png"/><Relationship Id="rId1" Type="http://schemas.openxmlformats.org/officeDocument/2006/relationships/slideLayout" Target="../slideLayouts/slideLayout14.xml"/></Relationships>
</file>

<file path=ppt/slides/_rels/slide7.xml.rels><?xml version="1.0" encoding="UTF-8" standalone="yes"?>
<Relationships xmlns="http://schemas.openxmlformats.org/package/2006/relationships"><Relationship Id="rId8" Type="http://schemas.openxmlformats.org/officeDocument/2006/relationships/image" Target="../media/image20.jpeg"/><Relationship Id="rId3" Type="http://schemas.openxmlformats.org/officeDocument/2006/relationships/image" Target="../media/image15.jpeg"/><Relationship Id="rId7" Type="http://schemas.openxmlformats.org/officeDocument/2006/relationships/image" Target="../media/image19.jpeg"/><Relationship Id="rId2" Type="http://schemas.openxmlformats.org/officeDocument/2006/relationships/image" Target="../media/image14.jpeg"/><Relationship Id="rId1" Type="http://schemas.openxmlformats.org/officeDocument/2006/relationships/slideLayout" Target="../slideLayouts/slideLayout14.xml"/><Relationship Id="rId6" Type="http://schemas.openxmlformats.org/officeDocument/2006/relationships/image" Target="../media/image18.jpeg"/><Relationship Id="rId5" Type="http://schemas.openxmlformats.org/officeDocument/2006/relationships/image" Target="../media/image17.jpg"/><Relationship Id="rId4" Type="http://schemas.openxmlformats.org/officeDocument/2006/relationships/image" Target="../media/image16.jpeg"/><Relationship Id="rId9" Type="http://schemas.openxmlformats.org/officeDocument/2006/relationships/image" Target="../media/image11.jpeg"/></Relationships>
</file>

<file path=ppt/slides/_rels/slide8.xml.rels><?xml version="1.0" encoding="UTF-8" standalone="yes"?>
<Relationships xmlns="http://schemas.openxmlformats.org/package/2006/relationships"><Relationship Id="rId8" Type="http://schemas.openxmlformats.org/officeDocument/2006/relationships/image" Target="../media/image20.jpeg"/><Relationship Id="rId3" Type="http://schemas.openxmlformats.org/officeDocument/2006/relationships/image" Target="../media/image15.jpeg"/><Relationship Id="rId7" Type="http://schemas.openxmlformats.org/officeDocument/2006/relationships/image" Target="../media/image19.jpeg"/><Relationship Id="rId2" Type="http://schemas.openxmlformats.org/officeDocument/2006/relationships/image" Target="../media/image14.jpeg"/><Relationship Id="rId1" Type="http://schemas.openxmlformats.org/officeDocument/2006/relationships/slideLayout" Target="../slideLayouts/slideLayout14.xml"/><Relationship Id="rId6" Type="http://schemas.openxmlformats.org/officeDocument/2006/relationships/image" Target="../media/image18.jpeg"/><Relationship Id="rId5" Type="http://schemas.openxmlformats.org/officeDocument/2006/relationships/image" Target="../media/image17.jpg"/><Relationship Id="rId4" Type="http://schemas.openxmlformats.org/officeDocument/2006/relationships/image" Target="../media/image16.jpeg"/><Relationship Id="rId9" Type="http://schemas.openxmlformats.org/officeDocument/2006/relationships/image" Target="../media/image11.jpeg"/></Relationships>
</file>

<file path=ppt/slides/_rels/slide9.xml.rels><?xml version="1.0" encoding="UTF-8" standalone="yes"?>
<Relationships xmlns="http://schemas.openxmlformats.org/package/2006/relationships"><Relationship Id="rId8" Type="http://schemas.openxmlformats.org/officeDocument/2006/relationships/image" Target="../media/image20.jpeg"/><Relationship Id="rId3" Type="http://schemas.openxmlformats.org/officeDocument/2006/relationships/image" Target="../media/image15.jpeg"/><Relationship Id="rId7" Type="http://schemas.openxmlformats.org/officeDocument/2006/relationships/image" Target="../media/image19.jpeg"/><Relationship Id="rId2" Type="http://schemas.openxmlformats.org/officeDocument/2006/relationships/image" Target="../media/image14.jpeg"/><Relationship Id="rId1" Type="http://schemas.openxmlformats.org/officeDocument/2006/relationships/slideLayout" Target="../slideLayouts/slideLayout14.xml"/><Relationship Id="rId6" Type="http://schemas.openxmlformats.org/officeDocument/2006/relationships/image" Target="../media/image18.jpeg"/><Relationship Id="rId5" Type="http://schemas.openxmlformats.org/officeDocument/2006/relationships/image" Target="../media/image17.jpg"/><Relationship Id="rId4" Type="http://schemas.openxmlformats.org/officeDocument/2006/relationships/image" Target="../media/image16.jpeg"/><Relationship Id="rId9" Type="http://schemas.openxmlformats.org/officeDocument/2006/relationships/image" Target="../media/image11.jpe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Table 1">
            <a:extLst>
              <a:ext uri="{FF2B5EF4-FFF2-40B4-BE49-F238E27FC236}">
                <a16:creationId xmlns:a16="http://schemas.microsoft.com/office/drawing/2014/main" id="{D4D24568-C63A-15F2-EC4F-7C00442A4CC5}"/>
              </a:ext>
            </a:extLst>
          </p:cNvPr>
          <p:cNvGraphicFramePr>
            <a:graphicFrameLocks noGrp="1"/>
          </p:cNvGraphicFramePr>
          <p:nvPr>
            <p:extLst>
              <p:ext uri="{D42A27DB-BD31-4B8C-83A1-F6EECF244321}">
                <p14:modId xmlns:p14="http://schemas.microsoft.com/office/powerpoint/2010/main" val="592058892"/>
              </p:ext>
            </p:extLst>
          </p:nvPr>
        </p:nvGraphicFramePr>
        <p:xfrm>
          <a:off x="1556657" y="3025340"/>
          <a:ext cx="9078685" cy="2621280"/>
        </p:xfrm>
        <a:graphic>
          <a:graphicData uri="http://schemas.openxmlformats.org/drawingml/2006/table">
            <a:tbl>
              <a:tblPr/>
              <a:tblGrid>
                <a:gridCol w="9078685">
                  <a:extLst>
                    <a:ext uri="{9D8B030D-6E8A-4147-A177-3AD203B41FA5}">
                      <a16:colId xmlns:a16="http://schemas.microsoft.com/office/drawing/2014/main" val="794090665"/>
                    </a:ext>
                  </a:extLst>
                </a:gridCol>
              </a:tblGrid>
              <a:tr h="1320626">
                <a:tc>
                  <a:txBody>
                    <a:bodyPr/>
                    <a:lstStyle/>
                    <a:p>
                      <a:pPr algn="ctr"/>
                      <a:r>
                        <a:rPr lang="en-US" sz="3600" b="1" i="1" kern="1200" dirty="0">
                          <a:solidFill>
                            <a:schemeClr val="bg1"/>
                          </a:solidFill>
                          <a:effectLst/>
                          <a:latin typeface="+mn-lt"/>
                          <a:ea typeface="+mn-ea"/>
                          <a:cs typeface="+mn-cs"/>
                        </a:rPr>
                        <a:t>FIG Commission 2 Work plan 2023 - 2026 </a:t>
                      </a:r>
                      <a:endParaRPr lang="en-US" sz="3600" b="1" dirty="0">
                        <a:solidFill>
                          <a:schemeClr val="bg1"/>
                        </a:solidFill>
                        <a:effectLst/>
                        <a:latin typeface="Cuprum" panose="00000500000000000000"/>
                      </a:endParaRPr>
                    </a:p>
                    <a:p>
                      <a:pPr algn="ctr"/>
                      <a:r>
                        <a:rPr lang="en-US" sz="3600" b="1" dirty="0">
                          <a:solidFill>
                            <a:schemeClr val="bg1"/>
                          </a:solidFill>
                          <a:effectLst/>
                          <a:latin typeface="Cuprum" panose="00000500000000000000"/>
                        </a:rPr>
                        <a:t>Day @ ITC New Building</a:t>
                      </a:r>
                      <a:r>
                        <a:rPr lang="en-US" sz="2400" b="1" dirty="0">
                          <a:solidFill>
                            <a:schemeClr val="bg1"/>
                          </a:solidFill>
                          <a:effectLst/>
                          <a:latin typeface="Cuprum" panose="00000500000000000000"/>
                        </a:rPr>
                        <a:t> </a:t>
                      </a:r>
                    </a:p>
                    <a:p>
                      <a:pPr algn="ctr"/>
                      <a:endParaRPr lang="en-US" sz="1800" b="1" dirty="0">
                        <a:solidFill>
                          <a:schemeClr val="tx1"/>
                        </a:solidFill>
                        <a:effectLst/>
                        <a:latin typeface="Cuprum" panose="00000500000000000000"/>
                      </a:endParaRPr>
                    </a:p>
                    <a:p>
                      <a:pPr algn="ctr"/>
                      <a:r>
                        <a:rPr lang="da-DK" sz="1800" dirty="0">
                          <a:latin typeface="Cuprum" panose="00000500000000000000" pitchFamily="2" charset="0"/>
                        </a:rPr>
                        <a:t>Dr. Dimo Todorovski, Chair FIG Commission 2 (2023-2026)</a:t>
                      </a:r>
                    </a:p>
                    <a:p>
                      <a:pPr algn="ctr"/>
                      <a:r>
                        <a:rPr lang="da-DK" sz="1800" dirty="0">
                          <a:latin typeface="Cuprum" panose="00000500000000000000" pitchFamily="2" charset="0"/>
                        </a:rPr>
                        <a:t>M-GEO Masters’ specialization coordinator Geo-Information Management for Land Administration</a:t>
                      </a:r>
                    </a:p>
                    <a:p>
                      <a:pPr algn="ctr"/>
                      <a:r>
                        <a:rPr lang="en-US" sz="2200" b="0" dirty="0">
                          <a:solidFill>
                            <a:schemeClr val="tx1"/>
                          </a:solidFill>
                          <a:effectLst/>
                          <a:latin typeface="Cuprum" panose="00000500000000000000"/>
                        </a:rPr>
                        <a:t>Enschede, 4 October 2023 </a:t>
                      </a:r>
                    </a:p>
                  </a:txBody>
                  <a:tcPr anchor="ctr">
                    <a:lnL>
                      <a:noFill/>
                    </a:lnL>
                    <a:lnR>
                      <a:noFill/>
                    </a:lnR>
                    <a:lnT>
                      <a:noFill/>
                    </a:lnT>
                    <a:lnB>
                      <a:noFill/>
                    </a:lnB>
                    <a:noFill/>
                  </a:tcPr>
                </a:tc>
                <a:extLst>
                  <a:ext uri="{0D108BD9-81ED-4DB2-BD59-A6C34878D82A}">
                    <a16:rowId xmlns:a16="http://schemas.microsoft.com/office/drawing/2014/main" val="1278280055"/>
                  </a:ext>
                </a:extLst>
              </a:tr>
            </a:tbl>
          </a:graphicData>
        </a:graphic>
      </p:graphicFrame>
    </p:spTree>
    <p:extLst>
      <p:ext uri="{BB962C8B-B14F-4D97-AF65-F5344CB8AC3E}">
        <p14:creationId xmlns:p14="http://schemas.microsoft.com/office/powerpoint/2010/main" val="1728820842"/>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tvinklet trekant 1">
            <a:extLst>
              <a:ext uri="{FF2B5EF4-FFF2-40B4-BE49-F238E27FC236}">
                <a16:creationId xmlns:a16="http://schemas.microsoft.com/office/drawing/2014/main" id="{B91AD0A6-E1CD-4F1C-B482-28180ADECF09}"/>
              </a:ext>
            </a:extLst>
          </p:cNvPr>
          <p:cNvSpPr/>
          <p:nvPr/>
        </p:nvSpPr>
        <p:spPr>
          <a:xfrm rot="5400000">
            <a:off x="75502" y="-75501"/>
            <a:ext cx="1937857" cy="2088860"/>
          </a:xfrm>
          <a:prstGeom prst="rtTriangle">
            <a:avLst/>
          </a:prstGeom>
          <a:solidFill>
            <a:srgbClr val="CC00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189"/>
            <a:endParaRPr lang="da-DK" sz="1351">
              <a:solidFill>
                <a:prstClr val="white"/>
              </a:solidFill>
              <a:latin typeface="Calibri" panose="020F0502020204030204"/>
            </a:endParaRPr>
          </a:p>
        </p:txBody>
      </p:sp>
      <p:sp>
        <p:nvSpPr>
          <p:cNvPr id="3" name="Tekstfelt 2">
            <a:extLst>
              <a:ext uri="{FF2B5EF4-FFF2-40B4-BE49-F238E27FC236}">
                <a16:creationId xmlns:a16="http://schemas.microsoft.com/office/drawing/2014/main" id="{7C2B884A-960D-4A0F-ABAF-9170D2DF6978}"/>
              </a:ext>
            </a:extLst>
          </p:cNvPr>
          <p:cNvSpPr txBox="1"/>
          <p:nvPr/>
        </p:nvSpPr>
        <p:spPr>
          <a:xfrm>
            <a:off x="124119" y="251670"/>
            <a:ext cx="1182847" cy="523220"/>
          </a:xfrm>
          <a:prstGeom prst="rect">
            <a:avLst/>
          </a:prstGeom>
          <a:noFill/>
        </p:spPr>
        <p:txBody>
          <a:bodyPr wrap="square" rtlCol="0">
            <a:spAutoFit/>
          </a:bodyPr>
          <a:lstStyle/>
          <a:p>
            <a:pPr defTabSz="457189"/>
            <a:r>
              <a:rPr lang="da-DK" sz="2800" b="1" dirty="0">
                <a:solidFill>
                  <a:prstClr val="white"/>
                </a:solidFill>
                <a:latin typeface="Calibri" panose="020F0502020204030204"/>
              </a:rPr>
              <a:t>HOW</a:t>
            </a:r>
          </a:p>
        </p:txBody>
      </p:sp>
      <p:sp>
        <p:nvSpPr>
          <p:cNvPr id="6" name="Rektangel 5">
            <a:extLst>
              <a:ext uri="{FF2B5EF4-FFF2-40B4-BE49-F238E27FC236}">
                <a16:creationId xmlns:a16="http://schemas.microsoft.com/office/drawing/2014/main" id="{E87063B2-DF96-427E-8213-B0A4E5937052}"/>
              </a:ext>
            </a:extLst>
          </p:cNvPr>
          <p:cNvSpPr/>
          <p:nvPr/>
        </p:nvSpPr>
        <p:spPr>
          <a:xfrm>
            <a:off x="1755862" y="60988"/>
            <a:ext cx="10666651" cy="1815882"/>
          </a:xfrm>
          <a:prstGeom prst="rect">
            <a:avLst/>
          </a:prstGeom>
        </p:spPr>
        <p:txBody>
          <a:bodyPr wrap="square">
            <a:spAutoFit/>
          </a:bodyPr>
          <a:lstStyle/>
          <a:p>
            <a:pPr defTabSz="457189">
              <a:buClr>
                <a:srgbClr val="CC0000"/>
              </a:buClr>
            </a:pPr>
            <a:r>
              <a:rPr lang="en-US" sz="2933" b="1" dirty="0">
                <a:solidFill>
                  <a:prstClr val="black"/>
                </a:solidFill>
                <a:latin typeface="Calibri" panose="020F0502020204030204" pitchFamily="34" charset="0"/>
                <a:cs typeface="Calibri" panose="020F0502020204030204" pitchFamily="34" charset="0"/>
              </a:rPr>
              <a:t>WG 2.1</a:t>
            </a:r>
            <a:r>
              <a:rPr lang="en-US" sz="2400" b="1" dirty="0">
                <a:solidFill>
                  <a:prstClr val="black"/>
                </a:solidFill>
                <a:latin typeface="Calibri" panose="020F0502020204030204" pitchFamily="34" charset="0"/>
                <a:cs typeface="Calibri" panose="020F0502020204030204" pitchFamily="34" charset="0"/>
              </a:rPr>
              <a:t> </a:t>
            </a:r>
            <a:r>
              <a:rPr lang="en-US" sz="2300" b="1" dirty="0">
                <a:cs typeface="Arial" pitchFamily="34" charset="0"/>
              </a:rPr>
              <a:t>Developing and strengthening academic networks for knowledge sharing </a:t>
            </a:r>
            <a:endParaRPr lang="en-US" sz="2300" b="1" dirty="0">
              <a:latin typeface="Calibri" panose="020F0502020204030204" pitchFamily="34" charset="0"/>
              <a:cs typeface="Calibri" panose="020F0502020204030204" pitchFamily="34" charset="0"/>
            </a:endParaRPr>
          </a:p>
          <a:p>
            <a:pPr defTabSz="457189">
              <a:buClr>
                <a:srgbClr val="CC0000"/>
              </a:buClr>
            </a:pPr>
            <a:r>
              <a:rPr lang="en-US" sz="2933" b="1" dirty="0">
                <a:solidFill>
                  <a:prstClr val="black"/>
                </a:solidFill>
                <a:latin typeface="Calibri" panose="020F0502020204030204" pitchFamily="34" charset="0"/>
                <a:cs typeface="Calibri" panose="020F0502020204030204" pitchFamily="34" charset="0"/>
              </a:rPr>
              <a:t>e.g. Latin America Land Administration Network (LALAN) - 2018 </a:t>
            </a:r>
          </a:p>
          <a:p>
            <a:pPr marL="1257269" lvl="2" indent="-342891" defTabSz="457189">
              <a:buClr>
                <a:prstClr val="black"/>
              </a:buClr>
              <a:buFont typeface="Courier New" panose="02070309020205020404" pitchFamily="49" charset="0"/>
              <a:buChar char="o"/>
            </a:pPr>
            <a:endParaRPr lang="en-US" sz="2667" dirty="0">
              <a:solidFill>
                <a:srgbClr val="44546A"/>
              </a:solidFill>
              <a:latin typeface="Poppins"/>
              <a:cs typeface="Arial" pitchFamily="34" charset="0"/>
            </a:endParaRPr>
          </a:p>
          <a:p>
            <a:pPr marL="800080" lvl="1" indent="-342891" defTabSz="457189">
              <a:buClr>
                <a:prstClr val="black"/>
              </a:buClr>
              <a:buFont typeface="Courier New" panose="02070309020205020404" pitchFamily="49" charset="0"/>
              <a:buChar char="o"/>
            </a:pPr>
            <a:endParaRPr lang="en-US" sz="2667" dirty="0">
              <a:solidFill>
                <a:srgbClr val="44546A"/>
              </a:solidFill>
              <a:latin typeface="Poppins"/>
              <a:cs typeface="Arial" pitchFamily="34" charset="0"/>
            </a:endParaRPr>
          </a:p>
        </p:txBody>
      </p:sp>
      <p:pic>
        <p:nvPicPr>
          <p:cNvPr id="5" name="Picture 4">
            <a:extLst>
              <a:ext uri="{FF2B5EF4-FFF2-40B4-BE49-F238E27FC236}">
                <a16:creationId xmlns:a16="http://schemas.microsoft.com/office/drawing/2014/main" id="{6CE08256-9A2B-EE67-3F37-36517A645378}"/>
              </a:ext>
            </a:extLst>
          </p:cNvPr>
          <p:cNvPicPr>
            <a:picLocks noChangeAspect="1"/>
          </p:cNvPicPr>
          <p:nvPr/>
        </p:nvPicPr>
        <p:blipFill rotWithShape="1">
          <a:blip r:embed="rId2"/>
          <a:srcRect l="25439" t="20210" r="33742" b="31322"/>
          <a:stretch/>
        </p:blipFill>
        <p:spPr>
          <a:xfrm>
            <a:off x="2566737" y="1067322"/>
            <a:ext cx="7802881" cy="5790679"/>
          </a:xfrm>
          <a:prstGeom prst="rect">
            <a:avLst/>
          </a:prstGeom>
        </p:spPr>
      </p:pic>
    </p:spTree>
    <p:extLst>
      <p:ext uri="{BB962C8B-B14F-4D97-AF65-F5344CB8AC3E}">
        <p14:creationId xmlns:p14="http://schemas.microsoft.com/office/powerpoint/2010/main" val="86446107"/>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tvinklet trekant 1">
            <a:extLst>
              <a:ext uri="{FF2B5EF4-FFF2-40B4-BE49-F238E27FC236}">
                <a16:creationId xmlns:a16="http://schemas.microsoft.com/office/drawing/2014/main" id="{B91AD0A6-E1CD-4F1C-B482-28180ADECF09}"/>
              </a:ext>
            </a:extLst>
          </p:cNvPr>
          <p:cNvSpPr/>
          <p:nvPr/>
        </p:nvSpPr>
        <p:spPr>
          <a:xfrm rot="5400000">
            <a:off x="75502" y="-75501"/>
            <a:ext cx="1937857" cy="2088860"/>
          </a:xfrm>
          <a:prstGeom prst="rtTriangle">
            <a:avLst/>
          </a:prstGeom>
          <a:solidFill>
            <a:srgbClr val="CC00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189"/>
            <a:endParaRPr lang="da-DK" sz="1351">
              <a:solidFill>
                <a:prstClr val="white"/>
              </a:solidFill>
              <a:latin typeface="Calibri" panose="020F0502020204030204"/>
            </a:endParaRPr>
          </a:p>
        </p:txBody>
      </p:sp>
      <p:sp>
        <p:nvSpPr>
          <p:cNvPr id="3" name="Tekstfelt 2">
            <a:extLst>
              <a:ext uri="{FF2B5EF4-FFF2-40B4-BE49-F238E27FC236}">
                <a16:creationId xmlns:a16="http://schemas.microsoft.com/office/drawing/2014/main" id="{7C2B884A-960D-4A0F-ABAF-9170D2DF6978}"/>
              </a:ext>
            </a:extLst>
          </p:cNvPr>
          <p:cNvSpPr txBox="1"/>
          <p:nvPr/>
        </p:nvSpPr>
        <p:spPr>
          <a:xfrm>
            <a:off x="124119" y="251670"/>
            <a:ext cx="1182847" cy="523220"/>
          </a:xfrm>
          <a:prstGeom prst="rect">
            <a:avLst/>
          </a:prstGeom>
          <a:noFill/>
        </p:spPr>
        <p:txBody>
          <a:bodyPr wrap="square" rtlCol="0">
            <a:spAutoFit/>
          </a:bodyPr>
          <a:lstStyle/>
          <a:p>
            <a:pPr defTabSz="457189"/>
            <a:r>
              <a:rPr lang="da-DK" sz="2800" b="1" dirty="0">
                <a:solidFill>
                  <a:prstClr val="white"/>
                </a:solidFill>
                <a:latin typeface="Calibri" panose="020F0502020204030204"/>
              </a:rPr>
              <a:t>HOW</a:t>
            </a:r>
          </a:p>
        </p:txBody>
      </p:sp>
      <p:pic>
        <p:nvPicPr>
          <p:cNvPr id="4" name="Picture 3" descr="Related image">
            <a:extLst>
              <a:ext uri="{FF2B5EF4-FFF2-40B4-BE49-F238E27FC236}">
                <a16:creationId xmlns:a16="http://schemas.microsoft.com/office/drawing/2014/main" id="{7098A251-C393-F23D-7754-8CD584A89CBA}"/>
              </a:ext>
            </a:extLst>
          </p:cNvPr>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7017397" y="1160196"/>
            <a:ext cx="3255067" cy="947640"/>
          </a:xfrm>
          <a:prstGeom prst="rect">
            <a:avLst/>
          </a:prstGeom>
          <a:noFill/>
          <a:ln>
            <a:noFill/>
          </a:ln>
        </p:spPr>
      </p:pic>
      <p:pic>
        <p:nvPicPr>
          <p:cNvPr id="7" name="Picture 5" descr="Image result for ITC.nl logo">
            <a:extLst>
              <a:ext uri="{FF2B5EF4-FFF2-40B4-BE49-F238E27FC236}">
                <a16:creationId xmlns:a16="http://schemas.microsoft.com/office/drawing/2014/main" id="{A5D18864-DD85-ECAC-0088-A0AD8DAE2D4A}"/>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196408" y="923178"/>
            <a:ext cx="1475656" cy="1360855"/>
          </a:xfrm>
          <a:prstGeom prst="rect">
            <a:avLst/>
          </a:prstGeom>
          <a:noFill/>
          <a:extLst>
            <a:ext uri="{909E8E84-426E-40DD-AFC4-6F175D3DCCD1}">
              <a14:hiddenFill xmlns:a14="http://schemas.microsoft.com/office/drawing/2010/main">
                <a:solidFill>
                  <a:srgbClr val="FFFFFF"/>
                </a:solidFill>
              </a14:hiddenFill>
            </a:ext>
          </a:extLst>
        </p:spPr>
      </p:pic>
      <p:pic>
        <p:nvPicPr>
          <p:cNvPr id="8" name="Picture 6" descr="Image result for kadaster.nl logo">
            <a:extLst>
              <a:ext uri="{FF2B5EF4-FFF2-40B4-BE49-F238E27FC236}">
                <a16:creationId xmlns:a16="http://schemas.microsoft.com/office/drawing/2014/main" id="{3D546A24-405B-F870-1A06-88117759972E}"/>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2351584" y="1067193"/>
            <a:ext cx="1412381" cy="1133649"/>
          </a:xfrm>
          <a:prstGeom prst="rect">
            <a:avLst/>
          </a:prstGeom>
          <a:noFill/>
          <a:extLst>
            <a:ext uri="{909E8E84-426E-40DD-AFC4-6F175D3DCCD1}">
              <a14:hiddenFill xmlns:a14="http://schemas.microsoft.com/office/drawing/2010/main">
                <a:solidFill>
                  <a:srgbClr val="FFFFFF"/>
                </a:solidFill>
              </a14:hiddenFill>
            </a:ext>
          </a:extLst>
        </p:spPr>
      </p:pic>
      <p:sp>
        <p:nvSpPr>
          <p:cNvPr id="9" name="Left Brace 8">
            <a:extLst>
              <a:ext uri="{FF2B5EF4-FFF2-40B4-BE49-F238E27FC236}">
                <a16:creationId xmlns:a16="http://schemas.microsoft.com/office/drawing/2014/main" id="{0692982A-3358-34A2-223C-3026277B1643}"/>
              </a:ext>
            </a:extLst>
          </p:cNvPr>
          <p:cNvSpPr/>
          <p:nvPr/>
        </p:nvSpPr>
        <p:spPr>
          <a:xfrm rot="16200000">
            <a:off x="3935760" y="1640807"/>
            <a:ext cx="576064" cy="2448272"/>
          </a:xfrm>
          <a:prstGeom prst="leftBrace">
            <a:avLst/>
          </a:prstGeom>
          <a:ln w="31750"/>
        </p:spPr>
        <p:style>
          <a:lnRef idx="1">
            <a:schemeClr val="accent1"/>
          </a:lnRef>
          <a:fillRef idx="0">
            <a:schemeClr val="accent1"/>
          </a:fillRef>
          <a:effectRef idx="0">
            <a:schemeClr val="accent1"/>
          </a:effectRef>
          <a:fontRef idx="minor">
            <a:schemeClr val="tx1"/>
          </a:fontRef>
        </p:style>
        <p:txBody>
          <a:bodyPr rtlCol="0" anchor="ctr"/>
          <a:lstStyle/>
          <a:p>
            <a:pPr algn="ctr" defTabSz="457189"/>
            <a:endParaRPr lang="en-GB" sz="1351">
              <a:solidFill>
                <a:prstClr val="black"/>
              </a:solidFill>
              <a:latin typeface="Calibri" panose="020F0502020204030204"/>
            </a:endParaRPr>
          </a:p>
        </p:txBody>
      </p:sp>
      <p:sp>
        <p:nvSpPr>
          <p:cNvPr id="10" name="Left Brace 9">
            <a:extLst>
              <a:ext uri="{FF2B5EF4-FFF2-40B4-BE49-F238E27FC236}">
                <a16:creationId xmlns:a16="http://schemas.microsoft.com/office/drawing/2014/main" id="{5240DA44-A71A-6B45-2AA0-C74FBD9ED4AC}"/>
              </a:ext>
            </a:extLst>
          </p:cNvPr>
          <p:cNvSpPr/>
          <p:nvPr/>
        </p:nvSpPr>
        <p:spPr>
          <a:xfrm rot="16200000">
            <a:off x="7788188" y="1268921"/>
            <a:ext cx="576064" cy="3168352"/>
          </a:xfrm>
          <a:prstGeom prst="leftBrace">
            <a:avLst/>
          </a:prstGeom>
          <a:ln w="31750"/>
        </p:spPr>
        <p:style>
          <a:lnRef idx="1">
            <a:schemeClr val="accent1"/>
          </a:lnRef>
          <a:fillRef idx="0">
            <a:schemeClr val="accent1"/>
          </a:fillRef>
          <a:effectRef idx="0">
            <a:schemeClr val="accent1"/>
          </a:effectRef>
          <a:fontRef idx="minor">
            <a:schemeClr val="tx1"/>
          </a:fontRef>
        </p:style>
        <p:txBody>
          <a:bodyPr rtlCol="0" anchor="ctr"/>
          <a:lstStyle/>
          <a:p>
            <a:pPr algn="ctr" defTabSz="457189"/>
            <a:endParaRPr lang="en-GB" sz="1351">
              <a:solidFill>
                <a:prstClr val="black"/>
              </a:solidFill>
              <a:latin typeface="Calibri" panose="020F0502020204030204"/>
            </a:endParaRPr>
          </a:p>
        </p:txBody>
      </p:sp>
      <p:sp>
        <p:nvSpPr>
          <p:cNvPr id="11" name="TextBox 10">
            <a:extLst>
              <a:ext uri="{FF2B5EF4-FFF2-40B4-BE49-F238E27FC236}">
                <a16:creationId xmlns:a16="http://schemas.microsoft.com/office/drawing/2014/main" id="{F579178F-6FC9-1428-25E3-675E311C86D6}"/>
              </a:ext>
            </a:extLst>
          </p:cNvPr>
          <p:cNvSpPr txBox="1"/>
          <p:nvPr/>
        </p:nvSpPr>
        <p:spPr>
          <a:xfrm>
            <a:off x="6492044" y="3332540"/>
            <a:ext cx="3816424" cy="666977"/>
          </a:xfrm>
          <a:prstGeom prst="rect">
            <a:avLst/>
          </a:prstGeom>
          <a:noFill/>
        </p:spPr>
        <p:txBody>
          <a:bodyPr wrap="square" rtlCol="0">
            <a:spAutoFit/>
          </a:bodyPr>
          <a:lstStyle/>
          <a:p>
            <a:pPr algn="ctr" defTabSz="457189"/>
            <a:r>
              <a:rPr lang="en-GB" sz="1867" dirty="0">
                <a:solidFill>
                  <a:prstClr val="black"/>
                </a:solidFill>
                <a:latin typeface="Calibri" panose="020F0502020204030204"/>
              </a:rPr>
              <a:t>Memorandum of Understanding</a:t>
            </a:r>
          </a:p>
          <a:p>
            <a:pPr algn="ctr" defTabSz="457189"/>
            <a:r>
              <a:rPr lang="en-US" sz="1867" dirty="0">
                <a:solidFill>
                  <a:prstClr val="black"/>
                </a:solidFill>
                <a:latin typeface="Calibri" panose="020F0502020204030204"/>
              </a:rPr>
              <a:t>MoU</a:t>
            </a:r>
            <a:endParaRPr lang="en-GB" sz="1867" dirty="0">
              <a:solidFill>
                <a:prstClr val="black"/>
              </a:solidFill>
              <a:latin typeface="Calibri" panose="020F0502020204030204"/>
            </a:endParaRPr>
          </a:p>
        </p:txBody>
      </p:sp>
      <p:sp>
        <p:nvSpPr>
          <p:cNvPr id="12" name="TextBox 11">
            <a:extLst>
              <a:ext uri="{FF2B5EF4-FFF2-40B4-BE49-F238E27FC236}">
                <a16:creationId xmlns:a16="http://schemas.microsoft.com/office/drawing/2014/main" id="{50D45DDF-B2BF-7288-1F9C-A9664EE3EE2D}"/>
              </a:ext>
            </a:extLst>
          </p:cNvPr>
          <p:cNvSpPr txBox="1"/>
          <p:nvPr/>
        </p:nvSpPr>
        <p:spPr>
          <a:xfrm>
            <a:off x="775945" y="3323015"/>
            <a:ext cx="6781105" cy="666977"/>
          </a:xfrm>
          <a:prstGeom prst="rect">
            <a:avLst/>
          </a:prstGeom>
          <a:noFill/>
        </p:spPr>
        <p:txBody>
          <a:bodyPr wrap="square" rtlCol="0">
            <a:spAutoFit/>
          </a:bodyPr>
          <a:lstStyle/>
          <a:p>
            <a:pPr algn="ctr" defTabSz="457189"/>
            <a:r>
              <a:rPr lang="en-GB" sz="1867" dirty="0">
                <a:solidFill>
                  <a:prstClr val="black"/>
                </a:solidFill>
                <a:latin typeface="Calibri" panose="020F0502020204030204"/>
              </a:rPr>
              <a:t>School for Land Administration studies </a:t>
            </a:r>
          </a:p>
          <a:p>
            <a:pPr algn="ctr" defTabSz="457189"/>
            <a:r>
              <a:rPr lang="en-GB" sz="1867" dirty="0">
                <a:solidFill>
                  <a:prstClr val="black"/>
                </a:solidFill>
                <a:latin typeface="Calibri" panose="020F0502020204030204"/>
              </a:rPr>
              <a:t>SLAS</a:t>
            </a:r>
            <a:endParaRPr lang="en-GB" sz="2133" b="1" u="sng" dirty="0">
              <a:solidFill>
                <a:srgbClr val="0070C0"/>
              </a:solidFill>
              <a:latin typeface="Calibri" panose="020F0502020204030204" pitchFamily="34" charset="0"/>
              <a:cs typeface="Calibri" panose="020F0502020204030204" pitchFamily="34" charset="0"/>
            </a:endParaRPr>
          </a:p>
        </p:txBody>
      </p:sp>
      <p:sp>
        <p:nvSpPr>
          <p:cNvPr id="13" name="Rektangel 5">
            <a:extLst>
              <a:ext uri="{FF2B5EF4-FFF2-40B4-BE49-F238E27FC236}">
                <a16:creationId xmlns:a16="http://schemas.microsoft.com/office/drawing/2014/main" id="{133CB62A-1F74-AE0A-CBD1-99CB41BBF553}"/>
              </a:ext>
            </a:extLst>
          </p:cNvPr>
          <p:cNvSpPr/>
          <p:nvPr/>
        </p:nvSpPr>
        <p:spPr>
          <a:xfrm>
            <a:off x="1615185" y="349176"/>
            <a:ext cx="10666651" cy="1405641"/>
          </a:xfrm>
          <a:prstGeom prst="rect">
            <a:avLst/>
          </a:prstGeom>
        </p:spPr>
        <p:txBody>
          <a:bodyPr wrap="square">
            <a:spAutoFit/>
          </a:bodyPr>
          <a:lstStyle/>
          <a:p>
            <a:pPr defTabSz="457189">
              <a:buClr>
                <a:srgbClr val="CC0000"/>
              </a:buClr>
            </a:pPr>
            <a:r>
              <a:rPr lang="en-US" sz="3200" b="1" dirty="0">
                <a:solidFill>
                  <a:prstClr val="black"/>
                </a:solidFill>
                <a:latin typeface="Calibri" panose="020F0502020204030204" pitchFamily="34" charset="0"/>
                <a:cs typeface="Calibri" panose="020F0502020204030204" pitchFamily="34" charset="0"/>
              </a:rPr>
              <a:t>Latin America Land Administration Network (LALAN) - 2018 </a:t>
            </a:r>
          </a:p>
          <a:p>
            <a:pPr marL="1257269" lvl="2" indent="-342891" defTabSz="457189">
              <a:buClr>
                <a:prstClr val="black"/>
              </a:buClr>
              <a:buFont typeface="Courier New" panose="02070309020205020404" pitchFamily="49" charset="0"/>
              <a:buChar char="o"/>
            </a:pPr>
            <a:endParaRPr lang="en-US" sz="2667" dirty="0">
              <a:solidFill>
                <a:srgbClr val="44546A"/>
              </a:solidFill>
              <a:latin typeface="Poppins"/>
              <a:cs typeface="Arial" pitchFamily="34" charset="0"/>
            </a:endParaRPr>
          </a:p>
          <a:p>
            <a:pPr marL="800080" lvl="1" indent="-342891" defTabSz="457189">
              <a:buClr>
                <a:prstClr val="black"/>
              </a:buClr>
              <a:buFont typeface="Courier New" panose="02070309020205020404" pitchFamily="49" charset="0"/>
              <a:buChar char="o"/>
            </a:pPr>
            <a:endParaRPr lang="en-US" sz="2667" dirty="0">
              <a:solidFill>
                <a:srgbClr val="44546A"/>
              </a:solidFill>
              <a:latin typeface="Poppins"/>
              <a:cs typeface="Arial" pitchFamily="34" charset="0"/>
            </a:endParaRPr>
          </a:p>
        </p:txBody>
      </p:sp>
      <p:pic>
        <p:nvPicPr>
          <p:cNvPr id="5" name="Picture 2" descr="https://lh3.googleusercontent.com/HRXx4lyVwg93-V82oiJ7s_xfnxMCWMpM_FUPPw6JC2iZ5U8W62KXpsWEvGjdrjhpapTGgToYMfMool04nz9TE0SDO3twP5OUwyj7b6unXnqdbFgEFT-jMCiRgA5PHkDpm3J3DsLLO6BBt8BTkw">
            <a:extLst>
              <a:ext uri="{FF2B5EF4-FFF2-40B4-BE49-F238E27FC236}">
                <a16:creationId xmlns:a16="http://schemas.microsoft.com/office/drawing/2014/main" id="{D96353C2-2372-3A40-4BC1-9D4C71D23F42}"/>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112223" y="4365105"/>
            <a:ext cx="2314575" cy="781051"/>
          </a:xfrm>
          <a:prstGeom prst="rect">
            <a:avLst/>
          </a:prstGeom>
          <a:noFill/>
          <a:extLst>
            <a:ext uri="{909E8E84-426E-40DD-AFC4-6F175D3DCCD1}">
              <a14:hiddenFill xmlns:a14="http://schemas.microsoft.com/office/drawing/2010/main">
                <a:solidFill>
                  <a:srgbClr val="FFFFFF"/>
                </a:solidFill>
              </a14:hiddenFill>
            </a:ext>
          </a:extLst>
        </p:spPr>
      </p:pic>
      <p:pic>
        <p:nvPicPr>
          <p:cNvPr id="6" name="Picture 4" descr="https://lh4.googleusercontent.com/9YkKssQJWt1m_6lSX4F-SIuBo0PPfOq066sLeGblyvXhEvatDrZ1fTCt2Q-htYel1wEPCy6kk9xUtHVgwE_ZmFUasMJoLwv5qjENOOT9yxiJcVjIU2ruBoUT46BHPBP3C9TdlAobD8OiHvHrLw">
            <a:extLst>
              <a:ext uri="{FF2B5EF4-FFF2-40B4-BE49-F238E27FC236}">
                <a16:creationId xmlns:a16="http://schemas.microsoft.com/office/drawing/2014/main" id="{B541A7D9-D436-6E5C-003F-508002AC2D0B}"/>
              </a:ext>
            </a:extLst>
          </p:cNvPr>
          <p:cNvPicPr>
            <a:picLocks noChangeAspect="1" noChangeArrowheads="1"/>
          </p:cNvPicPr>
          <p:nvPr/>
        </p:nvPicPr>
        <p:blipFill rotWithShape="1">
          <a:blip r:embed="rId6">
            <a:extLst>
              <a:ext uri="{28A0092B-C50C-407E-A947-70E740481C1C}">
                <a14:useLocalDpi xmlns:a14="http://schemas.microsoft.com/office/drawing/2010/main" val="0"/>
              </a:ext>
            </a:extLst>
          </a:blip>
          <a:srcRect l="37313" t="42180" r="30856" b="31965"/>
          <a:stretch/>
        </p:blipFill>
        <p:spPr bwMode="auto">
          <a:xfrm>
            <a:off x="5776519" y="4211659"/>
            <a:ext cx="2909087" cy="1212120"/>
          </a:xfrm>
          <a:prstGeom prst="rect">
            <a:avLst/>
          </a:prstGeom>
          <a:noFill/>
          <a:extLst>
            <a:ext uri="{909E8E84-426E-40DD-AFC4-6F175D3DCCD1}">
              <a14:hiddenFill xmlns:a14="http://schemas.microsoft.com/office/drawing/2010/main">
                <a:solidFill>
                  <a:srgbClr val="FFFFFF"/>
                </a:solidFill>
              </a14:hiddenFill>
            </a:ext>
          </a:extLst>
        </p:spPr>
      </p:pic>
      <p:pic>
        <p:nvPicPr>
          <p:cNvPr id="14" name="Picture 13">
            <a:extLst>
              <a:ext uri="{FF2B5EF4-FFF2-40B4-BE49-F238E27FC236}">
                <a16:creationId xmlns:a16="http://schemas.microsoft.com/office/drawing/2014/main" id="{577126DD-EA61-9B30-D133-FC7F3DE08EF1}"/>
              </a:ext>
            </a:extLst>
          </p:cNvPr>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8685604" y="3997420"/>
            <a:ext cx="1052557" cy="1052557"/>
          </a:xfrm>
          <a:prstGeom prst="rect">
            <a:avLst/>
          </a:prstGeom>
        </p:spPr>
      </p:pic>
      <p:pic>
        <p:nvPicPr>
          <p:cNvPr id="15" name="Picture 6" descr="UPV">
            <a:extLst>
              <a:ext uri="{FF2B5EF4-FFF2-40B4-BE49-F238E27FC236}">
                <a16:creationId xmlns:a16="http://schemas.microsoft.com/office/drawing/2014/main" id="{D905B2B7-6C78-5757-C04A-BA2713683A6C}"/>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6245077" y="5638019"/>
            <a:ext cx="1645523" cy="467071"/>
          </a:xfrm>
          <a:prstGeom prst="rect">
            <a:avLst/>
          </a:prstGeom>
          <a:noFill/>
          <a:extLst>
            <a:ext uri="{909E8E84-426E-40DD-AFC4-6F175D3DCCD1}">
              <a14:hiddenFill xmlns:a14="http://schemas.microsoft.com/office/drawing/2010/main">
                <a:solidFill>
                  <a:srgbClr val="FFFFFF"/>
                </a:solidFill>
              </a14:hiddenFill>
            </a:ext>
          </a:extLst>
        </p:spPr>
      </p:pic>
      <p:pic>
        <p:nvPicPr>
          <p:cNvPr id="16" name="Picture 8" descr="InÃ­cio">
            <a:extLst>
              <a:ext uri="{FF2B5EF4-FFF2-40B4-BE49-F238E27FC236}">
                <a16:creationId xmlns:a16="http://schemas.microsoft.com/office/drawing/2014/main" id="{46607930-05B7-0BC7-6815-27B6F515A73E}"/>
              </a:ext>
            </a:extLst>
          </p:cNvPr>
          <p:cNvPicPr>
            <a:picLocks noChangeAspect="1" noChangeArrowheads="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3680598" y="5288381"/>
            <a:ext cx="1115103" cy="1020939"/>
          </a:xfrm>
          <a:prstGeom prst="rect">
            <a:avLst/>
          </a:prstGeom>
          <a:noFill/>
          <a:extLst>
            <a:ext uri="{909E8E84-426E-40DD-AFC4-6F175D3DCCD1}">
              <a14:hiddenFill xmlns:a14="http://schemas.microsoft.com/office/drawing/2010/main">
                <a:solidFill>
                  <a:srgbClr val="FFFFFF"/>
                </a:solidFill>
              </a14:hiddenFill>
            </a:ext>
          </a:extLst>
        </p:spPr>
      </p:pic>
      <p:pic>
        <p:nvPicPr>
          <p:cNvPr id="17" name="Picture 16">
            <a:extLst>
              <a:ext uri="{FF2B5EF4-FFF2-40B4-BE49-F238E27FC236}">
                <a16:creationId xmlns:a16="http://schemas.microsoft.com/office/drawing/2014/main" id="{F8A5E09E-6281-7825-A7BD-751F0BFBF143}"/>
              </a:ext>
            </a:extLst>
          </p:cNvPr>
          <p:cNvPicPr>
            <a:picLocks noChangeAspect="1"/>
          </p:cNvPicPr>
          <p:nvPr/>
        </p:nvPicPr>
        <p:blipFill>
          <a:blip r:embed="rId10">
            <a:extLst>
              <a:ext uri="{28A0092B-C50C-407E-A947-70E740481C1C}">
                <a14:useLocalDpi xmlns:a14="http://schemas.microsoft.com/office/drawing/2010/main" val="0"/>
              </a:ext>
            </a:extLst>
          </a:blip>
          <a:stretch>
            <a:fillRect/>
          </a:stretch>
        </p:blipFill>
        <p:spPr>
          <a:xfrm>
            <a:off x="8728845" y="5197749"/>
            <a:ext cx="1111571" cy="1111571"/>
          </a:xfrm>
          <a:prstGeom prst="rect">
            <a:avLst/>
          </a:prstGeom>
        </p:spPr>
      </p:pic>
    </p:spTree>
    <p:extLst>
      <p:ext uri="{BB962C8B-B14F-4D97-AF65-F5344CB8AC3E}">
        <p14:creationId xmlns:p14="http://schemas.microsoft.com/office/powerpoint/2010/main" val="515909915"/>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tvinklet trekant 1">
            <a:extLst>
              <a:ext uri="{FF2B5EF4-FFF2-40B4-BE49-F238E27FC236}">
                <a16:creationId xmlns:a16="http://schemas.microsoft.com/office/drawing/2014/main" id="{B91AD0A6-E1CD-4F1C-B482-28180ADECF09}"/>
              </a:ext>
            </a:extLst>
          </p:cNvPr>
          <p:cNvSpPr/>
          <p:nvPr/>
        </p:nvSpPr>
        <p:spPr>
          <a:xfrm rot="5400000">
            <a:off x="75502" y="-65975"/>
            <a:ext cx="1937857" cy="2088860"/>
          </a:xfrm>
          <a:prstGeom prst="rtTriangle">
            <a:avLst/>
          </a:prstGeom>
          <a:solidFill>
            <a:srgbClr val="CC00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189"/>
            <a:endParaRPr lang="da-DK" sz="1351">
              <a:solidFill>
                <a:prstClr val="white"/>
              </a:solidFill>
              <a:latin typeface="Calibri" panose="020F0502020204030204"/>
            </a:endParaRPr>
          </a:p>
        </p:txBody>
      </p:sp>
      <p:sp>
        <p:nvSpPr>
          <p:cNvPr id="3" name="Tekstfelt 2">
            <a:extLst>
              <a:ext uri="{FF2B5EF4-FFF2-40B4-BE49-F238E27FC236}">
                <a16:creationId xmlns:a16="http://schemas.microsoft.com/office/drawing/2014/main" id="{7C2B884A-960D-4A0F-ABAF-9170D2DF6978}"/>
              </a:ext>
            </a:extLst>
          </p:cNvPr>
          <p:cNvSpPr txBox="1"/>
          <p:nvPr/>
        </p:nvSpPr>
        <p:spPr>
          <a:xfrm>
            <a:off x="124119" y="251670"/>
            <a:ext cx="1182847" cy="523220"/>
          </a:xfrm>
          <a:prstGeom prst="rect">
            <a:avLst/>
          </a:prstGeom>
          <a:noFill/>
        </p:spPr>
        <p:txBody>
          <a:bodyPr wrap="square" rtlCol="0">
            <a:spAutoFit/>
          </a:bodyPr>
          <a:lstStyle/>
          <a:p>
            <a:pPr defTabSz="457189"/>
            <a:r>
              <a:rPr lang="da-DK" sz="2800" b="1" dirty="0">
                <a:solidFill>
                  <a:prstClr val="white"/>
                </a:solidFill>
                <a:latin typeface="Calibri" panose="020F0502020204030204"/>
              </a:rPr>
              <a:t>HOW</a:t>
            </a:r>
          </a:p>
        </p:txBody>
      </p:sp>
      <p:sp>
        <p:nvSpPr>
          <p:cNvPr id="8" name="Rektangel 5">
            <a:extLst>
              <a:ext uri="{FF2B5EF4-FFF2-40B4-BE49-F238E27FC236}">
                <a16:creationId xmlns:a16="http://schemas.microsoft.com/office/drawing/2014/main" id="{4A7F72ED-614C-BF5E-204B-A19CCA7AECA6}"/>
              </a:ext>
            </a:extLst>
          </p:cNvPr>
          <p:cNvSpPr/>
          <p:nvPr/>
        </p:nvSpPr>
        <p:spPr>
          <a:xfrm>
            <a:off x="1577084" y="349177"/>
            <a:ext cx="10666651" cy="1241237"/>
          </a:xfrm>
          <a:prstGeom prst="rect">
            <a:avLst/>
          </a:prstGeom>
        </p:spPr>
        <p:txBody>
          <a:bodyPr wrap="square">
            <a:spAutoFit/>
          </a:bodyPr>
          <a:lstStyle/>
          <a:p>
            <a:pPr defTabSz="457189">
              <a:buClr>
                <a:srgbClr val="CC0000"/>
              </a:buClr>
            </a:pPr>
            <a:r>
              <a:rPr lang="en-US" sz="3733" b="1" dirty="0">
                <a:solidFill>
                  <a:prstClr val="black"/>
                </a:solidFill>
                <a:latin typeface="Calibri" panose="020F0502020204030204" pitchFamily="34" charset="0"/>
                <a:cs typeface="Calibri" panose="020F0502020204030204" pitchFamily="34" charset="0"/>
              </a:rPr>
              <a:t>Implemented </a:t>
            </a:r>
            <a:r>
              <a:rPr lang="en-US" sz="3733" b="1" dirty="0" err="1">
                <a:solidFill>
                  <a:prstClr val="black"/>
                </a:solidFill>
                <a:latin typeface="Calibri" panose="020F0502020204030204" pitchFamily="34" charset="0"/>
                <a:cs typeface="Calibri" panose="020F0502020204030204" pitchFamily="34" charset="0"/>
              </a:rPr>
              <a:t>activites</a:t>
            </a:r>
            <a:r>
              <a:rPr lang="en-US" sz="3733" b="1" dirty="0">
                <a:solidFill>
                  <a:prstClr val="black"/>
                </a:solidFill>
                <a:latin typeface="Calibri" panose="020F0502020204030204" pitchFamily="34" charset="0"/>
                <a:cs typeface="Calibri" panose="020F0502020204030204" pitchFamily="34" charset="0"/>
              </a:rPr>
              <a:t> of LALAN so far</a:t>
            </a:r>
          </a:p>
          <a:p>
            <a:pPr defTabSz="457189">
              <a:buClr>
                <a:srgbClr val="CC0000"/>
              </a:buClr>
            </a:pPr>
            <a:endParaRPr lang="en-US" sz="3733" b="1" dirty="0">
              <a:solidFill>
                <a:prstClr val="black"/>
              </a:solidFill>
              <a:latin typeface="Calibri" panose="020F0502020204030204" pitchFamily="34" charset="0"/>
              <a:cs typeface="Calibri" panose="020F0502020204030204" pitchFamily="34" charset="0"/>
            </a:endParaRPr>
          </a:p>
        </p:txBody>
      </p:sp>
      <p:sp>
        <p:nvSpPr>
          <p:cNvPr id="4" name="Content Placeholder 1">
            <a:extLst>
              <a:ext uri="{FF2B5EF4-FFF2-40B4-BE49-F238E27FC236}">
                <a16:creationId xmlns:a16="http://schemas.microsoft.com/office/drawing/2014/main" id="{7823F1C0-C985-A94A-3CD8-36CEA833E073}"/>
              </a:ext>
            </a:extLst>
          </p:cNvPr>
          <p:cNvSpPr txBox="1">
            <a:spLocks/>
          </p:cNvSpPr>
          <p:nvPr/>
        </p:nvSpPr>
        <p:spPr>
          <a:xfrm>
            <a:off x="1703511" y="1268761"/>
            <a:ext cx="9987975" cy="5060571"/>
          </a:xfrm>
          <a:prstGeom prst="rect">
            <a:avLst/>
          </a:prstGeom>
        </p:spPr>
        <p:txBody>
          <a:bodyPr>
            <a:normAutofit fontScale="85000" lnSpcReduction="20000"/>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mn-lt"/>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228594" indent="-228594" defTabSz="914377">
              <a:spcBef>
                <a:spcPts val="1000"/>
              </a:spcBef>
            </a:pPr>
            <a:r>
              <a:rPr lang="en-US" sz="2667" dirty="0">
                <a:solidFill>
                  <a:prstClr val="black"/>
                </a:solidFill>
                <a:latin typeface="Calibri" panose="020F0502020204030204"/>
              </a:rPr>
              <a:t>Conference papers about LALAN</a:t>
            </a:r>
          </a:p>
          <a:p>
            <a:pPr marL="228594" indent="-228594" defTabSz="914377">
              <a:spcBef>
                <a:spcPts val="1000"/>
              </a:spcBef>
            </a:pPr>
            <a:endParaRPr lang="en-US" sz="2667" dirty="0">
              <a:solidFill>
                <a:prstClr val="black"/>
              </a:solidFill>
              <a:latin typeface="Calibri" panose="020F0502020204030204"/>
            </a:endParaRPr>
          </a:p>
          <a:p>
            <a:pPr marL="228594" indent="-228594" defTabSz="914377">
              <a:spcBef>
                <a:spcPts val="1000"/>
              </a:spcBef>
            </a:pPr>
            <a:r>
              <a:rPr lang="en-US" sz="2667" dirty="0">
                <a:solidFill>
                  <a:prstClr val="black"/>
                </a:solidFill>
                <a:latin typeface="Calibri" panose="020F0502020204030204"/>
              </a:rPr>
              <a:t>Geospatial Symposium in Quito 2018</a:t>
            </a:r>
          </a:p>
          <a:p>
            <a:pPr marL="228594" indent="-228594" defTabSz="914377">
              <a:spcBef>
                <a:spcPts val="1000"/>
              </a:spcBef>
            </a:pPr>
            <a:endParaRPr lang="en-US" sz="2667" dirty="0">
              <a:solidFill>
                <a:prstClr val="black"/>
              </a:solidFill>
              <a:latin typeface="Calibri" panose="020F0502020204030204"/>
            </a:endParaRPr>
          </a:p>
          <a:p>
            <a:pPr marL="228594" indent="-228594" defTabSz="914377">
              <a:spcBef>
                <a:spcPts val="1000"/>
              </a:spcBef>
            </a:pPr>
            <a:r>
              <a:rPr lang="en-US" sz="2667" dirty="0">
                <a:solidFill>
                  <a:prstClr val="black"/>
                </a:solidFill>
                <a:latin typeface="Calibri" panose="020F0502020204030204"/>
              </a:rPr>
              <a:t>Scientific paper in LAND special issue on FFP LA</a:t>
            </a:r>
          </a:p>
          <a:p>
            <a:pPr marL="228594" indent="-228594" defTabSz="914377">
              <a:spcBef>
                <a:spcPts val="1000"/>
              </a:spcBef>
            </a:pPr>
            <a:endParaRPr lang="en-US" sz="2667" dirty="0">
              <a:solidFill>
                <a:prstClr val="black"/>
              </a:solidFill>
              <a:latin typeface="Calibri" panose="020F0502020204030204"/>
            </a:endParaRPr>
          </a:p>
          <a:p>
            <a:pPr marL="228594" indent="-228594" defTabSz="914377">
              <a:spcBef>
                <a:spcPts val="1000"/>
              </a:spcBef>
            </a:pPr>
            <a:r>
              <a:rPr lang="en-US" sz="2667" dirty="0">
                <a:solidFill>
                  <a:prstClr val="black"/>
                </a:solidFill>
                <a:latin typeface="Calibri" panose="020F0502020204030204"/>
              </a:rPr>
              <a:t>2 students from Ecuador joined our ITC/GIMLA MSc</a:t>
            </a:r>
          </a:p>
          <a:p>
            <a:pPr marL="228594" indent="-228594" defTabSz="914377">
              <a:spcBef>
                <a:spcPts val="1000"/>
              </a:spcBef>
            </a:pPr>
            <a:endParaRPr lang="en-US" sz="2667" dirty="0">
              <a:solidFill>
                <a:prstClr val="black"/>
              </a:solidFill>
              <a:latin typeface="Calibri" panose="020F0502020204030204"/>
            </a:endParaRPr>
          </a:p>
          <a:p>
            <a:pPr marL="228594" indent="-228594" defTabSz="914377">
              <a:spcBef>
                <a:spcPts val="1000"/>
              </a:spcBef>
            </a:pPr>
            <a:r>
              <a:rPr lang="en-US" sz="2667" dirty="0">
                <a:solidFill>
                  <a:prstClr val="black"/>
                </a:solidFill>
                <a:latin typeface="Calibri" panose="020F0502020204030204"/>
              </a:rPr>
              <a:t>Quiet period of on site activities </a:t>
            </a:r>
          </a:p>
          <a:p>
            <a:pPr marL="228594" indent="-228594" defTabSz="914377">
              <a:spcBef>
                <a:spcPts val="1000"/>
              </a:spcBef>
            </a:pPr>
            <a:endParaRPr lang="en-US" sz="2667" dirty="0">
              <a:solidFill>
                <a:prstClr val="black"/>
              </a:solidFill>
              <a:latin typeface="Calibri" panose="020F0502020204030204"/>
            </a:endParaRPr>
          </a:p>
          <a:p>
            <a:pPr marL="228594" indent="-228594" defTabSz="914377">
              <a:spcBef>
                <a:spcPts val="1000"/>
              </a:spcBef>
            </a:pPr>
            <a:r>
              <a:rPr lang="en-US" sz="2667" dirty="0">
                <a:solidFill>
                  <a:prstClr val="black"/>
                </a:solidFill>
                <a:latin typeface="Calibri" panose="020F0502020204030204"/>
              </a:rPr>
              <a:t>Invite and support participation of LALAN members at a LAND Conference in Colombia</a:t>
            </a:r>
          </a:p>
          <a:p>
            <a:pPr marL="228594" indent="-228594" defTabSz="914377">
              <a:spcBef>
                <a:spcPts val="1000"/>
              </a:spcBef>
            </a:pPr>
            <a:endParaRPr lang="en-US" sz="2667" dirty="0">
              <a:solidFill>
                <a:prstClr val="black"/>
              </a:solidFill>
              <a:latin typeface="Calibri" panose="020F0502020204030204"/>
            </a:endParaRPr>
          </a:p>
          <a:p>
            <a:pPr marL="228594" indent="-228594" defTabSz="914377">
              <a:spcBef>
                <a:spcPts val="1000"/>
              </a:spcBef>
            </a:pPr>
            <a:r>
              <a:rPr lang="en-US" sz="2667" dirty="0">
                <a:solidFill>
                  <a:prstClr val="black"/>
                </a:solidFill>
                <a:latin typeface="Calibri" panose="020F0502020204030204"/>
              </a:rPr>
              <a:t>10 days On-line training in Ecuador (end of 2022) </a:t>
            </a:r>
          </a:p>
          <a:p>
            <a:pPr marL="0" indent="0" defTabSz="914377">
              <a:spcBef>
                <a:spcPts val="1000"/>
              </a:spcBef>
              <a:buNone/>
            </a:pPr>
            <a:endParaRPr lang="en-GB" sz="1867" dirty="0">
              <a:solidFill>
                <a:prstClr val="black"/>
              </a:solidFill>
              <a:latin typeface="Calibri" panose="020F0502020204030204"/>
            </a:endParaRPr>
          </a:p>
        </p:txBody>
      </p:sp>
    </p:spTree>
    <p:extLst>
      <p:ext uri="{BB962C8B-B14F-4D97-AF65-F5344CB8AC3E}">
        <p14:creationId xmlns:p14="http://schemas.microsoft.com/office/powerpoint/2010/main" val="699595231"/>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tvinklet trekant 1">
            <a:extLst>
              <a:ext uri="{FF2B5EF4-FFF2-40B4-BE49-F238E27FC236}">
                <a16:creationId xmlns:a16="http://schemas.microsoft.com/office/drawing/2014/main" id="{CEB38BBE-0026-6D50-68AE-F684EFFF2FA7}"/>
              </a:ext>
            </a:extLst>
          </p:cNvPr>
          <p:cNvSpPr/>
          <p:nvPr/>
        </p:nvSpPr>
        <p:spPr>
          <a:xfrm rot="5400000">
            <a:off x="75502" y="-75501"/>
            <a:ext cx="1937857" cy="2088860"/>
          </a:xfrm>
          <a:prstGeom prst="rtTriangle">
            <a:avLst/>
          </a:prstGeom>
          <a:solidFill>
            <a:srgbClr val="CC00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189"/>
            <a:endParaRPr lang="da-DK" sz="1351">
              <a:solidFill>
                <a:prstClr val="white"/>
              </a:solidFill>
              <a:latin typeface="Calibri" panose="020F0502020204030204"/>
            </a:endParaRPr>
          </a:p>
        </p:txBody>
      </p:sp>
      <p:sp>
        <p:nvSpPr>
          <p:cNvPr id="3" name="Tekstfelt 2">
            <a:extLst>
              <a:ext uri="{FF2B5EF4-FFF2-40B4-BE49-F238E27FC236}">
                <a16:creationId xmlns:a16="http://schemas.microsoft.com/office/drawing/2014/main" id="{6A9ADA85-53F0-197C-563C-EE9ED076A333}"/>
              </a:ext>
            </a:extLst>
          </p:cNvPr>
          <p:cNvSpPr txBox="1"/>
          <p:nvPr/>
        </p:nvSpPr>
        <p:spPr>
          <a:xfrm>
            <a:off x="124119" y="251670"/>
            <a:ext cx="1182847" cy="523220"/>
          </a:xfrm>
          <a:prstGeom prst="rect">
            <a:avLst/>
          </a:prstGeom>
          <a:noFill/>
        </p:spPr>
        <p:txBody>
          <a:bodyPr wrap="square" rtlCol="0">
            <a:spAutoFit/>
          </a:bodyPr>
          <a:lstStyle/>
          <a:p>
            <a:pPr defTabSz="457189"/>
            <a:r>
              <a:rPr lang="da-DK" sz="2800" b="1" dirty="0">
                <a:solidFill>
                  <a:prstClr val="white"/>
                </a:solidFill>
                <a:latin typeface="Calibri" panose="020F0502020204030204"/>
              </a:rPr>
              <a:t>HOW</a:t>
            </a:r>
          </a:p>
        </p:txBody>
      </p:sp>
      <p:sp>
        <p:nvSpPr>
          <p:cNvPr id="4" name="Rektangel 5">
            <a:extLst>
              <a:ext uri="{FF2B5EF4-FFF2-40B4-BE49-F238E27FC236}">
                <a16:creationId xmlns:a16="http://schemas.microsoft.com/office/drawing/2014/main" id="{46D55AF5-617F-7DB1-4EED-B213A46944FC}"/>
              </a:ext>
            </a:extLst>
          </p:cNvPr>
          <p:cNvSpPr/>
          <p:nvPr/>
        </p:nvSpPr>
        <p:spPr>
          <a:xfrm>
            <a:off x="1529457" y="349176"/>
            <a:ext cx="11053067" cy="1241237"/>
          </a:xfrm>
          <a:prstGeom prst="rect">
            <a:avLst/>
          </a:prstGeom>
        </p:spPr>
        <p:txBody>
          <a:bodyPr wrap="square">
            <a:spAutoFit/>
          </a:bodyPr>
          <a:lstStyle/>
          <a:p>
            <a:pPr defTabSz="457189">
              <a:buClr>
                <a:srgbClr val="CC0000"/>
              </a:buClr>
            </a:pPr>
            <a:r>
              <a:rPr lang="en-US" sz="3733" b="1" dirty="0">
                <a:solidFill>
                  <a:prstClr val="black"/>
                </a:solidFill>
                <a:latin typeface="Calibri" panose="020F0502020204030204" pitchFamily="34" charset="0"/>
                <a:cs typeface="Calibri" panose="020F0502020204030204" pitchFamily="34" charset="0"/>
              </a:rPr>
              <a:t>WG 2.2 Example FIG Publication 81:</a:t>
            </a:r>
          </a:p>
          <a:p>
            <a:pPr defTabSz="457189">
              <a:buClr>
                <a:srgbClr val="CC0000"/>
              </a:buClr>
            </a:pPr>
            <a:r>
              <a:rPr lang="en-US" sz="3733" b="1" dirty="0">
                <a:solidFill>
                  <a:prstClr val="black"/>
                </a:solidFill>
                <a:latin typeface="Calibri" panose="020F0502020204030204" pitchFamily="34" charset="0"/>
                <a:cs typeface="Calibri" panose="020F0502020204030204" pitchFamily="34" charset="0"/>
              </a:rPr>
              <a:t>Enhancing surveying education with blended learning</a:t>
            </a:r>
          </a:p>
        </p:txBody>
      </p:sp>
      <p:sp>
        <p:nvSpPr>
          <p:cNvPr id="5" name="Content Placeholder 1">
            <a:extLst>
              <a:ext uri="{FF2B5EF4-FFF2-40B4-BE49-F238E27FC236}">
                <a16:creationId xmlns:a16="http://schemas.microsoft.com/office/drawing/2014/main" id="{89DC6A5C-D9EE-EC35-8ED4-07070D55A6EA}"/>
              </a:ext>
            </a:extLst>
          </p:cNvPr>
          <p:cNvSpPr txBox="1">
            <a:spLocks/>
          </p:cNvSpPr>
          <p:nvPr/>
        </p:nvSpPr>
        <p:spPr>
          <a:xfrm>
            <a:off x="1703511" y="2211745"/>
            <a:ext cx="9987975" cy="3750911"/>
          </a:xfrm>
          <a:prstGeom prst="rect">
            <a:avLst/>
          </a:prstGeom>
        </p:spPr>
        <p:txBody>
          <a:bodyPr>
            <a:norm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mn-lt"/>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228594" indent="-228594" defTabSz="914377">
              <a:spcBef>
                <a:spcPts val="1000"/>
              </a:spcBef>
            </a:pPr>
            <a:r>
              <a:rPr lang="en-US" sz="2667" dirty="0">
                <a:solidFill>
                  <a:prstClr val="black"/>
                </a:solidFill>
                <a:latin typeface="Calibri" panose="020F0502020204030204"/>
              </a:rPr>
              <a:t>1. INTRODUCTION</a:t>
            </a:r>
          </a:p>
          <a:p>
            <a:pPr marL="228594" indent="-228594" defTabSz="914377">
              <a:spcBef>
                <a:spcPts val="1000"/>
              </a:spcBef>
            </a:pPr>
            <a:r>
              <a:rPr lang="en-US" sz="2667" dirty="0">
                <a:solidFill>
                  <a:prstClr val="black"/>
                </a:solidFill>
                <a:latin typeface="Calibri" panose="020F0502020204030204"/>
              </a:rPr>
              <a:t>2. LESSONS FROM THE COVID-19 PANDEMIC: STAFF AND STUDENT PERSPECTIVES</a:t>
            </a:r>
          </a:p>
          <a:p>
            <a:pPr marL="228594" indent="-228594" defTabSz="914377">
              <a:spcBef>
                <a:spcPts val="1000"/>
              </a:spcBef>
            </a:pPr>
            <a:r>
              <a:rPr lang="en-US" sz="2667" dirty="0">
                <a:solidFill>
                  <a:prstClr val="black"/>
                </a:solidFill>
                <a:latin typeface="Calibri" panose="020F0502020204030204"/>
              </a:rPr>
              <a:t>3. GOOD PRACTICES IN BLENDED LEARNING</a:t>
            </a:r>
          </a:p>
          <a:p>
            <a:pPr marL="228594" indent="-228594" defTabSz="914377">
              <a:spcBef>
                <a:spcPts val="1000"/>
              </a:spcBef>
            </a:pPr>
            <a:r>
              <a:rPr lang="en-US" sz="2667" dirty="0">
                <a:solidFill>
                  <a:prstClr val="black"/>
                </a:solidFill>
                <a:latin typeface="Calibri" panose="020F0502020204030204"/>
              </a:rPr>
              <a:t>4. BLENDED LEARNING </a:t>
            </a:r>
            <a:r>
              <a:rPr lang="en-GB" sz="2667" dirty="0">
                <a:solidFill>
                  <a:prstClr val="black"/>
                </a:solidFill>
                <a:latin typeface="Calibri" panose="020F0502020204030204"/>
              </a:rPr>
              <a:t>TECHNOLOGY AND INFRASTRUCTURE</a:t>
            </a:r>
          </a:p>
          <a:p>
            <a:pPr marL="228594" indent="-228594" defTabSz="914377">
              <a:spcBef>
                <a:spcPts val="1000"/>
              </a:spcBef>
            </a:pPr>
            <a:r>
              <a:rPr lang="en-GB" sz="2667" dirty="0">
                <a:solidFill>
                  <a:prstClr val="black"/>
                </a:solidFill>
                <a:latin typeface="Calibri" panose="020F0502020204030204"/>
              </a:rPr>
              <a:t>5. </a:t>
            </a:r>
            <a:r>
              <a:rPr lang="en-US" sz="2400" dirty="0">
                <a:solidFill>
                  <a:srgbClr val="000000"/>
                </a:solidFill>
                <a:latin typeface="Myriad Pro"/>
              </a:rPr>
              <a:t>THE BENEFITS OF BLENDED LEARNING FOR SURVEYING EDUCATION</a:t>
            </a:r>
          </a:p>
          <a:p>
            <a:pPr marL="228594" indent="-228594" defTabSz="914377">
              <a:spcBef>
                <a:spcPts val="1000"/>
              </a:spcBef>
            </a:pPr>
            <a:endParaRPr lang="en-GB" sz="2667" dirty="0">
              <a:solidFill>
                <a:prstClr val="black"/>
              </a:solidFill>
              <a:latin typeface="Calibri" panose="020F0502020204030204"/>
            </a:endParaRPr>
          </a:p>
        </p:txBody>
      </p:sp>
    </p:spTree>
    <p:extLst>
      <p:ext uri="{BB962C8B-B14F-4D97-AF65-F5344CB8AC3E}">
        <p14:creationId xmlns:p14="http://schemas.microsoft.com/office/powerpoint/2010/main" val="1687287127"/>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tvinklet trekant 1">
            <a:extLst>
              <a:ext uri="{FF2B5EF4-FFF2-40B4-BE49-F238E27FC236}">
                <a16:creationId xmlns:a16="http://schemas.microsoft.com/office/drawing/2014/main" id="{870F5AE6-BF8C-E7F1-420F-081356704277}"/>
              </a:ext>
            </a:extLst>
          </p:cNvPr>
          <p:cNvSpPr/>
          <p:nvPr/>
        </p:nvSpPr>
        <p:spPr>
          <a:xfrm rot="5400000">
            <a:off x="75502" y="-65975"/>
            <a:ext cx="1937857" cy="2088860"/>
          </a:xfrm>
          <a:prstGeom prst="rtTriangle">
            <a:avLst/>
          </a:prstGeom>
          <a:solidFill>
            <a:srgbClr val="CC00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189"/>
            <a:endParaRPr lang="da-DK" sz="1351">
              <a:solidFill>
                <a:prstClr val="white"/>
              </a:solidFill>
              <a:latin typeface="Calibri" panose="020F0502020204030204"/>
            </a:endParaRPr>
          </a:p>
        </p:txBody>
      </p:sp>
      <p:sp>
        <p:nvSpPr>
          <p:cNvPr id="3" name="Tekstfelt 2">
            <a:extLst>
              <a:ext uri="{FF2B5EF4-FFF2-40B4-BE49-F238E27FC236}">
                <a16:creationId xmlns:a16="http://schemas.microsoft.com/office/drawing/2014/main" id="{0BE7514C-3E4F-7107-0F9F-8A9EF612FAAE}"/>
              </a:ext>
            </a:extLst>
          </p:cNvPr>
          <p:cNvSpPr txBox="1"/>
          <p:nvPr/>
        </p:nvSpPr>
        <p:spPr>
          <a:xfrm>
            <a:off x="124119" y="251670"/>
            <a:ext cx="1182847" cy="523220"/>
          </a:xfrm>
          <a:prstGeom prst="rect">
            <a:avLst/>
          </a:prstGeom>
          <a:noFill/>
        </p:spPr>
        <p:txBody>
          <a:bodyPr wrap="square" rtlCol="0">
            <a:spAutoFit/>
          </a:bodyPr>
          <a:lstStyle/>
          <a:p>
            <a:pPr defTabSz="457189"/>
            <a:r>
              <a:rPr lang="da-DK" sz="2800" b="1" dirty="0">
                <a:solidFill>
                  <a:prstClr val="white"/>
                </a:solidFill>
                <a:latin typeface="Calibri" panose="020F0502020204030204"/>
              </a:rPr>
              <a:t>HOW</a:t>
            </a:r>
          </a:p>
        </p:txBody>
      </p:sp>
      <p:sp>
        <p:nvSpPr>
          <p:cNvPr id="4" name="Rektangel 5">
            <a:extLst>
              <a:ext uri="{FF2B5EF4-FFF2-40B4-BE49-F238E27FC236}">
                <a16:creationId xmlns:a16="http://schemas.microsoft.com/office/drawing/2014/main" id="{F1251E2F-CDDF-421F-7D59-070F834E5E2E}"/>
              </a:ext>
            </a:extLst>
          </p:cNvPr>
          <p:cNvSpPr/>
          <p:nvPr/>
        </p:nvSpPr>
        <p:spPr>
          <a:xfrm>
            <a:off x="1529457" y="349176"/>
            <a:ext cx="11053067" cy="1241237"/>
          </a:xfrm>
          <a:prstGeom prst="rect">
            <a:avLst/>
          </a:prstGeom>
        </p:spPr>
        <p:txBody>
          <a:bodyPr wrap="square">
            <a:spAutoFit/>
          </a:bodyPr>
          <a:lstStyle/>
          <a:p>
            <a:pPr defTabSz="457189">
              <a:buClr>
                <a:srgbClr val="CC0000"/>
              </a:buClr>
            </a:pPr>
            <a:r>
              <a:rPr lang="en-US" sz="3733" b="1" dirty="0">
                <a:solidFill>
                  <a:prstClr val="black"/>
                </a:solidFill>
                <a:latin typeface="Calibri" panose="020F0502020204030204" pitchFamily="34" charset="0"/>
                <a:cs typeface="Calibri" panose="020F0502020204030204" pitchFamily="34" charset="0"/>
              </a:rPr>
              <a:t>WG 2.3 Alternative learning styles in surveying education </a:t>
            </a:r>
            <a:r>
              <a:rPr lang="en-US" sz="3200" b="1" dirty="0">
                <a:solidFill>
                  <a:srgbClr val="0070C0"/>
                </a:solidFill>
                <a:latin typeface="Calibri" panose="020F0502020204030204" pitchFamily="34" charset="0"/>
                <a:cs typeface="Calibri" panose="020F0502020204030204" pitchFamily="34" charset="0"/>
              </a:rPr>
              <a:t>– Work </a:t>
            </a:r>
            <a:r>
              <a:rPr lang="en-US" sz="3200" b="1">
                <a:solidFill>
                  <a:srgbClr val="0070C0"/>
                </a:solidFill>
                <a:latin typeface="Calibri" panose="020F0502020204030204" pitchFamily="34" charset="0"/>
                <a:cs typeface="Calibri" panose="020F0502020204030204" pitchFamily="34" charset="0"/>
              </a:rPr>
              <a:t>plan 2023-26 around </a:t>
            </a:r>
            <a:r>
              <a:rPr lang="en-US" sz="3200" b="1" dirty="0">
                <a:solidFill>
                  <a:srgbClr val="0070C0"/>
                </a:solidFill>
                <a:latin typeface="Calibri" panose="020F0502020204030204" pitchFamily="34" charset="0"/>
                <a:cs typeface="Calibri" panose="020F0502020204030204" pitchFamily="34" charset="0"/>
              </a:rPr>
              <a:t>the following points</a:t>
            </a:r>
            <a:endParaRPr lang="en-US" sz="3733" b="1" dirty="0">
              <a:solidFill>
                <a:srgbClr val="0070C0"/>
              </a:solidFill>
              <a:latin typeface="Calibri" panose="020F0502020204030204" pitchFamily="34" charset="0"/>
              <a:cs typeface="Calibri" panose="020F0502020204030204" pitchFamily="34" charset="0"/>
            </a:endParaRPr>
          </a:p>
        </p:txBody>
      </p:sp>
      <p:sp>
        <p:nvSpPr>
          <p:cNvPr id="5" name="Content Placeholder 1">
            <a:extLst>
              <a:ext uri="{FF2B5EF4-FFF2-40B4-BE49-F238E27FC236}">
                <a16:creationId xmlns:a16="http://schemas.microsoft.com/office/drawing/2014/main" id="{C67181D2-EFC7-009F-8506-3F088DBB3870}"/>
              </a:ext>
            </a:extLst>
          </p:cNvPr>
          <p:cNvSpPr txBox="1">
            <a:spLocks/>
          </p:cNvSpPr>
          <p:nvPr/>
        </p:nvSpPr>
        <p:spPr>
          <a:xfrm>
            <a:off x="1703511" y="1659289"/>
            <a:ext cx="9987975" cy="5060571"/>
          </a:xfrm>
          <a:prstGeom prst="rect">
            <a:avLst/>
          </a:prstGeom>
        </p:spPr>
        <p:txBody>
          <a:bodyPr>
            <a:norm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mn-lt"/>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228594" indent="-228594" defTabSz="914377">
              <a:spcBef>
                <a:spcPts val="1000"/>
              </a:spcBef>
            </a:pPr>
            <a:r>
              <a:rPr lang="en-GB" sz="2667" dirty="0">
                <a:solidFill>
                  <a:srgbClr val="0070C0"/>
                </a:solidFill>
                <a:latin typeface="Calibri" panose="020F0502020204030204"/>
              </a:rPr>
              <a:t>Student centred education</a:t>
            </a:r>
          </a:p>
          <a:p>
            <a:pPr marL="228594" indent="-228594" defTabSz="914377">
              <a:spcBef>
                <a:spcPts val="1000"/>
              </a:spcBef>
            </a:pPr>
            <a:endParaRPr lang="en-GB" sz="2667" dirty="0">
              <a:solidFill>
                <a:srgbClr val="0070C0"/>
              </a:solidFill>
              <a:latin typeface="Myriad Pro"/>
            </a:endParaRPr>
          </a:p>
          <a:p>
            <a:pPr marL="228594" indent="-228594" defTabSz="914377">
              <a:spcBef>
                <a:spcPts val="1000"/>
              </a:spcBef>
            </a:pPr>
            <a:r>
              <a:rPr lang="en-GB" sz="2667" dirty="0">
                <a:solidFill>
                  <a:srgbClr val="0070C0"/>
                </a:solidFill>
                <a:latin typeface="Myriad Pro"/>
              </a:rPr>
              <a:t>Activate students in class </a:t>
            </a:r>
          </a:p>
          <a:p>
            <a:pPr marL="228594" indent="-228594" defTabSz="914377">
              <a:spcBef>
                <a:spcPts val="1000"/>
              </a:spcBef>
            </a:pPr>
            <a:endParaRPr lang="en-GB" sz="2667" dirty="0">
              <a:solidFill>
                <a:srgbClr val="0070C0"/>
              </a:solidFill>
              <a:latin typeface="Myriad Pro"/>
            </a:endParaRPr>
          </a:p>
          <a:p>
            <a:pPr marL="228594" indent="-228594" defTabSz="914377">
              <a:spcBef>
                <a:spcPts val="1000"/>
              </a:spcBef>
            </a:pPr>
            <a:r>
              <a:rPr lang="en-GB" sz="2667" dirty="0">
                <a:solidFill>
                  <a:srgbClr val="0070C0"/>
                </a:solidFill>
                <a:latin typeface="Myriad Pro"/>
              </a:rPr>
              <a:t>Quality of education delivery/periodical evaluations</a:t>
            </a:r>
          </a:p>
          <a:p>
            <a:pPr marL="228594" indent="-228594" defTabSz="914377">
              <a:spcBef>
                <a:spcPts val="1000"/>
              </a:spcBef>
            </a:pPr>
            <a:endParaRPr lang="en-GB" sz="2667" dirty="0">
              <a:solidFill>
                <a:srgbClr val="0070C0"/>
              </a:solidFill>
              <a:latin typeface="Myriad Pro"/>
            </a:endParaRPr>
          </a:p>
          <a:p>
            <a:pPr marL="228594" indent="-228594" defTabSz="914377">
              <a:spcBef>
                <a:spcPts val="1000"/>
              </a:spcBef>
            </a:pPr>
            <a:r>
              <a:rPr lang="en-GB" sz="2667" dirty="0">
                <a:solidFill>
                  <a:srgbClr val="0070C0"/>
                </a:solidFill>
                <a:latin typeface="Myriad Pro"/>
              </a:rPr>
              <a:t>Ethics in Education </a:t>
            </a:r>
            <a:endParaRPr lang="en-US" sz="2400" dirty="0">
              <a:solidFill>
                <a:srgbClr val="0070C0"/>
              </a:solidFill>
              <a:latin typeface="Myriad Pro"/>
            </a:endParaRPr>
          </a:p>
          <a:p>
            <a:pPr marL="228594" indent="-228594" defTabSz="914377">
              <a:spcBef>
                <a:spcPts val="1000"/>
              </a:spcBef>
            </a:pPr>
            <a:endParaRPr lang="en-GB" sz="4267" u="sng" dirty="0">
              <a:solidFill>
                <a:srgbClr val="0070C0"/>
              </a:solidFill>
              <a:latin typeface="Calibri" panose="020F0502020204030204"/>
            </a:endParaRPr>
          </a:p>
          <a:p>
            <a:pPr marL="228594" indent="-228594" defTabSz="914377">
              <a:spcBef>
                <a:spcPts val="1000"/>
              </a:spcBef>
            </a:pPr>
            <a:r>
              <a:rPr lang="en-GB" sz="4267" u="sng" dirty="0" err="1">
                <a:solidFill>
                  <a:srgbClr val="0070C0"/>
                </a:solidFill>
                <a:latin typeface="Calibri" panose="020F0502020204030204"/>
              </a:rPr>
              <a:t>ChatGTP</a:t>
            </a:r>
            <a:r>
              <a:rPr lang="en-GB" sz="4267" u="sng" dirty="0">
                <a:solidFill>
                  <a:srgbClr val="0070C0"/>
                </a:solidFill>
                <a:latin typeface="Calibri" panose="020F0502020204030204"/>
              </a:rPr>
              <a:t> </a:t>
            </a:r>
          </a:p>
        </p:txBody>
      </p:sp>
    </p:spTree>
    <p:extLst>
      <p:ext uri="{BB962C8B-B14F-4D97-AF65-F5344CB8AC3E}">
        <p14:creationId xmlns:p14="http://schemas.microsoft.com/office/powerpoint/2010/main" val="606325316"/>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tvinklet trekant 1">
            <a:extLst>
              <a:ext uri="{FF2B5EF4-FFF2-40B4-BE49-F238E27FC236}">
                <a16:creationId xmlns:a16="http://schemas.microsoft.com/office/drawing/2014/main" id="{870F5AE6-BF8C-E7F1-420F-081356704277}"/>
              </a:ext>
            </a:extLst>
          </p:cNvPr>
          <p:cNvSpPr/>
          <p:nvPr/>
        </p:nvSpPr>
        <p:spPr>
          <a:xfrm rot="5400000">
            <a:off x="75502" y="-65975"/>
            <a:ext cx="1937857" cy="2088860"/>
          </a:xfrm>
          <a:prstGeom prst="rtTriangle">
            <a:avLst/>
          </a:prstGeom>
          <a:solidFill>
            <a:srgbClr val="CC00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189"/>
            <a:endParaRPr lang="da-DK" sz="1351">
              <a:solidFill>
                <a:prstClr val="white"/>
              </a:solidFill>
              <a:latin typeface="Calibri" panose="020F0502020204030204"/>
            </a:endParaRPr>
          </a:p>
        </p:txBody>
      </p:sp>
      <p:sp>
        <p:nvSpPr>
          <p:cNvPr id="3" name="Tekstfelt 2">
            <a:extLst>
              <a:ext uri="{FF2B5EF4-FFF2-40B4-BE49-F238E27FC236}">
                <a16:creationId xmlns:a16="http://schemas.microsoft.com/office/drawing/2014/main" id="{0BE7514C-3E4F-7107-0F9F-8A9EF612FAAE}"/>
              </a:ext>
            </a:extLst>
          </p:cNvPr>
          <p:cNvSpPr txBox="1"/>
          <p:nvPr/>
        </p:nvSpPr>
        <p:spPr>
          <a:xfrm>
            <a:off x="124119" y="251670"/>
            <a:ext cx="1182847" cy="523220"/>
          </a:xfrm>
          <a:prstGeom prst="rect">
            <a:avLst/>
          </a:prstGeom>
          <a:noFill/>
        </p:spPr>
        <p:txBody>
          <a:bodyPr wrap="square" rtlCol="0">
            <a:spAutoFit/>
          </a:bodyPr>
          <a:lstStyle/>
          <a:p>
            <a:pPr defTabSz="457189"/>
            <a:r>
              <a:rPr lang="da-DK" sz="2800" b="1" dirty="0">
                <a:solidFill>
                  <a:prstClr val="white"/>
                </a:solidFill>
                <a:latin typeface="Calibri" panose="020F0502020204030204"/>
              </a:rPr>
              <a:t>HOW</a:t>
            </a:r>
          </a:p>
        </p:txBody>
      </p:sp>
      <p:sp>
        <p:nvSpPr>
          <p:cNvPr id="4" name="Rektangel 5">
            <a:extLst>
              <a:ext uri="{FF2B5EF4-FFF2-40B4-BE49-F238E27FC236}">
                <a16:creationId xmlns:a16="http://schemas.microsoft.com/office/drawing/2014/main" id="{F1251E2F-CDDF-421F-7D59-070F834E5E2E}"/>
              </a:ext>
            </a:extLst>
          </p:cNvPr>
          <p:cNvSpPr/>
          <p:nvPr/>
        </p:nvSpPr>
        <p:spPr>
          <a:xfrm>
            <a:off x="1529457" y="349176"/>
            <a:ext cx="11053067" cy="666786"/>
          </a:xfrm>
          <a:prstGeom prst="rect">
            <a:avLst/>
          </a:prstGeom>
        </p:spPr>
        <p:txBody>
          <a:bodyPr wrap="square">
            <a:spAutoFit/>
          </a:bodyPr>
          <a:lstStyle/>
          <a:p>
            <a:pPr defTabSz="457189">
              <a:buClr>
                <a:srgbClr val="CC0000"/>
              </a:buClr>
            </a:pPr>
            <a:r>
              <a:rPr lang="en-US" sz="3733" b="1" dirty="0">
                <a:solidFill>
                  <a:prstClr val="black"/>
                </a:solidFill>
                <a:latin typeface="Calibri" panose="020F0502020204030204" pitchFamily="34" charset="0"/>
                <a:cs typeface="Calibri" panose="020F0502020204030204" pitchFamily="34" charset="0"/>
              </a:rPr>
              <a:t>WG 2.4 Land </a:t>
            </a:r>
            <a:r>
              <a:rPr lang="en-US" sz="3733" b="1" dirty="0" err="1">
                <a:solidFill>
                  <a:prstClr val="black"/>
                </a:solidFill>
                <a:latin typeface="Calibri" panose="020F0502020204030204" pitchFamily="34" charset="0"/>
                <a:cs typeface="Calibri" panose="020F0502020204030204" pitchFamily="34" charset="0"/>
              </a:rPr>
              <a:t>Adminstraion</a:t>
            </a:r>
            <a:r>
              <a:rPr lang="en-US" sz="3733" b="1" dirty="0">
                <a:solidFill>
                  <a:prstClr val="black"/>
                </a:solidFill>
                <a:latin typeface="Calibri" panose="020F0502020204030204" pitchFamily="34" charset="0"/>
                <a:cs typeface="Calibri" panose="020F0502020204030204" pitchFamily="34" charset="0"/>
              </a:rPr>
              <a:t> Education  </a:t>
            </a:r>
          </a:p>
        </p:txBody>
      </p:sp>
      <p:sp>
        <p:nvSpPr>
          <p:cNvPr id="5" name="Content Placeholder 1">
            <a:extLst>
              <a:ext uri="{FF2B5EF4-FFF2-40B4-BE49-F238E27FC236}">
                <a16:creationId xmlns:a16="http://schemas.microsoft.com/office/drawing/2014/main" id="{C67181D2-EFC7-009F-8506-3F088DBB3870}"/>
              </a:ext>
            </a:extLst>
          </p:cNvPr>
          <p:cNvSpPr txBox="1">
            <a:spLocks/>
          </p:cNvSpPr>
          <p:nvPr/>
        </p:nvSpPr>
        <p:spPr>
          <a:xfrm>
            <a:off x="1703511" y="1659289"/>
            <a:ext cx="9987975" cy="5060571"/>
          </a:xfrm>
          <a:prstGeom prst="rect">
            <a:avLst/>
          </a:prstGeom>
        </p:spPr>
        <p:txBody>
          <a:bodyPr>
            <a:norm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mn-lt"/>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228594" indent="-228594" defTabSz="914377">
              <a:spcBef>
                <a:spcPts val="1000"/>
              </a:spcBef>
            </a:pPr>
            <a:r>
              <a:rPr lang="en-GB" sz="2667" dirty="0">
                <a:solidFill>
                  <a:prstClr val="black"/>
                </a:solidFill>
                <a:latin typeface="Calibri" panose="020F0502020204030204"/>
              </a:rPr>
              <a:t>Review and suggest update to the Teaching Essentials for Responsible Land Administration – TERLA (e-Learning </a:t>
            </a:r>
            <a:r>
              <a:rPr lang="en-GB" sz="2667" dirty="0" err="1">
                <a:solidFill>
                  <a:prstClr val="black"/>
                </a:solidFill>
                <a:latin typeface="Calibri" panose="020F0502020204030204"/>
              </a:rPr>
              <a:t>platfor</a:t>
            </a:r>
            <a:r>
              <a:rPr lang="en-GB" sz="2667" dirty="0">
                <a:solidFill>
                  <a:prstClr val="black"/>
                </a:solidFill>
                <a:latin typeface="Calibri" panose="020F0502020204030204"/>
              </a:rPr>
              <a:t> of GLTN of UN-Habitat) </a:t>
            </a:r>
          </a:p>
          <a:p>
            <a:pPr marL="228594" indent="-228594" defTabSz="914377">
              <a:spcBef>
                <a:spcPts val="1000"/>
              </a:spcBef>
            </a:pPr>
            <a:endParaRPr lang="en-GB" sz="2667" dirty="0">
              <a:solidFill>
                <a:prstClr val="black"/>
              </a:solidFill>
              <a:latin typeface="Calibri" panose="020F0502020204030204"/>
            </a:endParaRPr>
          </a:p>
          <a:p>
            <a:pPr marL="228594" indent="-228594" defTabSz="914377">
              <a:spcBef>
                <a:spcPts val="1000"/>
              </a:spcBef>
            </a:pPr>
            <a:r>
              <a:rPr lang="en-GB" sz="2667" dirty="0">
                <a:solidFill>
                  <a:prstClr val="black"/>
                </a:solidFill>
                <a:latin typeface="Calibri" panose="020F0502020204030204"/>
              </a:rPr>
              <a:t>Land administration Curriculum review</a:t>
            </a:r>
            <a:endParaRPr lang="en-GB" sz="4267" dirty="0">
              <a:solidFill>
                <a:prstClr val="black"/>
              </a:solidFill>
              <a:latin typeface="Calibri" panose="020F0502020204030204"/>
            </a:endParaRPr>
          </a:p>
        </p:txBody>
      </p:sp>
    </p:spTree>
    <p:extLst>
      <p:ext uri="{BB962C8B-B14F-4D97-AF65-F5344CB8AC3E}">
        <p14:creationId xmlns:p14="http://schemas.microsoft.com/office/powerpoint/2010/main" val="88770966"/>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tvinklet trekant 1">
            <a:extLst>
              <a:ext uri="{FF2B5EF4-FFF2-40B4-BE49-F238E27FC236}">
                <a16:creationId xmlns:a16="http://schemas.microsoft.com/office/drawing/2014/main" id="{870F5AE6-BF8C-E7F1-420F-081356704277}"/>
              </a:ext>
            </a:extLst>
          </p:cNvPr>
          <p:cNvSpPr/>
          <p:nvPr/>
        </p:nvSpPr>
        <p:spPr>
          <a:xfrm rot="5400000">
            <a:off x="75502" y="-65975"/>
            <a:ext cx="1937857" cy="2088860"/>
          </a:xfrm>
          <a:prstGeom prst="rtTriangle">
            <a:avLst/>
          </a:prstGeom>
          <a:solidFill>
            <a:srgbClr val="CC00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189"/>
            <a:endParaRPr lang="da-DK" sz="1351">
              <a:solidFill>
                <a:prstClr val="white"/>
              </a:solidFill>
              <a:latin typeface="Calibri" panose="020F0502020204030204"/>
            </a:endParaRPr>
          </a:p>
        </p:txBody>
      </p:sp>
      <p:sp>
        <p:nvSpPr>
          <p:cNvPr id="3" name="Tekstfelt 2">
            <a:extLst>
              <a:ext uri="{FF2B5EF4-FFF2-40B4-BE49-F238E27FC236}">
                <a16:creationId xmlns:a16="http://schemas.microsoft.com/office/drawing/2014/main" id="{0BE7514C-3E4F-7107-0F9F-8A9EF612FAAE}"/>
              </a:ext>
            </a:extLst>
          </p:cNvPr>
          <p:cNvSpPr txBox="1"/>
          <p:nvPr/>
        </p:nvSpPr>
        <p:spPr>
          <a:xfrm>
            <a:off x="124119" y="251670"/>
            <a:ext cx="1182847" cy="523220"/>
          </a:xfrm>
          <a:prstGeom prst="rect">
            <a:avLst/>
          </a:prstGeom>
          <a:noFill/>
        </p:spPr>
        <p:txBody>
          <a:bodyPr wrap="square" rtlCol="0">
            <a:spAutoFit/>
          </a:bodyPr>
          <a:lstStyle/>
          <a:p>
            <a:pPr defTabSz="457189"/>
            <a:r>
              <a:rPr lang="da-DK" sz="2800" b="1" dirty="0">
                <a:solidFill>
                  <a:prstClr val="white"/>
                </a:solidFill>
                <a:latin typeface="Calibri" panose="020F0502020204030204"/>
              </a:rPr>
              <a:t>HOW</a:t>
            </a:r>
          </a:p>
        </p:txBody>
      </p:sp>
      <p:sp>
        <p:nvSpPr>
          <p:cNvPr id="4" name="Rektangel 5">
            <a:extLst>
              <a:ext uri="{FF2B5EF4-FFF2-40B4-BE49-F238E27FC236}">
                <a16:creationId xmlns:a16="http://schemas.microsoft.com/office/drawing/2014/main" id="{F1251E2F-CDDF-421F-7D59-070F834E5E2E}"/>
              </a:ext>
            </a:extLst>
          </p:cNvPr>
          <p:cNvSpPr/>
          <p:nvPr/>
        </p:nvSpPr>
        <p:spPr>
          <a:xfrm>
            <a:off x="1529457" y="349177"/>
            <a:ext cx="11053067" cy="1241237"/>
          </a:xfrm>
          <a:prstGeom prst="rect">
            <a:avLst/>
          </a:prstGeom>
        </p:spPr>
        <p:txBody>
          <a:bodyPr wrap="square">
            <a:spAutoFit/>
          </a:bodyPr>
          <a:lstStyle/>
          <a:p>
            <a:pPr defTabSz="457189">
              <a:buClr>
                <a:srgbClr val="CC0000"/>
              </a:buClr>
            </a:pPr>
            <a:r>
              <a:rPr lang="en-US" sz="3733" b="1" dirty="0">
                <a:solidFill>
                  <a:prstClr val="black"/>
                </a:solidFill>
                <a:latin typeface="Calibri" panose="020F0502020204030204" pitchFamily="34" charset="0"/>
                <a:cs typeface="Calibri" panose="020F0502020204030204" pitchFamily="34" charset="0"/>
              </a:rPr>
              <a:t>FIG Commission 2 , FIG Task Forces and </a:t>
            </a:r>
          </a:p>
          <a:p>
            <a:pPr defTabSz="457189">
              <a:buClr>
                <a:srgbClr val="CC0000"/>
              </a:buClr>
            </a:pPr>
            <a:r>
              <a:rPr lang="en-US" sz="3733" b="1" dirty="0">
                <a:solidFill>
                  <a:prstClr val="black"/>
                </a:solidFill>
                <a:latin typeface="Calibri" panose="020F0502020204030204" pitchFamily="34" charset="0"/>
                <a:cs typeface="Calibri" panose="020F0502020204030204" pitchFamily="34" charset="0"/>
              </a:rPr>
              <a:t>sister organizations   </a:t>
            </a:r>
          </a:p>
        </p:txBody>
      </p:sp>
      <p:sp>
        <p:nvSpPr>
          <p:cNvPr id="5" name="Content Placeholder 1">
            <a:extLst>
              <a:ext uri="{FF2B5EF4-FFF2-40B4-BE49-F238E27FC236}">
                <a16:creationId xmlns:a16="http://schemas.microsoft.com/office/drawing/2014/main" id="{C67181D2-EFC7-009F-8506-3F088DBB3870}"/>
              </a:ext>
            </a:extLst>
          </p:cNvPr>
          <p:cNvSpPr txBox="1">
            <a:spLocks/>
          </p:cNvSpPr>
          <p:nvPr/>
        </p:nvSpPr>
        <p:spPr>
          <a:xfrm>
            <a:off x="1703511" y="1659289"/>
            <a:ext cx="9987975" cy="5060571"/>
          </a:xfrm>
          <a:prstGeom prst="rect">
            <a:avLst/>
          </a:prstGeom>
        </p:spPr>
        <p:txBody>
          <a:bodyPr>
            <a:normAutofit/>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mn-lt"/>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228594" indent="-228594" defTabSz="914377">
              <a:spcBef>
                <a:spcPts val="1000"/>
              </a:spcBef>
            </a:pPr>
            <a:r>
              <a:rPr lang="en-GB" sz="3200" dirty="0">
                <a:solidFill>
                  <a:prstClr val="black"/>
                </a:solidFill>
                <a:latin typeface="Calibri" panose="020F0502020204030204" pitchFamily="34" charset="0"/>
                <a:ea typeface="Times New Roman" panose="02020603050405020304" pitchFamily="18" charset="0"/>
                <a:cs typeface="Calibri" panose="020F0502020204030204" pitchFamily="34" charset="0"/>
              </a:rPr>
              <a:t>FIG Task Force on Sustainable Development Goals (TF on SDGs)</a:t>
            </a:r>
          </a:p>
          <a:p>
            <a:pPr marL="228594" indent="-228594" defTabSz="914377">
              <a:spcBef>
                <a:spcPts val="1000"/>
              </a:spcBef>
            </a:pPr>
            <a:endParaRPr lang="en-GB" sz="3200" dirty="0">
              <a:solidFill>
                <a:prstClr val="black"/>
              </a:solidFill>
              <a:latin typeface="Calibri" panose="020F0502020204030204" pitchFamily="34" charset="0"/>
              <a:ea typeface="Times New Roman" panose="02020603050405020304" pitchFamily="18" charset="0"/>
              <a:cs typeface="Calibri" panose="020F0502020204030204" pitchFamily="34" charset="0"/>
            </a:endParaRPr>
          </a:p>
          <a:p>
            <a:pPr marL="228594" indent="-228594" defTabSz="914377">
              <a:spcBef>
                <a:spcPts val="1000"/>
              </a:spcBef>
            </a:pPr>
            <a:r>
              <a:rPr lang="en-GB" sz="3200" dirty="0">
                <a:solidFill>
                  <a:srgbClr val="000000"/>
                </a:solidFill>
                <a:latin typeface="Calibri" panose="020F0502020204030204" pitchFamily="34" charset="0"/>
                <a:ea typeface="Times New Roman" panose="02020603050405020304" pitchFamily="18" charset="0"/>
                <a:cs typeface="Calibri" panose="020F0502020204030204" pitchFamily="34" charset="0"/>
              </a:rPr>
              <a:t>UN-GGIM and FIG Comm 2</a:t>
            </a:r>
            <a:endParaRPr lang="en-GB" sz="3200" dirty="0">
              <a:solidFill>
                <a:prstClr val="black"/>
              </a:solidFill>
              <a:latin typeface="Calibri" panose="020F0502020204030204" pitchFamily="34" charset="0"/>
              <a:ea typeface="Times New Roman" panose="02020603050405020304" pitchFamily="18" charset="0"/>
              <a:cs typeface="Calibri" panose="020F0502020204030204" pitchFamily="34" charset="0"/>
            </a:endParaRPr>
          </a:p>
          <a:p>
            <a:pPr marL="228594" indent="-228594" defTabSz="914377">
              <a:spcBef>
                <a:spcPts val="1000"/>
              </a:spcBef>
            </a:pPr>
            <a:endParaRPr lang="en-GB" sz="3200" dirty="0">
              <a:solidFill>
                <a:prstClr val="black"/>
              </a:solidFill>
              <a:latin typeface="Calibri" panose="020F0502020204030204" pitchFamily="34" charset="0"/>
              <a:ea typeface="Times New Roman" panose="02020603050405020304" pitchFamily="18" charset="0"/>
              <a:cs typeface="Calibri" panose="020F0502020204030204" pitchFamily="34" charset="0"/>
            </a:endParaRPr>
          </a:p>
          <a:p>
            <a:pPr marL="228594" indent="-228594" defTabSz="914377">
              <a:spcBef>
                <a:spcPts val="1000"/>
              </a:spcBef>
            </a:pPr>
            <a:r>
              <a:rPr lang="en-GB" sz="3200" dirty="0">
                <a:solidFill>
                  <a:prstClr val="black"/>
                </a:solidFill>
                <a:latin typeface="Calibri" panose="020F0502020204030204" pitchFamily="34" charset="0"/>
                <a:ea typeface="Times New Roman" panose="02020603050405020304" pitchFamily="18" charset="0"/>
                <a:cs typeface="Calibri" panose="020F0502020204030204" pitchFamily="34" charset="0"/>
              </a:rPr>
              <a:t>FAO/FIG Academic forum</a:t>
            </a:r>
          </a:p>
          <a:p>
            <a:pPr marL="228594" indent="-228594" defTabSz="914377">
              <a:spcBef>
                <a:spcPts val="1000"/>
              </a:spcBef>
            </a:pPr>
            <a:endParaRPr lang="en-GB" sz="4267" dirty="0">
              <a:solidFill>
                <a:prstClr val="black"/>
              </a:solidFill>
              <a:latin typeface="Calibri" panose="020F0502020204030204"/>
            </a:endParaRPr>
          </a:p>
        </p:txBody>
      </p:sp>
    </p:spTree>
    <p:extLst>
      <p:ext uri="{BB962C8B-B14F-4D97-AF65-F5344CB8AC3E}">
        <p14:creationId xmlns:p14="http://schemas.microsoft.com/office/powerpoint/2010/main" val="2186274148"/>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tvinklet trekant 1">
            <a:extLst>
              <a:ext uri="{FF2B5EF4-FFF2-40B4-BE49-F238E27FC236}">
                <a16:creationId xmlns:a16="http://schemas.microsoft.com/office/drawing/2014/main" id="{870F5AE6-BF8C-E7F1-420F-081356704277}"/>
              </a:ext>
            </a:extLst>
          </p:cNvPr>
          <p:cNvSpPr/>
          <p:nvPr/>
        </p:nvSpPr>
        <p:spPr>
          <a:xfrm rot="5400000">
            <a:off x="75502" y="-65975"/>
            <a:ext cx="1937857" cy="2088860"/>
          </a:xfrm>
          <a:prstGeom prst="rtTriangle">
            <a:avLst/>
          </a:prstGeom>
          <a:solidFill>
            <a:srgbClr val="CC00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189"/>
            <a:endParaRPr lang="da-DK" sz="1351">
              <a:solidFill>
                <a:prstClr val="white"/>
              </a:solidFill>
              <a:latin typeface="Calibri" panose="020F0502020204030204"/>
            </a:endParaRPr>
          </a:p>
        </p:txBody>
      </p:sp>
      <p:sp>
        <p:nvSpPr>
          <p:cNvPr id="3" name="Tekstfelt 2">
            <a:extLst>
              <a:ext uri="{FF2B5EF4-FFF2-40B4-BE49-F238E27FC236}">
                <a16:creationId xmlns:a16="http://schemas.microsoft.com/office/drawing/2014/main" id="{0BE7514C-3E4F-7107-0F9F-8A9EF612FAAE}"/>
              </a:ext>
            </a:extLst>
          </p:cNvPr>
          <p:cNvSpPr txBox="1"/>
          <p:nvPr/>
        </p:nvSpPr>
        <p:spPr>
          <a:xfrm>
            <a:off x="124119" y="251670"/>
            <a:ext cx="1182847" cy="523220"/>
          </a:xfrm>
          <a:prstGeom prst="rect">
            <a:avLst/>
          </a:prstGeom>
          <a:noFill/>
        </p:spPr>
        <p:txBody>
          <a:bodyPr wrap="square" rtlCol="0">
            <a:spAutoFit/>
          </a:bodyPr>
          <a:lstStyle/>
          <a:p>
            <a:pPr defTabSz="457189"/>
            <a:r>
              <a:rPr lang="da-DK" sz="2800" b="1" dirty="0">
                <a:solidFill>
                  <a:prstClr val="white"/>
                </a:solidFill>
                <a:latin typeface="Calibri" panose="020F0502020204030204"/>
              </a:rPr>
              <a:t>HOW</a:t>
            </a:r>
          </a:p>
        </p:txBody>
      </p:sp>
      <p:sp>
        <p:nvSpPr>
          <p:cNvPr id="4" name="Rektangel 5">
            <a:extLst>
              <a:ext uri="{FF2B5EF4-FFF2-40B4-BE49-F238E27FC236}">
                <a16:creationId xmlns:a16="http://schemas.microsoft.com/office/drawing/2014/main" id="{F1251E2F-CDDF-421F-7D59-070F834E5E2E}"/>
              </a:ext>
            </a:extLst>
          </p:cNvPr>
          <p:cNvSpPr/>
          <p:nvPr/>
        </p:nvSpPr>
        <p:spPr>
          <a:xfrm>
            <a:off x="1529457" y="349177"/>
            <a:ext cx="11053067" cy="666786"/>
          </a:xfrm>
          <a:prstGeom prst="rect">
            <a:avLst/>
          </a:prstGeom>
        </p:spPr>
        <p:txBody>
          <a:bodyPr wrap="square">
            <a:spAutoFit/>
          </a:bodyPr>
          <a:lstStyle/>
          <a:p>
            <a:pPr defTabSz="457189">
              <a:buClr>
                <a:srgbClr val="CC0000"/>
              </a:buClr>
            </a:pPr>
            <a:r>
              <a:rPr lang="en-US" sz="3733" b="1" dirty="0">
                <a:solidFill>
                  <a:prstClr val="black"/>
                </a:solidFill>
                <a:latin typeface="Calibri" panose="020F0502020204030204" pitchFamily="34" charset="0"/>
                <a:cs typeface="Calibri" panose="020F0502020204030204" pitchFamily="34" charset="0"/>
              </a:rPr>
              <a:t>FIG Commission 2 Chairs of Working Groups</a:t>
            </a:r>
          </a:p>
        </p:txBody>
      </p:sp>
      <p:sp>
        <p:nvSpPr>
          <p:cNvPr id="5" name="Content Placeholder 1">
            <a:extLst>
              <a:ext uri="{FF2B5EF4-FFF2-40B4-BE49-F238E27FC236}">
                <a16:creationId xmlns:a16="http://schemas.microsoft.com/office/drawing/2014/main" id="{C67181D2-EFC7-009F-8506-3F088DBB3870}"/>
              </a:ext>
            </a:extLst>
          </p:cNvPr>
          <p:cNvSpPr txBox="1">
            <a:spLocks/>
          </p:cNvSpPr>
          <p:nvPr/>
        </p:nvSpPr>
        <p:spPr>
          <a:xfrm>
            <a:off x="1703511" y="1659289"/>
            <a:ext cx="9987975" cy="5060571"/>
          </a:xfrm>
          <a:prstGeom prst="rect">
            <a:avLst/>
          </a:prstGeom>
        </p:spPr>
        <p:txBody>
          <a:bodyPr>
            <a:normAutofit fontScale="92500" lnSpcReduction="20000"/>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mn-lt"/>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228594" indent="-228594" algn="just" defTabSz="914377">
              <a:spcBef>
                <a:spcPts val="1000"/>
              </a:spcBef>
            </a:pPr>
            <a:r>
              <a:rPr lang="en-GB" sz="3200" b="1" dirty="0">
                <a:solidFill>
                  <a:prstClr val="black"/>
                </a:solidFill>
                <a:latin typeface="Calibri" panose="020F0502020204030204" pitchFamily="34" charset="0"/>
                <a:ea typeface="Times New Roman" panose="02020603050405020304" pitchFamily="18" charset="0"/>
                <a:cs typeface="Calibri" panose="020F0502020204030204" pitchFamily="34" charset="0"/>
              </a:rPr>
              <a:t>FIG Commission 2 vice-chair </a:t>
            </a:r>
            <a:r>
              <a:rPr lang="es-ES" sz="3200" dirty="0">
                <a:solidFill>
                  <a:srgbClr val="0070C0"/>
                </a:solidFill>
                <a:latin typeface="Calibri" panose="020F0502020204030204" pitchFamily="34" charset="0"/>
                <a:cs typeface="Calibri" panose="020F0502020204030204" pitchFamily="34" charset="0"/>
              </a:rPr>
              <a:t>Rosario Casanova, </a:t>
            </a:r>
            <a:r>
              <a:rPr lang="es-ES" sz="3200" dirty="0">
                <a:solidFill>
                  <a:prstClr val="black"/>
                </a:solidFill>
                <a:latin typeface="Calibri" panose="020F0502020204030204" pitchFamily="34" charset="0"/>
                <a:cs typeface="Calibri" panose="020F0502020204030204" pitchFamily="34" charset="0"/>
              </a:rPr>
              <a:t>Universidad de la República de Uruguay, - </a:t>
            </a:r>
            <a:r>
              <a:rPr lang="en-US" sz="3200" u="sng" dirty="0">
                <a:solidFill>
                  <a:prstClr val="black"/>
                </a:solidFill>
                <a:latin typeface="Calibri" panose="020F0502020204030204" pitchFamily="34" charset="0"/>
                <a:cs typeface="Calibri" panose="020F0502020204030204" pitchFamily="34" charset="0"/>
              </a:rPr>
              <a:t>The chair of Academic Network of UN-GGIM: America</a:t>
            </a:r>
          </a:p>
          <a:p>
            <a:pPr marL="228594" indent="-228594" algn="just" defTabSz="914377">
              <a:spcBef>
                <a:spcPts val="1000"/>
              </a:spcBef>
            </a:pPr>
            <a:endParaRPr lang="en-GB" sz="3200" b="1" dirty="0">
              <a:solidFill>
                <a:prstClr val="black"/>
              </a:solidFill>
              <a:latin typeface="Calibri" panose="020F0502020204030204" pitchFamily="34" charset="0"/>
              <a:ea typeface="Times New Roman" panose="02020603050405020304" pitchFamily="18" charset="0"/>
              <a:cs typeface="Calibri" panose="020F0502020204030204" pitchFamily="34" charset="0"/>
            </a:endParaRPr>
          </a:p>
          <a:p>
            <a:pPr marL="228594" indent="-228594" algn="just" defTabSz="914377">
              <a:spcBef>
                <a:spcPts val="1000"/>
              </a:spcBef>
            </a:pPr>
            <a:r>
              <a:rPr lang="en-GB" sz="3200" b="1" dirty="0">
                <a:solidFill>
                  <a:prstClr val="black"/>
                </a:solidFill>
                <a:latin typeface="Calibri" panose="020F0502020204030204" pitchFamily="34" charset="0"/>
                <a:ea typeface="Times New Roman" panose="02020603050405020304" pitchFamily="18" charset="0"/>
                <a:cs typeface="Calibri" panose="020F0502020204030204" pitchFamily="34" charset="0"/>
              </a:rPr>
              <a:t>Chair of Working Group 2.1 </a:t>
            </a:r>
            <a:r>
              <a:rPr lang="en-GB" sz="3200" dirty="0">
                <a:solidFill>
                  <a:prstClr val="black"/>
                </a:solidFill>
                <a:latin typeface="Calibri" panose="020F0502020204030204" pitchFamily="34" charset="0"/>
                <a:ea typeface="Times New Roman" panose="02020603050405020304" pitchFamily="18" charset="0"/>
                <a:cs typeface="Calibri" panose="020F0502020204030204" pitchFamily="34" charset="0"/>
              </a:rPr>
              <a:t>Francis Roy, Laval University, Canada </a:t>
            </a:r>
          </a:p>
          <a:p>
            <a:pPr marL="228594" indent="-228594" algn="just" defTabSz="914377">
              <a:spcBef>
                <a:spcPts val="1000"/>
              </a:spcBef>
            </a:pPr>
            <a:r>
              <a:rPr lang="en-GB" sz="3200" b="1" dirty="0">
                <a:solidFill>
                  <a:prstClr val="black"/>
                </a:solidFill>
                <a:latin typeface="Calibri" panose="020F0502020204030204" pitchFamily="34" charset="0"/>
                <a:ea typeface="Times New Roman" panose="02020603050405020304" pitchFamily="18" charset="0"/>
                <a:cs typeface="Calibri" panose="020F0502020204030204" pitchFamily="34" charset="0"/>
              </a:rPr>
              <a:t>Chair of Working Group 2.2 </a:t>
            </a:r>
            <a:r>
              <a:rPr lang="fr-FR" sz="3200" dirty="0">
                <a:solidFill>
                  <a:prstClr val="black"/>
                </a:solidFill>
                <a:latin typeface="Calibri" panose="020F0502020204030204" pitchFamily="34" charset="0"/>
                <a:ea typeface="Times New Roman" panose="02020603050405020304" pitchFamily="18" charset="0"/>
                <a:cs typeface="Calibri" panose="020F0502020204030204" pitchFamily="34" charset="0"/>
              </a:rPr>
              <a:t>William Kelly, </a:t>
            </a:r>
            <a:r>
              <a:rPr lang="fr-FR" sz="3200" dirty="0" err="1">
                <a:solidFill>
                  <a:prstClr val="black"/>
                </a:solidFill>
                <a:latin typeface="Calibri" panose="020F0502020204030204" pitchFamily="34" charset="0"/>
                <a:ea typeface="Times New Roman" panose="02020603050405020304" pitchFamily="18" charset="0"/>
                <a:cs typeface="Calibri" panose="020F0502020204030204" pitchFamily="34" charset="0"/>
              </a:rPr>
              <a:t>University</a:t>
            </a:r>
            <a:r>
              <a:rPr lang="fr-FR" sz="3200" dirty="0">
                <a:solidFill>
                  <a:prstClr val="black"/>
                </a:solidFill>
                <a:latin typeface="Calibri" panose="020F0502020204030204" pitchFamily="34" charset="0"/>
                <a:ea typeface="Times New Roman" panose="02020603050405020304" pitchFamily="18" charset="0"/>
                <a:cs typeface="Calibri" panose="020F0502020204030204" pitchFamily="34" charset="0"/>
              </a:rPr>
              <a:t> of Glasgow, Scotland</a:t>
            </a:r>
            <a:endParaRPr lang="en-GB" sz="3200" dirty="0">
              <a:solidFill>
                <a:prstClr val="black"/>
              </a:solidFill>
              <a:latin typeface="Calibri" panose="020F0502020204030204" pitchFamily="34" charset="0"/>
              <a:ea typeface="Times New Roman" panose="02020603050405020304" pitchFamily="18" charset="0"/>
              <a:cs typeface="Calibri" panose="020F0502020204030204" pitchFamily="34" charset="0"/>
            </a:endParaRPr>
          </a:p>
          <a:p>
            <a:pPr marL="228594" indent="-228594" algn="just" defTabSz="914377">
              <a:spcBef>
                <a:spcPts val="1000"/>
              </a:spcBef>
            </a:pPr>
            <a:r>
              <a:rPr lang="en-GB" sz="3200" b="1" dirty="0">
                <a:solidFill>
                  <a:prstClr val="black"/>
                </a:solidFill>
                <a:latin typeface="Calibri" panose="020F0502020204030204" pitchFamily="34" charset="0"/>
                <a:ea typeface="Times New Roman" panose="02020603050405020304" pitchFamily="18" charset="0"/>
                <a:cs typeface="Calibri" panose="020F0502020204030204" pitchFamily="34" charset="0"/>
              </a:rPr>
              <a:t>Chair of Working Group 2.3 </a:t>
            </a:r>
            <a:r>
              <a:rPr lang="fr-FR" sz="3200" dirty="0">
                <a:solidFill>
                  <a:srgbClr val="0070C0"/>
                </a:solidFill>
                <a:latin typeface="Calibri" panose="020F0502020204030204" pitchFamily="34" charset="0"/>
                <a:ea typeface="Times New Roman" panose="02020603050405020304" pitchFamily="18" charset="0"/>
                <a:cs typeface="Calibri" panose="020F0502020204030204" pitchFamily="34" charset="0"/>
              </a:rPr>
              <a:t>Dimo Todorovski</a:t>
            </a:r>
            <a:r>
              <a:rPr lang="fr-FR" sz="3200" dirty="0">
                <a:solidFill>
                  <a:prstClr val="black"/>
                </a:solidFill>
                <a:latin typeface="Calibri" panose="020F0502020204030204" pitchFamily="34" charset="0"/>
                <a:ea typeface="Times New Roman" panose="02020603050405020304" pitchFamily="18" charset="0"/>
                <a:cs typeface="Calibri" panose="020F0502020204030204" pitchFamily="34" charset="0"/>
              </a:rPr>
              <a:t>, </a:t>
            </a:r>
            <a:r>
              <a:rPr lang="fr-FR" sz="3200" dirty="0" err="1">
                <a:solidFill>
                  <a:prstClr val="black"/>
                </a:solidFill>
                <a:latin typeface="Calibri" panose="020F0502020204030204" pitchFamily="34" charset="0"/>
                <a:ea typeface="Times New Roman" panose="02020603050405020304" pitchFamily="18" charset="0"/>
                <a:cs typeface="Calibri" panose="020F0502020204030204" pitchFamily="34" charset="0"/>
              </a:rPr>
              <a:t>University</a:t>
            </a:r>
            <a:r>
              <a:rPr lang="fr-FR" sz="3200" dirty="0">
                <a:solidFill>
                  <a:prstClr val="black"/>
                </a:solidFill>
                <a:latin typeface="Calibri" panose="020F0502020204030204" pitchFamily="34" charset="0"/>
                <a:ea typeface="Times New Roman" panose="02020603050405020304" pitchFamily="18" charset="0"/>
                <a:cs typeface="Calibri" panose="020F0502020204030204" pitchFamily="34" charset="0"/>
              </a:rPr>
              <a:t> of Twente, the Netherlands</a:t>
            </a:r>
          </a:p>
          <a:p>
            <a:pPr marL="228594" indent="-228594" algn="just" defTabSz="914377">
              <a:spcBef>
                <a:spcPts val="1000"/>
              </a:spcBef>
            </a:pPr>
            <a:r>
              <a:rPr lang="en-GB" sz="3200" b="1" dirty="0">
                <a:solidFill>
                  <a:prstClr val="black"/>
                </a:solidFill>
                <a:latin typeface="Calibri" panose="020F0502020204030204" pitchFamily="34" charset="0"/>
                <a:ea typeface="Times New Roman" panose="02020603050405020304" pitchFamily="18" charset="0"/>
                <a:cs typeface="Calibri" panose="020F0502020204030204" pitchFamily="34" charset="0"/>
              </a:rPr>
              <a:t>Chair of Working Group 2.4 </a:t>
            </a:r>
            <a:r>
              <a:rPr lang="fr-FR" sz="3200" dirty="0">
                <a:solidFill>
                  <a:srgbClr val="0070C0"/>
                </a:solidFill>
                <a:latin typeface="Calibri" panose="020F0502020204030204" pitchFamily="34" charset="0"/>
                <a:ea typeface="Times New Roman" panose="02020603050405020304" pitchFamily="18" charset="0"/>
                <a:cs typeface="Calibri" panose="020F0502020204030204" pitchFamily="34" charset="0"/>
              </a:rPr>
              <a:t>Simon Hull, </a:t>
            </a:r>
            <a:r>
              <a:rPr lang="fr-FR" sz="3200" dirty="0" err="1">
                <a:solidFill>
                  <a:prstClr val="black"/>
                </a:solidFill>
                <a:latin typeface="Calibri" panose="020F0502020204030204" pitchFamily="34" charset="0"/>
                <a:ea typeface="Times New Roman" panose="02020603050405020304" pitchFamily="18" charset="0"/>
                <a:cs typeface="Calibri" panose="020F0502020204030204" pitchFamily="34" charset="0"/>
              </a:rPr>
              <a:t>University</a:t>
            </a:r>
            <a:r>
              <a:rPr lang="fr-FR" sz="3200" dirty="0">
                <a:solidFill>
                  <a:prstClr val="black"/>
                </a:solidFill>
                <a:latin typeface="Calibri" panose="020F0502020204030204" pitchFamily="34" charset="0"/>
                <a:ea typeface="Times New Roman" panose="02020603050405020304" pitchFamily="18" charset="0"/>
                <a:cs typeface="Calibri" panose="020F0502020204030204" pitchFamily="34" charset="0"/>
              </a:rPr>
              <a:t> of Cape Town, Republic of South </a:t>
            </a:r>
            <a:r>
              <a:rPr lang="fr-FR" sz="3200" dirty="0" err="1">
                <a:solidFill>
                  <a:prstClr val="black"/>
                </a:solidFill>
                <a:latin typeface="Calibri" panose="020F0502020204030204" pitchFamily="34" charset="0"/>
                <a:ea typeface="Times New Roman" panose="02020603050405020304" pitchFamily="18" charset="0"/>
                <a:cs typeface="Calibri" panose="020F0502020204030204" pitchFamily="34" charset="0"/>
              </a:rPr>
              <a:t>Africa</a:t>
            </a:r>
            <a:endParaRPr lang="en-GB" sz="5333" dirty="0">
              <a:solidFill>
                <a:prstClr val="black"/>
              </a:solidFill>
              <a:latin typeface="Calibri" panose="020F0502020204030204"/>
            </a:endParaRPr>
          </a:p>
          <a:p>
            <a:pPr marL="228594" indent="-228594" defTabSz="914377">
              <a:spcBef>
                <a:spcPts val="1000"/>
              </a:spcBef>
            </a:pPr>
            <a:endParaRPr lang="en-GB" sz="4267" dirty="0">
              <a:solidFill>
                <a:prstClr val="black"/>
              </a:solidFill>
              <a:latin typeface="Calibri" panose="020F0502020204030204"/>
            </a:endParaRPr>
          </a:p>
        </p:txBody>
      </p:sp>
    </p:spTree>
    <p:extLst>
      <p:ext uri="{BB962C8B-B14F-4D97-AF65-F5344CB8AC3E}">
        <p14:creationId xmlns:p14="http://schemas.microsoft.com/office/powerpoint/2010/main" val="3109742614"/>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tvinklet trekant 1">
            <a:extLst>
              <a:ext uri="{FF2B5EF4-FFF2-40B4-BE49-F238E27FC236}">
                <a16:creationId xmlns:a16="http://schemas.microsoft.com/office/drawing/2014/main" id="{B91AD0A6-E1CD-4F1C-B482-28180ADECF09}"/>
              </a:ext>
            </a:extLst>
          </p:cNvPr>
          <p:cNvSpPr/>
          <p:nvPr/>
        </p:nvSpPr>
        <p:spPr>
          <a:xfrm rot="5400000">
            <a:off x="75502" y="-75501"/>
            <a:ext cx="1937857" cy="2088860"/>
          </a:xfrm>
          <a:prstGeom prst="rtTriangle">
            <a:avLst/>
          </a:prstGeom>
          <a:solidFill>
            <a:srgbClr val="CC00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189"/>
            <a:endParaRPr lang="da-DK" sz="1351">
              <a:solidFill>
                <a:prstClr val="white"/>
              </a:solidFill>
              <a:latin typeface="Calibri" panose="020F0502020204030204"/>
            </a:endParaRPr>
          </a:p>
        </p:txBody>
      </p:sp>
      <p:sp>
        <p:nvSpPr>
          <p:cNvPr id="4" name="Content Placeholder 1">
            <a:extLst>
              <a:ext uri="{FF2B5EF4-FFF2-40B4-BE49-F238E27FC236}">
                <a16:creationId xmlns:a16="http://schemas.microsoft.com/office/drawing/2014/main" id="{9ADA9B45-3495-3780-253D-2207D9E7CFB7}"/>
              </a:ext>
            </a:extLst>
          </p:cNvPr>
          <p:cNvSpPr txBox="1">
            <a:spLocks/>
          </p:cNvSpPr>
          <p:nvPr/>
        </p:nvSpPr>
        <p:spPr bwMode="auto">
          <a:xfrm>
            <a:off x="1044430" y="2645329"/>
            <a:ext cx="10401300" cy="1719743"/>
          </a:xfrm>
          <a:prstGeom prst="rect">
            <a:avLst/>
          </a:prstGeom>
          <a:noFill/>
          <a:ln w="9525">
            <a:noFill/>
            <a:miter lim="800000"/>
            <a:headEnd/>
            <a:tailEnd/>
          </a:ln>
          <a:effectLst/>
        </p:spPr>
        <p:txBody>
          <a:bodyPr vert="horz" wrap="square" lIns="0" tIns="60960" rIns="121920" bIns="60960" numCol="1" anchor="t" anchorCtr="0" compatLnSpc="1">
            <a:prstTxWarp prst="textNoShape">
              <a:avLst/>
            </a:prstTxWarp>
          </a:bodyPr>
          <a:lstStyle>
            <a:lvl1pPr marL="255588" indent="-255588" algn="l" defTabSz="238125" rtl="0" eaLnBrk="1" fontAlgn="base" latinLnBrk="0" hangingPunct="1">
              <a:lnSpc>
                <a:spcPts val="2500"/>
              </a:lnSpc>
              <a:spcBef>
                <a:spcPct val="20000"/>
              </a:spcBef>
              <a:spcAft>
                <a:spcPct val="0"/>
              </a:spcAft>
              <a:buFont typeface="Wingdings" pitchFamily="2" charset="2"/>
              <a:buChar char="§"/>
              <a:defRPr sz="1800" kern="1200">
                <a:solidFill>
                  <a:schemeClr val="tx1"/>
                </a:solidFill>
                <a:latin typeface="+mn-lt"/>
                <a:ea typeface="+mn-ea"/>
                <a:cs typeface="+mn-cs"/>
              </a:defRPr>
            </a:lvl1pPr>
            <a:lvl2pPr marL="538163" indent="-280988" algn="l" defTabSz="238125" rtl="0" eaLnBrk="1" fontAlgn="base" latinLnBrk="0" hangingPunct="1">
              <a:lnSpc>
                <a:spcPts val="2500"/>
              </a:lnSpc>
              <a:spcBef>
                <a:spcPct val="20000"/>
              </a:spcBef>
              <a:spcAft>
                <a:spcPct val="0"/>
              </a:spcAft>
              <a:buFont typeface="Wingdings" pitchFamily="2" charset="2"/>
              <a:buChar char="§"/>
              <a:defRPr sz="1800" kern="1200">
                <a:solidFill>
                  <a:schemeClr val="tx1"/>
                </a:solidFill>
                <a:latin typeface="+mn-lt"/>
                <a:ea typeface="+mn-ea"/>
                <a:cs typeface="+mn-cs"/>
              </a:defRPr>
            </a:lvl2pPr>
            <a:lvl3pPr marL="801688" indent="-238125" algn="l" defTabSz="238125" rtl="0" eaLnBrk="1" fontAlgn="base" latinLnBrk="0" hangingPunct="1">
              <a:lnSpc>
                <a:spcPts val="2500"/>
              </a:lnSpc>
              <a:spcBef>
                <a:spcPct val="20000"/>
              </a:spcBef>
              <a:spcAft>
                <a:spcPct val="0"/>
              </a:spcAft>
              <a:buFont typeface="Wingdings" pitchFamily="2" charset="2"/>
              <a:buChar char="§"/>
              <a:defRPr sz="1800" kern="1200">
                <a:solidFill>
                  <a:schemeClr val="tx1"/>
                </a:solidFill>
                <a:latin typeface="+mn-lt"/>
                <a:ea typeface="+mn-ea"/>
                <a:cs typeface="+mn-cs"/>
              </a:defRPr>
            </a:lvl3pPr>
            <a:lvl4pPr marL="1077913" indent="-250825" algn="l" defTabSz="238125" rtl="0" eaLnBrk="1" fontAlgn="base" latinLnBrk="0" hangingPunct="1">
              <a:lnSpc>
                <a:spcPts val="2500"/>
              </a:lnSpc>
              <a:spcBef>
                <a:spcPct val="20000"/>
              </a:spcBef>
              <a:spcAft>
                <a:spcPct val="0"/>
              </a:spcAft>
              <a:buFont typeface="Wingdings" pitchFamily="2" charset="2"/>
              <a:buChar char="§"/>
              <a:defRPr sz="1800" kern="1200">
                <a:solidFill>
                  <a:schemeClr val="tx1"/>
                </a:solidFill>
                <a:latin typeface="+mn-lt"/>
                <a:ea typeface="+mn-ea"/>
                <a:cs typeface="+mn-cs"/>
              </a:defRPr>
            </a:lvl4pPr>
            <a:lvl5pPr marL="1344613" indent="-255588" algn="l" defTabSz="238125" rtl="0" eaLnBrk="1" fontAlgn="base" latinLnBrk="0" hangingPunct="1">
              <a:lnSpc>
                <a:spcPts val="2500"/>
              </a:lnSpc>
              <a:spcBef>
                <a:spcPct val="20000"/>
              </a:spcBef>
              <a:spcAft>
                <a:spcPct val="0"/>
              </a:spcAft>
              <a:buFont typeface="Wingdings" pitchFamily="2" charset="2"/>
              <a:buChar char="§"/>
              <a:defRPr sz="1800" kern="1200">
                <a:solidFill>
                  <a:schemeClr val="tx1"/>
                </a:solidFill>
                <a:latin typeface="+mn-lt"/>
                <a:ea typeface="+mn-ea"/>
                <a:cs typeface="+mn-cs"/>
              </a:defRPr>
            </a:lvl5pPr>
            <a:lvl6pPr marL="1801813" indent="-255588" algn="l" defTabSz="238125" rtl="0" eaLnBrk="1" fontAlgn="base" latinLnBrk="0" hangingPunct="1">
              <a:lnSpc>
                <a:spcPts val="2500"/>
              </a:lnSpc>
              <a:spcBef>
                <a:spcPct val="20000"/>
              </a:spcBef>
              <a:spcAft>
                <a:spcPct val="0"/>
              </a:spcAft>
              <a:buFont typeface="Wingdings" pitchFamily="2" charset="2"/>
              <a:buChar char="§"/>
              <a:defRPr sz="1700" kern="1200">
                <a:solidFill>
                  <a:schemeClr val="tx1"/>
                </a:solidFill>
                <a:latin typeface="+mn-lt"/>
                <a:ea typeface="+mn-ea"/>
                <a:cs typeface="+mn-cs"/>
              </a:defRPr>
            </a:lvl6pPr>
            <a:lvl7pPr marL="2259013" indent="-255588" algn="l" defTabSz="238125" rtl="0" eaLnBrk="1" fontAlgn="base" latinLnBrk="0" hangingPunct="1">
              <a:lnSpc>
                <a:spcPts val="2500"/>
              </a:lnSpc>
              <a:spcBef>
                <a:spcPct val="20000"/>
              </a:spcBef>
              <a:spcAft>
                <a:spcPct val="0"/>
              </a:spcAft>
              <a:buFont typeface="Wingdings" pitchFamily="2" charset="2"/>
              <a:buChar char="§"/>
              <a:defRPr sz="1700" kern="1200">
                <a:solidFill>
                  <a:schemeClr val="tx1"/>
                </a:solidFill>
                <a:latin typeface="+mn-lt"/>
                <a:ea typeface="+mn-ea"/>
                <a:cs typeface="+mn-cs"/>
              </a:defRPr>
            </a:lvl7pPr>
            <a:lvl8pPr marL="2716213" indent="-255588" algn="l" defTabSz="238125" rtl="0" eaLnBrk="1" fontAlgn="base" latinLnBrk="0" hangingPunct="1">
              <a:lnSpc>
                <a:spcPts val="2500"/>
              </a:lnSpc>
              <a:spcBef>
                <a:spcPct val="20000"/>
              </a:spcBef>
              <a:spcAft>
                <a:spcPct val="0"/>
              </a:spcAft>
              <a:buFont typeface="Wingdings" pitchFamily="2" charset="2"/>
              <a:buChar char="§"/>
              <a:defRPr sz="1700" kern="1200">
                <a:solidFill>
                  <a:schemeClr val="tx1"/>
                </a:solidFill>
                <a:latin typeface="+mn-lt"/>
                <a:ea typeface="+mn-ea"/>
                <a:cs typeface="+mn-cs"/>
              </a:defRPr>
            </a:lvl8pPr>
            <a:lvl9pPr marL="3173413" indent="-255588" algn="l" defTabSz="238125" rtl="0" eaLnBrk="1" fontAlgn="base" latinLnBrk="0" hangingPunct="1">
              <a:lnSpc>
                <a:spcPts val="2500"/>
              </a:lnSpc>
              <a:spcBef>
                <a:spcPct val="20000"/>
              </a:spcBef>
              <a:spcAft>
                <a:spcPct val="0"/>
              </a:spcAft>
              <a:buFont typeface="Wingdings" pitchFamily="2" charset="2"/>
              <a:buChar char="§"/>
              <a:defRPr sz="1700" kern="1200">
                <a:solidFill>
                  <a:schemeClr val="tx1"/>
                </a:solidFill>
                <a:latin typeface="+mn-lt"/>
                <a:ea typeface="+mn-ea"/>
                <a:cs typeface="+mn-cs"/>
              </a:defRPr>
            </a:lvl9pPr>
          </a:lstStyle>
          <a:p>
            <a:pPr marL="0" indent="0" algn="ctr" defTabSz="317492">
              <a:lnSpc>
                <a:spcPts val="3333"/>
              </a:lnSpc>
              <a:buNone/>
            </a:pPr>
            <a:r>
              <a:rPr lang="en-US" sz="3733" dirty="0">
                <a:solidFill>
                  <a:srgbClr val="0070C0"/>
                </a:solidFill>
                <a:latin typeface="Calibri" panose="020F0502020204030204"/>
              </a:rPr>
              <a:t>Thank you for your attention </a:t>
            </a:r>
          </a:p>
          <a:p>
            <a:pPr marL="0" indent="0" algn="ctr" defTabSz="317492">
              <a:lnSpc>
                <a:spcPts val="3333"/>
              </a:lnSpc>
              <a:buNone/>
            </a:pPr>
            <a:endParaRPr lang="en-US" sz="3733" dirty="0">
              <a:solidFill>
                <a:srgbClr val="0070C0"/>
              </a:solidFill>
              <a:latin typeface="Calibri" panose="020F0502020204030204"/>
              <a:sym typeface="Wingdings" panose="05000000000000000000" pitchFamily="2" charset="2"/>
            </a:endParaRPr>
          </a:p>
          <a:p>
            <a:pPr marL="0" indent="0" algn="ctr" defTabSz="317492">
              <a:lnSpc>
                <a:spcPts val="3333"/>
              </a:lnSpc>
              <a:buNone/>
            </a:pPr>
            <a:r>
              <a:rPr lang="en-US" sz="3733" dirty="0">
                <a:solidFill>
                  <a:srgbClr val="0070C0"/>
                </a:solidFill>
                <a:latin typeface="Calibri" panose="020F0502020204030204"/>
                <a:sym typeface="Wingdings" panose="05000000000000000000" pitchFamily="2" charset="2"/>
                <a:hlinkClick r:id="rId2"/>
              </a:rPr>
              <a:t>d.todorovski@utwente.nl</a:t>
            </a:r>
            <a:endParaRPr lang="en-US" sz="3733" dirty="0">
              <a:solidFill>
                <a:srgbClr val="0070C0"/>
              </a:solidFill>
              <a:latin typeface="Calibri" panose="020F0502020204030204"/>
              <a:sym typeface="Wingdings" panose="05000000000000000000" pitchFamily="2" charset="2"/>
            </a:endParaRPr>
          </a:p>
          <a:p>
            <a:pPr marL="0" indent="0" algn="ctr" defTabSz="317492">
              <a:lnSpc>
                <a:spcPts val="3333"/>
              </a:lnSpc>
              <a:buNone/>
            </a:pPr>
            <a:endParaRPr lang="en-US" sz="3733" dirty="0">
              <a:solidFill>
                <a:srgbClr val="0070C0"/>
              </a:solidFill>
              <a:latin typeface="Calibri" panose="020F0502020204030204"/>
            </a:endParaRPr>
          </a:p>
          <a:p>
            <a:pPr marL="0" indent="0" defTabSz="317492">
              <a:lnSpc>
                <a:spcPts val="3333"/>
              </a:lnSpc>
              <a:buNone/>
            </a:pPr>
            <a:endParaRPr lang="nl-NL" sz="2400" b="1" kern="0" dirty="0">
              <a:solidFill>
                <a:srgbClr val="0070C0"/>
              </a:solidFill>
              <a:latin typeface="Calibri" panose="020F0502020204030204"/>
            </a:endParaRPr>
          </a:p>
        </p:txBody>
      </p:sp>
      <p:pic>
        <p:nvPicPr>
          <p:cNvPr id="9" name="Picture 4" descr="Itc University Of Twente, HD Png Download - kindpng">
            <a:extLst>
              <a:ext uri="{FF2B5EF4-FFF2-40B4-BE49-F238E27FC236}">
                <a16:creationId xmlns:a16="http://schemas.microsoft.com/office/drawing/2014/main" id="{9EDFDA79-D53C-4ACB-1156-A3E761B82E37}"/>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667338" y="5800456"/>
            <a:ext cx="2530401" cy="860993"/>
          </a:xfrm>
          <a:prstGeom prst="rect">
            <a:avLst/>
          </a:prstGeom>
          <a:noFill/>
          <a:extLst>
            <a:ext uri="{909E8E84-426E-40DD-AFC4-6F175D3DCCD1}">
              <a14:hiddenFill xmlns:a14="http://schemas.microsoft.com/office/drawing/2010/main">
                <a:solidFill>
                  <a:srgbClr val="FFFFFF"/>
                </a:solidFill>
              </a14:hiddenFill>
            </a:ext>
          </a:extLst>
        </p:spPr>
      </p:pic>
      <p:pic>
        <p:nvPicPr>
          <p:cNvPr id="10" name="Billede 8" descr="Et billede, der indeholder tegning&#10;&#10;Automatisk genereret beskrivelse">
            <a:extLst>
              <a:ext uri="{FF2B5EF4-FFF2-40B4-BE49-F238E27FC236}">
                <a16:creationId xmlns:a16="http://schemas.microsoft.com/office/drawing/2014/main" id="{9C4FEB8A-B6D3-0ACE-4E4A-5A8DE7477484}"/>
              </a:ext>
            </a:extLst>
          </p:cNvPr>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10623465" y="5151983"/>
            <a:ext cx="1346368" cy="1561788"/>
          </a:xfrm>
          <a:prstGeom prst="rect">
            <a:avLst/>
          </a:prstGeom>
        </p:spPr>
      </p:pic>
      <p:pic>
        <p:nvPicPr>
          <p:cNvPr id="5" name="Picture 4">
            <a:extLst>
              <a:ext uri="{FF2B5EF4-FFF2-40B4-BE49-F238E27FC236}">
                <a16:creationId xmlns:a16="http://schemas.microsoft.com/office/drawing/2014/main" id="{5FD35E8A-0764-0F39-2AD9-9589C424D1B7}"/>
              </a:ext>
            </a:extLst>
          </p:cNvPr>
          <p:cNvPicPr>
            <a:picLocks noChangeAspect="1"/>
          </p:cNvPicPr>
          <p:nvPr/>
        </p:nvPicPr>
        <p:blipFill rotWithShape="1">
          <a:blip r:embed="rId5"/>
          <a:srcRect l="15879" t="14971" r="19225" b="76573"/>
          <a:stretch/>
        </p:blipFill>
        <p:spPr>
          <a:xfrm>
            <a:off x="41019" y="5992478"/>
            <a:ext cx="7626320" cy="621119"/>
          </a:xfrm>
          <a:prstGeom prst="rect">
            <a:avLst/>
          </a:prstGeom>
        </p:spPr>
      </p:pic>
    </p:spTree>
    <p:extLst>
      <p:ext uri="{BB962C8B-B14F-4D97-AF65-F5344CB8AC3E}">
        <p14:creationId xmlns:p14="http://schemas.microsoft.com/office/powerpoint/2010/main" val="3925474833"/>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ktangel 3">
            <a:extLst>
              <a:ext uri="{FF2B5EF4-FFF2-40B4-BE49-F238E27FC236}">
                <a16:creationId xmlns:a16="http://schemas.microsoft.com/office/drawing/2014/main" id="{6FFE88BC-DC5B-6241-CCDE-6004F094CF24}"/>
              </a:ext>
            </a:extLst>
          </p:cNvPr>
          <p:cNvSpPr/>
          <p:nvPr/>
        </p:nvSpPr>
        <p:spPr>
          <a:xfrm>
            <a:off x="1551671" y="2826236"/>
            <a:ext cx="9088657" cy="1569660"/>
          </a:xfrm>
          <a:prstGeom prst="rect">
            <a:avLst/>
          </a:prstGeom>
          <a:noFill/>
          <a:ln>
            <a:noFill/>
          </a:ln>
        </p:spPr>
        <p:txBody>
          <a:bodyPr wrap="square">
            <a:spAutoFit/>
          </a:bodyPr>
          <a:lstStyle/>
          <a:p>
            <a:pPr algn="ctr"/>
            <a:r>
              <a:rPr lang="en-US" sz="4800" b="1" dirty="0">
                <a:latin typeface="Cuprum" panose="00000500000000000000" pitchFamily="2" charset="0"/>
              </a:rPr>
              <a:t>FIG represents the interests of surveyors worldwide</a:t>
            </a:r>
            <a:endParaRPr lang="da-DK" sz="4800" dirty="0">
              <a:latin typeface="Cuprum" panose="00000500000000000000" pitchFamily="2" charset="0"/>
            </a:endParaRPr>
          </a:p>
        </p:txBody>
      </p:sp>
    </p:spTree>
    <p:extLst>
      <p:ext uri="{BB962C8B-B14F-4D97-AF65-F5344CB8AC3E}">
        <p14:creationId xmlns:p14="http://schemas.microsoft.com/office/powerpoint/2010/main" val="393739659"/>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43" name="Billede 42" descr="Et billede, der indeholder tegning&#10;&#10;Automatisk genereret beskrivelse">
            <a:extLst>
              <a:ext uri="{FF2B5EF4-FFF2-40B4-BE49-F238E27FC236}">
                <a16:creationId xmlns:a16="http://schemas.microsoft.com/office/drawing/2014/main" id="{8A077B8A-27B9-4456-BE65-52A45FF9547B}"/>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11684000" y="6261577"/>
            <a:ext cx="508000" cy="590551"/>
          </a:xfrm>
          <a:prstGeom prst="rect">
            <a:avLst/>
          </a:prstGeom>
        </p:spPr>
      </p:pic>
      <p:sp>
        <p:nvSpPr>
          <p:cNvPr id="19" name="Retvinklet trekant 18">
            <a:extLst>
              <a:ext uri="{FF2B5EF4-FFF2-40B4-BE49-F238E27FC236}">
                <a16:creationId xmlns:a16="http://schemas.microsoft.com/office/drawing/2014/main" id="{757864F7-A3D9-4189-8359-79B3124F5C0E}"/>
              </a:ext>
            </a:extLst>
          </p:cNvPr>
          <p:cNvSpPr/>
          <p:nvPr/>
        </p:nvSpPr>
        <p:spPr>
          <a:xfrm rot="5400000">
            <a:off x="75502" y="-95339"/>
            <a:ext cx="1937857" cy="2088860"/>
          </a:xfrm>
          <a:prstGeom prst="rtTriangle">
            <a:avLst/>
          </a:prstGeom>
          <a:solidFill>
            <a:srgbClr val="8E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189"/>
            <a:endParaRPr lang="da-DK" sz="1351">
              <a:solidFill>
                <a:schemeClr val="tx1"/>
              </a:solidFill>
              <a:latin typeface="Calibri" panose="020F0502020204030204"/>
            </a:endParaRPr>
          </a:p>
        </p:txBody>
      </p:sp>
      <p:sp>
        <p:nvSpPr>
          <p:cNvPr id="22" name="Tekstfelt 21">
            <a:extLst>
              <a:ext uri="{FF2B5EF4-FFF2-40B4-BE49-F238E27FC236}">
                <a16:creationId xmlns:a16="http://schemas.microsoft.com/office/drawing/2014/main" id="{718BE52C-2DDF-420A-AC3D-8F3A4210C58F}"/>
              </a:ext>
            </a:extLst>
          </p:cNvPr>
          <p:cNvSpPr txBox="1"/>
          <p:nvPr/>
        </p:nvSpPr>
        <p:spPr>
          <a:xfrm>
            <a:off x="122222" y="231831"/>
            <a:ext cx="1182847" cy="523220"/>
          </a:xfrm>
          <a:prstGeom prst="rect">
            <a:avLst/>
          </a:prstGeom>
          <a:noFill/>
        </p:spPr>
        <p:txBody>
          <a:bodyPr wrap="square" rtlCol="0">
            <a:spAutoFit/>
          </a:bodyPr>
          <a:lstStyle/>
          <a:p>
            <a:pPr defTabSz="457189"/>
            <a:r>
              <a:rPr lang="da-DK" sz="2800" b="1" dirty="0">
                <a:latin typeface="Calibri" panose="020F0502020204030204"/>
              </a:rPr>
              <a:t>WHO</a:t>
            </a:r>
          </a:p>
        </p:txBody>
      </p:sp>
      <p:grpSp>
        <p:nvGrpSpPr>
          <p:cNvPr id="2" name="Gruppe 1">
            <a:extLst>
              <a:ext uri="{FF2B5EF4-FFF2-40B4-BE49-F238E27FC236}">
                <a16:creationId xmlns:a16="http://schemas.microsoft.com/office/drawing/2014/main" id="{BD3247CC-FFF8-431C-8E38-8F8401DC85CC}"/>
              </a:ext>
            </a:extLst>
          </p:cNvPr>
          <p:cNvGrpSpPr/>
          <p:nvPr/>
        </p:nvGrpSpPr>
        <p:grpSpPr>
          <a:xfrm>
            <a:off x="2700405" y="2511025"/>
            <a:ext cx="1828803" cy="1783286"/>
            <a:chOff x="778568" y="4016536"/>
            <a:chExt cx="1828802" cy="1783285"/>
          </a:xfrm>
        </p:grpSpPr>
        <p:grpSp>
          <p:nvGrpSpPr>
            <p:cNvPr id="64" name="Group 1">
              <a:extLst>
                <a:ext uri="{FF2B5EF4-FFF2-40B4-BE49-F238E27FC236}">
                  <a16:creationId xmlns:a16="http://schemas.microsoft.com/office/drawing/2014/main" id="{A3B32645-7D2D-484F-842C-16ECA6DC0C95}"/>
                </a:ext>
              </a:extLst>
            </p:cNvPr>
            <p:cNvGrpSpPr/>
            <p:nvPr/>
          </p:nvGrpSpPr>
          <p:grpSpPr>
            <a:xfrm>
              <a:off x="868449" y="4037355"/>
              <a:ext cx="1670995" cy="1762466"/>
              <a:chOff x="2315259" y="6915128"/>
              <a:chExt cx="6334825" cy="6263416"/>
            </a:xfrm>
          </p:grpSpPr>
          <p:sp>
            <p:nvSpPr>
              <p:cNvPr id="65" name="Freeform 590">
                <a:extLst>
                  <a:ext uri="{FF2B5EF4-FFF2-40B4-BE49-F238E27FC236}">
                    <a16:creationId xmlns:a16="http://schemas.microsoft.com/office/drawing/2014/main" id="{1C1242B9-66F6-4E5F-A456-C64EA64255F5}"/>
                  </a:ext>
                </a:extLst>
              </p:cNvPr>
              <p:cNvSpPr>
                <a:spLocks/>
              </p:cNvSpPr>
              <p:nvPr/>
            </p:nvSpPr>
            <p:spPr bwMode="auto">
              <a:xfrm>
                <a:off x="2417580" y="6956398"/>
                <a:ext cx="5443780" cy="5926472"/>
              </a:xfrm>
              <a:custGeom>
                <a:avLst/>
                <a:gdLst/>
                <a:ahLst/>
                <a:cxnLst/>
                <a:rect l="0" t="0" r="r" b="b"/>
                <a:pathLst>
                  <a:path w="5446607" h="5928070">
                    <a:moveTo>
                      <a:pt x="913561" y="4811842"/>
                    </a:moveTo>
                    <a:lnTo>
                      <a:pt x="913446" y="4811938"/>
                    </a:lnTo>
                    <a:cubicBezTo>
                      <a:pt x="910413" y="4814925"/>
                      <a:pt x="908543" y="4817361"/>
                      <a:pt x="907601" y="4819354"/>
                    </a:cubicBezTo>
                    <a:lnTo>
                      <a:pt x="908956" y="4822191"/>
                    </a:lnTo>
                    <a:lnTo>
                      <a:pt x="909274" y="4819317"/>
                    </a:lnTo>
                    <a:lnTo>
                      <a:pt x="913561" y="4811842"/>
                    </a:lnTo>
                    <a:close/>
                    <a:moveTo>
                      <a:pt x="928924" y="4755096"/>
                    </a:moveTo>
                    <a:lnTo>
                      <a:pt x="928601" y="4756095"/>
                    </a:lnTo>
                    <a:lnTo>
                      <a:pt x="928758" y="4758080"/>
                    </a:lnTo>
                    <a:lnTo>
                      <a:pt x="928924" y="4755096"/>
                    </a:lnTo>
                    <a:close/>
                    <a:moveTo>
                      <a:pt x="4819727" y="1939806"/>
                    </a:moveTo>
                    <a:cubicBezTo>
                      <a:pt x="4853379" y="1939806"/>
                      <a:pt x="4855872" y="1964725"/>
                      <a:pt x="4858364" y="1988398"/>
                    </a:cubicBezTo>
                    <a:cubicBezTo>
                      <a:pt x="4862104" y="2005841"/>
                      <a:pt x="4858364" y="2025776"/>
                      <a:pt x="4873321" y="2040727"/>
                    </a:cubicBezTo>
                    <a:cubicBezTo>
                      <a:pt x="4915697" y="2101779"/>
                      <a:pt x="4966797" y="2155354"/>
                      <a:pt x="5020390" y="2208930"/>
                    </a:cubicBezTo>
                    <a:cubicBezTo>
                      <a:pt x="5031608" y="2220143"/>
                      <a:pt x="5041578" y="2230111"/>
                      <a:pt x="5057781" y="2232603"/>
                    </a:cubicBezTo>
                    <a:cubicBezTo>
                      <a:pt x="5070245" y="2233849"/>
                      <a:pt x="5078969" y="2241324"/>
                      <a:pt x="5083954" y="2251292"/>
                    </a:cubicBezTo>
                    <a:cubicBezTo>
                      <a:pt x="5092679" y="2269981"/>
                      <a:pt x="5108882" y="2282440"/>
                      <a:pt x="5123838" y="2294900"/>
                    </a:cubicBezTo>
                    <a:cubicBezTo>
                      <a:pt x="5126331" y="2297392"/>
                      <a:pt x="5127577" y="2301130"/>
                      <a:pt x="5127577" y="2303621"/>
                    </a:cubicBezTo>
                    <a:cubicBezTo>
                      <a:pt x="5122592" y="2337262"/>
                      <a:pt x="5135055" y="2359689"/>
                      <a:pt x="5166214" y="2378378"/>
                    </a:cubicBezTo>
                    <a:cubicBezTo>
                      <a:pt x="5192387" y="2393329"/>
                      <a:pt x="5217314" y="2413264"/>
                      <a:pt x="5218561" y="2449397"/>
                    </a:cubicBezTo>
                    <a:cubicBezTo>
                      <a:pt x="5218561" y="2453135"/>
                      <a:pt x="5222300" y="2459364"/>
                      <a:pt x="5226039" y="2459364"/>
                    </a:cubicBezTo>
                    <a:cubicBezTo>
                      <a:pt x="5258444" y="2460610"/>
                      <a:pt x="5285864" y="2493005"/>
                      <a:pt x="5320762" y="2468086"/>
                    </a:cubicBezTo>
                    <a:cubicBezTo>
                      <a:pt x="5335718" y="2458118"/>
                      <a:pt x="5350674" y="2466840"/>
                      <a:pt x="5361891" y="2478053"/>
                    </a:cubicBezTo>
                    <a:cubicBezTo>
                      <a:pt x="5374355" y="2490513"/>
                      <a:pt x="5385572" y="2504218"/>
                      <a:pt x="5376848" y="2522907"/>
                    </a:cubicBezTo>
                    <a:cubicBezTo>
                      <a:pt x="5369370" y="2536613"/>
                      <a:pt x="5373109" y="2544088"/>
                      <a:pt x="5383079" y="2556548"/>
                    </a:cubicBezTo>
                    <a:cubicBezTo>
                      <a:pt x="5401775" y="2578975"/>
                      <a:pt x="5391804" y="2618845"/>
                      <a:pt x="5364384" y="2627567"/>
                    </a:cubicBezTo>
                    <a:cubicBezTo>
                      <a:pt x="5350674" y="2632550"/>
                      <a:pt x="5348181" y="2641272"/>
                      <a:pt x="5346935" y="2652485"/>
                    </a:cubicBezTo>
                    <a:cubicBezTo>
                      <a:pt x="5344442" y="2666191"/>
                      <a:pt x="5345689" y="2681142"/>
                      <a:pt x="5348181" y="2694848"/>
                    </a:cubicBezTo>
                    <a:cubicBezTo>
                      <a:pt x="5356906" y="2696093"/>
                      <a:pt x="5356906" y="2687372"/>
                      <a:pt x="5359399" y="2682388"/>
                    </a:cubicBezTo>
                    <a:cubicBezTo>
                      <a:pt x="5363138" y="2673667"/>
                      <a:pt x="5365630" y="2659961"/>
                      <a:pt x="5380587" y="2662453"/>
                    </a:cubicBezTo>
                    <a:cubicBezTo>
                      <a:pt x="5393050" y="2666191"/>
                      <a:pt x="5394297" y="2678650"/>
                      <a:pt x="5394297" y="2689864"/>
                    </a:cubicBezTo>
                    <a:cubicBezTo>
                      <a:pt x="5395543" y="2697339"/>
                      <a:pt x="5394297" y="2704815"/>
                      <a:pt x="5395543" y="2713537"/>
                    </a:cubicBezTo>
                    <a:cubicBezTo>
                      <a:pt x="5396789" y="2739701"/>
                      <a:pt x="5390558" y="2760883"/>
                      <a:pt x="5358152" y="2764620"/>
                    </a:cubicBezTo>
                    <a:cubicBezTo>
                      <a:pt x="5349428" y="2765866"/>
                      <a:pt x="5338211" y="2768358"/>
                      <a:pt x="5343196" y="2780818"/>
                    </a:cubicBezTo>
                    <a:cubicBezTo>
                      <a:pt x="5348181" y="2792031"/>
                      <a:pt x="5356906" y="2784555"/>
                      <a:pt x="5364384" y="2782064"/>
                    </a:cubicBezTo>
                    <a:cubicBezTo>
                      <a:pt x="5390558" y="2770850"/>
                      <a:pt x="5399282" y="2777080"/>
                      <a:pt x="5399282" y="2804491"/>
                    </a:cubicBezTo>
                    <a:cubicBezTo>
                      <a:pt x="5399282" y="2814458"/>
                      <a:pt x="5399282" y="2823180"/>
                      <a:pt x="5400528" y="2833147"/>
                    </a:cubicBezTo>
                    <a:cubicBezTo>
                      <a:pt x="5406760" y="2879247"/>
                      <a:pt x="5400528" y="2886723"/>
                      <a:pt x="5350674" y="2901674"/>
                    </a:cubicBezTo>
                    <a:cubicBezTo>
                      <a:pt x="5388065" y="2920363"/>
                      <a:pt x="5408006" y="2945282"/>
                      <a:pt x="5398036" y="2987644"/>
                    </a:cubicBezTo>
                    <a:cubicBezTo>
                      <a:pt x="5393050" y="3006333"/>
                      <a:pt x="5406760" y="3025023"/>
                      <a:pt x="5404267" y="3046203"/>
                    </a:cubicBezTo>
                    <a:cubicBezTo>
                      <a:pt x="5398036" y="3101025"/>
                      <a:pt x="5370616" y="3117222"/>
                      <a:pt x="5320762" y="3093549"/>
                    </a:cubicBezTo>
                    <a:cubicBezTo>
                      <a:pt x="5329486" y="3104763"/>
                      <a:pt x="5343196" y="3103517"/>
                      <a:pt x="5355660" y="3106009"/>
                    </a:cubicBezTo>
                    <a:cubicBezTo>
                      <a:pt x="5373109" y="3108501"/>
                      <a:pt x="5389311" y="3118468"/>
                      <a:pt x="5386818" y="3138403"/>
                    </a:cubicBezTo>
                    <a:cubicBezTo>
                      <a:pt x="5384326" y="3157093"/>
                      <a:pt x="5364384" y="3159584"/>
                      <a:pt x="5348181" y="3159584"/>
                    </a:cubicBezTo>
                    <a:cubicBezTo>
                      <a:pt x="5331979" y="3157093"/>
                      <a:pt x="5318269" y="3149617"/>
                      <a:pt x="5305805" y="3139649"/>
                    </a:cubicBezTo>
                    <a:cubicBezTo>
                      <a:pt x="5289603" y="3125944"/>
                      <a:pt x="5273400" y="3128436"/>
                      <a:pt x="5259690" y="3143387"/>
                    </a:cubicBezTo>
                    <a:cubicBezTo>
                      <a:pt x="5253459" y="3152109"/>
                      <a:pt x="5250966" y="3162076"/>
                      <a:pt x="5259690" y="3167060"/>
                    </a:cubicBezTo>
                    <a:cubicBezTo>
                      <a:pt x="5274647" y="3177027"/>
                      <a:pt x="5282125" y="3195717"/>
                      <a:pt x="5299574" y="3201946"/>
                    </a:cubicBezTo>
                    <a:cubicBezTo>
                      <a:pt x="5320762" y="3210668"/>
                      <a:pt x="5325747" y="3224373"/>
                      <a:pt x="5314530" y="3244309"/>
                    </a:cubicBezTo>
                    <a:cubicBezTo>
                      <a:pt x="5300820" y="3269227"/>
                      <a:pt x="5309545" y="3282933"/>
                      <a:pt x="5334472" y="3292900"/>
                    </a:cubicBezTo>
                    <a:cubicBezTo>
                      <a:pt x="5349428" y="3297884"/>
                      <a:pt x="5358152" y="3309097"/>
                      <a:pt x="5363138" y="3325295"/>
                    </a:cubicBezTo>
                    <a:cubicBezTo>
                      <a:pt x="5368123" y="3347722"/>
                      <a:pt x="5380587" y="3365165"/>
                      <a:pt x="5391804" y="3383854"/>
                    </a:cubicBezTo>
                    <a:cubicBezTo>
                      <a:pt x="5398036" y="3393822"/>
                      <a:pt x="5405514" y="3400051"/>
                      <a:pt x="5417977" y="3403789"/>
                    </a:cubicBezTo>
                    <a:cubicBezTo>
                      <a:pt x="5449136" y="3410019"/>
                      <a:pt x="5455368" y="3436184"/>
                      <a:pt x="5434180" y="3459857"/>
                    </a:cubicBezTo>
                    <a:cubicBezTo>
                      <a:pt x="5425455" y="3469824"/>
                      <a:pt x="5414238" y="3473562"/>
                      <a:pt x="5401775" y="3476054"/>
                    </a:cubicBezTo>
                    <a:cubicBezTo>
                      <a:pt x="5388065" y="3478546"/>
                      <a:pt x="5379340" y="3486021"/>
                      <a:pt x="5379340" y="3503465"/>
                    </a:cubicBezTo>
                    <a:cubicBezTo>
                      <a:pt x="5378094" y="3524646"/>
                      <a:pt x="5364384" y="3537105"/>
                      <a:pt x="5344442" y="3540843"/>
                    </a:cubicBezTo>
                    <a:cubicBezTo>
                      <a:pt x="5324501" y="3543335"/>
                      <a:pt x="5313284" y="3530875"/>
                      <a:pt x="5305805" y="3514678"/>
                    </a:cubicBezTo>
                    <a:cubicBezTo>
                      <a:pt x="5284617" y="3462349"/>
                      <a:pt x="5244734" y="3423724"/>
                      <a:pt x="5212329" y="3380116"/>
                    </a:cubicBezTo>
                    <a:cubicBezTo>
                      <a:pt x="5207344" y="3373887"/>
                      <a:pt x="5199865" y="3368903"/>
                      <a:pt x="5201112" y="3361427"/>
                    </a:cubicBezTo>
                    <a:cubicBezTo>
                      <a:pt x="5191141" y="3390084"/>
                      <a:pt x="5143780" y="3419987"/>
                      <a:pt x="5115113" y="3416249"/>
                    </a:cubicBezTo>
                    <a:cubicBezTo>
                      <a:pt x="5101404" y="3413757"/>
                      <a:pt x="5093925" y="3406281"/>
                      <a:pt x="5087693" y="3395068"/>
                    </a:cubicBezTo>
                    <a:cubicBezTo>
                      <a:pt x="5082708" y="3386346"/>
                      <a:pt x="5076476" y="3381362"/>
                      <a:pt x="5066505" y="3385100"/>
                    </a:cubicBezTo>
                    <a:cubicBezTo>
                      <a:pt x="5056535" y="3388838"/>
                      <a:pt x="5046564" y="3392576"/>
                      <a:pt x="5045317" y="3403789"/>
                    </a:cubicBezTo>
                    <a:cubicBezTo>
                      <a:pt x="5044071" y="3415003"/>
                      <a:pt x="5055288" y="3418741"/>
                      <a:pt x="5062766" y="3421232"/>
                    </a:cubicBezTo>
                    <a:cubicBezTo>
                      <a:pt x="5090186" y="3431200"/>
                      <a:pt x="5096418" y="3452381"/>
                      <a:pt x="5093925" y="3483530"/>
                    </a:cubicBezTo>
                    <a:cubicBezTo>
                      <a:pt x="5115113" y="3472316"/>
                      <a:pt x="5135055" y="3476054"/>
                      <a:pt x="5156243" y="3482284"/>
                    </a:cubicBezTo>
                    <a:cubicBezTo>
                      <a:pt x="5166214" y="3483530"/>
                      <a:pt x="5174938" y="3487267"/>
                      <a:pt x="5177431" y="3498481"/>
                    </a:cubicBezTo>
                    <a:cubicBezTo>
                      <a:pt x="5179924" y="3509694"/>
                      <a:pt x="5171199" y="3514678"/>
                      <a:pt x="5163721" y="3518416"/>
                    </a:cubicBezTo>
                    <a:cubicBezTo>
                      <a:pt x="5158736" y="3520908"/>
                      <a:pt x="5154997" y="3523400"/>
                      <a:pt x="5151258" y="3525892"/>
                    </a:cubicBezTo>
                    <a:cubicBezTo>
                      <a:pt x="5145026" y="3530875"/>
                      <a:pt x="5133809" y="3534613"/>
                      <a:pt x="5136301" y="3545827"/>
                    </a:cubicBezTo>
                    <a:cubicBezTo>
                      <a:pt x="5137548" y="3554548"/>
                      <a:pt x="5147519" y="3554548"/>
                      <a:pt x="5154997" y="3555794"/>
                    </a:cubicBezTo>
                    <a:cubicBezTo>
                      <a:pt x="5174938" y="3560778"/>
                      <a:pt x="5176185" y="3570746"/>
                      <a:pt x="5163721" y="3583205"/>
                    </a:cubicBezTo>
                    <a:cubicBezTo>
                      <a:pt x="5147519" y="3598156"/>
                      <a:pt x="5137548" y="3616845"/>
                      <a:pt x="5127577" y="3634289"/>
                    </a:cubicBezTo>
                    <a:cubicBezTo>
                      <a:pt x="5117606" y="3652978"/>
                      <a:pt x="5103896" y="3659207"/>
                      <a:pt x="5087693" y="3644256"/>
                    </a:cubicBezTo>
                    <a:cubicBezTo>
                      <a:pt x="5068998" y="3624321"/>
                      <a:pt x="5040332" y="3620583"/>
                      <a:pt x="5021637" y="3600648"/>
                    </a:cubicBezTo>
                    <a:cubicBezTo>
                      <a:pt x="5009173" y="3588189"/>
                      <a:pt x="5000449" y="3599402"/>
                      <a:pt x="4992971" y="3610616"/>
                    </a:cubicBezTo>
                    <a:cubicBezTo>
                      <a:pt x="4966797" y="3647994"/>
                      <a:pt x="4966797" y="3644256"/>
                      <a:pt x="4921928" y="3635535"/>
                    </a:cubicBezTo>
                    <a:cubicBezTo>
                      <a:pt x="4890770" y="3629305"/>
                      <a:pt x="4858364" y="3621829"/>
                      <a:pt x="4824713" y="3633043"/>
                    </a:cubicBezTo>
                    <a:cubicBezTo>
                      <a:pt x="4853379" y="3643010"/>
                      <a:pt x="4880799" y="3659207"/>
                      <a:pt x="4911958" y="3660453"/>
                    </a:cubicBezTo>
                    <a:cubicBezTo>
                      <a:pt x="4935638" y="3661699"/>
                      <a:pt x="4955580" y="3667929"/>
                      <a:pt x="4969290" y="3686618"/>
                    </a:cubicBezTo>
                    <a:cubicBezTo>
                      <a:pt x="4980507" y="3704061"/>
                      <a:pt x="4994217" y="3709045"/>
                      <a:pt x="5014159" y="3701570"/>
                    </a:cubicBezTo>
                    <a:cubicBezTo>
                      <a:pt x="5017898" y="3700324"/>
                      <a:pt x="5020390" y="3699078"/>
                      <a:pt x="5022883" y="3699078"/>
                    </a:cubicBezTo>
                    <a:cubicBezTo>
                      <a:pt x="5039086" y="3699078"/>
                      <a:pt x="5056535" y="3695340"/>
                      <a:pt x="5065259" y="3711537"/>
                    </a:cubicBezTo>
                    <a:cubicBezTo>
                      <a:pt x="5073984" y="3726489"/>
                      <a:pt x="5065259" y="3738948"/>
                      <a:pt x="5055288" y="3748915"/>
                    </a:cubicBezTo>
                    <a:cubicBezTo>
                      <a:pt x="5041578" y="3761375"/>
                      <a:pt x="5025376" y="3771343"/>
                      <a:pt x="5007927" y="3757637"/>
                    </a:cubicBezTo>
                    <a:cubicBezTo>
                      <a:pt x="4980507" y="3737702"/>
                      <a:pt x="4951841" y="3750161"/>
                      <a:pt x="4923175" y="3747669"/>
                    </a:cubicBezTo>
                    <a:cubicBezTo>
                      <a:pt x="4913204" y="3747669"/>
                      <a:pt x="4910711" y="3757637"/>
                      <a:pt x="4906972" y="3766359"/>
                    </a:cubicBezTo>
                    <a:cubicBezTo>
                      <a:pt x="4893262" y="3799999"/>
                      <a:pt x="4869582" y="3807475"/>
                      <a:pt x="4837176" y="3790032"/>
                    </a:cubicBezTo>
                    <a:cubicBezTo>
                      <a:pt x="4814742" y="3777572"/>
                      <a:pt x="4787322" y="3775080"/>
                      <a:pt x="4772366" y="3748915"/>
                    </a:cubicBezTo>
                    <a:cubicBezTo>
                      <a:pt x="4767381" y="3740194"/>
                      <a:pt x="4752424" y="3740194"/>
                      <a:pt x="4742454" y="3743932"/>
                    </a:cubicBezTo>
                    <a:cubicBezTo>
                      <a:pt x="4728744" y="3750161"/>
                      <a:pt x="4734975" y="3760129"/>
                      <a:pt x="4736222" y="3770097"/>
                    </a:cubicBezTo>
                    <a:cubicBezTo>
                      <a:pt x="4736222" y="3773834"/>
                      <a:pt x="4737468" y="3778818"/>
                      <a:pt x="4736222" y="3783802"/>
                    </a:cubicBezTo>
                    <a:cubicBezTo>
                      <a:pt x="4733729" y="3797507"/>
                      <a:pt x="4747439" y="3819934"/>
                      <a:pt x="4728744" y="3824918"/>
                    </a:cubicBezTo>
                    <a:cubicBezTo>
                      <a:pt x="4710048" y="3829902"/>
                      <a:pt x="4687614" y="3818688"/>
                      <a:pt x="4673904" y="3803737"/>
                    </a:cubicBezTo>
                    <a:cubicBezTo>
                      <a:pt x="4663933" y="3791277"/>
                      <a:pt x="4658948" y="3776326"/>
                      <a:pt x="4643992" y="3768851"/>
                    </a:cubicBezTo>
                    <a:cubicBezTo>
                      <a:pt x="4647731" y="3795015"/>
                      <a:pt x="4652716" y="3822426"/>
                      <a:pt x="4676397" y="3838623"/>
                    </a:cubicBezTo>
                    <a:cubicBezTo>
                      <a:pt x="4696338" y="3849837"/>
                      <a:pt x="4706309" y="3866034"/>
                      <a:pt x="4712541" y="3887215"/>
                    </a:cubicBezTo>
                    <a:cubicBezTo>
                      <a:pt x="4715034" y="3899675"/>
                      <a:pt x="4718773" y="3913380"/>
                      <a:pt x="4727497" y="3923347"/>
                    </a:cubicBezTo>
                    <a:cubicBezTo>
                      <a:pt x="4747439" y="3948266"/>
                      <a:pt x="4743700" y="3971939"/>
                      <a:pt x="4727497" y="3996858"/>
                    </a:cubicBezTo>
                    <a:cubicBezTo>
                      <a:pt x="4716280" y="4013055"/>
                      <a:pt x="4708802" y="4028007"/>
                      <a:pt x="4721266" y="4047942"/>
                    </a:cubicBezTo>
                    <a:cubicBezTo>
                      <a:pt x="4726251" y="4056663"/>
                      <a:pt x="4725005" y="4066631"/>
                      <a:pt x="4721266" y="4076599"/>
                    </a:cubicBezTo>
                    <a:cubicBezTo>
                      <a:pt x="4707556" y="4112731"/>
                      <a:pt x="4700078" y="4150109"/>
                      <a:pt x="4681382" y="4184995"/>
                    </a:cubicBezTo>
                    <a:cubicBezTo>
                      <a:pt x="4677643" y="4191225"/>
                      <a:pt x="4675150" y="4198701"/>
                      <a:pt x="4668919" y="4203685"/>
                    </a:cubicBezTo>
                    <a:cubicBezTo>
                      <a:pt x="4647731" y="4214898"/>
                      <a:pt x="4621557" y="4206177"/>
                      <a:pt x="4597877" y="4224866"/>
                    </a:cubicBezTo>
                    <a:cubicBezTo>
                      <a:pt x="4575442" y="4242309"/>
                      <a:pt x="4551761" y="4219882"/>
                      <a:pt x="4530573" y="4203685"/>
                    </a:cubicBezTo>
                    <a:cubicBezTo>
                      <a:pt x="4520603" y="4194963"/>
                      <a:pt x="4508139" y="4191225"/>
                      <a:pt x="4494429" y="4193717"/>
                    </a:cubicBezTo>
                    <a:cubicBezTo>
                      <a:pt x="4480719" y="4194963"/>
                      <a:pt x="4474488" y="4202439"/>
                      <a:pt x="4475734" y="4218636"/>
                    </a:cubicBezTo>
                    <a:cubicBezTo>
                      <a:pt x="4479473" y="4256014"/>
                      <a:pt x="4460778" y="4273457"/>
                      <a:pt x="4422141" y="4269720"/>
                    </a:cubicBezTo>
                    <a:cubicBezTo>
                      <a:pt x="4403445" y="4268474"/>
                      <a:pt x="4389736" y="4257260"/>
                      <a:pt x="4376026" y="4244801"/>
                    </a:cubicBezTo>
                    <a:cubicBezTo>
                      <a:pt x="4361069" y="4228603"/>
                      <a:pt x="4342374" y="4221128"/>
                      <a:pt x="4318693" y="4226112"/>
                    </a:cubicBezTo>
                    <a:cubicBezTo>
                      <a:pt x="4324925" y="4249785"/>
                      <a:pt x="4333650" y="4272211"/>
                      <a:pt x="4347360" y="4292147"/>
                    </a:cubicBezTo>
                    <a:cubicBezTo>
                      <a:pt x="4352345" y="4299622"/>
                      <a:pt x="4356084" y="4308344"/>
                      <a:pt x="4347360" y="4315819"/>
                    </a:cubicBezTo>
                    <a:cubicBezTo>
                      <a:pt x="4341128" y="4322049"/>
                      <a:pt x="4333650" y="4319557"/>
                      <a:pt x="4324925" y="4315819"/>
                    </a:cubicBezTo>
                    <a:cubicBezTo>
                      <a:pt x="4286288" y="4294639"/>
                      <a:pt x="4242666" y="4308344"/>
                      <a:pt x="4225217" y="4348214"/>
                    </a:cubicBezTo>
                    <a:cubicBezTo>
                      <a:pt x="4209014" y="4380609"/>
                      <a:pt x="4201536" y="4413003"/>
                      <a:pt x="4217739" y="4449135"/>
                    </a:cubicBezTo>
                    <a:cubicBezTo>
                      <a:pt x="4237680" y="4492743"/>
                      <a:pt x="4214000" y="4522646"/>
                      <a:pt x="4167885" y="4515171"/>
                    </a:cubicBezTo>
                    <a:cubicBezTo>
                      <a:pt x="4147943" y="4511433"/>
                      <a:pt x="4139218" y="4515171"/>
                      <a:pt x="4140465" y="4536351"/>
                    </a:cubicBezTo>
                    <a:cubicBezTo>
                      <a:pt x="4140465" y="4565008"/>
                      <a:pt x="4142958" y="4593665"/>
                      <a:pt x="4140465" y="4622321"/>
                    </a:cubicBezTo>
                    <a:cubicBezTo>
                      <a:pt x="4139218" y="4647241"/>
                      <a:pt x="4147943" y="4670913"/>
                      <a:pt x="4164146" y="4693341"/>
                    </a:cubicBezTo>
                    <a:cubicBezTo>
                      <a:pt x="4181595" y="4717013"/>
                      <a:pt x="4197797" y="4743178"/>
                      <a:pt x="4186580" y="4775573"/>
                    </a:cubicBezTo>
                    <a:cubicBezTo>
                      <a:pt x="4179102" y="4795508"/>
                      <a:pt x="4170377" y="4814197"/>
                      <a:pt x="4146697" y="4819181"/>
                    </a:cubicBezTo>
                    <a:cubicBezTo>
                      <a:pt x="4123016" y="4824165"/>
                      <a:pt x="4123016" y="4837870"/>
                      <a:pt x="4132987" y="4856559"/>
                    </a:cubicBezTo>
                    <a:cubicBezTo>
                      <a:pt x="4144204" y="4875248"/>
                      <a:pt x="4147943" y="4900167"/>
                      <a:pt x="4172870" y="4910135"/>
                    </a:cubicBezTo>
                    <a:cubicBezTo>
                      <a:pt x="4186580" y="4916364"/>
                      <a:pt x="4184087" y="4932561"/>
                      <a:pt x="4177855" y="4946267"/>
                    </a:cubicBezTo>
                    <a:cubicBezTo>
                      <a:pt x="4167885" y="4962464"/>
                      <a:pt x="4165392" y="4979907"/>
                      <a:pt x="4169131" y="4999843"/>
                    </a:cubicBezTo>
                    <a:cubicBezTo>
                      <a:pt x="4172870" y="5017285"/>
                      <a:pt x="4164146" y="5029745"/>
                      <a:pt x="4152928" y="5040959"/>
                    </a:cubicBezTo>
                    <a:cubicBezTo>
                      <a:pt x="4142958" y="5052172"/>
                      <a:pt x="4132987" y="5062139"/>
                      <a:pt x="4126755" y="5078337"/>
                    </a:cubicBezTo>
                    <a:cubicBezTo>
                      <a:pt x="4116784" y="5102010"/>
                      <a:pt x="4109306" y="5123191"/>
                      <a:pt x="4134233" y="5143126"/>
                    </a:cubicBezTo>
                    <a:cubicBezTo>
                      <a:pt x="4144204" y="5149355"/>
                      <a:pt x="4146697" y="5163061"/>
                      <a:pt x="4152928" y="5174275"/>
                    </a:cubicBezTo>
                    <a:cubicBezTo>
                      <a:pt x="4156667" y="5180504"/>
                      <a:pt x="4157914" y="5191718"/>
                      <a:pt x="4164146" y="5192963"/>
                    </a:cubicBezTo>
                    <a:cubicBezTo>
                      <a:pt x="4200290" y="5202931"/>
                      <a:pt x="4217739" y="5236571"/>
                      <a:pt x="4246405" y="5252769"/>
                    </a:cubicBezTo>
                    <a:cubicBezTo>
                      <a:pt x="4263854" y="5262737"/>
                      <a:pt x="4270086" y="5272704"/>
                      <a:pt x="4263854" y="5288901"/>
                    </a:cubicBezTo>
                    <a:cubicBezTo>
                      <a:pt x="4260115" y="5305099"/>
                      <a:pt x="4256376" y="5318804"/>
                      <a:pt x="4250144" y="5333755"/>
                    </a:cubicBezTo>
                    <a:cubicBezTo>
                      <a:pt x="4242666" y="5357428"/>
                      <a:pt x="4226463" y="5372379"/>
                      <a:pt x="4200290" y="5374871"/>
                    </a:cubicBezTo>
                    <a:cubicBezTo>
                      <a:pt x="4177855" y="5377363"/>
                      <a:pt x="4157914" y="5383593"/>
                      <a:pt x="4156667" y="5411004"/>
                    </a:cubicBezTo>
                    <a:cubicBezTo>
                      <a:pt x="4142958" y="5437169"/>
                      <a:pt x="4123016" y="5458349"/>
                      <a:pt x="4109306" y="5482023"/>
                    </a:cubicBezTo>
                    <a:cubicBezTo>
                      <a:pt x="4093103" y="5500711"/>
                      <a:pt x="4083133" y="5523139"/>
                      <a:pt x="4074408" y="5545565"/>
                    </a:cubicBezTo>
                    <a:cubicBezTo>
                      <a:pt x="4058206" y="5577960"/>
                      <a:pt x="4063191" y="5586682"/>
                      <a:pt x="4100582" y="5590419"/>
                    </a:cubicBezTo>
                    <a:cubicBezTo>
                      <a:pt x="4128001" y="5600387"/>
                      <a:pt x="4144204" y="5617830"/>
                      <a:pt x="4139218" y="5650225"/>
                    </a:cubicBezTo>
                    <a:cubicBezTo>
                      <a:pt x="4136726" y="5652717"/>
                      <a:pt x="4132987" y="5653963"/>
                      <a:pt x="4129248" y="5652717"/>
                    </a:cubicBezTo>
                    <a:cubicBezTo>
                      <a:pt x="4123016" y="5652717"/>
                      <a:pt x="4119277" y="5648979"/>
                      <a:pt x="4116784" y="5643995"/>
                    </a:cubicBezTo>
                    <a:cubicBezTo>
                      <a:pt x="4103074" y="5612847"/>
                      <a:pt x="4078147" y="5622814"/>
                      <a:pt x="4054466" y="5625306"/>
                    </a:cubicBezTo>
                    <a:cubicBezTo>
                      <a:pt x="4028293" y="5627798"/>
                      <a:pt x="4018322" y="5645241"/>
                      <a:pt x="4017076" y="5665176"/>
                    </a:cubicBezTo>
                    <a:cubicBezTo>
                      <a:pt x="4013337" y="5703800"/>
                      <a:pt x="3987163" y="5713768"/>
                      <a:pt x="3957251" y="5721243"/>
                    </a:cubicBezTo>
                    <a:cubicBezTo>
                      <a:pt x="3889948" y="5737441"/>
                      <a:pt x="3833862" y="5713768"/>
                      <a:pt x="3780269" y="5678881"/>
                    </a:cubicBezTo>
                    <a:cubicBezTo>
                      <a:pt x="3774037" y="5673898"/>
                      <a:pt x="3766559" y="5667668"/>
                      <a:pt x="3765312" y="5660192"/>
                    </a:cubicBezTo>
                    <a:cubicBezTo>
                      <a:pt x="3757834" y="5614093"/>
                      <a:pt x="3722936" y="5579206"/>
                      <a:pt x="3706734" y="5535598"/>
                    </a:cubicBezTo>
                    <a:cubicBezTo>
                      <a:pt x="3696763" y="5506941"/>
                      <a:pt x="3689285" y="5477039"/>
                      <a:pt x="3695517" y="5444644"/>
                    </a:cubicBezTo>
                    <a:cubicBezTo>
                      <a:pt x="3699256" y="5420971"/>
                      <a:pt x="3688039" y="5406020"/>
                      <a:pt x="3668097" y="5393561"/>
                    </a:cubicBezTo>
                    <a:cubicBezTo>
                      <a:pt x="3625721" y="5369887"/>
                      <a:pt x="3579606" y="5373625"/>
                      <a:pt x="3542215" y="5408512"/>
                    </a:cubicBezTo>
                    <a:cubicBezTo>
                      <a:pt x="3535983" y="5413495"/>
                      <a:pt x="3529752" y="5419725"/>
                      <a:pt x="3522274" y="5423463"/>
                    </a:cubicBezTo>
                    <a:cubicBezTo>
                      <a:pt x="3501086" y="5434677"/>
                      <a:pt x="3494854" y="5454612"/>
                      <a:pt x="3499839" y="5474547"/>
                    </a:cubicBezTo>
                    <a:cubicBezTo>
                      <a:pt x="3508564" y="5506941"/>
                      <a:pt x="3512303" y="5539336"/>
                      <a:pt x="3512303" y="5572976"/>
                    </a:cubicBezTo>
                    <a:cubicBezTo>
                      <a:pt x="3512303" y="5585436"/>
                      <a:pt x="3519781" y="5594157"/>
                      <a:pt x="3532244" y="5600387"/>
                    </a:cubicBezTo>
                    <a:cubicBezTo>
                      <a:pt x="3582098" y="5622814"/>
                      <a:pt x="3598301" y="5670160"/>
                      <a:pt x="3573374" y="5717506"/>
                    </a:cubicBezTo>
                    <a:cubicBezTo>
                      <a:pt x="3568389" y="5728719"/>
                      <a:pt x="3562157" y="5738687"/>
                      <a:pt x="3555925" y="5749900"/>
                    </a:cubicBezTo>
                    <a:cubicBezTo>
                      <a:pt x="3535983" y="5792262"/>
                      <a:pt x="3549693" y="5823411"/>
                      <a:pt x="3593316" y="5834624"/>
                    </a:cubicBezTo>
                    <a:cubicBezTo>
                      <a:pt x="3621982" y="5840854"/>
                      <a:pt x="3645663" y="5859543"/>
                      <a:pt x="3665604" y="5878232"/>
                    </a:cubicBezTo>
                    <a:cubicBezTo>
                      <a:pt x="3674329" y="5885708"/>
                      <a:pt x="3683053" y="5894429"/>
                      <a:pt x="3674329" y="5906889"/>
                    </a:cubicBezTo>
                    <a:cubicBezTo>
                      <a:pt x="3634445" y="5913119"/>
                      <a:pt x="3595808" y="5920595"/>
                      <a:pt x="3555925" y="5928070"/>
                    </a:cubicBezTo>
                    <a:cubicBezTo>
                      <a:pt x="3539722" y="5885708"/>
                      <a:pt x="3518534" y="5848330"/>
                      <a:pt x="3481144" y="5820919"/>
                    </a:cubicBezTo>
                    <a:cubicBezTo>
                      <a:pt x="3466188" y="5809705"/>
                      <a:pt x="3452478" y="5803476"/>
                      <a:pt x="3433782" y="5805968"/>
                    </a:cubicBezTo>
                    <a:cubicBezTo>
                      <a:pt x="3403870" y="5808459"/>
                      <a:pt x="3368972" y="5828395"/>
                      <a:pt x="3347784" y="5853313"/>
                    </a:cubicBezTo>
                    <a:cubicBezTo>
                      <a:pt x="3334074" y="5869511"/>
                      <a:pt x="3316625" y="5878232"/>
                      <a:pt x="3295437" y="5873249"/>
                    </a:cubicBezTo>
                    <a:cubicBezTo>
                      <a:pt x="3263032" y="5864527"/>
                      <a:pt x="3229380" y="5863281"/>
                      <a:pt x="3196975" y="5855805"/>
                    </a:cubicBezTo>
                    <a:cubicBezTo>
                      <a:pt x="3167063" y="5848330"/>
                      <a:pt x="3137150" y="5837116"/>
                      <a:pt x="3109731" y="5822165"/>
                    </a:cubicBezTo>
                    <a:cubicBezTo>
                      <a:pt x="3079818" y="5805968"/>
                      <a:pt x="3052398" y="5784787"/>
                      <a:pt x="3018747" y="5776065"/>
                    </a:cubicBezTo>
                    <a:cubicBezTo>
                      <a:pt x="3003790" y="5771081"/>
                      <a:pt x="2993820" y="5762359"/>
                      <a:pt x="2992573" y="5744917"/>
                    </a:cubicBezTo>
                    <a:cubicBezTo>
                      <a:pt x="2990081" y="5727473"/>
                      <a:pt x="2980110" y="5716260"/>
                      <a:pt x="2965154" y="5707538"/>
                    </a:cubicBezTo>
                    <a:cubicBezTo>
                      <a:pt x="2938980" y="5693833"/>
                      <a:pt x="2919038" y="5673898"/>
                      <a:pt x="2910314" y="5645241"/>
                    </a:cubicBezTo>
                    <a:cubicBezTo>
                      <a:pt x="2900343" y="5615338"/>
                      <a:pt x="2872923" y="5600387"/>
                      <a:pt x="2854228" y="5575468"/>
                    </a:cubicBezTo>
                    <a:cubicBezTo>
                      <a:pt x="2839272" y="5554287"/>
                      <a:pt x="2830547" y="5538090"/>
                      <a:pt x="2855474" y="5516909"/>
                    </a:cubicBezTo>
                    <a:cubicBezTo>
                      <a:pt x="2874170" y="5503203"/>
                      <a:pt x="2876662" y="5437169"/>
                      <a:pt x="2862953" y="5417233"/>
                    </a:cubicBezTo>
                    <a:cubicBezTo>
                      <a:pt x="2859214" y="5409758"/>
                      <a:pt x="2851735" y="5402282"/>
                      <a:pt x="2852982" y="5393561"/>
                    </a:cubicBezTo>
                    <a:cubicBezTo>
                      <a:pt x="2865445" y="5337493"/>
                      <a:pt x="2849243" y="5282671"/>
                      <a:pt x="2835533" y="5229096"/>
                    </a:cubicBezTo>
                    <a:cubicBezTo>
                      <a:pt x="2833040" y="5215391"/>
                      <a:pt x="2839272" y="5205423"/>
                      <a:pt x="2846750" y="5195455"/>
                    </a:cubicBezTo>
                    <a:cubicBezTo>
                      <a:pt x="2866692" y="5175521"/>
                      <a:pt x="2872923" y="5108239"/>
                      <a:pt x="2856721" y="5084567"/>
                    </a:cubicBezTo>
                    <a:cubicBezTo>
                      <a:pt x="2845504" y="5068369"/>
                      <a:pt x="2830547" y="5072107"/>
                      <a:pt x="2816837" y="5079583"/>
                    </a:cubicBezTo>
                    <a:cubicBezTo>
                      <a:pt x="2788171" y="5093288"/>
                      <a:pt x="2760752" y="5098272"/>
                      <a:pt x="2729593" y="5089550"/>
                    </a:cubicBezTo>
                    <a:cubicBezTo>
                      <a:pt x="2695941" y="5073353"/>
                      <a:pt x="2661043" y="5058402"/>
                      <a:pt x="2661043" y="5011056"/>
                    </a:cubicBezTo>
                    <a:cubicBezTo>
                      <a:pt x="2661043" y="5002334"/>
                      <a:pt x="2651072" y="4997351"/>
                      <a:pt x="2644841" y="4991121"/>
                    </a:cubicBezTo>
                    <a:cubicBezTo>
                      <a:pt x="2619914" y="4964956"/>
                      <a:pt x="2616175" y="4946267"/>
                      <a:pt x="2632377" y="4913872"/>
                    </a:cubicBezTo>
                    <a:cubicBezTo>
                      <a:pt x="2647333" y="4883970"/>
                      <a:pt x="2658551" y="4857805"/>
                      <a:pt x="2646087" y="4822919"/>
                    </a:cubicBezTo>
                    <a:cubicBezTo>
                      <a:pt x="2637363" y="4799245"/>
                      <a:pt x="2653565" y="4778065"/>
                      <a:pt x="2668521" y="4760621"/>
                    </a:cubicBezTo>
                    <a:cubicBezTo>
                      <a:pt x="2679739" y="4749408"/>
                      <a:pt x="2694695" y="4750654"/>
                      <a:pt x="2703419" y="4761867"/>
                    </a:cubicBezTo>
                    <a:cubicBezTo>
                      <a:pt x="2719622" y="4779311"/>
                      <a:pt x="2739564" y="4788032"/>
                      <a:pt x="2763244" y="4793016"/>
                    </a:cubicBezTo>
                    <a:cubicBezTo>
                      <a:pt x="2784432" y="4799245"/>
                      <a:pt x="2795649" y="4819181"/>
                      <a:pt x="2800635" y="4840362"/>
                    </a:cubicBezTo>
                    <a:cubicBezTo>
                      <a:pt x="2804374" y="4856559"/>
                      <a:pt x="2795649" y="4865281"/>
                      <a:pt x="2780693" y="4872756"/>
                    </a:cubicBezTo>
                    <a:cubicBezTo>
                      <a:pt x="2754520" y="4886461"/>
                      <a:pt x="2755766" y="4901413"/>
                      <a:pt x="2780693" y="4915118"/>
                    </a:cubicBezTo>
                    <a:cubicBezTo>
                      <a:pt x="2821823" y="4941283"/>
                      <a:pt x="2821823" y="4941283"/>
                      <a:pt x="2795649" y="4981153"/>
                    </a:cubicBezTo>
                    <a:cubicBezTo>
                      <a:pt x="2788171" y="4994859"/>
                      <a:pt x="2788171" y="4994859"/>
                      <a:pt x="2810606" y="5016040"/>
                    </a:cubicBezTo>
                    <a:cubicBezTo>
                      <a:pt x="2801881" y="4984891"/>
                      <a:pt x="2810606" y="4962464"/>
                      <a:pt x="2834286" y="4946267"/>
                    </a:cubicBezTo>
                    <a:cubicBezTo>
                      <a:pt x="2840518" y="4941283"/>
                      <a:pt x="2844257" y="4933807"/>
                      <a:pt x="2845504" y="4926332"/>
                    </a:cubicBezTo>
                    <a:cubicBezTo>
                      <a:pt x="2855474" y="4895183"/>
                      <a:pt x="2872923" y="4870264"/>
                      <a:pt x="2896604" y="4850329"/>
                    </a:cubicBezTo>
                    <a:cubicBezTo>
                      <a:pt x="2910314" y="4836624"/>
                      <a:pt x="2916546" y="4821673"/>
                      <a:pt x="2904082" y="4805475"/>
                    </a:cubicBezTo>
                    <a:cubicBezTo>
                      <a:pt x="2887880" y="4784294"/>
                      <a:pt x="2889126" y="4763113"/>
                      <a:pt x="2897850" y="4740686"/>
                    </a:cubicBezTo>
                    <a:cubicBezTo>
                      <a:pt x="2906575" y="4720751"/>
                      <a:pt x="2901590" y="4713275"/>
                      <a:pt x="2879155" y="4710783"/>
                    </a:cubicBezTo>
                    <a:cubicBezTo>
                      <a:pt x="2859214" y="4709538"/>
                      <a:pt x="2838026" y="4705800"/>
                      <a:pt x="2816837" y="4709538"/>
                    </a:cubicBezTo>
                    <a:cubicBezTo>
                      <a:pt x="2794403" y="4714521"/>
                      <a:pt x="2773215" y="4713275"/>
                      <a:pt x="2753273" y="4703308"/>
                    </a:cubicBezTo>
                    <a:cubicBezTo>
                      <a:pt x="2745795" y="4699570"/>
                      <a:pt x="2735825" y="4694586"/>
                      <a:pt x="2727100" y="4698324"/>
                    </a:cubicBezTo>
                    <a:cubicBezTo>
                      <a:pt x="2694695" y="4710783"/>
                      <a:pt x="2662290" y="4702062"/>
                      <a:pt x="2629884" y="4695832"/>
                    </a:cubicBezTo>
                    <a:cubicBezTo>
                      <a:pt x="2612436" y="4692095"/>
                      <a:pt x="2599972" y="4697078"/>
                      <a:pt x="2590001" y="4710783"/>
                    </a:cubicBezTo>
                    <a:cubicBezTo>
                      <a:pt x="2577538" y="4728227"/>
                      <a:pt x="2562581" y="4743178"/>
                      <a:pt x="2550118" y="4759375"/>
                    </a:cubicBezTo>
                    <a:cubicBezTo>
                      <a:pt x="2532669" y="4783048"/>
                      <a:pt x="2536408" y="4809213"/>
                      <a:pt x="2560089" y="4825410"/>
                    </a:cubicBezTo>
                    <a:cubicBezTo>
                      <a:pt x="2599972" y="4852821"/>
                      <a:pt x="2608696" y="4872756"/>
                      <a:pt x="2594987" y="4915118"/>
                    </a:cubicBezTo>
                    <a:cubicBezTo>
                      <a:pt x="2583769" y="4948759"/>
                      <a:pt x="2578784" y="4978661"/>
                      <a:pt x="2614928" y="4998597"/>
                    </a:cubicBezTo>
                    <a:cubicBezTo>
                      <a:pt x="2622406" y="5003580"/>
                      <a:pt x="2624899" y="5013548"/>
                      <a:pt x="2623653" y="5023515"/>
                    </a:cubicBezTo>
                    <a:cubicBezTo>
                      <a:pt x="2619914" y="5059648"/>
                      <a:pt x="2648580" y="5073353"/>
                      <a:pt x="2671014" y="5092042"/>
                    </a:cubicBezTo>
                    <a:cubicBezTo>
                      <a:pt x="2690956" y="5108239"/>
                      <a:pt x="2708405" y="5082075"/>
                      <a:pt x="2727100" y="5088304"/>
                    </a:cubicBezTo>
                    <a:cubicBezTo>
                      <a:pt x="2748288" y="5106993"/>
                      <a:pt x="2770722" y="5115715"/>
                      <a:pt x="2799389" y="5113223"/>
                    </a:cubicBezTo>
                    <a:cubicBezTo>
                      <a:pt x="2816837" y="5113223"/>
                      <a:pt x="2833040" y="5116961"/>
                      <a:pt x="2839272" y="5136896"/>
                    </a:cubicBezTo>
                    <a:cubicBezTo>
                      <a:pt x="2844257" y="5150601"/>
                      <a:pt x="2839272" y="5161815"/>
                      <a:pt x="2829301" y="5171783"/>
                    </a:cubicBezTo>
                    <a:cubicBezTo>
                      <a:pt x="2814345" y="5185488"/>
                      <a:pt x="2798142" y="5181750"/>
                      <a:pt x="2783186" y="5170537"/>
                    </a:cubicBezTo>
                    <a:cubicBezTo>
                      <a:pt x="2766983" y="5158077"/>
                      <a:pt x="2752027" y="5158077"/>
                      <a:pt x="2735825" y="5169291"/>
                    </a:cubicBezTo>
                    <a:cubicBezTo>
                      <a:pt x="2728346" y="5174275"/>
                      <a:pt x="2719622" y="5180504"/>
                      <a:pt x="2714637" y="5178012"/>
                    </a:cubicBezTo>
                    <a:cubicBezTo>
                      <a:pt x="2669768" y="5161815"/>
                      <a:pt x="2619914" y="5180504"/>
                      <a:pt x="2578784" y="5150601"/>
                    </a:cubicBezTo>
                    <a:cubicBezTo>
                      <a:pt x="2557596" y="5135650"/>
                      <a:pt x="2538901" y="5135650"/>
                      <a:pt x="2518959" y="5154339"/>
                    </a:cubicBezTo>
                    <a:cubicBezTo>
                      <a:pt x="2487800" y="5184242"/>
                      <a:pt x="2446671" y="5180504"/>
                      <a:pt x="2427975" y="5140634"/>
                    </a:cubicBezTo>
                    <a:cubicBezTo>
                      <a:pt x="2414265" y="5109485"/>
                      <a:pt x="2388092" y="5103256"/>
                      <a:pt x="2363165" y="5090796"/>
                    </a:cubicBezTo>
                    <a:cubicBezTo>
                      <a:pt x="2345716" y="5082075"/>
                      <a:pt x="2336991" y="5089550"/>
                      <a:pt x="2334499" y="5108239"/>
                    </a:cubicBezTo>
                    <a:cubicBezTo>
                      <a:pt x="2333252" y="5114469"/>
                      <a:pt x="2334499" y="5121945"/>
                      <a:pt x="2333252" y="5128175"/>
                    </a:cubicBezTo>
                    <a:cubicBezTo>
                      <a:pt x="2325774" y="5160569"/>
                      <a:pt x="2295862" y="5171783"/>
                      <a:pt x="2269688" y="5151847"/>
                    </a:cubicBezTo>
                    <a:cubicBezTo>
                      <a:pt x="2263457" y="5146864"/>
                      <a:pt x="2258471" y="5140634"/>
                      <a:pt x="2253486" y="5135650"/>
                    </a:cubicBezTo>
                    <a:cubicBezTo>
                      <a:pt x="2247254" y="5128175"/>
                      <a:pt x="2241022" y="5119453"/>
                      <a:pt x="2229805" y="5124437"/>
                    </a:cubicBezTo>
                    <a:cubicBezTo>
                      <a:pt x="2217341" y="5129421"/>
                      <a:pt x="2217341" y="5139388"/>
                      <a:pt x="2219834" y="5150601"/>
                    </a:cubicBezTo>
                    <a:cubicBezTo>
                      <a:pt x="2223573" y="5168045"/>
                      <a:pt x="2218588" y="5176766"/>
                      <a:pt x="2199893" y="5169291"/>
                    </a:cubicBezTo>
                    <a:cubicBezTo>
                      <a:pt x="2187429" y="5164307"/>
                      <a:pt x="2178705" y="5154339"/>
                      <a:pt x="2166241" y="5166799"/>
                    </a:cubicBezTo>
                    <a:cubicBezTo>
                      <a:pt x="2152531" y="5179258"/>
                      <a:pt x="2157517" y="5194209"/>
                      <a:pt x="2162502" y="5209161"/>
                    </a:cubicBezTo>
                    <a:cubicBezTo>
                      <a:pt x="2171226" y="5230342"/>
                      <a:pt x="2158763" y="5247785"/>
                      <a:pt x="2138821" y="5246539"/>
                    </a:cubicBezTo>
                    <a:cubicBezTo>
                      <a:pt x="2125111" y="5245293"/>
                      <a:pt x="2123865" y="5231588"/>
                      <a:pt x="2113894" y="5226604"/>
                    </a:cubicBezTo>
                    <a:cubicBezTo>
                      <a:pt x="2106416" y="5235326"/>
                      <a:pt x="2107662" y="5247785"/>
                      <a:pt x="2102677" y="5257753"/>
                    </a:cubicBezTo>
                    <a:cubicBezTo>
                      <a:pt x="2091460" y="5286409"/>
                      <a:pt x="2062794" y="5302607"/>
                      <a:pt x="2035374" y="5295131"/>
                    </a:cubicBezTo>
                    <a:cubicBezTo>
                      <a:pt x="2007954" y="5288901"/>
                      <a:pt x="1978042" y="5254015"/>
                      <a:pt x="1978042" y="5229096"/>
                    </a:cubicBezTo>
                    <a:cubicBezTo>
                      <a:pt x="1978042" y="5216637"/>
                      <a:pt x="1986766" y="5209161"/>
                      <a:pt x="1996737" y="5205423"/>
                    </a:cubicBezTo>
                    <a:cubicBezTo>
                      <a:pt x="2016679" y="5197947"/>
                      <a:pt x="2030388" y="5189226"/>
                      <a:pt x="2022910" y="5164307"/>
                    </a:cubicBezTo>
                    <a:cubicBezTo>
                      <a:pt x="2021664" y="5161815"/>
                      <a:pt x="2021664" y="5158077"/>
                      <a:pt x="2022910" y="5155585"/>
                    </a:cubicBezTo>
                    <a:cubicBezTo>
                      <a:pt x="2049084" y="5121945"/>
                      <a:pt x="2014186" y="5111977"/>
                      <a:pt x="1999230" y="5095780"/>
                    </a:cubicBezTo>
                    <a:cubicBezTo>
                      <a:pt x="1985520" y="5082075"/>
                      <a:pt x="1974303" y="5090796"/>
                      <a:pt x="1971810" y="5108239"/>
                    </a:cubicBezTo>
                    <a:cubicBezTo>
                      <a:pt x="1968071" y="5123191"/>
                      <a:pt x="1968071" y="5138142"/>
                      <a:pt x="1958100" y="5150601"/>
                    </a:cubicBezTo>
                    <a:cubicBezTo>
                      <a:pt x="1950622" y="5159323"/>
                      <a:pt x="1956854" y="5164307"/>
                      <a:pt x="1964332" y="5168045"/>
                    </a:cubicBezTo>
                    <a:cubicBezTo>
                      <a:pt x="1974303" y="5170537"/>
                      <a:pt x="1984273" y="5175521"/>
                      <a:pt x="1983027" y="5187980"/>
                    </a:cubicBezTo>
                    <a:cubicBezTo>
                      <a:pt x="1981781" y="5201685"/>
                      <a:pt x="1973056" y="5209161"/>
                      <a:pt x="1960593" y="5215391"/>
                    </a:cubicBezTo>
                    <a:cubicBezTo>
                      <a:pt x="1954361" y="5216637"/>
                      <a:pt x="1949376" y="5219129"/>
                      <a:pt x="1941897" y="5219129"/>
                    </a:cubicBezTo>
                    <a:cubicBezTo>
                      <a:pt x="1921956" y="5222866"/>
                      <a:pt x="1913231" y="5236571"/>
                      <a:pt x="1919463" y="5252769"/>
                    </a:cubicBezTo>
                    <a:cubicBezTo>
                      <a:pt x="1933173" y="5285163"/>
                      <a:pt x="1920709" y="5300115"/>
                      <a:pt x="1889551" y="5311328"/>
                    </a:cubicBezTo>
                    <a:cubicBezTo>
                      <a:pt x="1873348" y="5317558"/>
                      <a:pt x="1864623" y="5337493"/>
                      <a:pt x="1849667" y="5349953"/>
                    </a:cubicBezTo>
                    <a:cubicBezTo>
                      <a:pt x="1793581" y="5394807"/>
                      <a:pt x="1730017" y="5419725"/>
                      <a:pt x="1657729" y="5415987"/>
                    </a:cubicBezTo>
                    <a:cubicBezTo>
                      <a:pt x="1651497" y="5414741"/>
                      <a:pt x="1649004" y="5411004"/>
                      <a:pt x="1646512" y="5408512"/>
                    </a:cubicBezTo>
                    <a:cubicBezTo>
                      <a:pt x="1629063" y="5364904"/>
                      <a:pt x="1591672" y="5337493"/>
                      <a:pt x="1563006" y="5301361"/>
                    </a:cubicBezTo>
                    <a:cubicBezTo>
                      <a:pt x="1549296" y="5283917"/>
                      <a:pt x="1535586" y="5267720"/>
                      <a:pt x="1536832" y="5244047"/>
                    </a:cubicBezTo>
                    <a:cubicBezTo>
                      <a:pt x="1536832" y="5236571"/>
                      <a:pt x="1535586" y="5227850"/>
                      <a:pt x="1530601" y="5221620"/>
                    </a:cubicBezTo>
                    <a:cubicBezTo>
                      <a:pt x="1513152" y="5202931"/>
                      <a:pt x="1510659" y="5185488"/>
                      <a:pt x="1529354" y="5164307"/>
                    </a:cubicBezTo>
                    <a:cubicBezTo>
                      <a:pt x="1539325" y="5151847"/>
                      <a:pt x="1516891" y="5095780"/>
                      <a:pt x="1501935" y="5088304"/>
                    </a:cubicBezTo>
                    <a:cubicBezTo>
                      <a:pt x="1489471" y="5082075"/>
                      <a:pt x="1483239" y="5089550"/>
                      <a:pt x="1480747" y="5100764"/>
                    </a:cubicBezTo>
                    <a:cubicBezTo>
                      <a:pt x="1473268" y="5134404"/>
                      <a:pt x="1464544" y="5166799"/>
                      <a:pt x="1472022" y="5201685"/>
                    </a:cubicBezTo>
                    <a:cubicBezTo>
                      <a:pt x="1481993" y="5242801"/>
                      <a:pt x="1449588" y="5273950"/>
                      <a:pt x="1408458" y="5261491"/>
                    </a:cubicBezTo>
                    <a:cubicBezTo>
                      <a:pt x="1387270" y="5254015"/>
                      <a:pt x="1367328" y="5258999"/>
                      <a:pt x="1347387" y="5260245"/>
                    </a:cubicBezTo>
                    <a:cubicBezTo>
                      <a:pt x="1301272" y="5232834"/>
                      <a:pt x="1238954" y="5226604"/>
                      <a:pt x="1216520" y="5164307"/>
                    </a:cubicBezTo>
                    <a:cubicBezTo>
                      <a:pt x="1212781" y="5155585"/>
                      <a:pt x="1204056" y="5149355"/>
                      <a:pt x="1194085" y="5144372"/>
                    </a:cubicBezTo>
                    <a:cubicBezTo>
                      <a:pt x="1156695" y="5126929"/>
                      <a:pt x="1126782" y="5097026"/>
                      <a:pt x="1093131" y="5072107"/>
                    </a:cubicBezTo>
                    <a:cubicBezTo>
                      <a:pt x="1066957" y="5054664"/>
                      <a:pt x="1058233" y="5024761"/>
                      <a:pt x="1053247" y="4994859"/>
                    </a:cubicBezTo>
                    <a:cubicBezTo>
                      <a:pt x="1049508" y="4958726"/>
                      <a:pt x="1034552" y="4925086"/>
                      <a:pt x="1018349" y="4892691"/>
                    </a:cubicBezTo>
                    <a:cubicBezTo>
                      <a:pt x="1010871" y="4877740"/>
                      <a:pt x="995915" y="4872756"/>
                      <a:pt x="984698" y="4862789"/>
                    </a:cubicBezTo>
                    <a:lnTo>
                      <a:pt x="977910" y="4857652"/>
                    </a:lnTo>
                    <a:lnTo>
                      <a:pt x="974604" y="4859394"/>
                    </a:lnTo>
                    <a:cubicBezTo>
                      <a:pt x="971340" y="4859705"/>
                      <a:pt x="967921" y="4859083"/>
                      <a:pt x="964813" y="4858461"/>
                    </a:cubicBezTo>
                    <a:cubicBezTo>
                      <a:pt x="922540" y="4842281"/>
                      <a:pt x="885241" y="4847260"/>
                      <a:pt x="850428" y="4879618"/>
                    </a:cubicBezTo>
                    <a:cubicBezTo>
                      <a:pt x="847941" y="4882108"/>
                      <a:pt x="842968" y="4884597"/>
                      <a:pt x="837995" y="4883352"/>
                    </a:cubicBezTo>
                    <a:cubicBezTo>
                      <a:pt x="831778" y="4875885"/>
                      <a:pt x="825562" y="4868417"/>
                      <a:pt x="813128" y="4873396"/>
                    </a:cubicBezTo>
                    <a:cubicBezTo>
                      <a:pt x="788262" y="4883352"/>
                      <a:pt x="763396" y="4875885"/>
                      <a:pt x="739773" y="4867173"/>
                    </a:cubicBezTo>
                    <a:cubicBezTo>
                      <a:pt x="713663" y="4857216"/>
                      <a:pt x="688797" y="4860950"/>
                      <a:pt x="663931" y="4872151"/>
                    </a:cubicBezTo>
                    <a:cubicBezTo>
                      <a:pt x="635334" y="4885841"/>
                      <a:pt x="601765" y="4893309"/>
                      <a:pt x="576898" y="4916955"/>
                    </a:cubicBezTo>
                    <a:cubicBezTo>
                      <a:pt x="550789" y="4916955"/>
                      <a:pt x="547059" y="4890819"/>
                      <a:pt x="530896" y="4879618"/>
                    </a:cubicBezTo>
                    <a:cubicBezTo>
                      <a:pt x="514733" y="4860950"/>
                      <a:pt x="497326" y="4842281"/>
                      <a:pt x="487380" y="4819879"/>
                    </a:cubicBezTo>
                    <a:cubicBezTo>
                      <a:pt x="468730" y="4782542"/>
                      <a:pt x="440134" y="4753917"/>
                      <a:pt x="421484" y="4717825"/>
                    </a:cubicBezTo>
                    <a:cubicBezTo>
                      <a:pt x="415267" y="4704135"/>
                      <a:pt x="407808" y="4691689"/>
                      <a:pt x="401591" y="4677999"/>
                    </a:cubicBezTo>
                    <a:cubicBezTo>
                      <a:pt x="387914" y="4638173"/>
                      <a:pt x="354345" y="4613281"/>
                      <a:pt x="329478" y="4582167"/>
                    </a:cubicBezTo>
                    <a:cubicBezTo>
                      <a:pt x="310829" y="4559765"/>
                      <a:pt x="293422" y="4536118"/>
                      <a:pt x="283476" y="4509982"/>
                    </a:cubicBezTo>
                    <a:cubicBezTo>
                      <a:pt x="223797" y="4366857"/>
                      <a:pt x="154171" y="4226221"/>
                      <a:pt x="114385" y="4076873"/>
                    </a:cubicBezTo>
                    <a:cubicBezTo>
                      <a:pt x="63409" y="3880231"/>
                      <a:pt x="3730" y="3683590"/>
                      <a:pt x="0" y="3476992"/>
                    </a:cubicBezTo>
                    <a:cubicBezTo>
                      <a:pt x="1243" y="3463301"/>
                      <a:pt x="0" y="3450856"/>
                      <a:pt x="11190" y="3440899"/>
                    </a:cubicBezTo>
                    <a:cubicBezTo>
                      <a:pt x="78329" y="3388627"/>
                      <a:pt x="105682" y="3312709"/>
                      <a:pt x="139251" y="3240524"/>
                    </a:cubicBezTo>
                    <a:cubicBezTo>
                      <a:pt x="150441" y="3216877"/>
                      <a:pt x="160388" y="3194475"/>
                      <a:pt x="187740" y="3182029"/>
                    </a:cubicBezTo>
                    <a:cubicBezTo>
                      <a:pt x="215093" y="3169584"/>
                      <a:pt x="217580" y="3134736"/>
                      <a:pt x="228770" y="3111089"/>
                    </a:cubicBezTo>
                    <a:cubicBezTo>
                      <a:pt x="249906" y="3067529"/>
                      <a:pt x="276016" y="3028948"/>
                      <a:pt x="299639" y="2989121"/>
                    </a:cubicBezTo>
                    <a:cubicBezTo>
                      <a:pt x="304612" y="2981654"/>
                      <a:pt x="310829" y="2974187"/>
                      <a:pt x="320775" y="2974187"/>
                    </a:cubicBezTo>
                    <a:cubicBezTo>
                      <a:pt x="379211" y="2981654"/>
                      <a:pt x="405321" y="2934361"/>
                      <a:pt x="436404" y="2900757"/>
                    </a:cubicBezTo>
                    <a:cubicBezTo>
                      <a:pt x="452567" y="2884578"/>
                      <a:pt x="466243" y="2868398"/>
                      <a:pt x="482406" y="2854708"/>
                    </a:cubicBezTo>
                    <a:cubicBezTo>
                      <a:pt x="488623" y="2848485"/>
                      <a:pt x="494840" y="2841018"/>
                      <a:pt x="504786" y="2845996"/>
                    </a:cubicBezTo>
                    <a:cubicBezTo>
                      <a:pt x="515976" y="2852219"/>
                      <a:pt x="509759" y="2862176"/>
                      <a:pt x="511003" y="2869643"/>
                    </a:cubicBezTo>
                    <a:cubicBezTo>
                      <a:pt x="512246" y="2948051"/>
                      <a:pt x="460027" y="2986632"/>
                      <a:pt x="397861" y="3012768"/>
                    </a:cubicBezTo>
                    <a:cubicBezTo>
                      <a:pt x="370508" y="3025214"/>
                      <a:pt x="349371" y="3038904"/>
                      <a:pt x="344398" y="3068774"/>
                    </a:cubicBezTo>
                    <a:cubicBezTo>
                      <a:pt x="343155" y="3073752"/>
                      <a:pt x="341912" y="3077486"/>
                      <a:pt x="338182" y="3081219"/>
                    </a:cubicBezTo>
                    <a:cubicBezTo>
                      <a:pt x="317045" y="3103622"/>
                      <a:pt x="302125" y="3124779"/>
                      <a:pt x="315802" y="3159627"/>
                    </a:cubicBezTo>
                    <a:cubicBezTo>
                      <a:pt x="322019" y="3173317"/>
                      <a:pt x="303369" y="3185763"/>
                      <a:pt x="287206" y="3189497"/>
                    </a:cubicBezTo>
                    <a:cubicBezTo>
                      <a:pt x="267313" y="3195720"/>
                      <a:pt x="258609" y="3205676"/>
                      <a:pt x="259853" y="3226834"/>
                    </a:cubicBezTo>
                    <a:cubicBezTo>
                      <a:pt x="259853" y="3246747"/>
                      <a:pt x="249906" y="3260437"/>
                      <a:pt x="238716" y="3275372"/>
                    </a:cubicBezTo>
                    <a:cubicBezTo>
                      <a:pt x="232500" y="3282839"/>
                      <a:pt x="227527" y="3292796"/>
                      <a:pt x="223797" y="3303997"/>
                    </a:cubicBezTo>
                    <a:cubicBezTo>
                      <a:pt x="221310" y="3312709"/>
                      <a:pt x="218823" y="3321421"/>
                      <a:pt x="227527" y="3327644"/>
                    </a:cubicBezTo>
                    <a:cubicBezTo>
                      <a:pt x="236230" y="3335111"/>
                      <a:pt x="246176" y="3333866"/>
                      <a:pt x="254880" y="3327644"/>
                    </a:cubicBezTo>
                    <a:cubicBezTo>
                      <a:pt x="279746" y="3312709"/>
                      <a:pt x="297152" y="3290307"/>
                      <a:pt x="313315" y="3267904"/>
                    </a:cubicBezTo>
                    <a:cubicBezTo>
                      <a:pt x="338182" y="3234301"/>
                      <a:pt x="360561" y="3235546"/>
                      <a:pt x="375481" y="3274127"/>
                    </a:cubicBezTo>
                    <a:cubicBezTo>
                      <a:pt x="385428" y="3300263"/>
                      <a:pt x="397861" y="3308975"/>
                      <a:pt x="423971" y="3295285"/>
                    </a:cubicBezTo>
                    <a:cubicBezTo>
                      <a:pt x="440134" y="3287817"/>
                      <a:pt x="458784" y="3281595"/>
                      <a:pt x="471217" y="3302752"/>
                    </a:cubicBezTo>
                    <a:cubicBezTo>
                      <a:pt x="447594" y="3330133"/>
                      <a:pt x="426457" y="3357513"/>
                      <a:pt x="417754" y="3394850"/>
                    </a:cubicBezTo>
                    <a:cubicBezTo>
                      <a:pt x="411538" y="3419742"/>
                      <a:pt x="405321" y="3442144"/>
                      <a:pt x="423971" y="3465791"/>
                    </a:cubicBezTo>
                    <a:cubicBezTo>
                      <a:pt x="436404" y="3481970"/>
                      <a:pt x="428944" y="3500638"/>
                      <a:pt x="416511" y="3514329"/>
                    </a:cubicBezTo>
                    <a:cubicBezTo>
                      <a:pt x="405321" y="3528019"/>
                      <a:pt x="395374" y="3545443"/>
                      <a:pt x="382941" y="3557889"/>
                    </a:cubicBezTo>
                    <a:cubicBezTo>
                      <a:pt x="368021" y="3572823"/>
                      <a:pt x="359318" y="3589003"/>
                      <a:pt x="361805" y="3611405"/>
                    </a:cubicBezTo>
                    <a:cubicBezTo>
                      <a:pt x="363048" y="3620117"/>
                      <a:pt x="360561" y="3627584"/>
                      <a:pt x="355588" y="3635052"/>
                    </a:cubicBezTo>
                    <a:cubicBezTo>
                      <a:pt x="338182" y="3667410"/>
                      <a:pt x="343155" y="3696035"/>
                      <a:pt x="371751" y="3718438"/>
                    </a:cubicBezTo>
                    <a:cubicBezTo>
                      <a:pt x="381698" y="3727150"/>
                      <a:pt x="389158" y="3734617"/>
                      <a:pt x="385428" y="3748307"/>
                    </a:cubicBezTo>
                    <a:cubicBezTo>
                      <a:pt x="377968" y="3783155"/>
                      <a:pt x="384184" y="3818003"/>
                      <a:pt x="377968" y="3852851"/>
                    </a:cubicBezTo>
                    <a:cubicBezTo>
                      <a:pt x="375481" y="3864052"/>
                      <a:pt x="374238" y="3874008"/>
                      <a:pt x="361805" y="3876498"/>
                    </a:cubicBezTo>
                    <a:cubicBezTo>
                      <a:pt x="335695" y="3883965"/>
                      <a:pt x="343155" y="3900144"/>
                      <a:pt x="351858" y="3917568"/>
                    </a:cubicBezTo>
                    <a:cubicBezTo>
                      <a:pt x="370508" y="3951172"/>
                      <a:pt x="364291" y="3989753"/>
                      <a:pt x="370508" y="4025846"/>
                    </a:cubicBezTo>
                    <a:cubicBezTo>
                      <a:pt x="365535" y="4034558"/>
                      <a:pt x="364291" y="4044514"/>
                      <a:pt x="359318" y="4053226"/>
                    </a:cubicBezTo>
                    <a:cubicBezTo>
                      <a:pt x="349371" y="4068161"/>
                      <a:pt x="350615" y="4081851"/>
                      <a:pt x="363048" y="4094297"/>
                    </a:cubicBezTo>
                    <a:cubicBezTo>
                      <a:pt x="370508" y="4101764"/>
                      <a:pt x="377968" y="4111721"/>
                      <a:pt x="374238" y="4124166"/>
                    </a:cubicBezTo>
                    <a:cubicBezTo>
                      <a:pt x="364291" y="4149058"/>
                      <a:pt x="358075" y="4173949"/>
                      <a:pt x="349371" y="4197596"/>
                    </a:cubicBezTo>
                    <a:cubicBezTo>
                      <a:pt x="343155" y="4213775"/>
                      <a:pt x="336938" y="4226221"/>
                      <a:pt x="345642" y="4241156"/>
                    </a:cubicBezTo>
                    <a:cubicBezTo>
                      <a:pt x="354345" y="4254846"/>
                      <a:pt x="349371" y="4269781"/>
                      <a:pt x="341912" y="4282226"/>
                    </a:cubicBezTo>
                    <a:cubicBezTo>
                      <a:pt x="330722" y="4305873"/>
                      <a:pt x="328235" y="4328275"/>
                      <a:pt x="346885" y="4349433"/>
                    </a:cubicBezTo>
                    <a:cubicBezTo>
                      <a:pt x="358075" y="4363123"/>
                      <a:pt x="360561" y="4378058"/>
                      <a:pt x="354345" y="4392993"/>
                    </a:cubicBezTo>
                    <a:cubicBezTo>
                      <a:pt x="349371" y="4410417"/>
                      <a:pt x="356831" y="4420373"/>
                      <a:pt x="368021" y="4434063"/>
                    </a:cubicBezTo>
                    <a:cubicBezTo>
                      <a:pt x="396618" y="4466422"/>
                      <a:pt x="426457" y="4498781"/>
                      <a:pt x="427701" y="4547319"/>
                    </a:cubicBezTo>
                    <a:cubicBezTo>
                      <a:pt x="427701" y="4561009"/>
                      <a:pt x="423971" y="4574699"/>
                      <a:pt x="422727" y="4589634"/>
                    </a:cubicBezTo>
                    <a:cubicBezTo>
                      <a:pt x="418997" y="4624482"/>
                      <a:pt x="423971" y="4629461"/>
                      <a:pt x="458784" y="4629461"/>
                    </a:cubicBezTo>
                    <a:cubicBezTo>
                      <a:pt x="466243" y="4629461"/>
                      <a:pt x="473703" y="4629461"/>
                      <a:pt x="481163" y="4633194"/>
                    </a:cubicBezTo>
                    <a:cubicBezTo>
                      <a:pt x="493596" y="4639417"/>
                      <a:pt x="494840" y="4654352"/>
                      <a:pt x="501056" y="4664308"/>
                    </a:cubicBezTo>
                    <a:cubicBezTo>
                      <a:pt x="507273" y="4671776"/>
                      <a:pt x="514733" y="4676754"/>
                      <a:pt x="523436" y="4681732"/>
                    </a:cubicBezTo>
                    <a:cubicBezTo>
                      <a:pt x="585602" y="4709113"/>
                      <a:pt x="588088" y="4763874"/>
                      <a:pt x="586845" y="4822368"/>
                    </a:cubicBezTo>
                    <a:cubicBezTo>
                      <a:pt x="611711" y="4790010"/>
                      <a:pt x="636578" y="4762629"/>
                      <a:pt x="651497" y="4724048"/>
                    </a:cubicBezTo>
                    <a:cubicBezTo>
                      <a:pt x="671390" y="4669287"/>
                      <a:pt x="699987" y="4614526"/>
                      <a:pt x="741016" y="4569721"/>
                    </a:cubicBezTo>
                    <a:cubicBezTo>
                      <a:pt x="748476" y="4561009"/>
                      <a:pt x="757179" y="4559765"/>
                      <a:pt x="767126" y="4561009"/>
                    </a:cubicBezTo>
                    <a:cubicBezTo>
                      <a:pt x="790749" y="4564743"/>
                      <a:pt x="811885" y="4557276"/>
                      <a:pt x="834265" y="4549808"/>
                    </a:cubicBezTo>
                    <a:cubicBezTo>
                      <a:pt x="886484" y="4532384"/>
                      <a:pt x="941190" y="4526161"/>
                      <a:pt x="995896" y="4544830"/>
                    </a:cubicBezTo>
                    <a:cubicBezTo>
                      <a:pt x="1043142" y="4561009"/>
                      <a:pt x="1059305" y="4592123"/>
                      <a:pt x="1043142" y="4630705"/>
                    </a:cubicBezTo>
                    <a:lnTo>
                      <a:pt x="1036062" y="4636281"/>
                    </a:lnTo>
                    <a:lnTo>
                      <a:pt x="1049508" y="4631043"/>
                    </a:lnTo>
                    <a:cubicBezTo>
                      <a:pt x="1058233" y="4650978"/>
                      <a:pt x="1066957" y="4664684"/>
                      <a:pt x="1094377" y="4662192"/>
                    </a:cubicBezTo>
                    <a:cubicBezTo>
                      <a:pt x="1124289" y="4660946"/>
                      <a:pt x="1139246" y="4697078"/>
                      <a:pt x="1119304" y="4720751"/>
                    </a:cubicBezTo>
                    <a:cubicBezTo>
                      <a:pt x="1091884" y="4751900"/>
                      <a:pt x="1118058" y="4786786"/>
                      <a:pt x="1108087" y="4819181"/>
                    </a:cubicBezTo>
                    <a:cubicBezTo>
                      <a:pt x="1106840" y="4822919"/>
                      <a:pt x="1114319" y="4826656"/>
                      <a:pt x="1119304" y="4829148"/>
                    </a:cubicBezTo>
                    <a:cubicBezTo>
                      <a:pt x="1140492" y="4841607"/>
                      <a:pt x="1152956" y="4851575"/>
                      <a:pt x="1123043" y="4871510"/>
                    </a:cubicBezTo>
                    <a:cubicBezTo>
                      <a:pt x="1108087" y="4881478"/>
                      <a:pt x="1120550" y="4900167"/>
                      <a:pt x="1131768" y="4907643"/>
                    </a:cubicBezTo>
                    <a:cubicBezTo>
                      <a:pt x="1170404" y="4928824"/>
                      <a:pt x="1190346" y="4962464"/>
                      <a:pt x="1195332" y="5006072"/>
                    </a:cubicBezTo>
                    <a:cubicBezTo>
                      <a:pt x="1196578" y="5009810"/>
                      <a:pt x="1197824" y="5013548"/>
                      <a:pt x="1201563" y="5017285"/>
                    </a:cubicBezTo>
                    <a:cubicBezTo>
                      <a:pt x="1223998" y="5033483"/>
                      <a:pt x="1288808" y="5008564"/>
                      <a:pt x="1291301" y="4979907"/>
                    </a:cubicBezTo>
                    <a:cubicBezTo>
                      <a:pt x="1292547" y="4948759"/>
                      <a:pt x="1298779" y="4930069"/>
                      <a:pt x="1337416" y="4928824"/>
                    </a:cubicBezTo>
                    <a:cubicBezTo>
                      <a:pt x="1372314" y="4927578"/>
                      <a:pt x="1386024" y="4882724"/>
                      <a:pt x="1366082" y="4850329"/>
                    </a:cubicBezTo>
                    <a:cubicBezTo>
                      <a:pt x="1359850" y="4840362"/>
                      <a:pt x="1342401" y="4831640"/>
                      <a:pt x="1354865" y="4816689"/>
                    </a:cubicBezTo>
                    <a:cubicBezTo>
                      <a:pt x="1363589" y="4805475"/>
                      <a:pt x="1379792" y="4807967"/>
                      <a:pt x="1392255" y="4811705"/>
                    </a:cubicBezTo>
                    <a:cubicBezTo>
                      <a:pt x="1408458" y="4816689"/>
                      <a:pt x="1413443" y="4829148"/>
                      <a:pt x="1410951" y="4845345"/>
                    </a:cubicBezTo>
                    <a:cubicBezTo>
                      <a:pt x="1410951" y="4846591"/>
                      <a:pt x="1409704" y="4847837"/>
                      <a:pt x="1409704" y="4849083"/>
                    </a:cubicBezTo>
                    <a:cubicBezTo>
                      <a:pt x="1420922" y="4888953"/>
                      <a:pt x="1414690" y="4921348"/>
                      <a:pt x="1379792" y="4950005"/>
                    </a:cubicBezTo>
                    <a:cubicBezTo>
                      <a:pt x="1367328" y="4959972"/>
                      <a:pt x="1371067" y="4982399"/>
                      <a:pt x="1381038" y="4996105"/>
                    </a:cubicBezTo>
                    <a:cubicBezTo>
                      <a:pt x="1392255" y="5009810"/>
                      <a:pt x="1403473" y="4994859"/>
                      <a:pt x="1414690" y="4992367"/>
                    </a:cubicBezTo>
                    <a:cubicBezTo>
                      <a:pt x="1427153" y="4987383"/>
                      <a:pt x="1440863" y="4987383"/>
                      <a:pt x="1450834" y="4973677"/>
                    </a:cubicBezTo>
                    <a:cubicBezTo>
                      <a:pt x="1438371" y="4964956"/>
                      <a:pt x="1428400" y="4952497"/>
                      <a:pt x="1437124" y="4936299"/>
                    </a:cubicBezTo>
                    <a:cubicBezTo>
                      <a:pt x="1445849" y="4918856"/>
                      <a:pt x="1462051" y="4915118"/>
                      <a:pt x="1479500" y="4915118"/>
                    </a:cubicBezTo>
                    <a:cubicBezTo>
                      <a:pt x="1499442" y="4916364"/>
                      <a:pt x="1514398" y="4923840"/>
                      <a:pt x="1523123" y="4943775"/>
                    </a:cubicBezTo>
                    <a:cubicBezTo>
                      <a:pt x="1526862" y="4953743"/>
                      <a:pt x="1526862" y="4966202"/>
                      <a:pt x="1526862" y="4976169"/>
                    </a:cubicBezTo>
                    <a:cubicBezTo>
                      <a:pt x="1528108" y="4992367"/>
                      <a:pt x="1531847" y="5007318"/>
                      <a:pt x="1544311" y="5018531"/>
                    </a:cubicBezTo>
                    <a:cubicBezTo>
                      <a:pt x="1561760" y="5034729"/>
                      <a:pt x="1574223" y="5032237"/>
                      <a:pt x="1586687" y="5012302"/>
                    </a:cubicBezTo>
                    <a:cubicBezTo>
                      <a:pt x="1594165" y="4999843"/>
                      <a:pt x="1600396" y="4984891"/>
                      <a:pt x="1612860" y="4973677"/>
                    </a:cubicBezTo>
                    <a:cubicBezTo>
                      <a:pt x="1622831" y="4964956"/>
                      <a:pt x="1635294" y="4959972"/>
                      <a:pt x="1649004" y="4966202"/>
                    </a:cubicBezTo>
                    <a:cubicBezTo>
                      <a:pt x="1663960" y="4972432"/>
                      <a:pt x="1677670" y="4983645"/>
                      <a:pt x="1681409" y="5001088"/>
                    </a:cubicBezTo>
                    <a:cubicBezTo>
                      <a:pt x="1686395" y="5021023"/>
                      <a:pt x="1663960" y="5023515"/>
                      <a:pt x="1653990" y="5037221"/>
                    </a:cubicBezTo>
                    <a:cubicBezTo>
                      <a:pt x="1687641" y="5054664"/>
                      <a:pt x="1682656" y="5082075"/>
                      <a:pt x="1670192" y="5110731"/>
                    </a:cubicBezTo>
                    <a:cubicBezTo>
                      <a:pt x="1660221" y="5133158"/>
                      <a:pt x="1657729" y="5156831"/>
                      <a:pt x="1653990" y="5180504"/>
                    </a:cubicBezTo>
                    <a:cubicBezTo>
                      <a:pt x="1650251" y="5201685"/>
                      <a:pt x="1660221" y="5214145"/>
                      <a:pt x="1681409" y="5217883"/>
                    </a:cubicBezTo>
                    <a:cubicBezTo>
                      <a:pt x="1705090" y="5222866"/>
                      <a:pt x="1728771" y="5224112"/>
                      <a:pt x="1753698" y="5216637"/>
                    </a:cubicBezTo>
                    <a:cubicBezTo>
                      <a:pt x="1803552" y="5201685"/>
                      <a:pt x="1842189" y="5220374"/>
                      <a:pt x="1859638" y="5268966"/>
                    </a:cubicBezTo>
                    <a:cubicBezTo>
                      <a:pt x="1867116" y="5271458"/>
                      <a:pt x="1870855" y="5266474"/>
                      <a:pt x="1872102" y="5261491"/>
                    </a:cubicBezTo>
                    <a:cubicBezTo>
                      <a:pt x="1892043" y="5190472"/>
                      <a:pt x="1929434" y="5125683"/>
                      <a:pt x="1940651" y="5052172"/>
                    </a:cubicBezTo>
                    <a:cubicBezTo>
                      <a:pt x="1945636" y="5023515"/>
                      <a:pt x="1970563" y="5009810"/>
                      <a:pt x="1994244" y="4998597"/>
                    </a:cubicBezTo>
                    <a:cubicBezTo>
                      <a:pt x="2022910" y="4986137"/>
                      <a:pt x="2050330" y="4972432"/>
                      <a:pt x="2074011" y="4951251"/>
                    </a:cubicBezTo>
                    <a:cubicBezTo>
                      <a:pt x="2090213" y="4936299"/>
                      <a:pt x="2111401" y="4930069"/>
                      <a:pt x="2132589" y="4936299"/>
                    </a:cubicBezTo>
                    <a:cubicBezTo>
                      <a:pt x="2167487" y="4948759"/>
                      <a:pt x="2197400" y="4935053"/>
                      <a:pt x="2223573" y="4915118"/>
                    </a:cubicBezTo>
                    <a:cubicBezTo>
                      <a:pt x="2254732" y="4892691"/>
                      <a:pt x="2285891" y="4867773"/>
                      <a:pt x="2309572" y="4837870"/>
                    </a:cubicBezTo>
                    <a:cubicBezTo>
                      <a:pt x="2327021" y="4816689"/>
                      <a:pt x="2345716" y="4810459"/>
                      <a:pt x="2374382" y="4814197"/>
                    </a:cubicBezTo>
                    <a:cubicBezTo>
                      <a:pt x="2422990" y="4820427"/>
                      <a:pt x="2461627" y="4793016"/>
                      <a:pt x="2496525" y="4761867"/>
                    </a:cubicBezTo>
                    <a:cubicBezTo>
                      <a:pt x="2546379" y="4717013"/>
                      <a:pt x="2588755" y="4665930"/>
                      <a:pt x="2622406" y="4607370"/>
                    </a:cubicBezTo>
                    <a:cubicBezTo>
                      <a:pt x="2638609" y="4581205"/>
                      <a:pt x="2666029" y="4578713"/>
                      <a:pt x="2689709" y="4599895"/>
                    </a:cubicBezTo>
                    <a:cubicBezTo>
                      <a:pt x="2703419" y="4609862"/>
                      <a:pt x="2713390" y="4622321"/>
                      <a:pt x="2723361" y="4636027"/>
                    </a:cubicBezTo>
                    <a:cubicBezTo>
                      <a:pt x="2740810" y="4659700"/>
                      <a:pt x="2760752" y="4660946"/>
                      <a:pt x="2781940" y="4642257"/>
                    </a:cubicBezTo>
                    <a:cubicBezTo>
                      <a:pt x="2795649" y="4629797"/>
                      <a:pt x="2811852" y="4619830"/>
                      <a:pt x="2825562" y="4607370"/>
                    </a:cubicBezTo>
                    <a:cubicBezTo>
                      <a:pt x="2851735" y="4584943"/>
                      <a:pt x="2879155" y="4577468"/>
                      <a:pt x="2910314" y="4597403"/>
                    </a:cubicBezTo>
                    <a:cubicBezTo>
                      <a:pt x="2919038" y="4603633"/>
                      <a:pt x="2931502" y="4603633"/>
                      <a:pt x="2942719" y="4604879"/>
                    </a:cubicBezTo>
                    <a:cubicBezTo>
                      <a:pt x="2955183" y="4606124"/>
                      <a:pt x="2968893" y="4608616"/>
                      <a:pt x="2972632" y="4621076"/>
                    </a:cubicBezTo>
                    <a:cubicBezTo>
                      <a:pt x="2982603" y="4654716"/>
                      <a:pt x="3010022" y="4663438"/>
                      <a:pt x="3036196" y="4672159"/>
                    </a:cubicBezTo>
                    <a:cubicBezTo>
                      <a:pt x="3052398" y="4678389"/>
                      <a:pt x="3062369" y="4687111"/>
                      <a:pt x="3067354" y="4703308"/>
                    </a:cubicBezTo>
                    <a:cubicBezTo>
                      <a:pt x="3072340" y="4719505"/>
                      <a:pt x="3081064" y="4730719"/>
                      <a:pt x="3096021" y="4738194"/>
                    </a:cubicBezTo>
                    <a:cubicBezTo>
                      <a:pt x="3114716" y="4749408"/>
                      <a:pt x="3117209" y="4764359"/>
                      <a:pt x="3108484" y="4784294"/>
                    </a:cubicBezTo>
                    <a:cubicBezTo>
                      <a:pt x="3096021" y="4814197"/>
                      <a:pt x="3108484" y="4829148"/>
                      <a:pt x="3142136" y="4824165"/>
                    </a:cubicBezTo>
                    <a:cubicBezTo>
                      <a:pt x="3165816" y="4821673"/>
                      <a:pt x="3189497" y="4814197"/>
                      <a:pt x="3208192" y="4832886"/>
                    </a:cubicBezTo>
                    <a:cubicBezTo>
                      <a:pt x="3218163" y="4842853"/>
                      <a:pt x="3226888" y="4852821"/>
                      <a:pt x="3218163" y="4867773"/>
                    </a:cubicBezTo>
                    <a:cubicBezTo>
                      <a:pt x="3209439" y="4881478"/>
                      <a:pt x="3196975" y="4886461"/>
                      <a:pt x="3180773" y="4881478"/>
                    </a:cubicBezTo>
                    <a:cubicBezTo>
                      <a:pt x="3174541" y="4878986"/>
                      <a:pt x="3169555" y="4874002"/>
                      <a:pt x="3163324" y="4872756"/>
                    </a:cubicBezTo>
                    <a:cubicBezTo>
                      <a:pt x="3139643" y="4862789"/>
                      <a:pt x="3119701" y="4867773"/>
                      <a:pt x="3105991" y="4890199"/>
                    </a:cubicBezTo>
                    <a:cubicBezTo>
                      <a:pt x="3098513" y="4905151"/>
                      <a:pt x="3092282" y="4920102"/>
                      <a:pt x="3088542" y="4936299"/>
                    </a:cubicBezTo>
                    <a:cubicBezTo>
                      <a:pt x="3082311" y="4957480"/>
                      <a:pt x="3072340" y="4974923"/>
                      <a:pt x="3052398" y="4986137"/>
                    </a:cubicBezTo>
                    <a:cubicBezTo>
                      <a:pt x="3037442" y="4993613"/>
                      <a:pt x="3032457" y="5006072"/>
                      <a:pt x="3032457" y="5023515"/>
                    </a:cubicBezTo>
                    <a:cubicBezTo>
                      <a:pt x="3034949" y="5055910"/>
                      <a:pt x="3023732" y="5082075"/>
                      <a:pt x="2988834" y="5092042"/>
                    </a:cubicBezTo>
                    <a:cubicBezTo>
                      <a:pt x="2982603" y="5093288"/>
                      <a:pt x="2976371" y="5097026"/>
                      <a:pt x="2972632" y="5102010"/>
                    </a:cubicBezTo>
                    <a:cubicBezTo>
                      <a:pt x="2965154" y="5111977"/>
                      <a:pt x="2956429" y="5121945"/>
                      <a:pt x="2957675" y="5134404"/>
                    </a:cubicBezTo>
                    <a:cubicBezTo>
                      <a:pt x="2957675" y="5138142"/>
                      <a:pt x="2962661" y="5141880"/>
                      <a:pt x="2967646" y="5141880"/>
                    </a:cubicBezTo>
                    <a:cubicBezTo>
                      <a:pt x="2982603" y="5143126"/>
                      <a:pt x="2987588" y="5130667"/>
                      <a:pt x="2993820" y="5121945"/>
                    </a:cubicBezTo>
                    <a:cubicBezTo>
                      <a:pt x="3008776" y="5097026"/>
                      <a:pt x="3032457" y="5084567"/>
                      <a:pt x="3059876" y="5080829"/>
                    </a:cubicBezTo>
                    <a:cubicBezTo>
                      <a:pt x="3078572" y="5078337"/>
                      <a:pt x="3097267" y="5073353"/>
                      <a:pt x="3115962" y="5067123"/>
                    </a:cubicBezTo>
                    <a:cubicBezTo>
                      <a:pt x="3114716" y="5063385"/>
                      <a:pt x="3110977" y="5062139"/>
                      <a:pt x="3108484" y="5062139"/>
                    </a:cubicBezTo>
                    <a:cubicBezTo>
                      <a:pt x="3096021" y="5055910"/>
                      <a:pt x="3084803" y="5048434"/>
                      <a:pt x="3087296" y="5030991"/>
                    </a:cubicBezTo>
                    <a:cubicBezTo>
                      <a:pt x="3091035" y="5014794"/>
                      <a:pt x="3104745" y="5011056"/>
                      <a:pt x="3119701" y="5008564"/>
                    </a:cubicBezTo>
                    <a:cubicBezTo>
                      <a:pt x="3152107" y="5003580"/>
                      <a:pt x="3183265" y="4999843"/>
                      <a:pt x="3214424" y="4999843"/>
                    </a:cubicBezTo>
                    <a:cubicBezTo>
                      <a:pt x="3235612" y="5001088"/>
                      <a:pt x="3256800" y="5002334"/>
                      <a:pt x="3279235" y="4997351"/>
                    </a:cubicBezTo>
                    <a:cubicBezTo>
                      <a:pt x="3269264" y="4986137"/>
                      <a:pt x="3249322" y="4994859"/>
                      <a:pt x="3244337" y="4977415"/>
                    </a:cubicBezTo>
                    <a:cubicBezTo>
                      <a:pt x="3263032" y="4963710"/>
                      <a:pt x="3287959" y="4958726"/>
                      <a:pt x="3290452" y="4925086"/>
                    </a:cubicBezTo>
                    <a:cubicBezTo>
                      <a:pt x="3292944" y="4911381"/>
                      <a:pt x="3316625" y="4915118"/>
                      <a:pt x="3327842" y="4922594"/>
                    </a:cubicBezTo>
                    <a:cubicBezTo>
                      <a:pt x="3344045" y="4931315"/>
                      <a:pt x="3352769" y="4937545"/>
                      <a:pt x="3366479" y="4917610"/>
                    </a:cubicBezTo>
                    <a:cubicBezTo>
                      <a:pt x="3381436" y="4896429"/>
                      <a:pt x="3411348" y="4892691"/>
                      <a:pt x="3433782" y="4876494"/>
                    </a:cubicBezTo>
                    <a:cubicBezTo>
                      <a:pt x="3447492" y="4866527"/>
                      <a:pt x="3472419" y="4885216"/>
                      <a:pt x="3474912" y="4907643"/>
                    </a:cubicBezTo>
                    <a:cubicBezTo>
                      <a:pt x="3481144" y="4947513"/>
                      <a:pt x="3504825" y="4967448"/>
                      <a:pt x="3540969" y="4976169"/>
                    </a:cubicBezTo>
                    <a:cubicBezTo>
                      <a:pt x="3547201" y="4977415"/>
                      <a:pt x="3554679" y="4979907"/>
                      <a:pt x="3559664" y="4983645"/>
                    </a:cubicBezTo>
                    <a:cubicBezTo>
                      <a:pt x="3603286" y="5026007"/>
                      <a:pt x="3660619" y="5021023"/>
                      <a:pt x="3712966" y="5027253"/>
                    </a:cubicBezTo>
                    <a:cubicBezTo>
                      <a:pt x="3730415" y="5029745"/>
                      <a:pt x="3744124" y="5024761"/>
                      <a:pt x="3747863" y="5004826"/>
                    </a:cubicBezTo>
                    <a:cubicBezTo>
                      <a:pt x="3749110" y="4997351"/>
                      <a:pt x="3754095" y="4991121"/>
                      <a:pt x="3760327" y="4984891"/>
                    </a:cubicBezTo>
                    <a:cubicBezTo>
                      <a:pt x="3774037" y="4968694"/>
                      <a:pt x="3775283" y="4952497"/>
                      <a:pt x="3765312" y="4933807"/>
                    </a:cubicBezTo>
                    <a:cubicBezTo>
                      <a:pt x="3751603" y="4908889"/>
                      <a:pt x="3747863" y="4883970"/>
                      <a:pt x="3760327" y="4857805"/>
                    </a:cubicBezTo>
                    <a:cubicBezTo>
                      <a:pt x="3762820" y="4849083"/>
                      <a:pt x="3769052" y="4841607"/>
                      <a:pt x="3779022" y="4841607"/>
                    </a:cubicBezTo>
                    <a:cubicBezTo>
                      <a:pt x="3790240" y="4841607"/>
                      <a:pt x="3792732" y="4850329"/>
                      <a:pt x="3795225" y="4859051"/>
                    </a:cubicBezTo>
                    <a:cubicBezTo>
                      <a:pt x="3802703" y="4876494"/>
                      <a:pt x="3797718" y="4900167"/>
                      <a:pt x="3818906" y="4907643"/>
                    </a:cubicBezTo>
                    <a:cubicBezTo>
                      <a:pt x="3841340" y="4915118"/>
                      <a:pt x="3847572" y="4887707"/>
                      <a:pt x="3863774" y="4878986"/>
                    </a:cubicBezTo>
                    <a:cubicBezTo>
                      <a:pt x="3870006" y="4875248"/>
                      <a:pt x="3876238" y="4871510"/>
                      <a:pt x="3883716" y="4869018"/>
                    </a:cubicBezTo>
                    <a:cubicBezTo>
                      <a:pt x="3897426" y="4866527"/>
                      <a:pt x="3899919" y="4857805"/>
                      <a:pt x="3903658" y="4842853"/>
                    </a:cubicBezTo>
                    <a:cubicBezTo>
                      <a:pt x="3907397" y="4817935"/>
                      <a:pt x="3926092" y="4793016"/>
                      <a:pt x="3884962" y="4778065"/>
                    </a:cubicBezTo>
                    <a:cubicBezTo>
                      <a:pt x="3873745" y="4773081"/>
                      <a:pt x="3882470" y="4750654"/>
                      <a:pt x="3896180" y="4746916"/>
                    </a:cubicBezTo>
                    <a:cubicBezTo>
                      <a:pt x="3928585" y="4738194"/>
                      <a:pt x="3948526" y="4718259"/>
                      <a:pt x="3965975" y="4692095"/>
                    </a:cubicBezTo>
                    <a:cubicBezTo>
                      <a:pt x="3980932" y="4670913"/>
                      <a:pt x="4002120" y="4680881"/>
                      <a:pt x="4019569" y="4689603"/>
                    </a:cubicBezTo>
                    <a:cubicBezTo>
                      <a:pt x="4027047" y="4678389"/>
                      <a:pt x="4020815" y="4669667"/>
                      <a:pt x="4019569" y="4659700"/>
                    </a:cubicBezTo>
                    <a:cubicBezTo>
                      <a:pt x="4018322" y="4645995"/>
                      <a:pt x="4022061" y="4636027"/>
                      <a:pt x="4035771" y="4632289"/>
                    </a:cubicBezTo>
                    <a:cubicBezTo>
                      <a:pt x="4058206" y="4626059"/>
                      <a:pt x="4063191" y="4613600"/>
                      <a:pt x="4055713" y="4592419"/>
                    </a:cubicBezTo>
                    <a:cubicBezTo>
                      <a:pt x="4049481" y="4574976"/>
                      <a:pt x="4056959" y="4562516"/>
                      <a:pt x="4074408" y="4560025"/>
                    </a:cubicBezTo>
                    <a:cubicBezTo>
                      <a:pt x="4099335" y="4560025"/>
                      <a:pt x="4103074" y="4543827"/>
                      <a:pt x="4106813" y="4526384"/>
                    </a:cubicBezTo>
                    <a:cubicBezTo>
                      <a:pt x="4116784" y="4474055"/>
                      <a:pt x="4116784" y="4474055"/>
                      <a:pt x="4167885" y="4477792"/>
                    </a:cubicBezTo>
                    <a:cubicBezTo>
                      <a:pt x="4187826" y="4479038"/>
                      <a:pt x="4196551" y="4470317"/>
                      <a:pt x="4185334" y="4455365"/>
                    </a:cubicBezTo>
                    <a:cubicBezTo>
                      <a:pt x="4160406" y="4422971"/>
                      <a:pt x="4170377" y="4376871"/>
                      <a:pt x="4132987" y="4350706"/>
                    </a:cubicBezTo>
                    <a:cubicBezTo>
                      <a:pt x="4120523" y="4343230"/>
                      <a:pt x="4128001" y="4330771"/>
                      <a:pt x="4140465" y="4324541"/>
                    </a:cubicBezTo>
                    <a:cubicBezTo>
                      <a:pt x="4147943" y="4320803"/>
                      <a:pt x="4156667" y="4320803"/>
                      <a:pt x="4165392" y="4319557"/>
                    </a:cubicBezTo>
                    <a:cubicBezTo>
                      <a:pt x="4206522" y="4314574"/>
                      <a:pt x="4215246" y="4305852"/>
                      <a:pt x="4221478" y="4264736"/>
                    </a:cubicBezTo>
                    <a:cubicBezTo>
                      <a:pt x="4223971" y="4252277"/>
                      <a:pt x="4226463" y="4242309"/>
                      <a:pt x="4236434" y="4233587"/>
                    </a:cubicBezTo>
                    <a:cubicBezTo>
                      <a:pt x="4263854" y="4211161"/>
                      <a:pt x="4276317" y="4160077"/>
                      <a:pt x="4262607" y="4126436"/>
                    </a:cubicBezTo>
                    <a:cubicBezTo>
                      <a:pt x="4260115" y="4122699"/>
                      <a:pt x="4257622" y="4118961"/>
                      <a:pt x="4255129" y="4115223"/>
                    </a:cubicBezTo>
                    <a:cubicBezTo>
                      <a:pt x="4250144" y="4105255"/>
                      <a:pt x="4246405" y="4094042"/>
                      <a:pt x="4255129" y="4085320"/>
                    </a:cubicBezTo>
                    <a:cubicBezTo>
                      <a:pt x="4265100" y="4072861"/>
                      <a:pt x="4277564" y="4079091"/>
                      <a:pt x="4288781" y="4085320"/>
                    </a:cubicBezTo>
                    <a:cubicBezTo>
                      <a:pt x="4304984" y="4094042"/>
                      <a:pt x="4321186" y="4104009"/>
                      <a:pt x="4338635" y="4108993"/>
                    </a:cubicBezTo>
                    <a:cubicBezTo>
                      <a:pt x="4352345" y="4113977"/>
                      <a:pt x="4362316" y="4123944"/>
                      <a:pt x="4361069" y="4138896"/>
                    </a:cubicBezTo>
                    <a:cubicBezTo>
                      <a:pt x="4357330" y="4170044"/>
                      <a:pt x="4383504" y="4181258"/>
                      <a:pt x="4400953" y="4198701"/>
                    </a:cubicBezTo>
                    <a:cubicBezTo>
                      <a:pt x="4407184" y="4204931"/>
                      <a:pt x="4414663" y="4203685"/>
                      <a:pt x="4420894" y="4196209"/>
                    </a:cubicBezTo>
                    <a:cubicBezTo>
                      <a:pt x="4435851" y="4177520"/>
                      <a:pt x="4458285" y="4170044"/>
                      <a:pt x="4478227" y="4157585"/>
                    </a:cubicBezTo>
                    <a:cubicBezTo>
                      <a:pt x="4504400" y="4143879"/>
                      <a:pt x="4526834" y="4137650"/>
                      <a:pt x="4549269" y="4165061"/>
                    </a:cubicBezTo>
                    <a:cubicBezTo>
                      <a:pt x="4554254" y="4171290"/>
                      <a:pt x="4562979" y="4177520"/>
                      <a:pt x="4571703" y="4171290"/>
                    </a:cubicBezTo>
                    <a:cubicBezTo>
                      <a:pt x="4579181" y="4165061"/>
                      <a:pt x="4576689" y="4155093"/>
                      <a:pt x="4572950" y="4146371"/>
                    </a:cubicBezTo>
                    <a:cubicBezTo>
                      <a:pt x="4560486" y="4125190"/>
                      <a:pt x="4566718" y="4106501"/>
                      <a:pt x="4574196" y="4085320"/>
                    </a:cubicBezTo>
                    <a:cubicBezTo>
                      <a:pt x="4582920" y="4052925"/>
                      <a:pt x="4570457" y="4020531"/>
                      <a:pt x="4546776" y="3999350"/>
                    </a:cubicBezTo>
                    <a:cubicBezTo>
                      <a:pt x="4523095" y="3978169"/>
                      <a:pt x="4510632" y="3948266"/>
                      <a:pt x="4484458" y="3930823"/>
                    </a:cubicBezTo>
                    <a:cubicBezTo>
                      <a:pt x="4476980" y="3927085"/>
                      <a:pt x="4475734" y="3918364"/>
                      <a:pt x="4480719" y="3910888"/>
                    </a:cubicBezTo>
                    <a:cubicBezTo>
                      <a:pt x="4485705" y="3902167"/>
                      <a:pt x="4494429" y="3897183"/>
                      <a:pt x="4503154" y="3900921"/>
                    </a:cubicBezTo>
                    <a:cubicBezTo>
                      <a:pt x="4528081" y="3913380"/>
                      <a:pt x="4559240" y="3918364"/>
                      <a:pt x="4569210" y="3950758"/>
                    </a:cubicBezTo>
                    <a:cubicBezTo>
                      <a:pt x="4576689" y="3975677"/>
                      <a:pt x="4597877" y="3989383"/>
                      <a:pt x="4615326" y="4005580"/>
                    </a:cubicBezTo>
                    <a:cubicBezTo>
                      <a:pt x="4631528" y="4018039"/>
                      <a:pt x="4642745" y="4016793"/>
                      <a:pt x="4655209" y="4000596"/>
                    </a:cubicBezTo>
                    <a:cubicBezTo>
                      <a:pt x="4666426" y="3985645"/>
                      <a:pt x="4665180" y="3973185"/>
                      <a:pt x="4648977" y="3961972"/>
                    </a:cubicBezTo>
                    <a:cubicBezTo>
                      <a:pt x="4634021" y="3952004"/>
                      <a:pt x="4621557" y="3938299"/>
                      <a:pt x="4611586" y="3922102"/>
                    </a:cubicBezTo>
                    <a:cubicBezTo>
                      <a:pt x="4595384" y="3895937"/>
                      <a:pt x="4569210" y="3897183"/>
                      <a:pt x="4543037" y="3899675"/>
                    </a:cubicBezTo>
                    <a:cubicBezTo>
                      <a:pt x="4505646" y="3903412"/>
                      <a:pt x="4501907" y="3869772"/>
                      <a:pt x="4488197" y="3848591"/>
                    </a:cubicBezTo>
                    <a:cubicBezTo>
                      <a:pt x="4475734" y="3829902"/>
                      <a:pt x="4478227" y="3808721"/>
                      <a:pt x="4495676" y="3798753"/>
                    </a:cubicBezTo>
                    <a:cubicBezTo>
                      <a:pt x="4525588" y="3778818"/>
                      <a:pt x="4562979" y="3771343"/>
                      <a:pt x="4575442" y="3730226"/>
                    </a:cubicBezTo>
                    <a:cubicBezTo>
                      <a:pt x="4576689" y="3726489"/>
                      <a:pt x="4587906" y="3725243"/>
                      <a:pt x="4594138" y="3725243"/>
                    </a:cubicBezTo>
                    <a:cubicBezTo>
                      <a:pt x="4614079" y="3725243"/>
                      <a:pt x="4629035" y="3716521"/>
                      <a:pt x="4642745" y="3701570"/>
                    </a:cubicBezTo>
                    <a:cubicBezTo>
                      <a:pt x="4658948" y="3685372"/>
                      <a:pt x="4676397" y="3670421"/>
                      <a:pt x="4696338" y="3709045"/>
                    </a:cubicBezTo>
                    <a:cubicBezTo>
                      <a:pt x="4688860" y="3654224"/>
                      <a:pt x="4682629" y="3608124"/>
                      <a:pt x="4727497" y="3579467"/>
                    </a:cubicBezTo>
                    <a:cubicBezTo>
                      <a:pt x="4756163" y="3562024"/>
                      <a:pt x="4791061" y="3552057"/>
                      <a:pt x="4824713" y="3562024"/>
                    </a:cubicBezTo>
                    <a:cubicBezTo>
                      <a:pt x="4843408" y="3565762"/>
                      <a:pt x="4853379" y="3559532"/>
                      <a:pt x="4854625" y="3542089"/>
                    </a:cubicBezTo>
                    <a:cubicBezTo>
                      <a:pt x="4857118" y="3518416"/>
                      <a:pt x="4865843" y="3494743"/>
                      <a:pt x="4838423" y="3477300"/>
                    </a:cubicBezTo>
                    <a:cubicBezTo>
                      <a:pt x="4822220" y="3467332"/>
                      <a:pt x="4822220" y="3448643"/>
                      <a:pt x="4824713" y="3432446"/>
                    </a:cubicBezTo>
                    <a:cubicBezTo>
                      <a:pt x="4827206" y="3403789"/>
                      <a:pt x="4824713" y="3373887"/>
                      <a:pt x="4830945" y="3343984"/>
                    </a:cubicBezTo>
                    <a:cubicBezTo>
                      <a:pt x="4833437" y="3327787"/>
                      <a:pt x="4837176" y="3307852"/>
                      <a:pt x="4806018" y="3312835"/>
                    </a:cubicBezTo>
                    <a:cubicBezTo>
                      <a:pt x="4784830" y="3315327"/>
                      <a:pt x="4763642" y="3267981"/>
                      <a:pt x="4774859" y="3249292"/>
                    </a:cubicBezTo>
                    <a:cubicBezTo>
                      <a:pt x="4778598" y="3244309"/>
                      <a:pt x="4783583" y="3243063"/>
                      <a:pt x="4788569" y="3245554"/>
                    </a:cubicBezTo>
                    <a:cubicBezTo>
                      <a:pt x="4812249" y="3255522"/>
                      <a:pt x="4814742" y="3239325"/>
                      <a:pt x="4817235" y="3221881"/>
                    </a:cubicBezTo>
                    <a:cubicBezTo>
                      <a:pt x="4817235" y="3211914"/>
                      <a:pt x="4819727" y="3200701"/>
                      <a:pt x="4819727" y="3189487"/>
                    </a:cubicBezTo>
                    <a:cubicBezTo>
                      <a:pt x="4819727" y="3173290"/>
                      <a:pt x="4825959" y="3167060"/>
                      <a:pt x="4842162" y="3173290"/>
                    </a:cubicBezTo>
                    <a:cubicBezTo>
                      <a:pt x="4857118" y="3180765"/>
                      <a:pt x="4870828" y="3180765"/>
                      <a:pt x="4878306" y="3163322"/>
                    </a:cubicBezTo>
                    <a:cubicBezTo>
                      <a:pt x="4884538" y="3144633"/>
                      <a:pt x="4875813" y="3130928"/>
                      <a:pt x="4858364" y="3122206"/>
                    </a:cubicBezTo>
                    <a:cubicBezTo>
                      <a:pt x="4854625" y="3120960"/>
                      <a:pt x="4859611" y="3123452"/>
                      <a:pt x="4855872" y="3122206"/>
                    </a:cubicBezTo>
                    <a:cubicBezTo>
                      <a:pt x="4835930" y="3115976"/>
                      <a:pt x="4814742" y="3110993"/>
                      <a:pt x="4819727" y="3083582"/>
                    </a:cubicBezTo>
                    <a:cubicBezTo>
                      <a:pt x="4823467" y="3056171"/>
                      <a:pt x="4847147" y="3049941"/>
                      <a:pt x="4870828" y="3046203"/>
                    </a:cubicBezTo>
                    <a:cubicBezTo>
                      <a:pt x="4906972" y="3043712"/>
                      <a:pt x="4939377" y="3048695"/>
                      <a:pt x="4956826" y="3087320"/>
                    </a:cubicBezTo>
                    <a:cubicBezTo>
                      <a:pt x="4960565" y="3094795"/>
                      <a:pt x="4969290" y="3103517"/>
                      <a:pt x="4983000" y="3101025"/>
                    </a:cubicBezTo>
                    <a:cubicBezTo>
                      <a:pt x="4969290" y="3077352"/>
                      <a:pt x="4954334" y="3052433"/>
                      <a:pt x="4970536" y="3025023"/>
                    </a:cubicBezTo>
                    <a:cubicBezTo>
                      <a:pt x="4980507" y="3008825"/>
                      <a:pt x="4994217" y="3027514"/>
                      <a:pt x="5007927" y="3023777"/>
                    </a:cubicBezTo>
                    <a:cubicBezTo>
                      <a:pt x="4983000" y="3018793"/>
                      <a:pt x="4970536" y="2992628"/>
                      <a:pt x="4945609" y="2986398"/>
                    </a:cubicBezTo>
                    <a:cubicBezTo>
                      <a:pt x="4925668" y="2981415"/>
                      <a:pt x="4908219" y="2977677"/>
                      <a:pt x="4888277" y="2987644"/>
                    </a:cubicBezTo>
                    <a:cubicBezTo>
                      <a:pt x="4873321" y="2992628"/>
                      <a:pt x="4854625" y="2997612"/>
                      <a:pt x="4849640" y="2976431"/>
                    </a:cubicBezTo>
                    <a:cubicBezTo>
                      <a:pt x="4844655" y="2956496"/>
                      <a:pt x="4862104" y="2949020"/>
                      <a:pt x="4879552" y="2946528"/>
                    </a:cubicBezTo>
                    <a:cubicBezTo>
                      <a:pt x="4887031" y="2944036"/>
                      <a:pt x="4895755" y="2945282"/>
                      <a:pt x="4901987" y="2942790"/>
                    </a:cubicBezTo>
                    <a:cubicBezTo>
                      <a:pt x="4926914" y="2936561"/>
                      <a:pt x="4939377" y="2900428"/>
                      <a:pt x="4925668" y="2881739"/>
                    </a:cubicBezTo>
                    <a:cubicBezTo>
                      <a:pt x="4923175" y="2876755"/>
                      <a:pt x="4919436" y="2873017"/>
                      <a:pt x="4915697" y="2875509"/>
                    </a:cubicBezTo>
                    <a:cubicBezTo>
                      <a:pt x="4880799" y="2891707"/>
                      <a:pt x="4858364" y="2868034"/>
                      <a:pt x="4833437" y="2853082"/>
                    </a:cubicBezTo>
                    <a:cubicBezTo>
                      <a:pt x="4817235" y="2844361"/>
                      <a:pt x="4813496" y="2855574"/>
                      <a:pt x="4807264" y="2864296"/>
                    </a:cubicBezTo>
                    <a:cubicBezTo>
                      <a:pt x="4799786" y="2876755"/>
                      <a:pt x="4788569" y="2882985"/>
                      <a:pt x="4774859" y="2879247"/>
                    </a:cubicBezTo>
                    <a:cubicBezTo>
                      <a:pt x="4761149" y="2876755"/>
                      <a:pt x="4757410" y="2864296"/>
                      <a:pt x="4751178" y="2853082"/>
                    </a:cubicBezTo>
                    <a:cubicBezTo>
                      <a:pt x="4727497" y="2809474"/>
                      <a:pt x="4733729" y="2757145"/>
                      <a:pt x="4713787" y="2712291"/>
                    </a:cubicBezTo>
                    <a:cubicBezTo>
                      <a:pt x="4710048" y="2702323"/>
                      <a:pt x="4710048" y="2687372"/>
                      <a:pt x="4722512" y="2681142"/>
                    </a:cubicBezTo>
                    <a:cubicBezTo>
                      <a:pt x="4733729" y="2673667"/>
                      <a:pt x="4743700" y="2681142"/>
                      <a:pt x="4752424" y="2688618"/>
                    </a:cubicBezTo>
                    <a:cubicBezTo>
                      <a:pt x="4763642" y="2701077"/>
                      <a:pt x="4777351" y="2708553"/>
                      <a:pt x="4794800" y="2709799"/>
                    </a:cubicBezTo>
                    <a:cubicBezTo>
                      <a:pt x="4807264" y="2709799"/>
                      <a:pt x="4813496" y="2719766"/>
                      <a:pt x="4819727" y="2729734"/>
                    </a:cubicBezTo>
                    <a:cubicBezTo>
                      <a:pt x="4838423" y="2759637"/>
                      <a:pt x="4863350" y="2775834"/>
                      <a:pt x="4899494" y="2768358"/>
                    </a:cubicBezTo>
                    <a:cubicBezTo>
                      <a:pt x="4909465" y="2767112"/>
                      <a:pt x="4919436" y="2770850"/>
                      <a:pt x="4929407" y="2770850"/>
                    </a:cubicBezTo>
                    <a:cubicBezTo>
                      <a:pt x="4960565" y="2772096"/>
                      <a:pt x="4975522" y="2753407"/>
                      <a:pt x="4964304" y="2723504"/>
                    </a:cubicBezTo>
                    <a:cubicBezTo>
                      <a:pt x="4958073" y="2708553"/>
                      <a:pt x="4963058" y="2697339"/>
                      <a:pt x="4964304" y="2684880"/>
                    </a:cubicBezTo>
                    <a:cubicBezTo>
                      <a:pt x="4968044" y="2664945"/>
                      <a:pt x="4960565" y="2653731"/>
                      <a:pt x="4939377" y="2661207"/>
                    </a:cubicBezTo>
                    <a:cubicBezTo>
                      <a:pt x="4921928" y="2667437"/>
                      <a:pt x="4905726" y="2666191"/>
                      <a:pt x="4890770" y="2662453"/>
                    </a:cubicBezTo>
                    <a:cubicBezTo>
                      <a:pt x="4869582" y="2657469"/>
                      <a:pt x="4859611" y="2643764"/>
                      <a:pt x="4855872" y="2622583"/>
                    </a:cubicBezTo>
                    <a:cubicBezTo>
                      <a:pt x="4849640" y="2585205"/>
                      <a:pt x="4843408" y="2547826"/>
                      <a:pt x="4803525" y="2524153"/>
                    </a:cubicBezTo>
                    <a:cubicBezTo>
                      <a:pt x="4779844" y="2510448"/>
                      <a:pt x="4786076" y="2466840"/>
                      <a:pt x="4811003" y="2451889"/>
                    </a:cubicBezTo>
                    <a:cubicBezTo>
                      <a:pt x="4823467" y="2445659"/>
                      <a:pt x="4833437" y="2438183"/>
                      <a:pt x="4838423" y="2424478"/>
                    </a:cubicBezTo>
                    <a:cubicBezTo>
                      <a:pt x="4843408" y="2414510"/>
                      <a:pt x="4850886" y="2408281"/>
                      <a:pt x="4863350" y="2405789"/>
                    </a:cubicBezTo>
                    <a:cubicBezTo>
                      <a:pt x="4895755" y="2395821"/>
                      <a:pt x="4901987" y="2380870"/>
                      <a:pt x="4885784" y="2349721"/>
                    </a:cubicBezTo>
                    <a:cubicBezTo>
                      <a:pt x="4883292" y="2343492"/>
                      <a:pt x="4879552" y="2336016"/>
                      <a:pt x="4877060" y="2328540"/>
                    </a:cubicBezTo>
                    <a:cubicBezTo>
                      <a:pt x="4835930" y="2345983"/>
                      <a:pt x="4806018" y="2333524"/>
                      <a:pt x="4788569" y="2293654"/>
                    </a:cubicBezTo>
                    <a:cubicBezTo>
                      <a:pt x="4784830" y="2284932"/>
                      <a:pt x="4778598" y="2276211"/>
                      <a:pt x="4772366" y="2268735"/>
                    </a:cubicBezTo>
                    <a:cubicBezTo>
                      <a:pt x="4747439" y="2233849"/>
                      <a:pt x="4752424" y="2197716"/>
                      <a:pt x="4789815" y="2176535"/>
                    </a:cubicBezTo>
                    <a:cubicBezTo>
                      <a:pt x="4811003" y="2165322"/>
                      <a:pt x="4829698" y="2149124"/>
                      <a:pt x="4850886" y="2137911"/>
                    </a:cubicBezTo>
                    <a:cubicBezTo>
                      <a:pt x="4882045" y="2122960"/>
                      <a:pt x="4883292" y="2088073"/>
                      <a:pt x="4854625" y="2066892"/>
                    </a:cubicBezTo>
                    <a:cubicBezTo>
                      <a:pt x="4848394" y="2063154"/>
                      <a:pt x="4840916" y="2060662"/>
                      <a:pt x="4834684" y="2055679"/>
                    </a:cubicBezTo>
                    <a:cubicBezTo>
                      <a:pt x="4825959" y="2049449"/>
                      <a:pt x="4817235" y="2039481"/>
                      <a:pt x="4822220" y="2028268"/>
                    </a:cubicBezTo>
                    <a:cubicBezTo>
                      <a:pt x="4837176" y="1999611"/>
                      <a:pt x="4828452" y="1974692"/>
                      <a:pt x="4817235" y="1949774"/>
                    </a:cubicBezTo>
                    <a:cubicBezTo>
                      <a:pt x="4814742" y="1946036"/>
                      <a:pt x="4817235" y="1943544"/>
                      <a:pt x="4819727" y="1939806"/>
                    </a:cubicBezTo>
                    <a:close/>
                    <a:moveTo>
                      <a:pt x="555706" y="1274885"/>
                    </a:moveTo>
                    <a:cubicBezTo>
                      <a:pt x="574378" y="1276130"/>
                      <a:pt x="571888" y="1289832"/>
                      <a:pt x="570643" y="1301042"/>
                    </a:cubicBezTo>
                    <a:cubicBezTo>
                      <a:pt x="568154" y="1349619"/>
                      <a:pt x="560685" y="1396951"/>
                      <a:pt x="580602" y="1444283"/>
                    </a:cubicBezTo>
                    <a:cubicBezTo>
                      <a:pt x="589315" y="1464213"/>
                      <a:pt x="574378" y="1482896"/>
                      <a:pt x="551971" y="1487879"/>
                    </a:cubicBezTo>
                    <a:cubicBezTo>
                      <a:pt x="527075" y="1494107"/>
                      <a:pt x="510893" y="1507808"/>
                      <a:pt x="504669" y="1532719"/>
                    </a:cubicBezTo>
                    <a:cubicBezTo>
                      <a:pt x="502179" y="1545175"/>
                      <a:pt x="492221" y="1553894"/>
                      <a:pt x="485997" y="1563859"/>
                    </a:cubicBezTo>
                    <a:cubicBezTo>
                      <a:pt x="476039" y="1580051"/>
                      <a:pt x="469815" y="1597489"/>
                      <a:pt x="478528" y="1617419"/>
                    </a:cubicBezTo>
                    <a:cubicBezTo>
                      <a:pt x="482263" y="1628629"/>
                      <a:pt x="490976" y="1634857"/>
                      <a:pt x="503424" y="1634857"/>
                    </a:cubicBezTo>
                    <a:cubicBezTo>
                      <a:pt x="514627" y="1636102"/>
                      <a:pt x="522096" y="1629874"/>
                      <a:pt x="527075" y="1619910"/>
                    </a:cubicBezTo>
                    <a:cubicBezTo>
                      <a:pt x="529565" y="1614927"/>
                      <a:pt x="532055" y="1607454"/>
                      <a:pt x="534544" y="1602472"/>
                    </a:cubicBezTo>
                    <a:cubicBezTo>
                      <a:pt x="543258" y="1590016"/>
                      <a:pt x="554461" y="1585034"/>
                      <a:pt x="564419" y="1597489"/>
                    </a:cubicBezTo>
                    <a:cubicBezTo>
                      <a:pt x="575622" y="1611191"/>
                      <a:pt x="590560" y="1621155"/>
                      <a:pt x="605498" y="1629874"/>
                    </a:cubicBezTo>
                    <a:cubicBezTo>
                      <a:pt x="622925" y="1641085"/>
                      <a:pt x="626659" y="1658523"/>
                      <a:pt x="622925" y="1675961"/>
                    </a:cubicBezTo>
                    <a:cubicBezTo>
                      <a:pt x="617946" y="1698381"/>
                      <a:pt x="622925" y="1715819"/>
                      <a:pt x="641597" y="1728275"/>
                    </a:cubicBezTo>
                    <a:cubicBezTo>
                      <a:pt x="661513" y="1740731"/>
                      <a:pt x="678941" y="1733257"/>
                      <a:pt x="697612" y="1724538"/>
                    </a:cubicBezTo>
                    <a:cubicBezTo>
                      <a:pt x="777279" y="1690908"/>
                      <a:pt x="810889" y="1622401"/>
                      <a:pt x="834540" y="1546421"/>
                    </a:cubicBezTo>
                    <a:cubicBezTo>
                      <a:pt x="842009" y="1517772"/>
                      <a:pt x="851967" y="1491615"/>
                      <a:pt x="874373" y="1471686"/>
                    </a:cubicBezTo>
                    <a:cubicBezTo>
                      <a:pt x="890556" y="1457985"/>
                      <a:pt x="905494" y="1453002"/>
                      <a:pt x="925410" y="1465458"/>
                    </a:cubicBezTo>
                    <a:cubicBezTo>
                      <a:pt x="934124" y="1472932"/>
                      <a:pt x="944082" y="1476668"/>
                      <a:pt x="954041" y="1481651"/>
                    </a:cubicBezTo>
                    <a:cubicBezTo>
                      <a:pt x="966489" y="1487879"/>
                      <a:pt x="972713" y="1496598"/>
                      <a:pt x="961509" y="1510299"/>
                    </a:cubicBezTo>
                    <a:cubicBezTo>
                      <a:pt x="957775" y="1515281"/>
                      <a:pt x="950306" y="1520264"/>
                      <a:pt x="957775" y="1526491"/>
                    </a:cubicBezTo>
                    <a:cubicBezTo>
                      <a:pt x="963999" y="1532719"/>
                      <a:pt x="972713" y="1531474"/>
                      <a:pt x="978937" y="1528983"/>
                    </a:cubicBezTo>
                    <a:cubicBezTo>
                      <a:pt x="987650" y="1525246"/>
                      <a:pt x="993874" y="1517772"/>
                      <a:pt x="997609" y="1510299"/>
                    </a:cubicBezTo>
                    <a:cubicBezTo>
                      <a:pt x="1005077" y="1494107"/>
                      <a:pt x="1016280" y="1486633"/>
                      <a:pt x="1033708" y="1486633"/>
                    </a:cubicBezTo>
                    <a:cubicBezTo>
                      <a:pt x="1052380" y="1486633"/>
                      <a:pt x="1077275" y="1470441"/>
                      <a:pt x="1089723" y="1487879"/>
                    </a:cubicBezTo>
                    <a:cubicBezTo>
                      <a:pt x="1105906" y="1507808"/>
                      <a:pt x="1118354" y="1533965"/>
                      <a:pt x="1128312" y="1558876"/>
                    </a:cubicBezTo>
                    <a:cubicBezTo>
                      <a:pt x="1133291" y="1575069"/>
                      <a:pt x="1118354" y="1587525"/>
                      <a:pt x="1108395" y="1598735"/>
                    </a:cubicBezTo>
                    <a:cubicBezTo>
                      <a:pt x="1093458" y="1613682"/>
                      <a:pt x="1089723" y="1629874"/>
                      <a:pt x="1100927" y="1649804"/>
                    </a:cubicBezTo>
                    <a:cubicBezTo>
                      <a:pt x="1113375" y="1672224"/>
                      <a:pt x="1119599" y="1698381"/>
                      <a:pt x="1120843" y="1724538"/>
                    </a:cubicBezTo>
                    <a:cubicBezTo>
                      <a:pt x="1122088" y="1745713"/>
                      <a:pt x="1129557" y="1759414"/>
                      <a:pt x="1153208" y="1758169"/>
                    </a:cubicBezTo>
                    <a:cubicBezTo>
                      <a:pt x="1169390" y="1756923"/>
                      <a:pt x="1183083" y="1765642"/>
                      <a:pt x="1195531" y="1775607"/>
                    </a:cubicBezTo>
                    <a:cubicBezTo>
                      <a:pt x="1214203" y="1794290"/>
                      <a:pt x="1239099" y="1794290"/>
                      <a:pt x="1261505" y="1801764"/>
                    </a:cubicBezTo>
                    <a:cubicBezTo>
                      <a:pt x="1273953" y="1805501"/>
                      <a:pt x="1273953" y="1798027"/>
                      <a:pt x="1276443" y="1790554"/>
                    </a:cubicBezTo>
                    <a:cubicBezTo>
                      <a:pt x="1293870" y="1749450"/>
                      <a:pt x="1315031" y="1743222"/>
                      <a:pt x="1347396" y="1770625"/>
                    </a:cubicBezTo>
                    <a:cubicBezTo>
                      <a:pt x="1359844" y="1781835"/>
                      <a:pt x="1366068" y="1779344"/>
                      <a:pt x="1373537" y="1768133"/>
                    </a:cubicBezTo>
                    <a:cubicBezTo>
                      <a:pt x="1382250" y="1758169"/>
                      <a:pt x="1394698" y="1748204"/>
                      <a:pt x="1408391" y="1756923"/>
                    </a:cubicBezTo>
                    <a:cubicBezTo>
                      <a:pt x="1425818" y="1770625"/>
                      <a:pt x="1428308" y="1790554"/>
                      <a:pt x="1427063" y="1811729"/>
                    </a:cubicBezTo>
                    <a:cubicBezTo>
                      <a:pt x="1424574" y="1826675"/>
                      <a:pt x="1410881" y="1831658"/>
                      <a:pt x="1397188" y="1832903"/>
                    </a:cubicBezTo>
                    <a:cubicBezTo>
                      <a:pt x="1338683" y="1839131"/>
                      <a:pt x="1336193" y="1840377"/>
                      <a:pt x="1301339" y="1866534"/>
                    </a:cubicBezTo>
                    <a:cubicBezTo>
                      <a:pt x="1310052" y="1875253"/>
                      <a:pt x="1320011" y="1877744"/>
                      <a:pt x="1328724" y="1883972"/>
                    </a:cubicBezTo>
                    <a:cubicBezTo>
                      <a:pt x="1384740" y="1916357"/>
                      <a:pt x="1400922" y="1958707"/>
                      <a:pt x="1378516" y="2018494"/>
                    </a:cubicBezTo>
                    <a:cubicBezTo>
                      <a:pt x="1367313" y="2052125"/>
                      <a:pt x="1359844" y="2083264"/>
                      <a:pt x="1368558" y="2121877"/>
                    </a:cubicBezTo>
                    <a:cubicBezTo>
                      <a:pt x="1377271" y="2105685"/>
                      <a:pt x="1377271" y="2090738"/>
                      <a:pt x="1383495" y="2078282"/>
                    </a:cubicBezTo>
                    <a:cubicBezTo>
                      <a:pt x="1390964" y="2060844"/>
                      <a:pt x="1403412" y="2052125"/>
                      <a:pt x="1422084" y="2050879"/>
                    </a:cubicBezTo>
                    <a:cubicBezTo>
                      <a:pt x="1442001" y="2050879"/>
                      <a:pt x="1438266" y="2067072"/>
                      <a:pt x="1440756" y="2079527"/>
                    </a:cubicBezTo>
                    <a:cubicBezTo>
                      <a:pt x="1444490" y="2093229"/>
                      <a:pt x="1454449" y="2099457"/>
                      <a:pt x="1468141" y="2100702"/>
                    </a:cubicBezTo>
                    <a:cubicBezTo>
                      <a:pt x="1474365" y="2101948"/>
                      <a:pt x="1481834" y="2099457"/>
                      <a:pt x="1484324" y="2093229"/>
                    </a:cubicBezTo>
                    <a:cubicBezTo>
                      <a:pt x="1489303" y="2079527"/>
                      <a:pt x="1481834" y="2068317"/>
                      <a:pt x="1473121" y="2060844"/>
                    </a:cubicBezTo>
                    <a:cubicBezTo>
                      <a:pt x="1454449" y="2044651"/>
                      <a:pt x="1432042" y="2039669"/>
                      <a:pt x="1408391" y="2047143"/>
                    </a:cubicBezTo>
                    <a:cubicBezTo>
                      <a:pt x="1397188" y="2050879"/>
                      <a:pt x="1385985" y="2053370"/>
                      <a:pt x="1379761" y="2039669"/>
                    </a:cubicBezTo>
                    <a:cubicBezTo>
                      <a:pt x="1374782" y="2028459"/>
                      <a:pt x="1379761" y="2018494"/>
                      <a:pt x="1388474" y="2009775"/>
                    </a:cubicBezTo>
                    <a:cubicBezTo>
                      <a:pt x="1403412" y="1994828"/>
                      <a:pt x="1420839" y="1986109"/>
                      <a:pt x="1444490" y="1997319"/>
                    </a:cubicBezTo>
                    <a:cubicBezTo>
                      <a:pt x="1484324" y="2016003"/>
                      <a:pt x="1526647" y="2028459"/>
                      <a:pt x="1563991" y="2052125"/>
                    </a:cubicBezTo>
                    <a:cubicBezTo>
                      <a:pt x="1591376" y="2068317"/>
                      <a:pt x="1620007" y="2069563"/>
                      <a:pt x="1648637" y="2053370"/>
                    </a:cubicBezTo>
                    <a:cubicBezTo>
                      <a:pt x="1682246" y="2034687"/>
                      <a:pt x="1720835" y="2034687"/>
                      <a:pt x="1751955" y="2011021"/>
                    </a:cubicBezTo>
                    <a:cubicBezTo>
                      <a:pt x="1756934" y="2009775"/>
                      <a:pt x="1761913" y="2008530"/>
                      <a:pt x="1766892" y="2007284"/>
                    </a:cubicBezTo>
                    <a:cubicBezTo>
                      <a:pt x="1774361" y="2007284"/>
                      <a:pt x="1779340" y="2007284"/>
                      <a:pt x="1786809" y="2004793"/>
                    </a:cubicBezTo>
                    <a:cubicBezTo>
                      <a:pt x="1825398" y="1994828"/>
                      <a:pt x="1830377" y="1998565"/>
                      <a:pt x="1834111" y="2038423"/>
                    </a:cubicBezTo>
                    <a:cubicBezTo>
                      <a:pt x="1832867" y="2044651"/>
                      <a:pt x="1832867" y="2048388"/>
                      <a:pt x="1830377" y="2053370"/>
                    </a:cubicBezTo>
                    <a:cubicBezTo>
                      <a:pt x="1822908" y="2075791"/>
                      <a:pt x="1812950" y="2095720"/>
                      <a:pt x="1785564" y="2096966"/>
                    </a:cubicBezTo>
                    <a:cubicBezTo>
                      <a:pt x="1763158" y="2099457"/>
                      <a:pt x="1773116" y="2111913"/>
                      <a:pt x="1776851" y="2123123"/>
                    </a:cubicBezTo>
                    <a:cubicBezTo>
                      <a:pt x="1779340" y="2126859"/>
                      <a:pt x="1779340" y="2131842"/>
                      <a:pt x="1780585" y="2135579"/>
                    </a:cubicBezTo>
                    <a:cubicBezTo>
                      <a:pt x="1781830" y="2145543"/>
                      <a:pt x="1780585" y="2156753"/>
                      <a:pt x="1780585" y="2165472"/>
                    </a:cubicBezTo>
                    <a:cubicBezTo>
                      <a:pt x="1783075" y="2216541"/>
                      <a:pt x="1755689" y="2235225"/>
                      <a:pt x="1703408" y="2224014"/>
                    </a:cubicBezTo>
                    <a:cubicBezTo>
                      <a:pt x="1668554" y="2217787"/>
                      <a:pt x="1637434" y="2221523"/>
                      <a:pt x="1606314" y="2230242"/>
                    </a:cubicBezTo>
                    <a:cubicBezTo>
                      <a:pt x="1567725" y="2240207"/>
                      <a:pt x="1556522" y="2232733"/>
                      <a:pt x="1561501" y="2191629"/>
                    </a:cubicBezTo>
                    <a:cubicBezTo>
                      <a:pt x="1561501" y="2186647"/>
                      <a:pt x="1562746" y="2182910"/>
                      <a:pt x="1561501" y="2177928"/>
                    </a:cubicBezTo>
                    <a:cubicBezTo>
                      <a:pt x="1560256" y="2164227"/>
                      <a:pt x="1550298" y="2154262"/>
                      <a:pt x="1537850" y="2150525"/>
                    </a:cubicBezTo>
                    <a:cubicBezTo>
                      <a:pt x="1522912" y="2145543"/>
                      <a:pt x="1519178" y="2159244"/>
                      <a:pt x="1514199" y="2167963"/>
                    </a:cubicBezTo>
                    <a:cubicBezTo>
                      <a:pt x="1494282" y="2201594"/>
                      <a:pt x="1490548" y="2202840"/>
                      <a:pt x="1454449" y="2194121"/>
                    </a:cubicBezTo>
                    <a:cubicBezTo>
                      <a:pt x="1450714" y="2206576"/>
                      <a:pt x="1459428" y="2215295"/>
                      <a:pt x="1463162" y="2224014"/>
                    </a:cubicBezTo>
                    <a:cubicBezTo>
                      <a:pt x="1469386" y="2238961"/>
                      <a:pt x="1473121" y="2253908"/>
                      <a:pt x="1459428" y="2266364"/>
                    </a:cubicBezTo>
                    <a:cubicBezTo>
                      <a:pt x="1445735" y="2277574"/>
                      <a:pt x="1430797" y="2276329"/>
                      <a:pt x="1415860" y="2267610"/>
                    </a:cubicBezTo>
                    <a:cubicBezTo>
                      <a:pt x="1382250" y="2246435"/>
                      <a:pt x="1382250" y="2246435"/>
                      <a:pt x="1343662" y="2261382"/>
                    </a:cubicBezTo>
                    <a:cubicBezTo>
                      <a:pt x="1353620" y="2286293"/>
                      <a:pt x="1363579" y="2307468"/>
                      <a:pt x="1397188" y="2296258"/>
                    </a:cubicBezTo>
                    <a:cubicBezTo>
                      <a:pt x="1407146" y="2293767"/>
                      <a:pt x="1414615" y="2299995"/>
                      <a:pt x="1422084" y="2304977"/>
                    </a:cubicBezTo>
                    <a:cubicBezTo>
                      <a:pt x="1434532" y="2317433"/>
                      <a:pt x="1448225" y="2323661"/>
                      <a:pt x="1465652" y="2327397"/>
                    </a:cubicBezTo>
                    <a:cubicBezTo>
                      <a:pt x="1494282" y="2334871"/>
                      <a:pt x="1504240" y="2354800"/>
                      <a:pt x="1493037" y="2384694"/>
                    </a:cubicBezTo>
                    <a:cubicBezTo>
                      <a:pt x="1489303" y="2394658"/>
                      <a:pt x="1493037" y="2397150"/>
                      <a:pt x="1499261" y="2403377"/>
                    </a:cubicBezTo>
                    <a:cubicBezTo>
                      <a:pt x="1534116" y="2433271"/>
                      <a:pt x="1534116" y="2433271"/>
                      <a:pt x="1506730" y="2471884"/>
                    </a:cubicBezTo>
                    <a:cubicBezTo>
                      <a:pt x="1505485" y="2474375"/>
                      <a:pt x="1504240" y="2476867"/>
                      <a:pt x="1505485" y="2481849"/>
                    </a:cubicBezTo>
                    <a:cubicBezTo>
                      <a:pt x="1517933" y="2486831"/>
                      <a:pt x="1527892" y="2476867"/>
                      <a:pt x="1539095" y="2474375"/>
                    </a:cubicBezTo>
                    <a:cubicBezTo>
                      <a:pt x="1567725" y="2468147"/>
                      <a:pt x="1585152" y="2481849"/>
                      <a:pt x="1580173" y="2508006"/>
                    </a:cubicBezTo>
                    <a:cubicBezTo>
                      <a:pt x="1572704" y="2542882"/>
                      <a:pt x="1577683" y="2574021"/>
                      <a:pt x="1590131" y="2607652"/>
                    </a:cubicBezTo>
                    <a:cubicBezTo>
                      <a:pt x="1605069" y="2642528"/>
                      <a:pt x="1585152" y="2662457"/>
                      <a:pt x="1541584" y="2663703"/>
                    </a:cubicBezTo>
                    <a:cubicBezTo>
                      <a:pt x="1531626" y="2663703"/>
                      <a:pt x="1517933" y="2654984"/>
                      <a:pt x="1511709" y="2668685"/>
                    </a:cubicBezTo>
                    <a:cubicBezTo>
                      <a:pt x="1507975" y="2677404"/>
                      <a:pt x="1519178" y="2684878"/>
                      <a:pt x="1525402" y="2692351"/>
                    </a:cubicBezTo>
                    <a:cubicBezTo>
                      <a:pt x="1547808" y="2722245"/>
                      <a:pt x="1540340" y="2758367"/>
                      <a:pt x="1505485" y="2775805"/>
                    </a:cubicBezTo>
                    <a:cubicBezTo>
                      <a:pt x="1494282" y="2782033"/>
                      <a:pt x="1478100" y="2785769"/>
                      <a:pt x="1488058" y="2801962"/>
                    </a:cubicBezTo>
                    <a:cubicBezTo>
                      <a:pt x="1496772" y="2815663"/>
                      <a:pt x="1509220" y="2819400"/>
                      <a:pt x="1526647" y="2806944"/>
                    </a:cubicBezTo>
                    <a:cubicBezTo>
                      <a:pt x="1545319" y="2791997"/>
                      <a:pt x="1567725" y="2798225"/>
                      <a:pt x="1580173" y="2816909"/>
                    </a:cubicBezTo>
                    <a:cubicBezTo>
                      <a:pt x="1583907" y="2823137"/>
                      <a:pt x="1588887" y="2833101"/>
                      <a:pt x="1583907" y="2834347"/>
                    </a:cubicBezTo>
                    <a:cubicBezTo>
                      <a:pt x="1555277" y="2848048"/>
                      <a:pt x="1555277" y="2896626"/>
                      <a:pt x="1514199" y="2896626"/>
                    </a:cubicBezTo>
                    <a:cubicBezTo>
                      <a:pt x="1539095" y="2940221"/>
                      <a:pt x="1505485" y="2965133"/>
                      <a:pt x="1479345" y="2987553"/>
                    </a:cubicBezTo>
                    <a:cubicBezTo>
                      <a:pt x="1456938" y="3008728"/>
                      <a:pt x="1446980" y="3024920"/>
                      <a:pt x="1454449" y="3057305"/>
                    </a:cubicBezTo>
                    <a:cubicBezTo>
                      <a:pt x="1461917" y="3084708"/>
                      <a:pt x="1446980" y="3113356"/>
                      <a:pt x="1437021" y="3139513"/>
                    </a:cubicBezTo>
                    <a:cubicBezTo>
                      <a:pt x="1430797" y="3160688"/>
                      <a:pt x="1383495" y="3166916"/>
                      <a:pt x="1357355" y="3151969"/>
                    </a:cubicBezTo>
                    <a:cubicBezTo>
                      <a:pt x="1346151" y="3144496"/>
                      <a:pt x="1338683" y="3140759"/>
                      <a:pt x="1324990" y="3144496"/>
                    </a:cubicBezTo>
                    <a:cubicBezTo>
                      <a:pt x="1290136" y="3156951"/>
                      <a:pt x="1256526" y="3132040"/>
                      <a:pt x="1260260" y="3095918"/>
                    </a:cubicBezTo>
                    <a:cubicBezTo>
                      <a:pt x="1262750" y="3071007"/>
                      <a:pt x="1257771" y="3074743"/>
                      <a:pt x="1237854" y="3079726"/>
                    </a:cubicBezTo>
                    <a:cubicBezTo>
                      <a:pt x="1169390" y="3093427"/>
                      <a:pt x="1168146" y="3158197"/>
                      <a:pt x="1142005" y="3204283"/>
                    </a:cubicBezTo>
                    <a:cubicBezTo>
                      <a:pt x="1124578" y="3232931"/>
                      <a:pt x="1123333" y="3269053"/>
                      <a:pt x="1108395" y="3298947"/>
                    </a:cubicBezTo>
                    <a:cubicBezTo>
                      <a:pt x="1079765" y="3322613"/>
                      <a:pt x="1051135" y="3345033"/>
                      <a:pt x="1044911" y="3383646"/>
                    </a:cubicBezTo>
                    <a:cubicBezTo>
                      <a:pt x="1042421" y="3393611"/>
                      <a:pt x="1039932" y="3403575"/>
                      <a:pt x="1034952" y="3412295"/>
                    </a:cubicBezTo>
                    <a:cubicBezTo>
                      <a:pt x="1023749" y="3438452"/>
                      <a:pt x="1015036" y="3464609"/>
                      <a:pt x="1039932" y="3488275"/>
                    </a:cubicBezTo>
                    <a:cubicBezTo>
                      <a:pt x="993874" y="3496994"/>
                      <a:pt x="942838" y="3515677"/>
                      <a:pt x="899269" y="3510695"/>
                    </a:cubicBezTo>
                    <a:cubicBezTo>
                      <a:pt x="846988" y="3505713"/>
                      <a:pt x="818358" y="3484538"/>
                      <a:pt x="810889" y="3423505"/>
                    </a:cubicBezTo>
                    <a:cubicBezTo>
                      <a:pt x="799686" y="3342542"/>
                      <a:pt x="820847" y="3272790"/>
                      <a:pt x="846988" y="3200547"/>
                    </a:cubicBezTo>
                    <a:cubicBezTo>
                      <a:pt x="868149" y="3143250"/>
                      <a:pt x="893045" y="3083462"/>
                      <a:pt x="879353" y="3017447"/>
                    </a:cubicBezTo>
                    <a:cubicBezTo>
                      <a:pt x="871884" y="2983816"/>
                      <a:pt x="858191" y="2952677"/>
                      <a:pt x="844498" y="2922783"/>
                    </a:cubicBezTo>
                    <a:cubicBezTo>
                      <a:pt x="829561" y="2890398"/>
                      <a:pt x="793462" y="2887907"/>
                      <a:pt x="762342" y="2882925"/>
                    </a:cubicBezTo>
                    <a:cubicBezTo>
                      <a:pt x="746159" y="2880433"/>
                      <a:pt x="731222" y="2880433"/>
                      <a:pt x="717529" y="2871714"/>
                    </a:cubicBezTo>
                    <a:cubicBezTo>
                      <a:pt x="711305" y="2864241"/>
                      <a:pt x="715040" y="2859259"/>
                      <a:pt x="718774" y="2853031"/>
                    </a:cubicBezTo>
                    <a:cubicBezTo>
                      <a:pt x="747404" y="2833101"/>
                      <a:pt x="781014" y="2836838"/>
                      <a:pt x="813378" y="2833101"/>
                    </a:cubicBezTo>
                    <a:cubicBezTo>
                      <a:pt x="820847" y="2831856"/>
                      <a:pt x="829561" y="2833101"/>
                      <a:pt x="837030" y="2833101"/>
                    </a:cubicBezTo>
                    <a:cubicBezTo>
                      <a:pt x="846988" y="2831856"/>
                      <a:pt x="856946" y="2830610"/>
                      <a:pt x="861925" y="2820646"/>
                    </a:cubicBezTo>
                    <a:cubicBezTo>
                      <a:pt x="868149" y="2809435"/>
                      <a:pt x="858191" y="2803208"/>
                      <a:pt x="853212" y="2794489"/>
                    </a:cubicBezTo>
                    <a:cubicBezTo>
                      <a:pt x="833295" y="2767086"/>
                      <a:pt x="804665" y="2743420"/>
                      <a:pt x="802175" y="2706053"/>
                    </a:cubicBezTo>
                    <a:cubicBezTo>
                      <a:pt x="797196" y="2671177"/>
                      <a:pt x="807154" y="2638791"/>
                      <a:pt x="823337" y="2613880"/>
                    </a:cubicBezTo>
                    <a:cubicBezTo>
                      <a:pt x="840764" y="2587723"/>
                      <a:pt x="875618" y="2582741"/>
                      <a:pt x="909228" y="2586477"/>
                    </a:cubicBezTo>
                    <a:cubicBezTo>
                      <a:pt x="905494" y="2570285"/>
                      <a:pt x="894290" y="2567794"/>
                      <a:pt x="880597" y="2565302"/>
                    </a:cubicBezTo>
                    <a:cubicBezTo>
                      <a:pt x="855702" y="2562811"/>
                      <a:pt x="837030" y="2552847"/>
                      <a:pt x="830806" y="2525444"/>
                    </a:cubicBezTo>
                    <a:cubicBezTo>
                      <a:pt x="828316" y="2511743"/>
                      <a:pt x="817113" y="2504269"/>
                      <a:pt x="809644" y="2491813"/>
                    </a:cubicBezTo>
                    <a:cubicBezTo>
                      <a:pt x="794707" y="2464411"/>
                      <a:pt x="799686" y="2446973"/>
                      <a:pt x="824582" y="2432026"/>
                    </a:cubicBezTo>
                    <a:cubicBezTo>
                      <a:pt x="829561" y="2428289"/>
                      <a:pt x="834540" y="2427043"/>
                      <a:pt x="839519" y="2423307"/>
                    </a:cubicBezTo>
                    <a:cubicBezTo>
                      <a:pt x="861925" y="2409605"/>
                      <a:pt x="861925" y="2404623"/>
                      <a:pt x="840764" y="2389676"/>
                    </a:cubicBezTo>
                    <a:cubicBezTo>
                      <a:pt x="788483" y="2353554"/>
                      <a:pt x="795951" y="2231488"/>
                      <a:pt x="850722" y="2199103"/>
                    </a:cubicBezTo>
                    <a:cubicBezTo>
                      <a:pt x="865660" y="2190384"/>
                      <a:pt x="880597" y="2190384"/>
                      <a:pt x="896780" y="2194121"/>
                    </a:cubicBezTo>
                    <a:cubicBezTo>
                      <a:pt x="915452" y="2197857"/>
                      <a:pt x="924166" y="2185402"/>
                      <a:pt x="927900" y="2170455"/>
                    </a:cubicBezTo>
                    <a:cubicBezTo>
                      <a:pt x="932879" y="2154262"/>
                      <a:pt x="931634" y="2136824"/>
                      <a:pt x="921676" y="2123123"/>
                    </a:cubicBezTo>
                    <a:cubicBezTo>
                      <a:pt x="916697" y="2115649"/>
                      <a:pt x="909228" y="2125614"/>
                      <a:pt x="901759" y="2129351"/>
                    </a:cubicBezTo>
                    <a:cubicBezTo>
                      <a:pt x="879353" y="2140561"/>
                      <a:pt x="869394" y="2136824"/>
                      <a:pt x="866905" y="2111913"/>
                    </a:cubicBezTo>
                    <a:cubicBezTo>
                      <a:pt x="864415" y="2096966"/>
                      <a:pt x="866905" y="2083264"/>
                      <a:pt x="865660" y="2068317"/>
                    </a:cubicBezTo>
                    <a:cubicBezTo>
                      <a:pt x="865660" y="2055862"/>
                      <a:pt x="868149" y="2043406"/>
                      <a:pt x="860681" y="2033441"/>
                    </a:cubicBezTo>
                    <a:cubicBezTo>
                      <a:pt x="843254" y="2006039"/>
                      <a:pt x="849478" y="1978636"/>
                      <a:pt x="851967" y="1949988"/>
                    </a:cubicBezTo>
                    <a:cubicBezTo>
                      <a:pt x="854457" y="1923830"/>
                      <a:pt x="865660" y="1905147"/>
                      <a:pt x="886821" y="1893937"/>
                    </a:cubicBezTo>
                    <a:cubicBezTo>
                      <a:pt x="911718" y="1877744"/>
                      <a:pt x="936614" y="1860306"/>
                      <a:pt x="967733" y="1861552"/>
                    </a:cubicBezTo>
                    <a:cubicBezTo>
                      <a:pt x="978937" y="1861552"/>
                      <a:pt x="993874" y="1860306"/>
                      <a:pt x="991385" y="1845359"/>
                    </a:cubicBezTo>
                    <a:cubicBezTo>
                      <a:pt x="990140" y="1831658"/>
                      <a:pt x="975202" y="1835395"/>
                      <a:pt x="966489" y="1835395"/>
                    </a:cubicBezTo>
                    <a:cubicBezTo>
                      <a:pt x="960265" y="1835395"/>
                      <a:pt x="954041" y="1836640"/>
                      <a:pt x="946572" y="1839131"/>
                    </a:cubicBezTo>
                    <a:cubicBezTo>
                      <a:pt x="890556" y="1854078"/>
                      <a:pt x="844498" y="1837886"/>
                      <a:pt x="809644" y="1788063"/>
                    </a:cubicBezTo>
                    <a:cubicBezTo>
                      <a:pt x="802175" y="1775607"/>
                      <a:pt x="790972" y="1764397"/>
                      <a:pt x="778524" y="1755678"/>
                    </a:cubicBezTo>
                    <a:cubicBezTo>
                      <a:pt x="774790" y="1751941"/>
                      <a:pt x="769811" y="1748204"/>
                      <a:pt x="764831" y="1746959"/>
                    </a:cubicBezTo>
                    <a:cubicBezTo>
                      <a:pt x="758607" y="1744467"/>
                      <a:pt x="672717" y="1776852"/>
                      <a:pt x="667737" y="1783080"/>
                    </a:cubicBezTo>
                    <a:cubicBezTo>
                      <a:pt x="664003" y="1788063"/>
                      <a:pt x="664003" y="1793045"/>
                      <a:pt x="667737" y="1798027"/>
                    </a:cubicBezTo>
                    <a:cubicBezTo>
                      <a:pt x="672717" y="1803009"/>
                      <a:pt x="678941" y="1805501"/>
                      <a:pt x="686409" y="1803009"/>
                    </a:cubicBezTo>
                    <a:cubicBezTo>
                      <a:pt x="693878" y="1800518"/>
                      <a:pt x="697612" y="1794290"/>
                      <a:pt x="705081" y="1790554"/>
                    </a:cubicBezTo>
                    <a:cubicBezTo>
                      <a:pt x="737446" y="1774361"/>
                      <a:pt x="769811" y="1793045"/>
                      <a:pt x="768566" y="1829167"/>
                    </a:cubicBezTo>
                    <a:cubicBezTo>
                      <a:pt x="768566" y="1840377"/>
                      <a:pt x="768566" y="1852833"/>
                      <a:pt x="768566" y="1865288"/>
                    </a:cubicBezTo>
                    <a:cubicBezTo>
                      <a:pt x="771055" y="1893937"/>
                      <a:pt x="751139" y="1923830"/>
                      <a:pt x="722508" y="1932549"/>
                    </a:cubicBezTo>
                    <a:cubicBezTo>
                      <a:pt x="707571" y="1938777"/>
                      <a:pt x="697612" y="1931304"/>
                      <a:pt x="687654" y="1920094"/>
                    </a:cubicBezTo>
                    <a:cubicBezTo>
                      <a:pt x="673961" y="1903901"/>
                      <a:pt x="660269" y="1886463"/>
                      <a:pt x="635373" y="1883972"/>
                    </a:cubicBezTo>
                    <a:cubicBezTo>
                      <a:pt x="624169" y="1882726"/>
                      <a:pt x="621680" y="1872762"/>
                      <a:pt x="617946" y="1862797"/>
                    </a:cubicBezTo>
                    <a:cubicBezTo>
                      <a:pt x="601763" y="1831658"/>
                      <a:pt x="578112" y="1824184"/>
                      <a:pt x="546992" y="1841622"/>
                    </a:cubicBezTo>
                    <a:cubicBezTo>
                      <a:pt x="542013" y="1845359"/>
                      <a:pt x="535789" y="1847850"/>
                      <a:pt x="529565" y="1850341"/>
                    </a:cubicBezTo>
                    <a:cubicBezTo>
                      <a:pt x="489732" y="1866534"/>
                      <a:pt x="463591" y="1851587"/>
                      <a:pt x="468570" y="1807992"/>
                    </a:cubicBezTo>
                    <a:cubicBezTo>
                      <a:pt x="472304" y="1770625"/>
                      <a:pt x="457367" y="1741976"/>
                      <a:pt x="433716" y="1715819"/>
                    </a:cubicBezTo>
                    <a:cubicBezTo>
                      <a:pt x="416289" y="1697135"/>
                      <a:pt x="411309" y="1675961"/>
                      <a:pt x="425002" y="1652295"/>
                    </a:cubicBezTo>
                    <a:cubicBezTo>
                      <a:pt x="437450" y="1629874"/>
                      <a:pt x="434961" y="1608700"/>
                      <a:pt x="418778" y="1588770"/>
                    </a:cubicBezTo>
                    <a:cubicBezTo>
                      <a:pt x="403841" y="1572578"/>
                      <a:pt x="407575" y="1557631"/>
                      <a:pt x="421268" y="1542684"/>
                    </a:cubicBezTo>
                    <a:cubicBezTo>
                      <a:pt x="432471" y="1531474"/>
                      <a:pt x="443674" y="1521509"/>
                      <a:pt x="451143" y="1507808"/>
                    </a:cubicBezTo>
                    <a:cubicBezTo>
                      <a:pt x="456122" y="1497843"/>
                      <a:pt x="461101" y="1487879"/>
                      <a:pt x="452388" y="1479160"/>
                    </a:cubicBezTo>
                    <a:cubicBezTo>
                      <a:pt x="446164" y="1470441"/>
                      <a:pt x="437450" y="1476668"/>
                      <a:pt x="428737" y="1477914"/>
                    </a:cubicBezTo>
                    <a:cubicBezTo>
                      <a:pt x="416289" y="1481651"/>
                      <a:pt x="403841" y="1487879"/>
                      <a:pt x="390148" y="1480405"/>
                    </a:cubicBezTo>
                    <a:cubicBezTo>
                      <a:pt x="423757" y="1438056"/>
                      <a:pt x="457367" y="1396951"/>
                      <a:pt x="490976" y="1354602"/>
                    </a:cubicBezTo>
                    <a:cubicBezTo>
                      <a:pt x="504669" y="1355847"/>
                      <a:pt x="509648" y="1385741"/>
                      <a:pt x="522096" y="1373285"/>
                    </a:cubicBezTo>
                    <a:cubicBezTo>
                      <a:pt x="538279" y="1358338"/>
                      <a:pt x="529565" y="1334672"/>
                      <a:pt x="518362" y="1315989"/>
                    </a:cubicBezTo>
                    <a:cubicBezTo>
                      <a:pt x="527075" y="1298551"/>
                      <a:pt x="542013" y="1287341"/>
                      <a:pt x="555706" y="1274885"/>
                    </a:cubicBezTo>
                    <a:close/>
                    <a:moveTo>
                      <a:pt x="3133619" y="0"/>
                    </a:moveTo>
                    <a:cubicBezTo>
                      <a:pt x="3274393" y="2493"/>
                      <a:pt x="3412675" y="16205"/>
                      <a:pt x="3549711" y="42382"/>
                    </a:cubicBezTo>
                    <a:cubicBezTo>
                      <a:pt x="3717892" y="73545"/>
                      <a:pt x="3884828" y="110941"/>
                      <a:pt x="4053009" y="145844"/>
                    </a:cubicBezTo>
                    <a:cubicBezTo>
                      <a:pt x="4070450" y="149583"/>
                      <a:pt x="4089137" y="154569"/>
                      <a:pt x="4106578" y="162048"/>
                    </a:cubicBezTo>
                    <a:cubicBezTo>
                      <a:pt x="4227419" y="211910"/>
                      <a:pt x="4354489" y="249305"/>
                      <a:pt x="4475330" y="300413"/>
                    </a:cubicBezTo>
                    <a:cubicBezTo>
                      <a:pt x="4593680" y="350274"/>
                      <a:pt x="4709538" y="408861"/>
                      <a:pt x="4820413" y="473680"/>
                    </a:cubicBezTo>
                    <a:cubicBezTo>
                      <a:pt x="4854049" y="493625"/>
                      <a:pt x="4882702" y="522295"/>
                      <a:pt x="4911355" y="549719"/>
                    </a:cubicBezTo>
                    <a:cubicBezTo>
                      <a:pt x="4895160" y="564677"/>
                      <a:pt x="4872736" y="570910"/>
                      <a:pt x="4855295" y="584621"/>
                    </a:cubicBezTo>
                    <a:cubicBezTo>
                      <a:pt x="4827888" y="603319"/>
                      <a:pt x="4815430" y="627003"/>
                      <a:pt x="4819167" y="661906"/>
                    </a:cubicBezTo>
                    <a:cubicBezTo>
                      <a:pt x="4824150" y="710521"/>
                      <a:pt x="4827888" y="757889"/>
                      <a:pt x="4827888" y="806503"/>
                    </a:cubicBezTo>
                    <a:cubicBezTo>
                      <a:pt x="4827888" y="845146"/>
                      <a:pt x="4820413" y="852625"/>
                      <a:pt x="4783039" y="856365"/>
                    </a:cubicBezTo>
                    <a:cubicBezTo>
                      <a:pt x="4780548" y="856365"/>
                      <a:pt x="4779302" y="857611"/>
                      <a:pt x="4776810" y="857611"/>
                    </a:cubicBezTo>
                    <a:cubicBezTo>
                      <a:pt x="4765598" y="860104"/>
                      <a:pt x="4750649" y="860104"/>
                      <a:pt x="4741928" y="866337"/>
                    </a:cubicBezTo>
                    <a:cubicBezTo>
                      <a:pt x="4728225" y="876309"/>
                      <a:pt x="4745666" y="887528"/>
                      <a:pt x="4746912" y="897500"/>
                    </a:cubicBezTo>
                    <a:cubicBezTo>
                      <a:pt x="4748157" y="928663"/>
                      <a:pt x="4746912" y="957333"/>
                      <a:pt x="4729471" y="983510"/>
                    </a:cubicBezTo>
                    <a:cubicBezTo>
                      <a:pt x="4715767" y="1003455"/>
                      <a:pt x="4712030" y="1024646"/>
                      <a:pt x="4725733" y="1044590"/>
                    </a:cubicBezTo>
                    <a:cubicBezTo>
                      <a:pt x="4738191" y="1068274"/>
                      <a:pt x="4720750" y="1090712"/>
                      <a:pt x="4730716" y="1115642"/>
                    </a:cubicBezTo>
                    <a:cubicBezTo>
                      <a:pt x="4739437" y="1136833"/>
                      <a:pt x="4739437" y="1164257"/>
                      <a:pt x="4741928" y="1187941"/>
                    </a:cubicBezTo>
                    <a:cubicBezTo>
                      <a:pt x="4714521" y="1197913"/>
                      <a:pt x="4707046" y="1219104"/>
                      <a:pt x="4700817" y="1246528"/>
                    </a:cubicBezTo>
                    <a:cubicBezTo>
                      <a:pt x="4694589" y="1277691"/>
                      <a:pt x="4673410" y="1306361"/>
                      <a:pt x="4682131" y="1341264"/>
                    </a:cubicBezTo>
                    <a:cubicBezTo>
                      <a:pt x="4694589" y="1345004"/>
                      <a:pt x="4698326" y="1335031"/>
                      <a:pt x="4700817" y="1327552"/>
                    </a:cubicBezTo>
                    <a:cubicBezTo>
                      <a:pt x="4720750" y="1290156"/>
                      <a:pt x="4736945" y="1252761"/>
                      <a:pt x="4735700" y="1209132"/>
                    </a:cubicBezTo>
                    <a:cubicBezTo>
                      <a:pt x="4734454" y="1202899"/>
                      <a:pt x="4734454" y="1195420"/>
                      <a:pt x="4739437" y="1190434"/>
                    </a:cubicBezTo>
                    <a:cubicBezTo>
                      <a:pt x="4741928" y="1187941"/>
                      <a:pt x="4744420" y="1187941"/>
                      <a:pt x="4748157" y="1189188"/>
                    </a:cubicBezTo>
                    <a:cubicBezTo>
                      <a:pt x="4773073" y="1226584"/>
                      <a:pt x="4775565" y="1260240"/>
                      <a:pt x="4749403" y="1300129"/>
                    </a:cubicBezTo>
                    <a:cubicBezTo>
                      <a:pt x="4721996" y="1338771"/>
                      <a:pt x="4702063" y="1383646"/>
                      <a:pt x="4665935" y="1417302"/>
                    </a:cubicBezTo>
                    <a:cubicBezTo>
                      <a:pt x="4657215" y="1427275"/>
                      <a:pt x="4649740" y="1438493"/>
                      <a:pt x="4633545" y="1436000"/>
                    </a:cubicBezTo>
                    <a:cubicBezTo>
                      <a:pt x="4618596" y="1394865"/>
                      <a:pt x="4631053" y="1351236"/>
                      <a:pt x="4626070" y="1308854"/>
                    </a:cubicBezTo>
                    <a:cubicBezTo>
                      <a:pt x="4619841" y="1244035"/>
                      <a:pt x="4617350" y="1176722"/>
                      <a:pt x="4637282" y="1113149"/>
                    </a:cubicBezTo>
                    <a:cubicBezTo>
                      <a:pt x="4639774" y="1103177"/>
                      <a:pt x="4638528" y="1093205"/>
                      <a:pt x="4636037" y="1083233"/>
                    </a:cubicBezTo>
                    <a:cubicBezTo>
                      <a:pt x="4631053" y="1070767"/>
                      <a:pt x="4619841" y="1064535"/>
                      <a:pt x="4607384" y="1063288"/>
                    </a:cubicBezTo>
                    <a:cubicBezTo>
                      <a:pt x="4593680" y="1062042"/>
                      <a:pt x="4587451" y="1070767"/>
                      <a:pt x="4583714" y="1081986"/>
                    </a:cubicBezTo>
                    <a:cubicBezTo>
                      <a:pt x="4577485" y="1100684"/>
                      <a:pt x="4573747" y="1120629"/>
                      <a:pt x="4565027" y="1139327"/>
                    </a:cubicBezTo>
                    <a:cubicBezTo>
                      <a:pt x="4560044" y="1149299"/>
                      <a:pt x="4565027" y="1156778"/>
                      <a:pt x="4577485" y="1150545"/>
                    </a:cubicBezTo>
                    <a:cubicBezTo>
                      <a:pt x="4592434" y="1144313"/>
                      <a:pt x="4604892" y="1136833"/>
                      <a:pt x="4614858" y="1154285"/>
                    </a:cubicBezTo>
                    <a:cubicBezTo>
                      <a:pt x="4623579" y="1167997"/>
                      <a:pt x="4616104" y="1180462"/>
                      <a:pt x="4606138" y="1189188"/>
                    </a:cubicBezTo>
                    <a:cubicBezTo>
                      <a:pt x="4593680" y="1201653"/>
                      <a:pt x="4577485" y="1217858"/>
                      <a:pt x="4561289" y="1202899"/>
                    </a:cubicBezTo>
                    <a:cubicBezTo>
                      <a:pt x="4536374" y="1181708"/>
                      <a:pt x="4522670" y="1189188"/>
                      <a:pt x="4508966" y="1214118"/>
                    </a:cubicBezTo>
                    <a:cubicBezTo>
                      <a:pt x="4503983" y="1221597"/>
                      <a:pt x="4497754" y="1227830"/>
                      <a:pt x="4487788" y="1225337"/>
                    </a:cubicBezTo>
                    <a:cubicBezTo>
                      <a:pt x="4476576" y="1222844"/>
                      <a:pt x="4471593" y="1212872"/>
                      <a:pt x="4471593" y="1202899"/>
                    </a:cubicBezTo>
                    <a:cubicBezTo>
                      <a:pt x="4471593" y="1174229"/>
                      <a:pt x="4464118" y="1146806"/>
                      <a:pt x="4456643" y="1119382"/>
                    </a:cubicBezTo>
                    <a:cubicBezTo>
                      <a:pt x="4452906" y="1106917"/>
                      <a:pt x="4455398" y="1094452"/>
                      <a:pt x="4466610" y="1086972"/>
                    </a:cubicBezTo>
                    <a:cubicBezTo>
                      <a:pt x="4476576" y="1079493"/>
                      <a:pt x="4480313" y="1070767"/>
                      <a:pt x="4470347" y="1062042"/>
                    </a:cubicBezTo>
                    <a:cubicBezTo>
                      <a:pt x="4459135" y="1052070"/>
                      <a:pt x="4450415" y="1057056"/>
                      <a:pt x="4442940" y="1068274"/>
                    </a:cubicBezTo>
                    <a:cubicBezTo>
                      <a:pt x="4432973" y="1084479"/>
                      <a:pt x="4419270" y="1093205"/>
                      <a:pt x="4399337" y="1093205"/>
                    </a:cubicBezTo>
                    <a:cubicBezTo>
                      <a:pt x="4379405" y="1091958"/>
                      <a:pt x="4363209" y="1086972"/>
                      <a:pt x="4355735" y="1065781"/>
                    </a:cubicBezTo>
                    <a:cubicBezTo>
                      <a:pt x="4349506" y="1050823"/>
                      <a:pt x="4335802" y="1039604"/>
                      <a:pt x="4330819" y="1019660"/>
                    </a:cubicBezTo>
                    <a:cubicBezTo>
                      <a:pt x="4323344" y="1049577"/>
                      <a:pt x="4303412" y="1060795"/>
                      <a:pt x="4285971" y="1074507"/>
                    </a:cubicBezTo>
                    <a:cubicBezTo>
                      <a:pt x="4277250" y="1080740"/>
                      <a:pt x="4268530" y="1083233"/>
                      <a:pt x="4261055" y="1089465"/>
                    </a:cubicBezTo>
                    <a:cubicBezTo>
                      <a:pt x="4233648" y="1114396"/>
                      <a:pt x="4218698" y="1110656"/>
                      <a:pt x="4203749" y="1078247"/>
                    </a:cubicBezTo>
                    <a:cubicBezTo>
                      <a:pt x="4200012" y="1069521"/>
                      <a:pt x="4196274" y="1060795"/>
                      <a:pt x="4193783" y="1050823"/>
                    </a:cubicBezTo>
                    <a:cubicBezTo>
                      <a:pt x="4188799" y="1032125"/>
                      <a:pt x="4190045" y="1013427"/>
                      <a:pt x="4209978" y="1007195"/>
                    </a:cubicBezTo>
                    <a:cubicBezTo>
                      <a:pt x="4229910" y="999715"/>
                      <a:pt x="4251089" y="993483"/>
                      <a:pt x="4262301" y="1023399"/>
                    </a:cubicBezTo>
                    <a:cubicBezTo>
                      <a:pt x="4263547" y="1025892"/>
                      <a:pt x="4268530" y="1017167"/>
                      <a:pt x="4272267" y="1014674"/>
                    </a:cubicBezTo>
                    <a:cubicBezTo>
                      <a:pt x="4278496" y="1010934"/>
                      <a:pt x="4288462" y="1008441"/>
                      <a:pt x="4283479" y="997222"/>
                    </a:cubicBezTo>
                    <a:cubicBezTo>
                      <a:pt x="4279742" y="989743"/>
                      <a:pt x="4271021" y="989743"/>
                      <a:pt x="4263547" y="988497"/>
                    </a:cubicBezTo>
                    <a:cubicBezTo>
                      <a:pt x="4227419" y="987250"/>
                      <a:pt x="4221190" y="979771"/>
                      <a:pt x="4216207" y="944868"/>
                    </a:cubicBezTo>
                    <a:cubicBezTo>
                      <a:pt x="4214961" y="932403"/>
                      <a:pt x="4219944" y="914951"/>
                      <a:pt x="4200012" y="914951"/>
                    </a:cubicBezTo>
                    <a:cubicBezTo>
                      <a:pt x="4182571" y="914951"/>
                      <a:pt x="4173850" y="928663"/>
                      <a:pt x="4173850" y="946115"/>
                    </a:cubicBezTo>
                    <a:cubicBezTo>
                      <a:pt x="4172604" y="961073"/>
                      <a:pt x="4173850" y="976031"/>
                      <a:pt x="4167621" y="989743"/>
                    </a:cubicBezTo>
                    <a:cubicBezTo>
                      <a:pt x="4160146" y="1005948"/>
                      <a:pt x="4148934" y="1015920"/>
                      <a:pt x="4130247" y="1017167"/>
                    </a:cubicBezTo>
                    <a:cubicBezTo>
                      <a:pt x="4111561" y="1019660"/>
                      <a:pt x="4101594" y="1008441"/>
                      <a:pt x="4095365" y="993483"/>
                    </a:cubicBezTo>
                    <a:cubicBezTo>
                      <a:pt x="4085399" y="971045"/>
                      <a:pt x="4070450" y="952347"/>
                      <a:pt x="4053009" y="934896"/>
                    </a:cubicBezTo>
                    <a:cubicBezTo>
                      <a:pt x="4043042" y="923677"/>
                      <a:pt x="4025601" y="914951"/>
                      <a:pt x="4034322" y="896254"/>
                    </a:cubicBezTo>
                    <a:cubicBezTo>
                      <a:pt x="4043042" y="877556"/>
                      <a:pt x="4061729" y="876309"/>
                      <a:pt x="4079170" y="878802"/>
                    </a:cubicBezTo>
                    <a:cubicBezTo>
                      <a:pt x="4101594" y="881295"/>
                      <a:pt x="4120281" y="878802"/>
                      <a:pt x="4136476" y="862597"/>
                    </a:cubicBezTo>
                    <a:cubicBezTo>
                      <a:pt x="4155163" y="843899"/>
                      <a:pt x="4155163" y="832681"/>
                      <a:pt x="4135231" y="818969"/>
                    </a:cubicBezTo>
                    <a:cubicBezTo>
                      <a:pt x="4055500" y="766615"/>
                      <a:pt x="3970787" y="735451"/>
                      <a:pt x="3873616" y="754149"/>
                    </a:cubicBezTo>
                    <a:cubicBezTo>
                      <a:pt x="3820047" y="765368"/>
                      <a:pt x="3773953" y="750410"/>
                      <a:pt x="3729104" y="722986"/>
                    </a:cubicBezTo>
                    <a:cubicBezTo>
                      <a:pt x="3696714" y="703042"/>
                      <a:pt x="3656849" y="706781"/>
                      <a:pt x="3621967" y="698056"/>
                    </a:cubicBezTo>
                    <a:cubicBezTo>
                      <a:pt x="3616984" y="695562"/>
                      <a:pt x="3613246" y="698056"/>
                      <a:pt x="3609509" y="695562"/>
                    </a:cubicBezTo>
                    <a:cubicBezTo>
                      <a:pt x="3558432" y="678111"/>
                      <a:pt x="3512338" y="686837"/>
                      <a:pt x="3464998" y="708028"/>
                    </a:cubicBezTo>
                    <a:cubicBezTo>
                      <a:pt x="3451294" y="710521"/>
                      <a:pt x="3437591" y="713014"/>
                      <a:pt x="3425133" y="719247"/>
                    </a:cubicBezTo>
                    <a:cubicBezTo>
                      <a:pt x="3391496" y="735451"/>
                      <a:pt x="3360352" y="715507"/>
                      <a:pt x="3329207" y="709274"/>
                    </a:cubicBezTo>
                    <a:cubicBezTo>
                      <a:pt x="3317995" y="708028"/>
                      <a:pt x="3322978" y="693069"/>
                      <a:pt x="3327961" y="684344"/>
                    </a:cubicBezTo>
                    <a:cubicBezTo>
                      <a:pt x="3332944" y="675618"/>
                      <a:pt x="3345402" y="678111"/>
                      <a:pt x="3352877" y="670632"/>
                    </a:cubicBezTo>
                    <a:cubicBezTo>
                      <a:pt x="3346648" y="658167"/>
                      <a:pt x="3336682" y="651934"/>
                      <a:pt x="3325470" y="655674"/>
                    </a:cubicBezTo>
                    <a:cubicBezTo>
                      <a:pt x="3304291" y="661906"/>
                      <a:pt x="3279376" y="664399"/>
                      <a:pt x="3259443" y="674372"/>
                    </a:cubicBezTo>
                    <a:cubicBezTo>
                      <a:pt x="3222070" y="694316"/>
                      <a:pt x="3185942" y="706781"/>
                      <a:pt x="3144831" y="701795"/>
                    </a:cubicBezTo>
                    <a:cubicBezTo>
                      <a:pt x="3141093" y="703042"/>
                      <a:pt x="3139848" y="704288"/>
                      <a:pt x="3139848" y="706781"/>
                    </a:cubicBezTo>
                    <a:cubicBezTo>
                      <a:pt x="3141093" y="719247"/>
                      <a:pt x="3153551" y="732958"/>
                      <a:pt x="3136110" y="742931"/>
                    </a:cubicBezTo>
                    <a:cubicBezTo>
                      <a:pt x="3123652" y="750410"/>
                      <a:pt x="3111195" y="742931"/>
                      <a:pt x="3099982" y="735451"/>
                    </a:cubicBezTo>
                    <a:cubicBezTo>
                      <a:pt x="3070084" y="713014"/>
                      <a:pt x="3042676" y="711767"/>
                      <a:pt x="3007794" y="730465"/>
                    </a:cubicBezTo>
                    <a:cubicBezTo>
                      <a:pt x="2975404" y="747917"/>
                      <a:pt x="2949242" y="736698"/>
                      <a:pt x="2930556" y="704288"/>
                    </a:cubicBezTo>
                    <a:cubicBezTo>
                      <a:pt x="2925572" y="695562"/>
                      <a:pt x="2918098" y="686837"/>
                      <a:pt x="2901903" y="684344"/>
                    </a:cubicBezTo>
                    <a:cubicBezTo>
                      <a:pt x="2906886" y="709274"/>
                      <a:pt x="2896919" y="729219"/>
                      <a:pt x="2878233" y="744177"/>
                    </a:cubicBezTo>
                    <a:cubicBezTo>
                      <a:pt x="2859546" y="762875"/>
                      <a:pt x="2842105" y="777833"/>
                      <a:pt x="2817189" y="754149"/>
                    </a:cubicBezTo>
                    <a:cubicBezTo>
                      <a:pt x="2812206" y="749163"/>
                      <a:pt x="2802240" y="749163"/>
                      <a:pt x="2794765" y="750410"/>
                    </a:cubicBezTo>
                    <a:cubicBezTo>
                      <a:pt x="2774832" y="754149"/>
                      <a:pt x="2759883" y="749163"/>
                      <a:pt x="2747425" y="730465"/>
                    </a:cubicBezTo>
                    <a:cubicBezTo>
                      <a:pt x="2736213" y="716753"/>
                      <a:pt x="2722509" y="716753"/>
                      <a:pt x="2705068" y="724233"/>
                    </a:cubicBezTo>
                    <a:cubicBezTo>
                      <a:pt x="2662712" y="746670"/>
                      <a:pt x="2661466" y="745424"/>
                      <a:pt x="2666449" y="795285"/>
                    </a:cubicBezTo>
                    <a:cubicBezTo>
                      <a:pt x="2667695" y="808997"/>
                      <a:pt x="2666449" y="820215"/>
                      <a:pt x="2656483" y="828941"/>
                    </a:cubicBezTo>
                    <a:cubicBezTo>
                      <a:pt x="2640287" y="842653"/>
                      <a:pt x="2622846" y="857611"/>
                      <a:pt x="2606651" y="872569"/>
                    </a:cubicBezTo>
                    <a:cubicBezTo>
                      <a:pt x="2601668" y="876309"/>
                      <a:pt x="2594193" y="880049"/>
                      <a:pt x="2587964" y="878802"/>
                    </a:cubicBezTo>
                    <a:cubicBezTo>
                      <a:pt x="2558066" y="866337"/>
                      <a:pt x="2530658" y="878802"/>
                      <a:pt x="2504497" y="891267"/>
                    </a:cubicBezTo>
                    <a:cubicBezTo>
                      <a:pt x="2489547" y="897500"/>
                      <a:pt x="2474598" y="895007"/>
                      <a:pt x="2458403" y="893760"/>
                    </a:cubicBezTo>
                    <a:cubicBezTo>
                      <a:pt x="2423521" y="890021"/>
                      <a:pt x="2403588" y="902486"/>
                      <a:pt x="2396113" y="936142"/>
                    </a:cubicBezTo>
                    <a:cubicBezTo>
                      <a:pt x="2389884" y="962320"/>
                      <a:pt x="2374935" y="969799"/>
                      <a:pt x="2350019" y="979771"/>
                    </a:cubicBezTo>
                    <a:cubicBezTo>
                      <a:pt x="2312646" y="995976"/>
                      <a:pt x="2283993" y="983510"/>
                      <a:pt x="2256585" y="964813"/>
                    </a:cubicBezTo>
                    <a:cubicBezTo>
                      <a:pt x="2250356" y="968552"/>
                      <a:pt x="2249111" y="969799"/>
                      <a:pt x="2249111" y="972292"/>
                    </a:cubicBezTo>
                    <a:cubicBezTo>
                      <a:pt x="2247865" y="986004"/>
                      <a:pt x="2247865" y="1003455"/>
                      <a:pt x="2231670" y="1007195"/>
                    </a:cubicBezTo>
                    <a:cubicBezTo>
                      <a:pt x="2212983" y="1010934"/>
                      <a:pt x="2206754" y="994729"/>
                      <a:pt x="2198033" y="984757"/>
                    </a:cubicBezTo>
                    <a:cubicBezTo>
                      <a:pt x="2161906" y="941129"/>
                      <a:pt x="2119549" y="904979"/>
                      <a:pt x="2067226" y="881295"/>
                    </a:cubicBezTo>
                    <a:cubicBezTo>
                      <a:pt x="2024869" y="862597"/>
                      <a:pt x="1980021" y="895007"/>
                      <a:pt x="1983758" y="941129"/>
                    </a:cubicBezTo>
                    <a:cubicBezTo>
                      <a:pt x="1985004" y="954840"/>
                      <a:pt x="1987496" y="968552"/>
                      <a:pt x="1977529" y="978524"/>
                    </a:cubicBezTo>
                    <a:cubicBezTo>
                      <a:pt x="1970055" y="984757"/>
                      <a:pt x="1962580" y="981017"/>
                      <a:pt x="1956351" y="976031"/>
                    </a:cubicBezTo>
                    <a:cubicBezTo>
                      <a:pt x="1941402" y="966059"/>
                      <a:pt x="1933927" y="952347"/>
                      <a:pt x="1940156" y="937389"/>
                    </a:cubicBezTo>
                    <a:cubicBezTo>
                      <a:pt x="1953859" y="906226"/>
                      <a:pt x="1936418" y="890021"/>
                      <a:pt x="1915240" y="873816"/>
                    </a:cubicBezTo>
                    <a:cubicBezTo>
                      <a:pt x="1890324" y="855118"/>
                      <a:pt x="1862917" y="840160"/>
                      <a:pt x="1840493" y="818969"/>
                    </a:cubicBezTo>
                    <a:cubicBezTo>
                      <a:pt x="1824298" y="805257"/>
                      <a:pt x="1809348" y="791545"/>
                      <a:pt x="1803119" y="770354"/>
                    </a:cubicBezTo>
                    <a:cubicBezTo>
                      <a:pt x="1800628" y="762875"/>
                      <a:pt x="1799382" y="752903"/>
                      <a:pt x="1789416" y="754149"/>
                    </a:cubicBezTo>
                    <a:cubicBezTo>
                      <a:pt x="1778204" y="754149"/>
                      <a:pt x="1776958" y="765368"/>
                      <a:pt x="1775712" y="774094"/>
                    </a:cubicBezTo>
                    <a:cubicBezTo>
                      <a:pt x="1774466" y="794038"/>
                      <a:pt x="1773220" y="813983"/>
                      <a:pt x="1765746" y="832681"/>
                    </a:cubicBezTo>
                    <a:cubicBezTo>
                      <a:pt x="1760762" y="847639"/>
                      <a:pt x="1765746" y="858858"/>
                      <a:pt x="1784432" y="858858"/>
                    </a:cubicBezTo>
                    <a:cubicBezTo>
                      <a:pt x="1790661" y="860104"/>
                      <a:pt x="1796890" y="858858"/>
                      <a:pt x="1803119" y="862597"/>
                    </a:cubicBezTo>
                    <a:cubicBezTo>
                      <a:pt x="1821806" y="872569"/>
                      <a:pt x="1839247" y="883788"/>
                      <a:pt x="1836755" y="907472"/>
                    </a:cubicBezTo>
                    <a:cubicBezTo>
                      <a:pt x="1834264" y="932403"/>
                      <a:pt x="1813086" y="932403"/>
                      <a:pt x="1794399" y="934896"/>
                    </a:cubicBezTo>
                    <a:cubicBezTo>
                      <a:pt x="1788170" y="934896"/>
                      <a:pt x="1780695" y="936142"/>
                      <a:pt x="1774466" y="934896"/>
                    </a:cubicBezTo>
                    <a:cubicBezTo>
                      <a:pt x="1728372" y="917444"/>
                      <a:pt x="1692244" y="946115"/>
                      <a:pt x="1652379" y="958580"/>
                    </a:cubicBezTo>
                    <a:cubicBezTo>
                      <a:pt x="1632446" y="964813"/>
                      <a:pt x="1624972" y="986004"/>
                      <a:pt x="1615005" y="1002208"/>
                    </a:cubicBezTo>
                    <a:cubicBezTo>
                      <a:pt x="1608777" y="1013427"/>
                      <a:pt x="1603793" y="1028385"/>
                      <a:pt x="1587598" y="1027139"/>
                    </a:cubicBezTo>
                    <a:cubicBezTo>
                      <a:pt x="1568911" y="1024646"/>
                      <a:pt x="1560191" y="1012181"/>
                      <a:pt x="1552716" y="998469"/>
                    </a:cubicBezTo>
                    <a:cubicBezTo>
                      <a:pt x="1542750" y="978524"/>
                      <a:pt x="1547733" y="957333"/>
                      <a:pt x="1546487" y="937389"/>
                    </a:cubicBezTo>
                    <a:cubicBezTo>
                      <a:pt x="1532784" y="934896"/>
                      <a:pt x="1526555" y="943622"/>
                      <a:pt x="1519080" y="948608"/>
                    </a:cubicBezTo>
                    <a:cubicBezTo>
                      <a:pt x="1491673" y="962320"/>
                      <a:pt x="1482952" y="954840"/>
                      <a:pt x="1468003" y="929910"/>
                    </a:cubicBezTo>
                    <a:cubicBezTo>
                      <a:pt x="1435612" y="876309"/>
                      <a:pt x="1444333" y="816476"/>
                      <a:pt x="1433121" y="760382"/>
                    </a:cubicBezTo>
                    <a:cubicBezTo>
                      <a:pt x="1428138" y="735451"/>
                      <a:pt x="1424400" y="711767"/>
                      <a:pt x="1408205" y="689330"/>
                    </a:cubicBezTo>
                    <a:cubicBezTo>
                      <a:pt x="1401976" y="681851"/>
                      <a:pt x="1395747" y="670632"/>
                      <a:pt x="1404468" y="659413"/>
                    </a:cubicBezTo>
                    <a:cubicBezTo>
                      <a:pt x="1451807" y="638222"/>
                      <a:pt x="1501639" y="628250"/>
                      <a:pt x="1552716" y="633236"/>
                    </a:cubicBezTo>
                    <a:cubicBezTo>
                      <a:pt x="1576386" y="634483"/>
                      <a:pt x="1591336" y="625757"/>
                      <a:pt x="1600056" y="602073"/>
                    </a:cubicBezTo>
                    <a:cubicBezTo>
                      <a:pt x="1605039" y="585868"/>
                      <a:pt x="1615005" y="569663"/>
                      <a:pt x="1623726" y="554705"/>
                    </a:cubicBezTo>
                    <a:cubicBezTo>
                      <a:pt x="1636184" y="536007"/>
                      <a:pt x="1653625" y="531021"/>
                      <a:pt x="1667328" y="549719"/>
                    </a:cubicBezTo>
                    <a:cubicBezTo>
                      <a:pt x="1697227" y="592101"/>
                      <a:pt x="1735847" y="575896"/>
                      <a:pt x="1771975" y="564677"/>
                    </a:cubicBezTo>
                    <a:cubicBezTo>
                      <a:pt x="1799382" y="554705"/>
                      <a:pt x="1825543" y="542240"/>
                      <a:pt x="1850459" y="531021"/>
                    </a:cubicBezTo>
                    <a:cubicBezTo>
                      <a:pt x="1871638" y="522295"/>
                      <a:pt x="1892816" y="521049"/>
                      <a:pt x="1915240" y="528528"/>
                    </a:cubicBezTo>
                    <a:cubicBezTo>
                      <a:pt x="1928944" y="534760"/>
                      <a:pt x="1945139" y="538500"/>
                      <a:pt x="1957597" y="544733"/>
                    </a:cubicBezTo>
                    <a:cubicBezTo>
                      <a:pt x="2038573" y="584621"/>
                      <a:pt x="2124532" y="578389"/>
                      <a:pt x="2210491" y="587115"/>
                    </a:cubicBezTo>
                    <a:cubicBezTo>
                      <a:pt x="2293959" y="595840"/>
                      <a:pt x="2371198" y="574649"/>
                      <a:pt x="2450928" y="547226"/>
                    </a:cubicBezTo>
                    <a:cubicBezTo>
                      <a:pt x="2535641" y="518555"/>
                      <a:pt x="2619109" y="479913"/>
                      <a:pt x="2710051" y="469941"/>
                    </a:cubicBezTo>
                    <a:cubicBezTo>
                      <a:pt x="2736213" y="467448"/>
                      <a:pt x="2762374" y="467448"/>
                      <a:pt x="2787290" y="477420"/>
                    </a:cubicBezTo>
                    <a:cubicBezTo>
                      <a:pt x="2844596" y="499858"/>
                      <a:pt x="2905640" y="509830"/>
                      <a:pt x="2965438" y="499858"/>
                    </a:cubicBezTo>
                    <a:cubicBezTo>
                      <a:pt x="3021498" y="489885"/>
                      <a:pt x="3076313" y="473680"/>
                      <a:pt x="3122407" y="437531"/>
                    </a:cubicBezTo>
                    <a:cubicBezTo>
                      <a:pt x="3132373" y="431299"/>
                      <a:pt x="3141093" y="425066"/>
                      <a:pt x="3152306" y="422573"/>
                    </a:cubicBezTo>
                    <a:cubicBezTo>
                      <a:pt x="3205874" y="416340"/>
                      <a:pt x="3239511" y="385177"/>
                      <a:pt x="3263180" y="339055"/>
                    </a:cubicBezTo>
                    <a:cubicBezTo>
                      <a:pt x="3283113" y="299167"/>
                      <a:pt x="3311766" y="270496"/>
                      <a:pt x="3359106" y="261771"/>
                    </a:cubicBezTo>
                    <a:cubicBezTo>
                      <a:pt x="3391496" y="256785"/>
                      <a:pt x="3421395" y="234347"/>
                      <a:pt x="3453786" y="224375"/>
                    </a:cubicBezTo>
                    <a:cubicBezTo>
                      <a:pt x="3467489" y="220635"/>
                      <a:pt x="3473718" y="208170"/>
                      <a:pt x="3473718" y="193212"/>
                    </a:cubicBezTo>
                    <a:cubicBezTo>
                      <a:pt x="3472473" y="177007"/>
                      <a:pt x="3463752" y="163295"/>
                      <a:pt x="3448803" y="160802"/>
                    </a:cubicBezTo>
                    <a:cubicBezTo>
                      <a:pt x="3405200" y="153323"/>
                      <a:pt x="3366581" y="127146"/>
                      <a:pt x="3319241" y="128392"/>
                    </a:cubicBezTo>
                    <a:cubicBezTo>
                      <a:pt x="3279376" y="128392"/>
                      <a:pt x="3250723" y="103462"/>
                      <a:pt x="3220824" y="81024"/>
                    </a:cubicBezTo>
                    <a:cubicBezTo>
                      <a:pt x="3209612" y="73545"/>
                      <a:pt x="3205874" y="61080"/>
                      <a:pt x="3207120" y="48614"/>
                    </a:cubicBezTo>
                    <a:cubicBezTo>
                      <a:pt x="3212103" y="22437"/>
                      <a:pt x="3197154" y="16205"/>
                      <a:pt x="3174730" y="14958"/>
                    </a:cubicBezTo>
                    <a:cubicBezTo>
                      <a:pt x="3161026" y="13712"/>
                      <a:pt x="3141093" y="22437"/>
                      <a:pt x="3133619" y="0"/>
                    </a:cubicBezTo>
                    <a:close/>
                  </a:path>
                </a:pathLst>
              </a:custGeom>
              <a:solidFill>
                <a:schemeClr val="accent2">
                  <a:alpha val="79999"/>
                </a:schemeClr>
              </a:solidFill>
              <a:ln>
                <a:noFill/>
              </a:ln>
            </p:spPr>
            <p:txBody>
              <a:bodyPr anchor="ctr"/>
              <a:lstStyle/>
              <a:p>
                <a:pPr defTabSz="457189"/>
                <a:endParaRPr lang="en-US" sz="1351" dirty="0">
                  <a:latin typeface="Oswald" pitchFamily="2" charset="77"/>
                </a:endParaRPr>
              </a:p>
            </p:txBody>
          </p:sp>
          <p:sp>
            <p:nvSpPr>
              <p:cNvPr id="66" name="Freeform 638">
                <a:extLst>
                  <a:ext uri="{FF2B5EF4-FFF2-40B4-BE49-F238E27FC236}">
                    <a16:creationId xmlns:a16="http://schemas.microsoft.com/office/drawing/2014/main" id="{A3C7216D-A2E3-4284-A341-774B4EC57074}"/>
                  </a:ext>
                </a:extLst>
              </p:cNvPr>
              <p:cNvSpPr>
                <a:spLocks/>
              </p:cNvSpPr>
              <p:nvPr/>
            </p:nvSpPr>
            <p:spPr bwMode="auto">
              <a:xfrm>
                <a:off x="3763170" y="11311158"/>
                <a:ext cx="4853885" cy="1814781"/>
              </a:xfrm>
              <a:custGeom>
                <a:avLst/>
                <a:gdLst/>
                <a:ahLst/>
                <a:cxnLst/>
                <a:rect l="0" t="0" r="r" b="b"/>
                <a:pathLst>
                  <a:path w="4856404" h="1815270">
                    <a:moveTo>
                      <a:pt x="1262185" y="1691288"/>
                    </a:moveTo>
                    <a:cubicBezTo>
                      <a:pt x="1285623" y="1693800"/>
                      <a:pt x="1306594" y="1728969"/>
                      <a:pt x="1299193" y="1755346"/>
                    </a:cubicBezTo>
                    <a:cubicBezTo>
                      <a:pt x="1294258" y="1771675"/>
                      <a:pt x="1288090" y="1788003"/>
                      <a:pt x="1281922" y="1805588"/>
                    </a:cubicBezTo>
                    <a:cubicBezTo>
                      <a:pt x="1264652" y="1819404"/>
                      <a:pt x="1244915" y="1814380"/>
                      <a:pt x="1226411" y="1814380"/>
                    </a:cubicBezTo>
                    <a:cubicBezTo>
                      <a:pt x="1214075" y="1813124"/>
                      <a:pt x="1201739" y="1810612"/>
                      <a:pt x="1188170" y="1813124"/>
                    </a:cubicBezTo>
                    <a:cubicBezTo>
                      <a:pt x="1172133" y="1813124"/>
                      <a:pt x="1156097" y="1809356"/>
                      <a:pt x="1143761" y="1798051"/>
                    </a:cubicBezTo>
                    <a:cubicBezTo>
                      <a:pt x="1121556" y="1776699"/>
                      <a:pt x="1085782" y="1791771"/>
                      <a:pt x="1066045" y="1765394"/>
                    </a:cubicBezTo>
                    <a:cubicBezTo>
                      <a:pt x="1074680" y="1765394"/>
                      <a:pt x="1083315" y="1765394"/>
                      <a:pt x="1089483" y="1756602"/>
                    </a:cubicBezTo>
                    <a:cubicBezTo>
                      <a:pt x="1106753" y="1735249"/>
                      <a:pt x="1131425" y="1726457"/>
                      <a:pt x="1152396" y="1711385"/>
                    </a:cubicBezTo>
                    <a:cubicBezTo>
                      <a:pt x="1185703" y="1688776"/>
                      <a:pt x="1223944" y="1690032"/>
                      <a:pt x="1262185" y="1691288"/>
                    </a:cubicBezTo>
                    <a:close/>
                    <a:moveTo>
                      <a:pt x="1809537" y="1640187"/>
                    </a:moveTo>
                    <a:cubicBezTo>
                      <a:pt x="1824948" y="1640765"/>
                      <a:pt x="1840359" y="1642501"/>
                      <a:pt x="1855153" y="1640765"/>
                    </a:cubicBezTo>
                    <a:cubicBezTo>
                      <a:pt x="1888440" y="1640765"/>
                      <a:pt x="1921728" y="1640765"/>
                      <a:pt x="1955015" y="1641922"/>
                    </a:cubicBezTo>
                    <a:cubicBezTo>
                      <a:pt x="1915563" y="1654647"/>
                      <a:pt x="1873646" y="1644236"/>
                      <a:pt x="1832961" y="1646549"/>
                    </a:cubicBezTo>
                    <a:cubicBezTo>
                      <a:pt x="1809537" y="1648863"/>
                      <a:pt x="1787345" y="1646549"/>
                      <a:pt x="1763921" y="1646549"/>
                    </a:cubicBezTo>
                    <a:cubicBezTo>
                      <a:pt x="1778715" y="1640187"/>
                      <a:pt x="1794126" y="1639608"/>
                      <a:pt x="1809537" y="1640187"/>
                    </a:cubicBezTo>
                    <a:close/>
                    <a:moveTo>
                      <a:pt x="2077722" y="1514303"/>
                    </a:moveTo>
                    <a:cubicBezTo>
                      <a:pt x="2113178" y="1515405"/>
                      <a:pt x="2147057" y="1528169"/>
                      <a:pt x="2178832" y="1545805"/>
                    </a:cubicBezTo>
                    <a:cubicBezTo>
                      <a:pt x="2191293" y="1551993"/>
                      <a:pt x="2190047" y="1565607"/>
                      <a:pt x="2190047" y="1577984"/>
                    </a:cubicBezTo>
                    <a:cubicBezTo>
                      <a:pt x="2114034" y="1599024"/>
                      <a:pt x="2036776" y="1621302"/>
                      <a:pt x="1959518" y="1638629"/>
                    </a:cubicBezTo>
                    <a:cubicBezTo>
                      <a:pt x="1925873" y="1641104"/>
                      <a:pt x="1892229" y="1643579"/>
                      <a:pt x="1858584" y="1637391"/>
                    </a:cubicBezTo>
                    <a:cubicBezTo>
                      <a:pt x="1857338" y="1595311"/>
                      <a:pt x="1897213" y="1577984"/>
                      <a:pt x="1910920" y="1545805"/>
                    </a:cubicBezTo>
                    <a:cubicBezTo>
                      <a:pt x="1912166" y="1543330"/>
                      <a:pt x="1917151" y="1542092"/>
                      <a:pt x="1919643" y="1543330"/>
                    </a:cubicBezTo>
                    <a:cubicBezTo>
                      <a:pt x="1964502" y="1555706"/>
                      <a:pt x="2000639" y="1526003"/>
                      <a:pt x="2041761" y="1517339"/>
                    </a:cubicBezTo>
                    <a:cubicBezTo>
                      <a:pt x="2053910" y="1514864"/>
                      <a:pt x="2065904" y="1513936"/>
                      <a:pt x="2077722" y="1514303"/>
                    </a:cubicBezTo>
                    <a:close/>
                    <a:moveTo>
                      <a:pt x="1646304" y="1449037"/>
                    </a:moveTo>
                    <a:cubicBezTo>
                      <a:pt x="1664934" y="1454067"/>
                      <a:pt x="1682323" y="1462868"/>
                      <a:pt x="1700954" y="1470412"/>
                    </a:cubicBezTo>
                    <a:cubicBezTo>
                      <a:pt x="1734489" y="1482986"/>
                      <a:pt x="1740700" y="1510648"/>
                      <a:pt x="1740700" y="1542081"/>
                    </a:cubicBezTo>
                    <a:cubicBezTo>
                      <a:pt x="1740700" y="1578545"/>
                      <a:pt x="1729521" y="1588604"/>
                      <a:pt x="1694744" y="1574773"/>
                    </a:cubicBezTo>
                    <a:cubicBezTo>
                      <a:pt x="1658724" y="1560942"/>
                      <a:pt x="1616494" y="1559684"/>
                      <a:pt x="1592895" y="1521964"/>
                    </a:cubicBezTo>
                    <a:cubicBezTo>
                      <a:pt x="1581717" y="1506876"/>
                      <a:pt x="1560602" y="1488015"/>
                      <a:pt x="1575506" y="1470412"/>
                    </a:cubicBezTo>
                    <a:cubicBezTo>
                      <a:pt x="1591653" y="1451552"/>
                      <a:pt x="1618978" y="1441493"/>
                      <a:pt x="1646304" y="1449037"/>
                    </a:cubicBezTo>
                    <a:close/>
                    <a:moveTo>
                      <a:pt x="2277094" y="1015678"/>
                    </a:moveTo>
                    <a:cubicBezTo>
                      <a:pt x="2307177" y="1018004"/>
                      <a:pt x="2336481" y="1031029"/>
                      <a:pt x="2353315" y="1053977"/>
                    </a:cubicBezTo>
                    <a:cubicBezTo>
                      <a:pt x="2359549" y="1061420"/>
                      <a:pt x="2363290" y="1068862"/>
                      <a:pt x="2360796" y="1077545"/>
                    </a:cubicBezTo>
                    <a:cubicBezTo>
                      <a:pt x="2347080" y="1118480"/>
                      <a:pt x="2359549" y="1155694"/>
                      <a:pt x="2375760" y="1191667"/>
                    </a:cubicBezTo>
                    <a:cubicBezTo>
                      <a:pt x="2391970" y="1228880"/>
                      <a:pt x="2413169" y="1263613"/>
                      <a:pt x="2429379" y="1300826"/>
                    </a:cubicBezTo>
                    <a:cubicBezTo>
                      <a:pt x="2444343" y="1335559"/>
                      <a:pt x="2491727" y="1346723"/>
                      <a:pt x="2527889" y="1357887"/>
                    </a:cubicBezTo>
                    <a:cubicBezTo>
                      <a:pt x="2559063" y="1367811"/>
                      <a:pt x="2595225" y="1362849"/>
                      <a:pt x="2627646" y="1351685"/>
                    </a:cubicBezTo>
                    <a:cubicBezTo>
                      <a:pt x="2646351" y="1346723"/>
                      <a:pt x="2658820" y="1338040"/>
                      <a:pt x="2660067" y="1313231"/>
                    </a:cubicBezTo>
                    <a:cubicBezTo>
                      <a:pt x="2663808" y="1269815"/>
                      <a:pt x="2716180" y="1242525"/>
                      <a:pt x="2757330" y="1256170"/>
                    </a:cubicBezTo>
                    <a:cubicBezTo>
                      <a:pt x="2777281" y="1262372"/>
                      <a:pt x="2769800" y="1285941"/>
                      <a:pt x="2784763" y="1294624"/>
                    </a:cubicBezTo>
                    <a:cubicBezTo>
                      <a:pt x="2784763" y="1297105"/>
                      <a:pt x="2784763" y="1298345"/>
                      <a:pt x="2784763" y="1300826"/>
                    </a:cubicBezTo>
                    <a:cubicBezTo>
                      <a:pt x="2761071" y="1314471"/>
                      <a:pt x="2736132" y="1318193"/>
                      <a:pt x="2711193" y="1311990"/>
                    </a:cubicBezTo>
                    <a:cubicBezTo>
                      <a:pt x="2689994" y="1307028"/>
                      <a:pt x="2677525" y="1310750"/>
                      <a:pt x="2673784" y="1334318"/>
                    </a:cubicBezTo>
                    <a:cubicBezTo>
                      <a:pt x="2667549" y="1364089"/>
                      <a:pt x="2641363" y="1376494"/>
                      <a:pt x="2620164" y="1395100"/>
                    </a:cubicBezTo>
                    <a:cubicBezTo>
                      <a:pt x="2612683" y="1402543"/>
                      <a:pt x="2601460" y="1401303"/>
                      <a:pt x="2592731" y="1396341"/>
                    </a:cubicBezTo>
                    <a:cubicBezTo>
                      <a:pt x="2561557" y="1381455"/>
                      <a:pt x="2530383" y="1374013"/>
                      <a:pt x="2495468" y="1375253"/>
                    </a:cubicBezTo>
                    <a:cubicBezTo>
                      <a:pt x="2481752" y="1375253"/>
                      <a:pt x="2471776" y="1366570"/>
                      <a:pt x="2459306" y="1361608"/>
                    </a:cubicBezTo>
                    <a:cubicBezTo>
                      <a:pt x="2431873" y="1346723"/>
                      <a:pt x="2414416" y="1323154"/>
                      <a:pt x="2405687" y="1294624"/>
                    </a:cubicBezTo>
                    <a:cubicBezTo>
                      <a:pt x="2398205" y="1269815"/>
                      <a:pt x="2384489" y="1263613"/>
                      <a:pt x="2360796" y="1269815"/>
                    </a:cubicBezTo>
                    <a:cubicBezTo>
                      <a:pt x="2324634" y="1278498"/>
                      <a:pt x="2295954" y="1299586"/>
                      <a:pt x="2263533" y="1314471"/>
                    </a:cubicBezTo>
                    <a:cubicBezTo>
                      <a:pt x="2251064" y="1321914"/>
                      <a:pt x="2252311" y="1338040"/>
                      <a:pt x="2248570" y="1349204"/>
                    </a:cubicBezTo>
                    <a:cubicBezTo>
                      <a:pt x="2238594" y="1375253"/>
                      <a:pt x="2233606" y="1402543"/>
                      <a:pt x="2228618" y="1429833"/>
                    </a:cubicBezTo>
                    <a:cubicBezTo>
                      <a:pt x="2223631" y="1454642"/>
                      <a:pt x="2232359" y="1468287"/>
                      <a:pt x="2258546" y="1473249"/>
                    </a:cubicBezTo>
                    <a:cubicBezTo>
                      <a:pt x="2293460" y="1478210"/>
                      <a:pt x="2315906" y="1505500"/>
                      <a:pt x="2344586" y="1524107"/>
                    </a:cubicBezTo>
                    <a:cubicBezTo>
                      <a:pt x="2350821" y="1529069"/>
                      <a:pt x="2354562" y="1536512"/>
                      <a:pt x="2348327" y="1543954"/>
                    </a:cubicBezTo>
                    <a:cubicBezTo>
                      <a:pt x="2342092" y="1546435"/>
                      <a:pt x="2334610" y="1547676"/>
                      <a:pt x="2328375" y="1550157"/>
                    </a:cubicBezTo>
                    <a:cubicBezTo>
                      <a:pt x="2309671" y="1514184"/>
                      <a:pt x="2279744" y="1494336"/>
                      <a:pt x="2242335" y="1486894"/>
                    </a:cubicBezTo>
                    <a:cubicBezTo>
                      <a:pt x="2196197" y="1476970"/>
                      <a:pt x="2176246" y="1433554"/>
                      <a:pt x="2201185" y="1392620"/>
                    </a:cubicBezTo>
                    <a:cubicBezTo>
                      <a:pt x="2222384" y="1357887"/>
                      <a:pt x="2238594" y="1324395"/>
                      <a:pt x="2223631" y="1282220"/>
                    </a:cubicBezTo>
                    <a:cubicBezTo>
                      <a:pt x="2217396" y="1266094"/>
                      <a:pt x="2209914" y="1254930"/>
                      <a:pt x="2192457" y="1254930"/>
                    </a:cubicBezTo>
                    <a:cubicBezTo>
                      <a:pt x="2165023" y="1256170"/>
                      <a:pt x="2157542" y="1240044"/>
                      <a:pt x="2157542" y="1217716"/>
                    </a:cubicBezTo>
                    <a:cubicBezTo>
                      <a:pt x="2155048" y="1187945"/>
                      <a:pt x="2155048" y="1158175"/>
                      <a:pt x="2145072" y="1127163"/>
                    </a:cubicBezTo>
                    <a:cubicBezTo>
                      <a:pt x="2137590" y="1103595"/>
                      <a:pt x="2137590" y="1072584"/>
                      <a:pt x="2173752" y="1061420"/>
                    </a:cubicBezTo>
                    <a:cubicBezTo>
                      <a:pt x="2182481" y="1058939"/>
                      <a:pt x="2188716" y="1047775"/>
                      <a:pt x="2196197" y="1041572"/>
                    </a:cubicBezTo>
                    <a:cubicBezTo>
                      <a:pt x="2216149" y="1021725"/>
                      <a:pt x="2247011" y="1013352"/>
                      <a:pt x="2277094" y="1015678"/>
                    </a:cubicBezTo>
                    <a:close/>
                    <a:moveTo>
                      <a:pt x="4004059" y="787089"/>
                    </a:moveTo>
                    <a:cubicBezTo>
                      <a:pt x="4026545" y="791896"/>
                      <a:pt x="4050607" y="815346"/>
                      <a:pt x="4051541" y="841609"/>
                    </a:cubicBezTo>
                    <a:cubicBezTo>
                      <a:pt x="4051541" y="882880"/>
                      <a:pt x="4057771" y="925402"/>
                      <a:pt x="4051541" y="966672"/>
                    </a:cubicBezTo>
                    <a:cubicBezTo>
                      <a:pt x="4050295" y="995437"/>
                      <a:pt x="4046557" y="1026703"/>
                      <a:pt x="4061508" y="1050465"/>
                    </a:cubicBezTo>
                    <a:cubicBezTo>
                      <a:pt x="4078951" y="1074227"/>
                      <a:pt x="4080197" y="1099240"/>
                      <a:pt x="4085181" y="1125503"/>
                    </a:cubicBezTo>
                    <a:cubicBezTo>
                      <a:pt x="4088919" y="1141761"/>
                      <a:pt x="4100132" y="1150516"/>
                      <a:pt x="4108854" y="1160521"/>
                    </a:cubicBezTo>
                    <a:cubicBezTo>
                      <a:pt x="4116329" y="1169275"/>
                      <a:pt x="4120067" y="1176779"/>
                      <a:pt x="4113838" y="1188035"/>
                    </a:cubicBezTo>
                    <a:cubicBezTo>
                      <a:pt x="4108854" y="1198040"/>
                      <a:pt x="4047803" y="1224303"/>
                      <a:pt x="4037836" y="1219301"/>
                    </a:cubicBezTo>
                    <a:cubicBezTo>
                      <a:pt x="4025376" y="1211797"/>
                      <a:pt x="4020393" y="1214298"/>
                      <a:pt x="4010425" y="1224303"/>
                    </a:cubicBezTo>
                    <a:cubicBezTo>
                      <a:pt x="3991736" y="1245564"/>
                      <a:pt x="3968063" y="1220551"/>
                      <a:pt x="3945637" y="1229306"/>
                    </a:cubicBezTo>
                    <a:cubicBezTo>
                      <a:pt x="3933177" y="1234308"/>
                      <a:pt x="3902029" y="1208045"/>
                      <a:pt x="3894553" y="1196789"/>
                    </a:cubicBezTo>
                    <a:cubicBezTo>
                      <a:pt x="3885832" y="1179280"/>
                      <a:pt x="3877110" y="1164273"/>
                      <a:pt x="3849700" y="1166774"/>
                    </a:cubicBezTo>
                    <a:cubicBezTo>
                      <a:pt x="3826027" y="1169275"/>
                      <a:pt x="3802354" y="1150516"/>
                      <a:pt x="3774944" y="1144263"/>
                    </a:cubicBezTo>
                    <a:cubicBezTo>
                      <a:pt x="3716385" y="1130506"/>
                      <a:pt x="3692712" y="1141761"/>
                      <a:pt x="3666548" y="1196789"/>
                    </a:cubicBezTo>
                    <a:cubicBezTo>
                      <a:pt x="3651596" y="1229306"/>
                      <a:pt x="3654088" y="1263073"/>
                      <a:pt x="3647859" y="1296840"/>
                    </a:cubicBezTo>
                    <a:cubicBezTo>
                      <a:pt x="3647859" y="1301842"/>
                      <a:pt x="3644121" y="1306845"/>
                      <a:pt x="3642875" y="1311848"/>
                    </a:cubicBezTo>
                    <a:cubicBezTo>
                      <a:pt x="3617956" y="1311848"/>
                      <a:pt x="3621694" y="1293088"/>
                      <a:pt x="3620448" y="1276830"/>
                    </a:cubicBezTo>
                    <a:cubicBezTo>
                      <a:pt x="3619202" y="1261822"/>
                      <a:pt x="3629170" y="1248065"/>
                      <a:pt x="3619202" y="1230556"/>
                    </a:cubicBezTo>
                    <a:cubicBezTo>
                      <a:pt x="3603005" y="1236810"/>
                      <a:pt x="3598021" y="1253068"/>
                      <a:pt x="3591792" y="1265574"/>
                    </a:cubicBezTo>
                    <a:cubicBezTo>
                      <a:pt x="3581824" y="1288086"/>
                      <a:pt x="3566873" y="1294339"/>
                      <a:pt x="3544446" y="1290587"/>
                    </a:cubicBezTo>
                    <a:cubicBezTo>
                      <a:pt x="3498347" y="1283083"/>
                      <a:pt x="3453493" y="1274329"/>
                      <a:pt x="3408639" y="1268075"/>
                    </a:cubicBezTo>
                    <a:cubicBezTo>
                      <a:pt x="3401164" y="1266825"/>
                      <a:pt x="3392442" y="1261822"/>
                      <a:pt x="3392442" y="1274329"/>
                    </a:cubicBezTo>
                    <a:cubicBezTo>
                      <a:pt x="3391196" y="1285584"/>
                      <a:pt x="3391196" y="1294339"/>
                      <a:pt x="3378737" y="1296840"/>
                    </a:cubicBezTo>
                    <a:cubicBezTo>
                      <a:pt x="3355064" y="1299341"/>
                      <a:pt x="3332638" y="1319351"/>
                      <a:pt x="3308965" y="1301842"/>
                    </a:cubicBezTo>
                    <a:cubicBezTo>
                      <a:pt x="3270341" y="1274329"/>
                      <a:pt x="3224241" y="1260572"/>
                      <a:pt x="3185617" y="1233058"/>
                    </a:cubicBezTo>
                    <a:cubicBezTo>
                      <a:pt x="3170666" y="1223052"/>
                      <a:pt x="3173158" y="1211797"/>
                      <a:pt x="3180634" y="1198040"/>
                    </a:cubicBezTo>
                    <a:cubicBezTo>
                      <a:pt x="3218012" y="1158020"/>
                      <a:pt x="3266603" y="1136759"/>
                      <a:pt x="3311457" y="1107994"/>
                    </a:cubicBezTo>
                    <a:cubicBezTo>
                      <a:pt x="3330146" y="1100490"/>
                      <a:pt x="3345097" y="1089235"/>
                      <a:pt x="3360048" y="1076728"/>
                    </a:cubicBezTo>
                    <a:cubicBezTo>
                      <a:pt x="3363786" y="1074227"/>
                      <a:pt x="3365032" y="1071726"/>
                      <a:pt x="3367524" y="1070475"/>
                    </a:cubicBezTo>
                    <a:cubicBezTo>
                      <a:pt x="3393688" y="1050465"/>
                      <a:pt x="3426083" y="1050465"/>
                      <a:pt x="3453493" y="1037959"/>
                    </a:cubicBezTo>
                    <a:cubicBezTo>
                      <a:pt x="3492117" y="1020450"/>
                      <a:pt x="3529495" y="1029204"/>
                      <a:pt x="3566873" y="1039209"/>
                    </a:cubicBezTo>
                    <a:cubicBezTo>
                      <a:pt x="3585562" y="1044212"/>
                      <a:pt x="3595529" y="1042961"/>
                      <a:pt x="3606743" y="1022951"/>
                    </a:cubicBezTo>
                    <a:cubicBezTo>
                      <a:pt x="3625432" y="991685"/>
                      <a:pt x="3639137" y="990434"/>
                      <a:pt x="3669039" y="1011695"/>
                    </a:cubicBezTo>
                    <a:cubicBezTo>
                      <a:pt x="3690220" y="1027954"/>
                      <a:pt x="3707663" y="1029204"/>
                      <a:pt x="3727598" y="1010445"/>
                    </a:cubicBezTo>
                    <a:cubicBezTo>
                      <a:pt x="3761239" y="979179"/>
                      <a:pt x="3799862" y="967923"/>
                      <a:pt x="3845962" y="981680"/>
                    </a:cubicBezTo>
                    <a:cubicBezTo>
                      <a:pt x="3848454" y="967923"/>
                      <a:pt x="3843470" y="952915"/>
                      <a:pt x="3853438" y="935407"/>
                    </a:cubicBezTo>
                    <a:cubicBezTo>
                      <a:pt x="3839732" y="950414"/>
                      <a:pt x="3828519" y="955417"/>
                      <a:pt x="3814814" y="957918"/>
                    </a:cubicBezTo>
                    <a:cubicBezTo>
                      <a:pt x="3756255" y="972926"/>
                      <a:pt x="3698942" y="991685"/>
                      <a:pt x="3636645" y="984181"/>
                    </a:cubicBezTo>
                    <a:cubicBezTo>
                      <a:pt x="3621694" y="982931"/>
                      <a:pt x="3606743" y="989184"/>
                      <a:pt x="3590546" y="991685"/>
                    </a:cubicBezTo>
                    <a:cubicBezTo>
                      <a:pt x="3549430" y="997938"/>
                      <a:pt x="3535725" y="984181"/>
                      <a:pt x="3535725" y="940409"/>
                    </a:cubicBezTo>
                    <a:cubicBezTo>
                      <a:pt x="3556906" y="906642"/>
                      <a:pt x="3581824" y="877877"/>
                      <a:pt x="3622940" y="867872"/>
                    </a:cubicBezTo>
                    <a:cubicBezTo>
                      <a:pt x="3645367" y="941660"/>
                      <a:pt x="3681499" y="927903"/>
                      <a:pt x="3759993" y="909143"/>
                    </a:cubicBezTo>
                    <a:cubicBezTo>
                      <a:pt x="3793633" y="899138"/>
                      <a:pt x="3817306" y="872875"/>
                      <a:pt x="3838486" y="845361"/>
                    </a:cubicBezTo>
                    <a:cubicBezTo>
                      <a:pt x="3859667" y="816596"/>
                      <a:pt x="3888324" y="802839"/>
                      <a:pt x="3923210" y="802839"/>
                    </a:cubicBezTo>
                    <a:cubicBezTo>
                      <a:pt x="3944391" y="802839"/>
                      <a:pt x="3964326" y="797837"/>
                      <a:pt x="3983015" y="789082"/>
                    </a:cubicBezTo>
                    <a:cubicBezTo>
                      <a:pt x="3989244" y="785956"/>
                      <a:pt x="3996564" y="785487"/>
                      <a:pt x="4004059" y="787089"/>
                    </a:cubicBezTo>
                    <a:close/>
                    <a:moveTo>
                      <a:pt x="146954" y="722877"/>
                    </a:moveTo>
                    <a:cubicBezTo>
                      <a:pt x="160770" y="721622"/>
                      <a:pt x="170819" y="725388"/>
                      <a:pt x="175843" y="739198"/>
                    </a:cubicBezTo>
                    <a:cubicBezTo>
                      <a:pt x="180867" y="755519"/>
                      <a:pt x="187147" y="770585"/>
                      <a:pt x="197195" y="785650"/>
                    </a:cubicBezTo>
                    <a:cubicBezTo>
                      <a:pt x="207243" y="799461"/>
                      <a:pt x="199707" y="815782"/>
                      <a:pt x="185891" y="825825"/>
                    </a:cubicBezTo>
                    <a:cubicBezTo>
                      <a:pt x="170819" y="835869"/>
                      <a:pt x="172075" y="844657"/>
                      <a:pt x="184635" y="853445"/>
                    </a:cubicBezTo>
                    <a:cubicBezTo>
                      <a:pt x="192171" y="858467"/>
                      <a:pt x="199707" y="867255"/>
                      <a:pt x="199707" y="874788"/>
                    </a:cubicBezTo>
                    <a:cubicBezTo>
                      <a:pt x="193427" y="930028"/>
                      <a:pt x="238644" y="955138"/>
                      <a:pt x="266276" y="990291"/>
                    </a:cubicBezTo>
                    <a:cubicBezTo>
                      <a:pt x="281348" y="1011633"/>
                      <a:pt x="305213" y="1026699"/>
                      <a:pt x="306469" y="1055575"/>
                    </a:cubicBezTo>
                    <a:cubicBezTo>
                      <a:pt x="280092" y="1039254"/>
                      <a:pt x="253716" y="1029210"/>
                      <a:pt x="241156" y="992802"/>
                    </a:cubicBezTo>
                    <a:cubicBezTo>
                      <a:pt x="236132" y="978991"/>
                      <a:pt x="202219" y="957649"/>
                      <a:pt x="173331" y="965181"/>
                    </a:cubicBezTo>
                    <a:cubicBezTo>
                      <a:pt x="167051" y="966437"/>
                      <a:pt x="159514" y="970203"/>
                      <a:pt x="155746" y="965181"/>
                    </a:cubicBezTo>
                    <a:cubicBezTo>
                      <a:pt x="136906" y="942583"/>
                      <a:pt x="111786" y="946349"/>
                      <a:pt x="86665" y="941328"/>
                    </a:cubicBezTo>
                    <a:cubicBezTo>
                      <a:pt x="56521" y="933795"/>
                      <a:pt x="30144" y="914963"/>
                      <a:pt x="0" y="902408"/>
                    </a:cubicBezTo>
                    <a:cubicBezTo>
                      <a:pt x="25120" y="893620"/>
                      <a:pt x="47729" y="894876"/>
                      <a:pt x="72849" y="903664"/>
                    </a:cubicBezTo>
                    <a:cubicBezTo>
                      <a:pt x="96713" y="913707"/>
                      <a:pt x="128114" y="883576"/>
                      <a:pt x="120578" y="859723"/>
                    </a:cubicBezTo>
                    <a:cubicBezTo>
                      <a:pt x="105506" y="815782"/>
                      <a:pt x="124346" y="776862"/>
                      <a:pt x="128114" y="736688"/>
                    </a:cubicBezTo>
                    <a:cubicBezTo>
                      <a:pt x="128114" y="724133"/>
                      <a:pt x="136906" y="722877"/>
                      <a:pt x="146954" y="722877"/>
                    </a:cubicBezTo>
                    <a:close/>
                    <a:moveTo>
                      <a:pt x="1375232" y="476461"/>
                    </a:moveTo>
                    <a:cubicBezTo>
                      <a:pt x="1384556" y="476013"/>
                      <a:pt x="1393237" y="478999"/>
                      <a:pt x="1400310" y="489153"/>
                    </a:cubicBezTo>
                    <a:cubicBezTo>
                      <a:pt x="1405454" y="496321"/>
                      <a:pt x="1405454" y="509462"/>
                      <a:pt x="1396452" y="511851"/>
                    </a:cubicBezTo>
                    <a:cubicBezTo>
                      <a:pt x="1369445" y="522602"/>
                      <a:pt x="1363015" y="492737"/>
                      <a:pt x="1346297" y="484375"/>
                    </a:cubicBezTo>
                    <a:cubicBezTo>
                      <a:pt x="1355942" y="480791"/>
                      <a:pt x="1365909" y="476909"/>
                      <a:pt x="1375232" y="476461"/>
                    </a:cubicBezTo>
                    <a:close/>
                    <a:moveTo>
                      <a:pt x="4634273" y="0"/>
                    </a:moveTo>
                    <a:cubicBezTo>
                      <a:pt x="4618051" y="49904"/>
                      <a:pt x="4652992" y="89827"/>
                      <a:pt x="4660480" y="134740"/>
                    </a:cubicBezTo>
                    <a:cubicBezTo>
                      <a:pt x="4665471" y="178406"/>
                      <a:pt x="4700413" y="215834"/>
                      <a:pt x="4701661" y="252015"/>
                    </a:cubicBezTo>
                    <a:cubicBezTo>
                      <a:pt x="4702909" y="299423"/>
                      <a:pt x="4722876" y="304414"/>
                      <a:pt x="4755322" y="311899"/>
                    </a:cubicBezTo>
                    <a:cubicBezTo>
                      <a:pt x="4769049" y="316890"/>
                      <a:pt x="4781529" y="323128"/>
                      <a:pt x="4779033" y="345585"/>
                    </a:cubicBezTo>
                    <a:cubicBezTo>
                      <a:pt x="4777785" y="359308"/>
                      <a:pt x="4789016" y="375527"/>
                      <a:pt x="4792760" y="391746"/>
                    </a:cubicBezTo>
                    <a:cubicBezTo>
                      <a:pt x="4797752" y="411707"/>
                      <a:pt x="4790264" y="427926"/>
                      <a:pt x="4767801" y="435412"/>
                    </a:cubicBezTo>
                    <a:cubicBezTo>
                      <a:pt x="4735355" y="446640"/>
                      <a:pt x="4734107" y="469097"/>
                      <a:pt x="4744091" y="500287"/>
                    </a:cubicBezTo>
                    <a:cubicBezTo>
                      <a:pt x="4752826" y="523991"/>
                      <a:pt x="4781529" y="540210"/>
                      <a:pt x="4770297" y="570152"/>
                    </a:cubicBezTo>
                    <a:cubicBezTo>
                      <a:pt x="4767801" y="578885"/>
                      <a:pt x="4780281" y="583876"/>
                      <a:pt x="4789016" y="585123"/>
                    </a:cubicBezTo>
                    <a:cubicBezTo>
                      <a:pt x="4801495" y="588866"/>
                      <a:pt x="4815223" y="588866"/>
                      <a:pt x="4827702" y="588866"/>
                    </a:cubicBezTo>
                    <a:cubicBezTo>
                      <a:pt x="4838933" y="590114"/>
                      <a:pt x="4856404" y="588866"/>
                      <a:pt x="4856404" y="605085"/>
                    </a:cubicBezTo>
                    <a:cubicBezTo>
                      <a:pt x="4856404" y="618809"/>
                      <a:pt x="4836437" y="621304"/>
                      <a:pt x="4827702" y="620056"/>
                    </a:cubicBezTo>
                    <a:cubicBezTo>
                      <a:pt x="4791512" y="613818"/>
                      <a:pt x="4754074" y="621304"/>
                      <a:pt x="4720380" y="600095"/>
                    </a:cubicBezTo>
                    <a:cubicBezTo>
                      <a:pt x="4709149" y="593857"/>
                      <a:pt x="4689182" y="590114"/>
                      <a:pt x="4675455" y="595104"/>
                    </a:cubicBezTo>
                    <a:cubicBezTo>
                      <a:pt x="4649248" y="605085"/>
                      <a:pt x="4624290" y="595104"/>
                      <a:pt x="4599332" y="591361"/>
                    </a:cubicBezTo>
                    <a:cubicBezTo>
                      <a:pt x="4590596" y="590114"/>
                      <a:pt x="4579365" y="587619"/>
                      <a:pt x="4575621" y="595104"/>
                    </a:cubicBezTo>
                    <a:cubicBezTo>
                      <a:pt x="4565638" y="616313"/>
                      <a:pt x="4544423" y="630037"/>
                      <a:pt x="4533192" y="645008"/>
                    </a:cubicBezTo>
                    <a:cubicBezTo>
                      <a:pt x="4505737" y="686179"/>
                      <a:pt x="4489514" y="736083"/>
                      <a:pt x="4467052" y="780996"/>
                    </a:cubicBezTo>
                    <a:cubicBezTo>
                      <a:pt x="4439597" y="838386"/>
                      <a:pt x="4402159" y="895775"/>
                      <a:pt x="4342259" y="924470"/>
                    </a:cubicBezTo>
                    <a:cubicBezTo>
                      <a:pt x="4296086" y="945679"/>
                      <a:pt x="4237433" y="909499"/>
                      <a:pt x="4231194" y="853357"/>
                    </a:cubicBezTo>
                    <a:cubicBezTo>
                      <a:pt x="4229946" y="833396"/>
                      <a:pt x="4223706" y="825910"/>
                      <a:pt x="4203739" y="827158"/>
                    </a:cubicBezTo>
                    <a:cubicBezTo>
                      <a:pt x="4216219" y="819672"/>
                      <a:pt x="4231194" y="814682"/>
                      <a:pt x="4218714" y="795968"/>
                    </a:cubicBezTo>
                    <a:cubicBezTo>
                      <a:pt x="4213723" y="788482"/>
                      <a:pt x="4208731" y="779749"/>
                      <a:pt x="4218714" y="772263"/>
                    </a:cubicBezTo>
                    <a:cubicBezTo>
                      <a:pt x="4227450" y="766025"/>
                      <a:pt x="4232442" y="773511"/>
                      <a:pt x="4238681" y="778501"/>
                    </a:cubicBezTo>
                    <a:cubicBezTo>
                      <a:pt x="4251160" y="789730"/>
                      <a:pt x="4256152" y="787234"/>
                      <a:pt x="4258648" y="769768"/>
                    </a:cubicBezTo>
                    <a:cubicBezTo>
                      <a:pt x="4261144" y="742321"/>
                      <a:pt x="4288598" y="746064"/>
                      <a:pt x="4304821" y="744816"/>
                    </a:cubicBezTo>
                    <a:cubicBezTo>
                      <a:pt x="4321044" y="743568"/>
                      <a:pt x="4313557" y="759787"/>
                      <a:pt x="4309813" y="769768"/>
                    </a:cubicBezTo>
                    <a:cubicBezTo>
                      <a:pt x="4304821" y="779749"/>
                      <a:pt x="4292342" y="785987"/>
                      <a:pt x="4304821" y="798463"/>
                    </a:cubicBezTo>
                    <a:cubicBezTo>
                      <a:pt x="4316053" y="809691"/>
                      <a:pt x="4329780" y="803453"/>
                      <a:pt x="4338515" y="798463"/>
                    </a:cubicBezTo>
                    <a:cubicBezTo>
                      <a:pt x="4354738" y="789730"/>
                      <a:pt x="4360978" y="790977"/>
                      <a:pt x="4364722" y="809691"/>
                    </a:cubicBezTo>
                    <a:cubicBezTo>
                      <a:pt x="4368465" y="820920"/>
                      <a:pt x="4373457" y="835891"/>
                      <a:pt x="4384688" y="842129"/>
                    </a:cubicBezTo>
                    <a:cubicBezTo>
                      <a:pt x="4389680" y="845872"/>
                      <a:pt x="4394672" y="839634"/>
                      <a:pt x="4394672" y="835891"/>
                    </a:cubicBezTo>
                    <a:cubicBezTo>
                      <a:pt x="4395920" y="818424"/>
                      <a:pt x="4404655" y="795968"/>
                      <a:pt x="4387184" y="783492"/>
                    </a:cubicBezTo>
                    <a:cubicBezTo>
                      <a:pt x="4363474" y="767273"/>
                      <a:pt x="4373457" y="753549"/>
                      <a:pt x="4382193" y="736083"/>
                    </a:cubicBezTo>
                    <a:cubicBezTo>
                      <a:pt x="4390928" y="722359"/>
                      <a:pt x="4403407" y="739826"/>
                      <a:pt x="4412143" y="732340"/>
                    </a:cubicBezTo>
                    <a:cubicBezTo>
                      <a:pt x="4457068" y="697407"/>
                      <a:pt x="4438349" y="738578"/>
                      <a:pt x="4438349" y="754797"/>
                    </a:cubicBezTo>
                    <a:cubicBezTo>
                      <a:pt x="4459564" y="737330"/>
                      <a:pt x="4462060" y="712378"/>
                      <a:pt x="4442093" y="686179"/>
                    </a:cubicBezTo>
                    <a:cubicBezTo>
                      <a:pt x="4422126" y="659979"/>
                      <a:pt x="4412143" y="625047"/>
                      <a:pt x="4379697" y="607580"/>
                    </a:cubicBezTo>
                    <a:cubicBezTo>
                      <a:pt x="4364722" y="600095"/>
                      <a:pt x="4363474" y="585123"/>
                      <a:pt x="4367217" y="567657"/>
                    </a:cubicBezTo>
                    <a:cubicBezTo>
                      <a:pt x="4380945" y="477830"/>
                      <a:pt x="4487018" y="445392"/>
                      <a:pt x="4544423" y="489058"/>
                    </a:cubicBezTo>
                    <a:cubicBezTo>
                      <a:pt x="4565638" y="504030"/>
                      <a:pt x="4584357" y="495296"/>
                      <a:pt x="4586852" y="467849"/>
                    </a:cubicBezTo>
                    <a:cubicBezTo>
                      <a:pt x="4589348" y="445392"/>
                      <a:pt x="4599332" y="425431"/>
                      <a:pt x="4590596" y="401726"/>
                    </a:cubicBezTo>
                    <a:cubicBezTo>
                      <a:pt x="4583109" y="386755"/>
                      <a:pt x="4583109" y="364299"/>
                      <a:pt x="4601827" y="351823"/>
                    </a:cubicBezTo>
                    <a:cubicBezTo>
                      <a:pt x="4624290" y="360556"/>
                      <a:pt x="4626786" y="388003"/>
                      <a:pt x="4641761" y="404222"/>
                    </a:cubicBezTo>
                    <a:cubicBezTo>
                      <a:pt x="4661728" y="425431"/>
                      <a:pt x="4667967" y="461611"/>
                      <a:pt x="4704157" y="466602"/>
                    </a:cubicBezTo>
                    <a:cubicBezTo>
                      <a:pt x="4695422" y="451630"/>
                      <a:pt x="4687934" y="437907"/>
                      <a:pt x="4675455" y="426678"/>
                    </a:cubicBezTo>
                    <a:cubicBezTo>
                      <a:pt x="4652992" y="407964"/>
                      <a:pt x="4641761" y="385508"/>
                      <a:pt x="4654240" y="356813"/>
                    </a:cubicBezTo>
                    <a:cubicBezTo>
                      <a:pt x="4657984" y="349327"/>
                      <a:pt x="4657984" y="341842"/>
                      <a:pt x="4654240" y="333109"/>
                    </a:cubicBezTo>
                    <a:cubicBezTo>
                      <a:pt x="4634273" y="286947"/>
                      <a:pt x="4626786" y="238291"/>
                      <a:pt x="4620546" y="188387"/>
                    </a:cubicBezTo>
                    <a:cubicBezTo>
                      <a:pt x="4618051" y="168426"/>
                      <a:pt x="4614307" y="148464"/>
                      <a:pt x="4625538" y="129750"/>
                    </a:cubicBezTo>
                    <a:cubicBezTo>
                      <a:pt x="4631777" y="118522"/>
                      <a:pt x="4626786" y="108541"/>
                      <a:pt x="4616803" y="97312"/>
                    </a:cubicBezTo>
                    <a:cubicBezTo>
                      <a:pt x="4609315" y="167178"/>
                      <a:pt x="4593092" y="232053"/>
                      <a:pt x="4598084" y="298176"/>
                    </a:cubicBezTo>
                    <a:cubicBezTo>
                      <a:pt x="4599332" y="305661"/>
                      <a:pt x="4598084" y="313147"/>
                      <a:pt x="4589348" y="311899"/>
                    </a:cubicBezTo>
                    <a:cubicBezTo>
                      <a:pt x="4560646" y="294433"/>
                      <a:pt x="4563142" y="260748"/>
                      <a:pt x="4549415" y="235796"/>
                    </a:cubicBezTo>
                    <a:cubicBezTo>
                      <a:pt x="4539431" y="218330"/>
                      <a:pt x="4519464" y="205854"/>
                      <a:pt x="4521960" y="182149"/>
                    </a:cubicBezTo>
                    <a:cubicBezTo>
                      <a:pt x="4523208" y="150959"/>
                      <a:pt x="4521960" y="127255"/>
                      <a:pt x="4544423" y="97312"/>
                    </a:cubicBezTo>
                    <a:cubicBezTo>
                      <a:pt x="4565638" y="72361"/>
                      <a:pt x="4595588" y="46161"/>
                      <a:pt x="4603075" y="9981"/>
                    </a:cubicBezTo>
                    <a:cubicBezTo>
                      <a:pt x="4605571" y="-3743"/>
                      <a:pt x="4624290" y="4990"/>
                      <a:pt x="4634273" y="0"/>
                    </a:cubicBezTo>
                    <a:close/>
                  </a:path>
                </a:pathLst>
              </a:custGeom>
              <a:solidFill>
                <a:schemeClr val="accent2">
                  <a:alpha val="39999"/>
                </a:schemeClr>
              </a:solidFill>
              <a:ln>
                <a:noFill/>
              </a:ln>
            </p:spPr>
            <p:txBody>
              <a:bodyPr anchor="ctr"/>
              <a:lstStyle/>
              <a:p>
                <a:pPr defTabSz="457189"/>
                <a:endParaRPr lang="en-US" sz="1351" dirty="0">
                  <a:latin typeface="Oswald" pitchFamily="2" charset="77"/>
                </a:endParaRPr>
              </a:p>
            </p:txBody>
          </p:sp>
          <p:sp>
            <p:nvSpPr>
              <p:cNvPr id="67" name="Freeform 596">
                <a:extLst>
                  <a:ext uri="{FF2B5EF4-FFF2-40B4-BE49-F238E27FC236}">
                    <a16:creationId xmlns:a16="http://schemas.microsoft.com/office/drawing/2014/main" id="{00667B99-BAAE-41F8-8F6E-CECEDCBAA564}"/>
                  </a:ext>
                </a:extLst>
              </p:cNvPr>
              <p:cNvSpPr>
                <a:spLocks/>
              </p:cNvSpPr>
              <p:nvPr/>
            </p:nvSpPr>
            <p:spPr bwMode="auto">
              <a:xfrm>
                <a:off x="7905368" y="11021447"/>
                <a:ext cx="408519" cy="547000"/>
              </a:xfrm>
              <a:custGeom>
                <a:avLst/>
                <a:gdLst>
                  <a:gd name="T0" fmla="*/ 14645 w 408731"/>
                  <a:gd name="T1" fmla="*/ 530277 h 547148"/>
                  <a:gd name="T2" fmla="*/ 23804 w 408731"/>
                  <a:gd name="T3" fmla="*/ 542488 h 547148"/>
                  <a:gd name="T4" fmla="*/ 8103 w 408731"/>
                  <a:gd name="T5" fmla="*/ 546152 h 547148"/>
                  <a:gd name="T6" fmla="*/ 253 w 408731"/>
                  <a:gd name="T7" fmla="*/ 535162 h 547148"/>
                  <a:gd name="T8" fmla="*/ 14645 w 408731"/>
                  <a:gd name="T9" fmla="*/ 530277 h 547148"/>
                  <a:gd name="T10" fmla="*/ 326019 w 408731"/>
                  <a:gd name="T11" fmla="*/ 170650 h 547148"/>
                  <a:gd name="T12" fmla="*/ 367575 w 408731"/>
                  <a:gd name="T13" fmla="*/ 224277 h 547148"/>
                  <a:gd name="T14" fmla="*/ 370094 w 408731"/>
                  <a:gd name="T15" fmla="*/ 234254 h 547148"/>
                  <a:gd name="T16" fmla="*/ 339871 w 408731"/>
                  <a:gd name="T17" fmla="*/ 372686 h 547148"/>
                  <a:gd name="T18" fmla="*/ 323500 w 408731"/>
                  <a:gd name="T19" fmla="*/ 459985 h 547148"/>
                  <a:gd name="T20" fmla="*/ 305871 w 408731"/>
                  <a:gd name="T21" fmla="*/ 521095 h 547148"/>
                  <a:gd name="T22" fmla="*/ 281944 w 408731"/>
                  <a:gd name="T23" fmla="*/ 479939 h 547148"/>
                  <a:gd name="T24" fmla="*/ 215203 w 408731"/>
                  <a:gd name="T25" fmla="*/ 398876 h 547148"/>
                  <a:gd name="T26" fmla="*/ 197573 w 408731"/>
                  <a:gd name="T27" fmla="*/ 355226 h 547148"/>
                  <a:gd name="T28" fmla="*/ 285722 w 408731"/>
                  <a:gd name="T29" fmla="*/ 183121 h 547148"/>
                  <a:gd name="T30" fmla="*/ 326019 w 408731"/>
                  <a:gd name="T31" fmla="*/ 170650 h 547148"/>
                  <a:gd name="T32" fmla="*/ 374047 w 408731"/>
                  <a:gd name="T33" fmla="*/ 0 h 547148"/>
                  <a:gd name="T34" fmla="*/ 408690 w 408731"/>
                  <a:gd name="T35" fmla="*/ 13070 h 547148"/>
                  <a:gd name="T36" fmla="*/ 371658 w 408731"/>
                  <a:gd name="T37" fmla="*/ 24951 h 547148"/>
                  <a:gd name="T38" fmla="*/ 356128 w 408731"/>
                  <a:gd name="T39" fmla="*/ 24951 h 547148"/>
                  <a:gd name="T40" fmla="*/ 374047 w 408731"/>
                  <a:gd name="T41" fmla="*/ 0 h 54714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08731" h="547148">
                    <a:moveTo>
                      <a:pt x="14645" y="530277"/>
                    </a:moveTo>
                    <a:cubicBezTo>
                      <a:pt x="19879" y="532719"/>
                      <a:pt x="25112" y="535162"/>
                      <a:pt x="23804" y="542488"/>
                    </a:cubicBezTo>
                    <a:cubicBezTo>
                      <a:pt x="19879" y="548594"/>
                      <a:pt x="14645" y="547373"/>
                      <a:pt x="8103" y="546152"/>
                    </a:cubicBezTo>
                    <a:cubicBezTo>
                      <a:pt x="2870" y="544931"/>
                      <a:pt x="-1055" y="541267"/>
                      <a:pt x="253" y="535162"/>
                    </a:cubicBezTo>
                    <a:cubicBezTo>
                      <a:pt x="2870" y="529056"/>
                      <a:pt x="8103" y="527835"/>
                      <a:pt x="14645" y="530277"/>
                    </a:cubicBezTo>
                    <a:close/>
                    <a:moveTo>
                      <a:pt x="326019" y="170650"/>
                    </a:moveTo>
                    <a:cubicBezTo>
                      <a:pt x="344908" y="184368"/>
                      <a:pt x="351205" y="208064"/>
                      <a:pt x="367575" y="224277"/>
                    </a:cubicBezTo>
                    <a:cubicBezTo>
                      <a:pt x="368834" y="226771"/>
                      <a:pt x="371353" y="231760"/>
                      <a:pt x="370094" y="234254"/>
                    </a:cubicBezTo>
                    <a:cubicBezTo>
                      <a:pt x="342390" y="275409"/>
                      <a:pt x="367575" y="327789"/>
                      <a:pt x="339871" y="372686"/>
                    </a:cubicBezTo>
                    <a:cubicBezTo>
                      <a:pt x="324760" y="396381"/>
                      <a:pt x="327278" y="430054"/>
                      <a:pt x="323500" y="459985"/>
                    </a:cubicBezTo>
                    <a:cubicBezTo>
                      <a:pt x="320982" y="481187"/>
                      <a:pt x="302093" y="497399"/>
                      <a:pt x="305871" y="521095"/>
                    </a:cubicBezTo>
                    <a:cubicBezTo>
                      <a:pt x="281944" y="516106"/>
                      <a:pt x="297056" y="488669"/>
                      <a:pt x="281944" y="479939"/>
                    </a:cubicBezTo>
                    <a:cubicBezTo>
                      <a:pt x="260537" y="451255"/>
                      <a:pt x="240388" y="423818"/>
                      <a:pt x="215203" y="398876"/>
                    </a:cubicBezTo>
                    <a:cubicBezTo>
                      <a:pt x="203869" y="386404"/>
                      <a:pt x="191276" y="375180"/>
                      <a:pt x="197573" y="355226"/>
                    </a:cubicBezTo>
                    <a:cubicBezTo>
                      <a:pt x="226536" y="297858"/>
                      <a:pt x="244166" y="234254"/>
                      <a:pt x="285722" y="183121"/>
                    </a:cubicBezTo>
                    <a:cubicBezTo>
                      <a:pt x="300833" y="184368"/>
                      <a:pt x="315945" y="185616"/>
                      <a:pt x="326019" y="170650"/>
                    </a:cubicBezTo>
                    <a:close/>
                    <a:moveTo>
                      <a:pt x="374047" y="0"/>
                    </a:moveTo>
                    <a:cubicBezTo>
                      <a:pt x="384798" y="8317"/>
                      <a:pt x="409885" y="-10693"/>
                      <a:pt x="408690" y="13070"/>
                    </a:cubicBezTo>
                    <a:cubicBezTo>
                      <a:pt x="407495" y="32080"/>
                      <a:pt x="384798" y="22575"/>
                      <a:pt x="371658" y="24951"/>
                    </a:cubicBezTo>
                    <a:cubicBezTo>
                      <a:pt x="366880" y="26139"/>
                      <a:pt x="360907" y="24951"/>
                      <a:pt x="356128" y="24951"/>
                    </a:cubicBezTo>
                    <a:cubicBezTo>
                      <a:pt x="362101" y="16634"/>
                      <a:pt x="368074" y="8317"/>
                      <a:pt x="374047" y="0"/>
                    </a:cubicBezTo>
                    <a:close/>
                  </a:path>
                </a:pathLst>
              </a:custGeom>
              <a:solidFill>
                <a:schemeClr val="accent2">
                  <a:alpha val="30196"/>
                </a:schemeClr>
              </a:solidFill>
              <a:ln>
                <a:noFill/>
              </a:ln>
            </p:spPr>
            <p:txBody>
              <a:bodyPr anchor="ctr"/>
              <a:lstStyle/>
              <a:p>
                <a:pPr defTabSz="457189"/>
                <a:endParaRPr lang="en-US" sz="1351" dirty="0">
                  <a:latin typeface="Oswald" pitchFamily="2" charset="77"/>
                </a:endParaRPr>
              </a:p>
            </p:txBody>
          </p:sp>
          <p:sp>
            <p:nvSpPr>
              <p:cNvPr id="68" name="Freeform 635">
                <a:extLst>
                  <a:ext uri="{FF2B5EF4-FFF2-40B4-BE49-F238E27FC236}">
                    <a16:creationId xmlns:a16="http://schemas.microsoft.com/office/drawing/2014/main" id="{B8F09671-BAA0-473E-B90E-494EC4E8AE93}"/>
                  </a:ext>
                </a:extLst>
              </p:cNvPr>
              <p:cNvSpPr>
                <a:spLocks/>
              </p:cNvSpPr>
              <p:nvPr/>
            </p:nvSpPr>
            <p:spPr bwMode="auto">
              <a:xfrm>
                <a:off x="2698866" y="7593667"/>
                <a:ext cx="5780873" cy="5256242"/>
              </a:xfrm>
              <a:custGeom>
                <a:avLst/>
                <a:gdLst/>
                <a:ahLst/>
                <a:cxnLst/>
                <a:rect l="0" t="0" r="r" b="b"/>
                <a:pathLst>
                  <a:path w="5783873" h="5257659">
                    <a:moveTo>
                      <a:pt x="960523" y="4841267"/>
                    </a:moveTo>
                    <a:cubicBezTo>
                      <a:pt x="992845" y="4841267"/>
                      <a:pt x="1020194" y="4859911"/>
                      <a:pt x="1048787" y="4871098"/>
                    </a:cubicBezTo>
                    <a:cubicBezTo>
                      <a:pt x="1076136" y="4881042"/>
                      <a:pt x="1102242" y="4894714"/>
                      <a:pt x="1127105" y="4909630"/>
                    </a:cubicBezTo>
                    <a:cubicBezTo>
                      <a:pt x="1160670" y="4928274"/>
                      <a:pt x="1191749" y="4951891"/>
                      <a:pt x="1230287" y="4956862"/>
                    </a:cubicBezTo>
                    <a:cubicBezTo>
                      <a:pt x="1237745" y="4958105"/>
                      <a:pt x="1243961" y="4964320"/>
                      <a:pt x="1248934" y="4970535"/>
                    </a:cubicBezTo>
                    <a:cubicBezTo>
                      <a:pt x="1253906" y="4990422"/>
                      <a:pt x="1278769" y="5007824"/>
                      <a:pt x="1257636" y="5032683"/>
                    </a:cubicBezTo>
                    <a:cubicBezTo>
                      <a:pt x="1255150" y="5036412"/>
                      <a:pt x="1262608" y="5038898"/>
                      <a:pt x="1265095" y="5042627"/>
                    </a:cubicBezTo>
                    <a:cubicBezTo>
                      <a:pt x="1291201" y="5078673"/>
                      <a:pt x="1326009" y="5086130"/>
                      <a:pt x="1368276" y="5077430"/>
                    </a:cubicBezTo>
                    <a:cubicBezTo>
                      <a:pt x="1422975" y="5066243"/>
                      <a:pt x="1470215" y="5089859"/>
                      <a:pt x="1514968" y="5113476"/>
                    </a:cubicBezTo>
                    <a:cubicBezTo>
                      <a:pt x="1533615" y="5123419"/>
                      <a:pt x="1544804" y="5123419"/>
                      <a:pt x="1558478" y="5109747"/>
                    </a:cubicBezTo>
                    <a:cubicBezTo>
                      <a:pt x="1597016" y="5115961"/>
                      <a:pt x="1626852" y="5138335"/>
                      <a:pt x="1652958" y="5164437"/>
                    </a:cubicBezTo>
                    <a:cubicBezTo>
                      <a:pt x="1659174" y="5171895"/>
                      <a:pt x="1666633" y="5178110"/>
                      <a:pt x="1672848" y="5184324"/>
                    </a:cubicBezTo>
                    <a:cubicBezTo>
                      <a:pt x="1679064" y="5215398"/>
                      <a:pt x="1644256" y="5230314"/>
                      <a:pt x="1645499" y="5257659"/>
                    </a:cubicBezTo>
                    <a:cubicBezTo>
                      <a:pt x="1629338" y="5240258"/>
                      <a:pt x="1605718" y="5232800"/>
                      <a:pt x="1584585" y="5227828"/>
                    </a:cubicBezTo>
                    <a:cubicBezTo>
                      <a:pt x="1539831" y="5216641"/>
                      <a:pt x="1501294" y="5195511"/>
                      <a:pt x="1468972" y="5163194"/>
                    </a:cubicBezTo>
                    <a:cubicBezTo>
                      <a:pt x="1442865" y="5137092"/>
                      <a:pt x="1414273" y="5137092"/>
                      <a:pt x="1381951" y="5145793"/>
                    </a:cubicBezTo>
                    <a:cubicBezTo>
                      <a:pt x="1347143" y="5156979"/>
                      <a:pt x="1308605" y="5143307"/>
                      <a:pt x="1272554" y="5154493"/>
                    </a:cubicBezTo>
                    <a:cubicBezTo>
                      <a:pt x="1263852" y="5156979"/>
                      <a:pt x="1256393" y="5148278"/>
                      <a:pt x="1250177" y="5143307"/>
                    </a:cubicBezTo>
                    <a:cubicBezTo>
                      <a:pt x="1232773" y="5132120"/>
                      <a:pt x="1215369" y="5120933"/>
                      <a:pt x="1197965" y="5110990"/>
                    </a:cubicBezTo>
                    <a:cubicBezTo>
                      <a:pt x="1196721" y="5086130"/>
                      <a:pt x="1183047" y="5063757"/>
                      <a:pt x="1183047" y="5036412"/>
                    </a:cubicBezTo>
                    <a:cubicBezTo>
                      <a:pt x="1183047" y="5012796"/>
                      <a:pt x="1146995" y="4991665"/>
                      <a:pt x="1120889" y="4991665"/>
                    </a:cubicBezTo>
                    <a:cubicBezTo>
                      <a:pt x="1107215" y="4992908"/>
                      <a:pt x="1093540" y="4991665"/>
                      <a:pt x="1078622" y="4991665"/>
                    </a:cubicBezTo>
                    <a:cubicBezTo>
                      <a:pt x="1084838" y="4985451"/>
                      <a:pt x="1092297" y="4986693"/>
                      <a:pt x="1099756" y="4986693"/>
                    </a:cubicBezTo>
                    <a:cubicBezTo>
                      <a:pt x="1108458" y="4985451"/>
                      <a:pt x="1123376" y="4990422"/>
                      <a:pt x="1122132" y="4975507"/>
                    </a:cubicBezTo>
                    <a:cubicBezTo>
                      <a:pt x="1120889" y="4961834"/>
                      <a:pt x="1104728" y="4955619"/>
                      <a:pt x="1094783" y="4963077"/>
                    </a:cubicBezTo>
                    <a:cubicBezTo>
                      <a:pt x="1072406" y="4976750"/>
                      <a:pt x="1052516" y="4974264"/>
                      <a:pt x="1030139" y="4966806"/>
                    </a:cubicBezTo>
                    <a:cubicBezTo>
                      <a:pt x="1015221" y="4963077"/>
                      <a:pt x="1002790" y="4970535"/>
                      <a:pt x="994088" y="4980479"/>
                    </a:cubicBezTo>
                    <a:cubicBezTo>
                      <a:pt x="982900" y="4991665"/>
                      <a:pt x="970468" y="4994151"/>
                      <a:pt x="961766" y="4981722"/>
                    </a:cubicBezTo>
                    <a:cubicBezTo>
                      <a:pt x="945605" y="4966806"/>
                      <a:pt x="921985" y="4953134"/>
                      <a:pt x="924471" y="4928274"/>
                    </a:cubicBezTo>
                    <a:cubicBezTo>
                      <a:pt x="925715" y="4915845"/>
                      <a:pt x="943119" y="4915845"/>
                      <a:pt x="954307" y="4912116"/>
                    </a:cubicBezTo>
                    <a:cubicBezTo>
                      <a:pt x="999060" y="4893471"/>
                      <a:pt x="999060" y="4893471"/>
                      <a:pt x="965495" y="4857425"/>
                    </a:cubicBezTo>
                    <a:cubicBezTo>
                      <a:pt x="961766" y="4852454"/>
                      <a:pt x="953064" y="4849968"/>
                      <a:pt x="960523" y="4841267"/>
                    </a:cubicBezTo>
                    <a:close/>
                    <a:moveTo>
                      <a:pt x="256468" y="4242291"/>
                    </a:moveTo>
                    <a:cubicBezTo>
                      <a:pt x="272343" y="4251989"/>
                      <a:pt x="277228" y="4272596"/>
                      <a:pt x="294324" y="4281081"/>
                    </a:cubicBezTo>
                    <a:cubicBezTo>
                      <a:pt x="294324" y="4285930"/>
                      <a:pt x="294324" y="4289566"/>
                      <a:pt x="294324" y="4293203"/>
                    </a:cubicBezTo>
                    <a:cubicBezTo>
                      <a:pt x="291882" y="4308962"/>
                      <a:pt x="278449" y="4312598"/>
                      <a:pt x="268680" y="4319871"/>
                    </a:cubicBezTo>
                    <a:cubicBezTo>
                      <a:pt x="262574" y="4323508"/>
                      <a:pt x="251584" y="4322296"/>
                      <a:pt x="252805" y="4317447"/>
                    </a:cubicBezTo>
                    <a:cubicBezTo>
                      <a:pt x="261353" y="4291991"/>
                      <a:pt x="229603" y="4265323"/>
                      <a:pt x="256468" y="4242291"/>
                    </a:cubicBezTo>
                    <a:close/>
                    <a:moveTo>
                      <a:pt x="124472" y="4044464"/>
                    </a:moveTo>
                    <a:cubicBezTo>
                      <a:pt x="155577" y="4090510"/>
                      <a:pt x="186681" y="4136555"/>
                      <a:pt x="217785" y="4182601"/>
                    </a:cubicBezTo>
                    <a:cubicBezTo>
                      <a:pt x="211564" y="4188823"/>
                      <a:pt x="207832" y="4200024"/>
                      <a:pt x="199122" y="4200024"/>
                    </a:cubicBezTo>
                    <a:cubicBezTo>
                      <a:pt x="165530" y="4203757"/>
                      <a:pt x="168018" y="4236114"/>
                      <a:pt x="155577" y="4256025"/>
                    </a:cubicBezTo>
                    <a:cubicBezTo>
                      <a:pt x="146867" y="4270959"/>
                      <a:pt x="163042" y="4273448"/>
                      <a:pt x="175483" y="4273448"/>
                    </a:cubicBezTo>
                    <a:cubicBezTo>
                      <a:pt x="182948" y="4273448"/>
                      <a:pt x="190413" y="4265981"/>
                      <a:pt x="199122" y="4263492"/>
                    </a:cubicBezTo>
                    <a:cubicBezTo>
                      <a:pt x="216541" y="4254781"/>
                      <a:pt x="228983" y="4264737"/>
                      <a:pt x="237692" y="4278426"/>
                    </a:cubicBezTo>
                    <a:cubicBezTo>
                      <a:pt x="247645" y="4293360"/>
                      <a:pt x="236448" y="4300826"/>
                      <a:pt x="224006" y="4309538"/>
                    </a:cubicBezTo>
                    <a:cubicBezTo>
                      <a:pt x="217785" y="4314516"/>
                      <a:pt x="201611" y="4315760"/>
                      <a:pt x="206587" y="4328205"/>
                    </a:cubicBezTo>
                    <a:cubicBezTo>
                      <a:pt x="211564" y="4339405"/>
                      <a:pt x="225250" y="4336916"/>
                      <a:pt x="236448" y="4331938"/>
                    </a:cubicBezTo>
                    <a:cubicBezTo>
                      <a:pt x="251378" y="4326960"/>
                      <a:pt x="267552" y="4325716"/>
                      <a:pt x="275017" y="4344383"/>
                    </a:cubicBezTo>
                    <a:cubicBezTo>
                      <a:pt x="282482" y="4363050"/>
                      <a:pt x="275017" y="4377984"/>
                      <a:pt x="260087" y="4390429"/>
                    </a:cubicBezTo>
                    <a:cubicBezTo>
                      <a:pt x="224006" y="4422785"/>
                      <a:pt x="222762" y="4440208"/>
                      <a:pt x="261331" y="4470075"/>
                    </a:cubicBezTo>
                    <a:cubicBezTo>
                      <a:pt x="287459" y="4488742"/>
                      <a:pt x="293679" y="4516121"/>
                      <a:pt x="306121" y="4541011"/>
                    </a:cubicBezTo>
                    <a:cubicBezTo>
                      <a:pt x="317319" y="4564656"/>
                      <a:pt x="332249" y="4579589"/>
                      <a:pt x="355888" y="4590790"/>
                    </a:cubicBezTo>
                    <a:cubicBezTo>
                      <a:pt x="391969" y="4606968"/>
                      <a:pt x="393213" y="4610701"/>
                      <a:pt x="363353" y="4639324"/>
                    </a:cubicBezTo>
                    <a:cubicBezTo>
                      <a:pt x="354644" y="4646791"/>
                      <a:pt x="348423" y="4657991"/>
                      <a:pt x="338469" y="4660480"/>
                    </a:cubicBezTo>
                    <a:cubicBezTo>
                      <a:pt x="306121" y="4669192"/>
                      <a:pt x="314830" y="4684125"/>
                      <a:pt x="329760" y="4701548"/>
                    </a:cubicBezTo>
                    <a:cubicBezTo>
                      <a:pt x="335981" y="4707770"/>
                      <a:pt x="344690" y="4712748"/>
                      <a:pt x="337225" y="4723949"/>
                    </a:cubicBezTo>
                    <a:cubicBezTo>
                      <a:pt x="322295" y="4722704"/>
                      <a:pt x="306121" y="4707770"/>
                      <a:pt x="292435" y="4728927"/>
                    </a:cubicBezTo>
                    <a:cubicBezTo>
                      <a:pt x="308609" y="4735149"/>
                      <a:pt x="328516" y="4740127"/>
                      <a:pt x="326028" y="4761283"/>
                    </a:cubicBezTo>
                    <a:cubicBezTo>
                      <a:pt x="323539" y="4779950"/>
                      <a:pt x="314830" y="4793639"/>
                      <a:pt x="289947" y="4798617"/>
                    </a:cubicBezTo>
                    <a:cubicBezTo>
                      <a:pt x="268796" y="4802351"/>
                      <a:pt x="268796" y="4823507"/>
                      <a:pt x="272528" y="4840930"/>
                    </a:cubicBezTo>
                    <a:cubicBezTo>
                      <a:pt x="276261" y="4860841"/>
                      <a:pt x="287459" y="4879508"/>
                      <a:pt x="298656" y="4896931"/>
                    </a:cubicBezTo>
                    <a:cubicBezTo>
                      <a:pt x="308609" y="4914354"/>
                      <a:pt x="321051" y="4933021"/>
                      <a:pt x="316074" y="4955422"/>
                    </a:cubicBezTo>
                    <a:cubicBezTo>
                      <a:pt x="267552" y="4920576"/>
                      <a:pt x="263819" y="4867064"/>
                      <a:pt x="257598" y="4813551"/>
                    </a:cubicBezTo>
                    <a:cubicBezTo>
                      <a:pt x="245157" y="4730171"/>
                      <a:pt x="270040" y="4650525"/>
                      <a:pt x="279994" y="4568389"/>
                    </a:cubicBezTo>
                    <a:cubicBezTo>
                      <a:pt x="282482" y="4549722"/>
                      <a:pt x="278749" y="4542255"/>
                      <a:pt x="265063" y="4534788"/>
                    </a:cubicBezTo>
                    <a:cubicBezTo>
                      <a:pt x="211564" y="4506165"/>
                      <a:pt x="161797" y="4473809"/>
                      <a:pt x="114519" y="4435230"/>
                    </a:cubicBezTo>
                    <a:cubicBezTo>
                      <a:pt x="79682" y="4406607"/>
                      <a:pt x="52310" y="4371762"/>
                      <a:pt x="19962" y="4340650"/>
                    </a:cubicBezTo>
                    <a:cubicBezTo>
                      <a:pt x="18718" y="4315760"/>
                      <a:pt x="-1189" y="4294604"/>
                      <a:pt x="55" y="4267225"/>
                    </a:cubicBezTo>
                    <a:cubicBezTo>
                      <a:pt x="28671" y="4218691"/>
                      <a:pt x="49822" y="4166423"/>
                      <a:pt x="92124" y="4126600"/>
                    </a:cubicBezTo>
                    <a:cubicBezTo>
                      <a:pt x="100833" y="4119133"/>
                      <a:pt x="99589" y="4109177"/>
                      <a:pt x="100833" y="4100465"/>
                    </a:cubicBezTo>
                    <a:cubicBezTo>
                      <a:pt x="100833" y="4078065"/>
                      <a:pt x="113275" y="4061887"/>
                      <a:pt x="124472" y="4044464"/>
                    </a:cubicBezTo>
                    <a:close/>
                    <a:moveTo>
                      <a:pt x="5667921" y="3802674"/>
                    </a:moveTo>
                    <a:cubicBezTo>
                      <a:pt x="5701950" y="3816360"/>
                      <a:pt x="5709512" y="3831290"/>
                      <a:pt x="5690607" y="3861151"/>
                    </a:cubicBezTo>
                    <a:cubicBezTo>
                      <a:pt x="5686826" y="3868616"/>
                      <a:pt x="5689347" y="3876082"/>
                      <a:pt x="5689347" y="3882302"/>
                    </a:cubicBezTo>
                    <a:cubicBezTo>
                      <a:pt x="5686826" y="3930826"/>
                      <a:pt x="5710772" y="3975617"/>
                      <a:pt x="5710772" y="4024141"/>
                    </a:cubicBezTo>
                    <a:cubicBezTo>
                      <a:pt x="5712033" y="4029117"/>
                      <a:pt x="5714553" y="4036583"/>
                      <a:pt x="5718335" y="4037827"/>
                    </a:cubicBezTo>
                    <a:cubicBezTo>
                      <a:pt x="5732198" y="4050269"/>
                      <a:pt x="5735979" y="4063955"/>
                      <a:pt x="5724636" y="4080129"/>
                    </a:cubicBezTo>
                    <a:cubicBezTo>
                      <a:pt x="5712033" y="4100037"/>
                      <a:pt x="5719595" y="4119944"/>
                      <a:pt x="5734719" y="4129897"/>
                    </a:cubicBezTo>
                    <a:cubicBezTo>
                      <a:pt x="5757405" y="4147316"/>
                      <a:pt x="5768748" y="4170956"/>
                      <a:pt x="5783873" y="4197084"/>
                    </a:cubicBezTo>
                    <a:cubicBezTo>
                      <a:pt x="5753624" y="4192107"/>
                      <a:pt x="5730938" y="4183398"/>
                      <a:pt x="5717074" y="4156025"/>
                    </a:cubicBezTo>
                    <a:cubicBezTo>
                      <a:pt x="5700690" y="4126165"/>
                      <a:pt x="5678004" y="4100037"/>
                      <a:pt x="5664140" y="4070176"/>
                    </a:cubicBezTo>
                    <a:cubicBezTo>
                      <a:pt x="5666660" y="4054001"/>
                      <a:pt x="5659098" y="4041559"/>
                      <a:pt x="5651536" y="4030362"/>
                    </a:cubicBezTo>
                    <a:cubicBezTo>
                      <a:pt x="5647755" y="3954466"/>
                      <a:pt x="5666660" y="3879814"/>
                      <a:pt x="5667921" y="3802674"/>
                    </a:cubicBezTo>
                    <a:close/>
                    <a:moveTo>
                      <a:pt x="1492503" y="3594407"/>
                    </a:moveTo>
                    <a:lnTo>
                      <a:pt x="1492404" y="3595448"/>
                    </a:lnTo>
                    <a:lnTo>
                      <a:pt x="1493573" y="3596782"/>
                    </a:lnTo>
                    <a:lnTo>
                      <a:pt x="1492503" y="3594407"/>
                    </a:lnTo>
                    <a:close/>
                    <a:moveTo>
                      <a:pt x="5600996" y="3535242"/>
                    </a:moveTo>
                    <a:cubicBezTo>
                      <a:pt x="5605276" y="3533716"/>
                      <a:pt x="5608446" y="3535853"/>
                      <a:pt x="5608446" y="3549285"/>
                    </a:cubicBezTo>
                    <a:cubicBezTo>
                      <a:pt x="5608446" y="3552949"/>
                      <a:pt x="5609714" y="3557833"/>
                      <a:pt x="5610983" y="3561497"/>
                    </a:cubicBezTo>
                    <a:cubicBezTo>
                      <a:pt x="5618591" y="3577372"/>
                      <a:pt x="5630004" y="3595689"/>
                      <a:pt x="5602106" y="3603016"/>
                    </a:cubicBezTo>
                    <a:cubicBezTo>
                      <a:pt x="5580548" y="3609122"/>
                      <a:pt x="5553918" y="3593247"/>
                      <a:pt x="5548845" y="3570045"/>
                    </a:cubicBezTo>
                    <a:cubicBezTo>
                      <a:pt x="5561526" y="3561497"/>
                      <a:pt x="5574207" y="3552949"/>
                      <a:pt x="5586888" y="3543180"/>
                    </a:cubicBezTo>
                    <a:cubicBezTo>
                      <a:pt x="5591327" y="3541958"/>
                      <a:pt x="5596716" y="3536768"/>
                      <a:pt x="5600996" y="3535242"/>
                    </a:cubicBezTo>
                    <a:close/>
                    <a:moveTo>
                      <a:pt x="3765187" y="491376"/>
                    </a:moveTo>
                    <a:cubicBezTo>
                      <a:pt x="3778287" y="489934"/>
                      <a:pt x="3792069" y="491181"/>
                      <a:pt x="3806085" y="495545"/>
                    </a:cubicBezTo>
                    <a:cubicBezTo>
                      <a:pt x="3850936" y="509262"/>
                      <a:pt x="3858411" y="549167"/>
                      <a:pt x="3869623" y="585330"/>
                    </a:cubicBezTo>
                    <a:cubicBezTo>
                      <a:pt x="3877098" y="610270"/>
                      <a:pt x="3877098" y="636457"/>
                      <a:pt x="3883327" y="661397"/>
                    </a:cubicBezTo>
                    <a:cubicBezTo>
                      <a:pt x="3898277" y="729983"/>
                      <a:pt x="3884573" y="801062"/>
                      <a:pt x="3897032" y="869647"/>
                    </a:cubicBezTo>
                    <a:cubicBezTo>
                      <a:pt x="3898277" y="880870"/>
                      <a:pt x="3892048" y="892093"/>
                      <a:pt x="3903261" y="900822"/>
                    </a:cubicBezTo>
                    <a:cubicBezTo>
                      <a:pt x="3914473" y="905810"/>
                      <a:pt x="3919457" y="915786"/>
                      <a:pt x="3924440" y="925762"/>
                    </a:cubicBezTo>
                    <a:cubicBezTo>
                      <a:pt x="3936899" y="963173"/>
                      <a:pt x="3969290" y="984372"/>
                      <a:pt x="3991716" y="1013053"/>
                    </a:cubicBezTo>
                    <a:cubicBezTo>
                      <a:pt x="4001682" y="1026770"/>
                      <a:pt x="4016632" y="1030511"/>
                      <a:pt x="4031582" y="1031758"/>
                    </a:cubicBezTo>
                    <a:cubicBezTo>
                      <a:pt x="4068958" y="1034252"/>
                      <a:pt x="4105087" y="1025523"/>
                      <a:pt x="4139970" y="1023029"/>
                    </a:cubicBezTo>
                    <a:cubicBezTo>
                      <a:pt x="4157412" y="1023029"/>
                      <a:pt x="4164887" y="1010559"/>
                      <a:pt x="4173608" y="998089"/>
                    </a:cubicBezTo>
                    <a:cubicBezTo>
                      <a:pt x="4189804" y="971902"/>
                      <a:pt x="4207246" y="948208"/>
                      <a:pt x="4239638" y="940726"/>
                    </a:cubicBezTo>
                    <a:cubicBezTo>
                      <a:pt x="4242129" y="940726"/>
                      <a:pt x="4244621" y="940726"/>
                      <a:pt x="4247113" y="940726"/>
                    </a:cubicBezTo>
                    <a:cubicBezTo>
                      <a:pt x="4252096" y="946962"/>
                      <a:pt x="4252096" y="954444"/>
                      <a:pt x="4247113" y="960679"/>
                    </a:cubicBezTo>
                    <a:cubicBezTo>
                      <a:pt x="4239638" y="976890"/>
                      <a:pt x="4238392" y="988113"/>
                      <a:pt x="4212229" y="991854"/>
                    </a:cubicBezTo>
                    <a:cubicBezTo>
                      <a:pt x="4187312" y="994348"/>
                      <a:pt x="4168625" y="1026770"/>
                      <a:pt x="4161150" y="1055451"/>
                    </a:cubicBezTo>
                    <a:cubicBezTo>
                      <a:pt x="4156166" y="1074156"/>
                      <a:pt x="4153675" y="1089120"/>
                      <a:pt x="4127512" y="1081638"/>
                    </a:cubicBezTo>
                    <a:cubicBezTo>
                      <a:pt x="4125020" y="1079144"/>
                      <a:pt x="4117545" y="1081638"/>
                      <a:pt x="4116300" y="1084132"/>
                    </a:cubicBezTo>
                    <a:cubicBezTo>
                      <a:pt x="4100104" y="1109072"/>
                      <a:pt x="4112562" y="1142742"/>
                      <a:pt x="4096366" y="1168929"/>
                    </a:cubicBezTo>
                    <a:cubicBezTo>
                      <a:pt x="4091383" y="1177658"/>
                      <a:pt x="4105087" y="1187634"/>
                      <a:pt x="4115054" y="1192622"/>
                    </a:cubicBezTo>
                    <a:cubicBezTo>
                      <a:pt x="4132495" y="1201351"/>
                      <a:pt x="4137479" y="1220056"/>
                      <a:pt x="4146200" y="1235020"/>
                    </a:cubicBezTo>
                    <a:cubicBezTo>
                      <a:pt x="4162396" y="1264948"/>
                      <a:pt x="4183575" y="1284900"/>
                      <a:pt x="4219704" y="1284900"/>
                    </a:cubicBezTo>
                    <a:cubicBezTo>
                      <a:pt x="4249604" y="1286147"/>
                      <a:pt x="4265800" y="1313581"/>
                      <a:pt x="4289471" y="1326052"/>
                    </a:cubicBezTo>
                    <a:cubicBezTo>
                      <a:pt x="4305667" y="1334781"/>
                      <a:pt x="4320617" y="1343510"/>
                      <a:pt x="4338059" y="1344757"/>
                    </a:cubicBezTo>
                    <a:cubicBezTo>
                      <a:pt x="4394122" y="1346004"/>
                      <a:pt x="4440218" y="1373438"/>
                      <a:pt x="4487560" y="1399625"/>
                    </a:cubicBezTo>
                    <a:cubicBezTo>
                      <a:pt x="4488806" y="1399625"/>
                      <a:pt x="4492543" y="1405860"/>
                      <a:pt x="4492543" y="1405860"/>
                    </a:cubicBezTo>
                    <a:cubicBezTo>
                      <a:pt x="4478839" y="1423318"/>
                      <a:pt x="4486314" y="1450752"/>
                      <a:pt x="4461397" y="1463222"/>
                    </a:cubicBezTo>
                    <a:cubicBezTo>
                      <a:pt x="4400351" y="1494397"/>
                      <a:pt x="4400351" y="1494397"/>
                      <a:pt x="4420285" y="1560489"/>
                    </a:cubicBezTo>
                    <a:cubicBezTo>
                      <a:pt x="4421530" y="1562983"/>
                      <a:pt x="4422776" y="1566724"/>
                      <a:pt x="4424022" y="1572959"/>
                    </a:cubicBezTo>
                    <a:cubicBezTo>
                      <a:pt x="4374188" y="1559242"/>
                      <a:pt x="4345534" y="1599146"/>
                      <a:pt x="4308159" y="1615357"/>
                    </a:cubicBezTo>
                    <a:cubicBezTo>
                      <a:pt x="4294455" y="1622839"/>
                      <a:pt x="4296946" y="1645285"/>
                      <a:pt x="4283242" y="1656508"/>
                    </a:cubicBezTo>
                    <a:cubicBezTo>
                      <a:pt x="4269538" y="1668978"/>
                      <a:pt x="4255834" y="1676460"/>
                      <a:pt x="4235900" y="1675213"/>
                    </a:cubicBezTo>
                    <a:cubicBezTo>
                      <a:pt x="4217213" y="1675213"/>
                      <a:pt x="4198525" y="1672719"/>
                      <a:pt x="4179837" y="1685189"/>
                    </a:cubicBezTo>
                    <a:cubicBezTo>
                      <a:pt x="4164887" y="1695166"/>
                      <a:pt x="4149937" y="1686436"/>
                      <a:pt x="4143708" y="1667731"/>
                    </a:cubicBezTo>
                    <a:cubicBezTo>
                      <a:pt x="4139970" y="1652767"/>
                      <a:pt x="4134987" y="1639050"/>
                      <a:pt x="4132495" y="1624086"/>
                    </a:cubicBezTo>
                    <a:cubicBezTo>
                      <a:pt x="4127512" y="1599146"/>
                      <a:pt x="4127512" y="1571712"/>
                      <a:pt x="4088891" y="1572959"/>
                    </a:cubicBezTo>
                    <a:cubicBezTo>
                      <a:pt x="4076433" y="1574206"/>
                      <a:pt x="4073941" y="1553007"/>
                      <a:pt x="4071449" y="1539290"/>
                    </a:cubicBezTo>
                    <a:cubicBezTo>
                      <a:pt x="4068958" y="1526820"/>
                      <a:pt x="4082662" y="1529314"/>
                      <a:pt x="4090137" y="1525573"/>
                    </a:cubicBezTo>
                    <a:cubicBezTo>
                      <a:pt x="4107579" y="1516844"/>
                      <a:pt x="4126266" y="1509362"/>
                      <a:pt x="4143708" y="1501879"/>
                    </a:cubicBezTo>
                    <a:cubicBezTo>
                      <a:pt x="4148691" y="1498138"/>
                      <a:pt x="4157412" y="1498138"/>
                      <a:pt x="4157412" y="1489409"/>
                    </a:cubicBezTo>
                    <a:cubicBezTo>
                      <a:pt x="4154921" y="1481927"/>
                      <a:pt x="4147446" y="1478186"/>
                      <a:pt x="4141216" y="1478186"/>
                    </a:cubicBezTo>
                    <a:cubicBezTo>
                      <a:pt x="4105087" y="1473198"/>
                      <a:pt x="4068958" y="1468210"/>
                      <a:pt x="4041549" y="1435788"/>
                    </a:cubicBezTo>
                    <a:cubicBezTo>
                      <a:pt x="4031582" y="1423318"/>
                      <a:pt x="4004174" y="1437035"/>
                      <a:pt x="4005420" y="1453246"/>
                    </a:cubicBezTo>
                    <a:cubicBezTo>
                      <a:pt x="4006666" y="1474445"/>
                      <a:pt x="4002928" y="1501879"/>
                      <a:pt x="4032828" y="1509362"/>
                    </a:cubicBezTo>
                    <a:cubicBezTo>
                      <a:pt x="4042795" y="1513102"/>
                      <a:pt x="4049024" y="1518090"/>
                      <a:pt x="4046532" y="1529314"/>
                    </a:cubicBezTo>
                    <a:cubicBezTo>
                      <a:pt x="4042795" y="1539290"/>
                      <a:pt x="4032828" y="1536796"/>
                      <a:pt x="4026599" y="1535549"/>
                    </a:cubicBezTo>
                    <a:cubicBezTo>
                      <a:pt x="3971782" y="1525573"/>
                      <a:pt x="3921948" y="1545525"/>
                      <a:pt x="3874607" y="1566724"/>
                    </a:cubicBezTo>
                    <a:cubicBezTo>
                      <a:pt x="3849690" y="1576700"/>
                      <a:pt x="3864640" y="1602887"/>
                      <a:pt x="3877098" y="1619098"/>
                    </a:cubicBezTo>
                    <a:cubicBezTo>
                      <a:pt x="3898277" y="1644038"/>
                      <a:pt x="3924440" y="1663990"/>
                      <a:pt x="3941882" y="1691424"/>
                    </a:cubicBezTo>
                    <a:cubicBezTo>
                      <a:pt x="3958078" y="1718859"/>
                      <a:pt x="3984240" y="1746293"/>
                      <a:pt x="3955586" y="1782456"/>
                    </a:cubicBezTo>
                    <a:cubicBezTo>
                      <a:pt x="3948111" y="1792432"/>
                      <a:pt x="3953094" y="1809890"/>
                      <a:pt x="3961815" y="1811137"/>
                    </a:cubicBezTo>
                    <a:cubicBezTo>
                      <a:pt x="3976765" y="1812384"/>
                      <a:pt x="3992961" y="1834830"/>
                      <a:pt x="4006666" y="1816125"/>
                    </a:cubicBezTo>
                    <a:cubicBezTo>
                      <a:pt x="4021616" y="1796173"/>
                      <a:pt x="4026599" y="1807396"/>
                      <a:pt x="4031582" y="1821113"/>
                    </a:cubicBezTo>
                    <a:cubicBezTo>
                      <a:pt x="4040303" y="1841065"/>
                      <a:pt x="4057745" y="1849794"/>
                      <a:pt x="4075187" y="1859770"/>
                    </a:cubicBezTo>
                    <a:cubicBezTo>
                      <a:pt x="4090137" y="1869746"/>
                      <a:pt x="4087645" y="1877228"/>
                      <a:pt x="4076433" y="1888452"/>
                    </a:cubicBezTo>
                    <a:cubicBezTo>
                      <a:pt x="4046532" y="1918380"/>
                      <a:pt x="4057745" y="1975742"/>
                      <a:pt x="4096366" y="1989459"/>
                    </a:cubicBezTo>
                    <a:cubicBezTo>
                      <a:pt x="4108824" y="1994447"/>
                      <a:pt x="4120037" y="1998188"/>
                      <a:pt x="4122529" y="2014399"/>
                    </a:cubicBezTo>
                    <a:cubicBezTo>
                      <a:pt x="4123775" y="2033104"/>
                      <a:pt x="4141216" y="2038092"/>
                      <a:pt x="4154921" y="2045574"/>
                    </a:cubicBezTo>
                    <a:cubicBezTo>
                      <a:pt x="4174854" y="2058044"/>
                      <a:pt x="4179837" y="2066773"/>
                      <a:pt x="4173608" y="2094208"/>
                    </a:cubicBezTo>
                    <a:cubicBezTo>
                      <a:pt x="4167379" y="2121642"/>
                      <a:pt x="4157412" y="2151570"/>
                      <a:pt x="4157412" y="2177757"/>
                    </a:cubicBezTo>
                    <a:cubicBezTo>
                      <a:pt x="4157412" y="2207685"/>
                      <a:pt x="4161150" y="2243848"/>
                      <a:pt x="4184821" y="2272530"/>
                    </a:cubicBezTo>
                    <a:cubicBezTo>
                      <a:pt x="4210983" y="2301211"/>
                      <a:pt x="4207246" y="2307446"/>
                      <a:pt x="4169871" y="2318669"/>
                    </a:cubicBezTo>
                    <a:cubicBezTo>
                      <a:pt x="4164887" y="2321163"/>
                      <a:pt x="4158658" y="2323657"/>
                      <a:pt x="4152429" y="2326151"/>
                    </a:cubicBezTo>
                    <a:cubicBezTo>
                      <a:pt x="4169871" y="2339868"/>
                      <a:pt x="4183575" y="2353585"/>
                      <a:pt x="4164887" y="2376031"/>
                    </a:cubicBezTo>
                    <a:cubicBezTo>
                      <a:pt x="4159904" y="2383513"/>
                      <a:pt x="4159904" y="2392242"/>
                      <a:pt x="4166133" y="2397230"/>
                    </a:cubicBezTo>
                    <a:cubicBezTo>
                      <a:pt x="4207246" y="2425911"/>
                      <a:pt x="4202263" y="2470804"/>
                      <a:pt x="4204754" y="2511955"/>
                    </a:cubicBezTo>
                    <a:cubicBezTo>
                      <a:pt x="4208492" y="2549365"/>
                      <a:pt x="4268292" y="2610468"/>
                      <a:pt x="4304421" y="2615456"/>
                    </a:cubicBezTo>
                    <a:cubicBezTo>
                      <a:pt x="4323109" y="2617950"/>
                      <a:pt x="4333076" y="2599245"/>
                      <a:pt x="4349272" y="2597998"/>
                    </a:cubicBezTo>
                    <a:cubicBezTo>
                      <a:pt x="4354255" y="2615456"/>
                      <a:pt x="4341797" y="2620444"/>
                      <a:pt x="4331830" y="2627926"/>
                    </a:cubicBezTo>
                    <a:cubicBezTo>
                      <a:pt x="4311896" y="2645384"/>
                      <a:pt x="4314388" y="2659102"/>
                      <a:pt x="4339305" y="2672819"/>
                    </a:cubicBezTo>
                    <a:cubicBezTo>
                      <a:pt x="4354255" y="2680301"/>
                      <a:pt x="4359238" y="2690277"/>
                      <a:pt x="4354255" y="2711476"/>
                    </a:cubicBezTo>
                    <a:cubicBezTo>
                      <a:pt x="4345534" y="2746392"/>
                      <a:pt x="4331830" y="2783802"/>
                      <a:pt x="4362976" y="2817472"/>
                    </a:cubicBezTo>
                    <a:cubicBezTo>
                      <a:pt x="4371697" y="2826200"/>
                      <a:pt x="4379172" y="2831188"/>
                      <a:pt x="4390384" y="2834930"/>
                    </a:cubicBezTo>
                    <a:cubicBezTo>
                      <a:pt x="4402843" y="2839918"/>
                      <a:pt x="4414055" y="2844906"/>
                      <a:pt x="4426514" y="2851140"/>
                    </a:cubicBezTo>
                    <a:cubicBezTo>
                      <a:pt x="4460151" y="2872340"/>
                      <a:pt x="4462643" y="2891045"/>
                      <a:pt x="4426514" y="2907256"/>
                    </a:cubicBezTo>
                    <a:cubicBezTo>
                      <a:pt x="4389139" y="2925961"/>
                      <a:pt x="4396614" y="2954642"/>
                      <a:pt x="4395368" y="2982076"/>
                    </a:cubicBezTo>
                    <a:cubicBezTo>
                      <a:pt x="4395368" y="2992052"/>
                      <a:pt x="4400351" y="3004522"/>
                      <a:pt x="4386647" y="3009510"/>
                    </a:cubicBezTo>
                    <a:cubicBezTo>
                      <a:pt x="4376680" y="3013252"/>
                      <a:pt x="4369205" y="3008264"/>
                      <a:pt x="4366713" y="2998287"/>
                    </a:cubicBezTo>
                    <a:cubicBezTo>
                      <a:pt x="4362976" y="2987064"/>
                      <a:pt x="4353009" y="2972100"/>
                      <a:pt x="4372943" y="2965865"/>
                    </a:cubicBezTo>
                    <a:cubicBezTo>
                      <a:pt x="4381664" y="2963371"/>
                      <a:pt x="4389139" y="2959630"/>
                      <a:pt x="4381664" y="2949654"/>
                    </a:cubicBezTo>
                    <a:cubicBezTo>
                      <a:pt x="4376680" y="2943419"/>
                      <a:pt x="4369205" y="2950901"/>
                      <a:pt x="4364222" y="2953395"/>
                    </a:cubicBezTo>
                    <a:cubicBezTo>
                      <a:pt x="4361730" y="2954642"/>
                      <a:pt x="4357993" y="2957136"/>
                      <a:pt x="4356747" y="2959630"/>
                    </a:cubicBezTo>
                    <a:cubicBezTo>
                      <a:pt x="4350517" y="2972100"/>
                      <a:pt x="4348026" y="2990805"/>
                      <a:pt x="4330584" y="2989558"/>
                    </a:cubicBezTo>
                    <a:cubicBezTo>
                      <a:pt x="4314388" y="2988311"/>
                      <a:pt x="4293209" y="2984570"/>
                      <a:pt x="4281996" y="2974594"/>
                    </a:cubicBezTo>
                    <a:cubicBezTo>
                      <a:pt x="4253342" y="2948407"/>
                      <a:pt x="4234654" y="2968359"/>
                      <a:pt x="4217213" y="2985817"/>
                    </a:cubicBezTo>
                    <a:cubicBezTo>
                      <a:pt x="4198525" y="3004522"/>
                      <a:pt x="4203508" y="3025722"/>
                      <a:pt x="4222196" y="3043180"/>
                    </a:cubicBezTo>
                    <a:cubicBezTo>
                      <a:pt x="4223442" y="3045674"/>
                      <a:pt x="4223442" y="3049415"/>
                      <a:pt x="4225933" y="3056897"/>
                    </a:cubicBezTo>
                    <a:cubicBezTo>
                      <a:pt x="4202263" y="3045674"/>
                      <a:pt x="4181083" y="3044426"/>
                      <a:pt x="4161150" y="3058144"/>
                    </a:cubicBezTo>
                    <a:cubicBezTo>
                      <a:pt x="4153675" y="3063132"/>
                      <a:pt x="4146200" y="3061885"/>
                      <a:pt x="4139970" y="3056897"/>
                    </a:cubicBezTo>
                    <a:cubicBezTo>
                      <a:pt x="4112562" y="3033204"/>
                      <a:pt x="4101349" y="3050662"/>
                      <a:pt x="4090137" y="3073108"/>
                    </a:cubicBezTo>
                    <a:cubicBezTo>
                      <a:pt x="4070203" y="3111765"/>
                      <a:pt x="4057745" y="3116753"/>
                      <a:pt x="4021616" y="3096801"/>
                    </a:cubicBezTo>
                    <a:cubicBezTo>
                      <a:pt x="3999191" y="3084331"/>
                      <a:pt x="3986732" y="3098048"/>
                      <a:pt x="3979257" y="3113012"/>
                    </a:cubicBezTo>
                    <a:cubicBezTo>
                      <a:pt x="3968045" y="3136705"/>
                      <a:pt x="3944374" y="3145434"/>
                      <a:pt x="3929423" y="3162892"/>
                    </a:cubicBezTo>
                    <a:cubicBezTo>
                      <a:pt x="3897032" y="3197808"/>
                      <a:pt x="3845952" y="3210278"/>
                      <a:pt x="3819790" y="3253924"/>
                    </a:cubicBezTo>
                    <a:cubicBezTo>
                      <a:pt x="3802348" y="3283852"/>
                      <a:pt x="3771202" y="3283852"/>
                      <a:pt x="3743793" y="3258912"/>
                    </a:cubicBezTo>
                    <a:cubicBezTo>
                      <a:pt x="3730089" y="3245195"/>
                      <a:pt x="3717631" y="3240207"/>
                      <a:pt x="3700189" y="3251430"/>
                    </a:cubicBezTo>
                    <a:cubicBezTo>
                      <a:pt x="3688976" y="3258912"/>
                      <a:pt x="3672780" y="3253924"/>
                      <a:pt x="3659076" y="3257665"/>
                    </a:cubicBezTo>
                    <a:cubicBezTo>
                      <a:pt x="3651601" y="3258912"/>
                      <a:pt x="3640389" y="3261406"/>
                      <a:pt x="3637897" y="3270135"/>
                    </a:cubicBezTo>
                    <a:cubicBezTo>
                      <a:pt x="3632914" y="3281358"/>
                      <a:pt x="3644126" y="3285099"/>
                      <a:pt x="3650355" y="3291334"/>
                    </a:cubicBezTo>
                    <a:cubicBezTo>
                      <a:pt x="3680255" y="3315027"/>
                      <a:pt x="3716385" y="3313780"/>
                      <a:pt x="3750022" y="3312533"/>
                    </a:cubicBezTo>
                    <a:cubicBezTo>
                      <a:pt x="3771202" y="3311286"/>
                      <a:pt x="3791135" y="3306298"/>
                      <a:pt x="3808577" y="3321262"/>
                    </a:cubicBezTo>
                    <a:cubicBezTo>
                      <a:pt x="3823527" y="3332485"/>
                      <a:pt x="3840969" y="3327497"/>
                      <a:pt x="3857165" y="3329991"/>
                    </a:cubicBezTo>
                    <a:cubicBezTo>
                      <a:pt x="3877098" y="3331238"/>
                      <a:pt x="3898277" y="3332485"/>
                      <a:pt x="3905753" y="3359919"/>
                    </a:cubicBezTo>
                    <a:cubicBezTo>
                      <a:pt x="3909490" y="3372389"/>
                      <a:pt x="3908244" y="3382366"/>
                      <a:pt x="3895786" y="3388600"/>
                    </a:cubicBezTo>
                    <a:cubicBezTo>
                      <a:pt x="3880836" y="3397330"/>
                      <a:pt x="3873361" y="3411046"/>
                      <a:pt x="3870869" y="3426011"/>
                    </a:cubicBezTo>
                    <a:cubicBezTo>
                      <a:pt x="3860902" y="3473397"/>
                      <a:pt x="3859656" y="3473397"/>
                      <a:pt x="3812315" y="3488361"/>
                    </a:cubicBezTo>
                    <a:cubicBezTo>
                      <a:pt x="3828510" y="3498337"/>
                      <a:pt x="3842215" y="3512054"/>
                      <a:pt x="3840969" y="3528265"/>
                    </a:cubicBezTo>
                    <a:cubicBezTo>
                      <a:pt x="3839723" y="3544476"/>
                      <a:pt x="3819790" y="3554452"/>
                      <a:pt x="3821035" y="3574404"/>
                    </a:cubicBezTo>
                    <a:cubicBezTo>
                      <a:pt x="3821035" y="3579392"/>
                      <a:pt x="3812315" y="3581886"/>
                      <a:pt x="3807331" y="3579392"/>
                    </a:cubicBezTo>
                    <a:cubicBezTo>
                      <a:pt x="3786152" y="3565676"/>
                      <a:pt x="3761235" y="3588122"/>
                      <a:pt x="3741302" y="3573158"/>
                    </a:cubicBezTo>
                    <a:cubicBezTo>
                      <a:pt x="3733827" y="3568170"/>
                      <a:pt x="3727597" y="3573158"/>
                      <a:pt x="3723860" y="3578146"/>
                    </a:cubicBezTo>
                    <a:cubicBezTo>
                      <a:pt x="3712647" y="3594356"/>
                      <a:pt x="3696451" y="3594356"/>
                      <a:pt x="3680255" y="3586874"/>
                    </a:cubicBezTo>
                    <a:cubicBezTo>
                      <a:pt x="3656584" y="3578146"/>
                      <a:pt x="3634159" y="3573158"/>
                      <a:pt x="3609243" y="3585628"/>
                    </a:cubicBezTo>
                    <a:cubicBezTo>
                      <a:pt x="3593047" y="3593110"/>
                      <a:pt x="3570621" y="3588122"/>
                      <a:pt x="3554426" y="3579392"/>
                    </a:cubicBezTo>
                    <a:cubicBezTo>
                      <a:pt x="3533246" y="3570664"/>
                      <a:pt x="3518296" y="3571910"/>
                      <a:pt x="3505838" y="3593110"/>
                    </a:cubicBezTo>
                    <a:cubicBezTo>
                      <a:pt x="3499609" y="3606826"/>
                      <a:pt x="3487150" y="3614309"/>
                      <a:pt x="3474692" y="3613062"/>
                    </a:cubicBezTo>
                    <a:cubicBezTo>
                      <a:pt x="3419875" y="3604332"/>
                      <a:pt x="3376270" y="3633014"/>
                      <a:pt x="3331420" y="3654213"/>
                    </a:cubicBezTo>
                    <a:cubicBezTo>
                      <a:pt x="3310241" y="3662942"/>
                      <a:pt x="3296537" y="3675412"/>
                      <a:pt x="3320208" y="3697858"/>
                    </a:cubicBezTo>
                    <a:cubicBezTo>
                      <a:pt x="3332666" y="3707834"/>
                      <a:pt x="3331420" y="3724045"/>
                      <a:pt x="3323945" y="3736515"/>
                    </a:cubicBezTo>
                    <a:cubicBezTo>
                      <a:pt x="3317716" y="3748985"/>
                      <a:pt x="3304012" y="3741503"/>
                      <a:pt x="3295291" y="3743997"/>
                    </a:cubicBezTo>
                    <a:cubicBezTo>
                      <a:pt x="3261653" y="3751479"/>
                      <a:pt x="3220540" y="3740256"/>
                      <a:pt x="3196869" y="3778914"/>
                    </a:cubicBezTo>
                    <a:cubicBezTo>
                      <a:pt x="3181919" y="3802607"/>
                      <a:pt x="3154511" y="3811336"/>
                      <a:pt x="3129594" y="3818818"/>
                    </a:cubicBezTo>
                    <a:cubicBezTo>
                      <a:pt x="3108415" y="3825053"/>
                      <a:pt x="3094711" y="3836276"/>
                      <a:pt x="3095956" y="3859969"/>
                    </a:cubicBezTo>
                    <a:cubicBezTo>
                      <a:pt x="3095956" y="3863710"/>
                      <a:pt x="3095956" y="3867451"/>
                      <a:pt x="3095956" y="3869945"/>
                    </a:cubicBezTo>
                    <a:cubicBezTo>
                      <a:pt x="3084744" y="3906108"/>
                      <a:pt x="2987568" y="3962224"/>
                      <a:pt x="2950193" y="3958482"/>
                    </a:cubicBezTo>
                    <a:cubicBezTo>
                      <a:pt x="2931506" y="3957236"/>
                      <a:pt x="2932751" y="3923566"/>
                      <a:pt x="2911572" y="3937283"/>
                    </a:cubicBezTo>
                    <a:cubicBezTo>
                      <a:pt x="2895376" y="3947260"/>
                      <a:pt x="2926522" y="3962224"/>
                      <a:pt x="2911572" y="3978434"/>
                    </a:cubicBezTo>
                    <a:cubicBezTo>
                      <a:pt x="2902851" y="3987164"/>
                      <a:pt x="2900359" y="4003375"/>
                      <a:pt x="2896622" y="4017092"/>
                    </a:cubicBezTo>
                    <a:cubicBezTo>
                      <a:pt x="2894130" y="4030809"/>
                      <a:pt x="2886655" y="4044526"/>
                      <a:pt x="2902851" y="4055749"/>
                    </a:cubicBezTo>
                    <a:cubicBezTo>
                      <a:pt x="2917801" y="4065725"/>
                      <a:pt x="2933997" y="4075701"/>
                      <a:pt x="2953931" y="4065725"/>
                    </a:cubicBezTo>
                    <a:cubicBezTo>
                      <a:pt x="2973864" y="4054502"/>
                      <a:pt x="2998781" y="4050761"/>
                      <a:pt x="3000027" y="4020833"/>
                    </a:cubicBezTo>
                    <a:cubicBezTo>
                      <a:pt x="3000027" y="4015845"/>
                      <a:pt x="3007502" y="4009610"/>
                      <a:pt x="3012485" y="4005869"/>
                    </a:cubicBezTo>
                    <a:cubicBezTo>
                      <a:pt x="3022452" y="3998387"/>
                      <a:pt x="3027435" y="3978434"/>
                      <a:pt x="3043631" y="3989658"/>
                    </a:cubicBezTo>
                    <a:cubicBezTo>
                      <a:pt x="3058581" y="3999634"/>
                      <a:pt x="3043631" y="4010857"/>
                      <a:pt x="3039894" y="4020833"/>
                    </a:cubicBezTo>
                    <a:cubicBezTo>
                      <a:pt x="3036156" y="4033303"/>
                      <a:pt x="3033664" y="4045773"/>
                      <a:pt x="3041139" y="4056996"/>
                    </a:cubicBezTo>
                    <a:cubicBezTo>
                      <a:pt x="3067302" y="4086924"/>
                      <a:pt x="3068548" y="4119346"/>
                      <a:pt x="3048614" y="4153016"/>
                    </a:cubicBezTo>
                    <a:cubicBezTo>
                      <a:pt x="3042385" y="4162992"/>
                      <a:pt x="3046123" y="4170474"/>
                      <a:pt x="3051106" y="4180450"/>
                    </a:cubicBezTo>
                    <a:cubicBezTo>
                      <a:pt x="3058581" y="4195414"/>
                      <a:pt x="3064810" y="4210378"/>
                      <a:pt x="3058581" y="4227836"/>
                    </a:cubicBezTo>
                    <a:cubicBezTo>
                      <a:pt x="3054844" y="4235318"/>
                      <a:pt x="3054844" y="4246541"/>
                      <a:pt x="3043631" y="4246541"/>
                    </a:cubicBezTo>
                    <a:cubicBezTo>
                      <a:pt x="3033664" y="4245294"/>
                      <a:pt x="3026189" y="4237812"/>
                      <a:pt x="3024944" y="4229083"/>
                    </a:cubicBezTo>
                    <a:cubicBezTo>
                      <a:pt x="3017468" y="4187932"/>
                      <a:pt x="2986322" y="4180450"/>
                      <a:pt x="2952685" y="4175462"/>
                    </a:cubicBezTo>
                    <a:cubicBezTo>
                      <a:pt x="2941472" y="4174214"/>
                      <a:pt x="2931506" y="4174214"/>
                      <a:pt x="2924030" y="4164238"/>
                    </a:cubicBezTo>
                    <a:cubicBezTo>
                      <a:pt x="2907835" y="4144286"/>
                      <a:pt x="2886655" y="4131816"/>
                      <a:pt x="2862984" y="4121840"/>
                    </a:cubicBezTo>
                    <a:cubicBezTo>
                      <a:pt x="2839313" y="4110617"/>
                      <a:pt x="2834330" y="4094406"/>
                      <a:pt x="2845543" y="4070713"/>
                    </a:cubicBezTo>
                    <a:cubicBezTo>
                      <a:pt x="2859247" y="4039538"/>
                      <a:pt x="2869213" y="4008363"/>
                      <a:pt x="2881672" y="3978434"/>
                    </a:cubicBezTo>
                    <a:cubicBezTo>
                      <a:pt x="2884164" y="3970952"/>
                      <a:pt x="2886655" y="3962224"/>
                      <a:pt x="2879180" y="3957236"/>
                    </a:cubicBezTo>
                    <a:cubicBezTo>
                      <a:pt x="2867968" y="3947260"/>
                      <a:pt x="2853018" y="3948506"/>
                      <a:pt x="2841805" y="3953494"/>
                    </a:cubicBezTo>
                    <a:cubicBezTo>
                      <a:pt x="2825609" y="3962224"/>
                      <a:pt x="2813151" y="3959730"/>
                      <a:pt x="2799446" y="3951000"/>
                    </a:cubicBezTo>
                    <a:cubicBezTo>
                      <a:pt x="2782005" y="3938530"/>
                      <a:pt x="2779513" y="3924813"/>
                      <a:pt x="2798201" y="3916084"/>
                    </a:cubicBezTo>
                    <a:cubicBezTo>
                      <a:pt x="2819380" y="3907355"/>
                      <a:pt x="2818134" y="3897379"/>
                      <a:pt x="2814397" y="3878674"/>
                    </a:cubicBezTo>
                    <a:cubicBezTo>
                      <a:pt x="2806921" y="3831288"/>
                      <a:pt x="2820626" y="3786396"/>
                      <a:pt x="2828101" y="3741503"/>
                    </a:cubicBezTo>
                    <a:cubicBezTo>
                      <a:pt x="2830592" y="3725292"/>
                      <a:pt x="2835576" y="3709081"/>
                      <a:pt x="2839313" y="3689129"/>
                    </a:cubicBezTo>
                    <a:cubicBezTo>
                      <a:pt x="2815642" y="3699105"/>
                      <a:pt x="2795709" y="3712822"/>
                      <a:pt x="2773284" y="3697858"/>
                    </a:cubicBezTo>
                    <a:cubicBezTo>
                      <a:pt x="2773284" y="3696611"/>
                      <a:pt x="2770792" y="3696611"/>
                      <a:pt x="2770792" y="3696611"/>
                    </a:cubicBezTo>
                    <a:cubicBezTo>
                      <a:pt x="2757088" y="3729033"/>
                      <a:pt x="2725942" y="3722798"/>
                      <a:pt x="2701025" y="3730280"/>
                    </a:cubicBezTo>
                    <a:cubicBezTo>
                      <a:pt x="2689812" y="3732774"/>
                      <a:pt x="2689812" y="3740256"/>
                      <a:pt x="2688567" y="3763950"/>
                    </a:cubicBezTo>
                    <a:cubicBezTo>
                      <a:pt x="2684829" y="3762702"/>
                      <a:pt x="2679846" y="3760208"/>
                      <a:pt x="2676108" y="3757714"/>
                    </a:cubicBezTo>
                    <a:cubicBezTo>
                      <a:pt x="2667387" y="3750232"/>
                      <a:pt x="2657421" y="3735268"/>
                      <a:pt x="2643716" y="3745244"/>
                    </a:cubicBezTo>
                    <a:cubicBezTo>
                      <a:pt x="2636241" y="3751479"/>
                      <a:pt x="2637487" y="3770184"/>
                      <a:pt x="2643716" y="3778914"/>
                    </a:cubicBezTo>
                    <a:cubicBezTo>
                      <a:pt x="2649946" y="3792630"/>
                      <a:pt x="2653683" y="3816324"/>
                      <a:pt x="2676108" y="3808842"/>
                    </a:cubicBezTo>
                    <a:cubicBezTo>
                      <a:pt x="2692304" y="3805101"/>
                      <a:pt x="2706008" y="3807595"/>
                      <a:pt x="2719713" y="3815077"/>
                    </a:cubicBezTo>
                    <a:cubicBezTo>
                      <a:pt x="2739646" y="3828794"/>
                      <a:pt x="2727188" y="3843758"/>
                      <a:pt x="2722204" y="3858722"/>
                    </a:cubicBezTo>
                    <a:cubicBezTo>
                      <a:pt x="2715975" y="3876180"/>
                      <a:pt x="2704763" y="3864957"/>
                      <a:pt x="2693550" y="3863710"/>
                    </a:cubicBezTo>
                    <a:cubicBezTo>
                      <a:pt x="2662404" y="3862463"/>
                      <a:pt x="2634996" y="3830041"/>
                      <a:pt x="2600112" y="3863710"/>
                    </a:cubicBezTo>
                    <a:cubicBezTo>
                      <a:pt x="2586408" y="3877427"/>
                      <a:pt x="2566474" y="3848746"/>
                      <a:pt x="2555262" y="3830041"/>
                    </a:cubicBezTo>
                    <a:cubicBezTo>
                      <a:pt x="2551524" y="3822559"/>
                      <a:pt x="2551524" y="3811336"/>
                      <a:pt x="2547787" y="3802607"/>
                    </a:cubicBezTo>
                    <a:cubicBezTo>
                      <a:pt x="2544049" y="3783902"/>
                      <a:pt x="2537820" y="3763950"/>
                      <a:pt x="2512903" y="3765196"/>
                    </a:cubicBezTo>
                    <a:cubicBezTo>
                      <a:pt x="2491724" y="3767690"/>
                      <a:pt x="2470545" y="3767690"/>
                      <a:pt x="2459332" y="3793878"/>
                    </a:cubicBezTo>
                    <a:cubicBezTo>
                      <a:pt x="2439399" y="3846252"/>
                      <a:pt x="2394548" y="3879921"/>
                      <a:pt x="2357173" y="3917331"/>
                    </a:cubicBezTo>
                    <a:cubicBezTo>
                      <a:pt x="2345961" y="3928554"/>
                      <a:pt x="2333502" y="3937283"/>
                      <a:pt x="2324781" y="3951000"/>
                    </a:cubicBezTo>
                    <a:cubicBezTo>
                      <a:pt x="2319798" y="3962224"/>
                      <a:pt x="2309831" y="3960976"/>
                      <a:pt x="2299864" y="3955988"/>
                    </a:cubicBezTo>
                    <a:cubicBezTo>
                      <a:pt x="2266227" y="3938530"/>
                      <a:pt x="2226360" y="3937283"/>
                      <a:pt x="2191476" y="3936036"/>
                    </a:cubicBezTo>
                    <a:cubicBezTo>
                      <a:pt x="2162822" y="3934789"/>
                      <a:pt x="2156593" y="3921072"/>
                      <a:pt x="2146626" y="3904861"/>
                    </a:cubicBezTo>
                    <a:cubicBezTo>
                      <a:pt x="2141643" y="3894885"/>
                      <a:pt x="2139151" y="3883662"/>
                      <a:pt x="2126693" y="3887403"/>
                    </a:cubicBezTo>
                    <a:cubicBezTo>
                      <a:pt x="2114234" y="3889897"/>
                      <a:pt x="2119218" y="3902367"/>
                      <a:pt x="2119218" y="3912343"/>
                    </a:cubicBezTo>
                    <a:cubicBezTo>
                      <a:pt x="2119218" y="3924813"/>
                      <a:pt x="2121709" y="3938530"/>
                      <a:pt x="2124201" y="3951000"/>
                    </a:cubicBezTo>
                    <a:cubicBezTo>
                      <a:pt x="2125447" y="3962224"/>
                      <a:pt x="2122955" y="3972200"/>
                      <a:pt x="2110497" y="3977188"/>
                    </a:cubicBezTo>
                    <a:cubicBezTo>
                      <a:pt x="2089317" y="3983422"/>
                      <a:pt x="2081842" y="3994646"/>
                      <a:pt x="2090563" y="4017092"/>
                    </a:cubicBezTo>
                    <a:cubicBezTo>
                      <a:pt x="2098038" y="4037044"/>
                      <a:pt x="2086826" y="4054502"/>
                      <a:pt x="2069384" y="4059490"/>
                    </a:cubicBezTo>
                    <a:cubicBezTo>
                      <a:pt x="2051942" y="4064478"/>
                      <a:pt x="2046959" y="4048267"/>
                      <a:pt x="2045713" y="4032056"/>
                    </a:cubicBezTo>
                    <a:cubicBezTo>
                      <a:pt x="2044467" y="4029562"/>
                      <a:pt x="2043221" y="4023327"/>
                      <a:pt x="2043221" y="4023327"/>
                    </a:cubicBezTo>
                    <a:cubicBezTo>
                      <a:pt x="1993388" y="4030809"/>
                      <a:pt x="2003355" y="3977188"/>
                      <a:pt x="1979684" y="3957236"/>
                    </a:cubicBezTo>
                    <a:cubicBezTo>
                      <a:pt x="1957258" y="3937283"/>
                      <a:pt x="1948538" y="3937283"/>
                      <a:pt x="1931096" y="3957236"/>
                    </a:cubicBezTo>
                    <a:cubicBezTo>
                      <a:pt x="1927358" y="3959730"/>
                      <a:pt x="1923621" y="3964718"/>
                      <a:pt x="1919883" y="3967212"/>
                    </a:cubicBezTo>
                    <a:cubicBezTo>
                      <a:pt x="1909917" y="3972200"/>
                      <a:pt x="1904933" y="3964718"/>
                      <a:pt x="1899950" y="3959730"/>
                    </a:cubicBezTo>
                    <a:cubicBezTo>
                      <a:pt x="1891229" y="3949754"/>
                      <a:pt x="1898704" y="3943518"/>
                      <a:pt x="1904933" y="3937283"/>
                    </a:cubicBezTo>
                    <a:cubicBezTo>
                      <a:pt x="1941063" y="3896132"/>
                      <a:pt x="1923621" y="3837523"/>
                      <a:pt x="1871295" y="3823806"/>
                    </a:cubicBezTo>
                    <a:cubicBezTo>
                      <a:pt x="1861329" y="3821312"/>
                      <a:pt x="1856345" y="3825053"/>
                      <a:pt x="1855100" y="3833782"/>
                    </a:cubicBezTo>
                    <a:cubicBezTo>
                      <a:pt x="1853854" y="3846252"/>
                      <a:pt x="1851362" y="3859969"/>
                      <a:pt x="1858837" y="3872439"/>
                    </a:cubicBezTo>
                    <a:cubicBezTo>
                      <a:pt x="1870050" y="3886156"/>
                      <a:pt x="1888737" y="3901120"/>
                      <a:pt x="1881262" y="3916084"/>
                    </a:cubicBezTo>
                    <a:cubicBezTo>
                      <a:pt x="1870050" y="3939777"/>
                      <a:pt x="1851362" y="3959730"/>
                      <a:pt x="1827691" y="3973446"/>
                    </a:cubicBezTo>
                    <a:cubicBezTo>
                      <a:pt x="1821462" y="3978434"/>
                      <a:pt x="1811495" y="3978434"/>
                      <a:pt x="1806512" y="3987164"/>
                    </a:cubicBezTo>
                    <a:cubicBezTo>
                      <a:pt x="1794053" y="4004622"/>
                      <a:pt x="1776612" y="4022080"/>
                      <a:pt x="1754186" y="4009610"/>
                    </a:cubicBezTo>
                    <a:cubicBezTo>
                      <a:pt x="1729270" y="3993399"/>
                      <a:pt x="1706845" y="3973446"/>
                      <a:pt x="1708090" y="3938530"/>
                    </a:cubicBezTo>
                    <a:cubicBezTo>
                      <a:pt x="1709336" y="3929801"/>
                      <a:pt x="1721795" y="3916084"/>
                      <a:pt x="1706845" y="3913590"/>
                    </a:cubicBezTo>
                    <a:cubicBezTo>
                      <a:pt x="1683174" y="3906108"/>
                      <a:pt x="1666978" y="3877427"/>
                      <a:pt x="1638323" y="3887403"/>
                    </a:cubicBezTo>
                    <a:cubicBezTo>
                      <a:pt x="1629602" y="3891144"/>
                      <a:pt x="1623373" y="3896132"/>
                      <a:pt x="1623373" y="3907355"/>
                    </a:cubicBezTo>
                    <a:cubicBezTo>
                      <a:pt x="1623373" y="3916084"/>
                      <a:pt x="1627111" y="3928554"/>
                      <a:pt x="1622127" y="3936036"/>
                    </a:cubicBezTo>
                    <a:cubicBezTo>
                      <a:pt x="1600948" y="3973446"/>
                      <a:pt x="1582261" y="4012104"/>
                      <a:pt x="1584752" y="4058243"/>
                    </a:cubicBezTo>
                    <a:cubicBezTo>
                      <a:pt x="1585998" y="4068219"/>
                      <a:pt x="1572294" y="4074454"/>
                      <a:pt x="1562327" y="4064478"/>
                    </a:cubicBezTo>
                    <a:cubicBezTo>
                      <a:pt x="1549869" y="4052008"/>
                      <a:pt x="1528689" y="4039538"/>
                      <a:pt x="1543639" y="4019586"/>
                    </a:cubicBezTo>
                    <a:cubicBezTo>
                      <a:pt x="1568556" y="3980928"/>
                      <a:pt x="1576031" y="3933542"/>
                      <a:pt x="1608423" y="3897379"/>
                    </a:cubicBezTo>
                    <a:cubicBezTo>
                      <a:pt x="1623373" y="3882415"/>
                      <a:pt x="1605932" y="3852487"/>
                      <a:pt x="1589736" y="3832535"/>
                    </a:cubicBezTo>
                    <a:cubicBezTo>
                      <a:pt x="1571048" y="3810089"/>
                      <a:pt x="1558590" y="3777666"/>
                      <a:pt x="1518723" y="3807595"/>
                    </a:cubicBezTo>
                    <a:cubicBezTo>
                      <a:pt x="1501281" y="3818818"/>
                      <a:pt x="1487577" y="3796372"/>
                      <a:pt x="1472627" y="3788890"/>
                    </a:cubicBezTo>
                    <a:cubicBezTo>
                      <a:pt x="1460168" y="3781408"/>
                      <a:pt x="1465151" y="3770184"/>
                      <a:pt x="1472627" y="3760208"/>
                    </a:cubicBezTo>
                    <a:cubicBezTo>
                      <a:pt x="1473872" y="3757714"/>
                      <a:pt x="1476364" y="3750232"/>
                      <a:pt x="1473872" y="3748985"/>
                    </a:cubicBezTo>
                    <a:cubicBezTo>
                      <a:pt x="1448956" y="3725292"/>
                      <a:pt x="1460168" y="3699105"/>
                      <a:pt x="1462660" y="3671671"/>
                    </a:cubicBezTo>
                    <a:cubicBezTo>
                      <a:pt x="1465151" y="3646731"/>
                      <a:pt x="1448956" y="3626779"/>
                      <a:pt x="1434005" y="3606826"/>
                    </a:cubicBezTo>
                    <a:cubicBezTo>
                      <a:pt x="1427776" y="3599344"/>
                      <a:pt x="1415318" y="3596850"/>
                      <a:pt x="1410335" y="3603086"/>
                    </a:cubicBezTo>
                    <a:cubicBezTo>
                      <a:pt x="1391647" y="3621791"/>
                      <a:pt x="1360501" y="3628026"/>
                      <a:pt x="1356763" y="3664189"/>
                    </a:cubicBezTo>
                    <a:cubicBezTo>
                      <a:pt x="1351780" y="3706587"/>
                      <a:pt x="1301946" y="3725292"/>
                      <a:pt x="1264571" y="3701599"/>
                    </a:cubicBezTo>
                    <a:cubicBezTo>
                      <a:pt x="1257096" y="3697858"/>
                      <a:pt x="1252113" y="3692870"/>
                      <a:pt x="1252113" y="3684141"/>
                    </a:cubicBezTo>
                    <a:cubicBezTo>
                      <a:pt x="1254604" y="3656707"/>
                      <a:pt x="1238409" y="3649225"/>
                      <a:pt x="1214738" y="3644237"/>
                    </a:cubicBezTo>
                    <a:cubicBezTo>
                      <a:pt x="1172379" y="3634261"/>
                      <a:pt x="1138741" y="3606826"/>
                      <a:pt x="1101366" y="3583134"/>
                    </a:cubicBezTo>
                    <a:cubicBezTo>
                      <a:pt x="1082679" y="3571910"/>
                      <a:pt x="1086416" y="3546970"/>
                      <a:pt x="1081433" y="3529512"/>
                    </a:cubicBezTo>
                    <a:cubicBezTo>
                      <a:pt x="1070220" y="3489608"/>
                      <a:pt x="1035337" y="3472150"/>
                      <a:pt x="1015403" y="3442222"/>
                    </a:cubicBezTo>
                    <a:lnTo>
                      <a:pt x="1016781" y="3442288"/>
                    </a:lnTo>
                    <a:lnTo>
                      <a:pt x="1016766" y="3442278"/>
                    </a:lnTo>
                    <a:cubicBezTo>
                      <a:pt x="986813" y="3393674"/>
                      <a:pt x="935643" y="3369996"/>
                      <a:pt x="899449" y="3330117"/>
                    </a:cubicBezTo>
                    <a:cubicBezTo>
                      <a:pt x="890713" y="3320147"/>
                      <a:pt x="874488" y="3318900"/>
                      <a:pt x="863255" y="3315162"/>
                    </a:cubicBezTo>
                    <a:cubicBezTo>
                      <a:pt x="818325" y="3300207"/>
                      <a:pt x="812085" y="3272790"/>
                      <a:pt x="845783" y="3239142"/>
                    </a:cubicBezTo>
                    <a:cubicBezTo>
                      <a:pt x="852023" y="3232911"/>
                      <a:pt x="862007" y="3227926"/>
                      <a:pt x="870744" y="3222941"/>
                    </a:cubicBezTo>
                    <a:cubicBezTo>
                      <a:pt x="883224" y="3216710"/>
                      <a:pt x="894457" y="3207986"/>
                      <a:pt x="909433" y="3212971"/>
                    </a:cubicBezTo>
                    <a:cubicBezTo>
                      <a:pt x="945627" y="3222941"/>
                      <a:pt x="976828" y="3207986"/>
                      <a:pt x="1000541" y="3184308"/>
                    </a:cubicBezTo>
                    <a:cubicBezTo>
                      <a:pt x="1029247" y="3156890"/>
                      <a:pt x="1061696" y="3146921"/>
                      <a:pt x="1099138" y="3151906"/>
                    </a:cubicBezTo>
                    <a:cubicBezTo>
                      <a:pt x="1115363" y="3154398"/>
                      <a:pt x="1131587" y="3155644"/>
                      <a:pt x="1149060" y="3155644"/>
                    </a:cubicBezTo>
                    <a:cubicBezTo>
                      <a:pt x="1186502" y="3156890"/>
                      <a:pt x="1222695" y="3161876"/>
                      <a:pt x="1258889" y="3176830"/>
                    </a:cubicBezTo>
                    <a:cubicBezTo>
                      <a:pt x="1272617" y="3183062"/>
                      <a:pt x="1287594" y="3186800"/>
                      <a:pt x="1301323" y="3171845"/>
                    </a:cubicBezTo>
                    <a:cubicBezTo>
                      <a:pt x="1313803" y="3158137"/>
                      <a:pt x="1306315" y="3143182"/>
                      <a:pt x="1301323" y="3128227"/>
                    </a:cubicBezTo>
                    <a:cubicBezTo>
                      <a:pt x="1298827" y="3120750"/>
                      <a:pt x="1295082" y="3112026"/>
                      <a:pt x="1291338" y="3104549"/>
                    </a:cubicBezTo>
                    <a:cubicBezTo>
                      <a:pt x="1267625" y="3057192"/>
                      <a:pt x="1291338" y="3018559"/>
                      <a:pt x="1345005" y="3018559"/>
                    </a:cubicBezTo>
                    <a:cubicBezTo>
                      <a:pt x="1372462" y="3018559"/>
                      <a:pt x="1376206" y="3013574"/>
                      <a:pt x="1368718" y="2987403"/>
                    </a:cubicBezTo>
                    <a:cubicBezTo>
                      <a:pt x="1364974" y="2973695"/>
                      <a:pt x="1361229" y="2959986"/>
                      <a:pt x="1358733" y="2946278"/>
                    </a:cubicBezTo>
                    <a:cubicBezTo>
                      <a:pt x="1358733" y="2941292"/>
                      <a:pt x="1358733" y="2933815"/>
                      <a:pt x="1354989" y="2933815"/>
                    </a:cubicBezTo>
                    <a:cubicBezTo>
                      <a:pt x="1318796" y="2925092"/>
                      <a:pt x="1335020" y="2895182"/>
                      <a:pt x="1326284" y="2873996"/>
                    </a:cubicBezTo>
                    <a:cubicBezTo>
                      <a:pt x="1315051" y="2841594"/>
                      <a:pt x="1295082" y="2809192"/>
                      <a:pt x="1256393" y="2795484"/>
                    </a:cubicBezTo>
                    <a:cubicBezTo>
                      <a:pt x="1230184" y="2786760"/>
                      <a:pt x="1201478" y="2778036"/>
                      <a:pt x="1196486" y="2741896"/>
                    </a:cubicBezTo>
                    <a:cubicBezTo>
                      <a:pt x="1195238" y="2730680"/>
                      <a:pt x="1181509" y="2730680"/>
                      <a:pt x="1171525" y="2731926"/>
                    </a:cubicBezTo>
                    <a:cubicBezTo>
                      <a:pt x="1160293" y="2733172"/>
                      <a:pt x="1150308" y="2738157"/>
                      <a:pt x="1139076" y="2739403"/>
                    </a:cubicBezTo>
                    <a:cubicBezTo>
                      <a:pt x="1109122" y="2741896"/>
                      <a:pt x="1092898" y="2724448"/>
                      <a:pt x="1095394" y="2694539"/>
                    </a:cubicBezTo>
                    <a:cubicBezTo>
                      <a:pt x="1109122" y="2664629"/>
                      <a:pt x="1097890" y="2630981"/>
                      <a:pt x="1111618" y="2599825"/>
                    </a:cubicBezTo>
                    <a:cubicBezTo>
                      <a:pt x="1119107" y="2583624"/>
                      <a:pt x="1127843" y="2569916"/>
                      <a:pt x="1144068" y="2561192"/>
                    </a:cubicBezTo>
                    <a:cubicBezTo>
                      <a:pt x="1160293" y="2549976"/>
                      <a:pt x="1166533" y="2530036"/>
                      <a:pt x="1171525" y="2513835"/>
                    </a:cubicBezTo>
                    <a:cubicBezTo>
                      <a:pt x="1190246" y="2456509"/>
                      <a:pt x="1201478" y="2397936"/>
                      <a:pt x="1225191" y="2343102"/>
                    </a:cubicBezTo>
                    <a:cubicBezTo>
                      <a:pt x="1240168" y="2308207"/>
                      <a:pt x="1260137" y="2270820"/>
                      <a:pt x="1291338" y="2245896"/>
                    </a:cubicBezTo>
                    <a:cubicBezTo>
                      <a:pt x="1303819" y="2234680"/>
                      <a:pt x="1318796" y="2233433"/>
                      <a:pt x="1335020" y="2239664"/>
                    </a:cubicBezTo>
                    <a:cubicBezTo>
                      <a:pt x="1362477" y="2247142"/>
                      <a:pt x="1404911" y="2215986"/>
                      <a:pt x="1404911" y="2189815"/>
                    </a:cubicBezTo>
                    <a:cubicBezTo>
                      <a:pt x="1404911" y="2174860"/>
                      <a:pt x="1394927" y="2167383"/>
                      <a:pt x="1382446" y="2166137"/>
                    </a:cubicBezTo>
                    <a:cubicBezTo>
                      <a:pt x="1354989" y="2162398"/>
                      <a:pt x="1352493" y="2143704"/>
                      <a:pt x="1353741" y="2122519"/>
                    </a:cubicBezTo>
                    <a:cubicBezTo>
                      <a:pt x="1358733" y="2060207"/>
                      <a:pt x="1386191" y="2015343"/>
                      <a:pt x="1443601" y="1984187"/>
                    </a:cubicBezTo>
                    <a:cubicBezTo>
                      <a:pt x="1499764" y="1951785"/>
                      <a:pt x="1535957" y="1901936"/>
                      <a:pt x="1539701" y="1832147"/>
                    </a:cubicBezTo>
                    <a:cubicBezTo>
                      <a:pt x="1539701" y="1829654"/>
                      <a:pt x="1538453" y="1827162"/>
                      <a:pt x="1539701" y="1825916"/>
                    </a:cubicBezTo>
                    <a:cubicBezTo>
                      <a:pt x="1564662" y="1789775"/>
                      <a:pt x="1559670" y="1758619"/>
                      <a:pt x="1523477" y="1733694"/>
                    </a:cubicBezTo>
                    <a:cubicBezTo>
                      <a:pt x="1519732" y="1732448"/>
                      <a:pt x="1519732" y="1724971"/>
                      <a:pt x="1520981" y="1721232"/>
                    </a:cubicBezTo>
                    <a:cubicBezTo>
                      <a:pt x="1540949" y="1693815"/>
                      <a:pt x="1527221" y="1657674"/>
                      <a:pt x="1542197" y="1626519"/>
                    </a:cubicBezTo>
                    <a:cubicBezTo>
                      <a:pt x="1557174" y="1594117"/>
                      <a:pt x="1525973" y="1521835"/>
                      <a:pt x="1492275" y="1496911"/>
                    </a:cubicBezTo>
                    <a:cubicBezTo>
                      <a:pt x="1492275" y="1494418"/>
                      <a:pt x="1492275" y="1489433"/>
                      <a:pt x="1492275" y="1484448"/>
                    </a:cubicBezTo>
                    <a:cubicBezTo>
                      <a:pt x="1484787" y="1468247"/>
                      <a:pt x="1496019" y="1459524"/>
                      <a:pt x="1508500" y="1459524"/>
                    </a:cubicBezTo>
                    <a:cubicBezTo>
                      <a:pt x="1540949" y="1463262"/>
                      <a:pt x="1544694" y="1443323"/>
                      <a:pt x="1545942" y="1418398"/>
                    </a:cubicBezTo>
                    <a:cubicBezTo>
                      <a:pt x="1545942" y="1413413"/>
                      <a:pt x="1545942" y="1409674"/>
                      <a:pt x="1545942" y="1405936"/>
                    </a:cubicBezTo>
                    <a:cubicBezTo>
                      <a:pt x="1554678" y="1392227"/>
                      <a:pt x="1557174" y="1378519"/>
                      <a:pt x="1545942" y="1366056"/>
                    </a:cubicBezTo>
                    <a:cubicBezTo>
                      <a:pt x="1533461" y="1352348"/>
                      <a:pt x="1522229" y="1363564"/>
                      <a:pt x="1509748" y="1368549"/>
                    </a:cubicBezTo>
                    <a:cubicBezTo>
                      <a:pt x="1502260" y="1372287"/>
                      <a:pt x="1492275" y="1372287"/>
                      <a:pt x="1486035" y="1378519"/>
                    </a:cubicBezTo>
                    <a:cubicBezTo>
                      <a:pt x="1482291" y="1378519"/>
                      <a:pt x="1477299" y="1378519"/>
                      <a:pt x="1472306" y="1378519"/>
                    </a:cubicBezTo>
                    <a:cubicBezTo>
                      <a:pt x="1456082" y="1377272"/>
                      <a:pt x="1452337" y="1359825"/>
                      <a:pt x="1454834" y="1352348"/>
                    </a:cubicBezTo>
                    <a:cubicBezTo>
                      <a:pt x="1462322" y="1324931"/>
                      <a:pt x="1468562" y="1300006"/>
                      <a:pt x="1466066" y="1272589"/>
                    </a:cubicBezTo>
                    <a:cubicBezTo>
                      <a:pt x="1464818" y="1258880"/>
                      <a:pt x="1471058" y="1243926"/>
                      <a:pt x="1467314" y="1228971"/>
                    </a:cubicBezTo>
                    <a:cubicBezTo>
                      <a:pt x="1463570" y="1216508"/>
                      <a:pt x="1467314" y="1205292"/>
                      <a:pt x="1474802" y="1197815"/>
                    </a:cubicBezTo>
                    <a:cubicBezTo>
                      <a:pt x="1492275" y="1179122"/>
                      <a:pt x="1497267" y="1164167"/>
                      <a:pt x="1476050" y="1145473"/>
                    </a:cubicBezTo>
                    <a:cubicBezTo>
                      <a:pt x="1472306" y="1142981"/>
                      <a:pt x="1472306" y="1129272"/>
                      <a:pt x="1474802" y="1126780"/>
                    </a:cubicBezTo>
                    <a:cubicBezTo>
                      <a:pt x="1499764" y="1105594"/>
                      <a:pt x="1487283" y="1079423"/>
                      <a:pt x="1486035" y="1054498"/>
                    </a:cubicBezTo>
                    <a:cubicBezTo>
                      <a:pt x="1483539" y="1032066"/>
                      <a:pt x="1489779" y="1014619"/>
                      <a:pt x="1508500" y="1004649"/>
                    </a:cubicBezTo>
                    <a:cubicBezTo>
                      <a:pt x="1506004" y="999664"/>
                      <a:pt x="1506004" y="997172"/>
                      <a:pt x="1506004" y="997172"/>
                    </a:cubicBezTo>
                    <a:cubicBezTo>
                      <a:pt x="1482291" y="989694"/>
                      <a:pt x="1461074" y="972247"/>
                      <a:pt x="1462322" y="949815"/>
                    </a:cubicBezTo>
                    <a:cubicBezTo>
                      <a:pt x="1464818" y="918659"/>
                      <a:pt x="1493523" y="908689"/>
                      <a:pt x="1519732" y="902458"/>
                    </a:cubicBezTo>
                    <a:cubicBezTo>
                      <a:pt x="1527221" y="901212"/>
                      <a:pt x="1537205" y="902458"/>
                      <a:pt x="1545942" y="902458"/>
                    </a:cubicBezTo>
                    <a:cubicBezTo>
                      <a:pt x="1544694" y="958539"/>
                      <a:pt x="1569655" y="993433"/>
                      <a:pt x="1624569" y="1009634"/>
                    </a:cubicBezTo>
                    <a:cubicBezTo>
                      <a:pt x="1635802" y="1013373"/>
                      <a:pt x="1649530" y="1020850"/>
                      <a:pt x="1647034" y="1038297"/>
                    </a:cubicBezTo>
                    <a:cubicBezTo>
                      <a:pt x="1644538" y="1054498"/>
                      <a:pt x="1629561" y="1054498"/>
                      <a:pt x="1615833" y="1056991"/>
                    </a:cubicBezTo>
                    <a:cubicBezTo>
                      <a:pt x="1595864" y="1059483"/>
                      <a:pt x="1578391" y="1069453"/>
                      <a:pt x="1557174" y="1068207"/>
                    </a:cubicBezTo>
                    <a:cubicBezTo>
                      <a:pt x="1550934" y="1066961"/>
                      <a:pt x="1544694" y="1069453"/>
                      <a:pt x="1540949" y="1075684"/>
                    </a:cubicBezTo>
                    <a:cubicBezTo>
                      <a:pt x="1537205" y="1085654"/>
                      <a:pt x="1543446" y="1091885"/>
                      <a:pt x="1549686" y="1095624"/>
                    </a:cubicBezTo>
                    <a:cubicBezTo>
                      <a:pt x="1587127" y="1115564"/>
                      <a:pt x="1588376" y="1144227"/>
                      <a:pt x="1575895" y="1179122"/>
                    </a:cubicBezTo>
                    <a:cubicBezTo>
                      <a:pt x="1573399" y="1191584"/>
                      <a:pt x="1574647" y="1204046"/>
                      <a:pt x="1575895" y="1216508"/>
                    </a:cubicBezTo>
                    <a:cubicBezTo>
                      <a:pt x="1578391" y="1227725"/>
                      <a:pt x="1575895" y="1236448"/>
                      <a:pt x="1568407" y="1246418"/>
                    </a:cubicBezTo>
                    <a:cubicBezTo>
                      <a:pt x="1545942" y="1277574"/>
                      <a:pt x="1559670" y="1318699"/>
                      <a:pt x="1597112" y="1331162"/>
                    </a:cubicBezTo>
                    <a:cubicBezTo>
                      <a:pt x="1599608" y="1331162"/>
                      <a:pt x="1602104" y="1331162"/>
                      <a:pt x="1603352" y="1332408"/>
                    </a:cubicBezTo>
                    <a:cubicBezTo>
                      <a:pt x="1649530" y="1344870"/>
                      <a:pt x="1654522" y="1359825"/>
                      <a:pt x="1622073" y="1393473"/>
                    </a:cubicBezTo>
                    <a:cubicBezTo>
                      <a:pt x="1605848" y="1410921"/>
                      <a:pt x="1599608" y="1428368"/>
                      <a:pt x="1615833" y="1448308"/>
                    </a:cubicBezTo>
                    <a:cubicBezTo>
                      <a:pt x="1625817" y="1459524"/>
                      <a:pt x="1628313" y="1473232"/>
                      <a:pt x="1624569" y="1485694"/>
                    </a:cubicBezTo>
                    <a:cubicBezTo>
                      <a:pt x="1608344" y="1530559"/>
                      <a:pt x="1614585" y="1572931"/>
                      <a:pt x="1629561" y="1615302"/>
                    </a:cubicBezTo>
                    <a:cubicBezTo>
                      <a:pt x="1633305" y="1630257"/>
                      <a:pt x="1632057" y="1643966"/>
                      <a:pt x="1619577" y="1653936"/>
                    </a:cubicBezTo>
                    <a:cubicBezTo>
                      <a:pt x="1608344" y="1666398"/>
                      <a:pt x="1607096" y="1676368"/>
                      <a:pt x="1619577" y="1687584"/>
                    </a:cubicBezTo>
                    <a:cubicBezTo>
                      <a:pt x="1632057" y="1700046"/>
                      <a:pt x="1634554" y="1717494"/>
                      <a:pt x="1643290" y="1731202"/>
                    </a:cubicBezTo>
                    <a:cubicBezTo>
                      <a:pt x="1645786" y="1734941"/>
                      <a:pt x="1648282" y="1739926"/>
                      <a:pt x="1649530" y="1744911"/>
                    </a:cubicBezTo>
                    <a:cubicBezTo>
                      <a:pt x="1653274" y="1763604"/>
                      <a:pt x="1639546" y="1774820"/>
                      <a:pt x="1629561" y="1787282"/>
                    </a:cubicBezTo>
                    <a:cubicBezTo>
                      <a:pt x="1622073" y="1797252"/>
                      <a:pt x="1617081" y="1807222"/>
                      <a:pt x="1635802" y="1810961"/>
                    </a:cubicBezTo>
                    <a:cubicBezTo>
                      <a:pt x="1643290" y="1812207"/>
                      <a:pt x="1649530" y="1817192"/>
                      <a:pt x="1648282" y="1827162"/>
                    </a:cubicBezTo>
                    <a:cubicBezTo>
                      <a:pt x="1647034" y="1835885"/>
                      <a:pt x="1640794" y="1838378"/>
                      <a:pt x="1633305" y="1842117"/>
                    </a:cubicBezTo>
                    <a:cubicBezTo>
                      <a:pt x="1582135" y="1858318"/>
                      <a:pt x="1552182" y="1895705"/>
                      <a:pt x="1533461" y="1943061"/>
                    </a:cubicBezTo>
                    <a:cubicBezTo>
                      <a:pt x="1527221" y="1958016"/>
                      <a:pt x="1517236" y="1965494"/>
                      <a:pt x="1506004" y="1974217"/>
                    </a:cubicBezTo>
                    <a:cubicBezTo>
                      <a:pt x="1479795" y="1995403"/>
                      <a:pt x="1448593" y="2014096"/>
                      <a:pt x="1439857" y="2050237"/>
                    </a:cubicBezTo>
                    <a:cubicBezTo>
                      <a:pt x="1434865" y="2068931"/>
                      <a:pt x="1433617" y="2083886"/>
                      <a:pt x="1456082" y="2095102"/>
                    </a:cubicBezTo>
                    <a:cubicBezTo>
                      <a:pt x="1476050" y="2102579"/>
                      <a:pt x="1483539" y="2118780"/>
                      <a:pt x="1474802" y="2139966"/>
                    </a:cubicBezTo>
                    <a:cubicBezTo>
                      <a:pt x="1468562" y="2154921"/>
                      <a:pt x="1472306" y="2169875"/>
                      <a:pt x="1477299" y="2184830"/>
                    </a:cubicBezTo>
                    <a:cubicBezTo>
                      <a:pt x="1483539" y="2209755"/>
                      <a:pt x="1498516" y="2237172"/>
                      <a:pt x="1483539" y="2262096"/>
                    </a:cubicBezTo>
                    <a:cubicBezTo>
                      <a:pt x="1464818" y="2295745"/>
                      <a:pt x="1441105" y="2325654"/>
                      <a:pt x="1458578" y="2368026"/>
                    </a:cubicBezTo>
                    <a:cubicBezTo>
                      <a:pt x="1459826" y="2370519"/>
                      <a:pt x="1456082" y="2376750"/>
                      <a:pt x="1452337" y="2379242"/>
                    </a:cubicBezTo>
                    <a:cubicBezTo>
                      <a:pt x="1404911" y="2432830"/>
                      <a:pt x="1423632" y="2490157"/>
                      <a:pt x="1446097" y="2547484"/>
                    </a:cubicBezTo>
                    <a:cubicBezTo>
                      <a:pt x="1451089" y="2562438"/>
                      <a:pt x="1457330" y="2577393"/>
                      <a:pt x="1446097" y="2591102"/>
                    </a:cubicBezTo>
                    <a:cubicBezTo>
                      <a:pt x="1432369" y="2608549"/>
                      <a:pt x="1413648" y="2611041"/>
                      <a:pt x="1392431" y="2608549"/>
                    </a:cubicBezTo>
                    <a:cubicBezTo>
                      <a:pt x="1382446" y="2606056"/>
                      <a:pt x="1371214" y="2594840"/>
                      <a:pt x="1356237" y="2609795"/>
                    </a:cubicBezTo>
                    <a:cubicBezTo>
                      <a:pt x="1388687" y="2627242"/>
                      <a:pt x="1407407" y="2663383"/>
                      <a:pt x="1452337" y="2657152"/>
                    </a:cubicBezTo>
                    <a:cubicBezTo>
                      <a:pt x="1476050" y="2653413"/>
                      <a:pt x="1482291" y="2673353"/>
                      <a:pt x="1478547" y="2693292"/>
                    </a:cubicBezTo>
                    <a:cubicBezTo>
                      <a:pt x="1472306" y="2725694"/>
                      <a:pt x="1464818" y="2756850"/>
                      <a:pt x="1469810" y="2790499"/>
                    </a:cubicBezTo>
                    <a:cubicBezTo>
                      <a:pt x="1472306" y="2797976"/>
                      <a:pt x="1467314" y="2809192"/>
                      <a:pt x="1477299" y="2814177"/>
                    </a:cubicBezTo>
                    <a:cubicBezTo>
                      <a:pt x="1487283" y="2817916"/>
                      <a:pt x="1492275" y="2807946"/>
                      <a:pt x="1499764" y="2802961"/>
                    </a:cubicBezTo>
                    <a:cubicBezTo>
                      <a:pt x="1527221" y="2783021"/>
                      <a:pt x="1534709" y="2783021"/>
                      <a:pt x="1560918" y="2809192"/>
                    </a:cubicBezTo>
                    <a:cubicBezTo>
                      <a:pt x="1565911" y="2814177"/>
                      <a:pt x="1570903" y="2819162"/>
                      <a:pt x="1579639" y="2820408"/>
                    </a:cubicBezTo>
                    <a:cubicBezTo>
                      <a:pt x="1602104" y="2820408"/>
                      <a:pt x="1617081" y="2832870"/>
                      <a:pt x="1619577" y="2855303"/>
                    </a:cubicBezTo>
                    <a:cubicBezTo>
                      <a:pt x="1622073" y="2882720"/>
                      <a:pt x="1620825" y="2907644"/>
                      <a:pt x="1594616" y="2921353"/>
                    </a:cubicBezTo>
                    <a:cubicBezTo>
                      <a:pt x="1574647" y="2931323"/>
                      <a:pt x="1563414" y="2943785"/>
                      <a:pt x="1555926" y="2963725"/>
                    </a:cubicBezTo>
                    <a:cubicBezTo>
                      <a:pt x="1548438" y="2984911"/>
                      <a:pt x="1552182" y="2994880"/>
                      <a:pt x="1569655" y="3004850"/>
                    </a:cubicBezTo>
                    <a:cubicBezTo>
                      <a:pt x="1587127" y="3013574"/>
                      <a:pt x="1609592" y="3017313"/>
                      <a:pt x="1602104" y="3045976"/>
                    </a:cubicBezTo>
                    <a:cubicBezTo>
                      <a:pt x="1597112" y="3065916"/>
                      <a:pt x="1568407" y="3083363"/>
                      <a:pt x="1542197" y="3084609"/>
                    </a:cubicBezTo>
                    <a:cubicBezTo>
                      <a:pt x="1530965" y="3085856"/>
                      <a:pt x="1515988" y="3073393"/>
                      <a:pt x="1509748" y="3089594"/>
                    </a:cubicBezTo>
                    <a:cubicBezTo>
                      <a:pt x="1502260" y="3109534"/>
                      <a:pt x="1486035" y="3128227"/>
                      <a:pt x="1489779" y="3151906"/>
                    </a:cubicBezTo>
                    <a:cubicBezTo>
                      <a:pt x="1489779" y="3161876"/>
                      <a:pt x="1496019" y="3164368"/>
                      <a:pt x="1506004" y="3161876"/>
                    </a:cubicBezTo>
                    <a:cubicBezTo>
                      <a:pt x="1522229" y="3155644"/>
                      <a:pt x="1529717" y="3164368"/>
                      <a:pt x="1534709" y="3179323"/>
                    </a:cubicBezTo>
                    <a:cubicBezTo>
                      <a:pt x="1539701" y="3194278"/>
                      <a:pt x="1553430" y="3201755"/>
                      <a:pt x="1564662" y="3211725"/>
                    </a:cubicBezTo>
                    <a:cubicBezTo>
                      <a:pt x="1574647" y="3220448"/>
                      <a:pt x="1580887" y="3229172"/>
                      <a:pt x="1574647" y="3240388"/>
                    </a:cubicBezTo>
                    <a:cubicBezTo>
                      <a:pt x="1570903" y="3254096"/>
                      <a:pt x="1559670" y="3254096"/>
                      <a:pt x="1547190" y="3254096"/>
                    </a:cubicBezTo>
                    <a:cubicBezTo>
                      <a:pt x="1506004" y="3254096"/>
                      <a:pt x="1464818" y="3240388"/>
                      <a:pt x="1423632" y="3237896"/>
                    </a:cubicBezTo>
                    <a:cubicBezTo>
                      <a:pt x="1359981" y="3236649"/>
                      <a:pt x="1298827" y="3246619"/>
                      <a:pt x="1236424" y="3207986"/>
                    </a:cubicBezTo>
                    <a:cubicBezTo>
                      <a:pt x="1195238" y="3183062"/>
                      <a:pt x="1134083" y="3190539"/>
                      <a:pt x="1081665" y="3184308"/>
                    </a:cubicBezTo>
                    <a:cubicBezTo>
                      <a:pt x="1071681" y="3183062"/>
                      <a:pt x="1060448" y="3185554"/>
                      <a:pt x="1059200" y="3198016"/>
                    </a:cubicBezTo>
                    <a:cubicBezTo>
                      <a:pt x="1057952" y="3212971"/>
                      <a:pt x="1067936" y="3217956"/>
                      <a:pt x="1080417" y="3217956"/>
                    </a:cubicBezTo>
                    <a:cubicBezTo>
                      <a:pt x="1099138" y="3216710"/>
                      <a:pt x="1112866" y="3224187"/>
                      <a:pt x="1117859" y="3242880"/>
                    </a:cubicBezTo>
                    <a:cubicBezTo>
                      <a:pt x="1127843" y="3277775"/>
                      <a:pt x="1151556" y="3301454"/>
                      <a:pt x="1175269" y="3325132"/>
                    </a:cubicBezTo>
                    <a:cubicBezTo>
                      <a:pt x="1188998" y="3338840"/>
                      <a:pt x="1197734" y="3352549"/>
                      <a:pt x="1193990" y="3371242"/>
                    </a:cubicBezTo>
                    <a:cubicBezTo>
                      <a:pt x="1188998" y="3391182"/>
                      <a:pt x="1193990" y="3404890"/>
                      <a:pt x="1215207" y="3408629"/>
                    </a:cubicBezTo>
                    <a:cubicBezTo>
                      <a:pt x="1226439" y="3411122"/>
                      <a:pt x="1236424" y="3418599"/>
                      <a:pt x="1245160" y="3428569"/>
                    </a:cubicBezTo>
                    <a:cubicBezTo>
                      <a:pt x="1275114" y="3465956"/>
                      <a:pt x="1313803" y="3465956"/>
                      <a:pt x="1358733" y="3460971"/>
                    </a:cubicBezTo>
                    <a:cubicBezTo>
                      <a:pt x="1416144" y="3453494"/>
                      <a:pt x="1474802" y="3449755"/>
                      <a:pt x="1527221" y="3483403"/>
                    </a:cubicBezTo>
                    <a:cubicBezTo>
                      <a:pt x="1550934" y="3499604"/>
                      <a:pt x="1575895" y="3515805"/>
                      <a:pt x="1608344" y="3515805"/>
                    </a:cubicBezTo>
                    <a:cubicBezTo>
                      <a:pt x="1628313" y="3515805"/>
                      <a:pt x="1632057" y="3532006"/>
                      <a:pt x="1629561" y="3549454"/>
                    </a:cubicBezTo>
                    <a:cubicBezTo>
                      <a:pt x="1673243" y="3534499"/>
                      <a:pt x="1721917" y="3529514"/>
                      <a:pt x="1764351" y="3508328"/>
                    </a:cubicBezTo>
                    <a:cubicBezTo>
                      <a:pt x="1776832" y="3503343"/>
                      <a:pt x="1790560" y="3510820"/>
                      <a:pt x="1801793" y="3519544"/>
                    </a:cubicBezTo>
                    <a:cubicBezTo>
                      <a:pt x="1844227" y="3545715"/>
                      <a:pt x="1870436" y="3536991"/>
                      <a:pt x="1890405" y="3489634"/>
                    </a:cubicBezTo>
                    <a:lnTo>
                      <a:pt x="1894682" y="3482161"/>
                    </a:lnTo>
                    <a:lnTo>
                      <a:pt x="1893721" y="3480879"/>
                    </a:lnTo>
                    <a:cubicBezTo>
                      <a:pt x="1863820" y="3457186"/>
                      <a:pt x="1850116" y="3422270"/>
                      <a:pt x="1827691" y="3392342"/>
                    </a:cubicBezTo>
                    <a:cubicBezTo>
                      <a:pt x="1811495" y="3369895"/>
                      <a:pt x="1790316" y="3347449"/>
                      <a:pt x="1795299" y="3312533"/>
                    </a:cubicBezTo>
                    <a:cubicBezTo>
                      <a:pt x="1801528" y="3278864"/>
                      <a:pt x="1813987" y="3255171"/>
                      <a:pt x="1848870" y="3245195"/>
                    </a:cubicBezTo>
                    <a:cubicBezTo>
                      <a:pt x="1867558" y="3240207"/>
                      <a:pt x="1888737" y="3233972"/>
                      <a:pt x="1907425" y="3223996"/>
                    </a:cubicBezTo>
                    <a:cubicBezTo>
                      <a:pt x="1918637" y="3219008"/>
                      <a:pt x="1933587" y="3216514"/>
                      <a:pt x="1939817" y="3228984"/>
                    </a:cubicBezTo>
                    <a:cubicBezTo>
                      <a:pt x="1959750" y="3270135"/>
                      <a:pt x="2000863" y="3285099"/>
                      <a:pt x="2030763" y="3312533"/>
                    </a:cubicBezTo>
                    <a:cubicBezTo>
                      <a:pt x="2038238" y="3320015"/>
                      <a:pt x="2048205" y="3323756"/>
                      <a:pt x="2054434" y="3331238"/>
                    </a:cubicBezTo>
                    <a:cubicBezTo>
                      <a:pt x="2071876" y="3348696"/>
                      <a:pt x="2084334" y="3356178"/>
                      <a:pt x="2114234" y="3342461"/>
                    </a:cubicBezTo>
                    <a:cubicBezTo>
                      <a:pt x="2135414" y="3331238"/>
                      <a:pt x="2160330" y="3323756"/>
                      <a:pt x="2181510" y="3310039"/>
                    </a:cubicBezTo>
                    <a:cubicBezTo>
                      <a:pt x="2203935" y="3296322"/>
                      <a:pt x="2223868" y="3308792"/>
                      <a:pt x="2238818" y="3327497"/>
                    </a:cubicBezTo>
                    <a:cubicBezTo>
                      <a:pt x="2259998" y="3349943"/>
                      <a:pt x="2261243" y="3349943"/>
                      <a:pt x="2273702" y="3321262"/>
                    </a:cubicBezTo>
                    <a:cubicBezTo>
                      <a:pt x="2279931" y="3308792"/>
                      <a:pt x="2286160" y="3296322"/>
                      <a:pt x="2293635" y="3283852"/>
                    </a:cubicBezTo>
                    <a:cubicBezTo>
                      <a:pt x="2297373" y="3276370"/>
                      <a:pt x="2299864" y="3267641"/>
                      <a:pt x="2311077" y="3267641"/>
                    </a:cubicBezTo>
                    <a:cubicBezTo>
                      <a:pt x="2323535" y="3267641"/>
                      <a:pt x="2329765" y="3276370"/>
                      <a:pt x="2332256" y="3285099"/>
                    </a:cubicBezTo>
                    <a:cubicBezTo>
                      <a:pt x="2340977" y="3306298"/>
                      <a:pt x="2349698" y="3327497"/>
                      <a:pt x="2339731" y="3349943"/>
                    </a:cubicBezTo>
                    <a:cubicBezTo>
                      <a:pt x="2333502" y="3364907"/>
                      <a:pt x="2334748" y="3376130"/>
                      <a:pt x="2347206" y="3388600"/>
                    </a:cubicBezTo>
                    <a:cubicBezTo>
                      <a:pt x="2360911" y="3402318"/>
                      <a:pt x="2355927" y="3419776"/>
                      <a:pt x="2343469" y="3432246"/>
                    </a:cubicBezTo>
                    <a:cubicBezTo>
                      <a:pt x="2326027" y="3449704"/>
                      <a:pt x="2306094" y="3464668"/>
                      <a:pt x="2279931" y="3462174"/>
                    </a:cubicBezTo>
                    <a:cubicBezTo>
                      <a:pt x="2262489" y="3459680"/>
                      <a:pt x="2246293" y="3463421"/>
                      <a:pt x="2231343" y="3468409"/>
                    </a:cubicBezTo>
                    <a:cubicBezTo>
                      <a:pt x="2200197" y="3469656"/>
                      <a:pt x="2174035" y="3483373"/>
                      <a:pt x="2146626" y="3493349"/>
                    </a:cubicBezTo>
                    <a:cubicBezTo>
                      <a:pt x="2127939" y="3500831"/>
                      <a:pt x="2120463" y="3517042"/>
                      <a:pt x="2119218" y="3535747"/>
                    </a:cubicBezTo>
                    <a:cubicBezTo>
                      <a:pt x="2119218" y="3556946"/>
                      <a:pt x="2137905" y="3554452"/>
                      <a:pt x="2151610" y="3558193"/>
                    </a:cubicBezTo>
                    <a:cubicBezTo>
                      <a:pt x="2165314" y="3561934"/>
                      <a:pt x="2179018" y="3569416"/>
                      <a:pt x="2193968" y="3571910"/>
                    </a:cubicBezTo>
                    <a:cubicBezTo>
                      <a:pt x="2216393" y="3575652"/>
                      <a:pt x="2227606" y="3589368"/>
                      <a:pt x="2223868" y="3611815"/>
                    </a:cubicBezTo>
                    <a:cubicBezTo>
                      <a:pt x="2221377" y="3634261"/>
                      <a:pt x="2232589" y="3641743"/>
                      <a:pt x="2252523" y="3644237"/>
                    </a:cubicBezTo>
                    <a:cubicBezTo>
                      <a:pt x="2261243" y="3644237"/>
                      <a:pt x="2269964" y="3645484"/>
                      <a:pt x="2278685" y="3644237"/>
                    </a:cubicBezTo>
                    <a:cubicBezTo>
                      <a:pt x="2334748" y="3641743"/>
                      <a:pt x="2385827" y="3656707"/>
                      <a:pt x="2430678" y="3687882"/>
                    </a:cubicBezTo>
                    <a:cubicBezTo>
                      <a:pt x="2453103" y="3702846"/>
                      <a:pt x="2470545" y="3702846"/>
                      <a:pt x="2489232" y="3685388"/>
                    </a:cubicBezTo>
                    <a:cubicBezTo>
                      <a:pt x="2507920" y="3666683"/>
                      <a:pt x="2530345" y="3655460"/>
                      <a:pt x="2555262" y="3650472"/>
                    </a:cubicBezTo>
                    <a:cubicBezTo>
                      <a:pt x="2583916" y="3642990"/>
                      <a:pt x="2610079" y="3628026"/>
                      <a:pt x="2626275" y="3603086"/>
                    </a:cubicBezTo>
                    <a:cubicBezTo>
                      <a:pt x="2654929" y="3558193"/>
                      <a:pt x="2693550" y="3522030"/>
                      <a:pt x="2724696" y="3480879"/>
                    </a:cubicBezTo>
                    <a:cubicBezTo>
                      <a:pt x="2743384" y="3454692"/>
                      <a:pt x="2770792" y="3447210"/>
                      <a:pt x="2800692" y="3437234"/>
                    </a:cubicBezTo>
                    <a:cubicBezTo>
                      <a:pt x="2858001" y="3421022"/>
                      <a:pt x="2900359" y="3458433"/>
                      <a:pt x="2948947" y="3470903"/>
                    </a:cubicBezTo>
                    <a:cubicBezTo>
                      <a:pt x="2965143" y="3475891"/>
                      <a:pt x="2962652" y="3495843"/>
                      <a:pt x="2978847" y="3505819"/>
                    </a:cubicBezTo>
                    <a:cubicBezTo>
                      <a:pt x="2985077" y="3470903"/>
                      <a:pt x="3009993" y="3454692"/>
                      <a:pt x="3037402" y="3440975"/>
                    </a:cubicBezTo>
                    <a:cubicBezTo>
                      <a:pt x="3057335" y="3430999"/>
                      <a:pt x="3063565" y="3411046"/>
                      <a:pt x="3076023" y="3396082"/>
                    </a:cubicBezTo>
                    <a:cubicBezTo>
                      <a:pt x="3084744" y="3386106"/>
                      <a:pt x="3079760" y="3379872"/>
                      <a:pt x="3071040" y="3374883"/>
                    </a:cubicBezTo>
                    <a:cubicBezTo>
                      <a:pt x="3062319" y="3369895"/>
                      <a:pt x="3054844" y="3366154"/>
                      <a:pt x="3048614" y="3359919"/>
                    </a:cubicBezTo>
                    <a:cubicBezTo>
                      <a:pt x="3041139" y="3351190"/>
                      <a:pt x="3037402" y="3343708"/>
                      <a:pt x="3043631" y="3332485"/>
                    </a:cubicBezTo>
                    <a:cubicBezTo>
                      <a:pt x="3048614" y="3323756"/>
                      <a:pt x="3057335" y="3316274"/>
                      <a:pt x="3067302" y="3320015"/>
                    </a:cubicBezTo>
                    <a:cubicBezTo>
                      <a:pt x="3102186" y="3333732"/>
                      <a:pt x="3119627" y="3317521"/>
                      <a:pt x="3135823" y="3288840"/>
                    </a:cubicBezTo>
                    <a:cubicBezTo>
                      <a:pt x="3145790" y="3272629"/>
                      <a:pt x="3160740" y="3275123"/>
                      <a:pt x="3171953" y="3288840"/>
                    </a:cubicBezTo>
                    <a:cubicBezTo>
                      <a:pt x="3188149" y="3307545"/>
                      <a:pt x="3199361" y="3301310"/>
                      <a:pt x="3208082" y="3282605"/>
                    </a:cubicBezTo>
                    <a:cubicBezTo>
                      <a:pt x="3216803" y="3263900"/>
                      <a:pt x="3235490" y="3255171"/>
                      <a:pt x="3246703" y="3237713"/>
                    </a:cubicBezTo>
                    <a:cubicBezTo>
                      <a:pt x="3230507" y="3237713"/>
                      <a:pt x="3221786" y="3248936"/>
                      <a:pt x="3216803" y="3263900"/>
                    </a:cubicBezTo>
                    <a:cubicBezTo>
                      <a:pt x="3208082" y="3285099"/>
                      <a:pt x="3198115" y="3283852"/>
                      <a:pt x="3186903" y="3265147"/>
                    </a:cubicBezTo>
                    <a:cubicBezTo>
                      <a:pt x="3159494" y="3223996"/>
                      <a:pt x="3173198" y="3191574"/>
                      <a:pt x="3224278" y="3182844"/>
                    </a:cubicBezTo>
                    <a:cubicBezTo>
                      <a:pt x="3245457" y="3179103"/>
                      <a:pt x="3267882" y="3179103"/>
                      <a:pt x="3291553" y="3182844"/>
                    </a:cubicBezTo>
                    <a:cubicBezTo>
                      <a:pt x="3325191" y="3189080"/>
                      <a:pt x="3360074" y="3184091"/>
                      <a:pt x="3392466" y="3196562"/>
                    </a:cubicBezTo>
                    <a:cubicBezTo>
                      <a:pt x="3403679" y="3201550"/>
                      <a:pt x="3413646" y="3191574"/>
                      <a:pt x="3406171" y="3177856"/>
                    </a:cubicBezTo>
                    <a:cubicBezTo>
                      <a:pt x="3393712" y="3151669"/>
                      <a:pt x="3406171" y="3127976"/>
                      <a:pt x="3414891" y="3104283"/>
                    </a:cubicBezTo>
                    <a:cubicBezTo>
                      <a:pt x="3426104" y="3076849"/>
                      <a:pt x="3452267" y="3076849"/>
                      <a:pt x="3475938" y="3075602"/>
                    </a:cubicBezTo>
                    <a:cubicBezTo>
                      <a:pt x="3488396" y="3075602"/>
                      <a:pt x="3504592" y="3083084"/>
                      <a:pt x="3509575" y="3064379"/>
                    </a:cubicBezTo>
                    <a:cubicBezTo>
                      <a:pt x="3514559" y="3046921"/>
                      <a:pt x="3519542" y="3026968"/>
                      <a:pt x="3498363" y="3013252"/>
                    </a:cubicBezTo>
                    <a:cubicBezTo>
                      <a:pt x="3478429" y="3002028"/>
                      <a:pt x="3469708" y="2980829"/>
                      <a:pt x="3470954" y="2957136"/>
                    </a:cubicBezTo>
                    <a:cubicBezTo>
                      <a:pt x="3470954" y="2945913"/>
                      <a:pt x="3467217" y="2935937"/>
                      <a:pt x="3464725" y="2925961"/>
                    </a:cubicBezTo>
                    <a:cubicBezTo>
                      <a:pt x="3456004" y="2893539"/>
                      <a:pt x="3480921" y="2863611"/>
                      <a:pt x="3514559" y="2864858"/>
                    </a:cubicBezTo>
                    <a:cubicBezTo>
                      <a:pt x="3541967" y="2864858"/>
                      <a:pt x="3568130" y="2874834"/>
                      <a:pt x="3595538" y="2874834"/>
                    </a:cubicBezTo>
                    <a:cubicBezTo>
                      <a:pt x="3609243" y="2874834"/>
                      <a:pt x="3612980" y="2886057"/>
                      <a:pt x="3621701" y="2894786"/>
                    </a:cubicBezTo>
                    <a:cubicBezTo>
                      <a:pt x="3635405" y="2907256"/>
                      <a:pt x="3651601" y="2910997"/>
                      <a:pt x="3667797" y="2894786"/>
                    </a:cubicBezTo>
                    <a:cubicBezTo>
                      <a:pt x="3679010" y="2884810"/>
                      <a:pt x="3681501" y="2873587"/>
                      <a:pt x="3667797" y="2862364"/>
                    </a:cubicBezTo>
                    <a:cubicBezTo>
                      <a:pt x="3661568" y="2854882"/>
                      <a:pt x="3646618" y="2849894"/>
                      <a:pt x="3649109" y="2839918"/>
                    </a:cubicBezTo>
                    <a:cubicBezTo>
                      <a:pt x="3660322" y="2809989"/>
                      <a:pt x="3637897" y="2802507"/>
                      <a:pt x="3619209" y="2791284"/>
                    </a:cubicBezTo>
                    <a:cubicBezTo>
                      <a:pt x="3605505" y="2781308"/>
                      <a:pt x="3601768" y="2766344"/>
                      <a:pt x="3609243" y="2750133"/>
                    </a:cubicBezTo>
                    <a:cubicBezTo>
                      <a:pt x="3614226" y="2735169"/>
                      <a:pt x="3627930" y="2732675"/>
                      <a:pt x="3641634" y="2735169"/>
                    </a:cubicBezTo>
                    <a:cubicBezTo>
                      <a:pt x="3651601" y="2737663"/>
                      <a:pt x="3662814" y="2742651"/>
                      <a:pt x="3669043" y="2732675"/>
                    </a:cubicBezTo>
                    <a:cubicBezTo>
                      <a:pt x="3672780" y="2721452"/>
                      <a:pt x="3659076" y="2716464"/>
                      <a:pt x="3652847" y="2710229"/>
                    </a:cubicBezTo>
                    <a:cubicBezTo>
                      <a:pt x="3639143" y="2697759"/>
                      <a:pt x="3632914" y="2684042"/>
                      <a:pt x="3637897" y="2665336"/>
                    </a:cubicBezTo>
                    <a:cubicBezTo>
                      <a:pt x="3644126" y="2646632"/>
                      <a:pt x="3637897" y="2642890"/>
                      <a:pt x="3619209" y="2646632"/>
                    </a:cubicBezTo>
                    <a:cubicBezTo>
                      <a:pt x="3589309" y="2650372"/>
                      <a:pt x="3575605" y="2640396"/>
                      <a:pt x="3571867" y="2610468"/>
                    </a:cubicBezTo>
                    <a:cubicBezTo>
                      <a:pt x="3569376" y="2589269"/>
                      <a:pt x="3561901" y="2574305"/>
                      <a:pt x="3540721" y="2568070"/>
                    </a:cubicBezTo>
                    <a:cubicBezTo>
                      <a:pt x="3522034" y="2561835"/>
                      <a:pt x="3518296" y="2548118"/>
                      <a:pt x="3524525" y="2530660"/>
                    </a:cubicBezTo>
                    <a:cubicBezTo>
                      <a:pt x="3536984" y="2503226"/>
                      <a:pt x="3524525" y="2493250"/>
                      <a:pt x="3498363" y="2489509"/>
                    </a:cubicBezTo>
                    <a:cubicBezTo>
                      <a:pt x="3485904" y="2488262"/>
                      <a:pt x="3474692" y="2483274"/>
                      <a:pt x="3462233" y="2480780"/>
                    </a:cubicBezTo>
                    <a:cubicBezTo>
                      <a:pt x="3428596" y="2469557"/>
                      <a:pt x="3422367" y="2459580"/>
                      <a:pt x="3429842" y="2424664"/>
                    </a:cubicBezTo>
                    <a:cubicBezTo>
                      <a:pt x="3432333" y="2409700"/>
                      <a:pt x="3439808" y="2395983"/>
                      <a:pt x="3447283" y="2382266"/>
                    </a:cubicBezTo>
                    <a:cubicBezTo>
                      <a:pt x="3457250" y="2364808"/>
                      <a:pt x="3463479" y="2347350"/>
                      <a:pt x="3463479" y="2326151"/>
                    </a:cubicBezTo>
                    <a:cubicBezTo>
                      <a:pt x="3463479" y="2294976"/>
                      <a:pt x="3473446" y="2285000"/>
                      <a:pt x="3504592" y="2282506"/>
                    </a:cubicBezTo>
                    <a:cubicBezTo>
                      <a:pt x="3532000" y="2280012"/>
                      <a:pt x="3559409" y="2273776"/>
                      <a:pt x="3583080" y="2257566"/>
                    </a:cubicBezTo>
                    <a:cubicBezTo>
                      <a:pt x="3593047" y="2250083"/>
                      <a:pt x="3604259" y="2247589"/>
                      <a:pt x="3617963" y="2251330"/>
                    </a:cubicBezTo>
                    <a:cubicBezTo>
                      <a:pt x="3632914" y="2256318"/>
                      <a:pt x="3644126" y="2271282"/>
                      <a:pt x="3632914" y="2283753"/>
                    </a:cubicBezTo>
                    <a:cubicBezTo>
                      <a:pt x="3589309" y="2337374"/>
                      <a:pt x="3607997" y="2394736"/>
                      <a:pt x="3622947" y="2450852"/>
                    </a:cubicBezTo>
                    <a:cubicBezTo>
                      <a:pt x="3632914" y="2484521"/>
                      <a:pt x="3641634" y="2518190"/>
                      <a:pt x="3645372" y="2553106"/>
                    </a:cubicBezTo>
                    <a:cubicBezTo>
                      <a:pt x="3647864" y="2569317"/>
                      <a:pt x="3655339" y="2575552"/>
                      <a:pt x="3671535" y="2581787"/>
                    </a:cubicBezTo>
                    <a:cubicBezTo>
                      <a:pt x="3720122" y="2599245"/>
                      <a:pt x="3769956" y="2601739"/>
                      <a:pt x="3822281" y="2601739"/>
                    </a:cubicBezTo>
                    <a:cubicBezTo>
                      <a:pt x="3819790" y="2583034"/>
                      <a:pt x="3808577" y="2585528"/>
                      <a:pt x="3798610" y="2584281"/>
                    </a:cubicBezTo>
                    <a:cubicBezTo>
                      <a:pt x="3755006" y="2576799"/>
                      <a:pt x="3748777" y="2568070"/>
                      <a:pt x="3761235" y="2529413"/>
                    </a:cubicBezTo>
                    <a:cubicBezTo>
                      <a:pt x="3768710" y="2505720"/>
                      <a:pt x="3773693" y="2485768"/>
                      <a:pt x="3761235" y="2462074"/>
                    </a:cubicBezTo>
                    <a:cubicBezTo>
                      <a:pt x="3752514" y="2444616"/>
                      <a:pt x="3759989" y="2425911"/>
                      <a:pt x="3776185" y="2415935"/>
                    </a:cubicBezTo>
                    <a:cubicBezTo>
                      <a:pt x="3788644" y="2409700"/>
                      <a:pt x="3803594" y="2405959"/>
                      <a:pt x="3808577" y="2424664"/>
                    </a:cubicBezTo>
                    <a:cubicBezTo>
                      <a:pt x="3812315" y="2443369"/>
                      <a:pt x="3819790" y="2444616"/>
                      <a:pt x="3833494" y="2435887"/>
                    </a:cubicBezTo>
                    <a:cubicBezTo>
                      <a:pt x="3843461" y="2428405"/>
                      <a:pt x="3858411" y="2420923"/>
                      <a:pt x="3840969" y="2404712"/>
                    </a:cubicBezTo>
                    <a:cubicBezTo>
                      <a:pt x="3838477" y="2403465"/>
                      <a:pt x="3833494" y="2399724"/>
                      <a:pt x="3833494" y="2395983"/>
                    </a:cubicBezTo>
                    <a:cubicBezTo>
                      <a:pt x="3834740" y="2358573"/>
                      <a:pt x="3824773" y="2328645"/>
                      <a:pt x="3784906" y="2312434"/>
                    </a:cubicBezTo>
                    <a:cubicBezTo>
                      <a:pt x="3774939" y="2309940"/>
                      <a:pt x="3781168" y="2294976"/>
                      <a:pt x="3788644" y="2287494"/>
                    </a:cubicBezTo>
                    <a:cubicBezTo>
                      <a:pt x="3801102" y="2275024"/>
                      <a:pt x="3808577" y="2261306"/>
                      <a:pt x="3818544" y="2247589"/>
                    </a:cubicBezTo>
                    <a:cubicBezTo>
                      <a:pt x="3839723" y="2217661"/>
                      <a:pt x="3828510" y="2188980"/>
                      <a:pt x="3791135" y="2181498"/>
                    </a:cubicBezTo>
                    <a:cubicBezTo>
                      <a:pt x="3779923" y="2179004"/>
                      <a:pt x="3768710" y="2180251"/>
                      <a:pt x="3758743" y="2176510"/>
                    </a:cubicBezTo>
                    <a:cubicBezTo>
                      <a:pt x="3748777" y="2172769"/>
                      <a:pt x="3737564" y="2171522"/>
                      <a:pt x="3737564" y="2159052"/>
                    </a:cubicBezTo>
                    <a:cubicBezTo>
                      <a:pt x="3736318" y="2146582"/>
                      <a:pt x="3743793" y="2137853"/>
                      <a:pt x="3755006" y="2132865"/>
                    </a:cubicBezTo>
                    <a:cubicBezTo>
                      <a:pt x="3768710" y="2126630"/>
                      <a:pt x="3784906" y="2125383"/>
                      <a:pt x="3798610" y="2119148"/>
                    </a:cubicBezTo>
                    <a:cubicBezTo>
                      <a:pt x="3806085" y="2115407"/>
                      <a:pt x="3814806" y="2110419"/>
                      <a:pt x="3816052" y="2101690"/>
                    </a:cubicBezTo>
                    <a:cubicBezTo>
                      <a:pt x="3816052" y="2089220"/>
                      <a:pt x="3806085" y="2087972"/>
                      <a:pt x="3798610" y="2084232"/>
                    </a:cubicBezTo>
                    <a:cubicBezTo>
                      <a:pt x="3763727" y="2065526"/>
                      <a:pt x="3730089" y="2070514"/>
                      <a:pt x="3697697" y="2087972"/>
                    </a:cubicBezTo>
                    <a:cubicBezTo>
                      <a:pt x="3680255" y="2096702"/>
                      <a:pt x="3654093" y="2095455"/>
                      <a:pt x="3647864" y="2124136"/>
                    </a:cubicBezTo>
                    <a:cubicBezTo>
                      <a:pt x="3647864" y="2127877"/>
                      <a:pt x="3641634" y="2130371"/>
                      <a:pt x="3637897" y="2130371"/>
                    </a:cubicBezTo>
                    <a:cubicBezTo>
                      <a:pt x="3612980" y="2126630"/>
                      <a:pt x="3588063" y="2135359"/>
                      <a:pt x="3565638" y="2129124"/>
                    </a:cubicBezTo>
                    <a:cubicBezTo>
                      <a:pt x="3533246" y="2121642"/>
                      <a:pt x="3502100" y="2107925"/>
                      <a:pt x="3478429" y="2085478"/>
                    </a:cubicBezTo>
                    <a:cubicBezTo>
                      <a:pt x="3462233" y="2069268"/>
                      <a:pt x="3456004" y="2053056"/>
                      <a:pt x="3478429" y="2039339"/>
                    </a:cubicBezTo>
                    <a:cubicBezTo>
                      <a:pt x="3494625" y="2029363"/>
                      <a:pt x="3498363" y="2010658"/>
                      <a:pt x="3509575" y="1996941"/>
                    </a:cubicBezTo>
                    <a:cubicBezTo>
                      <a:pt x="3519542" y="1984471"/>
                      <a:pt x="3533246" y="1973248"/>
                      <a:pt x="3549442" y="1986965"/>
                    </a:cubicBezTo>
                    <a:cubicBezTo>
                      <a:pt x="3563146" y="1996941"/>
                      <a:pt x="3558163" y="2011905"/>
                      <a:pt x="3550688" y="2024375"/>
                    </a:cubicBezTo>
                    <a:cubicBezTo>
                      <a:pt x="3528263" y="2061785"/>
                      <a:pt x="3529509" y="2063032"/>
                      <a:pt x="3576851" y="2073008"/>
                    </a:cubicBezTo>
                    <a:cubicBezTo>
                      <a:pt x="3576851" y="2051809"/>
                      <a:pt x="3580588" y="2030610"/>
                      <a:pt x="3580588" y="2010658"/>
                    </a:cubicBezTo>
                    <a:cubicBezTo>
                      <a:pt x="3580588" y="1991953"/>
                      <a:pt x="3589309" y="1980730"/>
                      <a:pt x="3606751" y="1978236"/>
                    </a:cubicBezTo>
                    <a:cubicBezTo>
                      <a:pt x="3614226" y="1976989"/>
                      <a:pt x="3624193" y="1976989"/>
                      <a:pt x="3627930" y="1969507"/>
                    </a:cubicBezTo>
                    <a:cubicBezTo>
                      <a:pt x="3646618" y="1939579"/>
                      <a:pt x="3675272" y="1927109"/>
                      <a:pt x="3710156" y="1922121"/>
                    </a:cubicBezTo>
                    <a:cubicBezTo>
                      <a:pt x="3723860" y="1919627"/>
                      <a:pt x="3723860" y="1907157"/>
                      <a:pt x="3713893" y="1895934"/>
                    </a:cubicBezTo>
                    <a:cubicBezTo>
                      <a:pt x="3703926" y="1885958"/>
                      <a:pt x="3690222" y="1875981"/>
                      <a:pt x="3681501" y="1864758"/>
                    </a:cubicBezTo>
                    <a:cubicBezTo>
                      <a:pt x="3665305" y="1843559"/>
                      <a:pt x="3667797" y="1834830"/>
                      <a:pt x="3692714" y="1826101"/>
                    </a:cubicBezTo>
                    <a:cubicBezTo>
                      <a:pt x="3696451" y="1823607"/>
                      <a:pt x="3700189" y="1823607"/>
                      <a:pt x="3703926" y="1822360"/>
                    </a:cubicBezTo>
                    <a:cubicBezTo>
                      <a:pt x="3713893" y="1818619"/>
                      <a:pt x="3727597" y="1817372"/>
                      <a:pt x="3723860" y="1804902"/>
                    </a:cubicBezTo>
                    <a:cubicBezTo>
                      <a:pt x="3721368" y="1793679"/>
                      <a:pt x="3708910" y="1801161"/>
                      <a:pt x="3701435" y="1802408"/>
                    </a:cubicBezTo>
                    <a:cubicBezTo>
                      <a:pt x="3676518" y="1807396"/>
                      <a:pt x="3666551" y="1787444"/>
                      <a:pt x="3654093" y="1773727"/>
                    </a:cubicBezTo>
                    <a:cubicBezTo>
                      <a:pt x="3642880" y="1762504"/>
                      <a:pt x="3645372" y="1750034"/>
                      <a:pt x="3660322" y="1740058"/>
                    </a:cubicBezTo>
                    <a:cubicBezTo>
                      <a:pt x="3635405" y="1733823"/>
                      <a:pt x="3614226" y="1730082"/>
                      <a:pt x="3593047" y="1733823"/>
                    </a:cubicBezTo>
                    <a:cubicBezTo>
                      <a:pt x="3570621" y="1737564"/>
                      <a:pt x="3554426" y="1730082"/>
                      <a:pt x="3551934" y="1706388"/>
                    </a:cubicBezTo>
                    <a:cubicBezTo>
                      <a:pt x="3548196" y="1685189"/>
                      <a:pt x="3535738" y="1677707"/>
                      <a:pt x="3515805" y="1677707"/>
                    </a:cubicBezTo>
                    <a:cubicBezTo>
                      <a:pt x="3505838" y="1676460"/>
                      <a:pt x="3495871" y="1675213"/>
                      <a:pt x="3487150" y="1668978"/>
                    </a:cubicBezTo>
                    <a:cubicBezTo>
                      <a:pt x="3462233" y="1652767"/>
                      <a:pt x="3436071" y="1642791"/>
                      <a:pt x="3406171" y="1644038"/>
                    </a:cubicBezTo>
                    <a:cubicBezTo>
                      <a:pt x="3396204" y="1644038"/>
                      <a:pt x="3386237" y="1641544"/>
                      <a:pt x="3381254" y="1630321"/>
                    </a:cubicBezTo>
                    <a:cubicBezTo>
                      <a:pt x="3376270" y="1617851"/>
                      <a:pt x="3386237" y="1612863"/>
                      <a:pt x="3392466" y="1605381"/>
                    </a:cubicBezTo>
                    <a:cubicBezTo>
                      <a:pt x="3413646" y="1584182"/>
                      <a:pt x="3412400" y="1555501"/>
                      <a:pt x="3386237" y="1536796"/>
                    </a:cubicBezTo>
                    <a:cubicBezTo>
                      <a:pt x="3368795" y="1523079"/>
                      <a:pt x="3353845" y="1510608"/>
                      <a:pt x="3338895" y="1495644"/>
                    </a:cubicBezTo>
                    <a:cubicBezTo>
                      <a:pt x="3315224" y="1473198"/>
                      <a:pt x="3318962" y="1440776"/>
                      <a:pt x="3310241" y="1413342"/>
                    </a:cubicBezTo>
                    <a:cubicBezTo>
                      <a:pt x="3307749" y="1404613"/>
                      <a:pt x="3316470" y="1395884"/>
                      <a:pt x="3323945" y="1392143"/>
                    </a:cubicBezTo>
                    <a:cubicBezTo>
                      <a:pt x="3357583" y="1370944"/>
                      <a:pt x="3366304" y="1333534"/>
                      <a:pt x="3377516" y="1299864"/>
                    </a:cubicBezTo>
                    <a:cubicBezTo>
                      <a:pt x="3381254" y="1289888"/>
                      <a:pt x="3381254" y="1279912"/>
                      <a:pt x="3372533" y="1272430"/>
                    </a:cubicBezTo>
                    <a:cubicBezTo>
                      <a:pt x="3357583" y="1258713"/>
                      <a:pt x="3357583" y="1241255"/>
                      <a:pt x="3361320" y="1222550"/>
                    </a:cubicBezTo>
                    <a:cubicBezTo>
                      <a:pt x="3362566" y="1217562"/>
                      <a:pt x="3368795" y="1212574"/>
                      <a:pt x="3367550" y="1207586"/>
                    </a:cubicBezTo>
                    <a:cubicBezTo>
                      <a:pt x="3347616" y="1157706"/>
                      <a:pt x="3377516" y="1111566"/>
                      <a:pt x="3372533" y="1062933"/>
                    </a:cubicBezTo>
                    <a:cubicBezTo>
                      <a:pt x="3371287" y="1047969"/>
                      <a:pt x="3363812" y="1036746"/>
                      <a:pt x="3357583" y="1026770"/>
                    </a:cubicBezTo>
                    <a:cubicBezTo>
                      <a:pt x="3343879" y="1005571"/>
                      <a:pt x="3343879" y="984372"/>
                      <a:pt x="3361320" y="965667"/>
                    </a:cubicBezTo>
                    <a:cubicBezTo>
                      <a:pt x="3371287" y="954444"/>
                      <a:pt x="3376270" y="941973"/>
                      <a:pt x="3380008" y="928256"/>
                    </a:cubicBezTo>
                    <a:cubicBezTo>
                      <a:pt x="3387483" y="900822"/>
                      <a:pt x="3401187" y="895834"/>
                      <a:pt x="3423612" y="910798"/>
                    </a:cubicBezTo>
                    <a:cubicBezTo>
                      <a:pt x="3438562" y="919527"/>
                      <a:pt x="3452267" y="925762"/>
                      <a:pt x="3469708" y="927009"/>
                    </a:cubicBezTo>
                    <a:cubicBezTo>
                      <a:pt x="3500854" y="928256"/>
                      <a:pt x="3520788" y="950702"/>
                      <a:pt x="3541967" y="968161"/>
                    </a:cubicBezTo>
                    <a:cubicBezTo>
                      <a:pt x="3554426" y="978137"/>
                      <a:pt x="3564392" y="985619"/>
                      <a:pt x="3580588" y="978137"/>
                    </a:cubicBezTo>
                    <a:cubicBezTo>
                      <a:pt x="3595538" y="971902"/>
                      <a:pt x="3603013" y="960679"/>
                      <a:pt x="3603013" y="944467"/>
                    </a:cubicBezTo>
                    <a:cubicBezTo>
                      <a:pt x="3604259" y="909551"/>
                      <a:pt x="3617963" y="874635"/>
                      <a:pt x="3617963" y="837225"/>
                    </a:cubicBezTo>
                    <a:cubicBezTo>
                      <a:pt x="3617963" y="822261"/>
                      <a:pt x="3624193" y="809791"/>
                      <a:pt x="3639143" y="802309"/>
                    </a:cubicBezTo>
                    <a:cubicBezTo>
                      <a:pt x="3651601" y="791086"/>
                      <a:pt x="3652847" y="776122"/>
                      <a:pt x="3651601" y="759911"/>
                    </a:cubicBezTo>
                    <a:cubicBezTo>
                      <a:pt x="3647864" y="692572"/>
                      <a:pt x="3655339" y="628975"/>
                      <a:pt x="3677764" y="565378"/>
                    </a:cubicBezTo>
                    <a:cubicBezTo>
                      <a:pt x="3692714" y="524226"/>
                      <a:pt x="3725884" y="495701"/>
                      <a:pt x="3765187" y="491376"/>
                    </a:cubicBezTo>
                    <a:close/>
                    <a:moveTo>
                      <a:pt x="962810" y="0"/>
                    </a:moveTo>
                    <a:cubicBezTo>
                      <a:pt x="1003933" y="3744"/>
                      <a:pt x="1041318" y="22462"/>
                      <a:pt x="1083687" y="7487"/>
                    </a:cubicBezTo>
                    <a:cubicBezTo>
                      <a:pt x="1096149" y="3744"/>
                      <a:pt x="1111103" y="11231"/>
                      <a:pt x="1123564" y="21214"/>
                    </a:cubicBezTo>
                    <a:cubicBezTo>
                      <a:pt x="1163442" y="76119"/>
                      <a:pt x="1172165" y="139760"/>
                      <a:pt x="1168426" y="205896"/>
                    </a:cubicBezTo>
                    <a:cubicBezTo>
                      <a:pt x="1167180" y="242084"/>
                      <a:pt x="1197088" y="267041"/>
                      <a:pt x="1202072" y="300733"/>
                    </a:cubicBezTo>
                    <a:cubicBezTo>
                      <a:pt x="1203319" y="310716"/>
                      <a:pt x="1217026" y="313211"/>
                      <a:pt x="1226996" y="305724"/>
                    </a:cubicBezTo>
                    <a:cubicBezTo>
                      <a:pt x="1235719" y="300733"/>
                      <a:pt x="1243196" y="293246"/>
                      <a:pt x="1251919" y="288254"/>
                    </a:cubicBezTo>
                    <a:cubicBezTo>
                      <a:pt x="1258150" y="284511"/>
                      <a:pt x="1266873" y="277024"/>
                      <a:pt x="1274350" y="280767"/>
                    </a:cubicBezTo>
                    <a:cubicBezTo>
                      <a:pt x="1286811" y="288254"/>
                      <a:pt x="1276842" y="296989"/>
                      <a:pt x="1275596" y="304476"/>
                    </a:cubicBezTo>
                    <a:cubicBezTo>
                      <a:pt x="1273103" y="328186"/>
                      <a:pt x="1270611" y="351895"/>
                      <a:pt x="1289304" y="370613"/>
                    </a:cubicBezTo>
                    <a:cubicBezTo>
                      <a:pt x="1304257" y="383091"/>
                      <a:pt x="1315473" y="386835"/>
                      <a:pt x="1325442" y="365621"/>
                    </a:cubicBezTo>
                    <a:cubicBezTo>
                      <a:pt x="1339150" y="333177"/>
                      <a:pt x="1361581" y="316955"/>
                      <a:pt x="1395227" y="299485"/>
                    </a:cubicBezTo>
                    <a:cubicBezTo>
                      <a:pt x="1436350" y="279519"/>
                      <a:pt x="1472489" y="285759"/>
                      <a:pt x="1511120" y="285759"/>
                    </a:cubicBezTo>
                    <a:cubicBezTo>
                      <a:pt x="1527320" y="284511"/>
                      <a:pt x="1548505" y="289502"/>
                      <a:pt x="1550997" y="263297"/>
                    </a:cubicBezTo>
                    <a:cubicBezTo>
                      <a:pt x="1553489" y="247075"/>
                      <a:pt x="1523581" y="224614"/>
                      <a:pt x="1503643" y="227110"/>
                    </a:cubicBezTo>
                    <a:cubicBezTo>
                      <a:pt x="1476227" y="233349"/>
                      <a:pt x="1467504" y="214631"/>
                      <a:pt x="1474981" y="195913"/>
                    </a:cubicBezTo>
                    <a:cubicBezTo>
                      <a:pt x="1484951" y="173452"/>
                      <a:pt x="1483704" y="152238"/>
                      <a:pt x="1487443" y="129777"/>
                    </a:cubicBezTo>
                    <a:cubicBezTo>
                      <a:pt x="1489935" y="117298"/>
                      <a:pt x="1489935" y="101076"/>
                      <a:pt x="1507381" y="97333"/>
                    </a:cubicBezTo>
                    <a:cubicBezTo>
                      <a:pt x="1524828" y="94837"/>
                      <a:pt x="1527320" y="112307"/>
                      <a:pt x="1529812" y="123538"/>
                    </a:cubicBezTo>
                    <a:cubicBezTo>
                      <a:pt x="1539781" y="164717"/>
                      <a:pt x="1575920" y="178443"/>
                      <a:pt x="1603336" y="200905"/>
                    </a:cubicBezTo>
                    <a:cubicBezTo>
                      <a:pt x="1613305" y="209640"/>
                      <a:pt x="1627013" y="215879"/>
                      <a:pt x="1639474" y="224614"/>
                    </a:cubicBezTo>
                    <a:cubicBezTo>
                      <a:pt x="1663151" y="243332"/>
                      <a:pt x="1691813" y="262049"/>
                      <a:pt x="1668136" y="300733"/>
                    </a:cubicBezTo>
                    <a:cubicBezTo>
                      <a:pt x="1659413" y="314459"/>
                      <a:pt x="1673120" y="323194"/>
                      <a:pt x="1680597" y="331929"/>
                    </a:cubicBezTo>
                    <a:cubicBezTo>
                      <a:pt x="1691813" y="339416"/>
                      <a:pt x="1696797" y="335673"/>
                      <a:pt x="1698044" y="324442"/>
                    </a:cubicBezTo>
                    <a:cubicBezTo>
                      <a:pt x="1698044" y="318203"/>
                      <a:pt x="1698044" y="311964"/>
                      <a:pt x="1696797" y="306972"/>
                    </a:cubicBezTo>
                    <a:cubicBezTo>
                      <a:pt x="1680597" y="269537"/>
                      <a:pt x="1706767" y="253314"/>
                      <a:pt x="1731690" y="235845"/>
                    </a:cubicBezTo>
                    <a:cubicBezTo>
                      <a:pt x="1755367" y="219622"/>
                      <a:pt x="1777798" y="223366"/>
                      <a:pt x="1801475" y="238340"/>
                    </a:cubicBezTo>
                    <a:cubicBezTo>
                      <a:pt x="1851321" y="268289"/>
                      <a:pt x="1899921" y="299485"/>
                      <a:pt x="1932321" y="349399"/>
                    </a:cubicBezTo>
                    <a:cubicBezTo>
                      <a:pt x="1936060" y="355638"/>
                      <a:pt x="1941045" y="365621"/>
                      <a:pt x="1949768" y="361878"/>
                    </a:cubicBezTo>
                    <a:cubicBezTo>
                      <a:pt x="1959737" y="356886"/>
                      <a:pt x="1960983" y="346903"/>
                      <a:pt x="1962229" y="336921"/>
                    </a:cubicBezTo>
                    <a:cubicBezTo>
                      <a:pt x="1962229" y="328186"/>
                      <a:pt x="1949768" y="316955"/>
                      <a:pt x="1963475" y="310716"/>
                    </a:cubicBezTo>
                    <a:cubicBezTo>
                      <a:pt x="1973445" y="305724"/>
                      <a:pt x="1980922" y="316955"/>
                      <a:pt x="1989645" y="321946"/>
                    </a:cubicBezTo>
                    <a:cubicBezTo>
                      <a:pt x="2012076" y="334425"/>
                      <a:pt x="2029522" y="339416"/>
                      <a:pt x="2060676" y="331929"/>
                    </a:cubicBezTo>
                    <a:cubicBezTo>
                      <a:pt x="2098061" y="321946"/>
                      <a:pt x="2105538" y="310716"/>
                      <a:pt x="2110522" y="278272"/>
                    </a:cubicBezTo>
                    <a:cubicBezTo>
                      <a:pt x="2111768" y="257058"/>
                      <a:pt x="2151645" y="239588"/>
                      <a:pt x="2175322" y="243332"/>
                    </a:cubicBezTo>
                    <a:cubicBezTo>
                      <a:pt x="2202738" y="247075"/>
                      <a:pt x="2230153" y="250819"/>
                      <a:pt x="2251338" y="225862"/>
                    </a:cubicBezTo>
                    <a:cubicBezTo>
                      <a:pt x="2263800" y="212135"/>
                      <a:pt x="2278754" y="222118"/>
                      <a:pt x="2291215" y="227110"/>
                    </a:cubicBezTo>
                    <a:cubicBezTo>
                      <a:pt x="2308661" y="233349"/>
                      <a:pt x="2319877" y="230853"/>
                      <a:pt x="2332338" y="218375"/>
                    </a:cubicBezTo>
                    <a:cubicBezTo>
                      <a:pt x="2339815" y="208392"/>
                      <a:pt x="2351031" y="199657"/>
                      <a:pt x="2361000" y="192170"/>
                    </a:cubicBezTo>
                    <a:cubicBezTo>
                      <a:pt x="2378446" y="180939"/>
                      <a:pt x="2385923" y="168460"/>
                      <a:pt x="2377200" y="148495"/>
                    </a:cubicBezTo>
                    <a:cubicBezTo>
                      <a:pt x="2368477" y="131025"/>
                      <a:pt x="2382185" y="111059"/>
                      <a:pt x="2373462" y="94837"/>
                    </a:cubicBezTo>
                    <a:cubicBezTo>
                      <a:pt x="2373462" y="92341"/>
                      <a:pt x="2377200" y="86102"/>
                      <a:pt x="2378446" y="86102"/>
                    </a:cubicBezTo>
                    <a:cubicBezTo>
                      <a:pt x="2398385" y="86102"/>
                      <a:pt x="2414585" y="81111"/>
                      <a:pt x="2433277" y="69880"/>
                    </a:cubicBezTo>
                    <a:cubicBezTo>
                      <a:pt x="2453216" y="58649"/>
                      <a:pt x="2473154" y="73624"/>
                      <a:pt x="2483124" y="96085"/>
                    </a:cubicBezTo>
                    <a:cubicBezTo>
                      <a:pt x="2488108" y="108563"/>
                      <a:pt x="2496831" y="102324"/>
                      <a:pt x="2504308" y="102324"/>
                    </a:cubicBezTo>
                    <a:cubicBezTo>
                      <a:pt x="2524247" y="98581"/>
                      <a:pt x="2541693" y="97333"/>
                      <a:pt x="2555401" y="116051"/>
                    </a:cubicBezTo>
                    <a:cubicBezTo>
                      <a:pt x="2559139" y="118546"/>
                      <a:pt x="2561632" y="123538"/>
                      <a:pt x="2569109" y="121042"/>
                    </a:cubicBezTo>
                    <a:cubicBezTo>
                      <a:pt x="2600263" y="106068"/>
                      <a:pt x="2618955" y="71128"/>
                      <a:pt x="2611478" y="34940"/>
                    </a:cubicBezTo>
                    <a:cubicBezTo>
                      <a:pt x="2611478" y="31197"/>
                      <a:pt x="2612724" y="28701"/>
                      <a:pt x="2613970" y="21214"/>
                    </a:cubicBezTo>
                    <a:cubicBezTo>
                      <a:pt x="2633909" y="38684"/>
                      <a:pt x="2663817" y="41179"/>
                      <a:pt x="2665063" y="76119"/>
                    </a:cubicBezTo>
                    <a:cubicBezTo>
                      <a:pt x="2665063" y="88598"/>
                      <a:pt x="2713663" y="93589"/>
                      <a:pt x="2729863" y="81111"/>
                    </a:cubicBezTo>
                    <a:cubicBezTo>
                      <a:pt x="2759771" y="58649"/>
                      <a:pt x="2788432" y="59897"/>
                      <a:pt x="2817094" y="83606"/>
                    </a:cubicBezTo>
                    <a:cubicBezTo>
                      <a:pt x="2823325" y="88598"/>
                      <a:pt x="2832048" y="92341"/>
                      <a:pt x="2840771" y="96085"/>
                    </a:cubicBezTo>
                    <a:cubicBezTo>
                      <a:pt x="2847002" y="98581"/>
                      <a:pt x="2851987" y="102324"/>
                      <a:pt x="2858217" y="96085"/>
                    </a:cubicBezTo>
                    <a:cubicBezTo>
                      <a:pt x="2863202" y="89846"/>
                      <a:pt x="2859464" y="83606"/>
                      <a:pt x="2855725" y="78615"/>
                    </a:cubicBezTo>
                    <a:cubicBezTo>
                      <a:pt x="2849494" y="71128"/>
                      <a:pt x="2838279" y="64889"/>
                      <a:pt x="2847002" y="53658"/>
                    </a:cubicBezTo>
                    <a:cubicBezTo>
                      <a:pt x="2855725" y="43675"/>
                      <a:pt x="2865694" y="51162"/>
                      <a:pt x="2874417" y="52410"/>
                    </a:cubicBezTo>
                    <a:cubicBezTo>
                      <a:pt x="2910556" y="58649"/>
                      <a:pt x="2941710" y="43675"/>
                      <a:pt x="2974110" y="27453"/>
                    </a:cubicBezTo>
                    <a:cubicBezTo>
                      <a:pt x="3000279" y="14974"/>
                      <a:pt x="3030187" y="6240"/>
                      <a:pt x="3060095" y="3744"/>
                    </a:cubicBezTo>
                    <a:cubicBezTo>
                      <a:pt x="3076295" y="2496"/>
                      <a:pt x="3081280" y="26205"/>
                      <a:pt x="3091249" y="38684"/>
                    </a:cubicBezTo>
                    <a:cubicBezTo>
                      <a:pt x="3082526" y="46171"/>
                      <a:pt x="3073803" y="38684"/>
                      <a:pt x="3065080" y="41179"/>
                    </a:cubicBezTo>
                    <a:cubicBezTo>
                      <a:pt x="3055110" y="42427"/>
                      <a:pt x="3050126" y="49914"/>
                      <a:pt x="3050126" y="58649"/>
                    </a:cubicBezTo>
                    <a:cubicBezTo>
                      <a:pt x="3050126" y="69880"/>
                      <a:pt x="3060095" y="66136"/>
                      <a:pt x="3067572" y="66136"/>
                    </a:cubicBezTo>
                    <a:cubicBezTo>
                      <a:pt x="3083772" y="67384"/>
                      <a:pt x="3099972" y="64889"/>
                      <a:pt x="3114926" y="76119"/>
                    </a:cubicBezTo>
                    <a:cubicBezTo>
                      <a:pt x="3124895" y="83606"/>
                      <a:pt x="3134865" y="77367"/>
                      <a:pt x="3142342" y="71128"/>
                    </a:cubicBezTo>
                    <a:cubicBezTo>
                      <a:pt x="3154803" y="61145"/>
                      <a:pt x="3169757" y="59897"/>
                      <a:pt x="3184711" y="61145"/>
                    </a:cubicBezTo>
                    <a:cubicBezTo>
                      <a:pt x="3182219" y="88598"/>
                      <a:pt x="3156049" y="87350"/>
                      <a:pt x="3138603" y="97333"/>
                    </a:cubicBezTo>
                    <a:cubicBezTo>
                      <a:pt x="3129880" y="103572"/>
                      <a:pt x="3118665" y="102324"/>
                      <a:pt x="3108695" y="108563"/>
                    </a:cubicBezTo>
                    <a:cubicBezTo>
                      <a:pt x="3077541" y="123538"/>
                      <a:pt x="3042649" y="131025"/>
                      <a:pt x="3006510" y="124786"/>
                    </a:cubicBezTo>
                    <a:cubicBezTo>
                      <a:pt x="2992803" y="123538"/>
                      <a:pt x="2977849" y="124786"/>
                      <a:pt x="2964141" y="128529"/>
                    </a:cubicBezTo>
                    <a:cubicBezTo>
                      <a:pt x="2865694" y="154734"/>
                      <a:pt x="2764755" y="162221"/>
                      <a:pt x="2663817" y="159725"/>
                    </a:cubicBezTo>
                    <a:cubicBezTo>
                      <a:pt x="2569109" y="158478"/>
                      <a:pt x="2486862" y="184683"/>
                      <a:pt x="2405862" y="225862"/>
                    </a:cubicBezTo>
                    <a:cubicBezTo>
                      <a:pt x="2372216" y="243332"/>
                      <a:pt x="2338569" y="262049"/>
                      <a:pt x="2299938" y="270784"/>
                    </a:cubicBezTo>
                    <a:cubicBezTo>
                      <a:pt x="2275015" y="275776"/>
                      <a:pt x="2250092" y="277024"/>
                      <a:pt x="2225169" y="272032"/>
                    </a:cubicBezTo>
                    <a:cubicBezTo>
                      <a:pt x="2181553" y="262049"/>
                      <a:pt x="2160369" y="273280"/>
                      <a:pt x="2137938" y="311964"/>
                    </a:cubicBezTo>
                    <a:cubicBezTo>
                      <a:pt x="2116753" y="349399"/>
                      <a:pt x="2099307" y="389330"/>
                      <a:pt x="2091830" y="431757"/>
                    </a:cubicBezTo>
                    <a:cubicBezTo>
                      <a:pt x="2084353" y="470441"/>
                      <a:pt x="2050707" y="487911"/>
                      <a:pt x="2027030" y="512868"/>
                    </a:cubicBezTo>
                    <a:cubicBezTo>
                      <a:pt x="2018306" y="522851"/>
                      <a:pt x="2002106" y="516612"/>
                      <a:pt x="1990891" y="507877"/>
                    </a:cubicBezTo>
                    <a:cubicBezTo>
                      <a:pt x="1974691" y="495398"/>
                      <a:pt x="1964722" y="477928"/>
                      <a:pt x="1957245" y="460458"/>
                    </a:cubicBezTo>
                    <a:cubicBezTo>
                      <a:pt x="1929829" y="390578"/>
                      <a:pt x="1883721" y="334425"/>
                      <a:pt x="1828890" y="287006"/>
                    </a:cubicBezTo>
                    <a:cubicBezTo>
                      <a:pt x="1811444" y="272032"/>
                      <a:pt x="1792752" y="267041"/>
                      <a:pt x="1770321" y="264545"/>
                    </a:cubicBezTo>
                    <a:cubicBezTo>
                      <a:pt x="1751628" y="262049"/>
                      <a:pt x="1739167" y="274528"/>
                      <a:pt x="1734182" y="290750"/>
                    </a:cubicBezTo>
                    <a:cubicBezTo>
                      <a:pt x="1727951" y="306972"/>
                      <a:pt x="1740413" y="314459"/>
                      <a:pt x="1752875" y="321946"/>
                    </a:cubicBezTo>
                    <a:cubicBezTo>
                      <a:pt x="1789013" y="345656"/>
                      <a:pt x="1795244" y="365621"/>
                      <a:pt x="1784029" y="404305"/>
                    </a:cubicBezTo>
                    <a:cubicBezTo>
                      <a:pt x="1776552" y="431757"/>
                      <a:pt x="1770321" y="457962"/>
                      <a:pt x="1755367" y="481672"/>
                    </a:cubicBezTo>
                    <a:cubicBezTo>
                      <a:pt x="1745398" y="496646"/>
                      <a:pt x="1732936" y="504133"/>
                      <a:pt x="1714244" y="502885"/>
                    </a:cubicBezTo>
                    <a:cubicBezTo>
                      <a:pt x="1670628" y="497894"/>
                      <a:pt x="1631997" y="512868"/>
                      <a:pt x="1592120" y="527842"/>
                    </a:cubicBezTo>
                    <a:cubicBezTo>
                      <a:pt x="1585889" y="531586"/>
                      <a:pt x="1577166" y="534081"/>
                      <a:pt x="1578412" y="544064"/>
                    </a:cubicBezTo>
                    <a:cubicBezTo>
                      <a:pt x="1580905" y="552799"/>
                      <a:pt x="1588382" y="552799"/>
                      <a:pt x="1594612" y="552799"/>
                    </a:cubicBezTo>
                    <a:cubicBezTo>
                      <a:pt x="1618289" y="554047"/>
                      <a:pt x="1639474" y="565278"/>
                      <a:pt x="1660659" y="571517"/>
                    </a:cubicBezTo>
                    <a:cubicBezTo>
                      <a:pt x="1691813" y="580252"/>
                      <a:pt x="1710505" y="606457"/>
                      <a:pt x="1714244" y="633910"/>
                    </a:cubicBezTo>
                    <a:cubicBezTo>
                      <a:pt x="1716736" y="663858"/>
                      <a:pt x="1710505" y="697550"/>
                      <a:pt x="1678105" y="715020"/>
                    </a:cubicBezTo>
                    <a:cubicBezTo>
                      <a:pt x="1656920" y="726251"/>
                      <a:pt x="1646951" y="742473"/>
                      <a:pt x="1644459" y="766182"/>
                    </a:cubicBezTo>
                    <a:cubicBezTo>
                      <a:pt x="1640720" y="804865"/>
                      <a:pt x="1615797" y="828575"/>
                      <a:pt x="1587136" y="849788"/>
                    </a:cubicBezTo>
                    <a:cubicBezTo>
                      <a:pt x="1565951" y="824831"/>
                      <a:pt x="1541028" y="809857"/>
                      <a:pt x="1507381" y="809857"/>
                    </a:cubicBezTo>
                    <a:cubicBezTo>
                      <a:pt x="1489935" y="809857"/>
                      <a:pt x="1483704" y="799874"/>
                      <a:pt x="1476227" y="784900"/>
                    </a:cubicBezTo>
                    <a:cubicBezTo>
                      <a:pt x="1446320" y="725003"/>
                      <a:pt x="1468750" y="671345"/>
                      <a:pt x="1496166" y="617688"/>
                    </a:cubicBezTo>
                    <a:cubicBezTo>
                      <a:pt x="1499904" y="608953"/>
                      <a:pt x="1508628" y="602713"/>
                      <a:pt x="1502397" y="592731"/>
                    </a:cubicBezTo>
                    <a:cubicBezTo>
                      <a:pt x="1497412" y="583996"/>
                      <a:pt x="1486197" y="585243"/>
                      <a:pt x="1478720" y="588987"/>
                    </a:cubicBezTo>
                    <a:cubicBezTo>
                      <a:pt x="1458781" y="597722"/>
                      <a:pt x="1438843" y="587739"/>
                      <a:pt x="1416412" y="587739"/>
                    </a:cubicBezTo>
                    <a:cubicBezTo>
                      <a:pt x="1422643" y="603961"/>
                      <a:pt x="1432612" y="606457"/>
                      <a:pt x="1446320" y="603961"/>
                    </a:cubicBezTo>
                    <a:cubicBezTo>
                      <a:pt x="1472489" y="596474"/>
                      <a:pt x="1472489" y="608953"/>
                      <a:pt x="1466258" y="627670"/>
                    </a:cubicBezTo>
                    <a:cubicBezTo>
                      <a:pt x="1465012" y="631414"/>
                      <a:pt x="1466258" y="626423"/>
                      <a:pt x="1465012" y="630166"/>
                    </a:cubicBezTo>
                    <a:cubicBezTo>
                      <a:pt x="1443827" y="702542"/>
                      <a:pt x="1405196" y="720012"/>
                      <a:pt x="1331673" y="685072"/>
                    </a:cubicBezTo>
                    <a:cubicBezTo>
                      <a:pt x="1304257" y="671345"/>
                      <a:pt x="1283073" y="647636"/>
                      <a:pt x="1258150" y="628918"/>
                    </a:cubicBezTo>
                    <a:cubicBezTo>
                      <a:pt x="1241950" y="618935"/>
                      <a:pt x="1245688" y="600218"/>
                      <a:pt x="1244442" y="582748"/>
                    </a:cubicBezTo>
                    <a:cubicBezTo>
                      <a:pt x="1243196" y="577756"/>
                      <a:pt x="1241950" y="569021"/>
                      <a:pt x="1233226" y="569021"/>
                    </a:cubicBezTo>
                    <a:cubicBezTo>
                      <a:pt x="1224503" y="570269"/>
                      <a:pt x="1225749" y="579004"/>
                      <a:pt x="1226996" y="585243"/>
                    </a:cubicBezTo>
                    <a:cubicBezTo>
                      <a:pt x="1231980" y="608953"/>
                      <a:pt x="1223257" y="625175"/>
                      <a:pt x="1204565" y="638901"/>
                    </a:cubicBezTo>
                    <a:cubicBezTo>
                      <a:pt x="1177149" y="658867"/>
                      <a:pt x="1183380" y="687567"/>
                      <a:pt x="1185872" y="715020"/>
                    </a:cubicBezTo>
                    <a:cubicBezTo>
                      <a:pt x="1189611" y="766182"/>
                      <a:pt x="1154718" y="791139"/>
                      <a:pt x="1106118" y="777413"/>
                    </a:cubicBezTo>
                    <a:cubicBezTo>
                      <a:pt x="1073718" y="768678"/>
                      <a:pt x="1045056" y="756199"/>
                      <a:pt x="1021379" y="731242"/>
                    </a:cubicBezTo>
                    <a:cubicBezTo>
                      <a:pt x="1007672" y="715020"/>
                      <a:pt x="991472" y="720012"/>
                      <a:pt x="976518" y="729994"/>
                    </a:cubicBezTo>
                    <a:cubicBezTo>
                      <a:pt x="947856" y="748712"/>
                      <a:pt x="922933" y="746217"/>
                      <a:pt x="895517" y="725003"/>
                    </a:cubicBezTo>
                    <a:cubicBezTo>
                      <a:pt x="850656" y="690063"/>
                      <a:pt x="803302" y="707533"/>
                      <a:pt x="757194" y="722507"/>
                    </a:cubicBezTo>
                    <a:cubicBezTo>
                      <a:pt x="743486" y="727499"/>
                      <a:pt x="732271" y="737482"/>
                      <a:pt x="719809" y="743721"/>
                    </a:cubicBezTo>
                    <a:cubicBezTo>
                      <a:pt x="706101" y="749960"/>
                      <a:pt x="692393" y="749960"/>
                      <a:pt x="678686" y="743721"/>
                    </a:cubicBezTo>
                    <a:cubicBezTo>
                      <a:pt x="643793" y="729994"/>
                      <a:pt x="626347" y="734986"/>
                      <a:pt x="613885" y="769926"/>
                    </a:cubicBezTo>
                    <a:cubicBezTo>
                      <a:pt x="601424" y="804865"/>
                      <a:pt x="577747" y="832318"/>
                      <a:pt x="556562" y="861019"/>
                    </a:cubicBezTo>
                    <a:cubicBezTo>
                      <a:pt x="539116" y="883480"/>
                      <a:pt x="529147" y="883480"/>
                      <a:pt x="515439" y="859771"/>
                    </a:cubicBezTo>
                    <a:cubicBezTo>
                      <a:pt x="501731" y="833566"/>
                      <a:pt x="475562" y="821088"/>
                      <a:pt x="458116" y="797378"/>
                    </a:cubicBezTo>
                    <a:cubicBezTo>
                      <a:pt x="438177" y="769926"/>
                      <a:pt x="439423" y="738729"/>
                      <a:pt x="430700" y="710029"/>
                    </a:cubicBezTo>
                    <a:cubicBezTo>
                      <a:pt x="426962" y="693807"/>
                      <a:pt x="440669" y="690063"/>
                      <a:pt x="454377" y="695055"/>
                    </a:cubicBezTo>
                    <a:cubicBezTo>
                      <a:pt x="481793" y="705037"/>
                      <a:pt x="507962" y="715020"/>
                      <a:pt x="516685" y="746217"/>
                    </a:cubicBezTo>
                    <a:cubicBezTo>
                      <a:pt x="530393" y="739977"/>
                      <a:pt x="527901" y="729994"/>
                      <a:pt x="527901" y="722507"/>
                    </a:cubicBezTo>
                    <a:cubicBezTo>
                      <a:pt x="529147" y="711277"/>
                      <a:pt x="530393" y="701294"/>
                      <a:pt x="540362" y="697550"/>
                    </a:cubicBezTo>
                    <a:cubicBezTo>
                      <a:pt x="566531" y="690063"/>
                      <a:pt x="571516" y="668850"/>
                      <a:pt x="571516" y="645140"/>
                    </a:cubicBezTo>
                    <a:cubicBezTo>
                      <a:pt x="574008" y="665106"/>
                      <a:pt x="564039" y="677585"/>
                      <a:pt x="550331" y="688815"/>
                    </a:cubicBezTo>
                    <a:cubicBezTo>
                      <a:pt x="535377" y="701294"/>
                      <a:pt x="516685" y="700046"/>
                      <a:pt x="500485" y="700046"/>
                    </a:cubicBezTo>
                    <a:cubicBezTo>
                      <a:pt x="488023" y="700046"/>
                      <a:pt x="483039" y="691311"/>
                      <a:pt x="481793" y="680080"/>
                    </a:cubicBezTo>
                    <a:cubicBezTo>
                      <a:pt x="479300" y="671345"/>
                      <a:pt x="481793" y="662610"/>
                      <a:pt x="483039" y="653875"/>
                    </a:cubicBezTo>
                    <a:cubicBezTo>
                      <a:pt x="485531" y="612696"/>
                      <a:pt x="471823" y="598970"/>
                      <a:pt x="431946" y="606457"/>
                    </a:cubicBezTo>
                    <a:cubicBezTo>
                      <a:pt x="418239" y="607705"/>
                      <a:pt x="405777" y="612696"/>
                      <a:pt x="393315" y="615192"/>
                    </a:cubicBezTo>
                    <a:cubicBezTo>
                      <a:pt x="362161" y="620183"/>
                      <a:pt x="337238" y="601466"/>
                      <a:pt x="328515" y="569021"/>
                    </a:cubicBezTo>
                    <a:cubicBezTo>
                      <a:pt x="378361" y="510372"/>
                      <a:pt x="440669" y="465450"/>
                      <a:pt x="493008" y="410544"/>
                    </a:cubicBezTo>
                    <a:cubicBezTo>
                      <a:pt x="516685" y="400561"/>
                      <a:pt x="530393" y="380595"/>
                      <a:pt x="540362" y="358134"/>
                    </a:cubicBezTo>
                    <a:cubicBezTo>
                      <a:pt x="540362" y="355638"/>
                      <a:pt x="540362" y="353143"/>
                      <a:pt x="540362" y="351895"/>
                    </a:cubicBezTo>
                    <a:lnTo>
                      <a:pt x="546593" y="344408"/>
                    </a:lnTo>
                    <a:cubicBezTo>
                      <a:pt x="586470" y="316955"/>
                      <a:pt x="612639" y="274528"/>
                      <a:pt x="647532" y="240836"/>
                    </a:cubicBezTo>
                    <a:cubicBezTo>
                      <a:pt x="656255" y="227110"/>
                      <a:pt x="667470" y="215879"/>
                      <a:pt x="681178" y="205896"/>
                    </a:cubicBezTo>
                    <a:cubicBezTo>
                      <a:pt x="758440" y="154734"/>
                      <a:pt x="826979" y="96085"/>
                      <a:pt x="899256" y="38684"/>
                    </a:cubicBezTo>
                    <a:cubicBezTo>
                      <a:pt x="910471" y="29949"/>
                      <a:pt x="926671" y="24957"/>
                      <a:pt x="937887" y="13727"/>
                    </a:cubicBezTo>
                    <a:cubicBezTo>
                      <a:pt x="946610" y="9983"/>
                      <a:pt x="952841" y="0"/>
                      <a:pt x="962810" y="0"/>
                    </a:cubicBezTo>
                    <a:close/>
                  </a:path>
                </a:pathLst>
              </a:custGeom>
              <a:solidFill>
                <a:schemeClr val="accent2">
                  <a:alpha val="70195"/>
                </a:schemeClr>
              </a:solidFill>
              <a:ln>
                <a:noFill/>
              </a:ln>
            </p:spPr>
            <p:txBody>
              <a:bodyPr anchor="ctr"/>
              <a:lstStyle/>
              <a:p>
                <a:pPr defTabSz="457189"/>
                <a:endParaRPr lang="en-US" sz="1351" dirty="0">
                  <a:latin typeface="Oswald" pitchFamily="2" charset="77"/>
                </a:endParaRPr>
              </a:p>
            </p:txBody>
          </p:sp>
          <p:sp>
            <p:nvSpPr>
              <p:cNvPr id="69" name="Freeform 637">
                <a:extLst>
                  <a:ext uri="{FF2B5EF4-FFF2-40B4-BE49-F238E27FC236}">
                    <a16:creationId xmlns:a16="http://schemas.microsoft.com/office/drawing/2014/main" id="{BAF2FC45-F9B5-4171-AB86-BA7912821BEE}"/>
                  </a:ext>
                </a:extLst>
              </p:cNvPr>
              <p:cNvSpPr>
                <a:spLocks/>
              </p:cNvSpPr>
              <p:nvPr/>
            </p:nvSpPr>
            <p:spPr bwMode="auto">
              <a:xfrm>
                <a:off x="2598227" y="10360036"/>
                <a:ext cx="6043473" cy="2404215"/>
              </a:xfrm>
              <a:custGeom>
                <a:avLst/>
                <a:gdLst/>
                <a:ahLst/>
                <a:cxnLst/>
                <a:rect l="0" t="0" r="r" b="b"/>
                <a:pathLst>
                  <a:path w="6046609" h="2404863">
                    <a:moveTo>
                      <a:pt x="1297432" y="2343412"/>
                    </a:moveTo>
                    <a:cubicBezTo>
                      <a:pt x="1304956" y="2344656"/>
                      <a:pt x="1316241" y="2343412"/>
                      <a:pt x="1320002" y="2347145"/>
                    </a:cubicBezTo>
                    <a:cubicBezTo>
                      <a:pt x="1350096" y="2384471"/>
                      <a:pt x="1391475" y="2373273"/>
                      <a:pt x="1431600" y="2373273"/>
                    </a:cubicBezTo>
                    <a:cubicBezTo>
                      <a:pt x="1449155" y="2373273"/>
                      <a:pt x="1465456" y="2377006"/>
                      <a:pt x="1483010" y="2378250"/>
                    </a:cubicBezTo>
                    <a:cubicBezTo>
                      <a:pt x="1456678" y="2389448"/>
                      <a:pt x="1430346" y="2408111"/>
                      <a:pt x="1402760" y="2404378"/>
                    </a:cubicBezTo>
                    <a:cubicBezTo>
                      <a:pt x="1361381" y="2398157"/>
                      <a:pt x="1323764" y="2378250"/>
                      <a:pt x="1297432" y="2343412"/>
                    </a:cubicBezTo>
                    <a:close/>
                    <a:moveTo>
                      <a:pt x="1342796" y="2206035"/>
                    </a:moveTo>
                    <a:cubicBezTo>
                      <a:pt x="1392376" y="2228581"/>
                      <a:pt x="1441955" y="2249875"/>
                      <a:pt x="1491535" y="2271168"/>
                    </a:cubicBezTo>
                    <a:cubicBezTo>
                      <a:pt x="1547312" y="2294967"/>
                      <a:pt x="1605569" y="2315008"/>
                      <a:pt x="1658867" y="2346322"/>
                    </a:cubicBezTo>
                    <a:cubicBezTo>
                      <a:pt x="1647711" y="2375130"/>
                      <a:pt x="1636556" y="2372625"/>
                      <a:pt x="1610527" y="2357595"/>
                    </a:cubicBezTo>
                    <a:cubicBezTo>
                      <a:pt x="1557228" y="2321270"/>
                      <a:pt x="1495254" y="2307492"/>
                      <a:pt x="1430800" y="2321270"/>
                    </a:cubicBezTo>
                    <a:cubicBezTo>
                      <a:pt x="1406010" y="2327533"/>
                      <a:pt x="1384939" y="2333796"/>
                      <a:pt x="1378741" y="2297472"/>
                    </a:cubicBezTo>
                    <a:cubicBezTo>
                      <a:pt x="1377502" y="2284946"/>
                      <a:pt x="1362628" y="2282441"/>
                      <a:pt x="1350233" y="2279936"/>
                    </a:cubicBezTo>
                    <a:cubicBezTo>
                      <a:pt x="1340317" y="2277431"/>
                      <a:pt x="1330401" y="2268663"/>
                      <a:pt x="1341557" y="2263653"/>
                    </a:cubicBezTo>
                    <a:cubicBezTo>
                      <a:pt x="1372544" y="2249875"/>
                      <a:pt x="1355191" y="2237349"/>
                      <a:pt x="1345275" y="2222318"/>
                    </a:cubicBezTo>
                    <a:cubicBezTo>
                      <a:pt x="1341557" y="2218561"/>
                      <a:pt x="1344036" y="2211045"/>
                      <a:pt x="1342796" y="2206035"/>
                    </a:cubicBezTo>
                    <a:close/>
                    <a:moveTo>
                      <a:pt x="5021148" y="1872052"/>
                    </a:moveTo>
                    <a:cubicBezTo>
                      <a:pt x="5027352" y="1873278"/>
                      <a:pt x="5027352" y="1879407"/>
                      <a:pt x="5026111" y="1885536"/>
                    </a:cubicBezTo>
                    <a:cubicBezTo>
                      <a:pt x="5018666" y="1900247"/>
                      <a:pt x="5011221" y="1913731"/>
                      <a:pt x="5021148" y="1933345"/>
                    </a:cubicBezTo>
                    <a:cubicBezTo>
                      <a:pt x="5027352" y="1945604"/>
                      <a:pt x="5009980" y="1945604"/>
                      <a:pt x="5002535" y="1943152"/>
                    </a:cubicBezTo>
                    <a:cubicBezTo>
                      <a:pt x="4957866" y="1925990"/>
                      <a:pt x="4924363" y="1941926"/>
                      <a:pt x="4893343" y="1971347"/>
                    </a:cubicBezTo>
                    <a:cubicBezTo>
                      <a:pt x="4871008" y="1992187"/>
                      <a:pt x="4852395" y="1992187"/>
                      <a:pt x="4828820" y="1971347"/>
                    </a:cubicBezTo>
                    <a:cubicBezTo>
                      <a:pt x="4802762" y="1949282"/>
                      <a:pt x="4781668" y="1951733"/>
                      <a:pt x="4772983" y="1984832"/>
                    </a:cubicBezTo>
                    <a:cubicBezTo>
                      <a:pt x="4766778" y="2010575"/>
                      <a:pt x="4758093" y="2008123"/>
                      <a:pt x="4739480" y="2000768"/>
                    </a:cubicBezTo>
                    <a:cubicBezTo>
                      <a:pt x="4717145" y="1992187"/>
                      <a:pt x="4689847" y="1983606"/>
                      <a:pt x="4668753" y="1983606"/>
                    </a:cubicBezTo>
                    <a:cubicBezTo>
                      <a:pt x="4651382" y="1981154"/>
                      <a:pt x="4625324" y="1994639"/>
                      <a:pt x="4602989" y="2001994"/>
                    </a:cubicBezTo>
                    <a:cubicBezTo>
                      <a:pt x="4578173" y="2008123"/>
                      <a:pt x="4552115" y="2015479"/>
                      <a:pt x="4528540" y="2028963"/>
                    </a:cubicBezTo>
                    <a:cubicBezTo>
                      <a:pt x="4544670" y="2000768"/>
                      <a:pt x="4580654" y="1993413"/>
                      <a:pt x="4600508" y="1970121"/>
                    </a:cubicBezTo>
                    <a:cubicBezTo>
                      <a:pt x="4638973" y="1951733"/>
                      <a:pt x="4662549" y="1917409"/>
                      <a:pt x="4697292" y="1897795"/>
                    </a:cubicBezTo>
                    <a:cubicBezTo>
                      <a:pt x="4701015" y="1895343"/>
                      <a:pt x="4703496" y="1894118"/>
                      <a:pt x="4705978" y="1892892"/>
                    </a:cubicBezTo>
                    <a:cubicBezTo>
                      <a:pt x="4707219" y="1935797"/>
                      <a:pt x="4714664" y="1943152"/>
                      <a:pt x="4756852" y="1933345"/>
                    </a:cubicBezTo>
                    <a:cubicBezTo>
                      <a:pt x="4804003" y="1922313"/>
                      <a:pt x="4853636" y="1935797"/>
                      <a:pt x="4900788" y="1919861"/>
                    </a:cubicBezTo>
                    <a:cubicBezTo>
                      <a:pt x="4940494" y="1906376"/>
                      <a:pt x="4986405" y="1916183"/>
                      <a:pt x="5012462" y="1873278"/>
                    </a:cubicBezTo>
                    <a:cubicBezTo>
                      <a:pt x="5013703" y="1872052"/>
                      <a:pt x="5018666" y="1870826"/>
                      <a:pt x="5021148" y="1872052"/>
                    </a:cubicBezTo>
                    <a:close/>
                    <a:moveTo>
                      <a:pt x="5423019" y="1870830"/>
                    </a:moveTo>
                    <a:cubicBezTo>
                      <a:pt x="5420577" y="1889481"/>
                      <a:pt x="5418135" y="1902304"/>
                      <a:pt x="5402260" y="1905801"/>
                    </a:cubicBezTo>
                    <a:cubicBezTo>
                      <a:pt x="5397375" y="1908132"/>
                      <a:pt x="5392490" y="1905801"/>
                      <a:pt x="5392490" y="1899972"/>
                    </a:cubicBezTo>
                    <a:cubicBezTo>
                      <a:pt x="5391269" y="1883653"/>
                      <a:pt x="5408365" y="1881321"/>
                      <a:pt x="5423019" y="1870830"/>
                    </a:cubicBezTo>
                    <a:close/>
                    <a:moveTo>
                      <a:pt x="315826" y="1414729"/>
                    </a:moveTo>
                    <a:cubicBezTo>
                      <a:pt x="323276" y="1437229"/>
                      <a:pt x="343145" y="1453478"/>
                      <a:pt x="356804" y="1473478"/>
                    </a:cubicBezTo>
                    <a:cubicBezTo>
                      <a:pt x="353079" y="1495978"/>
                      <a:pt x="360529" y="1518477"/>
                      <a:pt x="363013" y="1540977"/>
                    </a:cubicBezTo>
                    <a:cubicBezTo>
                      <a:pt x="379156" y="1544727"/>
                      <a:pt x="385365" y="1527227"/>
                      <a:pt x="396541" y="1524727"/>
                    </a:cubicBezTo>
                    <a:cubicBezTo>
                      <a:pt x="410200" y="1525977"/>
                      <a:pt x="417651" y="1533477"/>
                      <a:pt x="417651" y="1547227"/>
                    </a:cubicBezTo>
                    <a:cubicBezTo>
                      <a:pt x="400266" y="1570976"/>
                      <a:pt x="399024" y="1600976"/>
                      <a:pt x="386607" y="1627225"/>
                    </a:cubicBezTo>
                    <a:cubicBezTo>
                      <a:pt x="380398" y="1638475"/>
                      <a:pt x="385365" y="1652225"/>
                      <a:pt x="397783" y="1660975"/>
                    </a:cubicBezTo>
                    <a:cubicBezTo>
                      <a:pt x="443728" y="1697224"/>
                      <a:pt x="494641" y="1724724"/>
                      <a:pt x="539345" y="1762223"/>
                    </a:cubicBezTo>
                    <a:cubicBezTo>
                      <a:pt x="564180" y="1780973"/>
                      <a:pt x="569147" y="1748473"/>
                      <a:pt x="584049" y="1742223"/>
                    </a:cubicBezTo>
                    <a:cubicBezTo>
                      <a:pt x="587774" y="1742223"/>
                      <a:pt x="590258" y="1743473"/>
                      <a:pt x="592741" y="1745973"/>
                    </a:cubicBezTo>
                    <a:cubicBezTo>
                      <a:pt x="668489" y="1820972"/>
                      <a:pt x="762864" y="1868471"/>
                      <a:pt x="849788" y="1924720"/>
                    </a:cubicBezTo>
                    <a:cubicBezTo>
                      <a:pt x="877107" y="1942220"/>
                      <a:pt x="903185" y="1960970"/>
                      <a:pt x="928020" y="1978469"/>
                    </a:cubicBezTo>
                    <a:cubicBezTo>
                      <a:pt x="916844" y="1995969"/>
                      <a:pt x="895734" y="1992219"/>
                      <a:pt x="880833" y="1990969"/>
                    </a:cubicBezTo>
                    <a:cubicBezTo>
                      <a:pt x="841096" y="1985969"/>
                      <a:pt x="806326" y="1964720"/>
                      <a:pt x="774040" y="1942220"/>
                    </a:cubicBezTo>
                    <a:cubicBezTo>
                      <a:pt x="757897" y="1932220"/>
                      <a:pt x="750446" y="1933470"/>
                      <a:pt x="740512" y="1944720"/>
                    </a:cubicBezTo>
                    <a:cubicBezTo>
                      <a:pt x="713193" y="1977219"/>
                      <a:pt x="674698" y="1970969"/>
                      <a:pt x="639929" y="1973469"/>
                    </a:cubicBezTo>
                    <a:cubicBezTo>
                      <a:pt x="633720" y="1973469"/>
                      <a:pt x="625027" y="1967220"/>
                      <a:pt x="621302" y="1962220"/>
                    </a:cubicBezTo>
                    <a:cubicBezTo>
                      <a:pt x="603917" y="1933470"/>
                      <a:pt x="580323" y="1943470"/>
                      <a:pt x="556730" y="1948470"/>
                    </a:cubicBezTo>
                    <a:cubicBezTo>
                      <a:pt x="525685" y="1955970"/>
                      <a:pt x="495883" y="1973469"/>
                      <a:pt x="462355" y="1970969"/>
                    </a:cubicBezTo>
                    <a:cubicBezTo>
                      <a:pt x="451179" y="1970969"/>
                      <a:pt x="440003" y="1970969"/>
                      <a:pt x="435036" y="1958470"/>
                    </a:cubicBezTo>
                    <a:cubicBezTo>
                      <a:pt x="422618" y="1942220"/>
                      <a:pt x="403991" y="1928470"/>
                      <a:pt x="402750" y="1903471"/>
                    </a:cubicBezTo>
                    <a:cubicBezTo>
                      <a:pt x="401508" y="1898471"/>
                      <a:pt x="401508" y="1885971"/>
                      <a:pt x="408959" y="1888471"/>
                    </a:cubicBezTo>
                    <a:cubicBezTo>
                      <a:pt x="449937" y="1902221"/>
                      <a:pt x="451179" y="1855971"/>
                      <a:pt x="480981" y="1848472"/>
                    </a:cubicBezTo>
                    <a:cubicBezTo>
                      <a:pt x="474773" y="1843472"/>
                      <a:pt x="471047" y="1839722"/>
                      <a:pt x="467322" y="1838472"/>
                    </a:cubicBezTo>
                    <a:cubicBezTo>
                      <a:pt x="416409" y="1824722"/>
                      <a:pt x="392815" y="1787223"/>
                      <a:pt x="380398" y="1739723"/>
                    </a:cubicBezTo>
                    <a:cubicBezTo>
                      <a:pt x="374189" y="1714724"/>
                      <a:pt x="345628" y="1709724"/>
                      <a:pt x="331969" y="1687224"/>
                    </a:cubicBezTo>
                    <a:cubicBezTo>
                      <a:pt x="313342" y="1654725"/>
                      <a:pt x="313342" y="1643475"/>
                      <a:pt x="345628" y="1624725"/>
                    </a:cubicBezTo>
                    <a:cubicBezTo>
                      <a:pt x="358046" y="1617226"/>
                      <a:pt x="367980" y="1608476"/>
                      <a:pt x="369222" y="1593476"/>
                    </a:cubicBezTo>
                    <a:cubicBezTo>
                      <a:pt x="369222" y="1575976"/>
                      <a:pt x="365496" y="1562226"/>
                      <a:pt x="341903" y="1570976"/>
                    </a:cubicBezTo>
                    <a:cubicBezTo>
                      <a:pt x="335694" y="1573476"/>
                      <a:pt x="329485" y="1577226"/>
                      <a:pt x="323276" y="1578476"/>
                    </a:cubicBezTo>
                    <a:cubicBezTo>
                      <a:pt x="307133" y="1583476"/>
                      <a:pt x="293474" y="1570976"/>
                      <a:pt x="288506" y="1562226"/>
                    </a:cubicBezTo>
                    <a:cubicBezTo>
                      <a:pt x="281056" y="1549727"/>
                      <a:pt x="298441" y="1543477"/>
                      <a:pt x="309617" y="1539727"/>
                    </a:cubicBezTo>
                    <a:cubicBezTo>
                      <a:pt x="319551" y="1533477"/>
                      <a:pt x="340661" y="1532227"/>
                      <a:pt x="330727" y="1514727"/>
                    </a:cubicBezTo>
                    <a:cubicBezTo>
                      <a:pt x="323276" y="1503477"/>
                      <a:pt x="309617" y="1488478"/>
                      <a:pt x="290990" y="1508477"/>
                    </a:cubicBezTo>
                    <a:cubicBezTo>
                      <a:pt x="274847" y="1525977"/>
                      <a:pt x="257462" y="1518477"/>
                      <a:pt x="243803" y="1502228"/>
                    </a:cubicBezTo>
                    <a:cubicBezTo>
                      <a:pt x="237594" y="1495978"/>
                      <a:pt x="231385" y="1487228"/>
                      <a:pt x="247528" y="1483478"/>
                    </a:cubicBezTo>
                    <a:cubicBezTo>
                      <a:pt x="250011" y="1482228"/>
                      <a:pt x="256220" y="1477228"/>
                      <a:pt x="256220" y="1474728"/>
                    </a:cubicBezTo>
                    <a:cubicBezTo>
                      <a:pt x="250011" y="1427229"/>
                      <a:pt x="290990" y="1429729"/>
                      <a:pt x="315826" y="1414729"/>
                    </a:cubicBezTo>
                    <a:close/>
                    <a:moveTo>
                      <a:pt x="5315946" y="1304826"/>
                    </a:moveTo>
                    <a:cubicBezTo>
                      <a:pt x="5319641" y="1334264"/>
                      <a:pt x="5324568" y="1362476"/>
                      <a:pt x="5333190" y="1390688"/>
                    </a:cubicBezTo>
                    <a:cubicBezTo>
                      <a:pt x="5340580" y="1412767"/>
                      <a:pt x="5313483" y="1433619"/>
                      <a:pt x="5293776" y="1432392"/>
                    </a:cubicBezTo>
                    <a:cubicBezTo>
                      <a:pt x="5260522" y="1429939"/>
                      <a:pt x="5230962" y="1440978"/>
                      <a:pt x="5198939" y="1440978"/>
                    </a:cubicBezTo>
                    <a:cubicBezTo>
                      <a:pt x="5233425" y="1391914"/>
                      <a:pt x="5275301" y="1348984"/>
                      <a:pt x="5315946" y="1304826"/>
                    </a:cubicBezTo>
                    <a:close/>
                    <a:moveTo>
                      <a:pt x="5948804" y="596856"/>
                    </a:moveTo>
                    <a:cubicBezTo>
                      <a:pt x="5954221" y="596369"/>
                      <a:pt x="5959968" y="596992"/>
                      <a:pt x="5966181" y="599173"/>
                    </a:cubicBezTo>
                    <a:cubicBezTo>
                      <a:pt x="5959967" y="610390"/>
                      <a:pt x="5959967" y="621607"/>
                      <a:pt x="5959967" y="634071"/>
                    </a:cubicBezTo>
                    <a:cubicBezTo>
                      <a:pt x="5962453" y="707604"/>
                      <a:pt x="5974879" y="779892"/>
                      <a:pt x="5996003" y="850933"/>
                    </a:cubicBezTo>
                    <a:cubicBezTo>
                      <a:pt x="6014642" y="912003"/>
                      <a:pt x="6028311" y="976812"/>
                      <a:pt x="6043222" y="1040375"/>
                    </a:cubicBezTo>
                    <a:cubicBezTo>
                      <a:pt x="6044465" y="1046607"/>
                      <a:pt x="6045708" y="1055331"/>
                      <a:pt x="6043222" y="1059070"/>
                    </a:cubicBezTo>
                    <a:cubicBezTo>
                      <a:pt x="6030796" y="1076519"/>
                      <a:pt x="6025826" y="1092721"/>
                      <a:pt x="6043222" y="1111416"/>
                    </a:cubicBezTo>
                    <a:cubicBezTo>
                      <a:pt x="6049435" y="1120141"/>
                      <a:pt x="6046950" y="1137589"/>
                      <a:pt x="6037009" y="1143821"/>
                    </a:cubicBezTo>
                    <a:cubicBezTo>
                      <a:pt x="6028311" y="1146313"/>
                      <a:pt x="6010915" y="1141328"/>
                      <a:pt x="6010915" y="1130111"/>
                    </a:cubicBezTo>
                    <a:cubicBezTo>
                      <a:pt x="6012157" y="1082751"/>
                      <a:pt x="5968666" y="1066548"/>
                      <a:pt x="5950027" y="1032897"/>
                    </a:cubicBezTo>
                    <a:cubicBezTo>
                      <a:pt x="5935115" y="1004232"/>
                      <a:pt x="5913991" y="989276"/>
                      <a:pt x="5880441" y="1005478"/>
                    </a:cubicBezTo>
                    <a:cubicBezTo>
                      <a:pt x="5870500" y="1010463"/>
                      <a:pt x="5861801" y="1004232"/>
                      <a:pt x="5863044" y="994261"/>
                    </a:cubicBezTo>
                    <a:cubicBezTo>
                      <a:pt x="5863044" y="970581"/>
                      <a:pt x="5844405" y="960610"/>
                      <a:pt x="5831979" y="946900"/>
                    </a:cubicBezTo>
                    <a:cubicBezTo>
                      <a:pt x="5815825" y="925713"/>
                      <a:pt x="5807127" y="933191"/>
                      <a:pt x="5794700" y="949393"/>
                    </a:cubicBezTo>
                    <a:cubicBezTo>
                      <a:pt x="5764878" y="973073"/>
                      <a:pt x="5743754" y="1004232"/>
                      <a:pt x="5723872" y="1037883"/>
                    </a:cubicBezTo>
                    <a:cubicBezTo>
                      <a:pt x="5720144" y="1044114"/>
                      <a:pt x="5716416" y="1052839"/>
                      <a:pt x="5710203" y="1059070"/>
                    </a:cubicBezTo>
                    <a:cubicBezTo>
                      <a:pt x="5685351" y="1090229"/>
                      <a:pt x="5682866" y="1123879"/>
                      <a:pt x="5702748" y="1157531"/>
                    </a:cubicBezTo>
                    <a:cubicBezTo>
                      <a:pt x="5716416" y="1178718"/>
                      <a:pt x="5727600" y="1202399"/>
                      <a:pt x="5736298" y="1227325"/>
                    </a:cubicBezTo>
                    <a:cubicBezTo>
                      <a:pt x="5740026" y="1239789"/>
                      <a:pt x="5744996" y="1249759"/>
                      <a:pt x="5754937" y="1257237"/>
                    </a:cubicBezTo>
                    <a:cubicBezTo>
                      <a:pt x="5764878" y="1268454"/>
                      <a:pt x="5772334" y="1282164"/>
                      <a:pt x="5768606" y="1298366"/>
                    </a:cubicBezTo>
                    <a:cubicBezTo>
                      <a:pt x="5757422" y="1318307"/>
                      <a:pt x="5756180" y="1339495"/>
                      <a:pt x="5761150" y="1361929"/>
                    </a:cubicBezTo>
                    <a:cubicBezTo>
                      <a:pt x="5767363" y="1388102"/>
                      <a:pt x="5758665" y="1413029"/>
                      <a:pt x="5747481" y="1435463"/>
                    </a:cubicBezTo>
                    <a:cubicBezTo>
                      <a:pt x="5736298" y="1457897"/>
                      <a:pt x="5716416" y="1454158"/>
                      <a:pt x="5696534" y="1442941"/>
                    </a:cubicBezTo>
                    <a:cubicBezTo>
                      <a:pt x="5661741" y="1421753"/>
                      <a:pt x="5626948" y="1422999"/>
                      <a:pt x="5590913" y="1441694"/>
                    </a:cubicBezTo>
                    <a:cubicBezTo>
                      <a:pt x="5559847" y="1457897"/>
                      <a:pt x="5543693" y="1485316"/>
                      <a:pt x="5537480" y="1518967"/>
                    </a:cubicBezTo>
                    <a:cubicBezTo>
                      <a:pt x="5533753" y="1538908"/>
                      <a:pt x="5543693" y="1550125"/>
                      <a:pt x="5557362" y="1561342"/>
                    </a:cubicBezTo>
                    <a:cubicBezTo>
                      <a:pt x="5588427" y="1583776"/>
                      <a:pt x="5602096" y="1616181"/>
                      <a:pt x="5618250" y="1649832"/>
                    </a:cubicBezTo>
                    <a:cubicBezTo>
                      <a:pt x="5625706" y="1664788"/>
                      <a:pt x="5626948" y="1680990"/>
                      <a:pt x="5618250" y="1697193"/>
                    </a:cubicBezTo>
                    <a:cubicBezTo>
                      <a:pt x="5614522" y="1703424"/>
                      <a:pt x="5610794" y="1708410"/>
                      <a:pt x="5603339" y="1709656"/>
                    </a:cubicBezTo>
                    <a:cubicBezTo>
                      <a:pt x="5594640" y="1710902"/>
                      <a:pt x="5594640" y="1703424"/>
                      <a:pt x="5592155" y="1697193"/>
                    </a:cubicBezTo>
                    <a:cubicBezTo>
                      <a:pt x="5585942" y="1671020"/>
                      <a:pt x="5568546" y="1690961"/>
                      <a:pt x="5558605" y="1692207"/>
                    </a:cubicBezTo>
                    <a:cubicBezTo>
                      <a:pt x="5543693" y="1694700"/>
                      <a:pt x="5539966" y="1708410"/>
                      <a:pt x="5549907" y="1719627"/>
                    </a:cubicBezTo>
                    <a:cubicBezTo>
                      <a:pt x="5563575" y="1737075"/>
                      <a:pt x="5567303" y="1754524"/>
                      <a:pt x="5564818" y="1775712"/>
                    </a:cubicBezTo>
                    <a:cubicBezTo>
                      <a:pt x="5563575" y="1784436"/>
                      <a:pt x="5561090" y="1793160"/>
                      <a:pt x="5551149" y="1795653"/>
                    </a:cubicBezTo>
                    <a:cubicBezTo>
                      <a:pt x="5539966" y="1798146"/>
                      <a:pt x="5533753" y="1790668"/>
                      <a:pt x="5530025" y="1783190"/>
                    </a:cubicBezTo>
                    <a:cubicBezTo>
                      <a:pt x="5521327" y="1760756"/>
                      <a:pt x="5507658" y="1753278"/>
                      <a:pt x="5482806" y="1757017"/>
                    </a:cubicBezTo>
                    <a:cubicBezTo>
                      <a:pt x="5465409" y="1762002"/>
                      <a:pt x="5454226" y="1749539"/>
                      <a:pt x="5456711" y="1729597"/>
                    </a:cubicBezTo>
                    <a:cubicBezTo>
                      <a:pt x="5457953" y="1720873"/>
                      <a:pt x="5469137" y="1712149"/>
                      <a:pt x="5457953" y="1705917"/>
                    </a:cubicBezTo>
                    <a:cubicBezTo>
                      <a:pt x="5446770" y="1700932"/>
                      <a:pt x="5434344" y="1707163"/>
                      <a:pt x="5430616" y="1718380"/>
                    </a:cubicBezTo>
                    <a:cubicBezTo>
                      <a:pt x="5423160" y="1740814"/>
                      <a:pt x="5409492" y="1742061"/>
                      <a:pt x="5387125" y="1733336"/>
                    </a:cubicBezTo>
                    <a:cubicBezTo>
                      <a:pt x="5394580" y="1757017"/>
                      <a:pt x="5393338" y="1774465"/>
                      <a:pt x="5366000" y="1775712"/>
                    </a:cubicBezTo>
                    <a:cubicBezTo>
                      <a:pt x="5364758" y="1775712"/>
                      <a:pt x="5362272" y="1775712"/>
                      <a:pt x="5359787" y="1775712"/>
                    </a:cubicBezTo>
                    <a:lnTo>
                      <a:pt x="5357086" y="1767727"/>
                    </a:lnTo>
                    <a:lnTo>
                      <a:pt x="5357086" y="1779241"/>
                    </a:lnTo>
                    <a:cubicBezTo>
                      <a:pt x="5343752" y="1776799"/>
                      <a:pt x="5337691" y="1787789"/>
                      <a:pt x="5330419" y="1797559"/>
                    </a:cubicBezTo>
                    <a:cubicBezTo>
                      <a:pt x="5321933" y="1807328"/>
                      <a:pt x="5312236" y="1814655"/>
                      <a:pt x="5297690" y="1812213"/>
                    </a:cubicBezTo>
                    <a:cubicBezTo>
                      <a:pt x="5289205" y="1809770"/>
                      <a:pt x="5279507" y="1808549"/>
                      <a:pt x="5277083" y="1800001"/>
                    </a:cubicBezTo>
                    <a:cubicBezTo>
                      <a:pt x="5275871" y="1790232"/>
                      <a:pt x="5283144" y="1786568"/>
                      <a:pt x="5289205" y="1782905"/>
                    </a:cubicBezTo>
                    <a:cubicBezTo>
                      <a:pt x="5313448" y="1765809"/>
                      <a:pt x="5325570" y="1735280"/>
                      <a:pt x="5357086" y="1727953"/>
                    </a:cubicBezTo>
                    <a:lnTo>
                      <a:pt x="5357086" y="1731351"/>
                    </a:lnTo>
                    <a:lnTo>
                      <a:pt x="5359787" y="1723366"/>
                    </a:lnTo>
                    <a:cubicBezTo>
                      <a:pt x="5373456" y="1704671"/>
                      <a:pt x="5362272" y="1687222"/>
                      <a:pt x="5352332" y="1674759"/>
                    </a:cubicBezTo>
                    <a:cubicBezTo>
                      <a:pt x="5344876" y="1666034"/>
                      <a:pt x="5339905" y="1654817"/>
                      <a:pt x="5343633" y="1648586"/>
                    </a:cubicBezTo>
                    <a:cubicBezTo>
                      <a:pt x="5367243" y="1608703"/>
                      <a:pt x="5338663" y="1611196"/>
                      <a:pt x="5313811" y="1609949"/>
                    </a:cubicBezTo>
                    <a:cubicBezTo>
                      <a:pt x="5308840" y="1582530"/>
                      <a:pt x="5311325" y="1560096"/>
                      <a:pt x="5344876" y="1553864"/>
                    </a:cubicBezTo>
                    <a:cubicBezTo>
                      <a:pt x="5354817" y="1551372"/>
                      <a:pt x="5361030" y="1546386"/>
                      <a:pt x="5362272" y="1533923"/>
                    </a:cubicBezTo>
                    <a:cubicBezTo>
                      <a:pt x="5364758" y="1499026"/>
                      <a:pt x="5387125" y="1489055"/>
                      <a:pt x="5419433" y="1506504"/>
                    </a:cubicBezTo>
                    <a:cubicBezTo>
                      <a:pt x="5431859" y="1511489"/>
                      <a:pt x="5440557" y="1521460"/>
                      <a:pt x="5451740" y="1528938"/>
                    </a:cubicBezTo>
                    <a:cubicBezTo>
                      <a:pt x="5464166" y="1537662"/>
                      <a:pt x="5475350" y="1537662"/>
                      <a:pt x="5477835" y="1520213"/>
                    </a:cubicBezTo>
                    <a:cubicBezTo>
                      <a:pt x="5479078" y="1506504"/>
                      <a:pt x="5487776" y="1495287"/>
                      <a:pt x="5496474" y="1485316"/>
                    </a:cubicBezTo>
                    <a:cubicBezTo>
                      <a:pt x="5510143" y="1467867"/>
                      <a:pt x="5526297" y="1451665"/>
                      <a:pt x="5510143" y="1424246"/>
                    </a:cubicBezTo>
                    <a:cubicBezTo>
                      <a:pt x="5502687" y="1413029"/>
                      <a:pt x="5508900" y="1398073"/>
                      <a:pt x="5520084" y="1388102"/>
                    </a:cubicBezTo>
                    <a:cubicBezTo>
                      <a:pt x="5532510" y="1379378"/>
                      <a:pt x="5544936" y="1385609"/>
                      <a:pt x="5556120" y="1394334"/>
                    </a:cubicBezTo>
                    <a:cubicBezTo>
                      <a:pt x="5561090" y="1398073"/>
                      <a:pt x="5566060" y="1404304"/>
                      <a:pt x="5572273" y="1405551"/>
                    </a:cubicBezTo>
                    <a:cubicBezTo>
                      <a:pt x="5579729" y="1408043"/>
                      <a:pt x="5589670" y="1405551"/>
                      <a:pt x="5584700" y="1394334"/>
                    </a:cubicBezTo>
                    <a:cubicBezTo>
                      <a:pt x="5554877" y="1333263"/>
                      <a:pt x="5590913" y="1289642"/>
                      <a:pt x="5628191" y="1248513"/>
                    </a:cubicBezTo>
                    <a:cubicBezTo>
                      <a:pt x="5629434" y="1247267"/>
                      <a:pt x="5630676" y="1246020"/>
                      <a:pt x="5631919" y="1243527"/>
                    </a:cubicBezTo>
                    <a:cubicBezTo>
                      <a:pt x="5654286" y="1227325"/>
                      <a:pt x="5649315" y="1214862"/>
                      <a:pt x="5629434" y="1201152"/>
                    </a:cubicBezTo>
                    <a:cubicBezTo>
                      <a:pt x="5624463" y="1198659"/>
                      <a:pt x="5620735" y="1194921"/>
                      <a:pt x="5615765" y="1192428"/>
                    </a:cubicBezTo>
                    <a:cubicBezTo>
                      <a:pt x="5612037" y="1188689"/>
                      <a:pt x="5608309" y="1184950"/>
                      <a:pt x="5607067" y="1181211"/>
                    </a:cubicBezTo>
                    <a:cubicBezTo>
                      <a:pt x="5599611" y="1161269"/>
                      <a:pt x="5614522" y="1145067"/>
                      <a:pt x="5618250" y="1127619"/>
                    </a:cubicBezTo>
                    <a:cubicBezTo>
                      <a:pt x="5629434" y="1086490"/>
                      <a:pt x="5629434" y="1044114"/>
                      <a:pt x="5646830" y="1002985"/>
                    </a:cubicBezTo>
                    <a:cubicBezTo>
                      <a:pt x="5659256" y="970581"/>
                      <a:pt x="5651801" y="930698"/>
                      <a:pt x="5661741" y="895801"/>
                    </a:cubicBezTo>
                    <a:cubicBezTo>
                      <a:pt x="5665469" y="883337"/>
                      <a:pt x="5651801" y="874613"/>
                      <a:pt x="5646830" y="863396"/>
                    </a:cubicBezTo>
                    <a:cubicBezTo>
                      <a:pt x="5640617" y="852179"/>
                      <a:pt x="5629434" y="843455"/>
                      <a:pt x="5626948" y="829745"/>
                    </a:cubicBezTo>
                    <a:cubicBezTo>
                      <a:pt x="5628191" y="818528"/>
                      <a:pt x="5628191" y="807311"/>
                      <a:pt x="5641860" y="802326"/>
                    </a:cubicBezTo>
                    <a:cubicBezTo>
                      <a:pt x="5645587" y="803572"/>
                      <a:pt x="5648073" y="808557"/>
                      <a:pt x="5651801" y="811050"/>
                    </a:cubicBezTo>
                    <a:cubicBezTo>
                      <a:pt x="5665469" y="824760"/>
                      <a:pt x="5685351" y="838469"/>
                      <a:pt x="5699020" y="821021"/>
                    </a:cubicBezTo>
                    <a:cubicBezTo>
                      <a:pt x="5710203" y="806065"/>
                      <a:pt x="5697777" y="786123"/>
                      <a:pt x="5679138" y="776153"/>
                    </a:cubicBezTo>
                    <a:cubicBezTo>
                      <a:pt x="5665469" y="754965"/>
                      <a:pt x="5674167" y="738763"/>
                      <a:pt x="5689079" y="723807"/>
                    </a:cubicBezTo>
                    <a:cubicBezTo>
                      <a:pt x="5725114" y="683924"/>
                      <a:pt x="5776061" y="673953"/>
                      <a:pt x="5823280" y="658997"/>
                    </a:cubicBezTo>
                    <a:cubicBezTo>
                      <a:pt x="5853103" y="649027"/>
                      <a:pt x="5880441" y="639056"/>
                      <a:pt x="5905293" y="619115"/>
                    </a:cubicBezTo>
                    <a:cubicBezTo>
                      <a:pt x="5919272" y="609767"/>
                      <a:pt x="5932552" y="598316"/>
                      <a:pt x="5948804" y="596856"/>
                    </a:cubicBezTo>
                    <a:close/>
                    <a:moveTo>
                      <a:pt x="149442" y="622"/>
                    </a:moveTo>
                    <a:cubicBezTo>
                      <a:pt x="162967" y="504"/>
                      <a:pt x="161342" y="21341"/>
                      <a:pt x="165986" y="36495"/>
                    </a:cubicBezTo>
                    <a:cubicBezTo>
                      <a:pt x="152364" y="66804"/>
                      <a:pt x="169701" y="108478"/>
                      <a:pt x="132551" y="132472"/>
                    </a:cubicBezTo>
                    <a:cubicBezTo>
                      <a:pt x="118929" y="141312"/>
                      <a:pt x="133789" y="148890"/>
                      <a:pt x="136266" y="157730"/>
                    </a:cubicBezTo>
                    <a:cubicBezTo>
                      <a:pt x="138742" y="167832"/>
                      <a:pt x="139981" y="179198"/>
                      <a:pt x="127597" y="182987"/>
                    </a:cubicBezTo>
                    <a:cubicBezTo>
                      <a:pt x="116452" y="188038"/>
                      <a:pt x="113976" y="176672"/>
                      <a:pt x="111499" y="167832"/>
                    </a:cubicBezTo>
                    <a:cubicBezTo>
                      <a:pt x="107784" y="153941"/>
                      <a:pt x="100354" y="143838"/>
                      <a:pt x="83017" y="146364"/>
                    </a:cubicBezTo>
                    <a:cubicBezTo>
                      <a:pt x="66919" y="147627"/>
                      <a:pt x="59489" y="133735"/>
                      <a:pt x="54536" y="123632"/>
                    </a:cubicBezTo>
                    <a:cubicBezTo>
                      <a:pt x="39676" y="88272"/>
                      <a:pt x="23577" y="54175"/>
                      <a:pt x="2526" y="22604"/>
                    </a:cubicBezTo>
                    <a:cubicBezTo>
                      <a:pt x="-4904" y="8712"/>
                      <a:pt x="5003" y="-3916"/>
                      <a:pt x="19862" y="1135"/>
                    </a:cubicBezTo>
                    <a:cubicBezTo>
                      <a:pt x="52059" y="11238"/>
                      <a:pt x="85494" y="-128"/>
                      <a:pt x="117691" y="8712"/>
                    </a:cubicBezTo>
                    <a:cubicBezTo>
                      <a:pt x="121406" y="9975"/>
                      <a:pt x="126359" y="9975"/>
                      <a:pt x="130074" y="8712"/>
                    </a:cubicBezTo>
                    <a:cubicBezTo>
                      <a:pt x="138742" y="3029"/>
                      <a:pt x="144934" y="662"/>
                      <a:pt x="149442" y="622"/>
                    </a:cubicBezTo>
                    <a:close/>
                  </a:path>
                </a:pathLst>
              </a:custGeom>
              <a:solidFill>
                <a:schemeClr val="accent2">
                  <a:alpha val="59999"/>
                </a:schemeClr>
              </a:solidFill>
              <a:ln>
                <a:noFill/>
              </a:ln>
            </p:spPr>
            <p:txBody>
              <a:bodyPr anchor="ctr"/>
              <a:lstStyle/>
              <a:p>
                <a:pPr defTabSz="457189"/>
                <a:endParaRPr lang="en-US" sz="1351" dirty="0">
                  <a:latin typeface="Oswald" pitchFamily="2" charset="77"/>
                </a:endParaRPr>
              </a:p>
            </p:txBody>
          </p:sp>
          <p:sp>
            <p:nvSpPr>
              <p:cNvPr id="70" name="Freeform 631">
                <a:extLst>
                  <a:ext uri="{FF2B5EF4-FFF2-40B4-BE49-F238E27FC236}">
                    <a16:creationId xmlns:a16="http://schemas.microsoft.com/office/drawing/2014/main" id="{FC3CD83B-6CA4-44FB-84CE-5CC6EB2B6DC6}"/>
                  </a:ext>
                </a:extLst>
              </p:cNvPr>
              <p:cNvSpPr>
                <a:spLocks/>
              </p:cNvSpPr>
              <p:nvPr/>
            </p:nvSpPr>
            <p:spPr bwMode="auto">
              <a:xfrm>
                <a:off x="2467511" y="7505769"/>
                <a:ext cx="6054630" cy="5349636"/>
              </a:xfrm>
              <a:custGeom>
                <a:avLst/>
                <a:gdLst/>
                <a:ahLst/>
                <a:cxnLst/>
                <a:rect l="0" t="0" r="r" b="b"/>
                <a:pathLst>
                  <a:path w="6057772" h="5351079">
                    <a:moveTo>
                      <a:pt x="3679601" y="5063554"/>
                    </a:moveTo>
                    <a:cubicBezTo>
                      <a:pt x="3700695" y="5061075"/>
                      <a:pt x="3704417" y="5080904"/>
                      <a:pt x="3706899" y="5094537"/>
                    </a:cubicBezTo>
                    <a:cubicBezTo>
                      <a:pt x="3714344" y="5124281"/>
                      <a:pt x="3731715" y="5144110"/>
                      <a:pt x="3755291" y="5161461"/>
                    </a:cubicBezTo>
                    <a:lnTo>
                      <a:pt x="3759069" y="5165493"/>
                    </a:lnTo>
                    <a:lnTo>
                      <a:pt x="3779560" y="5174340"/>
                    </a:lnTo>
                    <a:cubicBezTo>
                      <a:pt x="3807367" y="5180040"/>
                      <a:pt x="3837809" y="5172129"/>
                      <a:pt x="3864035" y="5185158"/>
                    </a:cubicBezTo>
                    <a:cubicBezTo>
                      <a:pt x="3879022" y="5193844"/>
                      <a:pt x="3902750" y="5218661"/>
                      <a:pt x="3923981" y="5183917"/>
                    </a:cubicBezTo>
                    <a:cubicBezTo>
                      <a:pt x="3935221" y="5165304"/>
                      <a:pt x="3961448" y="5157859"/>
                      <a:pt x="3958950" y="5129320"/>
                    </a:cubicBezTo>
                    <a:cubicBezTo>
                      <a:pt x="3957701" y="5115670"/>
                      <a:pt x="3968941" y="5099539"/>
                      <a:pt x="3982679" y="5106984"/>
                    </a:cubicBezTo>
                    <a:cubicBezTo>
                      <a:pt x="4015149" y="5123115"/>
                      <a:pt x="4046371" y="5106984"/>
                      <a:pt x="4077593" y="5109466"/>
                    </a:cubicBezTo>
                    <a:cubicBezTo>
                      <a:pt x="4097575" y="5145451"/>
                      <a:pt x="4086335" y="5185158"/>
                      <a:pt x="4090082" y="5222384"/>
                    </a:cubicBezTo>
                    <a:cubicBezTo>
                      <a:pt x="4070100" y="5209975"/>
                      <a:pt x="4051367" y="5216179"/>
                      <a:pt x="4031385" y="5224865"/>
                    </a:cubicBezTo>
                    <a:cubicBezTo>
                      <a:pt x="3946461" y="5260850"/>
                      <a:pt x="3861537" y="5298076"/>
                      <a:pt x="3772867" y="5326615"/>
                    </a:cubicBezTo>
                    <a:lnTo>
                      <a:pt x="3770378" y="5326097"/>
                    </a:lnTo>
                    <a:lnTo>
                      <a:pt x="3709381" y="5339460"/>
                    </a:lnTo>
                    <a:cubicBezTo>
                      <a:pt x="3687046" y="5342403"/>
                      <a:pt x="3664711" y="5344882"/>
                      <a:pt x="3643618" y="5351079"/>
                    </a:cubicBezTo>
                    <a:cubicBezTo>
                      <a:pt x="3616320" y="5320095"/>
                      <a:pt x="3586540" y="5292830"/>
                      <a:pt x="3544352" y="5286633"/>
                    </a:cubicBezTo>
                    <a:cubicBezTo>
                      <a:pt x="3513332" y="5281676"/>
                      <a:pt x="3510850" y="5268043"/>
                      <a:pt x="3513332" y="5240778"/>
                    </a:cubicBezTo>
                    <a:cubicBezTo>
                      <a:pt x="3518295" y="5203598"/>
                      <a:pt x="3535667" y="5170136"/>
                      <a:pt x="3539389" y="5134196"/>
                    </a:cubicBezTo>
                    <a:cubicBezTo>
                      <a:pt x="3539389" y="5127999"/>
                      <a:pt x="3541871" y="5121802"/>
                      <a:pt x="3545593" y="5119324"/>
                    </a:cubicBezTo>
                    <a:cubicBezTo>
                      <a:pt x="3590262" y="5098255"/>
                      <a:pt x="3628728" y="5067272"/>
                      <a:pt x="3679601" y="5063554"/>
                    </a:cubicBezTo>
                    <a:close/>
                    <a:moveTo>
                      <a:pt x="892088" y="4785310"/>
                    </a:moveTo>
                    <a:cubicBezTo>
                      <a:pt x="901926" y="4785155"/>
                      <a:pt x="911920" y="4788875"/>
                      <a:pt x="923787" y="4795694"/>
                    </a:cubicBezTo>
                    <a:cubicBezTo>
                      <a:pt x="966262" y="4819253"/>
                      <a:pt x="1011234" y="4847772"/>
                      <a:pt x="1064952" y="4827933"/>
                    </a:cubicBezTo>
                    <a:cubicBezTo>
                      <a:pt x="1082441" y="4829173"/>
                      <a:pt x="1091186" y="4842812"/>
                      <a:pt x="1102429" y="4852732"/>
                    </a:cubicBezTo>
                    <a:cubicBezTo>
                      <a:pt x="1132411" y="4878771"/>
                      <a:pt x="1167389" y="4897370"/>
                      <a:pt x="1194873" y="4927128"/>
                    </a:cubicBezTo>
                    <a:cubicBezTo>
                      <a:pt x="1199870" y="4937048"/>
                      <a:pt x="1207365" y="4944488"/>
                      <a:pt x="1214861" y="4953167"/>
                    </a:cubicBezTo>
                    <a:cubicBezTo>
                      <a:pt x="1234849" y="4975486"/>
                      <a:pt x="1231101" y="4990365"/>
                      <a:pt x="1202368" y="5001525"/>
                    </a:cubicBezTo>
                    <a:cubicBezTo>
                      <a:pt x="1199870" y="5004005"/>
                      <a:pt x="1198620" y="5004005"/>
                      <a:pt x="1196122" y="5004005"/>
                    </a:cubicBezTo>
                    <a:cubicBezTo>
                      <a:pt x="1184879" y="5011444"/>
                      <a:pt x="1161143" y="5007725"/>
                      <a:pt x="1168639" y="5032524"/>
                    </a:cubicBezTo>
                    <a:cubicBezTo>
                      <a:pt x="1178633" y="5057322"/>
                      <a:pt x="1203617" y="5068482"/>
                      <a:pt x="1226104" y="5056082"/>
                    </a:cubicBezTo>
                    <a:cubicBezTo>
                      <a:pt x="1238596" y="5049883"/>
                      <a:pt x="1252338" y="5046163"/>
                      <a:pt x="1267329" y="5048643"/>
                    </a:cubicBezTo>
                    <a:cubicBezTo>
                      <a:pt x="1284818" y="5052363"/>
                      <a:pt x="1302308" y="5052363"/>
                      <a:pt x="1318548" y="5044923"/>
                    </a:cubicBezTo>
                    <a:cubicBezTo>
                      <a:pt x="1329791" y="5039963"/>
                      <a:pt x="1339785" y="5041203"/>
                      <a:pt x="1349779" y="5048643"/>
                    </a:cubicBezTo>
                    <a:cubicBezTo>
                      <a:pt x="1357274" y="5052363"/>
                      <a:pt x="1361022" y="5058562"/>
                      <a:pt x="1359773" y="5067242"/>
                    </a:cubicBezTo>
                    <a:cubicBezTo>
                      <a:pt x="1358523" y="5077162"/>
                      <a:pt x="1351028" y="5077162"/>
                      <a:pt x="1343533" y="5077162"/>
                    </a:cubicBezTo>
                    <a:cubicBezTo>
                      <a:pt x="1331040" y="5078401"/>
                      <a:pt x="1321046" y="5075922"/>
                      <a:pt x="1309803" y="5079641"/>
                    </a:cubicBezTo>
                    <a:cubicBezTo>
                      <a:pt x="1283569" y="5088321"/>
                      <a:pt x="1254836" y="5090801"/>
                      <a:pt x="1229852" y="5104440"/>
                    </a:cubicBezTo>
                    <a:cubicBezTo>
                      <a:pt x="1222356" y="5109400"/>
                      <a:pt x="1213611" y="5113120"/>
                      <a:pt x="1208614" y="5119320"/>
                    </a:cubicBezTo>
                    <a:cubicBezTo>
                      <a:pt x="1198620" y="5137919"/>
                      <a:pt x="1179882" y="5144118"/>
                      <a:pt x="1159894" y="5147838"/>
                    </a:cubicBezTo>
                    <a:cubicBezTo>
                      <a:pt x="1141155" y="5152798"/>
                      <a:pt x="1122417" y="5157758"/>
                      <a:pt x="1107426" y="5171397"/>
                    </a:cubicBezTo>
                    <a:cubicBezTo>
                      <a:pt x="1077444" y="5193716"/>
                      <a:pt x="1047462" y="5204876"/>
                      <a:pt x="1007486" y="5202396"/>
                    </a:cubicBezTo>
                    <a:cubicBezTo>
                      <a:pt x="985000" y="5199916"/>
                      <a:pt x="956268" y="5207356"/>
                      <a:pt x="933781" y="5223475"/>
                    </a:cubicBezTo>
                    <a:cubicBezTo>
                      <a:pt x="881313" y="5263153"/>
                      <a:pt x="825097" y="5240834"/>
                      <a:pt x="770131" y="5225955"/>
                    </a:cubicBezTo>
                    <a:cubicBezTo>
                      <a:pt x="757638" y="5222235"/>
                      <a:pt x="746395" y="5216035"/>
                      <a:pt x="732653" y="5219755"/>
                    </a:cubicBezTo>
                    <a:cubicBezTo>
                      <a:pt x="690179" y="5225955"/>
                      <a:pt x="670191" y="5194956"/>
                      <a:pt x="648954" y="5168917"/>
                    </a:cubicBezTo>
                    <a:cubicBezTo>
                      <a:pt x="643957" y="5163958"/>
                      <a:pt x="641459" y="5157758"/>
                      <a:pt x="638960" y="5152798"/>
                    </a:cubicBezTo>
                    <a:cubicBezTo>
                      <a:pt x="622720" y="5103200"/>
                      <a:pt x="595237" y="5064762"/>
                      <a:pt x="546516" y="5042443"/>
                    </a:cubicBezTo>
                    <a:cubicBezTo>
                      <a:pt x="532775" y="5002765"/>
                      <a:pt x="502793" y="4970526"/>
                      <a:pt x="497796" y="4925888"/>
                    </a:cubicBezTo>
                    <a:cubicBezTo>
                      <a:pt x="494048" y="4904809"/>
                      <a:pt x="497796" y="4889930"/>
                      <a:pt x="517784" y="4878771"/>
                    </a:cubicBezTo>
                    <a:cubicBezTo>
                      <a:pt x="552762" y="4857692"/>
                      <a:pt x="552762" y="4856452"/>
                      <a:pt x="525279" y="4826693"/>
                    </a:cubicBezTo>
                    <a:cubicBezTo>
                      <a:pt x="511538" y="4813054"/>
                      <a:pt x="521531" y="4804374"/>
                      <a:pt x="534024" y="4800654"/>
                    </a:cubicBezTo>
                    <a:cubicBezTo>
                      <a:pt x="546516" y="4795694"/>
                      <a:pt x="557759" y="4800654"/>
                      <a:pt x="569003" y="4805614"/>
                    </a:cubicBezTo>
                    <a:cubicBezTo>
                      <a:pt x="597735" y="4824213"/>
                      <a:pt x="625219" y="4814293"/>
                      <a:pt x="653951" y="4804374"/>
                    </a:cubicBezTo>
                    <a:cubicBezTo>
                      <a:pt x="676437" y="4798174"/>
                      <a:pt x="696425" y="4787015"/>
                      <a:pt x="721410" y="4789495"/>
                    </a:cubicBezTo>
                    <a:cubicBezTo>
                      <a:pt x="730155" y="4789495"/>
                      <a:pt x="740149" y="4789495"/>
                      <a:pt x="748893" y="4795694"/>
                    </a:cubicBezTo>
                    <a:cubicBezTo>
                      <a:pt x="786371" y="4824213"/>
                      <a:pt x="826346" y="4825453"/>
                      <a:pt x="861325" y="4798174"/>
                    </a:cubicBezTo>
                    <a:cubicBezTo>
                      <a:pt x="872568" y="4789494"/>
                      <a:pt x="882250" y="4785465"/>
                      <a:pt x="892088" y="4785310"/>
                    </a:cubicBezTo>
                    <a:close/>
                    <a:moveTo>
                      <a:pt x="5441090" y="4170475"/>
                    </a:moveTo>
                    <a:lnTo>
                      <a:pt x="5432453" y="4186843"/>
                    </a:lnTo>
                    <a:cubicBezTo>
                      <a:pt x="5414961" y="4211137"/>
                      <a:pt x="5389221" y="4229124"/>
                      <a:pt x="5370501" y="4253419"/>
                    </a:cubicBezTo>
                    <a:cubicBezTo>
                      <a:pt x="5365509" y="4262140"/>
                      <a:pt x="5359893" y="4271172"/>
                      <a:pt x="5353029" y="4279115"/>
                    </a:cubicBezTo>
                    <a:lnTo>
                      <a:pt x="5342043" y="4287546"/>
                    </a:lnTo>
                    <a:lnTo>
                      <a:pt x="5415319" y="4278087"/>
                    </a:lnTo>
                    <a:cubicBezTo>
                      <a:pt x="5446427" y="4276838"/>
                      <a:pt x="5460114" y="4254350"/>
                      <a:pt x="5447671" y="4225615"/>
                    </a:cubicBezTo>
                    <a:cubicBezTo>
                      <a:pt x="5442694" y="4214996"/>
                      <a:pt x="5440827" y="4204064"/>
                      <a:pt x="5440361" y="4192976"/>
                    </a:cubicBezTo>
                    <a:lnTo>
                      <a:pt x="5441090" y="4170475"/>
                    </a:lnTo>
                    <a:close/>
                    <a:moveTo>
                      <a:pt x="612458" y="3516784"/>
                    </a:moveTo>
                    <a:lnTo>
                      <a:pt x="612688" y="3517387"/>
                    </a:lnTo>
                    <a:lnTo>
                      <a:pt x="612718" y="3517091"/>
                    </a:lnTo>
                    <a:lnTo>
                      <a:pt x="612458" y="3516784"/>
                    </a:lnTo>
                    <a:close/>
                    <a:moveTo>
                      <a:pt x="514092" y="3501426"/>
                    </a:moveTo>
                    <a:lnTo>
                      <a:pt x="515378" y="3503366"/>
                    </a:lnTo>
                    <a:lnTo>
                      <a:pt x="515176" y="3502722"/>
                    </a:lnTo>
                    <a:lnTo>
                      <a:pt x="514092" y="3501426"/>
                    </a:lnTo>
                    <a:close/>
                    <a:moveTo>
                      <a:pt x="611172" y="3405873"/>
                    </a:moveTo>
                    <a:lnTo>
                      <a:pt x="612896" y="3407024"/>
                    </a:lnTo>
                    <a:lnTo>
                      <a:pt x="613195" y="3407743"/>
                    </a:lnTo>
                    <a:cubicBezTo>
                      <a:pt x="613040" y="3407743"/>
                      <a:pt x="613040" y="3407743"/>
                      <a:pt x="614908" y="3409613"/>
                    </a:cubicBezTo>
                    <a:lnTo>
                      <a:pt x="616558" y="3417870"/>
                    </a:lnTo>
                    <a:lnTo>
                      <a:pt x="616142" y="3408483"/>
                    </a:lnTo>
                    <a:lnTo>
                      <a:pt x="614908" y="3408366"/>
                    </a:lnTo>
                    <a:lnTo>
                      <a:pt x="612896" y="3407024"/>
                    </a:lnTo>
                    <a:lnTo>
                      <a:pt x="612417" y="3405873"/>
                    </a:lnTo>
                    <a:cubicBezTo>
                      <a:pt x="612417" y="3405873"/>
                      <a:pt x="611172" y="3404626"/>
                      <a:pt x="611172" y="3405873"/>
                    </a:cubicBezTo>
                    <a:close/>
                    <a:moveTo>
                      <a:pt x="493304" y="3101969"/>
                    </a:moveTo>
                    <a:lnTo>
                      <a:pt x="479853" y="3108074"/>
                    </a:lnTo>
                    <a:lnTo>
                      <a:pt x="479170" y="3108704"/>
                    </a:lnTo>
                    <a:lnTo>
                      <a:pt x="479316" y="3154660"/>
                    </a:lnTo>
                    <a:cubicBezTo>
                      <a:pt x="476669" y="3170867"/>
                      <a:pt x="472933" y="3187075"/>
                      <a:pt x="472933" y="3203905"/>
                    </a:cubicBezTo>
                    <a:cubicBezTo>
                      <a:pt x="472933" y="3216372"/>
                      <a:pt x="461725" y="3223852"/>
                      <a:pt x="448025" y="3227592"/>
                    </a:cubicBezTo>
                    <a:cubicBezTo>
                      <a:pt x="436816" y="3231333"/>
                      <a:pt x="426853" y="3236320"/>
                      <a:pt x="419381" y="3247540"/>
                    </a:cubicBezTo>
                    <a:cubicBezTo>
                      <a:pt x="413154" y="3260007"/>
                      <a:pt x="409418" y="3273721"/>
                      <a:pt x="426853" y="3281201"/>
                    </a:cubicBezTo>
                    <a:cubicBezTo>
                      <a:pt x="439307" y="3286188"/>
                      <a:pt x="454252" y="3287435"/>
                      <a:pt x="461725" y="3269981"/>
                    </a:cubicBezTo>
                    <a:cubicBezTo>
                      <a:pt x="465461" y="3263747"/>
                      <a:pt x="465461" y="3257514"/>
                      <a:pt x="467951" y="3251280"/>
                    </a:cubicBezTo>
                    <a:cubicBezTo>
                      <a:pt x="472933" y="3237566"/>
                      <a:pt x="481651" y="3228839"/>
                      <a:pt x="496595" y="3227592"/>
                    </a:cubicBezTo>
                    <a:cubicBezTo>
                      <a:pt x="511540" y="3227592"/>
                      <a:pt x="517767" y="3237566"/>
                      <a:pt x="522749" y="3248787"/>
                    </a:cubicBezTo>
                    <a:cubicBezTo>
                      <a:pt x="530221" y="3266241"/>
                      <a:pt x="538939" y="3282448"/>
                      <a:pt x="557620" y="3291175"/>
                    </a:cubicBezTo>
                    <a:cubicBezTo>
                      <a:pt x="570074" y="3297409"/>
                      <a:pt x="571319" y="3309876"/>
                      <a:pt x="575055" y="3322343"/>
                    </a:cubicBezTo>
                    <a:cubicBezTo>
                      <a:pt x="581282" y="3338550"/>
                      <a:pt x="596227" y="3343537"/>
                      <a:pt x="609926" y="3337304"/>
                    </a:cubicBezTo>
                    <a:cubicBezTo>
                      <a:pt x="624871" y="3331070"/>
                      <a:pt x="613663" y="3318603"/>
                      <a:pt x="609926" y="3309876"/>
                    </a:cubicBezTo>
                    <a:cubicBezTo>
                      <a:pt x="596227" y="3276214"/>
                      <a:pt x="582528" y="3242553"/>
                      <a:pt x="550147" y="3221359"/>
                    </a:cubicBezTo>
                    <a:cubicBezTo>
                      <a:pt x="532712" y="3210138"/>
                      <a:pt x="530221" y="3190191"/>
                      <a:pt x="532712" y="3170244"/>
                    </a:cubicBezTo>
                    <a:cubicBezTo>
                      <a:pt x="540184" y="3120375"/>
                      <a:pt x="540184" y="3120375"/>
                      <a:pt x="492859" y="3102921"/>
                    </a:cubicBezTo>
                    <a:lnTo>
                      <a:pt x="493304" y="3101969"/>
                    </a:lnTo>
                    <a:close/>
                    <a:moveTo>
                      <a:pt x="557951" y="2988184"/>
                    </a:moveTo>
                    <a:cubicBezTo>
                      <a:pt x="553319" y="2986236"/>
                      <a:pt x="546275" y="2990366"/>
                      <a:pt x="540710" y="2990288"/>
                    </a:cubicBezTo>
                    <a:lnTo>
                      <a:pt x="538485" y="2988786"/>
                    </a:lnTo>
                    <a:lnTo>
                      <a:pt x="545896" y="3005435"/>
                    </a:lnTo>
                    <a:lnTo>
                      <a:pt x="538718" y="3021561"/>
                    </a:lnTo>
                    <a:lnTo>
                      <a:pt x="554039" y="3014716"/>
                    </a:lnTo>
                    <a:cubicBezTo>
                      <a:pt x="559799" y="3011599"/>
                      <a:pt x="563847" y="3006924"/>
                      <a:pt x="562601" y="2996950"/>
                    </a:cubicBezTo>
                    <a:cubicBezTo>
                      <a:pt x="561979" y="2991651"/>
                      <a:pt x="560266" y="2989158"/>
                      <a:pt x="557951" y="2988184"/>
                    </a:cubicBezTo>
                    <a:close/>
                    <a:moveTo>
                      <a:pt x="1327508" y="2780567"/>
                    </a:moveTo>
                    <a:cubicBezTo>
                      <a:pt x="1341166" y="2819085"/>
                      <a:pt x="1349858" y="2824055"/>
                      <a:pt x="1388350" y="2811630"/>
                    </a:cubicBezTo>
                    <a:cubicBezTo>
                      <a:pt x="1426842" y="2800447"/>
                      <a:pt x="1430567" y="2802932"/>
                      <a:pt x="1439259" y="2841450"/>
                    </a:cubicBezTo>
                    <a:cubicBezTo>
                      <a:pt x="1441742" y="2851390"/>
                      <a:pt x="1446709" y="2856360"/>
                      <a:pt x="1456642" y="2860087"/>
                    </a:cubicBezTo>
                    <a:cubicBezTo>
                      <a:pt x="1507551" y="2872512"/>
                      <a:pt x="1541076" y="2907303"/>
                      <a:pt x="1569634" y="2948305"/>
                    </a:cubicBezTo>
                    <a:cubicBezTo>
                      <a:pt x="1582051" y="2966943"/>
                      <a:pt x="1558459" y="2983095"/>
                      <a:pt x="1564668" y="3004218"/>
                    </a:cubicBezTo>
                    <a:cubicBezTo>
                      <a:pt x="1590743" y="2991793"/>
                      <a:pt x="1599435" y="3002976"/>
                      <a:pt x="1598193" y="3031553"/>
                    </a:cubicBezTo>
                    <a:cubicBezTo>
                      <a:pt x="1598193" y="3046463"/>
                      <a:pt x="1606885" y="3062616"/>
                      <a:pt x="1611851" y="3077526"/>
                    </a:cubicBezTo>
                    <a:cubicBezTo>
                      <a:pt x="1619301" y="3102376"/>
                      <a:pt x="1605643" y="3123499"/>
                      <a:pt x="1582051" y="3113559"/>
                    </a:cubicBezTo>
                    <a:cubicBezTo>
                      <a:pt x="1549768" y="3101134"/>
                      <a:pt x="1537351" y="3124741"/>
                      <a:pt x="1522451" y="3139651"/>
                    </a:cubicBezTo>
                    <a:cubicBezTo>
                      <a:pt x="1511276" y="3152076"/>
                      <a:pt x="1519967" y="3171956"/>
                      <a:pt x="1531143" y="3188109"/>
                    </a:cubicBezTo>
                    <a:cubicBezTo>
                      <a:pt x="1542318" y="3201776"/>
                      <a:pt x="1547284" y="3220414"/>
                      <a:pt x="1549768" y="3239052"/>
                    </a:cubicBezTo>
                    <a:cubicBezTo>
                      <a:pt x="1554734" y="3261417"/>
                      <a:pt x="1526176" y="3281297"/>
                      <a:pt x="1501342" y="3275084"/>
                    </a:cubicBezTo>
                    <a:cubicBezTo>
                      <a:pt x="1467817" y="3265144"/>
                      <a:pt x="1438017" y="3247749"/>
                      <a:pt x="1402008" y="3250234"/>
                    </a:cubicBezTo>
                    <a:cubicBezTo>
                      <a:pt x="1362275" y="3252719"/>
                      <a:pt x="1323783" y="3235324"/>
                      <a:pt x="1282807" y="3247749"/>
                    </a:cubicBezTo>
                    <a:cubicBezTo>
                      <a:pt x="1266666" y="3252719"/>
                      <a:pt x="1255491" y="3260174"/>
                      <a:pt x="1243074" y="3270114"/>
                    </a:cubicBezTo>
                    <a:cubicBezTo>
                      <a:pt x="1213274" y="3297449"/>
                      <a:pt x="1180990" y="3312360"/>
                      <a:pt x="1138773" y="3303662"/>
                    </a:cubicBezTo>
                    <a:cubicBezTo>
                      <a:pt x="1127598" y="3301177"/>
                      <a:pt x="1115181" y="3306147"/>
                      <a:pt x="1104006" y="3307390"/>
                    </a:cubicBezTo>
                    <a:cubicBezTo>
                      <a:pt x="1112698" y="3291237"/>
                      <a:pt x="1126356" y="3285024"/>
                      <a:pt x="1144981" y="3289994"/>
                    </a:cubicBezTo>
                    <a:cubicBezTo>
                      <a:pt x="1184715" y="3297449"/>
                      <a:pt x="1202098" y="3280054"/>
                      <a:pt x="1233140" y="3255204"/>
                    </a:cubicBezTo>
                    <a:cubicBezTo>
                      <a:pt x="1255491" y="3235324"/>
                      <a:pt x="1266666" y="3183139"/>
                      <a:pt x="1317574" y="3205504"/>
                    </a:cubicBezTo>
                    <a:cubicBezTo>
                      <a:pt x="1320058" y="3206746"/>
                      <a:pt x="1326266" y="3201776"/>
                      <a:pt x="1327508" y="3199291"/>
                    </a:cubicBezTo>
                    <a:cubicBezTo>
                      <a:pt x="1346133" y="3170714"/>
                      <a:pt x="1375933" y="3152076"/>
                      <a:pt x="1380900" y="3112316"/>
                    </a:cubicBezTo>
                    <a:cubicBezTo>
                      <a:pt x="1387108" y="3062616"/>
                      <a:pt x="1397042" y="3012916"/>
                      <a:pt x="1441742" y="2978125"/>
                    </a:cubicBezTo>
                    <a:cubicBezTo>
                      <a:pt x="1459125" y="2964458"/>
                      <a:pt x="1456642" y="2943335"/>
                      <a:pt x="1434292" y="2934638"/>
                    </a:cubicBezTo>
                    <a:cubicBezTo>
                      <a:pt x="1414425" y="2925940"/>
                      <a:pt x="1400767" y="2912273"/>
                      <a:pt x="1389592" y="2893635"/>
                    </a:cubicBezTo>
                    <a:cubicBezTo>
                      <a:pt x="1379658" y="2876240"/>
                      <a:pt x="1363516" y="2868785"/>
                      <a:pt x="1347375" y="2858845"/>
                    </a:cubicBezTo>
                    <a:cubicBezTo>
                      <a:pt x="1311366" y="2838965"/>
                      <a:pt x="1303916" y="2809145"/>
                      <a:pt x="1327508" y="2780567"/>
                    </a:cubicBezTo>
                    <a:close/>
                    <a:moveTo>
                      <a:pt x="1056600" y="2747078"/>
                    </a:moveTo>
                    <a:cubicBezTo>
                      <a:pt x="1072882" y="2764492"/>
                      <a:pt x="1094174" y="2775687"/>
                      <a:pt x="1117970" y="2773199"/>
                    </a:cubicBezTo>
                    <a:cubicBezTo>
                      <a:pt x="1140514" y="2771955"/>
                      <a:pt x="1149281" y="2783150"/>
                      <a:pt x="1154291" y="2801807"/>
                    </a:cubicBezTo>
                    <a:cubicBezTo>
                      <a:pt x="1163058" y="2834147"/>
                      <a:pt x="1220670" y="2863999"/>
                      <a:pt x="1251981" y="2852804"/>
                    </a:cubicBezTo>
                    <a:cubicBezTo>
                      <a:pt x="1273272" y="2844097"/>
                      <a:pt x="1288302" y="2850317"/>
                      <a:pt x="1304583" y="2861511"/>
                    </a:cubicBezTo>
                    <a:cubicBezTo>
                      <a:pt x="1318360" y="2870218"/>
                      <a:pt x="1330885" y="2880169"/>
                      <a:pt x="1347166" y="2885144"/>
                    </a:cubicBezTo>
                    <a:cubicBezTo>
                      <a:pt x="1349671" y="2886388"/>
                      <a:pt x="1352176" y="2888875"/>
                      <a:pt x="1355933" y="2890119"/>
                    </a:cubicBezTo>
                    <a:cubicBezTo>
                      <a:pt x="1377225" y="2903801"/>
                      <a:pt x="1388497" y="2999577"/>
                      <a:pt x="1372215" y="3019478"/>
                    </a:cubicBezTo>
                    <a:cubicBezTo>
                      <a:pt x="1355933" y="3039379"/>
                      <a:pt x="1287049" y="3058037"/>
                      <a:pt x="1263253" y="3048086"/>
                    </a:cubicBezTo>
                    <a:cubicBezTo>
                      <a:pt x="1254486" y="3045599"/>
                      <a:pt x="1246971" y="3044355"/>
                      <a:pt x="1241961" y="3050574"/>
                    </a:cubicBezTo>
                    <a:cubicBezTo>
                      <a:pt x="1234447" y="3058037"/>
                      <a:pt x="1243214" y="3064256"/>
                      <a:pt x="1245719" y="3070475"/>
                    </a:cubicBezTo>
                    <a:cubicBezTo>
                      <a:pt x="1250728" y="3080426"/>
                      <a:pt x="1265758" y="3094108"/>
                      <a:pt x="1248224" y="3101571"/>
                    </a:cubicBezTo>
                    <a:cubicBezTo>
                      <a:pt x="1233194" y="3109034"/>
                      <a:pt x="1219417" y="3099084"/>
                      <a:pt x="1214408" y="3080426"/>
                    </a:cubicBezTo>
                    <a:cubicBezTo>
                      <a:pt x="1206893" y="3053062"/>
                      <a:pt x="1190611" y="3034404"/>
                      <a:pt x="1161805" y="3026941"/>
                    </a:cubicBezTo>
                    <a:cubicBezTo>
                      <a:pt x="1156796" y="3025697"/>
                      <a:pt x="1149281" y="3020722"/>
                      <a:pt x="1146776" y="3015747"/>
                    </a:cubicBezTo>
                    <a:cubicBezTo>
                      <a:pt x="1131747" y="2977188"/>
                      <a:pt x="1091669" y="2961018"/>
                      <a:pt x="1069125" y="2928678"/>
                    </a:cubicBezTo>
                    <a:cubicBezTo>
                      <a:pt x="1044076" y="2896338"/>
                      <a:pt x="1036561" y="2898826"/>
                      <a:pt x="1006503" y="2928678"/>
                    </a:cubicBezTo>
                    <a:cubicBezTo>
                      <a:pt x="1002746" y="2932410"/>
                      <a:pt x="996483" y="2932410"/>
                      <a:pt x="990221" y="2932410"/>
                    </a:cubicBezTo>
                    <a:cubicBezTo>
                      <a:pt x="982707" y="2927434"/>
                      <a:pt x="972687" y="2923703"/>
                      <a:pt x="963920" y="2918728"/>
                    </a:cubicBezTo>
                    <a:cubicBezTo>
                      <a:pt x="956405" y="2914996"/>
                      <a:pt x="950143" y="2910021"/>
                      <a:pt x="958910" y="2902558"/>
                    </a:cubicBezTo>
                    <a:cubicBezTo>
                      <a:pt x="976444" y="2887632"/>
                      <a:pt x="976444" y="2866486"/>
                      <a:pt x="982707" y="2849073"/>
                    </a:cubicBezTo>
                    <a:cubicBezTo>
                      <a:pt x="992726" y="2822952"/>
                      <a:pt x="986464" y="2791856"/>
                      <a:pt x="1021532" y="2775687"/>
                    </a:cubicBezTo>
                    <a:cubicBezTo>
                      <a:pt x="1031552" y="2770711"/>
                      <a:pt x="1031552" y="2742103"/>
                      <a:pt x="1056600" y="2747078"/>
                    </a:cubicBezTo>
                    <a:close/>
                    <a:moveTo>
                      <a:pt x="1119389" y="2673162"/>
                    </a:moveTo>
                    <a:cubicBezTo>
                      <a:pt x="1126807" y="2670664"/>
                      <a:pt x="1131753" y="2676909"/>
                      <a:pt x="1136699" y="2680655"/>
                    </a:cubicBezTo>
                    <a:cubicBezTo>
                      <a:pt x="1141645" y="2685651"/>
                      <a:pt x="1146900" y="2690647"/>
                      <a:pt x="1150609" y="2696423"/>
                    </a:cubicBezTo>
                    <a:lnTo>
                      <a:pt x="1154786" y="2714844"/>
                    </a:lnTo>
                    <a:lnTo>
                      <a:pt x="1154933" y="2714125"/>
                    </a:lnTo>
                    <a:cubicBezTo>
                      <a:pt x="1168643" y="2697889"/>
                      <a:pt x="1175497" y="2689771"/>
                      <a:pt x="1182819" y="2689927"/>
                    </a:cubicBezTo>
                    <a:cubicBezTo>
                      <a:pt x="1190142" y="2690083"/>
                      <a:pt x="1197931" y="2698514"/>
                      <a:pt x="1213510" y="2715374"/>
                    </a:cubicBezTo>
                    <a:cubicBezTo>
                      <a:pt x="1227219" y="2731610"/>
                      <a:pt x="1234697" y="2744099"/>
                      <a:pt x="1217249" y="2760335"/>
                    </a:cubicBezTo>
                    <a:cubicBezTo>
                      <a:pt x="1206032" y="2772824"/>
                      <a:pt x="1209771" y="2780318"/>
                      <a:pt x="1225973" y="2780318"/>
                    </a:cubicBezTo>
                    <a:cubicBezTo>
                      <a:pt x="1233451" y="2780318"/>
                      <a:pt x="1240929" y="2782815"/>
                      <a:pt x="1248406" y="2784064"/>
                    </a:cubicBezTo>
                    <a:cubicBezTo>
                      <a:pt x="1255884" y="2786562"/>
                      <a:pt x="1262116" y="2791558"/>
                      <a:pt x="1259623" y="2801549"/>
                    </a:cubicBezTo>
                    <a:cubicBezTo>
                      <a:pt x="1255884" y="2811540"/>
                      <a:pt x="1245914" y="2817785"/>
                      <a:pt x="1238436" y="2810292"/>
                    </a:cubicBezTo>
                    <a:cubicBezTo>
                      <a:pt x="1219741" y="2795305"/>
                      <a:pt x="1188584" y="2796553"/>
                      <a:pt x="1181106" y="2766579"/>
                    </a:cubicBezTo>
                    <a:cubicBezTo>
                      <a:pt x="1179859" y="2760335"/>
                      <a:pt x="1173628" y="2752841"/>
                      <a:pt x="1167396" y="2751592"/>
                    </a:cubicBezTo>
                    <a:cubicBezTo>
                      <a:pt x="1154933" y="2748470"/>
                      <a:pt x="1150883" y="2742850"/>
                      <a:pt x="1150415" y="2736137"/>
                    </a:cubicBezTo>
                    <a:lnTo>
                      <a:pt x="1154370" y="2716870"/>
                    </a:lnTo>
                    <a:lnTo>
                      <a:pt x="1120316" y="2716718"/>
                    </a:lnTo>
                    <a:cubicBezTo>
                      <a:pt x="1112897" y="2712815"/>
                      <a:pt x="1109497" y="2705009"/>
                      <a:pt x="1109497" y="2693144"/>
                    </a:cubicBezTo>
                    <a:cubicBezTo>
                      <a:pt x="1109497" y="2684402"/>
                      <a:pt x="1111970" y="2676909"/>
                      <a:pt x="1119389" y="2673162"/>
                    </a:cubicBezTo>
                    <a:close/>
                    <a:moveTo>
                      <a:pt x="547704" y="2670664"/>
                    </a:moveTo>
                    <a:cubicBezTo>
                      <a:pt x="539947" y="2684887"/>
                      <a:pt x="528310" y="2696523"/>
                      <a:pt x="527017" y="2713332"/>
                    </a:cubicBezTo>
                    <a:cubicBezTo>
                      <a:pt x="505037" y="2684887"/>
                      <a:pt x="527017" y="2678422"/>
                      <a:pt x="547704" y="2670664"/>
                    </a:cubicBezTo>
                    <a:close/>
                    <a:moveTo>
                      <a:pt x="5069732" y="1752969"/>
                    </a:moveTo>
                    <a:cubicBezTo>
                      <a:pt x="5075972" y="1752969"/>
                      <a:pt x="5080964" y="1756707"/>
                      <a:pt x="5082212" y="1761690"/>
                    </a:cubicBezTo>
                    <a:cubicBezTo>
                      <a:pt x="5087204" y="1801558"/>
                      <a:pt x="5118404" y="1820246"/>
                      <a:pt x="5147109" y="1841425"/>
                    </a:cubicBezTo>
                    <a:cubicBezTo>
                      <a:pt x="5162085" y="1851392"/>
                      <a:pt x="5177061" y="1862605"/>
                      <a:pt x="5184549" y="1880047"/>
                    </a:cubicBezTo>
                    <a:cubicBezTo>
                      <a:pt x="5192037" y="1899981"/>
                      <a:pt x="5208261" y="1906210"/>
                      <a:pt x="5228229" y="1901227"/>
                    </a:cubicBezTo>
                    <a:cubicBezTo>
                      <a:pt x="5243205" y="1898735"/>
                      <a:pt x="5258181" y="1896243"/>
                      <a:pt x="5273157" y="1893752"/>
                    </a:cubicBezTo>
                    <a:cubicBezTo>
                      <a:pt x="5313093" y="1890014"/>
                      <a:pt x="5348037" y="1923652"/>
                      <a:pt x="5340549" y="1963520"/>
                    </a:cubicBezTo>
                    <a:cubicBezTo>
                      <a:pt x="5338053" y="1984700"/>
                      <a:pt x="5340549" y="2002142"/>
                      <a:pt x="5348037" y="2020830"/>
                    </a:cubicBezTo>
                    <a:cubicBezTo>
                      <a:pt x="5368005" y="2068173"/>
                      <a:pt x="5363013" y="2118007"/>
                      <a:pt x="5364261" y="2166596"/>
                    </a:cubicBezTo>
                    <a:cubicBezTo>
                      <a:pt x="5365509" y="2256298"/>
                      <a:pt x="5361765" y="2344755"/>
                      <a:pt x="5363013" y="2433211"/>
                    </a:cubicBezTo>
                    <a:cubicBezTo>
                      <a:pt x="5363013" y="2456882"/>
                      <a:pt x="5368005" y="2474324"/>
                      <a:pt x="5389221" y="2486783"/>
                    </a:cubicBezTo>
                    <a:cubicBezTo>
                      <a:pt x="5405445" y="2494258"/>
                      <a:pt x="5409189" y="2509209"/>
                      <a:pt x="5409189" y="2525405"/>
                    </a:cubicBezTo>
                    <a:cubicBezTo>
                      <a:pt x="5409189" y="2620091"/>
                      <a:pt x="5426661" y="2713530"/>
                      <a:pt x="5416677" y="2808216"/>
                    </a:cubicBezTo>
                    <a:cubicBezTo>
                      <a:pt x="5414181" y="2833134"/>
                      <a:pt x="5422917" y="2858051"/>
                      <a:pt x="5420421" y="2882968"/>
                    </a:cubicBezTo>
                    <a:cubicBezTo>
                      <a:pt x="5416677" y="2919098"/>
                      <a:pt x="5399205" y="2948999"/>
                      <a:pt x="5386725" y="2982637"/>
                    </a:cubicBezTo>
                    <a:cubicBezTo>
                      <a:pt x="5349285" y="3016276"/>
                      <a:pt x="5359269" y="3059881"/>
                      <a:pt x="5360517" y="3102240"/>
                    </a:cubicBezTo>
                    <a:cubicBezTo>
                      <a:pt x="5360517" y="3189451"/>
                      <a:pt x="5379237" y="3279153"/>
                      <a:pt x="5339301" y="3362626"/>
                    </a:cubicBezTo>
                    <a:cubicBezTo>
                      <a:pt x="5335557" y="3370101"/>
                      <a:pt x="5334309" y="3376330"/>
                      <a:pt x="5336805" y="3385051"/>
                    </a:cubicBezTo>
                    <a:cubicBezTo>
                      <a:pt x="5348037" y="3423673"/>
                      <a:pt x="5335557" y="3462295"/>
                      <a:pt x="5328069" y="3500917"/>
                    </a:cubicBezTo>
                    <a:cubicBezTo>
                      <a:pt x="5326821" y="3518359"/>
                      <a:pt x="5320581" y="3535801"/>
                      <a:pt x="5328069" y="3551997"/>
                    </a:cubicBezTo>
                    <a:cubicBezTo>
                      <a:pt x="5349285" y="3594357"/>
                      <a:pt x="5328069" y="3634224"/>
                      <a:pt x="5321829" y="3675338"/>
                    </a:cubicBezTo>
                    <a:cubicBezTo>
                      <a:pt x="5319333" y="3695272"/>
                      <a:pt x="5311845" y="3715206"/>
                      <a:pt x="5320581" y="3735139"/>
                    </a:cubicBezTo>
                    <a:cubicBezTo>
                      <a:pt x="5328069" y="3753827"/>
                      <a:pt x="5321829" y="3771269"/>
                      <a:pt x="5311845" y="3786220"/>
                    </a:cubicBezTo>
                    <a:cubicBezTo>
                      <a:pt x="5299365" y="3808645"/>
                      <a:pt x="5296869" y="3831071"/>
                      <a:pt x="5306853" y="3854742"/>
                    </a:cubicBezTo>
                    <a:cubicBezTo>
                      <a:pt x="5311845" y="3868447"/>
                      <a:pt x="5311845" y="3883397"/>
                      <a:pt x="5306853" y="3893364"/>
                    </a:cubicBezTo>
                    <a:cubicBezTo>
                      <a:pt x="5273157" y="3963132"/>
                      <a:pt x="5296869" y="4034147"/>
                      <a:pt x="5309349" y="4102669"/>
                    </a:cubicBezTo>
                    <a:cubicBezTo>
                      <a:pt x="5313093" y="4123849"/>
                      <a:pt x="5325573" y="4146274"/>
                      <a:pt x="5355525" y="4146274"/>
                    </a:cubicBezTo>
                    <a:cubicBezTo>
                      <a:pt x="5359269" y="4146274"/>
                      <a:pt x="5364261" y="4147520"/>
                      <a:pt x="5368005" y="4148766"/>
                    </a:cubicBezTo>
                    <a:cubicBezTo>
                      <a:pt x="5394213" y="4169946"/>
                      <a:pt x="5416677" y="4164962"/>
                      <a:pt x="5439141" y="4141291"/>
                    </a:cubicBezTo>
                    <a:cubicBezTo>
                      <a:pt x="5441013" y="4138176"/>
                      <a:pt x="5444133" y="4136619"/>
                      <a:pt x="5447877" y="4135529"/>
                    </a:cubicBezTo>
                    <a:lnTo>
                      <a:pt x="5455619" y="4133694"/>
                    </a:lnTo>
                    <a:lnTo>
                      <a:pt x="5458870" y="4130665"/>
                    </a:lnTo>
                    <a:cubicBezTo>
                      <a:pt x="5462603" y="4124419"/>
                      <a:pt x="5467580" y="4116923"/>
                      <a:pt x="5472557" y="4110676"/>
                    </a:cubicBezTo>
                    <a:cubicBezTo>
                      <a:pt x="5477534" y="4104429"/>
                      <a:pt x="5480023" y="4094434"/>
                      <a:pt x="5488733" y="4091936"/>
                    </a:cubicBezTo>
                    <a:cubicBezTo>
                      <a:pt x="5521085" y="4085689"/>
                      <a:pt x="5550949" y="4095684"/>
                      <a:pt x="5582057" y="4103180"/>
                    </a:cubicBezTo>
                    <a:cubicBezTo>
                      <a:pt x="5633074" y="4116923"/>
                      <a:pt x="5682846" y="4125668"/>
                      <a:pt x="5727641" y="4085689"/>
                    </a:cubicBezTo>
                    <a:cubicBezTo>
                      <a:pt x="5740085" y="4074445"/>
                      <a:pt x="5750039" y="4061952"/>
                      <a:pt x="5750039" y="4044461"/>
                    </a:cubicBezTo>
                    <a:cubicBezTo>
                      <a:pt x="5766215" y="4045710"/>
                      <a:pt x="5774925" y="4060702"/>
                      <a:pt x="5787368" y="4068198"/>
                    </a:cubicBezTo>
                    <a:cubicBezTo>
                      <a:pt x="5801056" y="4076944"/>
                      <a:pt x="5793590" y="4085689"/>
                      <a:pt x="5783636" y="4094434"/>
                    </a:cubicBezTo>
                    <a:cubicBezTo>
                      <a:pt x="5758749" y="4115673"/>
                      <a:pt x="5736352" y="4139411"/>
                      <a:pt x="5722664" y="4171893"/>
                    </a:cubicBezTo>
                    <a:cubicBezTo>
                      <a:pt x="5711465" y="4196880"/>
                      <a:pt x="5705244" y="4224366"/>
                      <a:pt x="5726397" y="4249352"/>
                    </a:cubicBezTo>
                    <a:cubicBezTo>
                      <a:pt x="5738840" y="4264344"/>
                      <a:pt x="5726397" y="4270591"/>
                      <a:pt x="5715198" y="4275588"/>
                    </a:cubicBezTo>
                    <a:cubicBezTo>
                      <a:pt x="5706488" y="4279336"/>
                      <a:pt x="5697778" y="4275588"/>
                      <a:pt x="5691556" y="4268092"/>
                    </a:cubicBezTo>
                    <a:cubicBezTo>
                      <a:pt x="5681602" y="4258098"/>
                      <a:pt x="5671647" y="4238108"/>
                      <a:pt x="5655471" y="4251851"/>
                    </a:cubicBezTo>
                    <a:cubicBezTo>
                      <a:pt x="5641784" y="4261846"/>
                      <a:pt x="5640539" y="4281835"/>
                      <a:pt x="5657960" y="4296827"/>
                    </a:cubicBezTo>
                    <a:cubicBezTo>
                      <a:pt x="5661693" y="4299326"/>
                      <a:pt x="5662937" y="4308071"/>
                      <a:pt x="5661693" y="4310570"/>
                    </a:cubicBezTo>
                    <a:cubicBezTo>
                      <a:pt x="5643028" y="4340554"/>
                      <a:pt x="5616897" y="4363042"/>
                      <a:pt x="5610676" y="4400522"/>
                    </a:cubicBezTo>
                    <a:cubicBezTo>
                      <a:pt x="5608187" y="4413015"/>
                      <a:pt x="5589523" y="4401771"/>
                      <a:pt x="5579568" y="4395525"/>
                    </a:cubicBezTo>
                    <a:cubicBezTo>
                      <a:pt x="5560903" y="4381782"/>
                      <a:pt x="5547216" y="4363042"/>
                      <a:pt x="5518597" y="4365541"/>
                    </a:cubicBezTo>
                    <a:cubicBezTo>
                      <a:pt x="5501176" y="4366790"/>
                      <a:pt x="5494955" y="4369289"/>
                      <a:pt x="5499932" y="4383031"/>
                    </a:cubicBezTo>
                    <a:cubicBezTo>
                      <a:pt x="5509887" y="4406769"/>
                      <a:pt x="5502421" y="4418013"/>
                      <a:pt x="5480023" y="4419262"/>
                    </a:cubicBezTo>
                    <a:cubicBezTo>
                      <a:pt x="5442694" y="4419262"/>
                      <a:pt x="5456381" y="4452994"/>
                      <a:pt x="5445182" y="4467986"/>
                    </a:cubicBezTo>
                    <a:cubicBezTo>
                      <a:pt x="5386699" y="4525456"/>
                      <a:pt x="5373012" y="4597917"/>
                      <a:pt x="5365546" y="4676625"/>
                    </a:cubicBezTo>
                    <a:cubicBezTo>
                      <a:pt x="5361813" y="4707859"/>
                      <a:pt x="5359325" y="4742840"/>
                      <a:pt x="5346881" y="4774074"/>
                    </a:cubicBezTo>
                    <a:cubicBezTo>
                      <a:pt x="5346881" y="4732846"/>
                      <a:pt x="5333194" y="4692867"/>
                      <a:pt x="5339416" y="4650389"/>
                    </a:cubicBezTo>
                    <a:cubicBezTo>
                      <a:pt x="5341904" y="4630400"/>
                      <a:pt x="5320751" y="4621655"/>
                      <a:pt x="5310796" y="4607912"/>
                    </a:cubicBezTo>
                    <a:cubicBezTo>
                      <a:pt x="5294620" y="4584174"/>
                      <a:pt x="5278444" y="4602914"/>
                      <a:pt x="5267245" y="4612909"/>
                    </a:cubicBezTo>
                    <a:cubicBezTo>
                      <a:pt x="5252314" y="4625403"/>
                      <a:pt x="5238626" y="4617907"/>
                      <a:pt x="5223694" y="4617907"/>
                    </a:cubicBezTo>
                    <a:cubicBezTo>
                      <a:pt x="5180143" y="4615408"/>
                      <a:pt x="5151524" y="4641644"/>
                      <a:pt x="5126638" y="4672877"/>
                    </a:cubicBezTo>
                    <a:cubicBezTo>
                      <a:pt x="5095530" y="4712856"/>
                      <a:pt x="5056956" y="4736594"/>
                      <a:pt x="5005940" y="4734095"/>
                    </a:cubicBezTo>
                    <a:cubicBezTo>
                      <a:pt x="4993496" y="4732846"/>
                      <a:pt x="4986030" y="4744090"/>
                      <a:pt x="4972343" y="4742840"/>
                    </a:cubicBezTo>
                    <a:cubicBezTo>
                      <a:pt x="4954923" y="4740341"/>
                      <a:pt x="4941235" y="4733782"/>
                      <a:pt x="4931903" y="4722695"/>
                    </a:cubicBezTo>
                    <a:lnTo>
                      <a:pt x="4917661" y="4675601"/>
                    </a:lnTo>
                    <a:lnTo>
                      <a:pt x="4917476" y="4675767"/>
                    </a:lnTo>
                    <a:cubicBezTo>
                      <a:pt x="4890020" y="4699438"/>
                      <a:pt x="4858820" y="4716880"/>
                      <a:pt x="4837604" y="4748027"/>
                    </a:cubicBezTo>
                    <a:cubicBezTo>
                      <a:pt x="4813892" y="4781666"/>
                      <a:pt x="4777700" y="4800354"/>
                      <a:pt x="4747748" y="4827762"/>
                    </a:cubicBezTo>
                    <a:cubicBezTo>
                      <a:pt x="4744004" y="4832746"/>
                      <a:pt x="4736516" y="4832746"/>
                      <a:pt x="4731524" y="4826516"/>
                    </a:cubicBezTo>
                    <a:cubicBezTo>
                      <a:pt x="4729028" y="4815304"/>
                      <a:pt x="4737764" y="4807828"/>
                      <a:pt x="4744004" y="4801599"/>
                    </a:cubicBezTo>
                    <a:cubicBezTo>
                      <a:pt x="4734020" y="4795370"/>
                      <a:pt x="4722788" y="4791632"/>
                      <a:pt x="4714052" y="4781666"/>
                    </a:cubicBezTo>
                    <a:cubicBezTo>
                      <a:pt x="4707812" y="4775436"/>
                      <a:pt x="4699076" y="4772944"/>
                      <a:pt x="4690340" y="4777928"/>
                    </a:cubicBezTo>
                    <a:cubicBezTo>
                      <a:pt x="4680356" y="4784157"/>
                      <a:pt x="4666628" y="4791632"/>
                      <a:pt x="4656644" y="4781666"/>
                    </a:cubicBezTo>
                    <a:cubicBezTo>
                      <a:pt x="4641667" y="4766715"/>
                      <a:pt x="4620451" y="4757994"/>
                      <a:pt x="4610467" y="4740552"/>
                    </a:cubicBezTo>
                    <a:cubicBezTo>
                      <a:pt x="4606723" y="4733077"/>
                      <a:pt x="4606723" y="4721864"/>
                      <a:pt x="4615459" y="4719372"/>
                    </a:cubicBezTo>
                    <a:cubicBezTo>
                      <a:pt x="4632931" y="4713143"/>
                      <a:pt x="4646659" y="4700684"/>
                      <a:pt x="4661636" y="4690717"/>
                    </a:cubicBezTo>
                    <a:cubicBezTo>
                      <a:pt x="4676612" y="4680750"/>
                      <a:pt x="4695332" y="4694455"/>
                      <a:pt x="4711556" y="4685734"/>
                    </a:cubicBezTo>
                    <a:cubicBezTo>
                      <a:pt x="4724036" y="4678259"/>
                      <a:pt x="4734020" y="4665800"/>
                      <a:pt x="4751492" y="4672030"/>
                    </a:cubicBezTo>
                    <a:cubicBezTo>
                      <a:pt x="4752740" y="4665800"/>
                      <a:pt x="4750244" y="4664554"/>
                      <a:pt x="4747748" y="4662062"/>
                    </a:cubicBezTo>
                    <a:cubicBezTo>
                      <a:pt x="4741508" y="4655833"/>
                      <a:pt x="4731524" y="4648358"/>
                      <a:pt x="4737764" y="4637145"/>
                    </a:cubicBezTo>
                    <a:cubicBezTo>
                      <a:pt x="4746500" y="4625932"/>
                      <a:pt x="4756484" y="4634654"/>
                      <a:pt x="4763972" y="4639637"/>
                    </a:cubicBezTo>
                    <a:cubicBezTo>
                      <a:pt x="4778948" y="4649604"/>
                      <a:pt x="4791428" y="4649604"/>
                      <a:pt x="4805156" y="4638391"/>
                    </a:cubicBezTo>
                    <a:cubicBezTo>
                      <a:pt x="4818884" y="4625932"/>
                      <a:pt x="4831364" y="4615966"/>
                      <a:pt x="4823876" y="4597278"/>
                    </a:cubicBezTo>
                    <a:cubicBezTo>
                      <a:pt x="4821380" y="4589802"/>
                      <a:pt x="4821380" y="4583573"/>
                      <a:pt x="4821380" y="4577344"/>
                    </a:cubicBezTo>
                    <a:cubicBezTo>
                      <a:pt x="4823876" y="4551180"/>
                      <a:pt x="4803908" y="4537476"/>
                      <a:pt x="4782692" y="4551180"/>
                    </a:cubicBezTo>
                    <a:cubicBezTo>
                      <a:pt x="4758980" y="4568623"/>
                      <a:pt x="4729028" y="4578590"/>
                      <a:pt x="4712804" y="4604753"/>
                    </a:cubicBezTo>
                    <a:cubicBezTo>
                      <a:pt x="4705316" y="4617211"/>
                      <a:pt x="4694084" y="4622195"/>
                      <a:pt x="4679108" y="4623441"/>
                    </a:cubicBezTo>
                    <a:cubicBezTo>
                      <a:pt x="4647907" y="4624686"/>
                      <a:pt x="4630435" y="4642129"/>
                      <a:pt x="4620451" y="4668292"/>
                    </a:cubicBezTo>
                    <a:cubicBezTo>
                      <a:pt x="4602979" y="4709405"/>
                      <a:pt x="4574275" y="4746781"/>
                      <a:pt x="4558051" y="4787895"/>
                    </a:cubicBezTo>
                    <a:cubicBezTo>
                      <a:pt x="4555555" y="4792878"/>
                      <a:pt x="4551811" y="4796616"/>
                      <a:pt x="4551811" y="4800354"/>
                    </a:cubicBezTo>
                    <a:cubicBezTo>
                      <a:pt x="4554307" y="4847696"/>
                      <a:pt x="4513123" y="4868876"/>
                      <a:pt x="4486915" y="4898777"/>
                    </a:cubicBezTo>
                    <a:cubicBezTo>
                      <a:pt x="4466947" y="4922448"/>
                      <a:pt x="4434499" y="4912481"/>
                      <a:pt x="4412035" y="4876351"/>
                    </a:cubicBezTo>
                    <a:cubicBezTo>
                      <a:pt x="4395811" y="4846450"/>
                      <a:pt x="4372099" y="4827762"/>
                      <a:pt x="4347139" y="4806583"/>
                    </a:cubicBezTo>
                    <a:cubicBezTo>
                      <a:pt x="4343395" y="4802845"/>
                      <a:pt x="4338403" y="4800354"/>
                      <a:pt x="4333411" y="4797862"/>
                    </a:cubicBezTo>
                    <a:cubicBezTo>
                      <a:pt x="4317187" y="4786649"/>
                      <a:pt x="4299715" y="4786649"/>
                      <a:pt x="4287235" y="4802845"/>
                    </a:cubicBezTo>
                    <a:cubicBezTo>
                      <a:pt x="4259779" y="4836484"/>
                      <a:pt x="4224835" y="4846450"/>
                      <a:pt x="4183651" y="4840221"/>
                    </a:cubicBezTo>
                    <a:cubicBezTo>
                      <a:pt x="4161186" y="4837729"/>
                      <a:pt x="4139970" y="4846450"/>
                      <a:pt x="4121250" y="4857663"/>
                    </a:cubicBezTo>
                    <a:cubicBezTo>
                      <a:pt x="4113762" y="4863892"/>
                      <a:pt x="4107522" y="4875105"/>
                      <a:pt x="4096290" y="4866384"/>
                    </a:cubicBezTo>
                    <a:cubicBezTo>
                      <a:pt x="4092546" y="4835238"/>
                      <a:pt x="4113762" y="4822779"/>
                      <a:pt x="4137474" y="4821533"/>
                    </a:cubicBezTo>
                    <a:cubicBezTo>
                      <a:pt x="4172419" y="4820287"/>
                      <a:pt x="4186147" y="4799108"/>
                      <a:pt x="4194883" y="4769207"/>
                    </a:cubicBezTo>
                    <a:cubicBezTo>
                      <a:pt x="4197379" y="4757994"/>
                      <a:pt x="4201123" y="4746781"/>
                      <a:pt x="4204867" y="4735568"/>
                    </a:cubicBezTo>
                    <a:cubicBezTo>
                      <a:pt x="4208611" y="4726848"/>
                      <a:pt x="4206115" y="4716880"/>
                      <a:pt x="4197379" y="4716880"/>
                    </a:cubicBezTo>
                    <a:cubicBezTo>
                      <a:pt x="4171171" y="4718126"/>
                      <a:pt x="4162434" y="4700684"/>
                      <a:pt x="4154946" y="4680750"/>
                    </a:cubicBezTo>
                    <a:cubicBezTo>
                      <a:pt x="4152450" y="4673275"/>
                      <a:pt x="4147458" y="4668292"/>
                      <a:pt x="4139970" y="4669538"/>
                    </a:cubicBezTo>
                    <a:cubicBezTo>
                      <a:pt x="4107522" y="4673275"/>
                      <a:pt x="4100034" y="4649604"/>
                      <a:pt x="4088802" y="4628424"/>
                    </a:cubicBezTo>
                    <a:cubicBezTo>
                      <a:pt x="4081314" y="4610982"/>
                      <a:pt x="4075074" y="4592294"/>
                      <a:pt x="4056354" y="4583573"/>
                    </a:cubicBezTo>
                    <a:cubicBezTo>
                      <a:pt x="4048866" y="4581081"/>
                      <a:pt x="4043874" y="4573606"/>
                      <a:pt x="4048866" y="4564885"/>
                    </a:cubicBezTo>
                    <a:cubicBezTo>
                      <a:pt x="4065090" y="4539968"/>
                      <a:pt x="4065090" y="4506330"/>
                      <a:pt x="4093794" y="4487642"/>
                    </a:cubicBezTo>
                    <a:cubicBezTo>
                      <a:pt x="4106274" y="4481412"/>
                      <a:pt x="4113762" y="4468954"/>
                      <a:pt x="4107522" y="4454003"/>
                    </a:cubicBezTo>
                    <a:cubicBezTo>
                      <a:pt x="4100034" y="4434069"/>
                      <a:pt x="4102530" y="4416627"/>
                      <a:pt x="4115010" y="4397939"/>
                    </a:cubicBezTo>
                    <a:cubicBezTo>
                      <a:pt x="4124994" y="4382989"/>
                      <a:pt x="4127490" y="4368038"/>
                      <a:pt x="4103778" y="4364301"/>
                    </a:cubicBezTo>
                    <a:cubicBezTo>
                      <a:pt x="4090050" y="4361809"/>
                      <a:pt x="4082562" y="4355580"/>
                      <a:pt x="4083810" y="4343121"/>
                    </a:cubicBezTo>
                    <a:cubicBezTo>
                      <a:pt x="4085058" y="4329417"/>
                      <a:pt x="4075074" y="4320696"/>
                      <a:pt x="4068834" y="4310729"/>
                    </a:cubicBezTo>
                    <a:cubicBezTo>
                      <a:pt x="4052610" y="4279582"/>
                      <a:pt x="4055106" y="4274599"/>
                      <a:pt x="4087554" y="4264632"/>
                    </a:cubicBezTo>
                    <a:cubicBezTo>
                      <a:pt x="4121250" y="4255911"/>
                      <a:pt x="4136226" y="4219780"/>
                      <a:pt x="4123746" y="4187388"/>
                    </a:cubicBezTo>
                    <a:cubicBezTo>
                      <a:pt x="4111266" y="4154996"/>
                      <a:pt x="4080066" y="4131324"/>
                      <a:pt x="4080066" y="4092702"/>
                    </a:cubicBezTo>
                    <a:cubicBezTo>
                      <a:pt x="4078818" y="4051589"/>
                      <a:pt x="4076322" y="4009230"/>
                      <a:pt x="4077570" y="3968116"/>
                    </a:cubicBezTo>
                    <a:cubicBezTo>
                      <a:pt x="4077570" y="3949428"/>
                      <a:pt x="4091298" y="3955657"/>
                      <a:pt x="4102530" y="3956903"/>
                    </a:cubicBezTo>
                    <a:cubicBezTo>
                      <a:pt x="4116258" y="3959395"/>
                      <a:pt x="4129986" y="3970608"/>
                      <a:pt x="4143714" y="3961887"/>
                    </a:cubicBezTo>
                    <a:cubicBezTo>
                      <a:pt x="4163682" y="3949428"/>
                      <a:pt x="4172419" y="3931986"/>
                      <a:pt x="4158690" y="3908314"/>
                    </a:cubicBezTo>
                    <a:cubicBezTo>
                      <a:pt x="4122498" y="3847267"/>
                      <a:pt x="4162434" y="3748844"/>
                      <a:pt x="4252291" y="3743860"/>
                    </a:cubicBezTo>
                    <a:cubicBezTo>
                      <a:pt x="4262275" y="3743860"/>
                      <a:pt x="4266019" y="3746352"/>
                      <a:pt x="4268515" y="3755073"/>
                    </a:cubicBezTo>
                    <a:cubicBezTo>
                      <a:pt x="4272259" y="3765040"/>
                      <a:pt x="4279747" y="3773761"/>
                      <a:pt x="4288483" y="3766286"/>
                    </a:cubicBezTo>
                    <a:cubicBezTo>
                      <a:pt x="4298467" y="3760057"/>
                      <a:pt x="4289731" y="3748844"/>
                      <a:pt x="4283491" y="3745106"/>
                    </a:cubicBezTo>
                    <a:cubicBezTo>
                      <a:pt x="4261027" y="3728910"/>
                      <a:pt x="4268515" y="3697763"/>
                      <a:pt x="4251043" y="3679075"/>
                    </a:cubicBezTo>
                    <a:cubicBezTo>
                      <a:pt x="4247299" y="3675338"/>
                      <a:pt x="4249795" y="3664125"/>
                      <a:pt x="4258531" y="3666617"/>
                    </a:cubicBezTo>
                    <a:cubicBezTo>
                      <a:pt x="4282243" y="3674092"/>
                      <a:pt x="4312195" y="3666617"/>
                      <a:pt x="4329667" y="3694026"/>
                    </a:cubicBezTo>
                    <a:cubicBezTo>
                      <a:pt x="4339651" y="3710222"/>
                      <a:pt x="4358371" y="3717697"/>
                      <a:pt x="4378339" y="3716451"/>
                    </a:cubicBezTo>
                    <a:cubicBezTo>
                      <a:pt x="4414531" y="3713960"/>
                      <a:pt x="4422019" y="3703993"/>
                      <a:pt x="4410787" y="3670354"/>
                    </a:cubicBezTo>
                    <a:cubicBezTo>
                      <a:pt x="4405795" y="3655404"/>
                      <a:pt x="4410787" y="3647929"/>
                      <a:pt x="4424515" y="3641700"/>
                    </a:cubicBezTo>
                    <a:cubicBezTo>
                      <a:pt x="4450723" y="3630487"/>
                      <a:pt x="4470691" y="3637962"/>
                      <a:pt x="4490659" y="3656650"/>
                    </a:cubicBezTo>
                    <a:cubicBezTo>
                      <a:pt x="4520611" y="3684059"/>
                      <a:pt x="4531843" y="3684059"/>
                      <a:pt x="4560547" y="3655404"/>
                    </a:cubicBezTo>
                    <a:cubicBezTo>
                      <a:pt x="4568035" y="3647929"/>
                      <a:pt x="4571779" y="3647929"/>
                      <a:pt x="4580515" y="3651666"/>
                    </a:cubicBezTo>
                    <a:cubicBezTo>
                      <a:pt x="4601731" y="3662879"/>
                      <a:pt x="4610467" y="3655404"/>
                      <a:pt x="4622947" y="3630487"/>
                    </a:cubicBezTo>
                    <a:cubicBezTo>
                      <a:pt x="4639171" y="3598094"/>
                      <a:pt x="4642915" y="3560718"/>
                      <a:pt x="4660388" y="3529572"/>
                    </a:cubicBezTo>
                    <a:cubicBezTo>
                      <a:pt x="4664132" y="3522096"/>
                      <a:pt x="4669124" y="3512130"/>
                      <a:pt x="4661636" y="3504654"/>
                    </a:cubicBezTo>
                    <a:cubicBezTo>
                      <a:pt x="4639171" y="3483475"/>
                      <a:pt x="4652900" y="3467278"/>
                      <a:pt x="4666628" y="3447345"/>
                    </a:cubicBezTo>
                    <a:cubicBezTo>
                      <a:pt x="4681604" y="3426165"/>
                      <a:pt x="4690340" y="3403739"/>
                      <a:pt x="4665380" y="3381314"/>
                    </a:cubicBezTo>
                    <a:cubicBezTo>
                      <a:pt x="4655396" y="3372593"/>
                      <a:pt x="4654148" y="3357642"/>
                      <a:pt x="4650404" y="3345184"/>
                    </a:cubicBezTo>
                    <a:cubicBezTo>
                      <a:pt x="4645411" y="3325250"/>
                      <a:pt x="4640419" y="3304070"/>
                      <a:pt x="4614211" y="3299087"/>
                    </a:cubicBezTo>
                    <a:cubicBezTo>
                      <a:pt x="4604227" y="3296595"/>
                      <a:pt x="4573027" y="3233056"/>
                      <a:pt x="4575523" y="3224335"/>
                    </a:cubicBezTo>
                    <a:cubicBezTo>
                      <a:pt x="4578019" y="3216860"/>
                      <a:pt x="4583011" y="3208139"/>
                      <a:pt x="4588003" y="3204401"/>
                    </a:cubicBezTo>
                    <a:cubicBezTo>
                      <a:pt x="4599235" y="3199418"/>
                      <a:pt x="4601731" y="3210630"/>
                      <a:pt x="4604227" y="3216860"/>
                    </a:cubicBezTo>
                    <a:cubicBezTo>
                      <a:pt x="4619203" y="3246760"/>
                      <a:pt x="4636675" y="3272924"/>
                      <a:pt x="4677860" y="3272924"/>
                    </a:cubicBezTo>
                    <a:cubicBezTo>
                      <a:pt x="4666628" y="3252990"/>
                      <a:pt x="4682852" y="3228072"/>
                      <a:pt x="4667876" y="3205647"/>
                    </a:cubicBezTo>
                    <a:cubicBezTo>
                      <a:pt x="4662884" y="3200664"/>
                      <a:pt x="4669124" y="3190697"/>
                      <a:pt x="4677860" y="3189451"/>
                    </a:cubicBezTo>
                    <a:cubicBezTo>
                      <a:pt x="4696580" y="3186959"/>
                      <a:pt x="4719044" y="3179484"/>
                      <a:pt x="4730276" y="3198172"/>
                    </a:cubicBezTo>
                    <a:cubicBezTo>
                      <a:pt x="4742756" y="3218106"/>
                      <a:pt x="4750244" y="3231810"/>
                      <a:pt x="4777700" y="3225581"/>
                    </a:cubicBezTo>
                    <a:cubicBezTo>
                      <a:pt x="4783940" y="3224335"/>
                      <a:pt x="4796420" y="3244269"/>
                      <a:pt x="4817636" y="3244269"/>
                    </a:cubicBezTo>
                    <a:cubicBezTo>
                      <a:pt x="4837604" y="3243023"/>
                      <a:pt x="4842596" y="3240531"/>
                      <a:pt x="4845092" y="3221843"/>
                    </a:cubicBezTo>
                    <a:cubicBezTo>
                      <a:pt x="4846340" y="3200664"/>
                      <a:pt x="4852580" y="3186959"/>
                      <a:pt x="4882532" y="3193188"/>
                    </a:cubicBezTo>
                    <a:cubicBezTo>
                      <a:pt x="4911236" y="3198172"/>
                      <a:pt x="4942436" y="3181976"/>
                      <a:pt x="4968644" y="3210630"/>
                    </a:cubicBezTo>
                    <a:cubicBezTo>
                      <a:pt x="4976132" y="3218106"/>
                      <a:pt x="4991108" y="3201909"/>
                      <a:pt x="4999844" y="3193188"/>
                    </a:cubicBezTo>
                    <a:cubicBezTo>
                      <a:pt x="5007332" y="3186959"/>
                      <a:pt x="5012324" y="3179484"/>
                      <a:pt x="5008580" y="3169517"/>
                    </a:cubicBezTo>
                    <a:cubicBezTo>
                      <a:pt x="5002340" y="3155812"/>
                      <a:pt x="4989860" y="3162042"/>
                      <a:pt x="4978628" y="3160796"/>
                    </a:cubicBezTo>
                    <a:cubicBezTo>
                      <a:pt x="4972388" y="3160796"/>
                      <a:pt x="4962404" y="3160796"/>
                      <a:pt x="4956164" y="3165779"/>
                    </a:cubicBezTo>
                    <a:cubicBezTo>
                      <a:pt x="4936196" y="3179484"/>
                      <a:pt x="4923716" y="3168271"/>
                      <a:pt x="4913732" y="3153321"/>
                    </a:cubicBezTo>
                    <a:cubicBezTo>
                      <a:pt x="4898756" y="3129649"/>
                      <a:pt x="4882532" y="3114699"/>
                      <a:pt x="4853828" y="3125912"/>
                    </a:cubicBezTo>
                    <a:cubicBezTo>
                      <a:pt x="4845092" y="3129649"/>
                      <a:pt x="4838852" y="3124666"/>
                      <a:pt x="4832612" y="3119682"/>
                    </a:cubicBezTo>
                    <a:cubicBezTo>
                      <a:pt x="4818884" y="3110961"/>
                      <a:pt x="4805156" y="3103486"/>
                      <a:pt x="4786436" y="3107224"/>
                    </a:cubicBezTo>
                    <a:cubicBezTo>
                      <a:pt x="4768964" y="3109715"/>
                      <a:pt x="4756484" y="3096011"/>
                      <a:pt x="4755236" y="3084798"/>
                    </a:cubicBezTo>
                    <a:cubicBezTo>
                      <a:pt x="4752740" y="3062372"/>
                      <a:pt x="4771460" y="3073585"/>
                      <a:pt x="4781444" y="3073585"/>
                    </a:cubicBezTo>
                    <a:cubicBezTo>
                      <a:pt x="4817636" y="3076077"/>
                      <a:pt x="4856324" y="3068602"/>
                      <a:pt x="4890020" y="3089782"/>
                    </a:cubicBezTo>
                    <a:cubicBezTo>
                      <a:pt x="4902500" y="3098503"/>
                      <a:pt x="4911236" y="3093519"/>
                      <a:pt x="4917476" y="3083552"/>
                    </a:cubicBezTo>
                    <a:cubicBezTo>
                      <a:pt x="4924964" y="3073585"/>
                      <a:pt x="4932452" y="3061127"/>
                      <a:pt x="4937444" y="3049914"/>
                    </a:cubicBezTo>
                    <a:cubicBezTo>
                      <a:pt x="4944932" y="3034964"/>
                      <a:pt x="4958660" y="3031226"/>
                      <a:pt x="4966148" y="3041193"/>
                    </a:cubicBezTo>
                    <a:cubicBezTo>
                      <a:pt x="4984868" y="3068602"/>
                      <a:pt x="5021060" y="3067356"/>
                      <a:pt x="5039780" y="3093519"/>
                    </a:cubicBezTo>
                    <a:cubicBezTo>
                      <a:pt x="5051012" y="3108470"/>
                      <a:pt x="5059748" y="3100994"/>
                      <a:pt x="5067236" y="3087290"/>
                    </a:cubicBezTo>
                    <a:cubicBezTo>
                      <a:pt x="5078468" y="3062372"/>
                      <a:pt x="5088452" y="3037455"/>
                      <a:pt x="5115908" y="3024997"/>
                    </a:cubicBezTo>
                    <a:cubicBezTo>
                      <a:pt x="5105924" y="3013784"/>
                      <a:pt x="5099684" y="3023751"/>
                      <a:pt x="5094692" y="3020013"/>
                    </a:cubicBezTo>
                    <a:cubicBezTo>
                      <a:pt x="5084708" y="3015030"/>
                      <a:pt x="5072228" y="3010046"/>
                      <a:pt x="5068484" y="3001325"/>
                    </a:cubicBezTo>
                    <a:cubicBezTo>
                      <a:pt x="5064740" y="2990112"/>
                      <a:pt x="5078468" y="2985129"/>
                      <a:pt x="5085956" y="2977654"/>
                    </a:cubicBezTo>
                    <a:cubicBezTo>
                      <a:pt x="5095940" y="2968933"/>
                      <a:pt x="5120900" y="2966441"/>
                      <a:pt x="5118404" y="2953982"/>
                    </a:cubicBezTo>
                    <a:cubicBezTo>
                      <a:pt x="5112164" y="2935294"/>
                      <a:pt x="5087204" y="2944015"/>
                      <a:pt x="5070980" y="2937786"/>
                    </a:cubicBezTo>
                    <a:cubicBezTo>
                      <a:pt x="5056004" y="2931557"/>
                      <a:pt x="5042276" y="2956474"/>
                      <a:pt x="5029796" y="2950245"/>
                    </a:cubicBezTo>
                    <a:cubicBezTo>
                      <a:pt x="5013572" y="2939032"/>
                      <a:pt x="5043524" y="2926573"/>
                      <a:pt x="5033540" y="2909131"/>
                    </a:cubicBezTo>
                    <a:cubicBezTo>
                      <a:pt x="5026052" y="2894181"/>
                      <a:pt x="5016068" y="2886706"/>
                      <a:pt x="5001092" y="2881722"/>
                    </a:cubicBezTo>
                    <a:cubicBezTo>
                      <a:pt x="4989860" y="2877985"/>
                      <a:pt x="4974884" y="2873001"/>
                      <a:pt x="4978628" y="2858051"/>
                    </a:cubicBezTo>
                    <a:cubicBezTo>
                      <a:pt x="4983620" y="2839363"/>
                      <a:pt x="5002340" y="2831888"/>
                      <a:pt x="5017316" y="2825658"/>
                    </a:cubicBezTo>
                    <a:cubicBezTo>
                      <a:pt x="5031044" y="2819429"/>
                      <a:pt x="5038532" y="2831888"/>
                      <a:pt x="5041028" y="2841854"/>
                    </a:cubicBezTo>
                    <a:cubicBezTo>
                      <a:pt x="5049764" y="2870509"/>
                      <a:pt x="5068484" y="2869264"/>
                      <a:pt x="5085956" y="2855559"/>
                    </a:cubicBezTo>
                    <a:cubicBezTo>
                      <a:pt x="5102180" y="2845592"/>
                      <a:pt x="5124644" y="2853067"/>
                      <a:pt x="5135876" y="2829396"/>
                    </a:cubicBezTo>
                    <a:cubicBezTo>
                      <a:pt x="5143365" y="2815691"/>
                      <a:pt x="5124644" y="2795758"/>
                      <a:pt x="5144613" y="2793266"/>
                    </a:cubicBezTo>
                    <a:cubicBezTo>
                      <a:pt x="5167077" y="2790774"/>
                      <a:pt x="5148357" y="2814446"/>
                      <a:pt x="5159589" y="2826904"/>
                    </a:cubicBezTo>
                    <a:cubicBezTo>
                      <a:pt x="5200773" y="2868018"/>
                      <a:pt x="5240709" y="2911623"/>
                      <a:pt x="5261925" y="2968933"/>
                    </a:cubicBezTo>
                    <a:cubicBezTo>
                      <a:pt x="5268165" y="2983883"/>
                      <a:pt x="5279397" y="2993850"/>
                      <a:pt x="5295621" y="2987621"/>
                    </a:cubicBezTo>
                    <a:cubicBezTo>
                      <a:pt x="5309349" y="2981391"/>
                      <a:pt x="5325573" y="2971424"/>
                      <a:pt x="5318085" y="2952736"/>
                    </a:cubicBezTo>
                    <a:cubicBezTo>
                      <a:pt x="5310597" y="2929065"/>
                      <a:pt x="5325573" y="2925328"/>
                      <a:pt x="5341797" y="2924082"/>
                    </a:cubicBezTo>
                    <a:cubicBezTo>
                      <a:pt x="5360517" y="2921590"/>
                      <a:pt x="5376741" y="2916606"/>
                      <a:pt x="5382981" y="2897918"/>
                    </a:cubicBezTo>
                    <a:cubicBezTo>
                      <a:pt x="5389221" y="2880476"/>
                      <a:pt x="5395461" y="2860542"/>
                      <a:pt x="5363013" y="2865526"/>
                    </a:cubicBezTo>
                    <a:cubicBezTo>
                      <a:pt x="5349285" y="2868018"/>
                      <a:pt x="5340549" y="2861788"/>
                      <a:pt x="5334309" y="2849330"/>
                    </a:cubicBezTo>
                    <a:cubicBezTo>
                      <a:pt x="5323077" y="2821921"/>
                      <a:pt x="5300613" y="2800741"/>
                      <a:pt x="5298117" y="2769594"/>
                    </a:cubicBezTo>
                    <a:cubicBezTo>
                      <a:pt x="5298117" y="2762119"/>
                      <a:pt x="5290629" y="2757136"/>
                      <a:pt x="5279397" y="2754644"/>
                    </a:cubicBezTo>
                    <a:cubicBezTo>
                      <a:pt x="5244453" y="2747169"/>
                      <a:pt x="5235717" y="2724743"/>
                      <a:pt x="5255685" y="2694842"/>
                    </a:cubicBezTo>
                    <a:cubicBezTo>
                      <a:pt x="5260677" y="2686121"/>
                      <a:pt x="5265669" y="2671171"/>
                      <a:pt x="5255685" y="2668679"/>
                    </a:cubicBezTo>
                    <a:cubicBezTo>
                      <a:pt x="5231973" y="2666188"/>
                      <a:pt x="5225733" y="2642516"/>
                      <a:pt x="5208261" y="2633795"/>
                    </a:cubicBezTo>
                    <a:cubicBezTo>
                      <a:pt x="5188293" y="2623828"/>
                      <a:pt x="5182053" y="2613861"/>
                      <a:pt x="5195781" y="2596419"/>
                    </a:cubicBezTo>
                    <a:cubicBezTo>
                      <a:pt x="5210757" y="2580223"/>
                      <a:pt x="5226981" y="2561535"/>
                      <a:pt x="5251941" y="2580223"/>
                    </a:cubicBezTo>
                    <a:cubicBezTo>
                      <a:pt x="5265669" y="2590190"/>
                      <a:pt x="5275653" y="2603894"/>
                      <a:pt x="5293125" y="2606386"/>
                    </a:cubicBezTo>
                    <a:cubicBezTo>
                      <a:pt x="5308101" y="2607632"/>
                      <a:pt x="5328069" y="2607632"/>
                      <a:pt x="5328069" y="2590190"/>
                    </a:cubicBezTo>
                    <a:cubicBezTo>
                      <a:pt x="5330565" y="2575240"/>
                      <a:pt x="5313093" y="2565273"/>
                      <a:pt x="5295621" y="2566518"/>
                    </a:cubicBezTo>
                    <a:cubicBezTo>
                      <a:pt x="5281893" y="2566518"/>
                      <a:pt x="5269413" y="2565273"/>
                      <a:pt x="5258181" y="2557797"/>
                    </a:cubicBezTo>
                    <a:cubicBezTo>
                      <a:pt x="5251941" y="2552814"/>
                      <a:pt x="5245701" y="2546585"/>
                      <a:pt x="5251941" y="2537864"/>
                    </a:cubicBezTo>
                    <a:cubicBezTo>
                      <a:pt x="5256933" y="2530388"/>
                      <a:pt x="5265669" y="2525405"/>
                      <a:pt x="5273157" y="2535372"/>
                    </a:cubicBezTo>
                    <a:cubicBezTo>
                      <a:pt x="5289381" y="2559043"/>
                      <a:pt x="5313093" y="2552814"/>
                      <a:pt x="5328069" y="2542847"/>
                    </a:cubicBezTo>
                    <a:cubicBezTo>
                      <a:pt x="5349285" y="2529143"/>
                      <a:pt x="5344293" y="2500488"/>
                      <a:pt x="5341797" y="2479308"/>
                    </a:cubicBezTo>
                    <a:cubicBezTo>
                      <a:pt x="5340549" y="2459374"/>
                      <a:pt x="5335557" y="2440686"/>
                      <a:pt x="5339301" y="2418261"/>
                    </a:cubicBezTo>
                    <a:cubicBezTo>
                      <a:pt x="5344293" y="2383376"/>
                      <a:pt x="5311845" y="2372164"/>
                      <a:pt x="5286885" y="2358459"/>
                    </a:cubicBezTo>
                    <a:cubicBezTo>
                      <a:pt x="5299365" y="2338525"/>
                      <a:pt x="5334309" y="2349738"/>
                      <a:pt x="5340549" y="2322329"/>
                    </a:cubicBezTo>
                    <a:cubicBezTo>
                      <a:pt x="5343045" y="2312362"/>
                      <a:pt x="5334309" y="2241348"/>
                      <a:pt x="5330565" y="2232627"/>
                    </a:cubicBezTo>
                    <a:cubicBezTo>
                      <a:pt x="5324325" y="2237610"/>
                      <a:pt x="5319333" y="2241348"/>
                      <a:pt x="5314341" y="2245085"/>
                    </a:cubicBezTo>
                    <a:cubicBezTo>
                      <a:pt x="5308101" y="2252561"/>
                      <a:pt x="5299365" y="2258790"/>
                      <a:pt x="5289381" y="2252561"/>
                    </a:cubicBezTo>
                    <a:cubicBezTo>
                      <a:pt x="5280645" y="2246331"/>
                      <a:pt x="5273157" y="2238856"/>
                      <a:pt x="5275653" y="2227643"/>
                    </a:cubicBezTo>
                    <a:cubicBezTo>
                      <a:pt x="5278149" y="2213939"/>
                      <a:pt x="5289381" y="2211447"/>
                      <a:pt x="5300613" y="2208955"/>
                    </a:cubicBezTo>
                    <a:cubicBezTo>
                      <a:pt x="5313093" y="2207710"/>
                      <a:pt x="5330565" y="2212693"/>
                      <a:pt x="5333061" y="2195251"/>
                    </a:cubicBezTo>
                    <a:cubicBezTo>
                      <a:pt x="5335557" y="2172825"/>
                      <a:pt x="5336805" y="2149154"/>
                      <a:pt x="5330565" y="2126728"/>
                    </a:cubicBezTo>
                    <a:cubicBezTo>
                      <a:pt x="5330565" y="2124237"/>
                      <a:pt x="5326821" y="2121745"/>
                      <a:pt x="5324325" y="2121745"/>
                    </a:cubicBezTo>
                    <a:cubicBezTo>
                      <a:pt x="5316837" y="2122991"/>
                      <a:pt x="5315589" y="2129220"/>
                      <a:pt x="5314341" y="2134204"/>
                    </a:cubicBezTo>
                    <a:cubicBezTo>
                      <a:pt x="5314341" y="2145416"/>
                      <a:pt x="5314341" y="2156629"/>
                      <a:pt x="5303109" y="2164104"/>
                    </a:cubicBezTo>
                    <a:cubicBezTo>
                      <a:pt x="5298117" y="2166596"/>
                      <a:pt x="5294373" y="2170334"/>
                      <a:pt x="5289381" y="2167842"/>
                    </a:cubicBezTo>
                    <a:cubicBezTo>
                      <a:pt x="5281893" y="2165350"/>
                      <a:pt x="5280645" y="2159121"/>
                      <a:pt x="5281893" y="2154137"/>
                    </a:cubicBezTo>
                    <a:cubicBezTo>
                      <a:pt x="5286885" y="2140433"/>
                      <a:pt x="5280645" y="2124237"/>
                      <a:pt x="5284389" y="2114270"/>
                    </a:cubicBezTo>
                    <a:cubicBezTo>
                      <a:pt x="5289381" y="2099319"/>
                      <a:pt x="5274405" y="2060698"/>
                      <a:pt x="5316837" y="2075648"/>
                    </a:cubicBezTo>
                    <a:cubicBezTo>
                      <a:pt x="5324325" y="2078140"/>
                      <a:pt x="5329317" y="2069419"/>
                      <a:pt x="5326821" y="2063189"/>
                    </a:cubicBezTo>
                    <a:cubicBezTo>
                      <a:pt x="5321829" y="2045747"/>
                      <a:pt x="5348037" y="2025813"/>
                      <a:pt x="5321829" y="2012109"/>
                    </a:cubicBezTo>
                    <a:cubicBezTo>
                      <a:pt x="5304357" y="2002142"/>
                      <a:pt x="5293125" y="1995913"/>
                      <a:pt x="5315589" y="1978470"/>
                    </a:cubicBezTo>
                    <a:cubicBezTo>
                      <a:pt x="5329317" y="1966012"/>
                      <a:pt x="5318085" y="1952307"/>
                      <a:pt x="5306853" y="1941095"/>
                    </a:cubicBezTo>
                    <a:cubicBezTo>
                      <a:pt x="5296869" y="1929882"/>
                      <a:pt x="5281893" y="1914931"/>
                      <a:pt x="5269413" y="1931128"/>
                    </a:cubicBezTo>
                    <a:cubicBezTo>
                      <a:pt x="5251941" y="1952307"/>
                      <a:pt x="5235717" y="1942340"/>
                      <a:pt x="5218245" y="1936111"/>
                    </a:cubicBezTo>
                    <a:cubicBezTo>
                      <a:pt x="5204517" y="1931128"/>
                      <a:pt x="5190789" y="1923652"/>
                      <a:pt x="5174565" y="1924898"/>
                    </a:cubicBezTo>
                    <a:cubicBezTo>
                      <a:pt x="5163333" y="1926144"/>
                      <a:pt x="5154597" y="1921161"/>
                      <a:pt x="5155845" y="1907456"/>
                    </a:cubicBezTo>
                    <a:cubicBezTo>
                      <a:pt x="5160837" y="1860113"/>
                      <a:pt x="5119652" y="1845163"/>
                      <a:pt x="5090948" y="1826475"/>
                    </a:cubicBezTo>
                    <a:cubicBezTo>
                      <a:pt x="5070980" y="1812770"/>
                      <a:pt x="5059748" y="1805295"/>
                      <a:pt x="5068484" y="1780378"/>
                    </a:cubicBezTo>
                    <a:cubicBezTo>
                      <a:pt x="5072228" y="1771657"/>
                      <a:pt x="5069732" y="1762936"/>
                      <a:pt x="5069732" y="1752969"/>
                    </a:cubicBezTo>
                    <a:close/>
                    <a:moveTo>
                      <a:pt x="401031" y="914699"/>
                    </a:moveTo>
                    <a:cubicBezTo>
                      <a:pt x="406030" y="915322"/>
                      <a:pt x="410716" y="917817"/>
                      <a:pt x="415089" y="923430"/>
                    </a:cubicBezTo>
                    <a:cubicBezTo>
                      <a:pt x="422586" y="934656"/>
                      <a:pt x="417588" y="943388"/>
                      <a:pt x="413839" y="954614"/>
                    </a:cubicBezTo>
                    <a:cubicBezTo>
                      <a:pt x="405092" y="972077"/>
                      <a:pt x="391347" y="984550"/>
                      <a:pt x="377603" y="997023"/>
                    </a:cubicBezTo>
                    <a:cubicBezTo>
                      <a:pt x="362608" y="1009497"/>
                      <a:pt x="360109" y="1019476"/>
                      <a:pt x="375104" y="1034444"/>
                    </a:cubicBezTo>
                    <a:cubicBezTo>
                      <a:pt x="396346" y="1054401"/>
                      <a:pt x="401344" y="1079348"/>
                      <a:pt x="382601" y="1105542"/>
                    </a:cubicBezTo>
                    <a:cubicBezTo>
                      <a:pt x="368856" y="1124253"/>
                      <a:pt x="372605" y="1141715"/>
                      <a:pt x="388848" y="1159178"/>
                    </a:cubicBezTo>
                    <a:cubicBezTo>
                      <a:pt x="413839" y="1186620"/>
                      <a:pt x="435081" y="1214061"/>
                      <a:pt x="425085" y="1257719"/>
                    </a:cubicBezTo>
                    <a:cubicBezTo>
                      <a:pt x="417588" y="1291397"/>
                      <a:pt x="440079" y="1305118"/>
                      <a:pt x="473817" y="1293892"/>
                    </a:cubicBezTo>
                    <a:cubicBezTo>
                      <a:pt x="480064" y="1291397"/>
                      <a:pt x="485062" y="1287655"/>
                      <a:pt x="491310" y="1286408"/>
                    </a:cubicBezTo>
                    <a:cubicBezTo>
                      <a:pt x="508803" y="1283913"/>
                      <a:pt x="517550" y="1239008"/>
                      <a:pt x="542541" y="1275181"/>
                    </a:cubicBezTo>
                    <a:cubicBezTo>
                      <a:pt x="553786" y="1291397"/>
                      <a:pt x="585024" y="1290150"/>
                      <a:pt x="578777" y="1320086"/>
                    </a:cubicBezTo>
                    <a:cubicBezTo>
                      <a:pt x="577528" y="1326323"/>
                      <a:pt x="583775" y="1327570"/>
                      <a:pt x="588773" y="1327570"/>
                    </a:cubicBezTo>
                    <a:cubicBezTo>
                      <a:pt x="620011" y="1321333"/>
                      <a:pt x="631257" y="1347527"/>
                      <a:pt x="646251" y="1367485"/>
                    </a:cubicBezTo>
                    <a:cubicBezTo>
                      <a:pt x="658747" y="1382453"/>
                      <a:pt x="668743" y="1383700"/>
                      <a:pt x="679989" y="1368732"/>
                    </a:cubicBezTo>
                    <a:cubicBezTo>
                      <a:pt x="689985" y="1357506"/>
                      <a:pt x="711227" y="1355011"/>
                      <a:pt x="711227" y="1337549"/>
                    </a:cubicBezTo>
                    <a:cubicBezTo>
                      <a:pt x="713726" y="1311354"/>
                      <a:pt x="716225" y="1285160"/>
                      <a:pt x="711227" y="1260213"/>
                    </a:cubicBezTo>
                    <a:cubicBezTo>
                      <a:pt x="707478" y="1239008"/>
                      <a:pt x="669992" y="1235266"/>
                      <a:pt x="653749" y="1252729"/>
                    </a:cubicBezTo>
                    <a:cubicBezTo>
                      <a:pt x="645002" y="1261461"/>
                      <a:pt x="637505" y="1272687"/>
                      <a:pt x="623760" y="1265203"/>
                    </a:cubicBezTo>
                    <a:cubicBezTo>
                      <a:pt x="612514" y="1258966"/>
                      <a:pt x="601268" y="1251482"/>
                      <a:pt x="601268" y="1237761"/>
                    </a:cubicBezTo>
                    <a:cubicBezTo>
                      <a:pt x="602518" y="1222793"/>
                      <a:pt x="617512" y="1220298"/>
                      <a:pt x="627508" y="1216556"/>
                    </a:cubicBezTo>
                    <a:cubicBezTo>
                      <a:pt x="651249" y="1207825"/>
                      <a:pt x="677489" y="1207825"/>
                      <a:pt x="696232" y="1185373"/>
                    </a:cubicBezTo>
                    <a:cubicBezTo>
                      <a:pt x="702480" y="1176641"/>
                      <a:pt x="716225" y="1182878"/>
                      <a:pt x="724972" y="1190362"/>
                    </a:cubicBezTo>
                    <a:cubicBezTo>
                      <a:pt x="743715" y="1205330"/>
                      <a:pt x="762457" y="1219051"/>
                      <a:pt x="774953" y="1241503"/>
                    </a:cubicBezTo>
                    <a:cubicBezTo>
                      <a:pt x="793696" y="1276429"/>
                      <a:pt x="857421" y="1297634"/>
                      <a:pt x="892408" y="1280171"/>
                    </a:cubicBezTo>
                    <a:cubicBezTo>
                      <a:pt x="906153" y="1273934"/>
                      <a:pt x="918648" y="1278923"/>
                      <a:pt x="929894" y="1276429"/>
                    </a:cubicBezTo>
                    <a:cubicBezTo>
                      <a:pt x="943639" y="1272687"/>
                      <a:pt x="956134" y="1275181"/>
                      <a:pt x="957384" y="1291397"/>
                    </a:cubicBezTo>
                    <a:cubicBezTo>
                      <a:pt x="959883" y="1308860"/>
                      <a:pt x="949886" y="1317591"/>
                      <a:pt x="932393" y="1320086"/>
                    </a:cubicBezTo>
                    <a:cubicBezTo>
                      <a:pt x="913650" y="1322580"/>
                      <a:pt x="894907" y="1322580"/>
                      <a:pt x="876164" y="1330065"/>
                    </a:cubicBezTo>
                    <a:cubicBezTo>
                      <a:pt x="823684" y="1350022"/>
                      <a:pt x="801193" y="1389937"/>
                      <a:pt x="808690" y="1437336"/>
                    </a:cubicBezTo>
                    <a:cubicBezTo>
                      <a:pt x="816187" y="1482241"/>
                      <a:pt x="827433" y="1525898"/>
                      <a:pt x="827433" y="1572050"/>
                    </a:cubicBezTo>
                    <a:cubicBezTo>
                      <a:pt x="827433" y="1584523"/>
                      <a:pt x="838678" y="1583276"/>
                      <a:pt x="846176" y="1575792"/>
                    </a:cubicBezTo>
                    <a:cubicBezTo>
                      <a:pt x="853673" y="1567060"/>
                      <a:pt x="861170" y="1559576"/>
                      <a:pt x="873665" y="1558329"/>
                    </a:cubicBezTo>
                    <a:cubicBezTo>
                      <a:pt x="878663" y="1557081"/>
                      <a:pt x="884911" y="1554587"/>
                      <a:pt x="888660" y="1560823"/>
                    </a:cubicBezTo>
                    <a:cubicBezTo>
                      <a:pt x="897406" y="1575792"/>
                      <a:pt x="891159" y="1631922"/>
                      <a:pt x="878663" y="1645643"/>
                    </a:cubicBezTo>
                    <a:cubicBezTo>
                      <a:pt x="872416" y="1651880"/>
                      <a:pt x="863669" y="1660611"/>
                      <a:pt x="854923" y="1655622"/>
                    </a:cubicBezTo>
                    <a:cubicBezTo>
                      <a:pt x="824934" y="1638159"/>
                      <a:pt x="799943" y="1654374"/>
                      <a:pt x="783699" y="1674332"/>
                    </a:cubicBezTo>
                    <a:cubicBezTo>
                      <a:pt x="764956" y="1698031"/>
                      <a:pt x="761208" y="1727968"/>
                      <a:pt x="769955" y="1760399"/>
                    </a:cubicBezTo>
                    <a:cubicBezTo>
                      <a:pt x="774953" y="1774119"/>
                      <a:pt x="779951" y="1787840"/>
                      <a:pt x="774953" y="1804056"/>
                    </a:cubicBezTo>
                    <a:cubicBezTo>
                      <a:pt x="768705" y="1824013"/>
                      <a:pt x="787448" y="1826508"/>
                      <a:pt x="798694" y="1832745"/>
                    </a:cubicBezTo>
                    <a:cubicBezTo>
                      <a:pt x="809940" y="1838981"/>
                      <a:pt x="821185" y="1846465"/>
                      <a:pt x="821185" y="1858939"/>
                    </a:cubicBezTo>
                    <a:cubicBezTo>
                      <a:pt x="821185" y="1871412"/>
                      <a:pt x="807440" y="1875154"/>
                      <a:pt x="798694" y="1880144"/>
                    </a:cubicBezTo>
                    <a:cubicBezTo>
                      <a:pt x="747463" y="1907585"/>
                      <a:pt x="747463" y="1910080"/>
                      <a:pt x="783699" y="1956232"/>
                    </a:cubicBezTo>
                    <a:cubicBezTo>
                      <a:pt x="786198" y="1961221"/>
                      <a:pt x="791196" y="1963716"/>
                      <a:pt x="791196" y="1967458"/>
                    </a:cubicBezTo>
                    <a:cubicBezTo>
                      <a:pt x="791196" y="2004878"/>
                      <a:pt x="817437" y="2009868"/>
                      <a:pt x="844926" y="2008620"/>
                    </a:cubicBezTo>
                    <a:cubicBezTo>
                      <a:pt x="874915" y="2008620"/>
                      <a:pt x="862420" y="2043546"/>
                      <a:pt x="883661" y="2053525"/>
                    </a:cubicBezTo>
                    <a:cubicBezTo>
                      <a:pt x="853673" y="2033567"/>
                      <a:pt x="827433" y="2047288"/>
                      <a:pt x="799943" y="2054772"/>
                    </a:cubicBezTo>
                    <a:cubicBezTo>
                      <a:pt x="782450" y="2059761"/>
                      <a:pt x="774953" y="2065998"/>
                      <a:pt x="774953" y="2085956"/>
                    </a:cubicBezTo>
                    <a:cubicBezTo>
                      <a:pt x="772454" y="2113397"/>
                      <a:pt x="754960" y="2137097"/>
                      <a:pt x="763707" y="2168280"/>
                    </a:cubicBezTo>
                    <a:cubicBezTo>
                      <a:pt x="772454" y="2199464"/>
                      <a:pt x="798694" y="2215680"/>
                      <a:pt x="812438" y="2241874"/>
                    </a:cubicBezTo>
                    <a:cubicBezTo>
                      <a:pt x="818686" y="2251852"/>
                      <a:pt x="833680" y="2255594"/>
                      <a:pt x="827433" y="2271810"/>
                    </a:cubicBezTo>
                    <a:cubicBezTo>
                      <a:pt x="819936" y="2288026"/>
                      <a:pt x="807440" y="2295510"/>
                      <a:pt x="791196" y="2293015"/>
                    </a:cubicBezTo>
                    <a:cubicBezTo>
                      <a:pt x="749962" y="2289273"/>
                      <a:pt x="711227" y="2296757"/>
                      <a:pt x="673741" y="2306736"/>
                    </a:cubicBezTo>
                    <a:cubicBezTo>
                      <a:pt x="664994" y="2296757"/>
                      <a:pt x="668743" y="2288026"/>
                      <a:pt x="674990" y="2278047"/>
                    </a:cubicBezTo>
                    <a:cubicBezTo>
                      <a:pt x="682488" y="2269315"/>
                      <a:pt x="686236" y="2256842"/>
                      <a:pt x="688735" y="2245616"/>
                    </a:cubicBezTo>
                    <a:cubicBezTo>
                      <a:pt x="691234" y="2229400"/>
                      <a:pt x="687486" y="2219422"/>
                      <a:pt x="671242" y="2215680"/>
                    </a:cubicBezTo>
                    <a:cubicBezTo>
                      <a:pt x="663745" y="2213185"/>
                      <a:pt x="656248" y="2211938"/>
                      <a:pt x="648750" y="2209443"/>
                    </a:cubicBezTo>
                    <a:cubicBezTo>
                      <a:pt x="615013" y="2195722"/>
                      <a:pt x="611265" y="2188238"/>
                      <a:pt x="627508" y="2153312"/>
                    </a:cubicBezTo>
                    <a:cubicBezTo>
                      <a:pt x="601268" y="2157054"/>
                      <a:pt x="592522" y="2144581"/>
                      <a:pt x="597520" y="2120881"/>
                    </a:cubicBezTo>
                    <a:cubicBezTo>
                      <a:pt x="598769" y="2113397"/>
                      <a:pt x="598769" y="2104666"/>
                      <a:pt x="596270" y="2098429"/>
                    </a:cubicBezTo>
                    <a:cubicBezTo>
                      <a:pt x="580026" y="2068493"/>
                      <a:pt x="572529" y="2039804"/>
                      <a:pt x="585024" y="2003631"/>
                    </a:cubicBezTo>
                    <a:cubicBezTo>
                      <a:pt x="593771" y="1979931"/>
                      <a:pt x="560034" y="1953737"/>
                      <a:pt x="533794" y="1958726"/>
                    </a:cubicBezTo>
                    <a:cubicBezTo>
                      <a:pt x="477565" y="1971200"/>
                      <a:pt x="428834" y="1946253"/>
                      <a:pt x="380102" y="1923801"/>
                    </a:cubicBezTo>
                    <a:cubicBezTo>
                      <a:pt x="350113" y="1911327"/>
                      <a:pt x="348864" y="1878896"/>
                      <a:pt x="373854" y="1856444"/>
                    </a:cubicBezTo>
                    <a:cubicBezTo>
                      <a:pt x="392597" y="1837734"/>
                      <a:pt x="393847" y="1827755"/>
                      <a:pt x="373854" y="1806550"/>
                    </a:cubicBezTo>
                    <a:cubicBezTo>
                      <a:pt x="337618" y="1767883"/>
                      <a:pt x="302631" y="1730462"/>
                      <a:pt x="256399" y="1705515"/>
                    </a:cubicBezTo>
                    <a:cubicBezTo>
                      <a:pt x="238905" y="1696784"/>
                      <a:pt x="223911" y="1689300"/>
                      <a:pt x="203918" y="1689300"/>
                    </a:cubicBezTo>
                    <a:cubicBezTo>
                      <a:pt x="182676" y="1690547"/>
                      <a:pt x="170181" y="1679321"/>
                      <a:pt x="163934" y="1660611"/>
                    </a:cubicBezTo>
                    <a:cubicBezTo>
                      <a:pt x="155187" y="1634417"/>
                      <a:pt x="141442" y="1611964"/>
                      <a:pt x="123949" y="1590760"/>
                    </a:cubicBezTo>
                    <a:cubicBezTo>
                      <a:pt x="108954" y="1569555"/>
                      <a:pt x="103956" y="1539618"/>
                      <a:pt x="86463" y="1518414"/>
                    </a:cubicBezTo>
                    <a:cubicBezTo>
                      <a:pt x="80215" y="1510930"/>
                      <a:pt x="76467" y="1498456"/>
                      <a:pt x="60223" y="1495961"/>
                    </a:cubicBezTo>
                    <a:cubicBezTo>
                      <a:pt x="63971" y="1512177"/>
                      <a:pt x="73968" y="1525898"/>
                      <a:pt x="76467" y="1542113"/>
                    </a:cubicBezTo>
                    <a:cubicBezTo>
                      <a:pt x="80215" y="1563318"/>
                      <a:pt x="71469" y="1574544"/>
                      <a:pt x="50227" y="1570802"/>
                    </a:cubicBezTo>
                    <a:cubicBezTo>
                      <a:pt x="32733" y="1567060"/>
                      <a:pt x="13990" y="1562071"/>
                      <a:pt x="1495" y="1545855"/>
                    </a:cubicBezTo>
                    <a:cubicBezTo>
                      <a:pt x="-6002" y="1512177"/>
                      <a:pt x="16489" y="1488477"/>
                      <a:pt x="28985" y="1461036"/>
                    </a:cubicBezTo>
                    <a:cubicBezTo>
                      <a:pt x="67720" y="1366238"/>
                      <a:pt x="107705" y="1270192"/>
                      <a:pt x="157686" y="1179136"/>
                    </a:cubicBezTo>
                    <a:cubicBezTo>
                      <a:pt x="197671" y="1100553"/>
                      <a:pt x="248901" y="1028207"/>
                      <a:pt x="308879" y="963345"/>
                    </a:cubicBezTo>
                    <a:cubicBezTo>
                      <a:pt x="320124" y="952119"/>
                      <a:pt x="330121" y="940893"/>
                      <a:pt x="340117" y="929667"/>
                    </a:cubicBezTo>
                    <a:cubicBezTo>
                      <a:pt x="355111" y="924677"/>
                      <a:pt x="370106" y="922183"/>
                      <a:pt x="385100" y="917193"/>
                    </a:cubicBezTo>
                    <a:cubicBezTo>
                      <a:pt x="390723" y="915322"/>
                      <a:pt x="396033" y="914075"/>
                      <a:pt x="401031" y="914699"/>
                    </a:cubicBezTo>
                    <a:close/>
                    <a:moveTo>
                      <a:pt x="4373242" y="803299"/>
                    </a:moveTo>
                    <a:cubicBezTo>
                      <a:pt x="4383732" y="803299"/>
                      <a:pt x="4394692" y="806082"/>
                      <a:pt x="4405339" y="807937"/>
                    </a:cubicBezTo>
                    <a:cubicBezTo>
                      <a:pt x="4412854" y="809174"/>
                      <a:pt x="4425380" y="819069"/>
                      <a:pt x="4419117" y="827728"/>
                    </a:cubicBezTo>
                    <a:cubicBezTo>
                      <a:pt x="4401581" y="846282"/>
                      <a:pt x="4416612" y="849992"/>
                      <a:pt x="4430390" y="854940"/>
                    </a:cubicBezTo>
                    <a:cubicBezTo>
                      <a:pt x="4462957" y="871020"/>
                      <a:pt x="4474230" y="899470"/>
                      <a:pt x="4475482" y="932866"/>
                    </a:cubicBezTo>
                    <a:cubicBezTo>
                      <a:pt x="4476735" y="965026"/>
                      <a:pt x="4475482" y="997186"/>
                      <a:pt x="4475482" y="1028110"/>
                    </a:cubicBezTo>
                    <a:cubicBezTo>
                      <a:pt x="4461704" y="1039861"/>
                      <a:pt x="4447926" y="1050993"/>
                      <a:pt x="4435557" y="1063517"/>
                    </a:cubicBezTo>
                    <a:lnTo>
                      <a:pt x="4413191" y="1094614"/>
                    </a:lnTo>
                    <a:lnTo>
                      <a:pt x="4451968" y="1069529"/>
                    </a:lnTo>
                    <a:cubicBezTo>
                      <a:pt x="4463177" y="1067036"/>
                      <a:pt x="4465668" y="1054569"/>
                      <a:pt x="4474385" y="1049582"/>
                    </a:cubicBezTo>
                    <a:cubicBezTo>
                      <a:pt x="4496802" y="1052075"/>
                      <a:pt x="4500539" y="1068283"/>
                      <a:pt x="4500539" y="1085737"/>
                    </a:cubicBezTo>
                    <a:cubicBezTo>
                      <a:pt x="4500539" y="1089477"/>
                      <a:pt x="4499293" y="1093217"/>
                      <a:pt x="4498048" y="1095710"/>
                    </a:cubicBezTo>
                    <a:cubicBezTo>
                      <a:pt x="4486839" y="1110671"/>
                      <a:pt x="4469404" y="1114411"/>
                      <a:pt x="4454459" y="1123138"/>
                    </a:cubicBezTo>
                    <a:cubicBezTo>
                      <a:pt x="4422079" y="1145579"/>
                      <a:pt x="4403398" y="1179240"/>
                      <a:pt x="4382226" y="1211655"/>
                    </a:cubicBezTo>
                    <a:cubicBezTo>
                      <a:pt x="4377245" y="1217888"/>
                      <a:pt x="4378490" y="1224122"/>
                      <a:pt x="4379735" y="1231602"/>
                    </a:cubicBezTo>
                    <a:cubicBezTo>
                      <a:pt x="4384717" y="1262770"/>
                      <a:pt x="4430797" y="1307652"/>
                      <a:pt x="4461931" y="1316379"/>
                    </a:cubicBezTo>
                    <a:cubicBezTo>
                      <a:pt x="4498048" y="1323859"/>
                      <a:pt x="4532919" y="1335080"/>
                      <a:pt x="4537901" y="1379961"/>
                    </a:cubicBezTo>
                    <a:cubicBezTo>
                      <a:pt x="4540391" y="1397415"/>
                      <a:pt x="4554091" y="1402402"/>
                      <a:pt x="4569035" y="1404896"/>
                    </a:cubicBezTo>
                    <a:cubicBezTo>
                      <a:pt x="4586471" y="1407389"/>
                      <a:pt x="4605152" y="1409883"/>
                      <a:pt x="4621342" y="1404896"/>
                    </a:cubicBezTo>
                    <a:cubicBezTo>
                      <a:pt x="4645005" y="1397415"/>
                      <a:pt x="4663685" y="1393675"/>
                      <a:pt x="4681121" y="1418610"/>
                    </a:cubicBezTo>
                    <a:cubicBezTo>
                      <a:pt x="4692329" y="1433570"/>
                      <a:pt x="4698556" y="1417363"/>
                      <a:pt x="4703538" y="1407389"/>
                    </a:cubicBezTo>
                    <a:cubicBezTo>
                      <a:pt x="4709765" y="1387442"/>
                      <a:pt x="4718483" y="1369988"/>
                      <a:pt x="4744636" y="1376221"/>
                    </a:cubicBezTo>
                    <a:cubicBezTo>
                      <a:pt x="4753354" y="1379961"/>
                      <a:pt x="4758335" y="1386195"/>
                      <a:pt x="4760826" y="1394922"/>
                    </a:cubicBezTo>
                    <a:cubicBezTo>
                      <a:pt x="4779507" y="1421103"/>
                      <a:pt x="4795697" y="1447284"/>
                      <a:pt x="4770789" y="1482192"/>
                    </a:cubicBezTo>
                    <a:cubicBezTo>
                      <a:pt x="4762072" y="1494659"/>
                      <a:pt x="4777016" y="1504633"/>
                      <a:pt x="4789470" y="1505880"/>
                    </a:cubicBezTo>
                    <a:cubicBezTo>
                      <a:pt x="4828077" y="1514607"/>
                      <a:pt x="4820605" y="1549515"/>
                      <a:pt x="4831814" y="1574449"/>
                    </a:cubicBezTo>
                    <a:cubicBezTo>
                      <a:pt x="4835550" y="1583176"/>
                      <a:pt x="4826832" y="1588163"/>
                      <a:pt x="4819360" y="1590656"/>
                    </a:cubicBezTo>
                    <a:cubicBezTo>
                      <a:pt x="4783243" y="1598136"/>
                      <a:pt x="4759581" y="1626811"/>
                      <a:pt x="4727201" y="1641772"/>
                    </a:cubicBezTo>
                    <a:cubicBezTo>
                      <a:pt x="4704783" y="1650498"/>
                      <a:pt x="4698556" y="1690393"/>
                      <a:pt x="4717237" y="1710341"/>
                    </a:cubicBezTo>
                    <a:cubicBezTo>
                      <a:pt x="4728446" y="1724055"/>
                      <a:pt x="4740900" y="1736522"/>
                      <a:pt x="4742145" y="1756469"/>
                    </a:cubicBezTo>
                    <a:cubicBezTo>
                      <a:pt x="4745881" y="1778910"/>
                      <a:pt x="4793206" y="1786390"/>
                      <a:pt x="4809397" y="1772677"/>
                    </a:cubicBezTo>
                    <a:cubicBezTo>
                      <a:pt x="4814378" y="1767690"/>
                      <a:pt x="4819360" y="1763950"/>
                      <a:pt x="4830568" y="1755223"/>
                    </a:cubicBezTo>
                    <a:cubicBezTo>
                      <a:pt x="4824341" y="1777663"/>
                      <a:pt x="4830568" y="1790131"/>
                      <a:pt x="4840531" y="1805091"/>
                    </a:cubicBezTo>
                    <a:cubicBezTo>
                      <a:pt x="4859212" y="1830025"/>
                      <a:pt x="4839286" y="1864933"/>
                      <a:pt x="4808151" y="1866180"/>
                    </a:cubicBezTo>
                    <a:cubicBezTo>
                      <a:pt x="4806906" y="1866180"/>
                      <a:pt x="4804415" y="1864933"/>
                      <a:pt x="4801924" y="1864933"/>
                    </a:cubicBezTo>
                    <a:cubicBezTo>
                      <a:pt x="4795697" y="1866180"/>
                      <a:pt x="4789470" y="1869920"/>
                      <a:pt x="4789470" y="1874907"/>
                    </a:cubicBezTo>
                    <a:cubicBezTo>
                      <a:pt x="4795697" y="1914802"/>
                      <a:pt x="4722219" y="1906075"/>
                      <a:pt x="4740900" y="1954697"/>
                    </a:cubicBezTo>
                    <a:cubicBezTo>
                      <a:pt x="4743391" y="1962177"/>
                      <a:pt x="4742145" y="1970904"/>
                      <a:pt x="4749618" y="1973398"/>
                    </a:cubicBezTo>
                    <a:cubicBezTo>
                      <a:pt x="4796943" y="1987112"/>
                      <a:pt x="4796943" y="2030746"/>
                      <a:pt x="4805660" y="2065654"/>
                    </a:cubicBezTo>
                    <a:cubicBezTo>
                      <a:pt x="4814378" y="2103056"/>
                      <a:pt x="4839286" y="2120510"/>
                      <a:pt x="4875402" y="2108043"/>
                    </a:cubicBezTo>
                    <a:cubicBezTo>
                      <a:pt x="4886611" y="2104303"/>
                      <a:pt x="4897820" y="2089342"/>
                      <a:pt x="4910274" y="2104303"/>
                    </a:cubicBezTo>
                    <a:cubicBezTo>
                      <a:pt x="4920237" y="2119263"/>
                      <a:pt x="4922727" y="2132977"/>
                      <a:pt x="4912764" y="2147938"/>
                    </a:cubicBezTo>
                    <a:cubicBezTo>
                      <a:pt x="4909028" y="2155418"/>
                      <a:pt x="4906537" y="2162898"/>
                      <a:pt x="4912764" y="2171625"/>
                    </a:cubicBezTo>
                    <a:cubicBezTo>
                      <a:pt x="4930200" y="2201546"/>
                      <a:pt x="4916500" y="2231468"/>
                      <a:pt x="4882875" y="2233961"/>
                    </a:cubicBezTo>
                    <a:cubicBezTo>
                      <a:pt x="4860458" y="2235208"/>
                      <a:pt x="4838041" y="2227727"/>
                      <a:pt x="4814378" y="2232714"/>
                    </a:cubicBezTo>
                    <a:cubicBezTo>
                      <a:pt x="4806906" y="2233961"/>
                      <a:pt x="4793206" y="2227727"/>
                      <a:pt x="4788225" y="2221494"/>
                    </a:cubicBezTo>
                    <a:cubicBezTo>
                      <a:pt x="4762072" y="2186586"/>
                      <a:pt x="4720974" y="2172872"/>
                      <a:pt x="4689839" y="2146691"/>
                    </a:cubicBezTo>
                    <a:cubicBezTo>
                      <a:pt x="4682366" y="2141704"/>
                      <a:pt x="4676139" y="2131730"/>
                      <a:pt x="4666176" y="2137964"/>
                    </a:cubicBezTo>
                    <a:cubicBezTo>
                      <a:pt x="4657458" y="2144198"/>
                      <a:pt x="4659949" y="2155418"/>
                      <a:pt x="4663685" y="2162898"/>
                    </a:cubicBezTo>
                    <a:cubicBezTo>
                      <a:pt x="4677385" y="2190326"/>
                      <a:pt x="4678630" y="2217754"/>
                      <a:pt x="4679876" y="2247675"/>
                    </a:cubicBezTo>
                    <a:cubicBezTo>
                      <a:pt x="4681121" y="2267622"/>
                      <a:pt x="4698556" y="2293803"/>
                      <a:pt x="4708520" y="2317491"/>
                    </a:cubicBezTo>
                    <a:cubicBezTo>
                      <a:pt x="4714747" y="2332452"/>
                      <a:pt x="4733428" y="2334945"/>
                      <a:pt x="4739654" y="2316244"/>
                    </a:cubicBezTo>
                    <a:cubicBezTo>
                      <a:pt x="4743391" y="2303777"/>
                      <a:pt x="4753354" y="2298790"/>
                      <a:pt x="4759581" y="2291310"/>
                    </a:cubicBezTo>
                    <a:cubicBezTo>
                      <a:pt x="4763317" y="2288816"/>
                      <a:pt x="4768299" y="2286323"/>
                      <a:pt x="4770789" y="2285076"/>
                    </a:cubicBezTo>
                    <a:cubicBezTo>
                      <a:pt x="4777016" y="2316244"/>
                      <a:pt x="4811887" y="2303777"/>
                      <a:pt x="4824341" y="2321231"/>
                    </a:cubicBezTo>
                    <a:cubicBezTo>
                      <a:pt x="4833059" y="2332452"/>
                      <a:pt x="4834304" y="2333698"/>
                      <a:pt x="4841777" y="2322478"/>
                    </a:cubicBezTo>
                    <a:cubicBezTo>
                      <a:pt x="4851740" y="2308764"/>
                      <a:pt x="4864194" y="2316244"/>
                      <a:pt x="4875402" y="2322478"/>
                    </a:cubicBezTo>
                    <a:cubicBezTo>
                      <a:pt x="4886611" y="2328711"/>
                      <a:pt x="4885366" y="2336192"/>
                      <a:pt x="4877893" y="2346165"/>
                    </a:cubicBezTo>
                    <a:cubicBezTo>
                      <a:pt x="4870421" y="2357386"/>
                      <a:pt x="4891593" y="2368606"/>
                      <a:pt x="4881629" y="2379827"/>
                    </a:cubicBezTo>
                    <a:cubicBezTo>
                      <a:pt x="4871666" y="2393540"/>
                      <a:pt x="4860458" y="2408501"/>
                      <a:pt x="4839286" y="2407254"/>
                    </a:cubicBezTo>
                    <a:cubicBezTo>
                      <a:pt x="4828077" y="2406008"/>
                      <a:pt x="4816869" y="2403514"/>
                      <a:pt x="4806906" y="2410994"/>
                    </a:cubicBezTo>
                    <a:cubicBezTo>
                      <a:pt x="4800679" y="2414735"/>
                      <a:pt x="4793206" y="2420968"/>
                      <a:pt x="4796943" y="2429695"/>
                    </a:cubicBezTo>
                    <a:cubicBezTo>
                      <a:pt x="4800679" y="2439669"/>
                      <a:pt x="4809397" y="2442162"/>
                      <a:pt x="4818114" y="2437176"/>
                    </a:cubicBezTo>
                    <a:cubicBezTo>
                      <a:pt x="4843022" y="2423462"/>
                      <a:pt x="4867930" y="2418475"/>
                      <a:pt x="4895329" y="2432189"/>
                    </a:cubicBezTo>
                    <a:cubicBezTo>
                      <a:pt x="4906537" y="2437176"/>
                      <a:pt x="4917746" y="2439669"/>
                      <a:pt x="4925218" y="2449643"/>
                    </a:cubicBezTo>
                    <a:cubicBezTo>
                      <a:pt x="4930200" y="2460863"/>
                      <a:pt x="4936427" y="2468343"/>
                      <a:pt x="4950126" y="2463356"/>
                    </a:cubicBezTo>
                    <a:cubicBezTo>
                      <a:pt x="4957599" y="2462110"/>
                      <a:pt x="4963825" y="2463356"/>
                      <a:pt x="4967562" y="2469590"/>
                    </a:cubicBezTo>
                    <a:cubicBezTo>
                      <a:pt x="4971298" y="2475824"/>
                      <a:pt x="4967562" y="2479564"/>
                      <a:pt x="4963825" y="2483304"/>
                    </a:cubicBezTo>
                    <a:cubicBezTo>
                      <a:pt x="4957599" y="2492031"/>
                      <a:pt x="4950126" y="2493278"/>
                      <a:pt x="4940163" y="2492031"/>
                    </a:cubicBezTo>
                    <a:cubicBezTo>
                      <a:pt x="4930200" y="2490784"/>
                      <a:pt x="4925218" y="2467097"/>
                      <a:pt x="4918991" y="2480810"/>
                    </a:cubicBezTo>
                    <a:cubicBezTo>
                      <a:pt x="4912764" y="2493278"/>
                      <a:pt x="4906537" y="2513225"/>
                      <a:pt x="4918991" y="2528186"/>
                    </a:cubicBezTo>
                    <a:cubicBezTo>
                      <a:pt x="4928954" y="2540653"/>
                      <a:pt x="4951372" y="2555613"/>
                      <a:pt x="4932691" y="2568080"/>
                    </a:cubicBezTo>
                    <a:cubicBezTo>
                      <a:pt x="4916500" y="2578054"/>
                      <a:pt x="4899065" y="2558107"/>
                      <a:pt x="4889102" y="2541900"/>
                    </a:cubicBezTo>
                    <a:cubicBezTo>
                      <a:pt x="4865439" y="2505745"/>
                      <a:pt x="4811887" y="2494524"/>
                      <a:pt x="4777016" y="2520705"/>
                    </a:cubicBezTo>
                    <a:cubicBezTo>
                      <a:pt x="4768299" y="2528186"/>
                      <a:pt x="4765808" y="2536913"/>
                      <a:pt x="4768299" y="2546886"/>
                    </a:cubicBezTo>
                    <a:cubicBezTo>
                      <a:pt x="4770789" y="2561847"/>
                      <a:pt x="4783243" y="2565587"/>
                      <a:pt x="4795697" y="2565587"/>
                    </a:cubicBezTo>
                    <a:cubicBezTo>
                      <a:pt x="4816869" y="2565587"/>
                      <a:pt x="4826832" y="2580548"/>
                      <a:pt x="4831814" y="2596755"/>
                    </a:cubicBezTo>
                    <a:cubicBezTo>
                      <a:pt x="4836795" y="2612962"/>
                      <a:pt x="4831814" y="2625429"/>
                      <a:pt x="4819360" y="2635403"/>
                    </a:cubicBezTo>
                    <a:cubicBezTo>
                      <a:pt x="4805660" y="2647870"/>
                      <a:pt x="4804415" y="2647870"/>
                      <a:pt x="4769544" y="2629170"/>
                    </a:cubicBezTo>
                    <a:cubicBezTo>
                      <a:pt x="4775771" y="2651610"/>
                      <a:pt x="4769544" y="2674051"/>
                      <a:pt x="4765808" y="2695245"/>
                    </a:cubicBezTo>
                    <a:cubicBezTo>
                      <a:pt x="4759581" y="2722673"/>
                      <a:pt x="4740900" y="2721426"/>
                      <a:pt x="4723464" y="2700232"/>
                    </a:cubicBezTo>
                    <a:cubicBezTo>
                      <a:pt x="4718483" y="2718933"/>
                      <a:pt x="4727201" y="2733894"/>
                      <a:pt x="4730937" y="2748854"/>
                    </a:cubicBezTo>
                    <a:cubicBezTo>
                      <a:pt x="4733428" y="2753841"/>
                      <a:pt x="4739654" y="2763815"/>
                      <a:pt x="4748372" y="2760075"/>
                    </a:cubicBezTo>
                    <a:cubicBezTo>
                      <a:pt x="4758335" y="2756334"/>
                      <a:pt x="4770789" y="2742621"/>
                      <a:pt x="4779507" y="2756334"/>
                    </a:cubicBezTo>
                    <a:cubicBezTo>
                      <a:pt x="4785734" y="2768802"/>
                      <a:pt x="4788225" y="2788749"/>
                      <a:pt x="4781998" y="2802463"/>
                    </a:cubicBezTo>
                    <a:cubicBezTo>
                      <a:pt x="4770789" y="2829891"/>
                      <a:pt x="4781998" y="2858565"/>
                      <a:pt x="4774526" y="2885993"/>
                    </a:cubicBezTo>
                    <a:cubicBezTo>
                      <a:pt x="4770789" y="2903447"/>
                      <a:pt x="4775771" y="2923394"/>
                      <a:pt x="4796943" y="2935861"/>
                    </a:cubicBezTo>
                    <a:cubicBezTo>
                      <a:pt x="4820605" y="2948328"/>
                      <a:pt x="4811887" y="3016898"/>
                      <a:pt x="4788225" y="3028118"/>
                    </a:cubicBezTo>
                    <a:cubicBezTo>
                      <a:pt x="4785734" y="3029365"/>
                      <a:pt x="4779507" y="3031858"/>
                      <a:pt x="4779507" y="3030612"/>
                    </a:cubicBezTo>
                    <a:cubicBezTo>
                      <a:pt x="4755845" y="3004431"/>
                      <a:pt x="4730937" y="3026872"/>
                      <a:pt x="4707274" y="3029365"/>
                    </a:cubicBezTo>
                    <a:cubicBezTo>
                      <a:pt x="4671158" y="3030612"/>
                      <a:pt x="4654968" y="3048066"/>
                      <a:pt x="4648741" y="3084220"/>
                    </a:cubicBezTo>
                    <a:cubicBezTo>
                      <a:pt x="4643759" y="3105415"/>
                      <a:pt x="4626324" y="3129102"/>
                      <a:pt x="4652477" y="3149050"/>
                    </a:cubicBezTo>
                    <a:cubicBezTo>
                      <a:pt x="4657458" y="3152790"/>
                      <a:pt x="4654968" y="3165257"/>
                      <a:pt x="4643759" y="3166504"/>
                    </a:cubicBezTo>
                    <a:cubicBezTo>
                      <a:pt x="4635041" y="3167750"/>
                      <a:pt x="4623833" y="3170244"/>
                      <a:pt x="4618851" y="3157776"/>
                    </a:cubicBezTo>
                    <a:cubicBezTo>
                      <a:pt x="4617606" y="3152790"/>
                      <a:pt x="4622587" y="3146556"/>
                      <a:pt x="4615115" y="3142816"/>
                    </a:cubicBezTo>
                    <a:cubicBezTo>
                      <a:pt x="4605152" y="3144063"/>
                      <a:pt x="4600170" y="3152790"/>
                      <a:pt x="4595189" y="3159023"/>
                    </a:cubicBezTo>
                    <a:cubicBezTo>
                      <a:pt x="4587716" y="3165257"/>
                      <a:pt x="4582735" y="3173984"/>
                      <a:pt x="4576508" y="3176477"/>
                    </a:cubicBezTo>
                    <a:cubicBezTo>
                      <a:pt x="4539146" y="3186451"/>
                      <a:pt x="4505520" y="3195178"/>
                      <a:pt x="4495557" y="3238813"/>
                    </a:cubicBezTo>
                    <a:cubicBezTo>
                      <a:pt x="4493066" y="3245046"/>
                      <a:pt x="4480612" y="3245046"/>
                      <a:pt x="4471895" y="3245046"/>
                    </a:cubicBezTo>
                    <a:cubicBezTo>
                      <a:pt x="4443250" y="3242553"/>
                      <a:pt x="4423324" y="3272474"/>
                      <a:pt x="4435778" y="3297409"/>
                    </a:cubicBezTo>
                    <a:cubicBezTo>
                      <a:pt x="4451968" y="3326083"/>
                      <a:pt x="4461931" y="3358498"/>
                      <a:pt x="4510502" y="3343537"/>
                    </a:cubicBezTo>
                    <a:cubicBezTo>
                      <a:pt x="4527937" y="3337304"/>
                      <a:pt x="4555336" y="3348524"/>
                      <a:pt x="4564054" y="3375952"/>
                    </a:cubicBezTo>
                    <a:cubicBezTo>
                      <a:pt x="4570281" y="3395899"/>
                      <a:pt x="4586471" y="3402133"/>
                      <a:pt x="4601416" y="3410860"/>
                    </a:cubicBezTo>
                    <a:cubicBezTo>
                      <a:pt x="4622587" y="3425820"/>
                      <a:pt x="4620097" y="3440781"/>
                      <a:pt x="4606397" y="3458235"/>
                    </a:cubicBezTo>
                    <a:cubicBezTo>
                      <a:pt x="4591453" y="3474442"/>
                      <a:pt x="4580244" y="3491896"/>
                      <a:pt x="4556581" y="3469455"/>
                    </a:cubicBezTo>
                    <a:cubicBezTo>
                      <a:pt x="4534164" y="3447014"/>
                      <a:pt x="4509256" y="3430807"/>
                      <a:pt x="4499293" y="3395899"/>
                    </a:cubicBezTo>
                    <a:cubicBezTo>
                      <a:pt x="4493066" y="3372212"/>
                      <a:pt x="4456950" y="3377198"/>
                      <a:pt x="4440760" y="3360991"/>
                    </a:cubicBezTo>
                    <a:cubicBezTo>
                      <a:pt x="4437024" y="3357251"/>
                      <a:pt x="4429551" y="3362238"/>
                      <a:pt x="4427060" y="3368472"/>
                    </a:cubicBezTo>
                    <a:cubicBezTo>
                      <a:pt x="4423324" y="3375952"/>
                      <a:pt x="4428306" y="3379692"/>
                      <a:pt x="4434533" y="3384679"/>
                    </a:cubicBezTo>
                    <a:cubicBezTo>
                      <a:pt x="4476876" y="3420834"/>
                      <a:pt x="4516729" y="3460728"/>
                      <a:pt x="4532919" y="3518077"/>
                    </a:cubicBezTo>
                    <a:cubicBezTo>
                      <a:pt x="4532919" y="3520570"/>
                      <a:pt x="4534164" y="3524311"/>
                      <a:pt x="4534164" y="3524311"/>
                    </a:cubicBezTo>
                    <a:cubicBezTo>
                      <a:pt x="4506766" y="3554232"/>
                      <a:pt x="4520465" y="3586646"/>
                      <a:pt x="4527937" y="3620308"/>
                    </a:cubicBezTo>
                    <a:cubicBezTo>
                      <a:pt x="4530428" y="3637762"/>
                      <a:pt x="4516729" y="3651476"/>
                      <a:pt x="4495557" y="3634022"/>
                    </a:cubicBezTo>
                    <a:cubicBezTo>
                      <a:pt x="4486839" y="3627788"/>
                      <a:pt x="4479367" y="3624048"/>
                      <a:pt x="4474385" y="3614074"/>
                    </a:cubicBezTo>
                    <a:cubicBezTo>
                      <a:pt x="4469404" y="3605347"/>
                      <a:pt x="4460686" y="3601607"/>
                      <a:pt x="4451968" y="3606594"/>
                    </a:cubicBezTo>
                    <a:cubicBezTo>
                      <a:pt x="4422079" y="3625294"/>
                      <a:pt x="4382226" y="3629035"/>
                      <a:pt x="4363545" y="3666436"/>
                    </a:cubicBezTo>
                    <a:cubicBezTo>
                      <a:pt x="4358564" y="3677657"/>
                      <a:pt x="4352337" y="3676410"/>
                      <a:pt x="4347355" y="3668930"/>
                    </a:cubicBezTo>
                    <a:cubicBezTo>
                      <a:pt x="4329920" y="3641502"/>
                      <a:pt x="4280104" y="3634022"/>
                      <a:pt x="4297539" y="3586646"/>
                    </a:cubicBezTo>
                    <a:cubicBezTo>
                      <a:pt x="4297539" y="3584153"/>
                      <a:pt x="4295049" y="3579166"/>
                      <a:pt x="4292558" y="3577920"/>
                    </a:cubicBezTo>
                    <a:cubicBezTo>
                      <a:pt x="4263914" y="3569192"/>
                      <a:pt x="4239006" y="3547998"/>
                      <a:pt x="4210362" y="3540518"/>
                    </a:cubicBezTo>
                    <a:cubicBezTo>
                      <a:pt x="4195417" y="3535531"/>
                      <a:pt x="4196662" y="3555478"/>
                      <a:pt x="4202889" y="3562959"/>
                    </a:cubicBezTo>
                    <a:cubicBezTo>
                      <a:pt x="4236515" y="3600360"/>
                      <a:pt x="4209116" y="3641502"/>
                      <a:pt x="4211607" y="3681397"/>
                    </a:cubicBezTo>
                    <a:cubicBezTo>
                      <a:pt x="4211607" y="3682644"/>
                      <a:pt x="4209116" y="3685137"/>
                      <a:pt x="4207871" y="3686384"/>
                    </a:cubicBezTo>
                    <a:cubicBezTo>
                      <a:pt x="4165528" y="3688877"/>
                      <a:pt x="4176736" y="3720045"/>
                      <a:pt x="4171754" y="3746226"/>
                    </a:cubicBezTo>
                    <a:cubicBezTo>
                      <a:pt x="4165528" y="3772407"/>
                      <a:pt x="4140620" y="3777394"/>
                      <a:pt x="4116957" y="3782381"/>
                    </a:cubicBezTo>
                    <a:cubicBezTo>
                      <a:pt x="4108239" y="3783628"/>
                      <a:pt x="4099522" y="3781134"/>
                      <a:pt x="4090804" y="3782381"/>
                    </a:cubicBezTo>
                    <a:cubicBezTo>
                      <a:pt x="4077105" y="3786121"/>
                      <a:pt x="4067141" y="3793601"/>
                      <a:pt x="4083331" y="3803575"/>
                    </a:cubicBezTo>
                    <a:cubicBezTo>
                      <a:pt x="4106994" y="3818536"/>
                      <a:pt x="4114466" y="3838483"/>
                      <a:pt x="4116957" y="3863417"/>
                    </a:cubicBezTo>
                    <a:cubicBezTo>
                      <a:pt x="4119448" y="3879624"/>
                      <a:pt x="4126920" y="3892092"/>
                      <a:pt x="4135638" y="3904559"/>
                    </a:cubicBezTo>
                    <a:cubicBezTo>
                      <a:pt x="4143110" y="3912039"/>
                      <a:pt x="4150583" y="3923260"/>
                      <a:pt x="4141865" y="3933233"/>
                    </a:cubicBezTo>
                    <a:cubicBezTo>
                      <a:pt x="4134393" y="3943207"/>
                      <a:pt x="4124429" y="3944454"/>
                      <a:pt x="4111976" y="3941960"/>
                    </a:cubicBezTo>
                    <a:cubicBezTo>
                      <a:pt x="4068387" y="3931986"/>
                      <a:pt x="4068387" y="3933233"/>
                      <a:pt x="4058424" y="3979362"/>
                    </a:cubicBezTo>
                    <a:cubicBezTo>
                      <a:pt x="4054687" y="4000556"/>
                      <a:pt x="4057178" y="4032970"/>
                      <a:pt x="4016080" y="4021750"/>
                    </a:cubicBezTo>
                    <a:cubicBezTo>
                      <a:pt x="4006117" y="4019256"/>
                      <a:pt x="3999890" y="4030477"/>
                      <a:pt x="4006117" y="4042944"/>
                    </a:cubicBezTo>
                    <a:cubicBezTo>
                      <a:pt x="4021062" y="4070372"/>
                      <a:pt x="4014835" y="4089072"/>
                      <a:pt x="3982455" y="4092813"/>
                    </a:cubicBezTo>
                    <a:cubicBezTo>
                      <a:pt x="3970001" y="4095306"/>
                      <a:pt x="3967510" y="4100293"/>
                      <a:pt x="3970001" y="4111513"/>
                    </a:cubicBezTo>
                    <a:cubicBezTo>
                      <a:pt x="3973737" y="4122734"/>
                      <a:pt x="3973737" y="4133954"/>
                      <a:pt x="3977473" y="4143928"/>
                    </a:cubicBezTo>
                    <a:cubicBezTo>
                      <a:pt x="3978718" y="4150162"/>
                      <a:pt x="3981209" y="4157642"/>
                      <a:pt x="3973737" y="4161382"/>
                    </a:cubicBezTo>
                    <a:cubicBezTo>
                      <a:pt x="3967510" y="4163875"/>
                      <a:pt x="3963774" y="4157642"/>
                      <a:pt x="3960037" y="4155148"/>
                    </a:cubicBezTo>
                    <a:cubicBezTo>
                      <a:pt x="3926412" y="4133954"/>
                      <a:pt x="3922676" y="4133954"/>
                      <a:pt x="3905240" y="4167616"/>
                    </a:cubicBezTo>
                    <a:cubicBezTo>
                      <a:pt x="3892786" y="4191303"/>
                      <a:pt x="3874105" y="4201277"/>
                      <a:pt x="3849197" y="4205017"/>
                    </a:cubicBezTo>
                    <a:cubicBezTo>
                      <a:pt x="3839234" y="4207510"/>
                      <a:pt x="3830516" y="4210004"/>
                      <a:pt x="3830516" y="4222471"/>
                    </a:cubicBezTo>
                    <a:cubicBezTo>
                      <a:pt x="3830516" y="4234938"/>
                      <a:pt x="3840480" y="4238678"/>
                      <a:pt x="3851688" y="4238678"/>
                    </a:cubicBezTo>
                    <a:cubicBezTo>
                      <a:pt x="3862897" y="4238678"/>
                      <a:pt x="3871614" y="4243665"/>
                      <a:pt x="3876596" y="4256132"/>
                    </a:cubicBezTo>
                    <a:cubicBezTo>
                      <a:pt x="3881578" y="4269846"/>
                      <a:pt x="3867878" y="4271093"/>
                      <a:pt x="3860406" y="4276080"/>
                    </a:cubicBezTo>
                    <a:cubicBezTo>
                      <a:pt x="3849197" y="4282313"/>
                      <a:pt x="3846707" y="4289794"/>
                      <a:pt x="3854179" y="4298520"/>
                    </a:cubicBezTo>
                    <a:cubicBezTo>
                      <a:pt x="3867878" y="4318468"/>
                      <a:pt x="3854179" y="4328442"/>
                      <a:pt x="3840480" y="4329688"/>
                    </a:cubicBezTo>
                    <a:cubicBezTo>
                      <a:pt x="3815572" y="4330935"/>
                      <a:pt x="3803118" y="4347142"/>
                      <a:pt x="3789418" y="4362103"/>
                    </a:cubicBezTo>
                    <a:cubicBezTo>
                      <a:pt x="3769492" y="4382050"/>
                      <a:pt x="3747075" y="4378310"/>
                      <a:pt x="3738357" y="4352129"/>
                    </a:cubicBezTo>
                    <a:cubicBezTo>
                      <a:pt x="3735866" y="4348389"/>
                      <a:pt x="3738357" y="4342156"/>
                      <a:pt x="3735866" y="4338416"/>
                    </a:cubicBezTo>
                    <a:cubicBezTo>
                      <a:pt x="3732130" y="4325948"/>
                      <a:pt x="3734621" y="4301014"/>
                      <a:pt x="3720922" y="4303508"/>
                    </a:cubicBezTo>
                    <a:cubicBezTo>
                      <a:pt x="3704732" y="4304754"/>
                      <a:pt x="3704732" y="4328442"/>
                      <a:pt x="3703486" y="4344649"/>
                    </a:cubicBezTo>
                    <a:cubicBezTo>
                      <a:pt x="3703486" y="4362103"/>
                      <a:pt x="3708468" y="4377064"/>
                      <a:pt x="3718431" y="4390778"/>
                    </a:cubicBezTo>
                    <a:cubicBezTo>
                      <a:pt x="3730885" y="4405738"/>
                      <a:pt x="3728394" y="4418205"/>
                      <a:pt x="3718431" y="4433166"/>
                    </a:cubicBezTo>
                    <a:cubicBezTo>
                      <a:pt x="3709713" y="4448126"/>
                      <a:pt x="3692278" y="4459347"/>
                      <a:pt x="3696014" y="4480541"/>
                    </a:cubicBezTo>
                    <a:cubicBezTo>
                      <a:pt x="3696014" y="4488021"/>
                      <a:pt x="3687296" y="4490515"/>
                      <a:pt x="3679824" y="4489268"/>
                    </a:cubicBezTo>
                    <a:cubicBezTo>
                      <a:pt x="3652425" y="4489268"/>
                      <a:pt x="3622536" y="4495502"/>
                      <a:pt x="3595137" y="4484281"/>
                    </a:cubicBezTo>
                    <a:cubicBezTo>
                      <a:pt x="3581438" y="4478048"/>
                      <a:pt x="3567738" y="4475554"/>
                      <a:pt x="3552793" y="4476801"/>
                    </a:cubicBezTo>
                    <a:cubicBezTo>
                      <a:pt x="3546566" y="4476801"/>
                      <a:pt x="3536603" y="4478048"/>
                      <a:pt x="3534113" y="4473060"/>
                    </a:cubicBezTo>
                    <a:cubicBezTo>
                      <a:pt x="3509205" y="4441893"/>
                      <a:pt x="3466861" y="4440646"/>
                      <a:pt x="3436972" y="4418205"/>
                    </a:cubicBezTo>
                    <a:cubicBezTo>
                      <a:pt x="3422027" y="4406985"/>
                      <a:pt x="3412064" y="4390778"/>
                      <a:pt x="3412064" y="4369583"/>
                    </a:cubicBezTo>
                    <a:cubicBezTo>
                      <a:pt x="3413309" y="4354623"/>
                      <a:pt x="3407082" y="4345896"/>
                      <a:pt x="3393383" y="4338416"/>
                    </a:cubicBezTo>
                    <a:cubicBezTo>
                      <a:pt x="3378438" y="4332182"/>
                      <a:pt x="3370966" y="4339662"/>
                      <a:pt x="3365984" y="4352129"/>
                    </a:cubicBezTo>
                    <a:cubicBezTo>
                      <a:pt x="3361003" y="4359610"/>
                      <a:pt x="3351040" y="4355870"/>
                      <a:pt x="3344813" y="4359610"/>
                    </a:cubicBezTo>
                    <a:cubicBezTo>
                      <a:pt x="3328622" y="4368336"/>
                      <a:pt x="3306205" y="4370830"/>
                      <a:pt x="3306205" y="4398258"/>
                    </a:cubicBezTo>
                    <a:cubicBezTo>
                      <a:pt x="3306205" y="4413218"/>
                      <a:pt x="3294997" y="4408232"/>
                      <a:pt x="3288770" y="4400751"/>
                    </a:cubicBezTo>
                    <a:cubicBezTo>
                      <a:pt x="3281297" y="4392024"/>
                      <a:pt x="3273825" y="4383297"/>
                      <a:pt x="3260126" y="4380804"/>
                    </a:cubicBezTo>
                    <a:cubicBezTo>
                      <a:pt x="3247672" y="4378310"/>
                      <a:pt x="3233972" y="4370830"/>
                      <a:pt x="3238954" y="4397011"/>
                    </a:cubicBezTo>
                    <a:cubicBezTo>
                      <a:pt x="3243936" y="4429426"/>
                      <a:pt x="3211555" y="4421945"/>
                      <a:pt x="3191629" y="4436906"/>
                    </a:cubicBezTo>
                    <a:cubicBezTo>
                      <a:pt x="3202838" y="4436906"/>
                      <a:pt x="3211555" y="4436906"/>
                      <a:pt x="3220273" y="4436906"/>
                    </a:cubicBezTo>
                    <a:cubicBezTo>
                      <a:pt x="3227745" y="4438152"/>
                      <a:pt x="3240199" y="4434412"/>
                      <a:pt x="3238954" y="4448126"/>
                    </a:cubicBezTo>
                    <a:cubicBezTo>
                      <a:pt x="3238954" y="4459347"/>
                      <a:pt x="3230236" y="4463087"/>
                      <a:pt x="3220273" y="4463087"/>
                    </a:cubicBezTo>
                    <a:cubicBezTo>
                      <a:pt x="3196611" y="4464334"/>
                      <a:pt x="3174194" y="4465580"/>
                      <a:pt x="3151776" y="4463087"/>
                    </a:cubicBezTo>
                    <a:cubicBezTo>
                      <a:pt x="3120642" y="4460594"/>
                      <a:pt x="3093243" y="4469320"/>
                      <a:pt x="3063353" y="4470567"/>
                    </a:cubicBezTo>
                    <a:cubicBezTo>
                      <a:pt x="3052145" y="4471814"/>
                      <a:pt x="3039691" y="4473060"/>
                      <a:pt x="3037200" y="4486774"/>
                    </a:cubicBezTo>
                    <a:cubicBezTo>
                      <a:pt x="3034709" y="4501735"/>
                      <a:pt x="3045918" y="4505475"/>
                      <a:pt x="3055881" y="4509215"/>
                    </a:cubicBezTo>
                    <a:cubicBezTo>
                      <a:pt x="3065844" y="4511709"/>
                      <a:pt x="3073317" y="4514202"/>
                      <a:pt x="3078298" y="4526669"/>
                    </a:cubicBezTo>
                    <a:cubicBezTo>
                      <a:pt x="3050899" y="4529163"/>
                      <a:pt x="3028482" y="4542877"/>
                      <a:pt x="3001084" y="4544123"/>
                    </a:cubicBezTo>
                    <a:cubicBezTo>
                      <a:pt x="2977421" y="4546617"/>
                      <a:pt x="2952513" y="4557837"/>
                      <a:pt x="2941305" y="4587758"/>
                    </a:cubicBezTo>
                    <a:cubicBezTo>
                      <a:pt x="2936323" y="4606459"/>
                      <a:pt x="2918888" y="4613940"/>
                      <a:pt x="2900207" y="4605212"/>
                    </a:cubicBezTo>
                    <a:cubicBezTo>
                      <a:pt x="2877790" y="4596486"/>
                      <a:pt x="2888998" y="4582772"/>
                      <a:pt x="2897716" y="4569058"/>
                    </a:cubicBezTo>
                    <a:cubicBezTo>
                      <a:pt x="2906434" y="4550357"/>
                      <a:pt x="2918888" y="4540383"/>
                      <a:pt x="2940059" y="4534150"/>
                    </a:cubicBezTo>
                    <a:cubicBezTo>
                      <a:pt x="2964967" y="4526669"/>
                      <a:pt x="2973685" y="4500488"/>
                      <a:pt x="2967458" y="4474307"/>
                    </a:cubicBezTo>
                    <a:cubicBezTo>
                      <a:pt x="2964967" y="4461840"/>
                      <a:pt x="2962476" y="4448126"/>
                      <a:pt x="2976176" y="4443140"/>
                    </a:cubicBezTo>
                    <a:cubicBezTo>
                      <a:pt x="3017274" y="4429426"/>
                      <a:pt x="3022255" y="4390778"/>
                      <a:pt x="3034709" y="4358363"/>
                    </a:cubicBezTo>
                    <a:cubicBezTo>
                      <a:pt x="3054636" y="4308494"/>
                      <a:pt x="3074562" y="4301014"/>
                      <a:pt x="3121887" y="4327195"/>
                    </a:cubicBezTo>
                    <a:cubicBezTo>
                      <a:pt x="3133095" y="4332182"/>
                      <a:pt x="3141813" y="4332182"/>
                      <a:pt x="3151776" y="4324702"/>
                    </a:cubicBezTo>
                    <a:cubicBezTo>
                      <a:pt x="3158003" y="4318468"/>
                      <a:pt x="3162985" y="4312234"/>
                      <a:pt x="3156758" y="4304754"/>
                    </a:cubicBezTo>
                    <a:cubicBezTo>
                      <a:pt x="3146795" y="4292287"/>
                      <a:pt x="3135586" y="4279820"/>
                      <a:pt x="3119396" y="4281066"/>
                    </a:cubicBezTo>
                    <a:cubicBezTo>
                      <a:pt x="3106942" y="4282313"/>
                      <a:pt x="3095734" y="4283560"/>
                      <a:pt x="3084525" y="4288547"/>
                    </a:cubicBezTo>
                    <a:cubicBezTo>
                      <a:pt x="3064599" y="4296027"/>
                      <a:pt x="3053390" y="4286054"/>
                      <a:pt x="3040936" y="4273586"/>
                    </a:cubicBezTo>
                    <a:cubicBezTo>
                      <a:pt x="3027237" y="4259872"/>
                      <a:pt x="3035955" y="4247405"/>
                      <a:pt x="3044672" y="4236185"/>
                    </a:cubicBezTo>
                    <a:cubicBezTo>
                      <a:pt x="3055881" y="4218731"/>
                      <a:pt x="3054636" y="4205017"/>
                      <a:pt x="3032219" y="4198784"/>
                    </a:cubicBezTo>
                    <a:cubicBezTo>
                      <a:pt x="3022255" y="4196290"/>
                      <a:pt x="3012292" y="4191303"/>
                      <a:pt x="3012292" y="4183823"/>
                    </a:cubicBezTo>
                    <a:cubicBezTo>
                      <a:pt x="3008556" y="4133954"/>
                      <a:pt x="2963722" y="4133954"/>
                      <a:pt x="2935078" y="4115254"/>
                    </a:cubicBezTo>
                    <a:cubicBezTo>
                      <a:pt x="2923869" y="4109020"/>
                      <a:pt x="2908924" y="4106526"/>
                      <a:pt x="2912661" y="4085332"/>
                    </a:cubicBezTo>
                    <a:cubicBezTo>
                      <a:pt x="2915151" y="4069125"/>
                      <a:pt x="2897716" y="4066632"/>
                      <a:pt x="2882771" y="4066632"/>
                    </a:cubicBezTo>
                    <a:cubicBezTo>
                      <a:pt x="2867826" y="4067878"/>
                      <a:pt x="2854127" y="4065385"/>
                      <a:pt x="2840428" y="4054164"/>
                    </a:cubicBezTo>
                    <a:cubicBezTo>
                      <a:pt x="2822992" y="4037957"/>
                      <a:pt x="2801821" y="4047931"/>
                      <a:pt x="2785630" y="4059151"/>
                    </a:cubicBezTo>
                    <a:cubicBezTo>
                      <a:pt x="2765704" y="4071618"/>
                      <a:pt x="2747023" y="4090319"/>
                      <a:pt x="2728342" y="4106526"/>
                    </a:cubicBezTo>
                    <a:cubicBezTo>
                      <a:pt x="2705925" y="4126474"/>
                      <a:pt x="2673545" y="4122734"/>
                      <a:pt x="2659846" y="4096553"/>
                    </a:cubicBezTo>
                    <a:cubicBezTo>
                      <a:pt x="2653619" y="4085332"/>
                      <a:pt x="2646146" y="4076605"/>
                      <a:pt x="2637428" y="4067878"/>
                    </a:cubicBezTo>
                    <a:cubicBezTo>
                      <a:pt x="2605048" y="4035464"/>
                      <a:pt x="2590104" y="4044191"/>
                      <a:pt x="2563950" y="4081592"/>
                    </a:cubicBezTo>
                    <a:cubicBezTo>
                      <a:pt x="2537797" y="4120240"/>
                      <a:pt x="2519116" y="4167616"/>
                      <a:pt x="2474282" y="4192550"/>
                    </a:cubicBezTo>
                    <a:cubicBezTo>
                      <a:pt x="2470546" y="4195043"/>
                      <a:pt x="2466809" y="4197537"/>
                      <a:pt x="2464319" y="4200030"/>
                    </a:cubicBezTo>
                    <a:cubicBezTo>
                      <a:pt x="2420730" y="4256132"/>
                      <a:pt x="2369669" y="4291040"/>
                      <a:pt x="2296190" y="4273586"/>
                    </a:cubicBezTo>
                    <a:cubicBezTo>
                      <a:pt x="2283737" y="4269846"/>
                      <a:pt x="2276264" y="4281066"/>
                      <a:pt x="2268792" y="4289794"/>
                    </a:cubicBezTo>
                    <a:cubicBezTo>
                      <a:pt x="2243884" y="4320962"/>
                      <a:pt x="2212749" y="4347142"/>
                      <a:pt x="2180369" y="4370830"/>
                    </a:cubicBezTo>
                    <a:cubicBezTo>
                      <a:pt x="2150479" y="4393271"/>
                      <a:pt x="2120590" y="4416958"/>
                      <a:pt x="2077001" y="4399504"/>
                    </a:cubicBezTo>
                    <a:cubicBezTo>
                      <a:pt x="2054584" y="4389531"/>
                      <a:pt x="2032167" y="4400751"/>
                      <a:pt x="2017222" y="4416958"/>
                    </a:cubicBezTo>
                    <a:cubicBezTo>
                      <a:pt x="1996050" y="4436906"/>
                      <a:pt x="1971143" y="4446880"/>
                      <a:pt x="1946235" y="4458100"/>
                    </a:cubicBezTo>
                    <a:cubicBezTo>
                      <a:pt x="1917591" y="4471814"/>
                      <a:pt x="1891437" y="4486774"/>
                      <a:pt x="1891437" y="4526669"/>
                    </a:cubicBezTo>
                    <a:cubicBezTo>
                      <a:pt x="1890192" y="4560331"/>
                      <a:pt x="1869020" y="4590252"/>
                      <a:pt x="1860302" y="4622666"/>
                    </a:cubicBezTo>
                    <a:cubicBezTo>
                      <a:pt x="1854075" y="4655081"/>
                      <a:pt x="1830413" y="4682509"/>
                      <a:pt x="1826677" y="4717417"/>
                    </a:cubicBezTo>
                    <a:cubicBezTo>
                      <a:pt x="1825431" y="4729884"/>
                      <a:pt x="1816714" y="4741104"/>
                      <a:pt x="1803014" y="4739858"/>
                    </a:cubicBezTo>
                    <a:cubicBezTo>
                      <a:pt x="1785579" y="4738611"/>
                      <a:pt x="1790560" y="4727390"/>
                      <a:pt x="1791806" y="4714923"/>
                    </a:cubicBezTo>
                    <a:cubicBezTo>
                      <a:pt x="1793051" y="4693729"/>
                      <a:pt x="1737008" y="4662561"/>
                      <a:pt x="1714591" y="4673782"/>
                    </a:cubicBezTo>
                    <a:cubicBezTo>
                      <a:pt x="1682211" y="4691236"/>
                      <a:pt x="1648585" y="4685002"/>
                      <a:pt x="1616205" y="4680015"/>
                    </a:cubicBezTo>
                    <a:cubicBezTo>
                      <a:pt x="1597524" y="4677522"/>
                      <a:pt x="1586316" y="4665055"/>
                      <a:pt x="1588806" y="4645107"/>
                    </a:cubicBezTo>
                    <a:cubicBezTo>
                      <a:pt x="1593788" y="4616433"/>
                      <a:pt x="1595033" y="4586512"/>
                      <a:pt x="1607487" y="4559084"/>
                    </a:cubicBezTo>
                    <a:cubicBezTo>
                      <a:pt x="1617450" y="4536643"/>
                      <a:pt x="1629904" y="4512956"/>
                      <a:pt x="1593788" y="4501735"/>
                    </a:cubicBezTo>
                    <a:cubicBezTo>
                      <a:pt x="1587561" y="4499242"/>
                      <a:pt x="1582579" y="4493008"/>
                      <a:pt x="1583825" y="4485528"/>
                    </a:cubicBezTo>
                    <a:cubicBezTo>
                      <a:pt x="1585070" y="4478048"/>
                      <a:pt x="1592543" y="4478048"/>
                      <a:pt x="1598770" y="4476801"/>
                    </a:cubicBezTo>
                    <a:cubicBezTo>
                      <a:pt x="1608733" y="4474307"/>
                      <a:pt x="1619941" y="4471814"/>
                      <a:pt x="1619941" y="4460594"/>
                    </a:cubicBezTo>
                    <a:cubicBezTo>
                      <a:pt x="1619941" y="4444386"/>
                      <a:pt x="1604997" y="4435659"/>
                      <a:pt x="1595033" y="4428179"/>
                    </a:cubicBezTo>
                    <a:cubicBezTo>
                      <a:pt x="1586316" y="4420698"/>
                      <a:pt x="1576352" y="4423192"/>
                      <a:pt x="1567635" y="4429426"/>
                    </a:cubicBezTo>
                    <a:cubicBezTo>
                      <a:pt x="1552690" y="4440646"/>
                      <a:pt x="1546463" y="4458100"/>
                      <a:pt x="1537745" y="4473060"/>
                    </a:cubicBezTo>
                    <a:cubicBezTo>
                      <a:pt x="1524046" y="4500488"/>
                      <a:pt x="1511592" y="4502982"/>
                      <a:pt x="1487930" y="4484281"/>
                    </a:cubicBezTo>
                    <a:cubicBezTo>
                      <a:pt x="1468003" y="4468074"/>
                      <a:pt x="1463022" y="4446880"/>
                      <a:pt x="1463022" y="4421945"/>
                    </a:cubicBezTo>
                    <a:cubicBezTo>
                      <a:pt x="1464267" y="4385790"/>
                      <a:pt x="1436868" y="4367090"/>
                      <a:pt x="1404488" y="4379557"/>
                    </a:cubicBezTo>
                    <a:cubicBezTo>
                      <a:pt x="1393279" y="4383297"/>
                      <a:pt x="1385807" y="4390778"/>
                      <a:pt x="1385807" y="4403244"/>
                    </a:cubicBezTo>
                    <a:cubicBezTo>
                      <a:pt x="1384562" y="4415712"/>
                      <a:pt x="1393279" y="4416958"/>
                      <a:pt x="1403243" y="4416958"/>
                    </a:cubicBezTo>
                    <a:cubicBezTo>
                      <a:pt x="1420678" y="4419452"/>
                      <a:pt x="1418187" y="4428179"/>
                      <a:pt x="1406979" y="4435659"/>
                    </a:cubicBezTo>
                    <a:cubicBezTo>
                      <a:pt x="1383316" y="4448126"/>
                      <a:pt x="1358409" y="4458100"/>
                      <a:pt x="1332255" y="4468074"/>
                    </a:cubicBezTo>
                    <a:cubicBezTo>
                      <a:pt x="1326028" y="4471814"/>
                      <a:pt x="1321047" y="4466827"/>
                      <a:pt x="1317310" y="4460594"/>
                    </a:cubicBezTo>
                    <a:cubicBezTo>
                      <a:pt x="1308593" y="4446880"/>
                      <a:pt x="1314820" y="4431919"/>
                      <a:pt x="1311084" y="4418205"/>
                    </a:cubicBezTo>
                    <a:cubicBezTo>
                      <a:pt x="1307347" y="4400751"/>
                      <a:pt x="1316065" y="4397011"/>
                      <a:pt x="1328519" y="4387037"/>
                    </a:cubicBezTo>
                    <a:cubicBezTo>
                      <a:pt x="1344709" y="4373324"/>
                      <a:pt x="1373353" y="4354623"/>
                      <a:pt x="1345954" y="4324702"/>
                    </a:cubicBezTo>
                    <a:cubicBezTo>
                      <a:pt x="1342218" y="4322208"/>
                      <a:pt x="1342218" y="4314728"/>
                      <a:pt x="1343464" y="4309741"/>
                    </a:cubicBezTo>
                    <a:cubicBezTo>
                      <a:pt x="1348445" y="4269846"/>
                      <a:pt x="1347200" y="4268600"/>
                      <a:pt x="1301120" y="4276080"/>
                    </a:cubicBezTo>
                    <a:cubicBezTo>
                      <a:pt x="1308593" y="4286054"/>
                      <a:pt x="1317310" y="4296027"/>
                      <a:pt x="1322292" y="4306001"/>
                    </a:cubicBezTo>
                    <a:cubicBezTo>
                      <a:pt x="1344709" y="4349636"/>
                      <a:pt x="1317310" y="4394518"/>
                      <a:pt x="1268740" y="4390778"/>
                    </a:cubicBezTo>
                    <a:cubicBezTo>
                      <a:pt x="1250059" y="4390778"/>
                      <a:pt x="1246323" y="4401998"/>
                      <a:pt x="1245078" y="4419452"/>
                    </a:cubicBezTo>
                    <a:cubicBezTo>
                      <a:pt x="1242587" y="4465580"/>
                      <a:pt x="1185299" y="4500488"/>
                      <a:pt x="1139219" y="4481788"/>
                    </a:cubicBezTo>
                    <a:cubicBezTo>
                      <a:pt x="1134238" y="4479294"/>
                      <a:pt x="1129256" y="4475554"/>
                      <a:pt x="1129256" y="4468074"/>
                    </a:cubicBezTo>
                    <a:cubicBezTo>
                      <a:pt x="1129256" y="4423192"/>
                      <a:pt x="1115556" y="4389531"/>
                      <a:pt x="1070722" y="4369583"/>
                    </a:cubicBezTo>
                    <a:cubicBezTo>
                      <a:pt x="1053287" y="4362103"/>
                      <a:pt x="1054532" y="4338416"/>
                      <a:pt x="1049551" y="4320962"/>
                    </a:cubicBezTo>
                    <a:cubicBezTo>
                      <a:pt x="1047060" y="4313481"/>
                      <a:pt x="1055778" y="4310988"/>
                      <a:pt x="1064495" y="4313481"/>
                    </a:cubicBezTo>
                    <a:cubicBezTo>
                      <a:pt x="1069477" y="4314728"/>
                      <a:pt x="1076949" y="4319715"/>
                      <a:pt x="1079440" y="4308494"/>
                    </a:cubicBezTo>
                    <a:cubicBezTo>
                      <a:pt x="1080685" y="4299767"/>
                      <a:pt x="1074458" y="4293534"/>
                      <a:pt x="1065741" y="4292287"/>
                    </a:cubicBezTo>
                    <a:cubicBezTo>
                      <a:pt x="1038342" y="4289794"/>
                      <a:pt x="1038342" y="4274833"/>
                      <a:pt x="1045814" y="4253639"/>
                    </a:cubicBezTo>
                    <a:cubicBezTo>
                      <a:pt x="1048305" y="4247405"/>
                      <a:pt x="1049551" y="4238678"/>
                      <a:pt x="1047060" y="4233692"/>
                    </a:cubicBezTo>
                    <a:cubicBezTo>
                      <a:pt x="1032115" y="4206264"/>
                      <a:pt x="1038342" y="4185070"/>
                      <a:pt x="1062005" y="4165122"/>
                    </a:cubicBezTo>
                    <a:cubicBezTo>
                      <a:pt x="1070722" y="4160135"/>
                      <a:pt x="1069477" y="4147668"/>
                      <a:pt x="1062005" y="4138941"/>
                    </a:cubicBezTo>
                    <a:cubicBezTo>
                      <a:pt x="1055778" y="4131461"/>
                      <a:pt x="1049551" y="4117747"/>
                      <a:pt x="1037097" y="4122734"/>
                    </a:cubicBezTo>
                    <a:cubicBezTo>
                      <a:pt x="997244" y="4138941"/>
                      <a:pt x="993508" y="4116500"/>
                      <a:pt x="994753" y="4086579"/>
                    </a:cubicBezTo>
                    <a:cubicBezTo>
                      <a:pt x="994753" y="4034217"/>
                      <a:pt x="981054" y="4016763"/>
                      <a:pt x="929993" y="4004296"/>
                    </a:cubicBezTo>
                    <a:cubicBezTo>
                      <a:pt x="875195" y="3991829"/>
                      <a:pt x="824134" y="3998062"/>
                      <a:pt x="773073" y="4020503"/>
                    </a:cubicBezTo>
                    <a:cubicBezTo>
                      <a:pt x="769337" y="4021750"/>
                      <a:pt x="765601" y="4026737"/>
                      <a:pt x="761864" y="4026737"/>
                    </a:cubicBezTo>
                    <a:cubicBezTo>
                      <a:pt x="719521" y="4016763"/>
                      <a:pt x="693368" y="4035464"/>
                      <a:pt x="668460" y="4069125"/>
                    </a:cubicBezTo>
                    <a:cubicBezTo>
                      <a:pt x="658497" y="4081592"/>
                      <a:pt x="656006" y="4095306"/>
                      <a:pt x="648534" y="4106526"/>
                    </a:cubicBezTo>
                    <a:cubicBezTo>
                      <a:pt x="616153" y="4168862"/>
                      <a:pt x="591245" y="4234938"/>
                      <a:pt x="550147" y="4291040"/>
                    </a:cubicBezTo>
                    <a:cubicBezTo>
                      <a:pt x="542675" y="4302261"/>
                      <a:pt x="531466" y="4301014"/>
                      <a:pt x="526485" y="4288547"/>
                    </a:cubicBezTo>
                    <a:cubicBezTo>
                      <a:pt x="523994" y="4282313"/>
                      <a:pt x="523994" y="4273586"/>
                      <a:pt x="526485" y="4264859"/>
                    </a:cubicBezTo>
                    <a:cubicBezTo>
                      <a:pt x="535203" y="4208757"/>
                      <a:pt x="516522" y="4167616"/>
                      <a:pt x="465461" y="4140188"/>
                    </a:cubicBezTo>
                    <a:cubicBezTo>
                      <a:pt x="471688" y="4126474"/>
                      <a:pt x="482896" y="4114007"/>
                      <a:pt x="482896" y="4097800"/>
                    </a:cubicBezTo>
                    <a:cubicBezTo>
                      <a:pt x="482896" y="4086579"/>
                      <a:pt x="489123" y="4070372"/>
                      <a:pt x="472933" y="4069125"/>
                    </a:cubicBezTo>
                    <a:cubicBezTo>
                      <a:pt x="459234" y="4067878"/>
                      <a:pt x="457988" y="4081592"/>
                      <a:pt x="455497" y="4092813"/>
                    </a:cubicBezTo>
                    <a:cubicBezTo>
                      <a:pt x="453007" y="4104033"/>
                      <a:pt x="456743" y="4116500"/>
                      <a:pt x="445534" y="4126474"/>
                    </a:cubicBezTo>
                    <a:cubicBezTo>
                      <a:pt x="435571" y="4117747"/>
                      <a:pt x="441798" y="4102786"/>
                      <a:pt x="431835" y="4092813"/>
                    </a:cubicBezTo>
                    <a:cubicBezTo>
                      <a:pt x="429344" y="4090320"/>
                      <a:pt x="425608" y="4088761"/>
                      <a:pt x="422028" y="4086735"/>
                    </a:cubicBezTo>
                    <a:lnTo>
                      <a:pt x="414325" y="4079024"/>
                    </a:lnTo>
                    <a:lnTo>
                      <a:pt x="395897" y="4080492"/>
                    </a:lnTo>
                    <a:cubicBezTo>
                      <a:pt x="388887" y="4077848"/>
                      <a:pt x="383280" y="4072250"/>
                      <a:pt x="378918" y="4064785"/>
                    </a:cubicBezTo>
                    <a:cubicBezTo>
                      <a:pt x="368949" y="4049856"/>
                      <a:pt x="377672" y="4038659"/>
                      <a:pt x="387641" y="4026218"/>
                    </a:cubicBezTo>
                    <a:cubicBezTo>
                      <a:pt x="411317" y="3998848"/>
                      <a:pt x="415055" y="3914249"/>
                      <a:pt x="398856" y="3881903"/>
                    </a:cubicBezTo>
                    <a:cubicBezTo>
                      <a:pt x="383903" y="3852044"/>
                      <a:pt x="368949" y="3824674"/>
                      <a:pt x="335305" y="3810989"/>
                    </a:cubicBezTo>
                    <a:cubicBezTo>
                      <a:pt x="317859" y="3804769"/>
                      <a:pt x="321598" y="3782375"/>
                      <a:pt x="314121" y="3767446"/>
                    </a:cubicBezTo>
                    <a:cubicBezTo>
                      <a:pt x="305398" y="3751272"/>
                      <a:pt x="304152" y="3737587"/>
                      <a:pt x="321598" y="3725146"/>
                    </a:cubicBezTo>
                    <a:cubicBezTo>
                      <a:pt x="330320" y="3718926"/>
                      <a:pt x="325336" y="3713950"/>
                      <a:pt x="317859" y="3707729"/>
                    </a:cubicBezTo>
                    <a:cubicBezTo>
                      <a:pt x="289199" y="3687823"/>
                      <a:pt x="295430" y="3682847"/>
                      <a:pt x="309137" y="3651745"/>
                    </a:cubicBezTo>
                    <a:cubicBezTo>
                      <a:pt x="326582" y="3610689"/>
                      <a:pt x="360227" y="3568390"/>
                      <a:pt x="324090" y="3518626"/>
                    </a:cubicBezTo>
                    <a:cubicBezTo>
                      <a:pt x="316613" y="3507429"/>
                      <a:pt x="311629" y="3492500"/>
                      <a:pt x="314121" y="3477571"/>
                    </a:cubicBezTo>
                    <a:cubicBezTo>
                      <a:pt x="319105" y="3470106"/>
                      <a:pt x="322844" y="3461398"/>
                      <a:pt x="314121" y="3453933"/>
                    </a:cubicBezTo>
                    <a:cubicBezTo>
                      <a:pt x="300414" y="3440248"/>
                      <a:pt x="296676" y="3426563"/>
                      <a:pt x="306644" y="3409145"/>
                    </a:cubicBezTo>
                    <a:cubicBezTo>
                      <a:pt x="316613" y="3390484"/>
                      <a:pt x="295430" y="3380531"/>
                      <a:pt x="290445" y="3368090"/>
                    </a:cubicBezTo>
                    <a:cubicBezTo>
                      <a:pt x="280476" y="3343208"/>
                      <a:pt x="274246" y="3328279"/>
                      <a:pt x="309137" y="3324547"/>
                    </a:cubicBezTo>
                    <a:cubicBezTo>
                      <a:pt x="316613" y="3324547"/>
                      <a:pt x="329074" y="3322059"/>
                      <a:pt x="321598" y="3309618"/>
                    </a:cubicBezTo>
                    <a:cubicBezTo>
                      <a:pt x="311629" y="3297177"/>
                      <a:pt x="317859" y="3288468"/>
                      <a:pt x="324090" y="3277271"/>
                    </a:cubicBezTo>
                    <a:cubicBezTo>
                      <a:pt x="334059" y="3259854"/>
                      <a:pt x="319105" y="3242436"/>
                      <a:pt x="322844" y="3226263"/>
                    </a:cubicBezTo>
                    <a:cubicBezTo>
                      <a:pt x="329074" y="3201381"/>
                      <a:pt x="336551" y="3185208"/>
                      <a:pt x="304152" y="3170279"/>
                    </a:cubicBezTo>
                    <a:cubicBezTo>
                      <a:pt x="282969" y="3160326"/>
                      <a:pt x="282969" y="3108074"/>
                      <a:pt x="299168" y="3088168"/>
                    </a:cubicBezTo>
                    <a:cubicBezTo>
                      <a:pt x="302906" y="3080704"/>
                      <a:pt x="309137" y="3075727"/>
                      <a:pt x="306644" y="3067018"/>
                    </a:cubicBezTo>
                    <a:cubicBezTo>
                      <a:pt x="296676" y="3039648"/>
                      <a:pt x="312875" y="3023475"/>
                      <a:pt x="329074" y="3003569"/>
                    </a:cubicBezTo>
                    <a:cubicBezTo>
                      <a:pt x="340289" y="2989884"/>
                      <a:pt x="352750" y="2976199"/>
                      <a:pt x="363965" y="2962514"/>
                    </a:cubicBezTo>
                    <a:cubicBezTo>
                      <a:pt x="373934" y="2948829"/>
                      <a:pt x="380164" y="2931412"/>
                      <a:pt x="363965" y="2915239"/>
                    </a:cubicBezTo>
                    <a:cubicBezTo>
                      <a:pt x="349012" y="2901553"/>
                      <a:pt x="346520" y="2885380"/>
                      <a:pt x="356488" y="2865475"/>
                    </a:cubicBezTo>
                    <a:cubicBezTo>
                      <a:pt x="367703" y="2835616"/>
                      <a:pt x="371442" y="2802026"/>
                      <a:pt x="393872" y="2775900"/>
                    </a:cubicBezTo>
                    <a:cubicBezTo>
                      <a:pt x="401348" y="2767191"/>
                      <a:pt x="407579" y="2758482"/>
                      <a:pt x="420040" y="2758482"/>
                    </a:cubicBezTo>
                    <a:cubicBezTo>
                      <a:pt x="448700" y="2767191"/>
                      <a:pt x="476114" y="2775900"/>
                      <a:pt x="504775" y="2782120"/>
                    </a:cubicBezTo>
                    <a:cubicBezTo>
                      <a:pt x="523466" y="2787096"/>
                      <a:pt x="543404" y="2789585"/>
                      <a:pt x="555865" y="2767191"/>
                    </a:cubicBezTo>
                    <a:cubicBezTo>
                      <a:pt x="565834" y="2749773"/>
                      <a:pt x="562095" y="2739821"/>
                      <a:pt x="545896" y="2731112"/>
                    </a:cubicBezTo>
                    <a:lnTo>
                      <a:pt x="573310" y="2731112"/>
                    </a:lnTo>
                    <a:lnTo>
                      <a:pt x="580533" y="2735490"/>
                    </a:lnTo>
                    <a:lnTo>
                      <a:pt x="576477" y="2731208"/>
                    </a:lnTo>
                    <a:cubicBezTo>
                      <a:pt x="586486" y="2725666"/>
                      <a:pt x="594435" y="2723510"/>
                      <a:pt x="598998" y="2726281"/>
                    </a:cubicBezTo>
                    <a:cubicBezTo>
                      <a:pt x="603561" y="2729052"/>
                      <a:pt x="604738" y="2736750"/>
                      <a:pt x="601205" y="2750914"/>
                    </a:cubicBezTo>
                    <a:cubicBezTo>
                      <a:pt x="598850" y="2764463"/>
                      <a:pt x="605916" y="2779242"/>
                      <a:pt x="594140" y="2790327"/>
                    </a:cubicBezTo>
                    <a:lnTo>
                      <a:pt x="593797" y="2777750"/>
                    </a:lnTo>
                    <a:lnTo>
                      <a:pt x="592002" y="2790829"/>
                    </a:lnTo>
                    <a:lnTo>
                      <a:pt x="592002" y="2794359"/>
                    </a:lnTo>
                    <a:lnTo>
                      <a:pt x="603544" y="2803865"/>
                    </a:lnTo>
                    <a:cubicBezTo>
                      <a:pt x="605567" y="2808384"/>
                      <a:pt x="606190" y="2813683"/>
                      <a:pt x="607436" y="2818670"/>
                    </a:cubicBezTo>
                    <a:lnTo>
                      <a:pt x="607562" y="2827330"/>
                    </a:lnTo>
                    <a:lnTo>
                      <a:pt x="613518" y="2831014"/>
                    </a:lnTo>
                    <a:cubicBezTo>
                      <a:pt x="615342" y="2833783"/>
                      <a:pt x="615771" y="2837061"/>
                      <a:pt x="615628" y="2840558"/>
                    </a:cubicBezTo>
                    <a:lnTo>
                      <a:pt x="614917" y="2853795"/>
                    </a:lnTo>
                    <a:lnTo>
                      <a:pt x="617399" y="2858565"/>
                    </a:lnTo>
                    <a:cubicBezTo>
                      <a:pt x="629853" y="2874772"/>
                      <a:pt x="648534" y="2882253"/>
                      <a:pt x="665969" y="2892226"/>
                    </a:cubicBezTo>
                    <a:cubicBezTo>
                      <a:pt x="679668" y="2898460"/>
                      <a:pt x="692122" y="2907187"/>
                      <a:pt x="697104" y="2923394"/>
                    </a:cubicBezTo>
                    <a:cubicBezTo>
                      <a:pt x="703331" y="2942095"/>
                      <a:pt x="704576" y="2957056"/>
                      <a:pt x="680914" y="2964536"/>
                    </a:cubicBezTo>
                    <a:cubicBezTo>
                      <a:pt x="644797" y="2978250"/>
                      <a:pt x="648534" y="3014404"/>
                      <a:pt x="642307" y="3041832"/>
                    </a:cubicBezTo>
                    <a:cubicBezTo>
                      <a:pt x="636080" y="3066766"/>
                      <a:pt x="659742" y="3080480"/>
                      <a:pt x="679668" y="3089207"/>
                    </a:cubicBezTo>
                    <a:cubicBezTo>
                      <a:pt x="705822" y="3102921"/>
                      <a:pt x="729484" y="3116635"/>
                      <a:pt x="739447" y="3146556"/>
                    </a:cubicBezTo>
                    <a:lnTo>
                      <a:pt x="739731" y="3149470"/>
                    </a:lnTo>
                    <a:lnTo>
                      <a:pt x="768802" y="3180896"/>
                    </a:lnTo>
                    <a:cubicBezTo>
                      <a:pt x="779146" y="3188932"/>
                      <a:pt x="782702" y="3199751"/>
                      <a:pt x="784157" y="3211342"/>
                    </a:cubicBezTo>
                    <a:lnTo>
                      <a:pt x="786636" y="3243005"/>
                    </a:lnTo>
                    <a:lnTo>
                      <a:pt x="788018" y="3246293"/>
                    </a:lnTo>
                    <a:cubicBezTo>
                      <a:pt x="789263" y="3272474"/>
                      <a:pt x="807944" y="3292422"/>
                      <a:pt x="812926" y="3317356"/>
                    </a:cubicBezTo>
                    <a:cubicBezTo>
                      <a:pt x="806699" y="3334810"/>
                      <a:pt x="802962" y="3352264"/>
                      <a:pt x="810435" y="3369718"/>
                    </a:cubicBezTo>
                    <a:cubicBezTo>
                      <a:pt x="812926" y="3394652"/>
                      <a:pt x="802962" y="3410860"/>
                      <a:pt x="779300" y="3419587"/>
                    </a:cubicBezTo>
                    <a:cubicBezTo>
                      <a:pt x="759374" y="3425820"/>
                      <a:pt x="738202" y="3429560"/>
                      <a:pt x="718276" y="3422080"/>
                    </a:cubicBezTo>
                    <a:cubicBezTo>
                      <a:pt x="711426" y="3418340"/>
                      <a:pt x="704576" y="3416781"/>
                      <a:pt x="697727" y="3416314"/>
                    </a:cubicBezTo>
                    <a:lnTo>
                      <a:pt x="680560" y="3416965"/>
                    </a:lnTo>
                    <a:lnTo>
                      <a:pt x="674761" y="3437940"/>
                    </a:lnTo>
                    <a:cubicBezTo>
                      <a:pt x="667629" y="3466189"/>
                      <a:pt x="665272" y="3494262"/>
                      <a:pt x="692619" y="3519527"/>
                    </a:cubicBezTo>
                    <a:cubicBezTo>
                      <a:pt x="696391" y="3523271"/>
                      <a:pt x="697648" y="3535748"/>
                      <a:pt x="693876" y="3540738"/>
                    </a:cubicBezTo>
                    <a:cubicBezTo>
                      <a:pt x="686332" y="3560702"/>
                      <a:pt x="692619" y="3569435"/>
                      <a:pt x="711479" y="3575674"/>
                    </a:cubicBezTo>
                    <a:cubicBezTo>
                      <a:pt x="729082" y="3580665"/>
                      <a:pt x="724052" y="3593142"/>
                      <a:pt x="712736" y="3598132"/>
                    </a:cubicBezTo>
                    <a:cubicBezTo>
                      <a:pt x="688847" y="3611857"/>
                      <a:pt x="682560" y="3646793"/>
                      <a:pt x="649869" y="3645545"/>
                    </a:cubicBezTo>
                    <a:cubicBezTo>
                      <a:pt x="644840" y="3645545"/>
                      <a:pt x="636038" y="3653031"/>
                      <a:pt x="639810" y="3656774"/>
                    </a:cubicBezTo>
                    <a:cubicBezTo>
                      <a:pt x="671244" y="3677985"/>
                      <a:pt x="641067" y="3705434"/>
                      <a:pt x="649869" y="3729141"/>
                    </a:cubicBezTo>
                    <a:cubicBezTo>
                      <a:pt x="651755" y="3737563"/>
                      <a:pt x="650812" y="3748090"/>
                      <a:pt x="658179" y="3749143"/>
                    </a:cubicBezTo>
                    <a:lnTo>
                      <a:pt x="659860" y="3748739"/>
                    </a:lnTo>
                    <a:lnTo>
                      <a:pt x="659742" y="3747473"/>
                    </a:lnTo>
                    <a:cubicBezTo>
                      <a:pt x="662233" y="3741239"/>
                      <a:pt x="667214" y="3737499"/>
                      <a:pt x="674687" y="3736252"/>
                    </a:cubicBezTo>
                    <a:cubicBezTo>
                      <a:pt x="731975" y="3748719"/>
                      <a:pt x="736957" y="3698851"/>
                      <a:pt x="754392" y="3666436"/>
                    </a:cubicBezTo>
                    <a:cubicBezTo>
                      <a:pt x="755637" y="3617814"/>
                      <a:pt x="780545" y="3572932"/>
                      <a:pt x="783036" y="3524311"/>
                    </a:cubicBezTo>
                    <a:cubicBezTo>
                      <a:pt x="783036" y="3519324"/>
                      <a:pt x="785527" y="3511844"/>
                      <a:pt x="790509" y="3510597"/>
                    </a:cubicBezTo>
                    <a:cubicBezTo>
                      <a:pt x="819153" y="3496883"/>
                      <a:pt x="820398" y="3470702"/>
                      <a:pt x="824134" y="3443274"/>
                    </a:cubicBezTo>
                    <a:cubicBezTo>
                      <a:pt x="829116" y="3425820"/>
                      <a:pt x="835343" y="3408366"/>
                      <a:pt x="845306" y="3392159"/>
                    </a:cubicBezTo>
                    <a:cubicBezTo>
                      <a:pt x="867723" y="3358498"/>
                      <a:pt x="888895" y="3324836"/>
                      <a:pt x="893876" y="3284942"/>
                    </a:cubicBezTo>
                    <a:cubicBezTo>
                      <a:pt x="896367" y="3269981"/>
                      <a:pt x="901349" y="3255020"/>
                      <a:pt x="917539" y="3251280"/>
                    </a:cubicBezTo>
                    <a:cubicBezTo>
                      <a:pt x="936220" y="3247540"/>
                      <a:pt x="939956" y="3266241"/>
                      <a:pt x="947428" y="3276214"/>
                    </a:cubicBezTo>
                    <a:cubicBezTo>
                      <a:pt x="959882" y="3291175"/>
                      <a:pt x="966109" y="3309876"/>
                      <a:pt x="977318" y="3324836"/>
                    </a:cubicBezTo>
                    <a:cubicBezTo>
                      <a:pt x="979808" y="3326083"/>
                      <a:pt x="981054" y="3328576"/>
                      <a:pt x="981054" y="3329823"/>
                    </a:cubicBezTo>
                    <a:cubicBezTo>
                      <a:pt x="976072" y="3358498"/>
                      <a:pt x="964864" y="3385926"/>
                      <a:pt x="968600" y="3415846"/>
                    </a:cubicBezTo>
                    <a:cubicBezTo>
                      <a:pt x="969845" y="3427067"/>
                      <a:pt x="952410" y="3423327"/>
                      <a:pt x="942447" y="3415846"/>
                    </a:cubicBezTo>
                    <a:cubicBezTo>
                      <a:pt x="912557" y="3392159"/>
                      <a:pt x="882668" y="3400886"/>
                      <a:pt x="873950" y="3435794"/>
                    </a:cubicBezTo>
                    <a:cubicBezTo>
                      <a:pt x="868968" y="3453248"/>
                      <a:pt x="860251" y="3465715"/>
                      <a:pt x="854024" y="3481922"/>
                    </a:cubicBezTo>
                    <a:cubicBezTo>
                      <a:pt x="851533" y="3490650"/>
                      <a:pt x="851533" y="3501870"/>
                      <a:pt x="866478" y="3495636"/>
                    </a:cubicBezTo>
                    <a:cubicBezTo>
                      <a:pt x="881422" y="3488156"/>
                      <a:pt x="903839" y="3484416"/>
                      <a:pt x="910067" y="3468208"/>
                    </a:cubicBezTo>
                    <a:cubicBezTo>
                      <a:pt x="923766" y="3428314"/>
                      <a:pt x="961128" y="3435794"/>
                      <a:pt x="989772" y="3424574"/>
                    </a:cubicBezTo>
                    <a:cubicBezTo>
                      <a:pt x="1012189" y="3415846"/>
                      <a:pt x="1029624" y="3428314"/>
                      <a:pt x="1030870" y="3453248"/>
                    </a:cubicBezTo>
                    <a:cubicBezTo>
                      <a:pt x="1030870" y="3486909"/>
                      <a:pt x="1043324" y="3501870"/>
                      <a:pt x="1079440" y="3508104"/>
                    </a:cubicBezTo>
                    <a:cubicBezTo>
                      <a:pt x="1131747" y="3515584"/>
                      <a:pt x="1185299" y="3530544"/>
                      <a:pt x="1236360" y="3543012"/>
                    </a:cubicBezTo>
                    <a:cubicBezTo>
                      <a:pt x="1274967" y="3552985"/>
                      <a:pt x="1291157" y="3586646"/>
                      <a:pt x="1302366" y="3619061"/>
                    </a:cubicBezTo>
                    <a:cubicBezTo>
                      <a:pt x="1313574" y="3651476"/>
                      <a:pt x="1321047" y="3685137"/>
                      <a:pt x="1328519" y="3718798"/>
                    </a:cubicBezTo>
                    <a:cubicBezTo>
                      <a:pt x="1334746" y="3743732"/>
                      <a:pt x="1326028" y="3762433"/>
                      <a:pt x="1304856" y="3778640"/>
                    </a:cubicBezTo>
                    <a:cubicBezTo>
                      <a:pt x="1261268" y="3811055"/>
                      <a:pt x="1215188" y="3839730"/>
                      <a:pt x="1160391" y="3849703"/>
                    </a:cubicBezTo>
                    <a:cubicBezTo>
                      <a:pt x="1150428" y="3852197"/>
                      <a:pt x="1150428" y="3853444"/>
                      <a:pt x="1144201" y="3870898"/>
                    </a:cubicBezTo>
                    <a:cubicBezTo>
                      <a:pt x="1150428" y="3862170"/>
                      <a:pt x="1155409" y="3852197"/>
                      <a:pt x="1167863" y="3848456"/>
                    </a:cubicBezTo>
                    <a:cubicBezTo>
                      <a:pt x="1180317" y="3843470"/>
                      <a:pt x="1191526" y="3847210"/>
                      <a:pt x="1201489" y="3854690"/>
                    </a:cubicBezTo>
                    <a:cubicBezTo>
                      <a:pt x="1208961" y="3860924"/>
                      <a:pt x="1218924" y="3864664"/>
                      <a:pt x="1228887" y="3859677"/>
                    </a:cubicBezTo>
                    <a:cubicBezTo>
                      <a:pt x="1255041" y="3848456"/>
                      <a:pt x="1282439" y="3864664"/>
                      <a:pt x="1309838" y="3853444"/>
                    </a:cubicBezTo>
                    <a:cubicBezTo>
                      <a:pt x="1326028" y="3847210"/>
                      <a:pt x="1337237" y="3865910"/>
                      <a:pt x="1337237" y="3882118"/>
                    </a:cubicBezTo>
                    <a:cubicBezTo>
                      <a:pt x="1338482" y="3893338"/>
                      <a:pt x="1338482" y="3903312"/>
                      <a:pt x="1349691" y="3910792"/>
                    </a:cubicBezTo>
                    <a:cubicBezTo>
                      <a:pt x="1364635" y="3920766"/>
                      <a:pt x="1377089" y="3931986"/>
                      <a:pt x="1384562" y="3904559"/>
                    </a:cubicBezTo>
                    <a:cubicBezTo>
                      <a:pt x="1388298" y="3890845"/>
                      <a:pt x="1398261" y="3883364"/>
                      <a:pt x="1411960" y="3887105"/>
                    </a:cubicBezTo>
                    <a:cubicBezTo>
                      <a:pt x="1434378" y="3894585"/>
                      <a:pt x="1461776" y="3865910"/>
                      <a:pt x="1476721" y="3902065"/>
                    </a:cubicBezTo>
                    <a:cubicBezTo>
                      <a:pt x="1485439" y="3889598"/>
                      <a:pt x="1481702" y="3868404"/>
                      <a:pt x="1501629" y="3872144"/>
                    </a:cubicBezTo>
                    <a:cubicBezTo>
                      <a:pt x="1517819" y="3874638"/>
                      <a:pt x="1526537" y="3884611"/>
                      <a:pt x="1532764" y="3898325"/>
                    </a:cubicBezTo>
                    <a:cubicBezTo>
                      <a:pt x="1540236" y="3917026"/>
                      <a:pt x="1536500" y="3935726"/>
                      <a:pt x="1540236" y="3954427"/>
                    </a:cubicBezTo>
                    <a:cubicBezTo>
                      <a:pt x="1542727" y="3964401"/>
                      <a:pt x="1542727" y="3979362"/>
                      <a:pt x="1558917" y="3976868"/>
                    </a:cubicBezTo>
                    <a:cubicBezTo>
                      <a:pt x="1573862" y="3973128"/>
                      <a:pt x="1571371" y="3961908"/>
                      <a:pt x="1567635" y="3949440"/>
                    </a:cubicBezTo>
                    <a:cubicBezTo>
                      <a:pt x="1562653" y="3938220"/>
                      <a:pt x="1562653" y="3924506"/>
                      <a:pt x="1577598" y="3920766"/>
                    </a:cubicBezTo>
                    <a:cubicBezTo>
                      <a:pt x="1591297" y="3917026"/>
                      <a:pt x="1602506" y="3927000"/>
                      <a:pt x="1604997" y="3939467"/>
                    </a:cubicBezTo>
                    <a:cubicBezTo>
                      <a:pt x="1608733" y="3968141"/>
                      <a:pt x="1622432" y="3990582"/>
                      <a:pt x="1642358" y="4010530"/>
                    </a:cubicBezTo>
                    <a:cubicBezTo>
                      <a:pt x="1658549" y="4026737"/>
                      <a:pt x="1641113" y="4041697"/>
                      <a:pt x="1631150" y="4061645"/>
                    </a:cubicBezTo>
                    <a:cubicBezTo>
                      <a:pt x="1656058" y="4054164"/>
                      <a:pt x="1667266" y="4046684"/>
                      <a:pt x="1659794" y="4022996"/>
                    </a:cubicBezTo>
                    <a:cubicBezTo>
                      <a:pt x="1658549" y="4016763"/>
                      <a:pt x="1656058" y="4010530"/>
                      <a:pt x="1656058" y="4003049"/>
                    </a:cubicBezTo>
                    <a:cubicBezTo>
                      <a:pt x="1657303" y="3994322"/>
                      <a:pt x="1659794" y="3984348"/>
                      <a:pt x="1667266" y="3981855"/>
                    </a:cubicBezTo>
                    <a:cubicBezTo>
                      <a:pt x="1695910" y="3968141"/>
                      <a:pt x="1707119" y="3998062"/>
                      <a:pt x="1725800" y="4008036"/>
                    </a:cubicBezTo>
                    <a:cubicBezTo>
                      <a:pt x="1739499" y="4014270"/>
                      <a:pt x="1741990" y="4027984"/>
                      <a:pt x="1732027" y="4041697"/>
                    </a:cubicBezTo>
                    <a:cubicBezTo>
                      <a:pt x="1727045" y="4046684"/>
                      <a:pt x="1722064" y="4050424"/>
                      <a:pt x="1718327" y="4056658"/>
                    </a:cubicBezTo>
                    <a:cubicBezTo>
                      <a:pt x="1697156" y="4089072"/>
                      <a:pt x="1707119" y="4126474"/>
                      <a:pt x="1744481" y="4138941"/>
                    </a:cubicBezTo>
                    <a:cubicBezTo>
                      <a:pt x="1768143" y="4147668"/>
                      <a:pt x="1769389" y="4163875"/>
                      <a:pt x="1760671" y="4183823"/>
                    </a:cubicBezTo>
                    <a:cubicBezTo>
                      <a:pt x="1746972" y="4216238"/>
                      <a:pt x="1748217" y="4217484"/>
                      <a:pt x="1750708" y="4243665"/>
                    </a:cubicBezTo>
                    <a:cubicBezTo>
                      <a:pt x="1761916" y="4243665"/>
                      <a:pt x="1765652" y="4233692"/>
                      <a:pt x="1771879" y="4228704"/>
                    </a:cubicBezTo>
                    <a:cubicBezTo>
                      <a:pt x="1799278" y="4207510"/>
                      <a:pt x="1834149" y="4203770"/>
                      <a:pt x="1862793" y="4221224"/>
                    </a:cubicBezTo>
                    <a:cubicBezTo>
                      <a:pt x="1880229" y="4232445"/>
                      <a:pt x="1891437" y="4226211"/>
                      <a:pt x="1905137" y="4217484"/>
                    </a:cubicBezTo>
                    <a:cubicBezTo>
                      <a:pt x="1918836" y="4208757"/>
                      <a:pt x="1925063" y="4197537"/>
                      <a:pt x="1920081" y="4181330"/>
                    </a:cubicBezTo>
                    <a:cubicBezTo>
                      <a:pt x="1918836" y="4175096"/>
                      <a:pt x="1916345" y="4171356"/>
                      <a:pt x="1916345" y="4165122"/>
                    </a:cubicBezTo>
                    <a:cubicBezTo>
                      <a:pt x="1913854" y="4150162"/>
                      <a:pt x="1918836" y="4138941"/>
                      <a:pt x="1932535" y="4131461"/>
                    </a:cubicBezTo>
                    <a:cubicBezTo>
                      <a:pt x="1942498" y="4125227"/>
                      <a:pt x="1952462" y="4128967"/>
                      <a:pt x="1962425" y="4135201"/>
                    </a:cubicBezTo>
                    <a:cubicBezTo>
                      <a:pt x="1971143" y="4141434"/>
                      <a:pt x="1979860" y="4153902"/>
                      <a:pt x="1991069" y="4150162"/>
                    </a:cubicBezTo>
                    <a:cubicBezTo>
                      <a:pt x="2023449" y="4143928"/>
                      <a:pt x="2032167" y="4158888"/>
                      <a:pt x="2034658" y="4187563"/>
                    </a:cubicBezTo>
                    <a:cubicBezTo>
                      <a:pt x="2037148" y="4210004"/>
                      <a:pt x="2053339" y="4222471"/>
                      <a:pt x="2070774" y="4236185"/>
                    </a:cubicBezTo>
                    <a:cubicBezTo>
                      <a:pt x="2081983" y="4244912"/>
                      <a:pt x="2089455" y="4244912"/>
                      <a:pt x="2098173" y="4232445"/>
                    </a:cubicBezTo>
                    <a:cubicBezTo>
                      <a:pt x="2109381" y="4213744"/>
                      <a:pt x="2128062" y="4207510"/>
                      <a:pt x="2147989" y="4203770"/>
                    </a:cubicBezTo>
                    <a:cubicBezTo>
                      <a:pt x="2166669" y="4200030"/>
                      <a:pt x="2180369" y="4192550"/>
                      <a:pt x="2189087" y="4167616"/>
                    </a:cubicBezTo>
                    <a:cubicBezTo>
                      <a:pt x="2130553" y="4200030"/>
                      <a:pt x="2085719" y="4166369"/>
                      <a:pt x="2037148" y="4151408"/>
                    </a:cubicBezTo>
                    <a:cubicBezTo>
                      <a:pt x="2024694" y="4148915"/>
                      <a:pt x="2008504" y="4143928"/>
                      <a:pt x="2012241" y="4126474"/>
                    </a:cubicBezTo>
                    <a:cubicBezTo>
                      <a:pt x="2017222" y="4110267"/>
                      <a:pt x="2033412" y="4114007"/>
                      <a:pt x="2045866" y="4118994"/>
                    </a:cubicBezTo>
                    <a:cubicBezTo>
                      <a:pt x="2075756" y="4127721"/>
                      <a:pt x="2100664" y="4115254"/>
                      <a:pt x="2124326" y="4102786"/>
                    </a:cubicBezTo>
                    <a:cubicBezTo>
                      <a:pt x="2181614" y="4075358"/>
                      <a:pt x="2202786" y="4080346"/>
                      <a:pt x="2238902" y="4130214"/>
                    </a:cubicBezTo>
                    <a:cubicBezTo>
                      <a:pt x="2253847" y="4153902"/>
                      <a:pt x="2275019" y="4161382"/>
                      <a:pt x="2301172" y="4153902"/>
                    </a:cubicBezTo>
                    <a:cubicBezTo>
                      <a:pt x="2333552" y="4143928"/>
                      <a:pt x="2365933" y="4136448"/>
                      <a:pt x="2398313" y="4137694"/>
                    </a:cubicBezTo>
                    <a:cubicBezTo>
                      <a:pt x="2410767" y="4137694"/>
                      <a:pt x="2423221" y="4133954"/>
                      <a:pt x="2433184" y="4127721"/>
                    </a:cubicBezTo>
                    <a:cubicBezTo>
                      <a:pt x="2454356" y="4112760"/>
                      <a:pt x="2476773" y="4102786"/>
                      <a:pt x="2502926" y="4102786"/>
                    </a:cubicBezTo>
                    <a:cubicBezTo>
                      <a:pt x="2515380" y="4102786"/>
                      <a:pt x="2527834" y="4096553"/>
                      <a:pt x="2534061" y="4085332"/>
                    </a:cubicBezTo>
                    <a:cubicBezTo>
                      <a:pt x="2550251" y="4060398"/>
                      <a:pt x="2572668" y="4036710"/>
                      <a:pt x="2581386" y="4005542"/>
                    </a:cubicBezTo>
                    <a:cubicBezTo>
                      <a:pt x="2587613" y="3994322"/>
                      <a:pt x="2593840" y="3981855"/>
                      <a:pt x="2605048" y="3975622"/>
                    </a:cubicBezTo>
                    <a:cubicBezTo>
                      <a:pt x="2641165" y="3953180"/>
                      <a:pt x="2661091" y="3917026"/>
                      <a:pt x="2681017" y="3880871"/>
                    </a:cubicBezTo>
                    <a:cubicBezTo>
                      <a:pt x="2695962" y="3854690"/>
                      <a:pt x="2717134" y="3847210"/>
                      <a:pt x="2744532" y="3847210"/>
                    </a:cubicBezTo>
                    <a:cubicBezTo>
                      <a:pt x="2773176" y="3849703"/>
                      <a:pt x="2781894" y="3870898"/>
                      <a:pt x="2788121" y="3893338"/>
                    </a:cubicBezTo>
                    <a:cubicBezTo>
                      <a:pt x="2791857" y="3907052"/>
                      <a:pt x="2795594" y="3922013"/>
                      <a:pt x="2805557" y="3931986"/>
                    </a:cubicBezTo>
                    <a:cubicBezTo>
                      <a:pt x="2813029" y="3939467"/>
                      <a:pt x="2822992" y="3949440"/>
                      <a:pt x="2831710" y="3941960"/>
                    </a:cubicBezTo>
                    <a:cubicBezTo>
                      <a:pt x="2860354" y="3918272"/>
                      <a:pt x="2888998" y="3938220"/>
                      <a:pt x="2916397" y="3941960"/>
                    </a:cubicBezTo>
                    <a:cubicBezTo>
                      <a:pt x="2928851" y="3943207"/>
                      <a:pt x="2943796" y="3953180"/>
                      <a:pt x="2947532" y="3931986"/>
                    </a:cubicBezTo>
                    <a:cubicBezTo>
                      <a:pt x="2952513" y="3910792"/>
                      <a:pt x="2936323" y="3907052"/>
                      <a:pt x="2918888" y="3905806"/>
                    </a:cubicBezTo>
                    <a:cubicBezTo>
                      <a:pt x="2881526" y="3904559"/>
                      <a:pt x="2860354" y="3883364"/>
                      <a:pt x="2862845" y="3849703"/>
                    </a:cubicBezTo>
                    <a:cubicBezTo>
                      <a:pt x="2865336" y="3831002"/>
                      <a:pt x="2872808" y="3818536"/>
                      <a:pt x="2892734" y="3828509"/>
                    </a:cubicBezTo>
                    <a:cubicBezTo>
                      <a:pt x="2905188" y="3835990"/>
                      <a:pt x="2912661" y="3833496"/>
                      <a:pt x="2918888" y="3821029"/>
                    </a:cubicBezTo>
                    <a:cubicBezTo>
                      <a:pt x="2920133" y="3819782"/>
                      <a:pt x="2921378" y="3816042"/>
                      <a:pt x="2922624" y="3816042"/>
                    </a:cubicBezTo>
                    <a:cubicBezTo>
                      <a:pt x="2957495" y="3811055"/>
                      <a:pt x="2982403" y="3781134"/>
                      <a:pt x="3018519" y="3782381"/>
                    </a:cubicBezTo>
                    <a:cubicBezTo>
                      <a:pt x="3025992" y="3782381"/>
                      <a:pt x="3032219" y="3782381"/>
                      <a:pt x="3038446" y="3782381"/>
                    </a:cubicBezTo>
                    <a:cubicBezTo>
                      <a:pt x="3077053" y="3773654"/>
                      <a:pt x="3077053" y="3774900"/>
                      <a:pt x="3070826" y="3812302"/>
                    </a:cubicBezTo>
                    <a:cubicBezTo>
                      <a:pt x="3062108" y="3868404"/>
                      <a:pt x="3044672" y="3924506"/>
                      <a:pt x="3055881" y="3983102"/>
                    </a:cubicBezTo>
                    <a:cubicBezTo>
                      <a:pt x="3057126" y="3993076"/>
                      <a:pt x="3052145" y="4001802"/>
                      <a:pt x="3042182" y="4008036"/>
                    </a:cubicBezTo>
                    <a:cubicBezTo>
                      <a:pt x="3035955" y="4011776"/>
                      <a:pt x="3025992" y="4018010"/>
                      <a:pt x="3033464" y="4027984"/>
                    </a:cubicBezTo>
                    <a:cubicBezTo>
                      <a:pt x="3038446" y="4036710"/>
                      <a:pt x="3047163" y="4039204"/>
                      <a:pt x="3055881" y="4037957"/>
                    </a:cubicBezTo>
                    <a:cubicBezTo>
                      <a:pt x="3065844" y="4037957"/>
                      <a:pt x="3075807" y="4032970"/>
                      <a:pt x="3084525" y="4032970"/>
                    </a:cubicBezTo>
                    <a:cubicBezTo>
                      <a:pt x="3114415" y="4031724"/>
                      <a:pt x="3126869" y="4047931"/>
                      <a:pt x="3116905" y="4075358"/>
                    </a:cubicBezTo>
                    <a:cubicBezTo>
                      <a:pt x="3105697" y="4100293"/>
                      <a:pt x="3100715" y="4130214"/>
                      <a:pt x="3087016" y="4155148"/>
                    </a:cubicBezTo>
                    <a:cubicBezTo>
                      <a:pt x="3075807" y="4178836"/>
                      <a:pt x="3079544" y="4195043"/>
                      <a:pt x="3103206" y="4206264"/>
                    </a:cubicBezTo>
                    <a:cubicBezTo>
                      <a:pt x="3123132" y="4216238"/>
                      <a:pt x="3140568" y="4227458"/>
                      <a:pt x="3155513" y="4242418"/>
                    </a:cubicBezTo>
                    <a:cubicBezTo>
                      <a:pt x="3161740" y="4249899"/>
                      <a:pt x="3171703" y="4254886"/>
                      <a:pt x="3181666" y="4256132"/>
                    </a:cubicBezTo>
                    <a:cubicBezTo>
                      <a:pt x="3221519" y="4261119"/>
                      <a:pt x="3253899" y="4277326"/>
                      <a:pt x="3270089" y="4322208"/>
                    </a:cubicBezTo>
                    <a:cubicBezTo>
                      <a:pt x="3286279" y="4306001"/>
                      <a:pt x="3280052" y="4291040"/>
                      <a:pt x="3275070" y="4277326"/>
                    </a:cubicBezTo>
                    <a:cubicBezTo>
                      <a:pt x="3267598" y="4262366"/>
                      <a:pt x="3267598" y="4246158"/>
                      <a:pt x="3275070" y="4229951"/>
                    </a:cubicBezTo>
                    <a:cubicBezTo>
                      <a:pt x="3287524" y="4208757"/>
                      <a:pt x="3285034" y="4183823"/>
                      <a:pt x="3273825" y="4163875"/>
                    </a:cubicBezTo>
                    <a:cubicBezTo>
                      <a:pt x="3260126" y="4141434"/>
                      <a:pt x="3255144" y="4120240"/>
                      <a:pt x="3270089" y="4090319"/>
                    </a:cubicBezTo>
                    <a:cubicBezTo>
                      <a:pt x="3247672" y="4096553"/>
                      <a:pt x="3241445" y="4109020"/>
                      <a:pt x="3236463" y="4121487"/>
                    </a:cubicBezTo>
                    <a:cubicBezTo>
                      <a:pt x="3224009" y="4151408"/>
                      <a:pt x="3197856" y="4161382"/>
                      <a:pt x="3170457" y="4165122"/>
                    </a:cubicBezTo>
                    <a:cubicBezTo>
                      <a:pt x="3135586" y="4171356"/>
                      <a:pt x="3110678" y="4141434"/>
                      <a:pt x="3118151" y="4105280"/>
                    </a:cubicBezTo>
                    <a:cubicBezTo>
                      <a:pt x="3123132" y="4081592"/>
                      <a:pt x="3135586" y="4061645"/>
                      <a:pt x="3133095" y="4035464"/>
                    </a:cubicBezTo>
                    <a:cubicBezTo>
                      <a:pt x="3130605" y="4016763"/>
                      <a:pt x="3146795" y="4014270"/>
                      <a:pt x="3162985" y="4024243"/>
                    </a:cubicBezTo>
                    <a:cubicBezTo>
                      <a:pt x="3201592" y="4046684"/>
                      <a:pt x="3233972" y="4041697"/>
                      <a:pt x="3262617" y="4009283"/>
                    </a:cubicBezTo>
                    <a:cubicBezTo>
                      <a:pt x="3286279" y="3983102"/>
                      <a:pt x="3321150" y="3965648"/>
                      <a:pt x="3324886" y="3924506"/>
                    </a:cubicBezTo>
                    <a:cubicBezTo>
                      <a:pt x="3326132" y="3912039"/>
                      <a:pt x="3341076" y="3907052"/>
                      <a:pt x="3352285" y="3903312"/>
                    </a:cubicBezTo>
                    <a:cubicBezTo>
                      <a:pt x="3383420" y="3892092"/>
                      <a:pt x="3409573" y="3877131"/>
                      <a:pt x="3431990" y="3850950"/>
                    </a:cubicBezTo>
                    <a:cubicBezTo>
                      <a:pt x="3454407" y="3824769"/>
                      <a:pt x="3490524" y="3829756"/>
                      <a:pt x="3520413" y="3824769"/>
                    </a:cubicBezTo>
                    <a:cubicBezTo>
                      <a:pt x="3549057" y="3818536"/>
                      <a:pt x="3552793" y="3816042"/>
                      <a:pt x="3540339" y="3789861"/>
                    </a:cubicBezTo>
                    <a:cubicBezTo>
                      <a:pt x="3527886" y="3762433"/>
                      <a:pt x="3530376" y="3748719"/>
                      <a:pt x="3557775" y="3736252"/>
                    </a:cubicBezTo>
                    <a:cubicBezTo>
                      <a:pt x="3602609" y="3713811"/>
                      <a:pt x="3646198" y="3686384"/>
                      <a:pt x="3698505" y="3692617"/>
                    </a:cubicBezTo>
                    <a:cubicBezTo>
                      <a:pt x="3712204" y="3695111"/>
                      <a:pt x="3722167" y="3686384"/>
                      <a:pt x="3730885" y="3676410"/>
                    </a:cubicBezTo>
                    <a:cubicBezTo>
                      <a:pt x="3745830" y="3657709"/>
                      <a:pt x="3763265" y="3652722"/>
                      <a:pt x="3785682" y="3661449"/>
                    </a:cubicBezTo>
                    <a:cubicBezTo>
                      <a:pt x="3809345" y="3668930"/>
                      <a:pt x="3833007" y="3670176"/>
                      <a:pt x="3856670" y="3661449"/>
                    </a:cubicBezTo>
                    <a:cubicBezTo>
                      <a:pt x="3861651" y="3658956"/>
                      <a:pt x="3866633" y="3656462"/>
                      <a:pt x="3869124" y="3657709"/>
                    </a:cubicBezTo>
                    <a:cubicBezTo>
                      <a:pt x="3920185" y="3682644"/>
                      <a:pt x="3970001" y="3647736"/>
                      <a:pt x="4019816" y="3657709"/>
                    </a:cubicBezTo>
                    <a:cubicBezTo>
                      <a:pt x="4036006" y="3660202"/>
                      <a:pt x="4043479" y="3653969"/>
                      <a:pt x="4049706" y="3639008"/>
                    </a:cubicBezTo>
                    <a:cubicBezTo>
                      <a:pt x="4055933" y="3625294"/>
                      <a:pt x="4065896" y="3611581"/>
                      <a:pt x="4050951" y="3597867"/>
                    </a:cubicBezTo>
                    <a:cubicBezTo>
                      <a:pt x="4033516" y="3580413"/>
                      <a:pt x="4038497" y="3569192"/>
                      <a:pt x="4059669" y="3562959"/>
                    </a:cubicBezTo>
                    <a:cubicBezTo>
                      <a:pt x="4073368" y="3559219"/>
                      <a:pt x="4083331" y="3552985"/>
                      <a:pt x="4085822" y="3539271"/>
                    </a:cubicBezTo>
                    <a:cubicBezTo>
                      <a:pt x="4092049" y="3511844"/>
                      <a:pt x="4102012" y="3488156"/>
                      <a:pt x="4121939" y="3466962"/>
                    </a:cubicBezTo>
                    <a:cubicBezTo>
                      <a:pt x="4135638" y="3452001"/>
                      <a:pt x="4120693" y="3433300"/>
                      <a:pt x="4093295" y="3428314"/>
                    </a:cubicBezTo>
                    <a:cubicBezTo>
                      <a:pt x="4037252" y="3419587"/>
                      <a:pt x="3982455" y="3405873"/>
                      <a:pt x="3925166" y="3407120"/>
                    </a:cubicBezTo>
                    <a:cubicBezTo>
                      <a:pt x="3903995" y="3408366"/>
                      <a:pt x="3885314" y="3395899"/>
                      <a:pt x="3870369" y="3380938"/>
                    </a:cubicBezTo>
                    <a:cubicBezTo>
                      <a:pt x="3855424" y="3365978"/>
                      <a:pt x="3857915" y="3348524"/>
                      <a:pt x="3876596" y="3344784"/>
                    </a:cubicBezTo>
                    <a:cubicBezTo>
                      <a:pt x="3912712" y="3337304"/>
                      <a:pt x="3950074" y="3311122"/>
                      <a:pt x="3987436" y="3347277"/>
                    </a:cubicBezTo>
                    <a:cubicBezTo>
                      <a:pt x="4006117" y="3363484"/>
                      <a:pt x="4028534" y="3357251"/>
                      <a:pt x="4043479" y="3337304"/>
                    </a:cubicBezTo>
                    <a:cubicBezTo>
                      <a:pt x="4077105" y="3294915"/>
                      <a:pt x="4125675" y="3269981"/>
                      <a:pt x="4168018" y="3237566"/>
                    </a:cubicBezTo>
                    <a:cubicBezTo>
                      <a:pt x="4180472" y="3226346"/>
                      <a:pt x="4191681" y="3215126"/>
                      <a:pt x="4200399" y="3201412"/>
                    </a:cubicBezTo>
                    <a:cubicBezTo>
                      <a:pt x="4214098" y="3178971"/>
                      <a:pt x="4232779" y="3167750"/>
                      <a:pt x="4258932" y="3181464"/>
                    </a:cubicBezTo>
                    <a:cubicBezTo>
                      <a:pt x="4280104" y="3193931"/>
                      <a:pt x="4297539" y="3186451"/>
                      <a:pt x="4308748" y="3166504"/>
                    </a:cubicBezTo>
                    <a:cubicBezTo>
                      <a:pt x="4323693" y="3136582"/>
                      <a:pt x="4339883" y="3119128"/>
                      <a:pt x="4375999" y="3136582"/>
                    </a:cubicBezTo>
                    <a:cubicBezTo>
                      <a:pt x="4394680" y="3146556"/>
                      <a:pt x="4413361" y="3121622"/>
                      <a:pt x="4437024" y="3132842"/>
                    </a:cubicBezTo>
                    <a:cubicBezTo>
                      <a:pt x="4430797" y="3115388"/>
                      <a:pt x="4427060" y="3100428"/>
                      <a:pt x="4432042" y="3085467"/>
                    </a:cubicBezTo>
                    <a:cubicBezTo>
                      <a:pt x="4438269" y="3070506"/>
                      <a:pt x="4449477" y="3060533"/>
                      <a:pt x="4463177" y="3053052"/>
                    </a:cubicBezTo>
                    <a:cubicBezTo>
                      <a:pt x="4479367" y="3043079"/>
                      <a:pt x="4493066" y="3043079"/>
                      <a:pt x="4509256" y="3051806"/>
                    </a:cubicBezTo>
                    <a:cubicBezTo>
                      <a:pt x="4550355" y="3074247"/>
                      <a:pt x="4550355" y="3073000"/>
                      <a:pt x="4583980" y="3041832"/>
                    </a:cubicBezTo>
                    <a:cubicBezTo>
                      <a:pt x="4592698" y="3034352"/>
                      <a:pt x="4602661" y="3026872"/>
                      <a:pt x="4612624" y="3034352"/>
                    </a:cubicBezTo>
                    <a:lnTo>
                      <a:pt x="4618319" y="3048988"/>
                    </a:lnTo>
                    <a:lnTo>
                      <a:pt x="4618228" y="3049419"/>
                    </a:lnTo>
                    <a:lnTo>
                      <a:pt x="4610133" y="3063026"/>
                    </a:lnTo>
                    <a:cubicBezTo>
                      <a:pt x="4605152" y="3069260"/>
                      <a:pt x="4600170" y="3075493"/>
                      <a:pt x="4610133" y="3084220"/>
                    </a:cubicBezTo>
                    <a:cubicBezTo>
                      <a:pt x="4620097" y="3080480"/>
                      <a:pt x="4613870" y="3070506"/>
                      <a:pt x="4615115" y="3064273"/>
                    </a:cubicBezTo>
                    <a:lnTo>
                      <a:pt x="4618228" y="3049419"/>
                    </a:lnTo>
                    <a:lnTo>
                      <a:pt x="4618384" y="3049157"/>
                    </a:lnTo>
                    <a:lnTo>
                      <a:pt x="4618319" y="3048988"/>
                    </a:lnTo>
                    <a:lnTo>
                      <a:pt x="4624456" y="3019703"/>
                    </a:lnTo>
                    <a:cubicBezTo>
                      <a:pt x="4629437" y="3005677"/>
                      <a:pt x="4638155" y="2993210"/>
                      <a:pt x="4656213" y="2984483"/>
                    </a:cubicBezTo>
                    <a:cubicBezTo>
                      <a:pt x="4673649" y="2975756"/>
                      <a:pt x="4671158" y="2959549"/>
                      <a:pt x="4653722" y="2949575"/>
                    </a:cubicBezTo>
                    <a:cubicBezTo>
                      <a:pt x="4640023" y="2942095"/>
                      <a:pt x="4627569" y="2937108"/>
                      <a:pt x="4613870" y="2932121"/>
                    </a:cubicBezTo>
                    <a:cubicBezTo>
                      <a:pt x="4571526" y="2913420"/>
                      <a:pt x="4556581" y="2872279"/>
                      <a:pt x="4570281" y="2808696"/>
                    </a:cubicBezTo>
                    <a:cubicBezTo>
                      <a:pt x="4575262" y="2787502"/>
                      <a:pt x="4577753" y="2773788"/>
                      <a:pt x="4554091" y="2762568"/>
                    </a:cubicBezTo>
                    <a:cubicBezTo>
                      <a:pt x="4534164" y="2753841"/>
                      <a:pt x="4539146" y="2730154"/>
                      <a:pt x="4562808" y="2706466"/>
                    </a:cubicBezTo>
                    <a:cubicBezTo>
                      <a:pt x="4526692" y="2715193"/>
                      <a:pt x="4481858" y="2700232"/>
                      <a:pt x="4456950" y="2664078"/>
                    </a:cubicBezTo>
                    <a:cubicBezTo>
                      <a:pt x="4438269" y="2635403"/>
                      <a:pt x="4420833" y="2605482"/>
                      <a:pt x="4423324" y="2569327"/>
                    </a:cubicBezTo>
                    <a:cubicBezTo>
                      <a:pt x="4425815" y="2544393"/>
                      <a:pt x="4418343" y="2523199"/>
                      <a:pt x="4400907" y="2505745"/>
                    </a:cubicBezTo>
                    <a:cubicBezTo>
                      <a:pt x="4388453" y="2492031"/>
                      <a:pt x="4380981" y="2478317"/>
                      <a:pt x="4389699" y="2458370"/>
                    </a:cubicBezTo>
                    <a:cubicBezTo>
                      <a:pt x="4393435" y="2449643"/>
                      <a:pt x="4392189" y="2440916"/>
                      <a:pt x="4385962" y="2433435"/>
                    </a:cubicBezTo>
                    <a:cubicBezTo>
                      <a:pt x="4369772" y="2413488"/>
                      <a:pt x="4382226" y="2407254"/>
                      <a:pt x="4398416" y="2401021"/>
                    </a:cubicBezTo>
                    <a:cubicBezTo>
                      <a:pt x="4422079" y="2393540"/>
                      <a:pt x="4418343" y="2381073"/>
                      <a:pt x="4408379" y="2363619"/>
                    </a:cubicBezTo>
                    <a:cubicBezTo>
                      <a:pt x="4382226" y="2322478"/>
                      <a:pt x="4367281" y="2280089"/>
                      <a:pt x="4390944" y="2231468"/>
                    </a:cubicBezTo>
                    <a:cubicBezTo>
                      <a:pt x="4398416" y="2212767"/>
                      <a:pt x="4388453" y="2192819"/>
                      <a:pt x="4394680" y="2172872"/>
                    </a:cubicBezTo>
                    <a:cubicBezTo>
                      <a:pt x="4403398" y="2146691"/>
                      <a:pt x="4373508" y="2142951"/>
                      <a:pt x="4362300" y="2129237"/>
                    </a:cubicBezTo>
                    <a:cubicBezTo>
                      <a:pt x="4343619" y="2108043"/>
                      <a:pt x="4324938" y="2089342"/>
                      <a:pt x="4298785" y="2073135"/>
                    </a:cubicBezTo>
                    <a:cubicBezTo>
                      <a:pt x="4278858" y="2061914"/>
                      <a:pt x="4273877" y="2002072"/>
                      <a:pt x="4290067" y="1982125"/>
                    </a:cubicBezTo>
                    <a:cubicBezTo>
                      <a:pt x="4305012" y="1963424"/>
                      <a:pt x="4298785" y="1955944"/>
                      <a:pt x="4282595" y="1945970"/>
                    </a:cubicBezTo>
                    <a:cubicBezTo>
                      <a:pt x="4273877" y="1939736"/>
                      <a:pt x="4266404" y="1933503"/>
                      <a:pt x="4261423" y="1926022"/>
                    </a:cubicBezTo>
                    <a:cubicBezTo>
                      <a:pt x="4253951" y="1914802"/>
                      <a:pt x="4247724" y="1913555"/>
                      <a:pt x="4234024" y="1916049"/>
                    </a:cubicBezTo>
                    <a:cubicBezTo>
                      <a:pt x="4191681" y="1926022"/>
                      <a:pt x="4169264" y="1899841"/>
                      <a:pt x="4184208" y="1858700"/>
                    </a:cubicBezTo>
                    <a:cubicBezTo>
                      <a:pt x="4189190" y="1842493"/>
                      <a:pt x="4187945" y="1828779"/>
                      <a:pt x="4180472" y="1813818"/>
                    </a:cubicBezTo>
                    <a:cubicBezTo>
                      <a:pt x="4165528" y="1785144"/>
                      <a:pt x="4146847" y="1761456"/>
                      <a:pt x="4123184" y="1737768"/>
                    </a:cubicBezTo>
                    <a:cubicBezTo>
                      <a:pt x="4110730" y="1725301"/>
                      <a:pt x="4097031" y="1714081"/>
                      <a:pt x="4090804" y="1696627"/>
                    </a:cubicBezTo>
                    <a:cubicBezTo>
                      <a:pt x="4079595" y="1670446"/>
                      <a:pt x="4087068" y="1655485"/>
                      <a:pt x="4113221" y="1644265"/>
                    </a:cubicBezTo>
                    <a:cubicBezTo>
                      <a:pt x="4158055" y="1624318"/>
                      <a:pt x="4206626" y="1613097"/>
                      <a:pt x="4261423" y="1614344"/>
                    </a:cubicBezTo>
                    <a:cubicBezTo>
                      <a:pt x="4240251" y="1596890"/>
                      <a:pt x="4227797" y="1578189"/>
                      <a:pt x="4227797" y="1553255"/>
                    </a:cubicBezTo>
                    <a:cubicBezTo>
                      <a:pt x="4227797" y="1538294"/>
                      <a:pt x="4232779" y="1527074"/>
                      <a:pt x="4245233" y="1519593"/>
                    </a:cubicBezTo>
                    <a:cubicBezTo>
                      <a:pt x="4258932" y="1512113"/>
                      <a:pt x="4271386" y="1513360"/>
                      <a:pt x="4281349" y="1524580"/>
                    </a:cubicBezTo>
                    <a:cubicBezTo>
                      <a:pt x="4303766" y="1547021"/>
                      <a:pt x="4332410" y="1553255"/>
                      <a:pt x="4362300" y="1559488"/>
                    </a:cubicBezTo>
                    <a:cubicBezTo>
                      <a:pt x="4375999" y="1560735"/>
                      <a:pt x="4390944" y="1563228"/>
                      <a:pt x="4392189" y="1579436"/>
                    </a:cubicBezTo>
                    <a:cubicBezTo>
                      <a:pt x="4393435" y="1594396"/>
                      <a:pt x="4378490" y="1596890"/>
                      <a:pt x="4367281" y="1601877"/>
                    </a:cubicBezTo>
                    <a:cubicBezTo>
                      <a:pt x="4353582" y="1608110"/>
                      <a:pt x="4338637" y="1613097"/>
                      <a:pt x="4326183" y="1621824"/>
                    </a:cubicBezTo>
                    <a:cubicBezTo>
                      <a:pt x="4309993" y="1631798"/>
                      <a:pt x="4309993" y="1650498"/>
                      <a:pt x="4326183" y="1654239"/>
                    </a:cubicBezTo>
                    <a:cubicBezTo>
                      <a:pt x="4361054" y="1661719"/>
                      <a:pt x="4366036" y="1684160"/>
                      <a:pt x="4369772" y="1711588"/>
                    </a:cubicBezTo>
                    <a:cubicBezTo>
                      <a:pt x="4371018" y="1720314"/>
                      <a:pt x="4375999" y="1727795"/>
                      <a:pt x="4377245" y="1737768"/>
                    </a:cubicBezTo>
                    <a:cubicBezTo>
                      <a:pt x="4383472" y="1762703"/>
                      <a:pt x="4394680" y="1773923"/>
                      <a:pt x="4422079" y="1760209"/>
                    </a:cubicBezTo>
                    <a:cubicBezTo>
                      <a:pt x="4428306" y="1756469"/>
                      <a:pt x="4434533" y="1756469"/>
                      <a:pt x="4440760" y="1756469"/>
                    </a:cubicBezTo>
                    <a:cubicBezTo>
                      <a:pt x="4480612" y="1761456"/>
                      <a:pt x="4504275" y="1745249"/>
                      <a:pt x="4526692" y="1710341"/>
                    </a:cubicBezTo>
                    <a:cubicBezTo>
                      <a:pt x="4546618" y="1680420"/>
                      <a:pt x="4583980" y="1662966"/>
                      <a:pt x="4620097" y="1654239"/>
                    </a:cubicBezTo>
                    <a:cubicBezTo>
                      <a:pt x="4638778" y="1650498"/>
                      <a:pt x="4638778" y="1645512"/>
                      <a:pt x="4635041" y="1629304"/>
                    </a:cubicBezTo>
                    <a:cubicBezTo>
                      <a:pt x="4623833" y="1594396"/>
                      <a:pt x="4630060" y="1579436"/>
                      <a:pt x="4659949" y="1559488"/>
                    </a:cubicBezTo>
                    <a:cubicBezTo>
                      <a:pt x="4667422" y="1554501"/>
                      <a:pt x="4676139" y="1552008"/>
                      <a:pt x="4683612" y="1547021"/>
                    </a:cubicBezTo>
                    <a:cubicBezTo>
                      <a:pt x="4713501" y="1527074"/>
                      <a:pt x="4713501" y="1502139"/>
                      <a:pt x="4683612" y="1480945"/>
                    </a:cubicBezTo>
                    <a:cubicBezTo>
                      <a:pt x="4654968" y="1460998"/>
                      <a:pt x="4620097" y="1448531"/>
                      <a:pt x="4585226" y="1446037"/>
                    </a:cubicBezTo>
                    <a:cubicBezTo>
                      <a:pt x="4545373" y="1441050"/>
                      <a:pt x="4514238" y="1423596"/>
                      <a:pt x="4484348" y="1402402"/>
                    </a:cubicBezTo>
                    <a:cubicBezTo>
                      <a:pt x="4470649" y="1391182"/>
                      <a:pt x="4456950" y="1383702"/>
                      <a:pt x="4439514" y="1382455"/>
                    </a:cubicBezTo>
                    <a:cubicBezTo>
                      <a:pt x="4414606" y="1381208"/>
                      <a:pt x="4394680" y="1367494"/>
                      <a:pt x="4382226" y="1348794"/>
                    </a:cubicBezTo>
                    <a:cubicBezTo>
                      <a:pt x="4363545" y="1323859"/>
                      <a:pt x="4349846" y="1296432"/>
                      <a:pt x="4326183" y="1275237"/>
                    </a:cubicBezTo>
                    <a:cubicBezTo>
                      <a:pt x="4317466" y="1267757"/>
                      <a:pt x="4318711" y="1255290"/>
                      <a:pt x="4322447" y="1244070"/>
                    </a:cubicBezTo>
                    <a:cubicBezTo>
                      <a:pt x="4326183" y="1231602"/>
                      <a:pt x="4329920" y="1219135"/>
                      <a:pt x="4328674" y="1205421"/>
                    </a:cubicBezTo>
                    <a:cubicBezTo>
                      <a:pt x="4328674" y="1181734"/>
                      <a:pt x="4336147" y="1164280"/>
                      <a:pt x="4363545" y="1161786"/>
                    </a:cubicBezTo>
                    <a:cubicBezTo>
                      <a:pt x="4375999" y="1161786"/>
                      <a:pt x="4378490" y="1153059"/>
                      <a:pt x="4383472" y="1143086"/>
                    </a:cubicBezTo>
                    <a:lnTo>
                      <a:pt x="4403034" y="1107884"/>
                    </a:lnTo>
                    <a:lnTo>
                      <a:pt x="4382793" y="1119642"/>
                    </a:lnTo>
                    <a:cubicBezTo>
                      <a:pt x="4341458" y="1118405"/>
                      <a:pt x="4300124" y="1130774"/>
                      <a:pt x="4258789" y="1127063"/>
                    </a:cubicBezTo>
                    <a:cubicBezTo>
                      <a:pt x="4246264" y="1125826"/>
                      <a:pt x="4237496" y="1124589"/>
                      <a:pt x="4228728" y="1115931"/>
                    </a:cubicBezTo>
                    <a:cubicBezTo>
                      <a:pt x="4192404" y="1077586"/>
                      <a:pt x="4153575" y="1040479"/>
                      <a:pt x="4137291" y="988528"/>
                    </a:cubicBezTo>
                    <a:cubicBezTo>
                      <a:pt x="4137291" y="981106"/>
                      <a:pt x="4137291" y="973685"/>
                      <a:pt x="4137291" y="966263"/>
                    </a:cubicBezTo>
                    <a:cubicBezTo>
                      <a:pt x="4137291" y="904417"/>
                      <a:pt x="4142301" y="898233"/>
                      <a:pt x="4204929" y="890811"/>
                    </a:cubicBezTo>
                    <a:cubicBezTo>
                      <a:pt x="4231233" y="888337"/>
                      <a:pt x="4234991" y="869783"/>
                      <a:pt x="4241254" y="853703"/>
                    </a:cubicBezTo>
                    <a:cubicBezTo>
                      <a:pt x="4255032" y="817832"/>
                      <a:pt x="4268810" y="807937"/>
                      <a:pt x="4302629" y="822780"/>
                    </a:cubicBezTo>
                    <a:cubicBezTo>
                      <a:pt x="4320165" y="830202"/>
                      <a:pt x="4330185" y="828965"/>
                      <a:pt x="4343963" y="815359"/>
                    </a:cubicBezTo>
                    <a:cubicBezTo>
                      <a:pt x="4352731" y="806082"/>
                      <a:pt x="4362752" y="803299"/>
                      <a:pt x="4373242" y="803299"/>
                    </a:cubicBezTo>
                    <a:close/>
                    <a:moveTo>
                      <a:pt x="5536769" y="678526"/>
                    </a:moveTo>
                    <a:lnTo>
                      <a:pt x="5554986" y="700186"/>
                    </a:lnTo>
                    <a:cubicBezTo>
                      <a:pt x="5561208" y="706427"/>
                      <a:pt x="5568675" y="715163"/>
                      <a:pt x="5562453" y="725148"/>
                    </a:cubicBezTo>
                    <a:cubicBezTo>
                      <a:pt x="5557475" y="735133"/>
                      <a:pt x="5547520" y="732637"/>
                      <a:pt x="5538809" y="731389"/>
                    </a:cubicBezTo>
                    <a:cubicBezTo>
                      <a:pt x="5515166" y="727644"/>
                      <a:pt x="5494011" y="742622"/>
                      <a:pt x="5470367" y="738877"/>
                    </a:cubicBezTo>
                    <a:cubicBezTo>
                      <a:pt x="5465390" y="737629"/>
                      <a:pt x="5459168" y="740125"/>
                      <a:pt x="5459168" y="747614"/>
                    </a:cubicBezTo>
                    <a:cubicBezTo>
                      <a:pt x="5460412" y="755103"/>
                      <a:pt x="5466634" y="758847"/>
                      <a:pt x="5472856" y="757599"/>
                    </a:cubicBezTo>
                    <a:cubicBezTo>
                      <a:pt x="5510188" y="748862"/>
                      <a:pt x="5507699" y="773824"/>
                      <a:pt x="5508944" y="797538"/>
                    </a:cubicBezTo>
                    <a:cubicBezTo>
                      <a:pt x="5508944" y="827493"/>
                      <a:pt x="5507699" y="857447"/>
                      <a:pt x="5496500" y="884905"/>
                    </a:cubicBezTo>
                    <a:cubicBezTo>
                      <a:pt x="5490278" y="901131"/>
                      <a:pt x="5491522" y="916108"/>
                      <a:pt x="5500233" y="929837"/>
                    </a:cubicBezTo>
                    <a:cubicBezTo>
                      <a:pt x="5516410" y="959791"/>
                      <a:pt x="5532587" y="992242"/>
                      <a:pt x="5551253" y="1022197"/>
                    </a:cubicBezTo>
                    <a:cubicBezTo>
                      <a:pt x="5558720" y="1035926"/>
                      <a:pt x="5569919" y="1043414"/>
                      <a:pt x="5584852" y="1044662"/>
                    </a:cubicBezTo>
                    <a:cubicBezTo>
                      <a:pt x="5617207" y="1048407"/>
                      <a:pt x="5644583" y="1060888"/>
                      <a:pt x="5669938" y="1077113"/>
                    </a:cubicBezTo>
                    <a:lnTo>
                      <a:pt x="5739739" y="1129657"/>
                    </a:lnTo>
                    <a:lnTo>
                      <a:pt x="5702428" y="1062986"/>
                    </a:lnTo>
                    <a:cubicBezTo>
                      <a:pt x="5691492" y="1037152"/>
                      <a:pt x="5682118" y="1010385"/>
                      <a:pt x="5670869" y="984239"/>
                    </a:cubicBezTo>
                    <a:cubicBezTo>
                      <a:pt x="5633374" y="894599"/>
                      <a:pt x="5593378" y="804959"/>
                      <a:pt x="5572130" y="709093"/>
                    </a:cubicBezTo>
                    <a:cubicBezTo>
                      <a:pt x="5569631" y="699133"/>
                      <a:pt x="5567131" y="691663"/>
                      <a:pt x="5555882" y="689173"/>
                    </a:cubicBezTo>
                    <a:lnTo>
                      <a:pt x="5536769" y="678526"/>
                    </a:lnTo>
                    <a:close/>
                    <a:moveTo>
                      <a:pt x="1459765" y="645440"/>
                    </a:moveTo>
                    <a:cubicBezTo>
                      <a:pt x="1474728" y="642941"/>
                      <a:pt x="1487197" y="656683"/>
                      <a:pt x="1484703" y="670424"/>
                    </a:cubicBezTo>
                    <a:cubicBezTo>
                      <a:pt x="1475975" y="726640"/>
                      <a:pt x="1528345" y="734135"/>
                      <a:pt x="1555777" y="761618"/>
                    </a:cubicBezTo>
                    <a:cubicBezTo>
                      <a:pt x="1578221" y="784105"/>
                      <a:pt x="1611887" y="786603"/>
                      <a:pt x="1643060" y="784105"/>
                    </a:cubicBezTo>
                    <a:cubicBezTo>
                      <a:pt x="1666751" y="782855"/>
                      <a:pt x="1671739" y="756621"/>
                      <a:pt x="1681714" y="739132"/>
                    </a:cubicBezTo>
                    <a:cubicBezTo>
                      <a:pt x="1689195" y="727889"/>
                      <a:pt x="1690442" y="712898"/>
                      <a:pt x="1696677" y="696658"/>
                    </a:cubicBezTo>
                    <a:cubicBezTo>
                      <a:pt x="1671739" y="714148"/>
                      <a:pt x="1653035" y="707901"/>
                      <a:pt x="1636825" y="689163"/>
                    </a:cubicBezTo>
                    <a:cubicBezTo>
                      <a:pt x="1631838" y="682917"/>
                      <a:pt x="1630591" y="675421"/>
                      <a:pt x="1636825" y="669175"/>
                    </a:cubicBezTo>
                    <a:cubicBezTo>
                      <a:pt x="1641813" y="662929"/>
                      <a:pt x="1648048" y="662929"/>
                      <a:pt x="1654282" y="666677"/>
                    </a:cubicBezTo>
                    <a:cubicBezTo>
                      <a:pt x="1672986" y="676671"/>
                      <a:pt x="1692936" y="680418"/>
                      <a:pt x="1714134" y="669175"/>
                    </a:cubicBezTo>
                    <a:cubicBezTo>
                      <a:pt x="1724109" y="665427"/>
                      <a:pt x="1737825" y="664178"/>
                      <a:pt x="1746553" y="676671"/>
                    </a:cubicBezTo>
                    <a:cubicBezTo>
                      <a:pt x="1755281" y="689163"/>
                      <a:pt x="1747800" y="700406"/>
                      <a:pt x="1739072" y="709151"/>
                    </a:cubicBezTo>
                    <a:cubicBezTo>
                      <a:pt x="1721615" y="724141"/>
                      <a:pt x="1715380" y="741631"/>
                      <a:pt x="1717874" y="764117"/>
                    </a:cubicBezTo>
                    <a:cubicBezTo>
                      <a:pt x="1717874" y="770363"/>
                      <a:pt x="1715380" y="779108"/>
                      <a:pt x="1711640" y="782855"/>
                    </a:cubicBezTo>
                    <a:cubicBezTo>
                      <a:pt x="1694183" y="799095"/>
                      <a:pt x="1699171" y="816585"/>
                      <a:pt x="1704158" y="837822"/>
                    </a:cubicBezTo>
                    <a:cubicBezTo>
                      <a:pt x="1714134" y="869052"/>
                      <a:pt x="1720368" y="900283"/>
                      <a:pt x="1767750" y="897784"/>
                    </a:cubicBezTo>
                    <a:cubicBezTo>
                      <a:pt x="1788948" y="896535"/>
                      <a:pt x="1816380" y="907778"/>
                      <a:pt x="1817627" y="940258"/>
                    </a:cubicBezTo>
                    <a:cubicBezTo>
                      <a:pt x="1822614" y="955249"/>
                      <a:pt x="1820120" y="970240"/>
                      <a:pt x="1810145" y="983982"/>
                    </a:cubicBezTo>
                    <a:lnTo>
                      <a:pt x="1808606" y="984784"/>
                    </a:lnTo>
                    <a:lnTo>
                      <a:pt x="1818042" y="1020765"/>
                    </a:lnTo>
                    <a:cubicBezTo>
                      <a:pt x="1830161" y="1062414"/>
                      <a:pt x="1848281" y="1098995"/>
                      <a:pt x="1900993" y="1111111"/>
                    </a:cubicBezTo>
                    <a:cubicBezTo>
                      <a:pt x="1908524" y="1113596"/>
                      <a:pt x="1913544" y="1119810"/>
                      <a:pt x="1912289" y="1129751"/>
                    </a:cubicBezTo>
                    <a:cubicBezTo>
                      <a:pt x="1911034" y="1139692"/>
                      <a:pt x="1903503" y="1145906"/>
                      <a:pt x="1895973" y="1148391"/>
                    </a:cubicBezTo>
                    <a:cubicBezTo>
                      <a:pt x="1885933" y="1150876"/>
                      <a:pt x="1875892" y="1149634"/>
                      <a:pt x="1865852" y="1152119"/>
                    </a:cubicBezTo>
                    <a:cubicBezTo>
                      <a:pt x="1859576" y="1153362"/>
                      <a:pt x="1850791" y="1155847"/>
                      <a:pt x="1848281" y="1164546"/>
                    </a:cubicBezTo>
                    <a:cubicBezTo>
                      <a:pt x="1847026" y="1174487"/>
                      <a:pt x="1853301" y="1178215"/>
                      <a:pt x="1859576" y="1183186"/>
                    </a:cubicBezTo>
                    <a:cubicBezTo>
                      <a:pt x="1888443" y="1204311"/>
                      <a:pt x="1887188" y="1208039"/>
                      <a:pt x="1857066" y="1222951"/>
                    </a:cubicBezTo>
                    <a:cubicBezTo>
                      <a:pt x="1826945" y="1237864"/>
                      <a:pt x="1823179" y="1256504"/>
                      <a:pt x="1843260" y="1281357"/>
                    </a:cubicBezTo>
                    <a:cubicBezTo>
                      <a:pt x="1847026" y="1287570"/>
                      <a:pt x="1850791" y="1292541"/>
                      <a:pt x="1853301" y="1299997"/>
                    </a:cubicBezTo>
                    <a:cubicBezTo>
                      <a:pt x="1868362" y="1348461"/>
                      <a:pt x="1872127" y="1352189"/>
                      <a:pt x="1931115" y="1355917"/>
                    </a:cubicBezTo>
                    <a:cubicBezTo>
                      <a:pt x="1911034" y="1364616"/>
                      <a:pt x="1900993" y="1377043"/>
                      <a:pt x="1909779" y="1393198"/>
                    </a:cubicBezTo>
                    <a:cubicBezTo>
                      <a:pt x="1927350" y="1420536"/>
                      <a:pt x="1918564" y="1444147"/>
                      <a:pt x="1902248" y="1466515"/>
                    </a:cubicBezTo>
                    <a:cubicBezTo>
                      <a:pt x="1892208" y="1483913"/>
                      <a:pt x="1888443" y="1491369"/>
                      <a:pt x="1903503" y="1513737"/>
                    </a:cubicBezTo>
                    <a:cubicBezTo>
                      <a:pt x="1919819" y="1539833"/>
                      <a:pt x="1924839" y="1542318"/>
                      <a:pt x="1947431" y="1528649"/>
                    </a:cubicBezTo>
                    <a:cubicBezTo>
                      <a:pt x="1953706" y="1524921"/>
                      <a:pt x="1959981" y="1531134"/>
                      <a:pt x="1959981" y="1538590"/>
                    </a:cubicBezTo>
                    <a:cubicBezTo>
                      <a:pt x="1959981" y="1548532"/>
                      <a:pt x="1953706" y="1552260"/>
                      <a:pt x="1943665" y="1552260"/>
                    </a:cubicBezTo>
                    <a:cubicBezTo>
                      <a:pt x="1926095" y="1552260"/>
                      <a:pt x="1909779" y="1553502"/>
                      <a:pt x="1892208" y="1562201"/>
                    </a:cubicBezTo>
                    <a:cubicBezTo>
                      <a:pt x="1875892" y="1570900"/>
                      <a:pt x="1867107" y="1582084"/>
                      <a:pt x="1863341" y="1598239"/>
                    </a:cubicBezTo>
                    <a:cubicBezTo>
                      <a:pt x="1860831" y="1610665"/>
                      <a:pt x="1857066" y="1620607"/>
                      <a:pt x="1864596" y="1630548"/>
                    </a:cubicBezTo>
                    <a:cubicBezTo>
                      <a:pt x="1874637" y="1642975"/>
                      <a:pt x="1882167" y="1630548"/>
                      <a:pt x="1889698" y="1628063"/>
                    </a:cubicBezTo>
                    <a:cubicBezTo>
                      <a:pt x="1895973" y="1624335"/>
                      <a:pt x="1904758" y="1624335"/>
                      <a:pt x="1907269" y="1630548"/>
                    </a:cubicBezTo>
                    <a:cubicBezTo>
                      <a:pt x="1912289" y="1641732"/>
                      <a:pt x="1902248" y="1641732"/>
                      <a:pt x="1894718" y="1644218"/>
                    </a:cubicBezTo>
                    <a:cubicBezTo>
                      <a:pt x="1872127" y="1652916"/>
                      <a:pt x="1875892" y="1669071"/>
                      <a:pt x="1889698" y="1677770"/>
                    </a:cubicBezTo>
                    <a:cubicBezTo>
                      <a:pt x="1913544" y="1692682"/>
                      <a:pt x="1904758" y="1705108"/>
                      <a:pt x="1893463" y="1720020"/>
                    </a:cubicBezTo>
                    <a:cubicBezTo>
                      <a:pt x="1888443" y="1727477"/>
                      <a:pt x="1882167" y="1733690"/>
                      <a:pt x="1874637" y="1738661"/>
                    </a:cubicBezTo>
                    <a:cubicBezTo>
                      <a:pt x="1854556" y="1753573"/>
                      <a:pt x="1844516" y="1767242"/>
                      <a:pt x="1867107" y="1788368"/>
                    </a:cubicBezTo>
                    <a:cubicBezTo>
                      <a:pt x="1877147" y="1797066"/>
                      <a:pt x="1873382" y="1810736"/>
                      <a:pt x="1873382" y="1823162"/>
                    </a:cubicBezTo>
                    <a:cubicBezTo>
                      <a:pt x="1859576" y="1807008"/>
                      <a:pt x="1854556" y="1783397"/>
                      <a:pt x="1838240" y="1768485"/>
                    </a:cubicBezTo>
                    <a:cubicBezTo>
                      <a:pt x="1829455" y="1761029"/>
                      <a:pt x="1833220" y="1748602"/>
                      <a:pt x="1844516" y="1741146"/>
                    </a:cubicBezTo>
                    <a:cubicBezTo>
                      <a:pt x="1863341" y="1728719"/>
                      <a:pt x="1859576" y="1713807"/>
                      <a:pt x="1853301" y="1695167"/>
                    </a:cubicBezTo>
                    <a:cubicBezTo>
                      <a:pt x="1840750" y="1657887"/>
                      <a:pt x="1833220" y="1618121"/>
                      <a:pt x="1849536" y="1579598"/>
                    </a:cubicBezTo>
                    <a:cubicBezTo>
                      <a:pt x="1855811" y="1565929"/>
                      <a:pt x="1854556" y="1552260"/>
                      <a:pt x="1844516" y="1539833"/>
                    </a:cubicBezTo>
                    <a:cubicBezTo>
                      <a:pt x="1825690" y="1517465"/>
                      <a:pt x="1829455" y="1492611"/>
                      <a:pt x="1853301" y="1473971"/>
                    </a:cubicBezTo>
                    <a:cubicBezTo>
                      <a:pt x="1862086" y="1466515"/>
                      <a:pt x="1875892" y="1461545"/>
                      <a:pt x="1872127" y="1446633"/>
                    </a:cubicBezTo>
                    <a:cubicBezTo>
                      <a:pt x="1868362" y="1431720"/>
                      <a:pt x="1852046" y="1429235"/>
                      <a:pt x="1842005" y="1429235"/>
                    </a:cubicBezTo>
                    <a:cubicBezTo>
                      <a:pt x="1796823" y="1430478"/>
                      <a:pt x="1793058" y="1393198"/>
                      <a:pt x="1776742" y="1367102"/>
                    </a:cubicBezTo>
                    <a:cubicBezTo>
                      <a:pt x="1771722" y="1358403"/>
                      <a:pt x="1774232" y="1348461"/>
                      <a:pt x="1783017" y="1343491"/>
                    </a:cubicBezTo>
                    <a:cubicBezTo>
                      <a:pt x="1805609" y="1329821"/>
                      <a:pt x="1806864" y="1311181"/>
                      <a:pt x="1800588" y="1288813"/>
                    </a:cubicBezTo>
                    <a:cubicBezTo>
                      <a:pt x="1799333" y="1282600"/>
                      <a:pt x="1799333" y="1273901"/>
                      <a:pt x="1801843" y="1268930"/>
                    </a:cubicBezTo>
                    <a:cubicBezTo>
                      <a:pt x="1818159" y="1231650"/>
                      <a:pt x="1814394" y="1204311"/>
                      <a:pt x="1771722" y="1188157"/>
                    </a:cubicBezTo>
                    <a:cubicBezTo>
                      <a:pt x="1760426" y="1184429"/>
                      <a:pt x="1757916" y="1174487"/>
                      <a:pt x="1764192" y="1163303"/>
                    </a:cubicBezTo>
                    <a:cubicBezTo>
                      <a:pt x="1769212" y="1153362"/>
                      <a:pt x="1774232" y="1140935"/>
                      <a:pt x="1788038" y="1145906"/>
                    </a:cubicBezTo>
                    <a:cubicBezTo>
                      <a:pt x="1815649" y="1155847"/>
                      <a:pt x="1838240" y="1130994"/>
                      <a:pt x="1864596" y="1135964"/>
                    </a:cubicBezTo>
                    <a:cubicBezTo>
                      <a:pt x="1869617" y="1137207"/>
                      <a:pt x="1874637" y="1133479"/>
                      <a:pt x="1877147" y="1127266"/>
                    </a:cubicBezTo>
                    <a:cubicBezTo>
                      <a:pt x="1878402" y="1119810"/>
                      <a:pt x="1873382" y="1118567"/>
                      <a:pt x="1868362" y="1114839"/>
                    </a:cubicBezTo>
                    <a:cubicBezTo>
                      <a:pt x="1853301" y="1098684"/>
                      <a:pt x="1830710" y="1097442"/>
                      <a:pt x="1813139" y="1086258"/>
                    </a:cubicBezTo>
                    <a:cubicBezTo>
                      <a:pt x="1785842" y="1068550"/>
                      <a:pt x="1773370" y="1048045"/>
                      <a:pt x="1774664" y="1021075"/>
                    </a:cubicBezTo>
                    <a:lnTo>
                      <a:pt x="1778826" y="1000235"/>
                    </a:lnTo>
                    <a:lnTo>
                      <a:pt x="1755594" y="1002252"/>
                    </a:lnTo>
                    <a:cubicBezTo>
                      <a:pt x="1748112" y="1003345"/>
                      <a:pt x="1740942" y="1005219"/>
                      <a:pt x="1734084" y="1008966"/>
                    </a:cubicBezTo>
                    <a:cubicBezTo>
                      <a:pt x="1699171" y="1025206"/>
                      <a:pt x="1694183" y="1048942"/>
                      <a:pt x="1725356" y="1070179"/>
                    </a:cubicBezTo>
                    <a:cubicBezTo>
                      <a:pt x="1744059" y="1083920"/>
                      <a:pt x="1750294" y="1095163"/>
                      <a:pt x="1734084" y="1113902"/>
                    </a:cubicBezTo>
                    <a:cubicBezTo>
                      <a:pt x="1726603" y="1122646"/>
                      <a:pt x="1726603" y="1135139"/>
                      <a:pt x="1726603" y="1145132"/>
                    </a:cubicBezTo>
                    <a:cubicBezTo>
                      <a:pt x="1729096" y="1170117"/>
                      <a:pt x="1735331" y="1196351"/>
                      <a:pt x="1717874" y="1218837"/>
                    </a:cubicBezTo>
                    <a:cubicBezTo>
                      <a:pt x="1716627" y="1220086"/>
                      <a:pt x="1715380" y="1223834"/>
                      <a:pt x="1716627" y="1225083"/>
                    </a:cubicBezTo>
                    <a:cubicBezTo>
                      <a:pt x="1747800" y="1270056"/>
                      <a:pt x="1695430" y="1310031"/>
                      <a:pt x="1707899" y="1355004"/>
                    </a:cubicBezTo>
                    <a:cubicBezTo>
                      <a:pt x="1717874" y="1393730"/>
                      <a:pt x="1687949" y="1432456"/>
                      <a:pt x="1704158" y="1469933"/>
                    </a:cubicBezTo>
                    <a:cubicBezTo>
                      <a:pt x="1663010" y="1502413"/>
                      <a:pt x="1610640" y="1511158"/>
                      <a:pt x="1562011" y="1528647"/>
                    </a:cubicBezTo>
                    <a:cubicBezTo>
                      <a:pt x="1543308" y="1534893"/>
                      <a:pt x="1518369" y="1521152"/>
                      <a:pt x="1499666" y="1507410"/>
                    </a:cubicBezTo>
                    <a:cubicBezTo>
                      <a:pt x="1464753" y="1479927"/>
                      <a:pt x="1419864" y="1477428"/>
                      <a:pt x="1382457" y="1452444"/>
                    </a:cubicBezTo>
                    <a:cubicBezTo>
                      <a:pt x="1369988" y="1444948"/>
                      <a:pt x="1335074" y="1469933"/>
                      <a:pt x="1335074" y="1484924"/>
                    </a:cubicBezTo>
                    <a:cubicBezTo>
                      <a:pt x="1335074" y="1498665"/>
                      <a:pt x="1341309" y="1499915"/>
                      <a:pt x="1355025" y="1494918"/>
                    </a:cubicBezTo>
                    <a:cubicBezTo>
                      <a:pt x="1393679" y="1479927"/>
                      <a:pt x="1427345" y="1492419"/>
                      <a:pt x="1444802" y="1527398"/>
                    </a:cubicBezTo>
                    <a:cubicBezTo>
                      <a:pt x="1451037" y="1536142"/>
                      <a:pt x="1454777" y="1546136"/>
                      <a:pt x="1447296" y="1554881"/>
                    </a:cubicBezTo>
                    <a:cubicBezTo>
                      <a:pt x="1438568" y="1564875"/>
                      <a:pt x="1426098" y="1571121"/>
                      <a:pt x="1414876" y="1566124"/>
                    </a:cubicBezTo>
                    <a:cubicBezTo>
                      <a:pt x="1398667" y="1557379"/>
                      <a:pt x="1373728" y="1553632"/>
                      <a:pt x="1383704" y="1523650"/>
                    </a:cubicBezTo>
                    <a:cubicBezTo>
                      <a:pt x="1388691" y="1509908"/>
                      <a:pt x="1379963" y="1509908"/>
                      <a:pt x="1368741" y="1512407"/>
                    </a:cubicBezTo>
                    <a:cubicBezTo>
                      <a:pt x="1340062" y="1518653"/>
                      <a:pt x="1340062" y="1543638"/>
                      <a:pt x="1335074" y="1566124"/>
                    </a:cubicBezTo>
                    <a:cubicBezTo>
                      <a:pt x="1332581" y="1576118"/>
                      <a:pt x="1336321" y="1592358"/>
                      <a:pt x="1322605" y="1592358"/>
                    </a:cubicBezTo>
                    <a:cubicBezTo>
                      <a:pt x="1307642" y="1591109"/>
                      <a:pt x="1307642" y="1574868"/>
                      <a:pt x="1307642" y="1562376"/>
                    </a:cubicBezTo>
                    <a:cubicBezTo>
                      <a:pt x="1307642" y="1534893"/>
                      <a:pt x="1307642" y="1507410"/>
                      <a:pt x="1320112" y="1478678"/>
                    </a:cubicBezTo>
                    <a:cubicBezTo>
                      <a:pt x="1350037" y="1407471"/>
                      <a:pt x="1325099" y="1360000"/>
                      <a:pt x="1250285" y="1331268"/>
                    </a:cubicBezTo>
                    <a:cubicBezTo>
                      <a:pt x="1242803" y="1328770"/>
                      <a:pt x="1232828" y="1328770"/>
                      <a:pt x="1231581" y="1320025"/>
                    </a:cubicBezTo>
                    <a:cubicBezTo>
                      <a:pt x="1230334" y="1308782"/>
                      <a:pt x="1242803" y="1313779"/>
                      <a:pt x="1249038" y="1310031"/>
                    </a:cubicBezTo>
                    <a:cubicBezTo>
                      <a:pt x="1281458" y="1288794"/>
                      <a:pt x="1313877" y="1270056"/>
                      <a:pt x="1355025" y="1277551"/>
                    </a:cubicBezTo>
                    <a:cubicBezTo>
                      <a:pt x="1366247" y="1278800"/>
                      <a:pt x="1376222" y="1270056"/>
                      <a:pt x="1372482" y="1258813"/>
                    </a:cubicBezTo>
                    <a:cubicBezTo>
                      <a:pt x="1367494" y="1242573"/>
                      <a:pt x="1371235" y="1222585"/>
                      <a:pt x="1355025" y="1213840"/>
                    </a:cubicBezTo>
                    <a:cubicBezTo>
                      <a:pt x="1342556" y="1207594"/>
                      <a:pt x="1332581" y="1220086"/>
                      <a:pt x="1328840" y="1230080"/>
                    </a:cubicBezTo>
                    <a:cubicBezTo>
                      <a:pt x="1320112" y="1261311"/>
                      <a:pt x="1307642" y="1250068"/>
                      <a:pt x="1295173" y="1232579"/>
                    </a:cubicBezTo>
                    <a:cubicBezTo>
                      <a:pt x="1287692" y="1221336"/>
                      <a:pt x="1281458" y="1207594"/>
                      <a:pt x="1264001" y="1213840"/>
                    </a:cubicBezTo>
                    <a:cubicBezTo>
                      <a:pt x="1246544" y="1220086"/>
                      <a:pt x="1234075" y="1231330"/>
                      <a:pt x="1235322" y="1252566"/>
                    </a:cubicBezTo>
                    <a:cubicBezTo>
                      <a:pt x="1235322" y="1272554"/>
                      <a:pt x="1232828" y="1267557"/>
                      <a:pt x="1211631" y="1266308"/>
                    </a:cubicBezTo>
                    <a:cubicBezTo>
                      <a:pt x="1163001" y="1265059"/>
                      <a:pt x="1138064" y="1210093"/>
                      <a:pt x="1086940" y="1221336"/>
                    </a:cubicBezTo>
                    <a:cubicBezTo>
                      <a:pt x="1069484" y="1223834"/>
                      <a:pt x="1063249" y="1198850"/>
                      <a:pt x="1063249" y="1182610"/>
                    </a:cubicBezTo>
                    <a:cubicBezTo>
                      <a:pt x="1063249" y="1150129"/>
                      <a:pt x="1054521" y="1120148"/>
                      <a:pt x="1037064" y="1092665"/>
                    </a:cubicBezTo>
                    <a:cubicBezTo>
                      <a:pt x="1025842" y="1073926"/>
                      <a:pt x="1037064" y="1061434"/>
                      <a:pt x="1049533" y="1050191"/>
                    </a:cubicBezTo>
                    <a:cubicBezTo>
                      <a:pt x="1070731" y="1030203"/>
                      <a:pt x="1085693" y="1010215"/>
                      <a:pt x="1054521" y="986480"/>
                    </a:cubicBezTo>
                    <a:cubicBezTo>
                      <a:pt x="1053274" y="985231"/>
                      <a:pt x="1050780" y="982732"/>
                      <a:pt x="1050780" y="981483"/>
                    </a:cubicBezTo>
                    <a:cubicBezTo>
                      <a:pt x="1048286" y="931514"/>
                      <a:pt x="1015867" y="941508"/>
                      <a:pt x="984694" y="946505"/>
                    </a:cubicBezTo>
                    <a:cubicBezTo>
                      <a:pt x="969731" y="947754"/>
                      <a:pt x="958509" y="950252"/>
                      <a:pt x="956015" y="967741"/>
                    </a:cubicBezTo>
                    <a:cubicBezTo>
                      <a:pt x="956015" y="970240"/>
                      <a:pt x="954768" y="971489"/>
                      <a:pt x="953521" y="973988"/>
                    </a:cubicBezTo>
                    <a:cubicBezTo>
                      <a:pt x="944793" y="992726"/>
                      <a:pt x="926090" y="992726"/>
                      <a:pt x="908633" y="992726"/>
                    </a:cubicBezTo>
                    <a:cubicBezTo>
                      <a:pt x="899905" y="992726"/>
                      <a:pt x="893670" y="991477"/>
                      <a:pt x="891176" y="981483"/>
                    </a:cubicBezTo>
                    <a:cubicBezTo>
                      <a:pt x="886189" y="961495"/>
                      <a:pt x="907386" y="960246"/>
                      <a:pt x="917361" y="949003"/>
                    </a:cubicBezTo>
                    <a:cubicBezTo>
                      <a:pt x="896164" y="939009"/>
                      <a:pt x="877460" y="930264"/>
                      <a:pt x="861250" y="919021"/>
                    </a:cubicBezTo>
                    <a:cubicBezTo>
                      <a:pt x="846288" y="910277"/>
                      <a:pt x="812621" y="936511"/>
                      <a:pt x="805140" y="966492"/>
                    </a:cubicBezTo>
                    <a:cubicBezTo>
                      <a:pt x="791424" y="1021458"/>
                      <a:pt x="763992" y="1071428"/>
                      <a:pt x="739054" y="1121397"/>
                    </a:cubicBezTo>
                    <a:cubicBezTo>
                      <a:pt x="729079" y="1138886"/>
                      <a:pt x="717856" y="1151379"/>
                      <a:pt x="699153" y="1158874"/>
                    </a:cubicBezTo>
                    <a:cubicBezTo>
                      <a:pt x="682943" y="1165120"/>
                      <a:pt x="669227" y="1175114"/>
                      <a:pt x="654264" y="1185108"/>
                    </a:cubicBezTo>
                    <a:cubicBezTo>
                      <a:pt x="636808" y="1198850"/>
                      <a:pt x="611869" y="1206345"/>
                      <a:pt x="589425" y="1191354"/>
                    </a:cubicBezTo>
                    <a:cubicBezTo>
                      <a:pt x="568228" y="1176363"/>
                      <a:pt x="553265" y="1157625"/>
                      <a:pt x="565734" y="1127643"/>
                    </a:cubicBezTo>
                    <a:cubicBezTo>
                      <a:pt x="571968" y="1110154"/>
                      <a:pt x="565734" y="1095163"/>
                      <a:pt x="548277" y="1086419"/>
                    </a:cubicBezTo>
                    <a:cubicBezTo>
                      <a:pt x="532068" y="1078923"/>
                      <a:pt x="515858" y="1075175"/>
                      <a:pt x="509623" y="1053939"/>
                    </a:cubicBezTo>
                    <a:cubicBezTo>
                      <a:pt x="505883" y="1042695"/>
                      <a:pt x="493413" y="1050191"/>
                      <a:pt x="490920" y="1058935"/>
                    </a:cubicBezTo>
                    <a:cubicBezTo>
                      <a:pt x="487179" y="1091416"/>
                      <a:pt x="469723" y="1107656"/>
                      <a:pt x="437303" y="1096412"/>
                    </a:cubicBezTo>
                    <a:cubicBezTo>
                      <a:pt x="413612" y="1086419"/>
                      <a:pt x="406130" y="1043945"/>
                      <a:pt x="424834" y="1016462"/>
                    </a:cubicBezTo>
                    <a:cubicBezTo>
                      <a:pt x="436056" y="998972"/>
                      <a:pt x="447278" y="982732"/>
                      <a:pt x="453513" y="962745"/>
                    </a:cubicBezTo>
                    <a:cubicBezTo>
                      <a:pt x="460994" y="942757"/>
                      <a:pt x="478451" y="936511"/>
                      <a:pt x="498401" y="932763"/>
                    </a:cubicBezTo>
                    <a:cubicBezTo>
                      <a:pt x="524586" y="930264"/>
                      <a:pt x="533314" y="911526"/>
                      <a:pt x="520845" y="890289"/>
                    </a:cubicBezTo>
                    <a:cubicBezTo>
                      <a:pt x="497154" y="850314"/>
                      <a:pt x="512117" y="809089"/>
                      <a:pt x="512117" y="766615"/>
                    </a:cubicBezTo>
                    <a:cubicBezTo>
                      <a:pt x="510870" y="752874"/>
                      <a:pt x="518352" y="739132"/>
                      <a:pt x="505883" y="726640"/>
                    </a:cubicBezTo>
                    <a:cubicBezTo>
                      <a:pt x="524586" y="704154"/>
                      <a:pt x="542043" y="682917"/>
                      <a:pt x="559499" y="660431"/>
                    </a:cubicBezTo>
                    <a:cubicBezTo>
                      <a:pt x="591919" y="702904"/>
                      <a:pt x="596907" y="704154"/>
                      <a:pt x="648030" y="690412"/>
                    </a:cubicBezTo>
                    <a:cubicBezTo>
                      <a:pt x="662993" y="686664"/>
                      <a:pt x="679203" y="681667"/>
                      <a:pt x="692918" y="682917"/>
                    </a:cubicBezTo>
                    <a:cubicBezTo>
                      <a:pt x="722844" y="686664"/>
                      <a:pt x="717856" y="715397"/>
                      <a:pt x="725338" y="734135"/>
                    </a:cubicBezTo>
                    <a:cubicBezTo>
                      <a:pt x="726585" y="737883"/>
                      <a:pt x="722844" y="742880"/>
                      <a:pt x="722844" y="747877"/>
                    </a:cubicBezTo>
                    <a:cubicBezTo>
                      <a:pt x="720350" y="760369"/>
                      <a:pt x="710375" y="776609"/>
                      <a:pt x="727832" y="784105"/>
                    </a:cubicBezTo>
                    <a:cubicBezTo>
                      <a:pt x="745289" y="791600"/>
                      <a:pt x="795165" y="767865"/>
                      <a:pt x="797658" y="752874"/>
                    </a:cubicBezTo>
                    <a:cubicBezTo>
                      <a:pt x="797658" y="749126"/>
                      <a:pt x="795165" y="745378"/>
                      <a:pt x="791424" y="741631"/>
                    </a:cubicBezTo>
                    <a:cubicBezTo>
                      <a:pt x="787683" y="736634"/>
                      <a:pt x="775214" y="732886"/>
                      <a:pt x="785189" y="724141"/>
                    </a:cubicBezTo>
                    <a:cubicBezTo>
                      <a:pt x="791424" y="717895"/>
                      <a:pt x="803893" y="719144"/>
                      <a:pt x="812621" y="724141"/>
                    </a:cubicBezTo>
                    <a:cubicBezTo>
                      <a:pt x="821350" y="730388"/>
                      <a:pt x="817609" y="737883"/>
                      <a:pt x="811374" y="744129"/>
                    </a:cubicBezTo>
                    <a:cubicBezTo>
                      <a:pt x="805140" y="752874"/>
                      <a:pt x="805140" y="762868"/>
                      <a:pt x="805140" y="772861"/>
                    </a:cubicBezTo>
                    <a:cubicBezTo>
                      <a:pt x="805140" y="781606"/>
                      <a:pt x="801399" y="792849"/>
                      <a:pt x="791424" y="792849"/>
                    </a:cubicBezTo>
                    <a:cubicBezTo>
                      <a:pt x="766486" y="792849"/>
                      <a:pt x="761498" y="804092"/>
                      <a:pt x="770226" y="826578"/>
                    </a:cubicBezTo>
                    <a:cubicBezTo>
                      <a:pt x="775214" y="839071"/>
                      <a:pt x="765239" y="847815"/>
                      <a:pt x="754017" y="851563"/>
                    </a:cubicBezTo>
                    <a:cubicBezTo>
                      <a:pt x="744041" y="854062"/>
                      <a:pt x="732819" y="847815"/>
                      <a:pt x="732819" y="835323"/>
                    </a:cubicBezTo>
                    <a:cubicBezTo>
                      <a:pt x="732819" y="796597"/>
                      <a:pt x="695412" y="806591"/>
                      <a:pt x="675462" y="791600"/>
                    </a:cubicBezTo>
                    <a:cubicBezTo>
                      <a:pt x="667980" y="784105"/>
                      <a:pt x="667980" y="797846"/>
                      <a:pt x="669227" y="806591"/>
                    </a:cubicBezTo>
                    <a:cubicBezTo>
                      <a:pt x="676709" y="842818"/>
                      <a:pt x="689178" y="877797"/>
                      <a:pt x="714116" y="909028"/>
                    </a:cubicBezTo>
                    <a:cubicBezTo>
                      <a:pt x="717856" y="914024"/>
                      <a:pt x="721597" y="919021"/>
                      <a:pt x="727832" y="919021"/>
                    </a:cubicBezTo>
                    <a:cubicBezTo>
                      <a:pt x="745289" y="920271"/>
                      <a:pt x="752770" y="929015"/>
                      <a:pt x="752770" y="944006"/>
                    </a:cubicBezTo>
                    <a:cubicBezTo>
                      <a:pt x="754017" y="952751"/>
                      <a:pt x="755264" y="961495"/>
                      <a:pt x="763992" y="963994"/>
                    </a:cubicBezTo>
                    <a:cubicBezTo>
                      <a:pt x="773967" y="966492"/>
                      <a:pt x="776461" y="955249"/>
                      <a:pt x="780202" y="950252"/>
                    </a:cubicBezTo>
                    <a:cubicBezTo>
                      <a:pt x="805140" y="916523"/>
                      <a:pt x="828831" y="885292"/>
                      <a:pt x="842547" y="846566"/>
                    </a:cubicBezTo>
                    <a:cubicBezTo>
                      <a:pt x="856263" y="812837"/>
                      <a:pt x="881201" y="809089"/>
                      <a:pt x="911127" y="827828"/>
                    </a:cubicBezTo>
                    <a:cubicBezTo>
                      <a:pt x="928584" y="840320"/>
                      <a:pt x="944793" y="832825"/>
                      <a:pt x="957262" y="822831"/>
                    </a:cubicBezTo>
                    <a:cubicBezTo>
                      <a:pt x="990929" y="795348"/>
                      <a:pt x="1030830" y="792849"/>
                      <a:pt x="1070731" y="787852"/>
                    </a:cubicBezTo>
                    <a:cubicBezTo>
                      <a:pt x="1096916" y="784105"/>
                      <a:pt x="1119360" y="795348"/>
                      <a:pt x="1136816" y="811588"/>
                    </a:cubicBezTo>
                    <a:cubicBezTo>
                      <a:pt x="1155520" y="830326"/>
                      <a:pt x="1172977" y="832825"/>
                      <a:pt x="1195421" y="817834"/>
                    </a:cubicBezTo>
                    <a:cubicBezTo>
                      <a:pt x="1236569" y="792849"/>
                      <a:pt x="1237816" y="794098"/>
                      <a:pt x="1272729" y="829077"/>
                    </a:cubicBezTo>
                    <a:cubicBezTo>
                      <a:pt x="1305149" y="860308"/>
                      <a:pt x="1362506" y="871551"/>
                      <a:pt x="1401160" y="852812"/>
                    </a:cubicBezTo>
                    <a:cubicBezTo>
                      <a:pt x="1413629" y="846566"/>
                      <a:pt x="1416123" y="836572"/>
                      <a:pt x="1412383" y="825329"/>
                    </a:cubicBezTo>
                    <a:cubicBezTo>
                      <a:pt x="1404901" y="806591"/>
                      <a:pt x="1408642" y="787852"/>
                      <a:pt x="1407395" y="769114"/>
                    </a:cubicBezTo>
                    <a:cubicBezTo>
                      <a:pt x="1404901" y="747877"/>
                      <a:pt x="1413629" y="732886"/>
                      <a:pt x="1431086" y="722892"/>
                    </a:cubicBezTo>
                    <a:cubicBezTo>
                      <a:pt x="1451037" y="711649"/>
                      <a:pt x="1457271" y="699157"/>
                      <a:pt x="1448543" y="676671"/>
                    </a:cubicBezTo>
                    <a:cubicBezTo>
                      <a:pt x="1444802" y="665427"/>
                      <a:pt x="1441061" y="646689"/>
                      <a:pt x="1459765" y="645440"/>
                    </a:cubicBezTo>
                    <a:close/>
                    <a:moveTo>
                      <a:pt x="5419241" y="551560"/>
                    </a:moveTo>
                    <a:lnTo>
                      <a:pt x="5488722" y="621400"/>
                    </a:lnTo>
                    <a:lnTo>
                      <a:pt x="5530423" y="670982"/>
                    </a:lnTo>
                    <a:lnTo>
                      <a:pt x="5523386" y="650578"/>
                    </a:lnTo>
                    <a:cubicBezTo>
                      <a:pt x="5520886" y="636883"/>
                      <a:pt x="5513387" y="626923"/>
                      <a:pt x="5502138" y="618208"/>
                    </a:cubicBezTo>
                    <a:cubicBezTo>
                      <a:pt x="5494639" y="614473"/>
                      <a:pt x="5487140" y="610738"/>
                      <a:pt x="5483390" y="604513"/>
                    </a:cubicBezTo>
                    <a:cubicBezTo>
                      <a:pt x="5477141" y="588328"/>
                      <a:pt x="5467455" y="576190"/>
                      <a:pt x="5455269" y="567163"/>
                    </a:cubicBezTo>
                    <a:lnTo>
                      <a:pt x="5419241" y="551560"/>
                    </a:lnTo>
                    <a:close/>
                    <a:moveTo>
                      <a:pt x="3009505" y="411633"/>
                    </a:moveTo>
                    <a:cubicBezTo>
                      <a:pt x="3066890" y="406644"/>
                      <a:pt x="3123028" y="427847"/>
                      <a:pt x="3180414" y="411633"/>
                    </a:cubicBezTo>
                    <a:cubicBezTo>
                      <a:pt x="3194137" y="407891"/>
                      <a:pt x="3206612" y="415375"/>
                      <a:pt x="3216592" y="429095"/>
                    </a:cubicBezTo>
                    <a:cubicBezTo>
                      <a:pt x="3241542" y="470254"/>
                      <a:pt x="3272730" y="503930"/>
                      <a:pt x="3322630" y="516403"/>
                    </a:cubicBezTo>
                    <a:cubicBezTo>
                      <a:pt x="3350076" y="523887"/>
                      <a:pt x="3365046" y="552574"/>
                      <a:pt x="3389996" y="566294"/>
                    </a:cubicBezTo>
                    <a:cubicBezTo>
                      <a:pt x="3398729" y="570035"/>
                      <a:pt x="3389996" y="586250"/>
                      <a:pt x="3383758" y="594981"/>
                    </a:cubicBezTo>
                    <a:cubicBezTo>
                      <a:pt x="3371283" y="608701"/>
                      <a:pt x="3376273" y="616184"/>
                      <a:pt x="3392491" y="623668"/>
                    </a:cubicBezTo>
                    <a:cubicBezTo>
                      <a:pt x="3428669" y="641129"/>
                      <a:pt x="3463599" y="659838"/>
                      <a:pt x="3504767" y="664827"/>
                    </a:cubicBezTo>
                    <a:cubicBezTo>
                      <a:pt x="3527222" y="667322"/>
                      <a:pt x="3549678" y="677300"/>
                      <a:pt x="3565895" y="699751"/>
                    </a:cubicBezTo>
                    <a:cubicBezTo>
                      <a:pt x="3589598" y="732180"/>
                      <a:pt x="3632014" y="743405"/>
                      <a:pt x="3660706" y="773339"/>
                    </a:cubicBezTo>
                    <a:cubicBezTo>
                      <a:pt x="3671934" y="784565"/>
                      <a:pt x="3709359" y="775834"/>
                      <a:pt x="3734310" y="770845"/>
                    </a:cubicBezTo>
                    <a:cubicBezTo>
                      <a:pt x="3761755" y="765856"/>
                      <a:pt x="3782963" y="765856"/>
                      <a:pt x="3790448" y="798285"/>
                    </a:cubicBezTo>
                    <a:cubicBezTo>
                      <a:pt x="3796685" y="818241"/>
                      <a:pt x="3816646" y="826972"/>
                      <a:pt x="3832863" y="823230"/>
                    </a:cubicBezTo>
                    <a:cubicBezTo>
                      <a:pt x="3871536" y="814499"/>
                      <a:pt x="3877774" y="834455"/>
                      <a:pt x="3875279" y="864390"/>
                    </a:cubicBezTo>
                    <a:cubicBezTo>
                      <a:pt x="3874031" y="874368"/>
                      <a:pt x="3875279" y="884346"/>
                      <a:pt x="3875279" y="894324"/>
                    </a:cubicBezTo>
                    <a:cubicBezTo>
                      <a:pt x="3855318" y="939226"/>
                      <a:pt x="3857813" y="987869"/>
                      <a:pt x="3849081" y="1034018"/>
                    </a:cubicBezTo>
                    <a:cubicBezTo>
                      <a:pt x="3845338" y="1056469"/>
                      <a:pt x="3837853" y="1070188"/>
                      <a:pt x="3817893" y="1080167"/>
                    </a:cubicBezTo>
                    <a:cubicBezTo>
                      <a:pt x="3797933" y="1090145"/>
                      <a:pt x="3786705" y="1080167"/>
                      <a:pt x="3771735" y="1066447"/>
                    </a:cubicBezTo>
                    <a:cubicBezTo>
                      <a:pt x="3748032" y="1043996"/>
                      <a:pt x="3723082" y="1019051"/>
                      <a:pt x="3683162" y="1025287"/>
                    </a:cubicBezTo>
                    <a:cubicBezTo>
                      <a:pt x="3671934" y="1027781"/>
                      <a:pt x="3664449" y="1017803"/>
                      <a:pt x="3655716" y="1009072"/>
                    </a:cubicBezTo>
                    <a:cubicBezTo>
                      <a:pt x="3638251" y="992858"/>
                      <a:pt x="3624529" y="997847"/>
                      <a:pt x="3624529" y="1022792"/>
                    </a:cubicBezTo>
                    <a:cubicBezTo>
                      <a:pt x="3623281" y="1039007"/>
                      <a:pt x="3617043" y="1051480"/>
                      <a:pt x="3604568" y="1061458"/>
                    </a:cubicBezTo>
                    <a:cubicBezTo>
                      <a:pt x="3585856" y="1077672"/>
                      <a:pt x="3585856" y="1095134"/>
                      <a:pt x="3600826" y="1113843"/>
                    </a:cubicBezTo>
                    <a:cubicBezTo>
                      <a:pt x="3625776" y="1147519"/>
                      <a:pt x="3618291" y="1186184"/>
                      <a:pt x="3610806" y="1223602"/>
                    </a:cubicBezTo>
                    <a:cubicBezTo>
                      <a:pt x="3604568" y="1243558"/>
                      <a:pt x="3597083" y="1263514"/>
                      <a:pt x="3610806" y="1282223"/>
                    </a:cubicBezTo>
                    <a:cubicBezTo>
                      <a:pt x="3623281" y="1298438"/>
                      <a:pt x="3609558" y="1305921"/>
                      <a:pt x="3603321" y="1318394"/>
                    </a:cubicBezTo>
                    <a:lnTo>
                      <a:pt x="3602780" y="1318214"/>
                    </a:lnTo>
                    <a:lnTo>
                      <a:pt x="3603288" y="1339674"/>
                    </a:lnTo>
                    <a:cubicBezTo>
                      <a:pt x="3605157" y="1347928"/>
                      <a:pt x="3610141" y="1355092"/>
                      <a:pt x="3622602" y="1359453"/>
                    </a:cubicBezTo>
                    <a:cubicBezTo>
                      <a:pt x="3630078" y="1361944"/>
                      <a:pt x="3630078" y="1369420"/>
                      <a:pt x="3626340" y="1376895"/>
                    </a:cubicBezTo>
                    <a:cubicBezTo>
                      <a:pt x="3607649" y="1415518"/>
                      <a:pt x="3606403" y="1465355"/>
                      <a:pt x="3559052" y="1487781"/>
                    </a:cubicBezTo>
                    <a:cubicBezTo>
                      <a:pt x="3554068" y="1489027"/>
                      <a:pt x="3550330" y="1497748"/>
                      <a:pt x="3551576" y="1501486"/>
                    </a:cubicBezTo>
                    <a:cubicBezTo>
                      <a:pt x="3562791" y="1543847"/>
                      <a:pt x="3571513" y="1589945"/>
                      <a:pt x="3617617" y="1609880"/>
                    </a:cubicBezTo>
                    <a:cubicBezTo>
                      <a:pt x="3648769" y="1623585"/>
                      <a:pt x="3648769" y="1649749"/>
                      <a:pt x="3655000" y="1674667"/>
                    </a:cubicBezTo>
                    <a:cubicBezTo>
                      <a:pt x="3657492" y="1685880"/>
                      <a:pt x="3650015" y="1693355"/>
                      <a:pt x="3638801" y="1695847"/>
                    </a:cubicBezTo>
                    <a:cubicBezTo>
                      <a:pt x="3630078" y="1698339"/>
                      <a:pt x="3618864" y="1703323"/>
                      <a:pt x="3621356" y="1712044"/>
                    </a:cubicBezTo>
                    <a:cubicBezTo>
                      <a:pt x="3623848" y="1725749"/>
                      <a:pt x="3636308" y="1722011"/>
                      <a:pt x="3645031" y="1722011"/>
                    </a:cubicBezTo>
                    <a:cubicBezTo>
                      <a:pt x="3676183" y="1720765"/>
                      <a:pt x="3701104" y="1730732"/>
                      <a:pt x="3724779" y="1748175"/>
                    </a:cubicBezTo>
                    <a:cubicBezTo>
                      <a:pt x="3729764" y="1751913"/>
                      <a:pt x="3737240" y="1755651"/>
                      <a:pt x="3743470" y="1754405"/>
                    </a:cubicBezTo>
                    <a:cubicBezTo>
                      <a:pt x="3774622" y="1751913"/>
                      <a:pt x="3797051" y="1759388"/>
                      <a:pt x="3795805" y="1799257"/>
                    </a:cubicBezTo>
                    <a:cubicBezTo>
                      <a:pt x="3795805" y="1814208"/>
                      <a:pt x="3812004" y="1817946"/>
                      <a:pt x="3823219" y="1814208"/>
                    </a:cubicBezTo>
                    <a:cubicBezTo>
                      <a:pt x="3849386" y="1801749"/>
                      <a:pt x="3874307" y="1816700"/>
                      <a:pt x="3900475" y="1815454"/>
                    </a:cubicBezTo>
                    <a:cubicBezTo>
                      <a:pt x="3907951" y="1815454"/>
                      <a:pt x="3915428" y="1816700"/>
                      <a:pt x="3915428" y="1824175"/>
                    </a:cubicBezTo>
                    <a:cubicBezTo>
                      <a:pt x="3915428" y="1831651"/>
                      <a:pt x="3909197" y="1832897"/>
                      <a:pt x="3904213" y="1834143"/>
                    </a:cubicBezTo>
                    <a:cubicBezTo>
                      <a:pt x="3876800" y="1839126"/>
                      <a:pt x="3886768" y="1854077"/>
                      <a:pt x="3900475" y="1861553"/>
                    </a:cubicBezTo>
                    <a:cubicBezTo>
                      <a:pt x="3912936" y="1869028"/>
                      <a:pt x="3921658" y="1898930"/>
                      <a:pt x="3946579" y="1874012"/>
                    </a:cubicBezTo>
                    <a:cubicBezTo>
                      <a:pt x="3955302" y="1865290"/>
                      <a:pt x="3969009" y="1877749"/>
                      <a:pt x="3975239" y="1888962"/>
                    </a:cubicBezTo>
                    <a:cubicBezTo>
                      <a:pt x="3982715" y="1898930"/>
                      <a:pt x="3972747" y="1903913"/>
                      <a:pt x="3964024" y="1907651"/>
                    </a:cubicBezTo>
                    <a:cubicBezTo>
                      <a:pt x="3954056" y="1912635"/>
                      <a:pt x="3944087" y="1916372"/>
                      <a:pt x="3932873" y="1920110"/>
                    </a:cubicBezTo>
                    <a:cubicBezTo>
                      <a:pt x="3925396" y="1922602"/>
                      <a:pt x="3914182" y="1918864"/>
                      <a:pt x="3911689" y="1928832"/>
                    </a:cubicBezTo>
                    <a:cubicBezTo>
                      <a:pt x="3909197" y="1937553"/>
                      <a:pt x="3917920" y="1942536"/>
                      <a:pt x="3924150" y="1947520"/>
                    </a:cubicBezTo>
                    <a:cubicBezTo>
                      <a:pt x="3932873" y="1956241"/>
                      <a:pt x="3944087" y="1966209"/>
                      <a:pt x="3952810" y="1973684"/>
                    </a:cubicBezTo>
                    <a:cubicBezTo>
                      <a:pt x="3964024" y="1981160"/>
                      <a:pt x="3972747" y="1988635"/>
                      <a:pt x="3967762" y="2003586"/>
                    </a:cubicBezTo>
                    <a:cubicBezTo>
                      <a:pt x="3962778" y="2016045"/>
                      <a:pt x="3954056" y="2018537"/>
                      <a:pt x="3941595" y="2019783"/>
                    </a:cubicBezTo>
                    <a:cubicBezTo>
                      <a:pt x="3914182" y="2021029"/>
                      <a:pt x="3886768" y="2026012"/>
                      <a:pt x="3876800" y="2058406"/>
                    </a:cubicBezTo>
                    <a:cubicBezTo>
                      <a:pt x="3874307" y="2063389"/>
                      <a:pt x="3869323" y="2067127"/>
                      <a:pt x="3865585" y="2069619"/>
                    </a:cubicBezTo>
                    <a:cubicBezTo>
                      <a:pt x="3853124" y="2077094"/>
                      <a:pt x="3830695" y="2065881"/>
                      <a:pt x="3825711" y="2080832"/>
                    </a:cubicBezTo>
                    <a:cubicBezTo>
                      <a:pt x="3819480" y="2103258"/>
                      <a:pt x="3821973" y="2128176"/>
                      <a:pt x="3821973" y="2151849"/>
                    </a:cubicBezTo>
                    <a:cubicBezTo>
                      <a:pt x="3821973" y="2158078"/>
                      <a:pt x="3830695" y="2166800"/>
                      <a:pt x="3821973" y="2171783"/>
                    </a:cubicBezTo>
                    <a:cubicBezTo>
                      <a:pt x="3814496" y="2178013"/>
                      <a:pt x="3807020" y="2170537"/>
                      <a:pt x="3800789" y="2168045"/>
                    </a:cubicBezTo>
                    <a:cubicBezTo>
                      <a:pt x="3792067" y="2164308"/>
                      <a:pt x="3784591" y="2161816"/>
                      <a:pt x="3775868" y="2158078"/>
                    </a:cubicBezTo>
                    <a:cubicBezTo>
                      <a:pt x="3750947" y="2150603"/>
                      <a:pt x="3747209" y="2136898"/>
                      <a:pt x="3767146" y="2119455"/>
                    </a:cubicBezTo>
                    <a:cubicBezTo>
                      <a:pt x="3770884" y="2116963"/>
                      <a:pt x="3774622" y="2115717"/>
                      <a:pt x="3777114" y="2110734"/>
                    </a:cubicBezTo>
                    <a:cubicBezTo>
                      <a:pt x="3783344" y="2100767"/>
                      <a:pt x="3794559" y="2088308"/>
                      <a:pt x="3779606" y="2077094"/>
                    </a:cubicBezTo>
                    <a:cubicBezTo>
                      <a:pt x="3767146" y="2065881"/>
                      <a:pt x="3754685" y="2078340"/>
                      <a:pt x="3750947" y="2088308"/>
                    </a:cubicBezTo>
                    <a:cubicBezTo>
                      <a:pt x="3740978" y="2109488"/>
                      <a:pt x="3729764" y="2128176"/>
                      <a:pt x="3708580" y="2139390"/>
                    </a:cubicBezTo>
                    <a:cubicBezTo>
                      <a:pt x="3701104" y="2144373"/>
                      <a:pt x="3706088" y="2150603"/>
                      <a:pt x="3709826" y="2155586"/>
                    </a:cubicBezTo>
                    <a:cubicBezTo>
                      <a:pt x="3727271" y="2182996"/>
                      <a:pt x="3794559" y="2211652"/>
                      <a:pt x="3826957" y="2205423"/>
                    </a:cubicBezTo>
                    <a:cubicBezTo>
                      <a:pt x="3838171" y="2204177"/>
                      <a:pt x="3848140" y="2202931"/>
                      <a:pt x="3859355" y="2206669"/>
                    </a:cubicBezTo>
                    <a:cubicBezTo>
                      <a:pt x="3874307" y="2212898"/>
                      <a:pt x="3886768" y="2212898"/>
                      <a:pt x="3881784" y="2190472"/>
                    </a:cubicBezTo>
                    <a:cubicBezTo>
                      <a:pt x="3880538" y="2182996"/>
                      <a:pt x="3885522" y="2174275"/>
                      <a:pt x="3889260" y="2175521"/>
                    </a:cubicBezTo>
                    <a:cubicBezTo>
                      <a:pt x="3921658" y="2187980"/>
                      <a:pt x="3939103" y="2140636"/>
                      <a:pt x="3970255" y="2155586"/>
                    </a:cubicBezTo>
                    <a:cubicBezTo>
                      <a:pt x="4001406" y="2125685"/>
                      <a:pt x="4022589" y="2169291"/>
                      <a:pt x="4050003" y="2165554"/>
                    </a:cubicBezTo>
                    <a:cubicBezTo>
                      <a:pt x="4058725" y="2165554"/>
                      <a:pt x="4064956" y="2173029"/>
                      <a:pt x="4064956" y="2181750"/>
                    </a:cubicBezTo>
                    <a:cubicBezTo>
                      <a:pt x="4062464" y="2192964"/>
                      <a:pt x="4058725" y="2205423"/>
                      <a:pt x="4046265" y="2210406"/>
                    </a:cubicBezTo>
                    <a:cubicBezTo>
                      <a:pt x="4030066" y="2216636"/>
                      <a:pt x="4013867" y="2220374"/>
                      <a:pt x="3997668" y="2224111"/>
                    </a:cubicBezTo>
                    <a:cubicBezTo>
                      <a:pt x="3987700" y="2226603"/>
                      <a:pt x="3978977" y="2232833"/>
                      <a:pt x="3978977" y="2242800"/>
                    </a:cubicBezTo>
                    <a:cubicBezTo>
                      <a:pt x="3977731" y="2256505"/>
                      <a:pt x="3993930" y="2255259"/>
                      <a:pt x="4000160" y="2255259"/>
                    </a:cubicBezTo>
                    <a:cubicBezTo>
                      <a:pt x="4026328" y="2256505"/>
                      <a:pt x="4047511" y="2261488"/>
                      <a:pt x="4067448" y="2282669"/>
                    </a:cubicBezTo>
                    <a:cubicBezTo>
                      <a:pt x="4081155" y="2296374"/>
                      <a:pt x="4082401" y="2310079"/>
                      <a:pt x="4074924" y="2322538"/>
                    </a:cubicBezTo>
                    <a:cubicBezTo>
                      <a:pt x="4062464" y="2342472"/>
                      <a:pt x="4048757" y="2359915"/>
                      <a:pt x="4031312" y="2374866"/>
                    </a:cubicBezTo>
                    <a:cubicBezTo>
                      <a:pt x="4017605" y="2389817"/>
                      <a:pt x="4017605" y="2398538"/>
                      <a:pt x="4036296" y="2403522"/>
                    </a:cubicBezTo>
                    <a:cubicBezTo>
                      <a:pt x="4067448" y="2409751"/>
                      <a:pt x="4086139" y="2423456"/>
                      <a:pt x="4073678" y="2459587"/>
                    </a:cubicBezTo>
                    <a:cubicBezTo>
                      <a:pt x="4068694" y="2472046"/>
                      <a:pt x="4073678" y="2483260"/>
                      <a:pt x="4087385" y="2489489"/>
                    </a:cubicBezTo>
                    <a:cubicBezTo>
                      <a:pt x="4106076" y="2496965"/>
                      <a:pt x="4108568" y="2506932"/>
                      <a:pt x="4088631" y="2516899"/>
                    </a:cubicBezTo>
                    <a:cubicBezTo>
                      <a:pt x="4078662" y="2523129"/>
                      <a:pt x="4071186" y="2531850"/>
                      <a:pt x="4061218" y="2536834"/>
                    </a:cubicBezTo>
                    <a:cubicBezTo>
                      <a:pt x="4046265" y="2545555"/>
                      <a:pt x="4033804" y="2541817"/>
                      <a:pt x="4033804" y="2520637"/>
                    </a:cubicBezTo>
                    <a:cubicBezTo>
                      <a:pt x="4033804" y="2515653"/>
                      <a:pt x="4041280" y="2506932"/>
                      <a:pt x="4031312" y="2504440"/>
                    </a:cubicBezTo>
                    <a:cubicBezTo>
                      <a:pt x="4023836" y="2500702"/>
                      <a:pt x="4016359" y="2505686"/>
                      <a:pt x="4010129" y="2510670"/>
                    </a:cubicBezTo>
                    <a:cubicBezTo>
                      <a:pt x="4001406" y="2520637"/>
                      <a:pt x="3992684" y="2534342"/>
                      <a:pt x="4002652" y="2544309"/>
                    </a:cubicBezTo>
                    <a:cubicBezTo>
                      <a:pt x="4028820" y="2571719"/>
                      <a:pt x="4013867" y="2599129"/>
                      <a:pt x="4002652" y="2625293"/>
                    </a:cubicBezTo>
                    <a:cubicBezTo>
                      <a:pt x="3991438" y="2653949"/>
                      <a:pt x="4002652" y="2660178"/>
                      <a:pt x="4027574" y="2660178"/>
                    </a:cubicBezTo>
                    <a:cubicBezTo>
                      <a:pt x="4035050" y="2660178"/>
                      <a:pt x="4041280" y="2660178"/>
                      <a:pt x="4047511" y="2661424"/>
                    </a:cubicBezTo>
                    <a:cubicBezTo>
                      <a:pt x="4061218" y="2663916"/>
                      <a:pt x="4074924" y="2667654"/>
                      <a:pt x="4071186" y="2686342"/>
                    </a:cubicBezTo>
                    <a:cubicBezTo>
                      <a:pt x="4067448" y="2702539"/>
                      <a:pt x="4053741" y="2698801"/>
                      <a:pt x="4041280" y="2698801"/>
                    </a:cubicBezTo>
                    <a:cubicBezTo>
                      <a:pt x="3991438" y="2693818"/>
                      <a:pt x="3941595" y="2690080"/>
                      <a:pt x="3892998" y="2675129"/>
                    </a:cubicBezTo>
                    <a:cubicBezTo>
                      <a:pt x="3879292" y="2670146"/>
                      <a:pt x="3874307" y="2667654"/>
                      <a:pt x="3873061" y="2653949"/>
                    </a:cubicBezTo>
                    <a:cubicBezTo>
                      <a:pt x="3870569" y="2599129"/>
                      <a:pt x="3849386" y="2548047"/>
                      <a:pt x="3838171" y="2494473"/>
                    </a:cubicBezTo>
                    <a:cubicBezTo>
                      <a:pt x="3830695" y="2457096"/>
                      <a:pt x="3821973" y="2415981"/>
                      <a:pt x="3851878" y="2381095"/>
                    </a:cubicBezTo>
                    <a:cubicBezTo>
                      <a:pt x="3859355" y="2373620"/>
                      <a:pt x="3873061" y="2364899"/>
                      <a:pt x="3863093" y="2351194"/>
                    </a:cubicBezTo>
                    <a:cubicBezTo>
                      <a:pt x="3851878" y="2338735"/>
                      <a:pt x="3836925" y="2342472"/>
                      <a:pt x="3824465" y="2348702"/>
                    </a:cubicBezTo>
                    <a:cubicBezTo>
                      <a:pt x="3807020" y="2358669"/>
                      <a:pt x="3792067" y="2372374"/>
                      <a:pt x="3770884" y="2372374"/>
                    </a:cubicBezTo>
                    <a:cubicBezTo>
                      <a:pt x="3728518" y="2372374"/>
                      <a:pt x="3698612" y="2381095"/>
                      <a:pt x="3704842" y="2437161"/>
                    </a:cubicBezTo>
                    <a:cubicBezTo>
                      <a:pt x="3708580" y="2463325"/>
                      <a:pt x="3678675" y="2485752"/>
                      <a:pt x="3672444" y="2514407"/>
                    </a:cubicBezTo>
                    <a:cubicBezTo>
                      <a:pt x="3664968" y="2540571"/>
                      <a:pt x="3671198" y="2555522"/>
                      <a:pt x="3698612" y="2558014"/>
                    </a:cubicBezTo>
                    <a:cubicBezTo>
                      <a:pt x="3709826" y="2558014"/>
                      <a:pt x="3719795" y="2565489"/>
                      <a:pt x="3729764" y="2567981"/>
                    </a:cubicBezTo>
                    <a:cubicBezTo>
                      <a:pt x="3777114" y="2579194"/>
                      <a:pt x="3778360" y="2579194"/>
                      <a:pt x="3767146" y="2622801"/>
                    </a:cubicBezTo>
                    <a:cubicBezTo>
                      <a:pt x="3762161" y="2638998"/>
                      <a:pt x="3765900" y="2645227"/>
                      <a:pt x="3780852" y="2647719"/>
                    </a:cubicBezTo>
                    <a:cubicBezTo>
                      <a:pt x="3807020" y="2650211"/>
                      <a:pt x="3814496" y="2667654"/>
                      <a:pt x="3814496" y="2691326"/>
                    </a:cubicBezTo>
                    <a:cubicBezTo>
                      <a:pt x="3815742" y="2724965"/>
                      <a:pt x="3833187" y="2733687"/>
                      <a:pt x="3863093" y="2719982"/>
                    </a:cubicBezTo>
                    <a:cubicBezTo>
                      <a:pt x="3869323" y="2717490"/>
                      <a:pt x="3875553" y="2711260"/>
                      <a:pt x="3883030" y="2717490"/>
                    </a:cubicBezTo>
                    <a:cubicBezTo>
                      <a:pt x="3890506" y="2724965"/>
                      <a:pt x="3889260" y="2734933"/>
                      <a:pt x="3884276" y="2742408"/>
                    </a:cubicBezTo>
                    <a:cubicBezTo>
                      <a:pt x="3869323" y="2768572"/>
                      <a:pt x="3885522" y="2782277"/>
                      <a:pt x="3901721" y="2798474"/>
                    </a:cubicBezTo>
                    <a:cubicBezTo>
                      <a:pt x="3909197" y="2804703"/>
                      <a:pt x="3930380" y="2804703"/>
                      <a:pt x="3919166" y="2823392"/>
                    </a:cubicBezTo>
                    <a:cubicBezTo>
                      <a:pt x="3909197" y="2838343"/>
                      <a:pt x="3892998" y="2837097"/>
                      <a:pt x="3876800" y="2830867"/>
                    </a:cubicBezTo>
                    <a:cubicBezTo>
                      <a:pt x="3866831" y="2825884"/>
                      <a:pt x="3854370" y="2823392"/>
                      <a:pt x="3849386" y="2837097"/>
                    </a:cubicBezTo>
                    <a:cubicBezTo>
                      <a:pt x="3844402" y="2849556"/>
                      <a:pt x="3845648" y="2863261"/>
                      <a:pt x="3859355" y="2871982"/>
                    </a:cubicBezTo>
                    <a:cubicBezTo>
                      <a:pt x="3863093" y="2874474"/>
                      <a:pt x="3866831" y="2875720"/>
                      <a:pt x="3870569" y="2876966"/>
                    </a:cubicBezTo>
                    <a:cubicBezTo>
                      <a:pt x="3890506" y="2885687"/>
                      <a:pt x="3914182" y="2890671"/>
                      <a:pt x="3892998" y="2920573"/>
                    </a:cubicBezTo>
                    <a:cubicBezTo>
                      <a:pt x="3884276" y="2931786"/>
                      <a:pt x="3897983" y="2933032"/>
                      <a:pt x="3902967" y="2936769"/>
                    </a:cubicBezTo>
                    <a:cubicBezTo>
                      <a:pt x="3917920" y="2946737"/>
                      <a:pt x="3935365" y="2955458"/>
                      <a:pt x="3919166" y="2976638"/>
                    </a:cubicBezTo>
                    <a:cubicBezTo>
                      <a:pt x="3900475" y="3002802"/>
                      <a:pt x="3866831" y="3009032"/>
                      <a:pt x="3851878" y="2990343"/>
                    </a:cubicBezTo>
                    <a:cubicBezTo>
                      <a:pt x="3840664" y="2975392"/>
                      <a:pt x="3834433" y="2955458"/>
                      <a:pt x="3810758" y="2974147"/>
                    </a:cubicBezTo>
                    <a:cubicBezTo>
                      <a:pt x="3794559" y="2950474"/>
                      <a:pt x="3768392" y="2967917"/>
                      <a:pt x="3748455" y="2959196"/>
                    </a:cubicBezTo>
                    <a:cubicBezTo>
                      <a:pt x="3729764" y="2951720"/>
                      <a:pt x="3697366" y="2984114"/>
                      <a:pt x="3704842" y="3001556"/>
                    </a:cubicBezTo>
                    <a:cubicBezTo>
                      <a:pt x="3711073" y="3018999"/>
                      <a:pt x="3713565" y="3033950"/>
                      <a:pt x="3713565" y="3052639"/>
                    </a:cubicBezTo>
                    <a:cubicBezTo>
                      <a:pt x="3713565" y="3066344"/>
                      <a:pt x="3718549" y="3085032"/>
                      <a:pt x="3732256" y="3088770"/>
                    </a:cubicBezTo>
                    <a:cubicBezTo>
                      <a:pt x="3775868" y="3101229"/>
                      <a:pt x="3752193" y="3134868"/>
                      <a:pt x="3753439" y="3158541"/>
                    </a:cubicBezTo>
                    <a:cubicBezTo>
                      <a:pt x="3754685" y="3169754"/>
                      <a:pt x="3747209" y="3175983"/>
                      <a:pt x="3733502" y="3172246"/>
                    </a:cubicBezTo>
                    <a:cubicBezTo>
                      <a:pt x="3726025" y="3169754"/>
                      <a:pt x="3716057" y="3169754"/>
                      <a:pt x="3708580" y="3169754"/>
                    </a:cubicBezTo>
                    <a:cubicBezTo>
                      <a:pt x="3688643" y="3169754"/>
                      <a:pt x="3663722" y="3169754"/>
                      <a:pt x="3658738" y="3188442"/>
                    </a:cubicBezTo>
                    <a:cubicBezTo>
                      <a:pt x="3652507" y="3212115"/>
                      <a:pt x="3627586" y="3237033"/>
                      <a:pt x="3655000" y="3264443"/>
                    </a:cubicBezTo>
                    <a:cubicBezTo>
                      <a:pt x="3658738" y="3269426"/>
                      <a:pt x="3662476" y="3275656"/>
                      <a:pt x="3657492" y="3281885"/>
                    </a:cubicBezTo>
                    <a:cubicBezTo>
                      <a:pt x="3648769" y="3290607"/>
                      <a:pt x="3636308" y="3299328"/>
                      <a:pt x="3625094" y="3293098"/>
                    </a:cubicBezTo>
                    <a:cubicBezTo>
                      <a:pt x="3596434" y="3278148"/>
                      <a:pt x="3566529" y="3279394"/>
                      <a:pt x="3534131" y="3279394"/>
                    </a:cubicBezTo>
                    <a:cubicBezTo>
                      <a:pt x="3512948" y="3279394"/>
                      <a:pt x="3490519" y="3271918"/>
                      <a:pt x="3468089" y="3274410"/>
                    </a:cubicBezTo>
                    <a:cubicBezTo>
                      <a:pt x="3455629" y="3276902"/>
                      <a:pt x="3445660" y="3279394"/>
                      <a:pt x="3434446" y="3285623"/>
                    </a:cubicBezTo>
                    <a:cubicBezTo>
                      <a:pt x="3414508" y="3298082"/>
                      <a:pt x="3403294" y="3310541"/>
                      <a:pt x="3421985" y="3332968"/>
                    </a:cubicBezTo>
                    <a:cubicBezTo>
                      <a:pt x="3428215" y="3339197"/>
                      <a:pt x="3431953" y="3350410"/>
                      <a:pt x="3436938" y="3364115"/>
                    </a:cubicBezTo>
                    <a:cubicBezTo>
                      <a:pt x="3445660" y="3341689"/>
                      <a:pt x="3448152" y="3321754"/>
                      <a:pt x="3468089" y="3313033"/>
                    </a:cubicBezTo>
                    <a:cubicBezTo>
                      <a:pt x="3476812" y="3309295"/>
                      <a:pt x="3483042" y="3296836"/>
                      <a:pt x="3493011" y="3309295"/>
                    </a:cubicBezTo>
                    <a:cubicBezTo>
                      <a:pt x="3500487" y="3320508"/>
                      <a:pt x="3497995" y="3334213"/>
                      <a:pt x="3485534" y="3340443"/>
                    </a:cubicBezTo>
                    <a:cubicBezTo>
                      <a:pt x="3464351" y="3350410"/>
                      <a:pt x="3451890" y="3364115"/>
                      <a:pt x="3443168" y="3386541"/>
                    </a:cubicBezTo>
                    <a:cubicBezTo>
                      <a:pt x="3431953" y="3412706"/>
                      <a:pt x="3415755" y="3397755"/>
                      <a:pt x="3405786" y="3385296"/>
                    </a:cubicBezTo>
                    <a:cubicBezTo>
                      <a:pt x="3389587" y="3361623"/>
                      <a:pt x="3379619" y="3366607"/>
                      <a:pt x="3370896" y="3390279"/>
                    </a:cubicBezTo>
                    <a:cubicBezTo>
                      <a:pt x="3358435" y="3418935"/>
                      <a:pt x="3338498" y="3431394"/>
                      <a:pt x="3308593" y="3413951"/>
                    </a:cubicBezTo>
                    <a:cubicBezTo>
                      <a:pt x="3296132" y="3406476"/>
                      <a:pt x="3289902" y="3411460"/>
                      <a:pt x="3283671" y="3420181"/>
                    </a:cubicBezTo>
                    <a:cubicBezTo>
                      <a:pt x="3276195" y="3430148"/>
                      <a:pt x="3283671" y="3440116"/>
                      <a:pt x="3291148" y="3441361"/>
                    </a:cubicBezTo>
                    <a:cubicBezTo>
                      <a:pt x="3347221" y="3455066"/>
                      <a:pt x="3323546" y="3482476"/>
                      <a:pt x="3303608" y="3509886"/>
                    </a:cubicBezTo>
                    <a:cubicBezTo>
                      <a:pt x="3294886" y="3521099"/>
                      <a:pt x="3286164" y="3529820"/>
                      <a:pt x="3274949" y="3536050"/>
                    </a:cubicBezTo>
                    <a:cubicBezTo>
                      <a:pt x="3248782" y="3547263"/>
                      <a:pt x="3222614" y="3558476"/>
                      <a:pt x="3225106" y="3593362"/>
                    </a:cubicBezTo>
                    <a:cubicBezTo>
                      <a:pt x="3225106" y="3599591"/>
                      <a:pt x="3221368" y="3604575"/>
                      <a:pt x="3216384" y="3605821"/>
                    </a:cubicBezTo>
                    <a:cubicBezTo>
                      <a:pt x="3206415" y="3607067"/>
                      <a:pt x="3197693" y="3602083"/>
                      <a:pt x="3197693" y="3593362"/>
                    </a:cubicBezTo>
                    <a:cubicBezTo>
                      <a:pt x="3193955" y="3564706"/>
                      <a:pt x="3176510" y="3555985"/>
                      <a:pt x="3150342" y="3557230"/>
                    </a:cubicBezTo>
                    <a:cubicBezTo>
                      <a:pt x="3149096" y="3557230"/>
                      <a:pt x="3145358" y="3555985"/>
                      <a:pt x="3145358" y="3554739"/>
                    </a:cubicBezTo>
                    <a:cubicBezTo>
                      <a:pt x="3111714" y="3519853"/>
                      <a:pt x="3071840" y="3529820"/>
                      <a:pt x="3030720" y="3532312"/>
                    </a:cubicBezTo>
                    <a:cubicBezTo>
                      <a:pt x="3007044" y="3533558"/>
                      <a:pt x="2984615" y="3543526"/>
                      <a:pt x="2974647" y="3560968"/>
                    </a:cubicBezTo>
                    <a:cubicBezTo>
                      <a:pt x="2944741" y="3604575"/>
                      <a:pt x="2902375" y="3636968"/>
                      <a:pt x="2876207" y="3684313"/>
                    </a:cubicBezTo>
                    <a:cubicBezTo>
                      <a:pt x="2856270" y="3717952"/>
                      <a:pt x="2823872" y="3736641"/>
                      <a:pt x="2785244" y="3744116"/>
                    </a:cubicBezTo>
                    <a:cubicBezTo>
                      <a:pt x="2759077" y="3749100"/>
                      <a:pt x="2739140" y="3764051"/>
                      <a:pt x="2721695" y="3783986"/>
                    </a:cubicBezTo>
                    <a:cubicBezTo>
                      <a:pt x="2705496" y="3800182"/>
                      <a:pt x="2689297" y="3801428"/>
                      <a:pt x="2671852" y="3787723"/>
                    </a:cubicBezTo>
                    <a:cubicBezTo>
                      <a:pt x="2660638" y="3777756"/>
                      <a:pt x="2644439" y="3774018"/>
                      <a:pt x="2633224" y="3765297"/>
                    </a:cubicBezTo>
                    <a:cubicBezTo>
                      <a:pt x="2593350" y="3736641"/>
                      <a:pt x="2547245" y="3737887"/>
                      <a:pt x="2502387" y="3737887"/>
                    </a:cubicBezTo>
                    <a:cubicBezTo>
                      <a:pt x="2488680" y="3739133"/>
                      <a:pt x="2476220" y="3736641"/>
                      <a:pt x="2463759" y="3731657"/>
                    </a:cubicBezTo>
                    <a:cubicBezTo>
                      <a:pt x="2448806" y="3726674"/>
                      <a:pt x="2443822" y="3719198"/>
                      <a:pt x="2448806" y="3704248"/>
                    </a:cubicBezTo>
                    <a:cubicBezTo>
                      <a:pt x="2458775" y="3678084"/>
                      <a:pt x="2450052" y="3665624"/>
                      <a:pt x="2421393" y="3664378"/>
                    </a:cubicBezTo>
                    <a:cubicBezTo>
                      <a:pt x="2400209" y="3661887"/>
                      <a:pt x="2382765" y="3645690"/>
                      <a:pt x="2357843" y="3648182"/>
                    </a:cubicBezTo>
                    <a:cubicBezTo>
                      <a:pt x="2347875" y="3650674"/>
                      <a:pt x="2340398" y="3634477"/>
                      <a:pt x="2342890" y="3624510"/>
                    </a:cubicBezTo>
                    <a:cubicBezTo>
                      <a:pt x="2349121" y="3600837"/>
                      <a:pt x="2350367" y="3574673"/>
                      <a:pt x="2384011" y="3567198"/>
                    </a:cubicBezTo>
                    <a:cubicBezTo>
                      <a:pt x="2411424" y="3562214"/>
                      <a:pt x="2435099" y="3542280"/>
                      <a:pt x="2466251" y="3547263"/>
                    </a:cubicBezTo>
                    <a:cubicBezTo>
                      <a:pt x="2462513" y="3560968"/>
                      <a:pt x="2430115" y="3560968"/>
                      <a:pt x="2448806" y="3584640"/>
                    </a:cubicBezTo>
                    <a:cubicBezTo>
                      <a:pt x="2462513" y="3600837"/>
                      <a:pt x="2476220" y="3607067"/>
                      <a:pt x="2502387" y="3598346"/>
                    </a:cubicBezTo>
                    <a:cubicBezTo>
                      <a:pt x="2523570" y="3589624"/>
                      <a:pt x="2550984" y="3588378"/>
                      <a:pt x="2574659" y="3598346"/>
                    </a:cubicBezTo>
                    <a:cubicBezTo>
                      <a:pt x="2595842" y="3605821"/>
                      <a:pt x="2613287" y="3604575"/>
                      <a:pt x="2630732" y="3593362"/>
                    </a:cubicBezTo>
                    <a:cubicBezTo>
                      <a:pt x="2651915" y="3579657"/>
                      <a:pt x="2674344" y="3574673"/>
                      <a:pt x="2700512" y="3584640"/>
                    </a:cubicBezTo>
                    <a:cubicBezTo>
                      <a:pt x="2721695" y="3592116"/>
                      <a:pt x="2730417" y="3572182"/>
                      <a:pt x="2744124" y="3563460"/>
                    </a:cubicBezTo>
                    <a:cubicBezTo>
                      <a:pt x="2760323" y="3554739"/>
                      <a:pt x="2770292" y="3547263"/>
                      <a:pt x="2759077" y="3526083"/>
                    </a:cubicBezTo>
                    <a:cubicBezTo>
                      <a:pt x="2750354" y="3509886"/>
                      <a:pt x="2765307" y="3504902"/>
                      <a:pt x="2779014" y="3507394"/>
                    </a:cubicBezTo>
                    <a:cubicBezTo>
                      <a:pt x="2797705" y="3511132"/>
                      <a:pt x="2813904" y="3522345"/>
                      <a:pt x="2826365" y="3536050"/>
                    </a:cubicBezTo>
                    <a:cubicBezTo>
                      <a:pt x="2832595" y="3542280"/>
                      <a:pt x="2841317" y="3549755"/>
                      <a:pt x="2848794" y="3546018"/>
                    </a:cubicBezTo>
                    <a:cubicBezTo>
                      <a:pt x="2872469" y="3533558"/>
                      <a:pt x="2902375" y="3542280"/>
                      <a:pt x="2921066" y="3529820"/>
                    </a:cubicBezTo>
                    <a:cubicBezTo>
                      <a:pt x="2949725" y="3509886"/>
                      <a:pt x="2985861" y="3512378"/>
                      <a:pt x="3014521" y="3482476"/>
                    </a:cubicBezTo>
                    <a:cubicBezTo>
                      <a:pt x="3048165" y="3448837"/>
                      <a:pt x="3091777" y="3418935"/>
                      <a:pt x="3132897" y="3391525"/>
                    </a:cubicBezTo>
                    <a:cubicBezTo>
                      <a:pt x="3152834" y="3379066"/>
                      <a:pt x="3170279" y="3366607"/>
                      <a:pt x="3156573" y="3339197"/>
                    </a:cubicBezTo>
                    <a:cubicBezTo>
                      <a:pt x="3151588" y="3327984"/>
                      <a:pt x="3162803" y="3323000"/>
                      <a:pt x="3170279" y="3320508"/>
                    </a:cubicBezTo>
                    <a:cubicBezTo>
                      <a:pt x="3220122" y="3306804"/>
                      <a:pt x="3257504" y="3263197"/>
                      <a:pt x="3314823" y="3266934"/>
                    </a:cubicBezTo>
                    <a:cubicBezTo>
                      <a:pt x="3340991" y="3268180"/>
                      <a:pt x="3365912" y="3243262"/>
                      <a:pt x="3395817" y="3240770"/>
                    </a:cubicBezTo>
                    <a:cubicBezTo>
                      <a:pt x="3402048" y="3240770"/>
                      <a:pt x="3402048" y="3234541"/>
                      <a:pt x="3400802" y="3228311"/>
                    </a:cubicBezTo>
                    <a:cubicBezTo>
                      <a:pt x="3392079" y="3205885"/>
                      <a:pt x="3402048" y="3190934"/>
                      <a:pt x="3421985" y="3179721"/>
                    </a:cubicBezTo>
                    <a:cubicBezTo>
                      <a:pt x="3425723" y="3177229"/>
                      <a:pt x="3428215" y="3172246"/>
                      <a:pt x="3431953" y="3167262"/>
                    </a:cubicBezTo>
                    <a:cubicBezTo>
                      <a:pt x="3439430" y="3158541"/>
                      <a:pt x="3439430" y="3141098"/>
                      <a:pt x="3456875" y="3147328"/>
                    </a:cubicBezTo>
                    <a:cubicBezTo>
                      <a:pt x="3471828" y="3152311"/>
                      <a:pt x="3484288" y="3161032"/>
                      <a:pt x="3484288" y="3179721"/>
                    </a:cubicBezTo>
                    <a:cubicBezTo>
                      <a:pt x="3484288" y="3189688"/>
                      <a:pt x="3481796" y="3205885"/>
                      <a:pt x="3495503" y="3205885"/>
                    </a:cubicBezTo>
                    <a:cubicBezTo>
                      <a:pt x="3511702" y="3205885"/>
                      <a:pt x="3529147" y="3199656"/>
                      <a:pt x="3535377" y="3182213"/>
                    </a:cubicBezTo>
                    <a:cubicBezTo>
                      <a:pt x="3537869" y="3174737"/>
                      <a:pt x="3537869" y="3167262"/>
                      <a:pt x="3544099" y="3161032"/>
                    </a:cubicBezTo>
                    <a:cubicBezTo>
                      <a:pt x="3569021" y="3132377"/>
                      <a:pt x="3569021" y="3131131"/>
                      <a:pt x="3534131" y="3123655"/>
                    </a:cubicBezTo>
                    <a:cubicBezTo>
                      <a:pt x="3516686" y="3119918"/>
                      <a:pt x="3511702" y="3112442"/>
                      <a:pt x="3524162" y="3099983"/>
                    </a:cubicBezTo>
                    <a:cubicBezTo>
                      <a:pt x="3539115" y="3083786"/>
                      <a:pt x="3556560" y="3067590"/>
                      <a:pt x="3574005" y="3053884"/>
                    </a:cubicBezTo>
                    <a:cubicBezTo>
                      <a:pt x="3586466" y="3045163"/>
                      <a:pt x="3596434" y="3056376"/>
                      <a:pt x="3606403" y="3063852"/>
                    </a:cubicBezTo>
                    <a:cubicBezTo>
                      <a:pt x="3632570" y="3083786"/>
                      <a:pt x="3674937" y="3076311"/>
                      <a:pt x="3692382" y="3048901"/>
                    </a:cubicBezTo>
                    <a:cubicBezTo>
                      <a:pt x="3697366" y="3040180"/>
                      <a:pt x="3703596" y="3031458"/>
                      <a:pt x="3696120" y="3020245"/>
                    </a:cubicBezTo>
                    <a:cubicBezTo>
                      <a:pt x="3687397" y="3005294"/>
                      <a:pt x="3687397" y="2990343"/>
                      <a:pt x="3696120" y="2974147"/>
                    </a:cubicBezTo>
                    <a:cubicBezTo>
                      <a:pt x="3708580" y="2954212"/>
                      <a:pt x="3684905" y="2952966"/>
                      <a:pt x="3678675" y="2941753"/>
                    </a:cubicBezTo>
                    <a:cubicBezTo>
                      <a:pt x="3672444" y="2933032"/>
                      <a:pt x="3651261" y="2933032"/>
                      <a:pt x="3658738" y="2916835"/>
                    </a:cubicBezTo>
                    <a:cubicBezTo>
                      <a:pt x="3664968" y="2899392"/>
                      <a:pt x="3682413" y="2905622"/>
                      <a:pt x="3696120" y="2906868"/>
                    </a:cubicBezTo>
                    <a:cubicBezTo>
                      <a:pt x="3701104" y="2906868"/>
                      <a:pt x="3703596" y="2909360"/>
                      <a:pt x="3711073" y="2910605"/>
                    </a:cubicBezTo>
                    <a:cubicBezTo>
                      <a:pt x="3708580" y="2879458"/>
                      <a:pt x="3711073" y="2850802"/>
                      <a:pt x="3692382" y="2819654"/>
                    </a:cubicBezTo>
                    <a:cubicBezTo>
                      <a:pt x="3721041" y="2827130"/>
                      <a:pt x="3752193" y="2860769"/>
                      <a:pt x="3762161" y="2823392"/>
                    </a:cubicBezTo>
                    <a:cubicBezTo>
                      <a:pt x="3770884" y="2790998"/>
                      <a:pt x="3726025" y="2804703"/>
                      <a:pt x="3708580" y="2788507"/>
                    </a:cubicBezTo>
                    <a:cubicBezTo>
                      <a:pt x="3722287" y="2773556"/>
                      <a:pt x="3734748" y="2756113"/>
                      <a:pt x="3738486" y="2732441"/>
                    </a:cubicBezTo>
                    <a:cubicBezTo>
                      <a:pt x="3743470" y="2703785"/>
                      <a:pt x="3743470" y="2680113"/>
                      <a:pt x="3711073" y="2663916"/>
                    </a:cubicBezTo>
                    <a:cubicBezTo>
                      <a:pt x="3696120" y="2657686"/>
                      <a:pt x="3683659" y="2643982"/>
                      <a:pt x="3693628" y="2621555"/>
                    </a:cubicBezTo>
                    <a:cubicBezTo>
                      <a:pt x="3699858" y="2606604"/>
                      <a:pt x="3689889" y="2595391"/>
                      <a:pt x="3676183" y="2589162"/>
                    </a:cubicBezTo>
                    <a:cubicBezTo>
                      <a:pt x="3643785" y="2574211"/>
                      <a:pt x="3637555" y="2559260"/>
                      <a:pt x="3647523" y="2524374"/>
                    </a:cubicBezTo>
                    <a:cubicBezTo>
                      <a:pt x="3648769" y="2520637"/>
                      <a:pt x="3652507" y="2516899"/>
                      <a:pt x="3652507" y="2513161"/>
                    </a:cubicBezTo>
                    <a:cubicBezTo>
                      <a:pt x="3648769" y="2478276"/>
                      <a:pt x="3647523" y="2449620"/>
                      <a:pt x="3687397" y="2425948"/>
                    </a:cubicBezTo>
                    <a:cubicBezTo>
                      <a:pt x="3712319" y="2412243"/>
                      <a:pt x="3684905" y="2381095"/>
                      <a:pt x="3676183" y="2358669"/>
                    </a:cubicBezTo>
                    <a:cubicBezTo>
                      <a:pt x="3673691" y="2347456"/>
                      <a:pt x="3659984" y="2356177"/>
                      <a:pt x="3657492" y="2363653"/>
                    </a:cubicBezTo>
                    <a:cubicBezTo>
                      <a:pt x="3643785" y="2388571"/>
                      <a:pt x="3632570" y="2413489"/>
                      <a:pt x="3622602" y="2439653"/>
                    </a:cubicBezTo>
                    <a:cubicBezTo>
                      <a:pt x="3617617" y="2449620"/>
                      <a:pt x="3612633" y="2458342"/>
                      <a:pt x="3603911" y="2454604"/>
                    </a:cubicBezTo>
                    <a:cubicBezTo>
                      <a:pt x="3574005" y="2443391"/>
                      <a:pt x="3549084" y="2488243"/>
                      <a:pt x="3522916" y="2464571"/>
                    </a:cubicBezTo>
                    <a:cubicBezTo>
                      <a:pt x="3511702" y="2454604"/>
                      <a:pt x="3510456" y="2430932"/>
                      <a:pt x="3493011" y="2418472"/>
                    </a:cubicBezTo>
                    <a:cubicBezTo>
                      <a:pt x="3490519" y="2417227"/>
                      <a:pt x="3491765" y="2408505"/>
                      <a:pt x="3494257" y="2407259"/>
                    </a:cubicBezTo>
                    <a:cubicBezTo>
                      <a:pt x="3525408" y="2379850"/>
                      <a:pt x="3535377" y="2341226"/>
                      <a:pt x="3552822" y="2307587"/>
                    </a:cubicBezTo>
                    <a:cubicBezTo>
                      <a:pt x="3554068" y="2302603"/>
                      <a:pt x="3559052" y="2300112"/>
                      <a:pt x="3562791" y="2297620"/>
                    </a:cubicBezTo>
                    <a:cubicBezTo>
                      <a:pt x="3592696" y="2283915"/>
                      <a:pt x="3585220" y="2271456"/>
                      <a:pt x="3560298" y="2258997"/>
                    </a:cubicBezTo>
                    <a:cubicBezTo>
                      <a:pt x="3544099" y="2250275"/>
                      <a:pt x="3539115" y="2235324"/>
                      <a:pt x="3549084" y="2217882"/>
                    </a:cubicBezTo>
                    <a:cubicBezTo>
                      <a:pt x="3554068" y="2209160"/>
                      <a:pt x="3559052" y="2200439"/>
                      <a:pt x="3561544" y="2190472"/>
                    </a:cubicBezTo>
                    <a:cubicBezTo>
                      <a:pt x="3566529" y="2174275"/>
                      <a:pt x="3559052" y="2158078"/>
                      <a:pt x="3554068" y="2141881"/>
                    </a:cubicBezTo>
                    <a:cubicBezTo>
                      <a:pt x="3547838" y="2109488"/>
                      <a:pt x="3530393" y="2144373"/>
                      <a:pt x="3516686" y="2139390"/>
                    </a:cubicBezTo>
                    <a:cubicBezTo>
                      <a:pt x="3505471" y="2135652"/>
                      <a:pt x="3490519" y="2139390"/>
                      <a:pt x="3478058" y="2136898"/>
                    </a:cubicBezTo>
                    <a:cubicBezTo>
                      <a:pt x="3443168" y="2130668"/>
                      <a:pt x="3435692" y="2110734"/>
                      <a:pt x="3453137" y="2079586"/>
                    </a:cubicBezTo>
                    <a:cubicBezTo>
                      <a:pt x="3468089" y="2052176"/>
                      <a:pt x="3466843" y="2018537"/>
                      <a:pt x="3485534" y="1991127"/>
                    </a:cubicBezTo>
                    <a:cubicBezTo>
                      <a:pt x="3495503" y="1977422"/>
                      <a:pt x="3475566" y="1956241"/>
                      <a:pt x="3470582" y="1936307"/>
                    </a:cubicBezTo>
                    <a:cubicBezTo>
                      <a:pt x="3464351" y="1917618"/>
                      <a:pt x="3460613" y="1901422"/>
                      <a:pt x="3483042" y="1890208"/>
                    </a:cubicBezTo>
                    <a:cubicBezTo>
                      <a:pt x="3499241" y="1881487"/>
                      <a:pt x="3497995" y="1865290"/>
                      <a:pt x="3493011" y="1850339"/>
                    </a:cubicBezTo>
                    <a:cubicBezTo>
                      <a:pt x="3480550" y="1817946"/>
                      <a:pt x="3470582" y="1786798"/>
                      <a:pt x="3490519" y="1755651"/>
                    </a:cubicBezTo>
                    <a:cubicBezTo>
                      <a:pt x="3474320" y="1731978"/>
                      <a:pt x="3491765" y="1715782"/>
                      <a:pt x="3504225" y="1700831"/>
                    </a:cubicBezTo>
                    <a:cubicBezTo>
                      <a:pt x="3520424" y="1682142"/>
                      <a:pt x="3534131" y="1663454"/>
                      <a:pt x="3545346" y="1642273"/>
                    </a:cubicBezTo>
                    <a:cubicBezTo>
                      <a:pt x="3565283" y="1604896"/>
                      <a:pt x="3551576" y="1571257"/>
                      <a:pt x="3545346" y="1536371"/>
                    </a:cubicBezTo>
                    <a:cubicBezTo>
                      <a:pt x="3541607" y="1517683"/>
                      <a:pt x="3525408" y="1515191"/>
                      <a:pt x="3510456" y="1512699"/>
                    </a:cubicBezTo>
                    <a:cubicBezTo>
                      <a:pt x="3473074" y="1503978"/>
                      <a:pt x="3466843" y="1489027"/>
                      <a:pt x="3486780" y="1457879"/>
                    </a:cubicBezTo>
                    <a:cubicBezTo>
                      <a:pt x="3500487" y="1436699"/>
                      <a:pt x="3517932" y="1421748"/>
                      <a:pt x="3542853" y="1414272"/>
                    </a:cubicBezTo>
                    <a:cubicBezTo>
                      <a:pt x="3576497" y="1401813"/>
                      <a:pt x="3583974" y="1386862"/>
                      <a:pt x="3578989" y="1351977"/>
                    </a:cubicBezTo>
                    <a:cubicBezTo>
                      <a:pt x="3577120" y="1339829"/>
                      <a:pt x="3575251" y="1326981"/>
                      <a:pt x="3583896" y="1319214"/>
                    </a:cubicBezTo>
                    <a:lnTo>
                      <a:pt x="3595493" y="1313794"/>
                    </a:lnTo>
                    <a:lnTo>
                      <a:pt x="3586635" y="1259305"/>
                    </a:lnTo>
                    <a:cubicBezTo>
                      <a:pt x="3585232" y="1240129"/>
                      <a:pt x="3586479" y="1220484"/>
                      <a:pt x="3593341" y="1199904"/>
                    </a:cubicBezTo>
                    <a:cubicBezTo>
                      <a:pt x="3607063" y="1163733"/>
                      <a:pt x="3583361" y="1128810"/>
                      <a:pt x="3565895" y="1097628"/>
                    </a:cubicBezTo>
                    <a:cubicBezTo>
                      <a:pt x="3554668" y="1081414"/>
                      <a:pt x="3553420" y="1068941"/>
                      <a:pt x="3569638" y="1053974"/>
                    </a:cubicBezTo>
                    <a:cubicBezTo>
                      <a:pt x="3593341" y="1032770"/>
                      <a:pt x="3593341" y="1006578"/>
                      <a:pt x="3577123" y="982880"/>
                    </a:cubicBezTo>
                    <a:cubicBezTo>
                      <a:pt x="3559658" y="956687"/>
                      <a:pt x="3553420" y="928000"/>
                      <a:pt x="3549678" y="899313"/>
                    </a:cubicBezTo>
                    <a:cubicBezTo>
                      <a:pt x="3539698" y="844433"/>
                      <a:pt x="3515995" y="805768"/>
                      <a:pt x="3454867" y="797037"/>
                    </a:cubicBezTo>
                    <a:cubicBezTo>
                      <a:pt x="3419936" y="790801"/>
                      <a:pt x="3385006" y="774587"/>
                      <a:pt x="3351323" y="799532"/>
                    </a:cubicBezTo>
                    <a:cubicBezTo>
                      <a:pt x="3341343" y="805768"/>
                      <a:pt x="3330115" y="800779"/>
                      <a:pt x="3318888" y="797037"/>
                    </a:cubicBezTo>
                    <a:cubicBezTo>
                      <a:pt x="3297680" y="788307"/>
                      <a:pt x="3277720" y="789554"/>
                      <a:pt x="3257760" y="793296"/>
                    </a:cubicBezTo>
                    <a:cubicBezTo>
                      <a:pt x="3246532" y="795790"/>
                      <a:pt x="3234057" y="799532"/>
                      <a:pt x="3231562" y="810757"/>
                    </a:cubicBezTo>
                    <a:cubicBezTo>
                      <a:pt x="3225324" y="838197"/>
                      <a:pt x="3206612" y="858153"/>
                      <a:pt x="3194137" y="881851"/>
                    </a:cubicBezTo>
                    <a:cubicBezTo>
                      <a:pt x="3179166" y="914280"/>
                      <a:pt x="3142988" y="925506"/>
                      <a:pt x="3108058" y="909291"/>
                    </a:cubicBezTo>
                    <a:cubicBezTo>
                      <a:pt x="3075623" y="894324"/>
                      <a:pt x="3064395" y="864390"/>
                      <a:pt x="3079365" y="828219"/>
                    </a:cubicBezTo>
                    <a:cubicBezTo>
                      <a:pt x="3085603" y="812005"/>
                      <a:pt x="3091840" y="797037"/>
                      <a:pt x="3083108" y="778328"/>
                    </a:cubicBezTo>
                    <a:cubicBezTo>
                      <a:pt x="3075623" y="762114"/>
                      <a:pt x="3066890" y="759619"/>
                      <a:pt x="3053168" y="772092"/>
                    </a:cubicBezTo>
                    <a:cubicBezTo>
                      <a:pt x="3046930" y="778328"/>
                      <a:pt x="3040692" y="784565"/>
                      <a:pt x="3033207" y="790801"/>
                    </a:cubicBezTo>
                    <a:cubicBezTo>
                      <a:pt x="3023227" y="798285"/>
                      <a:pt x="3014495" y="809510"/>
                      <a:pt x="2999524" y="804521"/>
                    </a:cubicBezTo>
                    <a:cubicBezTo>
                      <a:pt x="2984554" y="798285"/>
                      <a:pt x="2989544" y="783317"/>
                      <a:pt x="2985802" y="767103"/>
                    </a:cubicBezTo>
                    <a:cubicBezTo>
                      <a:pt x="2942139" y="802026"/>
                      <a:pt x="2905961" y="770845"/>
                      <a:pt x="2866041" y="754630"/>
                    </a:cubicBezTo>
                    <a:cubicBezTo>
                      <a:pt x="2848575" y="748394"/>
                      <a:pt x="2828615" y="730932"/>
                      <a:pt x="2811150" y="738416"/>
                    </a:cubicBezTo>
                    <a:cubicBezTo>
                      <a:pt x="2786200" y="749641"/>
                      <a:pt x="2757507" y="759619"/>
                      <a:pt x="2736299" y="778328"/>
                    </a:cubicBezTo>
                    <a:cubicBezTo>
                      <a:pt x="2721329" y="793296"/>
                      <a:pt x="2707606" y="803274"/>
                      <a:pt x="2686399" y="804521"/>
                    </a:cubicBezTo>
                    <a:cubicBezTo>
                      <a:pt x="2681409" y="805768"/>
                      <a:pt x="2677666" y="805768"/>
                      <a:pt x="2673924" y="808263"/>
                    </a:cubicBezTo>
                    <a:cubicBezTo>
                      <a:pt x="2622776" y="838197"/>
                      <a:pt x="2574123" y="819488"/>
                      <a:pt x="2525470" y="803274"/>
                    </a:cubicBezTo>
                    <a:cubicBezTo>
                      <a:pt x="2509252" y="797037"/>
                      <a:pt x="2495529" y="795790"/>
                      <a:pt x="2481807" y="807016"/>
                    </a:cubicBezTo>
                    <a:cubicBezTo>
                      <a:pt x="2473074" y="814499"/>
                      <a:pt x="2464341" y="818241"/>
                      <a:pt x="2451866" y="815746"/>
                    </a:cubicBezTo>
                    <a:cubicBezTo>
                      <a:pt x="2444381" y="813252"/>
                      <a:pt x="2434401" y="804521"/>
                      <a:pt x="2428163" y="816994"/>
                    </a:cubicBezTo>
                    <a:cubicBezTo>
                      <a:pt x="2424421" y="824477"/>
                      <a:pt x="2429411" y="833208"/>
                      <a:pt x="2435649" y="840692"/>
                    </a:cubicBezTo>
                    <a:cubicBezTo>
                      <a:pt x="2448124" y="858153"/>
                      <a:pt x="2453114" y="874368"/>
                      <a:pt x="2440639" y="895571"/>
                    </a:cubicBezTo>
                    <a:cubicBezTo>
                      <a:pt x="2430659" y="911786"/>
                      <a:pt x="2438144" y="928000"/>
                      <a:pt x="2448124" y="941720"/>
                    </a:cubicBezTo>
                    <a:cubicBezTo>
                      <a:pt x="2465589" y="966666"/>
                      <a:pt x="2456856" y="984127"/>
                      <a:pt x="2434401" y="1000342"/>
                    </a:cubicBezTo>
                    <a:cubicBezTo>
                      <a:pt x="2415688" y="1014062"/>
                      <a:pt x="2395728" y="1020298"/>
                      <a:pt x="2375768" y="1030276"/>
                    </a:cubicBezTo>
                    <a:cubicBezTo>
                      <a:pt x="2370778" y="1034018"/>
                      <a:pt x="2363293" y="1037760"/>
                      <a:pt x="2350818" y="1042749"/>
                    </a:cubicBezTo>
                    <a:cubicBezTo>
                      <a:pt x="2364540" y="1039007"/>
                      <a:pt x="2369530" y="1034018"/>
                      <a:pt x="2377015" y="1031523"/>
                    </a:cubicBezTo>
                    <a:cubicBezTo>
                      <a:pt x="2406956" y="1046490"/>
                      <a:pt x="2435649" y="1048985"/>
                      <a:pt x="2465589" y="1029029"/>
                    </a:cubicBezTo>
                    <a:cubicBezTo>
                      <a:pt x="2479312" y="1020298"/>
                      <a:pt x="2496777" y="1021545"/>
                      <a:pt x="2510499" y="1029029"/>
                    </a:cubicBezTo>
                    <a:cubicBezTo>
                      <a:pt x="2536697" y="1042749"/>
                      <a:pt x="2556657" y="1034018"/>
                      <a:pt x="2577865" y="1017803"/>
                    </a:cubicBezTo>
                    <a:cubicBezTo>
                      <a:pt x="2620281" y="984127"/>
                      <a:pt x="2637746" y="990364"/>
                      <a:pt x="2656458" y="1040254"/>
                    </a:cubicBezTo>
                    <a:cubicBezTo>
                      <a:pt x="2663943" y="1061458"/>
                      <a:pt x="2672676" y="1066447"/>
                      <a:pt x="2691389" y="1050232"/>
                    </a:cubicBezTo>
                    <a:cubicBezTo>
                      <a:pt x="2706359" y="1039007"/>
                      <a:pt x="2722577" y="1029029"/>
                      <a:pt x="2736299" y="1012814"/>
                    </a:cubicBezTo>
                    <a:cubicBezTo>
                      <a:pt x="2760002" y="987869"/>
                      <a:pt x="2798675" y="985374"/>
                      <a:pt x="2827368" y="1005331"/>
                    </a:cubicBezTo>
                    <a:cubicBezTo>
                      <a:pt x="2834853" y="1011567"/>
                      <a:pt x="2844833" y="1017803"/>
                      <a:pt x="2843585" y="1025287"/>
                    </a:cubicBezTo>
                    <a:cubicBezTo>
                      <a:pt x="2834853" y="1063952"/>
                      <a:pt x="2864793" y="1103865"/>
                      <a:pt x="2838595" y="1141282"/>
                    </a:cubicBezTo>
                    <a:cubicBezTo>
                      <a:pt x="2829863" y="1155002"/>
                      <a:pt x="2839843" y="1162486"/>
                      <a:pt x="2851070" y="1169970"/>
                    </a:cubicBezTo>
                    <a:cubicBezTo>
                      <a:pt x="2872278" y="1186184"/>
                      <a:pt x="2889743" y="1203646"/>
                      <a:pt x="2893486" y="1233580"/>
                    </a:cubicBezTo>
                    <a:cubicBezTo>
                      <a:pt x="2902218" y="1213624"/>
                      <a:pt x="2894733" y="1182442"/>
                      <a:pt x="2927169" y="1182442"/>
                    </a:cubicBezTo>
                    <a:cubicBezTo>
                      <a:pt x="2945881" y="1182442"/>
                      <a:pt x="2959604" y="1194915"/>
                      <a:pt x="2969584" y="1209882"/>
                    </a:cubicBezTo>
                    <a:cubicBezTo>
                      <a:pt x="2980812" y="1228591"/>
                      <a:pt x="2967089" y="1241064"/>
                      <a:pt x="2954614" y="1256031"/>
                    </a:cubicBezTo>
                    <a:cubicBezTo>
                      <a:pt x="2970832" y="1259773"/>
                      <a:pt x="2985802" y="1263514"/>
                      <a:pt x="2992039" y="1279729"/>
                    </a:cubicBezTo>
                    <a:cubicBezTo>
                      <a:pt x="2997029" y="1295943"/>
                      <a:pt x="2985802" y="1305921"/>
                      <a:pt x="2974574" y="1315899"/>
                    </a:cubicBezTo>
                    <a:cubicBezTo>
                      <a:pt x="2968337" y="1320888"/>
                      <a:pt x="2964594" y="1327125"/>
                      <a:pt x="2968337" y="1335856"/>
                    </a:cubicBezTo>
                    <a:cubicBezTo>
                      <a:pt x="2979564" y="1360801"/>
                      <a:pt x="2959604" y="1378263"/>
                      <a:pt x="2950871" y="1395724"/>
                    </a:cubicBezTo>
                    <a:cubicBezTo>
                      <a:pt x="2940891" y="1413186"/>
                      <a:pt x="2920931" y="1410692"/>
                      <a:pt x="2910951" y="1391983"/>
                    </a:cubicBezTo>
                    <a:cubicBezTo>
                      <a:pt x="2905961" y="1379510"/>
                      <a:pt x="2900971" y="1369532"/>
                      <a:pt x="2887248" y="1362048"/>
                    </a:cubicBezTo>
                    <a:cubicBezTo>
                      <a:pt x="2864793" y="1349576"/>
                      <a:pt x="2864793" y="1335856"/>
                      <a:pt x="2883506" y="1318394"/>
                    </a:cubicBezTo>
                    <a:cubicBezTo>
                      <a:pt x="2897228" y="1304674"/>
                      <a:pt x="2897228" y="1304674"/>
                      <a:pt x="2886001" y="1285965"/>
                    </a:cubicBezTo>
                    <a:cubicBezTo>
                      <a:pt x="2872278" y="1284718"/>
                      <a:pt x="2878516" y="1299685"/>
                      <a:pt x="2872278" y="1304674"/>
                    </a:cubicBezTo>
                    <a:cubicBezTo>
                      <a:pt x="2859803" y="1314652"/>
                      <a:pt x="2847328" y="1320888"/>
                      <a:pt x="2833605" y="1310910"/>
                    </a:cubicBezTo>
                    <a:cubicBezTo>
                      <a:pt x="2819883" y="1302180"/>
                      <a:pt x="2822378" y="1288460"/>
                      <a:pt x="2831110" y="1275987"/>
                    </a:cubicBezTo>
                    <a:cubicBezTo>
                      <a:pt x="2836100" y="1268503"/>
                      <a:pt x="2843585" y="1262267"/>
                      <a:pt x="2844833" y="1254784"/>
                    </a:cubicBezTo>
                    <a:cubicBezTo>
                      <a:pt x="2848575" y="1234827"/>
                      <a:pt x="2848575" y="1221107"/>
                      <a:pt x="2823625" y="1212376"/>
                    </a:cubicBezTo>
                    <a:cubicBezTo>
                      <a:pt x="2788695" y="1199904"/>
                      <a:pt x="2771230" y="1209882"/>
                      <a:pt x="2750022" y="1236075"/>
                    </a:cubicBezTo>
                    <a:cubicBezTo>
                      <a:pt x="2721329" y="1274740"/>
                      <a:pt x="2678914" y="1264762"/>
                      <a:pt x="2660201" y="1221107"/>
                    </a:cubicBezTo>
                    <a:cubicBezTo>
                      <a:pt x="2648973" y="1192420"/>
                      <a:pt x="2620281" y="1182442"/>
                      <a:pt x="2595330" y="1169970"/>
                    </a:cubicBezTo>
                    <a:cubicBezTo>
                      <a:pt x="2585350" y="1164980"/>
                      <a:pt x="2574123" y="1171217"/>
                      <a:pt x="2571628" y="1182442"/>
                    </a:cubicBezTo>
                    <a:cubicBezTo>
                      <a:pt x="2559152" y="1223602"/>
                      <a:pt x="2521727" y="1227344"/>
                      <a:pt x="2490539" y="1242311"/>
                    </a:cubicBezTo>
                    <a:cubicBezTo>
                      <a:pt x="2453114" y="1261020"/>
                      <a:pt x="2408203" y="1261020"/>
                      <a:pt x="2374520" y="1292201"/>
                    </a:cubicBezTo>
                    <a:cubicBezTo>
                      <a:pt x="2362045" y="1302180"/>
                      <a:pt x="2339590" y="1298438"/>
                      <a:pt x="2328362" y="1319641"/>
                    </a:cubicBezTo>
                    <a:cubicBezTo>
                      <a:pt x="2320877" y="1330867"/>
                      <a:pt x="2299670" y="1325878"/>
                      <a:pt x="2285947" y="1315899"/>
                    </a:cubicBezTo>
                    <a:cubicBezTo>
                      <a:pt x="2264739" y="1300932"/>
                      <a:pt x="2251017" y="1314652"/>
                      <a:pt x="2251017" y="1333361"/>
                    </a:cubicBezTo>
                    <a:cubicBezTo>
                      <a:pt x="2251017" y="1374521"/>
                      <a:pt x="2223571" y="1415681"/>
                      <a:pt x="2256007" y="1456840"/>
                    </a:cubicBezTo>
                    <a:cubicBezTo>
                      <a:pt x="2267234" y="1471808"/>
                      <a:pt x="2256007" y="1488022"/>
                      <a:pt x="2239789" y="1496753"/>
                    </a:cubicBezTo>
                    <a:cubicBezTo>
                      <a:pt x="2228561" y="1501742"/>
                      <a:pt x="2216086" y="1506731"/>
                      <a:pt x="2208601" y="1515462"/>
                    </a:cubicBezTo>
                    <a:cubicBezTo>
                      <a:pt x="2189889" y="1534171"/>
                      <a:pt x="2193631" y="1554127"/>
                      <a:pt x="2221076" y="1576578"/>
                    </a:cubicBezTo>
                    <a:cubicBezTo>
                      <a:pt x="2228561" y="1556621"/>
                      <a:pt x="2228561" y="1531676"/>
                      <a:pt x="2256007" y="1526687"/>
                    </a:cubicBezTo>
                    <a:cubicBezTo>
                      <a:pt x="2269729" y="1522945"/>
                      <a:pt x="2284700" y="1521698"/>
                      <a:pt x="2284700" y="1541654"/>
                    </a:cubicBezTo>
                    <a:cubicBezTo>
                      <a:pt x="2284700" y="1572836"/>
                      <a:pt x="2307155" y="1594039"/>
                      <a:pt x="2319630" y="1617737"/>
                    </a:cubicBezTo>
                    <a:cubicBezTo>
                      <a:pt x="2323372" y="1625221"/>
                      <a:pt x="2329610" y="1630210"/>
                      <a:pt x="2333353" y="1637694"/>
                    </a:cubicBezTo>
                    <a:cubicBezTo>
                      <a:pt x="2349570" y="1668875"/>
                      <a:pt x="2383253" y="1677606"/>
                      <a:pt x="2413193" y="1656402"/>
                    </a:cubicBezTo>
                    <a:cubicBezTo>
                      <a:pt x="2429411" y="1643930"/>
                      <a:pt x="2444381" y="1641435"/>
                      <a:pt x="2465589" y="1642683"/>
                    </a:cubicBezTo>
                    <a:cubicBezTo>
                      <a:pt x="2514242" y="1643930"/>
                      <a:pt x="2561647" y="1627715"/>
                      <a:pt x="2596578" y="1590298"/>
                    </a:cubicBezTo>
                    <a:cubicBezTo>
                      <a:pt x="2604063" y="1584061"/>
                      <a:pt x="2605310" y="1575330"/>
                      <a:pt x="2605310" y="1566600"/>
                    </a:cubicBezTo>
                    <a:cubicBezTo>
                      <a:pt x="2602815" y="1549138"/>
                      <a:pt x="2609053" y="1534171"/>
                      <a:pt x="2616538" y="1519204"/>
                    </a:cubicBezTo>
                    <a:cubicBezTo>
                      <a:pt x="2645231" y="1464324"/>
                      <a:pt x="2645231" y="1464324"/>
                      <a:pt x="2705111" y="1483033"/>
                    </a:cubicBezTo>
                    <a:cubicBezTo>
                      <a:pt x="2730062" y="1490516"/>
                      <a:pt x="2752517" y="1491764"/>
                      <a:pt x="2769982" y="1466818"/>
                    </a:cubicBezTo>
                    <a:cubicBezTo>
                      <a:pt x="2781210" y="1448109"/>
                      <a:pt x="2797427" y="1449357"/>
                      <a:pt x="2816140" y="1458088"/>
                    </a:cubicBezTo>
                    <a:cubicBezTo>
                      <a:pt x="2848575" y="1474302"/>
                      <a:pt x="2866041" y="1504236"/>
                      <a:pt x="2883506" y="1534171"/>
                    </a:cubicBezTo>
                    <a:cubicBezTo>
                      <a:pt x="2892238" y="1546643"/>
                      <a:pt x="2884753" y="1559116"/>
                      <a:pt x="2878516" y="1570341"/>
                    </a:cubicBezTo>
                    <a:cubicBezTo>
                      <a:pt x="2864793" y="1594039"/>
                      <a:pt x="2843585" y="1613996"/>
                      <a:pt x="2832358" y="1638941"/>
                    </a:cubicBezTo>
                    <a:cubicBezTo>
                      <a:pt x="2827368" y="1648919"/>
                      <a:pt x="2821130" y="1660144"/>
                      <a:pt x="2818635" y="1672617"/>
                    </a:cubicBezTo>
                    <a:cubicBezTo>
                      <a:pt x="2813645" y="1692573"/>
                      <a:pt x="2809903" y="1707540"/>
                      <a:pt x="2784952" y="1686337"/>
                    </a:cubicBezTo>
                    <a:cubicBezTo>
                      <a:pt x="2772477" y="1675112"/>
                      <a:pt x="2762497" y="1691326"/>
                      <a:pt x="2761249" y="1702551"/>
                    </a:cubicBezTo>
                    <a:cubicBezTo>
                      <a:pt x="2757507" y="1729991"/>
                      <a:pt x="2746279" y="1747453"/>
                      <a:pt x="2716339" y="1754936"/>
                    </a:cubicBezTo>
                    <a:cubicBezTo>
                      <a:pt x="2696379" y="1758678"/>
                      <a:pt x="2693884" y="1781129"/>
                      <a:pt x="2710101" y="1799838"/>
                    </a:cubicBezTo>
                    <a:cubicBezTo>
                      <a:pt x="2716339" y="1807322"/>
                      <a:pt x="2723824" y="1812310"/>
                      <a:pt x="2720082" y="1822289"/>
                    </a:cubicBezTo>
                    <a:cubicBezTo>
                      <a:pt x="2715092" y="1833514"/>
                      <a:pt x="2705111" y="1829772"/>
                      <a:pt x="2697626" y="1829772"/>
                    </a:cubicBezTo>
                    <a:cubicBezTo>
                      <a:pt x="2677666" y="1829772"/>
                      <a:pt x="2668934" y="1842245"/>
                      <a:pt x="2670181" y="1859706"/>
                    </a:cubicBezTo>
                    <a:cubicBezTo>
                      <a:pt x="2672676" y="1879663"/>
                      <a:pt x="2680161" y="1894630"/>
                      <a:pt x="2705111" y="1888394"/>
                    </a:cubicBezTo>
                    <a:cubicBezTo>
                      <a:pt x="2727567" y="1883404"/>
                      <a:pt x="2742537" y="1890888"/>
                      <a:pt x="2753764" y="1909597"/>
                    </a:cubicBezTo>
                    <a:cubicBezTo>
                      <a:pt x="2763745" y="1924564"/>
                      <a:pt x="2777467" y="1929553"/>
                      <a:pt x="2794932" y="1925812"/>
                    </a:cubicBezTo>
                    <a:cubicBezTo>
                      <a:pt x="2808655" y="1923317"/>
                      <a:pt x="2823625" y="1920822"/>
                      <a:pt x="2837348" y="1919575"/>
                    </a:cubicBezTo>
                    <a:cubicBezTo>
                      <a:pt x="2867288" y="1917081"/>
                      <a:pt x="2887248" y="1907103"/>
                      <a:pt x="2898476" y="1874674"/>
                    </a:cubicBezTo>
                    <a:cubicBezTo>
                      <a:pt x="2910951" y="1839750"/>
                      <a:pt x="2944634" y="1821041"/>
                      <a:pt x="2965842" y="1791107"/>
                    </a:cubicBezTo>
                    <a:cubicBezTo>
                      <a:pt x="2980812" y="1772398"/>
                      <a:pt x="2985802" y="1756184"/>
                      <a:pt x="2980812" y="1732486"/>
                    </a:cubicBezTo>
                    <a:cubicBezTo>
                      <a:pt x="2972079" y="1701304"/>
                      <a:pt x="2988297" y="1671370"/>
                      <a:pt x="2982059" y="1638941"/>
                    </a:cubicBezTo>
                    <a:cubicBezTo>
                      <a:pt x="2980812" y="1628963"/>
                      <a:pt x="2990792" y="1623974"/>
                      <a:pt x="3000772" y="1621479"/>
                    </a:cubicBezTo>
                    <a:cubicBezTo>
                      <a:pt x="3021980" y="1615243"/>
                      <a:pt x="3056910" y="1628963"/>
                      <a:pt x="3068138" y="1645177"/>
                    </a:cubicBezTo>
                    <a:cubicBezTo>
                      <a:pt x="3086850" y="1671370"/>
                      <a:pt x="3088098" y="1703798"/>
                      <a:pt x="3070633" y="1725002"/>
                    </a:cubicBezTo>
                    <a:cubicBezTo>
                      <a:pt x="3053168" y="1743711"/>
                      <a:pt x="3048177" y="1762420"/>
                      <a:pt x="3063148" y="1784871"/>
                    </a:cubicBezTo>
                    <a:cubicBezTo>
                      <a:pt x="3068138" y="1792354"/>
                      <a:pt x="3068138" y="1803580"/>
                      <a:pt x="3069385" y="1813558"/>
                    </a:cubicBezTo>
                    <a:cubicBezTo>
                      <a:pt x="3069385" y="1826030"/>
                      <a:pt x="3074375" y="1836008"/>
                      <a:pt x="3086850" y="1843492"/>
                    </a:cubicBezTo>
                    <a:cubicBezTo>
                      <a:pt x="3130513" y="1874674"/>
                      <a:pt x="3159206" y="1914586"/>
                      <a:pt x="3181661" y="1965724"/>
                    </a:cubicBezTo>
                    <a:cubicBezTo>
                      <a:pt x="3201622" y="2014367"/>
                      <a:pt x="3239047" y="2055527"/>
                      <a:pt x="3300175" y="2056774"/>
                    </a:cubicBezTo>
                    <a:cubicBezTo>
                      <a:pt x="3317640" y="2056774"/>
                      <a:pt x="3331363" y="2056774"/>
                      <a:pt x="3337601" y="2036818"/>
                    </a:cubicBezTo>
                    <a:cubicBezTo>
                      <a:pt x="3340096" y="2030582"/>
                      <a:pt x="3342591" y="2023098"/>
                      <a:pt x="3350076" y="2020604"/>
                    </a:cubicBezTo>
                    <a:cubicBezTo>
                      <a:pt x="3402471" y="2000647"/>
                      <a:pt x="3408709" y="1952004"/>
                      <a:pt x="3417441" y="1904608"/>
                    </a:cubicBezTo>
                    <a:cubicBezTo>
                      <a:pt x="3423679" y="1869685"/>
                      <a:pt x="3424926" y="1832267"/>
                      <a:pt x="3464847" y="1813558"/>
                    </a:cubicBezTo>
                    <a:cubicBezTo>
                      <a:pt x="3464847" y="1837256"/>
                      <a:pt x="3457362" y="1857212"/>
                      <a:pt x="3449877" y="1879663"/>
                    </a:cubicBezTo>
                    <a:cubicBezTo>
                      <a:pt x="3437402" y="1918328"/>
                      <a:pt x="3429916" y="1958240"/>
                      <a:pt x="3426174" y="1999400"/>
                    </a:cubicBezTo>
                    <a:cubicBezTo>
                      <a:pt x="3422431" y="2034324"/>
                      <a:pt x="3411204" y="2064258"/>
                      <a:pt x="3380016" y="2084214"/>
                    </a:cubicBezTo>
                    <a:cubicBezTo>
                      <a:pt x="3367541" y="2092945"/>
                      <a:pt x="3356313" y="2099181"/>
                      <a:pt x="3363798" y="2117890"/>
                    </a:cubicBezTo>
                    <a:cubicBezTo>
                      <a:pt x="3368788" y="2130363"/>
                      <a:pt x="3362551" y="2144083"/>
                      <a:pt x="3353818" y="2151566"/>
                    </a:cubicBezTo>
                    <a:cubicBezTo>
                      <a:pt x="3317640" y="2177759"/>
                      <a:pt x="3332610" y="2220166"/>
                      <a:pt x="3322630" y="2253842"/>
                    </a:cubicBezTo>
                    <a:cubicBezTo>
                      <a:pt x="3318888" y="2261326"/>
                      <a:pt x="3327620" y="2265067"/>
                      <a:pt x="3333858" y="2267562"/>
                    </a:cubicBezTo>
                    <a:cubicBezTo>
                      <a:pt x="3373778" y="2280034"/>
                      <a:pt x="3381263" y="2319947"/>
                      <a:pt x="3399976" y="2348634"/>
                    </a:cubicBezTo>
                    <a:cubicBezTo>
                      <a:pt x="3409956" y="2364848"/>
                      <a:pt x="3391244" y="2381063"/>
                      <a:pt x="3380016" y="2389794"/>
                    </a:cubicBezTo>
                    <a:cubicBezTo>
                      <a:pt x="3363798" y="2399772"/>
                      <a:pt x="3343838" y="2409750"/>
                      <a:pt x="3323878" y="2397277"/>
                    </a:cubicBezTo>
                    <a:cubicBezTo>
                      <a:pt x="3313898" y="2391041"/>
                      <a:pt x="3303918" y="2374826"/>
                      <a:pt x="3290195" y="2387299"/>
                    </a:cubicBezTo>
                    <a:cubicBezTo>
                      <a:pt x="3278967" y="2397277"/>
                      <a:pt x="3285205" y="2410997"/>
                      <a:pt x="3297680" y="2419728"/>
                    </a:cubicBezTo>
                    <a:cubicBezTo>
                      <a:pt x="3303918" y="2424717"/>
                      <a:pt x="3301423" y="2429706"/>
                      <a:pt x="3296433" y="2432201"/>
                    </a:cubicBezTo>
                    <a:cubicBezTo>
                      <a:pt x="3291443" y="2437190"/>
                      <a:pt x="3283957" y="2439684"/>
                      <a:pt x="3280215" y="2444673"/>
                    </a:cubicBezTo>
                    <a:cubicBezTo>
                      <a:pt x="3276472" y="2449662"/>
                      <a:pt x="3271482" y="2458393"/>
                      <a:pt x="3272730" y="2462135"/>
                    </a:cubicBezTo>
                    <a:cubicBezTo>
                      <a:pt x="3297680" y="2500800"/>
                      <a:pt x="3247780" y="2539466"/>
                      <a:pt x="3272730" y="2576883"/>
                    </a:cubicBezTo>
                    <a:cubicBezTo>
                      <a:pt x="3283957" y="2595592"/>
                      <a:pt x="3282710" y="2613054"/>
                      <a:pt x="3280215" y="2635505"/>
                    </a:cubicBezTo>
                    <a:cubicBezTo>
                      <a:pt x="3276472" y="2670428"/>
                      <a:pt x="3290195" y="2706599"/>
                      <a:pt x="3312650" y="2736533"/>
                    </a:cubicBezTo>
                    <a:cubicBezTo>
                      <a:pt x="3333858" y="2765220"/>
                      <a:pt x="3322630" y="2831325"/>
                      <a:pt x="3291443" y="2848787"/>
                    </a:cubicBezTo>
                    <a:cubicBezTo>
                      <a:pt x="3290195" y="2848787"/>
                      <a:pt x="3288947" y="2850034"/>
                      <a:pt x="3288947" y="2848787"/>
                    </a:cubicBezTo>
                    <a:cubicBezTo>
                      <a:pt x="3246532" y="2832572"/>
                      <a:pt x="3231562" y="2862507"/>
                      <a:pt x="3211602" y="2888699"/>
                    </a:cubicBezTo>
                    <a:cubicBezTo>
                      <a:pt x="3205364" y="2896183"/>
                      <a:pt x="3187899" y="2898678"/>
                      <a:pt x="3197879" y="2913644"/>
                    </a:cubicBezTo>
                    <a:cubicBezTo>
                      <a:pt x="3209107" y="2927364"/>
                      <a:pt x="3212849" y="2948568"/>
                      <a:pt x="3239047" y="2942332"/>
                    </a:cubicBezTo>
                    <a:cubicBezTo>
                      <a:pt x="3300175" y="2928612"/>
                      <a:pt x="3358808" y="2943579"/>
                      <a:pt x="3413699" y="2967277"/>
                    </a:cubicBezTo>
                    <a:cubicBezTo>
                      <a:pt x="3446134" y="2980997"/>
                      <a:pt x="3453619" y="3025898"/>
                      <a:pt x="3427421" y="3047102"/>
                    </a:cubicBezTo>
                    <a:cubicBezTo>
                      <a:pt x="3453619" y="3064564"/>
                      <a:pt x="3459857" y="3075789"/>
                      <a:pt x="3423679" y="3090756"/>
                    </a:cubicBezTo>
                    <a:cubicBezTo>
                      <a:pt x="3403719" y="3100734"/>
                      <a:pt x="3387501" y="3116949"/>
                      <a:pt x="3362551" y="3105723"/>
                    </a:cubicBezTo>
                    <a:cubicBezTo>
                      <a:pt x="3351323" y="3101982"/>
                      <a:pt x="3347581" y="3110712"/>
                      <a:pt x="3341343" y="3116949"/>
                    </a:cubicBezTo>
                    <a:cubicBezTo>
                      <a:pt x="3302670" y="3163098"/>
                      <a:pt x="3250275" y="3191784"/>
                      <a:pt x="3196632" y="3217977"/>
                    </a:cubicBezTo>
                    <a:cubicBezTo>
                      <a:pt x="3184156" y="3224213"/>
                      <a:pt x="3170434" y="3227955"/>
                      <a:pt x="3162949" y="3212988"/>
                    </a:cubicBezTo>
                    <a:cubicBezTo>
                      <a:pt x="3151721" y="3194279"/>
                      <a:pt x="3136751" y="3193032"/>
                      <a:pt x="3119286" y="3200515"/>
                    </a:cubicBezTo>
                    <a:cubicBezTo>
                      <a:pt x="3095583" y="3209246"/>
                      <a:pt x="3073128" y="3194279"/>
                      <a:pt x="3049425" y="3203010"/>
                    </a:cubicBezTo>
                    <a:cubicBezTo>
                      <a:pt x="3038197" y="3206752"/>
                      <a:pt x="3023227" y="3206752"/>
                      <a:pt x="3023227" y="3219224"/>
                    </a:cubicBezTo>
                    <a:cubicBezTo>
                      <a:pt x="3023227" y="3252900"/>
                      <a:pt x="2998277" y="3252900"/>
                      <a:pt x="2978317" y="3255395"/>
                    </a:cubicBezTo>
                    <a:cubicBezTo>
                      <a:pt x="2950871" y="3257890"/>
                      <a:pt x="2932159" y="3269115"/>
                      <a:pt x="2922179" y="3295308"/>
                    </a:cubicBezTo>
                    <a:cubicBezTo>
                      <a:pt x="2912199" y="3319006"/>
                      <a:pt x="2881011" y="3326489"/>
                      <a:pt x="2876021" y="3355176"/>
                    </a:cubicBezTo>
                    <a:cubicBezTo>
                      <a:pt x="2872278" y="3370143"/>
                      <a:pt x="2813645" y="3355176"/>
                      <a:pt x="2802417" y="3333972"/>
                    </a:cubicBezTo>
                    <a:cubicBezTo>
                      <a:pt x="2792437" y="3316511"/>
                      <a:pt x="2782457" y="3299049"/>
                      <a:pt x="2762497" y="3292813"/>
                    </a:cubicBezTo>
                    <a:cubicBezTo>
                      <a:pt x="2742537" y="3285329"/>
                      <a:pt x="2728814" y="3286576"/>
                      <a:pt x="2722577" y="3314016"/>
                    </a:cubicBezTo>
                    <a:cubicBezTo>
                      <a:pt x="2715092" y="3346445"/>
                      <a:pt x="2718834" y="3382616"/>
                      <a:pt x="2697626" y="3411303"/>
                    </a:cubicBezTo>
                    <a:cubicBezTo>
                      <a:pt x="2692636" y="3420034"/>
                      <a:pt x="2692636" y="3438743"/>
                      <a:pt x="2673924" y="3430012"/>
                    </a:cubicBezTo>
                    <a:cubicBezTo>
                      <a:pt x="2657706" y="3422528"/>
                      <a:pt x="2643983" y="3412550"/>
                      <a:pt x="2648973" y="3392594"/>
                    </a:cubicBezTo>
                    <a:cubicBezTo>
                      <a:pt x="2651468" y="3377627"/>
                      <a:pt x="2653963" y="3363907"/>
                      <a:pt x="2647726" y="3347692"/>
                    </a:cubicBezTo>
                    <a:cubicBezTo>
                      <a:pt x="2632756" y="3311522"/>
                      <a:pt x="2616538" y="3299049"/>
                      <a:pt x="2577865" y="3312769"/>
                    </a:cubicBezTo>
                    <a:cubicBezTo>
                      <a:pt x="2547925" y="3323994"/>
                      <a:pt x="2531707" y="3312769"/>
                      <a:pt x="2522974" y="3285329"/>
                    </a:cubicBezTo>
                    <a:cubicBezTo>
                      <a:pt x="2519232" y="3272857"/>
                      <a:pt x="2514242" y="3259137"/>
                      <a:pt x="2511747" y="3245417"/>
                    </a:cubicBezTo>
                    <a:cubicBezTo>
                      <a:pt x="2508004" y="3229202"/>
                      <a:pt x="2505509" y="3211741"/>
                      <a:pt x="2491787" y="3204257"/>
                    </a:cubicBezTo>
                    <a:cubicBezTo>
                      <a:pt x="2458104" y="3186796"/>
                      <a:pt x="2475569" y="3169334"/>
                      <a:pt x="2491787" y="3158108"/>
                    </a:cubicBezTo>
                    <a:cubicBezTo>
                      <a:pt x="2534202" y="3129421"/>
                      <a:pt x="2579113" y="3105723"/>
                      <a:pt x="2631508" y="3096992"/>
                    </a:cubicBezTo>
                    <a:cubicBezTo>
                      <a:pt x="2713844" y="3080778"/>
                      <a:pt x="2797427" y="3069552"/>
                      <a:pt x="2872278" y="3025898"/>
                    </a:cubicBezTo>
                    <a:cubicBezTo>
                      <a:pt x="2887248" y="3018415"/>
                      <a:pt x="2897228" y="3008437"/>
                      <a:pt x="2895981" y="2989728"/>
                    </a:cubicBezTo>
                    <a:cubicBezTo>
                      <a:pt x="2887248" y="2927364"/>
                      <a:pt x="2886001" y="2863754"/>
                      <a:pt x="2818635" y="2830078"/>
                    </a:cubicBezTo>
                    <a:cubicBezTo>
                      <a:pt x="2801170" y="2821347"/>
                      <a:pt x="2799922" y="2802638"/>
                      <a:pt x="2796180" y="2787671"/>
                    </a:cubicBezTo>
                    <a:cubicBezTo>
                      <a:pt x="2788695" y="2762726"/>
                      <a:pt x="2772477" y="2746511"/>
                      <a:pt x="2747527" y="2757736"/>
                    </a:cubicBezTo>
                    <a:cubicBezTo>
                      <a:pt x="2677666" y="2788918"/>
                      <a:pt x="2642736" y="2735286"/>
                      <a:pt x="2596578" y="2702857"/>
                    </a:cubicBezTo>
                    <a:cubicBezTo>
                      <a:pt x="2594083" y="2700362"/>
                      <a:pt x="2591588" y="2696621"/>
                      <a:pt x="2590340" y="2691632"/>
                    </a:cubicBezTo>
                    <a:cubicBezTo>
                      <a:pt x="2570380" y="2629268"/>
                      <a:pt x="2531707" y="2589356"/>
                      <a:pt x="2464341" y="2573142"/>
                    </a:cubicBezTo>
                    <a:cubicBezTo>
                      <a:pt x="2439391" y="2565658"/>
                      <a:pt x="2433154" y="2539466"/>
                      <a:pt x="2404461" y="2536971"/>
                    </a:cubicBezTo>
                    <a:cubicBezTo>
                      <a:pt x="2363293" y="2531982"/>
                      <a:pt x="2344580" y="2543207"/>
                      <a:pt x="2348323" y="2586862"/>
                    </a:cubicBezTo>
                    <a:cubicBezTo>
                      <a:pt x="2312145" y="2570647"/>
                      <a:pt x="2294680" y="2590603"/>
                      <a:pt x="2283452" y="2620538"/>
                    </a:cubicBezTo>
                    <a:cubicBezTo>
                      <a:pt x="2270977" y="2651719"/>
                      <a:pt x="2252264" y="2670428"/>
                      <a:pt x="2216086" y="2667934"/>
                    </a:cubicBezTo>
                    <a:cubicBezTo>
                      <a:pt x="2193631" y="2666686"/>
                      <a:pt x="2186146" y="2686642"/>
                      <a:pt x="2172423" y="2699115"/>
                    </a:cubicBezTo>
                    <a:cubicBezTo>
                      <a:pt x="2154958" y="2714082"/>
                      <a:pt x="2157453" y="2714082"/>
                      <a:pt x="2143731" y="2694126"/>
                    </a:cubicBezTo>
                    <a:cubicBezTo>
                      <a:pt x="2134998" y="2680406"/>
                      <a:pt x="2121275" y="2686642"/>
                      <a:pt x="2110048" y="2694126"/>
                    </a:cubicBezTo>
                    <a:cubicBezTo>
                      <a:pt x="2092582" y="2707846"/>
                      <a:pt x="2088840" y="2729050"/>
                      <a:pt x="2081355" y="2749006"/>
                    </a:cubicBezTo>
                    <a:cubicBezTo>
                      <a:pt x="2082602" y="2714082"/>
                      <a:pt x="2058900" y="2697868"/>
                      <a:pt x="2035197" y="2679159"/>
                    </a:cubicBezTo>
                    <a:cubicBezTo>
                      <a:pt x="2011494" y="2660450"/>
                      <a:pt x="1987791" y="2640494"/>
                      <a:pt x="1965336" y="2620538"/>
                    </a:cubicBezTo>
                    <a:cubicBezTo>
                      <a:pt x="1955356" y="2611807"/>
                      <a:pt x="1945376" y="2601828"/>
                      <a:pt x="1931653" y="2613054"/>
                    </a:cubicBezTo>
                    <a:cubicBezTo>
                      <a:pt x="1910446" y="2629268"/>
                      <a:pt x="1896723" y="2615548"/>
                      <a:pt x="1883000" y="2603076"/>
                    </a:cubicBezTo>
                    <a:cubicBezTo>
                      <a:pt x="1874268" y="2595592"/>
                      <a:pt x="1870525" y="2585614"/>
                      <a:pt x="1863040" y="2578130"/>
                    </a:cubicBezTo>
                    <a:cubicBezTo>
                      <a:pt x="1850565" y="2565658"/>
                      <a:pt x="1845575" y="2558174"/>
                      <a:pt x="1869278" y="2553185"/>
                    </a:cubicBezTo>
                    <a:cubicBezTo>
                      <a:pt x="1885495" y="2549444"/>
                      <a:pt x="1891733" y="2530734"/>
                      <a:pt x="1892980" y="2517015"/>
                    </a:cubicBezTo>
                    <a:cubicBezTo>
                      <a:pt x="1897970" y="2492069"/>
                      <a:pt x="1878010" y="2468371"/>
                      <a:pt x="1889238" y="2440932"/>
                    </a:cubicBezTo>
                    <a:cubicBezTo>
                      <a:pt x="1891733" y="2434695"/>
                      <a:pt x="1875515" y="2427212"/>
                      <a:pt x="1863040" y="2432201"/>
                    </a:cubicBezTo>
                    <a:cubicBezTo>
                      <a:pt x="1851812" y="2437190"/>
                      <a:pt x="1843080" y="2434695"/>
                      <a:pt x="1838090" y="2423470"/>
                    </a:cubicBezTo>
                    <a:cubicBezTo>
                      <a:pt x="1833100" y="2412244"/>
                      <a:pt x="1840585" y="2403514"/>
                      <a:pt x="1846822" y="2393536"/>
                    </a:cubicBezTo>
                    <a:cubicBezTo>
                      <a:pt x="1854308" y="2381063"/>
                      <a:pt x="1863040" y="2386052"/>
                      <a:pt x="1871773" y="2389794"/>
                    </a:cubicBezTo>
                    <a:cubicBezTo>
                      <a:pt x="1894228" y="2403514"/>
                      <a:pt x="1917931" y="2415986"/>
                      <a:pt x="1944128" y="2396030"/>
                    </a:cubicBezTo>
                    <a:cubicBezTo>
                      <a:pt x="1954109" y="2387299"/>
                      <a:pt x="1959099" y="2398525"/>
                      <a:pt x="1966584" y="2403514"/>
                    </a:cubicBezTo>
                    <a:cubicBezTo>
                      <a:pt x="1982801" y="2415986"/>
                      <a:pt x="1999019" y="2429706"/>
                      <a:pt x="2017732" y="2438437"/>
                    </a:cubicBezTo>
                    <a:cubicBezTo>
                      <a:pt x="2030207" y="2445921"/>
                      <a:pt x="2047672" y="2447168"/>
                      <a:pt x="2056405" y="2434695"/>
                    </a:cubicBezTo>
                    <a:cubicBezTo>
                      <a:pt x="2066385" y="2420975"/>
                      <a:pt x="2058900" y="2409750"/>
                      <a:pt x="2048920" y="2399772"/>
                    </a:cubicBezTo>
                    <a:cubicBezTo>
                      <a:pt x="2028959" y="2383557"/>
                      <a:pt x="2028959" y="2351128"/>
                      <a:pt x="1997772" y="2346140"/>
                    </a:cubicBezTo>
                    <a:cubicBezTo>
                      <a:pt x="1996524" y="2346140"/>
                      <a:pt x="1992781" y="2341150"/>
                      <a:pt x="1992781" y="2338656"/>
                    </a:cubicBezTo>
                    <a:cubicBezTo>
                      <a:pt x="1994029" y="2332420"/>
                      <a:pt x="2000267" y="2331172"/>
                      <a:pt x="2005257" y="2331172"/>
                    </a:cubicBezTo>
                    <a:cubicBezTo>
                      <a:pt x="2020227" y="2329925"/>
                      <a:pt x="2035197" y="2327430"/>
                      <a:pt x="2038939" y="2311216"/>
                    </a:cubicBezTo>
                    <a:cubicBezTo>
                      <a:pt x="2041434" y="2301238"/>
                      <a:pt x="2032702" y="2296249"/>
                      <a:pt x="2026464" y="2293754"/>
                    </a:cubicBezTo>
                    <a:cubicBezTo>
                      <a:pt x="2011494" y="2286271"/>
                      <a:pt x="1999019" y="2291260"/>
                      <a:pt x="1986544" y="2301238"/>
                    </a:cubicBezTo>
                    <a:cubicBezTo>
                      <a:pt x="1967831" y="2316205"/>
                      <a:pt x="1947871" y="2329925"/>
                      <a:pt x="1920426" y="2318700"/>
                    </a:cubicBezTo>
                    <a:cubicBezTo>
                      <a:pt x="1909198" y="2314958"/>
                      <a:pt x="1899218" y="2313711"/>
                      <a:pt x="1911693" y="2297496"/>
                    </a:cubicBezTo>
                    <a:cubicBezTo>
                      <a:pt x="1924168" y="2278787"/>
                      <a:pt x="1916683" y="2265067"/>
                      <a:pt x="1894228" y="2265067"/>
                    </a:cubicBezTo>
                    <a:cubicBezTo>
                      <a:pt x="1884248" y="2263820"/>
                      <a:pt x="1869278" y="2273798"/>
                      <a:pt x="1869278" y="2256336"/>
                    </a:cubicBezTo>
                    <a:cubicBezTo>
                      <a:pt x="1868030" y="2242617"/>
                      <a:pt x="1880505" y="2230144"/>
                      <a:pt x="1894228" y="2231391"/>
                    </a:cubicBezTo>
                    <a:cubicBezTo>
                      <a:pt x="1927911" y="2233886"/>
                      <a:pt x="1934148" y="2221413"/>
                      <a:pt x="1920426" y="2193973"/>
                    </a:cubicBezTo>
                    <a:cubicBezTo>
                      <a:pt x="1911693" y="2177759"/>
                      <a:pt x="1931653" y="2171522"/>
                      <a:pt x="1929158" y="2157803"/>
                    </a:cubicBezTo>
                    <a:cubicBezTo>
                      <a:pt x="1936643" y="2140341"/>
                      <a:pt x="1929158" y="2126621"/>
                      <a:pt x="1915436" y="2116643"/>
                    </a:cubicBezTo>
                    <a:cubicBezTo>
                      <a:pt x="1901713" y="2105418"/>
                      <a:pt x="1887990" y="2115396"/>
                      <a:pt x="1876763" y="2122879"/>
                    </a:cubicBezTo>
                    <a:cubicBezTo>
                      <a:pt x="1865535" y="2129116"/>
                      <a:pt x="1856803" y="2145330"/>
                      <a:pt x="1843080" y="2131610"/>
                    </a:cubicBezTo>
                    <a:cubicBezTo>
                      <a:pt x="1829357" y="2120385"/>
                      <a:pt x="1841832" y="2107912"/>
                      <a:pt x="1846822" y="2096687"/>
                    </a:cubicBezTo>
                    <a:cubicBezTo>
                      <a:pt x="1854308" y="2082967"/>
                      <a:pt x="1855555" y="2069247"/>
                      <a:pt x="1856803" y="2055527"/>
                    </a:cubicBezTo>
                    <a:cubicBezTo>
                      <a:pt x="1858050" y="2024345"/>
                      <a:pt x="1870525" y="2016862"/>
                      <a:pt x="1897970" y="2031829"/>
                    </a:cubicBezTo>
                    <a:cubicBezTo>
                      <a:pt x="1912941" y="2040560"/>
                      <a:pt x="1917931" y="2031829"/>
                      <a:pt x="1925416" y="2024345"/>
                    </a:cubicBezTo>
                    <a:cubicBezTo>
                      <a:pt x="1935396" y="2016862"/>
                      <a:pt x="1935396" y="2008131"/>
                      <a:pt x="1926663" y="1999400"/>
                    </a:cubicBezTo>
                    <a:cubicBezTo>
                      <a:pt x="1890485" y="1964477"/>
                      <a:pt x="1907951" y="1915833"/>
                      <a:pt x="1899218" y="1873426"/>
                    </a:cubicBezTo>
                    <a:cubicBezTo>
                      <a:pt x="1899218" y="1870932"/>
                      <a:pt x="1901713" y="1868437"/>
                      <a:pt x="1901713" y="1867190"/>
                    </a:cubicBezTo>
                    <a:cubicBezTo>
                      <a:pt x="1884248" y="1822289"/>
                      <a:pt x="1917931" y="1807322"/>
                      <a:pt x="1946623" y="1786118"/>
                    </a:cubicBezTo>
                    <a:cubicBezTo>
                      <a:pt x="1962841" y="1774893"/>
                      <a:pt x="1980306" y="1767409"/>
                      <a:pt x="1982801" y="1743711"/>
                    </a:cubicBezTo>
                    <a:cubicBezTo>
                      <a:pt x="1982801" y="1741216"/>
                      <a:pt x="1986544" y="1736227"/>
                      <a:pt x="1987791" y="1736227"/>
                    </a:cubicBezTo>
                    <a:cubicBezTo>
                      <a:pt x="2025217" y="1742464"/>
                      <a:pt x="2058900" y="1723755"/>
                      <a:pt x="2095078" y="1729991"/>
                    </a:cubicBezTo>
                    <a:cubicBezTo>
                      <a:pt x="2107553" y="1731238"/>
                      <a:pt x="2110048" y="1744958"/>
                      <a:pt x="2098820" y="1751195"/>
                    </a:cubicBezTo>
                    <a:cubicBezTo>
                      <a:pt x="2071375" y="1767409"/>
                      <a:pt x="2068880" y="1794849"/>
                      <a:pt x="2060147" y="1821041"/>
                    </a:cubicBezTo>
                    <a:cubicBezTo>
                      <a:pt x="2048920" y="1853470"/>
                      <a:pt x="2035197" y="1885899"/>
                      <a:pt x="2021474" y="1918328"/>
                    </a:cubicBezTo>
                    <a:cubicBezTo>
                      <a:pt x="2017732" y="1929553"/>
                      <a:pt x="2010247" y="1939531"/>
                      <a:pt x="2032702" y="1938284"/>
                    </a:cubicBezTo>
                    <a:cubicBezTo>
                      <a:pt x="2057652" y="1935790"/>
                      <a:pt x="2060147" y="1949510"/>
                      <a:pt x="2047672" y="1965724"/>
                    </a:cubicBezTo>
                    <a:cubicBezTo>
                      <a:pt x="2031454" y="1984433"/>
                      <a:pt x="2040187" y="1988175"/>
                      <a:pt x="2056405" y="1994411"/>
                    </a:cubicBezTo>
                    <a:cubicBezTo>
                      <a:pt x="2088840" y="2003142"/>
                      <a:pt x="2121275" y="2006884"/>
                      <a:pt x="2151216" y="2023098"/>
                    </a:cubicBezTo>
                    <a:cubicBezTo>
                      <a:pt x="2158701" y="2028087"/>
                      <a:pt x="2166186" y="2023098"/>
                      <a:pt x="2172423" y="2019356"/>
                    </a:cubicBezTo>
                    <a:cubicBezTo>
                      <a:pt x="2206106" y="2000647"/>
                      <a:pt x="2242284" y="1983186"/>
                      <a:pt x="2277214" y="1970713"/>
                    </a:cubicBezTo>
                    <a:cubicBezTo>
                      <a:pt x="2293432" y="1964477"/>
                      <a:pt x="2304660" y="1953251"/>
                      <a:pt x="2298422" y="1934542"/>
                    </a:cubicBezTo>
                    <a:cubicBezTo>
                      <a:pt x="2288442" y="1899619"/>
                      <a:pt x="2307155" y="1877168"/>
                      <a:pt x="2332105" y="1857212"/>
                    </a:cubicBezTo>
                    <a:cubicBezTo>
                      <a:pt x="2335848" y="1853470"/>
                      <a:pt x="2338343" y="1850976"/>
                      <a:pt x="2342085" y="1848481"/>
                    </a:cubicBezTo>
                    <a:cubicBezTo>
                      <a:pt x="2384501" y="1808569"/>
                      <a:pt x="2384501" y="1808569"/>
                      <a:pt x="2440639" y="1836008"/>
                    </a:cubicBezTo>
                    <a:cubicBezTo>
                      <a:pt x="2440639" y="1837256"/>
                      <a:pt x="2440639" y="1840998"/>
                      <a:pt x="2439391" y="1842245"/>
                    </a:cubicBezTo>
                    <a:cubicBezTo>
                      <a:pt x="2404461" y="1879663"/>
                      <a:pt x="2405708" y="1879663"/>
                      <a:pt x="2453114" y="1902114"/>
                    </a:cubicBezTo>
                    <a:cubicBezTo>
                      <a:pt x="2473074" y="1910844"/>
                      <a:pt x="2485549" y="1932048"/>
                      <a:pt x="2510499" y="1933295"/>
                    </a:cubicBezTo>
                    <a:cubicBezTo>
                      <a:pt x="2537945" y="1934542"/>
                      <a:pt x="2564142" y="1919575"/>
                      <a:pt x="2592835" y="1922070"/>
                    </a:cubicBezTo>
                    <a:cubicBezTo>
                      <a:pt x="2607805" y="1923317"/>
                      <a:pt x="2622776" y="1909597"/>
                      <a:pt x="2605310" y="1890888"/>
                    </a:cubicBezTo>
                    <a:cubicBezTo>
                      <a:pt x="2594083" y="1879663"/>
                      <a:pt x="2597825" y="1868437"/>
                      <a:pt x="2605310" y="1855965"/>
                    </a:cubicBezTo>
                    <a:cubicBezTo>
                      <a:pt x="2617785" y="1829772"/>
                      <a:pt x="2641488" y="1807322"/>
                      <a:pt x="2637746" y="1774893"/>
                    </a:cubicBezTo>
                    <a:cubicBezTo>
                      <a:pt x="2636498" y="1764914"/>
                      <a:pt x="2643983" y="1759925"/>
                      <a:pt x="2650221" y="1757431"/>
                    </a:cubicBezTo>
                    <a:cubicBezTo>
                      <a:pt x="2680161" y="1747453"/>
                      <a:pt x="2675171" y="1721260"/>
                      <a:pt x="2673924" y="1700057"/>
                    </a:cubicBezTo>
                    <a:cubicBezTo>
                      <a:pt x="2671429" y="1686337"/>
                      <a:pt x="2622776" y="1678853"/>
                      <a:pt x="2604063" y="1687584"/>
                    </a:cubicBezTo>
                    <a:cubicBezTo>
                      <a:pt x="2581608" y="1698810"/>
                      <a:pt x="2567885" y="1713777"/>
                      <a:pt x="2585350" y="1739969"/>
                    </a:cubicBezTo>
                    <a:cubicBezTo>
                      <a:pt x="2589093" y="1744958"/>
                      <a:pt x="2592835" y="1752442"/>
                      <a:pt x="2586598" y="1757431"/>
                    </a:cubicBezTo>
                    <a:cubicBezTo>
                      <a:pt x="2577865" y="1763667"/>
                      <a:pt x="2571628" y="1758678"/>
                      <a:pt x="2566637" y="1752442"/>
                    </a:cubicBezTo>
                    <a:cubicBezTo>
                      <a:pt x="2559152" y="1743711"/>
                      <a:pt x="2550420" y="1733733"/>
                      <a:pt x="2550420" y="1723755"/>
                    </a:cubicBezTo>
                    <a:cubicBezTo>
                      <a:pt x="2547925" y="1695068"/>
                      <a:pt x="2521727" y="1691326"/>
                      <a:pt x="2506757" y="1675112"/>
                    </a:cubicBezTo>
                    <a:cubicBezTo>
                      <a:pt x="2500519" y="1667628"/>
                      <a:pt x="2494282" y="1675112"/>
                      <a:pt x="2491787" y="1680100"/>
                    </a:cubicBezTo>
                    <a:cubicBezTo>
                      <a:pt x="2481807" y="1700057"/>
                      <a:pt x="2453114" y="1711282"/>
                      <a:pt x="2461846" y="1742464"/>
                    </a:cubicBezTo>
                    <a:cubicBezTo>
                      <a:pt x="2464341" y="1749947"/>
                      <a:pt x="2453114" y="1757431"/>
                      <a:pt x="2444381" y="1758678"/>
                    </a:cubicBezTo>
                    <a:cubicBezTo>
                      <a:pt x="2434401" y="1761173"/>
                      <a:pt x="2431906" y="1753689"/>
                      <a:pt x="2431906" y="1744958"/>
                    </a:cubicBezTo>
                    <a:cubicBezTo>
                      <a:pt x="2434401" y="1710035"/>
                      <a:pt x="2409451" y="1705046"/>
                      <a:pt x="2385748" y="1702551"/>
                    </a:cubicBezTo>
                    <a:cubicBezTo>
                      <a:pt x="2350818" y="1698810"/>
                      <a:pt x="2317135" y="1706293"/>
                      <a:pt x="2283452" y="1695068"/>
                    </a:cubicBezTo>
                    <a:cubicBezTo>
                      <a:pt x="2278462" y="1693820"/>
                      <a:pt x="2270977" y="1693820"/>
                      <a:pt x="2268482" y="1697562"/>
                    </a:cubicBezTo>
                    <a:cubicBezTo>
                      <a:pt x="2241037" y="1725002"/>
                      <a:pt x="2206106" y="1718766"/>
                      <a:pt x="2172423" y="1722508"/>
                    </a:cubicBezTo>
                    <a:cubicBezTo>
                      <a:pt x="2141236" y="1726249"/>
                      <a:pt x="2105058" y="1707540"/>
                      <a:pt x="2095078" y="1678853"/>
                    </a:cubicBezTo>
                    <a:cubicBezTo>
                      <a:pt x="2092582" y="1670122"/>
                      <a:pt x="2091335" y="1661392"/>
                      <a:pt x="2085097" y="1655155"/>
                    </a:cubicBezTo>
                    <a:cubicBezTo>
                      <a:pt x="2077612" y="1648919"/>
                      <a:pt x="2076365" y="1641435"/>
                      <a:pt x="2082602" y="1635199"/>
                    </a:cubicBezTo>
                    <a:cubicBezTo>
                      <a:pt x="2091335" y="1626468"/>
                      <a:pt x="2095078" y="1633952"/>
                      <a:pt x="2100068" y="1640188"/>
                    </a:cubicBezTo>
                    <a:cubicBezTo>
                      <a:pt x="2110048" y="1648919"/>
                      <a:pt x="2118780" y="1641435"/>
                      <a:pt x="2122523" y="1635199"/>
                    </a:cubicBezTo>
                    <a:cubicBezTo>
                      <a:pt x="2130008" y="1617737"/>
                      <a:pt x="2113790" y="1604017"/>
                      <a:pt x="2111295" y="1587803"/>
                    </a:cubicBezTo>
                    <a:cubicBezTo>
                      <a:pt x="2110048" y="1577825"/>
                      <a:pt x="2096325" y="1585308"/>
                      <a:pt x="2088840" y="1587803"/>
                    </a:cubicBezTo>
                    <a:cubicBezTo>
                      <a:pt x="2068880" y="1599028"/>
                      <a:pt x="2055157" y="1589050"/>
                      <a:pt x="2046425" y="1571588"/>
                    </a:cubicBezTo>
                    <a:cubicBezTo>
                      <a:pt x="2041434" y="1561610"/>
                      <a:pt x="2038939" y="1550385"/>
                      <a:pt x="2033949" y="1541654"/>
                    </a:cubicBezTo>
                    <a:cubicBezTo>
                      <a:pt x="2017732" y="1507978"/>
                      <a:pt x="2022722" y="1496753"/>
                      <a:pt x="2058900" y="1490516"/>
                    </a:cubicBezTo>
                    <a:cubicBezTo>
                      <a:pt x="2088840" y="1485527"/>
                      <a:pt x="2110048" y="1480538"/>
                      <a:pt x="2088840" y="1443120"/>
                    </a:cubicBezTo>
                    <a:cubicBezTo>
                      <a:pt x="2085097" y="1435637"/>
                      <a:pt x="2088840" y="1426906"/>
                      <a:pt x="2095078" y="1419422"/>
                    </a:cubicBezTo>
                    <a:cubicBezTo>
                      <a:pt x="2100068" y="1413186"/>
                      <a:pt x="2103810" y="1404455"/>
                      <a:pt x="2097573" y="1398219"/>
                    </a:cubicBezTo>
                    <a:cubicBezTo>
                      <a:pt x="2068880" y="1365790"/>
                      <a:pt x="2091335" y="1333361"/>
                      <a:pt x="2096325" y="1302180"/>
                    </a:cubicBezTo>
                    <a:cubicBezTo>
                      <a:pt x="2098820" y="1287212"/>
                      <a:pt x="2107553" y="1272245"/>
                      <a:pt x="2092582" y="1262267"/>
                    </a:cubicBezTo>
                    <a:cubicBezTo>
                      <a:pt x="2077612" y="1249794"/>
                      <a:pt x="2070127" y="1268503"/>
                      <a:pt x="2060147" y="1275987"/>
                    </a:cubicBezTo>
                    <a:cubicBezTo>
                      <a:pt x="2038939" y="1292201"/>
                      <a:pt x="2031454" y="1274740"/>
                      <a:pt x="2028959" y="1259773"/>
                    </a:cubicBezTo>
                    <a:cubicBezTo>
                      <a:pt x="2027712" y="1244805"/>
                      <a:pt x="2026464" y="1231086"/>
                      <a:pt x="2020227" y="1217366"/>
                    </a:cubicBezTo>
                    <a:cubicBezTo>
                      <a:pt x="2013989" y="1199904"/>
                      <a:pt x="1996524" y="1176206"/>
                      <a:pt x="2038939" y="1188678"/>
                    </a:cubicBezTo>
                    <a:cubicBezTo>
                      <a:pt x="2047672" y="1191173"/>
                      <a:pt x="2048920" y="1182442"/>
                      <a:pt x="2052662" y="1176206"/>
                    </a:cubicBezTo>
                    <a:cubicBezTo>
                      <a:pt x="2070127" y="1150013"/>
                      <a:pt x="2068880" y="1117584"/>
                      <a:pt x="2086345" y="1091392"/>
                    </a:cubicBezTo>
                    <a:cubicBezTo>
                      <a:pt x="2090087" y="1086403"/>
                      <a:pt x="2088840" y="1077672"/>
                      <a:pt x="2081355" y="1073930"/>
                    </a:cubicBezTo>
                    <a:cubicBezTo>
                      <a:pt x="2066385" y="1063952"/>
                      <a:pt x="2067632" y="1052727"/>
                      <a:pt x="2072622" y="1036512"/>
                    </a:cubicBezTo>
                    <a:cubicBezTo>
                      <a:pt x="2078860" y="1012814"/>
                      <a:pt x="2066385" y="1001589"/>
                      <a:pt x="2042682" y="999094"/>
                    </a:cubicBezTo>
                    <a:cubicBezTo>
                      <a:pt x="1991534" y="995353"/>
                      <a:pt x="1974069" y="977891"/>
                      <a:pt x="1969079" y="930495"/>
                    </a:cubicBezTo>
                    <a:cubicBezTo>
                      <a:pt x="1966584" y="906797"/>
                      <a:pt x="1987791" y="910539"/>
                      <a:pt x="2000267" y="904302"/>
                    </a:cubicBezTo>
                    <a:cubicBezTo>
                      <a:pt x="2010247" y="899313"/>
                      <a:pt x="2028959" y="908044"/>
                      <a:pt x="2031454" y="893077"/>
                    </a:cubicBezTo>
                    <a:cubicBezTo>
                      <a:pt x="2033949" y="881851"/>
                      <a:pt x="2017732" y="876862"/>
                      <a:pt x="2008999" y="870626"/>
                    </a:cubicBezTo>
                    <a:cubicBezTo>
                      <a:pt x="2000267" y="863142"/>
                      <a:pt x="1991534" y="854412"/>
                      <a:pt x="1996524" y="841939"/>
                    </a:cubicBezTo>
                    <a:cubicBezTo>
                      <a:pt x="2006504" y="819488"/>
                      <a:pt x="1996524" y="802026"/>
                      <a:pt x="1986544" y="783317"/>
                    </a:cubicBezTo>
                    <a:cubicBezTo>
                      <a:pt x="1965336" y="742158"/>
                      <a:pt x="1975316" y="697256"/>
                      <a:pt x="1977811" y="653602"/>
                    </a:cubicBezTo>
                    <a:cubicBezTo>
                      <a:pt x="1979059" y="633646"/>
                      <a:pt x="2023969" y="627409"/>
                      <a:pt x="2048920" y="641129"/>
                    </a:cubicBezTo>
                    <a:cubicBezTo>
                      <a:pt x="2058900" y="646118"/>
                      <a:pt x="2065137" y="652355"/>
                      <a:pt x="2075117" y="657344"/>
                    </a:cubicBezTo>
                    <a:cubicBezTo>
                      <a:pt x="2087592" y="666075"/>
                      <a:pt x="2101315" y="664827"/>
                      <a:pt x="2106305" y="648613"/>
                    </a:cubicBezTo>
                    <a:cubicBezTo>
                      <a:pt x="2112543" y="626162"/>
                      <a:pt x="2126265" y="629904"/>
                      <a:pt x="2142483" y="634893"/>
                    </a:cubicBezTo>
                    <a:cubicBezTo>
                      <a:pt x="2163691" y="642377"/>
                      <a:pt x="2186146" y="652355"/>
                      <a:pt x="2204859" y="626162"/>
                    </a:cubicBezTo>
                    <a:cubicBezTo>
                      <a:pt x="2206106" y="623668"/>
                      <a:pt x="2217334" y="622420"/>
                      <a:pt x="2219829" y="624915"/>
                    </a:cubicBezTo>
                    <a:cubicBezTo>
                      <a:pt x="2238542" y="641129"/>
                      <a:pt x="2262244" y="633646"/>
                      <a:pt x="2283452" y="638635"/>
                    </a:cubicBezTo>
                    <a:cubicBezTo>
                      <a:pt x="2325867" y="647366"/>
                      <a:pt x="2340838" y="644871"/>
                      <a:pt x="2365788" y="606206"/>
                    </a:cubicBezTo>
                    <a:cubicBezTo>
                      <a:pt x="2375768" y="589992"/>
                      <a:pt x="2380758" y="603711"/>
                      <a:pt x="2386996" y="608701"/>
                    </a:cubicBezTo>
                    <a:cubicBezTo>
                      <a:pt x="2395728" y="613690"/>
                      <a:pt x="2401966" y="628657"/>
                      <a:pt x="2414441" y="614937"/>
                    </a:cubicBezTo>
                    <a:cubicBezTo>
                      <a:pt x="2421926" y="604959"/>
                      <a:pt x="2420678" y="592486"/>
                      <a:pt x="2410698" y="582508"/>
                    </a:cubicBezTo>
                    <a:cubicBezTo>
                      <a:pt x="2401966" y="572530"/>
                      <a:pt x="2394481" y="562552"/>
                      <a:pt x="2384501" y="553821"/>
                    </a:cubicBezTo>
                    <a:cubicBezTo>
                      <a:pt x="2377015" y="547585"/>
                      <a:pt x="2370778" y="536359"/>
                      <a:pt x="2377015" y="527628"/>
                    </a:cubicBezTo>
                    <a:cubicBezTo>
                      <a:pt x="2382006" y="520145"/>
                      <a:pt x="2391986" y="523887"/>
                      <a:pt x="2399471" y="526381"/>
                    </a:cubicBezTo>
                    <a:cubicBezTo>
                      <a:pt x="2408203" y="527628"/>
                      <a:pt x="2418183" y="528876"/>
                      <a:pt x="2428163" y="530123"/>
                    </a:cubicBezTo>
                    <a:cubicBezTo>
                      <a:pt x="2456856" y="536359"/>
                      <a:pt x="2470579" y="553821"/>
                      <a:pt x="2464341" y="582508"/>
                    </a:cubicBezTo>
                    <a:cubicBezTo>
                      <a:pt x="2459351" y="602464"/>
                      <a:pt x="2469331" y="611195"/>
                      <a:pt x="2483054" y="614937"/>
                    </a:cubicBezTo>
                    <a:cubicBezTo>
                      <a:pt x="2504262" y="617431"/>
                      <a:pt x="2500519" y="604959"/>
                      <a:pt x="2500519" y="588744"/>
                    </a:cubicBezTo>
                    <a:cubicBezTo>
                      <a:pt x="2499272" y="566294"/>
                      <a:pt x="2520479" y="560057"/>
                      <a:pt x="2537945" y="556315"/>
                    </a:cubicBezTo>
                    <a:cubicBezTo>
                      <a:pt x="2550420" y="553821"/>
                      <a:pt x="2556657" y="548832"/>
                      <a:pt x="2557905" y="537606"/>
                    </a:cubicBezTo>
                    <a:cubicBezTo>
                      <a:pt x="2557905" y="526381"/>
                      <a:pt x="2556657" y="513908"/>
                      <a:pt x="2542935" y="511414"/>
                    </a:cubicBezTo>
                    <a:cubicBezTo>
                      <a:pt x="2527965" y="508919"/>
                      <a:pt x="2521727" y="501436"/>
                      <a:pt x="2526717" y="487716"/>
                    </a:cubicBezTo>
                    <a:cubicBezTo>
                      <a:pt x="2531707" y="472749"/>
                      <a:pt x="2534202" y="455287"/>
                      <a:pt x="2556657" y="457782"/>
                    </a:cubicBezTo>
                    <a:cubicBezTo>
                      <a:pt x="2567885" y="457782"/>
                      <a:pt x="2580360" y="455287"/>
                      <a:pt x="2589093" y="465265"/>
                    </a:cubicBezTo>
                    <a:cubicBezTo>
                      <a:pt x="2595330" y="471501"/>
                      <a:pt x="2601568" y="480232"/>
                      <a:pt x="2609053" y="473996"/>
                    </a:cubicBezTo>
                    <a:cubicBezTo>
                      <a:pt x="2651468" y="434084"/>
                      <a:pt x="2683904" y="470254"/>
                      <a:pt x="2718834" y="488963"/>
                    </a:cubicBezTo>
                    <a:cubicBezTo>
                      <a:pt x="2727567" y="495199"/>
                      <a:pt x="2736299" y="495199"/>
                      <a:pt x="2746279" y="497694"/>
                    </a:cubicBezTo>
                    <a:cubicBezTo>
                      <a:pt x="2764992" y="502683"/>
                      <a:pt x="2769982" y="495199"/>
                      <a:pt x="2769982" y="477738"/>
                    </a:cubicBezTo>
                    <a:cubicBezTo>
                      <a:pt x="2769982" y="467760"/>
                      <a:pt x="2769982" y="455287"/>
                      <a:pt x="2772477" y="445309"/>
                    </a:cubicBezTo>
                    <a:cubicBezTo>
                      <a:pt x="2776220" y="431589"/>
                      <a:pt x="2786200" y="427847"/>
                      <a:pt x="2798675" y="431589"/>
                    </a:cubicBezTo>
                    <a:cubicBezTo>
                      <a:pt x="2814893" y="436578"/>
                      <a:pt x="2802417" y="444062"/>
                      <a:pt x="2799922" y="451545"/>
                    </a:cubicBezTo>
                    <a:cubicBezTo>
                      <a:pt x="2794932" y="460276"/>
                      <a:pt x="2801170" y="465265"/>
                      <a:pt x="2807407" y="471501"/>
                    </a:cubicBezTo>
                    <a:cubicBezTo>
                      <a:pt x="2839843" y="503930"/>
                      <a:pt x="2838595" y="516403"/>
                      <a:pt x="2801170" y="543843"/>
                    </a:cubicBezTo>
                    <a:cubicBezTo>
                      <a:pt x="2797427" y="546337"/>
                      <a:pt x="2796180" y="548832"/>
                      <a:pt x="2793685" y="552574"/>
                    </a:cubicBezTo>
                    <a:cubicBezTo>
                      <a:pt x="2844833" y="562552"/>
                      <a:pt x="2849823" y="561304"/>
                      <a:pt x="2876021" y="520145"/>
                    </a:cubicBezTo>
                    <a:cubicBezTo>
                      <a:pt x="2877268" y="517650"/>
                      <a:pt x="2877268" y="516403"/>
                      <a:pt x="2878516" y="513908"/>
                    </a:cubicBezTo>
                    <a:cubicBezTo>
                      <a:pt x="2887248" y="506425"/>
                      <a:pt x="2905961" y="507672"/>
                      <a:pt x="2898476" y="490210"/>
                    </a:cubicBezTo>
                    <a:cubicBezTo>
                      <a:pt x="2893486" y="477738"/>
                      <a:pt x="2879763" y="485221"/>
                      <a:pt x="2868536" y="483974"/>
                    </a:cubicBezTo>
                    <a:cubicBezTo>
                      <a:pt x="2851070" y="480232"/>
                      <a:pt x="2844833" y="473996"/>
                      <a:pt x="2858556" y="457782"/>
                    </a:cubicBezTo>
                    <a:cubicBezTo>
                      <a:pt x="2866041" y="449051"/>
                      <a:pt x="2871031" y="437825"/>
                      <a:pt x="2878516" y="431589"/>
                    </a:cubicBezTo>
                    <a:cubicBezTo>
                      <a:pt x="2892238" y="420364"/>
                      <a:pt x="2905961" y="417869"/>
                      <a:pt x="2908456" y="441567"/>
                    </a:cubicBezTo>
                    <a:cubicBezTo>
                      <a:pt x="2909704" y="455287"/>
                      <a:pt x="2914694" y="466512"/>
                      <a:pt x="2927169" y="473996"/>
                    </a:cubicBezTo>
                    <a:cubicBezTo>
                      <a:pt x="2953366" y="486469"/>
                      <a:pt x="2969584" y="478985"/>
                      <a:pt x="2972079" y="444062"/>
                    </a:cubicBezTo>
                    <a:cubicBezTo>
                      <a:pt x="2975822" y="416622"/>
                      <a:pt x="2982059" y="415375"/>
                      <a:pt x="3009505" y="411633"/>
                    </a:cubicBezTo>
                    <a:close/>
                    <a:moveTo>
                      <a:pt x="4893641" y="291047"/>
                    </a:moveTo>
                    <a:cubicBezTo>
                      <a:pt x="4905917" y="292293"/>
                      <a:pt x="4917727" y="298212"/>
                      <a:pt x="4929537" y="310673"/>
                    </a:cubicBezTo>
                    <a:cubicBezTo>
                      <a:pt x="4944455" y="326873"/>
                      <a:pt x="4970561" y="319396"/>
                      <a:pt x="4990451" y="333103"/>
                    </a:cubicBezTo>
                    <a:cubicBezTo>
                      <a:pt x="5032718" y="364256"/>
                      <a:pt x="5068770" y="401640"/>
                      <a:pt x="5091146" y="452731"/>
                    </a:cubicBezTo>
                    <a:cubicBezTo>
                      <a:pt x="5109794" y="493853"/>
                      <a:pt x="5116009" y="534975"/>
                      <a:pt x="5127198" y="577343"/>
                    </a:cubicBezTo>
                    <a:cubicBezTo>
                      <a:pt x="5135900" y="613481"/>
                      <a:pt x="5144602" y="649619"/>
                      <a:pt x="5158276" y="684510"/>
                    </a:cubicBezTo>
                    <a:cubicBezTo>
                      <a:pt x="5180653" y="741832"/>
                      <a:pt x="5225407" y="777970"/>
                      <a:pt x="5276376" y="806631"/>
                    </a:cubicBezTo>
                    <a:cubicBezTo>
                      <a:pt x="5311184" y="825322"/>
                      <a:pt x="5341020" y="850245"/>
                      <a:pt x="5360910" y="885136"/>
                    </a:cubicBezTo>
                    <a:cubicBezTo>
                      <a:pt x="5378314" y="916289"/>
                      <a:pt x="5401934" y="942458"/>
                      <a:pt x="5430526" y="962396"/>
                    </a:cubicBezTo>
                    <a:cubicBezTo>
                      <a:pt x="5460362" y="982334"/>
                      <a:pt x="5456633" y="1013487"/>
                      <a:pt x="5456633" y="1043394"/>
                    </a:cubicBezTo>
                    <a:cubicBezTo>
                      <a:pt x="5421824" y="1065824"/>
                      <a:pt x="5410636" y="1105700"/>
                      <a:pt x="5406907" y="1139345"/>
                    </a:cubicBezTo>
                    <a:cubicBezTo>
                      <a:pt x="5399448" y="1196667"/>
                      <a:pt x="5370855" y="1237789"/>
                      <a:pt x="5336047" y="1277665"/>
                    </a:cubicBezTo>
                    <a:cubicBezTo>
                      <a:pt x="5327345" y="1288880"/>
                      <a:pt x="5317400" y="1290126"/>
                      <a:pt x="5307455" y="1281403"/>
                    </a:cubicBezTo>
                    <a:cubicBezTo>
                      <a:pt x="5297509" y="1271434"/>
                      <a:pt x="5283835" y="1261465"/>
                      <a:pt x="5280105" y="1249004"/>
                    </a:cubicBezTo>
                    <a:cubicBezTo>
                      <a:pt x="5265187" y="1205390"/>
                      <a:pt x="5237838" y="1166760"/>
                      <a:pt x="5220434" y="1124392"/>
                    </a:cubicBezTo>
                    <a:cubicBezTo>
                      <a:pt x="5209246" y="1098223"/>
                      <a:pt x="5194328" y="1072054"/>
                      <a:pt x="5162006" y="1063332"/>
                    </a:cubicBezTo>
                    <a:cubicBezTo>
                      <a:pt x="5147088" y="1058347"/>
                      <a:pt x="5140872" y="1039655"/>
                      <a:pt x="5125955" y="1034671"/>
                    </a:cubicBezTo>
                    <a:cubicBezTo>
                      <a:pt x="5097362" y="1023456"/>
                      <a:pt x="5070013" y="1008502"/>
                      <a:pt x="5038934" y="1009748"/>
                    </a:cubicBezTo>
                    <a:cubicBezTo>
                      <a:pt x="4956886" y="1017225"/>
                      <a:pt x="4902187" y="972365"/>
                      <a:pt x="4849975" y="917535"/>
                    </a:cubicBezTo>
                    <a:cubicBezTo>
                      <a:pt x="4785331" y="852737"/>
                      <a:pt x="4756739" y="766755"/>
                      <a:pt x="4738091" y="684510"/>
                    </a:cubicBezTo>
                    <a:cubicBezTo>
                      <a:pt x="4725660" y="625942"/>
                      <a:pt x="4703283" y="564882"/>
                      <a:pt x="4704526" y="501330"/>
                    </a:cubicBezTo>
                    <a:cubicBezTo>
                      <a:pt x="4704526" y="466439"/>
                      <a:pt x="4711985" y="435285"/>
                      <a:pt x="4759225" y="452731"/>
                    </a:cubicBezTo>
                    <a:cubicBezTo>
                      <a:pt x="4775386" y="458962"/>
                      <a:pt x="4800249" y="472669"/>
                      <a:pt x="4811437" y="455223"/>
                    </a:cubicBezTo>
                    <a:cubicBezTo>
                      <a:pt x="4823869" y="439024"/>
                      <a:pt x="4811437" y="415348"/>
                      <a:pt x="4806465" y="395410"/>
                    </a:cubicBezTo>
                    <a:cubicBezTo>
                      <a:pt x="4797763" y="371733"/>
                      <a:pt x="4772900" y="350549"/>
                      <a:pt x="4787818" y="323134"/>
                    </a:cubicBezTo>
                    <a:cubicBezTo>
                      <a:pt x="4801492" y="298212"/>
                      <a:pt x="4833814" y="309427"/>
                      <a:pt x="4854948" y="299458"/>
                    </a:cubicBezTo>
                    <a:cubicBezTo>
                      <a:pt x="4868622" y="293228"/>
                      <a:pt x="4881365" y="289801"/>
                      <a:pt x="4893641" y="291047"/>
                    </a:cubicBezTo>
                    <a:close/>
                    <a:moveTo>
                      <a:pt x="3507047" y="127377"/>
                    </a:moveTo>
                    <a:cubicBezTo>
                      <a:pt x="3536931" y="128937"/>
                      <a:pt x="3567127" y="136739"/>
                      <a:pt x="3597012" y="141107"/>
                    </a:cubicBezTo>
                    <a:cubicBezTo>
                      <a:pt x="3618180" y="143604"/>
                      <a:pt x="3639348" y="152341"/>
                      <a:pt x="3660517" y="151093"/>
                    </a:cubicBezTo>
                    <a:cubicBezTo>
                      <a:pt x="3669233" y="149845"/>
                      <a:pt x="3675459" y="153589"/>
                      <a:pt x="3682930" y="158582"/>
                    </a:cubicBezTo>
                    <a:cubicBezTo>
                      <a:pt x="3727757" y="196029"/>
                      <a:pt x="3778810" y="206014"/>
                      <a:pt x="3837334" y="193532"/>
                    </a:cubicBezTo>
                    <a:cubicBezTo>
                      <a:pt x="3874690" y="186043"/>
                      <a:pt x="3912045" y="192284"/>
                      <a:pt x="3950646" y="198525"/>
                    </a:cubicBezTo>
                    <a:cubicBezTo>
                      <a:pt x="4002944" y="207263"/>
                      <a:pt x="4042791" y="234723"/>
                      <a:pt x="4087617" y="257191"/>
                    </a:cubicBezTo>
                    <a:cubicBezTo>
                      <a:pt x="4103805" y="264681"/>
                      <a:pt x="4126218" y="279659"/>
                      <a:pt x="4116257" y="298382"/>
                    </a:cubicBezTo>
                    <a:cubicBezTo>
                      <a:pt x="4106295" y="318354"/>
                      <a:pt x="4085127" y="337077"/>
                      <a:pt x="4058978" y="340822"/>
                    </a:cubicBezTo>
                    <a:cubicBezTo>
                      <a:pt x="4055242" y="342070"/>
                      <a:pt x="4052752" y="337077"/>
                      <a:pt x="4049017" y="337077"/>
                    </a:cubicBezTo>
                    <a:cubicBezTo>
                      <a:pt x="4030339" y="337077"/>
                      <a:pt x="4005435" y="327091"/>
                      <a:pt x="3994228" y="347063"/>
                    </a:cubicBezTo>
                    <a:cubicBezTo>
                      <a:pt x="3985512" y="364538"/>
                      <a:pt x="4010416" y="373275"/>
                      <a:pt x="4020377" y="384509"/>
                    </a:cubicBezTo>
                    <a:cubicBezTo>
                      <a:pt x="4035319" y="400736"/>
                      <a:pt x="4049017" y="418211"/>
                      <a:pt x="4057733" y="438183"/>
                    </a:cubicBezTo>
                    <a:cubicBezTo>
                      <a:pt x="4062714" y="449417"/>
                      <a:pt x="4065204" y="463147"/>
                      <a:pt x="4081392" y="460650"/>
                    </a:cubicBezTo>
                    <a:cubicBezTo>
                      <a:pt x="4096334" y="459402"/>
                      <a:pt x="4107541" y="453161"/>
                      <a:pt x="4115012" y="438183"/>
                    </a:cubicBezTo>
                    <a:cubicBezTo>
                      <a:pt x="4122483" y="423204"/>
                      <a:pt x="4119992" y="408225"/>
                      <a:pt x="4119992" y="393247"/>
                    </a:cubicBezTo>
                    <a:cubicBezTo>
                      <a:pt x="4119992" y="380765"/>
                      <a:pt x="4119992" y="368282"/>
                      <a:pt x="4133690" y="362041"/>
                    </a:cubicBezTo>
                    <a:cubicBezTo>
                      <a:pt x="4144896" y="357049"/>
                      <a:pt x="4156103" y="344566"/>
                      <a:pt x="4169800" y="352056"/>
                    </a:cubicBezTo>
                    <a:cubicBezTo>
                      <a:pt x="4183497" y="359545"/>
                      <a:pt x="4178517" y="374524"/>
                      <a:pt x="4178517" y="385758"/>
                    </a:cubicBezTo>
                    <a:cubicBezTo>
                      <a:pt x="4179762" y="398240"/>
                      <a:pt x="4178517" y="409474"/>
                      <a:pt x="4185988" y="420708"/>
                    </a:cubicBezTo>
                    <a:cubicBezTo>
                      <a:pt x="4192214" y="431942"/>
                      <a:pt x="4199685" y="439431"/>
                      <a:pt x="4212137" y="430693"/>
                    </a:cubicBezTo>
                    <a:cubicBezTo>
                      <a:pt x="4235795" y="413218"/>
                      <a:pt x="4240776" y="438183"/>
                      <a:pt x="4253228" y="446920"/>
                    </a:cubicBezTo>
                    <a:cubicBezTo>
                      <a:pt x="4258209" y="451913"/>
                      <a:pt x="4258209" y="460650"/>
                      <a:pt x="4253228" y="460650"/>
                    </a:cubicBezTo>
                    <a:cubicBezTo>
                      <a:pt x="4227079" y="463147"/>
                      <a:pt x="4223343" y="489359"/>
                      <a:pt x="4208401" y="508083"/>
                    </a:cubicBezTo>
                    <a:cubicBezTo>
                      <a:pt x="4207156" y="499345"/>
                      <a:pt x="4205911" y="494352"/>
                      <a:pt x="4205911" y="490608"/>
                    </a:cubicBezTo>
                    <a:cubicBezTo>
                      <a:pt x="4205911" y="481870"/>
                      <a:pt x="4219608" y="470636"/>
                      <a:pt x="4204666" y="463147"/>
                    </a:cubicBezTo>
                    <a:cubicBezTo>
                      <a:pt x="4189723" y="455658"/>
                      <a:pt x="4174781" y="459402"/>
                      <a:pt x="4162329" y="465643"/>
                    </a:cubicBezTo>
                    <a:cubicBezTo>
                      <a:pt x="4148632" y="471884"/>
                      <a:pt x="4151122" y="485615"/>
                      <a:pt x="4154858" y="496849"/>
                    </a:cubicBezTo>
                    <a:cubicBezTo>
                      <a:pt x="4157348" y="506834"/>
                      <a:pt x="4162329" y="515572"/>
                      <a:pt x="4166065" y="525558"/>
                    </a:cubicBezTo>
                    <a:cubicBezTo>
                      <a:pt x="4169800" y="535543"/>
                      <a:pt x="4172291" y="546777"/>
                      <a:pt x="4185988" y="550522"/>
                    </a:cubicBezTo>
                    <a:cubicBezTo>
                      <a:pt x="4199685" y="553018"/>
                      <a:pt x="4200930" y="539288"/>
                      <a:pt x="4208401" y="531799"/>
                    </a:cubicBezTo>
                    <a:cubicBezTo>
                      <a:pt x="4225834" y="518068"/>
                      <a:pt x="4248247" y="513076"/>
                      <a:pt x="4263190" y="494352"/>
                    </a:cubicBezTo>
                    <a:cubicBezTo>
                      <a:pt x="4268170" y="486863"/>
                      <a:pt x="4281867" y="484367"/>
                      <a:pt x="4271906" y="471884"/>
                    </a:cubicBezTo>
                    <a:cubicBezTo>
                      <a:pt x="4264435" y="460650"/>
                      <a:pt x="4271906" y="456906"/>
                      <a:pt x="4280622" y="455658"/>
                    </a:cubicBezTo>
                    <a:cubicBezTo>
                      <a:pt x="4291829" y="454409"/>
                      <a:pt x="4298055" y="456906"/>
                      <a:pt x="4296810" y="469388"/>
                    </a:cubicBezTo>
                    <a:cubicBezTo>
                      <a:pt x="4296810" y="493104"/>
                      <a:pt x="4316733" y="508083"/>
                      <a:pt x="4326694" y="526806"/>
                    </a:cubicBezTo>
                    <a:cubicBezTo>
                      <a:pt x="4337901" y="545529"/>
                      <a:pt x="4377747" y="534295"/>
                      <a:pt x="4390199" y="510579"/>
                    </a:cubicBezTo>
                    <a:cubicBezTo>
                      <a:pt x="4397670" y="495601"/>
                      <a:pt x="4407632" y="493104"/>
                      <a:pt x="4420084" y="495601"/>
                    </a:cubicBezTo>
                    <a:cubicBezTo>
                      <a:pt x="4436271" y="498097"/>
                      <a:pt x="4440007" y="511827"/>
                      <a:pt x="4442497" y="524309"/>
                    </a:cubicBezTo>
                    <a:cubicBezTo>
                      <a:pt x="4444988" y="534295"/>
                      <a:pt x="4442497" y="543033"/>
                      <a:pt x="4427555" y="544281"/>
                    </a:cubicBezTo>
                    <a:cubicBezTo>
                      <a:pt x="4410122" y="545529"/>
                      <a:pt x="4416348" y="560508"/>
                      <a:pt x="4420084" y="569245"/>
                    </a:cubicBezTo>
                    <a:cubicBezTo>
                      <a:pt x="4426310" y="595458"/>
                      <a:pt x="4440007" y="620422"/>
                      <a:pt x="4432536" y="649131"/>
                    </a:cubicBezTo>
                    <a:cubicBezTo>
                      <a:pt x="4431290" y="654124"/>
                      <a:pt x="4433781" y="667854"/>
                      <a:pt x="4443742" y="670351"/>
                    </a:cubicBezTo>
                    <a:cubicBezTo>
                      <a:pt x="4454949" y="671599"/>
                      <a:pt x="4456194" y="659117"/>
                      <a:pt x="4461175" y="652876"/>
                    </a:cubicBezTo>
                    <a:cubicBezTo>
                      <a:pt x="4479853" y="620422"/>
                      <a:pt x="4489815" y="619174"/>
                      <a:pt x="4515964" y="645386"/>
                    </a:cubicBezTo>
                    <a:cubicBezTo>
                      <a:pt x="4533396" y="664110"/>
                      <a:pt x="4540867" y="644138"/>
                      <a:pt x="4552074" y="637897"/>
                    </a:cubicBezTo>
                    <a:cubicBezTo>
                      <a:pt x="4562036" y="631656"/>
                      <a:pt x="4573242" y="620422"/>
                      <a:pt x="4563281" y="605444"/>
                    </a:cubicBezTo>
                    <a:cubicBezTo>
                      <a:pt x="4554565" y="592961"/>
                      <a:pt x="4547093" y="599202"/>
                      <a:pt x="4539622" y="606692"/>
                    </a:cubicBezTo>
                    <a:cubicBezTo>
                      <a:pt x="4532151" y="614181"/>
                      <a:pt x="4524680" y="625415"/>
                      <a:pt x="4512228" y="612933"/>
                    </a:cubicBezTo>
                    <a:cubicBezTo>
                      <a:pt x="4502266" y="602947"/>
                      <a:pt x="4499776" y="592961"/>
                      <a:pt x="4512228" y="581727"/>
                    </a:cubicBezTo>
                    <a:cubicBezTo>
                      <a:pt x="4527170" y="567997"/>
                      <a:pt x="4520944" y="546777"/>
                      <a:pt x="4528415" y="530551"/>
                    </a:cubicBezTo>
                    <a:cubicBezTo>
                      <a:pt x="4535887" y="515572"/>
                      <a:pt x="4537132" y="495601"/>
                      <a:pt x="4560790" y="501842"/>
                    </a:cubicBezTo>
                    <a:cubicBezTo>
                      <a:pt x="4583204" y="508083"/>
                      <a:pt x="4603127" y="514324"/>
                      <a:pt x="4601882" y="544281"/>
                    </a:cubicBezTo>
                    <a:cubicBezTo>
                      <a:pt x="4601882" y="576735"/>
                      <a:pt x="4590675" y="609188"/>
                      <a:pt x="4585694" y="641642"/>
                    </a:cubicBezTo>
                    <a:cubicBezTo>
                      <a:pt x="4580714" y="687826"/>
                      <a:pt x="4591920" y="730265"/>
                      <a:pt x="4590675" y="775201"/>
                    </a:cubicBezTo>
                    <a:cubicBezTo>
                      <a:pt x="4589430" y="811399"/>
                      <a:pt x="4590675" y="848846"/>
                      <a:pt x="4588185" y="885044"/>
                    </a:cubicBezTo>
                    <a:cubicBezTo>
                      <a:pt x="4578223" y="893782"/>
                      <a:pt x="4584449" y="910008"/>
                      <a:pt x="4575733" y="918746"/>
                    </a:cubicBezTo>
                    <a:cubicBezTo>
                      <a:pt x="4568262" y="936221"/>
                      <a:pt x="4560790" y="952448"/>
                      <a:pt x="4553319" y="968675"/>
                    </a:cubicBezTo>
                    <a:cubicBezTo>
                      <a:pt x="4543358" y="988646"/>
                      <a:pt x="4532151" y="1009866"/>
                      <a:pt x="4503512" y="999880"/>
                    </a:cubicBezTo>
                    <a:cubicBezTo>
                      <a:pt x="4512228" y="973668"/>
                      <a:pt x="4496040" y="951200"/>
                      <a:pt x="4489815" y="927484"/>
                    </a:cubicBezTo>
                    <a:cubicBezTo>
                      <a:pt x="4472382" y="867569"/>
                      <a:pt x="4440007" y="816392"/>
                      <a:pt x="4417593" y="760222"/>
                    </a:cubicBezTo>
                    <a:cubicBezTo>
                      <a:pt x="4405141" y="726521"/>
                      <a:pt x="4377747" y="709045"/>
                      <a:pt x="4350353" y="689074"/>
                    </a:cubicBezTo>
                    <a:lnTo>
                      <a:pt x="4350311" y="685908"/>
                    </a:lnTo>
                    <a:lnTo>
                      <a:pt x="4346352" y="691116"/>
                    </a:lnTo>
                    <a:cubicBezTo>
                      <a:pt x="4287655" y="691116"/>
                      <a:pt x="4280161" y="684726"/>
                      <a:pt x="4280161" y="628496"/>
                    </a:cubicBezTo>
                    <a:lnTo>
                      <a:pt x="4281204" y="626556"/>
                    </a:lnTo>
                    <a:lnTo>
                      <a:pt x="4280622" y="626663"/>
                    </a:lnTo>
                    <a:cubicBezTo>
                      <a:pt x="4260699" y="602947"/>
                      <a:pt x="4233305" y="591713"/>
                      <a:pt x="4203420" y="590465"/>
                    </a:cubicBezTo>
                    <a:cubicBezTo>
                      <a:pt x="4184742" y="589217"/>
                      <a:pt x="4167310" y="584224"/>
                      <a:pt x="4154858" y="571742"/>
                    </a:cubicBezTo>
                    <a:cubicBezTo>
                      <a:pt x="4133690" y="548026"/>
                      <a:pt x="4107541" y="535543"/>
                      <a:pt x="4077656" y="530551"/>
                    </a:cubicBezTo>
                    <a:cubicBezTo>
                      <a:pt x="4057733" y="528054"/>
                      <a:pt x="4040300" y="518068"/>
                      <a:pt x="4022867" y="508083"/>
                    </a:cubicBezTo>
                    <a:cubicBezTo>
                      <a:pt x="3999209" y="498097"/>
                      <a:pt x="3986757" y="480622"/>
                      <a:pt x="3985512" y="454409"/>
                    </a:cubicBezTo>
                    <a:cubicBezTo>
                      <a:pt x="3984267" y="418211"/>
                      <a:pt x="3976795" y="387006"/>
                      <a:pt x="3936949" y="368282"/>
                    </a:cubicBezTo>
                    <a:cubicBezTo>
                      <a:pt x="3907065" y="355800"/>
                      <a:pt x="3910800" y="333332"/>
                      <a:pt x="3936949" y="312113"/>
                    </a:cubicBezTo>
                    <a:cubicBezTo>
                      <a:pt x="3954382" y="298382"/>
                      <a:pt x="3953137" y="279659"/>
                      <a:pt x="3953137" y="260936"/>
                    </a:cubicBezTo>
                    <a:cubicBezTo>
                      <a:pt x="3950646" y="244709"/>
                      <a:pt x="3943175" y="233475"/>
                      <a:pt x="3926988" y="229730"/>
                    </a:cubicBezTo>
                    <a:cubicBezTo>
                      <a:pt x="3892122" y="224738"/>
                      <a:pt x="3856012" y="218497"/>
                      <a:pt x="3819901" y="223489"/>
                    </a:cubicBezTo>
                    <a:cubicBezTo>
                      <a:pt x="3809940" y="225986"/>
                      <a:pt x="3793752" y="227234"/>
                      <a:pt x="3794997" y="240964"/>
                    </a:cubicBezTo>
                    <a:cubicBezTo>
                      <a:pt x="3796243" y="255943"/>
                      <a:pt x="3811185" y="254695"/>
                      <a:pt x="3821146" y="252198"/>
                    </a:cubicBezTo>
                    <a:cubicBezTo>
                      <a:pt x="3848541" y="245957"/>
                      <a:pt x="3865973" y="260936"/>
                      <a:pt x="3882161" y="277163"/>
                    </a:cubicBezTo>
                    <a:cubicBezTo>
                      <a:pt x="3898348" y="293390"/>
                      <a:pt x="3894613" y="310865"/>
                      <a:pt x="3873444" y="314609"/>
                    </a:cubicBezTo>
                    <a:cubicBezTo>
                      <a:pt x="3839824" y="322098"/>
                      <a:pt x="3803714" y="322098"/>
                      <a:pt x="3771339" y="303375"/>
                    </a:cubicBezTo>
                    <a:cubicBezTo>
                      <a:pt x="3753906" y="293390"/>
                      <a:pt x="3745190" y="277163"/>
                      <a:pt x="3742699" y="257191"/>
                    </a:cubicBezTo>
                    <a:cubicBezTo>
                      <a:pt x="3741454" y="227234"/>
                      <a:pt x="3721531" y="213504"/>
                      <a:pt x="3695382" y="213504"/>
                    </a:cubicBezTo>
                    <a:cubicBezTo>
                      <a:pt x="3639348" y="212255"/>
                      <a:pt x="3588295" y="189788"/>
                      <a:pt x="3537243" y="171064"/>
                    </a:cubicBezTo>
                    <a:cubicBezTo>
                      <a:pt x="3529771" y="167320"/>
                      <a:pt x="3521055" y="159830"/>
                      <a:pt x="3516074" y="163575"/>
                    </a:cubicBezTo>
                    <a:cubicBezTo>
                      <a:pt x="3477473" y="189788"/>
                      <a:pt x="3427666" y="163575"/>
                      <a:pt x="3390310" y="189788"/>
                    </a:cubicBezTo>
                    <a:cubicBezTo>
                      <a:pt x="3375368" y="199773"/>
                      <a:pt x="3356690" y="203518"/>
                      <a:pt x="3340502" y="189788"/>
                    </a:cubicBezTo>
                    <a:cubicBezTo>
                      <a:pt x="3367896" y="178554"/>
                      <a:pt x="3397781" y="173561"/>
                      <a:pt x="3418949" y="151093"/>
                    </a:cubicBezTo>
                    <a:cubicBezTo>
                      <a:pt x="3447589" y="130497"/>
                      <a:pt x="3477162" y="125817"/>
                      <a:pt x="3507047" y="127377"/>
                    </a:cubicBezTo>
                    <a:close/>
                    <a:moveTo>
                      <a:pt x="4861855" y="0"/>
                    </a:moveTo>
                    <a:cubicBezTo>
                      <a:pt x="4993761" y="102344"/>
                      <a:pt x="5110735" y="223410"/>
                      <a:pt x="5223976" y="346972"/>
                    </a:cubicBezTo>
                    <a:cubicBezTo>
                      <a:pt x="5284951" y="413122"/>
                      <a:pt x="5350905" y="475527"/>
                      <a:pt x="5410636" y="541677"/>
                    </a:cubicBezTo>
                    <a:lnTo>
                      <a:pt x="5412148" y="543497"/>
                    </a:lnTo>
                    <a:lnTo>
                      <a:pt x="5412148" y="541018"/>
                    </a:lnTo>
                    <a:cubicBezTo>
                      <a:pt x="5472142" y="538528"/>
                      <a:pt x="5523386" y="559693"/>
                      <a:pt x="5570881" y="593308"/>
                    </a:cubicBezTo>
                    <a:cubicBezTo>
                      <a:pt x="5600877" y="614473"/>
                      <a:pt x="5609626" y="648088"/>
                      <a:pt x="5625874" y="675478"/>
                    </a:cubicBezTo>
                    <a:cubicBezTo>
                      <a:pt x="5658371" y="731503"/>
                      <a:pt x="5683368" y="793754"/>
                      <a:pt x="5692117" y="860984"/>
                    </a:cubicBezTo>
                    <a:cubicBezTo>
                      <a:pt x="5695867" y="899579"/>
                      <a:pt x="5712115" y="935684"/>
                      <a:pt x="5718364" y="973034"/>
                    </a:cubicBezTo>
                    <a:cubicBezTo>
                      <a:pt x="5722114" y="997934"/>
                      <a:pt x="5745861" y="995444"/>
                      <a:pt x="5763359" y="996689"/>
                    </a:cubicBezTo>
                    <a:cubicBezTo>
                      <a:pt x="5863348" y="1004159"/>
                      <a:pt x="5958337" y="1026570"/>
                      <a:pt x="6048327" y="1068900"/>
                    </a:cubicBezTo>
                    <a:cubicBezTo>
                      <a:pt x="6017081" y="1093800"/>
                      <a:pt x="5987084" y="1118700"/>
                      <a:pt x="5965836" y="1152315"/>
                    </a:cubicBezTo>
                    <a:cubicBezTo>
                      <a:pt x="5949588" y="1174725"/>
                      <a:pt x="5925841" y="1174725"/>
                      <a:pt x="5903344" y="1166010"/>
                    </a:cubicBezTo>
                    <a:cubicBezTo>
                      <a:pt x="5868347" y="1149825"/>
                      <a:pt x="5835851" y="1142355"/>
                      <a:pt x="5798355" y="1157295"/>
                    </a:cubicBezTo>
                    <a:cubicBezTo>
                      <a:pt x="5789606" y="1161030"/>
                      <a:pt x="5781170" y="1159785"/>
                      <a:pt x="5773046" y="1156361"/>
                    </a:cubicBezTo>
                    <a:lnTo>
                      <a:pt x="5757068" y="1146812"/>
                    </a:lnTo>
                    <a:lnTo>
                      <a:pt x="5763700" y="1153435"/>
                    </a:lnTo>
                    <a:lnTo>
                      <a:pt x="5827377" y="1307236"/>
                    </a:lnTo>
                    <a:lnTo>
                      <a:pt x="5832884" y="1297699"/>
                    </a:lnTo>
                    <a:cubicBezTo>
                      <a:pt x="5840259" y="1291514"/>
                      <a:pt x="5846405" y="1280381"/>
                      <a:pt x="5858697" y="1284092"/>
                    </a:cubicBezTo>
                    <a:cubicBezTo>
                      <a:pt x="5862384" y="1285329"/>
                      <a:pt x="5864842" y="1289040"/>
                      <a:pt x="5866072" y="1290277"/>
                    </a:cubicBezTo>
                    <a:cubicBezTo>
                      <a:pt x="5868530" y="1303884"/>
                      <a:pt x="5848863" y="1297699"/>
                      <a:pt x="5847634" y="1311306"/>
                    </a:cubicBezTo>
                    <a:cubicBezTo>
                      <a:pt x="5866072" y="1319966"/>
                      <a:pt x="5880822" y="1315017"/>
                      <a:pt x="5895571" y="1301410"/>
                    </a:cubicBezTo>
                    <a:cubicBezTo>
                      <a:pt x="5905405" y="1291514"/>
                      <a:pt x="5917696" y="1284092"/>
                      <a:pt x="5928758" y="1300173"/>
                    </a:cubicBezTo>
                    <a:cubicBezTo>
                      <a:pt x="5941050" y="1312543"/>
                      <a:pt x="5928758" y="1317492"/>
                      <a:pt x="5918925" y="1323677"/>
                    </a:cubicBezTo>
                    <a:cubicBezTo>
                      <a:pt x="5907863" y="1331099"/>
                      <a:pt x="5910321" y="1340995"/>
                      <a:pt x="5915238" y="1352128"/>
                    </a:cubicBezTo>
                    <a:cubicBezTo>
                      <a:pt x="5927529" y="1383053"/>
                      <a:pt x="5952112" y="1402846"/>
                      <a:pt x="5976696" y="1422638"/>
                    </a:cubicBezTo>
                    <a:cubicBezTo>
                      <a:pt x="6006195" y="1448615"/>
                      <a:pt x="6009883" y="1475830"/>
                      <a:pt x="5982841" y="1500570"/>
                    </a:cubicBezTo>
                    <a:cubicBezTo>
                      <a:pt x="5963175" y="1517888"/>
                      <a:pt x="5936133" y="1527784"/>
                      <a:pt x="5926300" y="1556236"/>
                    </a:cubicBezTo>
                    <a:cubicBezTo>
                      <a:pt x="5925071" y="1560566"/>
                      <a:pt x="5921691" y="1562730"/>
                      <a:pt x="5917543" y="1563813"/>
                    </a:cubicBezTo>
                    <a:lnTo>
                      <a:pt x="5914171" y="1564086"/>
                    </a:lnTo>
                    <a:lnTo>
                      <a:pt x="5923204" y="1601327"/>
                    </a:lnTo>
                    <a:cubicBezTo>
                      <a:pt x="5925231" y="1614720"/>
                      <a:pt x="5925855" y="1628114"/>
                      <a:pt x="5924608" y="1641818"/>
                    </a:cubicBezTo>
                    <a:cubicBezTo>
                      <a:pt x="5939576" y="1704112"/>
                      <a:pt x="5954544" y="1767651"/>
                      <a:pt x="5968265" y="1829945"/>
                    </a:cubicBezTo>
                    <a:cubicBezTo>
                      <a:pt x="5975749" y="1861092"/>
                      <a:pt x="5984481" y="1893484"/>
                      <a:pt x="5991965" y="1925877"/>
                    </a:cubicBezTo>
                    <a:cubicBezTo>
                      <a:pt x="6019406" y="1985679"/>
                      <a:pt x="6026890" y="2050464"/>
                      <a:pt x="6036869" y="2112758"/>
                    </a:cubicBezTo>
                    <a:cubicBezTo>
                      <a:pt x="6043106" y="2151380"/>
                      <a:pt x="6048096" y="2188756"/>
                      <a:pt x="6054332" y="2226133"/>
                    </a:cubicBezTo>
                    <a:cubicBezTo>
                      <a:pt x="6056827" y="2239837"/>
                      <a:pt x="6058074" y="2252296"/>
                      <a:pt x="6051838" y="2266001"/>
                    </a:cubicBezTo>
                    <a:lnTo>
                      <a:pt x="6051838" y="2274722"/>
                    </a:lnTo>
                    <a:cubicBezTo>
                      <a:pt x="6058074" y="2299639"/>
                      <a:pt x="6049343" y="2325802"/>
                      <a:pt x="6056827" y="2349474"/>
                    </a:cubicBezTo>
                    <a:cubicBezTo>
                      <a:pt x="6059322" y="2505208"/>
                      <a:pt x="6058074" y="2660943"/>
                      <a:pt x="6038117" y="2815431"/>
                    </a:cubicBezTo>
                    <a:cubicBezTo>
                      <a:pt x="6035622" y="2835365"/>
                      <a:pt x="6033127" y="2855299"/>
                      <a:pt x="6024396" y="2872741"/>
                    </a:cubicBezTo>
                    <a:cubicBezTo>
                      <a:pt x="6031880" y="2841594"/>
                      <a:pt x="6008180" y="2822906"/>
                      <a:pt x="5991965" y="2804218"/>
                    </a:cubicBezTo>
                    <a:cubicBezTo>
                      <a:pt x="5972007" y="2783038"/>
                      <a:pt x="5965770" y="2768088"/>
                      <a:pt x="5994459" y="2750646"/>
                    </a:cubicBezTo>
                    <a:cubicBezTo>
                      <a:pt x="6004438" y="2744416"/>
                      <a:pt x="6005686" y="2733203"/>
                      <a:pt x="5998201" y="2728220"/>
                    </a:cubicBezTo>
                    <a:cubicBezTo>
                      <a:pt x="5972007" y="2714515"/>
                      <a:pt x="5962028" y="2680876"/>
                      <a:pt x="5932092" y="2672156"/>
                    </a:cubicBezTo>
                    <a:cubicBezTo>
                      <a:pt x="5927102" y="2670910"/>
                      <a:pt x="5920866" y="2669664"/>
                      <a:pt x="5917124" y="2665926"/>
                    </a:cubicBezTo>
                    <a:cubicBezTo>
                      <a:pt x="5908392" y="2659697"/>
                      <a:pt x="5892177" y="2663434"/>
                      <a:pt x="5893424" y="2647238"/>
                    </a:cubicBezTo>
                    <a:cubicBezTo>
                      <a:pt x="5894671" y="2633533"/>
                      <a:pt x="5907145" y="2627304"/>
                      <a:pt x="5923360" y="2627304"/>
                    </a:cubicBezTo>
                    <a:cubicBezTo>
                      <a:pt x="5952049" y="2628550"/>
                      <a:pt x="5962028" y="2609862"/>
                      <a:pt x="5959534" y="2584944"/>
                    </a:cubicBezTo>
                    <a:cubicBezTo>
                      <a:pt x="5957039" y="2566256"/>
                      <a:pt x="5962028" y="2555043"/>
                      <a:pt x="5981986" y="2553797"/>
                    </a:cubicBezTo>
                    <a:cubicBezTo>
                      <a:pt x="6003191" y="2552552"/>
                      <a:pt x="5999449" y="2541339"/>
                      <a:pt x="5988223" y="2530126"/>
                    </a:cubicBezTo>
                    <a:cubicBezTo>
                      <a:pt x="5980738" y="2523896"/>
                      <a:pt x="5972007" y="2518913"/>
                      <a:pt x="5964523" y="2511438"/>
                    </a:cubicBezTo>
                    <a:cubicBezTo>
                      <a:pt x="5958286" y="2507700"/>
                      <a:pt x="5945813" y="2506454"/>
                      <a:pt x="5948307" y="2495241"/>
                    </a:cubicBezTo>
                    <a:cubicBezTo>
                      <a:pt x="5950802" y="2482783"/>
                      <a:pt x="5960781" y="2492750"/>
                      <a:pt x="5968265" y="2491504"/>
                    </a:cubicBezTo>
                    <a:cubicBezTo>
                      <a:pt x="5985728" y="2487766"/>
                      <a:pt x="5979491" y="2471570"/>
                      <a:pt x="5975749" y="2462849"/>
                    </a:cubicBezTo>
                    <a:cubicBezTo>
                      <a:pt x="5967018" y="2437931"/>
                      <a:pt x="5958286" y="2411768"/>
                      <a:pt x="5943318" y="2391834"/>
                    </a:cubicBezTo>
                    <a:cubicBezTo>
                      <a:pt x="5922113" y="2364425"/>
                      <a:pt x="5910887" y="2333278"/>
                      <a:pt x="5899661" y="2303377"/>
                    </a:cubicBezTo>
                    <a:cubicBezTo>
                      <a:pt x="5892177" y="2285934"/>
                      <a:pt x="5893424" y="2269738"/>
                      <a:pt x="5900908" y="2253542"/>
                    </a:cubicBezTo>
                    <a:cubicBezTo>
                      <a:pt x="5904650" y="2244821"/>
                      <a:pt x="5912134" y="2234854"/>
                      <a:pt x="5909640" y="2228624"/>
                    </a:cubicBezTo>
                    <a:cubicBezTo>
                      <a:pt x="5885940" y="2156364"/>
                      <a:pt x="5873466" y="2075382"/>
                      <a:pt x="5807357" y="2025547"/>
                    </a:cubicBezTo>
                    <a:cubicBezTo>
                      <a:pt x="5769936" y="1998138"/>
                      <a:pt x="5727526" y="1975712"/>
                      <a:pt x="5686364" y="1953286"/>
                    </a:cubicBezTo>
                    <a:cubicBezTo>
                      <a:pt x="5667653" y="1943319"/>
                      <a:pt x="5658922" y="1929615"/>
                      <a:pt x="5652685" y="1909681"/>
                    </a:cubicBezTo>
                    <a:cubicBezTo>
                      <a:pt x="5635222" y="1849879"/>
                      <a:pt x="5635222" y="1788831"/>
                      <a:pt x="5632728" y="1729029"/>
                    </a:cubicBezTo>
                    <a:cubicBezTo>
                      <a:pt x="5632728" y="1679194"/>
                      <a:pt x="5619007" y="1636834"/>
                      <a:pt x="5577844" y="1599458"/>
                    </a:cubicBezTo>
                    <a:cubicBezTo>
                      <a:pt x="5529197" y="1557098"/>
                      <a:pt x="5491777" y="1503526"/>
                      <a:pt x="5500508" y="1431265"/>
                    </a:cubicBezTo>
                    <a:cubicBezTo>
                      <a:pt x="5507992" y="1377693"/>
                      <a:pt x="5499261" y="1321628"/>
                      <a:pt x="5506745" y="1266810"/>
                    </a:cubicBezTo>
                    <a:cubicBezTo>
                      <a:pt x="5511734" y="1229434"/>
                      <a:pt x="5491777" y="1194549"/>
                      <a:pt x="5476809" y="1160910"/>
                    </a:cubicBezTo>
                    <a:cubicBezTo>
                      <a:pt x="5466830" y="1133501"/>
                      <a:pt x="5450614" y="1109830"/>
                      <a:pt x="5466830" y="1078683"/>
                    </a:cubicBezTo>
                    <a:cubicBezTo>
                      <a:pt x="5473067" y="1066224"/>
                      <a:pt x="5463088" y="1053765"/>
                      <a:pt x="5461840" y="1041307"/>
                    </a:cubicBezTo>
                    <a:lnTo>
                      <a:pt x="5477000" y="1030897"/>
                    </a:lnTo>
                    <a:lnTo>
                      <a:pt x="5486953" y="999789"/>
                    </a:lnTo>
                    <a:cubicBezTo>
                      <a:pt x="5490511" y="968607"/>
                      <a:pt x="5475345" y="940758"/>
                      <a:pt x="5456679" y="913612"/>
                    </a:cubicBezTo>
                    <a:cubicBezTo>
                      <a:pt x="5450457" y="906123"/>
                      <a:pt x="5441746" y="902379"/>
                      <a:pt x="5434279" y="902379"/>
                    </a:cubicBezTo>
                    <a:cubicBezTo>
                      <a:pt x="5410636" y="901131"/>
                      <a:pt x="5393214" y="887402"/>
                      <a:pt x="5377037" y="873673"/>
                    </a:cubicBezTo>
                    <a:cubicBezTo>
                      <a:pt x="5338461" y="824997"/>
                      <a:pt x="5284951" y="796290"/>
                      <a:pt x="5233931" y="762591"/>
                    </a:cubicBezTo>
                    <a:cubicBezTo>
                      <a:pt x="5210287" y="748862"/>
                      <a:pt x="5197843" y="723900"/>
                      <a:pt x="5184155" y="697690"/>
                    </a:cubicBezTo>
                    <a:cubicBezTo>
                      <a:pt x="5144334" y="624051"/>
                      <a:pt x="5156778" y="536684"/>
                      <a:pt x="5118202" y="465542"/>
                    </a:cubicBezTo>
                    <a:cubicBezTo>
                      <a:pt x="5092069" y="415618"/>
                      <a:pt x="5070914" y="363198"/>
                      <a:pt x="5016161" y="328251"/>
                    </a:cubicBezTo>
                    <a:cubicBezTo>
                      <a:pt x="4980073" y="304537"/>
                      <a:pt x="4942741" y="289560"/>
                      <a:pt x="4904165" y="278327"/>
                    </a:cubicBezTo>
                    <a:cubicBezTo>
                      <a:pt x="4868077" y="267094"/>
                      <a:pt x="4827012" y="277079"/>
                      <a:pt x="4789680" y="292056"/>
                    </a:cubicBezTo>
                    <a:cubicBezTo>
                      <a:pt x="4773502" y="298296"/>
                      <a:pt x="4758570" y="308281"/>
                      <a:pt x="4741148" y="314522"/>
                    </a:cubicBezTo>
                    <a:cubicBezTo>
                      <a:pt x="4711282" y="323259"/>
                      <a:pt x="4703816" y="355709"/>
                      <a:pt x="4700083" y="379423"/>
                    </a:cubicBezTo>
                    <a:cubicBezTo>
                      <a:pt x="4696350" y="406881"/>
                      <a:pt x="4685150" y="430595"/>
                      <a:pt x="4682661" y="456806"/>
                    </a:cubicBezTo>
                    <a:cubicBezTo>
                      <a:pt x="4680172" y="495497"/>
                      <a:pt x="4686394" y="600337"/>
                      <a:pt x="4697594" y="635284"/>
                    </a:cubicBezTo>
                    <a:cubicBezTo>
                      <a:pt x="4700083" y="636532"/>
                      <a:pt x="4700083" y="637781"/>
                      <a:pt x="4700083" y="639029"/>
                    </a:cubicBezTo>
                    <a:cubicBezTo>
                      <a:pt x="4698838" y="640277"/>
                      <a:pt x="4697594" y="641525"/>
                      <a:pt x="4697594" y="641525"/>
                    </a:cubicBezTo>
                    <a:lnTo>
                      <a:pt x="4693784" y="641525"/>
                    </a:lnTo>
                    <a:lnTo>
                      <a:pt x="4697210" y="679233"/>
                    </a:lnTo>
                    <a:cubicBezTo>
                      <a:pt x="4694761" y="718842"/>
                      <a:pt x="4675647" y="754732"/>
                      <a:pt x="4656534" y="790621"/>
                    </a:cubicBezTo>
                    <a:cubicBezTo>
                      <a:pt x="4652711" y="798177"/>
                      <a:pt x="4645066" y="812029"/>
                      <a:pt x="4631049" y="805733"/>
                    </a:cubicBezTo>
                    <a:cubicBezTo>
                      <a:pt x="4620855" y="800696"/>
                      <a:pt x="4620855" y="790621"/>
                      <a:pt x="4623404" y="776769"/>
                    </a:cubicBezTo>
                    <a:cubicBezTo>
                      <a:pt x="4627226" y="735212"/>
                      <a:pt x="4647614" y="696174"/>
                      <a:pt x="4657808" y="655876"/>
                    </a:cubicBezTo>
                    <a:cubicBezTo>
                      <a:pt x="4660356" y="643913"/>
                      <a:pt x="4664816" y="637931"/>
                      <a:pt x="4670869" y="635728"/>
                    </a:cubicBezTo>
                    <a:lnTo>
                      <a:pt x="4689108" y="637759"/>
                    </a:lnTo>
                    <a:lnTo>
                      <a:pt x="4673795" y="581148"/>
                    </a:lnTo>
                    <a:cubicBezTo>
                      <a:pt x="4669595" y="560711"/>
                      <a:pt x="4668351" y="539805"/>
                      <a:pt x="4675195" y="517963"/>
                    </a:cubicBezTo>
                    <a:cubicBezTo>
                      <a:pt x="4676439" y="515466"/>
                      <a:pt x="4675195" y="512970"/>
                      <a:pt x="4673950" y="511722"/>
                    </a:cubicBezTo>
                    <a:cubicBezTo>
                      <a:pt x="4642840" y="471783"/>
                      <a:pt x="4670217" y="439332"/>
                      <a:pt x="4683905" y="403137"/>
                    </a:cubicBezTo>
                    <a:cubicBezTo>
                      <a:pt x="4693861" y="380671"/>
                      <a:pt x="4697594" y="351965"/>
                      <a:pt x="4676439" y="329499"/>
                    </a:cubicBezTo>
                    <a:cubicBezTo>
                      <a:pt x="4667728" y="318266"/>
                      <a:pt x="4667728" y="303289"/>
                      <a:pt x="4682661" y="305785"/>
                    </a:cubicBezTo>
                    <a:cubicBezTo>
                      <a:pt x="4705060" y="310777"/>
                      <a:pt x="4721238" y="293304"/>
                      <a:pt x="4743637" y="299545"/>
                    </a:cubicBezTo>
                    <a:cubicBezTo>
                      <a:pt x="4759814" y="303289"/>
                      <a:pt x="4771014" y="290808"/>
                      <a:pt x="4769769" y="273334"/>
                    </a:cubicBezTo>
                    <a:cubicBezTo>
                      <a:pt x="4767280" y="218418"/>
                      <a:pt x="4768525" y="163501"/>
                      <a:pt x="4759814" y="109833"/>
                    </a:cubicBezTo>
                    <a:cubicBezTo>
                      <a:pt x="4756081" y="82375"/>
                      <a:pt x="4764792" y="59909"/>
                      <a:pt x="4779724" y="44931"/>
                    </a:cubicBezTo>
                    <a:cubicBezTo>
                      <a:pt x="4802124" y="22466"/>
                      <a:pt x="4827012" y="2496"/>
                      <a:pt x="4861855" y="0"/>
                    </a:cubicBezTo>
                    <a:close/>
                  </a:path>
                </a:pathLst>
              </a:custGeom>
              <a:solidFill>
                <a:schemeClr val="accent2">
                  <a:alpha val="90195"/>
                </a:schemeClr>
              </a:solidFill>
              <a:ln>
                <a:noFill/>
              </a:ln>
            </p:spPr>
            <p:txBody>
              <a:bodyPr anchor="ctr"/>
              <a:lstStyle/>
              <a:p>
                <a:pPr defTabSz="457189"/>
                <a:endParaRPr lang="en-US" sz="1351" dirty="0">
                  <a:latin typeface="Oswald" pitchFamily="2" charset="77"/>
                </a:endParaRPr>
              </a:p>
            </p:txBody>
          </p:sp>
          <p:sp>
            <p:nvSpPr>
              <p:cNvPr id="71" name="Freeform 628">
                <a:extLst>
                  <a:ext uri="{FF2B5EF4-FFF2-40B4-BE49-F238E27FC236}">
                    <a16:creationId xmlns:a16="http://schemas.microsoft.com/office/drawing/2014/main" id="{0A31ABFA-3927-41B2-97F0-A080C58B418B}"/>
                  </a:ext>
                </a:extLst>
              </p:cNvPr>
              <p:cNvSpPr>
                <a:spLocks noChangeArrowheads="1"/>
              </p:cNvSpPr>
              <p:nvPr/>
            </p:nvSpPr>
            <p:spPr bwMode="auto">
              <a:xfrm>
                <a:off x="2315259" y="6915128"/>
                <a:ext cx="6334825" cy="6263416"/>
              </a:xfrm>
              <a:custGeom>
                <a:avLst/>
                <a:gdLst/>
                <a:ahLst/>
                <a:cxnLst/>
                <a:rect l="0" t="0" r="r" b="b"/>
                <a:pathLst>
                  <a:path w="6338112" h="6265105">
                    <a:moveTo>
                      <a:pt x="2922980" y="6207477"/>
                    </a:moveTo>
                    <a:lnTo>
                      <a:pt x="2875426" y="6208305"/>
                    </a:lnTo>
                    <a:lnTo>
                      <a:pt x="2900527" y="6209423"/>
                    </a:lnTo>
                    <a:lnTo>
                      <a:pt x="2922980" y="6207477"/>
                    </a:lnTo>
                    <a:close/>
                    <a:moveTo>
                      <a:pt x="2950755" y="6204006"/>
                    </a:moveTo>
                    <a:lnTo>
                      <a:pt x="2930320" y="6206841"/>
                    </a:lnTo>
                    <a:lnTo>
                      <a:pt x="2944422" y="6205618"/>
                    </a:lnTo>
                    <a:lnTo>
                      <a:pt x="2950755" y="6204006"/>
                    </a:lnTo>
                    <a:close/>
                    <a:moveTo>
                      <a:pt x="4015965" y="5419162"/>
                    </a:moveTo>
                    <a:cubicBezTo>
                      <a:pt x="4037762" y="5422746"/>
                      <a:pt x="4060841" y="5429913"/>
                      <a:pt x="4064688" y="5447832"/>
                    </a:cubicBezTo>
                    <a:cubicBezTo>
                      <a:pt x="4068534" y="5464557"/>
                      <a:pt x="4042890" y="5466946"/>
                      <a:pt x="4028786" y="5468141"/>
                    </a:cubicBezTo>
                    <a:cubicBezTo>
                      <a:pt x="4003143" y="5469335"/>
                      <a:pt x="3999296" y="5447832"/>
                      <a:pt x="3996732" y="5429913"/>
                    </a:cubicBezTo>
                    <a:cubicBezTo>
                      <a:pt x="3992885" y="5415578"/>
                      <a:pt x="4008271" y="5421551"/>
                      <a:pt x="4015965" y="5419162"/>
                    </a:cubicBezTo>
                    <a:close/>
                    <a:moveTo>
                      <a:pt x="1893624" y="5324721"/>
                    </a:moveTo>
                    <a:cubicBezTo>
                      <a:pt x="1901043" y="5324721"/>
                      <a:pt x="1903516" y="5332399"/>
                      <a:pt x="1903516" y="5340077"/>
                    </a:cubicBezTo>
                    <a:cubicBezTo>
                      <a:pt x="1903516" y="5365671"/>
                      <a:pt x="1899806" y="5389985"/>
                      <a:pt x="1878787" y="5407900"/>
                    </a:cubicBezTo>
                    <a:cubicBezTo>
                      <a:pt x="1873841" y="5411739"/>
                      <a:pt x="1870132" y="5414298"/>
                      <a:pt x="1863949" y="5413019"/>
                    </a:cubicBezTo>
                    <a:cubicBezTo>
                      <a:pt x="1855294" y="5407900"/>
                      <a:pt x="1859003" y="5401502"/>
                      <a:pt x="1860240" y="5395103"/>
                    </a:cubicBezTo>
                    <a:cubicBezTo>
                      <a:pt x="1862713" y="5374629"/>
                      <a:pt x="1867659" y="5352874"/>
                      <a:pt x="1880023" y="5334959"/>
                    </a:cubicBezTo>
                    <a:cubicBezTo>
                      <a:pt x="1882496" y="5329840"/>
                      <a:pt x="1886205" y="5322162"/>
                      <a:pt x="1893624" y="5324721"/>
                    </a:cubicBezTo>
                    <a:close/>
                    <a:moveTo>
                      <a:pt x="2216972" y="5173788"/>
                    </a:moveTo>
                    <a:cubicBezTo>
                      <a:pt x="2224465" y="5173788"/>
                      <a:pt x="2231958" y="5177372"/>
                      <a:pt x="2231958" y="5186929"/>
                    </a:cubicBezTo>
                    <a:cubicBezTo>
                      <a:pt x="2233207" y="5192902"/>
                      <a:pt x="2231958" y="5198876"/>
                      <a:pt x="2223216" y="5200070"/>
                    </a:cubicBezTo>
                    <a:cubicBezTo>
                      <a:pt x="2214474" y="5198876"/>
                      <a:pt x="2208229" y="5194097"/>
                      <a:pt x="2206980" y="5186929"/>
                    </a:cubicBezTo>
                    <a:cubicBezTo>
                      <a:pt x="2206980" y="5179761"/>
                      <a:pt x="2209478" y="5173788"/>
                      <a:pt x="2216972" y="5173788"/>
                    </a:cubicBezTo>
                    <a:close/>
                    <a:moveTo>
                      <a:pt x="4949360" y="5122657"/>
                    </a:moveTo>
                    <a:cubicBezTo>
                      <a:pt x="4963662" y="5121254"/>
                      <a:pt x="4977965" y="5129048"/>
                      <a:pt x="4992268" y="5150248"/>
                    </a:cubicBezTo>
                    <a:cubicBezTo>
                      <a:pt x="4982318" y="5157731"/>
                      <a:pt x="4977343" y="5168954"/>
                      <a:pt x="4988537" y="5186413"/>
                    </a:cubicBezTo>
                    <a:cubicBezTo>
                      <a:pt x="4997243" y="5201378"/>
                      <a:pt x="4987293" y="5215096"/>
                      <a:pt x="4972368" y="5225072"/>
                    </a:cubicBezTo>
                    <a:cubicBezTo>
                      <a:pt x="4956200" y="5233802"/>
                      <a:pt x="4945007" y="5259990"/>
                      <a:pt x="4920133" y="5238790"/>
                    </a:cubicBezTo>
                    <a:cubicBezTo>
                      <a:pt x="4913914" y="5233802"/>
                      <a:pt x="4908939" y="5222578"/>
                      <a:pt x="4896502" y="5225072"/>
                    </a:cubicBezTo>
                    <a:cubicBezTo>
                      <a:pt x="4892771" y="5240037"/>
                      <a:pt x="4906452" y="5241284"/>
                      <a:pt x="4912671" y="5245025"/>
                    </a:cubicBezTo>
                    <a:cubicBezTo>
                      <a:pt x="4921376" y="5250014"/>
                      <a:pt x="4927595" y="5256249"/>
                      <a:pt x="4921376" y="5266225"/>
                    </a:cubicBezTo>
                    <a:cubicBezTo>
                      <a:pt x="4917645" y="5273708"/>
                      <a:pt x="4910183" y="5274955"/>
                      <a:pt x="4902721" y="5268720"/>
                    </a:cubicBezTo>
                    <a:cubicBezTo>
                      <a:pt x="4901477" y="5267473"/>
                      <a:pt x="4900233" y="5266225"/>
                      <a:pt x="4900233" y="5266225"/>
                    </a:cubicBezTo>
                    <a:cubicBezTo>
                      <a:pt x="4872872" y="5289920"/>
                      <a:pt x="4831830" y="5271214"/>
                      <a:pt x="4806956" y="5297402"/>
                    </a:cubicBezTo>
                    <a:cubicBezTo>
                      <a:pt x="4800737" y="5303637"/>
                      <a:pt x="4797006" y="5307379"/>
                      <a:pt x="4788300" y="5307379"/>
                    </a:cubicBezTo>
                    <a:cubicBezTo>
                      <a:pt x="4780838" y="5308626"/>
                      <a:pt x="4769644" y="5306132"/>
                      <a:pt x="4768401" y="5318602"/>
                    </a:cubicBezTo>
                    <a:cubicBezTo>
                      <a:pt x="4767157" y="5328579"/>
                      <a:pt x="4777107" y="5333567"/>
                      <a:pt x="4784569" y="5336061"/>
                    </a:cubicBezTo>
                    <a:cubicBezTo>
                      <a:pt x="4793275" y="5341049"/>
                      <a:pt x="4800737" y="5343544"/>
                      <a:pt x="4805712" y="5352273"/>
                    </a:cubicBezTo>
                    <a:cubicBezTo>
                      <a:pt x="4814418" y="5369732"/>
                      <a:pt x="4825611" y="5370979"/>
                      <a:pt x="4839292" y="5357261"/>
                    </a:cubicBezTo>
                    <a:cubicBezTo>
                      <a:pt x="4852973" y="5344791"/>
                      <a:pt x="4864166" y="5344791"/>
                      <a:pt x="4872872" y="5362250"/>
                    </a:cubicBezTo>
                    <a:cubicBezTo>
                      <a:pt x="4880334" y="5375967"/>
                      <a:pt x="4896502" y="5375967"/>
                      <a:pt x="4907696" y="5384697"/>
                    </a:cubicBezTo>
                    <a:cubicBezTo>
                      <a:pt x="4900233" y="5394673"/>
                      <a:pt x="4892771" y="5404650"/>
                      <a:pt x="4885309" y="5413379"/>
                    </a:cubicBezTo>
                    <a:cubicBezTo>
                      <a:pt x="4880334" y="5430838"/>
                      <a:pt x="4867897" y="5440815"/>
                      <a:pt x="4852973" y="5447050"/>
                    </a:cubicBezTo>
                    <a:cubicBezTo>
                      <a:pt x="4836804" y="5452038"/>
                      <a:pt x="4826855" y="5464509"/>
                      <a:pt x="4813174" y="5473238"/>
                    </a:cubicBezTo>
                    <a:lnTo>
                      <a:pt x="4797903" y="5483998"/>
                    </a:lnTo>
                    <a:lnTo>
                      <a:pt x="4815848" y="5476028"/>
                    </a:lnTo>
                    <a:cubicBezTo>
                      <a:pt x="4804134" y="5493125"/>
                      <a:pt x="4787214" y="5502894"/>
                      <a:pt x="4767691" y="5507779"/>
                    </a:cubicBezTo>
                    <a:lnTo>
                      <a:pt x="4778034" y="5497998"/>
                    </a:lnTo>
                    <a:lnTo>
                      <a:pt x="4767157" y="5505662"/>
                    </a:lnTo>
                    <a:cubicBezTo>
                      <a:pt x="4722384" y="5535592"/>
                      <a:pt x="4678854" y="5564274"/>
                      <a:pt x="4635324" y="5591710"/>
                    </a:cubicBezTo>
                    <a:lnTo>
                      <a:pt x="4632261" y="5593356"/>
                    </a:lnTo>
                    <a:lnTo>
                      <a:pt x="4632843" y="5593386"/>
                    </a:lnTo>
                    <a:cubicBezTo>
                      <a:pt x="4629100" y="5609537"/>
                      <a:pt x="4629100" y="5613265"/>
                      <a:pt x="4649060" y="5624446"/>
                    </a:cubicBezTo>
                    <a:cubicBezTo>
                      <a:pt x="4677751" y="5644325"/>
                      <a:pt x="4713927" y="5653021"/>
                      <a:pt x="4741371" y="5675384"/>
                    </a:cubicBezTo>
                    <a:cubicBezTo>
                      <a:pt x="4761330" y="5691536"/>
                      <a:pt x="4777547" y="5702717"/>
                      <a:pt x="4803743" y="5687808"/>
                    </a:cubicBezTo>
                    <a:cubicBezTo>
                      <a:pt x="4816217" y="5680354"/>
                      <a:pt x="4842414" y="5685324"/>
                      <a:pt x="4827444" y="5656748"/>
                    </a:cubicBezTo>
                    <a:cubicBezTo>
                      <a:pt x="4826197" y="5651779"/>
                      <a:pt x="4834929" y="5639355"/>
                      <a:pt x="4847404" y="5646809"/>
                    </a:cubicBezTo>
                    <a:cubicBezTo>
                      <a:pt x="4882332" y="5670415"/>
                      <a:pt x="4925993" y="5656748"/>
                      <a:pt x="4963416" y="5672900"/>
                    </a:cubicBezTo>
                    <a:cubicBezTo>
                      <a:pt x="4970901" y="5676627"/>
                      <a:pt x="4983375" y="5675384"/>
                      <a:pt x="4992107" y="5677869"/>
                    </a:cubicBezTo>
                    <a:cubicBezTo>
                      <a:pt x="5012067" y="5682839"/>
                      <a:pt x="5027036" y="5680354"/>
                      <a:pt x="5032026" y="5656748"/>
                    </a:cubicBezTo>
                    <a:cubicBezTo>
                      <a:pt x="5034521" y="5648052"/>
                      <a:pt x="5042005" y="5639355"/>
                      <a:pt x="5046995" y="5631901"/>
                    </a:cubicBezTo>
                    <a:cubicBezTo>
                      <a:pt x="5053232" y="5621961"/>
                      <a:pt x="5056975" y="5604568"/>
                      <a:pt x="5071944" y="5612022"/>
                    </a:cubicBezTo>
                    <a:cubicBezTo>
                      <a:pt x="5084419" y="5618234"/>
                      <a:pt x="5085666" y="5634385"/>
                      <a:pt x="5080676" y="5648052"/>
                    </a:cubicBezTo>
                    <a:cubicBezTo>
                      <a:pt x="5075686" y="5664203"/>
                      <a:pt x="5073192" y="5680354"/>
                      <a:pt x="5078181" y="5695263"/>
                    </a:cubicBezTo>
                    <a:cubicBezTo>
                      <a:pt x="5079429" y="5700232"/>
                      <a:pt x="5085666" y="5702717"/>
                      <a:pt x="5090656" y="5706444"/>
                    </a:cubicBezTo>
                    <a:cubicBezTo>
                      <a:pt x="5073192" y="5794654"/>
                      <a:pt x="5050737" y="5880379"/>
                      <a:pt x="5010819" y="5959893"/>
                    </a:cubicBezTo>
                    <a:cubicBezTo>
                      <a:pt x="4987118" y="6003376"/>
                      <a:pt x="4963416" y="6013316"/>
                      <a:pt x="4912271" y="6004619"/>
                    </a:cubicBezTo>
                    <a:cubicBezTo>
                      <a:pt x="4872353" y="5998407"/>
                      <a:pt x="4829939" y="5999649"/>
                      <a:pt x="4791269" y="5982256"/>
                    </a:cubicBezTo>
                    <a:cubicBezTo>
                      <a:pt x="4770062" y="5973559"/>
                      <a:pt x="4747608" y="5977286"/>
                      <a:pt x="4726401" y="5982256"/>
                    </a:cubicBezTo>
                    <a:cubicBezTo>
                      <a:pt x="4702700" y="5989710"/>
                      <a:pt x="4681493" y="5983498"/>
                      <a:pt x="4659039" y="5977286"/>
                    </a:cubicBezTo>
                    <a:cubicBezTo>
                      <a:pt x="4612884" y="5961135"/>
                      <a:pt x="4569223" y="5940014"/>
                      <a:pt x="4521820" y="5928833"/>
                    </a:cubicBezTo>
                    <a:cubicBezTo>
                      <a:pt x="4494376" y="5922621"/>
                      <a:pt x="4470675" y="5903985"/>
                      <a:pt x="4445726" y="5890319"/>
                    </a:cubicBezTo>
                    <a:cubicBezTo>
                      <a:pt x="4385848" y="5860501"/>
                      <a:pt x="4319734" y="5845592"/>
                      <a:pt x="4258609" y="5823229"/>
                    </a:cubicBezTo>
                    <a:cubicBezTo>
                      <a:pt x="4252372" y="5820744"/>
                      <a:pt x="4246134" y="5815775"/>
                      <a:pt x="4241145" y="5812048"/>
                    </a:cubicBezTo>
                    <a:cubicBezTo>
                      <a:pt x="4232412" y="5797139"/>
                      <a:pt x="4229917" y="5779746"/>
                      <a:pt x="4231165" y="5762352"/>
                    </a:cubicBezTo>
                    <a:cubicBezTo>
                      <a:pt x="4232412" y="5741231"/>
                      <a:pt x="4226175" y="5722595"/>
                      <a:pt x="4223680" y="5701475"/>
                    </a:cubicBezTo>
                    <a:cubicBezTo>
                      <a:pt x="4224928" y="5698990"/>
                      <a:pt x="4226175" y="5695263"/>
                      <a:pt x="4228670" y="5692778"/>
                    </a:cubicBezTo>
                    <a:lnTo>
                      <a:pt x="4234907" y="5692778"/>
                    </a:lnTo>
                    <a:lnTo>
                      <a:pt x="4241154" y="5697534"/>
                    </a:lnTo>
                    <a:lnTo>
                      <a:pt x="4238582" y="5691475"/>
                    </a:lnTo>
                    <a:cubicBezTo>
                      <a:pt x="4233607" y="5667781"/>
                      <a:pt x="4228632" y="5644087"/>
                      <a:pt x="4200027" y="5639098"/>
                    </a:cubicBezTo>
                    <a:lnTo>
                      <a:pt x="4195287" y="5637536"/>
                    </a:lnTo>
                    <a:lnTo>
                      <a:pt x="4199476" y="5639638"/>
                    </a:lnTo>
                    <a:cubicBezTo>
                      <a:pt x="4155751" y="5638391"/>
                      <a:pt x="4146749" y="5623435"/>
                      <a:pt x="4164754" y="5587291"/>
                    </a:cubicBezTo>
                    <a:cubicBezTo>
                      <a:pt x="4176328" y="5563611"/>
                      <a:pt x="4182758" y="5537438"/>
                      <a:pt x="4205906" y="5519989"/>
                    </a:cubicBezTo>
                    <a:lnTo>
                      <a:pt x="4205658" y="5520580"/>
                    </a:lnTo>
                    <a:lnTo>
                      <a:pt x="4206245" y="5519380"/>
                    </a:lnTo>
                    <a:cubicBezTo>
                      <a:pt x="4217439" y="5495686"/>
                      <a:pt x="4234851" y="5473238"/>
                      <a:pt x="4252262" y="5453285"/>
                    </a:cubicBezTo>
                    <a:cubicBezTo>
                      <a:pt x="4285842" y="5420862"/>
                      <a:pt x="4325641" y="5415873"/>
                      <a:pt x="4369171" y="5419615"/>
                    </a:cubicBezTo>
                    <a:cubicBezTo>
                      <a:pt x="4396532" y="5423356"/>
                      <a:pt x="4415188" y="5407144"/>
                      <a:pt x="4431356" y="5387191"/>
                    </a:cubicBezTo>
                    <a:cubicBezTo>
                      <a:pt x="4450012" y="5363497"/>
                      <a:pt x="4476129" y="5359755"/>
                      <a:pt x="4498516" y="5379708"/>
                    </a:cubicBezTo>
                    <a:cubicBezTo>
                      <a:pt x="4527121" y="5405897"/>
                      <a:pt x="4556970" y="5425850"/>
                      <a:pt x="4576870" y="5460768"/>
                    </a:cubicBezTo>
                    <a:cubicBezTo>
                      <a:pt x="4594281" y="5494439"/>
                      <a:pt x="4624130" y="5511898"/>
                      <a:pt x="4650248" y="5463262"/>
                    </a:cubicBezTo>
                    <a:cubicBezTo>
                      <a:pt x="4656467" y="5452038"/>
                      <a:pt x="4665173" y="5444556"/>
                      <a:pt x="4677610" y="5438321"/>
                    </a:cubicBezTo>
                    <a:cubicBezTo>
                      <a:pt x="4685072" y="5434579"/>
                      <a:pt x="4692535" y="5428344"/>
                      <a:pt x="4692535" y="5419615"/>
                    </a:cubicBezTo>
                    <a:cubicBezTo>
                      <a:pt x="4693778" y="5358508"/>
                      <a:pt x="4737308" y="5317355"/>
                      <a:pt x="4759695" y="5266225"/>
                    </a:cubicBezTo>
                    <a:cubicBezTo>
                      <a:pt x="4768401" y="5246272"/>
                      <a:pt x="4773376" y="5216343"/>
                      <a:pt x="4795762" y="5212602"/>
                    </a:cubicBezTo>
                    <a:cubicBezTo>
                      <a:pt x="4836804" y="5206366"/>
                      <a:pt x="4865410" y="5178931"/>
                      <a:pt x="4895259" y="5156484"/>
                    </a:cubicBezTo>
                    <a:cubicBezTo>
                      <a:pt x="4898990" y="5152742"/>
                      <a:pt x="4903965" y="5152742"/>
                      <a:pt x="4906452" y="5150248"/>
                    </a:cubicBezTo>
                    <a:cubicBezTo>
                      <a:pt x="4920755" y="5134660"/>
                      <a:pt x="4935057" y="5124060"/>
                      <a:pt x="4949360" y="5122657"/>
                    </a:cubicBezTo>
                    <a:close/>
                    <a:moveTo>
                      <a:pt x="1354355" y="5108824"/>
                    </a:moveTo>
                    <a:cubicBezTo>
                      <a:pt x="1356802" y="5107877"/>
                      <a:pt x="1360014" y="5108034"/>
                      <a:pt x="1364400" y="5109928"/>
                    </a:cubicBezTo>
                    <a:cubicBezTo>
                      <a:pt x="1376934" y="5116240"/>
                      <a:pt x="1386960" y="5128864"/>
                      <a:pt x="1385707" y="5144012"/>
                    </a:cubicBezTo>
                    <a:cubicBezTo>
                      <a:pt x="1383200" y="5171785"/>
                      <a:pt x="1364400" y="5181884"/>
                      <a:pt x="1343094" y="5189458"/>
                    </a:cubicBezTo>
                    <a:cubicBezTo>
                      <a:pt x="1334321" y="5194508"/>
                      <a:pt x="1329308" y="5186933"/>
                      <a:pt x="1324295" y="5180621"/>
                    </a:cubicBezTo>
                    <a:cubicBezTo>
                      <a:pt x="1316775" y="5171785"/>
                      <a:pt x="1316775" y="5161686"/>
                      <a:pt x="1323042" y="5152849"/>
                    </a:cubicBezTo>
                    <a:cubicBezTo>
                      <a:pt x="1329308" y="5145275"/>
                      <a:pt x="1336828" y="5137701"/>
                      <a:pt x="1341841" y="5130126"/>
                    </a:cubicBezTo>
                    <a:cubicBezTo>
                      <a:pt x="1346541" y="5124446"/>
                      <a:pt x="1347011" y="5111664"/>
                      <a:pt x="1354355" y="5108824"/>
                    </a:cubicBezTo>
                    <a:close/>
                    <a:moveTo>
                      <a:pt x="1437667" y="5064411"/>
                    </a:moveTo>
                    <a:cubicBezTo>
                      <a:pt x="1444131" y="5063598"/>
                      <a:pt x="1452536" y="5065550"/>
                      <a:pt x="1460294" y="5066201"/>
                    </a:cubicBezTo>
                    <a:cubicBezTo>
                      <a:pt x="1471930" y="5066201"/>
                      <a:pt x="1491325" y="5058392"/>
                      <a:pt x="1490032" y="5081818"/>
                    </a:cubicBezTo>
                    <a:cubicBezTo>
                      <a:pt x="1490032" y="5097435"/>
                      <a:pt x="1477102" y="5106546"/>
                      <a:pt x="1461587" y="5103943"/>
                    </a:cubicBezTo>
                    <a:cubicBezTo>
                      <a:pt x="1446071" y="5101340"/>
                      <a:pt x="1426676" y="5094833"/>
                      <a:pt x="1426676" y="5079215"/>
                    </a:cubicBezTo>
                    <a:cubicBezTo>
                      <a:pt x="1426676" y="5068804"/>
                      <a:pt x="1431202" y="5065225"/>
                      <a:pt x="1437667" y="5064411"/>
                    </a:cubicBezTo>
                    <a:close/>
                    <a:moveTo>
                      <a:pt x="2465674" y="5036411"/>
                    </a:moveTo>
                    <a:cubicBezTo>
                      <a:pt x="2475819" y="5036411"/>
                      <a:pt x="2483428" y="5041644"/>
                      <a:pt x="2485964" y="5050803"/>
                    </a:cubicBezTo>
                    <a:cubicBezTo>
                      <a:pt x="2485964" y="5058653"/>
                      <a:pt x="2482160" y="5062578"/>
                      <a:pt x="2475819" y="5062578"/>
                    </a:cubicBezTo>
                    <a:cubicBezTo>
                      <a:pt x="2465674" y="5062578"/>
                      <a:pt x="2459334" y="5054728"/>
                      <a:pt x="2455529" y="5046878"/>
                    </a:cubicBezTo>
                    <a:cubicBezTo>
                      <a:pt x="2454261" y="5039028"/>
                      <a:pt x="2460602" y="5036411"/>
                      <a:pt x="2465674" y="5036411"/>
                    </a:cubicBezTo>
                    <a:close/>
                    <a:moveTo>
                      <a:pt x="379751" y="4942992"/>
                    </a:moveTo>
                    <a:cubicBezTo>
                      <a:pt x="386919" y="4968636"/>
                      <a:pt x="414394" y="4986587"/>
                      <a:pt x="398865" y="5018642"/>
                    </a:cubicBezTo>
                    <a:cubicBezTo>
                      <a:pt x="373779" y="4999409"/>
                      <a:pt x="360638" y="4976329"/>
                      <a:pt x="379751" y="4942992"/>
                    </a:cubicBezTo>
                    <a:close/>
                    <a:moveTo>
                      <a:pt x="1012160" y="4887350"/>
                    </a:moveTo>
                    <a:cubicBezTo>
                      <a:pt x="1036767" y="4884228"/>
                      <a:pt x="1062932" y="4890159"/>
                      <a:pt x="1089720" y="4900772"/>
                    </a:cubicBezTo>
                    <a:cubicBezTo>
                      <a:pt x="1142050" y="4930738"/>
                      <a:pt x="1153263" y="4983179"/>
                      <a:pt x="1161985" y="5036868"/>
                    </a:cubicBezTo>
                    <a:cubicBezTo>
                      <a:pt x="1166968" y="5074326"/>
                      <a:pt x="1180674" y="5104292"/>
                      <a:pt x="1215560" y="5124269"/>
                    </a:cubicBezTo>
                    <a:cubicBezTo>
                      <a:pt x="1247955" y="5142998"/>
                      <a:pt x="1271628" y="5175462"/>
                      <a:pt x="1307760" y="5186699"/>
                    </a:cubicBezTo>
                    <a:cubicBezTo>
                      <a:pt x="1312744" y="5187947"/>
                      <a:pt x="1318974" y="5194190"/>
                      <a:pt x="1318974" y="5197936"/>
                    </a:cubicBezTo>
                    <a:cubicBezTo>
                      <a:pt x="1336417" y="5262863"/>
                      <a:pt x="1404944" y="5265360"/>
                      <a:pt x="1446060" y="5299072"/>
                    </a:cubicBezTo>
                    <a:cubicBezTo>
                      <a:pt x="1489668" y="5299072"/>
                      <a:pt x="1523308" y="5331535"/>
                      <a:pt x="1566916" y="5332784"/>
                    </a:cubicBezTo>
                    <a:cubicBezTo>
                      <a:pt x="1591835" y="5334032"/>
                      <a:pt x="1616754" y="5347767"/>
                      <a:pt x="1640427" y="5355258"/>
                    </a:cubicBezTo>
                    <a:cubicBezTo>
                      <a:pt x="1667838" y="5362750"/>
                      <a:pt x="1696494" y="5375236"/>
                      <a:pt x="1706462" y="5408947"/>
                    </a:cubicBezTo>
                    <a:cubicBezTo>
                      <a:pt x="1712692" y="5428925"/>
                      <a:pt x="1741348" y="5431422"/>
                      <a:pt x="1750070" y="5451399"/>
                    </a:cubicBezTo>
                    <a:lnTo>
                      <a:pt x="1756089" y="5456426"/>
                    </a:lnTo>
                    <a:lnTo>
                      <a:pt x="1772783" y="5450352"/>
                    </a:lnTo>
                    <a:cubicBezTo>
                      <a:pt x="1790347" y="5447435"/>
                      <a:pt x="1808787" y="5452570"/>
                      <a:pt x="1826525" y="5447902"/>
                    </a:cubicBezTo>
                    <a:cubicBezTo>
                      <a:pt x="1881298" y="5430474"/>
                      <a:pt x="1927357" y="5398108"/>
                      <a:pt x="1970927" y="5360762"/>
                    </a:cubicBezTo>
                    <a:cubicBezTo>
                      <a:pt x="1999558" y="5335865"/>
                      <a:pt x="2020720" y="5319682"/>
                      <a:pt x="2007027" y="5278603"/>
                    </a:cubicBezTo>
                    <a:cubicBezTo>
                      <a:pt x="2003292" y="5263664"/>
                      <a:pt x="2018230" y="5254950"/>
                      <a:pt x="2033169" y="5256195"/>
                    </a:cubicBezTo>
                    <a:cubicBezTo>
                      <a:pt x="2043127" y="5257440"/>
                      <a:pt x="2051841" y="5252461"/>
                      <a:pt x="2061800" y="5249971"/>
                    </a:cubicBezTo>
                    <a:cubicBezTo>
                      <a:pt x="2070514" y="5246237"/>
                      <a:pt x="2075493" y="5237523"/>
                      <a:pt x="2074248" y="5228809"/>
                    </a:cubicBezTo>
                    <a:cubicBezTo>
                      <a:pt x="2073003" y="5218850"/>
                      <a:pt x="2064290" y="5218850"/>
                      <a:pt x="2055576" y="5218850"/>
                    </a:cubicBezTo>
                    <a:cubicBezTo>
                      <a:pt x="2028189" y="5220095"/>
                      <a:pt x="2030679" y="5205157"/>
                      <a:pt x="2044372" y="5192708"/>
                    </a:cubicBezTo>
                    <a:cubicBezTo>
                      <a:pt x="2060555" y="5180260"/>
                      <a:pt x="2059310" y="5164077"/>
                      <a:pt x="2059310" y="5147894"/>
                    </a:cubicBezTo>
                    <a:cubicBezTo>
                      <a:pt x="2059310" y="5136690"/>
                      <a:pt x="2065534" y="5126731"/>
                      <a:pt x="2075493" y="5122997"/>
                    </a:cubicBezTo>
                    <a:cubicBezTo>
                      <a:pt x="2086697" y="5116773"/>
                      <a:pt x="2094166" y="5125486"/>
                      <a:pt x="2101635" y="5132956"/>
                    </a:cubicBezTo>
                    <a:cubicBezTo>
                      <a:pt x="2107859" y="5139180"/>
                      <a:pt x="2115328" y="5146649"/>
                      <a:pt x="2121552" y="5154118"/>
                    </a:cubicBezTo>
                    <a:cubicBezTo>
                      <a:pt x="2134001" y="5166566"/>
                      <a:pt x="2170101" y="5175280"/>
                      <a:pt x="2129021" y="5196443"/>
                    </a:cubicBezTo>
                    <a:cubicBezTo>
                      <a:pt x="2121552" y="5201422"/>
                      <a:pt x="2125287" y="5212626"/>
                      <a:pt x="2130266" y="5220095"/>
                    </a:cubicBezTo>
                    <a:cubicBezTo>
                      <a:pt x="2143959" y="5237523"/>
                      <a:pt x="2131511" y="5246237"/>
                      <a:pt x="2119063" y="5249971"/>
                    </a:cubicBezTo>
                    <a:cubicBezTo>
                      <a:pt x="2105369" y="5254950"/>
                      <a:pt x="2079228" y="5253706"/>
                      <a:pt x="2082962" y="5274868"/>
                    </a:cubicBezTo>
                    <a:cubicBezTo>
                      <a:pt x="2086697" y="5297275"/>
                      <a:pt x="2099145" y="5320927"/>
                      <a:pt x="2124042" y="5330886"/>
                    </a:cubicBezTo>
                    <a:cubicBezTo>
                      <a:pt x="2156408" y="5342090"/>
                      <a:pt x="2190018" y="5324662"/>
                      <a:pt x="2197488" y="5289806"/>
                    </a:cubicBezTo>
                    <a:cubicBezTo>
                      <a:pt x="2198732" y="5284827"/>
                      <a:pt x="2197488" y="5279847"/>
                      <a:pt x="2198732" y="5273623"/>
                    </a:cubicBezTo>
                    <a:cubicBezTo>
                      <a:pt x="2198732" y="5263664"/>
                      <a:pt x="2199977" y="5254950"/>
                      <a:pt x="2211181" y="5253706"/>
                    </a:cubicBezTo>
                    <a:cubicBezTo>
                      <a:pt x="2224874" y="5252461"/>
                      <a:pt x="2223629" y="5263664"/>
                      <a:pt x="2224874" y="5271133"/>
                    </a:cubicBezTo>
                    <a:cubicBezTo>
                      <a:pt x="2226119" y="5284827"/>
                      <a:pt x="2236078" y="5287316"/>
                      <a:pt x="2246036" y="5283582"/>
                    </a:cubicBezTo>
                    <a:cubicBezTo>
                      <a:pt x="2254750" y="5279847"/>
                      <a:pt x="2265954" y="5273623"/>
                      <a:pt x="2255995" y="5261175"/>
                    </a:cubicBezTo>
                    <a:cubicBezTo>
                      <a:pt x="2238567" y="5241257"/>
                      <a:pt x="2238567" y="5222584"/>
                      <a:pt x="2257240" y="5202667"/>
                    </a:cubicBezTo>
                    <a:cubicBezTo>
                      <a:pt x="2278402" y="5181505"/>
                      <a:pt x="2293340" y="5198932"/>
                      <a:pt x="2307034" y="5215115"/>
                    </a:cubicBezTo>
                    <a:cubicBezTo>
                      <a:pt x="2315747" y="5201422"/>
                      <a:pt x="2305789" y="5195198"/>
                      <a:pt x="2304544" y="5187729"/>
                    </a:cubicBezTo>
                    <a:cubicBezTo>
                      <a:pt x="2303299" y="5171546"/>
                      <a:pt x="2310768" y="5161587"/>
                      <a:pt x="2324461" y="5155363"/>
                    </a:cubicBezTo>
                    <a:cubicBezTo>
                      <a:pt x="2336910" y="5150383"/>
                      <a:pt x="2345624" y="5156608"/>
                      <a:pt x="2351848" y="5166566"/>
                    </a:cubicBezTo>
                    <a:cubicBezTo>
                      <a:pt x="2355582" y="5170301"/>
                      <a:pt x="2358072" y="5175280"/>
                      <a:pt x="2361807" y="5180260"/>
                    </a:cubicBezTo>
                    <a:cubicBezTo>
                      <a:pt x="2371765" y="5193953"/>
                      <a:pt x="2385459" y="5203912"/>
                      <a:pt x="2402886" y="5197688"/>
                    </a:cubicBezTo>
                    <a:cubicBezTo>
                      <a:pt x="2420314" y="5191463"/>
                      <a:pt x="2422804" y="5176525"/>
                      <a:pt x="2422804" y="5160342"/>
                    </a:cubicBezTo>
                    <a:cubicBezTo>
                      <a:pt x="2421559" y="5144159"/>
                      <a:pt x="2420314" y="5125486"/>
                      <a:pt x="2442721" y="5120507"/>
                    </a:cubicBezTo>
                    <a:cubicBezTo>
                      <a:pt x="2463883" y="5115528"/>
                      <a:pt x="2471353" y="5140425"/>
                      <a:pt x="2488780" y="5139180"/>
                    </a:cubicBezTo>
                    <a:cubicBezTo>
                      <a:pt x="2511187" y="5137935"/>
                      <a:pt x="2519901" y="5146649"/>
                      <a:pt x="2524881" y="5169056"/>
                    </a:cubicBezTo>
                    <a:cubicBezTo>
                      <a:pt x="2528615" y="5198932"/>
                      <a:pt x="2559736" y="5201422"/>
                      <a:pt x="2578409" y="5216360"/>
                    </a:cubicBezTo>
                    <a:cubicBezTo>
                      <a:pt x="2587123" y="5222584"/>
                      <a:pt x="2597081" y="5206401"/>
                      <a:pt x="2604550" y="5198932"/>
                    </a:cubicBezTo>
                    <a:cubicBezTo>
                      <a:pt x="2640651" y="5164077"/>
                      <a:pt x="2641896" y="5164077"/>
                      <a:pt x="2682975" y="5190218"/>
                    </a:cubicBezTo>
                    <a:cubicBezTo>
                      <a:pt x="2700403" y="5202667"/>
                      <a:pt x="2719076" y="5211381"/>
                      <a:pt x="2740238" y="5201422"/>
                    </a:cubicBezTo>
                    <a:cubicBezTo>
                      <a:pt x="2746462" y="5198932"/>
                      <a:pt x="2753931" y="5200177"/>
                      <a:pt x="2758911" y="5202667"/>
                    </a:cubicBezTo>
                    <a:cubicBezTo>
                      <a:pt x="2788787" y="5215115"/>
                      <a:pt x="2816173" y="5221340"/>
                      <a:pt x="2844805" y="5196443"/>
                    </a:cubicBezTo>
                    <a:cubicBezTo>
                      <a:pt x="2859743" y="5185239"/>
                      <a:pt x="2873436" y="5198932"/>
                      <a:pt x="2884640" y="5208891"/>
                    </a:cubicBezTo>
                    <a:cubicBezTo>
                      <a:pt x="2894598" y="5218850"/>
                      <a:pt x="2905802" y="5222584"/>
                      <a:pt x="2918250" y="5215115"/>
                    </a:cubicBezTo>
                    <a:cubicBezTo>
                      <a:pt x="2929454" y="5207646"/>
                      <a:pt x="2934433" y="5196443"/>
                      <a:pt x="2929454" y="5182749"/>
                    </a:cubicBezTo>
                    <a:cubicBezTo>
                      <a:pt x="2926964" y="5169056"/>
                      <a:pt x="2914516" y="5166566"/>
                      <a:pt x="2900823" y="5166566"/>
                    </a:cubicBezTo>
                    <a:cubicBezTo>
                      <a:pt x="2870946" y="5165322"/>
                      <a:pt x="2837336" y="5175280"/>
                      <a:pt x="2824887" y="5132956"/>
                    </a:cubicBezTo>
                    <a:cubicBezTo>
                      <a:pt x="2858498" y="5125486"/>
                      <a:pt x="2893354" y="5132956"/>
                      <a:pt x="2924475" y="5109303"/>
                    </a:cubicBezTo>
                    <a:cubicBezTo>
                      <a:pt x="2928209" y="5106191"/>
                      <a:pt x="2932488" y="5105180"/>
                      <a:pt x="2936845" y="5105724"/>
                    </a:cubicBezTo>
                    <a:cubicBezTo>
                      <a:pt x="2949916" y="5107358"/>
                      <a:pt x="2963687" y="5122997"/>
                      <a:pt x="2965554" y="5137935"/>
                    </a:cubicBezTo>
                    <a:cubicBezTo>
                      <a:pt x="2966799" y="5157852"/>
                      <a:pt x="2971779" y="5177770"/>
                      <a:pt x="2971779" y="5196443"/>
                    </a:cubicBezTo>
                    <a:cubicBezTo>
                      <a:pt x="2969289" y="5217605"/>
                      <a:pt x="2974268" y="5238767"/>
                      <a:pt x="2948127" y="5247481"/>
                    </a:cubicBezTo>
                    <a:cubicBezTo>
                      <a:pt x="2934433" y="5253706"/>
                      <a:pt x="2936923" y="5267399"/>
                      <a:pt x="2941902" y="5279847"/>
                    </a:cubicBezTo>
                    <a:cubicBezTo>
                      <a:pt x="2949371" y="5298520"/>
                      <a:pt x="2950616" y="5318438"/>
                      <a:pt x="2954351" y="5338355"/>
                    </a:cubicBezTo>
                    <a:cubicBezTo>
                      <a:pt x="2959330" y="5373211"/>
                      <a:pt x="2970534" y="5406822"/>
                      <a:pt x="2954351" y="5440433"/>
                    </a:cubicBezTo>
                    <a:cubicBezTo>
                      <a:pt x="2992941" y="5466574"/>
                      <a:pt x="2973023" y="5502675"/>
                      <a:pt x="2971779" y="5536286"/>
                    </a:cubicBezTo>
                    <a:cubicBezTo>
                      <a:pt x="2971779" y="5554958"/>
                      <a:pt x="2975513" y="5566162"/>
                      <a:pt x="2953106" y="5572386"/>
                    </a:cubicBezTo>
                    <a:cubicBezTo>
                      <a:pt x="2939413" y="5577366"/>
                      <a:pt x="2934433" y="5589814"/>
                      <a:pt x="2948127" y="5603507"/>
                    </a:cubicBezTo>
                    <a:cubicBezTo>
                      <a:pt x="2965554" y="5620935"/>
                      <a:pt x="2980492" y="5640853"/>
                      <a:pt x="2999165" y="5659525"/>
                    </a:cubicBezTo>
                    <a:cubicBezTo>
                      <a:pt x="3007879" y="5669484"/>
                      <a:pt x="3014103" y="5680688"/>
                      <a:pt x="3019082" y="5695626"/>
                    </a:cubicBezTo>
                    <a:cubicBezTo>
                      <a:pt x="3024062" y="5721768"/>
                      <a:pt x="3045224" y="5735461"/>
                      <a:pt x="3070121" y="5746665"/>
                    </a:cubicBezTo>
                    <a:cubicBezTo>
                      <a:pt x="3086304" y="5755379"/>
                      <a:pt x="3099997" y="5764093"/>
                      <a:pt x="3096263" y="5786500"/>
                    </a:cubicBezTo>
                    <a:cubicBezTo>
                      <a:pt x="3093773" y="5801438"/>
                      <a:pt x="3102487" y="5810152"/>
                      <a:pt x="3116180" y="5812641"/>
                    </a:cubicBezTo>
                    <a:cubicBezTo>
                      <a:pt x="3148546" y="5816376"/>
                      <a:pt x="3173443" y="5838783"/>
                      <a:pt x="3200829" y="5852477"/>
                    </a:cubicBezTo>
                    <a:cubicBezTo>
                      <a:pt x="3246888" y="5877373"/>
                      <a:pt x="3294192" y="5894801"/>
                      <a:pt x="3346476" y="5898536"/>
                    </a:cubicBezTo>
                    <a:cubicBezTo>
                      <a:pt x="3360169" y="5899781"/>
                      <a:pt x="3372617" y="5902270"/>
                      <a:pt x="3385066" y="5906005"/>
                    </a:cubicBezTo>
                    <a:cubicBezTo>
                      <a:pt x="3416187" y="5915964"/>
                      <a:pt x="3437349" y="5903515"/>
                      <a:pt x="3446063" y="5872394"/>
                    </a:cubicBezTo>
                    <a:cubicBezTo>
                      <a:pt x="3457266" y="5828825"/>
                      <a:pt x="3457266" y="5828825"/>
                      <a:pt x="3500836" y="5843763"/>
                    </a:cubicBezTo>
                    <a:cubicBezTo>
                      <a:pt x="3504570" y="5843763"/>
                      <a:pt x="3509550" y="5846252"/>
                      <a:pt x="3513284" y="5843763"/>
                    </a:cubicBezTo>
                    <a:cubicBezTo>
                      <a:pt x="3534447" y="5838783"/>
                      <a:pt x="3555609" y="5833804"/>
                      <a:pt x="3573037" y="5848742"/>
                    </a:cubicBezTo>
                    <a:cubicBezTo>
                      <a:pt x="3609137" y="5878618"/>
                      <a:pt x="3641503" y="5912229"/>
                      <a:pt x="3655196" y="5959533"/>
                    </a:cubicBezTo>
                    <a:cubicBezTo>
                      <a:pt x="3656441" y="5963268"/>
                      <a:pt x="3652706" y="5968247"/>
                      <a:pt x="3651462" y="5971982"/>
                    </a:cubicBezTo>
                    <a:cubicBezTo>
                      <a:pt x="3643993" y="5973227"/>
                      <a:pt x="3637768" y="5975716"/>
                      <a:pt x="3631544" y="5978206"/>
                    </a:cubicBezTo>
                    <a:cubicBezTo>
                      <a:pt x="3601668" y="5935881"/>
                      <a:pt x="3533202" y="5912229"/>
                      <a:pt x="3479674" y="5927167"/>
                    </a:cubicBezTo>
                    <a:cubicBezTo>
                      <a:pt x="3443573" y="5938371"/>
                      <a:pt x="3409962" y="5953309"/>
                      <a:pt x="3368883" y="5955799"/>
                    </a:cubicBezTo>
                    <a:cubicBezTo>
                      <a:pt x="3341496" y="5957044"/>
                      <a:pt x="3331538" y="5990655"/>
                      <a:pt x="3315355" y="6011817"/>
                    </a:cubicBezTo>
                    <a:cubicBezTo>
                      <a:pt x="3309130" y="6021776"/>
                      <a:pt x="3310375" y="6036714"/>
                      <a:pt x="3296682" y="6041693"/>
                    </a:cubicBezTo>
                    <a:cubicBezTo>
                      <a:pt x="3266806" y="6042938"/>
                      <a:pt x="3236930" y="6037959"/>
                      <a:pt x="3208298" y="6044183"/>
                    </a:cubicBezTo>
                    <a:cubicBezTo>
                      <a:pt x="3173443" y="6052897"/>
                      <a:pt x="3139832" y="6064100"/>
                      <a:pt x="3104977" y="6065345"/>
                    </a:cubicBezTo>
                    <a:lnTo>
                      <a:pt x="3096101" y="6067981"/>
                    </a:lnTo>
                    <a:lnTo>
                      <a:pt x="3088946" y="6072546"/>
                    </a:lnTo>
                    <a:cubicBezTo>
                      <a:pt x="3075678" y="6086731"/>
                      <a:pt x="3074510" y="6107892"/>
                      <a:pt x="3067028" y="6125566"/>
                    </a:cubicBezTo>
                    <a:cubicBezTo>
                      <a:pt x="3054559" y="6151611"/>
                      <a:pt x="3053312" y="6182617"/>
                      <a:pt x="3032115" y="6204942"/>
                    </a:cubicBezTo>
                    <a:lnTo>
                      <a:pt x="3030329" y="6204539"/>
                    </a:lnTo>
                    <a:lnTo>
                      <a:pt x="3035491" y="6211959"/>
                    </a:lnTo>
                    <a:cubicBezTo>
                      <a:pt x="3015496" y="6256343"/>
                      <a:pt x="2988004" y="6271560"/>
                      <a:pt x="2945515" y="6262683"/>
                    </a:cubicBezTo>
                    <a:cubicBezTo>
                      <a:pt x="2903026" y="6255074"/>
                      <a:pt x="2859288" y="6257611"/>
                      <a:pt x="2819299" y="6238589"/>
                    </a:cubicBezTo>
                    <a:cubicBezTo>
                      <a:pt x="2809301" y="6233517"/>
                      <a:pt x="2793056" y="6229712"/>
                      <a:pt x="2781809" y="6234785"/>
                    </a:cubicBezTo>
                    <a:cubicBezTo>
                      <a:pt x="2728073" y="6252538"/>
                      <a:pt x="2683085" y="6230980"/>
                      <a:pt x="2635598" y="6213227"/>
                    </a:cubicBezTo>
                    <a:cubicBezTo>
                      <a:pt x="2666839" y="6195473"/>
                      <a:pt x="2698081" y="6209423"/>
                      <a:pt x="2730572" y="6205618"/>
                    </a:cubicBezTo>
                    <a:lnTo>
                      <a:pt x="2776727" y="6205618"/>
                    </a:lnTo>
                    <a:lnTo>
                      <a:pt x="2730368" y="6202461"/>
                    </a:lnTo>
                    <a:cubicBezTo>
                      <a:pt x="2717899" y="6187578"/>
                      <a:pt x="2729121" y="6173935"/>
                      <a:pt x="2732862" y="6160293"/>
                    </a:cubicBezTo>
                    <a:cubicBezTo>
                      <a:pt x="2742837" y="6119365"/>
                      <a:pt x="2726628" y="6098281"/>
                      <a:pt x="2684234" y="6094560"/>
                    </a:cubicBezTo>
                    <a:cubicBezTo>
                      <a:pt x="2631864" y="6090839"/>
                      <a:pt x="2591964" y="6116884"/>
                      <a:pt x="2552064" y="6144170"/>
                    </a:cubicBezTo>
                    <a:cubicBezTo>
                      <a:pt x="2539595" y="6154092"/>
                      <a:pt x="2529620" y="6170215"/>
                      <a:pt x="2509669" y="6159053"/>
                    </a:cubicBezTo>
                    <a:cubicBezTo>
                      <a:pt x="2437350" y="6121845"/>
                      <a:pt x="2358796" y="6099521"/>
                      <a:pt x="2281489" y="6070995"/>
                    </a:cubicBezTo>
                    <a:cubicBezTo>
                      <a:pt x="2222886" y="6048671"/>
                      <a:pt x="2165529" y="6022626"/>
                      <a:pt x="2105678" y="6004022"/>
                    </a:cubicBezTo>
                    <a:cubicBezTo>
                      <a:pt x="2084481" y="5997821"/>
                      <a:pt x="2068272" y="5986659"/>
                      <a:pt x="2059544" y="5965575"/>
                    </a:cubicBezTo>
                    <a:cubicBezTo>
                      <a:pt x="2054556" y="5949451"/>
                      <a:pt x="2033359" y="5950692"/>
                      <a:pt x="2025878" y="5935809"/>
                    </a:cubicBezTo>
                    <a:cubicBezTo>
                      <a:pt x="2020267" y="5920306"/>
                      <a:pt x="2024631" y="5908214"/>
                      <a:pt x="2031645" y="5896896"/>
                    </a:cubicBezTo>
                    <a:lnTo>
                      <a:pt x="2049952" y="5867943"/>
                    </a:lnTo>
                    <a:lnTo>
                      <a:pt x="2038926" y="5861657"/>
                    </a:lnTo>
                    <a:cubicBezTo>
                      <a:pt x="2034413" y="5857456"/>
                      <a:pt x="2030679" y="5852477"/>
                      <a:pt x="2026944" y="5847497"/>
                    </a:cubicBezTo>
                    <a:lnTo>
                      <a:pt x="2019455" y="5839386"/>
                    </a:lnTo>
                    <a:lnTo>
                      <a:pt x="1943191" y="5796010"/>
                    </a:lnTo>
                    <a:cubicBezTo>
                      <a:pt x="1934469" y="5798507"/>
                      <a:pt x="1926994" y="5797258"/>
                      <a:pt x="1919518" y="5792264"/>
                    </a:cubicBezTo>
                    <a:cubicBezTo>
                      <a:pt x="1831056" y="5749812"/>
                      <a:pt x="1737610" y="5716100"/>
                      <a:pt x="1649149" y="5673648"/>
                    </a:cubicBezTo>
                    <a:cubicBezTo>
                      <a:pt x="1640427" y="5669902"/>
                      <a:pt x="1631705" y="5663659"/>
                      <a:pt x="1625476" y="5656168"/>
                    </a:cubicBezTo>
                    <a:cubicBezTo>
                      <a:pt x="1525800" y="5622456"/>
                      <a:pt x="1439830" y="5557529"/>
                      <a:pt x="1341401" y="5523818"/>
                    </a:cubicBezTo>
                    <a:cubicBezTo>
                      <a:pt x="1299038" y="5491354"/>
                      <a:pt x="1256676" y="5457642"/>
                      <a:pt x="1214314" y="5425179"/>
                    </a:cubicBezTo>
                    <a:cubicBezTo>
                      <a:pt x="1208085" y="5427676"/>
                      <a:pt x="1201855" y="5425179"/>
                      <a:pt x="1196871" y="5421433"/>
                    </a:cubicBezTo>
                    <a:cubicBezTo>
                      <a:pt x="1108409" y="5356507"/>
                      <a:pt x="1007488" y="5311558"/>
                      <a:pt x="922764" y="5242885"/>
                    </a:cubicBezTo>
                    <a:cubicBezTo>
                      <a:pt x="914042" y="5235393"/>
                      <a:pt x="904697" y="5227902"/>
                      <a:pt x="896132" y="5219474"/>
                    </a:cubicBezTo>
                    <a:lnTo>
                      <a:pt x="875333" y="5191980"/>
                    </a:lnTo>
                    <a:lnTo>
                      <a:pt x="874355" y="5194521"/>
                    </a:lnTo>
                    <a:lnTo>
                      <a:pt x="868636" y="5194521"/>
                    </a:lnTo>
                    <a:lnTo>
                      <a:pt x="855724" y="5215053"/>
                    </a:lnTo>
                    <a:cubicBezTo>
                      <a:pt x="842965" y="5231027"/>
                      <a:pt x="833497" y="5225154"/>
                      <a:pt x="803936" y="5201665"/>
                    </a:cubicBezTo>
                    <a:cubicBezTo>
                      <a:pt x="764523" y="5170345"/>
                      <a:pt x="723877" y="5142784"/>
                      <a:pt x="682001" y="5116475"/>
                    </a:cubicBezTo>
                    <a:cubicBezTo>
                      <a:pt x="662294" y="5105200"/>
                      <a:pt x="657367" y="5088914"/>
                      <a:pt x="662294" y="5072627"/>
                    </a:cubicBezTo>
                    <a:cubicBezTo>
                      <a:pt x="669684" y="5048824"/>
                      <a:pt x="683232" y="5027527"/>
                      <a:pt x="684464" y="5001219"/>
                    </a:cubicBezTo>
                    <a:cubicBezTo>
                      <a:pt x="684464" y="4998087"/>
                      <a:pt x="686620" y="4996208"/>
                      <a:pt x="689699" y="4994955"/>
                    </a:cubicBezTo>
                    <a:lnTo>
                      <a:pt x="695247" y="4993665"/>
                    </a:lnTo>
                    <a:lnTo>
                      <a:pt x="677572" y="4974715"/>
                    </a:lnTo>
                    <a:cubicBezTo>
                      <a:pt x="675097" y="4970968"/>
                      <a:pt x="673859" y="4967221"/>
                      <a:pt x="677572" y="4962226"/>
                    </a:cubicBezTo>
                    <a:cubicBezTo>
                      <a:pt x="692424" y="4939745"/>
                      <a:pt x="713463" y="4926007"/>
                      <a:pt x="739454" y="4923510"/>
                    </a:cubicBezTo>
                    <a:cubicBezTo>
                      <a:pt x="749355" y="4922261"/>
                      <a:pt x="756780" y="4916016"/>
                      <a:pt x="765444" y="4912270"/>
                    </a:cubicBezTo>
                    <a:cubicBezTo>
                      <a:pt x="776583" y="4906026"/>
                      <a:pt x="788031" y="4901342"/>
                      <a:pt x="799943" y="4899469"/>
                    </a:cubicBezTo>
                    <a:cubicBezTo>
                      <a:pt x="811855" y="4897595"/>
                      <a:pt x="824231" y="4898531"/>
                      <a:pt x="837226" y="4903527"/>
                    </a:cubicBezTo>
                    <a:cubicBezTo>
                      <a:pt x="865692" y="4916016"/>
                      <a:pt x="892920" y="4923510"/>
                      <a:pt x="925098" y="4908523"/>
                    </a:cubicBezTo>
                    <a:cubicBezTo>
                      <a:pt x="947376" y="4897283"/>
                      <a:pt x="937474" y="4921012"/>
                      <a:pt x="939950" y="4929754"/>
                    </a:cubicBezTo>
                    <a:lnTo>
                      <a:pt x="938557" y="4935483"/>
                    </a:lnTo>
                    <a:lnTo>
                      <a:pt x="943945" y="4928241"/>
                    </a:lnTo>
                    <a:cubicBezTo>
                      <a:pt x="964503" y="4902645"/>
                      <a:pt x="987553" y="4890471"/>
                      <a:pt x="1012160" y="4887350"/>
                    </a:cubicBezTo>
                    <a:close/>
                    <a:moveTo>
                      <a:pt x="2574197" y="4855336"/>
                    </a:moveTo>
                    <a:cubicBezTo>
                      <a:pt x="2579466" y="4853623"/>
                      <a:pt x="2585355" y="4853934"/>
                      <a:pt x="2590933" y="4858294"/>
                    </a:cubicBezTo>
                    <a:cubicBezTo>
                      <a:pt x="2593413" y="4859540"/>
                      <a:pt x="2595892" y="4865767"/>
                      <a:pt x="2594653" y="4868259"/>
                    </a:cubicBezTo>
                    <a:cubicBezTo>
                      <a:pt x="2592173" y="4879469"/>
                      <a:pt x="2581015" y="4880714"/>
                      <a:pt x="2572337" y="4885697"/>
                    </a:cubicBezTo>
                    <a:cubicBezTo>
                      <a:pt x="2566138" y="4889433"/>
                      <a:pt x="2557460" y="4890679"/>
                      <a:pt x="2551261" y="4893170"/>
                    </a:cubicBezTo>
                    <a:cubicBezTo>
                      <a:pt x="2519028" y="4908117"/>
                      <a:pt x="2516548" y="4916836"/>
                      <a:pt x="2538864" y="4942993"/>
                    </a:cubicBezTo>
                    <a:cubicBezTo>
                      <a:pt x="2546302" y="4951712"/>
                      <a:pt x="2557460" y="4959185"/>
                      <a:pt x="2547542" y="4971641"/>
                    </a:cubicBezTo>
                    <a:cubicBezTo>
                      <a:pt x="2540103" y="4982851"/>
                      <a:pt x="2526466" y="4981606"/>
                      <a:pt x="2515308" y="4976623"/>
                    </a:cubicBezTo>
                    <a:cubicBezTo>
                      <a:pt x="2488034" y="4961677"/>
                      <a:pt x="2473157" y="4962922"/>
                      <a:pt x="2471917" y="4999044"/>
                    </a:cubicBezTo>
                    <a:cubicBezTo>
                      <a:pt x="2470677" y="5017727"/>
                      <a:pt x="2450841" y="5026446"/>
                      <a:pt x="2433484" y="5030183"/>
                    </a:cubicBezTo>
                    <a:cubicBezTo>
                      <a:pt x="2413648" y="5035165"/>
                      <a:pt x="2417368" y="5015236"/>
                      <a:pt x="2411169" y="5004026"/>
                    </a:cubicBezTo>
                    <a:cubicBezTo>
                      <a:pt x="2393812" y="4959185"/>
                      <a:pt x="2398771" y="4950466"/>
                      <a:pt x="2447122" y="4944239"/>
                    </a:cubicBezTo>
                    <a:cubicBezTo>
                      <a:pt x="2457040" y="4942993"/>
                      <a:pt x="2469437" y="4939256"/>
                      <a:pt x="2469437" y="4929292"/>
                    </a:cubicBezTo>
                    <a:cubicBezTo>
                      <a:pt x="2469437" y="4916836"/>
                      <a:pt x="2459519" y="4921818"/>
                      <a:pt x="2454560" y="4923064"/>
                    </a:cubicBezTo>
                    <a:cubicBezTo>
                      <a:pt x="2444642" y="4925555"/>
                      <a:pt x="2437204" y="4928046"/>
                      <a:pt x="2434724" y="4916836"/>
                    </a:cubicBezTo>
                    <a:cubicBezTo>
                      <a:pt x="2432245" y="4905626"/>
                      <a:pt x="2437204" y="4896907"/>
                      <a:pt x="2448362" y="4894416"/>
                    </a:cubicBezTo>
                    <a:cubicBezTo>
                      <a:pt x="2454560" y="4893170"/>
                      <a:pt x="2459519" y="4893170"/>
                      <a:pt x="2464478" y="4893170"/>
                    </a:cubicBezTo>
                    <a:cubicBezTo>
                      <a:pt x="2501671" y="4896907"/>
                      <a:pt x="2533905" y="4891924"/>
                      <a:pt x="2561179" y="4864522"/>
                    </a:cubicBezTo>
                    <a:cubicBezTo>
                      <a:pt x="2564279" y="4860785"/>
                      <a:pt x="2568928" y="4857048"/>
                      <a:pt x="2574197" y="4855336"/>
                    </a:cubicBezTo>
                    <a:close/>
                    <a:moveTo>
                      <a:pt x="3912288" y="4811105"/>
                    </a:moveTo>
                    <a:cubicBezTo>
                      <a:pt x="3926304" y="4816277"/>
                      <a:pt x="3942869" y="4818863"/>
                      <a:pt x="3954337" y="4829207"/>
                    </a:cubicBezTo>
                    <a:cubicBezTo>
                      <a:pt x="3969628" y="4842137"/>
                      <a:pt x="3953063" y="4852481"/>
                      <a:pt x="3945418" y="4861532"/>
                    </a:cubicBezTo>
                    <a:cubicBezTo>
                      <a:pt x="3931401" y="4875755"/>
                      <a:pt x="3916110" y="4867997"/>
                      <a:pt x="3903368" y="4858946"/>
                    </a:cubicBezTo>
                    <a:cubicBezTo>
                      <a:pt x="3893174" y="4851188"/>
                      <a:pt x="3882980" y="4842137"/>
                      <a:pt x="3886803" y="4825328"/>
                    </a:cubicBezTo>
                    <a:cubicBezTo>
                      <a:pt x="3890626" y="4813691"/>
                      <a:pt x="3902094" y="4813691"/>
                      <a:pt x="3912288" y="4811105"/>
                    </a:cubicBezTo>
                    <a:close/>
                    <a:moveTo>
                      <a:pt x="2706846" y="4726918"/>
                    </a:moveTo>
                    <a:cubicBezTo>
                      <a:pt x="2712466" y="4726295"/>
                      <a:pt x="2718398" y="4727541"/>
                      <a:pt x="2724018" y="4728163"/>
                    </a:cubicBezTo>
                    <a:cubicBezTo>
                      <a:pt x="2760236" y="4731900"/>
                      <a:pt x="2796453" y="4750580"/>
                      <a:pt x="2831422" y="4728163"/>
                    </a:cubicBezTo>
                    <a:cubicBezTo>
                      <a:pt x="2832671" y="4728163"/>
                      <a:pt x="2835168" y="4728163"/>
                      <a:pt x="2835168" y="4728163"/>
                    </a:cubicBezTo>
                    <a:cubicBezTo>
                      <a:pt x="2886372" y="4764279"/>
                      <a:pt x="2945070" y="4729409"/>
                      <a:pt x="2998771" y="4745599"/>
                    </a:cubicBezTo>
                    <a:cubicBezTo>
                      <a:pt x="3020002" y="4751825"/>
                      <a:pt x="3018753" y="4765525"/>
                      <a:pt x="3012509" y="4780469"/>
                    </a:cubicBezTo>
                    <a:cubicBezTo>
                      <a:pt x="3000020" y="4802886"/>
                      <a:pt x="2995025" y="4821566"/>
                      <a:pt x="3016256" y="4843983"/>
                    </a:cubicBezTo>
                    <a:cubicBezTo>
                      <a:pt x="3029993" y="4858927"/>
                      <a:pt x="3027496" y="4880098"/>
                      <a:pt x="3011260" y="4893797"/>
                    </a:cubicBezTo>
                    <a:cubicBezTo>
                      <a:pt x="2982536" y="4916214"/>
                      <a:pt x="2962554" y="4942367"/>
                      <a:pt x="2955061" y="4977237"/>
                    </a:cubicBezTo>
                    <a:cubicBezTo>
                      <a:pt x="2955061" y="4982219"/>
                      <a:pt x="2951314" y="4988445"/>
                      <a:pt x="2947567" y="4990936"/>
                    </a:cubicBezTo>
                    <a:cubicBezTo>
                      <a:pt x="2911350" y="5010862"/>
                      <a:pt x="2907603" y="5039506"/>
                      <a:pt x="2933830" y="5075621"/>
                    </a:cubicBezTo>
                    <a:cubicBezTo>
                      <a:pt x="2912599" y="5073130"/>
                      <a:pt x="2902608" y="5064413"/>
                      <a:pt x="2892617" y="5056941"/>
                    </a:cubicBezTo>
                    <a:cubicBezTo>
                      <a:pt x="2876381" y="5043242"/>
                      <a:pt x="2868888" y="5032033"/>
                      <a:pt x="2892617" y="5015844"/>
                    </a:cubicBezTo>
                    <a:cubicBezTo>
                      <a:pt x="2920092" y="4997163"/>
                      <a:pt x="2916345" y="4983464"/>
                      <a:pt x="2883875" y="4969765"/>
                    </a:cubicBezTo>
                    <a:cubicBezTo>
                      <a:pt x="2850155" y="4953575"/>
                      <a:pt x="2843910" y="4943612"/>
                      <a:pt x="2858897" y="4918705"/>
                    </a:cubicBezTo>
                    <a:cubicBezTo>
                      <a:pt x="2861395" y="4914969"/>
                      <a:pt x="2865141" y="4908742"/>
                      <a:pt x="2870137" y="4907496"/>
                    </a:cubicBezTo>
                    <a:cubicBezTo>
                      <a:pt x="2883875" y="4905006"/>
                      <a:pt x="2902608" y="4906251"/>
                      <a:pt x="2896363" y="4885080"/>
                    </a:cubicBezTo>
                    <a:cubicBezTo>
                      <a:pt x="2888870" y="4865154"/>
                      <a:pt x="2881377" y="4840247"/>
                      <a:pt x="2853901" y="4840247"/>
                    </a:cubicBezTo>
                    <a:cubicBezTo>
                      <a:pt x="2831422" y="4841492"/>
                      <a:pt x="2817684" y="4832774"/>
                      <a:pt x="2805195" y="4814094"/>
                    </a:cubicBezTo>
                    <a:cubicBezTo>
                      <a:pt x="2793955" y="4794168"/>
                      <a:pt x="2780218" y="4796659"/>
                      <a:pt x="2768978" y="4817830"/>
                    </a:cubicBezTo>
                    <a:cubicBezTo>
                      <a:pt x="2757738" y="4839001"/>
                      <a:pt x="2746498" y="4857682"/>
                      <a:pt x="2761484" y="4885080"/>
                    </a:cubicBezTo>
                    <a:cubicBezTo>
                      <a:pt x="2770227" y="4900024"/>
                      <a:pt x="2763982" y="4918705"/>
                      <a:pt x="2752742" y="4936140"/>
                    </a:cubicBezTo>
                    <a:cubicBezTo>
                      <a:pt x="2721520" y="4988445"/>
                      <a:pt x="2722769" y="4992182"/>
                      <a:pt x="2765231" y="5037015"/>
                    </a:cubicBezTo>
                    <a:cubicBezTo>
                      <a:pt x="2768978" y="5040751"/>
                      <a:pt x="2773973" y="5046978"/>
                      <a:pt x="2772724" y="5050714"/>
                    </a:cubicBezTo>
                    <a:cubicBezTo>
                      <a:pt x="2763982" y="5090566"/>
                      <a:pt x="2795204" y="5101774"/>
                      <a:pt x="2820182" y="5117964"/>
                    </a:cubicBezTo>
                    <a:cubicBezTo>
                      <a:pt x="2825177" y="5120454"/>
                      <a:pt x="2827675" y="5126681"/>
                      <a:pt x="2830173" y="5130417"/>
                    </a:cubicBezTo>
                    <a:cubicBezTo>
                      <a:pt x="2772724" y="5161552"/>
                      <a:pt x="2721520" y="5134154"/>
                      <a:pt x="2717774" y="5066904"/>
                    </a:cubicBezTo>
                    <a:cubicBezTo>
                      <a:pt x="2717774" y="5054450"/>
                      <a:pt x="2715276" y="5045732"/>
                      <a:pt x="2704036" y="5040751"/>
                    </a:cubicBezTo>
                    <a:cubicBezTo>
                      <a:pt x="2669067" y="5025806"/>
                      <a:pt x="2674063" y="4995918"/>
                      <a:pt x="2684054" y="4971010"/>
                    </a:cubicBezTo>
                    <a:cubicBezTo>
                      <a:pt x="2691547" y="4949839"/>
                      <a:pt x="2691547" y="4929913"/>
                      <a:pt x="2691547" y="4908742"/>
                    </a:cubicBezTo>
                    <a:cubicBezTo>
                      <a:pt x="2691547" y="4893797"/>
                      <a:pt x="2684054" y="4885080"/>
                      <a:pt x="2669067" y="4880098"/>
                    </a:cubicBezTo>
                    <a:cubicBezTo>
                      <a:pt x="2627854" y="4863909"/>
                      <a:pt x="2619112" y="4827793"/>
                      <a:pt x="2647836" y="4794168"/>
                    </a:cubicBezTo>
                    <a:cubicBezTo>
                      <a:pt x="2662823" y="4775487"/>
                      <a:pt x="2677810" y="4756807"/>
                      <a:pt x="2691547" y="4736881"/>
                    </a:cubicBezTo>
                    <a:cubicBezTo>
                      <a:pt x="2695918" y="4730032"/>
                      <a:pt x="2701226" y="4727541"/>
                      <a:pt x="2706846" y="4726918"/>
                    </a:cubicBezTo>
                    <a:close/>
                    <a:moveTo>
                      <a:pt x="3481188" y="4671827"/>
                    </a:moveTo>
                    <a:cubicBezTo>
                      <a:pt x="3486637" y="4669824"/>
                      <a:pt x="3492865" y="4671981"/>
                      <a:pt x="3500961" y="4681225"/>
                    </a:cubicBezTo>
                    <a:cubicBezTo>
                      <a:pt x="3507189" y="4686156"/>
                      <a:pt x="3513417" y="4689853"/>
                      <a:pt x="3520890" y="4693551"/>
                    </a:cubicBezTo>
                    <a:cubicBezTo>
                      <a:pt x="3542065" y="4704644"/>
                      <a:pt x="3552030" y="4718202"/>
                      <a:pt x="3532100" y="4741621"/>
                    </a:cubicBezTo>
                    <a:cubicBezTo>
                      <a:pt x="3527118" y="4747784"/>
                      <a:pt x="3528364" y="4760109"/>
                      <a:pt x="3523381" y="4768737"/>
                    </a:cubicBezTo>
                    <a:cubicBezTo>
                      <a:pt x="3517154" y="4778598"/>
                      <a:pt x="3512171" y="4792156"/>
                      <a:pt x="3494733" y="4793388"/>
                    </a:cubicBezTo>
                    <a:cubicBezTo>
                      <a:pt x="3490997" y="4790923"/>
                      <a:pt x="3484769" y="4788458"/>
                      <a:pt x="3481032" y="4784761"/>
                    </a:cubicBezTo>
                    <a:cubicBezTo>
                      <a:pt x="3472313" y="4777365"/>
                      <a:pt x="3459857" y="4697249"/>
                      <a:pt x="3466085" y="4687388"/>
                    </a:cubicBezTo>
                    <a:cubicBezTo>
                      <a:pt x="3471068" y="4679992"/>
                      <a:pt x="3475738" y="4673830"/>
                      <a:pt x="3481188" y="4671827"/>
                    </a:cubicBezTo>
                    <a:close/>
                    <a:moveTo>
                      <a:pt x="635162" y="4643197"/>
                    </a:moveTo>
                    <a:cubicBezTo>
                      <a:pt x="646263" y="4646861"/>
                      <a:pt x="649964" y="4654188"/>
                      <a:pt x="648730" y="4665178"/>
                    </a:cubicBezTo>
                    <a:cubicBezTo>
                      <a:pt x="647497" y="4688380"/>
                      <a:pt x="656132" y="4716466"/>
                      <a:pt x="622827" y="4727457"/>
                    </a:cubicBezTo>
                    <a:cubicBezTo>
                      <a:pt x="616659" y="4722572"/>
                      <a:pt x="610491" y="4717688"/>
                      <a:pt x="603090" y="4714024"/>
                    </a:cubicBezTo>
                    <a:cubicBezTo>
                      <a:pt x="605557" y="4694486"/>
                      <a:pt x="596922" y="4672505"/>
                      <a:pt x="612958" y="4654188"/>
                    </a:cubicBezTo>
                    <a:cubicBezTo>
                      <a:pt x="619126" y="4648082"/>
                      <a:pt x="624060" y="4640755"/>
                      <a:pt x="635162" y="4643197"/>
                    </a:cubicBezTo>
                    <a:close/>
                    <a:moveTo>
                      <a:pt x="3155796" y="4628094"/>
                    </a:moveTo>
                    <a:cubicBezTo>
                      <a:pt x="3172892" y="4631921"/>
                      <a:pt x="3194873" y="4635748"/>
                      <a:pt x="3192431" y="4657436"/>
                    </a:cubicBezTo>
                    <a:cubicBezTo>
                      <a:pt x="3188767" y="4679123"/>
                      <a:pt x="3168008" y="4691880"/>
                      <a:pt x="3149691" y="4693156"/>
                    </a:cubicBezTo>
                    <a:cubicBezTo>
                      <a:pt x="3133816" y="4694431"/>
                      <a:pt x="3130152" y="4675296"/>
                      <a:pt x="3135037" y="4657436"/>
                    </a:cubicBezTo>
                    <a:cubicBezTo>
                      <a:pt x="3136258" y="4645954"/>
                      <a:pt x="3130152" y="4624267"/>
                      <a:pt x="3155796" y="4628094"/>
                    </a:cubicBezTo>
                    <a:close/>
                    <a:moveTo>
                      <a:pt x="802440" y="4492384"/>
                    </a:moveTo>
                    <a:cubicBezTo>
                      <a:pt x="806836" y="4493605"/>
                      <a:pt x="810133" y="4498490"/>
                      <a:pt x="809034" y="4504595"/>
                    </a:cubicBezTo>
                    <a:cubicBezTo>
                      <a:pt x="807935" y="4509480"/>
                      <a:pt x="805737" y="4513143"/>
                      <a:pt x="800243" y="4511922"/>
                    </a:cubicBezTo>
                    <a:cubicBezTo>
                      <a:pt x="794748" y="4511922"/>
                      <a:pt x="794748" y="4507037"/>
                      <a:pt x="794748" y="4502153"/>
                    </a:cubicBezTo>
                    <a:cubicBezTo>
                      <a:pt x="794748" y="4496047"/>
                      <a:pt x="795847" y="4492384"/>
                      <a:pt x="802440" y="4492384"/>
                    </a:cubicBezTo>
                    <a:close/>
                    <a:moveTo>
                      <a:pt x="1153068" y="4114472"/>
                    </a:moveTo>
                    <a:cubicBezTo>
                      <a:pt x="1159364" y="4113219"/>
                      <a:pt x="1168179" y="4115726"/>
                      <a:pt x="1166920" y="4119485"/>
                    </a:cubicBezTo>
                    <a:cubicBezTo>
                      <a:pt x="1154328" y="4143297"/>
                      <a:pt x="1194623" y="4152070"/>
                      <a:pt x="1180771" y="4173376"/>
                    </a:cubicBezTo>
                    <a:cubicBezTo>
                      <a:pt x="1175734" y="4182148"/>
                      <a:pt x="1165661" y="4183402"/>
                      <a:pt x="1158105" y="4182148"/>
                    </a:cubicBezTo>
                    <a:cubicBezTo>
                      <a:pt x="1135439" y="4178389"/>
                      <a:pt x="1144254" y="4158336"/>
                      <a:pt x="1141735" y="4143297"/>
                    </a:cubicBezTo>
                    <a:cubicBezTo>
                      <a:pt x="1145513" y="4134524"/>
                      <a:pt x="1135439" y="4119485"/>
                      <a:pt x="1153068" y="4114472"/>
                    </a:cubicBezTo>
                    <a:close/>
                    <a:moveTo>
                      <a:pt x="5970335" y="4111076"/>
                    </a:moveTo>
                    <a:lnTo>
                      <a:pt x="5956855" y="4135345"/>
                    </a:lnTo>
                    <a:lnTo>
                      <a:pt x="5970947" y="4130125"/>
                    </a:lnTo>
                    <a:cubicBezTo>
                      <a:pt x="5977831" y="4129188"/>
                      <a:pt x="5984715" y="4128563"/>
                      <a:pt x="5990347" y="4124813"/>
                    </a:cubicBezTo>
                    <a:cubicBezTo>
                      <a:pt x="5987844" y="4121689"/>
                      <a:pt x="5983464" y="4120751"/>
                      <a:pt x="5979396" y="4119345"/>
                    </a:cubicBezTo>
                    <a:lnTo>
                      <a:pt x="5970335" y="4111076"/>
                    </a:lnTo>
                    <a:close/>
                    <a:moveTo>
                      <a:pt x="4362549" y="4069259"/>
                    </a:moveTo>
                    <a:cubicBezTo>
                      <a:pt x="4370043" y="4069259"/>
                      <a:pt x="4373790" y="4074754"/>
                      <a:pt x="4375038" y="4081623"/>
                    </a:cubicBezTo>
                    <a:cubicBezTo>
                      <a:pt x="4376287" y="4091239"/>
                      <a:pt x="4371292" y="4095360"/>
                      <a:pt x="4363798" y="4095360"/>
                    </a:cubicBezTo>
                    <a:cubicBezTo>
                      <a:pt x="4356305" y="4095360"/>
                      <a:pt x="4350060" y="4092613"/>
                      <a:pt x="4350060" y="4084370"/>
                    </a:cubicBezTo>
                    <a:cubicBezTo>
                      <a:pt x="4351309" y="4076128"/>
                      <a:pt x="4355056" y="4069259"/>
                      <a:pt x="4362549" y="4069259"/>
                    </a:cubicBezTo>
                    <a:close/>
                    <a:moveTo>
                      <a:pt x="466944" y="4069258"/>
                    </a:moveTo>
                    <a:cubicBezTo>
                      <a:pt x="476860" y="4087946"/>
                      <a:pt x="485536" y="4106634"/>
                      <a:pt x="495452" y="4124076"/>
                    </a:cubicBezTo>
                    <a:cubicBezTo>
                      <a:pt x="505368" y="4146502"/>
                      <a:pt x="509087" y="4168928"/>
                      <a:pt x="492973" y="4190108"/>
                    </a:cubicBezTo>
                    <a:cubicBezTo>
                      <a:pt x="484297" y="4201321"/>
                      <a:pt x="476860" y="4212534"/>
                      <a:pt x="484297" y="4228730"/>
                    </a:cubicBezTo>
                    <a:cubicBezTo>
                      <a:pt x="489255" y="4239943"/>
                      <a:pt x="479339" y="4243680"/>
                      <a:pt x="471902" y="4248664"/>
                    </a:cubicBezTo>
                    <a:cubicBezTo>
                      <a:pt x="461986" y="4254893"/>
                      <a:pt x="453310" y="4261123"/>
                      <a:pt x="455789" y="4274827"/>
                    </a:cubicBezTo>
                    <a:cubicBezTo>
                      <a:pt x="458268" y="4287286"/>
                      <a:pt x="465704" y="4296007"/>
                      <a:pt x="481818" y="4291024"/>
                    </a:cubicBezTo>
                    <a:cubicBezTo>
                      <a:pt x="489255" y="4288532"/>
                      <a:pt x="491734" y="4297253"/>
                      <a:pt x="492973" y="4304728"/>
                    </a:cubicBezTo>
                    <a:cubicBezTo>
                      <a:pt x="494213" y="4312204"/>
                      <a:pt x="492973" y="4322171"/>
                      <a:pt x="484297" y="4323416"/>
                    </a:cubicBezTo>
                    <a:cubicBezTo>
                      <a:pt x="461986" y="4328400"/>
                      <a:pt x="468183" y="4338367"/>
                      <a:pt x="473141" y="4355809"/>
                    </a:cubicBezTo>
                    <a:cubicBezTo>
                      <a:pt x="481818" y="4383218"/>
                      <a:pt x="496692" y="4396923"/>
                      <a:pt x="519002" y="4413119"/>
                    </a:cubicBezTo>
                    <a:cubicBezTo>
                      <a:pt x="558666" y="4443020"/>
                      <a:pt x="579737" y="4491609"/>
                      <a:pt x="569822" y="4543936"/>
                    </a:cubicBezTo>
                    <a:cubicBezTo>
                      <a:pt x="563624" y="4576329"/>
                      <a:pt x="566103" y="4607476"/>
                      <a:pt x="538834" y="4637377"/>
                    </a:cubicBezTo>
                    <a:cubicBezTo>
                      <a:pt x="517763" y="4658557"/>
                      <a:pt x="556187" y="4663540"/>
                      <a:pt x="573540" y="4671015"/>
                    </a:cubicBezTo>
                    <a:cubicBezTo>
                      <a:pt x="579737" y="4673507"/>
                      <a:pt x="583456" y="4677245"/>
                      <a:pt x="584695" y="4683474"/>
                    </a:cubicBezTo>
                    <a:cubicBezTo>
                      <a:pt x="515284" y="4683474"/>
                      <a:pt x="517763" y="4683474"/>
                      <a:pt x="522721" y="4609968"/>
                    </a:cubicBezTo>
                    <a:cubicBezTo>
                      <a:pt x="523960" y="4580067"/>
                      <a:pt x="521481" y="4548920"/>
                      <a:pt x="495452" y="4522756"/>
                    </a:cubicBezTo>
                    <a:cubicBezTo>
                      <a:pt x="479339" y="4507806"/>
                      <a:pt x="468183" y="4485380"/>
                      <a:pt x="448352" y="4469184"/>
                    </a:cubicBezTo>
                    <a:cubicBezTo>
                      <a:pt x="438436" y="4461708"/>
                      <a:pt x="444633" y="4451741"/>
                      <a:pt x="448352" y="4443020"/>
                    </a:cubicBezTo>
                    <a:cubicBezTo>
                      <a:pt x="455789" y="4429316"/>
                      <a:pt x="458268" y="4413119"/>
                      <a:pt x="444633" y="4401906"/>
                    </a:cubicBezTo>
                    <a:cubicBezTo>
                      <a:pt x="421083" y="4379481"/>
                      <a:pt x="423562" y="4354563"/>
                      <a:pt x="437196" y="4329646"/>
                    </a:cubicBezTo>
                    <a:cubicBezTo>
                      <a:pt x="447112" y="4310958"/>
                      <a:pt x="454549" y="4293515"/>
                      <a:pt x="434717" y="4276073"/>
                    </a:cubicBezTo>
                    <a:cubicBezTo>
                      <a:pt x="430999" y="4273581"/>
                      <a:pt x="428520" y="4262369"/>
                      <a:pt x="428520" y="4261123"/>
                    </a:cubicBezTo>
                    <a:cubicBezTo>
                      <a:pt x="458268" y="4247418"/>
                      <a:pt x="442154" y="4212534"/>
                      <a:pt x="458268" y="4193845"/>
                    </a:cubicBezTo>
                    <a:cubicBezTo>
                      <a:pt x="474381" y="4175157"/>
                      <a:pt x="478099" y="4156469"/>
                      <a:pt x="455789" y="4140273"/>
                    </a:cubicBezTo>
                    <a:cubicBezTo>
                      <a:pt x="442154" y="4130306"/>
                      <a:pt x="439675" y="4116601"/>
                      <a:pt x="450831" y="4104142"/>
                    </a:cubicBezTo>
                    <a:cubicBezTo>
                      <a:pt x="460747" y="4094175"/>
                      <a:pt x="457028" y="4077979"/>
                      <a:pt x="466944" y="4069258"/>
                    </a:cubicBezTo>
                    <a:close/>
                    <a:moveTo>
                      <a:pt x="4550347" y="4048579"/>
                    </a:moveTo>
                    <a:cubicBezTo>
                      <a:pt x="4556643" y="4047311"/>
                      <a:pt x="4562093" y="4047311"/>
                      <a:pt x="4565471" y="4049155"/>
                    </a:cubicBezTo>
                    <a:cubicBezTo>
                      <a:pt x="4585125" y="4062677"/>
                      <a:pt x="4572841" y="4083573"/>
                      <a:pt x="4565471" y="4092178"/>
                    </a:cubicBezTo>
                    <a:cubicBezTo>
                      <a:pt x="4548275" y="4113074"/>
                      <a:pt x="4522480" y="4122908"/>
                      <a:pt x="4496684" y="4133971"/>
                    </a:cubicBezTo>
                    <a:cubicBezTo>
                      <a:pt x="4484401" y="4132742"/>
                      <a:pt x="4481944" y="4125366"/>
                      <a:pt x="4489314" y="4116762"/>
                    </a:cubicBezTo>
                    <a:cubicBezTo>
                      <a:pt x="4501598" y="4105699"/>
                      <a:pt x="4502826" y="4093407"/>
                      <a:pt x="4504054" y="4078656"/>
                    </a:cubicBezTo>
                    <a:cubicBezTo>
                      <a:pt x="4504976" y="4067594"/>
                      <a:pt x="4531462" y="4052382"/>
                      <a:pt x="4550347" y="4048579"/>
                    </a:cubicBezTo>
                    <a:close/>
                    <a:moveTo>
                      <a:pt x="3368515" y="4014305"/>
                    </a:moveTo>
                    <a:cubicBezTo>
                      <a:pt x="3363418" y="4029045"/>
                      <a:pt x="3362143" y="4043785"/>
                      <a:pt x="3368515" y="4058524"/>
                    </a:cubicBezTo>
                    <a:cubicBezTo>
                      <a:pt x="3376160" y="4081862"/>
                      <a:pt x="3353224" y="4095374"/>
                      <a:pt x="3341756" y="4110114"/>
                    </a:cubicBezTo>
                    <a:cubicBezTo>
                      <a:pt x="3336659" y="4117484"/>
                      <a:pt x="3314997" y="4117484"/>
                      <a:pt x="3303529" y="4107657"/>
                    </a:cubicBezTo>
                    <a:cubicBezTo>
                      <a:pt x="3289512" y="4095374"/>
                      <a:pt x="3309900" y="4090461"/>
                      <a:pt x="3312448" y="4081862"/>
                    </a:cubicBezTo>
                    <a:cubicBezTo>
                      <a:pt x="3314997" y="4074493"/>
                      <a:pt x="3320094" y="4067123"/>
                      <a:pt x="3321368" y="4060981"/>
                    </a:cubicBezTo>
                    <a:cubicBezTo>
                      <a:pt x="3323917" y="4032730"/>
                      <a:pt x="3340482" y="4019218"/>
                      <a:pt x="3368515" y="4014305"/>
                    </a:cubicBezTo>
                    <a:close/>
                    <a:moveTo>
                      <a:pt x="747647" y="3984083"/>
                    </a:moveTo>
                    <a:cubicBezTo>
                      <a:pt x="756805" y="3981335"/>
                      <a:pt x="764654" y="3985456"/>
                      <a:pt x="765963" y="3997820"/>
                    </a:cubicBezTo>
                    <a:cubicBezTo>
                      <a:pt x="758113" y="4000567"/>
                      <a:pt x="748955" y="4007436"/>
                      <a:pt x="742413" y="3995073"/>
                    </a:cubicBezTo>
                    <a:cubicBezTo>
                      <a:pt x="739797" y="3990951"/>
                      <a:pt x="742413" y="3985456"/>
                      <a:pt x="747647" y="3984083"/>
                    </a:cubicBezTo>
                    <a:close/>
                    <a:moveTo>
                      <a:pt x="4518675" y="3959355"/>
                    </a:moveTo>
                    <a:cubicBezTo>
                      <a:pt x="4525616" y="3959355"/>
                      <a:pt x="4529087" y="3965461"/>
                      <a:pt x="4530243" y="3972788"/>
                    </a:cubicBezTo>
                    <a:cubicBezTo>
                      <a:pt x="4530243" y="3980115"/>
                      <a:pt x="4530243" y="3987442"/>
                      <a:pt x="4522146" y="3991106"/>
                    </a:cubicBezTo>
                    <a:cubicBezTo>
                      <a:pt x="4514048" y="3991106"/>
                      <a:pt x="4511734" y="3985000"/>
                      <a:pt x="4511734" y="3977673"/>
                    </a:cubicBezTo>
                    <a:cubicBezTo>
                      <a:pt x="4511734" y="3971567"/>
                      <a:pt x="4509420" y="3961797"/>
                      <a:pt x="4518675" y="3959355"/>
                    </a:cubicBezTo>
                    <a:close/>
                    <a:moveTo>
                      <a:pt x="4552923" y="3916711"/>
                    </a:moveTo>
                    <a:cubicBezTo>
                      <a:pt x="4558647" y="3915392"/>
                      <a:pt x="4562082" y="3920668"/>
                      <a:pt x="4563226" y="3927262"/>
                    </a:cubicBezTo>
                    <a:cubicBezTo>
                      <a:pt x="4563226" y="3937813"/>
                      <a:pt x="4554068" y="3940451"/>
                      <a:pt x="4547199" y="3944407"/>
                    </a:cubicBezTo>
                    <a:cubicBezTo>
                      <a:pt x="4541475" y="3947045"/>
                      <a:pt x="4536895" y="3943088"/>
                      <a:pt x="4539185" y="3936494"/>
                    </a:cubicBezTo>
                    <a:cubicBezTo>
                      <a:pt x="4540330" y="3927262"/>
                      <a:pt x="4543764" y="3918030"/>
                      <a:pt x="4552923" y="3916711"/>
                    </a:cubicBezTo>
                    <a:close/>
                    <a:moveTo>
                      <a:pt x="1880022" y="3871431"/>
                    </a:moveTo>
                    <a:cubicBezTo>
                      <a:pt x="1888765" y="3871431"/>
                      <a:pt x="1890014" y="3878025"/>
                      <a:pt x="1892511" y="3885939"/>
                    </a:cubicBezTo>
                    <a:cubicBezTo>
                      <a:pt x="1891262" y="3893852"/>
                      <a:pt x="1886267" y="3900446"/>
                      <a:pt x="1878773" y="3901765"/>
                    </a:cubicBezTo>
                    <a:cubicBezTo>
                      <a:pt x="1870031" y="3903084"/>
                      <a:pt x="1866284" y="3897809"/>
                      <a:pt x="1867533" y="3889895"/>
                    </a:cubicBezTo>
                    <a:cubicBezTo>
                      <a:pt x="1868782" y="3881982"/>
                      <a:pt x="1870031" y="3872750"/>
                      <a:pt x="1880022" y="3871431"/>
                    </a:cubicBezTo>
                    <a:close/>
                    <a:moveTo>
                      <a:pt x="4484245" y="3790257"/>
                    </a:moveTo>
                    <a:cubicBezTo>
                      <a:pt x="4495746" y="3790257"/>
                      <a:pt x="4509804" y="3789001"/>
                      <a:pt x="4513637" y="3804073"/>
                    </a:cubicBezTo>
                    <a:cubicBezTo>
                      <a:pt x="4508526" y="3817890"/>
                      <a:pt x="4504692" y="3831706"/>
                      <a:pt x="4486801" y="3829194"/>
                    </a:cubicBezTo>
                    <a:cubicBezTo>
                      <a:pt x="4474021" y="3829194"/>
                      <a:pt x="4462520" y="3825426"/>
                      <a:pt x="4461242" y="3809097"/>
                    </a:cubicBezTo>
                    <a:cubicBezTo>
                      <a:pt x="4459964" y="3791513"/>
                      <a:pt x="4470188" y="3790257"/>
                      <a:pt x="4484245" y="3790257"/>
                    </a:cubicBezTo>
                    <a:close/>
                    <a:moveTo>
                      <a:pt x="4916222" y="3713334"/>
                    </a:moveTo>
                    <a:cubicBezTo>
                      <a:pt x="4929043" y="3712066"/>
                      <a:pt x="4931374" y="3728552"/>
                      <a:pt x="4929043" y="3734892"/>
                    </a:cubicBezTo>
                    <a:cubicBezTo>
                      <a:pt x="4924380" y="3748842"/>
                      <a:pt x="4926712" y="3772936"/>
                      <a:pt x="4909228" y="3775473"/>
                    </a:cubicBezTo>
                    <a:cubicBezTo>
                      <a:pt x="4894076" y="3776741"/>
                      <a:pt x="4897573" y="3757719"/>
                      <a:pt x="4896407" y="3747574"/>
                    </a:cubicBezTo>
                    <a:cubicBezTo>
                      <a:pt x="4894076" y="3729820"/>
                      <a:pt x="4897573" y="3714602"/>
                      <a:pt x="4916222" y="3713334"/>
                    </a:cubicBezTo>
                    <a:close/>
                    <a:moveTo>
                      <a:pt x="647997" y="3690087"/>
                    </a:moveTo>
                    <a:cubicBezTo>
                      <a:pt x="700229" y="3690087"/>
                      <a:pt x="710178" y="3703680"/>
                      <a:pt x="697742" y="3754347"/>
                    </a:cubicBezTo>
                    <a:cubicBezTo>
                      <a:pt x="691524" y="3777827"/>
                      <a:pt x="692767" y="3798835"/>
                      <a:pt x="720127" y="3808721"/>
                    </a:cubicBezTo>
                    <a:cubicBezTo>
                      <a:pt x="736294" y="3814900"/>
                      <a:pt x="742513" y="3830965"/>
                      <a:pt x="751218" y="3844558"/>
                    </a:cubicBezTo>
                    <a:cubicBezTo>
                      <a:pt x="759923" y="3859388"/>
                      <a:pt x="766142" y="3876688"/>
                      <a:pt x="772360" y="3892753"/>
                    </a:cubicBezTo>
                    <a:cubicBezTo>
                      <a:pt x="777335" y="3905111"/>
                      <a:pt x="793502" y="3917469"/>
                      <a:pt x="781065" y="3931062"/>
                    </a:cubicBezTo>
                    <a:cubicBezTo>
                      <a:pt x="768629" y="3947127"/>
                      <a:pt x="753705" y="3931062"/>
                      <a:pt x="738782" y="3931062"/>
                    </a:cubicBezTo>
                    <a:cubicBezTo>
                      <a:pt x="721371" y="3931062"/>
                      <a:pt x="720127" y="3916233"/>
                      <a:pt x="720127" y="3902640"/>
                    </a:cubicBezTo>
                    <a:cubicBezTo>
                      <a:pt x="720127" y="3900168"/>
                      <a:pt x="720127" y="3896461"/>
                      <a:pt x="718884" y="3896461"/>
                    </a:cubicBezTo>
                    <a:cubicBezTo>
                      <a:pt x="690280" y="3880396"/>
                      <a:pt x="675356" y="3851973"/>
                      <a:pt x="661677" y="3824786"/>
                    </a:cubicBezTo>
                    <a:cubicBezTo>
                      <a:pt x="654215" y="3811192"/>
                      <a:pt x="630586" y="3828493"/>
                      <a:pt x="628098" y="3850737"/>
                    </a:cubicBezTo>
                    <a:cubicBezTo>
                      <a:pt x="626855" y="3865566"/>
                      <a:pt x="625611" y="3879160"/>
                      <a:pt x="605713" y="3879160"/>
                    </a:cubicBezTo>
                    <a:cubicBezTo>
                      <a:pt x="585815" y="3880396"/>
                      <a:pt x="559699" y="3884103"/>
                      <a:pt x="558455" y="3856916"/>
                    </a:cubicBezTo>
                    <a:cubicBezTo>
                      <a:pt x="558455" y="3834672"/>
                      <a:pt x="568404" y="3811192"/>
                      <a:pt x="597008" y="3808721"/>
                    </a:cubicBezTo>
                    <a:cubicBezTo>
                      <a:pt x="618149" y="3806249"/>
                      <a:pt x="624368" y="3796363"/>
                      <a:pt x="623124" y="3775355"/>
                    </a:cubicBezTo>
                    <a:cubicBezTo>
                      <a:pt x="619393" y="3748168"/>
                      <a:pt x="626855" y="3722217"/>
                      <a:pt x="634317" y="3696266"/>
                    </a:cubicBezTo>
                    <a:cubicBezTo>
                      <a:pt x="636804" y="3690087"/>
                      <a:pt x="643022" y="3690087"/>
                      <a:pt x="647997" y="3690087"/>
                    </a:cubicBezTo>
                    <a:close/>
                    <a:moveTo>
                      <a:pt x="3487336" y="3603419"/>
                    </a:moveTo>
                    <a:cubicBezTo>
                      <a:pt x="3501285" y="3603419"/>
                      <a:pt x="3502553" y="3615979"/>
                      <a:pt x="3502553" y="3627284"/>
                    </a:cubicBezTo>
                    <a:cubicBezTo>
                      <a:pt x="3502553" y="3636076"/>
                      <a:pt x="3502553" y="3644868"/>
                      <a:pt x="3491140" y="3643612"/>
                    </a:cubicBezTo>
                    <a:cubicBezTo>
                      <a:pt x="3474655" y="3642356"/>
                      <a:pt x="3474655" y="3627284"/>
                      <a:pt x="3472118" y="3615979"/>
                    </a:cubicBezTo>
                    <a:cubicBezTo>
                      <a:pt x="3470850" y="3607187"/>
                      <a:pt x="3478459" y="3602163"/>
                      <a:pt x="3487336" y="3603419"/>
                    </a:cubicBezTo>
                    <a:close/>
                    <a:moveTo>
                      <a:pt x="708697" y="3562466"/>
                    </a:moveTo>
                    <a:cubicBezTo>
                      <a:pt x="710956" y="3561946"/>
                      <a:pt x="713651" y="3562870"/>
                      <a:pt x="717148" y="3566257"/>
                    </a:cubicBezTo>
                    <a:cubicBezTo>
                      <a:pt x="727639" y="3576110"/>
                      <a:pt x="724143" y="3592122"/>
                      <a:pt x="718314" y="3605670"/>
                    </a:cubicBezTo>
                    <a:cubicBezTo>
                      <a:pt x="712486" y="3622913"/>
                      <a:pt x="701995" y="3617987"/>
                      <a:pt x="690338" y="3611828"/>
                    </a:cubicBezTo>
                    <a:cubicBezTo>
                      <a:pt x="690338" y="3600744"/>
                      <a:pt x="690338" y="3589659"/>
                      <a:pt x="690338" y="3578574"/>
                    </a:cubicBezTo>
                    <a:cubicBezTo>
                      <a:pt x="699081" y="3578574"/>
                      <a:pt x="701922" y="3564025"/>
                      <a:pt x="708697" y="3562466"/>
                    </a:cubicBezTo>
                    <a:close/>
                    <a:moveTo>
                      <a:pt x="3987388" y="3499059"/>
                    </a:moveTo>
                    <a:cubicBezTo>
                      <a:pt x="4002041" y="3497758"/>
                      <a:pt x="4015474" y="3508170"/>
                      <a:pt x="4016695" y="3521184"/>
                    </a:cubicBezTo>
                    <a:cubicBezTo>
                      <a:pt x="4019137" y="3535500"/>
                      <a:pt x="3999599" y="3536801"/>
                      <a:pt x="3992272" y="3545912"/>
                    </a:cubicBezTo>
                    <a:cubicBezTo>
                      <a:pt x="3977619" y="3543309"/>
                      <a:pt x="3967850" y="3534199"/>
                      <a:pt x="3966628" y="3521184"/>
                    </a:cubicBezTo>
                    <a:cubicBezTo>
                      <a:pt x="3965407" y="3508170"/>
                      <a:pt x="3975176" y="3500361"/>
                      <a:pt x="3987388" y="3499059"/>
                    </a:cubicBezTo>
                    <a:close/>
                    <a:moveTo>
                      <a:pt x="392918" y="3482519"/>
                    </a:moveTo>
                    <a:cubicBezTo>
                      <a:pt x="399787" y="3483768"/>
                      <a:pt x="405511" y="3488764"/>
                      <a:pt x="408945" y="3496257"/>
                    </a:cubicBezTo>
                    <a:cubicBezTo>
                      <a:pt x="407801" y="3505000"/>
                      <a:pt x="402076" y="3507498"/>
                      <a:pt x="396352" y="3507498"/>
                    </a:cubicBezTo>
                    <a:cubicBezTo>
                      <a:pt x="388338" y="3507498"/>
                      <a:pt x="382614" y="3503751"/>
                      <a:pt x="382614" y="3493760"/>
                    </a:cubicBezTo>
                    <a:cubicBezTo>
                      <a:pt x="382614" y="3486266"/>
                      <a:pt x="384904" y="3481270"/>
                      <a:pt x="392918" y="3482519"/>
                    </a:cubicBezTo>
                    <a:close/>
                    <a:moveTo>
                      <a:pt x="426159" y="3356148"/>
                    </a:moveTo>
                    <a:cubicBezTo>
                      <a:pt x="441089" y="3359953"/>
                      <a:pt x="446066" y="3371366"/>
                      <a:pt x="447310" y="3391656"/>
                    </a:cubicBezTo>
                    <a:cubicBezTo>
                      <a:pt x="446066" y="3419555"/>
                      <a:pt x="416205" y="3405605"/>
                      <a:pt x="400031" y="3413214"/>
                    </a:cubicBezTo>
                    <a:cubicBezTo>
                      <a:pt x="395054" y="3415750"/>
                      <a:pt x="387589" y="3411946"/>
                      <a:pt x="383856" y="3404337"/>
                    </a:cubicBezTo>
                    <a:cubicBezTo>
                      <a:pt x="382612" y="3399265"/>
                      <a:pt x="421182" y="3354880"/>
                      <a:pt x="426159" y="3356148"/>
                    </a:cubicBezTo>
                    <a:close/>
                    <a:moveTo>
                      <a:pt x="5363257" y="3320103"/>
                    </a:moveTo>
                    <a:cubicBezTo>
                      <a:pt x="5381694" y="3328707"/>
                      <a:pt x="5365715" y="3336082"/>
                      <a:pt x="5360798" y="3343458"/>
                    </a:cubicBezTo>
                    <a:cubicBezTo>
                      <a:pt x="5350965" y="3358208"/>
                      <a:pt x="5352194" y="3372959"/>
                      <a:pt x="5370631" y="3375417"/>
                    </a:cubicBezTo>
                    <a:cubicBezTo>
                      <a:pt x="5389068" y="3379105"/>
                      <a:pt x="5400131" y="3393855"/>
                      <a:pt x="5414880" y="3402460"/>
                    </a:cubicBezTo>
                    <a:cubicBezTo>
                      <a:pt x="5384152" y="3408606"/>
                      <a:pt x="5360798" y="3393855"/>
                      <a:pt x="5338674" y="3377876"/>
                    </a:cubicBezTo>
                    <a:cubicBezTo>
                      <a:pt x="5322695" y="3365583"/>
                      <a:pt x="5332528" y="3349604"/>
                      <a:pt x="5336216" y="3336082"/>
                    </a:cubicBezTo>
                    <a:cubicBezTo>
                      <a:pt x="5338674" y="3322561"/>
                      <a:pt x="5350965" y="3316415"/>
                      <a:pt x="5363257" y="3320103"/>
                    </a:cubicBezTo>
                    <a:close/>
                    <a:moveTo>
                      <a:pt x="683673" y="3274243"/>
                    </a:moveTo>
                    <a:lnTo>
                      <a:pt x="681419" y="3276207"/>
                    </a:lnTo>
                    <a:cubicBezTo>
                      <a:pt x="679011" y="3279249"/>
                      <a:pt x="677341" y="3282641"/>
                      <a:pt x="676972" y="3286677"/>
                    </a:cubicBezTo>
                    <a:lnTo>
                      <a:pt x="678880" y="3294814"/>
                    </a:lnTo>
                    <a:lnTo>
                      <a:pt x="682417" y="3276761"/>
                    </a:lnTo>
                    <a:lnTo>
                      <a:pt x="683673" y="3274243"/>
                    </a:lnTo>
                    <a:close/>
                    <a:moveTo>
                      <a:pt x="5574261" y="3176296"/>
                    </a:moveTo>
                    <a:lnTo>
                      <a:pt x="5573318" y="3177029"/>
                    </a:lnTo>
                    <a:lnTo>
                      <a:pt x="5573610" y="3178566"/>
                    </a:lnTo>
                    <a:lnTo>
                      <a:pt x="5574261" y="3176296"/>
                    </a:lnTo>
                    <a:close/>
                    <a:moveTo>
                      <a:pt x="4898275" y="3141870"/>
                    </a:moveTo>
                    <a:cubicBezTo>
                      <a:pt x="4913791" y="3140568"/>
                      <a:pt x="4918962" y="3152282"/>
                      <a:pt x="4918962" y="3166599"/>
                    </a:cubicBezTo>
                    <a:cubicBezTo>
                      <a:pt x="4917669" y="3175710"/>
                      <a:pt x="4920255" y="3188725"/>
                      <a:pt x="4904740" y="3187424"/>
                    </a:cubicBezTo>
                    <a:cubicBezTo>
                      <a:pt x="4889225" y="3187424"/>
                      <a:pt x="4880174" y="3178313"/>
                      <a:pt x="4877588" y="3162694"/>
                    </a:cubicBezTo>
                    <a:cubicBezTo>
                      <a:pt x="4877588" y="3149679"/>
                      <a:pt x="4884053" y="3141870"/>
                      <a:pt x="4898275" y="3141870"/>
                    </a:cubicBezTo>
                    <a:close/>
                    <a:moveTo>
                      <a:pt x="4118633" y="3137611"/>
                    </a:moveTo>
                    <a:cubicBezTo>
                      <a:pt x="4135246" y="3135075"/>
                      <a:pt x="4140358" y="3150292"/>
                      <a:pt x="4142913" y="3162973"/>
                    </a:cubicBezTo>
                    <a:cubicBezTo>
                      <a:pt x="4145469" y="3175653"/>
                      <a:pt x="4136524" y="3181994"/>
                      <a:pt x="4123745" y="3183262"/>
                    </a:cubicBezTo>
                    <a:cubicBezTo>
                      <a:pt x="4110965" y="3181994"/>
                      <a:pt x="4095630" y="3175653"/>
                      <a:pt x="4094352" y="3162973"/>
                    </a:cubicBezTo>
                    <a:cubicBezTo>
                      <a:pt x="4091796" y="3150292"/>
                      <a:pt x="4105853" y="3140147"/>
                      <a:pt x="4118633" y="3137611"/>
                    </a:cubicBezTo>
                    <a:close/>
                    <a:moveTo>
                      <a:pt x="4858501" y="3118587"/>
                    </a:moveTo>
                    <a:cubicBezTo>
                      <a:pt x="4864286" y="3118587"/>
                      <a:pt x="4865442" y="3122171"/>
                      <a:pt x="4865442" y="3126950"/>
                    </a:cubicBezTo>
                    <a:cubicBezTo>
                      <a:pt x="4861972" y="3132923"/>
                      <a:pt x="4861972" y="3144869"/>
                      <a:pt x="4851560" y="3144869"/>
                    </a:cubicBezTo>
                    <a:cubicBezTo>
                      <a:pt x="4846933" y="3144869"/>
                      <a:pt x="4844619" y="3140091"/>
                      <a:pt x="4844619" y="3136507"/>
                    </a:cubicBezTo>
                    <a:cubicBezTo>
                      <a:pt x="4845776" y="3128144"/>
                      <a:pt x="4848090" y="3119782"/>
                      <a:pt x="4858501" y="3118587"/>
                    </a:cubicBezTo>
                    <a:close/>
                    <a:moveTo>
                      <a:pt x="5631742" y="3077710"/>
                    </a:moveTo>
                    <a:lnTo>
                      <a:pt x="5631767" y="3077762"/>
                    </a:lnTo>
                    <a:lnTo>
                      <a:pt x="5631823" y="3077776"/>
                    </a:lnTo>
                    <a:lnTo>
                      <a:pt x="5631742" y="3077710"/>
                    </a:lnTo>
                    <a:close/>
                    <a:moveTo>
                      <a:pt x="2454320" y="3056431"/>
                    </a:moveTo>
                    <a:cubicBezTo>
                      <a:pt x="2474077" y="3060219"/>
                      <a:pt x="2492600" y="3069056"/>
                      <a:pt x="2498774" y="3090517"/>
                    </a:cubicBezTo>
                    <a:cubicBezTo>
                      <a:pt x="2502479" y="3108191"/>
                      <a:pt x="2490130" y="3120815"/>
                      <a:pt x="2476547" y="3128390"/>
                    </a:cubicBezTo>
                    <a:cubicBezTo>
                      <a:pt x="2464198" y="3135965"/>
                      <a:pt x="2450615" y="3144802"/>
                      <a:pt x="2434562" y="3142277"/>
                    </a:cubicBezTo>
                    <a:cubicBezTo>
                      <a:pt x="2417274" y="3144802"/>
                      <a:pt x="2402456" y="3139752"/>
                      <a:pt x="2398751" y="3120815"/>
                    </a:cubicBezTo>
                    <a:cubicBezTo>
                      <a:pt x="2393812" y="3105666"/>
                      <a:pt x="2397516" y="3093042"/>
                      <a:pt x="2416039" y="3087992"/>
                    </a:cubicBezTo>
                    <a:cubicBezTo>
                      <a:pt x="2420979" y="3086730"/>
                      <a:pt x="2427153" y="3081680"/>
                      <a:pt x="2427153" y="3077893"/>
                    </a:cubicBezTo>
                    <a:cubicBezTo>
                      <a:pt x="2424683" y="3055169"/>
                      <a:pt x="2438266" y="3052644"/>
                      <a:pt x="2454320" y="3056431"/>
                    </a:cubicBezTo>
                    <a:close/>
                    <a:moveTo>
                      <a:pt x="2094929" y="3038660"/>
                    </a:moveTo>
                    <a:cubicBezTo>
                      <a:pt x="2103291" y="3038660"/>
                      <a:pt x="2105680" y="3047402"/>
                      <a:pt x="2106874" y="3054895"/>
                    </a:cubicBezTo>
                    <a:cubicBezTo>
                      <a:pt x="2106874" y="3062388"/>
                      <a:pt x="2102096" y="3062388"/>
                      <a:pt x="2096124" y="3062388"/>
                    </a:cubicBezTo>
                    <a:cubicBezTo>
                      <a:pt x="2086567" y="3062388"/>
                      <a:pt x="2082984" y="3056144"/>
                      <a:pt x="2081789" y="3048651"/>
                    </a:cubicBezTo>
                    <a:cubicBezTo>
                      <a:pt x="2080595" y="3039909"/>
                      <a:pt x="2087762" y="3036162"/>
                      <a:pt x="2094929" y="3038660"/>
                    </a:cubicBezTo>
                    <a:close/>
                    <a:moveTo>
                      <a:pt x="4709229" y="3017938"/>
                    </a:moveTo>
                    <a:cubicBezTo>
                      <a:pt x="4714571" y="3017938"/>
                      <a:pt x="4720066" y="3019190"/>
                      <a:pt x="4725561" y="3019190"/>
                    </a:cubicBezTo>
                    <a:cubicBezTo>
                      <a:pt x="4736552" y="3019190"/>
                      <a:pt x="4736552" y="3029211"/>
                      <a:pt x="4736552" y="3037979"/>
                    </a:cubicBezTo>
                    <a:cubicBezTo>
                      <a:pt x="4736552" y="3041736"/>
                      <a:pt x="4738994" y="3046747"/>
                      <a:pt x="4736552" y="3047999"/>
                    </a:cubicBezTo>
                    <a:cubicBezTo>
                      <a:pt x="4706023" y="3086828"/>
                      <a:pt x="4743878" y="3113132"/>
                      <a:pt x="4753647" y="3144446"/>
                    </a:cubicBezTo>
                    <a:cubicBezTo>
                      <a:pt x="4756090" y="3154467"/>
                      <a:pt x="4771964" y="3168245"/>
                      <a:pt x="4754868" y="3175760"/>
                    </a:cubicBezTo>
                    <a:cubicBezTo>
                      <a:pt x="4740215" y="3183275"/>
                      <a:pt x="4724340" y="3179518"/>
                      <a:pt x="4715792" y="3160729"/>
                    </a:cubicBezTo>
                    <a:cubicBezTo>
                      <a:pt x="4702360" y="3131921"/>
                      <a:pt x="4688928" y="3105617"/>
                      <a:pt x="4674274" y="3078061"/>
                    </a:cubicBezTo>
                    <a:cubicBezTo>
                      <a:pt x="4696254" y="3078061"/>
                      <a:pt x="4715792" y="3075555"/>
                      <a:pt x="4693812" y="3047999"/>
                    </a:cubicBezTo>
                    <a:cubicBezTo>
                      <a:pt x="4687707" y="3040484"/>
                      <a:pt x="4686485" y="3031716"/>
                      <a:pt x="4693812" y="3024200"/>
                    </a:cubicBezTo>
                    <a:cubicBezTo>
                      <a:pt x="4698697" y="3019190"/>
                      <a:pt x="4703886" y="3017938"/>
                      <a:pt x="4709229" y="3017938"/>
                    </a:cubicBezTo>
                    <a:close/>
                    <a:moveTo>
                      <a:pt x="2379711" y="3016624"/>
                    </a:moveTo>
                    <a:cubicBezTo>
                      <a:pt x="2399618" y="3014182"/>
                      <a:pt x="2407083" y="3030057"/>
                      <a:pt x="2414549" y="3047153"/>
                    </a:cubicBezTo>
                    <a:cubicBezTo>
                      <a:pt x="2409572" y="3055701"/>
                      <a:pt x="2399618" y="3067913"/>
                      <a:pt x="2389665" y="3064249"/>
                    </a:cubicBezTo>
                    <a:cubicBezTo>
                      <a:pt x="2373490" y="3060586"/>
                      <a:pt x="2357316" y="3047153"/>
                      <a:pt x="2353583" y="3032499"/>
                    </a:cubicBezTo>
                    <a:cubicBezTo>
                      <a:pt x="2349851" y="3019067"/>
                      <a:pt x="2369758" y="3019067"/>
                      <a:pt x="2379711" y="3016624"/>
                    </a:cubicBezTo>
                    <a:close/>
                    <a:moveTo>
                      <a:pt x="5666714" y="2992839"/>
                    </a:moveTo>
                    <a:lnTo>
                      <a:pt x="5666712" y="2992857"/>
                    </a:lnTo>
                    <a:cubicBezTo>
                      <a:pt x="5666634" y="2995659"/>
                      <a:pt x="5667373" y="2997917"/>
                      <a:pt x="5669922" y="2998929"/>
                    </a:cubicBezTo>
                    <a:lnTo>
                      <a:pt x="5670541" y="2998867"/>
                    </a:lnTo>
                    <a:lnTo>
                      <a:pt x="5666714" y="2992839"/>
                    </a:lnTo>
                    <a:close/>
                    <a:moveTo>
                      <a:pt x="6203481" y="2865810"/>
                    </a:moveTo>
                    <a:cubicBezTo>
                      <a:pt x="6211724" y="2891034"/>
                      <a:pt x="6208191" y="2916257"/>
                      <a:pt x="6208191" y="2941481"/>
                    </a:cubicBezTo>
                    <a:cubicBezTo>
                      <a:pt x="6196415" y="2917518"/>
                      <a:pt x="6203481" y="2892295"/>
                      <a:pt x="6203481" y="2865810"/>
                    </a:cubicBezTo>
                    <a:close/>
                    <a:moveTo>
                      <a:pt x="4783575" y="2844639"/>
                    </a:moveTo>
                    <a:cubicBezTo>
                      <a:pt x="4796009" y="2848422"/>
                      <a:pt x="4815904" y="2864818"/>
                      <a:pt x="4802226" y="2874907"/>
                    </a:cubicBezTo>
                    <a:cubicBezTo>
                      <a:pt x="4778601" y="2892564"/>
                      <a:pt x="4784818" y="2907698"/>
                      <a:pt x="4793522" y="2927877"/>
                    </a:cubicBezTo>
                    <a:cubicBezTo>
                      <a:pt x="4794766" y="2931660"/>
                      <a:pt x="4794766" y="2936705"/>
                      <a:pt x="4797252" y="2943011"/>
                    </a:cubicBezTo>
                    <a:cubicBezTo>
                      <a:pt x="4793522" y="2958145"/>
                      <a:pt x="4788549" y="2964451"/>
                      <a:pt x="4769897" y="2954362"/>
                    </a:cubicBezTo>
                    <a:cubicBezTo>
                      <a:pt x="4740055" y="2936705"/>
                      <a:pt x="4733838" y="2939227"/>
                      <a:pt x="4727621" y="2974540"/>
                    </a:cubicBezTo>
                    <a:cubicBezTo>
                      <a:pt x="4723890" y="2987152"/>
                      <a:pt x="4716430" y="2985891"/>
                      <a:pt x="4708969" y="2988413"/>
                    </a:cubicBezTo>
                    <a:cubicBezTo>
                      <a:pt x="4699022" y="2990936"/>
                      <a:pt x="4691561" y="2990936"/>
                      <a:pt x="4687831" y="2978324"/>
                    </a:cubicBezTo>
                    <a:cubicBezTo>
                      <a:pt x="4685344" y="2969496"/>
                      <a:pt x="4680371" y="2959406"/>
                      <a:pt x="4675397" y="2951839"/>
                    </a:cubicBezTo>
                    <a:cubicBezTo>
                      <a:pt x="4661719" y="2934183"/>
                      <a:pt x="4646798" y="2921571"/>
                      <a:pt x="4686588" y="2922832"/>
                    </a:cubicBezTo>
                    <a:cubicBezTo>
                      <a:pt x="4702752" y="2924093"/>
                      <a:pt x="4716430" y="2905176"/>
                      <a:pt x="4721404" y="2887519"/>
                    </a:cubicBezTo>
                    <a:cubicBezTo>
                      <a:pt x="4727621" y="2864818"/>
                      <a:pt x="4763680" y="2838333"/>
                      <a:pt x="4783575" y="2844639"/>
                    </a:cubicBezTo>
                    <a:close/>
                    <a:moveTo>
                      <a:pt x="3304333" y="2768378"/>
                    </a:moveTo>
                    <a:cubicBezTo>
                      <a:pt x="3307968" y="2765842"/>
                      <a:pt x="3312709" y="2765208"/>
                      <a:pt x="3318399" y="2769012"/>
                    </a:cubicBezTo>
                    <a:cubicBezTo>
                      <a:pt x="3328514" y="2776620"/>
                      <a:pt x="3318399" y="2781693"/>
                      <a:pt x="3313341" y="2788033"/>
                    </a:cubicBezTo>
                    <a:cubicBezTo>
                      <a:pt x="3308284" y="2795642"/>
                      <a:pt x="3295640" y="2800715"/>
                      <a:pt x="3304491" y="2812128"/>
                    </a:cubicBezTo>
                    <a:cubicBezTo>
                      <a:pt x="3312077" y="2821004"/>
                      <a:pt x="3323456" y="2819736"/>
                      <a:pt x="3332307" y="2817200"/>
                    </a:cubicBezTo>
                    <a:cubicBezTo>
                      <a:pt x="3343686" y="2814664"/>
                      <a:pt x="3360122" y="2805787"/>
                      <a:pt x="3362651" y="2823541"/>
                    </a:cubicBezTo>
                    <a:cubicBezTo>
                      <a:pt x="3365180" y="2837490"/>
                      <a:pt x="3347479" y="2837490"/>
                      <a:pt x="3337364" y="2841294"/>
                    </a:cubicBezTo>
                    <a:cubicBezTo>
                      <a:pt x="3318399" y="2847635"/>
                      <a:pt x="3298169" y="2853975"/>
                      <a:pt x="3284261" y="2859048"/>
                    </a:cubicBezTo>
                    <a:cubicBezTo>
                      <a:pt x="3265296" y="2859048"/>
                      <a:pt x="3223572" y="2813396"/>
                      <a:pt x="3227365" y="2801983"/>
                    </a:cubicBezTo>
                    <a:cubicBezTo>
                      <a:pt x="3231158" y="2786765"/>
                      <a:pt x="3242538" y="2790570"/>
                      <a:pt x="3251388" y="2795642"/>
                    </a:cubicBezTo>
                    <a:cubicBezTo>
                      <a:pt x="3274146" y="2809591"/>
                      <a:pt x="3288054" y="2804519"/>
                      <a:pt x="3296905" y="2779157"/>
                    </a:cubicBezTo>
                    <a:cubicBezTo>
                      <a:pt x="3298169" y="2775353"/>
                      <a:pt x="3300698" y="2770914"/>
                      <a:pt x="3304333" y="2768378"/>
                    </a:cubicBezTo>
                    <a:close/>
                    <a:moveTo>
                      <a:pt x="2886239" y="2768105"/>
                    </a:moveTo>
                    <a:cubicBezTo>
                      <a:pt x="2904693" y="2766896"/>
                      <a:pt x="2925608" y="2776568"/>
                      <a:pt x="2925608" y="2797120"/>
                    </a:cubicBezTo>
                    <a:cubicBezTo>
                      <a:pt x="2924377" y="2826135"/>
                      <a:pt x="2894851" y="2812836"/>
                      <a:pt x="2880088" y="2822508"/>
                    </a:cubicBezTo>
                    <a:cubicBezTo>
                      <a:pt x="2867786" y="2814045"/>
                      <a:pt x="2844411" y="2826135"/>
                      <a:pt x="2844411" y="2803165"/>
                    </a:cubicBezTo>
                    <a:cubicBezTo>
                      <a:pt x="2845641" y="2777777"/>
                      <a:pt x="2865325" y="2768105"/>
                      <a:pt x="2886239" y="2768105"/>
                    </a:cubicBezTo>
                    <a:close/>
                    <a:moveTo>
                      <a:pt x="3315769" y="2725585"/>
                    </a:moveTo>
                    <a:cubicBezTo>
                      <a:pt x="3318211" y="2726762"/>
                      <a:pt x="3320043" y="2729411"/>
                      <a:pt x="3321264" y="2733533"/>
                    </a:cubicBezTo>
                    <a:cubicBezTo>
                      <a:pt x="3318822" y="2742954"/>
                      <a:pt x="3313937" y="2751197"/>
                      <a:pt x="3302947" y="2752374"/>
                    </a:cubicBezTo>
                    <a:cubicBezTo>
                      <a:pt x="3295620" y="2754729"/>
                      <a:pt x="3290735" y="2748842"/>
                      <a:pt x="3289514" y="2741776"/>
                    </a:cubicBezTo>
                    <a:cubicBezTo>
                      <a:pt x="3289514" y="2731178"/>
                      <a:pt x="3299283" y="2728823"/>
                      <a:pt x="3306610" y="2726468"/>
                    </a:cubicBezTo>
                    <a:cubicBezTo>
                      <a:pt x="3310274" y="2724701"/>
                      <a:pt x="3313327" y="2724407"/>
                      <a:pt x="3315769" y="2725585"/>
                    </a:cubicBezTo>
                    <a:close/>
                    <a:moveTo>
                      <a:pt x="2976987" y="2694769"/>
                    </a:moveTo>
                    <a:cubicBezTo>
                      <a:pt x="2984436" y="2691960"/>
                      <a:pt x="2994988" y="2697578"/>
                      <a:pt x="3011748" y="2710687"/>
                    </a:cubicBezTo>
                    <a:cubicBezTo>
                      <a:pt x="3035336" y="2726918"/>
                      <a:pt x="3046510" y="2749391"/>
                      <a:pt x="3057683" y="2774360"/>
                    </a:cubicBezTo>
                    <a:cubicBezTo>
                      <a:pt x="3063890" y="2790591"/>
                      <a:pt x="3053959" y="2801827"/>
                      <a:pt x="3042785" y="2811815"/>
                    </a:cubicBezTo>
                    <a:cubicBezTo>
                      <a:pt x="3037819" y="2815561"/>
                      <a:pt x="3027887" y="2823052"/>
                      <a:pt x="3030370" y="2824300"/>
                    </a:cubicBezTo>
                    <a:cubicBezTo>
                      <a:pt x="3055200" y="2836785"/>
                      <a:pt x="3053959" y="2865500"/>
                      <a:pt x="3068856" y="2884228"/>
                    </a:cubicBezTo>
                    <a:cubicBezTo>
                      <a:pt x="3073822" y="2890470"/>
                      <a:pt x="3089962" y="2894216"/>
                      <a:pt x="3092444" y="2879234"/>
                    </a:cubicBezTo>
                    <a:cubicBezTo>
                      <a:pt x="3096169" y="2848022"/>
                      <a:pt x="3122240" y="2838034"/>
                      <a:pt x="3143345" y="2841779"/>
                    </a:cubicBezTo>
                    <a:cubicBezTo>
                      <a:pt x="3170658" y="2848022"/>
                      <a:pt x="3188039" y="2872991"/>
                      <a:pt x="3188039" y="2900458"/>
                    </a:cubicBezTo>
                    <a:cubicBezTo>
                      <a:pt x="3188039" y="2922931"/>
                      <a:pt x="3186797" y="2929174"/>
                      <a:pt x="3214110" y="2930422"/>
                    </a:cubicBezTo>
                    <a:cubicBezTo>
                      <a:pt x="3237698" y="2931671"/>
                      <a:pt x="3262527" y="2946652"/>
                      <a:pt x="3273701" y="2981610"/>
                    </a:cubicBezTo>
                    <a:cubicBezTo>
                      <a:pt x="3286116" y="3015320"/>
                      <a:pt x="3299772" y="3051526"/>
                      <a:pt x="3324602" y="3081490"/>
                    </a:cubicBezTo>
                    <a:cubicBezTo>
                      <a:pt x="3334533" y="3092726"/>
                      <a:pt x="3343224" y="3105211"/>
                      <a:pt x="3330809" y="3118944"/>
                    </a:cubicBezTo>
                    <a:cubicBezTo>
                      <a:pt x="3318394" y="3132678"/>
                      <a:pt x="3303496" y="3128932"/>
                      <a:pt x="3291082" y="3120193"/>
                    </a:cubicBezTo>
                    <a:cubicBezTo>
                      <a:pt x="3268735" y="3102714"/>
                      <a:pt x="3258803" y="3113950"/>
                      <a:pt x="3248871" y="3133926"/>
                    </a:cubicBezTo>
                    <a:cubicBezTo>
                      <a:pt x="3238939" y="3157648"/>
                      <a:pt x="3224042" y="3177624"/>
                      <a:pt x="3224042" y="3205090"/>
                    </a:cubicBezTo>
                    <a:cubicBezTo>
                      <a:pt x="3221559" y="3242545"/>
                      <a:pt x="3186797" y="3263770"/>
                      <a:pt x="3175624" y="3297479"/>
                    </a:cubicBezTo>
                    <a:cubicBezTo>
                      <a:pt x="3174382" y="3303721"/>
                      <a:pt x="3168175" y="3299976"/>
                      <a:pt x="3161967" y="3297479"/>
                    </a:cubicBezTo>
                    <a:cubicBezTo>
                      <a:pt x="3119757" y="3275006"/>
                      <a:pt x="3107342" y="3280000"/>
                      <a:pt x="3091203" y="3326194"/>
                    </a:cubicBezTo>
                    <a:cubicBezTo>
                      <a:pt x="3083754" y="3349915"/>
                      <a:pt x="3071339" y="3372388"/>
                      <a:pt x="3061407" y="3394861"/>
                    </a:cubicBezTo>
                    <a:cubicBezTo>
                      <a:pt x="3047751" y="3434813"/>
                      <a:pt x="3031612" y="3436061"/>
                      <a:pt x="2996850" y="3411092"/>
                    </a:cubicBezTo>
                    <a:cubicBezTo>
                      <a:pt x="2990643" y="3406098"/>
                      <a:pt x="2984436" y="3403601"/>
                      <a:pt x="2980711" y="3394861"/>
                    </a:cubicBezTo>
                    <a:cubicBezTo>
                      <a:pt x="2947191" y="3312461"/>
                      <a:pt x="2864012" y="3289988"/>
                      <a:pt x="2798213" y="3242545"/>
                    </a:cubicBezTo>
                    <a:cubicBezTo>
                      <a:pt x="2767176" y="3220072"/>
                      <a:pt x="2734898" y="3198848"/>
                      <a:pt x="2702619" y="3177624"/>
                    </a:cubicBezTo>
                    <a:cubicBezTo>
                      <a:pt x="2685239" y="3165139"/>
                      <a:pt x="2685239" y="3141417"/>
                      <a:pt x="2695170" y="3128932"/>
                    </a:cubicBezTo>
                    <a:cubicBezTo>
                      <a:pt x="2711310" y="3107708"/>
                      <a:pt x="2701378" y="3095223"/>
                      <a:pt x="2690205" y="3078993"/>
                    </a:cubicBezTo>
                    <a:cubicBezTo>
                      <a:pt x="2683997" y="3071502"/>
                      <a:pt x="2674065" y="3064011"/>
                      <a:pt x="2683997" y="3052774"/>
                    </a:cubicBezTo>
                    <a:cubicBezTo>
                      <a:pt x="2691446" y="3045283"/>
                      <a:pt x="2700136" y="3051526"/>
                      <a:pt x="2708827" y="3052774"/>
                    </a:cubicBezTo>
                    <a:cubicBezTo>
                      <a:pt x="2737381" y="3057768"/>
                      <a:pt x="2758486" y="3071502"/>
                      <a:pt x="2769659" y="3100217"/>
                    </a:cubicBezTo>
                    <a:cubicBezTo>
                      <a:pt x="2777108" y="3118944"/>
                      <a:pt x="2790765" y="3131429"/>
                      <a:pt x="2814353" y="3120193"/>
                    </a:cubicBezTo>
                    <a:cubicBezTo>
                      <a:pt x="2823043" y="3115199"/>
                      <a:pt x="2830492" y="3118944"/>
                      <a:pt x="2839182" y="3122690"/>
                    </a:cubicBezTo>
                    <a:cubicBezTo>
                      <a:pt x="2851597" y="3126435"/>
                      <a:pt x="2865253" y="3123938"/>
                      <a:pt x="2867736" y="3113950"/>
                    </a:cubicBezTo>
                    <a:cubicBezTo>
                      <a:pt x="2876427" y="3090229"/>
                      <a:pt x="2891325" y="3083987"/>
                      <a:pt x="2914913" y="3085235"/>
                    </a:cubicBezTo>
                    <a:cubicBezTo>
                      <a:pt x="2926086" y="3085235"/>
                      <a:pt x="2944708" y="3080241"/>
                      <a:pt x="2944708" y="3065259"/>
                    </a:cubicBezTo>
                    <a:cubicBezTo>
                      <a:pt x="2945950" y="3051526"/>
                      <a:pt x="2932293" y="3047780"/>
                      <a:pt x="2919879" y="3044035"/>
                    </a:cubicBezTo>
                    <a:cubicBezTo>
                      <a:pt x="2896290" y="3034047"/>
                      <a:pt x="2878910" y="3007829"/>
                      <a:pt x="2852839" y="3019065"/>
                    </a:cubicBezTo>
                    <a:cubicBezTo>
                      <a:pt x="2835458" y="3017817"/>
                      <a:pt x="2823043" y="3012823"/>
                      <a:pt x="2809387" y="3019065"/>
                    </a:cubicBezTo>
                    <a:cubicBezTo>
                      <a:pt x="2795730" y="3026556"/>
                      <a:pt x="2789523" y="3020313"/>
                      <a:pt x="2785799" y="3007829"/>
                    </a:cubicBezTo>
                    <a:cubicBezTo>
                      <a:pt x="2782074" y="2991598"/>
                      <a:pt x="2793247" y="2992847"/>
                      <a:pt x="2803179" y="2991598"/>
                    </a:cubicBezTo>
                    <a:cubicBezTo>
                      <a:pt x="2834216" y="2987853"/>
                      <a:pt x="2864012" y="2985356"/>
                      <a:pt x="2893807" y="2979113"/>
                    </a:cubicBezTo>
                    <a:cubicBezTo>
                      <a:pt x="2926086" y="2971622"/>
                      <a:pt x="2932293" y="2955392"/>
                      <a:pt x="2917396" y="2927925"/>
                    </a:cubicBezTo>
                    <a:cubicBezTo>
                      <a:pt x="2914913" y="2924180"/>
                      <a:pt x="2913671" y="2920434"/>
                      <a:pt x="2911188" y="2915440"/>
                    </a:cubicBezTo>
                    <a:cubicBezTo>
                      <a:pt x="2953399" y="2905452"/>
                      <a:pt x="2916154" y="2843028"/>
                      <a:pt x="2965813" y="2835537"/>
                    </a:cubicBezTo>
                    <a:cubicBezTo>
                      <a:pt x="2980711" y="2833040"/>
                      <a:pt x="2975745" y="2813064"/>
                      <a:pt x="2963330" y="2806821"/>
                    </a:cubicBezTo>
                    <a:cubicBezTo>
                      <a:pt x="2934776" y="2788094"/>
                      <a:pt x="2944708" y="2766870"/>
                      <a:pt x="2954640" y="2744397"/>
                    </a:cubicBezTo>
                    <a:cubicBezTo>
                      <a:pt x="2957123" y="2739403"/>
                      <a:pt x="2959606" y="2734409"/>
                      <a:pt x="2960847" y="2729415"/>
                    </a:cubicBezTo>
                    <a:cubicBezTo>
                      <a:pt x="2965193" y="2708814"/>
                      <a:pt x="2969538" y="2697578"/>
                      <a:pt x="2976987" y="2694769"/>
                    </a:cubicBezTo>
                    <a:close/>
                    <a:moveTo>
                      <a:pt x="4776846" y="2673480"/>
                    </a:moveTo>
                    <a:cubicBezTo>
                      <a:pt x="4784860" y="2676097"/>
                      <a:pt x="4791729" y="2681330"/>
                      <a:pt x="4792874" y="2690488"/>
                    </a:cubicBezTo>
                    <a:cubicBezTo>
                      <a:pt x="4794018" y="2695722"/>
                      <a:pt x="4788294" y="2699647"/>
                      <a:pt x="4784860" y="2698338"/>
                    </a:cubicBezTo>
                    <a:cubicBezTo>
                      <a:pt x="4775701" y="2697030"/>
                      <a:pt x="4769977" y="2690488"/>
                      <a:pt x="4768832" y="2681330"/>
                    </a:cubicBezTo>
                    <a:cubicBezTo>
                      <a:pt x="4767687" y="2674788"/>
                      <a:pt x="4772267" y="2674788"/>
                      <a:pt x="4776846" y="2673480"/>
                    </a:cubicBezTo>
                    <a:close/>
                    <a:moveTo>
                      <a:pt x="5492346" y="2569432"/>
                    </a:moveTo>
                    <a:lnTo>
                      <a:pt x="5490976" y="2575939"/>
                    </a:lnTo>
                    <a:cubicBezTo>
                      <a:pt x="5491599" y="2579987"/>
                      <a:pt x="5493467" y="2584035"/>
                      <a:pt x="5495957" y="2587771"/>
                    </a:cubicBezTo>
                    <a:lnTo>
                      <a:pt x="5496475" y="2588794"/>
                    </a:lnTo>
                    <a:lnTo>
                      <a:pt x="5494247" y="2580971"/>
                    </a:lnTo>
                    <a:lnTo>
                      <a:pt x="5492346" y="2569432"/>
                    </a:lnTo>
                    <a:close/>
                    <a:moveTo>
                      <a:pt x="4622894" y="2558077"/>
                    </a:moveTo>
                    <a:cubicBezTo>
                      <a:pt x="4627839" y="2574862"/>
                      <a:pt x="4629076" y="2589250"/>
                      <a:pt x="4622894" y="2602439"/>
                    </a:cubicBezTo>
                    <a:cubicBezTo>
                      <a:pt x="4617948" y="2614428"/>
                      <a:pt x="4606820" y="2622821"/>
                      <a:pt x="4594455" y="2616826"/>
                    </a:cubicBezTo>
                    <a:cubicBezTo>
                      <a:pt x="4580854" y="2610831"/>
                      <a:pt x="4590746" y="2600041"/>
                      <a:pt x="4591982" y="2591648"/>
                    </a:cubicBezTo>
                    <a:cubicBezTo>
                      <a:pt x="4596928" y="2577260"/>
                      <a:pt x="4604347" y="2565271"/>
                      <a:pt x="4622894" y="2558077"/>
                    </a:cubicBezTo>
                    <a:close/>
                    <a:moveTo>
                      <a:pt x="2976620" y="2550749"/>
                    </a:moveTo>
                    <a:cubicBezTo>
                      <a:pt x="2995961" y="2553192"/>
                      <a:pt x="2993544" y="2580057"/>
                      <a:pt x="3008050" y="2592269"/>
                    </a:cubicBezTo>
                    <a:cubicBezTo>
                      <a:pt x="3003214" y="2597153"/>
                      <a:pt x="3000797" y="2603259"/>
                      <a:pt x="2997170" y="2605701"/>
                    </a:cubicBezTo>
                    <a:cubicBezTo>
                      <a:pt x="2980246" y="2613028"/>
                      <a:pt x="2974202" y="2626461"/>
                      <a:pt x="2974202" y="2643557"/>
                    </a:cubicBezTo>
                    <a:cubicBezTo>
                      <a:pt x="2974202" y="2650884"/>
                      <a:pt x="2968158" y="2655769"/>
                      <a:pt x="2960904" y="2654548"/>
                    </a:cubicBezTo>
                    <a:cubicBezTo>
                      <a:pt x="2954860" y="2652105"/>
                      <a:pt x="2948816" y="2647221"/>
                      <a:pt x="2951233" y="2643557"/>
                    </a:cubicBezTo>
                    <a:cubicBezTo>
                      <a:pt x="2958487" y="2622798"/>
                      <a:pt x="2948816" y="2603259"/>
                      <a:pt x="2952442" y="2583721"/>
                    </a:cubicBezTo>
                    <a:cubicBezTo>
                      <a:pt x="2954860" y="2570288"/>
                      <a:pt x="2958487" y="2547086"/>
                      <a:pt x="2976620" y="2550749"/>
                    </a:cubicBezTo>
                    <a:close/>
                    <a:moveTo>
                      <a:pt x="6141460" y="2519612"/>
                    </a:moveTo>
                    <a:cubicBezTo>
                      <a:pt x="6165140" y="2564376"/>
                      <a:pt x="6206268" y="2594218"/>
                      <a:pt x="6228702" y="2638982"/>
                    </a:cubicBezTo>
                    <a:cubicBezTo>
                      <a:pt x="6258613" y="2699910"/>
                      <a:pt x="6261106" y="2763326"/>
                      <a:pt x="6237426" y="2826741"/>
                    </a:cubicBezTo>
                    <a:cubicBezTo>
                      <a:pt x="6231194" y="2842906"/>
                      <a:pt x="6214992" y="2849123"/>
                      <a:pt x="6201283" y="2859071"/>
                    </a:cubicBezTo>
                    <a:cubicBezTo>
                      <a:pt x="6180096" y="2744674"/>
                      <a:pt x="6166386" y="2631521"/>
                      <a:pt x="6141460" y="2519612"/>
                    </a:cubicBezTo>
                    <a:close/>
                    <a:moveTo>
                      <a:pt x="4643396" y="2504446"/>
                    </a:moveTo>
                    <a:cubicBezTo>
                      <a:pt x="4652554" y="2503127"/>
                      <a:pt x="4655171" y="2511040"/>
                      <a:pt x="4656479" y="2517635"/>
                    </a:cubicBezTo>
                    <a:cubicBezTo>
                      <a:pt x="4655171" y="2528186"/>
                      <a:pt x="4652554" y="2533461"/>
                      <a:pt x="4643396" y="2533461"/>
                    </a:cubicBezTo>
                    <a:cubicBezTo>
                      <a:pt x="4634238" y="2534780"/>
                      <a:pt x="4630313" y="2526867"/>
                      <a:pt x="4630313" y="2517635"/>
                    </a:cubicBezTo>
                    <a:cubicBezTo>
                      <a:pt x="4631622" y="2511040"/>
                      <a:pt x="4635546" y="2504446"/>
                      <a:pt x="4643396" y="2504446"/>
                    </a:cubicBezTo>
                    <a:close/>
                    <a:moveTo>
                      <a:pt x="4852863" y="2442680"/>
                    </a:moveTo>
                    <a:cubicBezTo>
                      <a:pt x="4862754" y="2442680"/>
                      <a:pt x="4876354" y="2445216"/>
                      <a:pt x="4876354" y="2456630"/>
                    </a:cubicBezTo>
                    <a:cubicBezTo>
                      <a:pt x="4876354" y="2471848"/>
                      <a:pt x="4861518" y="2469311"/>
                      <a:pt x="4850391" y="2469311"/>
                    </a:cubicBezTo>
                    <a:cubicBezTo>
                      <a:pt x="4842972" y="2466775"/>
                      <a:pt x="4828136" y="2474384"/>
                      <a:pt x="4829373" y="2456630"/>
                    </a:cubicBezTo>
                    <a:cubicBezTo>
                      <a:pt x="4830609" y="2446484"/>
                      <a:pt x="4842972" y="2443948"/>
                      <a:pt x="4852863" y="2442680"/>
                    </a:cubicBezTo>
                    <a:close/>
                    <a:moveTo>
                      <a:pt x="4667574" y="2431689"/>
                    </a:moveTo>
                    <a:cubicBezTo>
                      <a:pt x="4661564" y="2443626"/>
                      <a:pt x="4661564" y="2446279"/>
                      <a:pt x="4659160" y="2446279"/>
                    </a:cubicBezTo>
                    <a:cubicBezTo>
                      <a:pt x="4647141" y="2446279"/>
                      <a:pt x="4647141" y="2468827"/>
                      <a:pt x="4632717" y="2463521"/>
                    </a:cubicBezTo>
                    <a:cubicBezTo>
                      <a:pt x="4632717" y="2463521"/>
                      <a:pt x="4630313" y="2458216"/>
                      <a:pt x="4631515" y="2455563"/>
                    </a:cubicBezTo>
                    <a:cubicBezTo>
                      <a:pt x="4636323" y="2438321"/>
                      <a:pt x="4649545" y="2442300"/>
                      <a:pt x="4667574" y="2431689"/>
                    </a:cubicBezTo>
                    <a:close/>
                    <a:moveTo>
                      <a:pt x="4460971" y="2321390"/>
                    </a:moveTo>
                    <a:cubicBezTo>
                      <a:pt x="4477007" y="2316287"/>
                      <a:pt x="4475774" y="2335423"/>
                      <a:pt x="4477007" y="2354558"/>
                    </a:cubicBezTo>
                    <a:cubicBezTo>
                      <a:pt x="4480708" y="2372418"/>
                      <a:pt x="4464672" y="2380073"/>
                      <a:pt x="4446169" y="2382624"/>
                    </a:cubicBezTo>
                    <a:cubicBezTo>
                      <a:pt x="4423965" y="2386451"/>
                      <a:pt x="4421498" y="2366040"/>
                      <a:pt x="4421498" y="2352007"/>
                    </a:cubicBezTo>
                    <a:cubicBezTo>
                      <a:pt x="4421498" y="2326493"/>
                      <a:pt x="4446169" y="2325217"/>
                      <a:pt x="4460971" y="2321390"/>
                    </a:cubicBezTo>
                    <a:close/>
                    <a:moveTo>
                      <a:pt x="4900231" y="2099978"/>
                    </a:moveTo>
                    <a:cubicBezTo>
                      <a:pt x="4910782" y="2102309"/>
                      <a:pt x="4914738" y="2109304"/>
                      <a:pt x="4913420" y="2118629"/>
                    </a:cubicBezTo>
                    <a:cubicBezTo>
                      <a:pt x="4912101" y="2127955"/>
                      <a:pt x="4908144" y="2133783"/>
                      <a:pt x="4896275" y="2133783"/>
                    </a:cubicBezTo>
                    <a:cubicBezTo>
                      <a:pt x="4883086" y="2130286"/>
                      <a:pt x="4887043" y="2119795"/>
                      <a:pt x="4887043" y="2110469"/>
                    </a:cubicBezTo>
                    <a:cubicBezTo>
                      <a:pt x="4885724" y="2103475"/>
                      <a:pt x="4889680" y="2096481"/>
                      <a:pt x="4900231" y="2099978"/>
                    </a:cubicBezTo>
                    <a:close/>
                    <a:moveTo>
                      <a:pt x="1933421" y="2096480"/>
                    </a:moveTo>
                    <a:cubicBezTo>
                      <a:pt x="1947438" y="2134336"/>
                      <a:pt x="1941066" y="2144105"/>
                      <a:pt x="1900291" y="2142884"/>
                    </a:cubicBezTo>
                    <a:cubicBezTo>
                      <a:pt x="1886274" y="2142884"/>
                      <a:pt x="1881177" y="2148990"/>
                      <a:pt x="1878629" y="2161202"/>
                    </a:cubicBezTo>
                    <a:cubicBezTo>
                      <a:pt x="1862064" y="2150211"/>
                      <a:pt x="1860790" y="2131894"/>
                      <a:pt x="1881177" y="2131894"/>
                    </a:cubicBezTo>
                    <a:cubicBezTo>
                      <a:pt x="1910485" y="2130673"/>
                      <a:pt x="1920679" y="2114797"/>
                      <a:pt x="1933421" y="2096480"/>
                    </a:cubicBezTo>
                    <a:close/>
                    <a:moveTo>
                      <a:pt x="1922170" y="2029226"/>
                    </a:moveTo>
                    <a:cubicBezTo>
                      <a:pt x="1928770" y="2029547"/>
                      <a:pt x="1934887" y="2032763"/>
                      <a:pt x="1940039" y="2040479"/>
                    </a:cubicBezTo>
                    <a:cubicBezTo>
                      <a:pt x="1950342" y="2055912"/>
                      <a:pt x="1952918" y="2071344"/>
                      <a:pt x="1933600" y="2084205"/>
                    </a:cubicBezTo>
                    <a:cubicBezTo>
                      <a:pt x="1933600" y="2043051"/>
                      <a:pt x="1933600" y="2043051"/>
                      <a:pt x="1896251" y="2053339"/>
                    </a:cubicBezTo>
                    <a:cubicBezTo>
                      <a:pt x="1888523" y="2055912"/>
                      <a:pt x="1880796" y="2055912"/>
                      <a:pt x="1871781" y="2055912"/>
                    </a:cubicBezTo>
                    <a:cubicBezTo>
                      <a:pt x="1878220" y="2043051"/>
                      <a:pt x="1889811" y="2041765"/>
                      <a:pt x="1901402" y="2035335"/>
                    </a:cubicBezTo>
                    <a:cubicBezTo>
                      <a:pt x="1908486" y="2031477"/>
                      <a:pt x="1915569" y="2028904"/>
                      <a:pt x="1922170" y="2029226"/>
                    </a:cubicBezTo>
                    <a:close/>
                    <a:moveTo>
                      <a:pt x="6301633" y="1842422"/>
                    </a:moveTo>
                    <a:lnTo>
                      <a:pt x="6302806" y="1859989"/>
                    </a:lnTo>
                    <a:lnTo>
                      <a:pt x="6303451" y="1857062"/>
                    </a:lnTo>
                    <a:cubicBezTo>
                      <a:pt x="6304077" y="1853355"/>
                      <a:pt x="6305016" y="1849338"/>
                      <a:pt x="6304546" y="1845786"/>
                    </a:cubicBezTo>
                    <a:lnTo>
                      <a:pt x="6301633" y="1842422"/>
                    </a:lnTo>
                    <a:close/>
                    <a:moveTo>
                      <a:pt x="6287482" y="1836981"/>
                    </a:moveTo>
                    <a:lnTo>
                      <a:pt x="6287163" y="1837195"/>
                    </a:lnTo>
                    <a:lnTo>
                      <a:pt x="6289442" y="1837043"/>
                    </a:lnTo>
                    <a:lnTo>
                      <a:pt x="6287482" y="1836981"/>
                    </a:lnTo>
                    <a:close/>
                    <a:moveTo>
                      <a:pt x="6204508" y="1656867"/>
                    </a:moveTo>
                    <a:cubicBezTo>
                      <a:pt x="6234566" y="1672932"/>
                      <a:pt x="6259615" y="1695176"/>
                      <a:pt x="6284664" y="1716184"/>
                    </a:cubicBezTo>
                    <a:cubicBezTo>
                      <a:pt x="6343529" y="1765615"/>
                      <a:pt x="6303451" y="1819989"/>
                      <a:pt x="6307208" y="1870655"/>
                    </a:cubicBezTo>
                    <a:cubicBezTo>
                      <a:pt x="6308460" y="1884249"/>
                      <a:pt x="6309713" y="1904021"/>
                      <a:pt x="6290926" y="1913907"/>
                    </a:cubicBezTo>
                    <a:lnTo>
                      <a:pt x="6292943" y="1904751"/>
                    </a:lnTo>
                    <a:lnTo>
                      <a:pt x="6288141" y="1916526"/>
                    </a:lnTo>
                    <a:cubicBezTo>
                      <a:pt x="6293124" y="1937682"/>
                      <a:pt x="6268209" y="1955104"/>
                      <a:pt x="6280666" y="1976260"/>
                    </a:cubicBezTo>
                    <a:lnTo>
                      <a:pt x="6283750" y="1986813"/>
                    </a:lnTo>
                    <a:lnTo>
                      <a:pt x="6290560" y="1994759"/>
                    </a:lnTo>
                    <a:cubicBezTo>
                      <a:pt x="6293264" y="1999462"/>
                      <a:pt x="6294810" y="2004302"/>
                      <a:pt x="6295325" y="2009260"/>
                    </a:cubicBezTo>
                    <a:lnTo>
                      <a:pt x="6288194" y="2036089"/>
                    </a:lnTo>
                    <a:lnTo>
                      <a:pt x="6288843" y="2052352"/>
                    </a:lnTo>
                    <a:lnTo>
                      <a:pt x="6290075" y="2059419"/>
                    </a:lnTo>
                    <a:cubicBezTo>
                      <a:pt x="6299232" y="2080121"/>
                      <a:pt x="6320973" y="2094080"/>
                      <a:pt x="6331371" y="2113008"/>
                    </a:cubicBezTo>
                    <a:cubicBezTo>
                      <a:pt x="6349016" y="2145816"/>
                      <a:pt x="6327590" y="2164743"/>
                      <a:pt x="6317507" y="2186195"/>
                    </a:cubicBezTo>
                    <a:cubicBezTo>
                      <a:pt x="6308685" y="2205122"/>
                      <a:pt x="6284739" y="2201337"/>
                      <a:pt x="6267094" y="2189980"/>
                    </a:cubicBezTo>
                    <a:cubicBezTo>
                      <a:pt x="6250710" y="2179885"/>
                      <a:pt x="6229284" y="2181147"/>
                      <a:pt x="6212900" y="2169791"/>
                    </a:cubicBezTo>
                    <a:lnTo>
                      <a:pt x="6226861" y="2166574"/>
                    </a:lnTo>
                    <a:lnTo>
                      <a:pt x="6215885" y="2166663"/>
                    </a:lnTo>
                    <a:cubicBezTo>
                      <a:pt x="6187232" y="2147996"/>
                      <a:pt x="6161071" y="2151729"/>
                      <a:pt x="6136155" y="2175374"/>
                    </a:cubicBezTo>
                    <a:cubicBezTo>
                      <a:pt x="6116223" y="2195286"/>
                      <a:pt x="6083832" y="2201508"/>
                      <a:pt x="6076357" y="2232620"/>
                    </a:cubicBezTo>
                    <a:cubicBezTo>
                      <a:pt x="6070129" y="2206486"/>
                      <a:pt x="6063900" y="2180352"/>
                      <a:pt x="6057671" y="2154218"/>
                    </a:cubicBezTo>
                    <a:cubicBezTo>
                      <a:pt x="6082586" y="2130574"/>
                      <a:pt x="6102519" y="2101951"/>
                      <a:pt x="6131172" y="2082040"/>
                    </a:cubicBezTo>
                    <a:cubicBezTo>
                      <a:pt x="6154842" y="2064617"/>
                      <a:pt x="6151105" y="2039728"/>
                      <a:pt x="6128681" y="2021061"/>
                    </a:cubicBezTo>
                    <a:cubicBezTo>
                      <a:pt x="6113731" y="2007372"/>
                      <a:pt x="6100027" y="1993683"/>
                      <a:pt x="6086324" y="1978749"/>
                    </a:cubicBezTo>
                    <a:cubicBezTo>
                      <a:pt x="6062654" y="1955104"/>
                      <a:pt x="6046459" y="1927726"/>
                      <a:pt x="6075112" y="1892881"/>
                    </a:cubicBezTo>
                    <a:cubicBezTo>
                      <a:pt x="5997873" y="1907815"/>
                      <a:pt x="5997873" y="1907815"/>
                      <a:pt x="5997873" y="1885414"/>
                    </a:cubicBezTo>
                    <a:cubicBezTo>
                      <a:pt x="5986661" y="1890392"/>
                      <a:pt x="5987907" y="1905326"/>
                      <a:pt x="5976695" y="1910304"/>
                    </a:cubicBezTo>
                    <a:cubicBezTo>
                      <a:pt x="5954271" y="1855547"/>
                      <a:pt x="5933092" y="1799546"/>
                      <a:pt x="5910668" y="1744790"/>
                    </a:cubicBezTo>
                    <a:lnTo>
                      <a:pt x="5914176" y="1745750"/>
                    </a:lnTo>
                    <a:lnTo>
                      <a:pt x="5911437" y="1743371"/>
                    </a:lnTo>
                    <a:cubicBezTo>
                      <a:pt x="5908933" y="1743371"/>
                      <a:pt x="5907680" y="1743371"/>
                      <a:pt x="5906428" y="1743371"/>
                    </a:cubicBezTo>
                    <a:cubicBezTo>
                      <a:pt x="5905175" y="1739664"/>
                      <a:pt x="5905175" y="1734721"/>
                      <a:pt x="5905175" y="1729777"/>
                    </a:cubicBezTo>
                    <a:cubicBezTo>
                      <a:pt x="5932729" y="1739664"/>
                      <a:pt x="5959030" y="1737192"/>
                      <a:pt x="5987836" y="1727306"/>
                    </a:cubicBezTo>
                    <a:cubicBezTo>
                      <a:pt x="6005370" y="1721127"/>
                      <a:pt x="6025409" y="1728542"/>
                      <a:pt x="6042944" y="1737192"/>
                    </a:cubicBezTo>
                    <a:cubicBezTo>
                      <a:pt x="6085526" y="1759436"/>
                      <a:pt x="6100555" y="1754493"/>
                      <a:pt x="6126857" y="1717420"/>
                    </a:cubicBezTo>
                    <a:cubicBezTo>
                      <a:pt x="6146896" y="1690233"/>
                      <a:pt x="6168187" y="1663046"/>
                      <a:pt x="6204508" y="1656867"/>
                    </a:cubicBezTo>
                    <a:close/>
                    <a:moveTo>
                      <a:pt x="2524411" y="1618402"/>
                    </a:moveTo>
                    <a:cubicBezTo>
                      <a:pt x="2524411" y="1619651"/>
                      <a:pt x="2523129" y="1620900"/>
                      <a:pt x="2523129" y="1620900"/>
                    </a:cubicBezTo>
                    <a:cubicBezTo>
                      <a:pt x="2514154" y="1629642"/>
                      <a:pt x="2509026" y="1644628"/>
                      <a:pt x="2493641" y="1642130"/>
                    </a:cubicBezTo>
                    <a:cubicBezTo>
                      <a:pt x="2491077" y="1640882"/>
                      <a:pt x="2487230" y="1635886"/>
                      <a:pt x="2488512" y="1634637"/>
                    </a:cubicBezTo>
                    <a:cubicBezTo>
                      <a:pt x="2494923" y="1618402"/>
                      <a:pt x="2510308" y="1618402"/>
                      <a:pt x="2524411" y="1618402"/>
                    </a:cubicBezTo>
                    <a:close/>
                    <a:moveTo>
                      <a:pt x="463791" y="1552459"/>
                    </a:moveTo>
                    <a:cubicBezTo>
                      <a:pt x="441287" y="1597274"/>
                      <a:pt x="407532" y="1632130"/>
                      <a:pt x="380027" y="1673210"/>
                    </a:cubicBezTo>
                    <a:cubicBezTo>
                      <a:pt x="312516" y="1772798"/>
                      <a:pt x="263759" y="1881100"/>
                      <a:pt x="218751" y="1991892"/>
                    </a:cubicBezTo>
                    <a:cubicBezTo>
                      <a:pt x="199998" y="2039196"/>
                      <a:pt x="171243" y="2082766"/>
                      <a:pt x="157491" y="2133805"/>
                    </a:cubicBezTo>
                    <a:lnTo>
                      <a:pt x="155849" y="2139251"/>
                    </a:lnTo>
                    <a:lnTo>
                      <a:pt x="179672" y="2147623"/>
                    </a:lnTo>
                    <a:cubicBezTo>
                      <a:pt x="193342" y="2152614"/>
                      <a:pt x="210740" y="2168836"/>
                      <a:pt x="220682" y="2152614"/>
                    </a:cubicBezTo>
                    <a:cubicBezTo>
                      <a:pt x="229381" y="2138888"/>
                      <a:pt x="218197" y="2118922"/>
                      <a:pt x="207012" y="2105196"/>
                    </a:cubicBezTo>
                    <a:cubicBezTo>
                      <a:pt x="200798" y="2096461"/>
                      <a:pt x="189614" y="2090222"/>
                      <a:pt x="203284" y="2080240"/>
                    </a:cubicBezTo>
                    <a:cubicBezTo>
                      <a:pt x="210119" y="2074625"/>
                      <a:pt x="216022" y="2073689"/>
                      <a:pt x="220838" y="2075560"/>
                    </a:cubicBezTo>
                    <a:cubicBezTo>
                      <a:pt x="225653" y="2077432"/>
                      <a:pt x="229381" y="2082112"/>
                      <a:pt x="231867" y="2087727"/>
                    </a:cubicBezTo>
                    <a:cubicBezTo>
                      <a:pt x="245537" y="2117675"/>
                      <a:pt x="276605" y="2135144"/>
                      <a:pt x="276605" y="2172579"/>
                    </a:cubicBezTo>
                    <a:cubicBezTo>
                      <a:pt x="276605" y="2186306"/>
                      <a:pt x="305188" y="2193793"/>
                      <a:pt x="310159" y="2216254"/>
                    </a:cubicBezTo>
                    <a:cubicBezTo>
                      <a:pt x="311402" y="2224988"/>
                      <a:pt x="317615" y="2233723"/>
                      <a:pt x="320101" y="2242458"/>
                    </a:cubicBezTo>
                    <a:cubicBezTo>
                      <a:pt x="325072" y="2264919"/>
                      <a:pt x="332529" y="2277398"/>
                      <a:pt x="359869" y="2273654"/>
                    </a:cubicBezTo>
                    <a:cubicBezTo>
                      <a:pt x="389694" y="2269911"/>
                      <a:pt x="413306" y="2292372"/>
                      <a:pt x="436918" y="2307346"/>
                    </a:cubicBezTo>
                    <a:cubicBezTo>
                      <a:pt x="469229" y="2327311"/>
                      <a:pt x="497812" y="2352268"/>
                      <a:pt x="518939" y="2384711"/>
                    </a:cubicBezTo>
                    <a:cubicBezTo>
                      <a:pt x="523910" y="2390951"/>
                      <a:pt x="527638" y="2395942"/>
                      <a:pt x="532609" y="2399685"/>
                    </a:cubicBezTo>
                    <a:cubicBezTo>
                      <a:pt x="559949" y="2420899"/>
                      <a:pt x="559949" y="2427138"/>
                      <a:pt x="532609" y="2450847"/>
                    </a:cubicBezTo>
                    <a:cubicBezTo>
                      <a:pt x="504026" y="2478299"/>
                      <a:pt x="507754" y="2503256"/>
                      <a:pt x="545036" y="2516982"/>
                    </a:cubicBezTo>
                    <a:cubicBezTo>
                      <a:pt x="576104" y="2528212"/>
                      <a:pt x="604687" y="2538195"/>
                      <a:pt x="635756" y="2548178"/>
                    </a:cubicBezTo>
                    <a:cubicBezTo>
                      <a:pt x="648183" y="2551921"/>
                      <a:pt x="661853" y="2551921"/>
                      <a:pt x="674281" y="2545682"/>
                    </a:cubicBezTo>
                    <a:cubicBezTo>
                      <a:pt x="694164" y="2536947"/>
                      <a:pt x="710320" y="2538195"/>
                      <a:pt x="723990" y="2554417"/>
                    </a:cubicBezTo>
                    <a:cubicBezTo>
                      <a:pt x="738903" y="2573135"/>
                      <a:pt x="756301" y="2591852"/>
                      <a:pt x="738903" y="2618057"/>
                    </a:cubicBezTo>
                    <a:cubicBezTo>
                      <a:pt x="731446" y="2629287"/>
                      <a:pt x="726475" y="2641765"/>
                      <a:pt x="736417" y="2655492"/>
                    </a:cubicBezTo>
                    <a:cubicBezTo>
                      <a:pt x="751330" y="2676705"/>
                      <a:pt x="760029" y="2700414"/>
                      <a:pt x="752573" y="2729114"/>
                    </a:cubicBezTo>
                    <a:cubicBezTo>
                      <a:pt x="748845" y="2744088"/>
                      <a:pt x="761272" y="2740345"/>
                      <a:pt x="769971" y="2737849"/>
                    </a:cubicBezTo>
                    <a:cubicBezTo>
                      <a:pt x="777428" y="2734105"/>
                      <a:pt x="786127" y="2732857"/>
                      <a:pt x="789855" y="2741592"/>
                    </a:cubicBezTo>
                    <a:cubicBezTo>
                      <a:pt x="794826" y="2749079"/>
                      <a:pt x="787369" y="2752823"/>
                      <a:pt x="782399" y="2757814"/>
                    </a:cubicBezTo>
                    <a:cubicBezTo>
                      <a:pt x="761272" y="2775284"/>
                      <a:pt x="772457" y="2784019"/>
                      <a:pt x="791098" y="2791506"/>
                    </a:cubicBezTo>
                    <a:cubicBezTo>
                      <a:pt x="797311" y="2794001"/>
                      <a:pt x="803525" y="2796497"/>
                      <a:pt x="810981" y="2797745"/>
                    </a:cubicBezTo>
                    <a:cubicBezTo>
                      <a:pt x="843603" y="2807104"/>
                      <a:pt x="854555" y="2823482"/>
                      <a:pt x="844885" y="2847405"/>
                    </a:cubicBezTo>
                    <a:lnTo>
                      <a:pt x="831088" y="2869523"/>
                    </a:lnTo>
                    <a:lnTo>
                      <a:pt x="831969" y="2870496"/>
                    </a:lnTo>
                    <a:cubicBezTo>
                      <a:pt x="828240" y="2877983"/>
                      <a:pt x="824512" y="2886718"/>
                      <a:pt x="825755" y="2896701"/>
                    </a:cubicBezTo>
                    <a:cubicBezTo>
                      <a:pt x="823269" y="2901692"/>
                      <a:pt x="820783" y="2905436"/>
                      <a:pt x="818297" y="2910427"/>
                    </a:cubicBezTo>
                    <a:lnTo>
                      <a:pt x="816008" y="2912538"/>
                    </a:lnTo>
                    <a:lnTo>
                      <a:pt x="820765" y="2911097"/>
                    </a:lnTo>
                    <a:cubicBezTo>
                      <a:pt x="856869" y="2913591"/>
                      <a:pt x="891728" y="2914838"/>
                      <a:pt x="925343" y="2929801"/>
                    </a:cubicBezTo>
                    <a:cubicBezTo>
                      <a:pt x="936548" y="2936036"/>
                      <a:pt x="952732" y="2939776"/>
                      <a:pt x="956467" y="2952246"/>
                    </a:cubicBezTo>
                    <a:cubicBezTo>
                      <a:pt x="976387" y="3019580"/>
                      <a:pt x="1011246" y="3081927"/>
                      <a:pt x="987592" y="3162978"/>
                    </a:cubicBezTo>
                    <a:cubicBezTo>
                      <a:pt x="966427" y="3232806"/>
                      <a:pt x="932813" y="3301388"/>
                      <a:pt x="922853" y="3376204"/>
                    </a:cubicBezTo>
                    <a:cubicBezTo>
                      <a:pt x="916628" y="3417353"/>
                      <a:pt x="936548" y="3452267"/>
                      <a:pt x="929078" y="3490922"/>
                    </a:cubicBezTo>
                    <a:cubicBezTo>
                      <a:pt x="926588" y="3495910"/>
                      <a:pt x="931568" y="3500898"/>
                      <a:pt x="934058" y="3505885"/>
                    </a:cubicBezTo>
                    <a:cubicBezTo>
                      <a:pt x="947752" y="3532071"/>
                      <a:pt x="1011246" y="3555763"/>
                      <a:pt x="1036146" y="3543293"/>
                    </a:cubicBezTo>
                    <a:cubicBezTo>
                      <a:pt x="1062290" y="3529577"/>
                      <a:pt x="1087190" y="3520848"/>
                      <a:pt x="1117069" y="3532071"/>
                    </a:cubicBezTo>
                    <a:cubicBezTo>
                      <a:pt x="1125784" y="3534565"/>
                      <a:pt x="1138234" y="3534565"/>
                      <a:pt x="1144459" y="3525836"/>
                    </a:cubicBezTo>
                    <a:cubicBezTo>
                      <a:pt x="1180563" y="3482194"/>
                      <a:pt x="1197993" y="3482194"/>
                      <a:pt x="1236587" y="3522096"/>
                    </a:cubicBezTo>
                    <a:cubicBezTo>
                      <a:pt x="1271447" y="3559504"/>
                      <a:pt x="1301326" y="3603146"/>
                      <a:pt x="1346145" y="3628085"/>
                    </a:cubicBezTo>
                    <a:cubicBezTo>
                      <a:pt x="1358595" y="3634320"/>
                      <a:pt x="1366065" y="3646789"/>
                      <a:pt x="1371045" y="3659258"/>
                    </a:cubicBezTo>
                    <a:cubicBezTo>
                      <a:pt x="1374780" y="3669234"/>
                      <a:pt x="1377270" y="3679209"/>
                      <a:pt x="1389720" y="3684197"/>
                    </a:cubicBezTo>
                    <a:cubicBezTo>
                      <a:pt x="1397190" y="3676716"/>
                      <a:pt x="1390965" y="3670481"/>
                      <a:pt x="1389720" y="3664246"/>
                    </a:cubicBezTo>
                    <a:cubicBezTo>
                      <a:pt x="1383495" y="3640554"/>
                      <a:pt x="1392210" y="3628085"/>
                      <a:pt x="1415864" y="3634320"/>
                    </a:cubicBezTo>
                    <a:cubicBezTo>
                      <a:pt x="1451969" y="3645542"/>
                      <a:pt x="1479358" y="3625591"/>
                      <a:pt x="1509238" y="3613122"/>
                    </a:cubicBezTo>
                    <a:cubicBezTo>
                      <a:pt x="1522932" y="3606887"/>
                      <a:pt x="1524177" y="3593171"/>
                      <a:pt x="1519197" y="3579454"/>
                    </a:cubicBezTo>
                    <a:cubicBezTo>
                      <a:pt x="1514218" y="3564491"/>
                      <a:pt x="1514218" y="3548281"/>
                      <a:pt x="1516708" y="3533318"/>
                    </a:cubicBezTo>
                    <a:cubicBezTo>
                      <a:pt x="1519197" y="3523342"/>
                      <a:pt x="1519197" y="3513367"/>
                      <a:pt x="1514218" y="3504638"/>
                    </a:cubicBezTo>
                    <a:cubicBezTo>
                      <a:pt x="1503013" y="3484687"/>
                      <a:pt x="1433294" y="3449773"/>
                      <a:pt x="1412129" y="3454761"/>
                    </a:cubicBezTo>
                    <a:cubicBezTo>
                      <a:pt x="1363575" y="3462242"/>
                      <a:pt x="1318756" y="3438551"/>
                      <a:pt x="1297591" y="3394908"/>
                    </a:cubicBezTo>
                    <a:cubicBezTo>
                      <a:pt x="1291366" y="3378698"/>
                      <a:pt x="1277672" y="3377451"/>
                      <a:pt x="1263977" y="3374957"/>
                    </a:cubicBezTo>
                    <a:cubicBezTo>
                      <a:pt x="1242812" y="3369969"/>
                      <a:pt x="1216668" y="3369969"/>
                      <a:pt x="1210443" y="3340043"/>
                    </a:cubicBezTo>
                    <a:cubicBezTo>
                      <a:pt x="1215423" y="3305129"/>
                      <a:pt x="1226628" y="3270214"/>
                      <a:pt x="1240322" y="3237794"/>
                    </a:cubicBezTo>
                    <a:cubicBezTo>
                      <a:pt x="1255262" y="3202880"/>
                      <a:pt x="1278917" y="3171706"/>
                      <a:pt x="1286387" y="3134298"/>
                    </a:cubicBezTo>
                    <a:cubicBezTo>
                      <a:pt x="1286387" y="3128064"/>
                      <a:pt x="1291366" y="3124323"/>
                      <a:pt x="1298836" y="3126817"/>
                    </a:cubicBezTo>
                    <a:cubicBezTo>
                      <a:pt x="1320001" y="3133051"/>
                      <a:pt x="1333696" y="3120582"/>
                      <a:pt x="1348635" y="3108113"/>
                    </a:cubicBezTo>
                    <a:cubicBezTo>
                      <a:pt x="1356105" y="3101878"/>
                      <a:pt x="1364820" y="3099384"/>
                      <a:pt x="1372290" y="3105619"/>
                    </a:cubicBezTo>
                    <a:cubicBezTo>
                      <a:pt x="1379760" y="3111854"/>
                      <a:pt x="1384740" y="3120582"/>
                      <a:pt x="1377270" y="3131804"/>
                    </a:cubicBezTo>
                    <a:cubicBezTo>
                      <a:pt x="1358595" y="3157990"/>
                      <a:pt x="1387230" y="3165472"/>
                      <a:pt x="1397190" y="3179188"/>
                    </a:cubicBezTo>
                    <a:cubicBezTo>
                      <a:pt x="1408394" y="3192904"/>
                      <a:pt x="1420844" y="3189164"/>
                      <a:pt x="1430804" y="3176694"/>
                    </a:cubicBezTo>
                    <a:cubicBezTo>
                      <a:pt x="1438274" y="3169213"/>
                      <a:pt x="1448234" y="3166719"/>
                      <a:pt x="1453214" y="3175447"/>
                    </a:cubicBezTo>
                    <a:cubicBezTo>
                      <a:pt x="1469398" y="3205374"/>
                      <a:pt x="1499278" y="3185423"/>
                      <a:pt x="1520442" y="3192904"/>
                    </a:cubicBezTo>
                    <a:cubicBezTo>
                      <a:pt x="1524177" y="3192904"/>
                      <a:pt x="1532892" y="3187917"/>
                      <a:pt x="1534137" y="3185423"/>
                    </a:cubicBezTo>
                    <a:cubicBezTo>
                      <a:pt x="1537872" y="3150509"/>
                      <a:pt x="1567752" y="3118088"/>
                      <a:pt x="1547832" y="3081927"/>
                    </a:cubicBezTo>
                    <a:cubicBezTo>
                      <a:pt x="1536627" y="3059482"/>
                      <a:pt x="1547832" y="3044519"/>
                      <a:pt x="1561527" y="3038284"/>
                    </a:cubicBezTo>
                    <a:cubicBezTo>
                      <a:pt x="1587671" y="3027062"/>
                      <a:pt x="1597631" y="3003370"/>
                      <a:pt x="1613816" y="2984666"/>
                    </a:cubicBezTo>
                    <a:cubicBezTo>
                      <a:pt x="1632490" y="2963468"/>
                      <a:pt x="1618796" y="2946011"/>
                      <a:pt x="1596386" y="2934789"/>
                    </a:cubicBezTo>
                    <a:cubicBezTo>
                      <a:pt x="1605101" y="2921072"/>
                      <a:pt x="1615061" y="2931048"/>
                      <a:pt x="1622531" y="2931048"/>
                    </a:cubicBezTo>
                    <a:cubicBezTo>
                      <a:pt x="1638715" y="2929801"/>
                      <a:pt x="1649920" y="2923566"/>
                      <a:pt x="1652410" y="2906109"/>
                    </a:cubicBezTo>
                    <a:cubicBezTo>
                      <a:pt x="1654900" y="2889899"/>
                      <a:pt x="1654900" y="2876183"/>
                      <a:pt x="1679800" y="2881170"/>
                    </a:cubicBezTo>
                    <a:cubicBezTo>
                      <a:pt x="1687270" y="2882417"/>
                      <a:pt x="1686025" y="2872442"/>
                      <a:pt x="1683535" y="2866207"/>
                    </a:cubicBezTo>
                    <a:cubicBezTo>
                      <a:pt x="1673575" y="2846256"/>
                      <a:pt x="1647430" y="2842515"/>
                      <a:pt x="1633735" y="2861219"/>
                    </a:cubicBezTo>
                    <a:cubicBezTo>
                      <a:pt x="1626266" y="2873689"/>
                      <a:pt x="1616306" y="2873689"/>
                      <a:pt x="1608836" y="2867454"/>
                    </a:cubicBezTo>
                    <a:cubicBezTo>
                      <a:pt x="1597631" y="2857479"/>
                      <a:pt x="1577711" y="2856232"/>
                      <a:pt x="1580201" y="2836281"/>
                    </a:cubicBezTo>
                    <a:cubicBezTo>
                      <a:pt x="1580201" y="2823811"/>
                      <a:pt x="1585181" y="2813836"/>
                      <a:pt x="1601366" y="2811342"/>
                    </a:cubicBezTo>
                    <a:cubicBezTo>
                      <a:pt x="1638715" y="2802613"/>
                      <a:pt x="1647430" y="2765205"/>
                      <a:pt x="1621286" y="2736526"/>
                    </a:cubicBezTo>
                    <a:cubicBezTo>
                      <a:pt x="1616306" y="2730291"/>
                      <a:pt x="1610081" y="2722810"/>
                      <a:pt x="1606346" y="2715328"/>
                    </a:cubicBezTo>
                    <a:cubicBezTo>
                      <a:pt x="1596386" y="2696624"/>
                      <a:pt x="1605101" y="2689142"/>
                      <a:pt x="1622531" y="2692883"/>
                    </a:cubicBezTo>
                    <a:cubicBezTo>
                      <a:pt x="1647430" y="2700365"/>
                      <a:pt x="1674820" y="2702858"/>
                      <a:pt x="1688515" y="2681661"/>
                    </a:cubicBezTo>
                    <a:cubicBezTo>
                      <a:pt x="1703454" y="2660463"/>
                      <a:pt x="1686025" y="2635524"/>
                      <a:pt x="1673575" y="2615573"/>
                    </a:cubicBezTo>
                    <a:cubicBezTo>
                      <a:pt x="1661125" y="2596869"/>
                      <a:pt x="1674820" y="2579412"/>
                      <a:pt x="1677310" y="2561955"/>
                    </a:cubicBezTo>
                    <a:cubicBezTo>
                      <a:pt x="1677310" y="2549485"/>
                      <a:pt x="1684780" y="2535769"/>
                      <a:pt x="1672330" y="2524547"/>
                    </a:cubicBezTo>
                    <a:cubicBezTo>
                      <a:pt x="1659880" y="2514571"/>
                      <a:pt x="1647430" y="2524547"/>
                      <a:pt x="1634980" y="2527041"/>
                    </a:cubicBezTo>
                    <a:cubicBezTo>
                      <a:pt x="1631246" y="2529534"/>
                      <a:pt x="1626266" y="2533275"/>
                      <a:pt x="1621286" y="2535769"/>
                    </a:cubicBezTo>
                    <a:cubicBezTo>
                      <a:pt x="1612571" y="2540757"/>
                      <a:pt x="1603856" y="2540757"/>
                      <a:pt x="1597631" y="2532028"/>
                    </a:cubicBezTo>
                    <a:cubicBezTo>
                      <a:pt x="1591406" y="2523300"/>
                      <a:pt x="1596386" y="2515818"/>
                      <a:pt x="1602611" y="2508337"/>
                    </a:cubicBezTo>
                    <a:cubicBezTo>
                      <a:pt x="1632490" y="2474669"/>
                      <a:pt x="1631246" y="2474669"/>
                      <a:pt x="1595141" y="2449731"/>
                    </a:cubicBezTo>
                    <a:cubicBezTo>
                      <a:pt x="1588916" y="2444743"/>
                      <a:pt x="1564017" y="2437261"/>
                      <a:pt x="1591406" y="2424792"/>
                    </a:cubicBezTo>
                    <a:cubicBezTo>
                      <a:pt x="1601366" y="2421051"/>
                      <a:pt x="1601366" y="2411076"/>
                      <a:pt x="1597631" y="2402347"/>
                    </a:cubicBezTo>
                    <a:cubicBezTo>
                      <a:pt x="1591406" y="2388631"/>
                      <a:pt x="1585181" y="2374914"/>
                      <a:pt x="1567752" y="2374914"/>
                    </a:cubicBezTo>
                    <a:cubicBezTo>
                      <a:pt x="1552812" y="2374914"/>
                      <a:pt x="1539117" y="2372420"/>
                      <a:pt x="1530402" y="2359951"/>
                    </a:cubicBezTo>
                    <a:cubicBezTo>
                      <a:pt x="1517952" y="2343741"/>
                      <a:pt x="1504258" y="2340000"/>
                      <a:pt x="1488073" y="2349976"/>
                    </a:cubicBezTo>
                    <a:cubicBezTo>
                      <a:pt x="1471888" y="2358704"/>
                      <a:pt x="1460683" y="2352470"/>
                      <a:pt x="1458194" y="2337506"/>
                    </a:cubicBezTo>
                    <a:cubicBezTo>
                      <a:pt x="1454459" y="2318802"/>
                      <a:pt x="1438274" y="2311321"/>
                      <a:pt x="1429559" y="2295110"/>
                    </a:cubicBezTo>
                    <a:cubicBezTo>
                      <a:pt x="1440764" y="2292617"/>
                      <a:pt x="1451969" y="2295110"/>
                      <a:pt x="1461928" y="2290123"/>
                    </a:cubicBezTo>
                    <a:cubicBezTo>
                      <a:pt x="1483093" y="2276406"/>
                      <a:pt x="1503013" y="2272666"/>
                      <a:pt x="1520442" y="2297604"/>
                    </a:cubicBezTo>
                    <a:cubicBezTo>
                      <a:pt x="1530402" y="2311321"/>
                      <a:pt x="1546587" y="2313814"/>
                      <a:pt x="1559037" y="2303839"/>
                    </a:cubicBezTo>
                    <a:cubicBezTo>
                      <a:pt x="1572732" y="2293864"/>
                      <a:pt x="1568997" y="2280147"/>
                      <a:pt x="1560282" y="2266431"/>
                    </a:cubicBezTo>
                    <a:cubicBezTo>
                      <a:pt x="1550322" y="2253962"/>
                      <a:pt x="1546587" y="2237751"/>
                      <a:pt x="1544097" y="2221541"/>
                    </a:cubicBezTo>
                    <a:cubicBezTo>
                      <a:pt x="1547832" y="2216554"/>
                      <a:pt x="1552812" y="2219047"/>
                      <a:pt x="1556547" y="2220294"/>
                    </a:cubicBezTo>
                    <a:cubicBezTo>
                      <a:pt x="1593896" y="2238998"/>
                      <a:pt x="1596386" y="2238998"/>
                      <a:pt x="1615061" y="2201590"/>
                    </a:cubicBezTo>
                    <a:cubicBezTo>
                      <a:pt x="1621286" y="2190368"/>
                      <a:pt x="1621286" y="2167923"/>
                      <a:pt x="1642450" y="2177898"/>
                    </a:cubicBezTo>
                    <a:cubicBezTo>
                      <a:pt x="1663615" y="2187874"/>
                      <a:pt x="1683535" y="2201590"/>
                      <a:pt x="1678555" y="2230270"/>
                    </a:cubicBezTo>
                    <a:cubicBezTo>
                      <a:pt x="1677310" y="2242739"/>
                      <a:pt x="1658635" y="2253962"/>
                      <a:pt x="1674820" y="2265184"/>
                    </a:cubicBezTo>
                    <a:cubicBezTo>
                      <a:pt x="1689760" y="2273913"/>
                      <a:pt x="1703454" y="2261443"/>
                      <a:pt x="1715904" y="2260196"/>
                    </a:cubicBezTo>
                    <a:cubicBezTo>
                      <a:pt x="1745784" y="2257702"/>
                      <a:pt x="1774418" y="2240245"/>
                      <a:pt x="1806787" y="2257702"/>
                    </a:cubicBezTo>
                    <a:cubicBezTo>
                      <a:pt x="1846627" y="2278900"/>
                      <a:pt x="1877751" y="2253962"/>
                      <a:pt x="1877751" y="2209072"/>
                    </a:cubicBezTo>
                    <a:cubicBezTo>
                      <a:pt x="1877751" y="2197849"/>
                      <a:pt x="1877751" y="2187874"/>
                      <a:pt x="1877751" y="2175405"/>
                    </a:cubicBezTo>
                    <a:cubicBezTo>
                      <a:pt x="1883354" y="2172288"/>
                      <a:pt x="1887711" y="2172599"/>
                      <a:pt x="1891291" y="2174626"/>
                    </a:cubicBezTo>
                    <a:cubicBezTo>
                      <a:pt x="1894870" y="2176652"/>
                      <a:pt x="1897671" y="2180393"/>
                      <a:pt x="1900161" y="2184133"/>
                    </a:cubicBezTo>
                    <a:cubicBezTo>
                      <a:pt x="1930040" y="2226529"/>
                      <a:pt x="1949960" y="2271419"/>
                      <a:pt x="1931285" y="2325037"/>
                    </a:cubicBezTo>
                    <a:cubicBezTo>
                      <a:pt x="1922570" y="2348729"/>
                      <a:pt x="1926305" y="2373667"/>
                      <a:pt x="1918836" y="2397359"/>
                    </a:cubicBezTo>
                    <a:cubicBezTo>
                      <a:pt x="1915101" y="2409829"/>
                      <a:pt x="1925060" y="2419804"/>
                      <a:pt x="1933775" y="2427286"/>
                    </a:cubicBezTo>
                    <a:cubicBezTo>
                      <a:pt x="1953695" y="2443496"/>
                      <a:pt x="1956185" y="2462200"/>
                      <a:pt x="1942490" y="2483398"/>
                    </a:cubicBezTo>
                    <a:cubicBezTo>
                      <a:pt x="1935020" y="2495867"/>
                      <a:pt x="1933775" y="2509583"/>
                      <a:pt x="1931285" y="2524547"/>
                    </a:cubicBezTo>
                    <a:cubicBezTo>
                      <a:pt x="1923815" y="2591881"/>
                      <a:pt x="1885221" y="2639265"/>
                      <a:pt x="1827952" y="2672932"/>
                    </a:cubicBezTo>
                    <a:cubicBezTo>
                      <a:pt x="1778153" y="2700365"/>
                      <a:pt x="1752008" y="2744007"/>
                      <a:pt x="1749518" y="2800120"/>
                    </a:cubicBezTo>
                    <a:cubicBezTo>
                      <a:pt x="1748274" y="2816330"/>
                      <a:pt x="1752008" y="2828799"/>
                      <a:pt x="1768193" y="2836281"/>
                    </a:cubicBezTo>
                    <a:cubicBezTo>
                      <a:pt x="1785623" y="2843762"/>
                      <a:pt x="1801808" y="2853738"/>
                      <a:pt x="1795583" y="2877430"/>
                    </a:cubicBezTo>
                    <a:cubicBezTo>
                      <a:pt x="1789358" y="2903615"/>
                      <a:pt x="1755743" y="2933542"/>
                      <a:pt x="1734579" y="2928554"/>
                    </a:cubicBezTo>
                    <a:cubicBezTo>
                      <a:pt x="1689760" y="2917332"/>
                      <a:pt x="1671085" y="2941023"/>
                      <a:pt x="1648675" y="2974691"/>
                    </a:cubicBezTo>
                    <a:cubicBezTo>
                      <a:pt x="1607591" y="3037037"/>
                      <a:pt x="1595141" y="3109360"/>
                      <a:pt x="1571487" y="3176694"/>
                    </a:cubicBezTo>
                    <a:cubicBezTo>
                      <a:pt x="1561527" y="3206621"/>
                      <a:pt x="1550322" y="3234053"/>
                      <a:pt x="1526667" y="3255251"/>
                    </a:cubicBezTo>
                    <a:cubicBezTo>
                      <a:pt x="1507993" y="3270214"/>
                      <a:pt x="1496788" y="3291412"/>
                      <a:pt x="1500523" y="3316351"/>
                    </a:cubicBezTo>
                    <a:cubicBezTo>
                      <a:pt x="1503013" y="3336302"/>
                      <a:pt x="1494298" y="3355006"/>
                      <a:pt x="1488073" y="3373710"/>
                    </a:cubicBezTo>
                    <a:cubicBezTo>
                      <a:pt x="1471888" y="3407377"/>
                      <a:pt x="1474378" y="3427328"/>
                      <a:pt x="1505503" y="3443538"/>
                    </a:cubicBezTo>
                    <a:cubicBezTo>
                      <a:pt x="1546587" y="3463490"/>
                      <a:pt x="1564017" y="3508379"/>
                      <a:pt x="1602611" y="3530824"/>
                    </a:cubicBezTo>
                    <a:cubicBezTo>
                      <a:pt x="1621286" y="3540800"/>
                      <a:pt x="1617551" y="3561997"/>
                      <a:pt x="1602611" y="3575714"/>
                    </a:cubicBezTo>
                    <a:cubicBezTo>
                      <a:pt x="1562772" y="3611875"/>
                      <a:pt x="1547832" y="3658012"/>
                      <a:pt x="1544097" y="3709136"/>
                    </a:cubicBezTo>
                    <a:cubicBezTo>
                      <a:pt x="1542852" y="3739062"/>
                      <a:pt x="1519197" y="3751532"/>
                      <a:pt x="1509238" y="3773976"/>
                    </a:cubicBezTo>
                    <a:cubicBezTo>
                      <a:pt x="1499278" y="3800162"/>
                      <a:pt x="1478113" y="3803903"/>
                      <a:pt x="1450724" y="3806397"/>
                    </a:cubicBezTo>
                    <a:cubicBezTo>
                      <a:pt x="1424579" y="3808891"/>
                      <a:pt x="1409639" y="3836323"/>
                      <a:pt x="1393455" y="3856274"/>
                    </a:cubicBezTo>
                    <a:cubicBezTo>
                      <a:pt x="1367310" y="3886201"/>
                      <a:pt x="1338676" y="3899917"/>
                      <a:pt x="1301326" y="3893682"/>
                    </a:cubicBezTo>
                    <a:cubicBezTo>
                      <a:pt x="1286387" y="3891188"/>
                      <a:pt x="1273937" y="3894929"/>
                      <a:pt x="1262732" y="3906152"/>
                    </a:cubicBezTo>
                    <a:cubicBezTo>
                      <a:pt x="1260242" y="3908646"/>
                      <a:pt x="1256507" y="3911140"/>
                      <a:pt x="1252772" y="3913633"/>
                    </a:cubicBezTo>
                    <a:cubicBezTo>
                      <a:pt x="1236587" y="3926103"/>
                      <a:pt x="1219158" y="3938572"/>
                      <a:pt x="1222893" y="3961017"/>
                    </a:cubicBezTo>
                    <a:cubicBezTo>
                      <a:pt x="1225383" y="3983462"/>
                      <a:pt x="1247792" y="3983462"/>
                      <a:pt x="1262732" y="3989696"/>
                    </a:cubicBezTo>
                    <a:cubicBezTo>
                      <a:pt x="1272692" y="3993437"/>
                      <a:pt x="1282652" y="3995931"/>
                      <a:pt x="1288876" y="4002166"/>
                    </a:cubicBezTo>
                    <a:cubicBezTo>
                      <a:pt x="1327471" y="4043315"/>
                      <a:pt x="1381005" y="4068253"/>
                      <a:pt x="1409639" y="4118131"/>
                    </a:cubicBezTo>
                    <a:cubicBezTo>
                      <a:pt x="1445744" y="4153045"/>
                      <a:pt x="1476868" y="4189206"/>
                      <a:pt x="1488073" y="4241578"/>
                    </a:cubicBezTo>
                    <a:cubicBezTo>
                      <a:pt x="1494298" y="4265269"/>
                      <a:pt x="1520442" y="4272751"/>
                      <a:pt x="1539117" y="4285220"/>
                    </a:cubicBezTo>
                    <a:cubicBezTo>
                      <a:pt x="1561527" y="4298936"/>
                      <a:pt x="1585181" y="4312653"/>
                      <a:pt x="1611326" y="4317640"/>
                    </a:cubicBezTo>
                    <a:cubicBezTo>
                      <a:pt x="1630001" y="4321382"/>
                      <a:pt x="1643695" y="4331357"/>
                      <a:pt x="1647430" y="4351308"/>
                    </a:cubicBezTo>
                    <a:cubicBezTo>
                      <a:pt x="1652410" y="4375000"/>
                      <a:pt x="1667350" y="4381234"/>
                      <a:pt x="1688515" y="4381234"/>
                    </a:cubicBezTo>
                    <a:cubicBezTo>
                      <a:pt x="1710924" y="4381234"/>
                      <a:pt x="1730844" y="4372506"/>
                      <a:pt x="1734579" y="4347567"/>
                    </a:cubicBezTo>
                    <a:cubicBezTo>
                      <a:pt x="1738314" y="4316394"/>
                      <a:pt x="1760723" y="4298936"/>
                      <a:pt x="1784378" y="4281480"/>
                    </a:cubicBezTo>
                    <a:cubicBezTo>
                      <a:pt x="1799318" y="4271504"/>
                      <a:pt x="1816747" y="4270257"/>
                      <a:pt x="1829197" y="4285220"/>
                    </a:cubicBezTo>
                    <a:cubicBezTo>
                      <a:pt x="1847872" y="4306418"/>
                      <a:pt x="1862812" y="4331357"/>
                      <a:pt x="1857832" y="4362530"/>
                    </a:cubicBezTo>
                    <a:cubicBezTo>
                      <a:pt x="1854097" y="4382481"/>
                      <a:pt x="1852852" y="4401185"/>
                      <a:pt x="1865301" y="4419889"/>
                    </a:cubicBezTo>
                    <a:cubicBezTo>
                      <a:pt x="1869036" y="4426124"/>
                      <a:pt x="1867791" y="4433606"/>
                      <a:pt x="1867791" y="4442334"/>
                    </a:cubicBezTo>
                    <a:cubicBezTo>
                      <a:pt x="1866546" y="4468520"/>
                      <a:pt x="1883976" y="4480989"/>
                      <a:pt x="1908876" y="4474754"/>
                    </a:cubicBezTo>
                    <a:cubicBezTo>
                      <a:pt x="1947470" y="4464779"/>
                      <a:pt x="1957430" y="4468520"/>
                      <a:pt x="1983574" y="4507175"/>
                    </a:cubicBezTo>
                    <a:cubicBezTo>
                      <a:pt x="2010964" y="4543336"/>
                      <a:pt x="2014699" y="4570768"/>
                      <a:pt x="1992289" y="4596954"/>
                    </a:cubicBezTo>
                    <a:cubicBezTo>
                      <a:pt x="1966145" y="4628128"/>
                      <a:pt x="1961165" y="4669276"/>
                      <a:pt x="1940000" y="4702944"/>
                    </a:cubicBezTo>
                    <a:cubicBezTo>
                      <a:pt x="1933775" y="4712919"/>
                      <a:pt x="1940000" y="4721648"/>
                      <a:pt x="1947470" y="4729130"/>
                    </a:cubicBezTo>
                    <a:cubicBezTo>
                      <a:pt x="1952450" y="4732870"/>
                      <a:pt x="1957430" y="4735364"/>
                      <a:pt x="1962410" y="4730376"/>
                    </a:cubicBezTo>
                    <a:cubicBezTo>
                      <a:pt x="1969880" y="4724142"/>
                      <a:pt x="1972370" y="4715413"/>
                      <a:pt x="1968635" y="4706684"/>
                    </a:cubicBezTo>
                    <a:cubicBezTo>
                      <a:pt x="1959920" y="4680499"/>
                      <a:pt x="1969880" y="4660548"/>
                      <a:pt x="1988554" y="4641844"/>
                    </a:cubicBezTo>
                    <a:cubicBezTo>
                      <a:pt x="2001004" y="4630622"/>
                      <a:pt x="2001004" y="4614411"/>
                      <a:pt x="2002249" y="4599448"/>
                    </a:cubicBezTo>
                    <a:cubicBezTo>
                      <a:pt x="2005984" y="4559546"/>
                      <a:pt x="2028394" y="4548324"/>
                      <a:pt x="2063253" y="4565781"/>
                    </a:cubicBezTo>
                    <a:cubicBezTo>
                      <a:pt x="2089398" y="4579497"/>
                      <a:pt x="2113052" y="4590720"/>
                      <a:pt x="2106827" y="4629374"/>
                    </a:cubicBezTo>
                    <a:cubicBezTo>
                      <a:pt x="2104337" y="4651820"/>
                      <a:pt x="2124257" y="4669276"/>
                      <a:pt x="2145422" y="4679252"/>
                    </a:cubicBezTo>
                    <a:cubicBezTo>
                      <a:pt x="2165341" y="4689228"/>
                      <a:pt x="2176546" y="4670524"/>
                      <a:pt x="2188996" y="4659301"/>
                    </a:cubicBezTo>
                    <a:cubicBezTo>
                      <a:pt x="2206426" y="4645585"/>
                      <a:pt x="2225100" y="4635609"/>
                      <a:pt x="2241285" y="4619399"/>
                    </a:cubicBezTo>
                    <a:cubicBezTo>
                      <a:pt x="2258715" y="4600695"/>
                      <a:pt x="2263695" y="4585732"/>
                      <a:pt x="2246265" y="4564534"/>
                    </a:cubicBezTo>
                    <a:cubicBezTo>
                      <a:pt x="2235060" y="4552064"/>
                      <a:pt x="2231325" y="4535854"/>
                      <a:pt x="2233815" y="4517150"/>
                    </a:cubicBezTo>
                    <a:cubicBezTo>
                      <a:pt x="2238795" y="4498446"/>
                      <a:pt x="2248755" y="4493458"/>
                      <a:pt x="2267429" y="4500940"/>
                    </a:cubicBezTo>
                    <a:cubicBezTo>
                      <a:pt x="2318474" y="4520891"/>
                      <a:pt x="2333413" y="4568275"/>
                      <a:pt x="2304779" y="4616905"/>
                    </a:cubicBezTo>
                    <a:cubicBezTo>
                      <a:pt x="2303534" y="4620646"/>
                      <a:pt x="2298554" y="4624387"/>
                      <a:pt x="2299799" y="4630622"/>
                    </a:cubicBezTo>
                    <a:cubicBezTo>
                      <a:pt x="2301044" y="4631868"/>
                      <a:pt x="2302289" y="4631868"/>
                      <a:pt x="2303534" y="4631868"/>
                    </a:cubicBezTo>
                    <a:cubicBezTo>
                      <a:pt x="2320964" y="4630622"/>
                      <a:pt x="2332168" y="4601942"/>
                      <a:pt x="2352088" y="4614411"/>
                    </a:cubicBezTo>
                    <a:cubicBezTo>
                      <a:pt x="2373253" y="4628128"/>
                      <a:pt x="2389437" y="4646832"/>
                      <a:pt x="2398152" y="4669276"/>
                    </a:cubicBezTo>
                    <a:cubicBezTo>
                      <a:pt x="2404377" y="4680499"/>
                      <a:pt x="2409357" y="4691722"/>
                      <a:pt x="2423052" y="4692968"/>
                    </a:cubicBezTo>
                    <a:cubicBezTo>
                      <a:pt x="2435502" y="4695462"/>
                      <a:pt x="2437992" y="4704191"/>
                      <a:pt x="2441726" y="4714166"/>
                    </a:cubicBezTo>
                    <a:cubicBezTo>
                      <a:pt x="2444216" y="4720401"/>
                      <a:pt x="2447951" y="4726636"/>
                      <a:pt x="2455421" y="4725389"/>
                    </a:cubicBezTo>
                    <a:cubicBezTo>
                      <a:pt x="2464136" y="4722895"/>
                      <a:pt x="2469116" y="4715413"/>
                      <a:pt x="2467871" y="4707932"/>
                    </a:cubicBezTo>
                    <a:cubicBezTo>
                      <a:pt x="2462891" y="4679252"/>
                      <a:pt x="2474096" y="4660548"/>
                      <a:pt x="2495261" y="4643091"/>
                    </a:cubicBezTo>
                    <a:cubicBezTo>
                      <a:pt x="2508955" y="4633116"/>
                      <a:pt x="2498995" y="4613164"/>
                      <a:pt x="2498995" y="4598201"/>
                    </a:cubicBezTo>
                    <a:cubicBezTo>
                      <a:pt x="2498995" y="4584485"/>
                      <a:pt x="2492771" y="4567028"/>
                      <a:pt x="2511445" y="4560793"/>
                    </a:cubicBezTo>
                    <a:cubicBezTo>
                      <a:pt x="2528875" y="4555805"/>
                      <a:pt x="2536345" y="4572016"/>
                      <a:pt x="2542570" y="4583238"/>
                    </a:cubicBezTo>
                    <a:cubicBezTo>
                      <a:pt x="2551285" y="4599448"/>
                      <a:pt x="2563734" y="4601942"/>
                      <a:pt x="2579919" y="4605683"/>
                    </a:cubicBezTo>
                    <a:cubicBezTo>
                      <a:pt x="2614778" y="4611918"/>
                      <a:pt x="2652128" y="4614411"/>
                      <a:pt x="2685742" y="4624387"/>
                    </a:cubicBezTo>
                    <a:cubicBezTo>
                      <a:pt x="2696947" y="4628128"/>
                      <a:pt x="2704417" y="4625634"/>
                      <a:pt x="2711887" y="4618152"/>
                    </a:cubicBezTo>
                    <a:cubicBezTo>
                      <a:pt x="2720602" y="4608177"/>
                      <a:pt x="2728071" y="4595707"/>
                      <a:pt x="2744256" y="4596954"/>
                    </a:cubicBezTo>
                    <a:cubicBezTo>
                      <a:pt x="2734296" y="4655560"/>
                      <a:pt x="2689477" y="4697956"/>
                      <a:pt x="2635943" y="4702944"/>
                    </a:cubicBezTo>
                    <a:cubicBezTo>
                      <a:pt x="2628473" y="4704191"/>
                      <a:pt x="2619758" y="4704191"/>
                      <a:pt x="2614778" y="4710426"/>
                    </a:cubicBezTo>
                    <a:cubicBezTo>
                      <a:pt x="2596104" y="4730376"/>
                      <a:pt x="2572449" y="4737858"/>
                      <a:pt x="2546305" y="4736611"/>
                    </a:cubicBezTo>
                    <a:cubicBezTo>
                      <a:pt x="2518915" y="4734117"/>
                      <a:pt x="2492771" y="4742846"/>
                      <a:pt x="2465381" y="4750328"/>
                    </a:cubicBezTo>
                    <a:cubicBezTo>
                      <a:pt x="2425542" y="4762797"/>
                      <a:pt x="2404377" y="4754068"/>
                      <a:pt x="2384457" y="4717907"/>
                    </a:cubicBezTo>
                    <a:cubicBezTo>
                      <a:pt x="2364538" y="4682993"/>
                      <a:pt x="2328433" y="4674264"/>
                      <a:pt x="2292329" y="4695462"/>
                    </a:cubicBezTo>
                    <a:cubicBezTo>
                      <a:pt x="2261205" y="4714166"/>
                      <a:pt x="2230080" y="4732870"/>
                      <a:pt x="2192731" y="4712919"/>
                    </a:cubicBezTo>
                    <a:cubicBezTo>
                      <a:pt x="2186506" y="4709178"/>
                      <a:pt x="2177791" y="4709178"/>
                      <a:pt x="2175301" y="4716660"/>
                    </a:cubicBezTo>
                    <a:cubicBezTo>
                      <a:pt x="2169076" y="4726636"/>
                      <a:pt x="2180281" y="4729130"/>
                      <a:pt x="2186506" y="4731623"/>
                    </a:cubicBezTo>
                    <a:cubicBezTo>
                      <a:pt x="2223855" y="4744093"/>
                      <a:pt x="2261205" y="4755315"/>
                      <a:pt x="2298554" y="4767784"/>
                    </a:cubicBezTo>
                    <a:cubicBezTo>
                      <a:pt x="2312249" y="4771525"/>
                      <a:pt x="2317229" y="4760303"/>
                      <a:pt x="2324698" y="4752821"/>
                    </a:cubicBezTo>
                    <a:cubicBezTo>
                      <a:pt x="2332168" y="4744093"/>
                      <a:pt x="2342128" y="4740352"/>
                      <a:pt x="2353333" y="4751574"/>
                    </a:cubicBezTo>
                    <a:cubicBezTo>
                      <a:pt x="2362048" y="4762797"/>
                      <a:pt x="2357068" y="4769032"/>
                      <a:pt x="2349598" y="4777760"/>
                    </a:cubicBezTo>
                    <a:cubicBezTo>
                      <a:pt x="2337148" y="4790229"/>
                      <a:pt x="2324698" y="4803946"/>
                      <a:pt x="2303534" y="4802699"/>
                    </a:cubicBezTo>
                    <a:cubicBezTo>
                      <a:pt x="2283614" y="4802699"/>
                      <a:pt x="2264940" y="4811427"/>
                      <a:pt x="2258715" y="4835119"/>
                    </a:cubicBezTo>
                    <a:cubicBezTo>
                      <a:pt x="2253735" y="4847588"/>
                      <a:pt x="2245020" y="4853823"/>
                      <a:pt x="2232570" y="4842601"/>
                    </a:cubicBezTo>
                    <a:cubicBezTo>
                      <a:pt x="2208916" y="4821403"/>
                      <a:pt x="2177791" y="4805192"/>
                      <a:pt x="2181526" y="4765290"/>
                    </a:cubicBezTo>
                    <a:cubicBezTo>
                      <a:pt x="2182771" y="4752821"/>
                      <a:pt x="2176546" y="4739105"/>
                      <a:pt x="2162851" y="4747834"/>
                    </a:cubicBezTo>
                    <a:cubicBezTo>
                      <a:pt x="2141687" y="4759056"/>
                      <a:pt x="2130482" y="4749080"/>
                      <a:pt x="2118032" y="4735364"/>
                    </a:cubicBezTo>
                    <a:cubicBezTo>
                      <a:pt x="2110562" y="4726636"/>
                      <a:pt x="2101847" y="4717907"/>
                      <a:pt x="2090643" y="4727882"/>
                    </a:cubicBezTo>
                    <a:cubicBezTo>
                      <a:pt x="2081928" y="4736611"/>
                      <a:pt x="2075703" y="4745340"/>
                      <a:pt x="2081928" y="4759056"/>
                    </a:cubicBezTo>
                    <a:cubicBezTo>
                      <a:pt x="2093133" y="4792723"/>
                      <a:pt x="2074458" y="4823896"/>
                      <a:pt x="2040843" y="4832625"/>
                    </a:cubicBezTo>
                    <a:cubicBezTo>
                      <a:pt x="2030884" y="4835119"/>
                      <a:pt x="2027149" y="4828884"/>
                      <a:pt x="2020924" y="4823896"/>
                    </a:cubicBezTo>
                    <a:cubicBezTo>
                      <a:pt x="1992289" y="4798958"/>
                      <a:pt x="1944980" y="4803946"/>
                      <a:pt x="1926305" y="4835119"/>
                    </a:cubicBezTo>
                    <a:cubicBezTo>
                      <a:pt x="1920081" y="4846342"/>
                      <a:pt x="1915101" y="4851329"/>
                      <a:pt x="1902651" y="4847588"/>
                    </a:cubicBezTo>
                    <a:cubicBezTo>
                      <a:pt x="1892691" y="4842601"/>
                      <a:pt x="1891446" y="4833872"/>
                      <a:pt x="1895181" y="4822650"/>
                    </a:cubicBezTo>
                    <a:cubicBezTo>
                      <a:pt x="1900161" y="4803946"/>
                      <a:pt x="1898916" y="4783995"/>
                      <a:pt x="1911366" y="4767784"/>
                    </a:cubicBezTo>
                    <a:cubicBezTo>
                      <a:pt x="1922570" y="4752821"/>
                      <a:pt x="1918836" y="4737858"/>
                      <a:pt x="1898916" y="4736611"/>
                    </a:cubicBezTo>
                    <a:cubicBezTo>
                      <a:pt x="1881486" y="4736611"/>
                      <a:pt x="1862812" y="4735364"/>
                      <a:pt x="1860322" y="4715413"/>
                    </a:cubicBezTo>
                    <a:cubicBezTo>
                      <a:pt x="1855342" y="4686734"/>
                      <a:pt x="1846627" y="4655560"/>
                      <a:pt x="1874016" y="4634362"/>
                    </a:cubicBezTo>
                    <a:cubicBezTo>
                      <a:pt x="1898916" y="4614411"/>
                      <a:pt x="1888956" y="4606930"/>
                      <a:pt x="1867791" y="4596954"/>
                    </a:cubicBezTo>
                    <a:cubicBezTo>
                      <a:pt x="1861567" y="4594460"/>
                      <a:pt x="1856587" y="4590720"/>
                      <a:pt x="1851607" y="4586979"/>
                    </a:cubicBezTo>
                    <a:cubicBezTo>
                      <a:pt x="1844137" y="4580744"/>
                      <a:pt x="1842892" y="4565781"/>
                      <a:pt x="1829197" y="4574510"/>
                    </a:cubicBezTo>
                    <a:cubicBezTo>
                      <a:pt x="1817992" y="4581991"/>
                      <a:pt x="1817992" y="4594460"/>
                      <a:pt x="1822972" y="4608177"/>
                    </a:cubicBezTo>
                    <a:cubicBezTo>
                      <a:pt x="1834177" y="4634362"/>
                      <a:pt x="1824217" y="4653066"/>
                      <a:pt x="1796828" y="4660548"/>
                    </a:cubicBezTo>
                    <a:cubicBezTo>
                      <a:pt x="1788113" y="4664289"/>
                      <a:pt x="1779398" y="4663042"/>
                      <a:pt x="1775663" y="4653066"/>
                    </a:cubicBezTo>
                    <a:cubicBezTo>
                      <a:pt x="1770683" y="4644338"/>
                      <a:pt x="1775663" y="4639350"/>
                      <a:pt x="1783133" y="4635609"/>
                    </a:cubicBezTo>
                    <a:cubicBezTo>
                      <a:pt x="1806787" y="4621893"/>
                      <a:pt x="1803053" y="4609424"/>
                      <a:pt x="1783133" y="4595707"/>
                    </a:cubicBezTo>
                    <a:cubicBezTo>
                      <a:pt x="1765703" y="4584485"/>
                      <a:pt x="1758233" y="4567028"/>
                      <a:pt x="1758233" y="4545830"/>
                    </a:cubicBezTo>
                    <a:cubicBezTo>
                      <a:pt x="1758233" y="4539595"/>
                      <a:pt x="1756988" y="4533360"/>
                      <a:pt x="1753253" y="4528373"/>
                    </a:cubicBezTo>
                    <a:cubicBezTo>
                      <a:pt x="1749518" y="4519644"/>
                      <a:pt x="1742049" y="4512162"/>
                      <a:pt x="1732089" y="4517150"/>
                    </a:cubicBezTo>
                    <a:cubicBezTo>
                      <a:pt x="1723374" y="4522138"/>
                      <a:pt x="1725864" y="4532114"/>
                      <a:pt x="1732089" y="4539595"/>
                    </a:cubicBezTo>
                    <a:cubicBezTo>
                      <a:pt x="1737069" y="4547077"/>
                      <a:pt x="1752008" y="4553312"/>
                      <a:pt x="1738314" y="4563287"/>
                    </a:cubicBezTo>
                    <a:cubicBezTo>
                      <a:pt x="1729599" y="4572016"/>
                      <a:pt x="1718394" y="4583238"/>
                      <a:pt x="1704699" y="4580744"/>
                    </a:cubicBezTo>
                    <a:cubicBezTo>
                      <a:pt x="1692249" y="4579497"/>
                      <a:pt x="1694739" y="4565781"/>
                      <a:pt x="1692249" y="4558299"/>
                    </a:cubicBezTo>
                    <a:cubicBezTo>
                      <a:pt x="1686025" y="4542089"/>
                      <a:pt x="1686025" y="4527126"/>
                      <a:pt x="1687270" y="4512162"/>
                    </a:cubicBezTo>
                    <a:cubicBezTo>
                      <a:pt x="1687270" y="4498446"/>
                      <a:pt x="1683535" y="4484730"/>
                      <a:pt x="1673575" y="4476002"/>
                    </a:cubicBezTo>
                    <a:cubicBezTo>
                      <a:pt x="1667350" y="4471014"/>
                      <a:pt x="1659880" y="4464779"/>
                      <a:pt x="1652410" y="4468520"/>
                    </a:cubicBezTo>
                    <a:cubicBezTo>
                      <a:pt x="1644940" y="4472261"/>
                      <a:pt x="1647430" y="4480989"/>
                      <a:pt x="1647430" y="4487224"/>
                    </a:cubicBezTo>
                    <a:cubicBezTo>
                      <a:pt x="1646185" y="4494706"/>
                      <a:pt x="1651165" y="4507175"/>
                      <a:pt x="1638715" y="4509669"/>
                    </a:cubicBezTo>
                    <a:cubicBezTo>
                      <a:pt x="1626266" y="4512162"/>
                      <a:pt x="1627511" y="4498446"/>
                      <a:pt x="1625021" y="4492212"/>
                    </a:cubicBezTo>
                    <a:cubicBezTo>
                      <a:pt x="1617551" y="4479742"/>
                      <a:pt x="1611326" y="4474754"/>
                      <a:pt x="1598876" y="4484730"/>
                    </a:cubicBezTo>
                    <a:cubicBezTo>
                      <a:pt x="1596386" y="4485977"/>
                      <a:pt x="1595141" y="4488471"/>
                      <a:pt x="1593896" y="4488471"/>
                    </a:cubicBezTo>
                    <a:cubicBezTo>
                      <a:pt x="1564017" y="4479742"/>
                      <a:pt x="1544097" y="4487224"/>
                      <a:pt x="1540362" y="4520891"/>
                    </a:cubicBezTo>
                    <a:cubicBezTo>
                      <a:pt x="1540362" y="4523385"/>
                      <a:pt x="1534137" y="4528373"/>
                      <a:pt x="1530402" y="4528373"/>
                    </a:cubicBezTo>
                    <a:cubicBezTo>
                      <a:pt x="1520442" y="4530867"/>
                      <a:pt x="1484338" y="4490965"/>
                      <a:pt x="1486828" y="4482236"/>
                    </a:cubicBezTo>
                    <a:cubicBezTo>
                      <a:pt x="1489318" y="4471014"/>
                      <a:pt x="1488073" y="4461038"/>
                      <a:pt x="1479358" y="4452310"/>
                    </a:cubicBezTo>
                    <a:cubicBezTo>
                      <a:pt x="1465663" y="4441087"/>
                      <a:pt x="1459439" y="4452310"/>
                      <a:pt x="1451969" y="4458544"/>
                    </a:cubicBezTo>
                    <a:cubicBezTo>
                      <a:pt x="1442009" y="4467273"/>
                      <a:pt x="1434539" y="4461038"/>
                      <a:pt x="1427069" y="4457298"/>
                    </a:cubicBezTo>
                    <a:cubicBezTo>
                      <a:pt x="1418354" y="4453556"/>
                      <a:pt x="1408394" y="4448569"/>
                      <a:pt x="1399680" y="4454804"/>
                    </a:cubicBezTo>
                    <a:cubicBezTo>
                      <a:pt x="1379760" y="4467273"/>
                      <a:pt x="1364820" y="4464779"/>
                      <a:pt x="1347390" y="4447322"/>
                    </a:cubicBezTo>
                    <a:cubicBezTo>
                      <a:pt x="1332451" y="4431112"/>
                      <a:pt x="1318756" y="4443581"/>
                      <a:pt x="1312531" y="4458544"/>
                    </a:cubicBezTo>
                    <a:cubicBezTo>
                      <a:pt x="1311286" y="4467273"/>
                      <a:pt x="1318756" y="4480989"/>
                      <a:pt x="1303816" y="4482236"/>
                    </a:cubicBezTo>
                    <a:cubicBezTo>
                      <a:pt x="1295101" y="4483483"/>
                      <a:pt x="1291366" y="4474754"/>
                      <a:pt x="1291366" y="4467273"/>
                    </a:cubicBezTo>
                    <a:cubicBezTo>
                      <a:pt x="1290121" y="4453556"/>
                      <a:pt x="1287631" y="4433606"/>
                      <a:pt x="1303816" y="4434852"/>
                    </a:cubicBezTo>
                    <a:cubicBezTo>
                      <a:pt x="1338676" y="4437346"/>
                      <a:pt x="1362330" y="4412408"/>
                      <a:pt x="1393455" y="4403679"/>
                    </a:cubicBezTo>
                    <a:cubicBezTo>
                      <a:pt x="1425824" y="4396198"/>
                      <a:pt x="1443254" y="4361283"/>
                      <a:pt x="1474378" y="4347567"/>
                    </a:cubicBezTo>
                    <a:cubicBezTo>
                      <a:pt x="1479358" y="4343826"/>
                      <a:pt x="1484338" y="4331357"/>
                      <a:pt x="1481848" y="4323875"/>
                    </a:cubicBezTo>
                    <a:cubicBezTo>
                      <a:pt x="1461928" y="4266516"/>
                      <a:pt x="1463173" y="4202922"/>
                      <a:pt x="1417109" y="4156786"/>
                    </a:cubicBezTo>
                    <a:cubicBezTo>
                      <a:pt x="1414619" y="4154292"/>
                      <a:pt x="1413374" y="4146810"/>
                      <a:pt x="1409639" y="4146810"/>
                    </a:cubicBezTo>
                    <a:cubicBezTo>
                      <a:pt x="1373535" y="4141823"/>
                      <a:pt x="1338676" y="4128106"/>
                      <a:pt x="1303816" y="4119378"/>
                    </a:cubicBezTo>
                    <a:cubicBezTo>
                      <a:pt x="1288876" y="4115637"/>
                      <a:pt x="1270202" y="4123119"/>
                      <a:pt x="1254017" y="4110649"/>
                    </a:cubicBezTo>
                    <a:cubicBezTo>
                      <a:pt x="1247792" y="4106908"/>
                      <a:pt x="1240322" y="4101921"/>
                      <a:pt x="1232852" y="4104414"/>
                    </a:cubicBezTo>
                    <a:cubicBezTo>
                      <a:pt x="1189278" y="4109402"/>
                      <a:pt x="1181808" y="4084464"/>
                      <a:pt x="1178073" y="4049549"/>
                    </a:cubicBezTo>
                    <a:cubicBezTo>
                      <a:pt x="1175583" y="4019623"/>
                      <a:pt x="1148194" y="4009647"/>
                      <a:pt x="1123294" y="4029598"/>
                    </a:cubicBezTo>
                    <a:cubicBezTo>
                      <a:pt x="1115824" y="4035833"/>
                      <a:pt x="1112090" y="4043315"/>
                      <a:pt x="1100885" y="4039574"/>
                    </a:cubicBezTo>
                    <a:cubicBezTo>
                      <a:pt x="1085945" y="4033339"/>
                      <a:pt x="1078475" y="4035833"/>
                      <a:pt x="1080965" y="4055784"/>
                    </a:cubicBezTo>
                    <a:cubicBezTo>
                      <a:pt x="1083455" y="4068253"/>
                      <a:pt x="1069760" y="4071994"/>
                      <a:pt x="1061045" y="4076982"/>
                    </a:cubicBezTo>
                    <a:cubicBezTo>
                      <a:pt x="1052331" y="4081970"/>
                      <a:pt x="1042371" y="4084464"/>
                      <a:pt x="1034901" y="4090698"/>
                    </a:cubicBezTo>
                    <a:cubicBezTo>
                      <a:pt x="1024941" y="4095686"/>
                      <a:pt x="1016226" y="4111896"/>
                      <a:pt x="1005021" y="4100674"/>
                    </a:cubicBezTo>
                    <a:cubicBezTo>
                      <a:pt x="995062" y="4090698"/>
                      <a:pt x="995062" y="4071994"/>
                      <a:pt x="1003776" y="4063266"/>
                    </a:cubicBezTo>
                    <a:cubicBezTo>
                      <a:pt x="1017471" y="4047056"/>
                      <a:pt x="1021206" y="4030845"/>
                      <a:pt x="1024941" y="4012141"/>
                    </a:cubicBezTo>
                    <a:cubicBezTo>
                      <a:pt x="1029921" y="3979721"/>
                      <a:pt x="1064780" y="3992190"/>
                      <a:pt x="1080965" y="3974733"/>
                    </a:cubicBezTo>
                    <a:cubicBezTo>
                      <a:pt x="1087190" y="3968498"/>
                      <a:pt x="1092170" y="3987203"/>
                      <a:pt x="1099640" y="3993437"/>
                    </a:cubicBezTo>
                    <a:cubicBezTo>
                      <a:pt x="1105865" y="3998425"/>
                      <a:pt x="1108355" y="4012141"/>
                      <a:pt x="1118314" y="4005907"/>
                    </a:cubicBezTo>
                    <a:cubicBezTo>
                      <a:pt x="1130764" y="3999672"/>
                      <a:pt x="1123294" y="3990943"/>
                      <a:pt x="1118314" y="3983462"/>
                    </a:cubicBezTo>
                    <a:cubicBezTo>
                      <a:pt x="1110845" y="3968498"/>
                      <a:pt x="1103375" y="3954782"/>
                      <a:pt x="1125784" y="3943560"/>
                    </a:cubicBezTo>
                    <a:cubicBezTo>
                      <a:pt x="1132009" y="3939819"/>
                      <a:pt x="1139479" y="3928597"/>
                      <a:pt x="1130764" y="3921115"/>
                    </a:cubicBezTo>
                    <a:cubicBezTo>
                      <a:pt x="1110845" y="3903658"/>
                      <a:pt x="1104620" y="3876225"/>
                      <a:pt x="1089680" y="3856274"/>
                    </a:cubicBezTo>
                    <a:cubicBezTo>
                      <a:pt x="1078475" y="3841311"/>
                      <a:pt x="1073495" y="3843805"/>
                      <a:pt x="1066025" y="3856274"/>
                    </a:cubicBezTo>
                    <a:cubicBezTo>
                      <a:pt x="1064780" y="3857521"/>
                      <a:pt x="1064780" y="3858768"/>
                      <a:pt x="1064780" y="3860015"/>
                    </a:cubicBezTo>
                    <a:cubicBezTo>
                      <a:pt x="1057310" y="3916127"/>
                      <a:pt x="1024941" y="3961017"/>
                      <a:pt x="1000041" y="4008400"/>
                    </a:cubicBezTo>
                    <a:cubicBezTo>
                      <a:pt x="990082" y="4025858"/>
                      <a:pt x="985102" y="4044562"/>
                      <a:pt x="986347" y="4065760"/>
                    </a:cubicBezTo>
                    <a:cubicBezTo>
                      <a:pt x="986347" y="4073241"/>
                      <a:pt x="983857" y="4085710"/>
                      <a:pt x="980122" y="4086958"/>
                    </a:cubicBezTo>
                    <a:cubicBezTo>
                      <a:pt x="944017" y="4100674"/>
                      <a:pt x="952732" y="4133094"/>
                      <a:pt x="942772" y="4158033"/>
                    </a:cubicBezTo>
                    <a:cubicBezTo>
                      <a:pt x="929078" y="4191700"/>
                      <a:pt x="925343" y="4225367"/>
                      <a:pt x="920363" y="4260282"/>
                    </a:cubicBezTo>
                    <a:lnTo>
                      <a:pt x="918480" y="4261991"/>
                    </a:lnTo>
                    <a:lnTo>
                      <a:pt x="919878" y="4261586"/>
                    </a:lnTo>
                    <a:cubicBezTo>
                      <a:pt x="909830" y="4281974"/>
                      <a:pt x="899782" y="4302362"/>
                      <a:pt x="888477" y="4322750"/>
                    </a:cubicBezTo>
                    <a:cubicBezTo>
                      <a:pt x="875917" y="4348235"/>
                      <a:pt x="853309" y="4336767"/>
                      <a:pt x="833212" y="4335492"/>
                    </a:cubicBezTo>
                    <a:lnTo>
                      <a:pt x="842019" y="4331025"/>
                    </a:lnTo>
                    <a:lnTo>
                      <a:pt x="834459" y="4332604"/>
                    </a:lnTo>
                    <a:cubicBezTo>
                      <a:pt x="829479" y="4332604"/>
                      <a:pt x="824500" y="4333851"/>
                      <a:pt x="820765" y="4338838"/>
                    </a:cubicBezTo>
                    <a:cubicBezTo>
                      <a:pt x="803335" y="4357542"/>
                      <a:pt x="798355" y="4340086"/>
                      <a:pt x="795865" y="4328863"/>
                    </a:cubicBezTo>
                    <a:cubicBezTo>
                      <a:pt x="788395" y="4301430"/>
                      <a:pt x="800845" y="4273998"/>
                      <a:pt x="785905" y="4247812"/>
                    </a:cubicBezTo>
                    <a:cubicBezTo>
                      <a:pt x="782170" y="4239084"/>
                      <a:pt x="793375" y="4232849"/>
                      <a:pt x="802090" y="4229108"/>
                    </a:cubicBezTo>
                    <a:cubicBezTo>
                      <a:pt x="817030" y="4222874"/>
                      <a:pt x="828234" y="4214145"/>
                      <a:pt x="839439" y="4202922"/>
                    </a:cubicBezTo>
                    <a:cubicBezTo>
                      <a:pt x="853134" y="4189206"/>
                      <a:pt x="864339" y="4177984"/>
                      <a:pt x="840684" y="4161774"/>
                    </a:cubicBezTo>
                    <a:cubicBezTo>
                      <a:pt x="834459" y="4156786"/>
                      <a:pt x="834459" y="4148057"/>
                      <a:pt x="836949" y="4140576"/>
                    </a:cubicBezTo>
                    <a:cubicBezTo>
                      <a:pt x="838194" y="4125612"/>
                      <a:pt x="834459" y="4111896"/>
                      <a:pt x="826989" y="4100674"/>
                    </a:cubicBezTo>
                    <a:cubicBezTo>
                      <a:pt x="805825" y="4065760"/>
                      <a:pt x="810805" y="4033339"/>
                      <a:pt x="834459" y="4002166"/>
                    </a:cubicBezTo>
                    <a:cubicBezTo>
                      <a:pt x="848154" y="3993437"/>
                      <a:pt x="860604" y="3993437"/>
                      <a:pt x="874299" y="4002166"/>
                    </a:cubicBezTo>
                    <a:lnTo>
                      <a:pt x="877328" y="4004513"/>
                    </a:lnTo>
                    <a:lnTo>
                      <a:pt x="901284" y="4009587"/>
                    </a:lnTo>
                    <a:cubicBezTo>
                      <a:pt x="911152" y="4008691"/>
                      <a:pt x="921021" y="4005705"/>
                      <a:pt x="930889" y="4003316"/>
                    </a:cubicBezTo>
                    <a:lnTo>
                      <a:pt x="930057" y="4004044"/>
                    </a:lnTo>
                    <a:lnTo>
                      <a:pt x="934058" y="4002166"/>
                    </a:lnTo>
                    <a:cubicBezTo>
                      <a:pt x="957712" y="3995931"/>
                      <a:pt x="962692" y="3978474"/>
                      <a:pt x="960202" y="3956029"/>
                    </a:cubicBezTo>
                    <a:lnTo>
                      <a:pt x="960332" y="3955042"/>
                    </a:lnTo>
                    <a:lnTo>
                      <a:pt x="958757" y="3958085"/>
                    </a:lnTo>
                    <a:cubicBezTo>
                      <a:pt x="948612" y="3940330"/>
                      <a:pt x="951148" y="3923844"/>
                      <a:pt x="965098" y="3909894"/>
                    </a:cubicBezTo>
                    <a:lnTo>
                      <a:pt x="966015" y="3911786"/>
                    </a:lnTo>
                    <a:lnTo>
                      <a:pt x="966427" y="3908646"/>
                    </a:lnTo>
                    <a:cubicBezTo>
                      <a:pt x="956467" y="3886201"/>
                      <a:pt x="934058" y="3866250"/>
                      <a:pt x="940283" y="3836323"/>
                    </a:cubicBezTo>
                    <a:cubicBezTo>
                      <a:pt x="929078" y="3811385"/>
                      <a:pt x="929078" y="3778964"/>
                      <a:pt x="901688" y="3761507"/>
                    </a:cubicBezTo>
                    <a:cubicBezTo>
                      <a:pt x="892973" y="3756519"/>
                      <a:pt x="896708" y="3745297"/>
                      <a:pt x="894218" y="3737815"/>
                    </a:cubicBezTo>
                    <a:cubicBezTo>
                      <a:pt x="876789" y="3712877"/>
                      <a:pt x="854379" y="3695420"/>
                      <a:pt x="825744" y="3682950"/>
                    </a:cubicBezTo>
                    <a:cubicBezTo>
                      <a:pt x="787150" y="3664246"/>
                      <a:pt x="783415" y="3645542"/>
                      <a:pt x="797110" y="3604393"/>
                    </a:cubicBezTo>
                    <a:cubicBezTo>
                      <a:pt x="807070" y="3575714"/>
                      <a:pt x="807070" y="3545787"/>
                      <a:pt x="848154" y="3542046"/>
                    </a:cubicBezTo>
                    <a:cubicBezTo>
                      <a:pt x="859359" y="3542046"/>
                      <a:pt x="845664" y="3504638"/>
                      <a:pt x="826989" y="3492169"/>
                    </a:cubicBezTo>
                    <a:cubicBezTo>
                      <a:pt x="808315" y="3479700"/>
                      <a:pt x="780925" y="3475959"/>
                      <a:pt x="768475" y="3453514"/>
                    </a:cubicBezTo>
                    <a:cubicBezTo>
                      <a:pt x="758516" y="3442292"/>
                      <a:pt x="767231" y="3424834"/>
                      <a:pt x="756026" y="3413612"/>
                    </a:cubicBezTo>
                    <a:cubicBezTo>
                      <a:pt x="753536" y="3404884"/>
                      <a:pt x="758516" y="3393661"/>
                      <a:pt x="748556" y="3387426"/>
                    </a:cubicBezTo>
                    <a:cubicBezTo>
                      <a:pt x="746066" y="3384932"/>
                      <a:pt x="746066" y="3382439"/>
                      <a:pt x="746066" y="3378698"/>
                    </a:cubicBezTo>
                    <a:cubicBezTo>
                      <a:pt x="746066" y="3367475"/>
                      <a:pt x="746066" y="3355006"/>
                      <a:pt x="748556" y="3343784"/>
                    </a:cubicBezTo>
                    <a:cubicBezTo>
                      <a:pt x="752291" y="3322586"/>
                      <a:pt x="743576" y="3321339"/>
                      <a:pt x="727391" y="3326326"/>
                    </a:cubicBezTo>
                    <a:lnTo>
                      <a:pt x="717308" y="3325795"/>
                    </a:lnTo>
                    <a:lnTo>
                      <a:pt x="721717" y="3328149"/>
                    </a:lnTo>
                    <a:cubicBezTo>
                      <a:pt x="723291" y="3330021"/>
                      <a:pt x="724145" y="3332829"/>
                      <a:pt x="723834" y="3337196"/>
                    </a:cubicBezTo>
                    <a:cubicBezTo>
                      <a:pt x="722591" y="3353418"/>
                      <a:pt x="715134" y="3367145"/>
                      <a:pt x="701461" y="3375880"/>
                    </a:cubicBezTo>
                    <a:cubicBezTo>
                      <a:pt x="691518" y="3382119"/>
                      <a:pt x="679089" y="3383367"/>
                      <a:pt x="669145" y="3382119"/>
                    </a:cubicBezTo>
                    <a:cubicBezTo>
                      <a:pt x="636829" y="3374632"/>
                      <a:pt x="603270" y="3368393"/>
                      <a:pt x="574683" y="3347179"/>
                    </a:cubicBezTo>
                    <a:cubicBezTo>
                      <a:pt x="558524" y="3333453"/>
                      <a:pt x="542367" y="3339692"/>
                      <a:pt x="526208" y="3348427"/>
                    </a:cubicBezTo>
                    <a:cubicBezTo>
                      <a:pt x="500107" y="3363401"/>
                      <a:pt x="486434" y="3357162"/>
                      <a:pt x="476491" y="3327213"/>
                    </a:cubicBezTo>
                    <a:cubicBezTo>
                      <a:pt x="474005" y="3319726"/>
                      <a:pt x="472762" y="3312239"/>
                      <a:pt x="467790" y="3306000"/>
                    </a:cubicBezTo>
                    <a:cubicBezTo>
                      <a:pt x="457847" y="3288530"/>
                      <a:pt x="441689" y="3289777"/>
                      <a:pt x="430503" y="3308495"/>
                    </a:cubicBezTo>
                    <a:cubicBezTo>
                      <a:pt x="416830" y="3334700"/>
                      <a:pt x="393215" y="3353418"/>
                      <a:pt x="373328" y="3374632"/>
                    </a:cubicBezTo>
                    <a:cubicBezTo>
                      <a:pt x="358413" y="3389606"/>
                      <a:pt x="341011" y="3392102"/>
                      <a:pt x="324853" y="3382119"/>
                    </a:cubicBezTo>
                    <a:cubicBezTo>
                      <a:pt x="311181" y="3369641"/>
                      <a:pt x="314910" y="3350923"/>
                      <a:pt x="323611" y="3335948"/>
                    </a:cubicBezTo>
                    <a:cubicBezTo>
                      <a:pt x="339769" y="3306000"/>
                      <a:pt x="365870" y="3282290"/>
                      <a:pt x="358413" y="3243606"/>
                    </a:cubicBezTo>
                    <a:cubicBezTo>
                      <a:pt x="357170" y="3232376"/>
                      <a:pt x="369599" y="3229880"/>
                      <a:pt x="379542" y="3227384"/>
                    </a:cubicBezTo>
                    <a:cubicBezTo>
                      <a:pt x="421802" y="3218649"/>
                      <a:pt x="428017" y="3202427"/>
                      <a:pt x="401915" y="3169983"/>
                    </a:cubicBezTo>
                    <a:cubicBezTo>
                      <a:pt x="391972" y="3158752"/>
                      <a:pt x="393215" y="3147521"/>
                      <a:pt x="405644" y="3146273"/>
                    </a:cubicBezTo>
                    <a:cubicBezTo>
                      <a:pt x="441689" y="3141282"/>
                      <a:pt x="441689" y="3111333"/>
                      <a:pt x="449146" y="3088872"/>
                    </a:cubicBezTo>
                    <a:cubicBezTo>
                      <a:pt x="452875" y="3072649"/>
                      <a:pt x="459090" y="3065162"/>
                      <a:pt x="474005" y="3058923"/>
                    </a:cubicBezTo>
                    <a:cubicBezTo>
                      <a:pt x="518751" y="3041453"/>
                      <a:pt x="562253" y="3022735"/>
                      <a:pt x="590841" y="2979060"/>
                    </a:cubicBezTo>
                    <a:cubicBezTo>
                      <a:pt x="600784" y="2965333"/>
                      <a:pt x="611970" y="2955350"/>
                      <a:pt x="603270" y="2937880"/>
                    </a:cubicBezTo>
                    <a:cubicBezTo>
                      <a:pt x="599541" y="2930393"/>
                      <a:pt x="600784" y="2921658"/>
                      <a:pt x="605756" y="2915419"/>
                    </a:cubicBezTo>
                    <a:cubicBezTo>
                      <a:pt x="613835" y="2901693"/>
                      <a:pt x="613835" y="2895765"/>
                      <a:pt x="609640" y="2893893"/>
                    </a:cubicBezTo>
                    <a:lnTo>
                      <a:pt x="596653" y="2895606"/>
                    </a:lnTo>
                    <a:lnTo>
                      <a:pt x="589775" y="2903811"/>
                    </a:lnTo>
                    <a:cubicBezTo>
                      <a:pt x="564920" y="2927520"/>
                      <a:pt x="542551" y="2957468"/>
                      <a:pt x="517696" y="2983672"/>
                    </a:cubicBezTo>
                    <a:cubicBezTo>
                      <a:pt x="494084" y="3007381"/>
                      <a:pt x="469229" y="3028595"/>
                      <a:pt x="433190" y="3028595"/>
                    </a:cubicBezTo>
                    <a:cubicBezTo>
                      <a:pt x="419520" y="3028595"/>
                      <a:pt x="412063" y="3038577"/>
                      <a:pt x="404607" y="3048560"/>
                    </a:cubicBezTo>
                    <a:cubicBezTo>
                      <a:pt x="367325" y="3095978"/>
                      <a:pt x="344956" y="3150882"/>
                      <a:pt x="317615" y="3203291"/>
                    </a:cubicBezTo>
                    <a:cubicBezTo>
                      <a:pt x="313887" y="3212026"/>
                      <a:pt x="312645" y="3222009"/>
                      <a:pt x="303945" y="3225753"/>
                    </a:cubicBezTo>
                    <a:cubicBezTo>
                      <a:pt x="259207" y="3249461"/>
                      <a:pt x="249265" y="3298127"/>
                      <a:pt x="228139" y="3336810"/>
                    </a:cubicBezTo>
                    <a:cubicBezTo>
                      <a:pt x="198313" y="3392963"/>
                      <a:pt x="174701" y="3451611"/>
                      <a:pt x="124992" y="3491541"/>
                    </a:cubicBezTo>
                    <a:cubicBezTo>
                      <a:pt x="113807" y="3500276"/>
                      <a:pt x="113807" y="3516498"/>
                      <a:pt x="102622" y="3523985"/>
                    </a:cubicBezTo>
                    <a:cubicBezTo>
                      <a:pt x="90195" y="3457850"/>
                      <a:pt x="88952" y="3390467"/>
                      <a:pt x="82739" y="3323084"/>
                    </a:cubicBezTo>
                    <a:lnTo>
                      <a:pt x="79823" y="3291817"/>
                    </a:lnTo>
                    <a:lnTo>
                      <a:pt x="57319" y="3189906"/>
                    </a:lnTo>
                    <a:cubicBezTo>
                      <a:pt x="48411" y="3148048"/>
                      <a:pt x="40597" y="3106034"/>
                      <a:pt x="36221" y="3063709"/>
                    </a:cubicBezTo>
                    <a:cubicBezTo>
                      <a:pt x="28720" y="2993997"/>
                      <a:pt x="29970" y="2923041"/>
                      <a:pt x="26220" y="2852084"/>
                    </a:cubicBezTo>
                    <a:cubicBezTo>
                      <a:pt x="26220" y="2842126"/>
                      <a:pt x="28720" y="2830922"/>
                      <a:pt x="18718" y="2824698"/>
                    </a:cubicBezTo>
                    <a:cubicBezTo>
                      <a:pt x="-7535" y="2809759"/>
                      <a:pt x="-35" y="2789842"/>
                      <a:pt x="4966" y="2767434"/>
                    </a:cubicBezTo>
                    <a:cubicBezTo>
                      <a:pt x="16218" y="2713906"/>
                      <a:pt x="21219" y="2659132"/>
                      <a:pt x="26220" y="2604359"/>
                    </a:cubicBezTo>
                    <a:cubicBezTo>
                      <a:pt x="29970" y="2562034"/>
                      <a:pt x="34971" y="2518464"/>
                      <a:pt x="46223" y="2477384"/>
                    </a:cubicBezTo>
                    <a:cubicBezTo>
                      <a:pt x="59975" y="2423855"/>
                      <a:pt x="62476" y="2365347"/>
                      <a:pt x="81229" y="2314308"/>
                    </a:cubicBezTo>
                    <a:cubicBezTo>
                      <a:pt x="104983" y="2254555"/>
                      <a:pt x="101232" y="2188578"/>
                      <a:pt x="131237" y="2132560"/>
                    </a:cubicBezTo>
                    <a:cubicBezTo>
                      <a:pt x="138738" y="2116377"/>
                      <a:pt x="143739" y="2098949"/>
                      <a:pt x="156241" y="2086500"/>
                    </a:cubicBezTo>
                    <a:cubicBezTo>
                      <a:pt x="159991" y="2082766"/>
                      <a:pt x="163743" y="2076542"/>
                      <a:pt x="163743" y="2072807"/>
                    </a:cubicBezTo>
                    <a:cubicBezTo>
                      <a:pt x="162492" y="2000606"/>
                      <a:pt x="202499" y="1939608"/>
                      <a:pt x="212500" y="1871141"/>
                    </a:cubicBezTo>
                    <a:cubicBezTo>
                      <a:pt x="216251" y="1849979"/>
                      <a:pt x="211250" y="1828816"/>
                      <a:pt x="221252" y="1805164"/>
                    </a:cubicBezTo>
                    <a:cubicBezTo>
                      <a:pt x="241255" y="1762839"/>
                      <a:pt x="256257" y="1720514"/>
                      <a:pt x="303765" y="1700596"/>
                    </a:cubicBezTo>
                    <a:cubicBezTo>
                      <a:pt x="311266" y="1698107"/>
                      <a:pt x="320018" y="1693127"/>
                      <a:pt x="321268" y="1686903"/>
                    </a:cubicBezTo>
                    <a:cubicBezTo>
                      <a:pt x="330019" y="1657027"/>
                      <a:pt x="358774" y="1645823"/>
                      <a:pt x="376277" y="1624660"/>
                    </a:cubicBezTo>
                    <a:cubicBezTo>
                      <a:pt x="400031" y="1592294"/>
                      <a:pt x="436286" y="1578601"/>
                      <a:pt x="463791" y="1552459"/>
                    </a:cubicBezTo>
                    <a:close/>
                    <a:moveTo>
                      <a:pt x="4779724" y="1449095"/>
                    </a:moveTo>
                    <a:lnTo>
                      <a:pt x="4778072" y="1449597"/>
                    </a:lnTo>
                    <a:cubicBezTo>
                      <a:pt x="4769744" y="1453897"/>
                      <a:pt x="4762818" y="1459463"/>
                      <a:pt x="4757214" y="1466080"/>
                    </a:cubicBezTo>
                    <a:lnTo>
                      <a:pt x="4755053" y="1469892"/>
                    </a:lnTo>
                    <a:lnTo>
                      <a:pt x="4779724" y="1449095"/>
                    </a:lnTo>
                    <a:close/>
                    <a:moveTo>
                      <a:pt x="3874538" y="1438004"/>
                    </a:moveTo>
                    <a:cubicBezTo>
                      <a:pt x="3891247" y="1433491"/>
                      <a:pt x="3900696" y="1446384"/>
                      <a:pt x="3908071" y="1469826"/>
                    </a:cubicBezTo>
                    <a:cubicBezTo>
                      <a:pt x="3912988" y="1484829"/>
                      <a:pt x="3925280" y="1499832"/>
                      <a:pt x="3940029" y="1501082"/>
                    </a:cubicBezTo>
                    <a:cubicBezTo>
                      <a:pt x="3978133" y="1504833"/>
                      <a:pt x="3986737" y="1528588"/>
                      <a:pt x="3986737" y="1561094"/>
                    </a:cubicBezTo>
                    <a:cubicBezTo>
                      <a:pt x="3986737" y="1571096"/>
                      <a:pt x="3990425" y="1579847"/>
                      <a:pt x="3991654" y="1582348"/>
                    </a:cubicBezTo>
                    <a:cubicBezTo>
                      <a:pt x="3989196" y="1602352"/>
                      <a:pt x="3987967" y="1618605"/>
                      <a:pt x="3984279" y="1632357"/>
                    </a:cubicBezTo>
                    <a:cubicBezTo>
                      <a:pt x="3979363" y="1653611"/>
                      <a:pt x="3964613" y="1661113"/>
                      <a:pt x="3943717" y="1651111"/>
                    </a:cubicBezTo>
                    <a:cubicBezTo>
                      <a:pt x="3904384" y="1631107"/>
                      <a:pt x="3873655" y="1601101"/>
                      <a:pt x="3856447" y="1559843"/>
                    </a:cubicBezTo>
                    <a:cubicBezTo>
                      <a:pt x="3844155" y="1531088"/>
                      <a:pt x="3834322" y="1502333"/>
                      <a:pt x="3815885" y="1477328"/>
                    </a:cubicBezTo>
                    <a:cubicBezTo>
                      <a:pt x="3810968" y="1468576"/>
                      <a:pt x="3806051" y="1458574"/>
                      <a:pt x="3812197" y="1449822"/>
                    </a:cubicBezTo>
                    <a:cubicBezTo>
                      <a:pt x="3818343" y="1439820"/>
                      <a:pt x="3826947" y="1444821"/>
                      <a:pt x="3835551" y="1447322"/>
                    </a:cubicBezTo>
                    <a:cubicBezTo>
                      <a:pt x="3841697" y="1448572"/>
                      <a:pt x="3850301" y="1451073"/>
                      <a:pt x="3855218" y="1448572"/>
                    </a:cubicBezTo>
                    <a:cubicBezTo>
                      <a:pt x="3862593" y="1442946"/>
                      <a:pt x="3868969" y="1439508"/>
                      <a:pt x="3874538" y="1438004"/>
                    </a:cubicBezTo>
                    <a:close/>
                    <a:moveTo>
                      <a:pt x="3707796" y="1374247"/>
                    </a:moveTo>
                    <a:cubicBezTo>
                      <a:pt x="3711486" y="1372680"/>
                      <a:pt x="3717022" y="1372994"/>
                      <a:pt x="3723789" y="1374874"/>
                    </a:cubicBezTo>
                    <a:cubicBezTo>
                      <a:pt x="3734861" y="1377380"/>
                      <a:pt x="3749624" y="1378634"/>
                      <a:pt x="3759466" y="1389914"/>
                    </a:cubicBezTo>
                    <a:cubicBezTo>
                      <a:pt x="3766848" y="1397434"/>
                      <a:pt x="3782841" y="1402447"/>
                      <a:pt x="3772999" y="1417487"/>
                    </a:cubicBezTo>
                    <a:cubicBezTo>
                      <a:pt x="3763157" y="1431274"/>
                      <a:pt x="3753315" y="1441300"/>
                      <a:pt x="3733631" y="1433780"/>
                    </a:cubicBezTo>
                    <a:cubicBezTo>
                      <a:pt x="3710256" y="1425007"/>
                      <a:pt x="3706565" y="1404954"/>
                      <a:pt x="3702875" y="1384900"/>
                    </a:cubicBezTo>
                    <a:cubicBezTo>
                      <a:pt x="3702260" y="1379260"/>
                      <a:pt x="3704105" y="1375814"/>
                      <a:pt x="3707796" y="1374247"/>
                    </a:cubicBezTo>
                    <a:close/>
                    <a:moveTo>
                      <a:pt x="624400" y="1354630"/>
                    </a:moveTo>
                    <a:cubicBezTo>
                      <a:pt x="645631" y="1367509"/>
                      <a:pt x="650626" y="1415162"/>
                      <a:pt x="633142" y="1429329"/>
                    </a:cubicBezTo>
                    <a:cubicBezTo>
                      <a:pt x="625649" y="1435769"/>
                      <a:pt x="621902" y="1429329"/>
                      <a:pt x="616906" y="1425465"/>
                    </a:cubicBezTo>
                    <a:cubicBezTo>
                      <a:pt x="606915" y="1417738"/>
                      <a:pt x="601920" y="1406147"/>
                      <a:pt x="596924" y="1394555"/>
                    </a:cubicBezTo>
                    <a:cubicBezTo>
                      <a:pt x="601920" y="1379100"/>
                      <a:pt x="614409" y="1367509"/>
                      <a:pt x="624400" y="1354630"/>
                    </a:cubicBezTo>
                    <a:close/>
                    <a:moveTo>
                      <a:pt x="3335207" y="1339348"/>
                    </a:moveTo>
                    <a:cubicBezTo>
                      <a:pt x="3345619" y="1346561"/>
                      <a:pt x="3365142" y="1338146"/>
                      <a:pt x="3365142" y="1358582"/>
                    </a:cubicBezTo>
                    <a:cubicBezTo>
                      <a:pt x="3365142" y="1370603"/>
                      <a:pt x="3359936" y="1375412"/>
                      <a:pt x="3346920" y="1374210"/>
                    </a:cubicBezTo>
                    <a:cubicBezTo>
                      <a:pt x="3331302" y="1374210"/>
                      <a:pt x="3320890" y="1366997"/>
                      <a:pt x="3318287" y="1353773"/>
                    </a:cubicBezTo>
                    <a:cubicBezTo>
                      <a:pt x="3316985" y="1344156"/>
                      <a:pt x="3323493" y="1338146"/>
                      <a:pt x="3335207" y="1339348"/>
                    </a:cubicBezTo>
                    <a:close/>
                    <a:moveTo>
                      <a:pt x="3675054" y="1279019"/>
                    </a:moveTo>
                    <a:cubicBezTo>
                      <a:pt x="3683741" y="1280338"/>
                      <a:pt x="3694908" y="1282975"/>
                      <a:pt x="3693668" y="1294845"/>
                    </a:cubicBezTo>
                    <a:cubicBezTo>
                      <a:pt x="3692427" y="1305396"/>
                      <a:pt x="3681259" y="1305396"/>
                      <a:pt x="3675054" y="1309353"/>
                    </a:cubicBezTo>
                    <a:cubicBezTo>
                      <a:pt x="3666368" y="1308034"/>
                      <a:pt x="3657682" y="1305396"/>
                      <a:pt x="3657682" y="1294845"/>
                    </a:cubicBezTo>
                    <a:cubicBezTo>
                      <a:pt x="3658923" y="1284294"/>
                      <a:pt x="3665127" y="1277700"/>
                      <a:pt x="3675054" y="1279019"/>
                    </a:cubicBezTo>
                    <a:close/>
                    <a:moveTo>
                      <a:pt x="3302782" y="1244726"/>
                    </a:moveTo>
                    <a:cubicBezTo>
                      <a:pt x="3318463" y="1268101"/>
                      <a:pt x="3337762" y="1286554"/>
                      <a:pt x="3320875" y="1314850"/>
                    </a:cubicBezTo>
                    <a:cubicBezTo>
                      <a:pt x="3317257" y="1321001"/>
                      <a:pt x="3313638" y="1325923"/>
                      <a:pt x="3306401" y="1324692"/>
                    </a:cubicBezTo>
                    <a:cubicBezTo>
                      <a:pt x="3300370" y="1323462"/>
                      <a:pt x="3296751" y="1318541"/>
                      <a:pt x="3296751" y="1313620"/>
                    </a:cubicBezTo>
                    <a:cubicBezTo>
                      <a:pt x="3296751" y="1291475"/>
                      <a:pt x="3289514" y="1268101"/>
                      <a:pt x="3302782" y="1244726"/>
                    </a:cubicBezTo>
                    <a:close/>
                    <a:moveTo>
                      <a:pt x="3393819" y="1142853"/>
                    </a:moveTo>
                    <a:cubicBezTo>
                      <a:pt x="3404609" y="1144121"/>
                      <a:pt x="3420195" y="1147926"/>
                      <a:pt x="3415400" y="1164412"/>
                    </a:cubicBezTo>
                    <a:cubicBezTo>
                      <a:pt x="3413002" y="1175826"/>
                      <a:pt x="3407007" y="1188508"/>
                      <a:pt x="3393819" y="1183435"/>
                    </a:cubicBezTo>
                    <a:cubicBezTo>
                      <a:pt x="3379431" y="1175826"/>
                      <a:pt x="3355452" y="1187239"/>
                      <a:pt x="3357850" y="1164412"/>
                    </a:cubicBezTo>
                    <a:cubicBezTo>
                      <a:pt x="3359049" y="1150462"/>
                      <a:pt x="3379431" y="1140317"/>
                      <a:pt x="3393819" y="1142853"/>
                    </a:cubicBezTo>
                    <a:close/>
                    <a:moveTo>
                      <a:pt x="5589329" y="1139432"/>
                    </a:moveTo>
                    <a:cubicBezTo>
                      <a:pt x="5612046" y="1142523"/>
                      <a:pt x="5628314" y="1156287"/>
                      <a:pt x="5637610" y="1183347"/>
                    </a:cubicBezTo>
                    <a:cubicBezTo>
                      <a:pt x="5638850" y="1190813"/>
                      <a:pt x="5642568" y="1195789"/>
                      <a:pt x="5648766" y="1198278"/>
                    </a:cubicBezTo>
                    <a:cubicBezTo>
                      <a:pt x="5673556" y="1208231"/>
                      <a:pt x="5685951" y="1223162"/>
                      <a:pt x="5683472" y="1250534"/>
                    </a:cubicBezTo>
                    <a:cubicBezTo>
                      <a:pt x="5682232" y="1261732"/>
                      <a:pt x="5688429" y="1270441"/>
                      <a:pt x="5699585" y="1270441"/>
                    </a:cubicBezTo>
                    <a:cubicBezTo>
                      <a:pt x="5725614" y="1270441"/>
                      <a:pt x="5734291" y="1276662"/>
                      <a:pt x="5733051" y="1306523"/>
                    </a:cubicBezTo>
                    <a:cubicBezTo>
                      <a:pt x="5731812" y="1333895"/>
                      <a:pt x="5747925" y="1362511"/>
                      <a:pt x="5757841" y="1389884"/>
                    </a:cubicBezTo>
                    <a:cubicBezTo>
                      <a:pt x="5797505" y="1504350"/>
                      <a:pt x="5848324" y="1615083"/>
                      <a:pt x="5892946" y="1727061"/>
                    </a:cubicBezTo>
                    <a:cubicBezTo>
                      <a:pt x="5865677" y="1693468"/>
                      <a:pt x="5816097" y="1689735"/>
                      <a:pt x="5791307" y="1652409"/>
                    </a:cubicBezTo>
                    <a:cubicBezTo>
                      <a:pt x="5788828" y="1648677"/>
                      <a:pt x="5781391" y="1647432"/>
                      <a:pt x="5776433" y="1648677"/>
                    </a:cubicBezTo>
                    <a:cubicBezTo>
                      <a:pt x="5721896" y="1653653"/>
                      <a:pt x="5693387" y="1621304"/>
                      <a:pt x="5673556" y="1576513"/>
                    </a:cubicBezTo>
                    <a:cubicBezTo>
                      <a:pt x="5664879" y="1559094"/>
                      <a:pt x="5656203" y="1539187"/>
                      <a:pt x="5645047" y="1521769"/>
                    </a:cubicBezTo>
                    <a:cubicBezTo>
                      <a:pt x="5633892" y="1504350"/>
                      <a:pt x="5633892" y="1488175"/>
                      <a:pt x="5642568" y="1469512"/>
                    </a:cubicBezTo>
                    <a:cubicBezTo>
                      <a:pt x="5658682" y="1434675"/>
                      <a:pt x="5650005" y="1396105"/>
                      <a:pt x="5653724" y="1358779"/>
                    </a:cubicBezTo>
                    <a:cubicBezTo>
                      <a:pt x="5654963" y="1348825"/>
                      <a:pt x="5642568" y="1350069"/>
                      <a:pt x="5636371" y="1355046"/>
                    </a:cubicBezTo>
                    <a:cubicBezTo>
                      <a:pt x="5623976" y="1366244"/>
                      <a:pt x="5615299" y="1360023"/>
                      <a:pt x="5606623" y="1350069"/>
                    </a:cubicBezTo>
                    <a:cubicBezTo>
                      <a:pt x="5600426" y="1342604"/>
                      <a:pt x="5594228" y="1336383"/>
                      <a:pt x="5599186" y="1327674"/>
                    </a:cubicBezTo>
                    <a:cubicBezTo>
                      <a:pt x="5606623" y="1315232"/>
                      <a:pt x="5619018" y="1315232"/>
                      <a:pt x="5628934" y="1318965"/>
                    </a:cubicBezTo>
                    <a:cubicBezTo>
                      <a:pt x="5654963" y="1327674"/>
                      <a:pt x="5678514" y="1300302"/>
                      <a:pt x="5704543" y="1316476"/>
                    </a:cubicBezTo>
                    <a:cubicBezTo>
                      <a:pt x="5705782" y="1317720"/>
                      <a:pt x="5711980" y="1313988"/>
                      <a:pt x="5711980" y="1311499"/>
                    </a:cubicBezTo>
                    <a:cubicBezTo>
                      <a:pt x="5714459" y="1304034"/>
                      <a:pt x="5707022" y="1300302"/>
                      <a:pt x="5703303" y="1295325"/>
                    </a:cubicBezTo>
                    <a:cubicBezTo>
                      <a:pt x="5661161" y="1248045"/>
                      <a:pt x="5621497" y="1195789"/>
                      <a:pt x="5574396" y="1152242"/>
                    </a:cubicBezTo>
                    <a:cubicBezTo>
                      <a:pt x="5570678" y="1149754"/>
                      <a:pt x="5566959" y="1143533"/>
                      <a:pt x="5564480" y="1139801"/>
                    </a:cubicBezTo>
                    <a:cubicBezTo>
                      <a:pt x="5573467" y="1138557"/>
                      <a:pt x="5581756" y="1138401"/>
                      <a:pt x="5589329" y="1139432"/>
                    </a:cubicBezTo>
                    <a:close/>
                    <a:moveTo>
                      <a:pt x="3141721" y="1118338"/>
                    </a:moveTo>
                    <a:cubicBezTo>
                      <a:pt x="3146348" y="1118338"/>
                      <a:pt x="3150975" y="1119712"/>
                      <a:pt x="3149819" y="1125207"/>
                    </a:cubicBezTo>
                    <a:cubicBezTo>
                      <a:pt x="3149819" y="1132076"/>
                      <a:pt x="3145191" y="1136197"/>
                      <a:pt x="3139407" y="1137571"/>
                    </a:cubicBezTo>
                    <a:cubicBezTo>
                      <a:pt x="3134780" y="1138944"/>
                      <a:pt x="3131309" y="1137571"/>
                      <a:pt x="3130152" y="1130702"/>
                    </a:cubicBezTo>
                    <a:cubicBezTo>
                      <a:pt x="3130152" y="1122459"/>
                      <a:pt x="3135936" y="1119712"/>
                      <a:pt x="3141721" y="1118338"/>
                    </a:cubicBezTo>
                    <a:close/>
                    <a:moveTo>
                      <a:pt x="2882877" y="1109658"/>
                    </a:moveTo>
                    <a:cubicBezTo>
                      <a:pt x="2895241" y="1107345"/>
                      <a:pt x="2904856" y="1111972"/>
                      <a:pt x="2907604" y="1121227"/>
                    </a:cubicBezTo>
                    <a:cubicBezTo>
                      <a:pt x="2908978" y="1123541"/>
                      <a:pt x="2904856" y="1128168"/>
                      <a:pt x="2902109" y="1128168"/>
                    </a:cubicBezTo>
                    <a:cubicBezTo>
                      <a:pt x="2889746" y="1127011"/>
                      <a:pt x="2882877" y="1121227"/>
                      <a:pt x="2882877" y="1109658"/>
                    </a:cubicBezTo>
                    <a:close/>
                    <a:moveTo>
                      <a:pt x="923012" y="1041405"/>
                    </a:moveTo>
                    <a:cubicBezTo>
                      <a:pt x="925425" y="1075909"/>
                      <a:pt x="906124" y="1089967"/>
                      <a:pt x="877173" y="1095079"/>
                    </a:cubicBezTo>
                    <a:cubicBezTo>
                      <a:pt x="892855" y="1077187"/>
                      <a:pt x="904918" y="1056740"/>
                      <a:pt x="923012" y="1041405"/>
                    </a:cubicBezTo>
                    <a:close/>
                    <a:moveTo>
                      <a:pt x="1309577" y="885367"/>
                    </a:moveTo>
                    <a:cubicBezTo>
                      <a:pt x="1316923" y="886182"/>
                      <a:pt x="1325597" y="888669"/>
                      <a:pt x="1335912" y="892709"/>
                    </a:cubicBezTo>
                    <a:cubicBezTo>
                      <a:pt x="1363419" y="902654"/>
                      <a:pt x="1392177" y="912599"/>
                      <a:pt x="1420934" y="926273"/>
                    </a:cubicBezTo>
                    <a:cubicBezTo>
                      <a:pt x="1440939" y="933732"/>
                      <a:pt x="1458444" y="933732"/>
                      <a:pt x="1478449" y="927517"/>
                    </a:cubicBezTo>
                    <a:cubicBezTo>
                      <a:pt x="1518459" y="913842"/>
                      <a:pt x="1537214" y="923787"/>
                      <a:pt x="1552217" y="963567"/>
                    </a:cubicBezTo>
                    <a:cubicBezTo>
                      <a:pt x="1564721" y="993403"/>
                      <a:pt x="1575974" y="1025724"/>
                      <a:pt x="1620985" y="1008320"/>
                    </a:cubicBezTo>
                    <a:cubicBezTo>
                      <a:pt x="1632238" y="1003348"/>
                      <a:pt x="1639740" y="1012050"/>
                      <a:pt x="1634739" y="1021995"/>
                    </a:cubicBezTo>
                    <a:cubicBezTo>
                      <a:pt x="1625986" y="1045614"/>
                      <a:pt x="1624736" y="1070477"/>
                      <a:pt x="1607232" y="1091610"/>
                    </a:cubicBezTo>
                    <a:cubicBezTo>
                      <a:pt x="1584726" y="1120202"/>
                      <a:pt x="1565971" y="1150037"/>
                      <a:pt x="1542215" y="1178629"/>
                    </a:cubicBezTo>
                    <a:cubicBezTo>
                      <a:pt x="1505956" y="1222139"/>
                      <a:pt x="1458444" y="1227111"/>
                      <a:pt x="1412182" y="1242029"/>
                    </a:cubicBezTo>
                    <a:cubicBezTo>
                      <a:pt x="1400929" y="1247001"/>
                      <a:pt x="1388426" y="1247001"/>
                      <a:pt x="1377173" y="1249488"/>
                    </a:cubicBezTo>
                    <a:lnTo>
                      <a:pt x="1375435" y="1250939"/>
                    </a:lnTo>
                    <a:lnTo>
                      <a:pt x="1386827" y="1273579"/>
                    </a:lnTo>
                    <a:cubicBezTo>
                      <a:pt x="1388919" y="1281059"/>
                      <a:pt x="1386022" y="1287470"/>
                      <a:pt x="1368635" y="1290522"/>
                    </a:cubicBezTo>
                    <a:cubicBezTo>
                      <a:pt x="1358332" y="1292965"/>
                      <a:pt x="1341589" y="1303955"/>
                      <a:pt x="1332574" y="1288080"/>
                    </a:cubicBezTo>
                    <a:cubicBezTo>
                      <a:pt x="1327423" y="1280143"/>
                      <a:pt x="1330642" y="1275258"/>
                      <a:pt x="1335472" y="1270984"/>
                    </a:cubicBezTo>
                    <a:lnTo>
                      <a:pt x="1346926" y="1258732"/>
                    </a:lnTo>
                    <a:lnTo>
                      <a:pt x="1319658" y="1270932"/>
                    </a:lnTo>
                    <a:cubicBezTo>
                      <a:pt x="1311219" y="1278080"/>
                      <a:pt x="1304654" y="1287403"/>
                      <a:pt x="1299653" y="1297970"/>
                    </a:cubicBezTo>
                    <a:cubicBezTo>
                      <a:pt x="1292151" y="1312887"/>
                      <a:pt x="1283399" y="1326562"/>
                      <a:pt x="1272146" y="1338993"/>
                    </a:cubicBezTo>
                    <a:cubicBezTo>
                      <a:pt x="1250891" y="1358883"/>
                      <a:pt x="1229635" y="1356397"/>
                      <a:pt x="1210880" y="1336507"/>
                    </a:cubicBezTo>
                    <a:cubicBezTo>
                      <a:pt x="1199628" y="1322832"/>
                      <a:pt x="1185874" y="1314130"/>
                      <a:pt x="1168369" y="1309158"/>
                    </a:cubicBezTo>
                    <a:cubicBezTo>
                      <a:pt x="1148364" y="1302942"/>
                      <a:pt x="1132110" y="1292997"/>
                      <a:pt x="1123358" y="1274350"/>
                    </a:cubicBezTo>
                    <a:cubicBezTo>
                      <a:pt x="1115856" y="1256946"/>
                      <a:pt x="1102103" y="1247001"/>
                      <a:pt x="1087099" y="1270621"/>
                    </a:cubicBezTo>
                    <a:cubicBezTo>
                      <a:pt x="1079597" y="1283052"/>
                      <a:pt x="1067094" y="1285538"/>
                      <a:pt x="1055841" y="1276836"/>
                    </a:cubicBezTo>
                    <a:cubicBezTo>
                      <a:pt x="1039587" y="1266891"/>
                      <a:pt x="1017081" y="1260676"/>
                      <a:pt x="1015830" y="1237056"/>
                    </a:cubicBezTo>
                    <a:cubicBezTo>
                      <a:pt x="1014580" y="1219652"/>
                      <a:pt x="1032085" y="1214680"/>
                      <a:pt x="1047088" y="1217166"/>
                    </a:cubicBezTo>
                    <a:cubicBezTo>
                      <a:pt x="1079597" y="1222139"/>
                      <a:pt x="1089599" y="1202249"/>
                      <a:pt x="1089599" y="1178629"/>
                    </a:cubicBezTo>
                    <a:cubicBezTo>
                      <a:pt x="1090850" y="1153766"/>
                      <a:pt x="1073345" y="1147551"/>
                      <a:pt x="1050839" y="1142578"/>
                    </a:cubicBezTo>
                    <a:cubicBezTo>
                      <a:pt x="1022082" y="1137606"/>
                      <a:pt x="1008329" y="1110257"/>
                      <a:pt x="995825" y="1089124"/>
                    </a:cubicBezTo>
                    <a:cubicBezTo>
                      <a:pt x="987073" y="1072963"/>
                      <a:pt x="1017081" y="1085394"/>
                      <a:pt x="1025833" y="1075449"/>
                    </a:cubicBezTo>
                    <a:cubicBezTo>
                      <a:pt x="1008329" y="1051830"/>
                      <a:pt x="1022082" y="1031940"/>
                      <a:pt x="1037086" y="1012050"/>
                    </a:cubicBezTo>
                    <a:cubicBezTo>
                      <a:pt x="1042087" y="1004591"/>
                      <a:pt x="1049589" y="997132"/>
                      <a:pt x="1049589" y="989673"/>
                    </a:cubicBezTo>
                    <a:cubicBezTo>
                      <a:pt x="1048339" y="949893"/>
                      <a:pt x="1075846" y="951136"/>
                      <a:pt x="1103353" y="952379"/>
                    </a:cubicBezTo>
                    <a:cubicBezTo>
                      <a:pt x="1137111" y="953622"/>
                      <a:pt x="1170870" y="951136"/>
                      <a:pt x="1203378" y="963567"/>
                    </a:cubicBezTo>
                    <a:cubicBezTo>
                      <a:pt x="1233386" y="974756"/>
                      <a:pt x="1265894" y="953622"/>
                      <a:pt x="1270896" y="926273"/>
                    </a:cubicBezTo>
                    <a:cubicBezTo>
                      <a:pt x="1277460" y="895506"/>
                      <a:pt x="1287541" y="882919"/>
                      <a:pt x="1309577" y="885367"/>
                    </a:cubicBezTo>
                    <a:close/>
                    <a:moveTo>
                      <a:pt x="3658547" y="747203"/>
                    </a:moveTo>
                    <a:cubicBezTo>
                      <a:pt x="3688519" y="742938"/>
                      <a:pt x="3715161" y="770045"/>
                      <a:pt x="3743206" y="777523"/>
                    </a:cubicBezTo>
                    <a:cubicBezTo>
                      <a:pt x="3775612" y="786248"/>
                      <a:pt x="3809265" y="796218"/>
                      <a:pt x="3845411" y="797465"/>
                    </a:cubicBezTo>
                    <a:cubicBezTo>
                      <a:pt x="3880311" y="798711"/>
                      <a:pt x="3896514" y="816160"/>
                      <a:pt x="3900253" y="852303"/>
                    </a:cubicBezTo>
                    <a:cubicBezTo>
                      <a:pt x="3902746" y="873491"/>
                      <a:pt x="3913964" y="888447"/>
                      <a:pt x="3935153" y="895925"/>
                    </a:cubicBezTo>
                    <a:cubicBezTo>
                      <a:pt x="3961327" y="905896"/>
                      <a:pt x="3989995" y="903403"/>
                      <a:pt x="4017416" y="903403"/>
                    </a:cubicBezTo>
                    <a:cubicBezTo>
                      <a:pt x="4024894" y="903403"/>
                      <a:pt x="4032372" y="900910"/>
                      <a:pt x="4034865" y="892186"/>
                    </a:cubicBezTo>
                    <a:cubicBezTo>
                      <a:pt x="4037358" y="884708"/>
                      <a:pt x="4031126" y="878476"/>
                      <a:pt x="4024894" y="875984"/>
                    </a:cubicBezTo>
                    <a:cubicBezTo>
                      <a:pt x="4007444" y="864767"/>
                      <a:pt x="3992487" y="843579"/>
                      <a:pt x="3965066" y="856042"/>
                    </a:cubicBezTo>
                    <a:cubicBezTo>
                      <a:pt x="3950110" y="862274"/>
                      <a:pt x="3932660" y="856042"/>
                      <a:pt x="3928921" y="837347"/>
                    </a:cubicBezTo>
                    <a:cubicBezTo>
                      <a:pt x="3923935" y="814913"/>
                      <a:pt x="3942631" y="814913"/>
                      <a:pt x="3955095" y="811174"/>
                    </a:cubicBezTo>
                    <a:cubicBezTo>
                      <a:pt x="3996227" y="798711"/>
                      <a:pt x="4037358" y="808682"/>
                      <a:pt x="4078490" y="814913"/>
                    </a:cubicBezTo>
                    <a:cubicBezTo>
                      <a:pt x="4108403" y="819899"/>
                      <a:pt x="4119621" y="844825"/>
                      <a:pt x="4110896" y="878476"/>
                    </a:cubicBezTo>
                    <a:cubicBezTo>
                      <a:pt x="4107157" y="894679"/>
                      <a:pt x="4112143" y="920852"/>
                      <a:pt x="4080982" y="918359"/>
                    </a:cubicBezTo>
                    <a:cubicBezTo>
                      <a:pt x="4068518" y="917113"/>
                      <a:pt x="4069765" y="930822"/>
                      <a:pt x="4073504" y="938300"/>
                    </a:cubicBezTo>
                    <a:cubicBezTo>
                      <a:pt x="4078490" y="949517"/>
                      <a:pt x="4085968" y="959488"/>
                      <a:pt x="4095939" y="960734"/>
                    </a:cubicBezTo>
                    <a:cubicBezTo>
                      <a:pt x="4134578" y="966966"/>
                      <a:pt x="4144549" y="999371"/>
                      <a:pt x="4140810" y="1028036"/>
                    </a:cubicBezTo>
                    <a:cubicBezTo>
                      <a:pt x="4137071" y="1084121"/>
                      <a:pt x="4175709" y="1100323"/>
                      <a:pt x="4215595" y="1111540"/>
                    </a:cubicBezTo>
                    <a:cubicBezTo>
                      <a:pt x="4252987" y="1124004"/>
                      <a:pt x="4289133" y="1131482"/>
                      <a:pt x="4315307" y="1162641"/>
                    </a:cubicBezTo>
                    <a:cubicBezTo>
                      <a:pt x="4334003" y="1182582"/>
                      <a:pt x="4363917" y="1172611"/>
                      <a:pt x="4387599" y="1180089"/>
                    </a:cubicBezTo>
                    <a:cubicBezTo>
                      <a:pt x="4410034" y="1187567"/>
                      <a:pt x="4428731" y="1196292"/>
                      <a:pt x="4433716" y="1221218"/>
                    </a:cubicBezTo>
                    <a:cubicBezTo>
                      <a:pt x="4441195" y="1257362"/>
                      <a:pt x="4467369" y="1272318"/>
                      <a:pt x="4499776" y="1281042"/>
                    </a:cubicBezTo>
                    <a:cubicBezTo>
                      <a:pt x="4539661" y="1289766"/>
                      <a:pt x="4562096" y="1317186"/>
                      <a:pt x="4574560" y="1350837"/>
                    </a:cubicBezTo>
                    <a:cubicBezTo>
                      <a:pt x="4583285" y="1372024"/>
                      <a:pt x="4589517" y="1393212"/>
                      <a:pt x="4603228" y="1410661"/>
                    </a:cubicBezTo>
                    <a:cubicBezTo>
                      <a:pt x="4631895" y="1446804"/>
                      <a:pt x="4625663" y="1500396"/>
                      <a:pt x="4654331" y="1535294"/>
                    </a:cubicBezTo>
                    <a:cubicBezTo>
                      <a:pt x="4673027" y="1558974"/>
                      <a:pt x="4670534" y="1572684"/>
                      <a:pt x="4653084" y="1591379"/>
                    </a:cubicBezTo>
                    <a:lnTo>
                      <a:pt x="4652073" y="1595514"/>
                    </a:lnTo>
                    <a:lnTo>
                      <a:pt x="4655738" y="1589464"/>
                    </a:lnTo>
                    <a:cubicBezTo>
                      <a:pt x="4679404" y="1588198"/>
                      <a:pt x="4690614" y="1570487"/>
                      <a:pt x="4701825" y="1552776"/>
                    </a:cubicBezTo>
                    <a:lnTo>
                      <a:pt x="4709246" y="1535417"/>
                    </a:lnTo>
                    <a:lnTo>
                      <a:pt x="4716432" y="1505467"/>
                    </a:lnTo>
                    <a:cubicBezTo>
                      <a:pt x="4722658" y="1493013"/>
                      <a:pt x="4718923" y="1476822"/>
                      <a:pt x="4736356" y="1473085"/>
                    </a:cubicBezTo>
                    <a:cubicBezTo>
                      <a:pt x="4782430" y="1439458"/>
                      <a:pt x="4807335" y="1389639"/>
                      <a:pt x="4838466" y="1344803"/>
                    </a:cubicBezTo>
                    <a:cubicBezTo>
                      <a:pt x="4868352" y="1303703"/>
                      <a:pt x="4863371" y="1268830"/>
                      <a:pt x="4849674" y="1228975"/>
                    </a:cubicBezTo>
                    <a:lnTo>
                      <a:pt x="4849674" y="1224533"/>
                    </a:lnTo>
                    <a:lnTo>
                      <a:pt x="4848278" y="1222163"/>
                    </a:lnTo>
                    <a:cubicBezTo>
                      <a:pt x="4830848" y="1199747"/>
                      <a:pt x="4834583" y="1171104"/>
                      <a:pt x="4833338" y="1146197"/>
                    </a:cubicBezTo>
                    <a:cubicBezTo>
                      <a:pt x="4832093" y="1095138"/>
                      <a:pt x="4813418" y="1042833"/>
                      <a:pt x="4845788" y="993020"/>
                    </a:cubicBezTo>
                    <a:cubicBezTo>
                      <a:pt x="4854504" y="978076"/>
                      <a:pt x="4847033" y="954414"/>
                      <a:pt x="4855749" y="935734"/>
                    </a:cubicBezTo>
                    <a:cubicBezTo>
                      <a:pt x="4865709" y="915808"/>
                      <a:pt x="4878159" y="898373"/>
                      <a:pt x="4903059" y="894637"/>
                    </a:cubicBezTo>
                    <a:cubicBezTo>
                      <a:pt x="4929204" y="890901"/>
                      <a:pt x="4945390" y="867240"/>
                      <a:pt x="4974025" y="862258"/>
                    </a:cubicBezTo>
                    <a:cubicBezTo>
                      <a:pt x="5003905" y="857588"/>
                      <a:pt x="5033007" y="857588"/>
                      <a:pt x="5060728" y="861908"/>
                    </a:cubicBezTo>
                    <a:cubicBezTo>
                      <a:pt x="5143892" y="874868"/>
                      <a:pt x="5214624" y="926705"/>
                      <a:pt x="5256643" y="1007964"/>
                    </a:cubicBezTo>
                    <a:cubicBezTo>
                      <a:pt x="5285279" y="1062759"/>
                      <a:pt x="5308934" y="1118800"/>
                      <a:pt x="5313914" y="1181067"/>
                    </a:cubicBezTo>
                    <a:cubicBezTo>
                      <a:pt x="5317649" y="1224654"/>
                      <a:pt x="5338814" y="1262014"/>
                      <a:pt x="5354999" y="1301865"/>
                    </a:cubicBezTo>
                    <a:cubicBezTo>
                      <a:pt x="5363715" y="1320545"/>
                      <a:pt x="5379900" y="1336735"/>
                      <a:pt x="5398575" y="1346698"/>
                    </a:cubicBezTo>
                    <a:cubicBezTo>
                      <a:pt x="5427210" y="1361642"/>
                      <a:pt x="5452111" y="1385303"/>
                      <a:pt x="5481991" y="1399002"/>
                    </a:cubicBezTo>
                    <a:cubicBezTo>
                      <a:pt x="5505646" y="1411456"/>
                      <a:pt x="5518096" y="1436363"/>
                      <a:pt x="5536772" y="1456288"/>
                    </a:cubicBezTo>
                    <a:lnTo>
                      <a:pt x="5550867" y="1471348"/>
                    </a:lnTo>
                    <a:lnTo>
                      <a:pt x="5595200" y="1486946"/>
                    </a:lnTo>
                    <a:cubicBezTo>
                      <a:pt x="5635476" y="1499085"/>
                      <a:pt x="5656082" y="1546239"/>
                      <a:pt x="5648589" y="1586390"/>
                    </a:cubicBezTo>
                    <a:lnTo>
                      <a:pt x="5638700" y="1607272"/>
                    </a:lnTo>
                    <a:lnTo>
                      <a:pt x="5638863" y="1611956"/>
                    </a:lnTo>
                    <a:cubicBezTo>
                      <a:pt x="5637618" y="1615692"/>
                      <a:pt x="5636373" y="1618183"/>
                      <a:pt x="5633883" y="1621919"/>
                    </a:cubicBezTo>
                    <a:cubicBezTo>
                      <a:pt x="5626413" y="1629391"/>
                      <a:pt x="5620188" y="1639354"/>
                      <a:pt x="5608982" y="1629391"/>
                    </a:cubicBezTo>
                    <a:cubicBezTo>
                      <a:pt x="5606492" y="1587049"/>
                      <a:pt x="5584082" y="1558406"/>
                      <a:pt x="5550467" y="1533499"/>
                    </a:cubicBezTo>
                    <a:cubicBezTo>
                      <a:pt x="5525566" y="1514819"/>
                      <a:pt x="5513116" y="1487421"/>
                      <a:pt x="5496931" y="1462515"/>
                    </a:cubicBezTo>
                    <a:cubicBezTo>
                      <a:pt x="5483236" y="1442589"/>
                      <a:pt x="5468296" y="1425154"/>
                      <a:pt x="5447131" y="1415192"/>
                    </a:cubicBezTo>
                    <a:cubicBezTo>
                      <a:pt x="5346284" y="1366623"/>
                      <a:pt x="5292749" y="1284430"/>
                      <a:pt x="5274073" y="1177331"/>
                    </a:cubicBezTo>
                    <a:cubicBezTo>
                      <a:pt x="5271583" y="1162387"/>
                      <a:pt x="5265358" y="1147442"/>
                      <a:pt x="5264113" y="1132498"/>
                    </a:cubicBezTo>
                    <a:cubicBezTo>
                      <a:pt x="5262868" y="1081439"/>
                      <a:pt x="5231743" y="1041588"/>
                      <a:pt x="5213068" y="998001"/>
                    </a:cubicBezTo>
                    <a:cubicBezTo>
                      <a:pt x="5199373" y="970603"/>
                      <a:pt x="5169492" y="953169"/>
                      <a:pt x="5145837" y="935734"/>
                    </a:cubicBezTo>
                    <a:cubicBezTo>
                      <a:pt x="5117202" y="915808"/>
                      <a:pt x="5082341" y="904600"/>
                      <a:pt x="5049971" y="893392"/>
                    </a:cubicBezTo>
                    <a:cubicBezTo>
                      <a:pt x="5021336" y="883429"/>
                      <a:pt x="4987720" y="899619"/>
                      <a:pt x="4957840" y="912072"/>
                    </a:cubicBezTo>
                    <a:cubicBezTo>
                      <a:pt x="4940410" y="919544"/>
                      <a:pt x="4946635" y="939470"/>
                      <a:pt x="4954105" y="953169"/>
                    </a:cubicBezTo>
                    <a:cubicBezTo>
                      <a:pt x="4964065" y="974339"/>
                      <a:pt x="4972780" y="998001"/>
                      <a:pt x="4976515" y="1021663"/>
                    </a:cubicBezTo>
                    <a:cubicBezTo>
                      <a:pt x="4979005" y="1052796"/>
                      <a:pt x="4970290" y="1061514"/>
                      <a:pt x="4939165" y="1057778"/>
                    </a:cubicBezTo>
                    <a:cubicBezTo>
                      <a:pt x="4927959" y="1056532"/>
                      <a:pt x="4916754" y="1052796"/>
                      <a:pt x="4906794" y="1050306"/>
                    </a:cubicBezTo>
                    <a:cubicBezTo>
                      <a:pt x="4879404" y="1046570"/>
                      <a:pt x="4865709" y="1054042"/>
                      <a:pt x="4868199" y="1080194"/>
                    </a:cubicBezTo>
                    <a:cubicBezTo>
                      <a:pt x="4871934" y="1120045"/>
                      <a:pt x="4869444" y="1161141"/>
                      <a:pt x="4886874" y="1197256"/>
                    </a:cubicBezTo>
                    <a:cubicBezTo>
                      <a:pt x="4896834" y="1213446"/>
                      <a:pt x="4899324" y="1232126"/>
                      <a:pt x="4896834" y="1250806"/>
                    </a:cubicBezTo>
                    <a:cubicBezTo>
                      <a:pt x="4891854" y="1283185"/>
                      <a:pt x="4910529" y="1309337"/>
                      <a:pt x="4921734" y="1339226"/>
                    </a:cubicBezTo>
                    <a:cubicBezTo>
                      <a:pt x="4926714" y="1351679"/>
                      <a:pt x="4934184" y="1364133"/>
                      <a:pt x="4939165" y="1377831"/>
                    </a:cubicBezTo>
                    <a:cubicBezTo>
                      <a:pt x="4965310" y="1474968"/>
                      <a:pt x="5031296" y="1539726"/>
                      <a:pt x="5119692" y="1584558"/>
                    </a:cubicBezTo>
                    <a:cubicBezTo>
                      <a:pt x="5140857" y="1594521"/>
                      <a:pt x="5164512" y="1590785"/>
                      <a:pt x="5186922" y="1590785"/>
                    </a:cubicBezTo>
                    <a:cubicBezTo>
                      <a:pt x="5264113" y="1595767"/>
                      <a:pt x="5326364" y="1631881"/>
                      <a:pt x="5371185" y="1691658"/>
                    </a:cubicBezTo>
                    <a:cubicBezTo>
                      <a:pt x="5397330" y="1726528"/>
                      <a:pt x="5413515" y="1768869"/>
                      <a:pt x="5430945" y="1809966"/>
                    </a:cubicBezTo>
                    <a:cubicBezTo>
                      <a:pt x="5434680" y="1817438"/>
                      <a:pt x="5438415" y="1827401"/>
                      <a:pt x="5443395" y="1836118"/>
                    </a:cubicBezTo>
                    <a:cubicBezTo>
                      <a:pt x="5463316" y="1867252"/>
                      <a:pt x="5472031" y="1864761"/>
                      <a:pt x="5499421" y="1841099"/>
                    </a:cubicBezTo>
                    <a:cubicBezTo>
                      <a:pt x="5531792" y="1812457"/>
                      <a:pt x="5542997" y="1775096"/>
                      <a:pt x="5550467" y="1736491"/>
                    </a:cubicBezTo>
                    <a:cubicBezTo>
                      <a:pt x="5556692" y="1706602"/>
                      <a:pt x="5567897" y="1680450"/>
                      <a:pt x="5581592" y="1653052"/>
                    </a:cubicBezTo>
                    <a:cubicBezTo>
                      <a:pt x="5586572" y="1640599"/>
                      <a:pt x="5595287" y="1629391"/>
                      <a:pt x="5611472" y="1633127"/>
                    </a:cubicBezTo>
                    <a:cubicBezTo>
                      <a:pt x="5628903" y="1645580"/>
                      <a:pt x="5627658" y="1663015"/>
                      <a:pt x="5622678" y="1680450"/>
                    </a:cubicBezTo>
                    <a:cubicBezTo>
                      <a:pt x="5616453" y="1699130"/>
                      <a:pt x="5618943" y="1715320"/>
                      <a:pt x="5627658" y="1731509"/>
                    </a:cubicBezTo>
                    <a:cubicBezTo>
                      <a:pt x="5643843" y="1761397"/>
                      <a:pt x="5650068" y="1793776"/>
                      <a:pt x="5661273" y="1824910"/>
                    </a:cubicBezTo>
                    <a:cubicBezTo>
                      <a:pt x="5665008" y="1836118"/>
                      <a:pt x="5667498" y="1851062"/>
                      <a:pt x="5665008" y="1863516"/>
                    </a:cubicBezTo>
                    <a:cubicBezTo>
                      <a:pt x="5655048" y="1919556"/>
                      <a:pt x="5665008" y="1975597"/>
                      <a:pt x="5660028" y="2031637"/>
                    </a:cubicBezTo>
                    <a:cubicBezTo>
                      <a:pt x="5652558" y="2097641"/>
                      <a:pt x="5689908" y="2143718"/>
                      <a:pt x="5732239" y="2183569"/>
                    </a:cubicBezTo>
                    <a:cubicBezTo>
                      <a:pt x="5773324" y="2222175"/>
                      <a:pt x="5793245" y="2267007"/>
                      <a:pt x="5790755" y="2320557"/>
                    </a:cubicBezTo>
                    <a:cubicBezTo>
                      <a:pt x="5788265" y="2366635"/>
                      <a:pt x="5799470" y="2411468"/>
                      <a:pt x="5799470" y="2457545"/>
                    </a:cubicBezTo>
                    <a:cubicBezTo>
                      <a:pt x="5800715" y="2488679"/>
                      <a:pt x="5810675" y="2523549"/>
                      <a:pt x="5848025" y="2542229"/>
                    </a:cubicBezTo>
                    <a:cubicBezTo>
                      <a:pt x="5877906" y="2557173"/>
                      <a:pt x="5905296" y="2578344"/>
                      <a:pt x="5935176" y="2593288"/>
                    </a:cubicBezTo>
                    <a:cubicBezTo>
                      <a:pt x="5996182" y="2623176"/>
                      <a:pt x="6018592" y="2677971"/>
                      <a:pt x="6041002" y="2735257"/>
                    </a:cubicBezTo>
                    <a:cubicBezTo>
                      <a:pt x="6049718" y="2755183"/>
                      <a:pt x="6054698" y="2777599"/>
                      <a:pt x="6062168" y="2797525"/>
                    </a:cubicBezTo>
                    <a:cubicBezTo>
                      <a:pt x="6065903" y="2807487"/>
                      <a:pt x="6069638" y="2819941"/>
                      <a:pt x="6063413" y="2829903"/>
                    </a:cubicBezTo>
                    <a:cubicBezTo>
                      <a:pt x="6038512" y="2882208"/>
                      <a:pt x="6065903" y="2924550"/>
                      <a:pt x="6090803" y="2965646"/>
                    </a:cubicBezTo>
                    <a:cubicBezTo>
                      <a:pt x="6105743" y="2989308"/>
                      <a:pt x="6118193" y="3015460"/>
                      <a:pt x="6129398" y="3041612"/>
                    </a:cubicBezTo>
                    <a:cubicBezTo>
                      <a:pt x="6138113" y="3061538"/>
                      <a:pt x="6138113" y="3080218"/>
                      <a:pt x="6116948" y="3093917"/>
                    </a:cubicBezTo>
                    <a:cubicBezTo>
                      <a:pt x="6123173" y="3102634"/>
                      <a:pt x="6133133" y="3107615"/>
                      <a:pt x="6140603" y="3113842"/>
                    </a:cubicBezTo>
                    <a:cubicBezTo>
                      <a:pt x="6154299" y="3128787"/>
                      <a:pt x="6158034" y="3143731"/>
                      <a:pt x="6135623" y="3152448"/>
                    </a:cubicBezTo>
                    <a:cubicBezTo>
                      <a:pt x="6121928" y="3158675"/>
                      <a:pt x="6116948" y="3167392"/>
                      <a:pt x="6116948" y="3179845"/>
                    </a:cubicBezTo>
                    <a:cubicBezTo>
                      <a:pt x="6114458" y="3207243"/>
                      <a:pt x="6102008" y="3223433"/>
                      <a:pt x="6074618" y="3227169"/>
                    </a:cubicBezTo>
                    <a:cubicBezTo>
                      <a:pt x="6068393" y="3228414"/>
                      <a:pt x="6059678" y="3229659"/>
                      <a:pt x="6059678" y="3237131"/>
                    </a:cubicBezTo>
                    <a:cubicBezTo>
                      <a:pt x="6058433" y="3245849"/>
                      <a:pt x="6065903" y="3249585"/>
                      <a:pt x="6072128" y="3250830"/>
                    </a:cubicBezTo>
                    <a:cubicBezTo>
                      <a:pt x="6108233" y="3255811"/>
                      <a:pt x="6120683" y="3289436"/>
                      <a:pt x="6146829" y="3308116"/>
                    </a:cubicBezTo>
                    <a:cubicBezTo>
                      <a:pt x="6159279" y="3315588"/>
                      <a:pt x="6161769" y="3333023"/>
                      <a:pt x="6149319" y="3344231"/>
                    </a:cubicBezTo>
                    <a:cubicBezTo>
                      <a:pt x="6129398" y="3364157"/>
                      <a:pt x="6136868" y="3379101"/>
                      <a:pt x="6151809" y="3395290"/>
                    </a:cubicBezTo>
                    <a:cubicBezTo>
                      <a:pt x="6169239" y="3415216"/>
                      <a:pt x="6184179" y="3435141"/>
                      <a:pt x="6172974" y="3463784"/>
                    </a:cubicBezTo>
                    <a:cubicBezTo>
                      <a:pt x="6159279" y="3487446"/>
                      <a:pt x="6164259" y="3514843"/>
                      <a:pt x="6161769" y="3539750"/>
                    </a:cubicBezTo>
                    <a:cubicBezTo>
                      <a:pt x="6158034" y="3583337"/>
                      <a:pt x="6151809" y="3624434"/>
                      <a:pt x="6145583" y="3668021"/>
                    </a:cubicBezTo>
                    <a:lnTo>
                      <a:pt x="6138613" y="3703578"/>
                    </a:lnTo>
                    <a:lnTo>
                      <a:pt x="6149308" y="3673604"/>
                    </a:lnTo>
                    <a:cubicBezTo>
                      <a:pt x="6156818" y="3757346"/>
                      <a:pt x="6195619" y="3824840"/>
                      <a:pt x="6255699" y="3882335"/>
                    </a:cubicBezTo>
                    <a:cubicBezTo>
                      <a:pt x="6281984" y="3907333"/>
                      <a:pt x="6302010" y="3937330"/>
                      <a:pt x="6315778" y="3971077"/>
                    </a:cubicBezTo>
                    <a:cubicBezTo>
                      <a:pt x="6327043" y="3994825"/>
                      <a:pt x="6314527" y="4012323"/>
                      <a:pt x="6295752" y="4022322"/>
                    </a:cubicBezTo>
                    <a:cubicBezTo>
                      <a:pt x="6280732" y="4029822"/>
                      <a:pt x="6269467" y="4042320"/>
                      <a:pt x="6255699" y="4051070"/>
                    </a:cubicBezTo>
                    <a:cubicBezTo>
                      <a:pt x="6218149" y="4056069"/>
                      <a:pt x="6195619" y="4088566"/>
                      <a:pt x="6161824" y="4101065"/>
                    </a:cubicBezTo>
                    <a:cubicBezTo>
                      <a:pt x="6123023" y="4116064"/>
                      <a:pt x="6084222" y="4131062"/>
                      <a:pt x="6045420" y="4142311"/>
                    </a:cubicBezTo>
                    <a:cubicBezTo>
                      <a:pt x="6015381" y="4151061"/>
                      <a:pt x="5994102" y="4169809"/>
                      <a:pt x="5972824" y="4191057"/>
                    </a:cubicBezTo>
                    <a:cubicBezTo>
                      <a:pt x="5960308" y="4204806"/>
                      <a:pt x="5974076" y="4217304"/>
                      <a:pt x="5969069" y="4228554"/>
                    </a:cubicBezTo>
                    <a:cubicBezTo>
                      <a:pt x="5964063" y="4248552"/>
                      <a:pt x="5952798" y="4259801"/>
                      <a:pt x="5931520" y="4256051"/>
                    </a:cubicBezTo>
                    <a:cubicBezTo>
                      <a:pt x="5921506" y="4262300"/>
                      <a:pt x="5922758" y="4274799"/>
                      <a:pt x="5917751" y="4283548"/>
                    </a:cubicBezTo>
                    <a:cubicBezTo>
                      <a:pt x="5910241" y="4304797"/>
                      <a:pt x="5896473" y="4309796"/>
                      <a:pt x="5877698" y="4296047"/>
                    </a:cubicBezTo>
                    <a:lnTo>
                      <a:pt x="5878202" y="4294854"/>
                    </a:lnTo>
                    <a:lnTo>
                      <a:pt x="5835575" y="4375688"/>
                    </a:lnTo>
                    <a:cubicBezTo>
                      <a:pt x="5822503" y="4404954"/>
                      <a:pt x="5810053" y="4434531"/>
                      <a:pt x="5794490" y="4462551"/>
                    </a:cubicBezTo>
                    <a:lnTo>
                      <a:pt x="5789766" y="4468144"/>
                    </a:lnTo>
                    <a:lnTo>
                      <a:pt x="5806592" y="4497438"/>
                    </a:lnTo>
                    <a:cubicBezTo>
                      <a:pt x="5829045" y="4527248"/>
                      <a:pt x="5860072" y="4550860"/>
                      <a:pt x="5875001" y="4585806"/>
                    </a:cubicBezTo>
                    <a:lnTo>
                      <a:pt x="5875284" y="4587955"/>
                    </a:lnTo>
                    <a:lnTo>
                      <a:pt x="5875950" y="4584936"/>
                    </a:lnTo>
                    <a:cubicBezTo>
                      <a:pt x="5899828" y="4593789"/>
                      <a:pt x="5879720" y="4619084"/>
                      <a:pt x="5896058" y="4631732"/>
                    </a:cubicBezTo>
                    <a:cubicBezTo>
                      <a:pt x="5898571" y="4632997"/>
                      <a:pt x="5901085" y="4635526"/>
                      <a:pt x="5903598" y="4638056"/>
                    </a:cubicBezTo>
                    <a:cubicBezTo>
                      <a:pt x="5908625" y="4648174"/>
                      <a:pt x="5914909" y="4654498"/>
                      <a:pt x="5903598" y="4668410"/>
                    </a:cubicBezTo>
                    <a:cubicBezTo>
                      <a:pt x="5864639" y="4716470"/>
                      <a:pt x="5803060" y="4732912"/>
                      <a:pt x="5735197" y="4708882"/>
                    </a:cubicBezTo>
                    <a:cubicBezTo>
                      <a:pt x="5719488" y="4702558"/>
                      <a:pt x="5703150" y="4698448"/>
                      <a:pt x="5686498" y="4695918"/>
                    </a:cubicBezTo>
                    <a:lnTo>
                      <a:pt x="5637736" y="4692565"/>
                    </a:lnTo>
                    <a:lnTo>
                      <a:pt x="5637364" y="4692848"/>
                    </a:lnTo>
                    <a:lnTo>
                      <a:pt x="5625794" y="4704559"/>
                    </a:lnTo>
                    <a:lnTo>
                      <a:pt x="5610227" y="4725319"/>
                    </a:lnTo>
                    <a:cubicBezTo>
                      <a:pt x="5606492" y="4726564"/>
                      <a:pt x="5601512" y="4729055"/>
                      <a:pt x="5599022" y="4731545"/>
                    </a:cubicBezTo>
                    <a:cubicBezTo>
                      <a:pt x="5564162" y="4771397"/>
                      <a:pt x="5526811" y="4750226"/>
                      <a:pt x="5490706" y="4736527"/>
                    </a:cubicBezTo>
                    <a:cubicBezTo>
                      <a:pt x="5459581" y="4725319"/>
                      <a:pt x="5452111" y="4696676"/>
                      <a:pt x="5447131" y="4668033"/>
                    </a:cubicBezTo>
                    <a:cubicBezTo>
                      <a:pt x="5435925" y="4605766"/>
                      <a:pt x="5420985" y="4542253"/>
                      <a:pt x="5448376" y="4479986"/>
                    </a:cubicBezTo>
                    <a:cubicBezTo>
                      <a:pt x="5434680" y="4418964"/>
                      <a:pt x="5465806" y="4361678"/>
                      <a:pt x="5459581" y="4303147"/>
                    </a:cubicBezTo>
                    <a:cubicBezTo>
                      <a:pt x="5457091" y="4269523"/>
                      <a:pt x="5469541" y="4237143"/>
                      <a:pt x="5475766" y="4204765"/>
                    </a:cubicBezTo>
                    <a:cubicBezTo>
                      <a:pt x="5477011" y="4196047"/>
                      <a:pt x="5483236" y="4186085"/>
                      <a:pt x="5479501" y="4176122"/>
                    </a:cubicBezTo>
                    <a:cubicBezTo>
                      <a:pt x="5457091" y="4126308"/>
                      <a:pt x="5480746" y="4076494"/>
                      <a:pt x="5479501" y="4026680"/>
                    </a:cubicBezTo>
                    <a:cubicBezTo>
                      <a:pt x="5477011" y="3953205"/>
                      <a:pt x="5506891" y="3885956"/>
                      <a:pt x="5508136" y="3813726"/>
                    </a:cubicBezTo>
                    <a:cubicBezTo>
                      <a:pt x="5508136" y="3786329"/>
                      <a:pt x="5503156" y="3758931"/>
                      <a:pt x="5503156" y="3731533"/>
                    </a:cubicBezTo>
                    <a:cubicBezTo>
                      <a:pt x="5501911" y="3694173"/>
                      <a:pt x="5500666" y="3656813"/>
                      <a:pt x="5500666" y="3619453"/>
                    </a:cubicBezTo>
                    <a:cubicBezTo>
                      <a:pt x="5500666" y="3595791"/>
                      <a:pt x="5516851" y="3582092"/>
                      <a:pt x="5530547" y="3565903"/>
                    </a:cubicBezTo>
                    <a:lnTo>
                      <a:pt x="5535724" y="3559529"/>
                    </a:lnTo>
                    <a:lnTo>
                      <a:pt x="5535611" y="3547690"/>
                    </a:lnTo>
                    <a:cubicBezTo>
                      <a:pt x="5539230" y="3528482"/>
                      <a:pt x="5552305" y="3511902"/>
                      <a:pt x="5556974" y="3493220"/>
                    </a:cubicBezTo>
                    <a:cubicBezTo>
                      <a:pt x="5568181" y="3445892"/>
                      <a:pt x="5555729" y="3399810"/>
                      <a:pt x="5558219" y="3353728"/>
                    </a:cubicBezTo>
                    <a:cubicBezTo>
                      <a:pt x="5561955" y="3272774"/>
                      <a:pt x="5551993" y="3191819"/>
                      <a:pt x="5549503" y="3110864"/>
                    </a:cubicBezTo>
                    <a:cubicBezTo>
                      <a:pt x="5549503" y="3093428"/>
                      <a:pt x="5545767" y="3079728"/>
                      <a:pt x="5528333" y="3075991"/>
                    </a:cubicBezTo>
                    <a:cubicBezTo>
                      <a:pt x="5505919" y="3069764"/>
                      <a:pt x="5503428" y="3053573"/>
                      <a:pt x="5503428" y="3034891"/>
                    </a:cubicBezTo>
                    <a:cubicBezTo>
                      <a:pt x="5504674" y="2936500"/>
                      <a:pt x="5505919" y="2840599"/>
                      <a:pt x="5504674" y="2742208"/>
                    </a:cubicBezTo>
                    <a:cubicBezTo>
                      <a:pt x="5504674" y="2691144"/>
                      <a:pt x="5502183" y="2641326"/>
                      <a:pt x="5487240" y="2591508"/>
                    </a:cubicBezTo>
                    <a:cubicBezTo>
                      <a:pt x="5484750" y="2582789"/>
                      <a:pt x="5483504" y="2572826"/>
                      <a:pt x="5483504" y="2565353"/>
                    </a:cubicBezTo>
                    <a:cubicBezTo>
                      <a:pt x="5485995" y="2488134"/>
                      <a:pt x="5451128" y="2478171"/>
                      <a:pt x="5386375" y="2494362"/>
                    </a:cubicBezTo>
                    <a:cubicBezTo>
                      <a:pt x="5350263" y="2503080"/>
                      <a:pt x="5340301" y="2499344"/>
                      <a:pt x="5322868" y="2464471"/>
                    </a:cubicBezTo>
                    <a:cubicBezTo>
                      <a:pt x="5319132" y="2455752"/>
                      <a:pt x="5311660" y="2445789"/>
                      <a:pt x="5304189" y="2442052"/>
                    </a:cubicBezTo>
                    <a:cubicBezTo>
                      <a:pt x="5273369" y="2424305"/>
                      <a:pt x="5244651" y="2405156"/>
                      <a:pt x="5229591" y="2374097"/>
                    </a:cubicBezTo>
                    <a:lnTo>
                      <a:pt x="5220400" y="2341799"/>
                    </a:lnTo>
                    <a:lnTo>
                      <a:pt x="5212420" y="2339097"/>
                    </a:lnTo>
                    <a:cubicBezTo>
                      <a:pt x="5209151" y="2337852"/>
                      <a:pt x="5206350" y="2336296"/>
                      <a:pt x="5205104" y="2333805"/>
                    </a:cubicBezTo>
                    <a:cubicBezTo>
                      <a:pt x="5171484" y="2281506"/>
                      <a:pt x="5111715" y="2261583"/>
                      <a:pt x="5071869" y="2215510"/>
                    </a:cubicBezTo>
                    <a:cubicBezTo>
                      <a:pt x="5037003" y="2175663"/>
                      <a:pt x="5004628" y="2134571"/>
                      <a:pt x="4971008" y="2092233"/>
                    </a:cubicBezTo>
                    <a:lnTo>
                      <a:pt x="4972112" y="2092483"/>
                    </a:lnTo>
                    <a:lnTo>
                      <a:pt x="4967972" y="2088342"/>
                    </a:lnTo>
                    <a:cubicBezTo>
                      <a:pt x="4945558" y="2077133"/>
                      <a:pt x="4948048" y="2057206"/>
                      <a:pt x="4948048" y="2038524"/>
                    </a:cubicBezTo>
                    <a:cubicBezTo>
                      <a:pt x="4948048" y="2013615"/>
                      <a:pt x="4945558" y="1989951"/>
                      <a:pt x="4915672" y="1982478"/>
                    </a:cubicBezTo>
                    <a:cubicBezTo>
                      <a:pt x="4910691" y="1977496"/>
                      <a:pt x="4906955" y="1973760"/>
                      <a:pt x="4901974" y="1968778"/>
                    </a:cubicBezTo>
                    <a:lnTo>
                      <a:pt x="4901497" y="1968615"/>
                    </a:lnTo>
                    <a:lnTo>
                      <a:pt x="4876467" y="1975569"/>
                    </a:lnTo>
                    <a:cubicBezTo>
                      <a:pt x="4870683" y="1982239"/>
                      <a:pt x="4867557" y="1992166"/>
                      <a:pt x="4865056" y="2002713"/>
                    </a:cubicBezTo>
                    <a:cubicBezTo>
                      <a:pt x="4863805" y="2010158"/>
                      <a:pt x="4865056" y="2023807"/>
                      <a:pt x="4851300" y="2022566"/>
                    </a:cubicBezTo>
                    <a:cubicBezTo>
                      <a:pt x="4840046" y="2021325"/>
                      <a:pt x="4827541" y="2020085"/>
                      <a:pt x="4825040" y="2006435"/>
                    </a:cubicBezTo>
                    <a:cubicBezTo>
                      <a:pt x="4820038" y="1984100"/>
                      <a:pt x="4808784" y="1991545"/>
                      <a:pt x="4792527" y="1996508"/>
                    </a:cubicBezTo>
                    <a:cubicBezTo>
                      <a:pt x="4763766" y="2005194"/>
                      <a:pt x="4735005" y="2003953"/>
                      <a:pt x="4706244" y="1996508"/>
                    </a:cubicBezTo>
                    <a:cubicBezTo>
                      <a:pt x="4694989" y="1992786"/>
                      <a:pt x="4688737" y="1989063"/>
                      <a:pt x="4684985" y="1976655"/>
                    </a:cubicBezTo>
                    <a:cubicBezTo>
                      <a:pt x="4673731" y="1930743"/>
                      <a:pt x="4654974" y="1913371"/>
                      <a:pt x="4609956" y="1908407"/>
                    </a:cubicBezTo>
                    <a:cubicBezTo>
                      <a:pt x="4577444" y="1905926"/>
                      <a:pt x="4514919" y="1835197"/>
                      <a:pt x="4524923" y="1806657"/>
                    </a:cubicBezTo>
                    <a:cubicBezTo>
                      <a:pt x="4532426" y="1781840"/>
                      <a:pt x="4553684" y="1760746"/>
                      <a:pt x="4568690" y="1738410"/>
                    </a:cubicBezTo>
                    <a:cubicBezTo>
                      <a:pt x="4578694" y="1722900"/>
                      <a:pt x="4592762" y="1712973"/>
                      <a:pt x="4607768" y="1704442"/>
                    </a:cubicBezTo>
                    <a:lnTo>
                      <a:pt x="4649649" y="1680466"/>
                    </a:lnTo>
                    <a:lnTo>
                      <a:pt x="4651679" y="1678586"/>
                    </a:lnTo>
                    <a:lnTo>
                      <a:pt x="4653115" y="1672782"/>
                    </a:lnTo>
                    <a:lnTo>
                      <a:pt x="4649977" y="1660467"/>
                    </a:lnTo>
                    <a:cubicBezTo>
                      <a:pt x="4646085" y="1653983"/>
                      <a:pt x="4640792" y="1648290"/>
                      <a:pt x="4635809" y="1642597"/>
                    </a:cubicBezTo>
                    <a:lnTo>
                      <a:pt x="4635809" y="1622356"/>
                    </a:lnTo>
                    <a:lnTo>
                      <a:pt x="4636556" y="1621123"/>
                    </a:lnTo>
                    <a:lnTo>
                      <a:pt x="4629402" y="1626276"/>
                    </a:lnTo>
                    <a:cubicBezTo>
                      <a:pt x="4625663" y="1625030"/>
                      <a:pt x="4624417" y="1623783"/>
                      <a:pt x="4621924" y="1621291"/>
                    </a:cubicBezTo>
                    <a:cubicBezTo>
                      <a:pt x="4613199" y="1595118"/>
                      <a:pt x="4618185" y="1568945"/>
                      <a:pt x="4618185" y="1542772"/>
                    </a:cubicBezTo>
                    <a:cubicBezTo>
                      <a:pt x="4616938" y="1504135"/>
                      <a:pt x="4608213" y="1472977"/>
                      <a:pt x="4570821" y="1454282"/>
                    </a:cubicBezTo>
                    <a:cubicBezTo>
                      <a:pt x="4563343" y="1450543"/>
                      <a:pt x="4557111" y="1444312"/>
                      <a:pt x="4554618" y="1435587"/>
                    </a:cubicBezTo>
                    <a:cubicBezTo>
                      <a:pt x="4549632" y="1408168"/>
                      <a:pt x="4533429" y="1399444"/>
                      <a:pt x="4509747" y="1413153"/>
                    </a:cubicBezTo>
                    <a:cubicBezTo>
                      <a:pt x="4486065" y="1426863"/>
                      <a:pt x="4464876" y="1431848"/>
                      <a:pt x="4438702" y="1423124"/>
                    </a:cubicBezTo>
                    <a:cubicBezTo>
                      <a:pt x="4420006" y="1416892"/>
                      <a:pt x="4406295" y="1426863"/>
                      <a:pt x="4402556" y="1445558"/>
                    </a:cubicBezTo>
                    <a:cubicBezTo>
                      <a:pt x="4393831" y="1476716"/>
                      <a:pt x="4373889" y="1492918"/>
                      <a:pt x="4341482" y="1496657"/>
                    </a:cubicBezTo>
                    <a:cubicBezTo>
                      <a:pt x="4306582" y="1501643"/>
                      <a:pt x="4300350" y="1512860"/>
                      <a:pt x="4297858" y="1547757"/>
                    </a:cubicBezTo>
                    <a:cubicBezTo>
                      <a:pt x="4296611" y="1561467"/>
                      <a:pt x="4299104" y="1575176"/>
                      <a:pt x="4289133" y="1585147"/>
                    </a:cubicBezTo>
                    <a:cubicBezTo>
                      <a:pt x="4271683" y="1582654"/>
                      <a:pt x="4274176" y="1567698"/>
                      <a:pt x="4274176" y="1557728"/>
                    </a:cubicBezTo>
                    <a:cubicBezTo>
                      <a:pt x="4274176" y="1522830"/>
                      <a:pt x="4267944" y="1489179"/>
                      <a:pt x="4264205" y="1455529"/>
                    </a:cubicBezTo>
                    <a:cubicBezTo>
                      <a:pt x="4262958" y="1450543"/>
                      <a:pt x="4260465" y="1444312"/>
                      <a:pt x="4262958" y="1439326"/>
                    </a:cubicBezTo>
                    <a:cubicBezTo>
                      <a:pt x="4282901" y="1380749"/>
                      <a:pt x="4248001" y="1327156"/>
                      <a:pt x="4245508" y="1271071"/>
                    </a:cubicBezTo>
                    <a:cubicBezTo>
                      <a:pt x="4245508" y="1248637"/>
                      <a:pt x="4231798" y="1227450"/>
                      <a:pt x="4218087" y="1208755"/>
                    </a:cubicBezTo>
                    <a:cubicBezTo>
                      <a:pt x="4189420" y="1171365"/>
                      <a:pt x="4112143" y="1178843"/>
                      <a:pt x="4088461" y="1223711"/>
                    </a:cubicBezTo>
                    <a:cubicBezTo>
                      <a:pt x="4064779" y="1267332"/>
                      <a:pt x="4047329" y="1314693"/>
                      <a:pt x="4047329" y="1365793"/>
                    </a:cubicBezTo>
                    <a:cubicBezTo>
                      <a:pt x="4046083" y="1391966"/>
                      <a:pt x="4047329" y="1419385"/>
                      <a:pt x="4046083" y="1446804"/>
                    </a:cubicBezTo>
                    <a:cubicBezTo>
                      <a:pt x="4044837" y="1463007"/>
                      <a:pt x="4044837" y="1479209"/>
                      <a:pt x="4027387" y="1486687"/>
                    </a:cubicBezTo>
                    <a:cubicBezTo>
                      <a:pt x="4012430" y="1479209"/>
                      <a:pt x="4016169" y="1464253"/>
                      <a:pt x="4016169" y="1451790"/>
                    </a:cubicBezTo>
                    <a:cubicBezTo>
                      <a:pt x="4016169" y="1431848"/>
                      <a:pt x="4009937" y="1420631"/>
                      <a:pt x="3986255" y="1421878"/>
                    </a:cubicBezTo>
                    <a:cubicBezTo>
                      <a:pt x="3961327" y="1424370"/>
                      <a:pt x="3942631" y="1411907"/>
                      <a:pt x="3931413" y="1388227"/>
                    </a:cubicBezTo>
                    <a:cubicBezTo>
                      <a:pt x="3923935" y="1372024"/>
                      <a:pt x="3910224" y="1367039"/>
                      <a:pt x="3892775" y="1370778"/>
                    </a:cubicBezTo>
                    <a:cubicBezTo>
                      <a:pt x="3871586" y="1375763"/>
                      <a:pt x="3847904" y="1370778"/>
                      <a:pt x="3826715" y="1375763"/>
                    </a:cubicBezTo>
                    <a:cubicBezTo>
                      <a:pt x="3817990" y="1378256"/>
                      <a:pt x="3805526" y="1375763"/>
                      <a:pt x="3799294" y="1368285"/>
                    </a:cubicBezTo>
                    <a:cubicBezTo>
                      <a:pt x="3773119" y="1333388"/>
                      <a:pt x="3725756" y="1322171"/>
                      <a:pt x="3697088" y="1287274"/>
                    </a:cubicBezTo>
                    <a:cubicBezTo>
                      <a:pt x="3682132" y="1267332"/>
                      <a:pt x="3657203" y="1263593"/>
                      <a:pt x="3634768" y="1261101"/>
                    </a:cubicBezTo>
                    <a:cubicBezTo>
                      <a:pt x="3597376" y="1257362"/>
                      <a:pt x="3567462" y="1236174"/>
                      <a:pt x="3535055" y="1219972"/>
                    </a:cubicBezTo>
                    <a:cubicBezTo>
                      <a:pt x="3521345" y="1211248"/>
                      <a:pt x="3516359" y="1200031"/>
                      <a:pt x="3525084" y="1186321"/>
                    </a:cubicBezTo>
                    <a:cubicBezTo>
                      <a:pt x="3535055" y="1168872"/>
                      <a:pt x="3528823" y="1158902"/>
                      <a:pt x="3513866" y="1147685"/>
                    </a:cubicBezTo>
                    <a:cubicBezTo>
                      <a:pt x="3500156" y="1136468"/>
                      <a:pt x="3486445" y="1122758"/>
                      <a:pt x="3467749" y="1116526"/>
                    </a:cubicBezTo>
                    <a:cubicBezTo>
                      <a:pt x="3422878" y="1101570"/>
                      <a:pt x="3389225" y="1072904"/>
                      <a:pt x="3364297" y="1033022"/>
                    </a:cubicBezTo>
                    <a:cubicBezTo>
                      <a:pt x="3353080" y="1016819"/>
                      <a:pt x="3339369" y="1011834"/>
                      <a:pt x="3319427" y="1014327"/>
                    </a:cubicBezTo>
                    <a:cubicBezTo>
                      <a:pt x="3282034" y="1015573"/>
                      <a:pt x="3243396" y="1019312"/>
                      <a:pt x="3204757" y="1010588"/>
                    </a:cubicBezTo>
                    <a:cubicBezTo>
                      <a:pt x="3186061" y="1005602"/>
                      <a:pt x="3166118" y="1015573"/>
                      <a:pt x="3146176" y="1014327"/>
                    </a:cubicBezTo>
                    <a:cubicBezTo>
                      <a:pt x="3133712" y="1014327"/>
                      <a:pt x="3134958" y="1028036"/>
                      <a:pt x="3131219" y="1036761"/>
                    </a:cubicBezTo>
                    <a:cubicBezTo>
                      <a:pt x="3126233" y="1054209"/>
                      <a:pt x="3122493" y="1076643"/>
                      <a:pt x="3098812" y="1076643"/>
                    </a:cubicBezTo>
                    <a:cubicBezTo>
                      <a:pt x="3077623" y="1077889"/>
                      <a:pt x="3061419" y="1066672"/>
                      <a:pt x="3052695" y="1045485"/>
                    </a:cubicBezTo>
                    <a:cubicBezTo>
                      <a:pt x="3050202" y="1039253"/>
                      <a:pt x="3050202" y="1028036"/>
                      <a:pt x="3038984" y="1030529"/>
                    </a:cubicBezTo>
                    <a:cubicBezTo>
                      <a:pt x="3027766" y="1035514"/>
                      <a:pt x="3021534" y="1044239"/>
                      <a:pt x="3017795" y="1055455"/>
                    </a:cubicBezTo>
                    <a:cubicBezTo>
                      <a:pt x="3016549" y="1066672"/>
                      <a:pt x="3029013" y="1065426"/>
                      <a:pt x="3035245" y="1067919"/>
                    </a:cubicBezTo>
                    <a:cubicBezTo>
                      <a:pt x="3061419" y="1076643"/>
                      <a:pt x="3063912" y="1085367"/>
                      <a:pt x="3045216" y="1105309"/>
                    </a:cubicBezTo>
                    <a:cubicBezTo>
                      <a:pt x="3036491" y="1115279"/>
                      <a:pt x="3030259" y="1125251"/>
                      <a:pt x="3022781" y="1135221"/>
                    </a:cubicBezTo>
                    <a:cubicBezTo>
                      <a:pt x="3009070" y="1153916"/>
                      <a:pt x="2969185" y="1162641"/>
                      <a:pt x="2947996" y="1152670"/>
                    </a:cubicBezTo>
                    <a:cubicBezTo>
                      <a:pt x="2936779" y="1146438"/>
                      <a:pt x="2938025" y="1138960"/>
                      <a:pt x="2945503" y="1132729"/>
                    </a:cubicBezTo>
                    <a:cubicBezTo>
                      <a:pt x="2974171" y="1109048"/>
                      <a:pt x="2976664" y="1086614"/>
                      <a:pt x="2947996" y="1061687"/>
                    </a:cubicBezTo>
                    <a:cubicBezTo>
                      <a:pt x="2940518" y="1055455"/>
                      <a:pt x="2945503" y="1045485"/>
                      <a:pt x="2939271" y="1036761"/>
                    </a:cubicBezTo>
                    <a:cubicBezTo>
                      <a:pt x="2928054" y="1042992"/>
                      <a:pt x="2930546" y="1052963"/>
                      <a:pt x="2929300" y="1062933"/>
                    </a:cubicBezTo>
                    <a:cubicBezTo>
                      <a:pt x="2923068" y="1097831"/>
                      <a:pt x="2904372" y="1107801"/>
                      <a:pt x="2870719" y="1089106"/>
                    </a:cubicBezTo>
                    <a:cubicBezTo>
                      <a:pt x="2855762" y="1081628"/>
                      <a:pt x="2842051" y="1070411"/>
                      <a:pt x="2824602" y="1065426"/>
                    </a:cubicBezTo>
                    <a:cubicBezTo>
                      <a:pt x="2815877" y="1062933"/>
                      <a:pt x="2805906" y="1056702"/>
                      <a:pt x="2799674" y="1059194"/>
                    </a:cubicBezTo>
                    <a:cubicBezTo>
                      <a:pt x="2769760" y="1067919"/>
                      <a:pt x="2739846" y="1071658"/>
                      <a:pt x="2708686" y="1059194"/>
                    </a:cubicBezTo>
                    <a:cubicBezTo>
                      <a:pt x="2701207" y="1056702"/>
                      <a:pt x="2693729" y="1065426"/>
                      <a:pt x="2689990" y="1074150"/>
                    </a:cubicBezTo>
                    <a:cubicBezTo>
                      <a:pt x="2687497" y="1081628"/>
                      <a:pt x="2691236" y="1087860"/>
                      <a:pt x="2696222" y="1094092"/>
                    </a:cubicBezTo>
                    <a:cubicBezTo>
                      <a:pt x="2726135" y="1127743"/>
                      <a:pt x="2722396" y="1138960"/>
                      <a:pt x="2682511" y="1158902"/>
                    </a:cubicBezTo>
                    <a:cubicBezTo>
                      <a:pt x="2670047" y="1165133"/>
                      <a:pt x="2661322" y="1173858"/>
                      <a:pt x="2660076" y="1188814"/>
                    </a:cubicBezTo>
                    <a:cubicBezTo>
                      <a:pt x="2658829" y="1203770"/>
                      <a:pt x="2651351" y="1213740"/>
                      <a:pt x="2633901" y="1211248"/>
                    </a:cubicBezTo>
                    <a:cubicBezTo>
                      <a:pt x="2617698" y="1210001"/>
                      <a:pt x="2608973" y="1200031"/>
                      <a:pt x="2606480" y="1183828"/>
                    </a:cubicBezTo>
                    <a:cubicBezTo>
                      <a:pt x="2599002" y="1132729"/>
                      <a:pt x="2596509" y="1130236"/>
                      <a:pt x="2542913" y="1128990"/>
                    </a:cubicBezTo>
                    <a:cubicBezTo>
                      <a:pt x="2541667" y="1145192"/>
                      <a:pt x="2556624" y="1152670"/>
                      <a:pt x="2564102" y="1162641"/>
                    </a:cubicBezTo>
                    <a:cubicBezTo>
                      <a:pt x="2575320" y="1176350"/>
                      <a:pt x="2581552" y="1192553"/>
                      <a:pt x="2571581" y="1207509"/>
                    </a:cubicBezTo>
                    <a:cubicBezTo>
                      <a:pt x="2561609" y="1223711"/>
                      <a:pt x="2549145" y="1217479"/>
                      <a:pt x="2536681" y="1210001"/>
                    </a:cubicBezTo>
                    <a:cubicBezTo>
                      <a:pt x="2530449" y="1206262"/>
                      <a:pt x="2524217" y="1207509"/>
                      <a:pt x="2519231" y="1213740"/>
                    </a:cubicBezTo>
                    <a:cubicBezTo>
                      <a:pt x="2483086" y="1262347"/>
                      <a:pt x="2434476" y="1239913"/>
                      <a:pt x="2389605" y="1234928"/>
                    </a:cubicBezTo>
                    <a:cubicBezTo>
                      <a:pt x="2387112" y="1233681"/>
                      <a:pt x="2384619" y="1232435"/>
                      <a:pt x="2383373" y="1231189"/>
                    </a:cubicBezTo>
                    <a:cubicBezTo>
                      <a:pt x="2359691" y="1216233"/>
                      <a:pt x="2342241" y="1246145"/>
                      <a:pt x="2317313" y="1241159"/>
                    </a:cubicBezTo>
                    <a:cubicBezTo>
                      <a:pt x="2296124" y="1236174"/>
                      <a:pt x="2273689" y="1224957"/>
                      <a:pt x="2256239" y="1252376"/>
                    </a:cubicBezTo>
                    <a:cubicBezTo>
                      <a:pt x="2248761" y="1264840"/>
                      <a:pt x="2232557" y="1261101"/>
                      <a:pt x="2220093" y="1254869"/>
                    </a:cubicBezTo>
                    <a:cubicBezTo>
                      <a:pt x="2211368" y="1249884"/>
                      <a:pt x="2203890" y="1243652"/>
                      <a:pt x="2193919" y="1241159"/>
                    </a:cubicBezTo>
                    <a:cubicBezTo>
                      <a:pt x="2160266" y="1231189"/>
                      <a:pt x="2131598" y="1229942"/>
                      <a:pt x="2134091" y="1279796"/>
                    </a:cubicBezTo>
                    <a:cubicBezTo>
                      <a:pt x="2136584" y="1318432"/>
                      <a:pt x="2132845" y="1357068"/>
                      <a:pt x="2155280" y="1391966"/>
                    </a:cubicBezTo>
                    <a:cubicBezTo>
                      <a:pt x="2159019" y="1399444"/>
                      <a:pt x="2161512" y="1408168"/>
                      <a:pt x="2159019" y="1418139"/>
                    </a:cubicBezTo>
                    <a:cubicBezTo>
                      <a:pt x="2155280" y="1436834"/>
                      <a:pt x="2162758" y="1450543"/>
                      <a:pt x="2177715" y="1464253"/>
                    </a:cubicBezTo>
                    <a:cubicBezTo>
                      <a:pt x="2196411" y="1481701"/>
                      <a:pt x="2192672" y="1491672"/>
                      <a:pt x="2168990" y="1500396"/>
                    </a:cubicBezTo>
                    <a:cubicBezTo>
                      <a:pt x="2155280" y="1505382"/>
                      <a:pt x="2135337" y="1501643"/>
                      <a:pt x="2134091" y="1524077"/>
                    </a:cubicBezTo>
                    <a:cubicBezTo>
                      <a:pt x="2131598" y="1546511"/>
                      <a:pt x="2151541" y="1572684"/>
                      <a:pt x="2172730" y="1578915"/>
                    </a:cubicBezTo>
                    <a:cubicBezTo>
                      <a:pt x="2178962" y="1581408"/>
                      <a:pt x="2185194" y="1581408"/>
                      <a:pt x="2192672" y="1582654"/>
                    </a:cubicBezTo>
                    <a:cubicBezTo>
                      <a:pt x="2223832" y="1588886"/>
                      <a:pt x="2231311" y="1596364"/>
                      <a:pt x="2231311" y="1627522"/>
                    </a:cubicBezTo>
                    <a:cubicBezTo>
                      <a:pt x="2231311" y="1633754"/>
                      <a:pt x="2230065" y="1639986"/>
                      <a:pt x="2231311" y="1644971"/>
                    </a:cubicBezTo>
                    <a:cubicBezTo>
                      <a:pt x="2259978" y="1691085"/>
                      <a:pt x="2223832" y="1727229"/>
                      <a:pt x="2212615" y="1767111"/>
                    </a:cubicBezTo>
                    <a:cubicBezTo>
                      <a:pt x="2210122" y="1773343"/>
                      <a:pt x="2206383" y="1777082"/>
                      <a:pt x="2202644" y="1780821"/>
                    </a:cubicBezTo>
                    <a:cubicBezTo>
                      <a:pt x="2196411" y="1790792"/>
                      <a:pt x="2176469" y="1780821"/>
                      <a:pt x="2177715" y="1797023"/>
                    </a:cubicBezTo>
                    <a:cubicBezTo>
                      <a:pt x="2180208" y="1814472"/>
                      <a:pt x="2185194" y="1831921"/>
                      <a:pt x="2191426" y="1848123"/>
                    </a:cubicBezTo>
                    <a:cubicBezTo>
                      <a:pt x="2195165" y="1863079"/>
                      <a:pt x="2205136" y="1858094"/>
                      <a:pt x="2213861" y="1851862"/>
                    </a:cubicBezTo>
                    <a:cubicBezTo>
                      <a:pt x="2225079" y="1845630"/>
                      <a:pt x="2236297" y="1839399"/>
                      <a:pt x="2247514" y="1848123"/>
                    </a:cubicBezTo>
                    <a:cubicBezTo>
                      <a:pt x="2261225" y="1856847"/>
                      <a:pt x="2261225" y="1870557"/>
                      <a:pt x="2258732" y="1884267"/>
                    </a:cubicBezTo>
                    <a:cubicBezTo>
                      <a:pt x="2256239" y="1897976"/>
                      <a:pt x="2252500" y="1911686"/>
                      <a:pt x="2248761" y="1925396"/>
                    </a:cubicBezTo>
                    <a:cubicBezTo>
                      <a:pt x="2246268" y="1934120"/>
                      <a:pt x="2241282" y="1941598"/>
                      <a:pt x="2243775" y="1947830"/>
                    </a:cubicBezTo>
                    <a:cubicBezTo>
                      <a:pt x="2259978" y="1978988"/>
                      <a:pt x="2250007" y="2012639"/>
                      <a:pt x="2254993" y="2043797"/>
                    </a:cubicBezTo>
                    <a:cubicBezTo>
                      <a:pt x="2257486" y="2068724"/>
                      <a:pt x="2248761" y="2078695"/>
                      <a:pt x="2227572" y="2086173"/>
                    </a:cubicBezTo>
                    <a:cubicBezTo>
                      <a:pt x="2221340" y="2088665"/>
                      <a:pt x="2213861" y="2088665"/>
                      <a:pt x="2206383" y="2091158"/>
                    </a:cubicBezTo>
                    <a:cubicBezTo>
                      <a:pt x="2186440" y="2097389"/>
                      <a:pt x="2180208" y="2106114"/>
                      <a:pt x="2191426" y="2127301"/>
                    </a:cubicBezTo>
                    <a:cubicBezTo>
                      <a:pt x="2203890" y="2154721"/>
                      <a:pt x="2212615" y="2177155"/>
                      <a:pt x="2252500" y="2169677"/>
                    </a:cubicBezTo>
                    <a:cubicBezTo>
                      <a:pt x="2277428" y="2164691"/>
                      <a:pt x="2278674" y="2195850"/>
                      <a:pt x="2281167" y="2213299"/>
                    </a:cubicBezTo>
                    <a:cubicBezTo>
                      <a:pt x="2284907" y="2238225"/>
                      <a:pt x="2264964" y="2240718"/>
                      <a:pt x="2246268" y="2239471"/>
                    </a:cubicBezTo>
                    <a:cubicBezTo>
                      <a:pt x="2264964" y="2320483"/>
                      <a:pt x="2328531" y="2314251"/>
                      <a:pt x="2393344" y="2293064"/>
                    </a:cubicBezTo>
                    <a:cubicBezTo>
                      <a:pt x="2415779" y="2284339"/>
                      <a:pt x="2436968" y="2275615"/>
                      <a:pt x="2461897" y="2281847"/>
                    </a:cubicBezTo>
                    <a:cubicBezTo>
                      <a:pt x="2481839" y="2286832"/>
                      <a:pt x="2501782" y="2283093"/>
                      <a:pt x="2521724" y="2283093"/>
                    </a:cubicBezTo>
                    <a:cubicBezTo>
                      <a:pt x="2555377" y="2284339"/>
                      <a:pt x="2585291" y="2293064"/>
                      <a:pt x="2595262" y="2337932"/>
                    </a:cubicBezTo>
                    <a:cubicBezTo>
                      <a:pt x="2606480" y="2317990"/>
                      <a:pt x="2608973" y="2298049"/>
                      <a:pt x="2620191" y="2284339"/>
                    </a:cubicBezTo>
                    <a:cubicBezTo>
                      <a:pt x="2647612" y="2251935"/>
                      <a:pt x="2681265" y="2255674"/>
                      <a:pt x="2702454" y="2294310"/>
                    </a:cubicBezTo>
                    <a:cubicBezTo>
                      <a:pt x="2708686" y="2306773"/>
                      <a:pt x="2709932" y="2321729"/>
                      <a:pt x="2726135" y="2335439"/>
                    </a:cubicBezTo>
                    <a:cubicBezTo>
                      <a:pt x="2719903" y="2310512"/>
                      <a:pt x="2721150" y="2290571"/>
                      <a:pt x="2741092" y="2276861"/>
                    </a:cubicBezTo>
                    <a:cubicBezTo>
                      <a:pt x="2759788" y="2265644"/>
                      <a:pt x="2779731" y="2261905"/>
                      <a:pt x="2800920" y="2269383"/>
                    </a:cubicBezTo>
                    <a:cubicBezTo>
                      <a:pt x="2835819" y="2281847"/>
                      <a:pt x="2848283" y="2317990"/>
                      <a:pt x="2820862" y="2344163"/>
                    </a:cubicBezTo>
                    <a:cubicBezTo>
                      <a:pt x="2804659" y="2360366"/>
                      <a:pt x="2795934" y="2376568"/>
                      <a:pt x="2790949" y="2396509"/>
                    </a:cubicBezTo>
                    <a:cubicBezTo>
                      <a:pt x="2787209" y="2411465"/>
                      <a:pt x="2777238" y="2425175"/>
                      <a:pt x="2769760" y="2437638"/>
                    </a:cubicBezTo>
                    <a:cubicBezTo>
                      <a:pt x="2762281" y="2451348"/>
                      <a:pt x="2758542" y="2465058"/>
                      <a:pt x="2766020" y="2481260"/>
                    </a:cubicBezTo>
                    <a:cubicBezTo>
                      <a:pt x="2775992" y="2504940"/>
                      <a:pt x="2763528" y="2518650"/>
                      <a:pt x="2742339" y="2521143"/>
                    </a:cubicBezTo>
                    <a:cubicBezTo>
                      <a:pt x="2718657" y="2523635"/>
                      <a:pt x="2696222" y="2528621"/>
                      <a:pt x="2673786" y="2531113"/>
                    </a:cubicBezTo>
                    <a:cubicBezTo>
                      <a:pt x="2657583" y="2532359"/>
                      <a:pt x="2642626" y="2529867"/>
                      <a:pt x="2628915" y="2519896"/>
                    </a:cubicBezTo>
                    <a:cubicBezTo>
                      <a:pt x="2613959" y="2508679"/>
                      <a:pt x="2597755" y="2499955"/>
                      <a:pt x="2580306" y="2492477"/>
                    </a:cubicBezTo>
                    <a:cubicBezTo>
                      <a:pt x="2559117" y="2484999"/>
                      <a:pt x="2551638" y="2470043"/>
                      <a:pt x="2565349" y="2447609"/>
                    </a:cubicBezTo>
                    <a:cubicBezTo>
                      <a:pt x="2569088" y="2441377"/>
                      <a:pt x="2581552" y="2435146"/>
                      <a:pt x="2571581" y="2426421"/>
                    </a:cubicBezTo>
                    <a:cubicBezTo>
                      <a:pt x="2561609" y="2418943"/>
                      <a:pt x="2550392" y="2410219"/>
                      <a:pt x="2535435" y="2415204"/>
                    </a:cubicBezTo>
                    <a:cubicBezTo>
                      <a:pt x="2496796" y="2428914"/>
                      <a:pt x="2456911" y="2483753"/>
                      <a:pt x="2458157" y="2524881"/>
                    </a:cubicBezTo>
                    <a:cubicBezTo>
                      <a:pt x="2458157" y="2544823"/>
                      <a:pt x="2451925" y="2559779"/>
                      <a:pt x="2433229" y="2567257"/>
                    </a:cubicBezTo>
                    <a:cubicBezTo>
                      <a:pt x="2398330" y="2582213"/>
                      <a:pt x="2363430" y="2598415"/>
                      <a:pt x="2328531" y="2615864"/>
                    </a:cubicBezTo>
                    <a:cubicBezTo>
                      <a:pt x="2318560" y="2620849"/>
                      <a:pt x="2307342" y="2623342"/>
                      <a:pt x="2296124" y="2618357"/>
                    </a:cubicBezTo>
                    <a:cubicBezTo>
                      <a:pt x="2267457" y="2608386"/>
                      <a:pt x="2237543" y="2602154"/>
                      <a:pt x="2207629" y="2593430"/>
                    </a:cubicBezTo>
                    <a:cubicBezTo>
                      <a:pt x="2188933" y="2587198"/>
                      <a:pt x="2175223" y="2577227"/>
                      <a:pt x="2187687" y="2554793"/>
                    </a:cubicBezTo>
                    <a:cubicBezTo>
                      <a:pt x="2193919" y="2543577"/>
                      <a:pt x="2191426" y="2537345"/>
                      <a:pt x="2178962" y="2534852"/>
                    </a:cubicBezTo>
                    <a:cubicBezTo>
                      <a:pt x="2165251" y="2532359"/>
                      <a:pt x="2159019" y="2524881"/>
                      <a:pt x="2165251" y="2511172"/>
                    </a:cubicBezTo>
                    <a:cubicBezTo>
                      <a:pt x="2187687" y="2453841"/>
                      <a:pt x="2201397" y="2390278"/>
                      <a:pt x="2236297" y="2335439"/>
                    </a:cubicBezTo>
                    <a:cubicBezTo>
                      <a:pt x="2196411" y="2321729"/>
                      <a:pt x="2157773" y="2332946"/>
                      <a:pt x="2126613" y="2365351"/>
                    </a:cubicBezTo>
                    <a:cubicBezTo>
                      <a:pt x="2119134" y="2374075"/>
                      <a:pt x="2109163" y="2382800"/>
                      <a:pt x="2099192" y="2386539"/>
                    </a:cubicBezTo>
                    <a:cubicBezTo>
                      <a:pt x="2060553" y="2402741"/>
                      <a:pt x="2055567" y="2433899"/>
                      <a:pt x="2059306" y="2468797"/>
                    </a:cubicBezTo>
                    <a:cubicBezTo>
                      <a:pt x="2065539" y="2508679"/>
                      <a:pt x="2054321" y="2553547"/>
                      <a:pt x="2085481" y="2588445"/>
                    </a:cubicBezTo>
                    <a:cubicBezTo>
                      <a:pt x="2094206" y="2597169"/>
                      <a:pt x="2091713" y="2608386"/>
                      <a:pt x="2084235" y="2618357"/>
                    </a:cubicBezTo>
                    <a:cubicBezTo>
                      <a:pt x="2075510" y="2628327"/>
                      <a:pt x="2065539" y="2635805"/>
                      <a:pt x="2051828" y="2630820"/>
                    </a:cubicBezTo>
                    <a:cubicBezTo>
                      <a:pt x="2023161" y="2618357"/>
                      <a:pt x="2015682" y="2633313"/>
                      <a:pt x="2015682" y="2656993"/>
                    </a:cubicBezTo>
                    <a:cubicBezTo>
                      <a:pt x="2015682" y="2675688"/>
                      <a:pt x="2000725" y="2691890"/>
                      <a:pt x="2001972" y="2711831"/>
                    </a:cubicBezTo>
                    <a:cubicBezTo>
                      <a:pt x="2019421" y="2714324"/>
                      <a:pt x="2028146" y="2700614"/>
                      <a:pt x="2040610" y="2696875"/>
                    </a:cubicBezTo>
                    <a:cubicBezTo>
                      <a:pt x="2056814" y="2693136"/>
                      <a:pt x="2071771" y="2696875"/>
                      <a:pt x="2080495" y="2711831"/>
                    </a:cubicBezTo>
                    <a:cubicBezTo>
                      <a:pt x="2086105" y="2720244"/>
                      <a:pt x="2094518" y="2730059"/>
                      <a:pt x="2089961" y="2740224"/>
                    </a:cubicBezTo>
                    <a:lnTo>
                      <a:pt x="2080522" y="2750439"/>
                    </a:lnTo>
                    <a:lnTo>
                      <a:pt x="2082285" y="2770689"/>
                    </a:lnTo>
                    <a:cubicBezTo>
                      <a:pt x="2081973" y="2780335"/>
                      <a:pt x="2081661" y="2789981"/>
                      <a:pt x="2084777" y="2799316"/>
                    </a:cubicBezTo>
                    <a:cubicBezTo>
                      <a:pt x="2087270" y="2813008"/>
                      <a:pt x="2078545" y="2819231"/>
                      <a:pt x="2066081" y="2821720"/>
                    </a:cubicBezTo>
                    <a:cubicBezTo>
                      <a:pt x="2053618" y="2824210"/>
                      <a:pt x="2041154" y="2824210"/>
                      <a:pt x="2031182" y="2837901"/>
                    </a:cubicBezTo>
                    <a:cubicBezTo>
                      <a:pt x="2058603" y="2844124"/>
                      <a:pt x="2086024" y="2847858"/>
                      <a:pt x="2072313" y="2886443"/>
                    </a:cubicBezTo>
                    <a:cubicBezTo>
                      <a:pt x="2069821" y="2895156"/>
                      <a:pt x="2082285" y="2896400"/>
                      <a:pt x="2089763" y="2896400"/>
                    </a:cubicBezTo>
                    <a:cubicBezTo>
                      <a:pt x="2104720" y="2896400"/>
                      <a:pt x="2117184" y="2888932"/>
                      <a:pt x="2128401" y="2880220"/>
                    </a:cubicBezTo>
                    <a:cubicBezTo>
                      <a:pt x="2138372" y="2872752"/>
                      <a:pt x="2149590" y="2867773"/>
                      <a:pt x="2163300" y="2867773"/>
                    </a:cubicBezTo>
                    <a:cubicBezTo>
                      <a:pt x="2177010" y="2867773"/>
                      <a:pt x="2188228" y="2872752"/>
                      <a:pt x="2193213" y="2886443"/>
                    </a:cubicBezTo>
                    <a:cubicBezTo>
                      <a:pt x="2199445" y="2901379"/>
                      <a:pt x="2190721" y="2910092"/>
                      <a:pt x="2179503" y="2916315"/>
                    </a:cubicBezTo>
                    <a:cubicBezTo>
                      <a:pt x="2174518" y="2920049"/>
                      <a:pt x="2168286" y="2920049"/>
                      <a:pt x="2164546" y="2926272"/>
                    </a:cubicBezTo>
                    <a:cubicBezTo>
                      <a:pt x="2184489" y="2942453"/>
                      <a:pt x="2194460" y="2964857"/>
                      <a:pt x="2210663" y="2984772"/>
                    </a:cubicBezTo>
                    <a:cubicBezTo>
                      <a:pt x="2218141" y="2994729"/>
                      <a:pt x="2221881" y="3007176"/>
                      <a:pt x="2214402" y="3018378"/>
                    </a:cubicBezTo>
                    <a:cubicBezTo>
                      <a:pt x="2206924" y="3032069"/>
                      <a:pt x="2193213" y="3034558"/>
                      <a:pt x="2179503" y="3033314"/>
                    </a:cubicBezTo>
                    <a:cubicBezTo>
                      <a:pt x="2157068" y="3029580"/>
                      <a:pt x="2140865" y="3014644"/>
                      <a:pt x="2122169" y="3002197"/>
                    </a:cubicBezTo>
                    <a:cubicBezTo>
                      <a:pt x="2108459" y="2992240"/>
                      <a:pt x="2097241" y="2986016"/>
                      <a:pt x="2079792" y="2994729"/>
                    </a:cubicBezTo>
                    <a:cubicBezTo>
                      <a:pt x="2061096" y="3003442"/>
                      <a:pt x="2043646" y="2993484"/>
                      <a:pt x="2027443" y="2986016"/>
                    </a:cubicBezTo>
                    <a:cubicBezTo>
                      <a:pt x="2017472" y="2982282"/>
                      <a:pt x="2006255" y="2978548"/>
                      <a:pt x="2001269" y="2992240"/>
                    </a:cubicBezTo>
                    <a:cubicBezTo>
                      <a:pt x="1996284" y="3008420"/>
                      <a:pt x="2011240" y="3005931"/>
                      <a:pt x="2019965" y="3007176"/>
                    </a:cubicBezTo>
                    <a:cubicBezTo>
                      <a:pt x="2041154" y="3009665"/>
                      <a:pt x="2052371" y="3020867"/>
                      <a:pt x="2047386" y="3043271"/>
                    </a:cubicBezTo>
                    <a:cubicBezTo>
                      <a:pt x="2043646" y="3053228"/>
                      <a:pt x="2047386" y="3064430"/>
                      <a:pt x="2049878" y="3075632"/>
                    </a:cubicBezTo>
                    <a:cubicBezTo>
                      <a:pt x="2057357" y="3096792"/>
                      <a:pt x="2048632" y="3116706"/>
                      <a:pt x="2036168" y="3134132"/>
                    </a:cubicBezTo>
                    <a:cubicBezTo>
                      <a:pt x="2028690" y="3142844"/>
                      <a:pt x="2013733" y="3146578"/>
                      <a:pt x="2024951" y="3162759"/>
                    </a:cubicBezTo>
                    <a:cubicBezTo>
                      <a:pt x="2037414" y="3176450"/>
                      <a:pt x="2047386" y="3198854"/>
                      <a:pt x="2069821" y="3190142"/>
                    </a:cubicBezTo>
                    <a:cubicBezTo>
                      <a:pt x="2098488" y="3180184"/>
                      <a:pt x="2114691" y="3192631"/>
                      <a:pt x="2134633" y="3208812"/>
                    </a:cubicBezTo>
                    <a:cubicBezTo>
                      <a:pt x="2155822" y="3226237"/>
                      <a:pt x="2177010" y="3243662"/>
                      <a:pt x="2198199" y="3259843"/>
                    </a:cubicBezTo>
                    <a:cubicBezTo>
                      <a:pt x="2216895" y="3273534"/>
                      <a:pt x="2229359" y="3290960"/>
                      <a:pt x="2236837" y="3312119"/>
                    </a:cubicBezTo>
                    <a:cubicBezTo>
                      <a:pt x="2241823" y="3271045"/>
                      <a:pt x="2267997" y="3253620"/>
                      <a:pt x="2300403" y="3273534"/>
                    </a:cubicBezTo>
                    <a:cubicBezTo>
                      <a:pt x="2312867" y="3281002"/>
                      <a:pt x="2317853" y="3274779"/>
                      <a:pt x="2324085" y="3267311"/>
                    </a:cubicBezTo>
                    <a:cubicBezTo>
                      <a:pt x="2339041" y="3252375"/>
                      <a:pt x="2356491" y="3242418"/>
                      <a:pt x="2378926" y="3241173"/>
                    </a:cubicBezTo>
                    <a:cubicBezTo>
                      <a:pt x="2401361" y="3239928"/>
                      <a:pt x="2413825" y="3223748"/>
                      <a:pt x="2422550" y="3206322"/>
                    </a:cubicBezTo>
                    <a:cubicBezTo>
                      <a:pt x="2435014" y="3182674"/>
                      <a:pt x="2444985" y="3156536"/>
                      <a:pt x="2478637" y="3156536"/>
                    </a:cubicBezTo>
                    <a:cubicBezTo>
                      <a:pt x="2484869" y="3156536"/>
                      <a:pt x="2486116" y="3151557"/>
                      <a:pt x="2489855" y="3145334"/>
                    </a:cubicBezTo>
                    <a:cubicBezTo>
                      <a:pt x="2509797" y="3107994"/>
                      <a:pt x="2553421" y="3098036"/>
                      <a:pt x="2587073" y="3126664"/>
                    </a:cubicBezTo>
                    <a:cubicBezTo>
                      <a:pt x="2602030" y="3140355"/>
                      <a:pt x="2618233" y="3147823"/>
                      <a:pt x="2635683" y="3152802"/>
                    </a:cubicBezTo>
                    <a:cubicBezTo>
                      <a:pt x="2664350" y="3161514"/>
                      <a:pt x="2688031" y="3178940"/>
                      <a:pt x="2706727" y="3201344"/>
                    </a:cubicBezTo>
                    <a:cubicBezTo>
                      <a:pt x="2715452" y="3211301"/>
                      <a:pt x="2724177" y="3222503"/>
                      <a:pt x="2737887" y="3228726"/>
                    </a:cubicBezTo>
                    <a:cubicBezTo>
                      <a:pt x="2746612" y="3233705"/>
                      <a:pt x="2751597" y="3239928"/>
                      <a:pt x="2752844" y="3249886"/>
                    </a:cubicBezTo>
                    <a:cubicBezTo>
                      <a:pt x="2759076" y="3303406"/>
                      <a:pt x="2821395" y="3346970"/>
                      <a:pt x="2873744" y="3335768"/>
                    </a:cubicBezTo>
                    <a:cubicBezTo>
                      <a:pt x="2928585" y="3325810"/>
                      <a:pt x="2936063" y="3329544"/>
                      <a:pt x="2958498" y="3383065"/>
                    </a:cubicBezTo>
                    <a:cubicBezTo>
                      <a:pt x="2963484" y="3394267"/>
                      <a:pt x="2973455" y="3404224"/>
                      <a:pt x="2983426" y="3411692"/>
                    </a:cubicBezTo>
                    <a:cubicBezTo>
                      <a:pt x="3043253" y="3452766"/>
                      <a:pt x="3050731" y="3516244"/>
                      <a:pt x="3051978" y="3580967"/>
                    </a:cubicBezTo>
                    <a:cubicBezTo>
                      <a:pt x="3051978" y="3595903"/>
                      <a:pt x="3042007" y="3605860"/>
                      <a:pt x="3029543" y="3612084"/>
                    </a:cubicBezTo>
                    <a:cubicBezTo>
                      <a:pt x="2982180" y="3639466"/>
                      <a:pt x="2931078" y="3656892"/>
                      <a:pt x="2879976" y="3671828"/>
                    </a:cubicBezTo>
                    <a:cubicBezTo>
                      <a:pt x="2852555" y="3679296"/>
                      <a:pt x="2823888" y="3679296"/>
                      <a:pt x="2795221" y="3683030"/>
                    </a:cubicBezTo>
                    <a:cubicBezTo>
                      <a:pt x="2752844" y="3690498"/>
                      <a:pt x="2716698" y="3714146"/>
                      <a:pt x="2676814" y="3727838"/>
                    </a:cubicBezTo>
                    <a:cubicBezTo>
                      <a:pt x="2665596" y="3731572"/>
                      <a:pt x="2656871" y="3737795"/>
                      <a:pt x="2649393" y="3745263"/>
                    </a:cubicBezTo>
                    <a:cubicBezTo>
                      <a:pt x="2636929" y="3757710"/>
                      <a:pt x="2631944" y="3767667"/>
                      <a:pt x="2646900" y="3781358"/>
                    </a:cubicBezTo>
                    <a:cubicBezTo>
                      <a:pt x="2664350" y="3796294"/>
                      <a:pt x="2668089" y="3819943"/>
                      <a:pt x="2673075" y="3841102"/>
                    </a:cubicBezTo>
                    <a:cubicBezTo>
                      <a:pt x="2684292" y="3884666"/>
                      <a:pt x="2693017" y="3889644"/>
                      <a:pt x="2736641" y="3884666"/>
                    </a:cubicBezTo>
                    <a:cubicBezTo>
                      <a:pt x="2786496" y="3878442"/>
                      <a:pt x="2803946" y="3898357"/>
                      <a:pt x="2811424" y="3953123"/>
                    </a:cubicBezTo>
                    <a:cubicBezTo>
                      <a:pt x="2812670" y="3959346"/>
                      <a:pt x="2810178" y="3964325"/>
                      <a:pt x="2808931" y="3969303"/>
                    </a:cubicBezTo>
                    <a:cubicBezTo>
                      <a:pt x="2807685" y="3982995"/>
                      <a:pt x="2811424" y="3995441"/>
                      <a:pt x="2825134" y="3997931"/>
                    </a:cubicBezTo>
                    <a:cubicBezTo>
                      <a:pt x="2838845" y="4000420"/>
                      <a:pt x="2843830" y="3986729"/>
                      <a:pt x="2847569" y="3978016"/>
                    </a:cubicBezTo>
                    <a:cubicBezTo>
                      <a:pt x="2855048" y="3953123"/>
                      <a:pt x="2857541" y="3925740"/>
                      <a:pt x="2863773" y="3900846"/>
                    </a:cubicBezTo>
                    <a:cubicBezTo>
                      <a:pt x="2872497" y="3863506"/>
                      <a:pt x="2897425" y="3853549"/>
                      <a:pt x="2928585" y="3874708"/>
                    </a:cubicBezTo>
                    <a:cubicBezTo>
                      <a:pt x="2941049" y="3883421"/>
                      <a:pt x="2948527" y="3894623"/>
                      <a:pt x="2957252" y="3907070"/>
                    </a:cubicBezTo>
                    <a:cubicBezTo>
                      <a:pt x="2979687" y="3938186"/>
                      <a:pt x="3007108" y="3938186"/>
                      <a:pt x="3030789" y="3908314"/>
                    </a:cubicBezTo>
                    <a:cubicBezTo>
                      <a:pt x="3046992" y="3889644"/>
                      <a:pt x="3064442" y="3870974"/>
                      <a:pt x="3079398" y="3851060"/>
                    </a:cubicBezTo>
                    <a:cubicBezTo>
                      <a:pt x="3089370" y="3837368"/>
                      <a:pt x="3105573" y="3831145"/>
                      <a:pt x="3121776" y="3829900"/>
                    </a:cubicBezTo>
                    <a:cubicBezTo>
                      <a:pt x="3141718" y="3826166"/>
                      <a:pt x="3157921" y="3819943"/>
                      <a:pt x="3165399" y="3798784"/>
                    </a:cubicBezTo>
                    <a:cubicBezTo>
                      <a:pt x="3175371" y="3775135"/>
                      <a:pt x="3200298" y="3775135"/>
                      <a:pt x="3222734" y="3775135"/>
                    </a:cubicBezTo>
                    <a:cubicBezTo>
                      <a:pt x="3241429" y="3773890"/>
                      <a:pt x="3258879" y="3776380"/>
                      <a:pt x="3278821" y="3772646"/>
                    </a:cubicBezTo>
                    <a:cubicBezTo>
                      <a:pt x="3287546" y="3770156"/>
                      <a:pt x="3297517" y="3770156"/>
                      <a:pt x="3303749" y="3777624"/>
                    </a:cubicBezTo>
                    <a:cubicBezTo>
                      <a:pt x="3328677" y="3803762"/>
                      <a:pt x="3351112" y="3788826"/>
                      <a:pt x="3374793" y="3776380"/>
                    </a:cubicBezTo>
                    <a:cubicBezTo>
                      <a:pt x="3413432" y="3752731"/>
                      <a:pt x="3453316" y="3731572"/>
                      <a:pt x="3481983" y="3695476"/>
                    </a:cubicBezTo>
                    <a:cubicBezTo>
                      <a:pt x="3490708" y="3685519"/>
                      <a:pt x="3503172" y="3678051"/>
                      <a:pt x="3516882" y="3681785"/>
                    </a:cubicBezTo>
                    <a:cubicBezTo>
                      <a:pt x="3539317" y="3686764"/>
                      <a:pt x="3554274" y="3676806"/>
                      <a:pt x="3571723" y="3664360"/>
                    </a:cubicBezTo>
                    <a:cubicBezTo>
                      <a:pt x="3580448" y="3658136"/>
                      <a:pt x="3586680" y="3651913"/>
                      <a:pt x="3577955" y="3640711"/>
                    </a:cubicBezTo>
                    <a:cubicBezTo>
                      <a:pt x="3574216" y="3635732"/>
                      <a:pt x="3572970" y="3629509"/>
                      <a:pt x="3575462" y="3622041"/>
                    </a:cubicBezTo>
                    <a:cubicBezTo>
                      <a:pt x="3586680" y="3579722"/>
                      <a:pt x="3569231" y="3554829"/>
                      <a:pt x="3528100" y="3544872"/>
                    </a:cubicBezTo>
                    <a:cubicBezTo>
                      <a:pt x="3480737" y="3532425"/>
                      <a:pt x="3433374" y="3526202"/>
                      <a:pt x="3384765" y="3532425"/>
                    </a:cubicBezTo>
                    <a:cubicBezTo>
                      <a:pt x="3362329" y="3536159"/>
                      <a:pt x="3351112" y="3517489"/>
                      <a:pt x="3342387" y="3501308"/>
                    </a:cubicBezTo>
                    <a:cubicBezTo>
                      <a:pt x="3333662" y="3485128"/>
                      <a:pt x="3344880" y="3475170"/>
                      <a:pt x="3354851" y="3465213"/>
                    </a:cubicBezTo>
                    <a:cubicBezTo>
                      <a:pt x="3374793" y="3441564"/>
                      <a:pt x="3389750" y="3417916"/>
                      <a:pt x="3428388" y="3419160"/>
                    </a:cubicBezTo>
                    <a:cubicBezTo>
                      <a:pt x="3457055" y="3420405"/>
                      <a:pt x="3476998" y="3358172"/>
                      <a:pt x="3458302" y="3330789"/>
                    </a:cubicBezTo>
                    <a:cubicBezTo>
                      <a:pt x="3438359" y="3304651"/>
                      <a:pt x="3435867" y="3271045"/>
                      <a:pt x="3420910" y="3243662"/>
                    </a:cubicBezTo>
                    <a:cubicBezTo>
                      <a:pt x="3417171" y="3236194"/>
                      <a:pt x="3415924" y="3228726"/>
                      <a:pt x="3419664" y="3221258"/>
                    </a:cubicBezTo>
                    <a:cubicBezTo>
                      <a:pt x="3428388" y="3198854"/>
                      <a:pt x="3424649" y="3177695"/>
                      <a:pt x="3410939" y="3159025"/>
                    </a:cubicBezTo>
                    <a:cubicBezTo>
                      <a:pt x="3408446" y="3155291"/>
                      <a:pt x="3404707" y="3150312"/>
                      <a:pt x="3405953" y="3146578"/>
                    </a:cubicBezTo>
                    <a:cubicBezTo>
                      <a:pt x="3417171" y="3107994"/>
                      <a:pt x="3412185" y="3066920"/>
                      <a:pt x="3422156" y="3028335"/>
                    </a:cubicBezTo>
                    <a:cubicBezTo>
                      <a:pt x="3425895" y="3015888"/>
                      <a:pt x="3433374" y="3004686"/>
                      <a:pt x="3429635" y="2989750"/>
                    </a:cubicBezTo>
                    <a:cubicBezTo>
                      <a:pt x="3425895" y="2964857"/>
                      <a:pt x="3439606" y="2953655"/>
                      <a:pt x="3463287" y="2964857"/>
                    </a:cubicBezTo>
                    <a:cubicBezTo>
                      <a:pt x="3478244" y="2971080"/>
                      <a:pt x="3490708" y="2977304"/>
                      <a:pt x="3506911" y="2972325"/>
                    </a:cubicBezTo>
                    <a:cubicBezTo>
                      <a:pt x="3536824" y="2963612"/>
                      <a:pt x="3545549" y="2943698"/>
                      <a:pt x="3530592" y="2916315"/>
                    </a:cubicBezTo>
                    <a:cubicBezTo>
                      <a:pt x="3518129" y="2892666"/>
                      <a:pt x="3504418" y="2867773"/>
                      <a:pt x="3476998" y="2856571"/>
                    </a:cubicBezTo>
                    <a:cubicBezTo>
                      <a:pt x="3469519" y="2854082"/>
                      <a:pt x="3463287" y="2846614"/>
                      <a:pt x="3464534" y="2837901"/>
                    </a:cubicBezTo>
                    <a:cubicBezTo>
                      <a:pt x="3469519" y="2803050"/>
                      <a:pt x="3463287" y="2765710"/>
                      <a:pt x="3490708" y="2735838"/>
                    </a:cubicBezTo>
                    <a:cubicBezTo>
                      <a:pt x="3495693" y="2729615"/>
                      <a:pt x="3503172" y="2723391"/>
                      <a:pt x="3501925" y="2715923"/>
                    </a:cubicBezTo>
                    <a:cubicBezTo>
                      <a:pt x="3496940" y="2682317"/>
                      <a:pt x="3519375" y="2663647"/>
                      <a:pt x="3541810" y="2646222"/>
                    </a:cubicBezTo>
                    <a:cubicBezTo>
                      <a:pt x="3550535" y="2638754"/>
                      <a:pt x="3558013" y="2628797"/>
                      <a:pt x="3559259" y="2618839"/>
                    </a:cubicBezTo>
                    <a:cubicBezTo>
                      <a:pt x="3563622" y="2580877"/>
                      <a:pt x="3571724" y="2543848"/>
                      <a:pt x="3580604" y="2506975"/>
                    </a:cubicBezTo>
                    <a:lnTo>
                      <a:pt x="3596273" y="2440171"/>
                    </a:lnTo>
                    <a:lnTo>
                      <a:pt x="3587174" y="2455668"/>
                    </a:lnTo>
                    <a:cubicBezTo>
                      <a:pt x="3580788" y="2474367"/>
                      <a:pt x="3577673" y="2494312"/>
                      <a:pt x="3576427" y="2514881"/>
                    </a:cubicBezTo>
                    <a:cubicBezTo>
                      <a:pt x="3576427" y="2549785"/>
                      <a:pt x="3546521" y="2574717"/>
                      <a:pt x="3540291" y="2608375"/>
                    </a:cubicBezTo>
                    <a:cubicBezTo>
                      <a:pt x="3537799" y="2617101"/>
                      <a:pt x="3527830" y="2614608"/>
                      <a:pt x="3519108" y="2613361"/>
                    </a:cubicBezTo>
                    <a:cubicBezTo>
                      <a:pt x="3506647" y="2610868"/>
                      <a:pt x="3497925" y="2618348"/>
                      <a:pt x="3497925" y="2632060"/>
                    </a:cubicBezTo>
                    <a:cubicBezTo>
                      <a:pt x="3497925" y="2654499"/>
                      <a:pt x="3484218" y="2655745"/>
                      <a:pt x="3466773" y="2655745"/>
                    </a:cubicBezTo>
                    <a:cubicBezTo>
                      <a:pt x="3392009" y="2655745"/>
                      <a:pt x="3349643" y="2617101"/>
                      <a:pt x="3318492" y="2534826"/>
                    </a:cubicBezTo>
                    <a:cubicBezTo>
                      <a:pt x="3303539" y="2497428"/>
                      <a:pt x="3274879" y="2463770"/>
                      <a:pt x="3237498" y="2443825"/>
                    </a:cubicBezTo>
                    <a:cubicBezTo>
                      <a:pt x="3220053" y="2433852"/>
                      <a:pt x="3218807" y="2418893"/>
                      <a:pt x="3212576" y="2402687"/>
                    </a:cubicBezTo>
                    <a:cubicBezTo>
                      <a:pt x="3196377" y="2360303"/>
                      <a:pt x="3196377" y="2326645"/>
                      <a:pt x="3227529" y="2290494"/>
                    </a:cubicBezTo>
                    <a:cubicBezTo>
                      <a:pt x="3236251" y="2281768"/>
                      <a:pt x="3226283" y="2249356"/>
                      <a:pt x="3211330" y="2235644"/>
                    </a:cubicBezTo>
                    <a:cubicBezTo>
                      <a:pt x="3196377" y="2220685"/>
                      <a:pt x="3175194" y="2214452"/>
                      <a:pt x="3154011" y="2219438"/>
                    </a:cubicBezTo>
                    <a:cubicBezTo>
                      <a:pt x="3137812" y="2221931"/>
                      <a:pt x="3139059" y="2235644"/>
                      <a:pt x="3142797" y="2245616"/>
                    </a:cubicBezTo>
                    <a:cubicBezTo>
                      <a:pt x="3154011" y="2280521"/>
                      <a:pt x="3137812" y="2314179"/>
                      <a:pt x="3144043" y="2351577"/>
                    </a:cubicBezTo>
                    <a:cubicBezTo>
                      <a:pt x="3149027" y="2379002"/>
                      <a:pt x="3115383" y="2401441"/>
                      <a:pt x="3095446" y="2422633"/>
                    </a:cubicBezTo>
                    <a:cubicBezTo>
                      <a:pt x="3078001" y="2440085"/>
                      <a:pt x="3060557" y="2456291"/>
                      <a:pt x="3055572" y="2479976"/>
                    </a:cubicBezTo>
                    <a:cubicBezTo>
                      <a:pt x="3050588" y="2502415"/>
                      <a:pt x="3035635" y="2511141"/>
                      <a:pt x="3015698" y="2514881"/>
                    </a:cubicBezTo>
                    <a:cubicBezTo>
                      <a:pt x="2998253" y="2518620"/>
                      <a:pt x="2979562" y="2518620"/>
                      <a:pt x="2960871" y="2523607"/>
                    </a:cubicBezTo>
                    <a:cubicBezTo>
                      <a:pt x="2930966" y="2531086"/>
                      <a:pt x="2907291" y="2528593"/>
                      <a:pt x="2894830" y="2494935"/>
                    </a:cubicBezTo>
                    <a:cubicBezTo>
                      <a:pt x="2888600" y="2478729"/>
                      <a:pt x="2874893" y="2482469"/>
                      <a:pt x="2861186" y="2487455"/>
                    </a:cubicBezTo>
                    <a:cubicBezTo>
                      <a:pt x="2847480" y="2493688"/>
                      <a:pt x="2831281" y="2494935"/>
                      <a:pt x="2823804" y="2478729"/>
                    </a:cubicBezTo>
                    <a:cubicBezTo>
                      <a:pt x="2816328" y="2463770"/>
                      <a:pt x="2803867" y="2445071"/>
                      <a:pt x="2817574" y="2427619"/>
                    </a:cubicBezTo>
                    <a:cubicBezTo>
                      <a:pt x="2826297" y="2417646"/>
                      <a:pt x="2835019" y="2395207"/>
                      <a:pt x="2856202" y="2412660"/>
                    </a:cubicBezTo>
                    <a:cubicBezTo>
                      <a:pt x="2859940" y="2415153"/>
                      <a:pt x="2864925" y="2416400"/>
                      <a:pt x="2867417" y="2411413"/>
                    </a:cubicBezTo>
                    <a:cubicBezTo>
                      <a:pt x="2869909" y="2405180"/>
                      <a:pt x="2868663" y="2398947"/>
                      <a:pt x="2862432" y="2398947"/>
                    </a:cubicBezTo>
                    <a:cubicBezTo>
                      <a:pt x="2833773" y="2393961"/>
                      <a:pt x="2843741" y="2372769"/>
                      <a:pt x="2844988" y="2357810"/>
                    </a:cubicBezTo>
                    <a:cubicBezTo>
                      <a:pt x="2847480" y="2341604"/>
                      <a:pt x="2854956" y="2329138"/>
                      <a:pt x="2877385" y="2332878"/>
                    </a:cubicBezTo>
                    <a:cubicBezTo>
                      <a:pt x="2893584" y="2335371"/>
                      <a:pt x="2903553" y="2324152"/>
                      <a:pt x="2903553" y="2306699"/>
                    </a:cubicBezTo>
                    <a:cubicBezTo>
                      <a:pt x="2903553" y="2302960"/>
                      <a:pt x="2903553" y="2300467"/>
                      <a:pt x="2903553" y="2296727"/>
                    </a:cubicBezTo>
                    <a:cubicBezTo>
                      <a:pt x="2902306" y="2276781"/>
                      <a:pt x="2913521" y="2266809"/>
                      <a:pt x="2930966" y="2259329"/>
                    </a:cubicBezTo>
                    <a:cubicBezTo>
                      <a:pt x="2949657" y="2251849"/>
                      <a:pt x="2945919" y="2275535"/>
                      <a:pt x="2960871" y="2284261"/>
                    </a:cubicBezTo>
                    <a:cubicBezTo>
                      <a:pt x="2960871" y="2228164"/>
                      <a:pt x="3000745" y="2194506"/>
                      <a:pt x="3025667" y="2154615"/>
                    </a:cubicBezTo>
                    <a:cubicBezTo>
                      <a:pt x="3034389" y="2139656"/>
                      <a:pt x="3034389" y="2130930"/>
                      <a:pt x="3024421" y="2117217"/>
                    </a:cubicBezTo>
                    <a:cubicBezTo>
                      <a:pt x="3005730" y="2094779"/>
                      <a:pt x="2992023" y="2067354"/>
                      <a:pt x="2963364" y="2053641"/>
                    </a:cubicBezTo>
                    <a:cubicBezTo>
                      <a:pt x="2950903" y="2047408"/>
                      <a:pt x="2939688" y="2043668"/>
                      <a:pt x="2929720" y="2059874"/>
                    </a:cubicBezTo>
                    <a:cubicBezTo>
                      <a:pt x="2911029" y="2088546"/>
                      <a:pt x="2886108" y="2094779"/>
                      <a:pt x="2854956" y="2082313"/>
                    </a:cubicBezTo>
                    <a:cubicBezTo>
                      <a:pt x="2832527" y="2073587"/>
                      <a:pt x="2807606" y="2048655"/>
                      <a:pt x="2790161" y="2091039"/>
                    </a:cubicBezTo>
                    <a:cubicBezTo>
                      <a:pt x="2782684" y="2112231"/>
                      <a:pt x="2756517" y="2129683"/>
                      <a:pt x="2767732" y="2159602"/>
                    </a:cubicBezTo>
                    <a:cubicBezTo>
                      <a:pt x="2773962" y="2174561"/>
                      <a:pt x="2766486" y="2183287"/>
                      <a:pt x="2756517" y="2190766"/>
                    </a:cubicBezTo>
                    <a:cubicBezTo>
                      <a:pt x="2725365" y="2208219"/>
                      <a:pt x="2701690" y="2235644"/>
                      <a:pt x="2660570" y="2234397"/>
                    </a:cubicBezTo>
                    <a:cubicBezTo>
                      <a:pt x="2640633" y="2234397"/>
                      <a:pt x="2619450" y="2255589"/>
                      <a:pt x="2598267" y="2234397"/>
                    </a:cubicBezTo>
                    <a:cubicBezTo>
                      <a:pt x="2598267" y="2234397"/>
                      <a:pt x="2588298" y="2238137"/>
                      <a:pt x="2585806" y="2243123"/>
                    </a:cubicBezTo>
                    <a:cubicBezTo>
                      <a:pt x="2569608" y="2265562"/>
                      <a:pt x="2548424" y="2268055"/>
                      <a:pt x="2523503" y="2265562"/>
                    </a:cubicBezTo>
                    <a:cubicBezTo>
                      <a:pt x="2503566" y="2263069"/>
                      <a:pt x="2484875" y="2270548"/>
                      <a:pt x="2479891" y="2235644"/>
                    </a:cubicBezTo>
                    <a:cubicBezTo>
                      <a:pt x="2477399" y="2214452"/>
                      <a:pt x="2454970" y="2189520"/>
                      <a:pt x="2437525" y="2167081"/>
                    </a:cubicBezTo>
                    <a:cubicBezTo>
                      <a:pt x="2432541" y="2159602"/>
                      <a:pt x="2426310" y="2153369"/>
                      <a:pt x="2428802" y="2143396"/>
                    </a:cubicBezTo>
                    <a:cubicBezTo>
                      <a:pt x="2431295" y="2134670"/>
                      <a:pt x="2440017" y="2120957"/>
                      <a:pt x="2423818" y="2122204"/>
                    </a:cubicBezTo>
                    <a:cubicBezTo>
                      <a:pt x="2410111" y="2122204"/>
                      <a:pt x="2391420" y="2127190"/>
                      <a:pt x="2387682" y="2145889"/>
                    </a:cubicBezTo>
                    <a:cubicBezTo>
                      <a:pt x="2387682" y="2152122"/>
                      <a:pt x="2390174" y="2159602"/>
                      <a:pt x="2390174" y="2165835"/>
                    </a:cubicBezTo>
                    <a:cubicBezTo>
                      <a:pt x="2388928" y="2173314"/>
                      <a:pt x="2385190" y="2180794"/>
                      <a:pt x="2376468" y="2183287"/>
                    </a:cubicBezTo>
                    <a:cubicBezTo>
                      <a:pt x="2368991" y="2184533"/>
                      <a:pt x="2366499" y="2178300"/>
                      <a:pt x="2361515" y="2173314"/>
                    </a:cubicBezTo>
                    <a:cubicBezTo>
                      <a:pt x="2327871" y="2133423"/>
                      <a:pt x="2334102" y="2103505"/>
                      <a:pt x="2383944" y="2082313"/>
                    </a:cubicBezTo>
                    <a:cubicBezTo>
                      <a:pt x="2412604" y="2069847"/>
                      <a:pt x="2416342" y="2059874"/>
                      <a:pt x="2393913" y="2038682"/>
                    </a:cubicBezTo>
                    <a:cubicBezTo>
                      <a:pt x="2373976" y="2019983"/>
                      <a:pt x="2387682" y="2002531"/>
                      <a:pt x="2387682" y="1986325"/>
                    </a:cubicBezTo>
                    <a:cubicBezTo>
                      <a:pt x="2388928" y="1965133"/>
                      <a:pt x="2396405" y="1945188"/>
                      <a:pt x="2393913" y="1923996"/>
                    </a:cubicBezTo>
                    <a:cubicBezTo>
                      <a:pt x="2392667" y="1905297"/>
                      <a:pt x="2407619" y="1896571"/>
                      <a:pt x="2418834" y="1887844"/>
                    </a:cubicBezTo>
                    <a:cubicBezTo>
                      <a:pt x="2435033" y="1876625"/>
                      <a:pt x="2436279" y="1896571"/>
                      <a:pt x="2443755" y="1901557"/>
                    </a:cubicBezTo>
                    <a:cubicBezTo>
                      <a:pt x="2454970" y="1909036"/>
                      <a:pt x="2466184" y="1910283"/>
                      <a:pt x="2477399" y="1906543"/>
                    </a:cubicBezTo>
                    <a:cubicBezTo>
                      <a:pt x="2491106" y="1902803"/>
                      <a:pt x="2483629" y="1892831"/>
                      <a:pt x="2482383" y="1884105"/>
                    </a:cubicBezTo>
                    <a:cubicBezTo>
                      <a:pt x="2482383" y="1871639"/>
                      <a:pt x="2488613" y="1869145"/>
                      <a:pt x="2498582" y="1876625"/>
                    </a:cubicBezTo>
                    <a:cubicBezTo>
                      <a:pt x="2509797" y="1884105"/>
                      <a:pt x="2523503" y="1884105"/>
                      <a:pt x="2528487" y="1875378"/>
                    </a:cubicBezTo>
                    <a:cubicBezTo>
                      <a:pt x="2540948" y="1845460"/>
                      <a:pt x="2568361" y="1855433"/>
                      <a:pt x="2587052" y="1846707"/>
                    </a:cubicBezTo>
                    <a:cubicBezTo>
                      <a:pt x="2621942" y="1828008"/>
                      <a:pt x="2661816" y="1824268"/>
                      <a:pt x="2694214" y="1803076"/>
                    </a:cubicBezTo>
                    <a:cubicBezTo>
                      <a:pt x="2705428" y="1796843"/>
                      <a:pt x="2710413" y="1786870"/>
                      <a:pt x="2712905" y="1774404"/>
                    </a:cubicBezTo>
                    <a:cubicBezTo>
                      <a:pt x="2716643" y="1759445"/>
                      <a:pt x="2725365" y="1749473"/>
                      <a:pt x="2742810" y="1749473"/>
                    </a:cubicBezTo>
                    <a:cubicBezTo>
                      <a:pt x="2766486" y="1749473"/>
                      <a:pt x="2821312" y="1793103"/>
                      <a:pt x="2823804" y="1816789"/>
                    </a:cubicBezTo>
                    <a:cubicBezTo>
                      <a:pt x="2827543" y="1839227"/>
                      <a:pt x="2864925" y="1851693"/>
                      <a:pt x="2886108" y="1834241"/>
                    </a:cubicBezTo>
                    <a:cubicBezTo>
                      <a:pt x="2893584" y="1829255"/>
                      <a:pt x="2897322" y="1821775"/>
                      <a:pt x="2903553" y="1814295"/>
                    </a:cubicBezTo>
                    <a:cubicBezTo>
                      <a:pt x="2920997" y="1791857"/>
                      <a:pt x="2937196" y="1768171"/>
                      <a:pt x="2969594" y="1795597"/>
                    </a:cubicBezTo>
                    <a:cubicBezTo>
                      <a:pt x="2972086" y="1796843"/>
                      <a:pt x="2975824" y="1798090"/>
                      <a:pt x="2978316" y="1798090"/>
                    </a:cubicBezTo>
                    <a:cubicBezTo>
                      <a:pt x="2989531" y="1798090"/>
                      <a:pt x="3005730" y="1788117"/>
                      <a:pt x="3008222" y="1808062"/>
                    </a:cubicBezTo>
                    <a:cubicBezTo>
                      <a:pt x="3008222" y="1825515"/>
                      <a:pt x="3018190" y="1846707"/>
                      <a:pt x="2999499" y="1862913"/>
                    </a:cubicBezTo>
                    <a:cubicBezTo>
                      <a:pt x="2990777" y="1870392"/>
                      <a:pt x="2978316" y="1877872"/>
                      <a:pt x="2985793" y="1892831"/>
                    </a:cubicBezTo>
                    <a:cubicBezTo>
                      <a:pt x="2989531" y="1899064"/>
                      <a:pt x="2997007" y="1902803"/>
                      <a:pt x="3001992" y="1900310"/>
                    </a:cubicBezTo>
                    <a:cubicBezTo>
                      <a:pt x="3011960" y="1895324"/>
                      <a:pt x="3031897" y="1896571"/>
                      <a:pt x="3020682" y="1875378"/>
                    </a:cubicBezTo>
                    <a:cubicBezTo>
                      <a:pt x="3018190" y="1866652"/>
                      <a:pt x="3030651" y="1864159"/>
                      <a:pt x="3036881" y="1862913"/>
                    </a:cubicBezTo>
                    <a:cubicBezTo>
                      <a:pt x="3046850" y="1861666"/>
                      <a:pt x="3056818" y="1869145"/>
                      <a:pt x="3056818" y="1876625"/>
                    </a:cubicBezTo>
                    <a:cubicBezTo>
                      <a:pt x="3055572" y="1889091"/>
                      <a:pt x="3064295" y="1897817"/>
                      <a:pt x="3066787" y="1909036"/>
                    </a:cubicBezTo>
                    <a:cubicBezTo>
                      <a:pt x="3060557" y="1916516"/>
                      <a:pt x="3053080" y="1911530"/>
                      <a:pt x="3046850" y="1911530"/>
                    </a:cubicBezTo>
                    <a:cubicBezTo>
                      <a:pt x="3036881" y="1911530"/>
                      <a:pt x="3031897" y="1919009"/>
                      <a:pt x="3029405" y="1928982"/>
                    </a:cubicBezTo>
                    <a:cubicBezTo>
                      <a:pt x="3028159" y="1940201"/>
                      <a:pt x="3034389" y="1946434"/>
                      <a:pt x="3045604" y="1946434"/>
                    </a:cubicBezTo>
                    <a:cubicBezTo>
                      <a:pt x="3063049" y="1946434"/>
                      <a:pt x="3070525" y="1955160"/>
                      <a:pt x="3069279" y="1973859"/>
                    </a:cubicBezTo>
                    <a:cubicBezTo>
                      <a:pt x="3068033" y="1983832"/>
                      <a:pt x="3075509" y="1988818"/>
                      <a:pt x="3084232" y="1991312"/>
                    </a:cubicBezTo>
                    <a:cubicBezTo>
                      <a:pt x="3096692" y="1993805"/>
                      <a:pt x="3099184" y="1985079"/>
                      <a:pt x="3101677" y="1976352"/>
                    </a:cubicBezTo>
                    <a:cubicBezTo>
                      <a:pt x="3104169" y="1956407"/>
                      <a:pt x="3131582" y="1940201"/>
                      <a:pt x="3104169" y="1916516"/>
                    </a:cubicBezTo>
                    <a:cubicBezTo>
                      <a:pt x="3099184" y="1911530"/>
                      <a:pt x="3115383" y="1905297"/>
                      <a:pt x="3121614" y="1900310"/>
                    </a:cubicBezTo>
                    <a:cubicBezTo>
                      <a:pt x="3132828" y="1894077"/>
                      <a:pt x="3145289" y="1886598"/>
                      <a:pt x="3139059" y="1872885"/>
                    </a:cubicBezTo>
                    <a:cubicBezTo>
                      <a:pt x="3134074" y="1859173"/>
                      <a:pt x="3122860" y="1851693"/>
                      <a:pt x="3106661" y="1859173"/>
                    </a:cubicBezTo>
                    <a:cubicBezTo>
                      <a:pt x="3100431" y="1861666"/>
                      <a:pt x="3092954" y="1862913"/>
                      <a:pt x="3090462" y="1855433"/>
                    </a:cubicBezTo>
                    <a:cubicBezTo>
                      <a:pt x="3086724" y="1846707"/>
                      <a:pt x="3094200" y="1842967"/>
                      <a:pt x="3099184" y="1839227"/>
                    </a:cubicBezTo>
                    <a:cubicBezTo>
                      <a:pt x="3111645" y="1832994"/>
                      <a:pt x="3124106" y="1824268"/>
                      <a:pt x="3119121" y="1809309"/>
                    </a:cubicBezTo>
                    <a:cubicBezTo>
                      <a:pt x="3115383" y="1793103"/>
                      <a:pt x="3097938" y="1785624"/>
                      <a:pt x="3085478" y="1780637"/>
                    </a:cubicBezTo>
                    <a:cubicBezTo>
                      <a:pt x="3070525" y="1774404"/>
                      <a:pt x="3059310" y="1785624"/>
                      <a:pt x="3059310" y="1803076"/>
                    </a:cubicBezTo>
                    <a:cubicBezTo>
                      <a:pt x="3059310" y="1810556"/>
                      <a:pt x="3061803" y="1818035"/>
                      <a:pt x="3060557" y="1825515"/>
                    </a:cubicBezTo>
                    <a:cubicBezTo>
                      <a:pt x="3060557" y="1834241"/>
                      <a:pt x="3055572" y="1840474"/>
                      <a:pt x="3045604" y="1840474"/>
                    </a:cubicBezTo>
                    <a:cubicBezTo>
                      <a:pt x="3035635" y="1840474"/>
                      <a:pt x="3031897" y="1831748"/>
                      <a:pt x="3033143" y="1825515"/>
                    </a:cubicBezTo>
                    <a:cubicBezTo>
                      <a:pt x="3039373" y="1791857"/>
                      <a:pt x="3014452" y="1778144"/>
                      <a:pt x="2993269" y="1765678"/>
                    </a:cubicBezTo>
                    <a:cubicBezTo>
                      <a:pt x="2975824" y="1754459"/>
                      <a:pt x="2972086" y="1743240"/>
                      <a:pt x="2983301" y="1728281"/>
                    </a:cubicBezTo>
                    <a:cubicBezTo>
                      <a:pt x="2999499" y="1705842"/>
                      <a:pt x="2999499" y="1684650"/>
                      <a:pt x="2988285" y="1660965"/>
                    </a:cubicBezTo>
                    <a:cubicBezTo>
                      <a:pt x="2985793" y="1654732"/>
                      <a:pt x="2982055" y="1648499"/>
                      <a:pt x="2984547" y="1644759"/>
                    </a:cubicBezTo>
                    <a:cubicBezTo>
                      <a:pt x="2997007" y="1622320"/>
                      <a:pt x="2990777" y="1606114"/>
                      <a:pt x="2965856" y="1596142"/>
                    </a:cubicBezTo>
                    <a:cubicBezTo>
                      <a:pt x="2937196" y="1586169"/>
                      <a:pt x="2909783" y="1586169"/>
                      <a:pt x="2892338" y="1613594"/>
                    </a:cubicBezTo>
                    <a:cubicBezTo>
                      <a:pt x="2877385" y="1638526"/>
                      <a:pt x="2847480" y="1641019"/>
                      <a:pt x="2832527" y="1663458"/>
                    </a:cubicBezTo>
                    <a:cubicBezTo>
                      <a:pt x="2827543" y="1670937"/>
                      <a:pt x="2817574" y="1663458"/>
                      <a:pt x="2811344" y="1659718"/>
                    </a:cubicBezTo>
                    <a:cubicBezTo>
                      <a:pt x="2805114" y="1655978"/>
                      <a:pt x="2805114" y="1648499"/>
                      <a:pt x="2803867" y="1642266"/>
                    </a:cubicBezTo>
                    <a:cubicBezTo>
                      <a:pt x="2786423" y="1582429"/>
                      <a:pt x="2781438" y="1582429"/>
                      <a:pt x="2729104" y="1621074"/>
                    </a:cubicBezTo>
                    <a:cubicBezTo>
                      <a:pt x="2711659" y="1634786"/>
                      <a:pt x="2690476" y="1648499"/>
                      <a:pt x="2664308" y="1628553"/>
                    </a:cubicBezTo>
                    <a:cubicBezTo>
                      <a:pt x="2650602" y="1617334"/>
                      <a:pt x="2630665" y="1618580"/>
                      <a:pt x="2618204" y="1628553"/>
                    </a:cubicBezTo>
                    <a:cubicBezTo>
                      <a:pt x="2584560" y="1654732"/>
                      <a:pt x="2555901" y="1647252"/>
                      <a:pt x="2525995" y="1623567"/>
                    </a:cubicBezTo>
                    <a:cubicBezTo>
                      <a:pt x="2527241" y="1609854"/>
                      <a:pt x="2534718" y="1604868"/>
                      <a:pt x="2548424" y="1603621"/>
                    </a:cubicBezTo>
                    <a:cubicBezTo>
                      <a:pt x="2569608" y="1602375"/>
                      <a:pt x="2582068" y="1583676"/>
                      <a:pt x="2598267" y="1572456"/>
                    </a:cubicBezTo>
                    <a:cubicBezTo>
                      <a:pt x="2609482" y="1564977"/>
                      <a:pt x="2605743" y="1553758"/>
                      <a:pt x="2598267" y="1541292"/>
                    </a:cubicBezTo>
                    <a:cubicBezTo>
                      <a:pt x="2583314" y="1520100"/>
                      <a:pt x="2567115" y="1496414"/>
                      <a:pt x="2593283" y="1470236"/>
                    </a:cubicBezTo>
                    <a:cubicBezTo>
                      <a:pt x="2603251" y="1460263"/>
                      <a:pt x="2593283" y="1451537"/>
                      <a:pt x="2588298" y="1445304"/>
                    </a:cubicBezTo>
                    <a:cubicBezTo>
                      <a:pt x="2580822" y="1435332"/>
                      <a:pt x="2572100" y="1426605"/>
                      <a:pt x="2572100" y="1414139"/>
                    </a:cubicBezTo>
                    <a:cubicBezTo>
                      <a:pt x="2570854" y="1405413"/>
                      <a:pt x="2563377" y="1396687"/>
                      <a:pt x="2573346" y="1389208"/>
                    </a:cubicBezTo>
                    <a:cubicBezTo>
                      <a:pt x="2582068" y="1382975"/>
                      <a:pt x="2589545" y="1387961"/>
                      <a:pt x="2598267" y="1394194"/>
                    </a:cubicBezTo>
                    <a:cubicBezTo>
                      <a:pt x="2606989" y="1401674"/>
                      <a:pt x="2620696" y="1407906"/>
                      <a:pt x="2629419" y="1394194"/>
                    </a:cubicBezTo>
                    <a:cubicBezTo>
                      <a:pt x="2645617" y="1368016"/>
                      <a:pt x="2668047" y="1375495"/>
                      <a:pt x="2685491" y="1386714"/>
                    </a:cubicBezTo>
                    <a:cubicBezTo>
                      <a:pt x="2714151" y="1407906"/>
                      <a:pt x="2750287" y="1392947"/>
                      <a:pt x="2780192" y="1409153"/>
                    </a:cubicBezTo>
                    <a:cubicBezTo>
                      <a:pt x="2792653" y="1416633"/>
                      <a:pt x="2806360" y="1391701"/>
                      <a:pt x="2826297" y="1389208"/>
                    </a:cubicBezTo>
                    <a:cubicBezTo>
                      <a:pt x="2849972" y="1387961"/>
                      <a:pt x="2869909" y="1380481"/>
                      <a:pt x="2888600" y="1358043"/>
                    </a:cubicBezTo>
                    <a:cubicBezTo>
                      <a:pt x="2904799" y="1339344"/>
                      <a:pt x="2939688" y="1333111"/>
                      <a:pt x="2963364" y="1315659"/>
                    </a:cubicBezTo>
                    <a:cubicBezTo>
                      <a:pt x="2970840" y="1310672"/>
                      <a:pt x="2993269" y="1323138"/>
                      <a:pt x="3008222" y="1329371"/>
                    </a:cubicBezTo>
                    <a:cubicBezTo>
                      <a:pt x="3025667" y="1336851"/>
                      <a:pt x="3043112" y="1345577"/>
                      <a:pt x="3060557" y="1355550"/>
                    </a:cubicBezTo>
                    <a:cubicBezTo>
                      <a:pt x="3086724" y="1370509"/>
                      <a:pt x="3111645" y="1370509"/>
                      <a:pt x="3134074" y="1350563"/>
                    </a:cubicBezTo>
                    <a:cubicBezTo>
                      <a:pt x="3139059" y="1345577"/>
                      <a:pt x="3142797" y="1339344"/>
                      <a:pt x="3150273" y="1343084"/>
                    </a:cubicBezTo>
                    <a:cubicBezTo>
                      <a:pt x="3156503" y="1348070"/>
                      <a:pt x="3155257" y="1355550"/>
                      <a:pt x="3152765" y="1361783"/>
                    </a:cubicBezTo>
                    <a:cubicBezTo>
                      <a:pt x="3149027" y="1371755"/>
                      <a:pt x="3142797" y="1382975"/>
                      <a:pt x="3154011" y="1389208"/>
                    </a:cubicBezTo>
                    <a:cubicBezTo>
                      <a:pt x="3165226" y="1396687"/>
                      <a:pt x="3172702" y="1382975"/>
                      <a:pt x="3180179" y="1375495"/>
                    </a:cubicBezTo>
                    <a:cubicBezTo>
                      <a:pt x="3183917" y="1373002"/>
                      <a:pt x="3187655" y="1368016"/>
                      <a:pt x="3192639" y="1365522"/>
                    </a:cubicBezTo>
                    <a:cubicBezTo>
                      <a:pt x="3205100" y="1356796"/>
                      <a:pt x="3216314" y="1326878"/>
                      <a:pt x="3232513" y="1345577"/>
                    </a:cubicBezTo>
                    <a:cubicBezTo>
                      <a:pt x="3246220" y="1360536"/>
                      <a:pt x="3264911" y="1384221"/>
                      <a:pt x="3244974" y="1411646"/>
                    </a:cubicBezTo>
                    <a:cubicBezTo>
                      <a:pt x="3231267" y="1431592"/>
                      <a:pt x="3226283" y="1454030"/>
                      <a:pt x="3241236" y="1475222"/>
                    </a:cubicBezTo>
                    <a:cubicBezTo>
                      <a:pt x="3258681" y="1500154"/>
                      <a:pt x="3286094" y="1500154"/>
                      <a:pt x="3313507" y="1496414"/>
                    </a:cubicBezTo>
                    <a:cubicBezTo>
                      <a:pt x="3320984" y="1495168"/>
                      <a:pt x="3329706" y="1492675"/>
                      <a:pt x="3332198" y="1483948"/>
                    </a:cubicBezTo>
                    <a:cubicBezTo>
                      <a:pt x="3339675" y="1452784"/>
                      <a:pt x="3372072" y="1435332"/>
                      <a:pt x="3372072" y="1400427"/>
                    </a:cubicBezTo>
                    <a:cubicBezTo>
                      <a:pt x="3372072" y="1389208"/>
                      <a:pt x="3379549" y="1384221"/>
                      <a:pt x="3388271" y="1381728"/>
                    </a:cubicBezTo>
                    <a:cubicBezTo>
                      <a:pt x="3418177" y="1371755"/>
                      <a:pt x="3448082" y="1365522"/>
                      <a:pt x="3476742" y="1380481"/>
                    </a:cubicBezTo>
                    <a:cubicBezTo>
                      <a:pt x="3489202" y="1386714"/>
                      <a:pt x="3501663" y="1389208"/>
                      <a:pt x="3510385" y="1379235"/>
                    </a:cubicBezTo>
                    <a:cubicBezTo>
                      <a:pt x="3526584" y="1358043"/>
                      <a:pt x="3549013" y="1365522"/>
                      <a:pt x="3567704" y="1368016"/>
                    </a:cubicBezTo>
                    <a:cubicBezTo>
                      <a:pt x="3597610" y="1374248"/>
                      <a:pt x="3627515" y="1384221"/>
                      <a:pt x="3656175" y="1392947"/>
                    </a:cubicBezTo>
                    <a:cubicBezTo>
                      <a:pt x="3697295" y="1406660"/>
                      <a:pt x="3698541" y="1446551"/>
                      <a:pt x="3707263" y="1478962"/>
                    </a:cubicBezTo>
                    <a:cubicBezTo>
                      <a:pt x="3717232" y="1510127"/>
                      <a:pt x="3718478" y="1541292"/>
                      <a:pt x="3737169" y="1569963"/>
                    </a:cubicBezTo>
                    <a:cubicBezTo>
                      <a:pt x="3760844" y="1603621"/>
                      <a:pt x="3754614" y="1627307"/>
                      <a:pt x="3723462" y="1653485"/>
                    </a:cubicBezTo>
                    <a:cubicBezTo>
                      <a:pt x="3713494" y="1662211"/>
                      <a:pt x="3712248" y="1667197"/>
                      <a:pt x="3722216" y="1679663"/>
                    </a:cubicBezTo>
                    <a:cubicBezTo>
                      <a:pt x="3745891" y="1709582"/>
                      <a:pt x="3757106" y="1745733"/>
                      <a:pt x="3759598" y="1784377"/>
                    </a:cubicBezTo>
                    <a:cubicBezTo>
                      <a:pt x="3759598" y="1790610"/>
                      <a:pt x="3757106" y="1796843"/>
                      <a:pt x="3755860" y="1800583"/>
                    </a:cubicBezTo>
                    <a:cubicBezTo>
                      <a:pt x="3740907" y="1825515"/>
                      <a:pt x="3739661" y="1850447"/>
                      <a:pt x="3753368" y="1876625"/>
                    </a:cubicBezTo>
                    <a:cubicBezTo>
                      <a:pt x="3759598" y="1887844"/>
                      <a:pt x="3749630" y="1896571"/>
                      <a:pt x="3749630" y="1909036"/>
                    </a:cubicBezTo>
                    <a:cubicBezTo>
                      <a:pt x="3739661" y="1922749"/>
                      <a:pt x="3733431" y="1935215"/>
                      <a:pt x="3744645" y="1955160"/>
                    </a:cubicBezTo>
                    <a:cubicBezTo>
                      <a:pt x="3755860" y="1973859"/>
                      <a:pt x="3732185" y="2010010"/>
                      <a:pt x="3701033" y="2016243"/>
                    </a:cubicBezTo>
                    <a:cubicBezTo>
                      <a:pt x="3672374" y="2023723"/>
                      <a:pt x="3657421" y="2042422"/>
                      <a:pt x="3642468" y="2064861"/>
                    </a:cubicBezTo>
                    <a:cubicBezTo>
                      <a:pt x="3627515" y="2086053"/>
                      <a:pt x="3634992" y="2098519"/>
                      <a:pt x="3658667" y="2098519"/>
                    </a:cubicBezTo>
                    <a:cubicBezTo>
                      <a:pt x="3697295" y="2098519"/>
                      <a:pt x="3703525" y="2118464"/>
                      <a:pt x="3712248" y="2153369"/>
                    </a:cubicBezTo>
                    <a:cubicBezTo>
                      <a:pt x="3727200" y="2214452"/>
                      <a:pt x="3707263" y="2258082"/>
                      <a:pt x="3666143" y="2297973"/>
                    </a:cubicBezTo>
                    <a:cubicBezTo>
                      <a:pt x="3651191" y="2312932"/>
                      <a:pt x="3641222" y="2330385"/>
                      <a:pt x="3643714" y="2351577"/>
                    </a:cubicBezTo>
                    <a:lnTo>
                      <a:pt x="3640553" y="2353914"/>
                    </a:lnTo>
                    <a:lnTo>
                      <a:pt x="3641833" y="2400712"/>
                    </a:lnTo>
                    <a:cubicBezTo>
                      <a:pt x="3644015" y="2419382"/>
                      <a:pt x="3647754" y="2437741"/>
                      <a:pt x="3652739" y="2455788"/>
                    </a:cubicBezTo>
                    <a:cubicBezTo>
                      <a:pt x="3655232" y="2464501"/>
                      <a:pt x="3650246" y="2474458"/>
                      <a:pt x="3644014" y="2479437"/>
                    </a:cubicBezTo>
                    <a:cubicBezTo>
                      <a:pt x="3620333" y="2498107"/>
                      <a:pt x="3624072" y="2519266"/>
                      <a:pt x="3634043" y="2541670"/>
                    </a:cubicBezTo>
                    <a:cubicBezTo>
                      <a:pt x="3646507" y="2566563"/>
                      <a:pt x="3644014" y="2588967"/>
                      <a:pt x="3630304" y="2612616"/>
                    </a:cubicBezTo>
                    <a:cubicBezTo>
                      <a:pt x="3617840" y="2635020"/>
                      <a:pt x="3617840" y="2662403"/>
                      <a:pt x="3606622" y="2684807"/>
                    </a:cubicBezTo>
                    <a:cubicBezTo>
                      <a:pt x="3599144" y="2700987"/>
                      <a:pt x="3610361" y="2712189"/>
                      <a:pt x="3626565" y="2715923"/>
                    </a:cubicBezTo>
                    <a:cubicBezTo>
                      <a:pt x="3644014" y="2722147"/>
                      <a:pt x="3662710" y="2722147"/>
                      <a:pt x="3681406" y="2714679"/>
                    </a:cubicBezTo>
                    <a:cubicBezTo>
                      <a:pt x="3698855" y="2708455"/>
                      <a:pt x="3708826" y="2715923"/>
                      <a:pt x="3712566" y="2732104"/>
                    </a:cubicBezTo>
                    <a:cubicBezTo>
                      <a:pt x="3720044" y="2755753"/>
                      <a:pt x="3723783" y="2780646"/>
                      <a:pt x="3711319" y="2803050"/>
                    </a:cubicBezTo>
                    <a:cubicBezTo>
                      <a:pt x="3701348" y="2820476"/>
                      <a:pt x="3703841" y="2834167"/>
                      <a:pt x="3721290" y="2845369"/>
                    </a:cubicBezTo>
                    <a:cubicBezTo>
                      <a:pt x="3742479" y="2861550"/>
                      <a:pt x="3739986" y="2875241"/>
                      <a:pt x="3721290" y="2893911"/>
                    </a:cubicBezTo>
                    <a:cubicBezTo>
                      <a:pt x="3692623" y="2922538"/>
                      <a:pt x="3681406" y="2963612"/>
                      <a:pt x="3660217" y="2998463"/>
                    </a:cubicBezTo>
                    <a:cubicBezTo>
                      <a:pt x="3649000" y="3014644"/>
                      <a:pt x="3672681" y="3029580"/>
                      <a:pt x="3680159" y="3045760"/>
                    </a:cubicBezTo>
                    <a:cubicBezTo>
                      <a:pt x="3685145" y="3056962"/>
                      <a:pt x="3697609" y="3048250"/>
                      <a:pt x="3707580" y="3044516"/>
                    </a:cubicBezTo>
                    <a:cubicBezTo>
                      <a:pt x="3708826" y="3044516"/>
                      <a:pt x="3710073" y="3042026"/>
                      <a:pt x="3712566" y="3042026"/>
                    </a:cubicBezTo>
                    <a:cubicBezTo>
                      <a:pt x="3759929" y="3044516"/>
                      <a:pt x="3769900" y="3007176"/>
                      <a:pt x="3786103" y="2974814"/>
                    </a:cubicBezTo>
                    <a:cubicBezTo>
                      <a:pt x="3791088" y="2967346"/>
                      <a:pt x="3793581" y="2958634"/>
                      <a:pt x="3798567" y="2951166"/>
                    </a:cubicBezTo>
                    <a:cubicBezTo>
                      <a:pt x="3812277" y="2932496"/>
                      <a:pt x="3827234" y="2934985"/>
                      <a:pt x="3838451" y="2954900"/>
                    </a:cubicBezTo>
                    <a:cubicBezTo>
                      <a:pt x="3858394" y="2990995"/>
                      <a:pt x="3853408" y="3013399"/>
                      <a:pt x="3821002" y="3042026"/>
                    </a:cubicBezTo>
                    <a:cubicBezTo>
                      <a:pt x="3814770" y="3047005"/>
                      <a:pt x="3808538" y="3051984"/>
                      <a:pt x="3811031" y="3058207"/>
                    </a:cubicBezTo>
                    <a:cubicBezTo>
                      <a:pt x="3817263" y="3086834"/>
                      <a:pt x="3806045" y="3114217"/>
                      <a:pt x="3803552" y="3142844"/>
                    </a:cubicBezTo>
                    <a:cubicBezTo>
                      <a:pt x="3802306" y="3157780"/>
                      <a:pt x="3808538" y="3165248"/>
                      <a:pt x="3822248" y="3170227"/>
                    </a:cubicBezTo>
                    <a:cubicBezTo>
                      <a:pt x="3844683" y="3177695"/>
                      <a:pt x="3853408" y="3192631"/>
                      <a:pt x="3852162" y="3215035"/>
                    </a:cubicBezTo>
                    <a:cubicBezTo>
                      <a:pt x="3850915" y="3228726"/>
                      <a:pt x="3855901" y="3237439"/>
                      <a:pt x="3865872" y="3246152"/>
                    </a:cubicBezTo>
                    <a:cubicBezTo>
                      <a:pt x="3903264" y="3279758"/>
                      <a:pt x="3909496" y="3308385"/>
                      <a:pt x="3887061" y="3353193"/>
                    </a:cubicBezTo>
                    <a:cubicBezTo>
                      <a:pt x="3883321" y="3360661"/>
                      <a:pt x="3875843" y="3365640"/>
                      <a:pt x="3875843" y="3374352"/>
                    </a:cubicBezTo>
                    <a:cubicBezTo>
                      <a:pt x="3893293" y="3385554"/>
                      <a:pt x="3925699" y="3384310"/>
                      <a:pt x="3919467" y="3414182"/>
                    </a:cubicBezTo>
                    <a:cubicBezTo>
                      <a:pt x="3911988" y="3442809"/>
                      <a:pt x="3887061" y="3436586"/>
                      <a:pt x="3865872" y="3429118"/>
                    </a:cubicBezTo>
                    <a:cubicBezTo>
                      <a:pt x="3859640" y="3436586"/>
                      <a:pt x="3865872" y="3442809"/>
                      <a:pt x="3865872" y="3449032"/>
                    </a:cubicBezTo>
                    <a:cubicBezTo>
                      <a:pt x="3872104" y="3501308"/>
                      <a:pt x="3872104" y="3501308"/>
                      <a:pt x="3824741" y="3508776"/>
                    </a:cubicBezTo>
                    <a:cubicBezTo>
                      <a:pt x="3822248" y="3519978"/>
                      <a:pt x="3832219" y="3522468"/>
                      <a:pt x="3838451" y="3528691"/>
                    </a:cubicBezTo>
                    <a:cubicBezTo>
                      <a:pt x="3844683" y="3534914"/>
                      <a:pt x="3855901" y="3542382"/>
                      <a:pt x="3853408" y="3548606"/>
                    </a:cubicBezTo>
                    <a:cubicBezTo>
                      <a:pt x="3843437" y="3575988"/>
                      <a:pt x="3857147" y="3604616"/>
                      <a:pt x="3852162" y="3629509"/>
                    </a:cubicBezTo>
                    <a:cubicBezTo>
                      <a:pt x="3845930" y="3665604"/>
                      <a:pt x="3794828" y="3683030"/>
                      <a:pt x="3759929" y="3665604"/>
                    </a:cubicBezTo>
                    <a:cubicBezTo>
                      <a:pt x="3733754" y="3651913"/>
                      <a:pt x="3700102" y="3663115"/>
                      <a:pt x="3686391" y="3689253"/>
                    </a:cubicBezTo>
                    <a:cubicBezTo>
                      <a:pt x="3680159" y="3701700"/>
                      <a:pt x="3688884" y="3702944"/>
                      <a:pt x="3697609" y="3706678"/>
                    </a:cubicBezTo>
                    <a:cubicBezTo>
                      <a:pt x="3726276" y="3720370"/>
                      <a:pt x="3728769" y="3725348"/>
                      <a:pt x="3708826" y="3748997"/>
                    </a:cubicBezTo>
                    <a:cubicBezTo>
                      <a:pt x="3695116" y="3765178"/>
                      <a:pt x="3690131" y="3786337"/>
                      <a:pt x="3668942" y="3796294"/>
                    </a:cubicBezTo>
                    <a:cubicBezTo>
                      <a:pt x="3645260" y="3806252"/>
                      <a:pt x="3634043" y="3802518"/>
                      <a:pt x="3626565" y="3778869"/>
                    </a:cubicBezTo>
                    <a:cubicBezTo>
                      <a:pt x="3612854" y="3741529"/>
                      <a:pt x="3609115" y="3740284"/>
                      <a:pt x="3581694" y="3770156"/>
                    </a:cubicBezTo>
                    <a:cubicBezTo>
                      <a:pt x="3566738" y="3783848"/>
                      <a:pt x="3554274" y="3796294"/>
                      <a:pt x="3558013" y="3817454"/>
                    </a:cubicBezTo>
                    <a:cubicBezTo>
                      <a:pt x="3560506" y="3829900"/>
                      <a:pt x="3551781" y="3836124"/>
                      <a:pt x="3541810" y="3838613"/>
                    </a:cubicBezTo>
                    <a:cubicBezTo>
                      <a:pt x="3505665" y="3847326"/>
                      <a:pt x="3472012" y="3863506"/>
                      <a:pt x="3433374" y="3868485"/>
                    </a:cubicBezTo>
                    <a:cubicBezTo>
                      <a:pt x="3395982" y="3873464"/>
                      <a:pt x="3363576" y="3902091"/>
                      <a:pt x="3327430" y="3917027"/>
                    </a:cubicBezTo>
                    <a:cubicBezTo>
                      <a:pt x="3322445" y="3918272"/>
                      <a:pt x="3319952" y="3922006"/>
                      <a:pt x="3319952" y="3926984"/>
                    </a:cubicBezTo>
                    <a:cubicBezTo>
                      <a:pt x="3322445" y="3981750"/>
                      <a:pt x="3272589" y="4000420"/>
                      <a:pt x="3240183" y="4024069"/>
                    </a:cubicBezTo>
                    <a:cubicBezTo>
                      <a:pt x="3214009" y="4043983"/>
                      <a:pt x="3189081" y="4066387"/>
                      <a:pt x="3161660" y="4086302"/>
                    </a:cubicBezTo>
                    <a:cubicBezTo>
                      <a:pt x="3129254" y="4108706"/>
                      <a:pt x="3093109" y="4117419"/>
                      <a:pt x="3056963" y="4129865"/>
                    </a:cubicBezTo>
                    <a:cubicBezTo>
                      <a:pt x="3044499" y="4133599"/>
                      <a:pt x="3029543" y="4131110"/>
                      <a:pt x="3015832" y="4137333"/>
                    </a:cubicBezTo>
                    <a:cubicBezTo>
                      <a:pt x="2998383" y="4144801"/>
                      <a:pt x="2982180" y="4142312"/>
                      <a:pt x="2967223" y="4128621"/>
                    </a:cubicBezTo>
                    <a:cubicBezTo>
                      <a:pt x="2958498" y="4119908"/>
                      <a:pt x="2948527" y="4113685"/>
                      <a:pt x="2937310" y="4109951"/>
                    </a:cubicBezTo>
                    <a:cubicBezTo>
                      <a:pt x="2927339" y="4106217"/>
                      <a:pt x="2922353" y="4107461"/>
                      <a:pt x="2919860" y="4119908"/>
                    </a:cubicBezTo>
                    <a:cubicBezTo>
                      <a:pt x="2914875" y="4159737"/>
                      <a:pt x="2881222" y="4184631"/>
                      <a:pt x="2841337" y="4178407"/>
                    </a:cubicBezTo>
                    <a:cubicBezTo>
                      <a:pt x="2831366" y="4178407"/>
                      <a:pt x="2820149" y="4174673"/>
                      <a:pt x="2812670" y="4178407"/>
                    </a:cubicBezTo>
                    <a:cubicBezTo>
                      <a:pt x="2755336" y="4216992"/>
                      <a:pt x="2690524" y="4180897"/>
                      <a:pt x="2631944" y="4198322"/>
                    </a:cubicBezTo>
                    <a:cubicBezTo>
                      <a:pt x="2612001" y="4204545"/>
                      <a:pt x="2594552" y="4187120"/>
                      <a:pt x="2588320" y="4165961"/>
                    </a:cubicBezTo>
                    <a:cubicBezTo>
                      <a:pt x="2582088" y="4143557"/>
                      <a:pt x="2603277" y="4143557"/>
                      <a:pt x="2615740" y="4136089"/>
                    </a:cubicBezTo>
                    <a:cubicBezTo>
                      <a:pt x="2630697" y="4127376"/>
                      <a:pt x="2646900" y="4123642"/>
                      <a:pt x="2665596" y="4127376"/>
                    </a:cubicBezTo>
                    <a:cubicBezTo>
                      <a:pt x="2693017" y="4131110"/>
                      <a:pt x="2712959" y="4113685"/>
                      <a:pt x="2727916" y="4092525"/>
                    </a:cubicBezTo>
                    <a:cubicBezTo>
                      <a:pt x="2736641" y="4082568"/>
                      <a:pt x="2736641" y="4070121"/>
                      <a:pt x="2721684" y="4063898"/>
                    </a:cubicBezTo>
                    <a:cubicBezTo>
                      <a:pt x="2701742" y="4055185"/>
                      <a:pt x="2706727" y="4042739"/>
                      <a:pt x="2712959" y="4029047"/>
                    </a:cubicBezTo>
                    <a:cubicBezTo>
                      <a:pt x="2715452" y="4021579"/>
                      <a:pt x="2721684" y="4016601"/>
                      <a:pt x="2720437" y="4007888"/>
                    </a:cubicBezTo>
                    <a:cubicBezTo>
                      <a:pt x="2715452" y="3986729"/>
                      <a:pt x="2720437" y="3955612"/>
                      <a:pt x="2698002" y="3950633"/>
                    </a:cubicBezTo>
                    <a:cubicBezTo>
                      <a:pt x="2683046" y="3945654"/>
                      <a:pt x="2680553" y="3979261"/>
                      <a:pt x="2669335" y="3992952"/>
                    </a:cubicBezTo>
                    <a:cubicBezTo>
                      <a:pt x="2665596" y="3995441"/>
                      <a:pt x="2665596" y="4000420"/>
                      <a:pt x="2664350" y="4004154"/>
                    </a:cubicBezTo>
                    <a:cubicBezTo>
                      <a:pt x="2660611" y="4016601"/>
                      <a:pt x="2658118" y="4030292"/>
                      <a:pt x="2644407" y="4032781"/>
                    </a:cubicBezTo>
                    <a:cubicBezTo>
                      <a:pt x="2631944" y="4035271"/>
                      <a:pt x="2628204" y="4020335"/>
                      <a:pt x="2621972" y="4011622"/>
                    </a:cubicBezTo>
                    <a:cubicBezTo>
                      <a:pt x="2593305" y="3978016"/>
                      <a:pt x="2577102" y="3976771"/>
                      <a:pt x="2548435" y="4007888"/>
                    </a:cubicBezTo>
                    <a:cubicBezTo>
                      <a:pt x="2538464" y="4020335"/>
                      <a:pt x="2529739" y="4026558"/>
                      <a:pt x="2516029" y="4020335"/>
                    </a:cubicBezTo>
                    <a:cubicBezTo>
                      <a:pt x="2506058" y="4015356"/>
                      <a:pt x="2497333" y="4016601"/>
                      <a:pt x="2492348" y="4025313"/>
                    </a:cubicBezTo>
                    <a:cubicBezTo>
                      <a:pt x="2477391" y="4052696"/>
                      <a:pt x="2464927" y="4039005"/>
                      <a:pt x="2448724" y="4025313"/>
                    </a:cubicBezTo>
                    <a:cubicBezTo>
                      <a:pt x="2411332" y="3994197"/>
                      <a:pt x="2373940" y="3960591"/>
                      <a:pt x="2329070" y="3936942"/>
                    </a:cubicBezTo>
                    <a:cubicBezTo>
                      <a:pt x="2322838" y="3934452"/>
                      <a:pt x="2320346" y="3933208"/>
                      <a:pt x="2320346" y="3925740"/>
                    </a:cubicBezTo>
                    <a:cubicBezTo>
                      <a:pt x="2325331" y="3888400"/>
                      <a:pt x="2304142" y="3900846"/>
                      <a:pt x="2287939" y="3909559"/>
                    </a:cubicBezTo>
                    <a:cubicBezTo>
                      <a:pt x="2272983" y="3917027"/>
                      <a:pt x="2258026" y="3922006"/>
                      <a:pt x="2241823" y="3925740"/>
                    </a:cubicBezTo>
                    <a:cubicBezTo>
                      <a:pt x="2190721" y="3933208"/>
                      <a:pt x="2172025" y="3990463"/>
                      <a:pt x="2201938" y="4037760"/>
                    </a:cubicBezTo>
                    <a:cubicBezTo>
                      <a:pt x="2226866" y="4076345"/>
                      <a:pt x="2258026" y="4111195"/>
                      <a:pt x="2277968" y="4154759"/>
                    </a:cubicBezTo>
                    <a:cubicBezTo>
                      <a:pt x="2285447" y="4190854"/>
                      <a:pt x="2256780" y="4202056"/>
                      <a:pt x="2234344" y="4215747"/>
                    </a:cubicBezTo>
                    <a:cubicBezTo>
                      <a:pt x="2213156" y="4229439"/>
                      <a:pt x="2198199" y="4216992"/>
                      <a:pt x="2181996" y="4202056"/>
                    </a:cubicBezTo>
                    <a:cubicBezTo>
                      <a:pt x="2168286" y="4188365"/>
                      <a:pt x="2150836" y="4185875"/>
                      <a:pt x="2130894" y="4194588"/>
                    </a:cubicBezTo>
                    <a:cubicBezTo>
                      <a:pt x="2103473" y="4207035"/>
                      <a:pt x="2079792" y="4228194"/>
                      <a:pt x="2044893" y="4216992"/>
                    </a:cubicBezTo>
                    <a:cubicBezTo>
                      <a:pt x="2033675" y="4214503"/>
                      <a:pt x="2022458" y="4228194"/>
                      <a:pt x="2012487" y="4238151"/>
                    </a:cubicBezTo>
                    <a:cubicBezTo>
                      <a:pt x="2008747" y="4241885"/>
                      <a:pt x="2003762" y="4249353"/>
                      <a:pt x="1996284" y="4241885"/>
                    </a:cubicBezTo>
                    <a:cubicBezTo>
                      <a:pt x="1991298" y="4236907"/>
                      <a:pt x="1995037" y="4231928"/>
                      <a:pt x="1997530" y="4226949"/>
                    </a:cubicBezTo>
                    <a:cubicBezTo>
                      <a:pt x="2008747" y="4199567"/>
                      <a:pt x="2005008" y="4193343"/>
                      <a:pt x="1977588" y="4197077"/>
                    </a:cubicBezTo>
                    <a:cubicBezTo>
                      <a:pt x="1945181" y="4200811"/>
                      <a:pt x="1926486" y="4175918"/>
                      <a:pt x="1901558" y="4163471"/>
                    </a:cubicBezTo>
                    <a:cubicBezTo>
                      <a:pt x="1867905" y="4147291"/>
                      <a:pt x="1835499" y="4139823"/>
                      <a:pt x="1796861" y="4138578"/>
                    </a:cubicBezTo>
                    <a:cubicBezTo>
                      <a:pt x="1755730" y="4138578"/>
                      <a:pt x="1717092" y="4157248"/>
                      <a:pt x="1674714" y="4143557"/>
                    </a:cubicBezTo>
                    <a:cubicBezTo>
                      <a:pt x="1657265" y="4138578"/>
                      <a:pt x="1643554" y="4133599"/>
                      <a:pt x="1633583" y="4122397"/>
                    </a:cubicBezTo>
                    <a:cubicBezTo>
                      <a:pt x="1618627" y="4104972"/>
                      <a:pt x="1604916" y="4088791"/>
                      <a:pt x="1578742" y="4086302"/>
                    </a:cubicBezTo>
                    <a:cubicBezTo>
                      <a:pt x="1556307" y="4085057"/>
                      <a:pt x="1562539" y="4061409"/>
                      <a:pt x="1566278" y="4046473"/>
                    </a:cubicBezTo>
                    <a:cubicBezTo>
                      <a:pt x="1572510" y="4027803"/>
                      <a:pt x="1566278" y="4019090"/>
                      <a:pt x="1552568" y="4005399"/>
                    </a:cubicBezTo>
                    <a:cubicBezTo>
                      <a:pt x="1528886" y="3981750"/>
                      <a:pt x="1500219" y="3959346"/>
                      <a:pt x="1492741" y="3922006"/>
                    </a:cubicBezTo>
                    <a:cubicBezTo>
                      <a:pt x="1490248" y="3905825"/>
                      <a:pt x="1484016" y="3893378"/>
                      <a:pt x="1461581" y="3900846"/>
                    </a:cubicBezTo>
                    <a:cubicBezTo>
                      <a:pt x="1440392" y="3908314"/>
                      <a:pt x="1430421" y="3889644"/>
                      <a:pt x="1427929" y="3874708"/>
                    </a:cubicBezTo>
                    <a:cubicBezTo>
                      <a:pt x="1426682" y="3857283"/>
                      <a:pt x="1441639" y="3843592"/>
                      <a:pt x="1457842" y="3847326"/>
                    </a:cubicBezTo>
                    <a:cubicBezTo>
                      <a:pt x="1512683" y="3858528"/>
                      <a:pt x="1570017" y="3859772"/>
                      <a:pt x="1624859" y="3870974"/>
                    </a:cubicBezTo>
                    <a:cubicBezTo>
                      <a:pt x="1633583" y="3873464"/>
                      <a:pt x="1642308" y="3874708"/>
                      <a:pt x="1646047" y="3880932"/>
                    </a:cubicBezTo>
                    <a:cubicBezTo>
                      <a:pt x="1675961" y="3912048"/>
                      <a:pt x="1709613" y="3913293"/>
                      <a:pt x="1748251" y="3904580"/>
                    </a:cubicBezTo>
                    <a:cubicBezTo>
                      <a:pt x="1789382" y="3895868"/>
                      <a:pt x="1830513" y="3905825"/>
                      <a:pt x="1871644" y="3913293"/>
                    </a:cubicBezTo>
                    <a:cubicBezTo>
                      <a:pt x="1892833" y="3915782"/>
                      <a:pt x="1915268" y="3918272"/>
                      <a:pt x="1936457" y="3922006"/>
                    </a:cubicBezTo>
                    <a:cubicBezTo>
                      <a:pt x="1943935" y="3922006"/>
                      <a:pt x="1950167" y="3919516"/>
                      <a:pt x="1952660" y="3912048"/>
                    </a:cubicBezTo>
                    <a:cubicBezTo>
                      <a:pt x="1955153" y="3905825"/>
                      <a:pt x="1952660" y="3898357"/>
                      <a:pt x="1946428" y="3894623"/>
                    </a:cubicBezTo>
                    <a:cubicBezTo>
                      <a:pt x="1928978" y="3882176"/>
                      <a:pt x="1905297" y="3874708"/>
                      <a:pt x="1905297" y="3844836"/>
                    </a:cubicBezTo>
                    <a:cubicBezTo>
                      <a:pt x="1904050" y="3834879"/>
                      <a:pt x="1890340" y="3838613"/>
                      <a:pt x="1884108" y="3846081"/>
                    </a:cubicBezTo>
                    <a:cubicBezTo>
                      <a:pt x="1870398" y="3864751"/>
                      <a:pt x="1865412" y="3849815"/>
                      <a:pt x="1864166" y="3838613"/>
                    </a:cubicBezTo>
                    <a:cubicBezTo>
                      <a:pt x="1859180" y="3822432"/>
                      <a:pt x="1859180" y="3803762"/>
                      <a:pt x="1870398" y="3788826"/>
                    </a:cubicBezTo>
                    <a:cubicBezTo>
                      <a:pt x="1875383" y="3780114"/>
                      <a:pt x="1881615" y="3772646"/>
                      <a:pt x="1881615" y="3762688"/>
                    </a:cubicBezTo>
                    <a:cubicBezTo>
                      <a:pt x="1881615" y="3744018"/>
                      <a:pt x="1887847" y="3736550"/>
                      <a:pt x="1909036" y="3747752"/>
                    </a:cubicBezTo>
                    <a:cubicBezTo>
                      <a:pt x="1928978" y="3758954"/>
                      <a:pt x="1962631" y="3745263"/>
                      <a:pt x="1973848" y="3725348"/>
                    </a:cubicBezTo>
                    <a:cubicBezTo>
                      <a:pt x="1982573" y="3710412"/>
                      <a:pt x="1983820" y="3696721"/>
                      <a:pt x="1962631" y="3692987"/>
                    </a:cubicBezTo>
                    <a:cubicBezTo>
                      <a:pt x="1951413" y="3691742"/>
                      <a:pt x="1945181" y="3685519"/>
                      <a:pt x="1936457" y="3679296"/>
                    </a:cubicBezTo>
                    <a:cubicBezTo>
                      <a:pt x="1919007" y="3669338"/>
                      <a:pt x="1915268" y="3663115"/>
                      <a:pt x="1927732" y="3639466"/>
                    </a:cubicBezTo>
                    <a:cubicBezTo>
                      <a:pt x="1938949" y="3614573"/>
                      <a:pt x="1950167" y="3598392"/>
                      <a:pt x="1976341" y="3587190"/>
                    </a:cubicBezTo>
                    <a:cubicBezTo>
                      <a:pt x="2002515" y="3573499"/>
                      <a:pt x="1996284" y="3543627"/>
                      <a:pt x="1991298" y="3521223"/>
                    </a:cubicBezTo>
                    <a:cubicBezTo>
                      <a:pt x="1987559" y="3501308"/>
                      <a:pt x="1970109" y="3498819"/>
                      <a:pt x="1951413" y="3505042"/>
                    </a:cubicBezTo>
                    <a:cubicBezTo>
                      <a:pt x="1942689" y="3508776"/>
                      <a:pt x="1938949" y="3501308"/>
                      <a:pt x="1935210" y="3493840"/>
                    </a:cubicBezTo>
                    <a:cubicBezTo>
                      <a:pt x="1919007" y="3463968"/>
                      <a:pt x="1906543" y="3461479"/>
                      <a:pt x="1882862" y="3486372"/>
                    </a:cubicBezTo>
                    <a:cubicBezTo>
                      <a:pt x="1874137" y="3495085"/>
                      <a:pt x="1870398" y="3511266"/>
                      <a:pt x="1855441" y="3502553"/>
                    </a:cubicBezTo>
                    <a:cubicBezTo>
                      <a:pt x="1840484" y="3495085"/>
                      <a:pt x="1844224" y="3480149"/>
                      <a:pt x="1842977" y="3465213"/>
                    </a:cubicBezTo>
                    <a:cubicBezTo>
                      <a:pt x="1839238" y="3427873"/>
                      <a:pt x="1846716" y="3393022"/>
                      <a:pt x="1854195" y="3358172"/>
                    </a:cubicBezTo>
                    <a:cubicBezTo>
                      <a:pt x="1856687" y="3345725"/>
                      <a:pt x="1846716" y="3332034"/>
                      <a:pt x="1834252" y="3338257"/>
                    </a:cubicBezTo>
                    <a:cubicBezTo>
                      <a:pt x="1803093" y="3353193"/>
                      <a:pt x="1785643" y="3329544"/>
                      <a:pt x="1764454" y="3315853"/>
                    </a:cubicBezTo>
                    <a:cubicBezTo>
                      <a:pt x="1758222" y="3309630"/>
                      <a:pt x="1751991" y="3302162"/>
                      <a:pt x="1744512" y="3299672"/>
                    </a:cubicBezTo>
                    <a:cubicBezTo>
                      <a:pt x="1734541" y="3293449"/>
                      <a:pt x="1715845" y="3297183"/>
                      <a:pt x="1727063" y="3277268"/>
                    </a:cubicBezTo>
                    <a:cubicBezTo>
                      <a:pt x="1734541" y="3263577"/>
                      <a:pt x="1748251" y="3258598"/>
                      <a:pt x="1763208" y="3269800"/>
                    </a:cubicBezTo>
                    <a:cubicBezTo>
                      <a:pt x="1778165" y="3279758"/>
                      <a:pt x="1791875" y="3277268"/>
                      <a:pt x="1806832" y="3271045"/>
                    </a:cubicBezTo>
                    <a:cubicBezTo>
                      <a:pt x="1830513" y="3262332"/>
                      <a:pt x="1836745" y="3246152"/>
                      <a:pt x="1820542" y="3226237"/>
                    </a:cubicBezTo>
                    <a:cubicBezTo>
                      <a:pt x="1798107" y="3198854"/>
                      <a:pt x="1800600" y="3164004"/>
                      <a:pt x="1799353" y="3131642"/>
                    </a:cubicBezTo>
                    <a:cubicBezTo>
                      <a:pt x="1798107" y="3099281"/>
                      <a:pt x="1799353" y="3068164"/>
                      <a:pt x="1831760" y="3045760"/>
                    </a:cubicBezTo>
                    <a:cubicBezTo>
                      <a:pt x="1844224" y="3038292"/>
                      <a:pt x="1830513" y="3017133"/>
                      <a:pt x="1824281" y="3003442"/>
                    </a:cubicBezTo>
                    <a:cubicBezTo>
                      <a:pt x="1814310" y="2986016"/>
                      <a:pt x="1809325" y="2973570"/>
                      <a:pt x="1836745" y="2964857"/>
                    </a:cubicBezTo>
                    <a:cubicBezTo>
                      <a:pt x="1864166" y="2957389"/>
                      <a:pt x="1862919" y="2928762"/>
                      <a:pt x="1862919" y="2907602"/>
                    </a:cubicBezTo>
                    <a:cubicBezTo>
                      <a:pt x="1862919" y="2890177"/>
                      <a:pt x="1855441" y="2871507"/>
                      <a:pt x="1847963" y="2854082"/>
                    </a:cubicBezTo>
                    <a:cubicBezTo>
                      <a:pt x="1841731" y="2840390"/>
                      <a:pt x="1840484" y="2827944"/>
                      <a:pt x="1849209" y="2814252"/>
                    </a:cubicBezTo>
                    <a:cubicBezTo>
                      <a:pt x="1860427" y="2794338"/>
                      <a:pt x="1851702" y="2779402"/>
                      <a:pt x="1833006" y="2776912"/>
                    </a:cubicBezTo>
                    <a:cubicBezTo>
                      <a:pt x="1803093" y="2771933"/>
                      <a:pt x="1806832" y="2752019"/>
                      <a:pt x="1810571" y="2732104"/>
                    </a:cubicBezTo>
                    <a:cubicBezTo>
                      <a:pt x="1819296" y="2687296"/>
                      <a:pt x="1852948" y="2664892"/>
                      <a:pt x="1885355" y="2642488"/>
                    </a:cubicBezTo>
                    <a:cubicBezTo>
                      <a:pt x="1897819" y="2632531"/>
                      <a:pt x="1906543" y="2627552"/>
                      <a:pt x="1909036" y="2608882"/>
                    </a:cubicBezTo>
                    <a:cubicBezTo>
                      <a:pt x="1912775" y="2577765"/>
                      <a:pt x="1977588" y="2516777"/>
                      <a:pt x="2008747" y="2510553"/>
                    </a:cubicBezTo>
                    <a:cubicBezTo>
                      <a:pt x="2016226" y="2509309"/>
                      <a:pt x="2026197" y="2510553"/>
                      <a:pt x="2024951" y="2499351"/>
                    </a:cubicBezTo>
                    <a:cubicBezTo>
                      <a:pt x="2022458" y="2489394"/>
                      <a:pt x="2014979" y="2494373"/>
                      <a:pt x="2008747" y="2495617"/>
                    </a:cubicBezTo>
                    <a:cubicBezTo>
                      <a:pt x="2001269" y="2498107"/>
                      <a:pt x="1993791" y="2496862"/>
                      <a:pt x="1990052" y="2488149"/>
                    </a:cubicBezTo>
                    <a:cubicBezTo>
                      <a:pt x="1986312" y="2479437"/>
                      <a:pt x="1992544" y="2473213"/>
                      <a:pt x="1996284" y="2466990"/>
                    </a:cubicBezTo>
                    <a:cubicBezTo>
                      <a:pt x="2003763" y="2454854"/>
                      <a:pt x="2018953" y="2446920"/>
                      <a:pt x="2025029" y="2433734"/>
                    </a:cubicBezTo>
                    <a:lnTo>
                      <a:pt x="2026760" y="2422774"/>
                    </a:lnTo>
                    <a:lnTo>
                      <a:pt x="2020668" y="2417697"/>
                    </a:lnTo>
                    <a:cubicBezTo>
                      <a:pt x="2014436" y="2402741"/>
                      <a:pt x="2014436" y="2385292"/>
                      <a:pt x="2000725" y="2372829"/>
                    </a:cubicBezTo>
                    <a:cubicBezTo>
                      <a:pt x="1989508" y="2361612"/>
                      <a:pt x="1994493" y="2347902"/>
                      <a:pt x="2004464" y="2337932"/>
                    </a:cubicBezTo>
                    <a:cubicBezTo>
                      <a:pt x="2014436" y="2327961"/>
                      <a:pt x="2024407" y="2320483"/>
                      <a:pt x="2031885" y="2309266"/>
                    </a:cubicBezTo>
                    <a:cubicBezTo>
                      <a:pt x="2039364" y="2300542"/>
                      <a:pt x="2043103" y="2291817"/>
                      <a:pt x="2034378" y="2283093"/>
                    </a:cubicBezTo>
                    <a:cubicBezTo>
                      <a:pt x="2021914" y="2268137"/>
                      <a:pt x="2014436" y="2254427"/>
                      <a:pt x="2029393" y="2235733"/>
                    </a:cubicBezTo>
                    <a:cubicBezTo>
                      <a:pt x="2029393" y="2235733"/>
                      <a:pt x="2029393" y="2234486"/>
                      <a:pt x="2026900" y="2234486"/>
                    </a:cubicBezTo>
                    <a:cubicBezTo>
                      <a:pt x="1996986" y="2235733"/>
                      <a:pt x="1999479" y="2214545"/>
                      <a:pt x="2001972" y="2195850"/>
                    </a:cubicBezTo>
                    <a:cubicBezTo>
                      <a:pt x="2006957" y="2167184"/>
                      <a:pt x="2029393" y="2145997"/>
                      <a:pt x="2060553" y="2139765"/>
                    </a:cubicBezTo>
                    <a:cubicBezTo>
                      <a:pt x="2069278" y="2138519"/>
                      <a:pt x="2078003" y="2141011"/>
                      <a:pt x="2086727" y="2136026"/>
                    </a:cubicBezTo>
                    <a:cubicBezTo>
                      <a:pt x="2074263" y="2138519"/>
                      <a:pt x="2056814" y="2144750"/>
                      <a:pt x="2053074" y="2129794"/>
                    </a:cubicBezTo>
                    <a:cubicBezTo>
                      <a:pt x="2045596" y="2111099"/>
                      <a:pt x="2018175" y="2097389"/>
                      <a:pt x="2034378" y="2071217"/>
                    </a:cubicBezTo>
                    <a:cubicBezTo>
                      <a:pt x="2051828" y="2042551"/>
                      <a:pt x="2063046" y="2013885"/>
                      <a:pt x="2048089" y="1978988"/>
                    </a:cubicBezTo>
                    <a:cubicBezTo>
                      <a:pt x="2044350" y="1969017"/>
                      <a:pt x="2049335" y="1957800"/>
                      <a:pt x="2065539" y="1952815"/>
                    </a:cubicBezTo>
                    <a:cubicBezTo>
                      <a:pt x="2029393" y="1955308"/>
                      <a:pt x="2009450" y="1945337"/>
                      <a:pt x="1998232" y="1916671"/>
                    </a:cubicBezTo>
                    <a:cubicBezTo>
                      <a:pt x="1993247" y="1902962"/>
                      <a:pt x="1989508" y="1889252"/>
                      <a:pt x="1982029" y="1876789"/>
                    </a:cubicBezTo>
                    <a:cubicBezTo>
                      <a:pt x="1964579" y="1850616"/>
                      <a:pt x="1965826" y="1831921"/>
                      <a:pt x="1994493" y="1813226"/>
                    </a:cubicBezTo>
                    <a:cubicBezTo>
                      <a:pt x="2011943" y="1800763"/>
                      <a:pt x="2018175" y="1794531"/>
                      <a:pt x="1998232" y="1777082"/>
                    </a:cubicBezTo>
                    <a:cubicBezTo>
                      <a:pt x="1982029" y="1760880"/>
                      <a:pt x="1988261" y="1745924"/>
                      <a:pt x="2010697" y="1738446"/>
                    </a:cubicBezTo>
                    <a:cubicBezTo>
                      <a:pt x="2018175" y="1735953"/>
                      <a:pt x="2025653" y="1735953"/>
                      <a:pt x="2034378" y="1732214"/>
                    </a:cubicBezTo>
                    <a:cubicBezTo>
                      <a:pt x="2049335" y="1725983"/>
                      <a:pt x="2049335" y="1718505"/>
                      <a:pt x="2035625" y="1709780"/>
                    </a:cubicBezTo>
                    <a:cubicBezTo>
                      <a:pt x="2029393" y="1704795"/>
                      <a:pt x="2021914" y="1701056"/>
                      <a:pt x="2015682" y="1697317"/>
                    </a:cubicBezTo>
                    <a:cubicBezTo>
                      <a:pt x="1965826" y="1674883"/>
                      <a:pt x="1960840" y="1627522"/>
                      <a:pt x="1949622" y="1582654"/>
                    </a:cubicBezTo>
                    <a:cubicBezTo>
                      <a:pt x="1949622" y="1578915"/>
                      <a:pt x="1952115" y="1575176"/>
                      <a:pt x="1954608" y="1570191"/>
                    </a:cubicBezTo>
                    <a:cubicBezTo>
                      <a:pt x="1965826" y="1560220"/>
                      <a:pt x="1957101" y="1542772"/>
                      <a:pt x="1968319" y="1531555"/>
                    </a:cubicBezTo>
                    <a:cubicBezTo>
                      <a:pt x="1992000" y="1497904"/>
                      <a:pt x="2026900" y="1469238"/>
                      <a:pt x="2021914" y="1420631"/>
                    </a:cubicBezTo>
                    <a:cubicBezTo>
                      <a:pt x="2020668" y="1410661"/>
                      <a:pt x="2030639" y="1401936"/>
                      <a:pt x="2040610" y="1400690"/>
                    </a:cubicBezTo>
                    <a:cubicBezTo>
                      <a:pt x="2079249" y="1389473"/>
                      <a:pt x="2080495" y="1357068"/>
                      <a:pt x="2089220" y="1328403"/>
                    </a:cubicBezTo>
                    <a:cubicBezTo>
                      <a:pt x="2094206" y="1310954"/>
                      <a:pt x="2061799" y="1262347"/>
                      <a:pt x="2041857" y="1262347"/>
                    </a:cubicBezTo>
                    <a:cubicBezTo>
                      <a:pt x="2013189" y="1261101"/>
                      <a:pt x="1992000" y="1237420"/>
                      <a:pt x="1962087" y="1246145"/>
                    </a:cubicBezTo>
                    <a:cubicBezTo>
                      <a:pt x="1950869" y="1249884"/>
                      <a:pt x="1947130" y="1238667"/>
                      <a:pt x="1948376" y="1228696"/>
                    </a:cubicBezTo>
                    <a:cubicBezTo>
                      <a:pt x="1949622" y="1219972"/>
                      <a:pt x="1944637" y="1207509"/>
                      <a:pt x="1958347" y="1205016"/>
                    </a:cubicBezTo>
                    <a:cubicBezTo>
                      <a:pt x="2008204" y="1196292"/>
                      <a:pt x="2053074" y="1162641"/>
                      <a:pt x="2107916" y="1180089"/>
                    </a:cubicBezTo>
                    <a:cubicBezTo>
                      <a:pt x="2115395" y="1182582"/>
                      <a:pt x="2121627" y="1175104"/>
                      <a:pt x="2125366" y="1167626"/>
                    </a:cubicBezTo>
                    <a:cubicBezTo>
                      <a:pt x="2149048" y="1137714"/>
                      <a:pt x="2155280" y="1100323"/>
                      <a:pt x="2164005" y="1065426"/>
                    </a:cubicBezTo>
                    <a:cubicBezTo>
                      <a:pt x="2168990" y="1046731"/>
                      <a:pt x="2159019" y="1023051"/>
                      <a:pt x="2135337" y="1015573"/>
                    </a:cubicBezTo>
                    <a:cubicBezTo>
                      <a:pt x="2114148" y="1008095"/>
                      <a:pt x="2097945" y="998124"/>
                      <a:pt x="2102931" y="973198"/>
                    </a:cubicBezTo>
                    <a:cubicBezTo>
                      <a:pt x="2107916" y="950764"/>
                      <a:pt x="2139077" y="937054"/>
                      <a:pt x="2161512" y="939547"/>
                    </a:cubicBezTo>
                    <a:cubicBezTo>
                      <a:pt x="2230065" y="950764"/>
                      <a:pt x="2261225" y="1006849"/>
                      <a:pt x="2298617" y="1052963"/>
                    </a:cubicBezTo>
                    <a:cubicBezTo>
                      <a:pt x="2322299" y="1081628"/>
                      <a:pt x="2342241" y="1114033"/>
                      <a:pt x="2353459" y="1150177"/>
                    </a:cubicBezTo>
                    <a:cubicBezTo>
                      <a:pt x="2357198" y="1165133"/>
                      <a:pt x="2369662" y="1176350"/>
                      <a:pt x="2380880" y="1186321"/>
                    </a:cubicBezTo>
                    <a:cubicBezTo>
                      <a:pt x="2388358" y="1193799"/>
                      <a:pt x="2404562" y="1197538"/>
                      <a:pt x="2407055" y="1191306"/>
                    </a:cubicBezTo>
                    <a:cubicBezTo>
                      <a:pt x="2420765" y="1158902"/>
                      <a:pt x="2461897" y="1152670"/>
                      <a:pt x="2466882" y="1110294"/>
                    </a:cubicBezTo>
                    <a:cubicBezTo>
                      <a:pt x="2471868" y="1064180"/>
                      <a:pt x="2494303" y="1020558"/>
                      <a:pt x="2517985" y="979429"/>
                    </a:cubicBezTo>
                    <a:cubicBezTo>
                      <a:pt x="2537928" y="945778"/>
                      <a:pt x="2567841" y="935808"/>
                      <a:pt x="2606480" y="945778"/>
                    </a:cubicBezTo>
                    <a:cubicBezTo>
                      <a:pt x="2651351" y="958242"/>
                      <a:pt x="2689990" y="945778"/>
                      <a:pt x="2728628" y="927083"/>
                    </a:cubicBezTo>
                    <a:cubicBezTo>
                      <a:pt x="2808398" y="887201"/>
                      <a:pt x="2890661" y="851057"/>
                      <a:pt x="2977910" y="831116"/>
                    </a:cubicBezTo>
                    <a:cubicBezTo>
                      <a:pt x="2991621" y="829869"/>
                      <a:pt x="3001592" y="836101"/>
                      <a:pt x="3014056" y="837347"/>
                    </a:cubicBezTo>
                    <a:cubicBezTo>
                      <a:pt x="3071391" y="839840"/>
                      <a:pt x="3127479" y="831116"/>
                      <a:pt x="3183568" y="827377"/>
                    </a:cubicBezTo>
                    <a:cubicBezTo>
                      <a:pt x="3245888" y="823638"/>
                      <a:pt x="3308209" y="808682"/>
                      <a:pt x="3368036" y="799957"/>
                    </a:cubicBezTo>
                    <a:cubicBezTo>
                      <a:pt x="3404182" y="794972"/>
                      <a:pt x="3441575" y="801204"/>
                      <a:pt x="3477720" y="791233"/>
                    </a:cubicBezTo>
                    <a:cubicBezTo>
                      <a:pt x="3481460" y="789987"/>
                      <a:pt x="3485199" y="786248"/>
                      <a:pt x="3488938" y="783755"/>
                    </a:cubicBezTo>
                    <a:cubicBezTo>
                      <a:pt x="3503895" y="783755"/>
                      <a:pt x="3518852" y="786248"/>
                      <a:pt x="3533809" y="778770"/>
                    </a:cubicBezTo>
                    <a:cubicBezTo>
                      <a:pt x="3558737" y="765060"/>
                      <a:pt x="3582419" y="751350"/>
                      <a:pt x="3611086" y="763814"/>
                    </a:cubicBezTo>
                    <a:cubicBezTo>
                      <a:pt x="3616072" y="766306"/>
                      <a:pt x="3624797" y="766306"/>
                      <a:pt x="3627290" y="763814"/>
                    </a:cubicBezTo>
                    <a:cubicBezTo>
                      <a:pt x="3638196" y="753532"/>
                      <a:pt x="3648556" y="748624"/>
                      <a:pt x="3658547" y="747203"/>
                    </a:cubicBezTo>
                    <a:close/>
                    <a:moveTo>
                      <a:pt x="1321034" y="695209"/>
                    </a:moveTo>
                    <a:cubicBezTo>
                      <a:pt x="1285081" y="732786"/>
                      <a:pt x="1240450" y="760343"/>
                      <a:pt x="1203258" y="795415"/>
                    </a:cubicBezTo>
                    <a:cubicBezTo>
                      <a:pt x="1152429" y="844266"/>
                      <a:pt x="1084243" y="871823"/>
                      <a:pt x="1037133" y="928189"/>
                    </a:cubicBezTo>
                    <a:cubicBezTo>
                      <a:pt x="996221" y="956998"/>
                      <a:pt x="966468" y="998333"/>
                      <a:pt x="931755" y="1034658"/>
                    </a:cubicBezTo>
                    <a:cubicBezTo>
                      <a:pt x="930515" y="1034658"/>
                      <a:pt x="928036" y="1034658"/>
                      <a:pt x="925556" y="1034658"/>
                    </a:cubicBezTo>
                    <a:cubicBezTo>
                      <a:pt x="915638" y="1020880"/>
                      <a:pt x="923077" y="1008354"/>
                      <a:pt x="931755" y="999586"/>
                    </a:cubicBezTo>
                    <a:cubicBezTo>
                      <a:pt x="982584" y="948230"/>
                      <a:pt x="1022256" y="890611"/>
                      <a:pt x="1064407" y="832993"/>
                    </a:cubicBezTo>
                    <a:cubicBezTo>
                      <a:pt x="1078044" y="811699"/>
                      <a:pt x="1099120" y="799173"/>
                      <a:pt x="1121435" y="789152"/>
                    </a:cubicBezTo>
                    <a:cubicBezTo>
                      <a:pt x="1187142" y="756585"/>
                      <a:pt x="1247889" y="713997"/>
                      <a:pt x="1321034" y="695209"/>
                    </a:cubicBezTo>
                    <a:close/>
                    <a:moveTo>
                      <a:pt x="2823238" y="1049"/>
                    </a:moveTo>
                    <a:cubicBezTo>
                      <a:pt x="2960249" y="18460"/>
                      <a:pt x="3100996" y="12242"/>
                      <a:pt x="3238006" y="40846"/>
                    </a:cubicBezTo>
                    <a:cubicBezTo>
                      <a:pt x="3254199" y="54526"/>
                      <a:pt x="3274127" y="45820"/>
                      <a:pt x="3291565" y="47064"/>
                    </a:cubicBezTo>
                    <a:cubicBezTo>
                      <a:pt x="3317722" y="49551"/>
                      <a:pt x="3330177" y="59500"/>
                      <a:pt x="3321458" y="85617"/>
                    </a:cubicBezTo>
                    <a:cubicBezTo>
                      <a:pt x="3317722" y="96810"/>
                      <a:pt x="3317722" y="105516"/>
                      <a:pt x="3326441" y="111734"/>
                    </a:cubicBezTo>
                    <a:cubicBezTo>
                      <a:pt x="3355088" y="132876"/>
                      <a:pt x="3382490" y="161480"/>
                      <a:pt x="3422348" y="158993"/>
                    </a:cubicBezTo>
                    <a:cubicBezTo>
                      <a:pt x="3472170" y="155262"/>
                      <a:pt x="3512028" y="186353"/>
                      <a:pt x="3559359" y="192571"/>
                    </a:cubicBezTo>
                    <a:cubicBezTo>
                      <a:pt x="3581778" y="196302"/>
                      <a:pt x="3590497" y="217444"/>
                      <a:pt x="3588006" y="242317"/>
                    </a:cubicBezTo>
                    <a:cubicBezTo>
                      <a:pt x="3586761" y="264703"/>
                      <a:pt x="3573060" y="273409"/>
                      <a:pt x="3554376" y="277140"/>
                    </a:cubicBezTo>
                    <a:cubicBezTo>
                      <a:pt x="3510782" y="287089"/>
                      <a:pt x="3474661" y="313206"/>
                      <a:pt x="3429821" y="321911"/>
                    </a:cubicBezTo>
                    <a:cubicBezTo>
                      <a:pt x="3401174" y="326886"/>
                      <a:pt x="3386227" y="360464"/>
                      <a:pt x="3372526" y="386581"/>
                    </a:cubicBezTo>
                    <a:cubicBezTo>
                      <a:pt x="3348860" y="435083"/>
                      <a:pt x="3315231" y="468662"/>
                      <a:pt x="3257935" y="469906"/>
                    </a:cubicBezTo>
                    <a:cubicBezTo>
                      <a:pt x="3254199" y="469906"/>
                      <a:pt x="3247971" y="471149"/>
                      <a:pt x="3245480" y="474880"/>
                    </a:cubicBezTo>
                    <a:cubicBezTo>
                      <a:pt x="3218078" y="504728"/>
                      <a:pt x="3178220" y="510946"/>
                      <a:pt x="3143345" y="527114"/>
                    </a:cubicBezTo>
                    <a:cubicBezTo>
                      <a:pt x="3054910" y="568154"/>
                      <a:pt x="2970213" y="553231"/>
                      <a:pt x="2885516" y="523383"/>
                    </a:cubicBezTo>
                    <a:cubicBezTo>
                      <a:pt x="2865587" y="517165"/>
                      <a:pt x="2846903" y="513434"/>
                      <a:pt x="2826975" y="517165"/>
                    </a:cubicBezTo>
                    <a:cubicBezTo>
                      <a:pt x="2762206" y="528357"/>
                      <a:pt x="2697437" y="544525"/>
                      <a:pt x="2635160" y="568154"/>
                    </a:cubicBezTo>
                    <a:cubicBezTo>
                      <a:pt x="2556690" y="600489"/>
                      <a:pt x="2474484" y="629093"/>
                      <a:pt x="2388541" y="639043"/>
                    </a:cubicBezTo>
                    <a:cubicBezTo>
                      <a:pt x="2351174" y="644017"/>
                      <a:pt x="2312562" y="634068"/>
                      <a:pt x="2273950" y="631581"/>
                    </a:cubicBezTo>
                    <a:cubicBezTo>
                      <a:pt x="2267722" y="631581"/>
                      <a:pt x="2261495" y="627850"/>
                      <a:pt x="2255267" y="629093"/>
                    </a:cubicBezTo>
                    <a:cubicBezTo>
                      <a:pt x="2176797" y="636555"/>
                      <a:pt x="2102064" y="614169"/>
                      <a:pt x="2033559" y="580591"/>
                    </a:cubicBezTo>
                    <a:cubicBezTo>
                      <a:pt x="1987473" y="559449"/>
                      <a:pt x="1952598" y="581835"/>
                      <a:pt x="1915231" y="596758"/>
                    </a:cubicBezTo>
                    <a:cubicBezTo>
                      <a:pt x="1886584" y="609195"/>
                      <a:pt x="1859182" y="620388"/>
                      <a:pt x="1828043" y="624119"/>
                    </a:cubicBezTo>
                    <a:cubicBezTo>
                      <a:pt x="1804378" y="626606"/>
                      <a:pt x="1785694" y="626606"/>
                      <a:pt x="1773239" y="601733"/>
                    </a:cubicBezTo>
                    <a:cubicBezTo>
                      <a:pt x="1769502" y="594271"/>
                      <a:pt x="1762029" y="584322"/>
                      <a:pt x="1750819" y="584322"/>
                    </a:cubicBezTo>
                    <a:cubicBezTo>
                      <a:pt x="1738363" y="585565"/>
                      <a:pt x="1735872" y="596758"/>
                      <a:pt x="1730890" y="607951"/>
                    </a:cubicBezTo>
                    <a:cubicBezTo>
                      <a:pt x="1723417" y="626606"/>
                      <a:pt x="1713452" y="645261"/>
                      <a:pt x="1705979" y="663916"/>
                    </a:cubicBezTo>
                    <a:cubicBezTo>
                      <a:pt x="1702243" y="675108"/>
                      <a:pt x="1696015" y="681327"/>
                      <a:pt x="1684805" y="680083"/>
                    </a:cubicBezTo>
                    <a:cubicBezTo>
                      <a:pt x="1630000" y="680083"/>
                      <a:pt x="1573951" y="677596"/>
                      <a:pt x="1522883" y="703712"/>
                    </a:cubicBezTo>
                    <a:cubicBezTo>
                      <a:pt x="1519146" y="704956"/>
                      <a:pt x="1512919" y="701225"/>
                      <a:pt x="1507937" y="701225"/>
                    </a:cubicBezTo>
                    <a:cubicBezTo>
                      <a:pt x="1505445" y="699982"/>
                      <a:pt x="1504200" y="698738"/>
                      <a:pt x="1502954" y="698738"/>
                    </a:cubicBezTo>
                    <a:lnTo>
                      <a:pt x="1497872" y="688943"/>
                    </a:lnTo>
                    <a:lnTo>
                      <a:pt x="1502385" y="704643"/>
                    </a:lnTo>
                    <a:cubicBezTo>
                      <a:pt x="1459482" y="693354"/>
                      <a:pt x="1416578" y="715932"/>
                      <a:pt x="1374901" y="698372"/>
                    </a:cubicBezTo>
                    <a:cubicBezTo>
                      <a:pt x="1363868" y="693354"/>
                      <a:pt x="1351610" y="693354"/>
                      <a:pt x="1344255" y="683319"/>
                    </a:cubicBezTo>
                    <a:cubicBezTo>
                      <a:pt x="1373675" y="651961"/>
                      <a:pt x="1405546" y="623111"/>
                      <a:pt x="1442321" y="601787"/>
                    </a:cubicBezTo>
                    <a:lnTo>
                      <a:pt x="1445965" y="606444"/>
                    </a:lnTo>
                    <a:lnTo>
                      <a:pt x="1446905" y="599246"/>
                    </a:lnTo>
                    <a:lnTo>
                      <a:pt x="1454205" y="589527"/>
                    </a:lnTo>
                    <a:lnTo>
                      <a:pt x="1454155" y="589559"/>
                    </a:lnTo>
                    <a:cubicBezTo>
                      <a:pt x="1484968" y="541264"/>
                      <a:pt x="1521944" y="502875"/>
                      <a:pt x="1584804" y="504113"/>
                    </a:cubicBezTo>
                    <a:lnTo>
                      <a:pt x="1583078" y="505242"/>
                    </a:lnTo>
                    <a:lnTo>
                      <a:pt x="1586406" y="503484"/>
                    </a:lnTo>
                    <a:cubicBezTo>
                      <a:pt x="1648684" y="464931"/>
                      <a:pt x="1710961" y="428865"/>
                      <a:pt x="1771993" y="390312"/>
                    </a:cubicBezTo>
                    <a:cubicBezTo>
                      <a:pt x="1794413" y="376632"/>
                      <a:pt x="1816833" y="360464"/>
                      <a:pt x="1836762" y="345541"/>
                    </a:cubicBezTo>
                    <a:cubicBezTo>
                      <a:pt x="1909004" y="287089"/>
                      <a:pt x="1998683" y="260972"/>
                      <a:pt x="2082135" y="226150"/>
                    </a:cubicBezTo>
                    <a:cubicBezTo>
                      <a:pt x="2191744" y="181378"/>
                      <a:pt x="2301352" y="134120"/>
                      <a:pt x="2413452" y="95566"/>
                    </a:cubicBezTo>
                    <a:cubicBezTo>
                      <a:pt x="2490676" y="69450"/>
                      <a:pt x="2567900" y="38358"/>
                      <a:pt x="2650106" y="25922"/>
                    </a:cubicBezTo>
                    <a:cubicBezTo>
                      <a:pt x="2677509" y="22191"/>
                      <a:pt x="2703665" y="27165"/>
                      <a:pt x="2731067" y="32140"/>
                    </a:cubicBezTo>
                    <a:cubicBezTo>
                      <a:pt x="2747259" y="34627"/>
                      <a:pt x="2760960" y="33384"/>
                      <a:pt x="2773416" y="19703"/>
                    </a:cubicBezTo>
                    <a:cubicBezTo>
                      <a:pt x="2784626" y="3536"/>
                      <a:pt x="2803309" y="-2682"/>
                      <a:pt x="2823238" y="1049"/>
                    </a:cubicBezTo>
                    <a:close/>
                  </a:path>
                </a:pathLst>
              </a:custGeom>
              <a:solidFill>
                <a:schemeClr val="accent2"/>
              </a:solidFill>
              <a:ln>
                <a:noFill/>
              </a:ln>
              <a:effectLst/>
            </p:spPr>
            <p:txBody>
              <a:bodyPr anchor="ctr"/>
              <a:lstStyle/>
              <a:p>
                <a:pPr defTabSz="457189"/>
                <a:endParaRPr lang="en-US" sz="1351" dirty="0">
                  <a:latin typeface="Oswald" pitchFamily="2" charset="77"/>
                </a:endParaRPr>
              </a:p>
            </p:txBody>
          </p:sp>
          <p:sp>
            <p:nvSpPr>
              <p:cNvPr id="72" name="Freeform 192">
                <a:extLst>
                  <a:ext uri="{FF2B5EF4-FFF2-40B4-BE49-F238E27FC236}">
                    <a16:creationId xmlns:a16="http://schemas.microsoft.com/office/drawing/2014/main" id="{B7DDCE99-B82C-4B41-9B39-E9E44CC6ECE5}"/>
                  </a:ext>
                </a:extLst>
              </p:cNvPr>
              <p:cNvSpPr>
                <a:spLocks/>
              </p:cNvSpPr>
              <p:nvPr/>
            </p:nvSpPr>
            <p:spPr bwMode="auto">
              <a:xfrm>
                <a:off x="3246900" y="7840886"/>
                <a:ext cx="109845" cy="109874"/>
              </a:xfrm>
              <a:custGeom>
                <a:avLst/>
                <a:gdLst>
                  <a:gd name="T0" fmla="*/ 0 w 86"/>
                  <a:gd name="T1" fmla="*/ 72761560 h 86"/>
                  <a:gd name="T2" fmla="*/ 0 w 86"/>
                  <a:gd name="T3" fmla="*/ 72761560 h 86"/>
                  <a:gd name="T4" fmla="*/ 72760236 w 86"/>
                  <a:gd name="T5" fmla="*/ 0 h 86"/>
                  <a:gd name="T6" fmla="*/ 72760236 w 86"/>
                  <a:gd name="T7" fmla="*/ 0 h 86"/>
                  <a:gd name="T8" fmla="*/ 0 w 86"/>
                  <a:gd name="T9" fmla="*/ 72761560 h 8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6" h="86">
                    <a:moveTo>
                      <a:pt x="0" y="85"/>
                    </a:moveTo>
                    <a:lnTo>
                      <a:pt x="0" y="85"/>
                    </a:lnTo>
                    <a:cubicBezTo>
                      <a:pt x="20" y="47"/>
                      <a:pt x="48" y="19"/>
                      <a:pt x="85" y="0"/>
                    </a:cubicBezTo>
                    <a:cubicBezTo>
                      <a:pt x="58" y="28"/>
                      <a:pt x="36" y="64"/>
                      <a:pt x="0" y="85"/>
                    </a:cubicBezTo>
                  </a:path>
                </a:pathLst>
              </a:custGeom>
              <a:solidFill>
                <a:schemeClr val="accent2">
                  <a:alpha val="50195"/>
                </a:schemeClr>
              </a:solidFill>
              <a:ln>
                <a:noFill/>
              </a:ln>
            </p:spPr>
            <p:txBody>
              <a:bodyPr wrap="none" anchor="ctr"/>
              <a:lstStyle/>
              <a:p>
                <a:pPr defTabSz="457189"/>
                <a:endParaRPr lang="en-US" sz="1351" dirty="0">
                  <a:latin typeface="Oswald" pitchFamily="2" charset="77"/>
                </a:endParaRPr>
              </a:p>
            </p:txBody>
          </p:sp>
        </p:grpSp>
        <p:sp>
          <p:nvSpPr>
            <p:cNvPr id="91" name="Freeform 627">
              <a:extLst>
                <a:ext uri="{FF2B5EF4-FFF2-40B4-BE49-F238E27FC236}">
                  <a16:creationId xmlns:a16="http://schemas.microsoft.com/office/drawing/2014/main" id="{19CAADB9-C2E6-4C69-9353-E032D9C93311}"/>
                </a:ext>
              </a:extLst>
            </p:cNvPr>
            <p:cNvSpPr>
              <a:spLocks noChangeArrowheads="1"/>
            </p:cNvSpPr>
            <p:nvPr/>
          </p:nvSpPr>
          <p:spPr bwMode="auto">
            <a:xfrm>
              <a:off x="778568" y="4016536"/>
              <a:ext cx="1828802" cy="1701737"/>
            </a:xfrm>
            <a:custGeom>
              <a:avLst/>
              <a:gdLst>
                <a:gd name="T0" fmla="*/ 1209482062 w 5567"/>
                <a:gd name="T1" fmla="*/ 2147483646 h 4856"/>
                <a:gd name="T2" fmla="*/ 2147483646 w 5567"/>
                <a:gd name="T3" fmla="*/ 2147483646 h 4856"/>
                <a:gd name="T4" fmla="*/ 2147483646 w 5567"/>
                <a:gd name="T5" fmla="*/ 2147483646 h 4856"/>
                <a:gd name="T6" fmla="*/ 2147483646 w 5567"/>
                <a:gd name="T7" fmla="*/ 2147483646 h 4856"/>
                <a:gd name="T8" fmla="*/ 2147483646 w 5567"/>
                <a:gd name="T9" fmla="*/ 2049589284 h 4856"/>
                <a:gd name="T10" fmla="*/ 2147483646 w 5567"/>
                <a:gd name="T11" fmla="*/ 2049589284 h 4856"/>
                <a:gd name="T12" fmla="*/ 2147483646 w 5567"/>
                <a:gd name="T13" fmla="*/ 1899876513 h 4856"/>
                <a:gd name="T14" fmla="*/ 2147483646 w 5567"/>
                <a:gd name="T15" fmla="*/ 74042797 h 4856"/>
                <a:gd name="T16" fmla="*/ 2147483646 w 5567"/>
                <a:gd name="T17" fmla="*/ 74042797 h 4856"/>
                <a:gd name="T18" fmla="*/ 2147483646 w 5567"/>
                <a:gd name="T19" fmla="*/ 0 h 4856"/>
                <a:gd name="T20" fmla="*/ 1209482062 w 5567"/>
                <a:gd name="T21" fmla="*/ 0 h 4856"/>
                <a:gd name="T22" fmla="*/ 1209482062 w 5567"/>
                <a:gd name="T23" fmla="*/ 0 h 4856"/>
                <a:gd name="T24" fmla="*/ 1080156295 w 5567"/>
                <a:gd name="T25" fmla="*/ 74042797 h 4856"/>
                <a:gd name="T26" fmla="*/ 26841032 w 5567"/>
                <a:gd name="T27" fmla="*/ 1899876513 h 4856"/>
                <a:gd name="T28" fmla="*/ 26841032 w 5567"/>
                <a:gd name="T29" fmla="*/ 1899876513 h 4856"/>
                <a:gd name="T30" fmla="*/ 26841032 w 5567"/>
                <a:gd name="T31" fmla="*/ 2049589284 h 4856"/>
                <a:gd name="T32" fmla="*/ 1080156295 w 5567"/>
                <a:gd name="T33" fmla="*/ 2147483646 h 4856"/>
                <a:gd name="T34" fmla="*/ 1080156295 w 5567"/>
                <a:gd name="T35" fmla="*/ 2147483646 h 4856"/>
                <a:gd name="T36" fmla="*/ 1209482062 w 5567"/>
                <a:gd name="T37" fmla="*/ 2147483646 h 485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5567" h="4856">
                  <a:moveTo>
                    <a:pt x="1487" y="4855"/>
                  </a:moveTo>
                  <a:lnTo>
                    <a:pt x="4078" y="4855"/>
                  </a:lnTo>
                  <a:cubicBezTo>
                    <a:pt x="4144" y="4855"/>
                    <a:pt x="4205" y="4820"/>
                    <a:pt x="4238" y="4762"/>
                  </a:cubicBezTo>
                  <a:lnTo>
                    <a:pt x="5533" y="2519"/>
                  </a:lnTo>
                  <a:cubicBezTo>
                    <a:pt x="5566" y="2463"/>
                    <a:pt x="5566" y="2392"/>
                    <a:pt x="5533" y="2335"/>
                  </a:cubicBezTo>
                  <a:lnTo>
                    <a:pt x="4238" y="91"/>
                  </a:lnTo>
                  <a:cubicBezTo>
                    <a:pt x="4205" y="34"/>
                    <a:pt x="4144" y="0"/>
                    <a:pt x="4078" y="0"/>
                  </a:cubicBezTo>
                  <a:lnTo>
                    <a:pt x="1487" y="0"/>
                  </a:lnTo>
                  <a:cubicBezTo>
                    <a:pt x="1421" y="0"/>
                    <a:pt x="1361" y="34"/>
                    <a:pt x="1328" y="91"/>
                  </a:cubicBezTo>
                  <a:lnTo>
                    <a:pt x="33" y="2335"/>
                  </a:lnTo>
                  <a:cubicBezTo>
                    <a:pt x="0" y="2392"/>
                    <a:pt x="0" y="2463"/>
                    <a:pt x="33" y="2519"/>
                  </a:cubicBezTo>
                  <a:lnTo>
                    <a:pt x="1328" y="4762"/>
                  </a:lnTo>
                  <a:cubicBezTo>
                    <a:pt x="1361" y="4820"/>
                    <a:pt x="1421" y="4855"/>
                    <a:pt x="1487" y="4855"/>
                  </a:cubicBezTo>
                </a:path>
              </a:pathLst>
            </a:custGeom>
            <a:noFill/>
            <a:ln w="38100" cap="flat">
              <a:solidFill>
                <a:srgbClr val="8E000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defTabSz="457189"/>
              <a:endParaRPr lang="en-US" sz="1351" dirty="0">
                <a:latin typeface="Oswald" pitchFamily="2" charset="77"/>
              </a:endParaRPr>
            </a:p>
          </p:txBody>
        </p:sp>
        <p:sp>
          <p:nvSpPr>
            <p:cNvPr id="94" name="TextBox 5">
              <a:extLst>
                <a:ext uri="{FF2B5EF4-FFF2-40B4-BE49-F238E27FC236}">
                  <a16:creationId xmlns:a16="http://schemas.microsoft.com/office/drawing/2014/main" id="{030F0669-9DA4-4E34-9518-D76F66B3BC20}"/>
                </a:ext>
              </a:extLst>
            </p:cNvPr>
            <p:cNvSpPr txBox="1"/>
            <p:nvPr/>
          </p:nvSpPr>
          <p:spPr>
            <a:xfrm>
              <a:off x="1034287" y="4531926"/>
              <a:ext cx="1322224" cy="584775"/>
            </a:xfrm>
            <a:prstGeom prst="rect">
              <a:avLst/>
            </a:prstGeom>
            <a:noFill/>
          </p:spPr>
          <p:txBody>
            <a:bodyPr wrap="square" rtlCol="0" anchor="b">
              <a:spAutoFit/>
            </a:bodyPr>
            <a:lstStyle/>
            <a:p>
              <a:pPr algn="ctr" defTabSz="914377">
                <a:defRPr/>
              </a:pPr>
              <a:r>
                <a:rPr lang="en-US" sz="1600" b="1" dirty="0">
                  <a:latin typeface="Calibri" panose="020F0502020204030204"/>
                </a:rPr>
                <a:t>Topographic</a:t>
              </a:r>
              <a:br>
                <a:rPr lang="en-US" sz="1600" b="1" dirty="0">
                  <a:latin typeface="Calibri" panose="020F0502020204030204"/>
                </a:rPr>
              </a:br>
              <a:r>
                <a:rPr lang="en-US" sz="1600" b="1" dirty="0">
                  <a:latin typeface="Calibri" panose="020F0502020204030204"/>
                </a:rPr>
                <a:t> Surveying</a:t>
              </a:r>
              <a:endParaRPr lang="de-DE" sz="1600" dirty="0">
                <a:latin typeface="Calibri" panose="020F0502020204030204"/>
              </a:endParaRPr>
            </a:p>
          </p:txBody>
        </p:sp>
      </p:grpSp>
      <p:grpSp>
        <p:nvGrpSpPr>
          <p:cNvPr id="97" name="Gruppe 96">
            <a:extLst>
              <a:ext uri="{FF2B5EF4-FFF2-40B4-BE49-F238E27FC236}">
                <a16:creationId xmlns:a16="http://schemas.microsoft.com/office/drawing/2014/main" id="{3AB1DED4-E851-4346-BB49-AE8CE1CCA556}"/>
              </a:ext>
            </a:extLst>
          </p:cNvPr>
          <p:cNvGrpSpPr/>
          <p:nvPr/>
        </p:nvGrpSpPr>
        <p:grpSpPr>
          <a:xfrm>
            <a:off x="8771038" y="2401633"/>
            <a:ext cx="1830057" cy="1879011"/>
            <a:chOff x="5763066" y="3965453"/>
            <a:chExt cx="1830057" cy="1879011"/>
          </a:xfrm>
        </p:grpSpPr>
        <p:grpSp>
          <p:nvGrpSpPr>
            <p:cNvPr id="98" name="Group 7">
              <a:extLst>
                <a:ext uri="{FF2B5EF4-FFF2-40B4-BE49-F238E27FC236}">
                  <a16:creationId xmlns:a16="http://schemas.microsoft.com/office/drawing/2014/main" id="{49BB4ED0-E0B5-4048-8D53-345F8C217B06}"/>
                </a:ext>
              </a:extLst>
            </p:cNvPr>
            <p:cNvGrpSpPr/>
            <p:nvPr/>
          </p:nvGrpSpPr>
          <p:grpSpPr>
            <a:xfrm>
              <a:off x="5873779" y="3965453"/>
              <a:ext cx="1693599" cy="1879011"/>
              <a:chOff x="15659333" y="6619968"/>
              <a:chExt cx="6420516" cy="6677591"/>
            </a:xfrm>
          </p:grpSpPr>
          <p:sp>
            <p:nvSpPr>
              <p:cNvPr id="101" name="Freeform 37">
                <a:extLst>
                  <a:ext uri="{FF2B5EF4-FFF2-40B4-BE49-F238E27FC236}">
                    <a16:creationId xmlns:a16="http://schemas.microsoft.com/office/drawing/2014/main" id="{84A24FDF-92DD-47D6-94D4-E8439ECC6E5D}"/>
                  </a:ext>
                </a:extLst>
              </p:cNvPr>
              <p:cNvSpPr/>
              <p:nvPr/>
            </p:nvSpPr>
            <p:spPr bwMode="auto">
              <a:xfrm>
                <a:off x="15884670" y="7451493"/>
                <a:ext cx="5742919" cy="5704834"/>
              </a:xfrm>
              <a:custGeom>
                <a:avLst/>
                <a:gdLst>
                  <a:gd name="connsiteX0" fmla="*/ 3784672 w 5744562"/>
                  <a:gd name="connsiteY0" fmla="*/ 5198510 h 5708294"/>
                  <a:gd name="connsiteX1" fmla="*/ 3784724 w 5744562"/>
                  <a:gd name="connsiteY1" fmla="*/ 5198650 h 5708294"/>
                  <a:gd name="connsiteX2" fmla="*/ 3789742 w 5744562"/>
                  <a:gd name="connsiteY2" fmla="*/ 5206649 h 5708294"/>
                  <a:gd name="connsiteX3" fmla="*/ 3792868 w 5744562"/>
                  <a:gd name="connsiteY3" fmla="*/ 5206327 h 5708294"/>
                  <a:gd name="connsiteX4" fmla="*/ 3790268 w 5744562"/>
                  <a:gd name="connsiteY4" fmla="*/ 5205061 h 5708294"/>
                  <a:gd name="connsiteX5" fmla="*/ 3736400 w 5744562"/>
                  <a:gd name="connsiteY5" fmla="*/ 5164954 h 5708294"/>
                  <a:gd name="connsiteX6" fmla="*/ 3737232 w 5744562"/>
                  <a:gd name="connsiteY6" fmla="*/ 5165594 h 5708294"/>
                  <a:gd name="connsiteX7" fmla="*/ 3739154 w 5744562"/>
                  <a:gd name="connsiteY7" fmla="*/ 5166114 h 5708294"/>
                  <a:gd name="connsiteX8" fmla="*/ 1459222 w 5744562"/>
                  <a:gd name="connsiteY8" fmla="*/ 3394129 h 5708294"/>
                  <a:gd name="connsiteX9" fmla="*/ 1482516 w 5744562"/>
                  <a:gd name="connsiteY9" fmla="*/ 3398691 h 5708294"/>
                  <a:gd name="connsiteX10" fmla="*/ 1495336 w 5744562"/>
                  <a:gd name="connsiteY10" fmla="*/ 3407236 h 5708294"/>
                  <a:gd name="connsiteX11" fmla="*/ 1521318 w 5744562"/>
                  <a:gd name="connsiteY11" fmla="*/ 3464102 h 5708294"/>
                  <a:gd name="connsiteX12" fmla="*/ 1543020 w 5744562"/>
                  <a:gd name="connsiteY12" fmla="*/ 3481105 h 5708294"/>
                  <a:gd name="connsiteX13" fmla="*/ 1556006 w 5744562"/>
                  <a:gd name="connsiteY13" fmla="*/ 3481779 h 5708294"/>
                  <a:gd name="connsiteX14" fmla="*/ 1584158 w 5744562"/>
                  <a:gd name="connsiteY14" fmla="*/ 3491835 h 5708294"/>
                  <a:gd name="connsiteX15" fmla="*/ 1613328 w 5744562"/>
                  <a:gd name="connsiteY15" fmla="*/ 3584206 h 5708294"/>
                  <a:gd name="connsiteX16" fmla="*/ 1586532 w 5744562"/>
                  <a:gd name="connsiteY16" fmla="*/ 3677737 h 5708294"/>
                  <a:gd name="connsiteX17" fmla="*/ 1535094 w 5744562"/>
                  <a:gd name="connsiteY17" fmla="*/ 3706950 h 5708294"/>
                  <a:gd name="connsiteX18" fmla="*/ 1522192 w 5744562"/>
                  <a:gd name="connsiteY18" fmla="*/ 3702342 h 5708294"/>
                  <a:gd name="connsiteX19" fmla="*/ 1488430 w 5744562"/>
                  <a:gd name="connsiteY19" fmla="*/ 3715397 h 5708294"/>
                  <a:gd name="connsiteX20" fmla="*/ 1496896 w 5744562"/>
                  <a:gd name="connsiteY20" fmla="*/ 3743535 h 5708294"/>
                  <a:gd name="connsiteX21" fmla="*/ 1501432 w 5744562"/>
                  <a:gd name="connsiteY21" fmla="*/ 3808602 h 5708294"/>
                  <a:gd name="connsiteX22" fmla="*/ 1532514 w 5744562"/>
                  <a:gd name="connsiteY22" fmla="*/ 3810453 h 5708294"/>
                  <a:gd name="connsiteX23" fmla="*/ 1571140 w 5744562"/>
                  <a:gd name="connsiteY23" fmla="*/ 3828215 h 5708294"/>
                  <a:gd name="connsiteX24" fmla="*/ 1557658 w 5744562"/>
                  <a:gd name="connsiteY24" fmla="*/ 3869663 h 5708294"/>
                  <a:gd name="connsiteX25" fmla="*/ 1527508 w 5744562"/>
                  <a:gd name="connsiteY25" fmla="*/ 3935559 h 5708294"/>
                  <a:gd name="connsiteX26" fmla="*/ 1578356 w 5744562"/>
                  <a:gd name="connsiteY26" fmla="*/ 3896883 h 5708294"/>
                  <a:gd name="connsiteX27" fmla="*/ 1594942 w 5744562"/>
                  <a:gd name="connsiteY27" fmla="*/ 3876371 h 5708294"/>
                  <a:gd name="connsiteX28" fmla="*/ 1630710 w 5744562"/>
                  <a:gd name="connsiteY28" fmla="*/ 3842883 h 5708294"/>
                  <a:gd name="connsiteX29" fmla="*/ 1693880 w 5744562"/>
                  <a:gd name="connsiteY29" fmla="*/ 3836367 h 5708294"/>
                  <a:gd name="connsiteX30" fmla="*/ 1713568 w 5744562"/>
                  <a:gd name="connsiteY30" fmla="*/ 3836790 h 5708294"/>
                  <a:gd name="connsiteX31" fmla="*/ 1780596 w 5744562"/>
                  <a:gd name="connsiteY31" fmla="*/ 3852801 h 5708294"/>
                  <a:gd name="connsiteX32" fmla="*/ 1789560 w 5744562"/>
                  <a:gd name="connsiteY32" fmla="*/ 3857325 h 5708294"/>
                  <a:gd name="connsiteX33" fmla="*/ 1793828 w 5744562"/>
                  <a:gd name="connsiteY33" fmla="*/ 3823160 h 5708294"/>
                  <a:gd name="connsiteX34" fmla="*/ 1839318 w 5744562"/>
                  <a:gd name="connsiteY34" fmla="*/ 3795788 h 5708294"/>
                  <a:gd name="connsiteX35" fmla="*/ 1936506 w 5744562"/>
                  <a:gd name="connsiteY35" fmla="*/ 3819929 h 5708294"/>
                  <a:gd name="connsiteX36" fmla="*/ 1972960 w 5744562"/>
                  <a:gd name="connsiteY36" fmla="*/ 3884501 h 5708294"/>
                  <a:gd name="connsiteX37" fmla="*/ 1967602 w 5744562"/>
                  <a:gd name="connsiteY37" fmla="*/ 3914311 h 5708294"/>
                  <a:gd name="connsiteX38" fmla="*/ 1994496 w 5744562"/>
                  <a:gd name="connsiteY38" fmla="*/ 3909376 h 5708294"/>
                  <a:gd name="connsiteX39" fmla="*/ 2066388 w 5744562"/>
                  <a:gd name="connsiteY39" fmla="*/ 3956205 h 5708294"/>
                  <a:gd name="connsiteX40" fmla="*/ 2085158 w 5744562"/>
                  <a:gd name="connsiteY40" fmla="*/ 3981415 h 5708294"/>
                  <a:gd name="connsiteX41" fmla="*/ 2102830 w 5744562"/>
                  <a:gd name="connsiteY41" fmla="*/ 3946751 h 5708294"/>
                  <a:gd name="connsiteX42" fmla="*/ 2130220 w 5744562"/>
                  <a:gd name="connsiteY42" fmla="*/ 3899695 h 5708294"/>
                  <a:gd name="connsiteX43" fmla="*/ 2147896 w 5744562"/>
                  <a:gd name="connsiteY43" fmla="*/ 3902045 h 5708294"/>
                  <a:gd name="connsiteX44" fmla="*/ 2183100 w 5744562"/>
                  <a:gd name="connsiteY44" fmla="*/ 3988640 h 5708294"/>
                  <a:gd name="connsiteX45" fmla="*/ 2257004 w 5744562"/>
                  <a:gd name="connsiteY45" fmla="*/ 4052048 h 5708294"/>
                  <a:gd name="connsiteX46" fmla="*/ 2314316 w 5744562"/>
                  <a:gd name="connsiteY46" fmla="*/ 4098957 h 5708294"/>
                  <a:gd name="connsiteX47" fmla="*/ 2385872 w 5744562"/>
                  <a:gd name="connsiteY47" fmla="*/ 4143022 h 5708294"/>
                  <a:gd name="connsiteX48" fmla="*/ 2370804 w 5744562"/>
                  <a:gd name="connsiteY48" fmla="*/ 4222235 h 5708294"/>
                  <a:gd name="connsiteX49" fmla="*/ 2352880 w 5744562"/>
                  <a:gd name="connsiteY49" fmla="*/ 4250201 h 5708294"/>
                  <a:gd name="connsiteX50" fmla="*/ 2285360 w 5744562"/>
                  <a:gd name="connsiteY50" fmla="*/ 4294819 h 5708294"/>
                  <a:gd name="connsiteX51" fmla="*/ 2262574 w 5744562"/>
                  <a:gd name="connsiteY51" fmla="*/ 4310472 h 5708294"/>
                  <a:gd name="connsiteX52" fmla="*/ 2347630 w 5744562"/>
                  <a:gd name="connsiteY52" fmla="*/ 4442634 h 5708294"/>
                  <a:gd name="connsiteX53" fmla="*/ 2425474 w 5744562"/>
                  <a:gd name="connsiteY53" fmla="*/ 4506128 h 5708294"/>
                  <a:gd name="connsiteX54" fmla="*/ 2483882 w 5744562"/>
                  <a:gd name="connsiteY54" fmla="*/ 4594403 h 5708294"/>
                  <a:gd name="connsiteX55" fmla="*/ 2507512 w 5744562"/>
                  <a:gd name="connsiteY55" fmla="*/ 4613419 h 5708294"/>
                  <a:gd name="connsiteX56" fmla="*/ 2580740 w 5744562"/>
                  <a:gd name="connsiteY56" fmla="*/ 4634287 h 5708294"/>
                  <a:gd name="connsiteX57" fmla="*/ 2554538 w 5744562"/>
                  <a:gd name="connsiteY57" fmla="*/ 4774294 h 5708294"/>
                  <a:gd name="connsiteX58" fmla="*/ 2442698 w 5744562"/>
                  <a:gd name="connsiteY58" fmla="*/ 4828196 h 5708294"/>
                  <a:gd name="connsiteX59" fmla="*/ 2244876 w 5744562"/>
                  <a:gd name="connsiteY59" fmla="*/ 4719203 h 5708294"/>
                  <a:gd name="connsiteX60" fmla="*/ 2083332 w 5744562"/>
                  <a:gd name="connsiteY60" fmla="*/ 4627133 h 5708294"/>
                  <a:gd name="connsiteX61" fmla="*/ 1982460 w 5744562"/>
                  <a:gd name="connsiteY61" fmla="*/ 4628114 h 5708294"/>
                  <a:gd name="connsiteX62" fmla="*/ 1917290 w 5744562"/>
                  <a:gd name="connsiteY62" fmla="*/ 4692076 h 5708294"/>
                  <a:gd name="connsiteX63" fmla="*/ 1891658 w 5744562"/>
                  <a:gd name="connsiteY63" fmla="*/ 4730507 h 5708294"/>
                  <a:gd name="connsiteX64" fmla="*/ 1874482 w 5744562"/>
                  <a:gd name="connsiteY64" fmla="*/ 4723049 h 5708294"/>
                  <a:gd name="connsiteX65" fmla="*/ 1887536 w 5744562"/>
                  <a:gd name="connsiteY65" fmla="*/ 4627254 h 5708294"/>
                  <a:gd name="connsiteX66" fmla="*/ 1895492 w 5744562"/>
                  <a:gd name="connsiteY66" fmla="*/ 4604980 h 5708294"/>
                  <a:gd name="connsiteX67" fmla="*/ 1892138 w 5744562"/>
                  <a:gd name="connsiteY67" fmla="*/ 4577347 h 5708294"/>
                  <a:gd name="connsiteX68" fmla="*/ 1864574 w 5744562"/>
                  <a:gd name="connsiteY68" fmla="*/ 4576753 h 5708294"/>
                  <a:gd name="connsiteX69" fmla="*/ 1764124 w 5744562"/>
                  <a:gd name="connsiteY69" fmla="*/ 4595069 h 5708294"/>
                  <a:gd name="connsiteX70" fmla="*/ 1684440 w 5744562"/>
                  <a:gd name="connsiteY70" fmla="*/ 4544135 h 5708294"/>
                  <a:gd name="connsiteX71" fmla="*/ 1687526 w 5744562"/>
                  <a:gd name="connsiteY71" fmla="*/ 4454031 h 5708294"/>
                  <a:gd name="connsiteX72" fmla="*/ 1657954 w 5744562"/>
                  <a:gd name="connsiteY72" fmla="*/ 4473871 h 5708294"/>
                  <a:gd name="connsiteX73" fmla="*/ 1603670 w 5744562"/>
                  <a:gd name="connsiteY73" fmla="*/ 4507354 h 5708294"/>
                  <a:gd name="connsiteX74" fmla="*/ 1564880 w 5744562"/>
                  <a:gd name="connsiteY74" fmla="*/ 4515970 h 5708294"/>
                  <a:gd name="connsiteX75" fmla="*/ 1513602 w 5744562"/>
                  <a:gd name="connsiteY75" fmla="*/ 4481792 h 5708294"/>
                  <a:gd name="connsiteX76" fmla="*/ 1510416 w 5744562"/>
                  <a:gd name="connsiteY76" fmla="*/ 4464792 h 5708294"/>
                  <a:gd name="connsiteX77" fmla="*/ 1479164 w 5744562"/>
                  <a:gd name="connsiteY77" fmla="*/ 4452307 h 5708294"/>
                  <a:gd name="connsiteX78" fmla="*/ 1303044 w 5744562"/>
                  <a:gd name="connsiteY78" fmla="*/ 4378825 h 5708294"/>
                  <a:gd name="connsiteX79" fmla="*/ 1313846 w 5744562"/>
                  <a:gd name="connsiteY79" fmla="*/ 4333775 h 5708294"/>
                  <a:gd name="connsiteX80" fmla="*/ 1302026 w 5744562"/>
                  <a:gd name="connsiteY80" fmla="*/ 4296508 h 5708294"/>
                  <a:gd name="connsiteX81" fmla="*/ 1255360 w 5744562"/>
                  <a:gd name="connsiteY81" fmla="*/ 4286448 h 5708294"/>
                  <a:gd name="connsiteX82" fmla="*/ 1254524 w 5744562"/>
                  <a:gd name="connsiteY82" fmla="*/ 4307299 h 5708294"/>
                  <a:gd name="connsiteX83" fmla="*/ 1226378 w 5744562"/>
                  <a:gd name="connsiteY83" fmla="*/ 4334256 h 5708294"/>
                  <a:gd name="connsiteX84" fmla="*/ 1184904 w 5744562"/>
                  <a:gd name="connsiteY84" fmla="*/ 4320764 h 5708294"/>
                  <a:gd name="connsiteX85" fmla="*/ 1150386 w 5744562"/>
                  <a:gd name="connsiteY85" fmla="*/ 4313721 h 5708294"/>
                  <a:gd name="connsiteX86" fmla="*/ 1068866 w 5744562"/>
                  <a:gd name="connsiteY86" fmla="*/ 4293856 h 5708294"/>
                  <a:gd name="connsiteX87" fmla="*/ 1027804 w 5744562"/>
                  <a:gd name="connsiteY87" fmla="*/ 4242179 h 5708294"/>
                  <a:gd name="connsiteX88" fmla="*/ 1024524 w 5744562"/>
                  <a:gd name="connsiteY88" fmla="*/ 4155089 h 5708294"/>
                  <a:gd name="connsiteX89" fmla="*/ 1017230 w 5744562"/>
                  <a:gd name="connsiteY89" fmla="*/ 4127368 h 5708294"/>
                  <a:gd name="connsiteX90" fmla="*/ 999472 w 5744562"/>
                  <a:gd name="connsiteY90" fmla="*/ 4147461 h 5708294"/>
                  <a:gd name="connsiteX91" fmla="*/ 996290 w 5744562"/>
                  <a:gd name="connsiteY91" fmla="*/ 4167474 h 5708294"/>
                  <a:gd name="connsiteX92" fmla="*/ 902138 w 5744562"/>
                  <a:gd name="connsiteY92" fmla="*/ 4279245 h 5708294"/>
                  <a:gd name="connsiteX93" fmla="*/ 861174 w 5744562"/>
                  <a:gd name="connsiteY93" fmla="*/ 4297659 h 5708294"/>
                  <a:gd name="connsiteX94" fmla="*/ 848356 w 5744562"/>
                  <a:gd name="connsiteY94" fmla="*/ 4307620 h 5708294"/>
                  <a:gd name="connsiteX95" fmla="*/ 849713 w 5744562"/>
                  <a:gd name="connsiteY95" fmla="*/ 4411207 h 5708294"/>
                  <a:gd name="connsiteX96" fmla="*/ 863788 w 5744562"/>
                  <a:gd name="connsiteY96" fmla="*/ 4416235 h 5708294"/>
                  <a:gd name="connsiteX97" fmla="*/ 874761 w 5744562"/>
                  <a:gd name="connsiteY97" fmla="*/ 4400327 h 5708294"/>
                  <a:gd name="connsiteX98" fmla="*/ 869313 w 5744562"/>
                  <a:gd name="connsiteY98" fmla="*/ 4378553 h 5708294"/>
                  <a:gd name="connsiteX99" fmla="*/ 927030 w 5744562"/>
                  <a:gd name="connsiteY99" fmla="*/ 4331756 h 5708294"/>
                  <a:gd name="connsiteX100" fmla="*/ 961048 w 5744562"/>
                  <a:gd name="connsiteY100" fmla="*/ 4343906 h 5708294"/>
                  <a:gd name="connsiteX101" fmla="*/ 1008894 w 5744562"/>
                  <a:gd name="connsiteY101" fmla="*/ 4409905 h 5708294"/>
                  <a:gd name="connsiteX102" fmla="*/ 985442 w 5744562"/>
                  <a:gd name="connsiteY102" fmla="*/ 4438539 h 5708294"/>
                  <a:gd name="connsiteX103" fmla="*/ 933840 w 5744562"/>
                  <a:gd name="connsiteY103" fmla="*/ 4475623 h 5708294"/>
                  <a:gd name="connsiteX104" fmla="*/ 908036 w 5744562"/>
                  <a:gd name="connsiteY104" fmla="*/ 4484911 h 5708294"/>
                  <a:gd name="connsiteX105" fmla="*/ 864228 w 5744562"/>
                  <a:gd name="connsiteY105" fmla="*/ 4544608 h 5708294"/>
                  <a:gd name="connsiteX106" fmla="*/ 866576 w 5744562"/>
                  <a:gd name="connsiteY106" fmla="*/ 4563952 h 5708294"/>
                  <a:gd name="connsiteX107" fmla="*/ 806178 w 5744562"/>
                  <a:gd name="connsiteY107" fmla="*/ 4607148 h 5708294"/>
                  <a:gd name="connsiteX108" fmla="*/ 707652 w 5744562"/>
                  <a:gd name="connsiteY108" fmla="*/ 4608966 h 5708294"/>
                  <a:gd name="connsiteX109" fmla="*/ 644898 w 5744562"/>
                  <a:gd name="connsiteY109" fmla="*/ 4595804 h 5708294"/>
                  <a:gd name="connsiteX110" fmla="*/ 582982 w 5744562"/>
                  <a:gd name="connsiteY110" fmla="*/ 4580298 h 5708294"/>
                  <a:gd name="connsiteX111" fmla="*/ 540419 w 5744562"/>
                  <a:gd name="connsiteY111" fmla="*/ 4562451 h 5708294"/>
                  <a:gd name="connsiteX112" fmla="*/ 517625 w 5744562"/>
                  <a:gd name="connsiteY112" fmla="*/ 4522585 h 5708294"/>
                  <a:gd name="connsiteX113" fmla="*/ 491065 w 5744562"/>
                  <a:gd name="connsiteY113" fmla="*/ 4511776 h 5708294"/>
                  <a:gd name="connsiteX114" fmla="*/ 481936 w 5744562"/>
                  <a:gd name="connsiteY114" fmla="*/ 4533630 h 5708294"/>
                  <a:gd name="connsiteX115" fmla="*/ 471300 w 5744562"/>
                  <a:gd name="connsiteY115" fmla="*/ 4570808 h 5708294"/>
                  <a:gd name="connsiteX116" fmla="*/ 386745 w 5744562"/>
                  <a:gd name="connsiteY116" fmla="*/ 4433538 h 5708294"/>
                  <a:gd name="connsiteX117" fmla="*/ 414807 w 5744562"/>
                  <a:gd name="connsiteY117" fmla="*/ 4410516 h 5708294"/>
                  <a:gd name="connsiteX118" fmla="*/ 359593 w 5744562"/>
                  <a:gd name="connsiteY118" fmla="*/ 4394759 h 5708294"/>
                  <a:gd name="connsiteX119" fmla="*/ 333446 w 5744562"/>
                  <a:gd name="connsiteY119" fmla="*/ 4345765 h 5708294"/>
                  <a:gd name="connsiteX120" fmla="*/ 363104 w 5744562"/>
                  <a:gd name="connsiteY120" fmla="*/ 4340497 h 5708294"/>
                  <a:gd name="connsiteX121" fmla="*/ 501347 w 5744562"/>
                  <a:gd name="connsiteY121" fmla="*/ 4379301 h 5708294"/>
                  <a:gd name="connsiteX122" fmla="*/ 532772 w 5744562"/>
                  <a:gd name="connsiteY122" fmla="*/ 4420928 h 5708294"/>
                  <a:gd name="connsiteX123" fmla="*/ 559088 w 5744562"/>
                  <a:gd name="connsiteY123" fmla="*/ 4480557 h 5708294"/>
                  <a:gd name="connsiteX124" fmla="*/ 582133 w 5744562"/>
                  <a:gd name="connsiteY124" fmla="*/ 4508616 h 5708294"/>
                  <a:gd name="connsiteX125" fmla="*/ 630059 w 5744562"/>
                  <a:gd name="connsiteY125" fmla="*/ 4533666 h 5708294"/>
                  <a:gd name="connsiteX126" fmla="*/ 654856 w 5744562"/>
                  <a:gd name="connsiteY126" fmla="*/ 4516086 h 5708294"/>
                  <a:gd name="connsiteX127" fmla="*/ 648736 w 5744562"/>
                  <a:gd name="connsiteY127" fmla="*/ 4488786 h 5708294"/>
                  <a:gd name="connsiteX128" fmla="*/ 634827 w 5744562"/>
                  <a:gd name="connsiteY128" fmla="*/ 4475887 h 5708294"/>
                  <a:gd name="connsiteX129" fmla="*/ 640182 w 5744562"/>
                  <a:gd name="connsiteY129" fmla="*/ 4446076 h 5708294"/>
                  <a:gd name="connsiteX130" fmla="*/ 684499 w 5744562"/>
                  <a:gd name="connsiteY130" fmla="*/ 4418285 h 5708294"/>
                  <a:gd name="connsiteX131" fmla="*/ 733762 w 5744562"/>
                  <a:gd name="connsiteY131" fmla="*/ 4417375 h 5708294"/>
                  <a:gd name="connsiteX132" fmla="*/ 789308 w 5744562"/>
                  <a:gd name="connsiteY132" fmla="*/ 4417389 h 5708294"/>
                  <a:gd name="connsiteX133" fmla="*/ 804632 w 5744562"/>
                  <a:gd name="connsiteY133" fmla="*/ 4363381 h 5708294"/>
                  <a:gd name="connsiteX134" fmla="*/ 682952 w 5744562"/>
                  <a:gd name="connsiteY134" fmla="*/ 4174517 h 5708294"/>
                  <a:gd name="connsiteX135" fmla="*/ 625972 w 5744562"/>
                  <a:gd name="connsiteY135" fmla="*/ 4111867 h 5708294"/>
                  <a:gd name="connsiteX136" fmla="*/ 637275 w 5744562"/>
                  <a:gd name="connsiteY136" fmla="*/ 4061709 h 5708294"/>
                  <a:gd name="connsiteX137" fmla="*/ 662154 w 5744562"/>
                  <a:gd name="connsiteY137" fmla="*/ 4040193 h 5708294"/>
                  <a:gd name="connsiteX138" fmla="*/ 691644 w 5744562"/>
                  <a:gd name="connsiteY138" fmla="*/ 4042797 h 5708294"/>
                  <a:gd name="connsiteX139" fmla="*/ 705637 w 5744562"/>
                  <a:gd name="connsiteY139" fmla="*/ 4051760 h 5708294"/>
                  <a:gd name="connsiteX140" fmla="*/ 715102 w 5744562"/>
                  <a:gd name="connsiteY140" fmla="*/ 4032669 h 5708294"/>
                  <a:gd name="connsiteX141" fmla="*/ 703788 w 5744562"/>
                  <a:gd name="connsiteY141" fmla="*/ 4008800 h 5708294"/>
                  <a:gd name="connsiteX142" fmla="*/ 693644 w 5744562"/>
                  <a:gd name="connsiteY142" fmla="*/ 3966844 h 5708294"/>
                  <a:gd name="connsiteX143" fmla="*/ 713659 w 5744562"/>
                  <a:gd name="connsiteY143" fmla="*/ 3914512 h 5708294"/>
                  <a:gd name="connsiteX144" fmla="*/ 793500 w 5744562"/>
                  <a:gd name="connsiteY144" fmla="*/ 3902054 h 5708294"/>
                  <a:gd name="connsiteX145" fmla="*/ 824336 w 5744562"/>
                  <a:gd name="connsiteY145" fmla="*/ 3934218 h 5708294"/>
                  <a:gd name="connsiteX146" fmla="*/ 869918 w 5744562"/>
                  <a:gd name="connsiteY146" fmla="*/ 3958429 h 5708294"/>
                  <a:gd name="connsiteX147" fmla="*/ 946996 w 5744562"/>
                  <a:gd name="connsiteY147" fmla="*/ 3964813 h 5708294"/>
                  <a:gd name="connsiteX148" fmla="*/ 989554 w 5744562"/>
                  <a:gd name="connsiteY148" fmla="*/ 3945646 h 5708294"/>
                  <a:gd name="connsiteX149" fmla="*/ 1020212 w 5744562"/>
                  <a:gd name="connsiteY149" fmla="*/ 3911655 h 5708294"/>
                  <a:gd name="connsiteX150" fmla="*/ 1067038 w 5744562"/>
                  <a:gd name="connsiteY150" fmla="*/ 3858324 h 5708294"/>
                  <a:gd name="connsiteX151" fmla="*/ 1061506 w 5744562"/>
                  <a:gd name="connsiteY151" fmla="*/ 3840486 h 5708294"/>
                  <a:gd name="connsiteX152" fmla="*/ 1066604 w 5744562"/>
                  <a:gd name="connsiteY152" fmla="*/ 3766963 h 5708294"/>
                  <a:gd name="connsiteX153" fmla="*/ 1073050 w 5744562"/>
                  <a:gd name="connsiteY153" fmla="*/ 3741507 h 5708294"/>
                  <a:gd name="connsiteX154" fmla="*/ 1074218 w 5744562"/>
                  <a:gd name="connsiteY154" fmla="*/ 3704914 h 5708294"/>
                  <a:gd name="connsiteX155" fmla="*/ 1132110 w 5744562"/>
                  <a:gd name="connsiteY155" fmla="*/ 3705765 h 5708294"/>
                  <a:gd name="connsiteX156" fmla="*/ 1142002 w 5744562"/>
                  <a:gd name="connsiteY156" fmla="*/ 3741022 h 5708294"/>
                  <a:gd name="connsiteX157" fmla="*/ 1141432 w 5744562"/>
                  <a:gd name="connsiteY157" fmla="*/ 3842598 h 5708294"/>
                  <a:gd name="connsiteX158" fmla="*/ 1167066 w 5744562"/>
                  <a:gd name="connsiteY158" fmla="*/ 3822675 h 5708294"/>
                  <a:gd name="connsiteX159" fmla="*/ 1310498 w 5744562"/>
                  <a:gd name="connsiteY159" fmla="*/ 3821034 h 5708294"/>
                  <a:gd name="connsiteX160" fmla="*/ 1404506 w 5744562"/>
                  <a:gd name="connsiteY160" fmla="*/ 3865187 h 5708294"/>
                  <a:gd name="connsiteX161" fmla="*/ 1368476 w 5744562"/>
                  <a:gd name="connsiteY161" fmla="*/ 3836457 h 5708294"/>
                  <a:gd name="connsiteX162" fmla="*/ 1355650 w 5744562"/>
                  <a:gd name="connsiteY162" fmla="*/ 3790898 h 5708294"/>
                  <a:gd name="connsiteX163" fmla="*/ 1388910 w 5744562"/>
                  <a:gd name="connsiteY163" fmla="*/ 3782951 h 5708294"/>
                  <a:gd name="connsiteX164" fmla="*/ 1418064 w 5744562"/>
                  <a:gd name="connsiteY164" fmla="*/ 3764285 h 5708294"/>
                  <a:gd name="connsiteX165" fmla="*/ 1416468 w 5744562"/>
                  <a:gd name="connsiteY165" fmla="*/ 3746531 h 5708294"/>
                  <a:gd name="connsiteX166" fmla="*/ 1382202 w 5744562"/>
                  <a:gd name="connsiteY166" fmla="*/ 3746188 h 5708294"/>
                  <a:gd name="connsiteX167" fmla="*/ 1347526 w 5744562"/>
                  <a:gd name="connsiteY167" fmla="*/ 3802537 h 5708294"/>
                  <a:gd name="connsiteX168" fmla="*/ 1330856 w 5744562"/>
                  <a:gd name="connsiteY168" fmla="*/ 3826984 h 5708294"/>
                  <a:gd name="connsiteX169" fmla="*/ 1305636 w 5744562"/>
                  <a:gd name="connsiteY169" fmla="*/ 3808723 h 5708294"/>
                  <a:gd name="connsiteX170" fmla="*/ 1312748 w 5744562"/>
                  <a:gd name="connsiteY170" fmla="*/ 3751782 h 5708294"/>
                  <a:gd name="connsiteX171" fmla="*/ 1404558 w 5744562"/>
                  <a:gd name="connsiteY171" fmla="*/ 3657680 h 5708294"/>
                  <a:gd name="connsiteX172" fmla="*/ 1434204 w 5744562"/>
                  <a:gd name="connsiteY172" fmla="*/ 3578385 h 5708294"/>
                  <a:gd name="connsiteX173" fmla="*/ 1429076 w 5744562"/>
                  <a:gd name="connsiteY173" fmla="*/ 3466842 h 5708294"/>
                  <a:gd name="connsiteX174" fmla="*/ 1430582 w 5744562"/>
                  <a:gd name="connsiteY174" fmla="*/ 3451519 h 5708294"/>
                  <a:gd name="connsiteX175" fmla="*/ 1434934 w 5744562"/>
                  <a:gd name="connsiteY175" fmla="*/ 3431924 h 5708294"/>
                  <a:gd name="connsiteX176" fmla="*/ 1459222 w 5744562"/>
                  <a:gd name="connsiteY176" fmla="*/ 3394129 h 5708294"/>
                  <a:gd name="connsiteX177" fmla="*/ 3107296 w 5744562"/>
                  <a:gd name="connsiteY177" fmla="*/ 216596 h 5708294"/>
                  <a:gd name="connsiteX178" fmla="*/ 3130458 w 5744562"/>
                  <a:gd name="connsiteY178" fmla="*/ 225364 h 5708294"/>
                  <a:gd name="connsiteX179" fmla="*/ 3164236 w 5744562"/>
                  <a:gd name="connsiteY179" fmla="*/ 230814 h 5708294"/>
                  <a:gd name="connsiteX180" fmla="*/ 3224828 w 5744562"/>
                  <a:gd name="connsiteY180" fmla="*/ 272307 h 5708294"/>
                  <a:gd name="connsiteX181" fmla="*/ 3242424 w 5744562"/>
                  <a:gd name="connsiteY181" fmla="*/ 297122 h 5708294"/>
                  <a:gd name="connsiteX182" fmla="*/ 3282738 w 5744562"/>
                  <a:gd name="connsiteY182" fmla="*/ 310199 h 5708294"/>
                  <a:gd name="connsiteX183" fmla="*/ 3274778 w 5744562"/>
                  <a:gd name="connsiteY183" fmla="*/ 295443 h 5708294"/>
                  <a:gd name="connsiteX184" fmla="*/ 3263130 w 5744562"/>
                  <a:gd name="connsiteY184" fmla="*/ 268784 h 5708294"/>
                  <a:gd name="connsiteX185" fmla="*/ 3293556 w 5744562"/>
                  <a:gd name="connsiteY185" fmla="*/ 265094 h 5708294"/>
                  <a:gd name="connsiteX186" fmla="*/ 3316268 w 5744562"/>
                  <a:gd name="connsiteY186" fmla="*/ 271883 h 5708294"/>
                  <a:gd name="connsiteX187" fmla="*/ 3351798 w 5744562"/>
                  <a:gd name="connsiteY187" fmla="*/ 324278 h 5708294"/>
                  <a:gd name="connsiteX188" fmla="*/ 3362022 w 5744562"/>
                  <a:gd name="connsiteY188" fmla="*/ 343811 h 5708294"/>
                  <a:gd name="connsiteX189" fmla="*/ 3370322 w 5744562"/>
                  <a:gd name="connsiteY189" fmla="*/ 324277 h 5708294"/>
                  <a:gd name="connsiteX190" fmla="*/ 3403180 w 5744562"/>
                  <a:gd name="connsiteY190" fmla="*/ 298956 h 5708294"/>
                  <a:gd name="connsiteX191" fmla="*/ 3430586 w 5744562"/>
                  <a:gd name="connsiteY191" fmla="*/ 307422 h 5708294"/>
                  <a:gd name="connsiteX192" fmla="*/ 3478350 w 5744562"/>
                  <a:gd name="connsiteY192" fmla="*/ 377422 h 5708294"/>
                  <a:gd name="connsiteX193" fmla="*/ 3575242 w 5744562"/>
                  <a:gd name="connsiteY193" fmla="*/ 361738 h 5708294"/>
                  <a:gd name="connsiteX194" fmla="*/ 3632484 w 5744562"/>
                  <a:gd name="connsiteY194" fmla="*/ 375568 h 5708294"/>
                  <a:gd name="connsiteX195" fmla="*/ 3648982 w 5744562"/>
                  <a:gd name="connsiteY195" fmla="*/ 470132 h 5708294"/>
                  <a:gd name="connsiteX196" fmla="*/ 3672456 w 5744562"/>
                  <a:gd name="connsiteY196" fmla="*/ 441459 h 5708294"/>
                  <a:gd name="connsiteX197" fmla="*/ 3713442 w 5744562"/>
                  <a:gd name="connsiteY197" fmla="*/ 423013 h 5708294"/>
                  <a:gd name="connsiteX198" fmla="*/ 3720394 w 5744562"/>
                  <a:gd name="connsiteY198" fmla="*/ 466525 h 5708294"/>
                  <a:gd name="connsiteX199" fmla="*/ 3687364 w 5744562"/>
                  <a:gd name="connsiteY199" fmla="*/ 499726 h 5708294"/>
                  <a:gd name="connsiteX200" fmla="*/ 3675374 w 5744562"/>
                  <a:gd name="connsiteY200" fmla="*/ 544410 h 5708294"/>
                  <a:gd name="connsiteX201" fmla="*/ 3697668 w 5744562"/>
                  <a:gd name="connsiteY201" fmla="*/ 552373 h 5708294"/>
                  <a:gd name="connsiteX202" fmla="*/ 3743936 w 5744562"/>
                  <a:gd name="connsiteY202" fmla="*/ 526548 h 5708294"/>
                  <a:gd name="connsiteX203" fmla="*/ 3788860 w 5744562"/>
                  <a:gd name="connsiteY203" fmla="*/ 526713 h 5708294"/>
                  <a:gd name="connsiteX204" fmla="*/ 3841330 w 5744562"/>
                  <a:gd name="connsiteY204" fmla="*/ 524278 h 5708294"/>
                  <a:gd name="connsiteX205" fmla="*/ 3881478 w 5744562"/>
                  <a:gd name="connsiteY205" fmla="*/ 508179 h 5708294"/>
                  <a:gd name="connsiteX206" fmla="*/ 3946268 w 5744562"/>
                  <a:gd name="connsiteY206" fmla="*/ 500882 h 5708294"/>
                  <a:gd name="connsiteX207" fmla="*/ 3973844 w 5744562"/>
                  <a:gd name="connsiteY207" fmla="*/ 482940 h 5708294"/>
                  <a:gd name="connsiteX208" fmla="*/ 4032096 w 5744562"/>
                  <a:gd name="connsiteY208" fmla="*/ 486541 h 5708294"/>
                  <a:gd name="connsiteX209" fmla="*/ 4036450 w 5744562"/>
                  <a:gd name="connsiteY209" fmla="*/ 522507 h 5708294"/>
                  <a:gd name="connsiteX210" fmla="*/ 4054716 w 5744562"/>
                  <a:gd name="connsiteY210" fmla="*/ 552854 h 5708294"/>
                  <a:gd name="connsiteX211" fmla="*/ 4078176 w 5744562"/>
                  <a:gd name="connsiteY211" fmla="*/ 598291 h 5708294"/>
                  <a:gd name="connsiteX212" fmla="*/ 4040540 w 5744562"/>
                  <a:gd name="connsiteY212" fmla="*/ 625877 h 5708294"/>
                  <a:gd name="connsiteX213" fmla="*/ 3882376 w 5744562"/>
                  <a:gd name="connsiteY213" fmla="*/ 668642 h 5708294"/>
                  <a:gd name="connsiteX214" fmla="*/ 3861004 w 5744562"/>
                  <a:gd name="connsiteY214" fmla="*/ 672918 h 5708294"/>
                  <a:gd name="connsiteX215" fmla="*/ 3883702 w 5744562"/>
                  <a:gd name="connsiteY215" fmla="*/ 772347 h 5708294"/>
                  <a:gd name="connsiteX216" fmla="*/ 3854534 w 5744562"/>
                  <a:gd name="connsiteY216" fmla="*/ 791045 h 5708294"/>
                  <a:gd name="connsiteX217" fmla="*/ 3838018 w 5744562"/>
                  <a:gd name="connsiteY217" fmla="*/ 807645 h 5708294"/>
                  <a:gd name="connsiteX218" fmla="*/ 3848490 w 5744562"/>
                  <a:gd name="connsiteY218" fmla="*/ 833885 h 5708294"/>
                  <a:gd name="connsiteX219" fmla="*/ 3870788 w 5744562"/>
                  <a:gd name="connsiteY219" fmla="*/ 823320 h 5708294"/>
                  <a:gd name="connsiteX220" fmla="*/ 3939936 w 5744562"/>
                  <a:gd name="connsiteY220" fmla="*/ 814932 h 5708294"/>
                  <a:gd name="connsiteX221" fmla="*/ 3959726 w 5744562"/>
                  <a:gd name="connsiteY221" fmla="*/ 755827 h 5708294"/>
                  <a:gd name="connsiteX222" fmla="*/ 3982104 w 5744562"/>
                  <a:gd name="connsiteY222" fmla="*/ 741321 h 5708294"/>
                  <a:gd name="connsiteX223" fmla="*/ 3996268 w 5744562"/>
                  <a:gd name="connsiteY223" fmla="*/ 760938 h 5708294"/>
                  <a:gd name="connsiteX224" fmla="*/ 3999116 w 5744562"/>
                  <a:gd name="connsiteY224" fmla="*/ 775189 h 5708294"/>
                  <a:gd name="connsiteX225" fmla="*/ 4012856 w 5744562"/>
                  <a:gd name="connsiteY225" fmla="*/ 795981 h 5708294"/>
                  <a:gd name="connsiteX226" fmla="*/ 4028532 w 5744562"/>
                  <a:gd name="connsiteY226" fmla="*/ 781727 h 5708294"/>
                  <a:gd name="connsiteX227" fmla="*/ 4057280 w 5744562"/>
                  <a:gd name="connsiteY227" fmla="*/ 782732 h 5708294"/>
                  <a:gd name="connsiteX228" fmla="*/ 4093230 w 5744562"/>
                  <a:gd name="connsiteY228" fmla="*/ 833953 h 5708294"/>
                  <a:gd name="connsiteX229" fmla="*/ 4089200 w 5744562"/>
                  <a:gd name="connsiteY229" fmla="*/ 874866 h 5708294"/>
                  <a:gd name="connsiteX230" fmla="*/ 4025914 w 5744562"/>
                  <a:gd name="connsiteY230" fmla="*/ 922403 h 5708294"/>
                  <a:gd name="connsiteX231" fmla="*/ 4025658 w 5744562"/>
                  <a:gd name="connsiteY231" fmla="*/ 952752 h 5708294"/>
                  <a:gd name="connsiteX232" fmla="*/ 4025228 w 5744562"/>
                  <a:gd name="connsiteY232" fmla="*/ 1028037 h 5708294"/>
                  <a:gd name="connsiteX233" fmla="*/ 3990180 w 5744562"/>
                  <a:gd name="connsiteY233" fmla="*/ 1118748 h 5708294"/>
                  <a:gd name="connsiteX234" fmla="*/ 4045340 w 5744562"/>
                  <a:gd name="connsiteY234" fmla="*/ 1045807 h 5708294"/>
                  <a:gd name="connsiteX235" fmla="*/ 4089266 w 5744562"/>
                  <a:gd name="connsiteY235" fmla="*/ 1000618 h 5708294"/>
                  <a:gd name="connsiteX236" fmla="*/ 4118440 w 5744562"/>
                  <a:gd name="connsiteY236" fmla="*/ 963393 h 5708294"/>
                  <a:gd name="connsiteX237" fmla="*/ 4119028 w 5744562"/>
                  <a:gd name="connsiteY237" fmla="*/ 954339 h 5708294"/>
                  <a:gd name="connsiteX238" fmla="*/ 4145014 w 5744562"/>
                  <a:gd name="connsiteY238" fmla="*/ 918624 h 5708294"/>
                  <a:gd name="connsiteX239" fmla="*/ 4176860 w 5744562"/>
                  <a:gd name="connsiteY239" fmla="*/ 940586 h 5708294"/>
                  <a:gd name="connsiteX240" fmla="*/ 4169142 w 5744562"/>
                  <a:gd name="connsiteY240" fmla="*/ 988121 h 5708294"/>
                  <a:gd name="connsiteX241" fmla="*/ 4131246 w 5744562"/>
                  <a:gd name="connsiteY241" fmla="*/ 1064581 h 5708294"/>
                  <a:gd name="connsiteX242" fmla="*/ 4143398 w 5744562"/>
                  <a:gd name="connsiteY242" fmla="*/ 1086127 h 5708294"/>
                  <a:gd name="connsiteX243" fmla="*/ 4142214 w 5744562"/>
                  <a:gd name="connsiteY243" fmla="*/ 1159819 h 5708294"/>
                  <a:gd name="connsiteX244" fmla="*/ 4081692 w 5744562"/>
                  <a:gd name="connsiteY244" fmla="*/ 1207022 h 5708294"/>
                  <a:gd name="connsiteX245" fmla="*/ 4066938 w 5744562"/>
                  <a:gd name="connsiteY245" fmla="*/ 1233515 h 5708294"/>
                  <a:gd name="connsiteX246" fmla="*/ 4089482 w 5744562"/>
                  <a:gd name="connsiteY246" fmla="*/ 1248184 h 5708294"/>
                  <a:gd name="connsiteX247" fmla="*/ 4102388 w 5744562"/>
                  <a:gd name="connsiteY247" fmla="*/ 1252795 h 5708294"/>
                  <a:gd name="connsiteX248" fmla="*/ 4138594 w 5744562"/>
                  <a:gd name="connsiteY248" fmla="*/ 1273667 h 5708294"/>
                  <a:gd name="connsiteX249" fmla="*/ 4100198 w 5744562"/>
                  <a:gd name="connsiteY249" fmla="*/ 1318187 h 5708294"/>
                  <a:gd name="connsiteX250" fmla="*/ 4057284 w 5744562"/>
                  <a:gd name="connsiteY250" fmla="*/ 1334621 h 5708294"/>
                  <a:gd name="connsiteX251" fmla="*/ 4133890 w 5744562"/>
                  <a:gd name="connsiteY251" fmla="*/ 1327574 h 5708294"/>
                  <a:gd name="connsiteX252" fmla="*/ 4191808 w 5744562"/>
                  <a:gd name="connsiteY252" fmla="*/ 1309881 h 5708294"/>
                  <a:gd name="connsiteX253" fmla="*/ 4230866 w 5744562"/>
                  <a:gd name="connsiteY253" fmla="*/ 1307951 h 5708294"/>
                  <a:gd name="connsiteX254" fmla="*/ 4300094 w 5744562"/>
                  <a:gd name="connsiteY254" fmla="*/ 1332678 h 5708294"/>
                  <a:gd name="connsiteX255" fmla="*/ 4346106 w 5744562"/>
                  <a:gd name="connsiteY255" fmla="*/ 1355730 h 5708294"/>
                  <a:gd name="connsiteX256" fmla="*/ 4373092 w 5744562"/>
                  <a:gd name="connsiteY256" fmla="*/ 1365369 h 5708294"/>
                  <a:gd name="connsiteX257" fmla="*/ 4461756 w 5744562"/>
                  <a:gd name="connsiteY257" fmla="*/ 1439390 h 5708294"/>
                  <a:gd name="connsiteX258" fmla="*/ 4475164 w 5744562"/>
                  <a:gd name="connsiteY258" fmla="*/ 1457414 h 5708294"/>
                  <a:gd name="connsiteX259" fmla="*/ 4471216 w 5744562"/>
                  <a:gd name="connsiteY259" fmla="*/ 1531441 h 5708294"/>
                  <a:gd name="connsiteX260" fmla="*/ 4428628 w 5744562"/>
                  <a:gd name="connsiteY260" fmla="*/ 1587698 h 5708294"/>
                  <a:gd name="connsiteX261" fmla="*/ 4407082 w 5744562"/>
                  <a:gd name="connsiteY261" fmla="*/ 1618383 h 5708294"/>
                  <a:gd name="connsiteX262" fmla="*/ 4424262 w 5744562"/>
                  <a:gd name="connsiteY262" fmla="*/ 1644371 h 5708294"/>
                  <a:gd name="connsiteX263" fmla="*/ 4454342 w 5744562"/>
                  <a:gd name="connsiteY263" fmla="*/ 1712025 h 5708294"/>
                  <a:gd name="connsiteX264" fmla="*/ 4415362 w 5744562"/>
                  <a:gd name="connsiteY264" fmla="*/ 1747070 h 5708294"/>
                  <a:gd name="connsiteX265" fmla="*/ 4378478 w 5744562"/>
                  <a:gd name="connsiteY265" fmla="*/ 1794776 h 5708294"/>
                  <a:gd name="connsiteX266" fmla="*/ 4450306 w 5744562"/>
                  <a:gd name="connsiteY266" fmla="*/ 1789992 h 5708294"/>
                  <a:gd name="connsiteX267" fmla="*/ 4472600 w 5744562"/>
                  <a:gd name="connsiteY267" fmla="*/ 1797954 h 5708294"/>
                  <a:gd name="connsiteX268" fmla="*/ 4465052 w 5744562"/>
                  <a:gd name="connsiteY268" fmla="*/ 1819082 h 5708294"/>
                  <a:gd name="connsiteX269" fmla="*/ 4462022 w 5744562"/>
                  <a:gd name="connsiteY269" fmla="*/ 1923877 h 5708294"/>
                  <a:gd name="connsiteX270" fmla="*/ 4554546 w 5744562"/>
                  <a:gd name="connsiteY270" fmla="*/ 1964866 h 5708294"/>
                  <a:gd name="connsiteX271" fmla="*/ 4599964 w 5744562"/>
                  <a:gd name="connsiteY271" fmla="*/ 2034028 h 5708294"/>
                  <a:gd name="connsiteX272" fmla="*/ 4610686 w 5744562"/>
                  <a:gd name="connsiteY272" fmla="*/ 2066975 h 5708294"/>
                  <a:gd name="connsiteX273" fmla="*/ 4691646 w 5744562"/>
                  <a:gd name="connsiteY273" fmla="*/ 2095893 h 5708294"/>
                  <a:gd name="connsiteX274" fmla="*/ 4766494 w 5744562"/>
                  <a:gd name="connsiteY274" fmla="*/ 2097481 h 5708294"/>
                  <a:gd name="connsiteX275" fmla="*/ 4851480 w 5744562"/>
                  <a:gd name="connsiteY275" fmla="*/ 2104015 h 5708294"/>
                  <a:gd name="connsiteX276" fmla="*/ 4879132 w 5744562"/>
                  <a:gd name="connsiteY276" fmla="*/ 2156243 h 5708294"/>
                  <a:gd name="connsiteX277" fmla="*/ 4909720 w 5744562"/>
                  <a:gd name="connsiteY277" fmla="*/ 2181727 h 5708294"/>
                  <a:gd name="connsiteX278" fmla="*/ 4973588 w 5744562"/>
                  <a:gd name="connsiteY278" fmla="*/ 2162190 h 5708294"/>
                  <a:gd name="connsiteX279" fmla="*/ 5009292 w 5744562"/>
                  <a:gd name="connsiteY279" fmla="*/ 2169649 h 5708294"/>
                  <a:gd name="connsiteX280" fmla="*/ 5056812 w 5744562"/>
                  <a:gd name="connsiteY280" fmla="*/ 2195887 h 5708294"/>
                  <a:gd name="connsiteX281" fmla="*/ 5090082 w 5744562"/>
                  <a:gd name="connsiteY281" fmla="*/ 2224976 h 5708294"/>
                  <a:gd name="connsiteX282" fmla="*/ 5116478 w 5744562"/>
                  <a:gd name="connsiteY282" fmla="*/ 2262197 h 5708294"/>
                  <a:gd name="connsiteX283" fmla="*/ 5180008 w 5744562"/>
                  <a:gd name="connsiteY283" fmla="*/ 2276948 h 5708294"/>
                  <a:gd name="connsiteX284" fmla="*/ 5215628 w 5744562"/>
                  <a:gd name="connsiteY284" fmla="*/ 2269820 h 5708294"/>
                  <a:gd name="connsiteX285" fmla="*/ 5237002 w 5744562"/>
                  <a:gd name="connsiteY285" fmla="*/ 2265542 h 5708294"/>
                  <a:gd name="connsiteX286" fmla="*/ 5320992 w 5744562"/>
                  <a:gd name="connsiteY286" fmla="*/ 2208194 h 5708294"/>
                  <a:gd name="connsiteX287" fmla="*/ 5360888 w 5744562"/>
                  <a:gd name="connsiteY287" fmla="*/ 2203915 h 5708294"/>
                  <a:gd name="connsiteX288" fmla="*/ 5398516 w 5744562"/>
                  <a:gd name="connsiteY288" fmla="*/ 2231914 h 5708294"/>
                  <a:gd name="connsiteX289" fmla="*/ 5420468 w 5744562"/>
                  <a:gd name="connsiteY289" fmla="*/ 2292694 h 5708294"/>
                  <a:gd name="connsiteX290" fmla="*/ 5439822 w 5744562"/>
                  <a:gd name="connsiteY290" fmla="*/ 2345929 h 5708294"/>
                  <a:gd name="connsiteX291" fmla="*/ 5490770 w 5744562"/>
                  <a:gd name="connsiteY291" fmla="*/ 2414419 h 5708294"/>
                  <a:gd name="connsiteX292" fmla="*/ 5538870 w 5744562"/>
                  <a:gd name="connsiteY292" fmla="*/ 2468657 h 5708294"/>
                  <a:gd name="connsiteX293" fmla="*/ 5589916 w 5744562"/>
                  <a:gd name="connsiteY293" fmla="*/ 2459096 h 5708294"/>
                  <a:gd name="connsiteX294" fmla="*/ 5659232 w 5744562"/>
                  <a:gd name="connsiteY294" fmla="*/ 2442829 h 5708294"/>
                  <a:gd name="connsiteX295" fmla="*/ 5658226 w 5744562"/>
                  <a:gd name="connsiteY295" fmla="*/ 2453056 h 5708294"/>
                  <a:gd name="connsiteX296" fmla="*/ 5645820 w 5744562"/>
                  <a:gd name="connsiteY296" fmla="*/ 2461860 h 5708294"/>
                  <a:gd name="connsiteX297" fmla="*/ 5607258 w 5744562"/>
                  <a:gd name="connsiteY297" fmla="*/ 2514261 h 5708294"/>
                  <a:gd name="connsiteX298" fmla="*/ 5632228 w 5744562"/>
                  <a:gd name="connsiteY298" fmla="*/ 2562883 h 5708294"/>
                  <a:gd name="connsiteX299" fmla="*/ 5664902 w 5744562"/>
                  <a:gd name="connsiteY299" fmla="*/ 2638081 h 5708294"/>
                  <a:gd name="connsiteX300" fmla="*/ 5565478 w 5744562"/>
                  <a:gd name="connsiteY300" fmla="*/ 2790501 h 5708294"/>
                  <a:gd name="connsiteX301" fmla="*/ 5542846 w 5744562"/>
                  <a:gd name="connsiteY301" fmla="*/ 2798301 h 5708294"/>
                  <a:gd name="connsiteX302" fmla="*/ 5405808 w 5744562"/>
                  <a:gd name="connsiteY302" fmla="*/ 2811555 h 5708294"/>
                  <a:gd name="connsiteX303" fmla="*/ 5316382 w 5744562"/>
                  <a:gd name="connsiteY303" fmla="*/ 2791524 h 5708294"/>
                  <a:gd name="connsiteX304" fmla="*/ 5259050 w 5744562"/>
                  <a:gd name="connsiteY304" fmla="*/ 2800162 h 5708294"/>
                  <a:gd name="connsiteX305" fmla="*/ 5230788 w 5744562"/>
                  <a:gd name="connsiteY305" fmla="*/ 2923738 h 5708294"/>
                  <a:gd name="connsiteX306" fmla="*/ 5238160 w 5744562"/>
                  <a:gd name="connsiteY306" fmla="*/ 2947546 h 5708294"/>
                  <a:gd name="connsiteX307" fmla="*/ 5278720 w 5744562"/>
                  <a:gd name="connsiteY307" fmla="*/ 2985857 h 5708294"/>
                  <a:gd name="connsiteX308" fmla="*/ 5375606 w 5744562"/>
                  <a:gd name="connsiteY308" fmla="*/ 3007229 h 5708294"/>
                  <a:gd name="connsiteX309" fmla="*/ 5408128 w 5744562"/>
                  <a:gd name="connsiteY309" fmla="*/ 2997670 h 5708294"/>
                  <a:gd name="connsiteX310" fmla="*/ 5532258 w 5744562"/>
                  <a:gd name="connsiteY310" fmla="*/ 2998333 h 5708294"/>
                  <a:gd name="connsiteX311" fmla="*/ 5556894 w 5744562"/>
                  <a:gd name="connsiteY311" fmla="*/ 3025662 h 5708294"/>
                  <a:gd name="connsiteX312" fmla="*/ 5649258 w 5744562"/>
                  <a:gd name="connsiteY312" fmla="*/ 3018949 h 5708294"/>
                  <a:gd name="connsiteX313" fmla="*/ 5714642 w 5744562"/>
                  <a:gd name="connsiteY313" fmla="*/ 2965542 h 5708294"/>
                  <a:gd name="connsiteX314" fmla="*/ 5744562 w 5744562"/>
                  <a:gd name="connsiteY314" fmla="*/ 2966965 h 5708294"/>
                  <a:gd name="connsiteX315" fmla="*/ 5724682 w 5744562"/>
                  <a:gd name="connsiteY315" fmla="*/ 3085594 h 5708294"/>
                  <a:gd name="connsiteX316" fmla="*/ 5598620 w 5744562"/>
                  <a:gd name="connsiteY316" fmla="*/ 3119974 h 5708294"/>
                  <a:gd name="connsiteX317" fmla="*/ 5568610 w 5744562"/>
                  <a:gd name="connsiteY317" fmla="*/ 3159547 h 5708294"/>
                  <a:gd name="connsiteX318" fmla="*/ 5584266 w 5744562"/>
                  <a:gd name="connsiteY318" fmla="*/ 3256459 h 5708294"/>
                  <a:gd name="connsiteX319" fmla="*/ 5585432 w 5744562"/>
                  <a:gd name="connsiteY319" fmla="*/ 3312462 h 5708294"/>
                  <a:gd name="connsiteX320" fmla="*/ 5535886 w 5744562"/>
                  <a:gd name="connsiteY320" fmla="*/ 3399319 h 5708294"/>
                  <a:gd name="connsiteX321" fmla="*/ 5474858 w 5744562"/>
                  <a:gd name="connsiteY321" fmla="*/ 3470163 h 5708294"/>
                  <a:gd name="connsiteX322" fmla="*/ 5400840 w 5744562"/>
                  <a:gd name="connsiteY322" fmla="*/ 3540338 h 5708294"/>
                  <a:gd name="connsiteX323" fmla="*/ 5362702 w 5744562"/>
                  <a:gd name="connsiteY323" fmla="*/ 3554510 h 5708294"/>
                  <a:gd name="connsiteX324" fmla="*/ 5318280 w 5744562"/>
                  <a:gd name="connsiteY324" fmla="*/ 3567758 h 5708294"/>
                  <a:gd name="connsiteX325" fmla="*/ 5241166 w 5744562"/>
                  <a:gd name="connsiteY325" fmla="*/ 3598447 h 5708294"/>
                  <a:gd name="connsiteX326" fmla="*/ 5156594 w 5744562"/>
                  <a:gd name="connsiteY326" fmla="*/ 3627795 h 5708294"/>
                  <a:gd name="connsiteX327" fmla="*/ 5101864 w 5744562"/>
                  <a:gd name="connsiteY327" fmla="*/ 3606923 h 5708294"/>
                  <a:gd name="connsiteX328" fmla="*/ 5010512 w 5744562"/>
                  <a:gd name="connsiteY328" fmla="*/ 3566352 h 5708294"/>
                  <a:gd name="connsiteX329" fmla="*/ 4984866 w 5744562"/>
                  <a:gd name="connsiteY329" fmla="*/ 3567779 h 5708294"/>
                  <a:gd name="connsiteX330" fmla="*/ 4824116 w 5744562"/>
                  <a:gd name="connsiteY330" fmla="*/ 3528889 h 5708294"/>
                  <a:gd name="connsiteX331" fmla="*/ 4796208 w 5744562"/>
                  <a:gd name="connsiteY331" fmla="*/ 3507010 h 5708294"/>
                  <a:gd name="connsiteX332" fmla="*/ 4695136 w 5744562"/>
                  <a:gd name="connsiteY332" fmla="*/ 3460320 h 5708294"/>
                  <a:gd name="connsiteX333" fmla="*/ 4677026 w 5744562"/>
                  <a:gd name="connsiteY333" fmla="*/ 3496203 h 5708294"/>
                  <a:gd name="connsiteX334" fmla="*/ 4657066 w 5744562"/>
                  <a:gd name="connsiteY334" fmla="*/ 3581716 h 5708294"/>
                  <a:gd name="connsiteX335" fmla="*/ 4655058 w 5744562"/>
                  <a:gd name="connsiteY335" fmla="*/ 3583641 h 5708294"/>
                  <a:gd name="connsiteX336" fmla="*/ 4655054 w 5744562"/>
                  <a:gd name="connsiteY336" fmla="*/ 3583645 h 5708294"/>
                  <a:gd name="connsiteX337" fmla="*/ 4655054 w 5744562"/>
                  <a:gd name="connsiteY337" fmla="*/ 3583646 h 5708294"/>
                  <a:gd name="connsiteX338" fmla="*/ 4636972 w 5744562"/>
                  <a:gd name="connsiteY338" fmla="*/ 3600988 h 5708294"/>
                  <a:gd name="connsiteX339" fmla="*/ 4560088 w 5744562"/>
                  <a:gd name="connsiteY339" fmla="*/ 3619868 h 5708294"/>
                  <a:gd name="connsiteX340" fmla="*/ 4535864 w 5744562"/>
                  <a:gd name="connsiteY340" fmla="*/ 3628420 h 5708294"/>
                  <a:gd name="connsiteX341" fmla="*/ 4458924 w 5744562"/>
                  <a:gd name="connsiteY341" fmla="*/ 3614173 h 5708294"/>
                  <a:gd name="connsiteX342" fmla="*/ 4377882 w 5744562"/>
                  <a:gd name="connsiteY342" fmla="*/ 3570668 h 5708294"/>
                  <a:gd name="connsiteX343" fmla="*/ 4326760 w 5744562"/>
                  <a:gd name="connsiteY343" fmla="*/ 3528585 h 5708294"/>
                  <a:gd name="connsiteX344" fmla="*/ 4339672 w 5744562"/>
                  <a:gd name="connsiteY344" fmla="*/ 3496140 h 5708294"/>
                  <a:gd name="connsiteX345" fmla="*/ 4389132 w 5744562"/>
                  <a:gd name="connsiteY345" fmla="*/ 3450279 h 5708294"/>
                  <a:gd name="connsiteX346" fmla="*/ 4446296 w 5744562"/>
                  <a:gd name="connsiteY346" fmla="*/ 3430993 h 5708294"/>
                  <a:gd name="connsiteX347" fmla="*/ 4470094 w 5744562"/>
                  <a:gd name="connsiteY347" fmla="*/ 3460670 h 5708294"/>
                  <a:gd name="connsiteX348" fmla="*/ 4509988 w 5744562"/>
                  <a:gd name="connsiteY348" fmla="*/ 3474919 h 5708294"/>
                  <a:gd name="connsiteX349" fmla="*/ 4577204 w 5744562"/>
                  <a:gd name="connsiteY349" fmla="*/ 3483047 h 5708294"/>
                  <a:gd name="connsiteX350" fmla="*/ 4615090 w 5744562"/>
                  <a:gd name="connsiteY350" fmla="*/ 3480697 h 5708294"/>
                  <a:gd name="connsiteX351" fmla="*/ 4557348 w 5744562"/>
                  <a:gd name="connsiteY351" fmla="*/ 3434927 h 5708294"/>
                  <a:gd name="connsiteX352" fmla="*/ 4542350 w 5744562"/>
                  <a:gd name="connsiteY352" fmla="*/ 3417657 h 5708294"/>
                  <a:gd name="connsiteX353" fmla="*/ 4487962 w 5744562"/>
                  <a:gd name="connsiteY353" fmla="*/ 3343969 h 5708294"/>
                  <a:gd name="connsiteX354" fmla="*/ 4448238 w 5744562"/>
                  <a:gd name="connsiteY354" fmla="*/ 3321839 h 5708294"/>
                  <a:gd name="connsiteX355" fmla="*/ 4385128 w 5744562"/>
                  <a:gd name="connsiteY355" fmla="*/ 3305914 h 5708294"/>
                  <a:gd name="connsiteX356" fmla="*/ 4350678 w 5744562"/>
                  <a:gd name="connsiteY356" fmla="*/ 3313461 h 5708294"/>
                  <a:gd name="connsiteX357" fmla="*/ 4328546 w 5744562"/>
                  <a:gd name="connsiteY357" fmla="*/ 3371729 h 5708294"/>
                  <a:gd name="connsiteX358" fmla="*/ 4301296 w 5744562"/>
                  <a:gd name="connsiteY358" fmla="*/ 3429494 h 5708294"/>
                  <a:gd name="connsiteX359" fmla="*/ 4287800 w 5744562"/>
                  <a:gd name="connsiteY359" fmla="*/ 3452465 h 5708294"/>
                  <a:gd name="connsiteX360" fmla="*/ 4252752 w 5744562"/>
                  <a:gd name="connsiteY360" fmla="*/ 3543178 h 5708294"/>
                  <a:gd name="connsiteX361" fmla="*/ 4253414 w 5744562"/>
                  <a:gd name="connsiteY361" fmla="*/ 3585765 h 5708294"/>
                  <a:gd name="connsiteX362" fmla="*/ 4285760 w 5744562"/>
                  <a:gd name="connsiteY362" fmla="*/ 3639670 h 5708294"/>
                  <a:gd name="connsiteX363" fmla="*/ 4351302 w 5744562"/>
                  <a:gd name="connsiteY363" fmla="*/ 3652493 h 5708294"/>
                  <a:gd name="connsiteX364" fmla="*/ 4447520 w 5744562"/>
                  <a:gd name="connsiteY364" fmla="*/ 3649804 h 5708294"/>
                  <a:gd name="connsiteX365" fmla="*/ 4532842 w 5744562"/>
                  <a:gd name="connsiteY365" fmla="*/ 3659105 h 5708294"/>
                  <a:gd name="connsiteX366" fmla="*/ 4559242 w 5744562"/>
                  <a:gd name="connsiteY366" fmla="*/ 3659270 h 5708294"/>
                  <a:gd name="connsiteX367" fmla="*/ 4639708 w 5744562"/>
                  <a:gd name="connsiteY367" fmla="*/ 3637720 h 5708294"/>
                  <a:gd name="connsiteX368" fmla="*/ 4650616 w 5744562"/>
                  <a:gd name="connsiteY368" fmla="*/ 3596763 h 5708294"/>
                  <a:gd name="connsiteX369" fmla="*/ 4655054 w 5744562"/>
                  <a:gd name="connsiteY369" fmla="*/ 3583646 h 5708294"/>
                  <a:gd name="connsiteX370" fmla="*/ 4655058 w 5744562"/>
                  <a:gd name="connsiteY370" fmla="*/ 3583641 h 5708294"/>
                  <a:gd name="connsiteX371" fmla="*/ 4685482 w 5744562"/>
                  <a:gd name="connsiteY371" fmla="*/ 3559110 h 5708294"/>
                  <a:gd name="connsiteX372" fmla="*/ 4702836 w 5744562"/>
                  <a:gd name="connsiteY372" fmla="*/ 3523950 h 5708294"/>
                  <a:gd name="connsiteX373" fmla="*/ 4738546 w 5744562"/>
                  <a:gd name="connsiteY373" fmla="*/ 3494354 h 5708294"/>
                  <a:gd name="connsiteX374" fmla="*/ 4768046 w 5744562"/>
                  <a:gd name="connsiteY374" fmla="*/ 3515479 h 5708294"/>
                  <a:gd name="connsiteX375" fmla="*/ 4751360 w 5744562"/>
                  <a:gd name="connsiteY375" fmla="*/ 3558488 h 5708294"/>
                  <a:gd name="connsiteX376" fmla="*/ 4734256 w 5744562"/>
                  <a:gd name="connsiteY376" fmla="*/ 3602670 h 5708294"/>
                  <a:gd name="connsiteX377" fmla="*/ 4735342 w 5744562"/>
                  <a:gd name="connsiteY377" fmla="*/ 3625557 h 5708294"/>
                  <a:gd name="connsiteX378" fmla="*/ 4663830 w 5744562"/>
                  <a:gd name="connsiteY378" fmla="*/ 3744273 h 5708294"/>
                  <a:gd name="connsiteX379" fmla="*/ 4647226 w 5744562"/>
                  <a:gd name="connsiteY379" fmla="*/ 3801869 h 5708294"/>
                  <a:gd name="connsiteX380" fmla="*/ 4603716 w 5744562"/>
                  <a:gd name="connsiteY380" fmla="*/ 3882942 h 5708294"/>
                  <a:gd name="connsiteX381" fmla="*/ 4534982 w 5744562"/>
                  <a:gd name="connsiteY381" fmla="*/ 3927211 h 5708294"/>
                  <a:gd name="connsiteX382" fmla="*/ 4541766 w 5744562"/>
                  <a:gd name="connsiteY382" fmla="*/ 3960073 h 5708294"/>
                  <a:gd name="connsiteX383" fmla="*/ 4560120 w 5744562"/>
                  <a:gd name="connsiteY383" fmla="*/ 3967954 h 5708294"/>
                  <a:gd name="connsiteX384" fmla="*/ 4561032 w 5744562"/>
                  <a:gd name="connsiteY384" fmla="*/ 4035776 h 5708294"/>
                  <a:gd name="connsiteX385" fmla="*/ 4540330 w 5744562"/>
                  <a:gd name="connsiteY385" fmla="*/ 4045586 h 5708294"/>
                  <a:gd name="connsiteX386" fmla="*/ 4521802 w 5744562"/>
                  <a:gd name="connsiteY386" fmla="*/ 4064115 h 5708294"/>
                  <a:gd name="connsiteX387" fmla="*/ 4543088 w 5744562"/>
                  <a:gd name="connsiteY387" fmla="*/ 4082306 h 5708294"/>
                  <a:gd name="connsiteX388" fmla="*/ 4553982 w 5744562"/>
                  <a:gd name="connsiteY388" fmla="*/ 4107372 h 5708294"/>
                  <a:gd name="connsiteX389" fmla="*/ 4540314 w 5744562"/>
                  <a:gd name="connsiteY389" fmla="*/ 4138225 h 5708294"/>
                  <a:gd name="connsiteX390" fmla="*/ 4578950 w 5744562"/>
                  <a:gd name="connsiteY390" fmla="*/ 4155995 h 5708294"/>
                  <a:gd name="connsiteX391" fmla="*/ 4606184 w 5744562"/>
                  <a:gd name="connsiteY391" fmla="*/ 4190870 h 5708294"/>
                  <a:gd name="connsiteX392" fmla="*/ 4579028 w 5744562"/>
                  <a:gd name="connsiteY392" fmla="*/ 4207639 h 5708294"/>
                  <a:gd name="connsiteX393" fmla="*/ 4604588 w 5744562"/>
                  <a:gd name="connsiteY393" fmla="*/ 4228679 h 5708294"/>
                  <a:gd name="connsiteX394" fmla="*/ 4617148 w 5744562"/>
                  <a:gd name="connsiteY394" fmla="*/ 4304634 h 5708294"/>
                  <a:gd name="connsiteX395" fmla="*/ 4535678 w 5744562"/>
                  <a:gd name="connsiteY395" fmla="*/ 4336413 h 5708294"/>
                  <a:gd name="connsiteX396" fmla="*/ 4519672 w 5744562"/>
                  <a:gd name="connsiteY396" fmla="*/ 4310844 h 5708294"/>
                  <a:gd name="connsiteX397" fmla="*/ 4489756 w 5744562"/>
                  <a:gd name="connsiteY397" fmla="*/ 4272365 h 5708294"/>
                  <a:gd name="connsiteX398" fmla="*/ 4481542 w 5744562"/>
                  <a:gd name="connsiteY398" fmla="*/ 4269431 h 5708294"/>
                  <a:gd name="connsiteX399" fmla="*/ 4417256 w 5744562"/>
                  <a:gd name="connsiteY399" fmla="*/ 4271615 h 5708294"/>
                  <a:gd name="connsiteX400" fmla="*/ 4419766 w 5744562"/>
                  <a:gd name="connsiteY400" fmla="*/ 4301628 h 5708294"/>
                  <a:gd name="connsiteX401" fmla="*/ 4455048 w 5744562"/>
                  <a:gd name="connsiteY401" fmla="*/ 4328788 h 5708294"/>
                  <a:gd name="connsiteX402" fmla="*/ 4473572 w 5744562"/>
                  <a:gd name="connsiteY402" fmla="*/ 4328787 h 5708294"/>
                  <a:gd name="connsiteX403" fmla="*/ 4498634 w 5744562"/>
                  <a:gd name="connsiteY403" fmla="*/ 4317888 h 5708294"/>
                  <a:gd name="connsiteX404" fmla="*/ 4516900 w 5744562"/>
                  <a:gd name="connsiteY404" fmla="*/ 4348234 h 5708294"/>
                  <a:gd name="connsiteX405" fmla="*/ 4514132 w 5744562"/>
                  <a:gd name="connsiteY405" fmla="*/ 4367098 h 5708294"/>
                  <a:gd name="connsiteX406" fmla="*/ 4538266 w 5744562"/>
                  <a:gd name="connsiteY406" fmla="*/ 4399541 h 5708294"/>
                  <a:gd name="connsiteX407" fmla="*/ 4583352 w 5744562"/>
                  <a:gd name="connsiteY407" fmla="*/ 4447408 h 5708294"/>
                  <a:gd name="connsiteX408" fmla="*/ 4606308 w 5744562"/>
                  <a:gd name="connsiteY408" fmla="*/ 4497960 h 5708294"/>
                  <a:gd name="connsiteX409" fmla="*/ 4603932 w 5744562"/>
                  <a:gd name="connsiteY409" fmla="*/ 4700925 h 5708294"/>
                  <a:gd name="connsiteX410" fmla="*/ 4593120 w 5744562"/>
                  <a:gd name="connsiteY410" fmla="*/ 4708975 h 5708294"/>
                  <a:gd name="connsiteX411" fmla="*/ 4464122 w 5744562"/>
                  <a:gd name="connsiteY411" fmla="*/ 4751571 h 5708294"/>
                  <a:gd name="connsiteX412" fmla="*/ 4401344 w 5744562"/>
                  <a:gd name="connsiteY412" fmla="*/ 4756941 h 5708294"/>
                  <a:gd name="connsiteX413" fmla="*/ 4378128 w 5744562"/>
                  <a:gd name="connsiteY413" fmla="*/ 4755265 h 5708294"/>
                  <a:gd name="connsiteX414" fmla="*/ 4323734 w 5744562"/>
                  <a:gd name="connsiteY414" fmla="*/ 4737161 h 5708294"/>
                  <a:gd name="connsiteX415" fmla="*/ 4242938 w 5744562"/>
                  <a:gd name="connsiteY415" fmla="*/ 4737417 h 5708294"/>
                  <a:gd name="connsiteX416" fmla="*/ 4247546 w 5744562"/>
                  <a:gd name="connsiteY416" fmla="*/ 4761561 h 5708294"/>
                  <a:gd name="connsiteX417" fmla="*/ 4339650 w 5744562"/>
                  <a:gd name="connsiteY417" fmla="*/ 4803725 h 5708294"/>
                  <a:gd name="connsiteX418" fmla="*/ 4374590 w 5744562"/>
                  <a:gd name="connsiteY418" fmla="*/ 4883702 h 5708294"/>
                  <a:gd name="connsiteX419" fmla="*/ 4352874 w 5744562"/>
                  <a:gd name="connsiteY419" fmla="*/ 4940795 h 5708294"/>
                  <a:gd name="connsiteX420" fmla="*/ 4218506 w 5744562"/>
                  <a:gd name="connsiteY420" fmla="*/ 5031765 h 5708294"/>
                  <a:gd name="connsiteX421" fmla="*/ 4192186 w 5744562"/>
                  <a:gd name="connsiteY421" fmla="*/ 5046188 h 5708294"/>
                  <a:gd name="connsiteX422" fmla="*/ 4090172 w 5744562"/>
                  <a:gd name="connsiteY422" fmla="*/ 5116950 h 5708294"/>
                  <a:gd name="connsiteX423" fmla="*/ 4004010 w 5744562"/>
                  <a:gd name="connsiteY423" fmla="*/ 5128526 h 5708294"/>
                  <a:gd name="connsiteX424" fmla="*/ 3896056 w 5744562"/>
                  <a:gd name="connsiteY424" fmla="*/ 5127023 h 5708294"/>
                  <a:gd name="connsiteX425" fmla="*/ 3856578 w 5744562"/>
                  <a:gd name="connsiteY425" fmla="*/ 5148655 h 5708294"/>
                  <a:gd name="connsiteX426" fmla="*/ 3849458 w 5744562"/>
                  <a:gd name="connsiteY426" fmla="*/ 5153320 h 5708294"/>
                  <a:gd name="connsiteX427" fmla="*/ 3849986 w 5744562"/>
                  <a:gd name="connsiteY427" fmla="*/ 5157019 h 5708294"/>
                  <a:gd name="connsiteX428" fmla="*/ 3845814 w 5744562"/>
                  <a:gd name="connsiteY428" fmla="*/ 5165926 h 5708294"/>
                  <a:gd name="connsiteX429" fmla="*/ 3827262 w 5744562"/>
                  <a:gd name="connsiteY429" fmla="*/ 5280762 h 5708294"/>
                  <a:gd name="connsiteX430" fmla="*/ 3826596 w 5744562"/>
                  <a:gd name="connsiteY430" fmla="*/ 5293727 h 5708294"/>
                  <a:gd name="connsiteX431" fmla="*/ 3808856 w 5744562"/>
                  <a:gd name="connsiteY431" fmla="*/ 5313796 h 5708294"/>
                  <a:gd name="connsiteX432" fmla="*/ 3778320 w 5744562"/>
                  <a:gd name="connsiteY432" fmla="*/ 5380783 h 5708294"/>
                  <a:gd name="connsiteX433" fmla="*/ 3757496 w 5744562"/>
                  <a:gd name="connsiteY433" fmla="*/ 5453880 h 5708294"/>
                  <a:gd name="connsiteX434" fmla="*/ 3770414 w 5744562"/>
                  <a:gd name="connsiteY434" fmla="*/ 5550912 h 5708294"/>
                  <a:gd name="connsiteX435" fmla="*/ 3719780 w 5744562"/>
                  <a:gd name="connsiteY435" fmla="*/ 5581674 h 5708294"/>
                  <a:gd name="connsiteX436" fmla="*/ 3648882 w 5744562"/>
                  <a:gd name="connsiteY436" fmla="*/ 5602559 h 5708294"/>
                  <a:gd name="connsiteX437" fmla="*/ 3530610 w 5744562"/>
                  <a:gd name="connsiteY437" fmla="*/ 5630287 h 5708294"/>
                  <a:gd name="connsiteX438" fmla="*/ 3486412 w 5744562"/>
                  <a:gd name="connsiteY438" fmla="*/ 5635624 h 5708294"/>
                  <a:gd name="connsiteX439" fmla="*/ 3371908 w 5744562"/>
                  <a:gd name="connsiteY439" fmla="*/ 5671300 h 5708294"/>
                  <a:gd name="connsiteX440" fmla="*/ 3288456 w 5744562"/>
                  <a:gd name="connsiteY440" fmla="*/ 5690340 h 5708294"/>
                  <a:gd name="connsiteX441" fmla="*/ 2823706 w 5744562"/>
                  <a:gd name="connsiteY441" fmla="*/ 5703890 h 5708294"/>
                  <a:gd name="connsiteX442" fmla="*/ 2220306 w 5744562"/>
                  <a:gd name="connsiteY442" fmla="*/ 5609825 h 5708294"/>
                  <a:gd name="connsiteX443" fmla="*/ 2190080 w 5744562"/>
                  <a:gd name="connsiteY443" fmla="*/ 5587145 h 5708294"/>
                  <a:gd name="connsiteX444" fmla="*/ 2044458 w 5744562"/>
                  <a:gd name="connsiteY444" fmla="*/ 5399146 h 5708294"/>
                  <a:gd name="connsiteX445" fmla="*/ 2005682 w 5744562"/>
                  <a:gd name="connsiteY445" fmla="*/ 5333806 h 5708294"/>
                  <a:gd name="connsiteX446" fmla="*/ 1952678 w 5744562"/>
                  <a:gd name="connsiteY446" fmla="*/ 5271304 h 5708294"/>
                  <a:gd name="connsiteX447" fmla="*/ 1861656 w 5744562"/>
                  <a:gd name="connsiteY447" fmla="*/ 5163538 h 5708294"/>
                  <a:gd name="connsiteX448" fmla="*/ 1854702 w 5744562"/>
                  <a:gd name="connsiteY448" fmla="*/ 5138610 h 5708294"/>
                  <a:gd name="connsiteX449" fmla="*/ 1824444 w 5744562"/>
                  <a:gd name="connsiteY449" fmla="*/ 5005019 h 5708294"/>
                  <a:gd name="connsiteX450" fmla="*/ 1796554 w 5744562"/>
                  <a:gd name="connsiteY450" fmla="*/ 4946208 h 5708294"/>
                  <a:gd name="connsiteX451" fmla="*/ 1795878 w 5744562"/>
                  <a:gd name="connsiteY451" fmla="*/ 4922202 h 5708294"/>
                  <a:gd name="connsiteX452" fmla="*/ 1820238 w 5744562"/>
                  <a:gd name="connsiteY452" fmla="*/ 4924301 h 5708294"/>
                  <a:gd name="connsiteX453" fmla="*/ 1916964 w 5744562"/>
                  <a:gd name="connsiteY453" fmla="*/ 5078994 h 5708294"/>
                  <a:gd name="connsiteX454" fmla="*/ 1951724 w 5744562"/>
                  <a:gd name="connsiteY454" fmla="*/ 5148181 h 5708294"/>
                  <a:gd name="connsiteX455" fmla="*/ 1961352 w 5744562"/>
                  <a:gd name="connsiteY455" fmla="*/ 5158220 h 5708294"/>
                  <a:gd name="connsiteX456" fmla="*/ 2027662 w 5744562"/>
                  <a:gd name="connsiteY456" fmla="*/ 5205671 h 5708294"/>
                  <a:gd name="connsiteX457" fmla="*/ 2046172 w 5744562"/>
                  <a:gd name="connsiteY457" fmla="*/ 5242648 h 5708294"/>
                  <a:gd name="connsiteX458" fmla="*/ 2072134 w 5744562"/>
                  <a:gd name="connsiteY458" fmla="*/ 5280967 h 5708294"/>
                  <a:gd name="connsiteX459" fmla="*/ 2110734 w 5744562"/>
                  <a:gd name="connsiteY459" fmla="*/ 5317199 h 5708294"/>
                  <a:gd name="connsiteX460" fmla="*/ 2132672 w 5744562"/>
                  <a:gd name="connsiteY460" fmla="*/ 5340877 h 5708294"/>
                  <a:gd name="connsiteX461" fmla="*/ 2156196 w 5744562"/>
                  <a:gd name="connsiteY461" fmla="*/ 5345319 h 5708294"/>
                  <a:gd name="connsiteX462" fmla="*/ 2165396 w 5744562"/>
                  <a:gd name="connsiteY462" fmla="*/ 5319560 h 5708294"/>
                  <a:gd name="connsiteX463" fmla="*/ 2128794 w 5744562"/>
                  <a:gd name="connsiteY463" fmla="*/ 5244435 h 5708294"/>
                  <a:gd name="connsiteX464" fmla="*/ 2155564 w 5744562"/>
                  <a:gd name="connsiteY464" fmla="*/ 5187984 h 5708294"/>
                  <a:gd name="connsiteX465" fmla="*/ 2191800 w 5744562"/>
                  <a:gd name="connsiteY465" fmla="*/ 5149437 h 5708294"/>
                  <a:gd name="connsiteX466" fmla="*/ 2214726 w 5744562"/>
                  <a:gd name="connsiteY466" fmla="*/ 5107456 h 5708294"/>
                  <a:gd name="connsiteX467" fmla="*/ 2283474 w 5744562"/>
                  <a:gd name="connsiteY467" fmla="*/ 5188783 h 5708294"/>
                  <a:gd name="connsiteX468" fmla="*/ 2352372 w 5744562"/>
                  <a:gd name="connsiteY468" fmla="*/ 5206791 h 5708294"/>
                  <a:gd name="connsiteX469" fmla="*/ 2395572 w 5744562"/>
                  <a:gd name="connsiteY469" fmla="*/ 5230143 h 5708294"/>
                  <a:gd name="connsiteX470" fmla="*/ 2425300 w 5744562"/>
                  <a:gd name="connsiteY470" fmla="*/ 5276410 h 5708294"/>
                  <a:gd name="connsiteX471" fmla="*/ 2468588 w 5744562"/>
                  <a:gd name="connsiteY471" fmla="*/ 5314316 h 5708294"/>
                  <a:gd name="connsiteX472" fmla="*/ 2488768 w 5744562"/>
                  <a:gd name="connsiteY472" fmla="*/ 5328125 h 5708294"/>
                  <a:gd name="connsiteX473" fmla="*/ 2572732 w 5744562"/>
                  <a:gd name="connsiteY473" fmla="*/ 5340953 h 5708294"/>
                  <a:gd name="connsiteX474" fmla="*/ 2605460 w 5744562"/>
                  <a:gd name="connsiteY474" fmla="*/ 5338120 h 5708294"/>
                  <a:gd name="connsiteX475" fmla="*/ 2701402 w 5744562"/>
                  <a:gd name="connsiteY475" fmla="*/ 5380311 h 5708294"/>
                  <a:gd name="connsiteX476" fmla="*/ 2718236 w 5744562"/>
                  <a:gd name="connsiteY476" fmla="*/ 5403487 h 5708294"/>
                  <a:gd name="connsiteX477" fmla="*/ 2753566 w 5744562"/>
                  <a:gd name="connsiteY477" fmla="*/ 5426669 h 5708294"/>
                  <a:gd name="connsiteX478" fmla="*/ 2861808 w 5744562"/>
                  <a:gd name="connsiteY478" fmla="*/ 5445528 h 5708294"/>
                  <a:gd name="connsiteX479" fmla="*/ 2883828 w 5744562"/>
                  <a:gd name="connsiteY479" fmla="*/ 5465276 h 5708294"/>
                  <a:gd name="connsiteX480" fmla="*/ 2923760 w 5744562"/>
                  <a:gd name="connsiteY480" fmla="*/ 5475578 h 5708294"/>
                  <a:gd name="connsiteX481" fmla="*/ 2955654 w 5744562"/>
                  <a:gd name="connsiteY481" fmla="*/ 5475088 h 5708294"/>
                  <a:gd name="connsiteX482" fmla="*/ 3016440 w 5744562"/>
                  <a:gd name="connsiteY482" fmla="*/ 5523206 h 5708294"/>
                  <a:gd name="connsiteX483" fmla="*/ 3056206 w 5744562"/>
                  <a:gd name="connsiteY483" fmla="*/ 5541370 h 5708294"/>
                  <a:gd name="connsiteX484" fmla="*/ 3093628 w 5744562"/>
                  <a:gd name="connsiteY484" fmla="*/ 5558698 h 5708294"/>
                  <a:gd name="connsiteX485" fmla="*/ 3158592 w 5744562"/>
                  <a:gd name="connsiteY485" fmla="*/ 5576621 h 5708294"/>
                  <a:gd name="connsiteX486" fmla="*/ 3202122 w 5744562"/>
                  <a:gd name="connsiteY486" fmla="*/ 5584248 h 5708294"/>
                  <a:gd name="connsiteX487" fmla="*/ 3245400 w 5744562"/>
                  <a:gd name="connsiteY487" fmla="*/ 5585184 h 5708294"/>
                  <a:gd name="connsiteX488" fmla="*/ 3372130 w 5744562"/>
                  <a:gd name="connsiteY488" fmla="*/ 5567078 h 5708294"/>
                  <a:gd name="connsiteX489" fmla="*/ 3410308 w 5744562"/>
                  <a:gd name="connsiteY489" fmla="*/ 5585997 h 5708294"/>
                  <a:gd name="connsiteX490" fmla="*/ 3459942 w 5744562"/>
                  <a:gd name="connsiteY490" fmla="*/ 5565437 h 5708294"/>
                  <a:gd name="connsiteX491" fmla="*/ 3470986 w 5744562"/>
                  <a:gd name="connsiteY491" fmla="*/ 5545618 h 5708294"/>
                  <a:gd name="connsiteX492" fmla="*/ 3506978 w 5744562"/>
                  <a:gd name="connsiteY492" fmla="*/ 5537350 h 5708294"/>
                  <a:gd name="connsiteX493" fmla="*/ 3530916 w 5744562"/>
                  <a:gd name="connsiteY493" fmla="*/ 5522136 h 5708294"/>
                  <a:gd name="connsiteX494" fmla="*/ 3684686 w 5744562"/>
                  <a:gd name="connsiteY494" fmla="*/ 5509728 h 5708294"/>
                  <a:gd name="connsiteX495" fmla="*/ 3613842 w 5744562"/>
                  <a:gd name="connsiteY495" fmla="*/ 5415771 h 5708294"/>
                  <a:gd name="connsiteX496" fmla="*/ 3498618 w 5744562"/>
                  <a:gd name="connsiteY496" fmla="*/ 5279556 h 5708294"/>
                  <a:gd name="connsiteX497" fmla="*/ 3499198 w 5744562"/>
                  <a:gd name="connsiteY497" fmla="*/ 5252037 h 5708294"/>
                  <a:gd name="connsiteX498" fmla="*/ 3511234 w 5744562"/>
                  <a:gd name="connsiteY498" fmla="*/ 5185043 h 5708294"/>
                  <a:gd name="connsiteX499" fmla="*/ 3560914 w 5744562"/>
                  <a:gd name="connsiteY499" fmla="*/ 5031156 h 5708294"/>
                  <a:gd name="connsiteX500" fmla="*/ 3657678 w 5744562"/>
                  <a:gd name="connsiteY500" fmla="*/ 5015549 h 5708294"/>
                  <a:gd name="connsiteX501" fmla="*/ 3660546 w 5744562"/>
                  <a:gd name="connsiteY501" fmla="*/ 5024092 h 5708294"/>
                  <a:gd name="connsiteX502" fmla="*/ 3660136 w 5744562"/>
                  <a:gd name="connsiteY502" fmla="*/ 5009668 h 5708294"/>
                  <a:gd name="connsiteX503" fmla="*/ 3704564 w 5744562"/>
                  <a:gd name="connsiteY503" fmla="*/ 4977892 h 5708294"/>
                  <a:gd name="connsiteX504" fmla="*/ 3768094 w 5744562"/>
                  <a:gd name="connsiteY504" fmla="*/ 4974115 h 5708294"/>
                  <a:gd name="connsiteX505" fmla="*/ 3857016 w 5744562"/>
                  <a:gd name="connsiteY505" fmla="*/ 5017788 h 5708294"/>
                  <a:gd name="connsiteX506" fmla="*/ 3870176 w 5744562"/>
                  <a:gd name="connsiteY506" fmla="*/ 5010577 h 5708294"/>
                  <a:gd name="connsiteX507" fmla="*/ 3911328 w 5744562"/>
                  <a:gd name="connsiteY507" fmla="*/ 5021306 h 5708294"/>
                  <a:gd name="connsiteX508" fmla="*/ 3948288 w 5744562"/>
                  <a:gd name="connsiteY508" fmla="*/ 5025243 h 5708294"/>
                  <a:gd name="connsiteX509" fmla="*/ 4062364 w 5744562"/>
                  <a:gd name="connsiteY509" fmla="*/ 4998493 h 5708294"/>
                  <a:gd name="connsiteX510" fmla="*/ 4075020 w 5744562"/>
                  <a:gd name="connsiteY510" fmla="*/ 4996396 h 5708294"/>
                  <a:gd name="connsiteX511" fmla="*/ 4070006 w 5744562"/>
                  <a:gd name="connsiteY511" fmla="*/ 4899314 h 5708294"/>
                  <a:gd name="connsiteX512" fmla="*/ 4037412 w 5744562"/>
                  <a:gd name="connsiteY512" fmla="*/ 4838704 h 5708294"/>
                  <a:gd name="connsiteX513" fmla="*/ 3973132 w 5744562"/>
                  <a:gd name="connsiteY513" fmla="*/ 4785304 h 5708294"/>
                  <a:gd name="connsiteX514" fmla="*/ 3937680 w 5744562"/>
                  <a:gd name="connsiteY514" fmla="*/ 4784552 h 5708294"/>
                  <a:gd name="connsiteX515" fmla="*/ 3945562 w 5744562"/>
                  <a:gd name="connsiteY515" fmla="*/ 4747664 h 5708294"/>
                  <a:gd name="connsiteX516" fmla="*/ 3983532 w 5744562"/>
                  <a:gd name="connsiteY516" fmla="*/ 4741373 h 5708294"/>
                  <a:gd name="connsiteX517" fmla="*/ 3986632 w 5744562"/>
                  <a:gd name="connsiteY517" fmla="*/ 4743805 h 5708294"/>
                  <a:gd name="connsiteX518" fmla="*/ 4071612 w 5744562"/>
                  <a:gd name="connsiteY518" fmla="*/ 4805921 h 5708294"/>
                  <a:gd name="connsiteX519" fmla="*/ 4115444 w 5744562"/>
                  <a:gd name="connsiteY519" fmla="*/ 4820255 h 5708294"/>
                  <a:gd name="connsiteX520" fmla="*/ 4123244 w 5744562"/>
                  <a:gd name="connsiteY520" fmla="*/ 4787307 h 5708294"/>
                  <a:gd name="connsiteX521" fmla="*/ 4117802 w 5744562"/>
                  <a:gd name="connsiteY521" fmla="*/ 4746982 h 5708294"/>
                  <a:gd name="connsiteX522" fmla="*/ 4077990 w 5744562"/>
                  <a:gd name="connsiteY522" fmla="*/ 4747320 h 5708294"/>
                  <a:gd name="connsiteX523" fmla="*/ 4072298 w 5744562"/>
                  <a:gd name="connsiteY523" fmla="*/ 4700289 h 5708294"/>
                  <a:gd name="connsiteX524" fmla="*/ 4113958 w 5744562"/>
                  <a:gd name="connsiteY524" fmla="*/ 4668847 h 5708294"/>
                  <a:gd name="connsiteX525" fmla="*/ 4145722 w 5744562"/>
                  <a:gd name="connsiteY525" fmla="*/ 4676222 h 5708294"/>
                  <a:gd name="connsiteX526" fmla="*/ 4191484 w 5744562"/>
                  <a:gd name="connsiteY526" fmla="*/ 4674040 h 5708294"/>
                  <a:gd name="connsiteX527" fmla="*/ 4199874 w 5744562"/>
                  <a:gd name="connsiteY527" fmla="*/ 4632038 h 5708294"/>
                  <a:gd name="connsiteX528" fmla="*/ 4172302 w 5744562"/>
                  <a:gd name="connsiteY528" fmla="*/ 4594398 h 5708294"/>
                  <a:gd name="connsiteX529" fmla="*/ 4177422 w 5744562"/>
                  <a:gd name="connsiteY529" fmla="*/ 4557846 h 5708294"/>
                  <a:gd name="connsiteX530" fmla="*/ 4221176 w 5744562"/>
                  <a:gd name="connsiteY530" fmla="*/ 4539064 h 5708294"/>
                  <a:gd name="connsiteX531" fmla="*/ 4245978 w 5744562"/>
                  <a:gd name="connsiteY531" fmla="*/ 4577039 h 5708294"/>
                  <a:gd name="connsiteX532" fmla="*/ 4320656 w 5744562"/>
                  <a:gd name="connsiteY532" fmla="*/ 4586508 h 5708294"/>
                  <a:gd name="connsiteX533" fmla="*/ 4380914 w 5744562"/>
                  <a:gd name="connsiteY533" fmla="*/ 4625236 h 5708294"/>
                  <a:gd name="connsiteX534" fmla="*/ 4425336 w 5744562"/>
                  <a:gd name="connsiteY534" fmla="*/ 4611988 h 5708294"/>
                  <a:gd name="connsiteX535" fmla="*/ 4448480 w 5744562"/>
                  <a:gd name="connsiteY535" fmla="*/ 4543492 h 5708294"/>
                  <a:gd name="connsiteX536" fmla="*/ 4533396 w 5744562"/>
                  <a:gd name="connsiteY536" fmla="*/ 4461328 h 5708294"/>
                  <a:gd name="connsiteX537" fmla="*/ 4530548 w 5744562"/>
                  <a:gd name="connsiteY537" fmla="*/ 4447076 h 5708294"/>
                  <a:gd name="connsiteX538" fmla="*/ 4356486 w 5744562"/>
                  <a:gd name="connsiteY538" fmla="*/ 4312112 h 5708294"/>
                  <a:gd name="connsiteX539" fmla="*/ 4324058 w 5744562"/>
                  <a:gd name="connsiteY539" fmla="*/ 4243620 h 5708294"/>
                  <a:gd name="connsiteX540" fmla="*/ 4306304 w 5744562"/>
                  <a:gd name="connsiteY540" fmla="*/ 4152575 h 5708294"/>
                  <a:gd name="connsiteX541" fmla="*/ 4311928 w 5744562"/>
                  <a:gd name="connsiteY541" fmla="*/ 4092381 h 5708294"/>
                  <a:gd name="connsiteX542" fmla="*/ 4322586 w 5744562"/>
                  <a:gd name="connsiteY542" fmla="*/ 3999575 h 5708294"/>
                  <a:gd name="connsiteX543" fmla="*/ 4278768 w 5744562"/>
                  <a:gd name="connsiteY543" fmla="*/ 3892603 h 5708294"/>
                  <a:gd name="connsiteX544" fmla="*/ 4278274 w 5744562"/>
                  <a:gd name="connsiteY544" fmla="*/ 3823606 h 5708294"/>
                  <a:gd name="connsiteX545" fmla="*/ 4270078 w 5744562"/>
                  <a:gd name="connsiteY545" fmla="*/ 3690978 h 5708294"/>
                  <a:gd name="connsiteX546" fmla="*/ 4166928 w 5744562"/>
                  <a:gd name="connsiteY546" fmla="*/ 3520463 h 5708294"/>
                  <a:gd name="connsiteX547" fmla="*/ 4182528 w 5744562"/>
                  <a:gd name="connsiteY547" fmla="*/ 3454568 h 5708294"/>
                  <a:gd name="connsiteX548" fmla="*/ 4227874 w 5744562"/>
                  <a:gd name="connsiteY548" fmla="*/ 3435031 h 5708294"/>
                  <a:gd name="connsiteX549" fmla="*/ 4253446 w 5744562"/>
                  <a:gd name="connsiteY549" fmla="*/ 3381961 h 5708294"/>
                  <a:gd name="connsiteX550" fmla="*/ 4235266 w 5744562"/>
                  <a:gd name="connsiteY550" fmla="*/ 3329146 h 5708294"/>
                  <a:gd name="connsiteX551" fmla="*/ 4254388 w 5744562"/>
                  <a:gd name="connsiteY551" fmla="*/ 3245980 h 5708294"/>
                  <a:gd name="connsiteX552" fmla="*/ 4272328 w 5744562"/>
                  <a:gd name="connsiteY552" fmla="*/ 3217978 h 5708294"/>
                  <a:gd name="connsiteX553" fmla="*/ 4297644 w 5744562"/>
                  <a:gd name="connsiteY553" fmla="*/ 3195256 h 5708294"/>
                  <a:gd name="connsiteX554" fmla="*/ 4367130 w 5744562"/>
                  <a:gd name="connsiteY554" fmla="*/ 3152579 h 5708294"/>
                  <a:gd name="connsiteX555" fmla="*/ 4406946 w 5744562"/>
                  <a:gd name="connsiteY555" fmla="*/ 3133715 h 5708294"/>
                  <a:gd name="connsiteX556" fmla="*/ 4449442 w 5744562"/>
                  <a:gd name="connsiteY556" fmla="*/ 3118453 h 5708294"/>
                  <a:gd name="connsiteX557" fmla="*/ 4497048 w 5744562"/>
                  <a:gd name="connsiteY557" fmla="*/ 3122223 h 5708294"/>
                  <a:gd name="connsiteX558" fmla="*/ 4545914 w 5744562"/>
                  <a:gd name="connsiteY558" fmla="*/ 3103944 h 5708294"/>
                  <a:gd name="connsiteX559" fmla="*/ 4576348 w 5744562"/>
                  <a:gd name="connsiteY559" fmla="*/ 3044671 h 5708294"/>
                  <a:gd name="connsiteX560" fmla="*/ 4612554 w 5744562"/>
                  <a:gd name="connsiteY560" fmla="*/ 3047015 h 5708294"/>
                  <a:gd name="connsiteX561" fmla="*/ 4612886 w 5744562"/>
                  <a:gd name="connsiteY561" fmla="*/ 3086837 h 5708294"/>
                  <a:gd name="connsiteX562" fmla="*/ 4598802 w 5744562"/>
                  <a:gd name="connsiteY562" fmla="*/ 3100335 h 5708294"/>
                  <a:gd name="connsiteX563" fmla="*/ 4595942 w 5744562"/>
                  <a:gd name="connsiteY563" fmla="*/ 3160194 h 5708294"/>
                  <a:gd name="connsiteX564" fmla="*/ 4633486 w 5744562"/>
                  <a:gd name="connsiteY564" fmla="*/ 3192134 h 5708294"/>
                  <a:gd name="connsiteX565" fmla="*/ 4668262 w 5744562"/>
                  <a:gd name="connsiteY565" fmla="*/ 3242936 h 5708294"/>
                  <a:gd name="connsiteX566" fmla="*/ 4696754 w 5744562"/>
                  <a:gd name="connsiteY566" fmla="*/ 3274288 h 5708294"/>
                  <a:gd name="connsiteX567" fmla="*/ 4746616 w 5744562"/>
                  <a:gd name="connsiteY567" fmla="*/ 3338420 h 5708294"/>
                  <a:gd name="connsiteX568" fmla="*/ 4750552 w 5744562"/>
                  <a:gd name="connsiteY568" fmla="*/ 3357031 h 5708294"/>
                  <a:gd name="connsiteX569" fmla="*/ 4776028 w 5744562"/>
                  <a:gd name="connsiteY569" fmla="*/ 3382013 h 5708294"/>
                  <a:gd name="connsiteX570" fmla="*/ 4786422 w 5744562"/>
                  <a:gd name="connsiteY570" fmla="*/ 3375138 h 5708294"/>
                  <a:gd name="connsiteX571" fmla="*/ 4776452 w 5744562"/>
                  <a:gd name="connsiteY571" fmla="*/ 3343783 h 5708294"/>
                  <a:gd name="connsiteX572" fmla="*/ 4759952 w 5744562"/>
                  <a:gd name="connsiteY572" fmla="*/ 3267746 h 5708294"/>
                  <a:gd name="connsiteX573" fmla="*/ 4765910 w 5744562"/>
                  <a:gd name="connsiteY573" fmla="*/ 3210317 h 5708294"/>
                  <a:gd name="connsiteX574" fmla="*/ 4758702 w 5744562"/>
                  <a:gd name="connsiteY574" fmla="*/ 3215683 h 5708294"/>
                  <a:gd name="connsiteX575" fmla="*/ 4722242 w 5744562"/>
                  <a:gd name="connsiteY575" fmla="*/ 3225159 h 5708294"/>
                  <a:gd name="connsiteX576" fmla="*/ 4712022 w 5744562"/>
                  <a:gd name="connsiteY576" fmla="*/ 3187099 h 5708294"/>
                  <a:gd name="connsiteX577" fmla="*/ 4735672 w 5744562"/>
                  <a:gd name="connsiteY577" fmla="*/ 3094962 h 5708294"/>
                  <a:gd name="connsiteX578" fmla="*/ 4755126 w 5744562"/>
                  <a:gd name="connsiteY578" fmla="*/ 3033089 h 5708294"/>
                  <a:gd name="connsiteX579" fmla="*/ 4724612 w 5744562"/>
                  <a:gd name="connsiteY579" fmla="*/ 3059248 h 5708294"/>
                  <a:gd name="connsiteX580" fmla="*/ 4690846 w 5744562"/>
                  <a:gd name="connsiteY580" fmla="*/ 2998218 h 5708294"/>
                  <a:gd name="connsiteX581" fmla="*/ 4701076 w 5744562"/>
                  <a:gd name="connsiteY581" fmla="*/ 2962168 h 5708294"/>
                  <a:gd name="connsiteX582" fmla="*/ 4709378 w 5744562"/>
                  <a:gd name="connsiteY582" fmla="*/ 2924106 h 5708294"/>
                  <a:gd name="connsiteX583" fmla="*/ 4693298 w 5744562"/>
                  <a:gd name="connsiteY583" fmla="*/ 2846895 h 5708294"/>
                  <a:gd name="connsiteX584" fmla="*/ 4736466 w 5744562"/>
                  <a:gd name="connsiteY584" fmla="*/ 2818639 h 5708294"/>
                  <a:gd name="connsiteX585" fmla="*/ 4823218 w 5744562"/>
                  <a:gd name="connsiteY585" fmla="*/ 2779482 h 5708294"/>
                  <a:gd name="connsiteX586" fmla="*/ 4836548 w 5744562"/>
                  <a:gd name="connsiteY586" fmla="*/ 2764391 h 5708294"/>
                  <a:gd name="connsiteX587" fmla="*/ 4929182 w 5744562"/>
                  <a:gd name="connsiteY587" fmla="*/ 2634691 h 5708294"/>
                  <a:gd name="connsiteX588" fmla="*/ 4919800 w 5744562"/>
                  <a:gd name="connsiteY588" fmla="*/ 2594284 h 5708294"/>
                  <a:gd name="connsiteX589" fmla="*/ 4905218 w 5744562"/>
                  <a:gd name="connsiteY589" fmla="*/ 2575840 h 5708294"/>
                  <a:gd name="connsiteX590" fmla="*/ 4858788 w 5744562"/>
                  <a:gd name="connsiteY590" fmla="*/ 2553962 h 5708294"/>
                  <a:gd name="connsiteX591" fmla="*/ 4785538 w 5744562"/>
                  <a:gd name="connsiteY591" fmla="*/ 2533091 h 5708294"/>
                  <a:gd name="connsiteX592" fmla="*/ 4776574 w 5744562"/>
                  <a:gd name="connsiteY592" fmla="*/ 2510036 h 5708294"/>
                  <a:gd name="connsiteX593" fmla="*/ 4798452 w 5744562"/>
                  <a:gd name="connsiteY593" fmla="*/ 2500645 h 5708294"/>
                  <a:gd name="connsiteX594" fmla="*/ 4852178 w 5744562"/>
                  <a:gd name="connsiteY594" fmla="*/ 2494689 h 5708294"/>
                  <a:gd name="connsiteX595" fmla="*/ 4840284 w 5744562"/>
                  <a:gd name="connsiteY595" fmla="*/ 2442797 h 5708294"/>
                  <a:gd name="connsiteX596" fmla="*/ 4837604 w 5744562"/>
                  <a:gd name="connsiteY596" fmla="*/ 2420664 h 5708294"/>
                  <a:gd name="connsiteX597" fmla="*/ 4819672 w 5744562"/>
                  <a:gd name="connsiteY597" fmla="*/ 2393082 h 5708294"/>
                  <a:gd name="connsiteX598" fmla="*/ 4752370 w 5744562"/>
                  <a:gd name="connsiteY598" fmla="*/ 2388896 h 5708294"/>
                  <a:gd name="connsiteX599" fmla="*/ 4726810 w 5744562"/>
                  <a:gd name="connsiteY599" fmla="*/ 2367854 h 5708294"/>
                  <a:gd name="connsiteX600" fmla="*/ 4698660 w 5744562"/>
                  <a:gd name="connsiteY600" fmla="*/ 2283685 h 5708294"/>
                  <a:gd name="connsiteX601" fmla="*/ 4714342 w 5744562"/>
                  <a:gd name="connsiteY601" fmla="*/ 2232376 h 5708294"/>
                  <a:gd name="connsiteX602" fmla="*/ 4686182 w 5744562"/>
                  <a:gd name="connsiteY602" fmla="*/ 2222318 h 5708294"/>
                  <a:gd name="connsiteX603" fmla="*/ 4665816 w 5744562"/>
                  <a:gd name="connsiteY603" fmla="*/ 2197839 h 5708294"/>
                  <a:gd name="connsiteX604" fmla="*/ 4634978 w 5744562"/>
                  <a:gd name="connsiteY604" fmla="*/ 2165648 h 5708294"/>
                  <a:gd name="connsiteX605" fmla="*/ 4610760 w 5744562"/>
                  <a:gd name="connsiteY605" fmla="*/ 2137146 h 5708294"/>
                  <a:gd name="connsiteX606" fmla="*/ 4589980 w 5744562"/>
                  <a:gd name="connsiteY606" fmla="*/ 2095313 h 5708294"/>
                  <a:gd name="connsiteX607" fmla="*/ 4564764 w 5744562"/>
                  <a:gd name="connsiteY607" fmla="*/ 2021455 h 5708294"/>
                  <a:gd name="connsiteX608" fmla="*/ 4549512 w 5744562"/>
                  <a:gd name="connsiteY608" fmla="*/ 1997479 h 5708294"/>
                  <a:gd name="connsiteX609" fmla="*/ 4433344 w 5744562"/>
                  <a:gd name="connsiteY609" fmla="*/ 2011571 h 5708294"/>
                  <a:gd name="connsiteX610" fmla="*/ 4411218 w 5744562"/>
                  <a:gd name="connsiteY610" fmla="*/ 1995727 h 5708294"/>
                  <a:gd name="connsiteX611" fmla="*/ 4414910 w 5744562"/>
                  <a:gd name="connsiteY611" fmla="*/ 1970576 h 5708294"/>
                  <a:gd name="connsiteX612" fmla="*/ 4382150 w 5744562"/>
                  <a:gd name="connsiteY612" fmla="*/ 1899318 h 5708294"/>
                  <a:gd name="connsiteX613" fmla="*/ 4357846 w 5744562"/>
                  <a:gd name="connsiteY613" fmla="*/ 1874756 h 5708294"/>
                  <a:gd name="connsiteX614" fmla="*/ 4265744 w 5744562"/>
                  <a:gd name="connsiteY614" fmla="*/ 1814065 h 5708294"/>
                  <a:gd name="connsiteX615" fmla="*/ 4252668 w 5744562"/>
                  <a:gd name="connsiteY615" fmla="*/ 1817335 h 5708294"/>
                  <a:gd name="connsiteX616" fmla="*/ 4224508 w 5744562"/>
                  <a:gd name="connsiteY616" fmla="*/ 1807277 h 5708294"/>
                  <a:gd name="connsiteX617" fmla="*/ 4235828 w 5744562"/>
                  <a:gd name="connsiteY617" fmla="*/ 1775586 h 5708294"/>
                  <a:gd name="connsiteX618" fmla="*/ 4274890 w 5744562"/>
                  <a:gd name="connsiteY618" fmla="*/ 1736600 h 5708294"/>
                  <a:gd name="connsiteX619" fmla="*/ 4310598 w 5744562"/>
                  <a:gd name="connsiteY619" fmla="*/ 1725532 h 5708294"/>
                  <a:gd name="connsiteX620" fmla="*/ 4380334 w 5744562"/>
                  <a:gd name="connsiteY620" fmla="*/ 1708089 h 5708294"/>
                  <a:gd name="connsiteX621" fmla="*/ 4384694 w 5744562"/>
                  <a:gd name="connsiteY621" fmla="*/ 1688471 h 5708294"/>
                  <a:gd name="connsiteX622" fmla="*/ 4367606 w 5744562"/>
                  <a:gd name="connsiteY622" fmla="*/ 1621487 h 5708294"/>
                  <a:gd name="connsiteX623" fmla="*/ 4398544 w 5744562"/>
                  <a:gd name="connsiteY623" fmla="*/ 1557100 h 5708294"/>
                  <a:gd name="connsiteX624" fmla="*/ 4411956 w 5744562"/>
                  <a:gd name="connsiteY624" fmla="*/ 1538069 h 5708294"/>
                  <a:gd name="connsiteX625" fmla="*/ 4388908 w 5744562"/>
                  <a:gd name="connsiteY625" fmla="*/ 1528512 h 5708294"/>
                  <a:gd name="connsiteX626" fmla="*/ 4331834 w 5744562"/>
                  <a:gd name="connsiteY626" fmla="*/ 1506803 h 5708294"/>
                  <a:gd name="connsiteX627" fmla="*/ 4241652 w 5744562"/>
                  <a:gd name="connsiteY627" fmla="*/ 1503707 h 5708294"/>
                  <a:gd name="connsiteX628" fmla="*/ 4156154 w 5744562"/>
                  <a:gd name="connsiteY628" fmla="*/ 1539342 h 5708294"/>
                  <a:gd name="connsiteX629" fmla="*/ 4136124 w 5744562"/>
                  <a:gd name="connsiteY629" fmla="*/ 1536158 h 5708294"/>
                  <a:gd name="connsiteX630" fmla="*/ 4134284 w 5744562"/>
                  <a:gd name="connsiteY630" fmla="*/ 1511677 h 5708294"/>
                  <a:gd name="connsiteX631" fmla="*/ 4203438 w 5744562"/>
                  <a:gd name="connsiteY631" fmla="*/ 1466235 h 5708294"/>
                  <a:gd name="connsiteX632" fmla="*/ 4270576 w 5744562"/>
                  <a:gd name="connsiteY632" fmla="*/ 1441247 h 5708294"/>
                  <a:gd name="connsiteX633" fmla="*/ 4279298 w 5744562"/>
                  <a:gd name="connsiteY633" fmla="*/ 1402011 h 5708294"/>
                  <a:gd name="connsiteX634" fmla="*/ 4240830 w 5744562"/>
                  <a:gd name="connsiteY634" fmla="*/ 1394888 h 5708294"/>
                  <a:gd name="connsiteX635" fmla="*/ 4190706 w 5744562"/>
                  <a:gd name="connsiteY635" fmla="*/ 1416689 h 5708294"/>
                  <a:gd name="connsiteX636" fmla="*/ 4146526 w 5744562"/>
                  <a:gd name="connsiteY636" fmla="*/ 1473699 h 5708294"/>
                  <a:gd name="connsiteX637" fmla="*/ 4079972 w 5744562"/>
                  <a:gd name="connsiteY637" fmla="*/ 1508160 h 5708294"/>
                  <a:gd name="connsiteX638" fmla="*/ 4035554 w 5744562"/>
                  <a:gd name="connsiteY638" fmla="*/ 1484353 h 5708294"/>
                  <a:gd name="connsiteX639" fmla="*/ 3997852 w 5744562"/>
                  <a:gd name="connsiteY639" fmla="*/ 1386184 h 5708294"/>
                  <a:gd name="connsiteX640" fmla="*/ 3999448 w 5744562"/>
                  <a:gd name="connsiteY640" fmla="*/ 1366901 h 5708294"/>
                  <a:gd name="connsiteX641" fmla="*/ 3993506 w 5744562"/>
                  <a:gd name="connsiteY641" fmla="*/ 1313164 h 5708294"/>
                  <a:gd name="connsiteX642" fmla="*/ 4018570 w 5744562"/>
                  <a:gd name="connsiteY642" fmla="*/ 1265208 h 5708294"/>
                  <a:gd name="connsiteX643" fmla="*/ 3907024 w 5744562"/>
                  <a:gd name="connsiteY643" fmla="*/ 1192278 h 5708294"/>
                  <a:gd name="connsiteX644" fmla="*/ 3923300 w 5744562"/>
                  <a:gd name="connsiteY644" fmla="*/ 1094860 h 5708294"/>
                  <a:gd name="connsiteX645" fmla="*/ 3914588 w 5744562"/>
                  <a:gd name="connsiteY645" fmla="*/ 1059985 h 5708294"/>
                  <a:gd name="connsiteX646" fmla="*/ 3848126 w 5744562"/>
                  <a:gd name="connsiteY646" fmla="*/ 1053449 h 5708294"/>
                  <a:gd name="connsiteX647" fmla="*/ 3801274 w 5744562"/>
                  <a:gd name="connsiteY647" fmla="*/ 1051273 h 5708294"/>
                  <a:gd name="connsiteX648" fmla="*/ 3720062 w 5744562"/>
                  <a:gd name="connsiteY648" fmla="*/ 1015647 h 5708294"/>
                  <a:gd name="connsiteX649" fmla="*/ 3682342 w 5744562"/>
                  <a:gd name="connsiteY649" fmla="*/ 1028644 h 5708294"/>
                  <a:gd name="connsiteX650" fmla="*/ 3612022 w 5744562"/>
                  <a:gd name="connsiteY650" fmla="*/ 1036613 h 5708294"/>
                  <a:gd name="connsiteX651" fmla="*/ 3613114 w 5744562"/>
                  <a:gd name="connsiteY651" fmla="*/ 1022445 h 5708294"/>
                  <a:gd name="connsiteX652" fmla="*/ 3600462 w 5744562"/>
                  <a:gd name="connsiteY652" fmla="*/ 987486 h 5708294"/>
                  <a:gd name="connsiteX653" fmla="*/ 3570794 w 5744562"/>
                  <a:gd name="connsiteY653" fmla="*/ 974242 h 5708294"/>
                  <a:gd name="connsiteX654" fmla="*/ 3563088 w 5744562"/>
                  <a:gd name="connsiteY654" fmla="*/ 947667 h 5708294"/>
                  <a:gd name="connsiteX655" fmla="*/ 3565858 w 5744562"/>
                  <a:gd name="connsiteY655" fmla="*/ 910276 h 5708294"/>
                  <a:gd name="connsiteX656" fmla="*/ 3520430 w 5744562"/>
                  <a:gd name="connsiteY656" fmla="*/ 915226 h 5708294"/>
                  <a:gd name="connsiteX657" fmla="*/ 3519592 w 5744562"/>
                  <a:gd name="connsiteY657" fmla="*/ 917573 h 5708294"/>
                  <a:gd name="connsiteX658" fmla="*/ 3471062 w 5744562"/>
                  <a:gd name="connsiteY658" fmla="*/ 938619 h 5708294"/>
                  <a:gd name="connsiteX659" fmla="*/ 3453048 w 5744562"/>
                  <a:gd name="connsiteY659" fmla="*/ 877922 h 5708294"/>
                  <a:gd name="connsiteX660" fmla="*/ 3520698 w 5744562"/>
                  <a:gd name="connsiteY660" fmla="*/ 810766 h 5708294"/>
                  <a:gd name="connsiteX661" fmla="*/ 3542408 w 5744562"/>
                  <a:gd name="connsiteY661" fmla="*/ 790727 h 5708294"/>
                  <a:gd name="connsiteX662" fmla="*/ 3466642 w 5744562"/>
                  <a:gd name="connsiteY662" fmla="*/ 776899 h 5708294"/>
                  <a:gd name="connsiteX663" fmla="*/ 3478046 w 5744562"/>
                  <a:gd name="connsiteY663" fmla="*/ 741268 h 5708294"/>
                  <a:gd name="connsiteX664" fmla="*/ 3421884 w 5744562"/>
                  <a:gd name="connsiteY664" fmla="*/ 787382 h 5708294"/>
                  <a:gd name="connsiteX665" fmla="*/ 3403772 w 5744562"/>
                  <a:gd name="connsiteY665" fmla="*/ 841792 h 5708294"/>
                  <a:gd name="connsiteX666" fmla="*/ 3380216 w 5744562"/>
                  <a:gd name="connsiteY666" fmla="*/ 874406 h 5708294"/>
                  <a:gd name="connsiteX667" fmla="*/ 3362118 w 5744562"/>
                  <a:gd name="connsiteY667" fmla="*/ 836179 h 5708294"/>
                  <a:gd name="connsiteX668" fmla="*/ 3366144 w 5744562"/>
                  <a:gd name="connsiteY668" fmla="*/ 813793 h 5708294"/>
                  <a:gd name="connsiteX669" fmla="*/ 3316614 w 5744562"/>
                  <a:gd name="connsiteY669" fmla="*/ 770956 h 5708294"/>
                  <a:gd name="connsiteX670" fmla="*/ 3307394 w 5744562"/>
                  <a:gd name="connsiteY670" fmla="*/ 778250 h 5708294"/>
                  <a:gd name="connsiteX671" fmla="*/ 3258604 w 5744562"/>
                  <a:gd name="connsiteY671" fmla="*/ 848173 h 5708294"/>
                  <a:gd name="connsiteX672" fmla="*/ 3260362 w 5744562"/>
                  <a:gd name="connsiteY672" fmla="*/ 876593 h 5708294"/>
                  <a:gd name="connsiteX673" fmla="*/ 3263540 w 5744562"/>
                  <a:gd name="connsiteY673" fmla="*/ 912139 h 5708294"/>
                  <a:gd name="connsiteX674" fmla="*/ 3230934 w 5744562"/>
                  <a:gd name="connsiteY674" fmla="*/ 925639 h 5708294"/>
                  <a:gd name="connsiteX675" fmla="*/ 3085770 w 5744562"/>
                  <a:gd name="connsiteY675" fmla="*/ 913492 h 5708294"/>
                  <a:gd name="connsiteX676" fmla="*/ 3059372 w 5744562"/>
                  <a:gd name="connsiteY676" fmla="*/ 894798 h 5708294"/>
                  <a:gd name="connsiteX677" fmla="*/ 3076474 w 5744562"/>
                  <a:gd name="connsiteY677" fmla="*/ 869144 h 5708294"/>
                  <a:gd name="connsiteX678" fmla="*/ 3110674 w 5744562"/>
                  <a:gd name="connsiteY678" fmla="*/ 836362 h 5708294"/>
                  <a:gd name="connsiteX679" fmla="*/ 3137832 w 5744562"/>
                  <a:gd name="connsiteY679" fmla="*/ 819593 h 5708294"/>
                  <a:gd name="connsiteX680" fmla="*/ 3201038 w 5744562"/>
                  <a:gd name="connsiteY680" fmla="*/ 757466 h 5708294"/>
                  <a:gd name="connsiteX681" fmla="*/ 3213446 w 5744562"/>
                  <a:gd name="connsiteY681" fmla="*/ 730134 h 5708294"/>
                  <a:gd name="connsiteX682" fmla="*/ 3180598 w 5744562"/>
                  <a:gd name="connsiteY682" fmla="*/ 681345 h 5708294"/>
                  <a:gd name="connsiteX683" fmla="*/ 3144224 w 5744562"/>
                  <a:gd name="connsiteY683" fmla="*/ 668353 h 5708294"/>
                  <a:gd name="connsiteX684" fmla="*/ 3113546 w 5744562"/>
                  <a:gd name="connsiteY684" fmla="*/ 683864 h 5708294"/>
                  <a:gd name="connsiteX685" fmla="*/ 3098368 w 5744562"/>
                  <a:gd name="connsiteY685" fmla="*/ 730058 h 5708294"/>
                  <a:gd name="connsiteX686" fmla="*/ 3049082 w 5744562"/>
                  <a:gd name="connsiteY686" fmla="*/ 749511 h 5708294"/>
                  <a:gd name="connsiteX687" fmla="*/ 2938780 w 5744562"/>
                  <a:gd name="connsiteY687" fmla="*/ 765698 h 5708294"/>
                  <a:gd name="connsiteX688" fmla="*/ 2873242 w 5744562"/>
                  <a:gd name="connsiteY688" fmla="*/ 734348 h 5708294"/>
                  <a:gd name="connsiteX689" fmla="*/ 2856654 w 5744562"/>
                  <a:gd name="connsiteY689" fmla="*/ 699305 h 5708294"/>
                  <a:gd name="connsiteX690" fmla="*/ 2847438 w 5744562"/>
                  <a:gd name="connsiteY690" fmla="*/ 669544 h 5708294"/>
                  <a:gd name="connsiteX691" fmla="*/ 2802182 w 5744562"/>
                  <a:gd name="connsiteY691" fmla="*/ 629558 h 5708294"/>
                  <a:gd name="connsiteX692" fmla="*/ 2779302 w 5744562"/>
                  <a:gd name="connsiteY692" fmla="*/ 630649 h 5708294"/>
                  <a:gd name="connsiteX693" fmla="*/ 2716684 w 5744562"/>
                  <a:gd name="connsiteY693" fmla="*/ 702248 h 5708294"/>
                  <a:gd name="connsiteX694" fmla="*/ 2687764 w 5744562"/>
                  <a:gd name="connsiteY694" fmla="*/ 709125 h 5708294"/>
                  <a:gd name="connsiteX695" fmla="*/ 2606806 w 5744562"/>
                  <a:gd name="connsiteY695" fmla="*/ 661679 h 5708294"/>
                  <a:gd name="connsiteX696" fmla="*/ 2590976 w 5744562"/>
                  <a:gd name="connsiteY696" fmla="*/ 591174 h 5708294"/>
                  <a:gd name="connsiteX697" fmla="*/ 2525354 w 5744562"/>
                  <a:gd name="connsiteY697" fmla="*/ 563764 h 5708294"/>
                  <a:gd name="connsiteX698" fmla="*/ 2508086 w 5744562"/>
                  <a:gd name="connsiteY698" fmla="*/ 578771 h 5708294"/>
                  <a:gd name="connsiteX699" fmla="*/ 2478082 w 5744562"/>
                  <a:gd name="connsiteY699" fmla="*/ 581289 h 5708294"/>
                  <a:gd name="connsiteX700" fmla="*/ 2402484 w 5744562"/>
                  <a:gd name="connsiteY700" fmla="*/ 559580 h 5708294"/>
                  <a:gd name="connsiteX701" fmla="*/ 2393936 w 5744562"/>
                  <a:gd name="connsiteY701" fmla="*/ 553880 h 5708294"/>
                  <a:gd name="connsiteX702" fmla="*/ 2452692 w 5744562"/>
                  <a:gd name="connsiteY702" fmla="*/ 533840 h 5708294"/>
                  <a:gd name="connsiteX703" fmla="*/ 2507002 w 5744562"/>
                  <a:gd name="connsiteY703" fmla="*/ 537356 h 5708294"/>
                  <a:gd name="connsiteX704" fmla="*/ 2714876 w 5744562"/>
                  <a:gd name="connsiteY704" fmla="*/ 455437 h 5708294"/>
                  <a:gd name="connsiteX705" fmla="*/ 2749744 w 5744562"/>
                  <a:gd name="connsiteY705" fmla="*/ 428188 h 5708294"/>
                  <a:gd name="connsiteX706" fmla="*/ 2776150 w 5744562"/>
                  <a:gd name="connsiteY706" fmla="*/ 409827 h 5708294"/>
                  <a:gd name="connsiteX707" fmla="*/ 2830632 w 5744562"/>
                  <a:gd name="connsiteY707" fmla="*/ 386935 h 5708294"/>
                  <a:gd name="connsiteX708" fmla="*/ 2840102 w 5744562"/>
                  <a:gd name="connsiteY708" fmla="*/ 386348 h 5708294"/>
                  <a:gd name="connsiteX709" fmla="*/ 2923500 w 5744562"/>
                  <a:gd name="connsiteY709" fmla="*/ 375109 h 5708294"/>
                  <a:gd name="connsiteX710" fmla="*/ 3007988 w 5744562"/>
                  <a:gd name="connsiteY710" fmla="*/ 349702 h 5708294"/>
                  <a:gd name="connsiteX711" fmla="*/ 3019890 w 5744562"/>
                  <a:gd name="connsiteY711" fmla="*/ 346012 h 5708294"/>
                  <a:gd name="connsiteX712" fmla="*/ 3059968 w 5744562"/>
                  <a:gd name="connsiteY712" fmla="*/ 259742 h 5708294"/>
                  <a:gd name="connsiteX713" fmla="*/ 3083188 w 5744562"/>
                  <a:gd name="connsiteY713" fmla="*/ 224363 h 5708294"/>
                  <a:gd name="connsiteX714" fmla="*/ 3107296 w 5744562"/>
                  <a:gd name="connsiteY714" fmla="*/ 216596 h 5708294"/>
                  <a:gd name="connsiteX715" fmla="*/ 1115672 w 5744562"/>
                  <a:gd name="connsiteY715" fmla="*/ 0 h 5708294"/>
                  <a:gd name="connsiteX716" fmla="*/ 1129684 w 5744562"/>
                  <a:gd name="connsiteY716" fmla="*/ 64533 h 5708294"/>
                  <a:gd name="connsiteX717" fmla="*/ 1190312 w 5744562"/>
                  <a:gd name="connsiteY717" fmla="*/ 124553 h 5708294"/>
                  <a:gd name="connsiteX718" fmla="*/ 1329416 w 5744562"/>
                  <a:gd name="connsiteY718" fmla="*/ 164979 h 5708294"/>
                  <a:gd name="connsiteX719" fmla="*/ 1361286 w 5744562"/>
                  <a:gd name="connsiteY719" fmla="*/ 223987 h 5708294"/>
                  <a:gd name="connsiteX720" fmla="*/ 1360364 w 5744562"/>
                  <a:gd name="connsiteY720" fmla="*/ 230272 h 5708294"/>
                  <a:gd name="connsiteX721" fmla="*/ 1356850 w 5744562"/>
                  <a:gd name="connsiteY721" fmla="*/ 266056 h 5708294"/>
                  <a:gd name="connsiteX722" fmla="*/ 1387874 w 5744562"/>
                  <a:gd name="connsiteY722" fmla="*/ 271846 h 5708294"/>
                  <a:gd name="connsiteX723" fmla="*/ 1463004 w 5744562"/>
                  <a:gd name="connsiteY723" fmla="*/ 317202 h 5708294"/>
                  <a:gd name="connsiteX724" fmla="*/ 1519268 w 5744562"/>
                  <a:gd name="connsiteY724" fmla="*/ 341268 h 5708294"/>
                  <a:gd name="connsiteX725" fmla="*/ 1587856 w 5744562"/>
                  <a:gd name="connsiteY725" fmla="*/ 360475 h 5708294"/>
                  <a:gd name="connsiteX726" fmla="*/ 1659712 w 5744562"/>
                  <a:gd name="connsiteY726" fmla="*/ 374236 h 5708294"/>
                  <a:gd name="connsiteX727" fmla="*/ 1701058 w 5744562"/>
                  <a:gd name="connsiteY727" fmla="*/ 432659 h 5708294"/>
                  <a:gd name="connsiteX728" fmla="*/ 1783988 w 5744562"/>
                  <a:gd name="connsiteY728" fmla="*/ 482123 h 5708294"/>
                  <a:gd name="connsiteX729" fmla="*/ 1777360 w 5744562"/>
                  <a:gd name="connsiteY729" fmla="*/ 459914 h 5708294"/>
                  <a:gd name="connsiteX730" fmla="*/ 1677574 w 5744562"/>
                  <a:gd name="connsiteY730" fmla="*/ 387230 h 5708294"/>
                  <a:gd name="connsiteX731" fmla="*/ 1661224 w 5744562"/>
                  <a:gd name="connsiteY731" fmla="*/ 377421 h 5708294"/>
                  <a:gd name="connsiteX732" fmla="*/ 1662984 w 5744562"/>
                  <a:gd name="connsiteY732" fmla="*/ 368790 h 5708294"/>
                  <a:gd name="connsiteX733" fmla="*/ 1767878 w 5744562"/>
                  <a:gd name="connsiteY733" fmla="*/ 404934 h 5708294"/>
                  <a:gd name="connsiteX734" fmla="*/ 1850146 w 5744562"/>
                  <a:gd name="connsiteY734" fmla="*/ 522953 h 5708294"/>
                  <a:gd name="connsiteX735" fmla="*/ 1856860 w 5744562"/>
                  <a:gd name="connsiteY735" fmla="*/ 559745 h 5708294"/>
                  <a:gd name="connsiteX736" fmla="*/ 1734608 w 5744562"/>
                  <a:gd name="connsiteY736" fmla="*/ 524015 h 5708294"/>
                  <a:gd name="connsiteX737" fmla="*/ 1554078 w 5744562"/>
                  <a:gd name="connsiteY737" fmla="*/ 447626 h 5708294"/>
                  <a:gd name="connsiteX738" fmla="*/ 1525486 w 5744562"/>
                  <a:gd name="connsiteY738" fmla="*/ 438735 h 5708294"/>
                  <a:gd name="connsiteX739" fmla="*/ 1497066 w 5744562"/>
                  <a:gd name="connsiteY739" fmla="*/ 459010 h 5708294"/>
                  <a:gd name="connsiteX740" fmla="*/ 1506714 w 5744562"/>
                  <a:gd name="connsiteY740" fmla="*/ 487590 h 5708294"/>
                  <a:gd name="connsiteX741" fmla="*/ 1554426 w 5744562"/>
                  <a:gd name="connsiteY741" fmla="*/ 524476 h 5708294"/>
                  <a:gd name="connsiteX742" fmla="*/ 1569180 w 5744562"/>
                  <a:gd name="connsiteY742" fmla="*/ 516518 h 5708294"/>
                  <a:gd name="connsiteX743" fmla="*/ 1585274 w 5744562"/>
                  <a:gd name="connsiteY743" fmla="*/ 482580 h 5708294"/>
                  <a:gd name="connsiteX744" fmla="*/ 1615212 w 5744562"/>
                  <a:gd name="connsiteY744" fmla="*/ 502533 h 5708294"/>
                  <a:gd name="connsiteX745" fmla="*/ 1613036 w 5744562"/>
                  <a:gd name="connsiteY745" fmla="*/ 549380 h 5708294"/>
                  <a:gd name="connsiteX746" fmla="*/ 1606002 w 5744562"/>
                  <a:gd name="connsiteY746" fmla="*/ 602429 h 5708294"/>
                  <a:gd name="connsiteX747" fmla="*/ 1609442 w 5744562"/>
                  <a:gd name="connsiteY747" fmla="*/ 626146 h 5708294"/>
                  <a:gd name="connsiteX748" fmla="*/ 1582864 w 5744562"/>
                  <a:gd name="connsiteY748" fmla="*/ 633850 h 5708294"/>
                  <a:gd name="connsiteX749" fmla="*/ 1499186 w 5744562"/>
                  <a:gd name="connsiteY749" fmla="*/ 619836 h 5708294"/>
                  <a:gd name="connsiteX750" fmla="*/ 1472018 w 5744562"/>
                  <a:gd name="connsiteY750" fmla="*/ 599548 h 5708294"/>
                  <a:gd name="connsiteX751" fmla="*/ 1449798 w 5744562"/>
                  <a:gd name="connsiteY751" fmla="*/ 587642 h 5708294"/>
                  <a:gd name="connsiteX752" fmla="*/ 1446448 w 5744562"/>
                  <a:gd name="connsiteY752" fmla="*/ 615549 h 5708294"/>
                  <a:gd name="connsiteX753" fmla="*/ 1455258 w 5744562"/>
                  <a:gd name="connsiteY753" fmla="*/ 664997 h 5708294"/>
                  <a:gd name="connsiteX754" fmla="*/ 1414766 w 5744562"/>
                  <a:gd name="connsiteY754" fmla="*/ 696833 h 5708294"/>
                  <a:gd name="connsiteX755" fmla="*/ 1362952 w 5744562"/>
                  <a:gd name="connsiteY755" fmla="*/ 704784 h 5708294"/>
                  <a:gd name="connsiteX756" fmla="*/ 1399516 w 5744562"/>
                  <a:gd name="connsiteY756" fmla="*/ 765467 h 5708294"/>
                  <a:gd name="connsiteX757" fmla="*/ 1405220 w 5744562"/>
                  <a:gd name="connsiteY757" fmla="*/ 793963 h 5708294"/>
                  <a:gd name="connsiteX758" fmla="*/ 1375380 w 5744562"/>
                  <a:gd name="connsiteY758" fmla="*/ 844156 h 5708294"/>
                  <a:gd name="connsiteX759" fmla="*/ 1346202 w 5744562"/>
                  <a:gd name="connsiteY759" fmla="*/ 844317 h 5708294"/>
                  <a:gd name="connsiteX760" fmla="*/ 1310564 w 5744562"/>
                  <a:gd name="connsiteY760" fmla="*/ 814390 h 5708294"/>
                  <a:gd name="connsiteX761" fmla="*/ 1343424 w 5744562"/>
                  <a:gd name="connsiteY761" fmla="*/ 770566 h 5708294"/>
                  <a:gd name="connsiteX762" fmla="*/ 1338560 w 5744562"/>
                  <a:gd name="connsiteY762" fmla="*/ 758247 h 5708294"/>
                  <a:gd name="connsiteX763" fmla="*/ 1325896 w 5744562"/>
                  <a:gd name="connsiteY763" fmla="*/ 741817 h 5708294"/>
                  <a:gd name="connsiteX764" fmla="*/ 1310974 w 5744562"/>
                  <a:gd name="connsiteY764" fmla="*/ 757653 h 5708294"/>
                  <a:gd name="connsiteX765" fmla="*/ 1253966 w 5744562"/>
                  <a:gd name="connsiteY765" fmla="*/ 787559 h 5708294"/>
                  <a:gd name="connsiteX766" fmla="*/ 1220342 w 5744562"/>
                  <a:gd name="connsiteY766" fmla="*/ 792746 h 5708294"/>
                  <a:gd name="connsiteX767" fmla="*/ 1240890 w 5744562"/>
                  <a:gd name="connsiteY767" fmla="*/ 827867 h 5708294"/>
                  <a:gd name="connsiteX768" fmla="*/ 1279880 w 5744562"/>
                  <a:gd name="connsiteY768" fmla="*/ 848409 h 5708294"/>
                  <a:gd name="connsiteX769" fmla="*/ 1293136 w 5744562"/>
                  <a:gd name="connsiteY769" fmla="*/ 892829 h 5708294"/>
                  <a:gd name="connsiteX770" fmla="*/ 1259098 w 5744562"/>
                  <a:gd name="connsiteY770" fmla="*/ 917712 h 5708294"/>
                  <a:gd name="connsiteX771" fmla="*/ 1189678 w 5744562"/>
                  <a:gd name="connsiteY771" fmla="*/ 937893 h 5708294"/>
                  <a:gd name="connsiteX772" fmla="*/ 1147002 w 5744562"/>
                  <a:gd name="connsiteY772" fmla="*/ 942493 h 5708294"/>
                  <a:gd name="connsiteX773" fmla="*/ 1145652 w 5744562"/>
                  <a:gd name="connsiteY773" fmla="*/ 894388 h 5708294"/>
                  <a:gd name="connsiteX774" fmla="*/ 1149668 w 5744562"/>
                  <a:gd name="connsiteY774" fmla="*/ 834970 h 5708294"/>
                  <a:gd name="connsiteX775" fmla="*/ 1108164 w 5744562"/>
                  <a:gd name="connsiteY775" fmla="*/ 821467 h 5708294"/>
                  <a:gd name="connsiteX776" fmla="*/ 959120 w 5744562"/>
                  <a:gd name="connsiteY776" fmla="*/ 1046033 h 5708294"/>
                  <a:gd name="connsiteX777" fmla="*/ 881163 w 5744562"/>
                  <a:gd name="connsiteY777" fmla="*/ 1171643 h 5708294"/>
                  <a:gd name="connsiteX778" fmla="*/ 821647 w 5744562"/>
                  <a:gd name="connsiteY778" fmla="*/ 1264151 h 5708294"/>
                  <a:gd name="connsiteX779" fmla="*/ 815108 w 5744562"/>
                  <a:gd name="connsiteY779" fmla="*/ 1275044 h 5708294"/>
                  <a:gd name="connsiteX780" fmla="*/ 778237 w 5744562"/>
                  <a:gd name="connsiteY780" fmla="*/ 1415327 h 5708294"/>
                  <a:gd name="connsiteX781" fmla="*/ 775392 w 5744562"/>
                  <a:gd name="connsiteY781" fmla="*/ 1456643 h 5708294"/>
                  <a:gd name="connsiteX782" fmla="*/ 733734 w 5744562"/>
                  <a:gd name="connsiteY782" fmla="*/ 1543624 h 5708294"/>
                  <a:gd name="connsiteX783" fmla="*/ 709838 w 5744562"/>
                  <a:gd name="connsiteY783" fmla="*/ 1536412 h 5708294"/>
                  <a:gd name="connsiteX784" fmla="*/ 705306 w 5744562"/>
                  <a:gd name="connsiteY784" fmla="*/ 1508335 h 5708294"/>
                  <a:gd name="connsiteX785" fmla="*/ 682000 w 5744562"/>
                  <a:gd name="connsiteY785" fmla="*/ 1529114 h 5708294"/>
                  <a:gd name="connsiteX786" fmla="*/ 677399 w 5744562"/>
                  <a:gd name="connsiteY786" fmla="*/ 1597583 h 5708294"/>
                  <a:gd name="connsiteX787" fmla="*/ 664670 w 5744562"/>
                  <a:gd name="connsiteY787" fmla="*/ 1714740 h 5708294"/>
                  <a:gd name="connsiteX788" fmla="*/ 667690 w 5744562"/>
                  <a:gd name="connsiteY788" fmla="*/ 1721110 h 5708294"/>
                  <a:gd name="connsiteX789" fmla="*/ 700476 w 5744562"/>
                  <a:gd name="connsiteY789" fmla="*/ 1736790 h 5708294"/>
                  <a:gd name="connsiteX790" fmla="*/ 681279 w 5744562"/>
                  <a:gd name="connsiteY790" fmla="*/ 1768297 h 5708294"/>
                  <a:gd name="connsiteX791" fmla="*/ 645574 w 5744562"/>
                  <a:gd name="connsiteY791" fmla="*/ 1853436 h 5708294"/>
                  <a:gd name="connsiteX792" fmla="*/ 594942 w 5744562"/>
                  <a:gd name="connsiteY792" fmla="*/ 1917368 h 5708294"/>
                  <a:gd name="connsiteX793" fmla="*/ 566522 w 5744562"/>
                  <a:gd name="connsiteY793" fmla="*/ 1937643 h 5708294"/>
                  <a:gd name="connsiteX794" fmla="*/ 614905 w 5744562"/>
                  <a:gd name="connsiteY794" fmla="*/ 1980059 h 5708294"/>
                  <a:gd name="connsiteX795" fmla="*/ 603763 w 5744562"/>
                  <a:gd name="connsiteY795" fmla="*/ 2040901 h 5708294"/>
                  <a:gd name="connsiteX796" fmla="*/ 592700 w 5744562"/>
                  <a:gd name="connsiteY796" fmla="*/ 2060761 h 5708294"/>
                  <a:gd name="connsiteX797" fmla="*/ 557992 w 5744562"/>
                  <a:gd name="connsiteY797" fmla="*/ 2098633 h 5708294"/>
                  <a:gd name="connsiteX798" fmla="*/ 537875 w 5744562"/>
                  <a:gd name="connsiteY798" fmla="*/ 2136425 h 5708294"/>
                  <a:gd name="connsiteX799" fmla="*/ 591796 w 5744562"/>
                  <a:gd name="connsiteY799" fmla="*/ 2196694 h 5708294"/>
                  <a:gd name="connsiteX800" fmla="*/ 620139 w 5744562"/>
                  <a:gd name="connsiteY800" fmla="*/ 2217400 h 5708294"/>
                  <a:gd name="connsiteX801" fmla="*/ 644462 w 5744562"/>
                  <a:gd name="connsiteY801" fmla="*/ 2279004 h 5708294"/>
                  <a:gd name="connsiteX802" fmla="*/ 644047 w 5744562"/>
                  <a:gd name="connsiteY802" fmla="*/ 2298699 h 5708294"/>
                  <a:gd name="connsiteX803" fmla="*/ 627708 w 5744562"/>
                  <a:gd name="connsiteY803" fmla="*/ 2381495 h 5708294"/>
                  <a:gd name="connsiteX804" fmla="*/ 614552 w 5744562"/>
                  <a:gd name="connsiteY804" fmla="*/ 2425741 h 5708294"/>
                  <a:gd name="connsiteX805" fmla="*/ 633512 w 5744562"/>
                  <a:gd name="connsiteY805" fmla="*/ 2498658 h 5708294"/>
                  <a:gd name="connsiteX806" fmla="*/ 659093 w 5744562"/>
                  <a:gd name="connsiteY806" fmla="*/ 2556741 h 5708294"/>
                  <a:gd name="connsiteX807" fmla="*/ 613577 w 5744562"/>
                  <a:gd name="connsiteY807" fmla="*/ 2639699 h 5708294"/>
                  <a:gd name="connsiteX808" fmla="*/ 618107 w 5744562"/>
                  <a:gd name="connsiteY808" fmla="*/ 2649254 h 5708294"/>
                  <a:gd name="connsiteX809" fmla="*/ 645109 w 5744562"/>
                  <a:gd name="connsiteY809" fmla="*/ 2677419 h 5708294"/>
                  <a:gd name="connsiteX810" fmla="*/ 612664 w 5744562"/>
                  <a:gd name="connsiteY810" fmla="*/ 2701548 h 5708294"/>
                  <a:gd name="connsiteX811" fmla="*/ 471230 w 5744562"/>
                  <a:gd name="connsiteY811" fmla="*/ 2789930 h 5708294"/>
                  <a:gd name="connsiteX812" fmla="*/ 499501 w 5744562"/>
                  <a:gd name="connsiteY812" fmla="*/ 2888661 h 5708294"/>
                  <a:gd name="connsiteX813" fmla="*/ 532623 w 5744562"/>
                  <a:gd name="connsiteY813" fmla="*/ 2907106 h 5708294"/>
                  <a:gd name="connsiteX814" fmla="*/ 523150 w 5744562"/>
                  <a:gd name="connsiteY814" fmla="*/ 2926211 h 5708294"/>
                  <a:gd name="connsiteX815" fmla="*/ 481312 w 5744562"/>
                  <a:gd name="connsiteY815" fmla="*/ 2928464 h 5708294"/>
                  <a:gd name="connsiteX816" fmla="*/ 413064 w 5744562"/>
                  <a:gd name="connsiteY816" fmla="*/ 2930544 h 5708294"/>
                  <a:gd name="connsiteX817" fmla="*/ 336269 w 5744562"/>
                  <a:gd name="connsiteY817" fmla="*/ 2982486 h 5708294"/>
                  <a:gd name="connsiteX818" fmla="*/ 277916 w 5744562"/>
                  <a:gd name="connsiteY818" fmla="*/ 3001330 h 5708294"/>
                  <a:gd name="connsiteX819" fmla="*/ 258045 w 5744562"/>
                  <a:gd name="connsiteY819" fmla="*/ 3008783 h 5708294"/>
                  <a:gd name="connsiteX820" fmla="*/ 272219 w 5744562"/>
                  <a:gd name="connsiteY820" fmla="*/ 3028398 h 5708294"/>
                  <a:gd name="connsiteX821" fmla="*/ 324039 w 5744562"/>
                  <a:gd name="connsiteY821" fmla="*/ 3057490 h 5708294"/>
                  <a:gd name="connsiteX822" fmla="*/ 354977 w 5744562"/>
                  <a:gd name="connsiteY822" fmla="*/ 3048699 h 5708294"/>
                  <a:gd name="connsiteX823" fmla="*/ 364783 w 5744562"/>
                  <a:gd name="connsiteY823" fmla="*/ 3032358 h 5708294"/>
                  <a:gd name="connsiteX824" fmla="*/ 418358 w 5744562"/>
                  <a:gd name="connsiteY824" fmla="*/ 3015777 h 5708294"/>
                  <a:gd name="connsiteX825" fmla="*/ 429936 w 5744562"/>
                  <a:gd name="connsiteY825" fmla="*/ 3064890 h 5708294"/>
                  <a:gd name="connsiteX826" fmla="*/ 423231 w 5744562"/>
                  <a:gd name="connsiteY826" fmla="*/ 3083661 h 5708294"/>
                  <a:gd name="connsiteX827" fmla="*/ 404468 w 5744562"/>
                  <a:gd name="connsiteY827" fmla="*/ 3206601 h 5708294"/>
                  <a:gd name="connsiteX828" fmla="*/ 432982 w 5744562"/>
                  <a:gd name="connsiteY828" fmla="*/ 3256472 h 5708294"/>
                  <a:gd name="connsiteX829" fmla="*/ 447240 w 5744562"/>
                  <a:gd name="connsiteY829" fmla="*/ 3290668 h 5708294"/>
                  <a:gd name="connsiteX830" fmla="*/ 408508 w 5744562"/>
                  <a:gd name="connsiteY830" fmla="*/ 3313873 h 5708294"/>
                  <a:gd name="connsiteX831" fmla="*/ 348892 w 5744562"/>
                  <a:gd name="connsiteY831" fmla="*/ 3299194 h 5708294"/>
                  <a:gd name="connsiteX832" fmla="*/ 350239 w 5744562"/>
                  <a:gd name="connsiteY832" fmla="*/ 3328778 h 5708294"/>
                  <a:gd name="connsiteX833" fmla="*/ 315449 w 5744562"/>
                  <a:gd name="connsiteY833" fmla="*/ 3370589 h 5708294"/>
                  <a:gd name="connsiteX834" fmla="*/ 144066 w 5744562"/>
                  <a:gd name="connsiteY834" fmla="*/ 3346413 h 5708294"/>
                  <a:gd name="connsiteX835" fmla="*/ 68774 w 5744562"/>
                  <a:gd name="connsiteY835" fmla="*/ 3345977 h 5708294"/>
                  <a:gd name="connsiteX836" fmla="*/ 53494 w 5744562"/>
                  <a:gd name="connsiteY836" fmla="*/ 3348455 h 5708294"/>
                  <a:gd name="connsiteX837" fmla="*/ 39342 w 5744562"/>
                  <a:gd name="connsiteY837" fmla="*/ 3339432 h 5708294"/>
                  <a:gd name="connsiteX838" fmla="*/ 64558 w 5744562"/>
                  <a:gd name="connsiteY838" fmla="*/ 3191018 h 5708294"/>
                  <a:gd name="connsiteX839" fmla="*/ 51134 w 5744562"/>
                  <a:gd name="connsiteY839" fmla="*/ 3135954 h 5708294"/>
                  <a:gd name="connsiteX840" fmla="*/ 14489 w 5744562"/>
                  <a:gd name="connsiteY840" fmla="*/ 3097730 h 5708294"/>
                  <a:gd name="connsiteX841" fmla="*/ 24460 w 5744562"/>
                  <a:gd name="connsiteY841" fmla="*/ 3054991 h 5708294"/>
                  <a:gd name="connsiteX842" fmla="*/ 73747 w 5744562"/>
                  <a:gd name="connsiteY842" fmla="*/ 2961474 h 5708294"/>
                  <a:gd name="connsiteX843" fmla="*/ 68452 w 5744562"/>
                  <a:gd name="connsiteY843" fmla="*/ 2876242 h 5708294"/>
                  <a:gd name="connsiteX844" fmla="*/ 87896 w 5744562"/>
                  <a:gd name="connsiteY844" fmla="*/ 2814398 h 5708294"/>
                  <a:gd name="connsiteX845" fmla="*/ 117404 w 5744562"/>
                  <a:gd name="connsiteY845" fmla="*/ 2779960 h 5708294"/>
                  <a:gd name="connsiteX846" fmla="*/ 242384 w 5744562"/>
                  <a:gd name="connsiteY846" fmla="*/ 2556059 h 5708294"/>
                  <a:gd name="connsiteX847" fmla="*/ 285697 w 5744562"/>
                  <a:gd name="connsiteY847" fmla="*/ 2316215 h 5708294"/>
                  <a:gd name="connsiteX848" fmla="*/ 300077 w 5744562"/>
                  <a:gd name="connsiteY848" fmla="*/ 2046195 h 5708294"/>
                  <a:gd name="connsiteX849" fmla="*/ 333103 w 5744562"/>
                  <a:gd name="connsiteY849" fmla="*/ 1975973 h 5708294"/>
                  <a:gd name="connsiteX850" fmla="*/ 414158 w 5744562"/>
                  <a:gd name="connsiteY850" fmla="*/ 1815753 h 5708294"/>
                  <a:gd name="connsiteX851" fmla="*/ 408263 w 5744562"/>
                  <a:gd name="connsiteY851" fmla="*/ 1646966 h 5708294"/>
                  <a:gd name="connsiteX852" fmla="*/ 404233 w 5744562"/>
                  <a:gd name="connsiteY852" fmla="*/ 1613777 h 5708294"/>
                  <a:gd name="connsiteX853" fmla="*/ 362878 w 5744562"/>
                  <a:gd name="connsiteY853" fmla="*/ 1481271 h 5708294"/>
                  <a:gd name="connsiteX854" fmla="*/ 322364 w 5744562"/>
                  <a:gd name="connsiteY854" fmla="*/ 1364938 h 5708294"/>
                  <a:gd name="connsiteX855" fmla="*/ 318995 w 5744562"/>
                  <a:gd name="connsiteY855" fmla="*/ 1263196 h 5708294"/>
                  <a:gd name="connsiteX856" fmla="*/ 296354 w 5744562"/>
                  <a:gd name="connsiteY856" fmla="*/ 1233944 h 5708294"/>
                  <a:gd name="connsiteX857" fmla="*/ 257452 w 5744562"/>
                  <a:gd name="connsiteY857" fmla="*/ 1246505 h 5708294"/>
                  <a:gd name="connsiteX858" fmla="*/ 183349 w 5744562"/>
                  <a:gd name="connsiteY858" fmla="*/ 1357615 h 5708294"/>
                  <a:gd name="connsiteX859" fmla="*/ 105636 w 5744562"/>
                  <a:gd name="connsiteY859" fmla="*/ 1434364 h 5708294"/>
                  <a:gd name="connsiteX860" fmla="*/ 70505 w 5744562"/>
                  <a:gd name="connsiteY860" fmla="*/ 1436367 h 5708294"/>
                  <a:gd name="connsiteX861" fmla="*/ 27915 w 5744562"/>
                  <a:gd name="connsiteY861" fmla="*/ 1455549 h 5708294"/>
                  <a:gd name="connsiteX862" fmla="*/ 0 w 5744562"/>
                  <a:gd name="connsiteY862" fmla="*/ 1489233 h 5708294"/>
                  <a:gd name="connsiteX863" fmla="*/ 179875 w 5744562"/>
                  <a:gd name="connsiteY863" fmla="*/ 1111643 h 5708294"/>
                  <a:gd name="connsiteX864" fmla="*/ 446606 w 5744562"/>
                  <a:gd name="connsiteY864" fmla="*/ 672475 h 5708294"/>
                  <a:gd name="connsiteX865" fmla="*/ 479885 w 5744562"/>
                  <a:gd name="connsiteY865" fmla="*/ 627478 h 5708294"/>
                  <a:gd name="connsiteX866" fmla="*/ 734226 w 5744562"/>
                  <a:gd name="connsiteY866" fmla="*/ 326756 h 5708294"/>
                  <a:gd name="connsiteX867" fmla="*/ 1013474 w 5744562"/>
                  <a:gd name="connsiteY867" fmla="*/ 60065 h 5708294"/>
                  <a:gd name="connsiteX868" fmla="*/ 1115672 w 5744562"/>
                  <a:gd name="connsiteY868" fmla="*/ 0 h 57082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Lst>
                <a:rect l="l" t="t" r="r" b="b"/>
                <a:pathLst>
                  <a:path w="5744562" h="5708294">
                    <a:moveTo>
                      <a:pt x="3784672" y="5198510"/>
                    </a:moveTo>
                    <a:lnTo>
                      <a:pt x="3784724" y="5198650"/>
                    </a:lnTo>
                    <a:cubicBezTo>
                      <a:pt x="3786516" y="5202511"/>
                      <a:pt x="3788180" y="5205092"/>
                      <a:pt x="3789742" y="5206649"/>
                    </a:cubicBezTo>
                    <a:lnTo>
                      <a:pt x="3792868" y="5206327"/>
                    </a:lnTo>
                    <a:lnTo>
                      <a:pt x="3790268" y="5205061"/>
                    </a:lnTo>
                    <a:close/>
                    <a:moveTo>
                      <a:pt x="3736400" y="5164954"/>
                    </a:moveTo>
                    <a:lnTo>
                      <a:pt x="3737232" y="5165594"/>
                    </a:lnTo>
                    <a:lnTo>
                      <a:pt x="3739154" y="5166114"/>
                    </a:lnTo>
                    <a:close/>
                    <a:moveTo>
                      <a:pt x="1459222" y="3394129"/>
                    </a:moveTo>
                    <a:cubicBezTo>
                      <a:pt x="1465220" y="3394578"/>
                      <a:pt x="1472818" y="3396218"/>
                      <a:pt x="1482516" y="3398691"/>
                    </a:cubicBezTo>
                    <a:cubicBezTo>
                      <a:pt x="1487962" y="3401958"/>
                      <a:pt x="1491482" y="3403215"/>
                      <a:pt x="1495336" y="3407236"/>
                    </a:cubicBezTo>
                    <a:cubicBezTo>
                      <a:pt x="1513938" y="3421811"/>
                      <a:pt x="1529356" y="3437893"/>
                      <a:pt x="1521318" y="3464102"/>
                    </a:cubicBezTo>
                    <a:cubicBezTo>
                      <a:pt x="1516126" y="3486040"/>
                      <a:pt x="1531206" y="3480852"/>
                      <a:pt x="1543020" y="3481105"/>
                    </a:cubicBezTo>
                    <a:cubicBezTo>
                      <a:pt x="1547374" y="3480018"/>
                      <a:pt x="1552068" y="3481695"/>
                      <a:pt x="1556006" y="3481779"/>
                    </a:cubicBezTo>
                    <a:cubicBezTo>
                      <a:pt x="1565808" y="3483958"/>
                      <a:pt x="1575946" y="3488901"/>
                      <a:pt x="1584158" y="3491835"/>
                    </a:cubicBezTo>
                    <a:cubicBezTo>
                      <a:pt x="1633088" y="3506668"/>
                      <a:pt x="1641470" y="3538743"/>
                      <a:pt x="1613328" y="3584206"/>
                    </a:cubicBezTo>
                    <a:cubicBezTo>
                      <a:pt x="1595738" y="3614934"/>
                      <a:pt x="1588788" y="3645498"/>
                      <a:pt x="1586532" y="3677737"/>
                    </a:cubicBezTo>
                    <a:cubicBezTo>
                      <a:pt x="1582936" y="3717429"/>
                      <a:pt x="1572128" y="3725466"/>
                      <a:pt x="1535094" y="3706950"/>
                    </a:cubicBezTo>
                    <a:cubicBezTo>
                      <a:pt x="1530402" y="3705275"/>
                      <a:pt x="1527304" y="3702845"/>
                      <a:pt x="1522192" y="3702342"/>
                    </a:cubicBezTo>
                    <a:cubicBezTo>
                      <a:pt x="1508870" y="3698905"/>
                      <a:pt x="1496138" y="3704931"/>
                      <a:pt x="1488430" y="3715397"/>
                    </a:cubicBezTo>
                    <a:cubicBezTo>
                      <a:pt x="1478714" y="3727788"/>
                      <a:pt x="1490362" y="3735914"/>
                      <a:pt x="1496896" y="3743535"/>
                    </a:cubicBezTo>
                    <a:cubicBezTo>
                      <a:pt x="1521870" y="3773605"/>
                      <a:pt x="1521786" y="3777540"/>
                      <a:pt x="1501432" y="3808602"/>
                    </a:cubicBezTo>
                    <a:cubicBezTo>
                      <a:pt x="1511906" y="3816310"/>
                      <a:pt x="1523046" y="3811036"/>
                      <a:pt x="1532514" y="3810453"/>
                    </a:cubicBezTo>
                    <a:cubicBezTo>
                      <a:pt x="1548684" y="3809619"/>
                      <a:pt x="1564016" y="3811130"/>
                      <a:pt x="1571140" y="3828215"/>
                    </a:cubicBezTo>
                    <a:cubicBezTo>
                      <a:pt x="1577092" y="3844881"/>
                      <a:pt x="1570894" y="3858529"/>
                      <a:pt x="1557658" y="3869663"/>
                    </a:cubicBezTo>
                    <a:cubicBezTo>
                      <a:pt x="1526412" y="3894191"/>
                      <a:pt x="1526412" y="3894191"/>
                      <a:pt x="1527508" y="3935559"/>
                    </a:cubicBezTo>
                    <a:cubicBezTo>
                      <a:pt x="1554316" y="3934560"/>
                      <a:pt x="1577608" y="3932305"/>
                      <a:pt x="1578356" y="3896883"/>
                    </a:cubicBezTo>
                    <a:cubicBezTo>
                      <a:pt x="1579360" y="3886667"/>
                      <a:pt x="1587738" y="3881729"/>
                      <a:pt x="1594942" y="3876371"/>
                    </a:cubicBezTo>
                    <a:cubicBezTo>
                      <a:pt x="1610858" y="3868838"/>
                      <a:pt x="1621330" y="3858038"/>
                      <a:pt x="1630710" y="3842883"/>
                    </a:cubicBezTo>
                    <a:cubicBezTo>
                      <a:pt x="1647378" y="3818435"/>
                      <a:pt x="1669498" y="3815762"/>
                      <a:pt x="1693880" y="3836367"/>
                    </a:cubicBezTo>
                    <a:cubicBezTo>
                      <a:pt x="1702008" y="3843236"/>
                      <a:pt x="1705610" y="3840557"/>
                      <a:pt x="1713568" y="3836790"/>
                    </a:cubicBezTo>
                    <a:cubicBezTo>
                      <a:pt x="1753444" y="3814022"/>
                      <a:pt x="1753444" y="3814022"/>
                      <a:pt x="1780596" y="3852801"/>
                    </a:cubicBezTo>
                    <a:cubicBezTo>
                      <a:pt x="1782522" y="3854811"/>
                      <a:pt x="1784450" y="3856822"/>
                      <a:pt x="1789560" y="3857325"/>
                    </a:cubicBezTo>
                    <a:cubicBezTo>
                      <a:pt x="1798440" y="3847278"/>
                      <a:pt x="1792406" y="3834548"/>
                      <a:pt x="1793828" y="3823160"/>
                    </a:cubicBezTo>
                    <a:cubicBezTo>
                      <a:pt x="1797592" y="3794103"/>
                      <a:pt x="1816358" y="3782300"/>
                      <a:pt x="1839318" y="3795788"/>
                    </a:cubicBezTo>
                    <a:cubicBezTo>
                      <a:pt x="1869648" y="3814553"/>
                      <a:pt x="1900648" y="3820339"/>
                      <a:pt x="1936506" y="3819929"/>
                    </a:cubicBezTo>
                    <a:cubicBezTo>
                      <a:pt x="1974374" y="3817593"/>
                      <a:pt x="1986442" y="3843053"/>
                      <a:pt x="1972960" y="3884501"/>
                    </a:cubicBezTo>
                    <a:cubicBezTo>
                      <a:pt x="1969610" y="3893879"/>
                      <a:pt x="1956794" y="3903841"/>
                      <a:pt x="1967602" y="3914311"/>
                    </a:cubicBezTo>
                    <a:cubicBezTo>
                      <a:pt x="1974558" y="3920761"/>
                      <a:pt x="1985366" y="3912724"/>
                      <a:pt x="1994496" y="3909376"/>
                    </a:cubicBezTo>
                    <a:cubicBezTo>
                      <a:pt x="2030184" y="3898332"/>
                      <a:pt x="2061690" y="3917515"/>
                      <a:pt x="2066388" y="3956205"/>
                    </a:cubicBezTo>
                    <a:cubicBezTo>
                      <a:pt x="2068484" y="3968850"/>
                      <a:pt x="2066558" y="3985346"/>
                      <a:pt x="2085158" y="3981415"/>
                    </a:cubicBezTo>
                    <a:cubicBezTo>
                      <a:pt x="2100992" y="3977817"/>
                      <a:pt x="2108698" y="3967352"/>
                      <a:pt x="2102830" y="3946751"/>
                    </a:cubicBezTo>
                    <a:cubicBezTo>
                      <a:pt x="2095034" y="3924139"/>
                      <a:pt x="2108436" y="3905133"/>
                      <a:pt x="2130220" y="3899695"/>
                    </a:cubicBezTo>
                    <a:cubicBezTo>
                      <a:pt x="2137340" y="3898274"/>
                      <a:pt x="2148398" y="3896936"/>
                      <a:pt x="2147896" y="3902045"/>
                    </a:cubicBezTo>
                    <a:cubicBezTo>
                      <a:pt x="2151170" y="3933615"/>
                      <a:pt x="2196918" y="3949956"/>
                      <a:pt x="2183100" y="3988640"/>
                    </a:cubicBezTo>
                    <a:cubicBezTo>
                      <a:pt x="2232528" y="3979859"/>
                      <a:pt x="2244682" y="4019890"/>
                      <a:pt x="2257004" y="4052048"/>
                    </a:cubicBezTo>
                    <a:cubicBezTo>
                      <a:pt x="2269408" y="4080273"/>
                      <a:pt x="2281306" y="4095097"/>
                      <a:pt x="2314316" y="4098957"/>
                    </a:cubicBezTo>
                    <a:cubicBezTo>
                      <a:pt x="2342636" y="4101142"/>
                      <a:pt x="2364590" y="4124845"/>
                      <a:pt x="2385872" y="4143022"/>
                    </a:cubicBezTo>
                    <a:cubicBezTo>
                      <a:pt x="2403720" y="4156006"/>
                      <a:pt x="2393674" y="4202647"/>
                      <a:pt x="2370804" y="4222235"/>
                    </a:cubicBezTo>
                    <a:cubicBezTo>
                      <a:pt x="2359998" y="4230273"/>
                      <a:pt x="2353966" y="4236049"/>
                      <a:pt x="2352880" y="4250201"/>
                    </a:cubicBezTo>
                    <a:cubicBezTo>
                      <a:pt x="2352884" y="4287213"/>
                      <a:pt x="2318120" y="4310486"/>
                      <a:pt x="2285360" y="4294819"/>
                    </a:cubicBezTo>
                    <a:cubicBezTo>
                      <a:pt x="2262736" y="4284094"/>
                      <a:pt x="2264580" y="4290039"/>
                      <a:pt x="2262574" y="4310472"/>
                    </a:cubicBezTo>
                    <a:cubicBezTo>
                      <a:pt x="2252446" y="4379555"/>
                      <a:pt x="2313024" y="4402514"/>
                      <a:pt x="2347630" y="4442634"/>
                    </a:cubicBezTo>
                    <a:cubicBezTo>
                      <a:pt x="2368748" y="4468682"/>
                      <a:pt x="2402346" y="4482005"/>
                      <a:pt x="2425474" y="4506128"/>
                    </a:cubicBezTo>
                    <a:cubicBezTo>
                      <a:pt x="2438130" y="4541050"/>
                      <a:pt x="2449612" y="4575553"/>
                      <a:pt x="2483882" y="4594403"/>
                    </a:cubicBezTo>
                    <a:cubicBezTo>
                      <a:pt x="2492428" y="4600100"/>
                      <a:pt x="2500974" y="4605796"/>
                      <a:pt x="2507512" y="4613419"/>
                    </a:cubicBezTo>
                    <a:cubicBezTo>
                      <a:pt x="2528376" y="4632768"/>
                      <a:pt x="2550078" y="4649771"/>
                      <a:pt x="2580740" y="4634287"/>
                    </a:cubicBezTo>
                    <a:cubicBezTo>
                      <a:pt x="2573458" y="4680594"/>
                      <a:pt x="2573884" y="4734940"/>
                      <a:pt x="2554538" y="4774294"/>
                    </a:cubicBezTo>
                    <a:cubicBezTo>
                      <a:pt x="2532260" y="4821853"/>
                      <a:pt x="2502688" y="4841692"/>
                      <a:pt x="2442698" y="4828196"/>
                    </a:cubicBezTo>
                    <a:cubicBezTo>
                      <a:pt x="2362686" y="4811512"/>
                      <a:pt x="2304118" y="4768121"/>
                      <a:pt x="2244876" y="4719203"/>
                    </a:cubicBezTo>
                    <a:cubicBezTo>
                      <a:pt x="2198036" y="4680002"/>
                      <a:pt x="2150108" y="4636445"/>
                      <a:pt x="2083332" y="4627133"/>
                    </a:cubicBezTo>
                    <a:cubicBezTo>
                      <a:pt x="2049150" y="4622855"/>
                      <a:pt x="2015218" y="4625275"/>
                      <a:pt x="1982460" y="4628114"/>
                    </a:cubicBezTo>
                    <a:cubicBezTo>
                      <a:pt x="1946938" y="4631288"/>
                      <a:pt x="1932450" y="4664445"/>
                      <a:pt x="1917290" y="4692076"/>
                    </a:cubicBezTo>
                    <a:cubicBezTo>
                      <a:pt x="1909500" y="4706478"/>
                      <a:pt x="1904474" y="4720544"/>
                      <a:pt x="1891658" y="4730507"/>
                    </a:cubicBezTo>
                    <a:cubicBezTo>
                      <a:pt x="1882526" y="4733854"/>
                      <a:pt x="1879092" y="4728661"/>
                      <a:pt x="1874482" y="4723049"/>
                    </a:cubicBezTo>
                    <a:cubicBezTo>
                      <a:pt x="1865344" y="4689384"/>
                      <a:pt x="1880170" y="4658990"/>
                      <a:pt x="1887536" y="4627254"/>
                    </a:cubicBezTo>
                    <a:cubicBezTo>
                      <a:pt x="1888878" y="4619802"/>
                      <a:pt x="1892980" y="4612014"/>
                      <a:pt x="1895492" y="4604980"/>
                    </a:cubicBezTo>
                    <a:cubicBezTo>
                      <a:pt x="1897670" y="4595184"/>
                      <a:pt x="1899846" y="4585387"/>
                      <a:pt x="1892138" y="4577347"/>
                    </a:cubicBezTo>
                    <a:cubicBezTo>
                      <a:pt x="1883672" y="4567714"/>
                      <a:pt x="1874460" y="4574998"/>
                      <a:pt x="1864574" y="4576753"/>
                    </a:cubicBezTo>
                    <a:cubicBezTo>
                      <a:pt x="1832068" y="4586292"/>
                      <a:pt x="1800152" y="4605293"/>
                      <a:pt x="1764124" y="4595069"/>
                    </a:cubicBezTo>
                    <a:cubicBezTo>
                      <a:pt x="1729604" y="4588026"/>
                      <a:pt x="1702456" y="4567754"/>
                      <a:pt x="1684440" y="4544135"/>
                    </a:cubicBezTo>
                    <a:cubicBezTo>
                      <a:pt x="1665668" y="4518925"/>
                      <a:pt x="1672702" y="4484426"/>
                      <a:pt x="1687526" y="4454031"/>
                    </a:cubicBezTo>
                    <a:cubicBezTo>
                      <a:pt x="1671020" y="4452101"/>
                      <a:pt x="1664908" y="4461815"/>
                      <a:pt x="1657954" y="4473871"/>
                    </a:cubicBezTo>
                    <a:cubicBezTo>
                      <a:pt x="1647234" y="4496478"/>
                      <a:pt x="1631570" y="4510710"/>
                      <a:pt x="1603670" y="4507354"/>
                    </a:cubicBezTo>
                    <a:cubicBezTo>
                      <a:pt x="1589930" y="4505090"/>
                      <a:pt x="1579122" y="4513126"/>
                      <a:pt x="1564880" y="4515970"/>
                    </a:cubicBezTo>
                    <a:cubicBezTo>
                      <a:pt x="1534050" y="4520819"/>
                      <a:pt x="1519304" y="4510264"/>
                      <a:pt x="1513602" y="4481792"/>
                    </a:cubicBezTo>
                    <a:cubicBezTo>
                      <a:pt x="1511758" y="4475845"/>
                      <a:pt x="1512258" y="4470737"/>
                      <a:pt x="1510416" y="4464792"/>
                    </a:cubicBezTo>
                    <a:cubicBezTo>
                      <a:pt x="1505048" y="4439082"/>
                      <a:pt x="1500356" y="4437407"/>
                      <a:pt x="1479164" y="4452307"/>
                    </a:cubicBezTo>
                    <a:cubicBezTo>
                      <a:pt x="1427560" y="4489391"/>
                      <a:pt x="1315120" y="4441298"/>
                      <a:pt x="1303044" y="4378825"/>
                    </a:cubicBezTo>
                    <a:cubicBezTo>
                      <a:pt x="1299860" y="4361825"/>
                      <a:pt x="1304884" y="4347758"/>
                      <a:pt x="1313846" y="4333775"/>
                    </a:cubicBezTo>
                    <a:cubicBezTo>
                      <a:pt x="1323644" y="4317448"/>
                      <a:pt x="1314848" y="4305052"/>
                      <a:pt x="1302026" y="4296508"/>
                    </a:cubicBezTo>
                    <a:cubicBezTo>
                      <a:pt x="1288452" y="4286372"/>
                      <a:pt x="1271612" y="4281679"/>
                      <a:pt x="1255360" y="4286448"/>
                    </a:cubicBezTo>
                    <a:cubicBezTo>
                      <a:pt x="1246646" y="4288622"/>
                      <a:pt x="1253518" y="4299008"/>
                      <a:pt x="1254524" y="4307299"/>
                    </a:cubicBezTo>
                    <a:cubicBezTo>
                      <a:pt x="1257544" y="4332170"/>
                      <a:pt x="1250676" y="4340292"/>
                      <a:pt x="1226378" y="4334256"/>
                    </a:cubicBezTo>
                    <a:cubicBezTo>
                      <a:pt x="1211466" y="4331574"/>
                      <a:pt x="1199400" y="4324620"/>
                      <a:pt x="1184904" y="4320764"/>
                    </a:cubicBezTo>
                    <a:cubicBezTo>
                      <a:pt x="1173176" y="4316575"/>
                      <a:pt x="1162284" y="4310041"/>
                      <a:pt x="1150386" y="4313721"/>
                    </a:cubicBezTo>
                    <a:cubicBezTo>
                      <a:pt x="1118718" y="4320916"/>
                      <a:pt x="1095006" y="4305837"/>
                      <a:pt x="1068866" y="4293856"/>
                    </a:cubicBezTo>
                    <a:cubicBezTo>
                      <a:pt x="1045070" y="4282713"/>
                      <a:pt x="1031242" y="4265878"/>
                      <a:pt x="1027804" y="4242179"/>
                    </a:cubicBezTo>
                    <a:cubicBezTo>
                      <a:pt x="1020930" y="4213286"/>
                      <a:pt x="1012882" y="4183975"/>
                      <a:pt x="1024524" y="4155089"/>
                    </a:cubicBezTo>
                    <a:cubicBezTo>
                      <a:pt x="1028292" y="4144538"/>
                      <a:pt x="1032144" y="4130052"/>
                      <a:pt x="1017230" y="4127368"/>
                    </a:cubicBezTo>
                    <a:cubicBezTo>
                      <a:pt x="1003908" y="4123932"/>
                      <a:pt x="1002402" y="4139256"/>
                      <a:pt x="999472" y="4147461"/>
                    </a:cubicBezTo>
                    <a:cubicBezTo>
                      <a:pt x="997378" y="4153323"/>
                      <a:pt x="996458" y="4159603"/>
                      <a:pt x="996290" y="4167474"/>
                    </a:cubicBezTo>
                    <a:cubicBezTo>
                      <a:pt x="991524" y="4225254"/>
                      <a:pt x="960784" y="4263182"/>
                      <a:pt x="902138" y="4279245"/>
                    </a:cubicBezTo>
                    <a:cubicBezTo>
                      <a:pt x="887896" y="4282089"/>
                      <a:pt x="873571" y="4288868"/>
                      <a:pt x="861174" y="4297659"/>
                    </a:cubicBezTo>
                    <a:cubicBezTo>
                      <a:pt x="856398" y="4299918"/>
                      <a:pt x="851205" y="4303350"/>
                      <a:pt x="848356" y="4307620"/>
                    </a:cubicBezTo>
                    <a:cubicBezTo>
                      <a:pt x="843916" y="4312644"/>
                      <a:pt x="845523" y="4404422"/>
                      <a:pt x="849713" y="4411207"/>
                    </a:cubicBezTo>
                    <a:cubicBezTo>
                      <a:pt x="853149" y="4416399"/>
                      <a:pt x="857840" y="4418075"/>
                      <a:pt x="863788" y="4416235"/>
                    </a:cubicBezTo>
                    <a:cubicBezTo>
                      <a:pt x="870155" y="4413221"/>
                      <a:pt x="874595" y="4408198"/>
                      <a:pt x="874761" y="4400327"/>
                    </a:cubicBezTo>
                    <a:cubicBezTo>
                      <a:pt x="874928" y="4392455"/>
                      <a:pt x="870319" y="4386844"/>
                      <a:pt x="869313" y="4378553"/>
                    </a:cubicBezTo>
                    <a:cubicBezTo>
                      <a:pt x="864950" y="4342627"/>
                      <a:pt x="893432" y="4318433"/>
                      <a:pt x="927030" y="4331756"/>
                    </a:cubicBezTo>
                    <a:cubicBezTo>
                      <a:pt x="937586" y="4335527"/>
                      <a:pt x="949316" y="4339717"/>
                      <a:pt x="961048" y="4343906"/>
                    </a:cubicBezTo>
                    <a:cubicBezTo>
                      <a:pt x="988862" y="4351199"/>
                      <a:pt x="1010316" y="4380010"/>
                      <a:pt x="1008894" y="4409905"/>
                    </a:cubicBezTo>
                    <a:cubicBezTo>
                      <a:pt x="1009736" y="4426067"/>
                      <a:pt x="999348" y="4432932"/>
                      <a:pt x="985442" y="4438539"/>
                    </a:cubicBezTo>
                    <a:cubicBezTo>
                      <a:pt x="965586" y="4445987"/>
                      <a:pt x="944558" y="4453015"/>
                      <a:pt x="933840" y="4475623"/>
                    </a:cubicBezTo>
                    <a:cubicBezTo>
                      <a:pt x="928898" y="4485755"/>
                      <a:pt x="918676" y="4484747"/>
                      <a:pt x="908036" y="4484911"/>
                    </a:cubicBezTo>
                    <a:cubicBezTo>
                      <a:pt x="873268" y="4489677"/>
                      <a:pt x="858274" y="4509436"/>
                      <a:pt x="864228" y="4544608"/>
                    </a:cubicBezTo>
                    <a:cubicBezTo>
                      <a:pt x="866072" y="4550554"/>
                      <a:pt x="866325" y="4557253"/>
                      <a:pt x="866576" y="4563952"/>
                    </a:cubicBezTo>
                    <a:cubicBezTo>
                      <a:pt x="868427" y="4606911"/>
                      <a:pt x="845557" y="4626501"/>
                      <a:pt x="806178" y="4607148"/>
                    </a:cubicBezTo>
                    <a:cubicBezTo>
                      <a:pt x="772244" y="4591062"/>
                      <a:pt x="740241" y="4595492"/>
                      <a:pt x="707652" y="4608966"/>
                    </a:cubicBezTo>
                    <a:cubicBezTo>
                      <a:pt x="684194" y="4619093"/>
                      <a:pt x="662579" y="4616660"/>
                      <a:pt x="644898" y="4595804"/>
                    </a:cubicBezTo>
                    <a:cubicBezTo>
                      <a:pt x="627972" y="4576540"/>
                      <a:pt x="607194" y="4571762"/>
                      <a:pt x="582982" y="4580298"/>
                    </a:cubicBezTo>
                    <a:cubicBezTo>
                      <a:pt x="562709" y="4588918"/>
                      <a:pt x="549888" y="4580373"/>
                      <a:pt x="540419" y="4562451"/>
                    </a:cubicBezTo>
                    <a:cubicBezTo>
                      <a:pt x="533631" y="4548130"/>
                      <a:pt x="528014" y="4534227"/>
                      <a:pt x="517625" y="4522585"/>
                    </a:cubicBezTo>
                    <a:cubicBezTo>
                      <a:pt x="509914" y="4514544"/>
                      <a:pt x="502206" y="4506503"/>
                      <a:pt x="491065" y="4511776"/>
                    </a:cubicBezTo>
                    <a:cubicBezTo>
                      <a:pt x="480760" y="4514704"/>
                      <a:pt x="483693" y="4525005"/>
                      <a:pt x="481936" y="4533630"/>
                    </a:cubicBezTo>
                    <a:cubicBezTo>
                      <a:pt x="481267" y="4546609"/>
                      <a:pt x="482945" y="4560427"/>
                      <a:pt x="471300" y="4570808"/>
                    </a:cubicBezTo>
                    <a:cubicBezTo>
                      <a:pt x="442725" y="4524912"/>
                      <a:pt x="415320" y="4479434"/>
                      <a:pt x="386745" y="4433538"/>
                    </a:cubicBezTo>
                    <a:cubicBezTo>
                      <a:pt x="392523" y="4421062"/>
                      <a:pt x="422350" y="4426428"/>
                      <a:pt x="414807" y="4410516"/>
                    </a:cubicBezTo>
                    <a:cubicBezTo>
                      <a:pt x="406175" y="4390248"/>
                      <a:pt x="380957" y="4390494"/>
                      <a:pt x="359593" y="4394759"/>
                    </a:cubicBezTo>
                    <a:cubicBezTo>
                      <a:pt x="346102" y="4380688"/>
                      <a:pt x="340570" y="4362850"/>
                      <a:pt x="333446" y="4345765"/>
                    </a:cubicBezTo>
                    <a:cubicBezTo>
                      <a:pt x="340900" y="4328600"/>
                      <a:pt x="352966" y="4335554"/>
                      <a:pt x="363104" y="4340497"/>
                    </a:cubicBezTo>
                    <a:cubicBezTo>
                      <a:pt x="408013" y="4359181"/>
                      <a:pt x="450074" y="4382136"/>
                      <a:pt x="501347" y="4379301"/>
                    </a:cubicBezTo>
                    <a:cubicBezTo>
                      <a:pt x="523047" y="4377800"/>
                      <a:pt x="535618" y="4398151"/>
                      <a:pt x="532772" y="4420928"/>
                    </a:cubicBezTo>
                    <a:cubicBezTo>
                      <a:pt x="530263" y="4446469"/>
                      <a:pt x="537723" y="4466317"/>
                      <a:pt x="559088" y="4480557"/>
                    </a:cubicBezTo>
                    <a:cubicBezTo>
                      <a:pt x="569981" y="4487092"/>
                      <a:pt x="574843" y="4499403"/>
                      <a:pt x="582133" y="4508616"/>
                    </a:cubicBezTo>
                    <a:cubicBezTo>
                      <a:pt x="594032" y="4523440"/>
                      <a:pt x="608360" y="4535167"/>
                      <a:pt x="630059" y="4533666"/>
                    </a:cubicBezTo>
                    <a:cubicBezTo>
                      <a:pt x="641872" y="4533919"/>
                      <a:pt x="650668" y="4527809"/>
                      <a:pt x="654856" y="4516086"/>
                    </a:cubicBezTo>
                    <a:cubicBezTo>
                      <a:pt x="659797" y="4505955"/>
                      <a:pt x="656445" y="4496827"/>
                      <a:pt x="648736" y="4488786"/>
                    </a:cubicBezTo>
                    <a:cubicBezTo>
                      <a:pt x="644880" y="4484765"/>
                      <a:pt x="638681" y="4479906"/>
                      <a:pt x="634827" y="4475887"/>
                    </a:cubicBezTo>
                    <a:cubicBezTo>
                      <a:pt x="626028" y="4463490"/>
                      <a:pt x="625104" y="4451264"/>
                      <a:pt x="640182" y="4446076"/>
                    </a:cubicBezTo>
                    <a:cubicBezTo>
                      <a:pt x="656854" y="4440135"/>
                      <a:pt x="671262" y="4429419"/>
                      <a:pt x="684499" y="4418285"/>
                    </a:cubicBezTo>
                    <a:cubicBezTo>
                      <a:pt x="700918" y="4405644"/>
                      <a:pt x="718596" y="4407993"/>
                      <a:pt x="733762" y="4417375"/>
                    </a:cubicBezTo>
                    <a:cubicBezTo>
                      <a:pt x="753200" y="4429606"/>
                      <a:pt x="771297" y="4430783"/>
                      <a:pt x="789308" y="4417389"/>
                    </a:cubicBezTo>
                    <a:cubicBezTo>
                      <a:pt x="807737" y="4402823"/>
                      <a:pt x="806561" y="4383896"/>
                      <a:pt x="804632" y="4363381"/>
                    </a:cubicBezTo>
                    <a:cubicBezTo>
                      <a:pt x="799759" y="4277044"/>
                      <a:pt x="746549" y="4222348"/>
                      <a:pt x="682952" y="4174517"/>
                    </a:cubicBezTo>
                    <a:cubicBezTo>
                      <a:pt x="658486" y="4157847"/>
                      <a:pt x="637202" y="4139671"/>
                      <a:pt x="625972" y="4111867"/>
                    </a:cubicBezTo>
                    <a:cubicBezTo>
                      <a:pt x="618512" y="4092018"/>
                      <a:pt x="618845" y="4076275"/>
                      <a:pt x="637275" y="4061709"/>
                    </a:cubicBezTo>
                    <a:cubicBezTo>
                      <a:pt x="647244" y="4056017"/>
                      <a:pt x="654112" y="4047896"/>
                      <a:pt x="662154" y="4040193"/>
                    </a:cubicBezTo>
                    <a:cubicBezTo>
                      <a:pt x="672206" y="4030565"/>
                      <a:pt x="682512" y="4027637"/>
                      <a:pt x="691644" y="4042797"/>
                    </a:cubicBezTo>
                    <a:cubicBezTo>
                      <a:pt x="695080" y="4047989"/>
                      <a:pt x="697261" y="4056699"/>
                      <a:pt x="705637" y="4051760"/>
                    </a:cubicBezTo>
                    <a:cubicBezTo>
                      <a:pt x="713596" y="4047993"/>
                      <a:pt x="715355" y="4039369"/>
                      <a:pt x="715102" y="4032669"/>
                    </a:cubicBezTo>
                    <a:cubicBezTo>
                      <a:pt x="714515" y="4023207"/>
                      <a:pt x="709570" y="4014832"/>
                      <a:pt x="703788" y="4008800"/>
                    </a:cubicBezTo>
                    <a:cubicBezTo>
                      <a:pt x="691051" y="3996321"/>
                      <a:pt x="687781" y="3983257"/>
                      <a:pt x="693644" y="3966844"/>
                    </a:cubicBezTo>
                    <a:cubicBezTo>
                      <a:pt x="699924" y="3949260"/>
                      <a:pt x="693050" y="3920369"/>
                      <a:pt x="713659" y="3914512"/>
                    </a:cubicBezTo>
                    <a:cubicBezTo>
                      <a:pt x="737871" y="3905976"/>
                      <a:pt x="766690" y="3903052"/>
                      <a:pt x="793500" y="3902054"/>
                    </a:cubicBezTo>
                    <a:cubicBezTo>
                      <a:pt x="810423" y="3902812"/>
                      <a:pt x="817129" y="3921068"/>
                      <a:pt x="824336" y="3934218"/>
                    </a:cubicBezTo>
                    <a:cubicBezTo>
                      <a:pt x="833388" y="3953312"/>
                      <a:pt x="847381" y="3962276"/>
                      <a:pt x="869918" y="3958429"/>
                    </a:cubicBezTo>
                    <a:cubicBezTo>
                      <a:pt x="895218" y="3954248"/>
                      <a:pt x="921944" y="3957185"/>
                      <a:pt x="946996" y="3964813"/>
                    </a:cubicBezTo>
                    <a:cubicBezTo>
                      <a:pt x="967356" y="3970762"/>
                      <a:pt x="982772" y="3968338"/>
                      <a:pt x="989554" y="3945646"/>
                    </a:cubicBezTo>
                    <a:cubicBezTo>
                      <a:pt x="993824" y="3929988"/>
                      <a:pt x="1006642" y="3920026"/>
                      <a:pt x="1020212" y="3911655"/>
                    </a:cubicBezTo>
                    <a:cubicBezTo>
                      <a:pt x="1044088" y="3900356"/>
                      <a:pt x="1052462" y="3876910"/>
                      <a:pt x="1067038" y="3858324"/>
                    </a:cubicBezTo>
                    <a:cubicBezTo>
                      <a:pt x="1074742" y="3847858"/>
                      <a:pt x="1067704" y="3845344"/>
                      <a:pt x="1061506" y="3840486"/>
                    </a:cubicBezTo>
                    <a:cubicBezTo>
                      <a:pt x="1028658" y="3810248"/>
                      <a:pt x="1029912" y="3788225"/>
                      <a:pt x="1066604" y="3766963"/>
                    </a:cubicBezTo>
                    <a:cubicBezTo>
                      <a:pt x="1081348" y="3759012"/>
                      <a:pt x="1081096" y="3752313"/>
                      <a:pt x="1073050" y="3741507"/>
                    </a:cubicBezTo>
                    <a:cubicBezTo>
                      <a:pt x="1066598" y="3729951"/>
                      <a:pt x="1061402" y="3714876"/>
                      <a:pt x="1074218" y="3704914"/>
                    </a:cubicBezTo>
                    <a:cubicBezTo>
                      <a:pt x="1092982" y="3693111"/>
                      <a:pt x="1112590" y="3697470"/>
                      <a:pt x="1132110" y="3705765"/>
                    </a:cubicBezTo>
                    <a:cubicBezTo>
                      <a:pt x="1145348" y="3713137"/>
                      <a:pt x="1145436" y="3727708"/>
                      <a:pt x="1142002" y="3741022"/>
                    </a:cubicBezTo>
                    <a:cubicBezTo>
                      <a:pt x="1128186" y="3798212"/>
                      <a:pt x="1128522" y="3800977"/>
                      <a:pt x="1141432" y="3842598"/>
                    </a:cubicBezTo>
                    <a:cubicBezTo>
                      <a:pt x="1152574" y="3837326"/>
                      <a:pt x="1158270" y="3828785"/>
                      <a:pt x="1167066" y="3822675"/>
                    </a:cubicBezTo>
                    <a:cubicBezTo>
                      <a:pt x="1216406" y="3780816"/>
                      <a:pt x="1261730" y="3779823"/>
                      <a:pt x="1310498" y="3821034"/>
                    </a:cubicBezTo>
                    <a:cubicBezTo>
                      <a:pt x="1338400" y="3842897"/>
                      <a:pt x="1365212" y="3860405"/>
                      <a:pt x="1404506" y="3865187"/>
                    </a:cubicBezTo>
                    <a:cubicBezTo>
                      <a:pt x="1392188" y="3851535"/>
                      <a:pt x="1378114" y="3846508"/>
                      <a:pt x="1368476" y="3836457"/>
                    </a:cubicBezTo>
                    <a:cubicBezTo>
                      <a:pt x="1354568" y="3823557"/>
                      <a:pt x="1350542" y="3808901"/>
                      <a:pt x="1355650" y="3790898"/>
                    </a:cubicBezTo>
                    <a:cubicBezTo>
                      <a:pt x="1362350" y="3772142"/>
                      <a:pt x="1376344" y="3781107"/>
                      <a:pt x="1388910" y="3782951"/>
                    </a:cubicBezTo>
                    <a:cubicBezTo>
                      <a:pt x="1403068" y="3784043"/>
                      <a:pt x="1412284" y="3776760"/>
                      <a:pt x="1418064" y="3764285"/>
                    </a:cubicBezTo>
                    <a:cubicBezTo>
                      <a:pt x="1421330" y="3758843"/>
                      <a:pt x="1421496" y="3750971"/>
                      <a:pt x="1416468" y="3746531"/>
                    </a:cubicBezTo>
                    <a:cubicBezTo>
                      <a:pt x="1405240" y="3737233"/>
                      <a:pt x="1392170" y="3740496"/>
                      <a:pt x="1382202" y="3746188"/>
                    </a:cubicBezTo>
                    <a:cubicBezTo>
                      <a:pt x="1360672" y="3758324"/>
                      <a:pt x="1348442" y="3777750"/>
                      <a:pt x="1347526" y="3802537"/>
                    </a:cubicBezTo>
                    <a:cubicBezTo>
                      <a:pt x="1347276" y="3814344"/>
                      <a:pt x="1345854" y="3825732"/>
                      <a:pt x="1330856" y="3826984"/>
                    </a:cubicBezTo>
                    <a:cubicBezTo>
                      <a:pt x="1318626" y="3827902"/>
                      <a:pt x="1310916" y="3819862"/>
                      <a:pt x="1305636" y="3808723"/>
                    </a:cubicBezTo>
                    <a:cubicBezTo>
                      <a:pt x="1296586" y="3789628"/>
                      <a:pt x="1294236" y="3770284"/>
                      <a:pt x="1312748" y="3751782"/>
                    </a:cubicBezTo>
                    <a:cubicBezTo>
                      <a:pt x="1343742" y="3720554"/>
                      <a:pt x="1369708" y="3684887"/>
                      <a:pt x="1404558" y="3657680"/>
                    </a:cubicBezTo>
                    <a:cubicBezTo>
                      <a:pt x="1429018" y="3637337"/>
                      <a:pt x="1439822" y="3610794"/>
                      <a:pt x="1434204" y="3578385"/>
                    </a:cubicBezTo>
                    <a:cubicBezTo>
                      <a:pt x="1427914" y="3540450"/>
                      <a:pt x="1440894" y="3504110"/>
                      <a:pt x="1429076" y="3466842"/>
                    </a:cubicBezTo>
                    <a:cubicBezTo>
                      <a:pt x="1429576" y="3461734"/>
                      <a:pt x="1430080" y="3456627"/>
                      <a:pt x="1430582" y="3451519"/>
                    </a:cubicBezTo>
                    <a:cubicBezTo>
                      <a:pt x="1433094" y="3444485"/>
                      <a:pt x="1434768" y="3439796"/>
                      <a:pt x="1434934" y="3431924"/>
                    </a:cubicBezTo>
                    <a:cubicBezTo>
                      <a:pt x="1437632" y="3402155"/>
                      <a:pt x="1441228" y="3392782"/>
                      <a:pt x="1459222" y="3394129"/>
                    </a:cubicBezTo>
                    <a:close/>
                    <a:moveTo>
                      <a:pt x="3107296" y="216596"/>
                    </a:moveTo>
                    <a:cubicBezTo>
                      <a:pt x="3115290" y="215977"/>
                      <a:pt x="3123126" y="218114"/>
                      <a:pt x="3130458" y="225364"/>
                    </a:cubicBezTo>
                    <a:cubicBezTo>
                      <a:pt x="3140850" y="237017"/>
                      <a:pt x="3149148" y="236012"/>
                      <a:pt x="3164236" y="230814"/>
                    </a:cubicBezTo>
                    <a:cubicBezTo>
                      <a:pt x="3191644" y="220751"/>
                      <a:pt x="3225838" y="243551"/>
                      <a:pt x="3224828" y="272307"/>
                    </a:cubicBezTo>
                    <a:cubicBezTo>
                      <a:pt x="3224910" y="286895"/>
                      <a:pt x="3232284" y="292177"/>
                      <a:pt x="3242424" y="297122"/>
                    </a:cubicBezTo>
                    <a:cubicBezTo>
                      <a:pt x="3254492" y="304079"/>
                      <a:pt x="3268992" y="307935"/>
                      <a:pt x="3282738" y="310199"/>
                    </a:cubicBezTo>
                    <a:cubicBezTo>
                      <a:pt x="3286844" y="302400"/>
                      <a:pt x="3278634" y="299467"/>
                      <a:pt x="3274778" y="295443"/>
                    </a:cubicBezTo>
                    <a:cubicBezTo>
                      <a:pt x="3267822" y="288988"/>
                      <a:pt x="3255752" y="282030"/>
                      <a:pt x="3263130" y="268784"/>
                    </a:cubicBezTo>
                    <a:cubicBezTo>
                      <a:pt x="3270844" y="258304"/>
                      <a:pt x="3282996" y="261322"/>
                      <a:pt x="3293556" y="265094"/>
                    </a:cubicBezTo>
                    <a:cubicBezTo>
                      <a:pt x="3301014" y="266434"/>
                      <a:pt x="3307636" y="270123"/>
                      <a:pt x="3316268" y="271883"/>
                    </a:cubicBezTo>
                    <a:cubicBezTo>
                      <a:pt x="3341328" y="279511"/>
                      <a:pt x="3359180" y="292503"/>
                      <a:pt x="3351798" y="324278"/>
                    </a:cubicBezTo>
                    <a:cubicBezTo>
                      <a:pt x="3350038" y="332912"/>
                      <a:pt x="3348610" y="344315"/>
                      <a:pt x="3362022" y="343811"/>
                    </a:cubicBezTo>
                    <a:cubicBezTo>
                      <a:pt x="3374258" y="342889"/>
                      <a:pt x="3370152" y="332156"/>
                      <a:pt x="3370322" y="324277"/>
                    </a:cubicBezTo>
                    <a:cubicBezTo>
                      <a:pt x="3368566" y="295856"/>
                      <a:pt x="3377368" y="289736"/>
                      <a:pt x="3403180" y="298956"/>
                    </a:cubicBezTo>
                    <a:cubicBezTo>
                      <a:pt x="3412568" y="302309"/>
                      <a:pt x="3420782" y="305243"/>
                      <a:pt x="3430586" y="307422"/>
                    </a:cubicBezTo>
                    <a:cubicBezTo>
                      <a:pt x="3476096" y="317060"/>
                      <a:pt x="3481040" y="325443"/>
                      <a:pt x="3478350" y="377422"/>
                    </a:cubicBezTo>
                    <a:cubicBezTo>
                      <a:pt x="3508526" y="348497"/>
                      <a:pt x="3538702" y="338099"/>
                      <a:pt x="3575242" y="361738"/>
                    </a:cubicBezTo>
                    <a:cubicBezTo>
                      <a:pt x="3591164" y="372719"/>
                      <a:pt x="3613378" y="366095"/>
                      <a:pt x="3632484" y="375568"/>
                    </a:cubicBezTo>
                    <a:cubicBezTo>
                      <a:pt x="3682016" y="399876"/>
                      <a:pt x="3688046" y="431147"/>
                      <a:pt x="3648982" y="470132"/>
                    </a:cubicBezTo>
                    <a:cubicBezTo>
                      <a:pt x="3662478" y="465689"/>
                      <a:pt x="3665916" y="452359"/>
                      <a:pt x="3672456" y="441459"/>
                    </a:cubicBezTo>
                    <a:cubicBezTo>
                      <a:pt x="3680670" y="425866"/>
                      <a:pt x="3695508" y="413961"/>
                      <a:pt x="3713442" y="423013"/>
                    </a:cubicBezTo>
                    <a:cubicBezTo>
                      <a:pt x="3730204" y="431647"/>
                      <a:pt x="3725844" y="451265"/>
                      <a:pt x="3720394" y="466525"/>
                    </a:cubicBezTo>
                    <a:cubicBezTo>
                      <a:pt x="3712596" y="480945"/>
                      <a:pt x="3700944" y="491341"/>
                      <a:pt x="3687364" y="499726"/>
                    </a:cubicBezTo>
                    <a:cubicBezTo>
                      <a:pt x="3669010" y="510374"/>
                      <a:pt x="3665906" y="526470"/>
                      <a:pt x="3675374" y="544410"/>
                    </a:cubicBezTo>
                    <a:cubicBezTo>
                      <a:pt x="3681490" y="553213"/>
                      <a:pt x="3690040" y="558912"/>
                      <a:pt x="3697668" y="552373"/>
                    </a:cubicBezTo>
                    <a:cubicBezTo>
                      <a:pt x="3712084" y="541641"/>
                      <a:pt x="3732200" y="540886"/>
                      <a:pt x="3743936" y="526548"/>
                    </a:cubicBezTo>
                    <a:cubicBezTo>
                      <a:pt x="3759278" y="509529"/>
                      <a:pt x="3773860" y="509445"/>
                      <a:pt x="3788860" y="526713"/>
                    </a:cubicBezTo>
                    <a:cubicBezTo>
                      <a:pt x="3807716" y="548006"/>
                      <a:pt x="3823558" y="544401"/>
                      <a:pt x="3841330" y="524278"/>
                    </a:cubicBezTo>
                    <a:cubicBezTo>
                      <a:pt x="3851054" y="511870"/>
                      <a:pt x="3864546" y="507426"/>
                      <a:pt x="3881478" y="508179"/>
                    </a:cubicBezTo>
                    <a:cubicBezTo>
                      <a:pt x="3904276" y="511030"/>
                      <a:pt x="3924894" y="505159"/>
                      <a:pt x="3946268" y="500882"/>
                    </a:cubicBezTo>
                    <a:cubicBezTo>
                      <a:pt x="3957752" y="498366"/>
                      <a:pt x="3966132" y="493419"/>
                      <a:pt x="3973844" y="482940"/>
                    </a:cubicBezTo>
                    <a:cubicBezTo>
                      <a:pt x="3990192" y="455692"/>
                      <a:pt x="4016930" y="458624"/>
                      <a:pt x="4032096" y="486541"/>
                    </a:cubicBezTo>
                    <a:cubicBezTo>
                      <a:pt x="4038548" y="498111"/>
                      <a:pt x="4038296" y="509931"/>
                      <a:pt x="4036450" y="522507"/>
                    </a:cubicBezTo>
                    <a:cubicBezTo>
                      <a:pt x="4034184" y="536256"/>
                      <a:pt x="4038288" y="546986"/>
                      <a:pt x="4054716" y="552854"/>
                    </a:cubicBezTo>
                    <a:cubicBezTo>
                      <a:pt x="4074244" y="561152"/>
                      <a:pt x="4081364" y="578254"/>
                      <a:pt x="4078176" y="598291"/>
                    </a:cubicBezTo>
                    <a:cubicBezTo>
                      <a:pt x="4073816" y="617909"/>
                      <a:pt x="4058308" y="624280"/>
                      <a:pt x="4040540" y="625877"/>
                    </a:cubicBezTo>
                    <a:cubicBezTo>
                      <a:pt x="3984132" y="628227"/>
                      <a:pt x="3934344" y="652793"/>
                      <a:pt x="3882376" y="668642"/>
                    </a:cubicBezTo>
                    <a:cubicBezTo>
                      <a:pt x="3874834" y="671240"/>
                      <a:pt x="3867624" y="676608"/>
                      <a:pt x="3861004" y="672918"/>
                    </a:cubicBezTo>
                    <a:cubicBezTo>
                      <a:pt x="3884636" y="691948"/>
                      <a:pt x="3896866" y="746607"/>
                      <a:pt x="3883702" y="772347"/>
                    </a:cubicBezTo>
                    <a:cubicBezTo>
                      <a:pt x="3876744" y="784418"/>
                      <a:pt x="3867188" y="788947"/>
                      <a:pt x="3854534" y="791045"/>
                    </a:cubicBezTo>
                    <a:cubicBezTo>
                      <a:pt x="3844642" y="792805"/>
                      <a:pt x="3837852" y="796997"/>
                      <a:pt x="3838018" y="807645"/>
                    </a:cubicBezTo>
                    <a:cubicBezTo>
                      <a:pt x="3838186" y="818292"/>
                      <a:pt x="3838352" y="828938"/>
                      <a:pt x="3848490" y="833885"/>
                    </a:cubicBezTo>
                    <a:cubicBezTo>
                      <a:pt x="3858632" y="838831"/>
                      <a:pt x="3865926" y="829524"/>
                      <a:pt x="3870788" y="823320"/>
                    </a:cubicBezTo>
                    <a:cubicBezTo>
                      <a:pt x="3889398" y="800850"/>
                      <a:pt x="3911440" y="802106"/>
                      <a:pt x="3939936" y="814932"/>
                    </a:cubicBezTo>
                    <a:cubicBezTo>
                      <a:pt x="3936504" y="791207"/>
                      <a:pt x="3946732" y="773684"/>
                      <a:pt x="3959726" y="755827"/>
                    </a:cubicBezTo>
                    <a:cubicBezTo>
                      <a:pt x="3964254" y="746855"/>
                      <a:pt x="3970706" y="739896"/>
                      <a:pt x="3982104" y="741321"/>
                    </a:cubicBezTo>
                    <a:cubicBezTo>
                      <a:pt x="3993504" y="742745"/>
                      <a:pt x="3995262" y="752639"/>
                      <a:pt x="3996268" y="760938"/>
                    </a:cubicBezTo>
                    <a:cubicBezTo>
                      <a:pt x="3996938" y="766470"/>
                      <a:pt x="3998026" y="770831"/>
                      <a:pt x="3999116" y="775189"/>
                    </a:cubicBezTo>
                    <a:cubicBezTo>
                      <a:pt x="4001712" y="782734"/>
                      <a:pt x="4001458" y="794555"/>
                      <a:pt x="4012856" y="795981"/>
                    </a:cubicBezTo>
                    <a:cubicBezTo>
                      <a:pt x="4021490" y="797739"/>
                      <a:pt x="4024844" y="788350"/>
                      <a:pt x="4028532" y="781727"/>
                    </a:cubicBezTo>
                    <a:cubicBezTo>
                      <a:pt x="4039934" y="764624"/>
                      <a:pt x="4049740" y="766803"/>
                      <a:pt x="4057280" y="782732"/>
                    </a:cubicBezTo>
                    <a:cubicBezTo>
                      <a:pt x="4065910" y="803019"/>
                      <a:pt x="4080156" y="818694"/>
                      <a:pt x="4093230" y="833953"/>
                    </a:cubicBezTo>
                    <a:cubicBezTo>
                      <a:pt x="4107476" y="849629"/>
                      <a:pt x="4108730" y="864635"/>
                      <a:pt x="4089200" y="874866"/>
                    </a:cubicBezTo>
                    <a:cubicBezTo>
                      <a:pt x="4064138" y="885765"/>
                      <a:pt x="4050976" y="911503"/>
                      <a:pt x="4025914" y="922403"/>
                    </a:cubicBezTo>
                    <a:cubicBezTo>
                      <a:pt x="4009988" y="929950"/>
                      <a:pt x="4017614" y="941937"/>
                      <a:pt x="4025658" y="952752"/>
                    </a:cubicBezTo>
                    <a:cubicBezTo>
                      <a:pt x="4052054" y="989973"/>
                      <a:pt x="4048534" y="988716"/>
                      <a:pt x="4025228" y="1028037"/>
                    </a:cubicBezTo>
                    <a:cubicBezTo>
                      <a:pt x="4008880" y="1055283"/>
                      <a:pt x="3990938" y="1083286"/>
                      <a:pt x="3990180" y="1118748"/>
                    </a:cubicBezTo>
                    <a:cubicBezTo>
                      <a:pt x="4009210" y="1095106"/>
                      <a:pt x="4033686" y="1074732"/>
                      <a:pt x="4045340" y="1045807"/>
                    </a:cubicBezTo>
                    <a:cubicBezTo>
                      <a:pt x="4054478" y="1023926"/>
                      <a:pt x="4067054" y="1007242"/>
                      <a:pt x="4089266" y="1000618"/>
                    </a:cubicBezTo>
                    <a:cubicBezTo>
                      <a:pt x="4109464" y="995922"/>
                      <a:pt x="4118770" y="984687"/>
                      <a:pt x="4118440" y="963393"/>
                    </a:cubicBezTo>
                    <a:cubicBezTo>
                      <a:pt x="4118524" y="959453"/>
                      <a:pt x="4118188" y="956687"/>
                      <a:pt x="4119028" y="954339"/>
                    </a:cubicBezTo>
                    <a:cubicBezTo>
                      <a:pt x="4124478" y="939080"/>
                      <a:pt x="4126826" y="921392"/>
                      <a:pt x="4145014" y="918624"/>
                    </a:cubicBezTo>
                    <a:cubicBezTo>
                      <a:pt x="4162030" y="915436"/>
                      <a:pt x="4170828" y="927845"/>
                      <a:pt x="4176860" y="940586"/>
                    </a:cubicBezTo>
                    <a:cubicBezTo>
                      <a:pt x="4183982" y="957688"/>
                      <a:pt x="4187920" y="976299"/>
                      <a:pt x="4169142" y="988121"/>
                    </a:cubicBezTo>
                    <a:cubicBezTo>
                      <a:pt x="4141146" y="1007238"/>
                      <a:pt x="4143236" y="1038424"/>
                      <a:pt x="4131246" y="1064581"/>
                    </a:cubicBezTo>
                    <a:cubicBezTo>
                      <a:pt x="4127892" y="1073971"/>
                      <a:pt x="4136442" y="1079672"/>
                      <a:pt x="4143398" y="1086127"/>
                    </a:cubicBezTo>
                    <a:cubicBezTo>
                      <a:pt x="4170466" y="1110354"/>
                      <a:pt x="4169540" y="1135169"/>
                      <a:pt x="4142214" y="1159819"/>
                    </a:cubicBezTo>
                    <a:cubicBezTo>
                      <a:pt x="4122934" y="1176755"/>
                      <a:pt x="4111364" y="1201739"/>
                      <a:pt x="4081692" y="1207022"/>
                    </a:cubicBezTo>
                    <a:cubicBezTo>
                      <a:pt x="4071802" y="1208783"/>
                      <a:pt x="4066772" y="1222868"/>
                      <a:pt x="4066938" y="1233515"/>
                    </a:cubicBezTo>
                    <a:cubicBezTo>
                      <a:pt x="4068192" y="1248521"/>
                      <a:pt x="4079674" y="1246006"/>
                      <a:pt x="4089482" y="1248184"/>
                    </a:cubicBezTo>
                    <a:cubicBezTo>
                      <a:pt x="4093002" y="1249442"/>
                      <a:pt x="4098114" y="1249945"/>
                      <a:pt x="4102388" y="1252795"/>
                    </a:cubicBezTo>
                    <a:cubicBezTo>
                      <a:pt x="4114456" y="1259752"/>
                      <a:pt x="4140188" y="1254385"/>
                      <a:pt x="4138594" y="1273667"/>
                    </a:cubicBezTo>
                    <a:cubicBezTo>
                      <a:pt x="4136998" y="1292951"/>
                      <a:pt x="4118892" y="1310305"/>
                      <a:pt x="4100198" y="1318187"/>
                    </a:cubicBezTo>
                    <a:cubicBezTo>
                      <a:pt x="4085110" y="1323385"/>
                      <a:pt x="4069356" y="1323051"/>
                      <a:pt x="4057284" y="1334621"/>
                    </a:cubicBezTo>
                    <a:cubicBezTo>
                      <a:pt x="4083182" y="1339901"/>
                      <a:pt x="4110672" y="1344427"/>
                      <a:pt x="4133890" y="1327574"/>
                    </a:cubicBezTo>
                    <a:cubicBezTo>
                      <a:pt x="4151158" y="1312567"/>
                      <a:pt x="4169766" y="1308626"/>
                      <a:pt x="4191808" y="1309881"/>
                    </a:cubicBezTo>
                    <a:cubicBezTo>
                      <a:pt x="4204382" y="1311725"/>
                      <a:pt x="4218546" y="1312814"/>
                      <a:pt x="4230866" y="1307951"/>
                    </a:cubicBezTo>
                    <a:cubicBezTo>
                      <a:pt x="4261042" y="1297553"/>
                      <a:pt x="4282078" y="1309037"/>
                      <a:pt x="4300094" y="1332678"/>
                    </a:cubicBezTo>
                    <a:cubicBezTo>
                      <a:pt x="4311574" y="1348690"/>
                      <a:pt x="4323138" y="1360761"/>
                      <a:pt x="4346106" y="1355730"/>
                    </a:cubicBezTo>
                    <a:cubicBezTo>
                      <a:pt x="4355994" y="1353968"/>
                      <a:pt x="4364962" y="1358495"/>
                      <a:pt x="4373092" y="1365369"/>
                    </a:cubicBezTo>
                    <a:cubicBezTo>
                      <a:pt x="4402506" y="1390434"/>
                      <a:pt x="4435192" y="1410049"/>
                      <a:pt x="4461756" y="1439390"/>
                    </a:cubicBezTo>
                    <a:cubicBezTo>
                      <a:pt x="4466364" y="1445007"/>
                      <a:pt x="4472566" y="1449870"/>
                      <a:pt x="4475164" y="1457414"/>
                    </a:cubicBezTo>
                    <a:cubicBezTo>
                      <a:pt x="4478598" y="1481140"/>
                      <a:pt x="4461580" y="1502854"/>
                      <a:pt x="4471216" y="1531441"/>
                    </a:cubicBezTo>
                    <a:cubicBezTo>
                      <a:pt x="4480094" y="1558436"/>
                      <a:pt x="4451010" y="1573194"/>
                      <a:pt x="4428628" y="1587698"/>
                    </a:cubicBezTo>
                    <a:cubicBezTo>
                      <a:pt x="4417060" y="1594153"/>
                      <a:pt x="4409348" y="1604634"/>
                      <a:pt x="4407082" y="1618383"/>
                    </a:cubicBezTo>
                    <a:cubicBezTo>
                      <a:pt x="4403644" y="1631713"/>
                      <a:pt x="4408588" y="1640096"/>
                      <a:pt x="4424262" y="1644371"/>
                    </a:cubicBezTo>
                    <a:cubicBezTo>
                      <a:pt x="4460720" y="1653423"/>
                      <a:pt x="4470856" y="1676896"/>
                      <a:pt x="4454342" y="1712025"/>
                    </a:cubicBezTo>
                    <a:cubicBezTo>
                      <a:pt x="4446880" y="1729212"/>
                      <a:pt x="4431708" y="1738350"/>
                      <a:pt x="4415362" y="1747070"/>
                    </a:cubicBezTo>
                    <a:cubicBezTo>
                      <a:pt x="4395076" y="1755707"/>
                      <a:pt x="4381750" y="1770798"/>
                      <a:pt x="4378478" y="1794776"/>
                    </a:cubicBezTo>
                    <a:cubicBezTo>
                      <a:pt x="4402866" y="1796870"/>
                      <a:pt x="4426920" y="1796197"/>
                      <a:pt x="4450306" y="1789992"/>
                    </a:cubicBezTo>
                    <a:cubicBezTo>
                      <a:pt x="4459024" y="1787812"/>
                      <a:pt x="4468496" y="1787225"/>
                      <a:pt x="4472600" y="1797954"/>
                    </a:cubicBezTo>
                    <a:cubicBezTo>
                      <a:pt x="4476370" y="1805919"/>
                      <a:pt x="4471508" y="1812123"/>
                      <a:pt x="4465052" y="1819082"/>
                    </a:cubicBezTo>
                    <a:cubicBezTo>
                      <a:pt x="4432110" y="1848343"/>
                      <a:pt x="4430344" y="1894033"/>
                      <a:pt x="4462022" y="1923877"/>
                    </a:cubicBezTo>
                    <a:cubicBezTo>
                      <a:pt x="4487078" y="1950032"/>
                      <a:pt x="4515068" y="1967971"/>
                      <a:pt x="4554546" y="1964866"/>
                    </a:cubicBezTo>
                    <a:cubicBezTo>
                      <a:pt x="4602320" y="1960756"/>
                      <a:pt x="4622516" y="1993115"/>
                      <a:pt x="4599964" y="2034028"/>
                    </a:cubicBezTo>
                    <a:cubicBezTo>
                      <a:pt x="4589736" y="2051551"/>
                      <a:pt x="4590320" y="2061025"/>
                      <a:pt x="4610686" y="2066975"/>
                    </a:cubicBezTo>
                    <a:cubicBezTo>
                      <a:pt x="4637674" y="2076615"/>
                      <a:pt x="4665498" y="2083906"/>
                      <a:pt x="4691646" y="2095893"/>
                    </a:cubicBezTo>
                    <a:cubicBezTo>
                      <a:pt x="4714694" y="2105450"/>
                      <a:pt x="4739922" y="2105196"/>
                      <a:pt x="4766494" y="2097481"/>
                    </a:cubicBezTo>
                    <a:cubicBezTo>
                      <a:pt x="4794656" y="2089012"/>
                      <a:pt x="4824746" y="2082555"/>
                      <a:pt x="4851480" y="2104015"/>
                    </a:cubicBezTo>
                    <a:cubicBezTo>
                      <a:pt x="4867738" y="2117764"/>
                      <a:pt x="4882402" y="2132266"/>
                      <a:pt x="4879132" y="2156243"/>
                    </a:cubicBezTo>
                    <a:cubicBezTo>
                      <a:pt x="4875858" y="2180221"/>
                      <a:pt x="4888766" y="2184831"/>
                      <a:pt x="4909720" y="2181727"/>
                    </a:cubicBezTo>
                    <a:cubicBezTo>
                      <a:pt x="4931094" y="2177451"/>
                      <a:pt x="4955816" y="2182311"/>
                      <a:pt x="4973588" y="2162190"/>
                    </a:cubicBezTo>
                    <a:cubicBezTo>
                      <a:pt x="4984068" y="2151374"/>
                      <a:pt x="4998482" y="2159170"/>
                      <a:pt x="5009292" y="2169649"/>
                    </a:cubicBezTo>
                    <a:cubicBezTo>
                      <a:pt x="5021192" y="2184487"/>
                      <a:pt x="5036780" y="2192702"/>
                      <a:pt x="5056812" y="2195887"/>
                    </a:cubicBezTo>
                    <a:cubicBezTo>
                      <a:pt x="5074496" y="2198233"/>
                      <a:pt x="5083294" y="2210639"/>
                      <a:pt x="5090082" y="2224976"/>
                    </a:cubicBezTo>
                    <a:cubicBezTo>
                      <a:pt x="5097288" y="2238137"/>
                      <a:pt x="5103320" y="2250879"/>
                      <a:pt x="5116478" y="2262197"/>
                    </a:cubicBezTo>
                    <a:cubicBezTo>
                      <a:pt x="5135418" y="2279550"/>
                      <a:pt x="5152848" y="2293717"/>
                      <a:pt x="5180008" y="2276948"/>
                    </a:cubicBezTo>
                    <a:cubicBezTo>
                      <a:pt x="5189226" y="2269653"/>
                      <a:pt x="5202972" y="2271916"/>
                      <a:pt x="5215628" y="2269820"/>
                    </a:cubicBezTo>
                    <a:cubicBezTo>
                      <a:pt x="5222754" y="2268395"/>
                      <a:pt x="5233734" y="2270992"/>
                      <a:pt x="5237002" y="2265542"/>
                    </a:cubicBezTo>
                    <a:cubicBezTo>
                      <a:pt x="5258546" y="2234857"/>
                      <a:pt x="5296096" y="2229741"/>
                      <a:pt x="5320992" y="2208194"/>
                    </a:cubicBezTo>
                    <a:cubicBezTo>
                      <a:pt x="5336248" y="2195114"/>
                      <a:pt x="5347732" y="2192599"/>
                      <a:pt x="5360888" y="2203915"/>
                    </a:cubicBezTo>
                    <a:cubicBezTo>
                      <a:pt x="5374884" y="2212885"/>
                      <a:pt x="5386534" y="2221017"/>
                      <a:pt x="5398516" y="2231914"/>
                    </a:cubicBezTo>
                    <a:cubicBezTo>
                      <a:pt x="5418296" y="2246920"/>
                      <a:pt x="5426924" y="2267207"/>
                      <a:pt x="5420468" y="2292694"/>
                    </a:cubicBezTo>
                    <a:cubicBezTo>
                      <a:pt x="5415268" y="2314659"/>
                      <a:pt x="5414426" y="2335534"/>
                      <a:pt x="5439822" y="2345929"/>
                    </a:cubicBezTo>
                    <a:cubicBezTo>
                      <a:pt x="5459850" y="2367640"/>
                      <a:pt x="5473088" y="2393545"/>
                      <a:pt x="5490770" y="2414419"/>
                    </a:cubicBezTo>
                    <a:cubicBezTo>
                      <a:pt x="5502920" y="2435964"/>
                      <a:pt x="5520686" y="2452897"/>
                      <a:pt x="5538870" y="2468657"/>
                    </a:cubicBezTo>
                    <a:cubicBezTo>
                      <a:pt x="5563930" y="2494813"/>
                      <a:pt x="5573820" y="2493052"/>
                      <a:pt x="5589916" y="2459096"/>
                    </a:cubicBezTo>
                    <a:cubicBezTo>
                      <a:pt x="5608526" y="2436628"/>
                      <a:pt x="5630404" y="2427237"/>
                      <a:pt x="5659232" y="2442829"/>
                    </a:cubicBezTo>
                    <a:cubicBezTo>
                      <a:pt x="5660742" y="2446014"/>
                      <a:pt x="5660656" y="2449954"/>
                      <a:pt x="5658226" y="2453056"/>
                    </a:cubicBezTo>
                    <a:cubicBezTo>
                      <a:pt x="5656130" y="2458925"/>
                      <a:pt x="5651352" y="2461189"/>
                      <a:pt x="5645820" y="2461860"/>
                    </a:cubicBezTo>
                    <a:cubicBezTo>
                      <a:pt x="5611874" y="2464294"/>
                      <a:pt x="5612878" y="2491121"/>
                      <a:pt x="5607258" y="2514261"/>
                    </a:cubicBezTo>
                    <a:cubicBezTo>
                      <a:pt x="5600800" y="2539747"/>
                      <a:pt x="5613872" y="2555004"/>
                      <a:pt x="5632228" y="2562883"/>
                    </a:cubicBezTo>
                    <a:cubicBezTo>
                      <a:pt x="5667344" y="2579396"/>
                      <a:pt x="5667926" y="2607398"/>
                      <a:pt x="5664902" y="2638081"/>
                    </a:cubicBezTo>
                    <a:cubicBezTo>
                      <a:pt x="5657518" y="2706911"/>
                      <a:pt x="5616360" y="2751766"/>
                      <a:pt x="5565478" y="2790501"/>
                    </a:cubicBezTo>
                    <a:cubicBezTo>
                      <a:pt x="5558688" y="2794695"/>
                      <a:pt x="5550306" y="2799641"/>
                      <a:pt x="5542846" y="2798301"/>
                    </a:cubicBezTo>
                    <a:cubicBezTo>
                      <a:pt x="5496918" y="2789836"/>
                      <a:pt x="5452326" y="2810966"/>
                      <a:pt x="5405808" y="2811555"/>
                    </a:cubicBezTo>
                    <a:cubicBezTo>
                      <a:pt x="5375466" y="2811305"/>
                      <a:pt x="5344792" y="2808289"/>
                      <a:pt x="5316382" y="2791524"/>
                    </a:cubicBezTo>
                    <a:cubicBezTo>
                      <a:pt x="5295344" y="2780039"/>
                      <a:pt x="5277492" y="2785574"/>
                      <a:pt x="5259050" y="2800162"/>
                    </a:cubicBezTo>
                    <a:cubicBezTo>
                      <a:pt x="5222502" y="2832106"/>
                      <a:pt x="5210510" y="2876791"/>
                      <a:pt x="5230788" y="2923738"/>
                    </a:cubicBezTo>
                    <a:cubicBezTo>
                      <a:pt x="5233384" y="2931283"/>
                      <a:pt x="5237154" y="2939247"/>
                      <a:pt x="5238160" y="2947546"/>
                    </a:cubicBezTo>
                    <a:cubicBezTo>
                      <a:pt x="5241592" y="2971272"/>
                      <a:pt x="5258270" y="2983847"/>
                      <a:pt x="5278720" y="2985857"/>
                    </a:cubicBezTo>
                    <a:cubicBezTo>
                      <a:pt x="5312162" y="2988537"/>
                      <a:pt x="5343926" y="2995913"/>
                      <a:pt x="5375606" y="3007229"/>
                    </a:cubicBezTo>
                    <a:cubicBezTo>
                      <a:pt x="5387340" y="3011420"/>
                      <a:pt x="5398068" y="3007311"/>
                      <a:pt x="5408128" y="2997670"/>
                    </a:cubicBezTo>
                    <a:cubicBezTo>
                      <a:pt x="5446018" y="2958265"/>
                      <a:pt x="5496056" y="2958933"/>
                      <a:pt x="5532258" y="2998333"/>
                    </a:cubicBezTo>
                    <a:cubicBezTo>
                      <a:pt x="5541140" y="3006799"/>
                      <a:pt x="5548430" y="3016021"/>
                      <a:pt x="5556894" y="3025662"/>
                    </a:cubicBezTo>
                    <a:cubicBezTo>
                      <a:pt x="5590080" y="3058691"/>
                      <a:pt x="5624024" y="3056258"/>
                      <a:pt x="5649258" y="3018949"/>
                    </a:cubicBezTo>
                    <a:cubicBezTo>
                      <a:pt x="5664768" y="2994049"/>
                      <a:pt x="5690332" y="2978034"/>
                      <a:pt x="5714642" y="2965542"/>
                    </a:cubicBezTo>
                    <a:cubicBezTo>
                      <a:pt x="5724616" y="2959840"/>
                      <a:pt x="5735764" y="2954558"/>
                      <a:pt x="5744562" y="2966965"/>
                    </a:cubicBezTo>
                    <a:cubicBezTo>
                      <a:pt x="5737014" y="3006620"/>
                      <a:pt x="5731058" y="3045520"/>
                      <a:pt x="5724682" y="3085594"/>
                    </a:cubicBezTo>
                    <a:cubicBezTo>
                      <a:pt x="5679338" y="3086603"/>
                      <a:pt x="5637012" y="3093984"/>
                      <a:pt x="5598620" y="3119974"/>
                    </a:cubicBezTo>
                    <a:cubicBezTo>
                      <a:pt x="5583028" y="3130286"/>
                      <a:pt x="5572552" y="3141103"/>
                      <a:pt x="5568610" y="3159547"/>
                    </a:cubicBezTo>
                    <a:cubicBezTo>
                      <a:pt x="5560892" y="3188554"/>
                      <a:pt x="5567928" y="3228124"/>
                      <a:pt x="5584266" y="3256459"/>
                    </a:cubicBezTo>
                    <a:cubicBezTo>
                      <a:pt x="5594910" y="3274819"/>
                      <a:pt x="5597254" y="3294185"/>
                      <a:pt x="5585432" y="3312462"/>
                    </a:cubicBezTo>
                    <a:cubicBezTo>
                      <a:pt x="5566318" y="3340045"/>
                      <a:pt x="5553826" y="3371317"/>
                      <a:pt x="5535886" y="3399319"/>
                    </a:cubicBezTo>
                    <a:cubicBezTo>
                      <a:pt x="5518784" y="3424974"/>
                      <a:pt x="5498162" y="3449371"/>
                      <a:pt x="5474858" y="3470163"/>
                    </a:cubicBezTo>
                    <a:cubicBezTo>
                      <a:pt x="5449544" y="3492885"/>
                      <a:pt x="5420374" y="3511582"/>
                      <a:pt x="5400840" y="3540338"/>
                    </a:cubicBezTo>
                    <a:cubicBezTo>
                      <a:pt x="5391116" y="3552747"/>
                      <a:pt x="5379548" y="3559202"/>
                      <a:pt x="5362702" y="3554510"/>
                    </a:cubicBezTo>
                    <a:cubicBezTo>
                      <a:pt x="5345438" y="3550989"/>
                      <a:pt x="5331524" y="3556607"/>
                      <a:pt x="5318280" y="3567758"/>
                    </a:cubicBezTo>
                    <a:cubicBezTo>
                      <a:pt x="5296568" y="3587796"/>
                      <a:pt x="5271088" y="3599871"/>
                      <a:pt x="5241166" y="3598447"/>
                    </a:cubicBezTo>
                    <a:cubicBezTo>
                      <a:pt x="5209652" y="3597778"/>
                      <a:pt x="5186348" y="3618571"/>
                      <a:pt x="5156594" y="3627795"/>
                    </a:cubicBezTo>
                    <a:cubicBezTo>
                      <a:pt x="5131614" y="3634754"/>
                      <a:pt x="5113428" y="3637523"/>
                      <a:pt x="5101864" y="3606923"/>
                    </a:cubicBezTo>
                    <a:cubicBezTo>
                      <a:pt x="5095246" y="3584706"/>
                      <a:pt x="5033898" y="3560147"/>
                      <a:pt x="5010512" y="3566352"/>
                    </a:cubicBezTo>
                    <a:cubicBezTo>
                      <a:pt x="5002216" y="3567359"/>
                      <a:pt x="4992660" y="3571887"/>
                      <a:pt x="4984866" y="3567779"/>
                    </a:cubicBezTo>
                    <a:cubicBezTo>
                      <a:pt x="4936258" y="3537182"/>
                      <a:pt x="4879180" y="3533999"/>
                      <a:pt x="4824116" y="3528889"/>
                    </a:cubicBezTo>
                    <a:cubicBezTo>
                      <a:pt x="4810370" y="3526627"/>
                      <a:pt x="4803080" y="3517405"/>
                      <a:pt x="4796208" y="3507010"/>
                    </a:cubicBezTo>
                    <a:cubicBezTo>
                      <a:pt x="4784144" y="3481524"/>
                      <a:pt x="4722878" y="3453024"/>
                      <a:pt x="4695136" y="3460320"/>
                    </a:cubicBezTo>
                    <a:cubicBezTo>
                      <a:pt x="4676108" y="3465434"/>
                      <a:pt x="4674598" y="3480777"/>
                      <a:pt x="4677026" y="3496203"/>
                    </a:cubicBezTo>
                    <a:cubicBezTo>
                      <a:pt x="4680290" y="3527809"/>
                      <a:pt x="4675762" y="3555307"/>
                      <a:pt x="4657066" y="3581716"/>
                    </a:cubicBezTo>
                    <a:lnTo>
                      <a:pt x="4655058" y="3583641"/>
                    </a:lnTo>
                    <a:lnTo>
                      <a:pt x="4655054" y="3583645"/>
                    </a:lnTo>
                    <a:lnTo>
                      <a:pt x="4655054" y="3583646"/>
                    </a:lnTo>
                    <a:lnTo>
                      <a:pt x="4636972" y="3600988"/>
                    </a:lnTo>
                    <a:cubicBezTo>
                      <a:pt x="4616410" y="3619141"/>
                      <a:pt x="4593528" y="3631813"/>
                      <a:pt x="4560088" y="3619868"/>
                    </a:cubicBezTo>
                    <a:cubicBezTo>
                      <a:pt x="4551874" y="3616934"/>
                      <a:pt x="4543826" y="3624648"/>
                      <a:pt x="4535864" y="3628420"/>
                    </a:cubicBezTo>
                    <a:cubicBezTo>
                      <a:pt x="4502840" y="3643094"/>
                      <a:pt x="4483980" y="3640328"/>
                      <a:pt x="4458924" y="3614173"/>
                    </a:cubicBezTo>
                    <a:cubicBezTo>
                      <a:pt x="4435796" y="3590031"/>
                      <a:pt x="4414928" y="3570665"/>
                      <a:pt x="4377882" y="3570668"/>
                    </a:cubicBezTo>
                    <a:cubicBezTo>
                      <a:pt x="4352654" y="3570920"/>
                      <a:pt x="4338158" y="3548538"/>
                      <a:pt x="4326760" y="3528585"/>
                    </a:cubicBezTo>
                    <a:cubicBezTo>
                      <a:pt x="4319976" y="3514250"/>
                      <a:pt x="4326180" y="3500584"/>
                      <a:pt x="4339672" y="3496140"/>
                    </a:cubicBezTo>
                    <a:cubicBezTo>
                      <a:pt x="4361550" y="3486749"/>
                      <a:pt x="4376472" y="3470903"/>
                      <a:pt x="4389132" y="3450279"/>
                    </a:cubicBezTo>
                    <a:cubicBezTo>
                      <a:pt x="4402124" y="3432421"/>
                      <a:pt x="4424672" y="3428563"/>
                      <a:pt x="4446296" y="3430993"/>
                    </a:cubicBezTo>
                    <a:cubicBezTo>
                      <a:pt x="4462806" y="3432920"/>
                      <a:pt x="4468084" y="3444070"/>
                      <a:pt x="4470094" y="3460670"/>
                    </a:cubicBezTo>
                    <a:cubicBezTo>
                      <a:pt x="4474196" y="3489927"/>
                      <a:pt x="4488696" y="3493783"/>
                      <a:pt x="4509988" y="3474919"/>
                    </a:cubicBezTo>
                    <a:cubicBezTo>
                      <a:pt x="4548462" y="3444987"/>
                      <a:pt x="4548462" y="3444987"/>
                      <a:pt x="4577204" y="3483047"/>
                    </a:cubicBezTo>
                    <a:cubicBezTo>
                      <a:pt x="4587596" y="3494700"/>
                      <a:pt x="4587596" y="3494700"/>
                      <a:pt x="4615090" y="3480697"/>
                    </a:cubicBezTo>
                    <a:cubicBezTo>
                      <a:pt x="4582822" y="3478435"/>
                      <a:pt x="4564636" y="3462675"/>
                      <a:pt x="4557348" y="3434927"/>
                    </a:cubicBezTo>
                    <a:cubicBezTo>
                      <a:pt x="4554750" y="3427381"/>
                      <a:pt x="4548968" y="3421345"/>
                      <a:pt x="4542350" y="3417657"/>
                    </a:cubicBezTo>
                    <a:cubicBezTo>
                      <a:pt x="4516368" y="3397790"/>
                      <a:pt x="4498772" y="3372976"/>
                      <a:pt x="4487962" y="3343969"/>
                    </a:cubicBezTo>
                    <a:cubicBezTo>
                      <a:pt x="4479670" y="3326448"/>
                      <a:pt x="4467684" y="3315550"/>
                      <a:pt x="4448238" y="3321839"/>
                    </a:cubicBezTo>
                    <a:cubicBezTo>
                      <a:pt x="4422842" y="3329972"/>
                      <a:pt x="4403314" y="3321674"/>
                      <a:pt x="4385128" y="3305914"/>
                    </a:cubicBezTo>
                    <a:cubicBezTo>
                      <a:pt x="4369290" y="3290992"/>
                      <a:pt x="4360572" y="3293172"/>
                      <a:pt x="4350678" y="3313461"/>
                    </a:cubicBezTo>
                    <a:cubicBezTo>
                      <a:pt x="4342800" y="3331822"/>
                      <a:pt x="4332152" y="3350518"/>
                      <a:pt x="4328546" y="3371729"/>
                    </a:cubicBezTo>
                    <a:cubicBezTo>
                      <a:pt x="4325690" y="3394532"/>
                      <a:pt x="4317390" y="3414066"/>
                      <a:pt x="4301296" y="3429494"/>
                    </a:cubicBezTo>
                    <a:cubicBezTo>
                      <a:pt x="4295262" y="3435278"/>
                      <a:pt x="4287214" y="3442991"/>
                      <a:pt x="4287800" y="3452465"/>
                    </a:cubicBezTo>
                    <a:cubicBezTo>
                      <a:pt x="4288632" y="3487172"/>
                      <a:pt x="4269518" y="3514756"/>
                      <a:pt x="4252752" y="3543178"/>
                    </a:cubicBezTo>
                    <a:cubicBezTo>
                      <a:pt x="4243362" y="3558352"/>
                      <a:pt x="4243864" y="3571766"/>
                      <a:pt x="4253414" y="3585765"/>
                    </a:cubicBezTo>
                    <a:cubicBezTo>
                      <a:pt x="4265650" y="3603370"/>
                      <a:pt x="4274700" y="3622485"/>
                      <a:pt x="4285760" y="3639670"/>
                    </a:cubicBezTo>
                    <a:cubicBezTo>
                      <a:pt x="4302184" y="3664065"/>
                      <a:pt x="4328082" y="3669345"/>
                      <a:pt x="4351302" y="3652493"/>
                    </a:cubicBezTo>
                    <a:cubicBezTo>
                      <a:pt x="4390530" y="3624154"/>
                      <a:pt x="4412238" y="3622644"/>
                      <a:pt x="4447520" y="3649804"/>
                    </a:cubicBezTo>
                    <a:cubicBezTo>
                      <a:pt x="4475426" y="3671684"/>
                      <a:pt x="4501910" y="3686436"/>
                      <a:pt x="4532842" y="3659105"/>
                    </a:cubicBezTo>
                    <a:cubicBezTo>
                      <a:pt x="4540050" y="3653739"/>
                      <a:pt x="4550276" y="3654744"/>
                      <a:pt x="4559242" y="3659270"/>
                    </a:cubicBezTo>
                    <a:cubicBezTo>
                      <a:pt x="4592014" y="3674946"/>
                      <a:pt x="4614562" y="3652560"/>
                      <a:pt x="4639708" y="3637720"/>
                    </a:cubicBezTo>
                    <a:cubicBezTo>
                      <a:pt x="4656178" y="3627721"/>
                      <a:pt x="4649738" y="3611028"/>
                      <a:pt x="4650616" y="3596763"/>
                    </a:cubicBezTo>
                    <a:lnTo>
                      <a:pt x="4655054" y="3583646"/>
                    </a:lnTo>
                    <a:lnTo>
                      <a:pt x="4655058" y="3583641"/>
                    </a:lnTo>
                    <a:lnTo>
                      <a:pt x="4685482" y="3559110"/>
                    </a:lnTo>
                    <a:cubicBezTo>
                      <a:pt x="4693424" y="3549375"/>
                      <a:pt x="4699188" y="3537867"/>
                      <a:pt x="4702836" y="3523950"/>
                    </a:cubicBezTo>
                    <a:cubicBezTo>
                      <a:pt x="4708706" y="3507519"/>
                      <a:pt x="4717676" y="3493517"/>
                      <a:pt x="4738546" y="3494354"/>
                    </a:cubicBezTo>
                    <a:cubicBezTo>
                      <a:pt x="4753130" y="3494270"/>
                      <a:pt x="4762012" y="3502736"/>
                      <a:pt x="4768046" y="3515479"/>
                    </a:cubicBezTo>
                    <a:cubicBezTo>
                      <a:pt x="4775922" y="3534174"/>
                      <a:pt x="4766952" y="3548175"/>
                      <a:pt x="4751360" y="3558488"/>
                    </a:cubicBezTo>
                    <a:cubicBezTo>
                      <a:pt x="4734176" y="3569555"/>
                      <a:pt x="4729146" y="3583640"/>
                      <a:pt x="4734256" y="3602670"/>
                    </a:cubicBezTo>
                    <a:cubicBezTo>
                      <a:pt x="4736434" y="3611390"/>
                      <a:pt x="4739366" y="3621701"/>
                      <a:pt x="4735342" y="3625557"/>
                    </a:cubicBezTo>
                    <a:cubicBezTo>
                      <a:pt x="4704996" y="3662363"/>
                      <a:pt x="4705826" y="3715599"/>
                      <a:pt x="4663830" y="3744273"/>
                    </a:cubicBezTo>
                    <a:cubicBezTo>
                      <a:pt x="4642624" y="3759197"/>
                      <a:pt x="4636336" y="3776803"/>
                      <a:pt x="4647226" y="3801869"/>
                    </a:cubicBezTo>
                    <a:cubicBezTo>
                      <a:pt x="4664908" y="3841271"/>
                      <a:pt x="4647552" y="3878746"/>
                      <a:pt x="4603716" y="3882942"/>
                    </a:cubicBezTo>
                    <a:cubicBezTo>
                      <a:pt x="4569770" y="3885375"/>
                      <a:pt x="4555102" y="3907928"/>
                      <a:pt x="4534982" y="3927211"/>
                    </a:cubicBezTo>
                    <a:cubicBezTo>
                      <a:pt x="4520900" y="3940709"/>
                      <a:pt x="4525004" y="3951440"/>
                      <a:pt x="4541766" y="3960073"/>
                    </a:cubicBezTo>
                    <a:cubicBezTo>
                      <a:pt x="4547212" y="3963343"/>
                      <a:pt x="4554672" y="3964684"/>
                      <a:pt x="4560120" y="3967954"/>
                    </a:cubicBezTo>
                    <a:cubicBezTo>
                      <a:pt x="4588112" y="3985892"/>
                      <a:pt x="4588610" y="4017834"/>
                      <a:pt x="4561032" y="4035776"/>
                    </a:cubicBezTo>
                    <a:cubicBezTo>
                      <a:pt x="4554244" y="4039968"/>
                      <a:pt x="4546700" y="4042568"/>
                      <a:pt x="4540330" y="4045586"/>
                    </a:cubicBezTo>
                    <a:cubicBezTo>
                      <a:pt x="4531192" y="4048940"/>
                      <a:pt x="4520882" y="4051875"/>
                      <a:pt x="4521802" y="4064115"/>
                    </a:cubicBezTo>
                    <a:cubicBezTo>
                      <a:pt x="4522304" y="4077529"/>
                      <a:pt x="4531692" y="4080882"/>
                      <a:pt x="4543088" y="4082306"/>
                    </a:cubicBezTo>
                    <a:cubicBezTo>
                      <a:pt x="4560774" y="4084653"/>
                      <a:pt x="4567310" y="4092281"/>
                      <a:pt x="4553982" y="4107372"/>
                    </a:cubicBezTo>
                    <a:cubicBezTo>
                      <a:pt x="4545096" y="4117433"/>
                      <a:pt x="4532774" y="4122296"/>
                      <a:pt x="4540314" y="4138225"/>
                    </a:cubicBezTo>
                    <a:cubicBezTo>
                      <a:pt x="4547438" y="4155327"/>
                      <a:pt x="4563194" y="4155660"/>
                      <a:pt x="4578950" y="4155995"/>
                    </a:cubicBezTo>
                    <a:cubicBezTo>
                      <a:pt x="4601832" y="4154905"/>
                      <a:pt x="4614066" y="4172509"/>
                      <a:pt x="4606184" y="4190870"/>
                    </a:cubicBezTo>
                    <a:cubicBezTo>
                      <a:pt x="4600400" y="4203362"/>
                      <a:pt x="4587076" y="4199925"/>
                      <a:pt x="4579028" y="4207639"/>
                    </a:cubicBezTo>
                    <a:cubicBezTo>
                      <a:pt x="4584726" y="4217615"/>
                      <a:pt x="4596878" y="4220632"/>
                      <a:pt x="4604588" y="4228679"/>
                    </a:cubicBezTo>
                    <a:cubicBezTo>
                      <a:pt x="4627800" y="4248882"/>
                      <a:pt x="4633412" y="4281326"/>
                      <a:pt x="4617148" y="4304634"/>
                    </a:cubicBezTo>
                    <a:cubicBezTo>
                      <a:pt x="4602058" y="4328360"/>
                      <a:pt x="4559144" y="4344794"/>
                      <a:pt x="4535678" y="4336413"/>
                    </a:cubicBezTo>
                    <a:cubicBezTo>
                      <a:pt x="4523944" y="4332221"/>
                      <a:pt x="4519838" y="4321491"/>
                      <a:pt x="4519672" y="4310844"/>
                    </a:cubicBezTo>
                    <a:cubicBezTo>
                      <a:pt x="4519338" y="4289549"/>
                      <a:pt x="4515738" y="4273706"/>
                      <a:pt x="4489756" y="4272365"/>
                    </a:cubicBezTo>
                    <a:cubicBezTo>
                      <a:pt x="4486990" y="4272700"/>
                      <a:pt x="4483470" y="4271443"/>
                      <a:pt x="4481542" y="4269431"/>
                    </a:cubicBezTo>
                    <a:cubicBezTo>
                      <a:pt x="4458666" y="4233467"/>
                      <a:pt x="4437540" y="4262978"/>
                      <a:pt x="4417256" y="4271615"/>
                    </a:cubicBezTo>
                    <a:cubicBezTo>
                      <a:pt x="4399738" y="4279916"/>
                      <a:pt x="4404178" y="4293413"/>
                      <a:pt x="4419766" y="4301628"/>
                    </a:cubicBezTo>
                    <a:cubicBezTo>
                      <a:pt x="4432588" y="4310178"/>
                      <a:pt x="4446670" y="4315208"/>
                      <a:pt x="4455048" y="4328788"/>
                    </a:cubicBezTo>
                    <a:cubicBezTo>
                      <a:pt x="4460746" y="4338764"/>
                      <a:pt x="4467536" y="4334572"/>
                      <a:pt x="4473572" y="4328787"/>
                    </a:cubicBezTo>
                    <a:cubicBezTo>
                      <a:pt x="4479272" y="4320236"/>
                      <a:pt x="4487320" y="4312523"/>
                      <a:pt x="4498634" y="4317888"/>
                    </a:cubicBezTo>
                    <a:cubicBezTo>
                      <a:pt x="4511120" y="4323671"/>
                      <a:pt x="4515226" y="4334402"/>
                      <a:pt x="4516900" y="4348234"/>
                    </a:cubicBezTo>
                    <a:cubicBezTo>
                      <a:pt x="4515978" y="4354522"/>
                      <a:pt x="4516648" y="4360055"/>
                      <a:pt x="4514132" y="4367098"/>
                    </a:cubicBezTo>
                    <a:cubicBezTo>
                      <a:pt x="4510944" y="4387135"/>
                      <a:pt x="4520914" y="4399961"/>
                      <a:pt x="4538266" y="4399541"/>
                    </a:cubicBezTo>
                    <a:cubicBezTo>
                      <a:pt x="4573384" y="4397526"/>
                      <a:pt x="4583272" y="4414293"/>
                      <a:pt x="4583352" y="4447408"/>
                    </a:cubicBezTo>
                    <a:cubicBezTo>
                      <a:pt x="4583768" y="4464762"/>
                      <a:pt x="4599606" y="4479684"/>
                      <a:pt x="4606308" y="4497960"/>
                    </a:cubicBezTo>
                    <a:cubicBezTo>
                      <a:pt x="4629682" y="4565865"/>
                      <a:pt x="4631768" y="4634107"/>
                      <a:pt x="4603932" y="4700925"/>
                    </a:cubicBezTo>
                    <a:cubicBezTo>
                      <a:pt x="4600662" y="4706375"/>
                      <a:pt x="4596304" y="4707466"/>
                      <a:pt x="4593120" y="4708975"/>
                    </a:cubicBezTo>
                    <a:cubicBezTo>
                      <a:pt x="4546184" y="4710738"/>
                      <a:pt x="4507792" y="4736730"/>
                      <a:pt x="4464122" y="4751571"/>
                    </a:cubicBezTo>
                    <a:cubicBezTo>
                      <a:pt x="4443082" y="4758615"/>
                      <a:pt x="4423220" y="4766078"/>
                      <a:pt x="4401344" y="4756941"/>
                    </a:cubicBezTo>
                    <a:cubicBezTo>
                      <a:pt x="4394304" y="4754426"/>
                      <a:pt x="4385672" y="4752667"/>
                      <a:pt x="4378128" y="4755265"/>
                    </a:cubicBezTo>
                    <a:cubicBezTo>
                      <a:pt x="4354658" y="4765411"/>
                      <a:pt x="4337394" y="4761891"/>
                      <a:pt x="4323734" y="4737161"/>
                    </a:cubicBezTo>
                    <a:cubicBezTo>
                      <a:pt x="4315354" y="4723580"/>
                      <a:pt x="4255010" y="4725847"/>
                      <a:pt x="4242938" y="4737417"/>
                    </a:cubicBezTo>
                    <a:cubicBezTo>
                      <a:pt x="4232880" y="4747059"/>
                      <a:pt x="4237824" y="4755442"/>
                      <a:pt x="4247546" y="4761561"/>
                    </a:cubicBezTo>
                    <a:cubicBezTo>
                      <a:pt x="4276710" y="4779920"/>
                      <a:pt x="4304282" y="4799032"/>
                      <a:pt x="4339650" y="4803725"/>
                    </a:cubicBezTo>
                    <a:cubicBezTo>
                      <a:pt x="4381724" y="4808165"/>
                      <a:pt x="4400158" y="4849160"/>
                      <a:pt x="4374590" y="4883702"/>
                    </a:cubicBezTo>
                    <a:cubicBezTo>
                      <a:pt x="4360422" y="4901141"/>
                      <a:pt x="4358408" y="4921597"/>
                      <a:pt x="4352874" y="4940795"/>
                    </a:cubicBezTo>
                    <a:cubicBezTo>
                      <a:pt x="4311548" y="4975003"/>
                      <a:pt x="4284720" y="5031594"/>
                      <a:pt x="4218506" y="5031765"/>
                    </a:cubicBezTo>
                    <a:cubicBezTo>
                      <a:pt x="4209034" y="5032353"/>
                      <a:pt x="4200232" y="5038473"/>
                      <a:pt x="4192186" y="5046188"/>
                    </a:cubicBezTo>
                    <a:cubicBezTo>
                      <a:pt x="4163182" y="5075531"/>
                      <a:pt x="4124960" y="5093643"/>
                      <a:pt x="4090172" y="5116950"/>
                    </a:cubicBezTo>
                    <a:cubicBezTo>
                      <a:pt x="4064942" y="5135732"/>
                      <a:pt x="4033846" y="5133889"/>
                      <a:pt x="4004010" y="5128526"/>
                    </a:cubicBezTo>
                    <a:cubicBezTo>
                      <a:pt x="3968726" y="5119893"/>
                      <a:pt x="3932016" y="5122662"/>
                      <a:pt x="3896056" y="5127023"/>
                    </a:cubicBezTo>
                    <a:cubicBezTo>
                      <a:pt x="3879462" y="5129037"/>
                      <a:pt x="3869738" y="5141445"/>
                      <a:pt x="3856578" y="5148655"/>
                    </a:cubicBezTo>
                    <a:lnTo>
                      <a:pt x="3849458" y="5153320"/>
                    </a:lnTo>
                    <a:lnTo>
                      <a:pt x="3849986" y="5157019"/>
                    </a:lnTo>
                    <a:cubicBezTo>
                      <a:pt x="3849180" y="5160197"/>
                      <a:pt x="3847444" y="5163208"/>
                      <a:pt x="3845814" y="5165926"/>
                    </a:cubicBezTo>
                    <a:cubicBezTo>
                      <a:pt x="3816356" y="5200293"/>
                      <a:pt x="3808500" y="5237093"/>
                      <a:pt x="3827262" y="5280762"/>
                    </a:cubicBezTo>
                    <a:cubicBezTo>
                      <a:pt x="3828770" y="5283942"/>
                      <a:pt x="3829440" y="5289462"/>
                      <a:pt x="3826596" y="5293727"/>
                    </a:cubicBezTo>
                    <a:cubicBezTo>
                      <a:pt x="3817472" y="5297069"/>
                      <a:pt x="3808348" y="5300411"/>
                      <a:pt x="3808856" y="5313796"/>
                    </a:cubicBezTo>
                    <a:cubicBezTo>
                      <a:pt x="3809868" y="5340562"/>
                      <a:pt x="3794470" y="5361467"/>
                      <a:pt x="3778320" y="5380783"/>
                    </a:cubicBezTo>
                    <a:cubicBezTo>
                      <a:pt x="3760162" y="5402022"/>
                      <a:pt x="3755314" y="5426695"/>
                      <a:pt x="3757496" y="5453880"/>
                    </a:cubicBezTo>
                    <a:cubicBezTo>
                      <a:pt x="3760770" y="5485415"/>
                      <a:pt x="3756510" y="5519540"/>
                      <a:pt x="3770414" y="5550912"/>
                    </a:cubicBezTo>
                    <a:cubicBezTo>
                      <a:pt x="3761632" y="5575499"/>
                      <a:pt x="3735764" y="5570221"/>
                      <a:pt x="3719780" y="5581674"/>
                    </a:cubicBezTo>
                    <a:cubicBezTo>
                      <a:pt x="3696762" y="5590616"/>
                      <a:pt x="3673324" y="5600729"/>
                      <a:pt x="3648882" y="5602559"/>
                    </a:cubicBezTo>
                    <a:cubicBezTo>
                      <a:pt x="3607448" y="5607564"/>
                      <a:pt x="3570872" y="5624864"/>
                      <a:pt x="3530610" y="5630287"/>
                    </a:cubicBezTo>
                    <a:cubicBezTo>
                      <a:pt x="3515626" y="5631537"/>
                      <a:pt x="3501396" y="5634375"/>
                      <a:pt x="3486412" y="5635624"/>
                    </a:cubicBezTo>
                    <a:cubicBezTo>
                      <a:pt x="3444308" y="5635108"/>
                      <a:pt x="3409574" y="5658348"/>
                      <a:pt x="3371908" y="5671300"/>
                    </a:cubicBezTo>
                    <a:cubicBezTo>
                      <a:pt x="3344538" y="5681326"/>
                      <a:pt x="3316416" y="5689765"/>
                      <a:pt x="3288456" y="5690340"/>
                    </a:cubicBezTo>
                    <a:cubicBezTo>
                      <a:pt x="3133596" y="5698397"/>
                      <a:pt x="2977734" y="5716660"/>
                      <a:pt x="2823706" y="5703890"/>
                    </a:cubicBezTo>
                    <a:cubicBezTo>
                      <a:pt x="2621376" y="5685750"/>
                      <a:pt x="2416120" y="5675806"/>
                      <a:pt x="2220306" y="5609825"/>
                    </a:cubicBezTo>
                    <a:cubicBezTo>
                      <a:pt x="2207830" y="5604048"/>
                      <a:pt x="2195694" y="5601033"/>
                      <a:pt x="2190080" y="5587145"/>
                    </a:cubicBezTo>
                    <a:cubicBezTo>
                      <a:pt x="2163438" y="5506336"/>
                      <a:pt x="2101144" y="5455040"/>
                      <a:pt x="2044458" y="5399146"/>
                    </a:cubicBezTo>
                    <a:cubicBezTo>
                      <a:pt x="2025952" y="5380653"/>
                      <a:pt x="2008202" y="5363751"/>
                      <a:pt x="2005682" y="5333806"/>
                    </a:cubicBezTo>
                    <a:cubicBezTo>
                      <a:pt x="2003164" y="5303861"/>
                      <a:pt x="1971184" y="5289797"/>
                      <a:pt x="1952678" y="5271304"/>
                    </a:cubicBezTo>
                    <a:cubicBezTo>
                      <a:pt x="1918766" y="5236747"/>
                      <a:pt x="1891216" y="5199181"/>
                      <a:pt x="1861656" y="5163538"/>
                    </a:cubicBezTo>
                    <a:cubicBezTo>
                      <a:pt x="1856298" y="5156343"/>
                      <a:pt x="1851356" y="5147977"/>
                      <a:pt x="1854702" y="5138610"/>
                    </a:cubicBezTo>
                    <a:cubicBezTo>
                      <a:pt x="1881390" y="5086091"/>
                      <a:pt x="1845636" y="5045594"/>
                      <a:pt x="1824444" y="5005019"/>
                    </a:cubicBezTo>
                    <a:cubicBezTo>
                      <a:pt x="1814646" y="4984356"/>
                      <a:pt x="1804010" y="4966034"/>
                      <a:pt x="1796554" y="4946208"/>
                    </a:cubicBezTo>
                    <a:cubicBezTo>
                      <a:pt x="1792784" y="4938260"/>
                      <a:pt x="1787844" y="4929894"/>
                      <a:pt x="1795878" y="4922202"/>
                    </a:cubicBezTo>
                    <a:cubicBezTo>
                      <a:pt x="1805502" y="4913757"/>
                      <a:pt x="1812788" y="4922961"/>
                      <a:pt x="1820238" y="4924301"/>
                    </a:cubicBezTo>
                    <a:cubicBezTo>
                      <a:pt x="1894494" y="4949505"/>
                      <a:pt x="1913262" y="5011659"/>
                      <a:pt x="1916964" y="5078994"/>
                    </a:cubicBezTo>
                    <a:cubicBezTo>
                      <a:pt x="1919484" y="5108940"/>
                      <a:pt x="1925266" y="5133450"/>
                      <a:pt x="1951724" y="5148181"/>
                    </a:cubicBezTo>
                    <a:cubicBezTo>
                      <a:pt x="1955994" y="5151026"/>
                      <a:pt x="1959092" y="5153452"/>
                      <a:pt x="1961352" y="5158220"/>
                    </a:cubicBezTo>
                    <a:cubicBezTo>
                      <a:pt x="1975340" y="5185662"/>
                      <a:pt x="1990244" y="5206829"/>
                      <a:pt x="2027662" y="5205671"/>
                    </a:cubicBezTo>
                    <a:cubicBezTo>
                      <a:pt x="2042646" y="5204421"/>
                      <a:pt x="2048094" y="5226171"/>
                      <a:pt x="2046172" y="5242648"/>
                    </a:cubicBezTo>
                    <a:cubicBezTo>
                      <a:pt x="2045342" y="5263475"/>
                      <a:pt x="2051790" y="5275021"/>
                      <a:pt x="2072134" y="5280967"/>
                    </a:cubicBezTo>
                    <a:cubicBezTo>
                      <a:pt x="2090886" y="5287665"/>
                      <a:pt x="2100432" y="5301637"/>
                      <a:pt x="2110734" y="5317199"/>
                    </a:cubicBezTo>
                    <a:cubicBezTo>
                      <a:pt x="2115674" y="5325564"/>
                      <a:pt x="2123378" y="5333597"/>
                      <a:pt x="2132672" y="5340877"/>
                    </a:cubicBezTo>
                    <a:cubicBezTo>
                      <a:pt x="2140040" y="5346150"/>
                      <a:pt x="2147406" y="5351422"/>
                      <a:pt x="2156196" y="5345319"/>
                    </a:cubicBezTo>
                    <a:cubicBezTo>
                      <a:pt x="2166154" y="5339635"/>
                      <a:pt x="2168328" y="5329850"/>
                      <a:pt x="2165396" y="5319560"/>
                    </a:cubicBezTo>
                    <a:cubicBezTo>
                      <a:pt x="2159696" y="5291119"/>
                      <a:pt x="2144454" y="5267192"/>
                      <a:pt x="2128794" y="5244435"/>
                    </a:cubicBezTo>
                    <a:cubicBezTo>
                      <a:pt x="2105514" y="5209713"/>
                      <a:pt x="2114214" y="5189058"/>
                      <a:pt x="2155564" y="5187984"/>
                    </a:cubicBezTo>
                    <a:cubicBezTo>
                      <a:pt x="2183524" y="5187409"/>
                      <a:pt x="2195910" y="5178631"/>
                      <a:pt x="2191800" y="5149437"/>
                    </a:cubicBezTo>
                    <a:cubicBezTo>
                      <a:pt x="2190204" y="5131704"/>
                      <a:pt x="2190618" y="5112048"/>
                      <a:pt x="2214726" y="5107456"/>
                    </a:cubicBezTo>
                    <a:cubicBezTo>
                      <a:pt x="2232564" y="5138913"/>
                      <a:pt x="2251238" y="5168028"/>
                      <a:pt x="2283474" y="5188783"/>
                    </a:cubicBezTo>
                    <a:cubicBezTo>
                      <a:pt x="2304824" y="5203010"/>
                      <a:pt x="2323830" y="5216400"/>
                      <a:pt x="2352372" y="5206791"/>
                    </a:cubicBezTo>
                    <a:cubicBezTo>
                      <a:pt x="2371790" y="5200525"/>
                      <a:pt x="2386862" y="5213830"/>
                      <a:pt x="2395572" y="5230143"/>
                    </a:cubicBezTo>
                    <a:cubicBezTo>
                      <a:pt x="2404700" y="5245286"/>
                      <a:pt x="2417762" y="5260515"/>
                      <a:pt x="2425300" y="5276410"/>
                    </a:cubicBezTo>
                    <a:cubicBezTo>
                      <a:pt x="2434346" y="5295484"/>
                      <a:pt x="2446656" y="5309122"/>
                      <a:pt x="2468588" y="5314316"/>
                    </a:cubicBezTo>
                    <a:cubicBezTo>
                      <a:pt x="2477212" y="5316076"/>
                      <a:pt x="2483408" y="5320930"/>
                      <a:pt x="2488768" y="5328125"/>
                    </a:cubicBezTo>
                    <a:cubicBezTo>
                      <a:pt x="2513384" y="5355401"/>
                      <a:pt x="2542014" y="5360346"/>
                      <a:pt x="2572732" y="5340953"/>
                    </a:cubicBezTo>
                    <a:cubicBezTo>
                      <a:pt x="2584282" y="5334516"/>
                      <a:pt x="2593822" y="5330002"/>
                      <a:pt x="2605460" y="5338120"/>
                    </a:cubicBezTo>
                    <a:cubicBezTo>
                      <a:pt x="2635768" y="5356867"/>
                      <a:pt x="2670676" y="5362735"/>
                      <a:pt x="2701402" y="5380311"/>
                    </a:cubicBezTo>
                    <a:cubicBezTo>
                      <a:pt x="2711114" y="5386421"/>
                      <a:pt x="2720072" y="5390941"/>
                      <a:pt x="2718236" y="5403487"/>
                    </a:cubicBezTo>
                    <a:cubicBezTo>
                      <a:pt x="2716484" y="5430587"/>
                      <a:pt x="2734230" y="5429004"/>
                      <a:pt x="2753566" y="5426669"/>
                    </a:cubicBezTo>
                    <a:cubicBezTo>
                      <a:pt x="2791486" y="5420410"/>
                      <a:pt x="2825726" y="5439242"/>
                      <a:pt x="2861808" y="5445528"/>
                    </a:cubicBezTo>
                    <a:cubicBezTo>
                      <a:pt x="2868340" y="5453142"/>
                      <a:pt x="2877296" y="5457662"/>
                      <a:pt x="2883828" y="5465276"/>
                    </a:cubicBezTo>
                    <a:cubicBezTo>
                      <a:pt x="2894546" y="5479667"/>
                      <a:pt x="2907856" y="5483100"/>
                      <a:pt x="2923760" y="5475578"/>
                    </a:cubicBezTo>
                    <a:cubicBezTo>
                      <a:pt x="2933302" y="5471065"/>
                      <a:pt x="2945188" y="5467389"/>
                      <a:pt x="2955654" y="5475088"/>
                    </a:cubicBezTo>
                    <a:cubicBezTo>
                      <a:pt x="2975748" y="5492828"/>
                      <a:pt x="2997098" y="5507054"/>
                      <a:pt x="3016440" y="5523206"/>
                    </a:cubicBezTo>
                    <a:cubicBezTo>
                      <a:pt x="3029584" y="5534502"/>
                      <a:pt x="3039214" y="5544543"/>
                      <a:pt x="3056206" y="5541370"/>
                    </a:cubicBezTo>
                    <a:cubicBezTo>
                      <a:pt x="3072026" y="5537779"/>
                      <a:pt x="3084418" y="5547487"/>
                      <a:pt x="3093628" y="5558698"/>
                    </a:cubicBezTo>
                    <a:cubicBezTo>
                      <a:pt x="3112132" y="5577190"/>
                      <a:pt x="3132392" y="5587067"/>
                      <a:pt x="3158592" y="5576621"/>
                    </a:cubicBezTo>
                    <a:cubicBezTo>
                      <a:pt x="3175248" y="5570688"/>
                      <a:pt x="3190150" y="5573371"/>
                      <a:pt x="3202122" y="5584248"/>
                    </a:cubicBezTo>
                    <a:cubicBezTo>
                      <a:pt x="3216858" y="5594793"/>
                      <a:pt x="3228744" y="5591117"/>
                      <a:pt x="3245400" y="5585184"/>
                    </a:cubicBezTo>
                    <a:cubicBezTo>
                      <a:pt x="3285494" y="5569139"/>
                      <a:pt x="3326002" y="5551923"/>
                      <a:pt x="3372130" y="5567078"/>
                    </a:cubicBezTo>
                    <a:cubicBezTo>
                      <a:pt x="3385024" y="5571683"/>
                      <a:pt x="3396660" y="5579801"/>
                      <a:pt x="3410308" y="5585997"/>
                    </a:cubicBezTo>
                    <a:cubicBezTo>
                      <a:pt x="3441870" y="5601231"/>
                      <a:pt x="3448232" y="5598222"/>
                      <a:pt x="3459942" y="5565437"/>
                    </a:cubicBezTo>
                    <a:cubicBezTo>
                      <a:pt x="3462450" y="5558413"/>
                      <a:pt x="3464960" y="5551388"/>
                      <a:pt x="3470986" y="5545618"/>
                    </a:cubicBezTo>
                    <a:cubicBezTo>
                      <a:pt x="3481028" y="5536003"/>
                      <a:pt x="3495512" y="5539855"/>
                      <a:pt x="3506978" y="5537350"/>
                    </a:cubicBezTo>
                    <a:cubicBezTo>
                      <a:pt x="3516102" y="5534008"/>
                      <a:pt x="3523300" y="5528657"/>
                      <a:pt x="3530916" y="5522136"/>
                    </a:cubicBezTo>
                    <a:cubicBezTo>
                      <a:pt x="3577610" y="5472802"/>
                      <a:pt x="3630018" y="5488882"/>
                      <a:pt x="3684686" y="5509728"/>
                    </a:cubicBezTo>
                    <a:cubicBezTo>
                      <a:pt x="3662578" y="5475427"/>
                      <a:pt x="3645156" y="5442798"/>
                      <a:pt x="3613842" y="5415771"/>
                    </a:cubicBezTo>
                    <a:cubicBezTo>
                      <a:pt x="3568962" y="5378617"/>
                      <a:pt x="3527012" y="5333266"/>
                      <a:pt x="3498618" y="5279556"/>
                    </a:cubicBezTo>
                    <a:cubicBezTo>
                      <a:pt x="3492924" y="5269601"/>
                      <a:pt x="3494680" y="5260986"/>
                      <a:pt x="3499198" y="5252037"/>
                    </a:cubicBezTo>
                    <a:cubicBezTo>
                      <a:pt x="3510660" y="5231047"/>
                      <a:pt x="3510738" y="5208631"/>
                      <a:pt x="3511234" y="5185043"/>
                    </a:cubicBezTo>
                    <a:cubicBezTo>
                      <a:pt x="3512390" y="5130006"/>
                      <a:pt x="3524930" y="5076394"/>
                      <a:pt x="3560914" y="5031156"/>
                    </a:cubicBezTo>
                    <a:cubicBezTo>
                      <a:pt x="3592042" y="4992105"/>
                      <a:pt x="3626780" y="4987350"/>
                      <a:pt x="3657678" y="5015549"/>
                    </a:cubicBezTo>
                    <a:lnTo>
                      <a:pt x="3660546" y="5024092"/>
                    </a:lnTo>
                    <a:lnTo>
                      <a:pt x="3660136" y="5009668"/>
                    </a:lnTo>
                    <a:cubicBezTo>
                      <a:pt x="3681846" y="5008157"/>
                      <a:pt x="3697688" y="5004552"/>
                      <a:pt x="3704564" y="4977892"/>
                    </a:cubicBezTo>
                    <a:cubicBezTo>
                      <a:pt x="3713452" y="4949304"/>
                      <a:pt x="3752510" y="4947372"/>
                      <a:pt x="3768094" y="4974115"/>
                    </a:cubicBezTo>
                    <a:cubicBezTo>
                      <a:pt x="3788206" y="5010415"/>
                      <a:pt x="3829864" y="4997501"/>
                      <a:pt x="3857016" y="5017788"/>
                    </a:cubicBezTo>
                    <a:cubicBezTo>
                      <a:pt x="3860116" y="5020219"/>
                      <a:pt x="3866152" y="5014434"/>
                      <a:pt x="3870176" y="5010577"/>
                    </a:cubicBezTo>
                    <a:cubicBezTo>
                      <a:pt x="3889036" y="4994814"/>
                      <a:pt x="3902616" y="4986430"/>
                      <a:pt x="3911328" y="5021306"/>
                    </a:cubicBezTo>
                    <a:cubicBezTo>
                      <a:pt x="3915684" y="5038743"/>
                      <a:pt x="3937476" y="5033293"/>
                      <a:pt x="3948288" y="5025243"/>
                    </a:cubicBezTo>
                    <a:cubicBezTo>
                      <a:pt x="3981232" y="4995984"/>
                      <a:pt x="4019620" y="4988519"/>
                      <a:pt x="4062364" y="4998493"/>
                    </a:cubicBezTo>
                    <a:cubicBezTo>
                      <a:pt x="4066304" y="4998576"/>
                      <a:pt x="4070244" y="4998660"/>
                      <a:pt x="4075020" y="4996396"/>
                    </a:cubicBezTo>
                    <a:cubicBezTo>
                      <a:pt x="4097820" y="4980717"/>
                      <a:pt x="4096154" y="4911302"/>
                      <a:pt x="4070006" y="4899314"/>
                    </a:cubicBezTo>
                    <a:cubicBezTo>
                      <a:pt x="4041092" y="4887663"/>
                      <a:pt x="4025586" y="4875508"/>
                      <a:pt x="4037412" y="4838704"/>
                    </a:cubicBezTo>
                    <a:cubicBezTo>
                      <a:pt x="4047978" y="4805420"/>
                      <a:pt x="4010348" y="4777421"/>
                      <a:pt x="3973132" y="4785304"/>
                    </a:cubicBezTo>
                    <a:cubicBezTo>
                      <a:pt x="3961650" y="4787821"/>
                      <a:pt x="3947568" y="4801319"/>
                      <a:pt x="3937680" y="4784552"/>
                    </a:cubicBezTo>
                    <a:cubicBezTo>
                      <a:pt x="3930054" y="4772564"/>
                      <a:pt x="3937850" y="4758143"/>
                      <a:pt x="3945562" y="4747664"/>
                    </a:cubicBezTo>
                    <a:cubicBezTo>
                      <a:pt x="3955706" y="4734082"/>
                      <a:pt x="3969118" y="4733578"/>
                      <a:pt x="3983532" y="4741373"/>
                    </a:cubicBezTo>
                    <a:cubicBezTo>
                      <a:pt x="3984704" y="4741792"/>
                      <a:pt x="3985458" y="4743386"/>
                      <a:pt x="3986632" y="4743805"/>
                    </a:cubicBezTo>
                    <a:cubicBezTo>
                      <a:pt x="4027952" y="4746652"/>
                      <a:pt x="4056364" y="4763418"/>
                      <a:pt x="4071612" y="4805921"/>
                    </a:cubicBezTo>
                    <a:cubicBezTo>
                      <a:pt x="4076806" y="4821012"/>
                      <a:pt x="4099184" y="4825035"/>
                      <a:pt x="4115444" y="4820255"/>
                    </a:cubicBezTo>
                    <a:cubicBezTo>
                      <a:pt x="4132124" y="4814302"/>
                      <a:pt x="4121818" y="4798708"/>
                      <a:pt x="4123244" y="4787307"/>
                    </a:cubicBezTo>
                    <a:cubicBezTo>
                      <a:pt x="4122742" y="4773893"/>
                      <a:pt x="4127354" y="4760982"/>
                      <a:pt x="4117802" y="4746982"/>
                    </a:cubicBezTo>
                    <a:cubicBezTo>
                      <a:pt x="4105396" y="4755785"/>
                      <a:pt x="4090310" y="4760984"/>
                      <a:pt x="4077990" y="4747320"/>
                    </a:cubicBezTo>
                    <a:cubicBezTo>
                      <a:pt x="4064498" y="4733236"/>
                      <a:pt x="4066428" y="4716721"/>
                      <a:pt x="4072298" y="4700289"/>
                    </a:cubicBezTo>
                    <a:cubicBezTo>
                      <a:pt x="4080180" y="4681928"/>
                      <a:pt x="4092250" y="4670358"/>
                      <a:pt x="4113958" y="4668847"/>
                    </a:cubicBezTo>
                    <a:cubicBezTo>
                      <a:pt x="4124602" y="4668679"/>
                      <a:pt x="4136336" y="4672870"/>
                      <a:pt x="4145722" y="4676222"/>
                    </a:cubicBezTo>
                    <a:cubicBezTo>
                      <a:pt x="4161396" y="4680498"/>
                      <a:pt x="4176734" y="4682006"/>
                      <a:pt x="4191484" y="4674040"/>
                    </a:cubicBezTo>
                    <a:cubicBezTo>
                      <a:pt x="4212608" y="4663056"/>
                      <a:pt x="4214454" y="4650481"/>
                      <a:pt x="4199874" y="4632038"/>
                    </a:cubicBezTo>
                    <a:cubicBezTo>
                      <a:pt x="4190656" y="4620805"/>
                      <a:pt x="4178670" y="4609907"/>
                      <a:pt x="4172302" y="4594398"/>
                    </a:cubicBezTo>
                    <a:cubicBezTo>
                      <a:pt x="4167444" y="4582074"/>
                      <a:pt x="4166944" y="4568661"/>
                      <a:pt x="4177422" y="4557846"/>
                    </a:cubicBezTo>
                    <a:cubicBezTo>
                      <a:pt x="4188320" y="4545857"/>
                      <a:pt x="4203490" y="4536717"/>
                      <a:pt x="4221176" y="4539064"/>
                    </a:cubicBezTo>
                    <a:cubicBezTo>
                      <a:pt x="4241626" y="4541074"/>
                      <a:pt x="4236426" y="4563040"/>
                      <a:pt x="4245978" y="4577039"/>
                    </a:cubicBezTo>
                    <a:cubicBezTo>
                      <a:pt x="4273726" y="4551217"/>
                      <a:pt x="4297862" y="4565131"/>
                      <a:pt x="4320656" y="4586508"/>
                    </a:cubicBezTo>
                    <a:cubicBezTo>
                      <a:pt x="4338422" y="4603442"/>
                      <a:pt x="4359876" y="4613752"/>
                      <a:pt x="4380914" y="4625236"/>
                    </a:cubicBezTo>
                    <a:cubicBezTo>
                      <a:pt x="4399602" y="4635882"/>
                      <a:pt x="4414690" y="4630684"/>
                      <a:pt x="4425336" y="4611988"/>
                    </a:cubicBezTo>
                    <a:cubicBezTo>
                      <a:pt x="4437996" y="4591363"/>
                      <a:pt x="4447134" y="4569482"/>
                      <a:pt x="4448480" y="4543492"/>
                    </a:cubicBezTo>
                    <a:cubicBezTo>
                      <a:pt x="4451168" y="4491514"/>
                      <a:pt x="4481766" y="4461415"/>
                      <a:pt x="4533396" y="4461328"/>
                    </a:cubicBezTo>
                    <a:cubicBezTo>
                      <a:pt x="4538258" y="4455124"/>
                      <a:pt x="4534822" y="4449927"/>
                      <a:pt x="4530548" y="4447076"/>
                    </a:cubicBezTo>
                    <a:cubicBezTo>
                      <a:pt x="4470376" y="4404408"/>
                      <a:pt x="4421938" y="4347402"/>
                      <a:pt x="4356486" y="4312112"/>
                    </a:cubicBezTo>
                    <a:cubicBezTo>
                      <a:pt x="4331174" y="4297777"/>
                      <a:pt x="4326654" y="4269693"/>
                      <a:pt x="4324058" y="4243620"/>
                    </a:cubicBezTo>
                    <a:cubicBezTo>
                      <a:pt x="4321968" y="4212433"/>
                      <a:pt x="4318286" y="4182001"/>
                      <a:pt x="4306304" y="4152575"/>
                    </a:cubicBezTo>
                    <a:cubicBezTo>
                      <a:pt x="4297672" y="4132288"/>
                      <a:pt x="4298932" y="4110239"/>
                      <a:pt x="4311928" y="4092381"/>
                    </a:cubicBezTo>
                    <a:cubicBezTo>
                      <a:pt x="4335400" y="4063708"/>
                      <a:pt x="4332554" y="4030928"/>
                      <a:pt x="4322586" y="3999575"/>
                    </a:cubicBezTo>
                    <a:cubicBezTo>
                      <a:pt x="4311946" y="3962687"/>
                      <a:pt x="4298962" y="3924962"/>
                      <a:pt x="4278768" y="3892603"/>
                    </a:cubicBezTo>
                    <a:cubicBezTo>
                      <a:pt x="4264690" y="3869045"/>
                      <a:pt x="4265110" y="3849344"/>
                      <a:pt x="4278274" y="3823606"/>
                    </a:cubicBezTo>
                    <a:cubicBezTo>
                      <a:pt x="4300490" y="3779926"/>
                      <a:pt x="4287674" y="3734320"/>
                      <a:pt x="4270078" y="3690978"/>
                    </a:cubicBezTo>
                    <a:cubicBezTo>
                      <a:pt x="4244608" y="3628941"/>
                      <a:pt x="4210758" y="3571852"/>
                      <a:pt x="4166928" y="3520463"/>
                    </a:cubicBezTo>
                    <a:cubicBezTo>
                      <a:pt x="4147738" y="3496403"/>
                      <a:pt x="4154614" y="3469743"/>
                      <a:pt x="4182528" y="3454568"/>
                    </a:cubicBezTo>
                    <a:cubicBezTo>
                      <a:pt x="4196526" y="3445010"/>
                      <a:pt x="4211612" y="3439810"/>
                      <a:pt x="4227874" y="3435031"/>
                    </a:cubicBezTo>
                    <a:cubicBezTo>
                      <a:pt x="4256038" y="3426562"/>
                      <a:pt x="4263920" y="3408201"/>
                      <a:pt x="4253446" y="3381961"/>
                    </a:cubicBezTo>
                    <a:cubicBezTo>
                      <a:pt x="4246322" y="3364859"/>
                      <a:pt x="4242388" y="3346248"/>
                      <a:pt x="4235266" y="3329146"/>
                    </a:cubicBezTo>
                    <a:cubicBezTo>
                      <a:pt x="4222948" y="3296954"/>
                      <a:pt x="4225134" y="3268617"/>
                      <a:pt x="4254388" y="3245980"/>
                    </a:cubicBezTo>
                    <a:cubicBezTo>
                      <a:pt x="4263188" y="3239859"/>
                      <a:pt x="4267382" y="3228122"/>
                      <a:pt x="4272328" y="3217978"/>
                    </a:cubicBezTo>
                    <a:cubicBezTo>
                      <a:pt x="4277694" y="3206659"/>
                      <a:pt x="4284652" y="3194586"/>
                      <a:pt x="4297644" y="3195256"/>
                    </a:cubicBezTo>
                    <a:cubicBezTo>
                      <a:pt x="4332678" y="3197182"/>
                      <a:pt x="4350114" y="3174295"/>
                      <a:pt x="4367130" y="3152579"/>
                    </a:cubicBezTo>
                    <a:cubicBezTo>
                      <a:pt x="4378448" y="3139417"/>
                      <a:pt x="4390016" y="3132961"/>
                      <a:pt x="4406946" y="3133715"/>
                    </a:cubicBezTo>
                    <a:cubicBezTo>
                      <a:pt x="4423876" y="3134467"/>
                      <a:pt x="4437370" y="3130024"/>
                      <a:pt x="4449442" y="3118453"/>
                    </a:cubicBezTo>
                    <a:cubicBezTo>
                      <a:pt x="4466292" y="3104620"/>
                      <a:pt x="4481208" y="3107301"/>
                      <a:pt x="4497048" y="3122223"/>
                    </a:cubicBezTo>
                    <a:cubicBezTo>
                      <a:pt x="4521016" y="3144018"/>
                      <a:pt x="4539288" y="3137311"/>
                      <a:pt x="4545914" y="3103944"/>
                    </a:cubicBezTo>
                    <a:cubicBezTo>
                      <a:pt x="4551532" y="3080805"/>
                      <a:pt x="4552458" y="3055989"/>
                      <a:pt x="4576348" y="3044671"/>
                    </a:cubicBezTo>
                    <a:cubicBezTo>
                      <a:pt x="4589088" y="3038633"/>
                      <a:pt x="4601410" y="3033769"/>
                      <a:pt x="4612554" y="3047015"/>
                    </a:cubicBezTo>
                    <a:cubicBezTo>
                      <a:pt x="4622528" y="3059841"/>
                      <a:pt x="4623026" y="3073255"/>
                      <a:pt x="4612886" y="3086837"/>
                    </a:cubicBezTo>
                    <a:cubicBezTo>
                      <a:pt x="4608442" y="3091868"/>
                      <a:pt x="4602072" y="3094887"/>
                      <a:pt x="4598802" y="3100335"/>
                    </a:cubicBezTo>
                    <a:cubicBezTo>
                      <a:pt x="4581450" y="3119283"/>
                      <a:pt x="4579434" y="3139740"/>
                      <a:pt x="4595942" y="3160194"/>
                    </a:cubicBezTo>
                    <a:cubicBezTo>
                      <a:pt x="4607508" y="3172266"/>
                      <a:pt x="4619492" y="3183164"/>
                      <a:pt x="4633486" y="3192134"/>
                    </a:cubicBezTo>
                    <a:cubicBezTo>
                      <a:pt x="4651338" y="3205127"/>
                      <a:pt x="4664410" y="3220384"/>
                      <a:pt x="4668262" y="3242936"/>
                    </a:cubicBezTo>
                    <a:cubicBezTo>
                      <a:pt x="4670272" y="3259535"/>
                      <a:pt x="4680328" y="3268421"/>
                      <a:pt x="4696754" y="3274288"/>
                    </a:cubicBezTo>
                    <a:cubicBezTo>
                      <a:pt x="4728100" y="3282838"/>
                      <a:pt x="4748968" y="3302203"/>
                      <a:pt x="4746616" y="3338420"/>
                    </a:cubicBezTo>
                    <a:cubicBezTo>
                      <a:pt x="4745692" y="3344707"/>
                      <a:pt x="4747116" y="3351833"/>
                      <a:pt x="4750552" y="3357031"/>
                    </a:cubicBezTo>
                    <a:cubicBezTo>
                      <a:pt x="4757422" y="3367425"/>
                      <a:pt x="4763874" y="3378995"/>
                      <a:pt x="4776028" y="3382013"/>
                    </a:cubicBezTo>
                    <a:cubicBezTo>
                      <a:pt x="4779548" y="3383270"/>
                      <a:pt x="4784746" y="3379832"/>
                      <a:pt x="4786422" y="3375138"/>
                    </a:cubicBezTo>
                    <a:cubicBezTo>
                      <a:pt x="4792626" y="3361471"/>
                      <a:pt x="4782570" y="3352585"/>
                      <a:pt x="4776452" y="3343783"/>
                    </a:cubicBezTo>
                    <a:cubicBezTo>
                      <a:pt x="4758018" y="3321316"/>
                      <a:pt x="4754248" y="3294824"/>
                      <a:pt x="4759952" y="3267746"/>
                    </a:cubicBezTo>
                    <a:cubicBezTo>
                      <a:pt x="4763894" y="3249301"/>
                      <a:pt x="4765488" y="3230019"/>
                      <a:pt x="4765910" y="3210317"/>
                    </a:cubicBezTo>
                    <a:cubicBezTo>
                      <a:pt x="4761972" y="3210233"/>
                      <a:pt x="4759540" y="3213335"/>
                      <a:pt x="4758702" y="3215683"/>
                    </a:cubicBezTo>
                    <a:cubicBezTo>
                      <a:pt x="4748644" y="3225325"/>
                      <a:pt x="4737830" y="3233375"/>
                      <a:pt x="4722242" y="3225159"/>
                    </a:cubicBezTo>
                    <a:cubicBezTo>
                      <a:pt x="4708246" y="3216190"/>
                      <a:pt x="4709338" y="3202022"/>
                      <a:pt x="4712022" y="3187099"/>
                    </a:cubicBezTo>
                    <a:cubicBezTo>
                      <a:pt x="4718230" y="3154905"/>
                      <a:pt x="4725190" y="3124305"/>
                      <a:pt x="4735672" y="3094962"/>
                    </a:cubicBezTo>
                    <a:cubicBezTo>
                      <a:pt x="4743972" y="3075427"/>
                      <a:pt x="4752272" y="3055893"/>
                      <a:pt x="4755126" y="3033089"/>
                    </a:cubicBezTo>
                    <a:cubicBezTo>
                      <a:pt x="4741210" y="3038707"/>
                      <a:pt x="4742716" y="3060421"/>
                      <a:pt x="4724612" y="3059248"/>
                    </a:cubicBezTo>
                    <a:cubicBezTo>
                      <a:pt x="4717996" y="3037032"/>
                      <a:pt x="4721686" y="3011881"/>
                      <a:pt x="4690846" y="2998218"/>
                    </a:cubicBezTo>
                    <a:cubicBezTo>
                      <a:pt x="4678776" y="2991261"/>
                      <a:pt x="4690262" y="2970217"/>
                      <a:pt x="4701076" y="2962168"/>
                    </a:cubicBezTo>
                    <a:cubicBezTo>
                      <a:pt x="4714738" y="2949843"/>
                      <a:pt x="4723540" y="2943723"/>
                      <a:pt x="4709378" y="2924106"/>
                    </a:cubicBezTo>
                    <a:cubicBezTo>
                      <a:pt x="4694462" y="2902896"/>
                      <a:pt x="4701004" y="2873470"/>
                      <a:pt x="4693298" y="2846895"/>
                    </a:cubicBezTo>
                    <a:cubicBezTo>
                      <a:pt x="4688522" y="2830631"/>
                      <a:pt x="4714508" y="2813443"/>
                      <a:pt x="4736466" y="2818639"/>
                    </a:cubicBezTo>
                    <a:cubicBezTo>
                      <a:pt x="4776108" y="2826181"/>
                      <a:pt x="4802848" y="2810586"/>
                      <a:pt x="4823218" y="2779482"/>
                    </a:cubicBezTo>
                    <a:cubicBezTo>
                      <a:pt x="4826488" y="2774032"/>
                      <a:pt x="4831350" y="2767828"/>
                      <a:pt x="4836548" y="2764391"/>
                    </a:cubicBezTo>
                    <a:cubicBezTo>
                      <a:pt x="4891114" y="2737560"/>
                      <a:pt x="4905706" y="2681892"/>
                      <a:pt x="4929182" y="2634691"/>
                    </a:cubicBezTo>
                    <a:cubicBezTo>
                      <a:pt x="4937398" y="2619097"/>
                      <a:pt x="4937316" y="2604510"/>
                      <a:pt x="4919800" y="2594284"/>
                    </a:cubicBezTo>
                    <a:cubicBezTo>
                      <a:pt x="4913180" y="2590595"/>
                      <a:pt x="4908990" y="2583805"/>
                      <a:pt x="4905218" y="2575840"/>
                    </a:cubicBezTo>
                    <a:cubicBezTo>
                      <a:pt x="4894578" y="2557481"/>
                      <a:pt x="4879744" y="2550858"/>
                      <a:pt x="4858788" y="2553962"/>
                    </a:cubicBezTo>
                    <a:cubicBezTo>
                      <a:pt x="4830712" y="2558491"/>
                      <a:pt x="4805988" y="2553631"/>
                      <a:pt x="4785538" y="2533091"/>
                    </a:cubicBezTo>
                    <a:cubicBezTo>
                      <a:pt x="4778164" y="2527810"/>
                      <a:pt x="4773220" y="2519426"/>
                      <a:pt x="4776574" y="2510036"/>
                    </a:cubicBezTo>
                    <a:cubicBezTo>
                      <a:pt x="4780346" y="2499472"/>
                      <a:pt x="4789398" y="2500059"/>
                      <a:pt x="4798452" y="2500645"/>
                    </a:cubicBezTo>
                    <a:cubicBezTo>
                      <a:pt x="4817394" y="2499471"/>
                      <a:pt x="4838010" y="2512128"/>
                      <a:pt x="4852178" y="2494689"/>
                    </a:cubicBezTo>
                    <a:cubicBezTo>
                      <a:pt x="4866764" y="2476077"/>
                      <a:pt x="4843046" y="2460988"/>
                      <a:pt x="4840284" y="2442797"/>
                    </a:cubicBezTo>
                    <a:cubicBezTo>
                      <a:pt x="4838860" y="2435671"/>
                      <a:pt x="4837436" y="2428544"/>
                      <a:pt x="4837604" y="2420664"/>
                    </a:cubicBezTo>
                    <a:cubicBezTo>
                      <a:pt x="4839870" y="2406914"/>
                      <a:pt x="4832494" y="2401633"/>
                      <a:pt x="4819672" y="2393082"/>
                    </a:cubicBezTo>
                    <a:cubicBezTo>
                      <a:pt x="4797462" y="2381179"/>
                      <a:pt x="4780286" y="2355192"/>
                      <a:pt x="4752370" y="2388896"/>
                    </a:cubicBezTo>
                    <a:cubicBezTo>
                      <a:pt x="4743904" y="2397783"/>
                      <a:pt x="4725718" y="2382022"/>
                      <a:pt x="4726810" y="2367854"/>
                    </a:cubicBezTo>
                    <a:cubicBezTo>
                      <a:pt x="4729496" y="2334403"/>
                      <a:pt x="4717430" y="2308918"/>
                      <a:pt x="4698660" y="2283685"/>
                    </a:cubicBezTo>
                    <a:cubicBezTo>
                      <a:pt x="4683744" y="2262475"/>
                      <a:pt x="4700258" y="2245874"/>
                      <a:pt x="4714342" y="2232376"/>
                    </a:cubicBezTo>
                    <a:cubicBezTo>
                      <a:pt x="4706296" y="2221562"/>
                      <a:pt x="4695986" y="2224497"/>
                      <a:pt x="4686182" y="2222318"/>
                    </a:cubicBezTo>
                    <a:cubicBezTo>
                      <a:pt x="4672854" y="2218882"/>
                      <a:pt x="4664726" y="2212008"/>
                      <a:pt x="4665816" y="2197839"/>
                    </a:cubicBezTo>
                    <a:cubicBezTo>
                      <a:pt x="4667496" y="2174616"/>
                      <a:pt x="4657442" y="2165731"/>
                      <a:pt x="4634978" y="2165648"/>
                    </a:cubicBezTo>
                    <a:cubicBezTo>
                      <a:pt x="4616456" y="2165650"/>
                      <a:pt x="4607238" y="2154416"/>
                      <a:pt x="4610760" y="2137146"/>
                    </a:cubicBezTo>
                    <a:cubicBezTo>
                      <a:pt x="4619146" y="2113671"/>
                      <a:pt x="4605148" y="2104702"/>
                      <a:pt x="4589980" y="2095313"/>
                    </a:cubicBezTo>
                    <a:cubicBezTo>
                      <a:pt x="4544054" y="2068321"/>
                      <a:pt x="4544054" y="2068321"/>
                      <a:pt x="4564764" y="2021455"/>
                    </a:cubicBezTo>
                    <a:cubicBezTo>
                      <a:pt x="4572644" y="2003095"/>
                      <a:pt x="4567366" y="1991945"/>
                      <a:pt x="4549512" y="1997479"/>
                    </a:cubicBezTo>
                    <a:cubicBezTo>
                      <a:pt x="4510620" y="2010057"/>
                      <a:pt x="4470560" y="1985161"/>
                      <a:pt x="4433344" y="2011571"/>
                    </a:cubicBezTo>
                    <a:cubicBezTo>
                      <a:pt x="4422112" y="2020794"/>
                      <a:pt x="4412892" y="2009560"/>
                      <a:pt x="4411218" y="1995727"/>
                    </a:cubicBezTo>
                    <a:cubicBezTo>
                      <a:pt x="4410214" y="1987427"/>
                      <a:pt x="4413148" y="1979212"/>
                      <a:pt x="4414910" y="1970576"/>
                    </a:cubicBezTo>
                    <a:cubicBezTo>
                      <a:pt x="4424054" y="1930167"/>
                      <a:pt x="4418774" y="1919017"/>
                      <a:pt x="4382150" y="1899318"/>
                    </a:cubicBezTo>
                    <a:cubicBezTo>
                      <a:pt x="4371254" y="1892779"/>
                      <a:pt x="4362706" y="1887079"/>
                      <a:pt x="4357846" y="1874756"/>
                    </a:cubicBezTo>
                    <a:cubicBezTo>
                      <a:pt x="4345950" y="1841390"/>
                      <a:pt x="4302036" y="1812470"/>
                      <a:pt x="4265744" y="1814065"/>
                    </a:cubicBezTo>
                    <a:cubicBezTo>
                      <a:pt x="4261386" y="1815154"/>
                      <a:pt x="4257026" y="1816245"/>
                      <a:pt x="4252668" y="1817335"/>
                    </a:cubicBezTo>
                    <a:cubicBezTo>
                      <a:pt x="4241604" y="1818677"/>
                      <a:pt x="4229788" y="1818426"/>
                      <a:pt x="4224508" y="1807277"/>
                    </a:cubicBezTo>
                    <a:cubicBezTo>
                      <a:pt x="4216128" y="1793696"/>
                      <a:pt x="4226188" y="1784054"/>
                      <a:pt x="4235828" y="1775586"/>
                    </a:cubicBezTo>
                    <a:cubicBezTo>
                      <a:pt x="4249492" y="1763261"/>
                      <a:pt x="4264328" y="1751355"/>
                      <a:pt x="4274890" y="1736600"/>
                    </a:cubicBezTo>
                    <a:cubicBezTo>
                      <a:pt x="4284196" y="1725365"/>
                      <a:pt x="4296936" y="1719328"/>
                      <a:pt x="4310598" y="1725532"/>
                    </a:cubicBezTo>
                    <a:cubicBezTo>
                      <a:pt x="4338674" y="1739530"/>
                      <a:pt x="4358038" y="1718654"/>
                      <a:pt x="4380334" y="1708089"/>
                    </a:cubicBezTo>
                    <a:cubicBezTo>
                      <a:pt x="4388296" y="1704316"/>
                      <a:pt x="4389638" y="1696854"/>
                      <a:pt x="4384694" y="1688471"/>
                    </a:cubicBezTo>
                    <a:cubicBezTo>
                      <a:pt x="4372126" y="1668100"/>
                      <a:pt x="4372632" y="1644458"/>
                      <a:pt x="4367606" y="1621487"/>
                    </a:cubicBezTo>
                    <a:cubicBezTo>
                      <a:pt x="4363502" y="1592229"/>
                      <a:pt x="4365184" y="1569007"/>
                      <a:pt x="4398544" y="1557100"/>
                    </a:cubicBezTo>
                    <a:cubicBezTo>
                      <a:pt x="4406088" y="1554501"/>
                      <a:pt x="4414890" y="1548380"/>
                      <a:pt x="4411956" y="1538069"/>
                    </a:cubicBezTo>
                    <a:cubicBezTo>
                      <a:pt x="4408606" y="1528931"/>
                      <a:pt x="4398380" y="1527924"/>
                      <a:pt x="4388908" y="1528512"/>
                    </a:cubicBezTo>
                    <a:cubicBezTo>
                      <a:pt x="4364770" y="1533125"/>
                      <a:pt x="4349266" y="1520969"/>
                      <a:pt x="4331834" y="1506803"/>
                    </a:cubicBezTo>
                    <a:cubicBezTo>
                      <a:pt x="4304262" y="1487690"/>
                      <a:pt x="4269562" y="1488530"/>
                      <a:pt x="4241652" y="1503707"/>
                    </a:cubicBezTo>
                    <a:cubicBezTo>
                      <a:pt x="4213738" y="1518882"/>
                      <a:pt x="4181386" y="1520561"/>
                      <a:pt x="4156154" y="1539342"/>
                    </a:cubicBezTo>
                    <a:cubicBezTo>
                      <a:pt x="4150118" y="1545127"/>
                      <a:pt x="4141488" y="1543367"/>
                      <a:pt x="4136124" y="1536158"/>
                    </a:cubicBezTo>
                    <a:cubicBezTo>
                      <a:pt x="4129588" y="1528528"/>
                      <a:pt x="4127828" y="1518636"/>
                      <a:pt x="4134284" y="1511677"/>
                    </a:cubicBezTo>
                    <a:cubicBezTo>
                      <a:pt x="4154402" y="1492394"/>
                      <a:pt x="4169578" y="1464727"/>
                      <a:pt x="4203438" y="1466235"/>
                    </a:cubicBezTo>
                    <a:cubicBezTo>
                      <a:pt x="4229418" y="1467573"/>
                      <a:pt x="4249454" y="1452230"/>
                      <a:pt x="4270576" y="1441247"/>
                    </a:cubicBezTo>
                    <a:cubicBezTo>
                      <a:pt x="4287758" y="1430179"/>
                      <a:pt x="4290358" y="1419197"/>
                      <a:pt x="4279298" y="1402011"/>
                    </a:cubicBezTo>
                    <a:cubicBezTo>
                      <a:pt x="4268992" y="1386418"/>
                      <a:pt x="4256838" y="1383401"/>
                      <a:pt x="4240830" y="1394888"/>
                    </a:cubicBezTo>
                    <a:cubicBezTo>
                      <a:pt x="4226412" y="1405619"/>
                      <a:pt x="4209312" y="1412747"/>
                      <a:pt x="4190706" y="1416689"/>
                    </a:cubicBezTo>
                    <a:cubicBezTo>
                      <a:pt x="4160614" y="1423145"/>
                      <a:pt x="4152984" y="1448213"/>
                      <a:pt x="4146526" y="1473699"/>
                    </a:cubicBezTo>
                    <a:cubicBezTo>
                      <a:pt x="4137468" y="1510169"/>
                      <a:pt x="4104532" y="1502374"/>
                      <a:pt x="4079972" y="1508160"/>
                    </a:cubicBezTo>
                    <a:cubicBezTo>
                      <a:pt x="4058180" y="1513611"/>
                      <a:pt x="4039072" y="1504138"/>
                      <a:pt x="4035554" y="1484353"/>
                    </a:cubicBezTo>
                    <a:cubicBezTo>
                      <a:pt x="4026842" y="1449478"/>
                      <a:pt x="4032380" y="1411751"/>
                      <a:pt x="3997852" y="1386184"/>
                    </a:cubicBezTo>
                    <a:cubicBezTo>
                      <a:pt x="3994752" y="1383752"/>
                      <a:pt x="3997352" y="1372770"/>
                      <a:pt x="3999448" y="1366901"/>
                    </a:cubicBezTo>
                    <a:cubicBezTo>
                      <a:pt x="4006156" y="1348122"/>
                      <a:pt x="4002972" y="1331104"/>
                      <a:pt x="3993506" y="1313164"/>
                    </a:cubicBezTo>
                    <a:cubicBezTo>
                      <a:pt x="3983702" y="1292456"/>
                      <a:pt x="3975490" y="1270995"/>
                      <a:pt x="4018570" y="1265208"/>
                    </a:cubicBezTo>
                    <a:cubicBezTo>
                      <a:pt x="3964430" y="1253810"/>
                      <a:pt x="3918920" y="1244171"/>
                      <a:pt x="3907024" y="1192278"/>
                    </a:cubicBezTo>
                    <a:cubicBezTo>
                      <a:pt x="3900242" y="1159415"/>
                      <a:pt x="3902594" y="1123198"/>
                      <a:pt x="3923300" y="1094860"/>
                    </a:cubicBezTo>
                    <a:cubicBezTo>
                      <a:pt x="3933110" y="1078511"/>
                      <a:pt x="3930596" y="1067026"/>
                      <a:pt x="3914588" y="1059985"/>
                    </a:cubicBezTo>
                    <a:cubicBezTo>
                      <a:pt x="3893134" y="1049674"/>
                      <a:pt x="3873774" y="1033494"/>
                      <a:pt x="3848126" y="1053449"/>
                    </a:cubicBezTo>
                    <a:cubicBezTo>
                      <a:pt x="3833288" y="1065355"/>
                      <a:pt x="3815686" y="1059068"/>
                      <a:pt x="3801274" y="1051273"/>
                    </a:cubicBezTo>
                    <a:cubicBezTo>
                      <a:pt x="3775124" y="1039285"/>
                      <a:pt x="3746126" y="1031575"/>
                      <a:pt x="3720062" y="1015647"/>
                    </a:cubicBezTo>
                    <a:cubicBezTo>
                      <a:pt x="3705646" y="1007852"/>
                      <a:pt x="3688132" y="997626"/>
                      <a:pt x="3682342" y="1028644"/>
                    </a:cubicBezTo>
                    <a:cubicBezTo>
                      <a:pt x="3677562" y="1049435"/>
                      <a:pt x="3625848" y="1053463"/>
                      <a:pt x="3612022" y="1036613"/>
                    </a:cubicBezTo>
                    <a:cubicBezTo>
                      <a:pt x="3608586" y="1031415"/>
                      <a:pt x="3609090" y="1026302"/>
                      <a:pt x="3613114" y="1022445"/>
                    </a:cubicBezTo>
                    <a:cubicBezTo>
                      <a:pt x="3630466" y="1003498"/>
                      <a:pt x="3616050" y="995701"/>
                      <a:pt x="3600462" y="987486"/>
                    </a:cubicBezTo>
                    <a:cubicBezTo>
                      <a:pt x="3591076" y="984133"/>
                      <a:pt x="3581354" y="978014"/>
                      <a:pt x="3570794" y="974242"/>
                    </a:cubicBezTo>
                    <a:cubicBezTo>
                      <a:pt x="3555542" y="968794"/>
                      <a:pt x="3551770" y="960830"/>
                      <a:pt x="3563088" y="947667"/>
                    </a:cubicBezTo>
                    <a:cubicBezTo>
                      <a:pt x="3575158" y="936097"/>
                      <a:pt x="3579770" y="923186"/>
                      <a:pt x="3565858" y="910276"/>
                    </a:cubicBezTo>
                    <a:cubicBezTo>
                      <a:pt x="3550354" y="898121"/>
                      <a:pt x="3534514" y="901727"/>
                      <a:pt x="3520430" y="915226"/>
                    </a:cubicBezTo>
                    <a:cubicBezTo>
                      <a:pt x="3518000" y="918328"/>
                      <a:pt x="3522024" y="914471"/>
                      <a:pt x="3519592" y="917573"/>
                    </a:cubicBezTo>
                    <a:cubicBezTo>
                      <a:pt x="3507018" y="934257"/>
                      <a:pt x="3495196" y="952533"/>
                      <a:pt x="3471062" y="938619"/>
                    </a:cubicBezTo>
                    <a:cubicBezTo>
                      <a:pt x="3446504" y="925876"/>
                      <a:pt x="3448602" y="901481"/>
                      <a:pt x="3453048" y="877922"/>
                    </a:cubicBezTo>
                    <a:cubicBezTo>
                      <a:pt x="3462862" y="843047"/>
                      <a:pt x="3478454" y="814205"/>
                      <a:pt x="3520698" y="810766"/>
                    </a:cubicBezTo>
                    <a:cubicBezTo>
                      <a:pt x="3528994" y="809759"/>
                      <a:pt x="3540142" y="804476"/>
                      <a:pt x="3542408" y="790727"/>
                    </a:cubicBezTo>
                    <a:cubicBezTo>
                      <a:pt x="3515504" y="795675"/>
                      <a:pt x="3487004" y="801377"/>
                      <a:pt x="3466642" y="776899"/>
                    </a:cubicBezTo>
                    <a:cubicBezTo>
                      <a:pt x="3454742" y="762061"/>
                      <a:pt x="3476954" y="755437"/>
                      <a:pt x="3478046" y="741268"/>
                    </a:cubicBezTo>
                    <a:cubicBezTo>
                      <a:pt x="3464968" y="763066"/>
                      <a:pt x="3436136" y="766003"/>
                      <a:pt x="3421884" y="787382"/>
                    </a:cubicBezTo>
                    <a:cubicBezTo>
                      <a:pt x="3410482" y="804484"/>
                      <a:pt x="3401092" y="819659"/>
                      <a:pt x="3403772" y="841792"/>
                    </a:cubicBezTo>
                    <a:cubicBezTo>
                      <a:pt x="3403434" y="857553"/>
                      <a:pt x="3401840" y="876836"/>
                      <a:pt x="3380216" y="874406"/>
                    </a:cubicBezTo>
                    <a:cubicBezTo>
                      <a:pt x="3359766" y="872395"/>
                      <a:pt x="3358594" y="853448"/>
                      <a:pt x="3362118" y="836179"/>
                    </a:cubicBezTo>
                    <a:cubicBezTo>
                      <a:pt x="3362286" y="828297"/>
                      <a:pt x="3366394" y="820500"/>
                      <a:pt x="3366144" y="813793"/>
                    </a:cubicBezTo>
                    <a:cubicBezTo>
                      <a:pt x="3368662" y="788223"/>
                      <a:pt x="3338828" y="764332"/>
                      <a:pt x="3316614" y="770956"/>
                    </a:cubicBezTo>
                    <a:cubicBezTo>
                      <a:pt x="3311082" y="771627"/>
                      <a:pt x="3306304" y="773891"/>
                      <a:pt x="3307394" y="778250"/>
                    </a:cubicBezTo>
                    <a:cubicBezTo>
                      <a:pt x="3310910" y="816563"/>
                      <a:pt x="3281070" y="829728"/>
                      <a:pt x="3258604" y="848173"/>
                    </a:cubicBezTo>
                    <a:cubicBezTo>
                      <a:pt x="3244940" y="860497"/>
                      <a:pt x="3254244" y="867791"/>
                      <a:pt x="3260362" y="876593"/>
                    </a:cubicBezTo>
                    <a:cubicBezTo>
                      <a:pt x="3269578" y="887826"/>
                      <a:pt x="3271672" y="900485"/>
                      <a:pt x="3263540" y="912139"/>
                    </a:cubicBezTo>
                    <a:cubicBezTo>
                      <a:pt x="3256582" y="924212"/>
                      <a:pt x="3243592" y="923542"/>
                      <a:pt x="3230934" y="925639"/>
                    </a:cubicBezTo>
                    <a:cubicBezTo>
                      <a:pt x="3181902" y="933271"/>
                      <a:pt x="3134718" y="909800"/>
                      <a:pt x="3085770" y="913492"/>
                    </a:cubicBezTo>
                    <a:cubicBezTo>
                      <a:pt x="3075124" y="913660"/>
                      <a:pt x="3061046" y="908631"/>
                      <a:pt x="3059372" y="894798"/>
                    </a:cubicBezTo>
                    <a:cubicBezTo>
                      <a:pt x="3056104" y="881720"/>
                      <a:pt x="3066498" y="874845"/>
                      <a:pt x="3076474" y="869144"/>
                    </a:cubicBezTo>
                    <a:cubicBezTo>
                      <a:pt x="3091978" y="862770"/>
                      <a:pt x="3103630" y="852375"/>
                      <a:pt x="3110674" y="836362"/>
                    </a:cubicBezTo>
                    <a:cubicBezTo>
                      <a:pt x="3114866" y="824624"/>
                      <a:pt x="3126350" y="822108"/>
                      <a:pt x="3137832" y="819593"/>
                    </a:cubicBezTo>
                    <a:cubicBezTo>
                      <a:pt x="3172280" y="812044"/>
                      <a:pt x="3195920" y="794019"/>
                      <a:pt x="3201038" y="757466"/>
                    </a:cubicBezTo>
                    <a:cubicBezTo>
                      <a:pt x="3203218" y="747657"/>
                      <a:pt x="3210092" y="739524"/>
                      <a:pt x="3213446" y="730134"/>
                    </a:cubicBezTo>
                    <a:cubicBezTo>
                      <a:pt x="3225100" y="701211"/>
                      <a:pt x="3212530" y="680839"/>
                      <a:pt x="3180598" y="681345"/>
                    </a:cubicBezTo>
                    <a:cubicBezTo>
                      <a:pt x="3164422" y="682183"/>
                      <a:pt x="3155538" y="673717"/>
                      <a:pt x="3144224" y="668353"/>
                    </a:cubicBezTo>
                    <a:cubicBezTo>
                      <a:pt x="3126708" y="658125"/>
                      <a:pt x="3113632" y="661396"/>
                      <a:pt x="3113546" y="683864"/>
                    </a:cubicBezTo>
                    <a:cubicBezTo>
                      <a:pt x="3113542" y="702392"/>
                      <a:pt x="3106920" y="717230"/>
                      <a:pt x="3098368" y="730058"/>
                    </a:cubicBezTo>
                    <a:cubicBezTo>
                      <a:pt x="3086548" y="748334"/>
                      <a:pt x="3070288" y="753115"/>
                      <a:pt x="3049082" y="749511"/>
                    </a:cubicBezTo>
                    <a:cubicBezTo>
                      <a:pt x="3011786" y="742806"/>
                      <a:pt x="2974490" y="736102"/>
                      <a:pt x="2938780" y="765698"/>
                    </a:cubicBezTo>
                    <a:cubicBezTo>
                      <a:pt x="2917910" y="783389"/>
                      <a:pt x="2878938" y="762852"/>
                      <a:pt x="2873242" y="734348"/>
                    </a:cubicBezTo>
                    <a:cubicBezTo>
                      <a:pt x="2871568" y="720514"/>
                      <a:pt x="2867882" y="708611"/>
                      <a:pt x="2856654" y="699305"/>
                    </a:cubicBezTo>
                    <a:cubicBezTo>
                      <a:pt x="2848944" y="691258"/>
                      <a:pt x="2845592" y="682120"/>
                      <a:pt x="2847438" y="669544"/>
                    </a:cubicBezTo>
                    <a:cubicBezTo>
                      <a:pt x="2848950" y="635674"/>
                      <a:pt x="2836968" y="624777"/>
                      <a:pt x="2802182" y="629558"/>
                    </a:cubicBezTo>
                    <a:cubicBezTo>
                      <a:pt x="2795480" y="629809"/>
                      <a:pt x="2787180" y="630817"/>
                      <a:pt x="2779302" y="630649"/>
                    </a:cubicBezTo>
                    <a:cubicBezTo>
                      <a:pt x="2781892" y="675249"/>
                      <a:pt x="2760100" y="699227"/>
                      <a:pt x="2716684" y="702248"/>
                    </a:cubicBezTo>
                    <a:cubicBezTo>
                      <a:pt x="2707212" y="702836"/>
                      <a:pt x="2696902" y="705771"/>
                      <a:pt x="2687764" y="709125"/>
                    </a:cubicBezTo>
                    <a:cubicBezTo>
                      <a:pt x="2646526" y="720864"/>
                      <a:pt x="2614178" y="704016"/>
                      <a:pt x="2606806" y="661679"/>
                    </a:cubicBezTo>
                    <a:cubicBezTo>
                      <a:pt x="2603376" y="637954"/>
                      <a:pt x="2594410" y="614900"/>
                      <a:pt x="2590976" y="591174"/>
                    </a:cubicBezTo>
                    <a:cubicBezTo>
                      <a:pt x="2587378" y="556802"/>
                      <a:pt x="2554944" y="543892"/>
                      <a:pt x="2525354" y="563764"/>
                    </a:cubicBezTo>
                    <a:cubicBezTo>
                      <a:pt x="2519738" y="568375"/>
                      <a:pt x="2514876" y="574579"/>
                      <a:pt x="2508086" y="578771"/>
                    </a:cubicBezTo>
                    <a:cubicBezTo>
                      <a:pt x="2499284" y="584892"/>
                      <a:pt x="2486962" y="589755"/>
                      <a:pt x="2478082" y="581289"/>
                    </a:cubicBezTo>
                    <a:cubicBezTo>
                      <a:pt x="2456124" y="557565"/>
                      <a:pt x="2429724" y="557398"/>
                      <a:pt x="2402484" y="559580"/>
                    </a:cubicBezTo>
                    <a:cubicBezTo>
                      <a:pt x="2398126" y="560670"/>
                      <a:pt x="2396618" y="557484"/>
                      <a:pt x="2393936" y="553880"/>
                    </a:cubicBezTo>
                    <a:cubicBezTo>
                      <a:pt x="2405256" y="522189"/>
                      <a:pt x="2429560" y="528223"/>
                      <a:pt x="2452692" y="533840"/>
                    </a:cubicBezTo>
                    <a:cubicBezTo>
                      <a:pt x="2470376" y="536185"/>
                      <a:pt x="2487892" y="546413"/>
                      <a:pt x="2507002" y="537356"/>
                    </a:cubicBezTo>
                    <a:cubicBezTo>
                      <a:pt x="2578750" y="517986"/>
                      <a:pt x="2646394" y="487885"/>
                      <a:pt x="2714876" y="455437"/>
                    </a:cubicBezTo>
                    <a:cubicBezTo>
                      <a:pt x="2729208" y="448644"/>
                      <a:pt x="2741948" y="442608"/>
                      <a:pt x="2749744" y="428188"/>
                    </a:cubicBezTo>
                    <a:cubicBezTo>
                      <a:pt x="2755110" y="416870"/>
                      <a:pt x="2765086" y="411169"/>
                      <a:pt x="2776150" y="409827"/>
                    </a:cubicBezTo>
                    <a:cubicBezTo>
                      <a:pt x="2796684" y="407897"/>
                      <a:pt x="2813868" y="396829"/>
                      <a:pt x="2830632" y="386935"/>
                    </a:cubicBezTo>
                    <a:cubicBezTo>
                      <a:pt x="2833818" y="385427"/>
                      <a:pt x="2837758" y="385511"/>
                      <a:pt x="2840102" y="386348"/>
                    </a:cubicBezTo>
                    <a:cubicBezTo>
                      <a:pt x="2870108" y="402358"/>
                      <a:pt x="2895418" y="398166"/>
                      <a:pt x="2923500" y="375109"/>
                    </a:cubicBezTo>
                    <a:cubicBezTo>
                      <a:pt x="2946384" y="355491"/>
                      <a:pt x="2973542" y="338721"/>
                      <a:pt x="3007988" y="349702"/>
                    </a:cubicBezTo>
                    <a:cubicBezTo>
                      <a:pt x="3011508" y="350959"/>
                      <a:pt x="3018634" y="349533"/>
                      <a:pt x="3019890" y="346012"/>
                    </a:cubicBezTo>
                    <a:cubicBezTo>
                      <a:pt x="3031964" y="315914"/>
                      <a:pt x="3071694" y="300988"/>
                      <a:pt x="3059968" y="259742"/>
                    </a:cubicBezTo>
                    <a:cubicBezTo>
                      <a:pt x="3055612" y="242305"/>
                      <a:pt x="3068856" y="231154"/>
                      <a:pt x="3083188" y="224363"/>
                    </a:cubicBezTo>
                    <a:cubicBezTo>
                      <a:pt x="3091152" y="220590"/>
                      <a:pt x="3099302" y="217215"/>
                      <a:pt x="3107296" y="216596"/>
                    </a:cubicBezTo>
                    <a:close/>
                    <a:moveTo>
                      <a:pt x="1115672" y="0"/>
                    </a:moveTo>
                    <a:cubicBezTo>
                      <a:pt x="1124310" y="20282"/>
                      <a:pt x="1122638" y="43497"/>
                      <a:pt x="1129684" y="64533"/>
                    </a:cubicBezTo>
                    <a:cubicBezTo>
                      <a:pt x="1138072" y="96633"/>
                      <a:pt x="1156186" y="116331"/>
                      <a:pt x="1190312" y="124553"/>
                    </a:cubicBezTo>
                    <a:cubicBezTo>
                      <a:pt x="1237770" y="136213"/>
                      <a:pt x="1283636" y="148626"/>
                      <a:pt x="1329416" y="164979"/>
                    </a:cubicBezTo>
                    <a:cubicBezTo>
                      <a:pt x="1365808" y="177978"/>
                      <a:pt x="1370336" y="187532"/>
                      <a:pt x="1361286" y="223987"/>
                    </a:cubicBezTo>
                    <a:cubicBezTo>
                      <a:pt x="1360448" y="226332"/>
                      <a:pt x="1361204" y="227925"/>
                      <a:pt x="1360364" y="230272"/>
                    </a:cubicBezTo>
                    <a:cubicBezTo>
                      <a:pt x="1358942" y="241669"/>
                      <a:pt x="1353914" y="255747"/>
                      <a:pt x="1356850" y="266056"/>
                    </a:cubicBezTo>
                    <a:cubicBezTo>
                      <a:pt x="1361630" y="282315"/>
                      <a:pt x="1378064" y="269665"/>
                      <a:pt x="1387874" y="271846"/>
                    </a:cubicBezTo>
                    <a:cubicBezTo>
                      <a:pt x="1417638" y="281155"/>
                      <a:pt x="1444218" y="291972"/>
                      <a:pt x="1463004" y="317202"/>
                    </a:cubicBezTo>
                    <a:cubicBezTo>
                      <a:pt x="1477176" y="336816"/>
                      <a:pt x="1495876" y="347464"/>
                      <a:pt x="1519268" y="341268"/>
                    </a:cubicBezTo>
                    <a:cubicBezTo>
                      <a:pt x="1545762" y="337503"/>
                      <a:pt x="1561026" y="361475"/>
                      <a:pt x="1587856" y="360475"/>
                    </a:cubicBezTo>
                    <a:cubicBezTo>
                      <a:pt x="1610744" y="359390"/>
                      <a:pt x="1636570" y="368615"/>
                      <a:pt x="1659712" y="374236"/>
                    </a:cubicBezTo>
                    <a:cubicBezTo>
                      <a:pt x="1659884" y="403400"/>
                      <a:pt x="1677328" y="417568"/>
                      <a:pt x="1701058" y="432659"/>
                    </a:cubicBezTo>
                    <a:cubicBezTo>
                      <a:pt x="1728308" y="449006"/>
                      <a:pt x="1748184" y="478595"/>
                      <a:pt x="1783988" y="482123"/>
                    </a:cubicBezTo>
                    <a:cubicBezTo>
                      <a:pt x="1791700" y="471649"/>
                      <a:pt x="1783564" y="464775"/>
                      <a:pt x="1777360" y="459914"/>
                    </a:cubicBezTo>
                    <a:cubicBezTo>
                      <a:pt x="1748848" y="428563"/>
                      <a:pt x="1719080" y="400733"/>
                      <a:pt x="1677574" y="387230"/>
                    </a:cubicBezTo>
                    <a:cubicBezTo>
                      <a:pt x="1671284" y="386306"/>
                      <a:pt x="1664242" y="383791"/>
                      <a:pt x="1661224" y="377421"/>
                    </a:cubicBezTo>
                    <a:cubicBezTo>
                      <a:pt x="1659712" y="374236"/>
                      <a:pt x="1660550" y="371889"/>
                      <a:pt x="1662984" y="368790"/>
                    </a:cubicBezTo>
                    <a:cubicBezTo>
                      <a:pt x="1706582" y="357905"/>
                      <a:pt x="1739114" y="366879"/>
                      <a:pt x="1767878" y="404934"/>
                    </a:cubicBezTo>
                    <a:cubicBezTo>
                      <a:pt x="1795048" y="443742"/>
                      <a:pt x="1830604" y="477609"/>
                      <a:pt x="1850146" y="522953"/>
                    </a:cubicBezTo>
                    <a:cubicBezTo>
                      <a:pt x="1856604" y="534519"/>
                      <a:pt x="1864654" y="545332"/>
                      <a:pt x="1856860" y="559745"/>
                    </a:cubicBezTo>
                    <a:cubicBezTo>
                      <a:pt x="1813092" y="559986"/>
                      <a:pt x="1776198" y="533579"/>
                      <a:pt x="1734608" y="524015"/>
                    </a:cubicBezTo>
                    <a:cubicBezTo>
                      <a:pt x="1671470" y="508078"/>
                      <a:pt x="1607244" y="487781"/>
                      <a:pt x="1554078" y="447626"/>
                    </a:cubicBezTo>
                    <a:cubicBezTo>
                      <a:pt x="1545526" y="441925"/>
                      <a:pt x="1535716" y="439744"/>
                      <a:pt x="1525486" y="438735"/>
                    </a:cubicBezTo>
                    <a:cubicBezTo>
                      <a:pt x="1512070" y="439236"/>
                      <a:pt x="1502430" y="447698"/>
                      <a:pt x="1497066" y="459010"/>
                    </a:cubicBezTo>
                    <a:cubicBezTo>
                      <a:pt x="1491284" y="471496"/>
                      <a:pt x="1497404" y="480297"/>
                      <a:pt x="1506714" y="487590"/>
                    </a:cubicBezTo>
                    <a:cubicBezTo>
                      <a:pt x="1522226" y="499746"/>
                      <a:pt x="1539750" y="509975"/>
                      <a:pt x="1554426" y="524476"/>
                    </a:cubicBezTo>
                    <a:cubicBezTo>
                      <a:pt x="1562140" y="532523"/>
                      <a:pt x="1570862" y="530347"/>
                      <a:pt x="1569180" y="516518"/>
                    </a:cubicBezTo>
                    <a:cubicBezTo>
                      <a:pt x="1568340" y="500343"/>
                      <a:pt x="1565488" y="486095"/>
                      <a:pt x="1585274" y="482580"/>
                    </a:cubicBezTo>
                    <a:cubicBezTo>
                      <a:pt x="1601120" y="478980"/>
                      <a:pt x="1610346" y="490213"/>
                      <a:pt x="1615212" y="502533"/>
                    </a:cubicBezTo>
                    <a:cubicBezTo>
                      <a:pt x="1622758" y="518458"/>
                      <a:pt x="1632572" y="539160"/>
                      <a:pt x="1613036" y="549380"/>
                    </a:cubicBezTo>
                    <a:cubicBezTo>
                      <a:pt x="1584700" y="565716"/>
                      <a:pt x="1587134" y="581137"/>
                      <a:pt x="1606002" y="602429"/>
                    </a:cubicBezTo>
                    <a:cubicBezTo>
                      <a:pt x="1611368" y="609637"/>
                      <a:pt x="1615144" y="617600"/>
                      <a:pt x="1609442" y="626146"/>
                    </a:cubicBezTo>
                    <a:cubicBezTo>
                      <a:pt x="1603324" y="635866"/>
                      <a:pt x="1592258" y="637205"/>
                      <a:pt x="1582864" y="633850"/>
                    </a:cubicBezTo>
                    <a:cubicBezTo>
                      <a:pt x="1555866" y="624206"/>
                      <a:pt x="1527526" y="622021"/>
                      <a:pt x="1499186" y="619836"/>
                    </a:cubicBezTo>
                    <a:cubicBezTo>
                      <a:pt x="1486190" y="619162"/>
                      <a:pt x="1475290" y="612622"/>
                      <a:pt x="1472018" y="599548"/>
                    </a:cubicBezTo>
                    <a:cubicBezTo>
                      <a:pt x="1468326" y="587646"/>
                      <a:pt x="1461366" y="581192"/>
                      <a:pt x="1449798" y="587642"/>
                    </a:cubicBezTo>
                    <a:cubicBezTo>
                      <a:pt x="1436636" y="594847"/>
                      <a:pt x="1438398" y="604736"/>
                      <a:pt x="1446448" y="615549"/>
                    </a:cubicBezTo>
                    <a:cubicBezTo>
                      <a:pt x="1458354" y="630386"/>
                      <a:pt x="1461962" y="646225"/>
                      <a:pt x="1455258" y="664997"/>
                    </a:cubicBezTo>
                    <a:cubicBezTo>
                      <a:pt x="1447380" y="683348"/>
                      <a:pt x="1437236" y="696923"/>
                      <a:pt x="1414766" y="696833"/>
                    </a:cubicBezTo>
                    <a:cubicBezTo>
                      <a:pt x="1398584" y="697668"/>
                      <a:pt x="1383410" y="706800"/>
                      <a:pt x="1362952" y="704784"/>
                    </a:cubicBezTo>
                    <a:cubicBezTo>
                      <a:pt x="1388610" y="721886"/>
                      <a:pt x="1392470" y="744430"/>
                      <a:pt x="1399516" y="765467"/>
                    </a:cubicBezTo>
                    <a:cubicBezTo>
                      <a:pt x="1402452" y="775777"/>
                      <a:pt x="1401866" y="784827"/>
                      <a:pt x="1405220" y="793963"/>
                    </a:cubicBezTo>
                    <a:cubicBezTo>
                      <a:pt x="1419480" y="828160"/>
                      <a:pt x="1410930" y="840980"/>
                      <a:pt x="1375380" y="844156"/>
                    </a:cubicBezTo>
                    <a:cubicBezTo>
                      <a:pt x="1365906" y="844740"/>
                      <a:pt x="1356430" y="845325"/>
                      <a:pt x="1346202" y="844317"/>
                    </a:cubicBezTo>
                    <a:cubicBezTo>
                      <a:pt x="1326918" y="842721"/>
                      <a:pt x="1309728" y="835258"/>
                      <a:pt x="1310564" y="814390"/>
                    </a:cubicBezTo>
                    <a:cubicBezTo>
                      <a:pt x="1310224" y="793103"/>
                      <a:pt x="1311480" y="771062"/>
                      <a:pt x="1343424" y="770566"/>
                    </a:cubicBezTo>
                    <a:cubicBezTo>
                      <a:pt x="1346192" y="770232"/>
                      <a:pt x="1339650" y="762604"/>
                      <a:pt x="1338560" y="758247"/>
                    </a:cubicBezTo>
                    <a:cubicBezTo>
                      <a:pt x="1337134" y="751122"/>
                      <a:pt x="1338138" y="740898"/>
                      <a:pt x="1325896" y="741817"/>
                    </a:cubicBezTo>
                    <a:cubicBezTo>
                      <a:pt x="1317596" y="742821"/>
                      <a:pt x="1314662" y="751033"/>
                      <a:pt x="1310974" y="757653"/>
                    </a:cubicBezTo>
                    <a:cubicBezTo>
                      <a:pt x="1297648" y="791256"/>
                      <a:pt x="1288510" y="794606"/>
                      <a:pt x="1253966" y="787559"/>
                    </a:cubicBezTo>
                    <a:cubicBezTo>
                      <a:pt x="1241806" y="784539"/>
                      <a:pt x="1227048" y="773976"/>
                      <a:pt x="1220342" y="792746"/>
                    </a:cubicBezTo>
                    <a:cubicBezTo>
                      <a:pt x="1214476" y="809171"/>
                      <a:pt x="1224456" y="821997"/>
                      <a:pt x="1240890" y="827867"/>
                    </a:cubicBezTo>
                    <a:cubicBezTo>
                      <a:pt x="1254558" y="834072"/>
                      <a:pt x="1269064" y="837930"/>
                      <a:pt x="1279880" y="848409"/>
                    </a:cubicBezTo>
                    <a:cubicBezTo>
                      <a:pt x="1292628" y="860899"/>
                      <a:pt x="1298248" y="874812"/>
                      <a:pt x="1293136" y="892829"/>
                    </a:cubicBezTo>
                    <a:cubicBezTo>
                      <a:pt x="1289198" y="911265"/>
                      <a:pt x="1275280" y="916878"/>
                      <a:pt x="1259098" y="917712"/>
                    </a:cubicBezTo>
                    <a:cubicBezTo>
                      <a:pt x="1234616" y="919550"/>
                      <a:pt x="1211978" y="927338"/>
                      <a:pt x="1189678" y="937893"/>
                    </a:cubicBezTo>
                    <a:cubicBezTo>
                      <a:pt x="1175760" y="943505"/>
                      <a:pt x="1161676" y="956994"/>
                      <a:pt x="1147002" y="942493"/>
                    </a:cubicBezTo>
                    <a:cubicBezTo>
                      <a:pt x="1132326" y="927991"/>
                      <a:pt x="1137438" y="909974"/>
                      <a:pt x="1145652" y="894388"/>
                    </a:cubicBezTo>
                    <a:cubicBezTo>
                      <a:pt x="1155542" y="874109"/>
                      <a:pt x="1159482" y="855672"/>
                      <a:pt x="1149668" y="834970"/>
                    </a:cubicBezTo>
                    <a:cubicBezTo>
                      <a:pt x="1138346" y="811082"/>
                      <a:pt x="1127780" y="807308"/>
                      <a:pt x="1108164" y="821467"/>
                    </a:cubicBezTo>
                    <a:cubicBezTo>
                      <a:pt x="1032040" y="878941"/>
                      <a:pt x="974196" y="948235"/>
                      <a:pt x="959120" y="1046033"/>
                    </a:cubicBezTo>
                    <a:cubicBezTo>
                      <a:pt x="951666" y="1100254"/>
                      <a:pt x="922074" y="1138632"/>
                      <a:pt x="881163" y="1171643"/>
                    </a:cubicBezTo>
                    <a:cubicBezTo>
                      <a:pt x="851486" y="1195437"/>
                      <a:pt x="841596" y="1234236"/>
                      <a:pt x="821647" y="1264151"/>
                    </a:cubicBezTo>
                    <a:cubicBezTo>
                      <a:pt x="817622" y="1268004"/>
                      <a:pt x="818713" y="1272364"/>
                      <a:pt x="815108" y="1275044"/>
                    </a:cubicBezTo>
                    <a:cubicBezTo>
                      <a:pt x="781492" y="1317274"/>
                      <a:pt x="774204" y="1363617"/>
                      <a:pt x="778237" y="1415327"/>
                    </a:cubicBezTo>
                    <a:cubicBezTo>
                      <a:pt x="775974" y="1429071"/>
                      <a:pt x="773714" y="1442814"/>
                      <a:pt x="775392" y="1456643"/>
                    </a:cubicBezTo>
                    <a:cubicBezTo>
                      <a:pt x="779337" y="1493770"/>
                      <a:pt x="750079" y="1516391"/>
                      <a:pt x="733734" y="1543624"/>
                    </a:cubicBezTo>
                    <a:cubicBezTo>
                      <a:pt x="728789" y="1553764"/>
                      <a:pt x="716377" y="1544039"/>
                      <a:pt x="709838" y="1536412"/>
                    </a:cubicBezTo>
                    <a:cubicBezTo>
                      <a:pt x="703296" y="1528784"/>
                      <a:pt x="709834" y="1517890"/>
                      <a:pt x="705306" y="1508335"/>
                    </a:cubicBezTo>
                    <a:cubicBezTo>
                      <a:pt x="691471" y="1510008"/>
                      <a:pt x="682250" y="1517297"/>
                      <a:pt x="682000" y="1529114"/>
                    </a:cubicBezTo>
                    <a:cubicBezTo>
                      <a:pt x="680745" y="1551155"/>
                      <a:pt x="674711" y="1575456"/>
                      <a:pt x="677399" y="1597583"/>
                    </a:cubicBezTo>
                    <a:cubicBezTo>
                      <a:pt x="683609" y="1639487"/>
                      <a:pt x="683194" y="1677702"/>
                      <a:pt x="664670" y="1714740"/>
                    </a:cubicBezTo>
                    <a:cubicBezTo>
                      <a:pt x="664588" y="1718680"/>
                      <a:pt x="665343" y="1720272"/>
                      <a:pt x="667690" y="1721110"/>
                    </a:cubicBezTo>
                    <a:cubicBezTo>
                      <a:pt x="679848" y="1724131"/>
                      <a:pt x="696951" y="1717011"/>
                      <a:pt x="700476" y="1736790"/>
                    </a:cubicBezTo>
                    <a:cubicBezTo>
                      <a:pt x="703329" y="1751038"/>
                      <a:pt x="692095" y="1760253"/>
                      <a:pt x="681279" y="1768297"/>
                    </a:cubicBezTo>
                    <a:cubicBezTo>
                      <a:pt x="650093" y="1788906"/>
                      <a:pt x="639699" y="1814297"/>
                      <a:pt x="645574" y="1853436"/>
                    </a:cubicBezTo>
                    <a:cubicBezTo>
                      <a:pt x="651113" y="1889809"/>
                      <a:pt x="631749" y="1910673"/>
                      <a:pt x="594942" y="1917368"/>
                    </a:cubicBezTo>
                    <a:cubicBezTo>
                      <a:pt x="585048" y="1919126"/>
                      <a:pt x="574316" y="1923230"/>
                      <a:pt x="566522" y="1937643"/>
                    </a:cubicBezTo>
                    <a:cubicBezTo>
                      <a:pt x="591675" y="1941336"/>
                      <a:pt x="607105" y="1957431"/>
                      <a:pt x="614905" y="1980059"/>
                    </a:cubicBezTo>
                    <a:cubicBezTo>
                      <a:pt x="626228" y="2003947"/>
                      <a:pt x="634448" y="2025403"/>
                      <a:pt x="603763" y="2040901"/>
                    </a:cubicBezTo>
                    <a:cubicBezTo>
                      <a:pt x="597391" y="2043916"/>
                      <a:pt x="594039" y="2053301"/>
                      <a:pt x="592700" y="2060761"/>
                    </a:cubicBezTo>
                    <a:cubicBezTo>
                      <a:pt x="589515" y="2080789"/>
                      <a:pt x="579791" y="2093190"/>
                      <a:pt x="557992" y="2098633"/>
                    </a:cubicBezTo>
                    <a:cubicBezTo>
                      <a:pt x="541307" y="2104579"/>
                      <a:pt x="536698" y="2117484"/>
                      <a:pt x="537875" y="2136425"/>
                    </a:cubicBezTo>
                    <a:cubicBezTo>
                      <a:pt x="544758" y="2183860"/>
                      <a:pt x="543166" y="2184615"/>
                      <a:pt x="591796" y="2196694"/>
                    </a:cubicBezTo>
                    <a:cubicBezTo>
                      <a:pt x="605128" y="2200133"/>
                      <a:pt x="615274" y="2205080"/>
                      <a:pt x="620139" y="2217400"/>
                    </a:cubicBezTo>
                    <a:cubicBezTo>
                      <a:pt x="627604" y="2237265"/>
                      <a:pt x="635823" y="2258721"/>
                      <a:pt x="644462" y="2279004"/>
                    </a:cubicBezTo>
                    <a:cubicBezTo>
                      <a:pt x="646308" y="2284954"/>
                      <a:pt x="647316" y="2293252"/>
                      <a:pt x="644047" y="2298699"/>
                    </a:cubicBezTo>
                    <a:cubicBezTo>
                      <a:pt x="622251" y="2322661"/>
                      <a:pt x="624771" y="2352665"/>
                      <a:pt x="627708" y="2381495"/>
                    </a:cubicBezTo>
                    <a:cubicBezTo>
                      <a:pt x="628550" y="2397670"/>
                      <a:pt x="621173" y="2410909"/>
                      <a:pt x="614552" y="2425741"/>
                    </a:cubicBezTo>
                    <a:cubicBezTo>
                      <a:pt x="599297" y="2457333"/>
                      <a:pt x="604331" y="2480297"/>
                      <a:pt x="633512" y="2498658"/>
                    </a:cubicBezTo>
                    <a:cubicBezTo>
                      <a:pt x="656069" y="2513330"/>
                      <a:pt x="658083" y="2529923"/>
                      <a:pt x="659093" y="2556741"/>
                    </a:cubicBezTo>
                    <a:cubicBezTo>
                      <a:pt x="661783" y="2597388"/>
                      <a:pt x="640405" y="2620178"/>
                      <a:pt x="613577" y="2639699"/>
                    </a:cubicBezTo>
                    <a:cubicBezTo>
                      <a:pt x="615004" y="2646823"/>
                      <a:pt x="615759" y="2648415"/>
                      <a:pt x="618107" y="2649254"/>
                    </a:cubicBezTo>
                    <a:cubicBezTo>
                      <a:pt x="630601" y="2655040"/>
                      <a:pt x="647034" y="2660909"/>
                      <a:pt x="645109" y="2677419"/>
                    </a:cubicBezTo>
                    <a:cubicBezTo>
                      <a:pt x="642345" y="2696275"/>
                      <a:pt x="624988" y="2696689"/>
                      <a:pt x="612664" y="2701548"/>
                    </a:cubicBezTo>
                    <a:cubicBezTo>
                      <a:pt x="559426" y="2720894"/>
                      <a:pt x="511134" y="2748623"/>
                      <a:pt x="471230" y="2789930"/>
                    </a:cubicBezTo>
                    <a:cubicBezTo>
                      <a:pt x="439374" y="2823530"/>
                      <a:pt x="454810" y="2876666"/>
                      <a:pt x="499501" y="2888661"/>
                    </a:cubicBezTo>
                    <a:cubicBezTo>
                      <a:pt x="512833" y="2892100"/>
                      <a:pt x="526584" y="2894366"/>
                      <a:pt x="532623" y="2907106"/>
                    </a:cubicBezTo>
                    <a:cubicBezTo>
                      <a:pt x="535977" y="2916241"/>
                      <a:pt x="529941" y="2922023"/>
                      <a:pt x="523150" y="2926211"/>
                    </a:cubicBezTo>
                    <a:cubicBezTo>
                      <a:pt x="508731" y="2936935"/>
                      <a:pt x="493303" y="2939362"/>
                      <a:pt x="481312" y="2928464"/>
                    </a:cubicBezTo>
                    <a:cubicBezTo>
                      <a:pt x="456575" y="2905078"/>
                      <a:pt x="435447" y="2916051"/>
                      <a:pt x="413064" y="2930544"/>
                    </a:cubicBezTo>
                    <a:cubicBezTo>
                      <a:pt x="387074" y="2947719"/>
                      <a:pt x="363769" y="2968497"/>
                      <a:pt x="336269" y="2982486"/>
                    </a:cubicBezTo>
                    <a:cubicBezTo>
                      <a:pt x="317908" y="2993125"/>
                      <a:pt x="299966" y="3002592"/>
                      <a:pt x="277916" y="3001330"/>
                    </a:cubicBezTo>
                    <a:cubicBezTo>
                      <a:pt x="270034" y="3001160"/>
                      <a:pt x="260224" y="2998979"/>
                      <a:pt x="258045" y="3008783"/>
                    </a:cubicBezTo>
                    <a:cubicBezTo>
                      <a:pt x="254273" y="3019342"/>
                      <a:pt x="264420" y="3024289"/>
                      <a:pt x="272219" y="3028398"/>
                    </a:cubicBezTo>
                    <a:cubicBezTo>
                      <a:pt x="290581" y="3036280"/>
                      <a:pt x="308944" y="3044162"/>
                      <a:pt x="324039" y="3057490"/>
                    </a:cubicBezTo>
                    <a:cubicBezTo>
                      <a:pt x="336448" y="3067215"/>
                      <a:pt x="348691" y="3066296"/>
                      <a:pt x="354977" y="3048699"/>
                    </a:cubicBezTo>
                    <a:cubicBezTo>
                      <a:pt x="358245" y="3043252"/>
                      <a:pt x="359167" y="3036966"/>
                      <a:pt x="364783" y="3032358"/>
                    </a:cubicBezTo>
                    <a:cubicBezTo>
                      <a:pt x="380459" y="3018114"/>
                      <a:pt x="396892" y="3005464"/>
                      <a:pt x="418358" y="3015777"/>
                    </a:cubicBezTo>
                    <a:cubicBezTo>
                      <a:pt x="440997" y="3026509"/>
                      <a:pt x="433874" y="3046453"/>
                      <a:pt x="429936" y="3064890"/>
                    </a:cubicBezTo>
                    <a:cubicBezTo>
                      <a:pt x="427841" y="3070756"/>
                      <a:pt x="426500" y="3078214"/>
                      <a:pt x="423231" y="3083661"/>
                    </a:cubicBezTo>
                    <a:cubicBezTo>
                      <a:pt x="391291" y="3121199"/>
                      <a:pt x="406138" y="3164865"/>
                      <a:pt x="404468" y="3206601"/>
                    </a:cubicBezTo>
                    <a:cubicBezTo>
                      <a:pt x="403632" y="3227468"/>
                      <a:pt x="421075" y="3241635"/>
                      <a:pt x="432982" y="3256472"/>
                    </a:cubicBezTo>
                    <a:cubicBezTo>
                      <a:pt x="441451" y="3266111"/>
                      <a:pt x="453861" y="3275836"/>
                      <a:pt x="447240" y="3290668"/>
                    </a:cubicBezTo>
                    <a:cubicBezTo>
                      <a:pt x="438608" y="3307428"/>
                      <a:pt x="423935" y="3311446"/>
                      <a:pt x="408508" y="3313873"/>
                    </a:cubicBezTo>
                    <a:cubicBezTo>
                      <a:pt x="386373" y="3316550"/>
                      <a:pt x="368092" y="3304729"/>
                      <a:pt x="348892" y="3299194"/>
                    </a:cubicBezTo>
                    <a:cubicBezTo>
                      <a:pt x="341935" y="3311260"/>
                      <a:pt x="348058" y="3320061"/>
                      <a:pt x="350239" y="3328778"/>
                    </a:cubicBezTo>
                    <a:cubicBezTo>
                      <a:pt x="353933" y="3359200"/>
                      <a:pt x="343955" y="3364897"/>
                      <a:pt x="315449" y="3370589"/>
                    </a:cubicBezTo>
                    <a:cubicBezTo>
                      <a:pt x="254075" y="3383062"/>
                      <a:pt x="200663" y="3354723"/>
                      <a:pt x="144066" y="3346413"/>
                    </a:cubicBezTo>
                    <a:cubicBezTo>
                      <a:pt x="118911" y="3342719"/>
                      <a:pt x="95350" y="3338273"/>
                      <a:pt x="68774" y="3345977"/>
                    </a:cubicBezTo>
                    <a:cubicBezTo>
                      <a:pt x="64204" y="3347651"/>
                      <a:pt x="58755" y="3349013"/>
                      <a:pt x="53494" y="3348455"/>
                    </a:cubicBezTo>
                    <a:cubicBezTo>
                      <a:pt x="48232" y="3347899"/>
                      <a:pt x="43159" y="3345425"/>
                      <a:pt x="39342" y="3339432"/>
                    </a:cubicBezTo>
                    <a:cubicBezTo>
                      <a:pt x="35311" y="3287724"/>
                      <a:pt x="42682" y="3237442"/>
                      <a:pt x="64558" y="3191018"/>
                    </a:cubicBezTo>
                    <a:cubicBezTo>
                      <a:pt x="73694" y="3169147"/>
                      <a:pt x="70505" y="3152133"/>
                      <a:pt x="51134" y="3135954"/>
                    </a:cubicBezTo>
                    <a:cubicBezTo>
                      <a:pt x="37551" y="3125811"/>
                      <a:pt x="25642" y="3110974"/>
                      <a:pt x="14489" y="3097730"/>
                    </a:cubicBezTo>
                    <a:cubicBezTo>
                      <a:pt x="1071" y="3079708"/>
                      <a:pt x="2242" y="3061606"/>
                      <a:pt x="24460" y="3054991"/>
                    </a:cubicBezTo>
                    <a:cubicBezTo>
                      <a:pt x="74429" y="3041091"/>
                      <a:pt x="72161" y="2999271"/>
                      <a:pt x="73747" y="2961474"/>
                    </a:cubicBezTo>
                    <a:cubicBezTo>
                      <a:pt x="73575" y="2932310"/>
                      <a:pt x="70637" y="2903481"/>
                      <a:pt x="68452" y="2876242"/>
                    </a:cubicBezTo>
                    <a:cubicBezTo>
                      <a:pt x="67359" y="2853362"/>
                      <a:pt x="73309" y="2832999"/>
                      <a:pt x="87896" y="2814398"/>
                    </a:cubicBezTo>
                    <a:cubicBezTo>
                      <a:pt x="98375" y="2803589"/>
                      <a:pt x="107344" y="2789596"/>
                      <a:pt x="117404" y="2779960"/>
                    </a:cubicBezTo>
                    <a:cubicBezTo>
                      <a:pt x="182206" y="2717120"/>
                      <a:pt x="205252" y="2634074"/>
                      <a:pt x="242384" y="2556059"/>
                    </a:cubicBezTo>
                    <a:cubicBezTo>
                      <a:pt x="278678" y="2480390"/>
                      <a:pt x="284702" y="2400523"/>
                      <a:pt x="285697" y="2316215"/>
                    </a:cubicBezTo>
                    <a:cubicBezTo>
                      <a:pt x="287191" y="2226794"/>
                      <a:pt x="278878" y="2135192"/>
                      <a:pt x="300077" y="2046195"/>
                    </a:cubicBezTo>
                    <a:cubicBezTo>
                      <a:pt x="306531" y="2020719"/>
                      <a:pt x="315331" y="1996082"/>
                      <a:pt x="333103" y="1975973"/>
                    </a:cubicBezTo>
                    <a:cubicBezTo>
                      <a:pt x="373510" y="1929554"/>
                      <a:pt x="403434" y="1875421"/>
                      <a:pt x="414158" y="1815753"/>
                    </a:cubicBezTo>
                    <a:cubicBezTo>
                      <a:pt x="423622" y="1759605"/>
                      <a:pt x="426801" y="1702534"/>
                      <a:pt x="408263" y="1646966"/>
                    </a:cubicBezTo>
                    <a:cubicBezTo>
                      <a:pt x="405746" y="1635484"/>
                      <a:pt x="402810" y="1625176"/>
                      <a:pt x="404233" y="1613777"/>
                    </a:cubicBezTo>
                    <a:cubicBezTo>
                      <a:pt x="416384" y="1561235"/>
                      <a:pt x="398350" y="1519075"/>
                      <a:pt x="362878" y="1481271"/>
                    </a:cubicBezTo>
                    <a:cubicBezTo>
                      <a:pt x="332019" y="1449082"/>
                      <a:pt x="314658" y="1412455"/>
                      <a:pt x="322364" y="1364938"/>
                    </a:cubicBezTo>
                    <a:cubicBezTo>
                      <a:pt x="328564" y="1332758"/>
                      <a:pt x="317491" y="1297054"/>
                      <a:pt x="318995" y="1263196"/>
                    </a:cubicBezTo>
                    <a:cubicBezTo>
                      <a:pt x="320083" y="1249034"/>
                      <a:pt x="310440" y="1238975"/>
                      <a:pt x="296354" y="1233944"/>
                    </a:cubicBezTo>
                    <a:cubicBezTo>
                      <a:pt x="280674" y="1229665"/>
                      <a:pt x="264827" y="1233265"/>
                      <a:pt x="257452" y="1246505"/>
                    </a:cubicBezTo>
                    <a:cubicBezTo>
                      <a:pt x="235741" y="1285051"/>
                      <a:pt x="198100" y="1312615"/>
                      <a:pt x="183349" y="1357615"/>
                    </a:cubicBezTo>
                    <a:cubicBezTo>
                      <a:pt x="169939" y="1395157"/>
                      <a:pt x="136824" y="1413755"/>
                      <a:pt x="105636" y="1434364"/>
                    </a:cubicBezTo>
                    <a:cubicBezTo>
                      <a:pt x="94820" y="1442406"/>
                      <a:pt x="81825" y="1441734"/>
                      <a:pt x="70505" y="1436367"/>
                    </a:cubicBezTo>
                    <a:cubicBezTo>
                      <a:pt x="47529" y="1422869"/>
                      <a:pt x="36631" y="1434850"/>
                      <a:pt x="27915" y="1455549"/>
                    </a:cubicBezTo>
                    <a:cubicBezTo>
                      <a:pt x="22132" y="1468035"/>
                      <a:pt x="23642" y="1489741"/>
                      <a:pt x="0" y="1489233"/>
                    </a:cubicBezTo>
                    <a:cubicBezTo>
                      <a:pt x="49700" y="1357500"/>
                      <a:pt x="109127" y="1231888"/>
                      <a:pt x="179875" y="1111643"/>
                    </a:cubicBezTo>
                    <a:cubicBezTo>
                      <a:pt x="265794" y="963745"/>
                      <a:pt x="357164" y="819114"/>
                      <a:pt x="446606" y="672475"/>
                    </a:cubicBezTo>
                    <a:cubicBezTo>
                      <a:pt x="455993" y="657307"/>
                      <a:pt x="466974" y="641386"/>
                      <a:pt x="479885" y="627478"/>
                    </a:cubicBezTo>
                    <a:cubicBezTo>
                      <a:pt x="567489" y="530451"/>
                      <a:pt x="645448" y="423364"/>
                      <a:pt x="734226" y="326756"/>
                    </a:cubicBezTo>
                    <a:cubicBezTo>
                      <a:pt x="820992" y="232075"/>
                      <a:pt x="915136" y="142675"/>
                      <a:pt x="1013474" y="60065"/>
                    </a:cubicBezTo>
                    <a:cubicBezTo>
                      <a:pt x="1043570" y="35098"/>
                      <a:pt x="1080208" y="17758"/>
                      <a:pt x="1115672" y="0"/>
                    </a:cubicBezTo>
                    <a:close/>
                  </a:path>
                </a:pathLst>
              </a:custGeom>
              <a:solidFill>
                <a:schemeClr val="accent4">
                  <a:alpha val="80000"/>
                </a:schemeClr>
              </a:solidFill>
              <a:ln>
                <a:noFill/>
              </a:ln>
              <a:effectLst/>
            </p:spPr>
            <p:txBody>
              <a:bodyPr anchor="ctr"/>
              <a:lstStyle/>
              <a:p>
                <a:pPr defTabSz="457189">
                  <a:defRPr/>
                </a:pPr>
                <a:endParaRPr lang="en-US" sz="1351" dirty="0">
                  <a:latin typeface="Oswald" pitchFamily="2" charset="77"/>
                </a:endParaRPr>
              </a:p>
            </p:txBody>
          </p:sp>
          <p:sp>
            <p:nvSpPr>
              <p:cNvPr id="102" name="Freeform 38">
                <a:extLst>
                  <a:ext uri="{FF2B5EF4-FFF2-40B4-BE49-F238E27FC236}">
                    <a16:creationId xmlns:a16="http://schemas.microsoft.com/office/drawing/2014/main" id="{6B567FA3-5756-466C-8F1C-2F3B535FB423}"/>
                  </a:ext>
                </a:extLst>
              </p:cNvPr>
              <p:cNvSpPr/>
              <p:nvPr/>
            </p:nvSpPr>
            <p:spPr bwMode="auto">
              <a:xfrm>
                <a:off x="20112118" y="7700634"/>
                <a:ext cx="1782067" cy="4689230"/>
              </a:xfrm>
              <a:custGeom>
                <a:avLst/>
                <a:gdLst>
                  <a:gd name="connsiteX0" fmla="*/ 369489 w 1783175"/>
                  <a:gd name="connsiteY0" fmla="*/ 4454882 h 4691970"/>
                  <a:gd name="connsiteX1" fmla="*/ 288405 w 1783175"/>
                  <a:gd name="connsiteY1" fmla="*/ 4495273 h 4691970"/>
                  <a:gd name="connsiteX2" fmla="*/ 239579 w 1783175"/>
                  <a:gd name="connsiteY2" fmla="*/ 4549855 h 4691970"/>
                  <a:gd name="connsiteX3" fmla="*/ 233663 w 1783175"/>
                  <a:gd name="connsiteY3" fmla="*/ 4566415 h 4691970"/>
                  <a:gd name="connsiteX4" fmla="*/ 187963 w 1783175"/>
                  <a:gd name="connsiteY4" fmla="*/ 4623447 h 4691970"/>
                  <a:gd name="connsiteX5" fmla="*/ 122159 w 1783175"/>
                  <a:gd name="connsiteY5" fmla="*/ 4691970 h 4691970"/>
                  <a:gd name="connsiteX6" fmla="*/ 147847 w 1783175"/>
                  <a:gd name="connsiteY6" fmla="*/ 4623789 h 4691970"/>
                  <a:gd name="connsiteX7" fmla="*/ 122521 w 1783175"/>
                  <a:gd name="connsiteY7" fmla="*/ 4564060 h 4691970"/>
                  <a:gd name="connsiteX8" fmla="*/ 9191 w 1783175"/>
                  <a:gd name="connsiteY8" fmla="*/ 4515578 h 4691970"/>
                  <a:gd name="connsiteX9" fmla="*/ 2521 w 1783175"/>
                  <a:gd name="connsiteY9" fmla="*/ 4493190 h 4691970"/>
                  <a:gd name="connsiteX10" fmla="*/ 27609 w 1783175"/>
                  <a:gd name="connsiteY10" fmla="*/ 4471474 h 4691970"/>
                  <a:gd name="connsiteX11" fmla="*/ 78537 w 1783175"/>
                  <a:gd name="connsiteY11" fmla="*/ 4466992 h 4691970"/>
                  <a:gd name="connsiteX12" fmla="*/ 112569 w 1783175"/>
                  <a:gd name="connsiteY12" fmla="*/ 4491151 h 4691970"/>
                  <a:gd name="connsiteX13" fmla="*/ 138157 w 1783175"/>
                  <a:gd name="connsiteY13" fmla="*/ 4501624 h 4691970"/>
                  <a:gd name="connsiteX14" fmla="*/ 163325 w 1783175"/>
                  <a:gd name="connsiteY14" fmla="*/ 4494610 h 4691970"/>
                  <a:gd name="connsiteX15" fmla="*/ 294491 w 1783175"/>
                  <a:gd name="connsiteY15" fmla="*/ 4470772 h 4691970"/>
                  <a:gd name="connsiteX16" fmla="*/ 369489 w 1783175"/>
                  <a:gd name="connsiteY16" fmla="*/ 4454882 h 4691970"/>
                  <a:gd name="connsiteX17" fmla="*/ 1321487 w 1783175"/>
                  <a:gd name="connsiteY17" fmla="*/ 3748142 h 4691970"/>
                  <a:gd name="connsiteX18" fmla="*/ 1362411 w 1783175"/>
                  <a:gd name="connsiteY18" fmla="*/ 3755392 h 4691970"/>
                  <a:gd name="connsiteX19" fmla="*/ 1403917 w 1783175"/>
                  <a:gd name="connsiteY19" fmla="*/ 3788556 h 4691970"/>
                  <a:gd name="connsiteX20" fmla="*/ 1393523 w 1783175"/>
                  <a:gd name="connsiteY20" fmla="*/ 3843790 h 4691970"/>
                  <a:gd name="connsiteX21" fmla="*/ 1379477 w 1783175"/>
                  <a:gd name="connsiteY21" fmla="*/ 3879380 h 4691970"/>
                  <a:gd name="connsiteX22" fmla="*/ 1350345 w 1783175"/>
                  <a:gd name="connsiteY22" fmla="*/ 3916131 h 4691970"/>
                  <a:gd name="connsiteX23" fmla="*/ 1293449 w 1783175"/>
                  <a:gd name="connsiteY23" fmla="*/ 3978334 h 4691970"/>
                  <a:gd name="connsiteX24" fmla="*/ 1293053 w 1783175"/>
                  <a:gd name="connsiteY24" fmla="*/ 3953304 h 4691970"/>
                  <a:gd name="connsiteX25" fmla="*/ 1271633 w 1783175"/>
                  <a:gd name="connsiteY25" fmla="*/ 3878847 h 4691970"/>
                  <a:gd name="connsiteX26" fmla="*/ 1289639 w 1783175"/>
                  <a:gd name="connsiteY26" fmla="*/ 3768696 h 4691970"/>
                  <a:gd name="connsiteX27" fmla="*/ 1321487 w 1783175"/>
                  <a:gd name="connsiteY27" fmla="*/ 3748142 h 4691970"/>
                  <a:gd name="connsiteX28" fmla="*/ 1267225 w 1783175"/>
                  <a:gd name="connsiteY28" fmla="*/ 3260314 h 4691970"/>
                  <a:gd name="connsiteX29" fmla="*/ 1310087 w 1783175"/>
                  <a:gd name="connsiteY29" fmla="*/ 3267875 h 4691970"/>
                  <a:gd name="connsiteX30" fmla="*/ 1325415 w 1783175"/>
                  <a:gd name="connsiteY30" fmla="*/ 3322150 h 4691970"/>
                  <a:gd name="connsiteX31" fmla="*/ 1241423 w 1783175"/>
                  <a:gd name="connsiteY31" fmla="*/ 3400300 h 4691970"/>
                  <a:gd name="connsiteX32" fmla="*/ 1211823 w 1783175"/>
                  <a:gd name="connsiteY32" fmla="*/ 3409345 h 4691970"/>
                  <a:gd name="connsiteX33" fmla="*/ 1187027 w 1783175"/>
                  <a:gd name="connsiteY33" fmla="*/ 3399335 h 4691970"/>
                  <a:gd name="connsiteX34" fmla="*/ 1190711 w 1783175"/>
                  <a:gd name="connsiteY34" fmla="*/ 3325473 h 4691970"/>
                  <a:gd name="connsiteX35" fmla="*/ 1229225 w 1783175"/>
                  <a:gd name="connsiteY35" fmla="*/ 3281197 h 4691970"/>
                  <a:gd name="connsiteX36" fmla="*/ 1267225 w 1783175"/>
                  <a:gd name="connsiteY36" fmla="*/ 3260314 h 4691970"/>
                  <a:gd name="connsiteX37" fmla="*/ 204015 w 1783175"/>
                  <a:gd name="connsiteY37" fmla="*/ 3234250 h 4691970"/>
                  <a:gd name="connsiteX38" fmla="*/ 224093 w 1783175"/>
                  <a:gd name="connsiteY38" fmla="*/ 3245519 h 4691970"/>
                  <a:gd name="connsiteX39" fmla="*/ 181347 w 1783175"/>
                  <a:gd name="connsiteY39" fmla="*/ 3283509 h 4691970"/>
                  <a:gd name="connsiteX40" fmla="*/ 183627 w 1783175"/>
                  <a:gd name="connsiteY40" fmla="*/ 3253598 h 4691970"/>
                  <a:gd name="connsiteX41" fmla="*/ 204015 w 1783175"/>
                  <a:gd name="connsiteY41" fmla="*/ 3234250 h 4691970"/>
                  <a:gd name="connsiteX42" fmla="*/ 1476199 w 1783175"/>
                  <a:gd name="connsiteY42" fmla="*/ 3099633 h 4691970"/>
                  <a:gd name="connsiteX43" fmla="*/ 1439501 w 1783175"/>
                  <a:gd name="connsiteY43" fmla="*/ 3216131 h 4691970"/>
                  <a:gd name="connsiteX44" fmla="*/ 1416277 w 1783175"/>
                  <a:gd name="connsiteY44" fmla="*/ 3281148 h 4691970"/>
                  <a:gd name="connsiteX45" fmla="*/ 1425631 w 1783175"/>
                  <a:gd name="connsiteY45" fmla="*/ 3236050 h 4691970"/>
                  <a:gd name="connsiteX46" fmla="*/ 1441519 w 1783175"/>
                  <a:gd name="connsiteY46" fmla="*/ 3193286 h 4691970"/>
                  <a:gd name="connsiteX47" fmla="*/ 1476199 w 1783175"/>
                  <a:gd name="connsiteY47" fmla="*/ 3099633 h 4691970"/>
                  <a:gd name="connsiteX48" fmla="*/ 1477395 w 1783175"/>
                  <a:gd name="connsiteY48" fmla="*/ 2851477 h 4691970"/>
                  <a:gd name="connsiteX49" fmla="*/ 1495047 w 1783175"/>
                  <a:gd name="connsiteY49" fmla="*/ 2856789 h 4691970"/>
                  <a:gd name="connsiteX50" fmla="*/ 1474613 w 1783175"/>
                  <a:gd name="connsiteY50" fmla="*/ 3094284 h 4691970"/>
                  <a:gd name="connsiteX51" fmla="*/ 1439495 w 1783175"/>
                  <a:gd name="connsiteY51" fmla="*/ 3188920 h 4691970"/>
                  <a:gd name="connsiteX52" fmla="*/ 1370851 w 1783175"/>
                  <a:gd name="connsiteY52" fmla="*/ 3108827 h 4691970"/>
                  <a:gd name="connsiteX53" fmla="*/ 1371455 w 1783175"/>
                  <a:gd name="connsiteY53" fmla="*/ 3099780 h 4691970"/>
                  <a:gd name="connsiteX54" fmla="*/ 1388055 w 1783175"/>
                  <a:gd name="connsiteY54" fmla="*/ 2976035 h 4691970"/>
                  <a:gd name="connsiteX55" fmla="*/ 1397293 w 1783175"/>
                  <a:gd name="connsiteY55" fmla="*/ 2941148 h 4691970"/>
                  <a:gd name="connsiteX56" fmla="*/ 1460971 w 1783175"/>
                  <a:gd name="connsiteY56" fmla="*/ 2856527 h 4691970"/>
                  <a:gd name="connsiteX57" fmla="*/ 1477395 w 1783175"/>
                  <a:gd name="connsiteY57" fmla="*/ 2851477 h 4691970"/>
                  <a:gd name="connsiteX58" fmla="*/ 1428247 w 1783175"/>
                  <a:gd name="connsiteY58" fmla="*/ 2201413 h 4691970"/>
                  <a:gd name="connsiteX59" fmla="*/ 1434087 w 1783175"/>
                  <a:gd name="connsiteY59" fmla="*/ 2203499 h 4691970"/>
                  <a:gd name="connsiteX60" fmla="*/ 1419853 w 1783175"/>
                  <a:gd name="connsiteY60" fmla="*/ 2276538 h 4691970"/>
                  <a:gd name="connsiteX61" fmla="*/ 1428297 w 1783175"/>
                  <a:gd name="connsiteY61" fmla="*/ 2319277 h 4691970"/>
                  <a:gd name="connsiteX62" fmla="*/ 1467501 w 1783175"/>
                  <a:gd name="connsiteY62" fmla="*/ 2390218 h 4691970"/>
                  <a:gd name="connsiteX63" fmla="*/ 1459441 w 1783175"/>
                  <a:gd name="connsiteY63" fmla="*/ 2416470 h 4691970"/>
                  <a:gd name="connsiteX64" fmla="*/ 1406865 w 1783175"/>
                  <a:gd name="connsiteY64" fmla="*/ 2500972 h 4691970"/>
                  <a:gd name="connsiteX65" fmla="*/ 1381851 w 1783175"/>
                  <a:gd name="connsiteY65" fmla="*/ 2530437 h 4691970"/>
                  <a:gd name="connsiteX66" fmla="*/ 1300735 w 1783175"/>
                  <a:gd name="connsiteY66" fmla="*/ 2558400 h 4691970"/>
                  <a:gd name="connsiteX67" fmla="*/ 1262271 w 1783175"/>
                  <a:gd name="connsiteY67" fmla="*/ 2592330 h 4691970"/>
                  <a:gd name="connsiteX68" fmla="*/ 1271609 w 1783175"/>
                  <a:gd name="connsiteY68" fmla="*/ 2698946 h 4691970"/>
                  <a:gd name="connsiteX69" fmla="*/ 1299283 w 1783175"/>
                  <a:gd name="connsiteY69" fmla="*/ 2724721 h 4691970"/>
                  <a:gd name="connsiteX70" fmla="*/ 1368503 w 1783175"/>
                  <a:gd name="connsiteY70" fmla="*/ 2770632 h 4691970"/>
                  <a:gd name="connsiteX71" fmla="*/ 1419457 w 1783175"/>
                  <a:gd name="connsiteY71" fmla="*/ 2757052 h 4691970"/>
                  <a:gd name="connsiteX72" fmla="*/ 1496293 w 1783175"/>
                  <a:gd name="connsiteY72" fmla="*/ 2693133 h 4691970"/>
                  <a:gd name="connsiteX73" fmla="*/ 1516241 w 1783175"/>
                  <a:gd name="connsiteY73" fmla="*/ 2696286 h 4691970"/>
                  <a:gd name="connsiteX74" fmla="*/ 1515371 w 1783175"/>
                  <a:gd name="connsiteY74" fmla="*/ 2717162 h 4691970"/>
                  <a:gd name="connsiteX75" fmla="*/ 1426853 w 1783175"/>
                  <a:gd name="connsiteY75" fmla="*/ 2776908 h 4691970"/>
                  <a:gd name="connsiteX76" fmla="*/ 1324231 w 1783175"/>
                  <a:gd name="connsiteY76" fmla="*/ 2783948 h 4691970"/>
                  <a:gd name="connsiteX77" fmla="*/ 1227815 w 1783175"/>
                  <a:gd name="connsiteY77" fmla="*/ 2725675 h 4691970"/>
                  <a:gd name="connsiteX78" fmla="*/ 1191629 w 1783175"/>
                  <a:gd name="connsiteY78" fmla="*/ 2745852 h 4691970"/>
                  <a:gd name="connsiteX79" fmla="*/ 1144839 w 1783175"/>
                  <a:gd name="connsiteY79" fmla="*/ 2766215 h 4691970"/>
                  <a:gd name="connsiteX80" fmla="*/ 1055367 w 1783175"/>
                  <a:gd name="connsiteY80" fmla="*/ 2747498 h 4691970"/>
                  <a:gd name="connsiteX81" fmla="*/ 1019349 w 1783175"/>
                  <a:gd name="connsiteY81" fmla="*/ 2736785 h 4691970"/>
                  <a:gd name="connsiteX82" fmla="*/ 1003103 w 1783175"/>
                  <a:gd name="connsiteY82" fmla="*/ 2698375 h 4691970"/>
                  <a:gd name="connsiteX83" fmla="*/ 991961 w 1783175"/>
                  <a:gd name="connsiteY83" fmla="*/ 2670562 h 4691970"/>
                  <a:gd name="connsiteX84" fmla="*/ 994789 w 1783175"/>
                  <a:gd name="connsiteY84" fmla="*/ 2585669 h 4691970"/>
                  <a:gd name="connsiteX85" fmla="*/ 1056495 w 1783175"/>
                  <a:gd name="connsiteY85" fmla="*/ 2526772 h 4691970"/>
                  <a:gd name="connsiteX86" fmla="*/ 1081205 w 1783175"/>
                  <a:gd name="connsiteY86" fmla="*/ 2527655 h 4691970"/>
                  <a:gd name="connsiteX87" fmla="*/ 1193711 w 1783175"/>
                  <a:gd name="connsiteY87" fmla="*/ 2551951 h 4691970"/>
                  <a:gd name="connsiteX88" fmla="*/ 1314545 w 1783175"/>
                  <a:gd name="connsiteY88" fmla="*/ 2538174 h 4691970"/>
                  <a:gd name="connsiteX89" fmla="*/ 1401417 w 1783175"/>
                  <a:gd name="connsiteY89" fmla="*/ 2464599 h 4691970"/>
                  <a:gd name="connsiteX90" fmla="*/ 1429133 w 1783175"/>
                  <a:gd name="connsiteY90" fmla="*/ 2368569 h 4691970"/>
                  <a:gd name="connsiteX91" fmla="*/ 1403825 w 1783175"/>
                  <a:gd name="connsiteY91" fmla="*/ 2325102 h 4691970"/>
                  <a:gd name="connsiteX92" fmla="*/ 1382805 w 1783175"/>
                  <a:gd name="connsiteY92" fmla="*/ 2214313 h 4691970"/>
                  <a:gd name="connsiteX93" fmla="*/ 1428247 w 1783175"/>
                  <a:gd name="connsiteY93" fmla="*/ 2201413 h 4691970"/>
                  <a:gd name="connsiteX94" fmla="*/ 1427743 w 1783175"/>
                  <a:gd name="connsiteY94" fmla="*/ 856070 h 4691970"/>
                  <a:gd name="connsiteX95" fmla="*/ 1545519 w 1783175"/>
                  <a:gd name="connsiteY95" fmla="*/ 898138 h 4691970"/>
                  <a:gd name="connsiteX96" fmla="*/ 1627781 w 1783175"/>
                  <a:gd name="connsiteY96" fmla="*/ 916938 h 4691970"/>
                  <a:gd name="connsiteX97" fmla="*/ 1706409 w 1783175"/>
                  <a:gd name="connsiteY97" fmla="*/ 919885 h 4691970"/>
                  <a:gd name="connsiteX98" fmla="*/ 1747351 w 1783175"/>
                  <a:gd name="connsiteY98" fmla="*/ 909371 h 4691970"/>
                  <a:gd name="connsiteX99" fmla="*/ 1774937 w 1783175"/>
                  <a:gd name="connsiteY99" fmla="*/ 913932 h 4691970"/>
                  <a:gd name="connsiteX100" fmla="*/ 1778817 w 1783175"/>
                  <a:gd name="connsiteY100" fmla="*/ 996023 h 4691970"/>
                  <a:gd name="connsiteX101" fmla="*/ 1774307 w 1783175"/>
                  <a:gd name="connsiteY101" fmla="*/ 1023519 h 4691970"/>
                  <a:gd name="connsiteX102" fmla="*/ 1757225 w 1783175"/>
                  <a:gd name="connsiteY102" fmla="*/ 1086214 h 4691970"/>
                  <a:gd name="connsiteX103" fmla="*/ 1709419 w 1783175"/>
                  <a:gd name="connsiteY103" fmla="*/ 1123384 h 4691970"/>
                  <a:gd name="connsiteX104" fmla="*/ 1666065 w 1783175"/>
                  <a:gd name="connsiteY104" fmla="*/ 1155527 h 4691970"/>
                  <a:gd name="connsiteX105" fmla="*/ 1619721 w 1783175"/>
                  <a:gd name="connsiteY105" fmla="*/ 1218354 h 4691970"/>
                  <a:gd name="connsiteX106" fmla="*/ 1632723 w 1783175"/>
                  <a:gd name="connsiteY106" fmla="*/ 1338102 h 4691970"/>
                  <a:gd name="connsiteX107" fmla="*/ 1720659 w 1783175"/>
                  <a:gd name="connsiteY107" fmla="*/ 1389357 h 4691970"/>
                  <a:gd name="connsiteX108" fmla="*/ 1733115 w 1783175"/>
                  <a:gd name="connsiteY108" fmla="*/ 1399099 h 4691970"/>
                  <a:gd name="connsiteX109" fmla="*/ 1692593 w 1783175"/>
                  <a:gd name="connsiteY109" fmla="*/ 1408440 h 4691970"/>
                  <a:gd name="connsiteX110" fmla="*/ 1648597 w 1783175"/>
                  <a:gd name="connsiteY110" fmla="*/ 1394048 h 4691970"/>
                  <a:gd name="connsiteX111" fmla="*/ 1672355 w 1783175"/>
                  <a:gd name="connsiteY111" fmla="*/ 1431640 h 4691970"/>
                  <a:gd name="connsiteX112" fmla="*/ 1679983 w 1783175"/>
                  <a:gd name="connsiteY112" fmla="*/ 1484641 h 4691970"/>
                  <a:gd name="connsiteX113" fmla="*/ 1613101 w 1783175"/>
                  <a:gd name="connsiteY113" fmla="*/ 1604961 h 4691970"/>
                  <a:gd name="connsiteX114" fmla="*/ 1613543 w 1783175"/>
                  <a:gd name="connsiteY114" fmla="*/ 1622318 h 4691970"/>
                  <a:gd name="connsiteX115" fmla="*/ 1630133 w 1783175"/>
                  <a:gd name="connsiteY115" fmla="*/ 1642797 h 4691970"/>
                  <a:gd name="connsiteX116" fmla="*/ 1611373 w 1783175"/>
                  <a:gd name="connsiteY116" fmla="*/ 1710186 h 4691970"/>
                  <a:gd name="connsiteX117" fmla="*/ 1505105 w 1783175"/>
                  <a:gd name="connsiteY117" fmla="*/ 1803209 h 4691970"/>
                  <a:gd name="connsiteX118" fmla="*/ 1486275 w 1783175"/>
                  <a:gd name="connsiteY118" fmla="*/ 1808059 h 4691970"/>
                  <a:gd name="connsiteX119" fmla="*/ 1470453 w 1783175"/>
                  <a:gd name="connsiteY119" fmla="*/ 1796122 h 4691970"/>
                  <a:gd name="connsiteX120" fmla="*/ 1429659 w 1783175"/>
                  <a:gd name="connsiteY120" fmla="*/ 1642633 h 4691970"/>
                  <a:gd name="connsiteX121" fmla="*/ 1416559 w 1783175"/>
                  <a:gd name="connsiteY121" fmla="*/ 1586356 h 4691970"/>
                  <a:gd name="connsiteX122" fmla="*/ 1413187 w 1783175"/>
                  <a:gd name="connsiteY122" fmla="*/ 1577213 h 4691970"/>
                  <a:gd name="connsiteX123" fmla="*/ 1411483 w 1783175"/>
                  <a:gd name="connsiteY123" fmla="*/ 1485316 h 4691970"/>
                  <a:gd name="connsiteX124" fmla="*/ 1450799 w 1783175"/>
                  <a:gd name="connsiteY124" fmla="*/ 1378963 h 4691970"/>
                  <a:gd name="connsiteX125" fmla="*/ 1448899 w 1783175"/>
                  <a:gd name="connsiteY125" fmla="*/ 1335948 h 4691970"/>
                  <a:gd name="connsiteX126" fmla="*/ 1459253 w 1783175"/>
                  <a:gd name="connsiteY126" fmla="*/ 1273495 h 4691970"/>
                  <a:gd name="connsiteX127" fmla="*/ 1477775 w 1783175"/>
                  <a:gd name="connsiteY127" fmla="*/ 1217928 h 4691970"/>
                  <a:gd name="connsiteX128" fmla="*/ 1490501 w 1783175"/>
                  <a:gd name="connsiteY128" fmla="*/ 1096786 h 4691970"/>
                  <a:gd name="connsiteX129" fmla="*/ 1449439 w 1783175"/>
                  <a:gd name="connsiteY129" fmla="*/ 1074180 h 4691970"/>
                  <a:gd name="connsiteX130" fmla="*/ 1457645 w 1783175"/>
                  <a:gd name="connsiteY130" fmla="*/ 1118126 h 4691970"/>
                  <a:gd name="connsiteX131" fmla="*/ 1422447 w 1783175"/>
                  <a:gd name="connsiteY131" fmla="*/ 1294747 h 4691970"/>
                  <a:gd name="connsiteX132" fmla="*/ 1414007 w 1783175"/>
                  <a:gd name="connsiteY132" fmla="*/ 1340684 h 4691970"/>
                  <a:gd name="connsiteX133" fmla="*/ 1347279 w 1783175"/>
                  <a:gd name="connsiteY133" fmla="*/ 1375062 h 4691970"/>
                  <a:gd name="connsiteX134" fmla="*/ 1308305 w 1783175"/>
                  <a:gd name="connsiteY134" fmla="*/ 1268530 h 4691970"/>
                  <a:gd name="connsiteX135" fmla="*/ 1393273 w 1783175"/>
                  <a:gd name="connsiteY135" fmla="*/ 1153346 h 4691970"/>
                  <a:gd name="connsiteX136" fmla="*/ 1359611 w 1783175"/>
                  <a:gd name="connsiteY136" fmla="*/ 1057972 h 4691970"/>
                  <a:gd name="connsiteX137" fmla="*/ 1348065 w 1783175"/>
                  <a:gd name="connsiteY137" fmla="*/ 963881 h 4691970"/>
                  <a:gd name="connsiteX138" fmla="*/ 1355227 w 1783175"/>
                  <a:gd name="connsiteY138" fmla="*/ 902934 h 4691970"/>
                  <a:gd name="connsiteX139" fmla="*/ 1360429 w 1783175"/>
                  <a:gd name="connsiteY139" fmla="*/ 882446 h 4691970"/>
                  <a:gd name="connsiteX140" fmla="*/ 1427743 w 1783175"/>
                  <a:gd name="connsiteY140" fmla="*/ 856070 h 4691970"/>
                  <a:gd name="connsiteX141" fmla="*/ 1181363 w 1783175"/>
                  <a:gd name="connsiteY141" fmla="*/ 1687 h 4691970"/>
                  <a:gd name="connsiteX142" fmla="*/ 1205335 w 1783175"/>
                  <a:gd name="connsiteY142" fmla="*/ 4120 h 4691970"/>
                  <a:gd name="connsiteX143" fmla="*/ 1253423 w 1783175"/>
                  <a:gd name="connsiteY143" fmla="*/ 6720 h 4691970"/>
                  <a:gd name="connsiteX144" fmla="*/ 1286149 w 1783175"/>
                  <a:gd name="connsiteY144" fmla="*/ 44913 h 4691970"/>
                  <a:gd name="connsiteX145" fmla="*/ 1339267 w 1783175"/>
                  <a:gd name="connsiteY145" fmla="*/ 89064 h 4691970"/>
                  <a:gd name="connsiteX146" fmla="*/ 1413877 w 1783175"/>
                  <a:gd name="connsiteY146" fmla="*/ 87886 h 4691970"/>
                  <a:gd name="connsiteX147" fmla="*/ 1434271 w 1783175"/>
                  <a:gd name="connsiteY147" fmla="*/ 75293 h 4691970"/>
                  <a:gd name="connsiteX148" fmla="*/ 1450809 w 1783175"/>
                  <a:gd name="connsiteY148" fmla="*/ 40121 h 4691970"/>
                  <a:gd name="connsiteX149" fmla="*/ 1475739 w 1783175"/>
                  <a:gd name="connsiteY149" fmla="*/ 18547 h 4691970"/>
                  <a:gd name="connsiteX150" fmla="*/ 1480183 w 1783175"/>
                  <a:gd name="connsiteY150" fmla="*/ 50612 h 4691970"/>
                  <a:gd name="connsiteX151" fmla="*/ 1425285 w 1783175"/>
                  <a:gd name="connsiteY151" fmla="*/ 144966 h 4691970"/>
                  <a:gd name="connsiteX152" fmla="*/ 1405473 w 1783175"/>
                  <a:gd name="connsiteY152" fmla="*/ 185594 h 4691970"/>
                  <a:gd name="connsiteX153" fmla="*/ 1376341 w 1783175"/>
                  <a:gd name="connsiteY153" fmla="*/ 256022 h 4691970"/>
                  <a:gd name="connsiteX154" fmla="*/ 1371891 w 1783175"/>
                  <a:gd name="connsiteY154" fmla="*/ 279611 h 4691970"/>
                  <a:gd name="connsiteX155" fmla="*/ 1404615 w 1783175"/>
                  <a:gd name="connsiteY155" fmla="*/ 336354 h 4691970"/>
                  <a:gd name="connsiteX156" fmla="*/ 1510431 w 1783175"/>
                  <a:gd name="connsiteY156" fmla="*/ 444383 h 4691970"/>
                  <a:gd name="connsiteX157" fmla="*/ 1603567 w 1783175"/>
                  <a:gd name="connsiteY157" fmla="*/ 610165 h 4691970"/>
                  <a:gd name="connsiteX158" fmla="*/ 1499237 w 1783175"/>
                  <a:gd name="connsiteY158" fmla="*/ 690837 h 4691970"/>
                  <a:gd name="connsiteX159" fmla="*/ 1465331 w 1783175"/>
                  <a:gd name="connsiteY159" fmla="*/ 707880 h 4691970"/>
                  <a:gd name="connsiteX160" fmla="*/ 1440995 w 1783175"/>
                  <a:gd name="connsiteY160" fmla="*/ 683286 h 4691970"/>
                  <a:gd name="connsiteX161" fmla="*/ 1418671 w 1783175"/>
                  <a:gd name="connsiteY161" fmla="*/ 675312 h 4691970"/>
                  <a:gd name="connsiteX162" fmla="*/ 1431263 w 1783175"/>
                  <a:gd name="connsiteY162" fmla="*/ 658607 h 4691970"/>
                  <a:gd name="connsiteX163" fmla="*/ 1429755 w 1783175"/>
                  <a:gd name="connsiteY163" fmla="*/ 636866 h 4691970"/>
                  <a:gd name="connsiteX164" fmla="*/ 1421787 w 1783175"/>
                  <a:gd name="connsiteY164" fmla="*/ 584990 h 4691970"/>
                  <a:gd name="connsiteX165" fmla="*/ 1446965 w 1783175"/>
                  <a:gd name="connsiteY165" fmla="*/ 588682 h 4691970"/>
                  <a:gd name="connsiteX166" fmla="*/ 1472309 w 1783175"/>
                  <a:gd name="connsiteY166" fmla="*/ 603036 h 4691970"/>
                  <a:gd name="connsiteX167" fmla="*/ 1483643 w 1783175"/>
                  <a:gd name="connsiteY167" fmla="*/ 571305 h 4691970"/>
                  <a:gd name="connsiteX168" fmla="*/ 1503031 w 1783175"/>
                  <a:gd name="connsiteY168" fmla="*/ 550402 h 4691970"/>
                  <a:gd name="connsiteX169" fmla="*/ 1540295 w 1783175"/>
                  <a:gd name="connsiteY169" fmla="*/ 542511 h 4691970"/>
                  <a:gd name="connsiteX170" fmla="*/ 1537779 w 1783175"/>
                  <a:gd name="connsiteY170" fmla="*/ 531010 h 4691970"/>
                  <a:gd name="connsiteX171" fmla="*/ 1485915 w 1783175"/>
                  <a:gd name="connsiteY171" fmla="*/ 520436 h 4691970"/>
                  <a:gd name="connsiteX172" fmla="*/ 1439589 w 1783175"/>
                  <a:gd name="connsiteY172" fmla="*/ 509189 h 4691970"/>
                  <a:gd name="connsiteX173" fmla="*/ 1446139 w 1783175"/>
                  <a:gd name="connsiteY173" fmla="*/ 479725 h 4691970"/>
                  <a:gd name="connsiteX174" fmla="*/ 1476103 w 1783175"/>
                  <a:gd name="connsiteY174" fmla="*/ 462600 h 4691970"/>
                  <a:gd name="connsiteX175" fmla="*/ 1412743 w 1783175"/>
                  <a:gd name="connsiteY175" fmla="*/ 435993 h 4691970"/>
                  <a:gd name="connsiteX176" fmla="*/ 1317735 w 1783175"/>
                  <a:gd name="connsiteY176" fmla="*/ 468314 h 4691970"/>
                  <a:gd name="connsiteX177" fmla="*/ 1275941 w 1783175"/>
                  <a:gd name="connsiteY177" fmla="*/ 466638 h 4691970"/>
                  <a:gd name="connsiteX178" fmla="*/ 1261529 w 1783175"/>
                  <a:gd name="connsiteY178" fmla="*/ 273319 h 4691970"/>
                  <a:gd name="connsiteX179" fmla="*/ 1255829 w 1783175"/>
                  <a:gd name="connsiteY179" fmla="*/ 226229 h 4691970"/>
                  <a:gd name="connsiteX180" fmla="*/ 1194819 w 1783175"/>
                  <a:gd name="connsiteY180" fmla="*/ 200461 h 4691970"/>
                  <a:gd name="connsiteX181" fmla="*/ 1151601 w 1783175"/>
                  <a:gd name="connsiteY181" fmla="*/ 173098 h 4691970"/>
                  <a:gd name="connsiteX182" fmla="*/ 1214379 w 1783175"/>
                  <a:gd name="connsiteY182" fmla="*/ 153117 h 4691970"/>
                  <a:gd name="connsiteX183" fmla="*/ 1294113 w 1783175"/>
                  <a:gd name="connsiteY183" fmla="*/ 115340 h 4691970"/>
                  <a:gd name="connsiteX184" fmla="*/ 1246861 w 1783175"/>
                  <a:gd name="connsiteY184" fmla="*/ 128940 h 4691970"/>
                  <a:gd name="connsiteX185" fmla="*/ 1173931 w 1783175"/>
                  <a:gd name="connsiteY185" fmla="*/ 125418 h 4691970"/>
                  <a:gd name="connsiteX186" fmla="*/ 1151607 w 1783175"/>
                  <a:gd name="connsiteY186" fmla="*/ 117444 h 4691970"/>
                  <a:gd name="connsiteX187" fmla="*/ 1003985 w 1783175"/>
                  <a:gd name="connsiteY187" fmla="*/ 100494 h 4691970"/>
                  <a:gd name="connsiteX188" fmla="*/ 950445 w 1783175"/>
                  <a:gd name="connsiteY188" fmla="*/ 76069 h 4691970"/>
                  <a:gd name="connsiteX189" fmla="*/ 916959 w 1783175"/>
                  <a:gd name="connsiteY189" fmla="*/ 73383 h 4691970"/>
                  <a:gd name="connsiteX190" fmla="*/ 1099821 w 1783175"/>
                  <a:gd name="connsiteY190" fmla="*/ 158577 h 4691970"/>
                  <a:gd name="connsiteX191" fmla="*/ 1109805 w 1783175"/>
                  <a:gd name="connsiteY191" fmla="*/ 171420 h 4691970"/>
                  <a:gd name="connsiteX192" fmla="*/ 1024705 w 1783175"/>
                  <a:gd name="connsiteY192" fmla="*/ 183427 h 4691970"/>
                  <a:gd name="connsiteX193" fmla="*/ 964949 w 1783175"/>
                  <a:gd name="connsiteY193" fmla="*/ 191237 h 4691970"/>
                  <a:gd name="connsiteX194" fmla="*/ 892611 w 1783175"/>
                  <a:gd name="connsiteY194" fmla="*/ 141545 h 4691970"/>
                  <a:gd name="connsiteX195" fmla="*/ 830099 w 1783175"/>
                  <a:gd name="connsiteY195" fmla="*/ 56935 h 4691970"/>
                  <a:gd name="connsiteX196" fmla="*/ 831193 w 1783175"/>
                  <a:gd name="connsiteY196" fmla="*/ 24198 h 4691970"/>
                  <a:gd name="connsiteX197" fmla="*/ 966897 w 1783175"/>
                  <a:gd name="connsiteY197" fmla="*/ 44841 h 4691970"/>
                  <a:gd name="connsiteX198" fmla="*/ 1091191 w 1783175"/>
                  <a:gd name="connsiteY198" fmla="*/ 45508 h 4691970"/>
                  <a:gd name="connsiteX199" fmla="*/ 1165635 w 1783175"/>
                  <a:gd name="connsiteY199" fmla="*/ 15118 h 4691970"/>
                  <a:gd name="connsiteX200" fmla="*/ 1181363 w 1783175"/>
                  <a:gd name="connsiteY200" fmla="*/ 1687 h 4691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Lst>
                <a:rect l="l" t="t" r="r" b="b"/>
                <a:pathLst>
                  <a:path w="1783175" h="4691970">
                    <a:moveTo>
                      <a:pt x="369489" y="4454882"/>
                    </a:moveTo>
                    <a:cubicBezTo>
                      <a:pt x="345247" y="4474231"/>
                      <a:pt x="326917" y="4495692"/>
                      <a:pt x="288405" y="4495273"/>
                    </a:cubicBezTo>
                    <a:cubicBezTo>
                      <a:pt x="273709" y="4495359"/>
                      <a:pt x="242203" y="4520117"/>
                      <a:pt x="239579" y="4549855"/>
                    </a:cubicBezTo>
                    <a:cubicBezTo>
                      <a:pt x="238649" y="4556191"/>
                      <a:pt x="239661" y="4564556"/>
                      <a:pt x="233663" y="4566415"/>
                    </a:cubicBezTo>
                    <a:cubicBezTo>
                      <a:pt x="206045" y="4576556"/>
                      <a:pt x="201141" y="4601479"/>
                      <a:pt x="187963" y="4623447"/>
                    </a:cubicBezTo>
                    <a:cubicBezTo>
                      <a:pt x="170729" y="4649301"/>
                      <a:pt x="144123" y="4667806"/>
                      <a:pt x="122159" y="4691970"/>
                    </a:cubicBezTo>
                    <a:cubicBezTo>
                      <a:pt x="122333" y="4665358"/>
                      <a:pt x="131121" y="4644489"/>
                      <a:pt x="147847" y="4623789"/>
                    </a:cubicBezTo>
                    <a:cubicBezTo>
                      <a:pt x="165331" y="4604694"/>
                      <a:pt x="147519" y="4564987"/>
                      <a:pt x="122521" y="4564060"/>
                    </a:cubicBezTo>
                    <a:cubicBezTo>
                      <a:pt x="76071" y="4563473"/>
                      <a:pt x="45757" y="4532640"/>
                      <a:pt x="9191" y="4515578"/>
                    </a:cubicBezTo>
                    <a:cubicBezTo>
                      <a:pt x="-2633" y="4511354"/>
                      <a:pt x="-859" y="4502652"/>
                      <a:pt x="2521" y="4493190"/>
                    </a:cubicBezTo>
                    <a:cubicBezTo>
                      <a:pt x="5987" y="4479757"/>
                      <a:pt x="12915" y="4471560"/>
                      <a:pt x="27609" y="4471474"/>
                    </a:cubicBezTo>
                    <a:cubicBezTo>
                      <a:pt x="44669" y="4472233"/>
                      <a:pt x="60969" y="4471387"/>
                      <a:pt x="78537" y="4466992"/>
                    </a:cubicBezTo>
                    <a:cubicBezTo>
                      <a:pt x="94923" y="4462175"/>
                      <a:pt x="107757" y="4474762"/>
                      <a:pt x="112569" y="4491151"/>
                    </a:cubicBezTo>
                    <a:cubicBezTo>
                      <a:pt x="116957" y="4508723"/>
                      <a:pt x="125655" y="4510496"/>
                      <a:pt x="138157" y="4501624"/>
                    </a:cubicBezTo>
                    <a:cubicBezTo>
                      <a:pt x="145421" y="4496217"/>
                      <a:pt x="156231" y="4492076"/>
                      <a:pt x="163325" y="4494610"/>
                    </a:cubicBezTo>
                    <a:cubicBezTo>
                      <a:pt x="213235" y="4519105"/>
                      <a:pt x="252091" y="4484970"/>
                      <a:pt x="294491" y="4470772"/>
                    </a:cubicBezTo>
                    <a:cubicBezTo>
                      <a:pt x="319659" y="4463758"/>
                      <a:pt x="341873" y="4446351"/>
                      <a:pt x="369489" y="4454882"/>
                    </a:cubicBezTo>
                    <a:close/>
                    <a:moveTo>
                      <a:pt x="1321487" y="3748142"/>
                    </a:moveTo>
                    <a:cubicBezTo>
                      <a:pt x="1335605" y="3745489"/>
                      <a:pt x="1351237" y="3747470"/>
                      <a:pt x="1362411" y="3755392"/>
                    </a:cubicBezTo>
                    <a:cubicBezTo>
                      <a:pt x="1376129" y="3765532"/>
                      <a:pt x="1389431" y="3776833"/>
                      <a:pt x="1403917" y="3788556"/>
                    </a:cubicBezTo>
                    <a:cubicBezTo>
                      <a:pt x="1411119" y="3809467"/>
                      <a:pt x="1399749" y="3826364"/>
                      <a:pt x="1393523" y="3843790"/>
                    </a:cubicBezTo>
                    <a:cubicBezTo>
                      <a:pt x="1388191" y="3854985"/>
                      <a:pt x="1381677" y="3865757"/>
                      <a:pt x="1379477" y="3879380"/>
                    </a:cubicBezTo>
                    <a:cubicBezTo>
                      <a:pt x="1374083" y="3894483"/>
                      <a:pt x="1365141" y="3908317"/>
                      <a:pt x="1350345" y="3916131"/>
                    </a:cubicBezTo>
                    <a:cubicBezTo>
                      <a:pt x="1322767" y="3929860"/>
                      <a:pt x="1324929" y="3968619"/>
                      <a:pt x="1293449" y="3978334"/>
                    </a:cubicBezTo>
                    <a:cubicBezTo>
                      <a:pt x="1296353" y="3970202"/>
                      <a:pt x="1299259" y="3962070"/>
                      <a:pt x="1293053" y="3953304"/>
                    </a:cubicBezTo>
                    <a:cubicBezTo>
                      <a:pt x="1278753" y="3929858"/>
                      <a:pt x="1278773" y="3903666"/>
                      <a:pt x="1271633" y="3878847"/>
                    </a:cubicBezTo>
                    <a:cubicBezTo>
                      <a:pt x="1261545" y="3839876"/>
                      <a:pt x="1275591" y="3804286"/>
                      <a:pt x="1289639" y="3768696"/>
                    </a:cubicBezTo>
                    <a:cubicBezTo>
                      <a:pt x="1294763" y="3758082"/>
                      <a:pt x="1307369" y="3750795"/>
                      <a:pt x="1321487" y="3748142"/>
                    </a:cubicBezTo>
                    <a:close/>
                    <a:moveTo>
                      <a:pt x="1267225" y="3260314"/>
                    </a:moveTo>
                    <a:cubicBezTo>
                      <a:pt x="1280851" y="3259081"/>
                      <a:pt x="1295287" y="3262589"/>
                      <a:pt x="1310087" y="3267875"/>
                    </a:cubicBezTo>
                    <a:cubicBezTo>
                      <a:pt x="1344425" y="3280141"/>
                      <a:pt x="1350139" y="3294052"/>
                      <a:pt x="1325415" y="3322150"/>
                    </a:cubicBezTo>
                    <a:cubicBezTo>
                      <a:pt x="1300273" y="3351418"/>
                      <a:pt x="1284883" y="3390764"/>
                      <a:pt x="1241423" y="3400300"/>
                    </a:cubicBezTo>
                    <a:cubicBezTo>
                      <a:pt x="1232439" y="3403026"/>
                      <a:pt x="1221731" y="3407774"/>
                      <a:pt x="1211823" y="3409345"/>
                    </a:cubicBezTo>
                    <a:cubicBezTo>
                      <a:pt x="1201915" y="3410917"/>
                      <a:pt x="1192809" y="3409313"/>
                      <a:pt x="1187027" y="3399335"/>
                    </a:cubicBezTo>
                    <a:cubicBezTo>
                      <a:pt x="1174697" y="3377785"/>
                      <a:pt x="1174415" y="3348669"/>
                      <a:pt x="1190711" y="3325473"/>
                    </a:cubicBezTo>
                    <a:cubicBezTo>
                      <a:pt x="1201715" y="3309620"/>
                      <a:pt x="1215853" y="3296205"/>
                      <a:pt x="1229225" y="3281197"/>
                    </a:cubicBezTo>
                    <a:cubicBezTo>
                      <a:pt x="1240785" y="3267522"/>
                      <a:pt x="1253599" y="3261548"/>
                      <a:pt x="1267225" y="3260314"/>
                    </a:cubicBezTo>
                    <a:close/>
                    <a:moveTo>
                      <a:pt x="204015" y="3234250"/>
                    </a:moveTo>
                    <a:cubicBezTo>
                      <a:pt x="212497" y="3231817"/>
                      <a:pt x="224871" y="3236238"/>
                      <a:pt x="224093" y="3245519"/>
                    </a:cubicBezTo>
                    <a:cubicBezTo>
                      <a:pt x="225133" y="3274568"/>
                      <a:pt x="194845" y="3270578"/>
                      <a:pt x="181347" y="3283509"/>
                    </a:cubicBezTo>
                    <a:cubicBezTo>
                      <a:pt x="181217" y="3273220"/>
                      <a:pt x="180913" y="3262528"/>
                      <a:pt x="183627" y="3253598"/>
                    </a:cubicBezTo>
                    <a:cubicBezTo>
                      <a:pt x="186343" y="3244666"/>
                      <a:pt x="192075" y="3237496"/>
                      <a:pt x="204015" y="3234250"/>
                    </a:cubicBezTo>
                    <a:close/>
                    <a:moveTo>
                      <a:pt x="1476199" y="3099633"/>
                    </a:moveTo>
                    <a:cubicBezTo>
                      <a:pt x="1474913" y="3141066"/>
                      <a:pt x="1451009" y="3177039"/>
                      <a:pt x="1439501" y="3216131"/>
                    </a:cubicBezTo>
                    <a:cubicBezTo>
                      <a:pt x="1433801" y="3238968"/>
                      <a:pt x="1424157" y="3259089"/>
                      <a:pt x="1416277" y="3281148"/>
                    </a:cubicBezTo>
                    <a:cubicBezTo>
                      <a:pt x="1415263" y="3265076"/>
                      <a:pt x="1419901" y="3250368"/>
                      <a:pt x="1425631" y="3236050"/>
                    </a:cubicBezTo>
                    <a:cubicBezTo>
                      <a:pt x="1431359" y="3221731"/>
                      <a:pt x="1438177" y="3207802"/>
                      <a:pt x="1441519" y="3193286"/>
                    </a:cubicBezTo>
                    <a:cubicBezTo>
                      <a:pt x="1452717" y="3161939"/>
                      <a:pt x="1463913" y="3130591"/>
                      <a:pt x="1476199" y="3099633"/>
                    </a:cubicBezTo>
                    <a:close/>
                    <a:moveTo>
                      <a:pt x="1477395" y="2851477"/>
                    </a:moveTo>
                    <a:cubicBezTo>
                      <a:pt x="1483205" y="2852229"/>
                      <a:pt x="1489219" y="2854708"/>
                      <a:pt x="1495047" y="2856789"/>
                    </a:cubicBezTo>
                    <a:cubicBezTo>
                      <a:pt x="1489291" y="2935450"/>
                      <a:pt x="1484283" y="3015700"/>
                      <a:pt x="1474613" y="3094284"/>
                    </a:cubicBezTo>
                    <a:cubicBezTo>
                      <a:pt x="1465627" y="3126801"/>
                      <a:pt x="1456641" y="3159317"/>
                      <a:pt x="1439495" y="3188920"/>
                    </a:cubicBezTo>
                    <a:cubicBezTo>
                      <a:pt x="1399449" y="3175939"/>
                      <a:pt x="1396545" y="3132559"/>
                      <a:pt x="1370851" y="3108827"/>
                    </a:cubicBezTo>
                    <a:cubicBezTo>
                      <a:pt x="1368939" y="3106821"/>
                      <a:pt x="1369451" y="3101710"/>
                      <a:pt x="1371455" y="3099780"/>
                    </a:cubicBezTo>
                    <a:cubicBezTo>
                      <a:pt x="1398199" y="3061698"/>
                      <a:pt x="1382383" y="3017675"/>
                      <a:pt x="1388055" y="2976035"/>
                    </a:cubicBezTo>
                    <a:cubicBezTo>
                      <a:pt x="1389811" y="2963761"/>
                      <a:pt x="1392973" y="2952154"/>
                      <a:pt x="1397293" y="2941148"/>
                    </a:cubicBezTo>
                    <a:cubicBezTo>
                      <a:pt x="1410257" y="2908129"/>
                      <a:pt x="1433673" y="2880518"/>
                      <a:pt x="1460971" y="2856527"/>
                    </a:cubicBezTo>
                    <a:cubicBezTo>
                      <a:pt x="1465981" y="2851700"/>
                      <a:pt x="1471585" y="2850725"/>
                      <a:pt x="1477395" y="2851477"/>
                    </a:cubicBezTo>
                    <a:close/>
                    <a:moveTo>
                      <a:pt x="1428247" y="2201413"/>
                    </a:moveTo>
                    <a:cubicBezTo>
                      <a:pt x="1430583" y="2202248"/>
                      <a:pt x="1431751" y="2202665"/>
                      <a:pt x="1434087" y="2203499"/>
                    </a:cubicBezTo>
                    <a:cubicBezTo>
                      <a:pt x="1438967" y="2230401"/>
                      <a:pt x="1434085" y="2255138"/>
                      <a:pt x="1419853" y="2276538"/>
                    </a:cubicBezTo>
                    <a:cubicBezTo>
                      <a:pt x="1408049" y="2294832"/>
                      <a:pt x="1407361" y="2307827"/>
                      <a:pt x="1428297" y="2319277"/>
                    </a:cubicBezTo>
                    <a:cubicBezTo>
                      <a:pt x="1454235" y="2335163"/>
                      <a:pt x="1457109" y="2363996"/>
                      <a:pt x="1467501" y="2390218"/>
                    </a:cubicBezTo>
                    <a:cubicBezTo>
                      <a:pt x="1471993" y="2399767"/>
                      <a:pt x="1467051" y="2409919"/>
                      <a:pt x="1459441" y="2416470"/>
                    </a:cubicBezTo>
                    <a:cubicBezTo>
                      <a:pt x="1434937" y="2440820"/>
                      <a:pt x="1417443" y="2467675"/>
                      <a:pt x="1406865" y="2500972"/>
                    </a:cubicBezTo>
                    <a:cubicBezTo>
                      <a:pt x="1402251" y="2513889"/>
                      <a:pt x="1390719" y="2520363"/>
                      <a:pt x="1381851" y="2530437"/>
                    </a:cubicBezTo>
                    <a:cubicBezTo>
                      <a:pt x="1358607" y="2551264"/>
                      <a:pt x="1330539" y="2559776"/>
                      <a:pt x="1300735" y="2558400"/>
                    </a:cubicBezTo>
                    <a:cubicBezTo>
                      <a:pt x="1274855" y="2557101"/>
                      <a:pt x="1264401" y="2567931"/>
                      <a:pt x="1262271" y="2592330"/>
                    </a:cubicBezTo>
                    <a:cubicBezTo>
                      <a:pt x="1258285" y="2629305"/>
                      <a:pt x="1268497" y="2663407"/>
                      <a:pt x="1271609" y="2698946"/>
                    </a:cubicBezTo>
                    <a:cubicBezTo>
                      <a:pt x="1274423" y="2713192"/>
                      <a:pt x="1290029" y="2717442"/>
                      <a:pt x="1299283" y="2724721"/>
                    </a:cubicBezTo>
                    <a:cubicBezTo>
                      <a:pt x="1320459" y="2742877"/>
                      <a:pt x="1344481" y="2756755"/>
                      <a:pt x="1368503" y="2770632"/>
                    </a:cubicBezTo>
                    <a:cubicBezTo>
                      <a:pt x="1390189" y="2783673"/>
                      <a:pt x="1405975" y="2780044"/>
                      <a:pt x="1419457" y="2757052"/>
                    </a:cubicBezTo>
                    <a:cubicBezTo>
                      <a:pt x="1435873" y="2725841"/>
                      <a:pt x="1469123" y="2713883"/>
                      <a:pt x="1496293" y="2693133"/>
                    </a:cubicBezTo>
                    <a:cubicBezTo>
                      <a:pt x="1503063" y="2688930"/>
                      <a:pt x="1511331" y="2687911"/>
                      <a:pt x="1516241" y="2696286"/>
                    </a:cubicBezTo>
                    <a:cubicBezTo>
                      <a:pt x="1516481" y="2702992"/>
                      <a:pt x="1515133" y="2710455"/>
                      <a:pt x="1515371" y="2717162"/>
                    </a:cubicBezTo>
                    <a:cubicBezTo>
                      <a:pt x="1475203" y="2722675"/>
                      <a:pt x="1446445" y="2744182"/>
                      <a:pt x="1426853" y="2776908"/>
                    </a:cubicBezTo>
                    <a:cubicBezTo>
                      <a:pt x="1401987" y="2817019"/>
                      <a:pt x="1354391" y="2821203"/>
                      <a:pt x="1324231" y="2783948"/>
                    </a:cubicBezTo>
                    <a:cubicBezTo>
                      <a:pt x="1298653" y="2752301"/>
                      <a:pt x="1272565" y="2725770"/>
                      <a:pt x="1227815" y="2725675"/>
                    </a:cubicBezTo>
                    <a:cubicBezTo>
                      <a:pt x="1210531" y="2726122"/>
                      <a:pt x="1197501" y="2729412"/>
                      <a:pt x="1191629" y="2745852"/>
                    </a:cubicBezTo>
                    <a:cubicBezTo>
                      <a:pt x="1183569" y="2772105"/>
                      <a:pt x="1165865" y="2773725"/>
                      <a:pt x="1144839" y="2766215"/>
                    </a:cubicBezTo>
                    <a:cubicBezTo>
                      <a:pt x="1115963" y="2758549"/>
                      <a:pt x="1087929" y="2748535"/>
                      <a:pt x="1055367" y="2747498"/>
                    </a:cubicBezTo>
                    <a:cubicBezTo>
                      <a:pt x="1043011" y="2747057"/>
                      <a:pt x="1029533" y="2744230"/>
                      <a:pt x="1019349" y="2736785"/>
                    </a:cubicBezTo>
                    <a:cubicBezTo>
                      <a:pt x="1009165" y="2729341"/>
                      <a:pt x="1002277" y="2717280"/>
                      <a:pt x="1003103" y="2698375"/>
                    </a:cubicBezTo>
                    <a:cubicBezTo>
                      <a:pt x="1003703" y="2689320"/>
                      <a:pt x="995287" y="2679693"/>
                      <a:pt x="991961" y="2670562"/>
                    </a:cubicBezTo>
                    <a:cubicBezTo>
                      <a:pt x="979983" y="2645096"/>
                      <a:pt x="982479" y="2613216"/>
                      <a:pt x="994789" y="2585669"/>
                    </a:cubicBezTo>
                    <a:cubicBezTo>
                      <a:pt x="1007097" y="2558121"/>
                      <a:pt x="1029221" y="2534906"/>
                      <a:pt x="1056495" y="2526772"/>
                    </a:cubicBezTo>
                    <a:cubicBezTo>
                      <a:pt x="1065601" y="2523405"/>
                      <a:pt x="1073867" y="2522385"/>
                      <a:pt x="1081205" y="2527655"/>
                    </a:cubicBezTo>
                    <a:cubicBezTo>
                      <a:pt x="1115141" y="2554341"/>
                      <a:pt x="1154381" y="2555116"/>
                      <a:pt x="1193711" y="2551951"/>
                    </a:cubicBezTo>
                    <a:cubicBezTo>
                      <a:pt x="1234207" y="2549203"/>
                      <a:pt x="1274047" y="2540922"/>
                      <a:pt x="1314545" y="2538174"/>
                    </a:cubicBezTo>
                    <a:cubicBezTo>
                      <a:pt x="1352287" y="2535766"/>
                      <a:pt x="1378739" y="2494898"/>
                      <a:pt x="1401417" y="2464599"/>
                    </a:cubicBezTo>
                    <a:cubicBezTo>
                      <a:pt x="1421249" y="2438580"/>
                      <a:pt x="1428741" y="2402856"/>
                      <a:pt x="1429133" y="2368569"/>
                    </a:cubicBezTo>
                    <a:cubicBezTo>
                      <a:pt x="1430751" y="2349285"/>
                      <a:pt x="1426769" y="2334621"/>
                      <a:pt x="1403825" y="2325102"/>
                    </a:cubicBezTo>
                    <a:cubicBezTo>
                      <a:pt x="1364197" y="2306975"/>
                      <a:pt x="1356115" y="2248475"/>
                      <a:pt x="1382805" y="2214313"/>
                    </a:cubicBezTo>
                    <a:cubicBezTo>
                      <a:pt x="1395357" y="2197610"/>
                      <a:pt x="1415037" y="2212584"/>
                      <a:pt x="1428247" y="2201413"/>
                    </a:cubicBezTo>
                    <a:close/>
                    <a:moveTo>
                      <a:pt x="1427743" y="856070"/>
                    </a:moveTo>
                    <a:cubicBezTo>
                      <a:pt x="1466609" y="869952"/>
                      <a:pt x="1508749" y="878389"/>
                      <a:pt x="1545519" y="898138"/>
                    </a:cubicBezTo>
                    <a:cubicBezTo>
                      <a:pt x="1572189" y="908987"/>
                      <a:pt x="1600375" y="923025"/>
                      <a:pt x="1627781" y="916938"/>
                    </a:cubicBezTo>
                    <a:cubicBezTo>
                      <a:pt x="1656027" y="908504"/>
                      <a:pt x="1680001" y="915745"/>
                      <a:pt x="1706409" y="919885"/>
                    </a:cubicBezTo>
                    <a:cubicBezTo>
                      <a:pt x="1722977" y="921834"/>
                      <a:pt x="1734995" y="914219"/>
                      <a:pt x="1747351" y="909371"/>
                    </a:cubicBezTo>
                    <a:cubicBezTo>
                      <a:pt x="1758109" y="905276"/>
                      <a:pt x="1766433" y="904280"/>
                      <a:pt x="1774937" y="913932"/>
                    </a:cubicBezTo>
                    <a:cubicBezTo>
                      <a:pt x="1782683" y="921991"/>
                      <a:pt x="1786879" y="988319"/>
                      <a:pt x="1778817" y="996023"/>
                    </a:cubicBezTo>
                    <a:cubicBezTo>
                      <a:pt x="1767559" y="1005232"/>
                      <a:pt x="1768237" y="1010766"/>
                      <a:pt x="1774307" y="1023519"/>
                    </a:cubicBezTo>
                    <a:cubicBezTo>
                      <a:pt x="1788043" y="1048271"/>
                      <a:pt x="1756523" y="1062150"/>
                      <a:pt x="1757225" y="1086214"/>
                    </a:cubicBezTo>
                    <a:cubicBezTo>
                      <a:pt x="1757745" y="1099631"/>
                      <a:pt x="1722535" y="1120130"/>
                      <a:pt x="1709419" y="1123384"/>
                    </a:cubicBezTo>
                    <a:cubicBezTo>
                      <a:pt x="1689997" y="1125707"/>
                      <a:pt x="1672931" y="1128873"/>
                      <a:pt x="1666065" y="1155527"/>
                    </a:cubicBezTo>
                    <a:cubicBezTo>
                      <a:pt x="1660459" y="1178662"/>
                      <a:pt x="1634829" y="1194645"/>
                      <a:pt x="1619721" y="1218354"/>
                    </a:cubicBezTo>
                    <a:cubicBezTo>
                      <a:pt x="1587067" y="1268874"/>
                      <a:pt x="1589703" y="1294953"/>
                      <a:pt x="1632723" y="1338102"/>
                    </a:cubicBezTo>
                    <a:cubicBezTo>
                      <a:pt x="1658317" y="1363121"/>
                      <a:pt x="1690955" y="1372133"/>
                      <a:pt x="1720659" y="1389357"/>
                    </a:cubicBezTo>
                    <a:cubicBezTo>
                      <a:pt x="1725369" y="1391040"/>
                      <a:pt x="1728823" y="1396243"/>
                      <a:pt x="1733115" y="1399099"/>
                    </a:cubicBezTo>
                    <a:cubicBezTo>
                      <a:pt x="1724733" y="1422566"/>
                      <a:pt x="1708323" y="1412735"/>
                      <a:pt x="1692593" y="1408440"/>
                    </a:cubicBezTo>
                    <a:cubicBezTo>
                      <a:pt x="1678041" y="1404565"/>
                      <a:pt x="1668439" y="1390550"/>
                      <a:pt x="1648597" y="1394048"/>
                    </a:cubicBezTo>
                    <a:cubicBezTo>
                      <a:pt x="1649039" y="1411405"/>
                      <a:pt x="1662673" y="1421567"/>
                      <a:pt x="1672355" y="1431640"/>
                    </a:cubicBezTo>
                    <a:cubicBezTo>
                      <a:pt x="1690201" y="1448599"/>
                      <a:pt x="1691061" y="1464783"/>
                      <a:pt x="1679983" y="1484641"/>
                    </a:cubicBezTo>
                    <a:cubicBezTo>
                      <a:pt x="1657411" y="1525529"/>
                      <a:pt x="1634079" y="1564825"/>
                      <a:pt x="1613101" y="1604961"/>
                    </a:cubicBezTo>
                    <a:cubicBezTo>
                      <a:pt x="1609411" y="1611580"/>
                      <a:pt x="1601765" y="1618111"/>
                      <a:pt x="1613543" y="1622318"/>
                    </a:cubicBezTo>
                    <a:cubicBezTo>
                      <a:pt x="1623723" y="1627278"/>
                      <a:pt x="1631967" y="1630223"/>
                      <a:pt x="1630133" y="1642797"/>
                    </a:cubicBezTo>
                    <a:cubicBezTo>
                      <a:pt x="1624525" y="1665932"/>
                      <a:pt x="1635825" y="1693782"/>
                      <a:pt x="1611373" y="1710186"/>
                    </a:cubicBezTo>
                    <a:cubicBezTo>
                      <a:pt x="1572471" y="1737304"/>
                      <a:pt x="1544009" y="1776090"/>
                      <a:pt x="1505105" y="1803209"/>
                    </a:cubicBezTo>
                    <a:cubicBezTo>
                      <a:pt x="1497879" y="1808566"/>
                      <a:pt x="1491827" y="1809711"/>
                      <a:pt x="1486275" y="1808059"/>
                    </a:cubicBezTo>
                    <a:cubicBezTo>
                      <a:pt x="1480723" y="1806406"/>
                      <a:pt x="1475673" y="1801956"/>
                      <a:pt x="1470453" y="1796122"/>
                    </a:cubicBezTo>
                    <a:cubicBezTo>
                      <a:pt x="1445337" y="1747460"/>
                      <a:pt x="1441661" y="1694549"/>
                      <a:pt x="1429659" y="1642633"/>
                    </a:cubicBezTo>
                    <a:cubicBezTo>
                      <a:pt x="1428879" y="1622509"/>
                      <a:pt x="1423309" y="1604643"/>
                      <a:pt x="1416559" y="1586356"/>
                    </a:cubicBezTo>
                    <a:cubicBezTo>
                      <a:pt x="1415463" y="1581995"/>
                      <a:pt x="1413525" y="1579980"/>
                      <a:pt x="1413187" y="1577213"/>
                    </a:cubicBezTo>
                    <a:cubicBezTo>
                      <a:pt x="1403143" y="1545842"/>
                      <a:pt x="1414039" y="1515335"/>
                      <a:pt x="1411483" y="1485316"/>
                    </a:cubicBezTo>
                    <a:cubicBezTo>
                      <a:pt x="1407987" y="1443053"/>
                      <a:pt x="1428803" y="1410798"/>
                      <a:pt x="1450799" y="1378963"/>
                    </a:cubicBezTo>
                    <a:cubicBezTo>
                      <a:pt x="1461797" y="1363046"/>
                      <a:pt x="1463971" y="1353239"/>
                      <a:pt x="1448899" y="1335948"/>
                    </a:cubicBezTo>
                    <a:cubicBezTo>
                      <a:pt x="1425741" y="1307831"/>
                      <a:pt x="1429173" y="1294503"/>
                      <a:pt x="1459253" y="1273495"/>
                    </a:cubicBezTo>
                    <a:cubicBezTo>
                      <a:pt x="1481689" y="1259018"/>
                      <a:pt x="1488735" y="1243012"/>
                      <a:pt x="1477775" y="1217928"/>
                    </a:cubicBezTo>
                    <a:cubicBezTo>
                      <a:pt x="1459647" y="1175731"/>
                      <a:pt x="1462039" y="1135572"/>
                      <a:pt x="1490501" y="1096786"/>
                    </a:cubicBezTo>
                    <a:cubicBezTo>
                      <a:pt x="1478383" y="1089812"/>
                      <a:pt x="1462573" y="1089457"/>
                      <a:pt x="1449439" y="1074180"/>
                    </a:cubicBezTo>
                    <a:cubicBezTo>
                      <a:pt x="1458961" y="1092136"/>
                      <a:pt x="1459901" y="1104378"/>
                      <a:pt x="1457645" y="1118126"/>
                    </a:cubicBezTo>
                    <a:cubicBezTo>
                      <a:pt x="1452081" y="1178321"/>
                      <a:pt x="1450469" y="1238604"/>
                      <a:pt x="1422447" y="1294747"/>
                    </a:cubicBezTo>
                    <a:cubicBezTo>
                      <a:pt x="1416241" y="1308406"/>
                      <a:pt x="1417099" y="1324589"/>
                      <a:pt x="1414007" y="1340684"/>
                    </a:cubicBezTo>
                    <a:cubicBezTo>
                      <a:pt x="1406065" y="1381507"/>
                      <a:pt x="1388499" y="1389786"/>
                      <a:pt x="1347279" y="1375062"/>
                    </a:cubicBezTo>
                    <a:cubicBezTo>
                      <a:pt x="1322603" y="1343757"/>
                      <a:pt x="1303897" y="1310615"/>
                      <a:pt x="1308305" y="1268530"/>
                    </a:cubicBezTo>
                    <a:cubicBezTo>
                      <a:pt x="1385337" y="1272230"/>
                      <a:pt x="1384535" y="1233576"/>
                      <a:pt x="1393273" y="1153346"/>
                    </a:cubicBezTo>
                    <a:cubicBezTo>
                      <a:pt x="1395165" y="1118300"/>
                      <a:pt x="1378397" y="1087173"/>
                      <a:pt x="1359611" y="1057972"/>
                    </a:cubicBezTo>
                    <a:cubicBezTo>
                      <a:pt x="1339647" y="1028349"/>
                      <a:pt x="1336331" y="996735"/>
                      <a:pt x="1348065" y="963881"/>
                    </a:cubicBezTo>
                    <a:cubicBezTo>
                      <a:pt x="1355189" y="943935"/>
                      <a:pt x="1357185" y="923479"/>
                      <a:pt x="1355227" y="902934"/>
                    </a:cubicBezTo>
                    <a:cubicBezTo>
                      <a:pt x="1354379" y="896016"/>
                      <a:pt x="1356399" y="888965"/>
                      <a:pt x="1360429" y="882446"/>
                    </a:cubicBezTo>
                    <a:cubicBezTo>
                      <a:pt x="1372519" y="862887"/>
                      <a:pt x="1402697" y="848115"/>
                      <a:pt x="1427743" y="856070"/>
                    </a:cubicBezTo>
                    <a:close/>
                    <a:moveTo>
                      <a:pt x="1181363" y="1687"/>
                    </a:moveTo>
                    <a:cubicBezTo>
                      <a:pt x="1187585" y="-895"/>
                      <a:pt x="1195181" y="-832"/>
                      <a:pt x="1205335" y="4120"/>
                    </a:cubicBezTo>
                    <a:cubicBezTo>
                      <a:pt x="1217837" y="9911"/>
                      <a:pt x="1236889" y="4790"/>
                      <a:pt x="1253423" y="6720"/>
                    </a:cubicBezTo>
                    <a:cubicBezTo>
                      <a:pt x="1273899" y="8733"/>
                      <a:pt x="1286655" y="21241"/>
                      <a:pt x="1286149" y="44913"/>
                    </a:cubicBezTo>
                    <a:cubicBezTo>
                      <a:pt x="1285809" y="79245"/>
                      <a:pt x="1306537" y="87974"/>
                      <a:pt x="1339267" y="89064"/>
                    </a:cubicBezTo>
                    <a:cubicBezTo>
                      <a:pt x="1364529" y="88811"/>
                      <a:pt x="1389457" y="67236"/>
                      <a:pt x="1413877" y="87886"/>
                    </a:cubicBezTo>
                    <a:cubicBezTo>
                      <a:pt x="1421261" y="93174"/>
                      <a:pt x="1430159" y="83100"/>
                      <a:pt x="1434271" y="75293"/>
                    </a:cubicBezTo>
                    <a:cubicBezTo>
                      <a:pt x="1441995" y="64800"/>
                      <a:pt x="1446613" y="51872"/>
                      <a:pt x="1450809" y="40121"/>
                    </a:cubicBezTo>
                    <a:cubicBezTo>
                      <a:pt x="1455763" y="29964"/>
                      <a:pt x="1460465" y="13091"/>
                      <a:pt x="1475739" y="18547"/>
                    </a:cubicBezTo>
                    <a:cubicBezTo>
                      <a:pt x="1488663" y="23163"/>
                      <a:pt x="1484295" y="42806"/>
                      <a:pt x="1480183" y="50612"/>
                    </a:cubicBezTo>
                    <a:cubicBezTo>
                      <a:pt x="1462135" y="82595"/>
                      <a:pt x="1456591" y="120369"/>
                      <a:pt x="1425285" y="144966"/>
                    </a:cubicBezTo>
                    <a:cubicBezTo>
                      <a:pt x="1415631" y="153444"/>
                      <a:pt x="1405391" y="170989"/>
                      <a:pt x="1405473" y="185594"/>
                    </a:cubicBezTo>
                    <a:cubicBezTo>
                      <a:pt x="1406057" y="213631"/>
                      <a:pt x="1388261" y="233778"/>
                      <a:pt x="1376341" y="256022"/>
                    </a:cubicBezTo>
                    <a:cubicBezTo>
                      <a:pt x="1372229" y="263830"/>
                      <a:pt x="1366101" y="273567"/>
                      <a:pt x="1371891" y="279611"/>
                    </a:cubicBezTo>
                    <a:cubicBezTo>
                      <a:pt x="1388505" y="296146"/>
                      <a:pt x="1394293" y="320741"/>
                      <a:pt x="1404615" y="336354"/>
                    </a:cubicBezTo>
                    <a:cubicBezTo>
                      <a:pt x="1434151" y="376058"/>
                      <a:pt x="1475691" y="408122"/>
                      <a:pt x="1510431" y="444383"/>
                    </a:cubicBezTo>
                    <a:cubicBezTo>
                      <a:pt x="1555241" y="489542"/>
                      <a:pt x="1596693" y="544103"/>
                      <a:pt x="1603567" y="610165"/>
                    </a:cubicBezTo>
                    <a:cubicBezTo>
                      <a:pt x="1608007" y="660781"/>
                      <a:pt x="1554207" y="703847"/>
                      <a:pt x="1499237" y="690837"/>
                    </a:cubicBezTo>
                    <a:cubicBezTo>
                      <a:pt x="1480021" y="685298"/>
                      <a:pt x="1470871" y="688657"/>
                      <a:pt x="1465331" y="707880"/>
                    </a:cubicBezTo>
                    <a:cubicBezTo>
                      <a:pt x="1462479" y="693609"/>
                      <a:pt x="1462817" y="677828"/>
                      <a:pt x="1440995" y="683286"/>
                    </a:cubicBezTo>
                    <a:cubicBezTo>
                      <a:pt x="1432267" y="685468"/>
                      <a:pt x="1422363" y="687231"/>
                      <a:pt x="1418671" y="675312"/>
                    </a:cubicBezTo>
                    <a:cubicBezTo>
                      <a:pt x="1415735" y="664987"/>
                      <a:pt x="1424465" y="662804"/>
                      <a:pt x="1431263" y="658607"/>
                    </a:cubicBezTo>
                    <a:cubicBezTo>
                      <a:pt x="1446035" y="650632"/>
                      <a:pt x="1445363" y="645091"/>
                      <a:pt x="1429755" y="636866"/>
                    </a:cubicBezTo>
                    <a:cubicBezTo>
                      <a:pt x="1404747" y="625283"/>
                      <a:pt x="1417507" y="600687"/>
                      <a:pt x="1421787" y="584990"/>
                    </a:cubicBezTo>
                    <a:cubicBezTo>
                      <a:pt x="1426069" y="569293"/>
                      <a:pt x="1438825" y="581799"/>
                      <a:pt x="1446965" y="588682"/>
                    </a:cubicBezTo>
                    <a:cubicBezTo>
                      <a:pt x="1454685" y="596741"/>
                      <a:pt x="1456363" y="610591"/>
                      <a:pt x="1472309" y="603036"/>
                    </a:cubicBezTo>
                    <a:cubicBezTo>
                      <a:pt x="1486661" y="596235"/>
                      <a:pt x="1485403" y="581209"/>
                      <a:pt x="1483643" y="571305"/>
                    </a:cubicBezTo>
                    <a:cubicBezTo>
                      <a:pt x="1480875" y="553090"/>
                      <a:pt x="1484149" y="547633"/>
                      <a:pt x="1503031" y="550402"/>
                    </a:cubicBezTo>
                    <a:cubicBezTo>
                      <a:pt x="1514865" y="550654"/>
                      <a:pt x="1530643" y="550989"/>
                      <a:pt x="1540295" y="542511"/>
                    </a:cubicBezTo>
                    <a:cubicBezTo>
                      <a:pt x="1545499" y="539069"/>
                      <a:pt x="1541305" y="532269"/>
                      <a:pt x="1537779" y="531010"/>
                    </a:cubicBezTo>
                    <a:cubicBezTo>
                      <a:pt x="1521751" y="523959"/>
                      <a:pt x="1503541" y="508180"/>
                      <a:pt x="1485915" y="520436"/>
                    </a:cubicBezTo>
                    <a:cubicBezTo>
                      <a:pt x="1462665" y="537309"/>
                      <a:pt x="1453099" y="523291"/>
                      <a:pt x="1439589" y="509189"/>
                    </a:cubicBezTo>
                    <a:cubicBezTo>
                      <a:pt x="1429603" y="496347"/>
                      <a:pt x="1450251" y="490470"/>
                      <a:pt x="1446139" y="479725"/>
                    </a:cubicBezTo>
                    <a:cubicBezTo>
                      <a:pt x="1428353" y="425668"/>
                      <a:pt x="1460829" y="457145"/>
                      <a:pt x="1476103" y="462600"/>
                    </a:cubicBezTo>
                    <a:cubicBezTo>
                      <a:pt x="1466789" y="436746"/>
                      <a:pt x="1444131" y="426002"/>
                      <a:pt x="1412743" y="435993"/>
                    </a:cubicBezTo>
                    <a:cubicBezTo>
                      <a:pt x="1381353" y="445983"/>
                      <a:pt x="1345099" y="443634"/>
                      <a:pt x="1317735" y="468314"/>
                    </a:cubicBezTo>
                    <a:cubicBezTo>
                      <a:pt x="1305649" y="479899"/>
                      <a:pt x="1291129" y="476038"/>
                      <a:pt x="1275941" y="466638"/>
                    </a:cubicBezTo>
                    <a:cubicBezTo>
                      <a:pt x="1195965" y="423494"/>
                      <a:pt x="1201099" y="312691"/>
                      <a:pt x="1261529" y="273319"/>
                    </a:cubicBezTo>
                    <a:cubicBezTo>
                      <a:pt x="1282765" y="258377"/>
                      <a:pt x="1280837" y="237811"/>
                      <a:pt x="1255829" y="226229"/>
                    </a:cubicBezTo>
                    <a:cubicBezTo>
                      <a:pt x="1235519" y="216324"/>
                      <a:pt x="1220081" y="200207"/>
                      <a:pt x="1194819" y="200461"/>
                    </a:cubicBezTo>
                    <a:cubicBezTo>
                      <a:pt x="1178201" y="202475"/>
                      <a:pt x="1157053" y="194922"/>
                      <a:pt x="1151601" y="173098"/>
                    </a:cubicBezTo>
                    <a:cubicBezTo>
                      <a:pt x="1167381" y="154881"/>
                      <a:pt x="1194069" y="161763"/>
                      <a:pt x="1214379" y="153117"/>
                    </a:cubicBezTo>
                    <a:cubicBezTo>
                      <a:pt x="1241069" y="141447"/>
                      <a:pt x="1277239" y="147742"/>
                      <a:pt x="1294113" y="115340"/>
                    </a:cubicBezTo>
                    <a:cubicBezTo>
                      <a:pt x="1277075" y="118529"/>
                      <a:pt x="1261633" y="120965"/>
                      <a:pt x="1246861" y="128940"/>
                    </a:cubicBezTo>
                    <a:cubicBezTo>
                      <a:pt x="1221681" y="143799"/>
                      <a:pt x="1196755" y="146822"/>
                      <a:pt x="1173931" y="125418"/>
                    </a:cubicBezTo>
                    <a:cubicBezTo>
                      <a:pt x="1168141" y="119374"/>
                      <a:pt x="1161091" y="116856"/>
                      <a:pt x="1151607" y="117444"/>
                    </a:cubicBezTo>
                    <a:cubicBezTo>
                      <a:pt x="1101419" y="120720"/>
                      <a:pt x="1053081" y="111404"/>
                      <a:pt x="1003985" y="100494"/>
                    </a:cubicBezTo>
                    <a:cubicBezTo>
                      <a:pt x="984349" y="96129"/>
                      <a:pt x="964291" y="92940"/>
                      <a:pt x="950445" y="76069"/>
                    </a:cubicBezTo>
                    <a:cubicBezTo>
                      <a:pt x="941969" y="66416"/>
                      <a:pt x="930891" y="67759"/>
                      <a:pt x="916959" y="73383"/>
                    </a:cubicBezTo>
                    <a:cubicBezTo>
                      <a:pt x="980235" y="103936"/>
                      <a:pt x="1035873" y="141036"/>
                      <a:pt x="1099821" y="158577"/>
                    </a:cubicBezTo>
                    <a:cubicBezTo>
                      <a:pt x="1107289" y="159920"/>
                      <a:pt x="1113919" y="163613"/>
                      <a:pt x="1109805" y="171420"/>
                    </a:cubicBezTo>
                    <a:cubicBezTo>
                      <a:pt x="1083703" y="192575"/>
                      <a:pt x="1052821" y="178893"/>
                      <a:pt x="1024705" y="183427"/>
                    </a:cubicBezTo>
                    <a:cubicBezTo>
                      <a:pt x="1004899" y="186954"/>
                      <a:pt x="986433" y="201561"/>
                      <a:pt x="964949" y="191237"/>
                    </a:cubicBezTo>
                    <a:cubicBezTo>
                      <a:pt x="935997" y="179570"/>
                      <a:pt x="913253" y="172772"/>
                      <a:pt x="892611" y="141545"/>
                    </a:cubicBezTo>
                    <a:cubicBezTo>
                      <a:pt x="876251" y="113174"/>
                      <a:pt x="861651" y="76156"/>
                      <a:pt x="830099" y="56935"/>
                    </a:cubicBezTo>
                    <a:cubicBezTo>
                      <a:pt x="818015" y="49968"/>
                      <a:pt x="832535" y="35278"/>
                      <a:pt x="831193" y="24198"/>
                    </a:cubicBezTo>
                    <a:cubicBezTo>
                      <a:pt x="872733" y="56261"/>
                      <a:pt x="922083" y="36785"/>
                      <a:pt x="966897" y="44841"/>
                    </a:cubicBezTo>
                    <a:cubicBezTo>
                      <a:pt x="1009697" y="54829"/>
                      <a:pt x="1056699" y="34513"/>
                      <a:pt x="1091191" y="45508"/>
                    </a:cubicBezTo>
                    <a:cubicBezTo>
                      <a:pt x="1136257" y="60280"/>
                      <a:pt x="1147673" y="43155"/>
                      <a:pt x="1165635" y="15118"/>
                    </a:cubicBezTo>
                    <a:cubicBezTo>
                      <a:pt x="1170295" y="9494"/>
                      <a:pt x="1175141" y="4268"/>
                      <a:pt x="1181363" y="1687"/>
                    </a:cubicBezTo>
                    <a:close/>
                  </a:path>
                </a:pathLst>
              </a:custGeom>
              <a:solidFill>
                <a:schemeClr val="accent4">
                  <a:alpha val="40000"/>
                </a:schemeClr>
              </a:solidFill>
              <a:ln>
                <a:noFill/>
              </a:ln>
              <a:effectLst/>
            </p:spPr>
            <p:txBody>
              <a:bodyPr anchor="ctr"/>
              <a:lstStyle/>
              <a:p>
                <a:pPr defTabSz="457189">
                  <a:defRPr/>
                </a:pPr>
                <a:endParaRPr lang="en-US" sz="1351" dirty="0">
                  <a:latin typeface="Oswald" pitchFamily="2" charset="77"/>
                </a:endParaRPr>
              </a:p>
            </p:txBody>
          </p:sp>
          <p:sp>
            <p:nvSpPr>
              <p:cNvPr id="103" name="Freeform 39">
                <a:extLst>
                  <a:ext uri="{FF2B5EF4-FFF2-40B4-BE49-F238E27FC236}">
                    <a16:creationId xmlns:a16="http://schemas.microsoft.com/office/drawing/2014/main" id="{D4F09D21-2D49-4FD7-B766-AD307917A53F}"/>
                  </a:ext>
                </a:extLst>
              </p:cNvPr>
              <p:cNvSpPr/>
              <p:nvPr/>
            </p:nvSpPr>
            <p:spPr bwMode="auto">
              <a:xfrm>
                <a:off x="20631028" y="7706982"/>
                <a:ext cx="468129" cy="563342"/>
              </a:xfrm>
              <a:custGeom>
                <a:avLst/>
                <a:gdLst>
                  <a:gd name="connsiteX0" fmla="*/ 384874 w 467798"/>
                  <a:gd name="connsiteY0" fmla="*/ 541582 h 563473"/>
                  <a:gd name="connsiteX1" fmla="*/ 393064 w 467798"/>
                  <a:gd name="connsiteY1" fmla="*/ 542249 h 563473"/>
                  <a:gd name="connsiteX2" fmla="*/ 391232 w 467798"/>
                  <a:gd name="connsiteY2" fmla="*/ 558268 h 563473"/>
                  <a:gd name="connsiteX3" fmla="*/ 378242 w 467798"/>
                  <a:gd name="connsiteY3" fmla="*/ 561964 h 563473"/>
                  <a:gd name="connsiteX4" fmla="*/ 378484 w 467798"/>
                  <a:gd name="connsiteY4" fmla="*/ 546768 h 563473"/>
                  <a:gd name="connsiteX5" fmla="*/ 384874 w 467798"/>
                  <a:gd name="connsiteY5" fmla="*/ 541582 h 563473"/>
                  <a:gd name="connsiteX6" fmla="*/ 209032 w 467798"/>
                  <a:gd name="connsiteY6" fmla="*/ 111472 h 563473"/>
                  <a:gd name="connsiteX7" fmla="*/ 219274 w 467798"/>
                  <a:gd name="connsiteY7" fmla="*/ 112455 h 563473"/>
                  <a:gd name="connsiteX8" fmla="*/ 339474 w 467798"/>
                  <a:gd name="connsiteY8" fmla="*/ 187483 h 563473"/>
                  <a:gd name="connsiteX9" fmla="*/ 416180 w 467798"/>
                  <a:gd name="connsiteY9" fmla="*/ 232265 h 563473"/>
                  <a:gd name="connsiteX10" fmla="*/ 467798 w 467798"/>
                  <a:gd name="connsiteY10" fmla="*/ 269423 h 563473"/>
                  <a:gd name="connsiteX11" fmla="*/ 420992 w 467798"/>
                  <a:gd name="connsiteY11" fmla="*/ 278111 h 563473"/>
                  <a:gd name="connsiteX12" fmla="*/ 322202 w 467798"/>
                  <a:gd name="connsiteY12" fmla="*/ 313696 h 563473"/>
                  <a:gd name="connsiteX13" fmla="*/ 275164 w 467798"/>
                  <a:gd name="connsiteY13" fmla="*/ 315616 h 563473"/>
                  <a:gd name="connsiteX14" fmla="*/ 142742 w 467798"/>
                  <a:gd name="connsiteY14" fmla="*/ 174711 h 563473"/>
                  <a:gd name="connsiteX15" fmla="*/ 144550 w 467798"/>
                  <a:gd name="connsiteY15" fmla="*/ 132567 h 563473"/>
                  <a:gd name="connsiteX16" fmla="*/ 209032 w 467798"/>
                  <a:gd name="connsiteY16" fmla="*/ 111472 h 563473"/>
                  <a:gd name="connsiteX17" fmla="*/ 12556 w 467798"/>
                  <a:gd name="connsiteY17" fmla="*/ 1241 h 563473"/>
                  <a:gd name="connsiteX18" fmla="*/ 23962 w 467798"/>
                  <a:gd name="connsiteY18" fmla="*/ 1707 h 563473"/>
                  <a:gd name="connsiteX19" fmla="*/ 22696 w 467798"/>
                  <a:gd name="connsiteY19" fmla="*/ 40578 h 563473"/>
                  <a:gd name="connsiteX20" fmla="*/ 17472 w 467798"/>
                  <a:gd name="connsiteY20" fmla="*/ 55203 h 563473"/>
                  <a:gd name="connsiteX21" fmla="*/ 0 w 467798"/>
                  <a:gd name="connsiteY21" fmla="*/ 29936 h 563473"/>
                  <a:gd name="connsiteX22" fmla="*/ 12556 w 467798"/>
                  <a:gd name="connsiteY22" fmla="*/ 1241 h 5634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67798" h="563473">
                    <a:moveTo>
                      <a:pt x="384874" y="541582"/>
                    </a:moveTo>
                    <a:cubicBezTo>
                      <a:pt x="387204" y="540503"/>
                      <a:pt x="389834" y="540401"/>
                      <a:pt x="393064" y="542249"/>
                    </a:cubicBezTo>
                    <a:cubicBezTo>
                      <a:pt x="397494" y="548000"/>
                      <a:pt x="394584" y="552518"/>
                      <a:pt x="391232" y="558268"/>
                    </a:cubicBezTo>
                    <a:cubicBezTo>
                      <a:pt x="388324" y="562785"/>
                      <a:pt x="383552" y="565250"/>
                      <a:pt x="378242" y="561964"/>
                    </a:cubicBezTo>
                    <a:cubicBezTo>
                      <a:pt x="373372" y="557444"/>
                      <a:pt x="373984" y="552107"/>
                      <a:pt x="378484" y="546768"/>
                    </a:cubicBezTo>
                    <a:cubicBezTo>
                      <a:pt x="380514" y="544714"/>
                      <a:pt x="382544" y="542660"/>
                      <a:pt x="384874" y="541582"/>
                    </a:cubicBezTo>
                    <a:close/>
                    <a:moveTo>
                      <a:pt x="209032" y="111472"/>
                    </a:moveTo>
                    <a:cubicBezTo>
                      <a:pt x="211804" y="111124"/>
                      <a:pt x="217348" y="110431"/>
                      <a:pt x="219274" y="112455"/>
                    </a:cubicBezTo>
                    <a:cubicBezTo>
                      <a:pt x="248714" y="152388"/>
                      <a:pt x="306512" y="146291"/>
                      <a:pt x="339474" y="187483"/>
                    </a:cubicBezTo>
                    <a:cubicBezTo>
                      <a:pt x="356706" y="209683"/>
                      <a:pt x="389262" y="218639"/>
                      <a:pt x="416180" y="232265"/>
                    </a:cubicBezTo>
                    <a:cubicBezTo>
                      <a:pt x="435300" y="241768"/>
                      <a:pt x="444212" y="265010"/>
                      <a:pt x="467798" y="269423"/>
                    </a:cubicBezTo>
                    <a:cubicBezTo>
                      <a:pt x="455050" y="290277"/>
                      <a:pt x="434296" y="266816"/>
                      <a:pt x="420992" y="278111"/>
                    </a:cubicBezTo>
                    <a:cubicBezTo>
                      <a:pt x="386778" y="288623"/>
                      <a:pt x="354162" y="298368"/>
                      <a:pt x="322202" y="313696"/>
                    </a:cubicBezTo>
                    <a:cubicBezTo>
                      <a:pt x="306644" y="320174"/>
                      <a:pt x="291838" y="328257"/>
                      <a:pt x="275164" y="315616"/>
                    </a:cubicBezTo>
                    <a:cubicBezTo>
                      <a:pt x="230882" y="269043"/>
                      <a:pt x="176916" y="231045"/>
                      <a:pt x="142742" y="174711"/>
                    </a:cubicBezTo>
                    <a:cubicBezTo>
                      <a:pt x="148998" y="160900"/>
                      <a:pt x="155256" y="147089"/>
                      <a:pt x="144550" y="132567"/>
                    </a:cubicBezTo>
                    <a:cubicBezTo>
                      <a:pt x="163824" y="119393"/>
                      <a:pt x="188256" y="121434"/>
                      <a:pt x="209032" y="111472"/>
                    </a:cubicBezTo>
                    <a:close/>
                    <a:moveTo>
                      <a:pt x="12556" y="1241"/>
                    </a:moveTo>
                    <a:cubicBezTo>
                      <a:pt x="14940" y="-406"/>
                      <a:pt x="18468" y="-573"/>
                      <a:pt x="23962" y="1707"/>
                    </a:cubicBezTo>
                    <a:cubicBezTo>
                      <a:pt x="41462" y="9228"/>
                      <a:pt x="24878" y="27404"/>
                      <a:pt x="22696" y="40578"/>
                    </a:cubicBezTo>
                    <a:cubicBezTo>
                      <a:pt x="22206" y="45477"/>
                      <a:pt x="19078" y="50703"/>
                      <a:pt x="17472" y="55203"/>
                    </a:cubicBezTo>
                    <a:cubicBezTo>
                      <a:pt x="11646" y="46781"/>
                      <a:pt x="5824" y="38358"/>
                      <a:pt x="0" y="29936"/>
                    </a:cubicBezTo>
                    <a:cubicBezTo>
                      <a:pt x="8588" y="24440"/>
                      <a:pt x="5410" y="6181"/>
                      <a:pt x="12556" y="1241"/>
                    </a:cubicBezTo>
                    <a:close/>
                  </a:path>
                </a:pathLst>
              </a:custGeom>
              <a:solidFill>
                <a:schemeClr val="accent4">
                  <a:alpha val="30000"/>
                </a:schemeClr>
              </a:solidFill>
              <a:ln>
                <a:noFill/>
              </a:ln>
              <a:effectLst/>
            </p:spPr>
            <p:txBody>
              <a:bodyPr anchor="ctr"/>
              <a:lstStyle/>
              <a:p>
                <a:pPr defTabSz="457189">
                  <a:defRPr/>
                </a:pPr>
                <a:endParaRPr lang="en-US" sz="1351" dirty="0">
                  <a:latin typeface="Oswald" pitchFamily="2" charset="77"/>
                </a:endParaRPr>
              </a:p>
            </p:txBody>
          </p:sp>
          <p:sp>
            <p:nvSpPr>
              <p:cNvPr id="104" name="Freeform 40">
                <a:extLst>
                  <a:ext uri="{FF2B5EF4-FFF2-40B4-BE49-F238E27FC236}">
                    <a16:creationId xmlns:a16="http://schemas.microsoft.com/office/drawing/2014/main" id="{777FDFD2-DD8E-453E-BAB4-F452AFE6F58D}"/>
                  </a:ext>
                </a:extLst>
              </p:cNvPr>
              <p:cNvSpPr/>
              <p:nvPr/>
            </p:nvSpPr>
            <p:spPr bwMode="auto">
              <a:xfrm>
                <a:off x="15848172" y="7751414"/>
                <a:ext cx="5573122" cy="5528689"/>
              </a:xfrm>
              <a:custGeom>
                <a:avLst/>
                <a:gdLst>
                  <a:gd name="connsiteX0" fmla="*/ 4148029 w 5575075"/>
                  <a:gd name="connsiteY0" fmla="*/ 5279067 h 5531486"/>
                  <a:gd name="connsiteX1" fmla="*/ 4168215 w 5575075"/>
                  <a:gd name="connsiteY1" fmla="*/ 5308572 h 5531486"/>
                  <a:gd name="connsiteX2" fmla="*/ 4179767 w 5575075"/>
                  <a:gd name="connsiteY2" fmla="*/ 5339122 h 5531486"/>
                  <a:gd name="connsiteX3" fmla="*/ 4215513 w 5575075"/>
                  <a:gd name="connsiteY3" fmla="*/ 5361138 h 5531486"/>
                  <a:gd name="connsiteX4" fmla="*/ 4239119 w 5575075"/>
                  <a:gd name="connsiteY4" fmla="*/ 5361643 h 5531486"/>
                  <a:gd name="connsiteX5" fmla="*/ 4228741 w 5575075"/>
                  <a:gd name="connsiteY5" fmla="*/ 5405497 h 5531486"/>
                  <a:gd name="connsiteX6" fmla="*/ 4270511 w 5575075"/>
                  <a:gd name="connsiteY6" fmla="*/ 5384746 h 5531486"/>
                  <a:gd name="connsiteX7" fmla="*/ 4293533 w 5575075"/>
                  <a:gd name="connsiteY7" fmla="*/ 5431282 h 5531486"/>
                  <a:gd name="connsiteX8" fmla="*/ 4327521 w 5575075"/>
                  <a:gd name="connsiteY8" fmla="*/ 5461919 h 5531486"/>
                  <a:gd name="connsiteX9" fmla="*/ 4389047 w 5575075"/>
                  <a:gd name="connsiteY9" fmla="*/ 5456151 h 5531486"/>
                  <a:gd name="connsiteX10" fmla="*/ 4449989 w 5575075"/>
                  <a:gd name="connsiteY10" fmla="*/ 5459423 h 5531486"/>
                  <a:gd name="connsiteX11" fmla="*/ 4296715 w 5575075"/>
                  <a:gd name="connsiteY11" fmla="*/ 5466770 h 5531486"/>
                  <a:gd name="connsiteX12" fmla="*/ 4073373 w 5575075"/>
                  <a:gd name="connsiteY12" fmla="*/ 5363212 h 5531486"/>
                  <a:gd name="connsiteX13" fmla="*/ 4036707 w 5575075"/>
                  <a:gd name="connsiteY13" fmla="*/ 5365971 h 5531486"/>
                  <a:gd name="connsiteX14" fmla="*/ 3892311 w 5575075"/>
                  <a:gd name="connsiteY14" fmla="*/ 5474253 h 5531486"/>
                  <a:gd name="connsiteX15" fmla="*/ 3771437 w 5575075"/>
                  <a:gd name="connsiteY15" fmla="*/ 5531486 h 5531486"/>
                  <a:gd name="connsiteX16" fmla="*/ 3695593 w 5575075"/>
                  <a:gd name="connsiteY16" fmla="*/ 5525534 h 5531486"/>
                  <a:gd name="connsiteX17" fmla="*/ 3594133 w 5575075"/>
                  <a:gd name="connsiteY17" fmla="*/ 5391528 h 5531486"/>
                  <a:gd name="connsiteX18" fmla="*/ 3572451 w 5575075"/>
                  <a:gd name="connsiteY18" fmla="*/ 5374535 h 5531486"/>
                  <a:gd name="connsiteX19" fmla="*/ 3527665 w 5575075"/>
                  <a:gd name="connsiteY19" fmla="*/ 5333436 h 5531486"/>
                  <a:gd name="connsiteX20" fmla="*/ 3689139 w 5575075"/>
                  <a:gd name="connsiteY20" fmla="*/ 5292026 h 5531486"/>
                  <a:gd name="connsiteX21" fmla="*/ 3699269 w 5575075"/>
                  <a:gd name="connsiteY21" fmla="*/ 5315463 h 5531486"/>
                  <a:gd name="connsiteX22" fmla="*/ 3737359 w 5575075"/>
                  <a:gd name="connsiteY22" fmla="*/ 5375308 h 5531486"/>
                  <a:gd name="connsiteX23" fmla="*/ 3760463 w 5575075"/>
                  <a:gd name="connsiteY23" fmla="*/ 5362422 h 5531486"/>
                  <a:gd name="connsiteX24" fmla="*/ 3759039 w 5575075"/>
                  <a:gd name="connsiteY24" fmla="*/ 5336812 h 5531486"/>
                  <a:gd name="connsiteX25" fmla="*/ 3786077 w 5575075"/>
                  <a:gd name="connsiteY25" fmla="*/ 5305513 h 5531486"/>
                  <a:gd name="connsiteX26" fmla="*/ 3810773 w 5575075"/>
                  <a:gd name="connsiteY26" fmla="*/ 5328867 h 5531486"/>
                  <a:gd name="connsiteX27" fmla="*/ 3822493 w 5575075"/>
                  <a:gd name="connsiteY27" fmla="*/ 5351550 h 5531486"/>
                  <a:gd name="connsiteX28" fmla="*/ 3836053 w 5575075"/>
                  <a:gd name="connsiteY28" fmla="*/ 5324684 h 5531486"/>
                  <a:gd name="connsiteX29" fmla="*/ 3860745 w 5575075"/>
                  <a:gd name="connsiteY29" fmla="*/ 5292549 h 5531486"/>
                  <a:gd name="connsiteX30" fmla="*/ 3899087 w 5575075"/>
                  <a:gd name="connsiteY30" fmla="*/ 5322098 h 5531486"/>
                  <a:gd name="connsiteX31" fmla="*/ 3974509 w 5575075"/>
                  <a:gd name="connsiteY31" fmla="*/ 5347717 h 5531486"/>
                  <a:gd name="connsiteX32" fmla="*/ 4056379 w 5575075"/>
                  <a:gd name="connsiteY32" fmla="*/ 5329398 h 5531486"/>
                  <a:gd name="connsiteX33" fmla="*/ 4119997 w 5575075"/>
                  <a:gd name="connsiteY33" fmla="*/ 5299276 h 5531486"/>
                  <a:gd name="connsiteX34" fmla="*/ 4148029 w 5575075"/>
                  <a:gd name="connsiteY34" fmla="*/ 5279067 h 5531486"/>
                  <a:gd name="connsiteX35" fmla="*/ 3807627 w 5575075"/>
                  <a:gd name="connsiteY35" fmla="*/ 5253074 h 5531486"/>
                  <a:gd name="connsiteX36" fmla="*/ 3819043 w 5575075"/>
                  <a:gd name="connsiteY36" fmla="*/ 5257151 h 5531486"/>
                  <a:gd name="connsiteX37" fmla="*/ 3835531 w 5575075"/>
                  <a:gd name="connsiteY37" fmla="*/ 5290272 h 5531486"/>
                  <a:gd name="connsiteX38" fmla="*/ 3827907 w 5575075"/>
                  <a:gd name="connsiteY38" fmla="*/ 5304406 h 5531486"/>
                  <a:gd name="connsiteX39" fmla="*/ 3771601 w 5575075"/>
                  <a:gd name="connsiteY39" fmla="*/ 5291771 h 5531486"/>
                  <a:gd name="connsiteX40" fmla="*/ 3758363 w 5575075"/>
                  <a:gd name="connsiteY40" fmla="*/ 5275676 h 5531486"/>
                  <a:gd name="connsiteX41" fmla="*/ 3807627 w 5575075"/>
                  <a:gd name="connsiteY41" fmla="*/ 5253074 h 5531486"/>
                  <a:gd name="connsiteX42" fmla="*/ 5121939 w 5575075"/>
                  <a:gd name="connsiteY42" fmla="*/ 4258708 h 5531486"/>
                  <a:gd name="connsiteX43" fmla="*/ 5181801 w 5575075"/>
                  <a:gd name="connsiteY43" fmla="*/ 4309132 h 5531486"/>
                  <a:gd name="connsiteX44" fmla="*/ 5133217 w 5575075"/>
                  <a:gd name="connsiteY44" fmla="*/ 4356462 h 5531486"/>
                  <a:gd name="connsiteX45" fmla="*/ 5033461 w 5575075"/>
                  <a:gd name="connsiteY45" fmla="*/ 4443597 h 5531486"/>
                  <a:gd name="connsiteX46" fmla="*/ 4987801 w 5575075"/>
                  <a:gd name="connsiteY46" fmla="*/ 4519693 h 5531486"/>
                  <a:gd name="connsiteX47" fmla="*/ 4959197 w 5575075"/>
                  <a:gd name="connsiteY47" fmla="*/ 4625642 h 5531486"/>
                  <a:gd name="connsiteX48" fmla="*/ 4941135 w 5575075"/>
                  <a:gd name="connsiteY48" fmla="*/ 4642952 h 5531486"/>
                  <a:gd name="connsiteX49" fmla="*/ 4893139 w 5575075"/>
                  <a:gd name="connsiteY49" fmla="*/ 4681251 h 5531486"/>
                  <a:gd name="connsiteX50" fmla="*/ 4817889 w 5575075"/>
                  <a:gd name="connsiteY50" fmla="*/ 4670214 h 5531486"/>
                  <a:gd name="connsiteX51" fmla="*/ 4754841 w 5575075"/>
                  <a:gd name="connsiteY51" fmla="*/ 4713698 h 5531486"/>
                  <a:gd name="connsiteX52" fmla="*/ 4740623 w 5575075"/>
                  <a:gd name="connsiteY52" fmla="*/ 4753502 h 5531486"/>
                  <a:gd name="connsiteX53" fmla="*/ 4743049 w 5575075"/>
                  <a:gd name="connsiteY53" fmla="*/ 4731927 h 5531486"/>
                  <a:gd name="connsiteX54" fmla="*/ 4740041 w 5575075"/>
                  <a:gd name="connsiteY54" fmla="*/ 4707092 h 5531486"/>
                  <a:gd name="connsiteX55" fmla="*/ 4719137 w 5575075"/>
                  <a:gd name="connsiteY55" fmla="*/ 4728666 h 5531486"/>
                  <a:gd name="connsiteX56" fmla="*/ 4700903 w 5575075"/>
                  <a:gd name="connsiteY56" fmla="*/ 4790798 h 5531486"/>
                  <a:gd name="connsiteX57" fmla="*/ 4701653 w 5575075"/>
                  <a:gd name="connsiteY57" fmla="*/ 4829347 h 5531486"/>
                  <a:gd name="connsiteX58" fmla="*/ 4691951 w 5575075"/>
                  <a:gd name="connsiteY58" fmla="*/ 4860204 h 5531486"/>
                  <a:gd name="connsiteX59" fmla="*/ 4629073 w 5575075"/>
                  <a:gd name="connsiteY59" fmla="*/ 4877347 h 5531486"/>
                  <a:gd name="connsiteX60" fmla="*/ 4623893 w 5575075"/>
                  <a:gd name="connsiteY60" fmla="*/ 4843814 h 5531486"/>
                  <a:gd name="connsiteX61" fmla="*/ 4576151 w 5575075"/>
                  <a:gd name="connsiteY61" fmla="*/ 4814882 h 5531486"/>
                  <a:gd name="connsiteX62" fmla="*/ 4559263 w 5575075"/>
                  <a:gd name="connsiteY62" fmla="*/ 4814129 h 5531486"/>
                  <a:gd name="connsiteX63" fmla="*/ 4617045 w 5575075"/>
                  <a:gd name="connsiteY63" fmla="*/ 4741042 h 5531486"/>
                  <a:gd name="connsiteX64" fmla="*/ 4679677 w 5575075"/>
                  <a:gd name="connsiteY64" fmla="*/ 4680249 h 5531486"/>
                  <a:gd name="connsiteX65" fmla="*/ 4758865 w 5575075"/>
                  <a:gd name="connsiteY65" fmla="*/ 4598968 h 5531486"/>
                  <a:gd name="connsiteX66" fmla="*/ 4778013 w 5575075"/>
                  <a:gd name="connsiteY66" fmla="*/ 4586007 h 5531486"/>
                  <a:gd name="connsiteX67" fmla="*/ 4839467 w 5575075"/>
                  <a:gd name="connsiteY67" fmla="*/ 4598717 h 5531486"/>
                  <a:gd name="connsiteX68" fmla="*/ 4851339 w 5575075"/>
                  <a:gd name="connsiteY68" fmla="*/ 4595037 h 5531486"/>
                  <a:gd name="connsiteX69" fmla="*/ 4918823 w 5575075"/>
                  <a:gd name="connsiteY69" fmla="*/ 4509576 h 5531486"/>
                  <a:gd name="connsiteX70" fmla="*/ 5002111 w 5575075"/>
                  <a:gd name="connsiteY70" fmla="*/ 4383557 h 5531486"/>
                  <a:gd name="connsiteX71" fmla="*/ 5013235 w 5575075"/>
                  <a:gd name="connsiteY71" fmla="*/ 4341328 h 5531486"/>
                  <a:gd name="connsiteX72" fmla="*/ 5096519 w 5575075"/>
                  <a:gd name="connsiteY72" fmla="*/ 4270750 h 5531486"/>
                  <a:gd name="connsiteX73" fmla="*/ 5121939 w 5575075"/>
                  <a:gd name="connsiteY73" fmla="*/ 4258708 h 5531486"/>
                  <a:gd name="connsiteX74" fmla="*/ 3566601 w 5575075"/>
                  <a:gd name="connsiteY74" fmla="*/ 3893526 h 5531486"/>
                  <a:gd name="connsiteX75" fmla="*/ 3564005 w 5575075"/>
                  <a:gd name="connsiteY75" fmla="*/ 3893735 h 5531486"/>
                  <a:gd name="connsiteX76" fmla="*/ 3564953 w 5575075"/>
                  <a:gd name="connsiteY76" fmla="*/ 3894178 h 5531486"/>
                  <a:gd name="connsiteX77" fmla="*/ 805852 w 5575075"/>
                  <a:gd name="connsiteY77" fmla="*/ 1111632 h 5531486"/>
                  <a:gd name="connsiteX78" fmla="*/ 824421 w 5575075"/>
                  <a:gd name="connsiteY78" fmla="*/ 1167226 h 5531486"/>
                  <a:gd name="connsiteX79" fmla="*/ 824937 w 5575075"/>
                  <a:gd name="connsiteY79" fmla="*/ 1199169 h 5531486"/>
                  <a:gd name="connsiteX80" fmla="*/ 805842 w 5575075"/>
                  <a:gd name="connsiteY80" fmla="*/ 1300856 h 5531486"/>
                  <a:gd name="connsiteX81" fmla="*/ 795115 w 5575075"/>
                  <a:gd name="connsiteY81" fmla="*/ 1342015 h 5531486"/>
                  <a:gd name="connsiteX82" fmla="*/ 723471 w 5575075"/>
                  <a:gd name="connsiteY82" fmla="*/ 1635332 h 5531486"/>
                  <a:gd name="connsiteX83" fmla="*/ 698984 w 5575075"/>
                  <a:gd name="connsiteY83" fmla="*/ 1900502 h 5531486"/>
                  <a:gd name="connsiteX84" fmla="*/ 705658 w 5575075"/>
                  <a:gd name="connsiteY84" fmla="*/ 2015365 h 5531486"/>
                  <a:gd name="connsiteX85" fmla="*/ 681683 w 5575075"/>
                  <a:gd name="connsiteY85" fmla="*/ 2086197 h 5531486"/>
                  <a:gd name="connsiteX86" fmla="*/ 689946 w 5575075"/>
                  <a:gd name="connsiteY86" fmla="*/ 2181777 h 5531486"/>
                  <a:gd name="connsiteX87" fmla="*/ 787249 w 5575075"/>
                  <a:gd name="connsiteY87" fmla="*/ 2265493 h 5531486"/>
                  <a:gd name="connsiteX88" fmla="*/ 841836 w 5575075"/>
                  <a:gd name="connsiteY88" fmla="*/ 2353801 h 5531486"/>
                  <a:gd name="connsiteX89" fmla="*/ 824980 w 5575075"/>
                  <a:gd name="connsiteY89" fmla="*/ 2386155 h 5531486"/>
                  <a:gd name="connsiteX90" fmla="*/ 769006 w 5575075"/>
                  <a:gd name="connsiteY90" fmla="*/ 2401890 h 5531486"/>
                  <a:gd name="connsiteX91" fmla="*/ 562486 w 5575075"/>
                  <a:gd name="connsiteY91" fmla="*/ 2464420 h 5531486"/>
                  <a:gd name="connsiteX92" fmla="*/ 521633 w 5575075"/>
                  <a:gd name="connsiteY92" fmla="*/ 2512021 h 5531486"/>
                  <a:gd name="connsiteX93" fmla="*/ 534154 w 5575075"/>
                  <a:gd name="connsiteY93" fmla="*/ 2554869 h 5531486"/>
                  <a:gd name="connsiteX94" fmla="*/ 569820 w 5575075"/>
                  <a:gd name="connsiteY94" fmla="*/ 2547759 h 5531486"/>
                  <a:gd name="connsiteX95" fmla="*/ 657860 w 5575075"/>
                  <a:gd name="connsiteY95" fmla="*/ 2546124 h 5531486"/>
                  <a:gd name="connsiteX96" fmla="*/ 721077 w 5575075"/>
                  <a:gd name="connsiteY96" fmla="*/ 2599140 h 5531486"/>
                  <a:gd name="connsiteX97" fmla="*/ 727221 w 5575075"/>
                  <a:gd name="connsiteY97" fmla="*/ 2645002 h 5531486"/>
                  <a:gd name="connsiteX98" fmla="*/ 709644 w 5575075"/>
                  <a:gd name="connsiteY98" fmla="*/ 2768405 h 5531486"/>
                  <a:gd name="connsiteX99" fmla="*/ 720310 w 5575075"/>
                  <a:gd name="connsiteY99" fmla="*/ 2786771 h 5531486"/>
                  <a:gd name="connsiteX100" fmla="*/ 733985 w 5575075"/>
                  <a:gd name="connsiteY100" fmla="*/ 2774453 h 5531486"/>
                  <a:gd name="connsiteX101" fmla="*/ 773829 w 5575075"/>
                  <a:gd name="connsiteY101" fmla="*/ 2718551 h 5531486"/>
                  <a:gd name="connsiteX102" fmla="*/ 850611 w 5575075"/>
                  <a:gd name="connsiteY102" fmla="*/ 2689076 h 5531486"/>
                  <a:gd name="connsiteX103" fmla="*/ 914838 w 5575075"/>
                  <a:gd name="connsiteY103" fmla="*/ 2750392 h 5531486"/>
                  <a:gd name="connsiteX104" fmla="*/ 951701 w 5575075"/>
                  <a:gd name="connsiteY104" fmla="*/ 2799287 h 5531486"/>
                  <a:gd name="connsiteX105" fmla="*/ 1011153 w 5575075"/>
                  <a:gd name="connsiteY105" fmla="*/ 2881393 h 5531486"/>
                  <a:gd name="connsiteX106" fmla="*/ 946721 w 5575075"/>
                  <a:gd name="connsiteY106" fmla="*/ 2943069 h 5531486"/>
                  <a:gd name="connsiteX107" fmla="*/ 912739 w 5575075"/>
                  <a:gd name="connsiteY107" fmla="*/ 2964012 h 5531486"/>
                  <a:gd name="connsiteX108" fmla="*/ 761978 w 5575075"/>
                  <a:gd name="connsiteY108" fmla="*/ 2888989 h 5531486"/>
                  <a:gd name="connsiteX109" fmla="*/ 740571 w 5575075"/>
                  <a:gd name="connsiteY109" fmla="*/ 2874726 h 5531486"/>
                  <a:gd name="connsiteX110" fmla="*/ 729081 w 5575075"/>
                  <a:gd name="connsiteY110" fmla="*/ 2895764 h 5531486"/>
                  <a:gd name="connsiteX111" fmla="*/ 706947 w 5575075"/>
                  <a:gd name="connsiteY111" fmla="*/ 2954022 h 5531486"/>
                  <a:gd name="connsiteX112" fmla="*/ 732284 w 5575075"/>
                  <a:gd name="connsiteY112" fmla="*/ 2931313 h 5531486"/>
                  <a:gd name="connsiteX113" fmla="*/ 761318 w 5575075"/>
                  <a:gd name="connsiteY113" fmla="*/ 2920512 h 5531486"/>
                  <a:gd name="connsiteX114" fmla="*/ 763250 w 5575075"/>
                  <a:gd name="connsiteY114" fmla="*/ 2922525 h 5531486"/>
                  <a:gd name="connsiteX115" fmla="*/ 770104 w 5575075"/>
                  <a:gd name="connsiteY115" fmla="*/ 3066563 h 5531486"/>
                  <a:gd name="connsiteX116" fmla="*/ 692491 w 5575075"/>
                  <a:gd name="connsiteY116" fmla="*/ 3116913 h 5531486"/>
                  <a:gd name="connsiteX117" fmla="*/ 644400 w 5575075"/>
                  <a:gd name="connsiteY117" fmla="*/ 3114292 h 5531486"/>
                  <a:gd name="connsiteX118" fmla="*/ 627700 w 5575075"/>
                  <a:gd name="connsiteY118" fmla="*/ 3120237 h 5531486"/>
                  <a:gd name="connsiteX119" fmla="*/ 640882 w 5575075"/>
                  <a:gd name="connsiteY119" fmla="*/ 3131560 h 5531486"/>
                  <a:gd name="connsiteX120" fmla="*/ 683868 w 5575075"/>
                  <a:gd name="connsiteY120" fmla="*/ 3170734 h 5531486"/>
                  <a:gd name="connsiteX121" fmla="*/ 749263 w 5575075"/>
                  <a:gd name="connsiteY121" fmla="*/ 3213942 h 5531486"/>
                  <a:gd name="connsiteX122" fmla="*/ 781193 w 5575075"/>
                  <a:gd name="connsiteY122" fmla="*/ 3310036 h 5531486"/>
                  <a:gd name="connsiteX123" fmla="*/ 709208 w 5575075"/>
                  <a:gd name="connsiteY123" fmla="*/ 3374306 h 5531486"/>
                  <a:gd name="connsiteX124" fmla="*/ 692943 w 5575075"/>
                  <a:gd name="connsiteY124" fmla="*/ 3416133 h 5531486"/>
                  <a:gd name="connsiteX125" fmla="*/ 660996 w 5575075"/>
                  <a:gd name="connsiteY125" fmla="*/ 3490735 h 5531486"/>
                  <a:gd name="connsiteX126" fmla="*/ 612117 w 5575075"/>
                  <a:gd name="connsiteY126" fmla="*/ 3620158 h 5531486"/>
                  <a:gd name="connsiteX127" fmla="*/ 619519 w 5575075"/>
                  <a:gd name="connsiteY127" fmla="*/ 3662501 h 5531486"/>
                  <a:gd name="connsiteX128" fmla="*/ 605687 w 5575075"/>
                  <a:gd name="connsiteY128" fmla="*/ 3701227 h 5531486"/>
                  <a:gd name="connsiteX129" fmla="*/ 608567 w 5575075"/>
                  <a:gd name="connsiteY129" fmla="*/ 3771067 h 5531486"/>
                  <a:gd name="connsiteX130" fmla="*/ 675070 w 5575075"/>
                  <a:gd name="connsiteY130" fmla="*/ 3855691 h 5531486"/>
                  <a:gd name="connsiteX131" fmla="*/ 660062 w 5575075"/>
                  <a:gd name="connsiteY131" fmla="*/ 3893998 h 5531486"/>
                  <a:gd name="connsiteX132" fmla="*/ 582022 w 5575075"/>
                  <a:gd name="connsiteY132" fmla="*/ 3926993 h 5531486"/>
                  <a:gd name="connsiteX133" fmla="*/ 490541 w 5575075"/>
                  <a:gd name="connsiteY133" fmla="*/ 3923430 h 5531486"/>
                  <a:gd name="connsiteX134" fmla="*/ 484404 w 5575075"/>
                  <a:gd name="connsiteY134" fmla="*/ 3896095 h 5531486"/>
                  <a:gd name="connsiteX135" fmla="*/ 553544 w 5575075"/>
                  <a:gd name="connsiteY135" fmla="*/ 3854628 h 5531486"/>
                  <a:gd name="connsiteX136" fmla="*/ 534988 w 5575075"/>
                  <a:gd name="connsiteY136" fmla="*/ 3836090 h 5531486"/>
                  <a:gd name="connsiteX137" fmla="*/ 515677 w 5575075"/>
                  <a:gd name="connsiteY137" fmla="*/ 3815960 h 5531486"/>
                  <a:gd name="connsiteX138" fmla="*/ 476801 w 5575075"/>
                  <a:gd name="connsiteY138" fmla="*/ 3768992 h 5531486"/>
                  <a:gd name="connsiteX139" fmla="*/ 510805 w 5575075"/>
                  <a:gd name="connsiteY139" fmla="*/ 3803634 h 5531486"/>
                  <a:gd name="connsiteX140" fmla="*/ 504614 w 5575075"/>
                  <a:gd name="connsiteY140" fmla="*/ 3854353 h 5531486"/>
                  <a:gd name="connsiteX141" fmla="*/ 479524 w 5575075"/>
                  <a:gd name="connsiteY141" fmla="*/ 3865240 h 5531486"/>
                  <a:gd name="connsiteX142" fmla="*/ 455265 w 5575075"/>
                  <a:gd name="connsiteY142" fmla="*/ 3855252 h 5531486"/>
                  <a:gd name="connsiteX143" fmla="*/ 393424 w 5575075"/>
                  <a:gd name="connsiteY143" fmla="*/ 3887417 h 5531486"/>
                  <a:gd name="connsiteX144" fmla="*/ 388655 w 5575075"/>
                  <a:gd name="connsiteY144" fmla="*/ 3926735 h 5531486"/>
                  <a:gd name="connsiteX145" fmla="*/ 323378 w 5575075"/>
                  <a:gd name="connsiteY145" fmla="*/ 3972228 h 5531486"/>
                  <a:gd name="connsiteX146" fmla="*/ 229467 w 5575075"/>
                  <a:gd name="connsiteY146" fmla="*/ 3764013 h 5531486"/>
                  <a:gd name="connsiteX147" fmla="*/ 196040 w 5575075"/>
                  <a:gd name="connsiteY147" fmla="*/ 3701789 h 5531486"/>
                  <a:gd name="connsiteX148" fmla="*/ 190164 w 5575075"/>
                  <a:gd name="connsiteY148" fmla="*/ 3699690 h 5531486"/>
                  <a:gd name="connsiteX149" fmla="*/ 185210 w 5575075"/>
                  <a:gd name="connsiteY149" fmla="*/ 3691304 h 5531486"/>
                  <a:gd name="connsiteX150" fmla="*/ 121626 w 5575075"/>
                  <a:gd name="connsiteY150" fmla="*/ 3561408 h 5531486"/>
                  <a:gd name="connsiteX151" fmla="*/ 100040 w 5575075"/>
                  <a:gd name="connsiteY151" fmla="*/ 3517969 h 5531486"/>
                  <a:gd name="connsiteX152" fmla="*/ 15928 w 5575075"/>
                  <a:gd name="connsiteY152" fmla="*/ 3256353 h 5531486"/>
                  <a:gd name="connsiteX153" fmla="*/ 5420 w 5575075"/>
                  <a:gd name="connsiteY153" fmla="*/ 3211578 h 5531486"/>
                  <a:gd name="connsiteX154" fmla="*/ 876 w 5575075"/>
                  <a:gd name="connsiteY154" fmla="*/ 3183490 h 5531486"/>
                  <a:gd name="connsiteX155" fmla="*/ 48587 w 5575075"/>
                  <a:gd name="connsiteY155" fmla="*/ 3072175 h 5531486"/>
                  <a:gd name="connsiteX156" fmla="*/ 74928 w 5575075"/>
                  <a:gd name="connsiteY156" fmla="*/ 3039240 h 5531486"/>
                  <a:gd name="connsiteX157" fmla="*/ 263938 w 5575075"/>
                  <a:gd name="connsiteY157" fmla="*/ 3059114 h 5531486"/>
                  <a:gd name="connsiteX158" fmla="*/ 364567 w 5575075"/>
                  <a:gd name="connsiteY158" fmla="*/ 3059330 h 5531486"/>
                  <a:gd name="connsiteX159" fmla="*/ 377651 w 5575075"/>
                  <a:gd name="connsiteY159" fmla="*/ 3037537 h 5531486"/>
                  <a:gd name="connsiteX160" fmla="*/ 369582 w 5575075"/>
                  <a:gd name="connsiteY160" fmla="*/ 3008190 h 5531486"/>
                  <a:gd name="connsiteX161" fmla="*/ 370077 w 5575075"/>
                  <a:gd name="connsiteY161" fmla="*/ 2984548 h 5531486"/>
                  <a:gd name="connsiteX162" fmla="*/ 392823 w 5575075"/>
                  <a:gd name="connsiteY162" fmla="*/ 2991349 h 5531486"/>
                  <a:gd name="connsiteX163" fmla="*/ 459717 w 5575075"/>
                  <a:gd name="connsiteY163" fmla="*/ 3000687 h 5531486"/>
                  <a:gd name="connsiteX164" fmla="*/ 467172 w 5575075"/>
                  <a:gd name="connsiteY164" fmla="*/ 2964976 h 5531486"/>
                  <a:gd name="connsiteX165" fmla="*/ 428364 w 5575075"/>
                  <a:gd name="connsiteY165" fmla="*/ 2877011 h 5531486"/>
                  <a:gd name="connsiteX166" fmla="*/ 454422 w 5575075"/>
                  <a:gd name="connsiteY166" fmla="*/ 2763254 h 5531486"/>
                  <a:gd name="connsiteX167" fmla="*/ 446682 w 5575075"/>
                  <a:gd name="connsiteY167" fmla="*/ 2718145 h 5531486"/>
                  <a:gd name="connsiteX168" fmla="*/ 396675 w 5575075"/>
                  <a:gd name="connsiteY168" fmla="*/ 2750567 h 5531486"/>
                  <a:gd name="connsiteX169" fmla="*/ 357655 w 5575075"/>
                  <a:gd name="connsiteY169" fmla="*/ 2767065 h 5531486"/>
                  <a:gd name="connsiteX170" fmla="*/ 299565 w 5575075"/>
                  <a:gd name="connsiteY170" fmla="*/ 2733083 h 5531486"/>
                  <a:gd name="connsiteX171" fmla="*/ 275718 w 5575075"/>
                  <a:gd name="connsiteY171" fmla="*/ 2703393 h 5531486"/>
                  <a:gd name="connsiteX172" fmla="*/ 307941 w 5575075"/>
                  <a:gd name="connsiteY172" fmla="*/ 2691084 h 5531486"/>
                  <a:gd name="connsiteX173" fmla="*/ 405531 w 5575075"/>
                  <a:gd name="connsiteY173" fmla="*/ 2647869 h 5531486"/>
                  <a:gd name="connsiteX174" fmla="*/ 440015 w 5575075"/>
                  <a:gd name="connsiteY174" fmla="*/ 2621812 h 5531486"/>
                  <a:gd name="connsiteX175" fmla="*/ 521339 w 5575075"/>
                  <a:gd name="connsiteY175" fmla="*/ 2620424 h 5531486"/>
                  <a:gd name="connsiteX176" fmla="*/ 554909 w 5575075"/>
                  <a:gd name="connsiteY176" fmla="*/ 2619183 h 5531486"/>
                  <a:gd name="connsiteX177" fmla="*/ 553727 w 5575075"/>
                  <a:gd name="connsiteY177" fmla="*/ 2600234 h 5531486"/>
                  <a:gd name="connsiteX178" fmla="*/ 536856 w 5575075"/>
                  <a:gd name="connsiteY178" fmla="*/ 2595532 h 5531486"/>
                  <a:gd name="connsiteX179" fmla="*/ 481611 w 5575075"/>
                  <a:gd name="connsiteY179" fmla="*/ 2538747 h 5531486"/>
                  <a:gd name="connsiteX180" fmla="*/ 507434 w 5575075"/>
                  <a:gd name="connsiteY180" fmla="*/ 2473868 h 5531486"/>
                  <a:gd name="connsiteX181" fmla="*/ 656035 w 5575075"/>
                  <a:gd name="connsiteY181" fmla="*/ 2388004 h 5531486"/>
                  <a:gd name="connsiteX182" fmla="*/ 673655 w 5575075"/>
                  <a:gd name="connsiteY182" fmla="*/ 2375771 h 5531486"/>
                  <a:gd name="connsiteX183" fmla="*/ 654344 w 5575075"/>
                  <a:gd name="connsiteY183" fmla="*/ 2355642 h 5531486"/>
                  <a:gd name="connsiteX184" fmla="*/ 630086 w 5575075"/>
                  <a:gd name="connsiteY184" fmla="*/ 2345653 h 5531486"/>
                  <a:gd name="connsiteX185" fmla="*/ 649464 w 5575075"/>
                  <a:gd name="connsiteY185" fmla="*/ 2324786 h 5531486"/>
                  <a:gd name="connsiteX186" fmla="*/ 682758 w 5575075"/>
                  <a:gd name="connsiteY186" fmla="*/ 2261252 h 5531486"/>
                  <a:gd name="connsiteX187" fmla="*/ 648995 w 5575075"/>
                  <a:gd name="connsiteY187" fmla="*/ 2196262 h 5531486"/>
                  <a:gd name="connsiteX188" fmla="*/ 637888 w 5575075"/>
                  <a:gd name="connsiteY188" fmla="*/ 2123485 h 5531486"/>
                  <a:gd name="connsiteX189" fmla="*/ 647006 w 5575075"/>
                  <a:gd name="connsiteY189" fmla="*/ 2046022 h 5531486"/>
                  <a:gd name="connsiteX190" fmla="*/ 661595 w 5575075"/>
                  <a:gd name="connsiteY190" fmla="*/ 2008889 h 5531486"/>
                  <a:gd name="connsiteX191" fmla="*/ 667202 w 5575075"/>
                  <a:gd name="connsiteY191" fmla="*/ 1967224 h 5531486"/>
                  <a:gd name="connsiteX192" fmla="*/ 652165 w 5575075"/>
                  <a:gd name="connsiteY192" fmla="*/ 1931417 h 5531486"/>
                  <a:gd name="connsiteX193" fmla="*/ 616485 w 5575075"/>
                  <a:gd name="connsiteY193" fmla="*/ 1901470 h 5531486"/>
                  <a:gd name="connsiteX194" fmla="*/ 564696 w 5575075"/>
                  <a:gd name="connsiteY194" fmla="*/ 1886941 h 5531486"/>
                  <a:gd name="connsiteX195" fmla="*/ 558146 w 5575075"/>
                  <a:gd name="connsiteY195" fmla="*/ 1879309 h 5531486"/>
                  <a:gd name="connsiteX196" fmla="*/ 561314 w 5575075"/>
                  <a:gd name="connsiteY196" fmla="*/ 1822216 h 5531486"/>
                  <a:gd name="connsiteX197" fmla="*/ 602759 w 5575075"/>
                  <a:gd name="connsiteY197" fmla="*/ 1784089 h 5531486"/>
                  <a:gd name="connsiteX198" fmla="*/ 615760 w 5575075"/>
                  <a:gd name="connsiteY198" fmla="*/ 1766238 h 5531486"/>
                  <a:gd name="connsiteX199" fmla="*/ 645874 w 5575075"/>
                  <a:gd name="connsiteY199" fmla="*/ 1722740 h 5531486"/>
                  <a:gd name="connsiteX200" fmla="*/ 655185 w 5575075"/>
                  <a:gd name="connsiteY200" fmla="*/ 1711509 h 5531486"/>
                  <a:gd name="connsiteX201" fmla="*/ 588352 w 5575075"/>
                  <a:gd name="connsiteY201" fmla="*/ 1642647 h 5531486"/>
                  <a:gd name="connsiteX202" fmla="*/ 576264 w 5575075"/>
                  <a:gd name="connsiteY202" fmla="*/ 1635683 h 5531486"/>
                  <a:gd name="connsiteX203" fmla="*/ 645156 w 5575075"/>
                  <a:gd name="connsiteY203" fmla="*/ 1606036 h 5531486"/>
                  <a:gd name="connsiteX204" fmla="*/ 671654 w 5575075"/>
                  <a:gd name="connsiteY204" fmla="*/ 1546691 h 5531486"/>
                  <a:gd name="connsiteX205" fmla="*/ 703346 w 5575075"/>
                  <a:gd name="connsiteY205" fmla="*/ 1465382 h 5531486"/>
                  <a:gd name="connsiteX206" fmla="*/ 723063 w 5575075"/>
                  <a:gd name="connsiteY206" fmla="*/ 1447283 h 5531486"/>
                  <a:gd name="connsiteX207" fmla="*/ 728931 w 5575075"/>
                  <a:gd name="connsiteY207" fmla="*/ 1430853 h 5531486"/>
                  <a:gd name="connsiteX208" fmla="*/ 711641 w 5575075"/>
                  <a:gd name="connsiteY208" fmla="*/ 1427324 h 5531486"/>
                  <a:gd name="connsiteX209" fmla="*/ 685204 w 5575075"/>
                  <a:gd name="connsiteY209" fmla="*/ 1427143 h 5531486"/>
                  <a:gd name="connsiteX210" fmla="*/ 693250 w 5575075"/>
                  <a:gd name="connsiteY210" fmla="*/ 1400906 h 5531486"/>
                  <a:gd name="connsiteX211" fmla="*/ 703282 w 5575075"/>
                  <a:gd name="connsiteY211" fmla="*/ 1298628 h 5531486"/>
                  <a:gd name="connsiteX212" fmla="*/ 709878 w 5575075"/>
                  <a:gd name="connsiteY212" fmla="*/ 1209678 h 5531486"/>
                  <a:gd name="connsiteX213" fmla="*/ 753261 w 5575075"/>
                  <a:gd name="connsiteY213" fmla="*/ 1192092 h 5531486"/>
                  <a:gd name="connsiteX214" fmla="*/ 746808 w 5575075"/>
                  <a:gd name="connsiteY214" fmla="*/ 1217576 h 5531486"/>
                  <a:gd name="connsiteX215" fmla="*/ 758230 w 5575075"/>
                  <a:gd name="connsiteY215" fmla="*/ 1237535 h 5531486"/>
                  <a:gd name="connsiteX216" fmla="*/ 771149 w 5575075"/>
                  <a:gd name="connsiteY216" fmla="*/ 1223624 h 5531486"/>
                  <a:gd name="connsiteX217" fmla="*/ 796479 w 5575075"/>
                  <a:gd name="connsiteY217" fmla="*/ 1182387 h 5531486"/>
                  <a:gd name="connsiteX218" fmla="*/ 801001 w 5575075"/>
                  <a:gd name="connsiteY218" fmla="*/ 1154890 h 5531486"/>
                  <a:gd name="connsiteX219" fmla="*/ 805852 w 5575075"/>
                  <a:gd name="connsiteY219" fmla="*/ 1111632 h 5531486"/>
                  <a:gd name="connsiteX220" fmla="*/ 2512131 w 5575075"/>
                  <a:gd name="connsiteY220" fmla="*/ 332339 h 5531486"/>
                  <a:gd name="connsiteX221" fmla="*/ 2555673 w 5575075"/>
                  <a:gd name="connsiteY221" fmla="*/ 380965 h 5531486"/>
                  <a:gd name="connsiteX222" fmla="*/ 2633443 w 5575075"/>
                  <a:gd name="connsiteY222" fmla="*/ 452400 h 5531486"/>
                  <a:gd name="connsiteX223" fmla="*/ 2646443 w 5575075"/>
                  <a:gd name="connsiteY223" fmla="*/ 453075 h 5531486"/>
                  <a:gd name="connsiteX224" fmla="*/ 2647397 w 5575075"/>
                  <a:gd name="connsiteY224" fmla="*/ 576449 h 5531486"/>
                  <a:gd name="connsiteX225" fmla="*/ 2677769 w 5575075"/>
                  <a:gd name="connsiteY225" fmla="*/ 613756 h 5531486"/>
                  <a:gd name="connsiteX226" fmla="*/ 2679459 w 5575075"/>
                  <a:gd name="connsiteY226" fmla="*/ 664631 h 5531486"/>
                  <a:gd name="connsiteX227" fmla="*/ 2669995 w 5575075"/>
                  <a:gd name="connsiteY227" fmla="*/ 720783 h 5531486"/>
                  <a:gd name="connsiteX228" fmla="*/ 2641401 w 5575075"/>
                  <a:gd name="connsiteY228" fmla="*/ 748934 h 5531486"/>
                  <a:gd name="connsiteX229" fmla="*/ 2596529 w 5575075"/>
                  <a:gd name="connsiteY229" fmla="*/ 744813 h 5531486"/>
                  <a:gd name="connsiteX230" fmla="*/ 2533713 w 5575075"/>
                  <a:gd name="connsiteY230" fmla="*/ 768678 h 5531486"/>
                  <a:gd name="connsiteX231" fmla="*/ 2496139 w 5575075"/>
                  <a:gd name="connsiteY231" fmla="*/ 773778 h 5531486"/>
                  <a:gd name="connsiteX232" fmla="*/ 2489507 w 5575075"/>
                  <a:gd name="connsiteY232" fmla="*/ 751565 h 5531486"/>
                  <a:gd name="connsiteX233" fmla="*/ 2485215 w 5575075"/>
                  <a:gd name="connsiteY233" fmla="*/ 693146 h 5531486"/>
                  <a:gd name="connsiteX234" fmla="*/ 2478081 w 5575075"/>
                  <a:gd name="connsiteY234" fmla="*/ 676046 h 5531486"/>
                  <a:gd name="connsiteX235" fmla="*/ 2462063 w 5575075"/>
                  <a:gd name="connsiteY235" fmla="*/ 687523 h 5531486"/>
                  <a:gd name="connsiteX236" fmla="*/ 2388611 w 5575075"/>
                  <a:gd name="connsiteY236" fmla="*/ 767120 h 5531486"/>
                  <a:gd name="connsiteX237" fmla="*/ 2392899 w 5575075"/>
                  <a:gd name="connsiteY237" fmla="*/ 807016 h 5531486"/>
                  <a:gd name="connsiteX238" fmla="*/ 2454963 w 5575075"/>
                  <a:gd name="connsiteY238" fmla="*/ 800081 h 5531486"/>
                  <a:gd name="connsiteX239" fmla="*/ 2478363 w 5575075"/>
                  <a:gd name="connsiteY239" fmla="*/ 793887 h 5531486"/>
                  <a:gd name="connsiteX240" fmla="*/ 2477529 w 5575075"/>
                  <a:gd name="connsiteY240" fmla="*/ 814756 h 5531486"/>
                  <a:gd name="connsiteX241" fmla="*/ 2455761 w 5575075"/>
                  <a:gd name="connsiteY241" fmla="*/ 968378 h 5531486"/>
                  <a:gd name="connsiteX242" fmla="*/ 2505921 w 5575075"/>
                  <a:gd name="connsiteY242" fmla="*/ 983649 h 5531486"/>
                  <a:gd name="connsiteX243" fmla="*/ 2595825 w 5575075"/>
                  <a:gd name="connsiteY243" fmla="*/ 946969 h 5531486"/>
                  <a:gd name="connsiteX244" fmla="*/ 2686161 w 5575075"/>
                  <a:gd name="connsiteY244" fmla="*/ 964685 h 5531486"/>
                  <a:gd name="connsiteX245" fmla="*/ 2715267 w 5575075"/>
                  <a:gd name="connsiteY245" fmla="*/ 968466 h 5531486"/>
                  <a:gd name="connsiteX246" fmla="*/ 2735051 w 5575075"/>
                  <a:gd name="connsiteY246" fmla="*/ 927907 h 5531486"/>
                  <a:gd name="connsiteX247" fmla="*/ 2748129 w 5575075"/>
                  <a:gd name="connsiteY247" fmla="*/ 906120 h 5531486"/>
                  <a:gd name="connsiteX248" fmla="*/ 2799201 w 5575075"/>
                  <a:gd name="connsiteY248" fmla="*/ 878060 h 5531486"/>
                  <a:gd name="connsiteX249" fmla="*/ 2826631 w 5575075"/>
                  <a:gd name="connsiteY249" fmla="*/ 886534 h 5531486"/>
                  <a:gd name="connsiteX250" fmla="*/ 2928457 w 5575075"/>
                  <a:gd name="connsiteY250" fmla="*/ 901739 h 5531486"/>
                  <a:gd name="connsiteX251" fmla="*/ 2960745 w 5575075"/>
                  <a:gd name="connsiteY251" fmla="*/ 885490 h 5531486"/>
                  <a:gd name="connsiteX252" fmla="*/ 3000999 w 5575075"/>
                  <a:gd name="connsiteY252" fmla="*/ 865472 h 5531486"/>
                  <a:gd name="connsiteX253" fmla="*/ 3053085 w 5575075"/>
                  <a:gd name="connsiteY253" fmla="*/ 864233 h 5531486"/>
                  <a:gd name="connsiteX254" fmla="*/ 3126317 w 5575075"/>
                  <a:gd name="connsiteY254" fmla="*/ 907589 h 5531486"/>
                  <a:gd name="connsiteX255" fmla="*/ 3224787 w 5575075"/>
                  <a:gd name="connsiteY255" fmla="*/ 913657 h 5531486"/>
                  <a:gd name="connsiteX256" fmla="*/ 3263209 w 5575075"/>
                  <a:gd name="connsiteY256" fmla="*/ 943256 h 5531486"/>
                  <a:gd name="connsiteX257" fmla="*/ 3264387 w 5575075"/>
                  <a:gd name="connsiteY257" fmla="*/ 962198 h 5531486"/>
                  <a:gd name="connsiteX258" fmla="*/ 3315551 w 5575075"/>
                  <a:gd name="connsiteY258" fmla="*/ 967244 h 5531486"/>
                  <a:gd name="connsiteX259" fmla="*/ 3335935 w 5575075"/>
                  <a:gd name="connsiteY259" fmla="*/ 973202 h 5531486"/>
                  <a:gd name="connsiteX260" fmla="*/ 3456965 w 5575075"/>
                  <a:gd name="connsiteY260" fmla="*/ 975422 h 5531486"/>
                  <a:gd name="connsiteX261" fmla="*/ 3587961 w 5575075"/>
                  <a:gd name="connsiteY261" fmla="*/ 916378 h 5531486"/>
                  <a:gd name="connsiteX262" fmla="*/ 3586607 w 5575075"/>
                  <a:gd name="connsiteY262" fmla="*/ 868268 h 5531486"/>
                  <a:gd name="connsiteX263" fmla="*/ 3608923 w 5575075"/>
                  <a:gd name="connsiteY263" fmla="*/ 894761 h 5531486"/>
                  <a:gd name="connsiteX264" fmla="*/ 3653715 w 5575075"/>
                  <a:gd name="connsiteY264" fmla="*/ 902822 h 5531486"/>
                  <a:gd name="connsiteX265" fmla="*/ 3695149 w 5575075"/>
                  <a:gd name="connsiteY265" fmla="*/ 901747 h 5531486"/>
                  <a:gd name="connsiteX266" fmla="*/ 3797901 w 5575075"/>
                  <a:gd name="connsiteY266" fmla="*/ 929188 h 5531486"/>
                  <a:gd name="connsiteX267" fmla="*/ 3823561 w 5575075"/>
                  <a:gd name="connsiteY267" fmla="*/ 909250 h 5531486"/>
                  <a:gd name="connsiteX268" fmla="*/ 3850981 w 5575075"/>
                  <a:gd name="connsiteY268" fmla="*/ 880678 h 5531486"/>
                  <a:gd name="connsiteX269" fmla="*/ 3903827 w 5575075"/>
                  <a:gd name="connsiteY269" fmla="*/ 899554 h 5531486"/>
                  <a:gd name="connsiteX270" fmla="*/ 3963809 w 5575075"/>
                  <a:gd name="connsiteY270" fmla="*/ 954053 h 5531486"/>
                  <a:gd name="connsiteX271" fmla="*/ 3986711 w 5575075"/>
                  <a:gd name="connsiteY271" fmla="*/ 971494 h 5531486"/>
                  <a:gd name="connsiteX272" fmla="*/ 3969437 w 5575075"/>
                  <a:gd name="connsiteY272" fmla="*/ 986491 h 5531486"/>
                  <a:gd name="connsiteX273" fmla="*/ 3940999 w 5575075"/>
                  <a:gd name="connsiteY273" fmla="*/ 969718 h 5531486"/>
                  <a:gd name="connsiteX274" fmla="*/ 3928667 w 5575075"/>
                  <a:gd name="connsiteY274" fmla="*/ 956052 h 5531486"/>
                  <a:gd name="connsiteX275" fmla="*/ 3926323 w 5575075"/>
                  <a:gd name="connsiteY275" fmla="*/ 973736 h 5531486"/>
                  <a:gd name="connsiteX276" fmla="*/ 3929681 w 5575075"/>
                  <a:gd name="connsiteY276" fmla="*/ 982873 h 5531486"/>
                  <a:gd name="connsiteX277" fmla="*/ 3949063 w 5575075"/>
                  <a:gd name="connsiteY277" fmla="*/ 1017578 h 5531486"/>
                  <a:gd name="connsiteX278" fmla="*/ 3918627 w 5575075"/>
                  <a:gd name="connsiteY278" fmla="*/ 1058302 h 5531486"/>
                  <a:gd name="connsiteX279" fmla="*/ 3907405 w 5575075"/>
                  <a:gd name="connsiteY279" fmla="*/ 1123085 h 5531486"/>
                  <a:gd name="connsiteX280" fmla="*/ 3963101 w 5575075"/>
                  <a:gd name="connsiteY280" fmla="*/ 1137688 h 5531486"/>
                  <a:gd name="connsiteX281" fmla="*/ 3977277 w 5575075"/>
                  <a:gd name="connsiteY281" fmla="*/ 1138782 h 5531486"/>
                  <a:gd name="connsiteX282" fmla="*/ 3956659 w 5575075"/>
                  <a:gd name="connsiteY282" fmla="*/ 1200210 h 5531486"/>
                  <a:gd name="connsiteX283" fmla="*/ 3948361 w 5575075"/>
                  <a:gd name="connsiteY283" fmla="*/ 1219736 h 5531486"/>
                  <a:gd name="connsiteX284" fmla="*/ 3946865 w 5575075"/>
                  <a:gd name="connsiteY284" fmla="*/ 1272118 h 5531486"/>
                  <a:gd name="connsiteX285" fmla="*/ 3946129 w 5575075"/>
                  <a:gd name="connsiteY285" fmla="*/ 1344616 h 5531486"/>
                  <a:gd name="connsiteX286" fmla="*/ 3947145 w 5575075"/>
                  <a:gd name="connsiteY286" fmla="*/ 1389960 h 5531486"/>
                  <a:gd name="connsiteX287" fmla="*/ 3977357 w 5575075"/>
                  <a:gd name="connsiteY287" fmla="*/ 1453668 h 5531486"/>
                  <a:gd name="connsiteX288" fmla="*/ 4026205 w 5575075"/>
                  <a:gd name="connsiteY288" fmla="*/ 1587534 h 5531486"/>
                  <a:gd name="connsiteX289" fmla="*/ 4005339 w 5575075"/>
                  <a:gd name="connsiteY289" fmla="*/ 1660780 h 5531486"/>
                  <a:gd name="connsiteX290" fmla="*/ 3983627 w 5575075"/>
                  <a:gd name="connsiteY290" fmla="*/ 1699326 h 5531486"/>
                  <a:gd name="connsiteX291" fmla="*/ 3975669 w 5575075"/>
                  <a:gd name="connsiteY291" fmla="*/ 1740141 h 5531486"/>
                  <a:gd name="connsiteX292" fmla="*/ 3980287 w 5575075"/>
                  <a:gd name="connsiteY292" fmla="*/ 1764280 h 5531486"/>
                  <a:gd name="connsiteX293" fmla="*/ 4004443 w 5575075"/>
                  <a:gd name="connsiteY293" fmla="*/ 1759679 h 5531486"/>
                  <a:gd name="connsiteX294" fmla="*/ 4057931 w 5575075"/>
                  <a:gd name="connsiteY294" fmla="*/ 1672951 h 5531486"/>
                  <a:gd name="connsiteX295" fmla="*/ 4085849 w 5575075"/>
                  <a:gd name="connsiteY295" fmla="*/ 1620744 h 5531486"/>
                  <a:gd name="connsiteX296" fmla="*/ 4110413 w 5575075"/>
                  <a:gd name="connsiteY296" fmla="*/ 1577924 h 5531486"/>
                  <a:gd name="connsiteX297" fmla="*/ 4154941 w 5575075"/>
                  <a:gd name="connsiteY297" fmla="*/ 1542234 h 5531486"/>
                  <a:gd name="connsiteX298" fmla="*/ 4178597 w 5575075"/>
                  <a:gd name="connsiteY298" fmla="*/ 1561268 h 5531486"/>
                  <a:gd name="connsiteX299" fmla="*/ 4205447 w 5575075"/>
                  <a:gd name="connsiteY299" fmla="*/ 1597317 h 5531486"/>
                  <a:gd name="connsiteX300" fmla="*/ 4244467 w 5575075"/>
                  <a:gd name="connsiteY300" fmla="*/ 1673432 h 5531486"/>
                  <a:gd name="connsiteX301" fmla="*/ 4291685 w 5575075"/>
                  <a:gd name="connsiteY301" fmla="*/ 1659870 h 5531486"/>
                  <a:gd name="connsiteX302" fmla="*/ 4328429 w 5575075"/>
                  <a:gd name="connsiteY302" fmla="*/ 1694163 h 5531486"/>
                  <a:gd name="connsiteX303" fmla="*/ 4328517 w 5575075"/>
                  <a:gd name="connsiteY303" fmla="*/ 1708746 h 5531486"/>
                  <a:gd name="connsiteX304" fmla="*/ 4300435 w 5575075"/>
                  <a:gd name="connsiteY304" fmla="*/ 1768831 h 5531486"/>
                  <a:gd name="connsiteX305" fmla="*/ 4299267 w 5575075"/>
                  <a:gd name="connsiteY305" fmla="*/ 1786934 h 5531486"/>
                  <a:gd name="connsiteX306" fmla="*/ 4292817 w 5575075"/>
                  <a:gd name="connsiteY306" fmla="*/ 1830934 h 5531486"/>
                  <a:gd name="connsiteX307" fmla="*/ 4267757 w 5575075"/>
                  <a:gd name="connsiteY307" fmla="*/ 1897389 h 5531486"/>
                  <a:gd name="connsiteX308" fmla="*/ 4243447 w 5575075"/>
                  <a:gd name="connsiteY308" fmla="*/ 1946914 h 5531486"/>
                  <a:gd name="connsiteX309" fmla="*/ 4240021 w 5575075"/>
                  <a:gd name="connsiteY309" fmla="*/ 1997285 h 5531486"/>
                  <a:gd name="connsiteX310" fmla="*/ 4248333 w 5575075"/>
                  <a:gd name="connsiteY310" fmla="*/ 2033327 h 5531486"/>
                  <a:gd name="connsiteX311" fmla="*/ 4238893 w 5575075"/>
                  <a:gd name="connsiteY311" fmla="*/ 2182093 h 5531486"/>
                  <a:gd name="connsiteX312" fmla="*/ 4276223 w 5575075"/>
                  <a:gd name="connsiteY312" fmla="*/ 2207333 h 5531486"/>
                  <a:gd name="connsiteX313" fmla="*/ 4313885 w 5575075"/>
                  <a:gd name="connsiteY313" fmla="*/ 2216817 h 5531486"/>
                  <a:gd name="connsiteX314" fmla="*/ 4311293 w 5575075"/>
                  <a:gd name="connsiteY314" fmla="*/ 2246318 h 5531486"/>
                  <a:gd name="connsiteX315" fmla="*/ 4311069 w 5575075"/>
                  <a:gd name="connsiteY315" fmla="*/ 2350750 h 5531486"/>
                  <a:gd name="connsiteX316" fmla="*/ 4326017 w 5575075"/>
                  <a:gd name="connsiteY316" fmla="*/ 2427527 h 5531486"/>
                  <a:gd name="connsiteX317" fmla="*/ 4353455 w 5575075"/>
                  <a:gd name="connsiteY317" fmla="*/ 2473047 h 5531486"/>
                  <a:gd name="connsiteX318" fmla="*/ 4362849 w 5575075"/>
                  <a:gd name="connsiteY318" fmla="*/ 2476403 h 5531486"/>
                  <a:gd name="connsiteX319" fmla="*/ 4397197 w 5575075"/>
                  <a:gd name="connsiteY319" fmla="*/ 2643454 h 5531486"/>
                  <a:gd name="connsiteX320" fmla="*/ 4364241 w 5575075"/>
                  <a:gd name="connsiteY320" fmla="*/ 2672693 h 5531486"/>
                  <a:gd name="connsiteX321" fmla="*/ 4402995 w 5575075"/>
                  <a:gd name="connsiteY321" fmla="*/ 2686535 h 5531486"/>
                  <a:gd name="connsiteX322" fmla="*/ 4434371 w 5575075"/>
                  <a:gd name="connsiteY322" fmla="*/ 2713618 h 5531486"/>
                  <a:gd name="connsiteX323" fmla="*/ 4472871 w 5575075"/>
                  <a:gd name="connsiteY323" fmla="*/ 2720755 h 5531486"/>
                  <a:gd name="connsiteX324" fmla="*/ 4499447 w 5575075"/>
                  <a:gd name="connsiteY324" fmla="*/ 2676007 h 5531486"/>
                  <a:gd name="connsiteX325" fmla="*/ 4472677 w 5575075"/>
                  <a:gd name="connsiteY325" fmla="*/ 2617497 h 5531486"/>
                  <a:gd name="connsiteX326" fmla="*/ 4462775 w 5575075"/>
                  <a:gd name="connsiteY326" fmla="*/ 2600731 h 5531486"/>
                  <a:gd name="connsiteX327" fmla="*/ 4457985 w 5575075"/>
                  <a:gd name="connsiteY327" fmla="*/ 2565947 h 5531486"/>
                  <a:gd name="connsiteX328" fmla="*/ 4486087 w 5575075"/>
                  <a:gd name="connsiteY328" fmla="*/ 2579953 h 5531486"/>
                  <a:gd name="connsiteX329" fmla="*/ 4520561 w 5575075"/>
                  <a:gd name="connsiteY329" fmla="*/ 2590945 h 5531486"/>
                  <a:gd name="connsiteX330" fmla="*/ 4613501 w 5575075"/>
                  <a:gd name="connsiteY330" fmla="*/ 2616204 h 5531486"/>
                  <a:gd name="connsiteX331" fmla="*/ 4640175 w 5575075"/>
                  <a:gd name="connsiteY331" fmla="*/ 2623086 h 5531486"/>
                  <a:gd name="connsiteX332" fmla="*/ 4687313 w 5575075"/>
                  <a:gd name="connsiteY332" fmla="*/ 2631986 h 5531486"/>
                  <a:gd name="connsiteX333" fmla="*/ 4699899 w 5575075"/>
                  <a:gd name="connsiteY333" fmla="*/ 2652356 h 5531486"/>
                  <a:gd name="connsiteX334" fmla="*/ 4677173 w 5575075"/>
                  <a:gd name="connsiteY334" fmla="*/ 2664082 h 5531486"/>
                  <a:gd name="connsiteX335" fmla="*/ 4602371 w 5575075"/>
                  <a:gd name="connsiteY335" fmla="*/ 2714094 h 5531486"/>
                  <a:gd name="connsiteX336" fmla="*/ 4582161 w 5575075"/>
                  <a:gd name="connsiteY336" fmla="*/ 2737303 h 5531486"/>
                  <a:gd name="connsiteX337" fmla="*/ 4521701 w 5575075"/>
                  <a:gd name="connsiteY337" fmla="*/ 2780530 h 5531486"/>
                  <a:gd name="connsiteX338" fmla="*/ 4467685 w 5575075"/>
                  <a:gd name="connsiteY338" fmla="*/ 2779757 h 5531486"/>
                  <a:gd name="connsiteX339" fmla="*/ 4392937 w 5575075"/>
                  <a:gd name="connsiteY339" fmla="*/ 2714693 h 5531486"/>
                  <a:gd name="connsiteX340" fmla="*/ 4372135 w 5575075"/>
                  <a:gd name="connsiteY340" fmla="*/ 2709909 h 5531486"/>
                  <a:gd name="connsiteX341" fmla="*/ 4356039 w 5575075"/>
                  <a:gd name="connsiteY341" fmla="*/ 2743848 h 5531486"/>
                  <a:gd name="connsiteX342" fmla="*/ 4339443 w 5575075"/>
                  <a:gd name="connsiteY342" fmla="*/ 2782899 h 5531486"/>
                  <a:gd name="connsiteX343" fmla="*/ 4306143 w 5575075"/>
                  <a:gd name="connsiteY343" fmla="*/ 2772327 h 5531486"/>
                  <a:gd name="connsiteX344" fmla="*/ 4276361 w 5575075"/>
                  <a:gd name="connsiteY344" fmla="*/ 2744491 h 5531486"/>
                  <a:gd name="connsiteX345" fmla="*/ 4151793 w 5575075"/>
                  <a:gd name="connsiteY345" fmla="*/ 2685445 h 5531486"/>
                  <a:gd name="connsiteX346" fmla="*/ 4106241 w 5575075"/>
                  <a:gd name="connsiteY346" fmla="*/ 2657269 h 5531486"/>
                  <a:gd name="connsiteX347" fmla="*/ 4092251 w 5575075"/>
                  <a:gd name="connsiteY347" fmla="*/ 2722386 h 5531486"/>
                  <a:gd name="connsiteX348" fmla="*/ 4090239 w 5575075"/>
                  <a:gd name="connsiteY348" fmla="*/ 2724313 h 5531486"/>
                  <a:gd name="connsiteX349" fmla="*/ 4098479 w 5575075"/>
                  <a:gd name="connsiteY349" fmla="*/ 2801340 h 5531486"/>
                  <a:gd name="connsiteX350" fmla="*/ 4125995 w 5575075"/>
                  <a:gd name="connsiteY350" fmla="*/ 2824398 h 5531486"/>
                  <a:gd name="connsiteX351" fmla="*/ 4115933 w 5575075"/>
                  <a:gd name="connsiteY351" fmla="*/ 2834034 h 5531486"/>
                  <a:gd name="connsiteX352" fmla="*/ 4093293 w 5575075"/>
                  <a:gd name="connsiteY352" fmla="*/ 2860343 h 5531486"/>
                  <a:gd name="connsiteX353" fmla="*/ 4125001 w 5575075"/>
                  <a:gd name="connsiteY353" fmla="*/ 2871669 h 5531486"/>
                  <a:gd name="connsiteX354" fmla="*/ 4164081 w 5575075"/>
                  <a:gd name="connsiteY354" fmla="*/ 2851232 h 5531486"/>
                  <a:gd name="connsiteX355" fmla="*/ 4184621 w 5575075"/>
                  <a:gd name="connsiteY355" fmla="*/ 2812265 h 5531486"/>
                  <a:gd name="connsiteX356" fmla="*/ 4226559 w 5575075"/>
                  <a:gd name="connsiteY356" fmla="*/ 2824600 h 5531486"/>
                  <a:gd name="connsiteX357" fmla="*/ 4221619 w 5575075"/>
                  <a:gd name="connsiteY357" fmla="*/ 2853262 h 5531486"/>
                  <a:gd name="connsiteX358" fmla="*/ 4190189 w 5575075"/>
                  <a:gd name="connsiteY358" fmla="*/ 2941256 h 5531486"/>
                  <a:gd name="connsiteX359" fmla="*/ 4143395 w 5575075"/>
                  <a:gd name="connsiteY359" fmla="*/ 2972167 h 5531486"/>
                  <a:gd name="connsiteX360" fmla="*/ 4115045 w 5575075"/>
                  <a:gd name="connsiteY360" fmla="*/ 2969978 h 5531486"/>
                  <a:gd name="connsiteX361" fmla="*/ 4068079 w 5575075"/>
                  <a:gd name="connsiteY361" fmla="*/ 2990245 h 5531486"/>
                  <a:gd name="connsiteX362" fmla="*/ 4077071 w 5575075"/>
                  <a:gd name="connsiteY362" fmla="*/ 3050342 h 5531486"/>
                  <a:gd name="connsiteX363" fmla="*/ 4158965 w 5575075"/>
                  <a:gd name="connsiteY363" fmla="*/ 3188075 h 5531486"/>
                  <a:gd name="connsiteX364" fmla="*/ 4179777 w 5575075"/>
                  <a:gd name="connsiteY364" fmla="*/ 3229905 h 5531486"/>
                  <a:gd name="connsiteX365" fmla="*/ 4176093 w 5575075"/>
                  <a:gd name="connsiteY365" fmla="*/ 3255048 h 5531486"/>
                  <a:gd name="connsiteX366" fmla="*/ 4120845 w 5575075"/>
                  <a:gd name="connsiteY366" fmla="*/ 3350408 h 5531486"/>
                  <a:gd name="connsiteX367" fmla="*/ 4076399 w 5575075"/>
                  <a:gd name="connsiteY367" fmla="*/ 3382158 h 5531486"/>
                  <a:gd name="connsiteX368" fmla="*/ 4053253 w 5575075"/>
                  <a:gd name="connsiteY368" fmla="*/ 3395057 h 5531486"/>
                  <a:gd name="connsiteX369" fmla="*/ 4074227 w 5575075"/>
                  <a:gd name="connsiteY369" fmla="*/ 3410486 h 5531486"/>
                  <a:gd name="connsiteX370" fmla="*/ 4112307 w 5575075"/>
                  <a:gd name="connsiteY370" fmla="*/ 3418796 h 5531486"/>
                  <a:gd name="connsiteX371" fmla="*/ 4132359 w 5575075"/>
                  <a:gd name="connsiteY371" fmla="*/ 3440511 h 5531486"/>
                  <a:gd name="connsiteX372" fmla="*/ 4163233 w 5575075"/>
                  <a:gd name="connsiteY372" fmla="*/ 3472706 h 5531486"/>
                  <a:gd name="connsiteX373" fmla="*/ 4196035 w 5575075"/>
                  <a:gd name="connsiteY373" fmla="*/ 3506913 h 5531486"/>
                  <a:gd name="connsiteX374" fmla="*/ 4162237 w 5575075"/>
                  <a:gd name="connsiteY374" fmla="*/ 3519976 h 5531486"/>
                  <a:gd name="connsiteX375" fmla="*/ 4153179 w 5575075"/>
                  <a:gd name="connsiteY375" fmla="*/ 3519387 h 5531486"/>
                  <a:gd name="connsiteX376" fmla="*/ 4069567 w 5575075"/>
                  <a:gd name="connsiteY376" fmla="*/ 3556990 h 5531486"/>
                  <a:gd name="connsiteX377" fmla="*/ 4053223 w 5575075"/>
                  <a:gd name="connsiteY377" fmla="*/ 3602746 h 5531486"/>
                  <a:gd name="connsiteX378" fmla="*/ 4058847 w 5575075"/>
                  <a:gd name="connsiteY378" fmla="*/ 3616662 h 5531486"/>
                  <a:gd name="connsiteX379" fmla="*/ 4045095 w 5575075"/>
                  <a:gd name="connsiteY379" fmla="*/ 3632916 h 5531486"/>
                  <a:gd name="connsiteX380" fmla="*/ 4025633 w 5575075"/>
                  <a:gd name="connsiteY380" fmla="*/ 3620673 h 5531486"/>
                  <a:gd name="connsiteX381" fmla="*/ 3907453 w 5575075"/>
                  <a:gd name="connsiteY381" fmla="*/ 3614180 h 5531486"/>
                  <a:gd name="connsiteX382" fmla="*/ 3911401 w 5575075"/>
                  <a:gd name="connsiteY382" fmla="*/ 3632787 h 5531486"/>
                  <a:gd name="connsiteX383" fmla="*/ 3949061 w 5575075"/>
                  <a:gd name="connsiteY383" fmla="*/ 3642271 h 5531486"/>
                  <a:gd name="connsiteX384" fmla="*/ 3997707 w 5575075"/>
                  <a:gd name="connsiteY384" fmla="*/ 3635834 h 5531486"/>
                  <a:gd name="connsiteX385" fmla="*/ 4033705 w 5575075"/>
                  <a:gd name="connsiteY385" fmla="*/ 3705578 h 5531486"/>
                  <a:gd name="connsiteX386" fmla="*/ 4039501 w 5575075"/>
                  <a:gd name="connsiteY386" fmla="*/ 3730138 h 5531486"/>
                  <a:gd name="connsiteX387" fmla="*/ 4043037 w 5575075"/>
                  <a:gd name="connsiteY387" fmla="*/ 3786965 h 5531486"/>
                  <a:gd name="connsiteX388" fmla="*/ 3960593 w 5575075"/>
                  <a:gd name="connsiteY388" fmla="*/ 3806465 h 5531486"/>
                  <a:gd name="connsiteX389" fmla="*/ 3936689 w 5575075"/>
                  <a:gd name="connsiteY389" fmla="*/ 3799248 h 5531486"/>
                  <a:gd name="connsiteX390" fmla="*/ 3888979 w 5575075"/>
                  <a:gd name="connsiteY390" fmla="*/ 3854969 h 5531486"/>
                  <a:gd name="connsiteX391" fmla="*/ 3902739 w 5575075"/>
                  <a:gd name="connsiteY391" fmla="*/ 3875759 h 5531486"/>
                  <a:gd name="connsiteX392" fmla="*/ 3929329 w 5575075"/>
                  <a:gd name="connsiteY392" fmla="*/ 3886580 h 5531486"/>
                  <a:gd name="connsiteX393" fmla="*/ 4031843 w 5575075"/>
                  <a:gd name="connsiteY393" fmla="*/ 3962885 h 5531486"/>
                  <a:gd name="connsiteX394" fmla="*/ 4030171 w 5575075"/>
                  <a:gd name="connsiteY394" fmla="*/ 3986100 h 5531486"/>
                  <a:gd name="connsiteX395" fmla="*/ 3981609 w 5575075"/>
                  <a:gd name="connsiteY395" fmla="*/ 3988599 h 5531486"/>
                  <a:gd name="connsiteX396" fmla="*/ 3888315 w 5575075"/>
                  <a:gd name="connsiteY396" fmla="*/ 3886482 h 5531486"/>
                  <a:gd name="connsiteX397" fmla="*/ 3820963 w 5575075"/>
                  <a:gd name="connsiteY397" fmla="*/ 3882268 h 5531486"/>
                  <a:gd name="connsiteX398" fmla="*/ 3773591 w 5575075"/>
                  <a:gd name="connsiteY398" fmla="*/ 3940754 h 5531486"/>
                  <a:gd name="connsiteX399" fmla="*/ 3740469 w 5575075"/>
                  <a:gd name="connsiteY399" fmla="*/ 3977872 h 5531486"/>
                  <a:gd name="connsiteX400" fmla="*/ 3713459 w 5575075"/>
                  <a:gd name="connsiteY400" fmla="*/ 3968224 h 5531486"/>
                  <a:gd name="connsiteX401" fmla="*/ 3703309 w 5575075"/>
                  <a:gd name="connsiteY401" fmla="*/ 3963276 h 5531486"/>
                  <a:gd name="connsiteX402" fmla="*/ 3626729 w 5575075"/>
                  <a:gd name="connsiteY402" fmla="*/ 3947829 h 5531486"/>
                  <a:gd name="connsiteX403" fmla="*/ 3556023 w 5575075"/>
                  <a:gd name="connsiteY403" fmla="*/ 3953001 h 5531486"/>
                  <a:gd name="connsiteX404" fmla="*/ 3544539 w 5575075"/>
                  <a:gd name="connsiteY404" fmla="*/ 3974034 h 5531486"/>
                  <a:gd name="connsiteX405" fmla="*/ 3584061 w 5575075"/>
                  <a:gd name="connsiteY405" fmla="*/ 4045038 h 5531486"/>
                  <a:gd name="connsiteX406" fmla="*/ 3588281 w 5575075"/>
                  <a:gd name="connsiteY406" fmla="*/ 4144442 h 5531486"/>
                  <a:gd name="connsiteX407" fmla="*/ 3567649 w 5575075"/>
                  <a:gd name="connsiteY407" fmla="*/ 4150301 h 5531486"/>
                  <a:gd name="connsiteX408" fmla="*/ 3517499 w 5575075"/>
                  <a:gd name="connsiteY408" fmla="*/ 4172075 h 5531486"/>
                  <a:gd name="connsiteX409" fmla="*/ 3421821 w 5575075"/>
                  <a:gd name="connsiteY409" fmla="*/ 4258288 h 5531486"/>
                  <a:gd name="connsiteX410" fmla="*/ 3364617 w 5575075"/>
                  <a:gd name="connsiteY410" fmla="*/ 4259022 h 5531486"/>
                  <a:gd name="connsiteX411" fmla="*/ 3260203 w 5575075"/>
                  <a:gd name="connsiteY411" fmla="*/ 4291842 h 5531486"/>
                  <a:gd name="connsiteX412" fmla="*/ 3260729 w 5575075"/>
                  <a:gd name="connsiteY412" fmla="*/ 4290566 h 5531486"/>
                  <a:gd name="connsiteX413" fmla="*/ 3260715 w 5575075"/>
                  <a:gd name="connsiteY413" fmla="*/ 4290577 h 5531486"/>
                  <a:gd name="connsiteX414" fmla="*/ 3115627 w 5575075"/>
                  <a:gd name="connsiteY414" fmla="*/ 4363330 h 5531486"/>
                  <a:gd name="connsiteX415" fmla="*/ 3089369 w 5575075"/>
                  <a:gd name="connsiteY415" fmla="*/ 4392384 h 5531486"/>
                  <a:gd name="connsiteX416" fmla="*/ 3047319 w 5575075"/>
                  <a:gd name="connsiteY416" fmla="*/ 4417951 h 5531486"/>
                  <a:gd name="connsiteX417" fmla="*/ 3011901 w 5575075"/>
                  <a:gd name="connsiteY417" fmla="*/ 4383267 h 5531486"/>
                  <a:gd name="connsiteX418" fmla="*/ 3005041 w 5575075"/>
                  <a:gd name="connsiteY418" fmla="*/ 4354310 h 5531486"/>
                  <a:gd name="connsiteX419" fmla="*/ 3008665 w 5575075"/>
                  <a:gd name="connsiteY419" fmla="*/ 4314522 h 5531486"/>
                  <a:gd name="connsiteX420" fmla="*/ 3012319 w 5575075"/>
                  <a:gd name="connsiteY420" fmla="*/ 4219082 h 5531486"/>
                  <a:gd name="connsiteX421" fmla="*/ 3014971 w 5575075"/>
                  <a:gd name="connsiteY421" fmla="*/ 4115331 h 5531486"/>
                  <a:gd name="connsiteX422" fmla="*/ 3035285 w 5575075"/>
                  <a:gd name="connsiteY422" fmla="*/ 4069575 h 5531486"/>
                  <a:gd name="connsiteX423" fmla="*/ 3092179 w 5575075"/>
                  <a:gd name="connsiteY423" fmla="*/ 3973273 h 5531486"/>
                  <a:gd name="connsiteX424" fmla="*/ 3101759 w 5575075"/>
                  <a:gd name="connsiteY424" fmla="*/ 3931635 h 5531486"/>
                  <a:gd name="connsiteX425" fmla="*/ 3060683 w 5575075"/>
                  <a:gd name="connsiteY425" fmla="*/ 3916963 h 5531486"/>
                  <a:gd name="connsiteX426" fmla="*/ 3035025 w 5575075"/>
                  <a:gd name="connsiteY426" fmla="*/ 3918401 h 5531486"/>
                  <a:gd name="connsiteX427" fmla="*/ 2972099 w 5575075"/>
                  <a:gd name="connsiteY427" fmla="*/ 3838937 h 5531486"/>
                  <a:gd name="connsiteX428" fmla="*/ 2950735 w 5575075"/>
                  <a:gd name="connsiteY428" fmla="*/ 3806125 h 5531486"/>
                  <a:gd name="connsiteX429" fmla="*/ 2908647 w 5575075"/>
                  <a:gd name="connsiteY429" fmla="*/ 3801695 h 5531486"/>
                  <a:gd name="connsiteX430" fmla="*/ 2895651 w 5575075"/>
                  <a:gd name="connsiteY430" fmla="*/ 3801029 h 5531486"/>
                  <a:gd name="connsiteX431" fmla="*/ 2829663 w 5575075"/>
                  <a:gd name="connsiteY431" fmla="*/ 3807939 h 5531486"/>
                  <a:gd name="connsiteX432" fmla="*/ 2732215 w 5575075"/>
                  <a:gd name="connsiteY432" fmla="*/ 3847348 h 5531486"/>
                  <a:gd name="connsiteX433" fmla="*/ 2661599 w 5575075"/>
                  <a:gd name="connsiteY433" fmla="*/ 3885738 h 5531486"/>
                  <a:gd name="connsiteX434" fmla="*/ 2643813 w 5575075"/>
                  <a:gd name="connsiteY434" fmla="*/ 3905891 h 5531486"/>
                  <a:gd name="connsiteX435" fmla="*/ 2639939 w 5575075"/>
                  <a:gd name="connsiteY435" fmla="*/ 3938964 h 5531486"/>
                  <a:gd name="connsiteX436" fmla="*/ 2582997 w 5575075"/>
                  <a:gd name="connsiteY436" fmla="*/ 3965010 h 5531486"/>
                  <a:gd name="connsiteX437" fmla="*/ 2499259 w 5575075"/>
                  <a:gd name="connsiteY437" fmla="*/ 3917872 h 5531486"/>
                  <a:gd name="connsiteX438" fmla="*/ 2473793 w 5575075"/>
                  <a:gd name="connsiteY438" fmla="*/ 3874317 h 5531486"/>
                  <a:gd name="connsiteX439" fmla="*/ 2438431 w 5575075"/>
                  <a:gd name="connsiteY439" fmla="*/ 3832531 h 5531486"/>
                  <a:gd name="connsiteX440" fmla="*/ 2295699 w 5575075"/>
                  <a:gd name="connsiteY440" fmla="*/ 3724561 h 5531486"/>
                  <a:gd name="connsiteX441" fmla="*/ 2226407 w 5575075"/>
                  <a:gd name="connsiteY441" fmla="*/ 3629571 h 5531486"/>
                  <a:gd name="connsiteX442" fmla="*/ 2235233 w 5575075"/>
                  <a:gd name="connsiteY442" fmla="*/ 3586338 h 5531486"/>
                  <a:gd name="connsiteX443" fmla="*/ 2211799 w 5575075"/>
                  <a:gd name="connsiteY443" fmla="*/ 3503752 h 5531486"/>
                  <a:gd name="connsiteX444" fmla="*/ 2181943 w 5575075"/>
                  <a:gd name="connsiteY444" fmla="*/ 3516943 h 5531486"/>
                  <a:gd name="connsiteX445" fmla="*/ 2131211 w 5575075"/>
                  <a:gd name="connsiteY445" fmla="*/ 3529304 h 5531486"/>
                  <a:gd name="connsiteX446" fmla="*/ 2031167 w 5575075"/>
                  <a:gd name="connsiteY446" fmla="*/ 3398148 h 5531486"/>
                  <a:gd name="connsiteX447" fmla="*/ 1920313 w 5575075"/>
                  <a:gd name="connsiteY447" fmla="*/ 3256506 h 5531486"/>
                  <a:gd name="connsiteX448" fmla="*/ 1914445 w 5575075"/>
                  <a:gd name="connsiteY448" fmla="*/ 3254410 h 5531486"/>
                  <a:gd name="connsiteX449" fmla="*/ 1822139 w 5575075"/>
                  <a:gd name="connsiteY449" fmla="*/ 3238667 h 5531486"/>
                  <a:gd name="connsiteX450" fmla="*/ 1809563 w 5575075"/>
                  <a:gd name="connsiteY450" fmla="*/ 3236826 h 5531486"/>
                  <a:gd name="connsiteX451" fmla="*/ 1727507 w 5575075"/>
                  <a:gd name="connsiteY451" fmla="*/ 3184987 h 5531486"/>
                  <a:gd name="connsiteX452" fmla="*/ 1588659 w 5575075"/>
                  <a:gd name="connsiteY452" fmla="*/ 3188403 h 5531486"/>
                  <a:gd name="connsiteX453" fmla="*/ 1576921 w 5575075"/>
                  <a:gd name="connsiteY453" fmla="*/ 3184211 h 5531486"/>
                  <a:gd name="connsiteX454" fmla="*/ 1558907 w 5575075"/>
                  <a:gd name="connsiteY454" fmla="*/ 3160547 h 5531486"/>
                  <a:gd name="connsiteX455" fmla="*/ 1532773 w 5575075"/>
                  <a:gd name="connsiteY455" fmla="*/ 3111453 h 5531486"/>
                  <a:gd name="connsiteX456" fmla="*/ 1521037 w 5575075"/>
                  <a:gd name="connsiteY456" fmla="*/ 3107261 h 5531486"/>
                  <a:gd name="connsiteX457" fmla="*/ 1483481 w 5575075"/>
                  <a:gd name="connsiteY457" fmla="*/ 3093847 h 5531486"/>
                  <a:gd name="connsiteX458" fmla="*/ 1473653 w 5575075"/>
                  <a:gd name="connsiteY458" fmla="*/ 3128770 h 5531486"/>
                  <a:gd name="connsiteX459" fmla="*/ 1475067 w 5575075"/>
                  <a:gd name="connsiteY459" fmla="*/ 3154455 h 5531486"/>
                  <a:gd name="connsiteX460" fmla="*/ 1470449 w 5575075"/>
                  <a:gd name="connsiteY460" fmla="*/ 3167384 h 5531486"/>
                  <a:gd name="connsiteX461" fmla="*/ 1439925 w 5575075"/>
                  <a:gd name="connsiteY461" fmla="*/ 3175035 h 5531486"/>
                  <a:gd name="connsiteX462" fmla="*/ 1368591 w 5575075"/>
                  <a:gd name="connsiteY462" fmla="*/ 3137628 h 5531486"/>
                  <a:gd name="connsiteX463" fmla="*/ 1327935 w 5575075"/>
                  <a:gd name="connsiteY463" fmla="*/ 3121781 h 5531486"/>
                  <a:gd name="connsiteX464" fmla="*/ 1301113 w 5575075"/>
                  <a:gd name="connsiteY464" fmla="*/ 3104249 h 5531486"/>
                  <a:gd name="connsiteX465" fmla="*/ 1252241 w 5575075"/>
                  <a:gd name="connsiteY465" fmla="*/ 3085467 h 5531486"/>
                  <a:gd name="connsiteX466" fmla="*/ 1234217 w 5575075"/>
                  <a:gd name="connsiteY466" fmla="*/ 3080355 h 5531486"/>
                  <a:gd name="connsiteX467" fmla="*/ 1169927 w 5575075"/>
                  <a:gd name="connsiteY467" fmla="*/ 3045462 h 5531486"/>
                  <a:gd name="connsiteX468" fmla="*/ 1130539 w 5575075"/>
                  <a:gd name="connsiteY468" fmla="*/ 3007538 h 5531486"/>
                  <a:gd name="connsiteX469" fmla="*/ 1122659 w 5575075"/>
                  <a:gd name="connsiteY469" fmla="*/ 3007374 h 5531486"/>
                  <a:gd name="connsiteX470" fmla="*/ 1063367 w 5575075"/>
                  <a:gd name="connsiteY470" fmla="*/ 3032581 h 5531486"/>
                  <a:gd name="connsiteX471" fmla="*/ 1038081 w 5575075"/>
                  <a:gd name="connsiteY471" fmla="*/ 2962586 h 5531486"/>
                  <a:gd name="connsiteX472" fmla="*/ 1046897 w 5575075"/>
                  <a:gd name="connsiteY472" fmla="*/ 2937904 h 5531486"/>
                  <a:gd name="connsiteX473" fmla="*/ 1174277 w 5575075"/>
                  <a:gd name="connsiteY473" fmla="*/ 2899910 h 5531486"/>
                  <a:gd name="connsiteX474" fmla="*/ 1208825 w 5575075"/>
                  <a:gd name="connsiteY474" fmla="*/ 2888395 h 5531486"/>
                  <a:gd name="connsiteX475" fmla="*/ 1215935 w 5575075"/>
                  <a:gd name="connsiteY475" fmla="*/ 2924066 h 5531486"/>
                  <a:gd name="connsiteX476" fmla="*/ 1206767 w 5575075"/>
                  <a:gd name="connsiteY476" fmla="*/ 2983080 h 5531486"/>
                  <a:gd name="connsiteX477" fmla="*/ 1208349 w 5575075"/>
                  <a:gd name="connsiteY477" fmla="*/ 3000875 h 5531486"/>
                  <a:gd name="connsiteX478" fmla="*/ 1230067 w 5575075"/>
                  <a:gd name="connsiteY478" fmla="*/ 2999354 h 5531486"/>
                  <a:gd name="connsiteX479" fmla="*/ 1317515 w 5575075"/>
                  <a:gd name="connsiteY479" fmla="*/ 3002759 h 5531486"/>
                  <a:gd name="connsiteX480" fmla="*/ 1352723 w 5575075"/>
                  <a:gd name="connsiteY480" fmla="*/ 3015335 h 5531486"/>
                  <a:gd name="connsiteX481" fmla="*/ 1378371 w 5575075"/>
                  <a:gd name="connsiteY481" fmla="*/ 3032447 h 5531486"/>
                  <a:gd name="connsiteX482" fmla="*/ 1467833 w 5575075"/>
                  <a:gd name="connsiteY482" fmla="*/ 3033921 h 5531486"/>
                  <a:gd name="connsiteX483" fmla="*/ 1471105 w 5575075"/>
                  <a:gd name="connsiteY483" fmla="*/ 3028464 h 5531486"/>
                  <a:gd name="connsiteX484" fmla="*/ 1534909 w 5575075"/>
                  <a:gd name="connsiteY484" fmla="*/ 3031374 h 5531486"/>
                  <a:gd name="connsiteX485" fmla="*/ 1584449 w 5575075"/>
                  <a:gd name="connsiteY485" fmla="*/ 3055696 h 5531486"/>
                  <a:gd name="connsiteX486" fmla="*/ 1622595 w 5575075"/>
                  <a:gd name="connsiteY486" fmla="*/ 3060045 h 5531486"/>
                  <a:gd name="connsiteX487" fmla="*/ 1746329 w 5575075"/>
                  <a:gd name="connsiteY487" fmla="*/ 3098941 h 5531486"/>
                  <a:gd name="connsiteX488" fmla="*/ 1779355 w 5575075"/>
                  <a:gd name="connsiteY488" fmla="*/ 3121338 h 5531486"/>
                  <a:gd name="connsiteX489" fmla="*/ 1811041 w 5575075"/>
                  <a:gd name="connsiteY489" fmla="*/ 3132657 h 5531486"/>
                  <a:gd name="connsiteX490" fmla="*/ 1860095 w 5575075"/>
                  <a:gd name="connsiteY490" fmla="*/ 3124998 h 5531486"/>
                  <a:gd name="connsiteX491" fmla="*/ 1875103 w 5575075"/>
                  <a:gd name="connsiteY491" fmla="*/ 3123733 h 5531486"/>
                  <a:gd name="connsiteX492" fmla="*/ 1908289 w 5575075"/>
                  <a:gd name="connsiteY492" fmla="*/ 3156791 h 5531486"/>
                  <a:gd name="connsiteX493" fmla="*/ 1932687 w 5575075"/>
                  <a:gd name="connsiteY493" fmla="*/ 3158878 h 5531486"/>
                  <a:gd name="connsiteX494" fmla="*/ 1952141 w 5575075"/>
                  <a:gd name="connsiteY494" fmla="*/ 3152575 h 5531486"/>
                  <a:gd name="connsiteX495" fmla="*/ 1961187 w 5575075"/>
                  <a:gd name="connsiteY495" fmla="*/ 3171710 h 5531486"/>
                  <a:gd name="connsiteX496" fmla="*/ 2022665 w 5575075"/>
                  <a:gd name="connsiteY496" fmla="*/ 3299691 h 5531486"/>
                  <a:gd name="connsiteX497" fmla="*/ 2042769 w 5575075"/>
                  <a:gd name="connsiteY497" fmla="*/ 3336028 h 5531486"/>
                  <a:gd name="connsiteX498" fmla="*/ 2092109 w 5575075"/>
                  <a:gd name="connsiteY498" fmla="*/ 3423892 h 5531486"/>
                  <a:gd name="connsiteX499" fmla="*/ 2139817 w 5575075"/>
                  <a:gd name="connsiteY499" fmla="*/ 3423704 h 5531486"/>
                  <a:gd name="connsiteX500" fmla="*/ 2188363 w 5575075"/>
                  <a:gd name="connsiteY500" fmla="*/ 3421166 h 5531486"/>
                  <a:gd name="connsiteX501" fmla="*/ 2231453 w 5575075"/>
                  <a:gd name="connsiteY501" fmla="*/ 3433905 h 5531486"/>
                  <a:gd name="connsiteX502" fmla="*/ 2306315 w 5575075"/>
                  <a:gd name="connsiteY502" fmla="*/ 3454019 h 5531486"/>
                  <a:gd name="connsiteX503" fmla="*/ 2397677 w 5575075"/>
                  <a:gd name="connsiteY503" fmla="*/ 3513158 h 5531486"/>
                  <a:gd name="connsiteX504" fmla="*/ 2406139 w 5575075"/>
                  <a:gd name="connsiteY504" fmla="*/ 3522808 h 5531486"/>
                  <a:gd name="connsiteX505" fmla="*/ 2562479 w 5575075"/>
                  <a:gd name="connsiteY505" fmla="*/ 3585277 h 5531486"/>
                  <a:gd name="connsiteX506" fmla="*/ 2603555 w 5575075"/>
                  <a:gd name="connsiteY506" fmla="*/ 3599949 h 5531486"/>
                  <a:gd name="connsiteX507" fmla="*/ 2601933 w 5575075"/>
                  <a:gd name="connsiteY507" fmla="*/ 3656357 h 5531486"/>
                  <a:gd name="connsiteX508" fmla="*/ 2590933 w 5575075"/>
                  <a:gd name="connsiteY508" fmla="*/ 3690861 h 5531486"/>
                  <a:gd name="connsiteX509" fmla="*/ 2667855 w 5575075"/>
                  <a:gd name="connsiteY509" fmla="*/ 3616290 h 5531486"/>
                  <a:gd name="connsiteX510" fmla="*/ 2710705 w 5575075"/>
                  <a:gd name="connsiteY510" fmla="*/ 3603764 h 5531486"/>
                  <a:gd name="connsiteX511" fmla="*/ 2799309 w 5575075"/>
                  <a:gd name="connsiteY511" fmla="*/ 3644690 h 5531486"/>
                  <a:gd name="connsiteX512" fmla="*/ 2824127 w 5575075"/>
                  <a:gd name="connsiteY512" fmla="*/ 3645602 h 5531486"/>
                  <a:gd name="connsiteX513" fmla="*/ 2821121 w 5575075"/>
                  <a:gd name="connsiteY513" fmla="*/ 3620674 h 5531486"/>
                  <a:gd name="connsiteX514" fmla="*/ 2847559 w 5575075"/>
                  <a:gd name="connsiteY514" fmla="*/ 3565179 h 5531486"/>
                  <a:gd name="connsiteX515" fmla="*/ 2864419 w 5575075"/>
                  <a:gd name="connsiteY515" fmla="*/ 3551322 h 5531486"/>
                  <a:gd name="connsiteX516" fmla="*/ 2910715 w 5575075"/>
                  <a:gd name="connsiteY516" fmla="*/ 3525449 h 5531486"/>
                  <a:gd name="connsiteX517" fmla="*/ 2964519 w 5575075"/>
                  <a:gd name="connsiteY517" fmla="*/ 3571173 h 5531486"/>
                  <a:gd name="connsiteX518" fmla="*/ 2991409 w 5575075"/>
                  <a:gd name="connsiteY518" fmla="*/ 3621862 h 5531486"/>
                  <a:gd name="connsiteX519" fmla="*/ 3034755 w 5575075"/>
                  <a:gd name="connsiteY519" fmla="*/ 3622766 h 5531486"/>
                  <a:gd name="connsiteX520" fmla="*/ 3084399 w 5575075"/>
                  <a:gd name="connsiteY520" fmla="*/ 3606042 h 5531486"/>
                  <a:gd name="connsiteX521" fmla="*/ 3100631 w 5575075"/>
                  <a:gd name="connsiteY521" fmla="*/ 3675453 h 5531486"/>
                  <a:gd name="connsiteX522" fmla="*/ 3094409 w 5575075"/>
                  <a:gd name="connsiteY522" fmla="*/ 3707688 h 5531486"/>
                  <a:gd name="connsiteX523" fmla="*/ 3146373 w 5575075"/>
                  <a:gd name="connsiteY523" fmla="*/ 3747454 h 5531486"/>
                  <a:gd name="connsiteX524" fmla="*/ 3161221 w 5575075"/>
                  <a:gd name="connsiteY524" fmla="*/ 3735528 h 5531486"/>
                  <a:gd name="connsiteX525" fmla="*/ 3187307 w 5575075"/>
                  <a:gd name="connsiteY525" fmla="*/ 3714364 h 5531486"/>
                  <a:gd name="connsiteX526" fmla="*/ 3227895 w 5575075"/>
                  <a:gd name="connsiteY526" fmla="*/ 3697056 h 5531486"/>
                  <a:gd name="connsiteX527" fmla="*/ 3258247 w 5575075"/>
                  <a:gd name="connsiteY527" fmla="*/ 3697294 h 5531486"/>
                  <a:gd name="connsiteX528" fmla="*/ 3261921 w 5575075"/>
                  <a:gd name="connsiteY528" fmla="*/ 3727762 h 5531486"/>
                  <a:gd name="connsiteX529" fmla="*/ 3205103 w 5575075"/>
                  <a:gd name="connsiteY529" fmla="*/ 3838671 h 5531486"/>
                  <a:gd name="connsiteX530" fmla="*/ 3113963 w 5575075"/>
                  <a:gd name="connsiteY530" fmla="*/ 4004909 h 5531486"/>
                  <a:gd name="connsiteX531" fmla="*/ 3039607 w 5575075"/>
                  <a:gd name="connsiteY531" fmla="*/ 4142685 h 5531486"/>
                  <a:gd name="connsiteX532" fmla="*/ 3044961 w 5575075"/>
                  <a:gd name="connsiteY532" fmla="*/ 4168452 h 5531486"/>
                  <a:gd name="connsiteX533" fmla="*/ 3070875 w 5575075"/>
                  <a:gd name="connsiteY533" fmla="*/ 4155179 h 5531486"/>
                  <a:gd name="connsiteX534" fmla="*/ 3106941 w 5575075"/>
                  <a:gd name="connsiteY534" fmla="*/ 4128302 h 5531486"/>
                  <a:gd name="connsiteX535" fmla="*/ 3203711 w 5575075"/>
                  <a:gd name="connsiteY535" fmla="*/ 4101905 h 5531486"/>
                  <a:gd name="connsiteX536" fmla="*/ 3253433 w 5575075"/>
                  <a:gd name="connsiteY536" fmla="*/ 4099786 h 5531486"/>
                  <a:gd name="connsiteX537" fmla="*/ 3295777 w 5575075"/>
                  <a:gd name="connsiteY537" fmla="*/ 4092381 h 5531486"/>
                  <a:gd name="connsiteX538" fmla="*/ 3324631 w 5575075"/>
                  <a:gd name="connsiteY538" fmla="*/ 4070881 h 5531486"/>
                  <a:gd name="connsiteX539" fmla="*/ 3393347 w 5575075"/>
                  <a:gd name="connsiteY539" fmla="*/ 3974825 h 5531486"/>
                  <a:gd name="connsiteX540" fmla="*/ 3471149 w 5575075"/>
                  <a:gd name="connsiteY540" fmla="*/ 3823701 h 5531486"/>
                  <a:gd name="connsiteX541" fmla="*/ 3528949 w 5575075"/>
                  <a:gd name="connsiteY541" fmla="*/ 3758204 h 5531486"/>
                  <a:gd name="connsiteX542" fmla="*/ 3567775 w 5575075"/>
                  <a:gd name="connsiteY542" fmla="*/ 3749542 h 5531486"/>
                  <a:gd name="connsiteX543" fmla="*/ 3574385 w 5575075"/>
                  <a:gd name="connsiteY543" fmla="*/ 3608773 h 5531486"/>
                  <a:gd name="connsiteX544" fmla="*/ 3597543 w 5575075"/>
                  <a:gd name="connsiteY544" fmla="*/ 3577286 h 5531486"/>
                  <a:gd name="connsiteX545" fmla="*/ 3599183 w 5575075"/>
                  <a:gd name="connsiteY545" fmla="*/ 3483776 h 5531486"/>
                  <a:gd name="connsiteX546" fmla="*/ 3593583 w 5575075"/>
                  <a:gd name="connsiteY546" fmla="*/ 3477235 h 5531486"/>
                  <a:gd name="connsiteX547" fmla="*/ 3592053 w 5575075"/>
                  <a:gd name="connsiteY547" fmla="*/ 3477709 h 5531486"/>
                  <a:gd name="connsiteX548" fmla="*/ 3486465 w 5575075"/>
                  <a:gd name="connsiteY548" fmla="*/ 3510109 h 5531486"/>
                  <a:gd name="connsiteX549" fmla="*/ 3400409 w 5575075"/>
                  <a:gd name="connsiteY549" fmla="*/ 3513768 h 5531486"/>
                  <a:gd name="connsiteX550" fmla="*/ 3355015 w 5575075"/>
                  <a:gd name="connsiteY550" fmla="*/ 3440668 h 5531486"/>
                  <a:gd name="connsiteX551" fmla="*/ 3354749 w 5575075"/>
                  <a:gd name="connsiteY551" fmla="*/ 3378394 h 5531486"/>
                  <a:gd name="connsiteX552" fmla="*/ 3370341 w 5575075"/>
                  <a:gd name="connsiteY552" fmla="*/ 3349567 h 5531486"/>
                  <a:gd name="connsiteX553" fmla="*/ 3479615 w 5575075"/>
                  <a:gd name="connsiteY553" fmla="*/ 3292025 h 5531486"/>
                  <a:gd name="connsiteX554" fmla="*/ 3505191 w 5575075"/>
                  <a:gd name="connsiteY554" fmla="*/ 3276025 h 5531486"/>
                  <a:gd name="connsiteX555" fmla="*/ 3535875 w 5575075"/>
                  <a:gd name="connsiteY555" fmla="*/ 3223485 h 5531486"/>
                  <a:gd name="connsiteX556" fmla="*/ 3527973 w 5575075"/>
                  <a:gd name="connsiteY556" fmla="*/ 3149223 h 5531486"/>
                  <a:gd name="connsiteX557" fmla="*/ 3563691 w 5575075"/>
                  <a:gd name="connsiteY557" fmla="*/ 3101127 h 5531486"/>
                  <a:gd name="connsiteX558" fmla="*/ 3569553 w 5575075"/>
                  <a:gd name="connsiteY558" fmla="*/ 3066179 h 5531486"/>
                  <a:gd name="connsiteX559" fmla="*/ 3541029 w 5575075"/>
                  <a:gd name="connsiteY559" fmla="*/ 3034823 h 5531486"/>
                  <a:gd name="connsiteX560" fmla="*/ 3531629 w 5575075"/>
                  <a:gd name="connsiteY560" fmla="*/ 3012945 h 5531486"/>
                  <a:gd name="connsiteX561" fmla="*/ 3555193 w 5575075"/>
                  <a:gd name="connsiteY561" fmla="*/ 2998872 h 5531486"/>
                  <a:gd name="connsiteX562" fmla="*/ 3618773 w 5575075"/>
                  <a:gd name="connsiteY562" fmla="*/ 3013645 h 5531486"/>
                  <a:gd name="connsiteX563" fmla="*/ 3657693 w 5575075"/>
                  <a:gd name="connsiteY563" fmla="*/ 3019609 h 5531486"/>
                  <a:gd name="connsiteX564" fmla="*/ 3697539 w 5575075"/>
                  <a:gd name="connsiteY564" fmla="*/ 3037809 h 5531486"/>
                  <a:gd name="connsiteX565" fmla="*/ 3704349 w 5575075"/>
                  <a:gd name="connsiteY565" fmla="*/ 3107712 h 5531486"/>
                  <a:gd name="connsiteX566" fmla="*/ 3693877 w 5575075"/>
                  <a:gd name="connsiteY566" fmla="*/ 3155566 h 5531486"/>
                  <a:gd name="connsiteX567" fmla="*/ 3688867 w 5575075"/>
                  <a:gd name="connsiteY567" fmla="*/ 3243736 h 5531486"/>
                  <a:gd name="connsiteX568" fmla="*/ 3719575 w 5575075"/>
                  <a:gd name="connsiteY568" fmla="*/ 3283808 h 5531486"/>
                  <a:gd name="connsiteX569" fmla="*/ 3751609 w 5575075"/>
                  <a:gd name="connsiteY569" fmla="*/ 3260854 h 5531486"/>
                  <a:gd name="connsiteX570" fmla="*/ 3778775 w 5575075"/>
                  <a:gd name="connsiteY570" fmla="*/ 3225578 h 5531486"/>
                  <a:gd name="connsiteX571" fmla="*/ 3826413 w 5575075"/>
                  <a:gd name="connsiteY571" fmla="*/ 3210844 h 5531486"/>
                  <a:gd name="connsiteX572" fmla="*/ 3866583 w 5575075"/>
                  <a:gd name="connsiteY572" fmla="*/ 3194764 h 5531486"/>
                  <a:gd name="connsiteX573" fmla="*/ 3875385 w 5575075"/>
                  <a:gd name="connsiteY573" fmla="*/ 3170127 h 5531486"/>
                  <a:gd name="connsiteX574" fmla="*/ 3967613 w 5575075"/>
                  <a:gd name="connsiteY574" fmla="*/ 3041672 h 5531486"/>
                  <a:gd name="connsiteX575" fmla="*/ 3984961 w 5575075"/>
                  <a:gd name="connsiteY575" fmla="*/ 2985691 h 5531486"/>
                  <a:gd name="connsiteX576" fmla="*/ 3974289 w 5575075"/>
                  <a:gd name="connsiteY576" fmla="*/ 2911764 h 5531486"/>
                  <a:gd name="connsiteX577" fmla="*/ 3953551 w 5575075"/>
                  <a:gd name="connsiteY577" fmla="*/ 2828950 h 5531486"/>
                  <a:gd name="connsiteX578" fmla="*/ 3871573 w 5575075"/>
                  <a:gd name="connsiteY578" fmla="*/ 2695156 h 5531486"/>
                  <a:gd name="connsiteX579" fmla="*/ 3856035 w 5575075"/>
                  <a:gd name="connsiteY579" fmla="*/ 2608908 h 5531486"/>
                  <a:gd name="connsiteX580" fmla="*/ 3937611 w 5575075"/>
                  <a:gd name="connsiteY580" fmla="*/ 2480617 h 5531486"/>
                  <a:gd name="connsiteX581" fmla="*/ 3980549 w 5575075"/>
                  <a:gd name="connsiteY581" fmla="*/ 2464204 h 5531486"/>
                  <a:gd name="connsiteX582" fmla="*/ 3939181 w 5575075"/>
                  <a:gd name="connsiteY582" fmla="*/ 2387250 h 5531486"/>
                  <a:gd name="connsiteX583" fmla="*/ 3909895 w 5575075"/>
                  <a:gd name="connsiteY583" fmla="*/ 2335778 h 5531486"/>
                  <a:gd name="connsiteX584" fmla="*/ 3888255 w 5575075"/>
                  <a:gd name="connsiteY584" fmla="*/ 2333340 h 5531486"/>
                  <a:gd name="connsiteX585" fmla="*/ 3866619 w 5575075"/>
                  <a:gd name="connsiteY585" fmla="*/ 2349426 h 5531486"/>
                  <a:gd name="connsiteX586" fmla="*/ 3839107 w 5575075"/>
                  <a:gd name="connsiteY586" fmla="*/ 2344890 h 5531486"/>
                  <a:gd name="connsiteX587" fmla="*/ 3835327 w 5575075"/>
                  <a:gd name="connsiteY587" fmla="*/ 2318404 h 5531486"/>
                  <a:gd name="connsiteX588" fmla="*/ 3829017 w 5575075"/>
                  <a:gd name="connsiteY588" fmla="*/ 2243389 h 5531486"/>
                  <a:gd name="connsiteX589" fmla="*/ 3841171 w 5575075"/>
                  <a:gd name="connsiteY589" fmla="*/ 2209365 h 5531486"/>
                  <a:gd name="connsiteX590" fmla="*/ 3847451 w 5575075"/>
                  <a:gd name="connsiteY590" fmla="*/ 2173244 h 5531486"/>
                  <a:gd name="connsiteX591" fmla="*/ 3818167 w 5575075"/>
                  <a:gd name="connsiteY591" fmla="*/ 2121773 h 5531486"/>
                  <a:gd name="connsiteX592" fmla="*/ 3832771 w 5575075"/>
                  <a:gd name="connsiteY592" fmla="*/ 2158739 h 5531486"/>
                  <a:gd name="connsiteX593" fmla="*/ 3823887 w 5575075"/>
                  <a:gd name="connsiteY593" fmla="*/ 2187316 h 5531486"/>
                  <a:gd name="connsiteX594" fmla="*/ 3758953 w 5575075"/>
                  <a:gd name="connsiteY594" fmla="*/ 2124434 h 5531486"/>
                  <a:gd name="connsiteX595" fmla="*/ 3781581 w 5575075"/>
                  <a:gd name="connsiteY595" fmla="*/ 2061080 h 5531486"/>
                  <a:gd name="connsiteX596" fmla="*/ 3828445 w 5575075"/>
                  <a:gd name="connsiteY596" fmla="*/ 1970661 h 5531486"/>
                  <a:gd name="connsiteX597" fmla="*/ 3815439 w 5575075"/>
                  <a:gd name="connsiteY597" fmla="*/ 1951463 h 5531486"/>
                  <a:gd name="connsiteX598" fmla="*/ 3749087 w 5575075"/>
                  <a:gd name="connsiteY598" fmla="*/ 1918503 h 5531486"/>
                  <a:gd name="connsiteX599" fmla="*/ 3742611 w 5575075"/>
                  <a:gd name="connsiteY599" fmla="*/ 1851365 h 5531486"/>
                  <a:gd name="connsiteX600" fmla="*/ 3743357 w 5575075"/>
                  <a:gd name="connsiteY600" fmla="*/ 1815913 h 5531486"/>
                  <a:gd name="connsiteX601" fmla="*/ 3691439 w 5575075"/>
                  <a:gd name="connsiteY601" fmla="*/ 1809274 h 5531486"/>
                  <a:gd name="connsiteX602" fmla="*/ 3629373 w 5575075"/>
                  <a:gd name="connsiteY602" fmla="*/ 1816210 h 5531486"/>
                  <a:gd name="connsiteX603" fmla="*/ 3597919 w 5575075"/>
                  <a:gd name="connsiteY603" fmla="*/ 1811589 h 5531486"/>
                  <a:gd name="connsiteX604" fmla="*/ 3557139 w 5575075"/>
                  <a:gd name="connsiteY604" fmla="*/ 1744106 h 5531486"/>
                  <a:gd name="connsiteX605" fmla="*/ 3593773 w 5575075"/>
                  <a:gd name="connsiteY605" fmla="*/ 1671201 h 5531486"/>
                  <a:gd name="connsiteX606" fmla="*/ 3621363 w 5575075"/>
                  <a:gd name="connsiteY606" fmla="*/ 1653274 h 5531486"/>
                  <a:gd name="connsiteX607" fmla="*/ 3636869 w 5575075"/>
                  <a:gd name="connsiteY607" fmla="*/ 1609864 h 5531486"/>
                  <a:gd name="connsiteX608" fmla="*/ 3606337 w 5575075"/>
                  <a:gd name="connsiteY608" fmla="*/ 1598958 h 5531486"/>
                  <a:gd name="connsiteX609" fmla="*/ 3578911 w 5575075"/>
                  <a:gd name="connsiteY609" fmla="*/ 1609007 h 5531486"/>
                  <a:gd name="connsiteX610" fmla="*/ 3523055 w 5575075"/>
                  <a:gd name="connsiteY610" fmla="*/ 1620805 h 5531486"/>
                  <a:gd name="connsiteX611" fmla="*/ 3480949 w 5575075"/>
                  <a:gd name="connsiteY611" fmla="*/ 1616349 h 5531486"/>
                  <a:gd name="connsiteX612" fmla="*/ 3477753 w 5575075"/>
                  <a:gd name="connsiteY612" fmla="*/ 1580811 h 5531486"/>
                  <a:gd name="connsiteX613" fmla="*/ 3484623 w 5575075"/>
                  <a:gd name="connsiteY613" fmla="*/ 1554161 h 5531486"/>
                  <a:gd name="connsiteX614" fmla="*/ 3458037 w 5575075"/>
                  <a:gd name="connsiteY614" fmla="*/ 1561863 h 5531486"/>
                  <a:gd name="connsiteX615" fmla="*/ 3410731 w 5575075"/>
                  <a:gd name="connsiteY615" fmla="*/ 1560841 h 5531486"/>
                  <a:gd name="connsiteX616" fmla="*/ 3386831 w 5575075"/>
                  <a:gd name="connsiteY616" fmla="*/ 1572148 h 5531486"/>
                  <a:gd name="connsiteX617" fmla="*/ 3336851 w 5575075"/>
                  <a:gd name="connsiteY617" fmla="*/ 1604567 h 5531486"/>
                  <a:gd name="connsiteX618" fmla="*/ 3286445 w 5575075"/>
                  <a:gd name="connsiteY618" fmla="*/ 1619636 h 5531486"/>
                  <a:gd name="connsiteX619" fmla="*/ 3245767 w 5575075"/>
                  <a:gd name="connsiteY619" fmla="*/ 1622304 h 5531486"/>
                  <a:gd name="connsiteX620" fmla="*/ 3198215 w 5575075"/>
                  <a:gd name="connsiteY620" fmla="*/ 1633100 h 5531486"/>
                  <a:gd name="connsiteX621" fmla="*/ 3177841 w 5575075"/>
                  <a:gd name="connsiteY621" fmla="*/ 1664188 h 5531486"/>
                  <a:gd name="connsiteX622" fmla="*/ 3114099 w 5575075"/>
                  <a:gd name="connsiteY622" fmla="*/ 1675816 h 5531486"/>
                  <a:gd name="connsiteX623" fmla="*/ 3080039 w 5575075"/>
                  <a:gd name="connsiteY623" fmla="*/ 1645129 h 5531486"/>
                  <a:gd name="connsiteX624" fmla="*/ 3032641 w 5575075"/>
                  <a:gd name="connsiteY624" fmla="*/ 1611001 h 5531486"/>
                  <a:gd name="connsiteX625" fmla="*/ 3005369 w 5575075"/>
                  <a:gd name="connsiteY625" fmla="*/ 1557603 h 5531486"/>
                  <a:gd name="connsiteX626" fmla="*/ 3008285 w 5575075"/>
                  <a:gd name="connsiteY626" fmla="*/ 1475299 h 5531486"/>
                  <a:gd name="connsiteX627" fmla="*/ 3014145 w 5575075"/>
                  <a:gd name="connsiteY627" fmla="*/ 1440351 h 5531486"/>
                  <a:gd name="connsiteX628" fmla="*/ 3049709 w 5575075"/>
                  <a:gd name="connsiteY628" fmla="*/ 1437178 h 5531486"/>
                  <a:gd name="connsiteX629" fmla="*/ 3203717 w 5575075"/>
                  <a:gd name="connsiteY629" fmla="*/ 1502772 h 5531486"/>
                  <a:gd name="connsiteX630" fmla="*/ 3307555 w 5575075"/>
                  <a:gd name="connsiteY630" fmla="*/ 1516050 h 5531486"/>
                  <a:gd name="connsiteX631" fmla="*/ 3343367 w 5575075"/>
                  <a:gd name="connsiteY631" fmla="*/ 1501059 h 5531486"/>
                  <a:gd name="connsiteX632" fmla="*/ 3412863 w 5575075"/>
                  <a:gd name="connsiteY632" fmla="*/ 1365809 h 5531486"/>
                  <a:gd name="connsiteX633" fmla="*/ 3388459 w 5575075"/>
                  <a:gd name="connsiteY633" fmla="*/ 1382228 h 5531486"/>
                  <a:gd name="connsiteX634" fmla="*/ 3324217 w 5575075"/>
                  <a:gd name="connsiteY634" fmla="*/ 1398969 h 5531486"/>
                  <a:gd name="connsiteX635" fmla="*/ 3260803 w 5575075"/>
                  <a:gd name="connsiteY635" fmla="*/ 1376317 h 5531486"/>
                  <a:gd name="connsiteX636" fmla="*/ 3222381 w 5575075"/>
                  <a:gd name="connsiteY636" fmla="*/ 1346719 h 5531486"/>
                  <a:gd name="connsiteX637" fmla="*/ 3241497 w 5575075"/>
                  <a:gd name="connsiteY637" fmla="*/ 1319150 h 5531486"/>
                  <a:gd name="connsiteX638" fmla="*/ 3260447 w 5575075"/>
                  <a:gd name="connsiteY638" fmla="*/ 1299460 h 5531486"/>
                  <a:gd name="connsiteX639" fmla="*/ 3233603 w 5575075"/>
                  <a:gd name="connsiteY639" fmla="*/ 1281934 h 5531486"/>
                  <a:gd name="connsiteX640" fmla="*/ 3222869 w 5575075"/>
                  <a:gd name="connsiteY640" fmla="*/ 1286038 h 5531486"/>
                  <a:gd name="connsiteX641" fmla="*/ 3127845 w 5575075"/>
                  <a:gd name="connsiteY641" fmla="*/ 1303690 h 5531486"/>
                  <a:gd name="connsiteX642" fmla="*/ 3105615 w 5575075"/>
                  <a:gd name="connsiteY642" fmla="*/ 1291781 h 5531486"/>
                  <a:gd name="connsiteX643" fmla="*/ 3078093 w 5575075"/>
                  <a:gd name="connsiteY643" fmla="*/ 1250200 h 5531486"/>
                  <a:gd name="connsiteX644" fmla="*/ 3006633 w 5575075"/>
                  <a:gd name="connsiteY644" fmla="*/ 1253781 h 5531486"/>
                  <a:gd name="connsiteX645" fmla="*/ 2991041 w 5575075"/>
                  <a:gd name="connsiteY645" fmla="*/ 1282607 h 5531486"/>
                  <a:gd name="connsiteX646" fmla="*/ 2967475 w 5575075"/>
                  <a:gd name="connsiteY646" fmla="*/ 1296680 h 5531486"/>
                  <a:gd name="connsiteX647" fmla="*/ 2948681 w 5575075"/>
                  <a:gd name="connsiteY647" fmla="*/ 1271445 h 5531486"/>
                  <a:gd name="connsiteX648" fmla="*/ 2950431 w 5575075"/>
                  <a:gd name="connsiteY648" fmla="*/ 1225768 h 5531486"/>
                  <a:gd name="connsiteX649" fmla="*/ 2939857 w 5575075"/>
                  <a:gd name="connsiteY649" fmla="*/ 1203470 h 5531486"/>
                  <a:gd name="connsiteX650" fmla="*/ 2917549 w 5575075"/>
                  <a:gd name="connsiteY650" fmla="*/ 1214023 h 5531486"/>
                  <a:gd name="connsiteX651" fmla="*/ 2887127 w 5575075"/>
                  <a:gd name="connsiteY651" fmla="*/ 1310314 h 5531486"/>
                  <a:gd name="connsiteX652" fmla="*/ 2904421 w 5575075"/>
                  <a:gd name="connsiteY652" fmla="*/ 1369408 h 5531486"/>
                  <a:gd name="connsiteX653" fmla="*/ 2906941 w 5575075"/>
                  <a:gd name="connsiteY653" fmla="*/ 1380891 h 5531486"/>
                  <a:gd name="connsiteX654" fmla="*/ 2881459 w 5575075"/>
                  <a:gd name="connsiteY654" fmla="*/ 1448520 h 5531486"/>
                  <a:gd name="connsiteX655" fmla="*/ 2811023 w 5575075"/>
                  <a:gd name="connsiteY655" fmla="*/ 1515966 h 5531486"/>
                  <a:gd name="connsiteX656" fmla="*/ 2767571 w 5575075"/>
                  <a:gd name="connsiteY656" fmla="*/ 1500446 h 5531486"/>
                  <a:gd name="connsiteX657" fmla="*/ 2738121 w 5575075"/>
                  <a:gd name="connsiteY657" fmla="*/ 1456853 h 5531486"/>
                  <a:gd name="connsiteX658" fmla="*/ 2742137 w 5575075"/>
                  <a:gd name="connsiteY658" fmla="*/ 1415954 h 5531486"/>
                  <a:gd name="connsiteX659" fmla="*/ 2777785 w 5575075"/>
                  <a:gd name="connsiteY659" fmla="*/ 1427364 h 5531486"/>
                  <a:gd name="connsiteX660" fmla="*/ 2832385 w 5575075"/>
                  <a:gd name="connsiteY660" fmla="*/ 1419085 h 5531486"/>
                  <a:gd name="connsiteX661" fmla="*/ 2774925 w 5575075"/>
                  <a:gd name="connsiteY661" fmla="*/ 1394592 h 5531486"/>
                  <a:gd name="connsiteX662" fmla="*/ 2753193 w 5575075"/>
                  <a:gd name="connsiteY662" fmla="*/ 1359048 h 5531486"/>
                  <a:gd name="connsiteX663" fmla="*/ 2752097 w 5575075"/>
                  <a:gd name="connsiteY663" fmla="*/ 1336167 h 5531486"/>
                  <a:gd name="connsiteX664" fmla="*/ 2735131 w 5575075"/>
                  <a:gd name="connsiteY664" fmla="*/ 1242793 h 5531486"/>
                  <a:gd name="connsiteX665" fmla="*/ 2711727 w 5575075"/>
                  <a:gd name="connsiteY665" fmla="*/ 1230465 h 5531486"/>
                  <a:gd name="connsiteX666" fmla="*/ 2671473 w 5575075"/>
                  <a:gd name="connsiteY666" fmla="*/ 1250483 h 5531486"/>
                  <a:gd name="connsiteX667" fmla="*/ 2638839 w 5575075"/>
                  <a:gd name="connsiteY667" fmla="*/ 1226920 h 5531486"/>
                  <a:gd name="connsiteX668" fmla="*/ 2639089 w 5575075"/>
                  <a:gd name="connsiteY668" fmla="*/ 1215103 h 5531486"/>
                  <a:gd name="connsiteX669" fmla="*/ 2629353 w 5575075"/>
                  <a:gd name="connsiteY669" fmla="*/ 1190458 h 5531486"/>
                  <a:gd name="connsiteX670" fmla="*/ 2619461 w 5575075"/>
                  <a:gd name="connsiteY670" fmla="*/ 1210737 h 5531486"/>
                  <a:gd name="connsiteX671" fmla="*/ 2576527 w 5575075"/>
                  <a:gd name="connsiteY671" fmla="*/ 1245673 h 5531486"/>
                  <a:gd name="connsiteX672" fmla="*/ 2546915 w 5575075"/>
                  <a:gd name="connsiteY672" fmla="*/ 1228481 h 5531486"/>
                  <a:gd name="connsiteX673" fmla="*/ 2518413 w 5575075"/>
                  <a:gd name="connsiteY673" fmla="*/ 1289739 h 5531486"/>
                  <a:gd name="connsiteX674" fmla="*/ 2478747 w 5575075"/>
                  <a:gd name="connsiteY674" fmla="*/ 1319228 h 5531486"/>
                  <a:gd name="connsiteX675" fmla="*/ 2439585 w 5575075"/>
                  <a:gd name="connsiteY675" fmla="*/ 1343604 h 5531486"/>
                  <a:gd name="connsiteX676" fmla="*/ 2421725 w 5575075"/>
                  <a:gd name="connsiteY676" fmla="*/ 1367653 h 5531486"/>
                  <a:gd name="connsiteX677" fmla="*/ 2370999 w 5575075"/>
                  <a:gd name="connsiteY677" fmla="*/ 1435524 h 5531486"/>
                  <a:gd name="connsiteX678" fmla="*/ 2349701 w 5575075"/>
                  <a:gd name="connsiteY678" fmla="*/ 1454375 h 5531486"/>
                  <a:gd name="connsiteX679" fmla="*/ 2329985 w 5575075"/>
                  <a:gd name="connsiteY679" fmla="*/ 1435427 h 5531486"/>
                  <a:gd name="connsiteX680" fmla="*/ 2263301 w 5575075"/>
                  <a:gd name="connsiteY680" fmla="*/ 1418222 h 5531486"/>
                  <a:gd name="connsiteX681" fmla="*/ 2208623 w 5575075"/>
                  <a:gd name="connsiteY681" fmla="*/ 1448963 h 5531486"/>
                  <a:gd name="connsiteX682" fmla="*/ 2121479 w 5575075"/>
                  <a:gd name="connsiteY682" fmla="*/ 1448263 h 5531486"/>
                  <a:gd name="connsiteX683" fmla="*/ 2106125 w 5575075"/>
                  <a:gd name="connsiteY683" fmla="*/ 1428227 h 5531486"/>
                  <a:gd name="connsiteX684" fmla="*/ 2037243 w 5575075"/>
                  <a:gd name="connsiteY684" fmla="*/ 1346737 h 5531486"/>
                  <a:gd name="connsiteX685" fmla="*/ 2009731 w 5575075"/>
                  <a:gd name="connsiteY685" fmla="*/ 1342202 h 5531486"/>
                  <a:gd name="connsiteX686" fmla="*/ 1958987 w 5575075"/>
                  <a:gd name="connsiteY686" fmla="*/ 1335983 h 5531486"/>
                  <a:gd name="connsiteX687" fmla="*/ 1946989 w 5575075"/>
                  <a:gd name="connsiteY687" fmla="*/ 1325082 h 5531486"/>
                  <a:gd name="connsiteX688" fmla="*/ 1812443 w 5575075"/>
                  <a:gd name="connsiteY688" fmla="*/ 1271732 h 5531486"/>
                  <a:gd name="connsiteX689" fmla="*/ 1773357 w 5575075"/>
                  <a:gd name="connsiteY689" fmla="*/ 1273646 h 5531486"/>
                  <a:gd name="connsiteX690" fmla="*/ 1717073 w 5575075"/>
                  <a:gd name="connsiteY690" fmla="*/ 1249573 h 5531486"/>
                  <a:gd name="connsiteX691" fmla="*/ 1688127 w 5575075"/>
                  <a:gd name="connsiteY691" fmla="*/ 1219390 h 5531486"/>
                  <a:gd name="connsiteX692" fmla="*/ 1686355 w 5575075"/>
                  <a:gd name="connsiteY692" fmla="*/ 1172455 h 5531486"/>
                  <a:gd name="connsiteX693" fmla="*/ 1717127 w 5575075"/>
                  <a:gd name="connsiteY693" fmla="*/ 1134498 h 5531486"/>
                  <a:gd name="connsiteX694" fmla="*/ 1780187 w 5575075"/>
                  <a:gd name="connsiteY694" fmla="*/ 1080292 h 5531486"/>
                  <a:gd name="connsiteX695" fmla="*/ 1802573 w 5575075"/>
                  <a:gd name="connsiteY695" fmla="*/ 1047277 h 5531486"/>
                  <a:gd name="connsiteX696" fmla="*/ 1778407 w 5575075"/>
                  <a:gd name="connsiteY696" fmla="*/ 1014833 h 5531486"/>
                  <a:gd name="connsiteX697" fmla="*/ 1682443 w 5575075"/>
                  <a:gd name="connsiteY697" fmla="*/ 964681 h 5531486"/>
                  <a:gd name="connsiteX698" fmla="*/ 1656687 w 5575075"/>
                  <a:gd name="connsiteY698" fmla="*/ 932990 h 5531486"/>
                  <a:gd name="connsiteX699" fmla="*/ 1620949 w 5575075"/>
                  <a:gd name="connsiteY699" fmla="*/ 906996 h 5531486"/>
                  <a:gd name="connsiteX700" fmla="*/ 1446553 w 5575075"/>
                  <a:gd name="connsiteY700" fmla="*/ 816922 h 5531486"/>
                  <a:gd name="connsiteX701" fmla="*/ 1406271 w 5575075"/>
                  <a:gd name="connsiteY701" fmla="*/ 709701 h 5531486"/>
                  <a:gd name="connsiteX702" fmla="*/ 1423953 w 5575075"/>
                  <a:gd name="connsiteY702" fmla="*/ 672588 h 5531486"/>
                  <a:gd name="connsiteX703" fmla="*/ 1529879 w 5575075"/>
                  <a:gd name="connsiteY703" fmla="*/ 642954 h 5531486"/>
                  <a:gd name="connsiteX704" fmla="*/ 1606123 w 5575075"/>
                  <a:gd name="connsiteY704" fmla="*/ 655636 h 5531486"/>
                  <a:gd name="connsiteX705" fmla="*/ 1806849 w 5575075"/>
                  <a:gd name="connsiteY705" fmla="*/ 712780 h 5531486"/>
                  <a:gd name="connsiteX706" fmla="*/ 1838301 w 5575075"/>
                  <a:gd name="connsiteY706" fmla="*/ 717400 h 5531486"/>
                  <a:gd name="connsiteX707" fmla="*/ 1868913 w 5575075"/>
                  <a:gd name="connsiteY707" fmla="*/ 705845 h 5531486"/>
                  <a:gd name="connsiteX708" fmla="*/ 1973747 w 5575075"/>
                  <a:gd name="connsiteY708" fmla="*/ 671852 h 5531486"/>
                  <a:gd name="connsiteX709" fmla="*/ 2004771 w 5575075"/>
                  <a:gd name="connsiteY709" fmla="*/ 640600 h 5531486"/>
                  <a:gd name="connsiteX710" fmla="*/ 2033011 w 5575075"/>
                  <a:gd name="connsiteY710" fmla="*/ 535592 h 5531486"/>
                  <a:gd name="connsiteX711" fmla="*/ 2020839 w 5575075"/>
                  <a:gd name="connsiteY711" fmla="*/ 495525 h 5531486"/>
                  <a:gd name="connsiteX712" fmla="*/ 1989029 w 5575075"/>
                  <a:gd name="connsiteY712" fmla="*/ 414047 h 5531486"/>
                  <a:gd name="connsiteX713" fmla="*/ 1991543 w 5575075"/>
                  <a:gd name="connsiteY713" fmla="*/ 407008 h 5531486"/>
                  <a:gd name="connsiteX714" fmla="*/ 2010335 w 5575075"/>
                  <a:gd name="connsiteY714" fmla="*/ 413719 h 5531486"/>
                  <a:gd name="connsiteX715" fmla="*/ 2027959 w 5575075"/>
                  <a:gd name="connsiteY715" fmla="*/ 457057 h 5531486"/>
                  <a:gd name="connsiteX716" fmla="*/ 2070667 w 5575075"/>
                  <a:gd name="connsiteY716" fmla="*/ 526552 h 5531486"/>
                  <a:gd name="connsiteX717" fmla="*/ 2084013 w 5575075"/>
                  <a:gd name="connsiteY717" fmla="*/ 567039 h 5531486"/>
                  <a:gd name="connsiteX718" fmla="*/ 2082591 w 5575075"/>
                  <a:gd name="connsiteY718" fmla="*/ 578436 h 5531486"/>
                  <a:gd name="connsiteX719" fmla="*/ 2155741 w 5575075"/>
                  <a:gd name="connsiteY719" fmla="*/ 625732 h 5531486"/>
                  <a:gd name="connsiteX720" fmla="*/ 2184339 w 5575075"/>
                  <a:gd name="connsiteY720" fmla="*/ 616103 h 5531486"/>
                  <a:gd name="connsiteX721" fmla="*/ 2234745 w 5575075"/>
                  <a:gd name="connsiteY721" fmla="*/ 601034 h 5531486"/>
                  <a:gd name="connsiteX722" fmla="*/ 2306443 w 5575075"/>
                  <a:gd name="connsiteY722" fmla="*/ 548591 h 5531486"/>
                  <a:gd name="connsiteX723" fmla="*/ 2368665 w 5575075"/>
                  <a:gd name="connsiteY723" fmla="*/ 496732 h 5531486"/>
                  <a:gd name="connsiteX724" fmla="*/ 2402623 w 5575075"/>
                  <a:gd name="connsiteY724" fmla="*/ 457268 h 5531486"/>
                  <a:gd name="connsiteX725" fmla="*/ 2504583 w 5575075"/>
                  <a:gd name="connsiteY725" fmla="*/ 334935 h 5531486"/>
                  <a:gd name="connsiteX726" fmla="*/ 2512131 w 5575075"/>
                  <a:gd name="connsiteY726" fmla="*/ 332339 h 5531486"/>
                  <a:gd name="connsiteX727" fmla="*/ 5196961 w 5575075"/>
                  <a:gd name="connsiteY727" fmla="*/ 10102 h 5531486"/>
                  <a:gd name="connsiteX728" fmla="*/ 5227345 w 5575075"/>
                  <a:gd name="connsiteY728" fmla="*/ 29989 h 5531486"/>
                  <a:gd name="connsiteX729" fmla="*/ 5246841 w 5575075"/>
                  <a:gd name="connsiteY729" fmla="*/ 38291 h 5531486"/>
                  <a:gd name="connsiteX730" fmla="*/ 5387621 w 5575075"/>
                  <a:gd name="connsiteY730" fmla="*/ 65825 h 5531486"/>
                  <a:gd name="connsiteX731" fmla="*/ 5403053 w 5575075"/>
                  <a:gd name="connsiteY731" fmla="*/ 63307 h 5531486"/>
                  <a:gd name="connsiteX732" fmla="*/ 5445011 w 5575075"/>
                  <a:gd name="connsiteY732" fmla="*/ 71602 h 5531486"/>
                  <a:gd name="connsiteX733" fmla="*/ 5495269 w 5575075"/>
                  <a:gd name="connsiteY733" fmla="*/ 78847 h 5531486"/>
                  <a:gd name="connsiteX734" fmla="*/ 5575075 w 5575075"/>
                  <a:gd name="connsiteY734" fmla="*/ 55158 h 5531486"/>
                  <a:gd name="connsiteX735" fmla="*/ 5513939 w 5575075"/>
                  <a:gd name="connsiteY735" fmla="*/ 104253 h 5531486"/>
                  <a:gd name="connsiteX736" fmla="*/ 5415287 w 5575075"/>
                  <a:gd name="connsiteY736" fmla="*/ 125225 h 5531486"/>
                  <a:gd name="connsiteX737" fmla="*/ 5373553 w 5575075"/>
                  <a:gd name="connsiteY737" fmla="*/ 123702 h 5531486"/>
                  <a:gd name="connsiteX738" fmla="*/ 5164645 w 5575075"/>
                  <a:gd name="connsiteY738" fmla="*/ 31683 h 5531486"/>
                  <a:gd name="connsiteX739" fmla="*/ 5196961 w 5575075"/>
                  <a:gd name="connsiteY739" fmla="*/ 10102 h 5531486"/>
                  <a:gd name="connsiteX740" fmla="*/ 4893407 w 5575075"/>
                  <a:gd name="connsiteY740" fmla="*/ 206 h 5531486"/>
                  <a:gd name="connsiteX741" fmla="*/ 4906015 w 5575075"/>
                  <a:gd name="connsiteY741" fmla="*/ 2458 h 5531486"/>
                  <a:gd name="connsiteX742" fmla="*/ 4918369 w 5575075"/>
                  <a:gd name="connsiteY742" fmla="*/ 4177 h 5531486"/>
                  <a:gd name="connsiteX743" fmla="*/ 4954483 w 5575075"/>
                  <a:gd name="connsiteY743" fmla="*/ 26503 h 5531486"/>
                  <a:gd name="connsiteX744" fmla="*/ 4905517 w 5575075"/>
                  <a:gd name="connsiteY744" fmla="*/ 65570 h 5531486"/>
                  <a:gd name="connsiteX745" fmla="*/ 4893015 w 5575075"/>
                  <a:gd name="connsiteY745" fmla="*/ 20707 h 5531486"/>
                  <a:gd name="connsiteX746" fmla="*/ 4890285 w 5575075"/>
                  <a:gd name="connsiteY746" fmla="*/ 4751 h 5531486"/>
                  <a:gd name="connsiteX747" fmla="*/ 4893407 w 5575075"/>
                  <a:gd name="connsiteY747" fmla="*/ 206 h 5531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Lst>
                <a:rect l="l" t="t" r="r" b="b"/>
                <a:pathLst>
                  <a:path w="5575075" h="5531486">
                    <a:moveTo>
                      <a:pt x="4148029" y="5279067"/>
                    </a:moveTo>
                    <a:cubicBezTo>
                      <a:pt x="4154547" y="5280240"/>
                      <a:pt x="4159759" y="5289698"/>
                      <a:pt x="4168215" y="5308572"/>
                    </a:cubicBezTo>
                    <a:cubicBezTo>
                      <a:pt x="4172317" y="5319285"/>
                      <a:pt x="4180771" y="5328911"/>
                      <a:pt x="4179767" y="5339122"/>
                    </a:cubicBezTo>
                    <a:cubicBezTo>
                      <a:pt x="4177091" y="5372515"/>
                      <a:pt x="4194083" y="5369337"/>
                      <a:pt x="4215513" y="5361138"/>
                    </a:cubicBezTo>
                    <a:cubicBezTo>
                      <a:pt x="4223465" y="5357372"/>
                      <a:pt x="4231081" y="5350845"/>
                      <a:pt x="4239119" y="5361643"/>
                    </a:cubicBezTo>
                    <a:cubicBezTo>
                      <a:pt x="4232925" y="5375284"/>
                      <a:pt x="4213421" y="5385492"/>
                      <a:pt x="4228741" y="5405497"/>
                    </a:cubicBezTo>
                    <a:cubicBezTo>
                      <a:pt x="4240041" y="5392359"/>
                      <a:pt x="4251425" y="5375286"/>
                      <a:pt x="4270511" y="5384746"/>
                    </a:cubicBezTo>
                    <a:cubicBezTo>
                      <a:pt x="4287253" y="5393369"/>
                      <a:pt x="4297215" y="5406175"/>
                      <a:pt x="4293533" y="5431282"/>
                    </a:cubicBezTo>
                    <a:cubicBezTo>
                      <a:pt x="4289935" y="5452457"/>
                      <a:pt x="4309857" y="5459573"/>
                      <a:pt x="4327521" y="5461919"/>
                    </a:cubicBezTo>
                    <a:cubicBezTo>
                      <a:pt x="4347527" y="5465101"/>
                      <a:pt x="4368873" y="5460835"/>
                      <a:pt x="4389047" y="5456151"/>
                    </a:cubicBezTo>
                    <a:cubicBezTo>
                      <a:pt x="4408803" y="5452639"/>
                      <a:pt x="4430567" y="5447201"/>
                      <a:pt x="4449989" y="5459423"/>
                    </a:cubicBezTo>
                    <a:cubicBezTo>
                      <a:pt x="4400851" y="5493396"/>
                      <a:pt x="4349203" y="5478912"/>
                      <a:pt x="4296715" y="5466770"/>
                    </a:cubicBezTo>
                    <a:cubicBezTo>
                      <a:pt x="4214009" y="5450439"/>
                      <a:pt x="4147375" y="5400215"/>
                      <a:pt x="4073373" y="5363212"/>
                    </a:cubicBezTo>
                    <a:cubicBezTo>
                      <a:pt x="4056631" y="5354590"/>
                      <a:pt x="4048343" y="5355594"/>
                      <a:pt x="4036707" y="5365971"/>
                    </a:cubicBezTo>
                    <a:cubicBezTo>
                      <a:pt x="3991757" y="5406724"/>
                      <a:pt x="3944545" y="5442707"/>
                      <a:pt x="3892311" y="5474253"/>
                    </a:cubicBezTo>
                    <a:cubicBezTo>
                      <a:pt x="3853637" y="5497432"/>
                      <a:pt x="3811617" y="5511488"/>
                      <a:pt x="3771437" y="5531486"/>
                    </a:cubicBezTo>
                    <a:cubicBezTo>
                      <a:pt x="3747579" y="5524285"/>
                      <a:pt x="3720959" y="5535916"/>
                      <a:pt x="3695593" y="5525534"/>
                    </a:cubicBezTo>
                    <a:cubicBezTo>
                      <a:pt x="3659513" y="5482260"/>
                      <a:pt x="3617405" y="5444760"/>
                      <a:pt x="3594133" y="5391528"/>
                    </a:cubicBezTo>
                    <a:cubicBezTo>
                      <a:pt x="3590031" y="5380814"/>
                      <a:pt x="3580237" y="5378637"/>
                      <a:pt x="3572451" y="5374535"/>
                    </a:cubicBezTo>
                    <a:cubicBezTo>
                      <a:pt x="3551355" y="5367000"/>
                      <a:pt x="3540305" y="5349841"/>
                      <a:pt x="3527665" y="5333436"/>
                    </a:cubicBezTo>
                    <a:cubicBezTo>
                      <a:pt x="3581489" y="5319632"/>
                      <a:pt x="3635315" y="5305829"/>
                      <a:pt x="3689139" y="5292026"/>
                    </a:cubicBezTo>
                    <a:cubicBezTo>
                      <a:pt x="3692907" y="5299978"/>
                      <a:pt x="3702199" y="5307260"/>
                      <a:pt x="3699269" y="5315463"/>
                    </a:cubicBezTo>
                    <a:cubicBezTo>
                      <a:pt x="3691485" y="5348353"/>
                      <a:pt x="3722795" y="5356894"/>
                      <a:pt x="3737359" y="5375308"/>
                    </a:cubicBezTo>
                    <a:cubicBezTo>
                      <a:pt x="3748493" y="5388533"/>
                      <a:pt x="3756279" y="5374138"/>
                      <a:pt x="3760463" y="5362422"/>
                    </a:cubicBezTo>
                    <a:cubicBezTo>
                      <a:pt x="3762975" y="5355392"/>
                      <a:pt x="3758453" y="5345850"/>
                      <a:pt x="3759039" y="5336812"/>
                    </a:cubicBezTo>
                    <a:cubicBezTo>
                      <a:pt x="3756695" y="5317478"/>
                      <a:pt x="3770257" y="5309110"/>
                      <a:pt x="3786077" y="5305513"/>
                    </a:cubicBezTo>
                    <a:cubicBezTo>
                      <a:pt x="3803489" y="5301163"/>
                      <a:pt x="3806753" y="5314219"/>
                      <a:pt x="3810773" y="5328867"/>
                    </a:cubicBezTo>
                    <a:cubicBezTo>
                      <a:pt x="3813367" y="5336399"/>
                      <a:pt x="3809099" y="5352049"/>
                      <a:pt x="3822493" y="5351550"/>
                    </a:cubicBezTo>
                    <a:cubicBezTo>
                      <a:pt x="3834713" y="5350630"/>
                      <a:pt x="3836973" y="5336904"/>
                      <a:pt x="3836053" y="5324684"/>
                    </a:cubicBezTo>
                    <a:cubicBezTo>
                      <a:pt x="3836387" y="5308950"/>
                      <a:pt x="3840655" y="5293300"/>
                      <a:pt x="3860745" y="5292549"/>
                    </a:cubicBezTo>
                    <a:cubicBezTo>
                      <a:pt x="3880837" y="5291798"/>
                      <a:pt x="3892389" y="5303852"/>
                      <a:pt x="3899087" y="5322098"/>
                    </a:cubicBezTo>
                    <a:cubicBezTo>
                      <a:pt x="3917421" y="5366960"/>
                      <a:pt x="3933409" y="5373992"/>
                      <a:pt x="3974509" y="5347717"/>
                    </a:cubicBezTo>
                    <a:cubicBezTo>
                      <a:pt x="4000877" y="5329391"/>
                      <a:pt x="4028753" y="5332743"/>
                      <a:pt x="4056379" y="5329398"/>
                    </a:cubicBezTo>
                    <a:cubicBezTo>
                      <a:pt x="4082413" y="5326807"/>
                      <a:pt x="4101497" y="5317770"/>
                      <a:pt x="4119997" y="5299276"/>
                    </a:cubicBezTo>
                    <a:cubicBezTo>
                      <a:pt x="4133683" y="5285007"/>
                      <a:pt x="4141509" y="5277895"/>
                      <a:pt x="4148029" y="5279067"/>
                    </a:cubicBezTo>
                    <a:close/>
                    <a:moveTo>
                      <a:pt x="3807627" y="5253074"/>
                    </a:moveTo>
                    <a:cubicBezTo>
                      <a:pt x="3812193" y="5254705"/>
                      <a:pt x="3815617" y="5255928"/>
                      <a:pt x="3819043" y="5257151"/>
                    </a:cubicBezTo>
                    <a:cubicBezTo>
                      <a:pt x="3833061" y="5264752"/>
                      <a:pt x="3831967" y="5278625"/>
                      <a:pt x="3835531" y="5290272"/>
                    </a:cubicBezTo>
                    <a:cubicBezTo>
                      <a:pt x="3836901" y="5297245"/>
                      <a:pt x="3832063" y="5307187"/>
                      <a:pt x="3827907" y="5304406"/>
                    </a:cubicBezTo>
                    <a:cubicBezTo>
                      <a:pt x="3812085" y="5291947"/>
                      <a:pt x="3787995" y="5300605"/>
                      <a:pt x="3771601" y="5291771"/>
                    </a:cubicBezTo>
                    <a:cubicBezTo>
                      <a:pt x="3766137" y="5288826"/>
                      <a:pt x="3761527" y="5283937"/>
                      <a:pt x="3758363" y="5275676"/>
                    </a:cubicBezTo>
                    <a:cubicBezTo>
                      <a:pt x="3772837" y="5263988"/>
                      <a:pt x="3793885" y="5266319"/>
                      <a:pt x="3807627" y="5253074"/>
                    </a:cubicBezTo>
                    <a:close/>
                    <a:moveTo>
                      <a:pt x="5121939" y="4258708"/>
                    </a:moveTo>
                    <a:cubicBezTo>
                      <a:pt x="5153293" y="4263307"/>
                      <a:pt x="5155631" y="4301104"/>
                      <a:pt x="5181801" y="4309132"/>
                    </a:cubicBezTo>
                    <a:cubicBezTo>
                      <a:pt x="5159977" y="4318498"/>
                      <a:pt x="5145009" y="4338233"/>
                      <a:pt x="5133217" y="4356462"/>
                    </a:cubicBezTo>
                    <a:cubicBezTo>
                      <a:pt x="5107629" y="4394845"/>
                      <a:pt x="5074767" y="4424029"/>
                      <a:pt x="5033461" y="4443597"/>
                    </a:cubicBezTo>
                    <a:cubicBezTo>
                      <a:pt x="5000097" y="4459402"/>
                      <a:pt x="4990481" y="4486328"/>
                      <a:pt x="4987801" y="4519693"/>
                    </a:cubicBezTo>
                    <a:cubicBezTo>
                      <a:pt x="4986627" y="4556236"/>
                      <a:pt x="4960789" y="4587929"/>
                      <a:pt x="4959197" y="4625642"/>
                    </a:cubicBezTo>
                    <a:cubicBezTo>
                      <a:pt x="4958611" y="4634673"/>
                      <a:pt x="4947907" y="4638771"/>
                      <a:pt x="4941135" y="4642952"/>
                    </a:cubicBezTo>
                    <a:cubicBezTo>
                      <a:pt x="4924745" y="4655579"/>
                      <a:pt x="4908357" y="4668206"/>
                      <a:pt x="4893139" y="4681251"/>
                    </a:cubicBezTo>
                    <a:cubicBezTo>
                      <a:pt x="4869309" y="4674060"/>
                      <a:pt x="4843639" y="4679412"/>
                      <a:pt x="4817889" y="4670214"/>
                    </a:cubicBezTo>
                    <a:cubicBezTo>
                      <a:pt x="4795649" y="4662270"/>
                      <a:pt x="4763621" y="4689113"/>
                      <a:pt x="4754841" y="4713698"/>
                    </a:cubicBezTo>
                    <a:cubicBezTo>
                      <a:pt x="4751411" y="4726993"/>
                      <a:pt x="4745641" y="4739453"/>
                      <a:pt x="4740623" y="4753502"/>
                    </a:cubicBezTo>
                    <a:cubicBezTo>
                      <a:pt x="4736861" y="4745558"/>
                      <a:pt x="4740541" y="4738951"/>
                      <a:pt x="4743049" y="4731927"/>
                    </a:cubicBezTo>
                    <a:cubicBezTo>
                      <a:pt x="4744807" y="4723314"/>
                      <a:pt x="4754507" y="4710938"/>
                      <a:pt x="4740041" y="4707092"/>
                    </a:cubicBezTo>
                    <a:cubicBezTo>
                      <a:pt x="4726747" y="4703663"/>
                      <a:pt x="4715459" y="4716792"/>
                      <a:pt x="4719137" y="4728666"/>
                    </a:cubicBezTo>
                    <a:cubicBezTo>
                      <a:pt x="4724485" y="4754339"/>
                      <a:pt x="4715455" y="4772233"/>
                      <a:pt x="4700903" y="4790798"/>
                    </a:cubicBezTo>
                    <a:cubicBezTo>
                      <a:pt x="4692373" y="4803592"/>
                      <a:pt x="4695215" y="4817807"/>
                      <a:pt x="4701653" y="4829347"/>
                    </a:cubicBezTo>
                    <a:cubicBezTo>
                      <a:pt x="4708423" y="4843646"/>
                      <a:pt x="4706583" y="4856190"/>
                      <a:pt x="4691951" y="4860204"/>
                    </a:cubicBezTo>
                    <a:cubicBezTo>
                      <a:pt x="4672469" y="4870406"/>
                      <a:pt x="4651647" y="4888050"/>
                      <a:pt x="4629073" y="4877347"/>
                    </a:cubicBezTo>
                    <a:cubicBezTo>
                      <a:pt x="4617787" y="4871995"/>
                      <a:pt x="4623641" y="4855605"/>
                      <a:pt x="4623893" y="4843814"/>
                    </a:cubicBezTo>
                    <a:cubicBezTo>
                      <a:pt x="4621387" y="4795397"/>
                      <a:pt x="4621387" y="4795397"/>
                      <a:pt x="4576151" y="4814882"/>
                    </a:cubicBezTo>
                    <a:cubicBezTo>
                      <a:pt x="4570217" y="4816721"/>
                      <a:pt x="4564947" y="4824080"/>
                      <a:pt x="4559263" y="4814129"/>
                    </a:cubicBezTo>
                    <a:cubicBezTo>
                      <a:pt x="4570135" y="4783690"/>
                      <a:pt x="4596893" y="4764206"/>
                      <a:pt x="4617045" y="4741042"/>
                    </a:cubicBezTo>
                    <a:cubicBezTo>
                      <a:pt x="4635609" y="4718632"/>
                      <a:pt x="4657267" y="4698646"/>
                      <a:pt x="4679677" y="4680249"/>
                    </a:cubicBezTo>
                    <a:cubicBezTo>
                      <a:pt x="4708525" y="4654912"/>
                      <a:pt x="4741219" y="4633588"/>
                      <a:pt x="4758865" y="4598968"/>
                    </a:cubicBezTo>
                    <a:cubicBezTo>
                      <a:pt x="4762543" y="4592362"/>
                      <a:pt x="4770487" y="4588599"/>
                      <a:pt x="4778013" y="4586007"/>
                    </a:cubicBezTo>
                    <a:cubicBezTo>
                      <a:pt x="4798413" y="4588014"/>
                      <a:pt x="4823165" y="4570453"/>
                      <a:pt x="4839467" y="4598717"/>
                    </a:cubicBezTo>
                    <a:cubicBezTo>
                      <a:pt x="4842141" y="4602312"/>
                      <a:pt x="4846991" y="4596125"/>
                      <a:pt x="4851339" y="4595037"/>
                    </a:cubicBezTo>
                    <a:cubicBezTo>
                      <a:pt x="4894067" y="4582578"/>
                      <a:pt x="4912797" y="4552306"/>
                      <a:pt x="4918823" y="4509576"/>
                    </a:cubicBezTo>
                    <a:cubicBezTo>
                      <a:pt x="4926687" y="4454301"/>
                      <a:pt x="4964817" y="4417758"/>
                      <a:pt x="5002111" y="4383557"/>
                    </a:cubicBezTo>
                    <a:cubicBezTo>
                      <a:pt x="5017747" y="4369341"/>
                      <a:pt x="5021511" y="4358804"/>
                      <a:pt x="5013235" y="4341328"/>
                    </a:cubicBezTo>
                    <a:cubicBezTo>
                      <a:pt x="5032051" y="4307126"/>
                      <a:pt x="5063157" y="4286555"/>
                      <a:pt x="5096519" y="4270750"/>
                    </a:cubicBezTo>
                    <a:cubicBezTo>
                      <a:pt x="5105633" y="4267405"/>
                      <a:pt x="5113995" y="4262471"/>
                      <a:pt x="5121939" y="4258708"/>
                    </a:cubicBezTo>
                    <a:close/>
                    <a:moveTo>
                      <a:pt x="3566601" y="3893526"/>
                    </a:moveTo>
                    <a:lnTo>
                      <a:pt x="3564005" y="3893735"/>
                    </a:lnTo>
                    <a:lnTo>
                      <a:pt x="3564953" y="3894178"/>
                    </a:lnTo>
                    <a:close/>
                    <a:moveTo>
                      <a:pt x="805852" y="1111632"/>
                    </a:moveTo>
                    <a:cubicBezTo>
                      <a:pt x="830867" y="1123213"/>
                      <a:pt x="820888" y="1147438"/>
                      <a:pt x="824421" y="1167226"/>
                    </a:cubicBezTo>
                    <a:cubicBezTo>
                      <a:pt x="827363" y="1177539"/>
                      <a:pt x="822415" y="1187681"/>
                      <a:pt x="824937" y="1199169"/>
                    </a:cubicBezTo>
                    <a:cubicBezTo>
                      <a:pt x="828560" y="1233544"/>
                      <a:pt x="823873" y="1268922"/>
                      <a:pt x="805842" y="1300856"/>
                    </a:cubicBezTo>
                    <a:cubicBezTo>
                      <a:pt x="800056" y="1313344"/>
                      <a:pt x="796201" y="1327847"/>
                      <a:pt x="795115" y="1342015"/>
                    </a:cubicBezTo>
                    <a:cubicBezTo>
                      <a:pt x="786677" y="1443540"/>
                      <a:pt x="759775" y="1541116"/>
                      <a:pt x="723471" y="1635332"/>
                    </a:cubicBezTo>
                    <a:cubicBezTo>
                      <a:pt x="690439" y="1724102"/>
                      <a:pt x="687451" y="1810371"/>
                      <a:pt x="698984" y="1900502"/>
                    </a:cubicBezTo>
                    <a:cubicBezTo>
                      <a:pt x="704119" y="1938064"/>
                      <a:pt x="710427" y="1976047"/>
                      <a:pt x="705658" y="2015365"/>
                    </a:cubicBezTo>
                    <a:cubicBezTo>
                      <a:pt x="701976" y="2040515"/>
                      <a:pt x="694768" y="2064405"/>
                      <a:pt x="681683" y="2086197"/>
                    </a:cubicBezTo>
                    <a:cubicBezTo>
                      <a:pt x="657611" y="2123913"/>
                      <a:pt x="661061" y="2147640"/>
                      <a:pt x="689946" y="2181777"/>
                    </a:cubicBezTo>
                    <a:cubicBezTo>
                      <a:pt x="718073" y="2214319"/>
                      <a:pt x="749809" y="2244181"/>
                      <a:pt x="787249" y="2265493"/>
                    </a:cubicBezTo>
                    <a:cubicBezTo>
                      <a:pt x="821163" y="2285547"/>
                      <a:pt x="826298" y="2323109"/>
                      <a:pt x="841836" y="2353801"/>
                    </a:cubicBezTo>
                    <a:cubicBezTo>
                      <a:pt x="848303" y="2365375"/>
                      <a:pt x="836978" y="2378532"/>
                      <a:pt x="824980" y="2386155"/>
                    </a:cubicBezTo>
                    <a:cubicBezTo>
                      <a:pt x="807778" y="2397214"/>
                      <a:pt x="787973" y="2400725"/>
                      <a:pt x="769006" y="2401890"/>
                    </a:cubicBezTo>
                    <a:cubicBezTo>
                      <a:pt x="693976" y="2404202"/>
                      <a:pt x="625586" y="2428735"/>
                      <a:pt x="562486" y="2464420"/>
                    </a:cubicBezTo>
                    <a:cubicBezTo>
                      <a:pt x="542516" y="2475813"/>
                      <a:pt x="531528" y="2491737"/>
                      <a:pt x="521633" y="2512021"/>
                    </a:cubicBezTo>
                    <a:cubicBezTo>
                      <a:pt x="512994" y="2528785"/>
                      <a:pt x="520554" y="2544718"/>
                      <a:pt x="534154" y="2554869"/>
                    </a:cubicBezTo>
                    <a:cubicBezTo>
                      <a:pt x="547335" y="2566194"/>
                      <a:pt x="558578" y="2556976"/>
                      <a:pt x="569820" y="2547759"/>
                    </a:cubicBezTo>
                    <a:cubicBezTo>
                      <a:pt x="604305" y="2521702"/>
                      <a:pt x="625202" y="2522550"/>
                      <a:pt x="657860" y="2546124"/>
                    </a:cubicBezTo>
                    <a:cubicBezTo>
                      <a:pt x="681197" y="2562399"/>
                      <a:pt x="703779" y="2577082"/>
                      <a:pt x="721077" y="2599140"/>
                    </a:cubicBezTo>
                    <a:cubicBezTo>
                      <a:pt x="731825" y="2613565"/>
                      <a:pt x="734684" y="2627819"/>
                      <a:pt x="727221" y="2645002"/>
                    </a:cubicBezTo>
                    <a:cubicBezTo>
                      <a:pt x="707850" y="2684398"/>
                      <a:pt x="708957" y="2725815"/>
                      <a:pt x="709644" y="2768405"/>
                    </a:cubicBezTo>
                    <a:cubicBezTo>
                      <a:pt x="711074" y="2775532"/>
                      <a:pt x="710490" y="2784586"/>
                      <a:pt x="720310" y="2786771"/>
                    </a:cubicBezTo>
                    <a:cubicBezTo>
                      <a:pt x="729375" y="2787361"/>
                      <a:pt x="731890" y="2780320"/>
                      <a:pt x="733985" y="2774453"/>
                    </a:cubicBezTo>
                    <a:cubicBezTo>
                      <a:pt x="743125" y="2752575"/>
                      <a:pt x="760828" y="2736403"/>
                      <a:pt x="773829" y="2718551"/>
                    </a:cubicBezTo>
                    <a:cubicBezTo>
                      <a:pt x="792535" y="2692151"/>
                      <a:pt x="823500" y="2683362"/>
                      <a:pt x="850611" y="2689076"/>
                    </a:cubicBezTo>
                    <a:cubicBezTo>
                      <a:pt x="879652" y="2696803"/>
                      <a:pt x="909285" y="2714004"/>
                      <a:pt x="914838" y="2750392"/>
                    </a:cubicBezTo>
                    <a:cubicBezTo>
                      <a:pt x="918289" y="2774121"/>
                      <a:pt x="930213" y="2788966"/>
                      <a:pt x="951701" y="2799287"/>
                    </a:cubicBezTo>
                    <a:cubicBezTo>
                      <a:pt x="986873" y="2815821"/>
                      <a:pt x="1000817" y="2847267"/>
                      <a:pt x="1011153" y="2881393"/>
                    </a:cubicBezTo>
                    <a:cubicBezTo>
                      <a:pt x="980525" y="2892949"/>
                      <a:pt x="958039" y="2911382"/>
                      <a:pt x="946721" y="2943069"/>
                    </a:cubicBezTo>
                    <a:cubicBezTo>
                      <a:pt x="940853" y="2959498"/>
                      <a:pt x="929355" y="2962008"/>
                      <a:pt x="912739" y="2964012"/>
                    </a:cubicBezTo>
                    <a:cubicBezTo>
                      <a:pt x="846273" y="2972029"/>
                      <a:pt x="803286" y="2932857"/>
                      <a:pt x="761978" y="2888989"/>
                    </a:cubicBezTo>
                    <a:cubicBezTo>
                      <a:pt x="755010" y="2882531"/>
                      <a:pt x="752068" y="2872216"/>
                      <a:pt x="740571" y="2874726"/>
                    </a:cubicBezTo>
                    <a:cubicBezTo>
                      <a:pt x="730669" y="2876483"/>
                      <a:pt x="728071" y="2887464"/>
                      <a:pt x="729081" y="2895764"/>
                    </a:cubicBezTo>
                    <a:cubicBezTo>
                      <a:pt x="730600" y="2917480"/>
                      <a:pt x="714492" y="2932898"/>
                      <a:pt x="706947" y="2954022"/>
                    </a:cubicBezTo>
                    <a:cubicBezTo>
                      <a:pt x="724320" y="2953611"/>
                      <a:pt x="730024" y="2945062"/>
                      <a:pt x="732284" y="2931313"/>
                    </a:cubicBezTo>
                    <a:cubicBezTo>
                      <a:pt x="734036" y="2904151"/>
                      <a:pt x="745788" y="2908348"/>
                      <a:pt x="761318" y="2920512"/>
                    </a:cubicBezTo>
                    <a:cubicBezTo>
                      <a:pt x="764425" y="2922945"/>
                      <a:pt x="760144" y="2920093"/>
                      <a:pt x="763250" y="2922525"/>
                    </a:cubicBezTo>
                    <a:cubicBezTo>
                      <a:pt x="824282" y="2966821"/>
                      <a:pt x="827739" y="3009078"/>
                      <a:pt x="770104" y="3066563"/>
                    </a:cubicBezTo>
                    <a:cubicBezTo>
                      <a:pt x="747955" y="3087764"/>
                      <a:pt x="718502" y="3099739"/>
                      <a:pt x="692491" y="3116913"/>
                    </a:cubicBezTo>
                    <a:cubicBezTo>
                      <a:pt x="677640" y="3128811"/>
                      <a:pt x="661271" y="3118995"/>
                      <a:pt x="644400" y="3114292"/>
                    </a:cubicBezTo>
                    <a:cubicBezTo>
                      <a:pt x="639280" y="3113786"/>
                      <a:pt x="630635" y="3112021"/>
                      <a:pt x="627700" y="3120237"/>
                    </a:cubicBezTo>
                    <a:cubicBezTo>
                      <a:pt x="625942" y="3128871"/>
                      <a:pt x="634587" y="3130636"/>
                      <a:pt x="640882" y="3131560"/>
                    </a:cubicBezTo>
                    <a:cubicBezTo>
                      <a:pt x="664886" y="3134842"/>
                      <a:pt x="677229" y="3148514"/>
                      <a:pt x="683868" y="3170734"/>
                    </a:cubicBezTo>
                    <a:cubicBezTo>
                      <a:pt x="693448" y="3203268"/>
                      <a:pt x="722572" y="3207054"/>
                      <a:pt x="749263" y="3213942"/>
                    </a:cubicBezTo>
                    <a:cubicBezTo>
                      <a:pt x="798701" y="3227630"/>
                      <a:pt x="810467" y="3268885"/>
                      <a:pt x="781193" y="3310036"/>
                    </a:cubicBezTo>
                    <a:cubicBezTo>
                      <a:pt x="762068" y="3337610"/>
                      <a:pt x="740675" y="3360404"/>
                      <a:pt x="709208" y="3374306"/>
                    </a:cubicBezTo>
                    <a:cubicBezTo>
                      <a:pt x="689321" y="3381758"/>
                      <a:pt x="688573" y="3398693"/>
                      <a:pt x="692943" y="3416133"/>
                    </a:cubicBezTo>
                    <a:cubicBezTo>
                      <a:pt x="700929" y="3449421"/>
                      <a:pt x="690196" y="3472053"/>
                      <a:pt x="660996" y="3490735"/>
                    </a:cubicBezTo>
                    <a:cubicBezTo>
                      <a:pt x="613002" y="3521229"/>
                      <a:pt x="613525" y="3571700"/>
                      <a:pt x="612117" y="3620158"/>
                    </a:cubicBezTo>
                    <a:cubicBezTo>
                      <a:pt x="612207" y="3634747"/>
                      <a:pt x="617836" y="3648666"/>
                      <a:pt x="619519" y="3662501"/>
                    </a:cubicBezTo>
                    <a:cubicBezTo>
                      <a:pt x="620784" y="3677509"/>
                      <a:pt x="616173" y="3690418"/>
                      <a:pt x="605687" y="3701227"/>
                    </a:cubicBezTo>
                    <a:cubicBezTo>
                      <a:pt x="581022" y="3729470"/>
                      <a:pt x="579855" y="3747578"/>
                      <a:pt x="608567" y="3771067"/>
                    </a:cubicBezTo>
                    <a:cubicBezTo>
                      <a:pt x="637279" y="3794555"/>
                      <a:pt x="655167" y="3826086"/>
                      <a:pt x="675070" y="3855691"/>
                    </a:cubicBezTo>
                    <a:cubicBezTo>
                      <a:pt x="690354" y="3879676"/>
                      <a:pt x="687000" y="3889064"/>
                      <a:pt x="660062" y="3893998"/>
                    </a:cubicBezTo>
                    <a:cubicBezTo>
                      <a:pt x="630773" y="3898093"/>
                      <a:pt x="610219" y="3918539"/>
                      <a:pt x="582022" y="3926993"/>
                    </a:cubicBezTo>
                    <a:cubicBezTo>
                      <a:pt x="549463" y="3936536"/>
                      <a:pt x="520503" y="3924869"/>
                      <a:pt x="490541" y="3923430"/>
                    </a:cubicBezTo>
                    <a:cubicBezTo>
                      <a:pt x="474007" y="3921493"/>
                      <a:pt x="475092" y="3907325"/>
                      <a:pt x="484404" y="3896095"/>
                    </a:cubicBezTo>
                    <a:cubicBezTo>
                      <a:pt x="503027" y="3873635"/>
                      <a:pt x="521231" y="3852349"/>
                      <a:pt x="553544" y="3854628"/>
                    </a:cubicBezTo>
                    <a:cubicBezTo>
                      <a:pt x="552279" y="3839620"/>
                      <a:pt x="542039" y="3838608"/>
                      <a:pt x="534988" y="3836090"/>
                    </a:cubicBezTo>
                    <a:cubicBezTo>
                      <a:pt x="524832" y="3831139"/>
                      <a:pt x="515850" y="3826608"/>
                      <a:pt x="515677" y="3815960"/>
                    </a:cubicBezTo>
                    <a:cubicBezTo>
                      <a:pt x="517429" y="3788798"/>
                      <a:pt x="499129" y="3776968"/>
                      <a:pt x="476801" y="3768992"/>
                    </a:cubicBezTo>
                    <a:cubicBezTo>
                      <a:pt x="496441" y="3773361"/>
                      <a:pt x="504840" y="3786947"/>
                      <a:pt x="510805" y="3803634"/>
                    </a:cubicBezTo>
                    <a:cubicBezTo>
                      <a:pt x="517526" y="3821914"/>
                      <a:pt x="510063" y="3839097"/>
                      <a:pt x="504614" y="3854353"/>
                    </a:cubicBezTo>
                    <a:cubicBezTo>
                      <a:pt x="500422" y="3866089"/>
                      <a:pt x="490520" y="3867844"/>
                      <a:pt x="479524" y="3865240"/>
                    </a:cubicBezTo>
                    <a:cubicBezTo>
                      <a:pt x="470459" y="3864649"/>
                      <a:pt x="463072" y="3859363"/>
                      <a:pt x="455265" y="3855252"/>
                    </a:cubicBezTo>
                    <a:cubicBezTo>
                      <a:pt x="417324" y="3839053"/>
                      <a:pt x="399787" y="3847345"/>
                      <a:pt x="393424" y="3887417"/>
                    </a:cubicBezTo>
                    <a:cubicBezTo>
                      <a:pt x="389988" y="3900745"/>
                      <a:pt x="390497" y="3914160"/>
                      <a:pt x="388655" y="3926735"/>
                    </a:cubicBezTo>
                    <a:cubicBezTo>
                      <a:pt x="382876" y="3957753"/>
                      <a:pt x="356866" y="3974927"/>
                      <a:pt x="323378" y="3972228"/>
                    </a:cubicBezTo>
                    <a:cubicBezTo>
                      <a:pt x="284913" y="3905559"/>
                      <a:pt x="263568" y="3831771"/>
                      <a:pt x="229467" y="3764013"/>
                    </a:cubicBezTo>
                    <a:cubicBezTo>
                      <a:pt x="228030" y="3738358"/>
                      <a:pt x="213839" y="3718732"/>
                      <a:pt x="196040" y="3701789"/>
                    </a:cubicBezTo>
                    <a:cubicBezTo>
                      <a:pt x="193689" y="3700949"/>
                      <a:pt x="191340" y="3700110"/>
                      <a:pt x="190164" y="3699690"/>
                    </a:cubicBezTo>
                    <a:lnTo>
                      <a:pt x="185210" y="3691304"/>
                    </a:lnTo>
                    <a:cubicBezTo>
                      <a:pt x="172770" y="3644516"/>
                      <a:pt x="141618" y="3605601"/>
                      <a:pt x="121626" y="3561408"/>
                    </a:cubicBezTo>
                    <a:cubicBezTo>
                      <a:pt x="111634" y="3548576"/>
                      <a:pt x="104830" y="3534237"/>
                      <a:pt x="100040" y="3517969"/>
                    </a:cubicBezTo>
                    <a:cubicBezTo>
                      <a:pt x="77848" y="3428000"/>
                      <a:pt x="45672" y="3343727"/>
                      <a:pt x="15928" y="3256353"/>
                    </a:cubicBezTo>
                    <a:cubicBezTo>
                      <a:pt x="11474" y="3242853"/>
                      <a:pt x="12223" y="3225918"/>
                      <a:pt x="5420" y="3211578"/>
                    </a:cubicBezTo>
                    <a:cubicBezTo>
                      <a:pt x="4828" y="3202104"/>
                      <a:pt x="-2477" y="3192878"/>
                      <a:pt x="876" y="3183490"/>
                    </a:cubicBezTo>
                    <a:cubicBezTo>
                      <a:pt x="18235" y="3146023"/>
                      <a:pt x="48437" y="3117113"/>
                      <a:pt x="48587" y="3072175"/>
                    </a:cubicBezTo>
                    <a:cubicBezTo>
                      <a:pt x="49254" y="3059181"/>
                      <a:pt x="61335" y="3047616"/>
                      <a:pt x="74928" y="3039240"/>
                    </a:cubicBezTo>
                    <a:cubicBezTo>
                      <a:pt x="140047" y="3020154"/>
                      <a:pt x="202914" y="3033347"/>
                      <a:pt x="263938" y="3059114"/>
                    </a:cubicBezTo>
                    <a:cubicBezTo>
                      <a:pt x="297599" y="3072461"/>
                      <a:pt x="331162" y="3052690"/>
                      <a:pt x="364567" y="3059330"/>
                    </a:cubicBezTo>
                    <a:cubicBezTo>
                      <a:pt x="374387" y="3061514"/>
                      <a:pt x="381348" y="3049445"/>
                      <a:pt x="377651" y="3037537"/>
                    </a:cubicBezTo>
                    <a:cubicBezTo>
                      <a:pt x="375885" y="3027644"/>
                      <a:pt x="371349" y="3018084"/>
                      <a:pt x="369582" y="3008190"/>
                    </a:cubicBezTo>
                    <a:cubicBezTo>
                      <a:pt x="368153" y="3001063"/>
                      <a:pt x="364037" y="2990330"/>
                      <a:pt x="370077" y="2984548"/>
                    </a:cubicBezTo>
                    <a:cubicBezTo>
                      <a:pt x="381319" y="2975331"/>
                      <a:pt x="386192" y="2987657"/>
                      <a:pt x="392823" y="2991349"/>
                    </a:cubicBezTo>
                    <a:cubicBezTo>
                      <a:pt x="414313" y="3001672"/>
                      <a:pt x="435802" y="3011994"/>
                      <a:pt x="459717" y="3000687"/>
                    </a:cubicBezTo>
                    <a:cubicBezTo>
                      <a:pt x="476498" y="2990803"/>
                      <a:pt x="483797" y="2981500"/>
                      <a:pt x="467172" y="2964976"/>
                    </a:cubicBezTo>
                    <a:cubicBezTo>
                      <a:pt x="441230" y="2941153"/>
                      <a:pt x="433498" y="2914572"/>
                      <a:pt x="428364" y="2877011"/>
                    </a:cubicBezTo>
                    <a:cubicBezTo>
                      <a:pt x="423394" y="2831568"/>
                      <a:pt x="441427" y="2799634"/>
                      <a:pt x="454422" y="2763254"/>
                    </a:cubicBezTo>
                    <a:cubicBezTo>
                      <a:pt x="458696" y="2747578"/>
                      <a:pt x="470522" y="2729306"/>
                      <a:pt x="446682" y="2718145"/>
                    </a:cubicBezTo>
                    <a:cubicBezTo>
                      <a:pt x="432244" y="2710341"/>
                      <a:pt x="401031" y="2730951"/>
                      <a:pt x="396675" y="2750567"/>
                    </a:cubicBezTo>
                    <a:cubicBezTo>
                      <a:pt x="393328" y="2778484"/>
                      <a:pt x="372767" y="2780403"/>
                      <a:pt x="357655" y="2767065"/>
                    </a:cubicBezTo>
                    <a:cubicBezTo>
                      <a:pt x="339856" y="2750121"/>
                      <a:pt x="319459" y="2744159"/>
                      <a:pt x="299565" y="2733083"/>
                    </a:cubicBezTo>
                    <a:cubicBezTo>
                      <a:pt x="288651" y="2726538"/>
                      <a:pt x="273374" y="2721081"/>
                      <a:pt x="275718" y="2703393"/>
                    </a:cubicBezTo>
                    <a:cubicBezTo>
                      <a:pt x="279236" y="2686123"/>
                      <a:pt x="296526" y="2689653"/>
                      <a:pt x="307941" y="2691084"/>
                    </a:cubicBezTo>
                    <a:cubicBezTo>
                      <a:pt x="350074" y="2695547"/>
                      <a:pt x="375156" y="2666131"/>
                      <a:pt x="405531" y="2647869"/>
                    </a:cubicBezTo>
                    <a:cubicBezTo>
                      <a:pt x="417111" y="2641419"/>
                      <a:pt x="427597" y="2630608"/>
                      <a:pt x="440015" y="2621812"/>
                    </a:cubicBezTo>
                    <a:cubicBezTo>
                      <a:pt x="465606" y="2605811"/>
                      <a:pt x="492874" y="2585115"/>
                      <a:pt x="521339" y="2620424"/>
                    </a:cubicBezTo>
                    <a:cubicBezTo>
                      <a:pt x="531331" y="2633256"/>
                      <a:pt x="544168" y="2623286"/>
                      <a:pt x="554909" y="2619183"/>
                    </a:cubicBezTo>
                    <a:cubicBezTo>
                      <a:pt x="565733" y="2611139"/>
                      <a:pt x="563884" y="2605186"/>
                      <a:pt x="553727" y="2600234"/>
                    </a:cubicBezTo>
                    <a:cubicBezTo>
                      <a:pt x="547852" y="2598136"/>
                      <a:pt x="541976" y="2596037"/>
                      <a:pt x="536856" y="2595532"/>
                    </a:cubicBezTo>
                    <a:cubicBezTo>
                      <a:pt x="496153" y="2598196"/>
                      <a:pt x="489678" y="2568094"/>
                      <a:pt x="481611" y="2538747"/>
                    </a:cubicBezTo>
                    <a:cubicBezTo>
                      <a:pt x="474297" y="2510993"/>
                      <a:pt x="485368" y="2491128"/>
                      <a:pt x="507434" y="2473868"/>
                    </a:cubicBezTo>
                    <a:cubicBezTo>
                      <a:pt x="552405" y="2437001"/>
                      <a:pt x="598131" y="2401726"/>
                      <a:pt x="656035" y="2388004"/>
                    </a:cubicBezTo>
                    <a:cubicBezTo>
                      <a:pt x="663168" y="2386582"/>
                      <a:pt x="674246" y="2385245"/>
                      <a:pt x="673655" y="2375771"/>
                    </a:cubicBezTo>
                    <a:cubicBezTo>
                      <a:pt x="672308" y="2364704"/>
                      <a:pt x="663326" y="2360173"/>
                      <a:pt x="654344" y="2355642"/>
                    </a:cubicBezTo>
                    <a:cubicBezTo>
                      <a:pt x="646118" y="2352703"/>
                      <a:pt x="631350" y="2360660"/>
                      <a:pt x="630086" y="2345653"/>
                    </a:cubicBezTo>
                    <a:cubicBezTo>
                      <a:pt x="628738" y="2334585"/>
                      <a:pt x="641830" y="2331322"/>
                      <a:pt x="649464" y="2324786"/>
                    </a:cubicBezTo>
                    <a:cubicBezTo>
                      <a:pt x="668761" y="2307860"/>
                      <a:pt x="679330" y="2293109"/>
                      <a:pt x="682758" y="2261252"/>
                    </a:cubicBezTo>
                    <a:cubicBezTo>
                      <a:pt x="685933" y="2222688"/>
                      <a:pt x="677872" y="2211869"/>
                      <a:pt x="648995" y="2196262"/>
                    </a:cubicBezTo>
                    <a:cubicBezTo>
                      <a:pt x="629436" y="2187953"/>
                      <a:pt x="626398" y="2144523"/>
                      <a:pt x="637888" y="2123485"/>
                    </a:cubicBezTo>
                    <a:cubicBezTo>
                      <a:pt x="650635" y="2098926"/>
                      <a:pt x="663383" y="2074367"/>
                      <a:pt x="647006" y="2046022"/>
                    </a:cubicBezTo>
                    <a:cubicBezTo>
                      <a:pt x="638271" y="2029669"/>
                      <a:pt x="652703" y="2018944"/>
                      <a:pt x="661595" y="2008889"/>
                    </a:cubicBezTo>
                    <a:cubicBezTo>
                      <a:pt x="673339" y="1994558"/>
                      <a:pt x="674761" y="1983156"/>
                      <a:pt x="667202" y="1967224"/>
                    </a:cubicBezTo>
                    <a:cubicBezTo>
                      <a:pt x="660316" y="1956824"/>
                      <a:pt x="655863" y="1943324"/>
                      <a:pt x="652165" y="1931417"/>
                    </a:cubicBezTo>
                    <a:cubicBezTo>
                      <a:pt x="647457" y="1911210"/>
                      <a:pt x="638220" y="1899971"/>
                      <a:pt x="616485" y="1901470"/>
                    </a:cubicBezTo>
                    <a:cubicBezTo>
                      <a:pt x="597098" y="1903808"/>
                      <a:pt x="582907" y="1884183"/>
                      <a:pt x="564696" y="1886941"/>
                    </a:cubicBezTo>
                    <a:cubicBezTo>
                      <a:pt x="562345" y="1886101"/>
                      <a:pt x="557727" y="1880482"/>
                      <a:pt x="558146" y="1879309"/>
                    </a:cubicBezTo>
                    <a:cubicBezTo>
                      <a:pt x="564853" y="1860532"/>
                      <a:pt x="565603" y="1843597"/>
                      <a:pt x="561314" y="1822216"/>
                    </a:cubicBezTo>
                    <a:cubicBezTo>
                      <a:pt x="557444" y="1799661"/>
                      <a:pt x="578253" y="1785923"/>
                      <a:pt x="602759" y="1784089"/>
                    </a:cubicBezTo>
                    <a:cubicBezTo>
                      <a:pt x="616186" y="1783593"/>
                      <a:pt x="613245" y="1773279"/>
                      <a:pt x="615760" y="1766238"/>
                    </a:cubicBezTo>
                    <a:cubicBezTo>
                      <a:pt x="618942" y="1746202"/>
                      <a:pt x="623635" y="1729353"/>
                      <a:pt x="645874" y="1722740"/>
                    </a:cubicBezTo>
                    <a:cubicBezTo>
                      <a:pt x="649481" y="1720059"/>
                      <a:pt x="655020" y="1719390"/>
                      <a:pt x="655185" y="1711509"/>
                    </a:cubicBezTo>
                    <a:cubicBezTo>
                      <a:pt x="651563" y="1677134"/>
                      <a:pt x="624946" y="1647778"/>
                      <a:pt x="588352" y="1642647"/>
                    </a:cubicBezTo>
                    <a:cubicBezTo>
                      <a:pt x="584827" y="1641388"/>
                      <a:pt x="582896" y="1639375"/>
                      <a:pt x="576264" y="1635683"/>
                    </a:cubicBezTo>
                    <a:cubicBezTo>
                      <a:pt x="599423" y="1622782"/>
                      <a:pt x="611833" y="1595456"/>
                      <a:pt x="645156" y="1606036"/>
                    </a:cubicBezTo>
                    <a:cubicBezTo>
                      <a:pt x="656908" y="1610233"/>
                      <a:pt x="677956" y="1566144"/>
                      <a:pt x="671654" y="1546691"/>
                    </a:cubicBezTo>
                    <a:cubicBezTo>
                      <a:pt x="660562" y="1510970"/>
                      <a:pt x="671378" y="1484399"/>
                      <a:pt x="703346" y="1465382"/>
                    </a:cubicBezTo>
                    <a:cubicBezTo>
                      <a:pt x="710143" y="1461194"/>
                      <a:pt x="716603" y="1454238"/>
                      <a:pt x="723063" y="1447283"/>
                    </a:cubicBezTo>
                    <a:cubicBezTo>
                      <a:pt x="727509" y="1442254"/>
                      <a:pt x="732711" y="1438819"/>
                      <a:pt x="728931" y="1430853"/>
                    </a:cubicBezTo>
                    <a:cubicBezTo>
                      <a:pt x="724732" y="1424060"/>
                      <a:pt x="717599" y="1425481"/>
                      <a:pt x="711641" y="1427324"/>
                    </a:cubicBezTo>
                    <a:cubicBezTo>
                      <a:pt x="702494" y="1430673"/>
                      <a:pt x="692846" y="1439136"/>
                      <a:pt x="685204" y="1427143"/>
                    </a:cubicBezTo>
                    <a:cubicBezTo>
                      <a:pt x="678737" y="1415571"/>
                      <a:pt x="689141" y="1408701"/>
                      <a:pt x="693250" y="1400906"/>
                    </a:cubicBezTo>
                    <a:cubicBezTo>
                      <a:pt x="711282" y="1368972"/>
                      <a:pt x="707660" y="1334596"/>
                      <a:pt x="703282" y="1298628"/>
                    </a:cubicBezTo>
                    <a:cubicBezTo>
                      <a:pt x="700333" y="1269786"/>
                      <a:pt x="702168" y="1238683"/>
                      <a:pt x="709878" y="1209678"/>
                    </a:cubicBezTo>
                    <a:cubicBezTo>
                      <a:pt x="714152" y="1194002"/>
                      <a:pt x="738156" y="1197283"/>
                      <a:pt x="753261" y="1192092"/>
                    </a:cubicBezTo>
                    <a:cubicBezTo>
                      <a:pt x="757378" y="1202825"/>
                      <a:pt x="747393" y="1208522"/>
                      <a:pt x="746808" y="1217576"/>
                    </a:cubicBezTo>
                    <a:cubicBezTo>
                      <a:pt x="744630" y="1227384"/>
                      <a:pt x="750004" y="1234596"/>
                      <a:pt x="758230" y="1237535"/>
                    </a:cubicBezTo>
                    <a:cubicBezTo>
                      <a:pt x="768807" y="1241313"/>
                      <a:pt x="768634" y="1230665"/>
                      <a:pt x="771149" y="1223624"/>
                    </a:cubicBezTo>
                    <a:cubicBezTo>
                      <a:pt x="777774" y="1208788"/>
                      <a:pt x="780873" y="1192692"/>
                      <a:pt x="796479" y="1182387"/>
                    </a:cubicBezTo>
                    <a:cubicBezTo>
                      <a:pt x="806883" y="1175518"/>
                      <a:pt x="804361" y="1164030"/>
                      <a:pt x="801001" y="1154890"/>
                    </a:cubicBezTo>
                    <a:cubicBezTo>
                      <a:pt x="795791" y="1139797"/>
                      <a:pt x="799646" y="1125295"/>
                      <a:pt x="805852" y="1111632"/>
                    </a:cubicBezTo>
                    <a:close/>
                    <a:moveTo>
                      <a:pt x="2512131" y="332339"/>
                    </a:moveTo>
                    <a:cubicBezTo>
                      <a:pt x="2523961" y="351117"/>
                      <a:pt x="2552311" y="353306"/>
                      <a:pt x="2555673" y="380965"/>
                    </a:cubicBezTo>
                    <a:cubicBezTo>
                      <a:pt x="2564497" y="448941"/>
                      <a:pt x="2564497" y="448941"/>
                      <a:pt x="2633443" y="452400"/>
                    </a:cubicBezTo>
                    <a:cubicBezTo>
                      <a:pt x="2636211" y="452067"/>
                      <a:pt x="2640153" y="452152"/>
                      <a:pt x="2646443" y="453075"/>
                    </a:cubicBezTo>
                    <a:cubicBezTo>
                      <a:pt x="2616763" y="495391"/>
                      <a:pt x="2644703" y="535798"/>
                      <a:pt x="2647397" y="576449"/>
                    </a:cubicBezTo>
                    <a:cubicBezTo>
                      <a:pt x="2649833" y="591871"/>
                      <a:pt x="2671809" y="597075"/>
                      <a:pt x="2677769" y="613756"/>
                    </a:cubicBezTo>
                    <a:cubicBezTo>
                      <a:pt x="2684903" y="630856"/>
                      <a:pt x="2687339" y="646278"/>
                      <a:pt x="2679459" y="664631"/>
                    </a:cubicBezTo>
                    <a:cubicBezTo>
                      <a:pt x="2673173" y="682229"/>
                      <a:pt x="2664539" y="698989"/>
                      <a:pt x="2669995" y="720783"/>
                    </a:cubicBezTo>
                    <a:cubicBezTo>
                      <a:pt x="2674363" y="738218"/>
                      <a:pt x="2661113" y="749360"/>
                      <a:pt x="2641401" y="748934"/>
                    </a:cubicBezTo>
                    <a:cubicBezTo>
                      <a:pt x="2626053" y="747421"/>
                      <a:pt x="2611459" y="747499"/>
                      <a:pt x="2596529" y="744813"/>
                    </a:cubicBezTo>
                    <a:cubicBezTo>
                      <a:pt x="2571365" y="741116"/>
                      <a:pt x="2545531" y="731888"/>
                      <a:pt x="2533713" y="768678"/>
                    </a:cubicBezTo>
                    <a:cubicBezTo>
                      <a:pt x="2530697" y="780829"/>
                      <a:pt x="2509895" y="776045"/>
                      <a:pt x="2496139" y="773778"/>
                    </a:cubicBezTo>
                    <a:cubicBezTo>
                      <a:pt x="2483557" y="771929"/>
                      <a:pt x="2490517" y="759863"/>
                      <a:pt x="2489507" y="751565"/>
                    </a:cubicBezTo>
                    <a:cubicBezTo>
                      <a:pt x="2487155" y="732203"/>
                      <a:pt x="2486395" y="712088"/>
                      <a:pt x="2485215" y="693146"/>
                    </a:cubicBezTo>
                    <a:cubicBezTo>
                      <a:pt x="2483367" y="687195"/>
                      <a:pt x="2486301" y="678982"/>
                      <a:pt x="2478081" y="676046"/>
                    </a:cubicBezTo>
                    <a:cubicBezTo>
                      <a:pt x="2470197" y="675875"/>
                      <a:pt x="2464159" y="681656"/>
                      <a:pt x="2462063" y="687523"/>
                    </a:cubicBezTo>
                    <a:cubicBezTo>
                      <a:pt x="2445213" y="719868"/>
                      <a:pt x="2428363" y="752214"/>
                      <a:pt x="2388611" y="767120"/>
                    </a:cubicBezTo>
                    <a:cubicBezTo>
                      <a:pt x="2373515" y="772312"/>
                      <a:pt x="2377213" y="802737"/>
                      <a:pt x="2392899" y="807016"/>
                    </a:cubicBezTo>
                    <a:cubicBezTo>
                      <a:pt x="2413281" y="812974"/>
                      <a:pt x="2437859" y="825722"/>
                      <a:pt x="2454963" y="800081"/>
                    </a:cubicBezTo>
                    <a:cubicBezTo>
                      <a:pt x="2461839" y="791953"/>
                      <a:pt x="2468631" y="787765"/>
                      <a:pt x="2478363" y="793887"/>
                    </a:cubicBezTo>
                    <a:cubicBezTo>
                      <a:pt x="2486501" y="800762"/>
                      <a:pt x="2480799" y="809310"/>
                      <a:pt x="2477529" y="814756"/>
                    </a:cubicBezTo>
                    <a:cubicBezTo>
                      <a:pt x="2449695" y="863023"/>
                      <a:pt x="2451723" y="916665"/>
                      <a:pt x="2455761" y="968378"/>
                    </a:cubicBezTo>
                    <a:cubicBezTo>
                      <a:pt x="2456775" y="995199"/>
                      <a:pt x="2486465" y="989928"/>
                      <a:pt x="2505921" y="983649"/>
                    </a:cubicBezTo>
                    <a:cubicBezTo>
                      <a:pt x="2536533" y="972094"/>
                      <a:pt x="2564123" y="954167"/>
                      <a:pt x="2595825" y="946969"/>
                    </a:cubicBezTo>
                    <a:cubicBezTo>
                      <a:pt x="2627109" y="940945"/>
                      <a:pt x="2661745" y="925536"/>
                      <a:pt x="2686161" y="964685"/>
                    </a:cubicBezTo>
                    <a:cubicBezTo>
                      <a:pt x="2693043" y="975080"/>
                      <a:pt x="2711159" y="976260"/>
                      <a:pt x="2715267" y="968466"/>
                    </a:cubicBezTo>
                    <a:cubicBezTo>
                      <a:pt x="2721469" y="954807"/>
                      <a:pt x="2748055" y="947105"/>
                      <a:pt x="2735051" y="927907"/>
                    </a:cubicBezTo>
                    <a:cubicBezTo>
                      <a:pt x="2721291" y="907116"/>
                      <a:pt x="2733535" y="906199"/>
                      <a:pt x="2748129" y="906120"/>
                    </a:cubicBezTo>
                    <a:cubicBezTo>
                      <a:pt x="2769853" y="904619"/>
                      <a:pt x="2783939" y="891130"/>
                      <a:pt x="2799201" y="878060"/>
                    </a:cubicBezTo>
                    <a:cubicBezTo>
                      <a:pt x="2813625" y="867336"/>
                      <a:pt x="2819833" y="872200"/>
                      <a:pt x="2826631" y="886534"/>
                    </a:cubicBezTo>
                    <a:cubicBezTo>
                      <a:pt x="2844757" y="924760"/>
                      <a:pt x="2902549" y="933495"/>
                      <a:pt x="2928457" y="901739"/>
                    </a:cubicBezTo>
                    <a:cubicBezTo>
                      <a:pt x="2937345" y="891685"/>
                      <a:pt x="2944641" y="882384"/>
                      <a:pt x="2960745" y="885490"/>
                    </a:cubicBezTo>
                    <a:cubicBezTo>
                      <a:pt x="2978779" y="890608"/>
                      <a:pt x="2989343" y="875861"/>
                      <a:pt x="3000999" y="865472"/>
                    </a:cubicBezTo>
                    <a:cubicBezTo>
                      <a:pt x="3019447" y="850895"/>
                      <a:pt x="3029343" y="849139"/>
                      <a:pt x="3053085" y="864233"/>
                    </a:cubicBezTo>
                    <a:cubicBezTo>
                      <a:pt x="3076825" y="879327"/>
                      <a:pt x="3101657" y="898780"/>
                      <a:pt x="3126317" y="907589"/>
                    </a:cubicBezTo>
                    <a:cubicBezTo>
                      <a:pt x="3154501" y="917656"/>
                      <a:pt x="3189815" y="926300"/>
                      <a:pt x="3224787" y="913657"/>
                    </a:cubicBezTo>
                    <a:cubicBezTo>
                      <a:pt x="3260597" y="898667"/>
                      <a:pt x="3265211" y="904283"/>
                      <a:pt x="3263209" y="943256"/>
                    </a:cubicBezTo>
                    <a:cubicBezTo>
                      <a:pt x="3263881" y="948788"/>
                      <a:pt x="3264135" y="955493"/>
                      <a:pt x="3264387" y="962198"/>
                    </a:cubicBezTo>
                    <a:cubicBezTo>
                      <a:pt x="3283173" y="950386"/>
                      <a:pt x="3300699" y="942095"/>
                      <a:pt x="3315551" y="967244"/>
                    </a:cubicBezTo>
                    <a:cubicBezTo>
                      <a:pt x="3320921" y="974454"/>
                      <a:pt x="3329141" y="977390"/>
                      <a:pt x="3335935" y="973202"/>
                    </a:cubicBezTo>
                    <a:cubicBezTo>
                      <a:pt x="3376773" y="944132"/>
                      <a:pt x="3417375" y="963926"/>
                      <a:pt x="3456965" y="975422"/>
                    </a:cubicBezTo>
                    <a:cubicBezTo>
                      <a:pt x="3493453" y="984486"/>
                      <a:pt x="3571111" y="948724"/>
                      <a:pt x="3587961" y="916378"/>
                    </a:cubicBezTo>
                    <a:cubicBezTo>
                      <a:pt x="3596595" y="899618"/>
                      <a:pt x="3582333" y="883940"/>
                      <a:pt x="3586607" y="868268"/>
                    </a:cubicBezTo>
                    <a:cubicBezTo>
                      <a:pt x="3604723" y="869448"/>
                      <a:pt x="3605231" y="882858"/>
                      <a:pt x="3608923" y="894761"/>
                    </a:cubicBezTo>
                    <a:cubicBezTo>
                      <a:pt x="3618659" y="919406"/>
                      <a:pt x="3632417" y="921673"/>
                      <a:pt x="3653715" y="902822"/>
                    </a:cubicBezTo>
                    <a:cubicBezTo>
                      <a:pt x="3665791" y="891260"/>
                      <a:pt x="3676861" y="889923"/>
                      <a:pt x="3695149" y="901747"/>
                    </a:cubicBezTo>
                    <a:cubicBezTo>
                      <a:pt x="3725097" y="921704"/>
                      <a:pt x="3755717" y="947194"/>
                      <a:pt x="3797901" y="929188"/>
                    </a:cubicBezTo>
                    <a:cubicBezTo>
                      <a:pt x="3809055" y="923911"/>
                      <a:pt x="3816267" y="918550"/>
                      <a:pt x="3823561" y="909250"/>
                    </a:cubicBezTo>
                    <a:cubicBezTo>
                      <a:pt x="3832449" y="899195"/>
                      <a:pt x="3840919" y="890314"/>
                      <a:pt x="3850981" y="880678"/>
                    </a:cubicBezTo>
                    <a:cubicBezTo>
                      <a:pt x="3882259" y="856132"/>
                      <a:pt x="3900713" y="860077"/>
                      <a:pt x="3903827" y="899554"/>
                    </a:cubicBezTo>
                    <a:cubicBezTo>
                      <a:pt x="3908869" y="941043"/>
                      <a:pt x="3938393" y="943651"/>
                      <a:pt x="3963809" y="954053"/>
                    </a:cubicBezTo>
                    <a:cubicBezTo>
                      <a:pt x="3973205" y="957408"/>
                      <a:pt x="3986623" y="956910"/>
                      <a:pt x="3986711" y="971494"/>
                    </a:cubicBezTo>
                    <a:cubicBezTo>
                      <a:pt x="3986883" y="982139"/>
                      <a:pt x="3979671" y="987500"/>
                      <a:pt x="3969437" y="986491"/>
                    </a:cubicBezTo>
                    <a:cubicBezTo>
                      <a:pt x="3957611" y="986235"/>
                      <a:pt x="3940167" y="990588"/>
                      <a:pt x="3940999" y="969718"/>
                    </a:cubicBezTo>
                    <a:cubicBezTo>
                      <a:pt x="3941585" y="960666"/>
                      <a:pt x="3940577" y="952368"/>
                      <a:pt x="3928667" y="956052"/>
                    </a:cubicBezTo>
                    <a:cubicBezTo>
                      <a:pt x="3921119" y="958648"/>
                      <a:pt x="3925651" y="968205"/>
                      <a:pt x="3926323" y="973736"/>
                    </a:cubicBezTo>
                    <a:cubicBezTo>
                      <a:pt x="3926659" y="976502"/>
                      <a:pt x="3927751" y="980861"/>
                      <a:pt x="3929681" y="982873"/>
                    </a:cubicBezTo>
                    <a:cubicBezTo>
                      <a:pt x="3939327" y="992934"/>
                      <a:pt x="3956105" y="1001572"/>
                      <a:pt x="3949063" y="1017578"/>
                    </a:cubicBezTo>
                    <a:cubicBezTo>
                      <a:pt x="3942441" y="1032411"/>
                      <a:pt x="3931795" y="1051098"/>
                      <a:pt x="3918627" y="1058302"/>
                    </a:cubicBezTo>
                    <a:cubicBezTo>
                      <a:pt x="3884329" y="1076477"/>
                      <a:pt x="3896831" y="1100787"/>
                      <a:pt x="3907405" y="1123085"/>
                    </a:cubicBezTo>
                    <a:cubicBezTo>
                      <a:pt x="3918735" y="1146976"/>
                      <a:pt x="3940375" y="1149414"/>
                      <a:pt x="3963101" y="1137688"/>
                    </a:cubicBezTo>
                    <a:cubicBezTo>
                      <a:pt x="3965869" y="1137353"/>
                      <a:pt x="3969393" y="1138611"/>
                      <a:pt x="3977277" y="1138782"/>
                    </a:cubicBezTo>
                    <a:cubicBezTo>
                      <a:pt x="3958745" y="1157298"/>
                      <a:pt x="3950445" y="1176824"/>
                      <a:pt x="3956659" y="1200210"/>
                    </a:cubicBezTo>
                    <a:cubicBezTo>
                      <a:pt x="3958843" y="1208927"/>
                      <a:pt x="3955153" y="1215547"/>
                      <a:pt x="3948361" y="1219736"/>
                    </a:cubicBezTo>
                    <a:cubicBezTo>
                      <a:pt x="3916829" y="1237577"/>
                      <a:pt x="3929497" y="1254009"/>
                      <a:pt x="3946865" y="1272118"/>
                    </a:cubicBezTo>
                    <a:cubicBezTo>
                      <a:pt x="3976563" y="1303894"/>
                      <a:pt x="3977071" y="1317304"/>
                      <a:pt x="3946129" y="1344616"/>
                    </a:cubicBezTo>
                    <a:cubicBezTo>
                      <a:pt x="3926841" y="1361540"/>
                      <a:pt x="3935569" y="1377887"/>
                      <a:pt x="3947145" y="1389960"/>
                    </a:cubicBezTo>
                    <a:cubicBezTo>
                      <a:pt x="3965687" y="1408488"/>
                      <a:pt x="3965945" y="1433716"/>
                      <a:pt x="3977357" y="1453668"/>
                    </a:cubicBezTo>
                    <a:cubicBezTo>
                      <a:pt x="3999343" y="1495917"/>
                      <a:pt x="3993903" y="1548215"/>
                      <a:pt x="4026205" y="1587534"/>
                    </a:cubicBezTo>
                    <a:cubicBezTo>
                      <a:pt x="4048523" y="1614026"/>
                      <a:pt x="4038047" y="1643357"/>
                      <a:pt x="4005339" y="1660780"/>
                    </a:cubicBezTo>
                    <a:cubicBezTo>
                      <a:pt x="3987813" y="1669071"/>
                      <a:pt x="3978925" y="1679126"/>
                      <a:pt x="3983627" y="1699326"/>
                    </a:cubicBezTo>
                    <a:cubicBezTo>
                      <a:pt x="3986901" y="1712403"/>
                      <a:pt x="3976755" y="1725977"/>
                      <a:pt x="3975669" y="1740141"/>
                    </a:cubicBezTo>
                    <a:cubicBezTo>
                      <a:pt x="3974329" y="1747600"/>
                      <a:pt x="3972905" y="1758997"/>
                      <a:pt x="3980287" y="1764280"/>
                    </a:cubicBezTo>
                    <a:cubicBezTo>
                      <a:pt x="3989181" y="1772748"/>
                      <a:pt x="3996475" y="1763448"/>
                      <a:pt x="4004443" y="1759679"/>
                    </a:cubicBezTo>
                    <a:cubicBezTo>
                      <a:pt x="4036813" y="1739491"/>
                      <a:pt x="4047791" y="1705047"/>
                      <a:pt x="4057931" y="1672951"/>
                    </a:cubicBezTo>
                    <a:cubicBezTo>
                      <a:pt x="4063881" y="1652585"/>
                      <a:pt x="4065889" y="1632136"/>
                      <a:pt x="4085849" y="1620744"/>
                    </a:cubicBezTo>
                    <a:cubicBezTo>
                      <a:pt x="4101445" y="1610440"/>
                      <a:pt x="4102615" y="1592337"/>
                      <a:pt x="4110413" y="1577924"/>
                    </a:cubicBezTo>
                    <a:cubicBezTo>
                      <a:pt x="4118291" y="1559572"/>
                      <a:pt x="4126591" y="1540046"/>
                      <a:pt x="4154941" y="1542234"/>
                    </a:cubicBezTo>
                    <a:cubicBezTo>
                      <a:pt x="4167941" y="1542909"/>
                      <a:pt x="4176917" y="1547439"/>
                      <a:pt x="4178597" y="1561268"/>
                    </a:cubicBezTo>
                    <a:cubicBezTo>
                      <a:pt x="4181789" y="1578283"/>
                      <a:pt x="4192191" y="1589936"/>
                      <a:pt x="4205447" y="1597317"/>
                    </a:cubicBezTo>
                    <a:cubicBezTo>
                      <a:pt x="4246719" y="1622643"/>
                      <a:pt x="4246299" y="1623816"/>
                      <a:pt x="4244467" y="1673432"/>
                    </a:cubicBezTo>
                    <a:cubicBezTo>
                      <a:pt x="4259309" y="1661536"/>
                      <a:pt x="4276837" y="1653244"/>
                      <a:pt x="4291685" y="1659870"/>
                    </a:cubicBezTo>
                    <a:cubicBezTo>
                      <a:pt x="4306531" y="1666497"/>
                      <a:pt x="4309221" y="1688624"/>
                      <a:pt x="4328429" y="1694163"/>
                    </a:cubicBezTo>
                    <a:cubicBezTo>
                      <a:pt x="4333127" y="1695841"/>
                      <a:pt x="4332543" y="1704891"/>
                      <a:pt x="4328517" y="1708746"/>
                    </a:cubicBezTo>
                    <a:cubicBezTo>
                      <a:pt x="4308477" y="1724077"/>
                      <a:pt x="4321233" y="1755093"/>
                      <a:pt x="4300435" y="1768831"/>
                    </a:cubicBezTo>
                    <a:cubicBezTo>
                      <a:pt x="4293225" y="1774192"/>
                      <a:pt x="4295825" y="1781737"/>
                      <a:pt x="4299267" y="1786934"/>
                    </a:cubicBezTo>
                    <a:cubicBezTo>
                      <a:pt x="4310759" y="1802946"/>
                      <a:pt x="4305311" y="1818198"/>
                      <a:pt x="4292817" y="1830934"/>
                    </a:cubicBezTo>
                    <a:cubicBezTo>
                      <a:pt x="4276637" y="1850290"/>
                      <a:pt x="4264395" y="1869730"/>
                      <a:pt x="4267757" y="1897389"/>
                    </a:cubicBezTo>
                    <a:cubicBezTo>
                      <a:pt x="4269355" y="1915158"/>
                      <a:pt x="4257115" y="1934599"/>
                      <a:pt x="4243447" y="1946914"/>
                    </a:cubicBezTo>
                    <a:cubicBezTo>
                      <a:pt x="4228103" y="1963924"/>
                      <a:pt x="4224247" y="1978422"/>
                      <a:pt x="4240021" y="1997285"/>
                    </a:cubicBezTo>
                    <a:cubicBezTo>
                      <a:pt x="4250843" y="2007765"/>
                      <a:pt x="4253699" y="2022015"/>
                      <a:pt x="4248333" y="2033327"/>
                    </a:cubicBezTo>
                    <a:cubicBezTo>
                      <a:pt x="4221673" y="2082013"/>
                      <a:pt x="4234017" y="2132725"/>
                      <a:pt x="4238893" y="2182093"/>
                    </a:cubicBezTo>
                    <a:cubicBezTo>
                      <a:pt x="4239989" y="2204974"/>
                      <a:pt x="4247123" y="2222074"/>
                      <a:pt x="4276223" y="2207333"/>
                    </a:cubicBezTo>
                    <a:cubicBezTo>
                      <a:pt x="4289809" y="2198956"/>
                      <a:pt x="4304657" y="2205583"/>
                      <a:pt x="4313885" y="2216817"/>
                    </a:cubicBezTo>
                    <a:cubicBezTo>
                      <a:pt x="4323533" y="2226877"/>
                      <a:pt x="4311877" y="2237266"/>
                      <a:pt x="4311293" y="2246318"/>
                    </a:cubicBezTo>
                    <a:cubicBezTo>
                      <a:pt x="4307023" y="2280512"/>
                      <a:pt x="4282625" y="2315454"/>
                      <a:pt x="4311069" y="2350750"/>
                    </a:cubicBezTo>
                    <a:cubicBezTo>
                      <a:pt x="4328351" y="2372798"/>
                      <a:pt x="4327353" y="2401545"/>
                      <a:pt x="4326017" y="2427527"/>
                    </a:cubicBezTo>
                    <a:cubicBezTo>
                      <a:pt x="4324765" y="2449569"/>
                      <a:pt x="4330723" y="2466250"/>
                      <a:pt x="4353455" y="2473047"/>
                    </a:cubicBezTo>
                    <a:cubicBezTo>
                      <a:pt x="4356979" y="2474305"/>
                      <a:pt x="4360501" y="2475564"/>
                      <a:pt x="4362849" y="2476403"/>
                    </a:cubicBezTo>
                    <a:cubicBezTo>
                      <a:pt x="4393135" y="2499126"/>
                      <a:pt x="4413293" y="2609515"/>
                      <a:pt x="4397197" y="2643454"/>
                    </a:cubicBezTo>
                    <a:cubicBezTo>
                      <a:pt x="4389737" y="2660632"/>
                      <a:pt x="4358447" y="2648134"/>
                      <a:pt x="4364241" y="2672693"/>
                    </a:cubicBezTo>
                    <a:cubicBezTo>
                      <a:pt x="4368189" y="2691301"/>
                      <a:pt x="4392757" y="2667004"/>
                      <a:pt x="4402995" y="2686535"/>
                    </a:cubicBezTo>
                    <a:cubicBezTo>
                      <a:pt x="4408283" y="2697685"/>
                      <a:pt x="4422711" y="2705485"/>
                      <a:pt x="4434371" y="2713618"/>
                    </a:cubicBezTo>
                    <a:cubicBezTo>
                      <a:pt x="4446451" y="2720579"/>
                      <a:pt x="4456853" y="2732232"/>
                      <a:pt x="4472871" y="2720755"/>
                    </a:cubicBezTo>
                    <a:cubicBezTo>
                      <a:pt x="4487295" y="2710032"/>
                      <a:pt x="4502137" y="2698135"/>
                      <a:pt x="4499447" y="2676007"/>
                    </a:cubicBezTo>
                    <a:cubicBezTo>
                      <a:pt x="4495583" y="2653461"/>
                      <a:pt x="4500441" y="2628737"/>
                      <a:pt x="4472677" y="2617497"/>
                    </a:cubicBezTo>
                    <a:cubicBezTo>
                      <a:pt x="4467979" y="2615819"/>
                      <a:pt x="4464623" y="2606682"/>
                      <a:pt x="4462775" y="2600731"/>
                    </a:cubicBezTo>
                    <a:cubicBezTo>
                      <a:pt x="4459083" y="2588828"/>
                      <a:pt x="4441969" y="2577424"/>
                      <a:pt x="4457985" y="2565947"/>
                    </a:cubicBezTo>
                    <a:cubicBezTo>
                      <a:pt x="4472409" y="2555224"/>
                      <a:pt x="4477949" y="2573078"/>
                      <a:pt x="4486087" y="2579953"/>
                    </a:cubicBezTo>
                    <a:cubicBezTo>
                      <a:pt x="4496573" y="2587668"/>
                      <a:pt x="4507479" y="2594209"/>
                      <a:pt x="4520561" y="2590945"/>
                    </a:cubicBezTo>
                    <a:cubicBezTo>
                      <a:pt x="4557547" y="2576374"/>
                      <a:pt x="4588499" y="2586106"/>
                      <a:pt x="4613501" y="2616204"/>
                    </a:cubicBezTo>
                    <a:cubicBezTo>
                      <a:pt x="4620801" y="2625426"/>
                      <a:pt x="4629103" y="2624423"/>
                      <a:pt x="4640175" y="2623086"/>
                    </a:cubicBezTo>
                    <a:cubicBezTo>
                      <a:pt x="4656781" y="2621080"/>
                      <a:pt x="4672969" y="2620247"/>
                      <a:pt x="4687313" y="2631986"/>
                    </a:cubicBezTo>
                    <a:cubicBezTo>
                      <a:pt x="4693103" y="2638022"/>
                      <a:pt x="4703671" y="2641797"/>
                      <a:pt x="4699899" y="2652356"/>
                    </a:cubicBezTo>
                    <a:cubicBezTo>
                      <a:pt x="4695373" y="2661323"/>
                      <a:pt x="4685813" y="2665846"/>
                      <a:pt x="4677173" y="2664082"/>
                    </a:cubicBezTo>
                    <a:cubicBezTo>
                      <a:pt x="4635905" y="2657280"/>
                      <a:pt x="4618383" y="2684095"/>
                      <a:pt x="4602371" y="2714094"/>
                    </a:cubicBezTo>
                    <a:cubicBezTo>
                      <a:pt x="4597423" y="2724233"/>
                      <a:pt x="4594071" y="2733619"/>
                      <a:pt x="4582161" y="2737303"/>
                    </a:cubicBezTo>
                    <a:cubicBezTo>
                      <a:pt x="4557925" y="2745843"/>
                      <a:pt x="4539057" y="2761594"/>
                      <a:pt x="4521701" y="2780530"/>
                    </a:cubicBezTo>
                    <a:cubicBezTo>
                      <a:pt x="4503169" y="2799047"/>
                      <a:pt x="4486227" y="2798287"/>
                      <a:pt x="4467685" y="2779757"/>
                    </a:cubicBezTo>
                    <a:cubicBezTo>
                      <a:pt x="4442937" y="2756365"/>
                      <a:pt x="4416931" y="2736493"/>
                      <a:pt x="4392937" y="2714693"/>
                    </a:cubicBezTo>
                    <a:cubicBezTo>
                      <a:pt x="4386729" y="2709830"/>
                      <a:pt x="4379347" y="2704548"/>
                      <a:pt x="4372135" y="2709909"/>
                    </a:cubicBezTo>
                    <a:cubicBezTo>
                      <a:pt x="4358969" y="2717112"/>
                      <a:pt x="4355115" y="2731610"/>
                      <a:pt x="4356039" y="2743848"/>
                    </a:cubicBezTo>
                    <a:cubicBezTo>
                      <a:pt x="4358813" y="2762036"/>
                      <a:pt x="4352275" y="2772930"/>
                      <a:pt x="4339443" y="2782899"/>
                    </a:cubicBezTo>
                    <a:cubicBezTo>
                      <a:pt x="4321833" y="2795130"/>
                      <a:pt x="4308077" y="2792862"/>
                      <a:pt x="4306143" y="2772327"/>
                    </a:cubicBezTo>
                    <a:cubicBezTo>
                      <a:pt x="4305047" y="2749446"/>
                      <a:pt x="4295233" y="2747264"/>
                      <a:pt x="4276361" y="2744491"/>
                    </a:cubicBezTo>
                    <a:cubicBezTo>
                      <a:pt x="4229221" y="2735592"/>
                      <a:pt x="4191555" y="2707585"/>
                      <a:pt x="4151793" y="2685445"/>
                    </a:cubicBezTo>
                    <a:cubicBezTo>
                      <a:pt x="4137363" y="2677646"/>
                      <a:pt x="4123775" y="2667499"/>
                      <a:pt x="4106241" y="2657269"/>
                    </a:cubicBezTo>
                    <a:cubicBezTo>
                      <a:pt x="4107675" y="2682916"/>
                      <a:pt x="4113887" y="2706301"/>
                      <a:pt x="4092251" y="2722386"/>
                    </a:cubicBezTo>
                    <a:cubicBezTo>
                      <a:pt x="4091077" y="2721967"/>
                      <a:pt x="4090239" y="2724313"/>
                      <a:pt x="4090239" y="2724313"/>
                    </a:cubicBezTo>
                    <a:cubicBezTo>
                      <a:pt x="4116163" y="2748125"/>
                      <a:pt x="4099813" y="2775359"/>
                      <a:pt x="4098479" y="2801340"/>
                    </a:cubicBezTo>
                    <a:cubicBezTo>
                      <a:pt x="4097055" y="2812739"/>
                      <a:pt x="4104101" y="2815256"/>
                      <a:pt x="4125995" y="2824398"/>
                    </a:cubicBezTo>
                    <a:cubicBezTo>
                      <a:pt x="4123563" y="2827499"/>
                      <a:pt x="4119539" y="2831352"/>
                      <a:pt x="4115933" y="2834034"/>
                    </a:cubicBezTo>
                    <a:cubicBezTo>
                      <a:pt x="4105953" y="2839730"/>
                      <a:pt x="4088509" y="2844081"/>
                      <a:pt x="4093293" y="2860343"/>
                    </a:cubicBezTo>
                    <a:cubicBezTo>
                      <a:pt x="4096651" y="2869480"/>
                      <a:pt x="4114685" y="2874599"/>
                      <a:pt x="4125001" y="2871669"/>
                    </a:cubicBezTo>
                    <a:cubicBezTo>
                      <a:pt x="4140013" y="2870416"/>
                      <a:pt x="4163583" y="2874867"/>
                      <a:pt x="4164081" y="2851232"/>
                    </a:cubicBezTo>
                    <a:cubicBezTo>
                      <a:pt x="4166005" y="2834721"/>
                      <a:pt x="4172963" y="2822655"/>
                      <a:pt x="4184621" y="2812265"/>
                    </a:cubicBezTo>
                    <a:cubicBezTo>
                      <a:pt x="4204243" y="2798108"/>
                      <a:pt x="4214145" y="2814873"/>
                      <a:pt x="4226559" y="2824600"/>
                    </a:cubicBezTo>
                    <a:cubicBezTo>
                      <a:pt x="4240905" y="2836339"/>
                      <a:pt x="4226565" y="2843122"/>
                      <a:pt x="4221619" y="2853262"/>
                    </a:cubicBezTo>
                    <a:cubicBezTo>
                      <a:pt x="4209967" y="2882174"/>
                      <a:pt x="4170215" y="2897079"/>
                      <a:pt x="4190189" y="2941256"/>
                    </a:cubicBezTo>
                    <a:cubicBezTo>
                      <a:pt x="4198497" y="2958775"/>
                      <a:pt x="4164781" y="2967900"/>
                      <a:pt x="4143395" y="2972167"/>
                    </a:cubicBezTo>
                    <a:cubicBezTo>
                      <a:pt x="4135091" y="2973170"/>
                      <a:pt x="4124523" y="2969395"/>
                      <a:pt x="4115045" y="2969978"/>
                    </a:cubicBezTo>
                    <a:cubicBezTo>
                      <a:pt x="4096173" y="2967206"/>
                      <a:pt x="4075287" y="2966361"/>
                      <a:pt x="4068079" y="2990245"/>
                    </a:cubicBezTo>
                    <a:cubicBezTo>
                      <a:pt x="4063305" y="3011029"/>
                      <a:pt x="4056181" y="3030974"/>
                      <a:pt x="4077071" y="3050342"/>
                    </a:cubicBezTo>
                    <a:cubicBezTo>
                      <a:pt x="4119687" y="3086731"/>
                      <a:pt x="4136307" y="3140294"/>
                      <a:pt x="4158965" y="3188075"/>
                    </a:cubicBezTo>
                    <a:cubicBezTo>
                      <a:pt x="4165763" y="3202409"/>
                      <a:pt x="4169793" y="3217078"/>
                      <a:pt x="4179777" y="3229905"/>
                    </a:cubicBezTo>
                    <a:cubicBezTo>
                      <a:pt x="4188671" y="3238373"/>
                      <a:pt x="4184143" y="3247339"/>
                      <a:pt x="4176093" y="3255048"/>
                    </a:cubicBezTo>
                    <a:cubicBezTo>
                      <a:pt x="4148337" y="3280852"/>
                      <a:pt x="4133753" y="3317976"/>
                      <a:pt x="4120845" y="3350408"/>
                    </a:cubicBezTo>
                    <a:cubicBezTo>
                      <a:pt x="4110031" y="3376973"/>
                      <a:pt x="4095019" y="3378225"/>
                      <a:pt x="4076399" y="3382158"/>
                    </a:cubicBezTo>
                    <a:cubicBezTo>
                      <a:pt x="4065329" y="3383495"/>
                      <a:pt x="4053921" y="3382067"/>
                      <a:pt x="4053253" y="3395057"/>
                    </a:cubicBezTo>
                    <a:cubicBezTo>
                      <a:pt x="4051411" y="3407629"/>
                      <a:pt x="4064831" y="3407130"/>
                      <a:pt x="4074227" y="3410486"/>
                    </a:cubicBezTo>
                    <a:cubicBezTo>
                      <a:pt x="4085969" y="3414680"/>
                      <a:pt x="4099725" y="3416949"/>
                      <a:pt x="4112307" y="3418796"/>
                    </a:cubicBezTo>
                    <a:cubicBezTo>
                      <a:pt x="4123295" y="3421399"/>
                      <a:pt x="4131853" y="3427101"/>
                      <a:pt x="4132359" y="3440511"/>
                    </a:cubicBezTo>
                    <a:cubicBezTo>
                      <a:pt x="4131105" y="3462554"/>
                      <a:pt x="4139161" y="3473369"/>
                      <a:pt x="4163233" y="3472706"/>
                    </a:cubicBezTo>
                    <a:cubicBezTo>
                      <a:pt x="4184537" y="3472378"/>
                      <a:pt x="4197205" y="3488809"/>
                      <a:pt x="4196035" y="3506913"/>
                    </a:cubicBezTo>
                    <a:cubicBezTo>
                      <a:pt x="4194865" y="3525016"/>
                      <a:pt x="4177923" y="3524256"/>
                      <a:pt x="4162237" y="3519976"/>
                    </a:cubicBezTo>
                    <a:cubicBezTo>
                      <a:pt x="4159471" y="3520311"/>
                      <a:pt x="4153179" y="3519387"/>
                      <a:pt x="4153179" y="3519387"/>
                    </a:cubicBezTo>
                    <a:cubicBezTo>
                      <a:pt x="4143463" y="3568833"/>
                      <a:pt x="4096319" y="3541410"/>
                      <a:pt x="4069567" y="3556990"/>
                    </a:cubicBezTo>
                    <a:cubicBezTo>
                      <a:pt x="4043233" y="3571397"/>
                      <a:pt x="4040301" y="3579609"/>
                      <a:pt x="4053223" y="3602746"/>
                    </a:cubicBezTo>
                    <a:cubicBezTo>
                      <a:pt x="4054315" y="3607106"/>
                      <a:pt x="4057755" y="3612303"/>
                      <a:pt x="4058847" y="3616662"/>
                    </a:cubicBezTo>
                    <a:cubicBezTo>
                      <a:pt x="4060191" y="3627725"/>
                      <a:pt x="4051469" y="3629902"/>
                      <a:pt x="4045095" y="3632916"/>
                    </a:cubicBezTo>
                    <a:cubicBezTo>
                      <a:pt x="4032767" y="3637774"/>
                      <a:pt x="4029409" y="3628637"/>
                      <a:pt x="4025633" y="3620673"/>
                    </a:cubicBezTo>
                    <a:cubicBezTo>
                      <a:pt x="3999033" y="3572806"/>
                      <a:pt x="3937973" y="3569517"/>
                      <a:pt x="3907453" y="3614180"/>
                    </a:cubicBezTo>
                    <a:cubicBezTo>
                      <a:pt x="3901753" y="3622726"/>
                      <a:pt x="3903599" y="3628678"/>
                      <a:pt x="3911401" y="3632787"/>
                    </a:cubicBezTo>
                    <a:cubicBezTo>
                      <a:pt x="3922725" y="3638155"/>
                      <a:pt x="3934803" y="3645116"/>
                      <a:pt x="3949061" y="3642271"/>
                    </a:cubicBezTo>
                    <a:cubicBezTo>
                      <a:pt x="3965751" y="3636326"/>
                      <a:pt x="3986129" y="3623761"/>
                      <a:pt x="3997707" y="3635834"/>
                    </a:cubicBezTo>
                    <a:cubicBezTo>
                      <a:pt x="4016247" y="3654362"/>
                      <a:pt x="4028751" y="3678673"/>
                      <a:pt x="4033705" y="3705578"/>
                    </a:cubicBezTo>
                    <a:cubicBezTo>
                      <a:pt x="4036309" y="3713122"/>
                      <a:pt x="4032955" y="3722509"/>
                      <a:pt x="4039501" y="3730138"/>
                    </a:cubicBezTo>
                    <a:cubicBezTo>
                      <a:pt x="4051751" y="3747743"/>
                      <a:pt x="4062325" y="3770040"/>
                      <a:pt x="4043037" y="3786965"/>
                    </a:cubicBezTo>
                    <a:cubicBezTo>
                      <a:pt x="4019389" y="3804976"/>
                      <a:pt x="3993057" y="3819383"/>
                      <a:pt x="3960593" y="3806465"/>
                    </a:cubicBezTo>
                    <a:cubicBezTo>
                      <a:pt x="3952793" y="3802356"/>
                      <a:pt x="3944065" y="3786009"/>
                      <a:pt x="3936689" y="3799248"/>
                    </a:cubicBezTo>
                    <a:cubicBezTo>
                      <a:pt x="3921679" y="3819023"/>
                      <a:pt x="3889223" y="3824628"/>
                      <a:pt x="3888979" y="3854969"/>
                    </a:cubicBezTo>
                    <a:cubicBezTo>
                      <a:pt x="3889567" y="3864440"/>
                      <a:pt x="3892169" y="3871984"/>
                      <a:pt x="3902739" y="3875759"/>
                    </a:cubicBezTo>
                    <a:cubicBezTo>
                      <a:pt x="3910959" y="3878695"/>
                      <a:pt x="3923959" y="3879370"/>
                      <a:pt x="3929329" y="3886580"/>
                    </a:cubicBezTo>
                    <a:cubicBezTo>
                      <a:pt x="3957435" y="3919109"/>
                      <a:pt x="3987555" y="3949710"/>
                      <a:pt x="4031843" y="3962885"/>
                    </a:cubicBezTo>
                    <a:cubicBezTo>
                      <a:pt x="4041657" y="3965067"/>
                      <a:pt x="4042919" y="3980070"/>
                      <a:pt x="4030171" y="3986100"/>
                    </a:cubicBezTo>
                    <a:cubicBezTo>
                      <a:pt x="4014237" y="3993638"/>
                      <a:pt x="3995369" y="4009389"/>
                      <a:pt x="3981609" y="3988599"/>
                    </a:cubicBezTo>
                    <a:cubicBezTo>
                      <a:pt x="3953585" y="3952130"/>
                      <a:pt x="3911475" y="3929151"/>
                      <a:pt x="3888315" y="3886482"/>
                    </a:cubicBezTo>
                    <a:cubicBezTo>
                      <a:pt x="3879251" y="3867370"/>
                      <a:pt x="3845201" y="3873727"/>
                      <a:pt x="3820963" y="3882268"/>
                    </a:cubicBezTo>
                    <a:cubicBezTo>
                      <a:pt x="3793539" y="3892317"/>
                      <a:pt x="3758815" y="3893143"/>
                      <a:pt x="3773591" y="3940754"/>
                    </a:cubicBezTo>
                    <a:cubicBezTo>
                      <a:pt x="3778293" y="3960955"/>
                      <a:pt x="3752545" y="3966310"/>
                      <a:pt x="3740469" y="3977872"/>
                    </a:cubicBezTo>
                    <a:cubicBezTo>
                      <a:pt x="3729233" y="3987088"/>
                      <a:pt x="3720339" y="3978620"/>
                      <a:pt x="3713459" y="3968224"/>
                    </a:cubicBezTo>
                    <a:cubicBezTo>
                      <a:pt x="3711529" y="3966213"/>
                      <a:pt x="3705321" y="3961349"/>
                      <a:pt x="3703309" y="3963276"/>
                    </a:cubicBezTo>
                    <a:cubicBezTo>
                      <a:pt x="3672615" y="3978771"/>
                      <a:pt x="3651725" y="3959403"/>
                      <a:pt x="3626729" y="3947829"/>
                    </a:cubicBezTo>
                    <a:cubicBezTo>
                      <a:pt x="3604079" y="3937094"/>
                      <a:pt x="3579843" y="3945633"/>
                      <a:pt x="3556023" y="3953001"/>
                    </a:cubicBezTo>
                    <a:cubicBezTo>
                      <a:pt x="3546883" y="3956351"/>
                      <a:pt x="3540343" y="3967244"/>
                      <a:pt x="3544539" y="3974034"/>
                    </a:cubicBezTo>
                    <a:cubicBezTo>
                      <a:pt x="3555869" y="3997925"/>
                      <a:pt x="3551263" y="4029353"/>
                      <a:pt x="3584061" y="4045038"/>
                    </a:cubicBezTo>
                    <a:cubicBezTo>
                      <a:pt x="3622313" y="4063992"/>
                      <a:pt x="3623165" y="4117214"/>
                      <a:pt x="3588281" y="4144442"/>
                    </a:cubicBezTo>
                    <a:cubicBezTo>
                      <a:pt x="3582243" y="4150223"/>
                      <a:pt x="3575869" y="4153237"/>
                      <a:pt x="3567649" y="4150301"/>
                    </a:cubicBezTo>
                    <a:cubicBezTo>
                      <a:pt x="3542651" y="4138727"/>
                      <a:pt x="3530157" y="4151462"/>
                      <a:pt x="3517499" y="4172075"/>
                    </a:cubicBezTo>
                    <a:cubicBezTo>
                      <a:pt x="3493855" y="4208610"/>
                      <a:pt x="3456703" y="4231060"/>
                      <a:pt x="3421821" y="4258288"/>
                    </a:cubicBezTo>
                    <a:cubicBezTo>
                      <a:pt x="3404965" y="4272110"/>
                      <a:pt x="3382735" y="4260202"/>
                      <a:pt x="3364617" y="4259022"/>
                    </a:cubicBezTo>
                    <a:cubicBezTo>
                      <a:pt x="3323267" y="4256159"/>
                      <a:pt x="3295093" y="4283137"/>
                      <a:pt x="3260203" y="4291842"/>
                    </a:cubicBezTo>
                    <a:lnTo>
                      <a:pt x="3260729" y="4290566"/>
                    </a:lnTo>
                    <a:lnTo>
                      <a:pt x="3260715" y="4290577"/>
                    </a:lnTo>
                    <a:cubicBezTo>
                      <a:pt x="3204867" y="4302436"/>
                      <a:pt x="3165357" y="4342659"/>
                      <a:pt x="3115627" y="4363330"/>
                    </a:cubicBezTo>
                    <a:cubicBezTo>
                      <a:pt x="3103299" y="4368203"/>
                      <a:pt x="3096667" y="4383063"/>
                      <a:pt x="3089369" y="4392384"/>
                    </a:cubicBezTo>
                    <a:cubicBezTo>
                      <a:pt x="3074769" y="4411024"/>
                      <a:pt x="3060491" y="4419509"/>
                      <a:pt x="3047319" y="4417951"/>
                    </a:cubicBezTo>
                    <a:cubicBezTo>
                      <a:pt x="3034145" y="4416393"/>
                      <a:pt x="3022077" y="4404793"/>
                      <a:pt x="3011901" y="4383267"/>
                    </a:cubicBezTo>
                    <a:cubicBezTo>
                      <a:pt x="3008133" y="4375294"/>
                      <a:pt x="3006797" y="4364215"/>
                      <a:pt x="3005041" y="4354310"/>
                    </a:cubicBezTo>
                    <a:cubicBezTo>
                      <a:pt x="3003371" y="4340462"/>
                      <a:pt x="2998933" y="4326949"/>
                      <a:pt x="3008665" y="4314522"/>
                    </a:cubicBezTo>
                    <a:cubicBezTo>
                      <a:pt x="3030229" y="4283791"/>
                      <a:pt x="3026641" y="4249378"/>
                      <a:pt x="3012319" y="4219082"/>
                    </a:cubicBezTo>
                    <a:cubicBezTo>
                      <a:pt x="2996155" y="4182826"/>
                      <a:pt x="2997683" y="4148914"/>
                      <a:pt x="3014971" y="4115331"/>
                    </a:cubicBezTo>
                    <a:cubicBezTo>
                      <a:pt x="3022775" y="4100890"/>
                      <a:pt x="3029407" y="4086030"/>
                      <a:pt x="3035285" y="4069575"/>
                    </a:cubicBezTo>
                    <a:cubicBezTo>
                      <a:pt x="3049053" y="4034734"/>
                      <a:pt x="3065921" y="4002328"/>
                      <a:pt x="3092179" y="3973273"/>
                    </a:cubicBezTo>
                    <a:cubicBezTo>
                      <a:pt x="3102665" y="3962441"/>
                      <a:pt x="3111225" y="3949594"/>
                      <a:pt x="3101759" y="3931635"/>
                    </a:cubicBezTo>
                    <a:cubicBezTo>
                      <a:pt x="3093047" y="3915271"/>
                      <a:pt x="3076445" y="3917292"/>
                      <a:pt x="3060683" y="3916963"/>
                    </a:cubicBezTo>
                    <a:cubicBezTo>
                      <a:pt x="3052801" y="3916798"/>
                      <a:pt x="3043327" y="3917390"/>
                      <a:pt x="3035025" y="3918401"/>
                    </a:cubicBezTo>
                    <a:cubicBezTo>
                      <a:pt x="2982451" y="3924803"/>
                      <a:pt x="2954047" y="3889476"/>
                      <a:pt x="2972099" y="3838937"/>
                    </a:cubicBezTo>
                    <a:cubicBezTo>
                      <a:pt x="2981335" y="3813080"/>
                      <a:pt x="2977899" y="3807877"/>
                      <a:pt x="2950735" y="3806125"/>
                    </a:cubicBezTo>
                    <a:cubicBezTo>
                      <a:pt x="2936565" y="3805040"/>
                      <a:pt x="2922395" y="3803955"/>
                      <a:pt x="2908647" y="3801695"/>
                    </a:cubicBezTo>
                    <a:cubicBezTo>
                      <a:pt x="2903951" y="3800018"/>
                      <a:pt x="2896911" y="3797503"/>
                      <a:pt x="2895651" y="3801029"/>
                    </a:cubicBezTo>
                    <a:cubicBezTo>
                      <a:pt x="2875261" y="3832178"/>
                      <a:pt x="2852553" y="3806839"/>
                      <a:pt x="2829663" y="3807939"/>
                    </a:cubicBezTo>
                    <a:cubicBezTo>
                      <a:pt x="2795369" y="3807618"/>
                      <a:pt x="2758139" y="3815524"/>
                      <a:pt x="2732215" y="3847348"/>
                    </a:cubicBezTo>
                    <a:cubicBezTo>
                      <a:pt x="2715183" y="3869095"/>
                      <a:pt x="2697313" y="3893194"/>
                      <a:pt x="2661599" y="3885738"/>
                    </a:cubicBezTo>
                    <a:cubicBezTo>
                      <a:pt x="2650617" y="3883141"/>
                      <a:pt x="2645999" y="3896070"/>
                      <a:pt x="2643813" y="3905891"/>
                    </a:cubicBezTo>
                    <a:cubicBezTo>
                      <a:pt x="2641209" y="3916888"/>
                      <a:pt x="2642545" y="3927968"/>
                      <a:pt x="2639939" y="3938964"/>
                    </a:cubicBezTo>
                    <a:cubicBezTo>
                      <a:pt x="2632211" y="3968011"/>
                      <a:pt x="2610323" y="3977421"/>
                      <a:pt x="2582997" y="3965010"/>
                    </a:cubicBezTo>
                    <a:cubicBezTo>
                      <a:pt x="2559447" y="3942021"/>
                      <a:pt x="2523981" y="3941280"/>
                      <a:pt x="2499259" y="3917872"/>
                    </a:cubicBezTo>
                    <a:cubicBezTo>
                      <a:pt x="2486521" y="3905369"/>
                      <a:pt x="2476551" y="3892531"/>
                      <a:pt x="2473793" y="3874317"/>
                    </a:cubicBezTo>
                    <a:cubicBezTo>
                      <a:pt x="2468689" y="3855265"/>
                      <a:pt x="2452009" y="3842681"/>
                      <a:pt x="2438431" y="3832531"/>
                    </a:cubicBezTo>
                    <a:cubicBezTo>
                      <a:pt x="2390743" y="3795617"/>
                      <a:pt x="2339361" y="3765337"/>
                      <a:pt x="2295699" y="3724561"/>
                    </a:cubicBezTo>
                    <a:cubicBezTo>
                      <a:pt x="2267875" y="3698719"/>
                      <a:pt x="2239385" y="3667338"/>
                      <a:pt x="2226407" y="3629571"/>
                    </a:cubicBezTo>
                    <a:cubicBezTo>
                      <a:pt x="2220043" y="3614045"/>
                      <a:pt x="2223907" y="3599521"/>
                      <a:pt x="2235233" y="3586338"/>
                    </a:cubicBezTo>
                    <a:cubicBezTo>
                      <a:pt x="2251511" y="3562997"/>
                      <a:pt x="2236443" y="3512555"/>
                      <a:pt x="2211799" y="3503752"/>
                    </a:cubicBezTo>
                    <a:cubicBezTo>
                      <a:pt x="2197715" y="3498722"/>
                      <a:pt x="2187315" y="3505609"/>
                      <a:pt x="2181943" y="3516943"/>
                    </a:cubicBezTo>
                    <a:cubicBezTo>
                      <a:pt x="2169187" y="3541543"/>
                      <a:pt x="2150741" y="3537605"/>
                      <a:pt x="2131211" y="3529304"/>
                    </a:cubicBezTo>
                    <a:cubicBezTo>
                      <a:pt x="2074209" y="3503642"/>
                      <a:pt x="2041195" y="3462693"/>
                      <a:pt x="2031167" y="3398148"/>
                    </a:cubicBezTo>
                    <a:cubicBezTo>
                      <a:pt x="2019545" y="3334359"/>
                      <a:pt x="1984775" y="3283507"/>
                      <a:pt x="1920313" y="3256506"/>
                    </a:cubicBezTo>
                    <a:cubicBezTo>
                      <a:pt x="1917965" y="3255667"/>
                      <a:pt x="1915197" y="3256004"/>
                      <a:pt x="1914445" y="3254410"/>
                    </a:cubicBezTo>
                    <a:cubicBezTo>
                      <a:pt x="1888805" y="3218746"/>
                      <a:pt x="1857785" y="3212967"/>
                      <a:pt x="1822139" y="3238667"/>
                    </a:cubicBezTo>
                    <a:cubicBezTo>
                      <a:pt x="1819705" y="3241775"/>
                      <a:pt x="1812665" y="3239260"/>
                      <a:pt x="1809563" y="3236826"/>
                    </a:cubicBezTo>
                    <a:cubicBezTo>
                      <a:pt x="1790461" y="3208799"/>
                      <a:pt x="1751809" y="3209570"/>
                      <a:pt x="1727507" y="3184987"/>
                    </a:cubicBezTo>
                    <a:cubicBezTo>
                      <a:pt x="1702031" y="3159983"/>
                      <a:pt x="1623465" y="3165052"/>
                      <a:pt x="1588659" y="3188403"/>
                    </a:cubicBezTo>
                    <a:cubicBezTo>
                      <a:pt x="1586311" y="3187564"/>
                      <a:pt x="1581615" y="3185887"/>
                      <a:pt x="1576921" y="3184211"/>
                    </a:cubicBezTo>
                    <a:cubicBezTo>
                      <a:pt x="1559145" y="3185813"/>
                      <a:pt x="1554709" y="3172301"/>
                      <a:pt x="1558907" y="3160547"/>
                    </a:cubicBezTo>
                    <a:cubicBezTo>
                      <a:pt x="1573343" y="3131246"/>
                      <a:pt x="1555825" y="3121013"/>
                      <a:pt x="1532773" y="3111453"/>
                    </a:cubicBezTo>
                    <a:cubicBezTo>
                      <a:pt x="1528079" y="3109776"/>
                      <a:pt x="1524557" y="3108519"/>
                      <a:pt x="1521037" y="3107261"/>
                    </a:cubicBezTo>
                    <a:cubicBezTo>
                      <a:pt x="1511065" y="3094423"/>
                      <a:pt x="1498995" y="3087461"/>
                      <a:pt x="1483481" y="3093847"/>
                    </a:cubicBezTo>
                    <a:cubicBezTo>
                      <a:pt x="1466373" y="3100989"/>
                      <a:pt x="1473157" y="3115340"/>
                      <a:pt x="1473653" y="3128770"/>
                    </a:cubicBezTo>
                    <a:cubicBezTo>
                      <a:pt x="1474655" y="3137079"/>
                      <a:pt x="1471297" y="3146482"/>
                      <a:pt x="1475067" y="3154455"/>
                    </a:cubicBezTo>
                    <a:cubicBezTo>
                      <a:pt x="1473807" y="3157981"/>
                      <a:pt x="1472127" y="3162682"/>
                      <a:pt x="1470449" y="3167384"/>
                    </a:cubicBezTo>
                    <a:cubicBezTo>
                      <a:pt x="1463817" y="3182243"/>
                      <a:pt x="1446127" y="3179901"/>
                      <a:pt x="1439925" y="3175035"/>
                    </a:cubicBezTo>
                    <a:cubicBezTo>
                      <a:pt x="1416625" y="3158761"/>
                      <a:pt x="1395251" y="3144500"/>
                      <a:pt x="1368591" y="3137628"/>
                    </a:cubicBezTo>
                    <a:cubicBezTo>
                      <a:pt x="1355261" y="3134192"/>
                      <a:pt x="1343279" y="3123285"/>
                      <a:pt x="1327935" y="3121781"/>
                    </a:cubicBezTo>
                    <a:cubicBezTo>
                      <a:pt x="1314939" y="3121114"/>
                      <a:pt x="1305637" y="3113816"/>
                      <a:pt x="1301113" y="3104249"/>
                    </a:cubicBezTo>
                    <a:cubicBezTo>
                      <a:pt x="1289387" y="3081506"/>
                      <a:pt x="1276983" y="3071775"/>
                      <a:pt x="1252241" y="3085467"/>
                    </a:cubicBezTo>
                    <a:cubicBezTo>
                      <a:pt x="1248635" y="3088155"/>
                      <a:pt x="1235725" y="3083543"/>
                      <a:pt x="1234217" y="3080355"/>
                    </a:cubicBezTo>
                    <a:cubicBezTo>
                      <a:pt x="1222663" y="3049721"/>
                      <a:pt x="1193819" y="3052671"/>
                      <a:pt x="1169927" y="3045462"/>
                    </a:cubicBezTo>
                    <a:cubicBezTo>
                      <a:pt x="1147963" y="3040267"/>
                      <a:pt x="1133631" y="3028522"/>
                      <a:pt x="1130539" y="3007538"/>
                    </a:cubicBezTo>
                    <a:cubicBezTo>
                      <a:pt x="1125005" y="3008212"/>
                      <a:pt x="1122659" y="3007374"/>
                      <a:pt x="1122659" y="3007374"/>
                    </a:cubicBezTo>
                    <a:cubicBezTo>
                      <a:pt x="1107639" y="3027190"/>
                      <a:pt x="1084073" y="3041301"/>
                      <a:pt x="1063367" y="3032581"/>
                    </a:cubicBezTo>
                    <a:cubicBezTo>
                      <a:pt x="1034867" y="3019750"/>
                      <a:pt x="1035133" y="2989364"/>
                      <a:pt x="1038081" y="2962586"/>
                    </a:cubicBezTo>
                    <a:cubicBezTo>
                      <a:pt x="1039427" y="2955115"/>
                      <a:pt x="1043959" y="2946131"/>
                      <a:pt x="1046897" y="2937904"/>
                    </a:cubicBezTo>
                    <a:cubicBezTo>
                      <a:pt x="1099291" y="2957943"/>
                      <a:pt x="1140547" y="2946174"/>
                      <a:pt x="1174277" y="2899910"/>
                    </a:cubicBezTo>
                    <a:cubicBezTo>
                      <a:pt x="1181575" y="2890589"/>
                      <a:pt x="1193235" y="2880176"/>
                      <a:pt x="1208825" y="2888395"/>
                    </a:cubicBezTo>
                    <a:cubicBezTo>
                      <a:pt x="1223243" y="2896196"/>
                      <a:pt x="1218205" y="2910300"/>
                      <a:pt x="1215935" y="2924066"/>
                    </a:cubicBezTo>
                    <a:cubicBezTo>
                      <a:pt x="1211565" y="2943710"/>
                      <a:pt x="1215077" y="2963519"/>
                      <a:pt x="1206767" y="2983080"/>
                    </a:cubicBezTo>
                    <a:cubicBezTo>
                      <a:pt x="1203493" y="2988537"/>
                      <a:pt x="1203741" y="2995252"/>
                      <a:pt x="1208349" y="3000875"/>
                    </a:cubicBezTo>
                    <a:cubicBezTo>
                      <a:pt x="1216479" y="3007754"/>
                      <a:pt x="1224447" y="3003973"/>
                      <a:pt x="1230067" y="2999354"/>
                    </a:cubicBezTo>
                    <a:cubicBezTo>
                      <a:pt x="1261439" y="2970802"/>
                      <a:pt x="1288851" y="2979268"/>
                      <a:pt x="1317515" y="3002759"/>
                    </a:cubicBezTo>
                    <a:cubicBezTo>
                      <a:pt x="1328411" y="3009302"/>
                      <a:pt x="1340567" y="3012318"/>
                      <a:pt x="1352723" y="3015335"/>
                    </a:cubicBezTo>
                    <a:cubicBezTo>
                      <a:pt x="1364125" y="3016757"/>
                      <a:pt x="1371501" y="3022042"/>
                      <a:pt x="1378371" y="3032447"/>
                    </a:cubicBezTo>
                    <a:cubicBezTo>
                      <a:pt x="1400155" y="3064083"/>
                      <a:pt x="1443501" y="3064989"/>
                      <a:pt x="1467833" y="3033921"/>
                    </a:cubicBezTo>
                    <a:cubicBezTo>
                      <a:pt x="1468671" y="3031570"/>
                      <a:pt x="1469511" y="3029220"/>
                      <a:pt x="1471105" y="3028464"/>
                    </a:cubicBezTo>
                    <a:cubicBezTo>
                      <a:pt x="1498373" y="2989169"/>
                      <a:pt x="1514137" y="2989498"/>
                      <a:pt x="1534909" y="3031374"/>
                    </a:cubicBezTo>
                    <a:cubicBezTo>
                      <a:pt x="1545883" y="3052523"/>
                      <a:pt x="1560213" y="3064268"/>
                      <a:pt x="1584449" y="3055696"/>
                    </a:cubicBezTo>
                    <a:cubicBezTo>
                      <a:pt x="1598371" y="3050067"/>
                      <a:pt x="1612119" y="3052327"/>
                      <a:pt x="1622595" y="3060045"/>
                    </a:cubicBezTo>
                    <a:cubicBezTo>
                      <a:pt x="1659389" y="3090416"/>
                      <a:pt x="1701391" y="3098791"/>
                      <a:pt x="1746329" y="3098941"/>
                    </a:cubicBezTo>
                    <a:cubicBezTo>
                      <a:pt x="1761673" y="3100445"/>
                      <a:pt x="1774163" y="3106232"/>
                      <a:pt x="1779355" y="3121338"/>
                    </a:cubicBezTo>
                    <a:cubicBezTo>
                      <a:pt x="1787311" y="3136109"/>
                      <a:pt x="1796281" y="3140638"/>
                      <a:pt x="1811041" y="3132657"/>
                    </a:cubicBezTo>
                    <a:cubicBezTo>
                      <a:pt x="1826975" y="3125096"/>
                      <a:pt x="1844247" y="3128614"/>
                      <a:pt x="1860095" y="3124998"/>
                    </a:cubicBezTo>
                    <a:cubicBezTo>
                      <a:pt x="1864455" y="3123905"/>
                      <a:pt x="1869989" y="3123231"/>
                      <a:pt x="1875103" y="3123733"/>
                    </a:cubicBezTo>
                    <a:cubicBezTo>
                      <a:pt x="1893967" y="3126495"/>
                      <a:pt x="1899911" y="3143195"/>
                      <a:pt x="1908289" y="3156791"/>
                    </a:cubicBezTo>
                    <a:cubicBezTo>
                      <a:pt x="1915159" y="3167196"/>
                      <a:pt x="1922869" y="3175251"/>
                      <a:pt x="1932687" y="3158878"/>
                    </a:cubicBezTo>
                    <a:cubicBezTo>
                      <a:pt x="1936379" y="3152246"/>
                      <a:pt x="1943173" y="3148046"/>
                      <a:pt x="1952141" y="3152575"/>
                    </a:cubicBezTo>
                    <a:cubicBezTo>
                      <a:pt x="1959937" y="3156685"/>
                      <a:pt x="1960185" y="3163400"/>
                      <a:pt x="1961187" y="3171710"/>
                    </a:cubicBezTo>
                    <a:cubicBezTo>
                      <a:pt x="1959231" y="3225348"/>
                      <a:pt x="1984365" y="3266131"/>
                      <a:pt x="2022665" y="3299691"/>
                    </a:cubicBezTo>
                    <a:cubicBezTo>
                      <a:pt x="2034649" y="3310598"/>
                      <a:pt x="2038333" y="3322516"/>
                      <a:pt x="2042769" y="3336028"/>
                    </a:cubicBezTo>
                    <a:cubicBezTo>
                      <a:pt x="2053903" y="3367836"/>
                      <a:pt x="2061013" y="3403508"/>
                      <a:pt x="2092109" y="3423892"/>
                    </a:cubicBezTo>
                    <a:cubicBezTo>
                      <a:pt x="2108035" y="3434881"/>
                      <a:pt x="2121697" y="3441087"/>
                      <a:pt x="2139817" y="3423704"/>
                    </a:cubicBezTo>
                    <a:cubicBezTo>
                      <a:pt x="2153575" y="3407414"/>
                      <a:pt x="2171351" y="3405811"/>
                      <a:pt x="2188363" y="3421166"/>
                    </a:cubicBezTo>
                    <a:cubicBezTo>
                      <a:pt x="2200349" y="3432073"/>
                      <a:pt x="2215691" y="3433577"/>
                      <a:pt x="2231453" y="3433905"/>
                    </a:cubicBezTo>
                    <a:cubicBezTo>
                      <a:pt x="2257025" y="3436413"/>
                      <a:pt x="2287881" y="3431531"/>
                      <a:pt x="2306315" y="3454019"/>
                    </a:cubicBezTo>
                    <a:cubicBezTo>
                      <a:pt x="2331707" y="3482968"/>
                      <a:pt x="2351897" y="3515360"/>
                      <a:pt x="2397677" y="3513158"/>
                    </a:cubicBezTo>
                    <a:cubicBezTo>
                      <a:pt x="2400445" y="3512821"/>
                      <a:pt x="2405053" y="3518443"/>
                      <a:pt x="2406139" y="3522808"/>
                    </a:cubicBezTo>
                    <a:cubicBezTo>
                      <a:pt x="2440653" y="3585496"/>
                      <a:pt x="2500935" y="3587150"/>
                      <a:pt x="2562479" y="3585277"/>
                    </a:cubicBezTo>
                    <a:cubicBezTo>
                      <a:pt x="2578241" y="3585606"/>
                      <a:pt x="2594423" y="3584759"/>
                      <a:pt x="2603555" y="3599949"/>
                    </a:cubicBezTo>
                    <a:cubicBezTo>
                      <a:pt x="2615367" y="3618746"/>
                      <a:pt x="2611417" y="3637214"/>
                      <a:pt x="2601933" y="3656357"/>
                    </a:cubicBezTo>
                    <a:cubicBezTo>
                      <a:pt x="2596227" y="3664921"/>
                      <a:pt x="2581887" y="3671726"/>
                      <a:pt x="2590933" y="3690861"/>
                    </a:cubicBezTo>
                    <a:cubicBezTo>
                      <a:pt x="2618277" y="3666170"/>
                      <a:pt x="2658609" y="3660698"/>
                      <a:pt x="2667855" y="3616290"/>
                    </a:cubicBezTo>
                    <a:cubicBezTo>
                      <a:pt x="2672311" y="3592702"/>
                      <a:pt x="2693187" y="3593532"/>
                      <a:pt x="2710705" y="3603764"/>
                    </a:cubicBezTo>
                    <a:cubicBezTo>
                      <a:pt x="2739121" y="3620541"/>
                      <a:pt x="2765941" y="3638073"/>
                      <a:pt x="2799309" y="3644690"/>
                    </a:cubicBezTo>
                    <a:cubicBezTo>
                      <a:pt x="2807191" y="3644855"/>
                      <a:pt x="2816073" y="3653329"/>
                      <a:pt x="2824127" y="3645602"/>
                    </a:cubicBezTo>
                    <a:cubicBezTo>
                      <a:pt x="2831007" y="3637458"/>
                      <a:pt x="2823297" y="3629403"/>
                      <a:pt x="2821121" y="3620674"/>
                    </a:cubicBezTo>
                    <a:cubicBezTo>
                      <a:pt x="2811579" y="3588109"/>
                      <a:pt x="2814097" y="3581058"/>
                      <a:pt x="2847559" y="3565179"/>
                    </a:cubicBezTo>
                    <a:cubicBezTo>
                      <a:pt x="2853933" y="3562154"/>
                      <a:pt x="2860307" y="3559130"/>
                      <a:pt x="2864419" y="3551322"/>
                    </a:cubicBezTo>
                    <a:cubicBezTo>
                      <a:pt x="2871975" y="3530166"/>
                      <a:pt x="2888749" y="3520254"/>
                      <a:pt x="2910715" y="3525449"/>
                    </a:cubicBezTo>
                    <a:cubicBezTo>
                      <a:pt x="2937375" y="3532321"/>
                      <a:pt x="2960425" y="3541880"/>
                      <a:pt x="2964519" y="3571173"/>
                    </a:cubicBezTo>
                    <a:cubicBezTo>
                      <a:pt x="2967191" y="3593332"/>
                      <a:pt x="2975149" y="3608103"/>
                      <a:pt x="2991409" y="3621862"/>
                    </a:cubicBezTo>
                    <a:cubicBezTo>
                      <a:pt x="3008841" y="3636040"/>
                      <a:pt x="3019489" y="3635867"/>
                      <a:pt x="3034755" y="3622766"/>
                    </a:cubicBezTo>
                    <a:cubicBezTo>
                      <a:pt x="3048847" y="3609247"/>
                      <a:pt x="3059925" y="3589348"/>
                      <a:pt x="3084399" y="3606042"/>
                    </a:cubicBezTo>
                    <a:cubicBezTo>
                      <a:pt x="3101499" y="3617450"/>
                      <a:pt x="3108273" y="3650351"/>
                      <a:pt x="3100631" y="3675453"/>
                    </a:cubicBezTo>
                    <a:cubicBezTo>
                      <a:pt x="3098027" y="3686450"/>
                      <a:pt x="3081251" y="3696362"/>
                      <a:pt x="3094409" y="3707688"/>
                    </a:cubicBezTo>
                    <a:cubicBezTo>
                      <a:pt x="3110669" y="3721447"/>
                      <a:pt x="3122815" y="3743014"/>
                      <a:pt x="3146373" y="3747454"/>
                    </a:cubicBezTo>
                    <a:cubicBezTo>
                      <a:pt x="3155763" y="3750807"/>
                      <a:pt x="3160209" y="3745769"/>
                      <a:pt x="3161221" y="3735528"/>
                    </a:cubicBezTo>
                    <a:cubicBezTo>
                      <a:pt x="3160809" y="3718152"/>
                      <a:pt x="3171543" y="3714035"/>
                      <a:pt x="3187307" y="3714364"/>
                    </a:cubicBezTo>
                    <a:cubicBezTo>
                      <a:pt x="3203069" y="3714693"/>
                      <a:pt x="3214729" y="3704280"/>
                      <a:pt x="3227895" y="3697056"/>
                    </a:cubicBezTo>
                    <a:cubicBezTo>
                      <a:pt x="3239469" y="3690587"/>
                      <a:pt x="3249783" y="3687645"/>
                      <a:pt x="3258247" y="3697294"/>
                    </a:cubicBezTo>
                    <a:cubicBezTo>
                      <a:pt x="3269897" y="3705431"/>
                      <a:pt x="3266119" y="3716009"/>
                      <a:pt x="3261921" y="3727762"/>
                    </a:cubicBezTo>
                    <a:cubicBezTo>
                      <a:pt x="3248067" y="3766548"/>
                      <a:pt x="3221303" y="3800723"/>
                      <a:pt x="3205103" y="3838671"/>
                    </a:cubicBezTo>
                    <a:cubicBezTo>
                      <a:pt x="3182517" y="3898193"/>
                      <a:pt x="3171335" y="3959137"/>
                      <a:pt x="3113963" y="4004909"/>
                    </a:cubicBezTo>
                    <a:cubicBezTo>
                      <a:pt x="3076637" y="4035311"/>
                      <a:pt x="3063107" y="4095418"/>
                      <a:pt x="3039607" y="4142685"/>
                    </a:cubicBezTo>
                    <a:cubicBezTo>
                      <a:pt x="3035075" y="4151668"/>
                      <a:pt x="3033645" y="4163085"/>
                      <a:pt x="3044961" y="4168452"/>
                    </a:cubicBezTo>
                    <a:cubicBezTo>
                      <a:pt x="3058623" y="4174658"/>
                      <a:pt x="3066677" y="4166932"/>
                      <a:pt x="3070875" y="4155179"/>
                    </a:cubicBezTo>
                    <a:cubicBezTo>
                      <a:pt x="3075999" y="4137130"/>
                      <a:pt x="3087659" y="4126717"/>
                      <a:pt x="3106941" y="4128302"/>
                    </a:cubicBezTo>
                    <a:cubicBezTo>
                      <a:pt x="3143161" y="4130638"/>
                      <a:pt x="3173437" y="4116272"/>
                      <a:pt x="3203711" y="4101905"/>
                    </a:cubicBezTo>
                    <a:cubicBezTo>
                      <a:pt x="3221239" y="4093587"/>
                      <a:pt x="3237087" y="4089972"/>
                      <a:pt x="3253433" y="4099786"/>
                    </a:cubicBezTo>
                    <a:cubicBezTo>
                      <a:pt x="3270531" y="4111194"/>
                      <a:pt x="3285119" y="4111104"/>
                      <a:pt x="3295777" y="4092381"/>
                    </a:cubicBezTo>
                    <a:cubicBezTo>
                      <a:pt x="3301903" y="4082642"/>
                      <a:pt x="3312303" y="4075754"/>
                      <a:pt x="3324631" y="4070881"/>
                    </a:cubicBezTo>
                    <a:cubicBezTo>
                      <a:pt x="3369915" y="4055248"/>
                      <a:pt x="3382929" y="4018814"/>
                      <a:pt x="3393347" y="3974825"/>
                    </a:cubicBezTo>
                    <a:cubicBezTo>
                      <a:pt x="3405619" y="3918245"/>
                      <a:pt x="3421829" y="3861747"/>
                      <a:pt x="3471149" y="3823701"/>
                    </a:cubicBezTo>
                    <a:cubicBezTo>
                      <a:pt x="3494381" y="3806819"/>
                      <a:pt x="3518035" y="3788762"/>
                      <a:pt x="3528949" y="3758204"/>
                    </a:cubicBezTo>
                    <a:cubicBezTo>
                      <a:pt x="3535667" y="3739399"/>
                      <a:pt x="3552183" y="3741323"/>
                      <a:pt x="3567775" y="3749542"/>
                    </a:cubicBezTo>
                    <a:cubicBezTo>
                      <a:pt x="3568385" y="3703375"/>
                      <a:pt x="3580063" y="3655861"/>
                      <a:pt x="3574385" y="3608773"/>
                    </a:cubicBezTo>
                    <a:cubicBezTo>
                      <a:pt x="3573889" y="3595343"/>
                      <a:pt x="3585549" y="3584930"/>
                      <a:pt x="3597543" y="3577286"/>
                    </a:cubicBezTo>
                    <a:cubicBezTo>
                      <a:pt x="3636463" y="3546128"/>
                      <a:pt x="3637063" y="3518511"/>
                      <a:pt x="3599183" y="3483776"/>
                    </a:cubicBezTo>
                    <a:lnTo>
                      <a:pt x="3593583" y="3477235"/>
                    </a:lnTo>
                    <a:lnTo>
                      <a:pt x="3592053" y="3477709"/>
                    </a:lnTo>
                    <a:cubicBezTo>
                      <a:pt x="3559683" y="3497897"/>
                      <a:pt x="3522191" y="3499058"/>
                      <a:pt x="3486465" y="3510109"/>
                    </a:cubicBezTo>
                    <a:cubicBezTo>
                      <a:pt x="3459877" y="3517811"/>
                      <a:pt x="3431615" y="3530205"/>
                      <a:pt x="3400409" y="3513768"/>
                    </a:cubicBezTo>
                    <a:cubicBezTo>
                      <a:pt x="3370799" y="3496576"/>
                      <a:pt x="3352677" y="3476874"/>
                      <a:pt x="3355015" y="3440668"/>
                    </a:cubicBezTo>
                    <a:cubicBezTo>
                      <a:pt x="3356605" y="3421391"/>
                      <a:pt x="3357857" y="3399349"/>
                      <a:pt x="3354749" y="3378394"/>
                    </a:cubicBezTo>
                    <a:cubicBezTo>
                      <a:pt x="3353823" y="3366157"/>
                      <a:pt x="3356503" y="3351240"/>
                      <a:pt x="3370341" y="3349567"/>
                    </a:cubicBezTo>
                    <a:cubicBezTo>
                      <a:pt x="3415799" y="3344638"/>
                      <a:pt x="3443721" y="3310954"/>
                      <a:pt x="3479615" y="3292025"/>
                    </a:cubicBezTo>
                    <a:cubicBezTo>
                      <a:pt x="3489175" y="3287502"/>
                      <a:pt x="3496051" y="3279374"/>
                      <a:pt x="3505191" y="3276025"/>
                    </a:cubicBezTo>
                    <a:cubicBezTo>
                      <a:pt x="3527499" y="3265472"/>
                      <a:pt x="3538735" y="3256257"/>
                      <a:pt x="3535875" y="3223485"/>
                    </a:cubicBezTo>
                    <a:cubicBezTo>
                      <a:pt x="3532431" y="3199764"/>
                      <a:pt x="3533767" y="3173783"/>
                      <a:pt x="3527973" y="3149223"/>
                    </a:cubicBezTo>
                    <a:cubicBezTo>
                      <a:pt x="3522599" y="3123491"/>
                      <a:pt x="3541047" y="3108914"/>
                      <a:pt x="3563691" y="3101127"/>
                    </a:cubicBezTo>
                    <a:cubicBezTo>
                      <a:pt x="3591953" y="3088732"/>
                      <a:pt x="3592373" y="3087559"/>
                      <a:pt x="3569553" y="3066179"/>
                    </a:cubicBezTo>
                    <a:cubicBezTo>
                      <a:pt x="3559905" y="3056118"/>
                      <a:pt x="3550257" y="3046057"/>
                      <a:pt x="3541029" y="3034823"/>
                    </a:cubicBezTo>
                    <a:cubicBezTo>
                      <a:pt x="3535239" y="3028786"/>
                      <a:pt x="3527857" y="3023504"/>
                      <a:pt x="3531629" y="3012945"/>
                    </a:cubicBezTo>
                    <a:cubicBezTo>
                      <a:pt x="3535819" y="3001213"/>
                      <a:pt x="3546135" y="2998282"/>
                      <a:pt x="3555193" y="2998872"/>
                    </a:cubicBezTo>
                    <a:cubicBezTo>
                      <a:pt x="3578091" y="2997790"/>
                      <a:pt x="3600989" y="2996708"/>
                      <a:pt x="3618773" y="3013645"/>
                    </a:cubicBezTo>
                    <a:cubicBezTo>
                      <a:pt x="3630771" y="3024544"/>
                      <a:pt x="3641759" y="3027146"/>
                      <a:pt x="3657693" y="3019609"/>
                    </a:cubicBezTo>
                    <a:cubicBezTo>
                      <a:pt x="3675221" y="3011317"/>
                      <a:pt x="3689985" y="3021883"/>
                      <a:pt x="3697539" y="3037809"/>
                    </a:cubicBezTo>
                    <a:cubicBezTo>
                      <a:pt x="3708111" y="3060107"/>
                      <a:pt x="3715499" y="3083912"/>
                      <a:pt x="3704349" y="3107712"/>
                    </a:cubicBezTo>
                    <a:cubicBezTo>
                      <a:pt x="3696133" y="3123299"/>
                      <a:pt x="3694209" y="3139809"/>
                      <a:pt x="3693877" y="3155566"/>
                    </a:cubicBezTo>
                    <a:cubicBezTo>
                      <a:pt x="3684575" y="3185316"/>
                      <a:pt x="3688693" y="3214568"/>
                      <a:pt x="3688867" y="3243736"/>
                    </a:cubicBezTo>
                    <a:cubicBezTo>
                      <a:pt x="3689627" y="3263850"/>
                      <a:pt x="3702379" y="3276344"/>
                      <a:pt x="3719575" y="3283808"/>
                    </a:cubicBezTo>
                    <a:cubicBezTo>
                      <a:pt x="3739539" y="3290939"/>
                      <a:pt x="3743477" y="3272502"/>
                      <a:pt x="3751609" y="3260854"/>
                    </a:cubicBezTo>
                    <a:cubicBezTo>
                      <a:pt x="3759741" y="3249207"/>
                      <a:pt x="3771397" y="3238818"/>
                      <a:pt x="3778775" y="3225578"/>
                    </a:cubicBezTo>
                    <a:cubicBezTo>
                      <a:pt x="3789843" y="3205719"/>
                      <a:pt x="3806531" y="3199773"/>
                      <a:pt x="3826413" y="3210844"/>
                    </a:cubicBezTo>
                    <a:cubicBezTo>
                      <a:pt x="3846713" y="3220740"/>
                      <a:pt x="3857529" y="3212698"/>
                      <a:pt x="3866583" y="3194764"/>
                    </a:cubicBezTo>
                    <a:cubicBezTo>
                      <a:pt x="3869517" y="3186553"/>
                      <a:pt x="3873625" y="3178759"/>
                      <a:pt x="3875385" y="3170127"/>
                    </a:cubicBezTo>
                    <a:cubicBezTo>
                      <a:pt x="3891893" y="3116492"/>
                      <a:pt x="3923167" y="3073423"/>
                      <a:pt x="3967613" y="3041672"/>
                    </a:cubicBezTo>
                    <a:cubicBezTo>
                      <a:pt x="3989247" y="3025587"/>
                      <a:pt x="3995115" y="3009162"/>
                      <a:pt x="3984961" y="2985691"/>
                    </a:cubicBezTo>
                    <a:cubicBezTo>
                      <a:pt x="3973631" y="2961800"/>
                      <a:pt x="3970605" y="2936907"/>
                      <a:pt x="3974289" y="2911764"/>
                    </a:cubicBezTo>
                    <a:cubicBezTo>
                      <a:pt x="3976883" y="2882263"/>
                      <a:pt x="3971591" y="2852591"/>
                      <a:pt x="3953551" y="2828950"/>
                    </a:cubicBezTo>
                    <a:cubicBezTo>
                      <a:pt x="3920913" y="2786864"/>
                      <a:pt x="3899849" y="2738330"/>
                      <a:pt x="3871573" y="2695156"/>
                    </a:cubicBezTo>
                    <a:cubicBezTo>
                      <a:pt x="3853197" y="2668749"/>
                      <a:pt x="3855371" y="2640421"/>
                      <a:pt x="3856035" y="2608908"/>
                    </a:cubicBezTo>
                    <a:cubicBezTo>
                      <a:pt x="3860045" y="2549485"/>
                      <a:pt x="3909523" y="2522179"/>
                      <a:pt x="3937611" y="2480617"/>
                    </a:cubicBezTo>
                    <a:cubicBezTo>
                      <a:pt x="3947755" y="2467043"/>
                      <a:pt x="3965707" y="2476100"/>
                      <a:pt x="3980549" y="2464204"/>
                    </a:cubicBezTo>
                    <a:cubicBezTo>
                      <a:pt x="3949763" y="2446593"/>
                      <a:pt x="3942879" y="2417675"/>
                      <a:pt x="3939181" y="2387250"/>
                    </a:cubicBezTo>
                    <a:cubicBezTo>
                      <a:pt x="3936491" y="2365122"/>
                      <a:pt x="3919797" y="2352544"/>
                      <a:pt x="3909895" y="2335778"/>
                    </a:cubicBezTo>
                    <a:cubicBezTo>
                      <a:pt x="3903433" y="2324210"/>
                      <a:pt x="3895887" y="2326806"/>
                      <a:pt x="3888255" y="2333340"/>
                    </a:cubicBezTo>
                    <a:cubicBezTo>
                      <a:pt x="3880625" y="2339875"/>
                      <a:pt x="3874587" y="2345656"/>
                      <a:pt x="3866619" y="2349426"/>
                    </a:cubicBezTo>
                    <a:cubicBezTo>
                      <a:pt x="3855885" y="2353529"/>
                      <a:pt x="3847581" y="2354531"/>
                      <a:pt x="3839107" y="2344890"/>
                    </a:cubicBezTo>
                    <a:cubicBezTo>
                      <a:pt x="3832563" y="2337261"/>
                      <a:pt x="3828451" y="2326532"/>
                      <a:pt x="3835327" y="2318404"/>
                    </a:cubicBezTo>
                    <a:cubicBezTo>
                      <a:pt x="3859979" y="2290167"/>
                      <a:pt x="3850579" y="2268289"/>
                      <a:pt x="3829017" y="2243389"/>
                    </a:cubicBezTo>
                    <a:cubicBezTo>
                      <a:pt x="3817103" y="2228550"/>
                      <a:pt x="3824481" y="2215310"/>
                      <a:pt x="3841171" y="2209365"/>
                    </a:cubicBezTo>
                    <a:cubicBezTo>
                      <a:pt x="3864233" y="2200404"/>
                      <a:pt x="3862133" y="2187748"/>
                      <a:pt x="3847451" y="2173244"/>
                    </a:cubicBezTo>
                    <a:cubicBezTo>
                      <a:pt x="3832771" y="2158739"/>
                      <a:pt x="3830835" y="2138205"/>
                      <a:pt x="3818167" y="2121773"/>
                    </a:cubicBezTo>
                    <a:cubicBezTo>
                      <a:pt x="3812719" y="2137025"/>
                      <a:pt x="3820355" y="2149013"/>
                      <a:pt x="3832771" y="2158739"/>
                    </a:cubicBezTo>
                    <a:cubicBezTo>
                      <a:pt x="3849801" y="2174083"/>
                      <a:pt x="3845273" y="2183049"/>
                      <a:pt x="3823887" y="2187316"/>
                    </a:cubicBezTo>
                    <a:cubicBezTo>
                      <a:pt x="3775915" y="2199286"/>
                      <a:pt x="3749991" y="2175474"/>
                      <a:pt x="3758953" y="2124434"/>
                    </a:cubicBezTo>
                    <a:cubicBezTo>
                      <a:pt x="3762553" y="2103231"/>
                      <a:pt x="3770097" y="2082113"/>
                      <a:pt x="3781581" y="2061080"/>
                    </a:cubicBezTo>
                    <a:cubicBezTo>
                      <a:pt x="3798769" y="2031499"/>
                      <a:pt x="3805805" y="1996971"/>
                      <a:pt x="3828445" y="1970661"/>
                    </a:cubicBezTo>
                    <a:cubicBezTo>
                      <a:pt x="3836915" y="1961780"/>
                      <a:pt x="3830873" y="1949038"/>
                      <a:pt x="3815439" y="1951463"/>
                    </a:cubicBezTo>
                    <a:cubicBezTo>
                      <a:pt x="3786587" y="1954387"/>
                      <a:pt x="3768465" y="1934684"/>
                      <a:pt x="3749087" y="1918503"/>
                    </a:cubicBezTo>
                    <a:cubicBezTo>
                      <a:pt x="3727023" y="1898715"/>
                      <a:pt x="3735823" y="1874077"/>
                      <a:pt x="3742611" y="1851365"/>
                    </a:cubicBezTo>
                    <a:cubicBezTo>
                      <a:pt x="3746803" y="1839633"/>
                      <a:pt x="3759297" y="1826898"/>
                      <a:pt x="3743357" y="1815913"/>
                    </a:cubicBezTo>
                    <a:cubicBezTo>
                      <a:pt x="3728593" y="1805347"/>
                      <a:pt x="3711479" y="1793943"/>
                      <a:pt x="3691439" y="1809274"/>
                    </a:cubicBezTo>
                    <a:cubicBezTo>
                      <a:pt x="3674163" y="1824271"/>
                      <a:pt x="3651265" y="1825353"/>
                      <a:pt x="3629373" y="1816210"/>
                    </a:cubicBezTo>
                    <a:cubicBezTo>
                      <a:pt x="3618803" y="1812435"/>
                      <a:pt x="3608151" y="1812598"/>
                      <a:pt x="3597919" y="1811589"/>
                    </a:cubicBezTo>
                    <a:cubicBezTo>
                      <a:pt x="3564453" y="1808896"/>
                      <a:pt x="3544649" y="1775364"/>
                      <a:pt x="3557139" y="1744106"/>
                    </a:cubicBezTo>
                    <a:cubicBezTo>
                      <a:pt x="3566359" y="1718295"/>
                      <a:pt x="3584553" y="1697012"/>
                      <a:pt x="3593773" y="1671201"/>
                    </a:cubicBezTo>
                    <a:cubicBezTo>
                      <a:pt x="3598383" y="1658295"/>
                      <a:pt x="3610209" y="1658551"/>
                      <a:pt x="3621363" y="1653274"/>
                    </a:cubicBezTo>
                    <a:cubicBezTo>
                      <a:pt x="3637717" y="1644563"/>
                      <a:pt x="3646687" y="1630570"/>
                      <a:pt x="3636869" y="1609864"/>
                    </a:cubicBezTo>
                    <a:cubicBezTo>
                      <a:pt x="3631245" y="1595949"/>
                      <a:pt x="3621515" y="1589828"/>
                      <a:pt x="3606337" y="1598958"/>
                    </a:cubicBezTo>
                    <a:cubicBezTo>
                      <a:pt x="3597195" y="1602308"/>
                      <a:pt x="3587469" y="1614709"/>
                      <a:pt x="3578911" y="1609007"/>
                    </a:cubicBezTo>
                    <a:cubicBezTo>
                      <a:pt x="3554499" y="1588380"/>
                      <a:pt x="3539909" y="1606982"/>
                      <a:pt x="3523055" y="1620805"/>
                    </a:cubicBezTo>
                    <a:cubicBezTo>
                      <a:pt x="3509049" y="1630355"/>
                      <a:pt x="3493701" y="1628841"/>
                      <a:pt x="3480949" y="1616349"/>
                    </a:cubicBezTo>
                    <a:cubicBezTo>
                      <a:pt x="3468533" y="1606622"/>
                      <a:pt x="3470795" y="1592878"/>
                      <a:pt x="3477753" y="1580811"/>
                    </a:cubicBezTo>
                    <a:cubicBezTo>
                      <a:pt x="3483453" y="1572264"/>
                      <a:pt x="3491923" y="1563382"/>
                      <a:pt x="3484623" y="1554161"/>
                    </a:cubicBezTo>
                    <a:cubicBezTo>
                      <a:pt x="3475311" y="1546866"/>
                      <a:pt x="3466005" y="1558094"/>
                      <a:pt x="3458037" y="1561863"/>
                    </a:cubicBezTo>
                    <a:cubicBezTo>
                      <a:pt x="3441685" y="1570574"/>
                      <a:pt x="3426671" y="1571825"/>
                      <a:pt x="3410731" y="1560841"/>
                    </a:cubicBezTo>
                    <a:cubicBezTo>
                      <a:pt x="3395213" y="1548683"/>
                      <a:pt x="3389593" y="1553290"/>
                      <a:pt x="3386831" y="1572148"/>
                    </a:cubicBezTo>
                    <a:cubicBezTo>
                      <a:pt x="3380295" y="1601564"/>
                      <a:pt x="3366291" y="1611114"/>
                      <a:pt x="3336851" y="1604567"/>
                    </a:cubicBezTo>
                    <a:cubicBezTo>
                      <a:pt x="3316049" y="1599782"/>
                      <a:pt x="3299443" y="1601788"/>
                      <a:pt x="3286445" y="1619636"/>
                    </a:cubicBezTo>
                    <a:cubicBezTo>
                      <a:pt x="3274289" y="1635137"/>
                      <a:pt x="3260113" y="1634043"/>
                      <a:pt x="3245767" y="1622304"/>
                    </a:cubicBezTo>
                    <a:cubicBezTo>
                      <a:pt x="3224123" y="1601343"/>
                      <a:pt x="3210537" y="1609721"/>
                      <a:pt x="3198215" y="1633100"/>
                    </a:cubicBezTo>
                    <a:cubicBezTo>
                      <a:pt x="3192849" y="1644413"/>
                      <a:pt x="3184381" y="1653294"/>
                      <a:pt x="3177841" y="1664188"/>
                    </a:cubicBezTo>
                    <a:cubicBezTo>
                      <a:pt x="3155957" y="1692090"/>
                      <a:pt x="3144467" y="1694600"/>
                      <a:pt x="3114099" y="1675816"/>
                    </a:cubicBezTo>
                    <a:cubicBezTo>
                      <a:pt x="3100845" y="1668436"/>
                      <a:pt x="3090443" y="1656783"/>
                      <a:pt x="3080039" y="1645129"/>
                    </a:cubicBezTo>
                    <a:cubicBezTo>
                      <a:pt x="3066951" y="1629871"/>
                      <a:pt x="3052605" y="1618132"/>
                      <a:pt x="3032641" y="1611001"/>
                    </a:cubicBezTo>
                    <a:cubicBezTo>
                      <a:pt x="3003283" y="1600515"/>
                      <a:pt x="2997241" y="1587773"/>
                      <a:pt x="3005369" y="1557603"/>
                    </a:cubicBezTo>
                    <a:cubicBezTo>
                      <a:pt x="3012241" y="1530953"/>
                      <a:pt x="3015587" y="1503044"/>
                      <a:pt x="3008285" y="1475299"/>
                    </a:cubicBezTo>
                    <a:cubicBezTo>
                      <a:pt x="3004589" y="1463396"/>
                      <a:pt x="3006013" y="1451999"/>
                      <a:pt x="3014145" y="1440351"/>
                    </a:cubicBezTo>
                    <a:cubicBezTo>
                      <a:pt x="3023871" y="1427950"/>
                      <a:pt x="3041735" y="1422424"/>
                      <a:pt x="3049709" y="1437178"/>
                    </a:cubicBezTo>
                    <a:cubicBezTo>
                      <a:pt x="3085537" y="1496279"/>
                      <a:pt x="3145843" y="1497975"/>
                      <a:pt x="3203717" y="1502772"/>
                    </a:cubicBezTo>
                    <a:cubicBezTo>
                      <a:pt x="3238777" y="1504711"/>
                      <a:pt x="3273417" y="1507825"/>
                      <a:pt x="3307555" y="1516050"/>
                    </a:cubicBezTo>
                    <a:cubicBezTo>
                      <a:pt x="3323661" y="1519156"/>
                      <a:pt x="3332047" y="1514214"/>
                      <a:pt x="3343367" y="1501059"/>
                    </a:cubicBezTo>
                    <a:cubicBezTo>
                      <a:pt x="3376151" y="1461176"/>
                      <a:pt x="3395263" y="1415084"/>
                      <a:pt x="3412863" y="1365809"/>
                    </a:cubicBezTo>
                    <a:cubicBezTo>
                      <a:pt x="3394409" y="1361863"/>
                      <a:pt x="3392987" y="1373261"/>
                      <a:pt x="3388459" y="1382228"/>
                    </a:cubicBezTo>
                    <a:cubicBezTo>
                      <a:pt x="3366747" y="1420774"/>
                      <a:pt x="3356431" y="1423704"/>
                      <a:pt x="3324217" y="1398969"/>
                    </a:cubicBezTo>
                    <a:cubicBezTo>
                      <a:pt x="3304419" y="1383959"/>
                      <a:pt x="3287305" y="1372555"/>
                      <a:pt x="3260803" y="1376317"/>
                    </a:cubicBezTo>
                    <a:cubicBezTo>
                      <a:pt x="3241427" y="1378658"/>
                      <a:pt x="3226327" y="1365326"/>
                      <a:pt x="3222381" y="1346719"/>
                    </a:cubicBezTo>
                    <a:cubicBezTo>
                      <a:pt x="3220699" y="1332888"/>
                      <a:pt x="3222205" y="1317551"/>
                      <a:pt x="3241497" y="1319150"/>
                    </a:cubicBezTo>
                    <a:cubicBezTo>
                      <a:pt x="3260369" y="1321922"/>
                      <a:pt x="3264057" y="1315302"/>
                      <a:pt x="3260447" y="1299460"/>
                    </a:cubicBezTo>
                    <a:cubicBezTo>
                      <a:pt x="3256753" y="1287557"/>
                      <a:pt x="3254737" y="1270962"/>
                      <a:pt x="3233603" y="1281934"/>
                    </a:cubicBezTo>
                    <a:cubicBezTo>
                      <a:pt x="3231591" y="1283862"/>
                      <a:pt x="3226391" y="1287296"/>
                      <a:pt x="3222869" y="1286038"/>
                    </a:cubicBezTo>
                    <a:cubicBezTo>
                      <a:pt x="3188057" y="1272280"/>
                      <a:pt x="3156521" y="1271600"/>
                      <a:pt x="3127845" y="1303690"/>
                    </a:cubicBezTo>
                    <a:cubicBezTo>
                      <a:pt x="3122143" y="1312238"/>
                      <a:pt x="3110147" y="1301338"/>
                      <a:pt x="3105615" y="1291781"/>
                    </a:cubicBezTo>
                    <a:cubicBezTo>
                      <a:pt x="3098063" y="1275854"/>
                      <a:pt x="3087657" y="1264201"/>
                      <a:pt x="3078093" y="1250200"/>
                    </a:cubicBezTo>
                    <a:cubicBezTo>
                      <a:pt x="3057033" y="1220188"/>
                      <a:pt x="3026251" y="1221100"/>
                      <a:pt x="3006633" y="1253781"/>
                    </a:cubicBezTo>
                    <a:cubicBezTo>
                      <a:pt x="3000513" y="1263500"/>
                      <a:pt x="2997915" y="1274480"/>
                      <a:pt x="2991041" y="1282607"/>
                    </a:cubicBezTo>
                    <a:cubicBezTo>
                      <a:pt x="2984165" y="1290734"/>
                      <a:pt x="2979219" y="1300874"/>
                      <a:pt x="2967475" y="1296680"/>
                    </a:cubicBezTo>
                    <a:cubicBezTo>
                      <a:pt x="2955313" y="1293659"/>
                      <a:pt x="2949607" y="1283683"/>
                      <a:pt x="2948681" y="1271445"/>
                    </a:cubicBezTo>
                    <a:cubicBezTo>
                      <a:pt x="2947419" y="1256443"/>
                      <a:pt x="2951693" y="1240771"/>
                      <a:pt x="2950431" y="1225768"/>
                    </a:cubicBezTo>
                    <a:cubicBezTo>
                      <a:pt x="2949423" y="1217471"/>
                      <a:pt x="2947659" y="1207580"/>
                      <a:pt x="2939857" y="1203470"/>
                    </a:cubicBezTo>
                    <a:cubicBezTo>
                      <a:pt x="2928115" y="1199276"/>
                      <a:pt x="2923587" y="1208242"/>
                      <a:pt x="2917549" y="1214023"/>
                    </a:cubicBezTo>
                    <a:cubicBezTo>
                      <a:pt x="2888201" y="1240581"/>
                      <a:pt x="2881583" y="1273937"/>
                      <a:pt x="2887127" y="1310314"/>
                    </a:cubicBezTo>
                    <a:cubicBezTo>
                      <a:pt x="2889481" y="1329676"/>
                      <a:pt x="2879507" y="1353894"/>
                      <a:pt x="2904421" y="1369408"/>
                    </a:cubicBezTo>
                    <a:cubicBezTo>
                      <a:pt x="2907945" y="1370666"/>
                      <a:pt x="2908197" y="1377372"/>
                      <a:pt x="2906941" y="1380891"/>
                    </a:cubicBezTo>
                    <a:cubicBezTo>
                      <a:pt x="2895035" y="1403098"/>
                      <a:pt x="2894875" y="1429499"/>
                      <a:pt x="2881459" y="1448520"/>
                    </a:cubicBezTo>
                    <a:cubicBezTo>
                      <a:pt x="2863517" y="1476508"/>
                      <a:pt x="2840123" y="1501225"/>
                      <a:pt x="2811023" y="1515966"/>
                    </a:cubicBezTo>
                    <a:cubicBezTo>
                      <a:pt x="2790309" y="1525765"/>
                      <a:pt x="2772947" y="1526178"/>
                      <a:pt x="2767571" y="1500446"/>
                    </a:cubicBezTo>
                    <a:cubicBezTo>
                      <a:pt x="2763625" y="1481838"/>
                      <a:pt x="2747267" y="1472026"/>
                      <a:pt x="2738121" y="1456853"/>
                    </a:cubicBezTo>
                    <a:cubicBezTo>
                      <a:pt x="2729731" y="1443272"/>
                      <a:pt x="2723771" y="1426592"/>
                      <a:pt x="2742137" y="1415954"/>
                    </a:cubicBezTo>
                    <a:cubicBezTo>
                      <a:pt x="2756141" y="1406404"/>
                      <a:pt x="2768557" y="1416130"/>
                      <a:pt x="2777785" y="1427364"/>
                    </a:cubicBezTo>
                    <a:cubicBezTo>
                      <a:pt x="2805473" y="1461066"/>
                      <a:pt x="2807067" y="1460312"/>
                      <a:pt x="2832385" y="1419085"/>
                    </a:cubicBezTo>
                    <a:cubicBezTo>
                      <a:pt x="2812421" y="1411954"/>
                      <a:pt x="2793715" y="1401304"/>
                      <a:pt x="2774925" y="1394592"/>
                    </a:cubicBezTo>
                    <a:cubicBezTo>
                      <a:pt x="2757311" y="1388300"/>
                      <a:pt x="2749675" y="1376312"/>
                      <a:pt x="2753193" y="1359048"/>
                    </a:cubicBezTo>
                    <a:cubicBezTo>
                      <a:pt x="2754533" y="1351589"/>
                      <a:pt x="2757887" y="1342203"/>
                      <a:pt x="2752097" y="1336167"/>
                    </a:cubicBezTo>
                    <a:cubicBezTo>
                      <a:pt x="2730199" y="1308501"/>
                      <a:pt x="2728095" y="1277322"/>
                      <a:pt x="2735131" y="1242793"/>
                    </a:cubicBezTo>
                    <a:cubicBezTo>
                      <a:pt x="2737393" y="1229048"/>
                      <a:pt x="2725649" y="1224854"/>
                      <a:pt x="2711727" y="1230465"/>
                    </a:cubicBezTo>
                    <a:cubicBezTo>
                      <a:pt x="2698981" y="1236495"/>
                      <a:pt x="2684975" y="1246045"/>
                      <a:pt x="2671473" y="1250483"/>
                    </a:cubicBezTo>
                    <a:cubicBezTo>
                      <a:pt x="2646061" y="1258604"/>
                      <a:pt x="2638679" y="1253321"/>
                      <a:pt x="2638839" y="1226920"/>
                    </a:cubicBezTo>
                    <a:cubicBezTo>
                      <a:pt x="2637749" y="1222561"/>
                      <a:pt x="2639005" y="1219041"/>
                      <a:pt x="2639089" y="1215103"/>
                    </a:cubicBezTo>
                    <a:cubicBezTo>
                      <a:pt x="2638917" y="1204458"/>
                      <a:pt x="2642353" y="1191133"/>
                      <a:pt x="2629353" y="1190458"/>
                    </a:cubicBezTo>
                    <a:cubicBezTo>
                      <a:pt x="2617945" y="1189029"/>
                      <a:pt x="2620801" y="1203278"/>
                      <a:pt x="2619461" y="1210737"/>
                    </a:cubicBezTo>
                    <a:cubicBezTo>
                      <a:pt x="2615777" y="1235880"/>
                      <a:pt x="2593635" y="1238555"/>
                      <a:pt x="2576527" y="1245673"/>
                    </a:cubicBezTo>
                    <a:cubicBezTo>
                      <a:pt x="2562185" y="1252457"/>
                      <a:pt x="2551281" y="1245916"/>
                      <a:pt x="2546915" y="1228481"/>
                    </a:cubicBezTo>
                    <a:cubicBezTo>
                      <a:pt x="2532661" y="1249849"/>
                      <a:pt x="2522015" y="1268536"/>
                      <a:pt x="2518413" y="1289739"/>
                    </a:cubicBezTo>
                    <a:cubicBezTo>
                      <a:pt x="2514393" y="1312116"/>
                      <a:pt x="2501899" y="1324851"/>
                      <a:pt x="2478747" y="1319228"/>
                    </a:cubicBezTo>
                    <a:cubicBezTo>
                      <a:pt x="2457527" y="1315617"/>
                      <a:pt x="2446291" y="1324832"/>
                      <a:pt x="2439585" y="1343604"/>
                    </a:cubicBezTo>
                    <a:cubicBezTo>
                      <a:pt x="2435059" y="1352570"/>
                      <a:pt x="2430531" y="1361537"/>
                      <a:pt x="2421725" y="1367653"/>
                    </a:cubicBezTo>
                    <a:cubicBezTo>
                      <a:pt x="2398079" y="1385665"/>
                      <a:pt x="2379883" y="1406946"/>
                      <a:pt x="2370999" y="1435524"/>
                    </a:cubicBezTo>
                    <a:cubicBezTo>
                      <a:pt x="2367647" y="1444910"/>
                      <a:pt x="2361945" y="1453457"/>
                      <a:pt x="2349701" y="1454375"/>
                    </a:cubicBezTo>
                    <a:cubicBezTo>
                      <a:pt x="2336281" y="1454874"/>
                      <a:pt x="2334937" y="1443809"/>
                      <a:pt x="2329985" y="1435427"/>
                    </a:cubicBezTo>
                    <a:cubicBezTo>
                      <a:pt x="2317147" y="1408350"/>
                      <a:pt x="2289717" y="1399876"/>
                      <a:pt x="2263301" y="1418222"/>
                    </a:cubicBezTo>
                    <a:cubicBezTo>
                      <a:pt x="2244517" y="1430034"/>
                      <a:pt x="2227743" y="1439918"/>
                      <a:pt x="2208623" y="1448963"/>
                    </a:cubicBezTo>
                    <a:cubicBezTo>
                      <a:pt x="2179523" y="1463704"/>
                      <a:pt x="2150247" y="1449278"/>
                      <a:pt x="2121479" y="1448263"/>
                    </a:cubicBezTo>
                    <a:cubicBezTo>
                      <a:pt x="2112419" y="1447674"/>
                      <a:pt x="2107133" y="1436525"/>
                      <a:pt x="2106125" y="1428227"/>
                    </a:cubicBezTo>
                    <a:cubicBezTo>
                      <a:pt x="2097475" y="1389418"/>
                      <a:pt x="2065179" y="1368621"/>
                      <a:pt x="2037243" y="1346737"/>
                    </a:cubicBezTo>
                    <a:cubicBezTo>
                      <a:pt x="2029105" y="1339861"/>
                      <a:pt x="2019711" y="1336505"/>
                      <a:pt x="2009731" y="1342202"/>
                    </a:cubicBezTo>
                    <a:cubicBezTo>
                      <a:pt x="1991785" y="1351666"/>
                      <a:pt x="1975345" y="1345794"/>
                      <a:pt x="1958987" y="1335983"/>
                    </a:cubicBezTo>
                    <a:cubicBezTo>
                      <a:pt x="1954707" y="1333131"/>
                      <a:pt x="1952105" y="1325588"/>
                      <a:pt x="1946989" y="1325082"/>
                    </a:cubicBezTo>
                    <a:cubicBezTo>
                      <a:pt x="1893311" y="1327076"/>
                      <a:pt x="1859917" y="1283398"/>
                      <a:pt x="1812443" y="1271732"/>
                    </a:cubicBezTo>
                    <a:cubicBezTo>
                      <a:pt x="1797931" y="1267872"/>
                      <a:pt x="1784847" y="1271136"/>
                      <a:pt x="1773357" y="1273646"/>
                    </a:cubicBezTo>
                    <a:cubicBezTo>
                      <a:pt x="1748785" y="1279421"/>
                      <a:pt x="1728821" y="1272290"/>
                      <a:pt x="1717073" y="1249573"/>
                    </a:cubicBezTo>
                    <a:cubicBezTo>
                      <a:pt x="1709855" y="1236412"/>
                      <a:pt x="1699787" y="1227525"/>
                      <a:pt x="1688127" y="1219390"/>
                    </a:cubicBezTo>
                    <a:cubicBezTo>
                      <a:pt x="1664807" y="1203123"/>
                      <a:pt x="1664719" y="1188539"/>
                      <a:pt x="1686355" y="1172455"/>
                    </a:cubicBezTo>
                    <a:cubicBezTo>
                      <a:pt x="1699603" y="1161312"/>
                      <a:pt x="1710085" y="1150503"/>
                      <a:pt x="1717127" y="1134498"/>
                    </a:cubicBezTo>
                    <a:cubicBezTo>
                      <a:pt x="1728777" y="1105586"/>
                      <a:pt x="1756621" y="1094364"/>
                      <a:pt x="1780187" y="1080292"/>
                    </a:cubicBezTo>
                    <a:cubicBezTo>
                      <a:pt x="1793771" y="1071915"/>
                      <a:pt x="1804171" y="1065046"/>
                      <a:pt x="1802573" y="1047277"/>
                    </a:cubicBezTo>
                    <a:cubicBezTo>
                      <a:pt x="1801729" y="1031101"/>
                      <a:pt x="1793675" y="1020287"/>
                      <a:pt x="1778407" y="1014833"/>
                    </a:cubicBezTo>
                    <a:cubicBezTo>
                      <a:pt x="1745945" y="1001915"/>
                      <a:pt x="1717673" y="977265"/>
                      <a:pt x="1682443" y="964681"/>
                    </a:cubicBezTo>
                    <a:cubicBezTo>
                      <a:pt x="1668351" y="959647"/>
                      <a:pt x="1658703" y="949586"/>
                      <a:pt x="1656687" y="932990"/>
                    </a:cubicBezTo>
                    <a:cubicBezTo>
                      <a:pt x="1650307" y="917483"/>
                      <a:pt x="1636635" y="911276"/>
                      <a:pt x="1620949" y="906996"/>
                    </a:cubicBezTo>
                    <a:cubicBezTo>
                      <a:pt x="1556277" y="887864"/>
                      <a:pt x="1498901" y="859433"/>
                      <a:pt x="1446553" y="816922"/>
                    </a:cubicBezTo>
                    <a:cubicBezTo>
                      <a:pt x="1412827" y="789000"/>
                      <a:pt x="1397123" y="748168"/>
                      <a:pt x="1406271" y="709701"/>
                    </a:cubicBezTo>
                    <a:cubicBezTo>
                      <a:pt x="1409319" y="696879"/>
                      <a:pt x="1415129" y="684320"/>
                      <a:pt x="1423953" y="672588"/>
                    </a:cubicBezTo>
                    <a:cubicBezTo>
                      <a:pt x="1451957" y="634965"/>
                      <a:pt x="1492051" y="641349"/>
                      <a:pt x="1529879" y="642954"/>
                    </a:cubicBezTo>
                    <a:cubicBezTo>
                      <a:pt x="1555881" y="644304"/>
                      <a:pt x="1580541" y="653113"/>
                      <a:pt x="1606123" y="655636"/>
                    </a:cubicBezTo>
                    <a:cubicBezTo>
                      <a:pt x="1675741" y="664628"/>
                      <a:pt x="1738069" y="701442"/>
                      <a:pt x="1806849" y="712780"/>
                    </a:cubicBezTo>
                    <a:cubicBezTo>
                      <a:pt x="1817835" y="715382"/>
                      <a:pt x="1826309" y="725024"/>
                      <a:pt x="1838301" y="717400"/>
                    </a:cubicBezTo>
                    <a:cubicBezTo>
                      <a:pt x="1846771" y="708519"/>
                      <a:pt x="1857841" y="707182"/>
                      <a:pt x="1868913" y="705845"/>
                    </a:cubicBezTo>
                    <a:cubicBezTo>
                      <a:pt x="1908335" y="706696"/>
                      <a:pt x="1939193" y="683323"/>
                      <a:pt x="1973747" y="671852"/>
                    </a:cubicBezTo>
                    <a:cubicBezTo>
                      <a:pt x="1990017" y="667080"/>
                      <a:pt x="1998569" y="654260"/>
                      <a:pt x="2004771" y="640600"/>
                    </a:cubicBezTo>
                    <a:cubicBezTo>
                      <a:pt x="2019693" y="606241"/>
                      <a:pt x="2023625" y="569281"/>
                      <a:pt x="2033011" y="535592"/>
                    </a:cubicBezTo>
                    <a:cubicBezTo>
                      <a:pt x="2038877" y="519166"/>
                      <a:pt x="2029649" y="507932"/>
                      <a:pt x="2020839" y="495525"/>
                    </a:cubicBezTo>
                    <a:cubicBezTo>
                      <a:pt x="2001625" y="471464"/>
                      <a:pt x="1985179" y="447068"/>
                      <a:pt x="1989029" y="414047"/>
                    </a:cubicBezTo>
                    <a:cubicBezTo>
                      <a:pt x="1989867" y="411701"/>
                      <a:pt x="1990705" y="409355"/>
                      <a:pt x="1991543" y="407008"/>
                    </a:cubicBezTo>
                    <a:cubicBezTo>
                      <a:pt x="1999093" y="404413"/>
                      <a:pt x="2006139" y="406930"/>
                      <a:pt x="2010335" y="413719"/>
                    </a:cubicBezTo>
                    <a:cubicBezTo>
                      <a:pt x="2023087" y="426212"/>
                      <a:pt x="2033235" y="431160"/>
                      <a:pt x="2027959" y="457057"/>
                    </a:cubicBezTo>
                    <a:cubicBezTo>
                      <a:pt x="2021925" y="481361"/>
                      <a:pt x="2046173" y="509865"/>
                      <a:pt x="2070667" y="526552"/>
                    </a:cubicBezTo>
                    <a:cubicBezTo>
                      <a:pt x="2086607" y="537538"/>
                      <a:pt x="2099861" y="544917"/>
                      <a:pt x="2084013" y="567039"/>
                    </a:cubicBezTo>
                    <a:cubicBezTo>
                      <a:pt x="2080827" y="568547"/>
                      <a:pt x="2080661" y="576425"/>
                      <a:pt x="2082591" y="578436"/>
                    </a:cubicBezTo>
                    <a:cubicBezTo>
                      <a:pt x="2100629" y="602078"/>
                      <a:pt x="2136529" y="601671"/>
                      <a:pt x="2155741" y="625732"/>
                    </a:cubicBezTo>
                    <a:cubicBezTo>
                      <a:pt x="2162285" y="633361"/>
                      <a:pt x="2176289" y="623811"/>
                      <a:pt x="2184339" y="616103"/>
                    </a:cubicBezTo>
                    <a:cubicBezTo>
                      <a:pt x="2198427" y="602615"/>
                      <a:pt x="2217719" y="604213"/>
                      <a:pt x="2234745" y="601034"/>
                    </a:cubicBezTo>
                    <a:cubicBezTo>
                      <a:pt x="2268377" y="595849"/>
                      <a:pt x="2294289" y="582615"/>
                      <a:pt x="2306443" y="548591"/>
                    </a:cubicBezTo>
                    <a:cubicBezTo>
                      <a:pt x="2317675" y="520853"/>
                      <a:pt x="2348957" y="514829"/>
                      <a:pt x="2368665" y="496732"/>
                    </a:cubicBezTo>
                    <a:cubicBezTo>
                      <a:pt x="2382333" y="484416"/>
                      <a:pt x="2395581" y="473274"/>
                      <a:pt x="2402623" y="457268"/>
                    </a:cubicBezTo>
                    <a:cubicBezTo>
                      <a:pt x="2422655" y="404891"/>
                      <a:pt x="2463997" y="370709"/>
                      <a:pt x="2504583" y="334935"/>
                    </a:cubicBezTo>
                    <a:cubicBezTo>
                      <a:pt x="2505001" y="333761"/>
                      <a:pt x="2512131" y="332339"/>
                      <a:pt x="2512131" y="332339"/>
                    </a:cubicBezTo>
                    <a:close/>
                    <a:moveTo>
                      <a:pt x="5196961" y="10102"/>
                    </a:moveTo>
                    <a:cubicBezTo>
                      <a:pt x="5206873" y="9628"/>
                      <a:pt x="5216465" y="16065"/>
                      <a:pt x="5227345" y="29989"/>
                    </a:cubicBezTo>
                    <a:cubicBezTo>
                      <a:pt x="5233103" y="36061"/>
                      <a:pt x="5240983" y="36198"/>
                      <a:pt x="5246841" y="38291"/>
                    </a:cubicBezTo>
                    <a:cubicBezTo>
                      <a:pt x="5291689" y="56987"/>
                      <a:pt x="5341925" y="49503"/>
                      <a:pt x="5387621" y="65825"/>
                    </a:cubicBezTo>
                    <a:cubicBezTo>
                      <a:pt x="5392731" y="66312"/>
                      <a:pt x="5400609" y="66450"/>
                      <a:pt x="5403053" y="63307"/>
                    </a:cubicBezTo>
                    <a:cubicBezTo>
                      <a:pt x="5419433" y="54437"/>
                      <a:pt x="5433595" y="55480"/>
                      <a:pt x="5445011" y="71602"/>
                    </a:cubicBezTo>
                    <a:cubicBezTo>
                      <a:pt x="5459519" y="90167"/>
                      <a:pt x="5480809" y="89742"/>
                      <a:pt x="5495269" y="78847"/>
                    </a:cubicBezTo>
                    <a:cubicBezTo>
                      <a:pt x="5519305" y="63343"/>
                      <a:pt x="5545383" y="60613"/>
                      <a:pt x="5575075" y="55158"/>
                    </a:cubicBezTo>
                    <a:cubicBezTo>
                      <a:pt x="5560213" y="81970"/>
                      <a:pt x="5544381" y="100405"/>
                      <a:pt x="5513939" y="104253"/>
                    </a:cubicBezTo>
                    <a:cubicBezTo>
                      <a:pt x="5480309" y="109638"/>
                      <a:pt x="5448073" y="122213"/>
                      <a:pt x="5415287" y="125225"/>
                    </a:cubicBezTo>
                    <a:cubicBezTo>
                      <a:pt x="5400903" y="117411"/>
                      <a:pt x="5386643" y="120347"/>
                      <a:pt x="5373553" y="123702"/>
                    </a:cubicBezTo>
                    <a:cubicBezTo>
                      <a:pt x="5300809" y="101733"/>
                      <a:pt x="5236867" y="58819"/>
                      <a:pt x="5164645" y="31683"/>
                    </a:cubicBezTo>
                    <a:cubicBezTo>
                      <a:pt x="5176813" y="17962"/>
                      <a:pt x="5187047" y="10577"/>
                      <a:pt x="5196961" y="10102"/>
                    </a:cubicBezTo>
                    <a:close/>
                    <a:moveTo>
                      <a:pt x="4893407" y="206"/>
                    </a:moveTo>
                    <a:cubicBezTo>
                      <a:pt x="4895759" y="-364"/>
                      <a:pt x="4899691" y="199"/>
                      <a:pt x="4906015" y="2458"/>
                    </a:cubicBezTo>
                    <a:cubicBezTo>
                      <a:pt x="4909467" y="3691"/>
                      <a:pt x="4914493" y="4140"/>
                      <a:pt x="4918369" y="4177"/>
                    </a:cubicBezTo>
                    <a:cubicBezTo>
                      <a:pt x="4935879" y="2352"/>
                      <a:pt x="4956967" y="-2234"/>
                      <a:pt x="4954483" y="26503"/>
                    </a:cubicBezTo>
                    <a:cubicBezTo>
                      <a:pt x="4952981" y="48858"/>
                      <a:pt x="4929075" y="68597"/>
                      <a:pt x="4905517" y="65570"/>
                    </a:cubicBezTo>
                    <a:cubicBezTo>
                      <a:pt x="4901733" y="50752"/>
                      <a:pt x="4897949" y="35935"/>
                      <a:pt x="4893015" y="20707"/>
                    </a:cubicBezTo>
                    <a:cubicBezTo>
                      <a:pt x="4893357" y="16115"/>
                      <a:pt x="4890283" y="9294"/>
                      <a:pt x="4890285" y="4751"/>
                    </a:cubicBezTo>
                    <a:cubicBezTo>
                      <a:pt x="4890285" y="2479"/>
                      <a:pt x="4891057" y="776"/>
                      <a:pt x="4893407" y="206"/>
                    </a:cubicBezTo>
                    <a:close/>
                  </a:path>
                </a:pathLst>
              </a:custGeom>
              <a:solidFill>
                <a:schemeClr val="accent4">
                  <a:alpha val="70000"/>
                </a:schemeClr>
              </a:solidFill>
              <a:ln>
                <a:noFill/>
              </a:ln>
              <a:effectLst/>
            </p:spPr>
            <p:txBody>
              <a:bodyPr anchor="ctr"/>
              <a:lstStyle/>
              <a:p>
                <a:pPr defTabSz="457189">
                  <a:defRPr/>
                </a:pPr>
                <a:endParaRPr lang="en-US" sz="1351" dirty="0">
                  <a:latin typeface="Oswald" pitchFamily="2" charset="77"/>
                </a:endParaRPr>
              </a:p>
            </p:txBody>
          </p:sp>
          <p:sp>
            <p:nvSpPr>
              <p:cNvPr id="105" name="Freeform 41">
                <a:extLst>
                  <a:ext uri="{FF2B5EF4-FFF2-40B4-BE49-F238E27FC236}">
                    <a16:creationId xmlns:a16="http://schemas.microsoft.com/office/drawing/2014/main" id="{25ACD6AA-2E32-4A99-B997-C31BE0528E76}"/>
                  </a:ext>
                </a:extLst>
              </p:cNvPr>
              <p:cNvSpPr/>
              <p:nvPr/>
            </p:nvSpPr>
            <p:spPr bwMode="auto">
              <a:xfrm>
                <a:off x="18099954" y="7449907"/>
                <a:ext cx="3608565" cy="5692138"/>
              </a:xfrm>
              <a:custGeom>
                <a:avLst/>
                <a:gdLst>
                  <a:gd name="connsiteX0" fmla="*/ 62645 w 3608566"/>
                  <a:gd name="connsiteY0" fmla="*/ 5269628 h 5695594"/>
                  <a:gd name="connsiteX1" fmla="*/ 86593 w 3608566"/>
                  <a:gd name="connsiteY1" fmla="*/ 5272934 h 5695594"/>
                  <a:gd name="connsiteX2" fmla="*/ 165731 w 3608566"/>
                  <a:gd name="connsiteY2" fmla="*/ 5336705 h 5695594"/>
                  <a:gd name="connsiteX3" fmla="*/ 190767 w 3608566"/>
                  <a:gd name="connsiteY3" fmla="*/ 5341703 h 5695594"/>
                  <a:gd name="connsiteX4" fmla="*/ 211635 w 3608566"/>
                  <a:gd name="connsiteY4" fmla="*/ 5358363 h 5695594"/>
                  <a:gd name="connsiteX5" fmla="*/ 191949 w 3608566"/>
                  <a:gd name="connsiteY5" fmla="*/ 5368425 h 5695594"/>
                  <a:gd name="connsiteX6" fmla="*/ 162151 w 3608566"/>
                  <a:gd name="connsiteY6" fmla="*/ 5388026 h 5695594"/>
                  <a:gd name="connsiteX7" fmla="*/ 131163 w 3608566"/>
                  <a:gd name="connsiteY7" fmla="*/ 5407201 h 5695594"/>
                  <a:gd name="connsiteX8" fmla="*/ 18527 w 3608566"/>
                  <a:gd name="connsiteY8" fmla="*/ 5422196 h 5695594"/>
                  <a:gd name="connsiteX9" fmla="*/ 4141 w 3608566"/>
                  <a:gd name="connsiteY9" fmla="*/ 5398649 h 5695594"/>
                  <a:gd name="connsiteX10" fmla="*/ 44183 w 3608566"/>
                  <a:gd name="connsiteY10" fmla="*/ 5309069 h 5695594"/>
                  <a:gd name="connsiteX11" fmla="*/ 48349 w 3608566"/>
                  <a:gd name="connsiteY11" fmla="*/ 5297408 h 5695594"/>
                  <a:gd name="connsiteX12" fmla="*/ 47245 w 3608566"/>
                  <a:gd name="connsiteY12" fmla="*/ 5276447 h 5695594"/>
                  <a:gd name="connsiteX13" fmla="*/ 62645 w 3608566"/>
                  <a:gd name="connsiteY13" fmla="*/ 5269628 h 5695594"/>
                  <a:gd name="connsiteX14" fmla="*/ 2171733 w 3608566"/>
                  <a:gd name="connsiteY14" fmla="*/ 5208538 h 5695594"/>
                  <a:gd name="connsiteX15" fmla="*/ 2167633 w 3608566"/>
                  <a:gd name="connsiteY15" fmla="*/ 5257180 h 5695594"/>
                  <a:gd name="connsiteX16" fmla="*/ 2085801 w 3608566"/>
                  <a:gd name="connsiteY16" fmla="*/ 5341352 h 5695594"/>
                  <a:gd name="connsiteX17" fmla="*/ 2076879 w 3608566"/>
                  <a:gd name="connsiteY17" fmla="*/ 5373768 h 5695594"/>
                  <a:gd name="connsiteX18" fmla="*/ 2070119 w 3608566"/>
                  <a:gd name="connsiteY18" fmla="*/ 5478160 h 5695594"/>
                  <a:gd name="connsiteX19" fmla="*/ 2053259 w 3608566"/>
                  <a:gd name="connsiteY19" fmla="*/ 5491918 h 5695594"/>
                  <a:gd name="connsiteX20" fmla="*/ 2018589 w 3608566"/>
                  <a:gd name="connsiteY20" fmla="*/ 5548102 h 5695594"/>
                  <a:gd name="connsiteX21" fmla="*/ 2008033 w 3608566"/>
                  <a:gd name="connsiteY21" fmla="*/ 5644545 h 5695594"/>
                  <a:gd name="connsiteX22" fmla="*/ 1987073 w 3608566"/>
                  <a:gd name="connsiteY22" fmla="*/ 5666068 h 5695594"/>
                  <a:gd name="connsiteX23" fmla="*/ 1924419 w 3608566"/>
                  <a:gd name="connsiteY23" fmla="*/ 5677972 h 5695594"/>
                  <a:gd name="connsiteX24" fmla="*/ 1912381 w 3608566"/>
                  <a:gd name="connsiteY24" fmla="*/ 5667080 h 5695594"/>
                  <a:gd name="connsiteX25" fmla="*/ 1898939 w 3608566"/>
                  <a:gd name="connsiteY25" fmla="*/ 5585800 h 5695594"/>
                  <a:gd name="connsiteX26" fmla="*/ 1884927 w 3608566"/>
                  <a:gd name="connsiteY26" fmla="*/ 5595299 h 5695594"/>
                  <a:gd name="connsiteX27" fmla="*/ 1762693 w 3608566"/>
                  <a:gd name="connsiteY27" fmla="*/ 5643941 h 5695594"/>
                  <a:gd name="connsiteX28" fmla="*/ 1696963 w 3608566"/>
                  <a:gd name="connsiteY28" fmla="*/ 5671889 h 5695594"/>
                  <a:gd name="connsiteX29" fmla="*/ 1642701 w 3608566"/>
                  <a:gd name="connsiteY29" fmla="*/ 5638002 h 5695594"/>
                  <a:gd name="connsiteX30" fmla="*/ 1621209 w 3608566"/>
                  <a:gd name="connsiteY30" fmla="*/ 5605272 h 5695594"/>
                  <a:gd name="connsiteX31" fmla="*/ 1590831 w 3608566"/>
                  <a:gd name="connsiteY31" fmla="*/ 5623430 h 5695594"/>
                  <a:gd name="connsiteX32" fmla="*/ 1591629 w 3608566"/>
                  <a:gd name="connsiteY32" fmla="*/ 5643495 h 5695594"/>
                  <a:gd name="connsiteX33" fmla="*/ 1564629 w 3608566"/>
                  <a:gd name="connsiteY33" fmla="*/ 5670773 h 5695594"/>
                  <a:gd name="connsiteX34" fmla="*/ 1550543 w 3608566"/>
                  <a:gd name="connsiteY34" fmla="*/ 5643324 h 5695594"/>
                  <a:gd name="connsiteX35" fmla="*/ 1534101 w 3608566"/>
                  <a:gd name="connsiteY35" fmla="*/ 5615034 h 5695594"/>
                  <a:gd name="connsiteX36" fmla="*/ 1514847 w 3608566"/>
                  <a:gd name="connsiteY36" fmla="*/ 5650353 h 5695594"/>
                  <a:gd name="connsiteX37" fmla="*/ 1493091 w 3608566"/>
                  <a:gd name="connsiteY37" fmla="*/ 5692689 h 5695594"/>
                  <a:gd name="connsiteX38" fmla="*/ 1481185 w 3608566"/>
                  <a:gd name="connsiteY38" fmla="*/ 5695360 h 5695594"/>
                  <a:gd name="connsiteX39" fmla="*/ 1476685 w 3608566"/>
                  <a:gd name="connsiteY39" fmla="*/ 5682874 h 5695594"/>
                  <a:gd name="connsiteX40" fmla="*/ 1471369 w 3608566"/>
                  <a:gd name="connsiteY40" fmla="*/ 5671745 h 5695594"/>
                  <a:gd name="connsiteX41" fmla="*/ 1434917 w 3608566"/>
                  <a:gd name="connsiteY41" fmla="*/ 5595430 h 5695594"/>
                  <a:gd name="connsiteX42" fmla="*/ 1504027 w 3608566"/>
                  <a:gd name="connsiteY42" fmla="*/ 5576602 h 5695594"/>
                  <a:gd name="connsiteX43" fmla="*/ 1569681 w 3608566"/>
                  <a:gd name="connsiteY43" fmla="*/ 5593460 h 5695594"/>
                  <a:gd name="connsiteX44" fmla="*/ 1565655 w 3608566"/>
                  <a:gd name="connsiteY44" fmla="*/ 5556419 h 5695594"/>
                  <a:gd name="connsiteX45" fmla="*/ 1593945 w 3608566"/>
                  <a:gd name="connsiteY45" fmla="*/ 5544108 h 5695594"/>
                  <a:gd name="connsiteX46" fmla="*/ 1658839 w 3608566"/>
                  <a:gd name="connsiteY46" fmla="*/ 5600252 h 5695594"/>
                  <a:gd name="connsiteX47" fmla="*/ 1694381 w 3608566"/>
                  <a:gd name="connsiteY47" fmla="*/ 5601080 h 5695594"/>
                  <a:gd name="connsiteX48" fmla="*/ 1837349 w 3608566"/>
                  <a:gd name="connsiteY48" fmla="*/ 5501825 h 5695594"/>
                  <a:gd name="connsiteX49" fmla="*/ 1833551 w 3608566"/>
                  <a:gd name="connsiteY49" fmla="*/ 5452998 h 5695594"/>
                  <a:gd name="connsiteX50" fmla="*/ 1840007 w 3608566"/>
                  <a:gd name="connsiteY50" fmla="*/ 5446074 h 5695594"/>
                  <a:gd name="connsiteX51" fmla="*/ 2094801 w 3608566"/>
                  <a:gd name="connsiteY51" fmla="*/ 5264132 h 5695594"/>
                  <a:gd name="connsiteX52" fmla="*/ 2171733 w 3608566"/>
                  <a:gd name="connsiteY52" fmla="*/ 5208538 h 5695594"/>
                  <a:gd name="connsiteX53" fmla="*/ 2734903 w 3608566"/>
                  <a:gd name="connsiteY53" fmla="*/ 4820366 h 5695594"/>
                  <a:gd name="connsiteX54" fmla="*/ 2732515 w 3608566"/>
                  <a:gd name="connsiteY54" fmla="*/ 4904728 h 5695594"/>
                  <a:gd name="connsiteX55" fmla="*/ 2639673 w 3608566"/>
                  <a:gd name="connsiteY55" fmla="*/ 4983411 h 5695594"/>
                  <a:gd name="connsiteX56" fmla="*/ 2650779 w 3608566"/>
                  <a:gd name="connsiteY56" fmla="*/ 4963412 h 5695594"/>
                  <a:gd name="connsiteX57" fmla="*/ 2712923 w 3608566"/>
                  <a:gd name="connsiteY57" fmla="*/ 4867106 h 5695594"/>
                  <a:gd name="connsiteX58" fmla="*/ 2734903 w 3608566"/>
                  <a:gd name="connsiteY58" fmla="*/ 4820366 h 5695594"/>
                  <a:gd name="connsiteX59" fmla="*/ 2763991 w 3608566"/>
                  <a:gd name="connsiteY59" fmla="*/ 4644016 h 5695594"/>
                  <a:gd name="connsiteX60" fmla="*/ 2758347 w 3608566"/>
                  <a:gd name="connsiteY60" fmla="*/ 4693331 h 5695594"/>
                  <a:gd name="connsiteX61" fmla="*/ 2663683 w 3608566"/>
                  <a:gd name="connsiteY61" fmla="*/ 4850366 h 5695594"/>
                  <a:gd name="connsiteX62" fmla="*/ 2623759 w 3608566"/>
                  <a:gd name="connsiteY62" fmla="*/ 4891387 h 5695594"/>
                  <a:gd name="connsiteX63" fmla="*/ 2597655 w 3608566"/>
                  <a:gd name="connsiteY63" fmla="*/ 4912335 h 5695594"/>
                  <a:gd name="connsiteX64" fmla="*/ 2586757 w 3608566"/>
                  <a:gd name="connsiteY64" fmla="*/ 4921439 h 5695594"/>
                  <a:gd name="connsiteX65" fmla="*/ 2579403 w 3608566"/>
                  <a:gd name="connsiteY65" fmla="*/ 4915028 h 5695594"/>
                  <a:gd name="connsiteX66" fmla="*/ 2541727 w 3608566"/>
                  <a:gd name="connsiteY66" fmla="*/ 4897623 h 5695594"/>
                  <a:gd name="connsiteX67" fmla="*/ 2525559 w 3608566"/>
                  <a:gd name="connsiteY67" fmla="*/ 4894480 h 5695594"/>
                  <a:gd name="connsiteX68" fmla="*/ 2636929 w 3608566"/>
                  <a:gd name="connsiteY68" fmla="*/ 4776318 h 5695594"/>
                  <a:gd name="connsiteX69" fmla="*/ 2763991 w 3608566"/>
                  <a:gd name="connsiteY69" fmla="*/ 4644016 h 5695594"/>
                  <a:gd name="connsiteX70" fmla="*/ 3462715 w 3608566"/>
                  <a:gd name="connsiteY70" fmla="*/ 1317992 h 5695594"/>
                  <a:gd name="connsiteX71" fmla="*/ 3506069 w 3608566"/>
                  <a:gd name="connsiteY71" fmla="*/ 1338747 h 5695594"/>
                  <a:gd name="connsiteX72" fmla="*/ 3509043 w 3608566"/>
                  <a:gd name="connsiteY72" fmla="*/ 1359574 h 5695594"/>
                  <a:gd name="connsiteX73" fmla="*/ 3498865 w 3608566"/>
                  <a:gd name="connsiteY73" fmla="*/ 1471888 h 5695594"/>
                  <a:gd name="connsiteX74" fmla="*/ 3477161 w 3608566"/>
                  <a:gd name="connsiteY74" fmla="*/ 1532651 h 5695594"/>
                  <a:gd name="connsiteX75" fmla="*/ 3471079 w 3608566"/>
                  <a:gd name="connsiteY75" fmla="*/ 1589770 h 5695594"/>
                  <a:gd name="connsiteX76" fmla="*/ 3474817 w 3608566"/>
                  <a:gd name="connsiteY76" fmla="*/ 1626681 h 5695594"/>
                  <a:gd name="connsiteX77" fmla="*/ 3434863 w 3608566"/>
                  <a:gd name="connsiteY77" fmla="*/ 1687514 h 5695594"/>
                  <a:gd name="connsiteX78" fmla="*/ 3430059 w 3608566"/>
                  <a:gd name="connsiteY78" fmla="*/ 1755631 h 5695594"/>
                  <a:gd name="connsiteX79" fmla="*/ 3430413 w 3608566"/>
                  <a:gd name="connsiteY79" fmla="*/ 1834813 h 5695594"/>
                  <a:gd name="connsiteX80" fmla="*/ 3399209 w 3608566"/>
                  <a:gd name="connsiteY80" fmla="*/ 1747246 h 5695594"/>
                  <a:gd name="connsiteX81" fmla="*/ 3363653 w 3608566"/>
                  <a:gd name="connsiteY81" fmla="*/ 1631773 h 5695594"/>
                  <a:gd name="connsiteX82" fmla="*/ 3361957 w 3608566"/>
                  <a:gd name="connsiteY82" fmla="*/ 1621944 h 5695594"/>
                  <a:gd name="connsiteX83" fmla="*/ 3417165 w 3608566"/>
                  <a:gd name="connsiteY83" fmla="*/ 1587642 h 5695594"/>
                  <a:gd name="connsiteX84" fmla="*/ 3452883 w 3608566"/>
                  <a:gd name="connsiteY84" fmla="*/ 1447558 h 5695594"/>
                  <a:gd name="connsiteX85" fmla="*/ 3446579 w 3608566"/>
                  <a:gd name="connsiteY85" fmla="*/ 1326722 h 5695594"/>
                  <a:gd name="connsiteX86" fmla="*/ 3448347 w 3608566"/>
                  <a:gd name="connsiteY86" fmla="*/ 1318130 h 5695594"/>
                  <a:gd name="connsiteX87" fmla="*/ 3462715 w 3608566"/>
                  <a:gd name="connsiteY87" fmla="*/ 1317992 h 5695594"/>
                  <a:gd name="connsiteX88" fmla="*/ 3582375 w 3608566"/>
                  <a:gd name="connsiteY88" fmla="*/ 939266 h 5695594"/>
                  <a:gd name="connsiteX89" fmla="*/ 3608327 w 3608566"/>
                  <a:gd name="connsiteY89" fmla="*/ 970578 h 5695594"/>
                  <a:gd name="connsiteX90" fmla="*/ 3599551 w 3608566"/>
                  <a:gd name="connsiteY90" fmla="*/ 977818 h 5695594"/>
                  <a:gd name="connsiteX91" fmla="*/ 3582375 w 3608566"/>
                  <a:gd name="connsiteY91" fmla="*/ 939266 h 5695594"/>
                  <a:gd name="connsiteX92" fmla="*/ 3013337 w 3608566"/>
                  <a:gd name="connsiteY92" fmla="*/ 849709 h 5695594"/>
                  <a:gd name="connsiteX93" fmla="*/ 3099997 w 3608566"/>
                  <a:gd name="connsiteY93" fmla="*/ 862352 h 5695594"/>
                  <a:gd name="connsiteX94" fmla="*/ 3126013 w 3608566"/>
                  <a:gd name="connsiteY94" fmla="*/ 913498 h 5695594"/>
                  <a:gd name="connsiteX95" fmla="*/ 3102197 w 3608566"/>
                  <a:gd name="connsiteY95" fmla="*/ 1005696 h 5695594"/>
                  <a:gd name="connsiteX96" fmla="*/ 3013337 w 3608566"/>
                  <a:gd name="connsiteY96" fmla="*/ 849709 h 5695594"/>
                  <a:gd name="connsiteX97" fmla="*/ 2567527 w 3608566"/>
                  <a:gd name="connsiteY97" fmla="*/ 0 h 5695594"/>
                  <a:gd name="connsiteX98" fmla="*/ 2598301 w 3608566"/>
                  <a:gd name="connsiteY98" fmla="*/ 17591 h 5695594"/>
                  <a:gd name="connsiteX99" fmla="*/ 2814649 w 3608566"/>
                  <a:gd name="connsiteY99" fmla="*/ 56602 h 5695594"/>
                  <a:gd name="connsiteX100" fmla="*/ 3008935 w 3608566"/>
                  <a:gd name="connsiteY100" fmla="*/ 75858 h 5695594"/>
                  <a:gd name="connsiteX101" fmla="*/ 3026539 w 3608566"/>
                  <a:gd name="connsiteY101" fmla="*/ 82146 h 5695594"/>
                  <a:gd name="connsiteX102" fmla="*/ 3075835 w 3608566"/>
                  <a:gd name="connsiteY102" fmla="*/ 99754 h 5695594"/>
                  <a:gd name="connsiteX103" fmla="*/ 3104263 w 3608566"/>
                  <a:gd name="connsiteY103" fmla="*/ 116506 h 5695594"/>
                  <a:gd name="connsiteX104" fmla="*/ 3082573 w 3608566"/>
                  <a:gd name="connsiteY104" fmla="*/ 136468 h 5695594"/>
                  <a:gd name="connsiteX105" fmla="*/ 2970543 w 3608566"/>
                  <a:gd name="connsiteY105" fmla="*/ 161107 h 5695594"/>
                  <a:gd name="connsiteX106" fmla="*/ 2921315 w 3608566"/>
                  <a:gd name="connsiteY106" fmla="*/ 217415 h 5695594"/>
                  <a:gd name="connsiteX107" fmla="*/ 2904899 w 3608566"/>
                  <a:gd name="connsiteY107" fmla="*/ 230025 h 5695594"/>
                  <a:gd name="connsiteX108" fmla="*/ 2849849 w 3608566"/>
                  <a:gd name="connsiteY108" fmla="*/ 243349 h 5695594"/>
                  <a:gd name="connsiteX109" fmla="*/ 2839657 w 3608566"/>
                  <a:gd name="connsiteY109" fmla="*/ 279294 h 5695594"/>
                  <a:gd name="connsiteX110" fmla="*/ 2899165 w 3608566"/>
                  <a:gd name="connsiteY110" fmla="*/ 375761 h 5695594"/>
                  <a:gd name="connsiteX111" fmla="*/ 2914521 w 3608566"/>
                  <a:gd name="connsiteY111" fmla="*/ 395760 h 5695594"/>
                  <a:gd name="connsiteX112" fmla="*/ 3004737 w 3608566"/>
                  <a:gd name="connsiteY112" fmla="*/ 435901 h 5695594"/>
                  <a:gd name="connsiteX113" fmla="*/ 3081749 w 3608566"/>
                  <a:gd name="connsiteY113" fmla="*/ 427783 h 5695594"/>
                  <a:gd name="connsiteX114" fmla="*/ 3116187 w 3608566"/>
                  <a:gd name="connsiteY114" fmla="*/ 420292 h 5695594"/>
                  <a:gd name="connsiteX115" fmla="*/ 3159517 w 3608566"/>
                  <a:gd name="connsiteY115" fmla="*/ 421254 h 5695594"/>
                  <a:gd name="connsiteX116" fmla="*/ 3216869 w 3608566"/>
                  <a:gd name="connsiteY116" fmla="*/ 449656 h 5695594"/>
                  <a:gd name="connsiteX117" fmla="*/ 3281519 w 3608566"/>
                  <a:gd name="connsiteY117" fmla="*/ 487264 h 5695594"/>
                  <a:gd name="connsiteX118" fmla="*/ 3271425 w 3608566"/>
                  <a:gd name="connsiteY118" fmla="*/ 537758 h 5695594"/>
                  <a:gd name="connsiteX119" fmla="*/ 3234721 w 3608566"/>
                  <a:gd name="connsiteY119" fmla="*/ 636804 h 5695594"/>
                  <a:gd name="connsiteX120" fmla="*/ 3289519 w 3608566"/>
                  <a:gd name="connsiteY120" fmla="*/ 713116 h 5695594"/>
                  <a:gd name="connsiteX121" fmla="*/ 3336111 w 3608566"/>
                  <a:gd name="connsiteY121" fmla="*/ 708647 h 5695594"/>
                  <a:gd name="connsiteX122" fmla="*/ 3439927 w 3608566"/>
                  <a:gd name="connsiteY122" fmla="*/ 681073 h 5695594"/>
                  <a:gd name="connsiteX123" fmla="*/ 3484527 w 3608566"/>
                  <a:gd name="connsiteY123" fmla="*/ 697004 h 5695594"/>
                  <a:gd name="connsiteX124" fmla="*/ 3491249 w 3608566"/>
                  <a:gd name="connsiteY124" fmla="*/ 715238 h 5695594"/>
                  <a:gd name="connsiteX125" fmla="*/ 3475751 w 3608566"/>
                  <a:gd name="connsiteY125" fmla="*/ 721578 h 5695594"/>
                  <a:gd name="connsiteX126" fmla="*/ 3459769 w 3608566"/>
                  <a:gd name="connsiteY126" fmla="*/ 751496 h 5695594"/>
                  <a:gd name="connsiteX127" fmla="*/ 3482665 w 3608566"/>
                  <a:gd name="connsiteY127" fmla="*/ 768911 h 5695594"/>
                  <a:gd name="connsiteX128" fmla="*/ 3540499 w 3608566"/>
                  <a:gd name="connsiteY128" fmla="*/ 773734 h 5695594"/>
                  <a:gd name="connsiteX129" fmla="*/ 3554679 w 3608566"/>
                  <a:gd name="connsiteY129" fmla="*/ 793314 h 5695594"/>
                  <a:gd name="connsiteX130" fmla="*/ 3535837 w 3608566"/>
                  <a:gd name="connsiteY130" fmla="*/ 809015 h 5695594"/>
                  <a:gd name="connsiteX131" fmla="*/ 3495305 w 3608566"/>
                  <a:gd name="connsiteY131" fmla="*/ 844679 h 5695594"/>
                  <a:gd name="connsiteX132" fmla="*/ 3460705 w 3608566"/>
                  <a:gd name="connsiteY132" fmla="*/ 860030 h 5695594"/>
                  <a:gd name="connsiteX133" fmla="*/ 3438823 w 3608566"/>
                  <a:gd name="connsiteY133" fmla="*/ 850895 h 5695594"/>
                  <a:gd name="connsiteX134" fmla="*/ 3441365 w 3608566"/>
                  <a:gd name="connsiteY134" fmla="*/ 880831 h 5695594"/>
                  <a:gd name="connsiteX135" fmla="*/ 3440819 w 3608566"/>
                  <a:gd name="connsiteY135" fmla="*/ 926819 h 5695594"/>
                  <a:gd name="connsiteX136" fmla="*/ 3473621 w 3608566"/>
                  <a:gd name="connsiteY136" fmla="*/ 960967 h 5695594"/>
                  <a:gd name="connsiteX137" fmla="*/ 3471531 w 3608566"/>
                  <a:gd name="connsiteY137" fmla="*/ 966817 h 5695594"/>
                  <a:gd name="connsiteX138" fmla="*/ 3463103 w 3608566"/>
                  <a:gd name="connsiteY138" fmla="*/ 966675 h 5695594"/>
                  <a:gd name="connsiteX139" fmla="*/ 3473945 w 3608566"/>
                  <a:gd name="connsiteY139" fmla="*/ 970548 h 5695594"/>
                  <a:gd name="connsiteX140" fmla="*/ 3482225 w 3608566"/>
                  <a:gd name="connsiteY140" fmla="*/ 1001823 h 5695594"/>
                  <a:gd name="connsiteX141" fmla="*/ 3485017 w 3608566"/>
                  <a:gd name="connsiteY141" fmla="*/ 1037574 h 5695594"/>
                  <a:gd name="connsiteX142" fmla="*/ 3466585 w 3608566"/>
                  <a:gd name="connsiteY142" fmla="*/ 1052872 h 5695594"/>
                  <a:gd name="connsiteX143" fmla="*/ 3454563 w 3608566"/>
                  <a:gd name="connsiteY143" fmla="*/ 1035706 h 5695594"/>
                  <a:gd name="connsiteX144" fmla="*/ 3425647 w 3608566"/>
                  <a:gd name="connsiteY144" fmla="*/ 953296 h 5695594"/>
                  <a:gd name="connsiteX145" fmla="*/ 3428847 w 3608566"/>
                  <a:gd name="connsiteY145" fmla="*/ 954439 h 5695594"/>
                  <a:gd name="connsiteX146" fmla="*/ 3422235 w 3608566"/>
                  <a:gd name="connsiteY146" fmla="*/ 949210 h 5695594"/>
                  <a:gd name="connsiteX147" fmla="*/ 3373953 w 3608566"/>
                  <a:gd name="connsiteY147" fmla="*/ 939880 h 5695594"/>
                  <a:gd name="connsiteX148" fmla="*/ 3346379 w 3608566"/>
                  <a:gd name="connsiteY148" fmla="*/ 939268 h 5695594"/>
                  <a:gd name="connsiteX149" fmla="*/ 3299961 w 3608566"/>
                  <a:gd name="connsiteY149" fmla="*/ 954356 h 5695594"/>
                  <a:gd name="connsiteX150" fmla="*/ 3257595 w 3608566"/>
                  <a:gd name="connsiteY150" fmla="*/ 906236 h 5695594"/>
                  <a:gd name="connsiteX151" fmla="*/ 3244667 w 3608566"/>
                  <a:gd name="connsiteY151" fmla="*/ 883146 h 5695594"/>
                  <a:gd name="connsiteX152" fmla="*/ 3238073 w 3608566"/>
                  <a:gd name="connsiteY152" fmla="*/ 820092 h 5695594"/>
                  <a:gd name="connsiteX153" fmla="*/ 3270067 w 3608566"/>
                  <a:gd name="connsiteY153" fmla="*/ 797214 h 5695594"/>
                  <a:gd name="connsiteX154" fmla="*/ 3270629 w 3608566"/>
                  <a:gd name="connsiteY154" fmla="*/ 769705 h 5695594"/>
                  <a:gd name="connsiteX155" fmla="*/ 3244035 w 3608566"/>
                  <a:gd name="connsiteY155" fmla="*/ 740414 h 5695594"/>
                  <a:gd name="connsiteX156" fmla="*/ 3191121 w 3608566"/>
                  <a:gd name="connsiteY156" fmla="*/ 706999 h 5695594"/>
                  <a:gd name="connsiteX157" fmla="*/ 3160427 w 3608566"/>
                  <a:gd name="connsiteY157" fmla="*/ 685479 h 5695594"/>
                  <a:gd name="connsiteX158" fmla="*/ 3178419 w 3608566"/>
                  <a:gd name="connsiteY158" fmla="*/ 653639 h 5695594"/>
                  <a:gd name="connsiteX159" fmla="*/ 3194415 w 3608566"/>
                  <a:gd name="connsiteY159" fmla="*/ 642201 h 5695594"/>
                  <a:gd name="connsiteX160" fmla="*/ 3188031 w 3608566"/>
                  <a:gd name="connsiteY160" fmla="*/ 626725 h 5695594"/>
                  <a:gd name="connsiteX161" fmla="*/ 3065337 w 3608566"/>
                  <a:gd name="connsiteY161" fmla="*/ 536717 h 5695594"/>
                  <a:gd name="connsiteX162" fmla="*/ 3061895 w 3608566"/>
                  <a:gd name="connsiteY162" fmla="*/ 531529 h 5695594"/>
                  <a:gd name="connsiteX163" fmla="*/ 3021155 w 3608566"/>
                  <a:gd name="connsiteY163" fmla="*/ 519616 h 5695594"/>
                  <a:gd name="connsiteX164" fmla="*/ 3008341 w 3608566"/>
                  <a:gd name="connsiteY164" fmla="*/ 529554 h 5695594"/>
                  <a:gd name="connsiteX165" fmla="*/ 2994851 w 3608566"/>
                  <a:gd name="connsiteY165" fmla="*/ 533972 h 5695594"/>
                  <a:gd name="connsiteX166" fmla="*/ 2948145 w 3608566"/>
                  <a:gd name="connsiteY166" fmla="*/ 505413 h 5695594"/>
                  <a:gd name="connsiteX167" fmla="*/ 2840387 w 3608566"/>
                  <a:gd name="connsiteY167" fmla="*/ 436575 h 5695594"/>
                  <a:gd name="connsiteX168" fmla="*/ 2744463 w 3608566"/>
                  <a:gd name="connsiteY168" fmla="*/ 386479 h 5695594"/>
                  <a:gd name="connsiteX169" fmla="*/ 2708931 w 3608566"/>
                  <a:gd name="connsiteY169" fmla="*/ 389620 h 5695594"/>
                  <a:gd name="connsiteX170" fmla="*/ 2670553 w 3608566"/>
                  <a:gd name="connsiteY170" fmla="*/ 397024 h 5695594"/>
                  <a:gd name="connsiteX171" fmla="*/ 2649749 w 3608566"/>
                  <a:gd name="connsiteY171" fmla="*/ 373758 h 5695594"/>
                  <a:gd name="connsiteX172" fmla="*/ 2661309 w 3608566"/>
                  <a:gd name="connsiteY172" fmla="*/ 367331 h 5695594"/>
                  <a:gd name="connsiteX173" fmla="*/ 2686581 w 3608566"/>
                  <a:gd name="connsiteY173" fmla="*/ 326218 h 5695594"/>
                  <a:gd name="connsiteX174" fmla="*/ 2637641 w 3608566"/>
                  <a:gd name="connsiteY174" fmla="*/ 329849 h 5695594"/>
                  <a:gd name="connsiteX175" fmla="*/ 2591689 w 3608566"/>
                  <a:gd name="connsiteY175" fmla="*/ 302879 h 5695594"/>
                  <a:gd name="connsiteX176" fmla="*/ 2575797 w 3608566"/>
                  <a:gd name="connsiteY176" fmla="*/ 154698 h 5695594"/>
                  <a:gd name="connsiteX177" fmla="*/ 2565827 w 3608566"/>
                  <a:gd name="connsiteY177" fmla="*/ 64048 h 5695594"/>
                  <a:gd name="connsiteX178" fmla="*/ 2559501 w 3608566"/>
                  <a:gd name="connsiteY178" fmla="*/ 15585 h 5695594"/>
                  <a:gd name="connsiteX179" fmla="*/ 2567527 w 3608566"/>
                  <a:gd name="connsiteY179" fmla="*/ 0 h 5695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Lst>
                <a:rect l="l" t="t" r="r" b="b"/>
                <a:pathLst>
                  <a:path w="3608566" h="5695594">
                    <a:moveTo>
                      <a:pt x="62645" y="5269628"/>
                    </a:moveTo>
                    <a:cubicBezTo>
                      <a:pt x="69949" y="5270256"/>
                      <a:pt x="78677" y="5272572"/>
                      <a:pt x="86593" y="5272934"/>
                    </a:cubicBezTo>
                    <a:cubicBezTo>
                      <a:pt x="110553" y="5295958"/>
                      <a:pt x="155631" y="5293649"/>
                      <a:pt x="165731" y="5336705"/>
                    </a:cubicBezTo>
                    <a:cubicBezTo>
                      <a:pt x="169473" y="5352507"/>
                      <a:pt x="181609" y="5341062"/>
                      <a:pt x="190767" y="5341703"/>
                    </a:cubicBezTo>
                    <a:cubicBezTo>
                      <a:pt x="201113" y="5342769"/>
                      <a:pt x="212233" y="5345426"/>
                      <a:pt x="211635" y="5358363"/>
                    </a:cubicBezTo>
                    <a:cubicBezTo>
                      <a:pt x="212643" y="5370557"/>
                      <a:pt x="201107" y="5369066"/>
                      <a:pt x="191949" y="5368425"/>
                    </a:cubicBezTo>
                    <a:cubicBezTo>
                      <a:pt x="177617" y="5367251"/>
                      <a:pt x="165603" y="5370849"/>
                      <a:pt x="162151" y="5388026"/>
                    </a:cubicBezTo>
                    <a:cubicBezTo>
                      <a:pt x="157925" y="5403610"/>
                      <a:pt x="142343" y="5405935"/>
                      <a:pt x="131163" y="5407201"/>
                    </a:cubicBezTo>
                    <a:cubicBezTo>
                      <a:pt x="92865" y="5409300"/>
                      <a:pt x="55339" y="5412992"/>
                      <a:pt x="18527" y="5422196"/>
                    </a:cubicBezTo>
                    <a:cubicBezTo>
                      <a:pt x="2945" y="5424521"/>
                      <a:pt x="-5613" y="5410943"/>
                      <a:pt x="4141" y="5398649"/>
                    </a:cubicBezTo>
                    <a:cubicBezTo>
                      <a:pt x="24485" y="5371727"/>
                      <a:pt x="25029" y="5336417"/>
                      <a:pt x="44183" y="5309069"/>
                    </a:cubicBezTo>
                    <a:cubicBezTo>
                      <a:pt x="46623" y="5305996"/>
                      <a:pt x="48289" y="5301331"/>
                      <a:pt x="48349" y="5297408"/>
                    </a:cubicBezTo>
                    <a:cubicBezTo>
                      <a:pt x="45913" y="5287334"/>
                      <a:pt x="45767" y="5280706"/>
                      <a:pt x="47245" y="5276447"/>
                    </a:cubicBezTo>
                    <a:cubicBezTo>
                      <a:pt x="49465" y="5270059"/>
                      <a:pt x="55343" y="5269000"/>
                      <a:pt x="62645" y="5269628"/>
                    </a:cubicBezTo>
                    <a:close/>
                    <a:moveTo>
                      <a:pt x="2171733" y="5208538"/>
                    </a:moveTo>
                    <a:cubicBezTo>
                      <a:pt x="2184455" y="5224950"/>
                      <a:pt x="2173823" y="5243568"/>
                      <a:pt x="2167633" y="5257180"/>
                    </a:cubicBezTo>
                    <a:cubicBezTo>
                      <a:pt x="2149557" y="5292920"/>
                      <a:pt x="2117851" y="5318516"/>
                      <a:pt x="2085801" y="5341352"/>
                    </a:cubicBezTo>
                    <a:cubicBezTo>
                      <a:pt x="2070955" y="5353191"/>
                      <a:pt x="2069625" y="5360628"/>
                      <a:pt x="2076879" y="5373768"/>
                    </a:cubicBezTo>
                    <a:cubicBezTo>
                      <a:pt x="2098295" y="5410427"/>
                      <a:pt x="2079459" y="5444576"/>
                      <a:pt x="2070119" y="5478160"/>
                    </a:cubicBezTo>
                    <a:cubicBezTo>
                      <a:pt x="2068029" y="5484007"/>
                      <a:pt x="2059221" y="5490092"/>
                      <a:pt x="2053259" y="5491918"/>
                    </a:cubicBezTo>
                    <a:cubicBezTo>
                      <a:pt x="2020337" y="5498619"/>
                      <a:pt x="2021817" y="5524202"/>
                      <a:pt x="2018589" y="5548102"/>
                    </a:cubicBezTo>
                    <a:cubicBezTo>
                      <a:pt x="2015211" y="5579860"/>
                      <a:pt x="2021665" y="5613812"/>
                      <a:pt x="2008033" y="5644545"/>
                    </a:cubicBezTo>
                    <a:cubicBezTo>
                      <a:pt x="2004273" y="5655070"/>
                      <a:pt x="2000513" y="5665595"/>
                      <a:pt x="1987073" y="5666068"/>
                    </a:cubicBezTo>
                    <a:cubicBezTo>
                      <a:pt x="1967593" y="5672296"/>
                      <a:pt x="1948377" y="5685213"/>
                      <a:pt x="1924419" y="5677972"/>
                    </a:cubicBezTo>
                    <a:cubicBezTo>
                      <a:pt x="1919291" y="5677460"/>
                      <a:pt x="1907521" y="5673255"/>
                      <a:pt x="1912381" y="5667080"/>
                    </a:cubicBezTo>
                    <a:cubicBezTo>
                      <a:pt x="1939113" y="5633115"/>
                      <a:pt x="1895977" y="5616388"/>
                      <a:pt x="1898939" y="5585800"/>
                    </a:cubicBezTo>
                    <a:cubicBezTo>
                      <a:pt x="1892143" y="5589964"/>
                      <a:pt x="1887357" y="5592212"/>
                      <a:pt x="1884927" y="5595299"/>
                    </a:cubicBezTo>
                    <a:cubicBezTo>
                      <a:pt x="1854853" y="5638620"/>
                      <a:pt x="1811603" y="5648225"/>
                      <a:pt x="1762693" y="5643941"/>
                    </a:cubicBezTo>
                    <a:cubicBezTo>
                      <a:pt x="1737063" y="5641379"/>
                      <a:pt x="1722747" y="5666594"/>
                      <a:pt x="1696963" y="5671889"/>
                    </a:cubicBezTo>
                    <a:cubicBezTo>
                      <a:pt x="1660093" y="5678498"/>
                      <a:pt x="1649497" y="5674714"/>
                      <a:pt x="1642701" y="5638002"/>
                    </a:cubicBezTo>
                    <a:cubicBezTo>
                      <a:pt x="1639815" y="5623785"/>
                      <a:pt x="1634917" y="5611487"/>
                      <a:pt x="1621209" y="5605272"/>
                    </a:cubicBezTo>
                    <a:cubicBezTo>
                      <a:pt x="1604729" y="5599385"/>
                      <a:pt x="1590527" y="5598269"/>
                      <a:pt x="1590831" y="5623430"/>
                    </a:cubicBezTo>
                    <a:cubicBezTo>
                      <a:pt x="1591097" y="5630119"/>
                      <a:pt x="1592539" y="5637227"/>
                      <a:pt x="1591629" y="5643495"/>
                    </a:cubicBezTo>
                    <a:cubicBezTo>
                      <a:pt x="1590907" y="5660379"/>
                      <a:pt x="1574541" y="5669037"/>
                      <a:pt x="1564629" y="5670773"/>
                    </a:cubicBezTo>
                    <a:cubicBezTo>
                      <a:pt x="1550353" y="5673584"/>
                      <a:pt x="1550315" y="5655110"/>
                      <a:pt x="1550543" y="5643324"/>
                    </a:cubicBezTo>
                    <a:cubicBezTo>
                      <a:pt x="1547999" y="5631866"/>
                      <a:pt x="1553921" y="5611566"/>
                      <a:pt x="1534101" y="5615034"/>
                    </a:cubicBezTo>
                    <a:cubicBezTo>
                      <a:pt x="1520999" y="5618267"/>
                      <a:pt x="1502279" y="5626085"/>
                      <a:pt x="1514847" y="5650353"/>
                    </a:cubicBezTo>
                    <a:cubicBezTo>
                      <a:pt x="1525897" y="5671442"/>
                      <a:pt x="1512987" y="5685291"/>
                      <a:pt x="1493091" y="5692689"/>
                    </a:cubicBezTo>
                    <a:cubicBezTo>
                      <a:pt x="1489103" y="5694562"/>
                      <a:pt x="1484527" y="5696223"/>
                      <a:pt x="1481185" y="5695360"/>
                    </a:cubicBezTo>
                    <a:cubicBezTo>
                      <a:pt x="1477845" y="5694496"/>
                      <a:pt x="1475737" y="5691106"/>
                      <a:pt x="1476685" y="5682874"/>
                    </a:cubicBezTo>
                    <a:cubicBezTo>
                      <a:pt x="1476345" y="5680115"/>
                      <a:pt x="1473723" y="5672586"/>
                      <a:pt x="1471369" y="5671745"/>
                    </a:cubicBezTo>
                    <a:cubicBezTo>
                      <a:pt x="1424549" y="5661615"/>
                      <a:pt x="1440689" y="5623865"/>
                      <a:pt x="1434917" y="5595430"/>
                    </a:cubicBezTo>
                    <a:cubicBezTo>
                      <a:pt x="1458611" y="5595983"/>
                      <a:pt x="1480597" y="5582737"/>
                      <a:pt x="1504027" y="5576602"/>
                    </a:cubicBezTo>
                    <a:cubicBezTo>
                      <a:pt x="1523963" y="5587678"/>
                      <a:pt x="1547657" y="5588230"/>
                      <a:pt x="1569681" y="5593460"/>
                    </a:cubicBezTo>
                    <a:cubicBezTo>
                      <a:pt x="1578643" y="5579519"/>
                      <a:pt x="1564251" y="5567785"/>
                      <a:pt x="1565655" y="5556419"/>
                    </a:cubicBezTo>
                    <a:cubicBezTo>
                      <a:pt x="1571427" y="5543977"/>
                      <a:pt x="1580997" y="5539483"/>
                      <a:pt x="1593945" y="5544108"/>
                    </a:cubicBezTo>
                    <a:cubicBezTo>
                      <a:pt x="1610463" y="5568468"/>
                      <a:pt x="1638297" y="5579729"/>
                      <a:pt x="1658839" y="5600252"/>
                    </a:cubicBezTo>
                    <a:cubicBezTo>
                      <a:pt x="1667345" y="5609884"/>
                      <a:pt x="1681965" y="5609831"/>
                      <a:pt x="1694381" y="5601080"/>
                    </a:cubicBezTo>
                    <a:cubicBezTo>
                      <a:pt x="1743973" y="5570006"/>
                      <a:pt x="1786997" y="5531310"/>
                      <a:pt x="1837349" y="5501825"/>
                    </a:cubicBezTo>
                    <a:cubicBezTo>
                      <a:pt x="1863359" y="5484744"/>
                      <a:pt x="1834423" y="5469134"/>
                      <a:pt x="1833551" y="5452998"/>
                    </a:cubicBezTo>
                    <a:cubicBezTo>
                      <a:pt x="1834803" y="5449490"/>
                      <a:pt x="1836817" y="5447571"/>
                      <a:pt x="1840007" y="5446074"/>
                    </a:cubicBezTo>
                    <a:cubicBezTo>
                      <a:pt x="1936115" y="5399968"/>
                      <a:pt x="2012591" y="5327070"/>
                      <a:pt x="2094801" y="5264132"/>
                    </a:cubicBezTo>
                    <a:cubicBezTo>
                      <a:pt x="2120471" y="5244291"/>
                      <a:pt x="2146901" y="5226040"/>
                      <a:pt x="2171733" y="5208538"/>
                    </a:cubicBezTo>
                    <a:close/>
                    <a:moveTo>
                      <a:pt x="2734903" y="4820366"/>
                    </a:moveTo>
                    <a:cubicBezTo>
                      <a:pt x="2736591" y="4848930"/>
                      <a:pt x="2745309" y="4880005"/>
                      <a:pt x="2732515" y="4904728"/>
                    </a:cubicBezTo>
                    <a:cubicBezTo>
                      <a:pt x="2712737" y="4941603"/>
                      <a:pt x="2681337" y="4970332"/>
                      <a:pt x="2639673" y="4983411"/>
                    </a:cubicBezTo>
                    <a:cubicBezTo>
                      <a:pt x="2643375" y="4976744"/>
                      <a:pt x="2645999" y="4965698"/>
                      <a:pt x="2650779" y="4963412"/>
                    </a:cubicBezTo>
                    <a:cubicBezTo>
                      <a:pt x="2696053" y="4947627"/>
                      <a:pt x="2699427" y="4904892"/>
                      <a:pt x="2712923" y="4867106"/>
                    </a:cubicBezTo>
                    <a:cubicBezTo>
                      <a:pt x="2718829" y="4850574"/>
                      <a:pt x="2727827" y="4836478"/>
                      <a:pt x="2734903" y="4820366"/>
                    </a:cubicBezTo>
                    <a:close/>
                    <a:moveTo>
                      <a:pt x="2763991" y="4644016"/>
                    </a:moveTo>
                    <a:cubicBezTo>
                      <a:pt x="2787367" y="4664213"/>
                      <a:pt x="2781255" y="4673875"/>
                      <a:pt x="2758347" y="4693331"/>
                    </a:cubicBezTo>
                    <a:cubicBezTo>
                      <a:pt x="2706209" y="4731306"/>
                      <a:pt x="2672387" y="4785034"/>
                      <a:pt x="2663683" y="4850366"/>
                    </a:cubicBezTo>
                    <a:cubicBezTo>
                      <a:pt x="2661241" y="4875819"/>
                      <a:pt x="2660051" y="4897768"/>
                      <a:pt x="2623759" y="4891387"/>
                    </a:cubicBezTo>
                    <a:cubicBezTo>
                      <a:pt x="2611547" y="4888340"/>
                      <a:pt x="2604185" y="4901505"/>
                      <a:pt x="2597655" y="4912335"/>
                    </a:cubicBezTo>
                    <a:cubicBezTo>
                      <a:pt x="2594809" y="4916583"/>
                      <a:pt x="2590487" y="4920304"/>
                      <a:pt x="2586757" y="4921439"/>
                    </a:cubicBezTo>
                    <a:cubicBezTo>
                      <a:pt x="2583025" y="4922574"/>
                      <a:pt x="2579887" y="4921124"/>
                      <a:pt x="2579403" y="4915028"/>
                    </a:cubicBezTo>
                    <a:cubicBezTo>
                      <a:pt x="2576851" y="4881212"/>
                      <a:pt x="2559219" y="4893341"/>
                      <a:pt x="2541727" y="4897623"/>
                    </a:cubicBezTo>
                    <a:cubicBezTo>
                      <a:pt x="2536939" y="4899860"/>
                      <a:pt x="2530695" y="4894998"/>
                      <a:pt x="2525559" y="4894480"/>
                    </a:cubicBezTo>
                    <a:cubicBezTo>
                      <a:pt x="2563469" y="4855373"/>
                      <a:pt x="2600199" y="4815846"/>
                      <a:pt x="2636929" y="4776318"/>
                    </a:cubicBezTo>
                    <a:cubicBezTo>
                      <a:pt x="2678103" y="4731796"/>
                      <a:pt x="2716573" y="4683675"/>
                      <a:pt x="2763991" y="4644016"/>
                    </a:cubicBezTo>
                    <a:close/>
                    <a:moveTo>
                      <a:pt x="3462715" y="1317992"/>
                    </a:moveTo>
                    <a:cubicBezTo>
                      <a:pt x="3474063" y="1329951"/>
                      <a:pt x="3484257" y="1341498"/>
                      <a:pt x="3506069" y="1338747"/>
                    </a:cubicBezTo>
                    <a:cubicBezTo>
                      <a:pt x="3519699" y="1337028"/>
                      <a:pt x="3513857" y="1353388"/>
                      <a:pt x="3509043" y="1359574"/>
                    </a:cubicBezTo>
                    <a:cubicBezTo>
                      <a:pt x="3477855" y="1395868"/>
                      <a:pt x="3481593" y="1432779"/>
                      <a:pt x="3498865" y="1471888"/>
                    </a:cubicBezTo>
                    <a:cubicBezTo>
                      <a:pt x="3510977" y="1499931"/>
                      <a:pt x="3504717" y="1517460"/>
                      <a:pt x="3477161" y="1532651"/>
                    </a:cubicBezTo>
                    <a:cubicBezTo>
                      <a:pt x="3447617" y="1549768"/>
                      <a:pt x="3442829" y="1570457"/>
                      <a:pt x="3471079" y="1589770"/>
                    </a:cubicBezTo>
                    <a:cubicBezTo>
                      <a:pt x="3493233" y="1604273"/>
                      <a:pt x="3488003" y="1611627"/>
                      <a:pt x="3474817" y="1626681"/>
                    </a:cubicBezTo>
                    <a:cubicBezTo>
                      <a:pt x="3459223" y="1644828"/>
                      <a:pt x="3441959" y="1667649"/>
                      <a:pt x="3434863" y="1687514"/>
                    </a:cubicBezTo>
                    <a:cubicBezTo>
                      <a:pt x="3426711" y="1703048"/>
                      <a:pt x="3430645" y="1732123"/>
                      <a:pt x="3430059" y="1755631"/>
                    </a:cubicBezTo>
                    <a:cubicBezTo>
                      <a:pt x="3427483" y="1781063"/>
                      <a:pt x="3425645" y="1808076"/>
                      <a:pt x="3430413" y="1834813"/>
                    </a:cubicBezTo>
                    <a:cubicBezTo>
                      <a:pt x="3409287" y="1810139"/>
                      <a:pt x="3414465" y="1773778"/>
                      <a:pt x="3399209" y="1747246"/>
                    </a:cubicBezTo>
                    <a:cubicBezTo>
                      <a:pt x="3394831" y="1704837"/>
                      <a:pt x="3370437" y="1671089"/>
                      <a:pt x="3363653" y="1631773"/>
                    </a:cubicBezTo>
                    <a:cubicBezTo>
                      <a:pt x="3362595" y="1627442"/>
                      <a:pt x="3362277" y="1624694"/>
                      <a:pt x="3361957" y="1621944"/>
                    </a:cubicBezTo>
                    <a:cubicBezTo>
                      <a:pt x="3402779" y="1635208"/>
                      <a:pt x="3412209" y="1630671"/>
                      <a:pt x="3417165" y="1587642"/>
                    </a:cubicBezTo>
                    <a:cubicBezTo>
                      <a:pt x="3422637" y="1539528"/>
                      <a:pt x="3452031" y="1497323"/>
                      <a:pt x="3452883" y="1447558"/>
                    </a:cubicBezTo>
                    <a:cubicBezTo>
                      <a:pt x="3453541" y="1405630"/>
                      <a:pt x="3478219" y="1365693"/>
                      <a:pt x="3446579" y="1326722"/>
                    </a:cubicBezTo>
                    <a:cubicBezTo>
                      <a:pt x="3445843" y="1325141"/>
                      <a:pt x="3446357" y="1320055"/>
                      <a:pt x="3448347" y="1318130"/>
                    </a:cubicBezTo>
                    <a:cubicBezTo>
                      <a:pt x="3451589" y="1312700"/>
                      <a:pt x="3457361" y="1314761"/>
                      <a:pt x="3462715" y="1317992"/>
                    </a:cubicBezTo>
                    <a:close/>
                    <a:moveTo>
                      <a:pt x="3582375" y="939266"/>
                    </a:moveTo>
                    <a:cubicBezTo>
                      <a:pt x="3599119" y="947839"/>
                      <a:pt x="3610373" y="954452"/>
                      <a:pt x="3608327" y="970578"/>
                    </a:cubicBezTo>
                    <a:cubicBezTo>
                      <a:pt x="3608879" y="975963"/>
                      <a:pt x="3605039" y="979779"/>
                      <a:pt x="3599551" y="977818"/>
                    </a:cubicBezTo>
                    <a:cubicBezTo>
                      <a:pt x="3583771" y="973479"/>
                      <a:pt x="3587327" y="956595"/>
                      <a:pt x="3582375" y="939266"/>
                    </a:cubicBezTo>
                    <a:close/>
                    <a:moveTo>
                      <a:pt x="3013337" y="849709"/>
                    </a:moveTo>
                    <a:cubicBezTo>
                      <a:pt x="3042303" y="856132"/>
                      <a:pt x="3070529" y="860982"/>
                      <a:pt x="3099997" y="862352"/>
                    </a:cubicBezTo>
                    <a:cubicBezTo>
                      <a:pt x="3123275" y="862820"/>
                      <a:pt x="3133797" y="895352"/>
                      <a:pt x="3126013" y="913498"/>
                    </a:cubicBezTo>
                    <a:cubicBezTo>
                      <a:pt x="3112517" y="943988"/>
                      <a:pt x="3112969" y="975539"/>
                      <a:pt x="3102197" y="1005696"/>
                    </a:cubicBezTo>
                    <a:cubicBezTo>
                      <a:pt x="3067593" y="956716"/>
                      <a:pt x="3041251" y="902840"/>
                      <a:pt x="3013337" y="849709"/>
                    </a:cubicBezTo>
                    <a:close/>
                    <a:moveTo>
                      <a:pt x="2567527" y="0"/>
                    </a:moveTo>
                    <a:cubicBezTo>
                      <a:pt x="2576001" y="9625"/>
                      <a:pt x="2586563" y="13398"/>
                      <a:pt x="2598301" y="17591"/>
                    </a:cubicBezTo>
                    <a:cubicBezTo>
                      <a:pt x="2668385" y="39984"/>
                      <a:pt x="2740641" y="52598"/>
                      <a:pt x="2814649" y="56602"/>
                    </a:cubicBezTo>
                    <a:cubicBezTo>
                      <a:pt x="2878429" y="59591"/>
                      <a:pt x="2944059" y="68519"/>
                      <a:pt x="3008935" y="75858"/>
                    </a:cubicBezTo>
                    <a:cubicBezTo>
                      <a:pt x="3015221" y="76784"/>
                      <a:pt x="3023855" y="78548"/>
                      <a:pt x="3026539" y="82146"/>
                    </a:cubicBezTo>
                    <a:cubicBezTo>
                      <a:pt x="3038793" y="99718"/>
                      <a:pt x="3052379" y="109848"/>
                      <a:pt x="3075835" y="99754"/>
                    </a:cubicBezTo>
                    <a:cubicBezTo>
                      <a:pt x="3086143" y="96838"/>
                      <a:pt x="3101737" y="105048"/>
                      <a:pt x="3104263" y="116506"/>
                    </a:cubicBezTo>
                    <a:cubicBezTo>
                      <a:pt x="3103683" y="125535"/>
                      <a:pt x="3093137" y="140241"/>
                      <a:pt x="3082573" y="136468"/>
                    </a:cubicBezTo>
                    <a:cubicBezTo>
                      <a:pt x="3038391" y="119367"/>
                      <a:pt x="3008503" y="154874"/>
                      <a:pt x="2970543" y="161107"/>
                    </a:cubicBezTo>
                    <a:cubicBezTo>
                      <a:pt x="2938533" y="165508"/>
                      <a:pt x="2917343" y="180370"/>
                      <a:pt x="2921315" y="217415"/>
                    </a:cubicBezTo>
                    <a:cubicBezTo>
                      <a:pt x="2922665" y="228454"/>
                      <a:pt x="2913871" y="234550"/>
                      <a:pt x="2904899" y="230025"/>
                    </a:cubicBezTo>
                    <a:cubicBezTo>
                      <a:pt x="2882599" y="222060"/>
                      <a:pt x="2866941" y="236259"/>
                      <a:pt x="2849849" y="243349"/>
                    </a:cubicBezTo>
                    <a:cubicBezTo>
                      <a:pt x="2824463" y="251435"/>
                      <a:pt x="2828579" y="262142"/>
                      <a:pt x="2839657" y="279294"/>
                    </a:cubicBezTo>
                    <a:cubicBezTo>
                      <a:pt x="2851925" y="315344"/>
                      <a:pt x="2874163" y="345718"/>
                      <a:pt x="2899165" y="375761"/>
                    </a:cubicBezTo>
                    <a:cubicBezTo>
                      <a:pt x="2903779" y="381368"/>
                      <a:pt x="2910743" y="387813"/>
                      <a:pt x="2914521" y="395760"/>
                    </a:cubicBezTo>
                    <a:cubicBezTo>
                      <a:pt x="2935505" y="429645"/>
                      <a:pt x="2966357" y="443304"/>
                      <a:pt x="3004737" y="435901"/>
                    </a:cubicBezTo>
                    <a:cubicBezTo>
                      <a:pt x="3029287" y="430156"/>
                      <a:pt x="3055349" y="427589"/>
                      <a:pt x="3081749" y="427783"/>
                    </a:cubicBezTo>
                    <a:cubicBezTo>
                      <a:pt x="3094741" y="428465"/>
                      <a:pt x="3105801" y="427138"/>
                      <a:pt x="3116187" y="420292"/>
                    </a:cubicBezTo>
                    <a:cubicBezTo>
                      <a:pt x="3130095" y="414703"/>
                      <a:pt x="3145513" y="412293"/>
                      <a:pt x="3159517" y="421254"/>
                    </a:cubicBezTo>
                    <a:cubicBezTo>
                      <a:pt x="3174535" y="438494"/>
                      <a:pt x="3194069" y="446791"/>
                      <a:pt x="3216869" y="449656"/>
                    </a:cubicBezTo>
                    <a:cubicBezTo>
                      <a:pt x="3243607" y="452609"/>
                      <a:pt x="3264155" y="469185"/>
                      <a:pt x="3281519" y="487264"/>
                    </a:cubicBezTo>
                    <a:cubicBezTo>
                      <a:pt x="3298885" y="505342"/>
                      <a:pt x="3288675" y="522807"/>
                      <a:pt x="3271425" y="537758"/>
                    </a:cubicBezTo>
                    <a:cubicBezTo>
                      <a:pt x="3239767" y="563396"/>
                      <a:pt x="3229237" y="596581"/>
                      <a:pt x="3234721" y="636804"/>
                    </a:cubicBezTo>
                    <a:cubicBezTo>
                      <a:pt x="3239531" y="671510"/>
                      <a:pt x="3259919" y="695946"/>
                      <a:pt x="3289519" y="713116"/>
                    </a:cubicBezTo>
                    <a:cubicBezTo>
                      <a:pt x="3307043" y="723334"/>
                      <a:pt x="3320951" y="717746"/>
                      <a:pt x="3336111" y="708647"/>
                    </a:cubicBezTo>
                    <a:cubicBezTo>
                      <a:pt x="3367689" y="686938"/>
                      <a:pt x="3402803" y="684966"/>
                      <a:pt x="3439927" y="681073"/>
                    </a:cubicBezTo>
                    <a:cubicBezTo>
                      <a:pt x="3456519" y="679082"/>
                      <a:pt x="3472195" y="683363"/>
                      <a:pt x="3484527" y="697004"/>
                    </a:cubicBezTo>
                    <a:cubicBezTo>
                      <a:pt x="3489141" y="702611"/>
                      <a:pt x="3492583" y="707799"/>
                      <a:pt x="3491249" y="715238"/>
                    </a:cubicBezTo>
                    <a:cubicBezTo>
                      <a:pt x="3489497" y="723850"/>
                      <a:pt x="3482453" y="721334"/>
                      <a:pt x="3475751" y="721578"/>
                    </a:cubicBezTo>
                    <a:cubicBezTo>
                      <a:pt x="3449013" y="718625"/>
                      <a:pt x="3461939" y="741715"/>
                      <a:pt x="3459769" y="751496"/>
                    </a:cubicBezTo>
                    <a:cubicBezTo>
                      <a:pt x="3457101" y="766378"/>
                      <a:pt x="3468759" y="774499"/>
                      <a:pt x="3482665" y="768911"/>
                    </a:cubicBezTo>
                    <a:cubicBezTo>
                      <a:pt x="3503695" y="761908"/>
                      <a:pt x="3521381" y="764267"/>
                      <a:pt x="3540499" y="773734"/>
                    </a:cubicBezTo>
                    <a:cubicBezTo>
                      <a:pt x="3548295" y="777839"/>
                      <a:pt x="3555675" y="783114"/>
                      <a:pt x="3554679" y="793314"/>
                    </a:cubicBezTo>
                    <a:cubicBezTo>
                      <a:pt x="3553265" y="804684"/>
                      <a:pt x="3544133" y="808020"/>
                      <a:pt x="3535837" y="809015"/>
                    </a:cubicBezTo>
                    <a:cubicBezTo>
                      <a:pt x="3511785" y="809660"/>
                      <a:pt x="3500145" y="820017"/>
                      <a:pt x="3495305" y="844679"/>
                    </a:cubicBezTo>
                    <a:cubicBezTo>
                      <a:pt x="3494149" y="862739"/>
                      <a:pt x="3478649" y="869078"/>
                      <a:pt x="3460705" y="860030"/>
                    </a:cubicBezTo>
                    <a:cubicBezTo>
                      <a:pt x="3452907" y="855926"/>
                      <a:pt x="3448455" y="842459"/>
                      <a:pt x="3438823" y="850895"/>
                    </a:cubicBezTo>
                    <a:cubicBezTo>
                      <a:pt x="3430367" y="859749"/>
                      <a:pt x="3432055" y="873547"/>
                      <a:pt x="3441365" y="880831"/>
                    </a:cubicBezTo>
                    <a:cubicBezTo>
                      <a:pt x="3459983" y="895399"/>
                      <a:pt x="3456561" y="908690"/>
                      <a:pt x="3440819" y="926819"/>
                    </a:cubicBezTo>
                    <a:cubicBezTo>
                      <a:pt x="3465629" y="927764"/>
                      <a:pt x="3481643" y="934802"/>
                      <a:pt x="3473621" y="960967"/>
                    </a:cubicBezTo>
                    <a:cubicBezTo>
                      <a:pt x="3473203" y="962136"/>
                      <a:pt x="3472367" y="964477"/>
                      <a:pt x="3471531" y="966817"/>
                    </a:cubicBezTo>
                    <a:lnTo>
                      <a:pt x="3463103" y="966675"/>
                    </a:lnTo>
                    <a:lnTo>
                      <a:pt x="3473945" y="970548"/>
                    </a:lnTo>
                    <a:cubicBezTo>
                      <a:pt x="3467161" y="982284"/>
                      <a:pt x="3475471" y="991688"/>
                      <a:pt x="3482225" y="1001823"/>
                    </a:cubicBezTo>
                    <a:cubicBezTo>
                      <a:pt x="3488571" y="1013100"/>
                      <a:pt x="3492209" y="1024697"/>
                      <a:pt x="3485017" y="1037574"/>
                    </a:cubicBezTo>
                    <a:cubicBezTo>
                      <a:pt x="3479863" y="1044743"/>
                      <a:pt x="3475449" y="1053465"/>
                      <a:pt x="3466585" y="1052872"/>
                    </a:cubicBezTo>
                    <a:cubicBezTo>
                      <a:pt x="3456977" y="1050728"/>
                      <a:pt x="3455973" y="1042646"/>
                      <a:pt x="3454563" y="1035706"/>
                    </a:cubicBezTo>
                    <a:cubicBezTo>
                      <a:pt x="3446617" y="1007125"/>
                      <a:pt x="3421945" y="985440"/>
                      <a:pt x="3425647" y="953296"/>
                    </a:cubicBezTo>
                    <a:lnTo>
                      <a:pt x="3428847" y="954439"/>
                    </a:lnTo>
                    <a:lnTo>
                      <a:pt x="3422235" y="949210"/>
                    </a:lnTo>
                    <a:cubicBezTo>
                      <a:pt x="3409227" y="930049"/>
                      <a:pt x="3389033" y="934712"/>
                      <a:pt x="3373953" y="939880"/>
                    </a:cubicBezTo>
                    <a:cubicBezTo>
                      <a:pt x="3363229" y="943967"/>
                      <a:pt x="3350993" y="944875"/>
                      <a:pt x="3346379" y="939268"/>
                    </a:cubicBezTo>
                    <a:cubicBezTo>
                      <a:pt x="3316761" y="903618"/>
                      <a:pt x="3309495" y="931372"/>
                      <a:pt x="3299961" y="954356"/>
                    </a:cubicBezTo>
                    <a:cubicBezTo>
                      <a:pt x="3272469" y="949814"/>
                      <a:pt x="3252177" y="939927"/>
                      <a:pt x="3257595" y="906236"/>
                    </a:cubicBezTo>
                    <a:cubicBezTo>
                      <a:pt x="3258591" y="896036"/>
                      <a:pt x="3255987" y="888507"/>
                      <a:pt x="3244667" y="883146"/>
                    </a:cubicBezTo>
                    <a:cubicBezTo>
                      <a:pt x="3212639" y="869066"/>
                      <a:pt x="3210773" y="844648"/>
                      <a:pt x="3238073" y="820092"/>
                    </a:cubicBezTo>
                    <a:cubicBezTo>
                      <a:pt x="3246947" y="810067"/>
                      <a:pt x="3259263" y="805230"/>
                      <a:pt x="3270067" y="797214"/>
                    </a:cubicBezTo>
                    <a:cubicBezTo>
                      <a:pt x="3282463" y="788447"/>
                      <a:pt x="3286225" y="777915"/>
                      <a:pt x="3270629" y="769705"/>
                    </a:cubicBezTo>
                    <a:cubicBezTo>
                      <a:pt x="3258137" y="763923"/>
                      <a:pt x="3250499" y="751959"/>
                      <a:pt x="3244035" y="740414"/>
                    </a:cubicBezTo>
                    <a:cubicBezTo>
                      <a:pt x="3232201" y="721672"/>
                      <a:pt x="3222377" y="701009"/>
                      <a:pt x="3191121" y="706999"/>
                    </a:cubicBezTo>
                    <a:cubicBezTo>
                      <a:pt x="3178051" y="710247"/>
                      <a:pt x="3166055" y="699365"/>
                      <a:pt x="3160427" y="685479"/>
                    </a:cubicBezTo>
                    <a:cubicBezTo>
                      <a:pt x="3156391" y="670843"/>
                      <a:pt x="3166439" y="661237"/>
                      <a:pt x="3178419" y="653639"/>
                    </a:cubicBezTo>
                    <a:cubicBezTo>
                      <a:pt x="3183611" y="650216"/>
                      <a:pt x="3191151" y="647632"/>
                      <a:pt x="3194415" y="642201"/>
                    </a:cubicBezTo>
                    <a:cubicBezTo>
                      <a:pt x="3199269" y="636017"/>
                      <a:pt x="3200267" y="625817"/>
                      <a:pt x="3188031" y="626725"/>
                    </a:cubicBezTo>
                    <a:cubicBezTo>
                      <a:pt x="3120487" y="634267"/>
                      <a:pt x="3091531" y="585658"/>
                      <a:pt x="3065337" y="536717"/>
                    </a:cubicBezTo>
                    <a:cubicBezTo>
                      <a:pt x="3064583" y="535128"/>
                      <a:pt x="3063825" y="533538"/>
                      <a:pt x="3061895" y="531529"/>
                    </a:cubicBezTo>
                    <a:cubicBezTo>
                      <a:pt x="3054161" y="505016"/>
                      <a:pt x="3040753" y="505505"/>
                      <a:pt x="3021155" y="519616"/>
                    </a:cubicBezTo>
                    <a:cubicBezTo>
                      <a:pt x="3017135" y="523458"/>
                      <a:pt x="3012361" y="525712"/>
                      <a:pt x="3008341" y="529554"/>
                    </a:cubicBezTo>
                    <a:cubicBezTo>
                      <a:pt x="3003565" y="531807"/>
                      <a:pt x="2998791" y="534060"/>
                      <a:pt x="2994851" y="533972"/>
                    </a:cubicBezTo>
                    <a:cubicBezTo>
                      <a:pt x="2973563" y="534285"/>
                      <a:pt x="2963321" y="514793"/>
                      <a:pt x="2948145" y="505413"/>
                    </a:cubicBezTo>
                    <a:cubicBezTo>
                      <a:pt x="2913173" y="481046"/>
                      <a:pt x="2873267" y="466792"/>
                      <a:pt x="2840387" y="436575"/>
                    </a:cubicBezTo>
                    <a:cubicBezTo>
                      <a:pt x="2814051" y="413973"/>
                      <a:pt x="2773983" y="407578"/>
                      <a:pt x="2744463" y="386479"/>
                    </a:cubicBezTo>
                    <a:cubicBezTo>
                      <a:pt x="2733981" y="378775"/>
                      <a:pt x="2721167" y="388712"/>
                      <a:pt x="2708931" y="389620"/>
                    </a:cubicBezTo>
                    <a:cubicBezTo>
                      <a:pt x="2696279" y="391698"/>
                      <a:pt x="2684301" y="399295"/>
                      <a:pt x="2670553" y="397024"/>
                    </a:cubicBezTo>
                    <a:cubicBezTo>
                      <a:pt x="2660409" y="392081"/>
                      <a:pt x="2649845" y="388308"/>
                      <a:pt x="2649749" y="373758"/>
                    </a:cubicBezTo>
                    <a:cubicBezTo>
                      <a:pt x="2652175" y="370668"/>
                      <a:pt x="2657707" y="370003"/>
                      <a:pt x="2661309" y="367331"/>
                    </a:cubicBezTo>
                    <a:cubicBezTo>
                      <a:pt x="2678817" y="359071"/>
                      <a:pt x="2698415" y="344959"/>
                      <a:pt x="2686581" y="326218"/>
                    </a:cubicBezTo>
                    <a:cubicBezTo>
                      <a:pt x="2676259" y="310655"/>
                      <a:pt x="2653299" y="315649"/>
                      <a:pt x="2637641" y="329849"/>
                    </a:cubicBezTo>
                    <a:cubicBezTo>
                      <a:pt x="2613089" y="335594"/>
                      <a:pt x="2600757" y="321953"/>
                      <a:pt x="2591689" y="302879"/>
                    </a:cubicBezTo>
                    <a:cubicBezTo>
                      <a:pt x="2566251" y="255528"/>
                      <a:pt x="2573999" y="204196"/>
                      <a:pt x="2575797" y="154698"/>
                    </a:cubicBezTo>
                    <a:cubicBezTo>
                      <a:pt x="2576439" y="123259"/>
                      <a:pt x="2576245" y="94159"/>
                      <a:pt x="2565827" y="64048"/>
                    </a:cubicBezTo>
                    <a:cubicBezTo>
                      <a:pt x="2561725" y="47739"/>
                      <a:pt x="2555409" y="31381"/>
                      <a:pt x="2559501" y="15585"/>
                    </a:cubicBezTo>
                    <a:cubicBezTo>
                      <a:pt x="2560863" y="10320"/>
                      <a:pt x="2563383" y="5117"/>
                      <a:pt x="2567527" y="0"/>
                    </a:cubicBezTo>
                    <a:close/>
                  </a:path>
                </a:pathLst>
              </a:custGeom>
              <a:solidFill>
                <a:schemeClr val="accent4">
                  <a:alpha val="60000"/>
                </a:schemeClr>
              </a:solidFill>
              <a:ln>
                <a:noFill/>
              </a:ln>
              <a:effectLst/>
            </p:spPr>
            <p:txBody>
              <a:bodyPr anchor="ctr"/>
              <a:lstStyle/>
              <a:p>
                <a:pPr defTabSz="457189">
                  <a:defRPr/>
                </a:pPr>
                <a:endParaRPr lang="en-US" sz="1351" dirty="0">
                  <a:latin typeface="Oswald" pitchFamily="2" charset="77"/>
                </a:endParaRPr>
              </a:p>
            </p:txBody>
          </p:sp>
          <p:sp>
            <p:nvSpPr>
              <p:cNvPr id="106" name="Freeform 42">
                <a:extLst>
                  <a:ext uri="{FF2B5EF4-FFF2-40B4-BE49-F238E27FC236}">
                    <a16:creationId xmlns:a16="http://schemas.microsoft.com/office/drawing/2014/main" id="{2DABACB4-5568-4F51-8452-024DE3C316DB}"/>
                  </a:ext>
                </a:extLst>
              </p:cNvPr>
              <p:cNvSpPr/>
              <p:nvPr/>
            </p:nvSpPr>
            <p:spPr bwMode="auto">
              <a:xfrm>
                <a:off x="16175070" y="6692965"/>
                <a:ext cx="5482670" cy="6525250"/>
              </a:xfrm>
              <a:custGeom>
                <a:avLst/>
                <a:gdLst>
                  <a:gd name="connsiteX0" fmla="*/ 2661754 w 5484290"/>
                  <a:gd name="connsiteY0" fmla="*/ 6029402 h 6527758"/>
                  <a:gd name="connsiteX1" fmla="*/ 2660170 w 5484290"/>
                  <a:gd name="connsiteY1" fmla="*/ 6029987 h 6527758"/>
                  <a:gd name="connsiteX2" fmla="*/ 2662430 w 5484290"/>
                  <a:gd name="connsiteY2" fmla="*/ 6029428 h 6527758"/>
                  <a:gd name="connsiteX3" fmla="*/ 2708098 w 5484290"/>
                  <a:gd name="connsiteY3" fmla="*/ 5942377 h 6527758"/>
                  <a:gd name="connsiteX4" fmla="*/ 2707720 w 5484290"/>
                  <a:gd name="connsiteY4" fmla="*/ 5942519 h 6527758"/>
                  <a:gd name="connsiteX5" fmla="*/ 2708366 w 5484290"/>
                  <a:gd name="connsiteY5" fmla="*/ 5942505 h 6527758"/>
                  <a:gd name="connsiteX6" fmla="*/ 2606970 w 5484290"/>
                  <a:gd name="connsiteY6" fmla="*/ 5902620 h 6527758"/>
                  <a:gd name="connsiteX7" fmla="*/ 2606444 w 5484290"/>
                  <a:gd name="connsiteY7" fmla="*/ 5903742 h 6527758"/>
                  <a:gd name="connsiteX8" fmla="*/ 2604504 w 5484290"/>
                  <a:gd name="connsiteY8" fmla="*/ 5905186 h 6527758"/>
                  <a:gd name="connsiteX9" fmla="*/ 2603260 w 5484290"/>
                  <a:gd name="connsiteY9" fmla="*/ 5905250 h 6527758"/>
                  <a:gd name="connsiteX10" fmla="*/ 2602840 w 5484290"/>
                  <a:gd name="connsiteY10" fmla="*/ 5906422 h 6527758"/>
                  <a:gd name="connsiteX11" fmla="*/ 2604504 w 5484290"/>
                  <a:gd name="connsiteY11" fmla="*/ 5905186 h 6527758"/>
                  <a:gd name="connsiteX12" fmla="*/ 2605282 w 5484290"/>
                  <a:gd name="connsiteY12" fmla="*/ 5905146 h 6527758"/>
                  <a:gd name="connsiteX13" fmla="*/ 2607620 w 5484290"/>
                  <a:gd name="connsiteY13" fmla="*/ 5904162 h 6527758"/>
                  <a:gd name="connsiteX14" fmla="*/ 2615950 w 5484290"/>
                  <a:gd name="connsiteY14" fmla="*/ 5905385 h 6527758"/>
                  <a:gd name="connsiteX15" fmla="*/ 2528170 w 5484290"/>
                  <a:gd name="connsiteY15" fmla="*/ 5873634 h 6527758"/>
                  <a:gd name="connsiteX16" fmla="*/ 2512018 w 5484290"/>
                  <a:gd name="connsiteY16" fmla="*/ 5875304 h 6527758"/>
                  <a:gd name="connsiteX17" fmla="*/ 2408552 w 5484290"/>
                  <a:gd name="connsiteY17" fmla="*/ 5901825 h 6527758"/>
                  <a:gd name="connsiteX18" fmla="*/ 2354550 w 5484290"/>
                  <a:gd name="connsiteY18" fmla="*/ 5901050 h 6527758"/>
                  <a:gd name="connsiteX19" fmla="*/ 2277744 w 5484290"/>
                  <a:gd name="connsiteY19" fmla="*/ 5915935 h 6527758"/>
                  <a:gd name="connsiteX20" fmla="*/ 2276998 w 5484290"/>
                  <a:gd name="connsiteY20" fmla="*/ 5915196 h 6527758"/>
                  <a:gd name="connsiteX21" fmla="*/ 2278222 w 5484290"/>
                  <a:gd name="connsiteY21" fmla="*/ 5929916 h 6527758"/>
                  <a:gd name="connsiteX22" fmla="*/ 2278586 w 5484290"/>
                  <a:gd name="connsiteY22" fmla="*/ 5930772 h 6527758"/>
                  <a:gd name="connsiteX23" fmla="*/ 2321912 w 5484290"/>
                  <a:gd name="connsiteY23" fmla="*/ 5946093 h 6527758"/>
                  <a:gd name="connsiteX24" fmla="*/ 2366142 w 5484290"/>
                  <a:gd name="connsiteY24" fmla="*/ 5968669 h 6527758"/>
                  <a:gd name="connsiteX25" fmla="*/ 2380070 w 5484290"/>
                  <a:gd name="connsiteY25" fmla="*/ 6000093 h 6527758"/>
                  <a:gd name="connsiteX26" fmla="*/ 2389220 w 5484290"/>
                  <a:gd name="connsiteY26" fmla="*/ 6033778 h 6527758"/>
                  <a:gd name="connsiteX27" fmla="*/ 2405102 w 5484290"/>
                  <a:gd name="connsiteY27" fmla="*/ 6044907 h 6527758"/>
                  <a:gd name="connsiteX28" fmla="*/ 2423434 w 5484290"/>
                  <a:gd name="connsiteY28" fmla="*/ 6038064 h 6527758"/>
                  <a:gd name="connsiteX29" fmla="*/ 2424598 w 5484290"/>
                  <a:gd name="connsiteY29" fmla="*/ 6001450 h 6527758"/>
                  <a:gd name="connsiteX30" fmla="*/ 2409080 w 5484290"/>
                  <a:gd name="connsiteY30" fmla="*/ 5989296 h 6527758"/>
                  <a:gd name="connsiteX31" fmla="*/ 2396406 w 5484290"/>
                  <a:gd name="connsiteY31" fmla="*/ 5954353 h 6527758"/>
                  <a:gd name="connsiteX32" fmla="*/ 2425166 w 5484290"/>
                  <a:gd name="connsiteY32" fmla="*/ 5936853 h 6527758"/>
                  <a:gd name="connsiteX33" fmla="*/ 2476814 w 5484290"/>
                  <a:gd name="connsiteY33" fmla="*/ 5918272 h 6527758"/>
                  <a:gd name="connsiteX34" fmla="*/ 2512030 w 5484290"/>
                  <a:gd name="connsiteY34" fmla="*/ 5912337 h 6527758"/>
                  <a:gd name="connsiteX35" fmla="*/ 2537848 w 5484290"/>
                  <a:gd name="connsiteY35" fmla="*/ 5884530 h 6527758"/>
                  <a:gd name="connsiteX36" fmla="*/ 2528170 w 5484290"/>
                  <a:gd name="connsiteY36" fmla="*/ 5873634 h 6527758"/>
                  <a:gd name="connsiteX37" fmla="*/ 2201408 w 5484290"/>
                  <a:gd name="connsiteY37" fmla="*/ 5814611 h 6527758"/>
                  <a:gd name="connsiteX38" fmla="*/ 2191588 w 5484290"/>
                  <a:gd name="connsiteY38" fmla="*/ 5816041 h 6527758"/>
                  <a:gd name="connsiteX39" fmla="*/ 2187770 w 5484290"/>
                  <a:gd name="connsiteY39" fmla="*/ 5832985 h 6527758"/>
                  <a:gd name="connsiteX40" fmla="*/ 2185608 w 5484290"/>
                  <a:gd name="connsiteY40" fmla="*/ 5834575 h 6527758"/>
                  <a:gd name="connsiteX41" fmla="*/ 2203780 w 5484290"/>
                  <a:gd name="connsiteY41" fmla="*/ 5833197 h 6527758"/>
                  <a:gd name="connsiteX42" fmla="*/ 2216552 w 5484290"/>
                  <a:gd name="connsiteY42" fmla="*/ 5845381 h 6527758"/>
                  <a:gd name="connsiteX43" fmla="*/ 2215258 w 5484290"/>
                  <a:gd name="connsiteY43" fmla="*/ 5828650 h 6527758"/>
                  <a:gd name="connsiteX44" fmla="*/ 2201408 w 5484290"/>
                  <a:gd name="connsiteY44" fmla="*/ 5814611 h 6527758"/>
                  <a:gd name="connsiteX45" fmla="*/ 4419208 w 5484290"/>
                  <a:gd name="connsiteY45" fmla="*/ 5760288 h 6527758"/>
                  <a:gd name="connsiteX46" fmla="*/ 4423088 w 5484290"/>
                  <a:gd name="connsiteY46" fmla="*/ 5778918 h 6527758"/>
                  <a:gd name="connsiteX47" fmla="*/ 4414078 w 5484290"/>
                  <a:gd name="connsiteY47" fmla="*/ 5811517 h 6527758"/>
                  <a:gd name="connsiteX48" fmla="*/ 4410536 w 5484290"/>
                  <a:gd name="connsiteY48" fmla="*/ 5895151 h 6527758"/>
                  <a:gd name="connsiteX49" fmla="*/ 4417406 w 5484290"/>
                  <a:gd name="connsiteY49" fmla="*/ 5920156 h 6527758"/>
                  <a:gd name="connsiteX50" fmla="*/ 4427874 w 5484290"/>
                  <a:gd name="connsiteY50" fmla="*/ 5975630 h 6527758"/>
                  <a:gd name="connsiteX51" fmla="*/ 4432412 w 5484290"/>
                  <a:gd name="connsiteY51" fmla="*/ 6032966 h 6527758"/>
                  <a:gd name="connsiteX52" fmla="*/ 4427986 w 5484290"/>
                  <a:gd name="connsiteY52" fmla="*/ 6137509 h 6527758"/>
                  <a:gd name="connsiteX53" fmla="*/ 4423046 w 5484290"/>
                  <a:gd name="connsiteY53" fmla="*/ 6214010 h 6527758"/>
                  <a:gd name="connsiteX54" fmla="*/ 4370332 w 5484290"/>
                  <a:gd name="connsiteY54" fmla="*/ 6368958 h 6527758"/>
                  <a:gd name="connsiteX55" fmla="*/ 4351888 w 5484290"/>
                  <a:gd name="connsiteY55" fmla="*/ 6402166 h 6527758"/>
                  <a:gd name="connsiteX56" fmla="*/ 4275858 w 5484290"/>
                  <a:gd name="connsiteY56" fmla="*/ 6463887 h 6527758"/>
                  <a:gd name="connsiteX57" fmla="*/ 4257316 w 5484290"/>
                  <a:gd name="connsiteY57" fmla="*/ 6467876 h 6527758"/>
                  <a:gd name="connsiteX58" fmla="*/ 4122296 w 5484290"/>
                  <a:gd name="connsiteY58" fmla="*/ 6517813 h 6527758"/>
                  <a:gd name="connsiteX59" fmla="*/ 3996144 w 5484290"/>
                  <a:gd name="connsiteY59" fmla="*/ 6524487 h 6527758"/>
                  <a:gd name="connsiteX60" fmla="*/ 3958496 w 5484290"/>
                  <a:gd name="connsiteY60" fmla="*/ 6489816 h 6527758"/>
                  <a:gd name="connsiteX61" fmla="*/ 3911974 w 5484290"/>
                  <a:gd name="connsiteY61" fmla="*/ 6465240 h 6527758"/>
                  <a:gd name="connsiteX62" fmla="*/ 3890394 w 5484290"/>
                  <a:gd name="connsiteY62" fmla="*/ 6448245 h 6527758"/>
                  <a:gd name="connsiteX63" fmla="*/ 3906830 w 5484290"/>
                  <a:gd name="connsiteY63" fmla="*/ 6416973 h 6527758"/>
                  <a:gd name="connsiteX64" fmla="*/ 3934238 w 5484290"/>
                  <a:gd name="connsiteY64" fmla="*/ 6336558 h 6527758"/>
                  <a:gd name="connsiteX65" fmla="*/ 3942918 w 5484290"/>
                  <a:gd name="connsiteY65" fmla="*/ 6268025 h 6527758"/>
                  <a:gd name="connsiteX66" fmla="*/ 3958000 w 5484290"/>
                  <a:gd name="connsiteY66" fmla="*/ 6244228 h 6527758"/>
                  <a:gd name="connsiteX67" fmla="*/ 3998154 w 5484290"/>
                  <a:gd name="connsiteY67" fmla="*/ 6139182 h 6527758"/>
                  <a:gd name="connsiteX68" fmla="*/ 3996388 w 5484290"/>
                  <a:gd name="connsiteY68" fmla="*/ 6105885 h 6527758"/>
                  <a:gd name="connsiteX69" fmla="*/ 4016830 w 5484290"/>
                  <a:gd name="connsiteY69" fmla="*/ 6079526 h 6527758"/>
                  <a:gd name="connsiteX70" fmla="*/ 4094676 w 5484290"/>
                  <a:gd name="connsiteY70" fmla="*/ 5957432 h 6527758"/>
                  <a:gd name="connsiteX71" fmla="*/ 4130634 w 5484290"/>
                  <a:gd name="connsiteY71" fmla="*/ 5930480 h 6527758"/>
                  <a:gd name="connsiteX72" fmla="*/ 4231792 w 5484290"/>
                  <a:gd name="connsiteY72" fmla="*/ 5868448 h 6527758"/>
                  <a:gd name="connsiteX73" fmla="*/ 4263038 w 5484290"/>
                  <a:gd name="connsiteY73" fmla="*/ 5858384 h 6527758"/>
                  <a:gd name="connsiteX74" fmla="*/ 4304374 w 5484290"/>
                  <a:gd name="connsiteY74" fmla="*/ 5886415 h 6527758"/>
                  <a:gd name="connsiteX75" fmla="*/ 4304610 w 5484290"/>
                  <a:gd name="connsiteY75" fmla="*/ 5893131 h 6527758"/>
                  <a:gd name="connsiteX76" fmla="*/ 4322220 w 5484290"/>
                  <a:gd name="connsiteY76" fmla="*/ 5928606 h 6527758"/>
                  <a:gd name="connsiteX77" fmla="*/ 4363736 w 5484290"/>
                  <a:gd name="connsiteY77" fmla="*/ 5882414 h 6527758"/>
                  <a:gd name="connsiteX78" fmla="*/ 4370598 w 5484290"/>
                  <a:gd name="connsiteY78" fmla="*/ 5841089 h 6527758"/>
                  <a:gd name="connsiteX79" fmla="*/ 4384324 w 5484290"/>
                  <a:gd name="connsiteY79" fmla="*/ 5791603 h 6527758"/>
                  <a:gd name="connsiteX80" fmla="*/ 4398332 w 5484290"/>
                  <a:gd name="connsiteY80" fmla="*/ 5763443 h 6527758"/>
                  <a:gd name="connsiteX81" fmla="*/ 4419208 w 5484290"/>
                  <a:gd name="connsiteY81" fmla="*/ 5760288 h 6527758"/>
                  <a:gd name="connsiteX82" fmla="*/ 1889124 w 5484290"/>
                  <a:gd name="connsiteY82" fmla="*/ 5718885 h 6527758"/>
                  <a:gd name="connsiteX83" fmla="*/ 1922348 w 5484290"/>
                  <a:gd name="connsiteY83" fmla="*/ 5752719 h 6527758"/>
                  <a:gd name="connsiteX84" fmla="*/ 1902784 w 5484290"/>
                  <a:gd name="connsiteY84" fmla="*/ 5755235 h 6527758"/>
                  <a:gd name="connsiteX85" fmla="*/ 1889124 w 5484290"/>
                  <a:gd name="connsiteY85" fmla="*/ 5718885 h 6527758"/>
                  <a:gd name="connsiteX86" fmla="*/ 2240348 w 5484290"/>
                  <a:gd name="connsiteY86" fmla="*/ 5090352 h 6527758"/>
                  <a:gd name="connsiteX87" fmla="*/ 2251856 w 5484290"/>
                  <a:gd name="connsiteY87" fmla="*/ 5092478 h 6527758"/>
                  <a:gd name="connsiteX88" fmla="*/ 2252962 w 5484290"/>
                  <a:gd name="connsiteY88" fmla="*/ 5115371 h 6527758"/>
                  <a:gd name="connsiteX89" fmla="*/ 2192512 w 5484290"/>
                  <a:gd name="connsiteY89" fmla="*/ 5154657 h 6527758"/>
                  <a:gd name="connsiteX90" fmla="*/ 2173786 w 5484290"/>
                  <a:gd name="connsiteY90" fmla="*/ 5162526 h 6527758"/>
                  <a:gd name="connsiteX91" fmla="*/ 2153520 w 5484290"/>
                  <a:gd name="connsiteY91" fmla="*/ 5173319 h 6527758"/>
                  <a:gd name="connsiteX92" fmla="*/ 2136706 w 5484290"/>
                  <a:gd name="connsiteY92" fmla="*/ 5163113 h 6527758"/>
                  <a:gd name="connsiteX93" fmla="*/ 2125108 w 5484290"/>
                  <a:gd name="connsiteY93" fmla="*/ 5195132 h 6527758"/>
                  <a:gd name="connsiteX94" fmla="*/ 2099268 w 5484290"/>
                  <a:gd name="connsiteY94" fmla="*/ 5197391 h 6527758"/>
                  <a:gd name="connsiteX95" fmla="*/ 2083778 w 5484290"/>
                  <a:gd name="connsiteY95" fmla="*/ 5181354 h 6527758"/>
                  <a:gd name="connsiteX96" fmla="*/ 2096658 w 5484290"/>
                  <a:gd name="connsiteY96" fmla="*/ 5167573 h 6527758"/>
                  <a:gd name="connsiteX97" fmla="*/ 2116186 w 5484290"/>
                  <a:gd name="connsiteY97" fmla="*/ 5159778 h 6527758"/>
                  <a:gd name="connsiteX98" fmla="*/ 2134938 w 5484290"/>
                  <a:gd name="connsiteY98" fmla="*/ 5162040 h 6527758"/>
                  <a:gd name="connsiteX99" fmla="*/ 2134310 w 5484290"/>
                  <a:gd name="connsiteY99" fmla="*/ 5161660 h 6527758"/>
                  <a:gd name="connsiteX100" fmla="*/ 2120902 w 5484290"/>
                  <a:gd name="connsiteY100" fmla="*/ 5127260 h 6527758"/>
                  <a:gd name="connsiteX101" fmla="*/ 2155190 w 5484290"/>
                  <a:gd name="connsiteY101" fmla="*/ 5106916 h 6527758"/>
                  <a:gd name="connsiteX102" fmla="*/ 2198790 w 5484290"/>
                  <a:gd name="connsiteY102" fmla="*/ 5118519 h 6527758"/>
                  <a:gd name="connsiteX103" fmla="*/ 2220542 w 5484290"/>
                  <a:gd name="connsiteY103" fmla="*/ 5117025 h 6527758"/>
                  <a:gd name="connsiteX104" fmla="*/ 2231616 w 5484290"/>
                  <a:gd name="connsiteY104" fmla="*/ 5097160 h 6527758"/>
                  <a:gd name="connsiteX105" fmla="*/ 2240348 w 5484290"/>
                  <a:gd name="connsiteY105" fmla="*/ 5090352 h 6527758"/>
                  <a:gd name="connsiteX106" fmla="*/ 2394142 w 5484290"/>
                  <a:gd name="connsiteY106" fmla="*/ 5026361 h 6527758"/>
                  <a:gd name="connsiteX107" fmla="*/ 2494958 w 5484290"/>
                  <a:gd name="connsiteY107" fmla="*/ 5059753 h 6527758"/>
                  <a:gd name="connsiteX108" fmla="*/ 2485246 w 5484290"/>
                  <a:gd name="connsiteY108" fmla="*/ 5171988 h 6527758"/>
                  <a:gd name="connsiteX109" fmla="*/ 2480428 w 5484290"/>
                  <a:gd name="connsiteY109" fmla="*/ 5192876 h 6527758"/>
                  <a:gd name="connsiteX110" fmla="*/ 2500434 w 5484290"/>
                  <a:gd name="connsiteY110" fmla="*/ 5196032 h 6527758"/>
                  <a:gd name="connsiteX111" fmla="*/ 2530560 w 5484290"/>
                  <a:gd name="connsiteY111" fmla="*/ 5204133 h 6527758"/>
                  <a:gd name="connsiteX112" fmla="*/ 2499272 w 5484290"/>
                  <a:gd name="connsiteY112" fmla="*/ 5228865 h 6527758"/>
                  <a:gd name="connsiteX113" fmla="*/ 2431210 w 5484290"/>
                  <a:gd name="connsiteY113" fmla="*/ 5260412 h 6527758"/>
                  <a:gd name="connsiteX114" fmla="*/ 2415612 w 5484290"/>
                  <a:gd name="connsiteY114" fmla="*/ 5270800 h 6527758"/>
                  <a:gd name="connsiteX115" fmla="*/ 2307496 w 5484290"/>
                  <a:gd name="connsiteY115" fmla="*/ 5314638 h 6527758"/>
                  <a:gd name="connsiteX116" fmla="*/ 2286432 w 5484290"/>
                  <a:gd name="connsiteY116" fmla="*/ 5373611 h 6527758"/>
                  <a:gd name="connsiteX117" fmla="*/ 2284470 w 5484290"/>
                  <a:gd name="connsiteY117" fmla="*/ 5390200 h 6527758"/>
                  <a:gd name="connsiteX118" fmla="*/ 2262738 w 5484290"/>
                  <a:gd name="connsiteY118" fmla="*/ 5410366 h 6527758"/>
                  <a:gd name="connsiteX119" fmla="*/ 2253544 w 5484290"/>
                  <a:gd name="connsiteY119" fmla="*/ 5416226 h 6527758"/>
                  <a:gd name="connsiteX120" fmla="*/ 2245824 w 5484290"/>
                  <a:gd name="connsiteY120" fmla="*/ 5409644 h 6527758"/>
                  <a:gd name="connsiteX121" fmla="*/ 2203462 w 5484290"/>
                  <a:gd name="connsiteY121" fmla="*/ 5369243 h 6527758"/>
                  <a:gd name="connsiteX122" fmla="*/ 2147412 w 5484290"/>
                  <a:gd name="connsiteY122" fmla="*/ 5307996 h 6527758"/>
                  <a:gd name="connsiteX123" fmla="*/ 2132266 w 5484290"/>
                  <a:gd name="connsiteY123" fmla="*/ 5265347 h 6527758"/>
                  <a:gd name="connsiteX124" fmla="*/ 2177508 w 5484290"/>
                  <a:gd name="connsiteY124" fmla="*/ 5216340 h 6527758"/>
                  <a:gd name="connsiteX125" fmla="*/ 2216668 w 5484290"/>
                  <a:gd name="connsiteY125" fmla="*/ 5191759 h 6527758"/>
                  <a:gd name="connsiteX126" fmla="*/ 2297552 w 5484290"/>
                  <a:gd name="connsiteY126" fmla="*/ 5116915 h 6527758"/>
                  <a:gd name="connsiteX127" fmla="*/ 2323446 w 5484290"/>
                  <a:gd name="connsiteY127" fmla="*/ 5070308 h 6527758"/>
                  <a:gd name="connsiteX128" fmla="*/ 2360026 w 5484290"/>
                  <a:gd name="connsiteY128" fmla="*/ 5038155 h 6527758"/>
                  <a:gd name="connsiteX129" fmla="*/ 2367660 w 5484290"/>
                  <a:gd name="connsiteY129" fmla="*/ 5031573 h 6527758"/>
                  <a:gd name="connsiteX130" fmla="*/ 2394142 w 5484290"/>
                  <a:gd name="connsiteY130" fmla="*/ 5026361 h 6527758"/>
                  <a:gd name="connsiteX131" fmla="*/ 728038 w 5484290"/>
                  <a:gd name="connsiteY131" fmla="*/ 4869126 h 6527758"/>
                  <a:gd name="connsiteX132" fmla="*/ 746648 w 5484290"/>
                  <a:gd name="connsiteY132" fmla="*/ 4902311 h 6527758"/>
                  <a:gd name="connsiteX133" fmla="*/ 737132 w 5484290"/>
                  <a:gd name="connsiteY133" fmla="*/ 4958621 h 6527758"/>
                  <a:gd name="connsiteX134" fmla="*/ 815454 w 5484290"/>
                  <a:gd name="connsiteY134" fmla="*/ 5058246 h 6527758"/>
                  <a:gd name="connsiteX135" fmla="*/ 948622 w 5484290"/>
                  <a:gd name="connsiteY135" fmla="*/ 5085909 h 6527758"/>
                  <a:gd name="connsiteX136" fmla="*/ 958452 w 5484290"/>
                  <a:gd name="connsiteY136" fmla="*/ 5069517 h 6527758"/>
                  <a:gd name="connsiteX137" fmla="*/ 951254 w 5484290"/>
                  <a:gd name="connsiteY137" fmla="*/ 5037756 h 6527758"/>
                  <a:gd name="connsiteX138" fmla="*/ 958646 w 5484290"/>
                  <a:gd name="connsiteY138" fmla="*/ 5024474 h 6527758"/>
                  <a:gd name="connsiteX139" fmla="*/ 1035160 w 5484290"/>
                  <a:gd name="connsiteY139" fmla="*/ 5062420 h 6527758"/>
                  <a:gd name="connsiteX140" fmla="*/ 1036572 w 5484290"/>
                  <a:gd name="connsiteY140" fmla="*/ 5088133 h 6527758"/>
                  <a:gd name="connsiteX141" fmla="*/ 1030234 w 5484290"/>
                  <a:gd name="connsiteY141" fmla="*/ 5161500 h 6527758"/>
                  <a:gd name="connsiteX142" fmla="*/ 1106662 w 5484290"/>
                  <a:gd name="connsiteY142" fmla="*/ 5203394 h 6527758"/>
                  <a:gd name="connsiteX143" fmla="*/ 1149456 w 5484290"/>
                  <a:gd name="connsiteY143" fmla="*/ 5213373 h 6527758"/>
                  <a:gd name="connsiteX144" fmla="*/ 1184460 w 5484290"/>
                  <a:gd name="connsiteY144" fmla="*/ 5200666 h 6527758"/>
                  <a:gd name="connsiteX145" fmla="*/ 1216694 w 5484290"/>
                  <a:gd name="connsiteY145" fmla="*/ 5188296 h 6527758"/>
                  <a:gd name="connsiteX146" fmla="*/ 1229096 w 5484290"/>
                  <a:gd name="connsiteY146" fmla="*/ 5216609 h 6527758"/>
                  <a:gd name="connsiteX147" fmla="*/ 1295706 w 5484290"/>
                  <a:gd name="connsiteY147" fmla="*/ 5256324 h 6527758"/>
                  <a:gd name="connsiteX148" fmla="*/ 1308800 w 5484290"/>
                  <a:gd name="connsiteY148" fmla="*/ 5253040 h 6527758"/>
                  <a:gd name="connsiteX149" fmla="*/ 1365638 w 5484290"/>
                  <a:gd name="connsiteY149" fmla="*/ 5216287 h 6527758"/>
                  <a:gd name="connsiteX150" fmla="*/ 1420956 w 5484290"/>
                  <a:gd name="connsiteY150" fmla="*/ 5194915 h 6527758"/>
                  <a:gd name="connsiteX151" fmla="*/ 1393968 w 5484290"/>
                  <a:gd name="connsiteY151" fmla="*/ 5274174 h 6527758"/>
                  <a:gd name="connsiteX152" fmla="*/ 1414930 w 5484290"/>
                  <a:gd name="connsiteY152" fmla="*/ 5308197 h 6527758"/>
                  <a:gd name="connsiteX153" fmla="*/ 1488674 w 5484290"/>
                  <a:gd name="connsiteY153" fmla="*/ 5346479 h 6527758"/>
                  <a:gd name="connsiteX154" fmla="*/ 1574370 w 5484290"/>
                  <a:gd name="connsiteY154" fmla="*/ 5325343 h 6527758"/>
                  <a:gd name="connsiteX155" fmla="*/ 1607606 w 5484290"/>
                  <a:gd name="connsiteY155" fmla="*/ 5321292 h 6527758"/>
                  <a:gd name="connsiteX156" fmla="*/ 1615388 w 5484290"/>
                  <a:gd name="connsiteY156" fmla="*/ 5362550 h 6527758"/>
                  <a:gd name="connsiteX157" fmla="*/ 1588798 w 5484290"/>
                  <a:gd name="connsiteY157" fmla="*/ 5477776 h 6527758"/>
                  <a:gd name="connsiteX158" fmla="*/ 1562202 w 5484290"/>
                  <a:gd name="connsiteY158" fmla="*/ 5466950 h 6527758"/>
                  <a:gd name="connsiteX159" fmla="*/ 1536284 w 5484290"/>
                  <a:gd name="connsiteY159" fmla="*/ 5443096 h 6527758"/>
                  <a:gd name="connsiteX160" fmla="*/ 1502208 w 5484290"/>
                  <a:gd name="connsiteY160" fmla="*/ 5449500 h 6527758"/>
                  <a:gd name="connsiteX161" fmla="*/ 1488770 w 5484290"/>
                  <a:gd name="connsiteY161" fmla="*/ 5468584 h 6527758"/>
                  <a:gd name="connsiteX162" fmla="*/ 1428764 w 5484290"/>
                  <a:gd name="connsiteY162" fmla="*/ 5469707 h 6527758"/>
                  <a:gd name="connsiteX163" fmla="*/ 1388136 w 5484290"/>
                  <a:gd name="connsiteY163" fmla="*/ 5487039 h 6527758"/>
                  <a:gd name="connsiteX164" fmla="*/ 1366572 w 5484290"/>
                  <a:gd name="connsiteY164" fmla="*/ 5480664 h 6527758"/>
                  <a:gd name="connsiteX165" fmla="*/ 1273516 w 5484290"/>
                  <a:gd name="connsiteY165" fmla="*/ 5459366 h 6527758"/>
                  <a:gd name="connsiteX166" fmla="*/ 1213994 w 5484290"/>
                  <a:gd name="connsiteY166" fmla="*/ 5492506 h 6527758"/>
                  <a:gd name="connsiteX167" fmla="*/ 1129406 w 5484290"/>
                  <a:gd name="connsiteY167" fmla="*/ 5625494 h 6527758"/>
                  <a:gd name="connsiteX168" fmla="*/ 1063872 w 5484290"/>
                  <a:gd name="connsiteY168" fmla="*/ 5608721 h 6527758"/>
                  <a:gd name="connsiteX169" fmla="*/ 1016884 w 5484290"/>
                  <a:gd name="connsiteY169" fmla="*/ 5591938 h 6527758"/>
                  <a:gd name="connsiteX170" fmla="*/ 882230 w 5484290"/>
                  <a:gd name="connsiteY170" fmla="*/ 5668564 h 6527758"/>
                  <a:gd name="connsiteX171" fmla="*/ 849304 w 5484290"/>
                  <a:gd name="connsiteY171" fmla="*/ 5712532 h 6527758"/>
                  <a:gd name="connsiteX172" fmla="*/ 808838 w 5484290"/>
                  <a:gd name="connsiteY172" fmla="*/ 5740536 h 6527758"/>
                  <a:gd name="connsiteX173" fmla="*/ 729608 w 5484290"/>
                  <a:gd name="connsiteY173" fmla="*/ 5754694 h 6527758"/>
                  <a:gd name="connsiteX174" fmla="*/ 648868 w 5484290"/>
                  <a:gd name="connsiteY174" fmla="*/ 5765661 h 6527758"/>
                  <a:gd name="connsiteX175" fmla="*/ 618898 w 5484290"/>
                  <a:gd name="connsiteY175" fmla="*/ 5782819 h 6527758"/>
                  <a:gd name="connsiteX176" fmla="*/ 667824 w 5484290"/>
                  <a:gd name="connsiteY176" fmla="*/ 5783046 h 6527758"/>
                  <a:gd name="connsiteX177" fmla="*/ 686014 w 5484290"/>
                  <a:gd name="connsiteY177" fmla="*/ 5817407 h 6527758"/>
                  <a:gd name="connsiteX178" fmla="*/ 646130 w 5484290"/>
                  <a:gd name="connsiteY178" fmla="*/ 5854908 h 6527758"/>
                  <a:gd name="connsiteX179" fmla="*/ 623692 w 5484290"/>
                  <a:gd name="connsiteY179" fmla="*/ 5847557 h 6527758"/>
                  <a:gd name="connsiteX180" fmla="*/ 575499 w 5484290"/>
                  <a:gd name="connsiteY180" fmla="*/ 5800489 h 6527758"/>
                  <a:gd name="connsiteX181" fmla="*/ 353318 w 5484290"/>
                  <a:gd name="connsiteY181" fmla="*/ 5584463 h 6527758"/>
                  <a:gd name="connsiteX182" fmla="*/ 200960 w 5484290"/>
                  <a:gd name="connsiteY182" fmla="*/ 5369494 h 6527758"/>
                  <a:gd name="connsiteX183" fmla="*/ 179752 w 5484290"/>
                  <a:gd name="connsiteY183" fmla="*/ 5328748 h 6527758"/>
                  <a:gd name="connsiteX184" fmla="*/ 183136 w 5484290"/>
                  <a:gd name="connsiteY184" fmla="*/ 5282189 h 6527758"/>
                  <a:gd name="connsiteX185" fmla="*/ 186147 w 5484290"/>
                  <a:gd name="connsiteY185" fmla="*/ 5266348 h 6527758"/>
                  <a:gd name="connsiteX186" fmla="*/ 199097 w 5484290"/>
                  <a:gd name="connsiteY186" fmla="*/ 5256045 h 6527758"/>
                  <a:gd name="connsiteX187" fmla="*/ 228043 w 5484290"/>
                  <a:gd name="connsiteY187" fmla="*/ 5267712 h 6527758"/>
                  <a:gd name="connsiteX188" fmla="*/ 255793 w 5484290"/>
                  <a:gd name="connsiteY188" fmla="*/ 5316102 h 6527758"/>
                  <a:gd name="connsiteX189" fmla="*/ 290192 w 5484290"/>
                  <a:gd name="connsiteY189" fmla="*/ 5331043 h 6527758"/>
                  <a:gd name="connsiteX190" fmla="*/ 359668 w 5484290"/>
                  <a:gd name="connsiteY190" fmla="*/ 5347898 h 6527758"/>
                  <a:gd name="connsiteX191" fmla="*/ 412280 w 5484290"/>
                  <a:gd name="connsiteY191" fmla="*/ 5360057 h 6527758"/>
                  <a:gd name="connsiteX192" fmla="*/ 517269 w 5484290"/>
                  <a:gd name="connsiteY192" fmla="*/ 5359079 h 6527758"/>
                  <a:gd name="connsiteX193" fmla="*/ 567726 w 5484290"/>
                  <a:gd name="connsiteY193" fmla="*/ 5325354 h 6527758"/>
                  <a:gd name="connsiteX194" fmla="*/ 566562 w 5484290"/>
                  <a:gd name="connsiteY194" fmla="*/ 5306363 h 6527758"/>
                  <a:gd name="connsiteX195" fmla="*/ 573223 w 5484290"/>
                  <a:gd name="connsiteY195" fmla="*/ 5254341 h 6527758"/>
                  <a:gd name="connsiteX196" fmla="*/ 627700 w 5484290"/>
                  <a:gd name="connsiteY196" fmla="*/ 5235321 h 6527758"/>
                  <a:gd name="connsiteX197" fmla="*/ 638110 w 5484290"/>
                  <a:gd name="connsiteY197" fmla="*/ 5228425 h 6527758"/>
                  <a:gd name="connsiteX198" fmla="*/ 695034 w 5484290"/>
                  <a:gd name="connsiteY198" fmla="*/ 5187723 h 6527758"/>
                  <a:gd name="connsiteX199" fmla="*/ 707556 w 5484290"/>
                  <a:gd name="connsiteY199" fmla="*/ 5156370 h 6527758"/>
                  <a:gd name="connsiteX200" fmla="*/ 688698 w 5484290"/>
                  <a:gd name="connsiteY200" fmla="*/ 5116464 h 6527758"/>
                  <a:gd name="connsiteX201" fmla="*/ 615870 w 5484290"/>
                  <a:gd name="connsiteY201" fmla="*/ 5090450 h 6527758"/>
                  <a:gd name="connsiteX202" fmla="*/ 589487 w 5484290"/>
                  <a:gd name="connsiteY202" fmla="*/ 5142061 h 6527758"/>
                  <a:gd name="connsiteX203" fmla="*/ 591147 w 5484290"/>
                  <a:gd name="connsiteY203" fmla="*/ 5174498 h 6527758"/>
                  <a:gd name="connsiteX204" fmla="*/ 557738 w 5484290"/>
                  <a:gd name="connsiteY204" fmla="*/ 5186449 h 6527758"/>
                  <a:gd name="connsiteX205" fmla="*/ 546594 w 5484290"/>
                  <a:gd name="connsiteY205" fmla="*/ 5154605 h 6527758"/>
                  <a:gd name="connsiteX206" fmla="*/ 540346 w 5484290"/>
                  <a:gd name="connsiteY206" fmla="*/ 5079397 h 6527758"/>
                  <a:gd name="connsiteX207" fmla="*/ 554711 w 5484290"/>
                  <a:gd name="connsiteY207" fmla="*/ 5054009 h 6527758"/>
                  <a:gd name="connsiteX208" fmla="*/ 619686 w 5484290"/>
                  <a:gd name="connsiteY208" fmla="*/ 5024144 h 6527758"/>
                  <a:gd name="connsiteX209" fmla="*/ 695610 w 5484290"/>
                  <a:gd name="connsiteY209" fmla="*/ 4926540 h 6527758"/>
                  <a:gd name="connsiteX210" fmla="*/ 704694 w 5484290"/>
                  <a:gd name="connsiteY210" fmla="*/ 4889980 h 6527758"/>
                  <a:gd name="connsiteX211" fmla="*/ 728038 w 5484290"/>
                  <a:gd name="connsiteY211" fmla="*/ 4869126 h 6527758"/>
                  <a:gd name="connsiteX212" fmla="*/ 2552800 w 5484290"/>
                  <a:gd name="connsiteY212" fmla="*/ 4847374 h 6527758"/>
                  <a:gd name="connsiteX213" fmla="*/ 2582344 w 5484290"/>
                  <a:gd name="connsiteY213" fmla="*/ 4851005 h 6527758"/>
                  <a:gd name="connsiteX214" fmla="*/ 2630230 w 5484290"/>
                  <a:gd name="connsiteY214" fmla="*/ 4853607 h 6527758"/>
                  <a:gd name="connsiteX215" fmla="*/ 2654140 w 5484290"/>
                  <a:gd name="connsiteY215" fmla="*/ 4893791 h 6527758"/>
                  <a:gd name="connsiteX216" fmla="*/ 2658664 w 5484290"/>
                  <a:gd name="connsiteY216" fmla="*/ 4958695 h 6527758"/>
                  <a:gd name="connsiteX217" fmla="*/ 2707222 w 5484290"/>
                  <a:gd name="connsiteY217" fmla="*/ 4966809 h 6527758"/>
                  <a:gd name="connsiteX218" fmla="*/ 2761460 w 5484290"/>
                  <a:gd name="connsiteY218" fmla="*/ 4966405 h 6527758"/>
                  <a:gd name="connsiteX219" fmla="*/ 2779104 w 5484290"/>
                  <a:gd name="connsiteY219" fmla="*/ 5024130 h 6527758"/>
                  <a:gd name="connsiteX220" fmla="*/ 2722288 w 5484290"/>
                  <a:gd name="connsiteY220" fmla="*/ 5109317 h 6527758"/>
                  <a:gd name="connsiteX221" fmla="*/ 2679852 w 5484290"/>
                  <a:gd name="connsiteY221" fmla="*/ 5220736 h 6527758"/>
                  <a:gd name="connsiteX222" fmla="*/ 2687548 w 5484290"/>
                  <a:gd name="connsiteY222" fmla="*/ 5265676 h 6527758"/>
                  <a:gd name="connsiteX223" fmla="*/ 2684058 w 5484290"/>
                  <a:gd name="connsiteY223" fmla="*/ 5375184 h 6527758"/>
                  <a:gd name="connsiteX224" fmla="*/ 2675874 w 5484290"/>
                  <a:gd name="connsiteY224" fmla="*/ 5409179 h 6527758"/>
                  <a:gd name="connsiteX225" fmla="*/ 2673274 w 5484290"/>
                  <a:gd name="connsiteY225" fmla="*/ 5364740 h 6527758"/>
                  <a:gd name="connsiteX226" fmla="*/ 2670166 w 5484290"/>
                  <a:gd name="connsiteY226" fmla="*/ 5270016 h 6527758"/>
                  <a:gd name="connsiteX227" fmla="*/ 2651764 w 5484290"/>
                  <a:gd name="connsiteY227" fmla="*/ 5173784 h 6527758"/>
                  <a:gd name="connsiteX228" fmla="*/ 2649254 w 5484290"/>
                  <a:gd name="connsiteY228" fmla="*/ 5162340 h 6527758"/>
                  <a:gd name="connsiteX229" fmla="*/ 2585306 w 5484290"/>
                  <a:gd name="connsiteY229" fmla="*/ 5082802 h 6527758"/>
                  <a:gd name="connsiteX230" fmla="*/ 2479402 w 5484290"/>
                  <a:gd name="connsiteY230" fmla="*/ 4980367 h 6527758"/>
                  <a:gd name="connsiteX231" fmla="*/ 2435942 w 5484290"/>
                  <a:gd name="connsiteY231" fmla="*/ 4972755 h 6527758"/>
                  <a:gd name="connsiteX232" fmla="*/ 2382294 w 5484290"/>
                  <a:gd name="connsiteY232" fmla="*/ 5001058 h 6527758"/>
                  <a:gd name="connsiteX233" fmla="*/ 2335330 w 5484290"/>
                  <a:gd name="connsiteY233" fmla="*/ 5029113 h 6527758"/>
                  <a:gd name="connsiteX234" fmla="*/ 2254930 w 5484290"/>
                  <a:gd name="connsiteY234" fmla="*/ 5021491 h 6527758"/>
                  <a:gd name="connsiteX235" fmla="*/ 2304648 w 5484290"/>
                  <a:gd name="connsiteY235" fmla="*/ 4974643 h 6527758"/>
                  <a:gd name="connsiteX236" fmla="*/ 2349856 w 5484290"/>
                  <a:gd name="connsiteY236" fmla="*/ 4936731 h 6527758"/>
                  <a:gd name="connsiteX237" fmla="*/ 2373254 w 5484290"/>
                  <a:gd name="connsiteY237" fmla="*/ 4926631 h 6527758"/>
                  <a:gd name="connsiteX238" fmla="*/ 2494340 w 5484290"/>
                  <a:gd name="connsiteY238" fmla="*/ 4849897 h 6527758"/>
                  <a:gd name="connsiteX239" fmla="*/ 2545324 w 5484290"/>
                  <a:gd name="connsiteY239" fmla="*/ 4873381 h 6527758"/>
                  <a:gd name="connsiteX240" fmla="*/ 2552800 w 5484290"/>
                  <a:gd name="connsiteY240" fmla="*/ 4847374 h 6527758"/>
                  <a:gd name="connsiteX241" fmla="*/ 884816 w 5484290"/>
                  <a:gd name="connsiteY241" fmla="*/ 3913632 h 6527758"/>
                  <a:gd name="connsiteX242" fmla="*/ 897018 w 5484290"/>
                  <a:gd name="connsiteY242" fmla="*/ 3915492 h 6527758"/>
                  <a:gd name="connsiteX243" fmla="*/ 909084 w 5484290"/>
                  <a:gd name="connsiteY243" fmla="*/ 3937127 h 6527758"/>
                  <a:gd name="connsiteX244" fmla="*/ 902462 w 5484290"/>
                  <a:gd name="connsiteY244" fmla="*/ 3966747 h 6527758"/>
                  <a:gd name="connsiteX245" fmla="*/ 908254 w 5484290"/>
                  <a:gd name="connsiteY245" fmla="*/ 3987474 h 6527758"/>
                  <a:gd name="connsiteX246" fmla="*/ 929606 w 5484290"/>
                  <a:gd name="connsiteY246" fmla="*/ 3983107 h 6527758"/>
                  <a:gd name="connsiteX247" fmla="*/ 966210 w 5484290"/>
                  <a:gd name="connsiteY247" fmla="*/ 3998847 h 6527758"/>
                  <a:gd name="connsiteX248" fmla="*/ 1016570 w 5484290"/>
                  <a:gd name="connsiteY248" fmla="*/ 4031495 h 6527758"/>
                  <a:gd name="connsiteX249" fmla="*/ 1037500 w 5484290"/>
                  <a:gd name="connsiteY249" fmla="*/ 4028309 h 6527758"/>
                  <a:gd name="connsiteX250" fmla="*/ 1116338 w 5484290"/>
                  <a:gd name="connsiteY250" fmla="*/ 3973840 h 6527758"/>
                  <a:gd name="connsiteX251" fmla="*/ 1144268 w 5484290"/>
                  <a:gd name="connsiteY251" fmla="*/ 4006473 h 6527758"/>
                  <a:gd name="connsiteX252" fmla="*/ 1210780 w 5484290"/>
                  <a:gd name="connsiteY252" fmla="*/ 4038227 h 6527758"/>
                  <a:gd name="connsiteX253" fmla="*/ 1255672 w 5484290"/>
                  <a:gd name="connsiteY253" fmla="*/ 4052930 h 6527758"/>
                  <a:gd name="connsiteX254" fmla="*/ 1284492 w 5484290"/>
                  <a:gd name="connsiteY254" fmla="*/ 4016577 h 6527758"/>
                  <a:gd name="connsiteX255" fmla="*/ 1298074 w 5484290"/>
                  <a:gd name="connsiteY255" fmla="*/ 4008102 h 6527758"/>
                  <a:gd name="connsiteX256" fmla="*/ 1305460 w 5484290"/>
                  <a:gd name="connsiteY256" fmla="*/ 4028066 h 6527758"/>
                  <a:gd name="connsiteX257" fmla="*/ 1297514 w 5484290"/>
                  <a:gd name="connsiteY257" fmla="*/ 4079869 h 6527758"/>
                  <a:gd name="connsiteX258" fmla="*/ 1321740 w 5484290"/>
                  <a:gd name="connsiteY258" fmla="*/ 4119176 h 6527758"/>
                  <a:gd name="connsiteX259" fmla="*/ 1352588 w 5484290"/>
                  <a:gd name="connsiteY259" fmla="*/ 4128861 h 6527758"/>
                  <a:gd name="connsiteX260" fmla="*/ 1358692 w 5484290"/>
                  <a:gd name="connsiteY260" fmla="*/ 4104387 h 6527758"/>
                  <a:gd name="connsiteX261" fmla="*/ 1366942 w 5484290"/>
                  <a:gd name="connsiteY261" fmla="*/ 4088675 h 6527758"/>
                  <a:gd name="connsiteX262" fmla="*/ 1375594 w 5484290"/>
                  <a:gd name="connsiteY262" fmla="*/ 4105093 h 6527758"/>
                  <a:gd name="connsiteX263" fmla="*/ 1405502 w 5484290"/>
                  <a:gd name="connsiteY263" fmla="*/ 4121107 h 6527758"/>
                  <a:gd name="connsiteX264" fmla="*/ 1446556 w 5484290"/>
                  <a:gd name="connsiteY264" fmla="*/ 4131773 h 6527758"/>
                  <a:gd name="connsiteX265" fmla="*/ 1457780 w 5484290"/>
                  <a:gd name="connsiteY265" fmla="*/ 4155772 h 6527758"/>
                  <a:gd name="connsiteX266" fmla="*/ 1502056 w 5484290"/>
                  <a:gd name="connsiteY266" fmla="*/ 4179584 h 6527758"/>
                  <a:gd name="connsiteX267" fmla="*/ 1536934 w 5484290"/>
                  <a:gd name="connsiteY267" fmla="*/ 4185378 h 6527758"/>
                  <a:gd name="connsiteX268" fmla="*/ 1473622 w 5484290"/>
                  <a:gd name="connsiteY268" fmla="*/ 4200081 h 6527758"/>
                  <a:gd name="connsiteX269" fmla="*/ 1449988 w 5484290"/>
                  <a:gd name="connsiteY269" fmla="*/ 4184974 h 6527758"/>
                  <a:gd name="connsiteX270" fmla="*/ 1409644 w 5484290"/>
                  <a:gd name="connsiteY270" fmla="*/ 4161235 h 6527758"/>
                  <a:gd name="connsiteX271" fmla="*/ 1299542 w 5484290"/>
                  <a:gd name="connsiteY271" fmla="*/ 4125906 h 6527758"/>
                  <a:gd name="connsiteX272" fmla="*/ 1260406 w 5484290"/>
                  <a:gd name="connsiteY272" fmla="*/ 4117257 h 6527758"/>
                  <a:gd name="connsiteX273" fmla="*/ 1201338 w 5484290"/>
                  <a:gd name="connsiteY273" fmla="*/ 4086830 h 6527758"/>
                  <a:gd name="connsiteX274" fmla="*/ 1181924 w 5484290"/>
                  <a:gd name="connsiteY274" fmla="*/ 4059905 h 6527758"/>
                  <a:gd name="connsiteX275" fmla="*/ 1155408 w 5484290"/>
                  <a:gd name="connsiteY275" fmla="*/ 4082420 h 6527758"/>
                  <a:gd name="connsiteX276" fmla="*/ 1074942 w 5484290"/>
                  <a:gd name="connsiteY276" fmla="*/ 4122979 h 6527758"/>
                  <a:gd name="connsiteX277" fmla="*/ 1054818 w 5484290"/>
                  <a:gd name="connsiteY277" fmla="*/ 4109128 h 6527758"/>
                  <a:gd name="connsiteX278" fmla="*/ 1009238 w 5484290"/>
                  <a:gd name="connsiteY278" fmla="*/ 4074189 h 6527758"/>
                  <a:gd name="connsiteX279" fmla="*/ 990934 w 5484290"/>
                  <a:gd name="connsiteY279" fmla="*/ 4066318 h 6527758"/>
                  <a:gd name="connsiteX280" fmla="*/ 904736 w 5484290"/>
                  <a:gd name="connsiteY280" fmla="*/ 4067514 h 6527758"/>
                  <a:gd name="connsiteX281" fmla="*/ 878798 w 5484290"/>
                  <a:gd name="connsiteY281" fmla="*/ 4066245 h 6527758"/>
                  <a:gd name="connsiteX282" fmla="*/ 870436 w 5484290"/>
                  <a:gd name="connsiteY282" fmla="*/ 4037936 h 6527758"/>
                  <a:gd name="connsiteX283" fmla="*/ 886824 w 5484290"/>
                  <a:gd name="connsiteY283" fmla="*/ 3962495 h 6527758"/>
                  <a:gd name="connsiteX284" fmla="*/ 882856 w 5484290"/>
                  <a:gd name="connsiteY284" fmla="*/ 3947750 h 6527758"/>
                  <a:gd name="connsiteX285" fmla="*/ 868198 w 5484290"/>
                  <a:gd name="connsiteY285" fmla="*/ 3951843 h 6527758"/>
                  <a:gd name="connsiteX286" fmla="*/ 822706 w 5484290"/>
                  <a:gd name="connsiteY286" fmla="*/ 3994234 h 6527758"/>
                  <a:gd name="connsiteX287" fmla="*/ 748380 w 5484290"/>
                  <a:gd name="connsiteY287" fmla="*/ 4008541 h 6527758"/>
                  <a:gd name="connsiteX288" fmla="*/ 730156 w 5484290"/>
                  <a:gd name="connsiteY288" fmla="*/ 3997612 h 6527758"/>
                  <a:gd name="connsiteX289" fmla="*/ 724238 w 5484290"/>
                  <a:gd name="connsiteY289" fmla="*/ 4020168 h 6527758"/>
                  <a:gd name="connsiteX290" fmla="*/ 723326 w 5484290"/>
                  <a:gd name="connsiteY290" fmla="*/ 4042683 h 6527758"/>
                  <a:gd name="connsiteX291" fmla="*/ 778038 w 5484290"/>
                  <a:gd name="connsiteY291" fmla="*/ 4071493 h 6527758"/>
                  <a:gd name="connsiteX292" fmla="*/ 822148 w 5484290"/>
                  <a:gd name="connsiteY292" fmla="*/ 4077981 h 6527758"/>
                  <a:gd name="connsiteX293" fmla="*/ 849042 w 5484290"/>
                  <a:gd name="connsiteY293" fmla="*/ 4095531 h 6527758"/>
                  <a:gd name="connsiteX294" fmla="*/ 915516 w 5484290"/>
                  <a:gd name="connsiteY294" fmla="*/ 4128544 h 6527758"/>
                  <a:gd name="connsiteX295" fmla="*/ 920978 w 5484290"/>
                  <a:gd name="connsiteY295" fmla="*/ 4131820 h 6527758"/>
                  <a:gd name="connsiteX296" fmla="*/ 1040392 w 5484290"/>
                  <a:gd name="connsiteY296" fmla="*/ 4183741 h 6527758"/>
                  <a:gd name="connsiteX297" fmla="*/ 1147366 w 5484290"/>
                  <a:gd name="connsiteY297" fmla="*/ 4225924 h 6527758"/>
                  <a:gd name="connsiteX298" fmla="*/ 1154844 w 5484290"/>
                  <a:gd name="connsiteY298" fmla="*/ 4379537 h 6527758"/>
                  <a:gd name="connsiteX299" fmla="*/ 1113872 w 5484290"/>
                  <a:gd name="connsiteY299" fmla="*/ 4431106 h 6527758"/>
                  <a:gd name="connsiteX300" fmla="*/ 1022684 w 5484290"/>
                  <a:gd name="connsiteY300" fmla="*/ 4522995 h 6527758"/>
                  <a:gd name="connsiteX301" fmla="*/ 1037332 w 5484290"/>
                  <a:gd name="connsiteY301" fmla="*/ 4578543 h 6527758"/>
                  <a:gd name="connsiteX302" fmla="*/ 1053454 w 5484290"/>
                  <a:gd name="connsiteY302" fmla="*/ 4563116 h 6527758"/>
                  <a:gd name="connsiteX303" fmla="*/ 1114240 w 5484290"/>
                  <a:gd name="connsiteY303" fmla="*/ 4489496 h 6527758"/>
                  <a:gd name="connsiteX304" fmla="*/ 1140962 w 5484290"/>
                  <a:gd name="connsiteY304" fmla="*/ 4496392 h 6527758"/>
                  <a:gd name="connsiteX305" fmla="*/ 1140644 w 5484290"/>
                  <a:gd name="connsiteY305" fmla="*/ 4530705 h 6527758"/>
                  <a:gd name="connsiteX306" fmla="*/ 1090160 w 5484290"/>
                  <a:gd name="connsiteY306" fmla="*/ 4545773 h 6527758"/>
                  <a:gd name="connsiteX307" fmla="*/ 1074540 w 5484290"/>
                  <a:gd name="connsiteY307" fmla="*/ 4556082 h 6527758"/>
                  <a:gd name="connsiteX308" fmla="*/ 1113800 w 5484290"/>
                  <a:gd name="connsiteY308" fmla="*/ 4605856 h 6527758"/>
                  <a:gd name="connsiteX309" fmla="*/ 1134312 w 5484290"/>
                  <a:gd name="connsiteY309" fmla="*/ 4626423 h 6527758"/>
                  <a:gd name="connsiteX310" fmla="*/ 1101044 w 5484290"/>
                  <a:gd name="connsiteY310" fmla="*/ 4630429 h 6527758"/>
                  <a:gd name="connsiteX311" fmla="*/ 1026416 w 5484290"/>
                  <a:gd name="connsiteY311" fmla="*/ 4590532 h 6527758"/>
                  <a:gd name="connsiteX312" fmla="*/ 864108 w 5484290"/>
                  <a:gd name="connsiteY312" fmla="*/ 4606705 h 6527758"/>
                  <a:gd name="connsiteX313" fmla="*/ 847230 w 5484290"/>
                  <a:gd name="connsiteY313" fmla="*/ 4620537 h 6527758"/>
                  <a:gd name="connsiteX314" fmla="*/ 843690 w 5484290"/>
                  <a:gd name="connsiteY314" fmla="*/ 4600736 h 6527758"/>
                  <a:gd name="connsiteX315" fmla="*/ 848754 w 5484290"/>
                  <a:gd name="connsiteY315" fmla="*/ 4489999 h 6527758"/>
                  <a:gd name="connsiteX316" fmla="*/ 836980 w 5484290"/>
                  <a:gd name="connsiteY316" fmla="*/ 4467257 h 6527758"/>
                  <a:gd name="connsiteX317" fmla="*/ 788756 w 5484290"/>
                  <a:gd name="connsiteY317" fmla="*/ 4468568 h 6527758"/>
                  <a:gd name="connsiteX318" fmla="*/ 795242 w 5484290"/>
                  <a:gd name="connsiteY318" fmla="*/ 4498690 h 6527758"/>
                  <a:gd name="connsiteX319" fmla="*/ 786270 w 5484290"/>
                  <a:gd name="connsiteY319" fmla="*/ 4531236 h 6527758"/>
                  <a:gd name="connsiteX320" fmla="*/ 758138 w 5484290"/>
                  <a:gd name="connsiteY320" fmla="*/ 4554288 h 6527758"/>
                  <a:gd name="connsiteX321" fmla="*/ 784960 w 5484290"/>
                  <a:gd name="connsiteY321" fmla="*/ 4594322 h 6527758"/>
                  <a:gd name="connsiteX322" fmla="*/ 789932 w 5484290"/>
                  <a:gd name="connsiteY322" fmla="*/ 4621255 h 6527758"/>
                  <a:gd name="connsiteX323" fmla="*/ 705638 w 5484290"/>
                  <a:gd name="connsiteY323" fmla="*/ 4723553 h 6527758"/>
                  <a:gd name="connsiteX324" fmla="*/ 661198 w 5484290"/>
                  <a:gd name="connsiteY324" fmla="*/ 4732837 h 6527758"/>
                  <a:gd name="connsiteX325" fmla="*/ 567688 w 5484290"/>
                  <a:gd name="connsiteY325" fmla="*/ 4727241 h 6527758"/>
                  <a:gd name="connsiteX326" fmla="*/ 531884 w 5484290"/>
                  <a:gd name="connsiteY326" fmla="*/ 4701211 h 6527758"/>
                  <a:gd name="connsiteX327" fmla="*/ 473562 w 5484290"/>
                  <a:gd name="connsiteY327" fmla="*/ 4675083 h 6527758"/>
                  <a:gd name="connsiteX328" fmla="*/ 467599 w 5484290"/>
                  <a:gd name="connsiteY328" fmla="*/ 4676925 h 6527758"/>
                  <a:gd name="connsiteX329" fmla="*/ 412429 w 5484290"/>
                  <a:gd name="connsiteY329" fmla="*/ 4727395 h 6527758"/>
                  <a:gd name="connsiteX330" fmla="*/ 422781 w 5484290"/>
                  <a:gd name="connsiteY330" fmla="*/ 4761546 h 6527758"/>
                  <a:gd name="connsiteX331" fmla="*/ 427824 w 5484290"/>
                  <a:gd name="connsiteY331" fmla="*/ 4765995 h 6527758"/>
                  <a:gd name="connsiteX332" fmla="*/ 430371 w 5484290"/>
                  <a:gd name="connsiteY332" fmla="*/ 4814571 h 6527758"/>
                  <a:gd name="connsiteX333" fmla="*/ 413912 w 5484290"/>
                  <a:gd name="connsiteY333" fmla="*/ 4827229 h 6527758"/>
                  <a:gd name="connsiteX334" fmla="*/ 392133 w 5484290"/>
                  <a:gd name="connsiteY334" fmla="*/ 4791644 h 6527758"/>
                  <a:gd name="connsiteX335" fmla="*/ 345023 w 5484290"/>
                  <a:gd name="connsiteY335" fmla="*/ 4834400 h 6527758"/>
                  <a:gd name="connsiteX336" fmla="*/ 370853 w 5484290"/>
                  <a:gd name="connsiteY336" fmla="*/ 4903208 h 6527758"/>
                  <a:gd name="connsiteX337" fmla="*/ 494503 w 5484290"/>
                  <a:gd name="connsiteY337" fmla="*/ 5017550 h 6527758"/>
                  <a:gd name="connsiteX338" fmla="*/ 516373 w 5484290"/>
                  <a:gd name="connsiteY338" fmla="*/ 5067732 h 6527758"/>
                  <a:gd name="connsiteX339" fmla="*/ 525979 w 5484290"/>
                  <a:gd name="connsiteY339" fmla="*/ 5118830 h 6527758"/>
                  <a:gd name="connsiteX340" fmla="*/ 510051 w 5484290"/>
                  <a:gd name="connsiteY340" fmla="*/ 5181991 h 6527758"/>
                  <a:gd name="connsiteX341" fmla="*/ 442084 w 5484290"/>
                  <a:gd name="connsiteY341" fmla="*/ 5182871 h 6527758"/>
                  <a:gd name="connsiteX342" fmla="*/ 397390 w 5484290"/>
                  <a:gd name="connsiteY342" fmla="*/ 5185444 h 6527758"/>
                  <a:gd name="connsiteX343" fmla="*/ 353801 w 5484290"/>
                  <a:gd name="connsiteY343" fmla="*/ 5210920 h 6527758"/>
                  <a:gd name="connsiteX344" fmla="*/ 352214 w 5484290"/>
                  <a:gd name="connsiteY344" fmla="*/ 5230214 h 6527758"/>
                  <a:gd name="connsiteX345" fmla="*/ 369471 w 5484290"/>
                  <a:gd name="connsiteY345" fmla="*/ 5293313 h 6527758"/>
                  <a:gd name="connsiteX346" fmla="*/ 330558 w 5484290"/>
                  <a:gd name="connsiteY346" fmla="*/ 5302916 h 6527758"/>
                  <a:gd name="connsiteX347" fmla="*/ 289985 w 5484290"/>
                  <a:gd name="connsiteY347" fmla="*/ 5278162 h 6527758"/>
                  <a:gd name="connsiteX348" fmla="*/ 249047 w 5484290"/>
                  <a:gd name="connsiteY348" fmla="*/ 5233085 h 6527758"/>
                  <a:gd name="connsiteX349" fmla="*/ 235911 w 5484290"/>
                  <a:gd name="connsiteY349" fmla="*/ 5180728 h 6527758"/>
                  <a:gd name="connsiteX350" fmla="*/ 203462 w 5484290"/>
                  <a:gd name="connsiteY350" fmla="*/ 5145304 h 6527758"/>
                  <a:gd name="connsiteX351" fmla="*/ 84058 w 5484290"/>
                  <a:gd name="connsiteY351" fmla="*/ 5111923 h 6527758"/>
                  <a:gd name="connsiteX352" fmla="*/ 44315 w 5484290"/>
                  <a:gd name="connsiteY352" fmla="*/ 5104347 h 6527758"/>
                  <a:gd name="connsiteX353" fmla="*/ 0 w 5484290"/>
                  <a:gd name="connsiteY353" fmla="*/ 5031584 h 6527758"/>
                  <a:gd name="connsiteX354" fmla="*/ 58013 w 5484290"/>
                  <a:gd name="connsiteY354" fmla="*/ 4958297 h 6527758"/>
                  <a:gd name="connsiteX355" fmla="*/ 66055 w 5484290"/>
                  <a:gd name="connsiteY355" fmla="*/ 4913504 h 6527758"/>
                  <a:gd name="connsiteX356" fmla="*/ 125193 w 5484290"/>
                  <a:gd name="connsiteY356" fmla="*/ 4900201 h 6527758"/>
                  <a:gd name="connsiteX357" fmla="*/ 137296 w 5484290"/>
                  <a:gd name="connsiteY357" fmla="*/ 4907172 h 6527758"/>
                  <a:gd name="connsiteX358" fmla="*/ 173091 w 5484290"/>
                  <a:gd name="connsiteY358" fmla="*/ 4914661 h 6527758"/>
                  <a:gd name="connsiteX359" fmla="*/ 167166 w 5484290"/>
                  <a:gd name="connsiteY359" fmla="*/ 4838398 h 6527758"/>
                  <a:gd name="connsiteX360" fmla="*/ 154482 w 5484290"/>
                  <a:gd name="connsiteY360" fmla="*/ 4840488 h 6527758"/>
                  <a:gd name="connsiteX361" fmla="*/ 135914 w 5484290"/>
                  <a:gd name="connsiteY361" fmla="*/ 4840476 h 6527758"/>
                  <a:gd name="connsiteX362" fmla="*/ 145142 w 5484290"/>
                  <a:gd name="connsiteY362" fmla="*/ 4814643 h 6527758"/>
                  <a:gd name="connsiteX363" fmla="*/ 163546 w 5484290"/>
                  <a:gd name="connsiteY363" fmla="*/ 4822540 h 6527758"/>
                  <a:gd name="connsiteX364" fmla="*/ 188506 w 5484290"/>
                  <a:gd name="connsiteY364" fmla="*/ 4838076 h 6527758"/>
                  <a:gd name="connsiteX365" fmla="*/ 202716 w 5484290"/>
                  <a:gd name="connsiteY365" fmla="*/ 4857716 h 6527758"/>
                  <a:gd name="connsiteX366" fmla="*/ 227348 w 5484290"/>
                  <a:gd name="connsiteY366" fmla="*/ 4889024 h 6527758"/>
                  <a:gd name="connsiteX367" fmla="*/ 245426 w 5484290"/>
                  <a:gd name="connsiteY367" fmla="*/ 4912693 h 6527758"/>
                  <a:gd name="connsiteX368" fmla="*/ 223001 w 5484290"/>
                  <a:gd name="connsiteY368" fmla="*/ 4927193 h 6527758"/>
                  <a:gd name="connsiteX369" fmla="*/ 162532 w 5484290"/>
                  <a:gd name="connsiteY369" fmla="*/ 4966500 h 6527758"/>
                  <a:gd name="connsiteX370" fmla="*/ 174553 w 5484290"/>
                  <a:gd name="connsiteY370" fmla="*/ 4977415 h 6527758"/>
                  <a:gd name="connsiteX371" fmla="*/ 286119 w 5484290"/>
                  <a:gd name="connsiteY371" fmla="*/ 4969599 h 6527758"/>
                  <a:gd name="connsiteX372" fmla="*/ 300145 w 5484290"/>
                  <a:gd name="connsiteY372" fmla="*/ 4960044 h 6527758"/>
                  <a:gd name="connsiteX373" fmla="*/ 332061 w 5484290"/>
                  <a:gd name="connsiteY373" fmla="*/ 4944963 h 6527758"/>
                  <a:gd name="connsiteX374" fmla="*/ 354659 w 5484290"/>
                  <a:gd name="connsiteY374" fmla="*/ 4941118 h 6527758"/>
                  <a:gd name="connsiteX375" fmla="*/ 347171 w 5484290"/>
                  <a:gd name="connsiteY375" fmla="*/ 4921230 h 6527758"/>
                  <a:gd name="connsiteX376" fmla="*/ 270498 w 5484290"/>
                  <a:gd name="connsiteY376" fmla="*/ 4827641 h 6527758"/>
                  <a:gd name="connsiteX377" fmla="*/ 275921 w 5484290"/>
                  <a:gd name="connsiteY377" fmla="*/ 4756754 h 6527758"/>
                  <a:gd name="connsiteX378" fmla="*/ 286735 w 5484290"/>
                  <a:gd name="connsiteY378" fmla="*/ 4711627 h 6527758"/>
                  <a:gd name="connsiteX379" fmla="*/ 291961 w 5484290"/>
                  <a:gd name="connsiteY379" fmla="*/ 4593004 h 6527758"/>
                  <a:gd name="connsiteX380" fmla="*/ 336543 w 5484290"/>
                  <a:gd name="connsiteY380" fmla="*/ 4538754 h 6527758"/>
                  <a:gd name="connsiteX381" fmla="*/ 362139 w 5484290"/>
                  <a:gd name="connsiteY381" fmla="*/ 4485665 h 6527758"/>
                  <a:gd name="connsiteX382" fmla="*/ 398732 w 5484290"/>
                  <a:gd name="connsiteY382" fmla="*/ 4416644 h 6527758"/>
                  <a:gd name="connsiteX383" fmla="*/ 464284 w 5484290"/>
                  <a:gd name="connsiteY383" fmla="*/ 4303681 h 6527758"/>
                  <a:gd name="connsiteX384" fmla="*/ 442179 w 5484290"/>
                  <a:gd name="connsiteY384" fmla="*/ 4283867 h 6527758"/>
                  <a:gd name="connsiteX385" fmla="*/ 387561 w 5484290"/>
                  <a:gd name="connsiteY385" fmla="*/ 4269655 h 6527758"/>
                  <a:gd name="connsiteX386" fmla="*/ 352001 w 5484290"/>
                  <a:gd name="connsiteY386" fmla="*/ 4231796 h 6527758"/>
                  <a:gd name="connsiteX387" fmla="*/ 314347 w 5484290"/>
                  <a:gd name="connsiteY387" fmla="*/ 4199809 h 6527758"/>
                  <a:gd name="connsiteX388" fmla="*/ 288709 w 5484290"/>
                  <a:gd name="connsiteY388" fmla="*/ 4178736 h 6527758"/>
                  <a:gd name="connsiteX389" fmla="*/ 320626 w 5484290"/>
                  <a:gd name="connsiteY389" fmla="*/ 4163655 h 6527758"/>
                  <a:gd name="connsiteX390" fmla="*/ 430414 w 5484290"/>
                  <a:gd name="connsiteY390" fmla="*/ 4127398 h 6527758"/>
                  <a:gd name="connsiteX391" fmla="*/ 480951 w 5484290"/>
                  <a:gd name="connsiteY391" fmla="*/ 4052766 h 6527758"/>
                  <a:gd name="connsiteX392" fmla="*/ 451600 w 5484290"/>
                  <a:gd name="connsiteY392" fmla="*/ 4001236 h 6527758"/>
                  <a:gd name="connsiteX393" fmla="*/ 416634 w 5484290"/>
                  <a:gd name="connsiteY393" fmla="*/ 3972858 h 6527758"/>
                  <a:gd name="connsiteX394" fmla="*/ 389444 w 5484290"/>
                  <a:gd name="connsiteY394" fmla="*/ 4026701 h 6527758"/>
                  <a:gd name="connsiteX395" fmla="*/ 370621 w 5484290"/>
                  <a:gd name="connsiteY395" fmla="*/ 4019978 h 6527758"/>
                  <a:gd name="connsiteX396" fmla="*/ 374141 w 5484290"/>
                  <a:gd name="connsiteY396" fmla="*/ 4002698 h 6527758"/>
                  <a:gd name="connsiteX397" fmla="*/ 396626 w 5484290"/>
                  <a:gd name="connsiteY397" fmla="*/ 3947174 h 6527758"/>
                  <a:gd name="connsiteX398" fmla="*/ 414590 w 5484290"/>
                  <a:gd name="connsiteY398" fmla="*/ 3919165 h 6527758"/>
                  <a:gd name="connsiteX399" fmla="*/ 442661 w 5484290"/>
                  <a:gd name="connsiteY399" fmla="*/ 3937136 h 6527758"/>
                  <a:gd name="connsiteX400" fmla="*/ 487293 w 5484290"/>
                  <a:gd name="connsiteY400" fmla="*/ 3975588 h 6527758"/>
                  <a:gd name="connsiteX401" fmla="*/ 502842 w 5484290"/>
                  <a:gd name="connsiteY401" fmla="*/ 3987761 h 6527758"/>
                  <a:gd name="connsiteX402" fmla="*/ 552089 w 5484290"/>
                  <a:gd name="connsiteY402" fmla="*/ 4013297 h 6527758"/>
                  <a:gd name="connsiteX403" fmla="*/ 629948 w 5484290"/>
                  <a:gd name="connsiteY403" fmla="*/ 3973580 h 6527758"/>
                  <a:gd name="connsiteX404" fmla="*/ 686724 w 5484290"/>
                  <a:gd name="connsiteY404" fmla="*/ 3940897 h 6527758"/>
                  <a:gd name="connsiteX405" fmla="*/ 725384 w 5484290"/>
                  <a:gd name="connsiteY405" fmla="*/ 3962650 h 6527758"/>
                  <a:gd name="connsiteX406" fmla="*/ 725620 w 5484290"/>
                  <a:gd name="connsiteY406" fmla="*/ 3964369 h 6527758"/>
                  <a:gd name="connsiteX407" fmla="*/ 762680 w 5484290"/>
                  <a:gd name="connsiteY407" fmla="*/ 3967587 h 6527758"/>
                  <a:gd name="connsiteX408" fmla="*/ 875664 w 5484290"/>
                  <a:gd name="connsiteY408" fmla="*/ 3919860 h 6527758"/>
                  <a:gd name="connsiteX409" fmla="*/ 884816 w 5484290"/>
                  <a:gd name="connsiteY409" fmla="*/ 3913632 h 6527758"/>
                  <a:gd name="connsiteX410" fmla="*/ 5373180 w 5484290"/>
                  <a:gd name="connsiteY410" fmla="*/ 3215044 h 6527758"/>
                  <a:gd name="connsiteX411" fmla="*/ 5483720 w 5484290"/>
                  <a:gd name="connsiteY411" fmla="*/ 3241266 h 6527758"/>
                  <a:gd name="connsiteX412" fmla="*/ 5466312 w 5484290"/>
                  <a:gd name="connsiteY412" fmla="*/ 3297377 h 6527758"/>
                  <a:gd name="connsiteX413" fmla="*/ 5475174 w 5484290"/>
                  <a:gd name="connsiteY413" fmla="*/ 3575057 h 6527758"/>
                  <a:gd name="connsiteX414" fmla="*/ 5473850 w 5484290"/>
                  <a:gd name="connsiteY414" fmla="*/ 3577227 h 6527758"/>
                  <a:gd name="connsiteX415" fmla="*/ 5465916 w 5484290"/>
                  <a:gd name="connsiteY415" fmla="*/ 3639164 h 6527758"/>
                  <a:gd name="connsiteX416" fmla="*/ 5454736 w 5484290"/>
                  <a:gd name="connsiteY416" fmla="*/ 3705004 h 6527758"/>
                  <a:gd name="connsiteX417" fmla="*/ 5360656 w 5484290"/>
                  <a:gd name="connsiteY417" fmla="*/ 3776807 h 6527758"/>
                  <a:gd name="connsiteX418" fmla="*/ 5307038 w 5484290"/>
                  <a:gd name="connsiteY418" fmla="*/ 3790595 h 6527758"/>
                  <a:gd name="connsiteX419" fmla="*/ 5215432 w 5484290"/>
                  <a:gd name="connsiteY419" fmla="*/ 3730204 h 6527758"/>
                  <a:gd name="connsiteX420" fmla="*/ 5203512 w 5484290"/>
                  <a:gd name="connsiteY420" fmla="*/ 3719359 h 6527758"/>
                  <a:gd name="connsiteX421" fmla="*/ 5196070 w 5484290"/>
                  <a:gd name="connsiteY421" fmla="*/ 3574401 h 6527758"/>
                  <a:gd name="connsiteX422" fmla="*/ 5234430 w 5484290"/>
                  <a:gd name="connsiteY422" fmla="*/ 3559116 h 6527758"/>
                  <a:gd name="connsiteX423" fmla="*/ 5313732 w 5484290"/>
                  <a:gd name="connsiteY423" fmla="*/ 3536055 h 6527758"/>
                  <a:gd name="connsiteX424" fmla="*/ 5318800 w 5484290"/>
                  <a:gd name="connsiteY424" fmla="*/ 3533853 h 6527758"/>
                  <a:gd name="connsiteX425" fmla="*/ 5334024 w 5484290"/>
                  <a:gd name="connsiteY425" fmla="*/ 3517532 h 6527758"/>
                  <a:gd name="connsiteX426" fmla="*/ 5372626 w 5484290"/>
                  <a:gd name="connsiteY426" fmla="*/ 3441619 h 6527758"/>
                  <a:gd name="connsiteX427" fmla="*/ 5391624 w 5484290"/>
                  <a:gd name="connsiteY427" fmla="*/ 3384749 h 6527758"/>
                  <a:gd name="connsiteX428" fmla="*/ 5351970 w 5484290"/>
                  <a:gd name="connsiteY428" fmla="*/ 3333452 h 6527758"/>
                  <a:gd name="connsiteX429" fmla="*/ 5338916 w 5484290"/>
                  <a:gd name="connsiteY429" fmla="*/ 3303592 h 6527758"/>
                  <a:gd name="connsiteX430" fmla="*/ 5373180 w 5484290"/>
                  <a:gd name="connsiteY430" fmla="*/ 3215044 h 6527758"/>
                  <a:gd name="connsiteX431" fmla="*/ 1288270 w 5484290"/>
                  <a:gd name="connsiteY431" fmla="*/ 1970933 h 6527758"/>
                  <a:gd name="connsiteX432" fmla="*/ 1307420 w 5484290"/>
                  <a:gd name="connsiteY432" fmla="*/ 1977628 h 6527758"/>
                  <a:gd name="connsiteX433" fmla="*/ 1335610 w 5484290"/>
                  <a:gd name="connsiteY433" fmla="*/ 1987697 h 6527758"/>
                  <a:gd name="connsiteX434" fmla="*/ 1458352 w 5484290"/>
                  <a:gd name="connsiteY434" fmla="*/ 2059358 h 6527758"/>
                  <a:gd name="connsiteX435" fmla="*/ 1491322 w 5484290"/>
                  <a:gd name="connsiteY435" fmla="*/ 2104253 h 6527758"/>
                  <a:gd name="connsiteX436" fmla="*/ 1462874 w 5484290"/>
                  <a:gd name="connsiteY436" fmla="*/ 2143106 h 6527758"/>
                  <a:gd name="connsiteX437" fmla="*/ 1394320 w 5484290"/>
                  <a:gd name="connsiteY437" fmla="*/ 2212672 h 6527758"/>
                  <a:gd name="connsiteX438" fmla="*/ 1369816 w 5484290"/>
                  <a:gd name="connsiteY438" fmla="*/ 2233064 h 6527758"/>
                  <a:gd name="connsiteX439" fmla="*/ 1372246 w 5484290"/>
                  <a:gd name="connsiteY439" fmla="*/ 2267049 h 6527758"/>
                  <a:gd name="connsiteX440" fmla="*/ 1401944 w 5484290"/>
                  <a:gd name="connsiteY440" fmla="*/ 2298853 h 6527758"/>
                  <a:gd name="connsiteX441" fmla="*/ 1450020 w 5484290"/>
                  <a:gd name="connsiteY441" fmla="*/ 2319999 h 6527758"/>
                  <a:gd name="connsiteX442" fmla="*/ 1556738 w 5484290"/>
                  <a:gd name="connsiteY442" fmla="*/ 2347520 h 6527758"/>
                  <a:gd name="connsiteX443" fmla="*/ 1611944 w 5484290"/>
                  <a:gd name="connsiteY443" fmla="*/ 2367239 h 6527758"/>
                  <a:gd name="connsiteX444" fmla="*/ 1643490 w 5484290"/>
                  <a:gd name="connsiteY444" fmla="*/ 2386455 h 6527758"/>
                  <a:gd name="connsiteX445" fmla="*/ 1643138 w 5484290"/>
                  <a:gd name="connsiteY445" fmla="*/ 2386904 h 6527758"/>
                  <a:gd name="connsiteX446" fmla="*/ 1663518 w 5484290"/>
                  <a:gd name="connsiteY446" fmla="*/ 2393644 h 6527758"/>
                  <a:gd name="connsiteX447" fmla="*/ 1688642 w 5484290"/>
                  <a:gd name="connsiteY447" fmla="*/ 2382109 h 6527758"/>
                  <a:gd name="connsiteX448" fmla="*/ 1706326 w 5484290"/>
                  <a:gd name="connsiteY448" fmla="*/ 2384456 h 6527758"/>
                  <a:gd name="connsiteX449" fmla="*/ 1788116 w 5484290"/>
                  <a:gd name="connsiteY449" fmla="*/ 2485122 h 6527758"/>
                  <a:gd name="connsiteX450" fmla="*/ 1798506 w 5484290"/>
                  <a:gd name="connsiteY450" fmla="*/ 2496772 h 6527758"/>
                  <a:gd name="connsiteX451" fmla="*/ 1922798 w 5484290"/>
                  <a:gd name="connsiteY451" fmla="*/ 2471041 h 6527758"/>
                  <a:gd name="connsiteX452" fmla="*/ 1996386 w 5484290"/>
                  <a:gd name="connsiteY452" fmla="*/ 2457629 h 6527758"/>
                  <a:gd name="connsiteX453" fmla="*/ 2010882 w 5484290"/>
                  <a:gd name="connsiteY453" fmla="*/ 2480009 h 6527758"/>
                  <a:gd name="connsiteX454" fmla="*/ 2020266 w 5484290"/>
                  <a:gd name="connsiteY454" fmla="*/ 2501885 h 6527758"/>
                  <a:gd name="connsiteX455" fmla="*/ 2037618 w 5484290"/>
                  <a:gd name="connsiteY455" fmla="*/ 2482942 h 6527758"/>
                  <a:gd name="connsiteX456" fmla="*/ 2089082 w 5484290"/>
                  <a:gd name="connsiteY456" fmla="*/ 2416642 h 6527758"/>
                  <a:gd name="connsiteX457" fmla="*/ 2101236 w 5484290"/>
                  <a:gd name="connsiteY457" fmla="*/ 2401136 h 6527758"/>
                  <a:gd name="connsiteX458" fmla="*/ 2161080 w 5484290"/>
                  <a:gd name="connsiteY458" fmla="*/ 2366938 h 6527758"/>
                  <a:gd name="connsiteX459" fmla="*/ 2184380 w 5484290"/>
                  <a:gd name="connsiteY459" fmla="*/ 2346150 h 6527758"/>
                  <a:gd name="connsiteX460" fmla="*/ 2211540 w 5484290"/>
                  <a:gd name="connsiteY460" fmla="*/ 2273815 h 6527758"/>
                  <a:gd name="connsiteX461" fmla="*/ 2224784 w 5484290"/>
                  <a:gd name="connsiteY461" fmla="*/ 2262668 h 6527758"/>
                  <a:gd name="connsiteX462" fmla="*/ 2230398 w 5484290"/>
                  <a:gd name="connsiteY462" fmla="*/ 2276582 h 6527758"/>
                  <a:gd name="connsiteX463" fmla="*/ 2254954 w 5484290"/>
                  <a:gd name="connsiteY463" fmla="*/ 2289322 h 6527758"/>
                  <a:gd name="connsiteX464" fmla="*/ 2282194 w 5484290"/>
                  <a:gd name="connsiteY464" fmla="*/ 2250095 h 6527758"/>
                  <a:gd name="connsiteX465" fmla="*/ 2305914 w 5484290"/>
                  <a:gd name="connsiteY465" fmla="*/ 2228134 h 6527758"/>
                  <a:gd name="connsiteX466" fmla="*/ 2319742 w 5484290"/>
                  <a:gd name="connsiteY466" fmla="*/ 2244983 h 6527758"/>
                  <a:gd name="connsiteX467" fmla="*/ 2320996 w 5484290"/>
                  <a:gd name="connsiteY467" fmla="*/ 2278509 h 6527758"/>
                  <a:gd name="connsiteX468" fmla="*/ 2322084 w 5484290"/>
                  <a:gd name="connsiteY468" fmla="*/ 2301392 h 6527758"/>
                  <a:gd name="connsiteX469" fmla="*/ 2343874 w 5484290"/>
                  <a:gd name="connsiteY469" fmla="*/ 2295944 h 6527758"/>
                  <a:gd name="connsiteX470" fmla="*/ 2378154 w 5484290"/>
                  <a:gd name="connsiteY470" fmla="*/ 2277755 h 6527758"/>
                  <a:gd name="connsiteX471" fmla="*/ 2411342 w 5484290"/>
                  <a:gd name="connsiteY471" fmla="*/ 2273732 h 6527758"/>
                  <a:gd name="connsiteX472" fmla="*/ 2417794 w 5484290"/>
                  <a:gd name="connsiteY472" fmla="*/ 2303823 h 6527758"/>
                  <a:gd name="connsiteX473" fmla="*/ 2432370 w 5484290"/>
                  <a:gd name="connsiteY473" fmla="*/ 2377834 h 6527758"/>
                  <a:gd name="connsiteX474" fmla="*/ 2439158 w 5484290"/>
                  <a:gd name="connsiteY474" fmla="*/ 2392168 h 6527758"/>
                  <a:gd name="connsiteX475" fmla="*/ 2436304 w 5484290"/>
                  <a:gd name="connsiteY475" fmla="*/ 2433489 h 6527758"/>
                  <a:gd name="connsiteX476" fmla="*/ 2501928 w 5484290"/>
                  <a:gd name="connsiteY476" fmla="*/ 2460898 h 6527758"/>
                  <a:gd name="connsiteX477" fmla="*/ 2520700 w 5484290"/>
                  <a:gd name="connsiteY477" fmla="*/ 2467604 h 6527758"/>
                  <a:gd name="connsiteX478" fmla="*/ 2510054 w 5484290"/>
                  <a:gd name="connsiteY478" fmla="*/ 2486296 h 6527758"/>
                  <a:gd name="connsiteX479" fmla="*/ 2492284 w 5484290"/>
                  <a:gd name="connsiteY479" fmla="*/ 2506412 h 6527758"/>
                  <a:gd name="connsiteX480" fmla="*/ 2452978 w 5484290"/>
                  <a:gd name="connsiteY480" fmla="*/ 2501634 h 6527758"/>
                  <a:gd name="connsiteX481" fmla="*/ 2448118 w 5484290"/>
                  <a:gd name="connsiteY481" fmla="*/ 2489313 h 6527758"/>
                  <a:gd name="connsiteX482" fmla="*/ 2417276 w 5484290"/>
                  <a:gd name="connsiteY482" fmla="*/ 2475650 h 6527758"/>
                  <a:gd name="connsiteX483" fmla="*/ 2418196 w 5484290"/>
                  <a:gd name="connsiteY483" fmla="*/ 2506412 h 6527758"/>
                  <a:gd name="connsiteX484" fmla="*/ 2452050 w 5484290"/>
                  <a:gd name="connsiteY484" fmla="*/ 2563492 h 6527758"/>
                  <a:gd name="connsiteX485" fmla="*/ 2467722 w 5484290"/>
                  <a:gd name="connsiteY485" fmla="*/ 2567767 h 6527758"/>
                  <a:gd name="connsiteX486" fmla="*/ 2554056 w 5484290"/>
                  <a:gd name="connsiteY486" fmla="*/ 2474226 h 6527758"/>
                  <a:gd name="connsiteX487" fmla="*/ 2566128 w 5484290"/>
                  <a:gd name="connsiteY487" fmla="*/ 2444135 h 6527758"/>
                  <a:gd name="connsiteX488" fmla="*/ 2558418 w 5484290"/>
                  <a:gd name="connsiteY488" fmla="*/ 2417564 h 6527758"/>
                  <a:gd name="connsiteX489" fmla="*/ 2546854 w 5484290"/>
                  <a:gd name="connsiteY489" fmla="*/ 2405495 h 6527758"/>
                  <a:gd name="connsiteX490" fmla="*/ 2555324 w 5484290"/>
                  <a:gd name="connsiteY490" fmla="*/ 2322514 h 6527758"/>
                  <a:gd name="connsiteX491" fmla="*/ 2591536 w 5484290"/>
                  <a:gd name="connsiteY491" fmla="*/ 2250766 h 6527758"/>
                  <a:gd name="connsiteX492" fmla="*/ 2611818 w 5484290"/>
                  <a:gd name="connsiteY492" fmla="*/ 2242132 h 6527758"/>
                  <a:gd name="connsiteX493" fmla="*/ 2632518 w 5484290"/>
                  <a:gd name="connsiteY493" fmla="*/ 2269373 h 6527758"/>
                  <a:gd name="connsiteX494" fmla="*/ 2629078 w 5484290"/>
                  <a:gd name="connsiteY494" fmla="*/ 2319749 h 6527758"/>
                  <a:gd name="connsiteX495" fmla="*/ 2640390 w 5484290"/>
                  <a:gd name="connsiteY495" fmla="*/ 2343637 h 6527758"/>
                  <a:gd name="connsiteX496" fmla="*/ 2659248 w 5484290"/>
                  <a:gd name="connsiteY496" fmla="*/ 2327879 h 6527758"/>
                  <a:gd name="connsiteX497" fmla="*/ 2707696 w 5484290"/>
                  <a:gd name="connsiteY497" fmla="*/ 2273732 h 6527758"/>
                  <a:gd name="connsiteX498" fmla="*/ 2747756 w 5484290"/>
                  <a:gd name="connsiteY498" fmla="*/ 2280103 h 6527758"/>
                  <a:gd name="connsiteX499" fmla="*/ 2782364 w 5484290"/>
                  <a:gd name="connsiteY499" fmla="*/ 2338775 h 6527758"/>
                  <a:gd name="connsiteX500" fmla="*/ 2811026 w 5484290"/>
                  <a:gd name="connsiteY500" fmla="*/ 2343721 h 6527758"/>
                  <a:gd name="connsiteX501" fmla="*/ 2876400 w 5484290"/>
                  <a:gd name="connsiteY501" fmla="*/ 2327376 h 6527758"/>
                  <a:gd name="connsiteX502" fmla="*/ 2909170 w 5484290"/>
                  <a:gd name="connsiteY502" fmla="*/ 2324526 h 6527758"/>
                  <a:gd name="connsiteX503" fmla="*/ 2935402 w 5484290"/>
                  <a:gd name="connsiteY503" fmla="*/ 2332573 h 6527758"/>
                  <a:gd name="connsiteX504" fmla="*/ 2944954 w 5484290"/>
                  <a:gd name="connsiteY504" fmla="*/ 2365094 h 6527758"/>
                  <a:gd name="connsiteX505" fmla="*/ 2920480 w 5484290"/>
                  <a:gd name="connsiteY505" fmla="*/ 2385463 h 6527758"/>
                  <a:gd name="connsiteX506" fmla="*/ 2904388 w 5484290"/>
                  <a:gd name="connsiteY506" fmla="*/ 2382361 h 6527758"/>
                  <a:gd name="connsiteX507" fmla="*/ 2903128 w 5484290"/>
                  <a:gd name="connsiteY507" fmla="*/ 2404405 h 6527758"/>
                  <a:gd name="connsiteX508" fmla="*/ 2932294 w 5484290"/>
                  <a:gd name="connsiteY508" fmla="*/ 2422762 h 6527758"/>
                  <a:gd name="connsiteX509" fmla="*/ 3008558 w 5484290"/>
                  <a:gd name="connsiteY509" fmla="*/ 2450003 h 6527758"/>
                  <a:gd name="connsiteX510" fmla="*/ 3049792 w 5484290"/>
                  <a:gd name="connsiteY510" fmla="*/ 2438267 h 6527758"/>
                  <a:gd name="connsiteX511" fmla="*/ 3057672 w 5484290"/>
                  <a:gd name="connsiteY511" fmla="*/ 2419911 h 6527758"/>
                  <a:gd name="connsiteX512" fmla="*/ 3089102 w 5484290"/>
                  <a:gd name="connsiteY512" fmla="*/ 2405998 h 6527758"/>
                  <a:gd name="connsiteX513" fmla="*/ 3090776 w 5484290"/>
                  <a:gd name="connsiteY513" fmla="*/ 2438352 h 6527758"/>
                  <a:gd name="connsiteX514" fmla="*/ 3018606 w 5484290"/>
                  <a:gd name="connsiteY514" fmla="*/ 2570031 h 6527758"/>
                  <a:gd name="connsiteX515" fmla="*/ 2991954 w 5484290"/>
                  <a:gd name="connsiteY515" fmla="*/ 2581682 h 6527758"/>
                  <a:gd name="connsiteX516" fmla="*/ 2830034 w 5484290"/>
                  <a:gd name="connsiteY516" fmla="*/ 2560895 h 6527758"/>
                  <a:gd name="connsiteX517" fmla="*/ 2727874 w 5484290"/>
                  <a:gd name="connsiteY517" fmla="*/ 2509849 h 6527758"/>
                  <a:gd name="connsiteX518" fmla="*/ 2703486 w 5484290"/>
                  <a:gd name="connsiteY518" fmla="*/ 2489229 h 6527758"/>
                  <a:gd name="connsiteX519" fmla="*/ 2688146 w 5484290"/>
                  <a:gd name="connsiteY519" fmla="*/ 2524768 h 6527758"/>
                  <a:gd name="connsiteX520" fmla="*/ 2692416 w 5484290"/>
                  <a:gd name="connsiteY520" fmla="*/ 2583189 h 6527758"/>
                  <a:gd name="connsiteX521" fmla="*/ 2731214 w 5484290"/>
                  <a:gd name="connsiteY521" fmla="*/ 2667176 h 6527758"/>
                  <a:gd name="connsiteX522" fmla="*/ 2793060 w 5484290"/>
                  <a:gd name="connsiteY522" fmla="*/ 2723670 h 6527758"/>
                  <a:gd name="connsiteX523" fmla="*/ 2842928 w 5484290"/>
                  <a:gd name="connsiteY523" fmla="*/ 2713695 h 6527758"/>
                  <a:gd name="connsiteX524" fmla="*/ 2862794 w 5484290"/>
                  <a:gd name="connsiteY524" fmla="*/ 2687711 h 6527758"/>
                  <a:gd name="connsiteX525" fmla="*/ 2926994 w 5484290"/>
                  <a:gd name="connsiteY525" fmla="*/ 2670947 h 6527758"/>
                  <a:gd name="connsiteX526" fmla="*/ 2955070 w 5484290"/>
                  <a:gd name="connsiteY526" fmla="*/ 2666422 h 6527758"/>
                  <a:gd name="connsiteX527" fmla="*/ 3007452 w 5484290"/>
                  <a:gd name="connsiteY527" fmla="*/ 2649406 h 6527758"/>
                  <a:gd name="connsiteX528" fmla="*/ 3050784 w 5484290"/>
                  <a:gd name="connsiteY528" fmla="*/ 2613280 h 6527758"/>
                  <a:gd name="connsiteX529" fmla="*/ 3055144 w 5484290"/>
                  <a:gd name="connsiteY529" fmla="*/ 2593667 h 6527758"/>
                  <a:gd name="connsiteX530" fmla="*/ 3079030 w 5484290"/>
                  <a:gd name="connsiteY530" fmla="*/ 2600875 h 6527758"/>
                  <a:gd name="connsiteX531" fmla="*/ 3137696 w 5484290"/>
                  <a:gd name="connsiteY531" fmla="*/ 2603306 h 6527758"/>
                  <a:gd name="connsiteX532" fmla="*/ 3167030 w 5484290"/>
                  <a:gd name="connsiteY532" fmla="*/ 2595259 h 6527758"/>
                  <a:gd name="connsiteX533" fmla="*/ 3159820 w 5484290"/>
                  <a:gd name="connsiteY533" fmla="*/ 2637671 h 6527758"/>
                  <a:gd name="connsiteX534" fmla="*/ 3156466 w 5484290"/>
                  <a:gd name="connsiteY534" fmla="*/ 2665584 h 6527758"/>
                  <a:gd name="connsiteX535" fmla="*/ 3192670 w 5484290"/>
                  <a:gd name="connsiteY535" fmla="*/ 2667930 h 6527758"/>
                  <a:gd name="connsiteX536" fmla="*/ 3201136 w 5484290"/>
                  <a:gd name="connsiteY536" fmla="*/ 2659046 h 6527758"/>
                  <a:gd name="connsiteX537" fmla="*/ 3249746 w 5484290"/>
                  <a:gd name="connsiteY537" fmla="*/ 2652592 h 6527758"/>
                  <a:gd name="connsiteX538" fmla="*/ 3268352 w 5484290"/>
                  <a:gd name="connsiteY538" fmla="*/ 2648652 h 6527758"/>
                  <a:gd name="connsiteX539" fmla="*/ 3311346 w 5484290"/>
                  <a:gd name="connsiteY539" fmla="*/ 2646808 h 6527758"/>
                  <a:gd name="connsiteX540" fmla="*/ 3301620 w 5484290"/>
                  <a:gd name="connsiteY540" fmla="*/ 2714785 h 6527758"/>
                  <a:gd name="connsiteX541" fmla="*/ 3272536 w 5484290"/>
                  <a:gd name="connsiteY541" fmla="*/ 2748061 h 6527758"/>
                  <a:gd name="connsiteX542" fmla="*/ 3237498 w 5484290"/>
                  <a:gd name="connsiteY542" fmla="*/ 2801704 h 6527758"/>
                  <a:gd name="connsiteX543" fmla="*/ 3262718 w 5484290"/>
                  <a:gd name="connsiteY543" fmla="*/ 2857024 h 6527758"/>
                  <a:gd name="connsiteX544" fmla="*/ 3313760 w 5484290"/>
                  <a:gd name="connsiteY544" fmla="*/ 2865993 h 6527758"/>
                  <a:gd name="connsiteX545" fmla="*/ 3354072 w 5484290"/>
                  <a:gd name="connsiteY545" fmla="*/ 2860544 h 6527758"/>
                  <a:gd name="connsiteX546" fmla="*/ 3426904 w 5484290"/>
                  <a:gd name="connsiteY546" fmla="*/ 2864065 h 6527758"/>
                  <a:gd name="connsiteX547" fmla="*/ 3433102 w 5484290"/>
                  <a:gd name="connsiteY547" fmla="*/ 2887450 h 6527758"/>
                  <a:gd name="connsiteX548" fmla="*/ 3422372 w 5484290"/>
                  <a:gd name="connsiteY548" fmla="*/ 2910082 h 6527758"/>
                  <a:gd name="connsiteX549" fmla="*/ 3423206 w 5484290"/>
                  <a:gd name="connsiteY549" fmla="*/ 2963306 h 6527758"/>
                  <a:gd name="connsiteX550" fmla="*/ 3493522 w 5484290"/>
                  <a:gd name="connsiteY550" fmla="*/ 2992391 h 6527758"/>
                  <a:gd name="connsiteX551" fmla="*/ 3510786 w 5484290"/>
                  <a:gd name="connsiteY551" fmla="*/ 2995911 h 6527758"/>
                  <a:gd name="connsiteX552" fmla="*/ 3510446 w 5484290"/>
                  <a:gd name="connsiteY552" fmla="*/ 3030193 h 6527758"/>
                  <a:gd name="connsiteX553" fmla="*/ 3466944 w 5484290"/>
                  <a:gd name="connsiteY553" fmla="*/ 3111246 h 6527758"/>
                  <a:gd name="connsiteX554" fmla="*/ 3440036 w 5484290"/>
                  <a:gd name="connsiteY554" fmla="*/ 3171763 h 6527758"/>
                  <a:gd name="connsiteX555" fmla="*/ 3439278 w 5484290"/>
                  <a:gd name="connsiteY555" fmla="*/ 3207217 h 6527758"/>
                  <a:gd name="connsiteX556" fmla="*/ 3479672 w 5484290"/>
                  <a:gd name="connsiteY556" fmla="*/ 3234878 h 6527758"/>
                  <a:gd name="connsiteX557" fmla="*/ 3514036 w 5484290"/>
                  <a:gd name="connsiteY557" fmla="*/ 3231273 h 6527758"/>
                  <a:gd name="connsiteX558" fmla="*/ 3476408 w 5484290"/>
                  <a:gd name="connsiteY558" fmla="*/ 3184755 h 6527758"/>
                  <a:gd name="connsiteX559" fmla="*/ 3481272 w 5484290"/>
                  <a:gd name="connsiteY559" fmla="*/ 3160028 h 6527758"/>
                  <a:gd name="connsiteX560" fmla="*/ 3508090 w 5484290"/>
                  <a:gd name="connsiteY560" fmla="*/ 3177546 h 6527758"/>
                  <a:gd name="connsiteX561" fmla="*/ 3537250 w 5484290"/>
                  <a:gd name="connsiteY561" fmla="*/ 3232950 h 6527758"/>
                  <a:gd name="connsiteX562" fmla="*/ 3523502 w 5484290"/>
                  <a:gd name="connsiteY562" fmla="*/ 3267735 h 6527758"/>
                  <a:gd name="connsiteX563" fmla="*/ 3516460 w 5484290"/>
                  <a:gd name="connsiteY563" fmla="*/ 3302268 h 6527758"/>
                  <a:gd name="connsiteX564" fmla="*/ 3517796 w 5484290"/>
                  <a:gd name="connsiteY564" fmla="*/ 3368903 h 6527758"/>
                  <a:gd name="connsiteX565" fmla="*/ 3515278 w 5484290"/>
                  <a:gd name="connsiteY565" fmla="*/ 3394468 h 6527758"/>
                  <a:gd name="connsiteX566" fmla="*/ 3537740 w 5484290"/>
                  <a:gd name="connsiteY566" fmla="*/ 3394552 h 6527758"/>
                  <a:gd name="connsiteX567" fmla="*/ 3606462 w 5484290"/>
                  <a:gd name="connsiteY567" fmla="*/ 3405867 h 6527758"/>
                  <a:gd name="connsiteX568" fmla="*/ 3621462 w 5484290"/>
                  <a:gd name="connsiteY568" fmla="*/ 3441657 h 6527758"/>
                  <a:gd name="connsiteX569" fmla="*/ 3658668 w 5484290"/>
                  <a:gd name="connsiteY569" fmla="*/ 3507874 h 6527758"/>
                  <a:gd name="connsiteX570" fmla="*/ 3667468 w 5484290"/>
                  <a:gd name="connsiteY570" fmla="*/ 3520279 h 6527758"/>
                  <a:gd name="connsiteX571" fmla="*/ 3649446 w 5484290"/>
                  <a:gd name="connsiteY571" fmla="*/ 3533690 h 6527758"/>
                  <a:gd name="connsiteX572" fmla="*/ 3599492 w 5484290"/>
                  <a:gd name="connsiteY572" fmla="*/ 3566128 h 6527758"/>
                  <a:gd name="connsiteX573" fmla="*/ 3595470 w 5484290"/>
                  <a:gd name="connsiteY573" fmla="*/ 3569984 h 6527758"/>
                  <a:gd name="connsiteX574" fmla="*/ 3535788 w 5484290"/>
                  <a:gd name="connsiteY574" fmla="*/ 3670397 h 6527758"/>
                  <a:gd name="connsiteX575" fmla="*/ 3543912 w 5484290"/>
                  <a:gd name="connsiteY575" fmla="*/ 3732842 h 6527758"/>
                  <a:gd name="connsiteX576" fmla="*/ 3626958 w 5484290"/>
                  <a:gd name="connsiteY576" fmla="*/ 3867036 h 6527758"/>
                  <a:gd name="connsiteX577" fmla="*/ 3652678 w 5484290"/>
                  <a:gd name="connsiteY577" fmla="*/ 3972815 h 6527758"/>
                  <a:gd name="connsiteX578" fmla="*/ 3668848 w 5484290"/>
                  <a:gd name="connsiteY578" fmla="*/ 4046072 h 6527758"/>
                  <a:gd name="connsiteX579" fmla="*/ 3655602 w 5484290"/>
                  <a:gd name="connsiteY579" fmla="*/ 4094268 h 6527758"/>
                  <a:gd name="connsiteX580" fmla="*/ 3621490 w 5484290"/>
                  <a:gd name="connsiteY580" fmla="*/ 4123101 h 6527758"/>
                  <a:gd name="connsiteX581" fmla="*/ 3551666 w 5484290"/>
                  <a:gd name="connsiteY581" fmla="*/ 4237094 h 6527758"/>
                  <a:gd name="connsiteX582" fmla="*/ 3532806 w 5484290"/>
                  <a:gd name="connsiteY582" fmla="*/ 4271375 h 6527758"/>
                  <a:gd name="connsiteX583" fmla="*/ 3501964 w 5484290"/>
                  <a:gd name="connsiteY583" fmla="*/ 4276237 h 6527758"/>
                  <a:gd name="connsiteX584" fmla="*/ 3455196 w 5484290"/>
                  <a:gd name="connsiteY584" fmla="*/ 4288641 h 6527758"/>
                  <a:gd name="connsiteX585" fmla="*/ 3418566 w 5484290"/>
                  <a:gd name="connsiteY585" fmla="*/ 4343040 h 6527758"/>
                  <a:gd name="connsiteX586" fmla="*/ 3391244 w 5484290"/>
                  <a:gd name="connsiteY586" fmla="*/ 4349159 h 6527758"/>
                  <a:gd name="connsiteX587" fmla="*/ 3351104 w 5484290"/>
                  <a:gd name="connsiteY587" fmla="*/ 4291156 h 6527758"/>
                  <a:gd name="connsiteX588" fmla="*/ 3359996 w 5484290"/>
                  <a:gd name="connsiteY588" fmla="*/ 4207003 h 6527758"/>
                  <a:gd name="connsiteX589" fmla="*/ 3389326 w 5484290"/>
                  <a:gd name="connsiteY589" fmla="*/ 4236004 h 6527758"/>
                  <a:gd name="connsiteX590" fmla="*/ 3420256 w 5484290"/>
                  <a:gd name="connsiteY590" fmla="*/ 4190155 h 6527758"/>
                  <a:gd name="connsiteX591" fmla="*/ 3444566 w 5484290"/>
                  <a:gd name="connsiteY591" fmla="*/ 4122095 h 6527758"/>
                  <a:gd name="connsiteX592" fmla="*/ 3458734 w 5484290"/>
                  <a:gd name="connsiteY592" fmla="*/ 4067613 h 6527758"/>
                  <a:gd name="connsiteX593" fmla="*/ 3473994 w 5484290"/>
                  <a:gd name="connsiteY593" fmla="*/ 3998965 h 6527758"/>
                  <a:gd name="connsiteX594" fmla="*/ 3468718 w 5484290"/>
                  <a:gd name="connsiteY594" fmla="*/ 3950770 h 6527758"/>
                  <a:gd name="connsiteX595" fmla="*/ 3438550 w 5484290"/>
                  <a:gd name="connsiteY595" fmla="*/ 3924116 h 6527758"/>
                  <a:gd name="connsiteX596" fmla="*/ 3427654 w 5484290"/>
                  <a:gd name="connsiteY596" fmla="*/ 3899054 h 6527758"/>
                  <a:gd name="connsiteX597" fmla="*/ 3470568 w 5484290"/>
                  <a:gd name="connsiteY597" fmla="*/ 3864101 h 6527758"/>
                  <a:gd name="connsiteX598" fmla="*/ 3487500 w 5484290"/>
                  <a:gd name="connsiteY598" fmla="*/ 3846332 h 6527758"/>
                  <a:gd name="connsiteX599" fmla="*/ 3496556 w 5484290"/>
                  <a:gd name="connsiteY599" fmla="*/ 3772823 h 6527758"/>
                  <a:gd name="connsiteX600" fmla="*/ 3483408 w 5484290"/>
                  <a:gd name="connsiteY600" fmla="*/ 3668889 h 6527758"/>
                  <a:gd name="connsiteX601" fmla="*/ 3437576 w 5484290"/>
                  <a:gd name="connsiteY601" fmla="*/ 3526817 h 6527758"/>
                  <a:gd name="connsiteX602" fmla="*/ 3396262 w 5484290"/>
                  <a:gd name="connsiteY602" fmla="*/ 3486919 h 6527758"/>
                  <a:gd name="connsiteX603" fmla="*/ 3383270 w 5484290"/>
                  <a:gd name="connsiteY603" fmla="*/ 3467725 h 6527758"/>
                  <a:gd name="connsiteX604" fmla="*/ 3381440 w 5484290"/>
                  <a:gd name="connsiteY604" fmla="*/ 3313583 h 6527758"/>
                  <a:gd name="connsiteX605" fmla="*/ 3384044 w 5484290"/>
                  <a:gd name="connsiteY605" fmla="*/ 3228508 h 6527758"/>
                  <a:gd name="connsiteX606" fmla="*/ 3373990 w 5484290"/>
                  <a:gd name="connsiteY606" fmla="*/ 3219622 h 6527758"/>
                  <a:gd name="connsiteX607" fmla="*/ 3335356 w 5484290"/>
                  <a:gd name="connsiteY607" fmla="*/ 3183329 h 6527758"/>
                  <a:gd name="connsiteX608" fmla="*/ 3326976 w 5484290"/>
                  <a:gd name="connsiteY608" fmla="*/ 3169751 h 6527758"/>
                  <a:gd name="connsiteX609" fmla="*/ 3316586 w 5484290"/>
                  <a:gd name="connsiteY609" fmla="*/ 3139576 h 6527758"/>
                  <a:gd name="connsiteX610" fmla="*/ 3356314 w 5484290"/>
                  <a:gd name="connsiteY610" fmla="*/ 3124657 h 6527758"/>
                  <a:gd name="connsiteX611" fmla="*/ 3384726 w 5484290"/>
                  <a:gd name="connsiteY611" fmla="*/ 3122896 h 6527758"/>
                  <a:gd name="connsiteX612" fmla="*/ 3375846 w 5484290"/>
                  <a:gd name="connsiteY612" fmla="*/ 3077383 h 6527758"/>
                  <a:gd name="connsiteX613" fmla="*/ 3358832 w 5484290"/>
                  <a:gd name="connsiteY613" fmla="*/ 3062044 h 6527758"/>
                  <a:gd name="connsiteX614" fmla="*/ 3320280 w 5484290"/>
                  <a:gd name="connsiteY614" fmla="*/ 3058859 h 6527758"/>
                  <a:gd name="connsiteX615" fmla="*/ 3294634 w 5484290"/>
                  <a:gd name="connsiteY615" fmla="*/ 3060285 h 6527758"/>
                  <a:gd name="connsiteX616" fmla="*/ 3267988 w 5484290"/>
                  <a:gd name="connsiteY616" fmla="*/ 2997839 h 6527758"/>
                  <a:gd name="connsiteX617" fmla="*/ 3288272 w 5484290"/>
                  <a:gd name="connsiteY617" fmla="*/ 2970682 h 6527758"/>
                  <a:gd name="connsiteX618" fmla="*/ 3303114 w 5484290"/>
                  <a:gd name="connsiteY618" fmla="*/ 2884684 h 6527758"/>
                  <a:gd name="connsiteX619" fmla="*/ 3277386 w 5484290"/>
                  <a:gd name="connsiteY619" fmla="*/ 2871525 h 6527758"/>
                  <a:gd name="connsiteX620" fmla="*/ 3233974 w 5484290"/>
                  <a:gd name="connsiteY620" fmla="*/ 2856019 h 6527758"/>
                  <a:gd name="connsiteX621" fmla="*/ 3197600 w 5484290"/>
                  <a:gd name="connsiteY621" fmla="*/ 2861551 h 6527758"/>
                  <a:gd name="connsiteX622" fmla="*/ 3167428 w 5484290"/>
                  <a:gd name="connsiteY622" fmla="*/ 2871944 h 6527758"/>
                  <a:gd name="connsiteX623" fmla="*/ 3170614 w 5484290"/>
                  <a:gd name="connsiteY623" fmla="*/ 2833387 h 6527758"/>
                  <a:gd name="connsiteX624" fmla="*/ 3179164 w 5484290"/>
                  <a:gd name="connsiteY624" fmla="*/ 2820563 h 6527758"/>
                  <a:gd name="connsiteX625" fmla="*/ 3087226 w 5484290"/>
                  <a:gd name="connsiteY625" fmla="*/ 2807571 h 6527758"/>
                  <a:gd name="connsiteX626" fmla="*/ 3114218 w 5484290"/>
                  <a:gd name="connsiteY626" fmla="*/ 2743115 h 6527758"/>
                  <a:gd name="connsiteX627" fmla="*/ 3063344 w 5484290"/>
                  <a:gd name="connsiteY627" fmla="*/ 2781840 h 6527758"/>
                  <a:gd name="connsiteX628" fmla="*/ 3020604 w 5484290"/>
                  <a:gd name="connsiteY628" fmla="*/ 2734817 h 6527758"/>
                  <a:gd name="connsiteX629" fmla="*/ 2946850 w 5484290"/>
                  <a:gd name="connsiteY629" fmla="*/ 2737583 h 6527758"/>
                  <a:gd name="connsiteX630" fmla="*/ 2901090 w 5484290"/>
                  <a:gd name="connsiteY630" fmla="*/ 2739762 h 6527758"/>
                  <a:gd name="connsiteX631" fmla="*/ 2864716 w 5484290"/>
                  <a:gd name="connsiteY631" fmla="*/ 2745294 h 6527758"/>
                  <a:gd name="connsiteX632" fmla="*/ 2794062 w 5484290"/>
                  <a:gd name="connsiteY632" fmla="*/ 2750491 h 6527758"/>
                  <a:gd name="connsiteX633" fmla="*/ 2785180 w 5484290"/>
                  <a:gd name="connsiteY633" fmla="*/ 2742026 h 6527758"/>
                  <a:gd name="connsiteX634" fmla="*/ 2714784 w 5484290"/>
                  <a:gd name="connsiteY634" fmla="*/ 2679832 h 6527758"/>
                  <a:gd name="connsiteX635" fmla="*/ 2647656 w 5484290"/>
                  <a:gd name="connsiteY635" fmla="*/ 2667762 h 6527758"/>
                  <a:gd name="connsiteX636" fmla="*/ 2646062 w 5484290"/>
                  <a:gd name="connsiteY636" fmla="*/ 2687040 h 6527758"/>
                  <a:gd name="connsiteX637" fmla="*/ 2705896 w 5484290"/>
                  <a:gd name="connsiteY637" fmla="*/ 2745462 h 6527758"/>
                  <a:gd name="connsiteX638" fmla="*/ 2713688 w 5484290"/>
                  <a:gd name="connsiteY638" fmla="*/ 2768092 h 6527758"/>
                  <a:gd name="connsiteX639" fmla="*/ 2695830 w 5484290"/>
                  <a:gd name="connsiteY639" fmla="*/ 2847721 h 6527758"/>
                  <a:gd name="connsiteX640" fmla="*/ 2642358 w 5484290"/>
                  <a:gd name="connsiteY640" fmla="*/ 2860376 h 6527758"/>
                  <a:gd name="connsiteX641" fmla="*/ 2632218 w 5484290"/>
                  <a:gd name="connsiteY641" fmla="*/ 2855431 h 6527758"/>
                  <a:gd name="connsiteX642" fmla="*/ 2558054 w 5484290"/>
                  <a:gd name="connsiteY642" fmla="*/ 2766752 h 6527758"/>
                  <a:gd name="connsiteX643" fmla="*/ 2552020 w 5484290"/>
                  <a:gd name="connsiteY643" fmla="*/ 2754011 h 6527758"/>
                  <a:gd name="connsiteX644" fmla="*/ 2514810 w 5484290"/>
                  <a:gd name="connsiteY644" fmla="*/ 2743367 h 6527758"/>
                  <a:gd name="connsiteX645" fmla="*/ 2472318 w 5484290"/>
                  <a:gd name="connsiteY645" fmla="*/ 2740097 h 6527758"/>
                  <a:gd name="connsiteX646" fmla="*/ 2450696 w 5484290"/>
                  <a:gd name="connsiteY646" fmla="*/ 2719143 h 6527758"/>
                  <a:gd name="connsiteX647" fmla="*/ 2402424 w 5484290"/>
                  <a:gd name="connsiteY647" fmla="*/ 2709839 h 6527758"/>
                  <a:gd name="connsiteX648" fmla="*/ 2387502 w 5484290"/>
                  <a:gd name="connsiteY648" fmla="*/ 2744204 h 6527758"/>
                  <a:gd name="connsiteX649" fmla="*/ 2372162 w 5484290"/>
                  <a:gd name="connsiteY649" fmla="*/ 2779743 h 6527758"/>
                  <a:gd name="connsiteX650" fmla="*/ 2309806 w 5484290"/>
                  <a:gd name="connsiteY650" fmla="*/ 2783934 h 6527758"/>
                  <a:gd name="connsiteX651" fmla="*/ 2237400 w 5484290"/>
                  <a:gd name="connsiteY651" fmla="*/ 2723669 h 6527758"/>
                  <a:gd name="connsiteX652" fmla="*/ 2180746 w 5484290"/>
                  <a:gd name="connsiteY652" fmla="*/ 2719310 h 6527758"/>
                  <a:gd name="connsiteX653" fmla="*/ 2141524 w 5484290"/>
                  <a:gd name="connsiteY653" fmla="*/ 2692069 h 6527758"/>
                  <a:gd name="connsiteX654" fmla="*/ 2107332 w 5484290"/>
                  <a:gd name="connsiteY654" fmla="*/ 2669270 h 6527758"/>
                  <a:gd name="connsiteX655" fmla="*/ 2017324 w 5484290"/>
                  <a:gd name="connsiteY655" fmla="*/ 2639766 h 6527758"/>
                  <a:gd name="connsiteX656" fmla="*/ 1970308 w 5484290"/>
                  <a:gd name="connsiteY656" fmla="*/ 2608419 h 6527758"/>
                  <a:gd name="connsiteX657" fmla="*/ 1928994 w 5484290"/>
                  <a:gd name="connsiteY657" fmla="*/ 2549997 h 6527758"/>
                  <a:gd name="connsiteX658" fmla="*/ 1829264 w 5484290"/>
                  <a:gd name="connsiteY658" fmla="*/ 2514374 h 6527758"/>
                  <a:gd name="connsiteX659" fmla="*/ 1795234 w 5484290"/>
                  <a:gd name="connsiteY659" fmla="*/ 2539268 h 6527758"/>
                  <a:gd name="connsiteX660" fmla="*/ 1735646 w 5484290"/>
                  <a:gd name="connsiteY660" fmla="*/ 2543124 h 6527758"/>
                  <a:gd name="connsiteX661" fmla="*/ 1713440 w 5484290"/>
                  <a:gd name="connsiteY661" fmla="*/ 2475650 h 6527758"/>
                  <a:gd name="connsiteX662" fmla="*/ 1666932 w 5484290"/>
                  <a:gd name="connsiteY662" fmla="*/ 2420666 h 6527758"/>
                  <a:gd name="connsiteX663" fmla="*/ 1637728 w 5484290"/>
                  <a:gd name="connsiteY663" fmla="*/ 2405024 h 6527758"/>
                  <a:gd name="connsiteX664" fmla="*/ 1636524 w 5484290"/>
                  <a:gd name="connsiteY664" fmla="*/ 2392279 h 6527758"/>
                  <a:gd name="connsiteX665" fmla="*/ 1582232 w 5484290"/>
                  <a:gd name="connsiteY665" fmla="*/ 2382293 h 6527758"/>
                  <a:gd name="connsiteX666" fmla="*/ 1528546 w 5484290"/>
                  <a:gd name="connsiteY666" fmla="*/ 2355996 h 6527758"/>
                  <a:gd name="connsiteX667" fmla="*/ 1422998 w 5484290"/>
                  <a:gd name="connsiteY667" fmla="*/ 2347439 h 6527758"/>
                  <a:gd name="connsiteX668" fmla="*/ 1383148 w 5484290"/>
                  <a:gd name="connsiteY668" fmla="*/ 2329230 h 6527758"/>
                  <a:gd name="connsiteX669" fmla="*/ 1318714 w 5484290"/>
                  <a:gd name="connsiteY669" fmla="*/ 2298267 h 6527758"/>
                  <a:gd name="connsiteX670" fmla="*/ 1230786 w 5484290"/>
                  <a:gd name="connsiteY670" fmla="*/ 2296003 h 6527758"/>
                  <a:gd name="connsiteX671" fmla="*/ 1102578 w 5484290"/>
                  <a:gd name="connsiteY671" fmla="*/ 2350886 h 6527758"/>
                  <a:gd name="connsiteX672" fmla="*/ 1070096 w 5484290"/>
                  <a:gd name="connsiteY672" fmla="*/ 2449236 h 6527758"/>
                  <a:gd name="connsiteX673" fmla="*/ 1056838 w 5484290"/>
                  <a:gd name="connsiteY673" fmla="*/ 2478942 h 6527758"/>
                  <a:gd name="connsiteX674" fmla="*/ 1032752 w 5484290"/>
                  <a:gd name="connsiteY674" fmla="*/ 2535249 h 6527758"/>
                  <a:gd name="connsiteX675" fmla="*/ 1040384 w 5484290"/>
                  <a:gd name="connsiteY675" fmla="*/ 2565794 h 6527758"/>
                  <a:gd name="connsiteX676" fmla="*/ 1094746 w 5484290"/>
                  <a:gd name="connsiteY676" fmla="*/ 2624952 h 6527758"/>
                  <a:gd name="connsiteX677" fmla="*/ 1091632 w 5484290"/>
                  <a:gd name="connsiteY677" fmla="*/ 2715246 h 6527758"/>
                  <a:gd name="connsiteX678" fmla="*/ 1005632 w 5484290"/>
                  <a:gd name="connsiteY678" fmla="*/ 2714996 h 6527758"/>
                  <a:gd name="connsiteX679" fmla="*/ 959906 w 5484290"/>
                  <a:gd name="connsiteY679" fmla="*/ 2694689 h 6527758"/>
                  <a:gd name="connsiteX680" fmla="*/ 943964 w 5484290"/>
                  <a:gd name="connsiteY680" fmla="*/ 2720786 h 6527758"/>
                  <a:gd name="connsiteX681" fmla="*/ 954868 w 5484290"/>
                  <a:gd name="connsiteY681" fmla="*/ 2745878 h 6527758"/>
                  <a:gd name="connsiteX682" fmla="*/ 956458 w 5484290"/>
                  <a:gd name="connsiteY682" fmla="*/ 2782213 h 6527758"/>
                  <a:gd name="connsiteX683" fmla="*/ 916606 w 5484290"/>
                  <a:gd name="connsiteY683" fmla="*/ 2782549 h 6527758"/>
                  <a:gd name="connsiteX684" fmla="*/ 864574 w 5484290"/>
                  <a:gd name="connsiteY684" fmla="*/ 2891135 h 6527758"/>
                  <a:gd name="connsiteX685" fmla="*/ 830840 w 5484290"/>
                  <a:gd name="connsiteY685" fmla="*/ 2937374 h 6527758"/>
                  <a:gd name="connsiteX686" fmla="*/ 843248 w 5484290"/>
                  <a:gd name="connsiteY686" fmla="*/ 3021288 h 6527758"/>
                  <a:gd name="connsiteX687" fmla="*/ 851132 w 5484290"/>
                  <a:gd name="connsiteY687" fmla="*/ 3077092 h 6527758"/>
                  <a:gd name="connsiteX688" fmla="*/ 850458 w 5484290"/>
                  <a:gd name="connsiteY688" fmla="*/ 3090098 h 6527758"/>
                  <a:gd name="connsiteX689" fmla="*/ 795824 w 5484290"/>
                  <a:gd name="connsiteY689" fmla="*/ 3228223 h 6527758"/>
                  <a:gd name="connsiteX690" fmla="*/ 784660 w 5484290"/>
                  <a:gd name="connsiteY690" fmla="*/ 3270600 h 6527758"/>
                  <a:gd name="connsiteX691" fmla="*/ 782810 w 5484290"/>
                  <a:gd name="connsiteY691" fmla="*/ 3301733 h 6527758"/>
                  <a:gd name="connsiteX692" fmla="*/ 776012 w 5484290"/>
                  <a:gd name="connsiteY692" fmla="*/ 3324475 h 6527758"/>
                  <a:gd name="connsiteX693" fmla="*/ 800848 w 5484290"/>
                  <a:gd name="connsiteY693" fmla="*/ 3325397 h 6527758"/>
                  <a:gd name="connsiteX694" fmla="*/ 854208 w 5484290"/>
                  <a:gd name="connsiteY694" fmla="*/ 3339158 h 6527758"/>
                  <a:gd name="connsiteX695" fmla="*/ 900184 w 5484290"/>
                  <a:gd name="connsiteY695" fmla="*/ 3347632 h 6527758"/>
                  <a:gd name="connsiteX696" fmla="*/ 950774 w 5484290"/>
                  <a:gd name="connsiteY696" fmla="*/ 3380274 h 6527758"/>
                  <a:gd name="connsiteX697" fmla="*/ 959242 w 5484290"/>
                  <a:gd name="connsiteY697" fmla="*/ 3445560 h 6527758"/>
                  <a:gd name="connsiteX698" fmla="*/ 962596 w 5484290"/>
                  <a:gd name="connsiteY698" fmla="*/ 3473252 h 6527758"/>
                  <a:gd name="connsiteX699" fmla="*/ 960836 w 5484290"/>
                  <a:gd name="connsiteY699" fmla="*/ 3444805 h 6527758"/>
                  <a:gd name="connsiteX700" fmla="*/ 988282 w 5484290"/>
                  <a:gd name="connsiteY700" fmla="*/ 3360554 h 6527758"/>
                  <a:gd name="connsiteX701" fmla="*/ 1003388 w 5484290"/>
                  <a:gd name="connsiteY701" fmla="*/ 3318261 h 6527758"/>
                  <a:gd name="connsiteX702" fmla="*/ 1015476 w 5484290"/>
                  <a:gd name="connsiteY702" fmla="*/ 3251044 h 6527758"/>
                  <a:gd name="connsiteX703" fmla="*/ 1063056 w 5484290"/>
                  <a:gd name="connsiteY703" fmla="*/ 3184582 h 6527758"/>
                  <a:gd name="connsiteX704" fmla="*/ 1084202 w 5484290"/>
                  <a:gd name="connsiteY704" fmla="*/ 3155043 h 6527758"/>
                  <a:gd name="connsiteX705" fmla="*/ 1064070 w 5484290"/>
                  <a:gd name="connsiteY705" fmla="*/ 3100164 h 6527758"/>
                  <a:gd name="connsiteX706" fmla="*/ 1087658 w 5484290"/>
                  <a:gd name="connsiteY706" fmla="*/ 3011885 h 6527758"/>
                  <a:gd name="connsiteX707" fmla="*/ 1111906 w 5484290"/>
                  <a:gd name="connsiteY707" fmla="*/ 3003325 h 6527758"/>
                  <a:gd name="connsiteX708" fmla="*/ 1219462 w 5484290"/>
                  <a:gd name="connsiteY708" fmla="*/ 3047042 h 6527758"/>
                  <a:gd name="connsiteX709" fmla="*/ 1250676 w 5484290"/>
                  <a:gd name="connsiteY709" fmla="*/ 3044944 h 6527758"/>
                  <a:gd name="connsiteX710" fmla="*/ 1324846 w 5484290"/>
                  <a:gd name="connsiteY710" fmla="*/ 3026397 h 6527758"/>
                  <a:gd name="connsiteX711" fmla="*/ 1288018 w 5484290"/>
                  <a:gd name="connsiteY711" fmla="*/ 2977475 h 6527758"/>
                  <a:gd name="connsiteX712" fmla="*/ 1328126 w 5484290"/>
                  <a:gd name="connsiteY712" fmla="*/ 2946762 h 6527758"/>
                  <a:gd name="connsiteX713" fmla="*/ 1366552 w 5484290"/>
                  <a:gd name="connsiteY713" fmla="*/ 2976383 h 6527758"/>
                  <a:gd name="connsiteX714" fmla="*/ 1401458 w 5484290"/>
                  <a:gd name="connsiteY714" fmla="*/ 2949110 h 6527758"/>
                  <a:gd name="connsiteX715" fmla="*/ 1429646 w 5484290"/>
                  <a:gd name="connsiteY715" fmla="*/ 2977724 h 6527758"/>
                  <a:gd name="connsiteX716" fmla="*/ 1446340 w 5484290"/>
                  <a:gd name="connsiteY716" fmla="*/ 2990311 h 6527758"/>
                  <a:gd name="connsiteX717" fmla="*/ 1496844 w 5484290"/>
                  <a:gd name="connsiteY717" fmla="*/ 3026897 h 6527758"/>
                  <a:gd name="connsiteX718" fmla="*/ 1479894 w 5484290"/>
                  <a:gd name="connsiteY718" fmla="*/ 3063233 h 6527758"/>
                  <a:gd name="connsiteX719" fmla="*/ 1443730 w 5484290"/>
                  <a:gd name="connsiteY719" fmla="*/ 3075485 h 6527758"/>
                  <a:gd name="connsiteX720" fmla="*/ 1401360 w 5484290"/>
                  <a:gd name="connsiteY720" fmla="*/ 3064324 h 6527758"/>
                  <a:gd name="connsiteX721" fmla="*/ 1371662 w 5484290"/>
                  <a:gd name="connsiteY721" fmla="*/ 3051067 h 6527758"/>
                  <a:gd name="connsiteX722" fmla="*/ 1384664 w 5484290"/>
                  <a:gd name="connsiteY722" fmla="*/ 3070283 h 6527758"/>
                  <a:gd name="connsiteX723" fmla="*/ 1377528 w 5484290"/>
                  <a:gd name="connsiteY723" fmla="*/ 3108800 h 6527758"/>
                  <a:gd name="connsiteX724" fmla="*/ 1343802 w 5484290"/>
                  <a:gd name="connsiteY724" fmla="*/ 3099403 h 6527758"/>
                  <a:gd name="connsiteX725" fmla="*/ 1328448 w 5484290"/>
                  <a:gd name="connsiteY725" fmla="*/ 3079347 h 6527758"/>
                  <a:gd name="connsiteX726" fmla="*/ 1281378 w 5484290"/>
                  <a:gd name="connsiteY726" fmla="*/ 3085054 h 6527758"/>
                  <a:gd name="connsiteX727" fmla="*/ 1278938 w 5484290"/>
                  <a:gd name="connsiteY727" fmla="*/ 3162340 h 6527758"/>
                  <a:gd name="connsiteX728" fmla="*/ 1234630 w 5484290"/>
                  <a:gd name="connsiteY728" fmla="*/ 3241892 h 6527758"/>
                  <a:gd name="connsiteX729" fmla="*/ 1164650 w 5484290"/>
                  <a:gd name="connsiteY729" fmla="*/ 3285782 h 6527758"/>
                  <a:gd name="connsiteX730" fmla="*/ 1168422 w 5484290"/>
                  <a:gd name="connsiteY730" fmla="*/ 3312298 h 6527758"/>
                  <a:gd name="connsiteX731" fmla="*/ 1197528 w 5484290"/>
                  <a:gd name="connsiteY731" fmla="*/ 3408800 h 6527758"/>
                  <a:gd name="connsiteX732" fmla="*/ 1205484 w 5484290"/>
                  <a:gd name="connsiteY732" fmla="*/ 3534840 h 6527758"/>
                  <a:gd name="connsiteX733" fmla="*/ 1215800 w 5484290"/>
                  <a:gd name="connsiteY733" fmla="*/ 3587539 h 6527758"/>
                  <a:gd name="connsiteX734" fmla="*/ 1198008 w 5484290"/>
                  <a:gd name="connsiteY734" fmla="*/ 3626224 h 6527758"/>
                  <a:gd name="connsiteX735" fmla="*/ 1202702 w 5484290"/>
                  <a:gd name="connsiteY735" fmla="*/ 3664992 h 6527758"/>
                  <a:gd name="connsiteX736" fmla="*/ 1320664 w 5484290"/>
                  <a:gd name="connsiteY736" fmla="*/ 3701828 h 6527758"/>
                  <a:gd name="connsiteX737" fmla="*/ 1352796 w 5484290"/>
                  <a:gd name="connsiteY737" fmla="*/ 3730527 h 6527758"/>
                  <a:gd name="connsiteX738" fmla="*/ 1359924 w 5484290"/>
                  <a:gd name="connsiteY738" fmla="*/ 3766190 h 6527758"/>
                  <a:gd name="connsiteX739" fmla="*/ 1421674 w 5484290"/>
                  <a:gd name="connsiteY739" fmla="*/ 3775000 h 6527758"/>
                  <a:gd name="connsiteX740" fmla="*/ 1386442 w 5484290"/>
                  <a:gd name="connsiteY740" fmla="*/ 3725323 h 6527758"/>
                  <a:gd name="connsiteX741" fmla="*/ 1410188 w 5484290"/>
                  <a:gd name="connsiteY741" fmla="*/ 3703336 h 6527758"/>
                  <a:gd name="connsiteX742" fmla="*/ 1493588 w 5484290"/>
                  <a:gd name="connsiteY742" fmla="*/ 3696034 h 6527758"/>
                  <a:gd name="connsiteX743" fmla="*/ 1516996 w 5484290"/>
                  <a:gd name="connsiteY743" fmla="*/ 3689824 h 6527758"/>
                  <a:gd name="connsiteX744" fmla="*/ 1561470 w 5484290"/>
                  <a:gd name="connsiteY744" fmla="*/ 3620929 h 6527758"/>
                  <a:gd name="connsiteX745" fmla="*/ 1566176 w 5484290"/>
                  <a:gd name="connsiteY745" fmla="*/ 3566972 h 6527758"/>
                  <a:gd name="connsiteX746" fmla="*/ 1560904 w 5484290"/>
                  <a:gd name="connsiteY746" fmla="*/ 3425994 h 6527758"/>
                  <a:gd name="connsiteX747" fmla="*/ 1541524 w 5484290"/>
                  <a:gd name="connsiteY747" fmla="*/ 3409800 h 6527758"/>
                  <a:gd name="connsiteX748" fmla="*/ 1500668 w 5484290"/>
                  <a:gd name="connsiteY748" fmla="*/ 3383283 h 6527758"/>
                  <a:gd name="connsiteX749" fmla="*/ 1496400 w 5484290"/>
                  <a:gd name="connsiteY749" fmla="*/ 3287705 h 6527758"/>
                  <a:gd name="connsiteX750" fmla="*/ 1502950 w 5484290"/>
                  <a:gd name="connsiteY750" fmla="*/ 3221159 h 6527758"/>
                  <a:gd name="connsiteX751" fmla="*/ 1510254 w 5484290"/>
                  <a:gd name="connsiteY751" fmla="*/ 3174755 h 6527758"/>
                  <a:gd name="connsiteX752" fmla="*/ 1604564 w 5484290"/>
                  <a:gd name="connsiteY752" fmla="*/ 3136907 h 6527758"/>
                  <a:gd name="connsiteX753" fmla="*/ 1636948 w 5484290"/>
                  <a:gd name="connsiteY753" fmla="*/ 3153773 h 6527758"/>
                  <a:gd name="connsiteX754" fmla="*/ 1686024 w 5484290"/>
                  <a:gd name="connsiteY754" fmla="*/ 3220317 h 6527758"/>
                  <a:gd name="connsiteX755" fmla="*/ 1713122 w 5484290"/>
                  <a:gd name="connsiteY755" fmla="*/ 3244568 h 6527758"/>
                  <a:gd name="connsiteX756" fmla="*/ 1714712 w 5484290"/>
                  <a:gd name="connsiteY756" fmla="*/ 3280903 h 6527758"/>
                  <a:gd name="connsiteX757" fmla="*/ 1722008 w 5484290"/>
                  <a:gd name="connsiteY757" fmla="*/ 3308679 h 6527758"/>
                  <a:gd name="connsiteX758" fmla="*/ 1756234 w 5484290"/>
                  <a:gd name="connsiteY758" fmla="*/ 3368592 h 6527758"/>
                  <a:gd name="connsiteX759" fmla="*/ 1796420 w 5484290"/>
                  <a:gd name="connsiteY759" fmla="*/ 3389571 h 6527758"/>
                  <a:gd name="connsiteX760" fmla="*/ 1820922 w 5484290"/>
                  <a:gd name="connsiteY760" fmla="*/ 3387724 h 6527758"/>
                  <a:gd name="connsiteX761" fmla="*/ 1820414 w 5484290"/>
                  <a:gd name="connsiteY761" fmla="*/ 3411388 h 6527758"/>
                  <a:gd name="connsiteX762" fmla="*/ 1839372 w 5484290"/>
                  <a:gd name="connsiteY762" fmla="*/ 3447303 h 6527758"/>
                  <a:gd name="connsiteX763" fmla="*/ 1878138 w 5484290"/>
                  <a:gd name="connsiteY763" fmla="*/ 3424058 h 6527758"/>
                  <a:gd name="connsiteX764" fmla="*/ 1914472 w 5484290"/>
                  <a:gd name="connsiteY764" fmla="*/ 3385373 h 6527758"/>
                  <a:gd name="connsiteX765" fmla="*/ 1943590 w 5484290"/>
                  <a:gd name="connsiteY765" fmla="*/ 3352058 h 6527758"/>
                  <a:gd name="connsiteX766" fmla="*/ 1951984 w 5484290"/>
                  <a:gd name="connsiteY766" fmla="*/ 3310016 h 6527758"/>
                  <a:gd name="connsiteX767" fmla="*/ 1930260 w 5484290"/>
                  <a:gd name="connsiteY767" fmla="*/ 3237346 h 6527758"/>
                  <a:gd name="connsiteX768" fmla="*/ 1874224 w 5484290"/>
                  <a:gd name="connsiteY768" fmla="*/ 3145796 h 6527758"/>
                  <a:gd name="connsiteX769" fmla="*/ 1824054 w 5484290"/>
                  <a:gd name="connsiteY769" fmla="*/ 3111979 h 6527758"/>
                  <a:gd name="connsiteX770" fmla="*/ 1736380 w 5484290"/>
                  <a:gd name="connsiteY770" fmla="*/ 3079339 h 6527758"/>
                  <a:gd name="connsiteX771" fmla="*/ 1726230 w 5484290"/>
                  <a:gd name="connsiteY771" fmla="*/ 3055843 h 6527758"/>
                  <a:gd name="connsiteX772" fmla="*/ 1771208 w 5484290"/>
                  <a:gd name="connsiteY772" fmla="*/ 3000374 h 6527758"/>
                  <a:gd name="connsiteX773" fmla="*/ 1847220 w 5484290"/>
                  <a:gd name="connsiteY773" fmla="*/ 3024875 h 6527758"/>
                  <a:gd name="connsiteX774" fmla="*/ 1901084 w 5484290"/>
                  <a:gd name="connsiteY774" fmla="*/ 3052062 h 6527758"/>
                  <a:gd name="connsiteX775" fmla="*/ 1930196 w 5484290"/>
                  <a:gd name="connsiteY775" fmla="*/ 3055838 h 6527758"/>
                  <a:gd name="connsiteX776" fmla="*/ 1964260 w 5484290"/>
                  <a:gd name="connsiteY776" fmla="*/ 3049460 h 6527758"/>
                  <a:gd name="connsiteX777" fmla="*/ 2111262 w 5484290"/>
                  <a:gd name="connsiteY777" fmla="*/ 3001290 h 6527758"/>
                  <a:gd name="connsiteX778" fmla="*/ 2236872 w 5484290"/>
                  <a:gd name="connsiteY778" fmla="*/ 2920309 h 6527758"/>
                  <a:gd name="connsiteX779" fmla="*/ 2230668 w 5484290"/>
                  <a:gd name="connsiteY779" fmla="*/ 2878351 h 6527758"/>
                  <a:gd name="connsiteX780" fmla="*/ 2219594 w 5484290"/>
                  <a:gd name="connsiteY780" fmla="*/ 2861149 h 6527758"/>
                  <a:gd name="connsiteX781" fmla="*/ 2133018 w 5484290"/>
                  <a:gd name="connsiteY781" fmla="*/ 2758691 h 6527758"/>
                  <a:gd name="connsiteX782" fmla="*/ 2063220 w 5484290"/>
                  <a:gd name="connsiteY782" fmla="*/ 2683421 h 6527758"/>
                  <a:gd name="connsiteX783" fmla="*/ 2120438 w 5484290"/>
                  <a:gd name="connsiteY783" fmla="*/ 2719755 h 6527758"/>
                  <a:gd name="connsiteX784" fmla="*/ 2225224 w 5484290"/>
                  <a:gd name="connsiteY784" fmla="*/ 2782353 h 6527758"/>
                  <a:gd name="connsiteX785" fmla="*/ 2289568 w 5484290"/>
                  <a:gd name="connsiteY785" fmla="*/ 2854350 h 6527758"/>
                  <a:gd name="connsiteX786" fmla="*/ 2315828 w 5484290"/>
                  <a:gd name="connsiteY786" fmla="*/ 2880951 h 6527758"/>
                  <a:gd name="connsiteX787" fmla="*/ 2344184 w 5484290"/>
                  <a:gd name="connsiteY787" fmla="*/ 2901677 h 6527758"/>
                  <a:gd name="connsiteX788" fmla="*/ 2430008 w 5484290"/>
                  <a:gd name="connsiteY788" fmla="*/ 2965451 h 6527758"/>
                  <a:gd name="connsiteX789" fmla="*/ 2446706 w 5484290"/>
                  <a:gd name="connsiteY789" fmla="*/ 2959493 h 6527758"/>
                  <a:gd name="connsiteX790" fmla="*/ 2545294 w 5484290"/>
                  <a:gd name="connsiteY790" fmla="*/ 2924498 h 6527758"/>
                  <a:gd name="connsiteX791" fmla="*/ 2577342 w 5484290"/>
                  <a:gd name="connsiteY791" fmla="*/ 2957140 h 6527758"/>
                  <a:gd name="connsiteX792" fmla="*/ 2565506 w 5484290"/>
                  <a:gd name="connsiteY792" fmla="*/ 3012524 h 6527758"/>
                  <a:gd name="connsiteX793" fmla="*/ 2544780 w 5484290"/>
                  <a:gd name="connsiteY793" fmla="*/ 3040888 h 6527758"/>
                  <a:gd name="connsiteX794" fmla="*/ 2577836 w 5484290"/>
                  <a:gd name="connsiteY794" fmla="*/ 3044747 h 6527758"/>
                  <a:gd name="connsiteX795" fmla="*/ 2589164 w 5484290"/>
                  <a:gd name="connsiteY795" fmla="*/ 3050118 h 6527758"/>
                  <a:gd name="connsiteX796" fmla="*/ 2595454 w 5484290"/>
                  <a:gd name="connsiteY796" fmla="*/ 3069586 h 6527758"/>
                  <a:gd name="connsiteX797" fmla="*/ 2609380 w 5484290"/>
                  <a:gd name="connsiteY797" fmla="*/ 3082508 h 6527758"/>
                  <a:gd name="connsiteX798" fmla="*/ 2717442 w 5484290"/>
                  <a:gd name="connsiteY798" fmla="*/ 3121107 h 6527758"/>
                  <a:gd name="connsiteX799" fmla="*/ 2775166 w 5484290"/>
                  <a:gd name="connsiteY799" fmla="*/ 3133777 h 6527758"/>
                  <a:gd name="connsiteX800" fmla="*/ 2881216 w 5484290"/>
                  <a:gd name="connsiteY800" fmla="*/ 3137215 h 6527758"/>
                  <a:gd name="connsiteX801" fmla="*/ 2979796 w 5484290"/>
                  <a:gd name="connsiteY801" fmla="*/ 3194946 h 6527758"/>
                  <a:gd name="connsiteX802" fmla="*/ 2978956 w 5484290"/>
                  <a:gd name="connsiteY802" fmla="*/ 3197297 h 6527758"/>
                  <a:gd name="connsiteX803" fmla="*/ 2990526 w 5484290"/>
                  <a:gd name="connsiteY803" fmla="*/ 3283560 h 6527758"/>
                  <a:gd name="connsiteX804" fmla="*/ 3009400 w 5484290"/>
                  <a:gd name="connsiteY804" fmla="*/ 3304874 h 6527758"/>
                  <a:gd name="connsiteX805" fmla="*/ 3050264 w 5484290"/>
                  <a:gd name="connsiteY805" fmla="*/ 3275755 h 6527758"/>
                  <a:gd name="connsiteX806" fmla="*/ 3132504 w 5484290"/>
                  <a:gd name="connsiteY806" fmla="*/ 3119672 h 6527758"/>
                  <a:gd name="connsiteX807" fmla="*/ 3212294 w 5484290"/>
                  <a:gd name="connsiteY807" fmla="*/ 3133600 h 6527758"/>
                  <a:gd name="connsiteX808" fmla="*/ 3252144 w 5484290"/>
                  <a:gd name="connsiteY808" fmla="*/ 3151808 h 6527758"/>
                  <a:gd name="connsiteX809" fmla="*/ 3245678 w 5484290"/>
                  <a:gd name="connsiteY809" fmla="*/ 3214409 h 6527758"/>
                  <a:gd name="connsiteX810" fmla="*/ 3249116 w 5484290"/>
                  <a:gd name="connsiteY810" fmla="*/ 3238157 h 6527758"/>
                  <a:gd name="connsiteX811" fmla="*/ 3295580 w 5484290"/>
                  <a:gd name="connsiteY811" fmla="*/ 3408419 h 6527758"/>
                  <a:gd name="connsiteX812" fmla="*/ 3279550 w 5484290"/>
                  <a:gd name="connsiteY812" fmla="*/ 3438461 h 6527758"/>
                  <a:gd name="connsiteX813" fmla="*/ 3253118 w 5484290"/>
                  <a:gd name="connsiteY813" fmla="*/ 3475384 h 6527758"/>
                  <a:gd name="connsiteX814" fmla="*/ 3231968 w 5484290"/>
                  <a:gd name="connsiteY814" fmla="*/ 3542013 h 6527758"/>
                  <a:gd name="connsiteX815" fmla="*/ 3238424 w 5484290"/>
                  <a:gd name="connsiteY815" fmla="*/ 3572138 h 6527758"/>
                  <a:gd name="connsiteX816" fmla="*/ 3257382 w 5484290"/>
                  <a:gd name="connsiteY816" fmla="*/ 3626599 h 6527758"/>
                  <a:gd name="connsiteX817" fmla="*/ 3276084 w 5484290"/>
                  <a:gd name="connsiteY817" fmla="*/ 3692891 h 6527758"/>
                  <a:gd name="connsiteX818" fmla="*/ 3316938 w 5484290"/>
                  <a:gd name="connsiteY818" fmla="*/ 3756497 h 6527758"/>
                  <a:gd name="connsiteX819" fmla="*/ 3272210 w 5484290"/>
                  <a:gd name="connsiteY819" fmla="*/ 3818680 h 6527758"/>
                  <a:gd name="connsiteX820" fmla="*/ 3220022 w 5484290"/>
                  <a:gd name="connsiteY820" fmla="*/ 3842429 h 6527758"/>
                  <a:gd name="connsiteX821" fmla="*/ 3226562 w 5484290"/>
                  <a:gd name="connsiteY821" fmla="*/ 3887155 h 6527758"/>
                  <a:gd name="connsiteX822" fmla="*/ 3309786 w 5484290"/>
                  <a:gd name="connsiteY822" fmla="*/ 3943377 h 6527758"/>
                  <a:gd name="connsiteX823" fmla="*/ 3319432 w 5484290"/>
                  <a:gd name="connsiteY823" fmla="*/ 3971991 h 6527758"/>
                  <a:gd name="connsiteX824" fmla="*/ 3275802 w 5484290"/>
                  <a:gd name="connsiteY824" fmla="*/ 3982901 h 6527758"/>
                  <a:gd name="connsiteX825" fmla="*/ 3233096 w 5484290"/>
                  <a:gd name="connsiteY825" fmla="*/ 3968972 h 6527758"/>
                  <a:gd name="connsiteX826" fmla="*/ 3176710 w 5484290"/>
                  <a:gd name="connsiteY826" fmla="*/ 4023015 h 6527758"/>
                  <a:gd name="connsiteX827" fmla="*/ 3132406 w 5484290"/>
                  <a:gd name="connsiteY827" fmla="*/ 4065477 h 6527758"/>
                  <a:gd name="connsiteX828" fmla="*/ 3091042 w 5484290"/>
                  <a:gd name="connsiteY828" fmla="*/ 4062624 h 6527758"/>
                  <a:gd name="connsiteX829" fmla="*/ 3045566 w 5484290"/>
                  <a:gd name="connsiteY829" fmla="*/ 4067576 h 6527758"/>
                  <a:gd name="connsiteX830" fmla="*/ 3002106 w 5484290"/>
                  <a:gd name="connsiteY830" fmla="*/ 4052052 h 6527758"/>
                  <a:gd name="connsiteX831" fmla="*/ 2991550 w 5484290"/>
                  <a:gd name="connsiteY831" fmla="*/ 3899915 h 6527758"/>
                  <a:gd name="connsiteX832" fmla="*/ 3005588 w 5484290"/>
                  <a:gd name="connsiteY832" fmla="*/ 3649261 h 6527758"/>
                  <a:gd name="connsiteX833" fmla="*/ 2979498 w 5484290"/>
                  <a:gd name="connsiteY833" fmla="*/ 3614773 h 6527758"/>
                  <a:gd name="connsiteX834" fmla="*/ 2803134 w 5484290"/>
                  <a:gd name="connsiteY834" fmla="*/ 3633909 h 6527758"/>
                  <a:gd name="connsiteX835" fmla="*/ 2755646 w 5484290"/>
                  <a:gd name="connsiteY835" fmla="*/ 3640791 h 6527758"/>
                  <a:gd name="connsiteX836" fmla="*/ 2711090 w 5484290"/>
                  <a:gd name="connsiteY836" fmla="*/ 3676539 h 6527758"/>
                  <a:gd name="connsiteX837" fmla="*/ 2608634 w 5484290"/>
                  <a:gd name="connsiteY837" fmla="*/ 3800233 h 6527758"/>
                  <a:gd name="connsiteX838" fmla="*/ 2595964 w 5484290"/>
                  <a:gd name="connsiteY838" fmla="*/ 3802331 h 6527758"/>
                  <a:gd name="connsiteX839" fmla="*/ 2441996 w 5484290"/>
                  <a:gd name="connsiteY839" fmla="*/ 3881131 h 6527758"/>
                  <a:gd name="connsiteX840" fmla="*/ 2387790 w 5484290"/>
                  <a:gd name="connsiteY840" fmla="*/ 3925355 h 6527758"/>
                  <a:gd name="connsiteX841" fmla="*/ 2415890 w 5484290"/>
                  <a:gd name="connsiteY841" fmla="*/ 3995003 h 6527758"/>
                  <a:gd name="connsiteX842" fmla="*/ 2425782 w 5484290"/>
                  <a:gd name="connsiteY842" fmla="*/ 4067422 h 6527758"/>
                  <a:gd name="connsiteX843" fmla="*/ 2447756 w 5484290"/>
                  <a:gd name="connsiteY843" fmla="*/ 4146805 h 6527758"/>
                  <a:gd name="connsiteX844" fmla="*/ 2462434 w 5484290"/>
                  <a:gd name="connsiteY844" fmla="*/ 4198413 h 6527758"/>
                  <a:gd name="connsiteX845" fmla="*/ 2448084 w 5484290"/>
                  <a:gd name="connsiteY845" fmla="*/ 4223754 h 6527758"/>
                  <a:gd name="connsiteX846" fmla="*/ 2436754 w 5484290"/>
                  <a:gd name="connsiteY846" fmla="*/ 4255474 h 6527758"/>
                  <a:gd name="connsiteX847" fmla="*/ 2478784 w 5484290"/>
                  <a:gd name="connsiteY847" fmla="*/ 4300956 h 6527758"/>
                  <a:gd name="connsiteX848" fmla="*/ 2397482 w 5484290"/>
                  <a:gd name="connsiteY848" fmla="*/ 4320929 h 6527758"/>
                  <a:gd name="connsiteX849" fmla="*/ 2318776 w 5484290"/>
                  <a:gd name="connsiteY849" fmla="*/ 4367000 h 6527758"/>
                  <a:gd name="connsiteX850" fmla="*/ 2300398 w 5484290"/>
                  <a:gd name="connsiteY850" fmla="*/ 4396203 h 6527758"/>
                  <a:gd name="connsiteX851" fmla="*/ 2274636 w 5484290"/>
                  <a:gd name="connsiteY851" fmla="*/ 4438665 h 6527758"/>
                  <a:gd name="connsiteX852" fmla="*/ 2244430 w 5484290"/>
                  <a:gd name="connsiteY852" fmla="*/ 4449070 h 6527758"/>
                  <a:gd name="connsiteX853" fmla="*/ 2223038 w 5484290"/>
                  <a:gd name="connsiteY853" fmla="*/ 4434805 h 6527758"/>
                  <a:gd name="connsiteX854" fmla="*/ 2196948 w 5484290"/>
                  <a:gd name="connsiteY854" fmla="*/ 4400318 h 6527758"/>
                  <a:gd name="connsiteX855" fmla="*/ 2124038 w 5484290"/>
                  <a:gd name="connsiteY855" fmla="*/ 4378249 h 6527758"/>
                  <a:gd name="connsiteX856" fmla="*/ 2107004 w 5484290"/>
                  <a:gd name="connsiteY856" fmla="*/ 4399984 h 6527758"/>
                  <a:gd name="connsiteX857" fmla="*/ 2090390 w 5484290"/>
                  <a:gd name="connsiteY857" fmla="*/ 4420543 h 6527758"/>
                  <a:gd name="connsiteX858" fmla="*/ 2065136 w 5484290"/>
                  <a:gd name="connsiteY858" fmla="*/ 4402250 h 6527758"/>
                  <a:gd name="connsiteX859" fmla="*/ 2070006 w 5484290"/>
                  <a:gd name="connsiteY859" fmla="*/ 4377495 h 6527758"/>
                  <a:gd name="connsiteX860" fmla="*/ 2100216 w 5484290"/>
                  <a:gd name="connsiteY860" fmla="*/ 4311454 h 6527758"/>
                  <a:gd name="connsiteX861" fmla="*/ 2114818 w 5484290"/>
                  <a:gd name="connsiteY861" fmla="*/ 4292824 h 6527758"/>
                  <a:gd name="connsiteX862" fmla="*/ 2164912 w 5484290"/>
                  <a:gd name="connsiteY862" fmla="*/ 4256404 h 6527758"/>
                  <a:gd name="connsiteX863" fmla="*/ 2174396 w 5484290"/>
                  <a:gd name="connsiteY863" fmla="*/ 4218725 h 6527758"/>
                  <a:gd name="connsiteX864" fmla="*/ 2138990 w 5484290"/>
                  <a:gd name="connsiteY864" fmla="*/ 4214027 h 6527758"/>
                  <a:gd name="connsiteX865" fmla="*/ 2071278 w 5484290"/>
                  <a:gd name="connsiteY865" fmla="*/ 4244154 h 6527758"/>
                  <a:gd name="connsiteX866" fmla="*/ 2062552 w 5484290"/>
                  <a:gd name="connsiteY866" fmla="*/ 4246336 h 6527758"/>
                  <a:gd name="connsiteX867" fmla="*/ 2059700 w 5484290"/>
                  <a:gd name="connsiteY867" fmla="*/ 4232070 h 6527758"/>
                  <a:gd name="connsiteX868" fmla="*/ 2052238 w 5484290"/>
                  <a:gd name="connsiteY868" fmla="*/ 4193638 h 6527758"/>
                  <a:gd name="connsiteX869" fmla="*/ 2031596 w 5484290"/>
                  <a:gd name="connsiteY869" fmla="*/ 4199512 h 6527758"/>
                  <a:gd name="connsiteX870" fmla="*/ 2025216 w 5484290"/>
                  <a:gd name="connsiteY870" fmla="*/ 4239623 h 6527758"/>
                  <a:gd name="connsiteX871" fmla="*/ 2019420 w 5484290"/>
                  <a:gd name="connsiteY871" fmla="*/ 4307762 h 6527758"/>
                  <a:gd name="connsiteX872" fmla="*/ 1996514 w 5484290"/>
                  <a:gd name="connsiteY872" fmla="*/ 4308854 h 6527758"/>
                  <a:gd name="connsiteX873" fmla="*/ 1960102 w 5484290"/>
                  <a:gd name="connsiteY873" fmla="*/ 4314393 h 6527758"/>
                  <a:gd name="connsiteX874" fmla="*/ 1943486 w 5484290"/>
                  <a:gd name="connsiteY874" fmla="*/ 4334952 h 6527758"/>
                  <a:gd name="connsiteX875" fmla="*/ 1928388 w 5484290"/>
                  <a:gd name="connsiteY875" fmla="*/ 4303066 h 6527758"/>
                  <a:gd name="connsiteX876" fmla="*/ 1901962 w 5484290"/>
                  <a:gd name="connsiteY876" fmla="*/ 4265808 h 6527758"/>
                  <a:gd name="connsiteX877" fmla="*/ 1870838 w 5484290"/>
                  <a:gd name="connsiteY877" fmla="*/ 4245418 h 6527758"/>
                  <a:gd name="connsiteX878" fmla="*/ 1827460 w 5484290"/>
                  <a:gd name="connsiteY878" fmla="*/ 4244495 h 6527758"/>
                  <a:gd name="connsiteX879" fmla="*/ 1820324 w 5484290"/>
                  <a:gd name="connsiteY879" fmla="*/ 4283012 h 6527758"/>
                  <a:gd name="connsiteX880" fmla="*/ 1817214 w 5484290"/>
                  <a:gd name="connsiteY880" fmla="*/ 4317669 h 6527758"/>
                  <a:gd name="connsiteX881" fmla="*/ 1807116 w 5484290"/>
                  <a:gd name="connsiteY881" fmla="*/ 4320334 h 6527758"/>
                  <a:gd name="connsiteX882" fmla="*/ 1785586 w 5484290"/>
                  <a:gd name="connsiteY882" fmla="*/ 4302398 h 6527758"/>
                  <a:gd name="connsiteX883" fmla="*/ 1750182 w 5484290"/>
                  <a:gd name="connsiteY883" fmla="*/ 4279153 h 6527758"/>
                  <a:gd name="connsiteX884" fmla="*/ 1741714 w 5484290"/>
                  <a:gd name="connsiteY884" fmla="*/ 4232414 h 6527758"/>
                  <a:gd name="connsiteX885" fmla="*/ 1743898 w 5484290"/>
                  <a:gd name="connsiteY885" fmla="*/ 4204050 h 6527758"/>
                  <a:gd name="connsiteX886" fmla="*/ 1720824 w 5484290"/>
                  <a:gd name="connsiteY886" fmla="*/ 4194484 h 6527758"/>
                  <a:gd name="connsiteX887" fmla="*/ 1592960 w 5484290"/>
                  <a:gd name="connsiteY887" fmla="*/ 4177955 h 6527758"/>
                  <a:gd name="connsiteX888" fmla="*/ 1587926 w 5484290"/>
                  <a:gd name="connsiteY888" fmla="*/ 4173508 h 6527758"/>
                  <a:gd name="connsiteX889" fmla="*/ 1526684 w 5484290"/>
                  <a:gd name="connsiteY889" fmla="*/ 4103944 h 6527758"/>
                  <a:gd name="connsiteX890" fmla="*/ 1498920 w 5484290"/>
                  <a:gd name="connsiteY890" fmla="*/ 4055610 h 6527758"/>
                  <a:gd name="connsiteX891" fmla="*/ 1493550 w 5484290"/>
                  <a:gd name="connsiteY891" fmla="*/ 4048393 h 6527758"/>
                  <a:gd name="connsiteX892" fmla="*/ 1523766 w 5484290"/>
                  <a:gd name="connsiteY892" fmla="*/ 3945261 h 6527758"/>
                  <a:gd name="connsiteX893" fmla="*/ 1544994 w 5484290"/>
                  <a:gd name="connsiteY893" fmla="*/ 3948869 h 6527758"/>
                  <a:gd name="connsiteX894" fmla="*/ 1597760 w 5484290"/>
                  <a:gd name="connsiteY894" fmla="*/ 4008783 h 6527758"/>
                  <a:gd name="connsiteX895" fmla="*/ 1676368 w 5484290"/>
                  <a:gd name="connsiteY895" fmla="*/ 4077927 h 6527758"/>
                  <a:gd name="connsiteX896" fmla="*/ 1698938 w 5484290"/>
                  <a:gd name="connsiteY896" fmla="*/ 4074066 h 6527758"/>
                  <a:gd name="connsiteX897" fmla="*/ 1729816 w 5484290"/>
                  <a:gd name="connsiteY897" fmla="*/ 4069199 h 6527758"/>
                  <a:gd name="connsiteX898" fmla="*/ 1759770 w 5484290"/>
                  <a:gd name="connsiteY898" fmla="*/ 4070625 h 6527758"/>
                  <a:gd name="connsiteX899" fmla="*/ 1818676 w 5484290"/>
                  <a:gd name="connsiteY899" fmla="*/ 3990988 h 6527758"/>
                  <a:gd name="connsiteX900" fmla="*/ 1822286 w 5484290"/>
                  <a:gd name="connsiteY900" fmla="*/ 3969758 h 6527758"/>
                  <a:gd name="connsiteX901" fmla="*/ 1811726 w 5484290"/>
                  <a:gd name="connsiteY901" fmla="*/ 3854711 h 6527758"/>
                  <a:gd name="connsiteX902" fmla="*/ 1784796 w 5484290"/>
                  <a:gd name="connsiteY902" fmla="*/ 3822572 h 6527758"/>
                  <a:gd name="connsiteX903" fmla="*/ 1723302 w 5484290"/>
                  <a:gd name="connsiteY903" fmla="*/ 3764839 h 6527758"/>
                  <a:gd name="connsiteX904" fmla="*/ 1718438 w 5484290"/>
                  <a:gd name="connsiteY904" fmla="*/ 3752504 h 6527758"/>
                  <a:gd name="connsiteX905" fmla="*/ 1739842 w 5484290"/>
                  <a:gd name="connsiteY905" fmla="*/ 3655497 h 6527758"/>
                  <a:gd name="connsiteX906" fmla="*/ 1745298 w 5484290"/>
                  <a:gd name="connsiteY906" fmla="*/ 3658771 h 6527758"/>
                  <a:gd name="connsiteX907" fmla="*/ 1806292 w 5484290"/>
                  <a:gd name="connsiteY907" fmla="*/ 3665986 h 6527758"/>
                  <a:gd name="connsiteX908" fmla="*/ 1854960 w 5484290"/>
                  <a:gd name="connsiteY908" fmla="*/ 3622434 h 6527758"/>
                  <a:gd name="connsiteX909" fmla="*/ 1872084 w 5484290"/>
                  <a:gd name="connsiteY909" fmla="*/ 3541119 h 6527758"/>
                  <a:gd name="connsiteX910" fmla="*/ 1846916 w 5484290"/>
                  <a:gd name="connsiteY910" fmla="*/ 3518882 h 6527758"/>
                  <a:gd name="connsiteX911" fmla="*/ 1814028 w 5484290"/>
                  <a:gd name="connsiteY911" fmla="*/ 3507136 h 6527758"/>
                  <a:gd name="connsiteX912" fmla="*/ 1748592 w 5484290"/>
                  <a:gd name="connsiteY912" fmla="*/ 3449319 h 6527758"/>
                  <a:gd name="connsiteX913" fmla="*/ 1736344 w 5484290"/>
                  <a:gd name="connsiteY913" fmla="*/ 3431697 h 6527758"/>
                  <a:gd name="connsiteX914" fmla="*/ 1690286 w 5484290"/>
                  <a:gd name="connsiteY914" fmla="*/ 3390076 h 6527758"/>
                  <a:gd name="connsiteX915" fmla="*/ 1655040 w 5484290"/>
                  <a:gd name="connsiteY915" fmla="*/ 3451670 h 6527758"/>
                  <a:gd name="connsiteX916" fmla="*/ 1698078 w 5484290"/>
                  <a:gd name="connsiteY916" fmla="*/ 3486914 h 6527758"/>
                  <a:gd name="connsiteX917" fmla="*/ 1714942 w 5484290"/>
                  <a:gd name="connsiteY917" fmla="*/ 3491613 h 6527758"/>
                  <a:gd name="connsiteX918" fmla="*/ 1703528 w 5484290"/>
                  <a:gd name="connsiteY918" fmla="*/ 3508732 h 6527758"/>
                  <a:gd name="connsiteX919" fmla="*/ 1671060 w 5484290"/>
                  <a:gd name="connsiteY919" fmla="*/ 3514355 h 6527758"/>
                  <a:gd name="connsiteX920" fmla="*/ 1610562 w 5484290"/>
                  <a:gd name="connsiteY920" fmla="*/ 3539111 h 6527758"/>
                  <a:gd name="connsiteX921" fmla="*/ 1610224 w 5484290"/>
                  <a:gd name="connsiteY921" fmla="*/ 3554886 h 6527758"/>
                  <a:gd name="connsiteX922" fmla="*/ 1658884 w 5484290"/>
                  <a:gd name="connsiteY922" fmla="*/ 3604060 h 6527758"/>
                  <a:gd name="connsiteX923" fmla="*/ 1668278 w 5484290"/>
                  <a:gd name="connsiteY923" fmla="*/ 3625962 h 6527758"/>
                  <a:gd name="connsiteX924" fmla="*/ 1651160 w 5484290"/>
                  <a:gd name="connsiteY924" fmla="*/ 3633095 h 6527758"/>
                  <a:gd name="connsiteX925" fmla="*/ 1595700 w 5484290"/>
                  <a:gd name="connsiteY925" fmla="*/ 3662298 h 6527758"/>
                  <a:gd name="connsiteX926" fmla="*/ 1554242 w 5484290"/>
                  <a:gd name="connsiteY926" fmla="*/ 3756116 h 6527758"/>
                  <a:gd name="connsiteX927" fmla="*/ 1551554 w 5484290"/>
                  <a:gd name="connsiteY927" fmla="*/ 3771053 h 6527758"/>
                  <a:gd name="connsiteX928" fmla="*/ 1542736 w 5484290"/>
                  <a:gd name="connsiteY928" fmla="*/ 3869905 h 6527758"/>
                  <a:gd name="connsiteX929" fmla="*/ 1475608 w 5484290"/>
                  <a:gd name="connsiteY929" fmla="*/ 3928059 h 6527758"/>
                  <a:gd name="connsiteX930" fmla="*/ 1449934 w 5484290"/>
                  <a:gd name="connsiteY930" fmla="*/ 3929487 h 6527758"/>
                  <a:gd name="connsiteX931" fmla="*/ 1430302 w 5484290"/>
                  <a:gd name="connsiteY931" fmla="*/ 3925124 h 6527758"/>
                  <a:gd name="connsiteX932" fmla="*/ 1440874 w 5484290"/>
                  <a:gd name="connsiteY932" fmla="*/ 3910354 h 6527758"/>
                  <a:gd name="connsiteX933" fmla="*/ 1443730 w 5484290"/>
                  <a:gd name="connsiteY933" fmla="*/ 3887529 h 6527758"/>
                  <a:gd name="connsiteX934" fmla="*/ 1395318 w 5484290"/>
                  <a:gd name="connsiteY934" fmla="*/ 3882160 h 6527758"/>
                  <a:gd name="connsiteX935" fmla="*/ 1387766 w 5484290"/>
                  <a:gd name="connsiteY935" fmla="*/ 3903307 h 6527758"/>
                  <a:gd name="connsiteX936" fmla="*/ 1358226 w 5484290"/>
                  <a:gd name="connsiteY936" fmla="*/ 3937795 h 6527758"/>
                  <a:gd name="connsiteX937" fmla="*/ 1325840 w 5484290"/>
                  <a:gd name="connsiteY937" fmla="*/ 3939475 h 6527758"/>
                  <a:gd name="connsiteX938" fmla="*/ 1286076 w 5484290"/>
                  <a:gd name="connsiteY938" fmla="*/ 3898777 h 6527758"/>
                  <a:gd name="connsiteX939" fmla="*/ 1251512 w 5484290"/>
                  <a:gd name="connsiteY939" fmla="*/ 3854638 h 6527758"/>
                  <a:gd name="connsiteX940" fmla="*/ 1231294 w 5484290"/>
                  <a:gd name="connsiteY940" fmla="*/ 3840792 h 6527758"/>
                  <a:gd name="connsiteX941" fmla="*/ 1212166 w 5484290"/>
                  <a:gd name="connsiteY941" fmla="*/ 3831311 h 6527758"/>
                  <a:gd name="connsiteX942" fmla="*/ 1121304 w 5484290"/>
                  <a:gd name="connsiteY942" fmla="*/ 3800181 h 6527758"/>
                  <a:gd name="connsiteX943" fmla="*/ 1082458 w 5484290"/>
                  <a:gd name="connsiteY943" fmla="*/ 3790280 h 6527758"/>
                  <a:gd name="connsiteX944" fmla="*/ 1084468 w 5484290"/>
                  <a:gd name="connsiteY944" fmla="*/ 3825440 h 6527758"/>
                  <a:gd name="connsiteX945" fmla="*/ 1058708 w 5484290"/>
                  <a:gd name="connsiteY945" fmla="*/ 3849357 h 6527758"/>
                  <a:gd name="connsiteX946" fmla="*/ 1015834 w 5484290"/>
                  <a:gd name="connsiteY946" fmla="*/ 3843315 h 6527758"/>
                  <a:gd name="connsiteX947" fmla="*/ 995112 w 5484290"/>
                  <a:gd name="connsiteY947" fmla="*/ 3816043 h 6527758"/>
                  <a:gd name="connsiteX948" fmla="*/ 987982 w 5484290"/>
                  <a:gd name="connsiteY948" fmla="*/ 3798925 h 6527758"/>
                  <a:gd name="connsiteX949" fmla="*/ 919442 w 5484290"/>
                  <a:gd name="connsiteY949" fmla="*/ 3738675 h 6527758"/>
                  <a:gd name="connsiteX950" fmla="*/ 901318 w 5484290"/>
                  <a:gd name="connsiteY950" fmla="*/ 3737501 h 6527758"/>
                  <a:gd name="connsiteX951" fmla="*/ 863144 w 5484290"/>
                  <a:gd name="connsiteY951" fmla="*/ 3733138 h 6527758"/>
                  <a:gd name="connsiteX952" fmla="*/ 817834 w 5484290"/>
                  <a:gd name="connsiteY952" fmla="*/ 3748747 h 6527758"/>
                  <a:gd name="connsiteX953" fmla="*/ 728476 w 5484290"/>
                  <a:gd name="connsiteY953" fmla="*/ 3794986 h 6527758"/>
                  <a:gd name="connsiteX954" fmla="*/ 714298 w 5484290"/>
                  <a:gd name="connsiteY954" fmla="*/ 3756805 h 6527758"/>
                  <a:gd name="connsiteX955" fmla="*/ 714220 w 5484290"/>
                  <a:gd name="connsiteY955" fmla="*/ 3723660 h 6527758"/>
                  <a:gd name="connsiteX956" fmla="*/ 685522 w 5484290"/>
                  <a:gd name="connsiteY956" fmla="*/ 3737254 h 6527758"/>
                  <a:gd name="connsiteX957" fmla="*/ 654312 w 5484290"/>
                  <a:gd name="connsiteY957" fmla="*/ 3739353 h 6527758"/>
                  <a:gd name="connsiteX958" fmla="*/ 595748 w 5484290"/>
                  <a:gd name="connsiteY958" fmla="*/ 3729032 h 6527758"/>
                  <a:gd name="connsiteX959" fmla="*/ 470654 w 5484290"/>
                  <a:gd name="connsiteY959" fmla="*/ 3693623 h 6527758"/>
                  <a:gd name="connsiteX960" fmla="*/ 482828 w 5484290"/>
                  <a:gd name="connsiteY960" fmla="*/ 3622462 h 6527758"/>
                  <a:gd name="connsiteX961" fmla="*/ 506909 w 5484290"/>
                  <a:gd name="connsiteY961" fmla="*/ 3603246 h 6527758"/>
                  <a:gd name="connsiteX962" fmla="*/ 509179 w 5484290"/>
                  <a:gd name="connsiteY962" fmla="*/ 3570939 h 6527758"/>
                  <a:gd name="connsiteX963" fmla="*/ 508428 w 5484290"/>
                  <a:gd name="connsiteY963" fmla="*/ 3532254 h 6527758"/>
                  <a:gd name="connsiteX964" fmla="*/ 521186 w 5484290"/>
                  <a:gd name="connsiteY964" fmla="*/ 3470575 h 6527758"/>
                  <a:gd name="connsiteX965" fmla="*/ 525048 w 5484290"/>
                  <a:gd name="connsiteY965" fmla="*/ 3456058 h 6527758"/>
                  <a:gd name="connsiteX966" fmla="*/ 559370 w 5484290"/>
                  <a:gd name="connsiteY966" fmla="*/ 3400758 h 6527758"/>
                  <a:gd name="connsiteX967" fmla="*/ 556526 w 5484290"/>
                  <a:gd name="connsiteY967" fmla="*/ 3312311 h 6527758"/>
                  <a:gd name="connsiteX968" fmla="*/ 566010 w 5484290"/>
                  <a:gd name="connsiteY968" fmla="*/ 3293179 h 6527758"/>
                  <a:gd name="connsiteX969" fmla="*/ 581115 w 5484290"/>
                  <a:gd name="connsiteY969" fmla="*/ 3269431 h 6527758"/>
                  <a:gd name="connsiteX970" fmla="*/ 549315 w 5484290"/>
                  <a:gd name="connsiteY970" fmla="*/ 3262047 h 6527758"/>
                  <a:gd name="connsiteX971" fmla="*/ 513489 w 5484290"/>
                  <a:gd name="connsiteY971" fmla="*/ 3277068 h 6527758"/>
                  <a:gd name="connsiteX972" fmla="*/ 486303 w 5484290"/>
                  <a:gd name="connsiteY972" fmla="*/ 3275307 h 6527758"/>
                  <a:gd name="connsiteX973" fmla="*/ 492683 w 5484290"/>
                  <a:gd name="connsiteY973" fmla="*/ 3253740 h 6527758"/>
                  <a:gd name="connsiteX974" fmla="*/ 505859 w 5484290"/>
                  <a:gd name="connsiteY974" fmla="*/ 3227979 h 6527758"/>
                  <a:gd name="connsiteX975" fmla="*/ 567360 w 5484290"/>
                  <a:gd name="connsiteY975" fmla="*/ 3211530 h 6527758"/>
                  <a:gd name="connsiteX976" fmla="*/ 604194 w 5484290"/>
                  <a:gd name="connsiteY976" fmla="*/ 3204816 h 6527758"/>
                  <a:gd name="connsiteX977" fmla="*/ 585402 w 5484290"/>
                  <a:gd name="connsiteY977" fmla="*/ 3179557 h 6527758"/>
                  <a:gd name="connsiteX978" fmla="*/ 567452 w 5484290"/>
                  <a:gd name="connsiteY978" fmla="*/ 3133404 h 6527758"/>
                  <a:gd name="connsiteX979" fmla="*/ 556547 w 5484290"/>
                  <a:gd name="connsiteY979" fmla="*/ 3108314 h 6527758"/>
                  <a:gd name="connsiteX980" fmla="*/ 526845 w 5484290"/>
                  <a:gd name="connsiteY980" fmla="*/ 3113601 h 6527758"/>
                  <a:gd name="connsiteX981" fmla="*/ 499073 w 5484290"/>
                  <a:gd name="connsiteY981" fmla="*/ 3120903 h 6527758"/>
                  <a:gd name="connsiteX982" fmla="*/ 480954 w 5484290"/>
                  <a:gd name="connsiteY982" fmla="*/ 3082638 h 6527758"/>
                  <a:gd name="connsiteX983" fmla="*/ 498913 w 5484290"/>
                  <a:gd name="connsiteY983" fmla="*/ 3054610 h 6527758"/>
                  <a:gd name="connsiteX984" fmla="*/ 513848 w 5484290"/>
                  <a:gd name="connsiteY984" fmla="*/ 3038750 h 6527758"/>
                  <a:gd name="connsiteX985" fmla="*/ 564872 w 5484290"/>
                  <a:gd name="connsiteY985" fmla="*/ 2940401 h 6527758"/>
                  <a:gd name="connsiteX986" fmla="*/ 582325 w 5484290"/>
                  <a:gd name="connsiteY986" fmla="*/ 2917491 h 6527758"/>
                  <a:gd name="connsiteX987" fmla="*/ 571505 w 5484290"/>
                  <a:gd name="connsiteY987" fmla="*/ 2888457 h 6527758"/>
                  <a:gd name="connsiteX988" fmla="*/ 541806 w 5484290"/>
                  <a:gd name="connsiteY988" fmla="*/ 2875199 h 6527758"/>
                  <a:gd name="connsiteX989" fmla="*/ 537698 w 5484290"/>
                  <a:gd name="connsiteY989" fmla="*/ 2845913 h 6527758"/>
                  <a:gd name="connsiteX990" fmla="*/ 556910 w 5484290"/>
                  <a:gd name="connsiteY990" fmla="*/ 2851451 h 6527758"/>
                  <a:gd name="connsiteX991" fmla="*/ 578221 w 5484290"/>
                  <a:gd name="connsiteY991" fmla="*/ 2851115 h 6527758"/>
                  <a:gd name="connsiteX992" fmla="*/ 644250 w 5484290"/>
                  <a:gd name="connsiteY992" fmla="*/ 2881323 h 6527758"/>
                  <a:gd name="connsiteX993" fmla="*/ 649954 w 5484290"/>
                  <a:gd name="connsiteY993" fmla="*/ 2891308 h 6527758"/>
                  <a:gd name="connsiteX994" fmla="*/ 647110 w 5484290"/>
                  <a:gd name="connsiteY994" fmla="*/ 2802862 h 6527758"/>
                  <a:gd name="connsiteX995" fmla="*/ 642076 w 5484290"/>
                  <a:gd name="connsiteY995" fmla="*/ 2798414 h 6527758"/>
                  <a:gd name="connsiteX996" fmla="*/ 626472 w 5484290"/>
                  <a:gd name="connsiteY996" fmla="*/ 2771646 h 6527758"/>
                  <a:gd name="connsiteX997" fmla="*/ 610528 w 5484290"/>
                  <a:gd name="connsiteY997" fmla="*/ 2797744 h 6527758"/>
                  <a:gd name="connsiteX998" fmla="*/ 582506 w 5484290"/>
                  <a:gd name="connsiteY998" fmla="*/ 2798332 h 6527758"/>
                  <a:gd name="connsiteX999" fmla="*/ 564554 w 5484290"/>
                  <a:gd name="connsiteY999" fmla="*/ 2770724 h 6527758"/>
                  <a:gd name="connsiteX1000" fmla="*/ 584022 w 5484290"/>
                  <a:gd name="connsiteY1000" fmla="*/ 2745885 h 6527758"/>
                  <a:gd name="connsiteX1001" fmla="*/ 620854 w 5484290"/>
                  <a:gd name="connsiteY1001" fmla="*/ 2739171 h 6527758"/>
                  <a:gd name="connsiteX1002" fmla="*/ 607772 w 5484290"/>
                  <a:gd name="connsiteY1002" fmla="*/ 2686809 h 6527758"/>
                  <a:gd name="connsiteX1003" fmla="*/ 589823 w 5484290"/>
                  <a:gd name="connsiteY1003" fmla="*/ 2640656 h 6527758"/>
                  <a:gd name="connsiteX1004" fmla="*/ 647312 w 5484290"/>
                  <a:gd name="connsiteY1004" fmla="*/ 2479706 h 6527758"/>
                  <a:gd name="connsiteX1005" fmla="*/ 675926 w 5484290"/>
                  <a:gd name="connsiteY1005" fmla="*/ 2451510 h 6527758"/>
                  <a:gd name="connsiteX1006" fmla="*/ 793816 w 5484290"/>
                  <a:gd name="connsiteY1006" fmla="*/ 2381019 h 6527758"/>
                  <a:gd name="connsiteX1007" fmla="*/ 863458 w 5484290"/>
                  <a:gd name="connsiteY1007" fmla="*/ 2334361 h 6527758"/>
                  <a:gd name="connsiteX1008" fmla="*/ 888376 w 5484290"/>
                  <a:gd name="connsiteY1008" fmla="*/ 2349885 h 6527758"/>
                  <a:gd name="connsiteX1009" fmla="*/ 918328 w 5484290"/>
                  <a:gd name="connsiteY1009" fmla="*/ 2351310 h 6527758"/>
                  <a:gd name="connsiteX1010" fmla="*/ 994856 w 5484290"/>
                  <a:gd name="connsiteY1010" fmla="*/ 2259422 h 6527758"/>
                  <a:gd name="connsiteX1011" fmla="*/ 1048308 w 5484290"/>
                  <a:gd name="connsiteY1011" fmla="*/ 2213604 h 6527758"/>
                  <a:gd name="connsiteX1012" fmla="*/ 1149500 w 5484290"/>
                  <a:gd name="connsiteY1012" fmla="*/ 2149071 h 6527758"/>
                  <a:gd name="connsiteX1013" fmla="*/ 1171910 w 5484290"/>
                  <a:gd name="connsiteY1013" fmla="*/ 2078917 h 6527758"/>
                  <a:gd name="connsiteX1014" fmla="*/ 1216634 w 5484290"/>
                  <a:gd name="connsiteY1014" fmla="*/ 2035280 h 6527758"/>
                  <a:gd name="connsiteX1015" fmla="*/ 1254392 w 5484290"/>
                  <a:gd name="connsiteY1015" fmla="*/ 2003727 h 6527758"/>
                  <a:gd name="connsiteX1016" fmla="*/ 1288270 w 5484290"/>
                  <a:gd name="connsiteY1016" fmla="*/ 1970933 h 6527758"/>
                  <a:gd name="connsiteX1017" fmla="*/ 4947554 w 5484290"/>
                  <a:gd name="connsiteY1017" fmla="*/ 1615148 h 6527758"/>
                  <a:gd name="connsiteX1018" fmla="*/ 4960064 w 5484290"/>
                  <a:gd name="connsiteY1018" fmla="*/ 1628787 h 6527758"/>
                  <a:gd name="connsiteX1019" fmla="*/ 5001922 w 5484290"/>
                  <a:gd name="connsiteY1019" fmla="*/ 1709523 h 6527758"/>
                  <a:gd name="connsiteX1020" fmla="*/ 5020242 w 5484290"/>
                  <a:gd name="connsiteY1020" fmla="*/ 1734621 h 6527758"/>
                  <a:gd name="connsiteX1021" fmla="*/ 5024486 w 5484290"/>
                  <a:gd name="connsiteY1021" fmla="*/ 1747802 h 6527758"/>
                  <a:gd name="connsiteX1022" fmla="*/ 5040228 w 5484290"/>
                  <a:gd name="connsiteY1022" fmla="*/ 1675615 h 6527758"/>
                  <a:gd name="connsiteX1023" fmla="*/ 5001696 w 5484290"/>
                  <a:gd name="connsiteY1023" fmla="*/ 1627498 h 6527758"/>
                  <a:gd name="connsiteX1024" fmla="*/ 4968498 w 5484290"/>
                  <a:gd name="connsiteY1024" fmla="*/ 1623402 h 6527758"/>
                  <a:gd name="connsiteX1025" fmla="*/ 2256184 w 5484290"/>
                  <a:gd name="connsiteY1025" fmla="*/ 1312365 h 6527758"/>
                  <a:gd name="connsiteX1026" fmla="*/ 2297860 w 5484290"/>
                  <a:gd name="connsiteY1026" fmla="*/ 1315679 h 6527758"/>
                  <a:gd name="connsiteX1027" fmla="*/ 2308932 w 5484290"/>
                  <a:gd name="connsiteY1027" fmla="*/ 1332859 h 6527758"/>
                  <a:gd name="connsiteX1028" fmla="*/ 2326070 w 5484290"/>
                  <a:gd name="connsiteY1028" fmla="*/ 1436842 h 6527758"/>
                  <a:gd name="connsiteX1029" fmla="*/ 2387292 w 5484290"/>
                  <a:gd name="connsiteY1029" fmla="*/ 1469290 h 6527758"/>
                  <a:gd name="connsiteX1030" fmla="*/ 2439110 w 5484290"/>
                  <a:gd name="connsiteY1030" fmla="*/ 1461350 h 6527758"/>
                  <a:gd name="connsiteX1031" fmla="*/ 2476996 w 5484290"/>
                  <a:gd name="connsiteY1031" fmla="*/ 1403469 h 6527758"/>
                  <a:gd name="connsiteX1032" fmla="*/ 2467680 w 5484290"/>
                  <a:gd name="connsiteY1032" fmla="*/ 1377661 h 6527758"/>
                  <a:gd name="connsiteX1033" fmla="*/ 2517994 w 5484290"/>
                  <a:gd name="connsiteY1033" fmla="*/ 1385053 h 6527758"/>
                  <a:gd name="connsiteX1034" fmla="*/ 2564630 w 5484290"/>
                  <a:gd name="connsiteY1034" fmla="*/ 1436094 h 6527758"/>
                  <a:gd name="connsiteX1035" fmla="*/ 2561362 w 5484290"/>
                  <a:gd name="connsiteY1035" fmla="*/ 1441539 h 6527758"/>
                  <a:gd name="connsiteX1036" fmla="*/ 2566566 w 5484290"/>
                  <a:gd name="connsiteY1036" fmla="*/ 1456623 h 6527758"/>
                  <a:gd name="connsiteX1037" fmla="*/ 2625368 w 5484290"/>
                  <a:gd name="connsiteY1037" fmla="*/ 1529202 h 6527758"/>
                  <a:gd name="connsiteX1038" fmla="*/ 2645912 w 5484290"/>
                  <a:gd name="connsiteY1038" fmla="*/ 1527282 h 6527758"/>
                  <a:gd name="connsiteX1039" fmla="*/ 2751642 w 5484290"/>
                  <a:gd name="connsiteY1039" fmla="*/ 1505538 h 6527758"/>
                  <a:gd name="connsiteX1040" fmla="*/ 2815022 w 5484290"/>
                  <a:gd name="connsiteY1040" fmla="*/ 1454119 h 6527758"/>
                  <a:gd name="connsiteX1041" fmla="*/ 2823230 w 5484290"/>
                  <a:gd name="connsiteY1041" fmla="*/ 1420021 h 6527758"/>
                  <a:gd name="connsiteX1042" fmla="*/ 2865158 w 5484290"/>
                  <a:gd name="connsiteY1042" fmla="*/ 1432354 h 6527758"/>
                  <a:gd name="connsiteX1043" fmla="*/ 2887466 w 5484290"/>
                  <a:gd name="connsiteY1043" fmla="*/ 1440322 h 6527758"/>
                  <a:gd name="connsiteX1044" fmla="*/ 2936116 w 5484290"/>
                  <a:gd name="connsiteY1044" fmla="*/ 1489438 h 6527758"/>
                  <a:gd name="connsiteX1045" fmla="*/ 2911900 w 5484290"/>
                  <a:gd name="connsiteY1045" fmla="*/ 1553523 h 6527758"/>
                  <a:gd name="connsiteX1046" fmla="*/ 2892536 w 5484290"/>
                  <a:gd name="connsiteY1046" fmla="*/ 1574378 h 6527758"/>
                  <a:gd name="connsiteX1047" fmla="*/ 2788998 w 5484290"/>
                  <a:gd name="connsiteY1047" fmla="*/ 1641869 h 6527758"/>
                  <a:gd name="connsiteX1048" fmla="*/ 2772820 w 5484290"/>
                  <a:gd name="connsiteY1048" fmla="*/ 1661218 h 6527758"/>
                  <a:gd name="connsiteX1049" fmla="*/ 2795462 w 5484290"/>
                  <a:gd name="connsiteY1049" fmla="*/ 1671951 h 6527758"/>
                  <a:gd name="connsiteX1050" fmla="*/ 2880746 w 5484290"/>
                  <a:gd name="connsiteY1050" fmla="*/ 1685220 h 6527758"/>
                  <a:gd name="connsiteX1051" fmla="*/ 2956130 w 5484290"/>
                  <a:gd name="connsiteY1051" fmla="*/ 1681730 h 6527758"/>
                  <a:gd name="connsiteX1052" fmla="*/ 2965428 w 5484290"/>
                  <a:gd name="connsiteY1052" fmla="*/ 1651990 h 6527758"/>
                  <a:gd name="connsiteX1053" fmla="*/ 2948650 w 5484290"/>
                  <a:gd name="connsiteY1053" fmla="*/ 1624837 h 6527758"/>
                  <a:gd name="connsiteX1054" fmla="*/ 2946548 w 5484290"/>
                  <a:gd name="connsiteY1054" fmla="*/ 1612186 h 6527758"/>
                  <a:gd name="connsiteX1055" fmla="*/ 2998612 w 5484290"/>
                  <a:gd name="connsiteY1055" fmla="*/ 1573916 h 6527758"/>
                  <a:gd name="connsiteX1056" fmla="*/ 3005650 w 5484290"/>
                  <a:gd name="connsiteY1056" fmla="*/ 1557915 h 6527758"/>
                  <a:gd name="connsiteX1057" fmla="*/ 3016960 w 5484290"/>
                  <a:gd name="connsiteY1057" fmla="*/ 1526250 h 6527758"/>
                  <a:gd name="connsiteX1058" fmla="*/ 3040106 w 5484290"/>
                  <a:gd name="connsiteY1058" fmla="*/ 1531872 h 6527758"/>
                  <a:gd name="connsiteX1059" fmla="*/ 3073062 w 5484290"/>
                  <a:gd name="connsiteY1059" fmla="*/ 1539677 h 6527758"/>
                  <a:gd name="connsiteX1060" fmla="*/ 3084648 w 5484290"/>
                  <a:gd name="connsiteY1060" fmla="*/ 1588778 h 6527758"/>
                  <a:gd name="connsiteX1061" fmla="*/ 3077278 w 5484290"/>
                  <a:gd name="connsiteY1061" fmla="*/ 1620529 h 6527758"/>
                  <a:gd name="connsiteX1062" fmla="*/ 3091538 w 5484290"/>
                  <a:gd name="connsiteY1062" fmla="*/ 1636202 h 6527758"/>
                  <a:gd name="connsiteX1063" fmla="*/ 3105704 w 5484290"/>
                  <a:gd name="connsiteY1063" fmla="*/ 1618781 h 6527758"/>
                  <a:gd name="connsiteX1064" fmla="*/ 3126982 w 5484290"/>
                  <a:gd name="connsiteY1064" fmla="*/ 1544388 h 6527758"/>
                  <a:gd name="connsiteX1065" fmla="*/ 3153472 w 5484290"/>
                  <a:gd name="connsiteY1065" fmla="*/ 1522112 h 6527758"/>
                  <a:gd name="connsiteX1066" fmla="*/ 3174764 w 5484290"/>
                  <a:gd name="connsiteY1066" fmla="*/ 1503268 h 6527758"/>
                  <a:gd name="connsiteX1067" fmla="*/ 3186500 w 5484290"/>
                  <a:gd name="connsiteY1067" fmla="*/ 1488945 h 6527758"/>
                  <a:gd name="connsiteX1068" fmla="*/ 3198158 w 5484290"/>
                  <a:gd name="connsiteY1068" fmla="*/ 1497077 h 6527758"/>
                  <a:gd name="connsiteX1069" fmla="*/ 3198418 w 5484290"/>
                  <a:gd name="connsiteY1069" fmla="*/ 1522296 h 6527758"/>
                  <a:gd name="connsiteX1070" fmla="*/ 3180728 w 5484290"/>
                  <a:gd name="connsiteY1070" fmla="*/ 1538460 h 6527758"/>
                  <a:gd name="connsiteX1071" fmla="*/ 3225344 w 5484290"/>
                  <a:gd name="connsiteY1071" fmla="*/ 1554396 h 6527758"/>
                  <a:gd name="connsiteX1072" fmla="*/ 3267522 w 5484290"/>
                  <a:gd name="connsiteY1072" fmla="*/ 1554914 h 6527758"/>
                  <a:gd name="connsiteX1073" fmla="*/ 3228204 w 5484290"/>
                  <a:gd name="connsiteY1073" fmla="*/ 1587156 h 6527758"/>
                  <a:gd name="connsiteX1074" fmla="*/ 3170542 w 5484290"/>
                  <a:gd name="connsiteY1074" fmla="*/ 1685582 h 6527758"/>
                  <a:gd name="connsiteX1075" fmla="*/ 3192264 w 5484290"/>
                  <a:gd name="connsiteY1075" fmla="*/ 1702597 h 6527758"/>
                  <a:gd name="connsiteX1076" fmla="*/ 3219092 w 5484290"/>
                  <a:gd name="connsiteY1076" fmla="*/ 1683086 h 6527758"/>
                  <a:gd name="connsiteX1077" fmla="*/ 3260594 w 5484290"/>
                  <a:gd name="connsiteY1077" fmla="*/ 1659558 h 6527758"/>
                  <a:gd name="connsiteX1078" fmla="*/ 3292800 w 5484290"/>
                  <a:gd name="connsiteY1078" fmla="*/ 1684287 h 6527758"/>
                  <a:gd name="connsiteX1079" fmla="*/ 3270172 w 5484290"/>
                  <a:gd name="connsiteY1079" fmla="*/ 1729103 h 6527758"/>
                  <a:gd name="connsiteX1080" fmla="*/ 3331142 w 5484290"/>
                  <a:gd name="connsiteY1080" fmla="*/ 1754848 h 6527758"/>
                  <a:gd name="connsiteX1081" fmla="*/ 3321594 w 5484290"/>
                  <a:gd name="connsiteY1081" fmla="*/ 1796402 h 6527758"/>
                  <a:gd name="connsiteX1082" fmla="*/ 3369896 w 5484290"/>
                  <a:gd name="connsiteY1082" fmla="*/ 1805719 h 6527758"/>
                  <a:gd name="connsiteX1083" fmla="*/ 3386328 w 5484290"/>
                  <a:gd name="connsiteY1083" fmla="*/ 1793075 h 6527758"/>
                  <a:gd name="connsiteX1084" fmla="*/ 3393278 w 5484290"/>
                  <a:gd name="connsiteY1084" fmla="*/ 1762496 h 6527758"/>
                  <a:gd name="connsiteX1085" fmla="*/ 3437558 w 5484290"/>
                  <a:gd name="connsiteY1085" fmla="*/ 1775667 h 6527758"/>
                  <a:gd name="connsiteX1086" fmla="*/ 3513706 w 5484290"/>
                  <a:gd name="connsiteY1086" fmla="*/ 1810801 h 6527758"/>
                  <a:gd name="connsiteX1087" fmla="*/ 3568210 w 5484290"/>
                  <a:gd name="connsiteY1087" fmla="*/ 1806465 h 6527758"/>
                  <a:gd name="connsiteX1088" fmla="*/ 3652156 w 5484290"/>
                  <a:gd name="connsiteY1088" fmla="*/ 1845707 h 6527758"/>
                  <a:gd name="connsiteX1089" fmla="*/ 3651572 w 5484290"/>
                  <a:gd name="connsiteY1089" fmla="*/ 1854756 h 6527758"/>
                  <a:gd name="connsiteX1090" fmla="*/ 3626102 w 5484290"/>
                  <a:gd name="connsiteY1090" fmla="*/ 1922361 h 6527758"/>
                  <a:gd name="connsiteX1091" fmla="*/ 3658070 w 5484290"/>
                  <a:gd name="connsiteY1091" fmla="*/ 1995934 h 6527758"/>
                  <a:gd name="connsiteX1092" fmla="*/ 3720380 w 5484290"/>
                  <a:gd name="connsiteY1092" fmla="*/ 2014223 h 6527758"/>
                  <a:gd name="connsiteX1093" fmla="*/ 3733884 w 5484290"/>
                  <a:gd name="connsiteY1093" fmla="*/ 2028305 h 6527758"/>
                  <a:gd name="connsiteX1094" fmla="*/ 3717286 w 5484290"/>
                  <a:gd name="connsiteY1094" fmla="*/ 2048825 h 6527758"/>
                  <a:gd name="connsiteX1095" fmla="*/ 3701942 w 5484290"/>
                  <a:gd name="connsiteY1095" fmla="*/ 2047311 h 6527758"/>
                  <a:gd name="connsiteX1096" fmla="*/ 3710502 w 5484290"/>
                  <a:gd name="connsiteY1096" fmla="*/ 2071528 h 6527758"/>
                  <a:gd name="connsiteX1097" fmla="*/ 3720656 w 5484290"/>
                  <a:gd name="connsiteY1097" fmla="*/ 2094992 h 6527758"/>
                  <a:gd name="connsiteX1098" fmla="*/ 3752128 w 5484290"/>
                  <a:gd name="connsiteY1098" fmla="*/ 2192194 h 6527758"/>
                  <a:gd name="connsiteX1099" fmla="*/ 3750038 w 5484290"/>
                  <a:gd name="connsiteY1099" fmla="*/ 2216573 h 6527758"/>
                  <a:gd name="connsiteX1100" fmla="*/ 3787202 w 5484290"/>
                  <a:gd name="connsiteY1100" fmla="*/ 2268200 h 6527758"/>
                  <a:gd name="connsiteX1101" fmla="*/ 3855778 w 5484290"/>
                  <a:gd name="connsiteY1101" fmla="*/ 2213346 h 6527758"/>
                  <a:gd name="connsiteX1102" fmla="*/ 3904316 w 5484290"/>
                  <a:gd name="connsiteY1102" fmla="*/ 2173818 h 6527758"/>
                  <a:gd name="connsiteX1103" fmla="*/ 3949758 w 5484290"/>
                  <a:gd name="connsiteY1103" fmla="*/ 2150376 h 6527758"/>
                  <a:gd name="connsiteX1104" fmla="*/ 3996048 w 5484290"/>
                  <a:gd name="connsiteY1104" fmla="*/ 2161621 h 6527758"/>
                  <a:gd name="connsiteX1105" fmla="*/ 3989858 w 5484290"/>
                  <a:gd name="connsiteY1105" fmla="*/ 2212308 h 6527758"/>
                  <a:gd name="connsiteX1106" fmla="*/ 3901318 w 5484290"/>
                  <a:gd name="connsiteY1106" fmla="*/ 2241515 h 6527758"/>
                  <a:gd name="connsiteX1107" fmla="*/ 3848754 w 5484290"/>
                  <a:gd name="connsiteY1107" fmla="*/ 2284895 h 6527758"/>
                  <a:gd name="connsiteX1108" fmla="*/ 3851190 w 5484290"/>
                  <a:gd name="connsiteY1108" fmla="*/ 2300313 h 6527758"/>
                  <a:gd name="connsiteX1109" fmla="*/ 3868968 w 5484290"/>
                  <a:gd name="connsiteY1109" fmla="*/ 2298728 h 6527758"/>
                  <a:gd name="connsiteX1110" fmla="*/ 4027688 w 5484290"/>
                  <a:gd name="connsiteY1110" fmla="*/ 2250947 h 6527758"/>
                  <a:gd name="connsiteX1111" fmla="*/ 4033976 w 5484290"/>
                  <a:gd name="connsiteY1111" fmla="*/ 2251871 h 6527758"/>
                  <a:gd name="connsiteX1112" fmla="*/ 4122284 w 5484290"/>
                  <a:gd name="connsiteY1112" fmla="*/ 2290026 h 6527758"/>
                  <a:gd name="connsiteX1113" fmla="*/ 4124308 w 5484290"/>
                  <a:gd name="connsiteY1113" fmla="*/ 2325132 h 6527758"/>
                  <a:gd name="connsiteX1114" fmla="*/ 4098400 w 5484290"/>
                  <a:gd name="connsiteY1114" fmla="*/ 2338360 h 6527758"/>
                  <a:gd name="connsiteX1115" fmla="*/ 4083816 w 5484290"/>
                  <a:gd name="connsiteY1115" fmla="*/ 2356955 h 6527758"/>
                  <a:gd name="connsiteX1116" fmla="*/ 4110426 w 5484290"/>
                  <a:gd name="connsiteY1116" fmla="*/ 2460355 h 6527758"/>
                  <a:gd name="connsiteX1117" fmla="*/ 4107330 w 5484290"/>
                  <a:gd name="connsiteY1117" fmla="*/ 2476440 h 6527758"/>
                  <a:gd name="connsiteX1118" fmla="*/ 4013084 w 5484290"/>
                  <a:gd name="connsiteY1118" fmla="*/ 2495675 h 6527758"/>
                  <a:gd name="connsiteX1119" fmla="*/ 4003190 w 5484290"/>
                  <a:gd name="connsiteY1119" fmla="*/ 2497431 h 6527758"/>
                  <a:gd name="connsiteX1120" fmla="*/ 3940320 w 5484290"/>
                  <a:gd name="connsiteY1120" fmla="*/ 2562256 h 6527758"/>
                  <a:gd name="connsiteX1121" fmla="*/ 3958940 w 5484290"/>
                  <a:gd name="connsiteY1121" fmla="*/ 2576842 h 6527758"/>
                  <a:gd name="connsiteX1122" fmla="*/ 4073408 w 5484290"/>
                  <a:gd name="connsiteY1122" fmla="*/ 2608472 h 6527758"/>
                  <a:gd name="connsiteX1123" fmla="*/ 4076848 w 5484290"/>
                  <a:gd name="connsiteY1123" fmla="*/ 2613667 h 6527758"/>
                  <a:gd name="connsiteX1124" fmla="*/ 4121054 w 5484290"/>
                  <a:gd name="connsiteY1124" fmla="*/ 2667809 h 6527758"/>
                  <a:gd name="connsiteX1125" fmla="*/ 4136670 w 5484290"/>
                  <a:gd name="connsiteY1125" fmla="*/ 2731575 h 6527758"/>
                  <a:gd name="connsiteX1126" fmla="*/ 4127872 w 5484290"/>
                  <a:gd name="connsiteY1126" fmla="*/ 2756204 h 6527758"/>
                  <a:gd name="connsiteX1127" fmla="*/ 4145318 w 5484290"/>
                  <a:gd name="connsiteY1127" fmla="*/ 2770371 h 6527758"/>
                  <a:gd name="connsiteX1128" fmla="*/ 4212984 w 5484290"/>
                  <a:gd name="connsiteY1128" fmla="*/ 2758834 h 6527758"/>
                  <a:gd name="connsiteX1129" fmla="*/ 4258012 w 5484290"/>
                  <a:gd name="connsiteY1129" fmla="*/ 2755080 h 6527758"/>
                  <a:gd name="connsiteX1130" fmla="*/ 4287110 w 5484290"/>
                  <a:gd name="connsiteY1130" fmla="*/ 2758861 h 6527758"/>
                  <a:gd name="connsiteX1131" fmla="*/ 4285274 w 5484290"/>
                  <a:gd name="connsiteY1131" fmla="*/ 2789944 h 6527758"/>
                  <a:gd name="connsiteX1132" fmla="*/ 4302482 w 5484290"/>
                  <a:gd name="connsiteY1132" fmla="*/ 2852957 h 6527758"/>
                  <a:gd name="connsiteX1133" fmla="*/ 4328156 w 5484290"/>
                  <a:gd name="connsiteY1133" fmla="*/ 2907091 h 6527758"/>
                  <a:gd name="connsiteX1134" fmla="*/ 4344764 w 5484290"/>
                  <a:gd name="connsiteY1134" fmla="*/ 2923603 h 6527758"/>
                  <a:gd name="connsiteX1135" fmla="*/ 4383770 w 5484290"/>
                  <a:gd name="connsiteY1135" fmla="*/ 2962661 h 6527758"/>
                  <a:gd name="connsiteX1136" fmla="*/ 4397190 w 5484290"/>
                  <a:gd name="connsiteY1136" fmla="*/ 2980680 h 6527758"/>
                  <a:gd name="connsiteX1137" fmla="*/ 4430228 w 5484290"/>
                  <a:gd name="connsiteY1137" fmla="*/ 2984546 h 6527758"/>
                  <a:gd name="connsiteX1138" fmla="*/ 4445410 w 5484290"/>
                  <a:gd name="connsiteY1138" fmla="*/ 2993936 h 6527758"/>
                  <a:gd name="connsiteX1139" fmla="*/ 4434930 w 5484290"/>
                  <a:gd name="connsiteY1139" fmla="*/ 3004740 h 6527758"/>
                  <a:gd name="connsiteX1140" fmla="*/ 4428240 w 5484290"/>
                  <a:gd name="connsiteY1140" fmla="*/ 3060538 h 6527758"/>
                  <a:gd name="connsiteX1141" fmla="*/ 4444610 w 5484290"/>
                  <a:gd name="connsiteY1141" fmla="*/ 3125897 h 6527758"/>
                  <a:gd name="connsiteX1142" fmla="*/ 4454764 w 5484290"/>
                  <a:gd name="connsiteY1142" fmla="*/ 3149360 h 6527758"/>
                  <a:gd name="connsiteX1143" fmla="*/ 4477146 w 5484290"/>
                  <a:gd name="connsiteY1143" fmla="*/ 3134873 h 6527758"/>
                  <a:gd name="connsiteX1144" fmla="*/ 4501962 w 5484290"/>
                  <a:gd name="connsiteY1144" fmla="*/ 3117288 h 6527758"/>
                  <a:gd name="connsiteX1145" fmla="*/ 4515302 w 5484290"/>
                  <a:gd name="connsiteY1145" fmla="*/ 3139244 h 6527758"/>
                  <a:gd name="connsiteX1146" fmla="*/ 4534340 w 5484290"/>
                  <a:gd name="connsiteY1146" fmla="*/ 3152657 h 6527758"/>
                  <a:gd name="connsiteX1147" fmla="*/ 4559084 w 5484290"/>
                  <a:gd name="connsiteY1147" fmla="*/ 3176042 h 6527758"/>
                  <a:gd name="connsiteX1148" fmla="*/ 4572434 w 5484290"/>
                  <a:gd name="connsiteY1148" fmla="*/ 3235032 h 6527758"/>
                  <a:gd name="connsiteX1149" fmla="*/ 4545866 w 5484290"/>
                  <a:gd name="connsiteY1149" fmla="*/ 3279763 h 6527758"/>
                  <a:gd name="connsiteX1150" fmla="*/ 4532112 w 5484290"/>
                  <a:gd name="connsiteY1150" fmla="*/ 3277495 h 6527758"/>
                  <a:gd name="connsiteX1151" fmla="*/ 4494212 w 5484290"/>
                  <a:gd name="connsiteY1151" fmla="*/ 3279826 h 6527758"/>
                  <a:gd name="connsiteX1152" fmla="*/ 4527092 w 5484290"/>
                  <a:gd name="connsiteY1152" fmla="*/ 3310086 h 6527758"/>
                  <a:gd name="connsiteX1153" fmla="*/ 4575558 w 5484290"/>
                  <a:gd name="connsiteY1153" fmla="*/ 3311528 h 6527758"/>
                  <a:gd name="connsiteX1154" fmla="*/ 4615476 w 5484290"/>
                  <a:gd name="connsiteY1154" fmla="*/ 3325786 h 6527758"/>
                  <a:gd name="connsiteX1155" fmla="*/ 4652552 w 5484290"/>
                  <a:gd name="connsiteY1155" fmla="*/ 3362833 h 6527758"/>
                  <a:gd name="connsiteX1156" fmla="*/ 4655324 w 5484290"/>
                  <a:gd name="connsiteY1156" fmla="*/ 3381015 h 6527758"/>
                  <a:gd name="connsiteX1157" fmla="*/ 4622142 w 5484290"/>
                  <a:gd name="connsiteY1157" fmla="*/ 3459090 h 6527758"/>
                  <a:gd name="connsiteX1158" fmla="*/ 4600854 w 5484290"/>
                  <a:gd name="connsiteY1158" fmla="*/ 3496450 h 6527758"/>
                  <a:gd name="connsiteX1159" fmla="*/ 4591046 w 5484290"/>
                  <a:gd name="connsiteY1159" fmla="*/ 3512783 h 6527758"/>
                  <a:gd name="connsiteX1160" fmla="*/ 4506712 w 5484290"/>
                  <a:gd name="connsiteY1160" fmla="*/ 3585812 h 6527758"/>
                  <a:gd name="connsiteX1161" fmla="*/ 4452546 w 5484290"/>
                  <a:gd name="connsiteY1161" fmla="*/ 3592913 h 6527758"/>
                  <a:gd name="connsiteX1162" fmla="*/ 4416910 w 5484290"/>
                  <a:gd name="connsiteY1162" fmla="*/ 3600021 h 6527758"/>
                  <a:gd name="connsiteX1163" fmla="*/ 4420608 w 5484290"/>
                  <a:gd name="connsiteY1163" fmla="*/ 3630437 h 6527758"/>
                  <a:gd name="connsiteX1164" fmla="*/ 4420532 w 5484290"/>
                  <a:gd name="connsiteY1164" fmla="*/ 3652890 h 6527758"/>
                  <a:gd name="connsiteX1165" fmla="*/ 4443940 w 5484290"/>
                  <a:gd name="connsiteY1165" fmla="*/ 3702249 h 6527758"/>
                  <a:gd name="connsiteX1166" fmla="*/ 4440424 w 5484290"/>
                  <a:gd name="connsiteY1166" fmla="*/ 3719506 h 6527758"/>
                  <a:gd name="connsiteX1167" fmla="*/ 4412004 w 5484290"/>
                  <a:gd name="connsiteY1167" fmla="*/ 3739771 h 6527758"/>
                  <a:gd name="connsiteX1168" fmla="*/ 4420146 w 5484290"/>
                  <a:gd name="connsiteY1168" fmla="*/ 3765162 h 6527758"/>
                  <a:gd name="connsiteX1169" fmla="*/ 4441796 w 5484290"/>
                  <a:gd name="connsiteY1169" fmla="*/ 3823148 h 6527758"/>
                  <a:gd name="connsiteX1170" fmla="*/ 4451430 w 5484290"/>
                  <a:gd name="connsiteY1170" fmla="*/ 3796173 h 6527758"/>
                  <a:gd name="connsiteX1171" fmla="*/ 4468280 w 5484290"/>
                  <a:gd name="connsiteY1171" fmla="*/ 3782355 h 6527758"/>
                  <a:gd name="connsiteX1172" fmla="*/ 4476088 w 5484290"/>
                  <a:gd name="connsiteY1172" fmla="*/ 3804980 h 6527758"/>
                  <a:gd name="connsiteX1173" fmla="*/ 4453046 w 5484290"/>
                  <a:gd name="connsiteY1173" fmla="*/ 3869486 h 6527758"/>
                  <a:gd name="connsiteX1174" fmla="*/ 4430348 w 5484290"/>
                  <a:gd name="connsiteY1174" fmla="*/ 3955272 h 6527758"/>
                  <a:gd name="connsiteX1175" fmla="*/ 4436812 w 5484290"/>
                  <a:gd name="connsiteY1175" fmla="*/ 3985353 h 6527758"/>
                  <a:gd name="connsiteX1176" fmla="*/ 4464230 w 5484290"/>
                  <a:gd name="connsiteY1176" fmla="*/ 3975309 h 6527758"/>
                  <a:gd name="connsiteX1177" fmla="*/ 4488208 w 5484290"/>
                  <a:gd name="connsiteY1177" fmla="*/ 3960070 h 6527758"/>
                  <a:gd name="connsiteX1178" fmla="*/ 4478672 w 5484290"/>
                  <a:gd name="connsiteY1178" fmla="*/ 4038655 h 6527758"/>
                  <a:gd name="connsiteX1179" fmla="*/ 4499654 w 5484290"/>
                  <a:gd name="connsiteY1179" fmla="*/ 4109628 h 6527758"/>
                  <a:gd name="connsiteX1180" fmla="*/ 4502266 w 5484290"/>
                  <a:gd name="connsiteY1180" fmla="*/ 4154202 h 6527758"/>
                  <a:gd name="connsiteX1181" fmla="*/ 4467382 w 5484290"/>
                  <a:gd name="connsiteY1181" fmla="*/ 4144387 h 6527758"/>
                  <a:gd name="connsiteX1182" fmla="*/ 4448750 w 5484290"/>
                  <a:gd name="connsiteY1182" fmla="*/ 4092769 h 6527758"/>
                  <a:gd name="connsiteX1183" fmla="*/ 4401612 w 5484290"/>
                  <a:gd name="connsiteY1183" fmla="*/ 4046837 h 6527758"/>
                  <a:gd name="connsiteX1184" fmla="*/ 4375194 w 5484290"/>
                  <a:gd name="connsiteY1184" fmla="*/ 4028143 h 6527758"/>
                  <a:gd name="connsiteX1185" fmla="*/ 4315046 w 5484290"/>
                  <a:gd name="connsiteY1185" fmla="*/ 3944505 h 6527758"/>
                  <a:gd name="connsiteX1186" fmla="*/ 4315020 w 5484290"/>
                  <a:gd name="connsiteY1186" fmla="*/ 3851922 h 6527758"/>
                  <a:gd name="connsiteX1187" fmla="*/ 4322724 w 5484290"/>
                  <a:gd name="connsiteY1187" fmla="*/ 3822936 h 6527758"/>
                  <a:gd name="connsiteX1188" fmla="*/ 4305614 w 5484290"/>
                  <a:gd name="connsiteY1188" fmla="*/ 3811534 h 6527758"/>
                  <a:gd name="connsiteX1189" fmla="*/ 4270740 w 5484290"/>
                  <a:gd name="connsiteY1189" fmla="*/ 3838751 h 6527758"/>
                  <a:gd name="connsiteX1190" fmla="*/ 4266056 w 5484290"/>
                  <a:gd name="connsiteY1190" fmla="*/ 3874107 h 6527758"/>
                  <a:gd name="connsiteX1191" fmla="*/ 4237304 w 5484290"/>
                  <a:gd name="connsiteY1191" fmla="*/ 3910123 h 6527758"/>
                  <a:gd name="connsiteX1192" fmla="*/ 4203340 w 5484290"/>
                  <a:gd name="connsiteY1192" fmla="*/ 3894024 h 6527758"/>
                  <a:gd name="connsiteX1193" fmla="*/ 4163928 w 5484290"/>
                  <a:gd name="connsiteY1193" fmla="*/ 3893171 h 6527758"/>
                  <a:gd name="connsiteX1194" fmla="*/ 4143136 w 5484290"/>
                  <a:gd name="connsiteY1194" fmla="*/ 3906904 h 6527758"/>
                  <a:gd name="connsiteX1195" fmla="*/ 4052590 w 5484290"/>
                  <a:gd name="connsiteY1195" fmla="*/ 3956554 h 6527758"/>
                  <a:gd name="connsiteX1196" fmla="*/ 4016870 w 5484290"/>
                  <a:gd name="connsiteY1196" fmla="*/ 3967599 h 6527758"/>
                  <a:gd name="connsiteX1197" fmla="*/ 3989206 w 5484290"/>
                  <a:gd name="connsiteY1197" fmla="*/ 3989457 h 6527758"/>
                  <a:gd name="connsiteX1198" fmla="*/ 3963222 w 5484290"/>
                  <a:gd name="connsiteY1198" fmla="*/ 4025139 h 6527758"/>
                  <a:gd name="connsiteX1199" fmla="*/ 3949486 w 5484290"/>
                  <a:gd name="connsiteY1199" fmla="*/ 4078421 h 6527758"/>
                  <a:gd name="connsiteX1200" fmla="*/ 3974830 w 5484290"/>
                  <a:gd name="connsiteY1200" fmla="*/ 4148307 h 6527758"/>
                  <a:gd name="connsiteX1201" fmla="*/ 3942398 w 5484290"/>
                  <a:gd name="connsiteY1201" fmla="*/ 4209457 h 6527758"/>
                  <a:gd name="connsiteX1202" fmla="*/ 3907852 w 5484290"/>
                  <a:gd name="connsiteY1202" fmla="*/ 4220923 h 6527758"/>
                  <a:gd name="connsiteX1203" fmla="*/ 3896050 w 5484290"/>
                  <a:gd name="connsiteY1203" fmla="*/ 4294732 h 6527758"/>
                  <a:gd name="connsiteX1204" fmla="*/ 3970380 w 5484290"/>
                  <a:gd name="connsiteY1204" fmla="*/ 4416498 h 6527758"/>
                  <a:gd name="connsiteX1205" fmla="*/ 3974074 w 5484290"/>
                  <a:gd name="connsiteY1205" fmla="*/ 4428397 h 6527758"/>
                  <a:gd name="connsiteX1206" fmla="*/ 3986788 w 5484290"/>
                  <a:gd name="connsiteY1206" fmla="*/ 4611471 h 6527758"/>
                  <a:gd name="connsiteX1207" fmla="*/ 3992836 w 5484290"/>
                  <a:gd name="connsiteY1207" fmla="*/ 4642725 h 6527758"/>
                  <a:gd name="connsiteX1208" fmla="*/ 4039406 w 5484290"/>
                  <a:gd name="connsiteY1208" fmla="*/ 4753254 h 6527758"/>
                  <a:gd name="connsiteX1209" fmla="*/ 4031640 w 5484290"/>
                  <a:gd name="connsiteY1209" fmla="*/ 4860243 h 6527758"/>
                  <a:gd name="connsiteX1210" fmla="*/ 4027968 w 5484290"/>
                  <a:gd name="connsiteY1210" fmla="*/ 4922410 h 6527758"/>
                  <a:gd name="connsiteX1211" fmla="*/ 4042834 w 5484290"/>
                  <a:gd name="connsiteY1211" fmla="*/ 5003100 h 6527758"/>
                  <a:gd name="connsiteX1212" fmla="*/ 4088976 w 5484290"/>
                  <a:gd name="connsiteY1212" fmla="*/ 5077770 h 6527758"/>
                  <a:gd name="connsiteX1213" fmla="*/ 4168904 w 5484290"/>
                  <a:gd name="connsiteY1213" fmla="*/ 5139381 h 6527758"/>
                  <a:gd name="connsiteX1214" fmla="*/ 4246824 w 5484290"/>
                  <a:gd name="connsiteY1214" fmla="*/ 5202919 h 6527758"/>
                  <a:gd name="connsiteX1215" fmla="*/ 4259998 w 5484290"/>
                  <a:gd name="connsiteY1215" fmla="*/ 5232751 h 6527758"/>
                  <a:gd name="connsiteX1216" fmla="*/ 4232746 w 5484290"/>
                  <a:gd name="connsiteY1216" fmla="*/ 5234919 h 6527758"/>
                  <a:gd name="connsiteX1217" fmla="*/ 4168028 w 5484290"/>
                  <a:gd name="connsiteY1217" fmla="*/ 5293795 h 6527758"/>
                  <a:gd name="connsiteX1218" fmla="*/ 4140804 w 5484290"/>
                  <a:gd name="connsiteY1218" fmla="*/ 5388545 h 6527758"/>
                  <a:gd name="connsiteX1219" fmla="*/ 4098714 w 5484290"/>
                  <a:gd name="connsiteY1219" fmla="*/ 5402605 h 6527758"/>
                  <a:gd name="connsiteX1220" fmla="*/ 4023988 w 5484290"/>
                  <a:gd name="connsiteY1220" fmla="*/ 5356077 h 6527758"/>
                  <a:gd name="connsiteX1221" fmla="*/ 3965372 w 5484290"/>
                  <a:gd name="connsiteY1221" fmla="*/ 5349687 h 6527758"/>
                  <a:gd name="connsiteX1222" fmla="*/ 3946758 w 5484290"/>
                  <a:gd name="connsiteY1222" fmla="*/ 5353617 h 6527758"/>
                  <a:gd name="connsiteX1223" fmla="*/ 3943568 w 5484290"/>
                  <a:gd name="connsiteY1223" fmla="*/ 5336608 h 6527758"/>
                  <a:gd name="connsiteX1224" fmla="*/ 3935426 w 5484290"/>
                  <a:gd name="connsiteY1224" fmla="*/ 5311219 h 6527758"/>
                  <a:gd name="connsiteX1225" fmla="*/ 3896522 w 5484290"/>
                  <a:gd name="connsiteY1225" fmla="*/ 5323772 h 6527758"/>
                  <a:gd name="connsiteX1226" fmla="*/ 3888480 w 5484290"/>
                  <a:gd name="connsiteY1226" fmla="*/ 5349993 h 6527758"/>
                  <a:gd name="connsiteX1227" fmla="*/ 3919516 w 5484290"/>
                  <a:gd name="connsiteY1227" fmla="*/ 5392818 h 6527758"/>
                  <a:gd name="connsiteX1228" fmla="*/ 3913328 w 5484290"/>
                  <a:gd name="connsiteY1228" fmla="*/ 5443505 h 6527758"/>
                  <a:gd name="connsiteX1229" fmla="*/ 3846246 w 5484290"/>
                  <a:gd name="connsiteY1229" fmla="*/ 5445993 h 6527758"/>
                  <a:gd name="connsiteX1230" fmla="*/ 3786638 w 5484290"/>
                  <a:gd name="connsiteY1230" fmla="*/ 5486858 h 6527758"/>
                  <a:gd name="connsiteX1231" fmla="*/ 3802660 w 5484290"/>
                  <a:gd name="connsiteY1231" fmla="*/ 5512418 h 6527758"/>
                  <a:gd name="connsiteX1232" fmla="*/ 3821440 w 5484290"/>
                  <a:gd name="connsiteY1232" fmla="*/ 5500611 h 6527758"/>
                  <a:gd name="connsiteX1233" fmla="*/ 3840310 w 5484290"/>
                  <a:gd name="connsiteY1233" fmla="*/ 5503384 h 6527758"/>
                  <a:gd name="connsiteX1234" fmla="*/ 3845700 w 5484290"/>
                  <a:gd name="connsiteY1234" fmla="*/ 5584657 h 6527758"/>
                  <a:gd name="connsiteX1235" fmla="*/ 3833628 w 5484290"/>
                  <a:gd name="connsiteY1235" fmla="*/ 5596215 h 6527758"/>
                  <a:gd name="connsiteX1236" fmla="*/ 3791616 w 5484290"/>
                  <a:gd name="connsiteY1236" fmla="*/ 5587820 h 6527758"/>
                  <a:gd name="connsiteX1237" fmla="*/ 3768128 w 5484290"/>
                  <a:gd name="connsiteY1237" fmla="*/ 5560916 h 6527758"/>
                  <a:gd name="connsiteX1238" fmla="*/ 3715290 w 5484290"/>
                  <a:gd name="connsiteY1238" fmla="*/ 5523529 h 6527758"/>
                  <a:gd name="connsiteX1239" fmla="*/ 3700364 w 5484290"/>
                  <a:gd name="connsiteY1239" fmla="*/ 5520842 h 6527758"/>
                  <a:gd name="connsiteX1240" fmla="*/ 3654420 w 5484290"/>
                  <a:gd name="connsiteY1240" fmla="*/ 5549395 h 6527758"/>
                  <a:gd name="connsiteX1241" fmla="*/ 3689720 w 5484290"/>
                  <a:gd name="connsiteY1241" fmla="*/ 5539522 h 6527758"/>
                  <a:gd name="connsiteX1242" fmla="*/ 3751542 w 5484290"/>
                  <a:gd name="connsiteY1242" fmla="*/ 5618470 h 6527758"/>
                  <a:gd name="connsiteX1243" fmla="*/ 3770586 w 5484290"/>
                  <a:gd name="connsiteY1243" fmla="*/ 5650398 h 6527758"/>
                  <a:gd name="connsiteX1244" fmla="*/ 3793682 w 5484290"/>
                  <a:gd name="connsiteY1244" fmla="*/ 5771057 h 6527758"/>
                  <a:gd name="connsiteX1245" fmla="*/ 3777416 w 5484290"/>
                  <a:gd name="connsiteY1245" fmla="*/ 5775826 h 6527758"/>
                  <a:gd name="connsiteX1246" fmla="*/ 3664974 w 5484290"/>
                  <a:gd name="connsiteY1246" fmla="*/ 5797820 h 6527758"/>
                  <a:gd name="connsiteX1247" fmla="*/ 3612064 w 5484290"/>
                  <a:gd name="connsiteY1247" fmla="*/ 5801402 h 6527758"/>
                  <a:gd name="connsiteX1248" fmla="*/ 3610048 w 5484290"/>
                  <a:gd name="connsiteY1248" fmla="*/ 5784813 h 6527758"/>
                  <a:gd name="connsiteX1249" fmla="*/ 3610378 w 5484290"/>
                  <a:gd name="connsiteY1249" fmla="*/ 5769061 h 6527758"/>
                  <a:gd name="connsiteX1250" fmla="*/ 3590508 w 5484290"/>
                  <a:gd name="connsiteY1250" fmla="*/ 5776510 h 6527758"/>
                  <a:gd name="connsiteX1251" fmla="*/ 3547408 w 5484290"/>
                  <a:gd name="connsiteY1251" fmla="*/ 5782276 h 6527758"/>
                  <a:gd name="connsiteX1252" fmla="*/ 3529042 w 5484290"/>
                  <a:gd name="connsiteY1252" fmla="*/ 5774392 h 6527758"/>
                  <a:gd name="connsiteX1253" fmla="*/ 3469496 w 5484290"/>
                  <a:gd name="connsiteY1253" fmla="*/ 5737253 h 6527758"/>
                  <a:gd name="connsiteX1254" fmla="*/ 3444840 w 5484290"/>
                  <a:gd name="connsiteY1254" fmla="*/ 5728447 h 6527758"/>
                  <a:gd name="connsiteX1255" fmla="*/ 3421198 w 5484290"/>
                  <a:gd name="connsiteY1255" fmla="*/ 5746451 h 6527758"/>
                  <a:gd name="connsiteX1256" fmla="*/ 3372908 w 5484290"/>
                  <a:gd name="connsiteY1256" fmla="*/ 5774166 h 6527758"/>
                  <a:gd name="connsiteX1257" fmla="*/ 3273636 w 5484290"/>
                  <a:gd name="connsiteY1257" fmla="*/ 5807474 h 6527758"/>
                  <a:gd name="connsiteX1258" fmla="*/ 3236114 w 5484290"/>
                  <a:gd name="connsiteY1258" fmla="*/ 5960702 h 6527758"/>
                  <a:gd name="connsiteX1259" fmla="*/ 3238214 w 5484290"/>
                  <a:gd name="connsiteY1259" fmla="*/ 5973355 h 6527758"/>
                  <a:gd name="connsiteX1260" fmla="*/ 3246714 w 5484290"/>
                  <a:gd name="connsiteY1260" fmla="*/ 6075574 h 6527758"/>
                  <a:gd name="connsiteX1261" fmla="*/ 3275232 w 5484290"/>
                  <a:gd name="connsiteY1261" fmla="*/ 6106920 h 6527758"/>
                  <a:gd name="connsiteX1262" fmla="*/ 3415900 w 5484290"/>
                  <a:gd name="connsiteY1262" fmla="*/ 6261640 h 6527758"/>
                  <a:gd name="connsiteX1263" fmla="*/ 3405592 w 5484290"/>
                  <a:gd name="connsiteY1263" fmla="*/ 6283085 h 6527758"/>
                  <a:gd name="connsiteX1264" fmla="*/ 3383286 w 5484290"/>
                  <a:gd name="connsiteY1264" fmla="*/ 6275116 h 6527758"/>
                  <a:gd name="connsiteX1265" fmla="*/ 3245352 w 5484290"/>
                  <a:gd name="connsiteY1265" fmla="*/ 6290648 h 6527758"/>
                  <a:gd name="connsiteX1266" fmla="*/ 3211298 w 5484290"/>
                  <a:gd name="connsiteY1266" fmla="*/ 6259971 h 6527758"/>
                  <a:gd name="connsiteX1267" fmla="*/ 3180944 w 5484290"/>
                  <a:gd name="connsiteY1267" fmla="*/ 6259708 h 6527758"/>
                  <a:gd name="connsiteX1268" fmla="*/ 3197386 w 5484290"/>
                  <a:gd name="connsiteY1268" fmla="*/ 6284096 h 6527758"/>
                  <a:gd name="connsiteX1269" fmla="*/ 3225734 w 5484290"/>
                  <a:gd name="connsiteY1269" fmla="*/ 6304801 h 6527758"/>
                  <a:gd name="connsiteX1270" fmla="*/ 3189426 w 5484290"/>
                  <a:gd name="connsiteY1270" fmla="*/ 6306379 h 6527758"/>
                  <a:gd name="connsiteX1271" fmla="*/ 3180404 w 5484290"/>
                  <a:gd name="connsiteY1271" fmla="*/ 6313570 h 6527758"/>
                  <a:gd name="connsiteX1272" fmla="*/ 3170550 w 5484290"/>
                  <a:gd name="connsiteY1272" fmla="*/ 6318230 h 6527758"/>
                  <a:gd name="connsiteX1273" fmla="*/ 3165734 w 5484290"/>
                  <a:gd name="connsiteY1273" fmla="*/ 6336078 h 6527758"/>
                  <a:gd name="connsiteX1274" fmla="*/ 3145232 w 5484290"/>
                  <a:gd name="connsiteY1274" fmla="*/ 6346784 h 6527758"/>
                  <a:gd name="connsiteX1275" fmla="*/ 3111846 w 5484290"/>
                  <a:gd name="connsiteY1275" fmla="*/ 6325596 h 6527758"/>
                  <a:gd name="connsiteX1276" fmla="*/ 2979714 w 5484290"/>
                  <a:gd name="connsiteY1276" fmla="*/ 6266491 h 6527758"/>
                  <a:gd name="connsiteX1277" fmla="*/ 2891554 w 5484290"/>
                  <a:gd name="connsiteY1277" fmla="*/ 6302486 h 6527758"/>
                  <a:gd name="connsiteX1278" fmla="*/ 2843422 w 5484290"/>
                  <a:gd name="connsiteY1278" fmla="*/ 6307789 h 6527758"/>
                  <a:gd name="connsiteX1279" fmla="*/ 2806102 w 5484290"/>
                  <a:gd name="connsiteY1279" fmla="*/ 6286519 h 6527758"/>
                  <a:gd name="connsiteX1280" fmla="*/ 2788444 w 5484290"/>
                  <a:gd name="connsiteY1280" fmla="*/ 6284181 h 6527758"/>
                  <a:gd name="connsiteX1281" fmla="*/ 2732788 w 5484290"/>
                  <a:gd name="connsiteY1281" fmla="*/ 6273563 h 6527758"/>
                  <a:gd name="connsiteX1282" fmla="*/ 2612454 w 5484290"/>
                  <a:gd name="connsiteY1282" fmla="*/ 6214703 h 6527758"/>
                  <a:gd name="connsiteX1283" fmla="*/ 2570440 w 5484290"/>
                  <a:gd name="connsiteY1283" fmla="*/ 6210282 h 6527758"/>
                  <a:gd name="connsiteX1284" fmla="*/ 2548180 w 5484290"/>
                  <a:gd name="connsiteY1284" fmla="*/ 6202331 h 6527758"/>
                  <a:gd name="connsiteX1285" fmla="*/ 2503486 w 5484290"/>
                  <a:gd name="connsiteY1285" fmla="*/ 6194306 h 6527758"/>
                  <a:gd name="connsiteX1286" fmla="*/ 2459374 w 5484290"/>
                  <a:gd name="connsiteY1286" fmla="*/ 6195751 h 6527758"/>
                  <a:gd name="connsiteX1287" fmla="*/ 2428888 w 5484290"/>
                  <a:gd name="connsiteY1287" fmla="*/ 6192801 h 6527758"/>
                  <a:gd name="connsiteX1288" fmla="*/ 2424656 w 5484290"/>
                  <a:gd name="connsiteY1288" fmla="*/ 6163502 h 6527758"/>
                  <a:gd name="connsiteX1289" fmla="*/ 2414788 w 5484290"/>
                  <a:gd name="connsiteY1289" fmla="*/ 6146745 h 6527758"/>
                  <a:gd name="connsiteX1290" fmla="*/ 2385166 w 5484290"/>
                  <a:gd name="connsiteY1290" fmla="*/ 6133518 h 6527758"/>
                  <a:gd name="connsiteX1291" fmla="*/ 2336710 w 5484290"/>
                  <a:gd name="connsiteY1291" fmla="*/ 6117533 h 6527758"/>
                  <a:gd name="connsiteX1292" fmla="*/ 2277702 w 5484290"/>
                  <a:gd name="connsiteY1292" fmla="*/ 6116304 h 6527758"/>
                  <a:gd name="connsiteX1293" fmla="*/ 2198698 w 5484290"/>
                  <a:gd name="connsiteY1293" fmla="*/ 6093378 h 6527758"/>
                  <a:gd name="connsiteX1294" fmla="*/ 2181294 w 5484290"/>
                  <a:gd name="connsiteY1294" fmla="*/ 6079223 h 6527758"/>
                  <a:gd name="connsiteX1295" fmla="*/ 2129088 w 5484290"/>
                  <a:gd name="connsiteY1295" fmla="*/ 6036758 h 6527758"/>
                  <a:gd name="connsiteX1296" fmla="*/ 2102162 w 5484290"/>
                  <a:gd name="connsiteY1296" fmla="*/ 5990089 h 6527758"/>
                  <a:gd name="connsiteX1297" fmla="*/ 2057642 w 5484290"/>
                  <a:gd name="connsiteY1297" fmla="*/ 5974187 h 6527758"/>
                  <a:gd name="connsiteX1298" fmla="*/ 2008264 w 5484290"/>
                  <a:gd name="connsiteY1298" fmla="*/ 5964490 h 6527758"/>
                  <a:gd name="connsiteX1299" fmla="*/ 1936482 w 5484290"/>
                  <a:gd name="connsiteY1299" fmla="*/ 5899152 h 6527758"/>
                  <a:gd name="connsiteX1300" fmla="*/ 1928882 w 5484290"/>
                  <a:gd name="connsiteY1300" fmla="*/ 5868650 h 6527758"/>
                  <a:gd name="connsiteX1301" fmla="*/ 1979646 w 5484290"/>
                  <a:gd name="connsiteY1301" fmla="*/ 5796804 h 6527758"/>
                  <a:gd name="connsiteX1302" fmla="*/ 1982772 w 5484290"/>
                  <a:gd name="connsiteY1302" fmla="*/ 5743669 h 6527758"/>
                  <a:gd name="connsiteX1303" fmla="*/ 1945442 w 5484290"/>
                  <a:gd name="connsiteY1303" fmla="*/ 5740921 h 6527758"/>
                  <a:gd name="connsiteX1304" fmla="*/ 1954662 w 5484290"/>
                  <a:gd name="connsiteY1304" fmla="*/ 5715104 h 6527758"/>
                  <a:gd name="connsiteX1305" fmla="*/ 1961216 w 5484290"/>
                  <a:gd name="connsiteY1305" fmla="*/ 5709775 h 6527758"/>
                  <a:gd name="connsiteX1306" fmla="*/ 1955818 w 5484290"/>
                  <a:gd name="connsiteY1306" fmla="*/ 5712154 h 6527758"/>
                  <a:gd name="connsiteX1307" fmla="*/ 1958756 w 5484290"/>
                  <a:gd name="connsiteY1307" fmla="*/ 5689289 h 6527758"/>
                  <a:gd name="connsiteX1308" fmla="*/ 1982694 w 5484290"/>
                  <a:gd name="connsiteY1308" fmla="*/ 5695496 h 6527758"/>
                  <a:gd name="connsiteX1309" fmla="*/ 2017434 w 5484290"/>
                  <a:gd name="connsiteY1309" fmla="*/ 5715407 h 6527758"/>
                  <a:gd name="connsiteX1310" fmla="*/ 2005474 w 5484290"/>
                  <a:gd name="connsiteY1310" fmla="*/ 5711499 h 6527758"/>
                  <a:gd name="connsiteX1311" fmla="*/ 2017188 w 5484290"/>
                  <a:gd name="connsiteY1311" fmla="*/ 5717589 h 6527758"/>
                  <a:gd name="connsiteX1312" fmla="*/ 2020512 w 5484290"/>
                  <a:gd name="connsiteY1312" fmla="*/ 5718777 h 6527758"/>
                  <a:gd name="connsiteX1313" fmla="*/ 2033348 w 5484290"/>
                  <a:gd name="connsiteY1313" fmla="*/ 5711105 h 6527758"/>
                  <a:gd name="connsiteX1314" fmla="*/ 2048598 w 5484290"/>
                  <a:gd name="connsiteY1314" fmla="*/ 5712419 h 6527758"/>
                  <a:gd name="connsiteX1315" fmla="*/ 2056796 w 5484290"/>
                  <a:gd name="connsiteY1315" fmla="*/ 5715214 h 6527758"/>
                  <a:gd name="connsiteX1316" fmla="*/ 2062268 w 5484290"/>
                  <a:gd name="connsiteY1316" fmla="*/ 5710844 h 6527758"/>
                  <a:gd name="connsiteX1317" fmla="*/ 2071966 w 5484290"/>
                  <a:gd name="connsiteY1317" fmla="*/ 5712067 h 6527758"/>
                  <a:gd name="connsiteX1318" fmla="*/ 2084194 w 5484290"/>
                  <a:gd name="connsiteY1318" fmla="*/ 5717190 h 6527758"/>
                  <a:gd name="connsiteX1319" fmla="*/ 2089520 w 5484290"/>
                  <a:gd name="connsiteY1319" fmla="*/ 5716457 h 6527758"/>
                  <a:gd name="connsiteX1320" fmla="*/ 2137556 w 5484290"/>
                  <a:gd name="connsiteY1320" fmla="*/ 5682040 h 6527758"/>
                  <a:gd name="connsiteX1321" fmla="*/ 2177382 w 5484290"/>
                  <a:gd name="connsiteY1321" fmla="*/ 5663203 h 6527758"/>
                  <a:gd name="connsiteX1322" fmla="*/ 2210680 w 5484290"/>
                  <a:gd name="connsiteY1322" fmla="*/ 5692289 h 6527758"/>
                  <a:gd name="connsiteX1323" fmla="*/ 2270486 w 5484290"/>
                  <a:gd name="connsiteY1323" fmla="*/ 5754647 h 6527758"/>
                  <a:gd name="connsiteX1324" fmla="*/ 2327668 w 5484290"/>
                  <a:gd name="connsiteY1324" fmla="*/ 5735399 h 6527758"/>
                  <a:gd name="connsiteX1325" fmla="*/ 2401782 w 5484290"/>
                  <a:gd name="connsiteY1325" fmla="*/ 5698394 h 6527758"/>
                  <a:gd name="connsiteX1326" fmla="*/ 2404622 w 5484290"/>
                  <a:gd name="connsiteY1326" fmla="*/ 5699107 h 6527758"/>
                  <a:gd name="connsiteX1327" fmla="*/ 2443996 w 5484290"/>
                  <a:gd name="connsiteY1327" fmla="*/ 5682301 h 6527758"/>
                  <a:gd name="connsiteX1328" fmla="*/ 2477832 w 5484290"/>
                  <a:gd name="connsiteY1328" fmla="*/ 5678082 h 6527758"/>
                  <a:gd name="connsiteX1329" fmla="*/ 2508486 w 5484290"/>
                  <a:gd name="connsiteY1329" fmla="*/ 5686398 h 6527758"/>
                  <a:gd name="connsiteX1330" fmla="*/ 2512046 w 5484290"/>
                  <a:gd name="connsiteY1330" fmla="*/ 5686203 h 6527758"/>
                  <a:gd name="connsiteX1331" fmla="*/ 2587346 w 5484290"/>
                  <a:gd name="connsiteY1331" fmla="*/ 5686650 h 6527758"/>
                  <a:gd name="connsiteX1332" fmla="*/ 2635820 w 5484290"/>
                  <a:gd name="connsiteY1332" fmla="*/ 5706609 h 6527758"/>
                  <a:gd name="connsiteX1333" fmla="*/ 2672310 w 5484290"/>
                  <a:gd name="connsiteY1333" fmla="*/ 5752705 h 6527758"/>
                  <a:gd name="connsiteX1334" fmla="*/ 2654130 w 5484290"/>
                  <a:gd name="connsiteY1334" fmla="*/ 5811011 h 6527758"/>
                  <a:gd name="connsiteX1335" fmla="*/ 2641788 w 5484290"/>
                  <a:gd name="connsiteY1335" fmla="*/ 5828423 h 6527758"/>
                  <a:gd name="connsiteX1336" fmla="*/ 2636628 w 5484290"/>
                  <a:gd name="connsiteY1336" fmla="*/ 5844809 h 6527758"/>
                  <a:gd name="connsiteX1337" fmla="*/ 2654428 w 5484290"/>
                  <a:gd name="connsiteY1337" fmla="*/ 5857325 h 6527758"/>
                  <a:gd name="connsiteX1338" fmla="*/ 2737268 w 5484290"/>
                  <a:gd name="connsiteY1338" fmla="*/ 5867952 h 6527758"/>
                  <a:gd name="connsiteX1339" fmla="*/ 2757666 w 5484290"/>
                  <a:gd name="connsiteY1339" fmla="*/ 5873903 h 6527758"/>
                  <a:gd name="connsiteX1340" fmla="*/ 2796488 w 5484290"/>
                  <a:gd name="connsiteY1340" fmla="*/ 5869077 h 6527758"/>
                  <a:gd name="connsiteX1341" fmla="*/ 2818060 w 5484290"/>
                  <a:gd name="connsiteY1341" fmla="*/ 5875448 h 6527758"/>
                  <a:gd name="connsiteX1342" fmla="*/ 2841564 w 5484290"/>
                  <a:gd name="connsiteY1342" fmla="*/ 5950600 h 6527758"/>
                  <a:gd name="connsiteX1343" fmla="*/ 2848754 w 5484290"/>
                  <a:gd name="connsiteY1343" fmla="*/ 5963850 h 6527758"/>
                  <a:gd name="connsiteX1344" fmla="*/ 2920288 w 5484290"/>
                  <a:gd name="connsiteY1344" fmla="*/ 5978720 h 6527758"/>
                  <a:gd name="connsiteX1345" fmla="*/ 2941920 w 5484290"/>
                  <a:gd name="connsiteY1345" fmla="*/ 5977622 h 6527758"/>
                  <a:gd name="connsiteX1346" fmla="*/ 2942104 w 5484290"/>
                  <a:gd name="connsiteY1346" fmla="*/ 5975903 h 6527758"/>
                  <a:gd name="connsiteX1347" fmla="*/ 2940872 w 5484290"/>
                  <a:gd name="connsiteY1347" fmla="*/ 5975589 h 6527758"/>
                  <a:gd name="connsiteX1348" fmla="*/ 2935332 w 5484290"/>
                  <a:gd name="connsiteY1348" fmla="*/ 5957740 h 6527758"/>
                  <a:gd name="connsiteX1349" fmla="*/ 2896396 w 5484290"/>
                  <a:gd name="connsiteY1349" fmla="*/ 5859195 h 6527758"/>
                  <a:gd name="connsiteX1350" fmla="*/ 2772188 w 5484290"/>
                  <a:gd name="connsiteY1350" fmla="*/ 5784413 h 6527758"/>
                  <a:gd name="connsiteX1351" fmla="*/ 2761788 w 5484290"/>
                  <a:gd name="connsiteY1351" fmla="*/ 5772762 h 6527758"/>
                  <a:gd name="connsiteX1352" fmla="*/ 2709696 w 5484290"/>
                  <a:gd name="connsiteY1352" fmla="*/ 5718451 h 6527758"/>
                  <a:gd name="connsiteX1353" fmla="*/ 2668684 w 5484290"/>
                  <a:gd name="connsiteY1353" fmla="*/ 5681319 h 6527758"/>
                  <a:gd name="connsiteX1354" fmla="*/ 2584050 w 5484290"/>
                  <a:gd name="connsiteY1354" fmla="*/ 5599514 h 6527758"/>
                  <a:gd name="connsiteX1355" fmla="*/ 2560310 w 5484290"/>
                  <a:gd name="connsiteY1355" fmla="*/ 5565906 h 6527758"/>
                  <a:gd name="connsiteX1356" fmla="*/ 2593844 w 5484290"/>
                  <a:gd name="connsiteY1356" fmla="*/ 5546146 h 6527758"/>
                  <a:gd name="connsiteX1357" fmla="*/ 2649688 w 5484290"/>
                  <a:gd name="connsiteY1357" fmla="*/ 5534353 h 6527758"/>
                  <a:gd name="connsiteX1358" fmla="*/ 2655642 w 5484290"/>
                  <a:gd name="connsiteY1358" fmla="*/ 5532513 h 6527758"/>
                  <a:gd name="connsiteX1359" fmla="*/ 2732462 w 5484290"/>
                  <a:gd name="connsiteY1359" fmla="*/ 5573177 h 6527758"/>
                  <a:gd name="connsiteX1360" fmla="*/ 2723664 w 5484290"/>
                  <a:gd name="connsiteY1360" fmla="*/ 5597806 h 6527758"/>
                  <a:gd name="connsiteX1361" fmla="*/ 2719410 w 5484290"/>
                  <a:gd name="connsiteY1361" fmla="*/ 5669021 h 6527758"/>
                  <a:gd name="connsiteX1362" fmla="*/ 2756146 w 5484290"/>
                  <a:gd name="connsiteY1362" fmla="*/ 5703303 h 6527758"/>
                  <a:gd name="connsiteX1363" fmla="*/ 2773252 w 5484290"/>
                  <a:gd name="connsiteY1363" fmla="*/ 5696187 h 6527758"/>
                  <a:gd name="connsiteX1364" fmla="*/ 2762084 w 5484290"/>
                  <a:gd name="connsiteY1364" fmla="*/ 5645912 h 6527758"/>
                  <a:gd name="connsiteX1365" fmla="*/ 2747804 w 5484290"/>
                  <a:gd name="connsiteY1365" fmla="*/ 5556174 h 6527758"/>
                  <a:gd name="connsiteX1366" fmla="*/ 2788630 w 5484290"/>
                  <a:gd name="connsiteY1366" fmla="*/ 5527116 h 6527758"/>
                  <a:gd name="connsiteX1367" fmla="*/ 2856628 w 5484290"/>
                  <a:gd name="connsiteY1367" fmla="*/ 5499829 h 6527758"/>
                  <a:gd name="connsiteX1368" fmla="*/ 2942286 w 5484290"/>
                  <a:gd name="connsiteY1368" fmla="*/ 5363795 h 6527758"/>
                  <a:gd name="connsiteX1369" fmla="*/ 3036106 w 5484290"/>
                  <a:gd name="connsiteY1369" fmla="*/ 5327217 h 6527758"/>
                  <a:gd name="connsiteX1370" fmla="*/ 3138828 w 5484290"/>
                  <a:gd name="connsiteY1370" fmla="*/ 5336137 h 6527758"/>
                  <a:gd name="connsiteX1371" fmla="*/ 3187224 w 5484290"/>
                  <a:gd name="connsiteY1371" fmla="*/ 5378550 h 6527758"/>
                  <a:gd name="connsiteX1372" fmla="*/ 3205552 w 5484290"/>
                  <a:gd name="connsiteY1372" fmla="*/ 5538501 h 6527758"/>
                  <a:gd name="connsiteX1373" fmla="*/ 3220064 w 5484290"/>
                  <a:gd name="connsiteY1373" fmla="*/ 5560877 h 6527758"/>
                  <a:gd name="connsiteX1374" fmla="*/ 3206890 w 5484290"/>
                  <a:gd name="connsiteY1374" fmla="*/ 5531045 h 6527758"/>
                  <a:gd name="connsiteX1375" fmla="*/ 3224072 w 5484290"/>
                  <a:gd name="connsiteY1375" fmla="*/ 5501475 h 6527758"/>
                  <a:gd name="connsiteX1376" fmla="*/ 3237986 w 5484290"/>
                  <a:gd name="connsiteY1376" fmla="*/ 5477352 h 6527758"/>
                  <a:gd name="connsiteX1377" fmla="*/ 3259344 w 5484290"/>
                  <a:gd name="connsiteY1377" fmla="*/ 5399021 h 6527758"/>
                  <a:gd name="connsiteX1378" fmla="*/ 3295564 w 5484290"/>
                  <a:gd name="connsiteY1378" fmla="*/ 5382864 h 6527758"/>
                  <a:gd name="connsiteX1379" fmla="*/ 3326756 w 5484290"/>
                  <a:gd name="connsiteY1379" fmla="*/ 5380781 h 6527758"/>
                  <a:gd name="connsiteX1380" fmla="*/ 3332618 w 5484290"/>
                  <a:gd name="connsiteY1380" fmla="*/ 5345845 h 6527758"/>
                  <a:gd name="connsiteX1381" fmla="*/ 3325396 w 5484290"/>
                  <a:gd name="connsiteY1381" fmla="*/ 5314173 h 6527758"/>
                  <a:gd name="connsiteX1382" fmla="*/ 3361268 w 5484290"/>
                  <a:gd name="connsiteY1382" fmla="*/ 5258218 h 6527758"/>
                  <a:gd name="connsiteX1383" fmla="*/ 3341468 w 5484290"/>
                  <a:gd name="connsiteY1383" fmla="*/ 5224696 h 6527758"/>
                  <a:gd name="connsiteX1384" fmla="*/ 3376598 w 5484290"/>
                  <a:gd name="connsiteY1384" fmla="*/ 5204182 h 6527758"/>
                  <a:gd name="connsiteX1385" fmla="*/ 3431944 w 5484290"/>
                  <a:gd name="connsiteY1385" fmla="*/ 5216017 h 6527758"/>
                  <a:gd name="connsiteX1386" fmla="*/ 3459360 w 5484290"/>
                  <a:gd name="connsiteY1386" fmla="*/ 5205973 h 6527758"/>
                  <a:gd name="connsiteX1387" fmla="*/ 3436464 w 5484290"/>
                  <a:gd name="connsiteY1387" fmla="*/ 5188537 h 6527758"/>
                  <a:gd name="connsiteX1388" fmla="*/ 3412812 w 5484290"/>
                  <a:gd name="connsiteY1388" fmla="*/ 5169509 h 6527758"/>
                  <a:gd name="connsiteX1389" fmla="*/ 3439640 w 5484290"/>
                  <a:gd name="connsiteY1389" fmla="*/ 5149998 h 6527758"/>
                  <a:gd name="connsiteX1390" fmla="*/ 3519128 w 5484290"/>
                  <a:gd name="connsiteY1390" fmla="*/ 5138717 h 6527758"/>
                  <a:gd name="connsiteX1391" fmla="*/ 3563496 w 5484290"/>
                  <a:gd name="connsiteY1391" fmla="*/ 5166466 h 6527758"/>
                  <a:gd name="connsiteX1392" fmla="*/ 3536732 w 5484290"/>
                  <a:gd name="connsiteY1392" fmla="*/ 5126491 h 6527758"/>
                  <a:gd name="connsiteX1393" fmla="*/ 3516692 w 5484290"/>
                  <a:gd name="connsiteY1393" fmla="*/ 5123300 h 6527758"/>
                  <a:gd name="connsiteX1394" fmla="*/ 3500504 w 5484290"/>
                  <a:gd name="connsiteY1394" fmla="*/ 5105616 h 6527758"/>
                  <a:gd name="connsiteX1395" fmla="*/ 3544848 w 5484290"/>
                  <a:gd name="connsiteY1395" fmla="*/ 5059299 h 6527758"/>
                  <a:gd name="connsiteX1396" fmla="*/ 3578642 w 5484290"/>
                  <a:gd name="connsiteY1396" fmla="*/ 5064758 h 6527758"/>
                  <a:gd name="connsiteX1397" fmla="*/ 3588122 w 5484290"/>
                  <a:gd name="connsiteY1397" fmla="*/ 5082692 h 6527758"/>
                  <a:gd name="connsiteX1398" fmla="*/ 3674410 w 5484290"/>
                  <a:gd name="connsiteY1398" fmla="*/ 5085740 h 6527758"/>
                  <a:gd name="connsiteX1399" fmla="*/ 3722122 w 5484290"/>
                  <a:gd name="connsiteY1399" fmla="*/ 5085591 h 6527758"/>
                  <a:gd name="connsiteX1400" fmla="*/ 3775126 w 5484290"/>
                  <a:gd name="connsiteY1400" fmla="*/ 5115102 h 6527758"/>
                  <a:gd name="connsiteX1401" fmla="*/ 3768156 w 5484290"/>
                  <a:gd name="connsiteY1401" fmla="*/ 5090132 h 6527758"/>
                  <a:gd name="connsiteX1402" fmla="*/ 3791694 w 5484290"/>
                  <a:gd name="connsiteY1402" fmla="*/ 5002000 h 6527758"/>
                  <a:gd name="connsiteX1403" fmla="*/ 3802416 w 5484290"/>
                  <a:gd name="connsiteY1403" fmla="*/ 4960865 h 6527758"/>
                  <a:gd name="connsiteX1404" fmla="*/ 3773394 w 5484290"/>
                  <a:gd name="connsiteY1404" fmla="*/ 4934631 h 6527758"/>
                  <a:gd name="connsiteX1405" fmla="*/ 3756874 w 5484290"/>
                  <a:gd name="connsiteY1405" fmla="*/ 4932697 h 6527758"/>
                  <a:gd name="connsiteX1406" fmla="*/ 3730622 w 5484290"/>
                  <a:gd name="connsiteY1406" fmla="*/ 4906128 h 6527758"/>
                  <a:gd name="connsiteX1407" fmla="*/ 3744198 w 5484290"/>
                  <a:gd name="connsiteY1407" fmla="*/ 4879238 h 6527758"/>
                  <a:gd name="connsiteX1408" fmla="*/ 3767922 w 5484290"/>
                  <a:gd name="connsiteY1408" fmla="*/ 4857295 h 6527758"/>
                  <a:gd name="connsiteX1409" fmla="*/ 3817806 w 5484290"/>
                  <a:gd name="connsiteY1409" fmla="*/ 4828827 h 6527758"/>
                  <a:gd name="connsiteX1410" fmla="*/ 3875744 w 5484290"/>
                  <a:gd name="connsiteY1410" fmla="*/ 4811171 h 6527758"/>
                  <a:gd name="connsiteX1411" fmla="*/ 3881438 w 5484290"/>
                  <a:gd name="connsiteY1411" fmla="*/ 4784111 h 6527758"/>
                  <a:gd name="connsiteX1412" fmla="*/ 3871190 w 5484290"/>
                  <a:gd name="connsiteY1412" fmla="*/ 4727552 h 6527758"/>
                  <a:gd name="connsiteX1413" fmla="*/ 3850966 w 5484290"/>
                  <a:gd name="connsiteY1413" fmla="*/ 4676687 h 6527758"/>
                  <a:gd name="connsiteX1414" fmla="*/ 3784594 w 5484290"/>
                  <a:gd name="connsiteY1414" fmla="*/ 4814321 h 6527758"/>
                  <a:gd name="connsiteX1415" fmla="*/ 3752736 w 5484290"/>
                  <a:gd name="connsiteY1415" fmla="*/ 4829389 h 6527758"/>
                  <a:gd name="connsiteX1416" fmla="*/ 3757002 w 5484290"/>
                  <a:gd name="connsiteY1416" fmla="*/ 4795207 h 6527758"/>
                  <a:gd name="connsiteX1417" fmla="*/ 3768130 w 5484290"/>
                  <a:gd name="connsiteY1417" fmla="*/ 4715867 h 6527758"/>
                  <a:gd name="connsiteX1418" fmla="*/ 3832500 w 5484290"/>
                  <a:gd name="connsiteY1418" fmla="*/ 4617194 h 6527758"/>
                  <a:gd name="connsiteX1419" fmla="*/ 3875754 w 5484290"/>
                  <a:gd name="connsiteY1419" fmla="*/ 4566521 h 6527758"/>
                  <a:gd name="connsiteX1420" fmla="*/ 3893168 w 5484290"/>
                  <a:gd name="connsiteY1420" fmla="*/ 4469588 h 6527758"/>
                  <a:gd name="connsiteX1421" fmla="*/ 3895506 w 5484290"/>
                  <a:gd name="connsiteY1421" fmla="*/ 4433395 h 6527758"/>
                  <a:gd name="connsiteX1422" fmla="*/ 3895482 w 5484290"/>
                  <a:gd name="connsiteY1422" fmla="*/ 4359329 h 6527758"/>
                  <a:gd name="connsiteX1423" fmla="*/ 3889518 w 5484290"/>
                  <a:gd name="connsiteY1423" fmla="*/ 4324137 h 6527758"/>
                  <a:gd name="connsiteX1424" fmla="*/ 3830298 w 5484290"/>
                  <a:gd name="connsiteY1424" fmla="*/ 4252731 h 6527758"/>
                  <a:gd name="connsiteX1425" fmla="*/ 3810080 w 5484290"/>
                  <a:gd name="connsiteY1425" fmla="*/ 4220383 h 6527758"/>
                  <a:gd name="connsiteX1426" fmla="*/ 3746406 w 5484290"/>
                  <a:gd name="connsiteY1426" fmla="*/ 4116969 h 6527758"/>
                  <a:gd name="connsiteX1427" fmla="*/ 3736070 w 5484290"/>
                  <a:gd name="connsiteY1427" fmla="*/ 4045832 h 6527758"/>
                  <a:gd name="connsiteX1428" fmla="*/ 3794172 w 5484290"/>
                  <a:gd name="connsiteY1428" fmla="*/ 4020300 h 6527758"/>
                  <a:gd name="connsiteX1429" fmla="*/ 3836434 w 5484290"/>
                  <a:gd name="connsiteY1429" fmla="*/ 4016880 h 6527758"/>
                  <a:gd name="connsiteX1430" fmla="*/ 3854624 w 5484290"/>
                  <a:gd name="connsiteY1430" fmla="*/ 3995606 h 6527758"/>
                  <a:gd name="connsiteX1431" fmla="*/ 3883110 w 5484290"/>
                  <a:gd name="connsiteY1431" fmla="*/ 3915854 h 6527758"/>
                  <a:gd name="connsiteX1432" fmla="*/ 3884190 w 5484290"/>
                  <a:gd name="connsiteY1432" fmla="*/ 3883178 h 6527758"/>
                  <a:gd name="connsiteX1433" fmla="*/ 3849900 w 5484290"/>
                  <a:gd name="connsiteY1433" fmla="*/ 3901347 h 6527758"/>
                  <a:gd name="connsiteX1434" fmla="*/ 3778216 w 5484290"/>
                  <a:gd name="connsiteY1434" fmla="*/ 3935253 h 6527758"/>
                  <a:gd name="connsiteX1435" fmla="*/ 3768312 w 5484290"/>
                  <a:gd name="connsiteY1435" fmla="*/ 3899976 h 6527758"/>
                  <a:gd name="connsiteX1436" fmla="*/ 3770064 w 5484290"/>
                  <a:gd name="connsiteY1436" fmla="*/ 3872830 h 6527758"/>
                  <a:gd name="connsiteX1437" fmla="*/ 3766624 w 5484290"/>
                  <a:gd name="connsiteY1437" fmla="*/ 3867634 h 6527758"/>
                  <a:gd name="connsiteX1438" fmla="*/ 3767182 w 5484290"/>
                  <a:gd name="connsiteY1438" fmla="*/ 3766005 h 6527758"/>
                  <a:gd name="connsiteX1439" fmla="*/ 3773886 w 5484290"/>
                  <a:gd name="connsiteY1439" fmla="*/ 3747239 h 6527758"/>
                  <a:gd name="connsiteX1440" fmla="*/ 3812954 w 5484290"/>
                  <a:gd name="connsiteY1440" fmla="*/ 3726810 h 6527758"/>
                  <a:gd name="connsiteX1441" fmla="*/ 3968774 w 5484290"/>
                  <a:gd name="connsiteY1441" fmla="*/ 3798337 h 6527758"/>
                  <a:gd name="connsiteX1442" fmla="*/ 3987646 w 5484290"/>
                  <a:gd name="connsiteY1442" fmla="*/ 3819625 h 6527758"/>
                  <a:gd name="connsiteX1443" fmla="*/ 4003500 w 5484290"/>
                  <a:gd name="connsiteY1443" fmla="*/ 3834545 h 6527758"/>
                  <a:gd name="connsiteX1444" fmla="*/ 4020432 w 5484290"/>
                  <a:gd name="connsiteY1444" fmla="*/ 3816789 h 6527758"/>
                  <a:gd name="connsiteX1445" fmla="*/ 4025370 w 5484290"/>
                  <a:gd name="connsiteY1445" fmla="*/ 3788137 h 6527758"/>
                  <a:gd name="connsiteX1446" fmla="*/ 4076180 w 5484290"/>
                  <a:gd name="connsiteY1446" fmla="*/ 3771902 h 6527758"/>
                  <a:gd name="connsiteX1447" fmla="*/ 4141266 w 5484290"/>
                  <a:gd name="connsiteY1447" fmla="*/ 3826889 h 6527758"/>
                  <a:gd name="connsiteX1448" fmla="*/ 4194850 w 5484290"/>
                  <a:gd name="connsiteY1448" fmla="*/ 3828836 h 6527758"/>
                  <a:gd name="connsiteX1449" fmla="*/ 4246492 w 5484290"/>
                  <a:gd name="connsiteY1449" fmla="*/ 3791739 h 6527758"/>
                  <a:gd name="connsiteX1450" fmla="*/ 4268204 w 5484290"/>
                  <a:gd name="connsiteY1450" fmla="*/ 3771723 h 6527758"/>
                  <a:gd name="connsiteX1451" fmla="*/ 4360174 w 5484290"/>
                  <a:gd name="connsiteY1451" fmla="*/ 3710679 h 6527758"/>
                  <a:gd name="connsiteX1452" fmla="*/ 4319582 w 5484290"/>
                  <a:gd name="connsiteY1452" fmla="*/ 3690891 h 6527758"/>
                  <a:gd name="connsiteX1453" fmla="*/ 4274968 w 5484290"/>
                  <a:gd name="connsiteY1453" fmla="*/ 3674955 h 6527758"/>
                  <a:gd name="connsiteX1454" fmla="*/ 4212324 w 5484290"/>
                  <a:gd name="connsiteY1454" fmla="*/ 3653901 h 6527758"/>
                  <a:gd name="connsiteX1455" fmla="*/ 4141798 w 5484290"/>
                  <a:gd name="connsiteY1455" fmla="*/ 3632677 h 6527758"/>
                  <a:gd name="connsiteX1456" fmla="*/ 4159838 w 5484290"/>
                  <a:gd name="connsiteY1456" fmla="*/ 3674828 h 6527758"/>
                  <a:gd name="connsiteX1457" fmla="*/ 4178728 w 5484290"/>
                  <a:gd name="connsiteY1457" fmla="*/ 3751665 h 6527758"/>
                  <a:gd name="connsiteX1458" fmla="*/ 4104778 w 5484290"/>
                  <a:gd name="connsiteY1458" fmla="*/ 3780794 h 6527758"/>
                  <a:gd name="connsiteX1459" fmla="*/ 4044058 w 5484290"/>
                  <a:gd name="connsiteY1459" fmla="*/ 3743236 h 6527758"/>
                  <a:gd name="connsiteX1460" fmla="*/ 4043546 w 5484290"/>
                  <a:gd name="connsiteY1460" fmla="*/ 3711314 h 6527758"/>
                  <a:gd name="connsiteX1461" fmla="*/ 4062970 w 5484290"/>
                  <a:gd name="connsiteY1461" fmla="*/ 3612455 h 6527758"/>
                  <a:gd name="connsiteX1462" fmla="*/ 4004078 w 5484290"/>
                  <a:gd name="connsiteY1462" fmla="*/ 3525297 h 6527758"/>
                  <a:gd name="connsiteX1463" fmla="*/ 3993336 w 5484290"/>
                  <a:gd name="connsiteY1463" fmla="*/ 3492366 h 6527758"/>
                  <a:gd name="connsiteX1464" fmla="*/ 3970836 w 5484290"/>
                  <a:gd name="connsiteY1464" fmla="*/ 3399692 h 6527758"/>
                  <a:gd name="connsiteX1465" fmla="*/ 3975926 w 5484290"/>
                  <a:gd name="connsiteY1465" fmla="*/ 3307615 h 6527758"/>
                  <a:gd name="connsiteX1466" fmla="*/ 3949754 w 5484290"/>
                  <a:gd name="connsiteY1466" fmla="*/ 3277108 h 6527758"/>
                  <a:gd name="connsiteX1467" fmla="*/ 3905132 w 5484290"/>
                  <a:gd name="connsiteY1467" fmla="*/ 3242655 h 6527758"/>
                  <a:gd name="connsiteX1468" fmla="*/ 3911380 w 5484290"/>
                  <a:gd name="connsiteY1468" fmla="*/ 3095449 h 6527758"/>
                  <a:gd name="connsiteX1469" fmla="*/ 3907008 w 5484290"/>
                  <a:gd name="connsiteY1469" fmla="*/ 3059503 h 6527758"/>
                  <a:gd name="connsiteX1470" fmla="*/ 3911352 w 5484290"/>
                  <a:gd name="connsiteY1470" fmla="*/ 3002867 h 6527758"/>
                  <a:gd name="connsiteX1471" fmla="*/ 3935230 w 5484290"/>
                  <a:gd name="connsiteY1471" fmla="*/ 2936016 h 6527758"/>
                  <a:gd name="connsiteX1472" fmla="*/ 3935898 w 5484290"/>
                  <a:gd name="connsiteY1472" fmla="*/ 2923030 h 6527758"/>
                  <a:gd name="connsiteX1473" fmla="*/ 3986586 w 5484290"/>
                  <a:gd name="connsiteY1473" fmla="*/ 2781119 h 6527758"/>
                  <a:gd name="connsiteX1474" fmla="*/ 3979030 w 5484290"/>
                  <a:gd name="connsiteY1474" fmla="*/ 2746680 h 6527758"/>
                  <a:gd name="connsiteX1475" fmla="*/ 3940706 w 5484290"/>
                  <a:gd name="connsiteY1475" fmla="*/ 2731669 h 6527758"/>
                  <a:gd name="connsiteX1476" fmla="*/ 3910764 w 5484290"/>
                  <a:gd name="connsiteY1476" fmla="*/ 2711717 h 6527758"/>
                  <a:gd name="connsiteX1477" fmla="*/ 3897254 w 5484290"/>
                  <a:gd name="connsiteY1477" fmla="*/ 2679119 h 6527758"/>
                  <a:gd name="connsiteX1478" fmla="*/ 3841306 w 5484290"/>
                  <a:gd name="connsiteY1478" fmla="*/ 2620784 h 6527758"/>
                  <a:gd name="connsiteX1479" fmla="*/ 3795274 w 5484290"/>
                  <a:gd name="connsiteY1479" fmla="*/ 2634758 h 6527758"/>
                  <a:gd name="connsiteX1480" fmla="*/ 3718762 w 5484290"/>
                  <a:gd name="connsiteY1480" fmla="*/ 2785961 h 6527758"/>
                  <a:gd name="connsiteX1481" fmla="*/ 3675672 w 5484290"/>
                  <a:gd name="connsiteY1481" fmla="*/ 2828758 h 6527758"/>
                  <a:gd name="connsiteX1482" fmla="*/ 3643720 w 5484290"/>
                  <a:gd name="connsiteY1482" fmla="*/ 2810732 h 6527758"/>
                  <a:gd name="connsiteX1483" fmla="*/ 3683352 w 5484290"/>
                  <a:gd name="connsiteY1483" fmla="*/ 2707190 h 6527758"/>
                  <a:gd name="connsiteX1484" fmla="*/ 3692812 w 5484290"/>
                  <a:gd name="connsiteY1484" fmla="*/ 2651058 h 6527758"/>
                  <a:gd name="connsiteX1485" fmla="*/ 3640778 w 5484290"/>
                  <a:gd name="connsiteY1485" fmla="*/ 2500227 h 6527758"/>
                  <a:gd name="connsiteX1486" fmla="*/ 3617622 w 5484290"/>
                  <a:gd name="connsiteY1486" fmla="*/ 2457571 h 6527758"/>
                  <a:gd name="connsiteX1487" fmla="*/ 3618526 w 5484290"/>
                  <a:gd name="connsiteY1487" fmla="*/ 2395739 h 6527758"/>
                  <a:gd name="connsiteX1488" fmla="*/ 3621194 w 5484290"/>
                  <a:gd name="connsiteY1488" fmla="*/ 2343794 h 6527758"/>
                  <a:gd name="connsiteX1489" fmla="*/ 3615638 w 5484290"/>
                  <a:gd name="connsiteY1489" fmla="*/ 2270397 h 6527758"/>
                  <a:gd name="connsiteX1490" fmla="*/ 3632642 w 5484290"/>
                  <a:gd name="connsiteY1490" fmla="*/ 2211670 h 6527758"/>
                  <a:gd name="connsiteX1491" fmla="*/ 3586354 w 5484290"/>
                  <a:gd name="connsiteY1491" fmla="*/ 2200426 h 6527758"/>
                  <a:gd name="connsiteX1492" fmla="*/ 3566300 w 5484290"/>
                  <a:gd name="connsiteY1492" fmla="*/ 2160201 h 6527758"/>
                  <a:gd name="connsiteX1493" fmla="*/ 3580626 w 5484290"/>
                  <a:gd name="connsiteY1493" fmla="*/ 2116388 h 6527758"/>
                  <a:gd name="connsiteX1494" fmla="*/ 3596368 w 5484290"/>
                  <a:gd name="connsiteY1494" fmla="*/ 2042663 h 6527758"/>
                  <a:gd name="connsiteX1495" fmla="*/ 3598960 w 5484290"/>
                  <a:gd name="connsiteY1495" fmla="*/ 2013172 h 6527758"/>
                  <a:gd name="connsiteX1496" fmla="*/ 3614658 w 5484290"/>
                  <a:gd name="connsiteY1496" fmla="*/ 2012733 h 6527758"/>
                  <a:gd name="connsiteX1497" fmla="*/ 3615034 w 5484290"/>
                  <a:gd name="connsiteY1497" fmla="*/ 2012964 h 6527758"/>
                  <a:gd name="connsiteX1498" fmla="*/ 3625124 w 5484290"/>
                  <a:gd name="connsiteY1498" fmla="*/ 2025164 h 6527758"/>
                  <a:gd name="connsiteX1499" fmla="*/ 3645084 w 5484290"/>
                  <a:gd name="connsiteY1499" fmla="*/ 2032293 h 6527758"/>
                  <a:gd name="connsiteX1500" fmla="*/ 3627976 w 5484290"/>
                  <a:gd name="connsiteY1500" fmla="*/ 2020892 h 6527758"/>
                  <a:gd name="connsiteX1501" fmla="*/ 3615034 w 5484290"/>
                  <a:gd name="connsiteY1501" fmla="*/ 2012964 h 6527758"/>
                  <a:gd name="connsiteX1502" fmla="*/ 3614840 w 5484290"/>
                  <a:gd name="connsiteY1502" fmla="*/ 2012729 h 6527758"/>
                  <a:gd name="connsiteX1503" fmla="*/ 3614658 w 5484290"/>
                  <a:gd name="connsiteY1503" fmla="*/ 2012733 h 6527758"/>
                  <a:gd name="connsiteX1504" fmla="*/ 3589146 w 5484290"/>
                  <a:gd name="connsiteY1504" fmla="*/ 1997103 h 6527758"/>
                  <a:gd name="connsiteX1505" fmla="*/ 3566660 w 5484290"/>
                  <a:gd name="connsiteY1505" fmla="*/ 1955349 h 6527758"/>
                  <a:gd name="connsiteX1506" fmla="*/ 3532948 w 5484290"/>
                  <a:gd name="connsiteY1506" fmla="*/ 1945953 h 6527758"/>
                  <a:gd name="connsiteX1507" fmla="*/ 3503106 w 5484290"/>
                  <a:gd name="connsiteY1507" fmla="*/ 1977611 h 6527758"/>
                  <a:gd name="connsiteX1508" fmla="*/ 3372210 w 5484290"/>
                  <a:gd name="connsiteY1508" fmla="*/ 1977143 h 6527758"/>
                  <a:gd name="connsiteX1509" fmla="*/ 3323324 w 5484290"/>
                  <a:gd name="connsiteY1509" fmla="*/ 1976873 h 6527758"/>
                  <a:gd name="connsiteX1510" fmla="*/ 3273424 w 5484290"/>
                  <a:gd name="connsiteY1510" fmla="*/ 1949793 h 6527758"/>
                  <a:gd name="connsiteX1511" fmla="*/ 3197898 w 5484290"/>
                  <a:gd name="connsiteY1511" fmla="*/ 2035224 h 6527758"/>
                  <a:gd name="connsiteX1512" fmla="*/ 3097358 w 5484290"/>
                  <a:gd name="connsiteY1512" fmla="*/ 2035019 h 6527758"/>
                  <a:gd name="connsiteX1513" fmla="*/ 3029940 w 5484290"/>
                  <a:gd name="connsiteY1513" fmla="*/ 2034742 h 6527758"/>
                  <a:gd name="connsiteX1514" fmla="*/ 2981554 w 5484290"/>
                  <a:gd name="connsiteY1514" fmla="*/ 2029361 h 6527758"/>
                  <a:gd name="connsiteX1515" fmla="*/ 2956816 w 5484290"/>
                  <a:gd name="connsiteY1515" fmla="*/ 2024493 h 6527758"/>
                  <a:gd name="connsiteX1516" fmla="*/ 2930480 w 5484290"/>
                  <a:gd name="connsiteY1516" fmla="*/ 2001861 h 6527758"/>
                  <a:gd name="connsiteX1517" fmla="*/ 2898610 w 5484290"/>
                  <a:gd name="connsiteY1517" fmla="*/ 1979898 h 6527758"/>
                  <a:gd name="connsiteX1518" fmla="*/ 2768294 w 5484290"/>
                  <a:gd name="connsiteY1518" fmla="*/ 1951864 h 6527758"/>
                  <a:gd name="connsiteX1519" fmla="*/ 2714368 w 5484290"/>
                  <a:gd name="connsiteY1519" fmla="*/ 1928635 h 6527758"/>
                  <a:gd name="connsiteX1520" fmla="*/ 2662386 w 5484290"/>
                  <a:gd name="connsiteY1520" fmla="*/ 1944451 h 6527758"/>
                  <a:gd name="connsiteX1521" fmla="*/ 2588188 w 5484290"/>
                  <a:gd name="connsiteY1521" fmla="*/ 1985394 h 6527758"/>
                  <a:gd name="connsiteX1522" fmla="*/ 2499548 w 5484290"/>
                  <a:gd name="connsiteY1522" fmla="*/ 1962990 h 6527758"/>
                  <a:gd name="connsiteX1523" fmla="*/ 2462986 w 5484290"/>
                  <a:gd name="connsiteY1523" fmla="*/ 1957865 h 6527758"/>
                  <a:gd name="connsiteX1524" fmla="*/ 2437078 w 5484290"/>
                  <a:gd name="connsiteY1524" fmla="*/ 1971093 h 6527758"/>
                  <a:gd name="connsiteX1525" fmla="*/ 2418472 w 5484290"/>
                  <a:gd name="connsiteY1525" fmla="*/ 1993541 h 6527758"/>
                  <a:gd name="connsiteX1526" fmla="*/ 2347706 w 5484290"/>
                  <a:gd name="connsiteY1526" fmla="*/ 2021163 h 6527758"/>
                  <a:gd name="connsiteX1527" fmla="*/ 2304184 w 5484290"/>
                  <a:gd name="connsiteY1527" fmla="*/ 2009584 h 6527758"/>
                  <a:gd name="connsiteX1528" fmla="*/ 2213294 w 5484290"/>
                  <a:gd name="connsiteY1528" fmla="*/ 2037952 h 6527758"/>
                  <a:gd name="connsiteX1529" fmla="*/ 2163660 w 5484290"/>
                  <a:gd name="connsiteY1529" fmla="*/ 2054607 h 6527758"/>
                  <a:gd name="connsiteX1530" fmla="*/ 2121890 w 5484290"/>
                  <a:gd name="connsiteY1530" fmla="*/ 2015883 h 6527758"/>
                  <a:gd name="connsiteX1531" fmla="*/ 2143564 w 5484290"/>
                  <a:gd name="connsiteY1531" fmla="*/ 1866252 h 6527758"/>
                  <a:gd name="connsiteX1532" fmla="*/ 2074724 w 5484290"/>
                  <a:gd name="connsiteY1532" fmla="*/ 1877370 h 6527758"/>
                  <a:gd name="connsiteX1533" fmla="*/ 2048888 w 5484290"/>
                  <a:gd name="connsiteY1533" fmla="*/ 1849627 h 6527758"/>
                  <a:gd name="connsiteX1534" fmla="*/ 2065732 w 5484290"/>
                  <a:gd name="connsiteY1534" fmla="*/ 1817293 h 6527758"/>
                  <a:gd name="connsiteX1535" fmla="*/ 2125836 w 5484290"/>
                  <a:gd name="connsiteY1535" fmla="*/ 1752801 h 6527758"/>
                  <a:gd name="connsiteX1536" fmla="*/ 2154676 w 5484290"/>
                  <a:gd name="connsiteY1536" fmla="*/ 1731364 h 6527758"/>
                  <a:gd name="connsiteX1537" fmla="*/ 2167432 w 5484290"/>
                  <a:gd name="connsiteY1537" fmla="*/ 1762369 h 6527758"/>
                  <a:gd name="connsiteX1538" fmla="*/ 2172390 w 5484290"/>
                  <a:gd name="connsiteY1538" fmla="*/ 1807782 h 6527758"/>
                  <a:gd name="connsiteX1539" fmla="*/ 2202918 w 5484290"/>
                  <a:gd name="connsiteY1539" fmla="*/ 1818686 h 6527758"/>
                  <a:gd name="connsiteX1540" fmla="*/ 2271586 w 5484290"/>
                  <a:gd name="connsiteY1540" fmla="*/ 1796927 h 6527758"/>
                  <a:gd name="connsiteX1541" fmla="*/ 2298754 w 5484290"/>
                  <a:gd name="connsiteY1541" fmla="*/ 1798696 h 6527758"/>
                  <a:gd name="connsiteX1542" fmla="*/ 2334970 w 5484290"/>
                  <a:gd name="connsiteY1542" fmla="*/ 1764024 h 6527758"/>
                  <a:gd name="connsiteX1543" fmla="*/ 2337732 w 5484290"/>
                  <a:gd name="connsiteY1543" fmla="*/ 1745173 h 6527758"/>
                  <a:gd name="connsiteX1544" fmla="*/ 2323198 w 5484290"/>
                  <a:gd name="connsiteY1544" fmla="*/ 1648732 h 6527758"/>
                  <a:gd name="connsiteX1545" fmla="*/ 2301784 w 5484290"/>
                  <a:gd name="connsiteY1545" fmla="*/ 1541899 h 6527758"/>
                  <a:gd name="connsiteX1546" fmla="*/ 2283328 w 5484290"/>
                  <a:gd name="connsiteY1546" fmla="*/ 1519437 h 6527758"/>
                  <a:gd name="connsiteX1547" fmla="*/ 2225958 w 5484290"/>
                  <a:gd name="connsiteY1547" fmla="*/ 1472497 h 6527758"/>
                  <a:gd name="connsiteX1548" fmla="*/ 2222178 w 5484290"/>
                  <a:gd name="connsiteY1548" fmla="*/ 1446019 h 6527758"/>
                  <a:gd name="connsiteX1549" fmla="*/ 2159952 w 5484290"/>
                  <a:gd name="connsiteY1549" fmla="*/ 1423793 h 6527758"/>
                  <a:gd name="connsiteX1550" fmla="*/ 2093984 w 5484290"/>
                  <a:gd name="connsiteY1550" fmla="*/ 1504703 h 6527758"/>
                  <a:gd name="connsiteX1551" fmla="*/ 2018958 w 5484290"/>
                  <a:gd name="connsiteY1551" fmla="*/ 1585025 h 6527758"/>
                  <a:gd name="connsiteX1552" fmla="*/ 1985094 w 5484290"/>
                  <a:gd name="connsiteY1552" fmla="*/ 1620537 h 6527758"/>
                  <a:gd name="connsiteX1553" fmla="*/ 1934122 w 5484290"/>
                  <a:gd name="connsiteY1553" fmla="*/ 1663164 h 6527758"/>
                  <a:gd name="connsiteX1554" fmla="*/ 1846002 w 5484290"/>
                  <a:gd name="connsiteY1554" fmla="*/ 1691198 h 6527758"/>
                  <a:gd name="connsiteX1555" fmla="*/ 1815392 w 5484290"/>
                  <a:gd name="connsiteY1555" fmla="*/ 1684233 h 6527758"/>
                  <a:gd name="connsiteX1556" fmla="*/ 1781092 w 5484290"/>
                  <a:gd name="connsiteY1556" fmla="*/ 1665368 h 6527758"/>
                  <a:gd name="connsiteX1557" fmla="*/ 1751728 w 5484290"/>
                  <a:gd name="connsiteY1557" fmla="*/ 1617851 h 6527758"/>
                  <a:gd name="connsiteX1558" fmla="*/ 1740820 w 5484290"/>
                  <a:gd name="connsiteY1558" fmla="*/ 1592795 h 6527758"/>
                  <a:gd name="connsiteX1559" fmla="*/ 1714250 w 5484290"/>
                  <a:gd name="connsiteY1559" fmla="*/ 1562532 h 6527758"/>
                  <a:gd name="connsiteX1560" fmla="*/ 1718514 w 5484290"/>
                  <a:gd name="connsiteY1560" fmla="*/ 1585549 h 6527758"/>
                  <a:gd name="connsiteX1561" fmla="*/ 1683792 w 5484290"/>
                  <a:gd name="connsiteY1561" fmla="*/ 1704823 h 6527758"/>
                  <a:gd name="connsiteX1562" fmla="*/ 1663196 w 5484290"/>
                  <a:gd name="connsiteY1562" fmla="*/ 1729388 h 6527758"/>
                  <a:gd name="connsiteX1563" fmla="*/ 1512460 w 5484290"/>
                  <a:gd name="connsiteY1563" fmla="*/ 1772641 h 6527758"/>
                  <a:gd name="connsiteX1564" fmla="*/ 1491494 w 5484290"/>
                  <a:gd name="connsiteY1564" fmla="*/ 1765152 h 6527758"/>
                  <a:gd name="connsiteX1565" fmla="*/ 1443190 w 5484290"/>
                  <a:gd name="connsiteY1565" fmla="*/ 1676075 h 6527758"/>
                  <a:gd name="connsiteX1566" fmla="*/ 1420462 w 5484290"/>
                  <a:gd name="connsiteY1566" fmla="*/ 1629385 h 6527758"/>
                  <a:gd name="connsiteX1567" fmla="*/ 1411986 w 5484290"/>
                  <a:gd name="connsiteY1567" fmla="*/ 1561184 h 6527758"/>
                  <a:gd name="connsiteX1568" fmla="*/ 1418902 w 5484290"/>
                  <a:gd name="connsiteY1568" fmla="*/ 1519763 h 6527758"/>
                  <a:gd name="connsiteX1569" fmla="*/ 1417394 w 5484290"/>
                  <a:gd name="connsiteY1569" fmla="*/ 1488133 h 6527758"/>
                  <a:gd name="connsiteX1570" fmla="*/ 1432558 w 5484290"/>
                  <a:gd name="connsiteY1570" fmla="*/ 1459467 h 6527758"/>
                  <a:gd name="connsiteX1571" fmla="*/ 1455830 w 5484290"/>
                  <a:gd name="connsiteY1571" fmla="*/ 1453148 h 6527758"/>
                  <a:gd name="connsiteX1572" fmla="*/ 1485248 w 5484290"/>
                  <a:gd name="connsiteY1572" fmla="*/ 1451686 h 6527758"/>
                  <a:gd name="connsiteX1573" fmla="*/ 1573800 w 5484290"/>
                  <a:gd name="connsiteY1573" fmla="*/ 1435434 h 6527758"/>
                  <a:gd name="connsiteX1574" fmla="*/ 1663494 w 5484290"/>
                  <a:gd name="connsiteY1574" fmla="*/ 1467472 h 6527758"/>
                  <a:gd name="connsiteX1575" fmla="*/ 1683410 w 5484290"/>
                  <a:gd name="connsiteY1575" fmla="*/ 1516980 h 6527758"/>
                  <a:gd name="connsiteX1576" fmla="*/ 1705170 w 5484290"/>
                  <a:gd name="connsiteY1576" fmla="*/ 1548503 h 6527758"/>
                  <a:gd name="connsiteX1577" fmla="*/ 1694592 w 5484290"/>
                  <a:gd name="connsiteY1577" fmla="*/ 1503548 h 6527758"/>
                  <a:gd name="connsiteX1578" fmla="*/ 1683346 w 5484290"/>
                  <a:gd name="connsiteY1578" fmla="*/ 1475727 h 6527758"/>
                  <a:gd name="connsiteX1579" fmla="*/ 1726192 w 5484290"/>
                  <a:gd name="connsiteY1579" fmla="*/ 1463259 h 6527758"/>
                  <a:gd name="connsiteX1580" fmla="*/ 1734746 w 5484290"/>
                  <a:gd name="connsiteY1580" fmla="*/ 1468960 h 6527758"/>
                  <a:gd name="connsiteX1581" fmla="*/ 1745914 w 5484290"/>
                  <a:gd name="connsiteY1581" fmla="*/ 1519235 h 6527758"/>
                  <a:gd name="connsiteX1582" fmla="*/ 1804976 w 5484290"/>
                  <a:gd name="connsiteY1582" fmla="*/ 1617034 h 6527758"/>
                  <a:gd name="connsiteX1583" fmla="*/ 1822922 w 5484290"/>
                  <a:gd name="connsiteY1583" fmla="*/ 1626089 h 6527758"/>
                  <a:gd name="connsiteX1584" fmla="*/ 1930408 w 5484290"/>
                  <a:gd name="connsiteY1584" fmla="*/ 1577200 h 6527758"/>
                  <a:gd name="connsiteX1585" fmla="*/ 2015840 w 5484290"/>
                  <a:gd name="connsiteY1585" fmla="*/ 1527044 h 6527758"/>
                  <a:gd name="connsiteX1586" fmla="*/ 2049794 w 5484290"/>
                  <a:gd name="connsiteY1586" fmla="*/ 1506112 h 6527758"/>
                  <a:gd name="connsiteX1587" fmla="*/ 2067388 w 5484290"/>
                  <a:gd name="connsiteY1587" fmla="*/ 1456853 h 6527758"/>
                  <a:gd name="connsiteX1588" fmla="*/ 2100412 w 5484290"/>
                  <a:gd name="connsiteY1588" fmla="*/ 1405170 h 6527758"/>
                  <a:gd name="connsiteX1589" fmla="*/ 2097386 w 5484290"/>
                  <a:gd name="connsiteY1589" fmla="*/ 1380285 h 6527758"/>
                  <a:gd name="connsiteX1590" fmla="*/ 2081858 w 5484290"/>
                  <a:gd name="connsiteY1590" fmla="*/ 1331098 h 6527758"/>
                  <a:gd name="connsiteX1591" fmla="*/ 2104914 w 5484290"/>
                  <a:gd name="connsiteY1591" fmla="*/ 1322142 h 6527758"/>
                  <a:gd name="connsiteX1592" fmla="*/ 2190450 w 5484290"/>
                  <a:gd name="connsiteY1592" fmla="*/ 1342115 h 6527758"/>
                  <a:gd name="connsiteX1593" fmla="*/ 2219042 w 5484290"/>
                  <a:gd name="connsiteY1593" fmla="*/ 1332491 h 6527758"/>
                  <a:gd name="connsiteX1594" fmla="*/ 2256184 w 5484290"/>
                  <a:gd name="connsiteY1594" fmla="*/ 1312365 h 6527758"/>
                  <a:gd name="connsiteX1595" fmla="*/ 1232134 w 5484290"/>
                  <a:gd name="connsiteY1595" fmla="*/ 1182086 h 6527758"/>
                  <a:gd name="connsiteX1596" fmla="*/ 1250378 w 5484290"/>
                  <a:gd name="connsiteY1596" fmla="*/ 1185689 h 6527758"/>
                  <a:gd name="connsiteX1597" fmla="*/ 1336620 w 5484290"/>
                  <a:gd name="connsiteY1597" fmla="*/ 1233683 h 6527758"/>
                  <a:gd name="connsiteX1598" fmla="*/ 1464072 w 5484290"/>
                  <a:gd name="connsiteY1598" fmla="*/ 1273919 h 6527758"/>
                  <a:gd name="connsiteX1599" fmla="*/ 1566676 w 5484290"/>
                  <a:gd name="connsiteY1599" fmla="*/ 1313212 h 6527758"/>
                  <a:gd name="connsiteX1600" fmla="*/ 1594226 w 5484290"/>
                  <a:gd name="connsiteY1600" fmla="*/ 1336275 h 6527758"/>
                  <a:gd name="connsiteX1601" fmla="*/ 1633706 w 5484290"/>
                  <a:gd name="connsiteY1601" fmla="*/ 1374178 h 6527758"/>
                  <a:gd name="connsiteX1602" fmla="*/ 1646338 w 5484290"/>
                  <a:gd name="connsiteY1602" fmla="*/ 1431579 h 6527758"/>
                  <a:gd name="connsiteX1603" fmla="*/ 1573554 w 5484290"/>
                  <a:gd name="connsiteY1603" fmla="*/ 1420126 h 6527758"/>
                  <a:gd name="connsiteX1604" fmla="*/ 1391744 w 5484290"/>
                  <a:gd name="connsiteY1604" fmla="*/ 1431876 h 6527758"/>
                  <a:gd name="connsiteX1605" fmla="*/ 1302124 w 5484290"/>
                  <a:gd name="connsiteY1605" fmla="*/ 1471266 h 6527758"/>
                  <a:gd name="connsiteX1606" fmla="*/ 1299128 w 5484290"/>
                  <a:gd name="connsiteY1606" fmla="*/ 1470240 h 6527758"/>
                  <a:gd name="connsiteX1607" fmla="*/ 1302702 w 5484290"/>
                  <a:gd name="connsiteY1607" fmla="*/ 1475720 h 6527758"/>
                  <a:gd name="connsiteX1608" fmla="*/ 1221466 w 5484290"/>
                  <a:gd name="connsiteY1608" fmla="*/ 1516990 h 6527758"/>
                  <a:gd name="connsiteX1609" fmla="*/ 1219990 w 5484290"/>
                  <a:gd name="connsiteY1609" fmla="*/ 1515356 h 6527758"/>
                  <a:gd name="connsiteX1610" fmla="*/ 1219896 w 5484290"/>
                  <a:gd name="connsiteY1610" fmla="*/ 1515940 h 6527758"/>
                  <a:gd name="connsiteX1611" fmla="*/ 1159838 w 5484290"/>
                  <a:gd name="connsiteY1611" fmla="*/ 1576467 h 6527758"/>
                  <a:gd name="connsiteX1612" fmla="*/ 1125870 w 5484290"/>
                  <a:gd name="connsiteY1612" fmla="*/ 1615901 h 6527758"/>
                  <a:gd name="connsiteX1613" fmla="*/ 1061112 w 5484290"/>
                  <a:gd name="connsiteY1613" fmla="*/ 1674749 h 6527758"/>
                  <a:gd name="connsiteX1614" fmla="*/ 1021522 w 5484290"/>
                  <a:gd name="connsiteY1614" fmla="*/ 1718788 h 6527758"/>
                  <a:gd name="connsiteX1615" fmla="*/ 958412 w 5484290"/>
                  <a:gd name="connsiteY1615" fmla="*/ 1735911 h 6527758"/>
                  <a:gd name="connsiteX1616" fmla="*/ 860966 w 5484290"/>
                  <a:gd name="connsiteY1616" fmla="*/ 1752673 h 6527758"/>
                  <a:gd name="connsiteX1617" fmla="*/ 808072 w 5484290"/>
                  <a:gd name="connsiteY1617" fmla="*/ 1733780 h 6527758"/>
                  <a:gd name="connsiteX1618" fmla="*/ 765322 w 5484290"/>
                  <a:gd name="connsiteY1618" fmla="*/ 1701320 h 6527758"/>
                  <a:gd name="connsiteX1619" fmla="*/ 727138 w 5484290"/>
                  <a:gd name="connsiteY1619" fmla="*/ 1715448 h 6527758"/>
                  <a:gd name="connsiteX1620" fmla="*/ 685240 w 5484290"/>
                  <a:gd name="connsiteY1620" fmla="*/ 1814196 h 6527758"/>
                  <a:gd name="connsiteX1621" fmla="*/ 693318 w 5484290"/>
                  <a:gd name="connsiteY1621" fmla="*/ 1843527 h 6527758"/>
                  <a:gd name="connsiteX1622" fmla="*/ 712694 w 5484290"/>
                  <a:gd name="connsiteY1622" fmla="*/ 1822680 h 6527758"/>
                  <a:gd name="connsiteX1623" fmla="*/ 756728 w 5484290"/>
                  <a:gd name="connsiteY1623" fmla="*/ 1773619 h 6527758"/>
                  <a:gd name="connsiteX1624" fmla="*/ 789060 w 5484290"/>
                  <a:gd name="connsiteY1624" fmla="*/ 1794424 h 6527758"/>
                  <a:gd name="connsiteX1625" fmla="*/ 744136 w 5484290"/>
                  <a:gd name="connsiteY1625" fmla="*/ 1886800 h 6527758"/>
                  <a:gd name="connsiteX1626" fmla="*/ 691008 w 5484290"/>
                  <a:gd name="connsiteY1626" fmla="*/ 1898236 h 6527758"/>
                  <a:gd name="connsiteX1627" fmla="*/ 633950 w 5484290"/>
                  <a:gd name="connsiteY1627" fmla="*/ 1928100 h 6527758"/>
                  <a:gd name="connsiteX1628" fmla="*/ 540789 w 5484290"/>
                  <a:gd name="connsiteY1628" fmla="*/ 2062748 h 6527758"/>
                  <a:gd name="connsiteX1629" fmla="*/ 526617 w 5484290"/>
                  <a:gd name="connsiteY1629" fmla="*/ 2080165 h 6527758"/>
                  <a:gd name="connsiteX1630" fmla="*/ 508998 w 5484290"/>
                  <a:gd name="connsiteY1630" fmla="*/ 2207417 h 6527758"/>
                  <a:gd name="connsiteX1631" fmla="*/ 492243 w 5484290"/>
                  <a:gd name="connsiteY1631" fmla="*/ 2254323 h 6527758"/>
                  <a:gd name="connsiteX1632" fmla="*/ 482192 w 5484290"/>
                  <a:gd name="connsiteY1632" fmla="*/ 2167432 h 6527758"/>
                  <a:gd name="connsiteX1633" fmla="*/ 489492 w 5484290"/>
                  <a:gd name="connsiteY1633" fmla="*/ 2076490 h 6527758"/>
                  <a:gd name="connsiteX1634" fmla="*/ 532684 w 5484290"/>
                  <a:gd name="connsiteY1634" fmla="*/ 1996386 h 6527758"/>
                  <a:gd name="connsiteX1635" fmla="*/ 563450 w 5484290"/>
                  <a:gd name="connsiteY1635" fmla="*/ 1939940 h 6527758"/>
                  <a:gd name="connsiteX1636" fmla="*/ 578040 w 5484290"/>
                  <a:gd name="connsiteY1636" fmla="*/ 1921352 h 6527758"/>
                  <a:gd name="connsiteX1637" fmla="*/ 662892 w 5484290"/>
                  <a:gd name="connsiteY1637" fmla="*/ 1787702 h 6527758"/>
                  <a:gd name="connsiteX1638" fmla="*/ 705710 w 5484290"/>
                  <a:gd name="connsiteY1638" fmla="*/ 1682672 h 6527758"/>
                  <a:gd name="connsiteX1639" fmla="*/ 807032 w 5484290"/>
                  <a:gd name="connsiteY1639" fmla="*/ 1573417 h 6527758"/>
                  <a:gd name="connsiteX1640" fmla="*/ 855454 w 5484290"/>
                  <a:gd name="connsiteY1640" fmla="*/ 1560301 h 6527758"/>
                  <a:gd name="connsiteX1641" fmla="*/ 876154 w 5484290"/>
                  <a:gd name="connsiteY1641" fmla="*/ 1628518 h 6527758"/>
                  <a:gd name="connsiteX1642" fmla="*/ 869278 w 5484290"/>
                  <a:gd name="connsiteY1642" fmla="*/ 1636639 h 6527758"/>
                  <a:gd name="connsiteX1643" fmla="*/ 860252 w 5484290"/>
                  <a:gd name="connsiteY1643" fmla="*/ 1691595 h 6527758"/>
                  <a:gd name="connsiteX1644" fmla="*/ 904312 w 5484290"/>
                  <a:gd name="connsiteY1644" fmla="*/ 1679565 h 6527758"/>
                  <a:gd name="connsiteX1645" fmla="*/ 967424 w 5484290"/>
                  <a:gd name="connsiteY1645" fmla="*/ 1662441 h 6527758"/>
                  <a:gd name="connsiteX1646" fmla="*/ 996540 w 5484290"/>
                  <a:gd name="connsiteY1646" fmla="*/ 1647717 h 6527758"/>
                  <a:gd name="connsiteX1647" fmla="*/ 986692 w 5484290"/>
                  <a:gd name="connsiteY1647" fmla="*/ 1608499 h 6527758"/>
                  <a:gd name="connsiteX1648" fmla="*/ 946048 w 5484290"/>
                  <a:gd name="connsiteY1648" fmla="*/ 1588694 h 6527758"/>
                  <a:gd name="connsiteX1649" fmla="*/ 921270 w 5484290"/>
                  <a:gd name="connsiteY1649" fmla="*/ 1565298 h 6527758"/>
                  <a:gd name="connsiteX1650" fmla="*/ 924012 w 5484290"/>
                  <a:gd name="connsiteY1650" fmla="*/ 1527933 h 6527758"/>
                  <a:gd name="connsiteX1651" fmla="*/ 958682 w 5484290"/>
                  <a:gd name="connsiteY1651" fmla="*/ 1531060 h 6527758"/>
                  <a:gd name="connsiteX1652" fmla="*/ 994108 w 5484290"/>
                  <a:gd name="connsiteY1652" fmla="*/ 1535781 h 6527758"/>
                  <a:gd name="connsiteX1653" fmla="*/ 1012308 w 5484290"/>
                  <a:gd name="connsiteY1653" fmla="*/ 1514515 h 6527758"/>
                  <a:gd name="connsiteX1654" fmla="*/ 1041410 w 5484290"/>
                  <a:gd name="connsiteY1654" fmla="*/ 1481276 h 6527758"/>
                  <a:gd name="connsiteX1655" fmla="*/ 1054340 w 5484290"/>
                  <a:gd name="connsiteY1655" fmla="*/ 1485895 h 6527758"/>
                  <a:gd name="connsiteX1656" fmla="*/ 1083932 w 5484290"/>
                  <a:gd name="connsiteY1656" fmla="*/ 1544065 h 6527758"/>
                  <a:gd name="connsiteX1657" fmla="*/ 1066636 w 5484290"/>
                  <a:gd name="connsiteY1657" fmla="*/ 1540531 h 6527758"/>
                  <a:gd name="connsiteX1658" fmla="*/ 1040358 w 5484290"/>
                  <a:gd name="connsiteY1658" fmla="*/ 1532467 h 6527758"/>
                  <a:gd name="connsiteX1659" fmla="*/ 1028468 w 5484290"/>
                  <a:gd name="connsiteY1659" fmla="*/ 1573177 h 6527758"/>
                  <a:gd name="connsiteX1660" fmla="*/ 1055342 w 5484290"/>
                  <a:gd name="connsiteY1660" fmla="*/ 1590709 h 6527758"/>
                  <a:gd name="connsiteX1661" fmla="*/ 1086146 w 5484290"/>
                  <a:gd name="connsiteY1661" fmla="*/ 1589812 h 6527758"/>
                  <a:gd name="connsiteX1662" fmla="*/ 1116358 w 5484290"/>
                  <a:gd name="connsiteY1662" fmla="*/ 1579447 h 6527758"/>
                  <a:gd name="connsiteX1663" fmla="*/ 1106266 w 5484290"/>
                  <a:gd name="connsiteY1663" fmla="*/ 1552043 h 6527758"/>
                  <a:gd name="connsiteX1664" fmla="*/ 1089430 w 5484290"/>
                  <a:gd name="connsiteY1664" fmla="*/ 1487850 h 6527758"/>
                  <a:gd name="connsiteX1665" fmla="*/ 1071202 w 5484290"/>
                  <a:gd name="connsiteY1665" fmla="*/ 1472084 h 6527758"/>
                  <a:gd name="connsiteX1666" fmla="*/ 1058854 w 5484290"/>
                  <a:gd name="connsiteY1666" fmla="*/ 1458418 h 6527758"/>
                  <a:gd name="connsiteX1667" fmla="*/ 1077230 w 5484290"/>
                  <a:gd name="connsiteY1667" fmla="*/ 1447791 h 6527758"/>
                  <a:gd name="connsiteX1668" fmla="*/ 1141354 w 5484290"/>
                  <a:gd name="connsiteY1668" fmla="*/ 1438963 h 6527758"/>
                  <a:gd name="connsiteX1669" fmla="*/ 1147434 w 5484290"/>
                  <a:gd name="connsiteY1669" fmla="*/ 1373700 h 6527758"/>
                  <a:gd name="connsiteX1670" fmla="*/ 1143382 w 5484290"/>
                  <a:gd name="connsiteY1670" fmla="*/ 1340519 h 6527758"/>
                  <a:gd name="connsiteX1671" fmla="*/ 1177956 w 5484290"/>
                  <a:gd name="connsiteY1671" fmla="*/ 1329068 h 6527758"/>
                  <a:gd name="connsiteX1672" fmla="*/ 1191738 w 5484290"/>
                  <a:gd name="connsiteY1672" fmla="*/ 1349858 h 6527758"/>
                  <a:gd name="connsiteX1673" fmla="*/ 1212734 w 5484290"/>
                  <a:gd name="connsiteY1673" fmla="*/ 1365291 h 6527758"/>
                  <a:gd name="connsiteX1674" fmla="*/ 1292154 w 5484290"/>
                  <a:gd name="connsiteY1674" fmla="*/ 1380436 h 6527758"/>
                  <a:gd name="connsiteX1675" fmla="*/ 1315908 w 5484290"/>
                  <a:gd name="connsiteY1675" fmla="*/ 1377021 h 6527758"/>
                  <a:gd name="connsiteX1676" fmla="*/ 1305314 w 5484290"/>
                  <a:gd name="connsiteY1676" fmla="*/ 1354725 h 6527758"/>
                  <a:gd name="connsiteX1677" fmla="*/ 1316690 w 5484290"/>
                  <a:gd name="connsiteY1677" fmla="*/ 1300609 h 6527758"/>
                  <a:gd name="connsiteX1678" fmla="*/ 1321784 w 5484290"/>
                  <a:gd name="connsiteY1678" fmla="*/ 1264085 h 6527758"/>
                  <a:gd name="connsiteX1679" fmla="*/ 1294992 w 5484290"/>
                  <a:gd name="connsiteY1679" fmla="*/ 1242614 h 6527758"/>
                  <a:gd name="connsiteX1680" fmla="*/ 1288208 w 5484290"/>
                  <a:gd name="connsiteY1680" fmla="*/ 1265314 h 6527758"/>
                  <a:gd name="connsiteX1681" fmla="*/ 1284872 w 5484290"/>
                  <a:gd name="connsiteY1681" fmla="*/ 1293212 h 6527758"/>
                  <a:gd name="connsiteX1682" fmla="*/ 1255484 w 5484290"/>
                  <a:gd name="connsiteY1682" fmla="*/ 1282715 h 6527758"/>
                  <a:gd name="connsiteX1683" fmla="*/ 1212736 w 5484290"/>
                  <a:gd name="connsiteY1683" fmla="*/ 1250257 h 6527758"/>
                  <a:gd name="connsiteX1684" fmla="*/ 1196588 w 5484290"/>
                  <a:gd name="connsiteY1684" fmla="*/ 1210111 h 6527758"/>
                  <a:gd name="connsiteX1685" fmla="*/ 1232134 w 5484290"/>
                  <a:gd name="connsiteY1685" fmla="*/ 1182086 h 6527758"/>
                  <a:gd name="connsiteX1686" fmla="*/ 2808194 w 5484290"/>
                  <a:gd name="connsiteY1686" fmla="*/ 959615 h 6527758"/>
                  <a:gd name="connsiteX1687" fmla="*/ 2835384 w 5484290"/>
                  <a:gd name="connsiteY1687" fmla="*/ 967463 h 6527758"/>
                  <a:gd name="connsiteX1688" fmla="*/ 2891872 w 5484290"/>
                  <a:gd name="connsiteY1688" fmla="*/ 979689 h 6527758"/>
                  <a:gd name="connsiteX1689" fmla="*/ 3034602 w 5484290"/>
                  <a:gd name="connsiteY1689" fmla="*/ 1013443 h 6527758"/>
                  <a:gd name="connsiteX1690" fmla="*/ 3285262 w 5484290"/>
                  <a:gd name="connsiteY1690" fmla="*/ 1104301 h 6527758"/>
                  <a:gd name="connsiteX1691" fmla="*/ 3344528 w 5484290"/>
                  <a:gd name="connsiteY1691" fmla="*/ 1097641 h 6527758"/>
                  <a:gd name="connsiteX1692" fmla="*/ 3387616 w 5484290"/>
                  <a:gd name="connsiteY1692" fmla="*/ 1091828 h 6527758"/>
                  <a:gd name="connsiteX1693" fmla="*/ 3656464 w 5484290"/>
                  <a:gd name="connsiteY1693" fmla="*/ 1179906 h 6527758"/>
                  <a:gd name="connsiteX1694" fmla="*/ 3728120 w 5484290"/>
                  <a:gd name="connsiteY1694" fmla="*/ 1201525 h 6527758"/>
                  <a:gd name="connsiteX1695" fmla="*/ 3810648 w 5484290"/>
                  <a:gd name="connsiteY1695" fmla="*/ 1266784 h 6527758"/>
                  <a:gd name="connsiteX1696" fmla="*/ 3914464 w 5484290"/>
                  <a:gd name="connsiteY1696" fmla="*/ 1331696 h 6527758"/>
                  <a:gd name="connsiteX1697" fmla="*/ 4152540 w 5484290"/>
                  <a:gd name="connsiteY1697" fmla="*/ 1439264 h 6527758"/>
                  <a:gd name="connsiteX1698" fmla="*/ 4172820 w 5484290"/>
                  <a:gd name="connsiteY1698" fmla="*/ 1449158 h 6527758"/>
                  <a:gd name="connsiteX1699" fmla="*/ 4278996 w 5484290"/>
                  <a:gd name="connsiteY1699" fmla="*/ 1496359 h 6527758"/>
                  <a:gd name="connsiteX1700" fmla="*/ 4327100 w 5484290"/>
                  <a:gd name="connsiteY1700" fmla="*/ 1513541 h 6527758"/>
                  <a:gd name="connsiteX1701" fmla="*/ 4441154 w 5484290"/>
                  <a:gd name="connsiteY1701" fmla="*/ 1560906 h 6527758"/>
                  <a:gd name="connsiteX1702" fmla="*/ 4497050 w 5484290"/>
                  <a:gd name="connsiteY1702" fmla="*/ 1582197 h 6527758"/>
                  <a:gd name="connsiteX1703" fmla="*/ 4542216 w 5484290"/>
                  <a:gd name="connsiteY1703" fmla="*/ 1607606 h 6527758"/>
                  <a:gd name="connsiteX1704" fmla="*/ 4605066 w 5484290"/>
                  <a:gd name="connsiteY1704" fmla="*/ 1635357 h 6527758"/>
                  <a:gd name="connsiteX1705" fmla="*/ 4641436 w 5484290"/>
                  <a:gd name="connsiteY1705" fmla="*/ 1648348 h 6527758"/>
                  <a:gd name="connsiteX1706" fmla="*/ 4839386 w 5484290"/>
                  <a:gd name="connsiteY1706" fmla="*/ 1716403 h 6527758"/>
                  <a:gd name="connsiteX1707" fmla="*/ 4895982 w 5484290"/>
                  <a:gd name="connsiteY1707" fmla="*/ 1687585 h 6527758"/>
                  <a:gd name="connsiteX1708" fmla="*/ 4902526 w 5484290"/>
                  <a:gd name="connsiteY1708" fmla="*/ 1676671 h 6527758"/>
                  <a:gd name="connsiteX1709" fmla="*/ 4919416 w 5484290"/>
                  <a:gd name="connsiteY1709" fmla="*/ 1607166 h 6527758"/>
                  <a:gd name="connsiteX1710" fmla="*/ 4916928 w 5484290"/>
                  <a:gd name="connsiteY1710" fmla="*/ 1597001 h 6527758"/>
                  <a:gd name="connsiteX1711" fmla="*/ 4917804 w 5484290"/>
                  <a:gd name="connsiteY1711" fmla="*/ 1589092 h 6527758"/>
                  <a:gd name="connsiteX1712" fmla="*/ 4916046 w 5484290"/>
                  <a:gd name="connsiteY1712" fmla="*/ 1585013 h 6527758"/>
                  <a:gd name="connsiteX1713" fmla="*/ 4901824 w 5484290"/>
                  <a:gd name="connsiteY1713" fmla="*/ 1565399 h 6527758"/>
                  <a:gd name="connsiteX1714" fmla="*/ 4889618 w 5484290"/>
                  <a:gd name="connsiteY1714" fmla="*/ 1543862 h 6527758"/>
                  <a:gd name="connsiteX1715" fmla="*/ 4931598 w 5484290"/>
                  <a:gd name="connsiteY1715" fmla="*/ 1459758 h 6527758"/>
                  <a:gd name="connsiteX1716" fmla="*/ 4964098 w 5484290"/>
                  <a:gd name="connsiteY1716" fmla="*/ 1316774 h 6527758"/>
                  <a:gd name="connsiteX1717" fmla="*/ 4932808 w 5484290"/>
                  <a:gd name="connsiteY1717" fmla="*/ 1281813 h 6527758"/>
                  <a:gd name="connsiteX1718" fmla="*/ 4967716 w 5484290"/>
                  <a:gd name="connsiteY1718" fmla="*/ 1254645 h 6527758"/>
                  <a:gd name="connsiteX1719" fmla="*/ 4991168 w 5484290"/>
                  <a:gd name="connsiteY1719" fmla="*/ 1266984 h 6527758"/>
                  <a:gd name="connsiteX1720" fmla="*/ 5043604 w 5484290"/>
                  <a:gd name="connsiteY1720" fmla="*/ 1350459 h 6527758"/>
                  <a:gd name="connsiteX1721" fmla="*/ 5117806 w 5484290"/>
                  <a:gd name="connsiteY1721" fmla="*/ 1372998 h 6527758"/>
                  <a:gd name="connsiteX1722" fmla="*/ 5138744 w 5484290"/>
                  <a:gd name="connsiteY1722" fmla="*/ 1392370 h 6527758"/>
                  <a:gd name="connsiteX1723" fmla="*/ 5123734 w 5484290"/>
                  <a:gd name="connsiteY1723" fmla="*/ 1412113 h 6527758"/>
                  <a:gd name="connsiteX1724" fmla="*/ 5096302 w 5484290"/>
                  <a:gd name="connsiteY1724" fmla="*/ 1440632 h 6527758"/>
                  <a:gd name="connsiteX1725" fmla="*/ 5139494 w 5484290"/>
                  <a:gd name="connsiteY1725" fmla="*/ 1453417 h 6527758"/>
                  <a:gd name="connsiteX1726" fmla="*/ 5153692 w 5484290"/>
                  <a:gd name="connsiteY1726" fmla="*/ 1454523 h 6527758"/>
                  <a:gd name="connsiteX1727" fmla="*/ 5221240 w 5484290"/>
                  <a:gd name="connsiteY1727" fmla="*/ 1532826 h 6527758"/>
                  <a:gd name="connsiteX1728" fmla="*/ 5206072 w 5484290"/>
                  <a:gd name="connsiteY1728" fmla="*/ 1560441 h 6527758"/>
                  <a:gd name="connsiteX1729" fmla="*/ 5157326 w 5484290"/>
                  <a:gd name="connsiteY1729" fmla="*/ 1607772 h 6527758"/>
                  <a:gd name="connsiteX1730" fmla="*/ 5167518 w 5484290"/>
                  <a:gd name="connsiteY1730" fmla="*/ 1631234 h 6527758"/>
                  <a:gd name="connsiteX1731" fmla="*/ 5194940 w 5484290"/>
                  <a:gd name="connsiteY1731" fmla="*/ 1662169 h 6527758"/>
                  <a:gd name="connsiteX1732" fmla="*/ 5229104 w 5484290"/>
                  <a:gd name="connsiteY1732" fmla="*/ 1711370 h 6527758"/>
                  <a:gd name="connsiteX1733" fmla="*/ 5398800 w 5484290"/>
                  <a:gd name="connsiteY1733" fmla="*/ 1856547 h 6527758"/>
                  <a:gd name="connsiteX1734" fmla="*/ 5484290 w 5484290"/>
                  <a:gd name="connsiteY1734" fmla="*/ 1906902 h 6527758"/>
                  <a:gd name="connsiteX1735" fmla="*/ 5365302 w 5484290"/>
                  <a:gd name="connsiteY1735" fmla="*/ 1872329 h 6527758"/>
                  <a:gd name="connsiteX1736" fmla="*/ 5315672 w 5484290"/>
                  <a:gd name="connsiteY1736" fmla="*/ 1884993 h 6527758"/>
                  <a:gd name="connsiteX1737" fmla="*/ 5305730 w 5484290"/>
                  <a:gd name="connsiteY1737" fmla="*/ 1927686 h 6527758"/>
                  <a:gd name="connsiteX1738" fmla="*/ 5295788 w 5484290"/>
                  <a:gd name="connsiteY1738" fmla="*/ 1970382 h 6527758"/>
                  <a:gd name="connsiteX1739" fmla="*/ 5314906 w 5484290"/>
                  <a:gd name="connsiteY1739" fmla="*/ 2080272 h 6527758"/>
                  <a:gd name="connsiteX1740" fmla="*/ 5331958 w 5484290"/>
                  <a:gd name="connsiteY1740" fmla="*/ 2214529 h 6527758"/>
                  <a:gd name="connsiteX1741" fmla="*/ 5328892 w 5484290"/>
                  <a:gd name="connsiteY1741" fmla="*/ 2249109 h 6527758"/>
                  <a:gd name="connsiteX1742" fmla="*/ 5296318 w 5484290"/>
                  <a:gd name="connsiteY1742" fmla="*/ 2280416 h 6527758"/>
                  <a:gd name="connsiteX1743" fmla="*/ 5247178 w 5484290"/>
                  <a:gd name="connsiteY1743" fmla="*/ 2277987 h 6527758"/>
                  <a:gd name="connsiteX1744" fmla="*/ 5247272 w 5484290"/>
                  <a:gd name="connsiteY1744" fmla="*/ 2278217 h 6527758"/>
                  <a:gd name="connsiteX1745" fmla="*/ 5288454 w 5484290"/>
                  <a:gd name="connsiteY1745" fmla="*/ 2377742 h 6527758"/>
                  <a:gd name="connsiteX1746" fmla="*/ 5333316 w 5484290"/>
                  <a:gd name="connsiteY1746" fmla="*/ 2489182 h 6527758"/>
                  <a:gd name="connsiteX1747" fmla="*/ 5326686 w 5484290"/>
                  <a:gd name="connsiteY1747" fmla="*/ 2504042 h 6527758"/>
                  <a:gd name="connsiteX1748" fmla="*/ 5307420 w 5484290"/>
                  <a:gd name="connsiteY1748" fmla="*/ 2483908 h 6527758"/>
                  <a:gd name="connsiteX1749" fmla="*/ 5278572 w 5484290"/>
                  <a:gd name="connsiteY1749" fmla="*/ 2505409 h 6527758"/>
                  <a:gd name="connsiteX1750" fmla="*/ 5267076 w 5484290"/>
                  <a:gd name="connsiteY1750" fmla="*/ 2526482 h 6527758"/>
                  <a:gd name="connsiteX1751" fmla="*/ 5259262 w 5484290"/>
                  <a:gd name="connsiteY1751" fmla="*/ 2559472 h 6527758"/>
                  <a:gd name="connsiteX1752" fmla="*/ 5205010 w 5484290"/>
                  <a:gd name="connsiteY1752" fmla="*/ 2589128 h 6527758"/>
                  <a:gd name="connsiteX1753" fmla="*/ 5186744 w 5484290"/>
                  <a:gd name="connsiteY1753" fmla="*/ 2577303 h 6527758"/>
                  <a:gd name="connsiteX1754" fmla="*/ 5175292 w 5484290"/>
                  <a:gd name="connsiteY1754" fmla="*/ 2524178 h 6527758"/>
                  <a:gd name="connsiteX1755" fmla="*/ 5187390 w 5484290"/>
                  <a:gd name="connsiteY1755" fmla="*/ 2475490 h 6527758"/>
                  <a:gd name="connsiteX1756" fmla="*/ 5187918 w 5484290"/>
                  <a:gd name="connsiteY1756" fmla="*/ 2433272 h 6527758"/>
                  <a:gd name="connsiteX1757" fmla="*/ 5177272 w 5484290"/>
                  <a:gd name="connsiteY1757" fmla="*/ 2433445 h 6527758"/>
                  <a:gd name="connsiteX1758" fmla="*/ 5150450 w 5484290"/>
                  <a:gd name="connsiteY1758" fmla="*/ 2434466 h 6527758"/>
                  <a:gd name="connsiteX1759" fmla="*/ 5161612 w 5484290"/>
                  <a:gd name="connsiteY1759" fmla="*/ 2410623 h 6527758"/>
                  <a:gd name="connsiteX1760" fmla="*/ 5174292 w 5484290"/>
                  <a:gd name="connsiteY1760" fmla="*/ 2371420 h 6527758"/>
                  <a:gd name="connsiteX1761" fmla="*/ 5141870 w 5484290"/>
                  <a:gd name="connsiteY1761" fmla="*/ 2339961 h 6527758"/>
                  <a:gd name="connsiteX1762" fmla="*/ 5122258 w 5484290"/>
                  <a:gd name="connsiteY1762" fmla="*/ 2335606 h 6527758"/>
                  <a:gd name="connsiteX1763" fmla="*/ 5084606 w 5484290"/>
                  <a:gd name="connsiteY1763" fmla="*/ 2363239 h 6527758"/>
                  <a:gd name="connsiteX1764" fmla="*/ 5111550 w 5484290"/>
                  <a:gd name="connsiteY1764" fmla="*/ 2447075 h 6527758"/>
                  <a:gd name="connsiteX1765" fmla="*/ 5117814 w 5484290"/>
                  <a:gd name="connsiteY1765" fmla="*/ 2485094 h 6527758"/>
                  <a:gd name="connsiteX1766" fmla="*/ 5140320 w 5484290"/>
                  <a:gd name="connsiteY1766" fmla="*/ 2555419 h 6527758"/>
                  <a:gd name="connsiteX1767" fmla="*/ 5231964 w 5484290"/>
                  <a:gd name="connsiteY1767" fmla="*/ 2654415 h 6527758"/>
                  <a:gd name="connsiteX1768" fmla="*/ 5241596 w 5484290"/>
                  <a:gd name="connsiteY1768" fmla="*/ 2664482 h 6527758"/>
                  <a:gd name="connsiteX1769" fmla="*/ 5312456 w 5484290"/>
                  <a:gd name="connsiteY1769" fmla="*/ 2758704 h 6527758"/>
                  <a:gd name="connsiteX1770" fmla="*/ 5266150 w 5484290"/>
                  <a:gd name="connsiteY1770" fmla="*/ 2821677 h 6527758"/>
                  <a:gd name="connsiteX1771" fmla="*/ 5178618 w 5484290"/>
                  <a:gd name="connsiteY1771" fmla="*/ 2859323 h 6527758"/>
                  <a:gd name="connsiteX1772" fmla="*/ 5165786 w 5484290"/>
                  <a:gd name="connsiteY1772" fmla="*/ 2869317 h 6527758"/>
                  <a:gd name="connsiteX1773" fmla="*/ 5154946 w 5484290"/>
                  <a:gd name="connsiteY1773" fmla="*/ 2914479 h 6527758"/>
                  <a:gd name="connsiteX1774" fmla="*/ 5155302 w 5484290"/>
                  <a:gd name="connsiteY1774" fmla="*/ 3024599 h 6527758"/>
                  <a:gd name="connsiteX1775" fmla="*/ 5150738 w 5484290"/>
                  <a:gd name="connsiteY1775" fmla="*/ 3089231 h 6527758"/>
                  <a:gd name="connsiteX1776" fmla="*/ 5150552 w 5484290"/>
                  <a:gd name="connsiteY1776" fmla="*/ 3115670 h 6527758"/>
                  <a:gd name="connsiteX1777" fmla="*/ 5122170 w 5484290"/>
                  <a:gd name="connsiteY1777" fmla="*/ 3061799 h 6527758"/>
                  <a:gd name="connsiteX1778" fmla="*/ 5092204 w 5484290"/>
                  <a:gd name="connsiteY1778" fmla="*/ 2990134 h 6527758"/>
                  <a:gd name="connsiteX1779" fmla="*/ 5063882 w 5484290"/>
                  <a:gd name="connsiteY1779" fmla="*/ 2969416 h 6527758"/>
                  <a:gd name="connsiteX1780" fmla="*/ 5043764 w 5484290"/>
                  <a:gd name="connsiteY1780" fmla="*/ 2970182 h 6527758"/>
                  <a:gd name="connsiteX1781" fmla="*/ 4995466 w 5484290"/>
                  <a:gd name="connsiteY1781" fmla="*/ 2997989 h 6527758"/>
                  <a:gd name="connsiteX1782" fmla="*/ 4979870 w 5484290"/>
                  <a:gd name="connsiteY1782" fmla="*/ 3008321 h 6527758"/>
                  <a:gd name="connsiteX1783" fmla="*/ 4923940 w 5484290"/>
                  <a:gd name="connsiteY1783" fmla="*/ 3042677 h 6527758"/>
                  <a:gd name="connsiteX1784" fmla="*/ 4870790 w 5484290"/>
                  <a:gd name="connsiteY1784" fmla="*/ 3058148 h 6527758"/>
                  <a:gd name="connsiteX1785" fmla="*/ 4861356 w 5484290"/>
                  <a:gd name="connsiteY1785" fmla="*/ 3063724 h 6527758"/>
                  <a:gd name="connsiteX1786" fmla="*/ 4850672 w 5484290"/>
                  <a:gd name="connsiteY1786" fmla="*/ 3058914 h 6527758"/>
                  <a:gd name="connsiteX1787" fmla="*/ 4793042 w 5484290"/>
                  <a:gd name="connsiteY1787" fmla="*/ 2990621 h 6527758"/>
                  <a:gd name="connsiteX1788" fmla="*/ 4765982 w 5484290"/>
                  <a:gd name="connsiteY1788" fmla="*/ 2966378 h 6527758"/>
                  <a:gd name="connsiteX1789" fmla="*/ 4715704 w 5484290"/>
                  <a:gd name="connsiteY1789" fmla="*/ 2940467 h 6527758"/>
                  <a:gd name="connsiteX1790" fmla="*/ 4680248 w 5484290"/>
                  <a:gd name="connsiteY1790" fmla="*/ 2939730 h 6527758"/>
                  <a:gd name="connsiteX1791" fmla="*/ 4653584 w 5484290"/>
                  <a:gd name="connsiteY1791" fmla="*/ 2951410 h 6527758"/>
                  <a:gd name="connsiteX1792" fmla="*/ 4618042 w 5484290"/>
                  <a:gd name="connsiteY1792" fmla="*/ 2954617 h 6527758"/>
                  <a:gd name="connsiteX1793" fmla="*/ 4580928 w 5484290"/>
                  <a:gd name="connsiteY1793" fmla="*/ 2921482 h 6527758"/>
                  <a:gd name="connsiteX1794" fmla="*/ 4520360 w 5484290"/>
                  <a:gd name="connsiteY1794" fmla="*/ 2861416 h 6527758"/>
                  <a:gd name="connsiteX1795" fmla="*/ 4416498 w 5484290"/>
                  <a:gd name="connsiteY1795" fmla="*/ 2870700 h 6527758"/>
                  <a:gd name="connsiteX1796" fmla="*/ 4298332 w 5484290"/>
                  <a:gd name="connsiteY1796" fmla="*/ 2831143 h 6527758"/>
                  <a:gd name="connsiteX1797" fmla="*/ 4296170 w 5484290"/>
                  <a:gd name="connsiteY1797" fmla="*/ 2803866 h 6527758"/>
                  <a:gd name="connsiteX1798" fmla="*/ 4314716 w 5484290"/>
                  <a:gd name="connsiteY1798" fmla="*/ 2766759 h 6527758"/>
                  <a:gd name="connsiteX1799" fmla="*/ 4269302 w 5484290"/>
                  <a:gd name="connsiteY1799" fmla="*/ 2734634 h 6527758"/>
                  <a:gd name="connsiteX1800" fmla="*/ 4145916 w 5484290"/>
                  <a:gd name="connsiteY1800" fmla="*/ 2591169 h 6527758"/>
                  <a:gd name="connsiteX1801" fmla="*/ 4161934 w 5484290"/>
                  <a:gd name="connsiteY1801" fmla="*/ 2579663 h 6527758"/>
                  <a:gd name="connsiteX1802" fmla="*/ 4179210 w 5484290"/>
                  <a:gd name="connsiteY1802" fmla="*/ 2564630 h 6527758"/>
                  <a:gd name="connsiteX1803" fmla="*/ 4157584 w 5484290"/>
                  <a:gd name="connsiteY1803" fmla="*/ 2562207 h 6527758"/>
                  <a:gd name="connsiteX1804" fmla="*/ 4084488 w 5484290"/>
                  <a:gd name="connsiteY1804" fmla="*/ 2570553 h 6527758"/>
                  <a:gd name="connsiteX1805" fmla="*/ 4075274 w 5484290"/>
                  <a:gd name="connsiteY1805" fmla="*/ 2559311 h 6527758"/>
                  <a:gd name="connsiteX1806" fmla="*/ 4125014 w 5484290"/>
                  <a:gd name="connsiteY1806" fmla="*/ 2501539 h 6527758"/>
                  <a:gd name="connsiteX1807" fmla="*/ 4162504 w 5484290"/>
                  <a:gd name="connsiteY1807" fmla="*/ 2463247 h 6527758"/>
                  <a:gd name="connsiteX1808" fmla="*/ 4130008 w 5484290"/>
                  <a:gd name="connsiteY1808" fmla="*/ 2417184 h 6527758"/>
                  <a:gd name="connsiteX1809" fmla="*/ 4107640 w 5484290"/>
                  <a:gd name="connsiteY1809" fmla="*/ 2394617 h 6527758"/>
                  <a:gd name="connsiteX1810" fmla="*/ 4143968 w 5484290"/>
                  <a:gd name="connsiteY1810" fmla="*/ 2337356 h 6527758"/>
                  <a:gd name="connsiteX1811" fmla="*/ 4166304 w 5484290"/>
                  <a:gd name="connsiteY1811" fmla="*/ 2271122 h 6527758"/>
                  <a:gd name="connsiteX1812" fmla="*/ 4169500 w 5484290"/>
                  <a:gd name="connsiteY1812" fmla="*/ 2251060 h 6527758"/>
                  <a:gd name="connsiteX1813" fmla="*/ 4163830 w 5484290"/>
                  <a:gd name="connsiteY1813" fmla="*/ 2203977 h 6527758"/>
                  <a:gd name="connsiteX1814" fmla="*/ 4081388 w 5484290"/>
                  <a:gd name="connsiteY1814" fmla="*/ 2134772 h 6527758"/>
                  <a:gd name="connsiteX1815" fmla="*/ 4058342 w 5484290"/>
                  <a:gd name="connsiteY1815" fmla="*/ 2125215 h 6527758"/>
                  <a:gd name="connsiteX1816" fmla="*/ 4006054 w 5484290"/>
                  <a:gd name="connsiteY1816" fmla="*/ 2101237 h 6527758"/>
                  <a:gd name="connsiteX1817" fmla="*/ 3943450 w 5484290"/>
                  <a:gd name="connsiteY1817" fmla="*/ 2080200 h 6527758"/>
                  <a:gd name="connsiteX1818" fmla="*/ 3904388 w 5484290"/>
                  <a:gd name="connsiteY1818" fmla="*/ 2082150 h 6527758"/>
                  <a:gd name="connsiteX1819" fmla="*/ 3848802 w 5484290"/>
                  <a:gd name="connsiteY1819" fmla="*/ 2100729 h 6527758"/>
                  <a:gd name="connsiteX1820" fmla="*/ 3765392 w 5484290"/>
                  <a:gd name="connsiteY1820" fmla="*/ 2112018 h 6527758"/>
                  <a:gd name="connsiteX1821" fmla="*/ 3750818 w 5484290"/>
                  <a:gd name="connsiteY1821" fmla="*/ 2093559 h 6527758"/>
                  <a:gd name="connsiteX1822" fmla="*/ 3768008 w 5484290"/>
                  <a:gd name="connsiteY1822" fmla="*/ 2082471 h 6527758"/>
                  <a:gd name="connsiteX1823" fmla="*/ 3845574 w 5484290"/>
                  <a:gd name="connsiteY1823" fmla="*/ 2031988 h 6527758"/>
                  <a:gd name="connsiteX1824" fmla="*/ 3778860 w 5484290"/>
                  <a:gd name="connsiteY1824" fmla="*/ 2018760 h 6527758"/>
                  <a:gd name="connsiteX1825" fmla="*/ 3766966 w 5484290"/>
                  <a:gd name="connsiteY1825" fmla="*/ 2003910 h 6527758"/>
                  <a:gd name="connsiteX1826" fmla="*/ 3792808 w 5484290"/>
                  <a:gd name="connsiteY1826" fmla="*/ 1957481 h 6527758"/>
                  <a:gd name="connsiteX1827" fmla="*/ 3834574 w 5484290"/>
                  <a:gd name="connsiteY1827" fmla="*/ 1922041 h 6527758"/>
                  <a:gd name="connsiteX1828" fmla="*/ 3865606 w 5484290"/>
                  <a:gd name="connsiteY1828" fmla="*/ 1890718 h 6527758"/>
                  <a:gd name="connsiteX1829" fmla="*/ 3853722 w 5484290"/>
                  <a:gd name="connsiteY1829" fmla="*/ 1857319 h 6527758"/>
                  <a:gd name="connsiteX1830" fmla="*/ 3839330 w 5484290"/>
                  <a:gd name="connsiteY1830" fmla="*/ 1812421 h 6527758"/>
                  <a:gd name="connsiteX1831" fmla="*/ 3884722 w 5484290"/>
                  <a:gd name="connsiteY1831" fmla="*/ 1737194 h 6527758"/>
                  <a:gd name="connsiteX1832" fmla="*/ 3878790 w 5484290"/>
                  <a:gd name="connsiteY1832" fmla="*/ 1701946 h 6527758"/>
                  <a:gd name="connsiteX1833" fmla="*/ 3859438 w 5484290"/>
                  <a:gd name="connsiteY1833" fmla="*/ 1685757 h 6527758"/>
                  <a:gd name="connsiteX1834" fmla="*/ 3841150 w 5484290"/>
                  <a:gd name="connsiteY1834" fmla="*/ 1711029 h 6527758"/>
                  <a:gd name="connsiteX1835" fmla="*/ 3838288 w 5484290"/>
                  <a:gd name="connsiteY1835" fmla="*/ 1733860 h 6527758"/>
                  <a:gd name="connsiteX1836" fmla="*/ 3812282 w 5484290"/>
                  <a:gd name="connsiteY1836" fmla="*/ 1769629 h 6527758"/>
                  <a:gd name="connsiteX1837" fmla="*/ 3766320 w 5484290"/>
                  <a:gd name="connsiteY1837" fmla="*/ 1816823 h 6527758"/>
                  <a:gd name="connsiteX1838" fmla="*/ 3753316 w 5484290"/>
                  <a:gd name="connsiteY1838" fmla="*/ 1834707 h 6527758"/>
                  <a:gd name="connsiteX1839" fmla="*/ 3726052 w 5484290"/>
                  <a:gd name="connsiteY1839" fmla="*/ 1874001 h 6527758"/>
                  <a:gd name="connsiteX1840" fmla="*/ 3694438 w 5484290"/>
                  <a:gd name="connsiteY1840" fmla="*/ 1895840 h 6527758"/>
                  <a:gd name="connsiteX1841" fmla="*/ 3692694 w 5484290"/>
                  <a:gd name="connsiteY1841" fmla="*/ 1867387 h 6527758"/>
                  <a:gd name="connsiteX1842" fmla="*/ 3744468 w 5484290"/>
                  <a:gd name="connsiteY1842" fmla="*/ 1770586 h 6527758"/>
                  <a:gd name="connsiteX1843" fmla="*/ 3747838 w 5484290"/>
                  <a:gd name="connsiteY1843" fmla="*/ 1742635 h 6527758"/>
                  <a:gd name="connsiteX1844" fmla="*/ 3722876 w 5484290"/>
                  <a:gd name="connsiteY1844" fmla="*/ 1712515 h 6527758"/>
                  <a:gd name="connsiteX1845" fmla="*/ 3724320 w 5484290"/>
                  <a:gd name="connsiteY1845" fmla="*/ 1682550 h 6527758"/>
                  <a:gd name="connsiteX1846" fmla="*/ 3798364 w 5484290"/>
                  <a:gd name="connsiteY1846" fmla="*/ 1630811 h 6527758"/>
                  <a:gd name="connsiteX1847" fmla="*/ 3801732 w 5484290"/>
                  <a:gd name="connsiteY1847" fmla="*/ 1602859 h 6527758"/>
                  <a:gd name="connsiteX1848" fmla="*/ 3759442 w 5484290"/>
                  <a:gd name="connsiteY1848" fmla="*/ 1536070 h 6527758"/>
                  <a:gd name="connsiteX1849" fmla="*/ 3747612 w 5484290"/>
                  <a:gd name="connsiteY1849" fmla="*/ 1554373 h 6527758"/>
                  <a:gd name="connsiteX1850" fmla="*/ 3721198 w 5484290"/>
                  <a:gd name="connsiteY1850" fmla="*/ 1572768 h 6527758"/>
                  <a:gd name="connsiteX1851" fmla="*/ 3704782 w 5484290"/>
                  <a:gd name="connsiteY1851" fmla="*/ 1548351 h 6527758"/>
                  <a:gd name="connsiteX1852" fmla="*/ 3693404 w 5484290"/>
                  <a:gd name="connsiteY1852" fmla="*/ 1509832 h 6527758"/>
                  <a:gd name="connsiteX1853" fmla="*/ 3662200 w 5484290"/>
                  <a:gd name="connsiteY1853" fmla="*/ 1549044 h 6527758"/>
                  <a:gd name="connsiteX1854" fmla="*/ 3660080 w 5484290"/>
                  <a:gd name="connsiteY1854" fmla="*/ 1592019 h 6527758"/>
                  <a:gd name="connsiteX1855" fmla="*/ 3622622 w 5484290"/>
                  <a:gd name="connsiteY1855" fmla="*/ 1574664 h 6527758"/>
                  <a:gd name="connsiteX1856" fmla="*/ 3585894 w 5484290"/>
                  <a:gd name="connsiteY1856" fmla="*/ 1596001 h 6527758"/>
                  <a:gd name="connsiteX1857" fmla="*/ 3556048 w 5484290"/>
                  <a:gd name="connsiteY1857" fmla="*/ 1609193 h 6527758"/>
                  <a:gd name="connsiteX1858" fmla="*/ 3538554 w 5484290"/>
                  <a:gd name="connsiteY1858" fmla="*/ 1561864 h 6527758"/>
                  <a:gd name="connsiteX1859" fmla="*/ 3561784 w 5484290"/>
                  <a:gd name="connsiteY1859" fmla="*/ 1544982 h 6527758"/>
                  <a:gd name="connsiteX1860" fmla="*/ 3589804 w 5484290"/>
                  <a:gd name="connsiteY1860" fmla="*/ 1507282 h 6527758"/>
                  <a:gd name="connsiteX1861" fmla="*/ 3581956 w 5484290"/>
                  <a:gd name="connsiteY1861" fmla="*/ 1451470 h 6527758"/>
                  <a:gd name="connsiteX1862" fmla="*/ 3550870 w 5484290"/>
                  <a:gd name="connsiteY1862" fmla="*/ 1431088 h 6527758"/>
                  <a:gd name="connsiteX1863" fmla="*/ 3587586 w 5484290"/>
                  <a:gd name="connsiteY1863" fmla="*/ 1428300 h 6527758"/>
                  <a:gd name="connsiteX1864" fmla="*/ 3755762 w 5484290"/>
                  <a:gd name="connsiteY1864" fmla="*/ 1379702 h 6527758"/>
                  <a:gd name="connsiteX1865" fmla="*/ 3784696 w 5484290"/>
                  <a:gd name="connsiteY1865" fmla="*/ 1354256 h 6527758"/>
                  <a:gd name="connsiteX1866" fmla="*/ 3759400 w 5484290"/>
                  <a:gd name="connsiteY1866" fmla="*/ 1321366 h 6527758"/>
                  <a:gd name="connsiteX1867" fmla="*/ 3740392 w 5484290"/>
                  <a:gd name="connsiteY1867" fmla="*/ 1289398 h 6527758"/>
                  <a:gd name="connsiteX1868" fmla="*/ 3729606 w 5484290"/>
                  <a:gd name="connsiteY1868" fmla="*/ 1241813 h 6527758"/>
                  <a:gd name="connsiteX1869" fmla="*/ 3692384 w 5484290"/>
                  <a:gd name="connsiteY1869" fmla="*/ 1249721 h 6527758"/>
                  <a:gd name="connsiteX1870" fmla="*/ 3667476 w 5484290"/>
                  <a:gd name="connsiteY1870" fmla="*/ 1271304 h 6527758"/>
                  <a:gd name="connsiteX1871" fmla="*/ 3580212 w 5484290"/>
                  <a:gd name="connsiteY1871" fmla="*/ 1278566 h 6527758"/>
                  <a:gd name="connsiteX1872" fmla="*/ 3559838 w 5484290"/>
                  <a:gd name="connsiteY1872" fmla="*/ 1291167 h 6527758"/>
                  <a:gd name="connsiteX1873" fmla="*/ 3495544 w 5484290"/>
                  <a:gd name="connsiteY1873" fmla="*/ 1293381 h 6527758"/>
                  <a:gd name="connsiteX1874" fmla="*/ 3470906 w 5484290"/>
                  <a:gd name="connsiteY1874" fmla="*/ 1284581 h 6527758"/>
                  <a:gd name="connsiteX1875" fmla="*/ 3422102 w 5484290"/>
                  <a:gd name="connsiteY1875" fmla="*/ 1317507 h 6527758"/>
                  <a:gd name="connsiteX1876" fmla="*/ 3382706 w 5484290"/>
                  <a:gd name="connsiteY1876" fmla="*/ 1316687 h 6527758"/>
                  <a:gd name="connsiteX1877" fmla="*/ 3386346 w 5484290"/>
                  <a:gd name="connsiteY1877" fmla="*/ 1258352 h 6527758"/>
                  <a:gd name="connsiteX1878" fmla="*/ 3424836 w 5484290"/>
                  <a:gd name="connsiteY1878" fmla="*/ 1228368 h 6527758"/>
                  <a:gd name="connsiteX1879" fmla="*/ 3421338 w 5484290"/>
                  <a:gd name="connsiteY1879" fmla="*/ 1190012 h 6527758"/>
                  <a:gd name="connsiteX1880" fmla="*/ 3388130 w 5484290"/>
                  <a:gd name="connsiteY1880" fmla="*/ 1212607 h 6527758"/>
                  <a:gd name="connsiteX1881" fmla="*/ 3367326 w 5484290"/>
                  <a:gd name="connsiteY1881" fmla="*/ 1244932 h 6527758"/>
                  <a:gd name="connsiteX1882" fmla="*/ 3346454 w 5484290"/>
                  <a:gd name="connsiteY1882" fmla="*/ 1244103 h 6527758"/>
                  <a:gd name="connsiteX1883" fmla="*/ 3351244 w 5484290"/>
                  <a:gd name="connsiteY1883" fmla="*/ 1223285 h 6527758"/>
                  <a:gd name="connsiteX1884" fmla="*/ 3376754 w 5484290"/>
                  <a:gd name="connsiteY1884" fmla="*/ 1174088 h 6527758"/>
                  <a:gd name="connsiteX1885" fmla="*/ 3321536 w 5484290"/>
                  <a:gd name="connsiteY1885" fmla="*/ 1139786 h 6527758"/>
                  <a:gd name="connsiteX1886" fmla="*/ 3263206 w 5484290"/>
                  <a:gd name="connsiteY1886" fmla="*/ 1121603 h 6527758"/>
                  <a:gd name="connsiteX1887" fmla="*/ 3189258 w 5484290"/>
                  <a:gd name="connsiteY1887" fmla="*/ 1150848 h 6527758"/>
                  <a:gd name="connsiteX1888" fmla="*/ 3173284 w 5484290"/>
                  <a:gd name="connsiteY1888" fmla="*/ 1088158 h 6527758"/>
                  <a:gd name="connsiteX1889" fmla="*/ 3085452 w 5484290"/>
                  <a:gd name="connsiteY1889" fmla="*/ 1067387 h 6527758"/>
                  <a:gd name="connsiteX1890" fmla="*/ 3091726 w 5484290"/>
                  <a:gd name="connsiteY1890" fmla="*/ 1086856 h 6527758"/>
                  <a:gd name="connsiteX1891" fmla="*/ 3090370 w 5484290"/>
                  <a:gd name="connsiteY1891" fmla="*/ 1112876 h 6527758"/>
                  <a:gd name="connsiteX1892" fmla="*/ 3062288 w 5484290"/>
                  <a:gd name="connsiteY1892" fmla="*/ 1117422 h 6527758"/>
                  <a:gd name="connsiteX1893" fmla="*/ 3053084 w 5484290"/>
                  <a:gd name="connsiteY1893" fmla="*/ 1087631 h 6527758"/>
                  <a:gd name="connsiteX1894" fmla="*/ 3051094 w 5484290"/>
                  <a:gd name="connsiteY1894" fmla="*/ 1052464 h 6527758"/>
                  <a:gd name="connsiteX1895" fmla="*/ 2985722 w 5484290"/>
                  <a:gd name="connsiteY1895" fmla="*/ 1031765 h 6527758"/>
                  <a:gd name="connsiteX1896" fmla="*/ 2978932 w 5484290"/>
                  <a:gd name="connsiteY1896" fmla="*/ 1035965 h 6527758"/>
                  <a:gd name="connsiteX1897" fmla="*/ 2987306 w 5484290"/>
                  <a:gd name="connsiteY1897" fmla="*/ 1049558 h 6527758"/>
                  <a:gd name="connsiteX1898" fmla="*/ 3011686 w 5484290"/>
                  <a:gd name="connsiteY1898" fmla="*/ 1070193 h 6527758"/>
                  <a:gd name="connsiteX1899" fmla="*/ 3010588 w 5484290"/>
                  <a:gd name="connsiteY1899" fmla="*/ 1084378 h 6527758"/>
                  <a:gd name="connsiteX1900" fmla="*/ 2995164 w 5484290"/>
                  <a:gd name="connsiteY1900" fmla="*/ 1086820 h 6527758"/>
                  <a:gd name="connsiteX1901" fmla="*/ 2958458 w 5484290"/>
                  <a:gd name="connsiteY1901" fmla="*/ 1071059 h 6527758"/>
                  <a:gd name="connsiteX1902" fmla="*/ 2933002 w 5484290"/>
                  <a:gd name="connsiteY1902" fmla="*/ 1027510 h 6527758"/>
                  <a:gd name="connsiteX1903" fmla="*/ 2924628 w 5484290"/>
                  <a:gd name="connsiteY1903" fmla="*/ 1013918 h 6527758"/>
                  <a:gd name="connsiteX1904" fmla="*/ 2874846 w 5484290"/>
                  <a:gd name="connsiteY1904" fmla="*/ 1001437 h 6527758"/>
                  <a:gd name="connsiteX1905" fmla="*/ 2841066 w 5484290"/>
                  <a:gd name="connsiteY1905" fmla="*/ 995997 h 6527758"/>
                  <a:gd name="connsiteX1906" fmla="*/ 2802932 w 5484290"/>
                  <a:gd name="connsiteY1906" fmla="*/ 991653 h 6527758"/>
                  <a:gd name="connsiteX1907" fmla="*/ 2780950 w 5484290"/>
                  <a:gd name="connsiteY1907" fmla="*/ 1023558 h 6527758"/>
                  <a:gd name="connsiteX1908" fmla="*/ 2768432 w 5484290"/>
                  <a:gd name="connsiteY1908" fmla="*/ 1073421 h 6527758"/>
                  <a:gd name="connsiteX1909" fmla="*/ 2743180 w 5484290"/>
                  <a:gd name="connsiteY1909" fmla="*/ 1110783 h 6527758"/>
                  <a:gd name="connsiteX1910" fmla="*/ 2720456 w 5484290"/>
                  <a:gd name="connsiteY1910" fmla="*/ 1122545 h 6527758"/>
                  <a:gd name="connsiteX1911" fmla="*/ 2622366 w 5484290"/>
                  <a:gd name="connsiteY1911" fmla="*/ 1156422 h 6527758"/>
                  <a:gd name="connsiteX1912" fmla="*/ 2571398 w 5484290"/>
                  <a:gd name="connsiteY1912" fmla="*/ 1162071 h 6527758"/>
                  <a:gd name="connsiteX1913" fmla="*/ 2546006 w 5484290"/>
                  <a:gd name="connsiteY1913" fmla="*/ 1151676 h 6527758"/>
                  <a:gd name="connsiteX1914" fmla="*/ 2558416 w 5484290"/>
                  <a:gd name="connsiteY1914" fmla="*/ 1142856 h 6527758"/>
                  <a:gd name="connsiteX1915" fmla="*/ 2655336 w 5484290"/>
                  <a:gd name="connsiteY1915" fmla="*/ 1108561 h 6527758"/>
                  <a:gd name="connsiteX1916" fmla="*/ 2704302 w 5484290"/>
                  <a:gd name="connsiteY1916" fmla="*/ 1086295 h 6527758"/>
                  <a:gd name="connsiteX1917" fmla="*/ 2738940 w 5484290"/>
                  <a:gd name="connsiteY1917" fmla="*/ 1052284 h 6527758"/>
                  <a:gd name="connsiteX1918" fmla="*/ 2747012 w 5484290"/>
                  <a:gd name="connsiteY1918" fmla="*/ 1007460 h 6527758"/>
                  <a:gd name="connsiteX1919" fmla="*/ 2808194 w 5484290"/>
                  <a:gd name="connsiteY1919" fmla="*/ 959615 h 6527758"/>
                  <a:gd name="connsiteX1920" fmla="*/ 1965636 w 5484290"/>
                  <a:gd name="connsiteY1920" fmla="*/ 535512 h 6527758"/>
                  <a:gd name="connsiteX1921" fmla="*/ 2007924 w 5484290"/>
                  <a:gd name="connsiteY1921" fmla="*/ 548636 h 6527758"/>
                  <a:gd name="connsiteX1922" fmla="*/ 2081558 w 5484290"/>
                  <a:gd name="connsiteY1922" fmla="*/ 627740 h 6527758"/>
                  <a:gd name="connsiteX1923" fmla="*/ 2187982 w 5484290"/>
                  <a:gd name="connsiteY1923" fmla="*/ 740998 h 6527758"/>
                  <a:gd name="connsiteX1924" fmla="*/ 2181884 w 5484290"/>
                  <a:gd name="connsiteY1924" fmla="*/ 769181 h 6527758"/>
                  <a:gd name="connsiteX1925" fmla="*/ 2142172 w 5484290"/>
                  <a:gd name="connsiteY1925" fmla="*/ 784039 h 6527758"/>
                  <a:gd name="connsiteX1926" fmla="*/ 2004750 w 5484290"/>
                  <a:gd name="connsiteY1926" fmla="*/ 798317 h 6527758"/>
                  <a:gd name="connsiteX1927" fmla="*/ 1927594 w 5484290"/>
                  <a:gd name="connsiteY1927" fmla="*/ 832802 h 6527758"/>
                  <a:gd name="connsiteX1928" fmla="*/ 1888478 w 5484290"/>
                  <a:gd name="connsiteY1928" fmla="*/ 857110 h 6527758"/>
                  <a:gd name="connsiteX1929" fmla="*/ 1835734 w 5484290"/>
                  <a:gd name="connsiteY1929" fmla="*/ 930678 h 6527758"/>
                  <a:gd name="connsiteX1930" fmla="*/ 1685334 w 5484290"/>
                  <a:gd name="connsiteY1930" fmla="*/ 1077607 h 6527758"/>
                  <a:gd name="connsiteX1931" fmla="*/ 1428252 w 5484290"/>
                  <a:gd name="connsiteY1931" fmla="*/ 1104587 h 6527758"/>
                  <a:gd name="connsiteX1932" fmla="*/ 1244456 w 5484290"/>
                  <a:gd name="connsiteY1932" fmla="*/ 1074578 h 6527758"/>
                  <a:gd name="connsiteX1933" fmla="*/ 1217090 w 5484290"/>
                  <a:gd name="connsiteY1933" fmla="*/ 1006720 h 6527758"/>
                  <a:gd name="connsiteX1934" fmla="*/ 1236998 w 5484290"/>
                  <a:gd name="connsiteY1934" fmla="*/ 958388 h 6527758"/>
                  <a:gd name="connsiteX1935" fmla="*/ 1178998 w 5484290"/>
                  <a:gd name="connsiteY1935" fmla="*/ 942951 h 6527758"/>
                  <a:gd name="connsiteX1936" fmla="*/ 1104662 w 5484290"/>
                  <a:gd name="connsiteY1936" fmla="*/ 936199 h 6527758"/>
                  <a:gd name="connsiteX1937" fmla="*/ 1104946 w 5484290"/>
                  <a:gd name="connsiteY1937" fmla="*/ 865017 h 6527758"/>
                  <a:gd name="connsiteX1938" fmla="*/ 1110042 w 5484290"/>
                  <a:gd name="connsiteY1938" fmla="*/ 825750 h 6527758"/>
                  <a:gd name="connsiteX1939" fmla="*/ 1140598 w 5484290"/>
                  <a:gd name="connsiteY1939" fmla="*/ 798547 h 6527758"/>
                  <a:gd name="connsiteX1940" fmla="*/ 1182210 w 5484290"/>
                  <a:gd name="connsiteY1940" fmla="*/ 748728 h 6527758"/>
                  <a:gd name="connsiteX1941" fmla="*/ 1328738 w 5484290"/>
                  <a:gd name="connsiteY1941" fmla="*/ 694141 h 6527758"/>
                  <a:gd name="connsiteX1942" fmla="*/ 1458216 w 5484290"/>
                  <a:gd name="connsiteY1942" fmla="*/ 702107 h 6527758"/>
                  <a:gd name="connsiteX1943" fmla="*/ 1569592 w 5484290"/>
                  <a:gd name="connsiteY1943" fmla="*/ 708888 h 6527758"/>
                  <a:gd name="connsiteX1944" fmla="*/ 1724324 w 5484290"/>
                  <a:gd name="connsiteY1944" fmla="*/ 638749 h 6527758"/>
                  <a:gd name="connsiteX1945" fmla="*/ 1826688 w 5484290"/>
                  <a:gd name="connsiteY1945" fmla="*/ 585547 h 6527758"/>
                  <a:gd name="connsiteX1946" fmla="*/ 1922862 w 5484290"/>
                  <a:gd name="connsiteY1946" fmla="*/ 545976 h 6527758"/>
                  <a:gd name="connsiteX1947" fmla="*/ 1965636 w 5484290"/>
                  <a:gd name="connsiteY1947" fmla="*/ 535512 h 6527758"/>
                  <a:gd name="connsiteX1948" fmla="*/ 1660452 w 5484290"/>
                  <a:gd name="connsiteY1948" fmla="*/ 353640 h 6527758"/>
                  <a:gd name="connsiteX1949" fmla="*/ 1622820 w 5484290"/>
                  <a:gd name="connsiteY1949" fmla="*/ 362761 h 6527758"/>
                  <a:gd name="connsiteX1950" fmla="*/ 1603618 w 5484290"/>
                  <a:gd name="connsiteY1950" fmla="*/ 375810 h 6527758"/>
                  <a:gd name="connsiteX1951" fmla="*/ 1558986 w 5484290"/>
                  <a:gd name="connsiteY1951" fmla="*/ 389728 h 6527758"/>
                  <a:gd name="connsiteX1952" fmla="*/ 1532172 w 5484290"/>
                  <a:gd name="connsiteY1952" fmla="*/ 418408 h 6527758"/>
                  <a:gd name="connsiteX1953" fmla="*/ 1621314 w 5484290"/>
                  <a:gd name="connsiteY1953" fmla="*/ 376469 h 6527758"/>
                  <a:gd name="connsiteX1954" fmla="*/ 1682034 w 5484290"/>
                  <a:gd name="connsiteY1954" fmla="*/ 353875 h 6527758"/>
                  <a:gd name="connsiteX1955" fmla="*/ 2184390 w 5484290"/>
                  <a:gd name="connsiteY1955" fmla="*/ 311044 h 6527758"/>
                  <a:gd name="connsiteX1956" fmla="*/ 2109052 w 5484290"/>
                  <a:gd name="connsiteY1956" fmla="*/ 323755 h 6527758"/>
                  <a:gd name="connsiteX1957" fmla="*/ 2024280 w 5484290"/>
                  <a:gd name="connsiteY1957" fmla="*/ 326986 h 6527758"/>
                  <a:gd name="connsiteX1958" fmla="*/ 1731954 w 5484290"/>
                  <a:gd name="connsiteY1958" fmla="*/ 327419 h 6527758"/>
                  <a:gd name="connsiteX1959" fmla="*/ 1707728 w 5484290"/>
                  <a:gd name="connsiteY1959" fmla="*/ 336020 h 6527758"/>
                  <a:gd name="connsiteX1960" fmla="*/ 1691272 w 5484290"/>
                  <a:gd name="connsiteY1960" fmla="*/ 350436 h 6527758"/>
                  <a:gd name="connsiteX1961" fmla="*/ 1717798 w 5484290"/>
                  <a:gd name="connsiteY1961" fmla="*/ 340568 h 6527758"/>
                  <a:gd name="connsiteX1962" fmla="*/ 1743818 w 5484290"/>
                  <a:gd name="connsiteY1962" fmla="*/ 341932 h 6527758"/>
                  <a:gd name="connsiteX1963" fmla="*/ 1741742 w 5484290"/>
                  <a:gd name="connsiteY1963" fmla="*/ 366298 h 6527758"/>
                  <a:gd name="connsiteX1964" fmla="*/ 1725772 w 5484290"/>
                  <a:gd name="connsiteY1964" fmla="*/ 433270 h 6527758"/>
                  <a:gd name="connsiteX1965" fmla="*/ 1730232 w 5484290"/>
                  <a:gd name="connsiteY1965" fmla="*/ 446756 h 6527758"/>
                  <a:gd name="connsiteX1966" fmla="*/ 1744240 w 5484290"/>
                  <a:gd name="connsiteY1966" fmla="*/ 437225 h 6527758"/>
                  <a:gd name="connsiteX1967" fmla="*/ 1793990 w 5484290"/>
                  <a:gd name="connsiteY1967" fmla="*/ 416674 h 6527758"/>
                  <a:gd name="connsiteX1968" fmla="*/ 1872080 w 5484290"/>
                  <a:gd name="connsiteY1968" fmla="*/ 457781 h 6527758"/>
                  <a:gd name="connsiteX1969" fmla="*/ 1915650 w 5484290"/>
                  <a:gd name="connsiteY1969" fmla="*/ 469379 h 6527758"/>
                  <a:gd name="connsiteX1970" fmla="*/ 2019790 w 5484290"/>
                  <a:gd name="connsiteY1970" fmla="*/ 452399 h 6527758"/>
                  <a:gd name="connsiteX1971" fmla="*/ 2052246 w 5484290"/>
                  <a:gd name="connsiteY1971" fmla="*/ 428316 h 6527758"/>
                  <a:gd name="connsiteX1972" fmla="*/ 2111428 w 5484290"/>
                  <a:gd name="connsiteY1972" fmla="*/ 359104 h 6527758"/>
                  <a:gd name="connsiteX1973" fmla="*/ 2230974 w 5484290"/>
                  <a:gd name="connsiteY1973" fmla="*/ 0 h 6527758"/>
                  <a:gd name="connsiteX1974" fmla="*/ 2281782 w 5484290"/>
                  <a:gd name="connsiteY1974" fmla="*/ 105745 h 6527758"/>
                  <a:gd name="connsiteX1975" fmla="*/ 2273656 w 5484290"/>
                  <a:gd name="connsiteY1975" fmla="*/ 169201 h 6527758"/>
                  <a:gd name="connsiteX1976" fmla="*/ 2230134 w 5484290"/>
                  <a:gd name="connsiteY1976" fmla="*/ 265140 h 6527758"/>
                  <a:gd name="connsiteX1977" fmla="*/ 2220742 w 5484290"/>
                  <a:gd name="connsiteY1977" fmla="*/ 288661 h 6527758"/>
                  <a:gd name="connsiteX1978" fmla="*/ 2206374 w 5484290"/>
                  <a:gd name="connsiteY1978" fmla="*/ 300496 h 6527758"/>
                  <a:gd name="connsiteX1979" fmla="*/ 2214842 w 5484290"/>
                  <a:gd name="connsiteY1979" fmla="*/ 296478 h 6527758"/>
                  <a:gd name="connsiteX1980" fmla="*/ 2381100 w 5484290"/>
                  <a:gd name="connsiteY1980" fmla="*/ 288246 h 6527758"/>
                  <a:gd name="connsiteX1981" fmla="*/ 2373972 w 5484290"/>
                  <a:gd name="connsiteY1981" fmla="*/ 279853 h 6527758"/>
                  <a:gd name="connsiteX1982" fmla="*/ 2369840 w 5484290"/>
                  <a:gd name="connsiteY1982" fmla="*/ 250966 h 6527758"/>
                  <a:gd name="connsiteX1983" fmla="*/ 2378146 w 5484290"/>
                  <a:gd name="connsiteY1983" fmla="*/ 246102 h 6527758"/>
                  <a:gd name="connsiteX1984" fmla="*/ 2391746 w 5484290"/>
                  <a:gd name="connsiteY1984" fmla="*/ 270539 h 6527758"/>
                  <a:gd name="connsiteX1985" fmla="*/ 2398552 w 5484290"/>
                  <a:gd name="connsiteY1985" fmla="*/ 222066 h 6527758"/>
                  <a:gd name="connsiteX1986" fmla="*/ 2408552 w 5484290"/>
                  <a:gd name="connsiteY1986" fmla="*/ 190398 h 6527758"/>
                  <a:gd name="connsiteX1987" fmla="*/ 2427378 w 5484290"/>
                  <a:gd name="connsiteY1987" fmla="*/ 207563 h 6527758"/>
                  <a:gd name="connsiteX1988" fmla="*/ 2452930 w 5484290"/>
                  <a:gd name="connsiteY1988" fmla="*/ 220606 h 6527758"/>
                  <a:gd name="connsiteX1989" fmla="*/ 2540004 w 5484290"/>
                  <a:gd name="connsiteY1989" fmla="*/ 186447 h 6527758"/>
                  <a:gd name="connsiteX1990" fmla="*/ 2615462 w 5484290"/>
                  <a:gd name="connsiteY1990" fmla="*/ 206874 h 6527758"/>
                  <a:gd name="connsiteX1991" fmla="*/ 2648864 w 5484290"/>
                  <a:gd name="connsiteY1991" fmla="*/ 278846 h 6527758"/>
                  <a:gd name="connsiteX1992" fmla="*/ 2653056 w 5484290"/>
                  <a:gd name="connsiteY1992" fmla="*/ 289640 h 6527758"/>
                  <a:gd name="connsiteX1993" fmla="*/ 2652178 w 5484290"/>
                  <a:gd name="connsiteY1993" fmla="*/ 292907 h 6527758"/>
                  <a:gd name="connsiteX1994" fmla="*/ 2690288 w 5484290"/>
                  <a:gd name="connsiteY1994" fmla="*/ 296929 h 6527758"/>
                  <a:gd name="connsiteX1995" fmla="*/ 2728890 w 5484290"/>
                  <a:gd name="connsiteY1995" fmla="*/ 309227 h 6527758"/>
                  <a:gd name="connsiteX1996" fmla="*/ 2920742 w 5484290"/>
                  <a:gd name="connsiteY1996" fmla="*/ 331394 h 6527758"/>
                  <a:gd name="connsiteX1997" fmla="*/ 3019056 w 5484290"/>
                  <a:gd name="connsiteY1997" fmla="*/ 341345 h 6527758"/>
                  <a:gd name="connsiteX1998" fmla="*/ 3210150 w 5484290"/>
                  <a:gd name="connsiteY1998" fmla="*/ 361919 h 6527758"/>
                  <a:gd name="connsiteX1999" fmla="*/ 3322794 w 5484290"/>
                  <a:gd name="connsiteY1999" fmla="*/ 383612 h 6527758"/>
                  <a:gd name="connsiteX2000" fmla="*/ 3359500 w 5484290"/>
                  <a:gd name="connsiteY2000" fmla="*/ 399371 h 6527758"/>
                  <a:gd name="connsiteX2001" fmla="*/ 3367712 w 5484290"/>
                  <a:gd name="connsiteY2001" fmla="*/ 402304 h 6527758"/>
                  <a:gd name="connsiteX2002" fmla="*/ 3439786 w 5484290"/>
                  <a:gd name="connsiteY2002" fmla="*/ 422750 h 6527758"/>
                  <a:gd name="connsiteX2003" fmla="*/ 3872298 w 5484290"/>
                  <a:gd name="connsiteY2003" fmla="*/ 597106 h 6527758"/>
                  <a:gd name="connsiteX2004" fmla="*/ 3921652 w 5484290"/>
                  <a:gd name="connsiteY2004" fmla="*/ 629306 h 6527758"/>
                  <a:gd name="connsiteX2005" fmla="*/ 3846212 w 5484290"/>
                  <a:gd name="connsiteY2005" fmla="*/ 636797 h 6527758"/>
                  <a:gd name="connsiteX2006" fmla="*/ 3796602 w 5484290"/>
                  <a:gd name="connsiteY2006" fmla="*/ 616428 h 6527758"/>
                  <a:gd name="connsiteX2007" fmla="*/ 3776742 w 5484290"/>
                  <a:gd name="connsiteY2007" fmla="*/ 605360 h 6527758"/>
                  <a:gd name="connsiteX2008" fmla="*/ 3701706 w 5484290"/>
                  <a:gd name="connsiteY2008" fmla="*/ 648759 h 6527758"/>
                  <a:gd name="connsiteX2009" fmla="*/ 3690804 w 5484290"/>
                  <a:gd name="connsiteY2009" fmla="*/ 660760 h 6527758"/>
                  <a:gd name="connsiteX2010" fmla="*/ 3665234 w 5484290"/>
                  <a:gd name="connsiteY2010" fmla="*/ 676792 h 6527758"/>
                  <a:gd name="connsiteX2011" fmla="*/ 3656530 w 5484290"/>
                  <a:gd name="connsiteY2011" fmla="*/ 641896 h 6527758"/>
                  <a:gd name="connsiteX2012" fmla="*/ 3628808 w 5484290"/>
                  <a:gd name="connsiteY2012" fmla="*/ 593581 h 6527758"/>
                  <a:gd name="connsiteX2013" fmla="*/ 3607028 w 5484290"/>
                  <a:gd name="connsiteY2013" fmla="*/ 561960 h 6527758"/>
                  <a:gd name="connsiteX2014" fmla="*/ 3586834 w 5484290"/>
                  <a:gd name="connsiteY2014" fmla="*/ 548123 h 6527758"/>
                  <a:gd name="connsiteX2015" fmla="*/ 3561262 w 5484290"/>
                  <a:gd name="connsiteY2015" fmla="*/ 564156 h 6527758"/>
                  <a:gd name="connsiteX2016" fmla="*/ 3540556 w 5484290"/>
                  <a:gd name="connsiteY2016" fmla="*/ 573979 h 6527758"/>
                  <a:gd name="connsiteX2017" fmla="*/ 3543750 w 5484290"/>
                  <a:gd name="connsiteY2017" fmla="*/ 553926 h 6527758"/>
                  <a:gd name="connsiteX2018" fmla="*/ 3519282 w 5484290"/>
                  <a:gd name="connsiteY2018" fmla="*/ 537240 h 6527758"/>
                  <a:gd name="connsiteX2019" fmla="*/ 3441496 w 5484290"/>
                  <a:gd name="connsiteY2019" fmla="*/ 543894 h 6527758"/>
                  <a:gd name="connsiteX2020" fmla="*/ 3343510 w 5484290"/>
                  <a:gd name="connsiteY2020" fmla="*/ 555252 h 6527758"/>
                  <a:gd name="connsiteX2021" fmla="*/ 3296996 w 5484290"/>
                  <a:gd name="connsiteY2021" fmla="*/ 537315 h 6527758"/>
                  <a:gd name="connsiteX2022" fmla="*/ 3276468 w 5484290"/>
                  <a:gd name="connsiteY2022" fmla="*/ 520710 h 6527758"/>
                  <a:gd name="connsiteX2023" fmla="*/ 3050820 w 5484290"/>
                  <a:gd name="connsiteY2023" fmla="*/ 548722 h 6527758"/>
                  <a:gd name="connsiteX2024" fmla="*/ 2942070 w 5484290"/>
                  <a:gd name="connsiteY2024" fmla="*/ 638358 h 6527758"/>
                  <a:gd name="connsiteX2025" fmla="*/ 2889678 w 5484290"/>
                  <a:gd name="connsiteY2025" fmla="*/ 655406 h 6527758"/>
                  <a:gd name="connsiteX2026" fmla="*/ 2712840 w 5484290"/>
                  <a:gd name="connsiteY2026" fmla="*/ 613434 h 6527758"/>
                  <a:gd name="connsiteX2027" fmla="*/ 2572356 w 5484290"/>
                  <a:gd name="connsiteY2027" fmla="*/ 621535 h 6527758"/>
                  <a:gd name="connsiteX2028" fmla="*/ 2387952 w 5484290"/>
                  <a:gd name="connsiteY2028" fmla="*/ 637789 h 6527758"/>
                  <a:gd name="connsiteX2029" fmla="*/ 2235176 w 5484290"/>
                  <a:gd name="connsiteY2029" fmla="*/ 576595 h 6527758"/>
                  <a:gd name="connsiteX2030" fmla="*/ 2125378 w 5484290"/>
                  <a:gd name="connsiteY2030" fmla="*/ 569165 h 6527758"/>
                  <a:gd name="connsiteX2031" fmla="*/ 2044586 w 5484290"/>
                  <a:gd name="connsiteY2031" fmla="*/ 550904 h 6527758"/>
                  <a:gd name="connsiteX2032" fmla="*/ 2007710 w 5484290"/>
                  <a:gd name="connsiteY2032" fmla="*/ 543031 h 6527758"/>
                  <a:gd name="connsiteX2033" fmla="*/ 2003006 w 5484290"/>
                  <a:gd name="connsiteY2033" fmla="*/ 525253 h 6527758"/>
                  <a:gd name="connsiteX2034" fmla="*/ 1977058 w 5484290"/>
                  <a:gd name="connsiteY2034" fmla="*/ 505415 h 6527758"/>
                  <a:gd name="connsiteX2035" fmla="*/ 1885720 w 5484290"/>
                  <a:gd name="connsiteY2035" fmla="*/ 504937 h 6527758"/>
                  <a:gd name="connsiteX2036" fmla="*/ 1867606 w 5484290"/>
                  <a:gd name="connsiteY2036" fmla="*/ 522253 h 6527758"/>
                  <a:gd name="connsiteX2037" fmla="*/ 1821318 w 5484290"/>
                  <a:gd name="connsiteY2037" fmla="*/ 566504 h 6527758"/>
                  <a:gd name="connsiteX2038" fmla="*/ 1668572 w 5484290"/>
                  <a:gd name="connsiteY2038" fmla="*/ 663905 h 6527758"/>
                  <a:gd name="connsiteX2039" fmla="*/ 1590710 w 5484290"/>
                  <a:gd name="connsiteY2039" fmla="*/ 688949 h 6527758"/>
                  <a:gd name="connsiteX2040" fmla="*/ 1349904 w 5484290"/>
                  <a:gd name="connsiteY2040" fmla="*/ 672971 h 6527758"/>
                  <a:gd name="connsiteX2041" fmla="*/ 1186290 w 5484290"/>
                  <a:gd name="connsiteY2041" fmla="*/ 722884 h 6527758"/>
                  <a:gd name="connsiteX2042" fmla="*/ 1101602 w 5484290"/>
                  <a:gd name="connsiteY2042" fmla="*/ 811560 h 6527758"/>
                  <a:gd name="connsiteX2043" fmla="*/ 1076020 w 5484290"/>
                  <a:gd name="connsiteY2043" fmla="*/ 923992 h 6527758"/>
                  <a:gd name="connsiteX2044" fmla="*/ 1080852 w 5484290"/>
                  <a:gd name="connsiteY2044" fmla="*/ 977253 h 6527758"/>
                  <a:gd name="connsiteX2045" fmla="*/ 1128160 w 5484290"/>
                  <a:gd name="connsiteY2045" fmla="*/ 1037756 h 6527758"/>
                  <a:gd name="connsiteX2046" fmla="*/ 1195172 w 5484290"/>
                  <a:gd name="connsiteY2046" fmla="*/ 1080193 h 6527758"/>
                  <a:gd name="connsiteX2047" fmla="*/ 1368272 w 5484290"/>
                  <a:gd name="connsiteY2047" fmla="*/ 1126165 h 6527758"/>
                  <a:gd name="connsiteX2048" fmla="*/ 1372638 w 5484290"/>
                  <a:gd name="connsiteY2048" fmla="*/ 1125082 h 6527758"/>
                  <a:gd name="connsiteX2049" fmla="*/ 1374150 w 5484290"/>
                  <a:gd name="connsiteY2049" fmla="*/ 1128265 h 6527758"/>
                  <a:gd name="connsiteX2050" fmla="*/ 1372868 w 5484290"/>
                  <a:gd name="connsiteY2050" fmla="*/ 1131853 h 6527758"/>
                  <a:gd name="connsiteX2051" fmla="*/ 1409532 w 5484290"/>
                  <a:gd name="connsiteY2051" fmla="*/ 1141311 h 6527758"/>
                  <a:gd name="connsiteX2052" fmla="*/ 1500746 w 5484290"/>
                  <a:gd name="connsiteY2052" fmla="*/ 1217085 h 6527758"/>
                  <a:gd name="connsiteX2053" fmla="*/ 1506406 w 5484290"/>
                  <a:gd name="connsiteY2053" fmla="*/ 1246168 h 6527758"/>
                  <a:gd name="connsiteX2054" fmla="*/ 1492986 w 5484290"/>
                  <a:gd name="connsiteY2054" fmla="*/ 1250508 h 6527758"/>
                  <a:gd name="connsiteX2055" fmla="*/ 1476558 w 5484290"/>
                  <a:gd name="connsiteY2055" fmla="*/ 1243625 h 6527758"/>
                  <a:gd name="connsiteX2056" fmla="*/ 1374282 w 5484290"/>
                  <a:gd name="connsiteY2056" fmla="*/ 1170560 h 6527758"/>
                  <a:gd name="connsiteX2057" fmla="*/ 1359700 w 5484290"/>
                  <a:gd name="connsiteY2057" fmla="*/ 1151482 h 6527758"/>
                  <a:gd name="connsiteX2058" fmla="*/ 1367750 w 5484290"/>
                  <a:gd name="connsiteY2058" fmla="*/ 1134990 h 6527758"/>
                  <a:gd name="connsiteX2059" fmla="*/ 1309286 w 5484290"/>
                  <a:gd name="connsiteY2059" fmla="*/ 1130368 h 6527758"/>
                  <a:gd name="connsiteX2060" fmla="*/ 1250254 w 5484290"/>
                  <a:gd name="connsiteY2060" fmla="*/ 1107796 h 6527758"/>
                  <a:gd name="connsiteX2061" fmla="*/ 1243958 w 5484290"/>
                  <a:gd name="connsiteY2061" fmla="*/ 1106868 h 6527758"/>
                  <a:gd name="connsiteX2062" fmla="*/ 1145050 w 5484290"/>
                  <a:gd name="connsiteY2062" fmla="*/ 1060968 h 6527758"/>
                  <a:gd name="connsiteX2063" fmla="*/ 1073190 w 5484290"/>
                  <a:gd name="connsiteY2063" fmla="*/ 1043229 h 6527758"/>
                  <a:gd name="connsiteX2064" fmla="*/ 1052952 w 5484290"/>
                  <a:gd name="connsiteY2064" fmla="*/ 1029393 h 6527758"/>
                  <a:gd name="connsiteX2065" fmla="*/ 1067586 w 5484290"/>
                  <a:gd name="connsiteY2065" fmla="*/ 969871 h 6527758"/>
                  <a:gd name="connsiteX2066" fmla="*/ 1051692 w 5484290"/>
                  <a:gd name="connsiteY2066" fmla="*/ 936445 h 6527758"/>
                  <a:gd name="connsiteX2067" fmla="*/ 894370 w 5484290"/>
                  <a:gd name="connsiteY2067" fmla="*/ 890822 h 6527758"/>
                  <a:gd name="connsiteX2068" fmla="*/ 839948 w 5484290"/>
                  <a:gd name="connsiteY2068" fmla="*/ 850241 h 6527758"/>
                  <a:gd name="connsiteX2069" fmla="*/ 825262 w 5484290"/>
                  <a:gd name="connsiteY2069" fmla="*/ 757782 h 6527758"/>
                  <a:gd name="connsiteX2070" fmla="*/ 1273822 w 5484290"/>
                  <a:gd name="connsiteY2070" fmla="*/ 533477 h 6527758"/>
                  <a:gd name="connsiteX2071" fmla="*/ 1519970 w 5484290"/>
                  <a:gd name="connsiteY2071" fmla="*/ 423188 h 6527758"/>
                  <a:gd name="connsiteX2072" fmla="*/ 1522194 w 5484290"/>
                  <a:gd name="connsiteY2072" fmla="*/ 422376 h 6527758"/>
                  <a:gd name="connsiteX2073" fmla="*/ 1519858 w 5484290"/>
                  <a:gd name="connsiteY2073" fmla="*/ 421542 h 6527758"/>
                  <a:gd name="connsiteX2074" fmla="*/ 1622494 w 5484290"/>
                  <a:gd name="connsiteY2074" fmla="*/ 289647 h 6527758"/>
                  <a:gd name="connsiteX2075" fmla="*/ 1718374 w 5484290"/>
                  <a:gd name="connsiteY2075" fmla="*/ 265499 h 6527758"/>
                  <a:gd name="connsiteX2076" fmla="*/ 1915354 w 5484290"/>
                  <a:gd name="connsiteY2076" fmla="*/ 265515 h 6527758"/>
                  <a:gd name="connsiteX2077" fmla="*/ 2029702 w 5484290"/>
                  <a:gd name="connsiteY2077" fmla="*/ 278490 h 6527758"/>
                  <a:gd name="connsiteX2078" fmla="*/ 2067116 w 5484290"/>
                  <a:gd name="connsiteY2078" fmla="*/ 244073 h 6527758"/>
                  <a:gd name="connsiteX2079" fmla="*/ 2230974 w 5484290"/>
                  <a:gd name="connsiteY2079" fmla="*/ 0 h 6527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Lst>
                <a:rect l="l" t="t" r="r" b="b"/>
                <a:pathLst>
                  <a:path w="5484290" h="6527758">
                    <a:moveTo>
                      <a:pt x="2661754" y="6029402"/>
                    </a:moveTo>
                    <a:lnTo>
                      <a:pt x="2660170" y="6029987"/>
                    </a:lnTo>
                    <a:lnTo>
                      <a:pt x="2662430" y="6029428"/>
                    </a:lnTo>
                    <a:close/>
                    <a:moveTo>
                      <a:pt x="2708098" y="5942377"/>
                    </a:moveTo>
                    <a:lnTo>
                      <a:pt x="2707720" y="5942519"/>
                    </a:lnTo>
                    <a:lnTo>
                      <a:pt x="2708366" y="5942505"/>
                    </a:lnTo>
                    <a:close/>
                    <a:moveTo>
                      <a:pt x="2606970" y="5902620"/>
                    </a:moveTo>
                    <a:lnTo>
                      <a:pt x="2606444" y="5903742"/>
                    </a:lnTo>
                    <a:lnTo>
                      <a:pt x="2604504" y="5905186"/>
                    </a:lnTo>
                    <a:lnTo>
                      <a:pt x="2603260" y="5905250"/>
                    </a:lnTo>
                    <a:cubicBezTo>
                      <a:pt x="2603260" y="5905250"/>
                      <a:pt x="2601666" y="5906003"/>
                      <a:pt x="2602840" y="5906422"/>
                    </a:cubicBezTo>
                    <a:lnTo>
                      <a:pt x="2604504" y="5905186"/>
                    </a:lnTo>
                    <a:lnTo>
                      <a:pt x="2605282" y="5905146"/>
                    </a:lnTo>
                    <a:cubicBezTo>
                      <a:pt x="2605230" y="5905292"/>
                      <a:pt x="2605230" y="5905292"/>
                      <a:pt x="2607620" y="5904162"/>
                    </a:cubicBezTo>
                    <a:lnTo>
                      <a:pt x="2615950" y="5905385"/>
                    </a:lnTo>
                    <a:close/>
                    <a:moveTo>
                      <a:pt x="2528170" y="5873634"/>
                    </a:moveTo>
                    <a:cubicBezTo>
                      <a:pt x="2523002" y="5873276"/>
                      <a:pt x="2516756" y="5875013"/>
                      <a:pt x="2512018" y="5875304"/>
                    </a:cubicBezTo>
                    <a:cubicBezTo>
                      <a:pt x="2475710" y="5876882"/>
                      <a:pt x="2439402" y="5878460"/>
                      <a:pt x="2408552" y="5901825"/>
                    </a:cubicBezTo>
                    <a:cubicBezTo>
                      <a:pt x="2392118" y="5914469"/>
                      <a:pt x="2372498" y="5910106"/>
                      <a:pt x="2354550" y="5901050"/>
                    </a:cubicBezTo>
                    <a:cubicBezTo>
                      <a:pt x="2310100" y="5877239"/>
                      <a:pt x="2310100" y="5877239"/>
                      <a:pt x="2277744" y="5915935"/>
                    </a:cubicBezTo>
                    <a:lnTo>
                      <a:pt x="2276998" y="5915196"/>
                    </a:lnTo>
                    <a:lnTo>
                      <a:pt x="2278222" y="5929916"/>
                    </a:lnTo>
                    <a:lnTo>
                      <a:pt x="2278586" y="5930772"/>
                    </a:lnTo>
                    <a:lnTo>
                      <a:pt x="2321912" y="5946093"/>
                    </a:lnTo>
                    <a:cubicBezTo>
                      <a:pt x="2336286" y="5954037"/>
                      <a:pt x="2350292" y="5963008"/>
                      <a:pt x="2366142" y="5968669"/>
                    </a:cubicBezTo>
                    <a:cubicBezTo>
                      <a:pt x="2377882" y="5972862"/>
                      <a:pt x="2381156" y="5985933"/>
                      <a:pt x="2380070" y="6000093"/>
                    </a:cubicBezTo>
                    <a:cubicBezTo>
                      <a:pt x="2379822" y="6011907"/>
                      <a:pt x="2381166" y="6022967"/>
                      <a:pt x="2389220" y="6033778"/>
                    </a:cubicBezTo>
                    <a:cubicBezTo>
                      <a:pt x="2394042" y="6038807"/>
                      <a:pt x="2399368" y="6043354"/>
                      <a:pt x="2405102" y="6044907"/>
                    </a:cubicBezTo>
                    <a:cubicBezTo>
                      <a:pt x="2410836" y="6046459"/>
                      <a:pt x="2416978" y="6045016"/>
                      <a:pt x="2423434" y="6038064"/>
                    </a:cubicBezTo>
                    <a:cubicBezTo>
                      <a:pt x="2432318" y="6028013"/>
                      <a:pt x="2438520" y="6014359"/>
                      <a:pt x="2424598" y="6001450"/>
                    </a:cubicBezTo>
                    <a:cubicBezTo>
                      <a:pt x="2419984" y="5995835"/>
                      <a:pt x="2414112" y="5993738"/>
                      <a:pt x="2409080" y="5989296"/>
                    </a:cubicBezTo>
                    <a:cubicBezTo>
                      <a:pt x="2397840" y="5979991"/>
                      <a:pt x="2392556" y="5968846"/>
                      <a:pt x="2396406" y="5954353"/>
                    </a:cubicBezTo>
                    <a:cubicBezTo>
                      <a:pt x="2401434" y="5940279"/>
                      <a:pt x="2412922" y="5937770"/>
                      <a:pt x="2425166" y="5936853"/>
                    </a:cubicBezTo>
                    <a:cubicBezTo>
                      <a:pt x="2444116" y="5935687"/>
                      <a:pt x="2462310" y="5932929"/>
                      <a:pt x="2476814" y="5918272"/>
                    </a:cubicBezTo>
                    <a:cubicBezTo>
                      <a:pt x="2486872" y="5908641"/>
                      <a:pt x="2499032" y="5911662"/>
                      <a:pt x="2512030" y="5912337"/>
                    </a:cubicBezTo>
                    <a:cubicBezTo>
                      <a:pt x="2529386" y="5911924"/>
                      <a:pt x="2539110" y="5899528"/>
                      <a:pt x="2537848" y="5884530"/>
                    </a:cubicBezTo>
                    <a:cubicBezTo>
                      <a:pt x="2537426" y="5876444"/>
                      <a:pt x="2533338" y="5873992"/>
                      <a:pt x="2528170" y="5873634"/>
                    </a:cubicBezTo>
                    <a:close/>
                    <a:moveTo>
                      <a:pt x="2201408" y="5814611"/>
                    </a:moveTo>
                    <a:cubicBezTo>
                      <a:pt x="2196210" y="5813415"/>
                      <a:pt x="2193284" y="5814189"/>
                      <a:pt x="2191588" y="5816041"/>
                    </a:cubicBezTo>
                    <a:cubicBezTo>
                      <a:pt x="2188196" y="5819748"/>
                      <a:pt x="2189716" y="5827771"/>
                      <a:pt x="2187770" y="5832985"/>
                    </a:cubicBezTo>
                    <a:lnTo>
                      <a:pt x="2185608" y="5834575"/>
                    </a:lnTo>
                    <a:lnTo>
                      <a:pt x="2203780" y="5833197"/>
                    </a:lnTo>
                    <a:lnTo>
                      <a:pt x="2216552" y="5845381"/>
                    </a:lnTo>
                    <a:lnTo>
                      <a:pt x="2215258" y="5828650"/>
                    </a:lnTo>
                    <a:cubicBezTo>
                      <a:pt x="2214262" y="5822178"/>
                      <a:pt x="2211220" y="5816793"/>
                      <a:pt x="2201408" y="5814611"/>
                    </a:cubicBezTo>
                    <a:close/>
                    <a:moveTo>
                      <a:pt x="4419208" y="5760288"/>
                    </a:moveTo>
                    <a:cubicBezTo>
                      <a:pt x="4428130" y="5764802"/>
                      <a:pt x="4425608" y="5771860"/>
                      <a:pt x="4423088" y="5778918"/>
                    </a:cubicBezTo>
                    <a:cubicBezTo>
                      <a:pt x="4420054" y="5791100"/>
                      <a:pt x="4414356" y="5799678"/>
                      <a:pt x="4414078" y="5811517"/>
                    </a:cubicBezTo>
                    <a:cubicBezTo>
                      <a:pt x="4413428" y="5839142"/>
                      <a:pt x="4406098" y="5867035"/>
                      <a:pt x="4410536" y="5895151"/>
                    </a:cubicBezTo>
                    <a:cubicBezTo>
                      <a:pt x="4412686" y="5903878"/>
                      <a:pt x="4413248" y="5913365"/>
                      <a:pt x="4417406" y="5920156"/>
                    </a:cubicBezTo>
                    <a:cubicBezTo>
                      <a:pt x="4431560" y="5935824"/>
                      <a:pt x="4431094" y="5955555"/>
                      <a:pt x="4427874" y="5975630"/>
                    </a:cubicBezTo>
                    <a:cubicBezTo>
                      <a:pt x="4426242" y="5994945"/>
                      <a:pt x="4424610" y="6014260"/>
                      <a:pt x="4432412" y="6032966"/>
                    </a:cubicBezTo>
                    <a:cubicBezTo>
                      <a:pt x="4443344" y="6068708"/>
                      <a:pt x="4443768" y="6100696"/>
                      <a:pt x="4427986" y="6137509"/>
                    </a:cubicBezTo>
                    <a:cubicBezTo>
                      <a:pt x="4418086" y="6157850"/>
                      <a:pt x="4415428" y="6187411"/>
                      <a:pt x="4423046" y="6214010"/>
                    </a:cubicBezTo>
                    <a:cubicBezTo>
                      <a:pt x="4442762" y="6276767"/>
                      <a:pt x="4402834" y="6322199"/>
                      <a:pt x="4370332" y="6368958"/>
                    </a:cubicBezTo>
                    <a:cubicBezTo>
                      <a:pt x="4362628" y="6379471"/>
                      <a:pt x="4353006" y="6387974"/>
                      <a:pt x="4351888" y="6402166"/>
                    </a:cubicBezTo>
                    <a:cubicBezTo>
                      <a:pt x="4343438" y="6444251"/>
                      <a:pt x="4307522" y="6452646"/>
                      <a:pt x="4275858" y="6463887"/>
                    </a:cubicBezTo>
                    <a:cubicBezTo>
                      <a:pt x="4269506" y="6466925"/>
                      <a:pt x="4262826" y="6467191"/>
                      <a:pt x="4257316" y="6467876"/>
                    </a:cubicBezTo>
                    <a:cubicBezTo>
                      <a:pt x="4205144" y="6466487"/>
                      <a:pt x="4159702" y="6479438"/>
                      <a:pt x="4122296" y="6517813"/>
                    </a:cubicBezTo>
                    <a:cubicBezTo>
                      <a:pt x="4080308" y="6517407"/>
                      <a:pt x="4039862" y="6534797"/>
                      <a:pt x="3996144" y="6524487"/>
                    </a:cubicBezTo>
                    <a:cubicBezTo>
                      <a:pt x="3975034" y="6520927"/>
                      <a:pt x="3962280" y="6512392"/>
                      <a:pt x="3958496" y="6489816"/>
                    </a:cubicBezTo>
                    <a:cubicBezTo>
                      <a:pt x="3950410" y="6449785"/>
                      <a:pt x="3949242" y="6449368"/>
                      <a:pt x="3911974" y="6465240"/>
                    </a:cubicBezTo>
                    <a:cubicBezTo>
                      <a:pt x="3894508" y="6473592"/>
                      <a:pt x="3889694" y="6461261"/>
                      <a:pt x="3890394" y="6448245"/>
                    </a:cubicBezTo>
                    <a:cubicBezTo>
                      <a:pt x="3889924" y="6434812"/>
                      <a:pt x="3898378" y="6425893"/>
                      <a:pt x="3906830" y="6416973"/>
                    </a:cubicBezTo>
                    <a:cubicBezTo>
                      <a:pt x="3934012" y="6396171"/>
                      <a:pt x="3933914" y="6366952"/>
                      <a:pt x="3934238" y="6336558"/>
                    </a:cubicBezTo>
                    <a:cubicBezTo>
                      <a:pt x="3935962" y="6313296"/>
                      <a:pt x="3932178" y="6290720"/>
                      <a:pt x="3942918" y="6268025"/>
                    </a:cubicBezTo>
                    <a:cubicBezTo>
                      <a:pt x="3945860" y="6259790"/>
                      <a:pt x="3949222" y="6250378"/>
                      <a:pt x="3958000" y="6244228"/>
                    </a:cubicBezTo>
                    <a:cubicBezTo>
                      <a:pt x="3997464" y="6218528"/>
                      <a:pt x="4012078" y="6181299"/>
                      <a:pt x="3998154" y="6139182"/>
                    </a:cubicBezTo>
                    <a:cubicBezTo>
                      <a:pt x="3993762" y="6125675"/>
                      <a:pt x="3993226" y="6115202"/>
                      <a:pt x="3996388" y="6105885"/>
                    </a:cubicBezTo>
                    <a:cubicBezTo>
                      <a:pt x="3999552" y="6096568"/>
                      <a:pt x="4006416" y="6088408"/>
                      <a:pt x="4016830" y="6079526"/>
                    </a:cubicBezTo>
                    <a:cubicBezTo>
                      <a:pt x="4053304" y="6047451"/>
                      <a:pt x="4095288" y="6014692"/>
                      <a:pt x="4094676" y="5957432"/>
                    </a:cubicBezTo>
                    <a:cubicBezTo>
                      <a:pt x="4101726" y="5941379"/>
                      <a:pt x="4117510" y="5937731"/>
                      <a:pt x="4130634" y="5930480"/>
                    </a:cubicBezTo>
                    <a:cubicBezTo>
                      <a:pt x="4165242" y="5911004"/>
                      <a:pt x="4194522" y="5884320"/>
                      <a:pt x="4231792" y="5868448"/>
                    </a:cubicBezTo>
                    <a:cubicBezTo>
                      <a:pt x="4242814" y="5867079"/>
                      <a:pt x="4252342" y="5862523"/>
                      <a:pt x="4263038" y="5858384"/>
                    </a:cubicBezTo>
                    <a:cubicBezTo>
                      <a:pt x="4290778" y="5847068"/>
                      <a:pt x="4303530" y="5855603"/>
                      <a:pt x="4304374" y="5886415"/>
                    </a:cubicBezTo>
                    <a:cubicBezTo>
                      <a:pt x="4305870" y="5889602"/>
                      <a:pt x="4305450" y="5890779"/>
                      <a:pt x="4304610" y="5893131"/>
                    </a:cubicBezTo>
                    <a:cubicBezTo>
                      <a:pt x="4307832" y="5906221"/>
                      <a:pt x="4296346" y="5927323"/>
                      <a:pt x="4322220" y="5928606"/>
                    </a:cubicBezTo>
                    <a:cubicBezTo>
                      <a:pt x="4348936" y="5927536"/>
                      <a:pt x="4367850" y="5907761"/>
                      <a:pt x="4363736" y="5882414"/>
                    </a:cubicBezTo>
                    <a:cubicBezTo>
                      <a:pt x="4362102" y="5868565"/>
                      <a:pt x="4363220" y="5854372"/>
                      <a:pt x="4370598" y="5841089"/>
                    </a:cubicBezTo>
                    <a:cubicBezTo>
                      <a:pt x="4379984" y="5825870"/>
                      <a:pt x="4385868" y="5809400"/>
                      <a:pt x="4384324" y="5791603"/>
                    </a:cubicBezTo>
                    <a:cubicBezTo>
                      <a:pt x="4383434" y="5779347"/>
                      <a:pt x="4387964" y="5770352"/>
                      <a:pt x="4398332" y="5763443"/>
                    </a:cubicBezTo>
                    <a:cubicBezTo>
                      <a:pt x="4404358" y="5757637"/>
                      <a:pt x="4411454" y="5756192"/>
                      <a:pt x="4419208" y="5760288"/>
                    </a:cubicBezTo>
                    <a:close/>
                    <a:moveTo>
                      <a:pt x="1889124" y="5718885"/>
                    </a:moveTo>
                    <a:cubicBezTo>
                      <a:pt x="1899910" y="5730975"/>
                      <a:pt x="1906954" y="5745848"/>
                      <a:pt x="1922348" y="5752719"/>
                    </a:cubicBezTo>
                    <a:cubicBezTo>
                      <a:pt x="1913802" y="5755502"/>
                      <a:pt x="1907476" y="5756160"/>
                      <a:pt x="1902784" y="5755235"/>
                    </a:cubicBezTo>
                    <a:cubicBezTo>
                      <a:pt x="1888716" y="5752462"/>
                      <a:pt x="1889384" y="5735454"/>
                      <a:pt x="1889124" y="5718885"/>
                    </a:cubicBezTo>
                    <a:close/>
                    <a:moveTo>
                      <a:pt x="2240348" y="5090352"/>
                    </a:moveTo>
                    <a:cubicBezTo>
                      <a:pt x="2243728" y="5089244"/>
                      <a:pt x="2247570" y="5089624"/>
                      <a:pt x="2251856" y="5092478"/>
                    </a:cubicBezTo>
                    <a:cubicBezTo>
                      <a:pt x="2260006" y="5099360"/>
                      <a:pt x="2262534" y="5110850"/>
                      <a:pt x="2252962" y="5115371"/>
                    </a:cubicBezTo>
                    <a:cubicBezTo>
                      <a:pt x="2232560" y="5127936"/>
                      <a:pt x="2223254" y="5157697"/>
                      <a:pt x="2192512" y="5154657"/>
                    </a:cubicBezTo>
                    <a:cubicBezTo>
                      <a:pt x="2186212" y="5153731"/>
                      <a:pt x="2177060" y="5157078"/>
                      <a:pt x="2173786" y="5162526"/>
                    </a:cubicBezTo>
                    <a:cubicBezTo>
                      <a:pt x="2166654" y="5173213"/>
                      <a:pt x="2159998" y="5175136"/>
                      <a:pt x="2153520" y="5173319"/>
                    </a:cubicBezTo>
                    <a:lnTo>
                      <a:pt x="2136706" y="5163113"/>
                    </a:lnTo>
                    <a:lnTo>
                      <a:pt x="2125108" y="5195132"/>
                    </a:lnTo>
                    <a:cubicBezTo>
                      <a:pt x="2118936" y="5200806"/>
                      <a:pt x="2110442" y="5201382"/>
                      <a:pt x="2099268" y="5197391"/>
                    </a:cubicBezTo>
                    <a:cubicBezTo>
                      <a:pt x="2091036" y="5194450"/>
                      <a:pt x="2084812" y="5189601"/>
                      <a:pt x="2083778" y="5181354"/>
                    </a:cubicBezTo>
                    <a:cubicBezTo>
                      <a:pt x="2083920" y="5173528"/>
                      <a:pt x="2091466" y="5170971"/>
                      <a:pt x="2096658" y="5167573"/>
                    </a:cubicBezTo>
                    <a:cubicBezTo>
                      <a:pt x="2103026" y="5164596"/>
                      <a:pt x="2109498" y="5161328"/>
                      <a:pt x="2116186" y="5159778"/>
                    </a:cubicBezTo>
                    <a:lnTo>
                      <a:pt x="2134938" y="5162040"/>
                    </a:lnTo>
                    <a:lnTo>
                      <a:pt x="2134310" y="5161660"/>
                    </a:lnTo>
                    <a:cubicBezTo>
                      <a:pt x="2123632" y="5143288"/>
                      <a:pt x="2118292" y="5134102"/>
                      <a:pt x="2120902" y="5127260"/>
                    </a:cubicBezTo>
                    <a:cubicBezTo>
                      <a:pt x="2123512" y="5120416"/>
                      <a:pt x="2134072" y="5115916"/>
                      <a:pt x="2155190" y="5106916"/>
                    </a:cubicBezTo>
                    <a:cubicBezTo>
                      <a:pt x="2175090" y="5099468"/>
                      <a:pt x="2189368" y="5096627"/>
                      <a:pt x="2198790" y="5118519"/>
                    </a:cubicBezTo>
                    <a:cubicBezTo>
                      <a:pt x="2206776" y="5133283"/>
                      <a:pt x="2215092" y="5132283"/>
                      <a:pt x="2220542" y="5117025"/>
                    </a:cubicBezTo>
                    <a:cubicBezTo>
                      <a:pt x="2223056" y="5109983"/>
                      <a:pt x="2227924" y="5103781"/>
                      <a:pt x="2231616" y="5097160"/>
                    </a:cubicBezTo>
                    <a:cubicBezTo>
                      <a:pt x="2234050" y="5094059"/>
                      <a:pt x="2236968" y="5091461"/>
                      <a:pt x="2240348" y="5090352"/>
                    </a:cubicBezTo>
                    <a:close/>
                    <a:moveTo>
                      <a:pt x="2394142" y="5026361"/>
                    </a:moveTo>
                    <a:cubicBezTo>
                      <a:pt x="2429656" y="5026952"/>
                      <a:pt x="2485010" y="5043233"/>
                      <a:pt x="2494958" y="5059753"/>
                    </a:cubicBezTo>
                    <a:cubicBezTo>
                      <a:pt x="2508222" y="5081780"/>
                      <a:pt x="2502622" y="5152927"/>
                      <a:pt x="2485246" y="5171988"/>
                    </a:cubicBezTo>
                    <a:cubicBezTo>
                      <a:pt x="2479956" y="5179408"/>
                      <a:pt x="2476256" y="5186067"/>
                      <a:pt x="2480428" y="5192876"/>
                    </a:cubicBezTo>
                    <a:cubicBezTo>
                      <a:pt x="2484928" y="5202463"/>
                      <a:pt x="2493734" y="5196299"/>
                      <a:pt x="2500434" y="5196032"/>
                    </a:cubicBezTo>
                    <a:cubicBezTo>
                      <a:pt x="2511488" y="5194662"/>
                      <a:pt x="2529430" y="5185110"/>
                      <a:pt x="2530560" y="5204133"/>
                    </a:cubicBezTo>
                    <a:cubicBezTo>
                      <a:pt x="2532532" y="5220797"/>
                      <a:pt x="2518528" y="5230424"/>
                      <a:pt x="2499272" y="5228865"/>
                    </a:cubicBezTo>
                    <a:cubicBezTo>
                      <a:pt x="2470974" y="5226738"/>
                      <a:pt x="2447926" y="5235795"/>
                      <a:pt x="2431210" y="5260412"/>
                    </a:cubicBezTo>
                    <a:cubicBezTo>
                      <a:pt x="2428354" y="5264711"/>
                      <a:pt x="2421140" y="5270114"/>
                      <a:pt x="2415612" y="5270800"/>
                    </a:cubicBezTo>
                    <a:cubicBezTo>
                      <a:pt x="2374244" y="5271983"/>
                      <a:pt x="2345536" y="5304286"/>
                      <a:pt x="2307496" y="5314638"/>
                    </a:cubicBezTo>
                    <a:cubicBezTo>
                      <a:pt x="2268616" y="5327349"/>
                      <a:pt x="2268430" y="5335263"/>
                      <a:pt x="2286432" y="5373611"/>
                    </a:cubicBezTo>
                    <a:cubicBezTo>
                      <a:pt x="2288682" y="5378404"/>
                      <a:pt x="2286576" y="5384302"/>
                      <a:pt x="2284470" y="5390200"/>
                    </a:cubicBezTo>
                    <a:cubicBezTo>
                      <a:pt x="2277256" y="5395602"/>
                      <a:pt x="2270372" y="5403783"/>
                      <a:pt x="2262738" y="5410366"/>
                    </a:cubicBezTo>
                    <a:cubicBezTo>
                      <a:pt x="2259716" y="5413277"/>
                      <a:pt x="2256508" y="5415788"/>
                      <a:pt x="2253544" y="5416226"/>
                    </a:cubicBezTo>
                    <a:cubicBezTo>
                      <a:pt x="2250582" y="5416664"/>
                      <a:pt x="2247864" y="5415028"/>
                      <a:pt x="2245824" y="5409644"/>
                    </a:cubicBezTo>
                    <a:cubicBezTo>
                      <a:pt x="2237666" y="5388111"/>
                      <a:pt x="2217752" y="5380998"/>
                      <a:pt x="2203462" y="5369243"/>
                    </a:cubicBezTo>
                    <a:cubicBezTo>
                      <a:pt x="2182232" y="5351021"/>
                      <a:pt x="2150842" y="5346459"/>
                      <a:pt x="2147412" y="5307996"/>
                    </a:cubicBezTo>
                    <a:cubicBezTo>
                      <a:pt x="2146096" y="5296886"/>
                      <a:pt x="2119156" y="5287263"/>
                      <a:pt x="2132266" y="5265347"/>
                    </a:cubicBezTo>
                    <a:cubicBezTo>
                      <a:pt x="2154142" y="5255872"/>
                      <a:pt x="2171848" y="5239587"/>
                      <a:pt x="2177508" y="5216340"/>
                    </a:cubicBezTo>
                    <a:cubicBezTo>
                      <a:pt x="2183920" y="5194692"/>
                      <a:pt x="2197412" y="5190201"/>
                      <a:pt x="2216668" y="5191759"/>
                    </a:cubicBezTo>
                    <a:cubicBezTo>
                      <a:pt x="2250072" y="5194381"/>
                      <a:pt x="2297564" y="5150168"/>
                      <a:pt x="2297552" y="5116915"/>
                    </a:cubicBezTo>
                    <a:cubicBezTo>
                      <a:pt x="2296516" y="5093937"/>
                      <a:pt x="2307428" y="5081875"/>
                      <a:pt x="2323446" y="5070308"/>
                    </a:cubicBezTo>
                    <a:cubicBezTo>
                      <a:pt x="2336280" y="5060262"/>
                      <a:pt x="2349864" y="5051814"/>
                      <a:pt x="2360026" y="5038155"/>
                    </a:cubicBezTo>
                    <a:cubicBezTo>
                      <a:pt x="2362040" y="5036215"/>
                      <a:pt x="2365226" y="5034693"/>
                      <a:pt x="2367660" y="5031573"/>
                    </a:cubicBezTo>
                    <a:cubicBezTo>
                      <a:pt x="2372672" y="5027711"/>
                      <a:pt x="2382306" y="5026164"/>
                      <a:pt x="2394142" y="5026361"/>
                    </a:cubicBezTo>
                    <a:close/>
                    <a:moveTo>
                      <a:pt x="728038" y="4869126"/>
                    </a:moveTo>
                    <a:cubicBezTo>
                      <a:pt x="745322" y="4872647"/>
                      <a:pt x="750182" y="4884999"/>
                      <a:pt x="746648" y="4902311"/>
                    </a:cubicBezTo>
                    <a:cubicBezTo>
                      <a:pt x="742692" y="4920801"/>
                      <a:pt x="736386" y="4938452"/>
                      <a:pt x="737132" y="4958621"/>
                    </a:cubicBezTo>
                    <a:cubicBezTo>
                      <a:pt x="738272" y="5014755"/>
                      <a:pt x="768296" y="5049362"/>
                      <a:pt x="815454" y="5058246"/>
                    </a:cubicBezTo>
                    <a:cubicBezTo>
                      <a:pt x="860266" y="5066291"/>
                      <a:pt x="905160" y="5070385"/>
                      <a:pt x="948622" y="5085909"/>
                    </a:cubicBezTo>
                    <a:cubicBezTo>
                      <a:pt x="960370" y="5090105"/>
                      <a:pt x="962978" y="5079096"/>
                      <a:pt x="958452" y="5069517"/>
                    </a:cubicBezTo>
                    <a:cubicBezTo>
                      <a:pt x="952750" y="5059520"/>
                      <a:pt x="948224" y="5049942"/>
                      <a:pt x="951254" y="5037756"/>
                    </a:cubicBezTo>
                    <a:cubicBezTo>
                      <a:pt x="951760" y="5032630"/>
                      <a:pt x="951512" y="5025907"/>
                      <a:pt x="958646" y="5024474"/>
                    </a:cubicBezTo>
                    <a:cubicBezTo>
                      <a:pt x="975684" y="5021273"/>
                      <a:pt x="1026442" y="5046036"/>
                      <a:pt x="1035160" y="5062420"/>
                    </a:cubicBezTo>
                    <a:cubicBezTo>
                      <a:pt x="1038932" y="5070401"/>
                      <a:pt x="1044212" y="5081575"/>
                      <a:pt x="1036572" y="5088133"/>
                    </a:cubicBezTo>
                    <a:cubicBezTo>
                      <a:pt x="1010040" y="5110501"/>
                      <a:pt x="1016902" y="5139489"/>
                      <a:pt x="1030234" y="5161500"/>
                    </a:cubicBezTo>
                    <a:cubicBezTo>
                      <a:pt x="1046248" y="5187123"/>
                      <a:pt x="1073178" y="5200722"/>
                      <a:pt x="1106662" y="5203394"/>
                    </a:cubicBezTo>
                    <a:cubicBezTo>
                      <a:pt x="1121264" y="5203303"/>
                      <a:pt x="1135866" y="5203211"/>
                      <a:pt x="1149456" y="5213373"/>
                    </a:cubicBezTo>
                    <a:cubicBezTo>
                      <a:pt x="1166150" y="5225970"/>
                      <a:pt x="1174802" y="5209158"/>
                      <a:pt x="1184460" y="5200666"/>
                    </a:cubicBezTo>
                    <a:cubicBezTo>
                      <a:pt x="1194116" y="5192173"/>
                      <a:pt x="1204946" y="5184100"/>
                      <a:pt x="1216694" y="5188296"/>
                    </a:cubicBezTo>
                    <a:cubicBezTo>
                      <a:pt x="1228438" y="5192491"/>
                      <a:pt x="1227340" y="5206694"/>
                      <a:pt x="1229096" y="5216609"/>
                    </a:cubicBezTo>
                    <a:cubicBezTo>
                      <a:pt x="1237706" y="5274086"/>
                      <a:pt x="1240056" y="5274925"/>
                      <a:pt x="1295706" y="5256324"/>
                    </a:cubicBezTo>
                    <a:cubicBezTo>
                      <a:pt x="1301246" y="5255650"/>
                      <a:pt x="1305276" y="5251782"/>
                      <a:pt x="1308800" y="5253040"/>
                    </a:cubicBezTo>
                    <a:cubicBezTo>
                      <a:pt x="1344040" y="5265628"/>
                      <a:pt x="1357566" y="5242594"/>
                      <a:pt x="1365638" y="5216287"/>
                    </a:cubicBezTo>
                    <a:cubicBezTo>
                      <a:pt x="1375724" y="5188046"/>
                      <a:pt x="1404412" y="5211561"/>
                      <a:pt x="1420956" y="5194915"/>
                    </a:cubicBezTo>
                    <a:cubicBezTo>
                      <a:pt x="1392074" y="5216442"/>
                      <a:pt x="1396168" y="5245768"/>
                      <a:pt x="1393968" y="5274174"/>
                    </a:cubicBezTo>
                    <a:cubicBezTo>
                      <a:pt x="1392784" y="5292326"/>
                      <a:pt x="1396134" y="5301483"/>
                      <a:pt x="1414930" y="5308197"/>
                    </a:cubicBezTo>
                    <a:cubicBezTo>
                      <a:pt x="1439932" y="5319781"/>
                      <a:pt x="1456366" y="5344228"/>
                      <a:pt x="1488674" y="5346479"/>
                    </a:cubicBezTo>
                    <a:cubicBezTo>
                      <a:pt x="1520982" y="5348732"/>
                      <a:pt x="1545080" y="5329475"/>
                      <a:pt x="1574370" y="5325343"/>
                    </a:cubicBezTo>
                    <a:cubicBezTo>
                      <a:pt x="1585868" y="5322816"/>
                      <a:pt x="1594436" y="5309954"/>
                      <a:pt x="1607606" y="5321292"/>
                    </a:cubicBezTo>
                    <a:cubicBezTo>
                      <a:pt x="1620356" y="5333807"/>
                      <a:pt x="1623200" y="5348092"/>
                      <a:pt x="1615388" y="5362550"/>
                    </a:cubicBezTo>
                    <a:cubicBezTo>
                      <a:pt x="1597994" y="5400123"/>
                      <a:pt x="1592012" y="5439118"/>
                      <a:pt x="1588798" y="5477776"/>
                    </a:cubicBezTo>
                    <a:cubicBezTo>
                      <a:pt x="1576460" y="5482657"/>
                      <a:pt x="1569498" y="5476189"/>
                      <a:pt x="1562202" y="5466950"/>
                    </a:cubicBezTo>
                    <a:cubicBezTo>
                      <a:pt x="1556502" y="5456952"/>
                      <a:pt x="1546016" y="5449226"/>
                      <a:pt x="1536284" y="5443096"/>
                    </a:cubicBezTo>
                    <a:cubicBezTo>
                      <a:pt x="1521854" y="5435288"/>
                      <a:pt x="1511196" y="5435462"/>
                      <a:pt x="1502208" y="5449500"/>
                    </a:cubicBezTo>
                    <a:cubicBezTo>
                      <a:pt x="1497338" y="5455722"/>
                      <a:pt x="1493640" y="5462362"/>
                      <a:pt x="1488770" y="5468584"/>
                    </a:cubicBezTo>
                    <a:cubicBezTo>
                      <a:pt x="1464500" y="5495739"/>
                      <a:pt x="1456190" y="5496752"/>
                      <a:pt x="1428764" y="5469707"/>
                    </a:cubicBezTo>
                    <a:cubicBezTo>
                      <a:pt x="1423460" y="5495676"/>
                      <a:pt x="1408774" y="5499718"/>
                      <a:pt x="1388136" y="5487039"/>
                    </a:cubicBezTo>
                    <a:cubicBezTo>
                      <a:pt x="1381508" y="5483345"/>
                      <a:pt x="1373286" y="5480408"/>
                      <a:pt x="1366572" y="5480664"/>
                    </a:cubicBezTo>
                    <a:cubicBezTo>
                      <a:pt x="1332916" y="5485891"/>
                      <a:pt x="1303376" y="5483301"/>
                      <a:pt x="1273516" y="5459366"/>
                    </a:cubicBezTo>
                    <a:cubicBezTo>
                      <a:pt x="1254138" y="5443157"/>
                      <a:pt x="1218122" y="5466117"/>
                      <a:pt x="1213994" y="5492506"/>
                    </a:cubicBezTo>
                    <a:cubicBezTo>
                      <a:pt x="1206826" y="5549654"/>
                      <a:pt x="1166942" y="5587154"/>
                      <a:pt x="1129406" y="5625494"/>
                    </a:cubicBezTo>
                    <a:cubicBezTo>
                      <a:pt x="1107572" y="5649541"/>
                      <a:pt x="1076610" y="5639807"/>
                      <a:pt x="1063872" y="5608721"/>
                    </a:cubicBezTo>
                    <a:cubicBezTo>
                      <a:pt x="1052556" y="5584776"/>
                      <a:pt x="1043580" y="5580243"/>
                      <a:pt x="1016884" y="5591938"/>
                    </a:cubicBezTo>
                    <a:cubicBezTo>
                      <a:pt x="968282" y="5613057"/>
                      <a:pt x="921272" y="5633417"/>
                      <a:pt x="882230" y="5668564"/>
                    </a:cubicBezTo>
                    <a:cubicBezTo>
                      <a:pt x="868122" y="5682101"/>
                      <a:pt x="856030" y="5693703"/>
                      <a:pt x="849304" y="5712532"/>
                    </a:cubicBezTo>
                    <a:cubicBezTo>
                      <a:pt x="843334" y="5732956"/>
                      <a:pt x="828560" y="5740947"/>
                      <a:pt x="808838" y="5740536"/>
                    </a:cubicBezTo>
                    <a:cubicBezTo>
                      <a:pt x="781228" y="5739962"/>
                      <a:pt x="755460" y="5745353"/>
                      <a:pt x="729608" y="5754694"/>
                    </a:cubicBezTo>
                    <a:cubicBezTo>
                      <a:pt x="704594" y="5761683"/>
                      <a:pt x="674720" y="5756320"/>
                      <a:pt x="648868" y="5765661"/>
                    </a:cubicBezTo>
                    <a:cubicBezTo>
                      <a:pt x="639718" y="5769027"/>
                      <a:pt x="626710" y="5768361"/>
                      <a:pt x="618898" y="5782819"/>
                    </a:cubicBezTo>
                    <a:cubicBezTo>
                      <a:pt x="635430" y="5784744"/>
                      <a:pt x="651712" y="5779945"/>
                      <a:pt x="667824" y="5783046"/>
                    </a:cubicBezTo>
                    <a:cubicBezTo>
                      <a:pt x="689054" y="5786649"/>
                      <a:pt x="696684" y="5798661"/>
                      <a:pt x="686014" y="5817407"/>
                    </a:cubicBezTo>
                    <a:cubicBezTo>
                      <a:pt x="676606" y="5832623"/>
                      <a:pt x="665604" y="5848596"/>
                      <a:pt x="646130" y="5854908"/>
                    </a:cubicBezTo>
                    <a:cubicBezTo>
                      <a:pt x="637570" y="5853841"/>
                      <a:pt x="630228" y="5851219"/>
                      <a:pt x="623692" y="5847557"/>
                    </a:cubicBezTo>
                    <a:cubicBezTo>
                      <a:pt x="604084" y="5836573"/>
                      <a:pt x="591729" y="5816238"/>
                      <a:pt x="575499" y="5800489"/>
                    </a:cubicBezTo>
                    <a:cubicBezTo>
                      <a:pt x="499254" y="5732123"/>
                      <a:pt x="422255" y="5662161"/>
                      <a:pt x="353318" y="5584463"/>
                    </a:cubicBezTo>
                    <a:cubicBezTo>
                      <a:pt x="292765" y="5520375"/>
                      <a:pt x="241867" y="5447795"/>
                      <a:pt x="200960" y="5369494"/>
                    </a:cubicBezTo>
                    <a:cubicBezTo>
                      <a:pt x="194171" y="5355128"/>
                      <a:pt x="186961" y="5341937"/>
                      <a:pt x="179752" y="5328748"/>
                    </a:cubicBezTo>
                    <a:cubicBezTo>
                      <a:pt x="180096" y="5312949"/>
                      <a:pt x="182792" y="5297988"/>
                      <a:pt x="183136" y="5282189"/>
                    </a:cubicBezTo>
                    <a:cubicBezTo>
                      <a:pt x="183265" y="5276264"/>
                      <a:pt x="183878" y="5270844"/>
                      <a:pt x="186147" y="5266348"/>
                    </a:cubicBezTo>
                    <a:cubicBezTo>
                      <a:pt x="188414" y="5261849"/>
                      <a:pt x="192341" y="5258276"/>
                      <a:pt x="199097" y="5256045"/>
                    </a:cubicBezTo>
                    <a:cubicBezTo>
                      <a:pt x="212190" y="5252761"/>
                      <a:pt x="218732" y="5260405"/>
                      <a:pt x="228043" y="5267712"/>
                    </a:cubicBezTo>
                    <a:cubicBezTo>
                      <a:pt x="241547" y="5281824"/>
                      <a:pt x="248669" y="5298963"/>
                      <a:pt x="255793" y="5316102"/>
                    </a:cubicBezTo>
                    <a:cubicBezTo>
                      <a:pt x="262496" y="5334419"/>
                      <a:pt x="271052" y="5340130"/>
                      <a:pt x="290192" y="5331043"/>
                    </a:cubicBezTo>
                    <a:cubicBezTo>
                      <a:pt x="316132" y="5317752"/>
                      <a:pt x="341306" y="5321436"/>
                      <a:pt x="359668" y="5347898"/>
                    </a:cubicBezTo>
                    <a:cubicBezTo>
                      <a:pt x="372667" y="5367136"/>
                      <a:pt x="390372" y="5369480"/>
                      <a:pt x="412280" y="5360057"/>
                    </a:cubicBezTo>
                    <a:cubicBezTo>
                      <a:pt x="446530" y="5345753"/>
                      <a:pt x="479518" y="5334980"/>
                      <a:pt x="517269" y="5359079"/>
                    </a:cubicBezTo>
                    <a:cubicBezTo>
                      <a:pt x="546463" y="5377467"/>
                      <a:pt x="566949" y="5360902"/>
                      <a:pt x="567726" y="5325354"/>
                    </a:cubicBezTo>
                    <a:cubicBezTo>
                      <a:pt x="567478" y="5318632"/>
                      <a:pt x="565636" y="5312667"/>
                      <a:pt x="566562" y="5306363"/>
                    </a:cubicBezTo>
                    <a:cubicBezTo>
                      <a:pt x="570098" y="5289050"/>
                      <a:pt x="530751" y="5265708"/>
                      <a:pt x="573223" y="5254341"/>
                    </a:cubicBezTo>
                    <a:cubicBezTo>
                      <a:pt x="592277" y="5249206"/>
                      <a:pt x="601610" y="5219368"/>
                      <a:pt x="627700" y="5235321"/>
                    </a:cubicBezTo>
                    <a:cubicBezTo>
                      <a:pt x="633154" y="5238596"/>
                      <a:pt x="636428" y="5233132"/>
                      <a:pt x="638110" y="5228425"/>
                    </a:cubicBezTo>
                    <a:cubicBezTo>
                      <a:pt x="642744" y="5196910"/>
                      <a:pt x="671196" y="5195130"/>
                      <a:pt x="695034" y="5187723"/>
                    </a:cubicBezTo>
                    <a:cubicBezTo>
                      <a:pt x="713332" y="5180990"/>
                      <a:pt x="717868" y="5171996"/>
                      <a:pt x="707556" y="5156370"/>
                    </a:cubicBezTo>
                    <a:cubicBezTo>
                      <a:pt x="700346" y="5143181"/>
                      <a:pt x="705144" y="5122338"/>
                      <a:pt x="688698" y="5116464"/>
                    </a:cubicBezTo>
                    <a:cubicBezTo>
                      <a:pt x="664870" y="5105299"/>
                      <a:pt x="641042" y="5094134"/>
                      <a:pt x="615870" y="5090450"/>
                    </a:cubicBezTo>
                    <a:cubicBezTo>
                      <a:pt x="594638" y="5086847"/>
                      <a:pt x="578505" y="5120890"/>
                      <a:pt x="589487" y="5142061"/>
                    </a:cubicBezTo>
                    <a:cubicBezTo>
                      <a:pt x="594768" y="5153236"/>
                      <a:pt x="602818" y="5164072"/>
                      <a:pt x="591147" y="5174498"/>
                    </a:cubicBezTo>
                    <a:cubicBezTo>
                      <a:pt x="581489" y="5182991"/>
                      <a:pt x="570658" y="5191064"/>
                      <a:pt x="557738" y="5186449"/>
                    </a:cubicBezTo>
                    <a:cubicBezTo>
                      <a:pt x="544063" y="5180237"/>
                      <a:pt x="546756" y="5165277"/>
                      <a:pt x="546594" y="5154605"/>
                    </a:cubicBezTo>
                    <a:cubicBezTo>
                      <a:pt x="546359" y="5129311"/>
                      <a:pt x="555185" y="5104600"/>
                      <a:pt x="540346" y="5079397"/>
                    </a:cubicBezTo>
                    <a:cubicBezTo>
                      <a:pt x="534225" y="5070576"/>
                      <a:pt x="544721" y="5059729"/>
                      <a:pt x="554711" y="5054009"/>
                    </a:cubicBezTo>
                    <a:cubicBezTo>
                      <a:pt x="575112" y="5041393"/>
                      <a:pt x="594338" y="5028359"/>
                      <a:pt x="619686" y="5024144"/>
                    </a:cubicBezTo>
                    <a:cubicBezTo>
                      <a:pt x="658880" y="5018241"/>
                      <a:pt x="700284" y="4965362"/>
                      <a:pt x="695610" y="4926540"/>
                    </a:cubicBezTo>
                    <a:cubicBezTo>
                      <a:pt x="694358" y="4911498"/>
                      <a:pt x="703260" y="4901409"/>
                      <a:pt x="704694" y="4889980"/>
                    </a:cubicBezTo>
                    <a:cubicBezTo>
                      <a:pt x="705794" y="4875777"/>
                      <a:pt x="712346" y="4864849"/>
                      <a:pt x="728038" y="4869126"/>
                    </a:cubicBezTo>
                    <a:close/>
                    <a:moveTo>
                      <a:pt x="2552800" y="4847374"/>
                    </a:moveTo>
                    <a:cubicBezTo>
                      <a:pt x="2559108" y="4844024"/>
                      <a:pt x="2569096" y="4845613"/>
                      <a:pt x="2582344" y="4851005"/>
                    </a:cubicBezTo>
                    <a:cubicBezTo>
                      <a:pt x="2596384" y="4856020"/>
                      <a:pt x="2614518" y="4853268"/>
                      <a:pt x="2630230" y="4853607"/>
                    </a:cubicBezTo>
                    <a:cubicBezTo>
                      <a:pt x="2656138" y="4854950"/>
                      <a:pt x="2671438" y="4874918"/>
                      <a:pt x="2654140" y="4893791"/>
                    </a:cubicBezTo>
                    <a:cubicBezTo>
                      <a:pt x="2631580" y="4920013"/>
                      <a:pt x="2649636" y="4939648"/>
                      <a:pt x="2658664" y="4958695"/>
                    </a:cubicBezTo>
                    <a:cubicBezTo>
                      <a:pt x="2666606" y="4973398"/>
                      <a:pt x="2688250" y="4971900"/>
                      <a:pt x="2707222" y="4966809"/>
                    </a:cubicBezTo>
                    <a:cubicBezTo>
                      <a:pt x="2723852" y="4960883"/>
                      <a:pt x="2743074" y="4962475"/>
                      <a:pt x="2761460" y="4966405"/>
                    </a:cubicBezTo>
                    <a:cubicBezTo>
                      <a:pt x="2784194" y="4969252"/>
                      <a:pt x="2793310" y="5002833"/>
                      <a:pt x="2779104" y="5024130"/>
                    </a:cubicBezTo>
                    <a:cubicBezTo>
                      <a:pt x="2758466" y="5052358"/>
                      <a:pt x="2732062" y="5074570"/>
                      <a:pt x="2722288" y="5109317"/>
                    </a:cubicBezTo>
                    <a:cubicBezTo>
                      <a:pt x="2711264" y="5147570"/>
                      <a:pt x="2681934" y="5177968"/>
                      <a:pt x="2679852" y="5220736"/>
                    </a:cubicBezTo>
                    <a:cubicBezTo>
                      <a:pt x="2679104" y="5237608"/>
                      <a:pt x="2682364" y="5250639"/>
                      <a:pt x="2687548" y="5265676"/>
                    </a:cubicBezTo>
                    <a:cubicBezTo>
                      <a:pt x="2703268" y="5302935"/>
                      <a:pt x="2706450" y="5338353"/>
                      <a:pt x="2684058" y="5375184"/>
                    </a:cubicBezTo>
                    <a:cubicBezTo>
                      <a:pt x="2677958" y="5384872"/>
                      <a:pt x="2678462" y="5398238"/>
                      <a:pt x="2675874" y="5409179"/>
                    </a:cubicBezTo>
                    <a:cubicBezTo>
                      <a:pt x="2663586" y="5395561"/>
                      <a:pt x="2662328" y="5380608"/>
                      <a:pt x="2673274" y="5364740"/>
                    </a:cubicBezTo>
                    <a:cubicBezTo>
                      <a:pt x="2693660" y="5329830"/>
                      <a:pt x="2683126" y="5307608"/>
                      <a:pt x="2670166" y="5270016"/>
                    </a:cubicBezTo>
                    <a:cubicBezTo>
                      <a:pt x="2658962" y="5242280"/>
                      <a:pt x="2613578" y="5214203"/>
                      <a:pt x="2651764" y="5173784"/>
                    </a:cubicBezTo>
                    <a:cubicBezTo>
                      <a:pt x="2653768" y="5171863"/>
                      <a:pt x="2651176" y="5164345"/>
                      <a:pt x="2649254" y="5162340"/>
                    </a:cubicBezTo>
                    <a:cubicBezTo>
                      <a:pt x="2628608" y="5135187"/>
                      <a:pt x="2621080" y="5100854"/>
                      <a:pt x="2585306" y="5082802"/>
                    </a:cubicBezTo>
                    <a:cubicBezTo>
                      <a:pt x="2540592" y="5060238"/>
                      <a:pt x="2497130" y="5034165"/>
                      <a:pt x="2479402" y="4980367"/>
                    </a:cubicBezTo>
                    <a:cubicBezTo>
                      <a:pt x="2472378" y="4959400"/>
                      <a:pt x="2451652" y="4954633"/>
                      <a:pt x="2435942" y="4972755"/>
                    </a:cubicBezTo>
                    <a:cubicBezTo>
                      <a:pt x="2421068" y="4988538"/>
                      <a:pt x="2403604" y="4996804"/>
                      <a:pt x="2382294" y="5001058"/>
                    </a:cubicBezTo>
                    <a:cubicBezTo>
                      <a:pt x="2362570" y="5004562"/>
                      <a:pt x="2350120" y="5017256"/>
                      <a:pt x="2335330" y="5029113"/>
                    </a:cubicBezTo>
                    <a:cubicBezTo>
                      <a:pt x="2304496" y="5056336"/>
                      <a:pt x="2273908" y="5053321"/>
                      <a:pt x="2254930" y="5021491"/>
                    </a:cubicBezTo>
                    <a:cubicBezTo>
                      <a:pt x="2295798" y="5021585"/>
                      <a:pt x="2303402" y="5015072"/>
                      <a:pt x="2304648" y="4974643"/>
                    </a:cubicBezTo>
                    <a:cubicBezTo>
                      <a:pt x="2307066" y="4934633"/>
                      <a:pt x="2310658" y="4931960"/>
                      <a:pt x="2349856" y="4936731"/>
                    </a:cubicBezTo>
                    <a:cubicBezTo>
                      <a:pt x="2360052" y="4937736"/>
                      <a:pt x="2366402" y="4934731"/>
                      <a:pt x="2373254" y="4926631"/>
                    </a:cubicBezTo>
                    <a:cubicBezTo>
                      <a:pt x="2402080" y="4882867"/>
                      <a:pt x="2446120" y="4862999"/>
                      <a:pt x="2494340" y="4849897"/>
                    </a:cubicBezTo>
                    <a:cubicBezTo>
                      <a:pt x="2516068" y="4844473"/>
                      <a:pt x="2523344" y="4872124"/>
                      <a:pt x="2545324" y="4873381"/>
                    </a:cubicBezTo>
                    <a:cubicBezTo>
                      <a:pt x="2543860" y="4859014"/>
                      <a:pt x="2546490" y="4850724"/>
                      <a:pt x="2552800" y="4847374"/>
                    </a:cubicBezTo>
                    <a:close/>
                    <a:moveTo>
                      <a:pt x="884816" y="3913632"/>
                    </a:moveTo>
                    <a:cubicBezTo>
                      <a:pt x="888428" y="3912757"/>
                      <a:pt x="892548" y="3913229"/>
                      <a:pt x="897018" y="3915492"/>
                    </a:cubicBezTo>
                    <a:cubicBezTo>
                      <a:pt x="905956" y="3920017"/>
                      <a:pt x="909274" y="3929200"/>
                      <a:pt x="909084" y="3937127"/>
                    </a:cubicBezTo>
                    <a:cubicBezTo>
                      <a:pt x="908046" y="3947418"/>
                      <a:pt x="903498" y="3956456"/>
                      <a:pt x="902462" y="3966747"/>
                    </a:cubicBezTo>
                    <a:cubicBezTo>
                      <a:pt x="901520" y="3973075"/>
                      <a:pt x="900906" y="3982184"/>
                      <a:pt x="908254" y="3987474"/>
                    </a:cubicBezTo>
                    <a:cubicBezTo>
                      <a:pt x="917194" y="3992000"/>
                      <a:pt x="922816" y="3987345"/>
                      <a:pt x="929606" y="3983107"/>
                    </a:cubicBezTo>
                    <a:cubicBezTo>
                      <a:pt x="959212" y="3963029"/>
                      <a:pt x="962300" y="3965465"/>
                      <a:pt x="966210" y="3998847"/>
                    </a:cubicBezTo>
                    <a:cubicBezTo>
                      <a:pt x="970122" y="4032229"/>
                      <a:pt x="986410" y="4042046"/>
                      <a:pt x="1016570" y="4031495"/>
                    </a:cubicBezTo>
                    <a:cubicBezTo>
                      <a:pt x="1023686" y="4030038"/>
                      <a:pt x="1029636" y="4028165"/>
                      <a:pt x="1037500" y="4028309"/>
                    </a:cubicBezTo>
                    <a:cubicBezTo>
                      <a:pt x="1088206" y="4030428"/>
                      <a:pt x="1092984" y="4028136"/>
                      <a:pt x="1116338" y="3973840"/>
                    </a:cubicBezTo>
                    <a:cubicBezTo>
                      <a:pt x="1117774" y="3995676"/>
                      <a:pt x="1126100" y="4009313"/>
                      <a:pt x="1144268" y="4006473"/>
                    </a:cubicBezTo>
                    <a:cubicBezTo>
                      <a:pt x="1175924" y="3999121"/>
                      <a:pt x="1195204" y="4015338"/>
                      <a:pt x="1210780" y="4038227"/>
                    </a:cubicBezTo>
                    <a:cubicBezTo>
                      <a:pt x="1223788" y="4053534"/>
                      <a:pt x="1229542" y="4059588"/>
                      <a:pt x="1255672" y="4052930"/>
                    </a:cubicBezTo>
                    <a:cubicBezTo>
                      <a:pt x="1285736" y="4046342"/>
                      <a:pt x="1289764" y="4042451"/>
                      <a:pt x="1284492" y="4016577"/>
                    </a:cubicBezTo>
                    <a:cubicBezTo>
                      <a:pt x="1283092" y="4009414"/>
                      <a:pt x="1291052" y="4005594"/>
                      <a:pt x="1298074" y="4008102"/>
                    </a:cubicBezTo>
                    <a:cubicBezTo>
                      <a:pt x="1307436" y="4011447"/>
                      <a:pt x="1308836" y="4018610"/>
                      <a:pt x="1305460" y="4028066"/>
                    </a:cubicBezTo>
                    <a:cubicBezTo>
                      <a:pt x="1299550" y="4044612"/>
                      <a:pt x="1295230" y="4060395"/>
                      <a:pt x="1297514" y="4079869"/>
                    </a:cubicBezTo>
                    <a:cubicBezTo>
                      <a:pt x="1300216" y="4098160"/>
                      <a:pt x="1307794" y="4110195"/>
                      <a:pt x="1321740" y="4119176"/>
                    </a:cubicBezTo>
                    <a:cubicBezTo>
                      <a:pt x="1332598" y="4125719"/>
                      <a:pt x="1340694" y="4132609"/>
                      <a:pt x="1352588" y="4128861"/>
                    </a:cubicBezTo>
                    <a:cubicBezTo>
                      <a:pt x="1367670" y="4123586"/>
                      <a:pt x="1358498" y="4112314"/>
                      <a:pt x="1358692" y="4104387"/>
                    </a:cubicBezTo>
                    <a:cubicBezTo>
                      <a:pt x="1357292" y="4097223"/>
                      <a:pt x="1360248" y="4088950"/>
                      <a:pt x="1366942" y="4088675"/>
                    </a:cubicBezTo>
                    <a:cubicBezTo>
                      <a:pt x="1379164" y="4087710"/>
                      <a:pt x="1375786" y="4097166"/>
                      <a:pt x="1375594" y="4105093"/>
                    </a:cubicBezTo>
                    <a:cubicBezTo>
                      <a:pt x="1376186" y="4129293"/>
                      <a:pt x="1392668" y="4131182"/>
                      <a:pt x="1405502" y="4121107"/>
                    </a:cubicBezTo>
                    <a:cubicBezTo>
                      <a:pt x="1427566" y="4103666"/>
                      <a:pt x="1436314" y="4116120"/>
                      <a:pt x="1446556" y="4131773"/>
                    </a:cubicBezTo>
                    <a:cubicBezTo>
                      <a:pt x="1451892" y="4139009"/>
                      <a:pt x="1455630" y="4147009"/>
                      <a:pt x="1457780" y="4155772"/>
                    </a:cubicBezTo>
                    <a:cubicBezTo>
                      <a:pt x="1465068" y="4179699"/>
                      <a:pt x="1474562" y="4193752"/>
                      <a:pt x="1502056" y="4179584"/>
                    </a:cubicBezTo>
                    <a:cubicBezTo>
                      <a:pt x="1513624" y="4173054"/>
                      <a:pt x="1525232" y="4181198"/>
                      <a:pt x="1536934" y="4185378"/>
                    </a:cubicBezTo>
                    <a:cubicBezTo>
                      <a:pt x="1517078" y="4192946"/>
                      <a:pt x="1493154" y="4189731"/>
                      <a:pt x="1473622" y="4200081"/>
                    </a:cubicBezTo>
                    <a:cubicBezTo>
                      <a:pt x="1463646" y="4205846"/>
                      <a:pt x="1453208" y="4198120"/>
                      <a:pt x="1449988" y="4184974"/>
                    </a:cubicBezTo>
                    <a:cubicBezTo>
                      <a:pt x="1444618" y="4163066"/>
                      <a:pt x="1429308" y="4161596"/>
                      <a:pt x="1409644" y="4161235"/>
                    </a:cubicBezTo>
                    <a:cubicBezTo>
                      <a:pt x="1370314" y="4160514"/>
                      <a:pt x="1330332" y="4154229"/>
                      <a:pt x="1299542" y="4125906"/>
                    </a:cubicBezTo>
                    <a:cubicBezTo>
                      <a:pt x="1288780" y="4115399"/>
                      <a:pt x="1275486" y="4111982"/>
                      <a:pt x="1260406" y="4117257"/>
                    </a:cubicBezTo>
                    <a:cubicBezTo>
                      <a:pt x="1233008" y="4127462"/>
                      <a:pt x="1210870" y="4115556"/>
                      <a:pt x="1201338" y="4086830"/>
                    </a:cubicBezTo>
                    <a:cubicBezTo>
                      <a:pt x="1197270" y="4076049"/>
                      <a:pt x="1197234" y="4061376"/>
                      <a:pt x="1181924" y="4059905"/>
                    </a:cubicBezTo>
                    <a:cubicBezTo>
                      <a:pt x="1166614" y="4058434"/>
                      <a:pt x="1158786" y="4072964"/>
                      <a:pt x="1155408" y="4082420"/>
                    </a:cubicBezTo>
                    <a:cubicBezTo>
                      <a:pt x="1141380" y="4125386"/>
                      <a:pt x="1105006" y="4116392"/>
                      <a:pt x="1074942" y="4122979"/>
                    </a:cubicBezTo>
                    <a:cubicBezTo>
                      <a:pt x="1065062" y="4124781"/>
                      <a:pt x="1056544" y="4119073"/>
                      <a:pt x="1054818" y="4109128"/>
                    </a:cubicBezTo>
                    <a:cubicBezTo>
                      <a:pt x="1049544" y="4083254"/>
                      <a:pt x="1032412" y="4075802"/>
                      <a:pt x="1009238" y="4074189"/>
                    </a:cubicBezTo>
                    <a:cubicBezTo>
                      <a:pt x="1002964" y="4073280"/>
                      <a:pt x="994772" y="4070354"/>
                      <a:pt x="990934" y="4066318"/>
                    </a:cubicBezTo>
                    <a:cubicBezTo>
                      <a:pt x="961314" y="4038413"/>
                      <a:pt x="934304" y="4032763"/>
                      <a:pt x="904736" y="4067514"/>
                    </a:cubicBezTo>
                    <a:cubicBezTo>
                      <a:pt x="897426" y="4076898"/>
                      <a:pt x="887220" y="4075917"/>
                      <a:pt x="878798" y="4066245"/>
                    </a:cubicBezTo>
                    <a:cubicBezTo>
                      <a:pt x="871124" y="4058173"/>
                      <a:pt x="861110" y="4049266"/>
                      <a:pt x="870436" y="4037936"/>
                    </a:cubicBezTo>
                    <a:cubicBezTo>
                      <a:pt x="889086" y="4015279"/>
                      <a:pt x="873278" y="3985644"/>
                      <a:pt x="886824" y="3962495"/>
                    </a:cubicBezTo>
                    <a:cubicBezTo>
                      <a:pt x="889686" y="3958185"/>
                      <a:pt x="887864" y="3952204"/>
                      <a:pt x="882856" y="3947750"/>
                    </a:cubicBezTo>
                    <a:cubicBezTo>
                      <a:pt x="876256" y="3944060"/>
                      <a:pt x="873398" y="3948370"/>
                      <a:pt x="868198" y="3951843"/>
                    </a:cubicBezTo>
                    <a:cubicBezTo>
                      <a:pt x="847918" y="3960592"/>
                      <a:pt x="839150" y="3981449"/>
                      <a:pt x="822706" y="3994234"/>
                    </a:cubicBezTo>
                    <a:cubicBezTo>
                      <a:pt x="796848" y="4013984"/>
                      <a:pt x="773344" y="4018832"/>
                      <a:pt x="748380" y="4008541"/>
                    </a:cubicBezTo>
                    <a:lnTo>
                      <a:pt x="730156" y="3997612"/>
                    </a:lnTo>
                    <a:lnTo>
                      <a:pt x="724238" y="4020168"/>
                    </a:lnTo>
                    <a:cubicBezTo>
                      <a:pt x="722752" y="4027582"/>
                      <a:pt x="722106" y="4034965"/>
                      <a:pt x="723326" y="4042683"/>
                    </a:cubicBezTo>
                    <a:cubicBezTo>
                      <a:pt x="726876" y="4081024"/>
                      <a:pt x="747550" y="4093706"/>
                      <a:pt x="778038" y="4071493"/>
                    </a:cubicBezTo>
                    <a:cubicBezTo>
                      <a:pt x="797268" y="4058502"/>
                      <a:pt x="809954" y="4056413"/>
                      <a:pt x="822148" y="4077981"/>
                    </a:cubicBezTo>
                    <a:cubicBezTo>
                      <a:pt x="827866" y="4087967"/>
                      <a:pt x="839632" y="4092170"/>
                      <a:pt x="849042" y="4095531"/>
                    </a:cubicBezTo>
                    <a:cubicBezTo>
                      <a:pt x="873410" y="4101588"/>
                      <a:pt x="900212" y="4104541"/>
                      <a:pt x="915516" y="4128544"/>
                    </a:cubicBezTo>
                    <a:cubicBezTo>
                      <a:pt x="916272" y="4130139"/>
                      <a:pt x="919382" y="4132574"/>
                      <a:pt x="920978" y="4131820"/>
                    </a:cubicBezTo>
                    <a:cubicBezTo>
                      <a:pt x="973816" y="4117591"/>
                      <a:pt x="993846" y="4180356"/>
                      <a:pt x="1040392" y="4183741"/>
                    </a:cubicBezTo>
                    <a:cubicBezTo>
                      <a:pt x="1080216" y="4187374"/>
                      <a:pt x="1106620" y="4228582"/>
                      <a:pt x="1147366" y="4225924"/>
                    </a:cubicBezTo>
                    <a:cubicBezTo>
                      <a:pt x="1164112" y="4275599"/>
                      <a:pt x="1154730" y="4327859"/>
                      <a:pt x="1154844" y="4379537"/>
                    </a:cubicBezTo>
                    <a:cubicBezTo>
                      <a:pt x="1154434" y="4399252"/>
                      <a:pt x="1133104" y="4418115"/>
                      <a:pt x="1113872" y="4431106"/>
                    </a:cubicBezTo>
                    <a:cubicBezTo>
                      <a:pt x="1076248" y="4454740"/>
                      <a:pt x="1058794" y="4496172"/>
                      <a:pt x="1022684" y="4522995"/>
                    </a:cubicBezTo>
                    <a:cubicBezTo>
                      <a:pt x="1011430" y="4532216"/>
                      <a:pt x="1023216" y="4573500"/>
                      <a:pt x="1037332" y="4578543"/>
                    </a:cubicBezTo>
                    <a:cubicBezTo>
                      <a:pt x="1050274" y="4583165"/>
                      <a:pt x="1053548" y="4577714"/>
                      <a:pt x="1053454" y="4563116"/>
                    </a:cubicBezTo>
                    <a:cubicBezTo>
                      <a:pt x="1052340" y="4521672"/>
                      <a:pt x="1075428" y="4494170"/>
                      <a:pt x="1114240" y="4489496"/>
                    </a:cubicBezTo>
                    <a:cubicBezTo>
                      <a:pt x="1124572" y="4486566"/>
                      <a:pt x="1135242" y="4486405"/>
                      <a:pt x="1140962" y="4496392"/>
                    </a:cubicBezTo>
                    <a:cubicBezTo>
                      <a:pt x="1147438" y="4507973"/>
                      <a:pt x="1149126" y="4521818"/>
                      <a:pt x="1140644" y="4530705"/>
                    </a:cubicBezTo>
                    <a:cubicBezTo>
                      <a:pt x="1126956" y="4543028"/>
                      <a:pt x="1115038" y="4565253"/>
                      <a:pt x="1090160" y="4545773"/>
                    </a:cubicBezTo>
                    <a:cubicBezTo>
                      <a:pt x="1078896" y="4536454"/>
                      <a:pt x="1075960" y="4544673"/>
                      <a:pt x="1074540" y="4556082"/>
                    </a:cubicBezTo>
                    <a:cubicBezTo>
                      <a:pt x="1070774" y="4585191"/>
                      <a:pt x="1094302" y="4593595"/>
                      <a:pt x="1113800" y="4605856"/>
                    </a:cubicBezTo>
                    <a:cubicBezTo>
                      <a:pt x="1122374" y="4611566"/>
                      <a:pt x="1138924" y="4613507"/>
                      <a:pt x="1134312" y="4626423"/>
                    </a:cubicBezTo>
                    <a:cubicBezTo>
                      <a:pt x="1128102" y="4640095"/>
                      <a:pt x="1112808" y="4634631"/>
                      <a:pt x="1101044" y="4630429"/>
                    </a:cubicBezTo>
                    <a:cubicBezTo>
                      <a:pt x="1075162" y="4621185"/>
                      <a:pt x="1049280" y="4611940"/>
                      <a:pt x="1026416" y="4590532"/>
                    </a:cubicBezTo>
                    <a:cubicBezTo>
                      <a:pt x="969426" y="4538399"/>
                      <a:pt x="916332" y="4545915"/>
                      <a:pt x="864108" y="4606705"/>
                    </a:cubicBezTo>
                    <a:cubicBezTo>
                      <a:pt x="859240" y="4612910"/>
                      <a:pt x="855884" y="4622304"/>
                      <a:pt x="847230" y="4620537"/>
                    </a:cubicBezTo>
                    <a:cubicBezTo>
                      <a:pt x="836222" y="4617929"/>
                      <a:pt x="845124" y="4607868"/>
                      <a:pt x="843690" y="4600736"/>
                    </a:cubicBezTo>
                    <a:cubicBezTo>
                      <a:pt x="834596" y="4563061"/>
                      <a:pt x="827854" y="4526228"/>
                      <a:pt x="848754" y="4489999"/>
                    </a:cubicBezTo>
                    <a:cubicBezTo>
                      <a:pt x="853704" y="4479851"/>
                      <a:pt x="848826" y="4467516"/>
                      <a:pt x="836980" y="4467257"/>
                    </a:cubicBezTo>
                    <a:cubicBezTo>
                      <a:pt x="820010" y="4466491"/>
                      <a:pt x="802444" y="4456245"/>
                      <a:pt x="788756" y="4468568"/>
                    </a:cubicBezTo>
                    <a:cubicBezTo>
                      <a:pt x="778680" y="4478210"/>
                      <a:pt x="787088" y="4491805"/>
                      <a:pt x="795242" y="4498690"/>
                    </a:cubicBezTo>
                    <a:cubicBezTo>
                      <a:pt x="821718" y="4517415"/>
                      <a:pt x="806934" y="4525376"/>
                      <a:pt x="786270" y="4531236"/>
                    </a:cubicBezTo>
                    <a:cubicBezTo>
                      <a:pt x="773166" y="4534499"/>
                      <a:pt x="758128" y="4535747"/>
                      <a:pt x="758138" y="4554288"/>
                    </a:cubicBezTo>
                    <a:cubicBezTo>
                      <a:pt x="758148" y="4572829"/>
                      <a:pt x="764542" y="4588353"/>
                      <a:pt x="784960" y="4594322"/>
                    </a:cubicBezTo>
                    <a:cubicBezTo>
                      <a:pt x="803782" y="4601046"/>
                      <a:pt x="798240" y="4601714"/>
                      <a:pt x="789932" y="4621255"/>
                    </a:cubicBezTo>
                    <a:cubicBezTo>
                      <a:pt x="772398" y="4666632"/>
                      <a:pt x="712248" y="4671626"/>
                      <a:pt x="705638" y="4723553"/>
                    </a:cubicBezTo>
                    <a:cubicBezTo>
                      <a:pt x="702118" y="4740832"/>
                      <a:pt x="676492" y="4738300"/>
                      <a:pt x="661198" y="4732837"/>
                    </a:cubicBezTo>
                    <a:cubicBezTo>
                      <a:pt x="630612" y="4721911"/>
                      <a:pt x="599440" y="4720045"/>
                      <a:pt x="567688" y="4727241"/>
                    </a:cubicBezTo>
                    <a:cubicBezTo>
                      <a:pt x="546265" y="4731505"/>
                      <a:pt x="538276" y="4716735"/>
                      <a:pt x="531884" y="4701211"/>
                    </a:cubicBezTo>
                    <a:cubicBezTo>
                      <a:pt x="520191" y="4674525"/>
                      <a:pt x="506400" y="4653711"/>
                      <a:pt x="473562" y="4675083"/>
                    </a:cubicBezTo>
                    <a:cubicBezTo>
                      <a:pt x="471967" y="4675837"/>
                      <a:pt x="468774" y="4677345"/>
                      <a:pt x="467599" y="4676925"/>
                    </a:cubicBezTo>
                    <a:cubicBezTo>
                      <a:pt x="419702" y="4662465"/>
                      <a:pt x="418208" y="4696357"/>
                      <a:pt x="412429" y="4727395"/>
                    </a:cubicBezTo>
                    <a:cubicBezTo>
                      <a:pt x="408571" y="4741905"/>
                      <a:pt x="407149" y="4753314"/>
                      <a:pt x="422781" y="4761546"/>
                    </a:cubicBezTo>
                    <a:cubicBezTo>
                      <a:pt x="425133" y="4762386"/>
                      <a:pt x="425891" y="4763981"/>
                      <a:pt x="427824" y="4765995"/>
                    </a:cubicBezTo>
                    <a:cubicBezTo>
                      <a:pt x="442534" y="4780518"/>
                      <a:pt x="436243" y="4798131"/>
                      <a:pt x="430371" y="4814571"/>
                    </a:cubicBezTo>
                    <a:cubicBezTo>
                      <a:pt x="427435" y="4822790"/>
                      <a:pt x="424162" y="4828242"/>
                      <a:pt x="413912" y="4827229"/>
                    </a:cubicBezTo>
                    <a:cubicBezTo>
                      <a:pt x="393411" y="4825202"/>
                      <a:pt x="399364" y="4804819"/>
                      <a:pt x="392133" y="4791644"/>
                    </a:cubicBezTo>
                    <a:cubicBezTo>
                      <a:pt x="375591" y="4808244"/>
                      <a:pt x="361063" y="4822916"/>
                      <a:pt x="345023" y="4834400"/>
                    </a:cubicBezTo>
                    <a:cubicBezTo>
                      <a:pt x="331756" y="4845549"/>
                      <a:pt x="345136" y="4886079"/>
                      <a:pt x="370853" y="4903208"/>
                    </a:cubicBezTo>
                    <a:cubicBezTo>
                      <a:pt x="418002" y="4934614"/>
                      <a:pt x="455833" y="4977257"/>
                      <a:pt x="494503" y="5017550"/>
                    </a:cubicBezTo>
                    <a:cubicBezTo>
                      <a:pt x="507616" y="5032826"/>
                      <a:pt x="515607" y="5047598"/>
                      <a:pt x="516373" y="5067732"/>
                    </a:cubicBezTo>
                    <a:cubicBezTo>
                      <a:pt x="516802" y="5085098"/>
                      <a:pt x="521600" y="5101377"/>
                      <a:pt x="525979" y="5118830"/>
                    </a:cubicBezTo>
                    <a:cubicBezTo>
                      <a:pt x="533048" y="5139891"/>
                      <a:pt x="531719" y="5165898"/>
                      <a:pt x="510051" y="5181991"/>
                    </a:cubicBezTo>
                    <a:cubicBezTo>
                      <a:pt x="488804" y="5196911"/>
                      <a:pt x="466125" y="5204699"/>
                      <a:pt x="442084" y="5182871"/>
                    </a:cubicBezTo>
                    <a:cubicBezTo>
                      <a:pt x="427710" y="5171117"/>
                      <a:pt x="411497" y="5171946"/>
                      <a:pt x="397390" y="5185444"/>
                    </a:cubicBezTo>
                    <a:cubicBezTo>
                      <a:pt x="384879" y="5198187"/>
                      <a:pt x="375896" y="5212192"/>
                      <a:pt x="353801" y="5210920"/>
                    </a:cubicBezTo>
                    <a:cubicBezTo>
                      <a:pt x="341954" y="5210660"/>
                      <a:pt x="344818" y="5224925"/>
                      <a:pt x="352214" y="5230214"/>
                    </a:cubicBezTo>
                    <a:cubicBezTo>
                      <a:pt x="381543" y="5244663"/>
                      <a:pt x="390965" y="5266564"/>
                      <a:pt x="369471" y="5293313"/>
                    </a:cubicBezTo>
                    <a:cubicBezTo>
                      <a:pt x="360781" y="5302788"/>
                      <a:pt x="345808" y="5305715"/>
                      <a:pt x="330558" y="5302916"/>
                    </a:cubicBezTo>
                    <a:cubicBezTo>
                      <a:pt x="315308" y="5300117"/>
                      <a:pt x="299781" y="5291591"/>
                      <a:pt x="289985" y="5278162"/>
                    </a:cubicBezTo>
                    <a:cubicBezTo>
                      <a:pt x="277289" y="5261711"/>
                      <a:pt x="265771" y="5245680"/>
                      <a:pt x="249047" y="5233085"/>
                    </a:cubicBezTo>
                    <a:cubicBezTo>
                      <a:pt x="232740" y="5219317"/>
                      <a:pt x="232730" y="5200776"/>
                      <a:pt x="235911" y="5180728"/>
                    </a:cubicBezTo>
                    <a:cubicBezTo>
                      <a:pt x="242365" y="5155228"/>
                      <a:pt x="227654" y="5140705"/>
                      <a:pt x="203462" y="5145304"/>
                    </a:cubicBezTo>
                    <a:cubicBezTo>
                      <a:pt x="157846" y="5154168"/>
                      <a:pt x="124057" y="5126210"/>
                      <a:pt x="84058" y="5111923"/>
                    </a:cubicBezTo>
                    <a:cubicBezTo>
                      <a:pt x="70698" y="5108475"/>
                      <a:pt x="60273" y="5096806"/>
                      <a:pt x="44315" y="5104347"/>
                    </a:cubicBezTo>
                    <a:cubicBezTo>
                      <a:pt x="29430" y="5079170"/>
                      <a:pt x="15304" y="5055587"/>
                      <a:pt x="0" y="5031584"/>
                    </a:cubicBezTo>
                    <a:cubicBezTo>
                      <a:pt x="50903" y="5015340"/>
                      <a:pt x="53758" y="5011063"/>
                      <a:pt x="58013" y="4958297"/>
                    </a:cubicBezTo>
                    <a:cubicBezTo>
                      <a:pt x="59516" y="4942945"/>
                      <a:pt x="60264" y="4925999"/>
                      <a:pt x="66055" y="4913504"/>
                    </a:cubicBezTo>
                    <a:cubicBezTo>
                      <a:pt x="79649" y="4886581"/>
                      <a:pt x="105031" y="4900944"/>
                      <a:pt x="125193" y="4900201"/>
                    </a:cubicBezTo>
                    <a:cubicBezTo>
                      <a:pt x="129143" y="4900288"/>
                      <a:pt x="132589" y="4905491"/>
                      <a:pt x="137296" y="4907172"/>
                    </a:cubicBezTo>
                    <a:cubicBezTo>
                      <a:pt x="148221" y="4913723"/>
                      <a:pt x="160159" y="4928580"/>
                      <a:pt x="173091" y="4914661"/>
                    </a:cubicBezTo>
                    <a:cubicBezTo>
                      <a:pt x="186020" y="4900742"/>
                      <a:pt x="180446" y="4845789"/>
                      <a:pt x="167166" y="4838398"/>
                    </a:cubicBezTo>
                    <a:cubicBezTo>
                      <a:pt x="163637" y="4837138"/>
                      <a:pt x="159268" y="4838225"/>
                      <a:pt x="154482" y="4840488"/>
                    </a:cubicBezTo>
                    <a:cubicBezTo>
                      <a:pt x="148517" y="4842329"/>
                      <a:pt x="140793" y="4852811"/>
                      <a:pt x="135914" y="4840476"/>
                    </a:cubicBezTo>
                    <a:cubicBezTo>
                      <a:pt x="132130" y="4832503"/>
                      <a:pt x="137499" y="4821181"/>
                      <a:pt x="145142" y="4814643"/>
                    </a:cubicBezTo>
                    <a:cubicBezTo>
                      <a:pt x="153960" y="4808523"/>
                      <a:pt x="159761" y="4814568"/>
                      <a:pt x="163546" y="4822540"/>
                    </a:cubicBezTo>
                    <a:cubicBezTo>
                      <a:pt x="169683" y="4831352"/>
                      <a:pt x="179095" y="4834714"/>
                      <a:pt x="188506" y="4838076"/>
                    </a:cubicBezTo>
                    <a:cubicBezTo>
                      <a:pt x="196741" y="4841017"/>
                      <a:pt x="206071" y="4848322"/>
                      <a:pt x="202716" y="4857716"/>
                    </a:cubicBezTo>
                    <a:cubicBezTo>
                      <a:pt x="194327" y="4881201"/>
                      <a:pt x="203236" y="4889680"/>
                      <a:pt x="227348" y="4889024"/>
                    </a:cubicBezTo>
                    <a:cubicBezTo>
                      <a:pt x="240792" y="4888530"/>
                      <a:pt x="245671" y="4900865"/>
                      <a:pt x="245426" y="4912693"/>
                    </a:cubicBezTo>
                    <a:cubicBezTo>
                      <a:pt x="244422" y="4922928"/>
                      <a:pt x="234766" y="4931395"/>
                      <a:pt x="223001" y="4927193"/>
                    </a:cubicBezTo>
                    <a:cubicBezTo>
                      <a:pt x="186532" y="4914167"/>
                      <a:pt x="183361" y="4952756"/>
                      <a:pt x="162532" y="4966500"/>
                    </a:cubicBezTo>
                    <a:cubicBezTo>
                      <a:pt x="152958" y="4971026"/>
                      <a:pt x="165897" y="4975647"/>
                      <a:pt x="174553" y="4977415"/>
                    </a:cubicBezTo>
                    <a:cubicBezTo>
                      <a:pt x="211185" y="4982554"/>
                      <a:pt x="248321" y="4982579"/>
                      <a:pt x="286119" y="4969599"/>
                    </a:cubicBezTo>
                    <a:cubicBezTo>
                      <a:pt x="292082" y="4967757"/>
                      <a:pt x="298047" y="4965915"/>
                      <a:pt x="300145" y="4960044"/>
                    </a:cubicBezTo>
                    <a:cubicBezTo>
                      <a:pt x="307194" y="4944024"/>
                      <a:pt x="317945" y="4939921"/>
                      <a:pt x="332061" y="4944963"/>
                    </a:cubicBezTo>
                    <a:cubicBezTo>
                      <a:pt x="340717" y="4946731"/>
                      <a:pt x="349371" y="4948497"/>
                      <a:pt x="354659" y="4941118"/>
                    </a:cubicBezTo>
                    <a:cubicBezTo>
                      <a:pt x="360367" y="4932565"/>
                      <a:pt x="350619" y="4926435"/>
                      <a:pt x="347171" y="4921230"/>
                    </a:cubicBezTo>
                    <a:cubicBezTo>
                      <a:pt x="323797" y="4886400"/>
                      <a:pt x="302354" y="4853584"/>
                      <a:pt x="270498" y="4827641"/>
                    </a:cubicBezTo>
                    <a:cubicBezTo>
                      <a:pt x="243349" y="4803379"/>
                      <a:pt x="248208" y="4778633"/>
                      <a:pt x="275921" y="4756754"/>
                    </a:cubicBezTo>
                    <a:cubicBezTo>
                      <a:pt x="293557" y="4744517"/>
                      <a:pt x="291952" y="4726731"/>
                      <a:pt x="286735" y="4711627"/>
                    </a:cubicBezTo>
                    <a:cubicBezTo>
                      <a:pt x="272177" y="4670677"/>
                      <a:pt x="283246" y="4632261"/>
                      <a:pt x="291961" y="4593004"/>
                    </a:cubicBezTo>
                    <a:cubicBezTo>
                      <a:pt x="297241" y="4567085"/>
                      <a:pt x="315378" y="4549730"/>
                      <a:pt x="336543" y="4538754"/>
                    </a:cubicBezTo>
                    <a:cubicBezTo>
                      <a:pt x="360481" y="4527443"/>
                      <a:pt x="368707" y="4511844"/>
                      <a:pt x="362139" y="4485665"/>
                    </a:cubicBezTo>
                    <a:cubicBezTo>
                      <a:pt x="352452" y="4438511"/>
                      <a:pt x="354047" y="4437756"/>
                      <a:pt x="398732" y="4416644"/>
                    </a:cubicBezTo>
                    <a:cubicBezTo>
                      <a:pt x="439047" y="4396618"/>
                      <a:pt x="468930" y="4346386"/>
                      <a:pt x="464284" y="4303681"/>
                    </a:cubicBezTo>
                    <a:cubicBezTo>
                      <a:pt x="462596" y="4289837"/>
                      <a:pt x="454024" y="4284127"/>
                      <a:pt x="442179" y="4283867"/>
                    </a:cubicBezTo>
                    <a:cubicBezTo>
                      <a:pt x="422016" y="4284610"/>
                      <a:pt x="405626" y="4274784"/>
                      <a:pt x="387561" y="4269655"/>
                    </a:cubicBezTo>
                    <a:cubicBezTo>
                      <a:pt x="366723" y="4264860"/>
                      <a:pt x="355541" y="4251598"/>
                      <a:pt x="352001" y="4231796"/>
                    </a:cubicBezTo>
                    <a:cubicBezTo>
                      <a:pt x="348125" y="4209227"/>
                      <a:pt x="338458" y="4199154"/>
                      <a:pt x="314347" y="4199809"/>
                    </a:cubicBezTo>
                    <a:cubicBezTo>
                      <a:pt x="302499" y="4199550"/>
                      <a:pt x="283595" y="4196770"/>
                      <a:pt x="288709" y="4178736"/>
                    </a:cubicBezTo>
                    <a:cubicBezTo>
                      <a:pt x="291390" y="4163804"/>
                      <a:pt x="308526" y="4156684"/>
                      <a:pt x="320626" y="4163655"/>
                    </a:cubicBezTo>
                    <a:cubicBezTo>
                      <a:pt x="370630" y="4190784"/>
                      <a:pt x="395306" y="4143987"/>
                      <a:pt x="430414" y="4127398"/>
                    </a:cubicBezTo>
                    <a:cubicBezTo>
                      <a:pt x="459141" y="4113826"/>
                      <a:pt x="472818" y="4082962"/>
                      <a:pt x="480951" y="4052766"/>
                    </a:cubicBezTo>
                    <a:cubicBezTo>
                      <a:pt x="487743" y="4030035"/>
                      <a:pt x="464715" y="4016513"/>
                      <a:pt x="451600" y="4001236"/>
                    </a:cubicBezTo>
                    <a:cubicBezTo>
                      <a:pt x="443530" y="3990409"/>
                      <a:pt x="429831" y="3984192"/>
                      <a:pt x="416634" y="3972858"/>
                    </a:cubicBezTo>
                    <a:cubicBezTo>
                      <a:pt x="424717" y="4002226"/>
                      <a:pt x="412543" y="4017739"/>
                      <a:pt x="389444" y="4026701"/>
                    </a:cubicBezTo>
                    <a:cubicBezTo>
                      <a:pt x="381885" y="4029296"/>
                      <a:pt x="374406" y="4027949"/>
                      <a:pt x="370621" y="4019978"/>
                    </a:cubicBezTo>
                    <a:cubicBezTo>
                      <a:pt x="366417" y="4013179"/>
                      <a:pt x="368514" y="4007308"/>
                      <a:pt x="374141" y="4002698"/>
                    </a:cubicBezTo>
                    <a:cubicBezTo>
                      <a:pt x="389844" y="3988445"/>
                      <a:pt x="400082" y="3970918"/>
                      <a:pt x="396626" y="3947174"/>
                    </a:cubicBezTo>
                    <a:cubicBezTo>
                      <a:pt x="396452" y="3936519"/>
                      <a:pt x="399888" y="3923182"/>
                      <a:pt x="414590" y="3919165"/>
                    </a:cubicBezTo>
                    <a:cubicBezTo>
                      <a:pt x="429290" y="3915148"/>
                      <a:pt x="437360" y="3925974"/>
                      <a:pt x="442661" y="3937136"/>
                    </a:cubicBezTo>
                    <a:cubicBezTo>
                      <a:pt x="450905" y="3958618"/>
                      <a:pt x="465279" y="3970373"/>
                      <a:pt x="487293" y="3975588"/>
                    </a:cubicBezTo>
                    <a:cubicBezTo>
                      <a:pt x="493175" y="3977689"/>
                      <a:pt x="500571" y="3982979"/>
                      <a:pt x="502842" y="3987761"/>
                    </a:cubicBezTo>
                    <a:cubicBezTo>
                      <a:pt x="512264" y="4009664"/>
                      <a:pt x="530413" y="4010850"/>
                      <a:pt x="552089" y="4013297"/>
                    </a:cubicBezTo>
                    <a:cubicBezTo>
                      <a:pt x="584855" y="4014407"/>
                      <a:pt x="616364" y="4019042"/>
                      <a:pt x="629948" y="3973580"/>
                    </a:cubicBezTo>
                    <a:cubicBezTo>
                      <a:pt x="635902" y="3953197"/>
                      <a:pt x="655718" y="3931146"/>
                      <a:pt x="686724" y="3940897"/>
                    </a:cubicBezTo>
                    <a:cubicBezTo>
                      <a:pt x="702520" y="3941243"/>
                      <a:pt x="715798" y="3948634"/>
                      <a:pt x="725384" y="3962650"/>
                    </a:cubicBezTo>
                    <a:lnTo>
                      <a:pt x="725620" y="3964369"/>
                    </a:lnTo>
                    <a:lnTo>
                      <a:pt x="762680" y="3967587"/>
                    </a:lnTo>
                    <a:cubicBezTo>
                      <a:pt x="805978" y="3970183"/>
                      <a:pt x="846524" y="3965425"/>
                      <a:pt x="875664" y="3919860"/>
                    </a:cubicBezTo>
                    <a:cubicBezTo>
                      <a:pt x="878100" y="3916731"/>
                      <a:pt x="881204" y="3914508"/>
                      <a:pt x="884816" y="3913632"/>
                    </a:cubicBezTo>
                    <a:close/>
                    <a:moveTo>
                      <a:pt x="5373180" y="3215044"/>
                    </a:moveTo>
                    <a:cubicBezTo>
                      <a:pt x="5413792" y="3208331"/>
                      <a:pt x="5447402" y="3232272"/>
                      <a:pt x="5483720" y="3241266"/>
                    </a:cubicBezTo>
                    <a:cubicBezTo>
                      <a:pt x="5465314" y="3255910"/>
                      <a:pt x="5464854" y="3275638"/>
                      <a:pt x="5466312" y="3297377"/>
                    </a:cubicBezTo>
                    <a:cubicBezTo>
                      <a:pt x="5471634" y="3389457"/>
                      <a:pt x="5478124" y="3481954"/>
                      <a:pt x="5475174" y="3575057"/>
                    </a:cubicBezTo>
                    <a:lnTo>
                      <a:pt x="5473850" y="3577227"/>
                    </a:lnTo>
                    <a:lnTo>
                      <a:pt x="5465916" y="3639164"/>
                    </a:lnTo>
                    <a:cubicBezTo>
                      <a:pt x="5461174" y="3661188"/>
                      <a:pt x="5455996" y="3683055"/>
                      <a:pt x="5454736" y="3705004"/>
                    </a:cubicBezTo>
                    <a:cubicBezTo>
                      <a:pt x="5416376" y="3720289"/>
                      <a:pt x="5380682" y="3739162"/>
                      <a:pt x="5360656" y="3776807"/>
                    </a:cubicBezTo>
                    <a:cubicBezTo>
                      <a:pt x="5345552" y="3804352"/>
                      <a:pt x="5331880" y="3802104"/>
                      <a:pt x="5307038" y="3790595"/>
                    </a:cubicBezTo>
                    <a:cubicBezTo>
                      <a:pt x="5273694" y="3773414"/>
                      <a:pt x="5248024" y="3745799"/>
                      <a:pt x="5215432" y="3730204"/>
                    </a:cubicBezTo>
                    <a:cubicBezTo>
                      <a:pt x="5209596" y="3728120"/>
                      <a:pt x="5204594" y="3723698"/>
                      <a:pt x="5203512" y="3719359"/>
                    </a:cubicBezTo>
                    <a:cubicBezTo>
                      <a:pt x="5198698" y="3670206"/>
                      <a:pt x="5182458" y="3623560"/>
                      <a:pt x="5196070" y="3574401"/>
                    </a:cubicBezTo>
                    <a:cubicBezTo>
                      <a:pt x="5200832" y="3553702"/>
                      <a:pt x="5220756" y="3556867"/>
                      <a:pt x="5234430" y="3559116"/>
                    </a:cubicBezTo>
                    <a:cubicBezTo>
                      <a:pt x="5264946" y="3562110"/>
                      <a:pt x="5289462" y="3552420"/>
                      <a:pt x="5313732" y="3536055"/>
                    </a:cubicBezTo>
                    <a:lnTo>
                      <a:pt x="5318800" y="3533853"/>
                    </a:lnTo>
                    <a:lnTo>
                      <a:pt x="5334024" y="3517532"/>
                    </a:lnTo>
                    <a:cubicBezTo>
                      <a:pt x="5348744" y="3493263"/>
                      <a:pt x="5351536" y="3461934"/>
                      <a:pt x="5372626" y="3441619"/>
                    </a:cubicBezTo>
                    <a:cubicBezTo>
                      <a:pt x="5385848" y="3430427"/>
                      <a:pt x="5417200" y="3416429"/>
                      <a:pt x="5391624" y="3384749"/>
                    </a:cubicBezTo>
                    <a:cubicBezTo>
                      <a:pt x="5377874" y="3367902"/>
                      <a:pt x="5379686" y="3340700"/>
                      <a:pt x="5351970" y="3333452"/>
                    </a:cubicBezTo>
                    <a:cubicBezTo>
                      <a:pt x="5338694" y="3330037"/>
                      <a:pt x="5327286" y="3314026"/>
                      <a:pt x="5338916" y="3303592"/>
                    </a:cubicBezTo>
                    <a:cubicBezTo>
                      <a:pt x="5365030" y="3278441"/>
                      <a:pt x="5360342" y="3243612"/>
                      <a:pt x="5373180" y="3215044"/>
                    </a:cubicBezTo>
                    <a:close/>
                    <a:moveTo>
                      <a:pt x="1288270" y="1970933"/>
                    </a:moveTo>
                    <a:cubicBezTo>
                      <a:pt x="1294148" y="1972143"/>
                      <a:pt x="1300582" y="1974524"/>
                      <a:pt x="1307420" y="1977628"/>
                    </a:cubicBezTo>
                    <a:cubicBezTo>
                      <a:pt x="1316398" y="1982160"/>
                      <a:pt x="1326214" y="1984341"/>
                      <a:pt x="1335610" y="1987697"/>
                    </a:cubicBezTo>
                    <a:cubicBezTo>
                      <a:pt x="1371182" y="2021599"/>
                      <a:pt x="1417830" y="2035612"/>
                      <a:pt x="1458352" y="2059358"/>
                    </a:cubicBezTo>
                    <a:cubicBezTo>
                      <a:pt x="1478236" y="2070436"/>
                      <a:pt x="1488638" y="2082099"/>
                      <a:pt x="1491322" y="2104253"/>
                    </a:cubicBezTo>
                    <a:cubicBezTo>
                      <a:pt x="1494004" y="2126406"/>
                      <a:pt x="1480830" y="2133623"/>
                      <a:pt x="1462874" y="2143106"/>
                    </a:cubicBezTo>
                    <a:cubicBezTo>
                      <a:pt x="1433758" y="2157875"/>
                      <a:pt x="1401876" y="2172981"/>
                      <a:pt x="1394320" y="2212672"/>
                    </a:cubicBezTo>
                    <a:cubicBezTo>
                      <a:pt x="1392892" y="2224085"/>
                      <a:pt x="1380978" y="2227778"/>
                      <a:pt x="1369816" y="2233064"/>
                    </a:cubicBezTo>
                    <a:cubicBezTo>
                      <a:pt x="1348672" y="2244058"/>
                      <a:pt x="1348756" y="2258659"/>
                      <a:pt x="1372246" y="2267049"/>
                    </a:cubicBezTo>
                    <a:cubicBezTo>
                      <a:pt x="1387098" y="2273679"/>
                      <a:pt x="1396744" y="2283749"/>
                      <a:pt x="1401944" y="2298853"/>
                    </a:cubicBezTo>
                    <a:cubicBezTo>
                      <a:pt x="1410920" y="2321929"/>
                      <a:pt x="1427364" y="2327803"/>
                      <a:pt x="1450020" y="2319999"/>
                    </a:cubicBezTo>
                    <a:cubicBezTo>
                      <a:pt x="1490126" y="2307830"/>
                      <a:pt x="1524018" y="2327885"/>
                      <a:pt x="1556738" y="2347520"/>
                    </a:cubicBezTo>
                    <a:cubicBezTo>
                      <a:pt x="1573434" y="2360107"/>
                      <a:pt x="1589708" y="2373869"/>
                      <a:pt x="1611944" y="2367239"/>
                    </a:cubicBezTo>
                    <a:cubicBezTo>
                      <a:pt x="1631410" y="2360945"/>
                      <a:pt x="1633842" y="2376386"/>
                      <a:pt x="1643490" y="2386455"/>
                    </a:cubicBezTo>
                    <a:lnTo>
                      <a:pt x="1643138" y="2386904"/>
                    </a:lnTo>
                    <a:lnTo>
                      <a:pt x="1663518" y="2393644"/>
                    </a:lnTo>
                    <a:cubicBezTo>
                      <a:pt x="1671920" y="2394660"/>
                      <a:pt x="1680342" y="2392376"/>
                      <a:pt x="1688642" y="2382109"/>
                    </a:cubicBezTo>
                    <a:cubicBezTo>
                      <a:pt x="1693502" y="2375906"/>
                      <a:pt x="1700542" y="2378421"/>
                      <a:pt x="1706326" y="2384456"/>
                    </a:cubicBezTo>
                    <a:cubicBezTo>
                      <a:pt x="1736410" y="2415049"/>
                      <a:pt x="1782924" y="2432987"/>
                      <a:pt x="1788116" y="2485122"/>
                    </a:cubicBezTo>
                    <a:cubicBezTo>
                      <a:pt x="1787612" y="2490235"/>
                      <a:pt x="1794566" y="2496688"/>
                      <a:pt x="1798506" y="2496772"/>
                    </a:cubicBezTo>
                    <a:cubicBezTo>
                      <a:pt x="1842172" y="2500460"/>
                      <a:pt x="1888518" y="2507753"/>
                      <a:pt x="1922798" y="2471041"/>
                    </a:cubicBezTo>
                    <a:cubicBezTo>
                      <a:pt x="1946184" y="2446314"/>
                      <a:pt x="1970824" y="2455115"/>
                      <a:pt x="1996386" y="2457629"/>
                    </a:cubicBezTo>
                    <a:cubicBezTo>
                      <a:pt x="2007782" y="2459054"/>
                      <a:pt x="2012308" y="2468610"/>
                      <a:pt x="2010882" y="2480009"/>
                    </a:cubicBezTo>
                    <a:cubicBezTo>
                      <a:pt x="2010296" y="2489061"/>
                      <a:pt x="2011216" y="2501298"/>
                      <a:pt x="2020266" y="2501885"/>
                    </a:cubicBezTo>
                    <a:cubicBezTo>
                      <a:pt x="2034012" y="2504148"/>
                      <a:pt x="2034684" y="2491157"/>
                      <a:pt x="2037618" y="2482942"/>
                    </a:cubicBezTo>
                    <a:cubicBezTo>
                      <a:pt x="2046924" y="2453187"/>
                      <a:pt x="2064692" y="2433070"/>
                      <a:pt x="2089082" y="2416642"/>
                    </a:cubicBezTo>
                    <a:cubicBezTo>
                      <a:pt x="2094280" y="2413205"/>
                      <a:pt x="2100314" y="2407422"/>
                      <a:pt x="2101236" y="2401136"/>
                    </a:cubicBezTo>
                    <a:cubicBezTo>
                      <a:pt x="2109368" y="2370961"/>
                      <a:pt x="2123952" y="2352353"/>
                      <a:pt x="2161080" y="2366938"/>
                    </a:cubicBezTo>
                    <a:cubicBezTo>
                      <a:pt x="2175158" y="2371967"/>
                      <a:pt x="2184128" y="2357969"/>
                      <a:pt x="2184380" y="2346150"/>
                    </a:cubicBezTo>
                    <a:cubicBezTo>
                      <a:pt x="2181450" y="2317318"/>
                      <a:pt x="2203910" y="2298878"/>
                      <a:pt x="2211540" y="2273815"/>
                    </a:cubicBezTo>
                    <a:cubicBezTo>
                      <a:pt x="2214054" y="2266775"/>
                      <a:pt x="2217742" y="2260153"/>
                      <a:pt x="2224784" y="2262668"/>
                    </a:cubicBezTo>
                    <a:cubicBezTo>
                      <a:pt x="2231824" y="2265182"/>
                      <a:pt x="2230902" y="2271469"/>
                      <a:pt x="2230398" y="2276582"/>
                    </a:cubicBezTo>
                    <a:cubicBezTo>
                      <a:pt x="2225868" y="2304073"/>
                      <a:pt x="2243302" y="2299716"/>
                      <a:pt x="2254954" y="2289322"/>
                    </a:cubicBezTo>
                    <a:cubicBezTo>
                      <a:pt x="2266184" y="2280101"/>
                      <a:pt x="2297276" y="2281946"/>
                      <a:pt x="2282194" y="2250095"/>
                    </a:cubicBezTo>
                    <a:cubicBezTo>
                      <a:pt x="2276914" y="2238947"/>
                      <a:pt x="2293258" y="2230230"/>
                      <a:pt x="2305914" y="2228134"/>
                    </a:cubicBezTo>
                    <a:cubicBezTo>
                      <a:pt x="2317814" y="2224447"/>
                      <a:pt x="2319156" y="2235511"/>
                      <a:pt x="2319742" y="2244983"/>
                    </a:cubicBezTo>
                    <a:cubicBezTo>
                      <a:pt x="2321082" y="2256046"/>
                      <a:pt x="2321248" y="2266691"/>
                      <a:pt x="2320996" y="2278509"/>
                    </a:cubicBezTo>
                    <a:cubicBezTo>
                      <a:pt x="2320826" y="2286389"/>
                      <a:pt x="2313534" y="2295692"/>
                      <a:pt x="2322084" y="2301392"/>
                    </a:cubicBezTo>
                    <a:cubicBezTo>
                      <a:pt x="2329458" y="2306673"/>
                      <a:pt x="2337084" y="2300134"/>
                      <a:pt x="2343874" y="2295944"/>
                    </a:cubicBezTo>
                    <a:cubicBezTo>
                      <a:pt x="2355022" y="2290663"/>
                      <a:pt x="2368180" y="2283455"/>
                      <a:pt x="2378154" y="2277755"/>
                    </a:cubicBezTo>
                    <a:cubicBezTo>
                      <a:pt x="2388966" y="2269709"/>
                      <a:pt x="2398940" y="2264009"/>
                      <a:pt x="2411342" y="2273732"/>
                    </a:cubicBezTo>
                    <a:cubicBezTo>
                      <a:pt x="2421400" y="2282617"/>
                      <a:pt x="2420812" y="2291669"/>
                      <a:pt x="2417794" y="2303823"/>
                    </a:cubicBezTo>
                    <a:cubicBezTo>
                      <a:pt x="2409748" y="2330058"/>
                      <a:pt x="2405218" y="2357550"/>
                      <a:pt x="2432370" y="2377834"/>
                    </a:cubicBezTo>
                    <a:cubicBezTo>
                      <a:pt x="2436226" y="2381858"/>
                      <a:pt x="2438070" y="2387809"/>
                      <a:pt x="2439158" y="2392168"/>
                    </a:cubicBezTo>
                    <a:cubicBezTo>
                      <a:pt x="2442006" y="2406416"/>
                      <a:pt x="2423902" y="2423767"/>
                      <a:pt x="2436304" y="2433489"/>
                    </a:cubicBezTo>
                    <a:cubicBezTo>
                      <a:pt x="2455328" y="2446901"/>
                      <a:pt x="2479632" y="2452935"/>
                      <a:pt x="2501928" y="2460898"/>
                    </a:cubicBezTo>
                    <a:cubicBezTo>
                      <a:pt x="2507792" y="2462993"/>
                      <a:pt x="2518940" y="2457713"/>
                      <a:pt x="2520700" y="2467604"/>
                    </a:cubicBezTo>
                    <a:cubicBezTo>
                      <a:pt x="2524052" y="2476741"/>
                      <a:pt x="2514496" y="2481266"/>
                      <a:pt x="2510054" y="2486296"/>
                    </a:cubicBezTo>
                    <a:cubicBezTo>
                      <a:pt x="2503600" y="2493252"/>
                      <a:pt x="2498738" y="2499454"/>
                      <a:pt x="2492284" y="2506412"/>
                    </a:cubicBezTo>
                    <a:cubicBezTo>
                      <a:pt x="2476862" y="2527366"/>
                      <a:pt x="2462698" y="2526276"/>
                      <a:pt x="2452978" y="2501634"/>
                    </a:cubicBezTo>
                    <a:cubicBezTo>
                      <a:pt x="2451888" y="2497275"/>
                      <a:pt x="2451972" y="2493336"/>
                      <a:pt x="2448118" y="2489313"/>
                    </a:cubicBezTo>
                    <a:cubicBezTo>
                      <a:pt x="2440828" y="2480094"/>
                      <a:pt x="2432866" y="2465341"/>
                      <a:pt x="2417276" y="2475650"/>
                    </a:cubicBezTo>
                    <a:cubicBezTo>
                      <a:pt x="2402526" y="2483613"/>
                      <a:pt x="2410066" y="2499538"/>
                      <a:pt x="2418196" y="2506412"/>
                    </a:cubicBezTo>
                    <a:cubicBezTo>
                      <a:pt x="2434788" y="2522924"/>
                      <a:pt x="2448616" y="2539771"/>
                      <a:pt x="2452050" y="2563492"/>
                    </a:cubicBezTo>
                    <a:cubicBezTo>
                      <a:pt x="2454230" y="2572209"/>
                      <a:pt x="2461772" y="2569611"/>
                      <a:pt x="2467722" y="2567767"/>
                    </a:cubicBezTo>
                    <a:cubicBezTo>
                      <a:pt x="2499402" y="2560559"/>
                      <a:pt x="2549022" y="2506831"/>
                      <a:pt x="2554056" y="2474226"/>
                    </a:cubicBezTo>
                    <a:cubicBezTo>
                      <a:pt x="2556654" y="2463246"/>
                      <a:pt x="2558834" y="2453439"/>
                      <a:pt x="2566128" y="2444135"/>
                    </a:cubicBezTo>
                    <a:cubicBezTo>
                      <a:pt x="2577022" y="2432149"/>
                      <a:pt x="2581214" y="2420414"/>
                      <a:pt x="2558418" y="2417564"/>
                    </a:cubicBezTo>
                    <a:cubicBezTo>
                      <a:pt x="2550958" y="2416223"/>
                      <a:pt x="2544422" y="2408596"/>
                      <a:pt x="2546854" y="2405495"/>
                    </a:cubicBezTo>
                    <a:cubicBezTo>
                      <a:pt x="2569484" y="2379175"/>
                      <a:pt x="2530766" y="2346822"/>
                      <a:pt x="2555324" y="2322514"/>
                    </a:cubicBezTo>
                    <a:cubicBezTo>
                      <a:pt x="2537644" y="2283120"/>
                      <a:pt x="2585836" y="2277840"/>
                      <a:pt x="2591536" y="2250766"/>
                    </a:cubicBezTo>
                    <a:cubicBezTo>
                      <a:pt x="2594470" y="2242552"/>
                      <a:pt x="2603606" y="2239199"/>
                      <a:pt x="2611818" y="2242132"/>
                    </a:cubicBezTo>
                    <a:cubicBezTo>
                      <a:pt x="2621540" y="2248251"/>
                      <a:pt x="2632016" y="2255963"/>
                      <a:pt x="2632518" y="2269373"/>
                    </a:cubicBezTo>
                    <a:cubicBezTo>
                      <a:pt x="2632936" y="2286724"/>
                      <a:pt x="2631006" y="2303236"/>
                      <a:pt x="2629078" y="2319749"/>
                    </a:cubicBezTo>
                    <a:cubicBezTo>
                      <a:pt x="2628072" y="2329974"/>
                      <a:pt x="2631004" y="2340284"/>
                      <a:pt x="2640390" y="2343637"/>
                    </a:cubicBezTo>
                    <a:cubicBezTo>
                      <a:pt x="2652878" y="2349420"/>
                      <a:pt x="2657154" y="2333746"/>
                      <a:pt x="2659248" y="2327879"/>
                    </a:cubicBezTo>
                    <a:cubicBezTo>
                      <a:pt x="2669224" y="2303655"/>
                      <a:pt x="2681042" y="2285382"/>
                      <a:pt x="2707696" y="2273732"/>
                    </a:cubicBezTo>
                    <a:cubicBezTo>
                      <a:pt x="2725212" y="2265434"/>
                      <a:pt x="2738538" y="2268871"/>
                      <a:pt x="2747756" y="2280103"/>
                    </a:cubicBezTo>
                    <a:cubicBezTo>
                      <a:pt x="2762336" y="2298542"/>
                      <a:pt x="2774154" y="2317318"/>
                      <a:pt x="2782364" y="2338775"/>
                    </a:cubicBezTo>
                    <a:cubicBezTo>
                      <a:pt x="2791834" y="2356713"/>
                      <a:pt x="2800046" y="2359646"/>
                      <a:pt x="2811026" y="2343721"/>
                    </a:cubicBezTo>
                    <a:cubicBezTo>
                      <a:pt x="2827372" y="2316480"/>
                      <a:pt x="2846566" y="2303488"/>
                      <a:pt x="2876400" y="2327376"/>
                    </a:cubicBezTo>
                    <a:cubicBezTo>
                      <a:pt x="2886456" y="2336260"/>
                      <a:pt x="2898692" y="2335339"/>
                      <a:pt x="2909170" y="2324526"/>
                    </a:cubicBezTo>
                    <a:cubicBezTo>
                      <a:pt x="2922498" y="2309439"/>
                      <a:pt x="2932722" y="2310445"/>
                      <a:pt x="2935402" y="2332573"/>
                    </a:cubicBezTo>
                    <a:cubicBezTo>
                      <a:pt x="2937916" y="2344057"/>
                      <a:pt x="2943612" y="2354030"/>
                      <a:pt x="2944954" y="2365094"/>
                    </a:cubicBezTo>
                    <a:cubicBezTo>
                      <a:pt x="2948138" y="2382109"/>
                      <a:pt x="2940426" y="2392587"/>
                      <a:pt x="2920480" y="2385463"/>
                    </a:cubicBezTo>
                    <a:cubicBezTo>
                      <a:pt x="2915786" y="2383786"/>
                      <a:pt x="2910088" y="2373812"/>
                      <a:pt x="2904388" y="2382361"/>
                    </a:cubicBezTo>
                    <a:cubicBezTo>
                      <a:pt x="2898352" y="2388144"/>
                      <a:pt x="2900532" y="2396861"/>
                      <a:pt x="2903128" y="2404405"/>
                    </a:cubicBezTo>
                    <a:cubicBezTo>
                      <a:pt x="2909582" y="2415973"/>
                      <a:pt x="2919554" y="2428796"/>
                      <a:pt x="2932294" y="2422762"/>
                    </a:cubicBezTo>
                    <a:cubicBezTo>
                      <a:pt x="2966908" y="2407339"/>
                      <a:pt x="2987692" y="2430641"/>
                      <a:pt x="3008558" y="2450003"/>
                    </a:cubicBezTo>
                    <a:cubicBezTo>
                      <a:pt x="3031772" y="2470203"/>
                      <a:pt x="3041410" y="2461737"/>
                      <a:pt x="3049792" y="2438267"/>
                    </a:cubicBezTo>
                    <a:cubicBezTo>
                      <a:pt x="3052308" y="2431227"/>
                      <a:pt x="3054404" y="2425360"/>
                      <a:pt x="3057672" y="2419911"/>
                    </a:cubicBezTo>
                    <a:cubicBezTo>
                      <a:pt x="3064630" y="2407841"/>
                      <a:pt x="3072760" y="2396191"/>
                      <a:pt x="3089102" y="2405998"/>
                    </a:cubicBezTo>
                    <a:cubicBezTo>
                      <a:pt x="3103100" y="2414966"/>
                      <a:pt x="3094968" y="2426617"/>
                      <a:pt x="3090776" y="2438352"/>
                    </a:cubicBezTo>
                    <a:cubicBezTo>
                      <a:pt x="3069318" y="2483613"/>
                      <a:pt x="3049032" y="2529294"/>
                      <a:pt x="3018606" y="2570031"/>
                    </a:cubicBezTo>
                    <a:cubicBezTo>
                      <a:pt x="3009302" y="2581262"/>
                      <a:pt x="3005278" y="2585118"/>
                      <a:pt x="2991954" y="2581682"/>
                    </a:cubicBezTo>
                    <a:cubicBezTo>
                      <a:pt x="2939490" y="2565588"/>
                      <a:pt x="2884258" y="2568354"/>
                      <a:pt x="2830034" y="2560895"/>
                    </a:cubicBezTo>
                    <a:cubicBezTo>
                      <a:pt x="2792320" y="2555362"/>
                      <a:pt x="2750668" y="2549746"/>
                      <a:pt x="2727874" y="2509849"/>
                    </a:cubicBezTo>
                    <a:cubicBezTo>
                      <a:pt x="2723348" y="2500293"/>
                      <a:pt x="2719746" y="2484452"/>
                      <a:pt x="2703486" y="2489229"/>
                    </a:cubicBezTo>
                    <a:cubicBezTo>
                      <a:pt x="2687982" y="2495600"/>
                      <a:pt x="2686470" y="2510938"/>
                      <a:pt x="2688146" y="2524768"/>
                    </a:cubicBezTo>
                    <a:cubicBezTo>
                      <a:pt x="2691666" y="2544549"/>
                      <a:pt x="2699542" y="2563241"/>
                      <a:pt x="2692416" y="2583189"/>
                    </a:cubicBezTo>
                    <a:cubicBezTo>
                      <a:pt x="2678164" y="2623086"/>
                      <a:pt x="2676318" y="2654184"/>
                      <a:pt x="2731214" y="2667176"/>
                    </a:cubicBezTo>
                    <a:cubicBezTo>
                      <a:pt x="2757110" y="2672457"/>
                      <a:pt x="2768170" y="2708163"/>
                      <a:pt x="2793060" y="2723670"/>
                    </a:cubicBezTo>
                    <a:cubicBezTo>
                      <a:pt x="2815184" y="2739511"/>
                      <a:pt x="2831360" y="2738673"/>
                      <a:pt x="2842928" y="2713695"/>
                    </a:cubicBezTo>
                    <a:cubicBezTo>
                      <a:pt x="2846700" y="2703134"/>
                      <a:pt x="2857094" y="2696261"/>
                      <a:pt x="2862794" y="2687711"/>
                    </a:cubicBezTo>
                    <a:cubicBezTo>
                      <a:pt x="2889280" y="2646891"/>
                      <a:pt x="2889698" y="2645718"/>
                      <a:pt x="2926994" y="2670947"/>
                    </a:cubicBezTo>
                    <a:cubicBezTo>
                      <a:pt x="2940568" y="2681090"/>
                      <a:pt x="2947694" y="2679664"/>
                      <a:pt x="2955070" y="2666422"/>
                    </a:cubicBezTo>
                    <a:cubicBezTo>
                      <a:pt x="2966218" y="2642617"/>
                      <a:pt x="2985160" y="2641444"/>
                      <a:pt x="3007452" y="2649406"/>
                    </a:cubicBezTo>
                    <a:cubicBezTo>
                      <a:pt x="3039550" y="2659549"/>
                      <a:pt x="3053632" y="2646054"/>
                      <a:pt x="3050784" y="2613280"/>
                    </a:cubicBezTo>
                    <a:cubicBezTo>
                      <a:pt x="3050534" y="2606575"/>
                      <a:pt x="3046762" y="2598612"/>
                      <a:pt x="3055144" y="2593667"/>
                    </a:cubicBezTo>
                    <a:cubicBezTo>
                      <a:pt x="3064700" y="2589141"/>
                      <a:pt x="3073668" y="2593668"/>
                      <a:pt x="3079030" y="2600875"/>
                    </a:cubicBezTo>
                    <a:cubicBezTo>
                      <a:pt x="3098638" y="2623758"/>
                      <a:pt x="3116996" y="2613113"/>
                      <a:pt x="3137696" y="2603306"/>
                    </a:cubicBezTo>
                    <a:cubicBezTo>
                      <a:pt x="3146078" y="2598361"/>
                      <a:pt x="3153204" y="2578413"/>
                      <a:pt x="3167030" y="2595259"/>
                    </a:cubicBezTo>
                    <a:cubicBezTo>
                      <a:pt x="3177758" y="2609677"/>
                      <a:pt x="3171136" y="2624513"/>
                      <a:pt x="3159820" y="2637671"/>
                    </a:cubicBezTo>
                    <a:cubicBezTo>
                      <a:pt x="3151772" y="2645383"/>
                      <a:pt x="3145234" y="2656280"/>
                      <a:pt x="3156466" y="2665584"/>
                    </a:cubicBezTo>
                    <a:cubicBezTo>
                      <a:pt x="3166520" y="2674468"/>
                      <a:pt x="3179848" y="2677905"/>
                      <a:pt x="3192670" y="2667930"/>
                    </a:cubicBezTo>
                    <a:cubicBezTo>
                      <a:pt x="3196274" y="2665248"/>
                      <a:pt x="3198704" y="2662147"/>
                      <a:pt x="3201136" y="2659046"/>
                    </a:cubicBezTo>
                    <a:cubicBezTo>
                      <a:pt x="3216056" y="2643204"/>
                      <a:pt x="3228714" y="2622584"/>
                      <a:pt x="3249746" y="2652592"/>
                    </a:cubicBezTo>
                    <a:cubicBezTo>
                      <a:pt x="3257372" y="2664577"/>
                      <a:pt x="3263156" y="2652088"/>
                      <a:pt x="3268352" y="2648652"/>
                    </a:cubicBezTo>
                    <a:cubicBezTo>
                      <a:pt x="3282770" y="2637923"/>
                      <a:pt x="3296850" y="2624428"/>
                      <a:pt x="3311346" y="2646808"/>
                    </a:cubicBezTo>
                    <a:cubicBezTo>
                      <a:pt x="3329698" y="2673210"/>
                      <a:pt x="3324248" y="2706990"/>
                      <a:pt x="3301620" y="2714785"/>
                    </a:cubicBezTo>
                    <a:cubicBezTo>
                      <a:pt x="3283766" y="2720316"/>
                      <a:pt x="3262898" y="2719479"/>
                      <a:pt x="3272536" y="2748061"/>
                    </a:cubicBezTo>
                    <a:cubicBezTo>
                      <a:pt x="3244792" y="2755353"/>
                      <a:pt x="3252418" y="2785863"/>
                      <a:pt x="3237498" y="2801704"/>
                    </a:cubicBezTo>
                    <a:cubicBezTo>
                      <a:pt x="3224170" y="2816791"/>
                      <a:pt x="3243778" y="2858198"/>
                      <a:pt x="3262718" y="2857024"/>
                    </a:cubicBezTo>
                    <a:cubicBezTo>
                      <a:pt x="3281242" y="2857024"/>
                      <a:pt x="3296160" y="2859706"/>
                      <a:pt x="3313760" y="2865993"/>
                    </a:cubicBezTo>
                    <a:cubicBezTo>
                      <a:pt x="3326666" y="2870603"/>
                      <a:pt x="3345942" y="2872195"/>
                      <a:pt x="3354072" y="2860544"/>
                    </a:cubicBezTo>
                    <a:cubicBezTo>
                      <a:pt x="3380476" y="2823665"/>
                      <a:pt x="3404190" y="2857275"/>
                      <a:pt x="3426904" y="2864065"/>
                    </a:cubicBezTo>
                    <a:cubicBezTo>
                      <a:pt x="3437882" y="2866664"/>
                      <a:pt x="3441234" y="2875799"/>
                      <a:pt x="3433102" y="2887450"/>
                    </a:cubicBezTo>
                    <a:cubicBezTo>
                      <a:pt x="3428242" y="2893653"/>
                      <a:pt x="3424888" y="2903041"/>
                      <a:pt x="3422372" y="2910082"/>
                    </a:cubicBezTo>
                    <a:cubicBezTo>
                      <a:pt x="3415666" y="2928857"/>
                      <a:pt x="3407284" y="2952326"/>
                      <a:pt x="3423206" y="2963306"/>
                    </a:cubicBezTo>
                    <a:cubicBezTo>
                      <a:pt x="3443404" y="2977137"/>
                      <a:pt x="3458488" y="3008988"/>
                      <a:pt x="3493522" y="2992391"/>
                    </a:cubicBezTo>
                    <a:cubicBezTo>
                      <a:pt x="3499472" y="2990547"/>
                      <a:pt x="3506596" y="2989122"/>
                      <a:pt x="3510786" y="2995911"/>
                    </a:cubicBezTo>
                    <a:cubicBezTo>
                      <a:pt x="3516066" y="3007060"/>
                      <a:pt x="3520086" y="3021728"/>
                      <a:pt x="3510446" y="3030193"/>
                    </a:cubicBezTo>
                    <a:cubicBezTo>
                      <a:pt x="3486728" y="3052154"/>
                      <a:pt x="3477842" y="3080735"/>
                      <a:pt x="3466944" y="3111246"/>
                    </a:cubicBezTo>
                    <a:cubicBezTo>
                      <a:pt x="3459818" y="3131194"/>
                      <a:pt x="3445234" y="3149801"/>
                      <a:pt x="3440036" y="3171763"/>
                    </a:cubicBezTo>
                    <a:cubicBezTo>
                      <a:pt x="3438190" y="3184335"/>
                      <a:pt x="3437184" y="3194561"/>
                      <a:pt x="3439278" y="3207217"/>
                    </a:cubicBezTo>
                    <a:cubicBezTo>
                      <a:pt x="3444304" y="3230184"/>
                      <a:pt x="3452266" y="3244936"/>
                      <a:pt x="3479672" y="3234878"/>
                    </a:cubicBezTo>
                    <a:cubicBezTo>
                      <a:pt x="3487636" y="3231106"/>
                      <a:pt x="3499452" y="3231358"/>
                      <a:pt x="3514036" y="3231273"/>
                    </a:cubicBezTo>
                    <a:cubicBezTo>
                      <a:pt x="3495850" y="3215516"/>
                      <a:pt x="3477914" y="3206463"/>
                      <a:pt x="3476408" y="3184755"/>
                    </a:cubicBezTo>
                    <a:cubicBezTo>
                      <a:pt x="3475822" y="3175283"/>
                      <a:pt x="3466184" y="3165225"/>
                      <a:pt x="3481272" y="3160028"/>
                    </a:cubicBezTo>
                    <a:cubicBezTo>
                      <a:pt x="3494344" y="3156759"/>
                      <a:pt x="3506414" y="3163716"/>
                      <a:pt x="3508090" y="3177546"/>
                    </a:cubicBezTo>
                    <a:cubicBezTo>
                      <a:pt x="3510350" y="3200847"/>
                      <a:pt x="3519064" y="3217193"/>
                      <a:pt x="3537250" y="3232950"/>
                    </a:cubicBezTo>
                    <a:cubicBezTo>
                      <a:pt x="3558118" y="3252312"/>
                      <a:pt x="3538590" y="3262538"/>
                      <a:pt x="3523502" y="3267735"/>
                    </a:cubicBezTo>
                    <a:cubicBezTo>
                      <a:pt x="3495760" y="3275027"/>
                      <a:pt x="3497102" y="3286091"/>
                      <a:pt x="3516460" y="3302268"/>
                    </a:cubicBezTo>
                    <a:cubicBezTo>
                      <a:pt x="3539254" y="3323642"/>
                      <a:pt x="3544280" y="3346608"/>
                      <a:pt x="3517796" y="3368903"/>
                    </a:cubicBezTo>
                    <a:cubicBezTo>
                      <a:pt x="3506564" y="3378123"/>
                      <a:pt x="3509162" y="3385667"/>
                      <a:pt x="3515278" y="3394468"/>
                    </a:cubicBezTo>
                    <a:cubicBezTo>
                      <a:pt x="3522150" y="3404861"/>
                      <a:pt x="3534052" y="3401174"/>
                      <a:pt x="3537740" y="3394552"/>
                    </a:cubicBezTo>
                    <a:cubicBezTo>
                      <a:pt x="3569506" y="3346356"/>
                      <a:pt x="3587356" y="3377871"/>
                      <a:pt x="3606462" y="3405867"/>
                    </a:cubicBezTo>
                    <a:cubicBezTo>
                      <a:pt x="3614088" y="3417853"/>
                      <a:pt x="3619366" y="3429000"/>
                      <a:pt x="3621462" y="3441657"/>
                    </a:cubicBezTo>
                    <a:cubicBezTo>
                      <a:pt x="3623220" y="3470072"/>
                      <a:pt x="3624976" y="3498486"/>
                      <a:pt x="3658668" y="3507874"/>
                    </a:cubicBezTo>
                    <a:cubicBezTo>
                      <a:pt x="3664534" y="3509970"/>
                      <a:pt x="3667970" y="3515167"/>
                      <a:pt x="3667468" y="3520279"/>
                    </a:cubicBezTo>
                    <a:cubicBezTo>
                      <a:pt x="3665288" y="3530086"/>
                      <a:pt x="3657660" y="3536624"/>
                      <a:pt x="3649446" y="3533690"/>
                    </a:cubicBezTo>
                    <a:cubicBezTo>
                      <a:pt x="3621202" y="3527571"/>
                      <a:pt x="3607122" y="3541066"/>
                      <a:pt x="3599492" y="3566128"/>
                    </a:cubicBezTo>
                    <a:cubicBezTo>
                      <a:pt x="3599074" y="3567301"/>
                      <a:pt x="3596644" y="3570403"/>
                      <a:pt x="3595470" y="3569984"/>
                    </a:cubicBezTo>
                    <a:cubicBezTo>
                      <a:pt x="3551300" y="3589932"/>
                      <a:pt x="3547274" y="3630835"/>
                      <a:pt x="3535788" y="3670397"/>
                    </a:cubicBezTo>
                    <a:cubicBezTo>
                      <a:pt x="3528998" y="3693113"/>
                      <a:pt x="3530840" y="3717588"/>
                      <a:pt x="3543912" y="3732842"/>
                    </a:cubicBezTo>
                    <a:cubicBezTo>
                      <a:pt x="3574920" y="3775674"/>
                      <a:pt x="3591174" y="3826467"/>
                      <a:pt x="3626958" y="3867036"/>
                    </a:cubicBezTo>
                    <a:cubicBezTo>
                      <a:pt x="3651930" y="3897126"/>
                      <a:pt x="3658632" y="3933923"/>
                      <a:pt x="3652678" y="3972815"/>
                    </a:cubicBezTo>
                    <a:cubicBezTo>
                      <a:pt x="3648570" y="3999133"/>
                      <a:pt x="3655944" y="4022938"/>
                      <a:pt x="3668848" y="4046072"/>
                    </a:cubicBezTo>
                    <a:cubicBezTo>
                      <a:pt x="3678652" y="4066775"/>
                      <a:pt x="3674376" y="4082449"/>
                      <a:pt x="3655602" y="4094268"/>
                    </a:cubicBezTo>
                    <a:cubicBezTo>
                      <a:pt x="3642444" y="4101475"/>
                      <a:pt x="3633474" y="4115473"/>
                      <a:pt x="3621490" y="4123101"/>
                    </a:cubicBezTo>
                    <a:cubicBezTo>
                      <a:pt x="3581090" y="4151012"/>
                      <a:pt x="3566756" y="4194850"/>
                      <a:pt x="3551666" y="4237094"/>
                    </a:cubicBezTo>
                    <a:cubicBezTo>
                      <a:pt x="3548230" y="4250421"/>
                      <a:pt x="3541692" y="4261317"/>
                      <a:pt x="3532806" y="4271375"/>
                    </a:cubicBezTo>
                    <a:cubicBezTo>
                      <a:pt x="3523082" y="4283781"/>
                      <a:pt x="3514366" y="4285959"/>
                      <a:pt x="3501964" y="4276237"/>
                    </a:cubicBezTo>
                    <a:cubicBezTo>
                      <a:pt x="3480678" y="4258048"/>
                      <a:pt x="3466010" y="4262071"/>
                      <a:pt x="3455196" y="4288641"/>
                    </a:cubicBezTo>
                    <a:cubicBezTo>
                      <a:pt x="3445726" y="4307753"/>
                      <a:pt x="3424604" y="4318732"/>
                      <a:pt x="3418566" y="4343040"/>
                    </a:cubicBezTo>
                    <a:cubicBezTo>
                      <a:pt x="3417560" y="4353265"/>
                      <a:pt x="3399794" y="4354859"/>
                      <a:pt x="3391244" y="4349159"/>
                    </a:cubicBezTo>
                    <a:cubicBezTo>
                      <a:pt x="3371048" y="4335328"/>
                      <a:pt x="3346828" y="4325354"/>
                      <a:pt x="3351104" y="4291156"/>
                    </a:cubicBezTo>
                    <a:cubicBezTo>
                      <a:pt x="3355632" y="4263664"/>
                      <a:pt x="3344824" y="4234663"/>
                      <a:pt x="3359996" y="4207003"/>
                    </a:cubicBezTo>
                    <a:cubicBezTo>
                      <a:pt x="3371644" y="4215133"/>
                      <a:pt x="3360746" y="4245643"/>
                      <a:pt x="3389326" y="4236004"/>
                    </a:cubicBezTo>
                    <a:cubicBezTo>
                      <a:pt x="3409190" y="4228544"/>
                      <a:pt x="3419668" y="4217731"/>
                      <a:pt x="3420256" y="4190155"/>
                    </a:cubicBezTo>
                    <a:cubicBezTo>
                      <a:pt x="3419168" y="4167273"/>
                      <a:pt x="3427216" y="4141037"/>
                      <a:pt x="3444566" y="4122095"/>
                    </a:cubicBezTo>
                    <a:cubicBezTo>
                      <a:pt x="3458732" y="4104661"/>
                      <a:pt x="3463428" y="4087813"/>
                      <a:pt x="3458734" y="4067613"/>
                    </a:cubicBezTo>
                    <a:cubicBezTo>
                      <a:pt x="3452954" y="4043054"/>
                      <a:pt x="3455806" y="4020256"/>
                      <a:pt x="3473994" y="3998965"/>
                    </a:cubicBezTo>
                    <a:cubicBezTo>
                      <a:pt x="3488158" y="3981531"/>
                      <a:pt x="3472320" y="3966612"/>
                      <a:pt x="3468718" y="3950770"/>
                    </a:cubicBezTo>
                    <a:cubicBezTo>
                      <a:pt x="3465954" y="3932582"/>
                      <a:pt x="3462268" y="3920679"/>
                      <a:pt x="3438550" y="3924116"/>
                    </a:cubicBezTo>
                    <a:cubicBezTo>
                      <a:pt x="3420360" y="3926882"/>
                      <a:pt x="3420698" y="3911124"/>
                      <a:pt x="3427654" y="3899054"/>
                    </a:cubicBezTo>
                    <a:cubicBezTo>
                      <a:pt x="3437462" y="3882710"/>
                      <a:pt x="3453472" y="3871227"/>
                      <a:pt x="3470568" y="3864101"/>
                    </a:cubicBezTo>
                    <a:cubicBezTo>
                      <a:pt x="3478532" y="3860330"/>
                      <a:pt x="3488506" y="3854631"/>
                      <a:pt x="3487500" y="3846332"/>
                    </a:cubicBezTo>
                    <a:cubicBezTo>
                      <a:pt x="3483730" y="3819846"/>
                      <a:pt x="3502004" y="3794616"/>
                      <a:pt x="3496556" y="3772823"/>
                    </a:cubicBezTo>
                    <a:cubicBezTo>
                      <a:pt x="3487424" y="3739129"/>
                      <a:pt x="3501926" y="3705937"/>
                      <a:pt x="3483408" y="3668889"/>
                    </a:cubicBezTo>
                    <a:cubicBezTo>
                      <a:pt x="3463046" y="3625890"/>
                      <a:pt x="3449558" y="3574761"/>
                      <a:pt x="3437576" y="3526817"/>
                    </a:cubicBezTo>
                    <a:cubicBezTo>
                      <a:pt x="3432548" y="3503851"/>
                      <a:pt x="3426684" y="3483232"/>
                      <a:pt x="3396262" y="3486919"/>
                    </a:cubicBezTo>
                    <a:cubicBezTo>
                      <a:pt x="3384024" y="3487841"/>
                      <a:pt x="3383102" y="3475604"/>
                      <a:pt x="3383270" y="3467725"/>
                    </a:cubicBezTo>
                    <a:cubicBezTo>
                      <a:pt x="3387132" y="3416177"/>
                      <a:pt x="3358640" y="3366305"/>
                      <a:pt x="3381440" y="3313583"/>
                    </a:cubicBezTo>
                    <a:cubicBezTo>
                      <a:pt x="3391416" y="3289359"/>
                      <a:pt x="3376332" y="3257508"/>
                      <a:pt x="3384044" y="3228508"/>
                    </a:cubicBezTo>
                    <a:cubicBezTo>
                      <a:pt x="3386140" y="3222640"/>
                      <a:pt x="3380276" y="3220545"/>
                      <a:pt x="3373990" y="3219622"/>
                    </a:cubicBezTo>
                    <a:cubicBezTo>
                      <a:pt x="3349936" y="3220294"/>
                      <a:pt x="3339208" y="3205876"/>
                      <a:pt x="3335356" y="3183329"/>
                    </a:cubicBezTo>
                    <a:cubicBezTo>
                      <a:pt x="3334268" y="3178971"/>
                      <a:pt x="3330412" y="3174948"/>
                      <a:pt x="3326976" y="3169751"/>
                    </a:cubicBezTo>
                    <a:cubicBezTo>
                      <a:pt x="3321278" y="3159776"/>
                      <a:pt x="3304852" y="3153909"/>
                      <a:pt x="3316586" y="3139576"/>
                    </a:cubicBezTo>
                    <a:cubicBezTo>
                      <a:pt x="3326310" y="3127171"/>
                      <a:pt x="3338712" y="3118370"/>
                      <a:pt x="3356314" y="3124657"/>
                    </a:cubicBezTo>
                    <a:cubicBezTo>
                      <a:pt x="3365700" y="3128009"/>
                      <a:pt x="3380114" y="3135805"/>
                      <a:pt x="3384726" y="3122896"/>
                    </a:cubicBezTo>
                    <a:cubicBezTo>
                      <a:pt x="3390174" y="3107641"/>
                      <a:pt x="3390176" y="3089117"/>
                      <a:pt x="3375846" y="3077383"/>
                    </a:cubicBezTo>
                    <a:cubicBezTo>
                      <a:pt x="3369644" y="3072522"/>
                      <a:pt x="3362604" y="3070007"/>
                      <a:pt x="3358832" y="3062044"/>
                    </a:cubicBezTo>
                    <a:cubicBezTo>
                      <a:pt x="3340230" y="3028936"/>
                      <a:pt x="3339058" y="3028517"/>
                      <a:pt x="3320280" y="3058859"/>
                    </a:cubicBezTo>
                    <a:cubicBezTo>
                      <a:pt x="3310892" y="3074030"/>
                      <a:pt x="3302176" y="3076209"/>
                      <a:pt x="3294634" y="3060285"/>
                    </a:cubicBezTo>
                    <a:cubicBezTo>
                      <a:pt x="3284410" y="3040754"/>
                      <a:pt x="3275026" y="3018878"/>
                      <a:pt x="3267988" y="2997839"/>
                    </a:cubicBezTo>
                    <a:cubicBezTo>
                      <a:pt x="3263966" y="2983171"/>
                      <a:pt x="3277878" y="2977555"/>
                      <a:pt x="3288272" y="2970682"/>
                    </a:cubicBezTo>
                    <a:cubicBezTo>
                      <a:pt x="3315846" y="2952745"/>
                      <a:pt x="3323060" y="2910333"/>
                      <a:pt x="3303114" y="2884684"/>
                    </a:cubicBezTo>
                    <a:cubicBezTo>
                      <a:pt x="3296578" y="2877057"/>
                      <a:pt x="3290460" y="2868256"/>
                      <a:pt x="3277386" y="2871525"/>
                    </a:cubicBezTo>
                    <a:cubicBezTo>
                      <a:pt x="3260370" y="2874710"/>
                      <a:pt x="3246292" y="2869681"/>
                      <a:pt x="3233974" y="2856019"/>
                    </a:cubicBezTo>
                    <a:cubicBezTo>
                      <a:pt x="3219392" y="2837579"/>
                      <a:pt x="3210254" y="2859455"/>
                      <a:pt x="3197600" y="2861551"/>
                    </a:cubicBezTo>
                    <a:cubicBezTo>
                      <a:pt x="3187290" y="2864485"/>
                      <a:pt x="3180164" y="2884433"/>
                      <a:pt x="3167428" y="2871944"/>
                    </a:cubicBezTo>
                    <a:cubicBezTo>
                      <a:pt x="3153096" y="2860209"/>
                      <a:pt x="3164830" y="2845876"/>
                      <a:pt x="3170614" y="2833387"/>
                    </a:cubicBezTo>
                    <a:cubicBezTo>
                      <a:pt x="3172292" y="2828694"/>
                      <a:pt x="3175476" y="2827185"/>
                      <a:pt x="3179164" y="2820563"/>
                    </a:cubicBezTo>
                    <a:cubicBezTo>
                      <a:pt x="3148994" y="2812433"/>
                      <a:pt x="3122846" y="2800446"/>
                      <a:pt x="3087226" y="2807571"/>
                    </a:cubicBezTo>
                    <a:cubicBezTo>
                      <a:pt x="3103906" y="2783097"/>
                      <a:pt x="3146064" y="2765076"/>
                      <a:pt x="3114218" y="2743115"/>
                    </a:cubicBezTo>
                    <a:cubicBezTo>
                      <a:pt x="3086646" y="2724004"/>
                      <a:pt x="3084464" y="2770859"/>
                      <a:pt x="3063344" y="2781840"/>
                    </a:cubicBezTo>
                    <a:cubicBezTo>
                      <a:pt x="3053872" y="2763902"/>
                      <a:pt x="3041638" y="2746300"/>
                      <a:pt x="3020604" y="2734817"/>
                    </a:cubicBezTo>
                    <a:cubicBezTo>
                      <a:pt x="2995294" y="2720485"/>
                      <a:pt x="2973002" y="2712522"/>
                      <a:pt x="2946850" y="2737583"/>
                    </a:cubicBezTo>
                    <a:cubicBezTo>
                      <a:pt x="2935954" y="2749569"/>
                      <a:pt x="2918856" y="2756694"/>
                      <a:pt x="2901090" y="2739762"/>
                    </a:cubicBezTo>
                    <a:cubicBezTo>
                      <a:pt x="2889106" y="2728866"/>
                      <a:pt x="2875194" y="2734482"/>
                      <a:pt x="2864716" y="2745294"/>
                    </a:cubicBezTo>
                    <a:cubicBezTo>
                      <a:pt x="2839740" y="2770775"/>
                      <a:pt x="2823562" y="2771613"/>
                      <a:pt x="2794062" y="2750491"/>
                    </a:cubicBezTo>
                    <a:cubicBezTo>
                      <a:pt x="2790964" y="2748061"/>
                      <a:pt x="2788700" y="2743283"/>
                      <a:pt x="2785180" y="2742026"/>
                    </a:cubicBezTo>
                    <a:cubicBezTo>
                      <a:pt x="2751070" y="2733811"/>
                      <a:pt x="2723664" y="2725345"/>
                      <a:pt x="2714784" y="2679832"/>
                    </a:cubicBezTo>
                    <a:cubicBezTo>
                      <a:pt x="2710262" y="2651753"/>
                      <a:pt x="2671708" y="2667092"/>
                      <a:pt x="2647656" y="2667762"/>
                    </a:cubicBezTo>
                    <a:cubicBezTo>
                      <a:pt x="2636256" y="2666337"/>
                      <a:pt x="2639860" y="2682179"/>
                      <a:pt x="2646062" y="2687040"/>
                    </a:cubicBezTo>
                    <a:cubicBezTo>
                      <a:pt x="2664916" y="2708330"/>
                      <a:pt x="2684610" y="2727274"/>
                      <a:pt x="2705896" y="2745462"/>
                    </a:cubicBezTo>
                    <a:cubicBezTo>
                      <a:pt x="2713604" y="2753509"/>
                      <a:pt x="2720142" y="2761136"/>
                      <a:pt x="2713688" y="2768092"/>
                    </a:cubicBezTo>
                    <a:cubicBezTo>
                      <a:pt x="2693070" y="2792484"/>
                      <a:pt x="2726926" y="2831040"/>
                      <a:pt x="2695830" y="2847721"/>
                    </a:cubicBezTo>
                    <a:cubicBezTo>
                      <a:pt x="2682672" y="2854928"/>
                      <a:pt x="2659960" y="2848139"/>
                      <a:pt x="2642358" y="2860376"/>
                    </a:cubicBezTo>
                    <a:cubicBezTo>
                      <a:pt x="2640348" y="2862305"/>
                      <a:pt x="2632554" y="2858197"/>
                      <a:pt x="2632218" y="2855431"/>
                    </a:cubicBezTo>
                    <a:cubicBezTo>
                      <a:pt x="2616884" y="2816876"/>
                      <a:pt x="2583864" y="2794495"/>
                      <a:pt x="2558054" y="2766752"/>
                    </a:cubicBezTo>
                    <a:cubicBezTo>
                      <a:pt x="2553780" y="2763902"/>
                      <a:pt x="2553110" y="2758370"/>
                      <a:pt x="2552020" y="2754011"/>
                    </a:cubicBezTo>
                    <a:cubicBezTo>
                      <a:pt x="2549174" y="2721239"/>
                      <a:pt x="2534926" y="2724088"/>
                      <a:pt x="2514810" y="2743367"/>
                    </a:cubicBezTo>
                    <a:cubicBezTo>
                      <a:pt x="2501148" y="2755688"/>
                      <a:pt x="2485390" y="2755352"/>
                      <a:pt x="2472318" y="2740097"/>
                    </a:cubicBezTo>
                    <a:cubicBezTo>
                      <a:pt x="2465780" y="2732470"/>
                      <a:pt x="2459246" y="2724843"/>
                      <a:pt x="2450696" y="2719143"/>
                    </a:cubicBezTo>
                    <a:cubicBezTo>
                      <a:pt x="2437122" y="2709001"/>
                      <a:pt x="2419352" y="2710593"/>
                      <a:pt x="2402424" y="2709839"/>
                    </a:cubicBezTo>
                    <a:cubicBezTo>
                      <a:pt x="2369822" y="2704809"/>
                      <a:pt x="2396806" y="2732973"/>
                      <a:pt x="2387502" y="2744204"/>
                    </a:cubicBezTo>
                    <a:cubicBezTo>
                      <a:pt x="2380210" y="2753508"/>
                      <a:pt x="2378700" y="2768847"/>
                      <a:pt x="2372162" y="2779743"/>
                    </a:cubicBezTo>
                    <a:cubicBezTo>
                      <a:pt x="2354558" y="2810504"/>
                      <a:pt x="2333272" y="2810839"/>
                      <a:pt x="2309806" y="2783934"/>
                    </a:cubicBezTo>
                    <a:cubicBezTo>
                      <a:pt x="2289024" y="2760633"/>
                      <a:pt x="2256926" y="2750491"/>
                      <a:pt x="2237400" y="2723669"/>
                    </a:cubicBezTo>
                    <a:cubicBezTo>
                      <a:pt x="2227846" y="2709671"/>
                      <a:pt x="2201194" y="2721322"/>
                      <a:pt x="2180746" y="2719310"/>
                    </a:cubicBezTo>
                    <a:cubicBezTo>
                      <a:pt x="2161048" y="2718891"/>
                      <a:pt x="2144540" y="2716963"/>
                      <a:pt x="2141524" y="2692069"/>
                    </a:cubicBezTo>
                    <a:cubicBezTo>
                      <a:pt x="2138760" y="2673881"/>
                      <a:pt x="2123088" y="2669606"/>
                      <a:pt x="2107332" y="2669270"/>
                    </a:cubicBezTo>
                    <a:cubicBezTo>
                      <a:pt x="2072634" y="2670109"/>
                      <a:pt x="2039948" y="2669018"/>
                      <a:pt x="2017324" y="2639766"/>
                    </a:cubicBezTo>
                    <a:cubicBezTo>
                      <a:pt x="1989580" y="2647058"/>
                      <a:pt x="1980196" y="2625182"/>
                      <a:pt x="1970308" y="2608419"/>
                    </a:cubicBezTo>
                    <a:cubicBezTo>
                      <a:pt x="1958156" y="2586877"/>
                      <a:pt x="1945168" y="2567683"/>
                      <a:pt x="1928994" y="2549997"/>
                    </a:cubicBezTo>
                    <a:cubicBezTo>
                      <a:pt x="1900500" y="2518648"/>
                      <a:pt x="1864212" y="2520242"/>
                      <a:pt x="1829264" y="2514374"/>
                    </a:cubicBezTo>
                    <a:cubicBezTo>
                      <a:pt x="1810406" y="2511609"/>
                      <a:pt x="1802612" y="2526026"/>
                      <a:pt x="1795234" y="2539268"/>
                    </a:cubicBezTo>
                    <a:cubicBezTo>
                      <a:pt x="1774446" y="2571538"/>
                      <a:pt x="1758272" y="2572377"/>
                      <a:pt x="1735646" y="2543124"/>
                    </a:cubicBezTo>
                    <a:cubicBezTo>
                      <a:pt x="1720310" y="2523092"/>
                      <a:pt x="1712098" y="2501634"/>
                      <a:pt x="1713440" y="2475650"/>
                    </a:cubicBezTo>
                    <a:cubicBezTo>
                      <a:pt x="1713026" y="2439776"/>
                      <a:pt x="1701460" y="2427705"/>
                      <a:pt x="1666932" y="2420666"/>
                    </a:cubicBezTo>
                    <a:cubicBezTo>
                      <a:pt x="1654862" y="2418339"/>
                      <a:pt x="1642134" y="2415778"/>
                      <a:pt x="1637728" y="2405024"/>
                    </a:cubicBezTo>
                    <a:lnTo>
                      <a:pt x="1636524" y="2392279"/>
                    </a:lnTo>
                    <a:lnTo>
                      <a:pt x="1582232" y="2382293"/>
                    </a:lnTo>
                    <a:cubicBezTo>
                      <a:pt x="1563702" y="2377163"/>
                      <a:pt x="1545620" y="2369381"/>
                      <a:pt x="1528546" y="2355996"/>
                    </a:cubicBezTo>
                    <a:cubicBezTo>
                      <a:pt x="1499100" y="2330907"/>
                      <a:pt x="1458238" y="2341480"/>
                      <a:pt x="1422998" y="2347439"/>
                    </a:cubicBezTo>
                    <a:cubicBezTo>
                      <a:pt x="1403952" y="2352558"/>
                      <a:pt x="1391788" y="2349538"/>
                      <a:pt x="1383148" y="2329230"/>
                    </a:cubicBezTo>
                    <a:cubicBezTo>
                      <a:pt x="1371152" y="2299776"/>
                      <a:pt x="1346486" y="2290966"/>
                      <a:pt x="1318714" y="2298267"/>
                    </a:cubicBezTo>
                    <a:cubicBezTo>
                      <a:pt x="1288174" y="2305904"/>
                      <a:pt x="1259058" y="2302129"/>
                      <a:pt x="1230786" y="2296003"/>
                    </a:cubicBezTo>
                    <a:cubicBezTo>
                      <a:pt x="1175746" y="2286942"/>
                      <a:pt x="1131360" y="2296257"/>
                      <a:pt x="1102578" y="2350886"/>
                    </a:cubicBezTo>
                    <a:cubicBezTo>
                      <a:pt x="1084954" y="2381684"/>
                      <a:pt x="1057936" y="2409125"/>
                      <a:pt x="1070096" y="2449236"/>
                    </a:cubicBezTo>
                    <a:cubicBezTo>
                      <a:pt x="1072612" y="2460732"/>
                      <a:pt x="1064138" y="2469628"/>
                      <a:pt x="1056838" y="2478942"/>
                    </a:cubicBezTo>
                    <a:cubicBezTo>
                      <a:pt x="1041482" y="2495977"/>
                      <a:pt x="1035942" y="2515193"/>
                      <a:pt x="1032752" y="2535249"/>
                    </a:cubicBezTo>
                    <a:cubicBezTo>
                      <a:pt x="1031324" y="2546661"/>
                      <a:pt x="1030650" y="2559668"/>
                      <a:pt x="1040384" y="2565794"/>
                    </a:cubicBezTo>
                    <a:cubicBezTo>
                      <a:pt x="1064126" y="2580899"/>
                      <a:pt x="1076626" y="2605233"/>
                      <a:pt x="1094746" y="2624952"/>
                    </a:cubicBezTo>
                    <a:cubicBezTo>
                      <a:pt x="1120248" y="2649959"/>
                      <a:pt x="1118650" y="2687805"/>
                      <a:pt x="1091632" y="2715246"/>
                    </a:cubicBezTo>
                    <a:cubicBezTo>
                      <a:pt x="1066626" y="2740756"/>
                      <a:pt x="1034660" y="2741260"/>
                      <a:pt x="1005632" y="2714996"/>
                    </a:cubicBezTo>
                    <a:cubicBezTo>
                      <a:pt x="992462" y="2703667"/>
                      <a:pt x="980464" y="2692759"/>
                      <a:pt x="959906" y="2694689"/>
                    </a:cubicBezTo>
                    <a:cubicBezTo>
                      <a:pt x="942120" y="2696283"/>
                      <a:pt x="936834" y="2703669"/>
                      <a:pt x="943964" y="2720786"/>
                    </a:cubicBezTo>
                    <a:cubicBezTo>
                      <a:pt x="947738" y="2728758"/>
                      <a:pt x="951514" y="2736731"/>
                      <a:pt x="954868" y="2745878"/>
                    </a:cubicBezTo>
                    <a:cubicBezTo>
                      <a:pt x="958560" y="2757794"/>
                      <a:pt x="966192" y="2769792"/>
                      <a:pt x="956458" y="2782213"/>
                    </a:cubicBezTo>
                    <a:cubicBezTo>
                      <a:pt x="945550" y="2794213"/>
                      <a:pt x="933134" y="2784479"/>
                      <a:pt x="916606" y="2782549"/>
                    </a:cubicBezTo>
                    <a:cubicBezTo>
                      <a:pt x="934806" y="2835414"/>
                      <a:pt x="893272" y="2858996"/>
                      <a:pt x="864574" y="2891135"/>
                    </a:cubicBezTo>
                    <a:cubicBezTo>
                      <a:pt x="852826" y="2905486"/>
                      <a:pt x="829668" y="2918409"/>
                      <a:pt x="830840" y="2937374"/>
                    </a:cubicBezTo>
                    <a:cubicBezTo>
                      <a:pt x="833020" y="2964646"/>
                      <a:pt x="832764" y="2995023"/>
                      <a:pt x="843248" y="3021288"/>
                    </a:cubicBezTo>
                    <a:cubicBezTo>
                      <a:pt x="852310" y="3040421"/>
                      <a:pt x="857090" y="3056701"/>
                      <a:pt x="851132" y="3077092"/>
                    </a:cubicBezTo>
                    <a:cubicBezTo>
                      <a:pt x="850626" y="3082210"/>
                      <a:pt x="849368" y="3085735"/>
                      <a:pt x="850458" y="3090098"/>
                    </a:cubicBezTo>
                    <a:cubicBezTo>
                      <a:pt x="861444" y="3148335"/>
                      <a:pt x="827458" y="3187859"/>
                      <a:pt x="795824" y="3228223"/>
                    </a:cubicBezTo>
                    <a:cubicBezTo>
                      <a:pt x="784496" y="3241398"/>
                      <a:pt x="778704" y="3253902"/>
                      <a:pt x="784660" y="3270600"/>
                    </a:cubicBezTo>
                    <a:cubicBezTo>
                      <a:pt x="788770" y="3281342"/>
                      <a:pt x="789356" y="3290825"/>
                      <a:pt x="782810" y="3301733"/>
                    </a:cubicBezTo>
                    <a:cubicBezTo>
                      <a:pt x="777944" y="3307943"/>
                      <a:pt x="766366" y="3314405"/>
                      <a:pt x="776012" y="3324475"/>
                    </a:cubicBezTo>
                    <a:cubicBezTo>
                      <a:pt x="781802" y="3330516"/>
                      <a:pt x="791702" y="3328754"/>
                      <a:pt x="800848" y="3325397"/>
                    </a:cubicBezTo>
                    <a:cubicBezTo>
                      <a:pt x="821488" y="3319522"/>
                      <a:pt x="838436" y="3320277"/>
                      <a:pt x="854208" y="3339158"/>
                    </a:cubicBezTo>
                    <a:cubicBezTo>
                      <a:pt x="866120" y="3354010"/>
                      <a:pt x="883906" y="3352415"/>
                      <a:pt x="900184" y="3347632"/>
                    </a:cubicBezTo>
                    <a:cubicBezTo>
                      <a:pt x="929552" y="3339576"/>
                      <a:pt x="943058" y="3353674"/>
                      <a:pt x="950774" y="3380274"/>
                    </a:cubicBezTo>
                    <a:cubicBezTo>
                      <a:pt x="957400" y="3402512"/>
                      <a:pt x="956558" y="3423406"/>
                      <a:pt x="959242" y="3445560"/>
                    </a:cubicBezTo>
                    <a:cubicBezTo>
                      <a:pt x="961086" y="3451518"/>
                      <a:pt x="962092" y="3459825"/>
                      <a:pt x="962596" y="3473252"/>
                    </a:cubicBezTo>
                    <a:cubicBezTo>
                      <a:pt x="963688" y="3459071"/>
                      <a:pt x="960666" y="3452693"/>
                      <a:pt x="960836" y="3444805"/>
                    </a:cubicBezTo>
                    <a:cubicBezTo>
                      <a:pt x="985002" y="3421643"/>
                      <a:pt x="997004" y="3395462"/>
                      <a:pt x="988282" y="3360554"/>
                    </a:cubicBezTo>
                    <a:cubicBezTo>
                      <a:pt x="984674" y="3344693"/>
                      <a:pt x="991724" y="3328666"/>
                      <a:pt x="1003388" y="3318261"/>
                    </a:cubicBezTo>
                    <a:cubicBezTo>
                      <a:pt x="1025122" y="3298204"/>
                      <a:pt x="1023612" y="3276470"/>
                      <a:pt x="1015476" y="3251044"/>
                    </a:cubicBezTo>
                    <a:cubicBezTo>
                      <a:pt x="998030" y="3199772"/>
                      <a:pt x="1009778" y="3185422"/>
                      <a:pt x="1063056" y="3184582"/>
                    </a:cubicBezTo>
                    <a:cubicBezTo>
                      <a:pt x="1085542" y="3184666"/>
                      <a:pt x="1093178" y="3178120"/>
                      <a:pt x="1084202" y="3155043"/>
                    </a:cubicBezTo>
                    <a:cubicBezTo>
                      <a:pt x="1078668" y="3137170"/>
                      <a:pt x="1074726" y="3118541"/>
                      <a:pt x="1064070" y="3100164"/>
                    </a:cubicBezTo>
                    <a:cubicBezTo>
                      <a:pt x="1048554" y="3069451"/>
                      <a:pt x="1059212" y="3032192"/>
                      <a:pt x="1087658" y="3011885"/>
                    </a:cubicBezTo>
                    <a:cubicBezTo>
                      <a:pt x="1096048" y="3006934"/>
                      <a:pt x="1105278" y="2999633"/>
                      <a:pt x="1111906" y="3003325"/>
                    </a:cubicBezTo>
                    <a:cubicBezTo>
                      <a:pt x="1145380" y="3024554"/>
                      <a:pt x="1193040" y="3009785"/>
                      <a:pt x="1219462" y="3047042"/>
                    </a:cubicBezTo>
                    <a:cubicBezTo>
                      <a:pt x="1229446" y="3059880"/>
                      <a:pt x="1239850" y="3052999"/>
                      <a:pt x="1250676" y="3044944"/>
                    </a:cubicBezTo>
                    <a:cubicBezTo>
                      <a:pt x="1273078" y="3030426"/>
                      <a:pt x="1295398" y="3019852"/>
                      <a:pt x="1324846" y="3026397"/>
                    </a:cubicBezTo>
                    <a:cubicBezTo>
                      <a:pt x="1308990" y="3011461"/>
                      <a:pt x="1277108" y="3008021"/>
                      <a:pt x="1288018" y="2977475"/>
                    </a:cubicBezTo>
                    <a:cubicBezTo>
                      <a:pt x="1294312" y="2959853"/>
                      <a:pt x="1310676" y="2951126"/>
                      <a:pt x="1328126" y="2946762"/>
                    </a:cubicBezTo>
                    <a:cubicBezTo>
                      <a:pt x="1349524" y="2942482"/>
                      <a:pt x="1356652" y="2959600"/>
                      <a:pt x="1366552" y="2976383"/>
                    </a:cubicBezTo>
                    <a:cubicBezTo>
                      <a:pt x="1375532" y="2962369"/>
                      <a:pt x="1384088" y="2949529"/>
                      <a:pt x="1401458" y="2949110"/>
                    </a:cubicBezTo>
                    <a:cubicBezTo>
                      <a:pt x="1418406" y="2949865"/>
                      <a:pt x="1424026" y="2963794"/>
                      <a:pt x="1429646" y="2977724"/>
                    </a:cubicBezTo>
                    <a:cubicBezTo>
                      <a:pt x="1432244" y="2985276"/>
                      <a:pt x="1436860" y="2990899"/>
                      <a:pt x="1446340" y="2990311"/>
                    </a:cubicBezTo>
                    <a:cubicBezTo>
                      <a:pt x="1473610" y="2988129"/>
                      <a:pt x="1483340" y="3012800"/>
                      <a:pt x="1496844" y="3026897"/>
                    </a:cubicBezTo>
                    <a:cubicBezTo>
                      <a:pt x="1509932" y="3042169"/>
                      <a:pt x="1500870" y="3060127"/>
                      <a:pt x="1479894" y="3063233"/>
                    </a:cubicBezTo>
                    <a:cubicBezTo>
                      <a:pt x="1466468" y="3063736"/>
                      <a:pt x="1455394" y="3065079"/>
                      <a:pt x="1443730" y="3075485"/>
                    </a:cubicBezTo>
                    <a:cubicBezTo>
                      <a:pt x="1424432" y="3092436"/>
                      <a:pt x="1411510" y="3087821"/>
                      <a:pt x="1401360" y="3064324"/>
                    </a:cubicBezTo>
                    <a:cubicBezTo>
                      <a:pt x="1393056" y="3046787"/>
                      <a:pt x="1393056" y="3046787"/>
                      <a:pt x="1371662" y="3051067"/>
                    </a:cubicBezTo>
                    <a:cubicBezTo>
                      <a:pt x="1365870" y="3063570"/>
                      <a:pt x="1382064" y="3062731"/>
                      <a:pt x="1384664" y="3070283"/>
                    </a:cubicBezTo>
                    <a:cubicBezTo>
                      <a:pt x="1389864" y="3085388"/>
                      <a:pt x="1391540" y="3099233"/>
                      <a:pt x="1377528" y="3108800"/>
                    </a:cubicBezTo>
                    <a:cubicBezTo>
                      <a:pt x="1364690" y="3118786"/>
                      <a:pt x="1352610" y="3111821"/>
                      <a:pt x="1343802" y="3099403"/>
                    </a:cubicBezTo>
                    <a:cubicBezTo>
                      <a:pt x="1338432" y="3092186"/>
                      <a:pt x="1335076" y="3083040"/>
                      <a:pt x="1328448" y="3079347"/>
                    </a:cubicBezTo>
                    <a:cubicBezTo>
                      <a:pt x="1310914" y="3069110"/>
                      <a:pt x="1297994" y="3064495"/>
                      <a:pt x="1281378" y="3085054"/>
                    </a:cubicBezTo>
                    <a:cubicBezTo>
                      <a:pt x="1257884" y="3113753"/>
                      <a:pt x="1261406" y="3133557"/>
                      <a:pt x="1278938" y="3162340"/>
                    </a:cubicBezTo>
                    <a:cubicBezTo>
                      <a:pt x="1305698" y="3202367"/>
                      <a:pt x="1282034" y="3238954"/>
                      <a:pt x="1234630" y="3241892"/>
                    </a:cubicBezTo>
                    <a:cubicBezTo>
                      <a:pt x="1203836" y="3242816"/>
                      <a:pt x="1184788" y="3266480"/>
                      <a:pt x="1164650" y="3285782"/>
                    </a:cubicBezTo>
                    <a:cubicBezTo>
                      <a:pt x="1156594" y="3293502"/>
                      <a:pt x="1158692" y="3306173"/>
                      <a:pt x="1168422" y="3312298"/>
                    </a:cubicBezTo>
                    <a:cubicBezTo>
                      <a:pt x="1202988" y="3337892"/>
                      <a:pt x="1193922" y="3374395"/>
                      <a:pt x="1197528" y="3408800"/>
                    </a:cubicBezTo>
                    <a:cubicBezTo>
                      <a:pt x="1202556" y="3450337"/>
                      <a:pt x="1187450" y="3492631"/>
                      <a:pt x="1205484" y="3534840"/>
                    </a:cubicBezTo>
                    <a:cubicBezTo>
                      <a:pt x="1210684" y="3549945"/>
                      <a:pt x="1199608" y="3569833"/>
                      <a:pt x="1215800" y="3587539"/>
                    </a:cubicBezTo>
                    <a:cubicBezTo>
                      <a:pt x="1223854" y="3598364"/>
                      <a:pt x="1212020" y="3616657"/>
                      <a:pt x="1198008" y="3626224"/>
                    </a:cubicBezTo>
                    <a:cubicBezTo>
                      <a:pt x="1176778" y="3641161"/>
                      <a:pt x="1185082" y="3658698"/>
                      <a:pt x="1202702" y="3664992"/>
                    </a:cubicBezTo>
                    <a:cubicBezTo>
                      <a:pt x="1241464" y="3678837"/>
                      <a:pt x="1270994" y="3718529"/>
                      <a:pt x="1320664" y="3701828"/>
                    </a:cubicBezTo>
                    <a:cubicBezTo>
                      <a:pt x="1338536" y="3696290"/>
                      <a:pt x="1350028" y="3712317"/>
                      <a:pt x="1352796" y="3730527"/>
                    </a:cubicBezTo>
                    <a:cubicBezTo>
                      <a:pt x="1353718" y="3742778"/>
                      <a:pt x="1354220" y="3756205"/>
                      <a:pt x="1359924" y="3766190"/>
                    </a:cubicBezTo>
                    <a:cubicBezTo>
                      <a:pt x="1371250" y="3790105"/>
                      <a:pt x="1391300" y="3793294"/>
                      <a:pt x="1421674" y="3775000"/>
                    </a:cubicBezTo>
                    <a:cubicBezTo>
                      <a:pt x="1405400" y="3761239"/>
                      <a:pt x="1381906" y="3752847"/>
                      <a:pt x="1386442" y="3725323"/>
                    </a:cubicBezTo>
                    <a:cubicBezTo>
                      <a:pt x="1387534" y="3711142"/>
                      <a:pt x="1391394" y="3696623"/>
                      <a:pt x="1410188" y="3703336"/>
                    </a:cubicBezTo>
                    <a:cubicBezTo>
                      <a:pt x="1439552" y="3713825"/>
                      <a:pt x="1467074" y="3699811"/>
                      <a:pt x="1493588" y="3696034"/>
                    </a:cubicBezTo>
                    <a:cubicBezTo>
                      <a:pt x="1501894" y="3695028"/>
                      <a:pt x="1508690" y="3690831"/>
                      <a:pt x="1516996" y="3689824"/>
                    </a:cubicBezTo>
                    <a:cubicBezTo>
                      <a:pt x="1551816" y="3685041"/>
                      <a:pt x="1571368" y="3656257"/>
                      <a:pt x="1561470" y="3620929"/>
                    </a:cubicBezTo>
                    <a:cubicBezTo>
                      <a:pt x="1555180" y="3601461"/>
                      <a:pt x="1557868" y="3586524"/>
                      <a:pt x="1566176" y="3566972"/>
                    </a:cubicBezTo>
                    <a:cubicBezTo>
                      <a:pt x="1583716" y="3521573"/>
                      <a:pt x="1584392" y="3471476"/>
                      <a:pt x="1560904" y="3425994"/>
                    </a:cubicBezTo>
                    <a:cubicBezTo>
                      <a:pt x="1557550" y="3416848"/>
                      <a:pt x="1549746" y="3412736"/>
                      <a:pt x="1541524" y="3409800"/>
                    </a:cubicBezTo>
                    <a:cubicBezTo>
                      <a:pt x="1524242" y="3406276"/>
                      <a:pt x="1512246" y="3395367"/>
                      <a:pt x="1500668" y="3383283"/>
                    </a:cubicBezTo>
                    <a:cubicBezTo>
                      <a:pt x="1458638" y="3337802"/>
                      <a:pt x="1458638" y="3337802"/>
                      <a:pt x="1496400" y="3287705"/>
                    </a:cubicBezTo>
                    <a:cubicBezTo>
                      <a:pt x="1511838" y="3266725"/>
                      <a:pt x="1520566" y="3245998"/>
                      <a:pt x="1502950" y="3221159"/>
                    </a:cubicBezTo>
                    <a:cubicBezTo>
                      <a:pt x="1489108" y="3204293"/>
                      <a:pt x="1495738" y="3189441"/>
                      <a:pt x="1510254" y="3174755"/>
                    </a:cubicBezTo>
                    <a:cubicBezTo>
                      <a:pt x="1536434" y="3149664"/>
                      <a:pt x="1570498" y="3143285"/>
                      <a:pt x="1604564" y="3136907"/>
                    </a:cubicBezTo>
                    <a:cubicBezTo>
                      <a:pt x="1619248" y="3132879"/>
                      <a:pt x="1628474" y="3144123"/>
                      <a:pt x="1636948" y="3153773"/>
                    </a:cubicBezTo>
                    <a:cubicBezTo>
                      <a:pt x="1654650" y="3174668"/>
                      <a:pt x="1666310" y="3201353"/>
                      <a:pt x="1686024" y="3220317"/>
                    </a:cubicBezTo>
                    <a:cubicBezTo>
                      <a:pt x="1693742" y="3228372"/>
                      <a:pt x="1702214" y="3238022"/>
                      <a:pt x="1713122" y="3244568"/>
                    </a:cubicBezTo>
                    <a:cubicBezTo>
                      <a:pt x="1730238" y="3255980"/>
                      <a:pt x="1743072" y="3264538"/>
                      <a:pt x="1714712" y="3280903"/>
                    </a:cubicBezTo>
                    <a:cubicBezTo>
                      <a:pt x="1699944" y="3288875"/>
                      <a:pt x="1711856" y="3303727"/>
                      <a:pt x="1722008" y="3308679"/>
                    </a:cubicBezTo>
                    <a:cubicBezTo>
                      <a:pt x="1746592" y="3321433"/>
                      <a:pt x="1759258" y="3337880"/>
                      <a:pt x="1756234" y="3368592"/>
                    </a:cubicBezTo>
                    <a:cubicBezTo>
                      <a:pt x="1753044" y="3388648"/>
                      <a:pt x="1773348" y="3398550"/>
                      <a:pt x="1796420" y="3389571"/>
                    </a:cubicBezTo>
                    <a:cubicBezTo>
                      <a:pt x="1805568" y="3386214"/>
                      <a:pt x="1812782" y="3380843"/>
                      <a:pt x="1820922" y="3387724"/>
                    </a:cubicBezTo>
                    <a:cubicBezTo>
                      <a:pt x="1829814" y="3396199"/>
                      <a:pt x="1822932" y="3404339"/>
                      <a:pt x="1820414" y="3411388"/>
                    </a:cubicBezTo>
                    <a:cubicBezTo>
                      <a:pt x="1813700" y="3430185"/>
                      <a:pt x="1822510" y="3442604"/>
                      <a:pt x="1839372" y="3447303"/>
                    </a:cubicBezTo>
                    <a:cubicBezTo>
                      <a:pt x="1859006" y="3451667"/>
                      <a:pt x="1875618" y="3449652"/>
                      <a:pt x="1878138" y="3424058"/>
                    </a:cubicBezTo>
                    <a:cubicBezTo>
                      <a:pt x="1880992" y="3401232"/>
                      <a:pt x="1893076" y="3389652"/>
                      <a:pt x="1914472" y="3385373"/>
                    </a:cubicBezTo>
                    <a:cubicBezTo>
                      <a:pt x="1931924" y="3381008"/>
                      <a:pt x="1941238" y="3369764"/>
                      <a:pt x="1943590" y="3352058"/>
                    </a:cubicBezTo>
                    <a:cubicBezTo>
                      <a:pt x="1945856" y="3338296"/>
                      <a:pt x="1948542" y="3323358"/>
                      <a:pt x="1951984" y="3310016"/>
                    </a:cubicBezTo>
                    <a:cubicBezTo>
                      <a:pt x="1959706" y="3280982"/>
                      <a:pt x="1957024" y="3258828"/>
                      <a:pt x="1930260" y="3237346"/>
                    </a:cubicBezTo>
                    <a:cubicBezTo>
                      <a:pt x="1901568" y="3213850"/>
                      <a:pt x="1895280" y="3175837"/>
                      <a:pt x="1874224" y="3145796"/>
                    </a:cubicBezTo>
                    <a:cubicBezTo>
                      <a:pt x="1861640" y="3125405"/>
                      <a:pt x="1848050" y="3115251"/>
                      <a:pt x="1824054" y="3111979"/>
                    </a:cubicBezTo>
                    <a:cubicBezTo>
                      <a:pt x="1791752" y="3109714"/>
                      <a:pt x="1769018" y="3084372"/>
                      <a:pt x="1736380" y="3079339"/>
                    </a:cubicBezTo>
                    <a:cubicBezTo>
                      <a:pt x="1726564" y="3077157"/>
                      <a:pt x="1725222" y="3066080"/>
                      <a:pt x="1726230" y="3055843"/>
                    </a:cubicBezTo>
                    <a:cubicBezTo>
                      <a:pt x="1727492" y="3033773"/>
                      <a:pt x="1752162" y="3005493"/>
                      <a:pt x="1771208" y="3000374"/>
                    </a:cubicBezTo>
                    <a:cubicBezTo>
                      <a:pt x="1802168" y="2991562"/>
                      <a:pt x="1833126" y="3001295"/>
                      <a:pt x="1847220" y="3024875"/>
                    </a:cubicBezTo>
                    <a:cubicBezTo>
                      <a:pt x="1858964" y="3047616"/>
                      <a:pt x="1874904" y="3058609"/>
                      <a:pt x="1901084" y="3052062"/>
                    </a:cubicBezTo>
                    <a:cubicBezTo>
                      <a:pt x="1909808" y="3049880"/>
                      <a:pt x="1920380" y="3053656"/>
                      <a:pt x="1930196" y="3055838"/>
                    </a:cubicBezTo>
                    <a:cubicBezTo>
                      <a:pt x="1941940" y="3060033"/>
                      <a:pt x="1953016" y="3058691"/>
                      <a:pt x="1964260" y="3049460"/>
                    </a:cubicBezTo>
                    <a:cubicBezTo>
                      <a:pt x="2008312" y="3018830"/>
                      <a:pt x="2055550" y="3005235"/>
                      <a:pt x="2111262" y="3001290"/>
                    </a:cubicBezTo>
                    <a:cubicBezTo>
                      <a:pt x="2163786" y="2998855"/>
                      <a:pt x="2215136" y="2977456"/>
                      <a:pt x="2236872" y="2920309"/>
                    </a:cubicBezTo>
                    <a:cubicBezTo>
                      <a:pt x="2242746" y="2903862"/>
                      <a:pt x="2247362" y="2890938"/>
                      <a:pt x="2230668" y="2878351"/>
                    </a:cubicBezTo>
                    <a:cubicBezTo>
                      <a:pt x="2225634" y="2873904"/>
                      <a:pt x="2219426" y="2869037"/>
                      <a:pt x="2219594" y="2861149"/>
                    </a:cubicBezTo>
                    <a:cubicBezTo>
                      <a:pt x="2218426" y="2805094"/>
                      <a:pt x="2174714" y="2782857"/>
                      <a:pt x="2133018" y="2758691"/>
                    </a:cubicBezTo>
                    <a:cubicBezTo>
                      <a:pt x="2102228" y="2741070"/>
                      <a:pt x="2067410" y="2727309"/>
                      <a:pt x="2063220" y="2683421"/>
                    </a:cubicBezTo>
                    <a:cubicBezTo>
                      <a:pt x="2085536" y="2691392"/>
                      <a:pt x="2101812" y="2705154"/>
                      <a:pt x="2120438" y="2719755"/>
                    </a:cubicBezTo>
                    <a:cubicBezTo>
                      <a:pt x="2152652" y="2744508"/>
                      <a:pt x="2187720" y="2764984"/>
                      <a:pt x="2225224" y="2782353"/>
                    </a:cubicBezTo>
                    <a:cubicBezTo>
                      <a:pt x="2256854" y="2797625"/>
                      <a:pt x="2281266" y="2818267"/>
                      <a:pt x="2289568" y="2854350"/>
                    </a:cubicBezTo>
                    <a:cubicBezTo>
                      <a:pt x="2293596" y="2869036"/>
                      <a:pt x="2295692" y="2881707"/>
                      <a:pt x="2315828" y="2880951"/>
                    </a:cubicBezTo>
                    <a:cubicBezTo>
                      <a:pt x="2329252" y="2880448"/>
                      <a:pt x="2340076" y="2890937"/>
                      <a:pt x="2344184" y="2901677"/>
                    </a:cubicBezTo>
                    <a:cubicBezTo>
                      <a:pt x="2356682" y="2944558"/>
                      <a:pt x="2401652" y="2944725"/>
                      <a:pt x="2430008" y="2965451"/>
                    </a:cubicBezTo>
                    <a:cubicBezTo>
                      <a:pt x="2435798" y="2971493"/>
                      <a:pt x="2442260" y="2964528"/>
                      <a:pt x="2446706" y="2959493"/>
                    </a:cubicBezTo>
                    <a:cubicBezTo>
                      <a:pt x="2471880" y="2926094"/>
                      <a:pt x="2511986" y="2932471"/>
                      <a:pt x="2545294" y="2924498"/>
                    </a:cubicBezTo>
                    <a:cubicBezTo>
                      <a:pt x="2563920" y="2920554"/>
                      <a:pt x="2572898" y="2943630"/>
                      <a:pt x="2577342" y="2957140"/>
                    </a:cubicBezTo>
                    <a:cubicBezTo>
                      <a:pt x="2581284" y="2975769"/>
                      <a:pt x="2583966" y="2997923"/>
                      <a:pt x="2565506" y="3012524"/>
                    </a:cubicBezTo>
                    <a:cubicBezTo>
                      <a:pt x="2556276" y="3019825"/>
                      <a:pt x="2537648" y="3023769"/>
                      <a:pt x="2544780" y="3040888"/>
                    </a:cubicBezTo>
                    <a:cubicBezTo>
                      <a:pt x="2550400" y="3054818"/>
                      <a:pt x="2565418" y="3053559"/>
                      <a:pt x="2577836" y="3044747"/>
                    </a:cubicBezTo>
                    <a:cubicBezTo>
                      <a:pt x="2584634" y="3040551"/>
                      <a:pt x="2588492" y="3044579"/>
                      <a:pt x="2589164" y="3050118"/>
                    </a:cubicBezTo>
                    <a:cubicBezTo>
                      <a:pt x="2592182" y="3056495"/>
                      <a:pt x="2592012" y="3064383"/>
                      <a:pt x="2595454" y="3069586"/>
                    </a:cubicBezTo>
                    <a:cubicBezTo>
                      <a:pt x="2598892" y="3074789"/>
                      <a:pt x="2605436" y="3082425"/>
                      <a:pt x="2609380" y="3082508"/>
                    </a:cubicBezTo>
                    <a:cubicBezTo>
                      <a:pt x="2654184" y="3072018"/>
                      <a:pt x="2673812" y="3132016"/>
                      <a:pt x="2717442" y="3121107"/>
                    </a:cubicBezTo>
                    <a:cubicBezTo>
                      <a:pt x="2738836" y="3116827"/>
                      <a:pt x="2754860" y="3123875"/>
                      <a:pt x="2775166" y="3133777"/>
                    </a:cubicBezTo>
                    <a:cubicBezTo>
                      <a:pt x="2806794" y="3149049"/>
                      <a:pt x="2845474" y="3148293"/>
                      <a:pt x="2881216" y="3137215"/>
                    </a:cubicBezTo>
                    <a:cubicBezTo>
                      <a:pt x="2915364" y="3126893"/>
                      <a:pt x="2973842" y="3159703"/>
                      <a:pt x="2979796" y="3194946"/>
                    </a:cubicBezTo>
                    <a:cubicBezTo>
                      <a:pt x="2979376" y="3196122"/>
                      <a:pt x="2980130" y="3197716"/>
                      <a:pt x="2978956" y="3197297"/>
                    </a:cubicBezTo>
                    <a:cubicBezTo>
                      <a:pt x="2949418" y="3231786"/>
                      <a:pt x="2972574" y="3255953"/>
                      <a:pt x="2990526" y="3283560"/>
                    </a:cubicBezTo>
                    <a:cubicBezTo>
                      <a:pt x="2995474" y="3291952"/>
                      <a:pt x="2991948" y="3309238"/>
                      <a:pt x="3009400" y="3304874"/>
                    </a:cubicBezTo>
                    <a:cubicBezTo>
                      <a:pt x="3026096" y="3298915"/>
                      <a:pt x="3047324" y="3302524"/>
                      <a:pt x="3050264" y="3275755"/>
                    </a:cubicBezTo>
                    <a:cubicBezTo>
                      <a:pt x="3057906" y="3213574"/>
                      <a:pt x="3091724" y="3163392"/>
                      <a:pt x="3132504" y="3119672"/>
                    </a:cubicBezTo>
                    <a:cubicBezTo>
                      <a:pt x="3156336" y="3093742"/>
                      <a:pt x="3201138" y="3101796"/>
                      <a:pt x="3212294" y="3133600"/>
                    </a:cubicBezTo>
                    <a:cubicBezTo>
                      <a:pt x="3237550" y="3114802"/>
                      <a:pt x="3250220" y="3112704"/>
                      <a:pt x="3252144" y="3151808"/>
                    </a:cubicBezTo>
                    <a:cubicBezTo>
                      <a:pt x="3254828" y="3173961"/>
                      <a:pt x="3264642" y="3194689"/>
                      <a:pt x="3245678" y="3214409"/>
                    </a:cubicBezTo>
                    <a:cubicBezTo>
                      <a:pt x="3238378" y="3223724"/>
                      <a:pt x="3245340" y="3230184"/>
                      <a:pt x="3249116" y="3238157"/>
                    </a:cubicBezTo>
                    <a:cubicBezTo>
                      <a:pt x="3279566" y="3290100"/>
                      <a:pt x="3288956" y="3349091"/>
                      <a:pt x="3295580" y="3408419"/>
                    </a:cubicBezTo>
                    <a:cubicBezTo>
                      <a:pt x="3297256" y="3422266"/>
                      <a:pt x="3296164" y="3436447"/>
                      <a:pt x="3279550" y="3438461"/>
                    </a:cubicBezTo>
                    <a:cubicBezTo>
                      <a:pt x="3258156" y="3442741"/>
                      <a:pt x="3251946" y="3456419"/>
                      <a:pt x="3253118" y="3475384"/>
                    </a:cubicBezTo>
                    <a:cubicBezTo>
                      <a:pt x="3253366" y="3500642"/>
                      <a:pt x="3231720" y="3516755"/>
                      <a:pt x="3231968" y="3542013"/>
                    </a:cubicBezTo>
                    <a:cubicBezTo>
                      <a:pt x="3231714" y="3553845"/>
                      <a:pt x="3226678" y="3567943"/>
                      <a:pt x="3238424" y="3572138"/>
                    </a:cubicBezTo>
                    <a:cubicBezTo>
                      <a:pt x="3270138" y="3583466"/>
                      <a:pt x="3261746" y="3606962"/>
                      <a:pt x="3257382" y="3626599"/>
                    </a:cubicBezTo>
                    <a:cubicBezTo>
                      <a:pt x="3250498" y="3653284"/>
                      <a:pt x="3254776" y="3674682"/>
                      <a:pt x="3276084" y="3692891"/>
                    </a:cubicBezTo>
                    <a:cubicBezTo>
                      <a:pt x="3295044" y="3710261"/>
                      <a:pt x="3291602" y="3742149"/>
                      <a:pt x="3316938" y="3756497"/>
                    </a:cubicBezTo>
                    <a:cubicBezTo>
                      <a:pt x="3329774" y="3765057"/>
                      <a:pt x="3295956" y="3815239"/>
                      <a:pt x="3272210" y="3818680"/>
                    </a:cubicBezTo>
                    <a:cubicBezTo>
                      <a:pt x="3252410" y="3822205"/>
                      <a:pt x="3232610" y="3825730"/>
                      <a:pt x="3220022" y="3842429"/>
                    </a:cubicBezTo>
                    <a:cubicBezTo>
                      <a:pt x="3206260" y="3858708"/>
                      <a:pt x="3202818" y="3872051"/>
                      <a:pt x="3226562" y="3887155"/>
                    </a:cubicBezTo>
                    <a:cubicBezTo>
                      <a:pt x="3254584" y="3905112"/>
                      <a:pt x="3289904" y="3913755"/>
                      <a:pt x="3309786" y="3943377"/>
                    </a:cubicBezTo>
                    <a:cubicBezTo>
                      <a:pt x="3316330" y="3951013"/>
                      <a:pt x="3333950" y="3957306"/>
                      <a:pt x="3319432" y="3971991"/>
                    </a:cubicBezTo>
                    <a:cubicBezTo>
                      <a:pt x="3306928" y="3984746"/>
                      <a:pt x="3292916" y="3994313"/>
                      <a:pt x="3275802" y="3982901"/>
                    </a:cubicBezTo>
                    <a:cubicBezTo>
                      <a:pt x="3262546" y="3975517"/>
                      <a:pt x="3250466" y="3968553"/>
                      <a:pt x="3233096" y="3968972"/>
                    </a:cubicBezTo>
                    <a:cubicBezTo>
                      <a:pt x="3193998" y="3970903"/>
                      <a:pt x="3176798" y="3981980"/>
                      <a:pt x="3176710" y="4023015"/>
                    </a:cubicBezTo>
                    <a:cubicBezTo>
                      <a:pt x="3177208" y="4054986"/>
                      <a:pt x="3161184" y="4066483"/>
                      <a:pt x="3132406" y="4065477"/>
                    </a:cubicBezTo>
                    <a:cubicBezTo>
                      <a:pt x="3119402" y="4064806"/>
                      <a:pt x="3104802" y="4064890"/>
                      <a:pt x="3091042" y="4062624"/>
                    </a:cubicBezTo>
                    <a:cubicBezTo>
                      <a:pt x="3074512" y="4060695"/>
                      <a:pt x="3057230" y="4057171"/>
                      <a:pt x="3045566" y="4067576"/>
                    </a:cubicBezTo>
                    <a:cubicBezTo>
                      <a:pt x="3017792" y="4093422"/>
                      <a:pt x="3007222" y="4071101"/>
                      <a:pt x="3002106" y="4052052"/>
                    </a:cubicBezTo>
                    <a:cubicBezTo>
                      <a:pt x="2989358" y="4002460"/>
                      <a:pt x="2982148" y="3952194"/>
                      <a:pt x="2991550" y="3899915"/>
                    </a:cubicBezTo>
                    <a:cubicBezTo>
                      <a:pt x="3003976" y="3816923"/>
                      <a:pt x="3021520" y="3734435"/>
                      <a:pt x="3005588" y="3649261"/>
                    </a:cubicBezTo>
                    <a:cubicBezTo>
                      <a:pt x="3003578" y="3632647"/>
                      <a:pt x="2997538" y="3619892"/>
                      <a:pt x="2979498" y="3614773"/>
                    </a:cubicBezTo>
                    <a:cubicBezTo>
                      <a:pt x="2917832" y="3602019"/>
                      <a:pt x="2857508" y="3581796"/>
                      <a:pt x="2803134" y="3633909"/>
                    </a:cubicBezTo>
                    <a:cubicBezTo>
                      <a:pt x="2789038" y="3647420"/>
                      <a:pt x="2771000" y="3642302"/>
                      <a:pt x="2755646" y="3640791"/>
                    </a:cubicBezTo>
                    <a:cubicBezTo>
                      <a:pt x="2729636" y="3639449"/>
                      <a:pt x="2708912" y="3649268"/>
                      <a:pt x="2711090" y="3676539"/>
                    </a:cubicBezTo>
                    <a:cubicBezTo>
                      <a:pt x="2716954" y="3752818"/>
                      <a:pt x="2654698" y="3767672"/>
                      <a:pt x="2608634" y="3800233"/>
                    </a:cubicBezTo>
                    <a:cubicBezTo>
                      <a:pt x="2605444" y="3801743"/>
                      <a:pt x="2601082" y="3802834"/>
                      <a:pt x="2595964" y="3802331"/>
                    </a:cubicBezTo>
                    <a:cubicBezTo>
                      <a:pt x="2530520" y="3800150"/>
                      <a:pt x="2479924" y="3823144"/>
                      <a:pt x="2441996" y="3881131"/>
                    </a:cubicBezTo>
                    <a:cubicBezTo>
                      <a:pt x="2426554" y="3902109"/>
                      <a:pt x="2399790" y="3899172"/>
                      <a:pt x="2387790" y="3925355"/>
                    </a:cubicBezTo>
                    <a:cubicBezTo>
                      <a:pt x="2369244" y="3962445"/>
                      <a:pt x="2373520" y="3983844"/>
                      <a:pt x="2415890" y="3995003"/>
                    </a:cubicBezTo>
                    <a:cubicBezTo>
                      <a:pt x="2388452" y="4023619"/>
                      <a:pt x="2401370" y="4046779"/>
                      <a:pt x="2425782" y="4067422"/>
                    </a:cubicBezTo>
                    <a:cubicBezTo>
                      <a:pt x="2450952" y="4089659"/>
                      <a:pt x="2462274" y="4113574"/>
                      <a:pt x="2447756" y="4146805"/>
                    </a:cubicBezTo>
                    <a:cubicBezTo>
                      <a:pt x="2439028" y="4167532"/>
                      <a:pt x="2455304" y="4181293"/>
                      <a:pt x="2462434" y="4198413"/>
                    </a:cubicBezTo>
                    <a:cubicBezTo>
                      <a:pt x="2470654" y="4219894"/>
                      <a:pt x="2471492" y="4217544"/>
                      <a:pt x="2448084" y="4223754"/>
                    </a:cubicBezTo>
                    <a:cubicBezTo>
                      <a:pt x="2432226" y="4227363"/>
                      <a:pt x="2433482" y="4242384"/>
                      <a:pt x="2436754" y="4255474"/>
                    </a:cubicBezTo>
                    <a:cubicBezTo>
                      <a:pt x="2443798" y="4276538"/>
                      <a:pt x="2462508" y="4287194"/>
                      <a:pt x="2478784" y="4300956"/>
                    </a:cubicBezTo>
                    <a:cubicBezTo>
                      <a:pt x="2446314" y="4288034"/>
                      <a:pt x="2423072" y="4304901"/>
                      <a:pt x="2397482" y="4320929"/>
                    </a:cubicBezTo>
                    <a:cubicBezTo>
                      <a:pt x="2371888" y="4336958"/>
                      <a:pt x="2345122" y="4352567"/>
                      <a:pt x="2318776" y="4367000"/>
                    </a:cubicBezTo>
                    <a:cubicBezTo>
                      <a:pt x="2307198" y="4373462"/>
                      <a:pt x="2294442" y="4379504"/>
                      <a:pt x="2300398" y="4396203"/>
                    </a:cubicBezTo>
                    <a:cubicBezTo>
                      <a:pt x="2308534" y="4421628"/>
                      <a:pt x="2290998" y="4429937"/>
                      <a:pt x="2274636" y="4438665"/>
                    </a:cubicBezTo>
                    <a:cubicBezTo>
                      <a:pt x="2264650" y="4444370"/>
                      <a:pt x="2253994" y="4444539"/>
                      <a:pt x="2244430" y="4449070"/>
                    </a:cubicBezTo>
                    <a:cubicBezTo>
                      <a:pt x="2228488" y="4456623"/>
                      <a:pt x="2219762" y="4458805"/>
                      <a:pt x="2223038" y="4434805"/>
                    </a:cubicBezTo>
                    <a:cubicBezTo>
                      <a:pt x="2224968" y="4418275"/>
                      <a:pt x="2209446" y="4406107"/>
                      <a:pt x="2196948" y="4400318"/>
                    </a:cubicBezTo>
                    <a:cubicBezTo>
                      <a:pt x="2175134" y="4387227"/>
                      <a:pt x="2146102" y="4398053"/>
                      <a:pt x="2124038" y="4378249"/>
                    </a:cubicBezTo>
                    <a:cubicBezTo>
                      <a:pt x="2119006" y="4373802"/>
                      <a:pt x="2106502" y="4386557"/>
                      <a:pt x="2107004" y="4399984"/>
                    </a:cubicBezTo>
                    <a:cubicBezTo>
                      <a:pt x="2107926" y="4412235"/>
                      <a:pt x="2102640" y="4419620"/>
                      <a:pt x="2090390" y="4420543"/>
                    </a:cubicBezTo>
                    <a:cubicBezTo>
                      <a:pt x="2078138" y="4421466"/>
                      <a:pt x="2072436" y="4411480"/>
                      <a:pt x="2065136" y="4402250"/>
                    </a:cubicBezTo>
                    <a:cubicBezTo>
                      <a:pt x="2055910" y="4391005"/>
                      <a:pt x="2063544" y="4384460"/>
                      <a:pt x="2070006" y="4377495"/>
                    </a:cubicBezTo>
                    <a:cubicBezTo>
                      <a:pt x="2090480" y="4360963"/>
                      <a:pt x="2110198" y="4342837"/>
                      <a:pt x="2100216" y="4311454"/>
                    </a:cubicBezTo>
                    <a:cubicBezTo>
                      <a:pt x="2095352" y="4299118"/>
                      <a:pt x="2107604" y="4298195"/>
                      <a:pt x="2114818" y="4292824"/>
                    </a:cubicBezTo>
                    <a:cubicBezTo>
                      <a:pt x="2132018" y="4281747"/>
                      <a:pt x="2150394" y="4271089"/>
                      <a:pt x="2164912" y="4256404"/>
                    </a:cubicBezTo>
                    <a:cubicBezTo>
                      <a:pt x="2176156" y="4247173"/>
                      <a:pt x="2183204" y="4231145"/>
                      <a:pt x="2174396" y="4218725"/>
                    </a:cubicBezTo>
                    <a:cubicBezTo>
                      <a:pt x="2164834" y="4204712"/>
                      <a:pt x="2151744" y="4207985"/>
                      <a:pt x="2138990" y="4214027"/>
                    </a:cubicBezTo>
                    <a:cubicBezTo>
                      <a:pt x="2117006" y="4227371"/>
                      <a:pt x="2086466" y="4216462"/>
                      <a:pt x="2071278" y="4244154"/>
                    </a:cubicBezTo>
                    <a:cubicBezTo>
                      <a:pt x="2070858" y="4245329"/>
                      <a:pt x="2064900" y="4247175"/>
                      <a:pt x="2062552" y="4246336"/>
                    </a:cubicBezTo>
                    <a:cubicBezTo>
                      <a:pt x="2057098" y="4243063"/>
                      <a:pt x="2058022" y="4236769"/>
                      <a:pt x="2059700" y="4232070"/>
                    </a:cubicBezTo>
                    <a:cubicBezTo>
                      <a:pt x="2063562" y="4217553"/>
                      <a:pt x="2066248" y="4202616"/>
                      <a:pt x="2052238" y="4193638"/>
                    </a:cubicBezTo>
                    <a:cubicBezTo>
                      <a:pt x="2043680" y="4187932"/>
                      <a:pt x="2036046" y="4194477"/>
                      <a:pt x="2031596" y="4199512"/>
                    </a:cubicBezTo>
                    <a:cubicBezTo>
                      <a:pt x="2019514" y="4211093"/>
                      <a:pt x="2020016" y="4224519"/>
                      <a:pt x="2025216" y="4239623"/>
                    </a:cubicBezTo>
                    <a:cubicBezTo>
                      <a:pt x="2033018" y="4262281"/>
                      <a:pt x="2039224" y="4285693"/>
                      <a:pt x="2019420" y="4307762"/>
                    </a:cubicBezTo>
                    <a:cubicBezTo>
                      <a:pt x="2012120" y="4317077"/>
                      <a:pt x="2007588" y="4326057"/>
                      <a:pt x="1996514" y="4308854"/>
                    </a:cubicBezTo>
                    <a:cubicBezTo>
                      <a:pt x="1983092" y="4290813"/>
                      <a:pt x="1967654" y="4293247"/>
                      <a:pt x="1960102" y="4314393"/>
                    </a:cubicBezTo>
                    <a:cubicBezTo>
                      <a:pt x="1955568" y="4323372"/>
                      <a:pt x="1959930" y="4340826"/>
                      <a:pt x="1943486" y="4334952"/>
                    </a:cubicBezTo>
                    <a:cubicBezTo>
                      <a:pt x="1930146" y="4331513"/>
                      <a:pt x="1922596" y="4315569"/>
                      <a:pt x="1928388" y="4303066"/>
                    </a:cubicBezTo>
                    <a:cubicBezTo>
                      <a:pt x="1942066" y="4272184"/>
                      <a:pt x="1932418" y="4262115"/>
                      <a:pt x="1901962" y="4265808"/>
                    </a:cubicBezTo>
                    <a:cubicBezTo>
                      <a:pt x="1883756" y="4268578"/>
                      <a:pt x="1884594" y="4247683"/>
                      <a:pt x="1870838" y="4245418"/>
                    </a:cubicBezTo>
                    <a:cubicBezTo>
                      <a:pt x="1856910" y="4232495"/>
                      <a:pt x="1841472" y="4234929"/>
                      <a:pt x="1827460" y="4244495"/>
                    </a:cubicBezTo>
                    <a:cubicBezTo>
                      <a:pt x="1812272" y="4253642"/>
                      <a:pt x="1817052" y="4269922"/>
                      <a:pt x="1820324" y="4283012"/>
                    </a:cubicBezTo>
                    <a:cubicBezTo>
                      <a:pt x="1822420" y="4295683"/>
                      <a:pt x="1834752" y="4309361"/>
                      <a:pt x="1817214" y="4317669"/>
                    </a:cubicBezTo>
                    <a:cubicBezTo>
                      <a:pt x="1813418" y="4319956"/>
                      <a:pt x="1810100" y="4320674"/>
                      <a:pt x="1807116" y="4320334"/>
                    </a:cubicBezTo>
                    <a:cubicBezTo>
                      <a:pt x="1798170" y="4319311"/>
                      <a:pt x="1792256" y="4308754"/>
                      <a:pt x="1785586" y="4302398"/>
                    </a:cubicBezTo>
                    <a:cubicBezTo>
                      <a:pt x="1775184" y="4290733"/>
                      <a:pt x="1762684" y="4284944"/>
                      <a:pt x="1750182" y="4279153"/>
                    </a:cubicBezTo>
                    <a:cubicBezTo>
                      <a:pt x="1721236" y="4267490"/>
                      <a:pt x="1718386" y="4253225"/>
                      <a:pt x="1741714" y="4232414"/>
                    </a:cubicBezTo>
                    <a:cubicBezTo>
                      <a:pt x="1754970" y="4221252"/>
                      <a:pt x="1748428" y="4213616"/>
                      <a:pt x="1743898" y="4204050"/>
                    </a:cubicBezTo>
                    <a:cubicBezTo>
                      <a:pt x="1740206" y="4192134"/>
                      <a:pt x="1731986" y="4189197"/>
                      <a:pt x="1720824" y="4194484"/>
                    </a:cubicBezTo>
                    <a:cubicBezTo>
                      <a:pt x="1675768" y="4216807"/>
                      <a:pt x="1635834" y="4183996"/>
                      <a:pt x="1592960" y="4177955"/>
                    </a:cubicBezTo>
                    <a:cubicBezTo>
                      <a:pt x="1590610" y="4177116"/>
                      <a:pt x="1589102" y="4173928"/>
                      <a:pt x="1587926" y="4173508"/>
                    </a:cubicBezTo>
                    <a:cubicBezTo>
                      <a:pt x="1539768" y="4174852"/>
                      <a:pt x="1537002" y="4138097"/>
                      <a:pt x="1526684" y="4103944"/>
                    </a:cubicBezTo>
                    <a:cubicBezTo>
                      <a:pt x="1521570" y="4084896"/>
                      <a:pt x="1520398" y="4065931"/>
                      <a:pt x="1498920" y="4055610"/>
                    </a:cubicBezTo>
                    <a:cubicBezTo>
                      <a:pt x="1496568" y="4054771"/>
                      <a:pt x="1493130" y="4049568"/>
                      <a:pt x="1493550" y="4048393"/>
                    </a:cubicBezTo>
                    <a:cubicBezTo>
                      <a:pt x="1512012" y="4015246"/>
                      <a:pt x="1505724" y="3977233"/>
                      <a:pt x="1523766" y="3945261"/>
                    </a:cubicBezTo>
                    <a:cubicBezTo>
                      <a:pt x="1529136" y="3933932"/>
                      <a:pt x="1542896" y="3936197"/>
                      <a:pt x="1544994" y="3948869"/>
                    </a:cubicBezTo>
                    <a:cubicBezTo>
                      <a:pt x="1551030" y="3980169"/>
                      <a:pt x="1576032" y="3991749"/>
                      <a:pt x="1597760" y="4008783"/>
                    </a:cubicBezTo>
                    <a:cubicBezTo>
                      <a:pt x="1624522" y="4030264"/>
                      <a:pt x="1650446" y="4054096"/>
                      <a:pt x="1676368" y="4077927"/>
                    </a:cubicBezTo>
                    <a:cubicBezTo>
                      <a:pt x="1685682" y="4085227"/>
                      <a:pt x="1692560" y="4095633"/>
                      <a:pt x="1698938" y="4074066"/>
                    </a:cubicBezTo>
                    <a:cubicBezTo>
                      <a:pt x="1704982" y="4049731"/>
                      <a:pt x="1718742" y="4051997"/>
                      <a:pt x="1729816" y="4069199"/>
                    </a:cubicBezTo>
                    <a:cubicBezTo>
                      <a:pt x="1741980" y="4090765"/>
                      <a:pt x="1748442" y="4083800"/>
                      <a:pt x="1759770" y="4070625"/>
                    </a:cubicBezTo>
                    <a:cubicBezTo>
                      <a:pt x="1778900" y="4043016"/>
                      <a:pt x="1793336" y="4013730"/>
                      <a:pt x="1818676" y="3990988"/>
                    </a:cubicBezTo>
                    <a:cubicBezTo>
                      <a:pt x="1825892" y="3985617"/>
                      <a:pt x="1823712" y="3976890"/>
                      <a:pt x="1822286" y="3969758"/>
                    </a:cubicBezTo>
                    <a:cubicBezTo>
                      <a:pt x="1815998" y="3931745"/>
                      <a:pt x="1811722" y="3891801"/>
                      <a:pt x="1811726" y="3854711"/>
                    </a:cubicBezTo>
                    <a:cubicBezTo>
                      <a:pt x="1811310" y="3837341"/>
                      <a:pt x="1804514" y="3822991"/>
                      <a:pt x="1784796" y="3822572"/>
                    </a:cubicBezTo>
                    <a:cubicBezTo>
                      <a:pt x="1748552" y="3820223"/>
                      <a:pt x="1733704" y="3795048"/>
                      <a:pt x="1723302" y="3764839"/>
                    </a:cubicBezTo>
                    <a:cubicBezTo>
                      <a:pt x="1721038" y="3760056"/>
                      <a:pt x="1719528" y="3756867"/>
                      <a:pt x="1718438" y="3752504"/>
                    </a:cubicBezTo>
                    <a:cubicBezTo>
                      <a:pt x="1695120" y="3699135"/>
                      <a:pt x="1695120" y="3699135"/>
                      <a:pt x="1739842" y="3655497"/>
                    </a:cubicBezTo>
                    <a:cubicBezTo>
                      <a:pt x="1741018" y="3655917"/>
                      <a:pt x="1744542" y="3657176"/>
                      <a:pt x="1745298" y="3658771"/>
                    </a:cubicBezTo>
                    <a:cubicBezTo>
                      <a:pt x="1768786" y="3704252"/>
                      <a:pt x="1769204" y="3703078"/>
                      <a:pt x="1806292" y="3665986"/>
                    </a:cubicBezTo>
                    <a:cubicBezTo>
                      <a:pt x="1821228" y="3650126"/>
                      <a:pt x="1845392" y="3645510"/>
                      <a:pt x="1854960" y="3622434"/>
                    </a:cubicBezTo>
                    <a:cubicBezTo>
                      <a:pt x="1865366" y="3597006"/>
                      <a:pt x="1860084" y="3567301"/>
                      <a:pt x="1872084" y="3541119"/>
                    </a:cubicBezTo>
                    <a:cubicBezTo>
                      <a:pt x="1878296" y="3527442"/>
                      <a:pt x="1870410" y="3508728"/>
                      <a:pt x="1846916" y="3518882"/>
                    </a:cubicBezTo>
                    <a:cubicBezTo>
                      <a:pt x="1832570" y="3525680"/>
                      <a:pt x="1823256" y="3518380"/>
                      <a:pt x="1814028" y="3507136"/>
                    </a:cubicBezTo>
                    <a:cubicBezTo>
                      <a:pt x="1793558" y="3486577"/>
                      <a:pt x="1780388" y="3456703"/>
                      <a:pt x="1748592" y="3449319"/>
                    </a:cubicBezTo>
                    <a:cubicBezTo>
                      <a:pt x="1738774" y="3447137"/>
                      <a:pt x="1736594" y="3438411"/>
                      <a:pt x="1736344" y="3431697"/>
                    </a:cubicBezTo>
                    <a:cubicBezTo>
                      <a:pt x="1737018" y="3400146"/>
                      <a:pt x="1710672" y="3396034"/>
                      <a:pt x="1690286" y="3390076"/>
                    </a:cubicBezTo>
                    <a:cubicBezTo>
                      <a:pt x="1676526" y="3387811"/>
                      <a:pt x="1653112" y="3431111"/>
                      <a:pt x="1655040" y="3451670"/>
                    </a:cubicBezTo>
                    <a:cubicBezTo>
                      <a:pt x="1658058" y="3476593"/>
                      <a:pt x="1667538" y="3494551"/>
                      <a:pt x="1698078" y="3486914"/>
                    </a:cubicBezTo>
                    <a:cubicBezTo>
                      <a:pt x="1704034" y="3485067"/>
                      <a:pt x="1712342" y="3484061"/>
                      <a:pt x="1714942" y="3491613"/>
                    </a:cubicBezTo>
                    <a:cubicBezTo>
                      <a:pt x="1717878" y="3501934"/>
                      <a:pt x="1711080" y="3506130"/>
                      <a:pt x="1703528" y="3508732"/>
                    </a:cubicBezTo>
                    <a:cubicBezTo>
                      <a:pt x="1692790" y="3512844"/>
                      <a:pt x="1680456" y="3517711"/>
                      <a:pt x="1671060" y="3514355"/>
                    </a:cubicBezTo>
                    <a:cubicBezTo>
                      <a:pt x="1643204" y="3507054"/>
                      <a:pt x="1630868" y="3530467"/>
                      <a:pt x="1610562" y="3539111"/>
                    </a:cubicBezTo>
                    <a:cubicBezTo>
                      <a:pt x="1601416" y="3542468"/>
                      <a:pt x="1606366" y="3550859"/>
                      <a:pt x="1610224" y="3554886"/>
                    </a:cubicBezTo>
                    <a:cubicBezTo>
                      <a:pt x="1625662" y="3570998"/>
                      <a:pt x="1626580" y="3601795"/>
                      <a:pt x="1658884" y="3604060"/>
                    </a:cubicBezTo>
                    <a:cubicBezTo>
                      <a:pt x="1666770" y="3604228"/>
                      <a:pt x="1670042" y="3617318"/>
                      <a:pt x="1668278" y="3625962"/>
                    </a:cubicBezTo>
                    <a:cubicBezTo>
                      <a:pt x="1667272" y="3636200"/>
                      <a:pt x="1659384" y="3636032"/>
                      <a:pt x="1651160" y="3633095"/>
                    </a:cubicBezTo>
                    <a:cubicBezTo>
                      <a:pt x="1619112" y="3618998"/>
                      <a:pt x="1606022" y="3640816"/>
                      <a:pt x="1595700" y="3662298"/>
                    </a:cubicBezTo>
                    <a:cubicBezTo>
                      <a:pt x="1580426" y="3693934"/>
                      <a:pt x="1576144" y="3728172"/>
                      <a:pt x="1554242" y="3756116"/>
                    </a:cubicBezTo>
                    <a:cubicBezTo>
                      <a:pt x="1551388" y="3760395"/>
                      <a:pt x="1548870" y="3767444"/>
                      <a:pt x="1551554" y="3771053"/>
                    </a:cubicBezTo>
                    <a:cubicBezTo>
                      <a:pt x="1568164" y="3806129"/>
                      <a:pt x="1550542" y="3836926"/>
                      <a:pt x="1542736" y="3869905"/>
                    </a:cubicBezTo>
                    <a:cubicBezTo>
                      <a:pt x="1535768" y="3900534"/>
                      <a:pt x="1505980" y="3928310"/>
                      <a:pt x="1475608" y="3928059"/>
                    </a:cubicBezTo>
                    <a:cubicBezTo>
                      <a:pt x="1466546" y="3927472"/>
                      <a:pt x="1457904" y="3925710"/>
                      <a:pt x="1449934" y="3929487"/>
                    </a:cubicBezTo>
                    <a:cubicBezTo>
                      <a:pt x="1441544" y="3934438"/>
                      <a:pt x="1434076" y="3933095"/>
                      <a:pt x="1430302" y="3925124"/>
                    </a:cubicBezTo>
                    <a:cubicBezTo>
                      <a:pt x="1425016" y="3913963"/>
                      <a:pt x="1433322" y="3912955"/>
                      <a:pt x="1440874" y="3910354"/>
                    </a:cubicBezTo>
                    <a:cubicBezTo>
                      <a:pt x="1452454" y="3903892"/>
                      <a:pt x="1448344" y="3893152"/>
                      <a:pt x="1443730" y="3887529"/>
                    </a:cubicBezTo>
                    <a:cubicBezTo>
                      <a:pt x="1429802" y="3874607"/>
                      <a:pt x="1411428" y="3885264"/>
                      <a:pt x="1395318" y="3882160"/>
                    </a:cubicBezTo>
                    <a:cubicBezTo>
                      <a:pt x="1385502" y="3879978"/>
                      <a:pt x="1387932" y="3895418"/>
                      <a:pt x="1387766" y="3903307"/>
                    </a:cubicBezTo>
                    <a:cubicBezTo>
                      <a:pt x="1391622" y="3925879"/>
                      <a:pt x="1377608" y="3935446"/>
                      <a:pt x="1358226" y="3937795"/>
                    </a:cubicBezTo>
                    <a:cubicBezTo>
                      <a:pt x="1347152" y="3939139"/>
                      <a:pt x="1335742" y="3937713"/>
                      <a:pt x="1325840" y="3939475"/>
                    </a:cubicBezTo>
                    <a:cubicBezTo>
                      <a:pt x="1288672" y="3943419"/>
                      <a:pt x="1279780" y="3934945"/>
                      <a:pt x="1286076" y="3898777"/>
                    </a:cubicBezTo>
                    <a:cubicBezTo>
                      <a:pt x="1291450" y="3868903"/>
                      <a:pt x="1293884" y="3847253"/>
                      <a:pt x="1251512" y="3854638"/>
                    </a:cubicBezTo>
                    <a:cubicBezTo>
                      <a:pt x="1243208" y="3855647"/>
                      <a:pt x="1236244" y="3849184"/>
                      <a:pt x="1231294" y="3840792"/>
                    </a:cubicBezTo>
                    <a:cubicBezTo>
                      <a:pt x="1227100" y="3833996"/>
                      <a:pt x="1220138" y="3827535"/>
                      <a:pt x="1212166" y="3831311"/>
                    </a:cubicBezTo>
                    <a:cubicBezTo>
                      <a:pt x="1171974" y="3847423"/>
                      <a:pt x="1148990" y="3815369"/>
                      <a:pt x="1121304" y="3800181"/>
                    </a:cubicBezTo>
                    <a:cubicBezTo>
                      <a:pt x="1108046" y="3792796"/>
                      <a:pt x="1096890" y="3779538"/>
                      <a:pt x="1082458" y="3790280"/>
                    </a:cubicBezTo>
                    <a:cubicBezTo>
                      <a:pt x="1065676" y="3800182"/>
                      <a:pt x="1080778" y="3813524"/>
                      <a:pt x="1084468" y="3825440"/>
                    </a:cubicBezTo>
                    <a:cubicBezTo>
                      <a:pt x="1092604" y="3850866"/>
                      <a:pt x="1073642" y="3852041"/>
                      <a:pt x="1058708" y="3849357"/>
                    </a:cubicBezTo>
                    <a:cubicBezTo>
                      <a:pt x="1044192" y="3845496"/>
                      <a:pt x="1030852" y="3842057"/>
                      <a:pt x="1015834" y="3843315"/>
                    </a:cubicBezTo>
                    <a:cubicBezTo>
                      <a:pt x="997292" y="3843316"/>
                      <a:pt x="969100" y="3851792"/>
                      <a:pt x="995112" y="3816043"/>
                    </a:cubicBezTo>
                    <a:cubicBezTo>
                      <a:pt x="1000400" y="3808659"/>
                      <a:pt x="992596" y="3804546"/>
                      <a:pt x="987982" y="3798925"/>
                    </a:cubicBezTo>
                    <a:cubicBezTo>
                      <a:pt x="969192" y="3773667"/>
                      <a:pt x="938232" y="3763933"/>
                      <a:pt x="919442" y="3738675"/>
                    </a:cubicBezTo>
                    <a:cubicBezTo>
                      <a:pt x="916002" y="3733473"/>
                      <a:pt x="907360" y="3731711"/>
                      <a:pt x="901318" y="3737501"/>
                    </a:cubicBezTo>
                    <a:cubicBezTo>
                      <a:pt x="886886" y="3748242"/>
                      <a:pt x="876736" y="3743292"/>
                      <a:pt x="863144" y="3733138"/>
                    </a:cubicBezTo>
                    <a:cubicBezTo>
                      <a:pt x="842924" y="3719292"/>
                      <a:pt x="828158" y="3727265"/>
                      <a:pt x="817834" y="3748747"/>
                    </a:cubicBezTo>
                    <a:cubicBezTo>
                      <a:pt x="797108" y="3795657"/>
                      <a:pt x="774788" y="3806230"/>
                      <a:pt x="728476" y="3794986"/>
                    </a:cubicBezTo>
                    <a:cubicBezTo>
                      <a:pt x="705320" y="3789365"/>
                      <a:pt x="715976" y="3770652"/>
                      <a:pt x="714298" y="3756805"/>
                    </a:cubicBezTo>
                    <a:cubicBezTo>
                      <a:pt x="712958" y="3745728"/>
                      <a:pt x="727474" y="3731043"/>
                      <a:pt x="714220" y="3723660"/>
                    </a:cubicBezTo>
                    <a:cubicBezTo>
                      <a:pt x="704486" y="3717534"/>
                      <a:pt x="694332" y="3731127"/>
                      <a:pt x="685522" y="3737254"/>
                    </a:cubicBezTo>
                    <a:cubicBezTo>
                      <a:pt x="675538" y="3742960"/>
                      <a:pt x="664378" y="3748247"/>
                      <a:pt x="654312" y="3739353"/>
                    </a:cubicBezTo>
                    <a:cubicBezTo>
                      <a:pt x="636524" y="3722402"/>
                      <a:pt x="616724" y="3725926"/>
                      <a:pt x="595748" y="3729032"/>
                    </a:cubicBezTo>
                    <a:cubicBezTo>
                      <a:pt x="549853" y="3735159"/>
                      <a:pt x="510925" y="3710657"/>
                      <a:pt x="470654" y="3693623"/>
                    </a:cubicBezTo>
                    <a:cubicBezTo>
                      <a:pt x="452281" y="3685735"/>
                      <a:pt x="461515" y="3641344"/>
                      <a:pt x="482828" y="3622462"/>
                    </a:cubicBezTo>
                    <a:cubicBezTo>
                      <a:pt x="490882" y="3614742"/>
                      <a:pt x="498855" y="3610966"/>
                      <a:pt x="506909" y="3603246"/>
                    </a:cubicBezTo>
                    <a:cubicBezTo>
                      <a:pt x="519329" y="3594435"/>
                      <a:pt x="522769" y="3581092"/>
                      <a:pt x="509179" y="3570939"/>
                    </a:cubicBezTo>
                    <a:cubicBezTo>
                      <a:pt x="490133" y="3557512"/>
                      <a:pt x="498273" y="3545848"/>
                      <a:pt x="508428" y="3532254"/>
                    </a:cubicBezTo>
                    <a:cubicBezTo>
                      <a:pt x="522609" y="3514799"/>
                      <a:pt x="539559" y="3497009"/>
                      <a:pt x="521186" y="3470575"/>
                    </a:cubicBezTo>
                    <a:cubicBezTo>
                      <a:pt x="519257" y="3468562"/>
                      <a:pt x="521859" y="3457568"/>
                      <a:pt x="525048" y="3456058"/>
                    </a:cubicBezTo>
                    <a:cubicBezTo>
                      <a:pt x="546612" y="3443890"/>
                      <a:pt x="547537" y="3419052"/>
                      <a:pt x="559370" y="3400758"/>
                    </a:cubicBezTo>
                    <a:cubicBezTo>
                      <a:pt x="581859" y="3363751"/>
                      <a:pt x="584546" y="3348814"/>
                      <a:pt x="556526" y="3312311"/>
                    </a:cubicBezTo>
                    <a:cubicBezTo>
                      <a:pt x="544614" y="3297459"/>
                      <a:pt x="559213" y="3297375"/>
                      <a:pt x="566010" y="3293179"/>
                    </a:cubicBezTo>
                    <a:cubicBezTo>
                      <a:pt x="573645" y="3286633"/>
                      <a:pt x="589839" y="3285794"/>
                      <a:pt x="581115" y="3269431"/>
                    </a:cubicBezTo>
                    <a:cubicBezTo>
                      <a:pt x="574236" y="3259025"/>
                      <a:pt x="562069" y="3256005"/>
                      <a:pt x="549315" y="3262047"/>
                    </a:cubicBezTo>
                    <a:cubicBezTo>
                      <a:pt x="536982" y="3266914"/>
                      <a:pt x="525067" y="3270606"/>
                      <a:pt x="513489" y="3277068"/>
                    </a:cubicBezTo>
                    <a:cubicBezTo>
                      <a:pt x="505098" y="3282020"/>
                      <a:pt x="492428" y="3284117"/>
                      <a:pt x="486303" y="3275307"/>
                    </a:cubicBezTo>
                    <a:cubicBezTo>
                      <a:pt x="480936" y="3268090"/>
                      <a:pt x="487817" y="3259950"/>
                      <a:pt x="492683" y="3253740"/>
                    </a:cubicBezTo>
                    <a:cubicBezTo>
                      <a:pt x="496794" y="3245936"/>
                      <a:pt x="501326" y="3236957"/>
                      <a:pt x="505859" y="3227979"/>
                    </a:cubicBezTo>
                    <a:cubicBezTo>
                      <a:pt x="521383" y="3203055"/>
                      <a:pt x="542443" y="3196006"/>
                      <a:pt x="567360" y="3211530"/>
                    </a:cubicBezTo>
                    <a:cubicBezTo>
                      <a:pt x="584474" y="3222942"/>
                      <a:pt x="596054" y="3216480"/>
                      <a:pt x="604194" y="3204816"/>
                    </a:cubicBezTo>
                    <a:cubicBezTo>
                      <a:pt x="613676" y="3185683"/>
                      <a:pt x="600672" y="3185012"/>
                      <a:pt x="585402" y="3179557"/>
                    </a:cubicBezTo>
                    <a:cubicBezTo>
                      <a:pt x="563840" y="3173180"/>
                      <a:pt x="565101" y="3151111"/>
                      <a:pt x="567452" y="3133404"/>
                    </a:cubicBezTo>
                    <a:cubicBezTo>
                      <a:pt x="569300" y="3120817"/>
                      <a:pt x="566699" y="3113265"/>
                      <a:pt x="556547" y="3108314"/>
                    </a:cubicBezTo>
                    <a:cubicBezTo>
                      <a:pt x="545977" y="3104538"/>
                      <a:pt x="533810" y="3101518"/>
                      <a:pt x="526845" y="3113601"/>
                    </a:cubicBezTo>
                    <a:cubicBezTo>
                      <a:pt x="519461" y="3126860"/>
                      <a:pt x="510315" y="3130217"/>
                      <a:pt x="499073" y="3120903"/>
                    </a:cubicBezTo>
                    <a:cubicBezTo>
                      <a:pt x="486658" y="3111169"/>
                      <a:pt x="471052" y="3102946"/>
                      <a:pt x="480954" y="3082638"/>
                    </a:cubicBezTo>
                    <a:cubicBezTo>
                      <a:pt x="484731" y="3072065"/>
                      <a:pt x="486579" y="3059478"/>
                      <a:pt x="498913" y="3054610"/>
                    </a:cubicBezTo>
                    <a:cubicBezTo>
                      <a:pt x="506884" y="3050834"/>
                      <a:pt x="517203" y="3047896"/>
                      <a:pt x="513848" y="3038750"/>
                    </a:cubicBezTo>
                    <a:cubicBezTo>
                      <a:pt x="490530" y="2985381"/>
                      <a:pt x="535502" y="2967002"/>
                      <a:pt x="564872" y="2940401"/>
                    </a:cubicBezTo>
                    <a:cubicBezTo>
                      <a:pt x="573682" y="2934274"/>
                      <a:pt x="576619" y="2926051"/>
                      <a:pt x="582325" y="2917491"/>
                    </a:cubicBezTo>
                    <a:cubicBezTo>
                      <a:pt x="593319" y="2901547"/>
                      <a:pt x="587949" y="2894331"/>
                      <a:pt x="571505" y="2888457"/>
                    </a:cubicBezTo>
                    <a:cubicBezTo>
                      <a:pt x="562108" y="2885101"/>
                      <a:pt x="550363" y="2880905"/>
                      <a:pt x="541806" y="2875199"/>
                    </a:cubicBezTo>
                    <a:cubicBezTo>
                      <a:pt x="530144" y="2867059"/>
                      <a:pt x="529977" y="2856402"/>
                      <a:pt x="537698" y="2845913"/>
                    </a:cubicBezTo>
                    <a:cubicBezTo>
                      <a:pt x="547850" y="2832318"/>
                      <a:pt x="550702" y="2846584"/>
                      <a:pt x="556910" y="2851451"/>
                    </a:cubicBezTo>
                    <a:cubicBezTo>
                      <a:pt x="563453" y="2859087"/>
                      <a:pt x="570251" y="2854891"/>
                      <a:pt x="578221" y="2851115"/>
                    </a:cubicBezTo>
                    <a:cubicBezTo>
                      <a:pt x="619670" y="2831477"/>
                      <a:pt x="630998" y="2836848"/>
                      <a:pt x="644250" y="2881323"/>
                    </a:cubicBezTo>
                    <a:cubicBezTo>
                      <a:pt x="645340" y="2885687"/>
                      <a:pt x="647268" y="2887700"/>
                      <a:pt x="649954" y="2891308"/>
                    </a:cubicBezTo>
                    <a:cubicBezTo>
                      <a:pt x="676554" y="2846497"/>
                      <a:pt x="677058" y="2841378"/>
                      <a:pt x="647110" y="2802862"/>
                    </a:cubicBezTo>
                    <a:cubicBezTo>
                      <a:pt x="645180" y="2800848"/>
                      <a:pt x="644006" y="2800429"/>
                      <a:pt x="642076" y="2798414"/>
                    </a:cubicBezTo>
                    <a:cubicBezTo>
                      <a:pt x="637966" y="2787674"/>
                      <a:pt x="645434" y="2770471"/>
                      <a:pt x="626472" y="2771646"/>
                    </a:cubicBezTo>
                    <a:cubicBezTo>
                      <a:pt x="613048" y="2772150"/>
                      <a:pt x="615480" y="2787591"/>
                      <a:pt x="610528" y="2797744"/>
                    </a:cubicBezTo>
                    <a:cubicBezTo>
                      <a:pt x="601130" y="2812933"/>
                      <a:pt x="593159" y="2816709"/>
                      <a:pt x="582506" y="2798332"/>
                    </a:cubicBezTo>
                    <a:cubicBezTo>
                      <a:pt x="576802" y="2788346"/>
                      <a:pt x="567909" y="2779871"/>
                      <a:pt x="564554" y="2770724"/>
                    </a:cubicBezTo>
                    <a:cubicBezTo>
                      <a:pt x="558598" y="2754026"/>
                      <a:pt x="560866" y="2740264"/>
                      <a:pt x="584022" y="2745885"/>
                    </a:cubicBezTo>
                    <a:cubicBezTo>
                      <a:pt x="597362" y="2749325"/>
                      <a:pt x="609610" y="2748401"/>
                      <a:pt x="620854" y="2739171"/>
                    </a:cubicBezTo>
                    <a:cubicBezTo>
                      <a:pt x="641414" y="2718696"/>
                      <a:pt x="639822" y="2700906"/>
                      <a:pt x="607772" y="2686809"/>
                    </a:cubicBezTo>
                    <a:cubicBezTo>
                      <a:pt x="583190" y="2674054"/>
                      <a:pt x="584114" y="2667761"/>
                      <a:pt x="589823" y="2640656"/>
                    </a:cubicBezTo>
                    <a:cubicBezTo>
                      <a:pt x="604426" y="2584936"/>
                      <a:pt x="643278" y="2539202"/>
                      <a:pt x="647312" y="2479706"/>
                    </a:cubicBezTo>
                    <a:cubicBezTo>
                      <a:pt x="648404" y="2465524"/>
                      <a:pt x="659648" y="2456293"/>
                      <a:pt x="675926" y="2451510"/>
                    </a:cubicBezTo>
                    <a:cubicBezTo>
                      <a:pt x="723078" y="2441858"/>
                      <a:pt x="765282" y="2423815"/>
                      <a:pt x="793816" y="2381019"/>
                    </a:cubicBezTo>
                    <a:cubicBezTo>
                      <a:pt x="810096" y="2357690"/>
                      <a:pt x="842146" y="2353242"/>
                      <a:pt x="863458" y="2334361"/>
                    </a:cubicBezTo>
                    <a:cubicBezTo>
                      <a:pt x="869920" y="2327395"/>
                      <a:pt x="882252" y="2341073"/>
                      <a:pt x="888376" y="2349885"/>
                    </a:cubicBezTo>
                    <a:cubicBezTo>
                      <a:pt x="897100" y="2366248"/>
                      <a:pt x="905824" y="2364066"/>
                      <a:pt x="918328" y="2351310"/>
                    </a:cubicBezTo>
                    <a:cubicBezTo>
                      <a:pt x="946942" y="2323114"/>
                      <a:pt x="976310" y="2296512"/>
                      <a:pt x="994856" y="2259422"/>
                    </a:cubicBezTo>
                    <a:cubicBezTo>
                      <a:pt x="1004758" y="2239114"/>
                      <a:pt x="1021708" y="2221323"/>
                      <a:pt x="1048308" y="2213604"/>
                    </a:cubicBezTo>
                    <a:cubicBezTo>
                      <a:pt x="1086818" y="2202190"/>
                      <a:pt x="1111658" y="2166022"/>
                      <a:pt x="1149500" y="2149071"/>
                    </a:cubicBezTo>
                    <a:cubicBezTo>
                      <a:pt x="1163848" y="2142273"/>
                      <a:pt x="1168214" y="2104092"/>
                      <a:pt x="1171910" y="2078917"/>
                    </a:cubicBezTo>
                    <a:cubicBezTo>
                      <a:pt x="1176442" y="2051393"/>
                      <a:pt x="1183576" y="2031420"/>
                      <a:pt x="1216634" y="2035280"/>
                    </a:cubicBezTo>
                    <a:cubicBezTo>
                      <a:pt x="1237524" y="2036119"/>
                      <a:pt x="1252460" y="2020258"/>
                      <a:pt x="1254392" y="2003727"/>
                    </a:cubicBezTo>
                    <a:cubicBezTo>
                      <a:pt x="1257984" y="1974210"/>
                      <a:pt x="1270632" y="1967303"/>
                      <a:pt x="1288270" y="1970933"/>
                    </a:cubicBezTo>
                    <a:close/>
                    <a:moveTo>
                      <a:pt x="4947554" y="1615148"/>
                    </a:moveTo>
                    <a:lnTo>
                      <a:pt x="4960064" y="1628787"/>
                    </a:lnTo>
                    <a:cubicBezTo>
                      <a:pt x="4977058" y="1653431"/>
                      <a:pt x="4985338" y="1683722"/>
                      <a:pt x="5001922" y="1709523"/>
                    </a:cubicBezTo>
                    <a:cubicBezTo>
                      <a:pt x="5008454" y="1717158"/>
                      <a:pt x="5015070" y="1725485"/>
                      <a:pt x="5020242" y="1734621"/>
                    </a:cubicBezTo>
                    <a:lnTo>
                      <a:pt x="5024486" y="1747802"/>
                    </a:lnTo>
                    <a:lnTo>
                      <a:pt x="5040228" y="1675615"/>
                    </a:lnTo>
                    <a:cubicBezTo>
                      <a:pt x="5049514" y="1645899"/>
                      <a:pt x="5032940" y="1625446"/>
                      <a:pt x="5001696" y="1627498"/>
                    </a:cubicBezTo>
                    <a:cubicBezTo>
                      <a:pt x="4990020" y="1628613"/>
                      <a:pt x="4979098" y="1626693"/>
                      <a:pt x="4968498" y="1623402"/>
                    </a:cubicBezTo>
                    <a:close/>
                    <a:moveTo>
                      <a:pt x="2256184" y="1312365"/>
                    </a:moveTo>
                    <a:cubicBezTo>
                      <a:pt x="2269832" y="1312611"/>
                      <a:pt x="2284234" y="1316764"/>
                      <a:pt x="2297860" y="1315679"/>
                    </a:cubicBezTo>
                    <a:cubicBezTo>
                      <a:pt x="2307334" y="1315096"/>
                      <a:pt x="2309098" y="1324984"/>
                      <a:pt x="2308932" y="1332859"/>
                    </a:cubicBezTo>
                    <a:cubicBezTo>
                      <a:pt x="2303828" y="1369387"/>
                      <a:pt x="2322872" y="1401316"/>
                      <a:pt x="2326070" y="1436842"/>
                    </a:cubicBezTo>
                    <a:cubicBezTo>
                      <a:pt x="2326746" y="1460889"/>
                      <a:pt x="2362222" y="1480173"/>
                      <a:pt x="2387292" y="1469290"/>
                    </a:cubicBezTo>
                    <a:cubicBezTo>
                      <a:pt x="2403978" y="1463348"/>
                      <a:pt x="2419906" y="1455813"/>
                      <a:pt x="2439110" y="1461350"/>
                    </a:cubicBezTo>
                    <a:cubicBezTo>
                      <a:pt x="2461500" y="1465380"/>
                      <a:pt x="2484462" y="1423329"/>
                      <a:pt x="2476996" y="1403469"/>
                    </a:cubicBezTo>
                    <a:cubicBezTo>
                      <a:pt x="2473974" y="1397101"/>
                      <a:pt x="2472128" y="1391151"/>
                      <a:pt x="2467680" y="1377661"/>
                    </a:cubicBezTo>
                    <a:cubicBezTo>
                      <a:pt x="2486718" y="1391073"/>
                      <a:pt x="2500554" y="1389403"/>
                      <a:pt x="2517994" y="1385053"/>
                    </a:cubicBezTo>
                    <a:cubicBezTo>
                      <a:pt x="2547758" y="1375847"/>
                      <a:pt x="2573930" y="1406355"/>
                      <a:pt x="2564630" y="1436094"/>
                    </a:cubicBezTo>
                    <a:cubicBezTo>
                      <a:pt x="2564212" y="1437267"/>
                      <a:pt x="2562200" y="1439193"/>
                      <a:pt x="2561362" y="1441539"/>
                    </a:cubicBezTo>
                    <a:cubicBezTo>
                      <a:pt x="2560440" y="1447823"/>
                      <a:pt x="2561868" y="1454945"/>
                      <a:pt x="2566566" y="1456623"/>
                    </a:cubicBezTo>
                    <a:cubicBezTo>
                      <a:pt x="2606230" y="1464178"/>
                      <a:pt x="2573296" y="1530439"/>
                      <a:pt x="2625368" y="1529202"/>
                    </a:cubicBezTo>
                    <a:cubicBezTo>
                      <a:pt x="2633250" y="1529372"/>
                      <a:pt x="2641048" y="1533481"/>
                      <a:pt x="2645912" y="1527282"/>
                    </a:cubicBezTo>
                    <a:cubicBezTo>
                      <a:pt x="2674744" y="1487328"/>
                      <a:pt x="2715836" y="1502005"/>
                      <a:pt x="2751642" y="1505538"/>
                    </a:cubicBezTo>
                    <a:cubicBezTo>
                      <a:pt x="2789798" y="1509910"/>
                      <a:pt x="2814612" y="1492324"/>
                      <a:pt x="2815022" y="1454119"/>
                    </a:cubicBezTo>
                    <a:cubicBezTo>
                      <a:pt x="2815270" y="1442305"/>
                      <a:pt x="2804950" y="1426717"/>
                      <a:pt x="2823230" y="1420021"/>
                    </a:cubicBezTo>
                    <a:cubicBezTo>
                      <a:pt x="2840670" y="1415671"/>
                      <a:pt x="2854422" y="1417939"/>
                      <a:pt x="2865158" y="1432354"/>
                    </a:cubicBezTo>
                    <a:cubicBezTo>
                      <a:pt x="2870946" y="1438388"/>
                      <a:pt x="2877152" y="1443250"/>
                      <a:pt x="2887466" y="1440322"/>
                    </a:cubicBezTo>
                    <a:cubicBezTo>
                      <a:pt x="2921508" y="1433966"/>
                      <a:pt x="2945078" y="1456933"/>
                      <a:pt x="2936116" y="1489438"/>
                    </a:cubicBezTo>
                    <a:cubicBezTo>
                      <a:pt x="2929748" y="1510967"/>
                      <a:pt x="2915164" y="1529562"/>
                      <a:pt x="2911900" y="1553523"/>
                    </a:cubicBezTo>
                    <a:cubicBezTo>
                      <a:pt x="2910562" y="1560980"/>
                      <a:pt x="2900082" y="1571784"/>
                      <a:pt x="2892536" y="1574378"/>
                    </a:cubicBezTo>
                    <a:cubicBezTo>
                      <a:pt x="2850866" y="1587265"/>
                      <a:pt x="2824126" y="1621355"/>
                      <a:pt x="2788998" y="1641869"/>
                    </a:cubicBezTo>
                    <a:cubicBezTo>
                      <a:pt x="2781788" y="1647229"/>
                      <a:pt x="2770300" y="1649738"/>
                      <a:pt x="2772820" y="1661218"/>
                    </a:cubicBezTo>
                    <a:cubicBezTo>
                      <a:pt x="2775758" y="1671525"/>
                      <a:pt x="2787162" y="1672953"/>
                      <a:pt x="2795462" y="1671951"/>
                    </a:cubicBezTo>
                    <a:cubicBezTo>
                      <a:pt x="2825900" y="1668275"/>
                      <a:pt x="2852150" y="1676329"/>
                      <a:pt x="2880746" y="1685220"/>
                    </a:cubicBezTo>
                    <a:cubicBezTo>
                      <a:pt x="2899950" y="1690757"/>
                      <a:pt x="2930470" y="1683145"/>
                      <a:pt x="2956130" y="1681730"/>
                    </a:cubicBezTo>
                    <a:cubicBezTo>
                      <a:pt x="2972312" y="1680898"/>
                      <a:pt x="2980946" y="1664145"/>
                      <a:pt x="2965428" y="1651990"/>
                    </a:cubicBezTo>
                    <a:cubicBezTo>
                      <a:pt x="2954944" y="1644278"/>
                      <a:pt x="2953598" y="1633218"/>
                      <a:pt x="2948650" y="1624837"/>
                    </a:cubicBezTo>
                    <a:cubicBezTo>
                      <a:pt x="2947558" y="1620480"/>
                      <a:pt x="2946886" y="1614950"/>
                      <a:pt x="2946548" y="1612186"/>
                    </a:cubicBezTo>
                    <a:cubicBezTo>
                      <a:pt x="2977994" y="1616806"/>
                      <a:pt x="2977984" y="1579773"/>
                      <a:pt x="2998612" y="1573916"/>
                    </a:cubicBezTo>
                    <a:cubicBezTo>
                      <a:pt x="3012110" y="1569480"/>
                      <a:pt x="3013702" y="1568727"/>
                      <a:pt x="3005650" y="1557915"/>
                    </a:cubicBezTo>
                    <a:cubicBezTo>
                      <a:pt x="2996086" y="1543920"/>
                      <a:pt x="3007320" y="1534708"/>
                      <a:pt x="3016960" y="1526250"/>
                    </a:cubicBezTo>
                    <a:cubicBezTo>
                      <a:pt x="3026602" y="1517791"/>
                      <a:pt x="3033226" y="1521479"/>
                      <a:pt x="3040106" y="1531872"/>
                    </a:cubicBezTo>
                    <a:cubicBezTo>
                      <a:pt x="3048158" y="1542683"/>
                      <a:pt x="3065846" y="1526519"/>
                      <a:pt x="3073062" y="1539677"/>
                    </a:cubicBezTo>
                    <a:cubicBezTo>
                      <a:pt x="3082624" y="1553672"/>
                      <a:pt x="3092944" y="1569259"/>
                      <a:pt x="3084648" y="1588778"/>
                    </a:cubicBezTo>
                    <a:cubicBezTo>
                      <a:pt x="3079704" y="1598914"/>
                      <a:pt x="3073584" y="1608630"/>
                      <a:pt x="3077278" y="1620529"/>
                    </a:cubicBezTo>
                    <a:cubicBezTo>
                      <a:pt x="3078708" y="1627652"/>
                      <a:pt x="3082062" y="1636786"/>
                      <a:pt x="3091538" y="1636202"/>
                    </a:cubicBezTo>
                    <a:cubicBezTo>
                      <a:pt x="3102188" y="1636039"/>
                      <a:pt x="3107468" y="1628667"/>
                      <a:pt x="3105704" y="1618781"/>
                    </a:cubicBezTo>
                    <a:cubicBezTo>
                      <a:pt x="3101168" y="1590711"/>
                      <a:pt x="3104850" y="1565578"/>
                      <a:pt x="3126982" y="1544388"/>
                    </a:cubicBezTo>
                    <a:cubicBezTo>
                      <a:pt x="3135448" y="1535511"/>
                      <a:pt x="3141566" y="1525794"/>
                      <a:pt x="3153472" y="1522112"/>
                    </a:cubicBezTo>
                    <a:cubicBezTo>
                      <a:pt x="3165714" y="1521195"/>
                      <a:pt x="3174854" y="1517847"/>
                      <a:pt x="3174764" y="1503268"/>
                    </a:cubicBezTo>
                    <a:cubicBezTo>
                      <a:pt x="3176104" y="1495811"/>
                      <a:pt x="3179372" y="1490367"/>
                      <a:pt x="3186500" y="1488945"/>
                    </a:cubicBezTo>
                    <a:cubicBezTo>
                      <a:pt x="3193628" y="1487524"/>
                      <a:pt x="3195892" y="1492300"/>
                      <a:pt x="3198158" y="1497077"/>
                    </a:cubicBezTo>
                    <a:cubicBezTo>
                      <a:pt x="3204282" y="1505876"/>
                      <a:pt x="3202942" y="1513333"/>
                      <a:pt x="3198418" y="1522296"/>
                    </a:cubicBezTo>
                    <a:cubicBezTo>
                      <a:pt x="3193892" y="1531259"/>
                      <a:pt x="3169910" y="1527983"/>
                      <a:pt x="3180728" y="1538460"/>
                    </a:cubicBezTo>
                    <a:cubicBezTo>
                      <a:pt x="3190374" y="1548518"/>
                      <a:pt x="3207066" y="1561092"/>
                      <a:pt x="3225344" y="1554396"/>
                    </a:cubicBezTo>
                    <a:cubicBezTo>
                      <a:pt x="3240436" y="1549207"/>
                      <a:pt x="3262066" y="1533128"/>
                      <a:pt x="3267522" y="1554914"/>
                    </a:cubicBezTo>
                    <a:cubicBezTo>
                      <a:pt x="3271468" y="1573516"/>
                      <a:pt x="3246820" y="1583226"/>
                      <a:pt x="3228204" y="1587156"/>
                    </a:cubicBezTo>
                    <a:cubicBezTo>
                      <a:pt x="3186198" y="1597279"/>
                      <a:pt x="3157616" y="1643936"/>
                      <a:pt x="3170542" y="1685582"/>
                    </a:cubicBezTo>
                    <a:cubicBezTo>
                      <a:pt x="3174654" y="1696307"/>
                      <a:pt x="3182036" y="1701589"/>
                      <a:pt x="3192264" y="1702597"/>
                    </a:cubicBezTo>
                    <a:cubicBezTo>
                      <a:pt x="3207192" y="1705285"/>
                      <a:pt x="3214904" y="1694815"/>
                      <a:pt x="3219092" y="1683086"/>
                    </a:cubicBezTo>
                    <a:cubicBezTo>
                      <a:pt x="3226214" y="1663148"/>
                      <a:pt x="3243654" y="1658798"/>
                      <a:pt x="3260594" y="1659558"/>
                    </a:cubicBezTo>
                    <a:cubicBezTo>
                      <a:pt x="3277530" y="1660319"/>
                      <a:pt x="3287596" y="1669203"/>
                      <a:pt x="3292800" y="1684287"/>
                    </a:cubicBezTo>
                    <a:cubicBezTo>
                      <a:pt x="3299932" y="1701382"/>
                      <a:pt x="3299512" y="1702554"/>
                      <a:pt x="3270172" y="1729103"/>
                    </a:cubicBezTo>
                    <a:cubicBezTo>
                      <a:pt x="3293400" y="1730787"/>
                      <a:pt x="3312440" y="1744200"/>
                      <a:pt x="3331142" y="1754848"/>
                    </a:cubicBezTo>
                    <a:cubicBezTo>
                      <a:pt x="3354876" y="1769938"/>
                      <a:pt x="3347418" y="1787111"/>
                      <a:pt x="3321594" y="1796402"/>
                    </a:cubicBezTo>
                    <a:cubicBezTo>
                      <a:pt x="3337530" y="1807383"/>
                      <a:pt x="3354550" y="1804205"/>
                      <a:pt x="3369896" y="1805719"/>
                    </a:cubicBezTo>
                    <a:cubicBezTo>
                      <a:pt x="3375432" y="1805051"/>
                      <a:pt x="3386918" y="1802543"/>
                      <a:pt x="3386328" y="1793075"/>
                    </a:cubicBezTo>
                    <a:cubicBezTo>
                      <a:pt x="3386156" y="1782434"/>
                      <a:pt x="3377432" y="1766093"/>
                      <a:pt x="3393278" y="1762496"/>
                    </a:cubicBezTo>
                    <a:cubicBezTo>
                      <a:pt x="3407114" y="1760825"/>
                      <a:pt x="3426738" y="1765190"/>
                      <a:pt x="3437558" y="1775667"/>
                    </a:cubicBezTo>
                    <a:cubicBezTo>
                      <a:pt x="3459616" y="1795449"/>
                      <a:pt x="3490390" y="1794538"/>
                      <a:pt x="3513706" y="1810801"/>
                    </a:cubicBezTo>
                    <a:cubicBezTo>
                      <a:pt x="3528886" y="1820191"/>
                      <a:pt x="3549346" y="1822209"/>
                      <a:pt x="3568210" y="1806465"/>
                    </a:cubicBezTo>
                    <a:cubicBezTo>
                      <a:pt x="3587908" y="1788375"/>
                      <a:pt x="3649550" y="1819650"/>
                      <a:pt x="3652156" y="1845707"/>
                    </a:cubicBezTo>
                    <a:cubicBezTo>
                      <a:pt x="3652494" y="1848473"/>
                      <a:pt x="3652746" y="1855175"/>
                      <a:pt x="3651572" y="1854756"/>
                    </a:cubicBezTo>
                    <a:cubicBezTo>
                      <a:pt x="3618960" y="1868233"/>
                      <a:pt x="3631714" y="1899238"/>
                      <a:pt x="3626102" y="1922361"/>
                    </a:cubicBezTo>
                    <a:cubicBezTo>
                      <a:pt x="3615126" y="1956791"/>
                      <a:pt x="3626118" y="1977909"/>
                      <a:pt x="3658070" y="1995934"/>
                    </a:cubicBezTo>
                    <a:cubicBezTo>
                      <a:pt x="3676356" y="2007756"/>
                      <a:pt x="3692796" y="2032142"/>
                      <a:pt x="3720380" y="2014223"/>
                    </a:cubicBezTo>
                    <a:cubicBezTo>
                      <a:pt x="3725578" y="2010791"/>
                      <a:pt x="3736480" y="2017330"/>
                      <a:pt x="3733884" y="2028305"/>
                    </a:cubicBezTo>
                    <a:cubicBezTo>
                      <a:pt x="3732124" y="2036934"/>
                      <a:pt x="3730704" y="2048327"/>
                      <a:pt x="3717286" y="2048825"/>
                    </a:cubicBezTo>
                    <a:cubicBezTo>
                      <a:pt x="3712172" y="2048320"/>
                      <a:pt x="3707976" y="2041533"/>
                      <a:pt x="3701942" y="2047311"/>
                    </a:cubicBezTo>
                    <a:cubicBezTo>
                      <a:pt x="3699766" y="2057114"/>
                      <a:pt x="3706306" y="2064740"/>
                      <a:pt x="3710502" y="2071528"/>
                    </a:cubicBezTo>
                    <a:cubicBezTo>
                      <a:pt x="3713858" y="2080663"/>
                      <a:pt x="3720402" y="2088289"/>
                      <a:pt x="3720656" y="2094992"/>
                    </a:cubicBezTo>
                    <a:cubicBezTo>
                      <a:pt x="3717480" y="2133532"/>
                      <a:pt x="3714386" y="2168133"/>
                      <a:pt x="3752128" y="2192194"/>
                    </a:cubicBezTo>
                    <a:cubicBezTo>
                      <a:pt x="3757160" y="2196636"/>
                      <a:pt x="3752970" y="2208364"/>
                      <a:pt x="3750038" y="2216573"/>
                    </a:cubicBezTo>
                    <a:cubicBezTo>
                      <a:pt x="3738056" y="2242711"/>
                      <a:pt x="3759530" y="2271540"/>
                      <a:pt x="3787202" y="2268200"/>
                    </a:cubicBezTo>
                    <a:cubicBezTo>
                      <a:pt x="3819650" y="2262598"/>
                      <a:pt x="3853528" y="2264119"/>
                      <a:pt x="3855778" y="2213346"/>
                    </a:cubicBezTo>
                    <a:cubicBezTo>
                      <a:pt x="3855772" y="2194830"/>
                      <a:pt x="3875554" y="2172802"/>
                      <a:pt x="3904316" y="2173818"/>
                    </a:cubicBezTo>
                    <a:cubicBezTo>
                      <a:pt x="3925196" y="2174664"/>
                      <a:pt x="3936512" y="2161514"/>
                      <a:pt x="3949758" y="2150376"/>
                    </a:cubicBezTo>
                    <a:cubicBezTo>
                      <a:pt x="3970968" y="2135470"/>
                      <a:pt x="3984220" y="2142848"/>
                      <a:pt x="3996048" y="2161621"/>
                    </a:cubicBezTo>
                    <a:cubicBezTo>
                      <a:pt x="4006284" y="2181145"/>
                      <a:pt x="4018950" y="2197572"/>
                      <a:pt x="3989858" y="2212308"/>
                    </a:cubicBezTo>
                    <a:cubicBezTo>
                      <a:pt x="3961182" y="2225870"/>
                      <a:pt x="3937542" y="2243875"/>
                      <a:pt x="3901318" y="2241515"/>
                    </a:cubicBezTo>
                    <a:cubicBezTo>
                      <a:pt x="3876916" y="2239411"/>
                      <a:pt x="3869462" y="2275100"/>
                      <a:pt x="3848754" y="2284895"/>
                    </a:cubicBezTo>
                    <a:cubicBezTo>
                      <a:pt x="3843976" y="2287156"/>
                      <a:pt x="3846158" y="2295870"/>
                      <a:pt x="3851190" y="2300313"/>
                    </a:cubicBezTo>
                    <a:cubicBezTo>
                      <a:pt x="3856978" y="2306348"/>
                      <a:pt x="3862176" y="2302914"/>
                      <a:pt x="3868968" y="2298728"/>
                    </a:cubicBezTo>
                    <a:cubicBezTo>
                      <a:pt x="3917258" y="2271013"/>
                      <a:pt x="3968234" y="2246902"/>
                      <a:pt x="4027688" y="2250947"/>
                    </a:cubicBezTo>
                    <a:cubicBezTo>
                      <a:pt x="4030034" y="2251785"/>
                      <a:pt x="4033976" y="2251871"/>
                      <a:pt x="4033976" y="2251871"/>
                    </a:cubicBezTo>
                    <a:cubicBezTo>
                      <a:pt x="4052938" y="2287737"/>
                      <a:pt x="4088070" y="2285739"/>
                      <a:pt x="4122284" y="2290026"/>
                    </a:cubicBezTo>
                    <a:cubicBezTo>
                      <a:pt x="4139558" y="2293551"/>
                      <a:pt x="4147866" y="2311065"/>
                      <a:pt x="4124308" y="2325132"/>
                    </a:cubicBezTo>
                    <a:cubicBezTo>
                      <a:pt x="4115504" y="2331245"/>
                      <a:pt x="4109468" y="2337024"/>
                      <a:pt x="4098400" y="2338360"/>
                    </a:cubicBezTo>
                    <a:cubicBezTo>
                      <a:pt x="4088506" y="2340116"/>
                      <a:pt x="4082052" y="2347068"/>
                      <a:pt x="4083816" y="2356955"/>
                    </a:cubicBezTo>
                    <a:cubicBezTo>
                      <a:pt x="4091372" y="2391393"/>
                      <a:pt x="4081490" y="2430182"/>
                      <a:pt x="4110426" y="2460355"/>
                    </a:cubicBezTo>
                    <a:cubicBezTo>
                      <a:pt x="4119320" y="2468820"/>
                      <a:pt x="4116050" y="2474265"/>
                      <a:pt x="4107330" y="2476440"/>
                    </a:cubicBezTo>
                    <a:cubicBezTo>
                      <a:pt x="4075634" y="2483633"/>
                      <a:pt x="4051834" y="2528030"/>
                      <a:pt x="4013084" y="2495675"/>
                    </a:cubicBezTo>
                    <a:cubicBezTo>
                      <a:pt x="4010736" y="2494837"/>
                      <a:pt x="4005202" y="2495504"/>
                      <a:pt x="4003190" y="2497431"/>
                    </a:cubicBezTo>
                    <a:cubicBezTo>
                      <a:pt x="3985336" y="2521470"/>
                      <a:pt x="3956998" y="2537797"/>
                      <a:pt x="3940320" y="2562256"/>
                    </a:cubicBezTo>
                    <a:cubicBezTo>
                      <a:pt x="3930596" y="2574653"/>
                      <a:pt x="3949798" y="2580190"/>
                      <a:pt x="3958940" y="2576842"/>
                    </a:cubicBezTo>
                    <a:cubicBezTo>
                      <a:pt x="4005472" y="2557756"/>
                      <a:pt x="4035000" y="2597398"/>
                      <a:pt x="4073408" y="2608472"/>
                    </a:cubicBezTo>
                    <a:cubicBezTo>
                      <a:pt x="4074582" y="2608891"/>
                      <a:pt x="4076092" y="2612076"/>
                      <a:pt x="4076848" y="2613667"/>
                    </a:cubicBezTo>
                    <a:cubicBezTo>
                      <a:pt x="4064952" y="2654382"/>
                      <a:pt x="4098074" y="2654311"/>
                      <a:pt x="4121054" y="2667809"/>
                    </a:cubicBezTo>
                    <a:cubicBezTo>
                      <a:pt x="4143616" y="2682479"/>
                      <a:pt x="4139932" y="2707613"/>
                      <a:pt x="4136670" y="2731575"/>
                    </a:cubicBezTo>
                    <a:cubicBezTo>
                      <a:pt x="4134910" y="2740204"/>
                      <a:pt x="4129630" y="2747574"/>
                      <a:pt x="4127872" y="2756204"/>
                    </a:cubicBezTo>
                    <a:cubicBezTo>
                      <a:pt x="4126786" y="2770363"/>
                      <a:pt x="4130480" y="2782262"/>
                      <a:pt x="4145318" y="2770371"/>
                    </a:cubicBezTo>
                    <a:cubicBezTo>
                      <a:pt x="4167366" y="2753119"/>
                      <a:pt x="4188664" y="2752792"/>
                      <a:pt x="4212984" y="2758834"/>
                    </a:cubicBezTo>
                    <a:cubicBezTo>
                      <a:pt x="4229084" y="2761939"/>
                      <a:pt x="4243338" y="2759096"/>
                      <a:pt x="4258012" y="2755080"/>
                    </a:cubicBezTo>
                    <a:cubicBezTo>
                      <a:pt x="4267570" y="2750560"/>
                      <a:pt x="4280650" y="2747296"/>
                      <a:pt x="4287110" y="2758861"/>
                    </a:cubicBezTo>
                    <a:cubicBezTo>
                      <a:pt x="4293990" y="2769253"/>
                      <a:pt x="4291812" y="2779056"/>
                      <a:pt x="4285274" y="2789944"/>
                    </a:cubicBezTo>
                    <a:cubicBezTo>
                      <a:pt x="4261218" y="2827638"/>
                      <a:pt x="4262394" y="2828058"/>
                      <a:pt x="4302482" y="2852957"/>
                    </a:cubicBezTo>
                    <a:cubicBezTo>
                      <a:pt x="4321184" y="2863605"/>
                      <a:pt x="4352548" y="2872162"/>
                      <a:pt x="4328156" y="2907091"/>
                    </a:cubicBezTo>
                    <a:cubicBezTo>
                      <a:pt x="4322456" y="2915635"/>
                      <a:pt x="4330930" y="2925274"/>
                      <a:pt x="4344764" y="2923603"/>
                    </a:cubicBezTo>
                    <a:cubicBezTo>
                      <a:pt x="4375622" y="2918755"/>
                      <a:pt x="4391138" y="2930909"/>
                      <a:pt x="4383770" y="2962661"/>
                    </a:cubicBezTo>
                    <a:cubicBezTo>
                      <a:pt x="4381926" y="2975228"/>
                      <a:pt x="4385786" y="2979251"/>
                      <a:pt x="4397190" y="2980680"/>
                    </a:cubicBezTo>
                    <a:cubicBezTo>
                      <a:pt x="4409014" y="2980935"/>
                      <a:pt x="4419580" y="2984710"/>
                      <a:pt x="4430228" y="2984546"/>
                    </a:cubicBezTo>
                    <a:cubicBezTo>
                      <a:pt x="4436518" y="2985471"/>
                      <a:pt x="4444400" y="2985641"/>
                      <a:pt x="4445410" y="2993936"/>
                    </a:cubicBezTo>
                    <a:cubicBezTo>
                      <a:pt x="4445664" y="3000639"/>
                      <a:pt x="4438536" y="3002060"/>
                      <a:pt x="4434930" y="3004740"/>
                    </a:cubicBezTo>
                    <a:cubicBezTo>
                      <a:pt x="4403660" y="3029277"/>
                      <a:pt x="4402404" y="3032795"/>
                      <a:pt x="4428240" y="3060538"/>
                    </a:cubicBezTo>
                    <a:cubicBezTo>
                      <a:pt x="4446358" y="3080235"/>
                      <a:pt x="4449466" y="3101182"/>
                      <a:pt x="4444610" y="3125897"/>
                    </a:cubicBezTo>
                    <a:cubicBezTo>
                      <a:pt x="4443606" y="3136117"/>
                      <a:pt x="4443022" y="3145166"/>
                      <a:pt x="4454764" y="3149360"/>
                    </a:cubicBezTo>
                    <a:cubicBezTo>
                      <a:pt x="4466502" y="3153553"/>
                      <a:pt x="4473376" y="3145428"/>
                      <a:pt x="4477146" y="3134873"/>
                    </a:cubicBezTo>
                    <a:cubicBezTo>
                      <a:pt x="4480918" y="3124317"/>
                      <a:pt x="4488546" y="3117786"/>
                      <a:pt x="4501962" y="3117288"/>
                    </a:cubicBezTo>
                    <a:cubicBezTo>
                      <a:pt x="4516552" y="3117209"/>
                      <a:pt x="4513120" y="3130531"/>
                      <a:pt x="4515302" y="3139244"/>
                    </a:cubicBezTo>
                    <a:cubicBezTo>
                      <a:pt x="4517402" y="3151897"/>
                      <a:pt x="4523608" y="3156758"/>
                      <a:pt x="4534340" y="3152657"/>
                    </a:cubicBezTo>
                    <a:cubicBezTo>
                      <a:pt x="4557732" y="3146466"/>
                      <a:pt x="4562518" y="3162722"/>
                      <a:pt x="4559084" y="3176042"/>
                    </a:cubicBezTo>
                    <a:cubicBezTo>
                      <a:pt x="4551880" y="3199918"/>
                      <a:pt x="4562952" y="3217098"/>
                      <a:pt x="4572434" y="3235032"/>
                    </a:cubicBezTo>
                    <a:cubicBezTo>
                      <a:pt x="4584516" y="3260506"/>
                      <a:pt x="4573452" y="3280359"/>
                      <a:pt x="4545866" y="3279763"/>
                    </a:cubicBezTo>
                    <a:cubicBezTo>
                      <a:pt x="4541506" y="3280850"/>
                      <a:pt x="4536472" y="3276408"/>
                      <a:pt x="4532112" y="3277495"/>
                    </a:cubicBezTo>
                    <a:cubicBezTo>
                      <a:pt x="4519114" y="3276820"/>
                      <a:pt x="4496472" y="3266087"/>
                      <a:pt x="4494212" y="3279826"/>
                    </a:cubicBezTo>
                    <a:cubicBezTo>
                      <a:pt x="4489940" y="3295492"/>
                      <a:pt x="4512248" y="3303460"/>
                      <a:pt x="4527092" y="3310086"/>
                    </a:cubicBezTo>
                    <a:cubicBezTo>
                      <a:pt x="4543528" y="3315957"/>
                      <a:pt x="4559292" y="3316297"/>
                      <a:pt x="4575558" y="3311528"/>
                    </a:cubicBezTo>
                    <a:cubicBezTo>
                      <a:pt x="4593836" y="3304832"/>
                      <a:pt x="4604740" y="3311371"/>
                      <a:pt x="4615476" y="3325786"/>
                    </a:cubicBezTo>
                    <a:cubicBezTo>
                      <a:pt x="4626632" y="3339028"/>
                      <a:pt x="4631336" y="3359222"/>
                      <a:pt x="4652552" y="3362833"/>
                    </a:cubicBezTo>
                    <a:cubicBezTo>
                      <a:pt x="4659596" y="3365349"/>
                      <a:pt x="4659012" y="3374398"/>
                      <a:pt x="4655324" y="3381015"/>
                    </a:cubicBezTo>
                    <a:cubicBezTo>
                      <a:pt x="4646106" y="3406817"/>
                      <a:pt x="4641924" y="3437061"/>
                      <a:pt x="4622142" y="3459090"/>
                    </a:cubicBezTo>
                    <a:cubicBezTo>
                      <a:pt x="4611662" y="3469893"/>
                      <a:pt x="4604706" y="3481956"/>
                      <a:pt x="4600854" y="3496450"/>
                    </a:cubicBezTo>
                    <a:cubicBezTo>
                      <a:pt x="4598758" y="3502314"/>
                      <a:pt x="4596582" y="3512116"/>
                      <a:pt x="4591046" y="3512783"/>
                    </a:cubicBezTo>
                    <a:cubicBezTo>
                      <a:pt x="4553318" y="3525756"/>
                      <a:pt x="4537898" y="3565213"/>
                      <a:pt x="4506712" y="3585812"/>
                    </a:cubicBezTo>
                    <a:cubicBezTo>
                      <a:pt x="4491120" y="3596112"/>
                      <a:pt x="4472504" y="3600042"/>
                      <a:pt x="4452546" y="3592913"/>
                    </a:cubicBezTo>
                    <a:cubicBezTo>
                      <a:pt x="4438876" y="3586708"/>
                      <a:pt x="4428562" y="3589637"/>
                      <a:pt x="4416910" y="3600021"/>
                    </a:cubicBezTo>
                    <a:cubicBezTo>
                      <a:pt x="4406012" y="3611998"/>
                      <a:pt x="4410542" y="3621551"/>
                      <a:pt x="4420608" y="3630437"/>
                    </a:cubicBezTo>
                    <a:cubicBezTo>
                      <a:pt x="4425978" y="3637643"/>
                      <a:pt x="4419104" y="3645768"/>
                      <a:pt x="4420532" y="3652890"/>
                    </a:cubicBezTo>
                    <a:cubicBezTo>
                      <a:pt x="4423302" y="3671073"/>
                      <a:pt x="4418110" y="3693022"/>
                      <a:pt x="4443940" y="3702249"/>
                    </a:cubicBezTo>
                    <a:cubicBezTo>
                      <a:pt x="4458028" y="3707281"/>
                      <a:pt x="4449562" y="3716158"/>
                      <a:pt x="4440424" y="3719506"/>
                    </a:cubicBezTo>
                    <a:cubicBezTo>
                      <a:pt x="4429692" y="3723608"/>
                      <a:pt x="4418960" y="3727710"/>
                      <a:pt x="4412004" y="3739771"/>
                    </a:cubicBezTo>
                    <a:cubicBezTo>
                      <a:pt x="4405466" y="3750661"/>
                      <a:pt x="4393814" y="3761046"/>
                      <a:pt x="4420146" y="3765162"/>
                    </a:cubicBezTo>
                    <a:cubicBezTo>
                      <a:pt x="4452346" y="3771373"/>
                      <a:pt x="4434410" y="3799351"/>
                      <a:pt x="4441796" y="3823148"/>
                    </a:cubicBezTo>
                    <a:cubicBezTo>
                      <a:pt x="4445566" y="3812592"/>
                      <a:pt x="4448498" y="3804383"/>
                      <a:pt x="4451430" y="3796173"/>
                    </a:cubicBezTo>
                    <a:cubicBezTo>
                      <a:pt x="4455118" y="3789556"/>
                      <a:pt x="4455784" y="3776570"/>
                      <a:pt x="4468280" y="3782355"/>
                    </a:cubicBezTo>
                    <a:cubicBezTo>
                      <a:pt x="4478848" y="3786130"/>
                      <a:pt x="4479438" y="3795598"/>
                      <a:pt x="4476088" y="3804980"/>
                    </a:cubicBezTo>
                    <a:cubicBezTo>
                      <a:pt x="4469302" y="3827683"/>
                      <a:pt x="4462934" y="3849212"/>
                      <a:pt x="4453046" y="3869486"/>
                    </a:cubicBezTo>
                    <a:cubicBezTo>
                      <a:pt x="4440224" y="3897967"/>
                      <a:pt x="4439226" y="3926704"/>
                      <a:pt x="4430348" y="3955272"/>
                    </a:cubicBezTo>
                    <a:cubicBezTo>
                      <a:pt x="4427750" y="3966246"/>
                      <a:pt x="4424734" y="3978394"/>
                      <a:pt x="4436812" y="3985353"/>
                    </a:cubicBezTo>
                    <a:cubicBezTo>
                      <a:pt x="4450064" y="3992731"/>
                      <a:pt x="4457356" y="3983434"/>
                      <a:pt x="4464230" y="3975309"/>
                    </a:cubicBezTo>
                    <a:cubicBezTo>
                      <a:pt x="4469930" y="3966766"/>
                      <a:pt x="4474790" y="3960566"/>
                      <a:pt x="4488208" y="3960070"/>
                    </a:cubicBezTo>
                    <a:cubicBezTo>
                      <a:pt x="4481340" y="3986711"/>
                      <a:pt x="4486714" y="4012435"/>
                      <a:pt x="4478672" y="4038655"/>
                    </a:cubicBezTo>
                    <a:cubicBezTo>
                      <a:pt x="4473060" y="4061778"/>
                      <a:pt x="4475248" y="4089009"/>
                      <a:pt x="4499654" y="4109628"/>
                    </a:cubicBezTo>
                    <a:cubicBezTo>
                      <a:pt x="4515590" y="4120611"/>
                      <a:pt x="4516770" y="4139546"/>
                      <a:pt x="4502266" y="4154202"/>
                    </a:cubicBezTo>
                    <a:cubicBezTo>
                      <a:pt x="4486508" y="4172378"/>
                      <a:pt x="4477364" y="4157210"/>
                      <a:pt x="4467382" y="4144387"/>
                    </a:cubicBezTo>
                    <a:cubicBezTo>
                      <a:pt x="4452704" y="4129887"/>
                      <a:pt x="4447500" y="4114803"/>
                      <a:pt x="4448750" y="4092769"/>
                    </a:cubicBezTo>
                    <a:cubicBezTo>
                      <a:pt x="4450086" y="4066797"/>
                      <a:pt x="4428362" y="4049780"/>
                      <a:pt x="4401612" y="4046837"/>
                    </a:cubicBezTo>
                    <a:cubicBezTo>
                      <a:pt x="4389034" y="4044989"/>
                      <a:pt x="4375280" y="4042722"/>
                      <a:pt x="4375194" y="4028143"/>
                    </a:cubicBezTo>
                    <a:cubicBezTo>
                      <a:pt x="4376102" y="3984827"/>
                      <a:pt x="4341382" y="3967136"/>
                      <a:pt x="4315046" y="3944505"/>
                    </a:cubicBezTo>
                    <a:cubicBezTo>
                      <a:pt x="4274786" y="3908964"/>
                      <a:pt x="4274444" y="3887683"/>
                      <a:pt x="4315020" y="3851922"/>
                    </a:cubicBezTo>
                    <a:cubicBezTo>
                      <a:pt x="4323484" y="3843045"/>
                      <a:pt x="4326418" y="3834835"/>
                      <a:pt x="4322724" y="3822936"/>
                    </a:cubicBezTo>
                    <a:cubicBezTo>
                      <a:pt x="4318948" y="3814975"/>
                      <a:pt x="4314754" y="3808186"/>
                      <a:pt x="4305614" y="3811534"/>
                    </a:cubicBezTo>
                    <a:cubicBezTo>
                      <a:pt x="4290524" y="3816724"/>
                      <a:pt x="4275012" y="3823086"/>
                      <a:pt x="4270740" y="3838751"/>
                    </a:cubicBezTo>
                    <a:cubicBezTo>
                      <a:pt x="4267726" y="3850899"/>
                      <a:pt x="4265128" y="3861873"/>
                      <a:pt x="4266056" y="3874107"/>
                    </a:cubicBezTo>
                    <a:cubicBezTo>
                      <a:pt x="4266398" y="3895388"/>
                      <a:pt x="4253234" y="3902589"/>
                      <a:pt x="4237304" y="3910123"/>
                    </a:cubicBezTo>
                    <a:cubicBezTo>
                      <a:pt x="4219780" y="3918411"/>
                      <a:pt x="4210974" y="3906008"/>
                      <a:pt x="4203340" y="3894024"/>
                    </a:cubicBezTo>
                    <a:cubicBezTo>
                      <a:pt x="4190672" y="3877597"/>
                      <a:pt x="4177340" y="3874157"/>
                      <a:pt x="4163928" y="3893171"/>
                    </a:cubicBezTo>
                    <a:cubicBezTo>
                      <a:pt x="4158228" y="3901715"/>
                      <a:pt x="4150180" y="3909420"/>
                      <a:pt x="4143136" y="3906904"/>
                    </a:cubicBezTo>
                    <a:cubicBezTo>
                      <a:pt x="4094916" y="3893647"/>
                      <a:pt x="4079834" y="3935869"/>
                      <a:pt x="4052590" y="3956554"/>
                    </a:cubicBezTo>
                    <a:cubicBezTo>
                      <a:pt x="4042948" y="3965012"/>
                      <a:pt x="4035572" y="3978248"/>
                      <a:pt x="4016870" y="3967599"/>
                    </a:cubicBezTo>
                    <a:cubicBezTo>
                      <a:pt x="4002446" y="3959803"/>
                      <a:pt x="3994234" y="3975383"/>
                      <a:pt x="3989206" y="3989457"/>
                    </a:cubicBezTo>
                    <a:cubicBezTo>
                      <a:pt x="3985352" y="4003950"/>
                      <a:pt x="3978398" y="4016013"/>
                      <a:pt x="3963222" y="4025139"/>
                    </a:cubicBezTo>
                    <a:cubicBezTo>
                      <a:pt x="3942094" y="4036108"/>
                      <a:pt x="3944366" y="4059400"/>
                      <a:pt x="3949486" y="4078421"/>
                    </a:cubicBezTo>
                    <a:cubicBezTo>
                      <a:pt x="3954522" y="4101380"/>
                      <a:pt x="3965852" y="4125263"/>
                      <a:pt x="3974830" y="4148307"/>
                    </a:cubicBezTo>
                    <a:cubicBezTo>
                      <a:pt x="3986074" y="4176127"/>
                      <a:pt x="3971660" y="4205363"/>
                      <a:pt x="3942398" y="4209457"/>
                    </a:cubicBezTo>
                    <a:cubicBezTo>
                      <a:pt x="3929736" y="4211546"/>
                      <a:pt x="3919004" y="4215649"/>
                      <a:pt x="3907852" y="4220923"/>
                    </a:cubicBezTo>
                    <a:cubicBezTo>
                      <a:pt x="3866434" y="4240513"/>
                      <a:pt x="3869628" y="4257522"/>
                      <a:pt x="3896050" y="4294732"/>
                    </a:cubicBezTo>
                    <a:cubicBezTo>
                      <a:pt x="3923650" y="4332361"/>
                      <a:pt x="3961980" y="4365890"/>
                      <a:pt x="3970380" y="4416498"/>
                    </a:cubicBezTo>
                    <a:cubicBezTo>
                      <a:pt x="3971472" y="4420856"/>
                      <a:pt x="3972564" y="4425214"/>
                      <a:pt x="3974074" y="4428397"/>
                    </a:cubicBezTo>
                    <a:cubicBezTo>
                      <a:pt x="4012244" y="4488317"/>
                      <a:pt x="4027942" y="4548145"/>
                      <a:pt x="3986788" y="4611471"/>
                    </a:cubicBezTo>
                    <a:cubicBezTo>
                      <a:pt x="3979078" y="4621940"/>
                      <a:pt x="3987130" y="4632752"/>
                      <a:pt x="3992836" y="4642725"/>
                    </a:cubicBezTo>
                    <a:cubicBezTo>
                      <a:pt x="4013810" y="4676665"/>
                      <a:pt x="4027990" y="4714792"/>
                      <a:pt x="4039406" y="4753254"/>
                    </a:cubicBezTo>
                    <a:cubicBezTo>
                      <a:pt x="4050486" y="4788951"/>
                      <a:pt x="4062738" y="4825065"/>
                      <a:pt x="4031640" y="4860243"/>
                    </a:cubicBezTo>
                    <a:cubicBezTo>
                      <a:pt x="4014708" y="4878000"/>
                      <a:pt x="4017734" y="4902885"/>
                      <a:pt x="4027968" y="4922410"/>
                    </a:cubicBezTo>
                    <a:cubicBezTo>
                      <a:pt x="4039632" y="4949058"/>
                      <a:pt x="4040646" y="4975869"/>
                      <a:pt x="4042834" y="5003100"/>
                    </a:cubicBezTo>
                    <a:cubicBezTo>
                      <a:pt x="4046114" y="5034687"/>
                      <a:pt x="4051404" y="5064350"/>
                      <a:pt x="4088976" y="5077770"/>
                    </a:cubicBezTo>
                    <a:cubicBezTo>
                      <a:pt x="4120258" y="5090265"/>
                      <a:pt x="4141312" y="5120268"/>
                      <a:pt x="4168904" y="5139381"/>
                    </a:cubicBezTo>
                    <a:cubicBezTo>
                      <a:pt x="4197338" y="5156149"/>
                      <a:pt x="4215208" y="5187658"/>
                      <a:pt x="4246824" y="5202919"/>
                    </a:cubicBezTo>
                    <a:cubicBezTo>
                      <a:pt x="4258146" y="5208286"/>
                      <a:pt x="4265780" y="5220269"/>
                      <a:pt x="4259998" y="5232751"/>
                    </a:cubicBezTo>
                    <a:cubicBezTo>
                      <a:pt x="4252960" y="5248751"/>
                      <a:pt x="4244066" y="5240286"/>
                      <a:pt x="4232746" y="5234919"/>
                    </a:cubicBezTo>
                    <a:cubicBezTo>
                      <a:pt x="4213206" y="5226617"/>
                      <a:pt x="4165002" y="5268911"/>
                      <a:pt x="4168028" y="5293795"/>
                    </a:cubicBezTo>
                    <a:cubicBezTo>
                      <a:pt x="4173574" y="5330160"/>
                      <a:pt x="4156392" y="5359729"/>
                      <a:pt x="4140804" y="5388545"/>
                    </a:cubicBezTo>
                    <a:cubicBezTo>
                      <a:pt x="4132172" y="5405299"/>
                      <a:pt x="4116662" y="5411660"/>
                      <a:pt x="4098714" y="5402605"/>
                    </a:cubicBezTo>
                    <a:cubicBezTo>
                      <a:pt x="4073388" y="5388268"/>
                      <a:pt x="4045628" y="5377031"/>
                      <a:pt x="4023988" y="5356077"/>
                    </a:cubicBezTo>
                    <a:cubicBezTo>
                      <a:pt x="4006206" y="5339146"/>
                      <a:pt x="3988088" y="5319450"/>
                      <a:pt x="3965372" y="5349687"/>
                    </a:cubicBezTo>
                    <a:cubicBezTo>
                      <a:pt x="3960930" y="5354712"/>
                      <a:pt x="3953384" y="5357307"/>
                      <a:pt x="3946758" y="5353617"/>
                    </a:cubicBezTo>
                    <a:cubicBezTo>
                      <a:pt x="3940132" y="5349929"/>
                      <a:pt x="3942646" y="5342891"/>
                      <a:pt x="3943568" y="5336608"/>
                    </a:cubicBezTo>
                    <a:cubicBezTo>
                      <a:pt x="3944570" y="5326387"/>
                      <a:pt x="3945992" y="5314993"/>
                      <a:pt x="3935426" y="5311219"/>
                    </a:cubicBezTo>
                    <a:cubicBezTo>
                      <a:pt x="3920162" y="5305767"/>
                      <a:pt x="3906918" y="5316905"/>
                      <a:pt x="3896522" y="5323772"/>
                    </a:cubicBezTo>
                    <a:cubicBezTo>
                      <a:pt x="3886544" y="5329464"/>
                      <a:pt x="3885540" y="5339687"/>
                      <a:pt x="3888480" y="5349993"/>
                    </a:cubicBezTo>
                    <a:cubicBezTo>
                      <a:pt x="3894018" y="5367841"/>
                      <a:pt x="3908360" y="5379576"/>
                      <a:pt x="3919516" y="5392818"/>
                    </a:cubicBezTo>
                    <a:cubicBezTo>
                      <a:pt x="3940738" y="5414945"/>
                      <a:pt x="3938898" y="5427512"/>
                      <a:pt x="3913328" y="5443505"/>
                    </a:cubicBezTo>
                    <a:cubicBezTo>
                      <a:pt x="3891362" y="5456819"/>
                      <a:pt x="3869726" y="5454381"/>
                      <a:pt x="3846246" y="5445993"/>
                    </a:cubicBezTo>
                    <a:cubicBezTo>
                      <a:pt x="3812616" y="5432659"/>
                      <a:pt x="3785788" y="5452171"/>
                      <a:pt x="3786638" y="5486858"/>
                    </a:cubicBezTo>
                    <a:cubicBezTo>
                      <a:pt x="3786390" y="5498672"/>
                      <a:pt x="3790920" y="5508225"/>
                      <a:pt x="3802660" y="5512418"/>
                    </a:cubicBezTo>
                    <a:cubicBezTo>
                      <a:pt x="3813984" y="5517784"/>
                      <a:pt x="3818088" y="5509994"/>
                      <a:pt x="3821440" y="5500611"/>
                    </a:cubicBezTo>
                    <a:cubicBezTo>
                      <a:pt x="3829654" y="5485031"/>
                      <a:pt x="3837036" y="5490313"/>
                      <a:pt x="3840310" y="5503384"/>
                    </a:cubicBezTo>
                    <a:cubicBezTo>
                      <a:pt x="3844090" y="5529861"/>
                      <a:pt x="3845104" y="5556672"/>
                      <a:pt x="3845700" y="5584657"/>
                    </a:cubicBezTo>
                    <a:cubicBezTo>
                      <a:pt x="3847126" y="5591779"/>
                      <a:pt x="3840756" y="5594792"/>
                      <a:pt x="3833628" y="5596215"/>
                    </a:cubicBezTo>
                    <a:cubicBezTo>
                      <a:pt x="3817780" y="5599811"/>
                      <a:pt x="3805788" y="5588914"/>
                      <a:pt x="3791616" y="5587820"/>
                    </a:cubicBezTo>
                    <a:cubicBezTo>
                      <a:pt x="3773922" y="5585468"/>
                      <a:pt x="3773332" y="5576000"/>
                      <a:pt x="3768128" y="5560916"/>
                    </a:cubicBezTo>
                    <a:cubicBezTo>
                      <a:pt x="3760660" y="5541057"/>
                      <a:pt x="3752684" y="5507792"/>
                      <a:pt x="3715290" y="5523529"/>
                    </a:cubicBezTo>
                    <a:cubicBezTo>
                      <a:pt x="3711684" y="5526208"/>
                      <a:pt x="3704640" y="5523692"/>
                      <a:pt x="3700364" y="5520842"/>
                    </a:cubicBezTo>
                    <a:cubicBezTo>
                      <a:pt x="3664468" y="5502731"/>
                      <a:pt x="3662876" y="5503484"/>
                      <a:pt x="3654420" y="5549395"/>
                    </a:cubicBezTo>
                    <a:cubicBezTo>
                      <a:pt x="3666326" y="5545713"/>
                      <a:pt x="3678652" y="5540859"/>
                      <a:pt x="3689720" y="5539522"/>
                    </a:cubicBezTo>
                    <a:cubicBezTo>
                      <a:pt x="3738352" y="5533089"/>
                      <a:pt x="3771402" y="5573988"/>
                      <a:pt x="3751542" y="5618470"/>
                    </a:cubicBezTo>
                    <a:cubicBezTo>
                      <a:pt x="3745258" y="5636062"/>
                      <a:pt x="3754568" y="5643355"/>
                      <a:pt x="3770586" y="5650398"/>
                    </a:cubicBezTo>
                    <a:cubicBezTo>
                      <a:pt x="3813188" y="5668261"/>
                      <a:pt x="3826792" y="5733953"/>
                      <a:pt x="3793682" y="5771057"/>
                    </a:cubicBezTo>
                    <a:cubicBezTo>
                      <a:pt x="3789658" y="5774909"/>
                      <a:pt x="3784460" y="5778343"/>
                      <a:pt x="3777416" y="5775826"/>
                    </a:cubicBezTo>
                    <a:cubicBezTo>
                      <a:pt x="3735148" y="5760729"/>
                      <a:pt x="3698842" y="5762309"/>
                      <a:pt x="3664974" y="5797820"/>
                    </a:cubicBezTo>
                    <a:cubicBezTo>
                      <a:pt x="3652066" y="5811723"/>
                      <a:pt x="3630178" y="5802582"/>
                      <a:pt x="3612064" y="5801402"/>
                    </a:cubicBezTo>
                    <a:cubicBezTo>
                      <a:pt x="3604182" y="5801232"/>
                      <a:pt x="3604766" y="5792183"/>
                      <a:pt x="3610048" y="5784813"/>
                    </a:cubicBezTo>
                    <a:cubicBezTo>
                      <a:pt x="3612896" y="5780540"/>
                      <a:pt x="3620108" y="5775181"/>
                      <a:pt x="3610378" y="5769061"/>
                    </a:cubicBezTo>
                    <a:cubicBezTo>
                      <a:pt x="3602578" y="5764953"/>
                      <a:pt x="3594614" y="5768720"/>
                      <a:pt x="3590508" y="5776510"/>
                    </a:cubicBezTo>
                    <a:cubicBezTo>
                      <a:pt x="3578942" y="5801474"/>
                      <a:pt x="3564854" y="5796441"/>
                      <a:pt x="3547408" y="5782276"/>
                    </a:cubicBezTo>
                    <a:cubicBezTo>
                      <a:pt x="3542376" y="5777833"/>
                      <a:pt x="3534576" y="5773724"/>
                      <a:pt x="3529042" y="5774392"/>
                    </a:cubicBezTo>
                    <a:cubicBezTo>
                      <a:pt x="3498186" y="5779240"/>
                      <a:pt x="3480322" y="5766247"/>
                      <a:pt x="3469496" y="5737253"/>
                    </a:cubicBezTo>
                    <a:cubicBezTo>
                      <a:pt x="3467732" y="5727367"/>
                      <a:pt x="3455572" y="5724345"/>
                      <a:pt x="3444840" y="5728447"/>
                    </a:cubicBezTo>
                    <a:cubicBezTo>
                      <a:pt x="3435702" y="5731795"/>
                      <a:pt x="3420692" y="5733046"/>
                      <a:pt x="3421198" y="5746451"/>
                    </a:cubicBezTo>
                    <a:cubicBezTo>
                      <a:pt x="3423056" y="5789434"/>
                      <a:pt x="3400666" y="5785403"/>
                      <a:pt x="3372908" y="5774166"/>
                    </a:cubicBezTo>
                    <a:cubicBezTo>
                      <a:pt x="3323598" y="5756553"/>
                      <a:pt x="3302552" y="5763583"/>
                      <a:pt x="3273636" y="5807474"/>
                    </a:cubicBezTo>
                    <a:cubicBezTo>
                      <a:pt x="3243462" y="5854886"/>
                      <a:pt x="3232156" y="5905068"/>
                      <a:pt x="3236114" y="5960702"/>
                    </a:cubicBezTo>
                    <a:cubicBezTo>
                      <a:pt x="3236032" y="5964640"/>
                      <a:pt x="3239472" y="5969836"/>
                      <a:pt x="3238214" y="5973355"/>
                    </a:cubicBezTo>
                    <a:cubicBezTo>
                      <a:pt x="3214580" y="6009876"/>
                      <a:pt x="3223392" y="6040795"/>
                      <a:pt x="3246714" y="6075574"/>
                    </a:cubicBezTo>
                    <a:cubicBezTo>
                      <a:pt x="3255102" y="6089150"/>
                      <a:pt x="3267180" y="6096109"/>
                      <a:pt x="3275232" y="6106920"/>
                    </a:cubicBezTo>
                    <a:cubicBezTo>
                      <a:pt x="3323044" y="6158382"/>
                      <a:pt x="3376890" y="6204065"/>
                      <a:pt x="3415900" y="6261640"/>
                    </a:cubicBezTo>
                    <a:cubicBezTo>
                      <a:pt x="3423954" y="6272451"/>
                      <a:pt x="3419008" y="6282587"/>
                      <a:pt x="3405592" y="6283085"/>
                    </a:cubicBezTo>
                    <a:cubicBezTo>
                      <a:pt x="3398884" y="6283333"/>
                      <a:pt x="3390664" y="6280398"/>
                      <a:pt x="3383286" y="6275116"/>
                    </a:cubicBezTo>
                    <a:cubicBezTo>
                      <a:pt x="3333386" y="6248035"/>
                      <a:pt x="3288356" y="6251788"/>
                      <a:pt x="3245352" y="6290648"/>
                    </a:cubicBezTo>
                    <a:cubicBezTo>
                      <a:pt x="3234530" y="6280171"/>
                      <a:pt x="3226562" y="6265423"/>
                      <a:pt x="3211298" y="6259971"/>
                    </a:cubicBezTo>
                    <a:cubicBezTo>
                      <a:pt x="3200732" y="6256196"/>
                      <a:pt x="3187562" y="6244880"/>
                      <a:pt x="3180944" y="6259708"/>
                    </a:cubicBezTo>
                    <a:cubicBezTo>
                      <a:pt x="3175160" y="6272189"/>
                      <a:pt x="3187656" y="6277975"/>
                      <a:pt x="3197386" y="6284096"/>
                    </a:cubicBezTo>
                    <a:cubicBezTo>
                      <a:pt x="3207114" y="6290215"/>
                      <a:pt x="3220112" y="6290890"/>
                      <a:pt x="3225734" y="6304801"/>
                    </a:cubicBezTo>
                    <a:cubicBezTo>
                      <a:pt x="3214164" y="6311248"/>
                      <a:pt x="3202170" y="6300351"/>
                      <a:pt x="3189426" y="6306379"/>
                    </a:cubicBezTo>
                    <a:cubicBezTo>
                      <a:pt x="3186240" y="6307886"/>
                      <a:pt x="3183516" y="6310880"/>
                      <a:pt x="3180404" y="6313570"/>
                    </a:cubicBezTo>
                    <a:lnTo>
                      <a:pt x="3170550" y="6318230"/>
                    </a:lnTo>
                    <a:lnTo>
                      <a:pt x="3165734" y="6336078"/>
                    </a:lnTo>
                    <a:cubicBezTo>
                      <a:pt x="3160886" y="6341790"/>
                      <a:pt x="3153728" y="6345187"/>
                      <a:pt x="3145232" y="6346784"/>
                    </a:cubicBezTo>
                    <a:cubicBezTo>
                      <a:pt x="3127818" y="6351150"/>
                      <a:pt x="3120210" y="6339170"/>
                      <a:pt x="3111846" y="6325596"/>
                    </a:cubicBezTo>
                    <a:cubicBezTo>
                      <a:pt x="3094034" y="6294093"/>
                      <a:pt x="3015624" y="6262117"/>
                      <a:pt x="2979714" y="6266491"/>
                    </a:cubicBezTo>
                    <a:cubicBezTo>
                      <a:pt x="2946564" y="6270529"/>
                      <a:pt x="2915758" y="6275405"/>
                      <a:pt x="2891554" y="6302486"/>
                    </a:cubicBezTo>
                    <a:cubicBezTo>
                      <a:pt x="2879828" y="6316823"/>
                      <a:pt x="2859998" y="6305769"/>
                      <a:pt x="2843422" y="6307789"/>
                    </a:cubicBezTo>
                    <a:cubicBezTo>
                      <a:pt x="2825256" y="6310563"/>
                      <a:pt x="2811950" y="6307133"/>
                      <a:pt x="2806102" y="6286519"/>
                    </a:cubicBezTo>
                    <a:cubicBezTo>
                      <a:pt x="2803178" y="6276213"/>
                      <a:pt x="2796816" y="6279232"/>
                      <a:pt x="2788444" y="6284181"/>
                    </a:cubicBezTo>
                    <a:cubicBezTo>
                      <a:pt x="2760056" y="6304475"/>
                      <a:pt x="2757466" y="6296934"/>
                      <a:pt x="2732788" y="6273563"/>
                    </a:cubicBezTo>
                    <a:cubicBezTo>
                      <a:pt x="2699992" y="6243325"/>
                      <a:pt x="2671474" y="6197412"/>
                      <a:pt x="2612454" y="6214703"/>
                    </a:cubicBezTo>
                    <a:cubicBezTo>
                      <a:pt x="2599396" y="6217979"/>
                      <a:pt x="2583660" y="6217650"/>
                      <a:pt x="2570440" y="6210282"/>
                    </a:cubicBezTo>
                    <a:cubicBezTo>
                      <a:pt x="2565086" y="6203077"/>
                      <a:pt x="2558142" y="6196627"/>
                      <a:pt x="2548180" y="6202331"/>
                    </a:cubicBezTo>
                    <a:cubicBezTo>
                      <a:pt x="2530680" y="6210634"/>
                      <a:pt x="2516536" y="6209552"/>
                      <a:pt x="2503486" y="6194306"/>
                    </a:cubicBezTo>
                    <a:cubicBezTo>
                      <a:pt x="2489264" y="6178641"/>
                      <a:pt x="2472768" y="6195242"/>
                      <a:pt x="2459374" y="6195751"/>
                    </a:cubicBezTo>
                    <a:cubicBezTo>
                      <a:pt x="2445982" y="6196260"/>
                      <a:pt x="2435246" y="6196726"/>
                      <a:pt x="2428888" y="6192801"/>
                    </a:cubicBezTo>
                    <a:cubicBezTo>
                      <a:pt x="2422528" y="6188875"/>
                      <a:pt x="2420546" y="6180558"/>
                      <a:pt x="2424656" y="6163502"/>
                    </a:cubicBezTo>
                    <a:cubicBezTo>
                      <a:pt x="2427172" y="6156462"/>
                      <a:pt x="2429020" y="6143890"/>
                      <a:pt x="2414788" y="6146745"/>
                    </a:cubicBezTo>
                    <a:cubicBezTo>
                      <a:pt x="2399720" y="6151949"/>
                      <a:pt x="2393612" y="6143152"/>
                      <a:pt x="2385166" y="6133518"/>
                    </a:cubicBezTo>
                    <a:cubicBezTo>
                      <a:pt x="2372116" y="6118271"/>
                      <a:pt x="2350682" y="6126494"/>
                      <a:pt x="2336710" y="6117533"/>
                    </a:cubicBezTo>
                    <a:cubicBezTo>
                      <a:pt x="2315374" y="6103297"/>
                      <a:pt x="2302658" y="6090815"/>
                      <a:pt x="2277702" y="6116304"/>
                    </a:cubicBezTo>
                    <a:cubicBezTo>
                      <a:pt x="2261202" y="6132905"/>
                      <a:pt x="2211994" y="6115328"/>
                      <a:pt x="2198698" y="6093378"/>
                    </a:cubicBezTo>
                    <a:cubicBezTo>
                      <a:pt x="2192926" y="6087347"/>
                      <a:pt x="2190336" y="6079805"/>
                      <a:pt x="2181294" y="6079223"/>
                    </a:cubicBezTo>
                    <a:cubicBezTo>
                      <a:pt x="2152166" y="6079402"/>
                      <a:pt x="2142386" y="6058708"/>
                      <a:pt x="2129088" y="6036758"/>
                    </a:cubicBezTo>
                    <a:cubicBezTo>
                      <a:pt x="2119972" y="6021592"/>
                      <a:pt x="2111278" y="6005255"/>
                      <a:pt x="2102162" y="5990089"/>
                    </a:cubicBezTo>
                    <a:cubicBezTo>
                      <a:pt x="2092628" y="5976097"/>
                      <a:pt x="2078322" y="5964372"/>
                      <a:pt x="2057642" y="5974187"/>
                    </a:cubicBezTo>
                    <a:cubicBezTo>
                      <a:pt x="2039724" y="5983666"/>
                      <a:pt x="2023654" y="5980572"/>
                      <a:pt x="2008264" y="5964490"/>
                    </a:cubicBezTo>
                    <a:cubicBezTo>
                      <a:pt x="1983916" y="5943884"/>
                      <a:pt x="1953542" y="5929063"/>
                      <a:pt x="1936482" y="5899152"/>
                    </a:cubicBezTo>
                    <a:cubicBezTo>
                      <a:pt x="1930796" y="5889182"/>
                      <a:pt x="1924690" y="5880385"/>
                      <a:pt x="1928882" y="5868650"/>
                    </a:cubicBezTo>
                    <a:cubicBezTo>
                      <a:pt x="1946724" y="5844590"/>
                      <a:pt x="1964146" y="5821702"/>
                      <a:pt x="1979646" y="5796804"/>
                    </a:cubicBezTo>
                    <a:cubicBezTo>
                      <a:pt x="1990618" y="5780876"/>
                      <a:pt x="1999670" y="5762937"/>
                      <a:pt x="1982772" y="5743669"/>
                    </a:cubicBezTo>
                    <a:cubicBezTo>
                      <a:pt x="1969722" y="5728422"/>
                      <a:pt x="1959092" y="5728596"/>
                      <a:pt x="1945442" y="5740921"/>
                    </a:cubicBezTo>
                    <a:lnTo>
                      <a:pt x="1954662" y="5715104"/>
                    </a:lnTo>
                    <a:lnTo>
                      <a:pt x="1961216" y="5709775"/>
                    </a:lnTo>
                    <a:lnTo>
                      <a:pt x="1955818" y="5712154"/>
                    </a:lnTo>
                    <a:cubicBezTo>
                      <a:pt x="1953966" y="5700864"/>
                      <a:pt x="1954610" y="5692653"/>
                      <a:pt x="1958756" y="5689289"/>
                    </a:cubicBezTo>
                    <a:cubicBezTo>
                      <a:pt x="1962898" y="5685923"/>
                      <a:pt x="1970544" y="5687404"/>
                      <a:pt x="1982694" y="5695496"/>
                    </a:cubicBezTo>
                    <a:cubicBezTo>
                      <a:pt x="1994662" y="5702272"/>
                      <a:pt x="2010956" y="5700588"/>
                      <a:pt x="2017434" y="5715407"/>
                    </a:cubicBezTo>
                    <a:lnTo>
                      <a:pt x="2005474" y="5711499"/>
                    </a:lnTo>
                    <a:lnTo>
                      <a:pt x="2017188" y="5717589"/>
                    </a:lnTo>
                    <a:lnTo>
                      <a:pt x="2020512" y="5718777"/>
                    </a:lnTo>
                    <a:lnTo>
                      <a:pt x="2033348" y="5711105"/>
                    </a:lnTo>
                    <a:cubicBezTo>
                      <a:pt x="2038282" y="5710720"/>
                      <a:pt x="2043484" y="5711916"/>
                      <a:pt x="2048598" y="5712419"/>
                    </a:cubicBezTo>
                    <a:lnTo>
                      <a:pt x="2056796" y="5715214"/>
                    </a:lnTo>
                    <a:lnTo>
                      <a:pt x="2062268" y="5710844"/>
                    </a:lnTo>
                    <a:cubicBezTo>
                      <a:pt x="2065490" y="5710058"/>
                      <a:pt x="2068722" y="5710757"/>
                      <a:pt x="2071966" y="5712067"/>
                    </a:cubicBezTo>
                    <a:lnTo>
                      <a:pt x="2084194" y="5717190"/>
                    </a:lnTo>
                    <a:lnTo>
                      <a:pt x="2089520" y="5716457"/>
                    </a:lnTo>
                    <a:cubicBezTo>
                      <a:pt x="2108972" y="5710180"/>
                      <a:pt x="2122302" y="5695104"/>
                      <a:pt x="2137556" y="5682040"/>
                    </a:cubicBezTo>
                    <a:cubicBezTo>
                      <a:pt x="2148036" y="5671236"/>
                      <a:pt x="2160444" y="5662444"/>
                      <a:pt x="2177382" y="5663203"/>
                    </a:cubicBezTo>
                    <a:cubicBezTo>
                      <a:pt x="2197088" y="5663630"/>
                      <a:pt x="2211596" y="5667490"/>
                      <a:pt x="2210680" y="5692289"/>
                    </a:cubicBezTo>
                    <a:cubicBezTo>
                      <a:pt x="2211446" y="5730914"/>
                      <a:pt x="2246750" y="5739556"/>
                      <a:pt x="2270486" y="5754647"/>
                    </a:cubicBezTo>
                    <a:cubicBezTo>
                      <a:pt x="2291872" y="5768898"/>
                      <a:pt x="2312746" y="5751228"/>
                      <a:pt x="2327668" y="5735399"/>
                    </a:cubicBezTo>
                    <a:cubicBezTo>
                      <a:pt x="2349380" y="5715382"/>
                      <a:pt x="2370254" y="5697712"/>
                      <a:pt x="2401782" y="5698394"/>
                    </a:cubicBezTo>
                    <a:lnTo>
                      <a:pt x="2404622" y="5699107"/>
                    </a:lnTo>
                    <a:lnTo>
                      <a:pt x="2443996" y="5682301"/>
                    </a:lnTo>
                    <a:cubicBezTo>
                      <a:pt x="2455042" y="5675263"/>
                      <a:pt x="2466428" y="5675553"/>
                      <a:pt x="2477832" y="5678082"/>
                    </a:cubicBezTo>
                    <a:lnTo>
                      <a:pt x="2508486" y="5686398"/>
                    </a:lnTo>
                    <a:lnTo>
                      <a:pt x="2512046" y="5686203"/>
                    </a:lnTo>
                    <a:cubicBezTo>
                      <a:pt x="2537120" y="5693837"/>
                      <a:pt x="2562190" y="5682954"/>
                      <a:pt x="2587346" y="5686650"/>
                    </a:cubicBezTo>
                    <a:cubicBezTo>
                      <a:pt x="2601688" y="5698385"/>
                      <a:pt x="2616868" y="5707775"/>
                      <a:pt x="2635820" y="5706609"/>
                    </a:cubicBezTo>
                    <a:cubicBezTo>
                      <a:pt x="2660138" y="5712650"/>
                      <a:pt x="2672050" y="5727486"/>
                      <a:pt x="2672310" y="5752705"/>
                    </a:cubicBezTo>
                    <a:cubicBezTo>
                      <a:pt x="2671476" y="5773566"/>
                      <a:pt x="2667876" y="5794762"/>
                      <a:pt x="2654130" y="5811011"/>
                    </a:cubicBezTo>
                    <a:cubicBezTo>
                      <a:pt x="2648304" y="5816204"/>
                      <a:pt x="2644532" y="5822130"/>
                      <a:pt x="2641788" y="5828423"/>
                    </a:cubicBezTo>
                    <a:lnTo>
                      <a:pt x="2636628" y="5844809"/>
                    </a:lnTo>
                    <a:lnTo>
                      <a:pt x="2654428" y="5857325"/>
                    </a:lnTo>
                    <a:cubicBezTo>
                      <a:pt x="2678632" y="5873544"/>
                      <a:pt x="2704276" y="5885206"/>
                      <a:pt x="2737268" y="5867952"/>
                    </a:cubicBezTo>
                    <a:cubicBezTo>
                      <a:pt x="2742064" y="5865659"/>
                      <a:pt x="2754236" y="5868672"/>
                      <a:pt x="2757666" y="5873903"/>
                    </a:cubicBezTo>
                    <a:cubicBezTo>
                      <a:pt x="2773928" y="5887722"/>
                      <a:pt x="2784268" y="5884740"/>
                      <a:pt x="2796488" y="5869077"/>
                    </a:cubicBezTo>
                    <a:cubicBezTo>
                      <a:pt x="2807110" y="5854179"/>
                      <a:pt x="2817166" y="5863112"/>
                      <a:pt x="2818060" y="5875448"/>
                    </a:cubicBezTo>
                    <a:cubicBezTo>
                      <a:pt x="2822950" y="5902562"/>
                      <a:pt x="2853736" y="5920234"/>
                      <a:pt x="2841564" y="5950600"/>
                    </a:cubicBezTo>
                    <a:cubicBezTo>
                      <a:pt x="2839872" y="5955336"/>
                      <a:pt x="2843960" y="5966143"/>
                      <a:pt x="2848754" y="5963850"/>
                    </a:cubicBezTo>
                    <a:cubicBezTo>
                      <a:pt x="2879304" y="5941383"/>
                      <a:pt x="2895000" y="5979034"/>
                      <a:pt x="2920288" y="5978720"/>
                    </a:cubicBezTo>
                    <a:cubicBezTo>
                      <a:pt x="2928854" y="5979777"/>
                      <a:pt x="2938450" y="5984205"/>
                      <a:pt x="2941920" y="5977622"/>
                    </a:cubicBezTo>
                    <a:lnTo>
                      <a:pt x="2942104" y="5975903"/>
                    </a:lnTo>
                    <a:lnTo>
                      <a:pt x="2940872" y="5975589"/>
                    </a:lnTo>
                    <a:cubicBezTo>
                      <a:pt x="2935840" y="5971146"/>
                      <a:pt x="2933994" y="5965197"/>
                      <a:pt x="2935332" y="5957740"/>
                    </a:cubicBezTo>
                    <a:cubicBezTo>
                      <a:pt x="2966344" y="5907984"/>
                      <a:pt x="2921058" y="5886518"/>
                      <a:pt x="2896396" y="5859195"/>
                    </a:cubicBezTo>
                    <a:cubicBezTo>
                      <a:pt x="2851026" y="5841667"/>
                      <a:pt x="2817138" y="5803113"/>
                      <a:pt x="2772188" y="5784413"/>
                    </a:cubicBezTo>
                    <a:cubicBezTo>
                      <a:pt x="2767490" y="5782735"/>
                      <a:pt x="2761284" y="5777873"/>
                      <a:pt x="2761788" y="5772762"/>
                    </a:cubicBezTo>
                    <a:cubicBezTo>
                      <a:pt x="2758508" y="5741174"/>
                      <a:pt x="2734270" y="5731195"/>
                      <a:pt x="2709696" y="5718451"/>
                    </a:cubicBezTo>
                    <a:cubicBezTo>
                      <a:pt x="2694936" y="5707888"/>
                      <a:pt x="2680594" y="5696153"/>
                      <a:pt x="2668684" y="5681319"/>
                    </a:cubicBezTo>
                    <a:cubicBezTo>
                      <a:pt x="2644524" y="5648885"/>
                      <a:pt x="2619944" y="5617624"/>
                      <a:pt x="2584050" y="5599514"/>
                    </a:cubicBezTo>
                    <a:cubicBezTo>
                      <a:pt x="2570800" y="5592135"/>
                      <a:pt x="2558386" y="5582411"/>
                      <a:pt x="2560310" y="5565906"/>
                    </a:cubicBezTo>
                    <a:cubicBezTo>
                      <a:pt x="2563072" y="5547056"/>
                      <a:pt x="2581940" y="5549828"/>
                      <a:pt x="2593844" y="5546146"/>
                    </a:cubicBezTo>
                    <a:cubicBezTo>
                      <a:pt x="2612124" y="5539451"/>
                      <a:pt x="2631830" y="5539877"/>
                      <a:pt x="2649688" y="5534353"/>
                    </a:cubicBezTo>
                    <a:cubicBezTo>
                      <a:pt x="2651700" y="5532428"/>
                      <a:pt x="2654466" y="5532093"/>
                      <a:pt x="2655642" y="5532513"/>
                    </a:cubicBezTo>
                    <a:cubicBezTo>
                      <a:pt x="2680970" y="5546850"/>
                      <a:pt x="2703028" y="5566631"/>
                      <a:pt x="2732462" y="5573177"/>
                    </a:cubicBezTo>
                    <a:cubicBezTo>
                      <a:pt x="2743448" y="5575779"/>
                      <a:pt x="2734062" y="5590940"/>
                      <a:pt x="2723664" y="5597806"/>
                    </a:cubicBezTo>
                    <a:cubicBezTo>
                      <a:pt x="2691304" y="5617987"/>
                      <a:pt x="2689468" y="5649069"/>
                      <a:pt x="2719410" y="5669021"/>
                    </a:cubicBezTo>
                    <a:cubicBezTo>
                      <a:pt x="2734170" y="5679584"/>
                      <a:pt x="2742980" y="5691987"/>
                      <a:pt x="2756146" y="5703303"/>
                    </a:cubicBezTo>
                    <a:cubicBezTo>
                      <a:pt x="2763528" y="5708584"/>
                      <a:pt x="2774094" y="5712358"/>
                      <a:pt x="2773252" y="5696187"/>
                    </a:cubicBezTo>
                    <a:cubicBezTo>
                      <a:pt x="2771234" y="5679598"/>
                      <a:pt x="2775252" y="5657229"/>
                      <a:pt x="2762084" y="5645912"/>
                    </a:cubicBezTo>
                    <a:cubicBezTo>
                      <a:pt x="2729122" y="5619592"/>
                      <a:pt x="2748734" y="5586923"/>
                      <a:pt x="2747804" y="5556174"/>
                    </a:cubicBezTo>
                    <a:cubicBezTo>
                      <a:pt x="2747124" y="5532128"/>
                      <a:pt x="2764730" y="5519903"/>
                      <a:pt x="2788630" y="5527116"/>
                    </a:cubicBezTo>
                    <a:cubicBezTo>
                      <a:pt x="2820330" y="5538440"/>
                      <a:pt x="2838608" y="5531743"/>
                      <a:pt x="2856628" y="5499829"/>
                    </a:cubicBezTo>
                    <a:cubicBezTo>
                      <a:pt x="2881266" y="5453086"/>
                      <a:pt x="2913368" y="5407687"/>
                      <a:pt x="2942286" y="5363795"/>
                    </a:cubicBezTo>
                    <a:cubicBezTo>
                      <a:pt x="2964664" y="5330793"/>
                      <a:pt x="3001810" y="5326869"/>
                      <a:pt x="3036106" y="5327217"/>
                    </a:cubicBezTo>
                    <a:cubicBezTo>
                      <a:pt x="3070402" y="5327565"/>
                      <a:pt x="3104616" y="5331851"/>
                      <a:pt x="3138828" y="5336137"/>
                    </a:cubicBezTo>
                    <a:cubicBezTo>
                      <a:pt x="3164404" y="5338660"/>
                      <a:pt x="3179084" y="5353161"/>
                      <a:pt x="3187224" y="5378550"/>
                    </a:cubicBezTo>
                    <a:cubicBezTo>
                      <a:pt x="3203088" y="5430502"/>
                      <a:pt x="3214592" y="5483542"/>
                      <a:pt x="3205552" y="5538501"/>
                    </a:cubicBezTo>
                    <a:cubicBezTo>
                      <a:pt x="3204550" y="5548722"/>
                      <a:pt x="3205722" y="5549142"/>
                      <a:pt x="3220064" y="5560877"/>
                    </a:cubicBezTo>
                    <a:cubicBezTo>
                      <a:pt x="3213940" y="5552077"/>
                      <a:pt x="3206224" y="5544032"/>
                      <a:pt x="3206890" y="5531045"/>
                    </a:cubicBezTo>
                    <a:cubicBezTo>
                      <a:pt x="3206384" y="5517639"/>
                      <a:pt x="3213676" y="5508342"/>
                      <a:pt x="3224072" y="5501475"/>
                    </a:cubicBezTo>
                    <a:cubicBezTo>
                      <a:pt x="3232456" y="5496536"/>
                      <a:pt x="3239330" y="5488411"/>
                      <a:pt x="3237986" y="5477352"/>
                    </a:cubicBezTo>
                    <a:cubicBezTo>
                      <a:pt x="3236214" y="5448947"/>
                      <a:pt x="3260694" y="5428597"/>
                      <a:pt x="3259344" y="5399021"/>
                    </a:cubicBezTo>
                    <a:cubicBezTo>
                      <a:pt x="3258920" y="5381677"/>
                      <a:pt x="3280300" y="5377412"/>
                      <a:pt x="3295564" y="5382864"/>
                    </a:cubicBezTo>
                    <a:cubicBezTo>
                      <a:pt x="3306548" y="5385465"/>
                      <a:pt x="3315942" y="5388820"/>
                      <a:pt x="3326756" y="5380781"/>
                    </a:cubicBezTo>
                    <a:cubicBezTo>
                      <a:pt x="3341176" y="5370062"/>
                      <a:pt x="3355932" y="5362108"/>
                      <a:pt x="3332618" y="5345845"/>
                    </a:cubicBezTo>
                    <a:cubicBezTo>
                      <a:pt x="3320958" y="5337714"/>
                      <a:pt x="3317264" y="5325815"/>
                      <a:pt x="3325396" y="5314173"/>
                    </a:cubicBezTo>
                    <a:cubicBezTo>
                      <a:pt x="3339982" y="5295577"/>
                      <a:pt x="3322192" y="5260130"/>
                      <a:pt x="3361268" y="5258218"/>
                    </a:cubicBezTo>
                    <a:cubicBezTo>
                      <a:pt x="3352460" y="5245814"/>
                      <a:pt x="3331244" y="5242204"/>
                      <a:pt x="3341468" y="5224696"/>
                    </a:cubicBezTo>
                    <a:cubicBezTo>
                      <a:pt x="3349264" y="5210288"/>
                      <a:pt x="3361588" y="5205433"/>
                      <a:pt x="3376598" y="5204182"/>
                    </a:cubicBezTo>
                    <a:cubicBezTo>
                      <a:pt x="3396722" y="5203436"/>
                      <a:pt x="3413076" y="5213245"/>
                      <a:pt x="3431944" y="5216017"/>
                    </a:cubicBezTo>
                    <a:cubicBezTo>
                      <a:pt x="3442174" y="5217026"/>
                      <a:pt x="3456264" y="5222058"/>
                      <a:pt x="3459360" y="5205973"/>
                    </a:cubicBezTo>
                    <a:cubicBezTo>
                      <a:pt x="3460866" y="5190641"/>
                      <a:pt x="3449462" y="5189213"/>
                      <a:pt x="3436464" y="5188537"/>
                    </a:cubicBezTo>
                    <a:cubicBezTo>
                      <a:pt x="3424222" y="5189454"/>
                      <a:pt x="3411306" y="5184841"/>
                      <a:pt x="3412812" y="5169509"/>
                    </a:cubicBezTo>
                    <a:cubicBezTo>
                      <a:pt x="3413898" y="5155350"/>
                      <a:pt x="3427060" y="5148150"/>
                      <a:pt x="3439640" y="5149998"/>
                    </a:cubicBezTo>
                    <a:cubicBezTo>
                      <a:pt x="3467900" y="5156125"/>
                      <a:pt x="3493640" y="5150772"/>
                      <a:pt x="3519128" y="5138717"/>
                    </a:cubicBezTo>
                    <a:cubicBezTo>
                      <a:pt x="3539838" y="5128922"/>
                      <a:pt x="3548062" y="5150374"/>
                      <a:pt x="3563496" y="5166466"/>
                    </a:cubicBezTo>
                    <a:cubicBezTo>
                      <a:pt x="3564828" y="5140493"/>
                      <a:pt x="3561554" y="5127422"/>
                      <a:pt x="3536732" y="5126491"/>
                    </a:cubicBezTo>
                    <a:cubicBezTo>
                      <a:pt x="3530446" y="5125567"/>
                      <a:pt x="3523736" y="5125816"/>
                      <a:pt x="3516692" y="5123300"/>
                    </a:cubicBezTo>
                    <a:cubicBezTo>
                      <a:pt x="3508892" y="5119191"/>
                      <a:pt x="3500336" y="5113490"/>
                      <a:pt x="3500504" y="5105616"/>
                    </a:cubicBezTo>
                    <a:cubicBezTo>
                      <a:pt x="3497224" y="5074028"/>
                      <a:pt x="3529170" y="5073536"/>
                      <a:pt x="3544848" y="5059299"/>
                    </a:cubicBezTo>
                    <a:cubicBezTo>
                      <a:pt x="3555326" y="5048495"/>
                      <a:pt x="3569078" y="5050762"/>
                      <a:pt x="3578642" y="5064758"/>
                    </a:cubicBezTo>
                    <a:cubicBezTo>
                      <a:pt x="3581662" y="5071127"/>
                      <a:pt x="3583508" y="5077075"/>
                      <a:pt x="3588122" y="5082692"/>
                    </a:cubicBezTo>
                    <a:cubicBezTo>
                      <a:pt x="3611526" y="5113532"/>
                      <a:pt x="3650100" y="5116731"/>
                      <a:pt x="3674410" y="5085740"/>
                    </a:cubicBezTo>
                    <a:cubicBezTo>
                      <a:pt x="3690586" y="5066392"/>
                      <a:pt x="3706268" y="5070671"/>
                      <a:pt x="3722122" y="5085591"/>
                    </a:cubicBezTo>
                    <a:cubicBezTo>
                      <a:pt x="3748038" y="5109395"/>
                      <a:pt x="3749632" y="5108641"/>
                      <a:pt x="3775126" y="5115102"/>
                    </a:cubicBezTo>
                    <a:cubicBezTo>
                      <a:pt x="3778896" y="5104548"/>
                      <a:pt x="3770760" y="5097674"/>
                      <a:pt x="3768156" y="5090132"/>
                    </a:cubicBezTo>
                    <a:cubicBezTo>
                      <a:pt x="3757414" y="5057201"/>
                      <a:pt x="3765622" y="5023104"/>
                      <a:pt x="3791694" y="5002000"/>
                    </a:cubicBezTo>
                    <a:cubicBezTo>
                      <a:pt x="3808126" y="4989355"/>
                      <a:pt x="3806026" y="4976703"/>
                      <a:pt x="3802416" y="4960865"/>
                    </a:cubicBezTo>
                    <a:cubicBezTo>
                      <a:pt x="3798806" y="4945029"/>
                      <a:pt x="3790334" y="4935391"/>
                      <a:pt x="3773394" y="4934631"/>
                    </a:cubicBezTo>
                    <a:cubicBezTo>
                      <a:pt x="3767106" y="4933706"/>
                      <a:pt x="3762746" y="4934794"/>
                      <a:pt x="3756874" y="4932697"/>
                    </a:cubicBezTo>
                    <a:cubicBezTo>
                      <a:pt x="3741948" y="4930011"/>
                      <a:pt x="3733058" y="4921545"/>
                      <a:pt x="3730622" y="4906128"/>
                    </a:cubicBezTo>
                    <a:cubicBezTo>
                      <a:pt x="3728102" y="4894649"/>
                      <a:pt x="3734976" y="4886523"/>
                      <a:pt x="3744198" y="4879238"/>
                    </a:cubicBezTo>
                    <a:cubicBezTo>
                      <a:pt x="3753000" y="4873124"/>
                      <a:pt x="3767674" y="4869109"/>
                      <a:pt x="3767922" y="4857295"/>
                    </a:cubicBezTo>
                    <a:cubicBezTo>
                      <a:pt x="3772942" y="4824705"/>
                      <a:pt x="3789964" y="4821527"/>
                      <a:pt x="3817806" y="4828827"/>
                    </a:cubicBezTo>
                    <a:cubicBezTo>
                      <a:pt x="3839776" y="4834031"/>
                      <a:pt x="3856964" y="4822977"/>
                      <a:pt x="3875744" y="4811171"/>
                    </a:cubicBezTo>
                    <a:cubicBezTo>
                      <a:pt x="3887732" y="4803551"/>
                      <a:pt x="3890244" y="4796514"/>
                      <a:pt x="3881438" y="4784111"/>
                    </a:cubicBezTo>
                    <a:cubicBezTo>
                      <a:pt x="3867596" y="4767265"/>
                      <a:pt x="3868008" y="4747576"/>
                      <a:pt x="3871190" y="4727552"/>
                    </a:cubicBezTo>
                    <a:cubicBezTo>
                      <a:pt x="3873952" y="4708702"/>
                      <a:pt x="3871516" y="4693284"/>
                      <a:pt x="3850966" y="4676687"/>
                    </a:cubicBezTo>
                    <a:cubicBezTo>
                      <a:pt x="3861802" y="4742714"/>
                      <a:pt x="3815024" y="4773613"/>
                      <a:pt x="3784594" y="4814321"/>
                    </a:cubicBezTo>
                    <a:cubicBezTo>
                      <a:pt x="3778058" y="4825211"/>
                      <a:pt x="3767916" y="4838779"/>
                      <a:pt x="3752736" y="4829389"/>
                    </a:cubicBezTo>
                    <a:cubicBezTo>
                      <a:pt x="3739150" y="4819247"/>
                      <a:pt x="3748118" y="4805258"/>
                      <a:pt x="3757002" y="4795207"/>
                    </a:cubicBezTo>
                    <a:cubicBezTo>
                      <a:pt x="3775276" y="4769995"/>
                      <a:pt x="3771912" y="4742344"/>
                      <a:pt x="3768130" y="4715867"/>
                    </a:cubicBezTo>
                    <a:cubicBezTo>
                      <a:pt x="3761572" y="4652692"/>
                      <a:pt x="3773390" y="4634431"/>
                      <a:pt x="3832500" y="4617194"/>
                    </a:cubicBezTo>
                    <a:cubicBezTo>
                      <a:pt x="3859836" y="4611088"/>
                      <a:pt x="3874002" y="4593666"/>
                      <a:pt x="3875754" y="4566521"/>
                    </a:cubicBezTo>
                    <a:cubicBezTo>
                      <a:pt x="3877254" y="4532673"/>
                      <a:pt x="3881102" y="4499662"/>
                      <a:pt x="3893168" y="4469588"/>
                    </a:cubicBezTo>
                    <a:cubicBezTo>
                      <a:pt x="3897356" y="4457860"/>
                      <a:pt x="3898024" y="4444874"/>
                      <a:pt x="3895506" y="4433395"/>
                    </a:cubicBezTo>
                    <a:cubicBezTo>
                      <a:pt x="3888538" y="4408424"/>
                      <a:pt x="3886686" y="4383958"/>
                      <a:pt x="3895482" y="4359329"/>
                    </a:cubicBezTo>
                    <a:cubicBezTo>
                      <a:pt x="3899672" y="4347601"/>
                      <a:pt x="3897992" y="4333776"/>
                      <a:pt x="3889518" y="4324137"/>
                    </a:cubicBezTo>
                    <a:cubicBezTo>
                      <a:pt x="3871484" y="4300504"/>
                      <a:pt x="3856716" y="4271425"/>
                      <a:pt x="3830298" y="4252731"/>
                    </a:cubicBezTo>
                    <a:cubicBezTo>
                      <a:pt x="3821826" y="4243092"/>
                      <a:pt x="3812180" y="4233035"/>
                      <a:pt x="3810080" y="4220383"/>
                    </a:cubicBezTo>
                    <a:cubicBezTo>
                      <a:pt x="3801094" y="4178822"/>
                      <a:pt x="3773750" y="4147896"/>
                      <a:pt x="3746406" y="4116969"/>
                    </a:cubicBezTo>
                    <a:cubicBezTo>
                      <a:pt x="3726776" y="4094088"/>
                      <a:pt x="3726854" y="4071634"/>
                      <a:pt x="3736070" y="4045832"/>
                    </a:cubicBezTo>
                    <a:cubicBezTo>
                      <a:pt x="3748054" y="4019697"/>
                      <a:pt x="3770946" y="4018616"/>
                      <a:pt x="3794172" y="4020300"/>
                    </a:cubicBezTo>
                    <a:cubicBezTo>
                      <a:pt x="3808344" y="4021395"/>
                      <a:pt x="3823690" y="4022908"/>
                      <a:pt x="3836434" y="4016880"/>
                    </a:cubicBezTo>
                    <a:cubicBezTo>
                      <a:pt x="3845992" y="4012360"/>
                      <a:pt x="3858734" y="4006332"/>
                      <a:pt x="3854624" y="3995606"/>
                    </a:cubicBezTo>
                    <a:cubicBezTo>
                      <a:pt x="3841950" y="3960663"/>
                      <a:pt x="3870372" y="3940398"/>
                      <a:pt x="3883110" y="3915854"/>
                    </a:cubicBezTo>
                    <a:cubicBezTo>
                      <a:pt x="3888474" y="3904546"/>
                      <a:pt x="3902892" y="3893826"/>
                      <a:pt x="3884190" y="3883178"/>
                    </a:cubicBezTo>
                    <a:cubicBezTo>
                      <a:pt x="3865906" y="3871358"/>
                      <a:pt x="3856938" y="3885347"/>
                      <a:pt x="3849900" y="3901347"/>
                    </a:cubicBezTo>
                    <a:cubicBezTo>
                      <a:pt x="3836160" y="3936113"/>
                      <a:pt x="3809076" y="3948921"/>
                      <a:pt x="3778216" y="3935253"/>
                    </a:cubicBezTo>
                    <a:cubicBezTo>
                      <a:pt x="3761442" y="3926616"/>
                      <a:pt x="3752216" y="3915386"/>
                      <a:pt x="3768312" y="3899976"/>
                    </a:cubicBezTo>
                    <a:cubicBezTo>
                      <a:pt x="3779544" y="3890764"/>
                      <a:pt x="3779710" y="3882888"/>
                      <a:pt x="3770064" y="3872830"/>
                    </a:cubicBezTo>
                    <a:cubicBezTo>
                      <a:pt x="3769308" y="3871238"/>
                      <a:pt x="3766204" y="3868808"/>
                      <a:pt x="3766624" y="3867634"/>
                    </a:cubicBezTo>
                    <a:cubicBezTo>
                      <a:pt x="3773658" y="3833118"/>
                      <a:pt x="3753858" y="3799596"/>
                      <a:pt x="3767182" y="3766005"/>
                    </a:cubicBezTo>
                    <a:cubicBezTo>
                      <a:pt x="3769696" y="3758967"/>
                      <a:pt x="3771790" y="3753103"/>
                      <a:pt x="3773886" y="3747239"/>
                    </a:cubicBezTo>
                    <a:cubicBezTo>
                      <a:pt x="3778652" y="3707946"/>
                      <a:pt x="3779826" y="3708365"/>
                      <a:pt x="3812954" y="3726810"/>
                    </a:cubicBezTo>
                    <a:cubicBezTo>
                      <a:pt x="3862854" y="3753891"/>
                      <a:pt x="3909822" y="3789183"/>
                      <a:pt x="3968774" y="3798337"/>
                    </a:cubicBezTo>
                    <a:cubicBezTo>
                      <a:pt x="3978584" y="3800520"/>
                      <a:pt x="3985126" y="3808146"/>
                      <a:pt x="3987646" y="3819625"/>
                    </a:cubicBezTo>
                    <a:cubicBezTo>
                      <a:pt x="3989074" y="3826747"/>
                      <a:pt x="3991594" y="3838227"/>
                      <a:pt x="4003500" y="3834545"/>
                    </a:cubicBezTo>
                    <a:cubicBezTo>
                      <a:pt x="4013392" y="3832789"/>
                      <a:pt x="4018674" y="3825419"/>
                      <a:pt x="4020432" y="3816789"/>
                    </a:cubicBezTo>
                    <a:cubicBezTo>
                      <a:pt x="4023784" y="3807407"/>
                      <a:pt x="4022438" y="3796347"/>
                      <a:pt x="4025370" y="3788137"/>
                    </a:cubicBezTo>
                    <a:cubicBezTo>
                      <a:pt x="4034252" y="3759569"/>
                      <a:pt x="4053704" y="3753293"/>
                      <a:pt x="4076180" y="3771902"/>
                    </a:cubicBezTo>
                    <a:cubicBezTo>
                      <a:pt x="4095894" y="3790845"/>
                      <a:pt x="4122394" y="3805601"/>
                      <a:pt x="4141266" y="3826889"/>
                    </a:cubicBezTo>
                    <a:cubicBezTo>
                      <a:pt x="4159804" y="3845413"/>
                      <a:pt x="4176324" y="3847345"/>
                      <a:pt x="4194850" y="3828836"/>
                    </a:cubicBezTo>
                    <a:cubicBezTo>
                      <a:pt x="4210946" y="3813426"/>
                      <a:pt x="4227376" y="3800781"/>
                      <a:pt x="4246492" y="3791739"/>
                    </a:cubicBezTo>
                    <a:cubicBezTo>
                      <a:pt x="4255632" y="3788391"/>
                      <a:pt x="4263680" y="3780686"/>
                      <a:pt x="4268204" y="3771723"/>
                    </a:cubicBezTo>
                    <a:cubicBezTo>
                      <a:pt x="4286308" y="3735870"/>
                      <a:pt x="4312460" y="3710828"/>
                      <a:pt x="4360174" y="3710679"/>
                    </a:cubicBezTo>
                    <a:cubicBezTo>
                      <a:pt x="4350358" y="3689981"/>
                      <a:pt x="4334172" y="3690812"/>
                      <a:pt x="4319582" y="3690891"/>
                    </a:cubicBezTo>
                    <a:cubicBezTo>
                      <a:pt x="4302980" y="3692895"/>
                      <a:pt x="4287716" y="3687443"/>
                      <a:pt x="4274968" y="3674955"/>
                    </a:cubicBezTo>
                    <a:cubicBezTo>
                      <a:pt x="4259198" y="3656098"/>
                      <a:pt x="4234880" y="3650055"/>
                      <a:pt x="4212324" y="3653901"/>
                    </a:cubicBezTo>
                    <a:cubicBezTo>
                      <a:pt x="4186582" y="3659253"/>
                      <a:pt x="4164948" y="3656816"/>
                      <a:pt x="4141798" y="3632677"/>
                    </a:cubicBezTo>
                    <a:cubicBezTo>
                      <a:pt x="4140128" y="3655885"/>
                      <a:pt x="4149774" y="3665942"/>
                      <a:pt x="4159838" y="3674828"/>
                    </a:cubicBezTo>
                    <a:cubicBezTo>
                      <a:pt x="4183826" y="3696620"/>
                      <a:pt x="4184422" y="3724604"/>
                      <a:pt x="4178728" y="3751665"/>
                    </a:cubicBezTo>
                    <a:cubicBezTo>
                      <a:pt x="4172868" y="3786601"/>
                      <a:pt x="4136312" y="3799992"/>
                      <a:pt x="4104778" y="3780794"/>
                    </a:cubicBezTo>
                    <a:cubicBezTo>
                      <a:pt x="4084146" y="3768135"/>
                      <a:pt x="4069552" y="3749697"/>
                      <a:pt x="4044058" y="3743236"/>
                    </a:cubicBezTo>
                    <a:cubicBezTo>
                      <a:pt x="4025610" y="3739291"/>
                      <a:pt x="4028706" y="3723205"/>
                      <a:pt x="4043546" y="3711314"/>
                    </a:cubicBezTo>
                    <a:cubicBezTo>
                      <a:pt x="4077664" y="3682505"/>
                      <a:pt x="4083860" y="3650334"/>
                      <a:pt x="4062970" y="3612455"/>
                    </a:cubicBezTo>
                    <a:cubicBezTo>
                      <a:pt x="4046274" y="3581365"/>
                      <a:pt x="4041566" y="3542655"/>
                      <a:pt x="4004078" y="3525297"/>
                    </a:cubicBezTo>
                    <a:cubicBezTo>
                      <a:pt x="3992758" y="3519931"/>
                      <a:pt x="3993088" y="3504180"/>
                      <a:pt x="3993336" y="3492366"/>
                    </a:cubicBezTo>
                    <a:cubicBezTo>
                      <a:pt x="3993242" y="3459271"/>
                      <a:pt x="3987952" y="3429610"/>
                      <a:pt x="3970836" y="3399692"/>
                    </a:cubicBezTo>
                    <a:cubicBezTo>
                      <a:pt x="3953722" y="3369775"/>
                      <a:pt x="3970566" y="3337440"/>
                      <a:pt x="3975926" y="3307615"/>
                    </a:cubicBezTo>
                    <a:cubicBezTo>
                      <a:pt x="3979690" y="3278544"/>
                      <a:pt x="3978598" y="3274186"/>
                      <a:pt x="3949754" y="3277108"/>
                    </a:cubicBezTo>
                    <a:cubicBezTo>
                      <a:pt x="3919736" y="3279610"/>
                      <a:pt x="3907658" y="3272652"/>
                      <a:pt x="3905132" y="3242655"/>
                    </a:cubicBezTo>
                    <a:cubicBezTo>
                      <a:pt x="3899082" y="3192886"/>
                      <a:pt x="3887914" y="3142611"/>
                      <a:pt x="3911380" y="3095449"/>
                    </a:cubicBezTo>
                    <a:cubicBezTo>
                      <a:pt x="3918336" y="3083387"/>
                      <a:pt x="3913468" y="3071068"/>
                      <a:pt x="3907008" y="3059503"/>
                    </a:cubicBezTo>
                    <a:cubicBezTo>
                      <a:pt x="3894424" y="3039139"/>
                      <a:pt x="3895592" y="3021042"/>
                      <a:pt x="3911352" y="3002867"/>
                    </a:cubicBezTo>
                    <a:cubicBezTo>
                      <a:pt x="3926356" y="2983099"/>
                      <a:pt x="3935488" y="2961235"/>
                      <a:pt x="3935230" y="2936016"/>
                    </a:cubicBezTo>
                    <a:cubicBezTo>
                      <a:pt x="3934558" y="2930486"/>
                      <a:pt x="3933884" y="2924956"/>
                      <a:pt x="3935898" y="2923030"/>
                    </a:cubicBezTo>
                    <a:cubicBezTo>
                      <a:pt x="3976554" y="2883331"/>
                      <a:pt x="3960438" y="2824676"/>
                      <a:pt x="3986586" y="2781119"/>
                    </a:cubicBezTo>
                    <a:cubicBezTo>
                      <a:pt x="3994380" y="2766710"/>
                      <a:pt x="3991024" y="2757577"/>
                      <a:pt x="3979030" y="2746680"/>
                    </a:cubicBezTo>
                    <a:cubicBezTo>
                      <a:pt x="3968208" y="2736202"/>
                      <a:pt x="3958648" y="2722208"/>
                      <a:pt x="3940706" y="2731669"/>
                    </a:cubicBezTo>
                    <a:cubicBezTo>
                      <a:pt x="3918404" y="2742217"/>
                      <a:pt x="3909510" y="2733751"/>
                      <a:pt x="3910764" y="2711717"/>
                    </a:cubicBezTo>
                    <a:cubicBezTo>
                      <a:pt x="3911850" y="2697558"/>
                      <a:pt x="3909330" y="2686078"/>
                      <a:pt x="3897254" y="2679119"/>
                    </a:cubicBezTo>
                    <a:cubicBezTo>
                      <a:pt x="3873518" y="2664029"/>
                      <a:pt x="3854562" y="2646679"/>
                      <a:pt x="3841306" y="2620784"/>
                    </a:cubicBezTo>
                    <a:cubicBezTo>
                      <a:pt x="3831826" y="2602851"/>
                      <a:pt x="3809186" y="2610634"/>
                      <a:pt x="3795274" y="2634758"/>
                    </a:cubicBezTo>
                    <a:cubicBezTo>
                      <a:pt x="3768206" y="2684600"/>
                      <a:pt x="3736858" y="2731591"/>
                      <a:pt x="3718762" y="2785961"/>
                    </a:cubicBezTo>
                    <a:cubicBezTo>
                      <a:pt x="3712814" y="2806317"/>
                      <a:pt x="3694790" y="2819717"/>
                      <a:pt x="3675672" y="2828758"/>
                    </a:cubicBezTo>
                    <a:cubicBezTo>
                      <a:pt x="3656558" y="2837800"/>
                      <a:pt x="3640958" y="2829583"/>
                      <a:pt x="3643720" y="2810732"/>
                    </a:cubicBezTo>
                    <a:cubicBezTo>
                      <a:pt x="3648824" y="2774205"/>
                      <a:pt x="3636736" y="2730213"/>
                      <a:pt x="3683352" y="2707190"/>
                    </a:cubicBezTo>
                    <a:cubicBezTo>
                      <a:pt x="3704898" y="2695049"/>
                      <a:pt x="3706570" y="2671842"/>
                      <a:pt x="3692812" y="2651058"/>
                    </a:cubicBezTo>
                    <a:cubicBezTo>
                      <a:pt x="3664204" y="2605133"/>
                      <a:pt x="3657062" y="2551006"/>
                      <a:pt x="3640778" y="2500227"/>
                    </a:cubicBezTo>
                    <a:cubicBezTo>
                      <a:pt x="3634400" y="2484724"/>
                      <a:pt x="3627604" y="2470394"/>
                      <a:pt x="3617622" y="2457571"/>
                    </a:cubicBezTo>
                    <a:cubicBezTo>
                      <a:pt x="3601098" y="2437122"/>
                      <a:pt x="3596814" y="2415755"/>
                      <a:pt x="3618526" y="2395739"/>
                    </a:cubicBezTo>
                    <a:cubicBezTo>
                      <a:pt x="3637388" y="2379995"/>
                      <a:pt x="3636210" y="2361060"/>
                      <a:pt x="3621194" y="2343794"/>
                    </a:cubicBezTo>
                    <a:cubicBezTo>
                      <a:pt x="3598044" y="2319655"/>
                      <a:pt x="3587052" y="2298537"/>
                      <a:pt x="3615638" y="2270397"/>
                    </a:cubicBezTo>
                    <a:cubicBezTo>
                      <a:pt x="3631314" y="2256159"/>
                      <a:pt x="3614116" y="2230180"/>
                      <a:pt x="3632642" y="2211670"/>
                    </a:cubicBezTo>
                    <a:cubicBezTo>
                      <a:pt x="3614112" y="2211663"/>
                      <a:pt x="3598766" y="2210150"/>
                      <a:pt x="3586354" y="2200426"/>
                    </a:cubicBezTo>
                    <a:cubicBezTo>
                      <a:pt x="3574358" y="2189529"/>
                      <a:pt x="3568738" y="2175620"/>
                      <a:pt x="3566300" y="2160201"/>
                    </a:cubicBezTo>
                    <a:cubicBezTo>
                      <a:pt x="3562354" y="2141600"/>
                      <a:pt x="3566962" y="2128699"/>
                      <a:pt x="3580626" y="2116388"/>
                    </a:cubicBezTo>
                    <a:cubicBezTo>
                      <a:pt x="3615586" y="2085233"/>
                      <a:pt x="3614410" y="2084813"/>
                      <a:pt x="3596368" y="2042663"/>
                    </a:cubicBezTo>
                    <a:cubicBezTo>
                      <a:pt x="3592256" y="2031937"/>
                      <a:pt x="3588564" y="2020039"/>
                      <a:pt x="3598960" y="2013172"/>
                    </a:cubicBezTo>
                    <a:lnTo>
                      <a:pt x="3614658" y="2012733"/>
                    </a:lnTo>
                    <a:lnTo>
                      <a:pt x="3615034" y="2012964"/>
                    </a:lnTo>
                    <a:lnTo>
                      <a:pt x="3625124" y="2025164"/>
                    </a:lnTo>
                    <a:cubicBezTo>
                      <a:pt x="3629320" y="2031951"/>
                      <a:pt x="3633514" y="2038740"/>
                      <a:pt x="3645084" y="2032293"/>
                    </a:cubicBezTo>
                    <a:cubicBezTo>
                      <a:pt x="3644914" y="2021651"/>
                      <a:pt x="3633426" y="2024160"/>
                      <a:pt x="3627976" y="2020892"/>
                    </a:cubicBezTo>
                    <a:lnTo>
                      <a:pt x="3615034" y="2012964"/>
                    </a:lnTo>
                    <a:lnTo>
                      <a:pt x="3614840" y="2012729"/>
                    </a:lnTo>
                    <a:lnTo>
                      <a:pt x="3614658" y="2012733"/>
                    </a:lnTo>
                    <a:lnTo>
                      <a:pt x="3589146" y="1997103"/>
                    </a:lnTo>
                    <a:cubicBezTo>
                      <a:pt x="3577612" y="1987694"/>
                      <a:pt x="3568804" y="1975290"/>
                      <a:pt x="3566660" y="1955349"/>
                    </a:cubicBezTo>
                    <a:cubicBezTo>
                      <a:pt x="3564306" y="1935993"/>
                      <a:pt x="3548206" y="1932888"/>
                      <a:pt x="3532948" y="1945953"/>
                    </a:cubicBezTo>
                    <a:cubicBezTo>
                      <a:pt x="3521296" y="1956337"/>
                      <a:pt x="3512410" y="1966388"/>
                      <a:pt x="3503106" y="1977611"/>
                    </a:cubicBezTo>
                    <a:cubicBezTo>
                      <a:pt x="3471250" y="2011197"/>
                      <a:pt x="3427480" y="2011433"/>
                      <a:pt x="3372210" y="1977143"/>
                    </a:cubicBezTo>
                    <a:cubicBezTo>
                      <a:pt x="3353926" y="1965323"/>
                      <a:pt x="3341850" y="1958364"/>
                      <a:pt x="3323324" y="1976873"/>
                    </a:cubicBezTo>
                    <a:cubicBezTo>
                      <a:pt x="3308404" y="1992704"/>
                      <a:pt x="3287772" y="1980044"/>
                      <a:pt x="3273424" y="1949793"/>
                    </a:cubicBezTo>
                    <a:cubicBezTo>
                      <a:pt x="3269494" y="1986740"/>
                      <a:pt x="3240322" y="2023929"/>
                      <a:pt x="3197898" y="2035224"/>
                    </a:cubicBezTo>
                    <a:cubicBezTo>
                      <a:pt x="3164610" y="2043171"/>
                      <a:pt x="3130566" y="2049526"/>
                      <a:pt x="3097358" y="2035019"/>
                    </a:cubicBezTo>
                    <a:cubicBezTo>
                      <a:pt x="3074714" y="2024286"/>
                      <a:pt x="3052242" y="2024193"/>
                      <a:pt x="3029940" y="2034742"/>
                    </a:cubicBezTo>
                    <a:cubicBezTo>
                      <a:pt x="3012836" y="2041857"/>
                      <a:pt x="2997408" y="2044281"/>
                      <a:pt x="2981554" y="2029361"/>
                    </a:cubicBezTo>
                    <a:cubicBezTo>
                      <a:pt x="2974594" y="2022907"/>
                      <a:pt x="2965956" y="2021145"/>
                      <a:pt x="2956816" y="2024493"/>
                    </a:cubicBezTo>
                    <a:cubicBezTo>
                      <a:pt x="2932586" y="2033029"/>
                      <a:pt x="2930904" y="2019204"/>
                      <a:pt x="2930480" y="2001861"/>
                    </a:cubicBezTo>
                    <a:cubicBezTo>
                      <a:pt x="2931394" y="1977060"/>
                      <a:pt x="2918398" y="1976385"/>
                      <a:pt x="2898610" y="1979898"/>
                    </a:cubicBezTo>
                    <a:cubicBezTo>
                      <a:pt x="2851068" y="1990688"/>
                      <a:pt x="2806122" y="1990503"/>
                      <a:pt x="2768294" y="1951864"/>
                    </a:cubicBezTo>
                    <a:cubicBezTo>
                      <a:pt x="2753196" y="1938537"/>
                      <a:pt x="2731060" y="1941210"/>
                      <a:pt x="2714368" y="1928635"/>
                    </a:cubicBezTo>
                    <a:cubicBezTo>
                      <a:pt x="2692646" y="1911619"/>
                      <a:pt x="2679070" y="1938509"/>
                      <a:pt x="2662386" y="1944451"/>
                    </a:cubicBezTo>
                    <a:cubicBezTo>
                      <a:pt x="2636142" y="1954914"/>
                      <a:pt x="2612246" y="1966216"/>
                      <a:pt x="2588188" y="1985394"/>
                    </a:cubicBezTo>
                    <a:cubicBezTo>
                      <a:pt x="2570916" y="2000385"/>
                      <a:pt x="2512886" y="1984946"/>
                      <a:pt x="2499548" y="1962990"/>
                    </a:cubicBezTo>
                    <a:cubicBezTo>
                      <a:pt x="2486964" y="1942625"/>
                      <a:pt x="2477824" y="1945973"/>
                      <a:pt x="2462986" y="1957865"/>
                    </a:cubicBezTo>
                    <a:cubicBezTo>
                      <a:pt x="2454182" y="1963978"/>
                      <a:pt x="2445800" y="1968919"/>
                      <a:pt x="2437078" y="1971093"/>
                    </a:cubicBezTo>
                    <a:cubicBezTo>
                      <a:pt x="2424000" y="1974355"/>
                      <a:pt x="2420732" y="1979800"/>
                      <a:pt x="2418472" y="1993541"/>
                    </a:cubicBezTo>
                    <a:cubicBezTo>
                      <a:pt x="2413620" y="2036771"/>
                      <a:pt x="2381424" y="2049075"/>
                      <a:pt x="2347706" y="2021163"/>
                    </a:cubicBezTo>
                    <a:cubicBezTo>
                      <a:pt x="2334120" y="2011020"/>
                      <a:pt x="2320788" y="2007579"/>
                      <a:pt x="2304184" y="2009584"/>
                    </a:cubicBezTo>
                    <a:cubicBezTo>
                      <a:pt x="2272154" y="2014012"/>
                      <a:pt x="2243562" y="2023636"/>
                      <a:pt x="2213294" y="2037952"/>
                    </a:cubicBezTo>
                    <a:cubicBezTo>
                      <a:pt x="2197366" y="2045487"/>
                      <a:pt x="2182192" y="2054614"/>
                      <a:pt x="2163660" y="2054607"/>
                    </a:cubicBezTo>
                    <a:cubicBezTo>
                      <a:pt x="2135234" y="2056356"/>
                      <a:pt x="2123658" y="2044286"/>
                      <a:pt x="2121890" y="2015883"/>
                    </a:cubicBezTo>
                    <a:cubicBezTo>
                      <a:pt x="2118186" y="1966952"/>
                      <a:pt x="2123958" y="1917437"/>
                      <a:pt x="2143564" y="1866252"/>
                    </a:cubicBezTo>
                    <a:cubicBezTo>
                      <a:pt x="2120004" y="1880319"/>
                      <a:pt x="2098204" y="1885757"/>
                      <a:pt x="2074724" y="1877370"/>
                    </a:cubicBezTo>
                    <a:cubicBezTo>
                      <a:pt x="2060634" y="1872337"/>
                      <a:pt x="2051744" y="1863871"/>
                      <a:pt x="2048888" y="1849627"/>
                    </a:cubicBezTo>
                    <a:cubicBezTo>
                      <a:pt x="2046452" y="1834210"/>
                      <a:pt x="2051814" y="1822901"/>
                      <a:pt x="2065732" y="1817293"/>
                    </a:cubicBezTo>
                    <a:cubicBezTo>
                      <a:pt x="2094408" y="1803731"/>
                      <a:pt x="2109914" y="1778853"/>
                      <a:pt x="2125836" y="1752801"/>
                    </a:cubicBezTo>
                    <a:cubicBezTo>
                      <a:pt x="2131620" y="1740320"/>
                      <a:pt x="2138994" y="1727084"/>
                      <a:pt x="2154676" y="1731364"/>
                    </a:cubicBezTo>
                    <a:cubicBezTo>
                      <a:pt x="2169184" y="1735223"/>
                      <a:pt x="2166504" y="1750136"/>
                      <a:pt x="2167432" y="1762369"/>
                    </a:cubicBezTo>
                    <a:cubicBezTo>
                      <a:pt x="2168692" y="1777366"/>
                      <a:pt x="2168362" y="1793118"/>
                      <a:pt x="2172390" y="1807782"/>
                    </a:cubicBezTo>
                    <a:cubicBezTo>
                      <a:pt x="2176338" y="1826383"/>
                      <a:pt x="2193948" y="1832674"/>
                      <a:pt x="2202918" y="1818686"/>
                    </a:cubicBezTo>
                    <a:cubicBezTo>
                      <a:pt x="2221692" y="1788363"/>
                      <a:pt x="2244500" y="1791219"/>
                      <a:pt x="2271586" y="1796927"/>
                    </a:cubicBezTo>
                    <a:cubicBezTo>
                      <a:pt x="2280224" y="1798689"/>
                      <a:pt x="2288944" y="1796515"/>
                      <a:pt x="2298754" y="1798696"/>
                    </a:cubicBezTo>
                    <a:cubicBezTo>
                      <a:pt x="2324332" y="1801220"/>
                      <a:pt x="2338668" y="1794439"/>
                      <a:pt x="2334970" y="1764024"/>
                    </a:cubicBezTo>
                    <a:cubicBezTo>
                      <a:pt x="2333542" y="1756901"/>
                      <a:pt x="2335638" y="1751037"/>
                      <a:pt x="2337732" y="1745173"/>
                    </a:cubicBezTo>
                    <a:cubicBezTo>
                      <a:pt x="2355832" y="1709321"/>
                      <a:pt x="2348530" y="1681585"/>
                      <a:pt x="2323198" y="1648732"/>
                    </a:cubicBezTo>
                    <a:cubicBezTo>
                      <a:pt x="2301722" y="1619902"/>
                      <a:pt x="2297852" y="1578846"/>
                      <a:pt x="2301784" y="1541899"/>
                    </a:cubicBezTo>
                    <a:cubicBezTo>
                      <a:pt x="2304544" y="1523047"/>
                      <a:pt x="2299848" y="1521370"/>
                      <a:pt x="2283328" y="1519437"/>
                    </a:cubicBezTo>
                    <a:cubicBezTo>
                      <a:pt x="2246684" y="1518250"/>
                      <a:pt x="2234690" y="1507354"/>
                      <a:pt x="2225958" y="1472497"/>
                    </a:cubicBezTo>
                    <a:cubicBezTo>
                      <a:pt x="2223776" y="1463782"/>
                      <a:pt x="2224360" y="1454734"/>
                      <a:pt x="2222178" y="1446019"/>
                    </a:cubicBezTo>
                    <a:cubicBezTo>
                      <a:pt x="2213446" y="1411162"/>
                      <a:pt x="2189966" y="1402775"/>
                      <a:pt x="2159952" y="1423793"/>
                    </a:cubicBezTo>
                    <a:cubicBezTo>
                      <a:pt x="2131532" y="1444058"/>
                      <a:pt x="2108062" y="1472703"/>
                      <a:pt x="2093984" y="1504703"/>
                    </a:cubicBezTo>
                    <a:cubicBezTo>
                      <a:pt x="2075882" y="1540556"/>
                      <a:pt x="2048972" y="1564006"/>
                      <a:pt x="2018958" y="1585025"/>
                    </a:cubicBezTo>
                    <a:cubicBezTo>
                      <a:pt x="2003784" y="1594152"/>
                      <a:pt x="1992132" y="1604536"/>
                      <a:pt x="1985094" y="1620537"/>
                    </a:cubicBezTo>
                    <a:cubicBezTo>
                      <a:pt x="1975540" y="1643574"/>
                      <a:pt x="1955922" y="1657726"/>
                      <a:pt x="1934122" y="1663164"/>
                    </a:cubicBezTo>
                    <a:cubicBezTo>
                      <a:pt x="1904358" y="1672369"/>
                      <a:pt x="1873920" y="1676044"/>
                      <a:pt x="1846002" y="1691198"/>
                    </a:cubicBezTo>
                    <a:cubicBezTo>
                      <a:pt x="1836024" y="1696892"/>
                      <a:pt x="1824702" y="1691525"/>
                      <a:pt x="1815392" y="1684233"/>
                    </a:cubicBezTo>
                    <a:cubicBezTo>
                      <a:pt x="1804908" y="1676520"/>
                      <a:pt x="1794426" y="1668808"/>
                      <a:pt x="1781092" y="1665368"/>
                    </a:cubicBezTo>
                    <a:cubicBezTo>
                      <a:pt x="1758784" y="1657400"/>
                      <a:pt x="1744860" y="1644492"/>
                      <a:pt x="1751728" y="1617851"/>
                    </a:cubicBezTo>
                    <a:cubicBezTo>
                      <a:pt x="1755918" y="1606123"/>
                      <a:pt x="1748538" y="1600842"/>
                      <a:pt x="1740820" y="1592795"/>
                    </a:cubicBezTo>
                    <a:lnTo>
                      <a:pt x="1714250" y="1562532"/>
                    </a:lnTo>
                    <a:lnTo>
                      <a:pt x="1718514" y="1585549"/>
                    </a:lnTo>
                    <a:cubicBezTo>
                      <a:pt x="1703446" y="1624059"/>
                      <a:pt x="1701190" y="1667145"/>
                      <a:pt x="1683792" y="1704823"/>
                    </a:cubicBezTo>
                    <a:cubicBezTo>
                      <a:pt x="1678412" y="1716202"/>
                      <a:pt x="1674300" y="1724043"/>
                      <a:pt x="1663196" y="1729388"/>
                    </a:cubicBezTo>
                    <a:cubicBezTo>
                      <a:pt x="1614866" y="1750697"/>
                      <a:pt x="1566862" y="1774782"/>
                      <a:pt x="1512460" y="1772641"/>
                    </a:cubicBezTo>
                    <a:cubicBezTo>
                      <a:pt x="1505470" y="1770145"/>
                      <a:pt x="1498482" y="1767649"/>
                      <a:pt x="1491494" y="1765152"/>
                    </a:cubicBezTo>
                    <a:cubicBezTo>
                      <a:pt x="1433250" y="1744349"/>
                      <a:pt x="1429112" y="1737551"/>
                      <a:pt x="1443190" y="1676075"/>
                    </a:cubicBezTo>
                    <a:cubicBezTo>
                      <a:pt x="1449708" y="1650472"/>
                      <a:pt x="1433500" y="1640692"/>
                      <a:pt x="1420462" y="1629385"/>
                    </a:cubicBezTo>
                    <a:cubicBezTo>
                      <a:pt x="1391316" y="1604343"/>
                      <a:pt x="1386632" y="1588040"/>
                      <a:pt x="1411986" y="1561184"/>
                    </a:cubicBezTo>
                    <a:cubicBezTo>
                      <a:pt x="1424874" y="1547166"/>
                      <a:pt x="1427080" y="1537315"/>
                      <a:pt x="1418902" y="1519763"/>
                    </a:cubicBezTo>
                    <a:cubicBezTo>
                      <a:pt x="1413114" y="1508385"/>
                      <a:pt x="1413864" y="1498012"/>
                      <a:pt x="1417394" y="1488133"/>
                    </a:cubicBezTo>
                    <a:cubicBezTo>
                      <a:pt x="1420922" y="1478254"/>
                      <a:pt x="1427228" y="1468869"/>
                      <a:pt x="1432558" y="1459467"/>
                    </a:cubicBezTo>
                    <a:cubicBezTo>
                      <a:pt x="1436250" y="1452805"/>
                      <a:pt x="1449782" y="1444338"/>
                      <a:pt x="1455830" y="1453148"/>
                    </a:cubicBezTo>
                    <a:cubicBezTo>
                      <a:pt x="1467404" y="1475904"/>
                      <a:pt x="1475954" y="1462997"/>
                      <a:pt x="1485248" y="1451686"/>
                    </a:cubicBezTo>
                    <a:cubicBezTo>
                      <a:pt x="1511346" y="1426425"/>
                      <a:pt x="1541930" y="1425379"/>
                      <a:pt x="1573800" y="1435434"/>
                    </a:cubicBezTo>
                    <a:cubicBezTo>
                      <a:pt x="1604508" y="1445072"/>
                      <a:pt x="1634372" y="1457070"/>
                      <a:pt x="1663494" y="1467472"/>
                    </a:cubicBezTo>
                    <a:cubicBezTo>
                      <a:pt x="1669926" y="1484400"/>
                      <a:pt x="1675776" y="1501119"/>
                      <a:pt x="1683410" y="1516980"/>
                    </a:cubicBezTo>
                    <a:lnTo>
                      <a:pt x="1705170" y="1548503"/>
                    </a:lnTo>
                    <a:lnTo>
                      <a:pt x="1694592" y="1503548"/>
                    </a:lnTo>
                    <a:cubicBezTo>
                      <a:pt x="1696012" y="1492153"/>
                      <a:pt x="1685112" y="1485614"/>
                      <a:pt x="1683346" y="1475727"/>
                    </a:cubicBezTo>
                    <a:cubicBezTo>
                      <a:pt x="1693236" y="1455456"/>
                      <a:pt x="1709756" y="1457388"/>
                      <a:pt x="1726192" y="1463259"/>
                    </a:cubicBezTo>
                    <a:cubicBezTo>
                      <a:pt x="1729714" y="1464517"/>
                      <a:pt x="1732818" y="1466949"/>
                      <a:pt x="1734746" y="1468960"/>
                    </a:cubicBezTo>
                    <a:cubicBezTo>
                      <a:pt x="1745066" y="1484548"/>
                      <a:pt x="1742722" y="1502225"/>
                      <a:pt x="1745914" y="1519235"/>
                    </a:cubicBezTo>
                    <a:cubicBezTo>
                      <a:pt x="1756156" y="1557277"/>
                      <a:pt x="1781570" y="1586192"/>
                      <a:pt x="1804976" y="1617034"/>
                    </a:cubicBezTo>
                    <a:cubicBezTo>
                      <a:pt x="1809170" y="1623821"/>
                      <a:pt x="1815458" y="1624745"/>
                      <a:pt x="1822922" y="1626089"/>
                    </a:cubicBezTo>
                    <a:cubicBezTo>
                      <a:pt x="1853950" y="1631881"/>
                      <a:pt x="1911716" y="1603584"/>
                      <a:pt x="1930408" y="1577200"/>
                    </a:cubicBezTo>
                    <a:cubicBezTo>
                      <a:pt x="1949602" y="1545704"/>
                      <a:pt x="1971896" y="1516639"/>
                      <a:pt x="2015840" y="1527044"/>
                    </a:cubicBezTo>
                    <a:cubicBezTo>
                      <a:pt x="2033114" y="1530571"/>
                      <a:pt x="2042418" y="1519346"/>
                      <a:pt x="2049794" y="1506112"/>
                    </a:cubicBezTo>
                    <a:cubicBezTo>
                      <a:pt x="2058006" y="1490531"/>
                      <a:pt x="2066640" y="1473777"/>
                      <a:pt x="2067388" y="1456853"/>
                    </a:cubicBezTo>
                    <a:cubicBezTo>
                      <a:pt x="2068304" y="1432053"/>
                      <a:pt x="2071064" y="1413203"/>
                      <a:pt x="2100412" y="1405170"/>
                    </a:cubicBezTo>
                    <a:cubicBezTo>
                      <a:pt x="2118270" y="1399648"/>
                      <a:pt x="2105102" y="1388332"/>
                      <a:pt x="2097386" y="1380285"/>
                    </a:cubicBezTo>
                    <a:cubicBezTo>
                      <a:pt x="2080694" y="1367711"/>
                      <a:pt x="2067190" y="1353630"/>
                      <a:pt x="2081858" y="1331098"/>
                    </a:cubicBezTo>
                    <a:cubicBezTo>
                      <a:pt x="2088312" y="1324146"/>
                      <a:pt x="2095858" y="1321552"/>
                      <a:pt x="2104914" y="1322142"/>
                    </a:cubicBezTo>
                    <a:cubicBezTo>
                      <a:pt x="2135854" y="1313356"/>
                      <a:pt x="2165954" y="1306916"/>
                      <a:pt x="2190450" y="1342115"/>
                    </a:cubicBezTo>
                    <a:cubicBezTo>
                      <a:pt x="2199260" y="1354518"/>
                      <a:pt x="2213680" y="1343800"/>
                      <a:pt x="2219042" y="1332491"/>
                    </a:cubicBezTo>
                    <a:cubicBezTo>
                      <a:pt x="2229646" y="1315780"/>
                      <a:pt x="2242536" y="1312119"/>
                      <a:pt x="2256184" y="1312365"/>
                    </a:cubicBezTo>
                    <a:close/>
                    <a:moveTo>
                      <a:pt x="1232134" y="1182086"/>
                    </a:moveTo>
                    <a:cubicBezTo>
                      <a:pt x="1237432" y="1181809"/>
                      <a:pt x="1243430" y="1182877"/>
                      <a:pt x="1250378" y="1185689"/>
                    </a:cubicBezTo>
                    <a:cubicBezTo>
                      <a:pt x="1280940" y="1196606"/>
                      <a:pt x="1307732" y="1218076"/>
                      <a:pt x="1336620" y="1233683"/>
                    </a:cubicBezTo>
                    <a:cubicBezTo>
                      <a:pt x="1378436" y="1253908"/>
                      <a:pt x="1422174" y="1257631"/>
                      <a:pt x="1464072" y="1273919"/>
                    </a:cubicBezTo>
                    <a:cubicBezTo>
                      <a:pt x="1497742" y="1287268"/>
                      <a:pt x="1533424" y="1298691"/>
                      <a:pt x="1566676" y="1313212"/>
                    </a:cubicBezTo>
                    <a:cubicBezTo>
                      <a:pt x="1571554" y="1325533"/>
                      <a:pt x="1588928" y="1325128"/>
                      <a:pt x="1594226" y="1336275"/>
                    </a:cubicBezTo>
                    <a:cubicBezTo>
                      <a:pt x="1608170" y="1349189"/>
                      <a:pt x="1620936" y="1361684"/>
                      <a:pt x="1633706" y="1374178"/>
                    </a:cubicBezTo>
                    <a:cubicBezTo>
                      <a:pt x="1649162" y="1390276"/>
                      <a:pt x="1665376" y="1407968"/>
                      <a:pt x="1646338" y="1431579"/>
                    </a:cubicBezTo>
                    <a:cubicBezTo>
                      <a:pt x="1624586" y="1414554"/>
                      <a:pt x="1597982" y="1422241"/>
                      <a:pt x="1573554" y="1420126"/>
                    </a:cubicBezTo>
                    <a:cubicBezTo>
                      <a:pt x="1511266" y="1416389"/>
                      <a:pt x="1452180" y="1429663"/>
                      <a:pt x="1391744" y="1431876"/>
                    </a:cubicBezTo>
                    <a:cubicBezTo>
                      <a:pt x="1355820" y="1432267"/>
                      <a:pt x="1330148" y="1452186"/>
                      <a:pt x="1302124" y="1471266"/>
                    </a:cubicBezTo>
                    <a:lnTo>
                      <a:pt x="1299128" y="1470240"/>
                    </a:lnTo>
                    <a:lnTo>
                      <a:pt x="1302702" y="1475720"/>
                    </a:lnTo>
                    <a:cubicBezTo>
                      <a:pt x="1282958" y="1530997"/>
                      <a:pt x="1274418" y="1535905"/>
                      <a:pt x="1221466" y="1516990"/>
                    </a:cubicBezTo>
                    <a:lnTo>
                      <a:pt x="1219990" y="1515356"/>
                    </a:lnTo>
                    <a:lnTo>
                      <a:pt x="1219896" y="1515940"/>
                    </a:lnTo>
                    <a:cubicBezTo>
                      <a:pt x="1190860" y="1526725"/>
                      <a:pt x="1171066" y="1548743"/>
                      <a:pt x="1159838" y="1576467"/>
                    </a:cubicBezTo>
                    <a:cubicBezTo>
                      <a:pt x="1152380" y="1593637"/>
                      <a:pt x="1141812" y="1608373"/>
                      <a:pt x="1125870" y="1615901"/>
                    </a:cubicBezTo>
                    <a:cubicBezTo>
                      <a:pt x="1096416" y="1627858"/>
                      <a:pt x="1075864" y="1648285"/>
                      <a:pt x="1061112" y="1674749"/>
                    </a:cubicBezTo>
                    <a:cubicBezTo>
                      <a:pt x="1052058" y="1692671"/>
                      <a:pt x="1036788" y="1705729"/>
                      <a:pt x="1021522" y="1718788"/>
                    </a:cubicBezTo>
                    <a:cubicBezTo>
                      <a:pt x="1004160" y="1737708"/>
                      <a:pt x="983514" y="1743556"/>
                      <a:pt x="958412" y="1735911"/>
                    </a:cubicBezTo>
                    <a:cubicBezTo>
                      <a:pt x="923904" y="1724908"/>
                      <a:pt x="892002" y="1721447"/>
                      <a:pt x="860966" y="1752673"/>
                    </a:cubicBezTo>
                    <a:cubicBezTo>
                      <a:pt x="839160" y="1776617"/>
                      <a:pt x="819258" y="1765542"/>
                      <a:pt x="808072" y="1733780"/>
                    </a:cubicBezTo>
                    <a:cubicBezTo>
                      <a:pt x="801004" y="1712743"/>
                      <a:pt x="782954" y="1707618"/>
                      <a:pt x="765322" y="1701320"/>
                    </a:cubicBezTo>
                    <a:cubicBezTo>
                      <a:pt x="749202" y="1698208"/>
                      <a:pt x="736110" y="1701465"/>
                      <a:pt x="727138" y="1715448"/>
                    </a:cubicBezTo>
                    <a:cubicBezTo>
                      <a:pt x="710708" y="1746603"/>
                      <a:pt x="692686" y="1778510"/>
                      <a:pt x="685240" y="1814196"/>
                    </a:cubicBezTo>
                    <a:cubicBezTo>
                      <a:pt x="684240" y="1824416"/>
                      <a:pt x="679970" y="1840081"/>
                      <a:pt x="693318" y="1843527"/>
                    </a:cubicBezTo>
                    <a:cubicBezTo>
                      <a:pt x="707844" y="1847392"/>
                      <a:pt x="711696" y="1832901"/>
                      <a:pt x="712694" y="1822680"/>
                    </a:cubicBezTo>
                    <a:cubicBezTo>
                      <a:pt x="716032" y="1794783"/>
                      <a:pt x="736002" y="1783405"/>
                      <a:pt x="756728" y="1773619"/>
                    </a:cubicBezTo>
                    <a:cubicBezTo>
                      <a:pt x="777454" y="1763833"/>
                      <a:pt x="792656" y="1773229"/>
                      <a:pt x="789060" y="1794424"/>
                    </a:cubicBezTo>
                    <a:cubicBezTo>
                      <a:pt x="784804" y="1828603"/>
                      <a:pt x="772656" y="1862609"/>
                      <a:pt x="744136" y="1886800"/>
                    </a:cubicBezTo>
                    <a:cubicBezTo>
                      <a:pt x="728868" y="1899858"/>
                      <a:pt x="710656" y="1902608"/>
                      <a:pt x="691008" y="1898236"/>
                    </a:cubicBezTo>
                    <a:cubicBezTo>
                      <a:pt x="662378" y="1889331"/>
                      <a:pt x="642746" y="1903475"/>
                      <a:pt x="633950" y="1928100"/>
                    </a:cubicBezTo>
                    <a:cubicBezTo>
                      <a:pt x="613926" y="1980449"/>
                      <a:pt x="575595" y="2020969"/>
                      <a:pt x="540789" y="2062748"/>
                    </a:cubicBezTo>
                    <a:cubicBezTo>
                      <a:pt x="534750" y="2068525"/>
                      <a:pt x="524765" y="2074214"/>
                      <a:pt x="526617" y="2080165"/>
                    </a:cubicBezTo>
                    <a:cubicBezTo>
                      <a:pt x="538317" y="2125334"/>
                      <a:pt x="496879" y="2163421"/>
                      <a:pt x="508998" y="2207417"/>
                    </a:cubicBezTo>
                    <a:cubicBezTo>
                      <a:pt x="513376" y="2224848"/>
                      <a:pt x="510619" y="2243697"/>
                      <a:pt x="492243" y="2254323"/>
                    </a:cubicBezTo>
                    <a:cubicBezTo>
                      <a:pt x="490879" y="2224746"/>
                      <a:pt x="496230" y="2194924"/>
                      <a:pt x="482192" y="2167432"/>
                    </a:cubicBezTo>
                    <a:cubicBezTo>
                      <a:pt x="472430" y="2133532"/>
                      <a:pt x="477970" y="2104108"/>
                      <a:pt x="489492" y="2076490"/>
                    </a:cubicBezTo>
                    <a:cubicBezTo>
                      <a:pt x="501013" y="2048872"/>
                      <a:pt x="518518" y="2023060"/>
                      <a:pt x="532684" y="1996386"/>
                    </a:cubicBezTo>
                    <a:cubicBezTo>
                      <a:pt x="542155" y="1977291"/>
                      <a:pt x="557504" y="1960295"/>
                      <a:pt x="563450" y="1939940"/>
                    </a:cubicBezTo>
                    <a:cubicBezTo>
                      <a:pt x="565206" y="1931312"/>
                      <a:pt x="570826" y="1926708"/>
                      <a:pt x="578040" y="1921352"/>
                    </a:cubicBezTo>
                    <a:cubicBezTo>
                      <a:pt x="628384" y="1891734"/>
                      <a:pt x="654960" y="1847014"/>
                      <a:pt x="662892" y="1787702"/>
                    </a:cubicBezTo>
                    <a:cubicBezTo>
                      <a:pt x="668406" y="1750004"/>
                      <a:pt x="686848" y="1716925"/>
                      <a:pt x="705710" y="1682672"/>
                    </a:cubicBezTo>
                    <a:cubicBezTo>
                      <a:pt x="731530" y="1636361"/>
                      <a:pt x="770794" y="1608073"/>
                      <a:pt x="807032" y="1573417"/>
                    </a:cubicBezTo>
                    <a:cubicBezTo>
                      <a:pt x="819530" y="1560692"/>
                      <a:pt x="841174" y="1544623"/>
                      <a:pt x="855454" y="1560301"/>
                    </a:cubicBezTo>
                    <a:cubicBezTo>
                      <a:pt x="870912" y="1576401"/>
                      <a:pt x="881424" y="1602633"/>
                      <a:pt x="876154" y="1628518"/>
                    </a:cubicBezTo>
                    <a:cubicBezTo>
                      <a:pt x="876072" y="1632456"/>
                      <a:pt x="870534" y="1633122"/>
                      <a:pt x="869278" y="1636639"/>
                    </a:cubicBezTo>
                    <a:cubicBezTo>
                      <a:pt x="862994" y="1654229"/>
                      <a:pt x="845214" y="1674323"/>
                      <a:pt x="860252" y="1691595"/>
                    </a:cubicBezTo>
                    <a:cubicBezTo>
                      <a:pt x="873776" y="1705681"/>
                      <a:pt x="890382" y="1685167"/>
                      <a:pt x="904312" y="1679565"/>
                    </a:cubicBezTo>
                    <a:cubicBezTo>
                      <a:pt x="924618" y="1670952"/>
                      <a:pt x="945684" y="1663931"/>
                      <a:pt x="967424" y="1662441"/>
                    </a:cubicBezTo>
                    <a:cubicBezTo>
                      <a:pt x="979678" y="1661529"/>
                      <a:pt x="993446" y="1663802"/>
                      <a:pt x="996540" y="1647717"/>
                    </a:cubicBezTo>
                    <a:cubicBezTo>
                      <a:pt x="1000390" y="1633226"/>
                      <a:pt x="998284" y="1620573"/>
                      <a:pt x="986692" y="1608499"/>
                    </a:cubicBezTo>
                    <a:cubicBezTo>
                      <a:pt x="975098" y="1596425"/>
                      <a:pt x="960154" y="1593732"/>
                      <a:pt x="946048" y="1588694"/>
                    </a:cubicBezTo>
                    <a:cubicBezTo>
                      <a:pt x="934294" y="1584496"/>
                      <a:pt x="922538" y="1580296"/>
                      <a:pt x="921270" y="1565298"/>
                    </a:cubicBezTo>
                    <a:cubicBezTo>
                      <a:pt x="920338" y="1553065"/>
                      <a:pt x="912350" y="1538312"/>
                      <a:pt x="924012" y="1527933"/>
                    </a:cubicBezTo>
                    <a:cubicBezTo>
                      <a:pt x="935672" y="1517553"/>
                      <a:pt x="948102" y="1527281"/>
                      <a:pt x="958682" y="1531060"/>
                    </a:cubicBezTo>
                    <a:cubicBezTo>
                      <a:pt x="970856" y="1534086"/>
                      <a:pt x="981016" y="1539038"/>
                      <a:pt x="994108" y="1535781"/>
                    </a:cubicBezTo>
                    <a:cubicBezTo>
                      <a:pt x="1006782" y="1533697"/>
                      <a:pt x="1016348" y="1529180"/>
                      <a:pt x="1012308" y="1514515"/>
                    </a:cubicBezTo>
                    <a:cubicBezTo>
                      <a:pt x="1003808" y="1486357"/>
                      <a:pt x="1028996" y="1490064"/>
                      <a:pt x="1041410" y="1481276"/>
                    </a:cubicBezTo>
                    <a:cubicBezTo>
                      <a:pt x="1047790" y="1478265"/>
                      <a:pt x="1056016" y="1481204"/>
                      <a:pt x="1054340" y="1485895"/>
                    </a:cubicBezTo>
                    <a:cubicBezTo>
                      <a:pt x="1047898" y="1511360"/>
                      <a:pt x="1071326" y="1523695"/>
                      <a:pt x="1083932" y="1544065"/>
                    </a:cubicBezTo>
                    <a:cubicBezTo>
                      <a:pt x="1075284" y="1542298"/>
                      <a:pt x="1070162" y="1541791"/>
                      <a:pt x="1066636" y="1540531"/>
                    </a:cubicBezTo>
                    <a:cubicBezTo>
                      <a:pt x="1058408" y="1537592"/>
                      <a:pt x="1052436" y="1520915"/>
                      <a:pt x="1040358" y="1532467"/>
                    </a:cubicBezTo>
                    <a:cubicBezTo>
                      <a:pt x="1028278" y="1544020"/>
                      <a:pt x="1026778" y="1559351"/>
                      <a:pt x="1028468" y="1573177"/>
                    </a:cubicBezTo>
                    <a:cubicBezTo>
                      <a:pt x="1029736" y="1588174"/>
                      <a:pt x="1043506" y="1590449"/>
                      <a:pt x="1055342" y="1590709"/>
                    </a:cubicBezTo>
                    <a:cubicBezTo>
                      <a:pt x="1065582" y="1591723"/>
                      <a:pt x="1075486" y="1589971"/>
                      <a:pt x="1086146" y="1589812"/>
                    </a:cubicBezTo>
                    <a:cubicBezTo>
                      <a:pt x="1096808" y="1589654"/>
                      <a:pt x="1108224" y="1591087"/>
                      <a:pt x="1116358" y="1579447"/>
                    </a:cubicBezTo>
                    <a:cubicBezTo>
                      <a:pt x="1123316" y="1567388"/>
                      <a:pt x="1110804" y="1561597"/>
                      <a:pt x="1106266" y="1552043"/>
                    </a:cubicBezTo>
                    <a:cubicBezTo>
                      <a:pt x="1099198" y="1531006"/>
                      <a:pt x="1102036" y="1508220"/>
                      <a:pt x="1089430" y="1487850"/>
                    </a:cubicBezTo>
                    <a:cubicBezTo>
                      <a:pt x="1084054" y="1480641"/>
                      <a:pt x="1086310" y="1466903"/>
                      <a:pt x="1071202" y="1472084"/>
                    </a:cubicBezTo>
                    <a:cubicBezTo>
                      <a:pt x="1058110" y="1475341"/>
                      <a:pt x="1057098" y="1467046"/>
                      <a:pt x="1058854" y="1458418"/>
                    </a:cubicBezTo>
                    <a:cubicBezTo>
                      <a:pt x="1061448" y="1447444"/>
                      <a:pt x="1065894" y="1442420"/>
                      <a:pt x="1077230" y="1447791"/>
                    </a:cubicBezTo>
                    <a:cubicBezTo>
                      <a:pt x="1099564" y="1455769"/>
                      <a:pt x="1120372" y="1442046"/>
                      <a:pt x="1141354" y="1438963"/>
                    </a:cubicBezTo>
                    <a:cubicBezTo>
                      <a:pt x="1162756" y="1434707"/>
                      <a:pt x="1165580" y="1393404"/>
                      <a:pt x="1147434" y="1373700"/>
                    </a:cubicBezTo>
                    <a:cubicBezTo>
                      <a:pt x="1135842" y="1361627"/>
                      <a:pt x="1136842" y="1351405"/>
                      <a:pt x="1143382" y="1340519"/>
                    </a:cubicBezTo>
                    <a:cubicBezTo>
                      <a:pt x="1151178" y="1326115"/>
                      <a:pt x="1165364" y="1327215"/>
                      <a:pt x="1177956" y="1329068"/>
                    </a:cubicBezTo>
                    <a:cubicBezTo>
                      <a:pt x="1188198" y="1330082"/>
                      <a:pt x="1195590" y="1335367"/>
                      <a:pt x="1191738" y="1349858"/>
                    </a:cubicBezTo>
                    <a:cubicBezTo>
                      <a:pt x="1187050" y="1366695"/>
                      <a:pt x="1203250" y="1365870"/>
                      <a:pt x="1212734" y="1365291"/>
                    </a:cubicBezTo>
                    <a:cubicBezTo>
                      <a:pt x="1239514" y="1368245"/>
                      <a:pt x="1267630" y="1363743"/>
                      <a:pt x="1292154" y="1380436"/>
                    </a:cubicBezTo>
                    <a:cubicBezTo>
                      <a:pt x="1296436" y="1383289"/>
                      <a:pt x="1310204" y="1385561"/>
                      <a:pt x="1315908" y="1377021"/>
                    </a:cubicBezTo>
                    <a:cubicBezTo>
                      <a:pt x="1320852" y="1366887"/>
                      <a:pt x="1309516" y="1361516"/>
                      <a:pt x="1305314" y="1354725"/>
                    </a:cubicBezTo>
                    <a:cubicBezTo>
                      <a:pt x="1281034" y="1326219"/>
                      <a:pt x="1283210" y="1316418"/>
                      <a:pt x="1316690" y="1300609"/>
                    </a:cubicBezTo>
                    <a:cubicBezTo>
                      <a:pt x="1340186" y="1290492"/>
                      <a:pt x="1323892" y="1276738"/>
                      <a:pt x="1321784" y="1264085"/>
                    </a:cubicBezTo>
                    <a:cubicBezTo>
                      <a:pt x="1319258" y="1252604"/>
                      <a:pt x="1312448" y="1238272"/>
                      <a:pt x="1294992" y="1242614"/>
                    </a:cubicBezTo>
                    <a:cubicBezTo>
                      <a:pt x="1280304" y="1246624"/>
                      <a:pt x="1283668" y="1255759"/>
                      <a:pt x="1288208" y="1265314"/>
                    </a:cubicBezTo>
                    <a:cubicBezTo>
                      <a:pt x="1292748" y="1274869"/>
                      <a:pt x="1300816" y="1285684"/>
                      <a:pt x="1284872" y="1293212"/>
                    </a:cubicBezTo>
                    <a:cubicBezTo>
                      <a:pt x="1272116" y="1299234"/>
                      <a:pt x="1261876" y="1298220"/>
                      <a:pt x="1255484" y="1282715"/>
                    </a:cubicBezTo>
                    <a:cubicBezTo>
                      <a:pt x="1247580" y="1264025"/>
                      <a:pt x="1225502" y="1262750"/>
                      <a:pt x="1212736" y="1250257"/>
                    </a:cubicBezTo>
                    <a:cubicBezTo>
                      <a:pt x="1201142" y="1238181"/>
                      <a:pt x="1182754" y="1230291"/>
                      <a:pt x="1196588" y="1210111"/>
                    </a:cubicBezTo>
                    <a:cubicBezTo>
                      <a:pt x="1206652" y="1195855"/>
                      <a:pt x="1216242" y="1182918"/>
                      <a:pt x="1232134" y="1182086"/>
                    </a:cubicBezTo>
                    <a:close/>
                    <a:moveTo>
                      <a:pt x="2808194" y="959615"/>
                    </a:moveTo>
                    <a:cubicBezTo>
                      <a:pt x="2817346" y="959861"/>
                      <a:pt x="2826628" y="962348"/>
                      <a:pt x="2835384" y="967463"/>
                    </a:cubicBezTo>
                    <a:cubicBezTo>
                      <a:pt x="2854490" y="976938"/>
                      <a:pt x="2871754" y="980455"/>
                      <a:pt x="2891872" y="979689"/>
                    </a:cubicBezTo>
                    <a:cubicBezTo>
                      <a:pt x="2943174" y="976810"/>
                      <a:pt x="2988426" y="998274"/>
                      <a:pt x="3034602" y="1013443"/>
                    </a:cubicBezTo>
                    <a:cubicBezTo>
                      <a:pt x="3119496" y="1042441"/>
                      <a:pt x="3201540" y="1075722"/>
                      <a:pt x="3285262" y="1104301"/>
                    </a:cubicBezTo>
                    <a:cubicBezTo>
                      <a:pt x="3307552" y="1112263"/>
                      <a:pt x="3325658" y="1113429"/>
                      <a:pt x="3344528" y="1097641"/>
                    </a:cubicBezTo>
                    <a:cubicBezTo>
                      <a:pt x="3357024" y="1084876"/>
                      <a:pt x="3372364" y="1086380"/>
                      <a:pt x="3387616" y="1091828"/>
                    </a:cubicBezTo>
                    <a:cubicBezTo>
                      <a:pt x="3476784" y="1123678"/>
                      <a:pt x="3570654" y="1138654"/>
                      <a:pt x="3656464" y="1179906"/>
                    </a:cubicBezTo>
                    <a:cubicBezTo>
                      <a:pt x="3679092" y="1190639"/>
                      <a:pt x="3705496" y="1190794"/>
                      <a:pt x="3728120" y="1201525"/>
                    </a:cubicBezTo>
                    <a:cubicBezTo>
                      <a:pt x="3760886" y="1217204"/>
                      <a:pt x="3783168" y="1243717"/>
                      <a:pt x="3810648" y="1266784"/>
                    </a:cubicBezTo>
                    <a:cubicBezTo>
                      <a:pt x="3829732" y="1313358"/>
                      <a:pt x="3874156" y="1318624"/>
                      <a:pt x="3914464" y="1331696"/>
                    </a:cubicBezTo>
                    <a:cubicBezTo>
                      <a:pt x="3996594" y="1361032"/>
                      <a:pt x="4087366" y="1373577"/>
                      <a:pt x="4152540" y="1439264"/>
                    </a:cubicBezTo>
                    <a:cubicBezTo>
                      <a:pt x="4158322" y="1445304"/>
                      <a:pt x="4163768" y="1448574"/>
                      <a:pt x="4172820" y="1449158"/>
                    </a:cubicBezTo>
                    <a:cubicBezTo>
                      <a:pt x="4212970" y="1451572"/>
                      <a:pt x="4245144" y="1476316"/>
                      <a:pt x="4278996" y="1496359"/>
                    </a:cubicBezTo>
                    <a:cubicBezTo>
                      <a:pt x="4295002" y="1503402"/>
                      <a:pt x="4309328" y="1515145"/>
                      <a:pt x="4327100" y="1513541"/>
                    </a:cubicBezTo>
                    <a:cubicBezTo>
                      <a:pt x="4374128" y="1507810"/>
                      <a:pt x="4404534" y="1541200"/>
                      <a:pt x="4441154" y="1560906"/>
                    </a:cubicBezTo>
                    <a:cubicBezTo>
                      <a:pt x="4459086" y="1569962"/>
                      <a:pt x="4475340" y="1583719"/>
                      <a:pt x="4497050" y="1582197"/>
                    </a:cubicBezTo>
                    <a:cubicBezTo>
                      <a:pt x="4517168" y="1581432"/>
                      <a:pt x="4531496" y="1593175"/>
                      <a:pt x="4542216" y="1607606"/>
                    </a:cubicBezTo>
                    <a:cubicBezTo>
                      <a:pt x="4559136" y="1626903"/>
                      <a:pt x="4579416" y="1636797"/>
                      <a:pt x="4605066" y="1635357"/>
                    </a:cubicBezTo>
                    <a:cubicBezTo>
                      <a:pt x="4619652" y="1635266"/>
                      <a:pt x="4633730" y="1640295"/>
                      <a:pt x="4641436" y="1648348"/>
                    </a:cubicBezTo>
                    <a:cubicBezTo>
                      <a:pt x="4695804" y="1703549"/>
                      <a:pt x="4770658" y="1705107"/>
                      <a:pt x="4839386" y="1716403"/>
                    </a:cubicBezTo>
                    <a:cubicBezTo>
                      <a:pt x="4860592" y="1720002"/>
                      <a:pt x="4885906" y="1715792"/>
                      <a:pt x="4895982" y="1687585"/>
                    </a:cubicBezTo>
                    <a:cubicBezTo>
                      <a:pt x="4897240" y="1684059"/>
                      <a:pt x="4900094" y="1679777"/>
                      <a:pt x="4902526" y="1676671"/>
                    </a:cubicBezTo>
                    <a:cubicBezTo>
                      <a:pt x="4931288" y="1659114"/>
                      <a:pt x="4934150" y="1636283"/>
                      <a:pt x="4919416" y="1607166"/>
                    </a:cubicBezTo>
                    <a:cubicBezTo>
                      <a:pt x="4917112" y="1604355"/>
                      <a:pt x="4916696" y="1600893"/>
                      <a:pt x="4916928" y="1597001"/>
                    </a:cubicBezTo>
                    <a:lnTo>
                      <a:pt x="4917804" y="1589092"/>
                    </a:lnTo>
                    <a:lnTo>
                      <a:pt x="4916046" y="1585013"/>
                    </a:lnTo>
                    <a:cubicBezTo>
                      <a:pt x="4911420" y="1579396"/>
                      <a:pt x="4906034" y="1572188"/>
                      <a:pt x="4901824" y="1565399"/>
                    </a:cubicBezTo>
                    <a:cubicBezTo>
                      <a:pt x="4897616" y="1558612"/>
                      <a:pt x="4889040" y="1552904"/>
                      <a:pt x="4889618" y="1543862"/>
                    </a:cubicBezTo>
                    <a:cubicBezTo>
                      <a:pt x="4894618" y="1511294"/>
                      <a:pt x="4914076" y="1486532"/>
                      <a:pt x="4931598" y="1459758"/>
                    </a:cubicBezTo>
                    <a:cubicBezTo>
                      <a:pt x="4961702" y="1416338"/>
                      <a:pt x="4986678" y="1372408"/>
                      <a:pt x="4964098" y="1316774"/>
                    </a:cubicBezTo>
                    <a:cubicBezTo>
                      <a:pt x="4957696" y="1301273"/>
                      <a:pt x="4949278" y="1287697"/>
                      <a:pt x="4932808" y="1281813"/>
                    </a:cubicBezTo>
                    <a:cubicBezTo>
                      <a:pt x="4939424" y="1267000"/>
                      <a:pt x="4956472" y="1263840"/>
                      <a:pt x="4967716" y="1254645"/>
                    </a:cubicBezTo>
                    <a:cubicBezTo>
                      <a:pt x="4980556" y="1244696"/>
                      <a:pt x="4986282" y="1254669"/>
                      <a:pt x="4991168" y="1266984"/>
                    </a:cubicBezTo>
                    <a:cubicBezTo>
                      <a:pt x="5002800" y="1297565"/>
                      <a:pt x="5017620" y="1326643"/>
                      <a:pt x="5043604" y="1350459"/>
                    </a:cubicBezTo>
                    <a:cubicBezTo>
                      <a:pt x="5063368" y="1369409"/>
                      <a:pt x="5087160" y="1384514"/>
                      <a:pt x="5117806" y="1372998"/>
                    </a:cubicBezTo>
                    <a:cubicBezTo>
                      <a:pt x="5136108" y="1366324"/>
                      <a:pt x="5137808" y="1380142"/>
                      <a:pt x="5138744" y="1392370"/>
                    </a:cubicBezTo>
                    <a:cubicBezTo>
                      <a:pt x="5139344" y="1401833"/>
                      <a:pt x="5132886" y="1408775"/>
                      <a:pt x="5123734" y="1412113"/>
                    </a:cubicBezTo>
                    <a:cubicBezTo>
                      <a:pt x="5110974" y="1418125"/>
                      <a:pt x="5088800" y="1420775"/>
                      <a:pt x="5096302" y="1440632"/>
                    </a:cubicBezTo>
                    <a:cubicBezTo>
                      <a:pt x="5101110" y="1456884"/>
                      <a:pt x="5119516" y="1464779"/>
                      <a:pt x="5139494" y="1453417"/>
                    </a:cubicBezTo>
                    <a:cubicBezTo>
                      <a:pt x="5143102" y="1450741"/>
                      <a:pt x="5151758" y="1452512"/>
                      <a:pt x="5153692" y="1454523"/>
                    </a:cubicBezTo>
                    <a:cubicBezTo>
                      <a:pt x="5175648" y="1482188"/>
                      <a:pt x="5188038" y="1514359"/>
                      <a:pt x="5221240" y="1532826"/>
                    </a:cubicBezTo>
                    <a:cubicBezTo>
                      <a:pt x="5232170" y="1539372"/>
                      <a:pt x="5215302" y="1553166"/>
                      <a:pt x="5206072" y="1560441"/>
                    </a:cubicBezTo>
                    <a:cubicBezTo>
                      <a:pt x="5186850" y="1573394"/>
                      <a:pt x="5164598" y="1579981"/>
                      <a:pt x="5157326" y="1607772"/>
                    </a:cubicBezTo>
                    <a:cubicBezTo>
                      <a:pt x="5152640" y="1624599"/>
                      <a:pt x="5152902" y="1631297"/>
                      <a:pt x="5167518" y="1631234"/>
                    </a:cubicBezTo>
                    <a:cubicBezTo>
                      <a:pt x="5193222" y="1629843"/>
                      <a:pt x="5201298" y="1640656"/>
                      <a:pt x="5194940" y="1662169"/>
                    </a:cubicBezTo>
                    <a:cubicBezTo>
                      <a:pt x="5182384" y="1697323"/>
                      <a:pt x="5218754" y="1695780"/>
                      <a:pt x="5229104" y="1711370"/>
                    </a:cubicBezTo>
                    <a:cubicBezTo>
                      <a:pt x="5263554" y="1785776"/>
                      <a:pt x="5327190" y="1823041"/>
                      <a:pt x="5398800" y="1856547"/>
                    </a:cubicBezTo>
                    <a:cubicBezTo>
                      <a:pt x="5426958" y="1870568"/>
                      <a:pt x="5459062" y="1884677"/>
                      <a:pt x="5484290" y="1906902"/>
                    </a:cubicBezTo>
                    <a:cubicBezTo>
                      <a:pt x="5445464" y="1893034"/>
                      <a:pt x="5403212" y="1892477"/>
                      <a:pt x="5365302" y="1872329"/>
                    </a:cubicBezTo>
                    <a:cubicBezTo>
                      <a:pt x="5347314" y="1863262"/>
                      <a:pt x="5331964" y="1880240"/>
                      <a:pt x="5315672" y="1884993"/>
                    </a:cubicBezTo>
                    <a:cubicBezTo>
                      <a:pt x="5287876" y="1892241"/>
                      <a:pt x="5300084" y="1913778"/>
                      <a:pt x="5305730" y="1927686"/>
                    </a:cubicBezTo>
                    <a:cubicBezTo>
                      <a:pt x="5312474" y="1945951"/>
                      <a:pt x="5300810" y="1956320"/>
                      <a:pt x="5295788" y="1970382"/>
                    </a:cubicBezTo>
                    <a:cubicBezTo>
                      <a:pt x="5278784" y="2010553"/>
                      <a:pt x="5293864" y="2046330"/>
                      <a:pt x="5314906" y="2080272"/>
                    </a:cubicBezTo>
                    <a:cubicBezTo>
                      <a:pt x="5342092" y="2123015"/>
                      <a:pt x="5351470" y="2167326"/>
                      <a:pt x="5331958" y="2214529"/>
                    </a:cubicBezTo>
                    <a:cubicBezTo>
                      <a:pt x="5326594" y="2225828"/>
                      <a:pt x="5334672" y="2236641"/>
                      <a:pt x="5328892" y="2249109"/>
                    </a:cubicBezTo>
                    <a:cubicBezTo>
                      <a:pt x="5320680" y="2264674"/>
                      <a:pt x="5309896" y="2275357"/>
                      <a:pt x="5296318" y="2280416"/>
                    </a:cubicBezTo>
                    <a:lnTo>
                      <a:pt x="5247178" y="2277987"/>
                    </a:lnTo>
                    <a:lnTo>
                      <a:pt x="5247272" y="2278217"/>
                    </a:lnTo>
                    <a:cubicBezTo>
                      <a:pt x="5260326" y="2312035"/>
                      <a:pt x="5266258" y="2347284"/>
                      <a:pt x="5288454" y="2377742"/>
                    </a:cubicBezTo>
                    <a:cubicBezTo>
                      <a:pt x="5312156" y="2411387"/>
                      <a:pt x="5317580" y="2451756"/>
                      <a:pt x="5333316" y="2489182"/>
                    </a:cubicBezTo>
                    <a:cubicBezTo>
                      <a:pt x="5336750" y="2494384"/>
                      <a:pt x="5334232" y="2501436"/>
                      <a:pt x="5326686" y="2504042"/>
                    </a:cubicBezTo>
                    <a:cubicBezTo>
                      <a:pt x="5315288" y="2502621"/>
                      <a:pt x="5311186" y="2491879"/>
                      <a:pt x="5307420" y="2483908"/>
                    </a:cubicBezTo>
                    <a:cubicBezTo>
                      <a:pt x="5298194" y="2491214"/>
                      <a:pt x="5290896" y="2500534"/>
                      <a:pt x="5278572" y="2505409"/>
                    </a:cubicBezTo>
                    <a:cubicBezTo>
                      <a:pt x="5270606" y="2509190"/>
                      <a:pt x="5265320" y="2516578"/>
                      <a:pt x="5267076" y="2526482"/>
                    </a:cubicBezTo>
                    <a:cubicBezTo>
                      <a:pt x="5269584" y="2537980"/>
                      <a:pt x="5272004" y="2553422"/>
                      <a:pt x="5259262" y="2559472"/>
                    </a:cubicBezTo>
                    <a:cubicBezTo>
                      <a:pt x="5240144" y="2568547"/>
                      <a:pt x="5224794" y="2585593"/>
                      <a:pt x="5205010" y="2589128"/>
                    </a:cubicBezTo>
                    <a:cubicBezTo>
                      <a:pt x="5196712" y="2590140"/>
                      <a:pt x="5186152" y="2586368"/>
                      <a:pt x="5186744" y="2577303"/>
                    </a:cubicBezTo>
                    <a:cubicBezTo>
                      <a:pt x="5186756" y="2558754"/>
                      <a:pt x="5179640" y="2541634"/>
                      <a:pt x="5175292" y="2524178"/>
                    </a:cubicBezTo>
                    <a:cubicBezTo>
                      <a:pt x="5170942" y="2506722"/>
                      <a:pt x="5190146" y="2493703"/>
                      <a:pt x="5187390" y="2475490"/>
                    </a:cubicBezTo>
                    <a:cubicBezTo>
                      <a:pt x="5184550" y="2461223"/>
                      <a:pt x="5176174" y="2447630"/>
                      <a:pt x="5187918" y="2433272"/>
                    </a:cubicBezTo>
                    <a:cubicBezTo>
                      <a:pt x="5182472" y="2430001"/>
                      <a:pt x="5180458" y="2431932"/>
                      <a:pt x="5177272" y="2433445"/>
                    </a:cubicBezTo>
                    <a:cubicBezTo>
                      <a:pt x="5169308" y="2437226"/>
                      <a:pt x="5158910" y="2444113"/>
                      <a:pt x="5150450" y="2434466"/>
                    </a:cubicBezTo>
                    <a:cubicBezTo>
                      <a:pt x="5142828" y="2422467"/>
                      <a:pt x="5154400" y="2415998"/>
                      <a:pt x="5161612" y="2410623"/>
                    </a:cubicBezTo>
                    <a:cubicBezTo>
                      <a:pt x="5176034" y="2399872"/>
                      <a:pt x="5180232" y="2388119"/>
                      <a:pt x="5174292" y="2371420"/>
                    </a:cubicBezTo>
                    <a:cubicBezTo>
                      <a:pt x="5167176" y="2354301"/>
                      <a:pt x="5161988" y="2339195"/>
                      <a:pt x="5141870" y="2339961"/>
                    </a:cubicBezTo>
                    <a:cubicBezTo>
                      <a:pt x="5133990" y="2339797"/>
                      <a:pt x="5128126" y="2337702"/>
                      <a:pt x="5122258" y="2335606"/>
                    </a:cubicBezTo>
                    <a:cubicBezTo>
                      <a:pt x="5098458" y="2324455"/>
                      <a:pt x="5078836" y="2338649"/>
                      <a:pt x="5084606" y="2363239"/>
                    </a:cubicBezTo>
                    <a:cubicBezTo>
                      <a:pt x="5093056" y="2391437"/>
                      <a:pt x="5092368" y="2422996"/>
                      <a:pt x="5111550" y="2447075"/>
                    </a:cubicBezTo>
                    <a:cubicBezTo>
                      <a:pt x="5120762" y="2458318"/>
                      <a:pt x="5121678" y="2470572"/>
                      <a:pt x="5117814" y="2485094"/>
                    </a:cubicBezTo>
                    <a:cubicBezTo>
                      <a:pt x="5108490" y="2514895"/>
                      <a:pt x="5119040" y="2537217"/>
                      <a:pt x="5140320" y="2555419"/>
                    </a:cubicBezTo>
                    <a:cubicBezTo>
                      <a:pt x="5173160" y="2585703"/>
                      <a:pt x="5198702" y="2625307"/>
                      <a:pt x="5231964" y="2654415"/>
                    </a:cubicBezTo>
                    <a:cubicBezTo>
                      <a:pt x="5235816" y="2658441"/>
                      <a:pt x="5238076" y="2663225"/>
                      <a:pt x="5241596" y="2664482"/>
                    </a:cubicBezTo>
                    <a:cubicBezTo>
                      <a:pt x="5287020" y="2678056"/>
                      <a:pt x="5293112" y="2723965"/>
                      <a:pt x="5312456" y="2758704"/>
                    </a:cubicBezTo>
                    <a:cubicBezTo>
                      <a:pt x="5328030" y="2785470"/>
                      <a:pt x="5307730" y="2812675"/>
                      <a:pt x="5266150" y="2821677"/>
                    </a:cubicBezTo>
                    <a:cubicBezTo>
                      <a:pt x="5232532" y="2826897"/>
                      <a:pt x="5206958" y="2842941"/>
                      <a:pt x="5178618" y="2859323"/>
                    </a:cubicBezTo>
                    <a:cubicBezTo>
                      <a:pt x="5173838" y="2861591"/>
                      <a:pt x="5169812" y="2865454"/>
                      <a:pt x="5165786" y="2869317"/>
                    </a:cubicBezTo>
                    <a:cubicBezTo>
                      <a:pt x="5149770" y="2880824"/>
                      <a:pt x="5143892" y="2897278"/>
                      <a:pt x="5154946" y="2914479"/>
                    </a:cubicBezTo>
                    <a:cubicBezTo>
                      <a:pt x="5177390" y="2951650"/>
                      <a:pt x="5175020" y="2987910"/>
                      <a:pt x="5155302" y="3024599"/>
                    </a:cubicBezTo>
                    <a:cubicBezTo>
                      <a:pt x="5145398" y="3044917"/>
                      <a:pt x="5146474" y="3067830"/>
                      <a:pt x="5150738" y="3089231"/>
                    </a:cubicBezTo>
                    <a:cubicBezTo>
                      <a:pt x="5154084" y="3098378"/>
                      <a:pt x="5162544" y="3108026"/>
                      <a:pt x="5150552" y="3115670"/>
                    </a:cubicBezTo>
                    <a:cubicBezTo>
                      <a:pt x="5119962" y="3108719"/>
                      <a:pt x="5115368" y="3084549"/>
                      <a:pt x="5122170" y="3061799"/>
                    </a:cubicBezTo>
                    <a:cubicBezTo>
                      <a:pt x="5132752" y="3028471"/>
                      <a:pt x="5117424" y="3008419"/>
                      <a:pt x="5092204" y="2990134"/>
                    </a:cubicBezTo>
                    <a:cubicBezTo>
                      <a:pt x="5082482" y="2984012"/>
                      <a:pt x="5073184" y="2976714"/>
                      <a:pt x="5063882" y="2969416"/>
                    </a:cubicBezTo>
                    <a:cubicBezTo>
                      <a:pt x="5056930" y="2962957"/>
                      <a:pt x="5046704" y="2961955"/>
                      <a:pt x="5043764" y="2970182"/>
                    </a:cubicBezTo>
                    <a:cubicBezTo>
                      <a:pt x="5036122" y="2995282"/>
                      <a:pt x="5016758" y="2997643"/>
                      <a:pt x="4995466" y="2997989"/>
                    </a:cubicBezTo>
                    <a:cubicBezTo>
                      <a:pt x="4987588" y="2997825"/>
                      <a:pt x="4981216" y="3000850"/>
                      <a:pt x="4979870" y="3008321"/>
                    </a:cubicBezTo>
                    <a:cubicBezTo>
                      <a:pt x="4972476" y="3040135"/>
                      <a:pt x="4947664" y="3039224"/>
                      <a:pt x="4923940" y="3042677"/>
                    </a:cubicBezTo>
                    <a:cubicBezTo>
                      <a:pt x="4904996" y="3043862"/>
                      <a:pt x="4885298" y="3043452"/>
                      <a:pt x="4870790" y="3058148"/>
                    </a:cubicBezTo>
                    <a:cubicBezTo>
                      <a:pt x="4868356" y="3061255"/>
                      <a:pt x="4864960" y="3063355"/>
                      <a:pt x="4861356" y="3063724"/>
                    </a:cubicBezTo>
                    <a:cubicBezTo>
                      <a:pt x="4857752" y="3064093"/>
                      <a:pt x="4853938" y="3062731"/>
                      <a:pt x="4850672" y="3058914"/>
                    </a:cubicBezTo>
                    <a:cubicBezTo>
                      <a:pt x="4832664" y="3035253"/>
                      <a:pt x="4800986" y="3023938"/>
                      <a:pt x="4793042" y="2990621"/>
                    </a:cubicBezTo>
                    <a:cubicBezTo>
                      <a:pt x="4791372" y="2976772"/>
                      <a:pt x="4782160" y="2965530"/>
                      <a:pt x="4765982" y="2966378"/>
                    </a:cubicBezTo>
                    <a:cubicBezTo>
                      <a:pt x="4744690" y="2966724"/>
                      <a:pt x="4729104" y="2958506"/>
                      <a:pt x="4715704" y="2940467"/>
                    </a:cubicBezTo>
                    <a:cubicBezTo>
                      <a:pt x="4704982" y="2926036"/>
                      <a:pt x="4691742" y="2918656"/>
                      <a:pt x="4680248" y="2939730"/>
                    </a:cubicBezTo>
                    <a:cubicBezTo>
                      <a:pt x="4673282" y="2951820"/>
                      <a:pt x="4664896" y="2956776"/>
                      <a:pt x="4653584" y="2951410"/>
                    </a:cubicBezTo>
                    <a:cubicBezTo>
                      <a:pt x="4641098" y="2945625"/>
                      <a:pt x="4629526" y="2952093"/>
                      <a:pt x="4618042" y="2954617"/>
                    </a:cubicBezTo>
                    <a:cubicBezTo>
                      <a:pt x="4583252" y="2959418"/>
                      <a:pt x="4579400" y="2955392"/>
                      <a:pt x="4580928" y="2921482"/>
                    </a:cubicBezTo>
                    <a:cubicBezTo>
                      <a:pt x="4584050" y="2886816"/>
                      <a:pt x="4555062" y="2860559"/>
                      <a:pt x="4520360" y="2861416"/>
                    </a:cubicBezTo>
                    <a:cubicBezTo>
                      <a:pt x="4485656" y="2862273"/>
                      <a:pt x="4452870" y="2883692"/>
                      <a:pt x="4416498" y="2870700"/>
                    </a:cubicBezTo>
                    <a:cubicBezTo>
                      <a:pt x="4377362" y="2858047"/>
                      <a:pt x="4336630" y="2846148"/>
                      <a:pt x="4298332" y="2831143"/>
                    </a:cubicBezTo>
                    <a:cubicBezTo>
                      <a:pt x="4280734" y="2824857"/>
                      <a:pt x="4291218" y="2814025"/>
                      <a:pt x="4296170" y="2803866"/>
                    </a:cubicBezTo>
                    <a:cubicBezTo>
                      <a:pt x="4303134" y="2791777"/>
                      <a:pt x="4318310" y="2782620"/>
                      <a:pt x="4314716" y="2766759"/>
                    </a:cubicBezTo>
                    <a:cubicBezTo>
                      <a:pt x="4309698" y="2743763"/>
                      <a:pt x="4296212" y="2729668"/>
                      <a:pt x="4269302" y="2734634"/>
                    </a:cubicBezTo>
                    <a:cubicBezTo>
                      <a:pt x="4199638" y="2748183"/>
                      <a:pt x="4120384" y="2677467"/>
                      <a:pt x="4145916" y="2591169"/>
                    </a:cubicBezTo>
                    <a:cubicBezTo>
                      <a:pt x="4149274" y="2581767"/>
                      <a:pt x="4152880" y="2579080"/>
                      <a:pt x="4161934" y="2579663"/>
                    </a:cubicBezTo>
                    <a:cubicBezTo>
                      <a:pt x="4172578" y="2579489"/>
                      <a:pt x="4183310" y="2575372"/>
                      <a:pt x="4179210" y="2564630"/>
                    </a:cubicBezTo>
                    <a:cubicBezTo>
                      <a:pt x="4176702" y="2553133"/>
                      <a:pt x="4163204" y="2557588"/>
                      <a:pt x="4157584" y="2562207"/>
                    </a:cubicBezTo>
                    <a:cubicBezTo>
                      <a:pt x="4134776" y="2577914"/>
                      <a:pt x="4107964" y="2560385"/>
                      <a:pt x="4084488" y="2570553"/>
                    </a:cubicBezTo>
                    <a:cubicBezTo>
                      <a:pt x="4079708" y="2572821"/>
                      <a:pt x="4069988" y="2566699"/>
                      <a:pt x="4075274" y="2559311"/>
                    </a:cubicBezTo>
                    <a:cubicBezTo>
                      <a:pt x="4090288" y="2539494"/>
                      <a:pt x="4093326" y="2508774"/>
                      <a:pt x="4125014" y="2501539"/>
                    </a:cubicBezTo>
                    <a:cubicBezTo>
                      <a:pt x="4143624" y="2497585"/>
                      <a:pt x="4156962" y="2482471"/>
                      <a:pt x="4162504" y="2463247"/>
                    </a:cubicBezTo>
                    <a:cubicBezTo>
                      <a:pt x="4172332" y="2428326"/>
                      <a:pt x="4165466" y="2417922"/>
                      <a:pt x="4130008" y="2417184"/>
                    </a:cubicBezTo>
                    <a:cubicBezTo>
                      <a:pt x="4114250" y="2416856"/>
                      <a:pt x="4108890" y="2409641"/>
                      <a:pt x="4107640" y="2394617"/>
                    </a:cubicBezTo>
                    <a:cubicBezTo>
                      <a:pt x="4105898" y="2366165"/>
                      <a:pt x="4119654" y="2349875"/>
                      <a:pt x="4143968" y="2337356"/>
                    </a:cubicBezTo>
                    <a:cubicBezTo>
                      <a:pt x="4179856" y="2318370"/>
                      <a:pt x="4183634" y="2307792"/>
                      <a:pt x="4166304" y="2271122"/>
                    </a:cubicBezTo>
                    <a:cubicBezTo>
                      <a:pt x="4161784" y="2261556"/>
                      <a:pt x="4163044" y="2258030"/>
                      <a:pt x="4169500" y="2251060"/>
                    </a:cubicBezTo>
                    <a:cubicBezTo>
                      <a:pt x="4187198" y="2234852"/>
                      <a:pt x="4183096" y="2224111"/>
                      <a:pt x="4163830" y="2203977"/>
                    </a:cubicBezTo>
                    <a:cubicBezTo>
                      <a:pt x="4138780" y="2177802"/>
                      <a:pt x="4104842" y="2161703"/>
                      <a:pt x="4081388" y="2134772"/>
                    </a:cubicBezTo>
                    <a:cubicBezTo>
                      <a:pt x="4075608" y="2128731"/>
                      <a:pt x="4067902" y="2120678"/>
                      <a:pt x="4058342" y="2125215"/>
                    </a:cubicBezTo>
                    <a:cubicBezTo>
                      <a:pt x="4030842" y="2139247"/>
                      <a:pt x="4020206" y="2120869"/>
                      <a:pt x="4006054" y="2101237"/>
                    </a:cubicBezTo>
                    <a:cubicBezTo>
                      <a:pt x="3991144" y="2080009"/>
                      <a:pt x="3972964" y="2064238"/>
                      <a:pt x="3943450" y="2080200"/>
                    </a:cubicBezTo>
                    <a:cubicBezTo>
                      <a:pt x="3931878" y="2086669"/>
                      <a:pt x="3917378" y="2082815"/>
                      <a:pt x="3904388" y="2082150"/>
                    </a:cubicBezTo>
                    <a:cubicBezTo>
                      <a:pt x="3883936" y="2080147"/>
                      <a:pt x="3862310" y="2077724"/>
                      <a:pt x="3848802" y="2100729"/>
                    </a:cubicBezTo>
                    <a:cubicBezTo>
                      <a:pt x="3843098" y="2109293"/>
                      <a:pt x="3772766" y="2117301"/>
                      <a:pt x="3765392" y="2112018"/>
                    </a:cubicBezTo>
                    <a:cubicBezTo>
                      <a:pt x="3759192" y="2107152"/>
                      <a:pt x="3752660" y="2099518"/>
                      <a:pt x="3750818" y="2093559"/>
                    </a:cubicBezTo>
                    <a:cubicBezTo>
                      <a:pt x="3749904" y="2081305"/>
                      <a:pt x="3761302" y="2082726"/>
                      <a:pt x="3768008" y="2082471"/>
                    </a:cubicBezTo>
                    <a:cubicBezTo>
                      <a:pt x="3801204" y="2078426"/>
                      <a:pt x="3831720" y="2070773"/>
                      <a:pt x="3845574" y="2031988"/>
                    </a:cubicBezTo>
                    <a:cubicBezTo>
                      <a:pt x="3823022" y="2035860"/>
                      <a:pt x="3805014" y="2012200"/>
                      <a:pt x="3778860" y="2018760"/>
                    </a:cubicBezTo>
                    <a:cubicBezTo>
                      <a:pt x="3772486" y="2021785"/>
                      <a:pt x="3765200" y="2012556"/>
                      <a:pt x="3766966" y="2003910"/>
                    </a:cubicBezTo>
                    <a:cubicBezTo>
                      <a:pt x="3770916" y="1985442"/>
                      <a:pt x="3771432" y="1961773"/>
                      <a:pt x="3792808" y="1957481"/>
                    </a:cubicBezTo>
                    <a:cubicBezTo>
                      <a:pt x="3815780" y="1952434"/>
                      <a:pt x="3831204" y="1949992"/>
                      <a:pt x="3834574" y="1922041"/>
                    </a:cubicBezTo>
                    <a:cubicBezTo>
                      <a:pt x="3835500" y="1915745"/>
                      <a:pt x="3858470" y="1910698"/>
                      <a:pt x="3865606" y="1890718"/>
                    </a:cubicBezTo>
                    <a:cubicBezTo>
                      <a:pt x="3871150" y="1871495"/>
                      <a:pt x="3870482" y="1865955"/>
                      <a:pt x="3853722" y="1857319"/>
                    </a:cubicBezTo>
                    <a:cubicBezTo>
                      <a:pt x="3834196" y="1849019"/>
                      <a:pt x="3823390" y="1838533"/>
                      <a:pt x="3839330" y="1812421"/>
                    </a:cubicBezTo>
                    <a:cubicBezTo>
                      <a:pt x="3853680" y="1787066"/>
                      <a:pt x="3848922" y="1752236"/>
                      <a:pt x="3884722" y="1737194"/>
                    </a:cubicBezTo>
                    <a:cubicBezTo>
                      <a:pt x="3894282" y="1732657"/>
                      <a:pt x="3884066" y="1713107"/>
                      <a:pt x="3878790" y="1701946"/>
                    </a:cubicBezTo>
                    <a:cubicBezTo>
                      <a:pt x="3875444" y="1692799"/>
                      <a:pt x="3870084" y="1685583"/>
                      <a:pt x="3859438" y="1685757"/>
                    </a:cubicBezTo>
                    <a:cubicBezTo>
                      <a:pt x="3844432" y="1687023"/>
                      <a:pt x="3846102" y="1700872"/>
                      <a:pt x="3841150" y="1711029"/>
                    </a:cubicBezTo>
                    <a:cubicBezTo>
                      <a:pt x="3839052" y="1716905"/>
                      <a:pt x="3835692" y="1726308"/>
                      <a:pt x="3838288" y="1733860"/>
                    </a:cubicBezTo>
                    <a:cubicBezTo>
                      <a:pt x="3844476" y="1757275"/>
                      <a:pt x="3829720" y="1765256"/>
                      <a:pt x="3812282" y="1769629"/>
                    </a:cubicBezTo>
                    <a:cubicBezTo>
                      <a:pt x="3784952" y="1775770"/>
                      <a:pt x="3765416" y="1786020"/>
                      <a:pt x="3766320" y="1816823"/>
                    </a:cubicBezTo>
                    <a:cubicBezTo>
                      <a:pt x="3766900" y="1826307"/>
                      <a:pt x="3760108" y="1830507"/>
                      <a:pt x="3753316" y="1834707"/>
                    </a:cubicBezTo>
                    <a:cubicBezTo>
                      <a:pt x="3740486" y="1844701"/>
                      <a:pt x="3728828" y="1855115"/>
                      <a:pt x="3726052" y="1874001"/>
                    </a:cubicBezTo>
                    <a:cubicBezTo>
                      <a:pt x="3722520" y="1891293"/>
                      <a:pt x="3705418" y="1898436"/>
                      <a:pt x="3694438" y="1895840"/>
                    </a:cubicBezTo>
                    <a:cubicBezTo>
                      <a:pt x="3672478" y="1890647"/>
                      <a:pt x="3689336" y="1876790"/>
                      <a:pt x="3692694" y="1867387"/>
                    </a:cubicBezTo>
                    <a:cubicBezTo>
                      <a:pt x="3707216" y="1834143"/>
                      <a:pt x="3713188" y="1795194"/>
                      <a:pt x="3744468" y="1770586"/>
                    </a:cubicBezTo>
                    <a:cubicBezTo>
                      <a:pt x="3756880" y="1761767"/>
                      <a:pt x="3755126" y="1751864"/>
                      <a:pt x="3747838" y="1742635"/>
                    </a:cubicBezTo>
                    <a:cubicBezTo>
                      <a:pt x="3740970" y="1732231"/>
                      <a:pt x="3731758" y="1720988"/>
                      <a:pt x="3722876" y="1712515"/>
                    </a:cubicBezTo>
                    <a:cubicBezTo>
                      <a:pt x="3711316" y="1700435"/>
                      <a:pt x="3712414" y="1686249"/>
                      <a:pt x="3724320" y="1682550"/>
                    </a:cubicBezTo>
                    <a:cubicBezTo>
                      <a:pt x="3756428" y="1674142"/>
                      <a:pt x="3767428" y="1639639"/>
                      <a:pt x="3798364" y="1630811"/>
                    </a:cubicBezTo>
                    <a:cubicBezTo>
                      <a:pt x="3816222" y="1625262"/>
                      <a:pt x="3812120" y="1614521"/>
                      <a:pt x="3801732" y="1602859"/>
                    </a:cubicBezTo>
                    <a:cubicBezTo>
                      <a:pt x="3782046" y="1583900"/>
                      <a:pt x="3761940" y="1566117"/>
                      <a:pt x="3759442" y="1536070"/>
                    </a:cubicBezTo>
                    <a:cubicBezTo>
                      <a:pt x="3745524" y="1541700"/>
                      <a:pt x="3752812" y="1550930"/>
                      <a:pt x="3747612" y="1554373"/>
                    </a:cubicBezTo>
                    <a:cubicBezTo>
                      <a:pt x="3739560" y="1562099"/>
                      <a:pt x="3730670" y="1572175"/>
                      <a:pt x="3721198" y="1572768"/>
                    </a:cubicBezTo>
                    <a:cubicBezTo>
                      <a:pt x="3709378" y="1572522"/>
                      <a:pt x="3709304" y="1557918"/>
                      <a:pt x="3704782" y="1548351"/>
                    </a:cubicBezTo>
                    <a:cubicBezTo>
                      <a:pt x="3699930" y="1536016"/>
                      <a:pt x="3705978" y="1511672"/>
                      <a:pt x="3693404" y="1509832"/>
                    </a:cubicBezTo>
                    <a:cubicBezTo>
                      <a:pt x="3673706" y="1509422"/>
                      <a:pt x="3673524" y="1535861"/>
                      <a:pt x="3662200" y="1549044"/>
                    </a:cubicBezTo>
                    <a:cubicBezTo>
                      <a:pt x="3651298" y="1561052"/>
                      <a:pt x="3670144" y="1582362"/>
                      <a:pt x="3660080" y="1592019"/>
                    </a:cubicBezTo>
                    <a:cubicBezTo>
                      <a:pt x="3644062" y="1603526"/>
                      <a:pt x="3642406" y="1571129"/>
                      <a:pt x="3622622" y="1574664"/>
                    </a:cubicBezTo>
                    <a:cubicBezTo>
                      <a:pt x="3606024" y="1576687"/>
                      <a:pt x="3595626" y="1583574"/>
                      <a:pt x="3585894" y="1596001"/>
                    </a:cubicBezTo>
                    <a:cubicBezTo>
                      <a:pt x="3578598" y="1605322"/>
                      <a:pt x="3568868" y="1617748"/>
                      <a:pt x="3556048" y="1609193"/>
                    </a:cubicBezTo>
                    <a:cubicBezTo>
                      <a:pt x="3540128" y="1598207"/>
                      <a:pt x="3539384" y="1578063"/>
                      <a:pt x="3538554" y="1561864"/>
                    </a:cubicBezTo>
                    <a:cubicBezTo>
                      <a:pt x="3537308" y="1546841"/>
                      <a:pt x="3551558" y="1543980"/>
                      <a:pt x="3561784" y="1544982"/>
                    </a:cubicBezTo>
                    <a:cubicBezTo>
                      <a:pt x="3591708" y="1546394"/>
                      <a:pt x="3596832" y="1528346"/>
                      <a:pt x="3589804" y="1507282"/>
                    </a:cubicBezTo>
                    <a:cubicBezTo>
                      <a:pt x="3585874" y="1488650"/>
                      <a:pt x="3600470" y="1470010"/>
                      <a:pt x="3581956" y="1451470"/>
                    </a:cubicBezTo>
                    <a:cubicBezTo>
                      <a:pt x="3571570" y="1439807"/>
                      <a:pt x="3546500" y="1450732"/>
                      <a:pt x="3550870" y="1431088"/>
                    </a:cubicBezTo>
                    <a:cubicBezTo>
                      <a:pt x="3556080" y="1409095"/>
                      <a:pt x="3572076" y="1434687"/>
                      <a:pt x="3587586" y="1428300"/>
                    </a:cubicBezTo>
                    <a:cubicBezTo>
                      <a:pt x="3640158" y="1403345"/>
                      <a:pt x="3694656" y="1380404"/>
                      <a:pt x="3755762" y="1379702"/>
                    </a:cubicBezTo>
                    <a:cubicBezTo>
                      <a:pt x="3771940" y="1378855"/>
                      <a:pt x="3785104" y="1371630"/>
                      <a:pt x="3784696" y="1354256"/>
                    </a:cubicBezTo>
                    <a:cubicBezTo>
                      <a:pt x="3783448" y="1339232"/>
                      <a:pt x="3779518" y="1320601"/>
                      <a:pt x="3759400" y="1321366"/>
                    </a:cubicBezTo>
                    <a:cubicBezTo>
                      <a:pt x="3734590" y="1320456"/>
                      <a:pt x="3736108" y="1305095"/>
                      <a:pt x="3740392" y="1289398"/>
                    </a:cubicBezTo>
                    <a:cubicBezTo>
                      <a:pt x="3744342" y="1270930"/>
                      <a:pt x="3745106" y="1253975"/>
                      <a:pt x="3729606" y="1241813"/>
                    </a:cubicBezTo>
                    <a:cubicBezTo>
                      <a:pt x="3715278" y="1230069"/>
                      <a:pt x="3698606" y="1217487"/>
                      <a:pt x="3692384" y="1249721"/>
                    </a:cubicBezTo>
                    <a:cubicBezTo>
                      <a:pt x="3690114" y="1263487"/>
                      <a:pt x="3681308" y="1269619"/>
                      <a:pt x="3667476" y="1271304"/>
                    </a:cubicBezTo>
                    <a:cubicBezTo>
                      <a:pt x="3637888" y="1272663"/>
                      <a:pt x="3610386" y="1286693"/>
                      <a:pt x="3580212" y="1278566"/>
                    </a:cubicBezTo>
                    <a:cubicBezTo>
                      <a:pt x="3573174" y="1276052"/>
                      <a:pt x="3565962" y="1281427"/>
                      <a:pt x="3559838" y="1291167"/>
                    </a:cubicBezTo>
                    <a:cubicBezTo>
                      <a:pt x="3541044" y="1321560"/>
                      <a:pt x="3516986" y="1322244"/>
                      <a:pt x="3495544" y="1293381"/>
                    </a:cubicBezTo>
                    <a:cubicBezTo>
                      <a:pt x="3489012" y="1285747"/>
                      <a:pt x="3476612" y="1276017"/>
                      <a:pt x="3470906" y="1284581"/>
                    </a:cubicBezTo>
                    <a:cubicBezTo>
                      <a:pt x="3460584" y="1306073"/>
                      <a:pt x="3436192" y="1303986"/>
                      <a:pt x="3422102" y="1317507"/>
                    </a:cubicBezTo>
                    <a:cubicBezTo>
                      <a:pt x="3405998" y="1332958"/>
                      <a:pt x="3394514" y="1335482"/>
                      <a:pt x="3382706" y="1316687"/>
                    </a:cubicBezTo>
                    <a:cubicBezTo>
                      <a:pt x="3372492" y="1297136"/>
                      <a:pt x="3360350" y="1275571"/>
                      <a:pt x="3386346" y="1258352"/>
                    </a:cubicBezTo>
                    <a:cubicBezTo>
                      <a:pt x="3400348" y="1248776"/>
                      <a:pt x="3416612" y="1243984"/>
                      <a:pt x="3424836" y="1228368"/>
                    </a:cubicBezTo>
                    <a:cubicBezTo>
                      <a:pt x="3431048" y="1214684"/>
                      <a:pt x="3437764" y="1195880"/>
                      <a:pt x="3421338" y="1190012"/>
                    </a:cubicBezTo>
                    <a:cubicBezTo>
                      <a:pt x="3408098" y="1182633"/>
                      <a:pt x="3392836" y="1195735"/>
                      <a:pt x="3388130" y="1212607"/>
                    </a:cubicBezTo>
                    <a:cubicBezTo>
                      <a:pt x="3383514" y="1225535"/>
                      <a:pt x="3378144" y="1236869"/>
                      <a:pt x="3367326" y="1244932"/>
                    </a:cubicBezTo>
                    <a:cubicBezTo>
                      <a:pt x="3360532" y="1249132"/>
                      <a:pt x="3352568" y="1252913"/>
                      <a:pt x="3346454" y="1244103"/>
                    </a:cubicBezTo>
                    <a:cubicBezTo>
                      <a:pt x="3341092" y="1236887"/>
                      <a:pt x="3339340" y="1226984"/>
                      <a:pt x="3351244" y="1223285"/>
                    </a:cubicBezTo>
                    <a:cubicBezTo>
                      <a:pt x="3378994" y="1215969"/>
                      <a:pt x="3381102" y="1191543"/>
                      <a:pt x="3376754" y="1174088"/>
                    </a:cubicBezTo>
                    <a:cubicBezTo>
                      <a:pt x="3370986" y="1149498"/>
                      <a:pt x="3342320" y="1144560"/>
                      <a:pt x="3321536" y="1139786"/>
                    </a:cubicBezTo>
                    <a:cubicBezTo>
                      <a:pt x="3302344" y="1134256"/>
                      <a:pt x="3283064" y="1132671"/>
                      <a:pt x="3263206" y="1121603"/>
                    </a:cubicBezTo>
                    <a:cubicBezTo>
                      <a:pt x="3232034" y="1105167"/>
                      <a:pt x="3210560" y="1131952"/>
                      <a:pt x="3189258" y="1150848"/>
                    </a:cubicBezTo>
                    <a:cubicBezTo>
                      <a:pt x="3174684" y="1132390"/>
                      <a:pt x="3196996" y="1103254"/>
                      <a:pt x="3173284" y="1088158"/>
                    </a:cubicBezTo>
                    <a:cubicBezTo>
                      <a:pt x="3164738" y="1082455"/>
                      <a:pt x="3094922" y="1066794"/>
                      <a:pt x="3085452" y="1067387"/>
                    </a:cubicBezTo>
                    <a:cubicBezTo>
                      <a:pt x="3088044" y="1074939"/>
                      <a:pt x="3089886" y="1080897"/>
                      <a:pt x="3091726" y="1086856"/>
                    </a:cubicBezTo>
                    <a:cubicBezTo>
                      <a:pt x="3096668" y="1095247"/>
                      <a:pt x="3099594" y="1105569"/>
                      <a:pt x="3090370" y="1112876"/>
                    </a:cubicBezTo>
                    <a:cubicBezTo>
                      <a:pt x="3081566" y="1119007"/>
                      <a:pt x="3072006" y="1123544"/>
                      <a:pt x="3062288" y="1117422"/>
                    </a:cubicBezTo>
                    <a:cubicBezTo>
                      <a:pt x="3050222" y="1110462"/>
                      <a:pt x="3051652" y="1099046"/>
                      <a:pt x="3053084" y="1087631"/>
                    </a:cubicBezTo>
                    <a:cubicBezTo>
                      <a:pt x="3056108" y="1075459"/>
                      <a:pt x="3066680" y="1060681"/>
                      <a:pt x="3051094" y="1052464"/>
                    </a:cubicBezTo>
                    <a:cubicBezTo>
                      <a:pt x="3030814" y="1042570"/>
                      <a:pt x="3008940" y="1033432"/>
                      <a:pt x="2985722" y="1031765"/>
                    </a:cubicBezTo>
                    <a:cubicBezTo>
                      <a:pt x="2983378" y="1030927"/>
                      <a:pt x="2979772" y="1033615"/>
                      <a:pt x="2978932" y="1035965"/>
                    </a:cubicBezTo>
                    <a:cubicBezTo>
                      <a:pt x="2977586" y="1043436"/>
                      <a:pt x="2983032" y="1046706"/>
                      <a:pt x="2987306" y="1049558"/>
                    </a:cubicBezTo>
                    <a:cubicBezTo>
                      <a:pt x="2997864" y="1053329"/>
                      <a:pt x="3008424" y="1057101"/>
                      <a:pt x="3011686" y="1070193"/>
                    </a:cubicBezTo>
                    <a:cubicBezTo>
                      <a:pt x="3012352" y="1075732"/>
                      <a:pt x="3014614" y="1080516"/>
                      <a:pt x="3010588" y="1084378"/>
                    </a:cubicBezTo>
                    <a:cubicBezTo>
                      <a:pt x="3005722" y="1090592"/>
                      <a:pt x="2999438" y="1089672"/>
                      <a:pt x="2995164" y="1086820"/>
                    </a:cubicBezTo>
                    <a:cubicBezTo>
                      <a:pt x="2983938" y="1077510"/>
                      <a:pt x="2966586" y="1077938"/>
                      <a:pt x="2958458" y="1071059"/>
                    </a:cubicBezTo>
                    <a:cubicBezTo>
                      <a:pt x="2946058" y="1061329"/>
                      <a:pt x="2904650" y="1062441"/>
                      <a:pt x="2933002" y="1027510"/>
                    </a:cubicBezTo>
                    <a:cubicBezTo>
                      <a:pt x="2937868" y="1021297"/>
                      <a:pt x="2931334" y="1013663"/>
                      <a:pt x="2924628" y="1013918"/>
                    </a:cubicBezTo>
                    <a:cubicBezTo>
                      <a:pt x="2906524" y="1012752"/>
                      <a:pt x="2896566" y="981366"/>
                      <a:pt x="2874846" y="1001437"/>
                    </a:cubicBezTo>
                    <a:cubicBezTo>
                      <a:pt x="2859580" y="1014538"/>
                      <a:pt x="2849938" y="1023020"/>
                      <a:pt x="2841066" y="995997"/>
                    </a:cubicBezTo>
                    <a:cubicBezTo>
                      <a:pt x="2833952" y="978879"/>
                      <a:pt x="2817268" y="984847"/>
                      <a:pt x="2802932" y="991653"/>
                    </a:cubicBezTo>
                    <a:cubicBezTo>
                      <a:pt x="2789012" y="997283"/>
                      <a:pt x="2769896" y="1006357"/>
                      <a:pt x="2780950" y="1023558"/>
                    </a:cubicBezTo>
                    <a:cubicBezTo>
                      <a:pt x="2795020" y="1047136"/>
                      <a:pt x="2780174" y="1059062"/>
                      <a:pt x="2768432" y="1073421"/>
                    </a:cubicBezTo>
                    <a:cubicBezTo>
                      <a:pt x="2759122" y="1084672"/>
                      <a:pt x="2747464" y="1095086"/>
                      <a:pt x="2743180" y="1110783"/>
                    </a:cubicBezTo>
                    <a:cubicBezTo>
                      <a:pt x="2740574" y="1121780"/>
                      <a:pt x="2732944" y="1128331"/>
                      <a:pt x="2720456" y="1122545"/>
                    </a:cubicBezTo>
                    <a:cubicBezTo>
                      <a:pt x="2677552" y="1101920"/>
                      <a:pt x="2649620" y="1135677"/>
                      <a:pt x="2622366" y="1156422"/>
                    </a:cubicBezTo>
                    <a:cubicBezTo>
                      <a:pt x="2602742" y="1170616"/>
                      <a:pt x="2591924" y="1178679"/>
                      <a:pt x="2571398" y="1162071"/>
                    </a:cubicBezTo>
                    <a:cubicBezTo>
                      <a:pt x="2564444" y="1155612"/>
                      <a:pt x="2555392" y="1155028"/>
                      <a:pt x="2546006" y="1151676"/>
                    </a:cubicBezTo>
                    <a:cubicBezTo>
                      <a:pt x="2548106" y="1145800"/>
                      <a:pt x="2553304" y="1142356"/>
                      <a:pt x="2558416" y="1142856"/>
                    </a:cubicBezTo>
                    <a:cubicBezTo>
                      <a:pt x="2597640" y="1151566"/>
                      <a:pt x="2625734" y="1128470"/>
                      <a:pt x="2655336" y="1108561"/>
                    </a:cubicBezTo>
                    <a:cubicBezTo>
                      <a:pt x="2669758" y="1097810"/>
                      <a:pt x="2685356" y="1087479"/>
                      <a:pt x="2704302" y="1086295"/>
                    </a:cubicBezTo>
                    <a:cubicBezTo>
                      <a:pt x="2725592" y="1085948"/>
                      <a:pt x="2736914" y="1072765"/>
                      <a:pt x="2738940" y="1052284"/>
                    </a:cubicBezTo>
                    <a:cubicBezTo>
                      <a:pt x="2741630" y="1037343"/>
                      <a:pt x="2744322" y="1022401"/>
                      <a:pt x="2747012" y="1007460"/>
                    </a:cubicBezTo>
                    <a:cubicBezTo>
                      <a:pt x="2754448" y="978310"/>
                      <a:pt x="2780736" y="958877"/>
                      <a:pt x="2808194" y="959615"/>
                    </a:cubicBezTo>
                    <a:close/>
                    <a:moveTo>
                      <a:pt x="1965636" y="535512"/>
                    </a:moveTo>
                    <a:cubicBezTo>
                      <a:pt x="1979780" y="537593"/>
                      <a:pt x="1993842" y="543606"/>
                      <a:pt x="2007924" y="548636"/>
                    </a:cubicBezTo>
                    <a:cubicBezTo>
                      <a:pt x="2017336" y="588962"/>
                      <a:pt x="2051126" y="612911"/>
                      <a:pt x="2081558" y="627740"/>
                    </a:cubicBezTo>
                    <a:cubicBezTo>
                      <a:pt x="2133030" y="654047"/>
                      <a:pt x="2162138" y="694805"/>
                      <a:pt x="2187982" y="740998"/>
                    </a:cubicBezTo>
                    <a:cubicBezTo>
                      <a:pt x="2195614" y="752965"/>
                      <a:pt x="2193442" y="762751"/>
                      <a:pt x="2181884" y="769181"/>
                    </a:cubicBezTo>
                    <a:cubicBezTo>
                      <a:pt x="2169150" y="775194"/>
                      <a:pt x="2155162" y="784718"/>
                      <a:pt x="2142172" y="784039"/>
                    </a:cubicBezTo>
                    <a:cubicBezTo>
                      <a:pt x="2096082" y="783417"/>
                      <a:pt x="2050502" y="796179"/>
                      <a:pt x="2004750" y="798317"/>
                    </a:cubicBezTo>
                    <a:cubicBezTo>
                      <a:pt x="1976342" y="800051"/>
                      <a:pt x="1946680" y="805297"/>
                      <a:pt x="1927594" y="832802"/>
                    </a:cubicBezTo>
                    <a:cubicBezTo>
                      <a:pt x="1917882" y="845174"/>
                      <a:pt x="1898188" y="844740"/>
                      <a:pt x="1888478" y="857110"/>
                    </a:cubicBezTo>
                    <a:cubicBezTo>
                      <a:pt x="1868296" y="880265"/>
                      <a:pt x="1845014" y="900990"/>
                      <a:pt x="1835734" y="930678"/>
                    </a:cubicBezTo>
                    <a:cubicBezTo>
                      <a:pt x="1815178" y="1010459"/>
                      <a:pt x="1754532" y="1046881"/>
                      <a:pt x="1685334" y="1077607"/>
                    </a:cubicBezTo>
                    <a:cubicBezTo>
                      <a:pt x="1602568" y="1116687"/>
                      <a:pt x="1511978" y="1114691"/>
                      <a:pt x="1428252" y="1104587"/>
                    </a:cubicBezTo>
                    <a:cubicBezTo>
                      <a:pt x="1368916" y="1096592"/>
                      <a:pt x="1303886" y="1097126"/>
                      <a:pt x="1244456" y="1074578"/>
                    </a:cubicBezTo>
                    <a:cubicBezTo>
                      <a:pt x="1211598" y="1062842"/>
                      <a:pt x="1184770" y="1045339"/>
                      <a:pt x="1217090" y="1006720"/>
                    </a:cubicBezTo>
                    <a:cubicBezTo>
                      <a:pt x="1228392" y="993596"/>
                      <a:pt x="1249664" y="974793"/>
                      <a:pt x="1236998" y="958388"/>
                    </a:cubicBezTo>
                    <a:cubicBezTo>
                      <a:pt x="1225924" y="941232"/>
                      <a:pt x="1199446" y="944975"/>
                      <a:pt x="1178998" y="942951"/>
                    </a:cubicBezTo>
                    <a:cubicBezTo>
                      <a:pt x="1153774" y="943182"/>
                      <a:pt x="1125462" y="959470"/>
                      <a:pt x="1104662" y="936199"/>
                    </a:cubicBezTo>
                    <a:cubicBezTo>
                      <a:pt x="1085790" y="914939"/>
                      <a:pt x="1107226" y="888273"/>
                      <a:pt x="1104946" y="865017"/>
                    </a:cubicBezTo>
                    <a:cubicBezTo>
                      <a:pt x="1103678" y="850044"/>
                      <a:pt x="1104738" y="836891"/>
                      <a:pt x="1110042" y="825750"/>
                    </a:cubicBezTo>
                    <a:cubicBezTo>
                      <a:pt x="1115344" y="814608"/>
                      <a:pt x="1124890" y="805477"/>
                      <a:pt x="1140598" y="798547"/>
                    </a:cubicBezTo>
                    <a:cubicBezTo>
                      <a:pt x="1160872" y="789948"/>
                      <a:pt x="1162612" y="762848"/>
                      <a:pt x="1182210" y="748728"/>
                    </a:cubicBezTo>
                    <a:cubicBezTo>
                      <a:pt x="1225764" y="719403"/>
                      <a:pt x="1273098" y="698027"/>
                      <a:pt x="1328738" y="694141"/>
                    </a:cubicBezTo>
                    <a:cubicBezTo>
                      <a:pt x="1373738" y="690412"/>
                      <a:pt x="1414554" y="698391"/>
                      <a:pt x="1458216" y="702107"/>
                    </a:cubicBezTo>
                    <a:cubicBezTo>
                      <a:pt x="1495176" y="706068"/>
                      <a:pt x="1532136" y="710029"/>
                      <a:pt x="1569592" y="708888"/>
                    </a:cubicBezTo>
                    <a:cubicBezTo>
                      <a:pt x="1631100" y="707095"/>
                      <a:pt x="1680188" y="677105"/>
                      <a:pt x="1724324" y="638749"/>
                    </a:cubicBezTo>
                    <a:cubicBezTo>
                      <a:pt x="1753632" y="612256"/>
                      <a:pt x="1787140" y="592542"/>
                      <a:pt x="1826688" y="585547"/>
                    </a:cubicBezTo>
                    <a:cubicBezTo>
                      <a:pt x="1861880" y="579637"/>
                      <a:pt x="1894470" y="566196"/>
                      <a:pt x="1922862" y="545976"/>
                    </a:cubicBezTo>
                    <a:cubicBezTo>
                      <a:pt x="1937270" y="535281"/>
                      <a:pt x="1951494" y="533431"/>
                      <a:pt x="1965636" y="535512"/>
                    </a:cubicBezTo>
                    <a:close/>
                    <a:moveTo>
                      <a:pt x="1660452" y="353640"/>
                    </a:moveTo>
                    <a:cubicBezTo>
                      <a:pt x="1646714" y="351388"/>
                      <a:pt x="1634812" y="355098"/>
                      <a:pt x="1622820" y="362761"/>
                    </a:cubicBezTo>
                    <a:cubicBezTo>
                      <a:pt x="1616782" y="368566"/>
                      <a:pt x="1610740" y="374372"/>
                      <a:pt x="1603618" y="375810"/>
                    </a:cubicBezTo>
                    <a:cubicBezTo>
                      <a:pt x="1586274" y="376249"/>
                      <a:pt x="1571584" y="381288"/>
                      <a:pt x="1558986" y="389728"/>
                    </a:cubicBezTo>
                    <a:lnTo>
                      <a:pt x="1532172" y="418408"/>
                    </a:lnTo>
                    <a:lnTo>
                      <a:pt x="1621314" y="376469"/>
                    </a:lnTo>
                    <a:lnTo>
                      <a:pt x="1682034" y="353875"/>
                    </a:lnTo>
                    <a:close/>
                    <a:moveTo>
                      <a:pt x="2184390" y="311044"/>
                    </a:moveTo>
                    <a:lnTo>
                      <a:pt x="2109052" y="323755"/>
                    </a:lnTo>
                    <a:cubicBezTo>
                      <a:pt x="2081046" y="325364"/>
                      <a:pt x="2052686" y="325188"/>
                      <a:pt x="2024280" y="326986"/>
                    </a:cubicBezTo>
                    <a:cubicBezTo>
                      <a:pt x="1927250" y="332144"/>
                      <a:pt x="1829380" y="339656"/>
                      <a:pt x="1731954" y="327419"/>
                    </a:cubicBezTo>
                    <a:cubicBezTo>
                      <a:pt x="1721734" y="326421"/>
                      <a:pt x="1713858" y="326263"/>
                      <a:pt x="1707728" y="336020"/>
                    </a:cubicBezTo>
                    <a:lnTo>
                      <a:pt x="1691272" y="350436"/>
                    </a:lnTo>
                    <a:lnTo>
                      <a:pt x="1717798" y="340568"/>
                    </a:lnTo>
                    <a:cubicBezTo>
                      <a:pt x="1725770" y="336808"/>
                      <a:pt x="1736508" y="332714"/>
                      <a:pt x="1743818" y="341932"/>
                    </a:cubicBezTo>
                    <a:cubicBezTo>
                      <a:pt x="1751546" y="349979"/>
                      <a:pt x="1745848" y="358515"/>
                      <a:pt x="1741742" y="366298"/>
                    </a:cubicBezTo>
                    <a:cubicBezTo>
                      <a:pt x="1730262" y="387304"/>
                      <a:pt x="1737250" y="412263"/>
                      <a:pt x="1725772" y="433270"/>
                    </a:cubicBezTo>
                    <a:cubicBezTo>
                      <a:pt x="1722922" y="437538"/>
                      <a:pt x="1723180" y="444237"/>
                      <a:pt x="1730232" y="446756"/>
                    </a:cubicBezTo>
                    <a:cubicBezTo>
                      <a:pt x="1737704" y="448104"/>
                      <a:pt x="1743322" y="443504"/>
                      <a:pt x="1744240" y="437225"/>
                    </a:cubicBezTo>
                    <a:cubicBezTo>
                      <a:pt x="1748568" y="399129"/>
                      <a:pt x="1771238" y="409868"/>
                      <a:pt x="1793990" y="416674"/>
                    </a:cubicBezTo>
                    <a:cubicBezTo>
                      <a:pt x="1822200" y="426750"/>
                      <a:pt x="1849990" y="437998"/>
                      <a:pt x="1872080" y="457781"/>
                    </a:cubicBezTo>
                    <a:cubicBezTo>
                      <a:pt x="1885268" y="469099"/>
                      <a:pt x="1899790" y="472965"/>
                      <a:pt x="1915650" y="469379"/>
                    </a:cubicBezTo>
                    <a:cubicBezTo>
                      <a:pt x="1949300" y="464221"/>
                      <a:pt x="1985300" y="459901"/>
                      <a:pt x="2019790" y="452399"/>
                    </a:cubicBezTo>
                    <a:cubicBezTo>
                      <a:pt x="2035230" y="449986"/>
                      <a:pt x="2046048" y="441958"/>
                      <a:pt x="2052246" y="428316"/>
                    </a:cubicBezTo>
                    <a:cubicBezTo>
                      <a:pt x="2066658" y="399105"/>
                      <a:pt x="2087620" y="377522"/>
                      <a:pt x="2111428" y="359104"/>
                    </a:cubicBezTo>
                    <a:close/>
                    <a:moveTo>
                      <a:pt x="2230974" y="0"/>
                    </a:moveTo>
                    <a:cubicBezTo>
                      <a:pt x="2243912" y="37801"/>
                      <a:pt x="2257272" y="74427"/>
                      <a:pt x="2281782" y="105745"/>
                    </a:cubicBezTo>
                    <a:cubicBezTo>
                      <a:pt x="2297420" y="128584"/>
                      <a:pt x="2289432" y="150946"/>
                      <a:pt x="2273656" y="169201"/>
                    </a:cubicBezTo>
                    <a:cubicBezTo>
                      <a:pt x="2246644" y="196714"/>
                      <a:pt x="2228678" y="224804"/>
                      <a:pt x="2230134" y="265140"/>
                    </a:cubicBezTo>
                    <a:cubicBezTo>
                      <a:pt x="2230708" y="274636"/>
                      <a:pt x="2226698" y="282162"/>
                      <a:pt x="2220742" y="288661"/>
                    </a:cubicBezTo>
                    <a:lnTo>
                      <a:pt x="2206374" y="300496"/>
                    </a:lnTo>
                    <a:lnTo>
                      <a:pt x="2214842" y="296478"/>
                    </a:lnTo>
                    <a:lnTo>
                      <a:pt x="2381100" y="288246"/>
                    </a:lnTo>
                    <a:lnTo>
                      <a:pt x="2373972" y="279853"/>
                    </a:lnTo>
                    <a:cubicBezTo>
                      <a:pt x="2370628" y="270826"/>
                      <a:pt x="2362212" y="261293"/>
                      <a:pt x="2369840" y="250966"/>
                    </a:cubicBezTo>
                    <a:cubicBezTo>
                      <a:pt x="2372246" y="247911"/>
                      <a:pt x="2376566" y="246844"/>
                      <a:pt x="2378146" y="246102"/>
                    </a:cubicBezTo>
                    <a:cubicBezTo>
                      <a:pt x="2391786" y="248364"/>
                      <a:pt x="2379346" y="264804"/>
                      <a:pt x="2391746" y="270539"/>
                    </a:cubicBezTo>
                    <a:cubicBezTo>
                      <a:pt x="2406104" y="256088"/>
                      <a:pt x="2406406" y="240534"/>
                      <a:pt x="2398552" y="222066"/>
                    </a:cubicBezTo>
                    <a:cubicBezTo>
                      <a:pt x="2392540" y="209476"/>
                      <a:pt x="2389686" y="195406"/>
                      <a:pt x="2408552" y="190398"/>
                    </a:cubicBezTo>
                    <a:cubicBezTo>
                      <a:pt x="2424334" y="182983"/>
                      <a:pt x="2424860" y="196223"/>
                      <a:pt x="2427378" y="207563"/>
                    </a:cubicBezTo>
                    <a:cubicBezTo>
                      <a:pt x="2430646" y="220477"/>
                      <a:pt x="2440792" y="221491"/>
                      <a:pt x="2452930" y="220606"/>
                    </a:cubicBezTo>
                    <a:cubicBezTo>
                      <a:pt x="2486188" y="219433"/>
                      <a:pt x="2513096" y="202941"/>
                      <a:pt x="2540004" y="186447"/>
                    </a:cubicBezTo>
                    <a:cubicBezTo>
                      <a:pt x="2574392" y="167405"/>
                      <a:pt x="2601260" y="173086"/>
                      <a:pt x="2615462" y="206874"/>
                    </a:cubicBezTo>
                    <a:cubicBezTo>
                      <a:pt x="2625156" y="231219"/>
                      <a:pt x="2625378" y="260014"/>
                      <a:pt x="2648864" y="278846"/>
                    </a:cubicBezTo>
                    <a:cubicBezTo>
                      <a:pt x="2652530" y="281459"/>
                      <a:pt x="2653430" y="285369"/>
                      <a:pt x="2653056" y="289640"/>
                    </a:cubicBezTo>
                    <a:lnTo>
                      <a:pt x="2652178" y="292907"/>
                    </a:lnTo>
                    <a:lnTo>
                      <a:pt x="2690288" y="296929"/>
                    </a:lnTo>
                    <a:cubicBezTo>
                      <a:pt x="2703582" y="299524"/>
                      <a:pt x="2716406" y="303442"/>
                      <a:pt x="2728890" y="309227"/>
                    </a:cubicBezTo>
                    <a:cubicBezTo>
                      <a:pt x="2792590" y="316085"/>
                      <a:pt x="2857462" y="323363"/>
                      <a:pt x="2920742" y="331394"/>
                    </a:cubicBezTo>
                    <a:cubicBezTo>
                      <a:pt x="2952590" y="334823"/>
                      <a:pt x="2986032" y="337496"/>
                      <a:pt x="3019056" y="341345"/>
                    </a:cubicBezTo>
                    <a:cubicBezTo>
                      <a:pt x="3084602" y="335620"/>
                      <a:pt x="3148130" y="350363"/>
                      <a:pt x="3210150" y="361919"/>
                    </a:cubicBezTo>
                    <a:cubicBezTo>
                      <a:pt x="3248620" y="369038"/>
                      <a:pt x="3285496" y="376911"/>
                      <a:pt x="3322794" y="383612"/>
                    </a:cubicBezTo>
                    <a:cubicBezTo>
                      <a:pt x="3336538" y="385871"/>
                      <a:pt x="3348690" y="388888"/>
                      <a:pt x="3359500" y="399371"/>
                    </a:cubicBezTo>
                    <a:lnTo>
                      <a:pt x="3367712" y="402304"/>
                    </a:lnTo>
                    <a:cubicBezTo>
                      <a:pt x="3393274" y="404813"/>
                      <a:pt x="3414976" y="421835"/>
                      <a:pt x="3439786" y="422750"/>
                    </a:cubicBezTo>
                    <a:cubicBezTo>
                      <a:pt x="3587284" y="472786"/>
                      <a:pt x="3733524" y="526347"/>
                      <a:pt x="3872298" y="597106"/>
                    </a:cubicBezTo>
                    <a:cubicBezTo>
                      <a:pt x="3890230" y="606162"/>
                      <a:pt x="3908164" y="615216"/>
                      <a:pt x="3921652" y="629306"/>
                    </a:cubicBezTo>
                    <a:cubicBezTo>
                      <a:pt x="3894836" y="611781"/>
                      <a:pt x="3869266" y="627814"/>
                      <a:pt x="3846212" y="636797"/>
                    </a:cubicBezTo>
                    <a:cubicBezTo>
                      <a:pt x="3819554" y="648467"/>
                      <a:pt x="3803376" y="649313"/>
                      <a:pt x="3796602" y="616428"/>
                    </a:cubicBezTo>
                    <a:cubicBezTo>
                      <a:pt x="3794090" y="604936"/>
                      <a:pt x="3783952" y="599989"/>
                      <a:pt x="3776742" y="605360"/>
                    </a:cubicBezTo>
                    <a:cubicBezTo>
                      <a:pt x="3755024" y="625418"/>
                      <a:pt x="3719988" y="623501"/>
                      <a:pt x="3701706" y="648759"/>
                    </a:cubicBezTo>
                    <a:cubicBezTo>
                      <a:pt x="3698854" y="653040"/>
                      <a:pt x="3695584" y="658493"/>
                      <a:pt x="3690804" y="660760"/>
                    </a:cubicBezTo>
                    <a:cubicBezTo>
                      <a:pt x="3682002" y="666888"/>
                      <a:pt x="3680066" y="683414"/>
                      <a:pt x="3665234" y="676792"/>
                    </a:cubicBezTo>
                    <a:cubicBezTo>
                      <a:pt x="3652748" y="671007"/>
                      <a:pt x="3651076" y="657165"/>
                      <a:pt x="3656530" y="641896"/>
                    </a:cubicBezTo>
                    <a:cubicBezTo>
                      <a:pt x="3667354" y="615296"/>
                      <a:pt x="3653112" y="599614"/>
                      <a:pt x="3628808" y="593581"/>
                    </a:cubicBezTo>
                    <a:cubicBezTo>
                      <a:pt x="3610370" y="589643"/>
                      <a:pt x="3601488" y="581174"/>
                      <a:pt x="3607028" y="561960"/>
                    </a:cubicBezTo>
                    <a:cubicBezTo>
                      <a:pt x="3612988" y="541571"/>
                      <a:pt x="3601170" y="541323"/>
                      <a:pt x="3586834" y="548123"/>
                    </a:cubicBezTo>
                    <a:cubicBezTo>
                      <a:pt x="3578448" y="553077"/>
                      <a:pt x="3570820" y="559623"/>
                      <a:pt x="3561262" y="564156"/>
                    </a:cubicBezTo>
                    <a:cubicBezTo>
                      <a:pt x="3555644" y="568773"/>
                      <a:pt x="3550276" y="580099"/>
                      <a:pt x="3540556" y="573979"/>
                    </a:cubicBezTo>
                    <a:cubicBezTo>
                      <a:pt x="3529662" y="567440"/>
                      <a:pt x="3542406" y="561393"/>
                      <a:pt x="3543750" y="553926"/>
                    </a:cubicBezTo>
                    <a:cubicBezTo>
                      <a:pt x="3546102" y="536225"/>
                      <a:pt x="3528752" y="536649"/>
                      <a:pt x="3519282" y="537240"/>
                    </a:cubicBezTo>
                    <a:cubicBezTo>
                      <a:pt x="3492880" y="537081"/>
                      <a:pt x="3465302" y="536504"/>
                      <a:pt x="3441496" y="543894"/>
                    </a:cubicBezTo>
                    <a:cubicBezTo>
                      <a:pt x="3408552" y="554643"/>
                      <a:pt x="3375442" y="554738"/>
                      <a:pt x="3343510" y="555252"/>
                    </a:cubicBezTo>
                    <a:cubicBezTo>
                      <a:pt x="3324564" y="556432"/>
                      <a:pt x="3309730" y="549811"/>
                      <a:pt x="3296996" y="537315"/>
                    </a:cubicBezTo>
                    <a:cubicBezTo>
                      <a:pt x="3290044" y="530858"/>
                      <a:pt x="3283174" y="520457"/>
                      <a:pt x="3276468" y="520710"/>
                    </a:cubicBezTo>
                    <a:cubicBezTo>
                      <a:pt x="3200446" y="518722"/>
                      <a:pt x="3119988" y="503229"/>
                      <a:pt x="3050820" y="548722"/>
                    </a:cubicBezTo>
                    <a:cubicBezTo>
                      <a:pt x="3012420" y="574743"/>
                      <a:pt x="2977034" y="607138"/>
                      <a:pt x="2942070" y="638358"/>
                    </a:cubicBezTo>
                    <a:cubicBezTo>
                      <a:pt x="2926390" y="652625"/>
                      <a:pt x="2910548" y="656239"/>
                      <a:pt x="2889678" y="655406"/>
                    </a:cubicBezTo>
                    <a:cubicBezTo>
                      <a:pt x="2827486" y="651737"/>
                      <a:pt x="2769996" y="631201"/>
                      <a:pt x="2712840" y="613434"/>
                    </a:cubicBezTo>
                    <a:cubicBezTo>
                      <a:pt x="2665908" y="596671"/>
                      <a:pt x="2621400" y="595342"/>
                      <a:pt x="2572356" y="621535"/>
                    </a:cubicBezTo>
                    <a:cubicBezTo>
                      <a:pt x="2516102" y="653098"/>
                      <a:pt x="2453064" y="670317"/>
                      <a:pt x="2387952" y="637789"/>
                    </a:cubicBezTo>
                    <a:cubicBezTo>
                      <a:pt x="2340018" y="612721"/>
                      <a:pt x="2284282" y="602083"/>
                      <a:pt x="2235176" y="576595"/>
                    </a:cubicBezTo>
                    <a:cubicBezTo>
                      <a:pt x="2201656" y="559326"/>
                      <a:pt x="2162092" y="566385"/>
                      <a:pt x="2125378" y="569165"/>
                    </a:cubicBezTo>
                    <a:cubicBezTo>
                      <a:pt x="2096210" y="569344"/>
                      <a:pt x="2068462" y="576652"/>
                      <a:pt x="2044586" y="550904"/>
                    </a:cubicBezTo>
                    <a:cubicBezTo>
                      <a:pt x="2034950" y="540839"/>
                      <a:pt x="2019862" y="546046"/>
                      <a:pt x="2007710" y="543031"/>
                    </a:cubicBezTo>
                    <a:lnTo>
                      <a:pt x="2003006" y="525253"/>
                    </a:lnTo>
                    <a:lnTo>
                      <a:pt x="1977058" y="505415"/>
                    </a:lnTo>
                    <a:cubicBezTo>
                      <a:pt x="1948890" y="491575"/>
                      <a:pt x="1917562" y="496490"/>
                      <a:pt x="1885720" y="504937"/>
                    </a:cubicBezTo>
                    <a:cubicBezTo>
                      <a:pt x="1876574" y="508277"/>
                      <a:pt x="1870118" y="515222"/>
                      <a:pt x="1867606" y="522253"/>
                    </a:cubicBezTo>
                    <a:cubicBezTo>
                      <a:pt x="1858478" y="544100"/>
                      <a:pt x="1839688" y="555888"/>
                      <a:pt x="1821318" y="566504"/>
                    </a:cubicBezTo>
                    <a:cubicBezTo>
                      <a:pt x="1762504" y="586458"/>
                      <a:pt x="1717468" y="627193"/>
                      <a:pt x="1668572" y="663905"/>
                    </a:cubicBezTo>
                    <a:cubicBezTo>
                      <a:pt x="1647690" y="681553"/>
                      <a:pt x="1619996" y="684875"/>
                      <a:pt x="1590710" y="688949"/>
                    </a:cubicBezTo>
                    <a:cubicBezTo>
                      <a:pt x="1507966" y="701681"/>
                      <a:pt x="1429876" y="660573"/>
                      <a:pt x="1349904" y="672971"/>
                    </a:cubicBezTo>
                    <a:cubicBezTo>
                      <a:pt x="1294098" y="680787"/>
                      <a:pt x="1237616" y="683077"/>
                      <a:pt x="1186290" y="722884"/>
                    </a:cubicBezTo>
                    <a:cubicBezTo>
                      <a:pt x="1151818" y="748892"/>
                      <a:pt x="1125156" y="779010"/>
                      <a:pt x="1101602" y="811560"/>
                    </a:cubicBezTo>
                    <a:cubicBezTo>
                      <a:pt x="1078884" y="841767"/>
                      <a:pt x="1074474" y="883798"/>
                      <a:pt x="1076020" y="923992"/>
                    </a:cubicBezTo>
                    <a:cubicBezTo>
                      <a:pt x="1076454" y="941326"/>
                      <a:pt x="1080836" y="958747"/>
                      <a:pt x="1080852" y="977253"/>
                    </a:cubicBezTo>
                    <a:cubicBezTo>
                      <a:pt x="1079034" y="1008318"/>
                      <a:pt x="1107082" y="1026264"/>
                      <a:pt x="1128160" y="1037756"/>
                    </a:cubicBezTo>
                    <a:cubicBezTo>
                      <a:pt x="1152762" y="1050508"/>
                      <a:pt x="1171326" y="1069032"/>
                      <a:pt x="1195172" y="1080193"/>
                    </a:cubicBezTo>
                    <a:cubicBezTo>
                      <a:pt x="1230772" y="1095552"/>
                      <a:pt x="1331596" y="1124958"/>
                      <a:pt x="1368272" y="1126165"/>
                    </a:cubicBezTo>
                    <a:cubicBezTo>
                      <a:pt x="1370284" y="1124241"/>
                      <a:pt x="1371462" y="1124662"/>
                      <a:pt x="1372638" y="1125082"/>
                    </a:cubicBezTo>
                    <a:cubicBezTo>
                      <a:pt x="1373394" y="1126674"/>
                      <a:pt x="1374150" y="1128265"/>
                      <a:pt x="1374150" y="1128265"/>
                    </a:cubicBezTo>
                    <a:lnTo>
                      <a:pt x="1372868" y="1131853"/>
                    </a:lnTo>
                    <a:lnTo>
                      <a:pt x="1409532" y="1141311"/>
                    </a:lnTo>
                    <a:cubicBezTo>
                      <a:pt x="1446008" y="1156940"/>
                      <a:pt x="1473378" y="1187013"/>
                      <a:pt x="1500746" y="1217085"/>
                    </a:cubicBezTo>
                    <a:cubicBezTo>
                      <a:pt x="1506576" y="1223227"/>
                      <a:pt x="1517050" y="1235086"/>
                      <a:pt x="1506406" y="1246168"/>
                    </a:cubicBezTo>
                    <a:cubicBezTo>
                      <a:pt x="1502318" y="1250121"/>
                      <a:pt x="1497904" y="1251250"/>
                      <a:pt x="1492986" y="1250508"/>
                    </a:cubicBezTo>
                    <a:cubicBezTo>
                      <a:pt x="1488070" y="1249767"/>
                      <a:pt x="1482652" y="1247155"/>
                      <a:pt x="1476558" y="1243625"/>
                    </a:cubicBezTo>
                    <a:cubicBezTo>
                      <a:pt x="1438708" y="1226046"/>
                      <a:pt x="1408802" y="1193715"/>
                      <a:pt x="1374282" y="1170560"/>
                    </a:cubicBezTo>
                    <a:cubicBezTo>
                      <a:pt x="1363874" y="1164136"/>
                      <a:pt x="1359740" y="1157924"/>
                      <a:pt x="1359700" y="1151482"/>
                    </a:cubicBezTo>
                    <a:lnTo>
                      <a:pt x="1367750" y="1134990"/>
                    </a:lnTo>
                    <a:lnTo>
                      <a:pt x="1309286" y="1130368"/>
                    </a:lnTo>
                    <a:cubicBezTo>
                      <a:pt x="1288628" y="1127449"/>
                      <a:pt x="1268522" y="1121588"/>
                      <a:pt x="1250254" y="1107796"/>
                    </a:cubicBezTo>
                    <a:cubicBezTo>
                      <a:pt x="1248320" y="1105784"/>
                      <a:pt x="1245552" y="1106116"/>
                      <a:pt x="1243958" y="1106868"/>
                    </a:cubicBezTo>
                    <a:cubicBezTo>
                      <a:pt x="1195882" y="1122731"/>
                      <a:pt x="1174530" y="1086034"/>
                      <a:pt x="1145050" y="1060968"/>
                    </a:cubicBezTo>
                    <a:cubicBezTo>
                      <a:pt x="1127242" y="1044036"/>
                      <a:pt x="1101464" y="1030864"/>
                      <a:pt x="1073190" y="1043229"/>
                    </a:cubicBezTo>
                    <a:cubicBezTo>
                      <a:pt x="1059682" y="1047654"/>
                      <a:pt x="1045578" y="1042616"/>
                      <a:pt x="1052952" y="1029393"/>
                    </a:cubicBezTo>
                    <a:cubicBezTo>
                      <a:pt x="1065188" y="1009979"/>
                      <a:pt x="1054174" y="988865"/>
                      <a:pt x="1067586" y="969871"/>
                    </a:cubicBezTo>
                    <a:cubicBezTo>
                      <a:pt x="1076554" y="955896"/>
                      <a:pt x="1068566" y="941150"/>
                      <a:pt x="1051692" y="936445"/>
                    </a:cubicBezTo>
                    <a:cubicBezTo>
                      <a:pt x="999138" y="920317"/>
                      <a:pt x="947842" y="900672"/>
                      <a:pt x="894370" y="890822"/>
                    </a:cubicBezTo>
                    <a:cubicBezTo>
                      <a:pt x="867258" y="885102"/>
                      <a:pt x="849030" y="869341"/>
                      <a:pt x="839948" y="850241"/>
                    </a:cubicBezTo>
                    <a:cubicBezTo>
                      <a:pt x="826326" y="821589"/>
                      <a:pt x="815892" y="791434"/>
                      <a:pt x="825262" y="757782"/>
                    </a:cubicBezTo>
                    <a:cubicBezTo>
                      <a:pt x="966012" y="667989"/>
                      <a:pt x="1119370" y="598555"/>
                      <a:pt x="1273822" y="533477"/>
                    </a:cubicBezTo>
                    <a:cubicBezTo>
                      <a:pt x="1356628" y="498305"/>
                      <a:pt x="1437584" y="457186"/>
                      <a:pt x="1519970" y="423188"/>
                    </a:cubicBezTo>
                    <a:lnTo>
                      <a:pt x="1522194" y="422376"/>
                    </a:lnTo>
                    <a:lnTo>
                      <a:pt x="1519858" y="421542"/>
                    </a:lnTo>
                    <a:cubicBezTo>
                      <a:pt x="1537694" y="364207"/>
                      <a:pt x="1574864" y="323068"/>
                      <a:pt x="1622494" y="289647"/>
                    </a:cubicBezTo>
                    <a:cubicBezTo>
                      <a:pt x="1652518" y="268519"/>
                      <a:pt x="1687116" y="271587"/>
                      <a:pt x="1718374" y="265499"/>
                    </a:cubicBezTo>
                    <a:cubicBezTo>
                      <a:pt x="1782068" y="253741"/>
                      <a:pt x="1849098" y="251141"/>
                      <a:pt x="1915354" y="265515"/>
                    </a:cubicBezTo>
                    <a:cubicBezTo>
                      <a:pt x="1952962" y="274967"/>
                      <a:pt x="1992428" y="271810"/>
                      <a:pt x="2029702" y="278490"/>
                    </a:cubicBezTo>
                    <a:cubicBezTo>
                      <a:pt x="2054414" y="283334"/>
                      <a:pt x="2060056" y="260132"/>
                      <a:pt x="2067116" y="244073"/>
                    </a:cubicBezTo>
                    <a:cubicBezTo>
                      <a:pt x="2107784" y="152424"/>
                      <a:pt x="2160840" y="70508"/>
                      <a:pt x="2230974" y="0"/>
                    </a:cubicBezTo>
                    <a:close/>
                  </a:path>
                </a:pathLst>
              </a:custGeom>
              <a:solidFill>
                <a:schemeClr val="accent4">
                  <a:alpha val="90000"/>
                </a:schemeClr>
              </a:solidFill>
              <a:ln>
                <a:noFill/>
              </a:ln>
              <a:effectLst/>
            </p:spPr>
            <p:txBody>
              <a:bodyPr anchor="ctr"/>
              <a:lstStyle/>
              <a:p>
                <a:pPr defTabSz="457189">
                  <a:defRPr/>
                </a:pPr>
                <a:endParaRPr lang="en-US" sz="1351" dirty="0">
                  <a:latin typeface="Oswald" pitchFamily="2" charset="77"/>
                </a:endParaRPr>
              </a:p>
            </p:txBody>
          </p:sp>
          <p:sp>
            <p:nvSpPr>
              <p:cNvPr id="107" name="Freeform 43">
                <a:extLst>
                  <a:ext uri="{FF2B5EF4-FFF2-40B4-BE49-F238E27FC236}">
                    <a16:creationId xmlns:a16="http://schemas.microsoft.com/office/drawing/2014/main" id="{88916D7B-9EDD-4385-81A3-67BFA4BD3E00}"/>
                  </a:ext>
                </a:extLst>
              </p:cNvPr>
              <p:cNvSpPr/>
              <p:nvPr/>
            </p:nvSpPr>
            <p:spPr bwMode="auto">
              <a:xfrm>
                <a:off x="15659333" y="6619968"/>
                <a:ext cx="6420516" cy="6677591"/>
              </a:xfrm>
              <a:custGeom>
                <a:avLst/>
                <a:gdLst>
                  <a:gd name="connsiteX0" fmla="*/ 3920471 w 6423007"/>
                  <a:gd name="connsiteY0" fmla="*/ 6654609 h 6680837"/>
                  <a:gd name="connsiteX1" fmla="*/ 3958707 w 6423007"/>
                  <a:gd name="connsiteY1" fmla="*/ 6667157 h 6680837"/>
                  <a:gd name="connsiteX2" fmla="*/ 3899971 w 6423007"/>
                  <a:gd name="connsiteY2" fmla="*/ 6675611 h 6680837"/>
                  <a:gd name="connsiteX3" fmla="*/ 3881037 w 6423007"/>
                  <a:gd name="connsiteY3" fmla="*/ 6659710 h 6680837"/>
                  <a:gd name="connsiteX4" fmla="*/ 3920471 w 6423007"/>
                  <a:gd name="connsiteY4" fmla="*/ 6654609 h 6680837"/>
                  <a:gd name="connsiteX5" fmla="*/ 3696227 w 6423007"/>
                  <a:gd name="connsiteY5" fmla="*/ 6310367 h 6680837"/>
                  <a:gd name="connsiteX6" fmla="*/ 3709889 w 6423007"/>
                  <a:gd name="connsiteY6" fmla="*/ 6312955 h 6680837"/>
                  <a:gd name="connsiteX7" fmla="*/ 3759827 w 6423007"/>
                  <a:gd name="connsiteY7" fmla="*/ 6358298 h 6680837"/>
                  <a:gd name="connsiteX8" fmla="*/ 3740537 w 6423007"/>
                  <a:gd name="connsiteY8" fmla="*/ 6372366 h 6680837"/>
                  <a:gd name="connsiteX9" fmla="*/ 3711879 w 6423007"/>
                  <a:gd name="connsiteY9" fmla="*/ 6362294 h 6680837"/>
                  <a:gd name="connsiteX10" fmla="*/ 3687507 w 6423007"/>
                  <a:gd name="connsiteY10" fmla="*/ 6342946 h 6680837"/>
                  <a:gd name="connsiteX11" fmla="*/ 3684627 w 6423007"/>
                  <a:gd name="connsiteY11" fmla="*/ 6318339 h 6680837"/>
                  <a:gd name="connsiteX12" fmla="*/ 3696227 w 6423007"/>
                  <a:gd name="connsiteY12" fmla="*/ 6310367 h 6680837"/>
                  <a:gd name="connsiteX13" fmla="*/ 3148759 w 6423007"/>
                  <a:gd name="connsiteY13" fmla="*/ 6275288 h 6680837"/>
                  <a:gd name="connsiteX14" fmla="*/ 3210109 w 6423007"/>
                  <a:gd name="connsiteY14" fmla="*/ 6299834 h 6680837"/>
                  <a:gd name="connsiteX15" fmla="*/ 3243563 w 6423007"/>
                  <a:gd name="connsiteY15" fmla="*/ 6320996 h 6680837"/>
                  <a:gd name="connsiteX16" fmla="*/ 3258167 w 6423007"/>
                  <a:gd name="connsiteY16" fmla="*/ 6339374 h 6680837"/>
                  <a:gd name="connsiteX17" fmla="*/ 3277385 w 6423007"/>
                  <a:gd name="connsiteY17" fmla="*/ 6363349 h 6680837"/>
                  <a:gd name="connsiteX18" fmla="*/ 3301393 w 6423007"/>
                  <a:gd name="connsiteY18" fmla="*/ 6344284 h 6680837"/>
                  <a:gd name="connsiteX19" fmla="*/ 3318051 w 6423007"/>
                  <a:gd name="connsiteY19" fmla="*/ 6338389 h 6680837"/>
                  <a:gd name="connsiteX20" fmla="*/ 3332731 w 6423007"/>
                  <a:gd name="connsiteY20" fmla="*/ 6352846 h 6680837"/>
                  <a:gd name="connsiteX21" fmla="*/ 3359485 w 6423007"/>
                  <a:gd name="connsiteY21" fmla="*/ 6374248 h 6680837"/>
                  <a:gd name="connsiteX22" fmla="*/ 3428883 w 6423007"/>
                  <a:gd name="connsiteY22" fmla="*/ 6350337 h 6680837"/>
                  <a:gd name="connsiteX23" fmla="*/ 3569169 w 6423007"/>
                  <a:gd name="connsiteY23" fmla="*/ 6346482 h 6680837"/>
                  <a:gd name="connsiteX24" fmla="*/ 3646743 w 6423007"/>
                  <a:gd name="connsiteY24" fmla="*/ 6407096 h 6680837"/>
                  <a:gd name="connsiteX25" fmla="*/ 3690095 w 6423007"/>
                  <a:gd name="connsiteY25" fmla="*/ 6385727 h 6680837"/>
                  <a:gd name="connsiteX26" fmla="*/ 3705579 w 6423007"/>
                  <a:gd name="connsiteY26" fmla="*/ 6379413 h 6680837"/>
                  <a:gd name="connsiteX27" fmla="*/ 3615511 w 6423007"/>
                  <a:gd name="connsiteY27" fmla="*/ 6413050 h 6680837"/>
                  <a:gd name="connsiteX28" fmla="*/ 3524207 w 6423007"/>
                  <a:gd name="connsiteY28" fmla="*/ 6409394 h 6680837"/>
                  <a:gd name="connsiteX29" fmla="*/ 3457915 w 6423007"/>
                  <a:gd name="connsiteY29" fmla="*/ 6435729 h 6680837"/>
                  <a:gd name="connsiteX30" fmla="*/ 3433275 w 6423007"/>
                  <a:gd name="connsiteY30" fmla="*/ 6426928 h 6680837"/>
                  <a:gd name="connsiteX31" fmla="*/ 3393305 w 6423007"/>
                  <a:gd name="connsiteY31" fmla="*/ 6416601 h 6680837"/>
                  <a:gd name="connsiteX32" fmla="*/ 3354221 w 6423007"/>
                  <a:gd name="connsiteY32" fmla="*/ 6421396 h 6680837"/>
                  <a:gd name="connsiteX33" fmla="*/ 3322755 w 6423007"/>
                  <a:gd name="connsiteY33" fmla="*/ 6399298 h 6680837"/>
                  <a:gd name="connsiteX34" fmla="*/ 3271471 w 6423007"/>
                  <a:gd name="connsiteY34" fmla="*/ 6383612 h 6680837"/>
                  <a:gd name="connsiteX35" fmla="*/ 3255307 w 6423007"/>
                  <a:gd name="connsiteY35" fmla="*/ 6384419 h 6680837"/>
                  <a:gd name="connsiteX36" fmla="*/ 3201957 w 6423007"/>
                  <a:gd name="connsiteY36" fmla="*/ 6333774 h 6680837"/>
                  <a:gd name="connsiteX37" fmla="*/ 3150673 w 6423007"/>
                  <a:gd name="connsiteY37" fmla="*/ 6318088 h 6680837"/>
                  <a:gd name="connsiteX38" fmla="*/ 3114977 w 6423007"/>
                  <a:gd name="connsiteY38" fmla="*/ 6310603 h 6680837"/>
                  <a:gd name="connsiteX39" fmla="*/ 3087547 w 6423007"/>
                  <a:gd name="connsiteY39" fmla="*/ 6283695 h 6680837"/>
                  <a:gd name="connsiteX40" fmla="*/ 3148759 w 6423007"/>
                  <a:gd name="connsiteY40" fmla="*/ 6275288 h 6680837"/>
                  <a:gd name="connsiteX41" fmla="*/ 2528427 w 6423007"/>
                  <a:gd name="connsiteY41" fmla="*/ 6145571 h 6680837"/>
                  <a:gd name="connsiteX42" fmla="*/ 2534777 w 6423007"/>
                  <a:gd name="connsiteY42" fmla="*/ 6161211 h 6680837"/>
                  <a:gd name="connsiteX43" fmla="*/ 2517217 w 6423007"/>
                  <a:gd name="connsiteY43" fmla="*/ 6169527 h 6680837"/>
                  <a:gd name="connsiteX44" fmla="*/ 2510099 w 6423007"/>
                  <a:gd name="connsiteY44" fmla="*/ 6156043 h 6680837"/>
                  <a:gd name="connsiteX45" fmla="*/ 2528427 w 6423007"/>
                  <a:gd name="connsiteY45" fmla="*/ 6145571 h 6680837"/>
                  <a:gd name="connsiteX46" fmla="*/ 3612587 w 6423007"/>
                  <a:gd name="connsiteY46" fmla="*/ 6107976 h 6680837"/>
                  <a:gd name="connsiteX47" fmla="*/ 3616529 w 6423007"/>
                  <a:gd name="connsiteY47" fmla="*/ 6118720 h 6680837"/>
                  <a:gd name="connsiteX48" fmla="*/ 3605483 w 6423007"/>
                  <a:gd name="connsiteY48" fmla="*/ 6120609 h 6680837"/>
                  <a:gd name="connsiteX49" fmla="*/ 3598869 w 6423007"/>
                  <a:gd name="connsiteY49" fmla="*/ 6110078 h 6680837"/>
                  <a:gd name="connsiteX50" fmla="*/ 3612587 w 6423007"/>
                  <a:gd name="connsiteY50" fmla="*/ 6107976 h 6680837"/>
                  <a:gd name="connsiteX51" fmla="*/ 2418455 w 6423007"/>
                  <a:gd name="connsiteY51" fmla="*/ 6071331 h 6680837"/>
                  <a:gd name="connsiteX52" fmla="*/ 2442825 w 6423007"/>
                  <a:gd name="connsiteY52" fmla="*/ 6074256 h 6680837"/>
                  <a:gd name="connsiteX53" fmla="*/ 2447223 w 6423007"/>
                  <a:gd name="connsiteY53" fmla="*/ 6126032 h 6680837"/>
                  <a:gd name="connsiteX54" fmla="*/ 2433425 w 6423007"/>
                  <a:gd name="connsiteY54" fmla="*/ 6138278 h 6680837"/>
                  <a:gd name="connsiteX55" fmla="*/ 2402273 w 6423007"/>
                  <a:gd name="connsiteY55" fmla="*/ 6082231 h 6680837"/>
                  <a:gd name="connsiteX56" fmla="*/ 2418455 w 6423007"/>
                  <a:gd name="connsiteY56" fmla="*/ 6071331 h 6680837"/>
                  <a:gd name="connsiteX57" fmla="*/ 3120855 w 6423007"/>
                  <a:gd name="connsiteY57" fmla="*/ 5978071 h 6680837"/>
                  <a:gd name="connsiteX58" fmla="*/ 3110347 w 6423007"/>
                  <a:gd name="connsiteY58" fmla="*/ 5999325 h 6680837"/>
                  <a:gd name="connsiteX59" fmla="*/ 3104091 w 6423007"/>
                  <a:gd name="connsiteY59" fmla="*/ 5997437 h 6680837"/>
                  <a:gd name="connsiteX60" fmla="*/ 3101757 w 6423007"/>
                  <a:gd name="connsiteY60" fmla="*/ 5990699 h 6680837"/>
                  <a:gd name="connsiteX61" fmla="*/ 3120855 w 6423007"/>
                  <a:gd name="connsiteY61" fmla="*/ 5978071 h 6680837"/>
                  <a:gd name="connsiteX62" fmla="*/ 3045325 w 6423007"/>
                  <a:gd name="connsiteY62" fmla="*/ 5932744 h 6680837"/>
                  <a:gd name="connsiteX63" fmla="*/ 3063067 w 6423007"/>
                  <a:gd name="connsiteY63" fmla="*/ 5941393 h 6680837"/>
                  <a:gd name="connsiteX64" fmla="*/ 3048843 w 6423007"/>
                  <a:gd name="connsiteY64" fmla="*/ 5981212 h 6680837"/>
                  <a:gd name="connsiteX65" fmla="*/ 3015803 w 6423007"/>
                  <a:gd name="connsiteY65" fmla="*/ 5989219 h 6680837"/>
                  <a:gd name="connsiteX66" fmla="*/ 3009567 w 6423007"/>
                  <a:gd name="connsiteY66" fmla="*/ 5988312 h 6680837"/>
                  <a:gd name="connsiteX67" fmla="*/ 2922825 w 6423007"/>
                  <a:gd name="connsiteY67" fmla="*/ 6018075 h 6680837"/>
                  <a:gd name="connsiteX68" fmla="*/ 2935969 w 6423007"/>
                  <a:gd name="connsiteY68" fmla="*/ 6058427 h 6680837"/>
                  <a:gd name="connsiteX69" fmla="*/ 2955205 w 6423007"/>
                  <a:gd name="connsiteY69" fmla="*/ 6089068 h 6680837"/>
                  <a:gd name="connsiteX70" fmla="*/ 2918361 w 6423007"/>
                  <a:gd name="connsiteY70" fmla="*/ 6126090 h 6680837"/>
                  <a:gd name="connsiteX71" fmla="*/ 2885943 w 6423007"/>
                  <a:gd name="connsiteY71" fmla="*/ 6073572 h 6680837"/>
                  <a:gd name="connsiteX72" fmla="*/ 2863307 w 6423007"/>
                  <a:gd name="connsiteY72" fmla="*/ 6037754 h 6680837"/>
                  <a:gd name="connsiteX73" fmla="*/ 2792589 w 6423007"/>
                  <a:gd name="connsiteY73" fmla="*/ 6000610 h 6680837"/>
                  <a:gd name="connsiteX74" fmla="*/ 2791373 w 6423007"/>
                  <a:gd name="connsiteY74" fmla="*/ 5985649 h 6680837"/>
                  <a:gd name="connsiteX75" fmla="*/ 2868621 w 6423007"/>
                  <a:gd name="connsiteY75" fmla="*/ 5960418 h 6680837"/>
                  <a:gd name="connsiteX76" fmla="*/ 2927357 w 6423007"/>
                  <a:gd name="connsiteY76" fmla="*/ 5957628 h 6680837"/>
                  <a:gd name="connsiteX77" fmla="*/ 2971563 w 6423007"/>
                  <a:gd name="connsiteY77" fmla="*/ 5940403 h 6680837"/>
                  <a:gd name="connsiteX78" fmla="*/ 3024063 w 6423007"/>
                  <a:gd name="connsiteY78" fmla="*/ 5936705 h 6680837"/>
                  <a:gd name="connsiteX79" fmla="*/ 3045325 w 6423007"/>
                  <a:gd name="connsiteY79" fmla="*/ 5932744 h 6680837"/>
                  <a:gd name="connsiteX80" fmla="*/ 2717527 w 6423007"/>
                  <a:gd name="connsiteY80" fmla="*/ 5878724 h 6680837"/>
                  <a:gd name="connsiteX81" fmla="*/ 2735527 w 6423007"/>
                  <a:gd name="connsiteY81" fmla="*/ 5891033 h 6680837"/>
                  <a:gd name="connsiteX82" fmla="*/ 2731917 w 6423007"/>
                  <a:gd name="connsiteY82" fmla="*/ 5919450 h 6680837"/>
                  <a:gd name="connsiteX83" fmla="*/ 2700601 w 6423007"/>
                  <a:gd name="connsiteY83" fmla="*/ 5908265 h 6680837"/>
                  <a:gd name="connsiteX84" fmla="*/ 2691607 w 6423007"/>
                  <a:gd name="connsiteY84" fmla="*/ 5885557 h 6680837"/>
                  <a:gd name="connsiteX85" fmla="*/ 2698021 w 6423007"/>
                  <a:gd name="connsiteY85" fmla="*/ 5878874 h 6680837"/>
                  <a:gd name="connsiteX86" fmla="*/ 2717527 w 6423007"/>
                  <a:gd name="connsiteY86" fmla="*/ 5878724 h 6680837"/>
                  <a:gd name="connsiteX87" fmla="*/ 2411763 w 6423007"/>
                  <a:gd name="connsiteY87" fmla="*/ 5812172 h 6680837"/>
                  <a:gd name="connsiteX88" fmla="*/ 2412853 w 6423007"/>
                  <a:gd name="connsiteY88" fmla="*/ 5814955 h 6680837"/>
                  <a:gd name="connsiteX89" fmla="*/ 2421217 w 6423007"/>
                  <a:gd name="connsiteY89" fmla="*/ 5822665 h 6680837"/>
                  <a:gd name="connsiteX90" fmla="*/ 2429521 w 6423007"/>
                  <a:gd name="connsiteY90" fmla="*/ 5823605 h 6680837"/>
                  <a:gd name="connsiteX91" fmla="*/ 2413711 w 6423007"/>
                  <a:gd name="connsiteY91" fmla="*/ 5814202 h 6680837"/>
                  <a:gd name="connsiteX92" fmla="*/ 4387709 w 6423007"/>
                  <a:gd name="connsiteY92" fmla="*/ 5778308 h 6680837"/>
                  <a:gd name="connsiteX93" fmla="*/ 4408723 w 6423007"/>
                  <a:gd name="connsiteY93" fmla="*/ 5779991 h 6680837"/>
                  <a:gd name="connsiteX94" fmla="*/ 4437185 w 6423007"/>
                  <a:gd name="connsiteY94" fmla="*/ 5835408 h 6680837"/>
                  <a:gd name="connsiteX95" fmla="*/ 4422541 w 6423007"/>
                  <a:gd name="connsiteY95" fmla="*/ 5850140 h 6680837"/>
                  <a:gd name="connsiteX96" fmla="*/ 4407515 w 6423007"/>
                  <a:gd name="connsiteY96" fmla="*/ 5850928 h 6680837"/>
                  <a:gd name="connsiteX97" fmla="*/ 4395967 w 6423007"/>
                  <a:gd name="connsiteY97" fmla="*/ 5841978 h 6680837"/>
                  <a:gd name="connsiteX98" fmla="*/ 4380889 w 6423007"/>
                  <a:gd name="connsiteY98" fmla="*/ 5816630 h 6680837"/>
                  <a:gd name="connsiteX99" fmla="*/ 4365039 w 6423007"/>
                  <a:gd name="connsiteY99" fmla="*/ 5797680 h 6680837"/>
                  <a:gd name="connsiteX100" fmla="*/ 4369457 w 6423007"/>
                  <a:gd name="connsiteY100" fmla="*/ 5788592 h 6680837"/>
                  <a:gd name="connsiteX101" fmla="*/ 4387709 w 6423007"/>
                  <a:gd name="connsiteY101" fmla="*/ 5778308 h 6680837"/>
                  <a:gd name="connsiteX102" fmla="*/ 4372811 w 6423007"/>
                  <a:gd name="connsiteY102" fmla="*/ 5659001 h 6680837"/>
                  <a:gd name="connsiteX103" fmla="*/ 4385245 w 6423007"/>
                  <a:gd name="connsiteY103" fmla="*/ 5660825 h 6680837"/>
                  <a:gd name="connsiteX104" fmla="*/ 4396513 w 6423007"/>
                  <a:gd name="connsiteY104" fmla="*/ 5695055 h 6680837"/>
                  <a:gd name="connsiteX105" fmla="*/ 4361483 w 6423007"/>
                  <a:gd name="connsiteY105" fmla="*/ 5719614 h 6680837"/>
                  <a:gd name="connsiteX106" fmla="*/ 4351239 w 6423007"/>
                  <a:gd name="connsiteY106" fmla="*/ 5704284 h 6680837"/>
                  <a:gd name="connsiteX107" fmla="*/ 4360535 w 6423007"/>
                  <a:gd name="connsiteY107" fmla="*/ 5683577 h 6680837"/>
                  <a:gd name="connsiteX108" fmla="*/ 4372811 w 6423007"/>
                  <a:gd name="connsiteY108" fmla="*/ 5659001 h 6680837"/>
                  <a:gd name="connsiteX109" fmla="*/ 3413113 w 6423007"/>
                  <a:gd name="connsiteY109" fmla="*/ 5639960 h 6680837"/>
                  <a:gd name="connsiteX110" fmla="*/ 3425711 w 6423007"/>
                  <a:gd name="connsiteY110" fmla="*/ 5646487 h 6680837"/>
                  <a:gd name="connsiteX111" fmla="*/ 3426349 w 6423007"/>
                  <a:gd name="connsiteY111" fmla="*/ 5670783 h 6680837"/>
                  <a:gd name="connsiteX112" fmla="*/ 3384255 w 6423007"/>
                  <a:gd name="connsiteY112" fmla="*/ 5673131 h 6680837"/>
                  <a:gd name="connsiteX113" fmla="*/ 3360921 w 6423007"/>
                  <a:gd name="connsiteY113" fmla="*/ 5652762 h 6680837"/>
                  <a:gd name="connsiteX114" fmla="*/ 3370303 w 6423007"/>
                  <a:gd name="connsiteY114" fmla="*/ 5641404 h 6680837"/>
                  <a:gd name="connsiteX115" fmla="*/ 3413113 w 6423007"/>
                  <a:gd name="connsiteY115" fmla="*/ 5639960 h 6680837"/>
                  <a:gd name="connsiteX116" fmla="*/ 4756871 w 6423007"/>
                  <a:gd name="connsiteY116" fmla="*/ 5356795 h 6680837"/>
                  <a:gd name="connsiteX117" fmla="*/ 4767541 w 6423007"/>
                  <a:gd name="connsiteY117" fmla="*/ 5358308 h 6680837"/>
                  <a:gd name="connsiteX118" fmla="*/ 4823093 w 6423007"/>
                  <a:gd name="connsiteY118" fmla="*/ 5404410 h 6680837"/>
                  <a:gd name="connsiteX119" fmla="*/ 4822923 w 6423007"/>
                  <a:gd name="connsiteY119" fmla="*/ 5420105 h 6680837"/>
                  <a:gd name="connsiteX120" fmla="*/ 4813067 w 6423007"/>
                  <a:gd name="connsiteY120" fmla="*/ 5422493 h 6680837"/>
                  <a:gd name="connsiteX121" fmla="*/ 4804803 w 6423007"/>
                  <a:gd name="connsiteY121" fmla="*/ 5417572 h 6680837"/>
                  <a:gd name="connsiteX122" fmla="*/ 4754819 w 6423007"/>
                  <a:gd name="connsiteY122" fmla="*/ 5378711 h 6680837"/>
                  <a:gd name="connsiteX123" fmla="*/ 4749753 w 6423007"/>
                  <a:gd name="connsiteY123" fmla="*/ 5362458 h 6680837"/>
                  <a:gd name="connsiteX124" fmla="*/ 4756871 w 6423007"/>
                  <a:gd name="connsiteY124" fmla="*/ 5356795 h 6680837"/>
                  <a:gd name="connsiteX125" fmla="*/ 602602 w 6423007"/>
                  <a:gd name="connsiteY125" fmla="*/ 5215326 h 6680837"/>
                  <a:gd name="connsiteX126" fmla="*/ 657358 w 6423007"/>
                  <a:gd name="connsiteY126" fmla="*/ 5239174 h 6680837"/>
                  <a:gd name="connsiteX127" fmla="*/ 648258 w 6423007"/>
                  <a:gd name="connsiteY127" fmla="*/ 5253164 h 6680837"/>
                  <a:gd name="connsiteX128" fmla="*/ 612427 w 6423007"/>
                  <a:gd name="connsiteY128" fmla="*/ 5261584 h 6680837"/>
                  <a:gd name="connsiteX129" fmla="*/ 584070 w 6423007"/>
                  <a:gd name="connsiteY129" fmla="*/ 5222279 h 6680837"/>
                  <a:gd name="connsiteX130" fmla="*/ 602602 w 6423007"/>
                  <a:gd name="connsiteY130" fmla="*/ 5215326 h 6680837"/>
                  <a:gd name="connsiteX131" fmla="*/ 4733797 w 6423007"/>
                  <a:gd name="connsiteY131" fmla="*/ 4997490 h 6680837"/>
                  <a:gd name="connsiteX132" fmla="*/ 4743231 w 6423007"/>
                  <a:gd name="connsiteY132" fmla="*/ 5010142 h 6680837"/>
                  <a:gd name="connsiteX133" fmla="*/ 4725395 w 6423007"/>
                  <a:gd name="connsiteY133" fmla="*/ 5021012 h 6680837"/>
                  <a:gd name="connsiteX134" fmla="*/ 4716381 w 6423007"/>
                  <a:gd name="connsiteY134" fmla="*/ 5007182 h 6680837"/>
                  <a:gd name="connsiteX135" fmla="*/ 4733797 w 6423007"/>
                  <a:gd name="connsiteY135" fmla="*/ 4997490 h 6680837"/>
                  <a:gd name="connsiteX136" fmla="*/ 3394437 w 6423007"/>
                  <a:gd name="connsiteY136" fmla="*/ 4879535 h 6680837"/>
                  <a:gd name="connsiteX137" fmla="*/ 3404719 w 6423007"/>
                  <a:gd name="connsiteY137" fmla="*/ 4897796 h 6680837"/>
                  <a:gd name="connsiteX138" fmla="*/ 3389761 w 6423007"/>
                  <a:gd name="connsiteY138" fmla="*/ 4904388 h 6680837"/>
                  <a:gd name="connsiteX139" fmla="*/ 3376573 w 6423007"/>
                  <a:gd name="connsiteY139" fmla="*/ 4886416 h 6680837"/>
                  <a:gd name="connsiteX140" fmla="*/ 3394437 w 6423007"/>
                  <a:gd name="connsiteY140" fmla="*/ 4879535 h 6680837"/>
                  <a:gd name="connsiteX141" fmla="*/ 389544 w 6423007"/>
                  <a:gd name="connsiteY141" fmla="*/ 4835707 h 6680837"/>
                  <a:gd name="connsiteX142" fmla="*/ 424671 w 6423007"/>
                  <a:gd name="connsiteY142" fmla="*/ 4896930 h 6680837"/>
                  <a:gd name="connsiteX143" fmla="*/ 389544 w 6423007"/>
                  <a:gd name="connsiteY143" fmla="*/ 4835707 h 6680837"/>
                  <a:gd name="connsiteX144" fmla="*/ 4691045 w 6423007"/>
                  <a:gd name="connsiteY144" fmla="*/ 4712496 h 6680837"/>
                  <a:gd name="connsiteX145" fmla="*/ 4698721 w 6423007"/>
                  <a:gd name="connsiteY145" fmla="*/ 4726010 h 6680837"/>
                  <a:gd name="connsiteX146" fmla="*/ 4677111 w 6423007"/>
                  <a:gd name="connsiteY146" fmla="*/ 4739837 h 6680837"/>
                  <a:gd name="connsiteX147" fmla="*/ 4670667 w 6423007"/>
                  <a:gd name="connsiteY147" fmla="*/ 4726762 h 6680837"/>
                  <a:gd name="connsiteX148" fmla="*/ 4691045 w 6423007"/>
                  <a:gd name="connsiteY148" fmla="*/ 4712496 h 6680837"/>
                  <a:gd name="connsiteX149" fmla="*/ 5927319 w 6423007"/>
                  <a:gd name="connsiteY149" fmla="*/ 4690023 h 6680837"/>
                  <a:gd name="connsiteX150" fmla="*/ 5912103 w 6423007"/>
                  <a:gd name="connsiteY150" fmla="*/ 4735084 h 6680837"/>
                  <a:gd name="connsiteX151" fmla="*/ 5921599 w 6423007"/>
                  <a:gd name="connsiteY151" fmla="*/ 4711822 h 6680837"/>
                  <a:gd name="connsiteX152" fmla="*/ 5933393 w 6423007"/>
                  <a:gd name="connsiteY152" fmla="*/ 4662698 h 6680837"/>
                  <a:gd name="connsiteX153" fmla="*/ 5929189 w 6423007"/>
                  <a:gd name="connsiteY153" fmla="*/ 4682897 h 6680837"/>
                  <a:gd name="connsiteX154" fmla="*/ 5932779 w 6423007"/>
                  <a:gd name="connsiteY154" fmla="*/ 4669205 h 6680837"/>
                  <a:gd name="connsiteX155" fmla="*/ 4555699 w 6423007"/>
                  <a:gd name="connsiteY155" fmla="*/ 4548737 h 6680837"/>
                  <a:gd name="connsiteX156" fmla="*/ 4564615 w 6423007"/>
                  <a:gd name="connsiteY156" fmla="*/ 4575618 h 6680837"/>
                  <a:gd name="connsiteX157" fmla="*/ 4564561 w 6423007"/>
                  <a:gd name="connsiteY157" fmla="*/ 4597980 h 6680837"/>
                  <a:gd name="connsiteX158" fmla="*/ 4607311 w 6423007"/>
                  <a:gd name="connsiteY158" fmla="*/ 4626414 h 6680837"/>
                  <a:gd name="connsiteX159" fmla="*/ 4637209 w 6423007"/>
                  <a:gd name="connsiteY159" fmla="*/ 4627878 h 6680837"/>
                  <a:gd name="connsiteX160" fmla="*/ 4631059 w 6423007"/>
                  <a:gd name="connsiteY160" fmla="*/ 4659909 h 6680837"/>
                  <a:gd name="connsiteX161" fmla="*/ 4637577 w 6423007"/>
                  <a:gd name="connsiteY161" fmla="*/ 4708314 h 6680837"/>
                  <a:gd name="connsiteX162" fmla="*/ 4653973 w 6423007"/>
                  <a:gd name="connsiteY162" fmla="*/ 4754982 h 6680837"/>
                  <a:gd name="connsiteX163" fmla="*/ 4621833 w 6423007"/>
                  <a:gd name="connsiteY163" fmla="*/ 4767197 h 6680837"/>
                  <a:gd name="connsiteX164" fmla="*/ 4593185 w 6423007"/>
                  <a:gd name="connsiteY164" fmla="*/ 4765995 h 6680837"/>
                  <a:gd name="connsiteX165" fmla="*/ 4577625 w 6423007"/>
                  <a:gd name="connsiteY165" fmla="*/ 4713229 h 6680837"/>
                  <a:gd name="connsiteX166" fmla="*/ 4571055 w 6423007"/>
                  <a:gd name="connsiteY166" fmla="*/ 4687186 h 6680837"/>
                  <a:gd name="connsiteX167" fmla="*/ 4560185 w 6423007"/>
                  <a:gd name="connsiteY167" fmla="*/ 4699101 h 6680837"/>
                  <a:gd name="connsiteX168" fmla="*/ 4547647 w 6423007"/>
                  <a:gd name="connsiteY168" fmla="*/ 4715686 h 6680837"/>
                  <a:gd name="connsiteX169" fmla="*/ 4531121 w 6423007"/>
                  <a:gd name="connsiteY169" fmla="*/ 4695302 h 6680837"/>
                  <a:gd name="connsiteX170" fmla="*/ 4535369 w 6423007"/>
                  <a:gd name="connsiteY170" fmla="*/ 4679706 h 6680837"/>
                  <a:gd name="connsiteX171" fmla="*/ 4540919 w 6423007"/>
                  <a:gd name="connsiteY171" fmla="*/ 4579003 h 6680837"/>
                  <a:gd name="connsiteX172" fmla="*/ 4536647 w 6423007"/>
                  <a:gd name="connsiteY172" fmla="*/ 4563654 h 6680837"/>
                  <a:gd name="connsiteX173" fmla="*/ 4545063 w 6423007"/>
                  <a:gd name="connsiteY173" fmla="*/ 4548888 h 6680837"/>
                  <a:gd name="connsiteX174" fmla="*/ 4555699 w 6423007"/>
                  <a:gd name="connsiteY174" fmla="*/ 4548737 h 6680837"/>
                  <a:gd name="connsiteX175" fmla="*/ 2672531 w 6423007"/>
                  <a:gd name="connsiteY175" fmla="*/ 4397537 h 6680837"/>
                  <a:gd name="connsiteX176" fmla="*/ 2683927 w 6423007"/>
                  <a:gd name="connsiteY176" fmla="*/ 4398121 h 6680837"/>
                  <a:gd name="connsiteX177" fmla="*/ 2687365 w 6423007"/>
                  <a:gd name="connsiteY177" fmla="*/ 4410764 h 6680837"/>
                  <a:gd name="connsiteX178" fmla="*/ 2669609 w 6423007"/>
                  <a:gd name="connsiteY178" fmla="*/ 4419643 h 6680837"/>
                  <a:gd name="connsiteX179" fmla="*/ 2664619 w 6423007"/>
                  <a:gd name="connsiteY179" fmla="*/ 4403908 h 6680837"/>
                  <a:gd name="connsiteX180" fmla="*/ 2672531 w 6423007"/>
                  <a:gd name="connsiteY180" fmla="*/ 4397537 h 6680837"/>
                  <a:gd name="connsiteX181" fmla="*/ 197407 w 6423007"/>
                  <a:gd name="connsiteY181" fmla="*/ 4344427 h 6680837"/>
                  <a:gd name="connsiteX182" fmla="*/ 252157 w 6423007"/>
                  <a:gd name="connsiteY182" fmla="*/ 4489047 h 6680837"/>
                  <a:gd name="connsiteX183" fmla="*/ 321313 w 6423007"/>
                  <a:gd name="connsiteY183" fmla="*/ 4690153 h 6680837"/>
                  <a:gd name="connsiteX184" fmla="*/ 386130 w 6423007"/>
                  <a:gd name="connsiteY184" fmla="*/ 4825204 h 6680837"/>
                  <a:gd name="connsiteX185" fmla="*/ 384045 w 6423007"/>
                  <a:gd name="connsiteY185" fmla="*/ 4831042 h 6680837"/>
                  <a:gd name="connsiteX186" fmla="*/ 364458 w 6423007"/>
                  <a:gd name="connsiteY186" fmla="*/ 4828159 h 6680837"/>
                  <a:gd name="connsiteX187" fmla="*/ 353102 w 6423007"/>
                  <a:gd name="connsiteY187" fmla="*/ 4813406 h 6680837"/>
                  <a:gd name="connsiteX188" fmla="*/ 240839 w 6423007"/>
                  <a:gd name="connsiteY188" fmla="*/ 4632447 h 6680837"/>
                  <a:gd name="connsiteX189" fmla="*/ 218734 w 6423007"/>
                  <a:gd name="connsiteY189" fmla="*/ 4563995 h 6680837"/>
                  <a:gd name="connsiteX190" fmla="*/ 197407 w 6423007"/>
                  <a:gd name="connsiteY190" fmla="*/ 4344427 h 6680837"/>
                  <a:gd name="connsiteX191" fmla="*/ 1868115 w 6423007"/>
                  <a:gd name="connsiteY191" fmla="*/ 4290366 h 6680837"/>
                  <a:gd name="connsiteX192" fmla="*/ 1937535 w 6423007"/>
                  <a:gd name="connsiteY192" fmla="*/ 4317971 h 6680837"/>
                  <a:gd name="connsiteX193" fmla="*/ 2001455 w 6423007"/>
                  <a:gd name="connsiteY193" fmla="*/ 4354022 h 6680837"/>
                  <a:gd name="connsiteX194" fmla="*/ 2034663 w 6423007"/>
                  <a:gd name="connsiteY194" fmla="*/ 4350020 h 6680837"/>
                  <a:gd name="connsiteX195" fmla="*/ 2090435 w 6423007"/>
                  <a:gd name="connsiteY195" fmla="*/ 4360687 h 6680837"/>
                  <a:gd name="connsiteX196" fmla="*/ 2125419 w 6423007"/>
                  <a:gd name="connsiteY196" fmla="*/ 4385081 h 6680837"/>
                  <a:gd name="connsiteX197" fmla="*/ 2230397 w 6423007"/>
                  <a:gd name="connsiteY197" fmla="*/ 4532306 h 6680837"/>
                  <a:gd name="connsiteX198" fmla="*/ 2323791 w 6423007"/>
                  <a:gd name="connsiteY198" fmla="*/ 4648952 h 6680837"/>
                  <a:gd name="connsiteX199" fmla="*/ 2364127 w 6423007"/>
                  <a:gd name="connsiteY199" fmla="*/ 4643529 h 6680837"/>
                  <a:gd name="connsiteX200" fmla="*/ 2412091 w 6423007"/>
                  <a:gd name="connsiteY200" fmla="*/ 4631577 h 6680837"/>
                  <a:gd name="connsiteX201" fmla="*/ 2439715 w 6423007"/>
                  <a:gd name="connsiteY201" fmla="*/ 4706223 h 6680837"/>
                  <a:gd name="connsiteX202" fmla="*/ 2454269 w 6423007"/>
                  <a:gd name="connsiteY202" fmla="*/ 4802641 h 6680837"/>
                  <a:gd name="connsiteX203" fmla="*/ 2618535 w 6423007"/>
                  <a:gd name="connsiteY203" fmla="*/ 4943279 h 6680837"/>
                  <a:gd name="connsiteX204" fmla="*/ 2677439 w 6423007"/>
                  <a:gd name="connsiteY204" fmla="*/ 5011913 h 6680837"/>
                  <a:gd name="connsiteX205" fmla="*/ 2726185 w 6423007"/>
                  <a:gd name="connsiteY205" fmla="*/ 5057086 h 6680837"/>
                  <a:gd name="connsiteX206" fmla="*/ 2776013 w 6423007"/>
                  <a:gd name="connsiteY206" fmla="*/ 5088104 h 6680837"/>
                  <a:gd name="connsiteX207" fmla="*/ 2847635 w 6423007"/>
                  <a:gd name="connsiteY207" fmla="*/ 5095178 h 6680837"/>
                  <a:gd name="connsiteX208" fmla="*/ 2962499 w 6423007"/>
                  <a:gd name="connsiteY208" fmla="*/ 5033090 h 6680837"/>
                  <a:gd name="connsiteX209" fmla="*/ 3004773 w 6423007"/>
                  <a:gd name="connsiteY209" fmla="*/ 5048190 h 6680837"/>
                  <a:gd name="connsiteX210" fmla="*/ 3110737 w 6423007"/>
                  <a:gd name="connsiteY210" fmla="*/ 5148174 h 6680837"/>
                  <a:gd name="connsiteX211" fmla="*/ 3160073 w 6423007"/>
                  <a:gd name="connsiteY211" fmla="*/ 5202812 h 6680837"/>
                  <a:gd name="connsiteX212" fmla="*/ 3170923 w 6423007"/>
                  <a:gd name="connsiteY212" fmla="*/ 5268822 h 6680837"/>
                  <a:gd name="connsiteX213" fmla="*/ 3198629 w 6423007"/>
                  <a:gd name="connsiteY213" fmla="*/ 5339531 h 6680837"/>
                  <a:gd name="connsiteX214" fmla="*/ 3202867 w 6423007"/>
                  <a:gd name="connsiteY214" fmla="*/ 5438875 h 6680837"/>
                  <a:gd name="connsiteX215" fmla="*/ 3201629 w 6423007"/>
                  <a:gd name="connsiteY215" fmla="*/ 5479414 h 6680837"/>
                  <a:gd name="connsiteX216" fmla="*/ 3205325 w 6423007"/>
                  <a:gd name="connsiteY216" fmla="*/ 5491311 h 6680837"/>
                  <a:gd name="connsiteX217" fmla="*/ 3239897 w 6423007"/>
                  <a:gd name="connsiteY217" fmla="*/ 5535387 h 6680837"/>
                  <a:gd name="connsiteX218" fmla="*/ 3280305 w 6423007"/>
                  <a:gd name="connsiteY218" fmla="*/ 5507517 h 6680837"/>
                  <a:gd name="connsiteX219" fmla="*/ 3300843 w 6423007"/>
                  <a:gd name="connsiteY219" fmla="*/ 5487091 h 6680837"/>
                  <a:gd name="connsiteX220" fmla="*/ 3450673 w 6423007"/>
                  <a:gd name="connsiteY220" fmla="*/ 5412373 h 6680837"/>
                  <a:gd name="connsiteX221" fmla="*/ 3593309 w 6423007"/>
                  <a:gd name="connsiteY221" fmla="*/ 5380034 h 6680837"/>
                  <a:gd name="connsiteX222" fmla="*/ 3651577 w 6423007"/>
                  <a:gd name="connsiteY222" fmla="*/ 5346644 h 6680837"/>
                  <a:gd name="connsiteX223" fmla="*/ 3706397 w 6423007"/>
                  <a:gd name="connsiteY223" fmla="*/ 5289548 h 6680837"/>
                  <a:gd name="connsiteX224" fmla="*/ 3750247 w 6423007"/>
                  <a:gd name="connsiteY224" fmla="*/ 5266873 h 6680837"/>
                  <a:gd name="connsiteX225" fmla="*/ 3792249 w 6423007"/>
                  <a:gd name="connsiteY225" fmla="*/ 5238249 h 6680837"/>
                  <a:gd name="connsiteX226" fmla="*/ 3776041 w 6423007"/>
                  <a:gd name="connsiteY226" fmla="*/ 5183545 h 6680837"/>
                  <a:gd name="connsiteX227" fmla="*/ 3730555 w 6423007"/>
                  <a:gd name="connsiteY227" fmla="*/ 5114417 h 6680837"/>
                  <a:gd name="connsiteX228" fmla="*/ 3749153 w 6423007"/>
                  <a:gd name="connsiteY228" fmla="*/ 5073468 h 6680837"/>
                  <a:gd name="connsiteX229" fmla="*/ 3831591 w 6423007"/>
                  <a:gd name="connsiteY229" fmla="*/ 5072507 h 6680837"/>
                  <a:gd name="connsiteX230" fmla="*/ 3888119 w 6423007"/>
                  <a:gd name="connsiteY230" fmla="*/ 5084767 h 6680837"/>
                  <a:gd name="connsiteX231" fmla="*/ 3910093 w 6423007"/>
                  <a:gd name="connsiteY231" fmla="*/ 5089972 h 6680837"/>
                  <a:gd name="connsiteX232" fmla="*/ 3954445 w 6423007"/>
                  <a:gd name="connsiteY232" fmla="*/ 5062187 h 6680837"/>
                  <a:gd name="connsiteX233" fmla="*/ 4010103 w 6423007"/>
                  <a:gd name="connsiteY233" fmla="*/ 5002747 h 6680837"/>
                  <a:gd name="connsiteX234" fmla="*/ 4097581 w 6423007"/>
                  <a:gd name="connsiteY234" fmla="*/ 5024739 h 6680837"/>
                  <a:gd name="connsiteX235" fmla="*/ 4179807 w 6423007"/>
                  <a:gd name="connsiteY235" fmla="*/ 5109634 h 6680837"/>
                  <a:gd name="connsiteX236" fmla="*/ 4206979 w 6423007"/>
                  <a:gd name="connsiteY236" fmla="*/ 5111407 h 6680837"/>
                  <a:gd name="connsiteX237" fmla="*/ 4213179 w 6423007"/>
                  <a:gd name="connsiteY237" fmla="*/ 5097757 h 6680837"/>
                  <a:gd name="connsiteX238" fmla="*/ 4192961 w 6423007"/>
                  <a:gd name="connsiteY238" fmla="*/ 5083925 h 6680837"/>
                  <a:gd name="connsiteX239" fmla="*/ 4138599 w 6423007"/>
                  <a:gd name="connsiteY239" fmla="*/ 5043357 h 6680837"/>
                  <a:gd name="connsiteX240" fmla="*/ 4103281 w 6423007"/>
                  <a:gd name="connsiteY240" fmla="*/ 5016199 h 6680837"/>
                  <a:gd name="connsiteX241" fmla="*/ 4092097 w 6423007"/>
                  <a:gd name="connsiteY241" fmla="*/ 4947425 h 6680837"/>
                  <a:gd name="connsiteX242" fmla="*/ 4166641 w 6423007"/>
                  <a:gd name="connsiteY242" fmla="*/ 4927781 h 6680837"/>
                  <a:gd name="connsiteX243" fmla="*/ 4226595 w 6423007"/>
                  <a:gd name="connsiteY243" fmla="*/ 4908213 h 6680837"/>
                  <a:gd name="connsiteX244" fmla="*/ 4222465 w 6423007"/>
                  <a:gd name="connsiteY244" fmla="*/ 4860467 h 6680837"/>
                  <a:gd name="connsiteX245" fmla="*/ 4202475 w 6423007"/>
                  <a:gd name="connsiteY245" fmla="*/ 4797803 h 6680837"/>
                  <a:gd name="connsiteX246" fmla="*/ 4152483 w 6423007"/>
                  <a:gd name="connsiteY246" fmla="*/ 4774658 h 6680837"/>
                  <a:gd name="connsiteX247" fmla="*/ 4103671 w 6423007"/>
                  <a:gd name="connsiteY247" fmla="*/ 4770443 h 6680837"/>
                  <a:gd name="connsiteX248" fmla="*/ 4099713 w 6423007"/>
                  <a:gd name="connsiteY248" fmla="*/ 4733335 h 6680837"/>
                  <a:gd name="connsiteX249" fmla="*/ 4221485 w 6423007"/>
                  <a:gd name="connsiteY249" fmla="*/ 4737170 h 6680837"/>
                  <a:gd name="connsiteX250" fmla="*/ 4232727 w 6423007"/>
                  <a:gd name="connsiteY250" fmla="*/ 4746474 h 6680837"/>
                  <a:gd name="connsiteX251" fmla="*/ 4235157 w 6423007"/>
                  <a:gd name="connsiteY251" fmla="*/ 4743375 h 6680837"/>
                  <a:gd name="connsiteX252" fmla="*/ 4235051 w 6423007"/>
                  <a:gd name="connsiteY252" fmla="*/ 4691779 h 6680837"/>
                  <a:gd name="connsiteX253" fmla="*/ 4302211 w 6423007"/>
                  <a:gd name="connsiteY253" fmla="*/ 4666854 h 6680837"/>
                  <a:gd name="connsiteX254" fmla="*/ 4332899 w 6423007"/>
                  <a:gd name="connsiteY254" fmla="*/ 4651375 h 6680837"/>
                  <a:gd name="connsiteX255" fmla="*/ 4359143 w 6423007"/>
                  <a:gd name="connsiteY255" fmla="*/ 4640919 h 6680837"/>
                  <a:gd name="connsiteX256" fmla="*/ 4374319 w 6423007"/>
                  <a:gd name="connsiteY256" fmla="*/ 4631798 h 6680837"/>
                  <a:gd name="connsiteX257" fmla="*/ 4362067 w 6423007"/>
                  <a:gd name="connsiteY257" fmla="*/ 4614201 h 6680837"/>
                  <a:gd name="connsiteX258" fmla="*/ 4310219 w 6423007"/>
                  <a:gd name="connsiteY258" fmla="*/ 4566596 h 6680837"/>
                  <a:gd name="connsiteX259" fmla="*/ 4269201 w 6423007"/>
                  <a:gd name="connsiteY259" fmla="*/ 4547980 h 6680837"/>
                  <a:gd name="connsiteX260" fmla="*/ 4238161 w 6423007"/>
                  <a:gd name="connsiteY260" fmla="*/ 4523672 h 6680837"/>
                  <a:gd name="connsiteX261" fmla="*/ 4269767 w 6423007"/>
                  <a:gd name="connsiteY261" fmla="*/ 4501911 h 6680837"/>
                  <a:gd name="connsiteX262" fmla="*/ 4303467 w 6423007"/>
                  <a:gd name="connsiteY262" fmla="*/ 4474288 h 6680837"/>
                  <a:gd name="connsiteX263" fmla="*/ 4356677 w 6423007"/>
                  <a:gd name="connsiteY263" fmla="*/ 4380923 h 6680837"/>
                  <a:gd name="connsiteX264" fmla="*/ 4359599 w 6423007"/>
                  <a:gd name="connsiteY264" fmla="*/ 4354204 h 6680837"/>
                  <a:gd name="connsiteX265" fmla="*/ 4350525 w 6423007"/>
                  <a:gd name="connsiteY265" fmla="*/ 4316591 h 6680837"/>
                  <a:gd name="connsiteX266" fmla="*/ 4413905 w 6423007"/>
                  <a:gd name="connsiteY266" fmla="*/ 4454245 h 6680837"/>
                  <a:gd name="connsiteX267" fmla="*/ 4413831 w 6423007"/>
                  <a:gd name="connsiteY267" fmla="*/ 4476693 h 6680837"/>
                  <a:gd name="connsiteX268" fmla="*/ 4415459 w 6423007"/>
                  <a:gd name="connsiteY268" fmla="*/ 4549985 h 6680837"/>
                  <a:gd name="connsiteX269" fmla="*/ 4401155 w 6423007"/>
                  <a:gd name="connsiteY269" fmla="*/ 4630807 h 6680837"/>
                  <a:gd name="connsiteX270" fmla="*/ 4343403 w 6423007"/>
                  <a:gd name="connsiteY270" fmla="*/ 4696110 h 6680837"/>
                  <a:gd name="connsiteX271" fmla="*/ 4291275 w 6423007"/>
                  <a:gd name="connsiteY271" fmla="*/ 4775319 h 6680837"/>
                  <a:gd name="connsiteX272" fmla="*/ 4274213 w 6423007"/>
                  <a:gd name="connsiteY272" fmla="*/ 4874986 h 6680837"/>
                  <a:gd name="connsiteX273" fmla="*/ 4271873 w 6423007"/>
                  <a:gd name="connsiteY273" fmla="*/ 4892658 h 6680837"/>
                  <a:gd name="connsiteX274" fmla="*/ 4289735 w 6423007"/>
                  <a:gd name="connsiteY274" fmla="*/ 4887139 h 6680837"/>
                  <a:gd name="connsiteX275" fmla="*/ 4361477 w 6423007"/>
                  <a:gd name="connsiteY275" fmla="*/ 4793784 h 6680837"/>
                  <a:gd name="connsiteX276" fmla="*/ 4356181 w 6423007"/>
                  <a:gd name="connsiteY276" fmla="*/ 4764131 h 6680837"/>
                  <a:gd name="connsiteX277" fmla="*/ 4364639 w 6423007"/>
                  <a:gd name="connsiteY277" fmla="*/ 4736744 h 6680837"/>
                  <a:gd name="connsiteX278" fmla="*/ 4388041 w 6423007"/>
                  <a:gd name="connsiteY278" fmla="*/ 4749070 h 6680837"/>
                  <a:gd name="connsiteX279" fmla="*/ 4396033 w 6423007"/>
                  <a:gd name="connsiteY279" fmla="*/ 4800839 h 6680837"/>
                  <a:gd name="connsiteX280" fmla="*/ 4411489 w 6423007"/>
                  <a:gd name="connsiteY280" fmla="*/ 4853952 h 6680837"/>
                  <a:gd name="connsiteX281" fmla="*/ 4409739 w 6423007"/>
                  <a:gd name="connsiteY281" fmla="*/ 4881090 h 6680837"/>
                  <a:gd name="connsiteX282" fmla="*/ 4319763 w 6423007"/>
                  <a:gd name="connsiteY282" fmla="*/ 4903154 h 6680837"/>
                  <a:gd name="connsiteX283" fmla="*/ 4297043 w 6423007"/>
                  <a:gd name="connsiteY283" fmla="*/ 4914869 h 6680837"/>
                  <a:gd name="connsiteX284" fmla="*/ 4270223 w 6423007"/>
                  <a:gd name="connsiteY284" fmla="*/ 4952881 h 6680837"/>
                  <a:gd name="connsiteX285" fmla="*/ 4253965 w 6423007"/>
                  <a:gd name="connsiteY285" fmla="*/ 4976158 h 6680837"/>
                  <a:gd name="connsiteX286" fmla="*/ 4280391 w 6423007"/>
                  <a:gd name="connsiteY286" fmla="*/ 4994851 h 6680837"/>
                  <a:gd name="connsiteX287" fmla="*/ 4335853 w 6423007"/>
                  <a:gd name="connsiteY287" fmla="*/ 5058289 h 6680837"/>
                  <a:gd name="connsiteX288" fmla="*/ 4320931 w 6423007"/>
                  <a:gd name="connsiteY288" fmla="*/ 5074111 h 6680837"/>
                  <a:gd name="connsiteX289" fmla="*/ 4299673 w 6423007"/>
                  <a:gd name="connsiteY289" fmla="*/ 5166992 h 6680837"/>
                  <a:gd name="connsiteX290" fmla="*/ 4303459 w 6423007"/>
                  <a:gd name="connsiteY290" fmla="*/ 5193461 h 6680837"/>
                  <a:gd name="connsiteX291" fmla="*/ 4277461 w 6423007"/>
                  <a:gd name="connsiteY291" fmla="*/ 5192107 h 6680837"/>
                  <a:gd name="connsiteX292" fmla="*/ 4231237 w 6423007"/>
                  <a:gd name="connsiteY292" fmla="*/ 5158410 h 6680837"/>
                  <a:gd name="connsiteX293" fmla="*/ 4197693 w 6423007"/>
                  <a:gd name="connsiteY293" fmla="*/ 5159649 h 6680837"/>
                  <a:gd name="connsiteX294" fmla="*/ 4164749 w 6423007"/>
                  <a:gd name="connsiteY294" fmla="*/ 5188863 h 6680837"/>
                  <a:gd name="connsiteX295" fmla="*/ 4093025 w 6423007"/>
                  <a:gd name="connsiteY295" fmla="*/ 5148703 h 6680837"/>
                  <a:gd name="connsiteX296" fmla="*/ 4055703 w 6423007"/>
                  <a:gd name="connsiteY296" fmla="*/ 5141983 h 6680837"/>
                  <a:gd name="connsiteX297" fmla="*/ 4040867 w 6423007"/>
                  <a:gd name="connsiteY297" fmla="*/ 5153868 h 6680837"/>
                  <a:gd name="connsiteX298" fmla="*/ 4021585 w 6423007"/>
                  <a:gd name="connsiteY298" fmla="*/ 5170778 h 6680837"/>
                  <a:gd name="connsiteX299" fmla="*/ 4051197 w 6423007"/>
                  <a:gd name="connsiteY299" fmla="*/ 5187965 h 6680837"/>
                  <a:gd name="connsiteX300" fmla="*/ 4091721 w 6423007"/>
                  <a:gd name="connsiteY300" fmla="*/ 5230202 h 6680837"/>
                  <a:gd name="connsiteX301" fmla="*/ 4077557 w 6423007"/>
                  <a:gd name="connsiteY301" fmla="*/ 5247617 h 6680837"/>
                  <a:gd name="connsiteX302" fmla="*/ 4063631 w 6423007"/>
                  <a:gd name="connsiteY302" fmla="*/ 5234710 h 6680837"/>
                  <a:gd name="connsiteX303" fmla="*/ 4026053 w 6423007"/>
                  <a:gd name="connsiteY303" fmla="*/ 5221288 h 6680837"/>
                  <a:gd name="connsiteX304" fmla="*/ 3970707 w 6423007"/>
                  <a:gd name="connsiteY304" fmla="*/ 5227959 h 6680837"/>
                  <a:gd name="connsiteX305" fmla="*/ 3952593 w 6423007"/>
                  <a:gd name="connsiteY305" fmla="*/ 5226777 h 6680837"/>
                  <a:gd name="connsiteX306" fmla="*/ 3934903 w 6423007"/>
                  <a:gd name="connsiteY306" fmla="*/ 5242933 h 6680837"/>
                  <a:gd name="connsiteX307" fmla="*/ 3956041 w 6423007"/>
                  <a:gd name="connsiteY307" fmla="*/ 5250483 h 6680837"/>
                  <a:gd name="connsiteX308" fmla="*/ 3980447 w 6423007"/>
                  <a:gd name="connsiteY308" fmla="*/ 5252590 h 6680837"/>
                  <a:gd name="connsiteX309" fmla="*/ 3985579 w 6423007"/>
                  <a:gd name="connsiteY309" fmla="*/ 5290118 h 6680837"/>
                  <a:gd name="connsiteX310" fmla="*/ 3960253 w 6423007"/>
                  <a:gd name="connsiteY310" fmla="*/ 5294293 h 6680837"/>
                  <a:gd name="connsiteX311" fmla="*/ 3915129 w 6423007"/>
                  <a:gd name="connsiteY311" fmla="*/ 5283462 h 6680837"/>
                  <a:gd name="connsiteX312" fmla="*/ 3876471 w 6423007"/>
                  <a:gd name="connsiteY312" fmla="*/ 5284196 h 6680837"/>
                  <a:gd name="connsiteX313" fmla="*/ 3862305 w 6423007"/>
                  <a:gd name="connsiteY313" fmla="*/ 5301611 h 6680837"/>
                  <a:gd name="connsiteX314" fmla="*/ 3878243 w 6423007"/>
                  <a:gd name="connsiteY314" fmla="*/ 5312592 h 6680837"/>
                  <a:gd name="connsiteX315" fmla="*/ 3896451 w 6423007"/>
                  <a:gd name="connsiteY315" fmla="*/ 5328350 h 6680837"/>
                  <a:gd name="connsiteX316" fmla="*/ 3875403 w 6423007"/>
                  <a:gd name="connsiteY316" fmla="*/ 5335373 h 6680837"/>
                  <a:gd name="connsiteX317" fmla="*/ 3859563 w 6423007"/>
                  <a:gd name="connsiteY317" fmla="*/ 5357478 h 6680837"/>
                  <a:gd name="connsiteX318" fmla="*/ 3861411 w 6423007"/>
                  <a:gd name="connsiteY318" fmla="*/ 5363426 h 6680837"/>
                  <a:gd name="connsiteX319" fmla="*/ 3873935 w 6423007"/>
                  <a:gd name="connsiteY319" fmla="*/ 5424746 h 6680837"/>
                  <a:gd name="connsiteX320" fmla="*/ 3877631 w 6423007"/>
                  <a:gd name="connsiteY320" fmla="*/ 5436642 h 6680837"/>
                  <a:gd name="connsiteX321" fmla="*/ 3819523 w 6423007"/>
                  <a:gd name="connsiteY321" fmla="*/ 5462158 h 6680837"/>
                  <a:gd name="connsiteX322" fmla="*/ 3788829 w 6423007"/>
                  <a:gd name="connsiteY322" fmla="*/ 5459126 h 6680837"/>
                  <a:gd name="connsiteX323" fmla="*/ 3785487 w 6423007"/>
                  <a:gd name="connsiteY323" fmla="*/ 5487016 h 6680837"/>
                  <a:gd name="connsiteX324" fmla="*/ 3775937 w 6423007"/>
                  <a:gd name="connsiteY324" fmla="*/ 5510046 h 6680837"/>
                  <a:gd name="connsiteX325" fmla="*/ 3764375 w 6423007"/>
                  <a:gd name="connsiteY325" fmla="*/ 5535000 h 6680837"/>
                  <a:gd name="connsiteX326" fmla="*/ 3739741 w 6423007"/>
                  <a:gd name="connsiteY326" fmla="*/ 5581726 h 6680837"/>
                  <a:gd name="connsiteX327" fmla="*/ 3738583 w 6423007"/>
                  <a:gd name="connsiteY327" fmla="*/ 5618329 h 6680837"/>
                  <a:gd name="connsiteX328" fmla="*/ 3757963 w 6423007"/>
                  <a:gd name="connsiteY328" fmla="*/ 5634505 h 6680837"/>
                  <a:gd name="connsiteX329" fmla="*/ 3739685 w 6423007"/>
                  <a:gd name="connsiteY329" fmla="*/ 5641197 h 6680837"/>
                  <a:gd name="connsiteX330" fmla="*/ 3713341 w 6423007"/>
                  <a:gd name="connsiteY330" fmla="*/ 5618566 h 6680837"/>
                  <a:gd name="connsiteX331" fmla="*/ 3714137 w 6423007"/>
                  <a:gd name="connsiteY331" fmla="*/ 5523665 h 6680837"/>
                  <a:gd name="connsiteX332" fmla="*/ 3688515 w 6423007"/>
                  <a:gd name="connsiteY332" fmla="*/ 5428583 h 6680837"/>
                  <a:gd name="connsiteX333" fmla="*/ 3668717 w 6423007"/>
                  <a:gd name="connsiteY333" fmla="*/ 5413579 h 6680837"/>
                  <a:gd name="connsiteX334" fmla="*/ 3489587 w 6423007"/>
                  <a:gd name="connsiteY334" fmla="*/ 5418340 h 6680837"/>
                  <a:gd name="connsiteX335" fmla="*/ 3477679 w 6423007"/>
                  <a:gd name="connsiteY335" fmla="*/ 5422020 h 6680837"/>
                  <a:gd name="connsiteX336" fmla="*/ 3416249 w 6423007"/>
                  <a:gd name="connsiteY336" fmla="*/ 5512449 h 6680837"/>
                  <a:gd name="connsiteX337" fmla="*/ 3391279 w 6423007"/>
                  <a:gd name="connsiteY337" fmla="*/ 5556410 h 6680837"/>
                  <a:gd name="connsiteX338" fmla="*/ 3378287 w 6423007"/>
                  <a:gd name="connsiteY338" fmla="*/ 5574244 h 6680837"/>
                  <a:gd name="connsiteX339" fmla="*/ 3308193 w 6423007"/>
                  <a:gd name="connsiteY339" fmla="*/ 5607376 h 6680837"/>
                  <a:gd name="connsiteX340" fmla="*/ 3270977 w 6423007"/>
                  <a:gd name="connsiteY340" fmla="*/ 5652251 h 6680837"/>
                  <a:gd name="connsiteX341" fmla="*/ 3272835 w 6423007"/>
                  <a:gd name="connsiteY341" fmla="*/ 5676710 h 6680837"/>
                  <a:gd name="connsiteX342" fmla="*/ 3281399 w 6423007"/>
                  <a:gd name="connsiteY342" fmla="*/ 5700922 h 6680837"/>
                  <a:gd name="connsiteX343" fmla="*/ 3294661 w 6423007"/>
                  <a:gd name="connsiteY343" fmla="*/ 5726812 h 6680837"/>
                  <a:gd name="connsiteX344" fmla="*/ 3298785 w 6423007"/>
                  <a:gd name="connsiteY344" fmla="*/ 5756046 h 6680837"/>
                  <a:gd name="connsiteX345" fmla="*/ 3298129 w 6423007"/>
                  <a:gd name="connsiteY345" fmla="*/ 5787541 h 6680837"/>
                  <a:gd name="connsiteX346" fmla="*/ 3262481 w 6423007"/>
                  <a:gd name="connsiteY346" fmla="*/ 5776130 h 6680837"/>
                  <a:gd name="connsiteX347" fmla="*/ 3221455 w 6423007"/>
                  <a:gd name="connsiteY347" fmla="*/ 5739001 h 6680837"/>
                  <a:gd name="connsiteX348" fmla="*/ 3205073 w 6423007"/>
                  <a:gd name="connsiteY348" fmla="*/ 5673659 h 6680837"/>
                  <a:gd name="connsiteX349" fmla="*/ 3228969 w 6423007"/>
                  <a:gd name="connsiteY349" fmla="*/ 5662364 h 6680837"/>
                  <a:gd name="connsiteX350" fmla="*/ 3246993 w 6423007"/>
                  <a:gd name="connsiteY350" fmla="*/ 5648972 h 6680837"/>
                  <a:gd name="connsiteX351" fmla="*/ 3225855 w 6423007"/>
                  <a:gd name="connsiteY351" fmla="*/ 5641422 h 6680837"/>
                  <a:gd name="connsiteX352" fmla="*/ 3190791 w 6423007"/>
                  <a:gd name="connsiteY352" fmla="*/ 5620965 h 6680837"/>
                  <a:gd name="connsiteX353" fmla="*/ 3171331 w 6423007"/>
                  <a:gd name="connsiteY353" fmla="*/ 5608726 h 6680837"/>
                  <a:gd name="connsiteX354" fmla="*/ 3096447 w 6423007"/>
                  <a:gd name="connsiteY354" fmla="*/ 5625605 h 6680837"/>
                  <a:gd name="connsiteX355" fmla="*/ 3088489 w 6423007"/>
                  <a:gd name="connsiteY355" fmla="*/ 5647881 h 6680837"/>
                  <a:gd name="connsiteX356" fmla="*/ 3091595 w 6423007"/>
                  <a:gd name="connsiteY356" fmla="*/ 5650312 h 6680837"/>
                  <a:gd name="connsiteX357" fmla="*/ 3209555 w 6423007"/>
                  <a:gd name="connsiteY357" fmla="*/ 5761192 h 6680837"/>
                  <a:gd name="connsiteX358" fmla="*/ 3258967 w 6423007"/>
                  <a:gd name="connsiteY358" fmla="*/ 5793382 h 6680837"/>
                  <a:gd name="connsiteX359" fmla="*/ 3276835 w 6423007"/>
                  <a:gd name="connsiteY359" fmla="*/ 5806375 h 6680837"/>
                  <a:gd name="connsiteX360" fmla="*/ 3331207 w 6423007"/>
                  <a:gd name="connsiteY360" fmla="*/ 5865457 h 6680837"/>
                  <a:gd name="connsiteX361" fmla="*/ 3419959 w 6423007"/>
                  <a:gd name="connsiteY361" fmla="*/ 5920954 h 6680837"/>
                  <a:gd name="connsiteX362" fmla="*/ 3420935 w 6423007"/>
                  <a:gd name="connsiteY362" fmla="*/ 5923302 h 6680837"/>
                  <a:gd name="connsiteX363" fmla="*/ 3421023 w 6423007"/>
                  <a:gd name="connsiteY363" fmla="*/ 5921849 h 6680837"/>
                  <a:gd name="connsiteX364" fmla="*/ 3468061 w 6423007"/>
                  <a:gd name="connsiteY364" fmla="*/ 5971994 h 6680837"/>
                  <a:gd name="connsiteX365" fmla="*/ 3461471 w 6423007"/>
                  <a:gd name="connsiteY365" fmla="*/ 6028325 h 6680837"/>
                  <a:gd name="connsiteX366" fmla="*/ 3460227 w 6423007"/>
                  <a:gd name="connsiteY366" fmla="*/ 6018529 h 6680837"/>
                  <a:gd name="connsiteX367" fmla="*/ 3459171 w 6423007"/>
                  <a:gd name="connsiteY367" fmla="*/ 6026179 h 6680837"/>
                  <a:gd name="connsiteX368" fmla="*/ 3460435 w 6423007"/>
                  <a:gd name="connsiteY368" fmla="*/ 6041172 h 6680837"/>
                  <a:gd name="connsiteX369" fmla="*/ 3442665 w 6423007"/>
                  <a:gd name="connsiteY369" fmla="*/ 6061266 h 6680837"/>
                  <a:gd name="connsiteX370" fmla="*/ 3362987 w 6423007"/>
                  <a:gd name="connsiteY370" fmla="*/ 6043382 h 6680837"/>
                  <a:gd name="connsiteX371" fmla="*/ 3350817 w 6423007"/>
                  <a:gd name="connsiteY371" fmla="*/ 6021848 h 6680837"/>
                  <a:gd name="connsiteX372" fmla="*/ 3338721 w 6423007"/>
                  <a:gd name="connsiteY372" fmla="*/ 5977867 h 6680837"/>
                  <a:gd name="connsiteX373" fmla="*/ 3300389 w 6423007"/>
                  <a:gd name="connsiteY373" fmla="*/ 5962854 h 6680837"/>
                  <a:gd name="connsiteX374" fmla="*/ 3279169 w 6423007"/>
                  <a:gd name="connsiteY374" fmla="*/ 5959241 h 6680837"/>
                  <a:gd name="connsiteX375" fmla="*/ 3238243 w 6423007"/>
                  <a:gd name="connsiteY375" fmla="*/ 5955198 h 6680837"/>
                  <a:gd name="connsiteX376" fmla="*/ 3147987 w 6423007"/>
                  <a:gd name="connsiteY376" fmla="*/ 5915028 h 6680837"/>
                  <a:gd name="connsiteX377" fmla="*/ 3161389 w 6423007"/>
                  <a:gd name="connsiteY377" fmla="*/ 5877509 h 6680837"/>
                  <a:gd name="connsiteX378" fmla="*/ 3164619 w 6423007"/>
                  <a:gd name="connsiteY378" fmla="*/ 5875447 h 6680837"/>
                  <a:gd name="connsiteX379" fmla="*/ 3177455 w 6423007"/>
                  <a:gd name="connsiteY379" fmla="*/ 5854593 h 6680837"/>
                  <a:gd name="connsiteX380" fmla="*/ 3181507 w 6423007"/>
                  <a:gd name="connsiteY380" fmla="*/ 5824604 h 6680837"/>
                  <a:gd name="connsiteX381" fmla="*/ 3181913 w 6423007"/>
                  <a:gd name="connsiteY381" fmla="*/ 5825632 h 6680837"/>
                  <a:gd name="connsiteX382" fmla="*/ 3181491 w 6423007"/>
                  <a:gd name="connsiteY382" fmla="*/ 5821233 h 6680837"/>
                  <a:gd name="connsiteX383" fmla="*/ 3146837 w 6423007"/>
                  <a:gd name="connsiteY383" fmla="*/ 5781093 h 6680837"/>
                  <a:gd name="connsiteX384" fmla="*/ 3145951 w 6423007"/>
                  <a:gd name="connsiteY384" fmla="*/ 5780638 h 6680837"/>
                  <a:gd name="connsiteX385" fmla="*/ 3148287 w 6423007"/>
                  <a:gd name="connsiteY385" fmla="*/ 5783145 h 6680837"/>
                  <a:gd name="connsiteX386" fmla="*/ 3105037 w 6423007"/>
                  <a:gd name="connsiteY386" fmla="*/ 5760963 h 6680837"/>
                  <a:gd name="connsiteX387" fmla="*/ 3107127 w 6423007"/>
                  <a:gd name="connsiteY387" fmla="*/ 5760736 h 6680837"/>
                  <a:gd name="connsiteX388" fmla="*/ 3104307 w 6423007"/>
                  <a:gd name="connsiteY388" fmla="*/ 5759292 h 6680837"/>
                  <a:gd name="connsiteX389" fmla="*/ 3027405 w 6423007"/>
                  <a:gd name="connsiteY389" fmla="*/ 5759585 h 6680837"/>
                  <a:gd name="connsiteX390" fmla="*/ 2943967 w 6423007"/>
                  <a:gd name="connsiteY390" fmla="*/ 5770765 h 6680837"/>
                  <a:gd name="connsiteX391" fmla="*/ 2919143 w 6423007"/>
                  <a:gd name="connsiteY391" fmla="*/ 5769830 h 6680837"/>
                  <a:gd name="connsiteX392" fmla="*/ 2844441 w 6423007"/>
                  <a:gd name="connsiteY392" fmla="*/ 5815858 h 6680837"/>
                  <a:gd name="connsiteX393" fmla="*/ 2760831 w 6423007"/>
                  <a:gd name="connsiteY393" fmla="*/ 5816400 h 6680837"/>
                  <a:gd name="connsiteX394" fmla="*/ 2719287 w 6423007"/>
                  <a:gd name="connsiteY394" fmla="*/ 5747358 h 6680837"/>
                  <a:gd name="connsiteX395" fmla="*/ 2665197 w 6423007"/>
                  <a:gd name="connsiteY395" fmla="*/ 5750512 h 6680837"/>
                  <a:gd name="connsiteX396" fmla="*/ 2609111 w 6423007"/>
                  <a:gd name="connsiteY396" fmla="*/ 5792614 h 6680837"/>
                  <a:gd name="connsiteX397" fmla="*/ 2567347 w 6423007"/>
                  <a:gd name="connsiteY397" fmla="*/ 5790915 h 6680837"/>
                  <a:gd name="connsiteX398" fmla="*/ 2540173 w 6423007"/>
                  <a:gd name="connsiteY398" fmla="*/ 5789141 h 6680837"/>
                  <a:gd name="connsiteX399" fmla="*/ 2531117 w 6423007"/>
                  <a:gd name="connsiteY399" fmla="*/ 5788550 h 6680837"/>
                  <a:gd name="connsiteX400" fmla="*/ 2499075 w 6423007"/>
                  <a:gd name="connsiteY400" fmla="*/ 5774461 h 6680837"/>
                  <a:gd name="connsiteX401" fmla="*/ 2475515 w 6423007"/>
                  <a:gd name="connsiteY401" fmla="*/ 5788521 h 6680837"/>
                  <a:gd name="connsiteX402" fmla="*/ 2471625 w 6423007"/>
                  <a:gd name="connsiteY402" fmla="*/ 5797838 h 6680837"/>
                  <a:gd name="connsiteX403" fmla="*/ 2475325 w 6423007"/>
                  <a:gd name="connsiteY403" fmla="*/ 5794477 h 6680837"/>
                  <a:gd name="connsiteX404" fmla="*/ 2484555 w 6423007"/>
                  <a:gd name="connsiteY404" fmla="*/ 5795527 h 6680837"/>
                  <a:gd name="connsiteX405" fmla="*/ 2513459 w 6423007"/>
                  <a:gd name="connsiteY405" fmla="*/ 5829608 h 6680837"/>
                  <a:gd name="connsiteX406" fmla="*/ 2508465 w 6423007"/>
                  <a:gd name="connsiteY406" fmla="*/ 5862140 h 6680837"/>
                  <a:gd name="connsiteX407" fmla="*/ 2443787 w 6423007"/>
                  <a:gd name="connsiteY407" fmla="*/ 5939345 h 6680837"/>
                  <a:gd name="connsiteX408" fmla="*/ 2428655 w 6423007"/>
                  <a:gd name="connsiteY408" fmla="*/ 5985415 h 6680837"/>
                  <a:gd name="connsiteX409" fmla="*/ 2391955 w 6423007"/>
                  <a:gd name="connsiteY409" fmla="*/ 6025099 h 6680837"/>
                  <a:gd name="connsiteX410" fmla="*/ 2369049 w 6423007"/>
                  <a:gd name="connsiteY410" fmla="*/ 6026157 h 6680837"/>
                  <a:gd name="connsiteX411" fmla="*/ 2358859 w 6423007"/>
                  <a:gd name="connsiteY411" fmla="*/ 6062111 h 6680837"/>
                  <a:gd name="connsiteX412" fmla="*/ 2401907 w 6423007"/>
                  <a:gd name="connsiteY412" fmla="*/ 6138201 h 6680837"/>
                  <a:gd name="connsiteX413" fmla="*/ 2392653 w 6423007"/>
                  <a:gd name="connsiteY413" fmla="*/ 6186370 h 6680837"/>
                  <a:gd name="connsiteX414" fmla="*/ 2348755 w 6423007"/>
                  <a:gd name="connsiteY414" fmla="*/ 6172008 h 6680837"/>
                  <a:gd name="connsiteX415" fmla="*/ 2273499 w 6423007"/>
                  <a:gd name="connsiteY415" fmla="*/ 6108172 h 6680837"/>
                  <a:gd name="connsiteX416" fmla="*/ 2265331 w 6423007"/>
                  <a:gd name="connsiteY416" fmla="*/ 6082818 h 6680837"/>
                  <a:gd name="connsiteX417" fmla="*/ 2218801 w 6423007"/>
                  <a:gd name="connsiteY417" fmla="*/ 6042441 h 6680837"/>
                  <a:gd name="connsiteX418" fmla="*/ 2197727 w 6423007"/>
                  <a:gd name="connsiteY418" fmla="*/ 6030954 h 6680837"/>
                  <a:gd name="connsiteX419" fmla="*/ 2158303 w 6423007"/>
                  <a:gd name="connsiteY419" fmla="*/ 5970678 h 6680837"/>
                  <a:gd name="connsiteX420" fmla="*/ 2138463 w 6423007"/>
                  <a:gd name="connsiteY420" fmla="*/ 5937194 h 6680837"/>
                  <a:gd name="connsiteX421" fmla="*/ 2102553 w 6423007"/>
                  <a:gd name="connsiteY421" fmla="*/ 5800302 h 6680837"/>
                  <a:gd name="connsiteX422" fmla="*/ 2067953 w 6423007"/>
                  <a:gd name="connsiteY422" fmla="*/ 5774745 h 6680837"/>
                  <a:gd name="connsiteX423" fmla="*/ 2047639 w 6423007"/>
                  <a:gd name="connsiteY423" fmla="*/ 5764849 h 6680837"/>
                  <a:gd name="connsiteX424" fmla="*/ 2028673 w 6423007"/>
                  <a:gd name="connsiteY424" fmla="*/ 5753950 h 6680837"/>
                  <a:gd name="connsiteX425" fmla="*/ 2025917 w 6423007"/>
                  <a:gd name="connsiteY425" fmla="*/ 5766756 h 6680837"/>
                  <a:gd name="connsiteX426" fmla="*/ 2031331 w 6423007"/>
                  <a:gd name="connsiteY426" fmla="*/ 5775994 h 6680837"/>
                  <a:gd name="connsiteX427" fmla="*/ 2082291 w 6423007"/>
                  <a:gd name="connsiteY427" fmla="*/ 5870736 h 6680837"/>
                  <a:gd name="connsiteX428" fmla="*/ 2096173 w 6423007"/>
                  <a:gd name="connsiteY428" fmla="*/ 5965429 h 6680837"/>
                  <a:gd name="connsiteX429" fmla="*/ 2105359 w 6423007"/>
                  <a:gd name="connsiteY429" fmla="*/ 5999062 h 6680837"/>
                  <a:gd name="connsiteX430" fmla="*/ 2221811 w 6423007"/>
                  <a:gd name="connsiteY430" fmla="*/ 6133032 h 6680837"/>
                  <a:gd name="connsiteX431" fmla="*/ 2238367 w 6423007"/>
                  <a:gd name="connsiteY431" fmla="*/ 6153461 h 6680837"/>
                  <a:gd name="connsiteX432" fmla="*/ 2317451 w 6423007"/>
                  <a:gd name="connsiteY432" fmla="*/ 6262207 h 6680837"/>
                  <a:gd name="connsiteX433" fmla="*/ 2428471 w 6423007"/>
                  <a:gd name="connsiteY433" fmla="*/ 6411392 h 6680837"/>
                  <a:gd name="connsiteX434" fmla="*/ 2451499 w 6423007"/>
                  <a:gd name="connsiteY434" fmla="*/ 6443372 h 6680837"/>
                  <a:gd name="connsiteX435" fmla="*/ 2255617 w 6423007"/>
                  <a:gd name="connsiteY435" fmla="*/ 6394518 h 6680837"/>
                  <a:gd name="connsiteX436" fmla="*/ 2225191 w 6423007"/>
                  <a:gd name="connsiteY436" fmla="*/ 6386747 h 6680837"/>
                  <a:gd name="connsiteX437" fmla="*/ 2121649 w 6423007"/>
                  <a:gd name="connsiteY437" fmla="*/ 6373659 h 6680837"/>
                  <a:gd name="connsiteX438" fmla="*/ 1995709 w 6423007"/>
                  <a:gd name="connsiteY438" fmla="*/ 6351077 h 6680837"/>
                  <a:gd name="connsiteX439" fmla="*/ 1793051 w 6423007"/>
                  <a:gd name="connsiteY439" fmla="*/ 6289310 h 6680837"/>
                  <a:gd name="connsiteX440" fmla="*/ 1764737 w 6423007"/>
                  <a:gd name="connsiteY440" fmla="*/ 6287163 h 6680837"/>
                  <a:gd name="connsiteX441" fmla="*/ 1734157 w 6423007"/>
                  <a:gd name="connsiteY441" fmla="*/ 6295987 h 6680837"/>
                  <a:gd name="connsiteX442" fmla="*/ 1706185 w 6423007"/>
                  <a:gd name="connsiteY442" fmla="*/ 6280852 h 6680837"/>
                  <a:gd name="connsiteX443" fmla="*/ 1559763 w 6423007"/>
                  <a:gd name="connsiteY443" fmla="*/ 6205982 h 6680837"/>
                  <a:gd name="connsiteX444" fmla="*/ 1446913 w 6423007"/>
                  <a:gd name="connsiteY444" fmla="*/ 6144433 h 6680837"/>
                  <a:gd name="connsiteX445" fmla="*/ 1305115 w 6423007"/>
                  <a:gd name="connsiteY445" fmla="*/ 6056612 h 6680837"/>
                  <a:gd name="connsiteX446" fmla="*/ 1150781 w 6423007"/>
                  <a:gd name="connsiteY446" fmla="*/ 5948382 h 6680837"/>
                  <a:gd name="connsiteX447" fmla="*/ 1115815 w 6423007"/>
                  <a:gd name="connsiteY447" fmla="*/ 5909342 h 6680837"/>
                  <a:gd name="connsiteX448" fmla="*/ 1105444 w 6423007"/>
                  <a:gd name="connsiteY448" fmla="*/ 5897672 h 6680837"/>
                  <a:gd name="connsiteX449" fmla="*/ 931930 w 6423007"/>
                  <a:gd name="connsiteY449" fmla="*/ 5783920 h 6680837"/>
                  <a:gd name="connsiteX450" fmla="*/ 872741 w 6423007"/>
                  <a:gd name="connsiteY450" fmla="*/ 5753484 h 6680837"/>
                  <a:gd name="connsiteX451" fmla="*/ 802022 w 6423007"/>
                  <a:gd name="connsiteY451" fmla="*/ 5640605 h 6680837"/>
                  <a:gd name="connsiteX452" fmla="*/ 795016 w 6423007"/>
                  <a:gd name="connsiteY452" fmla="*/ 5619516 h 6680837"/>
                  <a:gd name="connsiteX453" fmla="*/ 754902 w 6423007"/>
                  <a:gd name="connsiteY453" fmla="*/ 5546775 h 6680837"/>
                  <a:gd name="connsiteX454" fmla="*/ 716347 w 6423007"/>
                  <a:gd name="connsiteY454" fmla="*/ 5440075 h 6680837"/>
                  <a:gd name="connsiteX455" fmla="*/ 801885 w 6423007"/>
                  <a:gd name="connsiteY455" fmla="*/ 5559575 h 6680837"/>
                  <a:gd name="connsiteX456" fmla="*/ 1047747 w 6423007"/>
                  <a:gd name="connsiteY456" fmla="*/ 5818651 h 6680837"/>
                  <a:gd name="connsiteX457" fmla="*/ 1160785 w 6423007"/>
                  <a:gd name="connsiteY457" fmla="*/ 5924077 h 6680837"/>
                  <a:gd name="connsiteX458" fmla="*/ 1165361 w 6423007"/>
                  <a:gd name="connsiteY458" fmla="*/ 5927456 h 6680837"/>
                  <a:gd name="connsiteX459" fmla="*/ 1181259 w 6423007"/>
                  <a:gd name="connsiteY459" fmla="*/ 5907836 h 6680837"/>
                  <a:gd name="connsiteX460" fmla="*/ 1199753 w 6423007"/>
                  <a:gd name="connsiteY460" fmla="*/ 5870894 h 6680837"/>
                  <a:gd name="connsiteX461" fmla="*/ 1150499 w 6423007"/>
                  <a:gd name="connsiteY461" fmla="*/ 5867817 h 6680837"/>
                  <a:gd name="connsiteX462" fmla="*/ 1125743 w 6423007"/>
                  <a:gd name="connsiteY462" fmla="*/ 5862935 h 6680837"/>
                  <a:gd name="connsiteX463" fmla="*/ 1127241 w 6423007"/>
                  <a:gd name="connsiteY463" fmla="*/ 5844828 h 6680837"/>
                  <a:gd name="connsiteX464" fmla="*/ 1142411 w 6423007"/>
                  <a:gd name="connsiteY464" fmla="*/ 5838535 h 6680837"/>
                  <a:gd name="connsiteX465" fmla="*/ 1237367 w 6423007"/>
                  <a:gd name="connsiteY465" fmla="*/ 5824946 h 6680837"/>
                  <a:gd name="connsiteX466" fmla="*/ 1289783 w 6423007"/>
                  <a:gd name="connsiteY466" fmla="*/ 5808038 h 6680837"/>
                  <a:gd name="connsiteX467" fmla="*/ 1317803 w 6423007"/>
                  <a:gd name="connsiteY467" fmla="*/ 5807490 h 6680837"/>
                  <a:gd name="connsiteX468" fmla="*/ 1360559 w 6423007"/>
                  <a:gd name="connsiteY468" fmla="*/ 5780533 h 6680837"/>
                  <a:gd name="connsiteX469" fmla="*/ 1418205 w 6423007"/>
                  <a:gd name="connsiteY469" fmla="*/ 5719307 h 6680837"/>
                  <a:gd name="connsiteX470" fmla="*/ 1518653 w 6423007"/>
                  <a:gd name="connsiteY470" fmla="*/ 5668090 h 6680837"/>
                  <a:gd name="connsiteX471" fmla="*/ 1537353 w 6423007"/>
                  <a:gd name="connsiteY471" fmla="*/ 5660253 h 6680837"/>
                  <a:gd name="connsiteX472" fmla="*/ 1585533 w 6423007"/>
                  <a:gd name="connsiteY472" fmla="*/ 5677463 h 6680837"/>
                  <a:gd name="connsiteX473" fmla="*/ 1651993 w 6423007"/>
                  <a:gd name="connsiteY473" fmla="*/ 5688006 h 6680837"/>
                  <a:gd name="connsiteX474" fmla="*/ 1711887 w 6423007"/>
                  <a:gd name="connsiteY474" fmla="*/ 5613066 h 6680837"/>
                  <a:gd name="connsiteX475" fmla="*/ 1722495 w 6423007"/>
                  <a:gd name="connsiteY475" fmla="*/ 5575946 h 6680837"/>
                  <a:gd name="connsiteX476" fmla="*/ 1747443 w 6423007"/>
                  <a:gd name="connsiteY476" fmla="*/ 5532072 h 6680837"/>
                  <a:gd name="connsiteX477" fmla="*/ 1812391 w 6423007"/>
                  <a:gd name="connsiteY477" fmla="*/ 5539435 h 6680837"/>
                  <a:gd name="connsiteX478" fmla="*/ 1846807 w 6423007"/>
                  <a:gd name="connsiteY478" fmla="*/ 5554368 h 6680837"/>
                  <a:gd name="connsiteX479" fmla="*/ 1921575 w 6423007"/>
                  <a:gd name="connsiteY479" fmla="*/ 5563918 h 6680837"/>
                  <a:gd name="connsiteX480" fmla="*/ 1935653 w 6423007"/>
                  <a:gd name="connsiteY480" fmla="*/ 5550473 h 6680837"/>
                  <a:gd name="connsiteX481" fmla="*/ 1945867 w 6423007"/>
                  <a:gd name="connsiteY481" fmla="*/ 5533006 h 6680837"/>
                  <a:gd name="connsiteX482" fmla="*/ 1958635 w 6423007"/>
                  <a:gd name="connsiteY482" fmla="*/ 5545484 h 6680837"/>
                  <a:gd name="connsiteX483" fmla="*/ 1993289 w 6423007"/>
                  <a:gd name="connsiteY483" fmla="*/ 5548625 h 6680837"/>
                  <a:gd name="connsiteX484" fmla="*/ 2005855 w 6423007"/>
                  <a:gd name="connsiteY484" fmla="*/ 5532000 h 6680837"/>
                  <a:gd name="connsiteX485" fmla="*/ 2064025 w 6423007"/>
                  <a:gd name="connsiteY485" fmla="*/ 5516776 h 6680837"/>
                  <a:gd name="connsiteX486" fmla="*/ 2080213 w 6423007"/>
                  <a:gd name="connsiteY486" fmla="*/ 5537209 h 6680837"/>
                  <a:gd name="connsiteX487" fmla="*/ 2081425 w 6423007"/>
                  <a:gd name="connsiteY487" fmla="*/ 5536706 h 6680837"/>
                  <a:gd name="connsiteX488" fmla="*/ 2104013 w 6423007"/>
                  <a:gd name="connsiteY488" fmla="*/ 5551373 h 6680837"/>
                  <a:gd name="connsiteX489" fmla="*/ 2114431 w 6423007"/>
                  <a:gd name="connsiteY489" fmla="*/ 5563014 h 6680837"/>
                  <a:gd name="connsiteX490" fmla="*/ 2115647 w 6423007"/>
                  <a:gd name="connsiteY490" fmla="*/ 5565879 h 6680837"/>
                  <a:gd name="connsiteX491" fmla="*/ 2115891 w 6423007"/>
                  <a:gd name="connsiteY491" fmla="*/ 5560915 h 6680837"/>
                  <a:gd name="connsiteX492" fmla="*/ 2168683 w 6423007"/>
                  <a:gd name="connsiteY492" fmla="*/ 5468723 h 6680837"/>
                  <a:gd name="connsiteX493" fmla="*/ 2200289 w 6423007"/>
                  <a:gd name="connsiteY493" fmla="*/ 5446962 h 6680837"/>
                  <a:gd name="connsiteX494" fmla="*/ 2409211 w 6423007"/>
                  <a:gd name="connsiteY494" fmla="*/ 5488536 h 6680837"/>
                  <a:gd name="connsiteX495" fmla="*/ 2588235 w 6423007"/>
                  <a:gd name="connsiteY495" fmla="*/ 5621226 h 6680837"/>
                  <a:gd name="connsiteX496" fmla="*/ 2698363 w 6423007"/>
                  <a:gd name="connsiteY496" fmla="*/ 5653952 h 6680837"/>
                  <a:gd name="connsiteX497" fmla="*/ 2714129 w 6423007"/>
                  <a:gd name="connsiteY497" fmla="*/ 5654296 h 6680837"/>
                  <a:gd name="connsiteX498" fmla="*/ 2783697 w 6423007"/>
                  <a:gd name="connsiteY498" fmla="*/ 5570740 h 6680837"/>
                  <a:gd name="connsiteX499" fmla="*/ 2800349 w 6423007"/>
                  <a:gd name="connsiteY499" fmla="*/ 5490758 h 6680837"/>
                  <a:gd name="connsiteX500" fmla="*/ 2803691 w 6423007"/>
                  <a:gd name="connsiteY500" fmla="*/ 5462866 h 6680837"/>
                  <a:gd name="connsiteX501" fmla="*/ 2831159 w 6423007"/>
                  <a:gd name="connsiteY501" fmla="*/ 5374849 h 6680837"/>
                  <a:gd name="connsiteX502" fmla="*/ 2967825 w 6423007"/>
                  <a:gd name="connsiteY502" fmla="*/ 5307327 h 6680837"/>
                  <a:gd name="connsiteX503" fmla="*/ 3005555 w 6423007"/>
                  <a:gd name="connsiteY503" fmla="*/ 5294364 h 6680837"/>
                  <a:gd name="connsiteX504" fmla="*/ 3035325 w 6423007"/>
                  <a:gd name="connsiteY504" fmla="*/ 5285166 h 6680837"/>
                  <a:gd name="connsiteX505" fmla="*/ 3016535 w 6423007"/>
                  <a:gd name="connsiteY505" fmla="*/ 5278455 h 6680837"/>
                  <a:gd name="connsiteX506" fmla="*/ 2997147 w 6423007"/>
                  <a:gd name="connsiteY506" fmla="*/ 5243768 h 6680837"/>
                  <a:gd name="connsiteX507" fmla="*/ 3008593 w 6423007"/>
                  <a:gd name="connsiteY507" fmla="*/ 5148705 h 6680837"/>
                  <a:gd name="connsiteX508" fmla="*/ 2980237 w 6423007"/>
                  <a:gd name="connsiteY508" fmla="*/ 5128001 h 6680837"/>
                  <a:gd name="connsiteX509" fmla="*/ 2935953 w 6423007"/>
                  <a:gd name="connsiteY509" fmla="*/ 5114826 h 6680837"/>
                  <a:gd name="connsiteX510" fmla="*/ 2908105 w 6423007"/>
                  <a:gd name="connsiteY510" fmla="*/ 5107523 h 6680837"/>
                  <a:gd name="connsiteX511" fmla="*/ 2826795 w 6423007"/>
                  <a:gd name="connsiteY511" fmla="*/ 5186886 h 6680837"/>
                  <a:gd name="connsiteX512" fmla="*/ 2731901 w 6423007"/>
                  <a:gd name="connsiteY512" fmla="*/ 5274617 h 6680837"/>
                  <a:gd name="connsiteX513" fmla="*/ 2701807 w 6423007"/>
                  <a:gd name="connsiteY513" fmla="*/ 5299561 h 6680837"/>
                  <a:gd name="connsiteX514" fmla="*/ 2650921 w 6423007"/>
                  <a:gd name="connsiteY514" fmla="*/ 5338231 h 6680837"/>
                  <a:gd name="connsiteX515" fmla="*/ 2564679 w 6423007"/>
                  <a:gd name="connsiteY515" fmla="*/ 5275699 h 6680837"/>
                  <a:gd name="connsiteX516" fmla="*/ 2482709 w 6423007"/>
                  <a:gd name="connsiteY516" fmla="*/ 5197505 h 6680837"/>
                  <a:gd name="connsiteX517" fmla="*/ 2479853 w 6423007"/>
                  <a:gd name="connsiteY517" fmla="*/ 5183265 h 6680837"/>
                  <a:gd name="connsiteX518" fmla="*/ 2478991 w 6423007"/>
                  <a:gd name="connsiteY518" fmla="*/ 5130077 h 6680837"/>
                  <a:gd name="connsiteX519" fmla="*/ 2484599 w 6423007"/>
                  <a:gd name="connsiteY519" fmla="*/ 5106961 h 6680837"/>
                  <a:gd name="connsiteX520" fmla="*/ 2510931 w 6423007"/>
                  <a:gd name="connsiteY520" fmla="*/ 5111079 h 6680837"/>
                  <a:gd name="connsiteX521" fmla="*/ 2562255 w 6423007"/>
                  <a:gd name="connsiteY521" fmla="*/ 5108259 h 6680837"/>
                  <a:gd name="connsiteX522" fmla="*/ 2571213 w 6423007"/>
                  <a:gd name="connsiteY522" fmla="*/ 5075764 h 6680837"/>
                  <a:gd name="connsiteX523" fmla="*/ 2577579 w 6423007"/>
                  <a:gd name="connsiteY523" fmla="*/ 5054241 h 6680837"/>
                  <a:gd name="connsiteX524" fmla="*/ 2616631 w 6423007"/>
                  <a:gd name="connsiteY524" fmla="*/ 4996802 h 6680837"/>
                  <a:gd name="connsiteX525" fmla="*/ 2614193 w 6423007"/>
                  <a:gd name="connsiteY525" fmla="*/ 4981389 h 6680837"/>
                  <a:gd name="connsiteX526" fmla="*/ 2521335 w 6423007"/>
                  <a:gd name="connsiteY526" fmla="*/ 4933679 h 6680837"/>
                  <a:gd name="connsiteX527" fmla="*/ 2484841 w 6423007"/>
                  <a:gd name="connsiteY527" fmla="*/ 4906101 h 6680837"/>
                  <a:gd name="connsiteX528" fmla="*/ 2451937 w 6423007"/>
                  <a:gd name="connsiteY528" fmla="*/ 4838823 h 6680837"/>
                  <a:gd name="connsiteX529" fmla="*/ 2399103 w 6423007"/>
                  <a:gd name="connsiteY529" fmla="*/ 4838461 h 6680837"/>
                  <a:gd name="connsiteX530" fmla="*/ 2404373 w 6423007"/>
                  <a:gd name="connsiteY530" fmla="*/ 4812580 h 6680837"/>
                  <a:gd name="connsiteX531" fmla="*/ 2390939 w 6423007"/>
                  <a:gd name="connsiteY531" fmla="*/ 4776054 h 6680837"/>
                  <a:gd name="connsiteX532" fmla="*/ 2376667 w 6423007"/>
                  <a:gd name="connsiteY532" fmla="*/ 4741871 h 6680837"/>
                  <a:gd name="connsiteX533" fmla="*/ 2363833 w 6423007"/>
                  <a:gd name="connsiteY533" fmla="*/ 4733321 h 6680837"/>
                  <a:gd name="connsiteX534" fmla="*/ 2342383 w 6423007"/>
                  <a:gd name="connsiteY534" fmla="*/ 4778541 h 6680837"/>
                  <a:gd name="connsiteX535" fmla="*/ 2339879 w 6423007"/>
                  <a:gd name="connsiteY535" fmla="*/ 4804086 h 6680837"/>
                  <a:gd name="connsiteX536" fmla="*/ 2300891 w 6423007"/>
                  <a:gd name="connsiteY536" fmla="*/ 4820567 h 6680837"/>
                  <a:gd name="connsiteX537" fmla="*/ 2284525 w 6423007"/>
                  <a:gd name="connsiteY537" fmla="*/ 4792246 h 6680837"/>
                  <a:gd name="connsiteX538" fmla="*/ 2220769 w 6423007"/>
                  <a:gd name="connsiteY538" fmla="*/ 4748320 h 6680837"/>
                  <a:gd name="connsiteX539" fmla="*/ 2195781 w 6423007"/>
                  <a:gd name="connsiteY539" fmla="*/ 4755259 h 6680837"/>
                  <a:gd name="connsiteX540" fmla="*/ 2180089 w 6423007"/>
                  <a:gd name="connsiteY540" fmla="*/ 4732468 h 6680837"/>
                  <a:gd name="connsiteX541" fmla="*/ 2191715 w 6423007"/>
                  <a:gd name="connsiteY541" fmla="*/ 4666554 h 6680837"/>
                  <a:gd name="connsiteX542" fmla="*/ 2124453 w 6423007"/>
                  <a:gd name="connsiteY542" fmla="*/ 4658393 h 6680837"/>
                  <a:gd name="connsiteX543" fmla="*/ 2075217 w 6423007"/>
                  <a:gd name="connsiteY543" fmla="*/ 4636840 h 6680837"/>
                  <a:gd name="connsiteX544" fmla="*/ 2038313 w 6423007"/>
                  <a:gd name="connsiteY544" fmla="*/ 4628947 h 6680837"/>
                  <a:gd name="connsiteX545" fmla="*/ 2028097 w 6423007"/>
                  <a:gd name="connsiteY545" fmla="*/ 4664959 h 6680837"/>
                  <a:gd name="connsiteX546" fmla="*/ 2031711 w 6423007"/>
                  <a:gd name="connsiteY546" fmla="*/ 4680791 h 6680837"/>
                  <a:gd name="connsiteX547" fmla="*/ 2020229 w 6423007"/>
                  <a:gd name="connsiteY547" fmla="*/ 4701809 h 6680837"/>
                  <a:gd name="connsiteX548" fmla="*/ 1999595 w 6423007"/>
                  <a:gd name="connsiteY548" fmla="*/ 4689150 h 6680837"/>
                  <a:gd name="connsiteX549" fmla="*/ 1941891 w 6423007"/>
                  <a:gd name="connsiteY549" fmla="*/ 4676471 h 6680837"/>
                  <a:gd name="connsiteX550" fmla="*/ 1917149 w 6423007"/>
                  <a:gd name="connsiteY550" fmla="*/ 4671599 h 6680837"/>
                  <a:gd name="connsiteX551" fmla="*/ 1898107 w 6423007"/>
                  <a:gd name="connsiteY551" fmla="*/ 4658188 h 6680837"/>
                  <a:gd name="connsiteX552" fmla="*/ 1862221 w 6423007"/>
                  <a:gd name="connsiteY552" fmla="*/ 4677097 h 6680837"/>
                  <a:gd name="connsiteX553" fmla="*/ 1835567 w 6423007"/>
                  <a:gd name="connsiteY553" fmla="*/ 4707238 h 6680837"/>
                  <a:gd name="connsiteX554" fmla="*/ 1811933 w 6423007"/>
                  <a:gd name="connsiteY554" fmla="*/ 4743745 h 6680837"/>
                  <a:gd name="connsiteX555" fmla="*/ 1790139 w 6423007"/>
                  <a:gd name="connsiteY555" fmla="*/ 4767688 h 6680837"/>
                  <a:gd name="connsiteX556" fmla="*/ 1740583 w 6423007"/>
                  <a:gd name="connsiteY556" fmla="*/ 4780393 h 6680837"/>
                  <a:gd name="connsiteX557" fmla="*/ 1746775 w 6423007"/>
                  <a:gd name="connsiteY557" fmla="*/ 4748233 h 6680837"/>
                  <a:gd name="connsiteX558" fmla="*/ 1773501 w 6423007"/>
                  <a:gd name="connsiteY558" fmla="*/ 4695645 h 6680837"/>
                  <a:gd name="connsiteX559" fmla="*/ 1792357 w 6423007"/>
                  <a:gd name="connsiteY559" fmla="*/ 4661397 h 6680837"/>
                  <a:gd name="connsiteX560" fmla="*/ 1757547 w 6423007"/>
                  <a:gd name="connsiteY560" fmla="*/ 4647641 h 6680837"/>
                  <a:gd name="connsiteX561" fmla="*/ 1709829 w 6423007"/>
                  <a:gd name="connsiteY561" fmla="*/ 4647783 h 6680837"/>
                  <a:gd name="connsiteX562" fmla="*/ 1712841 w 6423007"/>
                  <a:gd name="connsiteY562" fmla="*/ 4635639 h 6680837"/>
                  <a:gd name="connsiteX563" fmla="*/ 1714911 w 6423007"/>
                  <a:gd name="connsiteY563" fmla="*/ 4574243 h 6680837"/>
                  <a:gd name="connsiteX564" fmla="*/ 1701811 w 6423007"/>
                  <a:gd name="connsiteY564" fmla="*/ 4540481 h 6680837"/>
                  <a:gd name="connsiteX565" fmla="*/ 1763277 w 6423007"/>
                  <a:gd name="connsiteY565" fmla="*/ 4524096 h 6680837"/>
                  <a:gd name="connsiteX566" fmla="*/ 1794901 w 6423007"/>
                  <a:gd name="connsiteY566" fmla="*/ 4539358 h 6680837"/>
                  <a:gd name="connsiteX567" fmla="*/ 1804023 w 6423007"/>
                  <a:gd name="connsiteY567" fmla="*/ 4498990 h 6680837"/>
                  <a:gd name="connsiteX568" fmla="*/ 1832245 w 6423007"/>
                  <a:gd name="connsiteY568" fmla="*/ 4412564 h 6680837"/>
                  <a:gd name="connsiteX569" fmla="*/ 1810319 w 6423007"/>
                  <a:gd name="connsiteY569" fmla="*/ 4329377 h 6680837"/>
                  <a:gd name="connsiteX570" fmla="*/ 1778615 w 6423007"/>
                  <a:gd name="connsiteY570" fmla="*/ 4318053 h 6680837"/>
                  <a:gd name="connsiteX571" fmla="*/ 1782435 w 6423007"/>
                  <a:gd name="connsiteY571" fmla="*/ 4305040 h 6680837"/>
                  <a:gd name="connsiteX572" fmla="*/ 1794373 w 6423007"/>
                  <a:gd name="connsiteY572" fmla="*/ 4299885 h 6680837"/>
                  <a:gd name="connsiteX573" fmla="*/ 1868115 w 6423007"/>
                  <a:gd name="connsiteY573" fmla="*/ 4290366 h 6680837"/>
                  <a:gd name="connsiteX574" fmla="*/ 1723013 w 6423007"/>
                  <a:gd name="connsiteY574" fmla="*/ 4239078 h 6680837"/>
                  <a:gd name="connsiteX575" fmla="*/ 1755569 w 6423007"/>
                  <a:gd name="connsiteY575" fmla="*/ 4285887 h 6680837"/>
                  <a:gd name="connsiteX576" fmla="*/ 1765533 w 6423007"/>
                  <a:gd name="connsiteY576" fmla="*/ 4312448 h 6680837"/>
                  <a:gd name="connsiteX577" fmla="*/ 1743621 w 6423007"/>
                  <a:gd name="connsiteY577" fmla="*/ 4317983 h 6680837"/>
                  <a:gd name="connsiteX578" fmla="*/ 1738791 w 6423007"/>
                  <a:gd name="connsiteY578" fmla="*/ 4300190 h 6680837"/>
                  <a:gd name="connsiteX579" fmla="*/ 1723013 w 6423007"/>
                  <a:gd name="connsiteY579" fmla="*/ 4239078 h 6680837"/>
                  <a:gd name="connsiteX580" fmla="*/ 1672503 w 6423007"/>
                  <a:gd name="connsiteY580" fmla="*/ 4214009 h 6680837"/>
                  <a:gd name="connsiteX581" fmla="*/ 1711515 w 6423007"/>
                  <a:gd name="connsiteY581" fmla="*/ 4234781 h 6680837"/>
                  <a:gd name="connsiteX582" fmla="*/ 1669885 w 6423007"/>
                  <a:gd name="connsiteY582" fmla="*/ 4259571 h 6680837"/>
                  <a:gd name="connsiteX583" fmla="*/ 1664075 w 6423007"/>
                  <a:gd name="connsiteY583" fmla="*/ 4283480 h 6680837"/>
                  <a:gd name="connsiteX584" fmla="*/ 1654663 w 6423007"/>
                  <a:gd name="connsiteY584" fmla="*/ 4248664 h 6680837"/>
                  <a:gd name="connsiteX585" fmla="*/ 1655895 w 6423007"/>
                  <a:gd name="connsiteY585" fmla="*/ 4227051 h 6680837"/>
                  <a:gd name="connsiteX586" fmla="*/ 1672503 w 6423007"/>
                  <a:gd name="connsiteY586" fmla="*/ 4214009 h 6680837"/>
                  <a:gd name="connsiteX587" fmla="*/ 598702 w 6423007"/>
                  <a:gd name="connsiteY587" fmla="*/ 4155480 h 6680837"/>
                  <a:gd name="connsiteX588" fmla="*/ 610673 w 6423007"/>
                  <a:gd name="connsiteY588" fmla="*/ 4158925 h 6680837"/>
                  <a:gd name="connsiteX589" fmla="*/ 666978 w 6423007"/>
                  <a:gd name="connsiteY589" fmla="*/ 4208246 h 6680837"/>
                  <a:gd name="connsiteX590" fmla="*/ 727057 w 6423007"/>
                  <a:gd name="connsiteY590" fmla="*/ 4298745 h 6680837"/>
                  <a:gd name="connsiteX591" fmla="*/ 743022 w 6423007"/>
                  <a:gd name="connsiteY591" fmla="*/ 4442527 h 6680837"/>
                  <a:gd name="connsiteX592" fmla="*/ 738270 w 6423007"/>
                  <a:gd name="connsiteY592" fmla="*/ 4478005 h 6680837"/>
                  <a:gd name="connsiteX593" fmla="*/ 739052 w 6423007"/>
                  <a:gd name="connsiteY593" fmla="*/ 4480130 h 6680837"/>
                  <a:gd name="connsiteX594" fmla="*/ 764205 w 6423007"/>
                  <a:gd name="connsiteY594" fmla="*/ 4477017 h 6680837"/>
                  <a:gd name="connsiteX595" fmla="*/ 774040 w 6423007"/>
                  <a:gd name="connsiteY595" fmla="*/ 4499848 h 6680837"/>
                  <a:gd name="connsiteX596" fmla="*/ 759611 w 6423007"/>
                  <a:gd name="connsiteY596" fmla="*/ 4532986 h 6680837"/>
                  <a:gd name="connsiteX597" fmla="*/ 744486 w 6423007"/>
                  <a:gd name="connsiteY597" fmla="*/ 4524507 h 6680837"/>
                  <a:gd name="connsiteX598" fmla="*/ 736801 w 6423007"/>
                  <a:gd name="connsiteY598" fmla="*/ 4509599 h 6680837"/>
                  <a:gd name="connsiteX599" fmla="*/ 739117 w 6423007"/>
                  <a:gd name="connsiteY599" fmla="*/ 4539382 h 6680837"/>
                  <a:gd name="connsiteX600" fmla="*/ 757851 w 6423007"/>
                  <a:gd name="connsiteY600" fmla="*/ 4567316 h 6680837"/>
                  <a:gd name="connsiteX601" fmla="*/ 787231 w 6423007"/>
                  <a:gd name="connsiteY601" fmla="*/ 4607019 h 6680837"/>
                  <a:gd name="connsiteX602" fmla="*/ 764282 w 6423007"/>
                  <a:gd name="connsiteY602" fmla="*/ 4663879 h 6680837"/>
                  <a:gd name="connsiteX603" fmla="*/ 724226 w 6423007"/>
                  <a:gd name="connsiteY603" fmla="*/ 4694713 h 6680837"/>
                  <a:gd name="connsiteX604" fmla="*/ 676306 w 6423007"/>
                  <a:gd name="connsiteY604" fmla="*/ 4725392 h 6680837"/>
                  <a:gd name="connsiteX605" fmla="*/ 660598 w 6423007"/>
                  <a:gd name="connsiteY605" fmla="*/ 4758285 h 6680837"/>
                  <a:gd name="connsiteX606" fmla="*/ 655936 w 6423007"/>
                  <a:gd name="connsiteY606" fmla="*/ 4789811 h 6680837"/>
                  <a:gd name="connsiteX607" fmla="*/ 605015 w 6423007"/>
                  <a:gd name="connsiteY607" fmla="*/ 4814110 h 6680837"/>
                  <a:gd name="connsiteX608" fmla="*/ 596799 w 6423007"/>
                  <a:gd name="connsiteY608" fmla="*/ 4777983 h 6680837"/>
                  <a:gd name="connsiteX609" fmla="*/ 574808 w 6423007"/>
                  <a:gd name="connsiteY609" fmla="*/ 4724986 h 6680837"/>
                  <a:gd name="connsiteX610" fmla="*/ 527819 w 6423007"/>
                  <a:gd name="connsiteY610" fmla="*/ 4749361 h 6680837"/>
                  <a:gd name="connsiteX611" fmla="*/ 458974 w 6423007"/>
                  <a:gd name="connsiteY611" fmla="*/ 4783188 h 6680837"/>
                  <a:gd name="connsiteX612" fmla="*/ 451780 w 6423007"/>
                  <a:gd name="connsiteY612" fmla="*/ 4780867 h 6680837"/>
                  <a:gd name="connsiteX613" fmla="*/ 456191 w 6423007"/>
                  <a:gd name="connsiteY613" fmla="*/ 4750329 h 6680837"/>
                  <a:gd name="connsiteX614" fmla="*/ 400271 w 6423007"/>
                  <a:gd name="connsiteY614" fmla="*/ 4718406 h 6680837"/>
                  <a:gd name="connsiteX615" fmla="*/ 383404 w 6423007"/>
                  <a:gd name="connsiteY615" fmla="*/ 4699105 h 6680837"/>
                  <a:gd name="connsiteX616" fmla="*/ 366368 w 6423007"/>
                  <a:gd name="connsiteY616" fmla="*/ 4635929 h 6680837"/>
                  <a:gd name="connsiteX617" fmla="*/ 410550 w 6423007"/>
                  <a:gd name="connsiteY617" fmla="*/ 4545496 h 6680837"/>
                  <a:gd name="connsiteX618" fmla="*/ 398141 w 6423007"/>
                  <a:gd name="connsiteY618" fmla="*/ 4469368 h 6680837"/>
                  <a:gd name="connsiteX619" fmla="*/ 372630 w 6423007"/>
                  <a:gd name="connsiteY619" fmla="*/ 4419181 h 6680837"/>
                  <a:gd name="connsiteX620" fmla="*/ 388403 w 6423007"/>
                  <a:gd name="connsiteY620" fmla="*/ 4396850 h 6680837"/>
                  <a:gd name="connsiteX621" fmla="*/ 448610 w 6423007"/>
                  <a:gd name="connsiteY621" fmla="*/ 4328073 h 6680837"/>
                  <a:gd name="connsiteX622" fmla="*/ 469128 w 6423007"/>
                  <a:gd name="connsiteY622" fmla="*/ 4274328 h 6680837"/>
                  <a:gd name="connsiteX623" fmla="*/ 527891 w 6423007"/>
                  <a:gd name="connsiteY623" fmla="*/ 4216985 h 6680837"/>
                  <a:gd name="connsiteX624" fmla="*/ 593167 w 6423007"/>
                  <a:gd name="connsiteY624" fmla="*/ 4167277 h 6680837"/>
                  <a:gd name="connsiteX625" fmla="*/ 598702 w 6423007"/>
                  <a:gd name="connsiteY625" fmla="*/ 4155480 h 6680837"/>
                  <a:gd name="connsiteX626" fmla="*/ 4595239 w 6423007"/>
                  <a:gd name="connsiteY626" fmla="*/ 4115501 h 6680837"/>
                  <a:gd name="connsiteX627" fmla="*/ 4613581 w 6423007"/>
                  <a:gd name="connsiteY627" fmla="*/ 4125700 h 6680837"/>
                  <a:gd name="connsiteX628" fmla="*/ 4674655 w 6423007"/>
                  <a:gd name="connsiteY628" fmla="*/ 4143536 h 6680837"/>
                  <a:gd name="connsiteX629" fmla="*/ 4719885 w 6423007"/>
                  <a:gd name="connsiteY629" fmla="*/ 4164997 h 6680837"/>
                  <a:gd name="connsiteX630" fmla="*/ 4779559 w 6423007"/>
                  <a:gd name="connsiteY630" fmla="*/ 4245988 h 6680837"/>
                  <a:gd name="connsiteX631" fmla="*/ 4789937 w 6423007"/>
                  <a:gd name="connsiteY631" fmla="*/ 4257653 h 6680837"/>
                  <a:gd name="connsiteX632" fmla="*/ 4865069 w 6423007"/>
                  <a:gd name="connsiteY632" fmla="*/ 4299076 h 6680837"/>
                  <a:gd name="connsiteX633" fmla="*/ 4833613 w 6423007"/>
                  <a:gd name="connsiteY633" fmla="*/ 4331604 h 6680837"/>
                  <a:gd name="connsiteX634" fmla="*/ 4794911 w 6423007"/>
                  <a:gd name="connsiteY634" fmla="*/ 4317780 h 6680837"/>
                  <a:gd name="connsiteX635" fmla="*/ 4748577 w 6423007"/>
                  <a:gd name="connsiteY635" fmla="*/ 4310513 h 6680837"/>
                  <a:gd name="connsiteX636" fmla="*/ 4692091 w 6423007"/>
                  <a:gd name="connsiteY636" fmla="*/ 4316860 h 6680837"/>
                  <a:gd name="connsiteX637" fmla="*/ 4685315 w 6423007"/>
                  <a:gd name="connsiteY637" fmla="*/ 4302504 h 6680837"/>
                  <a:gd name="connsiteX638" fmla="*/ 4673027 w 6423007"/>
                  <a:gd name="connsiteY638" fmla="*/ 4270266 h 6680837"/>
                  <a:gd name="connsiteX639" fmla="*/ 4616523 w 6423007"/>
                  <a:gd name="connsiteY639" fmla="*/ 4295173 h 6680837"/>
                  <a:gd name="connsiteX640" fmla="*/ 4575511 w 6423007"/>
                  <a:gd name="connsiteY640" fmla="*/ 4332244 h 6680837"/>
                  <a:gd name="connsiteX641" fmla="*/ 4566847 w 6423007"/>
                  <a:gd name="connsiteY641" fmla="*/ 4367607 h 6680837"/>
                  <a:gd name="connsiteX642" fmla="*/ 4627657 w 6423007"/>
                  <a:gd name="connsiteY642" fmla="*/ 4397286 h 6680837"/>
                  <a:gd name="connsiteX643" fmla="*/ 4672801 w 6423007"/>
                  <a:gd name="connsiteY643" fmla="*/ 4422693 h 6680837"/>
                  <a:gd name="connsiteX644" fmla="*/ 4771999 w 6423007"/>
                  <a:gd name="connsiteY644" fmla="*/ 4444864 h 6680837"/>
                  <a:gd name="connsiteX645" fmla="*/ 4787419 w 6423007"/>
                  <a:gd name="connsiteY645" fmla="*/ 4442416 h 6680837"/>
                  <a:gd name="connsiteX646" fmla="*/ 4866715 w 6423007"/>
                  <a:gd name="connsiteY646" fmla="*/ 4420344 h 6680837"/>
                  <a:gd name="connsiteX647" fmla="*/ 4881803 w 6423007"/>
                  <a:gd name="connsiteY647" fmla="*/ 4415125 h 6680837"/>
                  <a:gd name="connsiteX648" fmla="*/ 4784183 w 6423007"/>
                  <a:gd name="connsiteY648" fmla="*/ 4499610 h 6680837"/>
                  <a:gd name="connsiteX649" fmla="*/ 4754933 w 6423007"/>
                  <a:gd name="connsiteY649" fmla="*/ 4503750 h 6680837"/>
                  <a:gd name="connsiteX650" fmla="*/ 4682533 w 6423007"/>
                  <a:gd name="connsiteY650" fmla="*/ 4499108 h 6680837"/>
                  <a:gd name="connsiteX651" fmla="*/ 4626415 w 6423007"/>
                  <a:gd name="connsiteY651" fmla="*/ 4471106 h 6680837"/>
                  <a:gd name="connsiteX652" fmla="*/ 4591877 w 6423007"/>
                  <a:gd name="connsiteY652" fmla="*/ 4482641 h 6680837"/>
                  <a:gd name="connsiteX653" fmla="*/ 4545181 w 6423007"/>
                  <a:gd name="connsiteY653" fmla="*/ 4505084 h 6680837"/>
                  <a:gd name="connsiteX654" fmla="*/ 4503813 w 6423007"/>
                  <a:gd name="connsiteY654" fmla="*/ 4473730 h 6680837"/>
                  <a:gd name="connsiteX655" fmla="*/ 4464569 w 6423007"/>
                  <a:gd name="connsiteY655" fmla="*/ 4413297 h 6680837"/>
                  <a:gd name="connsiteX656" fmla="*/ 4460333 w 6423007"/>
                  <a:gd name="connsiteY656" fmla="*/ 4395538 h 6680837"/>
                  <a:gd name="connsiteX657" fmla="*/ 4467281 w 6423007"/>
                  <a:gd name="connsiteY657" fmla="*/ 4379786 h 6680837"/>
                  <a:gd name="connsiteX658" fmla="*/ 4503409 w 6423007"/>
                  <a:gd name="connsiteY658" fmla="*/ 4278640 h 6680837"/>
                  <a:gd name="connsiteX659" fmla="*/ 4504669 w 6423007"/>
                  <a:gd name="connsiteY659" fmla="*/ 4275112 h 6680837"/>
                  <a:gd name="connsiteX660" fmla="*/ 4576121 w 6423007"/>
                  <a:gd name="connsiteY660" fmla="*/ 4126908 h 6680837"/>
                  <a:gd name="connsiteX661" fmla="*/ 4595239 w 6423007"/>
                  <a:gd name="connsiteY661" fmla="*/ 4115501 h 6680837"/>
                  <a:gd name="connsiteX662" fmla="*/ 2780129 w 6423007"/>
                  <a:gd name="connsiteY662" fmla="*/ 4105770 h 6680837"/>
                  <a:gd name="connsiteX663" fmla="*/ 2787859 w 6423007"/>
                  <a:gd name="connsiteY663" fmla="*/ 4134955 h 6680837"/>
                  <a:gd name="connsiteX664" fmla="*/ 2745823 w 6423007"/>
                  <a:gd name="connsiteY664" fmla="*/ 4158254 h 6680837"/>
                  <a:gd name="connsiteX665" fmla="*/ 2739661 w 6423007"/>
                  <a:gd name="connsiteY665" fmla="*/ 4128309 h 6680837"/>
                  <a:gd name="connsiteX666" fmla="*/ 2780129 w 6423007"/>
                  <a:gd name="connsiteY666" fmla="*/ 4105770 h 6680837"/>
                  <a:gd name="connsiteX667" fmla="*/ 2849299 w 6423007"/>
                  <a:gd name="connsiteY667" fmla="*/ 4041040 h 6680837"/>
                  <a:gd name="connsiteX668" fmla="*/ 2877487 w 6423007"/>
                  <a:gd name="connsiteY668" fmla="*/ 4074711 h 6680837"/>
                  <a:gd name="connsiteX669" fmla="*/ 2876443 w 6423007"/>
                  <a:gd name="connsiteY669" fmla="*/ 4118921 h 6680837"/>
                  <a:gd name="connsiteX670" fmla="*/ 2844185 w 6423007"/>
                  <a:gd name="connsiteY670" fmla="*/ 4145426 h 6680837"/>
                  <a:gd name="connsiteX671" fmla="*/ 2825111 w 6423007"/>
                  <a:gd name="connsiteY671" fmla="*/ 4138776 h 6680837"/>
                  <a:gd name="connsiteX672" fmla="*/ 2819089 w 6423007"/>
                  <a:gd name="connsiteY672" fmla="*/ 4118104 h 6680837"/>
                  <a:gd name="connsiteX673" fmla="*/ 2813319 w 6423007"/>
                  <a:gd name="connsiteY673" fmla="*/ 4104241 h 6680837"/>
                  <a:gd name="connsiteX674" fmla="*/ 2802245 w 6423007"/>
                  <a:gd name="connsiteY674" fmla="*/ 4071438 h 6680837"/>
                  <a:gd name="connsiteX675" fmla="*/ 2849299 w 6423007"/>
                  <a:gd name="connsiteY675" fmla="*/ 4041040 h 6680837"/>
                  <a:gd name="connsiteX676" fmla="*/ 5940123 w 6423007"/>
                  <a:gd name="connsiteY676" fmla="*/ 3917072 h 6680837"/>
                  <a:gd name="connsiteX677" fmla="*/ 5950589 w 6423007"/>
                  <a:gd name="connsiteY677" fmla="*/ 3924776 h 6680837"/>
                  <a:gd name="connsiteX678" fmla="*/ 5949751 w 6423007"/>
                  <a:gd name="connsiteY678" fmla="*/ 3945627 h 6680837"/>
                  <a:gd name="connsiteX679" fmla="*/ 5850601 w 6423007"/>
                  <a:gd name="connsiteY679" fmla="*/ 4071479 h 6680837"/>
                  <a:gd name="connsiteX680" fmla="*/ 5840297 w 6423007"/>
                  <a:gd name="connsiteY680" fmla="*/ 4185445 h 6680837"/>
                  <a:gd name="connsiteX681" fmla="*/ 5875045 w 6423007"/>
                  <a:gd name="connsiteY681" fmla="*/ 4254697 h 6680837"/>
                  <a:gd name="connsiteX682" fmla="*/ 5896899 w 6423007"/>
                  <a:gd name="connsiteY682" fmla="*/ 4282332 h 6680837"/>
                  <a:gd name="connsiteX683" fmla="*/ 5869515 w 6423007"/>
                  <a:gd name="connsiteY683" fmla="*/ 4366403 h 6680837"/>
                  <a:gd name="connsiteX684" fmla="*/ 5854689 w 6423007"/>
                  <a:gd name="connsiteY684" fmla="*/ 4470821 h 6680837"/>
                  <a:gd name="connsiteX685" fmla="*/ 5854185 w 6423007"/>
                  <a:gd name="connsiteY685" fmla="*/ 4480067 h 6680837"/>
                  <a:gd name="connsiteX686" fmla="*/ 5856077 w 6423007"/>
                  <a:gd name="connsiteY686" fmla="*/ 4488340 h 6680837"/>
                  <a:gd name="connsiteX687" fmla="*/ 5898635 w 6423007"/>
                  <a:gd name="connsiteY687" fmla="*/ 4526816 h 6680837"/>
                  <a:gd name="connsiteX688" fmla="*/ 5961641 w 6423007"/>
                  <a:gd name="connsiteY688" fmla="*/ 4586394 h 6680837"/>
                  <a:gd name="connsiteX689" fmla="*/ 5960661 w 6423007"/>
                  <a:gd name="connsiteY689" fmla="*/ 4587941 h 6680837"/>
                  <a:gd name="connsiteX690" fmla="*/ 5969385 w 6423007"/>
                  <a:gd name="connsiteY690" fmla="*/ 4585576 h 6680837"/>
                  <a:gd name="connsiteX691" fmla="*/ 5986889 w 6423007"/>
                  <a:gd name="connsiteY691" fmla="*/ 4687371 h 6680837"/>
                  <a:gd name="connsiteX692" fmla="*/ 5921743 w 6423007"/>
                  <a:gd name="connsiteY692" fmla="*/ 4798127 h 6680837"/>
                  <a:gd name="connsiteX693" fmla="*/ 5905549 w 6423007"/>
                  <a:gd name="connsiteY693" fmla="*/ 4832153 h 6680837"/>
                  <a:gd name="connsiteX694" fmla="*/ 5836065 w 6423007"/>
                  <a:gd name="connsiteY694" fmla="*/ 4962593 h 6680837"/>
                  <a:gd name="connsiteX695" fmla="*/ 5860845 w 6423007"/>
                  <a:gd name="connsiteY695" fmla="*/ 4870593 h 6680837"/>
                  <a:gd name="connsiteX696" fmla="*/ 5876371 w 6423007"/>
                  <a:gd name="connsiteY696" fmla="*/ 4827128 h 6680837"/>
                  <a:gd name="connsiteX697" fmla="*/ 5857805 w 6423007"/>
                  <a:gd name="connsiteY697" fmla="*/ 4869724 h 6680837"/>
                  <a:gd name="connsiteX698" fmla="*/ 5818933 w 6423007"/>
                  <a:gd name="connsiteY698" fmla="*/ 4853191 h 6680837"/>
                  <a:gd name="connsiteX699" fmla="*/ 5740673 w 6423007"/>
                  <a:gd name="connsiteY699" fmla="*/ 4876874 h 6680837"/>
                  <a:gd name="connsiteX700" fmla="*/ 5742933 w 6423007"/>
                  <a:gd name="connsiteY700" fmla="*/ 5018029 h 6680837"/>
                  <a:gd name="connsiteX701" fmla="*/ 5742689 w 6423007"/>
                  <a:gd name="connsiteY701" fmla="*/ 5062961 h 6680837"/>
                  <a:gd name="connsiteX702" fmla="*/ 5583009 w 6423007"/>
                  <a:gd name="connsiteY702" fmla="*/ 5248224 h 6680837"/>
                  <a:gd name="connsiteX703" fmla="*/ 5460799 w 6423007"/>
                  <a:gd name="connsiteY703" fmla="*/ 5391261 h 6680837"/>
                  <a:gd name="connsiteX704" fmla="*/ 5409075 w 6423007"/>
                  <a:gd name="connsiteY704" fmla="*/ 5421775 h 6680837"/>
                  <a:gd name="connsiteX705" fmla="*/ 5369719 w 6423007"/>
                  <a:gd name="connsiteY705" fmla="*/ 5443466 h 6680837"/>
                  <a:gd name="connsiteX706" fmla="*/ 5335011 w 6423007"/>
                  <a:gd name="connsiteY706" fmla="*/ 5424946 h 6680837"/>
                  <a:gd name="connsiteX707" fmla="*/ 5313905 w 6423007"/>
                  <a:gd name="connsiteY707" fmla="*/ 5397967 h 6680837"/>
                  <a:gd name="connsiteX708" fmla="*/ 5304277 w 6423007"/>
                  <a:gd name="connsiteY708" fmla="*/ 5406236 h 6680837"/>
                  <a:gd name="connsiteX709" fmla="*/ 5286911 w 6423007"/>
                  <a:gd name="connsiteY709" fmla="*/ 5412756 h 6680837"/>
                  <a:gd name="connsiteX710" fmla="*/ 5276753 w 6423007"/>
                  <a:gd name="connsiteY710" fmla="*/ 5417080 h 6680837"/>
                  <a:gd name="connsiteX711" fmla="*/ 5210251 w 6423007"/>
                  <a:gd name="connsiteY711" fmla="*/ 5474310 h 6680837"/>
                  <a:gd name="connsiteX712" fmla="*/ 5198761 w 6423007"/>
                  <a:gd name="connsiteY712" fmla="*/ 5495343 h 6680837"/>
                  <a:gd name="connsiteX713" fmla="*/ 4996111 w 6423007"/>
                  <a:gd name="connsiteY713" fmla="*/ 5710058 h 6680837"/>
                  <a:gd name="connsiteX714" fmla="*/ 4971687 w 6423007"/>
                  <a:gd name="connsiteY714" fmla="*/ 5726471 h 6680837"/>
                  <a:gd name="connsiteX715" fmla="*/ 4751493 w 6423007"/>
                  <a:gd name="connsiteY715" fmla="*/ 5949473 h 6680837"/>
                  <a:gd name="connsiteX716" fmla="*/ 4615853 w 6423007"/>
                  <a:gd name="connsiteY716" fmla="*/ 6035975 h 6680837"/>
                  <a:gd name="connsiteX717" fmla="*/ 4606459 w 6423007"/>
                  <a:gd name="connsiteY717" fmla="*/ 6051142 h 6680837"/>
                  <a:gd name="connsiteX718" fmla="*/ 4346111 w 6423007"/>
                  <a:gd name="connsiteY718" fmla="*/ 6249217 h 6680837"/>
                  <a:gd name="connsiteX719" fmla="*/ 4315105 w 6423007"/>
                  <a:gd name="connsiteY719" fmla="*/ 6266421 h 6680837"/>
                  <a:gd name="connsiteX720" fmla="*/ 4282217 w 6423007"/>
                  <a:gd name="connsiteY720" fmla="*/ 6276760 h 6680837"/>
                  <a:gd name="connsiteX721" fmla="*/ 4284283 w 6423007"/>
                  <a:gd name="connsiteY721" fmla="*/ 6278536 h 6680837"/>
                  <a:gd name="connsiteX722" fmla="*/ 4282359 w 6423007"/>
                  <a:gd name="connsiteY722" fmla="*/ 6283922 h 6680837"/>
                  <a:gd name="connsiteX723" fmla="*/ 4297351 w 6423007"/>
                  <a:gd name="connsiteY723" fmla="*/ 6302988 h 6680837"/>
                  <a:gd name="connsiteX724" fmla="*/ 4267323 w 6423007"/>
                  <a:gd name="connsiteY724" fmla="*/ 6347255 h 6680837"/>
                  <a:gd name="connsiteX725" fmla="*/ 4146081 w 6423007"/>
                  <a:gd name="connsiteY725" fmla="*/ 6433429 h 6680837"/>
                  <a:gd name="connsiteX726" fmla="*/ 4098159 w 6423007"/>
                  <a:gd name="connsiteY726" fmla="*/ 6437238 h 6680837"/>
                  <a:gd name="connsiteX727" fmla="*/ 4038369 w 6423007"/>
                  <a:gd name="connsiteY727" fmla="*/ 6392340 h 6680837"/>
                  <a:gd name="connsiteX728" fmla="*/ 4034231 w 6423007"/>
                  <a:gd name="connsiteY728" fmla="*/ 6385303 h 6680837"/>
                  <a:gd name="connsiteX729" fmla="*/ 4034883 w 6423007"/>
                  <a:gd name="connsiteY729" fmla="*/ 6379644 h 6680837"/>
                  <a:gd name="connsiteX730" fmla="*/ 4011091 w 6423007"/>
                  <a:gd name="connsiteY730" fmla="*/ 6389915 h 6680837"/>
                  <a:gd name="connsiteX731" fmla="*/ 3999329 w 6423007"/>
                  <a:gd name="connsiteY731" fmla="*/ 6385714 h 6680837"/>
                  <a:gd name="connsiteX732" fmla="*/ 3983685 w 6423007"/>
                  <a:gd name="connsiteY732" fmla="*/ 6314414 h 6680837"/>
                  <a:gd name="connsiteX733" fmla="*/ 3981843 w 6423007"/>
                  <a:gd name="connsiteY733" fmla="*/ 6286158 h 6680837"/>
                  <a:gd name="connsiteX734" fmla="*/ 3981393 w 6423007"/>
                  <a:gd name="connsiteY734" fmla="*/ 6249364 h 6680837"/>
                  <a:gd name="connsiteX735" fmla="*/ 3997755 w 6423007"/>
                  <a:gd name="connsiteY735" fmla="*/ 6215618 h 6680837"/>
                  <a:gd name="connsiteX736" fmla="*/ 4032019 w 6423007"/>
                  <a:gd name="connsiteY736" fmla="*/ 6134547 h 6680837"/>
                  <a:gd name="connsiteX737" fmla="*/ 4057007 w 6423007"/>
                  <a:gd name="connsiteY737" fmla="*/ 6127702 h 6680837"/>
                  <a:gd name="connsiteX738" fmla="*/ 4061935 w 6423007"/>
                  <a:gd name="connsiteY738" fmla="*/ 6130941 h 6680837"/>
                  <a:gd name="connsiteX739" fmla="*/ 4056927 w 6423007"/>
                  <a:gd name="connsiteY739" fmla="*/ 6123431 h 6680837"/>
                  <a:gd name="connsiteX740" fmla="*/ 4041365 w 6423007"/>
                  <a:gd name="connsiteY740" fmla="*/ 6045436 h 6680837"/>
                  <a:gd name="connsiteX741" fmla="*/ 4080093 w 6423007"/>
                  <a:gd name="connsiteY741" fmla="*/ 5976911 h 6680837"/>
                  <a:gd name="connsiteX742" fmla="*/ 4232567 w 6423007"/>
                  <a:gd name="connsiteY742" fmla="*/ 5954636 h 6680837"/>
                  <a:gd name="connsiteX743" fmla="*/ 4332897 w 6423007"/>
                  <a:gd name="connsiteY743" fmla="*/ 5933583 h 6680837"/>
                  <a:gd name="connsiteX744" fmla="*/ 4422703 w 6423007"/>
                  <a:gd name="connsiteY744" fmla="*/ 5867756 h 6680837"/>
                  <a:gd name="connsiteX745" fmla="*/ 4437057 w 6423007"/>
                  <a:gd name="connsiteY745" fmla="*/ 5860975 h 6680837"/>
                  <a:gd name="connsiteX746" fmla="*/ 4575047 w 6423007"/>
                  <a:gd name="connsiteY746" fmla="*/ 5775314 h 6680837"/>
                  <a:gd name="connsiteX747" fmla="*/ 4647449 w 6423007"/>
                  <a:gd name="connsiteY747" fmla="*/ 5672840 h 6680837"/>
                  <a:gd name="connsiteX748" fmla="*/ 4693339 w 6423007"/>
                  <a:gd name="connsiteY748" fmla="*/ 5611173 h 6680837"/>
                  <a:gd name="connsiteX749" fmla="*/ 4766113 w 6423007"/>
                  <a:gd name="connsiteY749" fmla="*/ 5567046 h 6680837"/>
                  <a:gd name="connsiteX750" fmla="*/ 4820761 w 6423007"/>
                  <a:gd name="connsiteY750" fmla="*/ 5540259 h 6680837"/>
                  <a:gd name="connsiteX751" fmla="*/ 4827519 w 6423007"/>
                  <a:gd name="connsiteY751" fmla="*/ 5536281 h 6680837"/>
                  <a:gd name="connsiteX752" fmla="*/ 4827413 w 6423007"/>
                  <a:gd name="connsiteY752" fmla="*/ 5518517 h 6680837"/>
                  <a:gd name="connsiteX753" fmla="*/ 4843185 w 6423007"/>
                  <a:gd name="connsiteY753" fmla="*/ 5467082 h 6680837"/>
                  <a:gd name="connsiteX754" fmla="*/ 4809695 w 6423007"/>
                  <a:gd name="connsiteY754" fmla="*/ 5301783 h 6680837"/>
                  <a:gd name="connsiteX755" fmla="*/ 4744469 w 6423007"/>
                  <a:gd name="connsiteY755" fmla="*/ 5240151 h 6680837"/>
                  <a:gd name="connsiteX756" fmla="*/ 4732159 w 6423007"/>
                  <a:gd name="connsiteY756" fmla="*/ 5207994 h 6680837"/>
                  <a:gd name="connsiteX757" fmla="*/ 4735929 w 6423007"/>
                  <a:gd name="connsiteY757" fmla="*/ 5178938 h 6680837"/>
                  <a:gd name="connsiteX758" fmla="*/ 4720187 w 6423007"/>
                  <a:gd name="connsiteY758" fmla="*/ 5160097 h 6680837"/>
                  <a:gd name="connsiteX759" fmla="*/ 4704527 w 6423007"/>
                  <a:gd name="connsiteY759" fmla="*/ 5174331 h 6680837"/>
                  <a:gd name="connsiteX760" fmla="*/ 4676139 w 6423007"/>
                  <a:gd name="connsiteY760" fmla="*/ 5176088 h 6680837"/>
                  <a:gd name="connsiteX761" fmla="*/ 4638961 w 6423007"/>
                  <a:gd name="connsiteY761" fmla="*/ 5146947 h 6680837"/>
                  <a:gd name="connsiteX762" fmla="*/ 4620959 w 6423007"/>
                  <a:gd name="connsiteY762" fmla="*/ 5123332 h 6680837"/>
                  <a:gd name="connsiteX763" fmla="*/ 4639131 w 6423007"/>
                  <a:gd name="connsiteY763" fmla="*/ 5102063 h 6680837"/>
                  <a:gd name="connsiteX764" fmla="*/ 4665759 w 6423007"/>
                  <a:gd name="connsiteY764" fmla="*/ 5090425 h 6680837"/>
                  <a:gd name="connsiteX765" fmla="*/ 4708131 w 6423007"/>
                  <a:gd name="connsiteY765" fmla="*/ 5097629 h 6680837"/>
                  <a:gd name="connsiteX766" fmla="*/ 4730825 w 6423007"/>
                  <a:gd name="connsiteY766" fmla="*/ 5104412 h 6680837"/>
                  <a:gd name="connsiteX767" fmla="*/ 4755191 w 6423007"/>
                  <a:gd name="connsiteY767" fmla="*/ 5125012 h 6680837"/>
                  <a:gd name="connsiteX768" fmla="*/ 4766493 w 6423007"/>
                  <a:gd name="connsiteY768" fmla="*/ 5167384 h 6680837"/>
                  <a:gd name="connsiteX769" fmla="*/ 4833065 w 6423007"/>
                  <a:gd name="connsiteY769" fmla="*/ 5147541 h 6680837"/>
                  <a:gd name="connsiteX770" fmla="*/ 4819083 w 6423007"/>
                  <a:gd name="connsiteY770" fmla="*/ 5064556 h 6680837"/>
                  <a:gd name="connsiteX771" fmla="*/ 4804263 w 6423007"/>
                  <a:gd name="connsiteY771" fmla="*/ 5057942 h 6680837"/>
                  <a:gd name="connsiteX772" fmla="*/ 4789693 w 6423007"/>
                  <a:gd name="connsiteY772" fmla="*/ 5039518 h 6680837"/>
                  <a:gd name="connsiteX773" fmla="*/ 4810711 w 6423007"/>
                  <a:gd name="connsiteY773" fmla="*/ 5032485 h 6680837"/>
                  <a:gd name="connsiteX774" fmla="*/ 4829553 w 6423007"/>
                  <a:gd name="connsiteY774" fmla="*/ 5016744 h 6680837"/>
                  <a:gd name="connsiteX775" fmla="*/ 4811803 w 6423007"/>
                  <a:gd name="connsiteY775" fmla="*/ 4999828 h 6680837"/>
                  <a:gd name="connsiteX776" fmla="*/ 4757123 w 6423007"/>
                  <a:gd name="connsiteY776" fmla="*/ 4978975 h 6680837"/>
                  <a:gd name="connsiteX777" fmla="*/ 4785595 w 6423007"/>
                  <a:gd name="connsiteY777" fmla="*/ 4936270 h 6680837"/>
                  <a:gd name="connsiteX778" fmla="*/ 4758967 w 6423007"/>
                  <a:gd name="connsiteY778" fmla="*/ 4929403 h 6680837"/>
                  <a:gd name="connsiteX779" fmla="*/ 4735187 w 6423007"/>
                  <a:gd name="connsiteY779" fmla="*/ 4899759 h 6680837"/>
                  <a:gd name="connsiteX780" fmla="*/ 4754949 w 6423007"/>
                  <a:gd name="connsiteY780" fmla="*/ 4877736 h 6680837"/>
                  <a:gd name="connsiteX781" fmla="*/ 4771195 w 6423007"/>
                  <a:gd name="connsiteY781" fmla="*/ 4872964 h 6680837"/>
                  <a:gd name="connsiteX782" fmla="*/ 4801425 w 6423007"/>
                  <a:gd name="connsiteY782" fmla="*/ 4840141 h 6680837"/>
                  <a:gd name="connsiteX783" fmla="*/ 4772955 w 6423007"/>
                  <a:gd name="connsiteY783" fmla="*/ 4808821 h 6680837"/>
                  <a:gd name="connsiteX784" fmla="*/ 4742141 w 6423007"/>
                  <a:gd name="connsiteY784" fmla="*/ 4776666 h 6680837"/>
                  <a:gd name="connsiteX785" fmla="*/ 4775219 w 6423007"/>
                  <a:gd name="connsiteY785" fmla="*/ 4739572 h 6680837"/>
                  <a:gd name="connsiteX786" fmla="*/ 4815497 w 6423007"/>
                  <a:gd name="connsiteY786" fmla="*/ 4715624 h 6680837"/>
                  <a:gd name="connsiteX787" fmla="*/ 4878051 w 6423007"/>
                  <a:gd name="connsiteY787" fmla="*/ 4681127 h 6680837"/>
                  <a:gd name="connsiteX788" fmla="*/ 4870431 w 6423007"/>
                  <a:gd name="connsiteY788" fmla="*/ 4650647 h 6680837"/>
                  <a:gd name="connsiteX789" fmla="*/ 4888605 w 6423007"/>
                  <a:gd name="connsiteY789" fmla="*/ 4573861 h 6680837"/>
                  <a:gd name="connsiteX790" fmla="*/ 4918417 w 6423007"/>
                  <a:gd name="connsiteY790" fmla="*/ 4523703 h 6680837"/>
                  <a:gd name="connsiteX791" fmla="*/ 4925873 w 6423007"/>
                  <a:gd name="connsiteY791" fmla="*/ 4506537 h 6680837"/>
                  <a:gd name="connsiteX792" fmla="*/ 4948903 w 6423007"/>
                  <a:gd name="connsiteY792" fmla="*/ 4423555 h 6680837"/>
                  <a:gd name="connsiteX793" fmla="*/ 4974025 w 6423007"/>
                  <a:gd name="connsiteY793" fmla="*/ 4390229 h 6680837"/>
                  <a:gd name="connsiteX794" fmla="*/ 4991193 w 6423007"/>
                  <a:gd name="connsiteY794" fmla="*/ 4360671 h 6680837"/>
                  <a:gd name="connsiteX795" fmla="*/ 4964481 w 6423007"/>
                  <a:gd name="connsiteY795" fmla="*/ 4339232 h 6680837"/>
                  <a:gd name="connsiteX796" fmla="*/ 4939609 w 6423007"/>
                  <a:gd name="connsiteY796" fmla="*/ 4360751 h 6680837"/>
                  <a:gd name="connsiteX797" fmla="*/ 4882415 w 6423007"/>
                  <a:gd name="connsiteY797" fmla="*/ 4420957 h 6680837"/>
                  <a:gd name="connsiteX798" fmla="*/ 4893641 w 6423007"/>
                  <a:gd name="connsiteY798" fmla="*/ 4319216 h 6680837"/>
                  <a:gd name="connsiteX799" fmla="*/ 4894431 w 6423007"/>
                  <a:gd name="connsiteY799" fmla="*/ 4306362 h 6680837"/>
                  <a:gd name="connsiteX800" fmla="*/ 4934423 w 6423007"/>
                  <a:gd name="connsiteY800" fmla="*/ 4290162 h 6680837"/>
                  <a:gd name="connsiteX801" fmla="*/ 4991615 w 6423007"/>
                  <a:gd name="connsiteY801" fmla="*/ 4303980 h 6680837"/>
                  <a:gd name="connsiteX802" fmla="*/ 5031723 w 6423007"/>
                  <a:gd name="connsiteY802" fmla="*/ 4343422 h 6680837"/>
                  <a:gd name="connsiteX803" fmla="*/ 5060109 w 6423007"/>
                  <a:gd name="connsiteY803" fmla="*/ 4360171 h 6680837"/>
                  <a:gd name="connsiteX804" fmla="*/ 5119395 w 6423007"/>
                  <a:gd name="connsiteY804" fmla="*/ 4368128 h 6680837"/>
                  <a:gd name="connsiteX805" fmla="*/ 5215525 w 6423007"/>
                  <a:gd name="connsiteY805" fmla="*/ 4402465 h 6680837"/>
                  <a:gd name="connsiteX806" fmla="*/ 5311653 w 6423007"/>
                  <a:gd name="connsiteY806" fmla="*/ 4418295 h 6680837"/>
                  <a:gd name="connsiteX807" fmla="*/ 5339369 w 6423007"/>
                  <a:gd name="connsiteY807" fmla="*/ 4448023 h 6680837"/>
                  <a:gd name="connsiteX808" fmla="*/ 5367003 w 6423007"/>
                  <a:gd name="connsiteY808" fmla="*/ 4463180 h 6680837"/>
                  <a:gd name="connsiteX809" fmla="*/ 5436925 w 6423007"/>
                  <a:gd name="connsiteY809" fmla="*/ 4433960 h 6680837"/>
                  <a:gd name="connsiteX810" fmla="*/ 5477619 w 6423007"/>
                  <a:gd name="connsiteY810" fmla="*/ 4427346 h 6680837"/>
                  <a:gd name="connsiteX811" fmla="*/ 5542855 w 6423007"/>
                  <a:gd name="connsiteY811" fmla="*/ 4396450 h 6680837"/>
                  <a:gd name="connsiteX812" fmla="*/ 5589161 w 6423007"/>
                  <a:gd name="connsiteY812" fmla="*/ 4385231 h 6680837"/>
                  <a:gd name="connsiteX813" fmla="*/ 5620479 w 6423007"/>
                  <a:gd name="connsiteY813" fmla="*/ 4375268 h 6680837"/>
                  <a:gd name="connsiteX814" fmla="*/ 5686467 w 6423007"/>
                  <a:gd name="connsiteY814" fmla="*/ 4308951 h 6680837"/>
                  <a:gd name="connsiteX815" fmla="*/ 5778833 w 6423007"/>
                  <a:gd name="connsiteY815" fmla="*/ 4187284 h 6680837"/>
                  <a:gd name="connsiteX816" fmla="*/ 5798849 w 6423007"/>
                  <a:gd name="connsiteY816" fmla="*/ 4153456 h 6680837"/>
                  <a:gd name="connsiteX817" fmla="*/ 5787713 w 6423007"/>
                  <a:gd name="connsiteY817" fmla="*/ 4084707 h 6680837"/>
                  <a:gd name="connsiteX818" fmla="*/ 5779177 w 6423007"/>
                  <a:gd name="connsiteY818" fmla="*/ 4023495 h 6680837"/>
                  <a:gd name="connsiteX819" fmla="*/ 5783363 w 6423007"/>
                  <a:gd name="connsiteY819" fmla="*/ 4011773 h 6680837"/>
                  <a:gd name="connsiteX820" fmla="*/ 5808151 w 6423007"/>
                  <a:gd name="connsiteY820" fmla="*/ 3957176 h 6680837"/>
                  <a:gd name="connsiteX821" fmla="*/ 5940123 w 6423007"/>
                  <a:gd name="connsiteY821" fmla="*/ 3917072 h 6680837"/>
                  <a:gd name="connsiteX822" fmla="*/ 4545041 w 6423007"/>
                  <a:gd name="connsiteY822" fmla="*/ 3912595 h 6680837"/>
                  <a:gd name="connsiteX823" fmla="*/ 4558237 w 6423007"/>
                  <a:gd name="connsiteY823" fmla="*/ 3914877 h 6680837"/>
                  <a:gd name="connsiteX824" fmla="*/ 4577499 w 6423007"/>
                  <a:gd name="connsiteY824" fmla="*/ 3967142 h 6680837"/>
                  <a:gd name="connsiteX825" fmla="*/ 4562355 w 6423007"/>
                  <a:gd name="connsiteY825" fmla="*/ 3977779 h 6680837"/>
                  <a:gd name="connsiteX826" fmla="*/ 4538931 w 6423007"/>
                  <a:gd name="connsiteY826" fmla="*/ 3968926 h 6680837"/>
                  <a:gd name="connsiteX827" fmla="*/ 4518283 w 6423007"/>
                  <a:gd name="connsiteY827" fmla="*/ 3939507 h 6680837"/>
                  <a:gd name="connsiteX828" fmla="*/ 4545041 w 6423007"/>
                  <a:gd name="connsiteY828" fmla="*/ 3912595 h 6680837"/>
                  <a:gd name="connsiteX829" fmla="*/ 4728085 w 6423007"/>
                  <a:gd name="connsiteY829" fmla="*/ 3604441 h 6680837"/>
                  <a:gd name="connsiteX830" fmla="*/ 4751775 w 6423007"/>
                  <a:gd name="connsiteY830" fmla="*/ 3623319 h 6680837"/>
                  <a:gd name="connsiteX831" fmla="*/ 4774377 w 6423007"/>
                  <a:gd name="connsiteY831" fmla="*/ 3640651 h 6680837"/>
                  <a:gd name="connsiteX832" fmla="*/ 4787955 w 6423007"/>
                  <a:gd name="connsiteY832" fmla="*/ 3675922 h 6680837"/>
                  <a:gd name="connsiteX833" fmla="*/ 4775223 w 6423007"/>
                  <a:gd name="connsiteY833" fmla="*/ 3685923 h 6680837"/>
                  <a:gd name="connsiteX834" fmla="*/ 4695251 w 6423007"/>
                  <a:gd name="connsiteY834" fmla="*/ 3674841 h 6680837"/>
                  <a:gd name="connsiteX835" fmla="*/ 4678495 w 6423007"/>
                  <a:gd name="connsiteY835" fmla="*/ 3667244 h 6680837"/>
                  <a:gd name="connsiteX836" fmla="*/ 4668923 w 6423007"/>
                  <a:gd name="connsiteY836" fmla="*/ 3647787 h 6680837"/>
                  <a:gd name="connsiteX837" fmla="*/ 4684423 w 6423007"/>
                  <a:gd name="connsiteY837" fmla="*/ 3632328 h 6680837"/>
                  <a:gd name="connsiteX838" fmla="*/ 4702735 w 6423007"/>
                  <a:gd name="connsiteY838" fmla="*/ 3617706 h 6680837"/>
                  <a:gd name="connsiteX839" fmla="*/ 4728085 w 6423007"/>
                  <a:gd name="connsiteY839" fmla="*/ 3604441 h 6680837"/>
                  <a:gd name="connsiteX840" fmla="*/ 2702783 w 6423007"/>
                  <a:gd name="connsiteY840" fmla="*/ 3539237 h 6680837"/>
                  <a:gd name="connsiteX841" fmla="*/ 2716573 w 6423007"/>
                  <a:gd name="connsiteY841" fmla="*/ 3540386 h 6680837"/>
                  <a:gd name="connsiteX842" fmla="*/ 2725171 w 6423007"/>
                  <a:gd name="connsiteY842" fmla="*/ 3591794 h 6680837"/>
                  <a:gd name="connsiteX843" fmla="*/ 2694955 w 6423007"/>
                  <a:gd name="connsiteY843" fmla="*/ 3618886 h 6680837"/>
                  <a:gd name="connsiteX844" fmla="*/ 2676007 w 6423007"/>
                  <a:gd name="connsiteY844" fmla="*/ 3567702 h 6680837"/>
                  <a:gd name="connsiteX845" fmla="*/ 2702783 w 6423007"/>
                  <a:gd name="connsiteY845" fmla="*/ 3539237 h 6680837"/>
                  <a:gd name="connsiteX846" fmla="*/ 4011815 w 6423007"/>
                  <a:gd name="connsiteY846" fmla="*/ 3532720 h 6680837"/>
                  <a:gd name="connsiteX847" fmla="*/ 4053457 w 6423007"/>
                  <a:gd name="connsiteY847" fmla="*/ 3547594 h 6680837"/>
                  <a:gd name="connsiteX848" fmla="*/ 4093039 w 6423007"/>
                  <a:gd name="connsiteY848" fmla="*/ 3590147 h 6680837"/>
                  <a:gd name="connsiteX849" fmla="*/ 4077867 w 6423007"/>
                  <a:gd name="connsiteY849" fmla="*/ 3625321 h 6680837"/>
                  <a:gd name="connsiteX850" fmla="*/ 4068689 w 6423007"/>
                  <a:gd name="connsiteY850" fmla="*/ 3627222 h 6680837"/>
                  <a:gd name="connsiteX851" fmla="*/ 4056575 w 6423007"/>
                  <a:gd name="connsiteY851" fmla="*/ 3608244 h 6680837"/>
                  <a:gd name="connsiteX852" fmla="*/ 4039911 w 6423007"/>
                  <a:gd name="connsiteY852" fmla="*/ 3592821 h 6680837"/>
                  <a:gd name="connsiteX853" fmla="*/ 4011815 w 6423007"/>
                  <a:gd name="connsiteY853" fmla="*/ 3532720 h 6680837"/>
                  <a:gd name="connsiteX854" fmla="*/ 1471589 w 6423007"/>
                  <a:gd name="connsiteY854" fmla="*/ 3521713 h 6680837"/>
                  <a:gd name="connsiteX855" fmla="*/ 1473511 w 6423007"/>
                  <a:gd name="connsiteY855" fmla="*/ 3523760 h 6680837"/>
                  <a:gd name="connsiteX856" fmla="*/ 1483585 w 6423007"/>
                  <a:gd name="connsiteY856" fmla="*/ 3558671 h 6680837"/>
                  <a:gd name="connsiteX857" fmla="*/ 1474803 w 6423007"/>
                  <a:gd name="connsiteY857" fmla="*/ 3560981 h 6680837"/>
                  <a:gd name="connsiteX858" fmla="*/ 1471589 w 6423007"/>
                  <a:gd name="connsiteY858" fmla="*/ 3521713 h 6680837"/>
                  <a:gd name="connsiteX859" fmla="*/ 2551393 w 6423007"/>
                  <a:gd name="connsiteY859" fmla="*/ 3393842 h 6680837"/>
                  <a:gd name="connsiteX860" fmla="*/ 2560381 w 6423007"/>
                  <a:gd name="connsiteY860" fmla="*/ 3408606 h 6680837"/>
                  <a:gd name="connsiteX861" fmla="*/ 2588305 w 6423007"/>
                  <a:gd name="connsiteY861" fmla="*/ 3442969 h 6680837"/>
                  <a:gd name="connsiteX862" fmla="*/ 2594183 w 6423007"/>
                  <a:gd name="connsiteY862" fmla="*/ 3459189 h 6680837"/>
                  <a:gd name="connsiteX863" fmla="*/ 2580579 w 6423007"/>
                  <a:gd name="connsiteY863" fmla="*/ 3464600 h 6680837"/>
                  <a:gd name="connsiteX864" fmla="*/ 2524637 w 6423007"/>
                  <a:gd name="connsiteY864" fmla="*/ 3443334 h 6680837"/>
                  <a:gd name="connsiteX865" fmla="*/ 2501719 w 6423007"/>
                  <a:gd name="connsiteY865" fmla="*/ 3409474 h 6680837"/>
                  <a:gd name="connsiteX866" fmla="*/ 2551393 w 6423007"/>
                  <a:gd name="connsiteY866" fmla="*/ 3393842 h 6680837"/>
                  <a:gd name="connsiteX867" fmla="*/ 5595981 w 6423007"/>
                  <a:gd name="connsiteY867" fmla="*/ 3359318 h 6680837"/>
                  <a:gd name="connsiteX868" fmla="*/ 5603031 w 6423007"/>
                  <a:gd name="connsiteY868" fmla="*/ 3399960 h 6680837"/>
                  <a:gd name="connsiteX869" fmla="*/ 5556249 w 6423007"/>
                  <a:gd name="connsiteY869" fmla="*/ 3417287 h 6680837"/>
                  <a:gd name="connsiteX870" fmla="*/ 5552593 w 6423007"/>
                  <a:gd name="connsiteY870" fmla="*/ 3395558 h 6680837"/>
                  <a:gd name="connsiteX871" fmla="*/ 5595981 w 6423007"/>
                  <a:gd name="connsiteY871" fmla="*/ 3359318 h 6680837"/>
                  <a:gd name="connsiteX872" fmla="*/ 3676405 w 6423007"/>
                  <a:gd name="connsiteY872" fmla="*/ 3273108 h 6680837"/>
                  <a:gd name="connsiteX873" fmla="*/ 3692433 w 6423007"/>
                  <a:gd name="connsiteY873" fmla="*/ 3276308 h 6680837"/>
                  <a:gd name="connsiteX874" fmla="*/ 3703971 w 6423007"/>
                  <a:gd name="connsiteY874" fmla="*/ 3292548 h 6680837"/>
                  <a:gd name="connsiteX875" fmla="*/ 3671549 w 6423007"/>
                  <a:gd name="connsiteY875" fmla="*/ 3301167 h 6680837"/>
                  <a:gd name="connsiteX876" fmla="*/ 3664841 w 6423007"/>
                  <a:gd name="connsiteY876" fmla="*/ 3282611 h 6680837"/>
                  <a:gd name="connsiteX877" fmla="*/ 3676405 w 6423007"/>
                  <a:gd name="connsiteY877" fmla="*/ 3273108 h 6680837"/>
                  <a:gd name="connsiteX878" fmla="*/ 3139203 w 6423007"/>
                  <a:gd name="connsiteY878" fmla="*/ 3255468 h 6680837"/>
                  <a:gd name="connsiteX879" fmla="*/ 3155945 w 6423007"/>
                  <a:gd name="connsiteY879" fmla="*/ 3267051 h 6680837"/>
                  <a:gd name="connsiteX880" fmla="*/ 3143759 w 6423007"/>
                  <a:gd name="connsiteY880" fmla="*/ 3304884 h 6680837"/>
                  <a:gd name="connsiteX881" fmla="*/ 3142491 w 6423007"/>
                  <a:gd name="connsiteY881" fmla="*/ 3349254 h 6680837"/>
                  <a:gd name="connsiteX882" fmla="*/ 3201157 w 6423007"/>
                  <a:gd name="connsiteY882" fmla="*/ 3396574 h 6680837"/>
                  <a:gd name="connsiteX883" fmla="*/ 3271877 w 6423007"/>
                  <a:gd name="connsiteY883" fmla="*/ 3473248 h 6680837"/>
                  <a:gd name="connsiteX884" fmla="*/ 3267283 w 6423007"/>
                  <a:gd name="connsiteY884" fmla="*/ 3486109 h 6680837"/>
                  <a:gd name="connsiteX885" fmla="*/ 3270519 w 6423007"/>
                  <a:gd name="connsiteY885" fmla="*/ 3562409 h 6680837"/>
                  <a:gd name="connsiteX886" fmla="*/ 3325163 w 6423007"/>
                  <a:gd name="connsiteY886" fmla="*/ 3613567 h 6680837"/>
                  <a:gd name="connsiteX887" fmla="*/ 3318733 w 6423007"/>
                  <a:gd name="connsiteY887" fmla="*/ 3679821 h 6680837"/>
                  <a:gd name="connsiteX888" fmla="*/ 3298019 w 6423007"/>
                  <a:gd name="connsiteY888" fmla="*/ 3689560 h 6680837"/>
                  <a:gd name="connsiteX889" fmla="*/ 3093191 w 6423007"/>
                  <a:gd name="connsiteY889" fmla="*/ 3810188 h 6680837"/>
                  <a:gd name="connsiteX890" fmla="*/ 2999897 w 6423007"/>
                  <a:gd name="connsiteY890" fmla="*/ 3878374 h 6680837"/>
                  <a:gd name="connsiteX891" fmla="*/ 2951537 w 6423007"/>
                  <a:gd name="connsiteY891" fmla="*/ 3869010 h 6680837"/>
                  <a:gd name="connsiteX892" fmla="*/ 2902839 w 6423007"/>
                  <a:gd name="connsiteY892" fmla="*/ 3856887 h 6680837"/>
                  <a:gd name="connsiteX893" fmla="*/ 2888735 w 6423007"/>
                  <a:gd name="connsiteY893" fmla="*/ 3861574 h 6680837"/>
                  <a:gd name="connsiteX894" fmla="*/ 2876059 w 6423007"/>
                  <a:gd name="connsiteY894" fmla="*/ 3853914 h 6680837"/>
                  <a:gd name="connsiteX895" fmla="*/ 2884411 w 6423007"/>
                  <a:gd name="connsiteY895" fmla="*/ 3830531 h 6680837"/>
                  <a:gd name="connsiteX896" fmla="*/ 2949553 w 6423007"/>
                  <a:gd name="connsiteY896" fmla="*/ 3789203 h 6680837"/>
                  <a:gd name="connsiteX897" fmla="*/ 2983399 w 6423007"/>
                  <a:gd name="connsiteY897" fmla="*/ 3753832 h 6680837"/>
                  <a:gd name="connsiteX898" fmla="*/ 2994101 w 6423007"/>
                  <a:gd name="connsiteY898" fmla="*/ 3731290 h 6680837"/>
                  <a:gd name="connsiteX899" fmla="*/ 2995475 w 6423007"/>
                  <a:gd name="connsiteY899" fmla="*/ 3701460 h 6680837"/>
                  <a:gd name="connsiteX900" fmla="*/ 2984303 w 6423007"/>
                  <a:gd name="connsiteY900" fmla="*/ 3647373 h 6680837"/>
                  <a:gd name="connsiteX901" fmla="*/ 2975513 w 6423007"/>
                  <a:gd name="connsiteY901" fmla="*/ 3612595 h 6680837"/>
                  <a:gd name="connsiteX902" fmla="*/ 2947175 w 6423007"/>
                  <a:gd name="connsiteY902" fmla="*/ 3628838 h 6680837"/>
                  <a:gd name="connsiteX903" fmla="*/ 2901109 w 6423007"/>
                  <a:gd name="connsiteY903" fmla="*/ 3683572 h 6680837"/>
                  <a:gd name="connsiteX904" fmla="*/ 2886493 w 6423007"/>
                  <a:gd name="connsiteY904" fmla="*/ 3724492 h 6680837"/>
                  <a:gd name="connsiteX905" fmla="*/ 2867977 w 6423007"/>
                  <a:gd name="connsiteY905" fmla="*/ 3742926 h 6680837"/>
                  <a:gd name="connsiteX906" fmla="*/ 2858537 w 6423007"/>
                  <a:gd name="connsiteY906" fmla="*/ 3721099 h 6680837"/>
                  <a:gd name="connsiteX907" fmla="*/ 2877265 w 6423007"/>
                  <a:gd name="connsiteY907" fmla="*/ 3631553 h 6680837"/>
                  <a:gd name="connsiteX908" fmla="*/ 2836995 w 6423007"/>
                  <a:gd name="connsiteY908" fmla="*/ 3592120 h 6680837"/>
                  <a:gd name="connsiteX909" fmla="*/ 2823149 w 6423007"/>
                  <a:gd name="connsiteY909" fmla="*/ 3593766 h 6680837"/>
                  <a:gd name="connsiteX910" fmla="*/ 2766277 w 6423007"/>
                  <a:gd name="connsiteY910" fmla="*/ 3515447 h 6680837"/>
                  <a:gd name="connsiteX911" fmla="*/ 2738399 w 6423007"/>
                  <a:gd name="connsiteY911" fmla="*/ 3508126 h 6680837"/>
                  <a:gd name="connsiteX912" fmla="*/ 2676689 w 6423007"/>
                  <a:gd name="connsiteY912" fmla="*/ 3495312 h 6680837"/>
                  <a:gd name="connsiteX913" fmla="*/ 2664669 w 6423007"/>
                  <a:gd name="connsiteY913" fmla="*/ 3484427 h 6680837"/>
                  <a:gd name="connsiteX914" fmla="*/ 2637471 w 6423007"/>
                  <a:gd name="connsiteY914" fmla="*/ 3457573 h 6680837"/>
                  <a:gd name="connsiteX915" fmla="*/ 2664153 w 6423007"/>
                  <a:gd name="connsiteY915" fmla="*/ 3430192 h 6680837"/>
                  <a:gd name="connsiteX916" fmla="*/ 2739567 w 6423007"/>
                  <a:gd name="connsiteY916" fmla="*/ 3408352 h 6680837"/>
                  <a:gd name="connsiteX917" fmla="*/ 2769829 w 6423007"/>
                  <a:gd name="connsiteY917" fmla="*/ 3434981 h 6680837"/>
                  <a:gd name="connsiteX918" fmla="*/ 2777409 w 6423007"/>
                  <a:gd name="connsiteY918" fmla="*/ 3450872 h 6680837"/>
                  <a:gd name="connsiteX919" fmla="*/ 2846791 w 6423007"/>
                  <a:gd name="connsiteY919" fmla="*/ 3434787 h 6680837"/>
                  <a:gd name="connsiteX920" fmla="*/ 2850023 w 6423007"/>
                  <a:gd name="connsiteY920" fmla="*/ 3410893 h 6680837"/>
                  <a:gd name="connsiteX921" fmla="*/ 2831873 w 6423007"/>
                  <a:gd name="connsiteY921" fmla="*/ 3350360 h 6680837"/>
                  <a:gd name="connsiteX922" fmla="*/ 2902165 w 6423007"/>
                  <a:gd name="connsiteY922" fmla="*/ 3328008 h 6680837"/>
                  <a:gd name="connsiteX923" fmla="*/ 2939153 w 6423007"/>
                  <a:gd name="connsiteY923" fmla="*/ 3313535 h 6680837"/>
                  <a:gd name="connsiteX924" fmla="*/ 3007403 w 6423007"/>
                  <a:gd name="connsiteY924" fmla="*/ 3274635 h 6680837"/>
                  <a:gd name="connsiteX925" fmla="*/ 3118585 w 6423007"/>
                  <a:gd name="connsiteY925" fmla="*/ 3260298 h 6680837"/>
                  <a:gd name="connsiteX926" fmla="*/ 3139203 w 6423007"/>
                  <a:gd name="connsiteY926" fmla="*/ 3255468 h 6680837"/>
                  <a:gd name="connsiteX927" fmla="*/ 4987045 w 6423007"/>
                  <a:gd name="connsiteY927" fmla="*/ 3252480 h 6680837"/>
                  <a:gd name="connsiteX928" fmla="*/ 5003727 w 6423007"/>
                  <a:gd name="connsiteY928" fmla="*/ 3274421 h 6680837"/>
                  <a:gd name="connsiteX929" fmla="*/ 4987147 w 6423007"/>
                  <a:gd name="connsiteY929" fmla="*/ 3313151 h 6680837"/>
                  <a:gd name="connsiteX930" fmla="*/ 4949917 w 6423007"/>
                  <a:gd name="connsiteY930" fmla="*/ 3317442 h 6680837"/>
                  <a:gd name="connsiteX931" fmla="*/ 4945095 w 6423007"/>
                  <a:gd name="connsiteY931" fmla="*/ 3288658 h 6680837"/>
                  <a:gd name="connsiteX932" fmla="*/ 4976287 w 6423007"/>
                  <a:gd name="connsiteY932" fmla="*/ 3255149 h 6680837"/>
                  <a:gd name="connsiteX933" fmla="*/ 4987045 w 6423007"/>
                  <a:gd name="connsiteY933" fmla="*/ 3252480 h 6680837"/>
                  <a:gd name="connsiteX934" fmla="*/ 2789783 w 6423007"/>
                  <a:gd name="connsiteY934" fmla="*/ 3146397 h 6680837"/>
                  <a:gd name="connsiteX935" fmla="*/ 2801363 w 6423007"/>
                  <a:gd name="connsiteY935" fmla="*/ 3169984 h 6680837"/>
                  <a:gd name="connsiteX936" fmla="*/ 2786863 w 6423007"/>
                  <a:gd name="connsiteY936" fmla="*/ 3179070 h 6680837"/>
                  <a:gd name="connsiteX937" fmla="*/ 2778199 w 6423007"/>
                  <a:gd name="connsiteY937" fmla="*/ 3157820 h 6680837"/>
                  <a:gd name="connsiteX938" fmla="*/ 2780449 w 6423007"/>
                  <a:gd name="connsiteY938" fmla="*/ 3148899 h 6680837"/>
                  <a:gd name="connsiteX939" fmla="*/ 2789783 w 6423007"/>
                  <a:gd name="connsiteY939" fmla="*/ 3146397 h 6680837"/>
                  <a:gd name="connsiteX940" fmla="*/ 2888467 w 6423007"/>
                  <a:gd name="connsiteY940" fmla="*/ 3137698 h 6680837"/>
                  <a:gd name="connsiteX941" fmla="*/ 2896679 w 6423007"/>
                  <a:gd name="connsiteY941" fmla="*/ 3167483 h 6680837"/>
                  <a:gd name="connsiteX942" fmla="*/ 2895535 w 6423007"/>
                  <a:gd name="connsiteY942" fmla="*/ 3223464 h 6680837"/>
                  <a:gd name="connsiteX943" fmla="*/ 2822659 w 6423007"/>
                  <a:gd name="connsiteY943" fmla="*/ 3257849 h 6680837"/>
                  <a:gd name="connsiteX944" fmla="*/ 2824767 w 6423007"/>
                  <a:gd name="connsiteY944" fmla="*/ 3233093 h 6680837"/>
                  <a:gd name="connsiteX945" fmla="*/ 2824553 w 6423007"/>
                  <a:gd name="connsiteY945" fmla="*/ 3184684 h 6680837"/>
                  <a:gd name="connsiteX946" fmla="*/ 2816901 w 6423007"/>
                  <a:gd name="connsiteY946" fmla="*/ 3174062 h 6680837"/>
                  <a:gd name="connsiteX947" fmla="*/ 2822229 w 6423007"/>
                  <a:gd name="connsiteY947" fmla="*/ 3161029 h 6680837"/>
                  <a:gd name="connsiteX948" fmla="*/ 2838441 w 6423007"/>
                  <a:gd name="connsiteY948" fmla="*/ 3172191 h 6680837"/>
                  <a:gd name="connsiteX949" fmla="*/ 2858155 w 6423007"/>
                  <a:gd name="connsiteY949" fmla="*/ 3188630 h 6680837"/>
                  <a:gd name="connsiteX950" fmla="*/ 2872287 w 6423007"/>
                  <a:gd name="connsiteY950" fmla="*/ 3164141 h 6680837"/>
                  <a:gd name="connsiteX951" fmla="*/ 2888467 w 6423007"/>
                  <a:gd name="connsiteY951" fmla="*/ 3137698 h 6680837"/>
                  <a:gd name="connsiteX952" fmla="*/ 1132283 w 6423007"/>
                  <a:gd name="connsiteY952" fmla="*/ 2993612 h 6680837"/>
                  <a:gd name="connsiteX953" fmla="*/ 1136971 w 6423007"/>
                  <a:gd name="connsiteY953" fmla="*/ 3001121 h 6680837"/>
                  <a:gd name="connsiteX954" fmla="*/ 1113071 w 6423007"/>
                  <a:gd name="connsiteY954" fmla="*/ 3013006 h 6680837"/>
                  <a:gd name="connsiteX955" fmla="*/ 1132283 w 6423007"/>
                  <a:gd name="connsiteY955" fmla="*/ 2993612 h 6680837"/>
                  <a:gd name="connsiteX956" fmla="*/ 1211699 w 6423007"/>
                  <a:gd name="connsiteY956" fmla="*/ 2766772 h 6680837"/>
                  <a:gd name="connsiteX957" fmla="*/ 1217507 w 6423007"/>
                  <a:gd name="connsiteY957" fmla="*/ 2766850 h 6680837"/>
                  <a:gd name="connsiteX958" fmla="*/ 1225647 w 6423007"/>
                  <a:gd name="connsiteY958" fmla="*/ 2780814 h 6680837"/>
                  <a:gd name="connsiteX959" fmla="*/ 1216065 w 6423007"/>
                  <a:gd name="connsiteY959" fmla="*/ 2787219 h 6680837"/>
                  <a:gd name="connsiteX960" fmla="*/ 1208313 w 6423007"/>
                  <a:gd name="connsiteY960" fmla="*/ 2772165 h 6680837"/>
                  <a:gd name="connsiteX961" fmla="*/ 1211699 w 6423007"/>
                  <a:gd name="connsiteY961" fmla="*/ 2766772 h 6680837"/>
                  <a:gd name="connsiteX962" fmla="*/ 3765461 w 6423007"/>
                  <a:gd name="connsiteY962" fmla="*/ 2756437 h 6680837"/>
                  <a:gd name="connsiteX963" fmla="*/ 3780531 w 6423007"/>
                  <a:gd name="connsiteY963" fmla="*/ 2787755 h 6680837"/>
                  <a:gd name="connsiteX964" fmla="*/ 3748619 w 6423007"/>
                  <a:gd name="connsiteY964" fmla="*/ 2803586 h 6680837"/>
                  <a:gd name="connsiteX965" fmla="*/ 3734767 w 6423007"/>
                  <a:gd name="connsiteY965" fmla="*/ 2776594 h 6680837"/>
                  <a:gd name="connsiteX966" fmla="*/ 3765461 w 6423007"/>
                  <a:gd name="connsiteY966" fmla="*/ 2756437 h 6680837"/>
                  <a:gd name="connsiteX967" fmla="*/ 1419945 w 6423007"/>
                  <a:gd name="connsiteY967" fmla="*/ 2654156 h 6680837"/>
                  <a:gd name="connsiteX968" fmla="*/ 1453637 w 6423007"/>
                  <a:gd name="connsiteY968" fmla="*/ 2669553 h 6680837"/>
                  <a:gd name="connsiteX969" fmla="*/ 1458037 w 6423007"/>
                  <a:gd name="connsiteY969" fmla="*/ 2686494 h 6680837"/>
                  <a:gd name="connsiteX970" fmla="*/ 1444363 w 6423007"/>
                  <a:gd name="connsiteY970" fmla="*/ 2691857 h 6680837"/>
                  <a:gd name="connsiteX971" fmla="*/ 1411701 w 6423007"/>
                  <a:gd name="connsiteY971" fmla="*/ 2682271 h 6680837"/>
                  <a:gd name="connsiteX972" fmla="*/ 1381513 w 6423007"/>
                  <a:gd name="connsiteY972" fmla="*/ 2663003 h 6680837"/>
                  <a:gd name="connsiteX973" fmla="*/ 1419945 w 6423007"/>
                  <a:gd name="connsiteY973" fmla="*/ 2654156 h 6680837"/>
                  <a:gd name="connsiteX974" fmla="*/ 1498637 w 6423007"/>
                  <a:gd name="connsiteY974" fmla="*/ 2642032 h 6680837"/>
                  <a:gd name="connsiteX975" fmla="*/ 1509711 w 6423007"/>
                  <a:gd name="connsiteY975" fmla="*/ 2642576 h 6680837"/>
                  <a:gd name="connsiteX976" fmla="*/ 1518299 w 6423007"/>
                  <a:gd name="connsiteY976" fmla="*/ 2664993 h 6680837"/>
                  <a:gd name="connsiteX977" fmla="*/ 1489423 w 6423007"/>
                  <a:gd name="connsiteY977" fmla="*/ 2685083 h 6680837"/>
                  <a:gd name="connsiteX978" fmla="*/ 1481529 w 6423007"/>
                  <a:gd name="connsiteY978" fmla="*/ 2664296 h 6680837"/>
                  <a:gd name="connsiteX979" fmla="*/ 1498637 w 6423007"/>
                  <a:gd name="connsiteY979" fmla="*/ 2642032 h 6680837"/>
                  <a:gd name="connsiteX980" fmla="*/ 4413781 w 6423007"/>
                  <a:gd name="connsiteY980" fmla="*/ 2607494 h 6680837"/>
                  <a:gd name="connsiteX981" fmla="*/ 4422935 w 6423007"/>
                  <a:gd name="connsiteY981" fmla="*/ 2622699 h 6680837"/>
                  <a:gd name="connsiteX982" fmla="*/ 4407965 w 6423007"/>
                  <a:gd name="connsiteY982" fmla="*/ 2631940 h 6680837"/>
                  <a:gd name="connsiteX983" fmla="*/ 4397935 w 6423007"/>
                  <a:gd name="connsiteY983" fmla="*/ 2615096 h 6680837"/>
                  <a:gd name="connsiteX984" fmla="*/ 4413781 w 6423007"/>
                  <a:gd name="connsiteY984" fmla="*/ 2607494 h 6680837"/>
                  <a:gd name="connsiteX985" fmla="*/ 1334263 w 6423007"/>
                  <a:gd name="connsiteY985" fmla="*/ 2526361 h 6680837"/>
                  <a:gd name="connsiteX986" fmla="*/ 1343761 w 6423007"/>
                  <a:gd name="connsiteY986" fmla="*/ 2529932 h 6680837"/>
                  <a:gd name="connsiteX987" fmla="*/ 1354417 w 6423007"/>
                  <a:gd name="connsiteY987" fmla="*/ 2556655 h 6680837"/>
                  <a:gd name="connsiteX988" fmla="*/ 1324403 w 6423007"/>
                  <a:gd name="connsiteY988" fmla="*/ 2584129 h 6680837"/>
                  <a:gd name="connsiteX989" fmla="*/ 1316201 w 6423007"/>
                  <a:gd name="connsiteY989" fmla="*/ 2543004 h 6680837"/>
                  <a:gd name="connsiteX990" fmla="*/ 1334263 w 6423007"/>
                  <a:gd name="connsiteY990" fmla="*/ 2526361 h 6680837"/>
                  <a:gd name="connsiteX991" fmla="*/ 3470581 w 6423007"/>
                  <a:gd name="connsiteY991" fmla="*/ 2517081 h 6680837"/>
                  <a:gd name="connsiteX992" fmla="*/ 3483239 w 6423007"/>
                  <a:gd name="connsiteY992" fmla="*/ 2541956 h 6680837"/>
                  <a:gd name="connsiteX993" fmla="*/ 3454245 w 6423007"/>
                  <a:gd name="connsiteY993" fmla="*/ 2562812 h 6680837"/>
                  <a:gd name="connsiteX994" fmla="*/ 3438529 w 6423007"/>
                  <a:gd name="connsiteY994" fmla="*/ 2531415 h 6680837"/>
                  <a:gd name="connsiteX995" fmla="*/ 3470581 w 6423007"/>
                  <a:gd name="connsiteY995" fmla="*/ 2517081 h 6680837"/>
                  <a:gd name="connsiteX996" fmla="*/ 4363493 w 6423007"/>
                  <a:gd name="connsiteY996" fmla="*/ 2424723 h 6680837"/>
                  <a:gd name="connsiteX997" fmla="*/ 4378021 w 6423007"/>
                  <a:gd name="connsiteY997" fmla="*/ 2438510 h 6680837"/>
                  <a:gd name="connsiteX998" fmla="*/ 4361869 w 6423007"/>
                  <a:gd name="connsiteY998" fmla="*/ 2443797 h 6680837"/>
                  <a:gd name="connsiteX999" fmla="*/ 4351949 w 6423007"/>
                  <a:gd name="connsiteY999" fmla="*/ 2440254 h 6680837"/>
                  <a:gd name="connsiteX1000" fmla="*/ 4346953 w 6423007"/>
                  <a:gd name="connsiteY1000" fmla="*/ 2431099 h 6680837"/>
                  <a:gd name="connsiteX1001" fmla="*/ 4363493 w 6423007"/>
                  <a:gd name="connsiteY1001" fmla="*/ 2424723 h 6680837"/>
                  <a:gd name="connsiteX1002" fmla="*/ 4460963 w 6423007"/>
                  <a:gd name="connsiteY1002" fmla="*/ 2412225 h 6680837"/>
                  <a:gd name="connsiteX1003" fmla="*/ 4487777 w 6423007"/>
                  <a:gd name="connsiteY1003" fmla="*/ 2431708 h 6680837"/>
                  <a:gd name="connsiteX1004" fmla="*/ 4503997 w 6423007"/>
                  <a:gd name="connsiteY1004" fmla="*/ 2510545 h 6680837"/>
                  <a:gd name="connsiteX1005" fmla="*/ 4494779 w 6423007"/>
                  <a:gd name="connsiteY1005" fmla="*/ 2518991 h 6680837"/>
                  <a:gd name="connsiteX1006" fmla="*/ 4485311 w 6423007"/>
                  <a:gd name="connsiteY1006" fmla="*/ 2511696 h 6680837"/>
                  <a:gd name="connsiteX1007" fmla="*/ 4454383 w 6423007"/>
                  <a:gd name="connsiteY1007" fmla="*/ 2484997 h 6680837"/>
                  <a:gd name="connsiteX1008" fmla="*/ 4441631 w 6423007"/>
                  <a:gd name="connsiteY1008" fmla="*/ 2431285 h 6680837"/>
                  <a:gd name="connsiteX1009" fmla="*/ 4447261 w 6423007"/>
                  <a:gd name="connsiteY1009" fmla="*/ 2417236 h 6680837"/>
                  <a:gd name="connsiteX1010" fmla="*/ 4460963 w 6423007"/>
                  <a:gd name="connsiteY1010" fmla="*/ 2412225 h 6680837"/>
                  <a:gd name="connsiteX1011" fmla="*/ 5627755 w 6423007"/>
                  <a:gd name="connsiteY1011" fmla="*/ 2385690 h 6680837"/>
                  <a:gd name="connsiteX1012" fmla="*/ 5660557 w 6423007"/>
                  <a:gd name="connsiteY1012" fmla="*/ 2401369 h 6680837"/>
                  <a:gd name="connsiteX1013" fmla="*/ 5691525 w 6423007"/>
                  <a:gd name="connsiteY1013" fmla="*/ 2429599 h 6680837"/>
                  <a:gd name="connsiteX1014" fmla="*/ 5686873 w 6423007"/>
                  <a:gd name="connsiteY1014" fmla="*/ 2483405 h 6680837"/>
                  <a:gd name="connsiteX1015" fmla="*/ 5666005 w 6423007"/>
                  <a:gd name="connsiteY1015" fmla="*/ 2501045 h 6680837"/>
                  <a:gd name="connsiteX1016" fmla="*/ 5690235 w 6423007"/>
                  <a:gd name="connsiteY1016" fmla="*/ 2492530 h 6680837"/>
                  <a:gd name="connsiteX1017" fmla="*/ 5713127 w 6423007"/>
                  <a:gd name="connsiteY1017" fmla="*/ 2491463 h 6680837"/>
                  <a:gd name="connsiteX1018" fmla="*/ 5709201 w 6423007"/>
                  <a:gd name="connsiteY1018" fmla="*/ 2509870 h 6680837"/>
                  <a:gd name="connsiteX1019" fmla="*/ 5706015 w 6423007"/>
                  <a:gd name="connsiteY1019" fmla="*/ 2511374 h 6680837"/>
                  <a:gd name="connsiteX1020" fmla="*/ 5703999 w 6423007"/>
                  <a:gd name="connsiteY1020" fmla="*/ 2609703 h 6680837"/>
                  <a:gd name="connsiteX1021" fmla="*/ 5707119 w 6423007"/>
                  <a:gd name="connsiteY1021" fmla="*/ 2630628 h 6680837"/>
                  <a:gd name="connsiteX1022" fmla="*/ 5710995 w 6423007"/>
                  <a:gd name="connsiteY1022" fmla="*/ 2653142 h 6680837"/>
                  <a:gd name="connsiteX1023" fmla="*/ 5732875 w 6423007"/>
                  <a:gd name="connsiteY1023" fmla="*/ 2643789 h 6680837"/>
                  <a:gd name="connsiteX1024" fmla="*/ 5755255 w 6423007"/>
                  <a:gd name="connsiteY1024" fmla="*/ 2629332 h 6680837"/>
                  <a:gd name="connsiteX1025" fmla="*/ 5771247 w 6423007"/>
                  <a:gd name="connsiteY1025" fmla="*/ 2599386 h 6680837"/>
                  <a:gd name="connsiteX1026" fmla="*/ 5787241 w 6423007"/>
                  <a:gd name="connsiteY1026" fmla="*/ 2569441 h 6680837"/>
                  <a:gd name="connsiteX1027" fmla="*/ 5820095 w 6423007"/>
                  <a:gd name="connsiteY1027" fmla="*/ 2544197 h 6680837"/>
                  <a:gd name="connsiteX1028" fmla="*/ 5839575 w 6423007"/>
                  <a:gd name="connsiteY1028" fmla="*/ 2574928 h 6680837"/>
                  <a:gd name="connsiteX1029" fmla="*/ 5860405 w 6423007"/>
                  <a:gd name="connsiteY1029" fmla="*/ 2616705 h 6680837"/>
                  <a:gd name="connsiteX1030" fmla="*/ 5871681 w 6423007"/>
                  <a:gd name="connsiteY1030" fmla="*/ 2662994 h 6680837"/>
                  <a:gd name="connsiteX1031" fmla="*/ 5876677 w 6423007"/>
                  <a:gd name="connsiteY1031" fmla="*/ 2680994 h 6680837"/>
                  <a:gd name="connsiteX1032" fmla="*/ 5875207 w 6423007"/>
                  <a:gd name="connsiteY1032" fmla="*/ 2661414 h 6680837"/>
                  <a:gd name="connsiteX1033" fmla="*/ 5888909 w 6423007"/>
                  <a:gd name="connsiteY1033" fmla="*/ 2717446 h 6680837"/>
                  <a:gd name="connsiteX1034" fmla="*/ 5883177 w 6423007"/>
                  <a:gd name="connsiteY1034" fmla="*/ 2704415 h 6680837"/>
                  <a:gd name="connsiteX1035" fmla="*/ 5886735 w 6423007"/>
                  <a:gd name="connsiteY1035" fmla="*/ 2717236 h 6680837"/>
                  <a:gd name="connsiteX1036" fmla="*/ 5923423 w 6423007"/>
                  <a:gd name="connsiteY1036" fmla="*/ 2870331 h 6680837"/>
                  <a:gd name="connsiteX1037" fmla="*/ 5923943 w 6423007"/>
                  <a:gd name="connsiteY1037" fmla="*/ 2873770 h 6680837"/>
                  <a:gd name="connsiteX1038" fmla="*/ 5924167 w 6423007"/>
                  <a:gd name="connsiteY1038" fmla="*/ 2873232 h 6680837"/>
                  <a:gd name="connsiteX1039" fmla="*/ 5958873 w 6423007"/>
                  <a:gd name="connsiteY1039" fmla="*/ 2868407 h 6680837"/>
                  <a:gd name="connsiteX1040" fmla="*/ 6037893 w 6423007"/>
                  <a:gd name="connsiteY1040" fmla="*/ 2798610 h 6680837"/>
                  <a:gd name="connsiteX1041" fmla="*/ 6070575 w 6423007"/>
                  <a:gd name="connsiteY1041" fmla="*/ 2744052 h 6680837"/>
                  <a:gd name="connsiteX1042" fmla="*/ 6049297 w 6423007"/>
                  <a:gd name="connsiteY1042" fmla="*/ 2711284 h 6680837"/>
                  <a:gd name="connsiteX1043" fmla="*/ 6046651 w 6423007"/>
                  <a:gd name="connsiteY1043" fmla="*/ 2689144 h 6680837"/>
                  <a:gd name="connsiteX1044" fmla="*/ 6110245 w 6423007"/>
                  <a:gd name="connsiteY1044" fmla="*/ 2588668 h 6680837"/>
                  <a:gd name="connsiteX1045" fmla="*/ 6124577 w 6423007"/>
                  <a:gd name="connsiteY1045" fmla="*/ 2563321 h 6680837"/>
                  <a:gd name="connsiteX1046" fmla="*/ 6118113 w 6423007"/>
                  <a:gd name="connsiteY1046" fmla="*/ 2518623 h 6680837"/>
                  <a:gd name="connsiteX1047" fmla="*/ 6099751 w 6423007"/>
                  <a:gd name="connsiteY1047" fmla="*/ 2496169 h 6680837"/>
                  <a:gd name="connsiteX1048" fmla="*/ 6089421 w 6423007"/>
                  <a:gd name="connsiteY1048" fmla="*/ 2465987 h 6680837"/>
                  <a:gd name="connsiteX1049" fmla="*/ 6126289 w 6423007"/>
                  <a:gd name="connsiteY1049" fmla="*/ 2469883 h 6680837"/>
                  <a:gd name="connsiteX1050" fmla="*/ 6169909 w 6423007"/>
                  <a:gd name="connsiteY1050" fmla="*/ 2488114 h 6680837"/>
                  <a:gd name="connsiteX1051" fmla="*/ 6184635 w 6423007"/>
                  <a:gd name="connsiteY1051" fmla="*/ 2480126 h 6680837"/>
                  <a:gd name="connsiteX1052" fmla="*/ 6396461 w 6423007"/>
                  <a:gd name="connsiteY1052" fmla="*/ 2640565 h 6680837"/>
                  <a:gd name="connsiteX1053" fmla="*/ 6405431 w 6423007"/>
                  <a:gd name="connsiteY1053" fmla="*/ 2748416 h 6680837"/>
                  <a:gd name="connsiteX1054" fmla="*/ 6343669 w 6423007"/>
                  <a:gd name="connsiteY1054" fmla="*/ 2854844 h 6680837"/>
                  <a:gd name="connsiteX1055" fmla="*/ 6321849 w 6423007"/>
                  <a:gd name="connsiteY1055" fmla="*/ 2915932 h 6680837"/>
                  <a:gd name="connsiteX1056" fmla="*/ 6294509 w 6423007"/>
                  <a:gd name="connsiteY1056" fmla="*/ 2977697 h 6680837"/>
                  <a:gd name="connsiteX1057" fmla="*/ 6202723 w 6423007"/>
                  <a:gd name="connsiteY1057" fmla="*/ 3090622 h 6680837"/>
                  <a:gd name="connsiteX1058" fmla="*/ 6140857 w 6423007"/>
                  <a:gd name="connsiteY1058" fmla="*/ 3149326 h 6680837"/>
                  <a:gd name="connsiteX1059" fmla="*/ 6014735 w 6423007"/>
                  <a:gd name="connsiteY1059" fmla="*/ 3302972 h 6680837"/>
                  <a:gd name="connsiteX1060" fmla="*/ 5998331 w 6423007"/>
                  <a:gd name="connsiteY1060" fmla="*/ 3315657 h 6680837"/>
                  <a:gd name="connsiteX1061" fmla="*/ 5948173 w 6423007"/>
                  <a:gd name="connsiteY1061" fmla="*/ 3308339 h 6680837"/>
                  <a:gd name="connsiteX1062" fmla="*/ 5888327 w 6423007"/>
                  <a:gd name="connsiteY1062" fmla="*/ 3294911 h 6680837"/>
                  <a:gd name="connsiteX1063" fmla="*/ 5881813 w 6423007"/>
                  <a:gd name="connsiteY1063" fmla="*/ 3287286 h 6680837"/>
                  <a:gd name="connsiteX1064" fmla="*/ 5883911 w 6423007"/>
                  <a:gd name="connsiteY1064" fmla="*/ 3281412 h 6680837"/>
                  <a:gd name="connsiteX1065" fmla="*/ 5890493 w 6423007"/>
                  <a:gd name="connsiteY1065" fmla="*/ 3277129 h 6680837"/>
                  <a:gd name="connsiteX1066" fmla="*/ 5883923 w 6423007"/>
                  <a:gd name="connsiteY1066" fmla="*/ 3277513 h 6680837"/>
                  <a:gd name="connsiteX1067" fmla="*/ 5821627 w 6423007"/>
                  <a:gd name="connsiteY1067" fmla="*/ 3296203 h 6680837"/>
                  <a:gd name="connsiteX1068" fmla="*/ 5818561 w 6423007"/>
                  <a:gd name="connsiteY1068" fmla="*/ 3300141 h 6680837"/>
                  <a:gd name="connsiteX1069" fmla="*/ 5821951 w 6423007"/>
                  <a:gd name="connsiteY1069" fmla="*/ 3296903 h 6680837"/>
                  <a:gd name="connsiteX1070" fmla="*/ 5780073 w 6423007"/>
                  <a:gd name="connsiteY1070" fmla="*/ 3327651 h 6680837"/>
                  <a:gd name="connsiteX1071" fmla="*/ 5760975 w 6423007"/>
                  <a:gd name="connsiteY1071" fmla="*/ 3311994 h 6680837"/>
                  <a:gd name="connsiteX1072" fmla="*/ 5711437 w 6423007"/>
                  <a:gd name="connsiteY1072" fmla="*/ 3250601 h 6680837"/>
                  <a:gd name="connsiteX1073" fmla="*/ 5711909 w 6423007"/>
                  <a:gd name="connsiteY1073" fmla="*/ 3251033 h 6680837"/>
                  <a:gd name="connsiteX1074" fmla="*/ 5710977 w 6423007"/>
                  <a:gd name="connsiteY1074" fmla="*/ 3250077 h 6680837"/>
                  <a:gd name="connsiteX1075" fmla="*/ 5664213 w 6423007"/>
                  <a:gd name="connsiteY1075" fmla="*/ 3184509 h 6680837"/>
                  <a:gd name="connsiteX1076" fmla="*/ 5671831 w 6423007"/>
                  <a:gd name="connsiteY1076" fmla="*/ 3063087 h 6680837"/>
                  <a:gd name="connsiteX1077" fmla="*/ 5662213 w 6423007"/>
                  <a:gd name="connsiteY1077" fmla="*/ 2993619 h 6680837"/>
                  <a:gd name="connsiteX1078" fmla="*/ 5677757 w 6423007"/>
                  <a:gd name="connsiteY1078" fmla="*/ 2927855 h 6680837"/>
                  <a:gd name="connsiteX1079" fmla="*/ 5780449 w 6423007"/>
                  <a:gd name="connsiteY1079" fmla="*/ 2881333 h 6680837"/>
                  <a:gd name="connsiteX1080" fmla="*/ 5807481 w 6423007"/>
                  <a:gd name="connsiteY1080" fmla="*/ 2813070 h 6680837"/>
                  <a:gd name="connsiteX1081" fmla="*/ 5793199 w 6423007"/>
                  <a:gd name="connsiteY1081" fmla="*/ 2778913 h 6680837"/>
                  <a:gd name="connsiteX1082" fmla="*/ 5780603 w 6423007"/>
                  <a:gd name="connsiteY1082" fmla="*/ 2758566 h 6680837"/>
                  <a:gd name="connsiteX1083" fmla="*/ 5658743 w 6423007"/>
                  <a:gd name="connsiteY1083" fmla="*/ 2643723 h 6680837"/>
                  <a:gd name="connsiteX1084" fmla="*/ 5620375 w 6423007"/>
                  <a:gd name="connsiteY1084" fmla="*/ 2591720 h 6680837"/>
                  <a:gd name="connsiteX1085" fmla="*/ 5600995 w 6423007"/>
                  <a:gd name="connsiteY1085" fmla="*/ 2479144 h 6680837"/>
                  <a:gd name="connsiteX1086" fmla="*/ 5598887 w 6423007"/>
                  <a:gd name="connsiteY1086" fmla="*/ 2466505 h 6680837"/>
                  <a:gd name="connsiteX1087" fmla="*/ 5587339 w 6423007"/>
                  <a:gd name="connsiteY1087" fmla="*/ 2416817 h 6680837"/>
                  <a:gd name="connsiteX1088" fmla="*/ 5627755 w 6423007"/>
                  <a:gd name="connsiteY1088" fmla="*/ 2385690 h 6680837"/>
                  <a:gd name="connsiteX1089" fmla="*/ 4199025 w 6423007"/>
                  <a:gd name="connsiteY1089" fmla="*/ 2383610 h 6680837"/>
                  <a:gd name="connsiteX1090" fmla="*/ 4213655 w 6423007"/>
                  <a:gd name="connsiteY1090" fmla="*/ 2417332 h 6680837"/>
                  <a:gd name="connsiteX1091" fmla="*/ 4186131 w 6423007"/>
                  <a:gd name="connsiteY1091" fmla="*/ 2434642 h 6680837"/>
                  <a:gd name="connsiteX1092" fmla="*/ 4176127 w 6423007"/>
                  <a:gd name="connsiteY1092" fmla="*/ 2406642 h 6680837"/>
                  <a:gd name="connsiteX1093" fmla="*/ 4199025 w 6423007"/>
                  <a:gd name="connsiteY1093" fmla="*/ 2383610 h 6680837"/>
                  <a:gd name="connsiteX1094" fmla="*/ 4331715 w 6423007"/>
                  <a:gd name="connsiteY1094" fmla="*/ 2378348 h 6680837"/>
                  <a:gd name="connsiteX1095" fmla="*/ 4342471 w 6423007"/>
                  <a:gd name="connsiteY1095" fmla="*/ 2399209 h 6680837"/>
                  <a:gd name="connsiteX1096" fmla="*/ 4332323 w 6423007"/>
                  <a:gd name="connsiteY1096" fmla="*/ 2404094 h 6680837"/>
                  <a:gd name="connsiteX1097" fmla="*/ 4318313 w 6423007"/>
                  <a:gd name="connsiteY1097" fmla="*/ 2384502 h 6680837"/>
                  <a:gd name="connsiteX1098" fmla="*/ 4331715 w 6423007"/>
                  <a:gd name="connsiteY1098" fmla="*/ 2378348 h 6680837"/>
                  <a:gd name="connsiteX1099" fmla="*/ 1560197 w 6423007"/>
                  <a:gd name="connsiteY1099" fmla="*/ 2311754 h 6680837"/>
                  <a:gd name="connsiteX1100" fmla="*/ 1567599 w 6423007"/>
                  <a:gd name="connsiteY1100" fmla="*/ 2334164 h 6680837"/>
                  <a:gd name="connsiteX1101" fmla="*/ 1548093 w 6423007"/>
                  <a:gd name="connsiteY1101" fmla="*/ 2345643 h 6680837"/>
                  <a:gd name="connsiteX1102" fmla="*/ 1539033 w 6423007"/>
                  <a:gd name="connsiteY1102" fmla="*/ 2323960 h 6680837"/>
                  <a:gd name="connsiteX1103" fmla="*/ 1560197 w 6423007"/>
                  <a:gd name="connsiteY1103" fmla="*/ 2311754 h 6680837"/>
                  <a:gd name="connsiteX1104" fmla="*/ 1694375 w 6423007"/>
                  <a:gd name="connsiteY1104" fmla="*/ 2272176 h 6680837"/>
                  <a:gd name="connsiteX1105" fmla="*/ 1702377 w 6423007"/>
                  <a:gd name="connsiteY1105" fmla="*/ 2278300 h 6680837"/>
                  <a:gd name="connsiteX1106" fmla="*/ 1704477 w 6423007"/>
                  <a:gd name="connsiteY1106" fmla="*/ 2320854 h 6680837"/>
                  <a:gd name="connsiteX1107" fmla="*/ 1648101 w 6423007"/>
                  <a:gd name="connsiteY1107" fmla="*/ 2333376 h 6680837"/>
                  <a:gd name="connsiteX1108" fmla="*/ 1639725 w 6423007"/>
                  <a:gd name="connsiteY1108" fmla="*/ 2325158 h 6680837"/>
                  <a:gd name="connsiteX1109" fmla="*/ 1645693 w 6423007"/>
                  <a:gd name="connsiteY1109" fmla="*/ 2310308 h 6680837"/>
                  <a:gd name="connsiteX1110" fmla="*/ 1671859 w 6423007"/>
                  <a:gd name="connsiteY1110" fmla="*/ 2281769 h 6680837"/>
                  <a:gd name="connsiteX1111" fmla="*/ 1694375 w 6423007"/>
                  <a:gd name="connsiteY1111" fmla="*/ 2272176 h 6680837"/>
                  <a:gd name="connsiteX1112" fmla="*/ 1887611 w 6423007"/>
                  <a:gd name="connsiteY1112" fmla="*/ 2119560 h 6680837"/>
                  <a:gd name="connsiteX1113" fmla="*/ 1909511 w 6423007"/>
                  <a:gd name="connsiteY1113" fmla="*/ 2125322 h 6680837"/>
                  <a:gd name="connsiteX1114" fmla="*/ 1931181 w 6423007"/>
                  <a:gd name="connsiteY1114" fmla="*/ 2127841 h 6680837"/>
                  <a:gd name="connsiteX1115" fmla="*/ 1975797 w 6423007"/>
                  <a:gd name="connsiteY1115" fmla="*/ 2151609 h 6680837"/>
                  <a:gd name="connsiteX1116" fmla="*/ 1979813 w 6423007"/>
                  <a:gd name="connsiteY1116" fmla="*/ 2196115 h 6680837"/>
                  <a:gd name="connsiteX1117" fmla="*/ 1864509 w 6423007"/>
                  <a:gd name="connsiteY1117" fmla="*/ 2247600 h 6680837"/>
                  <a:gd name="connsiteX1118" fmla="*/ 1773157 w 6423007"/>
                  <a:gd name="connsiteY1118" fmla="*/ 2258042 h 6680837"/>
                  <a:gd name="connsiteX1119" fmla="*/ 1758189 w 6423007"/>
                  <a:gd name="connsiteY1119" fmla="*/ 2259059 h 6680837"/>
                  <a:gd name="connsiteX1120" fmla="*/ 1746013 w 6423007"/>
                  <a:gd name="connsiteY1120" fmla="*/ 2252262 h 6680837"/>
                  <a:gd name="connsiteX1121" fmla="*/ 1751515 w 6423007"/>
                  <a:gd name="connsiteY1121" fmla="*/ 2229428 h 6680837"/>
                  <a:gd name="connsiteX1122" fmla="*/ 1759307 w 6423007"/>
                  <a:gd name="connsiteY1122" fmla="*/ 2211328 h 6680837"/>
                  <a:gd name="connsiteX1123" fmla="*/ 1755853 w 6423007"/>
                  <a:gd name="connsiteY1123" fmla="*/ 2189579 h 6680837"/>
                  <a:gd name="connsiteX1124" fmla="*/ 1797101 w 6423007"/>
                  <a:gd name="connsiteY1124" fmla="*/ 2168704 h 6680837"/>
                  <a:gd name="connsiteX1125" fmla="*/ 1837285 w 6423007"/>
                  <a:gd name="connsiteY1125" fmla="*/ 2149122 h 6680837"/>
                  <a:gd name="connsiteX1126" fmla="*/ 1887611 w 6423007"/>
                  <a:gd name="connsiteY1126" fmla="*/ 2119560 h 6680837"/>
                  <a:gd name="connsiteX1127" fmla="*/ 500894 w 6423007"/>
                  <a:gd name="connsiteY1127" fmla="*/ 2050872 h 6680837"/>
                  <a:gd name="connsiteX1128" fmla="*/ 533460 w 6423007"/>
                  <a:gd name="connsiteY1128" fmla="*/ 2057214 h 6680837"/>
                  <a:gd name="connsiteX1129" fmla="*/ 554941 w 6423007"/>
                  <a:gd name="connsiteY1129" fmla="*/ 2100598 h 6680837"/>
                  <a:gd name="connsiteX1130" fmla="*/ 555206 w 6423007"/>
                  <a:gd name="connsiteY1130" fmla="*/ 2232955 h 6680837"/>
                  <a:gd name="connsiteX1131" fmla="*/ 596835 w 6423007"/>
                  <a:gd name="connsiteY1131" fmla="*/ 2308665 h 6680837"/>
                  <a:gd name="connsiteX1132" fmla="*/ 636758 w 6423007"/>
                  <a:gd name="connsiteY1132" fmla="*/ 2444606 h 6680837"/>
                  <a:gd name="connsiteX1133" fmla="*/ 637253 w 6423007"/>
                  <a:gd name="connsiteY1133" fmla="*/ 2458009 h 6680837"/>
                  <a:gd name="connsiteX1134" fmla="*/ 652087 w 6423007"/>
                  <a:gd name="connsiteY1134" fmla="*/ 2571762 h 6680837"/>
                  <a:gd name="connsiteX1135" fmla="*/ 561847 w 6423007"/>
                  <a:gd name="connsiteY1135" fmla="*/ 2813312 h 6680837"/>
                  <a:gd name="connsiteX1136" fmla="*/ 536300 w 6423007"/>
                  <a:gd name="connsiteY1136" fmla="*/ 2866351 h 6680837"/>
                  <a:gd name="connsiteX1137" fmla="*/ 519795 w 6423007"/>
                  <a:gd name="connsiteY1137" fmla="*/ 3064139 h 6680837"/>
                  <a:gd name="connsiteX1138" fmla="*/ 503597 w 6423007"/>
                  <a:gd name="connsiteY1138" fmla="*/ 3320233 h 6680837"/>
                  <a:gd name="connsiteX1139" fmla="*/ 458024 w 6423007"/>
                  <a:gd name="connsiteY1139" fmla="*/ 3425636 h 6680837"/>
                  <a:gd name="connsiteX1140" fmla="*/ 449397 w 6423007"/>
                  <a:gd name="connsiteY1140" fmla="*/ 3442394 h 6680837"/>
                  <a:gd name="connsiteX1141" fmla="*/ 329144 w 6423007"/>
                  <a:gd name="connsiteY1141" fmla="*/ 3634867 h 6680837"/>
                  <a:gd name="connsiteX1142" fmla="*/ 304565 w 6423007"/>
                  <a:gd name="connsiteY1142" fmla="*/ 3751738 h 6680837"/>
                  <a:gd name="connsiteX1143" fmla="*/ 301005 w 6423007"/>
                  <a:gd name="connsiteY1143" fmla="*/ 3843049 h 6680837"/>
                  <a:gd name="connsiteX1144" fmla="*/ 261489 w 6423007"/>
                  <a:gd name="connsiteY1144" fmla="*/ 3887130 h 6680837"/>
                  <a:gd name="connsiteX1145" fmla="*/ 237550 w 6423007"/>
                  <a:gd name="connsiteY1145" fmla="*/ 3902386 h 6680837"/>
                  <a:gd name="connsiteX1146" fmla="*/ 253099 w 6423007"/>
                  <a:gd name="connsiteY1146" fmla="*/ 3929103 h 6680837"/>
                  <a:gd name="connsiteX1147" fmla="*/ 297422 w 6423007"/>
                  <a:gd name="connsiteY1147" fmla="*/ 3971387 h 6680837"/>
                  <a:gd name="connsiteX1148" fmla="*/ 305526 w 6423007"/>
                  <a:gd name="connsiteY1148" fmla="*/ 3996766 h 6680837"/>
                  <a:gd name="connsiteX1149" fmla="*/ 273310 w 6423007"/>
                  <a:gd name="connsiteY1149" fmla="*/ 4157200 h 6680837"/>
                  <a:gd name="connsiteX1150" fmla="*/ 265942 w 6423007"/>
                  <a:gd name="connsiteY1150" fmla="*/ 4170439 h 6680837"/>
                  <a:gd name="connsiteX1151" fmla="*/ 261923 w 6423007"/>
                  <a:gd name="connsiteY1151" fmla="*/ 4174294 h 6680837"/>
                  <a:gd name="connsiteX1152" fmla="*/ 250990 w 6423007"/>
                  <a:gd name="connsiteY1152" fmla="*/ 4175786 h 6680837"/>
                  <a:gd name="connsiteX1153" fmla="*/ 267293 w 6423007"/>
                  <a:gd name="connsiteY1153" fmla="*/ 4176817 h 6680837"/>
                  <a:gd name="connsiteX1154" fmla="*/ 218504 w 6423007"/>
                  <a:gd name="connsiteY1154" fmla="*/ 4294762 h 6680837"/>
                  <a:gd name="connsiteX1155" fmla="*/ 194021 w 6423007"/>
                  <a:gd name="connsiteY1155" fmla="*/ 4318559 h 6680837"/>
                  <a:gd name="connsiteX1156" fmla="*/ 150227 w 6423007"/>
                  <a:gd name="connsiteY1156" fmla="*/ 4198783 h 6680837"/>
                  <a:gd name="connsiteX1157" fmla="*/ 155837 w 6423007"/>
                  <a:gd name="connsiteY1157" fmla="*/ 4196917 h 6680837"/>
                  <a:gd name="connsiteX1158" fmla="*/ 149375 w 6423007"/>
                  <a:gd name="connsiteY1158" fmla="*/ 4193611 h 6680837"/>
                  <a:gd name="connsiteX1159" fmla="*/ 142679 w 6423007"/>
                  <a:gd name="connsiteY1159" fmla="*/ 4183467 h 6680837"/>
                  <a:gd name="connsiteX1160" fmla="*/ 142692 w 6423007"/>
                  <a:gd name="connsiteY1160" fmla="*/ 4183525 h 6680837"/>
                  <a:gd name="connsiteX1161" fmla="*/ 106172 w 6423007"/>
                  <a:gd name="connsiteY1161" fmla="*/ 4031747 h 6680837"/>
                  <a:gd name="connsiteX1162" fmla="*/ 106654 w 6423007"/>
                  <a:gd name="connsiteY1162" fmla="*/ 4033752 h 6680837"/>
                  <a:gd name="connsiteX1163" fmla="*/ 106118 w 6423007"/>
                  <a:gd name="connsiteY1163" fmla="*/ 4030027 h 6680837"/>
                  <a:gd name="connsiteX1164" fmla="*/ 61967 w 6423007"/>
                  <a:gd name="connsiteY1164" fmla="*/ 3817186 h 6680837"/>
                  <a:gd name="connsiteX1165" fmla="*/ 41593 w 6423007"/>
                  <a:gd name="connsiteY1165" fmla="*/ 3741132 h 6680837"/>
                  <a:gd name="connsiteX1166" fmla="*/ 11696 w 6423007"/>
                  <a:gd name="connsiteY1166" fmla="*/ 3469896 h 6680837"/>
                  <a:gd name="connsiteX1167" fmla="*/ 168 w 6423007"/>
                  <a:gd name="connsiteY1167" fmla="*/ 3113961 h 6680837"/>
                  <a:gd name="connsiteX1168" fmla="*/ 14187 w 6423007"/>
                  <a:gd name="connsiteY1168" fmla="*/ 2867670 h 6680837"/>
                  <a:gd name="connsiteX1169" fmla="*/ 47276 w 6423007"/>
                  <a:gd name="connsiteY1169" fmla="*/ 2793519 h 6680837"/>
                  <a:gd name="connsiteX1170" fmla="*/ 49810 w 6423007"/>
                  <a:gd name="connsiteY1170" fmla="*/ 2749454 h 6680837"/>
                  <a:gd name="connsiteX1171" fmla="*/ 49002 w 6423007"/>
                  <a:gd name="connsiteY1171" fmla="*/ 2696261 h 6680837"/>
                  <a:gd name="connsiteX1172" fmla="*/ 225997 w 6423007"/>
                  <a:gd name="connsiteY1172" fmla="*/ 2319049 h 6680837"/>
                  <a:gd name="connsiteX1173" fmla="*/ 249868 w 6423007"/>
                  <a:gd name="connsiteY1173" fmla="*/ 2270702 h 6680837"/>
                  <a:gd name="connsiteX1174" fmla="*/ 296231 w 6423007"/>
                  <a:gd name="connsiteY1174" fmla="*/ 2255520 h 6680837"/>
                  <a:gd name="connsiteX1175" fmla="*/ 322501 w 6423007"/>
                  <a:gd name="connsiteY1175" fmla="*/ 2259612 h 6680837"/>
                  <a:gd name="connsiteX1176" fmla="*/ 399268 w 6423007"/>
                  <a:gd name="connsiteY1176" fmla="*/ 2185191 h 6680837"/>
                  <a:gd name="connsiteX1177" fmla="*/ 476977 w 6423007"/>
                  <a:gd name="connsiteY1177" fmla="*/ 2067459 h 6680837"/>
                  <a:gd name="connsiteX1178" fmla="*/ 500894 w 6423007"/>
                  <a:gd name="connsiteY1178" fmla="*/ 2050872 h 6680837"/>
                  <a:gd name="connsiteX1179" fmla="*/ 4260525 w 6423007"/>
                  <a:gd name="connsiteY1179" fmla="*/ 1965240 h 6680837"/>
                  <a:gd name="connsiteX1180" fmla="*/ 4273607 w 6423007"/>
                  <a:gd name="connsiteY1180" fmla="*/ 1969139 h 6680837"/>
                  <a:gd name="connsiteX1181" fmla="*/ 4305159 w 6423007"/>
                  <a:gd name="connsiteY1181" fmla="*/ 2001451 h 6680837"/>
                  <a:gd name="connsiteX1182" fmla="*/ 4274571 w 6423007"/>
                  <a:gd name="connsiteY1182" fmla="*/ 2004140 h 6680837"/>
                  <a:gd name="connsiteX1183" fmla="*/ 4248993 w 6423007"/>
                  <a:gd name="connsiteY1183" fmla="*/ 1973962 h 6680837"/>
                  <a:gd name="connsiteX1184" fmla="*/ 4260525 w 6423007"/>
                  <a:gd name="connsiteY1184" fmla="*/ 1965240 h 6680837"/>
                  <a:gd name="connsiteX1185" fmla="*/ 2796647 w 6423007"/>
                  <a:gd name="connsiteY1185" fmla="*/ 1924211 h 6680837"/>
                  <a:gd name="connsiteX1186" fmla="*/ 2821653 w 6423007"/>
                  <a:gd name="connsiteY1186" fmla="*/ 1930524 h 6680837"/>
                  <a:gd name="connsiteX1187" fmla="*/ 2837711 w 6423007"/>
                  <a:gd name="connsiteY1187" fmla="*/ 1969005 h 6680837"/>
                  <a:gd name="connsiteX1188" fmla="*/ 2800581 w 6423007"/>
                  <a:gd name="connsiteY1188" fmla="*/ 1981940 h 6680837"/>
                  <a:gd name="connsiteX1189" fmla="*/ 2785025 w 6423007"/>
                  <a:gd name="connsiteY1189" fmla="*/ 1934468 h 6680837"/>
                  <a:gd name="connsiteX1190" fmla="*/ 2796647 w 6423007"/>
                  <a:gd name="connsiteY1190" fmla="*/ 1924211 h 6680837"/>
                  <a:gd name="connsiteX1191" fmla="*/ 3540149 w 6423007"/>
                  <a:gd name="connsiteY1191" fmla="*/ 1913017 h 6680837"/>
                  <a:gd name="connsiteX1192" fmla="*/ 3552555 w 6423007"/>
                  <a:gd name="connsiteY1192" fmla="*/ 1915989 h 6680837"/>
                  <a:gd name="connsiteX1193" fmla="*/ 3561993 w 6423007"/>
                  <a:gd name="connsiteY1193" fmla="*/ 1919360 h 6680837"/>
                  <a:gd name="connsiteX1194" fmla="*/ 3658569 w 6423007"/>
                  <a:gd name="connsiteY1194" fmla="*/ 1935703 h 6680837"/>
                  <a:gd name="connsiteX1195" fmla="*/ 3688469 w 6423007"/>
                  <a:gd name="connsiteY1195" fmla="*/ 1945086 h 6680837"/>
                  <a:gd name="connsiteX1196" fmla="*/ 3661169 w 6423007"/>
                  <a:gd name="connsiteY1196" fmla="*/ 1976830 h 6680837"/>
                  <a:gd name="connsiteX1197" fmla="*/ 3569353 w 6423007"/>
                  <a:gd name="connsiteY1197" fmla="*/ 1988121 h 6680837"/>
                  <a:gd name="connsiteX1198" fmla="*/ 3547615 w 6423007"/>
                  <a:gd name="connsiteY1198" fmla="*/ 1959609 h 6680837"/>
                  <a:gd name="connsiteX1199" fmla="*/ 3525203 w 6423007"/>
                  <a:gd name="connsiteY1199" fmla="*/ 1951604 h 6680837"/>
                  <a:gd name="connsiteX1200" fmla="*/ 3524491 w 6423007"/>
                  <a:gd name="connsiteY1200" fmla="*/ 1934979 h 6680837"/>
                  <a:gd name="connsiteX1201" fmla="*/ 3531163 w 6423007"/>
                  <a:gd name="connsiteY1201" fmla="*/ 1920019 h 6680837"/>
                  <a:gd name="connsiteX1202" fmla="*/ 3540149 w 6423007"/>
                  <a:gd name="connsiteY1202" fmla="*/ 1913017 h 6680837"/>
                  <a:gd name="connsiteX1203" fmla="*/ 3062387 w 6423007"/>
                  <a:gd name="connsiteY1203" fmla="*/ 1861597 h 6680837"/>
                  <a:gd name="connsiteX1204" fmla="*/ 3104163 w 6423007"/>
                  <a:gd name="connsiteY1204" fmla="*/ 1876519 h 6680837"/>
                  <a:gd name="connsiteX1205" fmla="*/ 3108145 w 6423007"/>
                  <a:gd name="connsiteY1205" fmla="*/ 1908140 h 6680837"/>
                  <a:gd name="connsiteX1206" fmla="*/ 3094849 w 6423007"/>
                  <a:gd name="connsiteY1206" fmla="*/ 1910613 h 6680837"/>
                  <a:gd name="connsiteX1207" fmla="*/ 3083603 w 6423007"/>
                  <a:gd name="connsiteY1207" fmla="*/ 1902000 h 6680837"/>
                  <a:gd name="connsiteX1208" fmla="*/ 3062387 w 6423007"/>
                  <a:gd name="connsiteY1208" fmla="*/ 1861597 h 6680837"/>
                  <a:gd name="connsiteX1209" fmla="*/ 3673635 w 6423007"/>
                  <a:gd name="connsiteY1209" fmla="*/ 1823754 h 6680837"/>
                  <a:gd name="connsiteX1210" fmla="*/ 3679697 w 6423007"/>
                  <a:gd name="connsiteY1210" fmla="*/ 1824537 h 6680837"/>
                  <a:gd name="connsiteX1211" fmla="*/ 3691903 w 6423007"/>
                  <a:gd name="connsiteY1211" fmla="*/ 1843638 h 6680837"/>
                  <a:gd name="connsiteX1212" fmla="*/ 3681693 w 6423007"/>
                  <a:gd name="connsiteY1212" fmla="*/ 1847362 h 6680837"/>
                  <a:gd name="connsiteX1213" fmla="*/ 3669487 w 6423007"/>
                  <a:gd name="connsiteY1213" fmla="*/ 1828261 h 6680837"/>
                  <a:gd name="connsiteX1214" fmla="*/ 3673635 w 6423007"/>
                  <a:gd name="connsiteY1214" fmla="*/ 1823754 h 6680837"/>
                  <a:gd name="connsiteX1215" fmla="*/ 3035599 w 6423007"/>
                  <a:gd name="connsiteY1215" fmla="*/ 1816365 h 6680837"/>
                  <a:gd name="connsiteX1216" fmla="*/ 3046101 w 6423007"/>
                  <a:gd name="connsiteY1216" fmla="*/ 1834009 h 6680837"/>
                  <a:gd name="connsiteX1217" fmla="*/ 3026797 w 6423007"/>
                  <a:gd name="connsiteY1217" fmla="*/ 1841006 h 6680837"/>
                  <a:gd name="connsiteX1218" fmla="*/ 3018777 w 6423007"/>
                  <a:gd name="connsiteY1218" fmla="*/ 1824249 h 6680837"/>
                  <a:gd name="connsiteX1219" fmla="*/ 3035599 w 6423007"/>
                  <a:gd name="connsiteY1219" fmla="*/ 1816365 h 6680837"/>
                  <a:gd name="connsiteX1220" fmla="*/ 3414665 w 6423007"/>
                  <a:gd name="connsiteY1220" fmla="*/ 1792109 h 6680837"/>
                  <a:gd name="connsiteX1221" fmla="*/ 3421077 w 6423007"/>
                  <a:gd name="connsiteY1221" fmla="*/ 1799289 h 6680837"/>
                  <a:gd name="connsiteX1222" fmla="*/ 3468033 w 6423007"/>
                  <a:gd name="connsiteY1222" fmla="*/ 1825303 h 6680837"/>
                  <a:gd name="connsiteX1223" fmla="*/ 3483539 w 6423007"/>
                  <a:gd name="connsiteY1223" fmla="*/ 1826882 h 6680837"/>
                  <a:gd name="connsiteX1224" fmla="*/ 3485027 w 6423007"/>
                  <a:gd name="connsiteY1224" fmla="*/ 1856460 h 6680837"/>
                  <a:gd name="connsiteX1225" fmla="*/ 3489809 w 6423007"/>
                  <a:gd name="connsiteY1225" fmla="*/ 1903060 h 6680837"/>
                  <a:gd name="connsiteX1226" fmla="*/ 3496599 w 6423007"/>
                  <a:gd name="connsiteY1226" fmla="*/ 1925292 h 6680837"/>
                  <a:gd name="connsiteX1227" fmla="*/ 3479987 w 6423007"/>
                  <a:gd name="connsiteY1227" fmla="*/ 1941804 h 6680837"/>
                  <a:gd name="connsiteX1228" fmla="*/ 3450865 w 6423007"/>
                  <a:gd name="connsiteY1228" fmla="*/ 1944605 h 6680837"/>
                  <a:gd name="connsiteX1229" fmla="*/ 3425663 w 6423007"/>
                  <a:gd name="connsiteY1229" fmla="*/ 1950953 h 6680837"/>
                  <a:gd name="connsiteX1230" fmla="*/ 3427311 w 6423007"/>
                  <a:gd name="connsiteY1230" fmla="*/ 1924309 h 6680837"/>
                  <a:gd name="connsiteX1231" fmla="*/ 3405769 w 6423007"/>
                  <a:gd name="connsiteY1231" fmla="*/ 1879644 h 6680837"/>
                  <a:gd name="connsiteX1232" fmla="*/ 3386299 w 6423007"/>
                  <a:gd name="connsiteY1232" fmla="*/ 1806672 h 6680837"/>
                  <a:gd name="connsiteX1233" fmla="*/ 3414665 w 6423007"/>
                  <a:gd name="connsiteY1233" fmla="*/ 1792109 h 6680837"/>
                  <a:gd name="connsiteX1234" fmla="*/ 3716357 w 6423007"/>
                  <a:gd name="connsiteY1234" fmla="*/ 1785605 h 6680837"/>
                  <a:gd name="connsiteX1235" fmla="*/ 3735039 w 6423007"/>
                  <a:gd name="connsiteY1235" fmla="*/ 1787473 h 6680837"/>
                  <a:gd name="connsiteX1236" fmla="*/ 3749865 w 6423007"/>
                  <a:gd name="connsiteY1236" fmla="*/ 1807871 h 6680837"/>
                  <a:gd name="connsiteX1237" fmla="*/ 3717443 w 6423007"/>
                  <a:gd name="connsiteY1237" fmla="*/ 1825123 h 6680837"/>
                  <a:gd name="connsiteX1238" fmla="*/ 3704791 w 6423007"/>
                  <a:gd name="connsiteY1238" fmla="*/ 1798636 h 6680837"/>
                  <a:gd name="connsiteX1239" fmla="*/ 3716357 w 6423007"/>
                  <a:gd name="connsiteY1239" fmla="*/ 1785605 h 6680837"/>
                  <a:gd name="connsiteX1240" fmla="*/ 2958393 w 6423007"/>
                  <a:gd name="connsiteY1240" fmla="*/ 1777007 h 6680837"/>
                  <a:gd name="connsiteX1241" fmla="*/ 2969303 w 6423007"/>
                  <a:gd name="connsiteY1241" fmla="*/ 1789838 h 6680837"/>
                  <a:gd name="connsiteX1242" fmla="*/ 2976645 w 6423007"/>
                  <a:gd name="connsiteY1242" fmla="*/ 1820540 h 6680837"/>
                  <a:gd name="connsiteX1243" fmla="*/ 2968747 w 6423007"/>
                  <a:gd name="connsiteY1243" fmla="*/ 1818995 h 6680837"/>
                  <a:gd name="connsiteX1244" fmla="*/ 2958393 w 6423007"/>
                  <a:gd name="connsiteY1244" fmla="*/ 1777007 h 6680837"/>
                  <a:gd name="connsiteX1245" fmla="*/ 3244259 w 6423007"/>
                  <a:gd name="connsiteY1245" fmla="*/ 1746061 h 6680837"/>
                  <a:gd name="connsiteX1246" fmla="*/ 3248955 w 6423007"/>
                  <a:gd name="connsiteY1246" fmla="*/ 1756249 h 6680837"/>
                  <a:gd name="connsiteX1247" fmla="*/ 3227547 w 6423007"/>
                  <a:gd name="connsiteY1247" fmla="*/ 1765622 h 6680837"/>
                  <a:gd name="connsiteX1248" fmla="*/ 3222851 w 6423007"/>
                  <a:gd name="connsiteY1248" fmla="*/ 1755434 h 6680837"/>
                  <a:gd name="connsiteX1249" fmla="*/ 3244259 w 6423007"/>
                  <a:gd name="connsiteY1249" fmla="*/ 1746061 h 6680837"/>
                  <a:gd name="connsiteX1250" fmla="*/ 3052109 w 6423007"/>
                  <a:gd name="connsiteY1250" fmla="*/ 1588782 h 6680837"/>
                  <a:gd name="connsiteX1251" fmla="*/ 3055319 w 6423007"/>
                  <a:gd name="connsiteY1251" fmla="*/ 1617498 h 6680837"/>
                  <a:gd name="connsiteX1252" fmla="*/ 3036305 w 6423007"/>
                  <a:gd name="connsiteY1252" fmla="*/ 1633025 h 6680837"/>
                  <a:gd name="connsiteX1253" fmla="*/ 3031069 w 6423007"/>
                  <a:gd name="connsiteY1253" fmla="*/ 1606211 h 6680837"/>
                  <a:gd name="connsiteX1254" fmla="*/ 3052109 w 6423007"/>
                  <a:gd name="connsiteY1254" fmla="*/ 1588782 h 6680837"/>
                  <a:gd name="connsiteX1255" fmla="*/ 2734299 w 6423007"/>
                  <a:gd name="connsiteY1255" fmla="*/ 1438180 h 6680837"/>
                  <a:gd name="connsiteX1256" fmla="*/ 2746273 w 6423007"/>
                  <a:gd name="connsiteY1256" fmla="*/ 1440181 h 6680837"/>
                  <a:gd name="connsiteX1257" fmla="*/ 2754777 w 6423007"/>
                  <a:gd name="connsiteY1257" fmla="*/ 1461424 h 6680837"/>
                  <a:gd name="connsiteX1258" fmla="*/ 2742641 w 6423007"/>
                  <a:gd name="connsiteY1258" fmla="*/ 1467243 h 6680837"/>
                  <a:gd name="connsiteX1259" fmla="*/ 2729715 w 6423007"/>
                  <a:gd name="connsiteY1259" fmla="*/ 1462276 h 6680837"/>
                  <a:gd name="connsiteX1260" fmla="*/ 2724271 w 6423007"/>
                  <a:gd name="connsiteY1260" fmla="*/ 1446327 h 6680837"/>
                  <a:gd name="connsiteX1261" fmla="*/ 2734299 w 6423007"/>
                  <a:gd name="connsiteY1261" fmla="*/ 1438180 h 6680837"/>
                  <a:gd name="connsiteX1262" fmla="*/ 4123969 w 6423007"/>
                  <a:gd name="connsiteY1262" fmla="*/ 1399791 h 6680837"/>
                  <a:gd name="connsiteX1263" fmla="*/ 4075185 w 6423007"/>
                  <a:gd name="connsiteY1263" fmla="*/ 1463287 h 6680837"/>
                  <a:gd name="connsiteX1264" fmla="*/ 4053045 w 6423007"/>
                  <a:gd name="connsiteY1264" fmla="*/ 1464515 h 6680837"/>
                  <a:gd name="connsiteX1265" fmla="*/ 4034999 w 6423007"/>
                  <a:gd name="connsiteY1265" fmla="*/ 1451543 h 6680837"/>
                  <a:gd name="connsiteX1266" fmla="*/ 4029047 w 6423007"/>
                  <a:gd name="connsiteY1266" fmla="*/ 1420704 h 6680837"/>
                  <a:gd name="connsiteX1267" fmla="*/ 4050215 w 6423007"/>
                  <a:gd name="connsiteY1267" fmla="*/ 1430875 h 6680837"/>
                  <a:gd name="connsiteX1268" fmla="*/ 4083619 w 6423007"/>
                  <a:gd name="connsiteY1268" fmla="*/ 1432366 h 6680837"/>
                  <a:gd name="connsiteX1269" fmla="*/ 4123969 w 6423007"/>
                  <a:gd name="connsiteY1269" fmla="*/ 1399791 h 6680837"/>
                  <a:gd name="connsiteX1270" fmla="*/ 2070781 w 6423007"/>
                  <a:gd name="connsiteY1270" fmla="*/ 1340871 h 6680837"/>
                  <a:gd name="connsiteX1271" fmla="*/ 2070699 w 6423007"/>
                  <a:gd name="connsiteY1271" fmla="*/ 1342595 h 6680837"/>
                  <a:gd name="connsiteX1272" fmla="*/ 2079205 w 6423007"/>
                  <a:gd name="connsiteY1272" fmla="*/ 1367782 h 6680837"/>
                  <a:gd name="connsiteX1273" fmla="*/ 2082067 w 6423007"/>
                  <a:gd name="connsiteY1273" fmla="*/ 1371099 h 6680837"/>
                  <a:gd name="connsiteX1274" fmla="*/ 3964597 w 6423007"/>
                  <a:gd name="connsiteY1274" fmla="*/ 1173622 h 6680837"/>
                  <a:gd name="connsiteX1275" fmla="*/ 3964971 w 6423007"/>
                  <a:gd name="connsiteY1275" fmla="*/ 1174756 h 6680837"/>
                  <a:gd name="connsiteX1276" fmla="*/ 3966515 w 6423007"/>
                  <a:gd name="connsiteY1276" fmla="*/ 1174998 h 6680837"/>
                  <a:gd name="connsiteX1277" fmla="*/ 4997803 w 6423007"/>
                  <a:gd name="connsiteY1277" fmla="*/ 1100841 h 6680837"/>
                  <a:gd name="connsiteX1278" fmla="*/ 4988971 w 6423007"/>
                  <a:gd name="connsiteY1278" fmla="*/ 1109314 h 6680837"/>
                  <a:gd name="connsiteX1279" fmla="*/ 4978135 w 6423007"/>
                  <a:gd name="connsiteY1279" fmla="*/ 1115066 h 6680837"/>
                  <a:gd name="connsiteX1280" fmla="*/ 4996457 w 6423007"/>
                  <a:gd name="connsiteY1280" fmla="*/ 1135924 h 6680837"/>
                  <a:gd name="connsiteX1281" fmla="*/ 4996281 w 6423007"/>
                  <a:gd name="connsiteY1281" fmla="*/ 1120897 h 6680837"/>
                  <a:gd name="connsiteX1282" fmla="*/ 4997803 w 6423007"/>
                  <a:gd name="connsiteY1282" fmla="*/ 1100841 h 6680837"/>
                  <a:gd name="connsiteX1283" fmla="*/ 3891181 w 6423007"/>
                  <a:gd name="connsiteY1283" fmla="*/ 1086275 h 6680837"/>
                  <a:gd name="connsiteX1284" fmla="*/ 3891091 w 6423007"/>
                  <a:gd name="connsiteY1284" fmla="*/ 1086328 h 6680837"/>
                  <a:gd name="connsiteX1285" fmla="*/ 3891147 w 6423007"/>
                  <a:gd name="connsiteY1285" fmla="*/ 1086323 h 6680837"/>
                  <a:gd name="connsiteX1286" fmla="*/ 3365541 w 6423007"/>
                  <a:gd name="connsiteY1286" fmla="*/ 1046629 h 6680837"/>
                  <a:gd name="connsiteX1287" fmla="*/ 3371209 w 6423007"/>
                  <a:gd name="connsiteY1287" fmla="*/ 1050108 h 6680837"/>
                  <a:gd name="connsiteX1288" fmla="*/ 3384027 w 6423007"/>
                  <a:gd name="connsiteY1288" fmla="*/ 1049398 h 6680837"/>
                  <a:gd name="connsiteX1289" fmla="*/ 3385165 w 6423007"/>
                  <a:gd name="connsiteY1289" fmla="*/ 1049254 h 6680837"/>
                  <a:gd name="connsiteX1290" fmla="*/ 3377049 w 6423007"/>
                  <a:gd name="connsiteY1290" fmla="*/ 1048721 h 6680837"/>
                  <a:gd name="connsiteX1291" fmla="*/ 3829893 w 6423007"/>
                  <a:gd name="connsiteY1291" fmla="*/ 1023270 h 6680837"/>
                  <a:gd name="connsiteX1292" fmla="*/ 3822931 w 6423007"/>
                  <a:gd name="connsiteY1292" fmla="*/ 1024846 h 6680837"/>
                  <a:gd name="connsiteX1293" fmla="*/ 3822947 w 6423007"/>
                  <a:gd name="connsiteY1293" fmla="*/ 1024854 h 6680837"/>
                  <a:gd name="connsiteX1294" fmla="*/ 3829745 w 6423007"/>
                  <a:gd name="connsiteY1294" fmla="*/ 1023873 h 6680837"/>
                  <a:gd name="connsiteX1295" fmla="*/ 2432671 w 6423007"/>
                  <a:gd name="connsiteY1295" fmla="*/ 556830 h 6680837"/>
                  <a:gd name="connsiteX1296" fmla="*/ 2492339 w 6423007"/>
                  <a:gd name="connsiteY1296" fmla="*/ 568820 h 6680837"/>
                  <a:gd name="connsiteX1297" fmla="*/ 2508679 w 6423007"/>
                  <a:gd name="connsiteY1297" fmla="*/ 585156 h 6680837"/>
                  <a:gd name="connsiteX1298" fmla="*/ 2513145 w 6423007"/>
                  <a:gd name="connsiteY1298" fmla="*/ 586579 h 6680837"/>
                  <a:gd name="connsiteX1299" fmla="*/ 2520853 w 6423007"/>
                  <a:gd name="connsiteY1299" fmla="*/ 594620 h 6680837"/>
                  <a:gd name="connsiteX1300" fmla="*/ 2519513 w 6423007"/>
                  <a:gd name="connsiteY1300" fmla="*/ 620583 h 6680837"/>
                  <a:gd name="connsiteX1301" fmla="*/ 2409527 w 6423007"/>
                  <a:gd name="connsiteY1301" fmla="*/ 643433 h 6680837"/>
                  <a:gd name="connsiteX1302" fmla="*/ 2324671 w 6423007"/>
                  <a:gd name="connsiteY1302" fmla="*/ 669972 h 6680837"/>
                  <a:gd name="connsiteX1303" fmla="*/ 2263353 w 6423007"/>
                  <a:gd name="connsiteY1303" fmla="*/ 700951 h 6680837"/>
                  <a:gd name="connsiteX1304" fmla="*/ 1981141 w 6423007"/>
                  <a:gd name="connsiteY1304" fmla="*/ 783915 h 6680837"/>
                  <a:gd name="connsiteX1305" fmla="*/ 1935569 w 6423007"/>
                  <a:gd name="connsiteY1305" fmla="*/ 778213 h 6680837"/>
                  <a:gd name="connsiteX1306" fmla="*/ 1791741 w 6423007"/>
                  <a:gd name="connsiteY1306" fmla="*/ 781042 h 6680837"/>
                  <a:gd name="connsiteX1307" fmla="*/ 1710485 w 6423007"/>
                  <a:gd name="connsiteY1307" fmla="*/ 823410 h 6680837"/>
                  <a:gd name="connsiteX1308" fmla="*/ 1638365 w 6423007"/>
                  <a:gd name="connsiteY1308" fmla="*/ 899446 h 6680837"/>
                  <a:gd name="connsiteX1309" fmla="*/ 1624965 w 6423007"/>
                  <a:gd name="connsiteY1309" fmla="*/ 992492 h 6680837"/>
                  <a:gd name="connsiteX1310" fmla="*/ 1662411 w 6423007"/>
                  <a:gd name="connsiteY1310" fmla="*/ 1009834 h 6680837"/>
                  <a:gd name="connsiteX1311" fmla="*/ 1734453 w 6423007"/>
                  <a:gd name="connsiteY1311" fmla="*/ 1011769 h 6680837"/>
                  <a:gd name="connsiteX1312" fmla="*/ 1755899 w 6423007"/>
                  <a:gd name="connsiteY1312" fmla="*/ 1059091 h 6680837"/>
                  <a:gd name="connsiteX1313" fmla="*/ 1737973 w 6423007"/>
                  <a:gd name="connsiteY1313" fmla="*/ 1087062 h 6680837"/>
                  <a:gd name="connsiteX1314" fmla="*/ 1753137 w 6423007"/>
                  <a:gd name="connsiteY1314" fmla="*/ 1133462 h 6680837"/>
                  <a:gd name="connsiteX1315" fmla="*/ 1869659 w 6423007"/>
                  <a:gd name="connsiteY1315" fmla="*/ 1155252 h 6680837"/>
                  <a:gd name="connsiteX1316" fmla="*/ 1923439 w 6423007"/>
                  <a:gd name="connsiteY1316" fmla="*/ 1163885 h 6680837"/>
                  <a:gd name="connsiteX1317" fmla="*/ 2015083 w 6423007"/>
                  <a:gd name="connsiteY1317" fmla="*/ 1170178 h 6680837"/>
                  <a:gd name="connsiteX1318" fmla="*/ 2057303 w 6423007"/>
                  <a:gd name="connsiteY1318" fmla="*/ 1166749 h 6680837"/>
                  <a:gd name="connsiteX1319" fmla="*/ 2312707 w 6423007"/>
                  <a:gd name="connsiteY1319" fmla="*/ 1066280 h 6680837"/>
                  <a:gd name="connsiteX1320" fmla="*/ 2341187 w 6423007"/>
                  <a:gd name="connsiteY1320" fmla="*/ 1005062 h 6680837"/>
                  <a:gd name="connsiteX1321" fmla="*/ 2498161 w 6423007"/>
                  <a:gd name="connsiteY1321" fmla="*/ 865468 h 6680837"/>
                  <a:gd name="connsiteX1322" fmla="*/ 2629677 w 6423007"/>
                  <a:gd name="connsiteY1322" fmla="*/ 848987 h 6680837"/>
                  <a:gd name="connsiteX1323" fmla="*/ 2658493 w 6423007"/>
                  <a:gd name="connsiteY1323" fmla="*/ 846059 h 6680837"/>
                  <a:gd name="connsiteX1324" fmla="*/ 2682031 w 6423007"/>
                  <a:gd name="connsiteY1324" fmla="*/ 794974 h 6680837"/>
                  <a:gd name="connsiteX1325" fmla="*/ 2600689 w 6423007"/>
                  <a:gd name="connsiteY1325" fmla="*/ 711715 h 6680837"/>
                  <a:gd name="connsiteX1326" fmla="*/ 2532581 w 6423007"/>
                  <a:gd name="connsiteY1326" fmla="*/ 654335 h 6680837"/>
                  <a:gd name="connsiteX1327" fmla="*/ 2523869 w 6423007"/>
                  <a:gd name="connsiteY1327" fmla="*/ 619494 h 6680837"/>
                  <a:gd name="connsiteX1328" fmla="*/ 2572203 w 6423007"/>
                  <a:gd name="connsiteY1328" fmla="*/ 624859 h 6680837"/>
                  <a:gd name="connsiteX1329" fmla="*/ 2621963 w 6423007"/>
                  <a:gd name="connsiteY1329" fmla="*/ 637345 h 6680837"/>
                  <a:gd name="connsiteX1330" fmla="*/ 2721227 w 6423007"/>
                  <a:gd name="connsiteY1330" fmla="*/ 637107 h 6680837"/>
                  <a:gd name="connsiteX1331" fmla="*/ 2758841 w 6423007"/>
                  <a:gd name="connsiteY1331" fmla="*/ 646575 h 6680837"/>
                  <a:gd name="connsiteX1332" fmla="*/ 2915491 w 6423007"/>
                  <a:gd name="connsiteY1332" fmla="*/ 707817 h 6680837"/>
                  <a:gd name="connsiteX1333" fmla="*/ 3082859 w 6423007"/>
                  <a:gd name="connsiteY1333" fmla="*/ 690921 h 6680837"/>
                  <a:gd name="connsiteX1334" fmla="*/ 3231547 w 6423007"/>
                  <a:gd name="connsiteY1334" fmla="*/ 681894 h 6680837"/>
                  <a:gd name="connsiteX1335" fmla="*/ 3363485 w 6423007"/>
                  <a:gd name="connsiteY1335" fmla="*/ 719766 h 6680837"/>
                  <a:gd name="connsiteX1336" fmla="*/ 3459567 w 6423007"/>
                  <a:gd name="connsiteY1336" fmla="*/ 702527 h 6680837"/>
                  <a:gd name="connsiteX1337" fmla="*/ 3536965 w 6423007"/>
                  <a:gd name="connsiteY1337" fmla="*/ 637628 h 6680837"/>
                  <a:gd name="connsiteX1338" fmla="*/ 3706259 w 6423007"/>
                  <a:gd name="connsiteY1338" fmla="*/ 585724 h 6680837"/>
                  <a:gd name="connsiteX1339" fmla="*/ 3772019 w 6423007"/>
                  <a:gd name="connsiteY1339" fmla="*/ 586737 h 6680837"/>
                  <a:gd name="connsiteX1340" fmla="*/ 3802929 w 6423007"/>
                  <a:gd name="connsiteY1340" fmla="*/ 596456 h 6680837"/>
                  <a:gd name="connsiteX1341" fmla="*/ 3939973 w 6423007"/>
                  <a:gd name="connsiteY1341" fmla="*/ 616323 h 6680837"/>
                  <a:gd name="connsiteX1342" fmla="*/ 4024495 w 6423007"/>
                  <a:gd name="connsiteY1342" fmla="*/ 605529 h 6680837"/>
                  <a:gd name="connsiteX1343" fmla="*/ 4069565 w 6423007"/>
                  <a:gd name="connsiteY1343" fmla="*/ 634848 h 6680837"/>
                  <a:gd name="connsiteX1344" fmla="*/ 4096285 w 6423007"/>
                  <a:gd name="connsiteY1344" fmla="*/ 619274 h 6680837"/>
                  <a:gd name="connsiteX1345" fmla="*/ 4130967 w 6423007"/>
                  <a:gd name="connsiteY1345" fmla="*/ 636950 h 6680837"/>
                  <a:gd name="connsiteX1346" fmla="*/ 4150487 w 6423007"/>
                  <a:gd name="connsiteY1346" fmla="*/ 663752 h 6680837"/>
                  <a:gd name="connsiteX1347" fmla="*/ 4180815 w 6423007"/>
                  <a:gd name="connsiteY1347" fmla="*/ 719534 h 6680837"/>
                  <a:gd name="connsiteX1348" fmla="*/ 4185171 w 6423007"/>
                  <a:gd name="connsiteY1348" fmla="*/ 736954 h 6680837"/>
                  <a:gd name="connsiteX1349" fmla="*/ 4202259 w 6423007"/>
                  <a:gd name="connsiteY1349" fmla="*/ 729838 h 6680837"/>
                  <a:gd name="connsiteX1350" fmla="*/ 4281333 w 6423007"/>
                  <a:gd name="connsiteY1350" fmla="*/ 678760 h 6680837"/>
                  <a:gd name="connsiteX1351" fmla="*/ 4316183 w 6423007"/>
                  <a:gd name="connsiteY1351" fmla="*/ 688564 h 6680837"/>
                  <a:gd name="connsiteX1352" fmla="*/ 4365103 w 6423007"/>
                  <a:gd name="connsiteY1352" fmla="*/ 703393 h 6680837"/>
                  <a:gd name="connsiteX1353" fmla="*/ 4436725 w 6423007"/>
                  <a:gd name="connsiteY1353" fmla="*/ 706501 h 6680837"/>
                  <a:gd name="connsiteX1354" fmla="*/ 4504495 w 6423007"/>
                  <a:gd name="connsiteY1354" fmla="*/ 742607 h 6680837"/>
                  <a:gd name="connsiteX1355" fmla="*/ 4619847 w 6423007"/>
                  <a:gd name="connsiteY1355" fmla="*/ 800997 h 6680837"/>
                  <a:gd name="connsiteX1356" fmla="*/ 4650987 w 6423007"/>
                  <a:gd name="connsiteY1356" fmla="*/ 819521 h 6680837"/>
                  <a:gd name="connsiteX1357" fmla="*/ 4626357 w 6423007"/>
                  <a:gd name="connsiteY1357" fmla="*/ 799366 h 6680837"/>
                  <a:gd name="connsiteX1358" fmla="*/ 4858713 w 6423007"/>
                  <a:gd name="connsiteY1358" fmla="*/ 769388 h 6680837"/>
                  <a:gd name="connsiteX1359" fmla="*/ 4962493 w 6423007"/>
                  <a:gd name="connsiteY1359" fmla="*/ 742659 h 6680837"/>
                  <a:gd name="connsiteX1360" fmla="*/ 5004015 w 6423007"/>
                  <a:gd name="connsiteY1360" fmla="*/ 778756 h 6680837"/>
                  <a:gd name="connsiteX1361" fmla="*/ 5017615 w 6423007"/>
                  <a:gd name="connsiteY1361" fmla="*/ 826146 h 6680837"/>
                  <a:gd name="connsiteX1362" fmla="*/ 5033121 w 6423007"/>
                  <a:gd name="connsiteY1362" fmla="*/ 931367 h 6680837"/>
                  <a:gd name="connsiteX1363" fmla="*/ 5032807 w 6423007"/>
                  <a:gd name="connsiteY1363" fmla="*/ 1054862 h 6680837"/>
                  <a:gd name="connsiteX1364" fmla="*/ 5054293 w 6423007"/>
                  <a:gd name="connsiteY1364" fmla="*/ 1139625 h 6680837"/>
                  <a:gd name="connsiteX1365" fmla="*/ 5088341 w 6423007"/>
                  <a:gd name="connsiteY1365" fmla="*/ 1155775 h 6680837"/>
                  <a:gd name="connsiteX1366" fmla="*/ 5101607 w 6423007"/>
                  <a:gd name="connsiteY1366" fmla="*/ 1200384 h 6680837"/>
                  <a:gd name="connsiteX1367" fmla="*/ 5122869 w 6423007"/>
                  <a:gd name="connsiteY1367" fmla="*/ 1222601 h 6680837"/>
                  <a:gd name="connsiteX1368" fmla="*/ 5121167 w 6423007"/>
                  <a:gd name="connsiteY1368" fmla="*/ 1264524 h 6680837"/>
                  <a:gd name="connsiteX1369" fmla="*/ 5120213 w 6423007"/>
                  <a:gd name="connsiteY1369" fmla="*/ 1263647 h 6680837"/>
                  <a:gd name="connsiteX1370" fmla="*/ 5181997 w 6423007"/>
                  <a:gd name="connsiteY1370" fmla="*/ 1330982 h 6680837"/>
                  <a:gd name="connsiteX1371" fmla="*/ 5249979 w 6423007"/>
                  <a:gd name="connsiteY1371" fmla="*/ 1398891 h 6680837"/>
                  <a:gd name="connsiteX1372" fmla="*/ 5253657 w 6423007"/>
                  <a:gd name="connsiteY1372" fmla="*/ 1405221 h 6680837"/>
                  <a:gd name="connsiteX1373" fmla="*/ 5286903 w 6423007"/>
                  <a:gd name="connsiteY1373" fmla="*/ 1399229 h 6680837"/>
                  <a:gd name="connsiteX1374" fmla="*/ 5393133 w 6423007"/>
                  <a:gd name="connsiteY1374" fmla="*/ 1364532 h 6680837"/>
                  <a:gd name="connsiteX1375" fmla="*/ 5395253 w 6423007"/>
                  <a:gd name="connsiteY1375" fmla="*/ 1364988 h 6680837"/>
                  <a:gd name="connsiteX1376" fmla="*/ 5392633 w 6423007"/>
                  <a:gd name="connsiteY1376" fmla="*/ 1363345 h 6680837"/>
                  <a:gd name="connsiteX1377" fmla="*/ 5443467 w 6423007"/>
                  <a:gd name="connsiteY1377" fmla="*/ 1360149 h 6680837"/>
                  <a:gd name="connsiteX1378" fmla="*/ 5451959 w 6423007"/>
                  <a:gd name="connsiteY1378" fmla="*/ 1355176 h 6680837"/>
                  <a:gd name="connsiteX1379" fmla="*/ 5480543 w 6423007"/>
                  <a:gd name="connsiteY1379" fmla="*/ 1365386 h 6680837"/>
                  <a:gd name="connsiteX1380" fmla="*/ 5462011 w 6423007"/>
                  <a:gd name="connsiteY1380" fmla="*/ 1537589 h 6680837"/>
                  <a:gd name="connsiteX1381" fmla="*/ 5433421 w 6423007"/>
                  <a:gd name="connsiteY1381" fmla="*/ 1579089 h 6680837"/>
                  <a:gd name="connsiteX1382" fmla="*/ 5413863 w 6423007"/>
                  <a:gd name="connsiteY1382" fmla="*/ 1623882 h 6680837"/>
                  <a:gd name="connsiteX1383" fmla="*/ 5414003 w 6423007"/>
                  <a:gd name="connsiteY1383" fmla="*/ 1624327 h 6680837"/>
                  <a:gd name="connsiteX1384" fmla="*/ 5421141 w 6423007"/>
                  <a:gd name="connsiteY1384" fmla="*/ 1639162 h 6680837"/>
                  <a:gd name="connsiteX1385" fmla="*/ 5435453 w 6423007"/>
                  <a:gd name="connsiteY1385" fmla="*/ 1660806 h 6680837"/>
                  <a:gd name="connsiteX1386" fmla="*/ 5437549 w 6423007"/>
                  <a:gd name="connsiteY1386" fmla="*/ 1673452 h 6680837"/>
                  <a:gd name="connsiteX1387" fmla="*/ 5405805 w 6423007"/>
                  <a:gd name="connsiteY1387" fmla="*/ 1777132 h 6680837"/>
                  <a:gd name="connsiteX1388" fmla="*/ 5326645 w 6423007"/>
                  <a:gd name="connsiteY1388" fmla="*/ 1795129 h 6680837"/>
                  <a:gd name="connsiteX1389" fmla="*/ 5149973 w 6423007"/>
                  <a:gd name="connsiteY1389" fmla="*/ 1730700 h 6680837"/>
                  <a:gd name="connsiteX1390" fmla="*/ 4987209 w 6423007"/>
                  <a:gd name="connsiteY1390" fmla="*/ 1660665 h 6680837"/>
                  <a:gd name="connsiteX1391" fmla="*/ 4900005 w 6423007"/>
                  <a:gd name="connsiteY1391" fmla="*/ 1612329 h 6680837"/>
                  <a:gd name="connsiteX1392" fmla="*/ 4874285 w 6423007"/>
                  <a:gd name="connsiteY1392" fmla="*/ 1599178 h 6680837"/>
                  <a:gd name="connsiteX1393" fmla="*/ 4733551 w 6423007"/>
                  <a:gd name="connsiteY1393" fmla="*/ 1548909 h 6680837"/>
                  <a:gd name="connsiteX1394" fmla="*/ 4542639 w 6423007"/>
                  <a:gd name="connsiteY1394" fmla="*/ 1450309 h 6680837"/>
                  <a:gd name="connsiteX1395" fmla="*/ 4463563 w 6423007"/>
                  <a:gd name="connsiteY1395" fmla="*/ 1427351 h 6680837"/>
                  <a:gd name="connsiteX1396" fmla="*/ 4357175 w 6423007"/>
                  <a:gd name="connsiteY1396" fmla="*/ 1391995 h 6680837"/>
                  <a:gd name="connsiteX1397" fmla="*/ 4316797 w 6423007"/>
                  <a:gd name="connsiteY1397" fmla="*/ 1345844 h 6680837"/>
                  <a:gd name="connsiteX1398" fmla="*/ 4312537 w 6423007"/>
                  <a:gd name="connsiteY1398" fmla="*/ 1338823 h 6680837"/>
                  <a:gd name="connsiteX1399" fmla="*/ 4301347 w 6423007"/>
                  <a:gd name="connsiteY1399" fmla="*/ 1334948 h 6680837"/>
                  <a:gd name="connsiteX1400" fmla="*/ 4257239 w 6423007"/>
                  <a:gd name="connsiteY1400" fmla="*/ 1296507 h 6680837"/>
                  <a:gd name="connsiteX1401" fmla="*/ 4126293 w 6423007"/>
                  <a:gd name="connsiteY1401" fmla="*/ 1248413 h 6680837"/>
                  <a:gd name="connsiteX1402" fmla="*/ 3894649 w 6423007"/>
                  <a:gd name="connsiteY1402" fmla="*/ 1174928 h 6680837"/>
                  <a:gd name="connsiteX1403" fmla="*/ 3854689 w 6423007"/>
                  <a:gd name="connsiteY1403" fmla="*/ 1183134 h 6680837"/>
                  <a:gd name="connsiteX1404" fmla="*/ 3807607 w 6423007"/>
                  <a:gd name="connsiteY1404" fmla="*/ 1192762 h 6680837"/>
                  <a:gd name="connsiteX1405" fmla="*/ 3532397 w 6423007"/>
                  <a:gd name="connsiteY1405" fmla="*/ 1093137 h 6680837"/>
                  <a:gd name="connsiteX1406" fmla="*/ 3384615 w 6423007"/>
                  <a:gd name="connsiteY1406" fmla="*/ 1058863 h 6680837"/>
                  <a:gd name="connsiteX1407" fmla="*/ 3358727 w 6423007"/>
                  <a:gd name="connsiteY1407" fmla="*/ 1053584 h 6680837"/>
                  <a:gd name="connsiteX1408" fmla="*/ 3259201 w 6423007"/>
                  <a:gd name="connsiteY1408" fmla="*/ 1121174 h 6680837"/>
                  <a:gd name="connsiteX1409" fmla="*/ 3209689 w 6423007"/>
                  <a:gd name="connsiteY1409" fmla="*/ 1170925 h 6680837"/>
                  <a:gd name="connsiteX1410" fmla="*/ 3182293 w 6423007"/>
                  <a:gd name="connsiteY1410" fmla="*/ 1180975 h 6680837"/>
                  <a:gd name="connsiteX1411" fmla="*/ 3093205 w 6423007"/>
                  <a:gd name="connsiteY1411" fmla="*/ 1228368 h 6680837"/>
                  <a:gd name="connsiteX1412" fmla="*/ 3059699 w 6423007"/>
                  <a:gd name="connsiteY1412" fmla="*/ 1226158 h 6680837"/>
                  <a:gd name="connsiteX1413" fmla="*/ 3054469 w 6423007"/>
                  <a:gd name="connsiteY1413" fmla="*/ 1232764 h 6680837"/>
                  <a:gd name="connsiteX1414" fmla="*/ 3047025 w 6423007"/>
                  <a:gd name="connsiteY1414" fmla="*/ 1237874 h 6680837"/>
                  <a:gd name="connsiteX1415" fmla="*/ 2890805 w 6423007"/>
                  <a:gd name="connsiteY1415" fmla="*/ 1323553 h 6680837"/>
                  <a:gd name="connsiteX1416" fmla="*/ 2740785 w 6423007"/>
                  <a:gd name="connsiteY1416" fmla="*/ 1377069 h 6680837"/>
                  <a:gd name="connsiteX1417" fmla="*/ 2741393 w 6423007"/>
                  <a:gd name="connsiteY1417" fmla="*/ 1376114 h 6680837"/>
                  <a:gd name="connsiteX1418" fmla="*/ 2736099 w 6423007"/>
                  <a:gd name="connsiteY1418" fmla="*/ 1378619 h 6680837"/>
                  <a:gd name="connsiteX1419" fmla="*/ 2682483 w 6423007"/>
                  <a:gd name="connsiteY1419" fmla="*/ 1380625 h 6680837"/>
                  <a:gd name="connsiteX1420" fmla="*/ 2618811 w 6423007"/>
                  <a:gd name="connsiteY1420" fmla="*/ 1392262 h 6680837"/>
                  <a:gd name="connsiteX1421" fmla="*/ 2601303 w 6423007"/>
                  <a:gd name="connsiteY1421" fmla="*/ 1400553 h 6680837"/>
                  <a:gd name="connsiteX1422" fmla="*/ 2600989 w 6423007"/>
                  <a:gd name="connsiteY1422" fmla="*/ 1400948 h 6680837"/>
                  <a:gd name="connsiteX1423" fmla="*/ 2599119 w 6423007"/>
                  <a:gd name="connsiteY1423" fmla="*/ 1426858 h 6680837"/>
                  <a:gd name="connsiteX1424" fmla="*/ 2620843 w 6423007"/>
                  <a:gd name="connsiteY1424" fmla="*/ 1446735 h 6680837"/>
                  <a:gd name="connsiteX1425" fmla="*/ 2634911 w 6423007"/>
                  <a:gd name="connsiteY1425" fmla="*/ 1466367 h 6680837"/>
                  <a:gd name="connsiteX1426" fmla="*/ 2610887 w 6423007"/>
                  <a:gd name="connsiteY1426" fmla="*/ 1485671 h 6680837"/>
                  <a:gd name="connsiteX1427" fmla="*/ 2590601 w 6423007"/>
                  <a:gd name="connsiteY1427" fmla="*/ 1512950 h 6680837"/>
                  <a:gd name="connsiteX1428" fmla="*/ 2561577 w 6423007"/>
                  <a:gd name="connsiteY1428" fmla="*/ 1594205 h 6680837"/>
                  <a:gd name="connsiteX1429" fmla="*/ 2535731 w 6423007"/>
                  <a:gd name="connsiteY1429" fmla="*/ 1607548 h 6680837"/>
                  <a:gd name="connsiteX1430" fmla="*/ 2446223 w 6423007"/>
                  <a:gd name="connsiteY1430" fmla="*/ 1655247 h 6680837"/>
                  <a:gd name="connsiteX1431" fmla="*/ 2321799 w 6423007"/>
                  <a:gd name="connsiteY1431" fmla="*/ 1701099 h 6680837"/>
                  <a:gd name="connsiteX1432" fmla="*/ 2272249 w 6423007"/>
                  <a:gd name="connsiteY1432" fmla="*/ 1636926 h 6680837"/>
                  <a:gd name="connsiteX1433" fmla="*/ 2253407 w 6423007"/>
                  <a:gd name="connsiteY1433" fmla="*/ 1588699 h 6680837"/>
                  <a:gd name="connsiteX1434" fmla="*/ 2244915 w 6423007"/>
                  <a:gd name="connsiteY1434" fmla="*/ 1541193 h 6680837"/>
                  <a:gd name="connsiteX1435" fmla="*/ 2243827 w 6423007"/>
                  <a:gd name="connsiteY1435" fmla="*/ 1538649 h 6680837"/>
                  <a:gd name="connsiteX1436" fmla="*/ 2238845 w 6423007"/>
                  <a:gd name="connsiteY1436" fmla="*/ 1535345 h 6680837"/>
                  <a:gd name="connsiteX1437" fmla="*/ 2226193 w 6423007"/>
                  <a:gd name="connsiteY1437" fmla="*/ 1534158 h 6680837"/>
                  <a:gd name="connsiteX1438" fmla="*/ 2204599 w 6423007"/>
                  <a:gd name="connsiteY1438" fmla="*/ 1541489 h 6680837"/>
                  <a:gd name="connsiteX1439" fmla="*/ 2185535 w 6423007"/>
                  <a:gd name="connsiteY1439" fmla="*/ 1534680 h 6680837"/>
                  <a:gd name="connsiteX1440" fmla="*/ 2184627 w 6423007"/>
                  <a:gd name="connsiteY1440" fmla="*/ 1533562 h 6680837"/>
                  <a:gd name="connsiteX1441" fmla="*/ 2187073 w 6423007"/>
                  <a:gd name="connsiteY1441" fmla="*/ 1542032 h 6680837"/>
                  <a:gd name="connsiteX1442" fmla="*/ 2179863 w 6423007"/>
                  <a:gd name="connsiteY1442" fmla="*/ 1547398 h 6680837"/>
                  <a:gd name="connsiteX1443" fmla="*/ 2104661 w 6423007"/>
                  <a:gd name="connsiteY1443" fmla="*/ 1524507 h 6680837"/>
                  <a:gd name="connsiteX1444" fmla="*/ 2005395 w 6423007"/>
                  <a:gd name="connsiteY1444" fmla="*/ 1539345 h 6680837"/>
                  <a:gd name="connsiteX1445" fmla="*/ 1982341 w 6423007"/>
                  <a:gd name="connsiteY1445" fmla="*/ 1548316 h 6680837"/>
                  <a:gd name="connsiteX1446" fmla="*/ 1946121 w 6423007"/>
                  <a:gd name="connsiteY1446" fmla="*/ 1583026 h 6680837"/>
                  <a:gd name="connsiteX1447" fmla="*/ 1931611 w 6423007"/>
                  <a:gd name="connsiteY1447" fmla="*/ 1653284 h 6680837"/>
                  <a:gd name="connsiteX1448" fmla="*/ 1940579 w 6423007"/>
                  <a:gd name="connsiteY1448" fmla="*/ 1694870 h 6680837"/>
                  <a:gd name="connsiteX1449" fmla="*/ 1968159 w 6423007"/>
                  <a:gd name="connsiteY1449" fmla="*/ 1769574 h 6680837"/>
                  <a:gd name="connsiteX1450" fmla="*/ 2001607 w 6423007"/>
                  <a:gd name="connsiteY1450" fmla="*/ 1827845 h 6680837"/>
                  <a:gd name="connsiteX1451" fmla="*/ 2033883 w 6423007"/>
                  <a:gd name="connsiteY1451" fmla="*/ 1848639 h 6680837"/>
                  <a:gd name="connsiteX1452" fmla="*/ 2003029 w 6423007"/>
                  <a:gd name="connsiteY1452" fmla="*/ 1853501 h 6680837"/>
                  <a:gd name="connsiteX1453" fmla="*/ 1903433 w 6423007"/>
                  <a:gd name="connsiteY1453" fmla="*/ 1828514 h 6680837"/>
                  <a:gd name="connsiteX1454" fmla="*/ 1887753 w 6423007"/>
                  <a:gd name="connsiteY1454" fmla="*/ 1824238 h 6680837"/>
                  <a:gd name="connsiteX1455" fmla="*/ 1723435 w 6423007"/>
                  <a:gd name="connsiteY1455" fmla="*/ 1784074 h 6680837"/>
                  <a:gd name="connsiteX1456" fmla="*/ 1655525 w 6423007"/>
                  <a:gd name="connsiteY1456" fmla="*/ 1788936 h 6680837"/>
                  <a:gd name="connsiteX1457" fmla="*/ 1626007 w 6423007"/>
                  <a:gd name="connsiteY1457" fmla="*/ 1916039 h 6680837"/>
                  <a:gd name="connsiteX1458" fmla="*/ 1745973 w 6423007"/>
                  <a:gd name="connsiteY1458" fmla="*/ 2002567 h 6680837"/>
                  <a:gd name="connsiteX1459" fmla="*/ 1821845 w 6423007"/>
                  <a:gd name="connsiteY1459" fmla="*/ 2030990 h 6680837"/>
                  <a:gd name="connsiteX1460" fmla="*/ 1853115 w 6423007"/>
                  <a:gd name="connsiteY1460" fmla="*/ 2062013 h 6680837"/>
                  <a:gd name="connsiteX1461" fmla="*/ 1816477 w 6423007"/>
                  <a:gd name="connsiteY1461" fmla="*/ 2060838 h 6680837"/>
                  <a:gd name="connsiteX1462" fmla="*/ 1778245 w 6423007"/>
                  <a:gd name="connsiteY1462" fmla="*/ 2078947 h 6680837"/>
                  <a:gd name="connsiteX1463" fmla="*/ 1728109 w 6423007"/>
                  <a:gd name="connsiteY1463" fmla="*/ 2119275 h 6680837"/>
                  <a:gd name="connsiteX1464" fmla="*/ 1698679 w 6423007"/>
                  <a:gd name="connsiteY1464" fmla="*/ 2149791 h 6680837"/>
                  <a:gd name="connsiteX1465" fmla="*/ 1681153 w 6423007"/>
                  <a:gd name="connsiteY1465" fmla="*/ 2213679 h 6680837"/>
                  <a:gd name="connsiteX1466" fmla="*/ 1664887 w 6423007"/>
                  <a:gd name="connsiteY1466" fmla="*/ 2236987 h 6680837"/>
                  <a:gd name="connsiteX1467" fmla="*/ 1554217 w 6423007"/>
                  <a:gd name="connsiteY1467" fmla="*/ 2305987 h 6680837"/>
                  <a:gd name="connsiteX1468" fmla="*/ 1508607 w 6423007"/>
                  <a:gd name="connsiteY1468" fmla="*/ 2355871 h 6680837"/>
                  <a:gd name="connsiteX1469" fmla="*/ 1436333 w 6423007"/>
                  <a:gd name="connsiteY1469" fmla="*/ 2435939 h 6680837"/>
                  <a:gd name="connsiteX1470" fmla="*/ 1401289 w 6423007"/>
                  <a:gd name="connsiteY1470" fmla="*/ 2434010 h 6680837"/>
                  <a:gd name="connsiteX1471" fmla="*/ 1361131 w 6423007"/>
                  <a:gd name="connsiteY1471" fmla="*/ 2431578 h 6680837"/>
                  <a:gd name="connsiteX1472" fmla="*/ 1316275 w 6423007"/>
                  <a:gd name="connsiteY1472" fmla="*/ 2464526 h 6680837"/>
                  <a:gd name="connsiteX1473" fmla="*/ 1202837 w 6423007"/>
                  <a:gd name="connsiteY1473" fmla="*/ 2533861 h 6680837"/>
                  <a:gd name="connsiteX1474" fmla="*/ 1170139 w 6423007"/>
                  <a:gd name="connsiteY1474" fmla="*/ 2569828 h 6680837"/>
                  <a:gd name="connsiteX1475" fmla="*/ 1128045 w 6423007"/>
                  <a:gd name="connsiteY1475" fmla="*/ 2676558 h 6680837"/>
                  <a:gd name="connsiteX1476" fmla="*/ 1111863 w 6423007"/>
                  <a:gd name="connsiteY1476" fmla="*/ 2732983 h 6680837"/>
                  <a:gd name="connsiteX1477" fmla="*/ 1127959 w 6423007"/>
                  <a:gd name="connsiteY1477" fmla="*/ 2754615 h 6680837"/>
                  <a:gd name="connsiteX1478" fmla="*/ 1154615 w 6423007"/>
                  <a:gd name="connsiteY1478" fmla="*/ 2798549 h 6680837"/>
                  <a:gd name="connsiteX1479" fmla="*/ 1109760 w 6423007"/>
                  <a:gd name="connsiteY1479" fmla="*/ 2831498 h 6680837"/>
                  <a:gd name="connsiteX1480" fmla="*/ 1091064 w 6423007"/>
                  <a:gd name="connsiteY1480" fmla="*/ 2839379 h 6680837"/>
                  <a:gd name="connsiteX1481" fmla="*/ 1107410 w 6423007"/>
                  <a:gd name="connsiteY1481" fmla="*/ 2867718 h 6680837"/>
                  <a:gd name="connsiteX1482" fmla="*/ 1125017 w 6423007"/>
                  <a:gd name="connsiteY1482" fmla="*/ 2855477 h 6680837"/>
                  <a:gd name="connsiteX1483" fmla="*/ 1163583 w 6423007"/>
                  <a:gd name="connsiteY1483" fmla="*/ 2858664 h 6680837"/>
                  <a:gd name="connsiteX1484" fmla="*/ 1184205 w 6423007"/>
                  <a:gd name="connsiteY1484" fmla="*/ 2889854 h 6680837"/>
                  <a:gd name="connsiteX1485" fmla="*/ 1175481 w 6423007"/>
                  <a:gd name="connsiteY1485" fmla="*/ 2966150 h 6680837"/>
                  <a:gd name="connsiteX1486" fmla="*/ 1155863 w 6423007"/>
                  <a:gd name="connsiteY1486" fmla="*/ 2961790 h 6680837"/>
                  <a:gd name="connsiteX1487" fmla="*/ 1089800 w 6423007"/>
                  <a:gd name="connsiteY1487" fmla="*/ 2935546 h 6680837"/>
                  <a:gd name="connsiteX1488" fmla="*/ 1063391 w 6423007"/>
                  <a:gd name="connsiteY1488" fmla="*/ 2935378 h 6680837"/>
                  <a:gd name="connsiteX1489" fmla="*/ 1084684 w 6423007"/>
                  <a:gd name="connsiteY1489" fmla="*/ 2953571 h 6680837"/>
                  <a:gd name="connsiteX1490" fmla="*/ 1089626 w 6423007"/>
                  <a:gd name="connsiteY1490" fmla="*/ 3017542 h 6680837"/>
                  <a:gd name="connsiteX1491" fmla="*/ 1051813 w 6423007"/>
                  <a:gd name="connsiteY1491" fmla="*/ 3053007 h 6680837"/>
                  <a:gd name="connsiteX1492" fmla="*/ 1037559 w 6423007"/>
                  <a:gd name="connsiteY1492" fmla="*/ 3074386 h 6680837"/>
                  <a:gd name="connsiteX1493" fmla="*/ 1006953 w 6423007"/>
                  <a:gd name="connsiteY1493" fmla="*/ 3160072 h 6680837"/>
                  <a:gd name="connsiteX1494" fmla="*/ 1014749 w 6423007"/>
                  <a:gd name="connsiteY1494" fmla="*/ 3182709 h 6680837"/>
                  <a:gd name="connsiteX1495" fmla="*/ 1035625 w 6423007"/>
                  <a:gd name="connsiteY1495" fmla="*/ 3183548 h 6680837"/>
                  <a:gd name="connsiteX1496" fmla="*/ 1092046 w 6423007"/>
                  <a:gd name="connsiteY1496" fmla="*/ 3218261 h 6680837"/>
                  <a:gd name="connsiteX1497" fmla="*/ 1112669 w 6423007"/>
                  <a:gd name="connsiteY1497" fmla="*/ 3249450 h 6680837"/>
                  <a:gd name="connsiteX1498" fmla="*/ 1124991 w 6423007"/>
                  <a:gd name="connsiteY1498" fmla="*/ 3281646 h 6680837"/>
                  <a:gd name="connsiteX1499" fmla="*/ 1089945 w 6423007"/>
                  <a:gd name="connsiteY1499" fmla="*/ 3298246 h 6680837"/>
                  <a:gd name="connsiteX1500" fmla="*/ 1016920 w 6423007"/>
                  <a:gd name="connsiteY1500" fmla="*/ 3339662 h 6680837"/>
                  <a:gd name="connsiteX1501" fmla="*/ 1055738 w 6423007"/>
                  <a:gd name="connsiteY1501" fmla="*/ 3331028 h 6680837"/>
                  <a:gd name="connsiteX1502" fmla="*/ 1100508 w 6423007"/>
                  <a:gd name="connsiteY1502" fmla="*/ 3339077 h 6680837"/>
                  <a:gd name="connsiteX1503" fmla="*/ 1091115 w 6423007"/>
                  <a:gd name="connsiteY1503" fmla="*/ 3372782 h 6680837"/>
                  <a:gd name="connsiteX1504" fmla="*/ 1088765 w 6423007"/>
                  <a:gd name="connsiteY1504" fmla="*/ 3390472 h 6680837"/>
                  <a:gd name="connsiteX1505" fmla="*/ 1065116 w 6423007"/>
                  <a:gd name="connsiteY1505" fmla="*/ 3519672 h 6680837"/>
                  <a:gd name="connsiteX1506" fmla="*/ 1059499 w 6423007"/>
                  <a:gd name="connsiteY1506" fmla="*/ 3524283 h 6680837"/>
                  <a:gd name="connsiteX1507" fmla="*/ 1046667 w 6423007"/>
                  <a:gd name="connsiteY1507" fmla="*/ 3589847 h 6680837"/>
                  <a:gd name="connsiteX1508" fmla="*/ 1036686 w 6423007"/>
                  <a:gd name="connsiteY1508" fmla="*/ 3651135 h 6680837"/>
                  <a:gd name="connsiteX1509" fmla="*/ 1026876 w 6423007"/>
                  <a:gd name="connsiteY1509" fmla="*/ 3686014 h 6680837"/>
                  <a:gd name="connsiteX1510" fmla="*/ 1005160 w 6423007"/>
                  <a:gd name="connsiteY1510" fmla="*/ 3706051 h 6680837"/>
                  <a:gd name="connsiteX1511" fmla="*/ 1021420 w 6423007"/>
                  <a:gd name="connsiteY1511" fmla="*/ 3775389 h 6680837"/>
                  <a:gd name="connsiteX1512" fmla="*/ 1134181 w 6423007"/>
                  <a:gd name="connsiteY1512" fmla="*/ 3793166 h 6680837"/>
                  <a:gd name="connsiteX1513" fmla="*/ 1160087 w 6423007"/>
                  <a:gd name="connsiteY1513" fmla="*/ 3798449 h 6680837"/>
                  <a:gd name="connsiteX1514" fmla="*/ 1209803 w 6423007"/>
                  <a:gd name="connsiteY1514" fmla="*/ 3796354 h 6680837"/>
                  <a:gd name="connsiteX1515" fmla="*/ 1240905 w 6423007"/>
                  <a:gd name="connsiteY1515" fmla="*/ 3816728 h 6680837"/>
                  <a:gd name="connsiteX1516" fmla="*/ 1251467 w 6423007"/>
                  <a:gd name="connsiteY1516" fmla="*/ 3857559 h 6680837"/>
                  <a:gd name="connsiteX1517" fmla="*/ 1316107 w 6423007"/>
                  <a:gd name="connsiteY1517" fmla="*/ 3839618 h 6680837"/>
                  <a:gd name="connsiteX1518" fmla="*/ 1326335 w 6423007"/>
                  <a:gd name="connsiteY1518" fmla="*/ 3822096 h 6680837"/>
                  <a:gd name="connsiteX1519" fmla="*/ 1381587 w 6423007"/>
                  <a:gd name="connsiteY1519" fmla="*/ 3800801 h 6680837"/>
                  <a:gd name="connsiteX1520" fmla="*/ 1398019 w 6423007"/>
                  <a:gd name="connsiteY1520" fmla="*/ 3806671 h 6680837"/>
                  <a:gd name="connsiteX1521" fmla="*/ 1506753 w 6423007"/>
                  <a:gd name="connsiteY1521" fmla="*/ 3865362 h 6680837"/>
                  <a:gd name="connsiteX1522" fmla="*/ 1516311 w 6423007"/>
                  <a:gd name="connsiteY1522" fmla="*/ 3879364 h 6680837"/>
                  <a:gd name="connsiteX1523" fmla="*/ 1523183 w 6423007"/>
                  <a:gd name="connsiteY1523" fmla="*/ 3908290 h 6680837"/>
                  <a:gd name="connsiteX1524" fmla="*/ 1575917 w 6423007"/>
                  <a:gd name="connsiteY1524" fmla="*/ 3912567 h 6680837"/>
                  <a:gd name="connsiteX1525" fmla="*/ 1586983 w 6423007"/>
                  <a:gd name="connsiteY1525" fmla="*/ 3892696 h 6680837"/>
                  <a:gd name="connsiteX1526" fmla="*/ 1594783 w 6423007"/>
                  <a:gd name="connsiteY1526" fmla="*/ 3859747 h 6680837"/>
                  <a:gd name="connsiteX1527" fmla="*/ 1632595 w 6423007"/>
                  <a:gd name="connsiteY1527" fmla="*/ 3861341 h 6680837"/>
                  <a:gd name="connsiteX1528" fmla="*/ 1667973 w 6423007"/>
                  <a:gd name="connsiteY1528" fmla="*/ 3884565 h 6680837"/>
                  <a:gd name="connsiteX1529" fmla="*/ 1687421 w 6423007"/>
                  <a:gd name="connsiteY1529" fmla="*/ 3896807 h 6680837"/>
                  <a:gd name="connsiteX1530" fmla="*/ 1781571 w 6423007"/>
                  <a:gd name="connsiteY1530" fmla="*/ 3918524 h 6680837"/>
                  <a:gd name="connsiteX1531" fmla="*/ 1812253 w 6423007"/>
                  <a:gd name="connsiteY1531" fmla="*/ 3958601 h 6680837"/>
                  <a:gd name="connsiteX1532" fmla="*/ 1809819 w 6423007"/>
                  <a:gd name="connsiteY1532" fmla="*/ 3980232 h 6680837"/>
                  <a:gd name="connsiteX1533" fmla="*/ 1838827 w 6423007"/>
                  <a:gd name="connsiteY1533" fmla="*/ 4006475 h 6680837"/>
                  <a:gd name="connsiteX1534" fmla="*/ 1899277 w 6423007"/>
                  <a:gd name="connsiteY1534" fmla="*/ 3963215 h 6680837"/>
                  <a:gd name="connsiteX1535" fmla="*/ 1949999 w 6423007"/>
                  <a:gd name="connsiteY1535" fmla="*/ 3950891 h 6680837"/>
                  <a:gd name="connsiteX1536" fmla="*/ 1962907 w 6423007"/>
                  <a:gd name="connsiteY1536" fmla="*/ 3992560 h 6680837"/>
                  <a:gd name="connsiteX1537" fmla="*/ 2062849 w 6423007"/>
                  <a:gd name="connsiteY1537" fmla="*/ 3872082 h 6680837"/>
                  <a:gd name="connsiteX1538" fmla="*/ 2075347 w 6423007"/>
                  <a:gd name="connsiteY1538" fmla="*/ 3803751 h 6680837"/>
                  <a:gd name="connsiteX1539" fmla="*/ 2096645 w 6423007"/>
                  <a:gd name="connsiteY1539" fmla="*/ 3747829 h 6680837"/>
                  <a:gd name="connsiteX1540" fmla="*/ 2173023 w 6423007"/>
                  <a:gd name="connsiteY1540" fmla="*/ 3697023 h 6680837"/>
                  <a:gd name="connsiteX1541" fmla="*/ 2130939 w 6423007"/>
                  <a:gd name="connsiteY1541" fmla="*/ 3655519 h 6680837"/>
                  <a:gd name="connsiteX1542" fmla="*/ 2167999 w 6423007"/>
                  <a:gd name="connsiteY1542" fmla="*/ 3581404 h 6680837"/>
                  <a:gd name="connsiteX1543" fmla="*/ 2214699 w 6423007"/>
                  <a:gd name="connsiteY1543" fmla="*/ 3572938 h 6680837"/>
                  <a:gd name="connsiteX1544" fmla="*/ 2164565 w 6423007"/>
                  <a:gd name="connsiteY1544" fmla="*/ 3539148 h 6680837"/>
                  <a:gd name="connsiteX1545" fmla="*/ 2177649 w 6423007"/>
                  <a:gd name="connsiteY1545" fmla="*/ 3480291 h 6680837"/>
                  <a:gd name="connsiteX1546" fmla="*/ 2254779 w 6423007"/>
                  <a:gd name="connsiteY1546" fmla="*/ 3486665 h 6680837"/>
                  <a:gd name="connsiteX1547" fmla="*/ 2294013 w 6423007"/>
                  <a:gd name="connsiteY1547" fmla="*/ 3532443 h 6680837"/>
                  <a:gd name="connsiteX1548" fmla="*/ 2325617 w 6423007"/>
                  <a:gd name="connsiteY1548" fmla="*/ 3566232 h 6680837"/>
                  <a:gd name="connsiteX1549" fmla="*/ 2365439 w 6423007"/>
                  <a:gd name="connsiteY1549" fmla="*/ 3584427 h 6680837"/>
                  <a:gd name="connsiteX1550" fmla="*/ 2395033 w 6423007"/>
                  <a:gd name="connsiteY1550" fmla="*/ 3620144 h 6680837"/>
                  <a:gd name="connsiteX1551" fmla="*/ 2381361 w 6423007"/>
                  <a:gd name="connsiteY1551" fmla="*/ 3688056 h 6680837"/>
                  <a:gd name="connsiteX1552" fmla="*/ 2355703 w 6423007"/>
                  <a:gd name="connsiteY1552" fmla="*/ 3726539 h 6680837"/>
                  <a:gd name="connsiteX1553" fmla="*/ 2313533 w 6423007"/>
                  <a:gd name="connsiteY1553" fmla="*/ 3763093 h 6680837"/>
                  <a:gd name="connsiteX1554" fmla="*/ 2266249 w 6423007"/>
                  <a:gd name="connsiteY1554" fmla="*/ 3762086 h 6680837"/>
                  <a:gd name="connsiteX1555" fmla="*/ 2248391 w 6423007"/>
                  <a:gd name="connsiteY1555" fmla="*/ 3749090 h 6680837"/>
                  <a:gd name="connsiteX1556" fmla="*/ 2225669 w 6423007"/>
                  <a:gd name="connsiteY1556" fmla="*/ 3779356 h 6680837"/>
                  <a:gd name="connsiteX1557" fmla="*/ 2302961 w 6423007"/>
                  <a:gd name="connsiteY1557" fmla="*/ 3889024 h 6680837"/>
                  <a:gd name="connsiteX1558" fmla="*/ 2334481 w 6423007"/>
                  <a:gd name="connsiteY1558" fmla="*/ 3926753 h 6680837"/>
                  <a:gd name="connsiteX1559" fmla="*/ 2345037 w 6423007"/>
                  <a:gd name="connsiteY1559" fmla="*/ 4041700 h 6680837"/>
                  <a:gd name="connsiteX1560" fmla="*/ 2336485 w 6423007"/>
                  <a:gd name="connsiteY1560" fmla="*/ 4073058 h 6680837"/>
                  <a:gd name="connsiteX1561" fmla="*/ 2283243 w 6423007"/>
                  <a:gd name="connsiteY1561" fmla="*/ 4148011 h 6680837"/>
                  <a:gd name="connsiteX1562" fmla="*/ 2240149 w 6423007"/>
                  <a:gd name="connsiteY1562" fmla="*/ 4153794 h 6680837"/>
                  <a:gd name="connsiteX1563" fmla="*/ 2218435 w 6423007"/>
                  <a:gd name="connsiteY1563" fmla="*/ 4155303 h 6680837"/>
                  <a:gd name="connsiteX1564" fmla="*/ 2191523 w 6423007"/>
                  <a:gd name="connsiteY1564" fmla="*/ 4160250 h 6680837"/>
                  <a:gd name="connsiteX1565" fmla="*/ 2049929 w 6423007"/>
                  <a:gd name="connsiteY1565" fmla="*/ 4034232 h 6680837"/>
                  <a:gd name="connsiteX1566" fmla="*/ 2041203 w 6423007"/>
                  <a:gd name="connsiteY1566" fmla="*/ 4147586 h 6680837"/>
                  <a:gd name="connsiteX1567" fmla="*/ 2051933 w 6423007"/>
                  <a:gd name="connsiteY1567" fmla="*/ 4180536 h 6680837"/>
                  <a:gd name="connsiteX1568" fmla="*/ 2115981 w 6423007"/>
                  <a:gd name="connsiteY1568" fmla="*/ 4245767 h 6680837"/>
                  <a:gd name="connsiteX1569" fmla="*/ 2237461 w 6423007"/>
                  <a:gd name="connsiteY1569" fmla="*/ 4261364 h 6680837"/>
                  <a:gd name="connsiteX1570" fmla="*/ 2265211 w 6423007"/>
                  <a:gd name="connsiteY1570" fmla="*/ 4272600 h 6680837"/>
                  <a:gd name="connsiteX1571" fmla="*/ 2266047 w 6423007"/>
                  <a:gd name="connsiteY1571" fmla="*/ 4307310 h 6680837"/>
                  <a:gd name="connsiteX1572" fmla="*/ 2278537 w 6423007"/>
                  <a:gd name="connsiteY1572" fmla="*/ 4350154 h 6680837"/>
                  <a:gd name="connsiteX1573" fmla="*/ 2325567 w 6423007"/>
                  <a:gd name="connsiteY1573" fmla="*/ 4381511 h 6680837"/>
                  <a:gd name="connsiteX1574" fmla="*/ 2324479 w 6423007"/>
                  <a:gd name="connsiteY1574" fmla="*/ 4340094 h 6680837"/>
                  <a:gd name="connsiteX1575" fmla="*/ 2351981 w 6423007"/>
                  <a:gd name="connsiteY1575" fmla="*/ 4307564 h 6680837"/>
                  <a:gd name="connsiteX1576" fmla="*/ 2381901 w 6423007"/>
                  <a:gd name="connsiteY1576" fmla="*/ 4308200 h 6680837"/>
                  <a:gd name="connsiteX1577" fmla="*/ 2388347 w 6423007"/>
                  <a:gd name="connsiteY1577" fmla="*/ 4320525 h 6680837"/>
                  <a:gd name="connsiteX1578" fmla="*/ 2408011 w 6423007"/>
                  <a:gd name="connsiteY1578" fmla="*/ 4325677 h 6680837"/>
                  <a:gd name="connsiteX1579" fmla="*/ 2435807 w 6423007"/>
                  <a:gd name="connsiteY1579" fmla="*/ 4332959 h 6680837"/>
                  <a:gd name="connsiteX1580" fmla="*/ 2450617 w 6423007"/>
                  <a:gd name="connsiteY1580" fmla="*/ 4358102 h 6680837"/>
                  <a:gd name="connsiteX1581" fmla="*/ 2454117 w 6423007"/>
                  <a:gd name="connsiteY1581" fmla="*/ 4396410 h 6680837"/>
                  <a:gd name="connsiteX1582" fmla="*/ 2513665 w 6423007"/>
                  <a:gd name="connsiteY1582" fmla="*/ 4374004 h 6680837"/>
                  <a:gd name="connsiteX1583" fmla="*/ 2528911 w 6423007"/>
                  <a:gd name="connsiteY1583" fmla="*/ 4360920 h 6680837"/>
                  <a:gd name="connsiteX1584" fmla="*/ 2526671 w 6423007"/>
                  <a:gd name="connsiteY1584" fmla="*/ 4319091 h 6680837"/>
                  <a:gd name="connsiteX1585" fmla="*/ 2526689 w 6423007"/>
                  <a:gd name="connsiteY1585" fmla="*/ 4282039 h 6680837"/>
                  <a:gd name="connsiteX1586" fmla="*/ 2554333 w 6423007"/>
                  <a:gd name="connsiteY1586" fmla="*/ 4260150 h 6680837"/>
                  <a:gd name="connsiteX1587" fmla="*/ 2577853 w 6423007"/>
                  <a:gd name="connsiteY1587" fmla="*/ 4283109 h 6680837"/>
                  <a:gd name="connsiteX1588" fmla="*/ 2582197 w 6423007"/>
                  <a:gd name="connsiteY1588" fmla="*/ 4300543 h 6680837"/>
                  <a:gd name="connsiteX1589" fmla="*/ 2652801 w 6423007"/>
                  <a:gd name="connsiteY1589" fmla="*/ 4276792 h 6680837"/>
                  <a:gd name="connsiteX1590" fmla="*/ 2685707 w 6423007"/>
                  <a:gd name="connsiteY1590" fmla="*/ 4284575 h 6680837"/>
                  <a:gd name="connsiteX1591" fmla="*/ 2688033 w 6423007"/>
                  <a:gd name="connsiteY1591" fmla="*/ 4322464 h 6680837"/>
                  <a:gd name="connsiteX1592" fmla="*/ 2639445 w 6423007"/>
                  <a:gd name="connsiteY1592" fmla="*/ 4365990 h 6680837"/>
                  <a:gd name="connsiteX1593" fmla="*/ 2618157 w 6423007"/>
                  <a:gd name="connsiteY1593" fmla="*/ 4403386 h 6680837"/>
                  <a:gd name="connsiteX1594" fmla="*/ 2592341 w 6423007"/>
                  <a:gd name="connsiteY1594" fmla="*/ 4449753 h 6680837"/>
                  <a:gd name="connsiteX1595" fmla="*/ 2589399 w 6423007"/>
                  <a:gd name="connsiteY1595" fmla="*/ 4476496 h 6680837"/>
                  <a:gd name="connsiteX1596" fmla="*/ 2609753 w 6423007"/>
                  <a:gd name="connsiteY1596" fmla="*/ 4463913 h 6680837"/>
                  <a:gd name="connsiteX1597" fmla="*/ 2652969 w 6423007"/>
                  <a:gd name="connsiteY1597" fmla="*/ 4450232 h 6680837"/>
                  <a:gd name="connsiteX1598" fmla="*/ 2684281 w 6423007"/>
                  <a:gd name="connsiteY1598" fmla="*/ 4458770 h 6680837"/>
                  <a:gd name="connsiteX1599" fmla="*/ 2734761 w 6423007"/>
                  <a:gd name="connsiteY1599" fmla="*/ 4491359 h 6680837"/>
                  <a:gd name="connsiteX1600" fmla="*/ 2757947 w 6423007"/>
                  <a:gd name="connsiteY1600" fmla="*/ 4511553 h 6680837"/>
                  <a:gd name="connsiteX1601" fmla="*/ 2798827 w 6423007"/>
                  <a:gd name="connsiteY1601" fmla="*/ 4478508 h 6680837"/>
                  <a:gd name="connsiteX1602" fmla="*/ 2838211 w 6423007"/>
                  <a:gd name="connsiteY1602" fmla="*/ 4423753 h 6680837"/>
                  <a:gd name="connsiteX1603" fmla="*/ 2907651 w 6423007"/>
                  <a:gd name="connsiteY1603" fmla="*/ 4381057 h 6680837"/>
                  <a:gd name="connsiteX1604" fmla="*/ 2969877 w 6423007"/>
                  <a:gd name="connsiteY1604" fmla="*/ 4362255 h 6680837"/>
                  <a:gd name="connsiteX1605" fmla="*/ 2954923 w 6423007"/>
                  <a:gd name="connsiteY1605" fmla="*/ 4289413 h 6680837"/>
                  <a:gd name="connsiteX1606" fmla="*/ 2957029 w 6423007"/>
                  <a:gd name="connsiteY1606" fmla="*/ 4265018 h 6680837"/>
                  <a:gd name="connsiteX1607" fmla="*/ 2950861 w 6423007"/>
                  <a:gd name="connsiteY1607" fmla="*/ 4204581 h 6680837"/>
                  <a:gd name="connsiteX1608" fmla="*/ 2932715 w 6423007"/>
                  <a:gd name="connsiteY1608" fmla="*/ 4151776 h 6680837"/>
                  <a:gd name="connsiteX1609" fmla="*/ 2904695 w 6423007"/>
                  <a:gd name="connsiteY1609" fmla="*/ 4082210 h 6680837"/>
                  <a:gd name="connsiteX1610" fmla="*/ 2897919 w 6423007"/>
                  <a:gd name="connsiteY1610" fmla="*/ 4067878 h 6680837"/>
                  <a:gd name="connsiteX1611" fmla="*/ 2913039 w 6423007"/>
                  <a:gd name="connsiteY1611" fmla="*/ 3970045 h 6680837"/>
                  <a:gd name="connsiteX1612" fmla="*/ 2954005 w 6423007"/>
                  <a:gd name="connsiteY1612" fmla="*/ 3933060 h 6680837"/>
                  <a:gd name="connsiteX1613" fmla="*/ 3023617 w 6423007"/>
                  <a:gd name="connsiteY1613" fmla="*/ 3882484 h 6680837"/>
                  <a:gd name="connsiteX1614" fmla="*/ 3059885 w 6423007"/>
                  <a:gd name="connsiteY1614" fmla="*/ 3862350 h 6680837"/>
                  <a:gd name="connsiteX1615" fmla="*/ 3084843 w 6423007"/>
                  <a:gd name="connsiteY1615" fmla="*/ 3855382 h 6680837"/>
                  <a:gd name="connsiteX1616" fmla="*/ 3206387 w 6423007"/>
                  <a:gd name="connsiteY1616" fmla="*/ 3770416 h 6680837"/>
                  <a:gd name="connsiteX1617" fmla="*/ 3279439 w 6423007"/>
                  <a:gd name="connsiteY1617" fmla="*/ 3706511 h 6680837"/>
                  <a:gd name="connsiteX1618" fmla="*/ 3314781 w 6423007"/>
                  <a:gd name="connsiteY1618" fmla="*/ 3692665 h 6680837"/>
                  <a:gd name="connsiteX1619" fmla="*/ 3497253 w 6423007"/>
                  <a:gd name="connsiteY1619" fmla="*/ 3685048 h 6680837"/>
                  <a:gd name="connsiteX1620" fmla="*/ 3519009 w 6423007"/>
                  <a:gd name="connsiteY1620" fmla="*/ 3716642 h 6680837"/>
                  <a:gd name="connsiteX1621" fmla="*/ 3524961 w 6423007"/>
                  <a:gd name="connsiteY1621" fmla="*/ 3877590 h 6680837"/>
                  <a:gd name="connsiteX1622" fmla="*/ 3507001 w 6423007"/>
                  <a:gd name="connsiteY1622" fmla="*/ 3961174 h 6680837"/>
                  <a:gd name="connsiteX1623" fmla="*/ 3509369 w 6423007"/>
                  <a:gd name="connsiteY1623" fmla="*/ 4087753 h 6680837"/>
                  <a:gd name="connsiteX1624" fmla="*/ 3516555 w 6423007"/>
                  <a:gd name="connsiteY1624" fmla="*/ 4119438 h 6680837"/>
                  <a:gd name="connsiteX1625" fmla="*/ 3549707 w 6423007"/>
                  <a:gd name="connsiteY1625" fmla="*/ 4133927 h 6680837"/>
                  <a:gd name="connsiteX1626" fmla="*/ 3614775 w 6423007"/>
                  <a:gd name="connsiteY1626" fmla="*/ 4129374 h 6680837"/>
                  <a:gd name="connsiteX1627" fmla="*/ 3677183 w 6423007"/>
                  <a:gd name="connsiteY1627" fmla="*/ 4084166 h 6680837"/>
                  <a:gd name="connsiteX1628" fmla="*/ 3766807 w 6423007"/>
                  <a:gd name="connsiteY1628" fmla="*/ 4036768 h 6680837"/>
                  <a:gd name="connsiteX1629" fmla="*/ 3781205 w 6423007"/>
                  <a:gd name="connsiteY1629" fmla="*/ 4044559 h 6680837"/>
                  <a:gd name="connsiteX1630" fmla="*/ 3813615 w 6423007"/>
                  <a:gd name="connsiteY1630" fmla="*/ 4038929 h 6680837"/>
                  <a:gd name="connsiteX1631" fmla="*/ 3802405 w 6423007"/>
                  <a:gd name="connsiteY1631" fmla="*/ 4011103 h 6680837"/>
                  <a:gd name="connsiteX1632" fmla="*/ 3735183 w 6423007"/>
                  <a:gd name="connsiteY1632" fmla="*/ 3969885 h 6680837"/>
                  <a:gd name="connsiteX1633" fmla="*/ 3732369 w 6423007"/>
                  <a:gd name="connsiteY1633" fmla="*/ 3900057 h 6680837"/>
                  <a:gd name="connsiteX1634" fmla="*/ 3772489 w 6423007"/>
                  <a:gd name="connsiteY1634" fmla="*/ 3883947 h 6680837"/>
                  <a:gd name="connsiteX1635" fmla="*/ 3798397 w 6423007"/>
                  <a:gd name="connsiteY1635" fmla="*/ 3815113 h 6680837"/>
                  <a:gd name="connsiteX1636" fmla="*/ 3760829 w 6423007"/>
                  <a:gd name="connsiteY1636" fmla="*/ 3750078 h 6680837"/>
                  <a:gd name="connsiteX1637" fmla="*/ 3755157 w 6423007"/>
                  <a:gd name="connsiteY1637" fmla="*/ 3703052 h 6680837"/>
                  <a:gd name="connsiteX1638" fmla="*/ 3740529 w 6423007"/>
                  <a:gd name="connsiteY1638" fmla="*/ 3651504 h 6680837"/>
                  <a:gd name="connsiteX1639" fmla="*/ 3737545 w 6423007"/>
                  <a:gd name="connsiteY1639" fmla="*/ 3589555 h 6680837"/>
                  <a:gd name="connsiteX1640" fmla="*/ 3754067 w 6423007"/>
                  <a:gd name="connsiteY1640" fmla="*/ 3535899 h 6680837"/>
                  <a:gd name="connsiteX1641" fmla="*/ 3767139 w 6423007"/>
                  <a:gd name="connsiteY1641" fmla="*/ 3514098 h 6680837"/>
                  <a:gd name="connsiteX1642" fmla="*/ 3789865 w 6423007"/>
                  <a:gd name="connsiteY1642" fmla="*/ 3446776 h 6680837"/>
                  <a:gd name="connsiteX1643" fmla="*/ 3749731 w 6423007"/>
                  <a:gd name="connsiteY1643" fmla="*/ 3318618 h 6680837"/>
                  <a:gd name="connsiteX1644" fmla="*/ 3748579 w 6423007"/>
                  <a:gd name="connsiteY1644" fmla="*/ 3281147 h 6680837"/>
                  <a:gd name="connsiteX1645" fmla="*/ 3750615 w 6423007"/>
                  <a:gd name="connsiteY1645" fmla="*/ 3223640 h 6680837"/>
                  <a:gd name="connsiteX1646" fmla="*/ 3730441 w 6423007"/>
                  <a:gd name="connsiteY1646" fmla="*/ 3209817 h 6680837"/>
                  <a:gd name="connsiteX1647" fmla="*/ 3712021 w 6423007"/>
                  <a:gd name="connsiteY1647" fmla="*/ 3205884 h 6680837"/>
                  <a:gd name="connsiteX1648" fmla="*/ 3623417 w 6423007"/>
                  <a:gd name="connsiteY1648" fmla="*/ 3224528 h 6680837"/>
                  <a:gd name="connsiteX1649" fmla="*/ 3563481 w 6423007"/>
                  <a:gd name="connsiteY1649" fmla="*/ 3355324 h 6680837"/>
                  <a:gd name="connsiteX1650" fmla="*/ 3519921 w 6423007"/>
                  <a:gd name="connsiteY1650" fmla="*/ 3384766 h 6680837"/>
                  <a:gd name="connsiteX1651" fmla="*/ 3490123 w 6423007"/>
                  <a:gd name="connsiteY1651" fmla="*/ 3360887 h 6680837"/>
                  <a:gd name="connsiteX1652" fmla="*/ 3471489 w 6423007"/>
                  <a:gd name="connsiteY1652" fmla="*/ 3276144 h 6680837"/>
                  <a:gd name="connsiteX1653" fmla="*/ 3398331 w 6423007"/>
                  <a:gd name="connsiteY1653" fmla="*/ 3218247 h 6680837"/>
                  <a:gd name="connsiteX1654" fmla="*/ 3303703 w 6423007"/>
                  <a:gd name="connsiteY1654" fmla="*/ 3224152 h 6680837"/>
                  <a:gd name="connsiteX1655" fmla="*/ 3282185 w 6423007"/>
                  <a:gd name="connsiteY1655" fmla="*/ 3217790 h 6680837"/>
                  <a:gd name="connsiteX1656" fmla="*/ 3220645 w 6423007"/>
                  <a:gd name="connsiteY1656" fmla="*/ 3205073 h 6680837"/>
                  <a:gd name="connsiteX1657" fmla="*/ 3207245 w 6423007"/>
                  <a:gd name="connsiteY1657" fmla="*/ 3205581 h 6680837"/>
                  <a:gd name="connsiteX1658" fmla="*/ 3101343 w 6423007"/>
                  <a:gd name="connsiteY1658" fmla="*/ 3150549 h 6680837"/>
                  <a:gd name="connsiteX1659" fmla="*/ 3067521 w 6423007"/>
                  <a:gd name="connsiteY1659" fmla="*/ 3130526 h 6680837"/>
                  <a:gd name="connsiteX1660" fmla="*/ 3055399 w 6423007"/>
                  <a:gd name="connsiteY1660" fmla="*/ 3090462 h 6680837"/>
                  <a:gd name="connsiteX1661" fmla="*/ 3077107 w 6423007"/>
                  <a:gd name="connsiteY1661" fmla="*/ 3051892 h 6680837"/>
                  <a:gd name="connsiteX1662" fmla="*/ 3032325 w 6423007"/>
                  <a:gd name="connsiteY1662" fmla="*/ 3010751 h 6680837"/>
                  <a:gd name="connsiteX1663" fmla="*/ 2958035 w 6423007"/>
                  <a:gd name="connsiteY1663" fmla="*/ 3041125 h 6680837"/>
                  <a:gd name="connsiteX1664" fmla="*/ 2936261 w 6423007"/>
                  <a:gd name="connsiteY1664" fmla="*/ 3046583 h 6680837"/>
                  <a:gd name="connsiteX1665" fmla="*/ 2848949 w 6423007"/>
                  <a:gd name="connsiteY1665" fmla="*/ 2987602 h 6680837"/>
                  <a:gd name="connsiteX1666" fmla="*/ 2833969 w 6423007"/>
                  <a:gd name="connsiteY1666" fmla="*/ 2970340 h 6680837"/>
                  <a:gd name="connsiteX1667" fmla="*/ 2781745 w 6423007"/>
                  <a:gd name="connsiteY1667" fmla="*/ 2909333 h 6680837"/>
                  <a:gd name="connsiteX1668" fmla="*/ 2761827 w 6423007"/>
                  <a:gd name="connsiteY1668" fmla="*/ 2883690 h 6680837"/>
                  <a:gd name="connsiteX1669" fmla="*/ 2663661 w 6423007"/>
                  <a:gd name="connsiteY1669" fmla="*/ 2825961 h 6680837"/>
                  <a:gd name="connsiteX1670" fmla="*/ 2606021 w 6423007"/>
                  <a:gd name="connsiteY1670" fmla="*/ 2788734 h 6680837"/>
                  <a:gd name="connsiteX1671" fmla="*/ 2617553 w 6423007"/>
                  <a:gd name="connsiteY1671" fmla="*/ 2802515 h 6680837"/>
                  <a:gd name="connsiteX1672" fmla="*/ 2669703 w 6423007"/>
                  <a:gd name="connsiteY1672" fmla="*/ 2832554 h 6680837"/>
                  <a:gd name="connsiteX1673" fmla="*/ 2745593 w 6423007"/>
                  <a:gd name="connsiteY1673" fmla="*/ 2898033 h 6680837"/>
                  <a:gd name="connsiteX1674" fmla="*/ 2743163 w 6423007"/>
                  <a:gd name="connsiteY1674" fmla="*/ 2919659 h 6680837"/>
                  <a:gd name="connsiteX1675" fmla="*/ 2753645 w 6423007"/>
                  <a:gd name="connsiteY1675" fmla="*/ 2945897 h 6680837"/>
                  <a:gd name="connsiteX1676" fmla="*/ 2765473 w 6423007"/>
                  <a:gd name="connsiteY1676" fmla="*/ 2983201 h 6680837"/>
                  <a:gd name="connsiteX1677" fmla="*/ 2601721 w 6423007"/>
                  <a:gd name="connsiteY1677" fmla="*/ 3082167 h 6680837"/>
                  <a:gd name="connsiteX1678" fmla="*/ 2488779 w 6423007"/>
                  <a:gd name="connsiteY1678" fmla="*/ 3127831 h 6680837"/>
                  <a:gd name="connsiteX1679" fmla="*/ 2441655 w 6423007"/>
                  <a:gd name="connsiteY1679" fmla="*/ 3137463 h 6680837"/>
                  <a:gd name="connsiteX1680" fmla="*/ 2341029 w 6423007"/>
                  <a:gd name="connsiteY1680" fmla="*/ 3085642 h 6680837"/>
                  <a:gd name="connsiteX1681" fmla="*/ 2283927 w 6423007"/>
                  <a:gd name="connsiteY1681" fmla="*/ 3082447 h 6680837"/>
                  <a:gd name="connsiteX1682" fmla="*/ 2249383 w 6423007"/>
                  <a:gd name="connsiteY1682" fmla="*/ 3130975 h 6680837"/>
                  <a:gd name="connsiteX1683" fmla="*/ 2270265 w 6423007"/>
                  <a:gd name="connsiteY1683" fmla="*/ 3150341 h 6680837"/>
                  <a:gd name="connsiteX1684" fmla="*/ 2370471 w 6423007"/>
                  <a:gd name="connsiteY1684" fmla="*/ 3184810 h 6680837"/>
                  <a:gd name="connsiteX1685" fmla="*/ 2421039 w 6423007"/>
                  <a:gd name="connsiteY1685" fmla="*/ 3254477 h 6680837"/>
                  <a:gd name="connsiteX1686" fmla="*/ 2461627 w 6423007"/>
                  <a:gd name="connsiteY1686" fmla="*/ 3311316 h 6680837"/>
                  <a:gd name="connsiteX1687" fmla="*/ 2481087 w 6423007"/>
                  <a:gd name="connsiteY1687" fmla="*/ 3360608 h 6680837"/>
                  <a:gd name="connsiteX1688" fmla="*/ 2470861 w 6423007"/>
                  <a:gd name="connsiteY1688" fmla="*/ 3415175 h 6680837"/>
                  <a:gd name="connsiteX1689" fmla="*/ 2421645 w 6423007"/>
                  <a:gd name="connsiteY1689" fmla="*/ 3467723 h 6680837"/>
                  <a:gd name="connsiteX1690" fmla="*/ 2403285 w 6423007"/>
                  <a:gd name="connsiteY1690" fmla="*/ 3496891 h 6680837"/>
                  <a:gd name="connsiteX1691" fmla="*/ 2382493 w 6423007"/>
                  <a:gd name="connsiteY1691" fmla="*/ 3529159 h 6680837"/>
                  <a:gd name="connsiteX1692" fmla="*/ 2332265 w 6423007"/>
                  <a:gd name="connsiteY1692" fmla="*/ 3517834 h 6680837"/>
                  <a:gd name="connsiteX1693" fmla="*/ 2331171 w 6423007"/>
                  <a:gd name="connsiteY1693" fmla="*/ 3476425 h 6680837"/>
                  <a:gd name="connsiteX1694" fmla="*/ 2333769 w 6423007"/>
                  <a:gd name="connsiteY1694" fmla="*/ 3465444 h 6680837"/>
                  <a:gd name="connsiteX1695" fmla="*/ 2320353 w 6423007"/>
                  <a:gd name="connsiteY1695" fmla="*/ 3465946 h 6680837"/>
                  <a:gd name="connsiteX1696" fmla="*/ 2275745 w 6423007"/>
                  <a:gd name="connsiteY1696" fmla="*/ 3468535 h 6680837"/>
                  <a:gd name="connsiteX1697" fmla="*/ 2263163 w 6423007"/>
                  <a:gd name="connsiteY1697" fmla="*/ 3429640 h 6680837"/>
                  <a:gd name="connsiteX1698" fmla="*/ 2247313 w 6423007"/>
                  <a:gd name="connsiteY1698" fmla="*/ 3396191 h 6680837"/>
                  <a:gd name="connsiteX1699" fmla="*/ 2237921 w 6423007"/>
                  <a:gd name="connsiteY1699" fmla="*/ 3392836 h 6680837"/>
                  <a:gd name="connsiteX1700" fmla="*/ 2211925 w 6423007"/>
                  <a:gd name="connsiteY1700" fmla="*/ 3354441 h 6680837"/>
                  <a:gd name="connsiteX1701" fmla="*/ 2245463 w 6423007"/>
                  <a:gd name="connsiteY1701" fmla="*/ 3334665 h 6680837"/>
                  <a:gd name="connsiteX1702" fmla="*/ 2145167 w 6423007"/>
                  <a:gd name="connsiteY1702" fmla="*/ 3230035 h 6680837"/>
                  <a:gd name="connsiteX1703" fmla="*/ 2109529 w 6423007"/>
                  <a:gd name="connsiteY1703" fmla="*/ 3218629 h 6680837"/>
                  <a:gd name="connsiteX1704" fmla="*/ 2029119 w 6423007"/>
                  <a:gd name="connsiteY1704" fmla="*/ 3254742 h 6680837"/>
                  <a:gd name="connsiteX1705" fmla="*/ 2023671 w 6423007"/>
                  <a:gd name="connsiteY1705" fmla="*/ 3288522 h 6680837"/>
                  <a:gd name="connsiteX1706" fmla="*/ 2019655 w 6423007"/>
                  <a:gd name="connsiteY1706" fmla="*/ 3366478 h 6680837"/>
                  <a:gd name="connsiteX1707" fmla="*/ 2006077 w 6423007"/>
                  <a:gd name="connsiteY1707" fmla="*/ 3430432 h 6680837"/>
                  <a:gd name="connsiteX1708" fmla="*/ 2063099 w 6423007"/>
                  <a:gd name="connsiteY1708" fmla="*/ 3474617 h 6680837"/>
                  <a:gd name="connsiteX1709" fmla="*/ 2088675 w 6423007"/>
                  <a:gd name="connsiteY1709" fmla="*/ 3495661 h 6680837"/>
                  <a:gd name="connsiteX1710" fmla="*/ 2097491 w 6423007"/>
                  <a:gd name="connsiteY1710" fmla="*/ 3600694 h 6680837"/>
                  <a:gd name="connsiteX1711" fmla="*/ 2076533 w 6423007"/>
                  <a:gd name="connsiteY1711" fmla="*/ 3659366 h 6680837"/>
                  <a:gd name="connsiteX1712" fmla="*/ 2080559 w 6423007"/>
                  <a:gd name="connsiteY1712" fmla="*/ 3674037 h 6680837"/>
                  <a:gd name="connsiteX1713" fmla="*/ 2080733 w 6423007"/>
                  <a:gd name="connsiteY1713" fmla="*/ 3740257 h 6680837"/>
                  <a:gd name="connsiteX1714" fmla="*/ 2037887 w 6423007"/>
                  <a:gd name="connsiteY1714" fmla="*/ 3771264 h 6680837"/>
                  <a:gd name="connsiteX1715" fmla="*/ 1959071 w 6423007"/>
                  <a:gd name="connsiteY1715" fmla="*/ 3788098 h 6680837"/>
                  <a:gd name="connsiteX1716" fmla="*/ 1933831 w 6423007"/>
                  <a:gd name="connsiteY1716" fmla="*/ 3788345 h 6680837"/>
                  <a:gd name="connsiteX1717" fmla="*/ 1912197 w 6423007"/>
                  <a:gd name="connsiteY1717" fmla="*/ 3785911 h 6680837"/>
                  <a:gd name="connsiteX1718" fmla="*/ 1922347 w 6423007"/>
                  <a:gd name="connsiteY1718" fmla="*/ 3827908 h 6680837"/>
                  <a:gd name="connsiteX1719" fmla="*/ 1941969 w 6423007"/>
                  <a:gd name="connsiteY1719" fmla="*/ 3832271 h 6680837"/>
                  <a:gd name="connsiteX1720" fmla="*/ 1953793 w 6423007"/>
                  <a:gd name="connsiteY1720" fmla="*/ 3851049 h 6680837"/>
                  <a:gd name="connsiteX1721" fmla="*/ 1939371 w 6423007"/>
                  <a:gd name="connsiteY1721" fmla="*/ 3861775 h 6680837"/>
                  <a:gd name="connsiteX1722" fmla="*/ 1861219 w 6423007"/>
                  <a:gd name="connsiteY1722" fmla="*/ 3810043 h 6680837"/>
                  <a:gd name="connsiteX1723" fmla="*/ 1823483 w 6423007"/>
                  <a:gd name="connsiteY1723" fmla="*/ 3785978 h 6680837"/>
                  <a:gd name="connsiteX1724" fmla="*/ 1772081 w 6423007"/>
                  <a:gd name="connsiteY1724" fmla="*/ 3774235 h 6680837"/>
                  <a:gd name="connsiteX1725" fmla="*/ 1715479 w 6423007"/>
                  <a:gd name="connsiteY1725" fmla="*/ 3747401 h 6680837"/>
                  <a:gd name="connsiteX1726" fmla="*/ 1689817 w 6423007"/>
                  <a:gd name="connsiteY1726" fmla="*/ 3711771 h 6680837"/>
                  <a:gd name="connsiteX1727" fmla="*/ 1711115 w 6423007"/>
                  <a:gd name="connsiteY1727" fmla="*/ 3692915 h 6680837"/>
                  <a:gd name="connsiteX1728" fmla="*/ 1727127 w 6423007"/>
                  <a:gd name="connsiteY1728" fmla="*/ 3662909 h 6680837"/>
                  <a:gd name="connsiteX1729" fmla="*/ 1707673 w 6423007"/>
                  <a:gd name="connsiteY1729" fmla="*/ 3650668 h 6680837"/>
                  <a:gd name="connsiteX1730" fmla="*/ 1706077 w 6423007"/>
                  <a:gd name="connsiteY1730" fmla="*/ 3632897 h 6680837"/>
                  <a:gd name="connsiteX1731" fmla="*/ 1714961 w 6423007"/>
                  <a:gd name="connsiteY1731" fmla="*/ 3604315 h 6680837"/>
                  <a:gd name="connsiteX1732" fmla="*/ 1707663 w 6423007"/>
                  <a:gd name="connsiteY1732" fmla="*/ 3539518 h 6680837"/>
                  <a:gd name="connsiteX1733" fmla="*/ 1702619 w 6423007"/>
                  <a:gd name="connsiteY1733" fmla="*/ 3423924 h 6680837"/>
                  <a:gd name="connsiteX1734" fmla="*/ 1681905 w 6423007"/>
                  <a:gd name="connsiteY1734" fmla="*/ 3396678 h 6680837"/>
                  <a:gd name="connsiteX1735" fmla="*/ 1668487 w 6423007"/>
                  <a:gd name="connsiteY1735" fmla="*/ 3360130 h 6680837"/>
                  <a:gd name="connsiteX1736" fmla="*/ 1759125 w 6423007"/>
                  <a:gd name="connsiteY1736" fmla="*/ 3306499 h 6680837"/>
                  <a:gd name="connsiteX1737" fmla="*/ 1796517 w 6423007"/>
                  <a:gd name="connsiteY1737" fmla="*/ 3253696 h 6680837"/>
                  <a:gd name="connsiteX1738" fmla="*/ 1783603 w 6423007"/>
                  <a:gd name="connsiteY1738" fmla="*/ 3230558 h 6680837"/>
                  <a:gd name="connsiteX1739" fmla="*/ 1788209 w 6423007"/>
                  <a:gd name="connsiteY1739" fmla="*/ 3162076 h 6680837"/>
                  <a:gd name="connsiteX1740" fmla="*/ 1793489 w 6423007"/>
                  <a:gd name="connsiteY1740" fmla="*/ 3154700 h 6680837"/>
                  <a:gd name="connsiteX1741" fmla="*/ 1812939 w 6423007"/>
                  <a:gd name="connsiteY1741" fmla="*/ 3129891 h 6680837"/>
                  <a:gd name="connsiteX1742" fmla="*/ 1861661 w 6423007"/>
                  <a:gd name="connsiteY1742" fmla="*/ 3156557 h 6680837"/>
                  <a:gd name="connsiteX1743" fmla="*/ 1885225 w 6423007"/>
                  <a:gd name="connsiteY1743" fmla="*/ 3179528 h 6680837"/>
                  <a:gd name="connsiteX1744" fmla="*/ 1897717 w 6423007"/>
                  <a:gd name="connsiteY1744" fmla="*/ 3166788 h 6680837"/>
                  <a:gd name="connsiteX1745" fmla="*/ 1880525 w 6423007"/>
                  <a:gd name="connsiteY1745" fmla="*/ 3140801 h 6680837"/>
                  <a:gd name="connsiteX1746" fmla="*/ 1874235 w 6423007"/>
                  <a:gd name="connsiteY1746" fmla="*/ 3121353 h 6680837"/>
                  <a:gd name="connsiteX1747" fmla="*/ 1893855 w 6423007"/>
                  <a:gd name="connsiteY1747" fmla="*/ 3107190 h 6680837"/>
                  <a:gd name="connsiteX1748" fmla="*/ 1927729 w 6423007"/>
                  <a:gd name="connsiteY1748" fmla="*/ 3108704 h 6680837"/>
                  <a:gd name="connsiteX1749" fmla="*/ 1923371 w 6423007"/>
                  <a:gd name="connsiteY1749" fmla="*/ 3128318 h 6680837"/>
                  <a:gd name="connsiteX1750" fmla="*/ 1933939 w 6423007"/>
                  <a:gd name="connsiteY1750" fmla="*/ 3150617 h 6680837"/>
                  <a:gd name="connsiteX1751" fmla="*/ 1955823 w 6423007"/>
                  <a:gd name="connsiteY1751" fmla="*/ 3141233 h 6680837"/>
                  <a:gd name="connsiteX1752" fmla="*/ 1989615 w 6423007"/>
                  <a:gd name="connsiteY1752" fmla="*/ 3128163 h 6680837"/>
                  <a:gd name="connsiteX1753" fmla="*/ 2011079 w 6423007"/>
                  <a:gd name="connsiteY1753" fmla="*/ 3119951 h 6680837"/>
                  <a:gd name="connsiteX1754" fmla="*/ 2002859 w 6423007"/>
                  <a:gd name="connsiteY1754" fmla="*/ 3098491 h 6680837"/>
                  <a:gd name="connsiteX1755" fmla="*/ 1947347 w 6423007"/>
                  <a:gd name="connsiteY1755" fmla="*/ 3076017 h 6680837"/>
                  <a:gd name="connsiteX1756" fmla="*/ 1937955 w 6423007"/>
                  <a:gd name="connsiteY1756" fmla="*/ 3054137 h 6680837"/>
                  <a:gd name="connsiteX1757" fmla="*/ 1917997 w 6423007"/>
                  <a:gd name="connsiteY1757" fmla="*/ 3028484 h 6680837"/>
                  <a:gd name="connsiteX1758" fmla="*/ 1894185 w 6423007"/>
                  <a:gd name="connsiteY1758" fmla="*/ 3054381 h 6680837"/>
                  <a:gd name="connsiteX1759" fmla="*/ 1885215 w 6423007"/>
                  <a:gd name="connsiteY1759" fmla="*/ 3068378 h 6680837"/>
                  <a:gd name="connsiteX1760" fmla="*/ 1872887 w 6423007"/>
                  <a:gd name="connsiteY1760" fmla="*/ 3054713 h 6680837"/>
                  <a:gd name="connsiteX1761" fmla="*/ 1851419 w 6423007"/>
                  <a:gd name="connsiteY1761" fmla="*/ 3025874 h 6680837"/>
                  <a:gd name="connsiteX1762" fmla="*/ 1813101 w 6423007"/>
                  <a:gd name="connsiteY1762" fmla="*/ 3047912 h 6680837"/>
                  <a:gd name="connsiteX1763" fmla="*/ 1825429 w 6423007"/>
                  <a:gd name="connsiteY1763" fmla="*/ 3080103 h 6680837"/>
                  <a:gd name="connsiteX1764" fmla="*/ 1846981 w 6423007"/>
                  <a:gd name="connsiteY1764" fmla="*/ 3086477 h 6680837"/>
                  <a:gd name="connsiteX1765" fmla="*/ 1856037 w 6423007"/>
                  <a:gd name="connsiteY1765" fmla="*/ 3105590 h 6680837"/>
                  <a:gd name="connsiteX1766" fmla="*/ 1837759 w 6423007"/>
                  <a:gd name="connsiteY1766" fmla="*/ 3112294 h 6680837"/>
                  <a:gd name="connsiteX1767" fmla="*/ 1767995 w 6423007"/>
                  <a:gd name="connsiteY1767" fmla="*/ 3129716 h 6680837"/>
                  <a:gd name="connsiteX1768" fmla="*/ 1729425 w 6423007"/>
                  <a:gd name="connsiteY1768" fmla="*/ 3126524 h 6680837"/>
                  <a:gd name="connsiteX1769" fmla="*/ 1667709 w 6423007"/>
                  <a:gd name="connsiteY1769" fmla="*/ 3099187 h 6680837"/>
                  <a:gd name="connsiteX1770" fmla="*/ 1651189 w 6423007"/>
                  <a:gd name="connsiteY1770" fmla="*/ 3097256 h 6680837"/>
                  <a:gd name="connsiteX1771" fmla="*/ 1599117 w 6423007"/>
                  <a:gd name="connsiteY1771" fmla="*/ 3098504 h 6680837"/>
                  <a:gd name="connsiteX1772" fmla="*/ 1590823 w 6423007"/>
                  <a:gd name="connsiteY1772" fmla="*/ 3173608 h 6680837"/>
                  <a:gd name="connsiteX1773" fmla="*/ 1617663 w 6423007"/>
                  <a:gd name="connsiteY1773" fmla="*/ 3246707 h 6680837"/>
                  <a:gd name="connsiteX1774" fmla="*/ 1607015 w 6423007"/>
                  <a:gd name="connsiteY1774" fmla="*/ 3265397 h 6680837"/>
                  <a:gd name="connsiteX1775" fmla="*/ 1588065 w 6423007"/>
                  <a:gd name="connsiteY1775" fmla="*/ 3266568 h 6680837"/>
                  <a:gd name="connsiteX1776" fmla="*/ 1542959 w 6423007"/>
                  <a:gd name="connsiteY1776" fmla="*/ 3329846 h 6680837"/>
                  <a:gd name="connsiteX1777" fmla="*/ 1528207 w 6423007"/>
                  <a:gd name="connsiteY1777" fmla="*/ 3393383 h 6680837"/>
                  <a:gd name="connsiteX1778" fmla="*/ 1512699 w 6423007"/>
                  <a:gd name="connsiteY1778" fmla="*/ 3436800 h 6680837"/>
                  <a:gd name="connsiteX1779" fmla="*/ 1476987 w 6423007"/>
                  <a:gd name="connsiteY1779" fmla="*/ 3521959 h 6680837"/>
                  <a:gd name="connsiteX1780" fmla="*/ 1465747 w 6423007"/>
                  <a:gd name="connsiteY1780" fmla="*/ 3494127 h 6680837"/>
                  <a:gd name="connsiteX1781" fmla="*/ 1453163 w 6423007"/>
                  <a:gd name="connsiteY1781" fmla="*/ 3436705 h 6680837"/>
                  <a:gd name="connsiteX1782" fmla="*/ 1423815 w 6423007"/>
                  <a:gd name="connsiteY1782" fmla="*/ 3426222 h 6680837"/>
                  <a:gd name="connsiteX1783" fmla="*/ 1355225 w 6423007"/>
                  <a:gd name="connsiteY1783" fmla="*/ 3407014 h 6680837"/>
                  <a:gd name="connsiteX1784" fmla="*/ 1330069 w 6423007"/>
                  <a:gd name="connsiteY1784" fmla="*/ 3403322 h 6680837"/>
                  <a:gd name="connsiteX1785" fmla="*/ 1295271 w 6423007"/>
                  <a:gd name="connsiteY1785" fmla="*/ 3408094 h 6680837"/>
                  <a:gd name="connsiteX1786" fmla="*/ 1272211 w 6423007"/>
                  <a:gd name="connsiteY1786" fmla="*/ 3398534 h 6680837"/>
                  <a:gd name="connsiteX1787" fmla="*/ 1285289 w 6423007"/>
                  <a:gd name="connsiteY1787" fmla="*/ 3376742 h 6680837"/>
                  <a:gd name="connsiteX1788" fmla="*/ 1295769 w 6423007"/>
                  <a:gd name="connsiteY1788" fmla="*/ 3347405 h 6680837"/>
                  <a:gd name="connsiteX1789" fmla="*/ 1307585 w 6423007"/>
                  <a:gd name="connsiteY1789" fmla="*/ 3292085 h 6680837"/>
                  <a:gd name="connsiteX1790" fmla="*/ 1360573 w 6423007"/>
                  <a:gd name="connsiteY1790" fmla="*/ 3210451 h 6680837"/>
                  <a:gd name="connsiteX1791" fmla="*/ 1357297 w 6423007"/>
                  <a:gd name="connsiteY1791" fmla="*/ 3160323 h 6680837"/>
                  <a:gd name="connsiteX1792" fmla="*/ 1348907 w 6423007"/>
                  <a:gd name="connsiteY1792" fmla="*/ 3091168 h 6680837"/>
                  <a:gd name="connsiteX1793" fmla="*/ 1334141 w 6423007"/>
                  <a:gd name="connsiteY1793" fmla="*/ 3006503 h 6680837"/>
                  <a:gd name="connsiteX1794" fmla="*/ 1362143 w 6423007"/>
                  <a:gd name="connsiteY1794" fmla="*/ 2968872 h 6680837"/>
                  <a:gd name="connsiteX1795" fmla="*/ 1404401 w 6423007"/>
                  <a:gd name="connsiteY1795" fmla="*/ 2928392 h 6680837"/>
                  <a:gd name="connsiteX1796" fmla="*/ 1424435 w 6423007"/>
                  <a:gd name="connsiteY1796" fmla="*/ 2857482 h 6680837"/>
                  <a:gd name="connsiteX1797" fmla="*/ 1422839 w 6423007"/>
                  <a:gd name="connsiteY1797" fmla="*/ 2839711 h 6680837"/>
                  <a:gd name="connsiteX1798" fmla="*/ 1441287 w 6423007"/>
                  <a:gd name="connsiteY1798" fmla="*/ 2843654 h 6680837"/>
                  <a:gd name="connsiteX1799" fmla="*/ 1467533 w 6423007"/>
                  <a:gd name="connsiteY1799" fmla="*/ 2851705 h 6680837"/>
                  <a:gd name="connsiteX1800" fmla="*/ 1463423 w 6423007"/>
                  <a:gd name="connsiteY1800" fmla="*/ 2822450 h 6680837"/>
                  <a:gd name="connsiteX1801" fmla="*/ 1458221 w 6423007"/>
                  <a:gd name="connsiteY1801" fmla="*/ 2807361 h 6680837"/>
                  <a:gd name="connsiteX1802" fmla="*/ 1452851 w 6423007"/>
                  <a:gd name="connsiteY1802" fmla="*/ 2763102 h 6680837"/>
                  <a:gd name="connsiteX1803" fmla="*/ 1519261 w 6423007"/>
                  <a:gd name="connsiteY1803" fmla="*/ 2773591 h 6680837"/>
                  <a:gd name="connsiteX1804" fmla="*/ 1577875 w 6423007"/>
                  <a:gd name="connsiteY1804" fmla="*/ 2798496 h 6680837"/>
                  <a:gd name="connsiteX1805" fmla="*/ 1622143 w 6423007"/>
                  <a:gd name="connsiteY1805" fmla="*/ 2737565 h 6680837"/>
                  <a:gd name="connsiteX1806" fmla="*/ 1616691 w 6423007"/>
                  <a:gd name="connsiteY1806" fmla="*/ 2715770 h 6680837"/>
                  <a:gd name="connsiteX1807" fmla="*/ 1551449 w 6423007"/>
                  <a:gd name="connsiteY1807" fmla="*/ 2650125 h 6680837"/>
                  <a:gd name="connsiteX1808" fmla="*/ 1539289 w 6423007"/>
                  <a:gd name="connsiteY1808" fmla="*/ 2628580 h 6680837"/>
                  <a:gd name="connsiteX1809" fmla="*/ 1567875 w 6423007"/>
                  <a:gd name="connsiteY1809" fmla="*/ 2544845 h 6680837"/>
                  <a:gd name="connsiteX1810" fmla="*/ 1578017 w 6423007"/>
                  <a:gd name="connsiteY1810" fmla="*/ 2512744 h 6680837"/>
                  <a:gd name="connsiteX1811" fmla="*/ 1586733 w 6423007"/>
                  <a:gd name="connsiteY1811" fmla="*/ 2454991 h 6680837"/>
                  <a:gd name="connsiteX1812" fmla="*/ 1639971 w 6423007"/>
                  <a:gd name="connsiteY1812" fmla="*/ 2380062 h 6680837"/>
                  <a:gd name="connsiteX1813" fmla="*/ 1738157 w 6423007"/>
                  <a:gd name="connsiteY1813" fmla="*/ 2360884 h 6680837"/>
                  <a:gd name="connsiteX1814" fmla="*/ 1833917 w 6423007"/>
                  <a:gd name="connsiteY1814" fmla="*/ 2363331 h 6680837"/>
                  <a:gd name="connsiteX1815" fmla="*/ 1907961 w 6423007"/>
                  <a:gd name="connsiteY1815" fmla="*/ 2404334 h 6680837"/>
                  <a:gd name="connsiteX1816" fmla="*/ 1932193 w 6423007"/>
                  <a:gd name="connsiteY1816" fmla="*/ 2414313 h 6680837"/>
                  <a:gd name="connsiteX1817" fmla="*/ 2043381 w 6423007"/>
                  <a:gd name="connsiteY1817" fmla="*/ 2414333 h 6680837"/>
                  <a:gd name="connsiteX1818" fmla="*/ 2057385 w 6423007"/>
                  <a:gd name="connsiteY1818" fmla="*/ 2423304 h 6680837"/>
                  <a:gd name="connsiteX1819" fmla="*/ 2128157 w 6423007"/>
                  <a:gd name="connsiteY1819" fmla="*/ 2451230 h 6680837"/>
                  <a:gd name="connsiteX1820" fmla="*/ 2157421 w 6423007"/>
                  <a:gd name="connsiteY1820" fmla="*/ 2465652 h 6680837"/>
                  <a:gd name="connsiteX1821" fmla="*/ 2199181 w 6423007"/>
                  <a:gd name="connsiteY1821" fmla="*/ 2485861 h 6680837"/>
                  <a:gd name="connsiteX1822" fmla="*/ 2242035 w 6423007"/>
                  <a:gd name="connsiteY1822" fmla="*/ 2547479 h 6680837"/>
                  <a:gd name="connsiteX1823" fmla="*/ 2268121 w 6423007"/>
                  <a:gd name="connsiteY1823" fmla="*/ 2618985 h 6680837"/>
                  <a:gd name="connsiteX1824" fmla="*/ 2305265 w 6423007"/>
                  <a:gd name="connsiteY1824" fmla="*/ 2615052 h 6680837"/>
                  <a:gd name="connsiteX1825" fmla="*/ 2374943 w 6423007"/>
                  <a:gd name="connsiteY1825" fmla="*/ 2583044 h 6680837"/>
                  <a:gd name="connsiteX1826" fmla="*/ 2495613 w 6423007"/>
                  <a:gd name="connsiteY1826" fmla="*/ 2675103 h 6680837"/>
                  <a:gd name="connsiteX1827" fmla="*/ 2538547 w 6423007"/>
                  <a:gd name="connsiteY1827" fmla="*/ 2714256 h 6680837"/>
                  <a:gd name="connsiteX1828" fmla="*/ 2539685 w 6423007"/>
                  <a:gd name="connsiteY1828" fmla="*/ 2718019 h 6680837"/>
                  <a:gd name="connsiteX1829" fmla="*/ 2584185 w 6423007"/>
                  <a:gd name="connsiteY1829" fmla="*/ 2732555 h 6680837"/>
                  <a:gd name="connsiteX1830" fmla="*/ 2639721 w 6423007"/>
                  <a:gd name="connsiteY1830" fmla="*/ 2740811 h 6680837"/>
                  <a:gd name="connsiteX1831" fmla="*/ 2659059 w 6423007"/>
                  <a:gd name="connsiteY1831" fmla="*/ 2756983 h 6680837"/>
                  <a:gd name="connsiteX1832" fmla="*/ 2714309 w 6423007"/>
                  <a:gd name="connsiteY1832" fmla="*/ 2787306 h 6680837"/>
                  <a:gd name="connsiteX1833" fmla="*/ 2779863 w 6423007"/>
                  <a:gd name="connsiteY1833" fmla="*/ 2814692 h 6680837"/>
                  <a:gd name="connsiteX1834" fmla="*/ 2839883 w 6423007"/>
                  <a:gd name="connsiteY1834" fmla="*/ 2861277 h 6680837"/>
                  <a:gd name="connsiteX1835" fmla="*/ 2875895 w 6423007"/>
                  <a:gd name="connsiteY1835" fmla="*/ 2852963 h 6680837"/>
                  <a:gd name="connsiteX1836" fmla="*/ 2893169 w 6423007"/>
                  <a:gd name="connsiteY1836" fmla="*/ 2800899 h 6680837"/>
                  <a:gd name="connsiteX1837" fmla="*/ 2920059 w 6423007"/>
                  <a:gd name="connsiteY1837" fmla="*/ 2777416 h 6680837"/>
                  <a:gd name="connsiteX1838" fmla="*/ 2986453 w 6423007"/>
                  <a:gd name="connsiteY1838" fmla="*/ 2802455 h 6680837"/>
                  <a:gd name="connsiteX1839" fmla="*/ 3029661 w 6423007"/>
                  <a:gd name="connsiteY1839" fmla="*/ 2807301 h 6680837"/>
                  <a:gd name="connsiteX1840" fmla="*/ 3075373 w 6423007"/>
                  <a:gd name="connsiteY1840" fmla="*/ 2823629 h 6680837"/>
                  <a:gd name="connsiteX1841" fmla="*/ 3153289 w 6423007"/>
                  <a:gd name="connsiteY1841" fmla="*/ 2916312 h 6680837"/>
                  <a:gd name="connsiteX1842" fmla="*/ 3204537 w 6423007"/>
                  <a:gd name="connsiteY1842" fmla="*/ 2913441 h 6680837"/>
                  <a:gd name="connsiteX1843" fmla="*/ 3212589 w 6423007"/>
                  <a:gd name="connsiteY1843" fmla="*/ 2887199 h 6680837"/>
                  <a:gd name="connsiteX1844" fmla="*/ 3211923 w 6423007"/>
                  <a:gd name="connsiteY1844" fmla="*/ 2881666 h 6680837"/>
                  <a:gd name="connsiteX1845" fmla="*/ 3173363 w 6423007"/>
                  <a:gd name="connsiteY1845" fmla="*/ 2789806 h 6680837"/>
                  <a:gd name="connsiteX1846" fmla="*/ 3155285 w 6423007"/>
                  <a:gd name="connsiteY1846" fmla="*/ 2770114 h 6680837"/>
                  <a:gd name="connsiteX1847" fmla="*/ 3172217 w 6423007"/>
                  <a:gd name="connsiteY1847" fmla="*/ 2733810 h 6680837"/>
                  <a:gd name="connsiteX1848" fmla="*/ 3248397 w 6423007"/>
                  <a:gd name="connsiteY1848" fmla="*/ 2779549 h 6680837"/>
                  <a:gd name="connsiteX1849" fmla="*/ 3260283 w 6423007"/>
                  <a:gd name="connsiteY1849" fmla="*/ 2794382 h 6680837"/>
                  <a:gd name="connsiteX1850" fmla="*/ 3337471 w 6423007"/>
                  <a:gd name="connsiteY1850" fmla="*/ 2829895 h 6680837"/>
                  <a:gd name="connsiteX1851" fmla="*/ 3369547 w 6423007"/>
                  <a:gd name="connsiteY1851" fmla="*/ 2821500 h 6680837"/>
                  <a:gd name="connsiteX1852" fmla="*/ 3421807 w 6423007"/>
                  <a:gd name="connsiteY1852" fmla="*/ 2808401 h 6680837"/>
                  <a:gd name="connsiteX1853" fmla="*/ 3455721 w 6423007"/>
                  <a:gd name="connsiteY1853" fmla="*/ 2805957 h 6680837"/>
                  <a:gd name="connsiteX1854" fmla="*/ 3563653 w 6423007"/>
                  <a:gd name="connsiteY1854" fmla="*/ 2822009 h 6680837"/>
                  <a:gd name="connsiteX1855" fmla="*/ 3579805 w 6423007"/>
                  <a:gd name="connsiteY1855" fmla="*/ 2839690 h 6680837"/>
                  <a:gd name="connsiteX1856" fmla="*/ 3631989 w 6423007"/>
                  <a:gd name="connsiteY1856" fmla="*/ 2812006 h 6680837"/>
                  <a:gd name="connsiteX1857" fmla="*/ 3628025 w 6423007"/>
                  <a:gd name="connsiteY1857" fmla="*/ 2867502 h 6680837"/>
                  <a:gd name="connsiteX1858" fmla="*/ 3646779 w 6423007"/>
                  <a:gd name="connsiteY1858" fmla="*/ 2874201 h 6680837"/>
                  <a:gd name="connsiteX1859" fmla="*/ 3689207 w 6423007"/>
                  <a:gd name="connsiteY1859" fmla="*/ 2933032 h 6680837"/>
                  <a:gd name="connsiteX1860" fmla="*/ 3712573 w 6423007"/>
                  <a:gd name="connsiteY1860" fmla="*/ 2926820 h 6680837"/>
                  <a:gd name="connsiteX1861" fmla="*/ 3736359 w 6423007"/>
                  <a:gd name="connsiteY1861" fmla="*/ 2919433 h 6680837"/>
                  <a:gd name="connsiteX1862" fmla="*/ 3812129 w 6423007"/>
                  <a:gd name="connsiteY1862" fmla="*/ 2947820 h 6680837"/>
                  <a:gd name="connsiteX1863" fmla="*/ 3815095 w 6423007"/>
                  <a:gd name="connsiteY1863" fmla="*/ 3046820 h 6680837"/>
                  <a:gd name="connsiteX1864" fmla="*/ 3812631 w 6423007"/>
                  <a:gd name="connsiteY1864" fmla="*/ 3124028 h 6680837"/>
                  <a:gd name="connsiteX1865" fmla="*/ 3832813 w 6423007"/>
                  <a:gd name="connsiteY1865" fmla="*/ 3119325 h 6680837"/>
                  <a:gd name="connsiteX1866" fmla="*/ 3876439 w 6423007"/>
                  <a:gd name="connsiteY1866" fmla="*/ 3122997 h 6680837"/>
                  <a:gd name="connsiteX1867" fmla="*/ 3907563 w 6423007"/>
                  <a:gd name="connsiteY1867" fmla="*/ 3176466 h 6680837"/>
                  <a:gd name="connsiteX1868" fmla="*/ 3876899 w 6423007"/>
                  <a:gd name="connsiteY1868" fmla="*/ 3210512 h 6680837"/>
                  <a:gd name="connsiteX1869" fmla="*/ 3853601 w 6423007"/>
                  <a:gd name="connsiteY1869" fmla="*/ 3249838 h 6680837"/>
                  <a:gd name="connsiteX1870" fmla="*/ 3890177 w 6423007"/>
                  <a:gd name="connsiteY1870" fmla="*/ 3288048 h 6680837"/>
                  <a:gd name="connsiteX1871" fmla="*/ 3904653 w 6423007"/>
                  <a:gd name="connsiteY1871" fmla="*/ 3310425 h 6680837"/>
                  <a:gd name="connsiteX1872" fmla="*/ 3896309 w 6423007"/>
                  <a:gd name="connsiteY1872" fmla="*/ 3422590 h 6680837"/>
                  <a:gd name="connsiteX1873" fmla="*/ 3906385 w 6423007"/>
                  <a:gd name="connsiteY1873" fmla="*/ 3538689 h 6680837"/>
                  <a:gd name="connsiteX1874" fmla="*/ 3913245 w 6423007"/>
                  <a:gd name="connsiteY1874" fmla="*/ 3549080 h 6680837"/>
                  <a:gd name="connsiteX1875" fmla="*/ 3977843 w 6423007"/>
                  <a:gd name="connsiteY1875" fmla="*/ 3656858 h 6680837"/>
                  <a:gd name="connsiteX1876" fmla="*/ 4010035 w 6423007"/>
                  <a:gd name="connsiteY1876" fmla="*/ 3751739 h 6680837"/>
                  <a:gd name="connsiteX1877" fmla="*/ 4015843 w 6423007"/>
                  <a:gd name="connsiteY1877" fmla="*/ 3864989 h 6680837"/>
                  <a:gd name="connsiteX1878" fmla="*/ 4009039 w 6423007"/>
                  <a:gd name="connsiteY1878" fmla="*/ 3906235 h 6680837"/>
                  <a:gd name="connsiteX1879" fmla="*/ 3984485 w 6423007"/>
                  <a:gd name="connsiteY1879" fmla="*/ 3949081 h 6680837"/>
                  <a:gd name="connsiteX1880" fmla="*/ 3956841 w 6423007"/>
                  <a:gd name="connsiteY1880" fmla="*/ 3970971 h 6680837"/>
                  <a:gd name="connsiteX1881" fmla="*/ 3960347 w 6423007"/>
                  <a:gd name="connsiteY1881" fmla="*/ 3990753 h 6680837"/>
                  <a:gd name="connsiteX1882" fmla="*/ 3989025 w 6423007"/>
                  <a:gd name="connsiteY1882" fmla="*/ 4084378 h 6680837"/>
                  <a:gd name="connsiteX1883" fmla="*/ 3979381 w 6423007"/>
                  <a:gd name="connsiteY1883" fmla="*/ 4111375 h 6680837"/>
                  <a:gd name="connsiteX1884" fmla="*/ 3937343 w 6423007"/>
                  <a:gd name="connsiteY1884" fmla="*/ 4288268 h 6680837"/>
                  <a:gd name="connsiteX1885" fmla="*/ 3892195 w 6423007"/>
                  <a:gd name="connsiteY1885" fmla="*/ 4318465 h 6680837"/>
                  <a:gd name="connsiteX1886" fmla="*/ 3873287 w 6423007"/>
                  <a:gd name="connsiteY1886" fmla="*/ 4282595 h 6680837"/>
                  <a:gd name="connsiteX1887" fmla="*/ 3881851 w 6423007"/>
                  <a:gd name="connsiteY1887" fmla="*/ 4232713 h 6680837"/>
                  <a:gd name="connsiteX1888" fmla="*/ 3869995 w 6423007"/>
                  <a:gd name="connsiteY1888" fmla="*/ 4162302 h 6680837"/>
                  <a:gd name="connsiteX1889" fmla="*/ 3840939 w 6423007"/>
                  <a:gd name="connsiteY1889" fmla="*/ 4158541 h 6680837"/>
                  <a:gd name="connsiteX1890" fmla="*/ 3805185 w 6423007"/>
                  <a:gd name="connsiteY1890" fmla="*/ 4155034 h 6680837"/>
                  <a:gd name="connsiteX1891" fmla="*/ 3787773 w 6423007"/>
                  <a:gd name="connsiteY1891" fmla="*/ 4140875 h 6680837"/>
                  <a:gd name="connsiteX1892" fmla="*/ 3726309 w 6423007"/>
                  <a:gd name="connsiteY1892" fmla="*/ 4142743 h 6680837"/>
                  <a:gd name="connsiteX1893" fmla="*/ 3756519 w 6423007"/>
                  <a:gd name="connsiteY1893" fmla="*/ 4183975 h 6680837"/>
                  <a:gd name="connsiteX1894" fmla="*/ 3765391 w 6423007"/>
                  <a:gd name="connsiteY1894" fmla="*/ 4192437 h 6680837"/>
                  <a:gd name="connsiteX1895" fmla="*/ 3785641 w 6423007"/>
                  <a:gd name="connsiteY1895" fmla="*/ 4220848 h 6680837"/>
                  <a:gd name="connsiteX1896" fmla="*/ 3758169 w 6423007"/>
                  <a:gd name="connsiteY1896" fmla="*/ 4234858 h 6680837"/>
                  <a:gd name="connsiteX1897" fmla="*/ 3729915 w 6423007"/>
                  <a:gd name="connsiteY1897" fmla="*/ 4302854 h 6680837"/>
                  <a:gd name="connsiteX1898" fmla="*/ 3730737 w 6423007"/>
                  <a:gd name="connsiteY1898" fmla="*/ 4337558 h 6680837"/>
                  <a:gd name="connsiteX1899" fmla="*/ 3727461 w 6423007"/>
                  <a:gd name="connsiteY1899" fmla="*/ 4361534 h 6680837"/>
                  <a:gd name="connsiteX1900" fmla="*/ 3712787 w 6423007"/>
                  <a:gd name="connsiteY1900" fmla="*/ 4402616 h 6680837"/>
                  <a:gd name="connsiteX1901" fmla="*/ 3589315 w 6423007"/>
                  <a:gd name="connsiteY1901" fmla="*/ 4485571 h 6680837"/>
                  <a:gd name="connsiteX1902" fmla="*/ 3575831 w 6423007"/>
                  <a:gd name="connsiteY1902" fmla="*/ 4490019 h 6680837"/>
                  <a:gd name="connsiteX1903" fmla="*/ 3549693 w 6423007"/>
                  <a:gd name="connsiteY1903" fmla="*/ 4515095 h 6680837"/>
                  <a:gd name="connsiteX1904" fmla="*/ 3549417 w 6423007"/>
                  <a:gd name="connsiteY1904" fmla="*/ 4563966 h 6680837"/>
                  <a:gd name="connsiteX1905" fmla="*/ 3641493 w 6423007"/>
                  <a:gd name="connsiteY1905" fmla="*/ 4639208 h 6680837"/>
                  <a:gd name="connsiteX1906" fmla="*/ 3777251 w 6423007"/>
                  <a:gd name="connsiteY1906" fmla="*/ 4606964 h 6680837"/>
                  <a:gd name="connsiteX1907" fmla="*/ 3820011 w 6423007"/>
                  <a:gd name="connsiteY1907" fmla="*/ 4668561 h 6680837"/>
                  <a:gd name="connsiteX1908" fmla="*/ 3789509 w 6423007"/>
                  <a:gd name="connsiteY1908" fmla="*/ 4713253 h 6680837"/>
                  <a:gd name="connsiteX1909" fmla="*/ 3765285 w 6423007"/>
                  <a:gd name="connsiteY1909" fmla="*/ 4758865 h 6680837"/>
                  <a:gd name="connsiteX1910" fmla="*/ 3757455 w 6423007"/>
                  <a:gd name="connsiteY1910" fmla="*/ 4847391 h 6680837"/>
                  <a:gd name="connsiteX1911" fmla="*/ 3766481 w 6423007"/>
                  <a:gd name="connsiteY1911" fmla="*/ 4885026 h 6680837"/>
                  <a:gd name="connsiteX1912" fmla="*/ 3764549 w 6423007"/>
                  <a:gd name="connsiteY1912" fmla="*/ 4901541 h 6680837"/>
                  <a:gd name="connsiteX1913" fmla="*/ 3750901 w 6423007"/>
                  <a:gd name="connsiteY1913" fmla="*/ 4895343 h 6680837"/>
                  <a:gd name="connsiteX1914" fmla="*/ 3716063 w 6423007"/>
                  <a:gd name="connsiteY1914" fmla="*/ 4904075 h 6680837"/>
                  <a:gd name="connsiteX1915" fmla="*/ 3658839 w 6423007"/>
                  <a:gd name="connsiteY1915" fmla="*/ 4964370 h 6680837"/>
                  <a:gd name="connsiteX1916" fmla="*/ 3600179 w 6423007"/>
                  <a:gd name="connsiteY1916" fmla="*/ 5054593 h 6680837"/>
                  <a:gd name="connsiteX1917" fmla="*/ 3563781 w 6423007"/>
                  <a:gd name="connsiteY1917" fmla="*/ 5171297 h 6680837"/>
                  <a:gd name="connsiteX1918" fmla="*/ 3530019 w 6423007"/>
                  <a:gd name="connsiteY1918" fmla="*/ 5202914 h 6680837"/>
                  <a:gd name="connsiteX1919" fmla="*/ 3477579 w 6423007"/>
                  <a:gd name="connsiteY1919" fmla="*/ 5242417 h 6680837"/>
                  <a:gd name="connsiteX1920" fmla="*/ 3435879 w 6423007"/>
                  <a:gd name="connsiteY1920" fmla="*/ 5240758 h 6680837"/>
                  <a:gd name="connsiteX1921" fmla="*/ 3392587 w 6423007"/>
                  <a:gd name="connsiteY1921" fmla="*/ 5239852 h 6680837"/>
                  <a:gd name="connsiteX1922" fmla="*/ 3293929 w 6423007"/>
                  <a:gd name="connsiteY1922" fmla="*/ 5268141 h 6680837"/>
                  <a:gd name="connsiteX1923" fmla="*/ 3263521 w 6423007"/>
                  <a:gd name="connsiteY1923" fmla="*/ 5290368 h 6680837"/>
                  <a:gd name="connsiteX1924" fmla="*/ 3227585 w 6423007"/>
                  <a:gd name="connsiteY1924" fmla="*/ 5313267 h 6680837"/>
                  <a:gd name="connsiteX1925" fmla="*/ 3211861 w 6423007"/>
                  <a:gd name="connsiteY1925" fmla="*/ 5275886 h 6680837"/>
                  <a:gd name="connsiteX1926" fmla="*/ 3290311 w 6423007"/>
                  <a:gd name="connsiteY1926" fmla="*/ 5126556 h 6680837"/>
                  <a:gd name="connsiteX1927" fmla="*/ 3306817 w 6423007"/>
                  <a:gd name="connsiteY1927" fmla="*/ 5109953 h 6680837"/>
                  <a:gd name="connsiteX1928" fmla="*/ 3363465 w 6423007"/>
                  <a:gd name="connsiteY1928" fmla="*/ 5021659 h 6680837"/>
                  <a:gd name="connsiteX1929" fmla="*/ 3413177 w 6423007"/>
                  <a:gd name="connsiteY1929" fmla="*/ 4908387 h 6680837"/>
                  <a:gd name="connsiteX1930" fmla="*/ 3443183 w 6423007"/>
                  <a:gd name="connsiteY1930" fmla="*/ 4850282 h 6680837"/>
                  <a:gd name="connsiteX1931" fmla="*/ 3439257 w 6423007"/>
                  <a:gd name="connsiteY1931" fmla="*/ 4831673 h 6680837"/>
                  <a:gd name="connsiteX1932" fmla="*/ 3420751 w 6423007"/>
                  <a:gd name="connsiteY1932" fmla="*/ 4831681 h 6680837"/>
                  <a:gd name="connsiteX1933" fmla="*/ 3360029 w 6423007"/>
                  <a:gd name="connsiteY1933" fmla="*/ 4853668 h 6680837"/>
                  <a:gd name="connsiteX1934" fmla="*/ 3354075 w 6423007"/>
                  <a:gd name="connsiteY1934" fmla="*/ 4874041 h 6680837"/>
                  <a:gd name="connsiteX1935" fmla="*/ 3340335 w 6423007"/>
                  <a:gd name="connsiteY1935" fmla="*/ 4890309 h 6680837"/>
                  <a:gd name="connsiteX1936" fmla="*/ 3295543 w 6423007"/>
                  <a:gd name="connsiteY1936" fmla="*/ 4867693 h 6680837"/>
                  <a:gd name="connsiteX1937" fmla="*/ 3274703 w 6423007"/>
                  <a:gd name="connsiteY1937" fmla="*/ 4848337 h 6680837"/>
                  <a:gd name="connsiteX1938" fmla="*/ 3269861 w 6423007"/>
                  <a:gd name="connsiteY1938" fmla="*/ 4817490 h 6680837"/>
                  <a:gd name="connsiteX1939" fmla="*/ 3270563 w 6423007"/>
                  <a:gd name="connsiteY1939" fmla="*/ 4748919 h 6680837"/>
                  <a:gd name="connsiteX1940" fmla="*/ 3236315 w 6423007"/>
                  <a:gd name="connsiteY1940" fmla="*/ 4748597 h 6680837"/>
                  <a:gd name="connsiteX1941" fmla="*/ 3214617 w 6423007"/>
                  <a:gd name="connsiteY1941" fmla="*/ 4768640 h 6680837"/>
                  <a:gd name="connsiteX1942" fmla="*/ 3174173 w 6423007"/>
                  <a:gd name="connsiteY1942" fmla="*/ 4763459 h 6680837"/>
                  <a:gd name="connsiteX1943" fmla="*/ 3141295 w 6423007"/>
                  <a:gd name="connsiteY1943" fmla="*/ 4700098 h 6680837"/>
                  <a:gd name="connsiteX1944" fmla="*/ 3084203 w 6423007"/>
                  <a:gd name="connsiteY1944" fmla="*/ 4663823 h 6680837"/>
                  <a:gd name="connsiteX1945" fmla="*/ 3055549 w 6423007"/>
                  <a:gd name="connsiteY1945" fmla="*/ 4695941 h 6680837"/>
                  <a:gd name="connsiteX1946" fmla="*/ 3039549 w 6423007"/>
                  <a:gd name="connsiteY1946" fmla="*/ 4707431 h 6680837"/>
                  <a:gd name="connsiteX1947" fmla="*/ 3014907 w 6423007"/>
                  <a:gd name="connsiteY1947" fmla="*/ 4754217 h 6680837"/>
                  <a:gd name="connsiteX1948" fmla="*/ 3020923 w 6423007"/>
                  <a:gd name="connsiteY1948" fmla="*/ 4785483 h 6680837"/>
                  <a:gd name="connsiteX1949" fmla="*/ 2981565 w 6423007"/>
                  <a:gd name="connsiteY1949" fmla="*/ 4784661 h 6680837"/>
                  <a:gd name="connsiteX1950" fmla="*/ 2884535 w 6423007"/>
                  <a:gd name="connsiteY1950" fmla="*/ 4738090 h 6680837"/>
                  <a:gd name="connsiteX1951" fmla="*/ 2859073 w 6423007"/>
                  <a:gd name="connsiteY1951" fmla="*/ 4750172 h 6680837"/>
                  <a:gd name="connsiteX1952" fmla="*/ 2814495 w 6423007"/>
                  <a:gd name="connsiteY1952" fmla="*/ 4808367 h 6680837"/>
                  <a:gd name="connsiteX1953" fmla="*/ 2792549 w 6423007"/>
                  <a:gd name="connsiteY1953" fmla="*/ 4821704 h 6680837"/>
                  <a:gd name="connsiteX1954" fmla="*/ 2765581 w 6423007"/>
                  <a:gd name="connsiteY1954" fmla="*/ 4830600 h 6680837"/>
                  <a:gd name="connsiteX1955" fmla="*/ 2770707 w 6423007"/>
                  <a:gd name="connsiteY1955" fmla="*/ 4794049 h 6680837"/>
                  <a:gd name="connsiteX1956" fmla="*/ 2786553 w 6423007"/>
                  <a:gd name="connsiteY1956" fmla="*/ 4753386 h 6680837"/>
                  <a:gd name="connsiteX1957" fmla="*/ 2748969 w 6423007"/>
                  <a:gd name="connsiteY1957" fmla="*/ 4725403 h 6680837"/>
                  <a:gd name="connsiteX1958" fmla="*/ 2652757 w 6423007"/>
                  <a:gd name="connsiteY1958" fmla="*/ 4713537 h 6680837"/>
                  <a:gd name="connsiteX1959" fmla="*/ 2582781 w 6423007"/>
                  <a:gd name="connsiteY1959" fmla="*/ 4654130 h 6680837"/>
                  <a:gd name="connsiteX1960" fmla="*/ 2540413 w 6423007"/>
                  <a:gd name="connsiteY1960" fmla="*/ 4646938 h 6680837"/>
                  <a:gd name="connsiteX1961" fmla="*/ 2508271 w 6423007"/>
                  <a:gd name="connsiteY1961" fmla="*/ 4622222 h 6680837"/>
                  <a:gd name="connsiteX1962" fmla="*/ 2463155 w 6423007"/>
                  <a:gd name="connsiteY1962" fmla="*/ 4578314 h 6680837"/>
                  <a:gd name="connsiteX1963" fmla="*/ 2407723 w 6423007"/>
                  <a:gd name="connsiteY1963" fmla="*/ 4574395 h 6680837"/>
                  <a:gd name="connsiteX1964" fmla="*/ 2370633 w 6423007"/>
                  <a:gd name="connsiteY1964" fmla="*/ 4559824 h 6680837"/>
                  <a:gd name="connsiteX1965" fmla="*/ 2330019 w 6423007"/>
                  <a:gd name="connsiteY1965" fmla="*/ 4562523 h 6680837"/>
                  <a:gd name="connsiteX1966" fmla="*/ 2280275 w 6423007"/>
                  <a:gd name="connsiteY1966" fmla="*/ 4568578 h 6680837"/>
                  <a:gd name="connsiteX1967" fmla="*/ 2221037 w 6423007"/>
                  <a:gd name="connsiteY1967" fmla="*/ 4468007 h 6680837"/>
                  <a:gd name="connsiteX1968" fmla="*/ 2197355 w 6423007"/>
                  <a:gd name="connsiteY1968" fmla="*/ 4434402 h 6680837"/>
                  <a:gd name="connsiteX1969" fmla="*/ 2138297 w 6423007"/>
                  <a:gd name="connsiteY1969" fmla="*/ 4307426 h 6680837"/>
                  <a:gd name="connsiteX1970" fmla="*/ 2133199 w 6423007"/>
                  <a:gd name="connsiteY1970" fmla="*/ 4288398 h 6680837"/>
                  <a:gd name="connsiteX1971" fmla="*/ 2124231 w 6423007"/>
                  <a:gd name="connsiteY1971" fmla="*/ 4302402 h 6680837"/>
                  <a:gd name="connsiteX1972" fmla="*/ 2110909 w 6423007"/>
                  <a:gd name="connsiteY1972" fmla="*/ 4317495 h 6680837"/>
                  <a:gd name="connsiteX1973" fmla="*/ 2093079 w 6423007"/>
                  <a:gd name="connsiteY1973" fmla="*/ 4304509 h 6680837"/>
                  <a:gd name="connsiteX1974" fmla="*/ 2071431 w 6423007"/>
                  <a:gd name="connsiteY1974" fmla="*/ 4266252 h 6680837"/>
                  <a:gd name="connsiteX1975" fmla="*/ 2061691 w 6423007"/>
                  <a:gd name="connsiteY1975" fmla="*/ 4260936 h 6680837"/>
                  <a:gd name="connsiteX1976" fmla="*/ 2054861 w 6423007"/>
                  <a:gd name="connsiteY1976" fmla="*/ 4264965 h 6680837"/>
                  <a:gd name="connsiteX1977" fmla="*/ 2005899 w 6423007"/>
                  <a:gd name="connsiteY1977" fmla="*/ 4268654 h 6680837"/>
                  <a:gd name="connsiteX1978" fmla="*/ 1974293 w 6423007"/>
                  <a:gd name="connsiteY1978" fmla="*/ 4253394 h 6680837"/>
                  <a:gd name="connsiteX1979" fmla="*/ 1956521 w 6423007"/>
                  <a:gd name="connsiteY1979" fmla="*/ 4217928 h 6680837"/>
                  <a:gd name="connsiteX1980" fmla="*/ 1932713 w 6423007"/>
                  <a:gd name="connsiteY1980" fmla="*/ 4206777 h 6680837"/>
                  <a:gd name="connsiteX1981" fmla="*/ 1886435 w 6423007"/>
                  <a:gd name="connsiteY1981" fmla="*/ 4195540 h 6680837"/>
                  <a:gd name="connsiteX1982" fmla="*/ 1884423 w 6423007"/>
                  <a:gd name="connsiteY1982" fmla="*/ 4197468 h 6680837"/>
                  <a:gd name="connsiteX1983" fmla="*/ 1839653 w 6423007"/>
                  <a:gd name="connsiteY1983" fmla="*/ 4207947 h 6680837"/>
                  <a:gd name="connsiteX1984" fmla="*/ 1806541 w 6423007"/>
                  <a:gd name="connsiteY1984" fmla="*/ 4133915 h 6680837"/>
                  <a:gd name="connsiteX1985" fmla="*/ 1811823 w 6423007"/>
                  <a:gd name="connsiteY1985" fmla="*/ 4108008 h 6680837"/>
                  <a:gd name="connsiteX1986" fmla="*/ 1794635 w 6423007"/>
                  <a:gd name="connsiteY1986" fmla="*/ 4137604 h 6680837"/>
                  <a:gd name="connsiteX1987" fmla="*/ 1733183 w 6423007"/>
                  <a:gd name="connsiteY1987" fmla="*/ 4135507 h 6680837"/>
                  <a:gd name="connsiteX1988" fmla="*/ 1650939 w 6423007"/>
                  <a:gd name="connsiteY1988" fmla="*/ 4091571 h 6680837"/>
                  <a:gd name="connsiteX1989" fmla="*/ 1632163 w 6423007"/>
                  <a:gd name="connsiteY1989" fmla="*/ 4066334 h 6680837"/>
                  <a:gd name="connsiteX1990" fmla="*/ 1575485 w 6423007"/>
                  <a:gd name="connsiteY1990" fmla="*/ 4117561 h 6680837"/>
                  <a:gd name="connsiteX1991" fmla="*/ 1532477 w 6423007"/>
                  <a:gd name="connsiteY1991" fmla="*/ 4119404 h 6680837"/>
                  <a:gd name="connsiteX1992" fmla="*/ 1476809 w 6423007"/>
                  <a:gd name="connsiteY1992" fmla="*/ 4086285 h 6680837"/>
                  <a:gd name="connsiteX1993" fmla="*/ 1444029 w 6423007"/>
                  <a:gd name="connsiteY1993" fmla="*/ 4070606 h 6680837"/>
                  <a:gd name="connsiteX1994" fmla="*/ 1411837 w 6423007"/>
                  <a:gd name="connsiteY1994" fmla="*/ 4045871 h 6680837"/>
                  <a:gd name="connsiteX1995" fmla="*/ 1413933 w 6423007"/>
                  <a:gd name="connsiteY1995" fmla="*/ 4021474 h 6680837"/>
                  <a:gd name="connsiteX1996" fmla="*/ 1393227 w 6423007"/>
                  <a:gd name="connsiteY1996" fmla="*/ 4012753 h 6680837"/>
                  <a:gd name="connsiteX1997" fmla="*/ 1374783 w 6423007"/>
                  <a:gd name="connsiteY1997" fmla="*/ 4027342 h 6680837"/>
                  <a:gd name="connsiteX1998" fmla="*/ 1244579 w 6423007"/>
                  <a:gd name="connsiteY1998" fmla="*/ 4050983 h 6680837"/>
                  <a:gd name="connsiteX1999" fmla="*/ 1234521 w 6423007"/>
                  <a:gd name="connsiteY1999" fmla="*/ 4042095 h 6680837"/>
                  <a:gd name="connsiteX2000" fmla="*/ 1202749 w 6423007"/>
                  <a:gd name="connsiteY2000" fmla="*/ 4016187 h 6680837"/>
                  <a:gd name="connsiteX2001" fmla="*/ 1116315 w 6423007"/>
                  <a:gd name="connsiteY2001" fmla="*/ 3928403 h 6680837"/>
                  <a:gd name="connsiteX2002" fmla="*/ 1103825 w 6423007"/>
                  <a:gd name="connsiteY2002" fmla="*/ 3904088 h 6680837"/>
                  <a:gd name="connsiteX2003" fmla="*/ 1052102 w 6423007"/>
                  <a:gd name="connsiteY2003" fmla="*/ 3833996 h 6680837"/>
                  <a:gd name="connsiteX2004" fmla="*/ 973964 w 6423007"/>
                  <a:gd name="connsiteY2004" fmla="*/ 3856379 h 6680837"/>
                  <a:gd name="connsiteX2005" fmla="*/ 931873 w 6423007"/>
                  <a:gd name="connsiteY2005" fmla="*/ 3926051 h 6680837"/>
                  <a:gd name="connsiteX2006" fmla="*/ 910828 w 6423007"/>
                  <a:gd name="connsiteY2006" fmla="*/ 3933093 h 6680837"/>
                  <a:gd name="connsiteX2007" fmla="*/ 891882 w 6423007"/>
                  <a:gd name="connsiteY2007" fmla="*/ 3915738 h 6680837"/>
                  <a:gd name="connsiteX2008" fmla="*/ 918720 w 6423007"/>
                  <a:gd name="connsiteY2008" fmla="*/ 3766500 h 6680837"/>
                  <a:gd name="connsiteX2009" fmla="*/ 912852 w 6423007"/>
                  <a:gd name="connsiteY2009" fmla="*/ 3745874 h 6680837"/>
                  <a:gd name="connsiteX2010" fmla="*/ 829604 w 6423007"/>
                  <a:gd name="connsiteY2010" fmla="*/ 3675109 h 6680837"/>
                  <a:gd name="connsiteX2011" fmla="*/ 773014 w 6423007"/>
                  <a:gd name="connsiteY2011" fmla="*/ 3685338 h 6680837"/>
                  <a:gd name="connsiteX2012" fmla="*/ 722207 w 6423007"/>
                  <a:gd name="connsiteY2012" fmla="*/ 3701601 h 6680837"/>
                  <a:gd name="connsiteX2013" fmla="*/ 710223 w 6423007"/>
                  <a:gd name="connsiteY2013" fmla="*/ 3635115 h 6680837"/>
                  <a:gd name="connsiteX2014" fmla="*/ 863149 w 6423007"/>
                  <a:gd name="connsiteY2014" fmla="*/ 3544149 h 6680837"/>
                  <a:gd name="connsiteX2015" fmla="*/ 973146 w 6423007"/>
                  <a:gd name="connsiteY2015" fmla="*/ 3525204 h 6680837"/>
                  <a:gd name="connsiteX2016" fmla="*/ 1016407 w 6423007"/>
                  <a:gd name="connsiteY2016" fmla="*/ 3511539 h 6680837"/>
                  <a:gd name="connsiteX2017" fmla="*/ 1029905 w 6423007"/>
                  <a:gd name="connsiteY2017" fmla="*/ 3488565 h 6680837"/>
                  <a:gd name="connsiteX2018" fmla="*/ 973738 w 6423007"/>
                  <a:gd name="connsiteY2018" fmla="*/ 3404974 h 6680837"/>
                  <a:gd name="connsiteX2019" fmla="*/ 867690 w 6423007"/>
                  <a:gd name="connsiteY2019" fmla="*/ 3312829 h 6680837"/>
                  <a:gd name="connsiteX2020" fmla="*/ 865766 w 6423007"/>
                  <a:gd name="connsiteY2020" fmla="*/ 3218172 h 6680837"/>
                  <a:gd name="connsiteX2021" fmla="*/ 889249 w 6423007"/>
                  <a:gd name="connsiteY2021" fmla="*/ 3096853 h 6680837"/>
                  <a:gd name="connsiteX2022" fmla="*/ 882726 w 6423007"/>
                  <a:gd name="connsiteY2022" fmla="*/ 2829816 h 6680837"/>
                  <a:gd name="connsiteX2023" fmla="*/ 900754 w 6423007"/>
                  <a:gd name="connsiteY2023" fmla="*/ 2797873 h 6680837"/>
                  <a:gd name="connsiteX2024" fmla="*/ 948384 w 6423007"/>
                  <a:gd name="connsiteY2024" fmla="*/ 2634885 h 6680837"/>
                  <a:gd name="connsiteX2025" fmla="*/ 984613 w 6423007"/>
                  <a:gd name="connsiteY2025" fmla="*/ 2451943 h 6680837"/>
                  <a:gd name="connsiteX2026" fmla="*/ 1013292 w 6423007"/>
                  <a:gd name="connsiteY2026" fmla="*/ 2345716 h 6680837"/>
                  <a:gd name="connsiteX2027" fmla="*/ 1010023 w 6423007"/>
                  <a:gd name="connsiteY2027" fmla="*/ 2332636 h 6680837"/>
                  <a:gd name="connsiteX2028" fmla="*/ 1020421 w 6423007"/>
                  <a:gd name="connsiteY2028" fmla="*/ 2288703 h 6680837"/>
                  <a:gd name="connsiteX2029" fmla="*/ 1032331 w 6423007"/>
                  <a:gd name="connsiteY2029" fmla="*/ 2210898 h 6680837"/>
                  <a:gd name="connsiteX2030" fmla="*/ 1037782 w 6423007"/>
                  <a:gd name="connsiteY2030" fmla="*/ 2195638 h 6680837"/>
                  <a:gd name="connsiteX2031" fmla="*/ 1032654 w 6423007"/>
                  <a:gd name="connsiteY2031" fmla="*/ 2160615 h 6680837"/>
                  <a:gd name="connsiteX2032" fmla="*/ 1089684 w 6423007"/>
                  <a:gd name="connsiteY2032" fmla="*/ 2091088 h 6680837"/>
                  <a:gd name="connsiteX2033" fmla="*/ 1142843 w 6423007"/>
                  <a:gd name="connsiteY2033" fmla="*/ 2001547 h 6680837"/>
                  <a:gd name="connsiteX2034" fmla="*/ 1212933 w 6423007"/>
                  <a:gd name="connsiteY2034" fmla="*/ 1968347 h 6680837"/>
                  <a:gd name="connsiteX2035" fmla="*/ 1265753 w 6423007"/>
                  <a:gd name="connsiteY2035" fmla="*/ 1950154 h 6680837"/>
                  <a:gd name="connsiteX2036" fmla="*/ 1300467 w 6423007"/>
                  <a:gd name="connsiteY2036" fmla="*/ 1875200 h 6680837"/>
                  <a:gd name="connsiteX2037" fmla="*/ 1295771 w 6423007"/>
                  <a:gd name="connsiteY2037" fmla="*/ 1854995 h 6680837"/>
                  <a:gd name="connsiteX2038" fmla="*/ 1277159 w 6423007"/>
                  <a:gd name="connsiteY2038" fmla="*/ 1858935 h 6680837"/>
                  <a:gd name="connsiteX2039" fmla="*/ 1238255 w 6423007"/>
                  <a:gd name="connsiteY2039" fmla="*/ 1908568 h 6680837"/>
                  <a:gd name="connsiteX2040" fmla="*/ 1208491 w 6423007"/>
                  <a:gd name="connsiteY2040" fmla="*/ 1936319 h 6680837"/>
                  <a:gd name="connsiteX2041" fmla="*/ 1192647 w 6423007"/>
                  <a:gd name="connsiteY2041" fmla="*/ 1902866 h 6680837"/>
                  <a:gd name="connsiteX2042" fmla="*/ 1237677 w 6423007"/>
                  <a:gd name="connsiteY2042" fmla="*/ 1787919 h 6680837"/>
                  <a:gd name="connsiteX2043" fmla="*/ 1308435 w 6423007"/>
                  <a:gd name="connsiteY2043" fmla="*/ 1778782 h 6680837"/>
                  <a:gd name="connsiteX2044" fmla="*/ 1335933 w 6423007"/>
                  <a:gd name="connsiteY2044" fmla="*/ 1820369 h 6680837"/>
                  <a:gd name="connsiteX2045" fmla="*/ 1352195 w 6423007"/>
                  <a:gd name="connsiteY2045" fmla="*/ 1834119 h 6680837"/>
                  <a:gd name="connsiteX2046" fmla="*/ 1380869 w 6423007"/>
                  <a:gd name="connsiteY2046" fmla="*/ 1820537 h 6680837"/>
                  <a:gd name="connsiteX2047" fmla="*/ 1459343 w 6423007"/>
                  <a:gd name="connsiteY2047" fmla="*/ 1800920 h 6680837"/>
                  <a:gd name="connsiteX2048" fmla="*/ 1563137 w 6423007"/>
                  <a:gd name="connsiteY2048" fmla="*/ 1758581 h 6680837"/>
                  <a:gd name="connsiteX2049" fmla="*/ 1644801 w 6423007"/>
                  <a:gd name="connsiteY2049" fmla="*/ 1681869 h 6680837"/>
                  <a:gd name="connsiteX2050" fmla="*/ 1685549 w 6423007"/>
                  <a:gd name="connsiteY2050" fmla="*/ 1619659 h 6680837"/>
                  <a:gd name="connsiteX2051" fmla="*/ 1739793 w 6423007"/>
                  <a:gd name="connsiteY2051" fmla="*/ 1590064 h 6680837"/>
                  <a:gd name="connsiteX2052" fmla="*/ 1818353 w 6423007"/>
                  <a:gd name="connsiteY2052" fmla="*/ 1547976 h 6680837"/>
                  <a:gd name="connsiteX2053" fmla="*/ 1909237 w 6423007"/>
                  <a:gd name="connsiteY2053" fmla="*/ 1501028 h 6680837"/>
                  <a:gd name="connsiteX2054" fmla="*/ 1975219 w 6423007"/>
                  <a:gd name="connsiteY2054" fmla="*/ 1494154 h 6680837"/>
                  <a:gd name="connsiteX2055" fmla="*/ 2109777 w 6423007"/>
                  <a:gd name="connsiteY2055" fmla="*/ 1487952 h 6680837"/>
                  <a:gd name="connsiteX2056" fmla="*/ 2162175 w 6423007"/>
                  <a:gd name="connsiteY2056" fmla="*/ 1507992 h 6680837"/>
                  <a:gd name="connsiteX2057" fmla="*/ 2165729 w 6423007"/>
                  <a:gd name="connsiteY2057" fmla="*/ 1510335 h 6680837"/>
                  <a:gd name="connsiteX2058" fmla="*/ 2161265 w 6423007"/>
                  <a:gd name="connsiteY2058" fmla="*/ 1504848 h 6680837"/>
                  <a:gd name="connsiteX2059" fmla="*/ 2142217 w 6423007"/>
                  <a:gd name="connsiteY2059" fmla="*/ 1449106 h 6680837"/>
                  <a:gd name="connsiteX2060" fmla="*/ 2128367 w 6423007"/>
                  <a:gd name="connsiteY2060" fmla="*/ 1436279 h 6680837"/>
                  <a:gd name="connsiteX2061" fmla="*/ 2102579 w 6423007"/>
                  <a:gd name="connsiteY2061" fmla="*/ 1419437 h 6680837"/>
                  <a:gd name="connsiteX2062" fmla="*/ 2078785 w 6423007"/>
                  <a:gd name="connsiteY2062" fmla="*/ 1389781 h 6680837"/>
                  <a:gd name="connsiteX2063" fmla="*/ 1992327 w 6423007"/>
                  <a:gd name="connsiteY2063" fmla="*/ 1250471 h 6680837"/>
                  <a:gd name="connsiteX2064" fmla="*/ 1887017 w 6423007"/>
                  <a:gd name="connsiteY2064" fmla="*/ 1200954 h 6680837"/>
                  <a:gd name="connsiteX2065" fmla="*/ 1882835 w 6423007"/>
                  <a:gd name="connsiteY2065" fmla="*/ 1199460 h 6680837"/>
                  <a:gd name="connsiteX2066" fmla="*/ 1880133 w 6423007"/>
                  <a:gd name="connsiteY2066" fmla="*/ 1199977 h 6680837"/>
                  <a:gd name="connsiteX2067" fmla="*/ 1803569 w 6423007"/>
                  <a:gd name="connsiteY2067" fmla="*/ 1188493 h 6680837"/>
                  <a:gd name="connsiteX2068" fmla="*/ 1663505 w 6423007"/>
                  <a:gd name="connsiteY2068" fmla="*/ 1125244 h 6680837"/>
                  <a:gd name="connsiteX2069" fmla="*/ 1612907 w 6423007"/>
                  <a:gd name="connsiteY2069" fmla="*/ 1096593 h 6680837"/>
                  <a:gd name="connsiteX2070" fmla="*/ 1590119 w 6423007"/>
                  <a:gd name="connsiteY2070" fmla="*/ 1038217 h 6680837"/>
                  <a:gd name="connsiteX2071" fmla="*/ 1583499 w 6423007"/>
                  <a:gd name="connsiteY2071" fmla="*/ 960494 h 6680837"/>
                  <a:gd name="connsiteX2072" fmla="*/ 1612333 w 6423007"/>
                  <a:gd name="connsiteY2072" fmla="*/ 878726 h 6680837"/>
                  <a:gd name="connsiteX2073" fmla="*/ 1815779 w 6423007"/>
                  <a:gd name="connsiteY2073" fmla="*/ 743358 h 6680837"/>
                  <a:gd name="connsiteX2074" fmla="*/ 1998061 w 6423007"/>
                  <a:gd name="connsiteY2074" fmla="*/ 747651 h 6680837"/>
                  <a:gd name="connsiteX2075" fmla="*/ 2125639 w 6423007"/>
                  <a:gd name="connsiteY2075" fmla="*/ 749595 h 6680837"/>
                  <a:gd name="connsiteX2076" fmla="*/ 2182517 w 6423007"/>
                  <a:gd name="connsiteY2076" fmla="*/ 723638 h 6680837"/>
                  <a:gd name="connsiteX2077" fmla="*/ 2259831 w 6423007"/>
                  <a:gd name="connsiteY2077" fmla="*/ 662677 h 6680837"/>
                  <a:gd name="connsiteX2078" fmla="*/ 2332207 w 6423007"/>
                  <a:gd name="connsiteY2078" fmla="*/ 630357 h 6680837"/>
                  <a:gd name="connsiteX2079" fmla="*/ 2351131 w 6423007"/>
                  <a:gd name="connsiteY2079" fmla="*/ 622150 h 6680837"/>
                  <a:gd name="connsiteX2080" fmla="*/ 2380733 w 6423007"/>
                  <a:gd name="connsiteY2080" fmla="*/ 585646 h 6680837"/>
                  <a:gd name="connsiteX2081" fmla="*/ 2432671 w 6423007"/>
                  <a:gd name="connsiteY2081" fmla="*/ 556830 h 6680837"/>
                  <a:gd name="connsiteX2082" fmla="*/ 3883857 w 6423007"/>
                  <a:gd name="connsiteY2082" fmla="*/ 476628 h 6680837"/>
                  <a:gd name="connsiteX2083" fmla="*/ 3956705 w 6423007"/>
                  <a:gd name="connsiteY2083" fmla="*/ 497647 h 6680837"/>
                  <a:gd name="connsiteX2084" fmla="*/ 3919687 w 6423007"/>
                  <a:gd name="connsiteY2084" fmla="*/ 491615 h 6680837"/>
                  <a:gd name="connsiteX2085" fmla="*/ 3883857 w 6423007"/>
                  <a:gd name="connsiteY2085" fmla="*/ 476628 h 6680837"/>
                  <a:gd name="connsiteX2086" fmla="*/ 2707011 w 6423007"/>
                  <a:gd name="connsiteY2086" fmla="*/ 386020 h 6680837"/>
                  <a:gd name="connsiteX2087" fmla="*/ 2602519 w 6423007"/>
                  <a:gd name="connsiteY2087" fmla="*/ 456626 h 6680837"/>
                  <a:gd name="connsiteX2088" fmla="*/ 2594001 w 6423007"/>
                  <a:gd name="connsiteY2088" fmla="*/ 469378 h 6680837"/>
                  <a:gd name="connsiteX2089" fmla="*/ 2491439 w 6423007"/>
                  <a:gd name="connsiteY2089" fmla="*/ 541985 h 6680837"/>
                  <a:gd name="connsiteX2090" fmla="*/ 2430295 w 6423007"/>
                  <a:gd name="connsiteY2090" fmla="*/ 550419 h 6680837"/>
                  <a:gd name="connsiteX2091" fmla="*/ 2380247 w 6423007"/>
                  <a:gd name="connsiteY2091" fmla="*/ 535174 h 6680837"/>
                  <a:gd name="connsiteX2092" fmla="*/ 2279721 w 6423007"/>
                  <a:gd name="connsiteY2092" fmla="*/ 487421 h 6680837"/>
                  <a:gd name="connsiteX2093" fmla="*/ 2270367 w 6423007"/>
                  <a:gd name="connsiteY2093" fmla="*/ 502507 h 6680837"/>
                  <a:gd name="connsiteX2094" fmla="*/ 2255675 w 6423007"/>
                  <a:gd name="connsiteY2094" fmla="*/ 528848 h 6680837"/>
                  <a:gd name="connsiteX2095" fmla="*/ 2232083 w 6423007"/>
                  <a:gd name="connsiteY2095" fmla="*/ 528317 h 6680837"/>
                  <a:gd name="connsiteX2096" fmla="*/ 2233889 w 6423007"/>
                  <a:gd name="connsiteY2096" fmla="*/ 497374 h 6680837"/>
                  <a:gd name="connsiteX2097" fmla="*/ 2256975 w 6423007"/>
                  <a:gd name="connsiteY2097" fmla="*/ 425334 h 6680837"/>
                  <a:gd name="connsiteX2098" fmla="*/ 2254791 w 6423007"/>
                  <a:gd name="connsiteY2098" fmla="*/ 416655 h 6680837"/>
                  <a:gd name="connsiteX2099" fmla="*/ 2236641 w 6423007"/>
                  <a:gd name="connsiteY2099" fmla="*/ 419387 h 6680837"/>
                  <a:gd name="connsiteX2100" fmla="*/ 2058535 w 6423007"/>
                  <a:gd name="connsiteY2100" fmla="*/ 492652 h 6680837"/>
                  <a:gd name="connsiteX2101" fmla="*/ 2043483 w 6423007"/>
                  <a:gd name="connsiteY2101" fmla="*/ 497805 h 6680837"/>
                  <a:gd name="connsiteX2102" fmla="*/ 2051493 w 6423007"/>
                  <a:gd name="connsiteY2102" fmla="*/ 474281 h 6680837"/>
                  <a:gd name="connsiteX2103" fmla="*/ 2109091 w 6423007"/>
                  <a:gd name="connsiteY2103" fmla="*/ 443584 h 6680837"/>
                  <a:gd name="connsiteX2104" fmla="*/ 2126903 w 6423007"/>
                  <a:gd name="connsiteY2104" fmla="*/ 438101 h 6680837"/>
                  <a:gd name="connsiteX2105" fmla="*/ 2187789 w 6423007"/>
                  <a:gd name="connsiteY2105" fmla="*/ 422995 h 6680837"/>
                  <a:gd name="connsiteX2106" fmla="*/ 2211957 w 6423007"/>
                  <a:gd name="connsiteY2106" fmla="*/ 414518 h 6680837"/>
                  <a:gd name="connsiteX2107" fmla="*/ 2257193 w 6423007"/>
                  <a:gd name="connsiteY2107" fmla="*/ 395139 h 6680837"/>
                  <a:gd name="connsiteX2108" fmla="*/ 2344035 w 6423007"/>
                  <a:gd name="connsiteY2108" fmla="*/ 399834 h 6680837"/>
                  <a:gd name="connsiteX2109" fmla="*/ 2707011 w 6423007"/>
                  <a:gd name="connsiteY2109" fmla="*/ 386020 h 6680837"/>
                  <a:gd name="connsiteX2110" fmla="*/ 3727991 w 6423007"/>
                  <a:gd name="connsiteY2110" fmla="*/ 375789 h 6680837"/>
                  <a:gd name="connsiteX2111" fmla="*/ 3858485 w 6423007"/>
                  <a:gd name="connsiteY2111" fmla="*/ 431519 h 6680837"/>
                  <a:gd name="connsiteX2112" fmla="*/ 3876773 w 6423007"/>
                  <a:gd name="connsiteY2112" fmla="*/ 476432 h 6680837"/>
                  <a:gd name="connsiteX2113" fmla="*/ 3536971 w 6423007"/>
                  <a:gd name="connsiteY2113" fmla="*/ 418582 h 6680837"/>
                  <a:gd name="connsiteX2114" fmla="*/ 3678731 w 6423007"/>
                  <a:gd name="connsiteY2114" fmla="*/ 376577 h 6680837"/>
                  <a:gd name="connsiteX2115" fmla="*/ 3727991 w 6423007"/>
                  <a:gd name="connsiteY2115" fmla="*/ 375789 h 6680837"/>
                  <a:gd name="connsiteX2116" fmla="*/ 2943955 w 6423007"/>
                  <a:gd name="connsiteY2116" fmla="*/ 49624 h 6680837"/>
                  <a:gd name="connsiteX2117" fmla="*/ 2943237 w 6423007"/>
                  <a:gd name="connsiteY2117" fmla="*/ 51449 h 6680837"/>
                  <a:gd name="connsiteX2118" fmla="*/ 2943331 w 6423007"/>
                  <a:gd name="connsiteY2118" fmla="*/ 51822 h 6680837"/>
                  <a:gd name="connsiteX2119" fmla="*/ 2957269 w 6423007"/>
                  <a:gd name="connsiteY2119" fmla="*/ 38340 h 6680837"/>
                  <a:gd name="connsiteX2120" fmla="*/ 2953121 w 6423007"/>
                  <a:gd name="connsiteY2120" fmla="*/ 39953 h 6680837"/>
                  <a:gd name="connsiteX2121" fmla="*/ 2970059 w 6423007"/>
                  <a:gd name="connsiteY2121" fmla="*/ 44757 h 6680837"/>
                  <a:gd name="connsiteX2122" fmla="*/ 2967519 w 6423007"/>
                  <a:gd name="connsiteY2122" fmla="*/ 43165 h 6680837"/>
                  <a:gd name="connsiteX2123" fmla="*/ 2957269 w 6423007"/>
                  <a:gd name="connsiteY2123" fmla="*/ 38340 h 6680837"/>
                  <a:gd name="connsiteX2124" fmla="*/ 2873551 w 6423007"/>
                  <a:gd name="connsiteY2124" fmla="*/ 0 h 6680837"/>
                  <a:gd name="connsiteX2125" fmla="*/ 2981585 w 6423007"/>
                  <a:gd name="connsiteY2125" fmla="*/ 44199 h 6680837"/>
                  <a:gd name="connsiteX2126" fmla="*/ 3016839 w 6423007"/>
                  <a:gd name="connsiteY2126" fmla="*/ 74081 h 6680837"/>
                  <a:gd name="connsiteX2127" fmla="*/ 3008895 w 6423007"/>
                  <a:gd name="connsiteY2127" fmla="*/ 69103 h 6680837"/>
                  <a:gd name="connsiteX2128" fmla="*/ 3018367 w 6423007"/>
                  <a:gd name="connsiteY2128" fmla="*/ 77586 h 6680837"/>
                  <a:gd name="connsiteX2129" fmla="*/ 3072107 w 6423007"/>
                  <a:gd name="connsiteY2129" fmla="*/ 104717 h 6680837"/>
                  <a:gd name="connsiteX2130" fmla="*/ 3083083 w 6423007"/>
                  <a:gd name="connsiteY2130" fmla="*/ 105363 h 6680837"/>
                  <a:gd name="connsiteX2131" fmla="*/ 3092857 w 6423007"/>
                  <a:gd name="connsiteY2131" fmla="*/ 101623 h 6680837"/>
                  <a:gd name="connsiteX2132" fmla="*/ 3108115 w 6423007"/>
                  <a:gd name="connsiteY2132" fmla="*/ 102014 h 6680837"/>
                  <a:gd name="connsiteX2133" fmla="*/ 3130983 w 6423007"/>
                  <a:gd name="connsiteY2133" fmla="*/ 117753 h 6680837"/>
                  <a:gd name="connsiteX2134" fmla="*/ 3146515 w 6423007"/>
                  <a:gd name="connsiteY2134" fmla="*/ 122613 h 6680837"/>
                  <a:gd name="connsiteX2135" fmla="*/ 3153585 w 6423007"/>
                  <a:gd name="connsiteY2135" fmla="*/ 123830 h 6680837"/>
                  <a:gd name="connsiteX2136" fmla="*/ 3217943 w 6423007"/>
                  <a:gd name="connsiteY2136" fmla="*/ 102966 h 6680837"/>
                  <a:gd name="connsiteX2137" fmla="*/ 3282201 w 6423007"/>
                  <a:gd name="connsiteY2137" fmla="*/ 140641 h 6680837"/>
                  <a:gd name="connsiteX2138" fmla="*/ 3268807 w 6423007"/>
                  <a:gd name="connsiteY2138" fmla="*/ 189388 h 6680837"/>
                  <a:gd name="connsiteX2139" fmla="*/ 3231567 w 6423007"/>
                  <a:gd name="connsiteY2139" fmla="*/ 233634 h 6680837"/>
                  <a:gd name="connsiteX2140" fmla="*/ 3233233 w 6423007"/>
                  <a:gd name="connsiteY2140" fmla="*/ 219405 h 6680837"/>
                  <a:gd name="connsiteX2141" fmla="*/ 3229625 w 6423007"/>
                  <a:gd name="connsiteY2141" fmla="*/ 229771 h 6680837"/>
                  <a:gd name="connsiteX2142" fmla="*/ 3211007 w 6423007"/>
                  <a:gd name="connsiteY2142" fmla="*/ 307785 h 6680837"/>
                  <a:gd name="connsiteX2143" fmla="*/ 3244803 w 6423007"/>
                  <a:gd name="connsiteY2143" fmla="*/ 383355 h 6680837"/>
                  <a:gd name="connsiteX2144" fmla="*/ 3164685 w 6423007"/>
                  <a:gd name="connsiteY2144" fmla="*/ 374579 h 6680837"/>
                  <a:gd name="connsiteX2145" fmla="*/ 3121437 w 6423007"/>
                  <a:gd name="connsiteY2145" fmla="*/ 281082 h 6680837"/>
                  <a:gd name="connsiteX2146" fmla="*/ 3063173 w 6423007"/>
                  <a:gd name="connsiteY2146" fmla="*/ 262917 h 6680837"/>
                  <a:gd name="connsiteX2147" fmla="*/ 3009081 w 6423007"/>
                  <a:gd name="connsiteY2147" fmla="*/ 288572 h 6680837"/>
                  <a:gd name="connsiteX2148" fmla="*/ 2924445 w 6423007"/>
                  <a:gd name="connsiteY2148" fmla="*/ 270247 h 6680837"/>
                  <a:gd name="connsiteX2149" fmla="*/ 2891429 w 6423007"/>
                  <a:gd name="connsiteY2149" fmla="*/ 340474 h 6680837"/>
                  <a:gd name="connsiteX2150" fmla="*/ 2907745 w 6423007"/>
                  <a:gd name="connsiteY2150" fmla="*/ 368790 h 6680837"/>
                  <a:gd name="connsiteX2151" fmla="*/ 2729667 w 6423007"/>
                  <a:gd name="connsiteY2151" fmla="*/ 375294 h 6680837"/>
                  <a:gd name="connsiteX2152" fmla="*/ 2731751 w 6423007"/>
                  <a:gd name="connsiteY2152" fmla="*/ 372313 h 6680837"/>
                  <a:gd name="connsiteX2153" fmla="*/ 2728589 w 6423007"/>
                  <a:gd name="connsiteY2153" fmla="*/ 374093 h 6680837"/>
                  <a:gd name="connsiteX2154" fmla="*/ 2726905 w 6423007"/>
                  <a:gd name="connsiteY2154" fmla="*/ 378810 h 6680837"/>
                  <a:gd name="connsiteX2155" fmla="*/ 2713681 w 6423007"/>
                  <a:gd name="connsiteY2155" fmla="*/ 375418 h 6680837"/>
                  <a:gd name="connsiteX2156" fmla="*/ 2739159 w 6423007"/>
                  <a:gd name="connsiteY2156" fmla="*/ 296741 h 6680837"/>
                  <a:gd name="connsiteX2157" fmla="*/ 2767007 w 6423007"/>
                  <a:gd name="connsiteY2157" fmla="*/ 248170 h 6680837"/>
                  <a:gd name="connsiteX2158" fmla="*/ 2776613 w 6423007"/>
                  <a:gd name="connsiteY2158" fmla="*/ 162497 h 6680837"/>
                  <a:gd name="connsiteX2159" fmla="*/ 2745709 w 6423007"/>
                  <a:gd name="connsiteY2159" fmla="*/ 69001 h 6680837"/>
                  <a:gd name="connsiteX2160" fmla="*/ 2828531 w 6423007"/>
                  <a:gd name="connsiteY2160" fmla="*/ 13469 h 6680837"/>
                  <a:gd name="connsiteX2161" fmla="*/ 2873551 w 6423007"/>
                  <a:gd name="connsiteY2161" fmla="*/ 0 h 6680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Lst>
                <a:rect l="l" t="t" r="r" b="b"/>
                <a:pathLst>
                  <a:path w="6423007" h="6680837">
                    <a:moveTo>
                      <a:pt x="3920471" y="6654609"/>
                    </a:moveTo>
                    <a:cubicBezTo>
                      <a:pt x="3933449" y="6653061"/>
                      <a:pt x="3946227" y="6654454"/>
                      <a:pt x="3958707" y="6667157"/>
                    </a:cubicBezTo>
                    <a:cubicBezTo>
                      <a:pt x="3938795" y="6680023"/>
                      <a:pt x="3919105" y="6685833"/>
                      <a:pt x="3899971" y="6675611"/>
                    </a:cubicBezTo>
                    <a:cubicBezTo>
                      <a:pt x="3893595" y="6672203"/>
                      <a:pt x="3887277" y="6667014"/>
                      <a:pt x="3881037" y="6659710"/>
                    </a:cubicBezTo>
                    <a:cubicBezTo>
                      <a:pt x="3894317" y="6660648"/>
                      <a:pt x="3907493" y="6656158"/>
                      <a:pt x="3920471" y="6654609"/>
                    </a:cubicBezTo>
                    <a:close/>
                    <a:moveTo>
                      <a:pt x="3696227" y="6310367"/>
                    </a:moveTo>
                    <a:cubicBezTo>
                      <a:pt x="3700403" y="6309566"/>
                      <a:pt x="3704921" y="6310526"/>
                      <a:pt x="3709889" y="6312955"/>
                    </a:cubicBezTo>
                    <a:cubicBezTo>
                      <a:pt x="3731325" y="6321921"/>
                      <a:pt x="3760679" y="6323236"/>
                      <a:pt x="3759827" y="6358298"/>
                    </a:cubicBezTo>
                    <a:cubicBezTo>
                      <a:pt x="3753151" y="6362463"/>
                      <a:pt x="3746477" y="6366629"/>
                      <a:pt x="3740537" y="6372366"/>
                    </a:cubicBezTo>
                    <a:cubicBezTo>
                      <a:pt x="3731751" y="6367919"/>
                      <a:pt x="3721459" y="6365880"/>
                      <a:pt x="3711879" y="6362294"/>
                    </a:cubicBezTo>
                    <a:cubicBezTo>
                      <a:pt x="3702299" y="6358709"/>
                      <a:pt x="3693435" y="6353577"/>
                      <a:pt x="3687507" y="6342946"/>
                    </a:cubicBezTo>
                    <a:cubicBezTo>
                      <a:pt x="3683831" y="6335083"/>
                      <a:pt x="3678593" y="6327973"/>
                      <a:pt x="3684627" y="6318339"/>
                    </a:cubicBezTo>
                    <a:cubicBezTo>
                      <a:pt x="3688219" y="6313728"/>
                      <a:pt x="3692051" y="6311167"/>
                      <a:pt x="3696227" y="6310367"/>
                    </a:cubicBezTo>
                    <a:close/>
                    <a:moveTo>
                      <a:pt x="3148759" y="6275288"/>
                    </a:moveTo>
                    <a:cubicBezTo>
                      <a:pt x="3173215" y="6273493"/>
                      <a:pt x="3195585" y="6277534"/>
                      <a:pt x="3210109" y="6299834"/>
                    </a:cubicBezTo>
                    <a:cubicBezTo>
                      <a:pt x="3217753" y="6311776"/>
                      <a:pt x="3225809" y="6322551"/>
                      <a:pt x="3243563" y="6320996"/>
                    </a:cubicBezTo>
                    <a:cubicBezTo>
                      <a:pt x="3255791" y="6320099"/>
                      <a:pt x="3255975" y="6330694"/>
                      <a:pt x="3258167" y="6339374"/>
                    </a:cubicBezTo>
                    <a:cubicBezTo>
                      <a:pt x="3260697" y="6350808"/>
                      <a:pt x="3263647" y="6361074"/>
                      <a:pt x="3277385" y="6363349"/>
                    </a:cubicBezTo>
                    <a:cubicBezTo>
                      <a:pt x="3289951" y="6365205"/>
                      <a:pt x="3300667" y="6361136"/>
                      <a:pt x="3301393" y="6344284"/>
                    </a:cubicBezTo>
                    <a:cubicBezTo>
                      <a:pt x="3301547" y="6336443"/>
                      <a:pt x="3310595" y="6337042"/>
                      <a:pt x="3318051" y="6338389"/>
                    </a:cubicBezTo>
                    <a:cubicBezTo>
                      <a:pt x="3325509" y="6339736"/>
                      <a:pt x="3334479" y="6344257"/>
                      <a:pt x="3332731" y="6352846"/>
                    </a:cubicBezTo>
                    <a:cubicBezTo>
                      <a:pt x="3329921" y="6375533"/>
                      <a:pt x="3341391" y="6373050"/>
                      <a:pt x="3359485" y="6374248"/>
                    </a:cubicBezTo>
                    <a:cubicBezTo>
                      <a:pt x="3388215" y="6375296"/>
                      <a:pt x="3406125" y="6365899"/>
                      <a:pt x="3428883" y="6350337"/>
                    </a:cubicBezTo>
                    <a:cubicBezTo>
                      <a:pt x="3470381" y="6323042"/>
                      <a:pt x="3523229" y="6319544"/>
                      <a:pt x="3569169" y="6346482"/>
                    </a:cubicBezTo>
                    <a:cubicBezTo>
                      <a:pt x="3597591" y="6363216"/>
                      <a:pt x="3627757" y="6371358"/>
                      <a:pt x="3646743" y="6407096"/>
                    </a:cubicBezTo>
                    <a:cubicBezTo>
                      <a:pt x="3659601" y="6434064"/>
                      <a:pt x="3677217" y="6399554"/>
                      <a:pt x="3690095" y="6385727"/>
                    </a:cubicBezTo>
                    <a:cubicBezTo>
                      <a:pt x="3694527" y="6380730"/>
                      <a:pt x="3699297" y="6378485"/>
                      <a:pt x="3705579" y="6379413"/>
                    </a:cubicBezTo>
                    <a:cubicBezTo>
                      <a:pt x="3682231" y="6444779"/>
                      <a:pt x="3683065" y="6442445"/>
                      <a:pt x="3615511" y="6413050"/>
                    </a:cubicBezTo>
                    <a:cubicBezTo>
                      <a:pt x="3587769" y="6401826"/>
                      <a:pt x="3557603" y="6393683"/>
                      <a:pt x="3524207" y="6409394"/>
                    </a:cubicBezTo>
                    <a:cubicBezTo>
                      <a:pt x="3504709" y="6419539"/>
                      <a:pt x="3479837" y="6422502"/>
                      <a:pt x="3457915" y="6435729"/>
                    </a:cubicBezTo>
                    <a:cubicBezTo>
                      <a:pt x="3447539" y="6442552"/>
                      <a:pt x="3440237" y="6433364"/>
                      <a:pt x="3433275" y="6426928"/>
                    </a:cubicBezTo>
                    <a:cubicBezTo>
                      <a:pt x="3422871" y="6415315"/>
                      <a:pt x="3408453" y="6407532"/>
                      <a:pt x="3393305" y="6416601"/>
                    </a:cubicBezTo>
                    <a:cubicBezTo>
                      <a:pt x="3378787" y="6423918"/>
                      <a:pt x="3365867" y="6424898"/>
                      <a:pt x="3354221" y="6421396"/>
                    </a:cubicBezTo>
                    <a:cubicBezTo>
                      <a:pt x="3342573" y="6417894"/>
                      <a:pt x="3332195" y="6409908"/>
                      <a:pt x="3322755" y="6399298"/>
                    </a:cubicBezTo>
                    <a:cubicBezTo>
                      <a:pt x="3308491" y="6383673"/>
                      <a:pt x="3294567" y="6370803"/>
                      <a:pt x="3271471" y="6383612"/>
                    </a:cubicBezTo>
                    <a:cubicBezTo>
                      <a:pt x="3267873" y="6386275"/>
                      <a:pt x="3256481" y="6384838"/>
                      <a:pt x="3255307" y="6384419"/>
                    </a:cubicBezTo>
                    <a:cubicBezTo>
                      <a:pt x="3252407" y="6351794"/>
                      <a:pt x="3214135" y="6355235"/>
                      <a:pt x="3201957" y="6333774"/>
                    </a:cubicBezTo>
                    <a:cubicBezTo>
                      <a:pt x="3189777" y="6312314"/>
                      <a:pt x="3173429" y="6302526"/>
                      <a:pt x="3150673" y="6318088"/>
                    </a:cubicBezTo>
                    <a:cubicBezTo>
                      <a:pt x="3136699" y="6327576"/>
                      <a:pt x="3122959" y="6325300"/>
                      <a:pt x="3114977" y="6310603"/>
                    </a:cubicBezTo>
                    <a:cubicBezTo>
                      <a:pt x="3108929" y="6297913"/>
                      <a:pt x="3092425" y="6295967"/>
                      <a:pt x="3087547" y="6283695"/>
                    </a:cubicBezTo>
                    <a:cubicBezTo>
                      <a:pt x="3108481" y="6280643"/>
                      <a:pt x="3128999" y="6278759"/>
                      <a:pt x="3148759" y="6275288"/>
                    </a:cubicBezTo>
                    <a:close/>
                    <a:moveTo>
                      <a:pt x="2528427" y="6145571"/>
                    </a:moveTo>
                    <a:cubicBezTo>
                      <a:pt x="2536275" y="6149589"/>
                      <a:pt x="2536701" y="6155821"/>
                      <a:pt x="2534777" y="6161211"/>
                    </a:cubicBezTo>
                    <a:cubicBezTo>
                      <a:pt x="2532081" y="6168758"/>
                      <a:pt x="2526627" y="6172888"/>
                      <a:pt x="2517217" y="6169527"/>
                    </a:cubicBezTo>
                    <a:cubicBezTo>
                      <a:pt x="2510161" y="6167007"/>
                      <a:pt x="2506225" y="6163170"/>
                      <a:pt x="2510099" y="6156043"/>
                    </a:cubicBezTo>
                    <a:cubicBezTo>
                      <a:pt x="2513585" y="6149994"/>
                      <a:pt x="2520215" y="6146284"/>
                      <a:pt x="2528427" y="6145571"/>
                    </a:cubicBezTo>
                    <a:close/>
                    <a:moveTo>
                      <a:pt x="3612587" y="6107976"/>
                    </a:moveTo>
                    <a:cubicBezTo>
                      <a:pt x="3616817" y="6110654"/>
                      <a:pt x="3619529" y="6113957"/>
                      <a:pt x="3616529" y="6118720"/>
                    </a:cubicBezTo>
                    <a:cubicBezTo>
                      <a:pt x="3614681" y="6123894"/>
                      <a:pt x="3610081" y="6122251"/>
                      <a:pt x="3605483" y="6120609"/>
                    </a:cubicBezTo>
                    <a:cubicBezTo>
                      <a:pt x="3599733" y="6118555"/>
                      <a:pt x="3596651" y="6116287"/>
                      <a:pt x="3598869" y="6110078"/>
                    </a:cubicBezTo>
                    <a:cubicBezTo>
                      <a:pt x="3601499" y="6106350"/>
                      <a:pt x="3607207" y="6104888"/>
                      <a:pt x="3612587" y="6107976"/>
                    </a:cubicBezTo>
                    <a:close/>
                    <a:moveTo>
                      <a:pt x="2418455" y="6071331"/>
                    </a:moveTo>
                    <a:cubicBezTo>
                      <a:pt x="2425075" y="6070228"/>
                      <a:pt x="2433063" y="6071429"/>
                      <a:pt x="2442825" y="6074256"/>
                    </a:cubicBezTo>
                    <a:cubicBezTo>
                      <a:pt x="2468681" y="6084812"/>
                      <a:pt x="2445499" y="6108241"/>
                      <a:pt x="2447223" y="6126032"/>
                    </a:cubicBezTo>
                    <a:cubicBezTo>
                      <a:pt x="2447937" y="6131572"/>
                      <a:pt x="2441845" y="6137322"/>
                      <a:pt x="2433425" y="6138278"/>
                    </a:cubicBezTo>
                    <a:cubicBezTo>
                      <a:pt x="2428229" y="6137744"/>
                      <a:pt x="2399403" y="6086491"/>
                      <a:pt x="2402273" y="6082231"/>
                    </a:cubicBezTo>
                    <a:cubicBezTo>
                      <a:pt x="2406577" y="6075841"/>
                      <a:pt x="2411833" y="6072434"/>
                      <a:pt x="2418455" y="6071331"/>
                    </a:cubicBezTo>
                    <a:close/>
                    <a:moveTo>
                      <a:pt x="3120855" y="5978071"/>
                    </a:moveTo>
                    <a:cubicBezTo>
                      <a:pt x="3120801" y="5986387"/>
                      <a:pt x="3124189" y="5997322"/>
                      <a:pt x="3110347" y="5999325"/>
                    </a:cubicBezTo>
                    <a:cubicBezTo>
                      <a:pt x="3107965" y="5999863"/>
                      <a:pt x="3105701" y="5999054"/>
                      <a:pt x="3104091" y="5997437"/>
                    </a:cubicBezTo>
                    <a:cubicBezTo>
                      <a:pt x="3102479" y="5995820"/>
                      <a:pt x="3101523" y="5993394"/>
                      <a:pt x="3101757" y="5990699"/>
                    </a:cubicBezTo>
                    <a:cubicBezTo>
                      <a:pt x="3102251" y="5981150"/>
                      <a:pt x="3108771" y="5975144"/>
                      <a:pt x="3120855" y="5978071"/>
                    </a:cubicBezTo>
                    <a:close/>
                    <a:moveTo>
                      <a:pt x="3045325" y="5932744"/>
                    </a:moveTo>
                    <a:cubicBezTo>
                      <a:pt x="3052335" y="5931946"/>
                      <a:pt x="3058759" y="5933250"/>
                      <a:pt x="3063067" y="5941393"/>
                    </a:cubicBezTo>
                    <a:cubicBezTo>
                      <a:pt x="3074013" y="5958508"/>
                      <a:pt x="3053863" y="5967158"/>
                      <a:pt x="3048843" y="5981212"/>
                    </a:cubicBezTo>
                    <a:cubicBezTo>
                      <a:pt x="3042987" y="5997608"/>
                      <a:pt x="3028605" y="5993792"/>
                      <a:pt x="3015803" y="5989219"/>
                    </a:cubicBezTo>
                    <a:cubicBezTo>
                      <a:pt x="3013475" y="5988388"/>
                      <a:pt x="3009985" y="5987141"/>
                      <a:pt x="3009567" y="5988312"/>
                    </a:cubicBezTo>
                    <a:cubicBezTo>
                      <a:pt x="2984815" y="6009845"/>
                      <a:pt x="2953029" y="6014339"/>
                      <a:pt x="2922825" y="6018075"/>
                    </a:cubicBezTo>
                    <a:cubicBezTo>
                      <a:pt x="2907513" y="6020530"/>
                      <a:pt x="2915857" y="6048602"/>
                      <a:pt x="2935969" y="6058427"/>
                    </a:cubicBezTo>
                    <a:cubicBezTo>
                      <a:pt x="2949515" y="6064585"/>
                      <a:pt x="2961897" y="6070330"/>
                      <a:pt x="2955205" y="6089068"/>
                    </a:cubicBezTo>
                    <a:cubicBezTo>
                      <a:pt x="2949675" y="6108222"/>
                      <a:pt x="2944383" y="6134064"/>
                      <a:pt x="2918361" y="6126090"/>
                    </a:cubicBezTo>
                    <a:cubicBezTo>
                      <a:pt x="2897413" y="6118608"/>
                      <a:pt x="2878647" y="6101340"/>
                      <a:pt x="2885943" y="6073572"/>
                    </a:cubicBezTo>
                    <a:cubicBezTo>
                      <a:pt x="2890727" y="6052832"/>
                      <a:pt x="2883509" y="6043650"/>
                      <a:pt x="2863307" y="6037754"/>
                    </a:cubicBezTo>
                    <a:cubicBezTo>
                      <a:pt x="2836447" y="6032123"/>
                      <a:pt x="2814519" y="6016367"/>
                      <a:pt x="2792589" y="6000610"/>
                    </a:cubicBezTo>
                    <a:cubicBezTo>
                      <a:pt x="2787609" y="5996190"/>
                      <a:pt x="2789701" y="5990334"/>
                      <a:pt x="2791373" y="5985649"/>
                    </a:cubicBezTo>
                    <a:cubicBezTo>
                      <a:pt x="2808943" y="5936460"/>
                      <a:pt x="2825089" y="5931663"/>
                      <a:pt x="2868621" y="5960418"/>
                    </a:cubicBezTo>
                    <a:cubicBezTo>
                      <a:pt x="2888643" y="5974172"/>
                      <a:pt x="2908845" y="5980068"/>
                      <a:pt x="2927357" y="5957628"/>
                    </a:cubicBezTo>
                    <a:cubicBezTo>
                      <a:pt x="2938613" y="5944481"/>
                      <a:pt x="2955835" y="5944028"/>
                      <a:pt x="2971563" y="5940403"/>
                    </a:cubicBezTo>
                    <a:cubicBezTo>
                      <a:pt x="2988457" y="5937193"/>
                      <a:pt x="3006841" y="5937156"/>
                      <a:pt x="3024063" y="5936705"/>
                    </a:cubicBezTo>
                    <a:cubicBezTo>
                      <a:pt x="3030719" y="5936441"/>
                      <a:pt x="3038315" y="5933541"/>
                      <a:pt x="3045325" y="5932744"/>
                    </a:cubicBezTo>
                    <a:close/>
                    <a:moveTo>
                      <a:pt x="2717527" y="5878724"/>
                    </a:moveTo>
                    <a:cubicBezTo>
                      <a:pt x="2723953" y="5881329"/>
                      <a:pt x="2730129" y="5886010"/>
                      <a:pt x="2735527" y="5891033"/>
                    </a:cubicBezTo>
                    <a:cubicBezTo>
                      <a:pt x="2749807" y="5902322"/>
                      <a:pt x="2741639" y="5910545"/>
                      <a:pt x="2731917" y="5919450"/>
                    </a:cubicBezTo>
                    <a:cubicBezTo>
                      <a:pt x="2721479" y="5915722"/>
                      <a:pt x="2711041" y="5911994"/>
                      <a:pt x="2700601" y="5908265"/>
                    </a:cubicBezTo>
                    <a:cubicBezTo>
                      <a:pt x="2703541" y="5900031"/>
                      <a:pt x="2690797" y="5892462"/>
                      <a:pt x="2691607" y="5885557"/>
                    </a:cubicBezTo>
                    <a:cubicBezTo>
                      <a:pt x="2691877" y="5883255"/>
                      <a:pt x="2693653" y="5881028"/>
                      <a:pt x="2698021" y="5878874"/>
                    </a:cubicBezTo>
                    <a:cubicBezTo>
                      <a:pt x="2704425" y="5875591"/>
                      <a:pt x="2711101" y="5876119"/>
                      <a:pt x="2717527" y="5878724"/>
                    </a:cubicBezTo>
                    <a:close/>
                    <a:moveTo>
                      <a:pt x="2411763" y="5812172"/>
                    </a:moveTo>
                    <a:lnTo>
                      <a:pt x="2412853" y="5814955"/>
                    </a:lnTo>
                    <a:cubicBezTo>
                      <a:pt x="2414909" y="5818246"/>
                      <a:pt x="2417541" y="5820960"/>
                      <a:pt x="2421217" y="5822665"/>
                    </a:cubicBezTo>
                    <a:lnTo>
                      <a:pt x="2429521" y="5823605"/>
                    </a:lnTo>
                    <a:lnTo>
                      <a:pt x="2413711" y="5814202"/>
                    </a:lnTo>
                    <a:close/>
                    <a:moveTo>
                      <a:pt x="4387709" y="5778308"/>
                    </a:moveTo>
                    <a:cubicBezTo>
                      <a:pt x="4394525" y="5776584"/>
                      <a:pt x="4401801" y="5776854"/>
                      <a:pt x="4408723" y="5779991"/>
                    </a:cubicBezTo>
                    <a:cubicBezTo>
                      <a:pt x="4434035" y="5791695"/>
                      <a:pt x="4437219" y="5812796"/>
                      <a:pt x="4437185" y="5835408"/>
                    </a:cubicBezTo>
                    <a:cubicBezTo>
                      <a:pt x="4438991" y="5845369"/>
                      <a:pt x="4430171" y="5847542"/>
                      <a:pt x="4422541" y="5850140"/>
                    </a:cubicBezTo>
                    <a:cubicBezTo>
                      <a:pt x="4417115" y="5852194"/>
                      <a:pt x="4412025" y="5852372"/>
                      <a:pt x="4407515" y="5850928"/>
                    </a:cubicBezTo>
                    <a:cubicBezTo>
                      <a:pt x="4403003" y="5849482"/>
                      <a:pt x="4399073" y="5846415"/>
                      <a:pt x="4395967" y="5841978"/>
                    </a:cubicBezTo>
                    <a:cubicBezTo>
                      <a:pt x="4390941" y="5833529"/>
                      <a:pt x="4386339" y="5823900"/>
                      <a:pt x="4380889" y="5816630"/>
                    </a:cubicBezTo>
                    <a:cubicBezTo>
                      <a:pt x="4377121" y="5810294"/>
                      <a:pt x="4365243" y="5805552"/>
                      <a:pt x="4365039" y="5797680"/>
                    </a:cubicBezTo>
                    <a:cubicBezTo>
                      <a:pt x="4364971" y="5795058"/>
                      <a:pt x="4366199" y="5792085"/>
                      <a:pt x="4369457" y="5788592"/>
                    </a:cubicBezTo>
                    <a:cubicBezTo>
                      <a:pt x="4374537" y="5783751"/>
                      <a:pt x="4380893" y="5780032"/>
                      <a:pt x="4387709" y="5778308"/>
                    </a:cubicBezTo>
                    <a:close/>
                    <a:moveTo>
                      <a:pt x="4372811" y="5659001"/>
                    </a:moveTo>
                    <a:cubicBezTo>
                      <a:pt x="4375835" y="5658151"/>
                      <a:pt x="4379839" y="5658551"/>
                      <a:pt x="4385245" y="5660825"/>
                    </a:cubicBezTo>
                    <a:cubicBezTo>
                      <a:pt x="4399953" y="5666079"/>
                      <a:pt x="4404183" y="5681320"/>
                      <a:pt x="4396513" y="5695055"/>
                    </a:cubicBezTo>
                    <a:cubicBezTo>
                      <a:pt x="4388841" y="5708791"/>
                      <a:pt x="4376191" y="5724868"/>
                      <a:pt x="4361483" y="5719614"/>
                    </a:cubicBezTo>
                    <a:cubicBezTo>
                      <a:pt x="4351677" y="5716112"/>
                      <a:pt x="4349831" y="5710646"/>
                      <a:pt x="4351239" y="5704284"/>
                    </a:cubicBezTo>
                    <a:cubicBezTo>
                      <a:pt x="4352647" y="5697923"/>
                      <a:pt x="4357311" y="5690664"/>
                      <a:pt x="4360535" y="5683577"/>
                    </a:cubicBezTo>
                    <a:cubicBezTo>
                      <a:pt x="4363471" y="5675359"/>
                      <a:pt x="4363737" y="5661553"/>
                      <a:pt x="4372811" y="5659001"/>
                    </a:cubicBezTo>
                    <a:close/>
                    <a:moveTo>
                      <a:pt x="3413113" y="5639960"/>
                    </a:moveTo>
                    <a:cubicBezTo>
                      <a:pt x="3417609" y="5639832"/>
                      <a:pt x="3421859" y="5641434"/>
                      <a:pt x="3425711" y="5646487"/>
                    </a:cubicBezTo>
                    <a:cubicBezTo>
                      <a:pt x="3432279" y="5654181"/>
                      <a:pt x="3430071" y="5664089"/>
                      <a:pt x="3426349" y="5670783"/>
                    </a:cubicBezTo>
                    <a:cubicBezTo>
                      <a:pt x="3415185" y="5690864"/>
                      <a:pt x="3399265" y="5675817"/>
                      <a:pt x="3384255" y="5673131"/>
                    </a:cubicBezTo>
                    <a:cubicBezTo>
                      <a:pt x="3377263" y="5666622"/>
                      <a:pt x="3359713" y="5671050"/>
                      <a:pt x="3360921" y="5652762"/>
                    </a:cubicBezTo>
                    <a:cubicBezTo>
                      <a:pt x="3361861" y="5646412"/>
                      <a:pt x="3367185" y="5638953"/>
                      <a:pt x="3370303" y="5641404"/>
                    </a:cubicBezTo>
                    <a:cubicBezTo>
                      <a:pt x="3383945" y="5656305"/>
                      <a:pt x="3399625" y="5640344"/>
                      <a:pt x="3413113" y="5639960"/>
                    </a:cubicBezTo>
                    <a:close/>
                    <a:moveTo>
                      <a:pt x="4756871" y="5356795"/>
                    </a:moveTo>
                    <a:cubicBezTo>
                      <a:pt x="4760103" y="5356307"/>
                      <a:pt x="4763927" y="5357017"/>
                      <a:pt x="4767541" y="5358308"/>
                    </a:cubicBezTo>
                    <a:cubicBezTo>
                      <a:pt x="4791643" y="5366917"/>
                      <a:pt x="4813293" y="5378590"/>
                      <a:pt x="4823093" y="5404410"/>
                    </a:cubicBezTo>
                    <a:cubicBezTo>
                      <a:pt x="4825045" y="5410359"/>
                      <a:pt x="4826207" y="5414713"/>
                      <a:pt x="4822923" y="5420105"/>
                    </a:cubicBezTo>
                    <a:cubicBezTo>
                      <a:pt x="4819057" y="5423320"/>
                      <a:pt x="4815929" y="5423515"/>
                      <a:pt x="4813067" y="5422493"/>
                    </a:cubicBezTo>
                    <a:cubicBezTo>
                      <a:pt x="4810205" y="5421471"/>
                      <a:pt x="4807609" y="5419231"/>
                      <a:pt x="4804803" y="5417572"/>
                    </a:cubicBezTo>
                    <a:cubicBezTo>
                      <a:pt x="4786355" y="5408356"/>
                      <a:pt x="4767531" y="5396380"/>
                      <a:pt x="4754819" y="5378711"/>
                    </a:cubicBezTo>
                    <a:cubicBezTo>
                      <a:pt x="4750829" y="5374659"/>
                      <a:pt x="4744847" y="5368584"/>
                      <a:pt x="4749753" y="5362458"/>
                    </a:cubicBezTo>
                    <a:cubicBezTo>
                      <a:pt x="4751001" y="5358965"/>
                      <a:pt x="4753641" y="5357282"/>
                      <a:pt x="4756871" y="5356795"/>
                    </a:cubicBezTo>
                    <a:close/>
                    <a:moveTo>
                      <a:pt x="602602" y="5215326"/>
                    </a:moveTo>
                    <a:cubicBezTo>
                      <a:pt x="624176" y="5212900"/>
                      <a:pt x="651762" y="5223251"/>
                      <a:pt x="657358" y="5239174"/>
                    </a:cubicBezTo>
                    <a:cubicBezTo>
                      <a:pt x="660902" y="5248397"/>
                      <a:pt x="653577" y="5249759"/>
                      <a:pt x="648258" y="5253164"/>
                    </a:cubicBezTo>
                    <a:cubicBezTo>
                      <a:pt x="637619" y="5259973"/>
                      <a:pt x="625024" y="5260779"/>
                      <a:pt x="612427" y="5261584"/>
                    </a:cubicBezTo>
                    <a:cubicBezTo>
                      <a:pt x="599553" y="5251681"/>
                      <a:pt x="592839" y="5236021"/>
                      <a:pt x="584070" y="5222279"/>
                    </a:cubicBezTo>
                    <a:cubicBezTo>
                      <a:pt x="588888" y="5218364"/>
                      <a:pt x="595411" y="5216135"/>
                      <a:pt x="602602" y="5215326"/>
                    </a:cubicBezTo>
                    <a:close/>
                    <a:moveTo>
                      <a:pt x="4733797" y="4997490"/>
                    </a:moveTo>
                    <a:cubicBezTo>
                      <a:pt x="4739841" y="4998323"/>
                      <a:pt x="4745047" y="5001508"/>
                      <a:pt x="4743231" y="5010142"/>
                    </a:cubicBezTo>
                    <a:cubicBezTo>
                      <a:pt x="4739167" y="5017973"/>
                      <a:pt x="4732565" y="5022247"/>
                      <a:pt x="4725395" y="5021012"/>
                    </a:cubicBezTo>
                    <a:cubicBezTo>
                      <a:pt x="4718645" y="5018601"/>
                      <a:pt x="4713859" y="5014239"/>
                      <a:pt x="4716381" y="5007182"/>
                    </a:cubicBezTo>
                    <a:cubicBezTo>
                      <a:pt x="4718901" y="5000126"/>
                      <a:pt x="4724797" y="4994275"/>
                      <a:pt x="4733797" y="4997490"/>
                    </a:cubicBezTo>
                    <a:close/>
                    <a:moveTo>
                      <a:pt x="3394437" y="4879535"/>
                    </a:moveTo>
                    <a:cubicBezTo>
                      <a:pt x="3401467" y="4883373"/>
                      <a:pt x="3405997" y="4890295"/>
                      <a:pt x="3404719" y="4897796"/>
                    </a:cubicBezTo>
                    <a:cubicBezTo>
                      <a:pt x="3403021" y="4906472"/>
                      <a:pt x="3396793" y="4908227"/>
                      <a:pt x="3389761" y="4904388"/>
                    </a:cubicBezTo>
                    <a:cubicBezTo>
                      <a:pt x="3382727" y="4900550"/>
                      <a:pt x="3374455" y="4896268"/>
                      <a:pt x="3376573" y="4886416"/>
                    </a:cubicBezTo>
                    <a:cubicBezTo>
                      <a:pt x="3379515" y="4878183"/>
                      <a:pt x="3386145" y="4879225"/>
                      <a:pt x="3394437" y="4879535"/>
                    </a:cubicBezTo>
                    <a:close/>
                    <a:moveTo>
                      <a:pt x="389544" y="4835707"/>
                    </a:moveTo>
                    <a:cubicBezTo>
                      <a:pt x="422849" y="4845041"/>
                      <a:pt x="429596" y="4867946"/>
                      <a:pt x="424671" y="4896930"/>
                    </a:cubicBezTo>
                    <a:cubicBezTo>
                      <a:pt x="413097" y="4876143"/>
                      <a:pt x="397898" y="4857905"/>
                      <a:pt x="389544" y="4835707"/>
                    </a:cubicBezTo>
                    <a:close/>
                    <a:moveTo>
                      <a:pt x="4691045" y="4712496"/>
                    </a:moveTo>
                    <a:cubicBezTo>
                      <a:pt x="4698437" y="4715136"/>
                      <a:pt x="4700853" y="4720039"/>
                      <a:pt x="4698721" y="4726010"/>
                    </a:cubicBezTo>
                    <a:cubicBezTo>
                      <a:pt x="4695309" y="4735564"/>
                      <a:pt x="4685783" y="4738894"/>
                      <a:pt x="4677111" y="4739837"/>
                    </a:cubicBezTo>
                    <a:cubicBezTo>
                      <a:pt x="4669291" y="4738390"/>
                      <a:pt x="4668961" y="4731539"/>
                      <a:pt x="4670667" y="4726762"/>
                    </a:cubicBezTo>
                    <a:cubicBezTo>
                      <a:pt x="4674079" y="4717209"/>
                      <a:pt x="4681565" y="4711803"/>
                      <a:pt x="4691045" y="4712496"/>
                    </a:cubicBezTo>
                    <a:close/>
                    <a:moveTo>
                      <a:pt x="5927319" y="4690023"/>
                    </a:moveTo>
                    <a:lnTo>
                      <a:pt x="5912103" y="4735084"/>
                    </a:lnTo>
                    <a:lnTo>
                      <a:pt x="5921599" y="4711822"/>
                    </a:lnTo>
                    <a:close/>
                    <a:moveTo>
                      <a:pt x="5933393" y="4662698"/>
                    </a:moveTo>
                    <a:lnTo>
                      <a:pt x="5929189" y="4682897"/>
                    </a:lnTo>
                    <a:lnTo>
                      <a:pt x="5932779" y="4669205"/>
                    </a:lnTo>
                    <a:close/>
                    <a:moveTo>
                      <a:pt x="4555699" y="4548737"/>
                    </a:moveTo>
                    <a:cubicBezTo>
                      <a:pt x="4565421" y="4554843"/>
                      <a:pt x="4562839" y="4565770"/>
                      <a:pt x="4564615" y="4575618"/>
                    </a:cubicBezTo>
                    <a:cubicBezTo>
                      <a:pt x="4566047" y="4582713"/>
                      <a:pt x="4564301" y="4591304"/>
                      <a:pt x="4564561" y="4597980"/>
                    </a:cubicBezTo>
                    <a:cubicBezTo>
                      <a:pt x="4567795" y="4633362"/>
                      <a:pt x="4575171" y="4638631"/>
                      <a:pt x="4607311" y="4626414"/>
                    </a:cubicBezTo>
                    <a:cubicBezTo>
                      <a:pt x="4618023" y="4622342"/>
                      <a:pt x="4628815" y="4614348"/>
                      <a:pt x="4637209" y="4627878"/>
                    </a:cubicBezTo>
                    <a:cubicBezTo>
                      <a:pt x="4645263" y="4638654"/>
                      <a:pt x="4639503" y="4651078"/>
                      <a:pt x="4631059" y="4659909"/>
                    </a:cubicBezTo>
                    <a:cubicBezTo>
                      <a:pt x="4607809" y="4680567"/>
                      <a:pt x="4603977" y="4694995"/>
                      <a:pt x="4637577" y="4708314"/>
                    </a:cubicBezTo>
                    <a:cubicBezTo>
                      <a:pt x="4654755" y="4715766"/>
                      <a:pt x="4656293" y="4737379"/>
                      <a:pt x="4653973" y="4754982"/>
                    </a:cubicBezTo>
                    <a:cubicBezTo>
                      <a:pt x="4651993" y="4775338"/>
                      <a:pt x="4634475" y="4765130"/>
                      <a:pt x="4621833" y="4767197"/>
                    </a:cubicBezTo>
                    <a:cubicBezTo>
                      <a:pt x="4609817" y="4767513"/>
                      <a:pt x="4600395" y="4767275"/>
                      <a:pt x="4593185" y="4765995"/>
                    </a:cubicBezTo>
                    <a:cubicBezTo>
                      <a:pt x="4571555" y="4762157"/>
                      <a:pt x="4569825" y="4748949"/>
                      <a:pt x="4577625" y="4713229"/>
                    </a:cubicBezTo>
                    <a:cubicBezTo>
                      <a:pt x="4579789" y="4703470"/>
                      <a:pt x="4580439" y="4690538"/>
                      <a:pt x="4571055" y="4687186"/>
                    </a:cubicBezTo>
                    <a:cubicBezTo>
                      <a:pt x="4559325" y="4682996"/>
                      <a:pt x="4560681" y="4694012"/>
                      <a:pt x="4560185" y="4699101"/>
                    </a:cubicBezTo>
                    <a:cubicBezTo>
                      <a:pt x="4559195" y="4709280"/>
                      <a:pt x="4559039" y="4717122"/>
                      <a:pt x="4547647" y="4715686"/>
                    </a:cubicBezTo>
                    <a:cubicBezTo>
                      <a:pt x="4536257" y="4714250"/>
                      <a:pt x="4529715" y="4706648"/>
                      <a:pt x="4531121" y="4695302"/>
                    </a:cubicBezTo>
                    <a:cubicBezTo>
                      <a:pt x="4532033" y="4689046"/>
                      <a:pt x="4533701" y="4684376"/>
                      <a:pt x="4535369" y="4679706"/>
                    </a:cubicBezTo>
                    <a:cubicBezTo>
                      <a:pt x="4551401" y="4645937"/>
                      <a:pt x="4557549" y="4613905"/>
                      <a:pt x="4540919" y="4579003"/>
                    </a:cubicBezTo>
                    <a:cubicBezTo>
                      <a:pt x="4538443" y="4574827"/>
                      <a:pt x="4536487" y="4569192"/>
                      <a:pt x="4536647" y="4563654"/>
                    </a:cubicBezTo>
                    <a:cubicBezTo>
                      <a:pt x="4536807" y="4558116"/>
                      <a:pt x="4539079" y="4552674"/>
                      <a:pt x="4545063" y="4548888"/>
                    </a:cubicBezTo>
                    <a:cubicBezTo>
                      <a:pt x="4547069" y="4546972"/>
                      <a:pt x="4553769" y="4546732"/>
                      <a:pt x="4555699" y="4548737"/>
                    </a:cubicBezTo>
                    <a:close/>
                    <a:moveTo>
                      <a:pt x="2672531" y="4397537"/>
                    </a:moveTo>
                    <a:cubicBezTo>
                      <a:pt x="2676073" y="4396901"/>
                      <a:pt x="2680197" y="4397423"/>
                      <a:pt x="2683927" y="4398121"/>
                    </a:cubicBezTo>
                    <a:cubicBezTo>
                      <a:pt x="2690981" y="4400641"/>
                      <a:pt x="2689375" y="4405140"/>
                      <a:pt x="2687365" y="4410764"/>
                    </a:cubicBezTo>
                    <a:cubicBezTo>
                      <a:pt x="2684151" y="4419764"/>
                      <a:pt x="2677065" y="4421038"/>
                      <a:pt x="2669609" y="4419643"/>
                    </a:cubicBezTo>
                    <a:cubicBezTo>
                      <a:pt x="2660973" y="4417827"/>
                      <a:pt x="2659855" y="4409817"/>
                      <a:pt x="2664619" y="4403908"/>
                    </a:cubicBezTo>
                    <a:cubicBezTo>
                      <a:pt x="2666025" y="4399970"/>
                      <a:pt x="2668987" y="4398174"/>
                      <a:pt x="2672531" y="4397537"/>
                    </a:cubicBezTo>
                    <a:close/>
                    <a:moveTo>
                      <a:pt x="197407" y="4344427"/>
                    </a:moveTo>
                    <a:cubicBezTo>
                      <a:pt x="220699" y="4390924"/>
                      <a:pt x="231639" y="4442225"/>
                      <a:pt x="252157" y="4489047"/>
                    </a:cubicBezTo>
                    <a:cubicBezTo>
                      <a:pt x="281062" y="4553346"/>
                      <a:pt x="284078" y="4626828"/>
                      <a:pt x="321313" y="4690153"/>
                    </a:cubicBezTo>
                    <a:cubicBezTo>
                      <a:pt x="334681" y="4738371"/>
                      <a:pt x="363600" y="4780295"/>
                      <a:pt x="386130" y="4825204"/>
                    </a:cubicBezTo>
                    <a:cubicBezTo>
                      <a:pt x="385713" y="4826372"/>
                      <a:pt x="384879" y="4828706"/>
                      <a:pt x="384045" y="4831042"/>
                    </a:cubicBezTo>
                    <a:cubicBezTo>
                      <a:pt x="375890" y="4833394"/>
                      <a:pt x="369488" y="4831766"/>
                      <a:pt x="364458" y="4828159"/>
                    </a:cubicBezTo>
                    <a:cubicBezTo>
                      <a:pt x="359429" y="4824553"/>
                      <a:pt x="355771" y="4818967"/>
                      <a:pt x="353102" y="4813406"/>
                    </a:cubicBezTo>
                    <a:cubicBezTo>
                      <a:pt x="321836" y="4748264"/>
                      <a:pt x="280921" y="4691523"/>
                      <a:pt x="240839" y="4632447"/>
                    </a:cubicBezTo>
                    <a:cubicBezTo>
                      <a:pt x="225373" y="4612442"/>
                      <a:pt x="220666" y="4588380"/>
                      <a:pt x="218734" y="4563995"/>
                    </a:cubicBezTo>
                    <a:cubicBezTo>
                      <a:pt x="210168" y="4491162"/>
                      <a:pt x="190496" y="4419629"/>
                      <a:pt x="197407" y="4344427"/>
                    </a:cubicBezTo>
                    <a:close/>
                    <a:moveTo>
                      <a:pt x="1868115" y="4290366"/>
                    </a:moveTo>
                    <a:cubicBezTo>
                      <a:pt x="1892133" y="4292169"/>
                      <a:pt x="1915429" y="4300159"/>
                      <a:pt x="1937535" y="4317971"/>
                    </a:cubicBezTo>
                    <a:cubicBezTo>
                      <a:pt x="1956915" y="4334148"/>
                      <a:pt x="1981655" y="4339019"/>
                      <a:pt x="2001455" y="4354022"/>
                    </a:cubicBezTo>
                    <a:cubicBezTo>
                      <a:pt x="2011941" y="4361734"/>
                      <a:pt x="2024685" y="4355710"/>
                      <a:pt x="2034663" y="4350020"/>
                    </a:cubicBezTo>
                    <a:cubicBezTo>
                      <a:pt x="2056629" y="4336713"/>
                      <a:pt x="2075079" y="4340660"/>
                      <a:pt x="2090435" y="4360687"/>
                    </a:cubicBezTo>
                    <a:cubicBezTo>
                      <a:pt x="2099667" y="4371917"/>
                      <a:pt x="2112165" y="4377703"/>
                      <a:pt x="2125419" y="4385081"/>
                    </a:cubicBezTo>
                    <a:cubicBezTo>
                      <a:pt x="2186317" y="4414766"/>
                      <a:pt x="2217957" y="4467049"/>
                      <a:pt x="2230397" y="4532306"/>
                    </a:cubicBezTo>
                    <a:cubicBezTo>
                      <a:pt x="2239481" y="4588431"/>
                      <a:pt x="2271787" y="4627733"/>
                      <a:pt x="2323791" y="4648952"/>
                    </a:cubicBezTo>
                    <a:cubicBezTo>
                      <a:pt x="2338637" y="4655576"/>
                      <a:pt x="2351637" y="4656255"/>
                      <a:pt x="2364127" y="4643529"/>
                    </a:cubicBezTo>
                    <a:cubicBezTo>
                      <a:pt x="2377035" y="4629631"/>
                      <a:pt x="2391873" y="4617745"/>
                      <a:pt x="2412091" y="4631577"/>
                    </a:cubicBezTo>
                    <a:cubicBezTo>
                      <a:pt x="2434657" y="4646247"/>
                      <a:pt x="2451531" y="4687970"/>
                      <a:pt x="2439715" y="4706223"/>
                    </a:cubicBezTo>
                    <a:cubicBezTo>
                      <a:pt x="2414071" y="4744655"/>
                      <a:pt x="2430101" y="4770211"/>
                      <a:pt x="2454269" y="4802641"/>
                    </a:cubicBezTo>
                    <a:cubicBezTo>
                      <a:pt x="2499163" y="4862302"/>
                      <a:pt x="2563083" y="4898354"/>
                      <a:pt x="2618535" y="4943279"/>
                    </a:cubicBezTo>
                    <a:cubicBezTo>
                      <a:pt x="2643369" y="4962726"/>
                      <a:pt x="2665433" y="4982505"/>
                      <a:pt x="2677439" y="5011913"/>
                    </a:cubicBezTo>
                    <a:cubicBezTo>
                      <a:pt x="2685249" y="5034531"/>
                      <a:pt x="2701441" y="5052214"/>
                      <a:pt x="2726185" y="5057086"/>
                    </a:cubicBezTo>
                    <a:cubicBezTo>
                      <a:pt x="2745811" y="5061451"/>
                      <a:pt x="2760493" y="5075950"/>
                      <a:pt x="2776013" y="5088104"/>
                    </a:cubicBezTo>
                    <a:cubicBezTo>
                      <a:pt x="2802275" y="5114671"/>
                      <a:pt x="2821899" y="5119037"/>
                      <a:pt x="2847635" y="5095178"/>
                    </a:cubicBezTo>
                    <a:cubicBezTo>
                      <a:pt x="2880243" y="5063199"/>
                      <a:pt x="2928381" y="5061885"/>
                      <a:pt x="2962499" y="5033090"/>
                    </a:cubicBezTo>
                    <a:cubicBezTo>
                      <a:pt x="2978175" y="5018859"/>
                      <a:pt x="2996883" y="5029506"/>
                      <a:pt x="3004773" y="5048190"/>
                    </a:cubicBezTo>
                    <a:cubicBezTo>
                      <a:pt x="3025427" y="5097871"/>
                      <a:pt x="3063849" y="5127460"/>
                      <a:pt x="3110737" y="5148174"/>
                    </a:cubicBezTo>
                    <a:cubicBezTo>
                      <a:pt x="3138501" y="5159413"/>
                      <a:pt x="3142287" y="5185884"/>
                      <a:pt x="3160073" y="5202812"/>
                    </a:cubicBezTo>
                    <a:cubicBezTo>
                      <a:pt x="3181383" y="5221000"/>
                      <a:pt x="3177789" y="5242190"/>
                      <a:pt x="3170923" y="5268822"/>
                    </a:cubicBezTo>
                    <a:cubicBezTo>
                      <a:pt x="3164477" y="5294283"/>
                      <a:pt x="3185285" y="5317580"/>
                      <a:pt x="3198629" y="5339531"/>
                    </a:cubicBezTo>
                    <a:cubicBezTo>
                      <a:pt x="3218019" y="5374220"/>
                      <a:pt x="3221303" y="5405799"/>
                      <a:pt x="3202867" y="5438875"/>
                    </a:cubicBezTo>
                    <a:cubicBezTo>
                      <a:pt x="3195493" y="5452104"/>
                      <a:pt x="3194829" y="5465088"/>
                      <a:pt x="3201629" y="5479414"/>
                    </a:cubicBezTo>
                    <a:cubicBezTo>
                      <a:pt x="3203141" y="5482598"/>
                      <a:pt x="3204233" y="5486955"/>
                      <a:pt x="3205325" y="5491311"/>
                    </a:cubicBezTo>
                    <a:cubicBezTo>
                      <a:pt x="3211623" y="5510747"/>
                      <a:pt x="3217503" y="5531355"/>
                      <a:pt x="3239897" y="5535387"/>
                    </a:cubicBezTo>
                    <a:cubicBezTo>
                      <a:pt x="3261871" y="5540592"/>
                      <a:pt x="3269409" y="5519489"/>
                      <a:pt x="3280305" y="5507517"/>
                    </a:cubicBezTo>
                    <a:cubicBezTo>
                      <a:pt x="3287179" y="5499396"/>
                      <a:pt x="3292877" y="5490855"/>
                      <a:pt x="3300843" y="5487091"/>
                    </a:cubicBezTo>
                    <a:cubicBezTo>
                      <a:pt x="3352577" y="5464587"/>
                      <a:pt x="3394069" y="5422561"/>
                      <a:pt x="3450673" y="5412373"/>
                    </a:cubicBezTo>
                    <a:cubicBezTo>
                      <a:pt x="3495697" y="5390116"/>
                      <a:pt x="3540219" y="5372969"/>
                      <a:pt x="3593309" y="5380034"/>
                    </a:cubicBezTo>
                    <a:cubicBezTo>
                      <a:pt x="3617713" y="5382141"/>
                      <a:pt x="3633553" y="5360037"/>
                      <a:pt x="3651577" y="5346644"/>
                    </a:cubicBezTo>
                    <a:cubicBezTo>
                      <a:pt x="3672031" y="5330154"/>
                      <a:pt x="3692907" y="5312493"/>
                      <a:pt x="3706397" y="5289548"/>
                    </a:cubicBezTo>
                    <a:cubicBezTo>
                      <a:pt x="3716203" y="5273220"/>
                      <a:pt x="3730205" y="5263680"/>
                      <a:pt x="3750247" y="5266873"/>
                    </a:cubicBezTo>
                    <a:cubicBezTo>
                      <a:pt x="3774235" y="5270153"/>
                      <a:pt x="3785131" y="5258180"/>
                      <a:pt x="3792249" y="5238249"/>
                    </a:cubicBezTo>
                    <a:cubicBezTo>
                      <a:pt x="3799787" y="5217146"/>
                      <a:pt x="3798269" y="5195450"/>
                      <a:pt x="3776041" y="5183545"/>
                    </a:cubicBezTo>
                    <a:cubicBezTo>
                      <a:pt x="3747939" y="5169541"/>
                      <a:pt x="3739037" y="5142565"/>
                      <a:pt x="3730555" y="5114417"/>
                    </a:cubicBezTo>
                    <a:cubicBezTo>
                      <a:pt x="3726185" y="5096992"/>
                      <a:pt x="3730875" y="5080159"/>
                      <a:pt x="3749153" y="5073468"/>
                    </a:cubicBezTo>
                    <a:cubicBezTo>
                      <a:pt x="3775397" y="5063012"/>
                      <a:pt x="3803909" y="5057331"/>
                      <a:pt x="3831591" y="5072507"/>
                    </a:cubicBezTo>
                    <a:cubicBezTo>
                      <a:pt x="3849123" y="5082735"/>
                      <a:pt x="3866319" y="5090199"/>
                      <a:pt x="3888119" y="5084767"/>
                    </a:cubicBezTo>
                    <a:cubicBezTo>
                      <a:pt x="3895247" y="5083347"/>
                      <a:pt x="3901875" y="5087036"/>
                      <a:pt x="3910093" y="5089972"/>
                    </a:cubicBezTo>
                    <a:cubicBezTo>
                      <a:pt x="3934335" y="5099953"/>
                      <a:pt x="3951941" y="5087733"/>
                      <a:pt x="3954445" y="5062187"/>
                    </a:cubicBezTo>
                    <a:cubicBezTo>
                      <a:pt x="3958033" y="5022486"/>
                      <a:pt x="3964907" y="5014365"/>
                      <a:pt x="4010103" y="5002747"/>
                    </a:cubicBezTo>
                    <a:cubicBezTo>
                      <a:pt x="4053369" y="4989117"/>
                      <a:pt x="4080459" y="4994827"/>
                      <a:pt x="4097581" y="5024739"/>
                    </a:cubicBezTo>
                    <a:cubicBezTo>
                      <a:pt x="4118145" y="5059846"/>
                      <a:pt x="4155219" y="5078377"/>
                      <a:pt x="4179807" y="5109634"/>
                    </a:cubicBezTo>
                    <a:cubicBezTo>
                      <a:pt x="4187107" y="5118852"/>
                      <a:pt x="4197421" y="5115925"/>
                      <a:pt x="4206979" y="5111407"/>
                    </a:cubicBezTo>
                    <a:cubicBezTo>
                      <a:pt x="4212177" y="5107976"/>
                      <a:pt x="4216201" y="5104125"/>
                      <a:pt x="4213179" y="5097757"/>
                    </a:cubicBezTo>
                    <a:cubicBezTo>
                      <a:pt x="4209821" y="5088625"/>
                      <a:pt x="4202439" y="5083345"/>
                      <a:pt x="4192961" y="5083925"/>
                    </a:cubicBezTo>
                    <a:cubicBezTo>
                      <a:pt x="4165371" y="5083325"/>
                      <a:pt x="4149933" y="5067234"/>
                      <a:pt x="4138599" y="5043357"/>
                    </a:cubicBezTo>
                    <a:cubicBezTo>
                      <a:pt x="4132219" y="5027857"/>
                      <a:pt x="4116953" y="5022405"/>
                      <a:pt x="4103281" y="5016199"/>
                    </a:cubicBezTo>
                    <a:cubicBezTo>
                      <a:pt x="4066961" y="4999259"/>
                      <a:pt x="4063931" y="4974380"/>
                      <a:pt x="4092097" y="4947425"/>
                    </a:cubicBezTo>
                    <a:cubicBezTo>
                      <a:pt x="4113809" y="4927417"/>
                      <a:pt x="4132333" y="4908916"/>
                      <a:pt x="4166641" y="4927781"/>
                    </a:cubicBezTo>
                    <a:cubicBezTo>
                      <a:pt x="4186941" y="4937676"/>
                      <a:pt x="4210081" y="4924789"/>
                      <a:pt x="4226595" y="4908213"/>
                    </a:cubicBezTo>
                    <a:cubicBezTo>
                      <a:pt x="4242689" y="4892810"/>
                      <a:pt x="4228845" y="4875966"/>
                      <a:pt x="4222465" y="4860467"/>
                    </a:cubicBezTo>
                    <a:cubicBezTo>
                      <a:pt x="4215411" y="4839439"/>
                      <a:pt x="4212297" y="4818498"/>
                      <a:pt x="4202475" y="4797803"/>
                    </a:cubicBezTo>
                    <a:cubicBezTo>
                      <a:pt x="4190725" y="4775097"/>
                      <a:pt x="4178309" y="4765374"/>
                      <a:pt x="4152483" y="4774658"/>
                    </a:cubicBezTo>
                    <a:cubicBezTo>
                      <a:pt x="4136969" y="4781015"/>
                      <a:pt x="4120449" y="4779080"/>
                      <a:pt x="4103671" y="4770443"/>
                    </a:cubicBezTo>
                    <a:cubicBezTo>
                      <a:pt x="4087733" y="4759462"/>
                      <a:pt x="4086385" y="4748405"/>
                      <a:pt x="4099713" y="4733335"/>
                    </a:cubicBezTo>
                    <a:cubicBezTo>
                      <a:pt x="4135673" y="4691976"/>
                      <a:pt x="4185321" y="4693847"/>
                      <a:pt x="4221485" y="4737170"/>
                    </a:cubicBezTo>
                    <a:cubicBezTo>
                      <a:pt x="4224589" y="4739601"/>
                      <a:pt x="4226437" y="4745549"/>
                      <a:pt x="4232727" y="4746474"/>
                    </a:cubicBezTo>
                    <a:cubicBezTo>
                      <a:pt x="4234319" y="4745720"/>
                      <a:pt x="4234737" y="4744548"/>
                      <a:pt x="4235157" y="4743375"/>
                    </a:cubicBezTo>
                    <a:cubicBezTo>
                      <a:pt x="4239847" y="4726542"/>
                      <a:pt x="4216607" y="4706344"/>
                      <a:pt x="4235051" y="4691779"/>
                    </a:cubicBezTo>
                    <a:cubicBezTo>
                      <a:pt x="4255087" y="4676461"/>
                      <a:pt x="4278145" y="4667512"/>
                      <a:pt x="4302211" y="4666854"/>
                    </a:cubicBezTo>
                    <a:cubicBezTo>
                      <a:pt x="4314875" y="4664767"/>
                      <a:pt x="4327119" y="4663852"/>
                      <a:pt x="4332899" y="4651375"/>
                    </a:cubicBezTo>
                    <a:cubicBezTo>
                      <a:pt x="4339435" y="4640489"/>
                      <a:pt x="4348495" y="4641081"/>
                      <a:pt x="4359143" y="4640919"/>
                    </a:cubicBezTo>
                    <a:cubicBezTo>
                      <a:pt x="4365853" y="4640672"/>
                      <a:pt x="4372981" y="4639252"/>
                      <a:pt x="4374319" y="4631798"/>
                    </a:cubicBezTo>
                    <a:cubicBezTo>
                      <a:pt x="4374903" y="4622752"/>
                      <a:pt x="4369531" y="4615545"/>
                      <a:pt x="4362067" y="4614201"/>
                    </a:cubicBezTo>
                    <a:cubicBezTo>
                      <a:pt x="4333383" y="4609243"/>
                      <a:pt x="4319539" y="4592400"/>
                      <a:pt x="4310219" y="4566596"/>
                    </a:cubicBezTo>
                    <a:cubicBezTo>
                      <a:pt x="4305431" y="4550345"/>
                      <a:pt x="4283291" y="4553013"/>
                      <a:pt x="4269201" y="4547980"/>
                    </a:cubicBezTo>
                    <a:cubicBezTo>
                      <a:pt x="4256283" y="4543366"/>
                      <a:pt x="4237749" y="4543355"/>
                      <a:pt x="4238161" y="4523672"/>
                    </a:cubicBezTo>
                    <a:cubicBezTo>
                      <a:pt x="4239325" y="4505580"/>
                      <a:pt x="4257105" y="4503998"/>
                      <a:pt x="4269767" y="4501911"/>
                    </a:cubicBezTo>
                    <a:cubicBezTo>
                      <a:pt x="4287963" y="4499156"/>
                      <a:pt x="4294499" y="4488271"/>
                      <a:pt x="4303467" y="4474288"/>
                    </a:cubicBezTo>
                    <a:cubicBezTo>
                      <a:pt x="4321063" y="4443558"/>
                      <a:pt x="4335977" y="4409223"/>
                      <a:pt x="4356677" y="4380923"/>
                    </a:cubicBezTo>
                    <a:cubicBezTo>
                      <a:pt x="4363969" y="4371629"/>
                      <a:pt x="4364133" y="4363756"/>
                      <a:pt x="4359599" y="4354204"/>
                    </a:cubicBezTo>
                    <a:cubicBezTo>
                      <a:pt x="4353139" y="4342642"/>
                      <a:pt x="4343907" y="4331414"/>
                      <a:pt x="4350525" y="4316591"/>
                    </a:cubicBezTo>
                    <a:cubicBezTo>
                      <a:pt x="4402365" y="4345684"/>
                      <a:pt x="4427215" y="4402153"/>
                      <a:pt x="4413905" y="4454245"/>
                    </a:cubicBezTo>
                    <a:cubicBezTo>
                      <a:pt x="4412567" y="4461699"/>
                      <a:pt x="4409637" y="4469906"/>
                      <a:pt x="4413831" y="4476693"/>
                    </a:cubicBezTo>
                    <a:cubicBezTo>
                      <a:pt x="4426337" y="4500990"/>
                      <a:pt x="4425427" y="4525783"/>
                      <a:pt x="4415459" y="4549985"/>
                    </a:cubicBezTo>
                    <a:cubicBezTo>
                      <a:pt x="4403897" y="4574940"/>
                      <a:pt x="4403323" y="4602496"/>
                      <a:pt x="4401155" y="4630807"/>
                    </a:cubicBezTo>
                    <a:cubicBezTo>
                      <a:pt x="4399497" y="4672519"/>
                      <a:pt x="4384157" y="4689514"/>
                      <a:pt x="4343403" y="4696110"/>
                    </a:cubicBezTo>
                    <a:cubicBezTo>
                      <a:pt x="4303823" y="4703124"/>
                      <a:pt x="4283457" y="4734188"/>
                      <a:pt x="4291275" y="4775319"/>
                    </a:cubicBezTo>
                    <a:cubicBezTo>
                      <a:pt x="4298421" y="4810921"/>
                      <a:pt x="4305565" y="4846524"/>
                      <a:pt x="4274213" y="4874986"/>
                    </a:cubicBezTo>
                    <a:cubicBezTo>
                      <a:pt x="4268597" y="4879589"/>
                      <a:pt x="4265665" y="4887796"/>
                      <a:pt x="4271873" y="4892658"/>
                    </a:cubicBezTo>
                    <a:cubicBezTo>
                      <a:pt x="4279173" y="4901876"/>
                      <a:pt x="4285291" y="4892163"/>
                      <a:pt x="4289735" y="4887139"/>
                    </a:cubicBezTo>
                    <a:cubicBezTo>
                      <a:pt x="4314041" y="4856161"/>
                      <a:pt x="4337173" y="4824763"/>
                      <a:pt x="4361477" y="4793784"/>
                    </a:cubicBezTo>
                    <a:cubicBezTo>
                      <a:pt x="4369607" y="4782146"/>
                      <a:pt x="4360715" y="4773681"/>
                      <a:pt x="4356181" y="4764131"/>
                    </a:cubicBezTo>
                    <a:cubicBezTo>
                      <a:pt x="4350475" y="4754160"/>
                      <a:pt x="4350301" y="4743522"/>
                      <a:pt x="4364639" y="4736744"/>
                    </a:cubicBezTo>
                    <a:cubicBezTo>
                      <a:pt x="4378139" y="4732313"/>
                      <a:pt x="4382335" y="4739100"/>
                      <a:pt x="4388041" y="4749070"/>
                    </a:cubicBezTo>
                    <a:cubicBezTo>
                      <a:pt x="4395597" y="4764989"/>
                      <a:pt x="4404327" y="4781328"/>
                      <a:pt x="4396033" y="4800839"/>
                    </a:cubicBezTo>
                    <a:cubicBezTo>
                      <a:pt x="4389333" y="4819598"/>
                      <a:pt x="4391271" y="4840120"/>
                      <a:pt x="4411489" y="4853952"/>
                    </a:cubicBezTo>
                    <a:cubicBezTo>
                      <a:pt x="4421555" y="4862835"/>
                      <a:pt x="4424495" y="4873140"/>
                      <a:pt x="4409739" y="4881090"/>
                    </a:cubicBezTo>
                    <a:cubicBezTo>
                      <a:pt x="4381821" y="4896235"/>
                      <a:pt x="4356083" y="4920093"/>
                      <a:pt x="4319763" y="4903154"/>
                    </a:cubicBezTo>
                    <a:cubicBezTo>
                      <a:pt x="4308441" y="4897787"/>
                      <a:pt x="4293429" y="4899036"/>
                      <a:pt x="4297043" y="4914869"/>
                    </a:cubicBezTo>
                    <a:cubicBezTo>
                      <a:pt x="4300491" y="4938574"/>
                      <a:pt x="4287327" y="4945771"/>
                      <a:pt x="4270223" y="4952881"/>
                    </a:cubicBezTo>
                    <a:cubicBezTo>
                      <a:pt x="4259491" y="4956980"/>
                      <a:pt x="4248341" y="4962251"/>
                      <a:pt x="4253965" y="4976158"/>
                    </a:cubicBezTo>
                    <a:cubicBezTo>
                      <a:pt x="4259253" y="4987301"/>
                      <a:pt x="4265379" y="4996099"/>
                      <a:pt x="4280391" y="4994851"/>
                    </a:cubicBezTo>
                    <a:cubicBezTo>
                      <a:pt x="4315865" y="4995624"/>
                      <a:pt x="4338939" y="5023696"/>
                      <a:pt x="4335853" y="5058289"/>
                    </a:cubicBezTo>
                    <a:cubicBezTo>
                      <a:pt x="4334851" y="5068507"/>
                      <a:pt x="4327723" y="5069926"/>
                      <a:pt x="4320931" y="5074111"/>
                    </a:cubicBezTo>
                    <a:cubicBezTo>
                      <a:pt x="4287815" y="5092689"/>
                      <a:pt x="4276599" y="5138919"/>
                      <a:pt x="4299673" y="5166992"/>
                    </a:cubicBezTo>
                    <a:cubicBezTo>
                      <a:pt x="4308149" y="5176628"/>
                      <a:pt x="4311171" y="5182995"/>
                      <a:pt x="4303459" y="5193461"/>
                    </a:cubicBezTo>
                    <a:cubicBezTo>
                      <a:pt x="4295413" y="5201164"/>
                      <a:pt x="4286773" y="5199399"/>
                      <a:pt x="4277461" y="5192107"/>
                    </a:cubicBezTo>
                    <a:cubicBezTo>
                      <a:pt x="4261523" y="5181126"/>
                      <a:pt x="4242315" y="5175588"/>
                      <a:pt x="4231237" y="5158410"/>
                    </a:cubicBezTo>
                    <a:cubicBezTo>
                      <a:pt x="4220915" y="5142826"/>
                      <a:pt x="4205567" y="5141309"/>
                      <a:pt x="4197693" y="5159649"/>
                    </a:cubicBezTo>
                    <a:cubicBezTo>
                      <a:pt x="4191831" y="5176063"/>
                      <a:pt x="4184373" y="5193229"/>
                      <a:pt x="4164749" y="5188863"/>
                    </a:cubicBezTo>
                    <a:cubicBezTo>
                      <a:pt x="4136065" y="5183906"/>
                      <a:pt x="4103775" y="5181627"/>
                      <a:pt x="4093025" y="5148703"/>
                    </a:cubicBezTo>
                    <a:cubicBezTo>
                      <a:pt x="4082613" y="5118544"/>
                      <a:pt x="4072217" y="5125407"/>
                      <a:pt x="4055703" y="5141983"/>
                    </a:cubicBezTo>
                    <a:cubicBezTo>
                      <a:pt x="4051261" y="5147005"/>
                      <a:pt x="4046065" y="5150437"/>
                      <a:pt x="4040867" y="5153868"/>
                    </a:cubicBezTo>
                    <a:cubicBezTo>
                      <a:pt x="4032481" y="5158805"/>
                      <a:pt x="4017973" y="5154945"/>
                      <a:pt x="4021585" y="5170778"/>
                    </a:cubicBezTo>
                    <a:cubicBezTo>
                      <a:pt x="4024863" y="5183847"/>
                      <a:pt x="4036603" y="5188041"/>
                      <a:pt x="4051197" y="5187965"/>
                    </a:cubicBezTo>
                    <a:cubicBezTo>
                      <a:pt x="4079625" y="5186221"/>
                      <a:pt x="4093889" y="5201892"/>
                      <a:pt x="4091721" y="5230202"/>
                    </a:cubicBezTo>
                    <a:cubicBezTo>
                      <a:pt x="4092315" y="5239668"/>
                      <a:pt x="4088207" y="5247455"/>
                      <a:pt x="4077557" y="5247617"/>
                    </a:cubicBezTo>
                    <a:cubicBezTo>
                      <a:pt x="4067661" y="5249371"/>
                      <a:pt x="4064639" y="5243003"/>
                      <a:pt x="4063631" y="5234710"/>
                    </a:cubicBezTo>
                    <a:cubicBezTo>
                      <a:pt x="4058671" y="5207821"/>
                      <a:pt x="4045671" y="5207143"/>
                      <a:pt x="4026053" y="5221288"/>
                    </a:cubicBezTo>
                    <a:cubicBezTo>
                      <a:pt x="4009623" y="5233928"/>
                      <a:pt x="3990669" y="5235090"/>
                      <a:pt x="3970707" y="5227959"/>
                    </a:cubicBezTo>
                    <a:cubicBezTo>
                      <a:pt x="3964835" y="5225862"/>
                      <a:pt x="3958543" y="5224937"/>
                      <a:pt x="3952593" y="5226777"/>
                    </a:cubicBezTo>
                    <a:cubicBezTo>
                      <a:pt x="3943115" y="5227358"/>
                      <a:pt x="3933557" y="5231875"/>
                      <a:pt x="3934903" y="5242933"/>
                    </a:cubicBezTo>
                    <a:cubicBezTo>
                      <a:pt x="3936669" y="5252818"/>
                      <a:pt x="3946901" y="5253829"/>
                      <a:pt x="3956041" y="5250483"/>
                    </a:cubicBezTo>
                    <a:cubicBezTo>
                      <a:pt x="3964763" y="5248310"/>
                      <a:pt x="3975659" y="5236338"/>
                      <a:pt x="3980447" y="5252590"/>
                    </a:cubicBezTo>
                    <a:cubicBezTo>
                      <a:pt x="3985735" y="5263733"/>
                      <a:pt x="3992533" y="5278060"/>
                      <a:pt x="3985579" y="5290118"/>
                    </a:cubicBezTo>
                    <a:cubicBezTo>
                      <a:pt x="3980217" y="5301424"/>
                      <a:pt x="3968137" y="5294465"/>
                      <a:pt x="3960253" y="5294293"/>
                    </a:cubicBezTo>
                    <a:cubicBezTo>
                      <a:pt x="3942895" y="5294702"/>
                      <a:pt x="3928803" y="5289668"/>
                      <a:pt x="3915129" y="5283462"/>
                    </a:cubicBezTo>
                    <a:cubicBezTo>
                      <a:pt x="3902213" y="5278848"/>
                      <a:pt x="3888039" y="5277752"/>
                      <a:pt x="3876471" y="5284196"/>
                    </a:cubicBezTo>
                    <a:cubicBezTo>
                      <a:pt x="3869679" y="5288380"/>
                      <a:pt x="3861295" y="5293318"/>
                      <a:pt x="3862305" y="5301611"/>
                    </a:cubicBezTo>
                    <a:cubicBezTo>
                      <a:pt x="3863317" y="5309904"/>
                      <a:pt x="3872373" y="5310495"/>
                      <a:pt x="3878243" y="5312592"/>
                    </a:cubicBezTo>
                    <a:cubicBezTo>
                      <a:pt x="3884871" y="5316281"/>
                      <a:pt x="3898289" y="5315786"/>
                      <a:pt x="3896451" y="5328350"/>
                    </a:cubicBezTo>
                    <a:cubicBezTo>
                      <a:pt x="3894609" y="5340911"/>
                      <a:pt x="3882111" y="5335125"/>
                      <a:pt x="3875403" y="5335373"/>
                    </a:cubicBezTo>
                    <a:cubicBezTo>
                      <a:pt x="3861147" y="5338213"/>
                      <a:pt x="3854355" y="5342398"/>
                      <a:pt x="3859563" y="5357478"/>
                    </a:cubicBezTo>
                    <a:cubicBezTo>
                      <a:pt x="3859901" y="5360243"/>
                      <a:pt x="3861831" y="5362254"/>
                      <a:pt x="3861411" y="5363426"/>
                    </a:cubicBezTo>
                    <a:cubicBezTo>
                      <a:pt x="3843139" y="5388628"/>
                      <a:pt x="3843485" y="5409904"/>
                      <a:pt x="3873935" y="5424746"/>
                    </a:cubicBezTo>
                    <a:cubicBezTo>
                      <a:pt x="3876283" y="5425585"/>
                      <a:pt x="3878887" y="5433125"/>
                      <a:pt x="3877631" y="5436642"/>
                    </a:cubicBezTo>
                    <a:cubicBezTo>
                      <a:pt x="3876629" y="5446861"/>
                      <a:pt x="3826907" y="5467439"/>
                      <a:pt x="3819523" y="5462158"/>
                    </a:cubicBezTo>
                    <a:cubicBezTo>
                      <a:pt x="3809793" y="5456038"/>
                      <a:pt x="3799979" y="5453855"/>
                      <a:pt x="3788829" y="5459126"/>
                    </a:cubicBezTo>
                    <a:cubicBezTo>
                      <a:pt x="3773655" y="5468248"/>
                      <a:pt x="3782129" y="5477884"/>
                      <a:pt x="3785487" y="5487016"/>
                    </a:cubicBezTo>
                    <a:cubicBezTo>
                      <a:pt x="3790357" y="5499332"/>
                      <a:pt x="3781973" y="5504269"/>
                      <a:pt x="3775937" y="5510046"/>
                    </a:cubicBezTo>
                    <a:cubicBezTo>
                      <a:pt x="3769483" y="5516994"/>
                      <a:pt x="3761437" y="5524697"/>
                      <a:pt x="3764375" y="5535000"/>
                    </a:cubicBezTo>
                    <a:cubicBezTo>
                      <a:pt x="3769419" y="5557954"/>
                      <a:pt x="3762045" y="5571184"/>
                      <a:pt x="3739741" y="5581726"/>
                    </a:cubicBezTo>
                    <a:cubicBezTo>
                      <a:pt x="3719451" y="5590342"/>
                      <a:pt x="3726587" y="5607433"/>
                      <a:pt x="3738583" y="5618329"/>
                    </a:cubicBezTo>
                    <a:cubicBezTo>
                      <a:pt x="3746385" y="5622438"/>
                      <a:pt x="3761815" y="5620017"/>
                      <a:pt x="3757963" y="5634505"/>
                    </a:cubicBezTo>
                    <a:cubicBezTo>
                      <a:pt x="3756207" y="5643132"/>
                      <a:pt x="3746729" y="5643713"/>
                      <a:pt x="3739685" y="5641197"/>
                    </a:cubicBezTo>
                    <a:cubicBezTo>
                      <a:pt x="3726347" y="5637755"/>
                      <a:pt x="3706723" y="5633389"/>
                      <a:pt x="3713341" y="5618566"/>
                    </a:cubicBezTo>
                    <a:cubicBezTo>
                      <a:pt x="3727415" y="5586577"/>
                      <a:pt x="3711887" y="5555912"/>
                      <a:pt x="3714137" y="5523665"/>
                    </a:cubicBezTo>
                    <a:cubicBezTo>
                      <a:pt x="3717979" y="5490666"/>
                      <a:pt x="3690963" y="5462507"/>
                      <a:pt x="3688515" y="5428583"/>
                    </a:cubicBezTo>
                    <a:cubicBezTo>
                      <a:pt x="3686667" y="5422635"/>
                      <a:pt x="3676601" y="5413751"/>
                      <a:pt x="3668717" y="5413579"/>
                    </a:cubicBezTo>
                    <a:cubicBezTo>
                      <a:pt x="3607999" y="5413044"/>
                      <a:pt x="3548529" y="5390480"/>
                      <a:pt x="3489587" y="5418340"/>
                    </a:cubicBezTo>
                    <a:cubicBezTo>
                      <a:pt x="3486401" y="5419846"/>
                      <a:pt x="3478935" y="5418502"/>
                      <a:pt x="3477679" y="5422020"/>
                    </a:cubicBezTo>
                    <a:cubicBezTo>
                      <a:pt x="3460839" y="5454342"/>
                      <a:pt x="3436195" y="5482556"/>
                      <a:pt x="3416249" y="5512449"/>
                    </a:cubicBezTo>
                    <a:cubicBezTo>
                      <a:pt x="3407701" y="5525260"/>
                      <a:pt x="3408467" y="5545362"/>
                      <a:pt x="3391279" y="5556410"/>
                    </a:cubicBezTo>
                    <a:cubicBezTo>
                      <a:pt x="3385661" y="5561013"/>
                      <a:pt x="3378453" y="5566371"/>
                      <a:pt x="3378287" y="5574244"/>
                    </a:cubicBezTo>
                    <a:cubicBezTo>
                      <a:pt x="3368327" y="5616956"/>
                      <a:pt x="3342329" y="5615603"/>
                      <a:pt x="3308193" y="5607376"/>
                    </a:cubicBezTo>
                    <a:cubicBezTo>
                      <a:pt x="3279173" y="5599654"/>
                      <a:pt x="3260567" y="5622092"/>
                      <a:pt x="3270977" y="5652251"/>
                    </a:cubicBezTo>
                    <a:cubicBezTo>
                      <a:pt x="3274337" y="5661384"/>
                      <a:pt x="3280127" y="5667417"/>
                      <a:pt x="3272835" y="5676710"/>
                    </a:cubicBezTo>
                    <a:cubicBezTo>
                      <a:pt x="3261939" y="5688683"/>
                      <a:pt x="3261775" y="5696556"/>
                      <a:pt x="3281399" y="5700922"/>
                    </a:cubicBezTo>
                    <a:cubicBezTo>
                      <a:pt x="3293981" y="5702772"/>
                      <a:pt x="3292895" y="5716927"/>
                      <a:pt x="3294661" y="5726812"/>
                    </a:cubicBezTo>
                    <a:cubicBezTo>
                      <a:pt x="3296427" y="5736696"/>
                      <a:pt x="3295427" y="5746914"/>
                      <a:pt x="3298785" y="5756046"/>
                    </a:cubicBezTo>
                    <a:cubicBezTo>
                      <a:pt x="3300131" y="5767103"/>
                      <a:pt x="3312465" y="5780763"/>
                      <a:pt x="3298129" y="5787541"/>
                    </a:cubicBezTo>
                    <a:cubicBezTo>
                      <a:pt x="3285383" y="5793564"/>
                      <a:pt x="3267769" y="5787272"/>
                      <a:pt x="3262481" y="5776130"/>
                    </a:cubicBezTo>
                    <a:cubicBezTo>
                      <a:pt x="3251823" y="5757780"/>
                      <a:pt x="3237813" y="5748810"/>
                      <a:pt x="3221455" y="5739001"/>
                    </a:cubicBezTo>
                    <a:cubicBezTo>
                      <a:pt x="3192599" y="5723406"/>
                      <a:pt x="3216067" y="5694772"/>
                      <a:pt x="3205073" y="5673659"/>
                    </a:cubicBezTo>
                    <a:cubicBezTo>
                      <a:pt x="3201293" y="5665699"/>
                      <a:pt x="3220585" y="5667301"/>
                      <a:pt x="3228969" y="5662364"/>
                    </a:cubicBezTo>
                    <a:cubicBezTo>
                      <a:pt x="3235759" y="5658179"/>
                      <a:pt x="3249515" y="5660448"/>
                      <a:pt x="3246993" y="5648972"/>
                    </a:cubicBezTo>
                    <a:cubicBezTo>
                      <a:pt x="3245309" y="5635150"/>
                      <a:pt x="3234577" y="5639249"/>
                      <a:pt x="3225855" y="5641422"/>
                    </a:cubicBezTo>
                    <a:cubicBezTo>
                      <a:pt x="3209251" y="5643422"/>
                      <a:pt x="3193821" y="5645843"/>
                      <a:pt x="3190791" y="5620965"/>
                    </a:cubicBezTo>
                    <a:cubicBezTo>
                      <a:pt x="3189363" y="5613845"/>
                      <a:pt x="3181307" y="5603035"/>
                      <a:pt x="3171331" y="5608726"/>
                    </a:cubicBezTo>
                    <a:cubicBezTo>
                      <a:pt x="3148189" y="5621612"/>
                      <a:pt x="3120261" y="5618247"/>
                      <a:pt x="3096447" y="5625605"/>
                    </a:cubicBezTo>
                    <a:cubicBezTo>
                      <a:pt x="3078587" y="5631124"/>
                      <a:pt x="3079261" y="5636652"/>
                      <a:pt x="3088489" y="5647881"/>
                    </a:cubicBezTo>
                    <a:cubicBezTo>
                      <a:pt x="3089247" y="5649473"/>
                      <a:pt x="3090419" y="5649893"/>
                      <a:pt x="3091595" y="5650312"/>
                    </a:cubicBezTo>
                    <a:cubicBezTo>
                      <a:pt x="3141925" y="5676222"/>
                      <a:pt x="3173311" y="5721804"/>
                      <a:pt x="3209555" y="5761192"/>
                    </a:cubicBezTo>
                    <a:cubicBezTo>
                      <a:pt x="3222647" y="5776443"/>
                      <a:pt x="3238585" y="5787424"/>
                      <a:pt x="3258967" y="5793382"/>
                    </a:cubicBezTo>
                    <a:cubicBezTo>
                      <a:pt x="3266013" y="5795899"/>
                      <a:pt x="3276917" y="5802438"/>
                      <a:pt x="3276835" y="5806375"/>
                    </a:cubicBezTo>
                    <a:cubicBezTo>
                      <a:pt x="3277607" y="5844990"/>
                      <a:pt x="3311071" y="5847688"/>
                      <a:pt x="3331207" y="5865457"/>
                    </a:cubicBezTo>
                    <a:cubicBezTo>
                      <a:pt x="3358305" y="5889677"/>
                      <a:pt x="3388755" y="5904520"/>
                      <a:pt x="3419959" y="5920954"/>
                    </a:cubicBezTo>
                    <a:lnTo>
                      <a:pt x="3420935" y="5923302"/>
                    </a:lnTo>
                    <a:lnTo>
                      <a:pt x="3421023" y="5921849"/>
                    </a:lnTo>
                    <a:cubicBezTo>
                      <a:pt x="3436843" y="5938169"/>
                      <a:pt x="3452663" y="5954490"/>
                      <a:pt x="3468061" y="5971994"/>
                    </a:cubicBezTo>
                    <a:cubicBezTo>
                      <a:pt x="3487837" y="5992395"/>
                      <a:pt x="3469433" y="6009828"/>
                      <a:pt x="3461471" y="6028325"/>
                    </a:cubicBezTo>
                    <a:lnTo>
                      <a:pt x="3460227" y="6018529"/>
                    </a:lnTo>
                    <a:lnTo>
                      <a:pt x="3459171" y="6026179"/>
                    </a:lnTo>
                    <a:cubicBezTo>
                      <a:pt x="3457495" y="6030869"/>
                      <a:pt x="3456995" y="6035978"/>
                      <a:pt x="3460435" y="6041172"/>
                    </a:cubicBezTo>
                    <a:cubicBezTo>
                      <a:pt x="3472185" y="6063878"/>
                      <a:pt x="3454071" y="6062696"/>
                      <a:pt x="3442665" y="6061266"/>
                    </a:cubicBezTo>
                    <a:cubicBezTo>
                      <a:pt x="3414317" y="6059073"/>
                      <a:pt x="3392673" y="6038121"/>
                      <a:pt x="3362987" y="6043382"/>
                    </a:cubicBezTo>
                    <a:cubicBezTo>
                      <a:pt x="3353511" y="6043963"/>
                      <a:pt x="3351409" y="6031314"/>
                      <a:pt x="3350817" y="6021848"/>
                    </a:cubicBezTo>
                    <a:cubicBezTo>
                      <a:pt x="3349971" y="6005682"/>
                      <a:pt x="3345521" y="5992195"/>
                      <a:pt x="3338721" y="5977867"/>
                    </a:cubicBezTo>
                    <a:cubicBezTo>
                      <a:pt x="3330409" y="5960357"/>
                      <a:pt x="3323611" y="5946030"/>
                      <a:pt x="3300389" y="5962854"/>
                    </a:cubicBezTo>
                    <a:cubicBezTo>
                      <a:pt x="3293597" y="5967038"/>
                      <a:pt x="3285377" y="5964102"/>
                      <a:pt x="3279169" y="5959241"/>
                    </a:cubicBezTo>
                    <a:cubicBezTo>
                      <a:pt x="3265497" y="5953035"/>
                      <a:pt x="3251323" y="5951938"/>
                      <a:pt x="3238243" y="5955198"/>
                    </a:cubicBezTo>
                    <a:cubicBezTo>
                      <a:pt x="3198243" y="5963385"/>
                      <a:pt x="3169389" y="5947790"/>
                      <a:pt x="3147987" y="5915028"/>
                    </a:cubicBezTo>
                    <a:cubicBezTo>
                      <a:pt x="3144375" y="5899195"/>
                      <a:pt x="3148563" y="5887470"/>
                      <a:pt x="3161389" y="5877509"/>
                    </a:cubicBezTo>
                    <a:lnTo>
                      <a:pt x="3164619" y="5875447"/>
                    </a:lnTo>
                    <a:lnTo>
                      <a:pt x="3177455" y="5854593"/>
                    </a:lnTo>
                    <a:cubicBezTo>
                      <a:pt x="3179931" y="5844999"/>
                      <a:pt x="3180439" y="5834701"/>
                      <a:pt x="3181507" y="5824604"/>
                    </a:cubicBezTo>
                    <a:lnTo>
                      <a:pt x="3181913" y="5825632"/>
                    </a:lnTo>
                    <a:lnTo>
                      <a:pt x="3181491" y="5821233"/>
                    </a:lnTo>
                    <a:cubicBezTo>
                      <a:pt x="3183575" y="5796860"/>
                      <a:pt x="3168811" y="5786298"/>
                      <a:pt x="3146837" y="5781093"/>
                    </a:cubicBezTo>
                    <a:lnTo>
                      <a:pt x="3145951" y="5780638"/>
                    </a:lnTo>
                    <a:lnTo>
                      <a:pt x="3148287" y="5783145"/>
                    </a:lnTo>
                    <a:cubicBezTo>
                      <a:pt x="3128153" y="5786727"/>
                      <a:pt x="3113481" y="5778793"/>
                      <a:pt x="3105037" y="5760963"/>
                    </a:cubicBezTo>
                    <a:lnTo>
                      <a:pt x="3107127" y="5760736"/>
                    </a:lnTo>
                    <a:lnTo>
                      <a:pt x="3104307" y="5759292"/>
                    </a:lnTo>
                    <a:cubicBezTo>
                      <a:pt x="3079821" y="5761122"/>
                      <a:pt x="3053495" y="5775514"/>
                      <a:pt x="3027405" y="5759585"/>
                    </a:cubicBezTo>
                    <a:cubicBezTo>
                      <a:pt x="3000153" y="5761749"/>
                      <a:pt x="2969619" y="5750843"/>
                      <a:pt x="2943967" y="5770765"/>
                    </a:cubicBezTo>
                    <a:cubicBezTo>
                      <a:pt x="2936339" y="5777294"/>
                      <a:pt x="2927027" y="5770002"/>
                      <a:pt x="2919143" y="5769830"/>
                    </a:cubicBezTo>
                    <a:cubicBezTo>
                      <a:pt x="2889795" y="5777855"/>
                      <a:pt x="2865817" y="5793087"/>
                      <a:pt x="2844441" y="5815858"/>
                    </a:cubicBezTo>
                    <a:cubicBezTo>
                      <a:pt x="2813845" y="5845912"/>
                      <a:pt x="2794975" y="5843138"/>
                      <a:pt x="2760831" y="5816400"/>
                    </a:cubicBezTo>
                    <a:cubicBezTo>
                      <a:pt x="2737173" y="5797373"/>
                      <a:pt x="2708991" y="5787306"/>
                      <a:pt x="2719287" y="5747358"/>
                    </a:cubicBezTo>
                    <a:cubicBezTo>
                      <a:pt x="2723055" y="5736806"/>
                      <a:pt x="2683221" y="5737119"/>
                      <a:pt x="2665197" y="5750512"/>
                    </a:cubicBezTo>
                    <a:cubicBezTo>
                      <a:pt x="2647173" y="5763903"/>
                      <a:pt x="2634437" y="5788439"/>
                      <a:pt x="2609111" y="5792614"/>
                    </a:cubicBezTo>
                    <a:cubicBezTo>
                      <a:pt x="2595193" y="5798217"/>
                      <a:pt x="2581683" y="5784138"/>
                      <a:pt x="2567347" y="5790915"/>
                    </a:cubicBezTo>
                    <a:cubicBezTo>
                      <a:pt x="2558289" y="5790324"/>
                      <a:pt x="2549397" y="5781859"/>
                      <a:pt x="2540173" y="5789141"/>
                    </a:cubicBezTo>
                    <a:cubicBezTo>
                      <a:pt x="2536987" y="5790647"/>
                      <a:pt x="2534641" y="5789809"/>
                      <a:pt x="2531117" y="5788550"/>
                    </a:cubicBezTo>
                    <a:cubicBezTo>
                      <a:pt x="2520549" y="5784776"/>
                      <a:pt x="2508805" y="5780581"/>
                      <a:pt x="2499075" y="5774461"/>
                    </a:cubicBezTo>
                    <a:cubicBezTo>
                      <a:pt x="2480369" y="5763813"/>
                      <a:pt x="2476263" y="5771602"/>
                      <a:pt x="2475515" y="5788521"/>
                    </a:cubicBezTo>
                    <a:lnTo>
                      <a:pt x="2471625" y="5797838"/>
                    </a:lnTo>
                    <a:lnTo>
                      <a:pt x="2475325" y="5794477"/>
                    </a:lnTo>
                    <a:cubicBezTo>
                      <a:pt x="2477617" y="5793625"/>
                      <a:pt x="2480549" y="5793765"/>
                      <a:pt x="2484555" y="5795527"/>
                    </a:cubicBezTo>
                    <a:cubicBezTo>
                      <a:pt x="2499413" y="5802154"/>
                      <a:pt x="2509833" y="5813794"/>
                      <a:pt x="2513459" y="5829608"/>
                    </a:cubicBezTo>
                    <a:cubicBezTo>
                      <a:pt x="2515991" y="5841071"/>
                      <a:pt x="2512985" y="5853195"/>
                      <a:pt x="2508465" y="5862140"/>
                    </a:cubicBezTo>
                    <a:cubicBezTo>
                      <a:pt x="2490543" y="5890054"/>
                      <a:pt x="2473381" y="5919559"/>
                      <a:pt x="2443787" y="5939345"/>
                    </a:cubicBezTo>
                    <a:cubicBezTo>
                      <a:pt x="2425425" y="5949945"/>
                      <a:pt x="2425865" y="5967259"/>
                      <a:pt x="2428655" y="5985415"/>
                    </a:cubicBezTo>
                    <a:cubicBezTo>
                      <a:pt x="2433977" y="6015032"/>
                      <a:pt x="2423501" y="6025809"/>
                      <a:pt x="2391955" y="6025099"/>
                    </a:cubicBezTo>
                    <a:cubicBezTo>
                      <a:pt x="2384067" y="6024921"/>
                      <a:pt x="2376599" y="6023574"/>
                      <a:pt x="2369049" y="6026157"/>
                    </a:cubicBezTo>
                    <a:cubicBezTo>
                      <a:pt x="2349253" y="6029644"/>
                      <a:pt x="2344993" y="6045280"/>
                      <a:pt x="2358859" y="6062111"/>
                    </a:cubicBezTo>
                    <a:cubicBezTo>
                      <a:pt x="2378935" y="6083801"/>
                      <a:pt x="2388619" y="6112337"/>
                      <a:pt x="2401907" y="6138201"/>
                    </a:cubicBezTo>
                    <a:cubicBezTo>
                      <a:pt x="2410993" y="6157283"/>
                      <a:pt x="2407489" y="6174511"/>
                      <a:pt x="2392653" y="6186370"/>
                    </a:cubicBezTo>
                    <a:cubicBezTo>
                      <a:pt x="2376303" y="6195048"/>
                      <a:pt x="2359931" y="6185240"/>
                      <a:pt x="2348755" y="6172008"/>
                    </a:cubicBezTo>
                    <a:cubicBezTo>
                      <a:pt x="2325987" y="6146718"/>
                      <a:pt x="2312439" y="6114162"/>
                      <a:pt x="2273499" y="6108172"/>
                    </a:cubicBezTo>
                    <a:cubicBezTo>
                      <a:pt x="2262507" y="6105565"/>
                      <a:pt x="2264337" y="6093021"/>
                      <a:pt x="2265331" y="6082818"/>
                    </a:cubicBezTo>
                    <a:cubicBezTo>
                      <a:pt x="2271321" y="6040083"/>
                      <a:pt x="2258135" y="6028773"/>
                      <a:pt x="2218801" y="6042441"/>
                    </a:cubicBezTo>
                    <a:cubicBezTo>
                      <a:pt x="2204879" y="6048026"/>
                      <a:pt x="2194721" y="6043078"/>
                      <a:pt x="2197727" y="6030954"/>
                    </a:cubicBezTo>
                    <a:cubicBezTo>
                      <a:pt x="2205151" y="5995330"/>
                      <a:pt x="2176947" y="5985256"/>
                      <a:pt x="2158303" y="5970678"/>
                    </a:cubicBezTo>
                    <a:cubicBezTo>
                      <a:pt x="2144281" y="5961709"/>
                      <a:pt x="2139319" y="5953338"/>
                      <a:pt x="2138463" y="5937194"/>
                    </a:cubicBezTo>
                    <a:cubicBezTo>
                      <a:pt x="2137061" y="5889179"/>
                      <a:pt x="2134067" y="5841915"/>
                      <a:pt x="2102553" y="5800302"/>
                    </a:cubicBezTo>
                    <a:cubicBezTo>
                      <a:pt x="2092971" y="5786321"/>
                      <a:pt x="2087331" y="5772428"/>
                      <a:pt x="2067953" y="5774745"/>
                    </a:cubicBezTo>
                    <a:cubicBezTo>
                      <a:pt x="2059649" y="5775739"/>
                      <a:pt x="2051841" y="5771629"/>
                      <a:pt x="2047639" y="5764849"/>
                    </a:cubicBezTo>
                    <a:cubicBezTo>
                      <a:pt x="2037429" y="5752624"/>
                      <a:pt x="2031847" y="5750629"/>
                      <a:pt x="2028673" y="5753950"/>
                    </a:cubicBezTo>
                    <a:lnTo>
                      <a:pt x="2025917" y="5766756"/>
                    </a:lnTo>
                    <a:lnTo>
                      <a:pt x="2031331" y="5775994"/>
                    </a:lnTo>
                    <a:cubicBezTo>
                      <a:pt x="2045297" y="5807375"/>
                      <a:pt x="2065975" y="5838515"/>
                      <a:pt x="2082291" y="5870736"/>
                    </a:cubicBezTo>
                    <a:cubicBezTo>
                      <a:pt x="2096677" y="5900947"/>
                      <a:pt x="2108295" y="5931490"/>
                      <a:pt x="2096173" y="5965429"/>
                    </a:cubicBezTo>
                    <a:cubicBezTo>
                      <a:pt x="2091573" y="5978302"/>
                      <a:pt x="2098465" y="5988682"/>
                      <a:pt x="2105359" y="5999062"/>
                    </a:cubicBezTo>
                    <a:cubicBezTo>
                      <a:pt x="2137473" y="6050121"/>
                      <a:pt x="2181653" y="6089655"/>
                      <a:pt x="2221811" y="6133032"/>
                    </a:cubicBezTo>
                    <a:cubicBezTo>
                      <a:pt x="2228783" y="6139481"/>
                      <a:pt x="2237767" y="6144009"/>
                      <a:pt x="2238367" y="6153461"/>
                    </a:cubicBezTo>
                    <a:cubicBezTo>
                      <a:pt x="2245645" y="6203567"/>
                      <a:pt x="2288131" y="6229300"/>
                      <a:pt x="2317451" y="6262207"/>
                    </a:cubicBezTo>
                    <a:cubicBezTo>
                      <a:pt x="2360301" y="6309184"/>
                      <a:pt x="2407589" y="6351148"/>
                      <a:pt x="2428471" y="6411392"/>
                    </a:cubicBezTo>
                    <a:cubicBezTo>
                      <a:pt x="2432933" y="6424863"/>
                      <a:pt x="2448211" y="6430320"/>
                      <a:pt x="2451499" y="6443372"/>
                    </a:cubicBezTo>
                    <a:cubicBezTo>
                      <a:pt x="2385037" y="6432828"/>
                      <a:pt x="2321163" y="6411333"/>
                      <a:pt x="2255617" y="6394518"/>
                    </a:cubicBezTo>
                    <a:lnTo>
                      <a:pt x="2225191" y="6386747"/>
                    </a:lnTo>
                    <a:lnTo>
                      <a:pt x="2121649" y="6373659"/>
                    </a:lnTo>
                    <a:cubicBezTo>
                      <a:pt x="2079233" y="6367967"/>
                      <a:pt x="2037039" y="6361194"/>
                      <a:pt x="1995709" y="6351077"/>
                    </a:cubicBezTo>
                    <a:cubicBezTo>
                      <a:pt x="1927537" y="6334692"/>
                      <a:pt x="1861135" y="6309647"/>
                      <a:pt x="1793051" y="6289310"/>
                    </a:cubicBezTo>
                    <a:cubicBezTo>
                      <a:pt x="1783673" y="6285961"/>
                      <a:pt x="1773963" y="6279838"/>
                      <a:pt x="1764737" y="6287163"/>
                    </a:cubicBezTo>
                    <a:cubicBezTo>
                      <a:pt x="1753289" y="6297012"/>
                      <a:pt x="1743505" y="6298496"/>
                      <a:pt x="1734157" y="6295987"/>
                    </a:cubicBezTo>
                    <a:cubicBezTo>
                      <a:pt x="1724807" y="6293477"/>
                      <a:pt x="1715895" y="6286975"/>
                      <a:pt x="1706185" y="6280852"/>
                    </a:cubicBezTo>
                    <a:cubicBezTo>
                      <a:pt x="1659561" y="6252250"/>
                      <a:pt x="1609661" y="6229115"/>
                      <a:pt x="1559763" y="6205982"/>
                    </a:cubicBezTo>
                    <a:cubicBezTo>
                      <a:pt x="1521165" y="6188213"/>
                      <a:pt x="1481815" y="6168848"/>
                      <a:pt x="1446913" y="6144433"/>
                    </a:cubicBezTo>
                    <a:cubicBezTo>
                      <a:pt x="1401131" y="6113477"/>
                      <a:pt x="1346873" y="6091441"/>
                      <a:pt x="1305115" y="6056612"/>
                    </a:cubicBezTo>
                    <a:cubicBezTo>
                      <a:pt x="1256837" y="6014142"/>
                      <a:pt x="1193441" y="5995482"/>
                      <a:pt x="1150781" y="5948382"/>
                    </a:cubicBezTo>
                    <a:cubicBezTo>
                      <a:pt x="1138065" y="5935875"/>
                      <a:pt x="1123335" y="5925303"/>
                      <a:pt x="1115815" y="5909342"/>
                    </a:cubicBezTo>
                    <a:cubicBezTo>
                      <a:pt x="1113559" y="5904554"/>
                      <a:pt x="1108961" y="5898928"/>
                      <a:pt x="1105444" y="5897672"/>
                    </a:cubicBezTo>
                    <a:cubicBezTo>
                      <a:pt x="1037029" y="5874563"/>
                      <a:pt x="993043" y="5816369"/>
                      <a:pt x="931930" y="5783920"/>
                    </a:cubicBezTo>
                    <a:cubicBezTo>
                      <a:pt x="913263" y="5773269"/>
                      <a:pt x="891650" y="5770860"/>
                      <a:pt x="872741" y="5753484"/>
                    </a:cubicBezTo>
                    <a:cubicBezTo>
                      <a:pt x="839612" y="5720410"/>
                      <a:pt x="804799" y="5692044"/>
                      <a:pt x="802022" y="5640605"/>
                    </a:cubicBezTo>
                    <a:cubicBezTo>
                      <a:pt x="802202" y="5632704"/>
                      <a:pt x="800456" y="5622787"/>
                      <a:pt x="795016" y="5619516"/>
                    </a:cubicBezTo>
                    <a:cubicBezTo>
                      <a:pt x="769824" y="5601226"/>
                      <a:pt x="768946" y="5570377"/>
                      <a:pt x="754902" y="5546775"/>
                    </a:cubicBezTo>
                    <a:cubicBezTo>
                      <a:pt x="732413" y="5513518"/>
                      <a:pt x="731714" y="5474770"/>
                      <a:pt x="716347" y="5440075"/>
                    </a:cubicBezTo>
                    <a:cubicBezTo>
                      <a:pt x="750980" y="5476342"/>
                      <a:pt x="772451" y="5519854"/>
                      <a:pt x="801885" y="5559575"/>
                    </a:cubicBezTo>
                    <a:cubicBezTo>
                      <a:pt x="872960" y="5656651"/>
                      <a:pt x="958551" y="5738997"/>
                      <a:pt x="1047747" y="5818651"/>
                    </a:cubicBezTo>
                    <a:cubicBezTo>
                      <a:pt x="1085986" y="5852223"/>
                      <a:pt x="1117345" y="5893958"/>
                      <a:pt x="1160785" y="5924077"/>
                    </a:cubicBezTo>
                    <a:lnTo>
                      <a:pt x="1165361" y="5927456"/>
                    </a:lnTo>
                    <a:lnTo>
                      <a:pt x="1181259" y="5907836"/>
                    </a:lnTo>
                    <a:cubicBezTo>
                      <a:pt x="1190557" y="5896641"/>
                      <a:pt x="1211685" y="5885715"/>
                      <a:pt x="1199753" y="5870894"/>
                    </a:cubicBezTo>
                    <a:cubicBezTo>
                      <a:pt x="1189753" y="5858085"/>
                      <a:pt x="1167189" y="5861902"/>
                      <a:pt x="1150499" y="5867817"/>
                    </a:cubicBezTo>
                    <a:cubicBezTo>
                      <a:pt x="1140185" y="5870732"/>
                      <a:pt x="1130545" y="5879166"/>
                      <a:pt x="1125743" y="5862935"/>
                    </a:cubicBezTo>
                    <a:cubicBezTo>
                      <a:pt x="1122757" y="5854609"/>
                      <a:pt x="1123861" y="5848736"/>
                      <a:pt x="1127241" y="5844828"/>
                    </a:cubicBezTo>
                    <a:cubicBezTo>
                      <a:pt x="1130625" y="5840924"/>
                      <a:pt x="1136285" y="5838987"/>
                      <a:pt x="1142411" y="5838535"/>
                    </a:cubicBezTo>
                    <a:cubicBezTo>
                      <a:pt x="1175211" y="5835735"/>
                      <a:pt x="1202113" y="5812354"/>
                      <a:pt x="1237367" y="5824946"/>
                    </a:cubicBezTo>
                    <a:cubicBezTo>
                      <a:pt x="1250293" y="5829563"/>
                      <a:pt x="1266959" y="5805165"/>
                      <a:pt x="1289783" y="5808038"/>
                    </a:cubicBezTo>
                    <a:cubicBezTo>
                      <a:pt x="1298425" y="5809806"/>
                      <a:pt x="1308743" y="5806893"/>
                      <a:pt x="1317803" y="5807490"/>
                    </a:cubicBezTo>
                    <a:cubicBezTo>
                      <a:pt x="1340629" y="5810364"/>
                      <a:pt x="1354889" y="5807539"/>
                      <a:pt x="1360559" y="5780533"/>
                    </a:cubicBezTo>
                    <a:cubicBezTo>
                      <a:pt x="1367067" y="5751187"/>
                      <a:pt x="1396161" y="5736506"/>
                      <a:pt x="1418205" y="5719307"/>
                    </a:cubicBezTo>
                    <a:cubicBezTo>
                      <a:pt x="1447877" y="5695595"/>
                      <a:pt x="1480993" y="5677072"/>
                      <a:pt x="1518653" y="5668090"/>
                    </a:cubicBezTo>
                    <a:cubicBezTo>
                      <a:pt x="1526201" y="5665507"/>
                      <a:pt x="1532155" y="5663675"/>
                      <a:pt x="1537353" y="5660253"/>
                    </a:cubicBezTo>
                    <a:cubicBezTo>
                      <a:pt x="1566527" y="5641642"/>
                      <a:pt x="1572401" y="5643740"/>
                      <a:pt x="1585533" y="5677463"/>
                    </a:cubicBezTo>
                    <a:cubicBezTo>
                      <a:pt x="1601771" y="5713614"/>
                      <a:pt x="1626527" y="5718498"/>
                      <a:pt x="1651993" y="5688006"/>
                    </a:cubicBezTo>
                    <a:cubicBezTo>
                      <a:pt x="1673019" y="5662526"/>
                      <a:pt x="1692037" y="5638967"/>
                      <a:pt x="1711887" y="5613066"/>
                    </a:cubicBezTo>
                    <a:cubicBezTo>
                      <a:pt x="1719593" y="5602622"/>
                      <a:pt x="1724191" y="5589749"/>
                      <a:pt x="1722495" y="5575946"/>
                    </a:cubicBezTo>
                    <a:cubicBezTo>
                      <a:pt x="1720959" y="5554284"/>
                      <a:pt x="1727569" y="5539489"/>
                      <a:pt x="1747443" y="5532072"/>
                    </a:cubicBezTo>
                    <a:cubicBezTo>
                      <a:pt x="1770087" y="5524325"/>
                      <a:pt x="1793565" y="5514236"/>
                      <a:pt x="1812391" y="5539435"/>
                    </a:cubicBezTo>
                    <a:cubicBezTo>
                      <a:pt x="1820459" y="5550235"/>
                      <a:pt x="1830537" y="5559114"/>
                      <a:pt x="1846807" y="5554368"/>
                    </a:cubicBezTo>
                    <a:cubicBezTo>
                      <a:pt x="1871803" y="5547460"/>
                      <a:pt x="1897055" y="5547243"/>
                      <a:pt x="1921575" y="5563918"/>
                    </a:cubicBezTo>
                    <a:cubicBezTo>
                      <a:pt x="1934421" y="5572466"/>
                      <a:pt x="1935077" y="5559504"/>
                      <a:pt x="1935653" y="5550473"/>
                    </a:cubicBezTo>
                    <a:cubicBezTo>
                      <a:pt x="1934637" y="5542191"/>
                      <a:pt x="1936387" y="5533579"/>
                      <a:pt x="1945867" y="5533006"/>
                    </a:cubicBezTo>
                    <a:cubicBezTo>
                      <a:pt x="1954589" y="5530844"/>
                      <a:pt x="1955607" y="5539125"/>
                      <a:pt x="1958635" y="5545484"/>
                    </a:cubicBezTo>
                    <a:cubicBezTo>
                      <a:pt x="1967981" y="5571257"/>
                      <a:pt x="1979969" y="5563662"/>
                      <a:pt x="1993289" y="5548625"/>
                    </a:cubicBezTo>
                    <a:cubicBezTo>
                      <a:pt x="1997729" y="5543614"/>
                      <a:pt x="2002171" y="5538602"/>
                      <a:pt x="2005855" y="5532000"/>
                    </a:cubicBezTo>
                    <a:cubicBezTo>
                      <a:pt x="2025641" y="5504427"/>
                      <a:pt x="2044747" y="5499622"/>
                      <a:pt x="2064025" y="5516776"/>
                    </a:cubicBezTo>
                    <a:lnTo>
                      <a:pt x="2080213" y="5537209"/>
                    </a:lnTo>
                    <a:lnTo>
                      <a:pt x="2081425" y="5536706"/>
                    </a:lnTo>
                    <a:cubicBezTo>
                      <a:pt x="2087221" y="5542737"/>
                      <a:pt x="2094193" y="5549186"/>
                      <a:pt x="2104013" y="5551373"/>
                    </a:cubicBezTo>
                    <a:cubicBezTo>
                      <a:pt x="2107877" y="5555393"/>
                      <a:pt x="2110565" y="5558994"/>
                      <a:pt x="2114431" y="5563014"/>
                    </a:cubicBezTo>
                    <a:lnTo>
                      <a:pt x="2115647" y="5565879"/>
                    </a:lnTo>
                    <a:lnTo>
                      <a:pt x="2115891" y="5560915"/>
                    </a:lnTo>
                    <a:cubicBezTo>
                      <a:pt x="2130385" y="5527754"/>
                      <a:pt x="2143285" y="5495345"/>
                      <a:pt x="2168683" y="5468723"/>
                    </a:cubicBezTo>
                    <a:cubicBezTo>
                      <a:pt x="2178323" y="5460268"/>
                      <a:pt x="2187289" y="5446285"/>
                      <a:pt x="2200289" y="5446962"/>
                    </a:cubicBezTo>
                    <a:cubicBezTo>
                      <a:pt x="2270399" y="5450852"/>
                      <a:pt x="2340841" y="5438997"/>
                      <a:pt x="2409211" y="5488536"/>
                    </a:cubicBezTo>
                    <a:cubicBezTo>
                      <a:pt x="2467851" y="5531956"/>
                      <a:pt x="2521129" y="5586680"/>
                      <a:pt x="2588235" y="5621226"/>
                    </a:cubicBezTo>
                    <a:cubicBezTo>
                      <a:pt x="2624893" y="5640930"/>
                      <a:pt x="2664473" y="5633915"/>
                      <a:pt x="2698363" y="5653952"/>
                    </a:cubicBezTo>
                    <a:cubicBezTo>
                      <a:pt x="2702221" y="5657975"/>
                      <a:pt x="2708595" y="5654963"/>
                      <a:pt x="2714129" y="5654296"/>
                    </a:cubicBezTo>
                    <a:cubicBezTo>
                      <a:pt x="2743395" y="5650208"/>
                      <a:pt x="2787065" y="5598384"/>
                      <a:pt x="2783697" y="5570740"/>
                    </a:cubicBezTo>
                    <a:cubicBezTo>
                      <a:pt x="2779575" y="5541506"/>
                      <a:pt x="2779729" y="5515120"/>
                      <a:pt x="2800349" y="5490758"/>
                    </a:cubicBezTo>
                    <a:cubicBezTo>
                      <a:pt x="2805631" y="5483390"/>
                      <a:pt x="2809817" y="5471665"/>
                      <a:pt x="2803691" y="5462866"/>
                    </a:cubicBezTo>
                    <a:cubicBezTo>
                      <a:pt x="2774737" y="5414186"/>
                      <a:pt x="2780599" y="5397772"/>
                      <a:pt x="2831159" y="5374849"/>
                    </a:cubicBezTo>
                    <a:cubicBezTo>
                      <a:pt x="2878113" y="5354603"/>
                      <a:pt x="2929261" y="5341146"/>
                      <a:pt x="2967825" y="5307327"/>
                    </a:cubicBezTo>
                    <a:cubicBezTo>
                      <a:pt x="2977883" y="5297700"/>
                      <a:pt x="2992139" y="5294860"/>
                      <a:pt x="3005555" y="5294364"/>
                    </a:cubicBezTo>
                    <a:cubicBezTo>
                      <a:pt x="3016207" y="5294202"/>
                      <a:pt x="3026439" y="5295213"/>
                      <a:pt x="3035325" y="5285166"/>
                    </a:cubicBezTo>
                    <a:cubicBezTo>
                      <a:pt x="3030791" y="5275615"/>
                      <a:pt x="3022827" y="5279380"/>
                      <a:pt x="3016535" y="5278455"/>
                    </a:cubicBezTo>
                    <a:cubicBezTo>
                      <a:pt x="2992129" y="5276348"/>
                      <a:pt x="2983319" y="5263947"/>
                      <a:pt x="2997147" y="5243768"/>
                    </a:cubicBezTo>
                    <a:cubicBezTo>
                      <a:pt x="3019859" y="5213542"/>
                      <a:pt x="3010285" y="5181038"/>
                      <a:pt x="3008593" y="5148705"/>
                    </a:cubicBezTo>
                    <a:cubicBezTo>
                      <a:pt x="3007329" y="5133712"/>
                      <a:pt x="2994831" y="5127925"/>
                      <a:pt x="2980237" y="5128001"/>
                    </a:cubicBezTo>
                    <a:cubicBezTo>
                      <a:pt x="2964473" y="5127657"/>
                      <a:pt x="2949207" y="5122204"/>
                      <a:pt x="2935953" y="5114826"/>
                    </a:cubicBezTo>
                    <a:cubicBezTo>
                      <a:pt x="2927395" y="5109126"/>
                      <a:pt x="2918001" y="5105771"/>
                      <a:pt x="2908105" y="5107523"/>
                    </a:cubicBezTo>
                    <a:cubicBezTo>
                      <a:pt x="2885549" y="5111365"/>
                      <a:pt x="2829217" y="5165277"/>
                      <a:pt x="2826795" y="5186886"/>
                    </a:cubicBezTo>
                    <a:cubicBezTo>
                      <a:pt x="2817507" y="5235127"/>
                      <a:pt x="2780123" y="5269366"/>
                      <a:pt x="2731901" y="5274617"/>
                    </a:cubicBezTo>
                    <a:cubicBezTo>
                      <a:pt x="2714543" y="5275026"/>
                      <a:pt x="2708763" y="5287503"/>
                      <a:pt x="2701807" y="5299561"/>
                    </a:cubicBezTo>
                    <a:cubicBezTo>
                      <a:pt x="2689991" y="5317815"/>
                      <a:pt x="2681197" y="5342436"/>
                      <a:pt x="2650921" y="5338231"/>
                    </a:cubicBezTo>
                    <a:cubicBezTo>
                      <a:pt x="2619717" y="5321797"/>
                      <a:pt x="2590603" y="5299500"/>
                      <a:pt x="2564679" y="5275699"/>
                    </a:cubicBezTo>
                    <a:cubicBezTo>
                      <a:pt x="2536825" y="5249885"/>
                      <a:pt x="2515425" y="5217123"/>
                      <a:pt x="2482709" y="5197505"/>
                    </a:cubicBezTo>
                    <a:cubicBezTo>
                      <a:pt x="2476839" y="5195408"/>
                      <a:pt x="2474991" y="5189461"/>
                      <a:pt x="2479853" y="5183265"/>
                    </a:cubicBezTo>
                    <a:cubicBezTo>
                      <a:pt x="2492843" y="5165431"/>
                      <a:pt x="2485707" y="5148339"/>
                      <a:pt x="2478991" y="5130077"/>
                    </a:cubicBezTo>
                    <a:cubicBezTo>
                      <a:pt x="2475631" y="5120944"/>
                      <a:pt x="2476213" y="5111898"/>
                      <a:pt x="2484599" y="5106961"/>
                    </a:cubicBezTo>
                    <a:cubicBezTo>
                      <a:pt x="2492981" y="5102023"/>
                      <a:pt x="2502877" y="5100269"/>
                      <a:pt x="2510931" y="5111079"/>
                    </a:cubicBezTo>
                    <a:cubicBezTo>
                      <a:pt x="2529309" y="5137474"/>
                      <a:pt x="2545989" y="5113024"/>
                      <a:pt x="2562255" y="5108259"/>
                    </a:cubicBezTo>
                    <a:cubicBezTo>
                      <a:pt x="2578941" y="5102321"/>
                      <a:pt x="2579607" y="5089339"/>
                      <a:pt x="2571213" y="5075764"/>
                    </a:cubicBezTo>
                    <a:cubicBezTo>
                      <a:pt x="2566681" y="5066214"/>
                      <a:pt x="2567683" y="5055995"/>
                      <a:pt x="2577579" y="5054241"/>
                    </a:cubicBezTo>
                    <a:cubicBezTo>
                      <a:pt x="2611205" y="5049067"/>
                      <a:pt x="2602467" y="5014217"/>
                      <a:pt x="2616631" y="4996802"/>
                    </a:cubicBezTo>
                    <a:cubicBezTo>
                      <a:pt x="2617887" y="4993285"/>
                      <a:pt x="2616123" y="4983401"/>
                      <a:pt x="2614193" y="4981389"/>
                    </a:cubicBezTo>
                    <a:cubicBezTo>
                      <a:pt x="2582571" y="4966128"/>
                      <a:pt x="2562089" y="4927083"/>
                      <a:pt x="2521335" y="4933679"/>
                    </a:cubicBezTo>
                    <a:cubicBezTo>
                      <a:pt x="2496427" y="4936681"/>
                      <a:pt x="2486107" y="4921096"/>
                      <a:pt x="2484841" y="4906101"/>
                    </a:cubicBezTo>
                    <a:cubicBezTo>
                      <a:pt x="2483067" y="4877706"/>
                      <a:pt x="2464105" y="4860357"/>
                      <a:pt x="2451937" y="4838823"/>
                    </a:cubicBezTo>
                    <a:cubicBezTo>
                      <a:pt x="2438255" y="4814107"/>
                      <a:pt x="2417209" y="4821131"/>
                      <a:pt x="2399103" y="4838461"/>
                    </a:cubicBezTo>
                    <a:cubicBezTo>
                      <a:pt x="2389117" y="4825639"/>
                      <a:pt x="2401861" y="4819615"/>
                      <a:pt x="2404373" y="4812580"/>
                    </a:cubicBezTo>
                    <a:cubicBezTo>
                      <a:pt x="2408645" y="4796920"/>
                      <a:pt x="2406541" y="4784271"/>
                      <a:pt x="2390939" y="4776054"/>
                    </a:cubicBezTo>
                    <a:cubicBezTo>
                      <a:pt x="2376511" y="4768256"/>
                      <a:pt x="2363595" y="4763643"/>
                      <a:pt x="2376667" y="4741871"/>
                    </a:cubicBezTo>
                    <a:cubicBezTo>
                      <a:pt x="2380355" y="4735256"/>
                      <a:pt x="2370541" y="4733073"/>
                      <a:pt x="2363833" y="4733321"/>
                    </a:cubicBezTo>
                    <a:cubicBezTo>
                      <a:pt x="2341693" y="4735989"/>
                      <a:pt x="2329377" y="4759352"/>
                      <a:pt x="2342383" y="4778541"/>
                    </a:cubicBezTo>
                    <a:cubicBezTo>
                      <a:pt x="2351615" y="4789769"/>
                      <a:pt x="2348265" y="4799149"/>
                      <a:pt x="2339879" y="4804086"/>
                    </a:cubicBezTo>
                    <a:cubicBezTo>
                      <a:pt x="2326717" y="4811283"/>
                      <a:pt x="2318841" y="4829622"/>
                      <a:pt x="2300891" y="4820567"/>
                    </a:cubicBezTo>
                    <a:cubicBezTo>
                      <a:pt x="2289149" y="4816372"/>
                      <a:pt x="2281429" y="4808327"/>
                      <a:pt x="2284525" y="4792246"/>
                    </a:cubicBezTo>
                    <a:cubicBezTo>
                      <a:pt x="2288869" y="4754137"/>
                      <a:pt x="2256571" y="4733347"/>
                      <a:pt x="2220769" y="4748320"/>
                    </a:cubicBezTo>
                    <a:cubicBezTo>
                      <a:pt x="2213223" y="4750913"/>
                      <a:pt x="2204083" y="4754259"/>
                      <a:pt x="2195781" y="4755259"/>
                    </a:cubicBezTo>
                    <a:cubicBezTo>
                      <a:pt x="2174815" y="4758347"/>
                      <a:pt x="2170701" y="4747623"/>
                      <a:pt x="2180089" y="4732468"/>
                    </a:cubicBezTo>
                    <a:cubicBezTo>
                      <a:pt x="2195509" y="4711536"/>
                      <a:pt x="2207069" y="4686581"/>
                      <a:pt x="2191715" y="4666554"/>
                    </a:cubicBezTo>
                    <a:cubicBezTo>
                      <a:pt x="2176779" y="4645355"/>
                      <a:pt x="2147429" y="4653379"/>
                      <a:pt x="2124453" y="4658393"/>
                    </a:cubicBezTo>
                    <a:cubicBezTo>
                      <a:pt x="2102651" y="4663826"/>
                      <a:pt x="2090817" y="4645057"/>
                      <a:pt x="2075217" y="4636840"/>
                    </a:cubicBezTo>
                    <a:cubicBezTo>
                      <a:pt x="2063473" y="4632645"/>
                      <a:pt x="2053069" y="4620997"/>
                      <a:pt x="2038313" y="4628947"/>
                    </a:cubicBezTo>
                    <a:cubicBezTo>
                      <a:pt x="2024731" y="4637315"/>
                      <a:pt x="2029937" y="4652396"/>
                      <a:pt x="2028097" y="4664959"/>
                    </a:cubicBezTo>
                    <a:cubicBezTo>
                      <a:pt x="2029189" y="4669314"/>
                      <a:pt x="2031037" y="4675262"/>
                      <a:pt x="2031711" y="4680791"/>
                    </a:cubicBezTo>
                    <a:cubicBezTo>
                      <a:pt x="2033477" y="4690676"/>
                      <a:pt x="2030545" y="4698883"/>
                      <a:pt x="2020229" y="4701809"/>
                    </a:cubicBezTo>
                    <a:cubicBezTo>
                      <a:pt x="2009917" y="4704735"/>
                      <a:pt x="2004545" y="4697529"/>
                      <a:pt x="1999595" y="4689150"/>
                    </a:cubicBezTo>
                    <a:cubicBezTo>
                      <a:pt x="1977941" y="4649687"/>
                      <a:pt x="1977521" y="4650859"/>
                      <a:pt x="1941891" y="4676471"/>
                    </a:cubicBezTo>
                    <a:cubicBezTo>
                      <a:pt x="1935101" y="4680656"/>
                      <a:pt x="1919679" y="4701587"/>
                      <a:pt x="1917149" y="4671599"/>
                    </a:cubicBezTo>
                    <a:cubicBezTo>
                      <a:pt x="1916977" y="4660962"/>
                      <a:pt x="1907583" y="4657606"/>
                      <a:pt x="1898107" y="4658188"/>
                    </a:cubicBezTo>
                    <a:cubicBezTo>
                      <a:pt x="1883097" y="4659436"/>
                      <a:pt x="1868083" y="4660684"/>
                      <a:pt x="1862221" y="4677097"/>
                    </a:cubicBezTo>
                    <a:cubicBezTo>
                      <a:pt x="1857195" y="4691167"/>
                      <a:pt x="1850239" y="4703225"/>
                      <a:pt x="1835567" y="4707238"/>
                    </a:cubicBezTo>
                    <a:cubicBezTo>
                      <a:pt x="1816113" y="4713510"/>
                      <a:pt x="1807983" y="4725147"/>
                      <a:pt x="1811933" y="4743745"/>
                    </a:cubicBezTo>
                    <a:cubicBezTo>
                      <a:pt x="1814709" y="4761922"/>
                      <a:pt x="1805069" y="4770378"/>
                      <a:pt x="1790139" y="4767688"/>
                    </a:cubicBezTo>
                    <a:cubicBezTo>
                      <a:pt x="1771269" y="4764914"/>
                      <a:pt x="1758781" y="4777640"/>
                      <a:pt x="1740583" y="4780393"/>
                    </a:cubicBezTo>
                    <a:cubicBezTo>
                      <a:pt x="1742005" y="4769003"/>
                      <a:pt x="1748121" y="4759289"/>
                      <a:pt x="1746775" y="4748233"/>
                    </a:cubicBezTo>
                    <a:cubicBezTo>
                      <a:pt x="1740975" y="4723687"/>
                      <a:pt x="1744155" y="4703670"/>
                      <a:pt x="1773501" y="4695645"/>
                    </a:cubicBezTo>
                    <a:cubicBezTo>
                      <a:pt x="1789771" y="4690880"/>
                      <a:pt x="1797561" y="4676476"/>
                      <a:pt x="1792357" y="4661397"/>
                    </a:cubicBezTo>
                    <a:cubicBezTo>
                      <a:pt x="1787569" y="4645144"/>
                      <a:pt x="1773395" y="4644048"/>
                      <a:pt x="1757547" y="4647641"/>
                    </a:cubicBezTo>
                    <a:cubicBezTo>
                      <a:pt x="1742453" y="4652826"/>
                      <a:pt x="1725933" y="4650891"/>
                      <a:pt x="1709829" y="4647783"/>
                    </a:cubicBezTo>
                    <a:cubicBezTo>
                      <a:pt x="1706389" y="4642588"/>
                      <a:pt x="1710411" y="4638737"/>
                      <a:pt x="1712841" y="4635639"/>
                    </a:cubicBezTo>
                    <a:cubicBezTo>
                      <a:pt x="1743019" y="4606758"/>
                      <a:pt x="1743857" y="4604413"/>
                      <a:pt x="1714911" y="4574243"/>
                    </a:cubicBezTo>
                    <a:cubicBezTo>
                      <a:pt x="1706437" y="4564606"/>
                      <a:pt x="1685301" y="4557056"/>
                      <a:pt x="1701811" y="4540481"/>
                    </a:cubicBezTo>
                    <a:cubicBezTo>
                      <a:pt x="1718325" y="4523905"/>
                      <a:pt x="1737943" y="4509759"/>
                      <a:pt x="1763277" y="4524096"/>
                    </a:cubicBezTo>
                    <a:cubicBezTo>
                      <a:pt x="1774601" y="4529463"/>
                      <a:pt x="1778887" y="4550825"/>
                      <a:pt x="1794901" y="4539358"/>
                    </a:cubicBezTo>
                    <a:cubicBezTo>
                      <a:pt x="1808147" y="4528225"/>
                      <a:pt x="1801009" y="4511134"/>
                      <a:pt x="1804023" y="4498990"/>
                    </a:cubicBezTo>
                    <a:cubicBezTo>
                      <a:pt x="1811725" y="4470012"/>
                      <a:pt x="1804917" y="4437175"/>
                      <a:pt x="1832245" y="4412564"/>
                    </a:cubicBezTo>
                    <a:cubicBezTo>
                      <a:pt x="1865609" y="4382176"/>
                      <a:pt x="1852593" y="4344477"/>
                      <a:pt x="1810319" y="4329377"/>
                    </a:cubicBezTo>
                    <a:cubicBezTo>
                      <a:pt x="1799751" y="4325603"/>
                      <a:pt x="1790357" y="4322247"/>
                      <a:pt x="1778615" y="4318053"/>
                    </a:cubicBezTo>
                    <a:cubicBezTo>
                      <a:pt x="1777563" y="4311728"/>
                      <a:pt x="1779323" y="4307729"/>
                      <a:pt x="1782435" y="4305040"/>
                    </a:cubicBezTo>
                    <a:cubicBezTo>
                      <a:pt x="1785547" y="4302351"/>
                      <a:pt x="1790013" y="4300972"/>
                      <a:pt x="1794373" y="4299885"/>
                    </a:cubicBezTo>
                    <a:cubicBezTo>
                      <a:pt x="1819361" y="4292947"/>
                      <a:pt x="1844099" y="4288562"/>
                      <a:pt x="1868115" y="4290366"/>
                    </a:cubicBezTo>
                    <a:close/>
                    <a:moveTo>
                      <a:pt x="1723013" y="4239078"/>
                    </a:moveTo>
                    <a:cubicBezTo>
                      <a:pt x="1763379" y="4238612"/>
                      <a:pt x="1770437" y="4247899"/>
                      <a:pt x="1755569" y="4285887"/>
                    </a:cubicBezTo>
                    <a:cubicBezTo>
                      <a:pt x="1750855" y="4299087"/>
                      <a:pt x="1754891" y="4305941"/>
                      <a:pt x="1765533" y="4312448"/>
                    </a:cubicBezTo>
                    <a:cubicBezTo>
                      <a:pt x="1757573" y="4318400"/>
                      <a:pt x="1749173" y="4320135"/>
                      <a:pt x="1743621" y="4317983"/>
                    </a:cubicBezTo>
                    <a:cubicBezTo>
                      <a:pt x="1738067" y="4315830"/>
                      <a:pt x="1735361" y="4309790"/>
                      <a:pt x="1738791" y="4300190"/>
                    </a:cubicBezTo>
                    <a:cubicBezTo>
                      <a:pt x="1747501" y="4272180"/>
                      <a:pt x="1735979" y="4257239"/>
                      <a:pt x="1723013" y="4239078"/>
                    </a:cubicBezTo>
                    <a:close/>
                    <a:moveTo>
                      <a:pt x="1672503" y="4214009"/>
                    </a:moveTo>
                    <a:cubicBezTo>
                      <a:pt x="1690501" y="4209497"/>
                      <a:pt x="1705901" y="4212262"/>
                      <a:pt x="1711515" y="4234781"/>
                    </a:cubicBezTo>
                    <a:cubicBezTo>
                      <a:pt x="1672759" y="4220938"/>
                      <a:pt x="1672759" y="4220938"/>
                      <a:pt x="1669885" y="4259571"/>
                    </a:cubicBezTo>
                    <a:cubicBezTo>
                      <a:pt x="1669707" y="4267714"/>
                      <a:pt x="1667109" y="4274991"/>
                      <a:pt x="1664075" y="4283480"/>
                    </a:cubicBezTo>
                    <a:cubicBezTo>
                      <a:pt x="1654131" y="4273091"/>
                      <a:pt x="1656819" y="4261742"/>
                      <a:pt x="1654663" y="4248664"/>
                    </a:cubicBezTo>
                    <a:cubicBezTo>
                      <a:pt x="1653413" y="4240695"/>
                      <a:pt x="1653371" y="4233159"/>
                      <a:pt x="1655895" y="4227051"/>
                    </a:cubicBezTo>
                    <a:cubicBezTo>
                      <a:pt x="1658417" y="4220944"/>
                      <a:pt x="1663503" y="4216265"/>
                      <a:pt x="1672503" y="4214009"/>
                    </a:cubicBezTo>
                    <a:close/>
                    <a:moveTo>
                      <a:pt x="598702" y="4155480"/>
                    </a:moveTo>
                    <a:cubicBezTo>
                      <a:pt x="602230" y="4153918"/>
                      <a:pt x="606831" y="4154898"/>
                      <a:pt x="610673" y="4158925"/>
                    </a:cubicBezTo>
                    <a:cubicBezTo>
                      <a:pt x="629970" y="4175112"/>
                      <a:pt x="652965" y="4184653"/>
                      <a:pt x="666978" y="4208246"/>
                    </a:cubicBezTo>
                    <a:cubicBezTo>
                      <a:pt x="686333" y="4239058"/>
                      <a:pt x="708122" y="4266756"/>
                      <a:pt x="727057" y="4298745"/>
                    </a:cubicBezTo>
                    <a:cubicBezTo>
                      <a:pt x="755835" y="4347527"/>
                      <a:pt x="744535" y="4393943"/>
                      <a:pt x="743022" y="4442527"/>
                    </a:cubicBezTo>
                    <a:cubicBezTo>
                      <a:pt x="743919" y="4454797"/>
                      <a:pt x="739714" y="4466571"/>
                      <a:pt x="738270" y="4478005"/>
                    </a:cubicBezTo>
                    <a:lnTo>
                      <a:pt x="739052" y="4480130"/>
                    </a:lnTo>
                    <a:lnTo>
                      <a:pt x="764205" y="4477017"/>
                    </a:lnTo>
                    <a:cubicBezTo>
                      <a:pt x="771953" y="4477563"/>
                      <a:pt x="777015" y="4482448"/>
                      <a:pt x="774040" y="4499848"/>
                    </a:cubicBezTo>
                    <a:cubicBezTo>
                      <a:pt x="772876" y="4510373"/>
                      <a:pt x="777594" y="4529837"/>
                      <a:pt x="759611" y="4532986"/>
                    </a:cubicBezTo>
                    <a:cubicBezTo>
                      <a:pt x="750405" y="4535168"/>
                      <a:pt x="746886" y="4530493"/>
                      <a:pt x="744486" y="4524507"/>
                    </a:cubicBezTo>
                    <a:lnTo>
                      <a:pt x="736801" y="4509599"/>
                    </a:lnTo>
                    <a:lnTo>
                      <a:pt x="739117" y="4539382"/>
                    </a:lnTo>
                    <a:cubicBezTo>
                      <a:pt x="743010" y="4549733"/>
                      <a:pt x="749583" y="4559052"/>
                      <a:pt x="757851" y="4567316"/>
                    </a:cubicBezTo>
                    <a:cubicBezTo>
                      <a:pt x="769376" y="4579399"/>
                      <a:pt x="779309" y="4592240"/>
                      <a:pt x="787231" y="4607019"/>
                    </a:cubicBezTo>
                    <a:cubicBezTo>
                      <a:pt x="798813" y="4633726"/>
                      <a:pt x="789322" y="4652907"/>
                      <a:pt x="764282" y="4663879"/>
                    </a:cubicBezTo>
                    <a:cubicBezTo>
                      <a:pt x="747618" y="4669875"/>
                      <a:pt x="734796" y="4679900"/>
                      <a:pt x="724226" y="4694713"/>
                    </a:cubicBezTo>
                    <a:cubicBezTo>
                      <a:pt x="711643" y="4711461"/>
                      <a:pt x="696811" y="4723423"/>
                      <a:pt x="676306" y="4725392"/>
                    </a:cubicBezTo>
                    <a:cubicBezTo>
                      <a:pt x="657392" y="4726603"/>
                      <a:pt x="643402" y="4736210"/>
                      <a:pt x="660598" y="4758285"/>
                    </a:cubicBezTo>
                    <a:cubicBezTo>
                      <a:pt x="669780" y="4769531"/>
                      <a:pt x="667916" y="4782141"/>
                      <a:pt x="655936" y="4789811"/>
                    </a:cubicBezTo>
                    <a:cubicBezTo>
                      <a:pt x="641104" y="4801773"/>
                      <a:pt x="627679" y="4820877"/>
                      <a:pt x="605015" y="4814110"/>
                    </a:cubicBezTo>
                    <a:cubicBezTo>
                      <a:pt x="588205" y="4809433"/>
                      <a:pt x="589411" y="4791275"/>
                      <a:pt x="596799" y="4777983"/>
                    </a:cubicBezTo>
                    <a:cubicBezTo>
                      <a:pt x="612418" y="4749041"/>
                      <a:pt x="597051" y="4732932"/>
                      <a:pt x="574808" y="4724986"/>
                    </a:cubicBezTo>
                    <a:cubicBezTo>
                      <a:pt x="551813" y="4715445"/>
                      <a:pt x="540073" y="4729839"/>
                      <a:pt x="527819" y="4749361"/>
                    </a:cubicBezTo>
                    <a:cubicBezTo>
                      <a:pt x="513463" y="4774770"/>
                      <a:pt x="483083" y="4778522"/>
                      <a:pt x="458974" y="4783188"/>
                    </a:cubicBezTo>
                    <a:cubicBezTo>
                      <a:pt x="454434" y="4783890"/>
                      <a:pt x="452391" y="4782912"/>
                      <a:pt x="451780" y="4780867"/>
                    </a:cubicBezTo>
                    <a:cubicBezTo>
                      <a:pt x="449948" y="4774737"/>
                      <a:pt x="461006" y="4759020"/>
                      <a:pt x="456191" y="4750329"/>
                    </a:cubicBezTo>
                    <a:cubicBezTo>
                      <a:pt x="428059" y="4758868"/>
                      <a:pt x="413955" y="4739226"/>
                      <a:pt x="400271" y="4718406"/>
                    </a:cubicBezTo>
                    <a:cubicBezTo>
                      <a:pt x="394929" y="4711188"/>
                      <a:pt x="390428" y="4701613"/>
                      <a:pt x="383404" y="4699105"/>
                    </a:cubicBezTo>
                    <a:cubicBezTo>
                      <a:pt x="345522" y="4686901"/>
                      <a:pt x="355944" y="4661415"/>
                      <a:pt x="366368" y="4635929"/>
                    </a:cubicBezTo>
                    <a:cubicBezTo>
                      <a:pt x="378893" y="4604556"/>
                      <a:pt x="387908" y="4571928"/>
                      <a:pt x="410550" y="4545496"/>
                    </a:cubicBezTo>
                    <a:cubicBezTo>
                      <a:pt x="431180" y="4521000"/>
                      <a:pt x="422213" y="4483277"/>
                      <a:pt x="398141" y="4469368"/>
                    </a:cubicBezTo>
                    <a:cubicBezTo>
                      <a:pt x="371374" y="4452836"/>
                      <a:pt x="362912" y="4439109"/>
                      <a:pt x="372630" y="4419181"/>
                    </a:cubicBezTo>
                    <a:cubicBezTo>
                      <a:pt x="375868" y="4412537"/>
                      <a:pt x="381128" y="4405205"/>
                      <a:pt x="388403" y="4396850"/>
                    </a:cubicBezTo>
                    <a:cubicBezTo>
                      <a:pt x="407020" y="4374291"/>
                      <a:pt x="426060" y="4350554"/>
                      <a:pt x="448610" y="4328073"/>
                    </a:cubicBezTo>
                    <a:cubicBezTo>
                      <a:pt x="462363" y="4311742"/>
                      <a:pt x="468251" y="4295257"/>
                      <a:pt x="469128" y="4274328"/>
                    </a:cubicBezTo>
                    <a:cubicBezTo>
                      <a:pt x="469708" y="4232049"/>
                      <a:pt x="485383" y="4217732"/>
                      <a:pt x="527891" y="4216985"/>
                    </a:cubicBezTo>
                    <a:cubicBezTo>
                      <a:pt x="560195" y="4215245"/>
                      <a:pt x="594417" y="4215520"/>
                      <a:pt x="593167" y="4167277"/>
                    </a:cubicBezTo>
                    <a:cubicBezTo>
                      <a:pt x="592719" y="4161142"/>
                      <a:pt x="595174" y="4157041"/>
                      <a:pt x="598702" y="4155480"/>
                    </a:cubicBezTo>
                    <a:close/>
                    <a:moveTo>
                      <a:pt x="4595239" y="4115501"/>
                    </a:moveTo>
                    <a:cubicBezTo>
                      <a:pt x="4601481" y="4116074"/>
                      <a:pt x="4607595" y="4120246"/>
                      <a:pt x="4613581" y="4125700"/>
                    </a:cubicBezTo>
                    <a:cubicBezTo>
                      <a:pt x="4630489" y="4145001"/>
                      <a:pt x="4646401" y="4155989"/>
                      <a:pt x="4674655" y="4143536"/>
                    </a:cubicBezTo>
                    <a:cubicBezTo>
                      <a:pt x="4693349" y="4135626"/>
                      <a:pt x="4712445" y="4145099"/>
                      <a:pt x="4719885" y="4164997"/>
                    </a:cubicBezTo>
                    <a:cubicBezTo>
                      <a:pt x="4731333" y="4199587"/>
                      <a:pt x="4749241" y="4227203"/>
                      <a:pt x="4779559" y="4245988"/>
                    </a:cubicBezTo>
                    <a:cubicBezTo>
                      <a:pt x="4784251" y="4247664"/>
                      <a:pt x="4788853" y="4253287"/>
                      <a:pt x="4789937" y="4257653"/>
                    </a:cubicBezTo>
                    <a:cubicBezTo>
                      <a:pt x="4796521" y="4298463"/>
                      <a:pt x="4822235" y="4311626"/>
                      <a:pt x="4865069" y="4299076"/>
                    </a:cubicBezTo>
                    <a:cubicBezTo>
                      <a:pt x="4855579" y="4318232"/>
                      <a:pt x="4844011" y="4324709"/>
                      <a:pt x="4833613" y="4331604"/>
                    </a:cubicBezTo>
                    <a:cubicBezTo>
                      <a:pt x="4815251" y="4342286"/>
                      <a:pt x="4802175" y="4345572"/>
                      <a:pt x="4794911" y="4317780"/>
                    </a:cubicBezTo>
                    <a:cubicBezTo>
                      <a:pt x="4786561" y="4285622"/>
                      <a:pt x="4772399" y="4284543"/>
                      <a:pt x="4748577" y="4310513"/>
                    </a:cubicBezTo>
                    <a:cubicBezTo>
                      <a:pt x="4721987" y="4336822"/>
                      <a:pt x="4710503" y="4339351"/>
                      <a:pt x="4692091" y="4316860"/>
                    </a:cubicBezTo>
                    <a:cubicBezTo>
                      <a:pt x="4689413" y="4313251"/>
                      <a:pt x="4684807" y="4307628"/>
                      <a:pt x="4685315" y="4302504"/>
                    </a:cubicBezTo>
                    <a:cubicBezTo>
                      <a:pt x="4687591" y="4288729"/>
                      <a:pt x="4695065" y="4271507"/>
                      <a:pt x="4673027" y="4270266"/>
                    </a:cubicBezTo>
                    <a:cubicBezTo>
                      <a:pt x="4651741" y="4270620"/>
                      <a:pt x="4625767" y="4269299"/>
                      <a:pt x="4616523" y="4295173"/>
                    </a:cubicBezTo>
                    <a:cubicBezTo>
                      <a:pt x="4610133" y="4316761"/>
                      <a:pt x="4597303" y="4326766"/>
                      <a:pt x="4575511" y="4332244"/>
                    </a:cubicBezTo>
                    <a:cubicBezTo>
                      <a:pt x="4552965" y="4336126"/>
                      <a:pt x="4550691" y="4349901"/>
                      <a:pt x="4566847" y="4367607"/>
                    </a:cubicBezTo>
                    <a:cubicBezTo>
                      <a:pt x="4583003" y="4385314"/>
                      <a:pt x="4596815" y="4402182"/>
                      <a:pt x="4627657" y="4397286"/>
                    </a:cubicBezTo>
                    <a:cubicBezTo>
                      <a:pt x="4644671" y="4394079"/>
                      <a:pt x="4660163" y="4406244"/>
                      <a:pt x="4672801" y="4422693"/>
                    </a:cubicBezTo>
                    <a:cubicBezTo>
                      <a:pt x="4711557" y="4469691"/>
                      <a:pt x="4715495" y="4469771"/>
                      <a:pt x="4771999" y="4444864"/>
                    </a:cubicBezTo>
                    <a:cubicBezTo>
                      <a:pt x="4776777" y="4442592"/>
                      <a:pt x="4784321" y="4439983"/>
                      <a:pt x="4787419" y="4442416"/>
                    </a:cubicBezTo>
                    <a:cubicBezTo>
                      <a:pt x="4822009" y="4464054"/>
                      <a:pt x="4843065" y="4438421"/>
                      <a:pt x="4866715" y="4420344"/>
                    </a:cubicBezTo>
                    <a:cubicBezTo>
                      <a:pt x="4870739" y="4416478"/>
                      <a:pt x="4877445" y="4416221"/>
                      <a:pt x="4881803" y="4415125"/>
                    </a:cubicBezTo>
                    <a:cubicBezTo>
                      <a:pt x="4891799" y="4479699"/>
                      <a:pt x="4848773" y="4518703"/>
                      <a:pt x="4784183" y="4499610"/>
                    </a:cubicBezTo>
                    <a:cubicBezTo>
                      <a:pt x="4772453" y="4495420"/>
                      <a:pt x="4763403" y="4494840"/>
                      <a:pt x="4754933" y="4503750"/>
                    </a:cubicBezTo>
                    <a:cubicBezTo>
                      <a:pt x="4729095" y="4531654"/>
                      <a:pt x="4702629" y="4516896"/>
                      <a:pt x="4682533" y="4499108"/>
                    </a:cubicBezTo>
                    <a:cubicBezTo>
                      <a:pt x="4665117" y="4484931"/>
                      <a:pt x="4646353" y="4478228"/>
                      <a:pt x="4626415" y="4471106"/>
                    </a:cubicBezTo>
                    <a:cubicBezTo>
                      <a:pt x="4612341" y="4466080"/>
                      <a:pt x="4601611" y="4470203"/>
                      <a:pt x="4591877" y="4482641"/>
                    </a:cubicBezTo>
                    <a:cubicBezTo>
                      <a:pt x="4577323" y="4499325"/>
                      <a:pt x="4560809" y="4506687"/>
                      <a:pt x="4545181" y="4505084"/>
                    </a:cubicBezTo>
                    <a:cubicBezTo>
                      <a:pt x="4529555" y="4503481"/>
                      <a:pt x="4514815" y="4492911"/>
                      <a:pt x="4503813" y="4473730"/>
                    </a:cubicBezTo>
                    <a:cubicBezTo>
                      <a:pt x="4491263" y="4453333"/>
                      <a:pt x="4478713" y="4432936"/>
                      <a:pt x="4464569" y="4413297"/>
                    </a:cubicBezTo>
                    <a:cubicBezTo>
                      <a:pt x="4459589" y="4406876"/>
                      <a:pt x="4459029" y="4401040"/>
                      <a:pt x="4460333" y="4395538"/>
                    </a:cubicBezTo>
                    <a:cubicBezTo>
                      <a:pt x="4461637" y="4390036"/>
                      <a:pt x="4464805" y="4384869"/>
                      <a:pt x="4467281" y="4379786"/>
                    </a:cubicBezTo>
                    <a:cubicBezTo>
                      <a:pt x="4482983" y="4346935"/>
                      <a:pt x="4512757" y="4319112"/>
                      <a:pt x="4503409" y="4278640"/>
                    </a:cubicBezTo>
                    <a:cubicBezTo>
                      <a:pt x="4503829" y="4277464"/>
                      <a:pt x="4504669" y="4275112"/>
                      <a:pt x="4504669" y="4275112"/>
                    </a:cubicBezTo>
                    <a:cubicBezTo>
                      <a:pt x="4555905" y="4239041"/>
                      <a:pt x="4542811" y="4172034"/>
                      <a:pt x="4576121" y="4126908"/>
                    </a:cubicBezTo>
                    <a:cubicBezTo>
                      <a:pt x="4582623" y="4117958"/>
                      <a:pt x="4588997" y="4114929"/>
                      <a:pt x="4595239" y="4115501"/>
                    </a:cubicBezTo>
                    <a:close/>
                    <a:moveTo>
                      <a:pt x="2780129" y="4105770"/>
                    </a:moveTo>
                    <a:cubicBezTo>
                      <a:pt x="2786505" y="4113332"/>
                      <a:pt x="2794657" y="4126814"/>
                      <a:pt x="2787859" y="4134955"/>
                    </a:cubicBezTo>
                    <a:cubicBezTo>
                      <a:pt x="2778967" y="4148955"/>
                      <a:pt x="2760879" y="4159668"/>
                      <a:pt x="2745823" y="4158254"/>
                    </a:cubicBezTo>
                    <a:cubicBezTo>
                      <a:pt x="2731917" y="4157251"/>
                      <a:pt x="2738613" y="4138504"/>
                      <a:pt x="2739661" y="4128309"/>
                    </a:cubicBezTo>
                    <a:cubicBezTo>
                      <a:pt x="2744057" y="4108740"/>
                      <a:pt x="2761519" y="4107050"/>
                      <a:pt x="2780129" y="4105770"/>
                    </a:cubicBezTo>
                    <a:close/>
                    <a:moveTo>
                      <a:pt x="2849299" y="4041040"/>
                    </a:moveTo>
                    <a:cubicBezTo>
                      <a:pt x="2867189" y="4043496"/>
                      <a:pt x="2874923" y="4059372"/>
                      <a:pt x="2877487" y="4074711"/>
                    </a:cubicBezTo>
                    <a:cubicBezTo>
                      <a:pt x="2880467" y="4088889"/>
                      <a:pt x="2884219" y="4104652"/>
                      <a:pt x="2876443" y="4118921"/>
                    </a:cubicBezTo>
                    <a:cubicBezTo>
                      <a:pt x="2873005" y="4136050"/>
                      <a:pt x="2863265" y="4148306"/>
                      <a:pt x="2844185" y="4145426"/>
                    </a:cubicBezTo>
                    <a:cubicBezTo>
                      <a:pt x="2836221" y="4145204"/>
                      <a:pt x="2829579" y="4143158"/>
                      <a:pt x="2825111" y="4138776"/>
                    </a:cubicBezTo>
                    <a:cubicBezTo>
                      <a:pt x="2820643" y="4134394"/>
                      <a:pt x="2818351" y="4127676"/>
                      <a:pt x="2819089" y="4118104"/>
                    </a:cubicBezTo>
                    <a:cubicBezTo>
                      <a:pt x="2819563" y="4113027"/>
                      <a:pt x="2816883" y="4105514"/>
                      <a:pt x="2813319" y="4104241"/>
                    </a:cubicBezTo>
                    <a:cubicBezTo>
                      <a:pt x="2791087" y="4098923"/>
                      <a:pt x="2793277" y="4085282"/>
                      <a:pt x="2802245" y="4071438"/>
                    </a:cubicBezTo>
                    <a:cubicBezTo>
                      <a:pt x="2812459" y="4054106"/>
                      <a:pt x="2827011" y="4039635"/>
                      <a:pt x="2849299" y="4041040"/>
                    </a:cubicBezTo>
                    <a:close/>
                    <a:moveTo>
                      <a:pt x="5940123" y="3917072"/>
                    </a:moveTo>
                    <a:cubicBezTo>
                      <a:pt x="5944059" y="3917156"/>
                      <a:pt x="5947491" y="3922348"/>
                      <a:pt x="5950589" y="3924776"/>
                    </a:cubicBezTo>
                    <a:cubicBezTo>
                      <a:pt x="5949251" y="3932229"/>
                      <a:pt x="5949499" y="3938928"/>
                      <a:pt x="5949751" y="3945627"/>
                    </a:cubicBezTo>
                    <a:cubicBezTo>
                      <a:pt x="5899843" y="3959525"/>
                      <a:pt x="5854539" y="4016045"/>
                      <a:pt x="5850601" y="4071479"/>
                    </a:cubicBezTo>
                    <a:cubicBezTo>
                      <a:pt x="5849009" y="4109245"/>
                      <a:pt x="5851771" y="4145922"/>
                      <a:pt x="5840297" y="4185445"/>
                    </a:cubicBezTo>
                    <a:cubicBezTo>
                      <a:pt x="5832257" y="4211655"/>
                      <a:pt x="5860561" y="4232339"/>
                      <a:pt x="5875045" y="4254697"/>
                    </a:cubicBezTo>
                    <a:cubicBezTo>
                      <a:pt x="5882329" y="4263909"/>
                      <a:pt x="5896815" y="4267761"/>
                      <a:pt x="5896899" y="4282332"/>
                    </a:cubicBezTo>
                    <a:cubicBezTo>
                      <a:pt x="5888021" y="4310885"/>
                      <a:pt x="5873285" y="4337346"/>
                      <a:pt x="5869515" y="4366403"/>
                    </a:cubicBezTo>
                    <a:cubicBezTo>
                      <a:pt x="5865997" y="4402158"/>
                      <a:pt x="5865239" y="4437578"/>
                      <a:pt x="5854689" y="4470821"/>
                    </a:cubicBezTo>
                    <a:lnTo>
                      <a:pt x="5854185" y="4480067"/>
                    </a:lnTo>
                    <a:lnTo>
                      <a:pt x="5856077" y="4488340"/>
                    </a:lnTo>
                    <a:cubicBezTo>
                      <a:pt x="5864973" y="4505607"/>
                      <a:pt x="5884507" y="4513824"/>
                      <a:pt x="5898635" y="4526816"/>
                    </a:cubicBezTo>
                    <a:cubicBezTo>
                      <a:pt x="5918969" y="4547319"/>
                      <a:pt x="5947749" y="4558923"/>
                      <a:pt x="5961641" y="4586394"/>
                    </a:cubicBezTo>
                    <a:lnTo>
                      <a:pt x="5960661" y="4587941"/>
                    </a:lnTo>
                    <a:lnTo>
                      <a:pt x="5969385" y="4585576"/>
                    </a:lnTo>
                    <a:cubicBezTo>
                      <a:pt x="6004457" y="4619335"/>
                      <a:pt x="6009539" y="4650344"/>
                      <a:pt x="5986889" y="4687371"/>
                    </a:cubicBezTo>
                    <a:cubicBezTo>
                      <a:pt x="5965429" y="4724824"/>
                      <a:pt x="5953107" y="4766867"/>
                      <a:pt x="5921743" y="4798127"/>
                    </a:cubicBezTo>
                    <a:cubicBezTo>
                      <a:pt x="5913603" y="4805837"/>
                      <a:pt x="5904553" y="4819855"/>
                      <a:pt x="5905549" y="4832153"/>
                    </a:cubicBezTo>
                    <a:cubicBezTo>
                      <a:pt x="5904191" y="4888729"/>
                      <a:pt x="5868757" y="4923844"/>
                      <a:pt x="5836065" y="4962593"/>
                    </a:cubicBezTo>
                    <a:cubicBezTo>
                      <a:pt x="5829855" y="4927200"/>
                      <a:pt x="5853501" y="4902471"/>
                      <a:pt x="5860845" y="4870593"/>
                    </a:cubicBezTo>
                    <a:lnTo>
                      <a:pt x="5876371" y="4827128"/>
                    </a:lnTo>
                    <a:lnTo>
                      <a:pt x="5857805" y="4869724"/>
                    </a:lnTo>
                    <a:cubicBezTo>
                      <a:pt x="5839595" y="4876459"/>
                      <a:pt x="5830523" y="4861303"/>
                      <a:pt x="5818933" y="4853191"/>
                    </a:cubicBezTo>
                    <a:cubicBezTo>
                      <a:pt x="5783745" y="4830030"/>
                      <a:pt x="5758437" y="4838202"/>
                      <a:pt x="5740673" y="4876874"/>
                    </a:cubicBezTo>
                    <a:cubicBezTo>
                      <a:pt x="5719553" y="4924941"/>
                      <a:pt x="5730659" y="4971276"/>
                      <a:pt x="5742933" y="5018029"/>
                    </a:cubicBezTo>
                    <a:cubicBezTo>
                      <a:pt x="5748083" y="5033109"/>
                      <a:pt x="5759911" y="5047927"/>
                      <a:pt x="5742689" y="5062961"/>
                    </a:cubicBezTo>
                    <a:cubicBezTo>
                      <a:pt x="5683323" y="5118550"/>
                      <a:pt x="5635875" y="5185017"/>
                      <a:pt x="5583009" y="5248224"/>
                    </a:cubicBezTo>
                    <a:cubicBezTo>
                      <a:pt x="5542273" y="5295902"/>
                      <a:pt x="5498451" y="5341156"/>
                      <a:pt x="5460799" y="5391261"/>
                    </a:cubicBezTo>
                    <a:cubicBezTo>
                      <a:pt x="5447829" y="5409137"/>
                      <a:pt x="5431865" y="5420647"/>
                      <a:pt x="5409075" y="5421775"/>
                    </a:cubicBezTo>
                    <a:cubicBezTo>
                      <a:pt x="5392211" y="5421048"/>
                      <a:pt x="5386249" y="5441427"/>
                      <a:pt x="5369719" y="5443466"/>
                    </a:cubicBezTo>
                    <a:cubicBezTo>
                      <a:pt x="5353231" y="5443535"/>
                      <a:pt x="5343311" y="5435358"/>
                      <a:pt x="5335011" y="5424946"/>
                    </a:cubicBezTo>
                    <a:lnTo>
                      <a:pt x="5313905" y="5397967"/>
                    </a:lnTo>
                    <a:lnTo>
                      <a:pt x="5304277" y="5406236"/>
                    </a:lnTo>
                    <a:cubicBezTo>
                      <a:pt x="5298801" y="5409072"/>
                      <a:pt x="5292857" y="5410914"/>
                      <a:pt x="5286911" y="5412756"/>
                    </a:cubicBezTo>
                    <a:lnTo>
                      <a:pt x="5276753" y="5417080"/>
                    </a:lnTo>
                    <a:lnTo>
                      <a:pt x="5210251" y="5474310"/>
                    </a:lnTo>
                    <a:cubicBezTo>
                      <a:pt x="5209669" y="5483364"/>
                      <a:pt x="5205977" y="5489983"/>
                      <a:pt x="5198761" y="5495343"/>
                    </a:cubicBezTo>
                    <a:cubicBezTo>
                      <a:pt x="5129025" y="5564370"/>
                      <a:pt x="5065845" y="5641031"/>
                      <a:pt x="4996111" y="5710058"/>
                    </a:cubicBezTo>
                    <a:cubicBezTo>
                      <a:pt x="4989649" y="5717011"/>
                      <a:pt x="4980837" y="5723125"/>
                      <a:pt x="4971687" y="5726471"/>
                    </a:cubicBezTo>
                    <a:cubicBezTo>
                      <a:pt x="4906409" y="5808999"/>
                      <a:pt x="4816349" y="5868120"/>
                      <a:pt x="4751493" y="5949473"/>
                    </a:cubicBezTo>
                    <a:cubicBezTo>
                      <a:pt x="4706671" y="5978448"/>
                      <a:pt x="4660673" y="6007001"/>
                      <a:pt x="4615853" y="6035975"/>
                    </a:cubicBezTo>
                    <a:cubicBezTo>
                      <a:pt x="4616109" y="6042681"/>
                      <a:pt x="4611663" y="6047708"/>
                      <a:pt x="4606459" y="6051142"/>
                    </a:cubicBezTo>
                    <a:cubicBezTo>
                      <a:pt x="4515559" y="6112609"/>
                      <a:pt x="4439281" y="6192529"/>
                      <a:pt x="4346111" y="6249217"/>
                    </a:cubicBezTo>
                    <a:cubicBezTo>
                      <a:pt x="4336123" y="6254910"/>
                      <a:pt x="4325923" y="6261191"/>
                      <a:pt x="4315105" y="6266421"/>
                    </a:cubicBezTo>
                    <a:lnTo>
                      <a:pt x="4282217" y="6276760"/>
                    </a:lnTo>
                    <a:lnTo>
                      <a:pt x="4284283" y="6278536"/>
                    </a:lnTo>
                    <a:lnTo>
                      <a:pt x="4282359" y="6283922"/>
                    </a:lnTo>
                    <a:lnTo>
                      <a:pt x="4297351" y="6302988"/>
                    </a:lnTo>
                    <a:cubicBezTo>
                      <a:pt x="4308103" y="6320377"/>
                      <a:pt x="4299385" y="6327317"/>
                      <a:pt x="4267323" y="6347255"/>
                    </a:cubicBezTo>
                    <a:cubicBezTo>
                      <a:pt x="4224571" y="6373836"/>
                      <a:pt x="4184943" y="6402842"/>
                      <a:pt x="4146081" y="6433429"/>
                    </a:cubicBezTo>
                    <a:cubicBezTo>
                      <a:pt x="4128833" y="6448194"/>
                      <a:pt x="4111839" y="6447356"/>
                      <a:pt x="4098159" y="6437238"/>
                    </a:cubicBezTo>
                    <a:cubicBezTo>
                      <a:pt x="4078229" y="6422271"/>
                      <a:pt x="4062731" y="6402349"/>
                      <a:pt x="4038369" y="6392340"/>
                    </a:cubicBezTo>
                    <a:cubicBezTo>
                      <a:pt x="4035421" y="6391286"/>
                      <a:pt x="4034375" y="6388624"/>
                      <a:pt x="4034231" y="6385303"/>
                    </a:cubicBezTo>
                    <a:lnTo>
                      <a:pt x="4034883" y="6379644"/>
                    </a:lnTo>
                    <a:lnTo>
                      <a:pt x="4011091" y="6389915"/>
                    </a:lnTo>
                    <a:cubicBezTo>
                      <a:pt x="4006729" y="6390985"/>
                      <a:pt x="4002785" y="6390891"/>
                      <a:pt x="3999329" y="6385714"/>
                    </a:cubicBezTo>
                    <a:cubicBezTo>
                      <a:pt x="3983155" y="6364165"/>
                      <a:pt x="3977295" y="6339731"/>
                      <a:pt x="3983685" y="6314414"/>
                    </a:cubicBezTo>
                    <a:cubicBezTo>
                      <a:pt x="3985841" y="6304671"/>
                      <a:pt x="3982457" y="6295577"/>
                      <a:pt x="3981843" y="6286158"/>
                    </a:cubicBezTo>
                    <a:cubicBezTo>
                      <a:pt x="3979709" y="6273568"/>
                      <a:pt x="3979149" y="6261211"/>
                      <a:pt x="3981393" y="6249364"/>
                    </a:cubicBezTo>
                    <a:cubicBezTo>
                      <a:pt x="3983635" y="6237516"/>
                      <a:pt x="3988679" y="6226176"/>
                      <a:pt x="3997755" y="6215618"/>
                    </a:cubicBezTo>
                    <a:cubicBezTo>
                      <a:pt x="4019091" y="6193012"/>
                      <a:pt x="4035307" y="6169891"/>
                      <a:pt x="4032019" y="6134547"/>
                    </a:cubicBezTo>
                    <a:cubicBezTo>
                      <a:pt x="4028927" y="6109787"/>
                      <a:pt x="4047943" y="6127093"/>
                      <a:pt x="4057007" y="6127702"/>
                    </a:cubicBezTo>
                    <a:lnTo>
                      <a:pt x="4061935" y="6130941"/>
                    </a:lnTo>
                    <a:lnTo>
                      <a:pt x="4056927" y="6123431"/>
                    </a:lnTo>
                    <a:cubicBezTo>
                      <a:pt x="4039739" y="6095461"/>
                      <a:pt x="4036027" y="6069659"/>
                      <a:pt x="4041365" y="6045436"/>
                    </a:cubicBezTo>
                    <a:cubicBezTo>
                      <a:pt x="4046701" y="6021213"/>
                      <a:pt x="4061089" y="5998568"/>
                      <a:pt x="4080093" y="5976911"/>
                    </a:cubicBezTo>
                    <a:cubicBezTo>
                      <a:pt x="4125915" y="5937710"/>
                      <a:pt x="4179073" y="5944790"/>
                      <a:pt x="4232567" y="5954636"/>
                    </a:cubicBezTo>
                    <a:cubicBezTo>
                      <a:pt x="4269519" y="5962543"/>
                      <a:pt x="4302349" y="5959716"/>
                      <a:pt x="4332897" y="5933583"/>
                    </a:cubicBezTo>
                    <a:cubicBezTo>
                      <a:pt x="4361431" y="5909375"/>
                      <a:pt x="4399965" y="5898002"/>
                      <a:pt x="4422703" y="5867756"/>
                    </a:cubicBezTo>
                    <a:cubicBezTo>
                      <a:pt x="4425555" y="5863482"/>
                      <a:pt x="4433529" y="5859714"/>
                      <a:pt x="4437057" y="5860975"/>
                    </a:cubicBezTo>
                    <a:cubicBezTo>
                      <a:pt x="4504069" y="5866388"/>
                      <a:pt x="4529469" y="5802694"/>
                      <a:pt x="4575047" y="5775314"/>
                    </a:cubicBezTo>
                    <a:cubicBezTo>
                      <a:pt x="4589717" y="5734247"/>
                      <a:pt x="4631605" y="5713487"/>
                      <a:pt x="4647449" y="5672840"/>
                    </a:cubicBezTo>
                    <a:cubicBezTo>
                      <a:pt x="4657005" y="5649793"/>
                      <a:pt x="4678323" y="5630947"/>
                      <a:pt x="4693339" y="5611173"/>
                    </a:cubicBezTo>
                    <a:cubicBezTo>
                      <a:pt x="4709615" y="5587879"/>
                      <a:pt x="4731013" y="5565093"/>
                      <a:pt x="4766113" y="5567046"/>
                    </a:cubicBezTo>
                    <a:cubicBezTo>
                      <a:pt x="4787023" y="5567899"/>
                      <a:pt x="4799013" y="5541752"/>
                      <a:pt x="4820761" y="5540259"/>
                    </a:cubicBezTo>
                    <a:lnTo>
                      <a:pt x="4827519" y="5536281"/>
                    </a:lnTo>
                    <a:lnTo>
                      <a:pt x="4827413" y="5518517"/>
                    </a:lnTo>
                    <a:cubicBezTo>
                      <a:pt x="4830575" y="5500995"/>
                      <a:pt x="4841613" y="5485357"/>
                      <a:pt x="4843185" y="5467082"/>
                    </a:cubicBezTo>
                    <a:cubicBezTo>
                      <a:pt x="4845197" y="5409638"/>
                      <a:pt x="4830209" y="5355376"/>
                      <a:pt x="4809695" y="5301783"/>
                    </a:cubicBezTo>
                    <a:cubicBezTo>
                      <a:pt x="4795881" y="5266446"/>
                      <a:pt x="4787759" y="5241073"/>
                      <a:pt x="4744469" y="5240151"/>
                    </a:cubicBezTo>
                    <a:cubicBezTo>
                      <a:pt x="4729143" y="5238643"/>
                      <a:pt x="4725961" y="5221644"/>
                      <a:pt x="4732159" y="5207994"/>
                    </a:cubicBezTo>
                    <a:cubicBezTo>
                      <a:pt x="4736681" y="5199035"/>
                      <a:pt x="4734923" y="5189154"/>
                      <a:pt x="4735929" y="5178938"/>
                    </a:cubicBezTo>
                    <a:cubicBezTo>
                      <a:pt x="4735343" y="5169476"/>
                      <a:pt x="4728813" y="5161856"/>
                      <a:pt x="4720187" y="5160097"/>
                    </a:cubicBezTo>
                    <a:cubicBezTo>
                      <a:pt x="4710389" y="5157919"/>
                      <a:pt x="4707457" y="5166125"/>
                      <a:pt x="4704527" y="5174331"/>
                    </a:cubicBezTo>
                    <a:cubicBezTo>
                      <a:pt x="4696487" y="5200541"/>
                      <a:pt x="4683257" y="5193171"/>
                      <a:pt x="4676139" y="5176088"/>
                    </a:cubicBezTo>
                    <a:cubicBezTo>
                      <a:pt x="4669861" y="5156661"/>
                      <a:pt x="4654203" y="5152390"/>
                      <a:pt x="4638961" y="5146947"/>
                    </a:cubicBezTo>
                    <a:cubicBezTo>
                      <a:pt x="4628411" y="5143178"/>
                      <a:pt x="4621127" y="5133967"/>
                      <a:pt x="4620959" y="5123332"/>
                    </a:cubicBezTo>
                    <a:cubicBezTo>
                      <a:pt x="4618867" y="5110687"/>
                      <a:pt x="4629583" y="5106584"/>
                      <a:pt x="4639131" y="5102063"/>
                    </a:cubicBezTo>
                    <a:cubicBezTo>
                      <a:pt x="4647085" y="5098295"/>
                      <a:pt x="4656633" y="5093774"/>
                      <a:pt x="4665759" y="5090425"/>
                    </a:cubicBezTo>
                    <a:cubicBezTo>
                      <a:pt x="4681669" y="5082889"/>
                      <a:pt x="4702019" y="5051824"/>
                      <a:pt x="4708131" y="5097629"/>
                    </a:cubicBezTo>
                    <a:cubicBezTo>
                      <a:pt x="4710307" y="5106337"/>
                      <a:pt x="4722115" y="5106588"/>
                      <a:pt x="4730825" y="5104412"/>
                    </a:cubicBezTo>
                    <a:cubicBezTo>
                      <a:pt x="4751843" y="5097380"/>
                      <a:pt x="4755861" y="5112033"/>
                      <a:pt x="4755191" y="5125012"/>
                    </a:cubicBezTo>
                    <a:cubicBezTo>
                      <a:pt x="4755273" y="5139583"/>
                      <a:pt x="4745307" y="5163782"/>
                      <a:pt x="4766493" y="5167384"/>
                    </a:cubicBezTo>
                    <a:cubicBezTo>
                      <a:pt x="4788851" y="5171404"/>
                      <a:pt x="4815311" y="5167637"/>
                      <a:pt x="4833065" y="5147541"/>
                    </a:cubicBezTo>
                    <a:cubicBezTo>
                      <a:pt x="4854503" y="5120830"/>
                      <a:pt x="4849395" y="5083316"/>
                      <a:pt x="4819083" y="5064556"/>
                    </a:cubicBezTo>
                    <a:cubicBezTo>
                      <a:pt x="4814815" y="5061710"/>
                      <a:pt x="4809705" y="5061207"/>
                      <a:pt x="4804263" y="5057942"/>
                    </a:cubicBezTo>
                    <a:cubicBezTo>
                      <a:pt x="4794883" y="5054591"/>
                      <a:pt x="4787097" y="5050488"/>
                      <a:pt x="4789693" y="5039518"/>
                    </a:cubicBezTo>
                    <a:cubicBezTo>
                      <a:pt x="4793127" y="5026204"/>
                      <a:pt x="4803259" y="5031145"/>
                      <a:pt x="4810711" y="5032485"/>
                    </a:cubicBezTo>
                    <a:cubicBezTo>
                      <a:pt x="4824027" y="5035919"/>
                      <a:pt x="4829719" y="5027377"/>
                      <a:pt x="4829553" y="5016744"/>
                    </a:cubicBezTo>
                    <a:cubicBezTo>
                      <a:pt x="4828967" y="5007281"/>
                      <a:pt x="4826875" y="4994637"/>
                      <a:pt x="4811803" y="4999828"/>
                    </a:cubicBezTo>
                    <a:cubicBezTo>
                      <a:pt x="4787183" y="5009541"/>
                      <a:pt x="4769597" y="5003259"/>
                      <a:pt x="4757123" y="4978975"/>
                    </a:cubicBezTo>
                    <a:cubicBezTo>
                      <a:pt x="4744313" y="4951928"/>
                      <a:pt x="4765747" y="4943722"/>
                      <a:pt x="4785595" y="4936270"/>
                    </a:cubicBezTo>
                    <a:cubicBezTo>
                      <a:pt x="4775629" y="4923458"/>
                      <a:pt x="4766419" y="4930742"/>
                      <a:pt x="4758967" y="4929403"/>
                    </a:cubicBezTo>
                    <a:cubicBezTo>
                      <a:pt x="4743307" y="4925131"/>
                      <a:pt x="4736441" y="4914748"/>
                      <a:pt x="4735187" y="4899759"/>
                    </a:cubicBezTo>
                    <a:cubicBezTo>
                      <a:pt x="4734685" y="4886360"/>
                      <a:pt x="4743477" y="4880248"/>
                      <a:pt x="4754949" y="4877736"/>
                    </a:cubicBezTo>
                    <a:cubicBezTo>
                      <a:pt x="4759723" y="4875476"/>
                      <a:pt x="4765247" y="4874806"/>
                      <a:pt x="4771195" y="4872964"/>
                    </a:cubicBezTo>
                    <a:cubicBezTo>
                      <a:pt x="4787439" y="4868192"/>
                      <a:pt x="4801423" y="4858646"/>
                      <a:pt x="4801425" y="4840141"/>
                    </a:cubicBezTo>
                    <a:cubicBezTo>
                      <a:pt x="4801425" y="4821635"/>
                      <a:pt x="4788195" y="4814265"/>
                      <a:pt x="4772955" y="4808821"/>
                    </a:cubicBezTo>
                    <a:cubicBezTo>
                      <a:pt x="4757297" y="4804551"/>
                      <a:pt x="4739293" y="4799442"/>
                      <a:pt x="4742141" y="4776666"/>
                    </a:cubicBezTo>
                    <a:cubicBezTo>
                      <a:pt x="4744571" y="4755062"/>
                      <a:pt x="4770529" y="4756402"/>
                      <a:pt x="4775219" y="4739572"/>
                    </a:cubicBezTo>
                    <a:cubicBezTo>
                      <a:pt x="4781585" y="4718052"/>
                      <a:pt x="4792721" y="4712777"/>
                      <a:pt x="4815497" y="4715624"/>
                    </a:cubicBezTo>
                    <a:cubicBezTo>
                      <a:pt x="4844889" y="4722157"/>
                      <a:pt x="4857701" y="4693687"/>
                      <a:pt x="4878051" y="4681127"/>
                    </a:cubicBezTo>
                    <a:cubicBezTo>
                      <a:pt x="4886843" y="4675014"/>
                      <a:pt x="4874953" y="4660193"/>
                      <a:pt x="4870431" y="4650647"/>
                    </a:cubicBezTo>
                    <a:cubicBezTo>
                      <a:pt x="4849751" y="4604925"/>
                      <a:pt x="4850171" y="4603753"/>
                      <a:pt x="4888605" y="4573861"/>
                    </a:cubicBezTo>
                    <a:cubicBezTo>
                      <a:pt x="4906191" y="4561636"/>
                      <a:pt x="4920679" y="4546982"/>
                      <a:pt x="4918417" y="4523703"/>
                    </a:cubicBezTo>
                    <a:cubicBezTo>
                      <a:pt x="4918167" y="4517004"/>
                      <a:pt x="4921853" y="4510390"/>
                      <a:pt x="4925873" y="4506537"/>
                    </a:cubicBezTo>
                    <a:cubicBezTo>
                      <a:pt x="4947645" y="4482590"/>
                      <a:pt x="4962717" y="4458893"/>
                      <a:pt x="4948903" y="4423555"/>
                    </a:cubicBezTo>
                    <a:cubicBezTo>
                      <a:pt x="4943377" y="4405719"/>
                      <a:pt x="4960877" y="4397429"/>
                      <a:pt x="4974025" y="4390229"/>
                    </a:cubicBezTo>
                    <a:cubicBezTo>
                      <a:pt x="4986753" y="4384200"/>
                      <a:pt x="4994039" y="4374905"/>
                      <a:pt x="4991193" y="4360671"/>
                    </a:cubicBezTo>
                    <a:cubicBezTo>
                      <a:pt x="4987927" y="4347607"/>
                      <a:pt x="4979053" y="4339150"/>
                      <a:pt x="4964481" y="4339232"/>
                    </a:cubicBezTo>
                    <a:cubicBezTo>
                      <a:pt x="4950749" y="4336971"/>
                      <a:pt x="4944215" y="4347856"/>
                      <a:pt x="4939609" y="4360751"/>
                    </a:cubicBezTo>
                    <a:cubicBezTo>
                      <a:pt x="4928389" y="4388469"/>
                      <a:pt x="4926461" y="4423470"/>
                      <a:pt x="4882415" y="4420957"/>
                    </a:cubicBezTo>
                    <a:cubicBezTo>
                      <a:pt x="4886687" y="4386791"/>
                      <a:pt x="4905447" y="4356479"/>
                      <a:pt x="4893641" y="4319216"/>
                    </a:cubicBezTo>
                    <a:cubicBezTo>
                      <a:pt x="4891967" y="4314653"/>
                      <a:pt x="4892453" y="4310283"/>
                      <a:pt x="4894431" y="4306362"/>
                    </a:cubicBezTo>
                    <a:cubicBezTo>
                      <a:pt x="4900365" y="4294603"/>
                      <a:pt x="4919727" y="4286895"/>
                      <a:pt x="4934423" y="4290162"/>
                    </a:cubicBezTo>
                    <a:cubicBezTo>
                      <a:pt x="4953597" y="4295689"/>
                      <a:pt x="4974029" y="4297699"/>
                      <a:pt x="4991615" y="4303980"/>
                    </a:cubicBezTo>
                    <a:cubicBezTo>
                      <a:pt x="5010707" y="4313443"/>
                      <a:pt x="5032309" y="4315873"/>
                      <a:pt x="5031723" y="4343422"/>
                    </a:cubicBezTo>
                    <a:cubicBezTo>
                      <a:pt x="5032977" y="4358411"/>
                      <a:pt x="5046711" y="4360673"/>
                      <a:pt x="5060109" y="4360171"/>
                    </a:cubicBezTo>
                    <a:cubicBezTo>
                      <a:pt x="5080205" y="4359418"/>
                      <a:pt x="5099381" y="4364946"/>
                      <a:pt x="5119395" y="4368128"/>
                    </a:cubicBezTo>
                    <a:cubicBezTo>
                      <a:pt x="5153895" y="4375164"/>
                      <a:pt x="5189315" y="4375919"/>
                      <a:pt x="5215525" y="4402465"/>
                    </a:cubicBezTo>
                    <a:cubicBezTo>
                      <a:pt x="5253123" y="4374916"/>
                      <a:pt x="5280421" y="4405818"/>
                      <a:pt x="5311653" y="4418295"/>
                    </a:cubicBezTo>
                    <a:cubicBezTo>
                      <a:pt x="5329237" y="4424576"/>
                      <a:pt x="5341045" y="4424828"/>
                      <a:pt x="5339369" y="4448023"/>
                    </a:cubicBezTo>
                    <a:cubicBezTo>
                      <a:pt x="5339453" y="4462593"/>
                      <a:pt x="5349501" y="4471470"/>
                      <a:pt x="5367003" y="4463180"/>
                    </a:cubicBezTo>
                    <a:cubicBezTo>
                      <a:pt x="5389277" y="4452631"/>
                      <a:pt x="5413059" y="4445264"/>
                      <a:pt x="5436925" y="4433960"/>
                    </a:cubicBezTo>
                    <a:cubicBezTo>
                      <a:pt x="5449233" y="4429103"/>
                      <a:pt x="5461877" y="4427010"/>
                      <a:pt x="5477619" y="4427346"/>
                    </a:cubicBezTo>
                    <a:cubicBezTo>
                      <a:pt x="5503913" y="4431450"/>
                      <a:pt x="5523929" y="4416127"/>
                      <a:pt x="5542855" y="4396450"/>
                    </a:cubicBezTo>
                    <a:cubicBezTo>
                      <a:pt x="5556503" y="4384141"/>
                      <a:pt x="5569317" y="4374177"/>
                      <a:pt x="5589161" y="4385231"/>
                    </a:cubicBezTo>
                    <a:cubicBezTo>
                      <a:pt x="5602391" y="4392600"/>
                      <a:pt x="5613527" y="4387325"/>
                      <a:pt x="5620479" y="4375268"/>
                    </a:cubicBezTo>
                    <a:cubicBezTo>
                      <a:pt x="5634883" y="4346044"/>
                      <a:pt x="5664359" y="4330135"/>
                      <a:pt x="5686467" y="4308951"/>
                    </a:cubicBezTo>
                    <a:cubicBezTo>
                      <a:pt x="5725405" y="4273951"/>
                      <a:pt x="5757729" y="4235266"/>
                      <a:pt x="5778833" y="4187284"/>
                    </a:cubicBezTo>
                    <a:cubicBezTo>
                      <a:pt x="5784613" y="4174808"/>
                      <a:pt x="5791143" y="4163923"/>
                      <a:pt x="5798849" y="4153456"/>
                    </a:cubicBezTo>
                    <a:cubicBezTo>
                      <a:pt x="5818695" y="4127498"/>
                      <a:pt x="5814091" y="4103382"/>
                      <a:pt x="5787713" y="4084707"/>
                    </a:cubicBezTo>
                    <a:cubicBezTo>
                      <a:pt x="5750453" y="4059501"/>
                      <a:pt x="5750453" y="4059501"/>
                      <a:pt x="5779177" y="4023495"/>
                    </a:cubicBezTo>
                    <a:cubicBezTo>
                      <a:pt x="5780433" y="4019979"/>
                      <a:pt x="5784451" y="4016126"/>
                      <a:pt x="5783363" y="4011773"/>
                    </a:cubicBezTo>
                    <a:cubicBezTo>
                      <a:pt x="5785793" y="3990168"/>
                      <a:pt x="5788221" y="3968564"/>
                      <a:pt x="5808151" y="3957176"/>
                    </a:cubicBezTo>
                    <a:cubicBezTo>
                      <a:pt x="5848429" y="3933229"/>
                      <a:pt x="5890969" y="3914055"/>
                      <a:pt x="5940123" y="3917072"/>
                    </a:cubicBezTo>
                    <a:close/>
                    <a:moveTo>
                      <a:pt x="4545041" y="3912595"/>
                    </a:moveTo>
                    <a:cubicBezTo>
                      <a:pt x="4548973" y="3911893"/>
                      <a:pt x="4553337" y="3912478"/>
                      <a:pt x="4558237" y="3914877"/>
                    </a:cubicBezTo>
                    <a:cubicBezTo>
                      <a:pt x="4577429" y="3925623"/>
                      <a:pt x="4582459" y="3949463"/>
                      <a:pt x="4577499" y="3967142"/>
                    </a:cubicBezTo>
                    <a:cubicBezTo>
                      <a:pt x="4575431" y="3974832"/>
                      <a:pt x="4569583" y="3977929"/>
                      <a:pt x="4562355" y="3977779"/>
                    </a:cubicBezTo>
                    <a:cubicBezTo>
                      <a:pt x="4555127" y="3977629"/>
                      <a:pt x="4546519" y="3974231"/>
                      <a:pt x="4538931" y="3968926"/>
                    </a:cubicBezTo>
                    <a:cubicBezTo>
                      <a:pt x="4528529" y="3963914"/>
                      <a:pt x="4506053" y="3962370"/>
                      <a:pt x="4518283" y="3939507"/>
                    </a:cubicBezTo>
                    <a:cubicBezTo>
                      <a:pt x="4525299" y="3928398"/>
                      <a:pt x="4533239" y="3914701"/>
                      <a:pt x="4545041" y="3912595"/>
                    </a:cubicBezTo>
                    <a:close/>
                    <a:moveTo>
                      <a:pt x="4728085" y="3604441"/>
                    </a:moveTo>
                    <a:cubicBezTo>
                      <a:pt x="4736231" y="3604540"/>
                      <a:pt x="4744099" y="3609996"/>
                      <a:pt x="4751775" y="3623319"/>
                    </a:cubicBezTo>
                    <a:cubicBezTo>
                      <a:pt x="4755901" y="3630084"/>
                      <a:pt x="4767929" y="3633056"/>
                      <a:pt x="4774377" y="3640651"/>
                    </a:cubicBezTo>
                    <a:cubicBezTo>
                      <a:pt x="4781569" y="3649832"/>
                      <a:pt x="4792661" y="3659085"/>
                      <a:pt x="4787955" y="3675922"/>
                    </a:cubicBezTo>
                    <a:cubicBezTo>
                      <a:pt x="4784377" y="3678611"/>
                      <a:pt x="4779961" y="3683647"/>
                      <a:pt x="4775223" y="3685923"/>
                    </a:cubicBezTo>
                    <a:cubicBezTo>
                      <a:pt x="4767799" y="3690215"/>
                      <a:pt x="4721147" y="3682728"/>
                      <a:pt x="4695251" y="3674841"/>
                    </a:cubicBezTo>
                    <a:cubicBezTo>
                      <a:pt x="4686619" y="3672213"/>
                      <a:pt x="4680293" y="3669540"/>
                      <a:pt x="4678495" y="3667244"/>
                    </a:cubicBezTo>
                    <a:cubicBezTo>
                      <a:pt x="4673207" y="3660064"/>
                      <a:pt x="4668975" y="3653593"/>
                      <a:pt x="4668923" y="3647787"/>
                    </a:cubicBezTo>
                    <a:cubicBezTo>
                      <a:pt x="4668867" y="3641982"/>
                      <a:pt x="4672995" y="3636843"/>
                      <a:pt x="4684423" y="3632328"/>
                    </a:cubicBezTo>
                    <a:cubicBezTo>
                      <a:pt x="4691161" y="3628121"/>
                      <a:pt x="4696739" y="3623500"/>
                      <a:pt x="4702735" y="3617706"/>
                    </a:cubicBezTo>
                    <a:cubicBezTo>
                      <a:pt x="4711519" y="3609601"/>
                      <a:pt x="4719941" y="3604343"/>
                      <a:pt x="4728085" y="3604441"/>
                    </a:cubicBezTo>
                    <a:close/>
                    <a:moveTo>
                      <a:pt x="2702783" y="3539237"/>
                    </a:moveTo>
                    <a:cubicBezTo>
                      <a:pt x="2707097" y="3538389"/>
                      <a:pt x="2711735" y="3538658"/>
                      <a:pt x="2716573" y="3540386"/>
                    </a:cubicBezTo>
                    <a:cubicBezTo>
                      <a:pt x="2743485" y="3551306"/>
                      <a:pt x="2721029" y="3574638"/>
                      <a:pt x="2725171" y="3591794"/>
                    </a:cubicBezTo>
                    <a:cubicBezTo>
                      <a:pt x="2713063" y="3600532"/>
                      <a:pt x="2716587" y="3626612"/>
                      <a:pt x="2694955" y="3618886"/>
                    </a:cubicBezTo>
                    <a:cubicBezTo>
                      <a:pt x="2671459" y="3609187"/>
                      <a:pt x="2668973" y="3587397"/>
                      <a:pt x="2676007" y="3567702"/>
                    </a:cubicBezTo>
                    <a:cubicBezTo>
                      <a:pt x="2679809" y="3554363"/>
                      <a:pt x="2689839" y="3541778"/>
                      <a:pt x="2702783" y="3539237"/>
                    </a:cubicBezTo>
                    <a:close/>
                    <a:moveTo>
                      <a:pt x="4011815" y="3532720"/>
                    </a:moveTo>
                    <a:cubicBezTo>
                      <a:pt x="4023981" y="3542478"/>
                      <a:pt x="4037433" y="3548637"/>
                      <a:pt x="4053457" y="3547594"/>
                    </a:cubicBezTo>
                    <a:cubicBezTo>
                      <a:pt x="4078005" y="3548245"/>
                      <a:pt x="4083015" y="3574390"/>
                      <a:pt x="4093039" y="3590147"/>
                    </a:cubicBezTo>
                    <a:cubicBezTo>
                      <a:pt x="4098265" y="3597427"/>
                      <a:pt x="4090979" y="3617826"/>
                      <a:pt x="4077867" y="3625321"/>
                    </a:cubicBezTo>
                    <a:cubicBezTo>
                      <a:pt x="4073797" y="3627588"/>
                      <a:pt x="4070883" y="3627985"/>
                      <a:pt x="4068689" y="3627222"/>
                    </a:cubicBezTo>
                    <a:cubicBezTo>
                      <a:pt x="4062107" y="3624935"/>
                      <a:pt x="4062005" y="3612214"/>
                      <a:pt x="4056575" y="3608244"/>
                    </a:cubicBezTo>
                    <a:cubicBezTo>
                      <a:pt x="4050493" y="3603365"/>
                      <a:pt x="4045267" y="3596086"/>
                      <a:pt x="4039911" y="3592821"/>
                    </a:cubicBezTo>
                    <a:cubicBezTo>
                      <a:pt x="4014163" y="3580917"/>
                      <a:pt x="4007011" y="3560772"/>
                      <a:pt x="4011815" y="3532720"/>
                    </a:cubicBezTo>
                    <a:close/>
                    <a:moveTo>
                      <a:pt x="1471589" y="3521713"/>
                    </a:moveTo>
                    <a:cubicBezTo>
                      <a:pt x="1472767" y="3522133"/>
                      <a:pt x="1473511" y="3523760"/>
                      <a:pt x="1473511" y="3523760"/>
                    </a:cubicBezTo>
                    <a:cubicBezTo>
                      <a:pt x="1478725" y="3535153"/>
                      <a:pt x="1491111" y="3545023"/>
                      <a:pt x="1483585" y="3558671"/>
                    </a:cubicBezTo>
                    <a:cubicBezTo>
                      <a:pt x="1481547" y="3560666"/>
                      <a:pt x="1475547" y="3562608"/>
                      <a:pt x="1474803" y="3560981"/>
                    </a:cubicBezTo>
                    <a:cubicBezTo>
                      <a:pt x="1461671" y="3549482"/>
                      <a:pt x="1466845" y="3534994"/>
                      <a:pt x="1471589" y="3521713"/>
                    </a:cubicBezTo>
                    <a:close/>
                    <a:moveTo>
                      <a:pt x="2551393" y="3393842"/>
                    </a:moveTo>
                    <a:cubicBezTo>
                      <a:pt x="2554365" y="3400039"/>
                      <a:pt x="2559303" y="3404369"/>
                      <a:pt x="2560381" y="3408606"/>
                    </a:cubicBezTo>
                    <a:cubicBezTo>
                      <a:pt x="2561589" y="3427008"/>
                      <a:pt x="2572207" y="3437219"/>
                      <a:pt x="2588305" y="3442969"/>
                    </a:cubicBezTo>
                    <a:cubicBezTo>
                      <a:pt x="2595205" y="3445434"/>
                      <a:pt x="2597773" y="3452769"/>
                      <a:pt x="2594183" y="3459189"/>
                    </a:cubicBezTo>
                    <a:cubicBezTo>
                      <a:pt x="2589849" y="3464060"/>
                      <a:pt x="2583217" y="3468109"/>
                      <a:pt x="2580579" y="3464600"/>
                    </a:cubicBezTo>
                    <a:cubicBezTo>
                      <a:pt x="2563469" y="3450786"/>
                      <a:pt x="2541817" y="3453321"/>
                      <a:pt x="2524637" y="3443334"/>
                    </a:cubicBezTo>
                    <a:cubicBezTo>
                      <a:pt x="2512799" y="3436538"/>
                      <a:pt x="2492169" y="3425318"/>
                      <a:pt x="2501719" y="3409474"/>
                    </a:cubicBezTo>
                    <a:cubicBezTo>
                      <a:pt x="2510525" y="3392081"/>
                      <a:pt x="2535013" y="3403395"/>
                      <a:pt x="2551393" y="3393842"/>
                    </a:cubicBezTo>
                    <a:close/>
                    <a:moveTo>
                      <a:pt x="5595981" y="3359318"/>
                    </a:moveTo>
                    <a:cubicBezTo>
                      <a:pt x="5613027" y="3361322"/>
                      <a:pt x="5606649" y="3386275"/>
                      <a:pt x="5603031" y="3399960"/>
                    </a:cubicBezTo>
                    <a:cubicBezTo>
                      <a:pt x="5595531" y="3424510"/>
                      <a:pt x="5573985" y="3420900"/>
                      <a:pt x="5556249" y="3417287"/>
                    </a:cubicBezTo>
                    <a:cubicBezTo>
                      <a:pt x="5541455" y="3416088"/>
                      <a:pt x="5552257" y="3403608"/>
                      <a:pt x="5552593" y="3395558"/>
                    </a:cubicBezTo>
                    <a:cubicBezTo>
                      <a:pt x="5563301" y="3376237"/>
                      <a:pt x="5577815" y="3356914"/>
                      <a:pt x="5595981" y="3359318"/>
                    </a:cubicBezTo>
                    <a:close/>
                    <a:moveTo>
                      <a:pt x="3676405" y="3273108"/>
                    </a:moveTo>
                    <a:cubicBezTo>
                      <a:pt x="3681385" y="3272699"/>
                      <a:pt x="3687109" y="3274407"/>
                      <a:pt x="3692433" y="3276308"/>
                    </a:cubicBezTo>
                    <a:cubicBezTo>
                      <a:pt x="3700713" y="3279266"/>
                      <a:pt x="3708991" y="3282223"/>
                      <a:pt x="3703971" y="3292548"/>
                    </a:cubicBezTo>
                    <a:cubicBezTo>
                      <a:pt x="3697243" y="3307650"/>
                      <a:pt x="3683049" y="3302580"/>
                      <a:pt x="3671549" y="3301167"/>
                    </a:cubicBezTo>
                    <a:cubicBezTo>
                      <a:pt x="3662843" y="3299404"/>
                      <a:pt x="3660671" y="3290548"/>
                      <a:pt x="3664841" y="3282611"/>
                    </a:cubicBezTo>
                    <a:cubicBezTo>
                      <a:pt x="3667187" y="3276043"/>
                      <a:pt x="3671423" y="3273517"/>
                      <a:pt x="3676405" y="3273108"/>
                    </a:cubicBezTo>
                    <a:close/>
                    <a:moveTo>
                      <a:pt x="3139203" y="3255468"/>
                    </a:moveTo>
                    <a:cubicBezTo>
                      <a:pt x="3145707" y="3255814"/>
                      <a:pt x="3151567" y="3258896"/>
                      <a:pt x="3155945" y="3267051"/>
                    </a:cubicBezTo>
                    <a:cubicBezTo>
                      <a:pt x="3164701" y="3283362"/>
                      <a:pt x="3156163" y="3296132"/>
                      <a:pt x="3143759" y="3304884"/>
                    </a:cubicBezTo>
                    <a:cubicBezTo>
                      <a:pt x="3119779" y="3320048"/>
                      <a:pt x="3127021" y="3333181"/>
                      <a:pt x="3142491" y="3349254"/>
                    </a:cubicBezTo>
                    <a:cubicBezTo>
                      <a:pt x="3161489" y="3366587"/>
                      <a:pt x="3175291" y="3387335"/>
                      <a:pt x="3201157" y="3396574"/>
                    </a:cubicBezTo>
                    <a:cubicBezTo>
                      <a:pt x="3235595" y="3411511"/>
                      <a:pt x="3243889" y="3451387"/>
                      <a:pt x="3271877" y="3473248"/>
                    </a:cubicBezTo>
                    <a:cubicBezTo>
                      <a:pt x="3277337" y="3476518"/>
                      <a:pt x="3271721" y="3481103"/>
                      <a:pt x="3267283" y="3486109"/>
                    </a:cubicBezTo>
                    <a:cubicBezTo>
                      <a:pt x="3231919" y="3518300"/>
                      <a:pt x="3232447" y="3531671"/>
                      <a:pt x="3270519" y="3562409"/>
                    </a:cubicBezTo>
                    <a:cubicBezTo>
                      <a:pt x="3290353" y="3577403"/>
                      <a:pt x="3307341" y="3596654"/>
                      <a:pt x="3325163" y="3613567"/>
                    </a:cubicBezTo>
                    <a:cubicBezTo>
                      <a:pt x="3358193" y="3639866"/>
                      <a:pt x="3353941" y="3655484"/>
                      <a:pt x="3318733" y="3679821"/>
                    </a:cubicBezTo>
                    <a:cubicBezTo>
                      <a:pt x="3311941" y="3683986"/>
                      <a:pt x="3307503" y="3688992"/>
                      <a:pt x="3298019" y="3689560"/>
                    </a:cubicBezTo>
                    <a:cubicBezTo>
                      <a:pt x="3209145" y="3693410"/>
                      <a:pt x="3160001" y="3764182"/>
                      <a:pt x="3093191" y="3810188"/>
                    </a:cubicBezTo>
                    <a:cubicBezTo>
                      <a:pt x="3061587" y="3831857"/>
                      <a:pt x="3030741" y="3855115"/>
                      <a:pt x="2999897" y="3878374"/>
                    </a:cubicBezTo>
                    <a:cubicBezTo>
                      <a:pt x="2982295" y="3890541"/>
                      <a:pt x="2959955" y="3882562"/>
                      <a:pt x="2951537" y="3869010"/>
                    </a:cubicBezTo>
                    <a:cubicBezTo>
                      <a:pt x="2936979" y="3846671"/>
                      <a:pt x="2921881" y="3851825"/>
                      <a:pt x="2902839" y="3856887"/>
                    </a:cubicBezTo>
                    <a:cubicBezTo>
                      <a:pt x="2898267" y="3858551"/>
                      <a:pt x="2893383" y="3861091"/>
                      <a:pt x="2888735" y="3861574"/>
                    </a:cubicBezTo>
                    <a:cubicBezTo>
                      <a:pt x="2884089" y="3862056"/>
                      <a:pt x="2879679" y="3860481"/>
                      <a:pt x="2876059" y="3853914"/>
                    </a:cubicBezTo>
                    <a:cubicBezTo>
                      <a:pt x="2871511" y="3844380"/>
                      <a:pt x="2880311" y="3838296"/>
                      <a:pt x="2884411" y="3830531"/>
                    </a:cubicBezTo>
                    <a:cubicBezTo>
                      <a:pt x="2898719" y="3805321"/>
                      <a:pt x="2918751" y="3790065"/>
                      <a:pt x="2949553" y="3789203"/>
                    </a:cubicBezTo>
                    <a:cubicBezTo>
                      <a:pt x="2969693" y="3788487"/>
                      <a:pt x="2986045" y="3779825"/>
                      <a:pt x="2983399" y="3753832"/>
                    </a:cubicBezTo>
                    <a:cubicBezTo>
                      <a:pt x="2981619" y="3743969"/>
                      <a:pt x="2987649" y="3738213"/>
                      <a:pt x="2994101" y="3731290"/>
                    </a:cubicBezTo>
                    <a:cubicBezTo>
                      <a:pt x="3001805" y="3720858"/>
                      <a:pt x="3004045" y="3707158"/>
                      <a:pt x="2995475" y="3701460"/>
                    </a:cubicBezTo>
                    <a:cubicBezTo>
                      <a:pt x="2976061" y="3685297"/>
                      <a:pt x="2975193" y="3669167"/>
                      <a:pt x="2984303" y="3647373"/>
                    </a:cubicBezTo>
                    <a:cubicBezTo>
                      <a:pt x="2988061" y="3636851"/>
                      <a:pt x="2989623" y="3617635"/>
                      <a:pt x="2975513" y="3612595"/>
                    </a:cubicBezTo>
                    <a:cubicBezTo>
                      <a:pt x="2962997" y="3606806"/>
                      <a:pt x="2954875" y="3618407"/>
                      <a:pt x="2947175" y="3628838"/>
                    </a:cubicBezTo>
                    <a:cubicBezTo>
                      <a:pt x="2929833" y="3647693"/>
                      <a:pt x="2899297" y="3655241"/>
                      <a:pt x="2901109" y="3683572"/>
                    </a:cubicBezTo>
                    <a:cubicBezTo>
                      <a:pt x="2894087" y="3699521"/>
                      <a:pt x="2885207" y="3709532"/>
                      <a:pt x="2886493" y="3724492"/>
                    </a:cubicBezTo>
                    <a:cubicBezTo>
                      <a:pt x="2888953" y="3739873"/>
                      <a:pt x="2880987" y="3743618"/>
                      <a:pt x="2867977" y="3742926"/>
                    </a:cubicBezTo>
                    <a:cubicBezTo>
                      <a:pt x="2851437" y="3740974"/>
                      <a:pt x="2856373" y="3730872"/>
                      <a:pt x="2858537" y="3721099"/>
                    </a:cubicBezTo>
                    <a:cubicBezTo>
                      <a:pt x="2865451" y="3690611"/>
                      <a:pt x="2873121" y="3661711"/>
                      <a:pt x="2877265" y="3631553"/>
                    </a:cubicBezTo>
                    <a:cubicBezTo>
                      <a:pt x="2881067" y="3598634"/>
                      <a:pt x="2867871" y="3587330"/>
                      <a:pt x="2836995" y="3592120"/>
                    </a:cubicBezTo>
                    <a:cubicBezTo>
                      <a:pt x="2832633" y="3593198"/>
                      <a:pt x="2828687" y="3593108"/>
                      <a:pt x="2823149" y="3593766"/>
                    </a:cubicBezTo>
                    <a:cubicBezTo>
                      <a:pt x="2827941" y="3550655"/>
                      <a:pt x="2756627" y="3564732"/>
                      <a:pt x="2766277" y="3515447"/>
                    </a:cubicBezTo>
                    <a:cubicBezTo>
                      <a:pt x="2768935" y="3500577"/>
                      <a:pt x="2748453" y="3498534"/>
                      <a:pt x="2738399" y="3508126"/>
                    </a:cubicBezTo>
                    <a:cubicBezTo>
                      <a:pt x="2711157" y="3528716"/>
                      <a:pt x="2694511" y="3512224"/>
                      <a:pt x="2676689" y="3495312"/>
                    </a:cubicBezTo>
                    <a:cubicBezTo>
                      <a:pt x="2672821" y="3491293"/>
                      <a:pt x="2668955" y="3487275"/>
                      <a:pt x="2664669" y="3484427"/>
                    </a:cubicBezTo>
                    <a:cubicBezTo>
                      <a:pt x="2646729" y="3473404"/>
                      <a:pt x="2637609" y="3465533"/>
                      <a:pt x="2637471" y="3457573"/>
                    </a:cubicBezTo>
                    <a:cubicBezTo>
                      <a:pt x="2637329" y="3449613"/>
                      <a:pt x="2646171" y="3441566"/>
                      <a:pt x="2664153" y="3430192"/>
                    </a:cubicBezTo>
                    <a:cubicBezTo>
                      <a:pt x="2687373" y="3413438"/>
                      <a:pt x="2712295" y="3410475"/>
                      <a:pt x="2739567" y="3408352"/>
                    </a:cubicBezTo>
                    <a:cubicBezTo>
                      <a:pt x="2756941" y="3407966"/>
                      <a:pt x="2764181" y="3421098"/>
                      <a:pt x="2769829" y="3434981"/>
                    </a:cubicBezTo>
                    <a:cubicBezTo>
                      <a:pt x="2771687" y="3440918"/>
                      <a:pt x="2775399" y="3452790"/>
                      <a:pt x="2777409" y="3450872"/>
                    </a:cubicBezTo>
                    <a:cubicBezTo>
                      <a:pt x="2797519" y="3431689"/>
                      <a:pt x="2824143" y="3442516"/>
                      <a:pt x="2846791" y="3434787"/>
                    </a:cubicBezTo>
                    <a:cubicBezTo>
                      <a:pt x="2854339" y="3432210"/>
                      <a:pt x="2863297" y="3418270"/>
                      <a:pt x="2850023" y="3410893"/>
                    </a:cubicBezTo>
                    <a:cubicBezTo>
                      <a:pt x="2821883" y="3396886"/>
                      <a:pt x="2821245" y="3368975"/>
                      <a:pt x="2831873" y="3350360"/>
                    </a:cubicBezTo>
                    <a:cubicBezTo>
                      <a:pt x="2846939" y="3326738"/>
                      <a:pt x="2876299" y="3318769"/>
                      <a:pt x="2902165" y="3328008"/>
                    </a:cubicBezTo>
                    <a:cubicBezTo>
                      <a:pt x="2923329" y="3335568"/>
                      <a:pt x="2928791" y="3338837"/>
                      <a:pt x="2939153" y="3313535"/>
                    </a:cubicBezTo>
                    <a:cubicBezTo>
                      <a:pt x="2948265" y="3291742"/>
                      <a:pt x="2970723" y="3273399"/>
                      <a:pt x="3007403" y="3274635"/>
                    </a:cubicBezTo>
                    <a:cubicBezTo>
                      <a:pt x="3043325" y="3274283"/>
                      <a:pt x="3082015" y="3273602"/>
                      <a:pt x="3118585" y="3260298"/>
                    </a:cubicBezTo>
                    <a:cubicBezTo>
                      <a:pt x="3125547" y="3257512"/>
                      <a:pt x="3132697" y="3255122"/>
                      <a:pt x="3139203" y="3255468"/>
                    </a:cubicBezTo>
                    <a:close/>
                    <a:moveTo>
                      <a:pt x="4987045" y="3252480"/>
                    </a:moveTo>
                    <a:cubicBezTo>
                      <a:pt x="4995803" y="3254085"/>
                      <a:pt x="4999265" y="3266738"/>
                      <a:pt x="5003727" y="3274421"/>
                    </a:cubicBezTo>
                    <a:cubicBezTo>
                      <a:pt x="5012407" y="3292406"/>
                      <a:pt x="4999959" y="3304196"/>
                      <a:pt x="4987147" y="3313151"/>
                    </a:cubicBezTo>
                    <a:cubicBezTo>
                      <a:pt x="4976413" y="3320141"/>
                      <a:pt x="4964461" y="3326697"/>
                      <a:pt x="4949917" y="3317442"/>
                    </a:cubicBezTo>
                    <a:cubicBezTo>
                      <a:pt x="4940245" y="3309928"/>
                      <a:pt x="4944101" y="3299128"/>
                      <a:pt x="4945095" y="3288658"/>
                    </a:cubicBezTo>
                    <a:cubicBezTo>
                      <a:pt x="4954681" y="3277199"/>
                      <a:pt x="4962689" y="3262469"/>
                      <a:pt x="4976287" y="3255149"/>
                    </a:cubicBezTo>
                    <a:cubicBezTo>
                      <a:pt x="4980617" y="3252636"/>
                      <a:pt x="4984125" y="3251944"/>
                      <a:pt x="4987045" y="3252480"/>
                    </a:cubicBezTo>
                    <a:close/>
                    <a:moveTo>
                      <a:pt x="2789783" y="3146397"/>
                    </a:moveTo>
                    <a:cubicBezTo>
                      <a:pt x="2797831" y="3151866"/>
                      <a:pt x="2803953" y="3159239"/>
                      <a:pt x="2801363" y="3169984"/>
                    </a:cubicBezTo>
                    <a:cubicBezTo>
                      <a:pt x="2801117" y="3177677"/>
                      <a:pt x="2793929" y="3180296"/>
                      <a:pt x="2786863" y="3179070"/>
                    </a:cubicBezTo>
                    <a:cubicBezTo>
                      <a:pt x="2776883" y="3175505"/>
                      <a:pt x="2777953" y="3165513"/>
                      <a:pt x="2778199" y="3157820"/>
                    </a:cubicBezTo>
                    <a:cubicBezTo>
                      <a:pt x="2777767" y="3153776"/>
                      <a:pt x="2778519" y="3150802"/>
                      <a:pt x="2780449" y="3148899"/>
                    </a:cubicBezTo>
                    <a:cubicBezTo>
                      <a:pt x="2782377" y="3146994"/>
                      <a:pt x="2785489" y="3146161"/>
                      <a:pt x="2789783" y="3146397"/>
                    </a:cubicBezTo>
                    <a:close/>
                    <a:moveTo>
                      <a:pt x="2888467" y="3137698"/>
                    </a:moveTo>
                    <a:cubicBezTo>
                      <a:pt x="2902453" y="3140009"/>
                      <a:pt x="2896499" y="3156678"/>
                      <a:pt x="2896679" y="3167483"/>
                    </a:cubicBezTo>
                    <a:cubicBezTo>
                      <a:pt x="2896271" y="3187476"/>
                      <a:pt x="2895437" y="3208660"/>
                      <a:pt x="2895535" y="3223464"/>
                    </a:cubicBezTo>
                    <a:cubicBezTo>
                      <a:pt x="2889155" y="3241324"/>
                      <a:pt x="2832129" y="3265260"/>
                      <a:pt x="2822659" y="3257849"/>
                    </a:cubicBezTo>
                    <a:cubicBezTo>
                      <a:pt x="2809603" y="3249159"/>
                      <a:pt x="2817013" y="3239721"/>
                      <a:pt x="2824767" y="3233093"/>
                    </a:cubicBezTo>
                    <a:cubicBezTo>
                      <a:pt x="2845559" y="3216354"/>
                      <a:pt x="2845461" y="3201550"/>
                      <a:pt x="2824553" y="3184684"/>
                    </a:cubicBezTo>
                    <a:cubicBezTo>
                      <a:pt x="2821397" y="3182214"/>
                      <a:pt x="2818065" y="3178339"/>
                      <a:pt x="2816901" y="3174062"/>
                    </a:cubicBezTo>
                    <a:cubicBezTo>
                      <a:pt x="2815735" y="3169786"/>
                      <a:pt x="2816733" y="3165108"/>
                      <a:pt x="2822229" y="3161029"/>
                    </a:cubicBezTo>
                    <a:cubicBezTo>
                      <a:pt x="2832797" y="3154063"/>
                      <a:pt x="2834171" y="3165295"/>
                      <a:pt x="2838441" y="3172191"/>
                    </a:cubicBezTo>
                    <a:cubicBezTo>
                      <a:pt x="2843905" y="3179512"/>
                      <a:pt x="2844429" y="3193126"/>
                      <a:pt x="2858155" y="3188630"/>
                    </a:cubicBezTo>
                    <a:cubicBezTo>
                      <a:pt x="2869065" y="3184472"/>
                      <a:pt x="2871699" y="3173329"/>
                      <a:pt x="2872287" y="3164141"/>
                    </a:cubicBezTo>
                    <a:cubicBezTo>
                      <a:pt x="2873727" y="3152572"/>
                      <a:pt x="2870897" y="3134108"/>
                      <a:pt x="2888467" y="3137698"/>
                    </a:cubicBezTo>
                    <a:close/>
                    <a:moveTo>
                      <a:pt x="1132283" y="2993612"/>
                    </a:moveTo>
                    <a:cubicBezTo>
                      <a:pt x="1134925" y="2993096"/>
                      <a:pt x="1137895" y="2998534"/>
                      <a:pt x="1136971" y="3001121"/>
                    </a:cubicBezTo>
                    <a:cubicBezTo>
                      <a:pt x="1131723" y="3012375"/>
                      <a:pt x="1123965" y="3016898"/>
                      <a:pt x="1113071" y="3013006"/>
                    </a:cubicBezTo>
                    <a:cubicBezTo>
                      <a:pt x="1115051" y="3000585"/>
                      <a:pt x="1122643" y="2993086"/>
                      <a:pt x="1132283" y="2993612"/>
                    </a:cubicBezTo>
                    <a:close/>
                    <a:moveTo>
                      <a:pt x="1211699" y="2766772"/>
                    </a:moveTo>
                    <a:cubicBezTo>
                      <a:pt x="1213203" y="2765621"/>
                      <a:pt x="1215113" y="2765382"/>
                      <a:pt x="1217507" y="2766850"/>
                    </a:cubicBezTo>
                    <a:cubicBezTo>
                      <a:pt x="1223975" y="2769160"/>
                      <a:pt x="1226299" y="2774905"/>
                      <a:pt x="1225647" y="2780814"/>
                    </a:cubicBezTo>
                    <a:cubicBezTo>
                      <a:pt x="1225383" y="2785633"/>
                      <a:pt x="1222923" y="2788440"/>
                      <a:pt x="1216065" y="2787219"/>
                    </a:cubicBezTo>
                    <a:cubicBezTo>
                      <a:pt x="1208303" y="2784447"/>
                      <a:pt x="1207661" y="2778075"/>
                      <a:pt x="1208313" y="2772165"/>
                    </a:cubicBezTo>
                    <a:cubicBezTo>
                      <a:pt x="1209091" y="2769987"/>
                      <a:pt x="1210193" y="2767924"/>
                      <a:pt x="1211699" y="2766772"/>
                    </a:cubicBezTo>
                    <a:close/>
                    <a:moveTo>
                      <a:pt x="3765461" y="2756437"/>
                    </a:moveTo>
                    <a:cubicBezTo>
                      <a:pt x="3779763" y="2758953"/>
                      <a:pt x="3774417" y="2777790"/>
                      <a:pt x="3780531" y="2787755"/>
                    </a:cubicBezTo>
                    <a:cubicBezTo>
                      <a:pt x="3773153" y="2800678"/>
                      <a:pt x="3761287" y="2806814"/>
                      <a:pt x="3748619" y="2803586"/>
                    </a:cubicBezTo>
                    <a:cubicBezTo>
                      <a:pt x="3735953" y="2800359"/>
                      <a:pt x="3731885" y="2788532"/>
                      <a:pt x="3734767" y="2776594"/>
                    </a:cubicBezTo>
                    <a:cubicBezTo>
                      <a:pt x="3738469" y="2762357"/>
                      <a:pt x="3752793" y="2753209"/>
                      <a:pt x="3765461" y="2756437"/>
                    </a:cubicBezTo>
                    <a:close/>
                    <a:moveTo>
                      <a:pt x="1419945" y="2654156"/>
                    </a:moveTo>
                    <a:cubicBezTo>
                      <a:pt x="1431945" y="2653479"/>
                      <a:pt x="1443155" y="2656843"/>
                      <a:pt x="1453637" y="2669553"/>
                    </a:cubicBezTo>
                    <a:cubicBezTo>
                      <a:pt x="1458213" y="2675029"/>
                      <a:pt x="1461631" y="2680093"/>
                      <a:pt x="1458037" y="2686494"/>
                    </a:cubicBezTo>
                    <a:cubicBezTo>
                      <a:pt x="1454849" y="2691760"/>
                      <a:pt x="1448999" y="2693513"/>
                      <a:pt x="1444363" y="2691857"/>
                    </a:cubicBezTo>
                    <a:cubicBezTo>
                      <a:pt x="1433937" y="2688133"/>
                      <a:pt x="1422613" y="2686009"/>
                      <a:pt x="1411701" y="2682271"/>
                    </a:cubicBezTo>
                    <a:cubicBezTo>
                      <a:pt x="1400787" y="2678534"/>
                      <a:pt x="1390289" y="2673182"/>
                      <a:pt x="1381513" y="2663003"/>
                    </a:cubicBezTo>
                    <a:cubicBezTo>
                      <a:pt x="1395157" y="2659551"/>
                      <a:pt x="1407947" y="2654833"/>
                      <a:pt x="1419945" y="2654156"/>
                    </a:cubicBezTo>
                    <a:close/>
                    <a:moveTo>
                      <a:pt x="1498637" y="2642032"/>
                    </a:moveTo>
                    <a:cubicBezTo>
                      <a:pt x="1501375" y="2640894"/>
                      <a:pt x="1504899" y="2640857"/>
                      <a:pt x="1509711" y="2642576"/>
                    </a:cubicBezTo>
                    <a:cubicBezTo>
                      <a:pt x="1521033" y="2646620"/>
                      <a:pt x="1523809" y="2653139"/>
                      <a:pt x="1518299" y="2664993"/>
                    </a:cubicBezTo>
                    <a:cubicBezTo>
                      <a:pt x="1513045" y="2679701"/>
                      <a:pt x="1502751" y="2687080"/>
                      <a:pt x="1489423" y="2685083"/>
                    </a:cubicBezTo>
                    <a:cubicBezTo>
                      <a:pt x="1479927" y="2683074"/>
                      <a:pt x="1476457" y="2674923"/>
                      <a:pt x="1481529" y="2664296"/>
                    </a:cubicBezTo>
                    <a:cubicBezTo>
                      <a:pt x="1489251" y="2658763"/>
                      <a:pt x="1490417" y="2645445"/>
                      <a:pt x="1498637" y="2642032"/>
                    </a:cubicBezTo>
                    <a:close/>
                    <a:moveTo>
                      <a:pt x="4413781" y="2607494"/>
                    </a:moveTo>
                    <a:cubicBezTo>
                      <a:pt x="4423255" y="2609552"/>
                      <a:pt x="4425455" y="2615642"/>
                      <a:pt x="4422935" y="2622699"/>
                    </a:cubicBezTo>
                    <a:cubicBezTo>
                      <a:pt x="4420415" y="2629755"/>
                      <a:pt x="4415727" y="2634713"/>
                      <a:pt x="4407965" y="2631940"/>
                    </a:cubicBezTo>
                    <a:cubicBezTo>
                      <a:pt x="4400623" y="2627991"/>
                      <a:pt x="4395415" y="2622152"/>
                      <a:pt x="4397935" y="2615096"/>
                    </a:cubicBezTo>
                    <a:cubicBezTo>
                      <a:pt x="4400457" y="2608039"/>
                      <a:pt x="4406891" y="2606358"/>
                      <a:pt x="4413781" y="2607494"/>
                    </a:cubicBezTo>
                    <a:close/>
                    <a:moveTo>
                      <a:pt x="1334263" y="2526361"/>
                    </a:moveTo>
                    <a:cubicBezTo>
                      <a:pt x="1337123" y="2526368"/>
                      <a:pt x="1340283" y="2527417"/>
                      <a:pt x="1343761" y="2529932"/>
                    </a:cubicBezTo>
                    <a:cubicBezTo>
                      <a:pt x="1353703" y="2536030"/>
                      <a:pt x="1363629" y="2545941"/>
                      <a:pt x="1354417" y="2556655"/>
                    </a:cubicBezTo>
                    <a:cubicBezTo>
                      <a:pt x="1342411" y="2567645"/>
                      <a:pt x="1345093" y="2594066"/>
                      <a:pt x="1324403" y="2584129"/>
                    </a:cubicBezTo>
                    <a:cubicBezTo>
                      <a:pt x="1311669" y="2578307"/>
                      <a:pt x="1308973" y="2555701"/>
                      <a:pt x="1316201" y="2543004"/>
                    </a:cubicBezTo>
                    <a:cubicBezTo>
                      <a:pt x="1319817" y="2535703"/>
                      <a:pt x="1325687" y="2526341"/>
                      <a:pt x="1334263" y="2526361"/>
                    </a:cubicBezTo>
                    <a:close/>
                    <a:moveTo>
                      <a:pt x="3470581" y="2517081"/>
                    </a:moveTo>
                    <a:cubicBezTo>
                      <a:pt x="3483381" y="2518939"/>
                      <a:pt x="3486343" y="2529495"/>
                      <a:pt x="3483239" y="2541956"/>
                    </a:cubicBezTo>
                    <a:cubicBezTo>
                      <a:pt x="3477745" y="2553565"/>
                      <a:pt x="3466617" y="2565874"/>
                      <a:pt x="3454245" y="2562812"/>
                    </a:cubicBezTo>
                    <a:cubicBezTo>
                      <a:pt x="3441443" y="2560953"/>
                      <a:pt x="3436619" y="2544303"/>
                      <a:pt x="3438529" y="2531415"/>
                    </a:cubicBezTo>
                    <a:cubicBezTo>
                      <a:pt x="3441729" y="2514917"/>
                      <a:pt x="3457779" y="2515221"/>
                      <a:pt x="3470581" y="2517081"/>
                    </a:cubicBezTo>
                    <a:close/>
                    <a:moveTo>
                      <a:pt x="4363493" y="2424723"/>
                    </a:moveTo>
                    <a:cubicBezTo>
                      <a:pt x="4370395" y="2427188"/>
                      <a:pt x="4377293" y="2429652"/>
                      <a:pt x="4378021" y="2438510"/>
                    </a:cubicBezTo>
                    <a:cubicBezTo>
                      <a:pt x="4375297" y="2446136"/>
                      <a:pt x="4368767" y="2446261"/>
                      <a:pt x="4361869" y="2443797"/>
                    </a:cubicBezTo>
                    <a:cubicBezTo>
                      <a:pt x="4358993" y="2442770"/>
                      <a:pt x="4355061" y="2441980"/>
                      <a:pt x="4351949" y="2440254"/>
                    </a:cubicBezTo>
                    <a:cubicBezTo>
                      <a:pt x="4348837" y="2438529"/>
                      <a:pt x="4346545" y="2435868"/>
                      <a:pt x="4346953" y="2431099"/>
                    </a:cubicBezTo>
                    <a:cubicBezTo>
                      <a:pt x="4349287" y="2424562"/>
                      <a:pt x="4356205" y="2423347"/>
                      <a:pt x="4363493" y="2424723"/>
                    </a:cubicBezTo>
                    <a:close/>
                    <a:moveTo>
                      <a:pt x="4460963" y="2412225"/>
                    </a:moveTo>
                    <a:cubicBezTo>
                      <a:pt x="4473759" y="2412027"/>
                      <a:pt x="4483559" y="2424332"/>
                      <a:pt x="4487777" y="2431708"/>
                    </a:cubicBezTo>
                    <a:cubicBezTo>
                      <a:pt x="4501671" y="2454931"/>
                      <a:pt x="4502255" y="2482530"/>
                      <a:pt x="4503997" y="2510545"/>
                    </a:cubicBezTo>
                    <a:cubicBezTo>
                      <a:pt x="4501351" y="2516122"/>
                      <a:pt x="4498085" y="2518868"/>
                      <a:pt x="4494779" y="2518991"/>
                    </a:cubicBezTo>
                    <a:cubicBezTo>
                      <a:pt x="4491471" y="2519115"/>
                      <a:pt x="4488121" y="2516614"/>
                      <a:pt x="4485311" y="2511696"/>
                    </a:cubicBezTo>
                    <a:cubicBezTo>
                      <a:pt x="4479025" y="2496407"/>
                      <a:pt x="4467863" y="2491116"/>
                      <a:pt x="4454383" y="2484997"/>
                    </a:cubicBezTo>
                    <a:cubicBezTo>
                      <a:pt x="4444275" y="2480408"/>
                      <a:pt x="4438859" y="2450349"/>
                      <a:pt x="4441631" y="2431285"/>
                    </a:cubicBezTo>
                    <a:cubicBezTo>
                      <a:pt x="4442555" y="2424929"/>
                      <a:pt x="4444389" y="2419797"/>
                      <a:pt x="4447261" y="2417236"/>
                    </a:cubicBezTo>
                    <a:cubicBezTo>
                      <a:pt x="4452097" y="2413746"/>
                      <a:pt x="4456697" y="2412291"/>
                      <a:pt x="4460963" y="2412225"/>
                    </a:cubicBezTo>
                    <a:close/>
                    <a:moveTo>
                      <a:pt x="5627755" y="2385690"/>
                    </a:moveTo>
                    <a:cubicBezTo>
                      <a:pt x="5631455" y="2397578"/>
                      <a:pt x="5640349" y="2406038"/>
                      <a:pt x="5660557" y="2401369"/>
                    </a:cubicBezTo>
                    <a:cubicBezTo>
                      <a:pt x="5677579" y="2398204"/>
                      <a:pt x="5687149" y="2412189"/>
                      <a:pt x="5691525" y="2429599"/>
                    </a:cubicBezTo>
                    <a:cubicBezTo>
                      <a:pt x="5694307" y="2447762"/>
                      <a:pt x="5715203" y="2467112"/>
                      <a:pt x="5686873" y="2483405"/>
                    </a:cubicBezTo>
                    <a:cubicBezTo>
                      <a:pt x="5680083" y="2487584"/>
                      <a:pt x="5667839" y="2488493"/>
                      <a:pt x="5666005" y="2501045"/>
                    </a:cubicBezTo>
                    <a:cubicBezTo>
                      <a:pt x="5678843" y="2509592"/>
                      <a:pt x="5684619" y="2497128"/>
                      <a:pt x="5690235" y="2492530"/>
                    </a:cubicBezTo>
                    <a:cubicBezTo>
                      <a:pt x="5697861" y="2486010"/>
                      <a:pt x="5705825" y="2482251"/>
                      <a:pt x="5713127" y="2491463"/>
                    </a:cubicBezTo>
                    <a:cubicBezTo>
                      <a:pt x="5718919" y="2497494"/>
                      <a:pt x="5717583" y="2504941"/>
                      <a:pt x="5709201" y="2509870"/>
                    </a:cubicBezTo>
                    <a:cubicBezTo>
                      <a:pt x="5707609" y="2510623"/>
                      <a:pt x="5706015" y="2511374"/>
                      <a:pt x="5706015" y="2511374"/>
                    </a:cubicBezTo>
                    <a:cubicBezTo>
                      <a:pt x="5719125" y="2545111"/>
                      <a:pt x="5687703" y="2577469"/>
                      <a:pt x="5703999" y="2609703"/>
                    </a:cubicBezTo>
                    <a:cubicBezTo>
                      <a:pt x="5707779" y="2617657"/>
                      <a:pt x="5710049" y="2622429"/>
                      <a:pt x="5707119" y="2630628"/>
                    </a:cubicBezTo>
                    <a:cubicBezTo>
                      <a:pt x="5705783" y="2638074"/>
                      <a:pt x="5699669" y="2647777"/>
                      <a:pt x="5710995" y="2653142"/>
                    </a:cubicBezTo>
                    <a:cubicBezTo>
                      <a:pt x="5719973" y="2657670"/>
                      <a:pt x="5728017" y="2649978"/>
                      <a:pt x="5732875" y="2643789"/>
                    </a:cubicBezTo>
                    <a:cubicBezTo>
                      <a:pt x="5740501" y="2637269"/>
                      <a:pt x="5745361" y="2631080"/>
                      <a:pt x="5755255" y="2629332"/>
                    </a:cubicBezTo>
                    <a:cubicBezTo>
                      <a:pt x="5774623" y="2627006"/>
                      <a:pt x="5779565" y="2616885"/>
                      <a:pt x="5771247" y="2599386"/>
                    </a:cubicBezTo>
                    <a:cubicBezTo>
                      <a:pt x="5764107" y="2582308"/>
                      <a:pt x="5767871" y="2571767"/>
                      <a:pt x="5787241" y="2569441"/>
                    </a:cubicBezTo>
                    <a:cubicBezTo>
                      <a:pt x="5802669" y="2567028"/>
                      <a:pt x="5808107" y="2551802"/>
                      <a:pt x="5820095" y="2544197"/>
                    </a:cubicBezTo>
                    <a:cubicBezTo>
                      <a:pt x="5826979" y="2554581"/>
                      <a:pt x="5833863" y="2564964"/>
                      <a:pt x="5839575" y="2574928"/>
                    </a:cubicBezTo>
                    <a:cubicBezTo>
                      <a:pt x="5854341" y="2585485"/>
                      <a:pt x="5859555" y="2600554"/>
                      <a:pt x="5860405" y="2616705"/>
                    </a:cubicBezTo>
                    <a:cubicBezTo>
                      <a:pt x="5859663" y="2633610"/>
                      <a:pt x="5868063" y="2647174"/>
                      <a:pt x="5871681" y="2662994"/>
                    </a:cubicBezTo>
                    <a:lnTo>
                      <a:pt x="5876677" y="2680994"/>
                    </a:lnTo>
                    <a:lnTo>
                      <a:pt x="5875207" y="2661414"/>
                    </a:lnTo>
                    <a:cubicBezTo>
                      <a:pt x="5887369" y="2678197"/>
                      <a:pt x="5890875" y="2697417"/>
                      <a:pt x="5888909" y="2717446"/>
                    </a:cubicBezTo>
                    <a:lnTo>
                      <a:pt x="5883177" y="2704415"/>
                    </a:lnTo>
                    <a:lnTo>
                      <a:pt x="5886735" y="2717236"/>
                    </a:lnTo>
                    <a:cubicBezTo>
                      <a:pt x="5899861" y="2769468"/>
                      <a:pt x="5912229" y="2820109"/>
                      <a:pt x="5923423" y="2870331"/>
                    </a:cubicBezTo>
                    <a:lnTo>
                      <a:pt x="5923943" y="2873770"/>
                    </a:lnTo>
                    <a:lnTo>
                      <a:pt x="5924167" y="2873232"/>
                    </a:lnTo>
                    <a:cubicBezTo>
                      <a:pt x="5938119" y="2882190"/>
                      <a:pt x="5941631" y="2883444"/>
                      <a:pt x="5958873" y="2868407"/>
                    </a:cubicBezTo>
                    <a:cubicBezTo>
                      <a:pt x="5987245" y="2848075"/>
                      <a:pt x="6007603" y="2816933"/>
                      <a:pt x="6037893" y="2798610"/>
                    </a:cubicBezTo>
                    <a:cubicBezTo>
                      <a:pt x="6059819" y="2785247"/>
                      <a:pt x="6075803" y="2773736"/>
                      <a:pt x="6070575" y="2744052"/>
                    </a:cubicBezTo>
                    <a:cubicBezTo>
                      <a:pt x="6067751" y="2729797"/>
                      <a:pt x="6081243" y="2706798"/>
                      <a:pt x="6049297" y="2711284"/>
                    </a:cubicBezTo>
                    <a:cubicBezTo>
                      <a:pt x="6044199" y="2710787"/>
                      <a:pt x="6035435" y="2698385"/>
                      <a:pt x="6046651" y="2689144"/>
                    </a:cubicBezTo>
                    <a:cubicBezTo>
                      <a:pt x="6080631" y="2664192"/>
                      <a:pt x="6082447" y="2618477"/>
                      <a:pt x="6110245" y="2588668"/>
                    </a:cubicBezTo>
                    <a:cubicBezTo>
                      <a:pt x="6116273" y="2582873"/>
                      <a:pt x="6119299" y="2570708"/>
                      <a:pt x="6124577" y="2563321"/>
                    </a:cubicBezTo>
                    <a:cubicBezTo>
                      <a:pt x="6135971" y="2546196"/>
                      <a:pt x="6138665" y="2531263"/>
                      <a:pt x="6118113" y="2518623"/>
                    </a:cubicBezTo>
                    <a:cubicBezTo>
                      <a:pt x="6110763" y="2513348"/>
                      <a:pt x="6105091" y="2503375"/>
                      <a:pt x="6099751" y="2496169"/>
                    </a:cubicBezTo>
                    <a:cubicBezTo>
                      <a:pt x="6092487" y="2486952"/>
                      <a:pt x="6077365" y="2477576"/>
                      <a:pt x="6089421" y="2465987"/>
                    </a:cubicBezTo>
                    <a:cubicBezTo>
                      <a:pt x="6099467" y="2456328"/>
                      <a:pt x="6115097" y="2460587"/>
                      <a:pt x="6126289" y="2469883"/>
                    </a:cubicBezTo>
                    <a:cubicBezTo>
                      <a:pt x="6139821" y="2480015"/>
                      <a:pt x="6154191" y="2487797"/>
                      <a:pt x="6169909" y="2488114"/>
                    </a:cubicBezTo>
                    <a:cubicBezTo>
                      <a:pt x="6175009" y="2488609"/>
                      <a:pt x="6179447" y="2483572"/>
                      <a:pt x="6184635" y="2480126"/>
                    </a:cubicBezTo>
                    <a:cubicBezTo>
                      <a:pt x="6261831" y="2526244"/>
                      <a:pt x="6335007" y="2576227"/>
                      <a:pt x="6396461" y="2640565"/>
                    </a:cubicBezTo>
                    <a:cubicBezTo>
                      <a:pt x="6429437" y="2677512"/>
                      <a:pt x="6430825" y="2703176"/>
                      <a:pt x="6405431" y="2748416"/>
                    </a:cubicBezTo>
                    <a:cubicBezTo>
                      <a:pt x="6386153" y="2783918"/>
                      <a:pt x="6373057" y="2824278"/>
                      <a:pt x="6343669" y="2854844"/>
                    </a:cubicBezTo>
                    <a:cubicBezTo>
                      <a:pt x="6328345" y="2871890"/>
                      <a:pt x="6324301" y="2894289"/>
                      <a:pt x="6321849" y="2915932"/>
                    </a:cubicBezTo>
                    <a:cubicBezTo>
                      <a:pt x="6320895" y="2940759"/>
                      <a:pt x="6307911" y="2958641"/>
                      <a:pt x="6294509" y="2977697"/>
                    </a:cubicBezTo>
                    <a:cubicBezTo>
                      <a:pt x="6263775" y="3015730"/>
                      <a:pt x="6229197" y="3049742"/>
                      <a:pt x="6202723" y="3090622"/>
                    </a:cubicBezTo>
                    <a:cubicBezTo>
                      <a:pt x="6187641" y="3114377"/>
                      <a:pt x="6162119" y="3130428"/>
                      <a:pt x="6140857" y="3149326"/>
                    </a:cubicBezTo>
                    <a:cubicBezTo>
                      <a:pt x="6092635" y="3195685"/>
                      <a:pt x="6056355" y="3252931"/>
                      <a:pt x="6014735" y="3302972"/>
                    </a:cubicBezTo>
                    <a:cubicBezTo>
                      <a:pt x="6010295" y="3308009"/>
                      <a:pt x="6003519" y="3312213"/>
                      <a:pt x="5998331" y="3315657"/>
                    </a:cubicBezTo>
                    <a:cubicBezTo>
                      <a:pt x="5981353" y="3318866"/>
                      <a:pt x="5964133" y="3315365"/>
                      <a:pt x="5948173" y="3308339"/>
                    </a:cubicBezTo>
                    <a:cubicBezTo>
                      <a:pt x="5928703" y="3300060"/>
                      <a:pt x="5909055" y="3299665"/>
                      <a:pt x="5888327" y="3294911"/>
                    </a:cubicBezTo>
                    <a:cubicBezTo>
                      <a:pt x="5886405" y="3292899"/>
                      <a:pt x="5883315" y="3290471"/>
                      <a:pt x="5881813" y="3287286"/>
                    </a:cubicBezTo>
                    <a:lnTo>
                      <a:pt x="5883911" y="3281412"/>
                    </a:lnTo>
                    <a:lnTo>
                      <a:pt x="5890493" y="3277129"/>
                    </a:lnTo>
                    <a:lnTo>
                      <a:pt x="5883923" y="3277513"/>
                    </a:lnTo>
                    <a:cubicBezTo>
                      <a:pt x="5859935" y="3274228"/>
                      <a:pt x="5835949" y="3270943"/>
                      <a:pt x="5821627" y="3296203"/>
                    </a:cubicBezTo>
                    <a:lnTo>
                      <a:pt x="5818561" y="3300141"/>
                    </a:lnTo>
                    <a:lnTo>
                      <a:pt x="5821951" y="3296903"/>
                    </a:lnTo>
                    <a:cubicBezTo>
                      <a:pt x="5810039" y="3327472"/>
                      <a:pt x="5797435" y="3337053"/>
                      <a:pt x="5780073" y="3327651"/>
                    </a:cubicBezTo>
                    <a:cubicBezTo>
                      <a:pt x="5774287" y="3324516"/>
                      <a:pt x="5767971" y="3319272"/>
                      <a:pt x="5760975" y="3311994"/>
                    </a:cubicBezTo>
                    <a:cubicBezTo>
                      <a:pt x="5742569" y="3293129"/>
                      <a:pt x="5720083" y="3278270"/>
                      <a:pt x="5711437" y="3250601"/>
                    </a:cubicBezTo>
                    <a:lnTo>
                      <a:pt x="5711909" y="3251033"/>
                    </a:lnTo>
                    <a:lnTo>
                      <a:pt x="5710977" y="3250077"/>
                    </a:lnTo>
                    <a:cubicBezTo>
                      <a:pt x="5692429" y="3231565"/>
                      <a:pt x="5677147" y="3207617"/>
                      <a:pt x="5664213" y="3184509"/>
                    </a:cubicBezTo>
                    <a:cubicBezTo>
                      <a:pt x="5644975" y="3141979"/>
                      <a:pt x="5653665" y="3102821"/>
                      <a:pt x="5671831" y="3063087"/>
                    </a:cubicBezTo>
                    <a:cubicBezTo>
                      <a:pt x="5684557" y="3038578"/>
                      <a:pt x="5675565" y="3015556"/>
                      <a:pt x="5662213" y="2993619"/>
                    </a:cubicBezTo>
                    <a:cubicBezTo>
                      <a:pt x="5646175" y="2968080"/>
                      <a:pt x="5651437" y="2942226"/>
                      <a:pt x="5677757" y="2927855"/>
                    </a:cubicBezTo>
                    <a:cubicBezTo>
                      <a:pt x="5712043" y="2909726"/>
                      <a:pt x="5740873" y="2888328"/>
                      <a:pt x="5780449" y="2881333"/>
                    </a:cubicBezTo>
                    <a:cubicBezTo>
                      <a:pt x="5818017" y="2876263"/>
                      <a:pt x="5844497" y="2854026"/>
                      <a:pt x="5807481" y="2813070"/>
                    </a:cubicBezTo>
                    <a:cubicBezTo>
                      <a:pt x="5799003" y="2803438"/>
                      <a:pt x="5794885" y="2792723"/>
                      <a:pt x="5793199" y="2778913"/>
                    </a:cubicBezTo>
                    <a:cubicBezTo>
                      <a:pt x="5792185" y="2770628"/>
                      <a:pt x="5788823" y="2761502"/>
                      <a:pt x="5780603" y="2758566"/>
                    </a:cubicBezTo>
                    <a:cubicBezTo>
                      <a:pt x="5723473" y="2736840"/>
                      <a:pt x="5699363" y="2682004"/>
                      <a:pt x="5658743" y="2643723"/>
                    </a:cubicBezTo>
                    <a:cubicBezTo>
                      <a:pt x="5642879" y="2628812"/>
                      <a:pt x="5616369" y="2614060"/>
                      <a:pt x="5620375" y="2591720"/>
                    </a:cubicBezTo>
                    <a:cubicBezTo>
                      <a:pt x="5628307" y="2550972"/>
                      <a:pt x="5612095" y="2514804"/>
                      <a:pt x="5600995" y="2479144"/>
                    </a:cubicBezTo>
                    <a:cubicBezTo>
                      <a:pt x="5598727" y="2474372"/>
                      <a:pt x="5600399" y="2469686"/>
                      <a:pt x="5598887" y="2466505"/>
                    </a:cubicBezTo>
                    <a:cubicBezTo>
                      <a:pt x="5589019" y="2447792"/>
                      <a:pt x="5583847" y="2430758"/>
                      <a:pt x="5587339" y="2416817"/>
                    </a:cubicBezTo>
                    <a:cubicBezTo>
                      <a:pt x="5590827" y="2402876"/>
                      <a:pt x="5602979" y="2392028"/>
                      <a:pt x="5627755" y="2385690"/>
                    </a:cubicBezTo>
                    <a:close/>
                    <a:moveTo>
                      <a:pt x="4199025" y="2383610"/>
                    </a:moveTo>
                    <a:cubicBezTo>
                      <a:pt x="4210317" y="2393071"/>
                      <a:pt x="4222037" y="2401329"/>
                      <a:pt x="4213655" y="2417332"/>
                    </a:cubicBezTo>
                    <a:cubicBezTo>
                      <a:pt x="4209355" y="2429367"/>
                      <a:pt x="4201939" y="2438931"/>
                      <a:pt x="4186131" y="2434642"/>
                    </a:cubicBezTo>
                    <a:cubicBezTo>
                      <a:pt x="4169143" y="2429931"/>
                      <a:pt x="4171399" y="2419880"/>
                      <a:pt x="4176127" y="2406642"/>
                    </a:cubicBezTo>
                    <a:cubicBezTo>
                      <a:pt x="4179995" y="2395811"/>
                      <a:pt x="4183541" y="2382150"/>
                      <a:pt x="4199025" y="2383610"/>
                    </a:cubicBezTo>
                    <a:close/>
                    <a:moveTo>
                      <a:pt x="4331715" y="2378348"/>
                    </a:moveTo>
                    <a:cubicBezTo>
                      <a:pt x="4341653" y="2381898"/>
                      <a:pt x="4341055" y="2391409"/>
                      <a:pt x="4342471" y="2399209"/>
                    </a:cubicBezTo>
                    <a:cubicBezTo>
                      <a:pt x="4343029" y="2405487"/>
                      <a:pt x="4337761" y="2408468"/>
                      <a:pt x="4332323" y="2404094"/>
                    </a:cubicBezTo>
                    <a:cubicBezTo>
                      <a:pt x="4324013" y="2399910"/>
                      <a:pt x="4316475" y="2393571"/>
                      <a:pt x="4318313" y="2384502"/>
                    </a:cubicBezTo>
                    <a:cubicBezTo>
                      <a:pt x="4318997" y="2378668"/>
                      <a:pt x="4325121" y="2377207"/>
                      <a:pt x="4331715" y="2378348"/>
                    </a:cubicBezTo>
                    <a:close/>
                    <a:moveTo>
                      <a:pt x="1560197" y="2311754"/>
                    </a:moveTo>
                    <a:cubicBezTo>
                      <a:pt x="1569715" y="2316472"/>
                      <a:pt x="1565959" y="2326989"/>
                      <a:pt x="1567599" y="2334164"/>
                    </a:cubicBezTo>
                    <a:cubicBezTo>
                      <a:pt x="1563433" y="2341900"/>
                      <a:pt x="1558027" y="2349192"/>
                      <a:pt x="1548093" y="2345643"/>
                    </a:cubicBezTo>
                    <a:cubicBezTo>
                      <a:pt x="1538573" y="2340925"/>
                      <a:pt x="1534449" y="2332865"/>
                      <a:pt x="1539033" y="2323960"/>
                    </a:cubicBezTo>
                    <a:cubicBezTo>
                      <a:pt x="1543195" y="2316223"/>
                      <a:pt x="1549435" y="2306594"/>
                      <a:pt x="1560197" y="2311754"/>
                    </a:cubicBezTo>
                    <a:close/>
                    <a:moveTo>
                      <a:pt x="1694375" y="2272176"/>
                    </a:moveTo>
                    <a:cubicBezTo>
                      <a:pt x="1696997" y="2272868"/>
                      <a:pt x="1699665" y="2274718"/>
                      <a:pt x="1702377" y="2278300"/>
                    </a:cubicBezTo>
                    <a:cubicBezTo>
                      <a:pt x="1712049" y="2292206"/>
                      <a:pt x="1718181" y="2304847"/>
                      <a:pt x="1704477" y="2320854"/>
                    </a:cubicBezTo>
                    <a:cubicBezTo>
                      <a:pt x="1688355" y="2339916"/>
                      <a:pt x="1668227" y="2336646"/>
                      <a:pt x="1648101" y="2333376"/>
                    </a:cubicBezTo>
                    <a:cubicBezTo>
                      <a:pt x="1642583" y="2332058"/>
                      <a:pt x="1639957" y="2329161"/>
                      <a:pt x="1639725" y="2325158"/>
                    </a:cubicBezTo>
                    <a:cubicBezTo>
                      <a:pt x="1639489" y="2321156"/>
                      <a:pt x="1641647" y="2316048"/>
                      <a:pt x="1645693" y="2310308"/>
                    </a:cubicBezTo>
                    <a:cubicBezTo>
                      <a:pt x="1651779" y="2300724"/>
                      <a:pt x="1657925" y="2287243"/>
                      <a:pt x="1671859" y="2281769"/>
                    </a:cubicBezTo>
                    <a:cubicBezTo>
                      <a:pt x="1679033" y="2278453"/>
                      <a:pt x="1686507" y="2270100"/>
                      <a:pt x="1694375" y="2272176"/>
                    </a:cubicBezTo>
                    <a:close/>
                    <a:moveTo>
                      <a:pt x="1887611" y="2119560"/>
                    </a:moveTo>
                    <a:cubicBezTo>
                      <a:pt x="1894539" y="2120546"/>
                      <a:pt x="1901859" y="2122589"/>
                      <a:pt x="1909511" y="2125322"/>
                    </a:cubicBezTo>
                    <a:cubicBezTo>
                      <a:pt x="1918931" y="2128687"/>
                      <a:pt x="1928413" y="2128158"/>
                      <a:pt x="1931181" y="2127841"/>
                    </a:cubicBezTo>
                    <a:cubicBezTo>
                      <a:pt x="1949193" y="2136885"/>
                      <a:pt x="1964087" y="2143510"/>
                      <a:pt x="1975797" y="2151609"/>
                    </a:cubicBezTo>
                    <a:cubicBezTo>
                      <a:pt x="1994157" y="2163388"/>
                      <a:pt x="1996261" y="2179802"/>
                      <a:pt x="1979813" y="2196115"/>
                    </a:cubicBezTo>
                    <a:cubicBezTo>
                      <a:pt x="1947745" y="2226428"/>
                      <a:pt x="1909151" y="2245273"/>
                      <a:pt x="1864509" y="2247600"/>
                    </a:cubicBezTo>
                    <a:cubicBezTo>
                      <a:pt x="1833293" y="2249503"/>
                      <a:pt x="1802907" y="2249090"/>
                      <a:pt x="1773157" y="2258042"/>
                    </a:cubicBezTo>
                    <a:cubicBezTo>
                      <a:pt x="1768209" y="2258885"/>
                      <a:pt x="1762967" y="2259623"/>
                      <a:pt x="1758189" y="2259059"/>
                    </a:cubicBezTo>
                    <a:cubicBezTo>
                      <a:pt x="1753413" y="2258496"/>
                      <a:pt x="1749101" y="2256628"/>
                      <a:pt x="1746013" y="2252262"/>
                    </a:cubicBezTo>
                    <a:cubicBezTo>
                      <a:pt x="1738661" y="2243110"/>
                      <a:pt x="1746265" y="2236690"/>
                      <a:pt x="1751515" y="2229428"/>
                    </a:cubicBezTo>
                    <a:cubicBezTo>
                      <a:pt x="1754759" y="2224061"/>
                      <a:pt x="1760009" y="2216800"/>
                      <a:pt x="1759307" y="2211328"/>
                    </a:cubicBezTo>
                    <a:cubicBezTo>
                      <a:pt x="1756489" y="2202490"/>
                      <a:pt x="1755397" y="2195329"/>
                      <a:pt x="1755853" y="2189579"/>
                    </a:cubicBezTo>
                    <a:cubicBezTo>
                      <a:pt x="1757225" y="2172326"/>
                      <a:pt x="1772543" y="2167764"/>
                      <a:pt x="1797101" y="2168704"/>
                    </a:cubicBezTo>
                    <a:cubicBezTo>
                      <a:pt x="1812885" y="2169121"/>
                      <a:pt x="1831147" y="2162591"/>
                      <a:pt x="1837285" y="2149122"/>
                    </a:cubicBezTo>
                    <a:cubicBezTo>
                      <a:pt x="1849547" y="2123156"/>
                      <a:pt x="1866825" y="2116601"/>
                      <a:pt x="1887611" y="2119560"/>
                    </a:cubicBezTo>
                    <a:close/>
                    <a:moveTo>
                      <a:pt x="500894" y="2050872"/>
                    </a:moveTo>
                    <a:cubicBezTo>
                      <a:pt x="510809" y="2049454"/>
                      <a:pt x="522167" y="2051858"/>
                      <a:pt x="533460" y="2057214"/>
                    </a:cubicBezTo>
                    <a:cubicBezTo>
                      <a:pt x="554123" y="2065917"/>
                      <a:pt x="557713" y="2081748"/>
                      <a:pt x="554941" y="2100598"/>
                    </a:cubicBezTo>
                    <a:cubicBezTo>
                      <a:pt x="549647" y="2144998"/>
                      <a:pt x="562091" y="2187799"/>
                      <a:pt x="555206" y="2232955"/>
                    </a:cubicBezTo>
                    <a:cubicBezTo>
                      <a:pt x="550254" y="2261606"/>
                      <a:pt x="576848" y="2286977"/>
                      <a:pt x="596835" y="2308665"/>
                    </a:cubicBezTo>
                    <a:cubicBezTo>
                      <a:pt x="634550" y="2347267"/>
                      <a:pt x="654860" y="2390231"/>
                      <a:pt x="636758" y="2444606"/>
                    </a:cubicBezTo>
                    <a:cubicBezTo>
                      <a:pt x="635501" y="2448125"/>
                      <a:pt x="634578" y="2454408"/>
                      <a:pt x="637253" y="2458009"/>
                    </a:cubicBezTo>
                    <a:cubicBezTo>
                      <a:pt x="656144" y="2493854"/>
                      <a:pt x="648593" y="2533481"/>
                      <a:pt x="652087" y="2571762"/>
                    </a:cubicBezTo>
                    <a:cubicBezTo>
                      <a:pt x="660988" y="2668849"/>
                      <a:pt x="618446" y="2743591"/>
                      <a:pt x="561847" y="2813312"/>
                    </a:cubicBezTo>
                    <a:cubicBezTo>
                      <a:pt x="549288" y="2829989"/>
                      <a:pt x="539489" y="2846328"/>
                      <a:pt x="536300" y="2866351"/>
                    </a:cubicBezTo>
                    <a:cubicBezTo>
                      <a:pt x="525053" y="2931110"/>
                      <a:pt x="518492" y="2997543"/>
                      <a:pt x="519795" y="3064139"/>
                    </a:cubicBezTo>
                    <a:cubicBezTo>
                      <a:pt x="523851" y="3148914"/>
                      <a:pt x="523136" y="3235951"/>
                      <a:pt x="503597" y="3320233"/>
                    </a:cubicBezTo>
                    <a:cubicBezTo>
                      <a:pt x="495712" y="3357096"/>
                      <a:pt x="473354" y="3390111"/>
                      <a:pt x="458024" y="3425636"/>
                    </a:cubicBezTo>
                    <a:cubicBezTo>
                      <a:pt x="455929" y="3431501"/>
                      <a:pt x="450320" y="3436110"/>
                      <a:pt x="449397" y="3442394"/>
                    </a:cubicBezTo>
                    <a:cubicBezTo>
                      <a:pt x="430029" y="3518801"/>
                      <a:pt x="383809" y="3581649"/>
                      <a:pt x="329144" y="3634867"/>
                    </a:cubicBezTo>
                    <a:cubicBezTo>
                      <a:pt x="293732" y="3671156"/>
                      <a:pt x="303082" y="3711529"/>
                      <a:pt x="304565" y="3751738"/>
                    </a:cubicBezTo>
                    <a:cubicBezTo>
                      <a:pt x="306642" y="3782900"/>
                      <a:pt x="307965" y="3812470"/>
                      <a:pt x="301005" y="3843049"/>
                    </a:cubicBezTo>
                    <a:cubicBezTo>
                      <a:pt x="295386" y="3866172"/>
                      <a:pt x="289101" y="3883767"/>
                      <a:pt x="261489" y="3887130"/>
                    </a:cubicBezTo>
                    <a:cubicBezTo>
                      <a:pt x="253204" y="3888139"/>
                      <a:pt x="241320" y="3891830"/>
                      <a:pt x="237550" y="3902386"/>
                    </a:cubicBezTo>
                    <a:cubicBezTo>
                      <a:pt x="234531" y="3914535"/>
                      <a:pt x="244233" y="3920645"/>
                      <a:pt x="253099" y="3929103"/>
                    </a:cubicBezTo>
                    <a:cubicBezTo>
                      <a:pt x="268152" y="3942415"/>
                      <a:pt x="282369" y="3958075"/>
                      <a:pt x="297422" y="3971387"/>
                    </a:cubicBezTo>
                    <a:cubicBezTo>
                      <a:pt x="306706" y="3978670"/>
                      <a:pt x="310468" y="3986627"/>
                      <a:pt x="305526" y="3996766"/>
                    </a:cubicBezTo>
                    <a:cubicBezTo>
                      <a:pt x="287091" y="4048377"/>
                      <a:pt x="265894" y="4100323"/>
                      <a:pt x="273310" y="4157200"/>
                    </a:cubicBezTo>
                    <a:cubicBezTo>
                      <a:pt x="273225" y="4161138"/>
                      <a:pt x="267618" y="4165747"/>
                      <a:pt x="265942" y="4170439"/>
                    </a:cubicBezTo>
                    <a:cubicBezTo>
                      <a:pt x="263932" y="4172367"/>
                      <a:pt x="262342" y="4173121"/>
                      <a:pt x="261923" y="4174294"/>
                    </a:cubicBezTo>
                    <a:lnTo>
                      <a:pt x="250990" y="4175786"/>
                    </a:lnTo>
                    <a:lnTo>
                      <a:pt x="267293" y="4176817"/>
                    </a:lnTo>
                    <a:cubicBezTo>
                      <a:pt x="242229" y="4213422"/>
                      <a:pt x="249060" y="4261421"/>
                      <a:pt x="218504" y="4294762"/>
                    </a:cubicBezTo>
                    <a:cubicBezTo>
                      <a:pt x="210067" y="4303465"/>
                      <a:pt x="205944" y="4315008"/>
                      <a:pt x="194021" y="4318559"/>
                    </a:cubicBezTo>
                    <a:cubicBezTo>
                      <a:pt x="174386" y="4280306"/>
                      <a:pt x="157938" y="4240588"/>
                      <a:pt x="150227" y="4198783"/>
                    </a:cubicBezTo>
                    <a:lnTo>
                      <a:pt x="155837" y="4196917"/>
                    </a:lnTo>
                    <a:lnTo>
                      <a:pt x="149375" y="4193611"/>
                    </a:lnTo>
                    <a:lnTo>
                      <a:pt x="142679" y="4183467"/>
                    </a:lnTo>
                    <a:lnTo>
                      <a:pt x="142692" y="4183525"/>
                    </a:lnTo>
                    <a:cubicBezTo>
                      <a:pt x="107575" y="4138262"/>
                      <a:pt x="83862" y="4090528"/>
                      <a:pt x="106172" y="4031747"/>
                    </a:cubicBezTo>
                    <a:lnTo>
                      <a:pt x="106654" y="4033752"/>
                    </a:lnTo>
                    <a:lnTo>
                      <a:pt x="106118" y="4030027"/>
                    </a:lnTo>
                    <a:cubicBezTo>
                      <a:pt x="90761" y="3958410"/>
                      <a:pt x="77745" y="3887630"/>
                      <a:pt x="61967" y="3817186"/>
                    </a:cubicBezTo>
                    <a:cubicBezTo>
                      <a:pt x="56626" y="3791471"/>
                      <a:pt x="48942" y="3764919"/>
                      <a:pt x="41593" y="3741132"/>
                    </a:cubicBezTo>
                    <a:cubicBezTo>
                      <a:pt x="10848" y="3653437"/>
                      <a:pt x="16417" y="3560199"/>
                      <a:pt x="11696" y="3469896"/>
                    </a:cubicBezTo>
                    <a:cubicBezTo>
                      <a:pt x="6403" y="3351614"/>
                      <a:pt x="-1232" y="3232497"/>
                      <a:pt x="168" y="3113961"/>
                    </a:cubicBezTo>
                    <a:cubicBezTo>
                      <a:pt x="1550" y="3032452"/>
                      <a:pt x="-1754" y="2949269"/>
                      <a:pt x="14187" y="2867670"/>
                    </a:cubicBezTo>
                    <a:cubicBezTo>
                      <a:pt x="19892" y="2840610"/>
                      <a:pt x="33375" y="2817651"/>
                      <a:pt x="47276" y="2793519"/>
                    </a:cubicBezTo>
                    <a:cubicBezTo>
                      <a:pt x="55066" y="2779107"/>
                      <a:pt x="58503" y="2765786"/>
                      <a:pt x="49810" y="2749454"/>
                    </a:cubicBezTo>
                    <a:cubicBezTo>
                      <a:pt x="38355" y="2733459"/>
                      <a:pt x="38784" y="2713773"/>
                      <a:pt x="49002" y="2696261"/>
                    </a:cubicBezTo>
                    <a:cubicBezTo>
                      <a:pt x="111485" y="2573090"/>
                      <a:pt x="152973" y="2438453"/>
                      <a:pt x="225997" y="2319049"/>
                    </a:cubicBezTo>
                    <a:cubicBezTo>
                      <a:pt x="244327" y="2308401"/>
                      <a:pt x="242831" y="2286706"/>
                      <a:pt x="249868" y="2270702"/>
                    </a:cubicBezTo>
                    <a:cubicBezTo>
                      <a:pt x="261010" y="2246906"/>
                      <a:pt x="274568" y="2238523"/>
                      <a:pt x="296231" y="2255520"/>
                    </a:cubicBezTo>
                    <a:cubicBezTo>
                      <a:pt x="305514" y="2262803"/>
                      <a:pt x="313713" y="2265731"/>
                      <a:pt x="322501" y="2259612"/>
                    </a:cubicBezTo>
                    <a:cubicBezTo>
                      <a:pt x="352048" y="2239746"/>
                      <a:pt x="388202" y="2223562"/>
                      <a:pt x="399268" y="2185191"/>
                    </a:cubicBezTo>
                    <a:cubicBezTo>
                      <a:pt x="412513" y="2137017"/>
                      <a:pt x="455200" y="2109940"/>
                      <a:pt x="476977" y="2067459"/>
                    </a:cubicBezTo>
                    <a:cubicBezTo>
                      <a:pt x="482504" y="2057530"/>
                      <a:pt x="490978" y="2052291"/>
                      <a:pt x="500894" y="2050872"/>
                    </a:cubicBezTo>
                    <a:close/>
                    <a:moveTo>
                      <a:pt x="4260525" y="1965240"/>
                    </a:moveTo>
                    <a:cubicBezTo>
                      <a:pt x="4265639" y="1965056"/>
                      <a:pt x="4271013" y="1966976"/>
                      <a:pt x="4273607" y="1969139"/>
                    </a:cubicBezTo>
                    <a:cubicBezTo>
                      <a:pt x="4285175" y="1978223"/>
                      <a:pt x="4308649" y="1984132"/>
                      <a:pt x="4305159" y="2001451"/>
                    </a:cubicBezTo>
                    <a:cubicBezTo>
                      <a:pt x="4301255" y="2016146"/>
                      <a:pt x="4284519" y="2006454"/>
                      <a:pt x="4274571" y="2004140"/>
                    </a:cubicBezTo>
                    <a:cubicBezTo>
                      <a:pt x="4257069" y="2000363"/>
                      <a:pt x="4243913" y="1991951"/>
                      <a:pt x="4248993" y="1973962"/>
                    </a:cubicBezTo>
                    <a:cubicBezTo>
                      <a:pt x="4250553" y="1967712"/>
                      <a:pt x="4255409" y="1965424"/>
                      <a:pt x="4260525" y="1965240"/>
                    </a:cubicBezTo>
                    <a:close/>
                    <a:moveTo>
                      <a:pt x="2796647" y="1924211"/>
                    </a:moveTo>
                    <a:cubicBezTo>
                      <a:pt x="2803427" y="1924668"/>
                      <a:pt x="2812437" y="1927886"/>
                      <a:pt x="2821653" y="1930524"/>
                    </a:cubicBezTo>
                    <a:cubicBezTo>
                      <a:pt x="2839717" y="1933046"/>
                      <a:pt x="2841533" y="1950723"/>
                      <a:pt x="2837711" y="1969005"/>
                    </a:cubicBezTo>
                    <a:cubicBezTo>
                      <a:pt x="2833847" y="1991203"/>
                      <a:pt x="2813795" y="1986660"/>
                      <a:pt x="2800581" y="1981940"/>
                    </a:cubicBezTo>
                    <a:cubicBezTo>
                      <a:pt x="2776553" y="1973358"/>
                      <a:pt x="2783651" y="1949695"/>
                      <a:pt x="2785025" y="1934468"/>
                    </a:cubicBezTo>
                    <a:cubicBezTo>
                      <a:pt x="2785319" y="1926059"/>
                      <a:pt x="2789867" y="1923754"/>
                      <a:pt x="2796647" y="1924211"/>
                    </a:cubicBezTo>
                    <a:close/>
                    <a:moveTo>
                      <a:pt x="3540149" y="1913017"/>
                    </a:moveTo>
                    <a:cubicBezTo>
                      <a:pt x="3544003" y="1912935"/>
                      <a:pt x="3548427" y="1914515"/>
                      <a:pt x="3552555" y="1915989"/>
                    </a:cubicBezTo>
                    <a:cubicBezTo>
                      <a:pt x="3556093" y="1917253"/>
                      <a:pt x="3561635" y="1916639"/>
                      <a:pt x="3561993" y="1919360"/>
                    </a:cubicBezTo>
                    <a:cubicBezTo>
                      <a:pt x="3588289" y="1961171"/>
                      <a:pt x="3625793" y="1934370"/>
                      <a:pt x="3658569" y="1935703"/>
                    </a:cubicBezTo>
                    <a:cubicBezTo>
                      <a:pt x="3668829" y="1936774"/>
                      <a:pt x="3687143" y="1926459"/>
                      <a:pt x="3688469" y="1945086"/>
                    </a:cubicBezTo>
                    <a:cubicBezTo>
                      <a:pt x="3690617" y="1961414"/>
                      <a:pt x="3681739" y="1975100"/>
                      <a:pt x="3661169" y="1976830"/>
                    </a:cubicBezTo>
                    <a:cubicBezTo>
                      <a:pt x="3629523" y="1979789"/>
                      <a:pt x="3600233" y="1983590"/>
                      <a:pt x="3569353" y="1988121"/>
                    </a:cubicBezTo>
                    <a:cubicBezTo>
                      <a:pt x="3576747" y="1967422"/>
                      <a:pt x="3580959" y="1948179"/>
                      <a:pt x="3547615" y="1959609"/>
                    </a:cubicBezTo>
                    <a:cubicBezTo>
                      <a:pt x="3538483" y="1962830"/>
                      <a:pt x="3529815" y="1961032"/>
                      <a:pt x="3525203" y="1951604"/>
                    </a:cubicBezTo>
                    <a:cubicBezTo>
                      <a:pt x="3522127" y="1945318"/>
                      <a:pt x="3522693" y="1940010"/>
                      <a:pt x="3524491" y="1934979"/>
                    </a:cubicBezTo>
                    <a:cubicBezTo>
                      <a:pt x="3526287" y="1929948"/>
                      <a:pt x="3529315" y="1925194"/>
                      <a:pt x="3531163" y="1920019"/>
                    </a:cubicBezTo>
                    <a:cubicBezTo>
                      <a:pt x="3533011" y="1914844"/>
                      <a:pt x="3536295" y="1913099"/>
                      <a:pt x="3540149" y="1913017"/>
                    </a:cubicBezTo>
                    <a:close/>
                    <a:moveTo>
                      <a:pt x="3062387" y="1861597"/>
                    </a:moveTo>
                    <a:cubicBezTo>
                      <a:pt x="3079857" y="1862586"/>
                      <a:pt x="3093823" y="1866261"/>
                      <a:pt x="3104163" y="1876519"/>
                    </a:cubicBezTo>
                    <a:cubicBezTo>
                      <a:pt x="3113789" y="1885209"/>
                      <a:pt x="3117951" y="1898513"/>
                      <a:pt x="3108145" y="1908140"/>
                    </a:cubicBezTo>
                    <a:cubicBezTo>
                      <a:pt x="3103035" y="1913537"/>
                      <a:pt x="3098773" y="1912998"/>
                      <a:pt x="3094849" y="1910613"/>
                    </a:cubicBezTo>
                    <a:cubicBezTo>
                      <a:pt x="3090929" y="1908227"/>
                      <a:pt x="3087347" y="1903993"/>
                      <a:pt x="3083603" y="1902000"/>
                    </a:cubicBezTo>
                    <a:cubicBezTo>
                      <a:pt x="3071717" y="1892502"/>
                      <a:pt x="3062923" y="1881483"/>
                      <a:pt x="3062387" y="1861597"/>
                    </a:cubicBezTo>
                    <a:close/>
                    <a:moveTo>
                      <a:pt x="3673635" y="1823754"/>
                    </a:moveTo>
                    <a:cubicBezTo>
                      <a:pt x="3675381" y="1823303"/>
                      <a:pt x="3677447" y="1823734"/>
                      <a:pt x="3679697" y="1824537"/>
                    </a:cubicBezTo>
                    <a:cubicBezTo>
                      <a:pt x="3684155" y="1829815"/>
                      <a:pt x="3695405" y="1833833"/>
                      <a:pt x="3691903" y="1843638"/>
                    </a:cubicBezTo>
                    <a:cubicBezTo>
                      <a:pt x="3690347" y="1847996"/>
                      <a:pt x="3685069" y="1848568"/>
                      <a:pt x="3681693" y="1847362"/>
                    </a:cubicBezTo>
                    <a:cubicBezTo>
                      <a:pt x="3674207" y="1843459"/>
                      <a:pt x="3667109" y="1838467"/>
                      <a:pt x="3669487" y="1828261"/>
                    </a:cubicBezTo>
                    <a:cubicBezTo>
                      <a:pt x="3670461" y="1825537"/>
                      <a:pt x="3671887" y="1824204"/>
                      <a:pt x="3673635" y="1823754"/>
                    </a:cubicBezTo>
                    <a:close/>
                    <a:moveTo>
                      <a:pt x="3035599" y="1816365"/>
                    </a:moveTo>
                    <a:cubicBezTo>
                      <a:pt x="3045095" y="1821146"/>
                      <a:pt x="3049183" y="1825385"/>
                      <a:pt x="3046101" y="1834009"/>
                    </a:cubicBezTo>
                    <a:cubicBezTo>
                      <a:pt x="3044263" y="1843077"/>
                      <a:pt x="3035491" y="1844112"/>
                      <a:pt x="3026797" y="1841006"/>
                    </a:cubicBezTo>
                    <a:cubicBezTo>
                      <a:pt x="3021025" y="1837555"/>
                      <a:pt x="3016137" y="1831642"/>
                      <a:pt x="3018777" y="1824249"/>
                    </a:cubicBezTo>
                    <a:cubicBezTo>
                      <a:pt x="3020615" y="1815181"/>
                      <a:pt x="3028947" y="1815378"/>
                      <a:pt x="3035599" y="1816365"/>
                    </a:cubicBezTo>
                    <a:close/>
                    <a:moveTo>
                      <a:pt x="3414665" y="1792109"/>
                    </a:moveTo>
                    <a:cubicBezTo>
                      <a:pt x="3417549" y="1792995"/>
                      <a:pt x="3419853" y="1795220"/>
                      <a:pt x="3421077" y="1799289"/>
                    </a:cubicBezTo>
                    <a:cubicBezTo>
                      <a:pt x="3429757" y="1827476"/>
                      <a:pt x="3446101" y="1826712"/>
                      <a:pt x="3468033" y="1825303"/>
                    </a:cubicBezTo>
                    <a:cubicBezTo>
                      <a:pt x="3472013" y="1825404"/>
                      <a:pt x="3476765" y="1827101"/>
                      <a:pt x="3483539" y="1826882"/>
                    </a:cubicBezTo>
                    <a:cubicBezTo>
                      <a:pt x="3496537" y="1835485"/>
                      <a:pt x="3500803" y="1842289"/>
                      <a:pt x="3485027" y="1856460"/>
                    </a:cubicBezTo>
                    <a:cubicBezTo>
                      <a:pt x="3458361" y="1878624"/>
                      <a:pt x="3458645" y="1885327"/>
                      <a:pt x="3489809" y="1903060"/>
                    </a:cubicBezTo>
                    <a:cubicBezTo>
                      <a:pt x="3500431" y="1910816"/>
                      <a:pt x="3496735" y="1917418"/>
                      <a:pt x="3496599" y="1925292"/>
                    </a:cubicBezTo>
                    <a:cubicBezTo>
                      <a:pt x="3495629" y="1935508"/>
                      <a:pt x="3493119" y="1942534"/>
                      <a:pt x="3479987" y="1941804"/>
                    </a:cubicBezTo>
                    <a:cubicBezTo>
                      <a:pt x="3470837" y="1941177"/>
                      <a:pt x="3459663" y="1942466"/>
                      <a:pt x="3450865" y="1944605"/>
                    </a:cubicBezTo>
                    <a:cubicBezTo>
                      <a:pt x="3440251" y="1948076"/>
                      <a:pt x="3430719" y="1952264"/>
                      <a:pt x="3425663" y="1950953"/>
                    </a:cubicBezTo>
                    <a:cubicBezTo>
                      <a:pt x="3420607" y="1949643"/>
                      <a:pt x="3420025" y="1942833"/>
                      <a:pt x="3427311" y="1924309"/>
                    </a:cubicBezTo>
                    <a:cubicBezTo>
                      <a:pt x="3433937" y="1909511"/>
                      <a:pt x="3420723" y="1890267"/>
                      <a:pt x="3405769" y="1879644"/>
                    </a:cubicBezTo>
                    <a:cubicBezTo>
                      <a:pt x="3386481" y="1866152"/>
                      <a:pt x="3373669" y="1823286"/>
                      <a:pt x="3386299" y="1806672"/>
                    </a:cubicBezTo>
                    <a:cubicBezTo>
                      <a:pt x="3392107" y="1798844"/>
                      <a:pt x="3406009" y="1789450"/>
                      <a:pt x="3414665" y="1792109"/>
                    </a:cubicBezTo>
                    <a:close/>
                    <a:moveTo>
                      <a:pt x="3716357" y="1785605"/>
                    </a:moveTo>
                    <a:cubicBezTo>
                      <a:pt x="3721733" y="1784094"/>
                      <a:pt x="3728297" y="1785065"/>
                      <a:pt x="3735039" y="1787473"/>
                    </a:cubicBezTo>
                    <a:cubicBezTo>
                      <a:pt x="3743183" y="1791755"/>
                      <a:pt x="3756311" y="1793698"/>
                      <a:pt x="3749865" y="1807871"/>
                    </a:cubicBezTo>
                    <a:cubicBezTo>
                      <a:pt x="3744647" y="1822482"/>
                      <a:pt x="3733023" y="1827941"/>
                      <a:pt x="3717443" y="1825123"/>
                    </a:cubicBezTo>
                    <a:cubicBezTo>
                      <a:pt x="3705187" y="1820745"/>
                      <a:pt x="3700007" y="1812030"/>
                      <a:pt x="3704791" y="1798636"/>
                    </a:cubicBezTo>
                    <a:cubicBezTo>
                      <a:pt x="3706789" y="1791112"/>
                      <a:pt x="3710979" y="1787117"/>
                      <a:pt x="3716357" y="1785605"/>
                    </a:cubicBezTo>
                    <a:close/>
                    <a:moveTo>
                      <a:pt x="2958393" y="1777007"/>
                    </a:moveTo>
                    <a:cubicBezTo>
                      <a:pt x="2967613" y="1786681"/>
                      <a:pt x="2970111" y="1787574"/>
                      <a:pt x="2969303" y="1789838"/>
                    </a:cubicBezTo>
                    <a:cubicBezTo>
                      <a:pt x="2965259" y="1801157"/>
                      <a:pt x="2986493" y="1808741"/>
                      <a:pt x="2976645" y="1820540"/>
                    </a:cubicBezTo>
                    <a:cubicBezTo>
                      <a:pt x="2976645" y="1820540"/>
                      <a:pt x="2970839" y="1821019"/>
                      <a:pt x="2968747" y="1818995"/>
                    </a:cubicBezTo>
                    <a:cubicBezTo>
                      <a:pt x="2954127" y="1808667"/>
                      <a:pt x="2962321" y="1797554"/>
                      <a:pt x="2958393" y="1777007"/>
                    </a:cubicBezTo>
                    <a:close/>
                    <a:moveTo>
                      <a:pt x="3244259" y="1746061"/>
                    </a:moveTo>
                    <a:cubicBezTo>
                      <a:pt x="3249573" y="1746744"/>
                      <a:pt x="3251343" y="1753456"/>
                      <a:pt x="3248955" y="1756249"/>
                    </a:cubicBezTo>
                    <a:cubicBezTo>
                      <a:pt x="3244643" y="1764434"/>
                      <a:pt x="3236557" y="1767624"/>
                      <a:pt x="3227547" y="1765622"/>
                    </a:cubicBezTo>
                    <a:cubicBezTo>
                      <a:pt x="3221001" y="1764499"/>
                      <a:pt x="3222541" y="1760186"/>
                      <a:pt x="3222851" y="1755434"/>
                    </a:cubicBezTo>
                    <a:cubicBezTo>
                      <a:pt x="3228011" y="1748768"/>
                      <a:pt x="3235249" y="1744059"/>
                      <a:pt x="3244259" y="1746061"/>
                    </a:cubicBezTo>
                    <a:close/>
                    <a:moveTo>
                      <a:pt x="3052109" y="1588782"/>
                    </a:moveTo>
                    <a:cubicBezTo>
                      <a:pt x="3066439" y="1593901"/>
                      <a:pt x="3059061" y="1607019"/>
                      <a:pt x="3055319" y="1617498"/>
                    </a:cubicBezTo>
                    <a:cubicBezTo>
                      <a:pt x="3050435" y="1623631"/>
                      <a:pt x="3052609" y="1640162"/>
                      <a:pt x="3036305" y="1633025"/>
                    </a:cubicBezTo>
                    <a:cubicBezTo>
                      <a:pt x="3027167" y="1628448"/>
                      <a:pt x="3028937" y="1615952"/>
                      <a:pt x="3031069" y="1606211"/>
                    </a:cubicBezTo>
                    <a:cubicBezTo>
                      <a:pt x="3034397" y="1596897"/>
                      <a:pt x="3041359" y="1584942"/>
                      <a:pt x="3052109" y="1588782"/>
                    </a:cubicBezTo>
                    <a:close/>
                    <a:moveTo>
                      <a:pt x="2734299" y="1438180"/>
                    </a:moveTo>
                    <a:cubicBezTo>
                      <a:pt x="2738039" y="1437240"/>
                      <a:pt x="2742103" y="1437992"/>
                      <a:pt x="2746273" y="1440181"/>
                    </a:cubicBezTo>
                    <a:cubicBezTo>
                      <a:pt x="2754611" y="1444560"/>
                      <a:pt x="2758769" y="1450247"/>
                      <a:pt x="2754777" y="1461424"/>
                    </a:cubicBezTo>
                    <a:cubicBezTo>
                      <a:pt x="2750911" y="1467046"/>
                      <a:pt x="2746841" y="1468043"/>
                      <a:pt x="2742641" y="1467243"/>
                    </a:cubicBezTo>
                    <a:cubicBezTo>
                      <a:pt x="2738439" y="1466443"/>
                      <a:pt x="2734107" y="1463844"/>
                      <a:pt x="2729715" y="1462276"/>
                    </a:cubicBezTo>
                    <a:cubicBezTo>
                      <a:pt x="2722685" y="1461165"/>
                      <a:pt x="2717429" y="1455087"/>
                      <a:pt x="2724271" y="1446327"/>
                    </a:cubicBezTo>
                    <a:cubicBezTo>
                      <a:pt x="2727145" y="1441751"/>
                      <a:pt x="2730559" y="1439120"/>
                      <a:pt x="2734299" y="1438180"/>
                    </a:cubicBezTo>
                    <a:close/>
                    <a:moveTo>
                      <a:pt x="4123969" y="1399791"/>
                    </a:moveTo>
                    <a:cubicBezTo>
                      <a:pt x="4119421" y="1430796"/>
                      <a:pt x="4097675" y="1447827"/>
                      <a:pt x="4075185" y="1463287"/>
                    </a:cubicBezTo>
                    <a:cubicBezTo>
                      <a:pt x="4066709" y="1468744"/>
                      <a:pt x="4059537" y="1467813"/>
                      <a:pt x="4053045" y="1464515"/>
                    </a:cubicBezTo>
                    <a:cubicBezTo>
                      <a:pt x="4046555" y="1461218"/>
                      <a:pt x="4040747" y="1455554"/>
                      <a:pt x="4034999" y="1451543"/>
                    </a:cubicBezTo>
                    <a:cubicBezTo>
                      <a:pt x="4023093" y="1444680"/>
                      <a:pt x="4021441" y="1431039"/>
                      <a:pt x="4029047" y="1420704"/>
                    </a:cubicBezTo>
                    <a:cubicBezTo>
                      <a:pt x="4043353" y="1406235"/>
                      <a:pt x="4044921" y="1423764"/>
                      <a:pt x="4050215" y="1430875"/>
                    </a:cubicBezTo>
                    <a:cubicBezTo>
                      <a:pt x="4060797" y="1445097"/>
                      <a:pt x="4075103" y="1448901"/>
                      <a:pt x="4083619" y="1432366"/>
                    </a:cubicBezTo>
                    <a:cubicBezTo>
                      <a:pt x="4093295" y="1416243"/>
                      <a:pt x="4110905" y="1410787"/>
                      <a:pt x="4123969" y="1399791"/>
                    </a:cubicBezTo>
                    <a:close/>
                    <a:moveTo>
                      <a:pt x="2070781" y="1340871"/>
                    </a:moveTo>
                    <a:lnTo>
                      <a:pt x="2070699" y="1342595"/>
                    </a:lnTo>
                    <a:cubicBezTo>
                      <a:pt x="2071947" y="1351885"/>
                      <a:pt x="2074859" y="1360279"/>
                      <a:pt x="2079205" y="1367782"/>
                    </a:cubicBezTo>
                    <a:lnTo>
                      <a:pt x="2082067" y="1371099"/>
                    </a:lnTo>
                    <a:close/>
                    <a:moveTo>
                      <a:pt x="3964597" y="1173622"/>
                    </a:moveTo>
                    <a:lnTo>
                      <a:pt x="3964971" y="1174756"/>
                    </a:lnTo>
                    <a:lnTo>
                      <a:pt x="3966515" y="1174998"/>
                    </a:lnTo>
                    <a:close/>
                    <a:moveTo>
                      <a:pt x="4997803" y="1100841"/>
                    </a:moveTo>
                    <a:cubicBezTo>
                      <a:pt x="4994021" y="1102146"/>
                      <a:pt x="4991663" y="1105956"/>
                      <a:pt x="4988971" y="1109314"/>
                    </a:cubicBezTo>
                    <a:lnTo>
                      <a:pt x="4978135" y="1115066"/>
                    </a:lnTo>
                    <a:lnTo>
                      <a:pt x="4996457" y="1135924"/>
                    </a:lnTo>
                    <a:lnTo>
                      <a:pt x="4996281" y="1120897"/>
                    </a:lnTo>
                    <a:cubicBezTo>
                      <a:pt x="4997713" y="1114099"/>
                      <a:pt x="4999441" y="1107406"/>
                      <a:pt x="4997803" y="1100841"/>
                    </a:cubicBezTo>
                    <a:close/>
                    <a:moveTo>
                      <a:pt x="3891181" y="1086275"/>
                    </a:moveTo>
                    <a:lnTo>
                      <a:pt x="3891091" y="1086328"/>
                    </a:lnTo>
                    <a:lnTo>
                      <a:pt x="3891147" y="1086323"/>
                    </a:lnTo>
                    <a:close/>
                    <a:moveTo>
                      <a:pt x="3365541" y="1046629"/>
                    </a:moveTo>
                    <a:lnTo>
                      <a:pt x="3371209" y="1050108"/>
                    </a:lnTo>
                    <a:cubicBezTo>
                      <a:pt x="3375231" y="1050884"/>
                      <a:pt x="3379671" y="1050486"/>
                      <a:pt x="3384027" y="1049398"/>
                    </a:cubicBezTo>
                    <a:lnTo>
                      <a:pt x="3385165" y="1049254"/>
                    </a:lnTo>
                    <a:lnTo>
                      <a:pt x="3377049" y="1048721"/>
                    </a:lnTo>
                    <a:close/>
                    <a:moveTo>
                      <a:pt x="3829893" y="1023270"/>
                    </a:moveTo>
                    <a:lnTo>
                      <a:pt x="3822931" y="1024846"/>
                    </a:lnTo>
                    <a:lnTo>
                      <a:pt x="3822947" y="1024854"/>
                    </a:lnTo>
                    <a:cubicBezTo>
                      <a:pt x="3825559" y="1025870"/>
                      <a:pt x="3827933" y="1025934"/>
                      <a:pt x="3829745" y="1023873"/>
                    </a:cubicBezTo>
                    <a:close/>
                    <a:moveTo>
                      <a:pt x="2432671" y="556830"/>
                    </a:moveTo>
                    <a:cubicBezTo>
                      <a:pt x="2453039" y="554284"/>
                      <a:pt x="2474695" y="558538"/>
                      <a:pt x="2492339" y="568820"/>
                    </a:cubicBezTo>
                    <a:lnTo>
                      <a:pt x="2508679" y="585156"/>
                    </a:lnTo>
                    <a:lnTo>
                      <a:pt x="2513145" y="586579"/>
                    </a:lnTo>
                    <a:cubicBezTo>
                      <a:pt x="2516245" y="589007"/>
                      <a:pt x="2518173" y="591019"/>
                      <a:pt x="2520853" y="594620"/>
                    </a:cubicBezTo>
                    <a:cubicBezTo>
                      <a:pt x="2525377" y="604168"/>
                      <a:pt x="2532665" y="613381"/>
                      <a:pt x="2519513" y="620583"/>
                    </a:cubicBezTo>
                    <a:cubicBezTo>
                      <a:pt x="2478801" y="608685"/>
                      <a:pt x="2444289" y="620154"/>
                      <a:pt x="2409527" y="643433"/>
                    </a:cubicBezTo>
                    <a:cubicBezTo>
                      <a:pt x="2383559" y="660599"/>
                      <a:pt x="2353569" y="663107"/>
                      <a:pt x="2324671" y="669972"/>
                    </a:cubicBezTo>
                    <a:cubicBezTo>
                      <a:pt x="2301299" y="676165"/>
                      <a:pt x="2279853" y="684370"/>
                      <a:pt x="2263353" y="700951"/>
                    </a:cubicBezTo>
                    <a:cubicBezTo>
                      <a:pt x="2183693" y="779584"/>
                      <a:pt x="2088279" y="802352"/>
                      <a:pt x="1981141" y="783915"/>
                    </a:cubicBezTo>
                    <a:cubicBezTo>
                      <a:pt x="1966229" y="781233"/>
                      <a:pt x="1950061" y="782067"/>
                      <a:pt x="1935569" y="778213"/>
                    </a:cubicBezTo>
                    <a:cubicBezTo>
                      <a:pt x="1887067" y="762210"/>
                      <a:pt x="1839067" y="778117"/>
                      <a:pt x="1791741" y="781042"/>
                    </a:cubicBezTo>
                    <a:cubicBezTo>
                      <a:pt x="1761331" y="784723"/>
                      <a:pt x="1734863" y="806998"/>
                      <a:pt x="1710485" y="823410"/>
                    </a:cubicBezTo>
                    <a:cubicBezTo>
                      <a:pt x="1682089" y="843673"/>
                      <a:pt x="1659807" y="872733"/>
                      <a:pt x="1638365" y="899446"/>
                    </a:cubicBezTo>
                    <a:cubicBezTo>
                      <a:pt x="1619351" y="923062"/>
                      <a:pt x="1623289" y="960165"/>
                      <a:pt x="1624965" y="992492"/>
                    </a:cubicBezTo>
                    <a:cubicBezTo>
                      <a:pt x="1626139" y="1011420"/>
                      <a:pt x="1646997" y="1012260"/>
                      <a:pt x="1662411" y="1009834"/>
                    </a:cubicBezTo>
                    <a:cubicBezTo>
                      <a:pt x="1685699" y="1007575"/>
                      <a:pt x="1710913" y="1007328"/>
                      <a:pt x="1734453" y="1011769"/>
                    </a:cubicBezTo>
                    <a:cubicBezTo>
                      <a:pt x="1764609" y="1019897"/>
                      <a:pt x="1769887" y="1031036"/>
                      <a:pt x="1755899" y="1059091"/>
                    </a:cubicBezTo>
                    <a:cubicBezTo>
                      <a:pt x="1750955" y="1069225"/>
                      <a:pt x="1743669" y="1078520"/>
                      <a:pt x="1737973" y="1087062"/>
                    </a:cubicBezTo>
                    <a:cubicBezTo>
                      <a:pt x="1725241" y="1111599"/>
                      <a:pt x="1727671" y="1127010"/>
                      <a:pt x="1753137" y="1133462"/>
                    </a:cubicBezTo>
                    <a:cubicBezTo>
                      <a:pt x="1791923" y="1143350"/>
                      <a:pt x="1829787" y="1159518"/>
                      <a:pt x="1869659" y="1155252"/>
                    </a:cubicBezTo>
                    <a:cubicBezTo>
                      <a:pt x="1888257" y="1151318"/>
                      <a:pt x="1906685" y="1155257"/>
                      <a:pt x="1923439" y="1163885"/>
                    </a:cubicBezTo>
                    <a:cubicBezTo>
                      <a:pt x="1952257" y="1179467"/>
                      <a:pt x="1983167" y="1170677"/>
                      <a:pt x="2015083" y="1170178"/>
                    </a:cubicBezTo>
                    <a:cubicBezTo>
                      <a:pt x="2028487" y="1169678"/>
                      <a:pt x="2042727" y="1166832"/>
                      <a:pt x="2057303" y="1166749"/>
                    </a:cubicBezTo>
                    <a:cubicBezTo>
                      <a:pt x="2157573" y="1174802"/>
                      <a:pt x="2240753" y="1134444"/>
                      <a:pt x="2312707" y="1066280"/>
                    </a:cubicBezTo>
                    <a:cubicBezTo>
                      <a:pt x="2329209" y="1049701"/>
                      <a:pt x="2333649" y="1026166"/>
                      <a:pt x="2341187" y="1005062"/>
                    </a:cubicBezTo>
                    <a:cubicBezTo>
                      <a:pt x="2371843" y="934046"/>
                      <a:pt x="2426793" y="887569"/>
                      <a:pt x="2498161" y="865468"/>
                    </a:cubicBezTo>
                    <a:cubicBezTo>
                      <a:pt x="2539795" y="852575"/>
                      <a:pt x="2585113" y="851577"/>
                      <a:pt x="2629677" y="848987"/>
                    </a:cubicBezTo>
                    <a:cubicBezTo>
                      <a:pt x="2637971" y="847982"/>
                      <a:pt x="2648611" y="847817"/>
                      <a:pt x="2658493" y="846059"/>
                    </a:cubicBezTo>
                    <a:cubicBezTo>
                      <a:pt x="2694515" y="837771"/>
                      <a:pt x="2695101" y="828727"/>
                      <a:pt x="2682031" y="794974"/>
                    </a:cubicBezTo>
                    <a:cubicBezTo>
                      <a:pt x="2665947" y="754854"/>
                      <a:pt x="2634531" y="731735"/>
                      <a:pt x="2600689" y="711715"/>
                    </a:cubicBezTo>
                    <a:cubicBezTo>
                      <a:pt x="2574635" y="695797"/>
                      <a:pt x="2553777" y="676449"/>
                      <a:pt x="2532581" y="654335"/>
                    </a:cubicBezTo>
                    <a:cubicBezTo>
                      <a:pt x="2522531" y="645457"/>
                      <a:pt x="2514907" y="633481"/>
                      <a:pt x="2523869" y="619494"/>
                    </a:cubicBezTo>
                    <a:cubicBezTo>
                      <a:pt x="2541459" y="607269"/>
                      <a:pt x="2557461" y="614305"/>
                      <a:pt x="2572203" y="624859"/>
                    </a:cubicBezTo>
                    <a:cubicBezTo>
                      <a:pt x="2587701" y="637006"/>
                      <a:pt x="2603785" y="640107"/>
                      <a:pt x="2621963" y="637345"/>
                    </a:cubicBezTo>
                    <a:cubicBezTo>
                      <a:pt x="2655553" y="632158"/>
                      <a:pt x="2688139" y="637186"/>
                      <a:pt x="2721227" y="637107"/>
                    </a:cubicBezTo>
                    <a:cubicBezTo>
                      <a:pt x="2733039" y="637359"/>
                      <a:pt x="2747949" y="640041"/>
                      <a:pt x="2758841" y="646575"/>
                    </a:cubicBezTo>
                    <a:cubicBezTo>
                      <a:pt x="2808265" y="674805"/>
                      <a:pt x="2864391" y="684277"/>
                      <a:pt x="2915491" y="707817"/>
                    </a:cubicBezTo>
                    <a:cubicBezTo>
                      <a:pt x="2975135" y="737054"/>
                      <a:pt x="3031091" y="717379"/>
                      <a:pt x="3082859" y="690921"/>
                    </a:cubicBezTo>
                    <a:cubicBezTo>
                      <a:pt x="3133035" y="665215"/>
                      <a:pt x="3181955" y="661537"/>
                      <a:pt x="3231547" y="681894"/>
                    </a:cubicBezTo>
                    <a:cubicBezTo>
                      <a:pt x="3274103" y="699739"/>
                      <a:pt x="3320091" y="704266"/>
                      <a:pt x="3363485" y="719766"/>
                    </a:cubicBezTo>
                    <a:cubicBezTo>
                      <a:pt x="3393223" y="729067"/>
                      <a:pt x="3429411" y="731417"/>
                      <a:pt x="3459567" y="702527"/>
                    </a:cubicBezTo>
                    <a:cubicBezTo>
                      <a:pt x="3483691" y="679413"/>
                      <a:pt x="3512841" y="660740"/>
                      <a:pt x="3536965" y="637628"/>
                    </a:cubicBezTo>
                    <a:cubicBezTo>
                      <a:pt x="3585633" y="590230"/>
                      <a:pt x="3644773" y="587558"/>
                      <a:pt x="3706259" y="585724"/>
                    </a:cubicBezTo>
                    <a:cubicBezTo>
                      <a:pt x="3727957" y="584218"/>
                      <a:pt x="3750741" y="587069"/>
                      <a:pt x="3772019" y="586737"/>
                    </a:cubicBezTo>
                    <a:cubicBezTo>
                      <a:pt x="3782657" y="586571"/>
                      <a:pt x="3795641" y="587242"/>
                      <a:pt x="3802929" y="596456"/>
                    </a:cubicBezTo>
                    <a:cubicBezTo>
                      <a:pt x="3843809" y="637499"/>
                      <a:pt x="3892897" y="625948"/>
                      <a:pt x="3939973" y="616323"/>
                    </a:cubicBezTo>
                    <a:cubicBezTo>
                      <a:pt x="3967283" y="610213"/>
                      <a:pt x="3996099" y="607285"/>
                      <a:pt x="4024495" y="605529"/>
                    </a:cubicBezTo>
                    <a:cubicBezTo>
                      <a:pt x="4046191" y="604025"/>
                      <a:pt x="4063783" y="610309"/>
                      <a:pt x="4069565" y="634848"/>
                    </a:cubicBezTo>
                    <a:cubicBezTo>
                      <a:pt x="4079867" y="631918"/>
                      <a:pt x="4087909" y="624215"/>
                      <a:pt x="4096285" y="619274"/>
                    </a:cubicBezTo>
                    <a:cubicBezTo>
                      <a:pt x="4114967" y="611404"/>
                      <a:pt x="4130297" y="612912"/>
                      <a:pt x="4130967" y="636950"/>
                    </a:cubicBezTo>
                    <a:cubicBezTo>
                      <a:pt x="4132225" y="651941"/>
                      <a:pt x="4138759" y="659563"/>
                      <a:pt x="4150487" y="663752"/>
                    </a:cubicBezTo>
                    <a:cubicBezTo>
                      <a:pt x="4175451" y="675313"/>
                      <a:pt x="4186509" y="692483"/>
                      <a:pt x="4180815" y="719534"/>
                    </a:cubicBezTo>
                    <a:cubicBezTo>
                      <a:pt x="4179891" y="725816"/>
                      <a:pt x="4178133" y="734441"/>
                      <a:pt x="4185171" y="736954"/>
                    </a:cubicBezTo>
                    <a:cubicBezTo>
                      <a:pt x="4192961" y="741060"/>
                      <a:pt x="4198993" y="735282"/>
                      <a:pt x="4202259" y="729838"/>
                    </a:cubicBezTo>
                    <a:cubicBezTo>
                      <a:pt x="4219095" y="697513"/>
                      <a:pt x="4254947" y="697099"/>
                      <a:pt x="4281333" y="678760"/>
                    </a:cubicBezTo>
                    <a:cubicBezTo>
                      <a:pt x="4292557" y="669549"/>
                      <a:pt x="4309815" y="673069"/>
                      <a:pt x="4316183" y="688564"/>
                    </a:cubicBezTo>
                    <a:cubicBezTo>
                      <a:pt x="4328247" y="714026"/>
                      <a:pt x="4344833" y="712018"/>
                      <a:pt x="4365103" y="703393"/>
                    </a:cubicBezTo>
                    <a:cubicBezTo>
                      <a:pt x="4389731" y="693682"/>
                      <a:pt x="4413521" y="686315"/>
                      <a:pt x="4436725" y="706501"/>
                    </a:cubicBezTo>
                    <a:cubicBezTo>
                      <a:pt x="4454401" y="727358"/>
                      <a:pt x="4481877" y="731884"/>
                      <a:pt x="4504495" y="742607"/>
                    </a:cubicBezTo>
                    <a:cubicBezTo>
                      <a:pt x="4544287" y="760785"/>
                      <a:pt x="4580893" y="780472"/>
                      <a:pt x="4619847" y="800997"/>
                    </a:cubicBezTo>
                    <a:lnTo>
                      <a:pt x="4650987" y="819521"/>
                    </a:lnTo>
                    <a:lnTo>
                      <a:pt x="4626357" y="799366"/>
                    </a:lnTo>
                    <a:cubicBezTo>
                      <a:pt x="4707745" y="820462"/>
                      <a:pt x="4784359" y="806627"/>
                      <a:pt x="4858713" y="769388"/>
                    </a:cubicBezTo>
                    <a:cubicBezTo>
                      <a:pt x="4891097" y="753042"/>
                      <a:pt x="4926081" y="744273"/>
                      <a:pt x="4962493" y="742659"/>
                    </a:cubicBezTo>
                    <a:cubicBezTo>
                      <a:pt x="4988647" y="740040"/>
                      <a:pt x="5000915" y="757713"/>
                      <a:pt x="5004015" y="778756"/>
                    </a:cubicBezTo>
                    <a:cubicBezTo>
                      <a:pt x="5006025" y="795423"/>
                      <a:pt x="5014005" y="810237"/>
                      <a:pt x="5017615" y="826146"/>
                    </a:cubicBezTo>
                    <a:cubicBezTo>
                      <a:pt x="5009693" y="863190"/>
                      <a:pt x="5032717" y="895338"/>
                      <a:pt x="5033121" y="931367"/>
                    </a:cubicBezTo>
                    <a:cubicBezTo>
                      <a:pt x="5034193" y="972953"/>
                      <a:pt x="5035265" y="1014537"/>
                      <a:pt x="5032807" y="1054862"/>
                    </a:cubicBezTo>
                    <a:cubicBezTo>
                      <a:pt x="5030943" y="1086095"/>
                      <a:pt x="5041441" y="1112439"/>
                      <a:pt x="5054293" y="1139625"/>
                    </a:cubicBezTo>
                    <a:cubicBezTo>
                      <a:pt x="5063031" y="1156036"/>
                      <a:pt x="5079431" y="1147274"/>
                      <a:pt x="5088341" y="1155775"/>
                    </a:cubicBezTo>
                    <a:cubicBezTo>
                      <a:pt x="5105489" y="1167216"/>
                      <a:pt x="5112295" y="1181608"/>
                      <a:pt x="5101607" y="1200384"/>
                    </a:cubicBezTo>
                    <a:cubicBezTo>
                      <a:pt x="5104121" y="1211916"/>
                      <a:pt x="5116315" y="1214942"/>
                      <a:pt x="5122869" y="1222601"/>
                    </a:cubicBezTo>
                    <a:cubicBezTo>
                      <a:pt x="5140353" y="1236821"/>
                      <a:pt x="5140429" y="1251468"/>
                      <a:pt x="5121167" y="1264524"/>
                    </a:cubicBezTo>
                    <a:lnTo>
                      <a:pt x="5120213" y="1263647"/>
                    </a:lnTo>
                    <a:lnTo>
                      <a:pt x="5181997" y="1330982"/>
                    </a:lnTo>
                    <a:cubicBezTo>
                      <a:pt x="5205161" y="1353137"/>
                      <a:pt x="5228827" y="1374810"/>
                      <a:pt x="5249979" y="1398891"/>
                    </a:cubicBezTo>
                    <a:lnTo>
                      <a:pt x="5253657" y="1405221"/>
                    </a:lnTo>
                    <a:lnTo>
                      <a:pt x="5286903" y="1399229"/>
                    </a:lnTo>
                    <a:cubicBezTo>
                      <a:pt x="5322529" y="1388113"/>
                      <a:pt x="5355203" y="1366835"/>
                      <a:pt x="5393133" y="1364532"/>
                    </a:cubicBezTo>
                    <a:lnTo>
                      <a:pt x="5395253" y="1364988"/>
                    </a:lnTo>
                    <a:lnTo>
                      <a:pt x="5392633" y="1363345"/>
                    </a:lnTo>
                    <a:cubicBezTo>
                      <a:pt x="5409003" y="1343836"/>
                      <a:pt x="5426059" y="1371281"/>
                      <a:pt x="5443467" y="1360149"/>
                    </a:cubicBezTo>
                    <a:cubicBezTo>
                      <a:pt x="5445503" y="1358210"/>
                      <a:pt x="5448729" y="1356693"/>
                      <a:pt x="5451959" y="1355176"/>
                    </a:cubicBezTo>
                    <a:cubicBezTo>
                      <a:pt x="5463177" y="1353846"/>
                      <a:pt x="5471247" y="1350056"/>
                      <a:pt x="5480543" y="1365386"/>
                    </a:cubicBezTo>
                    <a:cubicBezTo>
                      <a:pt x="5512697" y="1418242"/>
                      <a:pt x="5507469" y="1481763"/>
                      <a:pt x="5462011" y="1537589"/>
                    </a:cubicBezTo>
                    <a:cubicBezTo>
                      <a:pt x="5450771" y="1550254"/>
                      <a:pt x="5441405" y="1564258"/>
                      <a:pt x="5433421" y="1579089"/>
                    </a:cubicBezTo>
                    <a:lnTo>
                      <a:pt x="5413863" y="1623882"/>
                    </a:lnTo>
                    <a:lnTo>
                      <a:pt x="5414003" y="1624327"/>
                    </a:lnTo>
                    <a:lnTo>
                      <a:pt x="5421141" y="1639162"/>
                    </a:lnTo>
                    <a:lnTo>
                      <a:pt x="5435453" y="1660806"/>
                    </a:lnTo>
                    <a:cubicBezTo>
                      <a:pt x="5435369" y="1664741"/>
                      <a:pt x="5436041" y="1670269"/>
                      <a:pt x="5437549" y="1673452"/>
                    </a:cubicBezTo>
                    <a:cubicBezTo>
                      <a:pt x="5463351" y="1719685"/>
                      <a:pt x="5430849" y="1747739"/>
                      <a:pt x="5405805" y="1777132"/>
                    </a:cubicBezTo>
                    <a:cubicBezTo>
                      <a:pt x="5384781" y="1802674"/>
                      <a:pt x="5355293" y="1800073"/>
                      <a:pt x="5326645" y="1795129"/>
                    </a:cubicBezTo>
                    <a:cubicBezTo>
                      <a:pt x="5264235" y="1784736"/>
                      <a:pt x="5199399" y="1777442"/>
                      <a:pt x="5149973" y="1730700"/>
                    </a:cubicBezTo>
                    <a:cubicBezTo>
                      <a:pt x="5087901" y="1723072"/>
                      <a:pt x="5044423" y="1674490"/>
                      <a:pt x="4987209" y="1660665"/>
                    </a:cubicBezTo>
                    <a:cubicBezTo>
                      <a:pt x="4954707" y="1651700"/>
                      <a:pt x="4928401" y="1629084"/>
                      <a:pt x="4900005" y="1612329"/>
                    </a:cubicBezTo>
                    <a:cubicBezTo>
                      <a:pt x="4892213" y="1608225"/>
                      <a:pt x="4884925" y="1599011"/>
                      <a:pt x="4874285" y="1599178"/>
                    </a:cubicBezTo>
                    <a:cubicBezTo>
                      <a:pt x="4819837" y="1603525"/>
                      <a:pt x="4780883" y="1564492"/>
                      <a:pt x="4733551" y="1548909"/>
                    </a:cubicBezTo>
                    <a:cubicBezTo>
                      <a:pt x="4663521" y="1526539"/>
                      <a:pt x="4610241" y="1475779"/>
                      <a:pt x="4542639" y="1450309"/>
                    </a:cubicBezTo>
                    <a:cubicBezTo>
                      <a:pt x="4516841" y="1441094"/>
                      <a:pt x="4489363" y="1436567"/>
                      <a:pt x="4463563" y="1427351"/>
                    </a:cubicBezTo>
                    <a:cubicBezTo>
                      <a:pt x="4427959" y="1415958"/>
                      <a:pt x="4392359" y="1404562"/>
                      <a:pt x="4357175" y="1391995"/>
                    </a:cubicBezTo>
                    <a:cubicBezTo>
                      <a:pt x="4334893" y="1384036"/>
                      <a:pt x="4327435" y="1364187"/>
                      <a:pt x="4316797" y="1345844"/>
                    </a:cubicBezTo>
                    <a:lnTo>
                      <a:pt x="4312537" y="1338823"/>
                    </a:lnTo>
                    <a:lnTo>
                      <a:pt x="4301347" y="1334948"/>
                    </a:lnTo>
                    <a:cubicBezTo>
                      <a:pt x="4284477" y="1325078"/>
                      <a:pt x="4273261" y="1307189"/>
                      <a:pt x="4257239" y="1296507"/>
                    </a:cubicBezTo>
                    <a:cubicBezTo>
                      <a:pt x="4216437" y="1270034"/>
                      <a:pt x="4168853" y="1266259"/>
                      <a:pt x="4126293" y="1248413"/>
                    </a:cubicBezTo>
                    <a:cubicBezTo>
                      <a:pt x="4051313" y="1217664"/>
                      <a:pt x="3971725" y="1199815"/>
                      <a:pt x="3894649" y="1174928"/>
                    </a:cubicBezTo>
                    <a:cubicBezTo>
                      <a:pt x="3878229" y="1169063"/>
                      <a:pt x="3864071" y="1167973"/>
                      <a:pt x="3854689" y="1183134"/>
                    </a:cubicBezTo>
                    <a:cubicBezTo>
                      <a:pt x="3841283" y="1202147"/>
                      <a:pt x="3825199" y="1199046"/>
                      <a:pt x="3807607" y="1192762"/>
                    </a:cubicBezTo>
                    <a:cubicBezTo>
                      <a:pt x="3715367" y="1158492"/>
                      <a:pt x="3625473" y="1125062"/>
                      <a:pt x="3532397" y="1093137"/>
                    </a:cubicBezTo>
                    <a:cubicBezTo>
                      <a:pt x="3484309" y="1075960"/>
                      <a:pt x="3436555" y="1061549"/>
                      <a:pt x="3384615" y="1058863"/>
                    </a:cubicBezTo>
                    <a:cubicBezTo>
                      <a:pt x="3375567" y="1058275"/>
                      <a:pt x="3365763" y="1056097"/>
                      <a:pt x="3358727" y="1053584"/>
                    </a:cubicBezTo>
                    <a:cubicBezTo>
                      <a:pt x="3286845" y="1025264"/>
                      <a:pt x="3265735" y="1054747"/>
                      <a:pt x="3259201" y="1121174"/>
                    </a:cubicBezTo>
                    <a:cubicBezTo>
                      <a:pt x="3255263" y="1158114"/>
                      <a:pt x="3248393" y="1166239"/>
                      <a:pt x="3209689" y="1170925"/>
                    </a:cubicBezTo>
                    <a:cubicBezTo>
                      <a:pt x="3200221" y="1171510"/>
                      <a:pt x="3188327" y="1175196"/>
                      <a:pt x="3182293" y="1180975"/>
                    </a:cubicBezTo>
                    <a:cubicBezTo>
                      <a:pt x="3155213" y="1204029"/>
                      <a:pt x="3127519" y="1224632"/>
                      <a:pt x="3093205" y="1228368"/>
                    </a:cubicBezTo>
                    <a:lnTo>
                      <a:pt x="3059699" y="1226158"/>
                    </a:lnTo>
                    <a:lnTo>
                      <a:pt x="3054469" y="1232764"/>
                    </a:lnTo>
                    <a:cubicBezTo>
                      <a:pt x="3052197" y="1235424"/>
                      <a:pt x="3049789" y="1237538"/>
                      <a:pt x="3047025" y="1237874"/>
                    </a:cubicBezTo>
                    <a:cubicBezTo>
                      <a:pt x="2986463" y="1251942"/>
                      <a:pt x="2947597" y="1301527"/>
                      <a:pt x="2890805" y="1323553"/>
                    </a:cubicBezTo>
                    <a:cubicBezTo>
                      <a:pt x="2841553" y="1342984"/>
                      <a:pt x="2791965" y="1359650"/>
                      <a:pt x="2740785" y="1377069"/>
                    </a:cubicBezTo>
                    <a:lnTo>
                      <a:pt x="2741393" y="1376114"/>
                    </a:lnTo>
                    <a:lnTo>
                      <a:pt x="2736099" y="1378619"/>
                    </a:lnTo>
                    <a:cubicBezTo>
                      <a:pt x="2718005" y="1395957"/>
                      <a:pt x="2700075" y="1386909"/>
                      <a:pt x="2682483" y="1380625"/>
                    </a:cubicBezTo>
                    <a:cubicBezTo>
                      <a:pt x="2659025" y="1372246"/>
                      <a:pt x="2635903" y="1366631"/>
                      <a:pt x="2618811" y="1392262"/>
                    </a:cubicBezTo>
                    <a:cubicBezTo>
                      <a:pt x="2612445" y="1395276"/>
                      <a:pt x="2607669" y="1397538"/>
                      <a:pt x="2601303" y="1400553"/>
                    </a:cubicBezTo>
                    <a:lnTo>
                      <a:pt x="2600989" y="1400948"/>
                    </a:lnTo>
                    <a:lnTo>
                      <a:pt x="2599119" y="1426858"/>
                    </a:lnTo>
                    <a:cubicBezTo>
                      <a:pt x="2603455" y="1434549"/>
                      <a:pt x="2611751" y="1440832"/>
                      <a:pt x="2620843" y="1446735"/>
                    </a:cubicBezTo>
                    <a:cubicBezTo>
                      <a:pt x="2627433" y="1450417"/>
                      <a:pt x="2640707" y="1453830"/>
                      <a:pt x="2634911" y="1466367"/>
                    </a:cubicBezTo>
                    <a:cubicBezTo>
                      <a:pt x="2629957" y="1476548"/>
                      <a:pt x="2624583" y="1487907"/>
                      <a:pt x="2610887" y="1485671"/>
                    </a:cubicBezTo>
                    <a:cubicBezTo>
                      <a:pt x="2588171" y="1482868"/>
                      <a:pt x="2591397" y="1495971"/>
                      <a:pt x="2590601" y="1512950"/>
                    </a:cubicBezTo>
                    <a:cubicBezTo>
                      <a:pt x="2589107" y="1542957"/>
                      <a:pt x="2578265" y="1569625"/>
                      <a:pt x="2561577" y="1594205"/>
                    </a:cubicBezTo>
                    <a:cubicBezTo>
                      <a:pt x="2554287" y="1603552"/>
                      <a:pt x="2548679" y="1608188"/>
                      <a:pt x="2535731" y="1607548"/>
                    </a:cubicBezTo>
                    <a:cubicBezTo>
                      <a:pt x="2488709" y="1602702"/>
                      <a:pt x="2466041" y="1614523"/>
                      <a:pt x="2446223" y="1655247"/>
                    </a:cubicBezTo>
                    <a:cubicBezTo>
                      <a:pt x="2432949" y="1685030"/>
                      <a:pt x="2345311" y="1720120"/>
                      <a:pt x="2321799" y="1701099"/>
                    </a:cubicBezTo>
                    <a:cubicBezTo>
                      <a:pt x="2300951" y="1685685"/>
                      <a:pt x="2288237" y="1658570"/>
                      <a:pt x="2272249" y="1636926"/>
                    </a:cubicBezTo>
                    <a:cubicBezTo>
                      <a:pt x="2261009" y="1622287"/>
                      <a:pt x="2256393" y="1605700"/>
                      <a:pt x="2253407" y="1588699"/>
                    </a:cubicBezTo>
                    <a:lnTo>
                      <a:pt x="2244915" y="1541193"/>
                    </a:lnTo>
                    <a:lnTo>
                      <a:pt x="2243827" y="1538649"/>
                    </a:lnTo>
                    <a:lnTo>
                      <a:pt x="2238845" y="1535345"/>
                    </a:lnTo>
                    <a:lnTo>
                      <a:pt x="2226193" y="1534158"/>
                    </a:lnTo>
                    <a:cubicBezTo>
                      <a:pt x="2218777" y="1535642"/>
                      <a:pt x="2211635" y="1538711"/>
                      <a:pt x="2204599" y="1541489"/>
                    </a:cubicBezTo>
                    <a:lnTo>
                      <a:pt x="2185535" y="1534680"/>
                    </a:lnTo>
                    <a:lnTo>
                      <a:pt x="2184627" y="1533562"/>
                    </a:lnTo>
                    <a:lnTo>
                      <a:pt x="2187073" y="1542032"/>
                    </a:lnTo>
                    <a:cubicBezTo>
                      <a:pt x="2184641" y="1545134"/>
                      <a:pt x="2183049" y="1545889"/>
                      <a:pt x="2179863" y="1547398"/>
                    </a:cubicBezTo>
                    <a:cubicBezTo>
                      <a:pt x="2152279" y="1546810"/>
                      <a:pt x="2129309" y="1533311"/>
                      <a:pt x="2104661" y="1524507"/>
                    </a:cubicBezTo>
                    <a:cubicBezTo>
                      <a:pt x="2067857" y="1512685"/>
                      <a:pt x="2035579" y="1510421"/>
                      <a:pt x="2005395" y="1539345"/>
                    </a:cubicBezTo>
                    <a:cubicBezTo>
                      <a:pt x="1999359" y="1545130"/>
                      <a:pt x="1991395" y="1548902"/>
                      <a:pt x="1982341" y="1548316"/>
                    </a:cubicBezTo>
                    <a:cubicBezTo>
                      <a:pt x="1954841" y="1543788"/>
                      <a:pt x="1941175" y="1556112"/>
                      <a:pt x="1946121" y="1583026"/>
                    </a:cubicBezTo>
                    <a:cubicBezTo>
                      <a:pt x="1951065" y="1609939"/>
                      <a:pt x="1948631" y="1631570"/>
                      <a:pt x="1931611" y="1653284"/>
                    </a:cubicBezTo>
                    <a:cubicBezTo>
                      <a:pt x="1919453" y="1668795"/>
                      <a:pt x="1924233" y="1685061"/>
                      <a:pt x="1940579" y="1694870"/>
                    </a:cubicBezTo>
                    <a:cubicBezTo>
                      <a:pt x="1966987" y="1713568"/>
                      <a:pt x="1975537" y="1737798"/>
                      <a:pt x="1968159" y="1769574"/>
                    </a:cubicBezTo>
                    <a:cubicBezTo>
                      <a:pt x="1961115" y="1804118"/>
                      <a:pt x="1969581" y="1813760"/>
                      <a:pt x="2001607" y="1827845"/>
                    </a:cubicBezTo>
                    <a:cubicBezTo>
                      <a:pt x="2014097" y="1833631"/>
                      <a:pt x="2027845" y="1835895"/>
                      <a:pt x="2033883" y="1848639"/>
                    </a:cubicBezTo>
                    <a:cubicBezTo>
                      <a:pt x="2025665" y="1864233"/>
                      <a:pt x="2012419" y="1856855"/>
                      <a:pt x="2003029" y="1853501"/>
                    </a:cubicBezTo>
                    <a:cubicBezTo>
                      <a:pt x="1970165" y="1841762"/>
                      <a:pt x="1936379" y="1836312"/>
                      <a:pt x="1903433" y="1828514"/>
                    </a:cubicBezTo>
                    <a:cubicBezTo>
                      <a:pt x="1898317" y="1828011"/>
                      <a:pt x="1891611" y="1828263"/>
                      <a:pt x="1887753" y="1824238"/>
                    </a:cubicBezTo>
                    <a:cubicBezTo>
                      <a:pt x="1839299" y="1785753"/>
                      <a:pt x="1777089" y="1800592"/>
                      <a:pt x="1723435" y="1784074"/>
                    </a:cubicBezTo>
                    <a:cubicBezTo>
                      <a:pt x="1702307" y="1776528"/>
                      <a:pt x="1677743" y="1782312"/>
                      <a:pt x="1655525" y="1788936"/>
                    </a:cubicBezTo>
                    <a:cubicBezTo>
                      <a:pt x="1610671" y="1803355"/>
                      <a:pt x="1591719" y="1878644"/>
                      <a:pt x="1626007" y="1916039"/>
                    </a:cubicBezTo>
                    <a:cubicBezTo>
                      <a:pt x="1659119" y="1953014"/>
                      <a:pt x="1697851" y="1985378"/>
                      <a:pt x="1745973" y="2002567"/>
                    </a:cubicBezTo>
                    <a:cubicBezTo>
                      <a:pt x="1770201" y="2012544"/>
                      <a:pt x="1796443" y="2020594"/>
                      <a:pt x="1821845" y="2030990"/>
                    </a:cubicBezTo>
                    <a:cubicBezTo>
                      <a:pt x="1836685" y="2037614"/>
                      <a:pt x="1851943" y="2043064"/>
                      <a:pt x="1853115" y="2062013"/>
                    </a:cubicBezTo>
                    <a:cubicBezTo>
                      <a:pt x="1841041" y="2073583"/>
                      <a:pt x="1828215" y="2065031"/>
                      <a:pt x="1816477" y="2060838"/>
                    </a:cubicBezTo>
                    <a:cubicBezTo>
                      <a:pt x="1797697" y="2054130"/>
                      <a:pt x="1785039" y="2056226"/>
                      <a:pt x="1778245" y="2078947"/>
                    </a:cubicBezTo>
                    <a:cubicBezTo>
                      <a:pt x="1772207" y="2103261"/>
                      <a:pt x="1754183" y="2116676"/>
                      <a:pt x="1728109" y="2119275"/>
                    </a:cubicBezTo>
                    <a:cubicBezTo>
                      <a:pt x="1710335" y="2120866"/>
                      <a:pt x="1701029" y="2132102"/>
                      <a:pt x="1698679" y="2149791"/>
                    </a:cubicBezTo>
                    <a:cubicBezTo>
                      <a:pt x="1696247" y="2171423"/>
                      <a:pt x="1683585" y="2192048"/>
                      <a:pt x="1681153" y="2213679"/>
                    </a:cubicBezTo>
                    <a:cubicBezTo>
                      <a:pt x="1680565" y="2222734"/>
                      <a:pt x="1674027" y="2233633"/>
                      <a:pt x="1664887" y="2236987"/>
                    </a:cubicBezTo>
                    <a:cubicBezTo>
                      <a:pt x="1623219" y="2249898"/>
                      <a:pt x="1596725" y="2290728"/>
                      <a:pt x="1554217" y="2305987"/>
                    </a:cubicBezTo>
                    <a:cubicBezTo>
                      <a:pt x="1530407" y="2313363"/>
                      <a:pt x="1518501" y="2335582"/>
                      <a:pt x="1508607" y="2355871"/>
                    </a:cubicBezTo>
                    <a:cubicBezTo>
                      <a:pt x="1492507" y="2389826"/>
                      <a:pt x="1462491" y="2410870"/>
                      <a:pt x="1436333" y="2435939"/>
                    </a:cubicBezTo>
                    <a:cubicBezTo>
                      <a:pt x="1423505" y="2445915"/>
                      <a:pt x="1411265" y="2446838"/>
                      <a:pt x="1401289" y="2434010"/>
                    </a:cubicBezTo>
                    <a:cubicBezTo>
                      <a:pt x="1388211" y="2418750"/>
                      <a:pt x="1376725" y="2421265"/>
                      <a:pt x="1361131" y="2431578"/>
                    </a:cubicBezTo>
                    <a:cubicBezTo>
                      <a:pt x="1345955" y="2440715"/>
                      <a:pt x="1328433" y="2449016"/>
                      <a:pt x="1316275" y="2464526"/>
                    </a:cubicBezTo>
                    <a:cubicBezTo>
                      <a:pt x="1287097" y="2501751"/>
                      <a:pt x="1248781" y="2523801"/>
                      <a:pt x="1202837" y="2533861"/>
                    </a:cubicBezTo>
                    <a:cubicBezTo>
                      <a:pt x="1183807" y="2538974"/>
                      <a:pt x="1174499" y="2550209"/>
                      <a:pt x="1170139" y="2569828"/>
                    </a:cubicBezTo>
                    <a:cubicBezTo>
                      <a:pt x="1158735" y="2605461"/>
                      <a:pt x="1149259" y="2643105"/>
                      <a:pt x="1128045" y="2676558"/>
                    </a:cubicBezTo>
                    <a:cubicBezTo>
                      <a:pt x="1117061" y="2692487"/>
                      <a:pt x="1119743" y="2714623"/>
                      <a:pt x="1111863" y="2732983"/>
                    </a:cubicBezTo>
                    <a:cubicBezTo>
                      <a:pt x="1107670" y="2744721"/>
                      <a:pt x="1120999" y="2748159"/>
                      <a:pt x="1127959" y="2754615"/>
                    </a:cubicBezTo>
                    <a:cubicBezTo>
                      <a:pt x="1142713" y="2765180"/>
                      <a:pt x="1162581" y="2776248"/>
                      <a:pt x="1154615" y="2798549"/>
                    </a:cubicBezTo>
                    <a:cubicBezTo>
                      <a:pt x="1148661" y="2818922"/>
                      <a:pt x="1132647" y="2830409"/>
                      <a:pt x="1109760" y="2831498"/>
                    </a:cubicBezTo>
                    <a:cubicBezTo>
                      <a:pt x="1103053" y="2831749"/>
                      <a:pt x="1092488" y="2827976"/>
                      <a:pt x="1091064" y="2839379"/>
                    </a:cubicBezTo>
                    <a:cubicBezTo>
                      <a:pt x="1091984" y="2851620"/>
                      <a:pt x="1098105" y="2860424"/>
                      <a:pt x="1107410" y="2867718"/>
                    </a:cubicBezTo>
                    <a:cubicBezTo>
                      <a:pt x="1117553" y="2872664"/>
                      <a:pt x="1120573" y="2860507"/>
                      <a:pt x="1125017" y="2855477"/>
                    </a:cubicBezTo>
                    <a:cubicBezTo>
                      <a:pt x="1142037" y="2833763"/>
                      <a:pt x="1151091" y="2834350"/>
                      <a:pt x="1163583" y="2858664"/>
                    </a:cubicBezTo>
                    <a:cubicBezTo>
                      <a:pt x="1170037" y="2870235"/>
                      <a:pt x="1177331" y="2879458"/>
                      <a:pt x="1184205" y="2889854"/>
                    </a:cubicBezTo>
                    <a:cubicBezTo>
                      <a:pt x="1197197" y="2909054"/>
                      <a:pt x="1191999" y="2949550"/>
                      <a:pt x="1175481" y="2966150"/>
                    </a:cubicBezTo>
                    <a:cubicBezTo>
                      <a:pt x="1165839" y="2974617"/>
                      <a:pt x="1159215" y="2970928"/>
                      <a:pt x="1155863" y="2961790"/>
                    </a:cubicBezTo>
                    <a:cubicBezTo>
                      <a:pt x="1143205" y="2926827"/>
                      <a:pt x="1122917" y="2916933"/>
                      <a:pt x="1089800" y="2935546"/>
                    </a:cubicBezTo>
                    <a:cubicBezTo>
                      <a:pt x="1081416" y="2940492"/>
                      <a:pt x="1073703" y="2932443"/>
                      <a:pt x="1063391" y="2935378"/>
                    </a:cubicBezTo>
                    <a:cubicBezTo>
                      <a:pt x="1065485" y="2948037"/>
                      <a:pt x="1075714" y="2949044"/>
                      <a:pt x="1084684" y="2953571"/>
                    </a:cubicBezTo>
                    <a:cubicBezTo>
                      <a:pt x="1115453" y="2971179"/>
                      <a:pt x="1118553" y="2992139"/>
                      <a:pt x="1089626" y="3017542"/>
                    </a:cubicBezTo>
                    <a:cubicBezTo>
                      <a:pt x="1077553" y="3029112"/>
                      <a:pt x="1062378" y="3038252"/>
                      <a:pt x="1051813" y="3053007"/>
                    </a:cubicBezTo>
                    <a:cubicBezTo>
                      <a:pt x="1046532" y="3060385"/>
                      <a:pt x="1037309" y="3067679"/>
                      <a:pt x="1037559" y="3074386"/>
                    </a:cubicBezTo>
                    <a:cubicBezTo>
                      <a:pt x="1035714" y="3105492"/>
                      <a:pt x="1029172" y="3134920"/>
                      <a:pt x="1006953" y="3160072"/>
                    </a:cubicBezTo>
                    <a:cubicBezTo>
                      <a:pt x="1002091" y="3166277"/>
                      <a:pt x="1007791" y="3176253"/>
                      <a:pt x="1014749" y="3182709"/>
                    </a:cubicBezTo>
                    <a:cubicBezTo>
                      <a:pt x="1020952" y="3187572"/>
                      <a:pt x="1028079" y="3186147"/>
                      <a:pt x="1035625" y="3183548"/>
                    </a:cubicBezTo>
                    <a:cubicBezTo>
                      <a:pt x="1077378" y="3166698"/>
                      <a:pt x="1086683" y="3173992"/>
                      <a:pt x="1092046" y="3218261"/>
                    </a:cubicBezTo>
                    <a:cubicBezTo>
                      <a:pt x="1093723" y="3232095"/>
                      <a:pt x="1099003" y="3243246"/>
                      <a:pt x="1112669" y="3249450"/>
                    </a:cubicBezTo>
                    <a:cubicBezTo>
                      <a:pt x="1126333" y="3255655"/>
                      <a:pt x="1133207" y="3266051"/>
                      <a:pt x="1124991" y="3281646"/>
                    </a:cubicBezTo>
                    <a:cubicBezTo>
                      <a:pt x="1118367" y="3296486"/>
                      <a:pt x="1106043" y="3301349"/>
                      <a:pt x="1089945" y="3298246"/>
                    </a:cubicBezTo>
                    <a:cubicBezTo>
                      <a:pt x="1039309" y="3288100"/>
                      <a:pt x="1036122" y="3289609"/>
                      <a:pt x="1016920" y="3339662"/>
                    </a:cubicBezTo>
                    <a:cubicBezTo>
                      <a:pt x="1031759" y="3346286"/>
                      <a:pt x="1043832" y="3334716"/>
                      <a:pt x="1055738" y="3331028"/>
                    </a:cubicBezTo>
                    <a:cubicBezTo>
                      <a:pt x="1072421" y="3325075"/>
                      <a:pt x="1089777" y="3324656"/>
                      <a:pt x="1100508" y="3339077"/>
                    </a:cubicBezTo>
                    <a:cubicBezTo>
                      <a:pt x="1112411" y="3353918"/>
                      <a:pt x="1102350" y="3363559"/>
                      <a:pt x="1091115" y="3372782"/>
                    </a:cubicBezTo>
                    <a:cubicBezTo>
                      <a:pt x="1085497" y="3377393"/>
                      <a:pt x="1084576" y="3383681"/>
                      <a:pt x="1088765" y="3390472"/>
                    </a:cubicBezTo>
                    <a:cubicBezTo>
                      <a:pt x="1122383" y="3440862"/>
                      <a:pt x="1084905" y="3479093"/>
                      <a:pt x="1065116" y="3519672"/>
                    </a:cubicBezTo>
                    <a:cubicBezTo>
                      <a:pt x="1063104" y="3521600"/>
                      <a:pt x="1061092" y="3523529"/>
                      <a:pt x="1059499" y="3524283"/>
                    </a:cubicBezTo>
                    <a:cubicBezTo>
                      <a:pt x="1037449" y="3541554"/>
                      <a:pt x="1059748" y="3568049"/>
                      <a:pt x="1046667" y="3589847"/>
                    </a:cubicBezTo>
                    <a:cubicBezTo>
                      <a:pt x="1034844" y="3608125"/>
                      <a:pt x="1016735" y="3625479"/>
                      <a:pt x="1036686" y="3651135"/>
                    </a:cubicBezTo>
                    <a:cubicBezTo>
                      <a:pt x="1045908" y="3662370"/>
                      <a:pt x="1036937" y="3676373"/>
                      <a:pt x="1026876" y="3686014"/>
                    </a:cubicBezTo>
                    <a:cubicBezTo>
                      <a:pt x="1019245" y="3692553"/>
                      <a:pt x="1010861" y="3697499"/>
                      <a:pt x="1005160" y="3706051"/>
                    </a:cubicBezTo>
                    <a:cubicBezTo>
                      <a:pt x="984451" y="3734389"/>
                      <a:pt x="973633" y="3760967"/>
                      <a:pt x="1021420" y="3775389"/>
                    </a:cubicBezTo>
                    <a:cubicBezTo>
                      <a:pt x="1058644" y="3786037"/>
                      <a:pt x="1093770" y="3802555"/>
                      <a:pt x="1134181" y="3793166"/>
                    </a:cubicBezTo>
                    <a:cubicBezTo>
                      <a:pt x="1142481" y="3792160"/>
                      <a:pt x="1151535" y="3792747"/>
                      <a:pt x="1160087" y="3798449"/>
                    </a:cubicBezTo>
                    <a:cubicBezTo>
                      <a:pt x="1176435" y="3808258"/>
                      <a:pt x="1191861" y="3805828"/>
                      <a:pt x="1209803" y="3796354"/>
                    </a:cubicBezTo>
                    <a:cubicBezTo>
                      <a:pt x="1232523" y="3784617"/>
                      <a:pt x="1240655" y="3791492"/>
                      <a:pt x="1240905" y="3816728"/>
                    </a:cubicBezTo>
                    <a:cubicBezTo>
                      <a:pt x="1240989" y="3831316"/>
                      <a:pt x="1230759" y="3848840"/>
                      <a:pt x="1251467" y="3857559"/>
                    </a:cubicBezTo>
                    <a:cubicBezTo>
                      <a:pt x="1271755" y="3867453"/>
                      <a:pt x="1303111" y="3857476"/>
                      <a:pt x="1316107" y="3839618"/>
                    </a:cubicBezTo>
                    <a:cubicBezTo>
                      <a:pt x="1320551" y="3834588"/>
                      <a:pt x="1322647" y="3828719"/>
                      <a:pt x="1326335" y="3822096"/>
                    </a:cubicBezTo>
                    <a:cubicBezTo>
                      <a:pt x="1342685" y="3794848"/>
                      <a:pt x="1352243" y="3790320"/>
                      <a:pt x="1381587" y="3800801"/>
                    </a:cubicBezTo>
                    <a:cubicBezTo>
                      <a:pt x="1387455" y="3802897"/>
                      <a:pt x="1392905" y="3806167"/>
                      <a:pt x="1398019" y="3806671"/>
                    </a:cubicBezTo>
                    <a:cubicBezTo>
                      <a:pt x="1451089" y="3795186"/>
                      <a:pt x="1472969" y="3841383"/>
                      <a:pt x="1506753" y="3865362"/>
                    </a:cubicBezTo>
                    <a:cubicBezTo>
                      <a:pt x="1511783" y="3869806"/>
                      <a:pt x="1514045" y="3874585"/>
                      <a:pt x="1516311" y="3879364"/>
                    </a:cubicBezTo>
                    <a:cubicBezTo>
                      <a:pt x="1523603" y="3888587"/>
                      <a:pt x="1507505" y="3904013"/>
                      <a:pt x="1523183" y="3908290"/>
                    </a:cubicBezTo>
                    <a:cubicBezTo>
                      <a:pt x="1540453" y="3911811"/>
                      <a:pt x="1558563" y="3912986"/>
                      <a:pt x="1575917" y="3912567"/>
                    </a:cubicBezTo>
                    <a:cubicBezTo>
                      <a:pt x="1591259" y="3914076"/>
                      <a:pt x="1589917" y="3903009"/>
                      <a:pt x="1586983" y="3892696"/>
                    </a:cubicBezTo>
                    <a:cubicBezTo>
                      <a:pt x="1584889" y="3880036"/>
                      <a:pt x="1582795" y="3867376"/>
                      <a:pt x="1594783" y="3859747"/>
                    </a:cubicBezTo>
                    <a:cubicBezTo>
                      <a:pt x="1607611" y="3849770"/>
                      <a:pt x="1620523" y="3854381"/>
                      <a:pt x="1632595" y="3861341"/>
                    </a:cubicBezTo>
                    <a:cubicBezTo>
                      <a:pt x="1644665" y="3868300"/>
                      <a:pt x="1656319" y="3876432"/>
                      <a:pt x="1667973" y="3884565"/>
                    </a:cubicBezTo>
                    <a:cubicBezTo>
                      <a:pt x="1675349" y="3889847"/>
                      <a:pt x="1680715" y="3897058"/>
                      <a:pt x="1687421" y="3896807"/>
                    </a:cubicBezTo>
                    <a:cubicBezTo>
                      <a:pt x="1722215" y="3892029"/>
                      <a:pt x="1750551" y="3912739"/>
                      <a:pt x="1781571" y="3918524"/>
                    </a:cubicBezTo>
                    <a:cubicBezTo>
                      <a:pt x="1805883" y="3924561"/>
                      <a:pt x="1812339" y="3936132"/>
                      <a:pt x="1812253" y="3958601"/>
                    </a:cubicBezTo>
                    <a:cubicBezTo>
                      <a:pt x="1812505" y="3965308"/>
                      <a:pt x="1809989" y="3972352"/>
                      <a:pt x="1809819" y="3980232"/>
                    </a:cubicBezTo>
                    <a:cubicBezTo>
                      <a:pt x="1808981" y="4001109"/>
                      <a:pt x="1815099" y="4009913"/>
                      <a:pt x="1838827" y="4006475"/>
                    </a:cubicBezTo>
                    <a:cubicBezTo>
                      <a:pt x="1868841" y="4003961"/>
                      <a:pt x="1892903" y="4003291"/>
                      <a:pt x="1899277" y="3963215"/>
                    </a:cubicBezTo>
                    <a:cubicBezTo>
                      <a:pt x="1902967" y="3938062"/>
                      <a:pt x="1932729" y="3947369"/>
                      <a:pt x="1949999" y="3950891"/>
                    </a:cubicBezTo>
                    <a:cubicBezTo>
                      <a:pt x="1974731" y="3955754"/>
                      <a:pt x="1970369" y="3975373"/>
                      <a:pt x="1962907" y="3992560"/>
                    </a:cubicBezTo>
                    <a:cubicBezTo>
                      <a:pt x="2045487" y="4002204"/>
                      <a:pt x="2061001" y="3940245"/>
                      <a:pt x="2062849" y="3872082"/>
                    </a:cubicBezTo>
                    <a:cubicBezTo>
                      <a:pt x="2062181" y="3848020"/>
                      <a:pt x="2061093" y="3825131"/>
                      <a:pt x="2075347" y="3803751"/>
                    </a:cubicBezTo>
                    <a:cubicBezTo>
                      <a:pt x="2086749" y="3786647"/>
                      <a:pt x="2089937" y="3766609"/>
                      <a:pt x="2096645" y="3747829"/>
                    </a:cubicBezTo>
                    <a:cubicBezTo>
                      <a:pt x="2109137" y="3716556"/>
                      <a:pt x="2127415" y="3691320"/>
                      <a:pt x="2173023" y="3697023"/>
                    </a:cubicBezTo>
                    <a:cubicBezTo>
                      <a:pt x="2158017" y="3679750"/>
                      <a:pt x="2140077" y="3670695"/>
                      <a:pt x="2130939" y="3655519"/>
                    </a:cubicBezTo>
                    <a:cubicBezTo>
                      <a:pt x="2109647" y="3618796"/>
                      <a:pt x="2124487" y="3588362"/>
                      <a:pt x="2167999" y="3581404"/>
                    </a:cubicBezTo>
                    <a:cubicBezTo>
                      <a:pt x="2181833" y="3579727"/>
                      <a:pt x="2196337" y="3583585"/>
                      <a:pt x="2214699" y="3572938"/>
                    </a:cubicBezTo>
                    <a:cubicBezTo>
                      <a:pt x="2189127" y="3570421"/>
                      <a:pt x="2170769" y="3562540"/>
                      <a:pt x="2164565" y="3539148"/>
                    </a:cubicBezTo>
                    <a:cubicBezTo>
                      <a:pt x="2160291" y="3517768"/>
                      <a:pt x="2163479" y="3497730"/>
                      <a:pt x="2177649" y="3480291"/>
                    </a:cubicBezTo>
                    <a:cubicBezTo>
                      <a:pt x="2201125" y="3451618"/>
                      <a:pt x="2239353" y="3452038"/>
                      <a:pt x="2254779" y="3486665"/>
                    </a:cubicBezTo>
                    <a:cubicBezTo>
                      <a:pt x="2264587" y="3507374"/>
                      <a:pt x="2276909" y="3521040"/>
                      <a:pt x="2294013" y="3532443"/>
                    </a:cubicBezTo>
                    <a:cubicBezTo>
                      <a:pt x="2306839" y="3540996"/>
                      <a:pt x="2316395" y="3554998"/>
                      <a:pt x="2325617" y="3566232"/>
                    </a:cubicBezTo>
                    <a:cubicBezTo>
                      <a:pt x="2336011" y="3577887"/>
                      <a:pt x="2347665" y="3586019"/>
                      <a:pt x="2365439" y="3584427"/>
                    </a:cubicBezTo>
                    <a:cubicBezTo>
                      <a:pt x="2391093" y="3583002"/>
                      <a:pt x="2399811" y="3599351"/>
                      <a:pt x="2395033" y="3620144"/>
                    </a:cubicBezTo>
                    <a:cubicBezTo>
                      <a:pt x="2389413" y="3643284"/>
                      <a:pt x="2386561" y="3666089"/>
                      <a:pt x="2381361" y="3688056"/>
                    </a:cubicBezTo>
                    <a:cubicBezTo>
                      <a:pt x="2377085" y="3703734"/>
                      <a:pt x="2369707" y="3716981"/>
                      <a:pt x="2355703" y="3726539"/>
                    </a:cubicBezTo>
                    <a:cubicBezTo>
                      <a:pt x="2340111" y="3736851"/>
                      <a:pt x="2326445" y="3749176"/>
                      <a:pt x="2313533" y="3763093"/>
                    </a:cubicBezTo>
                    <a:cubicBezTo>
                      <a:pt x="2299363" y="3780532"/>
                      <a:pt x="2282763" y="3782544"/>
                      <a:pt x="2266249" y="3762086"/>
                    </a:cubicBezTo>
                    <a:cubicBezTo>
                      <a:pt x="2261637" y="3756468"/>
                      <a:pt x="2259961" y="3742634"/>
                      <a:pt x="2248391" y="3749090"/>
                    </a:cubicBezTo>
                    <a:cubicBezTo>
                      <a:pt x="2237995" y="3755965"/>
                      <a:pt x="2226005" y="3763594"/>
                      <a:pt x="2225669" y="3779356"/>
                    </a:cubicBezTo>
                    <a:cubicBezTo>
                      <a:pt x="2225581" y="3820355"/>
                      <a:pt x="2263809" y="3876363"/>
                      <a:pt x="2302961" y="3889024"/>
                    </a:cubicBezTo>
                    <a:cubicBezTo>
                      <a:pt x="2321741" y="3895732"/>
                      <a:pt x="2333729" y="3906631"/>
                      <a:pt x="2334481" y="3926753"/>
                    </a:cubicBezTo>
                    <a:cubicBezTo>
                      <a:pt x="2336827" y="3964650"/>
                      <a:pt x="2340345" y="4002966"/>
                      <a:pt x="2345037" y="4041700"/>
                    </a:cubicBezTo>
                    <a:cubicBezTo>
                      <a:pt x="2346379" y="4052767"/>
                      <a:pt x="2344953" y="4064170"/>
                      <a:pt x="2336485" y="4073058"/>
                    </a:cubicBezTo>
                    <a:cubicBezTo>
                      <a:pt x="2317451" y="4096700"/>
                      <a:pt x="2301521" y="4122774"/>
                      <a:pt x="2283243" y="4148011"/>
                    </a:cubicBezTo>
                    <a:cubicBezTo>
                      <a:pt x="2271085" y="4163521"/>
                      <a:pt x="2257085" y="4173078"/>
                      <a:pt x="2240149" y="4153794"/>
                    </a:cubicBezTo>
                    <a:cubicBezTo>
                      <a:pt x="2231683" y="4144153"/>
                      <a:pt x="2224977" y="4144404"/>
                      <a:pt x="2218435" y="4155303"/>
                    </a:cubicBezTo>
                    <a:cubicBezTo>
                      <a:pt x="2211477" y="4167377"/>
                      <a:pt x="2202337" y="4170730"/>
                      <a:pt x="2191523" y="4160250"/>
                    </a:cubicBezTo>
                    <a:cubicBezTo>
                      <a:pt x="2145081" y="4119837"/>
                      <a:pt x="2089833" y="4085544"/>
                      <a:pt x="2049929" y="4034232"/>
                    </a:cubicBezTo>
                    <a:cubicBezTo>
                      <a:pt x="2023601" y="4067182"/>
                      <a:pt x="2021167" y="4107341"/>
                      <a:pt x="2041203" y="4147586"/>
                    </a:cubicBezTo>
                    <a:cubicBezTo>
                      <a:pt x="2046903" y="4157564"/>
                      <a:pt x="2051765" y="4169888"/>
                      <a:pt x="2051933" y="4180536"/>
                    </a:cubicBezTo>
                    <a:cubicBezTo>
                      <a:pt x="2054193" y="4222374"/>
                      <a:pt x="2081859" y="4237550"/>
                      <a:pt x="2115981" y="4245767"/>
                    </a:cubicBezTo>
                    <a:cubicBezTo>
                      <a:pt x="2155635" y="4253313"/>
                      <a:pt x="2194115" y="4278970"/>
                      <a:pt x="2237461" y="4261364"/>
                    </a:cubicBezTo>
                    <a:cubicBezTo>
                      <a:pt x="2248611" y="4256082"/>
                      <a:pt x="2258335" y="4262203"/>
                      <a:pt x="2265211" y="4272600"/>
                    </a:cubicBezTo>
                    <a:cubicBezTo>
                      <a:pt x="2271665" y="4284170"/>
                      <a:pt x="2275353" y="4296075"/>
                      <a:pt x="2266047" y="4307310"/>
                    </a:cubicBezTo>
                    <a:cubicBezTo>
                      <a:pt x="2244667" y="4330115"/>
                      <a:pt x="2256237" y="4342189"/>
                      <a:pt x="2278537" y="4350154"/>
                    </a:cubicBezTo>
                    <a:cubicBezTo>
                      <a:pt x="2296141" y="4356442"/>
                      <a:pt x="2306367" y="4375978"/>
                      <a:pt x="2325567" y="4381511"/>
                    </a:cubicBezTo>
                    <a:cubicBezTo>
                      <a:pt x="2333783" y="4365917"/>
                      <a:pt x="2323807" y="4353089"/>
                      <a:pt x="2324479" y="4340094"/>
                    </a:cubicBezTo>
                    <a:cubicBezTo>
                      <a:pt x="2326407" y="4323576"/>
                      <a:pt x="2334961" y="4310749"/>
                      <a:pt x="2351981" y="4307564"/>
                    </a:cubicBezTo>
                    <a:cubicBezTo>
                      <a:pt x="2361789" y="4305110"/>
                      <a:pt x="2373863" y="4300490"/>
                      <a:pt x="2381901" y="4308200"/>
                    </a:cubicBezTo>
                    <a:lnTo>
                      <a:pt x="2388347" y="4320525"/>
                    </a:lnTo>
                    <a:lnTo>
                      <a:pt x="2408011" y="4325677"/>
                    </a:lnTo>
                    <a:cubicBezTo>
                      <a:pt x="2416989" y="4329215"/>
                      <a:pt x="2425969" y="4332754"/>
                      <a:pt x="2435807" y="4332959"/>
                    </a:cubicBezTo>
                    <a:cubicBezTo>
                      <a:pt x="2449539" y="4335217"/>
                      <a:pt x="2452465" y="4345527"/>
                      <a:pt x="2450617" y="4358102"/>
                    </a:cubicBezTo>
                    <a:cubicBezTo>
                      <a:pt x="2448769" y="4370676"/>
                      <a:pt x="2444577" y="4382414"/>
                      <a:pt x="2454117" y="4396410"/>
                    </a:cubicBezTo>
                    <a:cubicBezTo>
                      <a:pt x="2469199" y="4372680"/>
                      <a:pt x="2481939" y="4348113"/>
                      <a:pt x="2513665" y="4374004"/>
                    </a:cubicBezTo>
                    <a:cubicBezTo>
                      <a:pt x="2521031" y="4379282"/>
                      <a:pt x="2526395" y="4367962"/>
                      <a:pt x="2528911" y="4360920"/>
                    </a:cubicBezTo>
                    <a:cubicBezTo>
                      <a:pt x="2533941" y="4346835"/>
                      <a:pt x="2531101" y="4332585"/>
                      <a:pt x="2526671" y="4319091"/>
                    </a:cubicBezTo>
                    <a:cubicBezTo>
                      <a:pt x="2522991" y="4307189"/>
                      <a:pt x="2522077" y="4294950"/>
                      <a:pt x="2526689" y="4282039"/>
                    </a:cubicBezTo>
                    <a:cubicBezTo>
                      <a:pt x="2531301" y="4269128"/>
                      <a:pt x="2539761" y="4260238"/>
                      <a:pt x="2554333" y="4260150"/>
                    </a:cubicBezTo>
                    <a:cubicBezTo>
                      <a:pt x="2570495" y="4259305"/>
                      <a:pt x="2575765" y="4270451"/>
                      <a:pt x="2577853" y="4283109"/>
                    </a:cubicBezTo>
                    <a:cubicBezTo>
                      <a:pt x="2579691" y="4289059"/>
                      <a:pt x="2577595" y="4294928"/>
                      <a:pt x="2582197" y="4300543"/>
                    </a:cubicBezTo>
                    <a:cubicBezTo>
                      <a:pt x="2604145" y="4287206"/>
                      <a:pt x="2628597" y="4285352"/>
                      <a:pt x="2652801" y="4276792"/>
                    </a:cubicBezTo>
                    <a:cubicBezTo>
                      <a:pt x="2664693" y="4273099"/>
                      <a:pt x="2677673" y="4273763"/>
                      <a:pt x="2685707" y="4284575"/>
                    </a:cubicBezTo>
                    <a:cubicBezTo>
                      <a:pt x="2696085" y="4296223"/>
                      <a:pt x="2693815" y="4309971"/>
                      <a:pt x="2688033" y="4322464"/>
                    </a:cubicBezTo>
                    <a:cubicBezTo>
                      <a:pt x="2676969" y="4342336"/>
                      <a:pt x="2657453" y="4352570"/>
                      <a:pt x="2639445" y="4365990"/>
                    </a:cubicBezTo>
                    <a:cubicBezTo>
                      <a:pt x="2625455" y="4375552"/>
                      <a:pt x="2615819" y="4384023"/>
                      <a:pt x="2618157" y="4403386"/>
                    </a:cubicBezTo>
                    <a:cubicBezTo>
                      <a:pt x="2620073" y="4423923"/>
                      <a:pt x="2604825" y="4437007"/>
                      <a:pt x="2592341" y="4449753"/>
                    </a:cubicBezTo>
                    <a:cubicBezTo>
                      <a:pt x="2585471" y="4457887"/>
                      <a:pt x="2578181" y="4467195"/>
                      <a:pt x="2589399" y="4476496"/>
                    </a:cubicBezTo>
                    <a:cubicBezTo>
                      <a:pt x="2602959" y="4486633"/>
                      <a:pt x="2605647" y="4471711"/>
                      <a:pt x="2609753" y="4463913"/>
                    </a:cubicBezTo>
                    <a:cubicBezTo>
                      <a:pt x="2619225" y="4444797"/>
                      <a:pt x="2633547" y="4438001"/>
                      <a:pt x="2652969" y="4450232"/>
                    </a:cubicBezTo>
                    <a:cubicBezTo>
                      <a:pt x="2661087" y="4457103"/>
                      <a:pt x="2672895" y="4457349"/>
                      <a:pt x="2684281" y="4458770"/>
                    </a:cubicBezTo>
                    <a:cubicBezTo>
                      <a:pt x="2706725" y="4458845"/>
                      <a:pt x="2722543" y="4473760"/>
                      <a:pt x="2734761" y="4491359"/>
                    </a:cubicBezTo>
                    <a:cubicBezTo>
                      <a:pt x="2740451" y="4501332"/>
                      <a:pt x="2738935" y="4516674"/>
                      <a:pt x="2757947" y="4511553"/>
                    </a:cubicBezTo>
                    <a:cubicBezTo>
                      <a:pt x="2775033" y="4504421"/>
                      <a:pt x="2799485" y="4502566"/>
                      <a:pt x="2798827" y="4478508"/>
                    </a:cubicBezTo>
                    <a:cubicBezTo>
                      <a:pt x="2799093" y="4448162"/>
                      <a:pt x="2816265" y="4437090"/>
                      <a:pt x="2838211" y="4423753"/>
                    </a:cubicBezTo>
                    <a:cubicBezTo>
                      <a:pt x="2861749" y="4409660"/>
                      <a:pt x="2885285" y="4395568"/>
                      <a:pt x="2907651" y="4381057"/>
                    </a:cubicBezTo>
                    <a:cubicBezTo>
                      <a:pt x="2926833" y="4368055"/>
                      <a:pt x="2947435" y="4362179"/>
                      <a:pt x="2969877" y="4362255"/>
                    </a:cubicBezTo>
                    <a:cubicBezTo>
                      <a:pt x="2932875" y="4343743"/>
                      <a:pt x="2925269" y="4313232"/>
                      <a:pt x="2954923" y="4289413"/>
                    </a:cubicBezTo>
                    <a:cubicBezTo>
                      <a:pt x="2966147" y="4280188"/>
                      <a:pt x="2961965" y="4273399"/>
                      <a:pt x="2957029" y="4265018"/>
                    </a:cubicBezTo>
                    <a:cubicBezTo>
                      <a:pt x="2947995" y="4245910"/>
                      <a:pt x="2944487" y="4226127"/>
                      <a:pt x="2950861" y="4204581"/>
                    </a:cubicBezTo>
                    <a:cubicBezTo>
                      <a:pt x="2957235" y="4183034"/>
                      <a:pt x="2946189" y="4165854"/>
                      <a:pt x="2932715" y="4151776"/>
                    </a:cubicBezTo>
                    <a:cubicBezTo>
                      <a:pt x="2914637" y="4132083"/>
                      <a:pt x="2893375" y="4113901"/>
                      <a:pt x="2904695" y="4082210"/>
                    </a:cubicBezTo>
                    <a:cubicBezTo>
                      <a:pt x="2906791" y="4076341"/>
                      <a:pt x="2902523" y="4073493"/>
                      <a:pt x="2897919" y="4067878"/>
                    </a:cubicBezTo>
                    <a:cubicBezTo>
                      <a:pt x="2869463" y="4036538"/>
                      <a:pt x="2874761" y="3992106"/>
                      <a:pt x="2913039" y="3970045"/>
                    </a:cubicBezTo>
                    <a:cubicBezTo>
                      <a:pt x="2930965" y="3960565"/>
                      <a:pt x="2943447" y="3947818"/>
                      <a:pt x="2954005" y="3933060"/>
                    </a:cubicBezTo>
                    <a:cubicBezTo>
                      <a:pt x="2971853" y="3908994"/>
                      <a:pt x="2996229" y="3892554"/>
                      <a:pt x="3023617" y="3882484"/>
                    </a:cubicBezTo>
                    <a:cubicBezTo>
                      <a:pt x="3035929" y="3877617"/>
                      <a:pt x="3049413" y="3873168"/>
                      <a:pt x="3059885" y="3862350"/>
                    </a:cubicBezTo>
                    <a:cubicBezTo>
                      <a:pt x="3067509" y="3855809"/>
                      <a:pt x="3075045" y="3853207"/>
                      <a:pt x="3084843" y="3855382"/>
                    </a:cubicBezTo>
                    <a:cubicBezTo>
                      <a:pt x="3137341" y="3867516"/>
                      <a:pt x="3199329" y="3823483"/>
                      <a:pt x="3206387" y="3770416"/>
                    </a:cubicBezTo>
                    <a:cubicBezTo>
                      <a:pt x="3215457" y="3715421"/>
                      <a:pt x="3221489" y="3709635"/>
                      <a:pt x="3279439" y="3706511"/>
                    </a:cubicBezTo>
                    <a:cubicBezTo>
                      <a:pt x="3291665" y="3705584"/>
                      <a:pt x="3304395" y="3699542"/>
                      <a:pt x="3314781" y="3692665"/>
                    </a:cubicBezTo>
                    <a:cubicBezTo>
                      <a:pt x="3373587" y="3650140"/>
                      <a:pt x="3435881" y="3664450"/>
                      <a:pt x="3497253" y="3685048"/>
                    </a:cubicBezTo>
                    <a:cubicBezTo>
                      <a:pt x="3511319" y="3690072"/>
                      <a:pt x="3517341" y="3702811"/>
                      <a:pt x="3519009" y="3716642"/>
                    </a:cubicBezTo>
                    <a:cubicBezTo>
                      <a:pt x="3528863" y="3770456"/>
                      <a:pt x="3528085" y="3824441"/>
                      <a:pt x="3524961" y="3877590"/>
                    </a:cubicBezTo>
                    <a:cubicBezTo>
                      <a:pt x="3522771" y="3905925"/>
                      <a:pt x="3513127" y="3932921"/>
                      <a:pt x="3507001" y="3961174"/>
                    </a:cubicBezTo>
                    <a:cubicBezTo>
                      <a:pt x="3499779" y="4003594"/>
                      <a:pt x="3509891" y="4045588"/>
                      <a:pt x="3509369" y="4087753"/>
                    </a:cubicBezTo>
                    <a:cubicBezTo>
                      <a:pt x="3509111" y="4099574"/>
                      <a:pt x="3512037" y="4109884"/>
                      <a:pt x="3516555" y="4119438"/>
                    </a:cubicBezTo>
                    <a:cubicBezTo>
                      <a:pt x="3524083" y="4135363"/>
                      <a:pt x="3531785" y="4143407"/>
                      <a:pt x="3549707" y="4133927"/>
                    </a:cubicBezTo>
                    <a:cubicBezTo>
                      <a:pt x="3569643" y="4122518"/>
                      <a:pt x="3593173" y="4126952"/>
                      <a:pt x="3614775" y="4129374"/>
                    </a:cubicBezTo>
                    <a:cubicBezTo>
                      <a:pt x="3659573" y="4133464"/>
                      <a:pt x="3667197" y="4126922"/>
                      <a:pt x="3677183" y="4084166"/>
                    </a:cubicBezTo>
                    <a:cubicBezTo>
                      <a:pt x="3688091" y="4035122"/>
                      <a:pt x="3712717" y="4025389"/>
                      <a:pt x="3766807" y="4036768"/>
                    </a:cubicBezTo>
                    <a:cubicBezTo>
                      <a:pt x="3773085" y="4037688"/>
                      <a:pt x="3776937" y="4041710"/>
                      <a:pt x="3781205" y="4044559"/>
                    </a:cubicBezTo>
                    <a:cubicBezTo>
                      <a:pt x="3793679" y="4050338"/>
                      <a:pt x="3806659" y="4051003"/>
                      <a:pt x="3813615" y="4038929"/>
                    </a:cubicBezTo>
                    <a:cubicBezTo>
                      <a:pt x="3820569" y="4026854"/>
                      <a:pt x="3809355" y="4017555"/>
                      <a:pt x="3802405" y="4011103"/>
                    </a:cubicBezTo>
                    <a:cubicBezTo>
                      <a:pt x="3781481" y="3995686"/>
                      <a:pt x="3756531" y="3984127"/>
                      <a:pt x="3735183" y="3969885"/>
                    </a:cubicBezTo>
                    <a:cubicBezTo>
                      <a:pt x="3702953" y="3949109"/>
                      <a:pt x="3701963" y="3922284"/>
                      <a:pt x="3732369" y="3900057"/>
                    </a:cubicBezTo>
                    <a:cubicBezTo>
                      <a:pt x="3744769" y="3891251"/>
                      <a:pt x="3757833" y="3887977"/>
                      <a:pt x="3772489" y="3883947"/>
                    </a:cubicBezTo>
                    <a:cubicBezTo>
                      <a:pt x="3809339" y="3873286"/>
                      <a:pt x="3818563" y="3847462"/>
                      <a:pt x="3798397" y="3815113"/>
                    </a:cubicBezTo>
                    <a:cubicBezTo>
                      <a:pt x="3786265" y="3793574"/>
                      <a:pt x="3774553" y="3770861"/>
                      <a:pt x="3760829" y="3750078"/>
                    </a:cubicBezTo>
                    <a:cubicBezTo>
                      <a:pt x="3751289" y="3736081"/>
                      <a:pt x="3750881" y="3718729"/>
                      <a:pt x="3755157" y="3703052"/>
                    </a:cubicBezTo>
                    <a:cubicBezTo>
                      <a:pt x="3758349" y="3683016"/>
                      <a:pt x="3757941" y="3665664"/>
                      <a:pt x="3740529" y="3651504"/>
                    </a:cubicBezTo>
                    <a:cubicBezTo>
                      <a:pt x="3721613" y="3634158"/>
                      <a:pt x="3729997" y="3610684"/>
                      <a:pt x="3737545" y="3589555"/>
                    </a:cubicBezTo>
                    <a:cubicBezTo>
                      <a:pt x="3742659" y="3571531"/>
                      <a:pt x="3750875" y="3555935"/>
                      <a:pt x="3754067" y="3535899"/>
                    </a:cubicBezTo>
                    <a:cubicBezTo>
                      <a:pt x="3754657" y="3526845"/>
                      <a:pt x="3758011" y="3517455"/>
                      <a:pt x="3767139" y="3514098"/>
                    </a:cubicBezTo>
                    <a:cubicBezTo>
                      <a:pt x="3800139" y="3499415"/>
                      <a:pt x="3793621" y="3473263"/>
                      <a:pt x="3789865" y="3446776"/>
                    </a:cubicBezTo>
                    <a:cubicBezTo>
                      <a:pt x="3780593" y="3402434"/>
                      <a:pt x="3774081" y="3357756"/>
                      <a:pt x="3749731" y="3318618"/>
                    </a:cubicBezTo>
                    <a:cubicBezTo>
                      <a:pt x="3743291" y="3307052"/>
                      <a:pt x="3740451" y="3292802"/>
                      <a:pt x="3748579" y="3281147"/>
                    </a:cubicBezTo>
                    <a:cubicBezTo>
                      <a:pt x="3760813" y="3261694"/>
                      <a:pt x="3756467" y="3244259"/>
                      <a:pt x="3750615" y="3223640"/>
                    </a:cubicBezTo>
                    <a:cubicBezTo>
                      <a:pt x="3747689" y="3213330"/>
                      <a:pt x="3743925" y="3205368"/>
                      <a:pt x="3730441" y="3209817"/>
                    </a:cubicBezTo>
                    <a:cubicBezTo>
                      <a:pt x="3724495" y="3211663"/>
                      <a:pt x="3718215" y="3210743"/>
                      <a:pt x="3712021" y="3205884"/>
                    </a:cubicBezTo>
                    <a:cubicBezTo>
                      <a:pt x="3675941" y="3181085"/>
                      <a:pt x="3646629" y="3189144"/>
                      <a:pt x="3623417" y="3224528"/>
                    </a:cubicBezTo>
                    <a:cubicBezTo>
                      <a:pt x="3595763" y="3264945"/>
                      <a:pt x="3573971" y="3307454"/>
                      <a:pt x="3563481" y="3355324"/>
                    </a:cubicBezTo>
                    <a:cubicBezTo>
                      <a:pt x="3559451" y="3377709"/>
                      <a:pt x="3538095" y="3381992"/>
                      <a:pt x="3519921" y="3384766"/>
                    </a:cubicBezTo>
                    <a:cubicBezTo>
                      <a:pt x="3501749" y="3387540"/>
                      <a:pt x="3496145" y="3373626"/>
                      <a:pt x="3490123" y="3360887"/>
                    </a:cubicBezTo>
                    <a:cubicBezTo>
                      <a:pt x="3474559" y="3334152"/>
                      <a:pt x="3457321" y="3312112"/>
                      <a:pt x="3471489" y="3276144"/>
                    </a:cubicBezTo>
                    <a:cubicBezTo>
                      <a:pt x="3482305" y="3249566"/>
                      <a:pt x="3430407" y="3209851"/>
                      <a:pt x="3398331" y="3218247"/>
                    </a:cubicBezTo>
                    <a:cubicBezTo>
                      <a:pt x="3367007" y="3228236"/>
                      <a:pt x="3334521" y="3219278"/>
                      <a:pt x="3303703" y="3224152"/>
                    </a:cubicBezTo>
                    <a:cubicBezTo>
                      <a:pt x="3295411" y="3225162"/>
                      <a:pt x="3287959" y="3223824"/>
                      <a:pt x="3282185" y="3217790"/>
                    </a:cubicBezTo>
                    <a:cubicBezTo>
                      <a:pt x="3264021" y="3202038"/>
                      <a:pt x="3242839" y="3198442"/>
                      <a:pt x="3220645" y="3205073"/>
                    </a:cubicBezTo>
                    <a:cubicBezTo>
                      <a:pt x="3216289" y="3206165"/>
                      <a:pt x="3210341" y="3208011"/>
                      <a:pt x="3207245" y="3205581"/>
                    </a:cubicBezTo>
                    <a:cubicBezTo>
                      <a:pt x="3174683" y="3182038"/>
                      <a:pt x="3134325" y="3172917"/>
                      <a:pt x="3101343" y="3150549"/>
                    </a:cubicBezTo>
                    <a:cubicBezTo>
                      <a:pt x="3090879" y="3142840"/>
                      <a:pt x="3082845" y="3132029"/>
                      <a:pt x="3067521" y="3130526"/>
                    </a:cubicBezTo>
                    <a:cubicBezTo>
                      <a:pt x="3042821" y="3125675"/>
                      <a:pt x="3036885" y="3108995"/>
                      <a:pt x="3055399" y="3090462"/>
                    </a:cubicBezTo>
                    <a:cubicBezTo>
                      <a:pt x="3066291" y="3078470"/>
                      <a:pt x="3076343" y="3068825"/>
                      <a:pt x="3077107" y="3051892"/>
                    </a:cubicBezTo>
                    <a:cubicBezTo>
                      <a:pt x="3078963" y="3020791"/>
                      <a:pt x="3063143" y="3005876"/>
                      <a:pt x="3032325" y="3010751"/>
                    </a:cubicBezTo>
                    <a:cubicBezTo>
                      <a:pt x="3005861" y="3014532"/>
                      <a:pt x="2977809" y="3019071"/>
                      <a:pt x="2958035" y="3041125"/>
                    </a:cubicBezTo>
                    <a:cubicBezTo>
                      <a:pt x="2953175" y="3047331"/>
                      <a:pt x="2944045" y="3050688"/>
                      <a:pt x="2936261" y="3046583"/>
                    </a:cubicBezTo>
                    <a:cubicBezTo>
                      <a:pt x="2905117" y="3030165"/>
                      <a:pt x="2867857" y="3023473"/>
                      <a:pt x="2848949" y="2987602"/>
                    </a:cubicBezTo>
                    <a:cubicBezTo>
                      <a:pt x="2844767" y="2980815"/>
                      <a:pt x="2841421" y="2971678"/>
                      <a:pt x="2833969" y="2970340"/>
                    </a:cubicBezTo>
                    <a:cubicBezTo>
                      <a:pt x="2800643" y="2963730"/>
                      <a:pt x="2790609" y="2936323"/>
                      <a:pt x="2781745" y="2909333"/>
                    </a:cubicBezTo>
                    <a:cubicBezTo>
                      <a:pt x="2777647" y="2898605"/>
                      <a:pt x="2770785" y="2888213"/>
                      <a:pt x="2761827" y="2883690"/>
                    </a:cubicBezTo>
                    <a:cubicBezTo>
                      <a:pt x="2727545" y="2866812"/>
                      <a:pt x="2695399" y="2846726"/>
                      <a:pt x="2663661" y="2825961"/>
                    </a:cubicBezTo>
                    <a:lnTo>
                      <a:pt x="2606021" y="2788734"/>
                    </a:lnTo>
                    <a:lnTo>
                      <a:pt x="2617553" y="2802515"/>
                    </a:lnTo>
                    <a:cubicBezTo>
                      <a:pt x="2633015" y="2814819"/>
                      <a:pt x="2650749" y="2824461"/>
                      <a:pt x="2669703" y="2832554"/>
                    </a:cubicBezTo>
                    <a:cubicBezTo>
                      <a:pt x="2702573" y="2844295"/>
                      <a:pt x="2715991" y="2880845"/>
                      <a:pt x="2745593" y="2898033"/>
                    </a:cubicBezTo>
                    <a:cubicBezTo>
                      <a:pt x="2752971" y="2903315"/>
                      <a:pt x="2747269" y="2911864"/>
                      <a:pt x="2743163" y="2919659"/>
                    </a:cubicBezTo>
                    <a:cubicBezTo>
                      <a:pt x="2736623" y="2930555"/>
                      <a:pt x="2740733" y="2941285"/>
                      <a:pt x="2753645" y="2945897"/>
                    </a:cubicBezTo>
                    <a:cubicBezTo>
                      <a:pt x="2774779" y="2953446"/>
                      <a:pt x="2771341" y="2966773"/>
                      <a:pt x="2765473" y="2983201"/>
                    </a:cubicBezTo>
                    <a:cubicBezTo>
                      <a:pt x="2740323" y="3053609"/>
                      <a:pt x="2689681" y="3080507"/>
                      <a:pt x="2601721" y="3082167"/>
                    </a:cubicBezTo>
                    <a:cubicBezTo>
                      <a:pt x="2561473" y="3083669"/>
                      <a:pt x="2520135" y="3099337"/>
                      <a:pt x="2488779" y="3127831"/>
                    </a:cubicBezTo>
                    <a:cubicBezTo>
                      <a:pt x="2473519" y="3140905"/>
                      <a:pt x="2459013" y="3137047"/>
                      <a:pt x="2441655" y="3137463"/>
                    </a:cubicBezTo>
                    <a:cubicBezTo>
                      <a:pt x="2396293" y="3138461"/>
                      <a:pt x="2364595" y="3127140"/>
                      <a:pt x="2341029" y="3085642"/>
                    </a:cubicBezTo>
                    <a:cubicBezTo>
                      <a:pt x="2335745" y="3074493"/>
                      <a:pt x="2301869" y="3072978"/>
                      <a:pt x="2283927" y="3082447"/>
                    </a:cubicBezTo>
                    <a:cubicBezTo>
                      <a:pt x="2264809" y="3091497"/>
                      <a:pt x="2251813" y="3109349"/>
                      <a:pt x="2249383" y="3130975"/>
                    </a:cubicBezTo>
                    <a:cubicBezTo>
                      <a:pt x="2246283" y="3147069"/>
                      <a:pt x="2259615" y="3150507"/>
                      <a:pt x="2270265" y="3150341"/>
                    </a:cubicBezTo>
                    <a:cubicBezTo>
                      <a:pt x="2306909" y="3151522"/>
                      <a:pt x="2333155" y="3178099"/>
                      <a:pt x="2370471" y="3184810"/>
                    </a:cubicBezTo>
                    <a:cubicBezTo>
                      <a:pt x="2397973" y="3189342"/>
                      <a:pt x="2407789" y="3228573"/>
                      <a:pt x="2421039" y="3254477"/>
                    </a:cubicBezTo>
                    <a:cubicBezTo>
                      <a:pt x="2431607" y="3276776"/>
                      <a:pt x="2441001" y="3298655"/>
                      <a:pt x="2461627" y="3311316"/>
                    </a:cubicBezTo>
                    <a:cubicBezTo>
                      <a:pt x="2481083" y="3323558"/>
                      <a:pt x="2484271" y="3340575"/>
                      <a:pt x="2481087" y="3360608"/>
                    </a:cubicBezTo>
                    <a:cubicBezTo>
                      <a:pt x="2478739" y="3378294"/>
                      <a:pt x="2472451" y="3395896"/>
                      <a:pt x="2470861" y="3415175"/>
                    </a:cubicBezTo>
                    <a:cubicBezTo>
                      <a:pt x="2467845" y="3445853"/>
                      <a:pt x="2457533" y="3467310"/>
                      <a:pt x="2421645" y="3467723"/>
                    </a:cubicBezTo>
                    <a:cubicBezTo>
                      <a:pt x="2404289" y="3468139"/>
                      <a:pt x="2403199" y="3482305"/>
                      <a:pt x="2403285" y="3496891"/>
                    </a:cubicBezTo>
                    <a:cubicBezTo>
                      <a:pt x="2404543" y="3511894"/>
                      <a:pt x="2400269" y="3527569"/>
                      <a:pt x="2382493" y="3529159"/>
                    </a:cubicBezTo>
                    <a:cubicBezTo>
                      <a:pt x="2365889" y="3531167"/>
                      <a:pt x="2344089" y="3536613"/>
                      <a:pt x="2332265" y="3517834"/>
                    </a:cubicBezTo>
                    <a:cubicBezTo>
                      <a:pt x="2325807" y="3506264"/>
                      <a:pt x="2307611" y="3490503"/>
                      <a:pt x="2331171" y="3476425"/>
                    </a:cubicBezTo>
                    <a:cubicBezTo>
                      <a:pt x="2334777" y="3473744"/>
                      <a:pt x="2337627" y="3469468"/>
                      <a:pt x="2333769" y="3465444"/>
                    </a:cubicBezTo>
                    <a:cubicBezTo>
                      <a:pt x="2328737" y="3461001"/>
                      <a:pt x="2322449" y="3460078"/>
                      <a:pt x="2320353" y="3465946"/>
                    </a:cubicBezTo>
                    <a:cubicBezTo>
                      <a:pt x="2306017" y="3491257"/>
                      <a:pt x="2289413" y="3474742"/>
                      <a:pt x="2275745" y="3468535"/>
                    </a:cubicBezTo>
                    <a:cubicBezTo>
                      <a:pt x="2261321" y="3460737"/>
                      <a:pt x="2252097" y="3449503"/>
                      <a:pt x="2263163" y="3429640"/>
                    </a:cubicBezTo>
                    <a:cubicBezTo>
                      <a:pt x="2270961" y="3415223"/>
                      <a:pt x="2263747" y="3402061"/>
                      <a:pt x="2247313" y="3396191"/>
                    </a:cubicBezTo>
                    <a:cubicBezTo>
                      <a:pt x="2243791" y="3394933"/>
                      <a:pt x="2241443" y="3394094"/>
                      <a:pt x="2237921" y="3392836"/>
                    </a:cubicBezTo>
                    <a:cubicBezTo>
                      <a:pt x="2218719" y="3387301"/>
                      <a:pt x="2213101" y="3373386"/>
                      <a:pt x="2211925" y="3354441"/>
                    </a:cubicBezTo>
                    <a:cubicBezTo>
                      <a:pt x="2211167" y="3334323"/>
                      <a:pt x="2232215" y="3345811"/>
                      <a:pt x="2245463" y="3334665"/>
                    </a:cubicBezTo>
                    <a:cubicBezTo>
                      <a:pt x="2192633" y="3315795"/>
                      <a:pt x="2174349" y="3266923"/>
                      <a:pt x="2145167" y="3230035"/>
                    </a:cubicBezTo>
                    <a:cubicBezTo>
                      <a:pt x="2134013" y="3216789"/>
                      <a:pt x="2125795" y="3213854"/>
                      <a:pt x="2109529" y="3218629"/>
                    </a:cubicBezTo>
                    <a:cubicBezTo>
                      <a:pt x="2082111" y="3228683"/>
                      <a:pt x="2051673" y="3232366"/>
                      <a:pt x="2029119" y="3254742"/>
                    </a:cubicBezTo>
                    <a:cubicBezTo>
                      <a:pt x="2019057" y="3264380"/>
                      <a:pt x="2011763" y="3273684"/>
                      <a:pt x="2023671" y="3288522"/>
                    </a:cubicBezTo>
                    <a:cubicBezTo>
                      <a:pt x="2044385" y="3315769"/>
                      <a:pt x="2041873" y="3341334"/>
                      <a:pt x="2019655" y="3366478"/>
                    </a:cubicBezTo>
                    <a:cubicBezTo>
                      <a:pt x="2003893" y="3384665"/>
                      <a:pt x="1972031" y="3399747"/>
                      <a:pt x="2006077" y="3430432"/>
                    </a:cubicBezTo>
                    <a:cubicBezTo>
                      <a:pt x="2023519" y="3444602"/>
                      <a:pt x="2031153" y="3475115"/>
                      <a:pt x="2063099" y="3474617"/>
                    </a:cubicBezTo>
                    <a:cubicBezTo>
                      <a:pt x="2079283" y="3473782"/>
                      <a:pt x="2084987" y="3483758"/>
                      <a:pt x="2088675" y="3495661"/>
                    </a:cubicBezTo>
                    <a:cubicBezTo>
                      <a:pt x="2094633" y="3530869"/>
                      <a:pt x="2112495" y="3562389"/>
                      <a:pt x="2097491" y="3600694"/>
                    </a:cubicBezTo>
                    <a:cubicBezTo>
                      <a:pt x="2090785" y="3619469"/>
                      <a:pt x="2103615" y="3646546"/>
                      <a:pt x="2076533" y="3659366"/>
                    </a:cubicBezTo>
                    <a:cubicBezTo>
                      <a:pt x="2076533" y="3659366"/>
                      <a:pt x="2076701" y="3670013"/>
                      <a:pt x="2080559" y="3674037"/>
                    </a:cubicBezTo>
                    <a:cubicBezTo>
                      <a:pt x="2096241" y="3696838"/>
                      <a:pt x="2091463" y="3717627"/>
                      <a:pt x="2080733" y="3740257"/>
                    </a:cubicBezTo>
                    <a:cubicBezTo>
                      <a:pt x="2071679" y="3758194"/>
                      <a:pt x="2072435" y="3778311"/>
                      <a:pt x="2037887" y="3771264"/>
                    </a:cubicBezTo>
                    <a:cubicBezTo>
                      <a:pt x="2017093" y="3766482"/>
                      <a:pt x="1986069" y="3779217"/>
                      <a:pt x="1959071" y="3788098"/>
                    </a:cubicBezTo>
                    <a:cubicBezTo>
                      <a:pt x="1950349" y="3790276"/>
                      <a:pt x="1942385" y="3794047"/>
                      <a:pt x="1933831" y="3788345"/>
                    </a:cubicBezTo>
                    <a:cubicBezTo>
                      <a:pt x="1926451" y="3783063"/>
                      <a:pt x="1916473" y="3770236"/>
                      <a:pt x="1912197" y="3785911"/>
                    </a:cubicBezTo>
                    <a:cubicBezTo>
                      <a:pt x="1907585" y="3798819"/>
                      <a:pt x="1905995" y="3818098"/>
                      <a:pt x="1922347" y="3827908"/>
                    </a:cubicBezTo>
                    <a:cubicBezTo>
                      <a:pt x="1928215" y="3830005"/>
                      <a:pt x="1936099" y="3830174"/>
                      <a:pt x="1941969" y="3832271"/>
                    </a:cubicBezTo>
                    <a:cubicBezTo>
                      <a:pt x="1948593" y="3835960"/>
                      <a:pt x="1954379" y="3841996"/>
                      <a:pt x="1953793" y="3851049"/>
                    </a:cubicBezTo>
                    <a:cubicBezTo>
                      <a:pt x="1952451" y="3858509"/>
                      <a:pt x="1945743" y="3858759"/>
                      <a:pt x="1939371" y="3861775"/>
                    </a:cubicBezTo>
                    <a:cubicBezTo>
                      <a:pt x="1890489" y="3880041"/>
                      <a:pt x="1864409" y="3864109"/>
                      <a:pt x="1861219" y="3810043"/>
                    </a:cubicBezTo>
                    <a:cubicBezTo>
                      <a:pt x="1859119" y="3778860"/>
                      <a:pt x="1850983" y="3771985"/>
                      <a:pt x="1823483" y="3785978"/>
                    </a:cubicBezTo>
                    <a:cubicBezTo>
                      <a:pt x="1799167" y="3798464"/>
                      <a:pt x="1787343" y="3779686"/>
                      <a:pt x="1772081" y="3774235"/>
                    </a:cubicBezTo>
                    <a:cubicBezTo>
                      <a:pt x="1752543" y="3765933"/>
                      <a:pt x="1736275" y="3752182"/>
                      <a:pt x="1715479" y="3747401"/>
                    </a:cubicBezTo>
                    <a:cubicBezTo>
                      <a:pt x="1697451" y="3742284"/>
                      <a:pt x="1694263" y="3725268"/>
                      <a:pt x="1689817" y="3711771"/>
                    </a:cubicBezTo>
                    <a:cubicBezTo>
                      <a:pt x="1684701" y="3692743"/>
                      <a:pt x="1703905" y="3698279"/>
                      <a:pt x="1711115" y="3692915"/>
                    </a:cubicBezTo>
                    <a:cubicBezTo>
                      <a:pt x="1721929" y="3684869"/>
                      <a:pt x="1726877" y="3674729"/>
                      <a:pt x="1727127" y="3662909"/>
                    </a:cubicBezTo>
                    <a:cubicBezTo>
                      <a:pt x="1728215" y="3648743"/>
                      <a:pt x="1716309" y="3652430"/>
                      <a:pt x="1707673" y="3650668"/>
                    </a:cubicBezTo>
                    <a:cubicBezTo>
                      <a:pt x="1695933" y="3646475"/>
                      <a:pt x="1695681" y="3639769"/>
                      <a:pt x="1706077" y="3632897"/>
                    </a:cubicBezTo>
                    <a:cubicBezTo>
                      <a:pt x="1716895" y="3624851"/>
                      <a:pt x="1721505" y="3611944"/>
                      <a:pt x="1714961" y="3604315"/>
                    </a:cubicBezTo>
                    <a:cubicBezTo>
                      <a:pt x="1690979" y="3582516"/>
                      <a:pt x="1709593" y="3560055"/>
                      <a:pt x="1707663" y="3539518"/>
                    </a:cubicBezTo>
                    <a:cubicBezTo>
                      <a:pt x="1701789" y="3500371"/>
                      <a:pt x="1711679" y="3461563"/>
                      <a:pt x="1702619" y="3423924"/>
                    </a:cubicBezTo>
                    <a:cubicBezTo>
                      <a:pt x="1700523" y="3411267"/>
                      <a:pt x="1692807" y="3403218"/>
                      <a:pt x="1681905" y="3396678"/>
                    </a:cubicBezTo>
                    <a:cubicBezTo>
                      <a:pt x="1669077" y="3388126"/>
                      <a:pt x="1662619" y="3376558"/>
                      <a:pt x="1668487" y="3360130"/>
                    </a:cubicBezTo>
                    <a:cubicBezTo>
                      <a:pt x="1676451" y="3337833"/>
                      <a:pt x="1735981" y="3300878"/>
                      <a:pt x="1759125" y="3306499"/>
                    </a:cubicBezTo>
                    <a:cubicBezTo>
                      <a:pt x="1781513" y="3310525"/>
                      <a:pt x="1805827" y="3279515"/>
                      <a:pt x="1796517" y="3253696"/>
                    </a:cubicBezTo>
                    <a:cubicBezTo>
                      <a:pt x="1794337" y="3244978"/>
                      <a:pt x="1788551" y="3238942"/>
                      <a:pt x="1783603" y="3230558"/>
                    </a:cubicBezTo>
                    <a:cubicBezTo>
                      <a:pt x="1768339" y="3206583"/>
                      <a:pt x="1751483" y="3183360"/>
                      <a:pt x="1788209" y="3162076"/>
                    </a:cubicBezTo>
                    <a:cubicBezTo>
                      <a:pt x="1790221" y="3160148"/>
                      <a:pt x="1792651" y="3157047"/>
                      <a:pt x="1793489" y="3154700"/>
                    </a:cubicBezTo>
                    <a:cubicBezTo>
                      <a:pt x="1797261" y="3144139"/>
                      <a:pt x="1793319" y="3125529"/>
                      <a:pt x="1812939" y="3129891"/>
                    </a:cubicBezTo>
                    <a:cubicBezTo>
                      <a:pt x="1829377" y="3135762"/>
                      <a:pt x="1852687" y="3133504"/>
                      <a:pt x="1861661" y="3156557"/>
                    </a:cubicBezTo>
                    <a:cubicBezTo>
                      <a:pt x="1865769" y="3167286"/>
                      <a:pt x="1868621" y="3181537"/>
                      <a:pt x="1885225" y="3179528"/>
                    </a:cubicBezTo>
                    <a:cubicBezTo>
                      <a:pt x="1892351" y="3178104"/>
                      <a:pt x="1898389" y="3172322"/>
                      <a:pt x="1897717" y="3166788"/>
                    </a:cubicBezTo>
                    <a:cubicBezTo>
                      <a:pt x="1896375" y="3155724"/>
                      <a:pt x="1904255" y="3137369"/>
                      <a:pt x="1880525" y="3140801"/>
                    </a:cubicBezTo>
                    <a:cubicBezTo>
                      <a:pt x="1871469" y="3140212"/>
                      <a:pt x="1873313" y="3127639"/>
                      <a:pt x="1874235" y="3121353"/>
                    </a:cubicBezTo>
                    <a:cubicBezTo>
                      <a:pt x="1876413" y="3111545"/>
                      <a:pt x="1886811" y="3104674"/>
                      <a:pt x="1893855" y="3107190"/>
                    </a:cubicBezTo>
                    <a:cubicBezTo>
                      <a:pt x="1905175" y="3112557"/>
                      <a:pt x="1916327" y="3107278"/>
                      <a:pt x="1927729" y="3108704"/>
                    </a:cubicBezTo>
                    <a:cubicBezTo>
                      <a:pt x="1932677" y="3117087"/>
                      <a:pt x="1925467" y="3122451"/>
                      <a:pt x="1923371" y="3128318"/>
                    </a:cubicBezTo>
                    <a:cubicBezTo>
                      <a:pt x="1920019" y="3137706"/>
                      <a:pt x="1925387" y="3144916"/>
                      <a:pt x="1933939" y="3150617"/>
                    </a:cubicBezTo>
                    <a:cubicBezTo>
                      <a:pt x="1944085" y="3155565"/>
                      <a:pt x="1952051" y="3151794"/>
                      <a:pt x="1955823" y="3141233"/>
                    </a:cubicBezTo>
                    <a:cubicBezTo>
                      <a:pt x="1961691" y="3124804"/>
                      <a:pt x="1972423" y="3120699"/>
                      <a:pt x="1989615" y="3128163"/>
                    </a:cubicBezTo>
                    <a:cubicBezTo>
                      <a:pt x="1998587" y="3132690"/>
                      <a:pt x="2005797" y="3127327"/>
                      <a:pt x="2011079" y="3119951"/>
                    </a:cubicBezTo>
                    <a:cubicBezTo>
                      <a:pt x="2017619" y="3109056"/>
                      <a:pt x="2010239" y="3103774"/>
                      <a:pt x="2002859" y="3098491"/>
                    </a:cubicBezTo>
                    <a:cubicBezTo>
                      <a:pt x="1984915" y="3089435"/>
                      <a:pt x="1978875" y="3058168"/>
                      <a:pt x="1947347" y="3076017"/>
                    </a:cubicBezTo>
                    <a:cubicBezTo>
                      <a:pt x="1940975" y="3079034"/>
                      <a:pt x="1940555" y="3061683"/>
                      <a:pt x="1937955" y="3054137"/>
                    </a:cubicBezTo>
                    <a:cubicBezTo>
                      <a:pt x="1935857" y="3041480"/>
                      <a:pt x="1933005" y="3027229"/>
                      <a:pt x="1917997" y="3028484"/>
                    </a:cubicBezTo>
                    <a:cubicBezTo>
                      <a:pt x="1903407" y="3028566"/>
                      <a:pt x="1892591" y="3036610"/>
                      <a:pt x="1894185" y="3054381"/>
                    </a:cubicBezTo>
                    <a:cubicBezTo>
                      <a:pt x="1894437" y="3061087"/>
                      <a:pt x="1893097" y="3068548"/>
                      <a:pt x="1885215" y="3068378"/>
                    </a:cubicBezTo>
                    <a:cubicBezTo>
                      <a:pt x="1875739" y="3068963"/>
                      <a:pt x="1874733" y="3060665"/>
                      <a:pt x="1872887" y="3054713"/>
                    </a:cubicBezTo>
                    <a:cubicBezTo>
                      <a:pt x="1871207" y="3040881"/>
                      <a:pt x="1867181" y="3026211"/>
                      <a:pt x="1851419" y="3025874"/>
                    </a:cubicBezTo>
                    <a:cubicBezTo>
                      <a:pt x="1834899" y="3023943"/>
                      <a:pt x="1821987" y="3037856"/>
                      <a:pt x="1813101" y="3047912"/>
                    </a:cubicBezTo>
                    <a:cubicBezTo>
                      <a:pt x="1802201" y="3059897"/>
                      <a:pt x="1808993" y="3074233"/>
                      <a:pt x="1825429" y="3080103"/>
                    </a:cubicBezTo>
                    <a:cubicBezTo>
                      <a:pt x="1832473" y="3082619"/>
                      <a:pt x="1840355" y="3082788"/>
                      <a:pt x="1846981" y="3086477"/>
                    </a:cubicBezTo>
                    <a:cubicBezTo>
                      <a:pt x="1855199" y="3089412"/>
                      <a:pt x="1859391" y="3096203"/>
                      <a:pt x="1856037" y="3105590"/>
                    </a:cubicBezTo>
                    <a:cubicBezTo>
                      <a:pt x="1852683" y="3114978"/>
                      <a:pt x="1843209" y="3115563"/>
                      <a:pt x="1837759" y="3112294"/>
                    </a:cubicBezTo>
                    <a:cubicBezTo>
                      <a:pt x="1808159" y="3095105"/>
                      <a:pt x="1786861" y="3113961"/>
                      <a:pt x="1767995" y="3129716"/>
                    </a:cubicBezTo>
                    <a:cubicBezTo>
                      <a:pt x="1751563" y="3142371"/>
                      <a:pt x="1739739" y="3142117"/>
                      <a:pt x="1729425" y="3126524"/>
                    </a:cubicBezTo>
                    <a:cubicBezTo>
                      <a:pt x="1713741" y="3103722"/>
                      <a:pt x="1693785" y="3096593"/>
                      <a:pt x="1667709" y="3099187"/>
                    </a:cubicBezTo>
                    <a:cubicBezTo>
                      <a:pt x="1660999" y="3099437"/>
                      <a:pt x="1653873" y="3100861"/>
                      <a:pt x="1651189" y="3097256"/>
                    </a:cubicBezTo>
                    <a:cubicBezTo>
                      <a:pt x="1634249" y="3077974"/>
                      <a:pt x="1616891" y="3078389"/>
                      <a:pt x="1599117" y="3098504"/>
                    </a:cubicBezTo>
                    <a:cubicBezTo>
                      <a:pt x="1580087" y="3122139"/>
                      <a:pt x="1570865" y="3147955"/>
                      <a:pt x="1590823" y="3173608"/>
                    </a:cubicBezTo>
                    <a:cubicBezTo>
                      <a:pt x="1609273" y="3196076"/>
                      <a:pt x="1601561" y="3225078"/>
                      <a:pt x="1617663" y="3246707"/>
                    </a:cubicBezTo>
                    <a:cubicBezTo>
                      <a:pt x="1623031" y="3253917"/>
                      <a:pt x="1612633" y="3260789"/>
                      <a:pt x="1607015" y="3265397"/>
                    </a:cubicBezTo>
                    <a:cubicBezTo>
                      <a:pt x="1601397" y="3270006"/>
                      <a:pt x="1594355" y="3267491"/>
                      <a:pt x="1588065" y="3266568"/>
                    </a:cubicBezTo>
                    <a:cubicBezTo>
                      <a:pt x="1525847" y="3262868"/>
                      <a:pt x="1524171" y="3267563"/>
                      <a:pt x="1542959" y="3329846"/>
                    </a:cubicBezTo>
                    <a:cubicBezTo>
                      <a:pt x="1550005" y="3350887"/>
                      <a:pt x="1555793" y="3375449"/>
                      <a:pt x="1528207" y="3393383"/>
                    </a:cubicBezTo>
                    <a:cubicBezTo>
                      <a:pt x="1513031" y="3402516"/>
                      <a:pt x="1507499" y="3421710"/>
                      <a:pt x="1512699" y="3436800"/>
                    </a:cubicBezTo>
                    <a:cubicBezTo>
                      <a:pt x="1526035" y="3477289"/>
                      <a:pt x="1509351" y="3501762"/>
                      <a:pt x="1476987" y="3521959"/>
                    </a:cubicBezTo>
                    <a:cubicBezTo>
                      <a:pt x="1464491" y="3516172"/>
                      <a:pt x="1462311" y="3507454"/>
                      <a:pt x="1465747" y="3494127"/>
                    </a:cubicBezTo>
                    <a:cubicBezTo>
                      <a:pt x="1471701" y="3473759"/>
                      <a:pt x="1458281" y="3455734"/>
                      <a:pt x="1453163" y="3436705"/>
                    </a:cubicBezTo>
                    <a:cubicBezTo>
                      <a:pt x="1449895" y="3423628"/>
                      <a:pt x="1438071" y="3423375"/>
                      <a:pt x="1423815" y="3426222"/>
                    </a:cubicBezTo>
                    <a:cubicBezTo>
                      <a:pt x="1398829" y="3433176"/>
                      <a:pt x="1371075" y="3440463"/>
                      <a:pt x="1355225" y="3407014"/>
                    </a:cubicBezTo>
                    <a:cubicBezTo>
                      <a:pt x="1349187" y="3394273"/>
                      <a:pt x="1337615" y="3400725"/>
                      <a:pt x="1330069" y="3403322"/>
                    </a:cubicBezTo>
                    <a:cubicBezTo>
                      <a:pt x="1318163" y="3407008"/>
                      <a:pt x="1307011" y="3412287"/>
                      <a:pt x="1295271" y="3408094"/>
                    </a:cubicBezTo>
                    <a:cubicBezTo>
                      <a:pt x="1286635" y="3406332"/>
                      <a:pt x="1275903" y="3410438"/>
                      <a:pt x="1272211" y="3398534"/>
                    </a:cubicBezTo>
                    <a:cubicBezTo>
                      <a:pt x="1269277" y="3388224"/>
                      <a:pt x="1276487" y="3382860"/>
                      <a:pt x="1285289" y="3376742"/>
                    </a:cubicBezTo>
                    <a:cubicBezTo>
                      <a:pt x="1295267" y="3371045"/>
                      <a:pt x="1305747" y="3360233"/>
                      <a:pt x="1295769" y="3347405"/>
                    </a:cubicBezTo>
                    <a:cubicBezTo>
                      <a:pt x="1276565" y="3323346"/>
                      <a:pt x="1291153" y="3304739"/>
                      <a:pt x="1307585" y="3292085"/>
                    </a:cubicBezTo>
                    <a:cubicBezTo>
                      <a:pt x="1337183" y="3272223"/>
                      <a:pt x="1335253" y="3233162"/>
                      <a:pt x="1360573" y="3210451"/>
                    </a:cubicBezTo>
                    <a:cubicBezTo>
                      <a:pt x="1371809" y="3201232"/>
                      <a:pt x="1352941" y="3179937"/>
                      <a:pt x="1357297" y="3160323"/>
                    </a:cubicBezTo>
                    <a:cubicBezTo>
                      <a:pt x="1364089" y="3137608"/>
                      <a:pt x="1363751" y="3116317"/>
                      <a:pt x="1348907" y="3091168"/>
                    </a:cubicBezTo>
                    <a:cubicBezTo>
                      <a:pt x="1336745" y="3069622"/>
                      <a:pt x="1342613" y="3034670"/>
                      <a:pt x="1334141" y="3006503"/>
                    </a:cubicBezTo>
                    <a:cubicBezTo>
                      <a:pt x="1331959" y="2997785"/>
                      <a:pt x="1351243" y="2980856"/>
                      <a:pt x="1362143" y="2968872"/>
                    </a:cubicBezTo>
                    <a:cubicBezTo>
                      <a:pt x="1375057" y="2954959"/>
                      <a:pt x="1389141" y="2941466"/>
                      <a:pt x="1404401" y="2928392"/>
                    </a:cubicBezTo>
                    <a:cubicBezTo>
                      <a:pt x="1427291" y="2908782"/>
                      <a:pt x="1435673" y="2885313"/>
                      <a:pt x="1424435" y="2857482"/>
                    </a:cubicBezTo>
                    <a:cubicBezTo>
                      <a:pt x="1421415" y="2851110"/>
                      <a:pt x="1416803" y="2845493"/>
                      <a:pt x="1422839" y="2839711"/>
                    </a:cubicBezTo>
                    <a:cubicBezTo>
                      <a:pt x="1429631" y="2835521"/>
                      <a:pt x="1436255" y="2839210"/>
                      <a:pt x="1441287" y="2843654"/>
                    </a:cubicBezTo>
                    <a:cubicBezTo>
                      <a:pt x="1449421" y="2850529"/>
                      <a:pt x="1457893" y="2860170"/>
                      <a:pt x="1467533" y="2851705"/>
                    </a:cubicBezTo>
                    <a:cubicBezTo>
                      <a:pt x="1478349" y="2843660"/>
                      <a:pt x="1467951" y="2832007"/>
                      <a:pt x="1463423" y="2822450"/>
                    </a:cubicBezTo>
                    <a:cubicBezTo>
                      <a:pt x="1462331" y="2818091"/>
                      <a:pt x="1458893" y="2812893"/>
                      <a:pt x="1458221" y="2807361"/>
                    </a:cubicBezTo>
                    <a:cubicBezTo>
                      <a:pt x="1454195" y="2792691"/>
                      <a:pt x="1429793" y="2772067"/>
                      <a:pt x="1452851" y="2763102"/>
                    </a:cubicBezTo>
                    <a:cubicBezTo>
                      <a:pt x="1471549" y="2755225"/>
                      <a:pt x="1500141" y="2745591"/>
                      <a:pt x="1519261" y="2773591"/>
                    </a:cubicBezTo>
                    <a:cubicBezTo>
                      <a:pt x="1533435" y="2793208"/>
                      <a:pt x="1552889" y="2805449"/>
                      <a:pt x="1577875" y="2798496"/>
                    </a:cubicBezTo>
                    <a:cubicBezTo>
                      <a:pt x="1607223" y="2790454"/>
                      <a:pt x="1616443" y="2764639"/>
                      <a:pt x="1622143" y="2737565"/>
                    </a:cubicBezTo>
                    <a:cubicBezTo>
                      <a:pt x="1623485" y="2730105"/>
                      <a:pt x="1624071" y="2721053"/>
                      <a:pt x="1616691" y="2715770"/>
                    </a:cubicBezTo>
                    <a:cubicBezTo>
                      <a:pt x="1589857" y="2698246"/>
                      <a:pt x="1584319" y="2661866"/>
                      <a:pt x="1551449" y="2650125"/>
                    </a:cubicBezTo>
                    <a:cubicBezTo>
                      <a:pt x="1540883" y="2646351"/>
                      <a:pt x="1538703" y="2637633"/>
                      <a:pt x="1539289" y="2628580"/>
                    </a:cubicBezTo>
                    <a:cubicBezTo>
                      <a:pt x="1539957" y="2597063"/>
                      <a:pt x="1544145" y="2566803"/>
                      <a:pt x="1567875" y="2544845"/>
                    </a:cubicBezTo>
                    <a:cubicBezTo>
                      <a:pt x="1577935" y="2535208"/>
                      <a:pt x="1584475" y="2524312"/>
                      <a:pt x="1578017" y="2512744"/>
                    </a:cubicBezTo>
                    <a:cubicBezTo>
                      <a:pt x="1563509" y="2490360"/>
                      <a:pt x="1578097" y="2471754"/>
                      <a:pt x="1586733" y="2454991"/>
                    </a:cubicBezTo>
                    <a:cubicBezTo>
                      <a:pt x="1602661" y="2428924"/>
                      <a:pt x="1622113" y="2404116"/>
                      <a:pt x="1639971" y="2380062"/>
                    </a:cubicBezTo>
                    <a:cubicBezTo>
                      <a:pt x="1666715" y="2345950"/>
                      <a:pt x="1704703" y="2358195"/>
                      <a:pt x="1738157" y="2360884"/>
                    </a:cubicBezTo>
                    <a:cubicBezTo>
                      <a:pt x="1770861" y="2361979"/>
                      <a:pt x="1800627" y="2371288"/>
                      <a:pt x="1833917" y="2363331"/>
                    </a:cubicBezTo>
                    <a:cubicBezTo>
                      <a:pt x="1873577" y="2352358"/>
                      <a:pt x="1893787" y="2366192"/>
                      <a:pt x="1907961" y="2404334"/>
                    </a:cubicBezTo>
                    <a:cubicBezTo>
                      <a:pt x="1912825" y="2416657"/>
                      <a:pt x="1917101" y="2419507"/>
                      <a:pt x="1932193" y="2414313"/>
                    </a:cubicBezTo>
                    <a:cubicBezTo>
                      <a:pt x="1968333" y="2402082"/>
                      <a:pt x="2006149" y="2403681"/>
                      <a:pt x="2043381" y="2414333"/>
                    </a:cubicBezTo>
                    <a:cubicBezTo>
                      <a:pt x="2049249" y="2416429"/>
                      <a:pt x="2054281" y="2420873"/>
                      <a:pt x="2057385" y="2423304"/>
                    </a:cubicBezTo>
                    <a:cubicBezTo>
                      <a:pt x="2075833" y="2445773"/>
                      <a:pt x="2098895" y="2455332"/>
                      <a:pt x="2128157" y="2451230"/>
                    </a:cubicBezTo>
                    <a:cubicBezTo>
                      <a:pt x="2140817" y="2449136"/>
                      <a:pt x="2145683" y="2461459"/>
                      <a:pt x="2157421" y="2465652"/>
                    </a:cubicBezTo>
                    <a:cubicBezTo>
                      <a:pt x="2166983" y="2479653"/>
                      <a:pt x="2176627" y="2489713"/>
                      <a:pt x="2199181" y="2485861"/>
                    </a:cubicBezTo>
                    <a:cubicBezTo>
                      <a:pt x="2220563" y="2481590"/>
                      <a:pt x="2246643" y="2516046"/>
                      <a:pt x="2242035" y="2547479"/>
                    </a:cubicBezTo>
                    <a:cubicBezTo>
                      <a:pt x="2239439" y="2576984"/>
                      <a:pt x="2252017" y="2597356"/>
                      <a:pt x="2268121" y="2618985"/>
                    </a:cubicBezTo>
                    <a:cubicBezTo>
                      <a:pt x="2283047" y="2640196"/>
                      <a:pt x="2297303" y="2637348"/>
                      <a:pt x="2305265" y="2615052"/>
                    </a:cubicBezTo>
                    <a:cubicBezTo>
                      <a:pt x="2318259" y="2578675"/>
                      <a:pt x="2339137" y="2579517"/>
                      <a:pt x="2374943" y="2583044"/>
                    </a:cubicBezTo>
                    <a:cubicBezTo>
                      <a:pt x="2437495" y="2589509"/>
                      <a:pt x="2471877" y="2622961"/>
                      <a:pt x="2495613" y="2675103"/>
                    </a:cubicBezTo>
                    <a:cubicBezTo>
                      <a:pt x="2504669" y="2694215"/>
                      <a:pt x="2517753" y="2709475"/>
                      <a:pt x="2538547" y="2714256"/>
                    </a:cubicBezTo>
                    <a:lnTo>
                      <a:pt x="2539685" y="2718019"/>
                    </a:lnTo>
                    <a:lnTo>
                      <a:pt x="2584185" y="2732555"/>
                    </a:lnTo>
                    <a:cubicBezTo>
                      <a:pt x="2602503" y="2736781"/>
                      <a:pt x="2621049" y="2739435"/>
                      <a:pt x="2639721" y="2740811"/>
                    </a:cubicBezTo>
                    <a:cubicBezTo>
                      <a:pt x="2648765" y="2741394"/>
                      <a:pt x="2656465" y="2749439"/>
                      <a:pt x="2659059" y="2756983"/>
                    </a:cubicBezTo>
                    <a:cubicBezTo>
                      <a:pt x="2668675" y="2785564"/>
                      <a:pt x="2689857" y="2789160"/>
                      <a:pt x="2714309" y="2787306"/>
                    </a:cubicBezTo>
                    <a:cubicBezTo>
                      <a:pt x="2741945" y="2783942"/>
                      <a:pt x="2762205" y="2793826"/>
                      <a:pt x="2779863" y="2814692"/>
                    </a:cubicBezTo>
                    <a:cubicBezTo>
                      <a:pt x="2796769" y="2833966"/>
                      <a:pt x="2822557" y="2843177"/>
                      <a:pt x="2839883" y="2861277"/>
                    </a:cubicBezTo>
                    <a:cubicBezTo>
                      <a:pt x="2852605" y="2873762"/>
                      <a:pt x="2866927" y="2866967"/>
                      <a:pt x="2875895" y="2852963"/>
                    </a:cubicBezTo>
                    <a:cubicBezTo>
                      <a:pt x="2887625" y="2838625"/>
                      <a:pt x="2893913" y="2821018"/>
                      <a:pt x="2893169" y="2800899"/>
                    </a:cubicBezTo>
                    <a:cubicBezTo>
                      <a:pt x="2893177" y="2782374"/>
                      <a:pt x="2903565" y="2775496"/>
                      <a:pt x="2920059" y="2777416"/>
                    </a:cubicBezTo>
                    <a:cubicBezTo>
                      <a:pt x="2944847" y="2778329"/>
                      <a:pt x="2969547" y="2783181"/>
                      <a:pt x="2986453" y="2802455"/>
                    </a:cubicBezTo>
                    <a:cubicBezTo>
                      <a:pt x="2999509" y="2817707"/>
                      <a:pt x="3013241" y="2819965"/>
                      <a:pt x="3029661" y="2807301"/>
                    </a:cubicBezTo>
                    <a:cubicBezTo>
                      <a:pt x="3052025" y="2792789"/>
                      <a:pt x="3064081" y="2799742"/>
                      <a:pt x="3075373" y="2823629"/>
                    </a:cubicBezTo>
                    <a:cubicBezTo>
                      <a:pt x="3092689" y="2860254"/>
                      <a:pt x="3127595" y="2884634"/>
                      <a:pt x="3153289" y="2916312"/>
                    </a:cubicBezTo>
                    <a:cubicBezTo>
                      <a:pt x="3164753" y="2932318"/>
                      <a:pt x="3186785" y="2915041"/>
                      <a:pt x="3204537" y="2913441"/>
                    </a:cubicBezTo>
                    <a:cubicBezTo>
                      <a:pt x="3216763" y="2912514"/>
                      <a:pt x="3212753" y="2897845"/>
                      <a:pt x="3212589" y="2887199"/>
                    </a:cubicBezTo>
                    <a:cubicBezTo>
                      <a:pt x="3213009" y="2886026"/>
                      <a:pt x="3211083" y="2884014"/>
                      <a:pt x="3211923" y="2881666"/>
                    </a:cubicBezTo>
                    <a:cubicBezTo>
                      <a:pt x="3230199" y="2837901"/>
                      <a:pt x="3198389" y="2815951"/>
                      <a:pt x="3173363" y="2789806"/>
                    </a:cubicBezTo>
                    <a:cubicBezTo>
                      <a:pt x="3168007" y="2782600"/>
                      <a:pt x="3160641" y="2777321"/>
                      <a:pt x="3155285" y="2770114"/>
                    </a:cubicBezTo>
                    <a:cubicBezTo>
                      <a:pt x="3142315" y="2750923"/>
                      <a:pt x="3149691" y="2737675"/>
                      <a:pt x="3172217" y="2733810"/>
                    </a:cubicBezTo>
                    <a:cubicBezTo>
                      <a:pt x="3212919" y="2727171"/>
                      <a:pt x="3232341" y="2739403"/>
                      <a:pt x="3248397" y="2779549"/>
                    </a:cubicBezTo>
                    <a:cubicBezTo>
                      <a:pt x="3250991" y="2787093"/>
                      <a:pt x="3253583" y="2794637"/>
                      <a:pt x="3260283" y="2794382"/>
                    </a:cubicBezTo>
                    <a:cubicBezTo>
                      <a:pt x="3289337" y="2798143"/>
                      <a:pt x="3311351" y="2817918"/>
                      <a:pt x="3337471" y="2829895"/>
                    </a:cubicBezTo>
                    <a:cubicBezTo>
                      <a:pt x="3351117" y="2836093"/>
                      <a:pt x="3360247" y="2832736"/>
                      <a:pt x="3369547" y="2821500"/>
                    </a:cubicBezTo>
                    <a:cubicBezTo>
                      <a:pt x="3384127" y="2802884"/>
                      <a:pt x="3401127" y="2799692"/>
                      <a:pt x="3421807" y="2808401"/>
                    </a:cubicBezTo>
                    <a:cubicBezTo>
                      <a:pt x="3434279" y="2814181"/>
                      <a:pt x="3444163" y="2812416"/>
                      <a:pt x="3455721" y="2805957"/>
                    </a:cubicBezTo>
                    <a:cubicBezTo>
                      <a:pt x="3499947" y="2782048"/>
                      <a:pt x="3529003" y="2785809"/>
                      <a:pt x="3563653" y="2822009"/>
                    </a:cubicBezTo>
                    <a:cubicBezTo>
                      <a:pt x="3569429" y="2828043"/>
                      <a:pt x="3571601" y="2836760"/>
                      <a:pt x="3579805" y="2839690"/>
                    </a:cubicBezTo>
                    <a:cubicBezTo>
                      <a:pt x="3596225" y="2827025"/>
                      <a:pt x="3605953" y="2796089"/>
                      <a:pt x="3631989" y="2812006"/>
                    </a:cubicBezTo>
                    <a:cubicBezTo>
                      <a:pt x="3656433" y="2828679"/>
                      <a:pt x="3642187" y="2850060"/>
                      <a:pt x="3628025" y="2867502"/>
                    </a:cubicBezTo>
                    <a:cubicBezTo>
                      <a:pt x="3632963" y="2875883"/>
                      <a:pt x="3640919" y="2872108"/>
                      <a:pt x="3646779" y="2874201"/>
                    </a:cubicBezTo>
                    <a:cubicBezTo>
                      <a:pt x="3698105" y="2885916"/>
                      <a:pt x="3698105" y="2885916"/>
                      <a:pt x="3689207" y="2933032"/>
                    </a:cubicBezTo>
                    <a:cubicBezTo>
                      <a:pt x="3698917" y="2939147"/>
                      <a:pt x="3704617" y="2930595"/>
                      <a:pt x="3712573" y="2926820"/>
                    </a:cubicBezTo>
                    <a:cubicBezTo>
                      <a:pt x="3720529" y="2923044"/>
                      <a:pt x="3731335" y="2914992"/>
                      <a:pt x="3736359" y="2919433"/>
                    </a:cubicBezTo>
                    <a:cubicBezTo>
                      <a:pt x="3758791" y="2938033"/>
                      <a:pt x="3790363" y="2934752"/>
                      <a:pt x="3812129" y="2947820"/>
                    </a:cubicBezTo>
                    <a:cubicBezTo>
                      <a:pt x="3844023" y="2965830"/>
                      <a:pt x="3843245" y="3019816"/>
                      <a:pt x="3815095" y="3046820"/>
                    </a:cubicBezTo>
                    <a:cubicBezTo>
                      <a:pt x="3793397" y="3066865"/>
                      <a:pt x="3792627" y="3102324"/>
                      <a:pt x="3812631" y="3124028"/>
                    </a:cubicBezTo>
                    <a:cubicBezTo>
                      <a:pt x="3822255" y="3134083"/>
                      <a:pt x="3826361" y="3126285"/>
                      <a:pt x="3832813" y="3119325"/>
                    </a:cubicBezTo>
                    <a:cubicBezTo>
                      <a:pt x="3855349" y="3096934"/>
                      <a:pt x="3860875" y="3096261"/>
                      <a:pt x="3876439" y="3122997"/>
                    </a:cubicBezTo>
                    <a:cubicBezTo>
                      <a:pt x="3887065" y="3141350"/>
                      <a:pt x="3905315" y="3153163"/>
                      <a:pt x="3907563" y="3176466"/>
                    </a:cubicBezTo>
                    <a:cubicBezTo>
                      <a:pt x="3908975" y="3202117"/>
                      <a:pt x="3901685" y="3211425"/>
                      <a:pt x="3876899" y="3210512"/>
                    </a:cubicBezTo>
                    <a:cubicBezTo>
                      <a:pt x="3837123" y="3210864"/>
                      <a:pt x="3834693" y="3213966"/>
                      <a:pt x="3853601" y="3249838"/>
                    </a:cubicBezTo>
                    <a:cubicBezTo>
                      <a:pt x="3861463" y="3268528"/>
                      <a:pt x="3868991" y="3284452"/>
                      <a:pt x="3890177" y="3288048"/>
                    </a:cubicBezTo>
                    <a:cubicBezTo>
                      <a:pt x="3902735" y="3289887"/>
                      <a:pt x="3905663" y="3300197"/>
                      <a:pt x="3904653" y="3310425"/>
                    </a:cubicBezTo>
                    <a:cubicBezTo>
                      <a:pt x="3900699" y="3347394"/>
                      <a:pt x="3904617" y="3384529"/>
                      <a:pt x="3896309" y="3422590"/>
                    </a:cubicBezTo>
                    <a:cubicBezTo>
                      <a:pt x="3888419" y="3459478"/>
                      <a:pt x="3904479" y="3499625"/>
                      <a:pt x="3906385" y="3538689"/>
                    </a:cubicBezTo>
                    <a:cubicBezTo>
                      <a:pt x="3905881" y="3543802"/>
                      <a:pt x="3908557" y="3547406"/>
                      <a:pt x="3913245" y="3549080"/>
                    </a:cubicBezTo>
                    <a:cubicBezTo>
                      <a:pt x="3965659" y="3565155"/>
                      <a:pt x="3966471" y="3618386"/>
                      <a:pt x="3977843" y="3656858"/>
                    </a:cubicBezTo>
                    <a:cubicBezTo>
                      <a:pt x="3987791" y="3688206"/>
                      <a:pt x="4000505" y="3719217"/>
                      <a:pt x="4010035" y="3751739"/>
                    </a:cubicBezTo>
                    <a:cubicBezTo>
                      <a:pt x="4020233" y="3789793"/>
                      <a:pt x="4016281" y="3826763"/>
                      <a:pt x="4015843" y="3864989"/>
                    </a:cubicBezTo>
                    <a:cubicBezTo>
                      <a:pt x="4015167" y="3877983"/>
                      <a:pt x="4007791" y="3891230"/>
                      <a:pt x="4009039" y="3906235"/>
                    </a:cubicBezTo>
                    <a:cubicBezTo>
                      <a:pt x="4010203" y="3925180"/>
                      <a:pt x="4002407" y="3939601"/>
                      <a:pt x="3984485" y="3949081"/>
                    </a:cubicBezTo>
                    <a:cubicBezTo>
                      <a:pt x="3973343" y="3954367"/>
                      <a:pt x="3964131" y="3961664"/>
                      <a:pt x="3956841" y="3970971"/>
                    </a:cubicBezTo>
                    <a:cubicBezTo>
                      <a:pt x="3949971" y="3979105"/>
                      <a:pt x="3949465" y="3984219"/>
                      <a:pt x="3960347" y="3990753"/>
                    </a:cubicBezTo>
                    <a:cubicBezTo>
                      <a:pt x="3996179" y="4008845"/>
                      <a:pt x="4008303" y="4048911"/>
                      <a:pt x="3989025" y="4084378"/>
                    </a:cubicBezTo>
                    <a:cubicBezTo>
                      <a:pt x="3985671" y="4093768"/>
                      <a:pt x="3978381" y="4103076"/>
                      <a:pt x="3979381" y="4111375"/>
                    </a:cubicBezTo>
                    <a:cubicBezTo>
                      <a:pt x="3996431" y="4178347"/>
                      <a:pt x="3940639" y="4227241"/>
                      <a:pt x="3937343" y="4288268"/>
                    </a:cubicBezTo>
                    <a:cubicBezTo>
                      <a:pt x="3936497" y="4309143"/>
                      <a:pt x="3914217" y="4319713"/>
                      <a:pt x="3892195" y="4318465"/>
                    </a:cubicBezTo>
                    <a:cubicBezTo>
                      <a:pt x="3869001" y="4316798"/>
                      <a:pt x="3876127" y="4296843"/>
                      <a:pt x="3873287" y="4282595"/>
                    </a:cubicBezTo>
                    <a:cubicBezTo>
                      <a:pt x="3870111" y="4265578"/>
                      <a:pt x="3872045" y="4249063"/>
                      <a:pt x="3881851" y="4232713"/>
                    </a:cubicBezTo>
                    <a:cubicBezTo>
                      <a:pt x="3894591" y="4208146"/>
                      <a:pt x="3884891" y="4183505"/>
                      <a:pt x="3869995" y="4162302"/>
                    </a:cubicBezTo>
                    <a:cubicBezTo>
                      <a:pt x="3863553" y="4150735"/>
                      <a:pt x="3851831" y="4146549"/>
                      <a:pt x="3840939" y="4158541"/>
                    </a:cubicBezTo>
                    <a:cubicBezTo>
                      <a:pt x="3826027" y="4174390"/>
                      <a:pt x="3815983" y="4165509"/>
                      <a:pt x="3805185" y="4155034"/>
                    </a:cubicBezTo>
                    <a:cubicBezTo>
                      <a:pt x="3798991" y="4150175"/>
                      <a:pt x="3796399" y="4142631"/>
                      <a:pt x="3787773" y="4140875"/>
                    </a:cubicBezTo>
                    <a:cubicBezTo>
                      <a:pt x="3766171" y="4138452"/>
                      <a:pt x="3738543" y="4123290"/>
                      <a:pt x="3726309" y="4142743"/>
                    </a:cubicBezTo>
                    <a:cubicBezTo>
                      <a:pt x="3716589" y="4155153"/>
                      <a:pt x="3747399" y="4168805"/>
                      <a:pt x="3756519" y="4183975"/>
                    </a:cubicBezTo>
                    <a:cubicBezTo>
                      <a:pt x="3757605" y="4188333"/>
                      <a:pt x="3762293" y="4190008"/>
                      <a:pt x="3765391" y="4192437"/>
                    </a:cubicBezTo>
                    <a:cubicBezTo>
                      <a:pt x="3775855" y="4200146"/>
                      <a:pt x="3787909" y="4207098"/>
                      <a:pt x="3785641" y="4220848"/>
                    </a:cubicBezTo>
                    <a:cubicBezTo>
                      <a:pt x="3783795" y="4233422"/>
                      <a:pt x="3768471" y="4231920"/>
                      <a:pt x="3758169" y="4234858"/>
                    </a:cubicBezTo>
                    <a:cubicBezTo>
                      <a:pt x="3716877" y="4250550"/>
                      <a:pt x="3710255" y="4265390"/>
                      <a:pt x="3729915" y="4302854"/>
                    </a:cubicBezTo>
                    <a:cubicBezTo>
                      <a:pt x="3738285" y="4316431"/>
                      <a:pt x="3741209" y="4326740"/>
                      <a:pt x="3730737" y="4337558"/>
                    </a:cubicBezTo>
                    <a:cubicBezTo>
                      <a:pt x="3722695" y="4345273"/>
                      <a:pt x="3720933" y="4353909"/>
                      <a:pt x="3727461" y="4361534"/>
                    </a:cubicBezTo>
                    <a:cubicBezTo>
                      <a:pt x="3748215" y="4384830"/>
                      <a:pt x="3731131" y="4391963"/>
                      <a:pt x="3712787" y="4402616"/>
                    </a:cubicBezTo>
                    <a:cubicBezTo>
                      <a:pt x="3670905" y="4427362"/>
                      <a:pt x="3626681" y="4451271"/>
                      <a:pt x="3589315" y="4485571"/>
                    </a:cubicBezTo>
                    <a:cubicBezTo>
                      <a:pt x="3584873" y="4490602"/>
                      <a:pt x="3582865" y="4492531"/>
                      <a:pt x="3575831" y="4490019"/>
                    </a:cubicBezTo>
                    <a:cubicBezTo>
                      <a:pt x="3542343" y="4472764"/>
                      <a:pt x="3546937" y="4496905"/>
                      <a:pt x="3549693" y="4515095"/>
                    </a:cubicBezTo>
                    <a:cubicBezTo>
                      <a:pt x="3551695" y="4531691"/>
                      <a:pt x="3551351" y="4547451"/>
                      <a:pt x="3549417" y="4563966"/>
                    </a:cubicBezTo>
                    <a:cubicBezTo>
                      <a:pt x="3539261" y="4614602"/>
                      <a:pt x="3586893" y="4651468"/>
                      <a:pt x="3641493" y="4639208"/>
                    </a:cubicBezTo>
                    <a:cubicBezTo>
                      <a:pt x="3686217" y="4628712"/>
                      <a:pt x="3729517" y="4611090"/>
                      <a:pt x="3777251" y="4606964"/>
                    </a:cubicBezTo>
                    <a:cubicBezTo>
                      <a:pt x="3813757" y="4612062"/>
                      <a:pt x="3814663" y="4642827"/>
                      <a:pt x="3820011" y="4668561"/>
                    </a:cubicBezTo>
                    <a:cubicBezTo>
                      <a:pt x="3825777" y="4693120"/>
                      <a:pt x="3809025" y="4703018"/>
                      <a:pt x="3789509" y="4713253"/>
                    </a:cubicBezTo>
                    <a:cubicBezTo>
                      <a:pt x="3772005" y="4721559"/>
                      <a:pt x="3763789" y="4737154"/>
                      <a:pt x="3765285" y="4758865"/>
                    </a:cubicBezTo>
                    <a:cubicBezTo>
                      <a:pt x="3767785" y="4788875"/>
                      <a:pt x="3779745" y="4818293"/>
                      <a:pt x="3757455" y="4847391"/>
                    </a:cubicBezTo>
                    <a:cubicBezTo>
                      <a:pt x="3751339" y="4857118"/>
                      <a:pt x="3760459" y="4872286"/>
                      <a:pt x="3766481" y="4885026"/>
                    </a:cubicBezTo>
                    <a:cubicBezTo>
                      <a:pt x="3768741" y="4889804"/>
                      <a:pt x="3774097" y="4897011"/>
                      <a:pt x="3764549" y="4901541"/>
                    </a:cubicBezTo>
                    <a:cubicBezTo>
                      <a:pt x="3758183" y="4904562"/>
                      <a:pt x="3754751" y="4899366"/>
                      <a:pt x="3750901" y="4895343"/>
                    </a:cubicBezTo>
                    <a:cubicBezTo>
                      <a:pt x="3728889" y="4875569"/>
                      <a:pt x="3721769" y="4876997"/>
                      <a:pt x="3716063" y="4904075"/>
                    </a:cubicBezTo>
                    <a:cubicBezTo>
                      <a:pt x="3708677" y="4935850"/>
                      <a:pt x="3678945" y="4945082"/>
                      <a:pt x="3658839" y="4964370"/>
                    </a:cubicBezTo>
                    <a:cubicBezTo>
                      <a:pt x="3632283" y="4990620"/>
                      <a:pt x="3614349" y="5018625"/>
                      <a:pt x="3600179" y="5054593"/>
                    </a:cubicBezTo>
                    <a:cubicBezTo>
                      <a:pt x="3586343" y="5093327"/>
                      <a:pt x="3590929" y="5135994"/>
                      <a:pt x="3563781" y="5171297"/>
                    </a:cubicBezTo>
                    <a:cubicBezTo>
                      <a:pt x="3553223" y="5186054"/>
                      <a:pt x="3543923" y="5197292"/>
                      <a:pt x="3530019" y="5202914"/>
                    </a:cubicBezTo>
                    <a:cubicBezTo>
                      <a:pt x="3508577" y="5211136"/>
                      <a:pt x="3488729" y="5218606"/>
                      <a:pt x="3477579" y="5242417"/>
                    </a:cubicBezTo>
                    <a:cubicBezTo>
                      <a:pt x="3468861" y="5263126"/>
                      <a:pt x="3448687" y="5249303"/>
                      <a:pt x="3435879" y="5240758"/>
                    </a:cubicBezTo>
                    <a:cubicBezTo>
                      <a:pt x="3420393" y="5228609"/>
                      <a:pt x="3410091" y="5231546"/>
                      <a:pt x="3392587" y="5239852"/>
                    </a:cubicBezTo>
                    <a:cubicBezTo>
                      <a:pt x="3362349" y="5254199"/>
                      <a:pt x="3331609" y="5273659"/>
                      <a:pt x="3293929" y="5268141"/>
                    </a:cubicBezTo>
                    <a:cubicBezTo>
                      <a:pt x="3277853" y="5265047"/>
                      <a:pt x="3264033" y="5266728"/>
                      <a:pt x="3263521" y="5290368"/>
                    </a:cubicBezTo>
                    <a:cubicBezTo>
                      <a:pt x="3263425" y="5312834"/>
                      <a:pt x="3242489" y="5315944"/>
                      <a:pt x="3227585" y="5313267"/>
                    </a:cubicBezTo>
                    <a:cubicBezTo>
                      <a:pt x="3210757" y="5308580"/>
                      <a:pt x="3202895" y="5289889"/>
                      <a:pt x="3211861" y="5275886"/>
                    </a:cubicBezTo>
                    <a:cubicBezTo>
                      <a:pt x="3240857" y="5228009"/>
                      <a:pt x="3261315" y="5174434"/>
                      <a:pt x="3290311" y="5126556"/>
                    </a:cubicBezTo>
                    <a:cubicBezTo>
                      <a:pt x="3295591" y="5119178"/>
                      <a:pt x="3299697" y="5111380"/>
                      <a:pt x="3306817" y="5109953"/>
                    </a:cubicBezTo>
                    <a:cubicBezTo>
                      <a:pt x="3346181" y="5092248"/>
                      <a:pt x="3358675" y="5060977"/>
                      <a:pt x="3363465" y="5021659"/>
                    </a:cubicBezTo>
                    <a:cubicBezTo>
                      <a:pt x="3369097" y="4979994"/>
                      <a:pt x="3392309" y="4944610"/>
                      <a:pt x="3413177" y="4908387"/>
                    </a:cubicBezTo>
                    <a:cubicBezTo>
                      <a:pt x="3422649" y="4889270"/>
                      <a:pt x="3432539" y="4868980"/>
                      <a:pt x="3443183" y="4850282"/>
                    </a:cubicBezTo>
                    <a:cubicBezTo>
                      <a:pt x="3445699" y="4843239"/>
                      <a:pt x="3445451" y="4836533"/>
                      <a:pt x="3439257" y="4831673"/>
                    </a:cubicBezTo>
                    <a:cubicBezTo>
                      <a:pt x="3434235" y="4827233"/>
                      <a:pt x="3426365" y="4827068"/>
                      <a:pt x="3420751" y="4831681"/>
                    </a:cubicBezTo>
                    <a:cubicBezTo>
                      <a:pt x="3403159" y="4843927"/>
                      <a:pt x="3388161" y="4863716"/>
                      <a:pt x="3360029" y="4853668"/>
                    </a:cubicBezTo>
                    <a:cubicBezTo>
                      <a:pt x="3350233" y="4851493"/>
                      <a:pt x="3349139" y="4865660"/>
                      <a:pt x="3354075" y="4874041"/>
                    </a:cubicBezTo>
                    <a:cubicBezTo>
                      <a:pt x="3367045" y="4893232"/>
                      <a:pt x="3351303" y="4892904"/>
                      <a:pt x="3340335" y="4890309"/>
                    </a:cubicBezTo>
                    <a:cubicBezTo>
                      <a:pt x="3323419" y="4889561"/>
                      <a:pt x="3305837" y="4883281"/>
                      <a:pt x="3295543" y="4867693"/>
                    </a:cubicBezTo>
                    <a:cubicBezTo>
                      <a:pt x="3289017" y="4860068"/>
                      <a:pt x="3284079" y="4851687"/>
                      <a:pt x="3274703" y="4848337"/>
                    </a:cubicBezTo>
                    <a:cubicBezTo>
                      <a:pt x="3257121" y="4842057"/>
                      <a:pt x="3252183" y="4833676"/>
                      <a:pt x="3269861" y="4817490"/>
                    </a:cubicBezTo>
                    <a:cubicBezTo>
                      <a:pt x="3287117" y="4802478"/>
                      <a:pt x="3285545" y="4766181"/>
                      <a:pt x="3270563" y="4748919"/>
                    </a:cubicBezTo>
                    <a:cubicBezTo>
                      <a:pt x="3259433" y="4735678"/>
                      <a:pt x="3246959" y="4729899"/>
                      <a:pt x="3236315" y="4748597"/>
                    </a:cubicBezTo>
                    <a:cubicBezTo>
                      <a:pt x="3231369" y="4758742"/>
                      <a:pt x="3223413" y="4762518"/>
                      <a:pt x="3214617" y="4768640"/>
                    </a:cubicBezTo>
                    <a:cubicBezTo>
                      <a:pt x="3199369" y="4781723"/>
                      <a:pt x="3192253" y="4783152"/>
                      <a:pt x="3174173" y="4763459"/>
                    </a:cubicBezTo>
                    <a:cubicBezTo>
                      <a:pt x="3154505" y="4744522"/>
                      <a:pt x="3143039" y="4728515"/>
                      <a:pt x="3141295" y="4700098"/>
                    </a:cubicBezTo>
                    <a:cubicBezTo>
                      <a:pt x="3137207" y="4670844"/>
                      <a:pt x="3106979" y="4666664"/>
                      <a:pt x="3084203" y="4663823"/>
                    </a:cubicBezTo>
                    <a:cubicBezTo>
                      <a:pt x="3064191" y="4660645"/>
                      <a:pt x="3055977" y="4676241"/>
                      <a:pt x="3055549" y="4695941"/>
                    </a:cubicBezTo>
                    <a:cubicBezTo>
                      <a:pt x="3056129" y="4705412"/>
                      <a:pt x="3047839" y="4706422"/>
                      <a:pt x="3039549" y="4707431"/>
                    </a:cubicBezTo>
                    <a:cubicBezTo>
                      <a:pt x="3005967" y="4712642"/>
                      <a:pt x="2999431" y="4723543"/>
                      <a:pt x="3014907" y="4754217"/>
                    </a:cubicBezTo>
                    <a:cubicBezTo>
                      <a:pt x="3020179" y="4765365"/>
                      <a:pt x="3034157" y="4774328"/>
                      <a:pt x="3020923" y="4785483"/>
                    </a:cubicBezTo>
                    <a:cubicBezTo>
                      <a:pt x="3008859" y="4797057"/>
                      <a:pt x="2996051" y="4788510"/>
                      <a:pt x="2981565" y="4784661"/>
                    </a:cubicBezTo>
                    <a:cubicBezTo>
                      <a:pt x="2945143" y="4775622"/>
                      <a:pt x="2914839" y="4756856"/>
                      <a:pt x="2884535" y="4738090"/>
                    </a:cubicBezTo>
                    <a:cubicBezTo>
                      <a:pt x="2873653" y="4731557"/>
                      <a:pt x="2857405" y="4736341"/>
                      <a:pt x="2859073" y="4750172"/>
                    </a:cubicBezTo>
                    <a:cubicBezTo>
                      <a:pt x="2862657" y="4784540"/>
                      <a:pt x="2834515" y="4793018"/>
                      <a:pt x="2814495" y="4808367"/>
                    </a:cubicBezTo>
                    <a:cubicBezTo>
                      <a:pt x="2806539" y="4812142"/>
                      <a:pt x="2797409" y="4815498"/>
                      <a:pt x="2792549" y="4821704"/>
                    </a:cubicBezTo>
                    <a:cubicBezTo>
                      <a:pt x="2783335" y="4829001"/>
                      <a:pt x="2780563" y="4847863"/>
                      <a:pt x="2765581" y="4830600"/>
                    </a:cubicBezTo>
                    <a:cubicBezTo>
                      <a:pt x="2755205" y="4818952"/>
                      <a:pt x="2755127" y="4804366"/>
                      <a:pt x="2770707" y="4794049"/>
                    </a:cubicBezTo>
                    <a:cubicBezTo>
                      <a:pt x="2785115" y="4783313"/>
                      <a:pt x="2787383" y="4769564"/>
                      <a:pt x="2786553" y="4753386"/>
                    </a:cubicBezTo>
                    <a:cubicBezTo>
                      <a:pt x="2786313" y="4728154"/>
                      <a:pt x="2773173" y="4716842"/>
                      <a:pt x="2748969" y="4725403"/>
                    </a:cubicBezTo>
                    <a:cubicBezTo>
                      <a:pt x="2715633" y="4737319"/>
                      <a:pt x="2683653" y="4723249"/>
                      <a:pt x="2652757" y="4713537"/>
                    </a:cubicBezTo>
                    <a:cubicBezTo>
                      <a:pt x="2621865" y="4703825"/>
                      <a:pt x="2592979" y="4692185"/>
                      <a:pt x="2582781" y="4654130"/>
                    </a:cubicBezTo>
                    <a:cubicBezTo>
                      <a:pt x="2579941" y="4639880"/>
                      <a:pt x="2555403" y="4645675"/>
                      <a:pt x="2540413" y="4646938"/>
                    </a:cubicBezTo>
                    <a:cubicBezTo>
                      <a:pt x="2520649" y="4650467"/>
                      <a:pt x="2507251" y="4650975"/>
                      <a:pt x="2508271" y="4622222"/>
                    </a:cubicBezTo>
                    <a:cubicBezTo>
                      <a:pt x="2510461" y="4593887"/>
                      <a:pt x="2483081" y="4585431"/>
                      <a:pt x="2463155" y="4578314"/>
                    </a:cubicBezTo>
                    <a:cubicBezTo>
                      <a:pt x="2446747" y="4572453"/>
                      <a:pt x="2426649" y="4573215"/>
                      <a:pt x="2407723" y="4574395"/>
                    </a:cubicBezTo>
                    <a:cubicBezTo>
                      <a:pt x="2392733" y="4575658"/>
                      <a:pt x="2380593" y="4572646"/>
                      <a:pt x="2370633" y="4559824"/>
                    </a:cubicBezTo>
                    <a:cubicBezTo>
                      <a:pt x="2355653" y="4542561"/>
                      <a:pt x="2338653" y="4545754"/>
                      <a:pt x="2330019" y="4562523"/>
                    </a:cubicBezTo>
                    <a:cubicBezTo>
                      <a:pt x="2315269" y="4589018"/>
                      <a:pt x="2297773" y="4578798"/>
                      <a:pt x="2280275" y="4568578"/>
                    </a:cubicBezTo>
                    <a:cubicBezTo>
                      <a:pt x="2241013" y="4545289"/>
                      <a:pt x="2231235" y="4506062"/>
                      <a:pt x="2221037" y="4468007"/>
                    </a:cubicBezTo>
                    <a:cubicBezTo>
                      <a:pt x="2215853" y="4452920"/>
                      <a:pt x="2214099" y="4443030"/>
                      <a:pt x="2197355" y="4434402"/>
                    </a:cubicBezTo>
                    <a:cubicBezTo>
                      <a:pt x="2169309" y="4420414"/>
                      <a:pt x="2133677" y="4338863"/>
                      <a:pt x="2138297" y="4307426"/>
                    </a:cubicBezTo>
                    <a:cubicBezTo>
                      <a:pt x="2139641" y="4299964"/>
                      <a:pt x="2144167" y="4290993"/>
                      <a:pt x="2133199" y="4288398"/>
                    </a:cubicBezTo>
                    <a:cubicBezTo>
                      <a:pt x="2122981" y="4287396"/>
                      <a:pt x="2125155" y="4296115"/>
                      <a:pt x="2124231" y="4302402"/>
                    </a:cubicBezTo>
                    <a:cubicBezTo>
                      <a:pt x="2124061" y="4310282"/>
                      <a:pt x="2120371" y="4316905"/>
                      <a:pt x="2110909" y="4317495"/>
                    </a:cubicBezTo>
                    <a:cubicBezTo>
                      <a:pt x="2101447" y="4318087"/>
                      <a:pt x="2097683" y="4310125"/>
                      <a:pt x="2093079" y="4304509"/>
                    </a:cubicBezTo>
                    <a:cubicBezTo>
                      <a:pt x="2084167" y="4293383"/>
                      <a:pt x="2081803" y="4276410"/>
                      <a:pt x="2071431" y="4266252"/>
                    </a:cubicBezTo>
                    <a:lnTo>
                      <a:pt x="2061691" y="4260936"/>
                    </a:lnTo>
                    <a:lnTo>
                      <a:pt x="2054861" y="4264965"/>
                    </a:lnTo>
                    <a:cubicBezTo>
                      <a:pt x="2038681" y="4265803"/>
                      <a:pt x="2022247" y="4259933"/>
                      <a:pt x="2005899" y="4268654"/>
                    </a:cubicBezTo>
                    <a:cubicBezTo>
                      <a:pt x="1991563" y="4275443"/>
                      <a:pt x="1980329" y="4266137"/>
                      <a:pt x="1974293" y="4253394"/>
                    </a:cubicBezTo>
                    <a:cubicBezTo>
                      <a:pt x="1968259" y="4240649"/>
                      <a:pt x="1964571" y="4228744"/>
                      <a:pt x="1956521" y="4217928"/>
                    </a:cubicBezTo>
                    <a:cubicBezTo>
                      <a:pt x="1950821" y="4207950"/>
                      <a:pt x="1943863" y="4201495"/>
                      <a:pt x="1932713" y="4206777"/>
                    </a:cubicBezTo>
                    <a:cubicBezTo>
                      <a:pt x="1914435" y="4213483"/>
                      <a:pt x="1899009" y="4215914"/>
                      <a:pt x="1886435" y="4195540"/>
                    </a:cubicBezTo>
                    <a:cubicBezTo>
                      <a:pt x="1886435" y="4195540"/>
                      <a:pt x="1885261" y="4195121"/>
                      <a:pt x="1884423" y="4197468"/>
                    </a:cubicBezTo>
                    <a:cubicBezTo>
                      <a:pt x="1875535" y="4226059"/>
                      <a:pt x="1856421" y="4216584"/>
                      <a:pt x="1839653" y="4207947"/>
                    </a:cubicBezTo>
                    <a:cubicBezTo>
                      <a:pt x="1814333" y="4193610"/>
                      <a:pt x="1801929" y="4165355"/>
                      <a:pt x="1806541" y="4133915"/>
                    </a:cubicBezTo>
                    <a:cubicBezTo>
                      <a:pt x="1808303" y="4125279"/>
                      <a:pt x="1813585" y="4117901"/>
                      <a:pt x="1811823" y="4108008"/>
                    </a:cubicBezTo>
                    <a:cubicBezTo>
                      <a:pt x="1809979" y="4120585"/>
                      <a:pt x="1809977" y="4139112"/>
                      <a:pt x="1794635" y="4137604"/>
                    </a:cubicBezTo>
                    <a:cubicBezTo>
                      <a:pt x="1774515" y="4138358"/>
                      <a:pt x="1752381" y="4159569"/>
                      <a:pt x="1733183" y="4135507"/>
                    </a:cubicBezTo>
                    <a:cubicBezTo>
                      <a:pt x="1712057" y="4109431"/>
                      <a:pt x="1688835" y="4089224"/>
                      <a:pt x="1650939" y="4091571"/>
                    </a:cubicBezTo>
                    <a:cubicBezTo>
                      <a:pt x="1640293" y="4091738"/>
                      <a:pt x="1631405" y="4083270"/>
                      <a:pt x="1632163" y="4066334"/>
                    </a:cubicBezTo>
                    <a:cubicBezTo>
                      <a:pt x="1622351" y="4101212"/>
                      <a:pt x="1606253" y="4116639"/>
                      <a:pt x="1575485" y="4117561"/>
                    </a:cubicBezTo>
                    <a:cubicBezTo>
                      <a:pt x="1560897" y="4117644"/>
                      <a:pt x="1546727" y="4116553"/>
                      <a:pt x="1532477" y="4119404"/>
                    </a:cubicBezTo>
                    <a:cubicBezTo>
                      <a:pt x="1501957" y="4127033"/>
                      <a:pt x="1484773" y="4119571"/>
                      <a:pt x="1476809" y="4086285"/>
                    </a:cubicBezTo>
                    <a:cubicBezTo>
                      <a:pt x="1470943" y="4065660"/>
                      <a:pt x="1467171" y="4057695"/>
                      <a:pt x="1444029" y="4070606"/>
                    </a:cubicBezTo>
                    <a:cubicBezTo>
                      <a:pt x="1423321" y="4080415"/>
                      <a:pt x="1411333" y="4069515"/>
                      <a:pt x="1411837" y="4045871"/>
                    </a:cubicBezTo>
                    <a:cubicBezTo>
                      <a:pt x="1412005" y="4037991"/>
                      <a:pt x="1414521" y="4030949"/>
                      <a:pt x="1413933" y="4021474"/>
                    </a:cubicBezTo>
                    <a:cubicBezTo>
                      <a:pt x="1413099" y="4005293"/>
                      <a:pt x="1406055" y="4002777"/>
                      <a:pt x="1393227" y="4012753"/>
                    </a:cubicBezTo>
                    <a:cubicBezTo>
                      <a:pt x="1386437" y="4016946"/>
                      <a:pt x="1380399" y="4022731"/>
                      <a:pt x="1374783" y="4027342"/>
                    </a:cubicBezTo>
                    <a:cubicBezTo>
                      <a:pt x="1336885" y="4066747"/>
                      <a:pt x="1290607" y="4055511"/>
                      <a:pt x="1244579" y="4050983"/>
                    </a:cubicBezTo>
                    <a:cubicBezTo>
                      <a:pt x="1241059" y="4049725"/>
                      <a:pt x="1238375" y="4046119"/>
                      <a:pt x="1234521" y="4042095"/>
                    </a:cubicBezTo>
                    <a:cubicBezTo>
                      <a:pt x="1228903" y="4028177"/>
                      <a:pt x="1209537" y="4030524"/>
                      <a:pt x="1202749" y="4016187"/>
                    </a:cubicBezTo>
                    <a:cubicBezTo>
                      <a:pt x="1179023" y="3982566"/>
                      <a:pt x="1163767" y="3940057"/>
                      <a:pt x="1116315" y="3928403"/>
                    </a:cubicBezTo>
                    <a:cubicBezTo>
                      <a:pt x="1106508" y="3926223"/>
                      <a:pt x="1101644" y="3913898"/>
                      <a:pt x="1103825" y="3904088"/>
                    </a:cubicBezTo>
                    <a:cubicBezTo>
                      <a:pt x="1106260" y="3863928"/>
                      <a:pt x="1076161" y="3851854"/>
                      <a:pt x="1052102" y="3833996"/>
                    </a:cubicBezTo>
                    <a:cubicBezTo>
                      <a:pt x="1037346" y="3823431"/>
                      <a:pt x="980672" y="3837599"/>
                      <a:pt x="973964" y="3856379"/>
                    </a:cubicBezTo>
                    <a:cubicBezTo>
                      <a:pt x="963147" y="3882958"/>
                      <a:pt x="933718" y="3894946"/>
                      <a:pt x="931873" y="3926051"/>
                    </a:cubicBezTo>
                    <a:cubicBezTo>
                      <a:pt x="931620" y="3937873"/>
                      <a:pt x="919800" y="3937621"/>
                      <a:pt x="910828" y="3933093"/>
                    </a:cubicBezTo>
                    <a:cubicBezTo>
                      <a:pt x="903032" y="3928985"/>
                      <a:pt x="889619" y="3929488"/>
                      <a:pt x="891882" y="3915738"/>
                    </a:cubicBezTo>
                    <a:cubicBezTo>
                      <a:pt x="900437" y="3865852"/>
                      <a:pt x="883841" y="3812277"/>
                      <a:pt x="918720" y="3766500"/>
                    </a:cubicBezTo>
                    <a:cubicBezTo>
                      <a:pt x="923582" y="3760295"/>
                      <a:pt x="918636" y="3751911"/>
                      <a:pt x="912852" y="3745874"/>
                    </a:cubicBezTo>
                    <a:cubicBezTo>
                      <a:pt x="892649" y="3713511"/>
                      <a:pt x="859534" y="3695065"/>
                      <a:pt x="829604" y="3675109"/>
                    </a:cubicBezTo>
                    <a:cubicBezTo>
                      <a:pt x="813677" y="3664127"/>
                      <a:pt x="788023" y="3665551"/>
                      <a:pt x="773014" y="3685338"/>
                    </a:cubicBezTo>
                    <a:cubicBezTo>
                      <a:pt x="758845" y="3702777"/>
                      <a:pt x="744003" y="3714681"/>
                      <a:pt x="722207" y="3701601"/>
                    </a:cubicBezTo>
                    <a:cubicBezTo>
                      <a:pt x="702757" y="3689360"/>
                      <a:pt x="700328" y="3655403"/>
                      <a:pt x="710223" y="3635115"/>
                    </a:cubicBezTo>
                    <a:cubicBezTo>
                      <a:pt x="743845" y="3574329"/>
                      <a:pt x="807144" y="3563851"/>
                      <a:pt x="863149" y="3544149"/>
                    </a:cubicBezTo>
                    <a:cubicBezTo>
                      <a:pt x="898109" y="3531489"/>
                      <a:pt x="935334" y="3523610"/>
                      <a:pt x="973146" y="3525204"/>
                    </a:cubicBezTo>
                    <a:cubicBezTo>
                      <a:pt x="988488" y="3526713"/>
                      <a:pt x="1003243" y="3518748"/>
                      <a:pt x="1016407" y="3511539"/>
                    </a:cubicBezTo>
                    <a:cubicBezTo>
                      <a:pt x="1025965" y="3507012"/>
                      <a:pt x="1034936" y="3493009"/>
                      <a:pt x="1029905" y="3488565"/>
                    </a:cubicBezTo>
                    <a:cubicBezTo>
                      <a:pt x="1004001" y="3464754"/>
                      <a:pt x="1011968" y="3423923"/>
                      <a:pt x="973738" y="3404974"/>
                    </a:cubicBezTo>
                    <a:cubicBezTo>
                      <a:pt x="931989" y="3384767"/>
                      <a:pt x="898455" y="3348966"/>
                      <a:pt x="867690" y="3312829"/>
                    </a:cubicBezTo>
                    <a:cubicBezTo>
                      <a:pt x="842707" y="3282729"/>
                      <a:pt x="843380" y="3251205"/>
                      <a:pt x="865766" y="3218172"/>
                    </a:cubicBezTo>
                    <a:cubicBezTo>
                      <a:pt x="892598" y="3180108"/>
                      <a:pt x="893857" y="3139528"/>
                      <a:pt x="889249" y="3096853"/>
                    </a:cubicBezTo>
                    <a:cubicBezTo>
                      <a:pt x="878524" y="3008316"/>
                      <a:pt x="872158" y="2918689"/>
                      <a:pt x="882726" y="2829816"/>
                    </a:cubicBezTo>
                    <a:cubicBezTo>
                      <a:pt x="886165" y="2816485"/>
                      <a:pt x="895388" y="2809191"/>
                      <a:pt x="900754" y="2797873"/>
                    </a:cubicBezTo>
                    <a:cubicBezTo>
                      <a:pt x="922386" y="2744717"/>
                      <a:pt x="933037" y="2688963"/>
                      <a:pt x="948384" y="2634885"/>
                    </a:cubicBezTo>
                    <a:cubicBezTo>
                      <a:pt x="965825" y="2574938"/>
                      <a:pt x="972704" y="2511218"/>
                      <a:pt x="984613" y="2451943"/>
                    </a:cubicBezTo>
                    <a:cubicBezTo>
                      <a:pt x="992076" y="2416226"/>
                      <a:pt x="1010523" y="2383108"/>
                      <a:pt x="1013292" y="2345716"/>
                    </a:cubicBezTo>
                    <a:cubicBezTo>
                      <a:pt x="1013377" y="2341775"/>
                      <a:pt x="1011112" y="2336995"/>
                      <a:pt x="1010023" y="2332636"/>
                    </a:cubicBezTo>
                    <a:cubicBezTo>
                      <a:pt x="1015054" y="2318551"/>
                      <a:pt x="1022432" y="2305303"/>
                      <a:pt x="1020421" y="2288703"/>
                    </a:cubicBezTo>
                    <a:cubicBezTo>
                      <a:pt x="1015895" y="2260615"/>
                      <a:pt x="1010950" y="2233702"/>
                      <a:pt x="1032331" y="2210898"/>
                    </a:cubicBezTo>
                    <a:cubicBezTo>
                      <a:pt x="1036355" y="2207041"/>
                      <a:pt x="1039290" y="2198824"/>
                      <a:pt x="1037782" y="2195638"/>
                    </a:cubicBezTo>
                    <a:cubicBezTo>
                      <a:pt x="1031767" y="2181909"/>
                      <a:pt x="1030630" y="2170502"/>
                      <a:pt x="1032654" y="2160615"/>
                    </a:cubicBezTo>
                    <a:cubicBezTo>
                      <a:pt x="1038718" y="2130955"/>
                      <a:pt x="1073208" y="2114984"/>
                      <a:pt x="1089684" y="2091088"/>
                    </a:cubicBezTo>
                    <a:cubicBezTo>
                      <a:pt x="1108800" y="2063505"/>
                      <a:pt x="1129509" y="2035167"/>
                      <a:pt x="1142843" y="2001547"/>
                    </a:cubicBezTo>
                    <a:cubicBezTo>
                      <a:pt x="1155757" y="1969100"/>
                      <a:pt x="1177637" y="1959710"/>
                      <a:pt x="1212933" y="1968347"/>
                    </a:cubicBezTo>
                    <a:cubicBezTo>
                      <a:pt x="1233725" y="1973126"/>
                      <a:pt x="1251583" y="1967593"/>
                      <a:pt x="1265753" y="1950154"/>
                    </a:cubicBezTo>
                    <a:cubicBezTo>
                      <a:pt x="1283947" y="1928859"/>
                      <a:pt x="1291243" y="1901023"/>
                      <a:pt x="1300467" y="1875200"/>
                    </a:cubicBezTo>
                    <a:cubicBezTo>
                      <a:pt x="1302981" y="1868158"/>
                      <a:pt x="1303149" y="1860277"/>
                      <a:pt x="1295771" y="1854995"/>
                    </a:cubicBezTo>
                    <a:cubicBezTo>
                      <a:pt x="1289567" y="1850131"/>
                      <a:pt x="1281603" y="1853904"/>
                      <a:pt x="1277159" y="1858935"/>
                    </a:cubicBezTo>
                    <a:cubicBezTo>
                      <a:pt x="1260727" y="1871595"/>
                      <a:pt x="1235743" y="1878553"/>
                      <a:pt x="1238255" y="1908568"/>
                    </a:cubicBezTo>
                    <a:cubicBezTo>
                      <a:pt x="1239093" y="1924749"/>
                      <a:pt x="1227355" y="1939086"/>
                      <a:pt x="1208491" y="1936319"/>
                    </a:cubicBezTo>
                    <a:cubicBezTo>
                      <a:pt x="1185689" y="1933468"/>
                      <a:pt x="1191977" y="1915861"/>
                      <a:pt x="1192647" y="1902866"/>
                    </a:cubicBezTo>
                    <a:cubicBezTo>
                      <a:pt x="1194747" y="1859939"/>
                      <a:pt x="1217971" y="1824558"/>
                      <a:pt x="1237677" y="1787919"/>
                    </a:cubicBezTo>
                    <a:cubicBezTo>
                      <a:pt x="1252435" y="1761426"/>
                      <a:pt x="1279681" y="1759246"/>
                      <a:pt x="1308435" y="1778782"/>
                    </a:cubicBezTo>
                    <a:cubicBezTo>
                      <a:pt x="1322437" y="1787754"/>
                      <a:pt x="1348761" y="1791862"/>
                      <a:pt x="1335933" y="1820369"/>
                    </a:cubicBezTo>
                    <a:cubicBezTo>
                      <a:pt x="1330567" y="1831688"/>
                      <a:pt x="1343895" y="1835124"/>
                      <a:pt x="1352195" y="1834119"/>
                    </a:cubicBezTo>
                    <a:cubicBezTo>
                      <a:pt x="1364437" y="1833197"/>
                      <a:pt x="1376341" y="1829508"/>
                      <a:pt x="1380869" y="1820537"/>
                    </a:cubicBezTo>
                    <a:cubicBezTo>
                      <a:pt x="1399735" y="1786246"/>
                      <a:pt x="1433607" y="1787757"/>
                      <a:pt x="1459343" y="1800920"/>
                    </a:cubicBezTo>
                    <a:cubicBezTo>
                      <a:pt x="1510903" y="1823307"/>
                      <a:pt x="1539157" y="1792370"/>
                      <a:pt x="1563137" y="1758581"/>
                    </a:cubicBezTo>
                    <a:cubicBezTo>
                      <a:pt x="1587451" y="1727561"/>
                      <a:pt x="1606653" y="1696036"/>
                      <a:pt x="1644801" y="1681869"/>
                    </a:cubicBezTo>
                    <a:cubicBezTo>
                      <a:pt x="1669869" y="1670970"/>
                      <a:pt x="1670541" y="1639445"/>
                      <a:pt x="1685549" y="1619659"/>
                    </a:cubicBezTo>
                    <a:cubicBezTo>
                      <a:pt x="1700139" y="1601047"/>
                      <a:pt x="1714643" y="1586374"/>
                      <a:pt x="1739793" y="1590064"/>
                    </a:cubicBezTo>
                    <a:cubicBezTo>
                      <a:pt x="1776347" y="1595178"/>
                      <a:pt x="1799237" y="1575560"/>
                      <a:pt x="1818353" y="1547976"/>
                    </a:cubicBezTo>
                    <a:cubicBezTo>
                      <a:pt x="1839985" y="1513350"/>
                      <a:pt x="1873353" y="1501446"/>
                      <a:pt x="1909237" y="1501028"/>
                    </a:cubicBezTo>
                    <a:cubicBezTo>
                      <a:pt x="1932123" y="1499938"/>
                      <a:pt x="1954173" y="1501196"/>
                      <a:pt x="1975219" y="1494154"/>
                    </a:cubicBezTo>
                    <a:cubicBezTo>
                      <a:pt x="2018897" y="1479315"/>
                      <a:pt x="2067269" y="1503210"/>
                      <a:pt x="2109777" y="1487952"/>
                    </a:cubicBezTo>
                    <a:cubicBezTo>
                      <a:pt x="2138367" y="1478311"/>
                      <a:pt x="2150439" y="1485270"/>
                      <a:pt x="2162175" y="1507992"/>
                    </a:cubicBezTo>
                    <a:lnTo>
                      <a:pt x="2165729" y="1510335"/>
                    </a:lnTo>
                    <a:lnTo>
                      <a:pt x="2161265" y="1504848"/>
                    </a:lnTo>
                    <a:cubicBezTo>
                      <a:pt x="2168033" y="1482135"/>
                      <a:pt x="2155125" y="1465621"/>
                      <a:pt x="2142217" y="1449106"/>
                    </a:cubicBezTo>
                    <a:lnTo>
                      <a:pt x="2128367" y="1436279"/>
                    </a:lnTo>
                    <a:lnTo>
                      <a:pt x="2102579" y="1419437"/>
                    </a:lnTo>
                    <a:cubicBezTo>
                      <a:pt x="2092945" y="1409384"/>
                      <a:pt x="2076439" y="1407455"/>
                      <a:pt x="2078785" y="1389781"/>
                    </a:cubicBezTo>
                    <a:cubicBezTo>
                      <a:pt x="2062615" y="1335081"/>
                      <a:pt x="2024077" y="1294869"/>
                      <a:pt x="1992327" y="1250471"/>
                    </a:cubicBezTo>
                    <a:cubicBezTo>
                      <a:pt x="1963675" y="1208501"/>
                      <a:pt x="1929157" y="1201461"/>
                      <a:pt x="1887017" y="1200954"/>
                    </a:cubicBezTo>
                    <a:lnTo>
                      <a:pt x="1882835" y="1199460"/>
                    </a:lnTo>
                    <a:lnTo>
                      <a:pt x="1880133" y="1199977"/>
                    </a:lnTo>
                    <a:cubicBezTo>
                      <a:pt x="1853161" y="1208851"/>
                      <a:pt x="1827443" y="1195699"/>
                      <a:pt x="1803569" y="1188493"/>
                    </a:cubicBezTo>
                    <a:cubicBezTo>
                      <a:pt x="1755065" y="1172491"/>
                      <a:pt x="1699527" y="1172484"/>
                      <a:pt x="1663505" y="1125244"/>
                    </a:cubicBezTo>
                    <a:cubicBezTo>
                      <a:pt x="1652363" y="1112009"/>
                      <a:pt x="1627567" y="1111085"/>
                      <a:pt x="1612907" y="1096593"/>
                    </a:cubicBezTo>
                    <a:cubicBezTo>
                      <a:pt x="1597493" y="1080511"/>
                      <a:pt x="1585263" y="1062922"/>
                      <a:pt x="1590119" y="1038217"/>
                    </a:cubicBezTo>
                    <a:cubicBezTo>
                      <a:pt x="1595397" y="1012338"/>
                      <a:pt x="1578557" y="989136"/>
                      <a:pt x="1583499" y="960494"/>
                    </a:cubicBezTo>
                    <a:cubicBezTo>
                      <a:pt x="1589151" y="930784"/>
                      <a:pt x="1598941" y="903378"/>
                      <a:pt x="1612333" y="878726"/>
                    </a:cubicBezTo>
                    <a:cubicBezTo>
                      <a:pt x="1652513" y="804767"/>
                      <a:pt x="1725123" y="755594"/>
                      <a:pt x="1815779" y="743358"/>
                    </a:cubicBezTo>
                    <a:cubicBezTo>
                      <a:pt x="1877015" y="734822"/>
                      <a:pt x="1937747" y="731395"/>
                      <a:pt x="1998061" y="747651"/>
                    </a:cubicBezTo>
                    <a:cubicBezTo>
                      <a:pt x="2040363" y="758796"/>
                      <a:pt x="2082665" y="751430"/>
                      <a:pt x="2125639" y="749595"/>
                    </a:cubicBezTo>
                    <a:cubicBezTo>
                      <a:pt x="2146163" y="747670"/>
                      <a:pt x="2166853" y="737873"/>
                      <a:pt x="2182517" y="723638"/>
                    </a:cubicBezTo>
                    <a:cubicBezTo>
                      <a:pt x="2206223" y="701698"/>
                      <a:pt x="2236881" y="686208"/>
                      <a:pt x="2259831" y="662677"/>
                    </a:cubicBezTo>
                    <a:cubicBezTo>
                      <a:pt x="2279517" y="644589"/>
                      <a:pt x="2307161" y="641243"/>
                      <a:pt x="2332207" y="630357"/>
                    </a:cubicBezTo>
                    <a:lnTo>
                      <a:pt x="2351131" y="622150"/>
                    </a:lnTo>
                    <a:lnTo>
                      <a:pt x="2380733" y="585646"/>
                    </a:lnTo>
                    <a:cubicBezTo>
                      <a:pt x="2393223" y="568724"/>
                      <a:pt x="2412303" y="559376"/>
                      <a:pt x="2432671" y="556830"/>
                    </a:cubicBezTo>
                    <a:close/>
                    <a:moveTo>
                      <a:pt x="3883857" y="476628"/>
                    </a:moveTo>
                    <a:cubicBezTo>
                      <a:pt x="3910385" y="477349"/>
                      <a:pt x="3932951" y="489162"/>
                      <a:pt x="3956705" y="497647"/>
                    </a:cubicBezTo>
                    <a:cubicBezTo>
                      <a:pt x="3943439" y="499161"/>
                      <a:pt x="3931465" y="496135"/>
                      <a:pt x="3919687" y="491615"/>
                    </a:cubicBezTo>
                    <a:cubicBezTo>
                      <a:pt x="3907909" y="487095"/>
                      <a:pt x="3896329" y="481083"/>
                      <a:pt x="3883857" y="476628"/>
                    </a:cubicBezTo>
                    <a:close/>
                    <a:moveTo>
                      <a:pt x="2707011" y="386020"/>
                    </a:moveTo>
                    <a:cubicBezTo>
                      <a:pt x="2666201" y="400400"/>
                      <a:pt x="2646009" y="445836"/>
                      <a:pt x="2602519" y="456626"/>
                    </a:cubicBezTo>
                    <a:cubicBezTo>
                      <a:pt x="2598171" y="457704"/>
                      <a:pt x="2594497" y="464289"/>
                      <a:pt x="2594001" y="469378"/>
                    </a:cubicBezTo>
                    <a:cubicBezTo>
                      <a:pt x="2580343" y="522410"/>
                      <a:pt x="2540289" y="538376"/>
                      <a:pt x="2491439" y="541985"/>
                    </a:cubicBezTo>
                    <a:cubicBezTo>
                      <a:pt x="2472115" y="544297"/>
                      <a:pt x="2450449" y="545772"/>
                      <a:pt x="2430295" y="550419"/>
                    </a:cubicBezTo>
                    <a:cubicBezTo>
                      <a:pt x="2410137" y="555063"/>
                      <a:pt x="2394905" y="549623"/>
                      <a:pt x="2380247" y="535174"/>
                    </a:cubicBezTo>
                    <a:cubicBezTo>
                      <a:pt x="2352861" y="508281"/>
                      <a:pt x="2313621" y="503479"/>
                      <a:pt x="2279721" y="487421"/>
                    </a:cubicBezTo>
                    <a:cubicBezTo>
                      <a:pt x="2270763" y="482906"/>
                      <a:pt x="2267765" y="494997"/>
                      <a:pt x="2270367" y="502507"/>
                    </a:cubicBezTo>
                    <a:cubicBezTo>
                      <a:pt x="2276743" y="517946"/>
                      <a:pt x="2267967" y="524026"/>
                      <a:pt x="2255675" y="528848"/>
                    </a:cubicBezTo>
                    <a:cubicBezTo>
                      <a:pt x="2246559" y="532172"/>
                      <a:pt x="2238617" y="535916"/>
                      <a:pt x="2232083" y="528317"/>
                    </a:cubicBezTo>
                    <a:cubicBezTo>
                      <a:pt x="2222867" y="517129"/>
                      <a:pt x="2227037" y="505456"/>
                      <a:pt x="2233889" y="497374"/>
                    </a:cubicBezTo>
                    <a:cubicBezTo>
                      <a:pt x="2250843" y="475791"/>
                      <a:pt x="2232989" y="444405"/>
                      <a:pt x="2256975" y="425334"/>
                    </a:cubicBezTo>
                    <a:cubicBezTo>
                      <a:pt x="2258565" y="424584"/>
                      <a:pt x="2257135" y="417492"/>
                      <a:pt x="2254791" y="416655"/>
                    </a:cubicBezTo>
                    <a:cubicBezTo>
                      <a:pt x="2248595" y="411810"/>
                      <a:pt x="2242579" y="417558"/>
                      <a:pt x="2236641" y="419387"/>
                    </a:cubicBezTo>
                    <a:cubicBezTo>
                      <a:pt x="2177941" y="443170"/>
                      <a:pt x="2115387" y="462945"/>
                      <a:pt x="2058535" y="492652"/>
                    </a:cubicBezTo>
                    <a:cubicBezTo>
                      <a:pt x="2054941" y="495316"/>
                      <a:pt x="2047831" y="496727"/>
                      <a:pt x="2043483" y="497805"/>
                    </a:cubicBezTo>
                    <a:cubicBezTo>
                      <a:pt x="2045335" y="488924"/>
                      <a:pt x="2047977" y="481065"/>
                      <a:pt x="2051493" y="474281"/>
                    </a:cubicBezTo>
                    <a:cubicBezTo>
                      <a:pt x="2062047" y="453927"/>
                      <a:pt x="2080481" y="443236"/>
                      <a:pt x="2109091" y="443584"/>
                    </a:cubicBezTo>
                    <a:cubicBezTo>
                      <a:pt x="2116539" y="444928"/>
                      <a:pt x="2122477" y="443101"/>
                      <a:pt x="2126903" y="438101"/>
                    </a:cubicBezTo>
                    <a:cubicBezTo>
                      <a:pt x="2144617" y="418104"/>
                      <a:pt x="2162845" y="411454"/>
                      <a:pt x="2187789" y="422995"/>
                    </a:cubicBezTo>
                    <a:cubicBezTo>
                      <a:pt x="2197917" y="427929"/>
                      <a:pt x="2208205" y="425024"/>
                      <a:pt x="2211957" y="414518"/>
                    </a:cubicBezTo>
                    <a:cubicBezTo>
                      <a:pt x="2220713" y="390005"/>
                      <a:pt x="2229489" y="383927"/>
                      <a:pt x="2257193" y="395139"/>
                    </a:cubicBezTo>
                    <a:cubicBezTo>
                      <a:pt x="2282553" y="405513"/>
                      <a:pt x="2314921" y="399965"/>
                      <a:pt x="2344035" y="399834"/>
                    </a:cubicBezTo>
                    <a:cubicBezTo>
                      <a:pt x="2465173" y="400985"/>
                      <a:pt x="2586549" y="390375"/>
                      <a:pt x="2707011" y="386020"/>
                    </a:cubicBezTo>
                    <a:close/>
                    <a:moveTo>
                      <a:pt x="3727991" y="375789"/>
                    </a:moveTo>
                    <a:cubicBezTo>
                      <a:pt x="3775899" y="379936"/>
                      <a:pt x="3819667" y="398795"/>
                      <a:pt x="3858485" y="431519"/>
                    </a:cubicBezTo>
                    <a:cubicBezTo>
                      <a:pt x="3871611" y="442825"/>
                      <a:pt x="3872017" y="460174"/>
                      <a:pt x="3876773" y="476432"/>
                    </a:cubicBezTo>
                    <a:cubicBezTo>
                      <a:pt x="3761915" y="457902"/>
                      <a:pt x="3650745" y="432752"/>
                      <a:pt x="3536971" y="418582"/>
                    </a:cubicBezTo>
                    <a:cubicBezTo>
                      <a:pt x="3587093" y="411339"/>
                      <a:pt x="3629029" y="382646"/>
                      <a:pt x="3678731" y="376577"/>
                    </a:cubicBezTo>
                    <a:cubicBezTo>
                      <a:pt x="3695591" y="374659"/>
                      <a:pt x="3712021" y="374407"/>
                      <a:pt x="3727991" y="375789"/>
                    </a:cubicBezTo>
                    <a:close/>
                    <a:moveTo>
                      <a:pt x="2943955" y="49624"/>
                    </a:moveTo>
                    <a:lnTo>
                      <a:pt x="2943237" y="51449"/>
                    </a:lnTo>
                    <a:lnTo>
                      <a:pt x="2943331" y="51822"/>
                    </a:lnTo>
                    <a:close/>
                    <a:moveTo>
                      <a:pt x="2957269" y="38340"/>
                    </a:moveTo>
                    <a:lnTo>
                      <a:pt x="2953121" y="39953"/>
                    </a:lnTo>
                    <a:lnTo>
                      <a:pt x="2970059" y="44757"/>
                    </a:lnTo>
                    <a:lnTo>
                      <a:pt x="2967519" y="43165"/>
                    </a:lnTo>
                    <a:cubicBezTo>
                      <a:pt x="2964239" y="41329"/>
                      <a:pt x="2960771" y="39093"/>
                      <a:pt x="2957269" y="38340"/>
                    </a:cubicBezTo>
                    <a:close/>
                    <a:moveTo>
                      <a:pt x="2873551" y="0"/>
                    </a:moveTo>
                    <a:cubicBezTo>
                      <a:pt x="2914449" y="21"/>
                      <a:pt x="2944851" y="34071"/>
                      <a:pt x="2981585" y="44199"/>
                    </a:cubicBezTo>
                    <a:cubicBezTo>
                      <a:pt x="2994807" y="47593"/>
                      <a:pt x="3013849" y="53065"/>
                      <a:pt x="3016839" y="74081"/>
                    </a:cubicBezTo>
                    <a:lnTo>
                      <a:pt x="3008895" y="69103"/>
                    </a:lnTo>
                    <a:lnTo>
                      <a:pt x="3018367" y="77586"/>
                    </a:lnTo>
                    <a:cubicBezTo>
                      <a:pt x="3039967" y="80008"/>
                      <a:pt x="3047993" y="109333"/>
                      <a:pt x="3072107" y="104717"/>
                    </a:cubicBezTo>
                    <a:lnTo>
                      <a:pt x="3083083" y="105363"/>
                    </a:lnTo>
                    <a:lnTo>
                      <a:pt x="3092857" y="101623"/>
                    </a:lnTo>
                    <a:cubicBezTo>
                      <a:pt x="3098195" y="100658"/>
                      <a:pt x="3103273" y="100830"/>
                      <a:pt x="3108115" y="102014"/>
                    </a:cubicBezTo>
                    <a:lnTo>
                      <a:pt x="3130983" y="117753"/>
                    </a:lnTo>
                    <a:lnTo>
                      <a:pt x="3146515" y="122613"/>
                    </a:lnTo>
                    <a:lnTo>
                      <a:pt x="3153585" y="123830"/>
                    </a:lnTo>
                    <a:cubicBezTo>
                      <a:pt x="3176161" y="122170"/>
                      <a:pt x="3196619" y="106392"/>
                      <a:pt x="3217943" y="102966"/>
                    </a:cubicBezTo>
                    <a:cubicBezTo>
                      <a:pt x="3254773" y="97384"/>
                      <a:pt x="3265391" y="123929"/>
                      <a:pt x="3282201" y="140641"/>
                    </a:cubicBezTo>
                    <a:cubicBezTo>
                      <a:pt x="3297057" y="155315"/>
                      <a:pt x="3285439" y="176593"/>
                      <a:pt x="3268807" y="189388"/>
                    </a:cubicBezTo>
                    <a:cubicBezTo>
                      <a:pt x="3253791" y="201422"/>
                      <a:pt x="3247773" y="222024"/>
                      <a:pt x="3231567" y="233634"/>
                    </a:cubicBezTo>
                    <a:lnTo>
                      <a:pt x="3233233" y="219405"/>
                    </a:lnTo>
                    <a:lnTo>
                      <a:pt x="3229625" y="229771"/>
                    </a:lnTo>
                    <a:cubicBezTo>
                      <a:pt x="3202407" y="250474"/>
                      <a:pt x="3197123" y="276368"/>
                      <a:pt x="3211007" y="307785"/>
                    </a:cubicBezTo>
                    <a:cubicBezTo>
                      <a:pt x="3223055" y="333254"/>
                      <a:pt x="3218019" y="365849"/>
                      <a:pt x="3244803" y="383355"/>
                    </a:cubicBezTo>
                    <a:cubicBezTo>
                      <a:pt x="3218097" y="380429"/>
                      <a:pt x="3191391" y="377503"/>
                      <a:pt x="3164685" y="374579"/>
                    </a:cubicBezTo>
                    <a:cubicBezTo>
                      <a:pt x="3150799" y="343162"/>
                      <a:pt x="3130551" y="314764"/>
                      <a:pt x="3121437" y="281082"/>
                    </a:cubicBezTo>
                    <a:cubicBezTo>
                      <a:pt x="3112993" y="252931"/>
                      <a:pt x="3088295" y="248078"/>
                      <a:pt x="3063173" y="262917"/>
                    </a:cubicBezTo>
                    <a:cubicBezTo>
                      <a:pt x="3045253" y="272391"/>
                      <a:pt x="3027753" y="280692"/>
                      <a:pt x="3009081" y="288572"/>
                    </a:cubicBezTo>
                    <a:cubicBezTo>
                      <a:pt x="2978849" y="302909"/>
                      <a:pt x="2947619" y="308952"/>
                      <a:pt x="2924445" y="270247"/>
                    </a:cubicBezTo>
                    <a:cubicBezTo>
                      <a:pt x="2912527" y="348009"/>
                      <a:pt x="2912527" y="348009"/>
                      <a:pt x="2891429" y="340474"/>
                    </a:cubicBezTo>
                    <a:cubicBezTo>
                      <a:pt x="2892347" y="352707"/>
                      <a:pt x="2906829" y="356557"/>
                      <a:pt x="2907745" y="368790"/>
                    </a:cubicBezTo>
                    <a:cubicBezTo>
                      <a:pt x="2848637" y="371489"/>
                      <a:pt x="2788775" y="372595"/>
                      <a:pt x="2729667" y="375294"/>
                    </a:cubicBezTo>
                    <a:lnTo>
                      <a:pt x="2731751" y="372313"/>
                    </a:lnTo>
                    <a:lnTo>
                      <a:pt x="2728589" y="374093"/>
                    </a:lnTo>
                    <a:cubicBezTo>
                      <a:pt x="2727747" y="376451"/>
                      <a:pt x="2727327" y="377631"/>
                      <a:pt x="2726905" y="378810"/>
                    </a:cubicBezTo>
                    <a:cubicBezTo>
                      <a:pt x="2722991" y="378743"/>
                      <a:pt x="2718337" y="377081"/>
                      <a:pt x="2713681" y="375418"/>
                    </a:cubicBezTo>
                    <a:cubicBezTo>
                      <a:pt x="2732261" y="352795"/>
                      <a:pt x="2738779" y="327194"/>
                      <a:pt x="2739159" y="296741"/>
                    </a:cubicBezTo>
                    <a:cubicBezTo>
                      <a:pt x="2739239" y="278151"/>
                      <a:pt x="2752961" y="261774"/>
                      <a:pt x="2767007" y="248170"/>
                    </a:cubicBezTo>
                    <a:cubicBezTo>
                      <a:pt x="2802277" y="215552"/>
                      <a:pt x="2802679" y="199737"/>
                      <a:pt x="2776613" y="162497"/>
                    </a:cubicBezTo>
                    <a:cubicBezTo>
                      <a:pt x="2757751" y="134480"/>
                      <a:pt x="2739309" y="105285"/>
                      <a:pt x="2745709" y="69001"/>
                    </a:cubicBezTo>
                    <a:cubicBezTo>
                      <a:pt x="2770947" y="46099"/>
                      <a:pt x="2800321" y="29992"/>
                      <a:pt x="2828531" y="13469"/>
                    </a:cubicBezTo>
                    <a:cubicBezTo>
                      <a:pt x="2845119" y="3767"/>
                      <a:pt x="2859917" y="-7"/>
                      <a:pt x="2873551" y="0"/>
                    </a:cubicBezTo>
                    <a:close/>
                  </a:path>
                </a:pathLst>
              </a:custGeom>
              <a:solidFill>
                <a:schemeClr val="accent4"/>
              </a:solidFill>
              <a:ln>
                <a:noFill/>
              </a:ln>
              <a:effectLst/>
            </p:spPr>
            <p:txBody>
              <a:bodyPr anchor="ctr"/>
              <a:lstStyle/>
              <a:p>
                <a:pPr defTabSz="457189">
                  <a:defRPr/>
                </a:pPr>
                <a:endParaRPr lang="en-US" sz="1351" dirty="0">
                  <a:latin typeface="Oswald" pitchFamily="2" charset="77"/>
                </a:endParaRPr>
              </a:p>
            </p:txBody>
          </p:sp>
          <p:sp>
            <p:nvSpPr>
              <p:cNvPr id="108" name="Freeform 44">
                <a:extLst>
                  <a:ext uri="{FF2B5EF4-FFF2-40B4-BE49-F238E27FC236}">
                    <a16:creationId xmlns:a16="http://schemas.microsoft.com/office/drawing/2014/main" id="{6BCEE33B-6AED-42BA-B6F8-97D1C91CA3D5}"/>
                  </a:ext>
                </a:extLst>
              </p:cNvPr>
              <p:cNvSpPr/>
              <p:nvPr/>
            </p:nvSpPr>
            <p:spPr bwMode="auto">
              <a:xfrm>
                <a:off x="15979883" y="11304438"/>
                <a:ext cx="65063" cy="138059"/>
              </a:xfrm>
              <a:custGeom>
                <a:avLst/>
                <a:gdLst>
                  <a:gd name="connsiteX0" fmla="*/ 0 w 65758"/>
                  <a:gd name="connsiteY0" fmla="*/ 0 h 138834"/>
                  <a:gd name="connsiteX1" fmla="*/ 17058 w 65758"/>
                  <a:gd name="connsiteY1" fmla="*/ 30251 h 138834"/>
                  <a:gd name="connsiteX2" fmla="*/ 32879 w 65758"/>
                  <a:gd name="connsiteY2" fmla="*/ 23698 h 138834"/>
                  <a:gd name="connsiteX3" fmla="*/ 39520 w 65758"/>
                  <a:gd name="connsiteY3" fmla="*/ 26449 h 138834"/>
                  <a:gd name="connsiteX4" fmla="*/ 49075 w 65758"/>
                  <a:gd name="connsiteY4" fmla="*/ 25974 h 138834"/>
                  <a:gd name="connsiteX5" fmla="*/ 62913 w 65758"/>
                  <a:gd name="connsiteY5" fmla="*/ 55192 h 138834"/>
                  <a:gd name="connsiteX6" fmla="*/ 51170 w 65758"/>
                  <a:gd name="connsiteY6" fmla="*/ 68162 h 138834"/>
                  <a:gd name="connsiteX7" fmla="*/ 38393 w 65758"/>
                  <a:gd name="connsiteY7" fmla="*/ 68797 h 138834"/>
                  <a:gd name="connsiteX8" fmla="*/ 65758 w 65758"/>
                  <a:gd name="connsiteY8" fmla="*/ 138834 h 138834"/>
                  <a:gd name="connsiteX9" fmla="*/ 21564 w 65758"/>
                  <a:gd name="connsiteY9" fmla="*/ 74027 h 138834"/>
                  <a:gd name="connsiteX10" fmla="*/ 18484 w 65758"/>
                  <a:gd name="connsiteY10" fmla="*/ 63455 h 138834"/>
                  <a:gd name="connsiteX11" fmla="*/ 16715 w 65758"/>
                  <a:gd name="connsiteY11" fmla="*/ 62722 h 138834"/>
                  <a:gd name="connsiteX12" fmla="*/ 10019 w 65758"/>
                  <a:gd name="connsiteY12" fmla="*/ 46558 h 138834"/>
                  <a:gd name="connsiteX13" fmla="*/ 12099 w 65758"/>
                  <a:gd name="connsiteY13" fmla="*/ 41536 h 1388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5758" h="138834">
                    <a:moveTo>
                      <a:pt x="0" y="0"/>
                    </a:moveTo>
                    <a:lnTo>
                      <a:pt x="17058" y="30251"/>
                    </a:lnTo>
                    <a:lnTo>
                      <a:pt x="32879" y="23698"/>
                    </a:lnTo>
                    <a:lnTo>
                      <a:pt x="39520" y="26449"/>
                    </a:lnTo>
                    <a:lnTo>
                      <a:pt x="49075" y="25974"/>
                    </a:lnTo>
                    <a:cubicBezTo>
                      <a:pt x="60964" y="30221"/>
                      <a:pt x="67160" y="43303"/>
                      <a:pt x="62913" y="55192"/>
                    </a:cubicBezTo>
                    <a:cubicBezTo>
                      <a:pt x="60790" y="61136"/>
                      <a:pt x="56458" y="65657"/>
                      <a:pt x="51170" y="68162"/>
                    </a:cubicBezTo>
                    <a:lnTo>
                      <a:pt x="38393" y="68797"/>
                    </a:lnTo>
                    <a:lnTo>
                      <a:pt x="65758" y="138834"/>
                    </a:lnTo>
                    <a:cubicBezTo>
                      <a:pt x="47191" y="118632"/>
                      <a:pt x="32491" y="97098"/>
                      <a:pt x="21564" y="74027"/>
                    </a:cubicBezTo>
                    <a:lnTo>
                      <a:pt x="18484" y="63455"/>
                    </a:lnTo>
                    <a:lnTo>
                      <a:pt x="16715" y="62722"/>
                    </a:lnTo>
                    <a:cubicBezTo>
                      <a:pt x="12578" y="58586"/>
                      <a:pt x="10019" y="52871"/>
                      <a:pt x="10019" y="46558"/>
                    </a:cubicBezTo>
                    <a:lnTo>
                      <a:pt x="12099" y="41536"/>
                    </a:lnTo>
                    <a:close/>
                  </a:path>
                </a:pathLst>
              </a:custGeom>
              <a:solidFill>
                <a:schemeClr val="accent4">
                  <a:alpha val="50000"/>
                </a:schemeClr>
              </a:solidFill>
              <a:ln>
                <a:noFill/>
              </a:ln>
              <a:effectLst/>
            </p:spPr>
            <p:txBody>
              <a:bodyPr anchor="ctr"/>
              <a:lstStyle/>
              <a:p>
                <a:pPr defTabSz="457189">
                  <a:defRPr/>
                </a:pPr>
                <a:endParaRPr lang="en-US" sz="1351" dirty="0">
                  <a:latin typeface="Oswald" pitchFamily="2" charset="77"/>
                </a:endParaRPr>
              </a:p>
            </p:txBody>
          </p:sp>
        </p:grpSp>
        <p:sp>
          <p:nvSpPr>
            <p:cNvPr id="99" name="Freeform 889">
              <a:extLst>
                <a:ext uri="{FF2B5EF4-FFF2-40B4-BE49-F238E27FC236}">
                  <a16:creationId xmlns:a16="http://schemas.microsoft.com/office/drawing/2014/main" id="{0B40B6F3-EA38-4508-B448-89F57DD14309}"/>
                </a:ext>
              </a:extLst>
            </p:cNvPr>
            <p:cNvSpPr>
              <a:spLocks noChangeArrowheads="1"/>
            </p:cNvSpPr>
            <p:nvPr/>
          </p:nvSpPr>
          <p:spPr bwMode="auto">
            <a:xfrm>
              <a:off x="5763066" y="4016536"/>
              <a:ext cx="1830057" cy="1701737"/>
            </a:xfrm>
            <a:custGeom>
              <a:avLst/>
              <a:gdLst>
                <a:gd name="T0" fmla="*/ 1211780044 w 5568"/>
                <a:gd name="T1" fmla="*/ 2147483646 h 4856"/>
                <a:gd name="T2" fmla="*/ 2147483646 w 5568"/>
                <a:gd name="T3" fmla="*/ 2147483646 h 4856"/>
                <a:gd name="T4" fmla="*/ 2147483646 w 5568"/>
                <a:gd name="T5" fmla="*/ 2147483646 h 4856"/>
                <a:gd name="T6" fmla="*/ 2147483646 w 5568"/>
                <a:gd name="T7" fmla="*/ 2147483646 h 4856"/>
                <a:gd name="T8" fmla="*/ 2147483646 w 5568"/>
                <a:gd name="T9" fmla="*/ 2049589284 h 4856"/>
                <a:gd name="T10" fmla="*/ 2147483646 w 5568"/>
                <a:gd name="T11" fmla="*/ 2049589284 h 4856"/>
                <a:gd name="T12" fmla="*/ 2147483646 w 5568"/>
                <a:gd name="T13" fmla="*/ 1899876513 h 4856"/>
                <a:gd name="T14" fmla="*/ 2147483646 w 5568"/>
                <a:gd name="T15" fmla="*/ 74042797 h 4856"/>
                <a:gd name="T16" fmla="*/ 2147483646 w 5568"/>
                <a:gd name="T17" fmla="*/ 74042797 h 4856"/>
                <a:gd name="T18" fmla="*/ 2147483646 w 5568"/>
                <a:gd name="T19" fmla="*/ 0 h 4856"/>
                <a:gd name="T20" fmla="*/ 1211780044 w 5568"/>
                <a:gd name="T21" fmla="*/ 0 h 4856"/>
                <a:gd name="T22" fmla="*/ 1211780044 w 5568"/>
                <a:gd name="T23" fmla="*/ 0 h 4856"/>
                <a:gd name="T24" fmla="*/ 1082295254 w 5568"/>
                <a:gd name="T25" fmla="*/ 74042797 h 4856"/>
                <a:gd name="T26" fmla="*/ 26873684 w 5568"/>
                <a:gd name="T27" fmla="*/ 1899876513 h 4856"/>
                <a:gd name="T28" fmla="*/ 26873684 w 5568"/>
                <a:gd name="T29" fmla="*/ 1899876513 h 4856"/>
                <a:gd name="T30" fmla="*/ 26873684 w 5568"/>
                <a:gd name="T31" fmla="*/ 2049589284 h 4856"/>
                <a:gd name="T32" fmla="*/ 1082295254 w 5568"/>
                <a:gd name="T33" fmla="*/ 2147483646 h 4856"/>
                <a:gd name="T34" fmla="*/ 1082295254 w 5568"/>
                <a:gd name="T35" fmla="*/ 2147483646 h 4856"/>
                <a:gd name="T36" fmla="*/ 1211780044 w 5568"/>
                <a:gd name="T37" fmla="*/ 2147483646 h 485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5568" h="4856">
                  <a:moveTo>
                    <a:pt x="1488" y="4855"/>
                  </a:moveTo>
                  <a:lnTo>
                    <a:pt x="4079" y="4855"/>
                  </a:lnTo>
                  <a:cubicBezTo>
                    <a:pt x="4145" y="4855"/>
                    <a:pt x="4205" y="4820"/>
                    <a:pt x="4238" y="4762"/>
                  </a:cubicBezTo>
                  <a:lnTo>
                    <a:pt x="5534" y="2519"/>
                  </a:lnTo>
                  <a:cubicBezTo>
                    <a:pt x="5567" y="2463"/>
                    <a:pt x="5567" y="2392"/>
                    <a:pt x="5534" y="2335"/>
                  </a:cubicBezTo>
                  <a:lnTo>
                    <a:pt x="4238" y="91"/>
                  </a:lnTo>
                  <a:cubicBezTo>
                    <a:pt x="4205" y="34"/>
                    <a:pt x="4145" y="0"/>
                    <a:pt x="4079" y="0"/>
                  </a:cubicBezTo>
                  <a:lnTo>
                    <a:pt x="1488" y="0"/>
                  </a:lnTo>
                  <a:cubicBezTo>
                    <a:pt x="1423" y="0"/>
                    <a:pt x="1362" y="34"/>
                    <a:pt x="1329" y="91"/>
                  </a:cubicBezTo>
                  <a:lnTo>
                    <a:pt x="33" y="2335"/>
                  </a:lnTo>
                  <a:cubicBezTo>
                    <a:pt x="0" y="2392"/>
                    <a:pt x="0" y="2463"/>
                    <a:pt x="33" y="2519"/>
                  </a:cubicBezTo>
                  <a:lnTo>
                    <a:pt x="1329" y="4762"/>
                  </a:lnTo>
                  <a:cubicBezTo>
                    <a:pt x="1362" y="4820"/>
                    <a:pt x="1423" y="4855"/>
                    <a:pt x="1488" y="4855"/>
                  </a:cubicBezTo>
                </a:path>
              </a:pathLst>
            </a:custGeom>
            <a:noFill/>
            <a:ln w="38100" cap="flat">
              <a:solidFill>
                <a:srgbClr val="8E000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defTabSz="457189"/>
              <a:endParaRPr lang="en-US" sz="1351" dirty="0">
                <a:latin typeface="Oswald" pitchFamily="2" charset="77"/>
              </a:endParaRPr>
            </a:p>
          </p:txBody>
        </p:sp>
      </p:grpSp>
      <p:grpSp>
        <p:nvGrpSpPr>
          <p:cNvPr id="6" name="Gruppe 5">
            <a:extLst>
              <a:ext uri="{FF2B5EF4-FFF2-40B4-BE49-F238E27FC236}">
                <a16:creationId xmlns:a16="http://schemas.microsoft.com/office/drawing/2014/main" id="{E80F4AC2-234C-43B5-B26A-CC132DC1F24B}"/>
              </a:ext>
            </a:extLst>
          </p:cNvPr>
          <p:cNvGrpSpPr/>
          <p:nvPr/>
        </p:nvGrpSpPr>
        <p:grpSpPr>
          <a:xfrm>
            <a:off x="2677764" y="4349561"/>
            <a:ext cx="1830057" cy="1879011"/>
            <a:chOff x="4316006" y="557209"/>
            <a:chExt cx="1830057" cy="1879011"/>
          </a:xfrm>
        </p:grpSpPr>
        <p:grpSp>
          <p:nvGrpSpPr>
            <p:cNvPr id="4" name="Gruppe 3">
              <a:extLst>
                <a:ext uri="{FF2B5EF4-FFF2-40B4-BE49-F238E27FC236}">
                  <a16:creationId xmlns:a16="http://schemas.microsoft.com/office/drawing/2014/main" id="{EA41C8FE-5872-4833-B79C-41B3F0E93001}"/>
                </a:ext>
              </a:extLst>
            </p:cNvPr>
            <p:cNvGrpSpPr/>
            <p:nvPr/>
          </p:nvGrpSpPr>
          <p:grpSpPr>
            <a:xfrm>
              <a:off x="4316006" y="557209"/>
              <a:ext cx="1830057" cy="1879011"/>
              <a:chOff x="5763066" y="3965453"/>
              <a:chExt cx="1830057" cy="1879011"/>
            </a:xfrm>
          </p:grpSpPr>
          <p:grpSp>
            <p:nvGrpSpPr>
              <p:cNvPr id="82" name="Group 7">
                <a:extLst>
                  <a:ext uri="{FF2B5EF4-FFF2-40B4-BE49-F238E27FC236}">
                    <a16:creationId xmlns:a16="http://schemas.microsoft.com/office/drawing/2014/main" id="{3CE954C0-9CD5-498C-B187-35B80115B427}"/>
                  </a:ext>
                </a:extLst>
              </p:cNvPr>
              <p:cNvGrpSpPr/>
              <p:nvPr/>
            </p:nvGrpSpPr>
            <p:grpSpPr>
              <a:xfrm>
                <a:off x="5873779" y="3965453"/>
                <a:ext cx="1693599" cy="1879011"/>
                <a:chOff x="15659333" y="6619968"/>
                <a:chExt cx="6420516" cy="6677591"/>
              </a:xfrm>
            </p:grpSpPr>
            <p:sp>
              <p:nvSpPr>
                <p:cNvPr id="83" name="Freeform 37">
                  <a:extLst>
                    <a:ext uri="{FF2B5EF4-FFF2-40B4-BE49-F238E27FC236}">
                      <a16:creationId xmlns:a16="http://schemas.microsoft.com/office/drawing/2014/main" id="{F724A31F-0C98-45D2-92E6-A05D3DCB190C}"/>
                    </a:ext>
                  </a:extLst>
                </p:cNvPr>
                <p:cNvSpPr/>
                <p:nvPr/>
              </p:nvSpPr>
              <p:spPr bwMode="auto">
                <a:xfrm>
                  <a:off x="15884670" y="7451493"/>
                  <a:ext cx="5742919" cy="5704834"/>
                </a:xfrm>
                <a:custGeom>
                  <a:avLst/>
                  <a:gdLst>
                    <a:gd name="connsiteX0" fmla="*/ 3784672 w 5744562"/>
                    <a:gd name="connsiteY0" fmla="*/ 5198510 h 5708294"/>
                    <a:gd name="connsiteX1" fmla="*/ 3784724 w 5744562"/>
                    <a:gd name="connsiteY1" fmla="*/ 5198650 h 5708294"/>
                    <a:gd name="connsiteX2" fmla="*/ 3789742 w 5744562"/>
                    <a:gd name="connsiteY2" fmla="*/ 5206649 h 5708294"/>
                    <a:gd name="connsiteX3" fmla="*/ 3792868 w 5744562"/>
                    <a:gd name="connsiteY3" fmla="*/ 5206327 h 5708294"/>
                    <a:gd name="connsiteX4" fmla="*/ 3790268 w 5744562"/>
                    <a:gd name="connsiteY4" fmla="*/ 5205061 h 5708294"/>
                    <a:gd name="connsiteX5" fmla="*/ 3736400 w 5744562"/>
                    <a:gd name="connsiteY5" fmla="*/ 5164954 h 5708294"/>
                    <a:gd name="connsiteX6" fmla="*/ 3737232 w 5744562"/>
                    <a:gd name="connsiteY6" fmla="*/ 5165594 h 5708294"/>
                    <a:gd name="connsiteX7" fmla="*/ 3739154 w 5744562"/>
                    <a:gd name="connsiteY7" fmla="*/ 5166114 h 5708294"/>
                    <a:gd name="connsiteX8" fmla="*/ 1459222 w 5744562"/>
                    <a:gd name="connsiteY8" fmla="*/ 3394129 h 5708294"/>
                    <a:gd name="connsiteX9" fmla="*/ 1482516 w 5744562"/>
                    <a:gd name="connsiteY9" fmla="*/ 3398691 h 5708294"/>
                    <a:gd name="connsiteX10" fmla="*/ 1495336 w 5744562"/>
                    <a:gd name="connsiteY10" fmla="*/ 3407236 h 5708294"/>
                    <a:gd name="connsiteX11" fmla="*/ 1521318 w 5744562"/>
                    <a:gd name="connsiteY11" fmla="*/ 3464102 h 5708294"/>
                    <a:gd name="connsiteX12" fmla="*/ 1543020 w 5744562"/>
                    <a:gd name="connsiteY12" fmla="*/ 3481105 h 5708294"/>
                    <a:gd name="connsiteX13" fmla="*/ 1556006 w 5744562"/>
                    <a:gd name="connsiteY13" fmla="*/ 3481779 h 5708294"/>
                    <a:gd name="connsiteX14" fmla="*/ 1584158 w 5744562"/>
                    <a:gd name="connsiteY14" fmla="*/ 3491835 h 5708294"/>
                    <a:gd name="connsiteX15" fmla="*/ 1613328 w 5744562"/>
                    <a:gd name="connsiteY15" fmla="*/ 3584206 h 5708294"/>
                    <a:gd name="connsiteX16" fmla="*/ 1586532 w 5744562"/>
                    <a:gd name="connsiteY16" fmla="*/ 3677737 h 5708294"/>
                    <a:gd name="connsiteX17" fmla="*/ 1535094 w 5744562"/>
                    <a:gd name="connsiteY17" fmla="*/ 3706950 h 5708294"/>
                    <a:gd name="connsiteX18" fmla="*/ 1522192 w 5744562"/>
                    <a:gd name="connsiteY18" fmla="*/ 3702342 h 5708294"/>
                    <a:gd name="connsiteX19" fmla="*/ 1488430 w 5744562"/>
                    <a:gd name="connsiteY19" fmla="*/ 3715397 h 5708294"/>
                    <a:gd name="connsiteX20" fmla="*/ 1496896 w 5744562"/>
                    <a:gd name="connsiteY20" fmla="*/ 3743535 h 5708294"/>
                    <a:gd name="connsiteX21" fmla="*/ 1501432 w 5744562"/>
                    <a:gd name="connsiteY21" fmla="*/ 3808602 h 5708294"/>
                    <a:gd name="connsiteX22" fmla="*/ 1532514 w 5744562"/>
                    <a:gd name="connsiteY22" fmla="*/ 3810453 h 5708294"/>
                    <a:gd name="connsiteX23" fmla="*/ 1571140 w 5744562"/>
                    <a:gd name="connsiteY23" fmla="*/ 3828215 h 5708294"/>
                    <a:gd name="connsiteX24" fmla="*/ 1557658 w 5744562"/>
                    <a:gd name="connsiteY24" fmla="*/ 3869663 h 5708294"/>
                    <a:gd name="connsiteX25" fmla="*/ 1527508 w 5744562"/>
                    <a:gd name="connsiteY25" fmla="*/ 3935559 h 5708294"/>
                    <a:gd name="connsiteX26" fmla="*/ 1578356 w 5744562"/>
                    <a:gd name="connsiteY26" fmla="*/ 3896883 h 5708294"/>
                    <a:gd name="connsiteX27" fmla="*/ 1594942 w 5744562"/>
                    <a:gd name="connsiteY27" fmla="*/ 3876371 h 5708294"/>
                    <a:gd name="connsiteX28" fmla="*/ 1630710 w 5744562"/>
                    <a:gd name="connsiteY28" fmla="*/ 3842883 h 5708294"/>
                    <a:gd name="connsiteX29" fmla="*/ 1693880 w 5744562"/>
                    <a:gd name="connsiteY29" fmla="*/ 3836367 h 5708294"/>
                    <a:gd name="connsiteX30" fmla="*/ 1713568 w 5744562"/>
                    <a:gd name="connsiteY30" fmla="*/ 3836790 h 5708294"/>
                    <a:gd name="connsiteX31" fmla="*/ 1780596 w 5744562"/>
                    <a:gd name="connsiteY31" fmla="*/ 3852801 h 5708294"/>
                    <a:gd name="connsiteX32" fmla="*/ 1789560 w 5744562"/>
                    <a:gd name="connsiteY32" fmla="*/ 3857325 h 5708294"/>
                    <a:gd name="connsiteX33" fmla="*/ 1793828 w 5744562"/>
                    <a:gd name="connsiteY33" fmla="*/ 3823160 h 5708294"/>
                    <a:gd name="connsiteX34" fmla="*/ 1839318 w 5744562"/>
                    <a:gd name="connsiteY34" fmla="*/ 3795788 h 5708294"/>
                    <a:gd name="connsiteX35" fmla="*/ 1936506 w 5744562"/>
                    <a:gd name="connsiteY35" fmla="*/ 3819929 h 5708294"/>
                    <a:gd name="connsiteX36" fmla="*/ 1972960 w 5744562"/>
                    <a:gd name="connsiteY36" fmla="*/ 3884501 h 5708294"/>
                    <a:gd name="connsiteX37" fmla="*/ 1967602 w 5744562"/>
                    <a:gd name="connsiteY37" fmla="*/ 3914311 h 5708294"/>
                    <a:gd name="connsiteX38" fmla="*/ 1994496 w 5744562"/>
                    <a:gd name="connsiteY38" fmla="*/ 3909376 h 5708294"/>
                    <a:gd name="connsiteX39" fmla="*/ 2066388 w 5744562"/>
                    <a:gd name="connsiteY39" fmla="*/ 3956205 h 5708294"/>
                    <a:gd name="connsiteX40" fmla="*/ 2085158 w 5744562"/>
                    <a:gd name="connsiteY40" fmla="*/ 3981415 h 5708294"/>
                    <a:gd name="connsiteX41" fmla="*/ 2102830 w 5744562"/>
                    <a:gd name="connsiteY41" fmla="*/ 3946751 h 5708294"/>
                    <a:gd name="connsiteX42" fmla="*/ 2130220 w 5744562"/>
                    <a:gd name="connsiteY42" fmla="*/ 3899695 h 5708294"/>
                    <a:gd name="connsiteX43" fmla="*/ 2147896 w 5744562"/>
                    <a:gd name="connsiteY43" fmla="*/ 3902045 h 5708294"/>
                    <a:gd name="connsiteX44" fmla="*/ 2183100 w 5744562"/>
                    <a:gd name="connsiteY44" fmla="*/ 3988640 h 5708294"/>
                    <a:gd name="connsiteX45" fmla="*/ 2257004 w 5744562"/>
                    <a:gd name="connsiteY45" fmla="*/ 4052048 h 5708294"/>
                    <a:gd name="connsiteX46" fmla="*/ 2314316 w 5744562"/>
                    <a:gd name="connsiteY46" fmla="*/ 4098957 h 5708294"/>
                    <a:gd name="connsiteX47" fmla="*/ 2385872 w 5744562"/>
                    <a:gd name="connsiteY47" fmla="*/ 4143022 h 5708294"/>
                    <a:gd name="connsiteX48" fmla="*/ 2370804 w 5744562"/>
                    <a:gd name="connsiteY48" fmla="*/ 4222235 h 5708294"/>
                    <a:gd name="connsiteX49" fmla="*/ 2352880 w 5744562"/>
                    <a:gd name="connsiteY49" fmla="*/ 4250201 h 5708294"/>
                    <a:gd name="connsiteX50" fmla="*/ 2285360 w 5744562"/>
                    <a:gd name="connsiteY50" fmla="*/ 4294819 h 5708294"/>
                    <a:gd name="connsiteX51" fmla="*/ 2262574 w 5744562"/>
                    <a:gd name="connsiteY51" fmla="*/ 4310472 h 5708294"/>
                    <a:gd name="connsiteX52" fmla="*/ 2347630 w 5744562"/>
                    <a:gd name="connsiteY52" fmla="*/ 4442634 h 5708294"/>
                    <a:gd name="connsiteX53" fmla="*/ 2425474 w 5744562"/>
                    <a:gd name="connsiteY53" fmla="*/ 4506128 h 5708294"/>
                    <a:gd name="connsiteX54" fmla="*/ 2483882 w 5744562"/>
                    <a:gd name="connsiteY54" fmla="*/ 4594403 h 5708294"/>
                    <a:gd name="connsiteX55" fmla="*/ 2507512 w 5744562"/>
                    <a:gd name="connsiteY55" fmla="*/ 4613419 h 5708294"/>
                    <a:gd name="connsiteX56" fmla="*/ 2580740 w 5744562"/>
                    <a:gd name="connsiteY56" fmla="*/ 4634287 h 5708294"/>
                    <a:gd name="connsiteX57" fmla="*/ 2554538 w 5744562"/>
                    <a:gd name="connsiteY57" fmla="*/ 4774294 h 5708294"/>
                    <a:gd name="connsiteX58" fmla="*/ 2442698 w 5744562"/>
                    <a:gd name="connsiteY58" fmla="*/ 4828196 h 5708294"/>
                    <a:gd name="connsiteX59" fmla="*/ 2244876 w 5744562"/>
                    <a:gd name="connsiteY59" fmla="*/ 4719203 h 5708294"/>
                    <a:gd name="connsiteX60" fmla="*/ 2083332 w 5744562"/>
                    <a:gd name="connsiteY60" fmla="*/ 4627133 h 5708294"/>
                    <a:gd name="connsiteX61" fmla="*/ 1982460 w 5744562"/>
                    <a:gd name="connsiteY61" fmla="*/ 4628114 h 5708294"/>
                    <a:gd name="connsiteX62" fmla="*/ 1917290 w 5744562"/>
                    <a:gd name="connsiteY62" fmla="*/ 4692076 h 5708294"/>
                    <a:gd name="connsiteX63" fmla="*/ 1891658 w 5744562"/>
                    <a:gd name="connsiteY63" fmla="*/ 4730507 h 5708294"/>
                    <a:gd name="connsiteX64" fmla="*/ 1874482 w 5744562"/>
                    <a:gd name="connsiteY64" fmla="*/ 4723049 h 5708294"/>
                    <a:gd name="connsiteX65" fmla="*/ 1887536 w 5744562"/>
                    <a:gd name="connsiteY65" fmla="*/ 4627254 h 5708294"/>
                    <a:gd name="connsiteX66" fmla="*/ 1895492 w 5744562"/>
                    <a:gd name="connsiteY66" fmla="*/ 4604980 h 5708294"/>
                    <a:gd name="connsiteX67" fmla="*/ 1892138 w 5744562"/>
                    <a:gd name="connsiteY67" fmla="*/ 4577347 h 5708294"/>
                    <a:gd name="connsiteX68" fmla="*/ 1864574 w 5744562"/>
                    <a:gd name="connsiteY68" fmla="*/ 4576753 h 5708294"/>
                    <a:gd name="connsiteX69" fmla="*/ 1764124 w 5744562"/>
                    <a:gd name="connsiteY69" fmla="*/ 4595069 h 5708294"/>
                    <a:gd name="connsiteX70" fmla="*/ 1684440 w 5744562"/>
                    <a:gd name="connsiteY70" fmla="*/ 4544135 h 5708294"/>
                    <a:gd name="connsiteX71" fmla="*/ 1687526 w 5744562"/>
                    <a:gd name="connsiteY71" fmla="*/ 4454031 h 5708294"/>
                    <a:gd name="connsiteX72" fmla="*/ 1657954 w 5744562"/>
                    <a:gd name="connsiteY72" fmla="*/ 4473871 h 5708294"/>
                    <a:gd name="connsiteX73" fmla="*/ 1603670 w 5744562"/>
                    <a:gd name="connsiteY73" fmla="*/ 4507354 h 5708294"/>
                    <a:gd name="connsiteX74" fmla="*/ 1564880 w 5744562"/>
                    <a:gd name="connsiteY74" fmla="*/ 4515970 h 5708294"/>
                    <a:gd name="connsiteX75" fmla="*/ 1513602 w 5744562"/>
                    <a:gd name="connsiteY75" fmla="*/ 4481792 h 5708294"/>
                    <a:gd name="connsiteX76" fmla="*/ 1510416 w 5744562"/>
                    <a:gd name="connsiteY76" fmla="*/ 4464792 h 5708294"/>
                    <a:gd name="connsiteX77" fmla="*/ 1479164 w 5744562"/>
                    <a:gd name="connsiteY77" fmla="*/ 4452307 h 5708294"/>
                    <a:gd name="connsiteX78" fmla="*/ 1303044 w 5744562"/>
                    <a:gd name="connsiteY78" fmla="*/ 4378825 h 5708294"/>
                    <a:gd name="connsiteX79" fmla="*/ 1313846 w 5744562"/>
                    <a:gd name="connsiteY79" fmla="*/ 4333775 h 5708294"/>
                    <a:gd name="connsiteX80" fmla="*/ 1302026 w 5744562"/>
                    <a:gd name="connsiteY80" fmla="*/ 4296508 h 5708294"/>
                    <a:gd name="connsiteX81" fmla="*/ 1255360 w 5744562"/>
                    <a:gd name="connsiteY81" fmla="*/ 4286448 h 5708294"/>
                    <a:gd name="connsiteX82" fmla="*/ 1254524 w 5744562"/>
                    <a:gd name="connsiteY82" fmla="*/ 4307299 h 5708294"/>
                    <a:gd name="connsiteX83" fmla="*/ 1226378 w 5744562"/>
                    <a:gd name="connsiteY83" fmla="*/ 4334256 h 5708294"/>
                    <a:gd name="connsiteX84" fmla="*/ 1184904 w 5744562"/>
                    <a:gd name="connsiteY84" fmla="*/ 4320764 h 5708294"/>
                    <a:gd name="connsiteX85" fmla="*/ 1150386 w 5744562"/>
                    <a:gd name="connsiteY85" fmla="*/ 4313721 h 5708294"/>
                    <a:gd name="connsiteX86" fmla="*/ 1068866 w 5744562"/>
                    <a:gd name="connsiteY86" fmla="*/ 4293856 h 5708294"/>
                    <a:gd name="connsiteX87" fmla="*/ 1027804 w 5744562"/>
                    <a:gd name="connsiteY87" fmla="*/ 4242179 h 5708294"/>
                    <a:gd name="connsiteX88" fmla="*/ 1024524 w 5744562"/>
                    <a:gd name="connsiteY88" fmla="*/ 4155089 h 5708294"/>
                    <a:gd name="connsiteX89" fmla="*/ 1017230 w 5744562"/>
                    <a:gd name="connsiteY89" fmla="*/ 4127368 h 5708294"/>
                    <a:gd name="connsiteX90" fmla="*/ 999472 w 5744562"/>
                    <a:gd name="connsiteY90" fmla="*/ 4147461 h 5708294"/>
                    <a:gd name="connsiteX91" fmla="*/ 996290 w 5744562"/>
                    <a:gd name="connsiteY91" fmla="*/ 4167474 h 5708294"/>
                    <a:gd name="connsiteX92" fmla="*/ 902138 w 5744562"/>
                    <a:gd name="connsiteY92" fmla="*/ 4279245 h 5708294"/>
                    <a:gd name="connsiteX93" fmla="*/ 861174 w 5744562"/>
                    <a:gd name="connsiteY93" fmla="*/ 4297659 h 5708294"/>
                    <a:gd name="connsiteX94" fmla="*/ 848356 w 5744562"/>
                    <a:gd name="connsiteY94" fmla="*/ 4307620 h 5708294"/>
                    <a:gd name="connsiteX95" fmla="*/ 849713 w 5744562"/>
                    <a:gd name="connsiteY95" fmla="*/ 4411207 h 5708294"/>
                    <a:gd name="connsiteX96" fmla="*/ 863788 w 5744562"/>
                    <a:gd name="connsiteY96" fmla="*/ 4416235 h 5708294"/>
                    <a:gd name="connsiteX97" fmla="*/ 874761 w 5744562"/>
                    <a:gd name="connsiteY97" fmla="*/ 4400327 h 5708294"/>
                    <a:gd name="connsiteX98" fmla="*/ 869313 w 5744562"/>
                    <a:gd name="connsiteY98" fmla="*/ 4378553 h 5708294"/>
                    <a:gd name="connsiteX99" fmla="*/ 927030 w 5744562"/>
                    <a:gd name="connsiteY99" fmla="*/ 4331756 h 5708294"/>
                    <a:gd name="connsiteX100" fmla="*/ 961048 w 5744562"/>
                    <a:gd name="connsiteY100" fmla="*/ 4343906 h 5708294"/>
                    <a:gd name="connsiteX101" fmla="*/ 1008894 w 5744562"/>
                    <a:gd name="connsiteY101" fmla="*/ 4409905 h 5708294"/>
                    <a:gd name="connsiteX102" fmla="*/ 985442 w 5744562"/>
                    <a:gd name="connsiteY102" fmla="*/ 4438539 h 5708294"/>
                    <a:gd name="connsiteX103" fmla="*/ 933840 w 5744562"/>
                    <a:gd name="connsiteY103" fmla="*/ 4475623 h 5708294"/>
                    <a:gd name="connsiteX104" fmla="*/ 908036 w 5744562"/>
                    <a:gd name="connsiteY104" fmla="*/ 4484911 h 5708294"/>
                    <a:gd name="connsiteX105" fmla="*/ 864228 w 5744562"/>
                    <a:gd name="connsiteY105" fmla="*/ 4544608 h 5708294"/>
                    <a:gd name="connsiteX106" fmla="*/ 866576 w 5744562"/>
                    <a:gd name="connsiteY106" fmla="*/ 4563952 h 5708294"/>
                    <a:gd name="connsiteX107" fmla="*/ 806178 w 5744562"/>
                    <a:gd name="connsiteY107" fmla="*/ 4607148 h 5708294"/>
                    <a:gd name="connsiteX108" fmla="*/ 707652 w 5744562"/>
                    <a:gd name="connsiteY108" fmla="*/ 4608966 h 5708294"/>
                    <a:gd name="connsiteX109" fmla="*/ 644898 w 5744562"/>
                    <a:gd name="connsiteY109" fmla="*/ 4595804 h 5708294"/>
                    <a:gd name="connsiteX110" fmla="*/ 582982 w 5744562"/>
                    <a:gd name="connsiteY110" fmla="*/ 4580298 h 5708294"/>
                    <a:gd name="connsiteX111" fmla="*/ 540419 w 5744562"/>
                    <a:gd name="connsiteY111" fmla="*/ 4562451 h 5708294"/>
                    <a:gd name="connsiteX112" fmla="*/ 517625 w 5744562"/>
                    <a:gd name="connsiteY112" fmla="*/ 4522585 h 5708294"/>
                    <a:gd name="connsiteX113" fmla="*/ 491065 w 5744562"/>
                    <a:gd name="connsiteY113" fmla="*/ 4511776 h 5708294"/>
                    <a:gd name="connsiteX114" fmla="*/ 481936 w 5744562"/>
                    <a:gd name="connsiteY114" fmla="*/ 4533630 h 5708294"/>
                    <a:gd name="connsiteX115" fmla="*/ 471300 w 5744562"/>
                    <a:gd name="connsiteY115" fmla="*/ 4570808 h 5708294"/>
                    <a:gd name="connsiteX116" fmla="*/ 386745 w 5744562"/>
                    <a:gd name="connsiteY116" fmla="*/ 4433538 h 5708294"/>
                    <a:gd name="connsiteX117" fmla="*/ 414807 w 5744562"/>
                    <a:gd name="connsiteY117" fmla="*/ 4410516 h 5708294"/>
                    <a:gd name="connsiteX118" fmla="*/ 359593 w 5744562"/>
                    <a:gd name="connsiteY118" fmla="*/ 4394759 h 5708294"/>
                    <a:gd name="connsiteX119" fmla="*/ 333446 w 5744562"/>
                    <a:gd name="connsiteY119" fmla="*/ 4345765 h 5708294"/>
                    <a:gd name="connsiteX120" fmla="*/ 363104 w 5744562"/>
                    <a:gd name="connsiteY120" fmla="*/ 4340497 h 5708294"/>
                    <a:gd name="connsiteX121" fmla="*/ 501347 w 5744562"/>
                    <a:gd name="connsiteY121" fmla="*/ 4379301 h 5708294"/>
                    <a:gd name="connsiteX122" fmla="*/ 532772 w 5744562"/>
                    <a:gd name="connsiteY122" fmla="*/ 4420928 h 5708294"/>
                    <a:gd name="connsiteX123" fmla="*/ 559088 w 5744562"/>
                    <a:gd name="connsiteY123" fmla="*/ 4480557 h 5708294"/>
                    <a:gd name="connsiteX124" fmla="*/ 582133 w 5744562"/>
                    <a:gd name="connsiteY124" fmla="*/ 4508616 h 5708294"/>
                    <a:gd name="connsiteX125" fmla="*/ 630059 w 5744562"/>
                    <a:gd name="connsiteY125" fmla="*/ 4533666 h 5708294"/>
                    <a:gd name="connsiteX126" fmla="*/ 654856 w 5744562"/>
                    <a:gd name="connsiteY126" fmla="*/ 4516086 h 5708294"/>
                    <a:gd name="connsiteX127" fmla="*/ 648736 w 5744562"/>
                    <a:gd name="connsiteY127" fmla="*/ 4488786 h 5708294"/>
                    <a:gd name="connsiteX128" fmla="*/ 634827 w 5744562"/>
                    <a:gd name="connsiteY128" fmla="*/ 4475887 h 5708294"/>
                    <a:gd name="connsiteX129" fmla="*/ 640182 w 5744562"/>
                    <a:gd name="connsiteY129" fmla="*/ 4446076 h 5708294"/>
                    <a:gd name="connsiteX130" fmla="*/ 684499 w 5744562"/>
                    <a:gd name="connsiteY130" fmla="*/ 4418285 h 5708294"/>
                    <a:gd name="connsiteX131" fmla="*/ 733762 w 5744562"/>
                    <a:gd name="connsiteY131" fmla="*/ 4417375 h 5708294"/>
                    <a:gd name="connsiteX132" fmla="*/ 789308 w 5744562"/>
                    <a:gd name="connsiteY132" fmla="*/ 4417389 h 5708294"/>
                    <a:gd name="connsiteX133" fmla="*/ 804632 w 5744562"/>
                    <a:gd name="connsiteY133" fmla="*/ 4363381 h 5708294"/>
                    <a:gd name="connsiteX134" fmla="*/ 682952 w 5744562"/>
                    <a:gd name="connsiteY134" fmla="*/ 4174517 h 5708294"/>
                    <a:gd name="connsiteX135" fmla="*/ 625972 w 5744562"/>
                    <a:gd name="connsiteY135" fmla="*/ 4111867 h 5708294"/>
                    <a:gd name="connsiteX136" fmla="*/ 637275 w 5744562"/>
                    <a:gd name="connsiteY136" fmla="*/ 4061709 h 5708294"/>
                    <a:gd name="connsiteX137" fmla="*/ 662154 w 5744562"/>
                    <a:gd name="connsiteY137" fmla="*/ 4040193 h 5708294"/>
                    <a:gd name="connsiteX138" fmla="*/ 691644 w 5744562"/>
                    <a:gd name="connsiteY138" fmla="*/ 4042797 h 5708294"/>
                    <a:gd name="connsiteX139" fmla="*/ 705637 w 5744562"/>
                    <a:gd name="connsiteY139" fmla="*/ 4051760 h 5708294"/>
                    <a:gd name="connsiteX140" fmla="*/ 715102 w 5744562"/>
                    <a:gd name="connsiteY140" fmla="*/ 4032669 h 5708294"/>
                    <a:gd name="connsiteX141" fmla="*/ 703788 w 5744562"/>
                    <a:gd name="connsiteY141" fmla="*/ 4008800 h 5708294"/>
                    <a:gd name="connsiteX142" fmla="*/ 693644 w 5744562"/>
                    <a:gd name="connsiteY142" fmla="*/ 3966844 h 5708294"/>
                    <a:gd name="connsiteX143" fmla="*/ 713659 w 5744562"/>
                    <a:gd name="connsiteY143" fmla="*/ 3914512 h 5708294"/>
                    <a:gd name="connsiteX144" fmla="*/ 793500 w 5744562"/>
                    <a:gd name="connsiteY144" fmla="*/ 3902054 h 5708294"/>
                    <a:gd name="connsiteX145" fmla="*/ 824336 w 5744562"/>
                    <a:gd name="connsiteY145" fmla="*/ 3934218 h 5708294"/>
                    <a:gd name="connsiteX146" fmla="*/ 869918 w 5744562"/>
                    <a:gd name="connsiteY146" fmla="*/ 3958429 h 5708294"/>
                    <a:gd name="connsiteX147" fmla="*/ 946996 w 5744562"/>
                    <a:gd name="connsiteY147" fmla="*/ 3964813 h 5708294"/>
                    <a:gd name="connsiteX148" fmla="*/ 989554 w 5744562"/>
                    <a:gd name="connsiteY148" fmla="*/ 3945646 h 5708294"/>
                    <a:gd name="connsiteX149" fmla="*/ 1020212 w 5744562"/>
                    <a:gd name="connsiteY149" fmla="*/ 3911655 h 5708294"/>
                    <a:gd name="connsiteX150" fmla="*/ 1067038 w 5744562"/>
                    <a:gd name="connsiteY150" fmla="*/ 3858324 h 5708294"/>
                    <a:gd name="connsiteX151" fmla="*/ 1061506 w 5744562"/>
                    <a:gd name="connsiteY151" fmla="*/ 3840486 h 5708294"/>
                    <a:gd name="connsiteX152" fmla="*/ 1066604 w 5744562"/>
                    <a:gd name="connsiteY152" fmla="*/ 3766963 h 5708294"/>
                    <a:gd name="connsiteX153" fmla="*/ 1073050 w 5744562"/>
                    <a:gd name="connsiteY153" fmla="*/ 3741507 h 5708294"/>
                    <a:gd name="connsiteX154" fmla="*/ 1074218 w 5744562"/>
                    <a:gd name="connsiteY154" fmla="*/ 3704914 h 5708294"/>
                    <a:gd name="connsiteX155" fmla="*/ 1132110 w 5744562"/>
                    <a:gd name="connsiteY155" fmla="*/ 3705765 h 5708294"/>
                    <a:gd name="connsiteX156" fmla="*/ 1142002 w 5744562"/>
                    <a:gd name="connsiteY156" fmla="*/ 3741022 h 5708294"/>
                    <a:gd name="connsiteX157" fmla="*/ 1141432 w 5744562"/>
                    <a:gd name="connsiteY157" fmla="*/ 3842598 h 5708294"/>
                    <a:gd name="connsiteX158" fmla="*/ 1167066 w 5744562"/>
                    <a:gd name="connsiteY158" fmla="*/ 3822675 h 5708294"/>
                    <a:gd name="connsiteX159" fmla="*/ 1310498 w 5744562"/>
                    <a:gd name="connsiteY159" fmla="*/ 3821034 h 5708294"/>
                    <a:gd name="connsiteX160" fmla="*/ 1404506 w 5744562"/>
                    <a:gd name="connsiteY160" fmla="*/ 3865187 h 5708294"/>
                    <a:gd name="connsiteX161" fmla="*/ 1368476 w 5744562"/>
                    <a:gd name="connsiteY161" fmla="*/ 3836457 h 5708294"/>
                    <a:gd name="connsiteX162" fmla="*/ 1355650 w 5744562"/>
                    <a:gd name="connsiteY162" fmla="*/ 3790898 h 5708294"/>
                    <a:gd name="connsiteX163" fmla="*/ 1388910 w 5744562"/>
                    <a:gd name="connsiteY163" fmla="*/ 3782951 h 5708294"/>
                    <a:gd name="connsiteX164" fmla="*/ 1418064 w 5744562"/>
                    <a:gd name="connsiteY164" fmla="*/ 3764285 h 5708294"/>
                    <a:gd name="connsiteX165" fmla="*/ 1416468 w 5744562"/>
                    <a:gd name="connsiteY165" fmla="*/ 3746531 h 5708294"/>
                    <a:gd name="connsiteX166" fmla="*/ 1382202 w 5744562"/>
                    <a:gd name="connsiteY166" fmla="*/ 3746188 h 5708294"/>
                    <a:gd name="connsiteX167" fmla="*/ 1347526 w 5744562"/>
                    <a:gd name="connsiteY167" fmla="*/ 3802537 h 5708294"/>
                    <a:gd name="connsiteX168" fmla="*/ 1330856 w 5744562"/>
                    <a:gd name="connsiteY168" fmla="*/ 3826984 h 5708294"/>
                    <a:gd name="connsiteX169" fmla="*/ 1305636 w 5744562"/>
                    <a:gd name="connsiteY169" fmla="*/ 3808723 h 5708294"/>
                    <a:gd name="connsiteX170" fmla="*/ 1312748 w 5744562"/>
                    <a:gd name="connsiteY170" fmla="*/ 3751782 h 5708294"/>
                    <a:gd name="connsiteX171" fmla="*/ 1404558 w 5744562"/>
                    <a:gd name="connsiteY171" fmla="*/ 3657680 h 5708294"/>
                    <a:gd name="connsiteX172" fmla="*/ 1434204 w 5744562"/>
                    <a:gd name="connsiteY172" fmla="*/ 3578385 h 5708294"/>
                    <a:gd name="connsiteX173" fmla="*/ 1429076 w 5744562"/>
                    <a:gd name="connsiteY173" fmla="*/ 3466842 h 5708294"/>
                    <a:gd name="connsiteX174" fmla="*/ 1430582 w 5744562"/>
                    <a:gd name="connsiteY174" fmla="*/ 3451519 h 5708294"/>
                    <a:gd name="connsiteX175" fmla="*/ 1434934 w 5744562"/>
                    <a:gd name="connsiteY175" fmla="*/ 3431924 h 5708294"/>
                    <a:gd name="connsiteX176" fmla="*/ 1459222 w 5744562"/>
                    <a:gd name="connsiteY176" fmla="*/ 3394129 h 5708294"/>
                    <a:gd name="connsiteX177" fmla="*/ 3107296 w 5744562"/>
                    <a:gd name="connsiteY177" fmla="*/ 216596 h 5708294"/>
                    <a:gd name="connsiteX178" fmla="*/ 3130458 w 5744562"/>
                    <a:gd name="connsiteY178" fmla="*/ 225364 h 5708294"/>
                    <a:gd name="connsiteX179" fmla="*/ 3164236 w 5744562"/>
                    <a:gd name="connsiteY179" fmla="*/ 230814 h 5708294"/>
                    <a:gd name="connsiteX180" fmla="*/ 3224828 w 5744562"/>
                    <a:gd name="connsiteY180" fmla="*/ 272307 h 5708294"/>
                    <a:gd name="connsiteX181" fmla="*/ 3242424 w 5744562"/>
                    <a:gd name="connsiteY181" fmla="*/ 297122 h 5708294"/>
                    <a:gd name="connsiteX182" fmla="*/ 3282738 w 5744562"/>
                    <a:gd name="connsiteY182" fmla="*/ 310199 h 5708294"/>
                    <a:gd name="connsiteX183" fmla="*/ 3274778 w 5744562"/>
                    <a:gd name="connsiteY183" fmla="*/ 295443 h 5708294"/>
                    <a:gd name="connsiteX184" fmla="*/ 3263130 w 5744562"/>
                    <a:gd name="connsiteY184" fmla="*/ 268784 h 5708294"/>
                    <a:gd name="connsiteX185" fmla="*/ 3293556 w 5744562"/>
                    <a:gd name="connsiteY185" fmla="*/ 265094 h 5708294"/>
                    <a:gd name="connsiteX186" fmla="*/ 3316268 w 5744562"/>
                    <a:gd name="connsiteY186" fmla="*/ 271883 h 5708294"/>
                    <a:gd name="connsiteX187" fmla="*/ 3351798 w 5744562"/>
                    <a:gd name="connsiteY187" fmla="*/ 324278 h 5708294"/>
                    <a:gd name="connsiteX188" fmla="*/ 3362022 w 5744562"/>
                    <a:gd name="connsiteY188" fmla="*/ 343811 h 5708294"/>
                    <a:gd name="connsiteX189" fmla="*/ 3370322 w 5744562"/>
                    <a:gd name="connsiteY189" fmla="*/ 324277 h 5708294"/>
                    <a:gd name="connsiteX190" fmla="*/ 3403180 w 5744562"/>
                    <a:gd name="connsiteY190" fmla="*/ 298956 h 5708294"/>
                    <a:gd name="connsiteX191" fmla="*/ 3430586 w 5744562"/>
                    <a:gd name="connsiteY191" fmla="*/ 307422 h 5708294"/>
                    <a:gd name="connsiteX192" fmla="*/ 3478350 w 5744562"/>
                    <a:gd name="connsiteY192" fmla="*/ 377422 h 5708294"/>
                    <a:gd name="connsiteX193" fmla="*/ 3575242 w 5744562"/>
                    <a:gd name="connsiteY193" fmla="*/ 361738 h 5708294"/>
                    <a:gd name="connsiteX194" fmla="*/ 3632484 w 5744562"/>
                    <a:gd name="connsiteY194" fmla="*/ 375568 h 5708294"/>
                    <a:gd name="connsiteX195" fmla="*/ 3648982 w 5744562"/>
                    <a:gd name="connsiteY195" fmla="*/ 470132 h 5708294"/>
                    <a:gd name="connsiteX196" fmla="*/ 3672456 w 5744562"/>
                    <a:gd name="connsiteY196" fmla="*/ 441459 h 5708294"/>
                    <a:gd name="connsiteX197" fmla="*/ 3713442 w 5744562"/>
                    <a:gd name="connsiteY197" fmla="*/ 423013 h 5708294"/>
                    <a:gd name="connsiteX198" fmla="*/ 3720394 w 5744562"/>
                    <a:gd name="connsiteY198" fmla="*/ 466525 h 5708294"/>
                    <a:gd name="connsiteX199" fmla="*/ 3687364 w 5744562"/>
                    <a:gd name="connsiteY199" fmla="*/ 499726 h 5708294"/>
                    <a:gd name="connsiteX200" fmla="*/ 3675374 w 5744562"/>
                    <a:gd name="connsiteY200" fmla="*/ 544410 h 5708294"/>
                    <a:gd name="connsiteX201" fmla="*/ 3697668 w 5744562"/>
                    <a:gd name="connsiteY201" fmla="*/ 552373 h 5708294"/>
                    <a:gd name="connsiteX202" fmla="*/ 3743936 w 5744562"/>
                    <a:gd name="connsiteY202" fmla="*/ 526548 h 5708294"/>
                    <a:gd name="connsiteX203" fmla="*/ 3788860 w 5744562"/>
                    <a:gd name="connsiteY203" fmla="*/ 526713 h 5708294"/>
                    <a:gd name="connsiteX204" fmla="*/ 3841330 w 5744562"/>
                    <a:gd name="connsiteY204" fmla="*/ 524278 h 5708294"/>
                    <a:gd name="connsiteX205" fmla="*/ 3881478 w 5744562"/>
                    <a:gd name="connsiteY205" fmla="*/ 508179 h 5708294"/>
                    <a:gd name="connsiteX206" fmla="*/ 3946268 w 5744562"/>
                    <a:gd name="connsiteY206" fmla="*/ 500882 h 5708294"/>
                    <a:gd name="connsiteX207" fmla="*/ 3973844 w 5744562"/>
                    <a:gd name="connsiteY207" fmla="*/ 482940 h 5708294"/>
                    <a:gd name="connsiteX208" fmla="*/ 4032096 w 5744562"/>
                    <a:gd name="connsiteY208" fmla="*/ 486541 h 5708294"/>
                    <a:gd name="connsiteX209" fmla="*/ 4036450 w 5744562"/>
                    <a:gd name="connsiteY209" fmla="*/ 522507 h 5708294"/>
                    <a:gd name="connsiteX210" fmla="*/ 4054716 w 5744562"/>
                    <a:gd name="connsiteY210" fmla="*/ 552854 h 5708294"/>
                    <a:gd name="connsiteX211" fmla="*/ 4078176 w 5744562"/>
                    <a:gd name="connsiteY211" fmla="*/ 598291 h 5708294"/>
                    <a:gd name="connsiteX212" fmla="*/ 4040540 w 5744562"/>
                    <a:gd name="connsiteY212" fmla="*/ 625877 h 5708294"/>
                    <a:gd name="connsiteX213" fmla="*/ 3882376 w 5744562"/>
                    <a:gd name="connsiteY213" fmla="*/ 668642 h 5708294"/>
                    <a:gd name="connsiteX214" fmla="*/ 3861004 w 5744562"/>
                    <a:gd name="connsiteY214" fmla="*/ 672918 h 5708294"/>
                    <a:gd name="connsiteX215" fmla="*/ 3883702 w 5744562"/>
                    <a:gd name="connsiteY215" fmla="*/ 772347 h 5708294"/>
                    <a:gd name="connsiteX216" fmla="*/ 3854534 w 5744562"/>
                    <a:gd name="connsiteY216" fmla="*/ 791045 h 5708294"/>
                    <a:gd name="connsiteX217" fmla="*/ 3838018 w 5744562"/>
                    <a:gd name="connsiteY217" fmla="*/ 807645 h 5708294"/>
                    <a:gd name="connsiteX218" fmla="*/ 3848490 w 5744562"/>
                    <a:gd name="connsiteY218" fmla="*/ 833885 h 5708294"/>
                    <a:gd name="connsiteX219" fmla="*/ 3870788 w 5744562"/>
                    <a:gd name="connsiteY219" fmla="*/ 823320 h 5708294"/>
                    <a:gd name="connsiteX220" fmla="*/ 3939936 w 5744562"/>
                    <a:gd name="connsiteY220" fmla="*/ 814932 h 5708294"/>
                    <a:gd name="connsiteX221" fmla="*/ 3959726 w 5744562"/>
                    <a:gd name="connsiteY221" fmla="*/ 755827 h 5708294"/>
                    <a:gd name="connsiteX222" fmla="*/ 3982104 w 5744562"/>
                    <a:gd name="connsiteY222" fmla="*/ 741321 h 5708294"/>
                    <a:gd name="connsiteX223" fmla="*/ 3996268 w 5744562"/>
                    <a:gd name="connsiteY223" fmla="*/ 760938 h 5708294"/>
                    <a:gd name="connsiteX224" fmla="*/ 3999116 w 5744562"/>
                    <a:gd name="connsiteY224" fmla="*/ 775189 h 5708294"/>
                    <a:gd name="connsiteX225" fmla="*/ 4012856 w 5744562"/>
                    <a:gd name="connsiteY225" fmla="*/ 795981 h 5708294"/>
                    <a:gd name="connsiteX226" fmla="*/ 4028532 w 5744562"/>
                    <a:gd name="connsiteY226" fmla="*/ 781727 h 5708294"/>
                    <a:gd name="connsiteX227" fmla="*/ 4057280 w 5744562"/>
                    <a:gd name="connsiteY227" fmla="*/ 782732 h 5708294"/>
                    <a:gd name="connsiteX228" fmla="*/ 4093230 w 5744562"/>
                    <a:gd name="connsiteY228" fmla="*/ 833953 h 5708294"/>
                    <a:gd name="connsiteX229" fmla="*/ 4089200 w 5744562"/>
                    <a:gd name="connsiteY229" fmla="*/ 874866 h 5708294"/>
                    <a:gd name="connsiteX230" fmla="*/ 4025914 w 5744562"/>
                    <a:gd name="connsiteY230" fmla="*/ 922403 h 5708294"/>
                    <a:gd name="connsiteX231" fmla="*/ 4025658 w 5744562"/>
                    <a:gd name="connsiteY231" fmla="*/ 952752 h 5708294"/>
                    <a:gd name="connsiteX232" fmla="*/ 4025228 w 5744562"/>
                    <a:gd name="connsiteY232" fmla="*/ 1028037 h 5708294"/>
                    <a:gd name="connsiteX233" fmla="*/ 3990180 w 5744562"/>
                    <a:gd name="connsiteY233" fmla="*/ 1118748 h 5708294"/>
                    <a:gd name="connsiteX234" fmla="*/ 4045340 w 5744562"/>
                    <a:gd name="connsiteY234" fmla="*/ 1045807 h 5708294"/>
                    <a:gd name="connsiteX235" fmla="*/ 4089266 w 5744562"/>
                    <a:gd name="connsiteY235" fmla="*/ 1000618 h 5708294"/>
                    <a:gd name="connsiteX236" fmla="*/ 4118440 w 5744562"/>
                    <a:gd name="connsiteY236" fmla="*/ 963393 h 5708294"/>
                    <a:gd name="connsiteX237" fmla="*/ 4119028 w 5744562"/>
                    <a:gd name="connsiteY237" fmla="*/ 954339 h 5708294"/>
                    <a:gd name="connsiteX238" fmla="*/ 4145014 w 5744562"/>
                    <a:gd name="connsiteY238" fmla="*/ 918624 h 5708294"/>
                    <a:gd name="connsiteX239" fmla="*/ 4176860 w 5744562"/>
                    <a:gd name="connsiteY239" fmla="*/ 940586 h 5708294"/>
                    <a:gd name="connsiteX240" fmla="*/ 4169142 w 5744562"/>
                    <a:gd name="connsiteY240" fmla="*/ 988121 h 5708294"/>
                    <a:gd name="connsiteX241" fmla="*/ 4131246 w 5744562"/>
                    <a:gd name="connsiteY241" fmla="*/ 1064581 h 5708294"/>
                    <a:gd name="connsiteX242" fmla="*/ 4143398 w 5744562"/>
                    <a:gd name="connsiteY242" fmla="*/ 1086127 h 5708294"/>
                    <a:gd name="connsiteX243" fmla="*/ 4142214 w 5744562"/>
                    <a:gd name="connsiteY243" fmla="*/ 1159819 h 5708294"/>
                    <a:gd name="connsiteX244" fmla="*/ 4081692 w 5744562"/>
                    <a:gd name="connsiteY244" fmla="*/ 1207022 h 5708294"/>
                    <a:gd name="connsiteX245" fmla="*/ 4066938 w 5744562"/>
                    <a:gd name="connsiteY245" fmla="*/ 1233515 h 5708294"/>
                    <a:gd name="connsiteX246" fmla="*/ 4089482 w 5744562"/>
                    <a:gd name="connsiteY246" fmla="*/ 1248184 h 5708294"/>
                    <a:gd name="connsiteX247" fmla="*/ 4102388 w 5744562"/>
                    <a:gd name="connsiteY247" fmla="*/ 1252795 h 5708294"/>
                    <a:gd name="connsiteX248" fmla="*/ 4138594 w 5744562"/>
                    <a:gd name="connsiteY248" fmla="*/ 1273667 h 5708294"/>
                    <a:gd name="connsiteX249" fmla="*/ 4100198 w 5744562"/>
                    <a:gd name="connsiteY249" fmla="*/ 1318187 h 5708294"/>
                    <a:gd name="connsiteX250" fmla="*/ 4057284 w 5744562"/>
                    <a:gd name="connsiteY250" fmla="*/ 1334621 h 5708294"/>
                    <a:gd name="connsiteX251" fmla="*/ 4133890 w 5744562"/>
                    <a:gd name="connsiteY251" fmla="*/ 1327574 h 5708294"/>
                    <a:gd name="connsiteX252" fmla="*/ 4191808 w 5744562"/>
                    <a:gd name="connsiteY252" fmla="*/ 1309881 h 5708294"/>
                    <a:gd name="connsiteX253" fmla="*/ 4230866 w 5744562"/>
                    <a:gd name="connsiteY253" fmla="*/ 1307951 h 5708294"/>
                    <a:gd name="connsiteX254" fmla="*/ 4300094 w 5744562"/>
                    <a:gd name="connsiteY254" fmla="*/ 1332678 h 5708294"/>
                    <a:gd name="connsiteX255" fmla="*/ 4346106 w 5744562"/>
                    <a:gd name="connsiteY255" fmla="*/ 1355730 h 5708294"/>
                    <a:gd name="connsiteX256" fmla="*/ 4373092 w 5744562"/>
                    <a:gd name="connsiteY256" fmla="*/ 1365369 h 5708294"/>
                    <a:gd name="connsiteX257" fmla="*/ 4461756 w 5744562"/>
                    <a:gd name="connsiteY257" fmla="*/ 1439390 h 5708294"/>
                    <a:gd name="connsiteX258" fmla="*/ 4475164 w 5744562"/>
                    <a:gd name="connsiteY258" fmla="*/ 1457414 h 5708294"/>
                    <a:gd name="connsiteX259" fmla="*/ 4471216 w 5744562"/>
                    <a:gd name="connsiteY259" fmla="*/ 1531441 h 5708294"/>
                    <a:gd name="connsiteX260" fmla="*/ 4428628 w 5744562"/>
                    <a:gd name="connsiteY260" fmla="*/ 1587698 h 5708294"/>
                    <a:gd name="connsiteX261" fmla="*/ 4407082 w 5744562"/>
                    <a:gd name="connsiteY261" fmla="*/ 1618383 h 5708294"/>
                    <a:gd name="connsiteX262" fmla="*/ 4424262 w 5744562"/>
                    <a:gd name="connsiteY262" fmla="*/ 1644371 h 5708294"/>
                    <a:gd name="connsiteX263" fmla="*/ 4454342 w 5744562"/>
                    <a:gd name="connsiteY263" fmla="*/ 1712025 h 5708294"/>
                    <a:gd name="connsiteX264" fmla="*/ 4415362 w 5744562"/>
                    <a:gd name="connsiteY264" fmla="*/ 1747070 h 5708294"/>
                    <a:gd name="connsiteX265" fmla="*/ 4378478 w 5744562"/>
                    <a:gd name="connsiteY265" fmla="*/ 1794776 h 5708294"/>
                    <a:gd name="connsiteX266" fmla="*/ 4450306 w 5744562"/>
                    <a:gd name="connsiteY266" fmla="*/ 1789992 h 5708294"/>
                    <a:gd name="connsiteX267" fmla="*/ 4472600 w 5744562"/>
                    <a:gd name="connsiteY267" fmla="*/ 1797954 h 5708294"/>
                    <a:gd name="connsiteX268" fmla="*/ 4465052 w 5744562"/>
                    <a:gd name="connsiteY268" fmla="*/ 1819082 h 5708294"/>
                    <a:gd name="connsiteX269" fmla="*/ 4462022 w 5744562"/>
                    <a:gd name="connsiteY269" fmla="*/ 1923877 h 5708294"/>
                    <a:gd name="connsiteX270" fmla="*/ 4554546 w 5744562"/>
                    <a:gd name="connsiteY270" fmla="*/ 1964866 h 5708294"/>
                    <a:gd name="connsiteX271" fmla="*/ 4599964 w 5744562"/>
                    <a:gd name="connsiteY271" fmla="*/ 2034028 h 5708294"/>
                    <a:gd name="connsiteX272" fmla="*/ 4610686 w 5744562"/>
                    <a:gd name="connsiteY272" fmla="*/ 2066975 h 5708294"/>
                    <a:gd name="connsiteX273" fmla="*/ 4691646 w 5744562"/>
                    <a:gd name="connsiteY273" fmla="*/ 2095893 h 5708294"/>
                    <a:gd name="connsiteX274" fmla="*/ 4766494 w 5744562"/>
                    <a:gd name="connsiteY274" fmla="*/ 2097481 h 5708294"/>
                    <a:gd name="connsiteX275" fmla="*/ 4851480 w 5744562"/>
                    <a:gd name="connsiteY275" fmla="*/ 2104015 h 5708294"/>
                    <a:gd name="connsiteX276" fmla="*/ 4879132 w 5744562"/>
                    <a:gd name="connsiteY276" fmla="*/ 2156243 h 5708294"/>
                    <a:gd name="connsiteX277" fmla="*/ 4909720 w 5744562"/>
                    <a:gd name="connsiteY277" fmla="*/ 2181727 h 5708294"/>
                    <a:gd name="connsiteX278" fmla="*/ 4973588 w 5744562"/>
                    <a:gd name="connsiteY278" fmla="*/ 2162190 h 5708294"/>
                    <a:gd name="connsiteX279" fmla="*/ 5009292 w 5744562"/>
                    <a:gd name="connsiteY279" fmla="*/ 2169649 h 5708294"/>
                    <a:gd name="connsiteX280" fmla="*/ 5056812 w 5744562"/>
                    <a:gd name="connsiteY280" fmla="*/ 2195887 h 5708294"/>
                    <a:gd name="connsiteX281" fmla="*/ 5090082 w 5744562"/>
                    <a:gd name="connsiteY281" fmla="*/ 2224976 h 5708294"/>
                    <a:gd name="connsiteX282" fmla="*/ 5116478 w 5744562"/>
                    <a:gd name="connsiteY282" fmla="*/ 2262197 h 5708294"/>
                    <a:gd name="connsiteX283" fmla="*/ 5180008 w 5744562"/>
                    <a:gd name="connsiteY283" fmla="*/ 2276948 h 5708294"/>
                    <a:gd name="connsiteX284" fmla="*/ 5215628 w 5744562"/>
                    <a:gd name="connsiteY284" fmla="*/ 2269820 h 5708294"/>
                    <a:gd name="connsiteX285" fmla="*/ 5237002 w 5744562"/>
                    <a:gd name="connsiteY285" fmla="*/ 2265542 h 5708294"/>
                    <a:gd name="connsiteX286" fmla="*/ 5320992 w 5744562"/>
                    <a:gd name="connsiteY286" fmla="*/ 2208194 h 5708294"/>
                    <a:gd name="connsiteX287" fmla="*/ 5360888 w 5744562"/>
                    <a:gd name="connsiteY287" fmla="*/ 2203915 h 5708294"/>
                    <a:gd name="connsiteX288" fmla="*/ 5398516 w 5744562"/>
                    <a:gd name="connsiteY288" fmla="*/ 2231914 h 5708294"/>
                    <a:gd name="connsiteX289" fmla="*/ 5420468 w 5744562"/>
                    <a:gd name="connsiteY289" fmla="*/ 2292694 h 5708294"/>
                    <a:gd name="connsiteX290" fmla="*/ 5439822 w 5744562"/>
                    <a:gd name="connsiteY290" fmla="*/ 2345929 h 5708294"/>
                    <a:gd name="connsiteX291" fmla="*/ 5490770 w 5744562"/>
                    <a:gd name="connsiteY291" fmla="*/ 2414419 h 5708294"/>
                    <a:gd name="connsiteX292" fmla="*/ 5538870 w 5744562"/>
                    <a:gd name="connsiteY292" fmla="*/ 2468657 h 5708294"/>
                    <a:gd name="connsiteX293" fmla="*/ 5589916 w 5744562"/>
                    <a:gd name="connsiteY293" fmla="*/ 2459096 h 5708294"/>
                    <a:gd name="connsiteX294" fmla="*/ 5659232 w 5744562"/>
                    <a:gd name="connsiteY294" fmla="*/ 2442829 h 5708294"/>
                    <a:gd name="connsiteX295" fmla="*/ 5658226 w 5744562"/>
                    <a:gd name="connsiteY295" fmla="*/ 2453056 h 5708294"/>
                    <a:gd name="connsiteX296" fmla="*/ 5645820 w 5744562"/>
                    <a:gd name="connsiteY296" fmla="*/ 2461860 h 5708294"/>
                    <a:gd name="connsiteX297" fmla="*/ 5607258 w 5744562"/>
                    <a:gd name="connsiteY297" fmla="*/ 2514261 h 5708294"/>
                    <a:gd name="connsiteX298" fmla="*/ 5632228 w 5744562"/>
                    <a:gd name="connsiteY298" fmla="*/ 2562883 h 5708294"/>
                    <a:gd name="connsiteX299" fmla="*/ 5664902 w 5744562"/>
                    <a:gd name="connsiteY299" fmla="*/ 2638081 h 5708294"/>
                    <a:gd name="connsiteX300" fmla="*/ 5565478 w 5744562"/>
                    <a:gd name="connsiteY300" fmla="*/ 2790501 h 5708294"/>
                    <a:gd name="connsiteX301" fmla="*/ 5542846 w 5744562"/>
                    <a:gd name="connsiteY301" fmla="*/ 2798301 h 5708294"/>
                    <a:gd name="connsiteX302" fmla="*/ 5405808 w 5744562"/>
                    <a:gd name="connsiteY302" fmla="*/ 2811555 h 5708294"/>
                    <a:gd name="connsiteX303" fmla="*/ 5316382 w 5744562"/>
                    <a:gd name="connsiteY303" fmla="*/ 2791524 h 5708294"/>
                    <a:gd name="connsiteX304" fmla="*/ 5259050 w 5744562"/>
                    <a:gd name="connsiteY304" fmla="*/ 2800162 h 5708294"/>
                    <a:gd name="connsiteX305" fmla="*/ 5230788 w 5744562"/>
                    <a:gd name="connsiteY305" fmla="*/ 2923738 h 5708294"/>
                    <a:gd name="connsiteX306" fmla="*/ 5238160 w 5744562"/>
                    <a:gd name="connsiteY306" fmla="*/ 2947546 h 5708294"/>
                    <a:gd name="connsiteX307" fmla="*/ 5278720 w 5744562"/>
                    <a:gd name="connsiteY307" fmla="*/ 2985857 h 5708294"/>
                    <a:gd name="connsiteX308" fmla="*/ 5375606 w 5744562"/>
                    <a:gd name="connsiteY308" fmla="*/ 3007229 h 5708294"/>
                    <a:gd name="connsiteX309" fmla="*/ 5408128 w 5744562"/>
                    <a:gd name="connsiteY309" fmla="*/ 2997670 h 5708294"/>
                    <a:gd name="connsiteX310" fmla="*/ 5532258 w 5744562"/>
                    <a:gd name="connsiteY310" fmla="*/ 2998333 h 5708294"/>
                    <a:gd name="connsiteX311" fmla="*/ 5556894 w 5744562"/>
                    <a:gd name="connsiteY311" fmla="*/ 3025662 h 5708294"/>
                    <a:gd name="connsiteX312" fmla="*/ 5649258 w 5744562"/>
                    <a:gd name="connsiteY312" fmla="*/ 3018949 h 5708294"/>
                    <a:gd name="connsiteX313" fmla="*/ 5714642 w 5744562"/>
                    <a:gd name="connsiteY313" fmla="*/ 2965542 h 5708294"/>
                    <a:gd name="connsiteX314" fmla="*/ 5744562 w 5744562"/>
                    <a:gd name="connsiteY314" fmla="*/ 2966965 h 5708294"/>
                    <a:gd name="connsiteX315" fmla="*/ 5724682 w 5744562"/>
                    <a:gd name="connsiteY315" fmla="*/ 3085594 h 5708294"/>
                    <a:gd name="connsiteX316" fmla="*/ 5598620 w 5744562"/>
                    <a:gd name="connsiteY316" fmla="*/ 3119974 h 5708294"/>
                    <a:gd name="connsiteX317" fmla="*/ 5568610 w 5744562"/>
                    <a:gd name="connsiteY317" fmla="*/ 3159547 h 5708294"/>
                    <a:gd name="connsiteX318" fmla="*/ 5584266 w 5744562"/>
                    <a:gd name="connsiteY318" fmla="*/ 3256459 h 5708294"/>
                    <a:gd name="connsiteX319" fmla="*/ 5585432 w 5744562"/>
                    <a:gd name="connsiteY319" fmla="*/ 3312462 h 5708294"/>
                    <a:gd name="connsiteX320" fmla="*/ 5535886 w 5744562"/>
                    <a:gd name="connsiteY320" fmla="*/ 3399319 h 5708294"/>
                    <a:gd name="connsiteX321" fmla="*/ 5474858 w 5744562"/>
                    <a:gd name="connsiteY321" fmla="*/ 3470163 h 5708294"/>
                    <a:gd name="connsiteX322" fmla="*/ 5400840 w 5744562"/>
                    <a:gd name="connsiteY322" fmla="*/ 3540338 h 5708294"/>
                    <a:gd name="connsiteX323" fmla="*/ 5362702 w 5744562"/>
                    <a:gd name="connsiteY323" fmla="*/ 3554510 h 5708294"/>
                    <a:gd name="connsiteX324" fmla="*/ 5318280 w 5744562"/>
                    <a:gd name="connsiteY324" fmla="*/ 3567758 h 5708294"/>
                    <a:gd name="connsiteX325" fmla="*/ 5241166 w 5744562"/>
                    <a:gd name="connsiteY325" fmla="*/ 3598447 h 5708294"/>
                    <a:gd name="connsiteX326" fmla="*/ 5156594 w 5744562"/>
                    <a:gd name="connsiteY326" fmla="*/ 3627795 h 5708294"/>
                    <a:gd name="connsiteX327" fmla="*/ 5101864 w 5744562"/>
                    <a:gd name="connsiteY327" fmla="*/ 3606923 h 5708294"/>
                    <a:gd name="connsiteX328" fmla="*/ 5010512 w 5744562"/>
                    <a:gd name="connsiteY328" fmla="*/ 3566352 h 5708294"/>
                    <a:gd name="connsiteX329" fmla="*/ 4984866 w 5744562"/>
                    <a:gd name="connsiteY329" fmla="*/ 3567779 h 5708294"/>
                    <a:gd name="connsiteX330" fmla="*/ 4824116 w 5744562"/>
                    <a:gd name="connsiteY330" fmla="*/ 3528889 h 5708294"/>
                    <a:gd name="connsiteX331" fmla="*/ 4796208 w 5744562"/>
                    <a:gd name="connsiteY331" fmla="*/ 3507010 h 5708294"/>
                    <a:gd name="connsiteX332" fmla="*/ 4695136 w 5744562"/>
                    <a:gd name="connsiteY332" fmla="*/ 3460320 h 5708294"/>
                    <a:gd name="connsiteX333" fmla="*/ 4677026 w 5744562"/>
                    <a:gd name="connsiteY333" fmla="*/ 3496203 h 5708294"/>
                    <a:gd name="connsiteX334" fmla="*/ 4657066 w 5744562"/>
                    <a:gd name="connsiteY334" fmla="*/ 3581716 h 5708294"/>
                    <a:gd name="connsiteX335" fmla="*/ 4655058 w 5744562"/>
                    <a:gd name="connsiteY335" fmla="*/ 3583641 h 5708294"/>
                    <a:gd name="connsiteX336" fmla="*/ 4655054 w 5744562"/>
                    <a:gd name="connsiteY336" fmla="*/ 3583645 h 5708294"/>
                    <a:gd name="connsiteX337" fmla="*/ 4655054 w 5744562"/>
                    <a:gd name="connsiteY337" fmla="*/ 3583646 h 5708294"/>
                    <a:gd name="connsiteX338" fmla="*/ 4636972 w 5744562"/>
                    <a:gd name="connsiteY338" fmla="*/ 3600988 h 5708294"/>
                    <a:gd name="connsiteX339" fmla="*/ 4560088 w 5744562"/>
                    <a:gd name="connsiteY339" fmla="*/ 3619868 h 5708294"/>
                    <a:gd name="connsiteX340" fmla="*/ 4535864 w 5744562"/>
                    <a:gd name="connsiteY340" fmla="*/ 3628420 h 5708294"/>
                    <a:gd name="connsiteX341" fmla="*/ 4458924 w 5744562"/>
                    <a:gd name="connsiteY341" fmla="*/ 3614173 h 5708294"/>
                    <a:gd name="connsiteX342" fmla="*/ 4377882 w 5744562"/>
                    <a:gd name="connsiteY342" fmla="*/ 3570668 h 5708294"/>
                    <a:gd name="connsiteX343" fmla="*/ 4326760 w 5744562"/>
                    <a:gd name="connsiteY343" fmla="*/ 3528585 h 5708294"/>
                    <a:gd name="connsiteX344" fmla="*/ 4339672 w 5744562"/>
                    <a:gd name="connsiteY344" fmla="*/ 3496140 h 5708294"/>
                    <a:gd name="connsiteX345" fmla="*/ 4389132 w 5744562"/>
                    <a:gd name="connsiteY345" fmla="*/ 3450279 h 5708294"/>
                    <a:gd name="connsiteX346" fmla="*/ 4446296 w 5744562"/>
                    <a:gd name="connsiteY346" fmla="*/ 3430993 h 5708294"/>
                    <a:gd name="connsiteX347" fmla="*/ 4470094 w 5744562"/>
                    <a:gd name="connsiteY347" fmla="*/ 3460670 h 5708294"/>
                    <a:gd name="connsiteX348" fmla="*/ 4509988 w 5744562"/>
                    <a:gd name="connsiteY348" fmla="*/ 3474919 h 5708294"/>
                    <a:gd name="connsiteX349" fmla="*/ 4577204 w 5744562"/>
                    <a:gd name="connsiteY349" fmla="*/ 3483047 h 5708294"/>
                    <a:gd name="connsiteX350" fmla="*/ 4615090 w 5744562"/>
                    <a:gd name="connsiteY350" fmla="*/ 3480697 h 5708294"/>
                    <a:gd name="connsiteX351" fmla="*/ 4557348 w 5744562"/>
                    <a:gd name="connsiteY351" fmla="*/ 3434927 h 5708294"/>
                    <a:gd name="connsiteX352" fmla="*/ 4542350 w 5744562"/>
                    <a:gd name="connsiteY352" fmla="*/ 3417657 h 5708294"/>
                    <a:gd name="connsiteX353" fmla="*/ 4487962 w 5744562"/>
                    <a:gd name="connsiteY353" fmla="*/ 3343969 h 5708294"/>
                    <a:gd name="connsiteX354" fmla="*/ 4448238 w 5744562"/>
                    <a:gd name="connsiteY354" fmla="*/ 3321839 h 5708294"/>
                    <a:gd name="connsiteX355" fmla="*/ 4385128 w 5744562"/>
                    <a:gd name="connsiteY355" fmla="*/ 3305914 h 5708294"/>
                    <a:gd name="connsiteX356" fmla="*/ 4350678 w 5744562"/>
                    <a:gd name="connsiteY356" fmla="*/ 3313461 h 5708294"/>
                    <a:gd name="connsiteX357" fmla="*/ 4328546 w 5744562"/>
                    <a:gd name="connsiteY357" fmla="*/ 3371729 h 5708294"/>
                    <a:gd name="connsiteX358" fmla="*/ 4301296 w 5744562"/>
                    <a:gd name="connsiteY358" fmla="*/ 3429494 h 5708294"/>
                    <a:gd name="connsiteX359" fmla="*/ 4287800 w 5744562"/>
                    <a:gd name="connsiteY359" fmla="*/ 3452465 h 5708294"/>
                    <a:gd name="connsiteX360" fmla="*/ 4252752 w 5744562"/>
                    <a:gd name="connsiteY360" fmla="*/ 3543178 h 5708294"/>
                    <a:gd name="connsiteX361" fmla="*/ 4253414 w 5744562"/>
                    <a:gd name="connsiteY361" fmla="*/ 3585765 h 5708294"/>
                    <a:gd name="connsiteX362" fmla="*/ 4285760 w 5744562"/>
                    <a:gd name="connsiteY362" fmla="*/ 3639670 h 5708294"/>
                    <a:gd name="connsiteX363" fmla="*/ 4351302 w 5744562"/>
                    <a:gd name="connsiteY363" fmla="*/ 3652493 h 5708294"/>
                    <a:gd name="connsiteX364" fmla="*/ 4447520 w 5744562"/>
                    <a:gd name="connsiteY364" fmla="*/ 3649804 h 5708294"/>
                    <a:gd name="connsiteX365" fmla="*/ 4532842 w 5744562"/>
                    <a:gd name="connsiteY365" fmla="*/ 3659105 h 5708294"/>
                    <a:gd name="connsiteX366" fmla="*/ 4559242 w 5744562"/>
                    <a:gd name="connsiteY366" fmla="*/ 3659270 h 5708294"/>
                    <a:gd name="connsiteX367" fmla="*/ 4639708 w 5744562"/>
                    <a:gd name="connsiteY367" fmla="*/ 3637720 h 5708294"/>
                    <a:gd name="connsiteX368" fmla="*/ 4650616 w 5744562"/>
                    <a:gd name="connsiteY368" fmla="*/ 3596763 h 5708294"/>
                    <a:gd name="connsiteX369" fmla="*/ 4655054 w 5744562"/>
                    <a:gd name="connsiteY369" fmla="*/ 3583646 h 5708294"/>
                    <a:gd name="connsiteX370" fmla="*/ 4655058 w 5744562"/>
                    <a:gd name="connsiteY370" fmla="*/ 3583641 h 5708294"/>
                    <a:gd name="connsiteX371" fmla="*/ 4685482 w 5744562"/>
                    <a:gd name="connsiteY371" fmla="*/ 3559110 h 5708294"/>
                    <a:gd name="connsiteX372" fmla="*/ 4702836 w 5744562"/>
                    <a:gd name="connsiteY372" fmla="*/ 3523950 h 5708294"/>
                    <a:gd name="connsiteX373" fmla="*/ 4738546 w 5744562"/>
                    <a:gd name="connsiteY373" fmla="*/ 3494354 h 5708294"/>
                    <a:gd name="connsiteX374" fmla="*/ 4768046 w 5744562"/>
                    <a:gd name="connsiteY374" fmla="*/ 3515479 h 5708294"/>
                    <a:gd name="connsiteX375" fmla="*/ 4751360 w 5744562"/>
                    <a:gd name="connsiteY375" fmla="*/ 3558488 h 5708294"/>
                    <a:gd name="connsiteX376" fmla="*/ 4734256 w 5744562"/>
                    <a:gd name="connsiteY376" fmla="*/ 3602670 h 5708294"/>
                    <a:gd name="connsiteX377" fmla="*/ 4735342 w 5744562"/>
                    <a:gd name="connsiteY377" fmla="*/ 3625557 h 5708294"/>
                    <a:gd name="connsiteX378" fmla="*/ 4663830 w 5744562"/>
                    <a:gd name="connsiteY378" fmla="*/ 3744273 h 5708294"/>
                    <a:gd name="connsiteX379" fmla="*/ 4647226 w 5744562"/>
                    <a:gd name="connsiteY379" fmla="*/ 3801869 h 5708294"/>
                    <a:gd name="connsiteX380" fmla="*/ 4603716 w 5744562"/>
                    <a:gd name="connsiteY380" fmla="*/ 3882942 h 5708294"/>
                    <a:gd name="connsiteX381" fmla="*/ 4534982 w 5744562"/>
                    <a:gd name="connsiteY381" fmla="*/ 3927211 h 5708294"/>
                    <a:gd name="connsiteX382" fmla="*/ 4541766 w 5744562"/>
                    <a:gd name="connsiteY382" fmla="*/ 3960073 h 5708294"/>
                    <a:gd name="connsiteX383" fmla="*/ 4560120 w 5744562"/>
                    <a:gd name="connsiteY383" fmla="*/ 3967954 h 5708294"/>
                    <a:gd name="connsiteX384" fmla="*/ 4561032 w 5744562"/>
                    <a:gd name="connsiteY384" fmla="*/ 4035776 h 5708294"/>
                    <a:gd name="connsiteX385" fmla="*/ 4540330 w 5744562"/>
                    <a:gd name="connsiteY385" fmla="*/ 4045586 h 5708294"/>
                    <a:gd name="connsiteX386" fmla="*/ 4521802 w 5744562"/>
                    <a:gd name="connsiteY386" fmla="*/ 4064115 h 5708294"/>
                    <a:gd name="connsiteX387" fmla="*/ 4543088 w 5744562"/>
                    <a:gd name="connsiteY387" fmla="*/ 4082306 h 5708294"/>
                    <a:gd name="connsiteX388" fmla="*/ 4553982 w 5744562"/>
                    <a:gd name="connsiteY388" fmla="*/ 4107372 h 5708294"/>
                    <a:gd name="connsiteX389" fmla="*/ 4540314 w 5744562"/>
                    <a:gd name="connsiteY389" fmla="*/ 4138225 h 5708294"/>
                    <a:gd name="connsiteX390" fmla="*/ 4578950 w 5744562"/>
                    <a:gd name="connsiteY390" fmla="*/ 4155995 h 5708294"/>
                    <a:gd name="connsiteX391" fmla="*/ 4606184 w 5744562"/>
                    <a:gd name="connsiteY391" fmla="*/ 4190870 h 5708294"/>
                    <a:gd name="connsiteX392" fmla="*/ 4579028 w 5744562"/>
                    <a:gd name="connsiteY392" fmla="*/ 4207639 h 5708294"/>
                    <a:gd name="connsiteX393" fmla="*/ 4604588 w 5744562"/>
                    <a:gd name="connsiteY393" fmla="*/ 4228679 h 5708294"/>
                    <a:gd name="connsiteX394" fmla="*/ 4617148 w 5744562"/>
                    <a:gd name="connsiteY394" fmla="*/ 4304634 h 5708294"/>
                    <a:gd name="connsiteX395" fmla="*/ 4535678 w 5744562"/>
                    <a:gd name="connsiteY395" fmla="*/ 4336413 h 5708294"/>
                    <a:gd name="connsiteX396" fmla="*/ 4519672 w 5744562"/>
                    <a:gd name="connsiteY396" fmla="*/ 4310844 h 5708294"/>
                    <a:gd name="connsiteX397" fmla="*/ 4489756 w 5744562"/>
                    <a:gd name="connsiteY397" fmla="*/ 4272365 h 5708294"/>
                    <a:gd name="connsiteX398" fmla="*/ 4481542 w 5744562"/>
                    <a:gd name="connsiteY398" fmla="*/ 4269431 h 5708294"/>
                    <a:gd name="connsiteX399" fmla="*/ 4417256 w 5744562"/>
                    <a:gd name="connsiteY399" fmla="*/ 4271615 h 5708294"/>
                    <a:gd name="connsiteX400" fmla="*/ 4419766 w 5744562"/>
                    <a:gd name="connsiteY400" fmla="*/ 4301628 h 5708294"/>
                    <a:gd name="connsiteX401" fmla="*/ 4455048 w 5744562"/>
                    <a:gd name="connsiteY401" fmla="*/ 4328788 h 5708294"/>
                    <a:gd name="connsiteX402" fmla="*/ 4473572 w 5744562"/>
                    <a:gd name="connsiteY402" fmla="*/ 4328787 h 5708294"/>
                    <a:gd name="connsiteX403" fmla="*/ 4498634 w 5744562"/>
                    <a:gd name="connsiteY403" fmla="*/ 4317888 h 5708294"/>
                    <a:gd name="connsiteX404" fmla="*/ 4516900 w 5744562"/>
                    <a:gd name="connsiteY404" fmla="*/ 4348234 h 5708294"/>
                    <a:gd name="connsiteX405" fmla="*/ 4514132 w 5744562"/>
                    <a:gd name="connsiteY405" fmla="*/ 4367098 h 5708294"/>
                    <a:gd name="connsiteX406" fmla="*/ 4538266 w 5744562"/>
                    <a:gd name="connsiteY406" fmla="*/ 4399541 h 5708294"/>
                    <a:gd name="connsiteX407" fmla="*/ 4583352 w 5744562"/>
                    <a:gd name="connsiteY407" fmla="*/ 4447408 h 5708294"/>
                    <a:gd name="connsiteX408" fmla="*/ 4606308 w 5744562"/>
                    <a:gd name="connsiteY408" fmla="*/ 4497960 h 5708294"/>
                    <a:gd name="connsiteX409" fmla="*/ 4603932 w 5744562"/>
                    <a:gd name="connsiteY409" fmla="*/ 4700925 h 5708294"/>
                    <a:gd name="connsiteX410" fmla="*/ 4593120 w 5744562"/>
                    <a:gd name="connsiteY410" fmla="*/ 4708975 h 5708294"/>
                    <a:gd name="connsiteX411" fmla="*/ 4464122 w 5744562"/>
                    <a:gd name="connsiteY411" fmla="*/ 4751571 h 5708294"/>
                    <a:gd name="connsiteX412" fmla="*/ 4401344 w 5744562"/>
                    <a:gd name="connsiteY412" fmla="*/ 4756941 h 5708294"/>
                    <a:gd name="connsiteX413" fmla="*/ 4378128 w 5744562"/>
                    <a:gd name="connsiteY413" fmla="*/ 4755265 h 5708294"/>
                    <a:gd name="connsiteX414" fmla="*/ 4323734 w 5744562"/>
                    <a:gd name="connsiteY414" fmla="*/ 4737161 h 5708294"/>
                    <a:gd name="connsiteX415" fmla="*/ 4242938 w 5744562"/>
                    <a:gd name="connsiteY415" fmla="*/ 4737417 h 5708294"/>
                    <a:gd name="connsiteX416" fmla="*/ 4247546 w 5744562"/>
                    <a:gd name="connsiteY416" fmla="*/ 4761561 h 5708294"/>
                    <a:gd name="connsiteX417" fmla="*/ 4339650 w 5744562"/>
                    <a:gd name="connsiteY417" fmla="*/ 4803725 h 5708294"/>
                    <a:gd name="connsiteX418" fmla="*/ 4374590 w 5744562"/>
                    <a:gd name="connsiteY418" fmla="*/ 4883702 h 5708294"/>
                    <a:gd name="connsiteX419" fmla="*/ 4352874 w 5744562"/>
                    <a:gd name="connsiteY419" fmla="*/ 4940795 h 5708294"/>
                    <a:gd name="connsiteX420" fmla="*/ 4218506 w 5744562"/>
                    <a:gd name="connsiteY420" fmla="*/ 5031765 h 5708294"/>
                    <a:gd name="connsiteX421" fmla="*/ 4192186 w 5744562"/>
                    <a:gd name="connsiteY421" fmla="*/ 5046188 h 5708294"/>
                    <a:gd name="connsiteX422" fmla="*/ 4090172 w 5744562"/>
                    <a:gd name="connsiteY422" fmla="*/ 5116950 h 5708294"/>
                    <a:gd name="connsiteX423" fmla="*/ 4004010 w 5744562"/>
                    <a:gd name="connsiteY423" fmla="*/ 5128526 h 5708294"/>
                    <a:gd name="connsiteX424" fmla="*/ 3896056 w 5744562"/>
                    <a:gd name="connsiteY424" fmla="*/ 5127023 h 5708294"/>
                    <a:gd name="connsiteX425" fmla="*/ 3856578 w 5744562"/>
                    <a:gd name="connsiteY425" fmla="*/ 5148655 h 5708294"/>
                    <a:gd name="connsiteX426" fmla="*/ 3849458 w 5744562"/>
                    <a:gd name="connsiteY426" fmla="*/ 5153320 h 5708294"/>
                    <a:gd name="connsiteX427" fmla="*/ 3849986 w 5744562"/>
                    <a:gd name="connsiteY427" fmla="*/ 5157019 h 5708294"/>
                    <a:gd name="connsiteX428" fmla="*/ 3845814 w 5744562"/>
                    <a:gd name="connsiteY428" fmla="*/ 5165926 h 5708294"/>
                    <a:gd name="connsiteX429" fmla="*/ 3827262 w 5744562"/>
                    <a:gd name="connsiteY429" fmla="*/ 5280762 h 5708294"/>
                    <a:gd name="connsiteX430" fmla="*/ 3826596 w 5744562"/>
                    <a:gd name="connsiteY430" fmla="*/ 5293727 h 5708294"/>
                    <a:gd name="connsiteX431" fmla="*/ 3808856 w 5744562"/>
                    <a:gd name="connsiteY431" fmla="*/ 5313796 h 5708294"/>
                    <a:gd name="connsiteX432" fmla="*/ 3778320 w 5744562"/>
                    <a:gd name="connsiteY432" fmla="*/ 5380783 h 5708294"/>
                    <a:gd name="connsiteX433" fmla="*/ 3757496 w 5744562"/>
                    <a:gd name="connsiteY433" fmla="*/ 5453880 h 5708294"/>
                    <a:gd name="connsiteX434" fmla="*/ 3770414 w 5744562"/>
                    <a:gd name="connsiteY434" fmla="*/ 5550912 h 5708294"/>
                    <a:gd name="connsiteX435" fmla="*/ 3719780 w 5744562"/>
                    <a:gd name="connsiteY435" fmla="*/ 5581674 h 5708294"/>
                    <a:gd name="connsiteX436" fmla="*/ 3648882 w 5744562"/>
                    <a:gd name="connsiteY436" fmla="*/ 5602559 h 5708294"/>
                    <a:gd name="connsiteX437" fmla="*/ 3530610 w 5744562"/>
                    <a:gd name="connsiteY437" fmla="*/ 5630287 h 5708294"/>
                    <a:gd name="connsiteX438" fmla="*/ 3486412 w 5744562"/>
                    <a:gd name="connsiteY438" fmla="*/ 5635624 h 5708294"/>
                    <a:gd name="connsiteX439" fmla="*/ 3371908 w 5744562"/>
                    <a:gd name="connsiteY439" fmla="*/ 5671300 h 5708294"/>
                    <a:gd name="connsiteX440" fmla="*/ 3288456 w 5744562"/>
                    <a:gd name="connsiteY440" fmla="*/ 5690340 h 5708294"/>
                    <a:gd name="connsiteX441" fmla="*/ 2823706 w 5744562"/>
                    <a:gd name="connsiteY441" fmla="*/ 5703890 h 5708294"/>
                    <a:gd name="connsiteX442" fmla="*/ 2220306 w 5744562"/>
                    <a:gd name="connsiteY442" fmla="*/ 5609825 h 5708294"/>
                    <a:gd name="connsiteX443" fmla="*/ 2190080 w 5744562"/>
                    <a:gd name="connsiteY443" fmla="*/ 5587145 h 5708294"/>
                    <a:gd name="connsiteX444" fmla="*/ 2044458 w 5744562"/>
                    <a:gd name="connsiteY444" fmla="*/ 5399146 h 5708294"/>
                    <a:gd name="connsiteX445" fmla="*/ 2005682 w 5744562"/>
                    <a:gd name="connsiteY445" fmla="*/ 5333806 h 5708294"/>
                    <a:gd name="connsiteX446" fmla="*/ 1952678 w 5744562"/>
                    <a:gd name="connsiteY446" fmla="*/ 5271304 h 5708294"/>
                    <a:gd name="connsiteX447" fmla="*/ 1861656 w 5744562"/>
                    <a:gd name="connsiteY447" fmla="*/ 5163538 h 5708294"/>
                    <a:gd name="connsiteX448" fmla="*/ 1854702 w 5744562"/>
                    <a:gd name="connsiteY448" fmla="*/ 5138610 h 5708294"/>
                    <a:gd name="connsiteX449" fmla="*/ 1824444 w 5744562"/>
                    <a:gd name="connsiteY449" fmla="*/ 5005019 h 5708294"/>
                    <a:gd name="connsiteX450" fmla="*/ 1796554 w 5744562"/>
                    <a:gd name="connsiteY450" fmla="*/ 4946208 h 5708294"/>
                    <a:gd name="connsiteX451" fmla="*/ 1795878 w 5744562"/>
                    <a:gd name="connsiteY451" fmla="*/ 4922202 h 5708294"/>
                    <a:gd name="connsiteX452" fmla="*/ 1820238 w 5744562"/>
                    <a:gd name="connsiteY452" fmla="*/ 4924301 h 5708294"/>
                    <a:gd name="connsiteX453" fmla="*/ 1916964 w 5744562"/>
                    <a:gd name="connsiteY453" fmla="*/ 5078994 h 5708294"/>
                    <a:gd name="connsiteX454" fmla="*/ 1951724 w 5744562"/>
                    <a:gd name="connsiteY454" fmla="*/ 5148181 h 5708294"/>
                    <a:gd name="connsiteX455" fmla="*/ 1961352 w 5744562"/>
                    <a:gd name="connsiteY455" fmla="*/ 5158220 h 5708294"/>
                    <a:gd name="connsiteX456" fmla="*/ 2027662 w 5744562"/>
                    <a:gd name="connsiteY456" fmla="*/ 5205671 h 5708294"/>
                    <a:gd name="connsiteX457" fmla="*/ 2046172 w 5744562"/>
                    <a:gd name="connsiteY457" fmla="*/ 5242648 h 5708294"/>
                    <a:gd name="connsiteX458" fmla="*/ 2072134 w 5744562"/>
                    <a:gd name="connsiteY458" fmla="*/ 5280967 h 5708294"/>
                    <a:gd name="connsiteX459" fmla="*/ 2110734 w 5744562"/>
                    <a:gd name="connsiteY459" fmla="*/ 5317199 h 5708294"/>
                    <a:gd name="connsiteX460" fmla="*/ 2132672 w 5744562"/>
                    <a:gd name="connsiteY460" fmla="*/ 5340877 h 5708294"/>
                    <a:gd name="connsiteX461" fmla="*/ 2156196 w 5744562"/>
                    <a:gd name="connsiteY461" fmla="*/ 5345319 h 5708294"/>
                    <a:gd name="connsiteX462" fmla="*/ 2165396 w 5744562"/>
                    <a:gd name="connsiteY462" fmla="*/ 5319560 h 5708294"/>
                    <a:gd name="connsiteX463" fmla="*/ 2128794 w 5744562"/>
                    <a:gd name="connsiteY463" fmla="*/ 5244435 h 5708294"/>
                    <a:gd name="connsiteX464" fmla="*/ 2155564 w 5744562"/>
                    <a:gd name="connsiteY464" fmla="*/ 5187984 h 5708294"/>
                    <a:gd name="connsiteX465" fmla="*/ 2191800 w 5744562"/>
                    <a:gd name="connsiteY465" fmla="*/ 5149437 h 5708294"/>
                    <a:gd name="connsiteX466" fmla="*/ 2214726 w 5744562"/>
                    <a:gd name="connsiteY466" fmla="*/ 5107456 h 5708294"/>
                    <a:gd name="connsiteX467" fmla="*/ 2283474 w 5744562"/>
                    <a:gd name="connsiteY467" fmla="*/ 5188783 h 5708294"/>
                    <a:gd name="connsiteX468" fmla="*/ 2352372 w 5744562"/>
                    <a:gd name="connsiteY468" fmla="*/ 5206791 h 5708294"/>
                    <a:gd name="connsiteX469" fmla="*/ 2395572 w 5744562"/>
                    <a:gd name="connsiteY469" fmla="*/ 5230143 h 5708294"/>
                    <a:gd name="connsiteX470" fmla="*/ 2425300 w 5744562"/>
                    <a:gd name="connsiteY470" fmla="*/ 5276410 h 5708294"/>
                    <a:gd name="connsiteX471" fmla="*/ 2468588 w 5744562"/>
                    <a:gd name="connsiteY471" fmla="*/ 5314316 h 5708294"/>
                    <a:gd name="connsiteX472" fmla="*/ 2488768 w 5744562"/>
                    <a:gd name="connsiteY472" fmla="*/ 5328125 h 5708294"/>
                    <a:gd name="connsiteX473" fmla="*/ 2572732 w 5744562"/>
                    <a:gd name="connsiteY473" fmla="*/ 5340953 h 5708294"/>
                    <a:gd name="connsiteX474" fmla="*/ 2605460 w 5744562"/>
                    <a:gd name="connsiteY474" fmla="*/ 5338120 h 5708294"/>
                    <a:gd name="connsiteX475" fmla="*/ 2701402 w 5744562"/>
                    <a:gd name="connsiteY475" fmla="*/ 5380311 h 5708294"/>
                    <a:gd name="connsiteX476" fmla="*/ 2718236 w 5744562"/>
                    <a:gd name="connsiteY476" fmla="*/ 5403487 h 5708294"/>
                    <a:gd name="connsiteX477" fmla="*/ 2753566 w 5744562"/>
                    <a:gd name="connsiteY477" fmla="*/ 5426669 h 5708294"/>
                    <a:gd name="connsiteX478" fmla="*/ 2861808 w 5744562"/>
                    <a:gd name="connsiteY478" fmla="*/ 5445528 h 5708294"/>
                    <a:gd name="connsiteX479" fmla="*/ 2883828 w 5744562"/>
                    <a:gd name="connsiteY479" fmla="*/ 5465276 h 5708294"/>
                    <a:gd name="connsiteX480" fmla="*/ 2923760 w 5744562"/>
                    <a:gd name="connsiteY480" fmla="*/ 5475578 h 5708294"/>
                    <a:gd name="connsiteX481" fmla="*/ 2955654 w 5744562"/>
                    <a:gd name="connsiteY481" fmla="*/ 5475088 h 5708294"/>
                    <a:gd name="connsiteX482" fmla="*/ 3016440 w 5744562"/>
                    <a:gd name="connsiteY482" fmla="*/ 5523206 h 5708294"/>
                    <a:gd name="connsiteX483" fmla="*/ 3056206 w 5744562"/>
                    <a:gd name="connsiteY483" fmla="*/ 5541370 h 5708294"/>
                    <a:gd name="connsiteX484" fmla="*/ 3093628 w 5744562"/>
                    <a:gd name="connsiteY484" fmla="*/ 5558698 h 5708294"/>
                    <a:gd name="connsiteX485" fmla="*/ 3158592 w 5744562"/>
                    <a:gd name="connsiteY485" fmla="*/ 5576621 h 5708294"/>
                    <a:gd name="connsiteX486" fmla="*/ 3202122 w 5744562"/>
                    <a:gd name="connsiteY486" fmla="*/ 5584248 h 5708294"/>
                    <a:gd name="connsiteX487" fmla="*/ 3245400 w 5744562"/>
                    <a:gd name="connsiteY487" fmla="*/ 5585184 h 5708294"/>
                    <a:gd name="connsiteX488" fmla="*/ 3372130 w 5744562"/>
                    <a:gd name="connsiteY488" fmla="*/ 5567078 h 5708294"/>
                    <a:gd name="connsiteX489" fmla="*/ 3410308 w 5744562"/>
                    <a:gd name="connsiteY489" fmla="*/ 5585997 h 5708294"/>
                    <a:gd name="connsiteX490" fmla="*/ 3459942 w 5744562"/>
                    <a:gd name="connsiteY490" fmla="*/ 5565437 h 5708294"/>
                    <a:gd name="connsiteX491" fmla="*/ 3470986 w 5744562"/>
                    <a:gd name="connsiteY491" fmla="*/ 5545618 h 5708294"/>
                    <a:gd name="connsiteX492" fmla="*/ 3506978 w 5744562"/>
                    <a:gd name="connsiteY492" fmla="*/ 5537350 h 5708294"/>
                    <a:gd name="connsiteX493" fmla="*/ 3530916 w 5744562"/>
                    <a:gd name="connsiteY493" fmla="*/ 5522136 h 5708294"/>
                    <a:gd name="connsiteX494" fmla="*/ 3684686 w 5744562"/>
                    <a:gd name="connsiteY494" fmla="*/ 5509728 h 5708294"/>
                    <a:gd name="connsiteX495" fmla="*/ 3613842 w 5744562"/>
                    <a:gd name="connsiteY495" fmla="*/ 5415771 h 5708294"/>
                    <a:gd name="connsiteX496" fmla="*/ 3498618 w 5744562"/>
                    <a:gd name="connsiteY496" fmla="*/ 5279556 h 5708294"/>
                    <a:gd name="connsiteX497" fmla="*/ 3499198 w 5744562"/>
                    <a:gd name="connsiteY497" fmla="*/ 5252037 h 5708294"/>
                    <a:gd name="connsiteX498" fmla="*/ 3511234 w 5744562"/>
                    <a:gd name="connsiteY498" fmla="*/ 5185043 h 5708294"/>
                    <a:gd name="connsiteX499" fmla="*/ 3560914 w 5744562"/>
                    <a:gd name="connsiteY499" fmla="*/ 5031156 h 5708294"/>
                    <a:gd name="connsiteX500" fmla="*/ 3657678 w 5744562"/>
                    <a:gd name="connsiteY500" fmla="*/ 5015549 h 5708294"/>
                    <a:gd name="connsiteX501" fmla="*/ 3660546 w 5744562"/>
                    <a:gd name="connsiteY501" fmla="*/ 5024092 h 5708294"/>
                    <a:gd name="connsiteX502" fmla="*/ 3660136 w 5744562"/>
                    <a:gd name="connsiteY502" fmla="*/ 5009668 h 5708294"/>
                    <a:gd name="connsiteX503" fmla="*/ 3704564 w 5744562"/>
                    <a:gd name="connsiteY503" fmla="*/ 4977892 h 5708294"/>
                    <a:gd name="connsiteX504" fmla="*/ 3768094 w 5744562"/>
                    <a:gd name="connsiteY504" fmla="*/ 4974115 h 5708294"/>
                    <a:gd name="connsiteX505" fmla="*/ 3857016 w 5744562"/>
                    <a:gd name="connsiteY505" fmla="*/ 5017788 h 5708294"/>
                    <a:gd name="connsiteX506" fmla="*/ 3870176 w 5744562"/>
                    <a:gd name="connsiteY506" fmla="*/ 5010577 h 5708294"/>
                    <a:gd name="connsiteX507" fmla="*/ 3911328 w 5744562"/>
                    <a:gd name="connsiteY507" fmla="*/ 5021306 h 5708294"/>
                    <a:gd name="connsiteX508" fmla="*/ 3948288 w 5744562"/>
                    <a:gd name="connsiteY508" fmla="*/ 5025243 h 5708294"/>
                    <a:gd name="connsiteX509" fmla="*/ 4062364 w 5744562"/>
                    <a:gd name="connsiteY509" fmla="*/ 4998493 h 5708294"/>
                    <a:gd name="connsiteX510" fmla="*/ 4075020 w 5744562"/>
                    <a:gd name="connsiteY510" fmla="*/ 4996396 h 5708294"/>
                    <a:gd name="connsiteX511" fmla="*/ 4070006 w 5744562"/>
                    <a:gd name="connsiteY511" fmla="*/ 4899314 h 5708294"/>
                    <a:gd name="connsiteX512" fmla="*/ 4037412 w 5744562"/>
                    <a:gd name="connsiteY512" fmla="*/ 4838704 h 5708294"/>
                    <a:gd name="connsiteX513" fmla="*/ 3973132 w 5744562"/>
                    <a:gd name="connsiteY513" fmla="*/ 4785304 h 5708294"/>
                    <a:gd name="connsiteX514" fmla="*/ 3937680 w 5744562"/>
                    <a:gd name="connsiteY514" fmla="*/ 4784552 h 5708294"/>
                    <a:gd name="connsiteX515" fmla="*/ 3945562 w 5744562"/>
                    <a:gd name="connsiteY515" fmla="*/ 4747664 h 5708294"/>
                    <a:gd name="connsiteX516" fmla="*/ 3983532 w 5744562"/>
                    <a:gd name="connsiteY516" fmla="*/ 4741373 h 5708294"/>
                    <a:gd name="connsiteX517" fmla="*/ 3986632 w 5744562"/>
                    <a:gd name="connsiteY517" fmla="*/ 4743805 h 5708294"/>
                    <a:gd name="connsiteX518" fmla="*/ 4071612 w 5744562"/>
                    <a:gd name="connsiteY518" fmla="*/ 4805921 h 5708294"/>
                    <a:gd name="connsiteX519" fmla="*/ 4115444 w 5744562"/>
                    <a:gd name="connsiteY519" fmla="*/ 4820255 h 5708294"/>
                    <a:gd name="connsiteX520" fmla="*/ 4123244 w 5744562"/>
                    <a:gd name="connsiteY520" fmla="*/ 4787307 h 5708294"/>
                    <a:gd name="connsiteX521" fmla="*/ 4117802 w 5744562"/>
                    <a:gd name="connsiteY521" fmla="*/ 4746982 h 5708294"/>
                    <a:gd name="connsiteX522" fmla="*/ 4077990 w 5744562"/>
                    <a:gd name="connsiteY522" fmla="*/ 4747320 h 5708294"/>
                    <a:gd name="connsiteX523" fmla="*/ 4072298 w 5744562"/>
                    <a:gd name="connsiteY523" fmla="*/ 4700289 h 5708294"/>
                    <a:gd name="connsiteX524" fmla="*/ 4113958 w 5744562"/>
                    <a:gd name="connsiteY524" fmla="*/ 4668847 h 5708294"/>
                    <a:gd name="connsiteX525" fmla="*/ 4145722 w 5744562"/>
                    <a:gd name="connsiteY525" fmla="*/ 4676222 h 5708294"/>
                    <a:gd name="connsiteX526" fmla="*/ 4191484 w 5744562"/>
                    <a:gd name="connsiteY526" fmla="*/ 4674040 h 5708294"/>
                    <a:gd name="connsiteX527" fmla="*/ 4199874 w 5744562"/>
                    <a:gd name="connsiteY527" fmla="*/ 4632038 h 5708294"/>
                    <a:gd name="connsiteX528" fmla="*/ 4172302 w 5744562"/>
                    <a:gd name="connsiteY528" fmla="*/ 4594398 h 5708294"/>
                    <a:gd name="connsiteX529" fmla="*/ 4177422 w 5744562"/>
                    <a:gd name="connsiteY529" fmla="*/ 4557846 h 5708294"/>
                    <a:gd name="connsiteX530" fmla="*/ 4221176 w 5744562"/>
                    <a:gd name="connsiteY530" fmla="*/ 4539064 h 5708294"/>
                    <a:gd name="connsiteX531" fmla="*/ 4245978 w 5744562"/>
                    <a:gd name="connsiteY531" fmla="*/ 4577039 h 5708294"/>
                    <a:gd name="connsiteX532" fmla="*/ 4320656 w 5744562"/>
                    <a:gd name="connsiteY532" fmla="*/ 4586508 h 5708294"/>
                    <a:gd name="connsiteX533" fmla="*/ 4380914 w 5744562"/>
                    <a:gd name="connsiteY533" fmla="*/ 4625236 h 5708294"/>
                    <a:gd name="connsiteX534" fmla="*/ 4425336 w 5744562"/>
                    <a:gd name="connsiteY534" fmla="*/ 4611988 h 5708294"/>
                    <a:gd name="connsiteX535" fmla="*/ 4448480 w 5744562"/>
                    <a:gd name="connsiteY535" fmla="*/ 4543492 h 5708294"/>
                    <a:gd name="connsiteX536" fmla="*/ 4533396 w 5744562"/>
                    <a:gd name="connsiteY536" fmla="*/ 4461328 h 5708294"/>
                    <a:gd name="connsiteX537" fmla="*/ 4530548 w 5744562"/>
                    <a:gd name="connsiteY537" fmla="*/ 4447076 h 5708294"/>
                    <a:gd name="connsiteX538" fmla="*/ 4356486 w 5744562"/>
                    <a:gd name="connsiteY538" fmla="*/ 4312112 h 5708294"/>
                    <a:gd name="connsiteX539" fmla="*/ 4324058 w 5744562"/>
                    <a:gd name="connsiteY539" fmla="*/ 4243620 h 5708294"/>
                    <a:gd name="connsiteX540" fmla="*/ 4306304 w 5744562"/>
                    <a:gd name="connsiteY540" fmla="*/ 4152575 h 5708294"/>
                    <a:gd name="connsiteX541" fmla="*/ 4311928 w 5744562"/>
                    <a:gd name="connsiteY541" fmla="*/ 4092381 h 5708294"/>
                    <a:gd name="connsiteX542" fmla="*/ 4322586 w 5744562"/>
                    <a:gd name="connsiteY542" fmla="*/ 3999575 h 5708294"/>
                    <a:gd name="connsiteX543" fmla="*/ 4278768 w 5744562"/>
                    <a:gd name="connsiteY543" fmla="*/ 3892603 h 5708294"/>
                    <a:gd name="connsiteX544" fmla="*/ 4278274 w 5744562"/>
                    <a:gd name="connsiteY544" fmla="*/ 3823606 h 5708294"/>
                    <a:gd name="connsiteX545" fmla="*/ 4270078 w 5744562"/>
                    <a:gd name="connsiteY545" fmla="*/ 3690978 h 5708294"/>
                    <a:gd name="connsiteX546" fmla="*/ 4166928 w 5744562"/>
                    <a:gd name="connsiteY546" fmla="*/ 3520463 h 5708294"/>
                    <a:gd name="connsiteX547" fmla="*/ 4182528 w 5744562"/>
                    <a:gd name="connsiteY547" fmla="*/ 3454568 h 5708294"/>
                    <a:gd name="connsiteX548" fmla="*/ 4227874 w 5744562"/>
                    <a:gd name="connsiteY548" fmla="*/ 3435031 h 5708294"/>
                    <a:gd name="connsiteX549" fmla="*/ 4253446 w 5744562"/>
                    <a:gd name="connsiteY549" fmla="*/ 3381961 h 5708294"/>
                    <a:gd name="connsiteX550" fmla="*/ 4235266 w 5744562"/>
                    <a:gd name="connsiteY550" fmla="*/ 3329146 h 5708294"/>
                    <a:gd name="connsiteX551" fmla="*/ 4254388 w 5744562"/>
                    <a:gd name="connsiteY551" fmla="*/ 3245980 h 5708294"/>
                    <a:gd name="connsiteX552" fmla="*/ 4272328 w 5744562"/>
                    <a:gd name="connsiteY552" fmla="*/ 3217978 h 5708294"/>
                    <a:gd name="connsiteX553" fmla="*/ 4297644 w 5744562"/>
                    <a:gd name="connsiteY553" fmla="*/ 3195256 h 5708294"/>
                    <a:gd name="connsiteX554" fmla="*/ 4367130 w 5744562"/>
                    <a:gd name="connsiteY554" fmla="*/ 3152579 h 5708294"/>
                    <a:gd name="connsiteX555" fmla="*/ 4406946 w 5744562"/>
                    <a:gd name="connsiteY555" fmla="*/ 3133715 h 5708294"/>
                    <a:gd name="connsiteX556" fmla="*/ 4449442 w 5744562"/>
                    <a:gd name="connsiteY556" fmla="*/ 3118453 h 5708294"/>
                    <a:gd name="connsiteX557" fmla="*/ 4497048 w 5744562"/>
                    <a:gd name="connsiteY557" fmla="*/ 3122223 h 5708294"/>
                    <a:gd name="connsiteX558" fmla="*/ 4545914 w 5744562"/>
                    <a:gd name="connsiteY558" fmla="*/ 3103944 h 5708294"/>
                    <a:gd name="connsiteX559" fmla="*/ 4576348 w 5744562"/>
                    <a:gd name="connsiteY559" fmla="*/ 3044671 h 5708294"/>
                    <a:gd name="connsiteX560" fmla="*/ 4612554 w 5744562"/>
                    <a:gd name="connsiteY560" fmla="*/ 3047015 h 5708294"/>
                    <a:gd name="connsiteX561" fmla="*/ 4612886 w 5744562"/>
                    <a:gd name="connsiteY561" fmla="*/ 3086837 h 5708294"/>
                    <a:gd name="connsiteX562" fmla="*/ 4598802 w 5744562"/>
                    <a:gd name="connsiteY562" fmla="*/ 3100335 h 5708294"/>
                    <a:gd name="connsiteX563" fmla="*/ 4595942 w 5744562"/>
                    <a:gd name="connsiteY563" fmla="*/ 3160194 h 5708294"/>
                    <a:gd name="connsiteX564" fmla="*/ 4633486 w 5744562"/>
                    <a:gd name="connsiteY564" fmla="*/ 3192134 h 5708294"/>
                    <a:gd name="connsiteX565" fmla="*/ 4668262 w 5744562"/>
                    <a:gd name="connsiteY565" fmla="*/ 3242936 h 5708294"/>
                    <a:gd name="connsiteX566" fmla="*/ 4696754 w 5744562"/>
                    <a:gd name="connsiteY566" fmla="*/ 3274288 h 5708294"/>
                    <a:gd name="connsiteX567" fmla="*/ 4746616 w 5744562"/>
                    <a:gd name="connsiteY567" fmla="*/ 3338420 h 5708294"/>
                    <a:gd name="connsiteX568" fmla="*/ 4750552 w 5744562"/>
                    <a:gd name="connsiteY568" fmla="*/ 3357031 h 5708294"/>
                    <a:gd name="connsiteX569" fmla="*/ 4776028 w 5744562"/>
                    <a:gd name="connsiteY569" fmla="*/ 3382013 h 5708294"/>
                    <a:gd name="connsiteX570" fmla="*/ 4786422 w 5744562"/>
                    <a:gd name="connsiteY570" fmla="*/ 3375138 h 5708294"/>
                    <a:gd name="connsiteX571" fmla="*/ 4776452 w 5744562"/>
                    <a:gd name="connsiteY571" fmla="*/ 3343783 h 5708294"/>
                    <a:gd name="connsiteX572" fmla="*/ 4759952 w 5744562"/>
                    <a:gd name="connsiteY572" fmla="*/ 3267746 h 5708294"/>
                    <a:gd name="connsiteX573" fmla="*/ 4765910 w 5744562"/>
                    <a:gd name="connsiteY573" fmla="*/ 3210317 h 5708294"/>
                    <a:gd name="connsiteX574" fmla="*/ 4758702 w 5744562"/>
                    <a:gd name="connsiteY574" fmla="*/ 3215683 h 5708294"/>
                    <a:gd name="connsiteX575" fmla="*/ 4722242 w 5744562"/>
                    <a:gd name="connsiteY575" fmla="*/ 3225159 h 5708294"/>
                    <a:gd name="connsiteX576" fmla="*/ 4712022 w 5744562"/>
                    <a:gd name="connsiteY576" fmla="*/ 3187099 h 5708294"/>
                    <a:gd name="connsiteX577" fmla="*/ 4735672 w 5744562"/>
                    <a:gd name="connsiteY577" fmla="*/ 3094962 h 5708294"/>
                    <a:gd name="connsiteX578" fmla="*/ 4755126 w 5744562"/>
                    <a:gd name="connsiteY578" fmla="*/ 3033089 h 5708294"/>
                    <a:gd name="connsiteX579" fmla="*/ 4724612 w 5744562"/>
                    <a:gd name="connsiteY579" fmla="*/ 3059248 h 5708294"/>
                    <a:gd name="connsiteX580" fmla="*/ 4690846 w 5744562"/>
                    <a:gd name="connsiteY580" fmla="*/ 2998218 h 5708294"/>
                    <a:gd name="connsiteX581" fmla="*/ 4701076 w 5744562"/>
                    <a:gd name="connsiteY581" fmla="*/ 2962168 h 5708294"/>
                    <a:gd name="connsiteX582" fmla="*/ 4709378 w 5744562"/>
                    <a:gd name="connsiteY582" fmla="*/ 2924106 h 5708294"/>
                    <a:gd name="connsiteX583" fmla="*/ 4693298 w 5744562"/>
                    <a:gd name="connsiteY583" fmla="*/ 2846895 h 5708294"/>
                    <a:gd name="connsiteX584" fmla="*/ 4736466 w 5744562"/>
                    <a:gd name="connsiteY584" fmla="*/ 2818639 h 5708294"/>
                    <a:gd name="connsiteX585" fmla="*/ 4823218 w 5744562"/>
                    <a:gd name="connsiteY585" fmla="*/ 2779482 h 5708294"/>
                    <a:gd name="connsiteX586" fmla="*/ 4836548 w 5744562"/>
                    <a:gd name="connsiteY586" fmla="*/ 2764391 h 5708294"/>
                    <a:gd name="connsiteX587" fmla="*/ 4929182 w 5744562"/>
                    <a:gd name="connsiteY587" fmla="*/ 2634691 h 5708294"/>
                    <a:gd name="connsiteX588" fmla="*/ 4919800 w 5744562"/>
                    <a:gd name="connsiteY588" fmla="*/ 2594284 h 5708294"/>
                    <a:gd name="connsiteX589" fmla="*/ 4905218 w 5744562"/>
                    <a:gd name="connsiteY589" fmla="*/ 2575840 h 5708294"/>
                    <a:gd name="connsiteX590" fmla="*/ 4858788 w 5744562"/>
                    <a:gd name="connsiteY590" fmla="*/ 2553962 h 5708294"/>
                    <a:gd name="connsiteX591" fmla="*/ 4785538 w 5744562"/>
                    <a:gd name="connsiteY591" fmla="*/ 2533091 h 5708294"/>
                    <a:gd name="connsiteX592" fmla="*/ 4776574 w 5744562"/>
                    <a:gd name="connsiteY592" fmla="*/ 2510036 h 5708294"/>
                    <a:gd name="connsiteX593" fmla="*/ 4798452 w 5744562"/>
                    <a:gd name="connsiteY593" fmla="*/ 2500645 h 5708294"/>
                    <a:gd name="connsiteX594" fmla="*/ 4852178 w 5744562"/>
                    <a:gd name="connsiteY594" fmla="*/ 2494689 h 5708294"/>
                    <a:gd name="connsiteX595" fmla="*/ 4840284 w 5744562"/>
                    <a:gd name="connsiteY595" fmla="*/ 2442797 h 5708294"/>
                    <a:gd name="connsiteX596" fmla="*/ 4837604 w 5744562"/>
                    <a:gd name="connsiteY596" fmla="*/ 2420664 h 5708294"/>
                    <a:gd name="connsiteX597" fmla="*/ 4819672 w 5744562"/>
                    <a:gd name="connsiteY597" fmla="*/ 2393082 h 5708294"/>
                    <a:gd name="connsiteX598" fmla="*/ 4752370 w 5744562"/>
                    <a:gd name="connsiteY598" fmla="*/ 2388896 h 5708294"/>
                    <a:gd name="connsiteX599" fmla="*/ 4726810 w 5744562"/>
                    <a:gd name="connsiteY599" fmla="*/ 2367854 h 5708294"/>
                    <a:gd name="connsiteX600" fmla="*/ 4698660 w 5744562"/>
                    <a:gd name="connsiteY600" fmla="*/ 2283685 h 5708294"/>
                    <a:gd name="connsiteX601" fmla="*/ 4714342 w 5744562"/>
                    <a:gd name="connsiteY601" fmla="*/ 2232376 h 5708294"/>
                    <a:gd name="connsiteX602" fmla="*/ 4686182 w 5744562"/>
                    <a:gd name="connsiteY602" fmla="*/ 2222318 h 5708294"/>
                    <a:gd name="connsiteX603" fmla="*/ 4665816 w 5744562"/>
                    <a:gd name="connsiteY603" fmla="*/ 2197839 h 5708294"/>
                    <a:gd name="connsiteX604" fmla="*/ 4634978 w 5744562"/>
                    <a:gd name="connsiteY604" fmla="*/ 2165648 h 5708294"/>
                    <a:gd name="connsiteX605" fmla="*/ 4610760 w 5744562"/>
                    <a:gd name="connsiteY605" fmla="*/ 2137146 h 5708294"/>
                    <a:gd name="connsiteX606" fmla="*/ 4589980 w 5744562"/>
                    <a:gd name="connsiteY606" fmla="*/ 2095313 h 5708294"/>
                    <a:gd name="connsiteX607" fmla="*/ 4564764 w 5744562"/>
                    <a:gd name="connsiteY607" fmla="*/ 2021455 h 5708294"/>
                    <a:gd name="connsiteX608" fmla="*/ 4549512 w 5744562"/>
                    <a:gd name="connsiteY608" fmla="*/ 1997479 h 5708294"/>
                    <a:gd name="connsiteX609" fmla="*/ 4433344 w 5744562"/>
                    <a:gd name="connsiteY609" fmla="*/ 2011571 h 5708294"/>
                    <a:gd name="connsiteX610" fmla="*/ 4411218 w 5744562"/>
                    <a:gd name="connsiteY610" fmla="*/ 1995727 h 5708294"/>
                    <a:gd name="connsiteX611" fmla="*/ 4414910 w 5744562"/>
                    <a:gd name="connsiteY611" fmla="*/ 1970576 h 5708294"/>
                    <a:gd name="connsiteX612" fmla="*/ 4382150 w 5744562"/>
                    <a:gd name="connsiteY612" fmla="*/ 1899318 h 5708294"/>
                    <a:gd name="connsiteX613" fmla="*/ 4357846 w 5744562"/>
                    <a:gd name="connsiteY613" fmla="*/ 1874756 h 5708294"/>
                    <a:gd name="connsiteX614" fmla="*/ 4265744 w 5744562"/>
                    <a:gd name="connsiteY614" fmla="*/ 1814065 h 5708294"/>
                    <a:gd name="connsiteX615" fmla="*/ 4252668 w 5744562"/>
                    <a:gd name="connsiteY615" fmla="*/ 1817335 h 5708294"/>
                    <a:gd name="connsiteX616" fmla="*/ 4224508 w 5744562"/>
                    <a:gd name="connsiteY616" fmla="*/ 1807277 h 5708294"/>
                    <a:gd name="connsiteX617" fmla="*/ 4235828 w 5744562"/>
                    <a:gd name="connsiteY617" fmla="*/ 1775586 h 5708294"/>
                    <a:gd name="connsiteX618" fmla="*/ 4274890 w 5744562"/>
                    <a:gd name="connsiteY618" fmla="*/ 1736600 h 5708294"/>
                    <a:gd name="connsiteX619" fmla="*/ 4310598 w 5744562"/>
                    <a:gd name="connsiteY619" fmla="*/ 1725532 h 5708294"/>
                    <a:gd name="connsiteX620" fmla="*/ 4380334 w 5744562"/>
                    <a:gd name="connsiteY620" fmla="*/ 1708089 h 5708294"/>
                    <a:gd name="connsiteX621" fmla="*/ 4384694 w 5744562"/>
                    <a:gd name="connsiteY621" fmla="*/ 1688471 h 5708294"/>
                    <a:gd name="connsiteX622" fmla="*/ 4367606 w 5744562"/>
                    <a:gd name="connsiteY622" fmla="*/ 1621487 h 5708294"/>
                    <a:gd name="connsiteX623" fmla="*/ 4398544 w 5744562"/>
                    <a:gd name="connsiteY623" fmla="*/ 1557100 h 5708294"/>
                    <a:gd name="connsiteX624" fmla="*/ 4411956 w 5744562"/>
                    <a:gd name="connsiteY624" fmla="*/ 1538069 h 5708294"/>
                    <a:gd name="connsiteX625" fmla="*/ 4388908 w 5744562"/>
                    <a:gd name="connsiteY625" fmla="*/ 1528512 h 5708294"/>
                    <a:gd name="connsiteX626" fmla="*/ 4331834 w 5744562"/>
                    <a:gd name="connsiteY626" fmla="*/ 1506803 h 5708294"/>
                    <a:gd name="connsiteX627" fmla="*/ 4241652 w 5744562"/>
                    <a:gd name="connsiteY627" fmla="*/ 1503707 h 5708294"/>
                    <a:gd name="connsiteX628" fmla="*/ 4156154 w 5744562"/>
                    <a:gd name="connsiteY628" fmla="*/ 1539342 h 5708294"/>
                    <a:gd name="connsiteX629" fmla="*/ 4136124 w 5744562"/>
                    <a:gd name="connsiteY629" fmla="*/ 1536158 h 5708294"/>
                    <a:gd name="connsiteX630" fmla="*/ 4134284 w 5744562"/>
                    <a:gd name="connsiteY630" fmla="*/ 1511677 h 5708294"/>
                    <a:gd name="connsiteX631" fmla="*/ 4203438 w 5744562"/>
                    <a:gd name="connsiteY631" fmla="*/ 1466235 h 5708294"/>
                    <a:gd name="connsiteX632" fmla="*/ 4270576 w 5744562"/>
                    <a:gd name="connsiteY632" fmla="*/ 1441247 h 5708294"/>
                    <a:gd name="connsiteX633" fmla="*/ 4279298 w 5744562"/>
                    <a:gd name="connsiteY633" fmla="*/ 1402011 h 5708294"/>
                    <a:gd name="connsiteX634" fmla="*/ 4240830 w 5744562"/>
                    <a:gd name="connsiteY634" fmla="*/ 1394888 h 5708294"/>
                    <a:gd name="connsiteX635" fmla="*/ 4190706 w 5744562"/>
                    <a:gd name="connsiteY635" fmla="*/ 1416689 h 5708294"/>
                    <a:gd name="connsiteX636" fmla="*/ 4146526 w 5744562"/>
                    <a:gd name="connsiteY636" fmla="*/ 1473699 h 5708294"/>
                    <a:gd name="connsiteX637" fmla="*/ 4079972 w 5744562"/>
                    <a:gd name="connsiteY637" fmla="*/ 1508160 h 5708294"/>
                    <a:gd name="connsiteX638" fmla="*/ 4035554 w 5744562"/>
                    <a:gd name="connsiteY638" fmla="*/ 1484353 h 5708294"/>
                    <a:gd name="connsiteX639" fmla="*/ 3997852 w 5744562"/>
                    <a:gd name="connsiteY639" fmla="*/ 1386184 h 5708294"/>
                    <a:gd name="connsiteX640" fmla="*/ 3999448 w 5744562"/>
                    <a:gd name="connsiteY640" fmla="*/ 1366901 h 5708294"/>
                    <a:gd name="connsiteX641" fmla="*/ 3993506 w 5744562"/>
                    <a:gd name="connsiteY641" fmla="*/ 1313164 h 5708294"/>
                    <a:gd name="connsiteX642" fmla="*/ 4018570 w 5744562"/>
                    <a:gd name="connsiteY642" fmla="*/ 1265208 h 5708294"/>
                    <a:gd name="connsiteX643" fmla="*/ 3907024 w 5744562"/>
                    <a:gd name="connsiteY643" fmla="*/ 1192278 h 5708294"/>
                    <a:gd name="connsiteX644" fmla="*/ 3923300 w 5744562"/>
                    <a:gd name="connsiteY644" fmla="*/ 1094860 h 5708294"/>
                    <a:gd name="connsiteX645" fmla="*/ 3914588 w 5744562"/>
                    <a:gd name="connsiteY645" fmla="*/ 1059985 h 5708294"/>
                    <a:gd name="connsiteX646" fmla="*/ 3848126 w 5744562"/>
                    <a:gd name="connsiteY646" fmla="*/ 1053449 h 5708294"/>
                    <a:gd name="connsiteX647" fmla="*/ 3801274 w 5744562"/>
                    <a:gd name="connsiteY647" fmla="*/ 1051273 h 5708294"/>
                    <a:gd name="connsiteX648" fmla="*/ 3720062 w 5744562"/>
                    <a:gd name="connsiteY648" fmla="*/ 1015647 h 5708294"/>
                    <a:gd name="connsiteX649" fmla="*/ 3682342 w 5744562"/>
                    <a:gd name="connsiteY649" fmla="*/ 1028644 h 5708294"/>
                    <a:gd name="connsiteX650" fmla="*/ 3612022 w 5744562"/>
                    <a:gd name="connsiteY650" fmla="*/ 1036613 h 5708294"/>
                    <a:gd name="connsiteX651" fmla="*/ 3613114 w 5744562"/>
                    <a:gd name="connsiteY651" fmla="*/ 1022445 h 5708294"/>
                    <a:gd name="connsiteX652" fmla="*/ 3600462 w 5744562"/>
                    <a:gd name="connsiteY652" fmla="*/ 987486 h 5708294"/>
                    <a:gd name="connsiteX653" fmla="*/ 3570794 w 5744562"/>
                    <a:gd name="connsiteY653" fmla="*/ 974242 h 5708294"/>
                    <a:gd name="connsiteX654" fmla="*/ 3563088 w 5744562"/>
                    <a:gd name="connsiteY654" fmla="*/ 947667 h 5708294"/>
                    <a:gd name="connsiteX655" fmla="*/ 3565858 w 5744562"/>
                    <a:gd name="connsiteY655" fmla="*/ 910276 h 5708294"/>
                    <a:gd name="connsiteX656" fmla="*/ 3520430 w 5744562"/>
                    <a:gd name="connsiteY656" fmla="*/ 915226 h 5708294"/>
                    <a:gd name="connsiteX657" fmla="*/ 3519592 w 5744562"/>
                    <a:gd name="connsiteY657" fmla="*/ 917573 h 5708294"/>
                    <a:gd name="connsiteX658" fmla="*/ 3471062 w 5744562"/>
                    <a:gd name="connsiteY658" fmla="*/ 938619 h 5708294"/>
                    <a:gd name="connsiteX659" fmla="*/ 3453048 w 5744562"/>
                    <a:gd name="connsiteY659" fmla="*/ 877922 h 5708294"/>
                    <a:gd name="connsiteX660" fmla="*/ 3520698 w 5744562"/>
                    <a:gd name="connsiteY660" fmla="*/ 810766 h 5708294"/>
                    <a:gd name="connsiteX661" fmla="*/ 3542408 w 5744562"/>
                    <a:gd name="connsiteY661" fmla="*/ 790727 h 5708294"/>
                    <a:gd name="connsiteX662" fmla="*/ 3466642 w 5744562"/>
                    <a:gd name="connsiteY662" fmla="*/ 776899 h 5708294"/>
                    <a:gd name="connsiteX663" fmla="*/ 3478046 w 5744562"/>
                    <a:gd name="connsiteY663" fmla="*/ 741268 h 5708294"/>
                    <a:gd name="connsiteX664" fmla="*/ 3421884 w 5744562"/>
                    <a:gd name="connsiteY664" fmla="*/ 787382 h 5708294"/>
                    <a:gd name="connsiteX665" fmla="*/ 3403772 w 5744562"/>
                    <a:gd name="connsiteY665" fmla="*/ 841792 h 5708294"/>
                    <a:gd name="connsiteX666" fmla="*/ 3380216 w 5744562"/>
                    <a:gd name="connsiteY666" fmla="*/ 874406 h 5708294"/>
                    <a:gd name="connsiteX667" fmla="*/ 3362118 w 5744562"/>
                    <a:gd name="connsiteY667" fmla="*/ 836179 h 5708294"/>
                    <a:gd name="connsiteX668" fmla="*/ 3366144 w 5744562"/>
                    <a:gd name="connsiteY668" fmla="*/ 813793 h 5708294"/>
                    <a:gd name="connsiteX669" fmla="*/ 3316614 w 5744562"/>
                    <a:gd name="connsiteY669" fmla="*/ 770956 h 5708294"/>
                    <a:gd name="connsiteX670" fmla="*/ 3307394 w 5744562"/>
                    <a:gd name="connsiteY670" fmla="*/ 778250 h 5708294"/>
                    <a:gd name="connsiteX671" fmla="*/ 3258604 w 5744562"/>
                    <a:gd name="connsiteY671" fmla="*/ 848173 h 5708294"/>
                    <a:gd name="connsiteX672" fmla="*/ 3260362 w 5744562"/>
                    <a:gd name="connsiteY672" fmla="*/ 876593 h 5708294"/>
                    <a:gd name="connsiteX673" fmla="*/ 3263540 w 5744562"/>
                    <a:gd name="connsiteY673" fmla="*/ 912139 h 5708294"/>
                    <a:gd name="connsiteX674" fmla="*/ 3230934 w 5744562"/>
                    <a:gd name="connsiteY674" fmla="*/ 925639 h 5708294"/>
                    <a:gd name="connsiteX675" fmla="*/ 3085770 w 5744562"/>
                    <a:gd name="connsiteY675" fmla="*/ 913492 h 5708294"/>
                    <a:gd name="connsiteX676" fmla="*/ 3059372 w 5744562"/>
                    <a:gd name="connsiteY676" fmla="*/ 894798 h 5708294"/>
                    <a:gd name="connsiteX677" fmla="*/ 3076474 w 5744562"/>
                    <a:gd name="connsiteY677" fmla="*/ 869144 h 5708294"/>
                    <a:gd name="connsiteX678" fmla="*/ 3110674 w 5744562"/>
                    <a:gd name="connsiteY678" fmla="*/ 836362 h 5708294"/>
                    <a:gd name="connsiteX679" fmla="*/ 3137832 w 5744562"/>
                    <a:gd name="connsiteY679" fmla="*/ 819593 h 5708294"/>
                    <a:gd name="connsiteX680" fmla="*/ 3201038 w 5744562"/>
                    <a:gd name="connsiteY680" fmla="*/ 757466 h 5708294"/>
                    <a:gd name="connsiteX681" fmla="*/ 3213446 w 5744562"/>
                    <a:gd name="connsiteY681" fmla="*/ 730134 h 5708294"/>
                    <a:gd name="connsiteX682" fmla="*/ 3180598 w 5744562"/>
                    <a:gd name="connsiteY682" fmla="*/ 681345 h 5708294"/>
                    <a:gd name="connsiteX683" fmla="*/ 3144224 w 5744562"/>
                    <a:gd name="connsiteY683" fmla="*/ 668353 h 5708294"/>
                    <a:gd name="connsiteX684" fmla="*/ 3113546 w 5744562"/>
                    <a:gd name="connsiteY684" fmla="*/ 683864 h 5708294"/>
                    <a:gd name="connsiteX685" fmla="*/ 3098368 w 5744562"/>
                    <a:gd name="connsiteY685" fmla="*/ 730058 h 5708294"/>
                    <a:gd name="connsiteX686" fmla="*/ 3049082 w 5744562"/>
                    <a:gd name="connsiteY686" fmla="*/ 749511 h 5708294"/>
                    <a:gd name="connsiteX687" fmla="*/ 2938780 w 5744562"/>
                    <a:gd name="connsiteY687" fmla="*/ 765698 h 5708294"/>
                    <a:gd name="connsiteX688" fmla="*/ 2873242 w 5744562"/>
                    <a:gd name="connsiteY688" fmla="*/ 734348 h 5708294"/>
                    <a:gd name="connsiteX689" fmla="*/ 2856654 w 5744562"/>
                    <a:gd name="connsiteY689" fmla="*/ 699305 h 5708294"/>
                    <a:gd name="connsiteX690" fmla="*/ 2847438 w 5744562"/>
                    <a:gd name="connsiteY690" fmla="*/ 669544 h 5708294"/>
                    <a:gd name="connsiteX691" fmla="*/ 2802182 w 5744562"/>
                    <a:gd name="connsiteY691" fmla="*/ 629558 h 5708294"/>
                    <a:gd name="connsiteX692" fmla="*/ 2779302 w 5744562"/>
                    <a:gd name="connsiteY692" fmla="*/ 630649 h 5708294"/>
                    <a:gd name="connsiteX693" fmla="*/ 2716684 w 5744562"/>
                    <a:gd name="connsiteY693" fmla="*/ 702248 h 5708294"/>
                    <a:gd name="connsiteX694" fmla="*/ 2687764 w 5744562"/>
                    <a:gd name="connsiteY694" fmla="*/ 709125 h 5708294"/>
                    <a:gd name="connsiteX695" fmla="*/ 2606806 w 5744562"/>
                    <a:gd name="connsiteY695" fmla="*/ 661679 h 5708294"/>
                    <a:gd name="connsiteX696" fmla="*/ 2590976 w 5744562"/>
                    <a:gd name="connsiteY696" fmla="*/ 591174 h 5708294"/>
                    <a:gd name="connsiteX697" fmla="*/ 2525354 w 5744562"/>
                    <a:gd name="connsiteY697" fmla="*/ 563764 h 5708294"/>
                    <a:gd name="connsiteX698" fmla="*/ 2508086 w 5744562"/>
                    <a:gd name="connsiteY698" fmla="*/ 578771 h 5708294"/>
                    <a:gd name="connsiteX699" fmla="*/ 2478082 w 5744562"/>
                    <a:gd name="connsiteY699" fmla="*/ 581289 h 5708294"/>
                    <a:gd name="connsiteX700" fmla="*/ 2402484 w 5744562"/>
                    <a:gd name="connsiteY700" fmla="*/ 559580 h 5708294"/>
                    <a:gd name="connsiteX701" fmla="*/ 2393936 w 5744562"/>
                    <a:gd name="connsiteY701" fmla="*/ 553880 h 5708294"/>
                    <a:gd name="connsiteX702" fmla="*/ 2452692 w 5744562"/>
                    <a:gd name="connsiteY702" fmla="*/ 533840 h 5708294"/>
                    <a:gd name="connsiteX703" fmla="*/ 2507002 w 5744562"/>
                    <a:gd name="connsiteY703" fmla="*/ 537356 h 5708294"/>
                    <a:gd name="connsiteX704" fmla="*/ 2714876 w 5744562"/>
                    <a:gd name="connsiteY704" fmla="*/ 455437 h 5708294"/>
                    <a:gd name="connsiteX705" fmla="*/ 2749744 w 5744562"/>
                    <a:gd name="connsiteY705" fmla="*/ 428188 h 5708294"/>
                    <a:gd name="connsiteX706" fmla="*/ 2776150 w 5744562"/>
                    <a:gd name="connsiteY706" fmla="*/ 409827 h 5708294"/>
                    <a:gd name="connsiteX707" fmla="*/ 2830632 w 5744562"/>
                    <a:gd name="connsiteY707" fmla="*/ 386935 h 5708294"/>
                    <a:gd name="connsiteX708" fmla="*/ 2840102 w 5744562"/>
                    <a:gd name="connsiteY708" fmla="*/ 386348 h 5708294"/>
                    <a:gd name="connsiteX709" fmla="*/ 2923500 w 5744562"/>
                    <a:gd name="connsiteY709" fmla="*/ 375109 h 5708294"/>
                    <a:gd name="connsiteX710" fmla="*/ 3007988 w 5744562"/>
                    <a:gd name="connsiteY710" fmla="*/ 349702 h 5708294"/>
                    <a:gd name="connsiteX711" fmla="*/ 3019890 w 5744562"/>
                    <a:gd name="connsiteY711" fmla="*/ 346012 h 5708294"/>
                    <a:gd name="connsiteX712" fmla="*/ 3059968 w 5744562"/>
                    <a:gd name="connsiteY712" fmla="*/ 259742 h 5708294"/>
                    <a:gd name="connsiteX713" fmla="*/ 3083188 w 5744562"/>
                    <a:gd name="connsiteY713" fmla="*/ 224363 h 5708294"/>
                    <a:gd name="connsiteX714" fmla="*/ 3107296 w 5744562"/>
                    <a:gd name="connsiteY714" fmla="*/ 216596 h 5708294"/>
                    <a:gd name="connsiteX715" fmla="*/ 1115672 w 5744562"/>
                    <a:gd name="connsiteY715" fmla="*/ 0 h 5708294"/>
                    <a:gd name="connsiteX716" fmla="*/ 1129684 w 5744562"/>
                    <a:gd name="connsiteY716" fmla="*/ 64533 h 5708294"/>
                    <a:gd name="connsiteX717" fmla="*/ 1190312 w 5744562"/>
                    <a:gd name="connsiteY717" fmla="*/ 124553 h 5708294"/>
                    <a:gd name="connsiteX718" fmla="*/ 1329416 w 5744562"/>
                    <a:gd name="connsiteY718" fmla="*/ 164979 h 5708294"/>
                    <a:gd name="connsiteX719" fmla="*/ 1361286 w 5744562"/>
                    <a:gd name="connsiteY719" fmla="*/ 223987 h 5708294"/>
                    <a:gd name="connsiteX720" fmla="*/ 1360364 w 5744562"/>
                    <a:gd name="connsiteY720" fmla="*/ 230272 h 5708294"/>
                    <a:gd name="connsiteX721" fmla="*/ 1356850 w 5744562"/>
                    <a:gd name="connsiteY721" fmla="*/ 266056 h 5708294"/>
                    <a:gd name="connsiteX722" fmla="*/ 1387874 w 5744562"/>
                    <a:gd name="connsiteY722" fmla="*/ 271846 h 5708294"/>
                    <a:gd name="connsiteX723" fmla="*/ 1463004 w 5744562"/>
                    <a:gd name="connsiteY723" fmla="*/ 317202 h 5708294"/>
                    <a:gd name="connsiteX724" fmla="*/ 1519268 w 5744562"/>
                    <a:gd name="connsiteY724" fmla="*/ 341268 h 5708294"/>
                    <a:gd name="connsiteX725" fmla="*/ 1587856 w 5744562"/>
                    <a:gd name="connsiteY725" fmla="*/ 360475 h 5708294"/>
                    <a:gd name="connsiteX726" fmla="*/ 1659712 w 5744562"/>
                    <a:gd name="connsiteY726" fmla="*/ 374236 h 5708294"/>
                    <a:gd name="connsiteX727" fmla="*/ 1701058 w 5744562"/>
                    <a:gd name="connsiteY727" fmla="*/ 432659 h 5708294"/>
                    <a:gd name="connsiteX728" fmla="*/ 1783988 w 5744562"/>
                    <a:gd name="connsiteY728" fmla="*/ 482123 h 5708294"/>
                    <a:gd name="connsiteX729" fmla="*/ 1777360 w 5744562"/>
                    <a:gd name="connsiteY729" fmla="*/ 459914 h 5708294"/>
                    <a:gd name="connsiteX730" fmla="*/ 1677574 w 5744562"/>
                    <a:gd name="connsiteY730" fmla="*/ 387230 h 5708294"/>
                    <a:gd name="connsiteX731" fmla="*/ 1661224 w 5744562"/>
                    <a:gd name="connsiteY731" fmla="*/ 377421 h 5708294"/>
                    <a:gd name="connsiteX732" fmla="*/ 1662984 w 5744562"/>
                    <a:gd name="connsiteY732" fmla="*/ 368790 h 5708294"/>
                    <a:gd name="connsiteX733" fmla="*/ 1767878 w 5744562"/>
                    <a:gd name="connsiteY733" fmla="*/ 404934 h 5708294"/>
                    <a:gd name="connsiteX734" fmla="*/ 1850146 w 5744562"/>
                    <a:gd name="connsiteY734" fmla="*/ 522953 h 5708294"/>
                    <a:gd name="connsiteX735" fmla="*/ 1856860 w 5744562"/>
                    <a:gd name="connsiteY735" fmla="*/ 559745 h 5708294"/>
                    <a:gd name="connsiteX736" fmla="*/ 1734608 w 5744562"/>
                    <a:gd name="connsiteY736" fmla="*/ 524015 h 5708294"/>
                    <a:gd name="connsiteX737" fmla="*/ 1554078 w 5744562"/>
                    <a:gd name="connsiteY737" fmla="*/ 447626 h 5708294"/>
                    <a:gd name="connsiteX738" fmla="*/ 1525486 w 5744562"/>
                    <a:gd name="connsiteY738" fmla="*/ 438735 h 5708294"/>
                    <a:gd name="connsiteX739" fmla="*/ 1497066 w 5744562"/>
                    <a:gd name="connsiteY739" fmla="*/ 459010 h 5708294"/>
                    <a:gd name="connsiteX740" fmla="*/ 1506714 w 5744562"/>
                    <a:gd name="connsiteY740" fmla="*/ 487590 h 5708294"/>
                    <a:gd name="connsiteX741" fmla="*/ 1554426 w 5744562"/>
                    <a:gd name="connsiteY741" fmla="*/ 524476 h 5708294"/>
                    <a:gd name="connsiteX742" fmla="*/ 1569180 w 5744562"/>
                    <a:gd name="connsiteY742" fmla="*/ 516518 h 5708294"/>
                    <a:gd name="connsiteX743" fmla="*/ 1585274 w 5744562"/>
                    <a:gd name="connsiteY743" fmla="*/ 482580 h 5708294"/>
                    <a:gd name="connsiteX744" fmla="*/ 1615212 w 5744562"/>
                    <a:gd name="connsiteY744" fmla="*/ 502533 h 5708294"/>
                    <a:gd name="connsiteX745" fmla="*/ 1613036 w 5744562"/>
                    <a:gd name="connsiteY745" fmla="*/ 549380 h 5708294"/>
                    <a:gd name="connsiteX746" fmla="*/ 1606002 w 5744562"/>
                    <a:gd name="connsiteY746" fmla="*/ 602429 h 5708294"/>
                    <a:gd name="connsiteX747" fmla="*/ 1609442 w 5744562"/>
                    <a:gd name="connsiteY747" fmla="*/ 626146 h 5708294"/>
                    <a:gd name="connsiteX748" fmla="*/ 1582864 w 5744562"/>
                    <a:gd name="connsiteY748" fmla="*/ 633850 h 5708294"/>
                    <a:gd name="connsiteX749" fmla="*/ 1499186 w 5744562"/>
                    <a:gd name="connsiteY749" fmla="*/ 619836 h 5708294"/>
                    <a:gd name="connsiteX750" fmla="*/ 1472018 w 5744562"/>
                    <a:gd name="connsiteY750" fmla="*/ 599548 h 5708294"/>
                    <a:gd name="connsiteX751" fmla="*/ 1449798 w 5744562"/>
                    <a:gd name="connsiteY751" fmla="*/ 587642 h 5708294"/>
                    <a:gd name="connsiteX752" fmla="*/ 1446448 w 5744562"/>
                    <a:gd name="connsiteY752" fmla="*/ 615549 h 5708294"/>
                    <a:gd name="connsiteX753" fmla="*/ 1455258 w 5744562"/>
                    <a:gd name="connsiteY753" fmla="*/ 664997 h 5708294"/>
                    <a:gd name="connsiteX754" fmla="*/ 1414766 w 5744562"/>
                    <a:gd name="connsiteY754" fmla="*/ 696833 h 5708294"/>
                    <a:gd name="connsiteX755" fmla="*/ 1362952 w 5744562"/>
                    <a:gd name="connsiteY755" fmla="*/ 704784 h 5708294"/>
                    <a:gd name="connsiteX756" fmla="*/ 1399516 w 5744562"/>
                    <a:gd name="connsiteY756" fmla="*/ 765467 h 5708294"/>
                    <a:gd name="connsiteX757" fmla="*/ 1405220 w 5744562"/>
                    <a:gd name="connsiteY757" fmla="*/ 793963 h 5708294"/>
                    <a:gd name="connsiteX758" fmla="*/ 1375380 w 5744562"/>
                    <a:gd name="connsiteY758" fmla="*/ 844156 h 5708294"/>
                    <a:gd name="connsiteX759" fmla="*/ 1346202 w 5744562"/>
                    <a:gd name="connsiteY759" fmla="*/ 844317 h 5708294"/>
                    <a:gd name="connsiteX760" fmla="*/ 1310564 w 5744562"/>
                    <a:gd name="connsiteY760" fmla="*/ 814390 h 5708294"/>
                    <a:gd name="connsiteX761" fmla="*/ 1343424 w 5744562"/>
                    <a:gd name="connsiteY761" fmla="*/ 770566 h 5708294"/>
                    <a:gd name="connsiteX762" fmla="*/ 1338560 w 5744562"/>
                    <a:gd name="connsiteY762" fmla="*/ 758247 h 5708294"/>
                    <a:gd name="connsiteX763" fmla="*/ 1325896 w 5744562"/>
                    <a:gd name="connsiteY763" fmla="*/ 741817 h 5708294"/>
                    <a:gd name="connsiteX764" fmla="*/ 1310974 w 5744562"/>
                    <a:gd name="connsiteY764" fmla="*/ 757653 h 5708294"/>
                    <a:gd name="connsiteX765" fmla="*/ 1253966 w 5744562"/>
                    <a:gd name="connsiteY765" fmla="*/ 787559 h 5708294"/>
                    <a:gd name="connsiteX766" fmla="*/ 1220342 w 5744562"/>
                    <a:gd name="connsiteY766" fmla="*/ 792746 h 5708294"/>
                    <a:gd name="connsiteX767" fmla="*/ 1240890 w 5744562"/>
                    <a:gd name="connsiteY767" fmla="*/ 827867 h 5708294"/>
                    <a:gd name="connsiteX768" fmla="*/ 1279880 w 5744562"/>
                    <a:gd name="connsiteY768" fmla="*/ 848409 h 5708294"/>
                    <a:gd name="connsiteX769" fmla="*/ 1293136 w 5744562"/>
                    <a:gd name="connsiteY769" fmla="*/ 892829 h 5708294"/>
                    <a:gd name="connsiteX770" fmla="*/ 1259098 w 5744562"/>
                    <a:gd name="connsiteY770" fmla="*/ 917712 h 5708294"/>
                    <a:gd name="connsiteX771" fmla="*/ 1189678 w 5744562"/>
                    <a:gd name="connsiteY771" fmla="*/ 937893 h 5708294"/>
                    <a:gd name="connsiteX772" fmla="*/ 1147002 w 5744562"/>
                    <a:gd name="connsiteY772" fmla="*/ 942493 h 5708294"/>
                    <a:gd name="connsiteX773" fmla="*/ 1145652 w 5744562"/>
                    <a:gd name="connsiteY773" fmla="*/ 894388 h 5708294"/>
                    <a:gd name="connsiteX774" fmla="*/ 1149668 w 5744562"/>
                    <a:gd name="connsiteY774" fmla="*/ 834970 h 5708294"/>
                    <a:gd name="connsiteX775" fmla="*/ 1108164 w 5744562"/>
                    <a:gd name="connsiteY775" fmla="*/ 821467 h 5708294"/>
                    <a:gd name="connsiteX776" fmla="*/ 959120 w 5744562"/>
                    <a:gd name="connsiteY776" fmla="*/ 1046033 h 5708294"/>
                    <a:gd name="connsiteX777" fmla="*/ 881163 w 5744562"/>
                    <a:gd name="connsiteY777" fmla="*/ 1171643 h 5708294"/>
                    <a:gd name="connsiteX778" fmla="*/ 821647 w 5744562"/>
                    <a:gd name="connsiteY778" fmla="*/ 1264151 h 5708294"/>
                    <a:gd name="connsiteX779" fmla="*/ 815108 w 5744562"/>
                    <a:gd name="connsiteY779" fmla="*/ 1275044 h 5708294"/>
                    <a:gd name="connsiteX780" fmla="*/ 778237 w 5744562"/>
                    <a:gd name="connsiteY780" fmla="*/ 1415327 h 5708294"/>
                    <a:gd name="connsiteX781" fmla="*/ 775392 w 5744562"/>
                    <a:gd name="connsiteY781" fmla="*/ 1456643 h 5708294"/>
                    <a:gd name="connsiteX782" fmla="*/ 733734 w 5744562"/>
                    <a:gd name="connsiteY782" fmla="*/ 1543624 h 5708294"/>
                    <a:gd name="connsiteX783" fmla="*/ 709838 w 5744562"/>
                    <a:gd name="connsiteY783" fmla="*/ 1536412 h 5708294"/>
                    <a:gd name="connsiteX784" fmla="*/ 705306 w 5744562"/>
                    <a:gd name="connsiteY784" fmla="*/ 1508335 h 5708294"/>
                    <a:gd name="connsiteX785" fmla="*/ 682000 w 5744562"/>
                    <a:gd name="connsiteY785" fmla="*/ 1529114 h 5708294"/>
                    <a:gd name="connsiteX786" fmla="*/ 677399 w 5744562"/>
                    <a:gd name="connsiteY786" fmla="*/ 1597583 h 5708294"/>
                    <a:gd name="connsiteX787" fmla="*/ 664670 w 5744562"/>
                    <a:gd name="connsiteY787" fmla="*/ 1714740 h 5708294"/>
                    <a:gd name="connsiteX788" fmla="*/ 667690 w 5744562"/>
                    <a:gd name="connsiteY788" fmla="*/ 1721110 h 5708294"/>
                    <a:gd name="connsiteX789" fmla="*/ 700476 w 5744562"/>
                    <a:gd name="connsiteY789" fmla="*/ 1736790 h 5708294"/>
                    <a:gd name="connsiteX790" fmla="*/ 681279 w 5744562"/>
                    <a:gd name="connsiteY790" fmla="*/ 1768297 h 5708294"/>
                    <a:gd name="connsiteX791" fmla="*/ 645574 w 5744562"/>
                    <a:gd name="connsiteY791" fmla="*/ 1853436 h 5708294"/>
                    <a:gd name="connsiteX792" fmla="*/ 594942 w 5744562"/>
                    <a:gd name="connsiteY792" fmla="*/ 1917368 h 5708294"/>
                    <a:gd name="connsiteX793" fmla="*/ 566522 w 5744562"/>
                    <a:gd name="connsiteY793" fmla="*/ 1937643 h 5708294"/>
                    <a:gd name="connsiteX794" fmla="*/ 614905 w 5744562"/>
                    <a:gd name="connsiteY794" fmla="*/ 1980059 h 5708294"/>
                    <a:gd name="connsiteX795" fmla="*/ 603763 w 5744562"/>
                    <a:gd name="connsiteY795" fmla="*/ 2040901 h 5708294"/>
                    <a:gd name="connsiteX796" fmla="*/ 592700 w 5744562"/>
                    <a:gd name="connsiteY796" fmla="*/ 2060761 h 5708294"/>
                    <a:gd name="connsiteX797" fmla="*/ 557992 w 5744562"/>
                    <a:gd name="connsiteY797" fmla="*/ 2098633 h 5708294"/>
                    <a:gd name="connsiteX798" fmla="*/ 537875 w 5744562"/>
                    <a:gd name="connsiteY798" fmla="*/ 2136425 h 5708294"/>
                    <a:gd name="connsiteX799" fmla="*/ 591796 w 5744562"/>
                    <a:gd name="connsiteY799" fmla="*/ 2196694 h 5708294"/>
                    <a:gd name="connsiteX800" fmla="*/ 620139 w 5744562"/>
                    <a:gd name="connsiteY800" fmla="*/ 2217400 h 5708294"/>
                    <a:gd name="connsiteX801" fmla="*/ 644462 w 5744562"/>
                    <a:gd name="connsiteY801" fmla="*/ 2279004 h 5708294"/>
                    <a:gd name="connsiteX802" fmla="*/ 644047 w 5744562"/>
                    <a:gd name="connsiteY802" fmla="*/ 2298699 h 5708294"/>
                    <a:gd name="connsiteX803" fmla="*/ 627708 w 5744562"/>
                    <a:gd name="connsiteY803" fmla="*/ 2381495 h 5708294"/>
                    <a:gd name="connsiteX804" fmla="*/ 614552 w 5744562"/>
                    <a:gd name="connsiteY804" fmla="*/ 2425741 h 5708294"/>
                    <a:gd name="connsiteX805" fmla="*/ 633512 w 5744562"/>
                    <a:gd name="connsiteY805" fmla="*/ 2498658 h 5708294"/>
                    <a:gd name="connsiteX806" fmla="*/ 659093 w 5744562"/>
                    <a:gd name="connsiteY806" fmla="*/ 2556741 h 5708294"/>
                    <a:gd name="connsiteX807" fmla="*/ 613577 w 5744562"/>
                    <a:gd name="connsiteY807" fmla="*/ 2639699 h 5708294"/>
                    <a:gd name="connsiteX808" fmla="*/ 618107 w 5744562"/>
                    <a:gd name="connsiteY808" fmla="*/ 2649254 h 5708294"/>
                    <a:gd name="connsiteX809" fmla="*/ 645109 w 5744562"/>
                    <a:gd name="connsiteY809" fmla="*/ 2677419 h 5708294"/>
                    <a:gd name="connsiteX810" fmla="*/ 612664 w 5744562"/>
                    <a:gd name="connsiteY810" fmla="*/ 2701548 h 5708294"/>
                    <a:gd name="connsiteX811" fmla="*/ 471230 w 5744562"/>
                    <a:gd name="connsiteY811" fmla="*/ 2789930 h 5708294"/>
                    <a:gd name="connsiteX812" fmla="*/ 499501 w 5744562"/>
                    <a:gd name="connsiteY812" fmla="*/ 2888661 h 5708294"/>
                    <a:gd name="connsiteX813" fmla="*/ 532623 w 5744562"/>
                    <a:gd name="connsiteY813" fmla="*/ 2907106 h 5708294"/>
                    <a:gd name="connsiteX814" fmla="*/ 523150 w 5744562"/>
                    <a:gd name="connsiteY814" fmla="*/ 2926211 h 5708294"/>
                    <a:gd name="connsiteX815" fmla="*/ 481312 w 5744562"/>
                    <a:gd name="connsiteY815" fmla="*/ 2928464 h 5708294"/>
                    <a:gd name="connsiteX816" fmla="*/ 413064 w 5744562"/>
                    <a:gd name="connsiteY816" fmla="*/ 2930544 h 5708294"/>
                    <a:gd name="connsiteX817" fmla="*/ 336269 w 5744562"/>
                    <a:gd name="connsiteY817" fmla="*/ 2982486 h 5708294"/>
                    <a:gd name="connsiteX818" fmla="*/ 277916 w 5744562"/>
                    <a:gd name="connsiteY818" fmla="*/ 3001330 h 5708294"/>
                    <a:gd name="connsiteX819" fmla="*/ 258045 w 5744562"/>
                    <a:gd name="connsiteY819" fmla="*/ 3008783 h 5708294"/>
                    <a:gd name="connsiteX820" fmla="*/ 272219 w 5744562"/>
                    <a:gd name="connsiteY820" fmla="*/ 3028398 h 5708294"/>
                    <a:gd name="connsiteX821" fmla="*/ 324039 w 5744562"/>
                    <a:gd name="connsiteY821" fmla="*/ 3057490 h 5708294"/>
                    <a:gd name="connsiteX822" fmla="*/ 354977 w 5744562"/>
                    <a:gd name="connsiteY822" fmla="*/ 3048699 h 5708294"/>
                    <a:gd name="connsiteX823" fmla="*/ 364783 w 5744562"/>
                    <a:gd name="connsiteY823" fmla="*/ 3032358 h 5708294"/>
                    <a:gd name="connsiteX824" fmla="*/ 418358 w 5744562"/>
                    <a:gd name="connsiteY824" fmla="*/ 3015777 h 5708294"/>
                    <a:gd name="connsiteX825" fmla="*/ 429936 w 5744562"/>
                    <a:gd name="connsiteY825" fmla="*/ 3064890 h 5708294"/>
                    <a:gd name="connsiteX826" fmla="*/ 423231 w 5744562"/>
                    <a:gd name="connsiteY826" fmla="*/ 3083661 h 5708294"/>
                    <a:gd name="connsiteX827" fmla="*/ 404468 w 5744562"/>
                    <a:gd name="connsiteY827" fmla="*/ 3206601 h 5708294"/>
                    <a:gd name="connsiteX828" fmla="*/ 432982 w 5744562"/>
                    <a:gd name="connsiteY828" fmla="*/ 3256472 h 5708294"/>
                    <a:gd name="connsiteX829" fmla="*/ 447240 w 5744562"/>
                    <a:gd name="connsiteY829" fmla="*/ 3290668 h 5708294"/>
                    <a:gd name="connsiteX830" fmla="*/ 408508 w 5744562"/>
                    <a:gd name="connsiteY830" fmla="*/ 3313873 h 5708294"/>
                    <a:gd name="connsiteX831" fmla="*/ 348892 w 5744562"/>
                    <a:gd name="connsiteY831" fmla="*/ 3299194 h 5708294"/>
                    <a:gd name="connsiteX832" fmla="*/ 350239 w 5744562"/>
                    <a:gd name="connsiteY832" fmla="*/ 3328778 h 5708294"/>
                    <a:gd name="connsiteX833" fmla="*/ 315449 w 5744562"/>
                    <a:gd name="connsiteY833" fmla="*/ 3370589 h 5708294"/>
                    <a:gd name="connsiteX834" fmla="*/ 144066 w 5744562"/>
                    <a:gd name="connsiteY834" fmla="*/ 3346413 h 5708294"/>
                    <a:gd name="connsiteX835" fmla="*/ 68774 w 5744562"/>
                    <a:gd name="connsiteY835" fmla="*/ 3345977 h 5708294"/>
                    <a:gd name="connsiteX836" fmla="*/ 53494 w 5744562"/>
                    <a:gd name="connsiteY836" fmla="*/ 3348455 h 5708294"/>
                    <a:gd name="connsiteX837" fmla="*/ 39342 w 5744562"/>
                    <a:gd name="connsiteY837" fmla="*/ 3339432 h 5708294"/>
                    <a:gd name="connsiteX838" fmla="*/ 64558 w 5744562"/>
                    <a:gd name="connsiteY838" fmla="*/ 3191018 h 5708294"/>
                    <a:gd name="connsiteX839" fmla="*/ 51134 w 5744562"/>
                    <a:gd name="connsiteY839" fmla="*/ 3135954 h 5708294"/>
                    <a:gd name="connsiteX840" fmla="*/ 14489 w 5744562"/>
                    <a:gd name="connsiteY840" fmla="*/ 3097730 h 5708294"/>
                    <a:gd name="connsiteX841" fmla="*/ 24460 w 5744562"/>
                    <a:gd name="connsiteY841" fmla="*/ 3054991 h 5708294"/>
                    <a:gd name="connsiteX842" fmla="*/ 73747 w 5744562"/>
                    <a:gd name="connsiteY842" fmla="*/ 2961474 h 5708294"/>
                    <a:gd name="connsiteX843" fmla="*/ 68452 w 5744562"/>
                    <a:gd name="connsiteY843" fmla="*/ 2876242 h 5708294"/>
                    <a:gd name="connsiteX844" fmla="*/ 87896 w 5744562"/>
                    <a:gd name="connsiteY844" fmla="*/ 2814398 h 5708294"/>
                    <a:gd name="connsiteX845" fmla="*/ 117404 w 5744562"/>
                    <a:gd name="connsiteY845" fmla="*/ 2779960 h 5708294"/>
                    <a:gd name="connsiteX846" fmla="*/ 242384 w 5744562"/>
                    <a:gd name="connsiteY846" fmla="*/ 2556059 h 5708294"/>
                    <a:gd name="connsiteX847" fmla="*/ 285697 w 5744562"/>
                    <a:gd name="connsiteY847" fmla="*/ 2316215 h 5708294"/>
                    <a:gd name="connsiteX848" fmla="*/ 300077 w 5744562"/>
                    <a:gd name="connsiteY848" fmla="*/ 2046195 h 5708294"/>
                    <a:gd name="connsiteX849" fmla="*/ 333103 w 5744562"/>
                    <a:gd name="connsiteY849" fmla="*/ 1975973 h 5708294"/>
                    <a:gd name="connsiteX850" fmla="*/ 414158 w 5744562"/>
                    <a:gd name="connsiteY850" fmla="*/ 1815753 h 5708294"/>
                    <a:gd name="connsiteX851" fmla="*/ 408263 w 5744562"/>
                    <a:gd name="connsiteY851" fmla="*/ 1646966 h 5708294"/>
                    <a:gd name="connsiteX852" fmla="*/ 404233 w 5744562"/>
                    <a:gd name="connsiteY852" fmla="*/ 1613777 h 5708294"/>
                    <a:gd name="connsiteX853" fmla="*/ 362878 w 5744562"/>
                    <a:gd name="connsiteY853" fmla="*/ 1481271 h 5708294"/>
                    <a:gd name="connsiteX854" fmla="*/ 322364 w 5744562"/>
                    <a:gd name="connsiteY854" fmla="*/ 1364938 h 5708294"/>
                    <a:gd name="connsiteX855" fmla="*/ 318995 w 5744562"/>
                    <a:gd name="connsiteY855" fmla="*/ 1263196 h 5708294"/>
                    <a:gd name="connsiteX856" fmla="*/ 296354 w 5744562"/>
                    <a:gd name="connsiteY856" fmla="*/ 1233944 h 5708294"/>
                    <a:gd name="connsiteX857" fmla="*/ 257452 w 5744562"/>
                    <a:gd name="connsiteY857" fmla="*/ 1246505 h 5708294"/>
                    <a:gd name="connsiteX858" fmla="*/ 183349 w 5744562"/>
                    <a:gd name="connsiteY858" fmla="*/ 1357615 h 5708294"/>
                    <a:gd name="connsiteX859" fmla="*/ 105636 w 5744562"/>
                    <a:gd name="connsiteY859" fmla="*/ 1434364 h 5708294"/>
                    <a:gd name="connsiteX860" fmla="*/ 70505 w 5744562"/>
                    <a:gd name="connsiteY860" fmla="*/ 1436367 h 5708294"/>
                    <a:gd name="connsiteX861" fmla="*/ 27915 w 5744562"/>
                    <a:gd name="connsiteY861" fmla="*/ 1455549 h 5708294"/>
                    <a:gd name="connsiteX862" fmla="*/ 0 w 5744562"/>
                    <a:gd name="connsiteY862" fmla="*/ 1489233 h 5708294"/>
                    <a:gd name="connsiteX863" fmla="*/ 179875 w 5744562"/>
                    <a:gd name="connsiteY863" fmla="*/ 1111643 h 5708294"/>
                    <a:gd name="connsiteX864" fmla="*/ 446606 w 5744562"/>
                    <a:gd name="connsiteY864" fmla="*/ 672475 h 5708294"/>
                    <a:gd name="connsiteX865" fmla="*/ 479885 w 5744562"/>
                    <a:gd name="connsiteY865" fmla="*/ 627478 h 5708294"/>
                    <a:gd name="connsiteX866" fmla="*/ 734226 w 5744562"/>
                    <a:gd name="connsiteY866" fmla="*/ 326756 h 5708294"/>
                    <a:gd name="connsiteX867" fmla="*/ 1013474 w 5744562"/>
                    <a:gd name="connsiteY867" fmla="*/ 60065 h 5708294"/>
                    <a:gd name="connsiteX868" fmla="*/ 1115672 w 5744562"/>
                    <a:gd name="connsiteY868" fmla="*/ 0 h 57082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Lst>
                  <a:rect l="l" t="t" r="r" b="b"/>
                  <a:pathLst>
                    <a:path w="5744562" h="5708294">
                      <a:moveTo>
                        <a:pt x="3784672" y="5198510"/>
                      </a:moveTo>
                      <a:lnTo>
                        <a:pt x="3784724" y="5198650"/>
                      </a:lnTo>
                      <a:cubicBezTo>
                        <a:pt x="3786516" y="5202511"/>
                        <a:pt x="3788180" y="5205092"/>
                        <a:pt x="3789742" y="5206649"/>
                      </a:cubicBezTo>
                      <a:lnTo>
                        <a:pt x="3792868" y="5206327"/>
                      </a:lnTo>
                      <a:lnTo>
                        <a:pt x="3790268" y="5205061"/>
                      </a:lnTo>
                      <a:close/>
                      <a:moveTo>
                        <a:pt x="3736400" y="5164954"/>
                      </a:moveTo>
                      <a:lnTo>
                        <a:pt x="3737232" y="5165594"/>
                      </a:lnTo>
                      <a:lnTo>
                        <a:pt x="3739154" y="5166114"/>
                      </a:lnTo>
                      <a:close/>
                      <a:moveTo>
                        <a:pt x="1459222" y="3394129"/>
                      </a:moveTo>
                      <a:cubicBezTo>
                        <a:pt x="1465220" y="3394578"/>
                        <a:pt x="1472818" y="3396218"/>
                        <a:pt x="1482516" y="3398691"/>
                      </a:cubicBezTo>
                      <a:cubicBezTo>
                        <a:pt x="1487962" y="3401958"/>
                        <a:pt x="1491482" y="3403215"/>
                        <a:pt x="1495336" y="3407236"/>
                      </a:cubicBezTo>
                      <a:cubicBezTo>
                        <a:pt x="1513938" y="3421811"/>
                        <a:pt x="1529356" y="3437893"/>
                        <a:pt x="1521318" y="3464102"/>
                      </a:cubicBezTo>
                      <a:cubicBezTo>
                        <a:pt x="1516126" y="3486040"/>
                        <a:pt x="1531206" y="3480852"/>
                        <a:pt x="1543020" y="3481105"/>
                      </a:cubicBezTo>
                      <a:cubicBezTo>
                        <a:pt x="1547374" y="3480018"/>
                        <a:pt x="1552068" y="3481695"/>
                        <a:pt x="1556006" y="3481779"/>
                      </a:cubicBezTo>
                      <a:cubicBezTo>
                        <a:pt x="1565808" y="3483958"/>
                        <a:pt x="1575946" y="3488901"/>
                        <a:pt x="1584158" y="3491835"/>
                      </a:cubicBezTo>
                      <a:cubicBezTo>
                        <a:pt x="1633088" y="3506668"/>
                        <a:pt x="1641470" y="3538743"/>
                        <a:pt x="1613328" y="3584206"/>
                      </a:cubicBezTo>
                      <a:cubicBezTo>
                        <a:pt x="1595738" y="3614934"/>
                        <a:pt x="1588788" y="3645498"/>
                        <a:pt x="1586532" y="3677737"/>
                      </a:cubicBezTo>
                      <a:cubicBezTo>
                        <a:pt x="1582936" y="3717429"/>
                        <a:pt x="1572128" y="3725466"/>
                        <a:pt x="1535094" y="3706950"/>
                      </a:cubicBezTo>
                      <a:cubicBezTo>
                        <a:pt x="1530402" y="3705275"/>
                        <a:pt x="1527304" y="3702845"/>
                        <a:pt x="1522192" y="3702342"/>
                      </a:cubicBezTo>
                      <a:cubicBezTo>
                        <a:pt x="1508870" y="3698905"/>
                        <a:pt x="1496138" y="3704931"/>
                        <a:pt x="1488430" y="3715397"/>
                      </a:cubicBezTo>
                      <a:cubicBezTo>
                        <a:pt x="1478714" y="3727788"/>
                        <a:pt x="1490362" y="3735914"/>
                        <a:pt x="1496896" y="3743535"/>
                      </a:cubicBezTo>
                      <a:cubicBezTo>
                        <a:pt x="1521870" y="3773605"/>
                        <a:pt x="1521786" y="3777540"/>
                        <a:pt x="1501432" y="3808602"/>
                      </a:cubicBezTo>
                      <a:cubicBezTo>
                        <a:pt x="1511906" y="3816310"/>
                        <a:pt x="1523046" y="3811036"/>
                        <a:pt x="1532514" y="3810453"/>
                      </a:cubicBezTo>
                      <a:cubicBezTo>
                        <a:pt x="1548684" y="3809619"/>
                        <a:pt x="1564016" y="3811130"/>
                        <a:pt x="1571140" y="3828215"/>
                      </a:cubicBezTo>
                      <a:cubicBezTo>
                        <a:pt x="1577092" y="3844881"/>
                        <a:pt x="1570894" y="3858529"/>
                        <a:pt x="1557658" y="3869663"/>
                      </a:cubicBezTo>
                      <a:cubicBezTo>
                        <a:pt x="1526412" y="3894191"/>
                        <a:pt x="1526412" y="3894191"/>
                        <a:pt x="1527508" y="3935559"/>
                      </a:cubicBezTo>
                      <a:cubicBezTo>
                        <a:pt x="1554316" y="3934560"/>
                        <a:pt x="1577608" y="3932305"/>
                        <a:pt x="1578356" y="3896883"/>
                      </a:cubicBezTo>
                      <a:cubicBezTo>
                        <a:pt x="1579360" y="3886667"/>
                        <a:pt x="1587738" y="3881729"/>
                        <a:pt x="1594942" y="3876371"/>
                      </a:cubicBezTo>
                      <a:cubicBezTo>
                        <a:pt x="1610858" y="3868838"/>
                        <a:pt x="1621330" y="3858038"/>
                        <a:pt x="1630710" y="3842883"/>
                      </a:cubicBezTo>
                      <a:cubicBezTo>
                        <a:pt x="1647378" y="3818435"/>
                        <a:pt x="1669498" y="3815762"/>
                        <a:pt x="1693880" y="3836367"/>
                      </a:cubicBezTo>
                      <a:cubicBezTo>
                        <a:pt x="1702008" y="3843236"/>
                        <a:pt x="1705610" y="3840557"/>
                        <a:pt x="1713568" y="3836790"/>
                      </a:cubicBezTo>
                      <a:cubicBezTo>
                        <a:pt x="1753444" y="3814022"/>
                        <a:pt x="1753444" y="3814022"/>
                        <a:pt x="1780596" y="3852801"/>
                      </a:cubicBezTo>
                      <a:cubicBezTo>
                        <a:pt x="1782522" y="3854811"/>
                        <a:pt x="1784450" y="3856822"/>
                        <a:pt x="1789560" y="3857325"/>
                      </a:cubicBezTo>
                      <a:cubicBezTo>
                        <a:pt x="1798440" y="3847278"/>
                        <a:pt x="1792406" y="3834548"/>
                        <a:pt x="1793828" y="3823160"/>
                      </a:cubicBezTo>
                      <a:cubicBezTo>
                        <a:pt x="1797592" y="3794103"/>
                        <a:pt x="1816358" y="3782300"/>
                        <a:pt x="1839318" y="3795788"/>
                      </a:cubicBezTo>
                      <a:cubicBezTo>
                        <a:pt x="1869648" y="3814553"/>
                        <a:pt x="1900648" y="3820339"/>
                        <a:pt x="1936506" y="3819929"/>
                      </a:cubicBezTo>
                      <a:cubicBezTo>
                        <a:pt x="1974374" y="3817593"/>
                        <a:pt x="1986442" y="3843053"/>
                        <a:pt x="1972960" y="3884501"/>
                      </a:cubicBezTo>
                      <a:cubicBezTo>
                        <a:pt x="1969610" y="3893879"/>
                        <a:pt x="1956794" y="3903841"/>
                        <a:pt x="1967602" y="3914311"/>
                      </a:cubicBezTo>
                      <a:cubicBezTo>
                        <a:pt x="1974558" y="3920761"/>
                        <a:pt x="1985366" y="3912724"/>
                        <a:pt x="1994496" y="3909376"/>
                      </a:cubicBezTo>
                      <a:cubicBezTo>
                        <a:pt x="2030184" y="3898332"/>
                        <a:pt x="2061690" y="3917515"/>
                        <a:pt x="2066388" y="3956205"/>
                      </a:cubicBezTo>
                      <a:cubicBezTo>
                        <a:pt x="2068484" y="3968850"/>
                        <a:pt x="2066558" y="3985346"/>
                        <a:pt x="2085158" y="3981415"/>
                      </a:cubicBezTo>
                      <a:cubicBezTo>
                        <a:pt x="2100992" y="3977817"/>
                        <a:pt x="2108698" y="3967352"/>
                        <a:pt x="2102830" y="3946751"/>
                      </a:cubicBezTo>
                      <a:cubicBezTo>
                        <a:pt x="2095034" y="3924139"/>
                        <a:pt x="2108436" y="3905133"/>
                        <a:pt x="2130220" y="3899695"/>
                      </a:cubicBezTo>
                      <a:cubicBezTo>
                        <a:pt x="2137340" y="3898274"/>
                        <a:pt x="2148398" y="3896936"/>
                        <a:pt x="2147896" y="3902045"/>
                      </a:cubicBezTo>
                      <a:cubicBezTo>
                        <a:pt x="2151170" y="3933615"/>
                        <a:pt x="2196918" y="3949956"/>
                        <a:pt x="2183100" y="3988640"/>
                      </a:cubicBezTo>
                      <a:cubicBezTo>
                        <a:pt x="2232528" y="3979859"/>
                        <a:pt x="2244682" y="4019890"/>
                        <a:pt x="2257004" y="4052048"/>
                      </a:cubicBezTo>
                      <a:cubicBezTo>
                        <a:pt x="2269408" y="4080273"/>
                        <a:pt x="2281306" y="4095097"/>
                        <a:pt x="2314316" y="4098957"/>
                      </a:cubicBezTo>
                      <a:cubicBezTo>
                        <a:pt x="2342636" y="4101142"/>
                        <a:pt x="2364590" y="4124845"/>
                        <a:pt x="2385872" y="4143022"/>
                      </a:cubicBezTo>
                      <a:cubicBezTo>
                        <a:pt x="2403720" y="4156006"/>
                        <a:pt x="2393674" y="4202647"/>
                        <a:pt x="2370804" y="4222235"/>
                      </a:cubicBezTo>
                      <a:cubicBezTo>
                        <a:pt x="2359998" y="4230273"/>
                        <a:pt x="2353966" y="4236049"/>
                        <a:pt x="2352880" y="4250201"/>
                      </a:cubicBezTo>
                      <a:cubicBezTo>
                        <a:pt x="2352884" y="4287213"/>
                        <a:pt x="2318120" y="4310486"/>
                        <a:pt x="2285360" y="4294819"/>
                      </a:cubicBezTo>
                      <a:cubicBezTo>
                        <a:pt x="2262736" y="4284094"/>
                        <a:pt x="2264580" y="4290039"/>
                        <a:pt x="2262574" y="4310472"/>
                      </a:cubicBezTo>
                      <a:cubicBezTo>
                        <a:pt x="2252446" y="4379555"/>
                        <a:pt x="2313024" y="4402514"/>
                        <a:pt x="2347630" y="4442634"/>
                      </a:cubicBezTo>
                      <a:cubicBezTo>
                        <a:pt x="2368748" y="4468682"/>
                        <a:pt x="2402346" y="4482005"/>
                        <a:pt x="2425474" y="4506128"/>
                      </a:cubicBezTo>
                      <a:cubicBezTo>
                        <a:pt x="2438130" y="4541050"/>
                        <a:pt x="2449612" y="4575553"/>
                        <a:pt x="2483882" y="4594403"/>
                      </a:cubicBezTo>
                      <a:cubicBezTo>
                        <a:pt x="2492428" y="4600100"/>
                        <a:pt x="2500974" y="4605796"/>
                        <a:pt x="2507512" y="4613419"/>
                      </a:cubicBezTo>
                      <a:cubicBezTo>
                        <a:pt x="2528376" y="4632768"/>
                        <a:pt x="2550078" y="4649771"/>
                        <a:pt x="2580740" y="4634287"/>
                      </a:cubicBezTo>
                      <a:cubicBezTo>
                        <a:pt x="2573458" y="4680594"/>
                        <a:pt x="2573884" y="4734940"/>
                        <a:pt x="2554538" y="4774294"/>
                      </a:cubicBezTo>
                      <a:cubicBezTo>
                        <a:pt x="2532260" y="4821853"/>
                        <a:pt x="2502688" y="4841692"/>
                        <a:pt x="2442698" y="4828196"/>
                      </a:cubicBezTo>
                      <a:cubicBezTo>
                        <a:pt x="2362686" y="4811512"/>
                        <a:pt x="2304118" y="4768121"/>
                        <a:pt x="2244876" y="4719203"/>
                      </a:cubicBezTo>
                      <a:cubicBezTo>
                        <a:pt x="2198036" y="4680002"/>
                        <a:pt x="2150108" y="4636445"/>
                        <a:pt x="2083332" y="4627133"/>
                      </a:cubicBezTo>
                      <a:cubicBezTo>
                        <a:pt x="2049150" y="4622855"/>
                        <a:pt x="2015218" y="4625275"/>
                        <a:pt x="1982460" y="4628114"/>
                      </a:cubicBezTo>
                      <a:cubicBezTo>
                        <a:pt x="1946938" y="4631288"/>
                        <a:pt x="1932450" y="4664445"/>
                        <a:pt x="1917290" y="4692076"/>
                      </a:cubicBezTo>
                      <a:cubicBezTo>
                        <a:pt x="1909500" y="4706478"/>
                        <a:pt x="1904474" y="4720544"/>
                        <a:pt x="1891658" y="4730507"/>
                      </a:cubicBezTo>
                      <a:cubicBezTo>
                        <a:pt x="1882526" y="4733854"/>
                        <a:pt x="1879092" y="4728661"/>
                        <a:pt x="1874482" y="4723049"/>
                      </a:cubicBezTo>
                      <a:cubicBezTo>
                        <a:pt x="1865344" y="4689384"/>
                        <a:pt x="1880170" y="4658990"/>
                        <a:pt x="1887536" y="4627254"/>
                      </a:cubicBezTo>
                      <a:cubicBezTo>
                        <a:pt x="1888878" y="4619802"/>
                        <a:pt x="1892980" y="4612014"/>
                        <a:pt x="1895492" y="4604980"/>
                      </a:cubicBezTo>
                      <a:cubicBezTo>
                        <a:pt x="1897670" y="4595184"/>
                        <a:pt x="1899846" y="4585387"/>
                        <a:pt x="1892138" y="4577347"/>
                      </a:cubicBezTo>
                      <a:cubicBezTo>
                        <a:pt x="1883672" y="4567714"/>
                        <a:pt x="1874460" y="4574998"/>
                        <a:pt x="1864574" y="4576753"/>
                      </a:cubicBezTo>
                      <a:cubicBezTo>
                        <a:pt x="1832068" y="4586292"/>
                        <a:pt x="1800152" y="4605293"/>
                        <a:pt x="1764124" y="4595069"/>
                      </a:cubicBezTo>
                      <a:cubicBezTo>
                        <a:pt x="1729604" y="4588026"/>
                        <a:pt x="1702456" y="4567754"/>
                        <a:pt x="1684440" y="4544135"/>
                      </a:cubicBezTo>
                      <a:cubicBezTo>
                        <a:pt x="1665668" y="4518925"/>
                        <a:pt x="1672702" y="4484426"/>
                        <a:pt x="1687526" y="4454031"/>
                      </a:cubicBezTo>
                      <a:cubicBezTo>
                        <a:pt x="1671020" y="4452101"/>
                        <a:pt x="1664908" y="4461815"/>
                        <a:pt x="1657954" y="4473871"/>
                      </a:cubicBezTo>
                      <a:cubicBezTo>
                        <a:pt x="1647234" y="4496478"/>
                        <a:pt x="1631570" y="4510710"/>
                        <a:pt x="1603670" y="4507354"/>
                      </a:cubicBezTo>
                      <a:cubicBezTo>
                        <a:pt x="1589930" y="4505090"/>
                        <a:pt x="1579122" y="4513126"/>
                        <a:pt x="1564880" y="4515970"/>
                      </a:cubicBezTo>
                      <a:cubicBezTo>
                        <a:pt x="1534050" y="4520819"/>
                        <a:pt x="1519304" y="4510264"/>
                        <a:pt x="1513602" y="4481792"/>
                      </a:cubicBezTo>
                      <a:cubicBezTo>
                        <a:pt x="1511758" y="4475845"/>
                        <a:pt x="1512258" y="4470737"/>
                        <a:pt x="1510416" y="4464792"/>
                      </a:cubicBezTo>
                      <a:cubicBezTo>
                        <a:pt x="1505048" y="4439082"/>
                        <a:pt x="1500356" y="4437407"/>
                        <a:pt x="1479164" y="4452307"/>
                      </a:cubicBezTo>
                      <a:cubicBezTo>
                        <a:pt x="1427560" y="4489391"/>
                        <a:pt x="1315120" y="4441298"/>
                        <a:pt x="1303044" y="4378825"/>
                      </a:cubicBezTo>
                      <a:cubicBezTo>
                        <a:pt x="1299860" y="4361825"/>
                        <a:pt x="1304884" y="4347758"/>
                        <a:pt x="1313846" y="4333775"/>
                      </a:cubicBezTo>
                      <a:cubicBezTo>
                        <a:pt x="1323644" y="4317448"/>
                        <a:pt x="1314848" y="4305052"/>
                        <a:pt x="1302026" y="4296508"/>
                      </a:cubicBezTo>
                      <a:cubicBezTo>
                        <a:pt x="1288452" y="4286372"/>
                        <a:pt x="1271612" y="4281679"/>
                        <a:pt x="1255360" y="4286448"/>
                      </a:cubicBezTo>
                      <a:cubicBezTo>
                        <a:pt x="1246646" y="4288622"/>
                        <a:pt x="1253518" y="4299008"/>
                        <a:pt x="1254524" y="4307299"/>
                      </a:cubicBezTo>
                      <a:cubicBezTo>
                        <a:pt x="1257544" y="4332170"/>
                        <a:pt x="1250676" y="4340292"/>
                        <a:pt x="1226378" y="4334256"/>
                      </a:cubicBezTo>
                      <a:cubicBezTo>
                        <a:pt x="1211466" y="4331574"/>
                        <a:pt x="1199400" y="4324620"/>
                        <a:pt x="1184904" y="4320764"/>
                      </a:cubicBezTo>
                      <a:cubicBezTo>
                        <a:pt x="1173176" y="4316575"/>
                        <a:pt x="1162284" y="4310041"/>
                        <a:pt x="1150386" y="4313721"/>
                      </a:cubicBezTo>
                      <a:cubicBezTo>
                        <a:pt x="1118718" y="4320916"/>
                        <a:pt x="1095006" y="4305837"/>
                        <a:pt x="1068866" y="4293856"/>
                      </a:cubicBezTo>
                      <a:cubicBezTo>
                        <a:pt x="1045070" y="4282713"/>
                        <a:pt x="1031242" y="4265878"/>
                        <a:pt x="1027804" y="4242179"/>
                      </a:cubicBezTo>
                      <a:cubicBezTo>
                        <a:pt x="1020930" y="4213286"/>
                        <a:pt x="1012882" y="4183975"/>
                        <a:pt x="1024524" y="4155089"/>
                      </a:cubicBezTo>
                      <a:cubicBezTo>
                        <a:pt x="1028292" y="4144538"/>
                        <a:pt x="1032144" y="4130052"/>
                        <a:pt x="1017230" y="4127368"/>
                      </a:cubicBezTo>
                      <a:cubicBezTo>
                        <a:pt x="1003908" y="4123932"/>
                        <a:pt x="1002402" y="4139256"/>
                        <a:pt x="999472" y="4147461"/>
                      </a:cubicBezTo>
                      <a:cubicBezTo>
                        <a:pt x="997378" y="4153323"/>
                        <a:pt x="996458" y="4159603"/>
                        <a:pt x="996290" y="4167474"/>
                      </a:cubicBezTo>
                      <a:cubicBezTo>
                        <a:pt x="991524" y="4225254"/>
                        <a:pt x="960784" y="4263182"/>
                        <a:pt x="902138" y="4279245"/>
                      </a:cubicBezTo>
                      <a:cubicBezTo>
                        <a:pt x="887896" y="4282089"/>
                        <a:pt x="873571" y="4288868"/>
                        <a:pt x="861174" y="4297659"/>
                      </a:cubicBezTo>
                      <a:cubicBezTo>
                        <a:pt x="856398" y="4299918"/>
                        <a:pt x="851205" y="4303350"/>
                        <a:pt x="848356" y="4307620"/>
                      </a:cubicBezTo>
                      <a:cubicBezTo>
                        <a:pt x="843916" y="4312644"/>
                        <a:pt x="845523" y="4404422"/>
                        <a:pt x="849713" y="4411207"/>
                      </a:cubicBezTo>
                      <a:cubicBezTo>
                        <a:pt x="853149" y="4416399"/>
                        <a:pt x="857840" y="4418075"/>
                        <a:pt x="863788" y="4416235"/>
                      </a:cubicBezTo>
                      <a:cubicBezTo>
                        <a:pt x="870155" y="4413221"/>
                        <a:pt x="874595" y="4408198"/>
                        <a:pt x="874761" y="4400327"/>
                      </a:cubicBezTo>
                      <a:cubicBezTo>
                        <a:pt x="874928" y="4392455"/>
                        <a:pt x="870319" y="4386844"/>
                        <a:pt x="869313" y="4378553"/>
                      </a:cubicBezTo>
                      <a:cubicBezTo>
                        <a:pt x="864950" y="4342627"/>
                        <a:pt x="893432" y="4318433"/>
                        <a:pt x="927030" y="4331756"/>
                      </a:cubicBezTo>
                      <a:cubicBezTo>
                        <a:pt x="937586" y="4335527"/>
                        <a:pt x="949316" y="4339717"/>
                        <a:pt x="961048" y="4343906"/>
                      </a:cubicBezTo>
                      <a:cubicBezTo>
                        <a:pt x="988862" y="4351199"/>
                        <a:pt x="1010316" y="4380010"/>
                        <a:pt x="1008894" y="4409905"/>
                      </a:cubicBezTo>
                      <a:cubicBezTo>
                        <a:pt x="1009736" y="4426067"/>
                        <a:pt x="999348" y="4432932"/>
                        <a:pt x="985442" y="4438539"/>
                      </a:cubicBezTo>
                      <a:cubicBezTo>
                        <a:pt x="965586" y="4445987"/>
                        <a:pt x="944558" y="4453015"/>
                        <a:pt x="933840" y="4475623"/>
                      </a:cubicBezTo>
                      <a:cubicBezTo>
                        <a:pt x="928898" y="4485755"/>
                        <a:pt x="918676" y="4484747"/>
                        <a:pt x="908036" y="4484911"/>
                      </a:cubicBezTo>
                      <a:cubicBezTo>
                        <a:pt x="873268" y="4489677"/>
                        <a:pt x="858274" y="4509436"/>
                        <a:pt x="864228" y="4544608"/>
                      </a:cubicBezTo>
                      <a:cubicBezTo>
                        <a:pt x="866072" y="4550554"/>
                        <a:pt x="866325" y="4557253"/>
                        <a:pt x="866576" y="4563952"/>
                      </a:cubicBezTo>
                      <a:cubicBezTo>
                        <a:pt x="868427" y="4606911"/>
                        <a:pt x="845557" y="4626501"/>
                        <a:pt x="806178" y="4607148"/>
                      </a:cubicBezTo>
                      <a:cubicBezTo>
                        <a:pt x="772244" y="4591062"/>
                        <a:pt x="740241" y="4595492"/>
                        <a:pt x="707652" y="4608966"/>
                      </a:cubicBezTo>
                      <a:cubicBezTo>
                        <a:pt x="684194" y="4619093"/>
                        <a:pt x="662579" y="4616660"/>
                        <a:pt x="644898" y="4595804"/>
                      </a:cubicBezTo>
                      <a:cubicBezTo>
                        <a:pt x="627972" y="4576540"/>
                        <a:pt x="607194" y="4571762"/>
                        <a:pt x="582982" y="4580298"/>
                      </a:cubicBezTo>
                      <a:cubicBezTo>
                        <a:pt x="562709" y="4588918"/>
                        <a:pt x="549888" y="4580373"/>
                        <a:pt x="540419" y="4562451"/>
                      </a:cubicBezTo>
                      <a:cubicBezTo>
                        <a:pt x="533631" y="4548130"/>
                        <a:pt x="528014" y="4534227"/>
                        <a:pt x="517625" y="4522585"/>
                      </a:cubicBezTo>
                      <a:cubicBezTo>
                        <a:pt x="509914" y="4514544"/>
                        <a:pt x="502206" y="4506503"/>
                        <a:pt x="491065" y="4511776"/>
                      </a:cubicBezTo>
                      <a:cubicBezTo>
                        <a:pt x="480760" y="4514704"/>
                        <a:pt x="483693" y="4525005"/>
                        <a:pt x="481936" y="4533630"/>
                      </a:cubicBezTo>
                      <a:cubicBezTo>
                        <a:pt x="481267" y="4546609"/>
                        <a:pt x="482945" y="4560427"/>
                        <a:pt x="471300" y="4570808"/>
                      </a:cubicBezTo>
                      <a:cubicBezTo>
                        <a:pt x="442725" y="4524912"/>
                        <a:pt x="415320" y="4479434"/>
                        <a:pt x="386745" y="4433538"/>
                      </a:cubicBezTo>
                      <a:cubicBezTo>
                        <a:pt x="392523" y="4421062"/>
                        <a:pt x="422350" y="4426428"/>
                        <a:pt x="414807" y="4410516"/>
                      </a:cubicBezTo>
                      <a:cubicBezTo>
                        <a:pt x="406175" y="4390248"/>
                        <a:pt x="380957" y="4390494"/>
                        <a:pt x="359593" y="4394759"/>
                      </a:cubicBezTo>
                      <a:cubicBezTo>
                        <a:pt x="346102" y="4380688"/>
                        <a:pt x="340570" y="4362850"/>
                        <a:pt x="333446" y="4345765"/>
                      </a:cubicBezTo>
                      <a:cubicBezTo>
                        <a:pt x="340900" y="4328600"/>
                        <a:pt x="352966" y="4335554"/>
                        <a:pt x="363104" y="4340497"/>
                      </a:cubicBezTo>
                      <a:cubicBezTo>
                        <a:pt x="408013" y="4359181"/>
                        <a:pt x="450074" y="4382136"/>
                        <a:pt x="501347" y="4379301"/>
                      </a:cubicBezTo>
                      <a:cubicBezTo>
                        <a:pt x="523047" y="4377800"/>
                        <a:pt x="535618" y="4398151"/>
                        <a:pt x="532772" y="4420928"/>
                      </a:cubicBezTo>
                      <a:cubicBezTo>
                        <a:pt x="530263" y="4446469"/>
                        <a:pt x="537723" y="4466317"/>
                        <a:pt x="559088" y="4480557"/>
                      </a:cubicBezTo>
                      <a:cubicBezTo>
                        <a:pt x="569981" y="4487092"/>
                        <a:pt x="574843" y="4499403"/>
                        <a:pt x="582133" y="4508616"/>
                      </a:cubicBezTo>
                      <a:cubicBezTo>
                        <a:pt x="594032" y="4523440"/>
                        <a:pt x="608360" y="4535167"/>
                        <a:pt x="630059" y="4533666"/>
                      </a:cubicBezTo>
                      <a:cubicBezTo>
                        <a:pt x="641872" y="4533919"/>
                        <a:pt x="650668" y="4527809"/>
                        <a:pt x="654856" y="4516086"/>
                      </a:cubicBezTo>
                      <a:cubicBezTo>
                        <a:pt x="659797" y="4505955"/>
                        <a:pt x="656445" y="4496827"/>
                        <a:pt x="648736" y="4488786"/>
                      </a:cubicBezTo>
                      <a:cubicBezTo>
                        <a:pt x="644880" y="4484765"/>
                        <a:pt x="638681" y="4479906"/>
                        <a:pt x="634827" y="4475887"/>
                      </a:cubicBezTo>
                      <a:cubicBezTo>
                        <a:pt x="626028" y="4463490"/>
                        <a:pt x="625104" y="4451264"/>
                        <a:pt x="640182" y="4446076"/>
                      </a:cubicBezTo>
                      <a:cubicBezTo>
                        <a:pt x="656854" y="4440135"/>
                        <a:pt x="671262" y="4429419"/>
                        <a:pt x="684499" y="4418285"/>
                      </a:cubicBezTo>
                      <a:cubicBezTo>
                        <a:pt x="700918" y="4405644"/>
                        <a:pt x="718596" y="4407993"/>
                        <a:pt x="733762" y="4417375"/>
                      </a:cubicBezTo>
                      <a:cubicBezTo>
                        <a:pt x="753200" y="4429606"/>
                        <a:pt x="771297" y="4430783"/>
                        <a:pt x="789308" y="4417389"/>
                      </a:cubicBezTo>
                      <a:cubicBezTo>
                        <a:pt x="807737" y="4402823"/>
                        <a:pt x="806561" y="4383896"/>
                        <a:pt x="804632" y="4363381"/>
                      </a:cubicBezTo>
                      <a:cubicBezTo>
                        <a:pt x="799759" y="4277044"/>
                        <a:pt x="746549" y="4222348"/>
                        <a:pt x="682952" y="4174517"/>
                      </a:cubicBezTo>
                      <a:cubicBezTo>
                        <a:pt x="658486" y="4157847"/>
                        <a:pt x="637202" y="4139671"/>
                        <a:pt x="625972" y="4111867"/>
                      </a:cubicBezTo>
                      <a:cubicBezTo>
                        <a:pt x="618512" y="4092018"/>
                        <a:pt x="618845" y="4076275"/>
                        <a:pt x="637275" y="4061709"/>
                      </a:cubicBezTo>
                      <a:cubicBezTo>
                        <a:pt x="647244" y="4056017"/>
                        <a:pt x="654112" y="4047896"/>
                        <a:pt x="662154" y="4040193"/>
                      </a:cubicBezTo>
                      <a:cubicBezTo>
                        <a:pt x="672206" y="4030565"/>
                        <a:pt x="682512" y="4027637"/>
                        <a:pt x="691644" y="4042797"/>
                      </a:cubicBezTo>
                      <a:cubicBezTo>
                        <a:pt x="695080" y="4047989"/>
                        <a:pt x="697261" y="4056699"/>
                        <a:pt x="705637" y="4051760"/>
                      </a:cubicBezTo>
                      <a:cubicBezTo>
                        <a:pt x="713596" y="4047993"/>
                        <a:pt x="715355" y="4039369"/>
                        <a:pt x="715102" y="4032669"/>
                      </a:cubicBezTo>
                      <a:cubicBezTo>
                        <a:pt x="714515" y="4023207"/>
                        <a:pt x="709570" y="4014832"/>
                        <a:pt x="703788" y="4008800"/>
                      </a:cubicBezTo>
                      <a:cubicBezTo>
                        <a:pt x="691051" y="3996321"/>
                        <a:pt x="687781" y="3983257"/>
                        <a:pt x="693644" y="3966844"/>
                      </a:cubicBezTo>
                      <a:cubicBezTo>
                        <a:pt x="699924" y="3949260"/>
                        <a:pt x="693050" y="3920369"/>
                        <a:pt x="713659" y="3914512"/>
                      </a:cubicBezTo>
                      <a:cubicBezTo>
                        <a:pt x="737871" y="3905976"/>
                        <a:pt x="766690" y="3903052"/>
                        <a:pt x="793500" y="3902054"/>
                      </a:cubicBezTo>
                      <a:cubicBezTo>
                        <a:pt x="810423" y="3902812"/>
                        <a:pt x="817129" y="3921068"/>
                        <a:pt x="824336" y="3934218"/>
                      </a:cubicBezTo>
                      <a:cubicBezTo>
                        <a:pt x="833388" y="3953312"/>
                        <a:pt x="847381" y="3962276"/>
                        <a:pt x="869918" y="3958429"/>
                      </a:cubicBezTo>
                      <a:cubicBezTo>
                        <a:pt x="895218" y="3954248"/>
                        <a:pt x="921944" y="3957185"/>
                        <a:pt x="946996" y="3964813"/>
                      </a:cubicBezTo>
                      <a:cubicBezTo>
                        <a:pt x="967356" y="3970762"/>
                        <a:pt x="982772" y="3968338"/>
                        <a:pt x="989554" y="3945646"/>
                      </a:cubicBezTo>
                      <a:cubicBezTo>
                        <a:pt x="993824" y="3929988"/>
                        <a:pt x="1006642" y="3920026"/>
                        <a:pt x="1020212" y="3911655"/>
                      </a:cubicBezTo>
                      <a:cubicBezTo>
                        <a:pt x="1044088" y="3900356"/>
                        <a:pt x="1052462" y="3876910"/>
                        <a:pt x="1067038" y="3858324"/>
                      </a:cubicBezTo>
                      <a:cubicBezTo>
                        <a:pt x="1074742" y="3847858"/>
                        <a:pt x="1067704" y="3845344"/>
                        <a:pt x="1061506" y="3840486"/>
                      </a:cubicBezTo>
                      <a:cubicBezTo>
                        <a:pt x="1028658" y="3810248"/>
                        <a:pt x="1029912" y="3788225"/>
                        <a:pt x="1066604" y="3766963"/>
                      </a:cubicBezTo>
                      <a:cubicBezTo>
                        <a:pt x="1081348" y="3759012"/>
                        <a:pt x="1081096" y="3752313"/>
                        <a:pt x="1073050" y="3741507"/>
                      </a:cubicBezTo>
                      <a:cubicBezTo>
                        <a:pt x="1066598" y="3729951"/>
                        <a:pt x="1061402" y="3714876"/>
                        <a:pt x="1074218" y="3704914"/>
                      </a:cubicBezTo>
                      <a:cubicBezTo>
                        <a:pt x="1092982" y="3693111"/>
                        <a:pt x="1112590" y="3697470"/>
                        <a:pt x="1132110" y="3705765"/>
                      </a:cubicBezTo>
                      <a:cubicBezTo>
                        <a:pt x="1145348" y="3713137"/>
                        <a:pt x="1145436" y="3727708"/>
                        <a:pt x="1142002" y="3741022"/>
                      </a:cubicBezTo>
                      <a:cubicBezTo>
                        <a:pt x="1128186" y="3798212"/>
                        <a:pt x="1128522" y="3800977"/>
                        <a:pt x="1141432" y="3842598"/>
                      </a:cubicBezTo>
                      <a:cubicBezTo>
                        <a:pt x="1152574" y="3837326"/>
                        <a:pt x="1158270" y="3828785"/>
                        <a:pt x="1167066" y="3822675"/>
                      </a:cubicBezTo>
                      <a:cubicBezTo>
                        <a:pt x="1216406" y="3780816"/>
                        <a:pt x="1261730" y="3779823"/>
                        <a:pt x="1310498" y="3821034"/>
                      </a:cubicBezTo>
                      <a:cubicBezTo>
                        <a:pt x="1338400" y="3842897"/>
                        <a:pt x="1365212" y="3860405"/>
                        <a:pt x="1404506" y="3865187"/>
                      </a:cubicBezTo>
                      <a:cubicBezTo>
                        <a:pt x="1392188" y="3851535"/>
                        <a:pt x="1378114" y="3846508"/>
                        <a:pt x="1368476" y="3836457"/>
                      </a:cubicBezTo>
                      <a:cubicBezTo>
                        <a:pt x="1354568" y="3823557"/>
                        <a:pt x="1350542" y="3808901"/>
                        <a:pt x="1355650" y="3790898"/>
                      </a:cubicBezTo>
                      <a:cubicBezTo>
                        <a:pt x="1362350" y="3772142"/>
                        <a:pt x="1376344" y="3781107"/>
                        <a:pt x="1388910" y="3782951"/>
                      </a:cubicBezTo>
                      <a:cubicBezTo>
                        <a:pt x="1403068" y="3784043"/>
                        <a:pt x="1412284" y="3776760"/>
                        <a:pt x="1418064" y="3764285"/>
                      </a:cubicBezTo>
                      <a:cubicBezTo>
                        <a:pt x="1421330" y="3758843"/>
                        <a:pt x="1421496" y="3750971"/>
                        <a:pt x="1416468" y="3746531"/>
                      </a:cubicBezTo>
                      <a:cubicBezTo>
                        <a:pt x="1405240" y="3737233"/>
                        <a:pt x="1392170" y="3740496"/>
                        <a:pt x="1382202" y="3746188"/>
                      </a:cubicBezTo>
                      <a:cubicBezTo>
                        <a:pt x="1360672" y="3758324"/>
                        <a:pt x="1348442" y="3777750"/>
                        <a:pt x="1347526" y="3802537"/>
                      </a:cubicBezTo>
                      <a:cubicBezTo>
                        <a:pt x="1347276" y="3814344"/>
                        <a:pt x="1345854" y="3825732"/>
                        <a:pt x="1330856" y="3826984"/>
                      </a:cubicBezTo>
                      <a:cubicBezTo>
                        <a:pt x="1318626" y="3827902"/>
                        <a:pt x="1310916" y="3819862"/>
                        <a:pt x="1305636" y="3808723"/>
                      </a:cubicBezTo>
                      <a:cubicBezTo>
                        <a:pt x="1296586" y="3789628"/>
                        <a:pt x="1294236" y="3770284"/>
                        <a:pt x="1312748" y="3751782"/>
                      </a:cubicBezTo>
                      <a:cubicBezTo>
                        <a:pt x="1343742" y="3720554"/>
                        <a:pt x="1369708" y="3684887"/>
                        <a:pt x="1404558" y="3657680"/>
                      </a:cubicBezTo>
                      <a:cubicBezTo>
                        <a:pt x="1429018" y="3637337"/>
                        <a:pt x="1439822" y="3610794"/>
                        <a:pt x="1434204" y="3578385"/>
                      </a:cubicBezTo>
                      <a:cubicBezTo>
                        <a:pt x="1427914" y="3540450"/>
                        <a:pt x="1440894" y="3504110"/>
                        <a:pt x="1429076" y="3466842"/>
                      </a:cubicBezTo>
                      <a:cubicBezTo>
                        <a:pt x="1429576" y="3461734"/>
                        <a:pt x="1430080" y="3456627"/>
                        <a:pt x="1430582" y="3451519"/>
                      </a:cubicBezTo>
                      <a:cubicBezTo>
                        <a:pt x="1433094" y="3444485"/>
                        <a:pt x="1434768" y="3439796"/>
                        <a:pt x="1434934" y="3431924"/>
                      </a:cubicBezTo>
                      <a:cubicBezTo>
                        <a:pt x="1437632" y="3402155"/>
                        <a:pt x="1441228" y="3392782"/>
                        <a:pt x="1459222" y="3394129"/>
                      </a:cubicBezTo>
                      <a:close/>
                      <a:moveTo>
                        <a:pt x="3107296" y="216596"/>
                      </a:moveTo>
                      <a:cubicBezTo>
                        <a:pt x="3115290" y="215977"/>
                        <a:pt x="3123126" y="218114"/>
                        <a:pt x="3130458" y="225364"/>
                      </a:cubicBezTo>
                      <a:cubicBezTo>
                        <a:pt x="3140850" y="237017"/>
                        <a:pt x="3149148" y="236012"/>
                        <a:pt x="3164236" y="230814"/>
                      </a:cubicBezTo>
                      <a:cubicBezTo>
                        <a:pt x="3191644" y="220751"/>
                        <a:pt x="3225838" y="243551"/>
                        <a:pt x="3224828" y="272307"/>
                      </a:cubicBezTo>
                      <a:cubicBezTo>
                        <a:pt x="3224910" y="286895"/>
                        <a:pt x="3232284" y="292177"/>
                        <a:pt x="3242424" y="297122"/>
                      </a:cubicBezTo>
                      <a:cubicBezTo>
                        <a:pt x="3254492" y="304079"/>
                        <a:pt x="3268992" y="307935"/>
                        <a:pt x="3282738" y="310199"/>
                      </a:cubicBezTo>
                      <a:cubicBezTo>
                        <a:pt x="3286844" y="302400"/>
                        <a:pt x="3278634" y="299467"/>
                        <a:pt x="3274778" y="295443"/>
                      </a:cubicBezTo>
                      <a:cubicBezTo>
                        <a:pt x="3267822" y="288988"/>
                        <a:pt x="3255752" y="282030"/>
                        <a:pt x="3263130" y="268784"/>
                      </a:cubicBezTo>
                      <a:cubicBezTo>
                        <a:pt x="3270844" y="258304"/>
                        <a:pt x="3282996" y="261322"/>
                        <a:pt x="3293556" y="265094"/>
                      </a:cubicBezTo>
                      <a:cubicBezTo>
                        <a:pt x="3301014" y="266434"/>
                        <a:pt x="3307636" y="270123"/>
                        <a:pt x="3316268" y="271883"/>
                      </a:cubicBezTo>
                      <a:cubicBezTo>
                        <a:pt x="3341328" y="279511"/>
                        <a:pt x="3359180" y="292503"/>
                        <a:pt x="3351798" y="324278"/>
                      </a:cubicBezTo>
                      <a:cubicBezTo>
                        <a:pt x="3350038" y="332912"/>
                        <a:pt x="3348610" y="344315"/>
                        <a:pt x="3362022" y="343811"/>
                      </a:cubicBezTo>
                      <a:cubicBezTo>
                        <a:pt x="3374258" y="342889"/>
                        <a:pt x="3370152" y="332156"/>
                        <a:pt x="3370322" y="324277"/>
                      </a:cubicBezTo>
                      <a:cubicBezTo>
                        <a:pt x="3368566" y="295856"/>
                        <a:pt x="3377368" y="289736"/>
                        <a:pt x="3403180" y="298956"/>
                      </a:cubicBezTo>
                      <a:cubicBezTo>
                        <a:pt x="3412568" y="302309"/>
                        <a:pt x="3420782" y="305243"/>
                        <a:pt x="3430586" y="307422"/>
                      </a:cubicBezTo>
                      <a:cubicBezTo>
                        <a:pt x="3476096" y="317060"/>
                        <a:pt x="3481040" y="325443"/>
                        <a:pt x="3478350" y="377422"/>
                      </a:cubicBezTo>
                      <a:cubicBezTo>
                        <a:pt x="3508526" y="348497"/>
                        <a:pt x="3538702" y="338099"/>
                        <a:pt x="3575242" y="361738"/>
                      </a:cubicBezTo>
                      <a:cubicBezTo>
                        <a:pt x="3591164" y="372719"/>
                        <a:pt x="3613378" y="366095"/>
                        <a:pt x="3632484" y="375568"/>
                      </a:cubicBezTo>
                      <a:cubicBezTo>
                        <a:pt x="3682016" y="399876"/>
                        <a:pt x="3688046" y="431147"/>
                        <a:pt x="3648982" y="470132"/>
                      </a:cubicBezTo>
                      <a:cubicBezTo>
                        <a:pt x="3662478" y="465689"/>
                        <a:pt x="3665916" y="452359"/>
                        <a:pt x="3672456" y="441459"/>
                      </a:cubicBezTo>
                      <a:cubicBezTo>
                        <a:pt x="3680670" y="425866"/>
                        <a:pt x="3695508" y="413961"/>
                        <a:pt x="3713442" y="423013"/>
                      </a:cubicBezTo>
                      <a:cubicBezTo>
                        <a:pt x="3730204" y="431647"/>
                        <a:pt x="3725844" y="451265"/>
                        <a:pt x="3720394" y="466525"/>
                      </a:cubicBezTo>
                      <a:cubicBezTo>
                        <a:pt x="3712596" y="480945"/>
                        <a:pt x="3700944" y="491341"/>
                        <a:pt x="3687364" y="499726"/>
                      </a:cubicBezTo>
                      <a:cubicBezTo>
                        <a:pt x="3669010" y="510374"/>
                        <a:pt x="3665906" y="526470"/>
                        <a:pt x="3675374" y="544410"/>
                      </a:cubicBezTo>
                      <a:cubicBezTo>
                        <a:pt x="3681490" y="553213"/>
                        <a:pt x="3690040" y="558912"/>
                        <a:pt x="3697668" y="552373"/>
                      </a:cubicBezTo>
                      <a:cubicBezTo>
                        <a:pt x="3712084" y="541641"/>
                        <a:pt x="3732200" y="540886"/>
                        <a:pt x="3743936" y="526548"/>
                      </a:cubicBezTo>
                      <a:cubicBezTo>
                        <a:pt x="3759278" y="509529"/>
                        <a:pt x="3773860" y="509445"/>
                        <a:pt x="3788860" y="526713"/>
                      </a:cubicBezTo>
                      <a:cubicBezTo>
                        <a:pt x="3807716" y="548006"/>
                        <a:pt x="3823558" y="544401"/>
                        <a:pt x="3841330" y="524278"/>
                      </a:cubicBezTo>
                      <a:cubicBezTo>
                        <a:pt x="3851054" y="511870"/>
                        <a:pt x="3864546" y="507426"/>
                        <a:pt x="3881478" y="508179"/>
                      </a:cubicBezTo>
                      <a:cubicBezTo>
                        <a:pt x="3904276" y="511030"/>
                        <a:pt x="3924894" y="505159"/>
                        <a:pt x="3946268" y="500882"/>
                      </a:cubicBezTo>
                      <a:cubicBezTo>
                        <a:pt x="3957752" y="498366"/>
                        <a:pt x="3966132" y="493419"/>
                        <a:pt x="3973844" y="482940"/>
                      </a:cubicBezTo>
                      <a:cubicBezTo>
                        <a:pt x="3990192" y="455692"/>
                        <a:pt x="4016930" y="458624"/>
                        <a:pt x="4032096" y="486541"/>
                      </a:cubicBezTo>
                      <a:cubicBezTo>
                        <a:pt x="4038548" y="498111"/>
                        <a:pt x="4038296" y="509931"/>
                        <a:pt x="4036450" y="522507"/>
                      </a:cubicBezTo>
                      <a:cubicBezTo>
                        <a:pt x="4034184" y="536256"/>
                        <a:pt x="4038288" y="546986"/>
                        <a:pt x="4054716" y="552854"/>
                      </a:cubicBezTo>
                      <a:cubicBezTo>
                        <a:pt x="4074244" y="561152"/>
                        <a:pt x="4081364" y="578254"/>
                        <a:pt x="4078176" y="598291"/>
                      </a:cubicBezTo>
                      <a:cubicBezTo>
                        <a:pt x="4073816" y="617909"/>
                        <a:pt x="4058308" y="624280"/>
                        <a:pt x="4040540" y="625877"/>
                      </a:cubicBezTo>
                      <a:cubicBezTo>
                        <a:pt x="3984132" y="628227"/>
                        <a:pt x="3934344" y="652793"/>
                        <a:pt x="3882376" y="668642"/>
                      </a:cubicBezTo>
                      <a:cubicBezTo>
                        <a:pt x="3874834" y="671240"/>
                        <a:pt x="3867624" y="676608"/>
                        <a:pt x="3861004" y="672918"/>
                      </a:cubicBezTo>
                      <a:cubicBezTo>
                        <a:pt x="3884636" y="691948"/>
                        <a:pt x="3896866" y="746607"/>
                        <a:pt x="3883702" y="772347"/>
                      </a:cubicBezTo>
                      <a:cubicBezTo>
                        <a:pt x="3876744" y="784418"/>
                        <a:pt x="3867188" y="788947"/>
                        <a:pt x="3854534" y="791045"/>
                      </a:cubicBezTo>
                      <a:cubicBezTo>
                        <a:pt x="3844642" y="792805"/>
                        <a:pt x="3837852" y="796997"/>
                        <a:pt x="3838018" y="807645"/>
                      </a:cubicBezTo>
                      <a:cubicBezTo>
                        <a:pt x="3838186" y="818292"/>
                        <a:pt x="3838352" y="828938"/>
                        <a:pt x="3848490" y="833885"/>
                      </a:cubicBezTo>
                      <a:cubicBezTo>
                        <a:pt x="3858632" y="838831"/>
                        <a:pt x="3865926" y="829524"/>
                        <a:pt x="3870788" y="823320"/>
                      </a:cubicBezTo>
                      <a:cubicBezTo>
                        <a:pt x="3889398" y="800850"/>
                        <a:pt x="3911440" y="802106"/>
                        <a:pt x="3939936" y="814932"/>
                      </a:cubicBezTo>
                      <a:cubicBezTo>
                        <a:pt x="3936504" y="791207"/>
                        <a:pt x="3946732" y="773684"/>
                        <a:pt x="3959726" y="755827"/>
                      </a:cubicBezTo>
                      <a:cubicBezTo>
                        <a:pt x="3964254" y="746855"/>
                        <a:pt x="3970706" y="739896"/>
                        <a:pt x="3982104" y="741321"/>
                      </a:cubicBezTo>
                      <a:cubicBezTo>
                        <a:pt x="3993504" y="742745"/>
                        <a:pt x="3995262" y="752639"/>
                        <a:pt x="3996268" y="760938"/>
                      </a:cubicBezTo>
                      <a:cubicBezTo>
                        <a:pt x="3996938" y="766470"/>
                        <a:pt x="3998026" y="770831"/>
                        <a:pt x="3999116" y="775189"/>
                      </a:cubicBezTo>
                      <a:cubicBezTo>
                        <a:pt x="4001712" y="782734"/>
                        <a:pt x="4001458" y="794555"/>
                        <a:pt x="4012856" y="795981"/>
                      </a:cubicBezTo>
                      <a:cubicBezTo>
                        <a:pt x="4021490" y="797739"/>
                        <a:pt x="4024844" y="788350"/>
                        <a:pt x="4028532" y="781727"/>
                      </a:cubicBezTo>
                      <a:cubicBezTo>
                        <a:pt x="4039934" y="764624"/>
                        <a:pt x="4049740" y="766803"/>
                        <a:pt x="4057280" y="782732"/>
                      </a:cubicBezTo>
                      <a:cubicBezTo>
                        <a:pt x="4065910" y="803019"/>
                        <a:pt x="4080156" y="818694"/>
                        <a:pt x="4093230" y="833953"/>
                      </a:cubicBezTo>
                      <a:cubicBezTo>
                        <a:pt x="4107476" y="849629"/>
                        <a:pt x="4108730" y="864635"/>
                        <a:pt x="4089200" y="874866"/>
                      </a:cubicBezTo>
                      <a:cubicBezTo>
                        <a:pt x="4064138" y="885765"/>
                        <a:pt x="4050976" y="911503"/>
                        <a:pt x="4025914" y="922403"/>
                      </a:cubicBezTo>
                      <a:cubicBezTo>
                        <a:pt x="4009988" y="929950"/>
                        <a:pt x="4017614" y="941937"/>
                        <a:pt x="4025658" y="952752"/>
                      </a:cubicBezTo>
                      <a:cubicBezTo>
                        <a:pt x="4052054" y="989973"/>
                        <a:pt x="4048534" y="988716"/>
                        <a:pt x="4025228" y="1028037"/>
                      </a:cubicBezTo>
                      <a:cubicBezTo>
                        <a:pt x="4008880" y="1055283"/>
                        <a:pt x="3990938" y="1083286"/>
                        <a:pt x="3990180" y="1118748"/>
                      </a:cubicBezTo>
                      <a:cubicBezTo>
                        <a:pt x="4009210" y="1095106"/>
                        <a:pt x="4033686" y="1074732"/>
                        <a:pt x="4045340" y="1045807"/>
                      </a:cubicBezTo>
                      <a:cubicBezTo>
                        <a:pt x="4054478" y="1023926"/>
                        <a:pt x="4067054" y="1007242"/>
                        <a:pt x="4089266" y="1000618"/>
                      </a:cubicBezTo>
                      <a:cubicBezTo>
                        <a:pt x="4109464" y="995922"/>
                        <a:pt x="4118770" y="984687"/>
                        <a:pt x="4118440" y="963393"/>
                      </a:cubicBezTo>
                      <a:cubicBezTo>
                        <a:pt x="4118524" y="959453"/>
                        <a:pt x="4118188" y="956687"/>
                        <a:pt x="4119028" y="954339"/>
                      </a:cubicBezTo>
                      <a:cubicBezTo>
                        <a:pt x="4124478" y="939080"/>
                        <a:pt x="4126826" y="921392"/>
                        <a:pt x="4145014" y="918624"/>
                      </a:cubicBezTo>
                      <a:cubicBezTo>
                        <a:pt x="4162030" y="915436"/>
                        <a:pt x="4170828" y="927845"/>
                        <a:pt x="4176860" y="940586"/>
                      </a:cubicBezTo>
                      <a:cubicBezTo>
                        <a:pt x="4183982" y="957688"/>
                        <a:pt x="4187920" y="976299"/>
                        <a:pt x="4169142" y="988121"/>
                      </a:cubicBezTo>
                      <a:cubicBezTo>
                        <a:pt x="4141146" y="1007238"/>
                        <a:pt x="4143236" y="1038424"/>
                        <a:pt x="4131246" y="1064581"/>
                      </a:cubicBezTo>
                      <a:cubicBezTo>
                        <a:pt x="4127892" y="1073971"/>
                        <a:pt x="4136442" y="1079672"/>
                        <a:pt x="4143398" y="1086127"/>
                      </a:cubicBezTo>
                      <a:cubicBezTo>
                        <a:pt x="4170466" y="1110354"/>
                        <a:pt x="4169540" y="1135169"/>
                        <a:pt x="4142214" y="1159819"/>
                      </a:cubicBezTo>
                      <a:cubicBezTo>
                        <a:pt x="4122934" y="1176755"/>
                        <a:pt x="4111364" y="1201739"/>
                        <a:pt x="4081692" y="1207022"/>
                      </a:cubicBezTo>
                      <a:cubicBezTo>
                        <a:pt x="4071802" y="1208783"/>
                        <a:pt x="4066772" y="1222868"/>
                        <a:pt x="4066938" y="1233515"/>
                      </a:cubicBezTo>
                      <a:cubicBezTo>
                        <a:pt x="4068192" y="1248521"/>
                        <a:pt x="4079674" y="1246006"/>
                        <a:pt x="4089482" y="1248184"/>
                      </a:cubicBezTo>
                      <a:cubicBezTo>
                        <a:pt x="4093002" y="1249442"/>
                        <a:pt x="4098114" y="1249945"/>
                        <a:pt x="4102388" y="1252795"/>
                      </a:cubicBezTo>
                      <a:cubicBezTo>
                        <a:pt x="4114456" y="1259752"/>
                        <a:pt x="4140188" y="1254385"/>
                        <a:pt x="4138594" y="1273667"/>
                      </a:cubicBezTo>
                      <a:cubicBezTo>
                        <a:pt x="4136998" y="1292951"/>
                        <a:pt x="4118892" y="1310305"/>
                        <a:pt x="4100198" y="1318187"/>
                      </a:cubicBezTo>
                      <a:cubicBezTo>
                        <a:pt x="4085110" y="1323385"/>
                        <a:pt x="4069356" y="1323051"/>
                        <a:pt x="4057284" y="1334621"/>
                      </a:cubicBezTo>
                      <a:cubicBezTo>
                        <a:pt x="4083182" y="1339901"/>
                        <a:pt x="4110672" y="1344427"/>
                        <a:pt x="4133890" y="1327574"/>
                      </a:cubicBezTo>
                      <a:cubicBezTo>
                        <a:pt x="4151158" y="1312567"/>
                        <a:pt x="4169766" y="1308626"/>
                        <a:pt x="4191808" y="1309881"/>
                      </a:cubicBezTo>
                      <a:cubicBezTo>
                        <a:pt x="4204382" y="1311725"/>
                        <a:pt x="4218546" y="1312814"/>
                        <a:pt x="4230866" y="1307951"/>
                      </a:cubicBezTo>
                      <a:cubicBezTo>
                        <a:pt x="4261042" y="1297553"/>
                        <a:pt x="4282078" y="1309037"/>
                        <a:pt x="4300094" y="1332678"/>
                      </a:cubicBezTo>
                      <a:cubicBezTo>
                        <a:pt x="4311574" y="1348690"/>
                        <a:pt x="4323138" y="1360761"/>
                        <a:pt x="4346106" y="1355730"/>
                      </a:cubicBezTo>
                      <a:cubicBezTo>
                        <a:pt x="4355994" y="1353968"/>
                        <a:pt x="4364962" y="1358495"/>
                        <a:pt x="4373092" y="1365369"/>
                      </a:cubicBezTo>
                      <a:cubicBezTo>
                        <a:pt x="4402506" y="1390434"/>
                        <a:pt x="4435192" y="1410049"/>
                        <a:pt x="4461756" y="1439390"/>
                      </a:cubicBezTo>
                      <a:cubicBezTo>
                        <a:pt x="4466364" y="1445007"/>
                        <a:pt x="4472566" y="1449870"/>
                        <a:pt x="4475164" y="1457414"/>
                      </a:cubicBezTo>
                      <a:cubicBezTo>
                        <a:pt x="4478598" y="1481140"/>
                        <a:pt x="4461580" y="1502854"/>
                        <a:pt x="4471216" y="1531441"/>
                      </a:cubicBezTo>
                      <a:cubicBezTo>
                        <a:pt x="4480094" y="1558436"/>
                        <a:pt x="4451010" y="1573194"/>
                        <a:pt x="4428628" y="1587698"/>
                      </a:cubicBezTo>
                      <a:cubicBezTo>
                        <a:pt x="4417060" y="1594153"/>
                        <a:pt x="4409348" y="1604634"/>
                        <a:pt x="4407082" y="1618383"/>
                      </a:cubicBezTo>
                      <a:cubicBezTo>
                        <a:pt x="4403644" y="1631713"/>
                        <a:pt x="4408588" y="1640096"/>
                        <a:pt x="4424262" y="1644371"/>
                      </a:cubicBezTo>
                      <a:cubicBezTo>
                        <a:pt x="4460720" y="1653423"/>
                        <a:pt x="4470856" y="1676896"/>
                        <a:pt x="4454342" y="1712025"/>
                      </a:cubicBezTo>
                      <a:cubicBezTo>
                        <a:pt x="4446880" y="1729212"/>
                        <a:pt x="4431708" y="1738350"/>
                        <a:pt x="4415362" y="1747070"/>
                      </a:cubicBezTo>
                      <a:cubicBezTo>
                        <a:pt x="4395076" y="1755707"/>
                        <a:pt x="4381750" y="1770798"/>
                        <a:pt x="4378478" y="1794776"/>
                      </a:cubicBezTo>
                      <a:cubicBezTo>
                        <a:pt x="4402866" y="1796870"/>
                        <a:pt x="4426920" y="1796197"/>
                        <a:pt x="4450306" y="1789992"/>
                      </a:cubicBezTo>
                      <a:cubicBezTo>
                        <a:pt x="4459024" y="1787812"/>
                        <a:pt x="4468496" y="1787225"/>
                        <a:pt x="4472600" y="1797954"/>
                      </a:cubicBezTo>
                      <a:cubicBezTo>
                        <a:pt x="4476370" y="1805919"/>
                        <a:pt x="4471508" y="1812123"/>
                        <a:pt x="4465052" y="1819082"/>
                      </a:cubicBezTo>
                      <a:cubicBezTo>
                        <a:pt x="4432110" y="1848343"/>
                        <a:pt x="4430344" y="1894033"/>
                        <a:pt x="4462022" y="1923877"/>
                      </a:cubicBezTo>
                      <a:cubicBezTo>
                        <a:pt x="4487078" y="1950032"/>
                        <a:pt x="4515068" y="1967971"/>
                        <a:pt x="4554546" y="1964866"/>
                      </a:cubicBezTo>
                      <a:cubicBezTo>
                        <a:pt x="4602320" y="1960756"/>
                        <a:pt x="4622516" y="1993115"/>
                        <a:pt x="4599964" y="2034028"/>
                      </a:cubicBezTo>
                      <a:cubicBezTo>
                        <a:pt x="4589736" y="2051551"/>
                        <a:pt x="4590320" y="2061025"/>
                        <a:pt x="4610686" y="2066975"/>
                      </a:cubicBezTo>
                      <a:cubicBezTo>
                        <a:pt x="4637674" y="2076615"/>
                        <a:pt x="4665498" y="2083906"/>
                        <a:pt x="4691646" y="2095893"/>
                      </a:cubicBezTo>
                      <a:cubicBezTo>
                        <a:pt x="4714694" y="2105450"/>
                        <a:pt x="4739922" y="2105196"/>
                        <a:pt x="4766494" y="2097481"/>
                      </a:cubicBezTo>
                      <a:cubicBezTo>
                        <a:pt x="4794656" y="2089012"/>
                        <a:pt x="4824746" y="2082555"/>
                        <a:pt x="4851480" y="2104015"/>
                      </a:cubicBezTo>
                      <a:cubicBezTo>
                        <a:pt x="4867738" y="2117764"/>
                        <a:pt x="4882402" y="2132266"/>
                        <a:pt x="4879132" y="2156243"/>
                      </a:cubicBezTo>
                      <a:cubicBezTo>
                        <a:pt x="4875858" y="2180221"/>
                        <a:pt x="4888766" y="2184831"/>
                        <a:pt x="4909720" y="2181727"/>
                      </a:cubicBezTo>
                      <a:cubicBezTo>
                        <a:pt x="4931094" y="2177451"/>
                        <a:pt x="4955816" y="2182311"/>
                        <a:pt x="4973588" y="2162190"/>
                      </a:cubicBezTo>
                      <a:cubicBezTo>
                        <a:pt x="4984068" y="2151374"/>
                        <a:pt x="4998482" y="2159170"/>
                        <a:pt x="5009292" y="2169649"/>
                      </a:cubicBezTo>
                      <a:cubicBezTo>
                        <a:pt x="5021192" y="2184487"/>
                        <a:pt x="5036780" y="2192702"/>
                        <a:pt x="5056812" y="2195887"/>
                      </a:cubicBezTo>
                      <a:cubicBezTo>
                        <a:pt x="5074496" y="2198233"/>
                        <a:pt x="5083294" y="2210639"/>
                        <a:pt x="5090082" y="2224976"/>
                      </a:cubicBezTo>
                      <a:cubicBezTo>
                        <a:pt x="5097288" y="2238137"/>
                        <a:pt x="5103320" y="2250879"/>
                        <a:pt x="5116478" y="2262197"/>
                      </a:cubicBezTo>
                      <a:cubicBezTo>
                        <a:pt x="5135418" y="2279550"/>
                        <a:pt x="5152848" y="2293717"/>
                        <a:pt x="5180008" y="2276948"/>
                      </a:cubicBezTo>
                      <a:cubicBezTo>
                        <a:pt x="5189226" y="2269653"/>
                        <a:pt x="5202972" y="2271916"/>
                        <a:pt x="5215628" y="2269820"/>
                      </a:cubicBezTo>
                      <a:cubicBezTo>
                        <a:pt x="5222754" y="2268395"/>
                        <a:pt x="5233734" y="2270992"/>
                        <a:pt x="5237002" y="2265542"/>
                      </a:cubicBezTo>
                      <a:cubicBezTo>
                        <a:pt x="5258546" y="2234857"/>
                        <a:pt x="5296096" y="2229741"/>
                        <a:pt x="5320992" y="2208194"/>
                      </a:cubicBezTo>
                      <a:cubicBezTo>
                        <a:pt x="5336248" y="2195114"/>
                        <a:pt x="5347732" y="2192599"/>
                        <a:pt x="5360888" y="2203915"/>
                      </a:cubicBezTo>
                      <a:cubicBezTo>
                        <a:pt x="5374884" y="2212885"/>
                        <a:pt x="5386534" y="2221017"/>
                        <a:pt x="5398516" y="2231914"/>
                      </a:cubicBezTo>
                      <a:cubicBezTo>
                        <a:pt x="5418296" y="2246920"/>
                        <a:pt x="5426924" y="2267207"/>
                        <a:pt x="5420468" y="2292694"/>
                      </a:cubicBezTo>
                      <a:cubicBezTo>
                        <a:pt x="5415268" y="2314659"/>
                        <a:pt x="5414426" y="2335534"/>
                        <a:pt x="5439822" y="2345929"/>
                      </a:cubicBezTo>
                      <a:cubicBezTo>
                        <a:pt x="5459850" y="2367640"/>
                        <a:pt x="5473088" y="2393545"/>
                        <a:pt x="5490770" y="2414419"/>
                      </a:cubicBezTo>
                      <a:cubicBezTo>
                        <a:pt x="5502920" y="2435964"/>
                        <a:pt x="5520686" y="2452897"/>
                        <a:pt x="5538870" y="2468657"/>
                      </a:cubicBezTo>
                      <a:cubicBezTo>
                        <a:pt x="5563930" y="2494813"/>
                        <a:pt x="5573820" y="2493052"/>
                        <a:pt x="5589916" y="2459096"/>
                      </a:cubicBezTo>
                      <a:cubicBezTo>
                        <a:pt x="5608526" y="2436628"/>
                        <a:pt x="5630404" y="2427237"/>
                        <a:pt x="5659232" y="2442829"/>
                      </a:cubicBezTo>
                      <a:cubicBezTo>
                        <a:pt x="5660742" y="2446014"/>
                        <a:pt x="5660656" y="2449954"/>
                        <a:pt x="5658226" y="2453056"/>
                      </a:cubicBezTo>
                      <a:cubicBezTo>
                        <a:pt x="5656130" y="2458925"/>
                        <a:pt x="5651352" y="2461189"/>
                        <a:pt x="5645820" y="2461860"/>
                      </a:cubicBezTo>
                      <a:cubicBezTo>
                        <a:pt x="5611874" y="2464294"/>
                        <a:pt x="5612878" y="2491121"/>
                        <a:pt x="5607258" y="2514261"/>
                      </a:cubicBezTo>
                      <a:cubicBezTo>
                        <a:pt x="5600800" y="2539747"/>
                        <a:pt x="5613872" y="2555004"/>
                        <a:pt x="5632228" y="2562883"/>
                      </a:cubicBezTo>
                      <a:cubicBezTo>
                        <a:pt x="5667344" y="2579396"/>
                        <a:pt x="5667926" y="2607398"/>
                        <a:pt x="5664902" y="2638081"/>
                      </a:cubicBezTo>
                      <a:cubicBezTo>
                        <a:pt x="5657518" y="2706911"/>
                        <a:pt x="5616360" y="2751766"/>
                        <a:pt x="5565478" y="2790501"/>
                      </a:cubicBezTo>
                      <a:cubicBezTo>
                        <a:pt x="5558688" y="2794695"/>
                        <a:pt x="5550306" y="2799641"/>
                        <a:pt x="5542846" y="2798301"/>
                      </a:cubicBezTo>
                      <a:cubicBezTo>
                        <a:pt x="5496918" y="2789836"/>
                        <a:pt x="5452326" y="2810966"/>
                        <a:pt x="5405808" y="2811555"/>
                      </a:cubicBezTo>
                      <a:cubicBezTo>
                        <a:pt x="5375466" y="2811305"/>
                        <a:pt x="5344792" y="2808289"/>
                        <a:pt x="5316382" y="2791524"/>
                      </a:cubicBezTo>
                      <a:cubicBezTo>
                        <a:pt x="5295344" y="2780039"/>
                        <a:pt x="5277492" y="2785574"/>
                        <a:pt x="5259050" y="2800162"/>
                      </a:cubicBezTo>
                      <a:cubicBezTo>
                        <a:pt x="5222502" y="2832106"/>
                        <a:pt x="5210510" y="2876791"/>
                        <a:pt x="5230788" y="2923738"/>
                      </a:cubicBezTo>
                      <a:cubicBezTo>
                        <a:pt x="5233384" y="2931283"/>
                        <a:pt x="5237154" y="2939247"/>
                        <a:pt x="5238160" y="2947546"/>
                      </a:cubicBezTo>
                      <a:cubicBezTo>
                        <a:pt x="5241592" y="2971272"/>
                        <a:pt x="5258270" y="2983847"/>
                        <a:pt x="5278720" y="2985857"/>
                      </a:cubicBezTo>
                      <a:cubicBezTo>
                        <a:pt x="5312162" y="2988537"/>
                        <a:pt x="5343926" y="2995913"/>
                        <a:pt x="5375606" y="3007229"/>
                      </a:cubicBezTo>
                      <a:cubicBezTo>
                        <a:pt x="5387340" y="3011420"/>
                        <a:pt x="5398068" y="3007311"/>
                        <a:pt x="5408128" y="2997670"/>
                      </a:cubicBezTo>
                      <a:cubicBezTo>
                        <a:pt x="5446018" y="2958265"/>
                        <a:pt x="5496056" y="2958933"/>
                        <a:pt x="5532258" y="2998333"/>
                      </a:cubicBezTo>
                      <a:cubicBezTo>
                        <a:pt x="5541140" y="3006799"/>
                        <a:pt x="5548430" y="3016021"/>
                        <a:pt x="5556894" y="3025662"/>
                      </a:cubicBezTo>
                      <a:cubicBezTo>
                        <a:pt x="5590080" y="3058691"/>
                        <a:pt x="5624024" y="3056258"/>
                        <a:pt x="5649258" y="3018949"/>
                      </a:cubicBezTo>
                      <a:cubicBezTo>
                        <a:pt x="5664768" y="2994049"/>
                        <a:pt x="5690332" y="2978034"/>
                        <a:pt x="5714642" y="2965542"/>
                      </a:cubicBezTo>
                      <a:cubicBezTo>
                        <a:pt x="5724616" y="2959840"/>
                        <a:pt x="5735764" y="2954558"/>
                        <a:pt x="5744562" y="2966965"/>
                      </a:cubicBezTo>
                      <a:cubicBezTo>
                        <a:pt x="5737014" y="3006620"/>
                        <a:pt x="5731058" y="3045520"/>
                        <a:pt x="5724682" y="3085594"/>
                      </a:cubicBezTo>
                      <a:cubicBezTo>
                        <a:pt x="5679338" y="3086603"/>
                        <a:pt x="5637012" y="3093984"/>
                        <a:pt x="5598620" y="3119974"/>
                      </a:cubicBezTo>
                      <a:cubicBezTo>
                        <a:pt x="5583028" y="3130286"/>
                        <a:pt x="5572552" y="3141103"/>
                        <a:pt x="5568610" y="3159547"/>
                      </a:cubicBezTo>
                      <a:cubicBezTo>
                        <a:pt x="5560892" y="3188554"/>
                        <a:pt x="5567928" y="3228124"/>
                        <a:pt x="5584266" y="3256459"/>
                      </a:cubicBezTo>
                      <a:cubicBezTo>
                        <a:pt x="5594910" y="3274819"/>
                        <a:pt x="5597254" y="3294185"/>
                        <a:pt x="5585432" y="3312462"/>
                      </a:cubicBezTo>
                      <a:cubicBezTo>
                        <a:pt x="5566318" y="3340045"/>
                        <a:pt x="5553826" y="3371317"/>
                        <a:pt x="5535886" y="3399319"/>
                      </a:cubicBezTo>
                      <a:cubicBezTo>
                        <a:pt x="5518784" y="3424974"/>
                        <a:pt x="5498162" y="3449371"/>
                        <a:pt x="5474858" y="3470163"/>
                      </a:cubicBezTo>
                      <a:cubicBezTo>
                        <a:pt x="5449544" y="3492885"/>
                        <a:pt x="5420374" y="3511582"/>
                        <a:pt x="5400840" y="3540338"/>
                      </a:cubicBezTo>
                      <a:cubicBezTo>
                        <a:pt x="5391116" y="3552747"/>
                        <a:pt x="5379548" y="3559202"/>
                        <a:pt x="5362702" y="3554510"/>
                      </a:cubicBezTo>
                      <a:cubicBezTo>
                        <a:pt x="5345438" y="3550989"/>
                        <a:pt x="5331524" y="3556607"/>
                        <a:pt x="5318280" y="3567758"/>
                      </a:cubicBezTo>
                      <a:cubicBezTo>
                        <a:pt x="5296568" y="3587796"/>
                        <a:pt x="5271088" y="3599871"/>
                        <a:pt x="5241166" y="3598447"/>
                      </a:cubicBezTo>
                      <a:cubicBezTo>
                        <a:pt x="5209652" y="3597778"/>
                        <a:pt x="5186348" y="3618571"/>
                        <a:pt x="5156594" y="3627795"/>
                      </a:cubicBezTo>
                      <a:cubicBezTo>
                        <a:pt x="5131614" y="3634754"/>
                        <a:pt x="5113428" y="3637523"/>
                        <a:pt x="5101864" y="3606923"/>
                      </a:cubicBezTo>
                      <a:cubicBezTo>
                        <a:pt x="5095246" y="3584706"/>
                        <a:pt x="5033898" y="3560147"/>
                        <a:pt x="5010512" y="3566352"/>
                      </a:cubicBezTo>
                      <a:cubicBezTo>
                        <a:pt x="5002216" y="3567359"/>
                        <a:pt x="4992660" y="3571887"/>
                        <a:pt x="4984866" y="3567779"/>
                      </a:cubicBezTo>
                      <a:cubicBezTo>
                        <a:pt x="4936258" y="3537182"/>
                        <a:pt x="4879180" y="3533999"/>
                        <a:pt x="4824116" y="3528889"/>
                      </a:cubicBezTo>
                      <a:cubicBezTo>
                        <a:pt x="4810370" y="3526627"/>
                        <a:pt x="4803080" y="3517405"/>
                        <a:pt x="4796208" y="3507010"/>
                      </a:cubicBezTo>
                      <a:cubicBezTo>
                        <a:pt x="4784144" y="3481524"/>
                        <a:pt x="4722878" y="3453024"/>
                        <a:pt x="4695136" y="3460320"/>
                      </a:cubicBezTo>
                      <a:cubicBezTo>
                        <a:pt x="4676108" y="3465434"/>
                        <a:pt x="4674598" y="3480777"/>
                        <a:pt x="4677026" y="3496203"/>
                      </a:cubicBezTo>
                      <a:cubicBezTo>
                        <a:pt x="4680290" y="3527809"/>
                        <a:pt x="4675762" y="3555307"/>
                        <a:pt x="4657066" y="3581716"/>
                      </a:cubicBezTo>
                      <a:lnTo>
                        <a:pt x="4655058" y="3583641"/>
                      </a:lnTo>
                      <a:lnTo>
                        <a:pt x="4655054" y="3583645"/>
                      </a:lnTo>
                      <a:lnTo>
                        <a:pt x="4655054" y="3583646"/>
                      </a:lnTo>
                      <a:lnTo>
                        <a:pt x="4636972" y="3600988"/>
                      </a:lnTo>
                      <a:cubicBezTo>
                        <a:pt x="4616410" y="3619141"/>
                        <a:pt x="4593528" y="3631813"/>
                        <a:pt x="4560088" y="3619868"/>
                      </a:cubicBezTo>
                      <a:cubicBezTo>
                        <a:pt x="4551874" y="3616934"/>
                        <a:pt x="4543826" y="3624648"/>
                        <a:pt x="4535864" y="3628420"/>
                      </a:cubicBezTo>
                      <a:cubicBezTo>
                        <a:pt x="4502840" y="3643094"/>
                        <a:pt x="4483980" y="3640328"/>
                        <a:pt x="4458924" y="3614173"/>
                      </a:cubicBezTo>
                      <a:cubicBezTo>
                        <a:pt x="4435796" y="3590031"/>
                        <a:pt x="4414928" y="3570665"/>
                        <a:pt x="4377882" y="3570668"/>
                      </a:cubicBezTo>
                      <a:cubicBezTo>
                        <a:pt x="4352654" y="3570920"/>
                        <a:pt x="4338158" y="3548538"/>
                        <a:pt x="4326760" y="3528585"/>
                      </a:cubicBezTo>
                      <a:cubicBezTo>
                        <a:pt x="4319976" y="3514250"/>
                        <a:pt x="4326180" y="3500584"/>
                        <a:pt x="4339672" y="3496140"/>
                      </a:cubicBezTo>
                      <a:cubicBezTo>
                        <a:pt x="4361550" y="3486749"/>
                        <a:pt x="4376472" y="3470903"/>
                        <a:pt x="4389132" y="3450279"/>
                      </a:cubicBezTo>
                      <a:cubicBezTo>
                        <a:pt x="4402124" y="3432421"/>
                        <a:pt x="4424672" y="3428563"/>
                        <a:pt x="4446296" y="3430993"/>
                      </a:cubicBezTo>
                      <a:cubicBezTo>
                        <a:pt x="4462806" y="3432920"/>
                        <a:pt x="4468084" y="3444070"/>
                        <a:pt x="4470094" y="3460670"/>
                      </a:cubicBezTo>
                      <a:cubicBezTo>
                        <a:pt x="4474196" y="3489927"/>
                        <a:pt x="4488696" y="3493783"/>
                        <a:pt x="4509988" y="3474919"/>
                      </a:cubicBezTo>
                      <a:cubicBezTo>
                        <a:pt x="4548462" y="3444987"/>
                        <a:pt x="4548462" y="3444987"/>
                        <a:pt x="4577204" y="3483047"/>
                      </a:cubicBezTo>
                      <a:cubicBezTo>
                        <a:pt x="4587596" y="3494700"/>
                        <a:pt x="4587596" y="3494700"/>
                        <a:pt x="4615090" y="3480697"/>
                      </a:cubicBezTo>
                      <a:cubicBezTo>
                        <a:pt x="4582822" y="3478435"/>
                        <a:pt x="4564636" y="3462675"/>
                        <a:pt x="4557348" y="3434927"/>
                      </a:cubicBezTo>
                      <a:cubicBezTo>
                        <a:pt x="4554750" y="3427381"/>
                        <a:pt x="4548968" y="3421345"/>
                        <a:pt x="4542350" y="3417657"/>
                      </a:cubicBezTo>
                      <a:cubicBezTo>
                        <a:pt x="4516368" y="3397790"/>
                        <a:pt x="4498772" y="3372976"/>
                        <a:pt x="4487962" y="3343969"/>
                      </a:cubicBezTo>
                      <a:cubicBezTo>
                        <a:pt x="4479670" y="3326448"/>
                        <a:pt x="4467684" y="3315550"/>
                        <a:pt x="4448238" y="3321839"/>
                      </a:cubicBezTo>
                      <a:cubicBezTo>
                        <a:pt x="4422842" y="3329972"/>
                        <a:pt x="4403314" y="3321674"/>
                        <a:pt x="4385128" y="3305914"/>
                      </a:cubicBezTo>
                      <a:cubicBezTo>
                        <a:pt x="4369290" y="3290992"/>
                        <a:pt x="4360572" y="3293172"/>
                        <a:pt x="4350678" y="3313461"/>
                      </a:cubicBezTo>
                      <a:cubicBezTo>
                        <a:pt x="4342800" y="3331822"/>
                        <a:pt x="4332152" y="3350518"/>
                        <a:pt x="4328546" y="3371729"/>
                      </a:cubicBezTo>
                      <a:cubicBezTo>
                        <a:pt x="4325690" y="3394532"/>
                        <a:pt x="4317390" y="3414066"/>
                        <a:pt x="4301296" y="3429494"/>
                      </a:cubicBezTo>
                      <a:cubicBezTo>
                        <a:pt x="4295262" y="3435278"/>
                        <a:pt x="4287214" y="3442991"/>
                        <a:pt x="4287800" y="3452465"/>
                      </a:cubicBezTo>
                      <a:cubicBezTo>
                        <a:pt x="4288632" y="3487172"/>
                        <a:pt x="4269518" y="3514756"/>
                        <a:pt x="4252752" y="3543178"/>
                      </a:cubicBezTo>
                      <a:cubicBezTo>
                        <a:pt x="4243362" y="3558352"/>
                        <a:pt x="4243864" y="3571766"/>
                        <a:pt x="4253414" y="3585765"/>
                      </a:cubicBezTo>
                      <a:cubicBezTo>
                        <a:pt x="4265650" y="3603370"/>
                        <a:pt x="4274700" y="3622485"/>
                        <a:pt x="4285760" y="3639670"/>
                      </a:cubicBezTo>
                      <a:cubicBezTo>
                        <a:pt x="4302184" y="3664065"/>
                        <a:pt x="4328082" y="3669345"/>
                        <a:pt x="4351302" y="3652493"/>
                      </a:cubicBezTo>
                      <a:cubicBezTo>
                        <a:pt x="4390530" y="3624154"/>
                        <a:pt x="4412238" y="3622644"/>
                        <a:pt x="4447520" y="3649804"/>
                      </a:cubicBezTo>
                      <a:cubicBezTo>
                        <a:pt x="4475426" y="3671684"/>
                        <a:pt x="4501910" y="3686436"/>
                        <a:pt x="4532842" y="3659105"/>
                      </a:cubicBezTo>
                      <a:cubicBezTo>
                        <a:pt x="4540050" y="3653739"/>
                        <a:pt x="4550276" y="3654744"/>
                        <a:pt x="4559242" y="3659270"/>
                      </a:cubicBezTo>
                      <a:cubicBezTo>
                        <a:pt x="4592014" y="3674946"/>
                        <a:pt x="4614562" y="3652560"/>
                        <a:pt x="4639708" y="3637720"/>
                      </a:cubicBezTo>
                      <a:cubicBezTo>
                        <a:pt x="4656178" y="3627721"/>
                        <a:pt x="4649738" y="3611028"/>
                        <a:pt x="4650616" y="3596763"/>
                      </a:cubicBezTo>
                      <a:lnTo>
                        <a:pt x="4655054" y="3583646"/>
                      </a:lnTo>
                      <a:lnTo>
                        <a:pt x="4655058" y="3583641"/>
                      </a:lnTo>
                      <a:lnTo>
                        <a:pt x="4685482" y="3559110"/>
                      </a:lnTo>
                      <a:cubicBezTo>
                        <a:pt x="4693424" y="3549375"/>
                        <a:pt x="4699188" y="3537867"/>
                        <a:pt x="4702836" y="3523950"/>
                      </a:cubicBezTo>
                      <a:cubicBezTo>
                        <a:pt x="4708706" y="3507519"/>
                        <a:pt x="4717676" y="3493517"/>
                        <a:pt x="4738546" y="3494354"/>
                      </a:cubicBezTo>
                      <a:cubicBezTo>
                        <a:pt x="4753130" y="3494270"/>
                        <a:pt x="4762012" y="3502736"/>
                        <a:pt x="4768046" y="3515479"/>
                      </a:cubicBezTo>
                      <a:cubicBezTo>
                        <a:pt x="4775922" y="3534174"/>
                        <a:pt x="4766952" y="3548175"/>
                        <a:pt x="4751360" y="3558488"/>
                      </a:cubicBezTo>
                      <a:cubicBezTo>
                        <a:pt x="4734176" y="3569555"/>
                        <a:pt x="4729146" y="3583640"/>
                        <a:pt x="4734256" y="3602670"/>
                      </a:cubicBezTo>
                      <a:cubicBezTo>
                        <a:pt x="4736434" y="3611390"/>
                        <a:pt x="4739366" y="3621701"/>
                        <a:pt x="4735342" y="3625557"/>
                      </a:cubicBezTo>
                      <a:cubicBezTo>
                        <a:pt x="4704996" y="3662363"/>
                        <a:pt x="4705826" y="3715599"/>
                        <a:pt x="4663830" y="3744273"/>
                      </a:cubicBezTo>
                      <a:cubicBezTo>
                        <a:pt x="4642624" y="3759197"/>
                        <a:pt x="4636336" y="3776803"/>
                        <a:pt x="4647226" y="3801869"/>
                      </a:cubicBezTo>
                      <a:cubicBezTo>
                        <a:pt x="4664908" y="3841271"/>
                        <a:pt x="4647552" y="3878746"/>
                        <a:pt x="4603716" y="3882942"/>
                      </a:cubicBezTo>
                      <a:cubicBezTo>
                        <a:pt x="4569770" y="3885375"/>
                        <a:pt x="4555102" y="3907928"/>
                        <a:pt x="4534982" y="3927211"/>
                      </a:cubicBezTo>
                      <a:cubicBezTo>
                        <a:pt x="4520900" y="3940709"/>
                        <a:pt x="4525004" y="3951440"/>
                        <a:pt x="4541766" y="3960073"/>
                      </a:cubicBezTo>
                      <a:cubicBezTo>
                        <a:pt x="4547212" y="3963343"/>
                        <a:pt x="4554672" y="3964684"/>
                        <a:pt x="4560120" y="3967954"/>
                      </a:cubicBezTo>
                      <a:cubicBezTo>
                        <a:pt x="4588112" y="3985892"/>
                        <a:pt x="4588610" y="4017834"/>
                        <a:pt x="4561032" y="4035776"/>
                      </a:cubicBezTo>
                      <a:cubicBezTo>
                        <a:pt x="4554244" y="4039968"/>
                        <a:pt x="4546700" y="4042568"/>
                        <a:pt x="4540330" y="4045586"/>
                      </a:cubicBezTo>
                      <a:cubicBezTo>
                        <a:pt x="4531192" y="4048940"/>
                        <a:pt x="4520882" y="4051875"/>
                        <a:pt x="4521802" y="4064115"/>
                      </a:cubicBezTo>
                      <a:cubicBezTo>
                        <a:pt x="4522304" y="4077529"/>
                        <a:pt x="4531692" y="4080882"/>
                        <a:pt x="4543088" y="4082306"/>
                      </a:cubicBezTo>
                      <a:cubicBezTo>
                        <a:pt x="4560774" y="4084653"/>
                        <a:pt x="4567310" y="4092281"/>
                        <a:pt x="4553982" y="4107372"/>
                      </a:cubicBezTo>
                      <a:cubicBezTo>
                        <a:pt x="4545096" y="4117433"/>
                        <a:pt x="4532774" y="4122296"/>
                        <a:pt x="4540314" y="4138225"/>
                      </a:cubicBezTo>
                      <a:cubicBezTo>
                        <a:pt x="4547438" y="4155327"/>
                        <a:pt x="4563194" y="4155660"/>
                        <a:pt x="4578950" y="4155995"/>
                      </a:cubicBezTo>
                      <a:cubicBezTo>
                        <a:pt x="4601832" y="4154905"/>
                        <a:pt x="4614066" y="4172509"/>
                        <a:pt x="4606184" y="4190870"/>
                      </a:cubicBezTo>
                      <a:cubicBezTo>
                        <a:pt x="4600400" y="4203362"/>
                        <a:pt x="4587076" y="4199925"/>
                        <a:pt x="4579028" y="4207639"/>
                      </a:cubicBezTo>
                      <a:cubicBezTo>
                        <a:pt x="4584726" y="4217615"/>
                        <a:pt x="4596878" y="4220632"/>
                        <a:pt x="4604588" y="4228679"/>
                      </a:cubicBezTo>
                      <a:cubicBezTo>
                        <a:pt x="4627800" y="4248882"/>
                        <a:pt x="4633412" y="4281326"/>
                        <a:pt x="4617148" y="4304634"/>
                      </a:cubicBezTo>
                      <a:cubicBezTo>
                        <a:pt x="4602058" y="4328360"/>
                        <a:pt x="4559144" y="4344794"/>
                        <a:pt x="4535678" y="4336413"/>
                      </a:cubicBezTo>
                      <a:cubicBezTo>
                        <a:pt x="4523944" y="4332221"/>
                        <a:pt x="4519838" y="4321491"/>
                        <a:pt x="4519672" y="4310844"/>
                      </a:cubicBezTo>
                      <a:cubicBezTo>
                        <a:pt x="4519338" y="4289549"/>
                        <a:pt x="4515738" y="4273706"/>
                        <a:pt x="4489756" y="4272365"/>
                      </a:cubicBezTo>
                      <a:cubicBezTo>
                        <a:pt x="4486990" y="4272700"/>
                        <a:pt x="4483470" y="4271443"/>
                        <a:pt x="4481542" y="4269431"/>
                      </a:cubicBezTo>
                      <a:cubicBezTo>
                        <a:pt x="4458666" y="4233467"/>
                        <a:pt x="4437540" y="4262978"/>
                        <a:pt x="4417256" y="4271615"/>
                      </a:cubicBezTo>
                      <a:cubicBezTo>
                        <a:pt x="4399738" y="4279916"/>
                        <a:pt x="4404178" y="4293413"/>
                        <a:pt x="4419766" y="4301628"/>
                      </a:cubicBezTo>
                      <a:cubicBezTo>
                        <a:pt x="4432588" y="4310178"/>
                        <a:pt x="4446670" y="4315208"/>
                        <a:pt x="4455048" y="4328788"/>
                      </a:cubicBezTo>
                      <a:cubicBezTo>
                        <a:pt x="4460746" y="4338764"/>
                        <a:pt x="4467536" y="4334572"/>
                        <a:pt x="4473572" y="4328787"/>
                      </a:cubicBezTo>
                      <a:cubicBezTo>
                        <a:pt x="4479272" y="4320236"/>
                        <a:pt x="4487320" y="4312523"/>
                        <a:pt x="4498634" y="4317888"/>
                      </a:cubicBezTo>
                      <a:cubicBezTo>
                        <a:pt x="4511120" y="4323671"/>
                        <a:pt x="4515226" y="4334402"/>
                        <a:pt x="4516900" y="4348234"/>
                      </a:cubicBezTo>
                      <a:cubicBezTo>
                        <a:pt x="4515978" y="4354522"/>
                        <a:pt x="4516648" y="4360055"/>
                        <a:pt x="4514132" y="4367098"/>
                      </a:cubicBezTo>
                      <a:cubicBezTo>
                        <a:pt x="4510944" y="4387135"/>
                        <a:pt x="4520914" y="4399961"/>
                        <a:pt x="4538266" y="4399541"/>
                      </a:cubicBezTo>
                      <a:cubicBezTo>
                        <a:pt x="4573384" y="4397526"/>
                        <a:pt x="4583272" y="4414293"/>
                        <a:pt x="4583352" y="4447408"/>
                      </a:cubicBezTo>
                      <a:cubicBezTo>
                        <a:pt x="4583768" y="4464762"/>
                        <a:pt x="4599606" y="4479684"/>
                        <a:pt x="4606308" y="4497960"/>
                      </a:cubicBezTo>
                      <a:cubicBezTo>
                        <a:pt x="4629682" y="4565865"/>
                        <a:pt x="4631768" y="4634107"/>
                        <a:pt x="4603932" y="4700925"/>
                      </a:cubicBezTo>
                      <a:cubicBezTo>
                        <a:pt x="4600662" y="4706375"/>
                        <a:pt x="4596304" y="4707466"/>
                        <a:pt x="4593120" y="4708975"/>
                      </a:cubicBezTo>
                      <a:cubicBezTo>
                        <a:pt x="4546184" y="4710738"/>
                        <a:pt x="4507792" y="4736730"/>
                        <a:pt x="4464122" y="4751571"/>
                      </a:cubicBezTo>
                      <a:cubicBezTo>
                        <a:pt x="4443082" y="4758615"/>
                        <a:pt x="4423220" y="4766078"/>
                        <a:pt x="4401344" y="4756941"/>
                      </a:cubicBezTo>
                      <a:cubicBezTo>
                        <a:pt x="4394304" y="4754426"/>
                        <a:pt x="4385672" y="4752667"/>
                        <a:pt x="4378128" y="4755265"/>
                      </a:cubicBezTo>
                      <a:cubicBezTo>
                        <a:pt x="4354658" y="4765411"/>
                        <a:pt x="4337394" y="4761891"/>
                        <a:pt x="4323734" y="4737161"/>
                      </a:cubicBezTo>
                      <a:cubicBezTo>
                        <a:pt x="4315354" y="4723580"/>
                        <a:pt x="4255010" y="4725847"/>
                        <a:pt x="4242938" y="4737417"/>
                      </a:cubicBezTo>
                      <a:cubicBezTo>
                        <a:pt x="4232880" y="4747059"/>
                        <a:pt x="4237824" y="4755442"/>
                        <a:pt x="4247546" y="4761561"/>
                      </a:cubicBezTo>
                      <a:cubicBezTo>
                        <a:pt x="4276710" y="4779920"/>
                        <a:pt x="4304282" y="4799032"/>
                        <a:pt x="4339650" y="4803725"/>
                      </a:cubicBezTo>
                      <a:cubicBezTo>
                        <a:pt x="4381724" y="4808165"/>
                        <a:pt x="4400158" y="4849160"/>
                        <a:pt x="4374590" y="4883702"/>
                      </a:cubicBezTo>
                      <a:cubicBezTo>
                        <a:pt x="4360422" y="4901141"/>
                        <a:pt x="4358408" y="4921597"/>
                        <a:pt x="4352874" y="4940795"/>
                      </a:cubicBezTo>
                      <a:cubicBezTo>
                        <a:pt x="4311548" y="4975003"/>
                        <a:pt x="4284720" y="5031594"/>
                        <a:pt x="4218506" y="5031765"/>
                      </a:cubicBezTo>
                      <a:cubicBezTo>
                        <a:pt x="4209034" y="5032353"/>
                        <a:pt x="4200232" y="5038473"/>
                        <a:pt x="4192186" y="5046188"/>
                      </a:cubicBezTo>
                      <a:cubicBezTo>
                        <a:pt x="4163182" y="5075531"/>
                        <a:pt x="4124960" y="5093643"/>
                        <a:pt x="4090172" y="5116950"/>
                      </a:cubicBezTo>
                      <a:cubicBezTo>
                        <a:pt x="4064942" y="5135732"/>
                        <a:pt x="4033846" y="5133889"/>
                        <a:pt x="4004010" y="5128526"/>
                      </a:cubicBezTo>
                      <a:cubicBezTo>
                        <a:pt x="3968726" y="5119893"/>
                        <a:pt x="3932016" y="5122662"/>
                        <a:pt x="3896056" y="5127023"/>
                      </a:cubicBezTo>
                      <a:cubicBezTo>
                        <a:pt x="3879462" y="5129037"/>
                        <a:pt x="3869738" y="5141445"/>
                        <a:pt x="3856578" y="5148655"/>
                      </a:cubicBezTo>
                      <a:lnTo>
                        <a:pt x="3849458" y="5153320"/>
                      </a:lnTo>
                      <a:lnTo>
                        <a:pt x="3849986" y="5157019"/>
                      </a:lnTo>
                      <a:cubicBezTo>
                        <a:pt x="3849180" y="5160197"/>
                        <a:pt x="3847444" y="5163208"/>
                        <a:pt x="3845814" y="5165926"/>
                      </a:cubicBezTo>
                      <a:cubicBezTo>
                        <a:pt x="3816356" y="5200293"/>
                        <a:pt x="3808500" y="5237093"/>
                        <a:pt x="3827262" y="5280762"/>
                      </a:cubicBezTo>
                      <a:cubicBezTo>
                        <a:pt x="3828770" y="5283942"/>
                        <a:pt x="3829440" y="5289462"/>
                        <a:pt x="3826596" y="5293727"/>
                      </a:cubicBezTo>
                      <a:cubicBezTo>
                        <a:pt x="3817472" y="5297069"/>
                        <a:pt x="3808348" y="5300411"/>
                        <a:pt x="3808856" y="5313796"/>
                      </a:cubicBezTo>
                      <a:cubicBezTo>
                        <a:pt x="3809868" y="5340562"/>
                        <a:pt x="3794470" y="5361467"/>
                        <a:pt x="3778320" y="5380783"/>
                      </a:cubicBezTo>
                      <a:cubicBezTo>
                        <a:pt x="3760162" y="5402022"/>
                        <a:pt x="3755314" y="5426695"/>
                        <a:pt x="3757496" y="5453880"/>
                      </a:cubicBezTo>
                      <a:cubicBezTo>
                        <a:pt x="3760770" y="5485415"/>
                        <a:pt x="3756510" y="5519540"/>
                        <a:pt x="3770414" y="5550912"/>
                      </a:cubicBezTo>
                      <a:cubicBezTo>
                        <a:pt x="3761632" y="5575499"/>
                        <a:pt x="3735764" y="5570221"/>
                        <a:pt x="3719780" y="5581674"/>
                      </a:cubicBezTo>
                      <a:cubicBezTo>
                        <a:pt x="3696762" y="5590616"/>
                        <a:pt x="3673324" y="5600729"/>
                        <a:pt x="3648882" y="5602559"/>
                      </a:cubicBezTo>
                      <a:cubicBezTo>
                        <a:pt x="3607448" y="5607564"/>
                        <a:pt x="3570872" y="5624864"/>
                        <a:pt x="3530610" y="5630287"/>
                      </a:cubicBezTo>
                      <a:cubicBezTo>
                        <a:pt x="3515626" y="5631537"/>
                        <a:pt x="3501396" y="5634375"/>
                        <a:pt x="3486412" y="5635624"/>
                      </a:cubicBezTo>
                      <a:cubicBezTo>
                        <a:pt x="3444308" y="5635108"/>
                        <a:pt x="3409574" y="5658348"/>
                        <a:pt x="3371908" y="5671300"/>
                      </a:cubicBezTo>
                      <a:cubicBezTo>
                        <a:pt x="3344538" y="5681326"/>
                        <a:pt x="3316416" y="5689765"/>
                        <a:pt x="3288456" y="5690340"/>
                      </a:cubicBezTo>
                      <a:cubicBezTo>
                        <a:pt x="3133596" y="5698397"/>
                        <a:pt x="2977734" y="5716660"/>
                        <a:pt x="2823706" y="5703890"/>
                      </a:cubicBezTo>
                      <a:cubicBezTo>
                        <a:pt x="2621376" y="5685750"/>
                        <a:pt x="2416120" y="5675806"/>
                        <a:pt x="2220306" y="5609825"/>
                      </a:cubicBezTo>
                      <a:cubicBezTo>
                        <a:pt x="2207830" y="5604048"/>
                        <a:pt x="2195694" y="5601033"/>
                        <a:pt x="2190080" y="5587145"/>
                      </a:cubicBezTo>
                      <a:cubicBezTo>
                        <a:pt x="2163438" y="5506336"/>
                        <a:pt x="2101144" y="5455040"/>
                        <a:pt x="2044458" y="5399146"/>
                      </a:cubicBezTo>
                      <a:cubicBezTo>
                        <a:pt x="2025952" y="5380653"/>
                        <a:pt x="2008202" y="5363751"/>
                        <a:pt x="2005682" y="5333806"/>
                      </a:cubicBezTo>
                      <a:cubicBezTo>
                        <a:pt x="2003164" y="5303861"/>
                        <a:pt x="1971184" y="5289797"/>
                        <a:pt x="1952678" y="5271304"/>
                      </a:cubicBezTo>
                      <a:cubicBezTo>
                        <a:pt x="1918766" y="5236747"/>
                        <a:pt x="1891216" y="5199181"/>
                        <a:pt x="1861656" y="5163538"/>
                      </a:cubicBezTo>
                      <a:cubicBezTo>
                        <a:pt x="1856298" y="5156343"/>
                        <a:pt x="1851356" y="5147977"/>
                        <a:pt x="1854702" y="5138610"/>
                      </a:cubicBezTo>
                      <a:cubicBezTo>
                        <a:pt x="1881390" y="5086091"/>
                        <a:pt x="1845636" y="5045594"/>
                        <a:pt x="1824444" y="5005019"/>
                      </a:cubicBezTo>
                      <a:cubicBezTo>
                        <a:pt x="1814646" y="4984356"/>
                        <a:pt x="1804010" y="4966034"/>
                        <a:pt x="1796554" y="4946208"/>
                      </a:cubicBezTo>
                      <a:cubicBezTo>
                        <a:pt x="1792784" y="4938260"/>
                        <a:pt x="1787844" y="4929894"/>
                        <a:pt x="1795878" y="4922202"/>
                      </a:cubicBezTo>
                      <a:cubicBezTo>
                        <a:pt x="1805502" y="4913757"/>
                        <a:pt x="1812788" y="4922961"/>
                        <a:pt x="1820238" y="4924301"/>
                      </a:cubicBezTo>
                      <a:cubicBezTo>
                        <a:pt x="1894494" y="4949505"/>
                        <a:pt x="1913262" y="5011659"/>
                        <a:pt x="1916964" y="5078994"/>
                      </a:cubicBezTo>
                      <a:cubicBezTo>
                        <a:pt x="1919484" y="5108940"/>
                        <a:pt x="1925266" y="5133450"/>
                        <a:pt x="1951724" y="5148181"/>
                      </a:cubicBezTo>
                      <a:cubicBezTo>
                        <a:pt x="1955994" y="5151026"/>
                        <a:pt x="1959092" y="5153452"/>
                        <a:pt x="1961352" y="5158220"/>
                      </a:cubicBezTo>
                      <a:cubicBezTo>
                        <a:pt x="1975340" y="5185662"/>
                        <a:pt x="1990244" y="5206829"/>
                        <a:pt x="2027662" y="5205671"/>
                      </a:cubicBezTo>
                      <a:cubicBezTo>
                        <a:pt x="2042646" y="5204421"/>
                        <a:pt x="2048094" y="5226171"/>
                        <a:pt x="2046172" y="5242648"/>
                      </a:cubicBezTo>
                      <a:cubicBezTo>
                        <a:pt x="2045342" y="5263475"/>
                        <a:pt x="2051790" y="5275021"/>
                        <a:pt x="2072134" y="5280967"/>
                      </a:cubicBezTo>
                      <a:cubicBezTo>
                        <a:pt x="2090886" y="5287665"/>
                        <a:pt x="2100432" y="5301637"/>
                        <a:pt x="2110734" y="5317199"/>
                      </a:cubicBezTo>
                      <a:cubicBezTo>
                        <a:pt x="2115674" y="5325564"/>
                        <a:pt x="2123378" y="5333597"/>
                        <a:pt x="2132672" y="5340877"/>
                      </a:cubicBezTo>
                      <a:cubicBezTo>
                        <a:pt x="2140040" y="5346150"/>
                        <a:pt x="2147406" y="5351422"/>
                        <a:pt x="2156196" y="5345319"/>
                      </a:cubicBezTo>
                      <a:cubicBezTo>
                        <a:pt x="2166154" y="5339635"/>
                        <a:pt x="2168328" y="5329850"/>
                        <a:pt x="2165396" y="5319560"/>
                      </a:cubicBezTo>
                      <a:cubicBezTo>
                        <a:pt x="2159696" y="5291119"/>
                        <a:pt x="2144454" y="5267192"/>
                        <a:pt x="2128794" y="5244435"/>
                      </a:cubicBezTo>
                      <a:cubicBezTo>
                        <a:pt x="2105514" y="5209713"/>
                        <a:pt x="2114214" y="5189058"/>
                        <a:pt x="2155564" y="5187984"/>
                      </a:cubicBezTo>
                      <a:cubicBezTo>
                        <a:pt x="2183524" y="5187409"/>
                        <a:pt x="2195910" y="5178631"/>
                        <a:pt x="2191800" y="5149437"/>
                      </a:cubicBezTo>
                      <a:cubicBezTo>
                        <a:pt x="2190204" y="5131704"/>
                        <a:pt x="2190618" y="5112048"/>
                        <a:pt x="2214726" y="5107456"/>
                      </a:cubicBezTo>
                      <a:cubicBezTo>
                        <a:pt x="2232564" y="5138913"/>
                        <a:pt x="2251238" y="5168028"/>
                        <a:pt x="2283474" y="5188783"/>
                      </a:cubicBezTo>
                      <a:cubicBezTo>
                        <a:pt x="2304824" y="5203010"/>
                        <a:pt x="2323830" y="5216400"/>
                        <a:pt x="2352372" y="5206791"/>
                      </a:cubicBezTo>
                      <a:cubicBezTo>
                        <a:pt x="2371790" y="5200525"/>
                        <a:pt x="2386862" y="5213830"/>
                        <a:pt x="2395572" y="5230143"/>
                      </a:cubicBezTo>
                      <a:cubicBezTo>
                        <a:pt x="2404700" y="5245286"/>
                        <a:pt x="2417762" y="5260515"/>
                        <a:pt x="2425300" y="5276410"/>
                      </a:cubicBezTo>
                      <a:cubicBezTo>
                        <a:pt x="2434346" y="5295484"/>
                        <a:pt x="2446656" y="5309122"/>
                        <a:pt x="2468588" y="5314316"/>
                      </a:cubicBezTo>
                      <a:cubicBezTo>
                        <a:pt x="2477212" y="5316076"/>
                        <a:pt x="2483408" y="5320930"/>
                        <a:pt x="2488768" y="5328125"/>
                      </a:cubicBezTo>
                      <a:cubicBezTo>
                        <a:pt x="2513384" y="5355401"/>
                        <a:pt x="2542014" y="5360346"/>
                        <a:pt x="2572732" y="5340953"/>
                      </a:cubicBezTo>
                      <a:cubicBezTo>
                        <a:pt x="2584282" y="5334516"/>
                        <a:pt x="2593822" y="5330002"/>
                        <a:pt x="2605460" y="5338120"/>
                      </a:cubicBezTo>
                      <a:cubicBezTo>
                        <a:pt x="2635768" y="5356867"/>
                        <a:pt x="2670676" y="5362735"/>
                        <a:pt x="2701402" y="5380311"/>
                      </a:cubicBezTo>
                      <a:cubicBezTo>
                        <a:pt x="2711114" y="5386421"/>
                        <a:pt x="2720072" y="5390941"/>
                        <a:pt x="2718236" y="5403487"/>
                      </a:cubicBezTo>
                      <a:cubicBezTo>
                        <a:pt x="2716484" y="5430587"/>
                        <a:pt x="2734230" y="5429004"/>
                        <a:pt x="2753566" y="5426669"/>
                      </a:cubicBezTo>
                      <a:cubicBezTo>
                        <a:pt x="2791486" y="5420410"/>
                        <a:pt x="2825726" y="5439242"/>
                        <a:pt x="2861808" y="5445528"/>
                      </a:cubicBezTo>
                      <a:cubicBezTo>
                        <a:pt x="2868340" y="5453142"/>
                        <a:pt x="2877296" y="5457662"/>
                        <a:pt x="2883828" y="5465276"/>
                      </a:cubicBezTo>
                      <a:cubicBezTo>
                        <a:pt x="2894546" y="5479667"/>
                        <a:pt x="2907856" y="5483100"/>
                        <a:pt x="2923760" y="5475578"/>
                      </a:cubicBezTo>
                      <a:cubicBezTo>
                        <a:pt x="2933302" y="5471065"/>
                        <a:pt x="2945188" y="5467389"/>
                        <a:pt x="2955654" y="5475088"/>
                      </a:cubicBezTo>
                      <a:cubicBezTo>
                        <a:pt x="2975748" y="5492828"/>
                        <a:pt x="2997098" y="5507054"/>
                        <a:pt x="3016440" y="5523206"/>
                      </a:cubicBezTo>
                      <a:cubicBezTo>
                        <a:pt x="3029584" y="5534502"/>
                        <a:pt x="3039214" y="5544543"/>
                        <a:pt x="3056206" y="5541370"/>
                      </a:cubicBezTo>
                      <a:cubicBezTo>
                        <a:pt x="3072026" y="5537779"/>
                        <a:pt x="3084418" y="5547487"/>
                        <a:pt x="3093628" y="5558698"/>
                      </a:cubicBezTo>
                      <a:cubicBezTo>
                        <a:pt x="3112132" y="5577190"/>
                        <a:pt x="3132392" y="5587067"/>
                        <a:pt x="3158592" y="5576621"/>
                      </a:cubicBezTo>
                      <a:cubicBezTo>
                        <a:pt x="3175248" y="5570688"/>
                        <a:pt x="3190150" y="5573371"/>
                        <a:pt x="3202122" y="5584248"/>
                      </a:cubicBezTo>
                      <a:cubicBezTo>
                        <a:pt x="3216858" y="5594793"/>
                        <a:pt x="3228744" y="5591117"/>
                        <a:pt x="3245400" y="5585184"/>
                      </a:cubicBezTo>
                      <a:cubicBezTo>
                        <a:pt x="3285494" y="5569139"/>
                        <a:pt x="3326002" y="5551923"/>
                        <a:pt x="3372130" y="5567078"/>
                      </a:cubicBezTo>
                      <a:cubicBezTo>
                        <a:pt x="3385024" y="5571683"/>
                        <a:pt x="3396660" y="5579801"/>
                        <a:pt x="3410308" y="5585997"/>
                      </a:cubicBezTo>
                      <a:cubicBezTo>
                        <a:pt x="3441870" y="5601231"/>
                        <a:pt x="3448232" y="5598222"/>
                        <a:pt x="3459942" y="5565437"/>
                      </a:cubicBezTo>
                      <a:cubicBezTo>
                        <a:pt x="3462450" y="5558413"/>
                        <a:pt x="3464960" y="5551388"/>
                        <a:pt x="3470986" y="5545618"/>
                      </a:cubicBezTo>
                      <a:cubicBezTo>
                        <a:pt x="3481028" y="5536003"/>
                        <a:pt x="3495512" y="5539855"/>
                        <a:pt x="3506978" y="5537350"/>
                      </a:cubicBezTo>
                      <a:cubicBezTo>
                        <a:pt x="3516102" y="5534008"/>
                        <a:pt x="3523300" y="5528657"/>
                        <a:pt x="3530916" y="5522136"/>
                      </a:cubicBezTo>
                      <a:cubicBezTo>
                        <a:pt x="3577610" y="5472802"/>
                        <a:pt x="3630018" y="5488882"/>
                        <a:pt x="3684686" y="5509728"/>
                      </a:cubicBezTo>
                      <a:cubicBezTo>
                        <a:pt x="3662578" y="5475427"/>
                        <a:pt x="3645156" y="5442798"/>
                        <a:pt x="3613842" y="5415771"/>
                      </a:cubicBezTo>
                      <a:cubicBezTo>
                        <a:pt x="3568962" y="5378617"/>
                        <a:pt x="3527012" y="5333266"/>
                        <a:pt x="3498618" y="5279556"/>
                      </a:cubicBezTo>
                      <a:cubicBezTo>
                        <a:pt x="3492924" y="5269601"/>
                        <a:pt x="3494680" y="5260986"/>
                        <a:pt x="3499198" y="5252037"/>
                      </a:cubicBezTo>
                      <a:cubicBezTo>
                        <a:pt x="3510660" y="5231047"/>
                        <a:pt x="3510738" y="5208631"/>
                        <a:pt x="3511234" y="5185043"/>
                      </a:cubicBezTo>
                      <a:cubicBezTo>
                        <a:pt x="3512390" y="5130006"/>
                        <a:pt x="3524930" y="5076394"/>
                        <a:pt x="3560914" y="5031156"/>
                      </a:cubicBezTo>
                      <a:cubicBezTo>
                        <a:pt x="3592042" y="4992105"/>
                        <a:pt x="3626780" y="4987350"/>
                        <a:pt x="3657678" y="5015549"/>
                      </a:cubicBezTo>
                      <a:lnTo>
                        <a:pt x="3660546" y="5024092"/>
                      </a:lnTo>
                      <a:lnTo>
                        <a:pt x="3660136" y="5009668"/>
                      </a:lnTo>
                      <a:cubicBezTo>
                        <a:pt x="3681846" y="5008157"/>
                        <a:pt x="3697688" y="5004552"/>
                        <a:pt x="3704564" y="4977892"/>
                      </a:cubicBezTo>
                      <a:cubicBezTo>
                        <a:pt x="3713452" y="4949304"/>
                        <a:pt x="3752510" y="4947372"/>
                        <a:pt x="3768094" y="4974115"/>
                      </a:cubicBezTo>
                      <a:cubicBezTo>
                        <a:pt x="3788206" y="5010415"/>
                        <a:pt x="3829864" y="4997501"/>
                        <a:pt x="3857016" y="5017788"/>
                      </a:cubicBezTo>
                      <a:cubicBezTo>
                        <a:pt x="3860116" y="5020219"/>
                        <a:pt x="3866152" y="5014434"/>
                        <a:pt x="3870176" y="5010577"/>
                      </a:cubicBezTo>
                      <a:cubicBezTo>
                        <a:pt x="3889036" y="4994814"/>
                        <a:pt x="3902616" y="4986430"/>
                        <a:pt x="3911328" y="5021306"/>
                      </a:cubicBezTo>
                      <a:cubicBezTo>
                        <a:pt x="3915684" y="5038743"/>
                        <a:pt x="3937476" y="5033293"/>
                        <a:pt x="3948288" y="5025243"/>
                      </a:cubicBezTo>
                      <a:cubicBezTo>
                        <a:pt x="3981232" y="4995984"/>
                        <a:pt x="4019620" y="4988519"/>
                        <a:pt x="4062364" y="4998493"/>
                      </a:cubicBezTo>
                      <a:cubicBezTo>
                        <a:pt x="4066304" y="4998576"/>
                        <a:pt x="4070244" y="4998660"/>
                        <a:pt x="4075020" y="4996396"/>
                      </a:cubicBezTo>
                      <a:cubicBezTo>
                        <a:pt x="4097820" y="4980717"/>
                        <a:pt x="4096154" y="4911302"/>
                        <a:pt x="4070006" y="4899314"/>
                      </a:cubicBezTo>
                      <a:cubicBezTo>
                        <a:pt x="4041092" y="4887663"/>
                        <a:pt x="4025586" y="4875508"/>
                        <a:pt x="4037412" y="4838704"/>
                      </a:cubicBezTo>
                      <a:cubicBezTo>
                        <a:pt x="4047978" y="4805420"/>
                        <a:pt x="4010348" y="4777421"/>
                        <a:pt x="3973132" y="4785304"/>
                      </a:cubicBezTo>
                      <a:cubicBezTo>
                        <a:pt x="3961650" y="4787821"/>
                        <a:pt x="3947568" y="4801319"/>
                        <a:pt x="3937680" y="4784552"/>
                      </a:cubicBezTo>
                      <a:cubicBezTo>
                        <a:pt x="3930054" y="4772564"/>
                        <a:pt x="3937850" y="4758143"/>
                        <a:pt x="3945562" y="4747664"/>
                      </a:cubicBezTo>
                      <a:cubicBezTo>
                        <a:pt x="3955706" y="4734082"/>
                        <a:pt x="3969118" y="4733578"/>
                        <a:pt x="3983532" y="4741373"/>
                      </a:cubicBezTo>
                      <a:cubicBezTo>
                        <a:pt x="3984704" y="4741792"/>
                        <a:pt x="3985458" y="4743386"/>
                        <a:pt x="3986632" y="4743805"/>
                      </a:cubicBezTo>
                      <a:cubicBezTo>
                        <a:pt x="4027952" y="4746652"/>
                        <a:pt x="4056364" y="4763418"/>
                        <a:pt x="4071612" y="4805921"/>
                      </a:cubicBezTo>
                      <a:cubicBezTo>
                        <a:pt x="4076806" y="4821012"/>
                        <a:pt x="4099184" y="4825035"/>
                        <a:pt x="4115444" y="4820255"/>
                      </a:cubicBezTo>
                      <a:cubicBezTo>
                        <a:pt x="4132124" y="4814302"/>
                        <a:pt x="4121818" y="4798708"/>
                        <a:pt x="4123244" y="4787307"/>
                      </a:cubicBezTo>
                      <a:cubicBezTo>
                        <a:pt x="4122742" y="4773893"/>
                        <a:pt x="4127354" y="4760982"/>
                        <a:pt x="4117802" y="4746982"/>
                      </a:cubicBezTo>
                      <a:cubicBezTo>
                        <a:pt x="4105396" y="4755785"/>
                        <a:pt x="4090310" y="4760984"/>
                        <a:pt x="4077990" y="4747320"/>
                      </a:cubicBezTo>
                      <a:cubicBezTo>
                        <a:pt x="4064498" y="4733236"/>
                        <a:pt x="4066428" y="4716721"/>
                        <a:pt x="4072298" y="4700289"/>
                      </a:cubicBezTo>
                      <a:cubicBezTo>
                        <a:pt x="4080180" y="4681928"/>
                        <a:pt x="4092250" y="4670358"/>
                        <a:pt x="4113958" y="4668847"/>
                      </a:cubicBezTo>
                      <a:cubicBezTo>
                        <a:pt x="4124602" y="4668679"/>
                        <a:pt x="4136336" y="4672870"/>
                        <a:pt x="4145722" y="4676222"/>
                      </a:cubicBezTo>
                      <a:cubicBezTo>
                        <a:pt x="4161396" y="4680498"/>
                        <a:pt x="4176734" y="4682006"/>
                        <a:pt x="4191484" y="4674040"/>
                      </a:cubicBezTo>
                      <a:cubicBezTo>
                        <a:pt x="4212608" y="4663056"/>
                        <a:pt x="4214454" y="4650481"/>
                        <a:pt x="4199874" y="4632038"/>
                      </a:cubicBezTo>
                      <a:cubicBezTo>
                        <a:pt x="4190656" y="4620805"/>
                        <a:pt x="4178670" y="4609907"/>
                        <a:pt x="4172302" y="4594398"/>
                      </a:cubicBezTo>
                      <a:cubicBezTo>
                        <a:pt x="4167444" y="4582074"/>
                        <a:pt x="4166944" y="4568661"/>
                        <a:pt x="4177422" y="4557846"/>
                      </a:cubicBezTo>
                      <a:cubicBezTo>
                        <a:pt x="4188320" y="4545857"/>
                        <a:pt x="4203490" y="4536717"/>
                        <a:pt x="4221176" y="4539064"/>
                      </a:cubicBezTo>
                      <a:cubicBezTo>
                        <a:pt x="4241626" y="4541074"/>
                        <a:pt x="4236426" y="4563040"/>
                        <a:pt x="4245978" y="4577039"/>
                      </a:cubicBezTo>
                      <a:cubicBezTo>
                        <a:pt x="4273726" y="4551217"/>
                        <a:pt x="4297862" y="4565131"/>
                        <a:pt x="4320656" y="4586508"/>
                      </a:cubicBezTo>
                      <a:cubicBezTo>
                        <a:pt x="4338422" y="4603442"/>
                        <a:pt x="4359876" y="4613752"/>
                        <a:pt x="4380914" y="4625236"/>
                      </a:cubicBezTo>
                      <a:cubicBezTo>
                        <a:pt x="4399602" y="4635882"/>
                        <a:pt x="4414690" y="4630684"/>
                        <a:pt x="4425336" y="4611988"/>
                      </a:cubicBezTo>
                      <a:cubicBezTo>
                        <a:pt x="4437996" y="4591363"/>
                        <a:pt x="4447134" y="4569482"/>
                        <a:pt x="4448480" y="4543492"/>
                      </a:cubicBezTo>
                      <a:cubicBezTo>
                        <a:pt x="4451168" y="4491514"/>
                        <a:pt x="4481766" y="4461415"/>
                        <a:pt x="4533396" y="4461328"/>
                      </a:cubicBezTo>
                      <a:cubicBezTo>
                        <a:pt x="4538258" y="4455124"/>
                        <a:pt x="4534822" y="4449927"/>
                        <a:pt x="4530548" y="4447076"/>
                      </a:cubicBezTo>
                      <a:cubicBezTo>
                        <a:pt x="4470376" y="4404408"/>
                        <a:pt x="4421938" y="4347402"/>
                        <a:pt x="4356486" y="4312112"/>
                      </a:cubicBezTo>
                      <a:cubicBezTo>
                        <a:pt x="4331174" y="4297777"/>
                        <a:pt x="4326654" y="4269693"/>
                        <a:pt x="4324058" y="4243620"/>
                      </a:cubicBezTo>
                      <a:cubicBezTo>
                        <a:pt x="4321968" y="4212433"/>
                        <a:pt x="4318286" y="4182001"/>
                        <a:pt x="4306304" y="4152575"/>
                      </a:cubicBezTo>
                      <a:cubicBezTo>
                        <a:pt x="4297672" y="4132288"/>
                        <a:pt x="4298932" y="4110239"/>
                        <a:pt x="4311928" y="4092381"/>
                      </a:cubicBezTo>
                      <a:cubicBezTo>
                        <a:pt x="4335400" y="4063708"/>
                        <a:pt x="4332554" y="4030928"/>
                        <a:pt x="4322586" y="3999575"/>
                      </a:cubicBezTo>
                      <a:cubicBezTo>
                        <a:pt x="4311946" y="3962687"/>
                        <a:pt x="4298962" y="3924962"/>
                        <a:pt x="4278768" y="3892603"/>
                      </a:cubicBezTo>
                      <a:cubicBezTo>
                        <a:pt x="4264690" y="3869045"/>
                        <a:pt x="4265110" y="3849344"/>
                        <a:pt x="4278274" y="3823606"/>
                      </a:cubicBezTo>
                      <a:cubicBezTo>
                        <a:pt x="4300490" y="3779926"/>
                        <a:pt x="4287674" y="3734320"/>
                        <a:pt x="4270078" y="3690978"/>
                      </a:cubicBezTo>
                      <a:cubicBezTo>
                        <a:pt x="4244608" y="3628941"/>
                        <a:pt x="4210758" y="3571852"/>
                        <a:pt x="4166928" y="3520463"/>
                      </a:cubicBezTo>
                      <a:cubicBezTo>
                        <a:pt x="4147738" y="3496403"/>
                        <a:pt x="4154614" y="3469743"/>
                        <a:pt x="4182528" y="3454568"/>
                      </a:cubicBezTo>
                      <a:cubicBezTo>
                        <a:pt x="4196526" y="3445010"/>
                        <a:pt x="4211612" y="3439810"/>
                        <a:pt x="4227874" y="3435031"/>
                      </a:cubicBezTo>
                      <a:cubicBezTo>
                        <a:pt x="4256038" y="3426562"/>
                        <a:pt x="4263920" y="3408201"/>
                        <a:pt x="4253446" y="3381961"/>
                      </a:cubicBezTo>
                      <a:cubicBezTo>
                        <a:pt x="4246322" y="3364859"/>
                        <a:pt x="4242388" y="3346248"/>
                        <a:pt x="4235266" y="3329146"/>
                      </a:cubicBezTo>
                      <a:cubicBezTo>
                        <a:pt x="4222948" y="3296954"/>
                        <a:pt x="4225134" y="3268617"/>
                        <a:pt x="4254388" y="3245980"/>
                      </a:cubicBezTo>
                      <a:cubicBezTo>
                        <a:pt x="4263188" y="3239859"/>
                        <a:pt x="4267382" y="3228122"/>
                        <a:pt x="4272328" y="3217978"/>
                      </a:cubicBezTo>
                      <a:cubicBezTo>
                        <a:pt x="4277694" y="3206659"/>
                        <a:pt x="4284652" y="3194586"/>
                        <a:pt x="4297644" y="3195256"/>
                      </a:cubicBezTo>
                      <a:cubicBezTo>
                        <a:pt x="4332678" y="3197182"/>
                        <a:pt x="4350114" y="3174295"/>
                        <a:pt x="4367130" y="3152579"/>
                      </a:cubicBezTo>
                      <a:cubicBezTo>
                        <a:pt x="4378448" y="3139417"/>
                        <a:pt x="4390016" y="3132961"/>
                        <a:pt x="4406946" y="3133715"/>
                      </a:cubicBezTo>
                      <a:cubicBezTo>
                        <a:pt x="4423876" y="3134467"/>
                        <a:pt x="4437370" y="3130024"/>
                        <a:pt x="4449442" y="3118453"/>
                      </a:cubicBezTo>
                      <a:cubicBezTo>
                        <a:pt x="4466292" y="3104620"/>
                        <a:pt x="4481208" y="3107301"/>
                        <a:pt x="4497048" y="3122223"/>
                      </a:cubicBezTo>
                      <a:cubicBezTo>
                        <a:pt x="4521016" y="3144018"/>
                        <a:pt x="4539288" y="3137311"/>
                        <a:pt x="4545914" y="3103944"/>
                      </a:cubicBezTo>
                      <a:cubicBezTo>
                        <a:pt x="4551532" y="3080805"/>
                        <a:pt x="4552458" y="3055989"/>
                        <a:pt x="4576348" y="3044671"/>
                      </a:cubicBezTo>
                      <a:cubicBezTo>
                        <a:pt x="4589088" y="3038633"/>
                        <a:pt x="4601410" y="3033769"/>
                        <a:pt x="4612554" y="3047015"/>
                      </a:cubicBezTo>
                      <a:cubicBezTo>
                        <a:pt x="4622528" y="3059841"/>
                        <a:pt x="4623026" y="3073255"/>
                        <a:pt x="4612886" y="3086837"/>
                      </a:cubicBezTo>
                      <a:cubicBezTo>
                        <a:pt x="4608442" y="3091868"/>
                        <a:pt x="4602072" y="3094887"/>
                        <a:pt x="4598802" y="3100335"/>
                      </a:cubicBezTo>
                      <a:cubicBezTo>
                        <a:pt x="4581450" y="3119283"/>
                        <a:pt x="4579434" y="3139740"/>
                        <a:pt x="4595942" y="3160194"/>
                      </a:cubicBezTo>
                      <a:cubicBezTo>
                        <a:pt x="4607508" y="3172266"/>
                        <a:pt x="4619492" y="3183164"/>
                        <a:pt x="4633486" y="3192134"/>
                      </a:cubicBezTo>
                      <a:cubicBezTo>
                        <a:pt x="4651338" y="3205127"/>
                        <a:pt x="4664410" y="3220384"/>
                        <a:pt x="4668262" y="3242936"/>
                      </a:cubicBezTo>
                      <a:cubicBezTo>
                        <a:pt x="4670272" y="3259535"/>
                        <a:pt x="4680328" y="3268421"/>
                        <a:pt x="4696754" y="3274288"/>
                      </a:cubicBezTo>
                      <a:cubicBezTo>
                        <a:pt x="4728100" y="3282838"/>
                        <a:pt x="4748968" y="3302203"/>
                        <a:pt x="4746616" y="3338420"/>
                      </a:cubicBezTo>
                      <a:cubicBezTo>
                        <a:pt x="4745692" y="3344707"/>
                        <a:pt x="4747116" y="3351833"/>
                        <a:pt x="4750552" y="3357031"/>
                      </a:cubicBezTo>
                      <a:cubicBezTo>
                        <a:pt x="4757422" y="3367425"/>
                        <a:pt x="4763874" y="3378995"/>
                        <a:pt x="4776028" y="3382013"/>
                      </a:cubicBezTo>
                      <a:cubicBezTo>
                        <a:pt x="4779548" y="3383270"/>
                        <a:pt x="4784746" y="3379832"/>
                        <a:pt x="4786422" y="3375138"/>
                      </a:cubicBezTo>
                      <a:cubicBezTo>
                        <a:pt x="4792626" y="3361471"/>
                        <a:pt x="4782570" y="3352585"/>
                        <a:pt x="4776452" y="3343783"/>
                      </a:cubicBezTo>
                      <a:cubicBezTo>
                        <a:pt x="4758018" y="3321316"/>
                        <a:pt x="4754248" y="3294824"/>
                        <a:pt x="4759952" y="3267746"/>
                      </a:cubicBezTo>
                      <a:cubicBezTo>
                        <a:pt x="4763894" y="3249301"/>
                        <a:pt x="4765488" y="3230019"/>
                        <a:pt x="4765910" y="3210317"/>
                      </a:cubicBezTo>
                      <a:cubicBezTo>
                        <a:pt x="4761972" y="3210233"/>
                        <a:pt x="4759540" y="3213335"/>
                        <a:pt x="4758702" y="3215683"/>
                      </a:cubicBezTo>
                      <a:cubicBezTo>
                        <a:pt x="4748644" y="3225325"/>
                        <a:pt x="4737830" y="3233375"/>
                        <a:pt x="4722242" y="3225159"/>
                      </a:cubicBezTo>
                      <a:cubicBezTo>
                        <a:pt x="4708246" y="3216190"/>
                        <a:pt x="4709338" y="3202022"/>
                        <a:pt x="4712022" y="3187099"/>
                      </a:cubicBezTo>
                      <a:cubicBezTo>
                        <a:pt x="4718230" y="3154905"/>
                        <a:pt x="4725190" y="3124305"/>
                        <a:pt x="4735672" y="3094962"/>
                      </a:cubicBezTo>
                      <a:cubicBezTo>
                        <a:pt x="4743972" y="3075427"/>
                        <a:pt x="4752272" y="3055893"/>
                        <a:pt x="4755126" y="3033089"/>
                      </a:cubicBezTo>
                      <a:cubicBezTo>
                        <a:pt x="4741210" y="3038707"/>
                        <a:pt x="4742716" y="3060421"/>
                        <a:pt x="4724612" y="3059248"/>
                      </a:cubicBezTo>
                      <a:cubicBezTo>
                        <a:pt x="4717996" y="3037032"/>
                        <a:pt x="4721686" y="3011881"/>
                        <a:pt x="4690846" y="2998218"/>
                      </a:cubicBezTo>
                      <a:cubicBezTo>
                        <a:pt x="4678776" y="2991261"/>
                        <a:pt x="4690262" y="2970217"/>
                        <a:pt x="4701076" y="2962168"/>
                      </a:cubicBezTo>
                      <a:cubicBezTo>
                        <a:pt x="4714738" y="2949843"/>
                        <a:pt x="4723540" y="2943723"/>
                        <a:pt x="4709378" y="2924106"/>
                      </a:cubicBezTo>
                      <a:cubicBezTo>
                        <a:pt x="4694462" y="2902896"/>
                        <a:pt x="4701004" y="2873470"/>
                        <a:pt x="4693298" y="2846895"/>
                      </a:cubicBezTo>
                      <a:cubicBezTo>
                        <a:pt x="4688522" y="2830631"/>
                        <a:pt x="4714508" y="2813443"/>
                        <a:pt x="4736466" y="2818639"/>
                      </a:cubicBezTo>
                      <a:cubicBezTo>
                        <a:pt x="4776108" y="2826181"/>
                        <a:pt x="4802848" y="2810586"/>
                        <a:pt x="4823218" y="2779482"/>
                      </a:cubicBezTo>
                      <a:cubicBezTo>
                        <a:pt x="4826488" y="2774032"/>
                        <a:pt x="4831350" y="2767828"/>
                        <a:pt x="4836548" y="2764391"/>
                      </a:cubicBezTo>
                      <a:cubicBezTo>
                        <a:pt x="4891114" y="2737560"/>
                        <a:pt x="4905706" y="2681892"/>
                        <a:pt x="4929182" y="2634691"/>
                      </a:cubicBezTo>
                      <a:cubicBezTo>
                        <a:pt x="4937398" y="2619097"/>
                        <a:pt x="4937316" y="2604510"/>
                        <a:pt x="4919800" y="2594284"/>
                      </a:cubicBezTo>
                      <a:cubicBezTo>
                        <a:pt x="4913180" y="2590595"/>
                        <a:pt x="4908990" y="2583805"/>
                        <a:pt x="4905218" y="2575840"/>
                      </a:cubicBezTo>
                      <a:cubicBezTo>
                        <a:pt x="4894578" y="2557481"/>
                        <a:pt x="4879744" y="2550858"/>
                        <a:pt x="4858788" y="2553962"/>
                      </a:cubicBezTo>
                      <a:cubicBezTo>
                        <a:pt x="4830712" y="2558491"/>
                        <a:pt x="4805988" y="2553631"/>
                        <a:pt x="4785538" y="2533091"/>
                      </a:cubicBezTo>
                      <a:cubicBezTo>
                        <a:pt x="4778164" y="2527810"/>
                        <a:pt x="4773220" y="2519426"/>
                        <a:pt x="4776574" y="2510036"/>
                      </a:cubicBezTo>
                      <a:cubicBezTo>
                        <a:pt x="4780346" y="2499472"/>
                        <a:pt x="4789398" y="2500059"/>
                        <a:pt x="4798452" y="2500645"/>
                      </a:cubicBezTo>
                      <a:cubicBezTo>
                        <a:pt x="4817394" y="2499471"/>
                        <a:pt x="4838010" y="2512128"/>
                        <a:pt x="4852178" y="2494689"/>
                      </a:cubicBezTo>
                      <a:cubicBezTo>
                        <a:pt x="4866764" y="2476077"/>
                        <a:pt x="4843046" y="2460988"/>
                        <a:pt x="4840284" y="2442797"/>
                      </a:cubicBezTo>
                      <a:cubicBezTo>
                        <a:pt x="4838860" y="2435671"/>
                        <a:pt x="4837436" y="2428544"/>
                        <a:pt x="4837604" y="2420664"/>
                      </a:cubicBezTo>
                      <a:cubicBezTo>
                        <a:pt x="4839870" y="2406914"/>
                        <a:pt x="4832494" y="2401633"/>
                        <a:pt x="4819672" y="2393082"/>
                      </a:cubicBezTo>
                      <a:cubicBezTo>
                        <a:pt x="4797462" y="2381179"/>
                        <a:pt x="4780286" y="2355192"/>
                        <a:pt x="4752370" y="2388896"/>
                      </a:cubicBezTo>
                      <a:cubicBezTo>
                        <a:pt x="4743904" y="2397783"/>
                        <a:pt x="4725718" y="2382022"/>
                        <a:pt x="4726810" y="2367854"/>
                      </a:cubicBezTo>
                      <a:cubicBezTo>
                        <a:pt x="4729496" y="2334403"/>
                        <a:pt x="4717430" y="2308918"/>
                        <a:pt x="4698660" y="2283685"/>
                      </a:cubicBezTo>
                      <a:cubicBezTo>
                        <a:pt x="4683744" y="2262475"/>
                        <a:pt x="4700258" y="2245874"/>
                        <a:pt x="4714342" y="2232376"/>
                      </a:cubicBezTo>
                      <a:cubicBezTo>
                        <a:pt x="4706296" y="2221562"/>
                        <a:pt x="4695986" y="2224497"/>
                        <a:pt x="4686182" y="2222318"/>
                      </a:cubicBezTo>
                      <a:cubicBezTo>
                        <a:pt x="4672854" y="2218882"/>
                        <a:pt x="4664726" y="2212008"/>
                        <a:pt x="4665816" y="2197839"/>
                      </a:cubicBezTo>
                      <a:cubicBezTo>
                        <a:pt x="4667496" y="2174616"/>
                        <a:pt x="4657442" y="2165731"/>
                        <a:pt x="4634978" y="2165648"/>
                      </a:cubicBezTo>
                      <a:cubicBezTo>
                        <a:pt x="4616456" y="2165650"/>
                        <a:pt x="4607238" y="2154416"/>
                        <a:pt x="4610760" y="2137146"/>
                      </a:cubicBezTo>
                      <a:cubicBezTo>
                        <a:pt x="4619146" y="2113671"/>
                        <a:pt x="4605148" y="2104702"/>
                        <a:pt x="4589980" y="2095313"/>
                      </a:cubicBezTo>
                      <a:cubicBezTo>
                        <a:pt x="4544054" y="2068321"/>
                        <a:pt x="4544054" y="2068321"/>
                        <a:pt x="4564764" y="2021455"/>
                      </a:cubicBezTo>
                      <a:cubicBezTo>
                        <a:pt x="4572644" y="2003095"/>
                        <a:pt x="4567366" y="1991945"/>
                        <a:pt x="4549512" y="1997479"/>
                      </a:cubicBezTo>
                      <a:cubicBezTo>
                        <a:pt x="4510620" y="2010057"/>
                        <a:pt x="4470560" y="1985161"/>
                        <a:pt x="4433344" y="2011571"/>
                      </a:cubicBezTo>
                      <a:cubicBezTo>
                        <a:pt x="4422112" y="2020794"/>
                        <a:pt x="4412892" y="2009560"/>
                        <a:pt x="4411218" y="1995727"/>
                      </a:cubicBezTo>
                      <a:cubicBezTo>
                        <a:pt x="4410214" y="1987427"/>
                        <a:pt x="4413148" y="1979212"/>
                        <a:pt x="4414910" y="1970576"/>
                      </a:cubicBezTo>
                      <a:cubicBezTo>
                        <a:pt x="4424054" y="1930167"/>
                        <a:pt x="4418774" y="1919017"/>
                        <a:pt x="4382150" y="1899318"/>
                      </a:cubicBezTo>
                      <a:cubicBezTo>
                        <a:pt x="4371254" y="1892779"/>
                        <a:pt x="4362706" y="1887079"/>
                        <a:pt x="4357846" y="1874756"/>
                      </a:cubicBezTo>
                      <a:cubicBezTo>
                        <a:pt x="4345950" y="1841390"/>
                        <a:pt x="4302036" y="1812470"/>
                        <a:pt x="4265744" y="1814065"/>
                      </a:cubicBezTo>
                      <a:cubicBezTo>
                        <a:pt x="4261386" y="1815154"/>
                        <a:pt x="4257026" y="1816245"/>
                        <a:pt x="4252668" y="1817335"/>
                      </a:cubicBezTo>
                      <a:cubicBezTo>
                        <a:pt x="4241604" y="1818677"/>
                        <a:pt x="4229788" y="1818426"/>
                        <a:pt x="4224508" y="1807277"/>
                      </a:cubicBezTo>
                      <a:cubicBezTo>
                        <a:pt x="4216128" y="1793696"/>
                        <a:pt x="4226188" y="1784054"/>
                        <a:pt x="4235828" y="1775586"/>
                      </a:cubicBezTo>
                      <a:cubicBezTo>
                        <a:pt x="4249492" y="1763261"/>
                        <a:pt x="4264328" y="1751355"/>
                        <a:pt x="4274890" y="1736600"/>
                      </a:cubicBezTo>
                      <a:cubicBezTo>
                        <a:pt x="4284196" y="1725365"/>
                        <a:pt x="4296936" y="1719328"/>
                        <a:pt x="4310598" y="1725532"/>
                      </a:cubicBezTo>
                      <a:cubicBezTo>
                        <a:pt x="4338674" y="1739530"/>
                        <a:pt x="4358038" y="1718654"/>
                        <a:pt x="4380334" y="1708089"/>
                      </a:cubicBezTo>
                      <a:cubicBezTo>
                        <a:pt x="4388296" y="1704316"/>
                        <a:pt x="4389638" y="1696854"/>
                        <a:pt x="4384694" y="1688471"/>
                      </a:cubicBezTo>
                      <a:cubicBezTo>
                        <a:pt x="4372126" y="1668100"/>
                        <a:pt x="4372632" y="1644458"/>
                        <a:pt x="4367606" y="1621487"/>
                      </a:cubicBezTo>
                      <a:cubicBezTo>
                        <a:pt x="4363502" y="1592229"/>
                        <a:pt x="4365184" y="1569007"/>
                        <a:pt x="4398544" y="1557100"/>
                      </a:cubicBezTo>
                      <a:cubicBezTo>
                        <a:pt x="4406088" y="1554501"/>
                        <a:pt x="4414890" y="1548380"/>
                        <a:pt x="4411956" y="1538069"/>
                      </a:cubicBezTo>
                      <a:cubicBezTo>
                        <a:pt x="4408606" y="1528931"/>
                        <a:pt x="4398380" y="1527924"/>
                        <a:pt x="4388908" y="1528512"/>
                      </a:cubicBezTo>
                      <a:cubicBezTo>
                        <a:pt x="4364770" y="1533125"/>
                        <a:pt x="4349266" y="1520969"/>
                        <a:pt x="4331834" y="1506803"/>
                      </a:cubicBezTo>
                      <a:cubicBezTo>
                        <a:pt x="4304262" y="1487690"/>
                        <a:pt x="4269562" y="1488530"/>
                        <a:pt x="4241652" y="1503707"/>
                      </a:cubicBezTo>
                      <a:cubicBezTo>
                        <a:pt x="4213738" y="1518882"/>
                        <a:pt x="4181386" y="1520561"/>
                        <a:pt x="4156154" y="1539342"/>
                      </a:cubicBezTo>
                      <a:cubicBezTo>
                        <a:pt x="4150118" y="1545127"/>
                        <a:pt x="4141488" y="1543367"/>
                        <a:pt x="4136124" y="1536158"/>
                      </a:cubicBezTo>
                      <a:cubicBezTo>
                        <a:pt x="4129588" y="1528528"/>
                        <a:pt x="4127828" y="1518636"/>
                        <a:pt x="4134284" y="1511677"/>
                      </a:cubicBezTo>
                      <a:cubicBezTo>
                        <a:pt x="4154402" y="1492394"/>
                        <a:pt x="4169578" y="1464727"/>
                        <a:pt x="4203438" y="1466235"/>
                      </a:cubicBezTo>
                      <a:cubicBezTo>
                        <a:pt x="4229418" y="1467573"/>
                        <a:pt x="4249454" y="1452230"/>
                        <a:pt x="4270576" y="1441247"/>
                      </a:cubicBezTo>
                      <a:cubicBezTo>
                        <a:pt x="4287758" y="1430179"/>
                        <a:pt x="4290358" y="1419197"/>
                        <a:pt x="4279298" y="1402011"/>
                      </a:cubicBezTo>
                      <a:cubicBezTo>
                        <a:pt x="4268992" y="1386418"/>
                        <a:pt x="4256838" y="1383401"/>
                        <a:pt x="4240830" y="1394888"/>
                      </a:cubicBezTo>
                      <a:cubicBezTo>
                        <a:pt x="4226412" y="1405619"/>
                        <a:pt x="4209312" y="1412747"/>
                        <a:pt x="4190706" y="1416689"/>
                      </a:cubicBezTo>
                      <a:cubicBezTo>
                        <a:pt x="4160614" y="1423145"/>
                        <a:pt x="4152984" y="1448213"/>
                        <a:pt x="4146526" y="1473699"/>
                      </a:cubicBezTo>
                      <a:cubicBezTo>
                        <a:pt x="4137468" y="1510169"/>
                        <a:pt x="4104532" y="1502374"/>
                        <a:pt x="4079972" y="1508160"/>
                      </a:cubicBezTo>
                      <a:cubicBezTo>
                        <a:pt x="4058180" y="1513611"/>
                        <a:pt x="4039072" y="1504138"/>
                        <a:pt x="4035554" y="1484353"/>
                      </a:cubicBezTo>
                      <a:cubicBezTo>
                        <a:pt x="4026842" y="1449478"/>
                        <a:pt x="4032380" y="1411751"/>
                        <a:pt x="3997852" y="1386184"/>
                      </a:cubicBezTo>
                      <a:cubicBezTo>
                        <a:pt x="3994752" y="1383752"/>
                        <a:pt x="3997352" y="1372770"/>
                        <a:pt x="3999448" y="1366901"/>
                      </a:cubicBezTo>
                      <a:cubicBezTo>
                        <a:pt x="4006156" y="1348122"/>
                        <a:pt x="4002972" y="1331104"/>
                        <a:pt x="3993506" y="1313164"/>
                      </a:cubicBezTo>
                      <a:cubicBezTo>
                        <a:pt x="3983702" y="1292456"/>
                        <a:pt x="3975490" y="1270995"/>
                        <a:pt x="4018570" y="1265208"/>
                      </a:cubicBezTo>
                      <a:cubicBezTo>
                        <a:pt x="3964430" y="1253810"/>
                        <a:pt x="3918920" y="1244171"/>
                        <a:pt x="3907024" y="1192278"/>
                      </a:cubicBezTo>
                      <a:cubicBezTo>
                        <a:pt x="3900242" y="1159415"/>
                        <a:pt x="3902594" y="1123198"/>
                        <a:pt x="3923300" y="1094860"/>
                      </a:cubicBezTo>
                      <a:cubicBezTo>
                        <a:pt x="3933110" y="1078511"/>
                        <a:pt x="3930596" y="1067026"/>
                        <a:pt x="3914588" y="1059985"/>
                      </a:cubicBezTo>
                      <a:cubicBezTo>
                        <a:pt x="3893134" y="1049674"/>
                        <a:pt x="3873774" y="1033494"/>
                        <a:pt x="3848126" y="1053449"/>
                      </a:cubicBezTo>
                      <a:cubicBezTo>
                        <a:pt x="3833288" y="1065355"/>
                        <a:pt x="3815686" y="1059068"/>
                        <a:pt x="3801274" y="1051273"/>
                      </a:cubicBezTo>
                      <a:cubicBezTo>
                        <a:pt x="3775124" y="1039285"/>
                        <a:pt x="3746126" y="1031575"/>
                        <a:pt x="3720062" y="1015647"/>
                      </a:cubicBezTo>
                      <a:cubicBezTo>
                        <a:pt x="3705646" y="1007852"/>
                        <a:pt x="3688132" y="997626"/>
                        <a:pt x="3682342" y="1028644"/>
                      </a:cubicBezTo>
                      <a:cubicBezTo>
                        <a:pt x="3677562" y="1049435"/>
                        <a:pt x="3625848" y="1053463"/>
                        <a:pt x="3612022" y="1036613"/>
                      </a:cubicBezTo>
                      <a:cubicBezTo>
                        <a:pt x="3608586" y="1031415"/>
                        <a:pt x="3609090" y="1026302"/>
                        <a:pt x="3613114" y="1022445"/>
                      </a:cubicBezTo>
                      <a:cubicBezTo>
                        <a:pt x="3630466" y="1003498"/>
                        <a:pt x="3616050" y="995701"/>
                        <a:pt x="3600462" y="987486"/>
                      </a:cubicBezTo>
                      <a:cubicBezTo>
                        <a:pt x="3591076" y="984133"/>
                        <a:pt x="3581354" y="978014"/>
                        <a:pt x="3570794" y="974242"/>
                      </a:cubicBezTo>
                      <a:cubicBezTo>
                        <a:pt x="3555542" y="968794"/>
                        <a:pt x="3551770" y="960830"/>
                        <a:pt x="3563088" y="947667"/>
                      </a:cubicBezTo>
                      <a:cubicBezTo>
                        <a:pt x="3575158" y="936097"/>
                        <a:pt x="3579770" y="923186"/>
                        <a:pt x="3565858" y="910276"/>
                      </a:cubicBezTo>
                      <a:cubicBezTo>
                        <a:pt x="3550354" y="898121"/>
                        <a:pt x="3534514" y="901727"/>
                        <a:pt x="3520430" y="915226"/>
                      </a:cubicBezTo>
                      <a:cubicBezTo>
                        <a:pt x="3518000" y="918328"/>
                        <a:pt x="3522024" y="914471"/>
                        <a:pt x="3519592" y="917573"/>
                      </a:cubicBezTo>
                      <a:cubicBezTo>
                        <a:pt x="3507018" y="934257"/>
                        <a:pt x="3495196" y="952533"/>
                        <a:pt x="3471062" y="938619"/>
                      </a:cubicBezTo>
                      <a:cubicBezTo>
                        <a:pt x="3446504" y="925876"/>
                        <a:pt x="3448602" y="901481"/>
                        <a:pt x="3453048" y="877922"/>
                      </a:cubicBezTo>
                      <a:cubicBezTo>
                        <a:pt x="3462862" y="843047"/>
                        <a:pt x="3478454" y="814205"/>
                        <a:pt x="3520698" y="810766"/>
                      </a:cubicBezTo>
                      <a:cubicBezTo>
                        <a:pt x="3528994" y="809759"/>
                        <a:pt x="3540142" y="804476"/>
                        <a:pt x="3542408" y="790727"/>
                      </a:cubicBezTo>
                      <a:cubicBezTo>
                        <a:pt x="3515504" y="795675"/>
                        <a:pt x="3487004" y="801377"/>
                        <a:pt x="3466642" y="776899"/>
                      </a:cubicBezTo>
                      <a:cubicBezTo>
                        <a:pt x="3454742" y="762061"/>
                        <a:pt x="3476954" y="755437"/>
                        <a:pt x="3478046" y="741268"/>
                      </a:cubicBezTo>
                      <a:cubicBezTo>
                        <a:pt x="3464968" y="763066"/>
                        <a:pt x="3436136" y="766003"/>
                        <a:pt x="3421884" y="787382"/>
                      </a:cubicBezTo>
                      <a:cubicBezTo>
                        <a:pt x="3410482" y="804484"/>
                        <a:pt x="3401092" y="819659"/>
                        <a:pt x="3403772" y="841792"/>
                      </a:cubicBezTo>
                      <a:cubicBezTo>
                        <a:pt x="3403434" y="857553"/>
                        <a:pt x="3401840" y="876836"/>
                        <a:pt x="3380216" y="874406"/>
                      </a:cubicBezTo>
                      <a:cubicBezTo>
                        <a:pt x="3359766" y="872395"/>
                        <a:pt x="3358594" y="853448"/>
                        <a:pt x="3362118" y="836179"/>
                      </a:cubicBezTo>
                      <a:cubicBezTo>
                        <a:pt x="3362286" y="828297"/>
                        <a:pt x="3366394" y="820500"/>
                        <a:pt x="3366144" y="813793"/>
                      </a:cubicBezTo>
                      <a:cubicBezTo>
                        <a:pt x="3368662" y="788223"/>
                        <a:pt x="3338828" y="764332"/>
                        <a:pt x="3316614" y="770956"/>
                      </a:cubicBezTo>
                      <a:cubicBezTo>
                        <a:pt x="3311082" y="771627"/>
                        <a:pt x="3306304" y="773891"/>
                        <a:pt x="3307394" y="778250"/>
                      </a:cubicBezTo>
                      <a:cubicBezTo>
                        <a:pt x="3310910" y="816563"/>
                        <a:pt x="3281070" y="829728"/>
                        <a:pt x="3258604" y="848173"/>
                      </a:cubicBezTo>
                      <a:cubicBezTo>
                        <a:pt x="3244940" y="860497"/>
                        <a:pt x="3254244" y="867791"/>
                        <a:pt x="3260362" y="876593"/>
                      </a:cubicBezTo>
                      <a:cubicBezTo>
                        <a:pt x="3269578" y="887826"/>
                        <a:pt x="3271672" y="900485"/>
                        <a:pt x="3263540" y="912139"/>
                      </a:cubicBezTo>
                      <a:cubicBezTo>
                        <a:pt x="3256582" y="924212"/>
                        <a:pt x="3243592" y="923542"/>
                        <a:pt x="3230934" y="925639"/>
                      </a:cubicBezTo>
                      <a:cubicBezTo>
                        <a:pt x="3181902" y="933271"/>
                        <a:pt x="3134718" y="909800"/>
                        <a:pt x="3085770" y="913492"/>
                      </a:cubicBezTo>
                      <a:cubicBezTo>
                        <a:pt x="3075124" y="913660"/>
                        <a:pt x="3061046" y="908631"/>
                        <a:pt x="3059372" y="894798"/>
                      </a:cubicBezTo>
                      <a:cubicBezTo>
                        <a:pt x="3056104" y="881720"/>
                        <a:pt x="3066498" y="874845"/>
                        <a:pt x="3076474" y="869144"/>
                      </a:cubicBezTo>
                      <a:cubicBezTo>
                        <a:pt x="3091978" y="862770"/>
                        <a:pt x="3103630" y="852375"/>
                        <a:pt x="3110674" y="836362"/>
                      </a:cubicBezTo>
                      <a:cubicBezTo>
                        <a:pt x="3114866" y="824624"/>
                        <a:pt x="3126350" y="822108"/>
                        <a:pt x="3137832" y="819593"/>
                      </a:cubicBezTo>
                      <a:cubicBezTo>
                        <a:pt x="3172280" y="812044"/>
                        <a:pt x="3195920" y="794019"/>
                        <a:pt x="3201038" y="757466"/>
                      </a:cubicBezTo>
                      <a:cubicBezTo>
                        <a:pt x="3203218" y="747657"/>
                        <a:pt x="3210092" y="739524"/>
                        <a:pt x="3213446" y="730134"/>
                      </a:cubicBezTo>
                      <a:cubicBezTo>
                        <a:pt x="3225100" y="701211"/>
                        <a:pt x="3212530" y="680839"/>
                        <a:pt x="3180598" y="681345"/>
                      </a:cubicBezTo>
                      <a:cubicBezTo>
                        <a:pt x="3164422" y="682183"/>
                        <a:pt x="3155538" y="673717"/>
                        <a:pt x="3144224" y="668353"/>
                      </a:cubicBezTo>
                      <a:cubicBezTo>
                        <a:pt x="3126708" y="658125"/>
                        <a:pt x="3113632" y="661396"/>
                        <a:pt x="3113546" y="683864"/>
                      </a:cubicBezTo>
                      <a:cubicBezTo>
                        <a:pt x="3113542" y="702392"/>
                        <a:pt x="3106920" y="717230"/>
                        <a:pt x="3098368" y="730058"/>
                      </a:cubicBezTo>
                      <a:cubicBezTo>
                        <a:pt x="3086548" y="748334"/>
                        <a:pt x="3070288" y="753115"/>
                        <a:pt x="3049082" y="749511"/>
                      </a:cubicBezTo>
                      <a:cubicBezTo>
                        <a:pt x="3011786" y="742806"/>
                        <a:pt x="2974490" y="736102"/>
                        <a:pt x="2938780" y="765698"/>
                      </a:cubicBezTo>
                      <a:cubicBezTo>
                        <a:pt x="2917910" y="783389"/>
                        <a:pt x="2878938" y="762852"/>
                        <a:pt x="2873242" y="734348"/>
                      </a:cubicBezTo>
                      <a:cubicBezTo>
                        <a:pt x="2871568" y="720514"/>
                        <a:pt x="2867882" y="708611"/>
                        <a:pt x="2856654" y="699305"/>
                      </a:cubicBezTo>
                      <a:cubicBezTo>
                        <a:pt x="2848944" y="691258"/>
                        <a:pt x="2845592" y="682120"/>
                        <a:pt x="2847438" y="669544"/>
                      </a:cubicBezTo>
                      <a:cubicBezTo>
                        <a:pt x="2848950" y="635674"/>
                        <a:pt x="2836968" y="624777"/>
                        <a:pt x="2802182" y="629558"/>
                      </a:cubicBezTo>
                      <a:cubicBezTo>
                        <a:pt x="2795480" y="629809"/>
                        <a:pt x="2787180" y="630817"/>
                        <a:pt x="2779302" y="630649"/>
                      </a:cubicBezTo>
                      <a:cubicBezTo>
                        <a:pt x="2781892" y="675249"/>
                        <a:pt x="2760100" y="699227"/>
                        <a:pt x="2716684" y="702248"/>
                      </a:cubicBezTo>
                      <a:cubicBezTo>
                        <a:pt x="2707212" y="702836"/>
                        <a:pt x="2696902" y="705771"/>
                        <a:pt x="2687764" y="709125"/>
                      </a:cubicBezTo>
                      <a:cubicBezTo>
                        <a:pt x="2646526" y="720864"/>
                        <a:pt x="2614178" y="704016"/>
                        <a:pt x="2606806" y="661679"/>
                      </a:cubicBezTo>
                      <a:cubicBezTo>
                        <a:pt x="2603376" y="637954"/>
                        <a:pt x="2594410" y="614900"/>
                        <a:pt x="2590976" y="591174"/>
                      </a:cubicBezTo>
                      <a:cubicBezTo>
                        <a:pt x="2587378" y="556802"/>
                        <a:pt x="2554944" y="543892"/>
                        <a:pt x="2525354" y="563764"/>
                      </a:cubicBezTo>
                      <a:cubicBezTo>
                        <a:pt x="2519738" y="568375"/>
                        <a:pt x="2514876" y="574579"/>
                        <a:pt x="2508086" y="578771"/>
                      </a:cubicBezTo>
                      <a:cubicBezTo>
                        <a:pt x="2499284" y="584892"/>
                        <a:pt x="2486962" y="589755"/>
                        <a:pt x="2478082" y="581289"/>
                      </a:cubicBezTo>
                      <a:cubicBezTo>
                        <a:pt x="2456124" y="557565"/>
                        <a:pt x="2429724" y="557398"/>
                        <a:pt x="2402484" y="559580"/>
                      </a:cubicBezTo>
                      <a:cubicBezTo>
                        <a:pt x="2398126" y="560670"/>
                        <a:pt x="2396618" y="557484"/>
                        <a:pt x="2393936" y="553880"/>
                      </a:cubicBezTo>
                      <a:cubicBezTo>
                        <a:pt x="2405256" y="522189"/>
                        <a:pt x="2429560" y="528223"/>
                        <a:pt x="2452692" y="533840"/>
                      </a:cubicBezTo>
                      <a:cubicBezTo>
                        <a:pt x="2470376" y="536185"/>
                        <a:pt x="2487892" y="546413"/>
                        <a:pt x="2507002" y="537356"/>
                      </a:cubicBezTo>
                      <a:cubicBezTo>
                        <a:pt x="2578750" y="517986"/>
                        <a:pt x="2646394" y="487885"/>
                        <a:pt x="2714876" y="455437"/>
                      </a:cubicBezTo>
                      <a:cubicBezTo>
                        <a:pt x="2729208" y="448644"/>
                        <a:pt x="2741948" y="442608"/>
                        <a:pt x="2749744" y="428188"/>
                      </a:cubicBezTo>
                      <a:cubicBezTo>
                        <a:pt x="2755110" y="416870"/>
                        <a:pt x="2765086" y="411169"/>
                        <a:pt x="2776150" y="409827"/>
                      </a:cubicBezTo>
                      <a:cubicBezTo>
                        <a:pt x="2796684" y="407897"/>
                        <a:pt x="2813868" y="396829"/>
                        <a:pt x="2830632" y="386935"/>
                      </a:cubicBezTo>
                      <a:cubicBezTo>
                        <a:pt x="2833818" y="385427"/>
                        <a:pt x="2837758" y="385511"/>
                        <a:pt x="2840102" y="386348"/>
                      </a:cubicBezTo>
                      <a:cubicBezTo>
                        <a:pt x="2870108" y="402358"/>
                        <a:pt x="2895418" y="398166"/>
                        <a:pt x="2923500" y="375109"/>
                      </a:cubicBezTo>
                      <a:cubicBezTo>
                        <a:pt x="2946384" y="355491"/>
                        <a:pt x="2973542" y="338721"/>
                        <a:pt x="3007988" y="349702"/>
                      </a:cubicBezTo>
                      <a:cubicBezTo>
                        <a:pt x="3011508" y="350959"/>
                        <a:pt x="3018634" y="349533"/>
                        <a:pt x="3019890" y="346012"/>
                      </a:cubicBezTo>
                      <a:cubicBezTo>
                        <a:pt x="3031964" y="315914"/>
                        <a:pt x="3071694" y="300988"/>
                        <a:pt x="3059968" y="259742"/>
                      </a:cubicBezTo>
                      <a:cubicBezTo>
                        <a:pt x="3055612" y="242305"/>
                        <a:pt x="3068856" y="231154"/>
                        <a:pt x="3083188" y="224363"/>
                      </a:cubicBezTo>
                      <a:cubicBezTo>
                        <a:pt x="3091152" y="220590"/>
                        <a:pt x="3099302" y="217215"/>
                        <a:pt x="3107296" y="216596"/>
                      </a:cubicBezTo>
                      <a:close/>
                      <a:moveTo>
                        <a:pt x="1115672" y="0"/>
                      </a:moveTo>
                      <a:cubicBezTo>
                        <a:pt x="1124310" y="20282"/>
                        <a:pt x="1122638" y="43497"/>
                        <a:pt x="1129684" y="64533"/>
                      </a:cubicBezTo>
                      <a:cubicBezTo>
                        <a:pt x="1138072" y="96633"/>
                        <a:pt x="1156186" y="116331"/>
                        <a:pt x="1190312" y="124553"/>
                      </a:cubicBezTo>
                      <a:cubicBezTo>
                        <a:pt x="1237770" y="136213"/>
                        <a:pt x="1283636" y="148626"/>
                        <a:pt x="1329416" y="164979"/>
                      </a:cubicBezTo>
                      <a:cubicBezTo>
                        <a:pt x="1365808" y="177978"/>
                        <a:pt x="1370336" y="187532"/>
                        <a:pt x="1361286" y="223987"/>
                      </a:cubicBezTo>
                      <a:cubicBezTo>
                        <a:pt x="1360448" y="226332"/>
                        <a:pt x="1361204" y="227925"/>
                        <a:pt x="1360364" y="230272"/>
                      </a:cubicBezTo>
                      <a:cubicBezTo>
                        <a:pt x="1358942" y="241669"/>
                        <a:pt x="1353914" y="255747"/>
                        <a:pt x="1356850" y="266056"/>
                      </a:cubicBezTo>
                      <a:cubicBezTo>
                        <a:pt x="1361630" y="282315"/>
                        <a:pt x="1378064" y="269665"/>
                        <a:pt x="1387874" y="271846"/>
                      </a:cubicBezTo>
                      <a:cubicBezTo>
                        <a:pt x="1417638" y="281155"/>
                        <a:pt x="1444218" y="291972"/>
                        <a:pt x="1463004" y="317202"/>
                      </a:cubicBezTo>
                      <a:cubicBezTo>
                        <a:pt x="1477176" y="336816"/>
                        <a:pt x="1495876" y="347464"/>
                        <a:pt x="1519268" y="341268"/>
                      </a:cubicBezTo>
                      <a:cubicBezTo>
                        <a:pt x="1545762" y="337503"/>
                        <a:pt x="1561026" y="361475"/>
                        <a:pt x="1587856" y="360475"/>
                      </a:cubicBezTo>
                      <a:cubicBezTo>
                        <a:pt x="1610744" y="359390"/>
                        <a:pt x="1636570" y="368615"/>
                        <a:pt x="1659712" y="374236"/>
                      </a:cubicBezTo>
                      <a:cubicBezTo>
                        <a:pt x="1659884" y="403400"/>
                        <a:pt x="1677328" y="417568"/>
                        <a:pt x="1701058" y="432659"/>
                      </a:cubicBezTo>
                      <a:cubicBezTo>
                        <a:pt x="1728308" y="449006"/>
                        <a:pt x="1748184" y="478595"/>
                        <a:pt x="1783988" y="482123"/>
                      </a:cubicBezTo>
                      <a:cubicBezTo>
                        <a:pt x="1791700" y="471649"/>
                        <a:pt x="1783564" y="464775"/>
                        <a:pt x="1777360" y="459914"/>
                      </a:cubicBezTo>
                      <a:cubicBezTo>
                        <a:pt x="1748848" y="428563"/>
                        <a:pt x="1719080" y="400733"/>
                        <a:pt x="1677574" y="387230"/>
                      </a:cubicBezTo>
                      <a:cubicBezTo>
                        <a:pt x="1671284" y="386306"/>
                        <a:pt x="1664242" y="383791"/>
                        <a:pt x="1661224" y="377421"/>
                      </a:cubicBezTo>
                      <a:cubicBezTo>
                        <a:pt x="1659712" y="374236"/>
                        <a:pt x="1660550" y="371889"/>
                        <a:pt x="1662984" y="368790"/>
                      </a:cubicBezTo>
                      <a:cubicBezTo>
                        <a:pt x="1706582" y="357905"/>
                        <a:pt x="1739114" y="366879"/>
                        <a:pt x="1767878" y="404934"/>
                      </a:cubicBezTo>
                      <a:cubicBezTo>
                        <a:pt x="1795048" y="443742"/>
                        <a:pt x="1830604" y="477609"/>
                        <a:pt x="1850146" y="522953"/>
                      </a:cubicBezTo>
                      <a:cubicBezTo>
                        <a:pt x="1856604" y="534519"/>
                        <a:pt x="1864654" y="545332"/>
                        <a:pt x="1856860" y="559745"/>
                      </a:cubicBezTo>
                      <a:cubicBezTo>
                        <a:pt x="1813092" y="559986"/>
                        <a:pt x="1776198" y="533579"/>
                        <a:pt x="1734608" y="524015"/>
                      </a:cubicBezTo>
                      <a:cubicBezTo>
                        <a:pt x="1671470" y="508078"/>
                        <a:pt x="1607244" y="487781"/>
                        <a:pt x="1554078" y="447626"/>
                      </a:cubicBezTo>
                      <a:cubicBezTo>
                        <a:pt x="1545526" y="441925"/>
                        <a:pt x="1535716" y="439744"/>
                        <a:pt x="1525486" y="438735"/>
                      </a:cubicBezTo>
                      <a:cubicBezTo>
                        <a:pt x="1512070" y="439236"/>
                        <a:pt x="1502430" y="447698"/>
                        <a:pt x="1497066" y="459010"/>
                      </a:cubicBezTo>
                      <a:cubicBezTo>
                        <a:pt x="1491284" y="471496"/>
                        <a:pt x="1497404" y="480297"/>
                        <a:pt x="1506714" y="487590"/>
                      </a:cubicBezTo>
                      <a:cubicBezTo>
                        <a:pt x="1522226" y="499746"/>
                        <a:pt x="1539750" y="509975"/>
                        <a:pt x="1554426" y="524476"/>
                      </a:cubicBezTo>
                      <a:cubicBezTo>
                        <a:pt x="1562140" y="532523"/>
                        <a:pt x="1570862" y="530347"/>
                        <a:pt x="1569180" y="516518"/>
                      </a:cubicBezTo>
                      <a:cubicBezTo>
                        <a:pt x="1568340" y="500343"/>
                        <a:pt x="1565488" y="486095"/>
                        <a:pt x="1585274" y="482580"/>
                      </a:cubicBezTo>
                      <a:cubicBezTo>
                        <a:pt x="1601120" y="478980"/>
                        <a:pt x="1610346" y="490213"/>
                        <a:pt x="1615212" y="502533"/>
                      </a:cubicBezTo>
                      <a:cubicBezTo>
                        <a:pt x="1622758" y="518458"/>
                        <a:pt x="1632572" y="539160"/>
                        <a:pt x="1613036" y="549380"/>
                      </a:cubicBezTo>
                      <a:cubicBezTo>
                        <a:pt x="1584700" y="565716"/>
                        <a:pt x="1587134" y="581137"/>
                        <a:pt x="1606002" y="602429"/>
                      </a:cubicBezTo>
                      <a:cubicBezTo>
                        <a:pt x="1611368" y="609637"/>
                        <a:pt x="1615144" y="617600"/>
                        <a:pt x="1609442" y="626146"/>
                      </a:cubicBezTo>
                      <a:cubicBezTo>
                        <a:pt x="1603324" y="635866"/>
                        <a:pt x="1592258" y="637205"/>
                        <a:pt x="1582864" y="633850"/>
                      </a:cubicBezTo>
                      <a:cubicBezTo>
                        <a:pt x="1555866" y="624206"/>
                        <a:pt x="1527526" y="622021"/>
                        <a:pt x="1499186" y="619836"/>
                      </a:cubicBezTo>
                      <a:cubicBezTo>
                        <a:pt x="1486190" y="619162"/>
                        <a:pt x="1475290" y="612622"/>
                        <a:pt x="1472018" y="599548"/>
                      </a:cubicBezTo>
                      <a:cubicBezTo>
                        <a:pt x="1468326" y="587646"/>
                        <a:pt x="1461366" y="581192"/>
                        <a:pt x="1449798" y="587642"/>
                      </a:cubicBezTo>
                      <a:cubicBezTo>
                        <a:pt x="1436636" y="594847"/>
                        <a:pt x="1438398" y="604736"/>
                        <a:pt x="1446448" y="615549"/>
                      </a:cubicBezTo>
                      <a:cubicBezTo>
                        <a:pt x="1458354" y="630386"/>
                        <a:pt x="1461962" y="646225"/>
                        <a:pt x="1455258" y="664997"/>
                      </a:cubicBezTo>
                      <a:cubicBezTo>
                        <a:pt x="1447380" y="683348"/>
                        <a:pt x="1437236" y="696923"/>
                        <a:pt x="1414766" y="696833"/>
                      </a:cubicBezTo>
                      <a:cubicBezTo>
                        <a:pt x="1398584" y="697668"/>
                        <a:pt x="1383410" y="706800"/>
                        <a:pt x="1362952" y="704784"/>
                      </a:cubicBezTo>
                      <a:cubicBezTo>
                        <a:pt x="1388610" y="721886"/>
                        <a:pt x="1392470" y="744430"/>
                        <a:pt x="1399516" y="765467"/>
                      </a:cubicBezTo>
                      <a:cubicBezTo>
                        <a:pt x="1402452" y="775777"/>
                        <a:pt x="1401866" y="784827"/>
                        <a:pt x="1405220" y="793963"/>
                      </a:cubicBezTo>
                      <a:cubicBezTo>
                        <a:pt x="1419480" y="828160"/>
                        <a:pt x="1410930" y="840980"/>
                        <a:pt x="1375380" y="844156"/>
                      </a:cubicBezTo>
                      <a:cubicBezTo>
                        <a:pt x="1365906" y="844740"/>
                        <a:pt x="1356430" y="845325"/>
                        <a:pt x="1346202" y="844317"/>
                      </a:cubicBezTo>
                      <a:cubicBezTo>
                        <a:pt x="1326918" y="842721"/>
                        <a:pt x="1309728" y="835258"/>
                        <a:pt x="1310564" y="814390"/>
                      </a:cubicBezTo>
                      <a:cubicBezTo>
                        <a:pt x="1310224" y="793103"/>
                        <a:pt x="1311480" y="771062"/>
                        <a:pt x="1343424" y="770566"/>
                      </a:cubicBezTo>
                      <a:cubicBezTo>
                        <a:pt x="1346192" y="770232"/>
                        <a:pt x="1339650" y="762604"/>
                        <a:pt x="1338560" y="758247"/>
                      </a:cubicBezTo>
                      <a:cubicBezTo>
                        <a:pt x="1337134" y="751122"/>
                        <a:pt x="1338138" y="740898"/>
                        <a:pt x="1325896" y="741817"/>
                      </a:cubicBezTo>
                      <a:cubicBezTo>
                        <a:pt x="1317596" y="742821"/>
                        <a:pt x="1314662" y="751033"/>
                        <a:pt x="1310974" y="757653"/>
                      </a:cubicBezTo>
                      <a:cubicBezTo>
                        <a:pt x="1297648" y="791256"/>
                        <a:pt x="1288510" y="794606"/>
                        <a:pt x="1253966" y="787559"/>
                      </a:cubicBezTo>
                      <a:cubicBezTo>
                        <a:pt x="1241806" y="784539"/>
                        <a:pt x="1227048" y="773976"/>
                        <a:pt x="1220342" y="792746"/>
                      </a:cubicBezTo>
                      <a:cubicBezTo>
                        <a:pt x="1214476" y="809171"/>
                        <a:pt x="1224456" y="821997"/>
                        <a:pt x="1240890" y="827867"/>
                      </a:cubicBezTo>
                      <a:cubicBezTo>
                        <a:pt x="1254558" y="834072"/>
                        <a:pt x="1269064" y="837930"/>
                        <a:pt x="1279880" y="848409"/>
                      </a:cubicBezTo>
                      <a:cubicBezTo>
                        <a:pt x="1292628" y="860899"/>
                        <a:pt x="1298248" y="874812"/>
                        <a:pt x="1293136" y="892829"/>
                      </a:cubicBezTo>
                      <a:cubicBezTo>
                        <a:pt x="1289198" y="911265"/>
                        <a:pt x="1275280" y="916878"/>
                        <a:pt x="1259098" y="917712"/>
                      </a:cubicBezTo>
                      <a:cubicBezTo>
                        <a:pt x="1234616" y="919550"/>
                        <a:pt x="1211978" y="927338"/>
                        <a:pt x="1189678" y="937893"/>
                      </a:cubicBezTo>
                      <a:cubicBezTo>
                        <a:pt x="1175760" y="943505"/>
                        <a:pt x="1161676" y="956994"/>
                        <a:pt x="1147002" y="942493"/>
                      </a:cubicBezTo>
                      <a:cubicBezTo>
                        <a:pt x="1132326" y="927991"/>
                        <a:pt x="1137438" y="909974"/>
                        <a:pt x="1145652" y="894388"/>
                      </a:cubicBezTo>
                      <a:cubicBezTo>
                        <a:pt x="1155542" y="874109"/>
                        <a:pt x="1159482" y="855672"/>
                        <a:pt x="1149668" y="834970"/>
                      </a:cubicBezTo>
                      <a:cubicBezTo>
                        <a:pt x="1138346" y="811082"/>
                        <a:pt x="1127780" y="807308"/>
                        <a:pt x="1108164" y="821467"/>
                      </a:cubicBezTo>
                      <a:cubicBezTo>
                        <a:pt x="1032040" y="878941"/>
                        <a:pt x="974196" y="948235"/>
                        <a:pt x="959120" y="1046033"/>
                      </a:cubicBezTo>
                      <a:cubicBezTo>
                        <a:pt x="951666" y="1100254"/>
                        <a:pt x="922074" y="1138632"/>
                        <a:pt x="881163" y="1171643"/>
                      </a:cubicBezTo>
                      <a:cubicBezTo>
                        <a:pt x="851486" y="1195437"/>
                        <a:pt x="841596" y="1234236"/>
                        <a:pt x="821647" y="1264151"/>
                      </a:cubicBezTo>
                      <a:cubicBezTo>
                        <a:pt x="817622" y="1268004"/>
                        <a:pt x="818713" y="1272364"/>
                        <a:pt x="815108" y="1275044"/>
                      </a:cubicBezTo>
                      <a:cubicBezTo>
                        <a:pt x="781492" y="1317274"/>
                        <a:pt x="774204" y="1363617"/>
                        <a:pt x="778237" y="1415327"/>
                      </a:cubicBezTo>
                      <a:cubicBezTo>
                        <a:pt x="775974" y="1429071"/>
                        <a:pt x="773714" y="1442814"/>
                        <a:pt x="775392" y="1456643"/>
                      </a:cubicBezTo>
                      <a:cubicBezTo>
                        <a:pt x="779337" y="1493770"/>
                        <a:pt x="750079" y="1516391"/>
                        <a:pt x="733734" y="1543624"/>
                      </a:cubicBezTo>
                      <a:cubicBezTo>
                        <a:pt x="728789" y="1553764"/>
                        <a:pt x="716377" y="1544039"/>
                        <a:pt x="709838" y="1536412"/>
                      </a:cubicBezTo>
                      <a:cubicBezTo>
                        <a:pt x="703296" y="1528784"/>
                        <a:pt x="709834" y="1517890"/>
                        <a:pt x="705306" y="1508335"/>
                      </a:cubicBezTo>
                      <a:cubicBezTo>
                        <a:pt x="691471" y="1510008"/>
                        <a:pt x="682250" y="1517297"/>
                        <a:pt x="682000" y="1529114"/>
                      </a:cubicBezTo>
                      <a:cubicBezTo>
                        <a:pt x="680745" y="1551155"/>
                        <a:pt x="674711" y="1575456"/>
                        <a:pt x="677399" y="1597583"/>
                      </a:cubicBezTo>
                      <a:cubicBezTo>
                        <a:pt x="683609" y="1639487"/>
                        <a:pt x="683194" y="1677702"/>
                        <a:pt x="664670" y="1714740"/>
                      </a:cubicBezTo>
                      <a:cubicBezTo>
                        <a:pt x="664588" y="1718680"/>
                        <a:pt x="665343" y="1720272"/>
                        <a:pt x="667690" y="1721110"/>
                      </a:cubicBezTo>
                      <a:cubicBezTo>
                        <a:pt x="679848" y="1724131"/>
                        <a:pt x="696951" y="1717011"/>
                        <a:pt x="700476" y="1736790"/>
                      </a:cubicBezTo>
                      <a:cubicBezTo>
                        <a:pt x="703329" y="1751038"/>
                        <a:pt x="692095" y="1760253"/>
                        <a:pt x="681279" y="1768297"/>
                      </a:cubicBezTo>
                      <a:cubicBezTo>
                        <a:pt x="650093" y="1788906"/>
                        <a:pt x="639699" y="1814297"/>
                        <a:pt x="645574" y="1853436"/>
                      </a:cubicBezTo>
                      <a:cubicBezTo>
                        <a:pt x="651113" y="1889809"/>
                        <a:pt x="631749" y="1910673"/>
                        <a:pt x="594942" y="1917368"/>
                      </a:cubicBezTo>
                      <a:cubicBezTo>
                        <a:pt x="585048" y="1919126"/>
                        <a:pt x="574316" y="1923230"/>
                        <a:pt x="566522" y="1937643"/>
                      </a:cubicBezTo>
                      <a:cubicBezTo>
                        <a:pt x="591675" y="1941336"/>
                        <a:pt x="607105" y="1957431"/>
                        <a:pt x="614905" y="1980059"/>
                      </a:cubicBezTo>
                      <a:cubicBezTo>
                        <a:pt x="626228" y="2003947"/>
                        <a:pt x="634448" y="2025403"/>
                        <a:pt x="603763" y="2040901"/>
                      </a:cubicBezTo>
                      <a:cubicBezTo>
                        <a:pt x="597391" y="2043916"/>
                        <a:pt x="594039" y="2053301"/>
                        <a:pt x="592700" y="2060761"/>
                      </a:cubicBezTo>
                      <a:cubicBezTo>
                        <a:pt x="589515" y="2080789"/>
                        <a:pt x="579791" y="2093190"/>
                        <a:pt x="557992" y="2098633"/>
                      </a:cubicBezTo>
                      <a:cubicBezTo>
                        <a:pt x="541307" y="2104579"/>
                        <a:pt x="536698" y="2117484"/>
                        <a:pt x="537875" y="2136425"/>
                      </a:cubicBezTo>
                      <a:cubicBezTo>
                        <a:pt x="544758" y="2183860"/>
                        <a:pt x="543166" y="2184615"/>
                        <a:pt x="591796" y="2196694"/>
                      </a:cubicBezTo>
                      <a:cubicBezTo>
                        <a:pt x="605128" y="2200133"/>
                        <a:pt x="615274" y="2205080"/>
                        <a:pt x="620139" y="2217400"/>
                      </a:cubicBezTo>
                      <a:cubicBezTo>
                        <a:pt x="627604" y="2237265"/>
                        <a:pt x="635823" y="2258721"/>
                        <a:pt x="644462" y="2279004"/>
                      </a:cubicBezTo>
                      <a:cubicBezTo>
                        <a:pt x="646308" y="2284954"/>
                        <a:pt x="647316" y="2293252"/>
                        <a:pt x="644047" y="2298699"/>
                      </a:cubicBezTo>
                      <a:cubicBezTo>
                        <a:pt x="622251" y="2322661"/>
                        <a:pt x="624771" y="2352665"/>
                        <a:pt x="627708" y="2381495"/>
                      </a:cubicBezTo>
                      <a:cubicBezTo>
                        <a:pt x="628550" y="2397670"/>
                        <a:pt x="621173" y="2410909"/>
                        <a:pt x="614552" y="2425741"/>
                      </a:cubicBezTo>
                      <a:cubicBezTo>
                        <a:pt x="599297" y="2457333"/>
                        <a:pt x="604331" y="2480297"/>
                        <a:pt x="633512" y="2498658"/>
                      </a:cubicBezTo>
                      <a:cubicBezTo>
                        <a:pt x="656069" y="2513330"/>
                        <a:pt x="658083" y="2529923"/>
                        <a:pt x="659093" y="2556741"/>
                      </a:cubicBezTo>
                      <a:cubicBezTo>
                        <a:pt x="661783" y="2597388"/>
                        <a:pt x="640405" y="2620178"/>
                        <a:pt x="613577" y="2639699"/>
                      </a:cubicBezTo>
                      <a:cubicBezTo>
                        <a:pt x="615004" y="2646823"/>
                        <a:pt x="615759" y="2648415"/>
                        <a:pt x="618107" y="2649254"/>
                      </a:cubicBezTo>
                      <a:cubicBezTo>
                        <a:pt x="630601" y="2655040"/>
                        <a:pt x="647034" y="2660909"/>
                        <a:pt x="645109" y="2677419"/>
                      </a:cubicBezTo>
                      <a:cubicBezTo>
                        <a:pt x="642345" y="2696275"/>
                        <a:pt x="624988" y="2696689"/>
                        <a:pt x="612664" y="2701548"/>
                      </a:cubicBezTo>
                      <a:cubicBezTo>
                        <a:pt x="559426" y="2720894"/>
                        <a:pt x="511134" y="2748623"/>
                        <a:pt x="471230" y="2789930"/>
                      </a:cubicBezTo>
                      <a:cubicBezTo>
                        <a:pt x="439374" y="2823530"/>
                        <a:pt x="454810" y="2876666"/>
                        <a:pt x="499501" y="2888661"/>
                      </a:cubicBezTo>
                      <a:cubicBezTo>
                        <a:pt x="512833" y="2892100"/>
                        <a:pt x="526584" y="2894366"/>
                        <a:pt x="532623" y="2907106"/>
                      </a:cubicBezTo>
                      <a:cubicBezTo>
                        <a:pt x="535977" y="2916241"/>
                        <a:pt x="529941" y="2922023"/>
                        <a:pt x="523150" y="2926211"/>
                      </a:cubicBezTo>
                      <a:cubicBezTo>
                        <a:pt x="508731" y="2936935"/>
                        <a:pt x="493303" y="2939362"/>
                        <a:pt x="481312" y="2928464"/>
                      </a:cubicBezTo>
                      <a:cubicBezTo>
                        <a:pt x="456575" y="2905078"/>
                        <a:pt x="435447" y="2916051"/>
                        <a:pt x="413064" y="2930544"/>
                      </a:cubicBezTo>
                      <a:cubicBezTo>
                        <a:pt x="387074" y="2947719"/>
                        <a:pt x="363769" y="2968497"/>
                        <a:pt x="336269" y="2982486"/>
                      </a:cubicBezTo>
                      <a:cubicBezTo>
                        <a:pt x="317908" y="2993125"/>
                        <a:pt x="299966" y="3002592"/>
                        <a:pt x="277916" y="3001330"/>
                      </a:cubicBezTo>
                      <a:cubicBezTo>
                        <a:pt x="270034" y="3001160"/>
                        <a:pt x="260224" y="2998979"/>
                        <a:pt x="258045" y="3008783"/>
                      </a:cubicBezTo>
                      <a:cubicBezTo>
                        <a:pt x="254273" y="3019342"/>
                        <a:pt x="264420" y="3024289"/>
                        <a:pt x="272219" y="3028398"/>
                      </a:cubicBezTo>
                      <a:cubicBezTo>
                        <a:pt x="290581" y="3036280"/>
                        <a:pt x="308944" y="3044162"/>
                        <a:pt x="324039" y="3057490"/>
                      </a:cubicBezTo>
                      <a:cubicBezTo>
                        <a:pt x="336448" y="3067215"/>
                        <a:pt x="348691" y="3066296"/>
                        <a:pt x="354977" y="3048699"/>
                      </a:cubicBezTo>
                      <a:cubicBezTo>
                        <a:pt x="358245" y="3043252"/>
                        <a:pt x="359167" y="3036966"/>
                        <a:pt x="364783" y="3032358"/>
                      </a:cubicBezTo>
                      <a:cubicBezTo>
                        <a:pt x="380459" y="3018114"/>
                        <a:pt x="396892" y="3005464"/>
                        <a:pt x="418358" y="3015777"/>
                      </a:cubicBezTo>
                      <a:cubicBezTo>
                        <a:pt x="440997" y="3026509"/>
                        <a:pt x="433874" y="3046453"/>
                        <a:pt x="429936" y="3064890"/>
                      </a:cubicBezTo>
                      <a:cubicBezTo>
                        <a:pt x="427841" y="3070756"/>
                        <a:pt x="426500" y="3078214"/>
                        <a:pt x="423231" y="3083661"/>
                      </a:cubicBezTo>
                      <a:cubicBezTo>
                        <a:pt x="391291" y="3121199"/>
                        <a:pt x="406138" y="3164865"/>
                        <a:pt x="404468" y="3206601"/>
                      </a:cubicBezTo>
                      <a:cubicBezTo>
                        <a:pt x="403632" y="3227468"/>
                        <a:pt x="421075" y="3241635"/>
                        <a:pt x="432982" y="3256472"/>
                      </a:cubicBezTo>
                      <a:cubicBezTo>
                        <a:pt x="441451" y="3266111"/>
                        <a:pt x="453861" y="3275836"/>
                        <a:pt x="447240" y="3290668"/>
                      </a:cubicBezTo>
                      <a:cubicBezTo>
                        <a:pt x="438608" y="3307428"/>
                        <a:pt x="423935" y="3311446"/>
                        <a:pt x="408508" y="3313873"/>
                      </a:cubicBezTo>
                      <a:cubicBezTo>
                        <a:pt x="386373" y="3316550"/>
                        <a:pt x="368092" y="3304729"/>
                        <a:pt x="348892" y="3299194"/>
                      </a:cubicBezTo>
                      <a:cubicBezTo>
                        <a:pt x="341935" y="3311260"/>
                        <a:pt x="348058" y="3320061"/>
                        <a:pt x="350239" y="3328778"/>
                      </a:cubicBezTo>
                      <a:cubicBezTo>
                        <a:pt x="353933" y="3359200"/>
                        <a:pt x="343955" y="3364897"/>
                        <a:pt x="315449" y="3370589"/>
                      </a:cubicBezTo>
                      <a:cubicBezTo>
                        <a:pt x="254075" y="3383062"/>
                        <a:pt x="200663" y="3354723"/>
                        <a:pt x="144066" y="3346413"/>
                      </a:cubicBezTo>
                      <a:cubicBezTo>
                        <a:pt x="118911" y="3342719"/>
                        <a:pt x="95350" y="3338273"/>
                        <a:pt x="68774" y="3345977"/>
                      </a:cubicBezTo>
                      <a:cubicBezTo>
                        <a:pt x="64204" y="3347651"/>
                        <a:pt x="58755" y="3349013"/>
                        <a:pt x="53494" y="3348455"/>
                      </a:cubicBezTo>
                      <a:cubicBezTo>
                        <a:pt x="48232" y="3347899"/>
                        <a:pt x="43159" y="3345425"/>
                        <a:pt x="39342" y="3339432"/>
                      </a:cubicBezTo>
                      <a:cubicBezTo>
                        <a:pt x="35311" y="3287724"/>
                        <a:pt x="42682" y="3237442"/>
                        <a:pt x="64558" y="3191018"/>
                      </a:cubicBezTo>
                      <a:cubicBezTo>
                        <a:pt x="73694" y="3169147"/>
                        <a:pt x="70505" y="3152133"/>
                        <a:pt x="51134" y="3135954"/>
                      </a:cubicBezTo>
                      <a:cubicBezTo>
                        <a:pt x="37551" y="3125811"/>
                        <a:pt x="25642" y="3110974"/>
                        <a:pt x="14489" y="3097730"/>
                      </a:cubicBezTo>
                      <a:cubicBezTo>
                        <a:pt x="1071" y="3079708"/>
                        <a:pt x="2242" y="3061606"/>
                        <a:pt x="24460" y="3054991"/>
                      </a:cubicBezTo>
                      <a:cubicBezTo>
                        <a:pt x="74429" y="3041091"/>
                        <a:pt x="72161" y="2999271"/>
                        <a:pt x="73747" y="2961474"/>
                      </a:cubicBezTo>
                      <a:cubicBezTo>
                        <a:pt x="73575" y="2932310"/>
                        <a:pt x="70637" y="2903481"/>
                        <a:pt x="68452" y="2876242"/>
                      </a:cubicBezTo>
                      <a:cubicBezTo>
                        <a:pt x="67359" y="2853362"/>
                        <a:pt x="73309" y="2832999"/>
                        <a:pt x="87896" y="2814398"/>
                      </a:cubicBezTo>
                      <a:cubicBezTo>
                        <a:pt x="98375" y="2803589"/>
                        <a:pt x="107344" y="2789596"/>
                        <a:pt x="117404" y="2779960"/>
                      </a:cubicBezTo>
                      <a:cubicBezTo>
                        <a:pt x="182206" y="2717120"/>
                        <a:pt x="205252" y="2634074"/>
                        <a:pt x="242384" y="2556059"/>
                      </a:cubicBezTo>
                      <a:cubicBezTo>
                        <a:pt x="278678" y="2480390"/>
                        <a:pt x="284702" y="2400523"/>
                        <a:pt x="285697" y="2316215"/>
                      </a:cubicBezTo>
                      <a:cubicBezTo>
                        <a:pt x="287191" y="2226794"/>
                        <a:pt x="278878" y="2135192"/>
                        <a:pt x="300077" y="2046195"/>
                      </a:cubicBezTo>
                      <a:cubicBezTo>
                        <a:pt x="306531" y="2020719"/>
                        <a:pt x="315331" y="1996082"/>
                        <a:pt x="333103" y="1975973"/>
                      </a:cubicBezTo>
                      <a:cubicBezTo>
                        <a:pt x="373510" y="1929554"/>
                        <a:pt x="403434" y="1875421"/>
                        <a:pt x="414158" y="1815753"/>
                      </a:cubicBezTo>
                      <a:cubicBezTo>
                        <a:pt x="423622" y="1759605"/>
                        <a:pt x="426801" y="1702534"/>
                        <a:pt x="408263" y="1646966"/>
                      </a:cubicBezTo>
                      <a:cubicBezTo>
                        <a:pt x="405746" y="1635484"/>
                        <a:pt x="402810" y="1625176"/>
                        <a:pt x="404233" y="1613777"/>
                      </a:cubicBezTo>
                      <a:cubicBezTo>
                        <a:pt x="416384" y="1561235"/>
                        <a:pt x="398350" y="1519075"/>
                        <a:pt x="362878" y="1481271"/>
                      </a:cubicBezTo>
                      <a:cubicBezTo>
                        <a:pt x="332019" y="1449082"/>
                        <a:pt x="314658" y="1412455"/>
                        <a:pt x="322364" y="1364938"/>
                      </a:cubicBezTo>
                      <a:cubicBezTo>
                        <a:pt x="328564" y="1332758"/>
                        <a:pt x="317491" y="1297054"/>
                        <a:pt x="318995" y="1263196"/>
                      </a:cubicBezTo>
                      <a:cubicBezTo>
                        <a:pt x="320083" y="1249034"/>
                        <a:pt x="310440" y="1238975"/>
                        <a:pt x="296354" y="1233944"/>
                      </a:cubicBezTo>
                      <a:cubicBezTo>
                        <a:pt x="280674" y="1229665"/>
                        <a:pt x="264827" y="1233265"/>
                        <a:pt x="257452" y="1246505"/>
                      </a:cubicBezTo>
                      <a:cubicBezTo>
                        <a:pt x="235741" y="1285051"/>
                        <a:pt x="198100" y="1312615"/>
                        <a:pt x="183349" y="1357615"/>
                      </a:cubicBezTo>
                      <a:cubicBezTo>
                        <a:pt x="169939" y="1395157"/>
                        <a:pt x="136824" y="1413755"/>
                        <a:pt x="105636" y="1434364"/>
                      </a:cubicBezTo>
                      <a:cubicBezTo>
                        <a:pt x="94820" y="1442406"/>
                        <a:pt x="81825" y="1441734"/>
                        <a:pt x="70505" y="1436367"/>
                      </a:cubicBezTo>
                      <a:cubicBezTo>
                        <a:pt x="47529" y="1422869"/>
                        <a:pt x="36631" y="1434850"/>
                        <a:pt x="27915" y="1455549"/>
                      </a:cubicBezTo>
                      <a:cubicBezTo>
                        <a:pt x="22132" y="1468035"/>
                        <a:pt x="23642" y="1489741"/>
                        <a:pt x="0" y="1489233"/>
                      </a:cubicBezTo>
                      <a:cubicBezTo>
                        <a:pt x="49700" y="1357500"/>
                        <a:pt x="109127" y="1231888"/>
                        <a:pt x="179875" y="1111643"/>
                      </a:cubicBezTo>
                      <a:cubicBezTo>
                        <a:pt x="265794" y="963745"/>
                        <a:pt x="357164" y="819114"/>
                        <a:pt x="446606" y="672475"/>
                      </a:cubicBezTo>
                      <a:cubicBezTo>
                        <a:pt x="455993" y="657307"/>
                        <a:pt x="466974" y="641386"/>
                        <a:pt x="479885" y="627478"/>
                      </a:cubicBezTo>
                      <a:cubicBezTo>
                        <a:pt x="567489" y="530451"/>
                        <a:pt x="645448" y="423364"/>
                        <a:pt x="734226" y="326756"/>
                      </a:cubicBezTo>
                      <a:cubicBezTo>
                        <a:pt x="820992" y="232075"/>
                        <a:pt x="915136" y="142675"/>
                        <a:pt x="1013474" y="60065"/>
                      </a:cubicBezTo>
                      <a:cubicBezTo>
                        <a:pt x="1043570" y="35098"/>
                        <a:pt x="1080208" y="17758"/>
                        <a:pt x="1115672" y="0"/>
                      </a:cubicBezTo>
                      <a:close/>
                    </a:path>
                  </a:pathLst>
                </a:custGeom>
                <a:solidFill>
                  <a:schemeClr val="accent4">
                    <a:alpha val="80000"/>
                  </a:schemeClr>
                </a:solidFill>
                <a:ln>
                  <a:noFill/>
                </a:ln>
                <a:effectLst/>
              </p:spPr>
              <p:txBody>
                <a:bodyPr anchor="ctr"/>
                <a:lstStyle/>
                <a:p>
                  <a:pPr defTabSz="457189">
                    <a:defRPr/>
                  </a:pPr>
                  <a:endParaRPr lang="en-US" sz="1351" dirty="0">
                    <a:latin typeface="Oswald" pitchFamily="2" charset="77"/>
                  </a:endParaRPr>
                </a:p>
              </p:txBody>
            </p:sp>
            <p:sp>
              <p:nvSpPr>
                <p:cNvPr id="84" name="Freeform 38">
                  <a:extLst>
                    <a:ext uri="{FF2B5EF4-FFF2-40B4-BE49-F238E27FC236}">
                      <a16:creationId xmlns:a16="http://schemas.microsoft.com/office/drawing/2014/main" id="{6614E881-0314-4697-9BEF-A1A0865DAB07}"/>
                    </a:ext>
                  </a:extLst>
                </p:cNvPr>
                <p:cNvSpPr/>
                <p:nvPr/>
              </p:nvSpPr>
              <p:spPr bwMode="auto">
                <a:xfrm>
                  <a:off x="20112118" y="7700634"/>
                  <a:ext cx="1782067" cy="4689230"/>
                </a:xfrm>
                <a:custGeom>
                  <a:avLst/>
                  <a:gdLst>
                    <a:gd name="connsiteX0" fmla="*/ 369489 w 1783175"/>
                    <a:gd name="connsiteY0" fmla="*/ 4454882 h 4691970"/>
                    <a:gd name="connsiteX1" fmla="*/ 288405 w 1783175"/>
                    <a:gd name="connsiteY1" fmla="*/ 4495273 h 4691970"/>
                    <a:gd name="connsiteX2" fmla="*/ 239579 w 1783175"/>
                    <a:gd name="connsiteY2" fmla="*/ 4549855 h 4691970"/>
                    <a:gd name="connsiteX3" fmla="*/ 233663 w 1783175"/>
                    <a:gd name="connsiteY3" fmla="*/ 4566415 h 4691970"/>
                    <a:gd name="connsiteX4" fmla="*/ 187963 w 1783175"/>
                    <a:gd name="connsiteY4" fmla="*/ 4623447 h 4691970"/>
                    <a:gd name="connsiteX5" fmla="*/ 122159 w 1783175"/>
                    <a:gd name="connsiteY5" fmla="*/ 4691970 h 4691970"/>
                    <a:gd name="connsiteX6" fmla="*/ 147847 w 1783175"/>
                    <a:gd name="connsiteY6" fmla="*/ 4623789 h 4691970"/>
                    <a:gd name="connsiteX7" fmla="*/ 122521 w 1783175"/>
                    <a:gd name="connsiteY7" fmla="*/ 4564060 h 4691970"/>
                    <a:gd name="connsiteX8" fmla="*/ 9191 w 1783175"/>
                    <a:gd name="connsiteY8" fmla="*/ 4515578 h 4691970"/>
                    <a:gd name="connsiteX9" fmla="*/ 2521 w 1783175"/>
                    <a:gd name="connsiteY9" fmla="*/ 4493190 h 4691970"/>
                    <a:gd name="connsiteX10" fmla="*/ 27609 w 1783175"/>
                    <a:gd name="connsiteY10" fmla="*/ 4471474 h 4691970"/>
                    <a:gd name="connsiteX11" fmla="*/ 78537 w 1783175"/>
                    <a:gd name="connsiteY11" fmla="*/ 4466992 h 4691970"/>
                    <a:gd name="connsiteX12" fmla="*/ 112569 w 1783175"/>
                    <a:gd name="connsiteY12" fmla="*/ 4491151 h 4691970"/>
                    <a:gd name="connsiteX13" fmla="*/ 138157 w 1783175"/>
                    <a:gd name="connsiteY13" fmla="*/ 4501624 h 4691970"/>
                    <a:gd name="connsiteX14" fmla="*/ 163325 w 1783175"/>
                    <a:gd name="connsiteY14" fmla="*/ 4494610 h 4691970"/>
                    <a:gd name="connsiteX15" fmla="*/ 294491 w 1783175"/>
                    <a:gd name="connsiteY15" fmla="*/ 4470772 h 4691970"/>
                    <a:gd name="connsiteX16" fmla="*/ 369489 w 1783175"/>
                    <a:gd name="connsiteY16" fmla="*/ 4454882 h 4691970"/>
                    <a:gd name="connsiteX17" fmla="*/ 1321487 w 1783175"/>
                    <a:gd name="connsiteY17" fmla="*/ 3748142 h 4691970"/>
                    <a:gd name="connsiteX18" fmla="*/ 1362411 w 1783175"/>
                    <a:gd name="connsiteY18" fmla="*/ 3755392 h 4691970"/>
                    <a:gd name="connsiteX19" fmla="*/ 1403917 w 1783175"/>
                    <a:gd name="connsiteY19" fmla="*/ 3788556 h 4691970"/>
                    <a:gd name="connsiteX20" fmla="*/ 1393523 w 1783175"/>
                    <a:gd name="connsiteY20" fmla="*/ 3843790 h 4691970"/>
                    <a:gd name="connsiteX21" fmla="*/ 1379477 w 1783175"/>
                    <a:gd name="connsiteY21" fmla="*/ 3879380 h 4691970"/>
                    <a:gd name="connsiteX22" fmla="*/ 1350345 w 1783175"/>
                    <a:gd name="connsiteY22" fmla="*/ 3916131 h 4691970"/>
                    <a:gd name="connsiteX23" fmla="*/ 1293449 w 1783175"/>
                    <a:gd name="connsiteY23" fmla="*/ 3978334 h 4691970"/>
                    <a:gd name="connsiteX24" fmla="*/ 1293053 w 1783175"/>
                    <a:gd name="connsiteY24" fmla="*/ 3953304 h 4691970"/>
                    <a:gd name="connsiteX25" fmla="*/ 1271633 w 1783175"/>
                    <a:gd name="connsiteY25" fmla="*/ 3878847 h 4691970"/>
                    <a:gd name="connsiteX26" fmla="*/ 1289639 w 1783175"/>
                    <a:gd name="connsiteY26" fmla="*/ 3768696 h 4691970"/>
                    <a:gd name="connsiteX27" fmla="*/ 1321487 w 1783175"/>
                    <a:gd name="connsiteY27" fmla="*/ 3748142 h 4691970"/>
                    <a:gd name="connsiteX28" fmla="*/ 1267225 w 1783175"/>
                    <a:gd name="connsiteY28" fmla="*/ 3260314 h 4691970"/>
                    <a:gd name="connsiteX29" fmla="*/ 1310087 w 1783175"/>
                    <a:gd name="connsiteY29" fmla="*/ 3267875 h 4691970"/>
                    <a:gd name="connsiteX30" fmla="*/ 1325415 w 1783175"/>
                    <a:gd name="connsiteY30" fmla="*/ 3322150 h 4691970"/>
                    <a:gd name="connsiteX31" fmla="*/ 1241423 w 1783175"/>
                    <a:gd name="connsiteY31" fmla="*/ 3400300 h 4691970"/>
                    <a:gd name="connsiteX32" fmla="*/ 1211823 w 1783175"/>
                    <a:gd name="connsiteY32" fmla="*/ 3409345 h 4691970"/>
                    <a:gd name="connsiteX33" fmla="*/ 1187027 w 1783175"/>
                    <a:gd name="connsiteY33" fmla="*/ 3399335 h 4691970"/>
                    <a:gd name="connsiteX34" fmla="*/ 1190711 w 1783175"/>
                    <a:gd name="connsiteY34" fmla="*/ 3325473 h 4691970"/>
                    <a:gd name="connsiteX35" fmla="*/ 1229225 w 1783175"/>
                    <a:gd name="connsiteY35" fmla="*/ 3281197 h 4691970"/>
                    <a:gd name="connsiteX36" fmla="*/ 1267225 w 1783175"/>
                    <a:gd name="connsiteY36" fmla="*/ 3260314 h 4691970"/>
                    <a:gd name="connsiteX37" fmla="*/ 204015 w 1783175"/>
                    <a:gd name="connsiteY37" fmla="*/ 3234250 h 4691970"/>
                    <a:gd name="connsiteX38" fmla="*/ 224093 w 1783175"/>
                    <a:gd name="connsiteY38" fmla="*/ 3245519 h 4691970"/>
                    <a:gd name="connsiteX39" fmla="*/ 181347 w 1783175"/>
                    <a:gd name="connsiteY39" fmla="*/ 3283509 h 4691970"/>
                    <a:gd name="connsiteX40" fmla="*/ 183627 w 1783175"/>
                    <a:gd name="connsiteY40" fmla="*/ 3253598 h 4691970"/>
                    <a:gd name="connsiteX41" fmla="*/ 204015 w 1783175"/>
                    <a:gd name="connsiteY41" fmla="*/ 3234250 h 4691970"/>
                    <a:gd name="connsiteX42" fmla="*/ 1476199 w 1783175"/>
                    <a:gd name="connsiteY42" fmla="*/ 3099633 h 4691970"/>
                    <a:gd name="connsiteX43" fmla="*/ 1439501 w 1783175"/>
                    <a:gd name="connsiteY43" fmla="*/ 3216131 h 4691970"/>
                    <a:gd name="connsiteX44" fmla="*/ 1416277 w 1783175"/>
                    <a:gd name="connsiteY44" fmla="*/ 3281148 h 4691970"/>
                    <a:gd name="connsiteX45" fmla="*/ 1425631 w 1783175"/>
                    <a:gd name="connsiteY45" fmla="*/ 3236050 h 4691970"/>
                    <a:gd name="connsiteX46" fmla="*/ 1441519 w 1783175"/>
                    <a:gd name="connsiteY46" fmla="*/ 3193286 h 4691970"/>
                    <a:gd name="connsiteX47" fmla="*/ 1476199 w 1783175"/>
                    <a:gd name="connsiteY47" fmla="*/ 3099633 h 4691970"/>
                    <a:gd name="connsiteX48" fmla="*/ 1477395 w 1783175"/>
                    <a:gd name="connsiteY48" fmla="*/ 2851477 h 4691970"/>
                    <a:gd name="connsiteX49" fmla="*/ 1495047 w 1783175"/>
                    <a:gd name="connsiteY49" fmla="*/ 2856789 h 4691970"/>
                    <a:gd name="connsiteX50" fmla="*/ 1474613 w 1783175"/>
                    <a:gd name="connsiteY50" fmla="*/ 3094284 h 4691970"/>
                    <a:gd name="connsiteX51" fmla="*/ 1439495 w 1783175"/>
                    <a:gd name="connsiteY51" fmla="*/ 3188920 h 4691970"/>
                    <a:gd name="connsiteX52" fmla="*/ 1370851 w 1783175"/>
                    <a:gd name="connsiteY52" fmla="*/ 3108827 h 4691970"/>
                    <a:gd name="connsiteX53" fmla="*/ 1371455 w 1783175"/>
                    <a:gd name="connsiteY53" fmla="*/ 3099780 h 4691970"/>
                    <a:gd name="connsiteX54" fmla="*/ 1388055 w 1783175"/>
                    <a:gd name="connsiteY54" fmla="*/ 2976035 h 4691970"/>
                    <a:gd name="connsiteX55" fmla="*/ 1397293 w 1783175"/>
                    <a:gd name="connsiteY55" fmla="*/ 2941148 h 4691970"/>
                    <a:gd name="connsiteX56" fmla="*/ 1460971 w 1783175"/>
                    <a:gd name="connsiteY56" fmla="*/ 2856527 h 4691970"/>
                    <a:gd name="connsiteX57" fmla="*/ 1477395 w 1783175"/>
                    <a:gd name="connsiteY57" fmla="*/ 2851477 h 4691970"/>
                    <a:gd name="connsiteX58" fmla="*/ 1428247 w 1783175"/>
                    <a:gd name="connsiteY58" fmla="*/ 2201413 h 4691970"/>
                    <a:gd name="connsiteX59" fmla="*/ 1434087 w 1783175"/>
                    <a:gd name="connsiteY59" fmla="*/ 2203499 h 4691970"/>
                    <a:gd name="connsiteX60" fmla="*/ 1419853 w 1783175"/>
                    <a:gd name="connsiteY60" fmla="*/ 2276538 h 4691970"/>
                    <a:gd name="connsiteX61" fmla="*/ 1428297 w 1783175"/>
                    <a:gd name="connsiteY61" fmla="*/ 2319277 h 4691970"/>
                    <a:gd name="connsiteX62" fmla="*/ 1467501 w 1783175"/>
                    <a:gd name="connsiteY62" fmla="*/ 2390218 h 4691970"/>
                    <a:gd name="connsiteX63" fmla="*/ 1459441 w 1783175"/>
                    <a:gd name="connsiteY63" fmla="*/ 2416470 h 4691970"/>
                    <a:gd name="connsiteX64" fmla="*/ 1406865 w 1783175"/>
                    <a:gd name="connsiteY64" fmla="*/ 2500972 h 4691970"/>
                    <a:gd name="connsiteX65" fmla="*/ 1381851 w 1783175"/>
                    <a:gd name="connsiteY65" fmla="*/ 2530437 h 4691970"/>
                    <a:gd name="connsiteX66" fmla="*/ 1300735 w 1783175"/>
                    <a:gd name="connsiteY66" fmla="*/ 2558400 h 4691970"/>
                    <a:gd name="connsiteX67" fmla="*/ 1262271 w 1783175"/>
                    <a:gd name="connsiteY67" fmla="*/ 2592330 h 4691970"/>
                    <a:gd name="connsiteX68" fmla="*/ 1271609 w 1783175"/>
                    <a:gd name="connsiteY68" fmla="*/ 2698946 h 4691970"/>
                    <a:gd name="connsiteX69" fmla="*/ 1299283 w 1783175"/>
                    <a:gd name="connsiteY69" fmla="*/ 2724721 h 4691970"/>
                    <a:gd name="connsiteX70" fmla="*/ 1368503 w 1783175"/>
                    <a:gd name="connsiteY70" fmla="*/ 2770632 h 4691970"/>
                    <a:gd name="connsiteX71" fmla="*/ 1419457 w 1783175"/>
                    <a:gd name="connsiteY71" fmla="*/ 2757052 h 4691970"/>
                    <a:gd name="connsiteX72" fmla="*/ 1496293 w 1783175"/>
                    <a:gd name="connsiteY72" fmla="*/ 2693133 h 4691970"/>
                    <a:gd name="connsiteX73" fmla="*/ 1516241 w 1783175"/>
                    <a:gd name="connsiteY73" fmla="*/ 2696286 h 4691970"/>
                    <a:gd name="connsiteX74" fmla="*/ 1515371 w 1783175"/>
                    <a:gd name="connsiteY74" fmla="*/ 2717162 h 4691970"/>
                    <a:gd name="connsiteX75" fmla="*/ 1426853 w 1783175"/>
                    <a:gd name="connsiteY75" fmla="*/ 2776908 h 4691970"/>
                    <a:gd name="connsiteX76" fmla="*/ 1324231 w 1783175"/>
                    <a:gd name="connsiteY76" fmla="*/ 2783948 h 4691970"/>
                    <a:gd name="connsiteX77" fmla="*/ 1227815 w 1783175"/>
                    <a:gd name="connsiteY77" fmla="*/ 2725675 h 4691970"/>
                    <a:gd name="connsiteX78" fmla="*/ 1191629 w 1783175"/>
                    <a:gd name="connsiteY78" fmla="*/ 2745852 h 4691970"/>
                    <a:gd name="connsiteX79" fmla="*/ 1144839 w 1783175"/>
                    <a:gd name="connsiteY79" fmla="*/ 2766215 h 4691970"/>
                    <a:gd name="connsiteX80" fmla="*/ 1055367 w 1783175"/>
                    <a:gd name="connsiteY80" fmla="*/ 2747498 h 4691970"/>
                    <a:gd name="connsiteX81" fmla="*/ 1019349 w 1783175"/>
                    <a:gd name="connsiteY81" fmla="*/ 2736785 h 4691970"/>
                    <a:gd name="connsiteX82" fmla="*/ 1003103 w 1783175"/>
                    <a:gd name="connsiteY82" fmla="*/ 2698375 h 4691970"/>
                    <a:gd name="connsiteX83" fmla="*/ 991961 w 1783175"/>
                    <a:gd name="connsiteY83" fmla="*/ 2670562 h 4691970"/>
                    <a:gd name="connsiteX84" fmla="*/ 994789 w 1783175"/>
                    <a:gd name="connsiteY84" fmla="*/ 2585669 h 4691970"/>
                    <a:gd name="connsiteX85" fmla="*/ 1056495 w 1783175"/>
                    <a:gd name="connsiteY85" fmla="*/ 2526772 h 4691970"/>
                    <a:gd name="connsiteX86" fmla="*/ 1081205 w 1783175"/>
                    <a:gd name="connsiteY86" fmla="*/ 2527655 h 4691970"/>
                    <a:gd name="connsiteX87" fmla="*/ 1193711 w 1783175"/>
                    <a:gd name="connsiteY87" fmla="*/ 2551951 h 4691970"/>
                    <a:gd name="connsiteX88" fmla="*/ 1314545 w 1783175"/>
                    <a:gd name="connsiteY88" fmla="*/ 2538174 h 4691970"/>
                    <a:gd name="connsiteX89" fmla="*/ 1401417 w 1783175"/>
                    <a:gd name="connsiteY89" fmla="*/ 2464599 h 4691970"/>
                    <a:gd name="connsiteX90" fmla="*/ 1429133 w 1783175"/>
                    <a:gd name="connsiteY90" fmla="*/ 2368569 h 4691970"/>
                    <a:gd name="connsiteX91" fmla="*/ 1403825 w 1783175"/>
                    <a:gd name="connsiteY91" fmla="*/ 2325102 h 4691970"/>
                    <a:gd name="connsiteX92" fmla="*/ 1382805 w 1783175"/>
                    <a:gd name="connsiteY92" fmla="*/ 2214313 h 4691970"/>
                    <a:gd name="connsiteX93" fmla="*/ 1428247 w 1783175"/>
                    <a:gd name="connsiteY93" fmla="*/ 2201413 h 4691970"/>
                    <a:gd name="connsiteX94" fmla="*/ 1427743 w 1783175"/>
                    <a:gd name="connsiteY94" fmla="*/ 856070 h 4691970"/>
                    <a:gd name="connsiteX95" fmla="*/ 1545519 w 1783175"/>
                    <a:gd name="connsiteY95" fmla="*/ 898138 h 4691970"/>
                    <a:gd name="connsiteX96" fmla="*/ 1627781 w 1783175"/>
                    <a:gd name="connsiteY96" fmla="*/ 916938 h 4691970"/>
                    <a:gd name="connsiteX97" fmla="*/ 1706409 w 1783175"/>
                    <a:gd name="connsiteY97" fmla="*/ 919885 h 4691970"/>
                    <a:gd name="connsiteX98" fmla="*/ 1747351 w 1783175"/>
                    <a:gd name="connsiteY98" fmla="*/ 909371 h 4691970"/>
                    <a:gd name="connsiteX99" fmla="*/ 1774937 w 1783175"/>
                    <a:gd name="connsiteY99" fmla="*/ 913932 h 4691970"/>
                    <a:gd name="connsiteX100" fmla="*/ 1778817 w 1783175"/>
                    <a:gd name="connsiteY100" fmla="*/ 996023 h 4691970"/>
                    <a:gd name="connsiteX101" fmla="*/ 1774307 w 1783175"/>
                    <a:gd name="connsiteY101" fmla="*/ 1023519 h 4691970"/>
                    <a:gd name="connsiteX102" fmla="*/ 1757225 w 1783175"/>
                    <a:gd name="connsiteY102" fmla="*/ 1086214 h 4691970"/>
                    <a:gd name="connsiteX103" fmla="*/ 1709419 w 1783175"/>
                    <a:gd name="connsiteY103" fmla="*/ 1123384 h 4691970"/>
                    <a:gd name="connsiteX104" fmla="*/ 1666065 w 1783175"/>
                    <a:gd name="connsiteY104" fmla="*/ 1155527 h 4691970"/>
                    <a:gd name="connsiteX105" fmla="*/ 1619721 w 1783175"/>
                    <a:gd name="connsiteY105" fmla="*/ 1218354 h 4691970"/>
                    <a:gd name="connsiteX106" fmla="*/ 1632723 w 1783175"/>
                    <a:gd name="connsiteY106" fmla="*/ 1338102 h 4691970"/>
                    <a:gd name="connsiteX107" fmla="*/ 1720659 w 1783175"/>
                    <a:gd name="connsiteY107" fmla="*/ 1389357 h 4691970"/>
                    <a:gd name="connsiteX108" fmla="*/ 1733115 w 1783175"/>
                    <a:gd name="connsiteY108" fmla="*/ 1399099 h 4691970"/>
                    <a:gd name="connsiteX109" fmla="*/ 1692593 w 1783175"/>
                    <a:gd name="connsiteY109" fmla="*/ 1408440 h 4691970"/>
                    <a:gd name="connsiteX110" fmla="*/ 1648597 w 1783175"/>
                    <a:gd name="connsiteY110" fmla="*/ 1394048 h 4691970"/>
                    <a:gd name="connsiteX111" fmla="*/ 1672355 w 1783175"/>
                    <a:gd name="connsiteY111" fmla="*/ 1431640 h 4691970"/>
                    <a:gd name="connsiteX112" fmla="*/ 1679983 w 1783175"/>
                    <a:gd name="connsiteY112" fmla="*/ 1484641 h 4691970"/>
                    <a:gd name="connsiteX113" fmla="*/ 1613101 w 1783175"/>
                    <a:gd name="connsiteY113" fmla="*/ 1604961 h 4691970"/>
                    <a:gd name="connsiteX114" fmla="*/ 1613543 w 1783175"/>
                    <a:gd name="connsiteY114" fmla="*/ 1622318 h 4691970"/>
                    <a:gd name="connsiteX115" fmla="*/ 1630133 w 1783175"/>
                    <a:gd name="connsiteY115" fmla="*/ 1642797 h 4691970"/>
                    <a:gd name="connsiteX116" fmla="*/ 1611373 w 1783175"/>
                    <a:gd name="connsiteY116" fmla="*/ 1710186 h 4691970"/>
                    <a:gd name="connsiteX117" fmla="*/ 1505105 w 1783175"/>
                    <a:gd name="connsiteY117" fmla="*/ 1803209 h 4691970"/>
                    <a:gd name="connsiteX118" fmla="*/ 1486275 w 1783175"/>
                    <a:gd name="connsiteY118" fmla="*/ 1808059 h 4691970"/>
                    <a:gd name="connsiteX119" fmla="*/ 1470453 w 1783175"/>
                    <a:gd name="connsiteY119" fmla="*/ 1796122 h 4691970"/>
                    <a:gd name="connsiteX120" fmla="*/ 1429659 w 1783175"/>
                    <a:gd name="connsiteY120" fmla="*/ 1642633 h 4691970"/>
                    <a:gd name="connsiteX121" fmla="*/ 1416559 w 1783175"/>
                    <a:gd name="connsiteY121" fmla="*/ 1586356 h 4691970"/>
                    <a:gd name="connsiteX122" fmla="*/ 1413187 w 1783175"/>
                    <a:gd name="connsiteY122" fmla="*/ 1577213 h 4691970"/>
                    <a:gd name="connsiteX123" fmla="*/ 1411483 w 1783175"/>
                    <a:gd name="connsiteY123" fmla="*/ 1485316 h 4691970"/>
                    <a:gd name="connsiteX124" fmla="*/ 1450799 w 1783175"/>
                    <a:gd name="connsiteY124" fmla="*/ 1378963 h 4691970"/>
                    <a:gd name="connsiteX125" fmla="*/ 1448899 w 1783175"/>
                    <a:gd name="connsiteY125" fmla="*/ 1335948 h 4691970"/>
                    <a:gd name="connsiteX126" fmla="*/ 1459253 w 1783175"/>
                    <a:gd name="connsiteY126" fmla="*/ 1273495 h 4691970"/>
                    <a:gd name="connsiteX127" fmla="*/ 1477775 w 1783175"/>
                    <a:gd name="connsiteY127" fmla="*/ 1217928 h 4691970"/>
                    <a:gd name="connsiteX128" fmla="*/ 1490501 w 1783175"/>
                    <a:gd name="connsiteY128" fmla="*/ 1096786 h 4691970"/>
                    <a:gd name="connsiteX129" fmla="*/ 1449439 w 1783175"/>
                    <a:gd name="connsiteY129" fmla="*/ 1074180 h 4691970"/>
                    <a:gd name="connsiteX130" fmla="*/ 1457645 w 1783175"/>
                    <a:gd name="connsiteY130" fmla="*/ 1118126 h 4691970"/>
                    <a:gd name="connsiteX131" fmla="*/ 1422447 w 1783175"/>
                    <a:gd name="connsiteY131" fmla="*/ 1294747 h 4691970"/>
                    <a:gd name="connsiteX132" fmla="*/ 1414007 w 1783175"/>
                    <a:gd name="connsiteY132" fmla="*/ 1340684 h 4691970"/>
                    <a:gd name="connsiteX133" fmla="*/ 1347279 w 1783175"/>
                    <a:gd name="connsiteY133" fmla="*/ 1375062 h 4691970"/>
                    <a:gd name="connsiteX134" fmla="*/ 1308305 w 1783175"/>
                    <a:gd name="connsiteY134" fmla="*/ 1268530 h 4691970"/>
                    <a:gd name="connsiteX135" fmla="*/ 1393273 w 1783175"/>
                    <a:gd name="connsiteY135" fmla="*/ 1153346 h 4691970"/>
                    <a:gd name="connsiteX136" fmla="*/ 1359611 w 1783175"/>
                    <a:gd name="connsiteY136" fmla="*/ 1057972 h 4691970"/>
                    <a:gd name="connsiteX137" fmla="*/ 1348065 w 1783175"/>
                    <a:gd name="connsiteY137" fmla="*/ 963881 h 4691970"/>
                    <a:gd name="connsiteX138" fmla="*/ 1355227 w 1783175"/>
                    <a:gd name="connsiteY138" fmla="*/ 902934 h 4691970"/>
                    <a:gd name="connsiteX139" fmla="*/ 1360429 w 1783175"/>
                    <a:gd name="connsiteY139" fmla="*/ 882446 h 4691970"/>
                    <a:gd name="connsiteX140" fmla="*/ 1427743 w 1783175"/>
                    <a:gd name="connsiteY140" fmla="*/ 856070 h 4691970"/>
                    <a:gd name="connsiteX141" fmla="*/ 1181363 w 1783175"/>
                    <a:gd name="connsiteY141" fmla="*/ 1687 h 4691970"/>
                    <a:gd name="connsiteX142" fmla="*/ 1205335 w 1783175"/>
                    <a:gd name="connsiteY142" fmla="*/ 4120 h 4691970"/>
                    <a:gd name="connsiteX143" fmla="*/ 1253423 w 1783175"/>
                    <a:gd name="connsiteY143" fmla="*/ 6720 h 4691970"/>
                    <a:gd name="connsiteX144" fmla="*/ 1286149 w 1783175"/>
                    <a:gd name="connsiteY144" fmla="*/ 44913 h 4691970"/>
                    <a:gd name="connsiteX145" fmla="*/ 1339267 w 1783175"/>
                    <a:gd name="connsiteY145" fmla="*/ 89064 h 4691970"/>
                    <a:gd name="connsiteX146" fmla="*/ 1413877 w 1783175"/>
                    <a:gd name="connsiteY146" fmla="*/ 87886 h 4691970"/>
                    <a:gd name="connsiteX147" fmla="*/ 1434271 w 1783175"/>
                    <a:gd name="connsiteY147" fmla="*/ 75293 h 4691970"/>
                    <a:gd name="connsiteX148" fmla="*/ 1450809 w 1783175"/>
                    <a:gd name="connsiteY148" fmla="*/ 40121 h 4691970"/>
                    <a:gd name="connsiteX149" fmla="*/ 1475739 w 1783175"/>
                    <a:gd name="connsiteY149" fmla="*/ 18547 h 4691970"/>
                    <a:gd name="connsiteX150" fmla="*/ 1480183 w 1783175"/>
                    <a:gd name="connsiteY150" fmla="*/ 50612 h 4691970"/>
                    <a:gd name="connsiteX151" fmla="*/ 1425285 w 1783175"/>
                    <a:gd name="connsiteY151" fmla="*/ 144966 h 4691970"/>
                    <a:gd name="connsiteX152" fmla="*/ 1405473 w 1783175"/>
                    <a:gd name="connsiteY152" fmla="*/ 185594 h 4691970"/>
                    <a:gd name="connsiteX153" fmla="*/ 1376341 w 1783175"/>
                    <a:gd name="connsiteY153" fmla="*/ 256022 h 4691970"/>
                    <a:gd name="connsiteX154" fmla="*/ 1371891 w 1783175"/>
                    <a:gd name="connsiteY154" fmla="*/ 279611 h 4691970"/>
                    <a:gd name="connsiteX155" fmla="*/ 1404615 w 1783175"/>
                    <a:gd name="connsiteY155" fmla="*/ 336354 h 4691970"/>
                    <a:gd name="connsiteX156" fmla="*/ 1510431 w 1783175"/>
                    <a:gd name="connsiteY156" fmla="*/ 444383 h 4691970"/>
                    <a:gd name="connsiteX157" fmla="*/ 1603567 w 1783175"/>
                    <a:gd name="connsiteY157" fmla="*/ 610165 h 4691970"/>
                    <a:gd name="connsiteX158" fmla="*/ 1499237 w 1783175"/>
                    <a:gd name="connsiteY158" fmla="*/ 690837 h 4691970"/>
                    <a:gd name="connsiteX159" fmla="*/ 1465331 w 1783175"/>
                    <a:gd name="connsiteY159" fmla="*/ 707880 h 4691970"/>
                    <a:gd name="connsiteX160" fmla="*/ 1440995 w 1783175"/>
                    <a:gd name="connsiteY160" fmla="*/ 683286 h 4691970"/>
                    <a:gd name="connsiteX161" fmla="*/ 1418671 w 1783175"/>
                    <a:gd name="connsiteY161" fmla="*/ 675312 h 4691970"/>
                    <a:gd name="connsiteX162" fmla="*/ 1431263 w 1783175"/>
                    <a:gd name="connsiteY162" fmla="*/ 658607 h 4691970"/>
                    <a:gd name="connsiteX163" fmla="*/ 1429755 w 1783175"/>
                    <a:gd name="connsiteY163" fmla="*/ 636866 h 4691970"/>
                    <a:gd name="connsiteX164" fmla="*/ 1421787 w 1783175"/>
                    <a:gd name="connsiteY164" fmla="*/ 584990 h 4691970"/>
                    <a:gd name="connsiteX165" fmla="*/ 1446965 w 1783175"/>
                    <a:gd name="connsiteY165" fmla="*/ 588682 h 4691970"/>
                    <a:gd name="connsiteX166" fmla="*/ 1472309 w 1783175"/>
                    <a:gd name="connsiteY166" fmla="*/ 603036 h 4691970"/>
                    <a:gd name="connsiteX167" fmla="*/ 1483643 w 1783175"/>
                    <a:gd name="connsiteY167" fmla="*/ 571305 h 4691970"/>
                    <a:gd name="connsiteX168" fmla="*/ 1503031 w 1783175"/>
                    <a:gd name="connsiteY168" fmla="*/ 550402 h 4691970"/>
                    <a:gd name="connsiteX169" fmla="*/ 1540295 w 1783175"/>
                    <a:gd name="connsiteY169" fmla="*/ 542511 h 4691970"/>
                    <a:gd name="connsiteX170" fmla="*/ 1537779 w 1783175"/>
                    <a:gd name="connsiteY170" fmla="*/ 531010 h 4691970"/>
                    <a:gd name="connsiteX171" fmla="*/ 1485915 w 1783175"/>
                    <a:gd name="connsiteY171" fmla="*/ 520436 h 4691970"/>
                    <a:gd name="connsiteX172" fmla="*/ 1439589 w 1783175"/>
                    <a:gd name="connsiteY172" fmla="*/ 509189 h 4691970"/>
                    <a:gd name="connsiteX173" fmla="*/ 1446139 w 1783175"/>
                    <a:gd name="connsiteY173" fmla="*/ 479725 h 4691970"/>
                    <a:gd name="connsiteX174" fmla="*/ 1476103 w 1783175"/>
                    <a:gd name="connsiteY174" fmla="*/ 462600 h 4691970"/>
                    <a:gd name="connsiteX175" fmla="*/ 1412743 w 1783175"/>
                    <a:gd name="connsiteY175" fmla="*/ 435993 h 4691970"/>
                    <a:gd name="connsiteX176" fmla="*/ 1317735 w 1783175"/>
                    <a:gd name="connsiteY176" fmla="*/ 468314 h 4691970"/>
                    <a:gd name="connsiteX177" fmla="*/ 1275941 w 1783175"/>
                    <a:gd name="connsiteY177" fmla="*/ 466638 h 4691970"/>
                    <a:gd name="connsiteX178" fmla="*/ 1261529 w 1783175"/>
                    <a:gd name="connsiteY178" fmla="*/ 273319 h 4691970"/>
                    <a:gd name="connsiteX179" fmla="*/ 1255829 w 1783175"/>
                    <a:gd name="connsiteY179" fmla="*/ 226229 h 4691970"/>
                    <a:gd name="connsiteX180" fmla="*/ 1194819 w 1783175"/>
                    <a:gd name="connsiteY180" fmla="*/ 200461 h 4691970"/>
                    <a:gd name="connsiteX181" fmla="*/ 1151601 w 1783175"/>
                    <a:gd name="connsiteY181" fmla="*/ 173098 h 4691970"/>
                    <a:gd name="connsiteX182" fmla="*/ 1214379 w 1783175"/>
                    <a:gd name="connsiteY182" fmla="*/ 153117 h 4691970"/>
                    <a:gd name="connsiteX183" fmla="*/ 1294113 w 1783175"/>
                    <a:gd name="connsiteY183" fmla="*/ 115340 h 4691970"/>
                    <a:gd name="connsiteX184" fmla="*/ 1246861 w 1783175"/>
                    <a:gd name="connsiteY184" fmla="*/ 128940 h 4691970"/>
                    <a:gd name="connsiteX185" fmla="*/ 1173931 w 1783175"/>
                    <a:gd name="connsiteY185" fmla="*/ 125418 h 4691970"/>
                    <a:gd name="connsiteX186" fmla="*/ 1151607 w 1783175"/>
                    <a:gd name="connsiteY186" fmla="*/ 117444 h 4691970"/>
                    <a:gd name="connsiteX187" fmla="*/ 1003985 w 1783175"/>
                    <a:gd name="connsiteY187" fmla="*/ 100494 h 4691970"/>
                    <a:gd name="connsiteX188" fmla="*/ 950445 w 1783175"/>
                    <a:gd name="connsiteY188" fmla="*/ 76069 h 4691970"/>
                    <a:gd name="connsiteX189" fmla="*/ 916959 w 1783175"/>
                    <a:gd name="connsiteY189" fmla="*/ 73383 h 4691970"/>
                    <a:gd name="connsiteX190" fmla="*/ 1099821 w 1783175"/>
                    <a:gd name="connsiteY190" fmla="*/ 158577 h 4691970"/>
                    <a:gd name="connsiteX191" fmla="*/ 1109805 w 1783175"/>
                    <a:gd name="connsiteY191" fmla="*/ 171420 h 4691970"/>
                    <a:gd name="connsiteX192" fmla="*/ 1024705 w 1783175"/>
                    <a:gd name="connsiteY192" fmla="*/ 183427 h 4691970"/>
                    <a:gd name="connsiteX193" fmla="*/ 964949 w 1783175"/>
                    <a:gd name="connsiteY193" fmla="*/ 191237 h 4691970"/>
                    <a:gd name="connsiteX194" fmla="*/ 892611 w 1783175"/>
                    <a:gd name="connsiteY194" fmla="*/ 141545 h 4691970"/>
                    <a:gd name="connsiteX195" fmla="*/ 830099 w 1783175"/>
                    <a:gd name="connsiteY195" fmla="*/ 56935 h 4691970"/>
                    <a:gd name="connsiteX196" fmla="*/ 831193 w 1783175"/>
                    <a:gd name="connsiteY196" fmla="*/ 24198 h 4691970"/>
                    <a:gd name="connsiteX197" fmla="*/ 966897 w 1783175"/>
                    <a:gd name="connsiteY197" fmla="*/ 44841 h 4691970"/>
                    <a:gd name="connsiteX198" fmla="*/ 1091191 w 1783175"/>
                    <a:gd name="connsiteY198" fmla="*/ 45508 h 4691970"/>
                    <a:gd name="connsiteX199" fmla="*/ 1165635 w 1783175"/>
                    <a:gd name="connsiteY199" fmla="*/ 15118 h 4691970"/>
                    <a:gd name="connsiteX200" fmla="*/ 1181363 w 1783175"/>
                    <a:gd name="connsiteY200" fmla="*/ 1687 h 4691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Lst>
                  <a:rect l="l" t="t" r="r" b="b"/>
                  <a:pathLst>
                    <a:path w="1783175" h="4691970">
                      <a:moveTo>
                        <a:pt x="369489" y="4454882"/>
                      </a:moveTo>
                      <a:cubicBezTo>
                        <a:pt x="345247" y="4474231"/>
                        <a:pt x="326917" y="4495692"/>
                        <a:pt x="288405" y="4495273"/>
                      </a:cubicBezTo>
                      <a:cubicBezTo>
                        <a:pt x="273709" y="4495359"/>
                        <a:pt x="242203" y="4520117"/>
                        <a:pt x="239579" y="4549855"/>
                      </a:cubicBezTo>
                      <a:cubicBezTo>
                        <a:pt x="238649" y="4556191"/>
                        <a:pt x="239661" y="4564556"/>
                        <a:pt x="233663" y="4566415"/>
                      </a:cubicBezTo>
                      <a:cubicBezTo>
                        <a:pt x="206045" y="4576556"/>
                        <a:pt x="201141" y="4601479"/>
                        <a:pt x="187963" y="4623447"/>
                      </a:cubicBezTo>
                      <a:cubicBezTo>
                        <a:pt x="170729" y="4649301"/>
                        <a:pt x="144123" y="4667806"/>
                        <a:pt x="122159" y="4691970"/>
                      </a:cubicBezTo>
                      <a:cubicBezTo>
                        <a:pt x="122333" y="4665358"/>
                        <a:pt x="131121" y="4644489"/>
                        <a:pt x="147847" y="4623789"/>
                      </a:cubicBezTo>
                      <a:cubicBezTo>
                        <a:pt x="165331" y="4604694"/>
                        <a:pt x="147519" y="4564987"/>
                        <a:pt x="122521" y="4564060"/>
                      </a:cubicBezTo>
                      <a:cubicBezTo>
                        <a:pt x="76071" y="4563473"/>
                        <a:pt x="45757" y="4532640"/>
                        <a:pt x="9191" y="4515578"/>
                      </a:cubicBezTo>
                      <a:cubicBezTo>
                        <a:pt x="-2633" y="4511354"/>
                        <a:pt x="-859" y="4502652"/>
                        <a:pt x="2521" y="4493190"/>
                      </a:cubicBezTo>
                      <a:cubicBezTo>
                        <a:pt x="5987" y="4479757"/>
                        <a:pt x="12915" y="4471560"/>
                        <a:pt x="27609" y="4471474"/>
                      </a:cubicBezTo>
                      <a:cubicBezTo>
                        <a:pt x="44669" y="4472233"/>
                        <a:pt x="60969" y="4471387"/>
                        <a:pt x="78537" y="4466992"/>
                      </a:cubicBezTo>
                      <a:cubicBezTo>
                        <a:pt x="94923" y="4462175"/>
                        <a:pt x="107757" y="4474762"/>
                        <a:pt x="112569" y="4491151"/>
                      </a:cubicBezTo>
                      <a:cubicBezTo>
                        <a:pt x="116957" y="4508723"/>
                        <a:pt x="125655" y="4510496"/>
                        <a:pt x="138157" y="4501624"/>
                      </a:cubicBezTo>
                      <a:cubicBezTo>
                        <a:pt x="145421" y="4496217"/>
                        <a:pt x="156231" y="4492076"/>
                        <a:pt x="163325" y="4494610"/>
                      </a:cubicBezTo>
                      <a:cubicBezTo>
                        <a:pt x="213235" y="4519105"/>
                        <a:pt x="252091" y="4484970"/>
                        <a:pt x="294491" y="4470772"/>
                      </a:cubicBezTo>
                      <a:cubicBezTo>
                        <a:pt x="319659" y="4463758"/>
                        <a:pt x="341873" y="4446351"/>
                        <a:pt x="369489" y="4454882"/>
                      </a:cubicBezTo>
                      <a:close/>
                      <a:moveTo>
                        <a:pt x="1321487" y="3748142"/>
                      </a:moveTo>
                      <a:cubicBezTo>
                        <a:pt x="1335605" y="3745489"/>
                        <a:pt x="1351237" y="3747470"/>
                        <a:pt x="1362411" y="3755392"/>
                      </a:cubicBezTo>
                      <a:cubicBezTo>
                        <a:pt x="1376129" y="3765532"/>
                        <a:pt x="1389431" y="3776833"/>
                        <a:pt x="1403917" y="3788556"/>
                      </a:cubicBezTo>
                      <a:cubicBezTo>
                        <a:pt x="1411119" y="3809467"/>
                        <a:pt x="1399749" y="3826364"/>
                        <a:pt x="1393523" y="3843790"/>
                      </a:cubicBezTo>
                      <a:cubicBezTo>
                        <a:pt x="1388191" y="3854985"/>
                        <a:pt x="1381677" y="3865757"/>
                        <a:pt x="1379477" y="3879380"/>
                      </a:cubicBezTo>
                      <a:cubicBezTo>
                        <a:pt x="1374083" y="3894483"/>
                        <a:pt x="1365141" y="3908317"/>
                        <a:pt x="1350345" y="3916131"/>
                      </a:cubicBezTo>
                      <a:cubicBezTo>
                        <a:pt x="1322767" y="3929860"/>
                        <a:pt x="1324929" y="3968619"/>
                        <a:pt x="1293449" y="3978334"/>
                      </a:cubicBezTo>
                      <a:cubicBezTo>
                        <a:pt x="1296353" y="3970202"/>
                        <a:pt x="1299259" y="3962070"/>
                        <a:pt x="1293053" y="3953304"/>
                      </a:cubicBezTo>
                      <a:cubicBezTo>
                        <a:pt x="1278753" y="3929858"/>
                        <a:pt x="1278773" y="3903666"/>
                        <a:pt x="1271633" y="3878847"/>
                      </a:cubicBezTo>
                      <a:cubicBezTo>
                        <a:pt x="1261545" y="3839876"/>
                        <a:pt x="1275591" y="3804286"/>
                        <a:pt x="1289639" y="3768696"/>
                      </a:cubicBezTo>
                      <a:cubicBezTo>
                        <a:pt x="1294763" y="3758082"/>
                        <a:pt x="1307369" y="3750795"/>
                        <a:pt x="1321487" y="3748142"/>
                      </a:cubicBezTo>
                      <a:close/>
                      <a:moveTo>
                        <a:pt x="1267225" y="3260314"/>
                      </a:moveTo>
                      <a:cubicBezTo>
                        <a:pt x="1280851" y="3259081"/>
                        <a:pt x="1295287" y="3262589"/>
                        <a:pt x="1310087" y="3267875"/>
                      </a:cubicBezTo>
                      <a:cubicBezTo>
                        <a:pt x="1344425" y="3280141"/>
                        <a:pt x="1350139" y="3294052"/>
                        <a:pt x="1325415" y="3322150"/>
                      </a:cubicBezTo>
                      <a:cubicBezTo>
                        <a:pt x="1300273" y="3351418"/>
                        <a:pt x="1284883" y="3390764"/>
                        <a:pt x="1241423" y="3400300"/>
                      </a:cubicBezTo>
                      <a:cubicBezTo>
                        <a:pt x="1232439" y="3403026"/>
                        <a:pt x="1221731" y="3407774"/>
                        <a:pt x="1211823" y="3409345"/>
                      </a:cubicBezTo>
                      <a:cubicBezTo>
                        <a:pt x="1201915" y="3410917"/>
                        <a:pt x="1192809" y="3409313"/>
                        <a:pt x="1187027" y="3399335"/>
                      </a:cubicBezTo>
                      <a:cubicBezTo>
                        <a:pt x="1174697" y="3377785"/>
                        <a:pt x="1174415" y="3348669"/>
                        <a:pt x="1190711" y="3325473"/>
                      </a:cubicBezTo>
                      <a:cubicBezTo>
                        <a:pt x="1201715" y="3309620"/>
                        <a:pt x="1215853" y="3296205"/>
                        <a:pt x="1229225" y="3281197"/>
                      </a:cubicBezTo>
                      <a:cubicBezTo>
                        <a:pt x="1240785" y="3267522"/>
                        <a:pt x="1253599" y="3261548"/>
                        <a:pt x="1267225" y="3260314"/>
                      </a:cubicBezTo>
                      <a:close/>
                      <a:moveTo>
                        <a:pt x="204015" y="3234250"/>
                      </a:moveTo>
                      <a:cubicBezTo>
                        <a:pt x="212497" y="3231817"/>
                        <a:pt x="224871" y="3236238"/>
                        <a:pt x="224093" y="3245519"/>
                      </a:cubicBezTo>
                      <a:cubicBezTo>
                        <a:pt x="225133" y="3274568"/>
                        <a:pt x="194845" y="3270578"/>
                        <a:pt x="181347" y="3283509"/>
                      </a:cubicBezTo>
                      <a:cubicBezTo>
                        <a:pt x="181217" y="3273220"/>
                        <a:pt x="180913" y="3262528"/>
                        <a:pt x="183627" y="3253598"/>
                      </a:cubicBezTo>
                      <a:cubicBezTo>
                        <a:pt x="186343" y="3244666"/>
                        <a:pt x="192075" y="3237496"/>
                        <a:pt x="204015" y="3234250"/>
                      </a:cubicBezTo>
                      <a:close/>
                      <a:moveTo>
                        <a:pt x="1476199" y="3099633"/>
                      </a:moveTo>
                      <a:cubicBezTo>
                        <a:pt x="1474913" y="3141066"/>
                        <a:pt x="1451009" y="3177039"/>
                        <a:pt x="1439501" y="3216131"/>
                      </a:cubicBezTo>
                      <a:cubicBezTo>
                        <a:pt x="1433801" y="3238968"/>
                        <a:pt x="1424157" y="3259089"/>
                        <a:pt x="1416277" y="3281148"/>
                      </a:cubicBezTo>
                      <a:cubicBezTo>
                        <a:pt x="1415263" y="3265076"/>
                        <a:pt x="1419901" y="3250368"/>
                        <a:pt x="1425631" y="3236050"/>
                      </a:cubicBezTo>
                      <a:cubicBezTo>
                        <a:pt x="1431359" y="3221731"/>
                        <a:pt x="1438177" y="3207802"/>
                        <a:pt x="1441519" y="3193286"/>
                      </a:cubicBezTo>
                      <a:cubicBezTo>
                        <a:pt x="1452717" y="3161939"/>
                        <a:pt x="1463913" y="3130591"/>
                        <a:pt x="1476199" y="3099633"/>
                      </a:cubicBezTo>
                      <a:close/>
                      <a:moveTo>
                        <a:pt x="1477395" y="2851477"/>
                      </a:moveTo>
                      <a:cubicBezTo>
                        <a:pt x="1483205" y="2852229"/>
                        <a:pt x="1489219" y="2854708"/>
                        <a:pt x="1495047" y="2856789"/>
                      </a:cubicBezTo>
                      <a:cubicBezTo>
                        <a:pt x="1489291" y="2935450"/>
                        <a:pt x="1484283" y="3015700"/>
                        <a:pt x="1474613" y="3094284"/>
                      </a:cubicBezTo>
                      <a:cubicBezTo>
                        <a:pt x="1465627" y="3126801"/>
                        <a:pt x="1456641" y="3159317"/>
                        <a:pt x="1439495" y="3188920"/>
                      </a:cubicBezTo>
                      <a:cubicBezTo>
                        <a:pt x="1399449" y="3175939"/>
                        <a:pt x="1396545" y="3132559"/>
                        <a:pt x="1370851" y="3108827"/>
                      </a:cubicBezTo>
                      <a:cubicBezTo>
                        <a:pt x="1368939" y="3106821"/>
                        <a:pt x="1369451" y="3101710"/>
                        <a:pt x="1371455" y="3099780"/>
                      </a:cubicBezTo>
                      <a:cubicBezTo>
                        <a:pt x="1398199" y="3061698"/>
                        <a:pt x="1382383" y="3017675"/>
                        <a:pt x="1388055" y="2976035"/>
                      </a:cubicBezTo>
                      <a:cubicBezTo>
                        <a:pt x="1389811" y="2963761"/>
                        <a:pt x="1392973" y="2952154"/>
                        <a:pt x="1397293" y="2941148"/>
                      </a:cubicBezTo>
                      <a:cubicBezTo>
                        <a:pt x="1410257" y="2908129"/>
                        <a:pt x="1433673" y="2880518"/>
                        <a:pt x="1460971" y="2856527"/>
                      </a:cubicBezTo>
                      <a:cubicBezTo>
                        <a:pt x="1465981" y="2851700"/>
                        <a:pt x="1471585" y="2850725"/>
                        <a:pt x="1477395" y="2851477"/>
                      </a:cubicBezTo>
                      <a:close/>
                      <a:moveTo>
                        <a:pt x="1428247" y="2201413"/>
                      </a:moveTo>
                      <a:cubicBezTo>
                        <a:pt x="1430583" y="2202248"/>
                        <a:pt x="1431751" y="2202665"/>
                        <a:pt x="1434087" y="2203499"/>
                      </a:cubicBezTo>
                      <a:cubicBezTo>
                        <a:pt x="1438967" y="2230401"/>
                        <a:pt x="1434085" y="2255138"/>
                        <a:pt x="1419853" y="2276538"/>
                      </a:cubicBezTo>
                      <a:cubicBezTo>
                        <a:pt x="1408049" y="2294832"/>
                        <a:pt x="1407361" y="2307827"/>
                        <a:pt x="1428297" y="2319277"/>
                      </a:cubicBezTo>
                      <a:cubicBezTo>
                        <a:pt x="1454235" y="2335163"/>
                        <a:pt x="1457109" y="2363996"/>
                        <a:pt x="1467501" y="2390218"/>
                      </a:cubicBezTo>
                      <a:cubicBezTo>
                        <a:pt x="1471993" y="2399767"/>
                        <a:pt x="1467051" y="2409919"/>
                        <a:pt x="1459441" y="2416470"/>
                      </a:cubicBezTo>
                      <a:cubicBezTo>
                        <a:pt x="1434937" y="2440820"/>
                        <a:pt x="1417443" y="2467675"/>
                        <a:pt x="1406865" y="2500972"/>
                      </a:cubicBezTo>
                      <a:cubicBezTo>
                        <a:pt x="1402251" y="2513889"/>
                        <a:pt x="1390719" y="2520363"/>
                        <a:pt x="1381851" y="2530437"/>
                      </a:cubicBezTo>
                      <a:cubicBezTo>
                        <a:pt x="1358607" y="2551264"/>
                        <a:pt x="1330539" y="2559776"/>
                        <a:pt x="1300735" y="2558400"/>
                      </a:cubicBezTo>
                      <a:cubicBezTo>
                        <a:pt x="1274855" y="2557101"/>
                        <a:pt x="1264401" y="2567931"/>
                        <a:pt x="1262271" y="2592330"/>
                      </a:cubicBezTo>
                      <a:cubicBezTo>
                        <a:pt x="1258285" y="2629305"/>
                        <a:pt x="1268497" y="2663407"/>
                        <a:pt x="1271609" y="2698946"/>
                      </a:cubicBezTo>
                      <a:cubicBezTo>
                        <a:pt x="1274423" y="2713192"/>
                        <a:pt x="1290029" y="2717442"/>
                        <a:pt x="1299283" y="2724721"/>
                      </a:cubicBezTo>
                      <a:cubicBezTo>
                        <a:pt x="1320459" y="2742877"/>
                        <a:pt x="1344481" y="2756755"/>
                        <a:pt x="1368503" y="2770632"/>
                      </a:cubicBezTo>
                      <a:cubicBezTo>
                        <a:pt x="1390189" y="2783673"/>
                        <a:pt x="1405975" y="2780044"/>
                        <a:pt x="1419457" y="2757052"/>
                      </a:cubicBezTo>
                      <a:cubicBezTo>
                        <a:pt x="1435873" y="2725841"/>
                        <a:pt x="1469123" y="2713883"/>
                        <a:pt x="1496293" y="2693133"/>
                      </a:cubicBezTo>
                      <a:cubicBezTo>
                        <a:pt x="1503063" y="2688930"/>
                        <a:pt x="1511331" y="2687911"/>
                        <a:pt x="1516241" y="2696286"/>
                      </a:cubicBezTo>
                      <a:cubicBezTo>
                        <a:pt x="1516481" y="2702992"/>
                        <a:pt x="1515133" y="2710455"/>
                        <a:pt x="1515371" y="2717162"/>
                      </a:cubicBezTo>
                      <a:cubicBezTo>
                        <a:pt x="1475203" y="2722675"/>
                        <a:pt x="1446445" y="2744182"/>
                        <a:pt x="1426853" y="2776908"/>
                      </a:cubicBezTo>
                      <a:cubicBezTo>
                        <a:pt x="1401987" y="2817019"/>
                        <a:pt x="1354391" y="2821203"/>
                        <a:pt x="1324231" y="2783948"/>
                      </a:cubicBezTo>
                      <a:cubicBezTo>
                        <a:pt x="1298653" y="2752301"/>
                        <a:pt x="1272565" y="2725770"/>
                        <a:pt x="1227815" y="2725675"/>
                      </a:cubicBezTo>
                      <a:cubicBezTo>
                        <a:pt x="1210531" y="2726122"/>
                        <a:pt x="1197501" y="2729412"/>
                        <a:pt x="1191629" y="2745852"/>
                      </a:cubicBezTo>
                      <a:cubicBezTo>
                        <a:pt x="1183569" y="2772105"/>
                        <a:pt x="1165865" y="2773725"/>
                        <a:pt x="1144839" y="2766215"/>
                      </a:cubicBezTo>
                      <a:cubicBezTo>
                        <a:pt x="1115963" y="2758549"/>
                        <a:pt x="1087929" y="2748535"/>
                        <a:pt x="1055367" y="2747498"/>
                      </a:cubicBezTo>
                      <a:cubicBezTo>
                        <a:pt x="1043011" y="2747057"/>
                        <a:pt x="1029533" y="2744230"/>
                        <a:pt x="1019349" y="2736785"/>
                      </a:cubicBezTo>
                      <a:cubicBezTo>
                        <a:pt x="1009165" y="2729341"/>
                        <a:pt x="1002277" y="2717280"/>
                        <a:pt x="1003103" y="2698375"/>
                      </a:cubicBezTo>
                      <a:cubicBezTo>
                        <a:pt x="1003703" y="2689320"/>
                        <a:pt x="995287" y="2679693"/>
                        <a:pt x="991961" y="2670562"/>
                      </a:cubicBezTo>
                      <a:cubicBezTo>
                        <a:pt x="979983" y="2645096"/>
                        <a:pt x="982479" y="2613216"/>
                        <a:pt x="994789" y="2585669"/>
                      </a:cubicBezTo>
                      <a:cubicBezTo>
                        <a:pt x="1007097" y="2558121"/>
                        <a:pt x="1029221" y="2534906"/>
                        <a:pt x="1056495" y="2526772"/>
                      </a:cubicBezTo>
                      <a:cubicBezTo>
                        <a:pt x="1065601" y="2523405"/>
                        <a:pt x="1073867" y="2522385"/>
                        <a:pt x="1081205" y="2527655"/>
                      </a:cubicBezTo>
                      <a:cubicBezTo>
                        <a:pt x="1115141" y="2554341"/>
                        <a:pt x="1154381" y="2555116"/>
                        <a:pt x="1193711" y="2551951"/>
                      </a:cubicBezTo>
                      <a:cubicBezTo>
                        <a:pt x="1234207" y="2549203"/>
                        <a:pt x="1274047" y="2540922"/>
                        <a:pt x="1314545" y="2538174"/>
                      </a:cubicBezTo>
                      <a:cubicBezTo>
                        <a:pt x="1352287" y="2535766"/>
                        <a:pt x="1378739" y="2494898"/>
                        <a:pt x="1401417" y="2464599"/>
                      </a:cubicBezTo>
                      <a:cubicBezTo>
                        <a:pt x="1421249" y="2438580"/>
                        <a:pt x="1428741" y="2402856"/>
                        <a:pt x="1429133" y="2368569"/>
                      </a:cubicBezTo>
                      <a:cubicBezTo>
                        <a:pt x="1430751" y="2349285"/>
                        <a:pt x="1426769" y="2334621"/>
                        <a:pt x="1403825" y="2325102"/>
                      </a:cubicBezTo>
                      <a:cubicBezTo>
                        <a:pt x="1364197" y="2306975"/>
                        <a:pt x="1356115" y="2248475"/>
                        <a:pt x="1382805" y="2214313"/>
                      </a:cubicBezTo>
                      <a:cubicBezTo>
                        <a:pt x="1395357" y="2197610"/>
                        <a:pt x="1415037" y="2212584"/>
                        <a:pt x="1428247" y="2201413"/>
                      </a:cubicBezTo>
                      <a:close/>
                      <a:moveTo>
                        <a:pt x="1427743" y="856070"/>
                      </a:moveTo>
                      <a:cubicBezTo>
                        <a:pt x="1466609" y="869952"/>
                        <a:pt x="1508749" y="878389"/>
                        <a:pt x="1545519" y="898138"/>
                      </a:cubicBezTo>
                      <a:cubicBezTo>
                        <a:pt x="1572189" y="908987"/>
                        <a:pt x="1600375" y="923025"/>
                        <a:pt x="1627781" y="916938"/>
                      </a:cubicBezTo>
                      <a:cubicBezTo>
                        <a:pt x="1656027" y="908504"/>
                        <a:pt x="1680001" y="915745"/>
                        <a:pt x="1706409" y="919885"/>
                      </a:cubicBezTo>
                      <a:cubicBezTo>
                        <a:pt x="1722977" y="921834"/>
                        <a:pt x="1734995" y="914219"/>
                        <a:pt x="1747351" y="909371"/>
                      </a:cubicBezTo>
                      <a:cubicBezTo>
                        <a:pt x="1758109" y="905276"/>
                        <a:pt x="1766433" y="904280"/>
                        <a:pt x="1774937" y="913932"/>
                      </a:cubicBezTo>
                      <a:cubicBezTo>
                        <a:pt x="1782683" y="921991"/>
                        <a:pt x="1786879" y="988319"/>
                        <a:pt x="1778817" y="996023"/>
                      </a:cubicBezTo>
                      <a:cubicBezTo>
                        <a:pt x="1767559" y="1005232"/>
                        <a:pt x="1768237" y="1010766"/>
                        <a:pt x="1774307" y="1023519"/>
                      </a:cubicBezTo>
                      <a:cubicBezTo>
                        <a:pt x="1788043" y="1048271"/>
                        <a:pt x="1756523" y="1062150"/>
                        <a:pt x="1757225" y="1086214"/>
                      </a:cubicBezTo>
                      <a:cubicBezTo>
                        <a:pt x="1757745" y="1099631"/>
                        <a:pt x="1722535" y="1120130"/>
                        <a:pt x="1709419" y="1123384"/>
                      </a:cubicBezTo>
                      <a:cubicBezTo>
                        <a:pt x="1689997" y="1125707"/>
                        <a:pt x="1672931" y="1128873"/>
                        <a:pt x="1666065" y="1155527"/>
                      </a:cubicBezTo>
                      <a:cubicBezTo>
                        <a:pt x="1660459" y="1178662"/>
                        <a:pt x="1634829" y="1194645"/>
                        <a:pt x="1619721" y="1218354"/>
                      </a:cubicBezTo>
                      <a:cubicBezTo>
                        <a:pt x="1587067" y="1268874"/>
                        <a:pt x="1589703" y="1294953"/>
                        <a:pt x="1632723" y="1338102"/>
                      </a:cubicBezTo>
                      <a:cubicBezTo>
                        <a:pt x="1658317" y="1363121"/>
                        <a:pt x="1690955" y="1372133"/>
                        <a:pt x="1720659" y="1389357"/>
                      </a:cubicBezTo>
                      <a:cubicBezTo>
                        <a:pt x="1725369" y="1391040"/>
                        <a:pt x="1728823" y="1396243"/>
                        <a:pt x="1733115" y="1399099"/>
                      </a:cubicBezTo>
                      <a:cubicBezTo>
                        <a:pt x="1724733" y="1422566"/>
                        <a:pt x="1708323" y="1412735"/>
                        <a:pt x="1692593" y="1408440"/>
                      </a:cubicBezTo>
                      <a:cubicBezTo>
                        <a:pt x="1678041" y="1404565"/>
                        <a:pt x="1668439" y="1390550"/>
                        <a:pt x="1648597" y="1394048"/>
                      </a:cubicBezTo>
                      <a:cubicBezTo>
                        <a:pt x="1649039" y="1411405"/>
                        <a:pt x="1662673" y="1421567"/>
                        <a:pt x="1672355" y="1431640"/>
                      </a:cubicBezTo>
                      <a:cubicBezTo>
                        <a:pt x="1690201" y="1448599"/>
                        <a:pt x="1691061" y="1464783"/>
                        <a:pt x="1679983" y="1484641"/>
                      </a:cubicBezTo>
                      <a:cubicBezTo>
                        <a:pt x="1657411" y="1525529"/>
                        <a:pt x="1634079" y="1564825"/>
                        <a:pt x="1613101" y="1604961"/>
                      </a:cubicBezTo>
                      <a:cubicBezTo>
                        <a:pt x="1609411" y="1611580"/>
                        <a:pt x="1601765" y="1618111"/>
                        <a:pt x="1613543" y="1622318"/>
                      </a:cubicBezTo>
                      <a:cubicBezTo>
                        <a:pt x="1623723" y="1627278"/>
                        <a:pt x="1631967" y="1630223"/>
                        <a:pt x="1630133" y="1642797"/>
                      </a:cubicBezTo>
                      <a:cubicBezTo>
                        <a:pt x="1624525" y="1665932"/>
                        <a:pt x="1635825" y="1693782"/>
                        <a:pt x="1611373" y="1710186"/>
                      </a:cubicBezTo>
                      <a:cubicBezTo>
                        <a:pt x="1572471" y="1737304"/>
                        <a:pt x="1544009" y="1776090"/>
                        <a:pt x="1505105" y="1803209"/>
                      </a:cubicBezTo>
                      <a:cubicBezTo>
                        <a:pt x="1497879" y="1808566"/>
                        <a:pt x="1491827" y="1809711"/>
                        <a:pt x="1486275" y="1808059"/>
                      </a:cubicBezTo>
                      <a:cubicBezTo>
                        <a:pt x="1480723" y="1806406"/>
                        <a:pt x="1475673" y="1801956"/>
                        <a:pt x="1470453" y="1796122"/>
                      </a:cubicBezTo>
                      <a:cubicBezTo>
                        <a:pt x="1445337" y="1747460"/>
                        <a:pt x="1441661" y="1694549"/>
                        <a:pt x="1429659" y="1642633"/>
                      </a:cubicBezTo>
                      <a:cubicBezTo>
                        <a:pt x="1428879" y="1622509"/>
                        <a:pt x="1423309" y="1604643"/>
                        <a:pt x="1416559" y="1586356"/>
                      </a:cubicBezTo>
                      <a:cubicBezTo>
                        <a:pt x="1415463" y="1581995"/>
                        <a:pt x="1413525" y="1579980"/>
                        <a:pt x="1413187" y="1577213"/>
                      </a:cubicBezTo>
                      <a:cubicBezTo>
                        <a:pt x="1403143" y="1545842"/>
                        <a:pt x="1414039" y="1515335"/>
                        <a:pt x="1411483" y="1485316"/>
                      </a:cubicBezTo>
                      <a:cubicBezTo>
                        <a:pt x="1407987" y="1443053"/>
                        <a:pt x="1428803" y="1410798"/>
                        <a:pt x="1450799" y="1378963"/>
                      </a:cubicBezTo>
                      <a:cubicBezTo>
                        <a:pt x="1461797" y="1363046"/>
                        <a:pt x="1463971" y="1353239"/>
                        <a:pt x="1448899" y="1335948"/>
                      </a:cubicBezTo>
                      <a:cubicBezTo>
                        <a:pt x="1425741" y="1307831"/>
                        <a:pt x="1429173" y="1294503"/>
                        <a:pt x="1459253" y="1273495"/>
                      </a:cubicBezTo>
                      <a:cubicBezTo>
                        <a:pt x="1481689" y="1259018"/>
                        <a:pt x="1488735" y="1243012"/>
                        <a:pt x="1477775" y="1217928"/>
                      </a:cubicBezTo>
                      <a:cubicBezTo>
                        <a:pt x="1459647" y="1175731"/>
                        <a:pt x="1462039" y="1135572"/>
                        <a:pt x="1490501" y="1096786"/>
                      </a:cubicBezTo>
                      <a:cubicBezTo>
                        <a:pt x="1478383" y="1089812"/>
                        <a:pt x="1462573" y="1089457"/>
                        <a:pt x="1449439" y="1074180"/>
                      </a:cubicBezTo>
                      <a:cubicBezTo>
                        <a:pt x="1458961" y="1092136"/>
                        <a:pt x="1459901" y="1104378"/>
                        <a:pt x="1457645" y="1118126"/>
                      </a:cubicBezTo>
                      <a:cubicBezTo>
                        <a:pt x="1452081" y="1178321"/>
                        <a:pt x="1450469" y="1238604"/>
                        <a:pt x="1422447" y="1294747"/>
                      </a:cubicBezTo>
                      <a:cubicBezTo>
                        <a:pt x="1416241" y="1308406"/>
                        <a:pt x="1417099" y="1324589"/>
                        <a:pt x="1414007" y="1340684"/>
                      </a:cubicBezTo>
                      <a:cubicBezTo>
                        <a:pt x="1406065" y="1381507"/>
                        <a:pt x="1388499" y="1389786"/>
                        <a:pt x="1347279" y="1375062"/>
                      </a:cubicBezTo>
                      <a:cubicBezTo>
                        <a:pt x="1322603" y="1343757"/>
                        <a:pt x="1303897" y="1310615"/>
                        <a:pt x="1308305" y="1268530"/>
                      </a:cubicBezTo>
                      <a:cubicBezTo>
                        <a:pt x="1385337" y="1272230"/>
                        <a:pt x="1384535" y="1233576"/>
                        <a:pt x="1393273" y="1153346"/>
                      </a:cubicBezTo>
                      <a:cubicBezTo>
                        <a:pt x="1395165" y="1118300"/>
                        <a:pt x="1378397" y="1087173"/>
                        <a:pt x="1359611" y="1057972"/>
                      </a:cubicBezTo>
                      <a:cubicBezTo>
                        <a:pt x="1339647" y="1028349"/>
                        <a:pt x="1336331" y="996735"/>
                        <a:pt x="1348065" y="963881"/>
                      </a:cubicBezTo>
                      <a:cubicBezTo>
                        <a:pt x="1355189" y="943935"/>
                        <a:pt x="1357185" y="923479"/>
                        <a:pt x="1355227" y="902934"/>
                      </a:cubicBezTo>
                      <a:cubicBezTo>
                        <a:pt x="1354379" y="896016"/>
                        <a:pt x="1356399" y="888965"/>
                        <a:pt x="1360429" y="882446"/>
                      </a:cubicBezTo>
                      <a:cubicBezTo>
                        <a:pt x="1372519" y="862887"/>
                        <a:pt x="1402697" y="848115"/>
                        <a:pt x="1427743" y="856070"/>
                      </a:cubicBezTo>
                      <a:close/>
                      <a:moveTo>
                        <a:pt x="1181363" y="1687"/>
                      </a:moveTo>
                      <a:cubicBezTo>
                        <a:pt x="1187585" y="-895"/>
                        <a:pt x="1195181" y="-832"/>
                        <a:pt x="1205335" y="4120"/>
                      </a:cubicBezTo>
                      <a:cubicBezTo>
                        <a:pt x="1217837" y="9911"/>
                        <a:pt x="1236889" y="4790"/>
                        <a:pt x="1253423" y="6720"/>
                      </a:cubicBezTo>
                      <a:cubicBezTo>
                        <a:pt x="1273899" y="8733"/>
                        <a:pt x="1286655" y="21241"/>
                        <a:pt x="1286149" y="44913"/>
                      </a:cubicBezTo>
                      <a:cubicBezTo>
                        <a:pt x="1285809" y="79245"/>
                        <a:pt x="1306537" y="87974"/>
                        <a:pt x="1339267" y="89064"/>
                      </a:cubicBezTo>
                      <a:cubicBezTo>
                        <a:pt x="1364529" y="88811"/>
                        <a:pt x="1389457" y="67236"/>
                        <a:pt x="1413877" y="87886"/>
                      </a:cubicBezTo>
                      <a:cubicBezTo>
                        <a:pt x="1421261" y="93174"/>
                        <a:pt x="1430159" y="83100"/>
                        <a:pt x="1434271" y="75293"/>
                      </a:cubicBezTo>
                      <a:cubicBezTo>
                        <a:pt x="1441995" y="64800"/>
                        <a:pt x="1446613" y="51872"/>
                        <a:pt x="1450809" y="40121"/>
                      </a:cubicBezTo>
                      <a:cubicBezTo>
                        <a:pt x="1455763" y="29964"/>
                        <a:pt x="1460465" y="13091"/>
                        <a:pt x="1475739" y="18547"/>
                      </a:cubicBezTo>
                      <a:cubicBezTo>
                        <a:pt x="1488663" y="23163"/>
                        <a:pt x="1484295" y="42806"/>
                        <a:pt x="1480183" y="50612"/>
                      </a:cubicBezTo>
                      <a:cubicBezTo>
                        <a:pt x="1462135" y="82595"/>
                        <a:pt x="1456591" y="120369"/>
                        <a:pt x="1425285" y="144966"/>
                      </a:cubicBezTo>
                      <a:cubicBezTo>
                        <a:pt x="1415631" y="153444"/>
                        <a:pt x="1405391" y="170989"/>
                        <a:pt x="1405473" y="185594"/>
                      </a:cubicBezTo>
                      <a:cubicBezTo>
                        <a:pt x="1406057" y="213631"/>
                        <a:pt x="1388261" y="233778"/>
                        <a:pt x="1376341" y="256022"/>
                      </a:cubicBezTo>
                      <a:cubicBezTo>
                        <a:pt x="1372229" y="263830"/>
                        <a:pt x="1366101" y="273567"/>
                        <a:pt x="1371891" y="279611"/>
                      </a:cubicBezTo>
                      <a:cubicBezTo>
                        <a:pt x="1388505" y="296146"/>
                        <a:pt x="1394293" y="320741"/>
                        <a:pt x="1404615" y="336354"/>
                      </a:cubicBezTo>
                      <a:cubicBezTo>
                        <a:pt x="1434151" y="376058"/>
                        <a:pt x="1475691" y="408122"/>
                        <a:pt x="1510431" y="444383"/>
                      </a:cubicBezTo>
                      <a:cubicBezTo>
                        <a:pt x="1555241" y="489542"/>
                        <a:pt x="1596693" y="544103"/>
                        <a:pt x="1603567" y="610165"/>
                      </a:cubicBezTo>
                      <a:cubicBezTo>
                        <a:pt x="1608007" y="660781"/>
                        <a:pt x="1554207" y="703847"/>
                        <a:pt x="1499237" y="690837"/>
                      </a:cubicBezTo>
                      <a:cubicBezTo>
                        <a:pt x="1480021" y="685298"/>
                        <a:pt x="1470871" y="688657"/>
                        <a:pt x="1465331" y="707880"/>
                      </a:cubicBezTo>
                      <a:cubicBezTo>
                        <a:pt x="1462479" y="693609"/>
                        <a:pt x="1462817" y="677828"/>
                        <a:pt x="1440995" y="683286"/>
                      </a:cubicBezTo>
                      <a:cubicBezTo>
                        <a:pt x="1432267" y="685468"/>
                        <a:pt x="1422363" y="687231"/>
                        <a:pt x="1418671" y="675312"/>
                      </a:cubicBezTo>
                      <a:cubicBezTo>
                        <a:pt x="1415735" y="664987"/>
                        <a:pt x="1424465" y="662804"/>
                        <a:pt x="1431263" y="658607"/>
                      </a:cubicBezTo>
                      <a:cubicBezTo>
                        <a:pt x="1446035" y="650632"/>
                        <a:pt x="1445363" y="645091"/>
                        <a:pt x="1429755" y="636866"/>
                      </a:cubicBezTo>
                      <a:cubicBezTo>
                        <a:pt x="1404747" y="625283"/>
                        <a:pt x="1417507" y="600687"/>
                        <a:pt x="1421787" y="584990"/>
                      </a:cubicBezTo>
                      <a:cubicBezTo>
                        <a:pt x="1426069" y="569293"/>
                        <a:pt x="1438825" y="581799"/>
                        <a:pt x="1446965" y="588682"/>
                      </a:cubicBezTo>
                      <a:cubicBezTo>
                        <a:pt x="1454685" y="596741"/>
                        <a:pt x="1456363" y="610591"/>
                        <a:pt x="1472309" y="603036"/>
                      </a:cubicBezTo>
                      <a:cubicBezTo>
                        <a:pt x="1486661" y="596235"/>
                        <a:pt x="1485403" y="581209"/>
                        <a:pt x="1483643" y="571305"/>
                      </a:cubicBezTo>
                      <a:cubicBezTo>
                        <a:pt x="1480875" y="553090"/>
                        <a:pt x="1484149" y="547633"/>
                        <a:pt x="1503031" y="550402"/>
                      </a:cubicBezTo>
                      <a:cubicBezTo>
                        <a:pt x="1514865" y="550654"/>
                        <a:pt x="1530643" y="550989"/>
                        <a:pt x="1540295" y="542511"/>
                      </a:cubicBezTo>
                      <a:cubicBezTo>
                        <a:pt x="1545499" y="539069"/>
                        <a:pt x="1541305" y="532269"/>
                        <a:pt x="1537779" y="531010"/>
                      </a:cubicBezTo>
                      <a:cubicBezTo>
                        <a:pt x="1521751" y="523959"/>
                        <a:pt x="1503541" y="508180"/>
                        <a:pt x="1485915" y="520436"/>
                      </a:cubicBezTo>
                      <a:cubicBezTo>
                        <a:pt x="1462665" y="537309"/>
                        <a:pt x="1453099" y="523291"/>
                        <a:pt x="1439589" y="509189"/>
                      </a:cubicBezTo>
                      <a:cubicBezTo>
                        <a:pt x="1429603" y="496347"/>
                        <a:pt x="1450251" y="490470"/>
                        <a:pt x="1446139" y="479725"/>
                      </a:cubicBezTo>
                      <a:cubicBezTo>
                        <a:pt x="1428353" y="425668"/>
                        <a:pt x="1460829" y="457145"/>
                        <a:pt x="1476103" y="462600"/>
                      </a:cubicBezTo>
                      <a:cubicBezTo>
                        <a:pt x="1466789" y="436746"/>
                        <a:pt x="1444131" y="426002"/>
                        <a:pt x="1412743" y="435993"/>
                      </a:cubicBezTo>
                      <a:cubicBezTo>
                        <a:pt x="1381353" y="445983"/>
                        <a:pt x="1345099" y="443634"/>
                        <a:pt x="1317735" y="468314"/>
                      </a:cubicBezTo>
                      <a:cubicBezTo>
                        <a:pt x="1305649" y="479899"/>
                        <a:pt x="1291129" y="476038"/>
                        <a:pt x="1275941" y="466638"/>
                      </a:cubicBezTo>
                      <a:cubicBezTo>
                        <a:pt x="1195965" y="423494"/>
                        <a:pt x="1201099" y="312691"/>
                        <a:pt x="1261529" y="273319"/>
                      </a:cubicBezTo>
                      <a:cubicBezTo>
                        <a:pt x="1282765" y="258377"/>
                        <a:pt x="1280837" y="237811"/>
                        <a:pt x="1255829" y="226229"/>
                      </a:cubicBezTo>
                      <a:cubicBezTo>
                        <a:pt x="1235519" y="216324"/>
                        <a:pt x="1220081" y="200207"/>
                        <a:pt x="1194819" y="200461"/>
                      </a:cubicBezTo>
                      <a:cubicBezTo>
                        <a:pt x="1178201" y="202475"/>
                        <a:pt x="1157053" y="194922"/>
                        <a:pt x="1151601" y="173098"/>
                      </a:cubicBezTo>
                      <a:cubicBezTo>
                        <a:pt x="1167381" y="154881"/>
                        <a:pt x="1194069" y="161763"/>
                        <a:pt x="1214379" y="153117"/>
                      </a:cubicBezTo>
                      <a:cubicBezTo>
                        <a:pt x="1241069" y="141447"/>
                        <a:pt x="1277239" y="147742"/>
                        <a:pt x="1294113" y="115340"/>
                      </a:cubicBezTo>
                      <a:cubicBezTo>
                        <a:pt x="1277075" y="118529"/>
                        <a:pt x="1261633" y="120965"/>
                        <a:pt x="1246861" y="128940"/>
                      </a:cubicBezTo>
                      <a:cubicBezTo>
                        <a:pt x="1221681" y="143799"/>
                        <a:pt x="1196755" y="146822"/>
                        <a:pt x="1173931" y="125418"/>
                      </a:cubicBezTo>
                      <a:cubicBezTo>
                        <a:pt x="1168141" y="119374"/>
                        <a:pt x="1161091" y="116856"/>
                        <a:pt x="1151607" y="117444"/>
                      </a:cubicBezTo>
                      <a:cubicBezTo>
                        <a:pt x="1101419" y="120720"/>
                        <a:pt x="1053081" y="111404"/>
                        <a:pt x="1003985" y="100494"/>
                      </a:cubicBezTo>
                      <a:cubicBezTo>
                        <a:pt x="984349" y="96129"/>
                        <a:pt x="964291" y="92940"/>
                        <a:pt x="950445" y="76069"/>
                      </a:cubicBezTo>
                      <a:cubicBezTo>
                        <a:pt x="941969" y="66416"/>
                        <a:pt x="930891" y="67759"/>
                        <a:pt x="916959" y="73383"/>
                      </a:cubicBezTo>
                      <a:cubicBezTo>
                        <a:pt x="980235" y="103936"/>
                        <a:pt x="1035873" y="141036"/>
                        <a:pt x="1099821" y="158577"/>
                      </a:cubicBezTo>
                      <a:cubicBezTo>
                        <a:pt x="1107289" y="159920"/>
                        <a:pt x="1113919" y="163613"/>
                        <a:pt x="1109805" y="171420"/>
                      </a:cubicBezTo>
                      <a:cubicBezTo>
                        <a:pt x="1083703" y="192575"/>
                        <a:pt x="1052821" y="178893"/>
                        <a:pt x="1024705" y="183427"/>
                      </a:cubicBezTo>
                      <a:cubicBezTo>
                        <a:pt x="1004899" y="186954"/>
                        <a:pt x="986433" y="201561"/>
                        <a:pt x="964949" y="191237"/>
                      </a:cubicBezTo>
                      <a:cubicBezTo>
                        <a:pt x="935997" y="179570"/>
                        <a:pt x="913253" y="172772"/>
                        <a:pt x="892611" y="141545"/>
                      </a:cubicBezTo>
                      <a:cubicBezTo>
                        <a:pt x="876251" y="113174"/>
                        <a:pt x="861651" y="76156"/>
                        <a:pt x="830099" y="56935"/>
                      </a:cubicBezTo>
                      <a:cubicBezTo>
                        <a:pt x="818015" y="49968"/>
                        <a:pt x="832535" y="35278"/>
                        <a:pt x="831193" y="24198"/>
                      </a:cubicBezTo>
                      <a:cubicBezTo>
                        <a:pt x="872733" y="56261"/>
                        <a:pt x="922083" y="36785"/>
                        <a:pt x="966897" y="44841"/>
                      </a:cubicBezTo>
                      <a:cubicBezTo>
                        <a:pt x="1009697" y="54829"/>
                        <a:pt x="1056699" y="34513"/>
                        <a:pt x="1091191" y="45508"/>
                      </a:cubicBezTo>
                      <a:cubicBezTo>
                        <a:pt x="1136257" y="60280"/>
                        <a:pt x="1147673" y="43155"/>
                        <a:pt x="1165635" y="15118"/>
                      </a:cubicBezTo>
                      <a:cubicBezTo>
                        <a:pt x="1170295" y="9494"/>
                        <a:pt x="1175141" y="4268"/>
                        <a:pt x="1181363" y="1687"/>
                      </a:cubicBezTo>
                      <a:close/>
                    </a:path>
                  </a:pathLst>
                </a:custGeom>
                <a:solidFill>
                  <a:schemeClr val="accent4">
                    <a:alpha val="40000"/>
                  </a:schemeClr>
                </a:solidFill>
                <a:ln>
                  <a:noFill/>
                </a:ln>
                <a:effectLst/>
              </p:spPr>
              <p:txBody>
                <a:bodyPr anchor="ctr"/>
                <a:lstStyle/>
                <a:p>
                  <a:pPr defTabSz="457189">
                    <a:defRPr/>
                  </a:pPr>
                  <a:endParaRPr lang="en-US" sz="1351" dirty="0">
                    <a:latin typeface="Oswald" pitchFamily="2" charset="77"/>
                  </a:endParaRPr>
                </a:p>
              </p:txBody>
            </p:sp>
            <p:sp>
              <p:nvSpPr>
                <p:cNvPr id="85" name="Freeform 39">
                  <a:extLst>
                    <a:ext uri="{FF2B5EF4-FFF2-40B4-BE49-F238E27FC236}">
                      <a16:creationId xmlns:a16="http://schemas.microsoft.com/office/drawing/2014/main" id="{6A71DBFC-C57C-4E27-A793-48067BA4C298}"/>
                    </a:ext>
                  </a:extLst>
                </p:cNvPr>
                <p:cNvSpPr/>
                <p:nvPr/>
              </p:nvSpPr>
              <p:spPr bwMode="auto">
                <a:xfrm>
                  <a:off x="20631028" y="7706982"/>
                  <a:ext cx="468129" cy="563342"/>
                </a:xfrm>
                <a:custGeom>
                  <a:avLst/>
                  <a:gdLst>
                    <a:gd name="connsiteX0" fmla="*/ 384874 w 467798"/>
                    <a:gd name="connsiteY0" fmla="*/ 541582 h 563473"/>
                    <a:gd name="connsiteX1" fmla="*/ 393064 w 467798"/>
                    <a:gd name="connsiteY1" fmla="*/ 542249 h 563473"/>
                    <a:gd name="connsiteX2" fmla="*/ 391232 w 467798"/>
                    <a:gd name="connsiteY2" fmla="*/ 558268 h 563473"/>
                    <a:gd name="connsiteX3" fmla="*/ 378242 w 467798"/>
                    <a:gd name="connsiteY3" fmla="*/ 561964 h 563473"/>
                    <a:gd name="connsiteX4" fmla="*/ 378484 w 467798"/>
                    <a:gd name="connsiteY4" fmla="*/ 546768 h 563473"/>
                    <a:gd name="connsiteX5" fmla="*/ 384874 w 467798"/>
                    <a:gd name="connsiteY5" fmla="*/ 541582 h 563473"/>
                    <a:gd name="connsiteX6" fmla="*/ 209032 w 467798"/>
                    <a:gd name="connsiteY6" fmla="*/ 111472 h 563473"/>
                    <a:gd name="connsiteX7" fmla="*/ 219274 w 467798"/>
                    <a:gd name="connsiteY7" fmla="*/ 112455 h 563473"/>
                    <a:gd name="connsiteX8" fmla="*/ 339474 w 467798"/>
                    <a:gd name="connsiteY8" fmla="*/ 187483 h 563473"/>
                    <a:gd name="connsiteX9" fmla="*/ 416180 w 467798"/>
                    <a:gd name="connsiteY9" fmla="*/ 232265 h 563473"/>
                    <a:gd name="connsiteX10" fmla="*/ 467798 w 467798"/>
                    <a:gd name="connsiteY10" fmla="*/ 269423 h 563473"/>
                    <a:gd name="connsiteX11" fmla="*/ 420992 w 467798"/>
                    <a:gd name="connsiteY11" fmla="*/ 278111 h 563473"/>
                    <a:gd name="connsiteX12" fmla="*/ 322202 w 467798"/>
                    <a:gd name="connsiteY12" fmla="*/ 313696 h 563473"/>
                    <a:gd name="connsiteX13" fmla="*/ 275164 w 467798"/>
                    <a:gd name="connsiteY13" fmla="*/ 315616 h 563473"/>
                    <a:gd name="connsiteX14" fmla="*/ 142742 w 467798"/>
                    <a:gd name="connsiteY14" fmla="*/ 174711 h 563473"/>
                    <a:gd name="connsiteX15" fmla="*/ 144550 w 467798"/>
                    <a:gd name="connsiteY15" fmla="*/ 132567 h 563473"/>
                    <a:gd name="connsiteX16" fmla="*/ 209032 w 467798"/>
                    <a:gd name="connsiteY16" fmla="*/ 111472 h 563473"/>
                    <a:gd name="connsiteX17" fmla="*/ 12556 w 467798"/>
                    <a:gd name="connsiteY17" fmla="*/ 1241 h 563473"/>
                    <a:gd name="connsiteX18" fmla="*/ 23962 w 467798"/>
                    <a:gd name="connsiteY18" fmla="*/ 1707 h 563473"/>
                    <a:gd name="connsiteX19" fmla="*/ 22696 w 467798"/>
                    <a:gd name="connsiteY19" fmla="*/ 40578 h 563473"/>
                    <a:gd name="connsiteX20" fmla="*/ 17472 w 467798"/>
                    <a:gd name="connsiteY20" fmla="*/ 55203 h 563473"/>
                    <a:gd name="connsiteX21" fmla="*/ 0 w 467798"/>
                    <a:gd name="connsiteY21" fmla="*/ 29936 h 563473"/>
                    <a:gd name="connsiteX22" fmla="*/ 12556 w 467798"/>
                    <a:gd name="connsiteY22" fmla="*/ 1241 h 5634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67798" h="563473">
                      <a:moveTo>
                        <a:pt x="384874" y="541582"/>
                      </a:moveTo>
                      <a:cubicBezTo>
                        <a:pt x="387204" y="540503"/>
                        <a:pt x="389834" y="540401"/>
                        <a:pt x="393064" y="542249"/>
                      </a:cubicBezTo>
                      <a:cubicBezTo>
                        <a:pt x="397494" y="548000"/>
                        <a:pt x="394584" y="552518"/>
                        <a:pt x="391232" y="558268"/>
                      </a:cubicBezTo>
                      <a:cubicBezTo>
                        <a:pt x="388324" y="562785"/>
                        <a:pt x="383552" y="565250"/>
                        <a:pt x="378242" y="561964"/>
                      </a:cubicBezTo>
                      <a:cubicBezTo>
                        <a:pt x="373372" y="557444"/>
                        <a:pt x="373984" y="552107"/>
                        <a:pt x="378484" y="546768"/>
                      </a:cubicBezTo>
                      <a:cubicBezTo>
                        <a:pt x="380514" y="544714"/>
                        <a:pt x="382544" y="542660"/>
                        <a:pt x="384874" y="541582"/>
                      </a:cubicBezTo>
                      <a:close/>
                      <a:moveTo>
                        <a:pt x="209032" y="111472"/>
                      </a:moveTo>
                      <a:cubicBezTo>
                        <a:pt x="211804" y="111124"/>
                        <a:pt x="217348" y="110431"/>
                        <a:pt x="219274" y="112455"/>
                      </a:cubicBezTo>
                      <a:cubicBezTo>
                        <a:pt x="248714" y="152388"/>
                        <a:pt x="306512" y="146291"/>
                        <a:pt x="339474" y="187483"/>
                      </a:cubicBezTo>
                      <a:cubicBezTo>
                        <a:pt x="356706" y="209683"/>
                        <a:pt x="389262" y="218639"/>
                        <a:pt x="416180" y="232265"/>
                      </a:cubicBezTo>
                      <a:cubicBezTo>
                        <a:pt x="435300" y="241768"/>
                        <a:pt x="444212" y="265010"/>
                        <a:pt x="467798" y="269423"/>
                      </a:cubicBezTo>
                      <a:cubicBezTo>
                        <a:pt x="455050" y="290277"/>
                        <a:pt x="434296" y="266816"/>
                        <a:pt x="420992" y="278111"/>
                      </a:cubicBezTo>
                      <a:cubicBezTo>
                        <a:pt x="386778" y="288623"/>
                        <a:pt x="354162" y="298368"/>
                        <a:pt x="322202" y="313696"/>
                      </a:cubicBezTo>
                      <a:cubicBezTo>
                        <a:pt x="306644" y="320174"/>
                        <a:pt x="291838" y="328257"/>
                        <a:pt x="275164" y="315616"/>
                      </a:cubicBezTo>
                      <a:cubicBezTo>
                        <a:pt x="230882" y="269043"/>
                        <a:pt x="176916" y="231045"/>
                        <a:pt x="142742" y="174711"/>
                      </a:cubicBezTo>
                      <a:cubicBezTo>
                        <a:pt x="148998" y="160900"/>
                        <a:pt x="155256" y="147089"/>
                        <a:pt x="144550" y="132567"/>
                      </a:cubicBezTo>
                      <a:cubicBezTo>
                        <a:pt x="163824" y="119393"/>
                        <a:pt x="188256" y="121434"/>
                        <a:pt x="209032" y="111472"/>
                      </a:cubicBezTo>
                      <a:close/>
                      <a:moveTo>
                        <a:pt x="12556" y="1241"/>
                      </a:moveTo>
                      <a:cubicBezTo>
                        <a:pt x="14940" y="-406"/>
                        <a:pt x="18468" y="-573"/>
                        <a:pt x="23962" y="1707"/>
                      </a:cubicBezTo>
                      <a:cubicBezTo>
                        <a:pt x="41462" y="9228"/>
                        <a:pt x="24878" y="27404"/>
                        <a:pt x="22696" y="40578"/>
                      </a:cubicBezTo>
                      <a:cubicBezTo>
                        <a:pt x="22206" y="45477"/>
                        <a:pt x="19078" y="50703"/>
                        <a:pt x="17472" y="55203"/>
                      </a:cubicBezTo>
                      <a:cubicBezTo>
                        <a:pt x="11646" y="46781"/>
                        <a:pt x="5824" y="38358"/>
                        <a:pt x="0" y="29936"/>
                      </a:cubicBezTo>
                      <a:cubicBezTo>
                        <a:pt x="8588" y="24440"/>
                        <a:pt x="5410" y="6181"/>
                        <a:pt x="12556" y="1241"/>
                      </a:cubicBezTo>
                      <a:close/>
                    </a:path>
                  </a:pathLst>
                </a:custGeom>
                <a:solidFill>
                  <a:schemeClr val="accent4">
                    <a:alpha val="30000"/>
                  </a:schemeClr>
                </a:solidFill>
                <a:ln>
                  <a:noFill/>
                </a:ln>
                <a:effectLst/>
              </p:spPr>
              <p:txBody>
                <a:bodyPr anchor="ctr"/>
                <a:lstStyle/>
                <a:p>
                  <a:pPr defTabSz="457189">
                    <a:defRPr/>
                  </a:pPr>
                  <a:endParaRPr lang="en-US" sz="1351" dirty="0">
                    <a:latin typeface="Oswald" pitchFamily="2" charset="77"/>
                  </a:endParaRPr>
                </a:p>
              </p:txBody>
            </p:sp>
            <p:sp>
              <p:nvSpPr>
                <p:cNvPr id="86" name="Freeform 40">
                  <a:extLst>
                    <a:ext uri="{FF2B5EF4-FFF2-40B4-BE49-F238E27FC236}">
                      <a16:creationId xmlns:a16="http://schemas.microsoft.com/office/drawing/2014/main" id="{08B97652-7B12-4F29-B533-146FBE3423F9}"/>
                    </a:ext>
                  </a:extLst>
                </p:cNvPr>
                <p:cNvSpPr/>
                <p:nvPr/>
              </p:nvSpPr>
              <p:spPr bwMode="auto">
                <a:xfrm>
                  <a:off x="15848172" y="7751414"/>
                  <a:ext cx="5573122" cy="5528689"/>
                </a:xfrm>
                <a:custGeom>
                  <a:avLst/>
                  <a:gdLst>
                    <a:gd name="connsiteX0" fmla="*/ 4148029 w 5575075"/>
                    <a:gd name="connsiteY0" fmla="*/ 5279067 h 5531486"/>
                    <a:gd name="connsiteX1" fmla="*/ 4168215 w 5575075"/>
                    <a:gd name="connsiteY1" fmla="*/ 5308572 h 5531486"/>
                    <a:gd name="connsiteX2" fmla="*/ 4179767 w 5575075"/>
                    <a:gd name="connsiteY2" fmla="*/ 5339122 h 5531486"/>
                    <a:gd name="connsiteX3" fmla="*/ 4215513 w 5575075"/>
                    <a:gd name="connsiteY3" fmla="*/ 5361138 h 5531486"/>
                    <a:gd name="connsiteX4" fmla="*/ 4239119 w 5575075"/>
                    <a:gd name="connsiteY4" fmla="*/ 5361643 h 5531486"/>
                    <a:gd name="connsiteX5" fmla="*/ 4228741 w 5575075"/>
                    <a:gd name="connsiteY5" fmla="*/ 5405497 h 5531486"/>
                    <a:gd name="connsiteX6" fmla="*/ 4270511 w 5575075"/>
                    <a:gd name="connsiteY6" fmla="*/ 5384746 h 5531486"/>
                    <a:gd name="connsiteX7" fmla="*/ 4293533 w 5575075"/>
                    <a:gd name="connsiteY7" fmla="*/ 5431282 h 5531486"/>
                    <a:gd name="connsiteX8" fmla="*/ 4327521 w 5575075"/>
                    <a:gd name="connsiteY8" fmla="*/ 5461919 h 5531486"/>
                    <a:gd name="connsiteX9" fmla="*/ 4389047 w 5575075"/>
                    <a:gd name="connsiteY9" fmla="*/ 5456151 h 5531486"/>
                    <a:gd name="connsiteX10" fmla="*/ 4449989 w 5575075"/>
                    <a:gd name="connsiteY10" fmla="*/ 5459423 h 5531486"/>
                    <a:gd name="connsiteX11" fmla="*/ 4296715 w 5575075"/>
                    <a:gd name="connsiteY11" fmla="*/ 5466770 h 5531486"/>
                    <a:gd name="connsiteX12" fmla="*/ 4073373 w 5575075"/>
                    <a:gd name="connsiteY12" fmla="*/ 5363212 h 5531486"/>
                    <a:gd name="connsiteX13" fmla="*/ 4036707 w 5575075"/>
                    <a:gd name="connsiteY13" fmla="*/ 5365971 h 5531486"/>
                    <a:gd name="connsiteX14" fmla="*/ 3892311 w 5575075"/>
                    <a:gd name="connsiteY14" fmla="*/ 5474253 h 5531486"/>
                    <a:gd name="connsiteX15" fmla="*/ 3771437 w 5575075"/>
                    <a:gd name="connsiteY15" fmla="*/ 5531486 h 5531486"/>
                    <a:gd name="connsiteX16" fmla="*/ 3695593 w 5575075"/>
                    <a:gd name="connsiteY16" fmla="*/ 5525534 h 5531486"/>
                    <a:gd name="connsiteX17" fmla="*/ 3594133 w 5575075"/>
                    <a:gd name="connsiteY17" fmla="*/ 5391528 h 5531486"/>
                    <a:gd name="connsiteX18" fmla="*/ 3572451 w 5575075"/>
                    <a:gd name="connsiteY18" fmla="*/ 5374535 h 5531486"/>
                    <a:gd name="connsiteX19" fmla="*/ 3527665 w 5575075"/>
                    <a:gd name="connsiteY19" fmla="*/ 5333436 h 5531486"/>
                    <a:gd name="connsiteX20" fmla="*/ 3689139 w 5575075"/>
                    <a:gd name="connsiteY20" fmla="*/ 5292026 h 5531486"/>
                    <a:gd name="connsiteX21" fmla="*/ 3699269 w 5575075"/>
                    <a:gd name="connsiteY21" fmla="*/ 5315463 h 5531486"/>
                    <a:gd name="connsiteX22" fmla="*/ 3737359 w 5575075"/>
                    <a:gd name="connsiteY22" fmla="*/ 5375308 h 5531486"/>
                    <a:gd name="connsiteX23" fmla="*/ 3760463 w 5575075"/>
                    <a:gd name="connsiteY23" fmla="*/ 5362422 h 5531486"/>
                    <a:gd name="connsiteX24" fmla="*/ 3759039 w 5575075"/>
                    <a:gd name="connsiteY24" fmla="*/ 5336812 h 5531486"/>
                    <a:gd name="connsiteX25" fmla="*/ 3786077 w 5575075"/>
                    <a:gd name="connsiteY25" fmla="*/ 5305513 h 5531486"/>
                    <a:gd name="connsiteX26" fmla="*/ 3810773 w 5575075"/>
                    <a:gd name="connsiteY26" fmla="*/ 5328867 h 5531486"/>
                    <a:gd name="connsiteX27" fmla="*/ 3822493 w 5575075"/>
                    <a:gd name="connsiteY27" fmla="*/ 5351550 h 5531486"/>
                    <a:gd name="connsiteX28" fmla="*/ 3836053 w 5575075"/>
                    <a:gd name="connsiteY28" fmla="*/ 5324684 h 5531486"/>
                    <a:gd name="connsiteX29" fmla="*/ 3860745 w 5575075"/>
                    <a:gd name="connsiteY29" fmla="*/ 5292549 h 5531486"/>
                    <a:gd name="connsiteX30" fmla="*/ 3899087 w 5575075"/>
                    <a:gd name="connsiteY30" fmla="*/ 5322098 h 5531486"/>
                    <a:gd name="connsiteX31" fmla="*/ 3974509 w 5575075"/>
                    <a:gd name="connsiteY31" fmla="*/ 5347717 h 5531486"/>
                    <a:gd name="connsiteX32" fmla="*/ 4056379 w 5575075"/>
                    <a:gd name="connsiteY32" fmla="*/ 5329398 h 5531486"/>
                    <a:gd name="connsiteX33" fmla="*/ 4119997 w 5575075"/>
                    <a:gd name="connsiteY33" fmla="*/ 5299276 h 5531486"/>
                    <a:gd name="connsiteX34" fmla="*/ 4148029 w 5575075"/>
                    <a:gd name="connsiteY34" fmla="*/ 5279067 h 5531486"/>
                    <a:gd name="connsiteX35" fmla="*/ 3807627 w 5575075"/>
                    <a:gd name="connsiteY35" fmla="*/ 5253074 h 5531486"/>
                    <a:gd name="connsiteX36" fmla="*/ 3819043 w 5575075"/>
                    <a:gd name="connsiteY36" fmla="*/ 5257151 h 5531486"/>
                    <a:gd name="connsiteX37" fmla="*/ 3835531 w 5575075"/>
                    <a:gd name="connsiteY37" fmla="*/ 5290272 h 5531486"/>
                    <a:gd name="connsiteX38" fmla="*/ 3827907 w 5575075"/>
                    <a:gd name="connsiteY38" fmla="*/ 5304406 h 5531486"/>
                    <a:gd name="connsiteX39" fmla="*/ 3771601 w 5575075"/>
                    <a:gd name="connsiteY39" fmla="*/ 5291771 h 5531486"/>
                    <a:gd name="connsiteX40" fmla="*/ 3758363 w 5575075"/>
                    <a:gd name="connsiteY40" fmla="*/ 5275676 h 5531486"/>
                    <a:gd name="connsiteX41" fmla="*/ 3807627 w 5575075"/>
                    <a:gd name="connsiteY41" fmla="*/ 5253074 h 5531486"/>
                    <a:gd name="connsiteX42" fmla="*/ 5121939 w 5575075"/>
                    <a:gd name="connsiteY42" fmla="*/ 4258708 h 5531486"/>
                    <a:gd name="connsiteX43" fmla="*/ 5181801 w 5575075"/>
                    <a:gd name="connsiteY43" fmla="*/ 4309132 h 5531486"/>
                    <a:gd name="connsiteX44" fmla="*/ 5133217 w 5575075"/>
                    <a:gd name="connsiteY44" fmla="*/ 4356462 h 5531486"/>
                    <a:gd name="connsiteX45" fmla="*/ 5033461 w 5575075"/>
                    <a:gd name="connsiteY45" fmla="*/ 4443597 h 5531486"/>
                    <a:gd name="connsiteX46" fmla="*/ 4987801 w 5575075"/>
                    <a:gd name="connsiteY46" fmla="*/ 4519693 h 5531486"/>
                    <a:gd name="connsiteX47" fmla="*/ 4959197 w 5575075"/>
                    <a:gd name="connsiteY47" fmla="*/ 4625642 h 5531486"/>
                    <a:gd name="connsiteX48" fmla="*/ 4941135 w 5575075"/>
                    <a:gd name="connsiteY48" fmla="*/ 4642952 h 5531486"/>
                    <a:gd name="connsiteX49" fmla="*/ 4893139 w 5575075"/>
                    <a:gd name="connsiteY49" fmla="*/ 4681251 h 5531486"/>
                    <a:gd name="connsiteX50" fmla="*/ 4817889 w 5575075"/>
                    <a:gd name="connsiteY50" fmla="*/ 4670214 h 5531486"/>
                    <a:gd name="connsiteX51" fmla="*/ 4754841 w 5575075"/>
                    <a:gd name="connsiteY51" fmla="*/ 4713698 h 5531486"/>
                    <a:gd name="connsiteX52" fmla="*/ 4740623 w 5575075"/>
                    <a:gd name="connsiteY52" fmla="*/ 4753502 h 5531486"/>
                    <a:gd name="connsiteX53" fmla="*/ 4743049 w 5575075"/>
                    <a:gd name="connsiteY53" fmla="*/ 4731927 h 5531486"/>
                    <a:gd name="connsiteX54" fmla="*/ 4740041 w 5575075"/>
                    <a:gd name="connsiteY54" fmla="*/ 4707092 h 5531486"/>
                    <a:gd name="connsiteX55" fmla="*/ 4719137 w 5575075"/>
                    <a:gd name="connsiteY55" fmla="*/ 4728666 h 5531486"/>
                    <a:gd name="connsiteX56" fmla="*/ 4700903 w 5575075"/>
                    <a:gd name="connsiteY56" fmla="*/ 4790798 h 5531486"/>
                    <a:gd name="connsiteX57" fmla="*/ 4701653 w 5575075"/>
                    <a:gd name="connsiteY57" fmla="*/ 4829347 h 5531486"/>
                    <a:gd name="connsiteX58" fmla="*/ 4691951 w 5575075"/>
                    <a:gd name="connsiteY58" fmla="*/ 4860204 h 5531486"/>
                    <a:gd name="connsiteX59" fmla="*/ 4629073 w 5575075"/>
                    <a:gd name="connsiteY59" fmla="*/ 4877347 h 5531486"/>
                    <a:gd name="connsiteX60" fmla="*/ 4623893 w 5575075"/>
                    <a:gd name="connsiteY60" fmla="*/ 4843814 h 5531486"/>
                    <a:gd name="connsiteX61" fmla="*/ 4576151 w 5575075"/>
                    <a:gd name="connsiteY61" fmla="*/ 4814882 h 5531486"/>
                    <a:gd name="connsiteX62" fmla="*/ 4559263 w 5575075"/>
                    <a:gd name="connsiteY62" fmla="*/ 4814129 h 5531486"/>
                    <a:gd name="connsiteX63" fmla="*/ 4617045 w 5575075"/>
                    <a:gd name="connsiteY63" fmla="*/ 4741042 h 5531486"/>
                    <a:gd name="connsiteX64" fmla="*/ 4679677 w 5575075"/>
                    <a:gd name="connsiteY64" fmla="*/ 4680249 h 5531486"/>
                    <a:gd name="connsiteX65" fmla="*/ 4758865 w 5575075"/>
                    <a:gd name="connsiteY65" fmla="*/ 4598968 h 5531486"/>
                    <a:gd name="connsiteX66" fmla="*/ 4778013 w 5575075"/>
                    <a:gd name="connsiteY66" fmla="*/ 4586007 h 5531486"/>
                    <a:gd name="connsiteX67" fmla="*/ 4839467 w 5575075"/>
                    <a:gd name="connsiteY67" fmla="*/ 4598717 h 5531486"/>
                    <a:gd name="connsiteX68" fmla="*/ 4851339 w 5575075"/>
                    <a:gd name="connsiteY68" fmla="*/ 4595037 h 5531486"/>
                    <a:gd name="connsiteX69" fmla="*/ 4918823 w 5575075"/>
                    <a:gd name="connsiteY69" fmla="*/ 4509576 h 5531486"/>
                    <a:gd name="connsiteX70" fmla="*/ 5002111 w 5575075"/>
                    <a:gd name="connsiteY70" fmla="*/ 4383557 h 5531486"/>
                    <a:gd name="connsiteX71" fmla="*/ 5013235 w 5575075"/>
                    <a:gd name="connsiteY71" fmla="*/ 4341328 h 5531486"/>
                    <a:gd name="connsiteX72" fmla="*/ 5096519 w 5575075"/>
                    <a:gd name="connsiteY72" fmla="*/ 4270750 h 5531486"/>
                    <a:gd name="connsiteX73" fmla="*/ 5121939 w 5575075"/>
                    <a:gd name="connsiteY73" fmla="*/ 4258708 h 5531486"/>
                    <a:gd name="connsiteX74" fmla="*/ 3566601 w 5575075"/>
                    <a:gd name="connsiteY74" fmla="*/ 3893526 h 5531486"/>
                    <a:gd name="connsiteX75" fmla="*/ 3564005 w 5575075"/>
                    <a:gd name="connsiteY75" fmla="*/ 3893735 h 5531486"/>
                    <a:gd name="connsiteX76" fmla="*/ 3564953 w 5575075"/>
                    <a:gd name="connsiteY76" fmla="*/ 3894178 h 5531486"/>
                    <a:gd name="connsiteX77" fmla="*/ 805852 w 5575075"/>
                    <a:gd name="connsiteY77" fmla="*/ 1111632 h 5531486"/>
                    <a:gd name="connsiteX78" fmla="*/ 824421 w 5575075"/>
                    <a:gd name="connsiteY78" fmla="*/ 1167226 h 5531486"/>
                    <a:gd name="connsiteX79" fmla="*/ 824937 w 5575075"/>
                    <a:gd name="connsiteY79" fmla="*/ 1199169 h 5531486"/>
                    <a:gd name="connsiteX80" fmla="*/ 805842 w 5575075"/>
                    <a:gd name="connsiteY80" fmla="*/ 1300856 h 5531486"/>
                    <a:gd name="connsiteX81" fmla="*/ 795115 w 5575075"/>
                    <a:gd name="connsiteY81" fmla="*/ 1342015 h 5531486"/>
                    <a:gd name="connsiteX82" fmla="*/ 723471 w 5575075"/>
                    <a:gd name="connsiteY82" fmla="*/ 1635332 h 5531486"/>
                    <a:gd name="connsiteX83" fmla="*/ 698984 w 5575075"/>
                    <a:gd name="connsiteY83" fmla="*/ 1900502 h 5531486"/>
                    <a:gd name="connsiteX84" fmla="*/ 705658 w 5575075"/>
                    <a:gd name="connsiteY84" fmla="*/ 2015365 h 5531486"/>
                    <a:gd name="connsiteX85" fmla="*/ 681683 w 5575075"/>
                    <a:gd name="connsiteY85" fmla="*/ 2086197 h 5531486"/>
                    <a:gd name="connsiteX86" fmla="*/ 689946 w 5575075"/>
                    <a:gd name="connsiteY86" fmla="*/ 2181777 h 5531486"/>
                    <a:gd name="connsiteX87" fmla="*/ 787249 w 5575075"/>
                    <a:gd name="connsiteY87" fmla="*/ 2265493 h 5531486"/>
                    <a:gd name="connsiteX88" fmla="*/ 841836 w 5575075"/>
                    <a:gd name="connsiteY88" fmla="*/ 2353801 h 5531486"/>
                    <a:gd name="connsiteX89" fmla="*/ 824980 w 5575075"/>
                    <a:gd name="connsiteY89" fmla="*/ 2386155 h 5531486"/>
                    <a:gd name="connsiteX90" fmla="*/ 769006 w 5575075"/>
                    <a:gd name="connsiteY90" fmla="*/ 2401890 h 5531486"/>
                    <a:gd name="connsiteX91" fmla="*/ 562486 w 5575075"/>
                    <a:gd name="connsiteY91" fmla="*/ 2464420 h 5531486"/>
                    <a:gd name="connsiteX92" fmla="*/ 521633 w 5575075"/>
                    <a:gd name="connsiteY92" fmla="*/ 2512021 h 5531486"/>
                    <a:gd name="connsiteX93" fmla="*/ 534154 w 5575075"/>
                    <a:gd name="connsiteY93" fmla="*/ 2554869 h 5531486"/>
                    <a:gd name="connsiteX94" fmla="*/ 569820 w 5575075"/>
                    <a:gd name="connsiteY94" fmla="*/ 2547759 h 5531486"/>
                    <a:gd name="connsiteX95" fmla="*/ 657860 w 5575075"/>
                    <a:gd name="connsiteY95" fmla="*/ 2546124 h 5531486"/>
                    <a:gd name="connsiteX96" fmla="*/ 721077 w 5575075"/>
                    <a:gd name="connsiteY96" fmla="*/ 2599140 h 5531486"/>
                    <a:gd name="connsiteX97" fmla="*/ 727221 w 5575075"/>
                    <a:gd name="connsiteY97" fmla="*/ 2645002 h 5531486"/>
                    <a:gd name="connsiteX98" fmla="*/ 709644 w 5575075"/>
                    <a:gd name="connsiteY98" fmla="*/ 2768405 h 5531486"/>
                    <a:gd name="connsiteX99" fmla="*/ 720310 w 5575075"/>
                    <a:gd name="connsiteY99" fmla="*/ 2786771 h 5531486"/>
                    <a:gd name="connsiteX100" fmla="*/ 733985 w 5575075"/>
                    <a:gd name="connsiteY100" fmla="*/ 2774453 h 5531486"/>
                    <a:gd name="connsiteX101" fmla="*/ 773829 w 5575075"/>
                    <a:gd name="connsiteY101" fmla="*/ 2718551 h 5531486"/>
                    <a:gd name="connsiteX102" fmla="*/ 850611 w 5575075"/>
                    <a:gd name="connsiteY102" fmla="*/ 2689076 h 5531486"/>
                    <a:gd name="connsiteX103" fmla="*/ 914838 w 5575075"/>
                    <a:gd name="connsiteY103" fmla="*/ 2750392 h 5531486"/>
                    <a:gd name="connsiteX104" fmla="*/ 951701 w 5575075"/>
                    <a:gd name="connsiteY104" fmla="*/ 2799287 h 5531486"/>
                    <a:gd name="connsiteX105" fmla="*/ 1011153 w 5575075"/>
                    <a:gd name="connsiteY105" fmla="*/ 2881393 h 5531486"/>
                    <a:gd name="connsiteX106" fmla="*/ 946721 w 5575075"/>
                    <a:gd name="connsiteY106" fmla="*/ 2943069 h 5531486"/>
                    <a:gd name="connsiteX107" fmla="*/ 912739 w 5575075"/>
                    <a:gd name="connsiteY107" fmla="*/ 2964012 h 5531486"/>
                    <a:gd name="connsiteX108" fmla="*/ 761978 w 5575075"/>
                    <a:gd name="connsiteY108" fmla="*/ 2888989 h 5531486"/>
                    <a:gd name="connsiteX109" fmla="*/ 740571 w 5575075"/>
                    <a:gd name="connsiteY109" fmla="*/ 2874726 h 5531486"/>
                    <a:gd name="connsiteX110" fmla="*/ 729081 w 5575075"/>
                    <a:gd name="connsiteY110" fmla="*/ 2895764 h 5531486"/>
                    <a:gd name="connsiteX111" fmla="*/ 706947 w 5575075"/>
                    <a:gd name="connsiteY111" fmla="*/ 2954022 h 5531486"/>
                    <a:gd name="connsiteX112" fmla="*/ 732284 w 5575075"/>
                    <a:gd name="connsiteY112" fmla="*/ 2931313 h 5531486"/>
                    <a:gd name="connsiteX113" fmla="*/ 761318 w 5575075"/>
                    <a:gd name="connsiteY113" fmla="*/ 2920512 h 5531486"/>
                    <a:gd name="connsiteX114" fmla="*/ 763250 w 5575075"/>
                    <a:gd name="connsiteY114" fmla="*/ 2922525 h 5531486"/>
                    <a:gd name="connsiteX115" fmla="*/ 770104 w 5575075"/>
                    <a:gd name="connsiteY115" fmla="*/ 3066563 h 5531486"/>
                    <a:gd name="connsiteX116" fmla="*/ 692491 w 5575075"/>
                    <a:gd name="connsiteY116" fmla="*/ 3116913 h 5531486"/>
                    <a:gd name="connsiteX117" fmla="*/ 644400 w 5575075"/>
                    <a:gd name="connsiteY117" fmla="*/ 3114292 h 5531486"/>
                    <a:gd name="connsiteX118" fmla="*/ 627700 w 5575075"/>
                    <a:gd name="connsiteY118" fmla="*/ 3120237 h 5531486"/>
                    <a:gd name="connsiteX119" fmla="*/ 640882 w 5575075"/>
                    <a:gd name="connsiteY119" fmla="*/ 3131560 h 5531486"/>
                    <a:gd name="connsiteX120" fmla="*/ 683868 w 5575075"/>
                    <a:gd name="connsiteY120" fmla="*/ 3170734 h 5531486"/>
                    <a:gd name="connsiteX121" fmla="*/ 749263 w 5575075"/>
                    <a:gd name="connsiteY121" fmla="*/ 3213942 h 5531486"/>
                    <a:gd name="connsiteX122" fmla="*/ 781193 w 5575075"/>
                    <a:gd name="connsiteY122" fmla="*/ 3310036 h 5531486"/>
                    <a:gd name="connsiteX123" fmla="*/ 709208 w 5575075"/>
                    <a:gd name="connsiteY123" fmla="*/ 3374306 h 5531486"/>
                    <a:gd name="connsiteX124" fmla="*/ 692943 w 5575075"/>
                    <a:gd name="connsiteY124" fmla="*/ 3416133 h 5531486"/>
                    <a:gd name="connsiteX125" fmla="*/ 660996 w 5575075"/>
                    <a:gd name="connsiteY125" fmla="*/ 3490735 h 5531486"/>
                    <a:gd name="connsiteX126" fmla="*/ 612117 w 5575075"/>
                    <a:gd name="connsiteY126" fmla="*/ 3620158 h 5531486"/>
                    <a:gd name="connsiteX127" fmla="*/ 619519 w 5575075"/>
                    <a:gd name="connsiteY127" fmla="*/ 3662501 h 5531486"/>
                    <a:gd name="connsiteX128" fmla="*/ 605687 w 5575075"/>
                    <a:gd name="connsiteY128" fmla="*/ 3701227 h 5531486"/>
                    <a:gd name="connsiteX129" fmla="*/ 608567 w 5575075"/>
                    <a:gd name="connsiteY129" fmla="*/ 3771067 h 5531486"/>
                    <a:gd name="connsiteX130" fmla="*/ 675070 w 5575075"/>
                    <a:gd name="connsiteY130" fmla="*/ 3855691 h 5531486"/>
                    <a:gd name="connsiteX131" fmla="*/ 660062 w 5575075"/>
                    <a:gd name="connsiteY131" fmla="*/ 3893998 h 5531486"/>
                    <a:gd name="connsiteX132" fmla="*/ 582022 w 5575075"/>
                    <a:gd name="connsiteY132" fmla="*/ 3926993 h 5531486"/>
                    <a:gd name="connsiteX133" fmla="*/ 490541 w 5575075"/>
                    <a:gd name="connsiteY133" fmla="*/ 3923430 h 5531486"/>
                    <a:gd name="connsiteX134" fmla="*/ 484404 w 5575075"/>
                    <a:gd name="connsiteY134" fmla="*/ 3896095 h 5531486"/>
                    <a:gd name="connsiteX135" fmla="*/ 553544 w 5575075"/>
                    <a:gd name="connsiteY135" fmla="*/ 3854628 h 5531486"/>
                    <a:gd name="connsiteX136" fmla="*/ 534988 w 5575075"/>
                    <a:gd name="connsiteY136" fmla="*/ 3836090 h 5531486"/>
                    <a:gd name="connsiteX137" fmla="*/ 515677 w 5575075"/>
                    <a:gd name="connsiteY137" fmla="*/ 3815960 h 5531486"/>
                    <a:gd name="connsiteX138" fmla="*/ 476801 w 5575075"/>
                    <a:gd name="connsiteY138" fmla="*/ 3768992 h 5531486"/>
                    <a:gd name="connsiteX139" fmla="*/ 510805 w 5575075"/>
                    <a:gd name="connsiteY139" fmla="*/ 3803634 h 5531486"/>
                    <a:gd name="connsiteX140" fmla="*/ 504614 w 5575075"/>
                    <a:gd name="connsiteY140" fmla="*/ 3854353 h 5531486"/>
                    <a:gd name="connsiteX141" fmla="*/ 479524 w 5575075"/>
                    <a:gd name="connsiteY141" fmla="*/ 3865240 h 5531486"/>
                    <a:gd name="connsiteX142" fmla="*/ 455265 w 5575075"/>
                    <a:gd name="connsiteY142" fmla="*/ 3855252 h 5531486"/>
                    <a:gd name="connsiteX143" fmla="*/ 393424 w 5575075"/>
                    <a:gd name="connsiteY143" fmla="*/ 3887417 h 5531486"/>
                    <a:gd name="connsiteX144" fmla="*/ 388655 w 5575075"/>
                    <a:gd name="connsiteY144" fmla="*/ 3926735 h 5531486"/>
                    <a:gd name="connsiteX145" fmla="*/ 323378 w 5575075"/>
                    <a:gd name="connsiteY145" fmla="*/ 3972228 h 5531486"/>
                    <a:gd name="connsiteX146" fmla="*/ 229467 w 5575075"/>
                    <a:gd name="connsiteY146" fmla="*/ 3764013 h 5531486"/>
                    <a:gd name="connsiteX147" fmla="*/ 196040 w 5575075"/>
                    <a:gd name="connsiteY147" fmla="*/ 3701789 h 5531486"/>
                    <a:gd name="connsiteX148" fmla="*/ 190164 w 5575075"/>
                    <a:gd name="connsiteY148" fmla="*/ 3699690 h 5531486"/>
                    <a:gd name="connsiteX149" fmla="*/ 185210 w 5575075"/>
                    <a:gd name="connsiteY149" fmla="*/ 3691304 h 5531486"/>
                    <a:gd name="connsiteX150" fmla="*/ 121626 w 5575075"/>
                    <a:gd name="connsiteY150" fmla="*/ 3561408 h 5531486"/>
                    <a:gd name="connsiteX151" fmla="*/ 100040 w 5575075"/>
                    <a:gd name="connsiteY151" fmla="*/ 3517969 h 5531486"/>
                    <a:gd name="connsiteX152" fmla="*/ 15928 w 5575075"/>
                    <a:gd name="connsiteY152" fmla="*/ 3256353 h 5531486"/>
                    <a:gd name="connsiteX153" fmla="*/ 5420 w 5575075"/>
                    <a:gd name="connsiteY153" fmla="*/ 3211578 h 5531486"/>
                    <a:gd name="connsiteX154" fmla="*/ 876 w 5575075"/>
                    <a:gd name="connsiteY154" fmla="*/ 3183490 h 5531486"/>
                    <a:gd name="connsiteX155" fmla="*/ 48587 w 5575075"/>
                    <a:gd name="connsiteY155" fmla="*/ 3072175 h 5531486"/>
                    <a:gd name="connsiteX156" fmla="*/ 74928 w 5575075"/>
                    <a:gd name="connsiteY156" fmla="*/ 3039240 h 5531486"/>
                    <a:gd name="connsiteX157" fmla="*/ 263938 w 5575075"/>
                    <a:gd name="connsiteY157" fmla="*/ 3059114 h 5531486"/>
                    <a:gd name="connsiteX158" fmla="*/ 364567 w 5575075"/>
                    <a:gd name="connsiteY158" fmla="*/ 3059330 h 5531486"/>
                    <a:gd name="connsiteX159" fmla="*/ 377651 w 5575075"/>
                    <a:gd name="connsiteY159" fmla="*/ 3037537 h 5531486"/>
                    <a:gd name="connsiteX160" fmla="*/ 369582 w 5575075"/>
                    <a:gd name="connsiteY160" fmla="*/ 3008190 h 5531486"/>
                    <a:gd name="connsiteX161" fmla="*/ 370077 w 5575075"/>
                    <a:gd name="connsiteY161" fmla="*/ 2984548 h 5531486"/>
                    <a:gd name="connsiteX162" fmla="*/ 392823 w 5575075"/>
                    <a:gd name="connsiteY162" fmla="*/ 2991349 h 5531486"/>
                    <a:gd name="connsiteX163" fmla="*/ 459717 w 5575075"/>
                    <a:gd name="connsiteY163" fmla="*/ 3000687 h 5531486"/>
                    <a:gd name="connsiteX164" fmla="*/ 467172 w 5575075"/>
                    <a:gd name="connsiteY164" fmla="*/ 2964976 h 5531486"/>
                    <a:gd name="connsiteX165" fmla="*/ 428364 w 5575075"/>
                    <a:gd name="connsiteY165" fmla="*/ 2877011 h 5531486"/>
                    <a:gd name="connsiteX166" fmla="*/ 454422 w 5575075"/>
                    <a:gd name="connsiteY166" fmla="*/ 2763254 h 5531486"/>
                    <a:gd name="connsiteX167" fmla="*/ 446682 w 5575075"/>
                    <a:gd name="connsiteY167" fmla="*/ 2718145 h 5531486"/>
                    <a:gd name="connsiteX168" fmla="*/ 396675 w 5575075"/>
                    <a:gd name="connsiteY168" fmla="*/ 2750567 h 5531486"/>
                    <a:gd name="connsiteX169" fmla="*/ 357655 w 5575075"/>
                    <a:gd name="connsiteY169" fmla="*/ 2767065 h 5531486"/>
                    <a:gd name="connsiteX170" fmla="*/ 299565 w 5575075"/>
                    <a:gd name="connsiteY170" fmla="*/ 2733083 h 5531486"/>
                    <a:gd name="connsiteX171" fmla="*/ 275718 w 5575075"/>
                    <a:gd name="connsiteY171" fmla="*/ 2703393 h 5531486"/>
                    <a:gd name="connsiteX172" fmla="*/ 307941 w 5575075"/>
                    <a:gd name="connsiteY172" fmla="*/ 2691084 h 5531486"/>
                    <a:gd name="connsiteX173" fmla="*/ 405531 w 5575075"/>
                    <a:gd name="connsiteY173" fmla="*/ 2647869 h 5531486"/>
                    <a:gd name="connsiteX174" fmla="*/ 440015 w 5575075"/>
                    <a:gd name="connsiteY174" fmla="*/ 2621812 h 5531486"/>
                    <a:gd name="connsiteX175" fmla="*/ 521339 w 5575075"/>
                    <a:gd name="connsiteY175" fmla="*/ 2620424 h 5531486"/>
                    <a:gd name="connsiteX176" fmla="*/ 554909 w 5575075"/>
                    <a:gd name="connsiteY176" fmla="*/ 2619183 h 5531486"/>
                    <a:gd name="connsiteX177" fmla="*/ 553727 w 5575075"/>
                    <a:gd name="connsiteY177" fmla="*/ 2600234 h 5531486"/>
                    <a:gd name="connsiteX178" fmla="*/ 536856 w 5575075"/>
                    <a:gd name="connsiteY178" fmla="*/ 2595532 h 5531486"/>
                    <a:gd name="connsiteX179" fmla="*/ 481611 w 5575075"/>
                    <a:gd name="connsiteY179" fmla="*/ 2538747 h 5531486"/>
                    <a:gd name="connsiteX180" fmla="*/ 507434 w 5575075"/>
                    <a:gd name="connsiteY180" fmla="*/ 2473868 h 5531486"/>
                    <a:gd name="connsiteX181" fmla="*/ 656035 w 5575075"/>
                    <a:gd name="connsiteY181" fmla="*/ 2388004 h 5531486"/>
                    <a:gd name="connsiteX182" fmla="*/ 673655 w 5575075"/>
                    <a:gd name="connsiteY182" fmla="*/ 2375771 h 5531486"/>
                    <a:gd name="connsiteX183" fmla="*/ 654344 w 5575075"/>
                    <a:gd name="connsiteY183" fmla="*/ 2355642 h 5531486"/>
                    <a:gd name="connsiteX184" fmla="*/ 630086 w 5575075"/>
                    <a:gd name="connsiteY184" fmla="*/ 2345653 h 5531486"/>
                    <a:gd name="connsiteX185" fmla="*/ 649464 w 5575075"/>
                    <a:gd name="connsiteY185" fmla="*/ 2324786 h 5531486"/>
                    <a:gd name="connsiteX186" fmla="*/ 682758 w 5575075"/>
                    <a:gd name="connsiteY186" fmla="*/ 2261252 h 5531486"/>
                    <a:gd name="connsiteX187" fmla="*/ 648995 w 5575075"/>
                    <a:gd name="connsiteY187" fmla="*/ 2196262 h 5531486"/>
                    <a:gd name="connsiteX188" fmla="*/ 637888 w 5575075"/>
                    <a:gd name="connsiteY188" fmla="*/ 2123485 h 5531486"/>
                    <a:gd name="connsiteX189" fmla="*/ 647006 w 5575075"/>
                    <a:gd name="connsiteY189" fmla="*/ 2046022 h 5531486"/>
                    <a:gd name="connsiteX190" fmla="*/ 661595 w 5575075"/>
                    <a:gd name="connsiteY190" fmla="*/ 2008889 h 5531486"/>
                    <a:gd name="connsiteX191" fmla="*/ 667202 w 5575075"/>
                    <a:gd name="connsiteY191" fmla="*/ 1967224 h 5531486"/>
                    <a:gd name="connsiteX192" fmla="*/ 652165 w 5575075"/>
                    <a:gd name="connsiteY192" fmla="*/ 1931417 h 5531486"/>
                    <a:gd name="connsiteX193" fmla="*/ 616485 w 5575075"/>
                    <a:gd name="connsiteY193" fmla="*/ 1901470 h 5531486"/>
                    <a:gd name="connsiteX194" fmla="*/ 564696 w 5575075"/>
                    <a:gd name="connsiteY194" fmla="*/ 1886941 h 5531486"/>
                    <a:gd name="connsiteX195" fmla="*/ 558146 w 5575075"/>
                    <a:gd name="connsiteY195" fmla="*/ 1879309 h 5531486"/>
                    <a:gd name="connsiteX196" fmla="*/ 561314 w 5575075"/>
                    <a:gd name="connsiteY196" fmla="*/ 1822216 h 5531486"/>
                    <a:gd name="connsiteX197" fmla="*/ 602759 w 5575075"/>
                    <a:gd name="connsiteY197" fmla="*/ 1784089 h 5531486"/>
                    <a:gd name="connsiteX198" fmla="*/ 615760 w 5575075"/>
                    <a:gd name="connsiteY198" fmla="*/ 1766238 h 5531486"/>
                    <a:gd name="connsiteX199" fmla="*/ 645874 w 5575075"/>
                    <a:gd name="connsiteY199" fmla="*/ 1722740 h 5531486"/>
                    <a:gd name="connsiteX200" fmla="*/ 655185 w 5575075"/>
                    <a:gd name="connsiteY200" fmla="*/ 1711509 h 5531486"/>
                    <a:gd name="connsiteX201" fmla="*/ 588352 w 5575075"/>
                    <a:gd name="connsiteY201" fmla="*/ 1642647 h 5531486"/>
                    <a:gd name="connsiteX202" fmla="*/ 576264 w 5575075"/>
                    <a:gd name="connsiteY202" fmla="*/ 1635683 h 5531486"/>
                    <a:gd name="connsiteX203" fmla="*/ 645156 w 5575075"/>
                    <a:gd name="connsiteY203" fmla="*/ 1606036 h 5531486"/>
                    <a:gd name="connsiteX204" fmla="*/ 671654 w 5575075"/>
                    <a:gd name="connsiteY204" fmla="*/ 1546691 h 5531486"/>
                    <a:gd name="connsiteX205" fmla="*/ 703346 w 5575075"/>
                    <a:gd name="connsiteY205" fmla="*/ 1465382 h 5531486"/>
                    <a:gd name="connsiteX206" fmla="*/ 723063 w 5575075"/>
                    <a:gd name="connsiteY206" fmla="*/ 1447283 h 5531486"/>
                    <a:gd name="connsiteX207" fmla="*/ 728931 w 5575075"/>
                    <a:gd name="connsiteY207" fmla="*/ 1430853 h 5531486"/>
                    <a:gd name="connsiteX208" fmla="*/ 711641 w 5575075"/>
                    <a:gd name="connsiteY208" fmla="*/ 1427324 h 5531486"/>
                    <a:gd name="connsiteX209" fmla="*/ 685204 w 5575075"/>
                    <a:gd name="connsiteY209" fmla="*/ 1427143 h 5531486"/>
                    <a:gd name="connsiteX210" fmla="*/ 693250 w 5575075"/>
                    <a:gd name="connsiteY210" fmla="*/ 1400906 h 5531486"/>
                    <a:gd name="connsiteX211" fmla="*/ 703282 w 5575075"/>
                    <a:gd name="connsiteY211" fmla="*/ 1298628 h 5531486"/>
                    <a:gd name="connsiteX212" fmla="*/ 709878 w 5575075"/>
                    <a:gd name="connsiteY212" fmla="*/ 1209678 h 5531486"/>
                    <a:gd name="connsiteX213" fmla="*/ 753261 w 5575075"/>
                    <a:gd name="connsiteY213" fmla="*/ 1192092 h 5531486"/>
                    <a:gd name="connsiteX214" fmla="*/ 746808 w 5575075"/>
                    <a:gd name="connsiteY214" fmla="*/ 1217576 h 5531486"/>
                    <a:gd name="connsiteX215" fmla="*/ 758230 w 5575075"/>
                    <a:gd name="connsiteY215" fmla="*/ 1237535 h 5531486"/>
                    <a:gd name="connsiteX216" fmla="*/ 771149 w 5575075"/>
                    <a:gd name="connsiteY216" fmla="*/ 1223624 h 5531486"/>
                    <a:gd name="connsiteX217" fmla="*/ 796479 w 5575075"/>
                    <a:gd name="connsiteY217" fmla="*/ 1182387 h 5531486"/>
                    <a:gd name="connsiteX218" fmla="*/ 801001 w 5575075"/>
                    <a:gd name="connsiteY218" fmla="*/ 1154890 h 5531486"/>
                    <a:gd name="connsiteX219" fmla="*/ 805852 w 5575075"/>
                    <a:gd name="connsiteY219" fmla="*/ 1111632 h 5531486"/>
                    <a:gd name="connsiteX220" fmla="*/ 2512131 w 5575075"/>
                    <a:gd name="connsiteY220" fmla="*/ 332339 h 5531486"/>
                    <a:gd name="connsiteX221" fmla="*/ 2555673 w 5575075"/>
                    <a:gd name="connsiteY221" fmla="*/ 380965 h 5531486"/>
                    <a:gd name="connsiteX222" fmla="*/ 2633443 w 5575075"/>
                    <a:gd name="connsiteY222" fmla="*/ 452400 h 5531486"/>
                    <a:gd name="connsiteX223" fmla="*/ 2646443 w 5575075"/>
                    <a:gd name="connsiteY223" fmla="*/ 453075 h 5531486"/>
                    <a:gd name="connsiteX224" fmla="*/ 2647397 w 5575075"/>
                    <a:gd name="connsiteY224" fmla="*/ 576449 h 5531486"/>
                    <a:gd name="connsiteX225" fmla="*/ 2677769 w 5575075"/>
                    <a:gd name="connsiteY225" fmla="*/ 613756 h 5531486"/>
                    <a:gd name="connsiteX226" fmla="*/ 2679459 w 5575075"/>
                    <a:gd name="connsiteY226" fmla="*/ 664631 h 5531486"/>
                    <a:gd name="connsiteX227" fmla="*/ 2669995 w 5575075"/>
                    <a:gd name="connsiteY227" fmla="*/ 720783 h 5531486"/>
                    <a:gd name="connsiteX228" fmla="*/ 2641401 w 5575075"/>
                    <a:gd name="connsiteY228" fmla="*/ 748934 h 5531486"/>
                    <a:gd name="connsiteX229" fmla="*/ 2596529 w 5575075"/>
                    <a:gd name="connsiteY229" fmla="*/ 744813 h 5531486"/>
                    <a:gd name="connsiteX230" fmla="*/ 2533713 w 5575075"/>
                    <a:gd name="connsiteY230" fmla="*/ 768678 h 5531486"/>
                    <a:gd name="connsiteX231" fmla="*/ 2496139 w 5575075"/>
                    <a:gd name="connsiteY231" fmla="*/ 773778 h 5531486"/>
                    <a:gd name="connsiteX232" fmla="*/ 2489507 w 5575075"/>
                    <a:gd name="connsiteY232" fmla="*/ 751565 h 5531486"/>
                    <a:gd name="connsiteX233" fmla="*/ 2485215 w 5575075"/>
                    <a:gd name="connsiteY233" fmla="*/ 693146 h 5531486"/>
                    <a:gd name="connsiteX234" fmla="*/ 2478081 w 5575075"/>
                    <a:gd name="connsiteY234" fmla="*/ 676046 h 5531486"/>
                    <a:gd name="connsiteX235" fmla="*/ 2462063 w 5575075"/>
                    <a:gd name="connsiteY235" fmla="*/ 687523 h 5531486"/>
                    <a:gd name="connsiteX236" fmla="*/ 2388611 w 5575075"/>
                    <a:gd name="connsiteY236" fmla="*/ 767120 h 5531486"/>
                    <a:gd name="connsiteX237" fmla="*/ 2392899 w 5575075"/>
                    <a:gd name="connsiteY237" fmla="*/ 807016 h 5531486"/>
                    <a:gd name="connsiteX238" fmla="*/ 2454963 w 5575075"/>
                    <a:gd name="connsiteY238" fmla="*/ 800081 h 5531486"/>
                    <a:gd name="connsiteX239" fmla="*/ 2478363 w 5575075"/>
                    <a:gd name="connsiteY239" fmla="*/ 793887 h 5531486"/>
                    <a:gd name="connsiteX240" fmla="*/ 2477529 w 5575075"/>
                    <a:gd name="connsiteY240" fmla="*/ 814756 h 5531486"/>
                    <a:gd name="connsiteX241" fmla="*/ 2455761 w 5575075"/>
                    <a:gd name="connsiteY241" fmla="*/ 968378 h 5531486"/>
                    <a:gd name="connsiteX242" fmla="*/ 2505921 w 5575075"/>
                    <a:gd name="connsiteY242" fmla="*/ 983649 h 5531486"/>
                    <a:gd name="connsiteX243" fmla="*/ 2595825 w 5575075"/>
                    <a:gd name="connsiteY243" fmla="*/ 946969 h 5531486"/>
                    <a:gd name="connsiteX244" fmla="*/ 2686161 w 5575075"/>
                    <a:gd name="connsiteY244" fmla="*/ 964685 h 5531486"/>
                    <a:gd name="connsiteX245" fmla="*/ 2715267 w 5575075"/>
                    <a:gd name="connsiteY245" fmla="*/ 968466 h 5531486"/>
                    <a:gd name="connsiteX246" fmla="*/ 2735051 w 5575075"/>
                    <a:gd name="connsiteY246" fmla="*/ 927907 h 5531486"/>
                    <a:gd name="connsiteX247" fmla="*/ 2748129 w 5575075"/>
                    <a:gd name="connsiteY247" fmla="*/ 906120 h 5531486"/>
                    <a:gd name="connsiteX248" fmla="*/ 2799201 w 5575075"/>
                    <a:gd name="connsiteY248" fmla="*/ 878060 h 5531486"/>
                    <a:gd name="connsiteX249" fmla="*/ 2826631 w 5575075"/>
                    <a:gd name="connsiteY249" fmla="*/ 886534 h 5531486"/>
                    <a:gd name="connsiteX250" fmla="*/ 2928457 w 5575075"/>
                    <a:gd name="connsiteY250" fmla="*/ 901739 h 5531486"/>
                    <a:gd name="connsiteX251" fmla="*/ 2960745 w 5575075"/>
                    <a:gd name="connsiteY251" fmla="*/ 885490 h 5531486"/>
                    <a:gd name="connsiteX252" fmla="*/ 3000999 w 5575075"/>
                    <a:gd name="connsiteY252" fmla="*/ 865472 h 5531486"/>
                    <a:gd name="connsiteX253" fmla="*/ 3053085 w 5575075"/>
                    <a:gd name="connsiteY253" fmla="*/ 864233 h 5531486"/>
                    <a:gd name="connsiteX254" fmla="*/ 3126317 w 5575075"/>
                    <a:gd name="connsiteY254" fmla="*/ 907589 h 5531486"/>
                    <a:gd name="connsiteX255" fmla="*/ 3224787 w 5575075"/>
                    <a:gd name="connsiteY255" fmla="*/ 913657 h 5531486"/>
                    <a:gd name="connsiteX256" fmla="*/ 3263209 w 5575075"/>
                    <a:gd name="connsiteY256" fmla="*/ 943256 h 5531486"/>
                    <a:gd name="connsiteX257" fmla="*/ 3264387 w 5575075"/>
                    <a:gd name="connsiteY257" fmla="*/ 962198 h 5531486"/>
                    <a:gd name="connsiteX258" fmla="*/ 3315551 w 5575075"/>
                    <a:gd name="connsiteY258" fmla="*/ 967244 h 5531486"/>
                    <a:gd name="connsiteX259" fmla="*/ 3335935 w 5575075"/>
                    <a:gd name="connsiteY259" fmla="*/ 973202 h 5531486"/>
                    <a:gd name="connsiteX260" fmla="*/ 3456965 w 5575075"/>
                    <a:gd name="connsiteY260" fmla="*/ 975422 h 5531486"/>
                    <a:gd name="connsiteX261" fmla="*/ 3587961 w 5575075"/>
                    <a:gd name="connsiteY261" fmla="*/ 916378 h 5531486"/>
                    <a:gd name="connsiteX262" fmla="*/ 3586607 w 5575075"/>
                    <a:gd name="connsiteY262" fmla="*/ 868268 h 5531486"/>
                    <a:gd name="connsiteX263" fmla="*/ 3608923 w 5575075"/>
                    <a:gd name="connsiteY263" fmla="*/ 894761 h 5531486"/>
                    <a:gd name="connsiteX264" fmla="*/ 3653715 w 5575075"/>
                    <a:gd name="connsiteY264" fmla="*/ 902822 h 5531486"/>
                    <a:gd name="connsiteX265" fmla="*/ 3695149 w 5575075"/>
                    <a:gd name="connsiteY265" fmla="*/ 901747 h 5531486"/>
                    <a:gd name="connsiteX266" fmla="*/ 3797901 w 5575075"/>
                    <a:gd name="connsiteY266" fmla="*/ 929188 h 5531486"/>
                    <a:gd name="connsiteX267" fmla="*/ 3823561 w 5575075"/>
                    <a:gd name="connsiteY267" fmla="*/ 909250 h 5531486"/>
                    <a:gd name="connsiteX268" fmla="*/ 3850981 w 5575075"/>
                    <a:gd name="connsiteY268" fmla="*/ 880678 h 5531486"/>
                    <a:gd name="connsiteX269" fmla="*/ 3903827 w 5575075"/>
                    <a:gd name="connsiteY269" fmla="*/ 899554 h 5531486"/>
                    <a:gd name="connsiteX270" fmla="*/ 3963809 w 5575075"/>
                    <a:gd name="connsiteY270" fmla="*/ 954053 h 5531486"/>
                    <a:gd name="connsiteX271" fmla="*/ 3986711 w 5575075"/>
                    <a:gd name="connsiteY271" fmla="*/ 971494 h 5531486"/>
                    <a:gd name="connsiteX272" fmla="*/ 3969437 w 5575075"/>
                    <a:gd name="connsiteY272" fmla="*/ 986491 h 5531486"/>
                    <a:gd name="connsiteX273" fmla="*/ 3940999 w 5575075"/>
                    <a:gd name="connsiteY273" fmla="*/ 969718 h 5531486"/>
                    <a:gd name="connsiteX274" fmla="*/ 3928667 w 5575075"/>
                    <a:gd name="connsiteY274" fmla="*/ 956052 h 5531486"/>
                    <a:gd name="connsiteX275" fmla="*/ 3926323 w 5575075"/>
                    <a:gd name="connsiteY275" fmla="*/ 973736 h 5531486"/>
                    <a:gd name="connsiteX276" fmla="*/ 3929681 w 5575075"/>
                    <a:gd name="connsiteY276" fmla="*/ 982873 h 5531486"/>
                    <a:gd name="connsiteX277" fmla="*/ 3949063 w 5575075"/>
                    <a:gd name="connsiteY277" fmla="*/ 1017578 h 5531486"/>
                    <a:gd name="connsiteX278" fmla="*/ 3918627 w 5575075"/>
                    <a:gd name="connsiteY278" fmla="*/ 1058302 h 5531486"/>
                    <a:gd name="connsiteX279" fmla="*/ 3907405 w 5575075"/>
                    <a:gd name="connsiteY279" fmla="*/ 1123085 h 5531486"/>
                    <a:gd name="connsiteX280" fmla="*/ 3963101 w 5575075"/>
                    <a:gd name="connsiteY280" fmla="*/ 1137688 h 5531486"/>
                    <a:gd name="connsiteX281" fmla="*/ 3977277 w 5575075"/>
                    <a:gd name="connsiteY281" fmla="*/ 1138782 h 5531486"/>
                    <a:gd name="connsiteX282" fmla="*/ 3956659 w 5575075"/>
                    <a:gd name="connsiteY282" fmla="*/ 1200210 h 5531486"/>
                    <a:gd name="connsiteX283" fmla="*/ 3948361 w 5575075"/>
                    <a:gd name="connsiteY283" fmla="*/ 1219736 h 5531486"/>
                    <a:gd name="connsiteX284" fmla="*/ 3946865 w 5575075"/>
                    <a:gd name="connsiteY284" fmla="*/ 1272118 h 5531486"/>
                    <a:gd name="connsiteX285" fmla="*/ 3946129 w 5575075"/>
                    <a:gd name="connsiteY285" fmla="*/ 1344616 h 5531486"/>
                    <a:gd name="connsiteX286" fmla="*/ 3947145 w 5575075"/>
                    <a:gd name="connsiteY286" fmla="*/ 1389960 h 5531486"/>
                    <a:gd name="connsiteX287" fmla="*/ 3977357 w 5575075"/>
                    <a:gd name="connsiteY287" fmla="*/ 1453668 h 5531486"/>
                    <a:gd name="connsiteX288" fmla="*/ 4026205 w 5575075"/>
                    <a:gd name="connsiteY288" fmla="*/ 1587534 h 5531486"/>
                    <a:gd name="connsiteX289" fmla="*/ 4005339 w 5575075"/>
                    <a:gd name="connsiteY289" fmla="*/ 1660780 h 5531486"/>
                    <a:gd name="connsiteX290" fmla="*/ 3983627 w 5575075"/>
                    <a:gd name="connsiteY290" fmla="*/ 1699326 h 5531486"/>
                    <a:gd name="connsiteX291" fmla="*/ 3975669 w 5575075"/>
                    <a:gd name="connsiteY291" fmla="*/ 1740141 h 5531486"/>
                    <a:gd name="connsiteX292" fmla="*/ 3980287 w 5575075"/>
                    <a:gd name="connsiteY292" fmla="*/ 1764280 h 5531486"/>
                    <a:gd name="connsiteX293" fmla="*/ 4004443 w 5575075"/>
                    <a:gd name="connsiteY293" fmla="*/ 1759679 h 5531486"/>
                    <a:gd name="connsiteX294" fmla="*/ 4057931 w 5575075"/>
                    <a:gd name="connsiteY294" fmla="*/ 1672951 h 5531486"/>
                    <a:gd name="connsiteX295" fmla="*/ 4085849 w 5575075"/>
                    <a:gd name="connsiteY295" fmla="*/ 1620744 h 5531486"/>
                    <a:gd name="connsiteX296" fmla="*/ 4110413 w 5575075"/>
                    <a:gd name="connsiteY296" fmla="*/ 1577924 h 5531486"/>
                    <a:gd name="connsiteX297" fmla="*/ 4154941 w 5575075"/>
                    <a:gd name="connsiteY297" fmla="*/ 1542234 h 5531486"/>
                    <a:gd name="connsiteX298" fmla="*/ 4178597 w 5575075"/>
                    <a:gd name="connsiteY298" fmla="*/ 1561268 h 5531486"/>
                    <a:gd name="connsiteX299" fmla="*/ 4205447 w 5575075"/>
                    <a:gd name="connsiteY299" fmla="*/ 1597317 h 5531486"/>
                    <a:gd name="connsiteX300" fmla="*/ 4244467 w 5575075"/>
                    <a:gd name="connsiteY300" fmla="*/ 1673432 h 5531486"/>
                    <a:gd name="connsiteX301" fmla="*/ 4291685 w 5575075"/>
                    <a:gd name="connsiteY301" fmla="*/ 1659870 h 5531486"/>
                    <a:gd name="connsiteX302" fmla="*/ 4328429 w 5575075"/>
                    <a:gd name="connsiteY302" fmla="*/ 1694163 h 5531486"/>
                    <a:gd name="connsiteX303" fmla="*/ 4328517 w 5575075"/>
                    <a:gd name="connsiteY303" fmla="*/ 1708746 h 5531486"/>
                    <a:gd name="connsiteX304" fmla="*/ 4300435 w 5575075"/>
                    <a:gd name="connsiteY304" fmla="*/ 1768831 h 5531486"/>
                    <a:gd name="connsiteX305" fmla="*/ 4299267 w 5575075"/>
                    <a:gd name="connsiteY305" fmla="*/ 1786934 h 5531486"/>
                    <a:gd name="connsiteX306" fmla="*/ 4292817 w 5575075"/>
                    <a:gd name="connsiteY306" fmla="*/ 1830934 h 5531486"/>
                    <a:gd name="connsiteX307" fmla="*/ 4267757 w 5575075"/>
                    <a:gd name="connsiteY307" fmla="*/ 1897389 h 5531486"/>
                    <a:gd name="connsiteX308" fmla="*/ 4243447 w 5575075"/>
                    <a:gd name="connsiteY308" fmla="*/ 1946914 h 5531486"/>
                    <a:gd name="connsiteX309" fmla="*/ 4240021 w 5575075"/>
                    <a:gd name="connsiteY309" fmla="*/ 1997285 h 5531486"/>
                    <a:gd name="connsiteX310" fmla="*/ 4248333 w 5575075"/>
                    <a:gd name="connsiteY310" fmla="*/ 2033327 h 5531486"/>
                    <a:gd name="connsiteX311" fmla="*/ 4238893 w 5575075"/>
                    <a:gd name="connsiteY311" fmla="*/ 2182093 h 5531486"/>
                    <a:gd name="connsiteX312" fmla="*/ 4276223 w 5575075"/>
                    <a:gd name="connsiteY312" fmla="*/ 2207333 h 5531486"/>
                    <a:gd name="connsiteX313" fmla="*/ 4313885 w 5575075"/>
                    <a:gd name="connsiteY313" fmla="*/ 2216817 h 5531486"/>
                    <a:gd name="connsiteX314" fmla="*/ 4311293 w 5575075"/>
                    <a:gd name="connsiteY314" fmla="*/ 2246318 h 5531486"/>
                    <a:gd name="connsiteX315" fmla="*/ 4311069 w 5575075"/>
                    <a:gd name="connsiteY315" fmla="*/ 2350750 h 5531486"/>
                    <a:gd name="connsiteX316" fmla="*/ 4326017 w 5575075"/>
                    <a:gd name="connsiteY316" fmla="*/ 2427527 h 5531486"/>
                    <a:gd name="connsiteX317" fmla="*/ 4353455 w 5575075"/>
                    <a:gd name="connsiteY317" fmla="*/ 2473047 h 5531486"/>
                    <a:gd name="connsiteX318" fmla="*/ 4362849 w 5575075"/>
                    <a:gd name="connsiteY318" fmla="*/ 2476403 h 5531486"/>
                    <a:gd name="connsiteX319" fmla="*/ 4397197 w 5575075"/>
                    <a:gd name="connsiteY319" fmla="*/ 2643454 h 5531486"/>
                    <a:gd name="connsiteX320" fmla="*/ 4364241 w 5575075"/>
                    <a:gd name="connsiteY320" fmla="*/ 2672693 h 5531486"/>
                    <a:gd name="connsiteX321" fmla="*/ 4402995 w 5575075"/>
                    <a:gd name="connsiteY321" fmla="*/ 2686535 h 5531486"/>
                    <a:gd name="connsiteX322" fmla="*/ 4434371 w 5575075"/>
                    <a:gd name="connsiteY322" fmla="*/ 2713618 h 5531486"/>
                    <a:gd name="connsiteX323" fmla="*/ 4472871 w 5575075"/>
                    <a:gd name="connsiteY323" fmla="*/ 2720755 h 5531486"/>
                    <a:gd name="connsiteX324" fmla="*/ 4499447 w 5575075"/>
                    <a:gd name="connsiteY324" fmla="*/ 2676007 h 5531486"/>
                    <a:gd name="connsiteX325" fmla="*/ 4472677 w 5575075"/>
                    <a:gd name="connsiteY325" fmla="*/ 2617497 h 5531486"/>
                    <a:gd name="connsiteX326" fmla="*/ 4462775 w 5575075"/>
                    <a:gd name="connsiteY326" fmla="*/ 2600731 h 5531486"/>
                    <a:gd name="connsiteX327" fmla="*/ 4457985 w 5575075"/>
                    <a:gd name="connsiteY327" fmla="*/ 2565947 h 5531486"/>
                    <a:gd name="connsiteX328" fmla="*/ 4486087 w 5575075"/>
                    <a:gd name="connsiteY328" fmla="*/ 2579953 h 5531486"/>
                    <a:gd name="connsiteX329" fmla="*/ 4520561 w 5575075"/>
                    <a:gd name="connsiteY329" fmla="*/ 2590945 h 5531486"/>
                    <a:gd name="connsiteX330" fmla="*/ 4613501 w 5575075"/>
                    <a:gd name="connsiteY330" fmla="*/ 2616204 h 5531486"/>
                    <a:gd name="connsiteX331" fmla="*/ 4640175 w 5575075"/>
                    <a:gd name="connsiteY331" fmla="*/ 2623086 h 5531486"/>
                    <a:gd name="connsiteX332" fmla="*/ 4687313 w 5575075"/>
                    <a:gd name="connsiteY332" fmla="*/ 2631986 h 5531486"/>
                    <a:gd name="connsiteX333" fmla="*/ 4699899 w 5575075"/>
                    <a:gd name="connsiteY333" fmla="*/ 2652356 h 5531486"/>
                    <a:gd name="connsiteX334" fmla="*/ 4677173 w 5575075"/>
                    <a:gd name="connsiteY334" fmla="*/ 2664082 h 5531486"/>
                    <a:gd name="connsiteX335" fmla="*/ 4602371 w 5575075"/>
                    <a:gd name="connsiteY335" fmla="*/ 2714094 h 5531486"/>
                    <a:gd name="connsiteX336" fmla="*/ 4582161 w 5575075"/>
                    <a:gd name="connsiteY336" fmla="*/ 2737303 h 5531486"/>
                    <a:gd name="connsiteX337" fmla="*/ 4521701 w 5575075"/>
                    <a:gd name="connsiteY337" fmla="*/ 2780530 h 5531486"/>
                    <a:gd name="connsiteX338" fmla="*/ 4467685 w 5575075"/>
                    <a:gd name="connsiteY338" fmla="*/ 2779757 h 5531486"/>
                    <a:gd name="connsiteX339" fmla="*/ 4392937 w 5575075"/>
                    <a:gd name="connsiteY339" fmla="*/ 2714693 h 5531486"/>
                    <a:gd name="connsiteX340" fmla="*/ 4372135 w 5575075"/>
                    <a:gd name="connsiteY340" fmla="*/ 2709909 h 5531486"/>
                    <a:gd name="connsiteX341" fmla="*/ 4356039 w 5575075"/>
                    <a:gd name="connsiteY341" fmla="*/ 2743848 h 5531486"/>
                    <a:gd name="connsiteX342" fmla="*/ 4339443 w 5575075"/>
                    <a:gd name="connsiteY342" fmla="*/ 2782899 h 5531486"/>
                    <a:gd name="connsiteX343" fmla="*/ 4306143 w 5575075"/>
                    <a:gd name="connsiteY343" fmla="*/ 2772327 h 5531486"/>
                    <a:gd name="connsiteX344" fmla="*/ 4276361 w 5575075"/>
                    <a:gd name="connsiteY344" fmla="*/ 2744491 h 5531486"/>
                    <a:gd name="connsiteX345" fmla="*/ 4151793 w 5575075"/>
                    <a:gd name="connsiteY345" fmla="*/ 2685445 h 5531486"/>
                    <a:gd name="connsiteX346" fmla="*/ 4106241 w 5575075"/>
                    <a:gd name="connsiteY346" fmla="*/ 2657269 h 5531486"/>
                    <a:gd name="connsiteX347" fmla="*/ 4092251 w 5575075"/>
                    <a:gd name="connsiteY347" fmla="*/ 2722386 h 5531486"/>
                    <a:gd name="connsiteX348" fmla="*/ 4090239 w 5575075"/>
                    <a:gd name="connsiteY348" fmla="*/ 2724313 h 5531486"/>
                    <a:gd name="connsiteX349" fmla="*/ 4098479 w 5575075"/>
                    <a:gd name="connsiteY349" fmla="*/ 2801340 h 5531486"/>
                    <a:gd name="connsiteX350" fmla="*/ 4125995 w 5575075"/>
                    <a:gd name="connsiteY350" fmla="*/ 2824398 h 5531486"/>
                    <a:gd name="connsiteX351" fmla="*/ 4115933 w 5575075"/>
                    <a:gd name="connsiteY351" fmla="*/ 2834034 h 5531486"/>
                    <a:gd name="connsiteX352" fmla="*/ 4093293 w 5575075"/>
                    <a:gd name="connsiteY352" fmla="*/ 2860343 h 5531486"/>
                    <a:gd name="connsiteX353" fmla="*/ 4125001 w 5575075"/>
                    <a:gd name="connsiteY353" fmla="*/ 2871669 h 5531486"/>
                    <a:gd name="connsiteX354" fmla="*/ 4164081 w 5575075"/>
                    <a:gd name="connsiteY354" fmla="*/ 2851232 h 5531486"/>
                    <a:gd name="connsiteX355" fmla="*/ 4184621 w 5575075"/>
                    <a:gd name="connsiteY355" fmla="*/ 2812265 h 5531486"/>
                    <a:gd name="connsiteX356" fmla="*/ 4226559 w 5575075"/>
                    <a:gd name="connsiteY356" fmla="*/ 2824600 h 5531486"/>
                    <a:gd name="connsiteX357" fmla="*/ 4221619 w 5575075"/>
                    <a:gd name="connsiteY357" fmla="*/ 2853262 h 5531486"/>
                    <a:gd name="connsiteX358" fmla="*/ 4190189 w 5575075"/>
                    <a:gd name="connsiteY358" fmla="*/ 2941256 h 5531486"/>
                    <a:gd name="connsiteX359" fmla="*/ 4143395 w 5575075"/>
                    <a:gd name="connsiteY359" fmla="*/ 2972167 h 5531486"/>
                    <a:gd name="connsiteX360" fmla="*/ 4115045 w 5575075"/>
                    <a:gd name="connsiteY360" fmla="*/ 2969978 h 5531486"/>
                    <a:gd name="connsiteX361" fmla="*/ 4068079 w 5575075"/>
                    <a:gd name="connsiteY361" fmla="*/ 2990245 h 5531486"/>
                    <a:gd name="connsiteX362" fmla="*/ 4077071 w 5575075"/>
                    <a:gd name="connsiteY362" fmla="*/ 3050342 h 5531486"/>
                    <a:gd name="connsiteX363" fmla="*/ 4158965 w 5575075"/>
                    <a:gd name="connsiteY363" fmla="*/ 3188075 h 5531486"/>
                    <a:gd name="connsiteX364" fmla="*/ 4179777 w 5575075"/>
                    <a:gd name="connsiteY364" fmla="*/ 3229905 h 5531486"/>
                    <a:gd name="connsiteX365" fmla="*/ 4176093 w 5575075"/>
                    <a:gd name="connsiteY365" fmla="*/ 3255048 h 5531486"/>
                    <a:gd name="connsiteX366" fmla="*/ 4120845 w 5575075"/>
                    <a:gd name="connsiteY366" fmla="*/ 3350408 h 5531486"/>
                    <a:gd name="connsiteX367" fmla="*/ 4076399 w 5575075"/>
                    <a:gd name="connsiteY367" fmla="*/ 3382158 h 5531486"/>
                    <a:gd name="connsiteX368" fmla="*/ 4053253 w 5575075"/>
                    <a:gd name="connsiteY368" fmla="*/ 3395057 h 5531486"/>
                    <a:gd name="connsiteX369" fmla="*/ 4074227 w 5575075"/>
                    <a:gd name="connsiteY369" fmla="*/ 3410486 h 5531486"/>
                    <a:gd name="connsiteX370" fmla="*/ 4112307 w 5575075"/>
                    <a:gd name="connsiteY370" fmla="*/ 3418796 h 5531486"/>
                    <a:gd name="connsiteX371" fmla="*/ 4132359 w 5575075"/>
                    <a:gd name="connsiteY371" fmla="*/ 3440511 h 5531486"/>
                    <a:gd name="connsiteX372" fmla="*/ 4163233 w 5575075"/>
                    <a:gd name="connsiteY372" fmla="*/ 3472706 h 5531486"/>
                    <a:gd name="connsiteX373" fmla="*/ 4196035 w 5575075"/>
                    <a:gd name="connsiteY373" fmla="*/ 3506913 h 5531486"/>
                    <a:gd name="connsiteX374" fmla="*/ 4162237 w 5575075"/>
                    <a:gd name="connsiteY374" fmla="*/ 3519976 h 5531486"/>
                    <a:gd name="connsiteX375" fmla="*/ 4153179 w 5575075"/>
                    <a:gd name="connsiteY375" fmla="*/ 3519387 h 5531486"/>
                    <a:gd name="connsiteX376" fmla="*/ 4069567 w 5575075"/>
                    <a:gd name="connsiteY376" fmla="*/ 3556990 h 5531486"/>
                    <a:gd name="connsiteX377" fmla="*/ 4053223 w 5575075"/>
                    <a:gd name="connsiteY377" fmla="*/ 3602746 h 5531486"/>
                    <a:gd name="connsiteX378" fmla="*/ 4058847 w 5575075"/>
                    <a:gd name="connsiteY378" fmla="*/ 3616662 h 5531486"/>
                    <a:gd name="connsiteX379" fmla="*/ 4045095 w 5575075"/>
                    <a:gd name="connsiteY379" fmla="*/ 3632916 h 5531486"/>
                    <a:gd name="connsiteX380" fmla="*/ 4025633 w 5575075"/>
                    <a:gd name="connsiteY380" fmla="*/ 3620673 h 5531486"/>
                    <a:gd name="connsiteX381" fmla="*/ 3907453 w 5575075"/>
                    <a:gd name="connsiteY381" fmla="*/ 3614180 h 5531486"/>
                    <a:gd name="connsiteX382" fmla="*/ 3911401 w 5575075"/>
                    <a:gd name="connsiteY382" fmla="*/ 3632787 h 5531486"/>
                    <a:gd name="connsiteX383" fmla="*/ 3949061 w 5575075"/>
                    <a:gd name="connsiteY383" fmla="*/ 3642271 h 5531486"/>
                    <a:gd name="connsiteX384" fmla="*/ 3997707 w 5575075"/>
                    <a:gd name="connsiteY384" fmla="*/ 3635834 h 5531486"/>
                    <a:gd name="connsiteX385" fmla="*/ 4033705 w 5575075"/>
                    <a:gd name="connsiteY385" fmla="*/ 3705578 h 5531486"/>
                    <a:gd name="connsiteX386" fmla="*/ 4039501 w 5575075"/>
                    <a:gd name="connsiteY386" fmla="*/ 3730138 h 5531486"/>
                    <a:gd name="connsiteX387" fmla="*/ 4043037 w 5575075"/>
                    <a:gd name="connsiteY387" fmla="*/ 3786965 h 5531486"/>
                    <a:gd name="connsiteX388" fmla="*/ 3960593 w 5575075"/>
                    <a:gd name="connsiteY388" fmla="*/ 3806465 h 5531486"/>
                    <a:gd name="connsiteX389" fmla="*/ 3936689 w 5575075"/>
                    <a:gd name="connsiteY389" fmla="*/ 3799248 h 5531486"/>
                    <a:gd name="connsiteX390" fmla="*/ 3888979 w 5575075"/>
                    <a:gd name="connsiteY390" fmla="*/ 3854969 h 5531486"/>
                    <a:gd name="connsiteX391" fmla="*/ 3902739 w 5575075"/>
                    <a:gd name="connsiteY391" fmla="*/ 3875759 h 5531486"/>
                    <a:gd name="connsiteX392" fmla="*/ 3929329 w 5575075"/>
                    <a:gd name="connsiteY392" fmla="*/ 3886580 h 5531486"/>
                    <a:gd name="connsiteX393" fmla="*/ 4031843 w 5575075"/>
                    <a:gd name="connsiteY393" fmla="*/ 3962885 h 5531486"/>
                    <a:gd name="connsiteX394" fmla="*/ 4030171 w 5575075"/>
                    <a:gd name="connsiteY394" fmla="*/ 3986100 h 5531486"/>
                    <a:gd name="connsiteX395" fmla="*/ 3981609 w 5575075"/>
                    <a:gd name="connsiteY395" fmla="*/ 3988599 h 5531486"/>
                    <a:gd name="connsiteX396" fmla="*/ 3888315 w 5575075"/>
                    <a:gd name="connsiteY396" fmla="*/ 3886482 h 5531486"/>
                    <a:gd name="connsiteX397" fmla="*/ 3820963 w 5575075"/>
                    <a:gd name="connsiteY397" fmla="*/ 3882268 h 5531486"/>
                    <a:gd name="connsiteX398" fmla="*/ 3773591 w 5575075"/>
                    <a:gd name="connsiteY398" fmla="*/ 3940754 h 5531486"/>
                    <a:gd name="connsiteX399" fmla="*/ 3740469 w 5575075"/>
                    <a:gd name="connsiteY399" fmla="*/ 3977872 h 5531486"/>
                    <a:gd name="connsiteX400" fmla="*/ 3713459 w 5575075"/>
                    <a:gd name="connsiteY400" fmla="*/ 3968224 h 5531486"/>
                    <a:gd name="connsiteX401" fmla="*/ 3703309 w 5575075"/>
                    <a:gd name="connsiteY401" fmla="*/ 3963276 h 5531486"/>
                    <a:gd name="connsiteX402" fmla="*/ 3626729 w 5575075"/>
                    <a:gd name="connsiteY402" fmla="*/ 3947829 h 5531486"/>
                    <a:gd name="connsiteX403" fmla="*/ 3556023 w 5575075"/>
                    <a:gd name="connsiteY403" fmla="*/ 3953001 h 5531486"/>
                    <a:gd name="connsiteX404" fmla="*/ 3544539 w 5575075"/>
                    <a:gd name="connsiteY404" fmla="*/ 3974034 h 5531486"/>
                    <a:gd name="connsiteX405" fmla="*/ 3584061 w 5575075"/>
                    <a:gd name="connsiteY405" fmla="*/ 4045038 h 5531486"/>
                    <a:gd name="connsiteX406" fmla="*/ 3588281 w 5575075"/>
                    <a:gd name="connsiteY406" fmla="*/ 4144442 h 5531486"/>
                    <a:gd name="connsiteX407" fmla="*/ 3567649 w 5575075"/>
                    <a:gd name="connsiteY407" fmla="*/ 4150301 h 5531486"/>
                    <a:gd name="connsiteX408" fmla="*/ 3517499 w 5575075"/>
                    <a:gd name="connsiteY408" fmla="*/ 4172075 h 5531486"/>
                    <a:gd name="connsiteX409" fmla="*/ 3421821 w 5575075"/>
                    <a:gd name="connsiteY409" fmla="*/ 4258288 h 5531486"/>
                    <a:gd name="connsiteX410" fmla="*/ 3364617 w 5575075"/>
                    <a:gd name="connsiteY410" fmla="*/ 4259022 h 5531486"/>
                    <a:gd name="connsiteX411" fmla="*/ 3260203 w 5575075"/>
                    <a:gd name="connsiteY411" fmla="*/ 4291842 h 5531486"/>
                    <a:gd name="connsiteX412" fmla="*/ 3260729 w 5575075"/>
                    <a:gd name="connsiteY412" fmla="*/ 4290566 h 5531486"/>
                    <a:gd name="connsiteX413" fmla="*/ 3260715 w 5575075"/>
                    <a:gd name="connsiteY413" fmla="*/ 4290577 h 5531486"/>
                    <a:gd name="connsiteX414" fmla="*/ 3115627 w 5575075"/>
                    <a:gd name="connsiteY414" fmla="*/ 4363330 h 5531486"/>
                    <a:gd name="connsiteX415" fmla="*/ 3089369 w 5575075"/>
                    <a:gd name="connsiteY415" fmla="*/ 4392384 h 5531486"/>
                    <a:gd name="connsiteX416" fmla="*/ 3047319 w 5575075"/>
                    <a:gd name="connsiteY416" fmla="*/ 4417951 h 5531486"/>
                    <a:gd name="connsiteX417" fmla="*/ 3011901 w 5575075"/>
                    <a:gd name="connsiteY417" fmla="*/ 4383267 h 5531486"/>
                    <a:gd name="connsiteX418" fmla="*/ 3005041 w 5575075"/>
                    <a:gd name="connsiteY418" fmla="*/ 4354310 h 5531486"/>
                    <a:gd name="connsiteX419" fmla="*/ 3008665 w 5575075"/>
                    <a:gd name="connsiteY419" fmla="*/ 4314522 h 5531486"/>
                    <a:gd name="connsiteX420" fmla="*/ 3012319 w 5575075"/>
                    <a:gd name="connsiteY420" fmla="*/ 4219082 h 5531486"/>
                    <a:gd name="connsiteX421" fmla="*/ 3014971 w 5575075"/>
                    <a:gd name="connsiteY421" fmla="*/ 4115331 h 5531486"/>
                    <a:gd name="connsiteX422" fmla="*/ 3035285 w 5575075"/>
                    <a:gd name="connsiteY422" fmla="*/ 4069575 h 5531486"/>
                    <a:gd name="connsiteX423" fmla="*/ 3092179 w 5575075"/>
                    <a:gd name="connsiteY423" fmla="*/ 3973273 h 5531486"/>
                    <a:gd name="connsiteX424" fmla="*/ 3101759 w 5575075"/>
                    <a:gd name="connsiteY424" fmla="*/ 3931635 h 5531486"/>
                    <a:gd name="connsiteX425" fmla="*/ 3060683 w 5575075"/>
                    <a:gd name="connsiteY425" fmla="*/ 3916963 h 5531486"/>
                    <a:gd name="connsiteX426" fmla="*/ 3035025 w 5575075"/>
                    <a:gd name="connsiteY426" fmla="*/ 3918401 h 5531486"/>
                    <a:gd name="connsiteX427" fmla="*/ 2972099 w 5575075"/>
                    <a:gd name="connsiteY427" fmla="*/ 3838937 h 5531486"/>
                    <a:gd name="connsiteX428" fmla="*/ 2950735 w 5575075"/>
                    <a:gd name="connsiteY428" fmla="*/ 3806125 h 5531486"/>
                    <a:gd name="connsiteX429" fmla="*/ 2908647 w 5575075"/>
                    <a:gd name="connsiteY429" fmla="*/ 3801695 h 5531486"/>
                    <a:gd name="connsiteX430" fmla="*/ 2895651 w 5575075"/>
                    <a:gd name="connsiteY430" fmla="*/ 3801029 h 5531486"/>
                    <a:gd name="connsiteX431" fmla="*/ 2829663 w 5575075"/>
                    <a:gd name="connsiteY431" fmla="*/ 3807939 h 5531486"/>
                    <a:gd name="connsiteX432" fmla="*/ 2732215 w 5575075"/>
                    <a:gd name="connsiteY432" fmla="*/ 3847348 h 5531486"/>
                    <a:gd name="connsiteX433" fmla="*/ 2661599 w 5575075"/>
                    <a:gd name="connsiteY433" fmla="*/ 3885738 h 5531486"/>
                    <a:gd name="connsiteX434" fmla="*/ 2643813 w 5575075"/>
                    <a:gd name="connsiteY434" fmla="*/ 3905891 h 5531486"/>
                    <a:gd name="connsiteX435" fmla="*/ 2639939 w 5575075"/>
                    <a:gd name="connsiteY435" fmla="*/ 3938964 h 5531486"/>
                    <a:gd name="connsiteX436" fmla="*/ 2582997 w 5575075"/>
                    <a:gd name="connsiteY436" fmla="*/ 3965010 h 5531486"/>
                    <a:gd name="connsiteX437" fmla="*/ 2499259 w 5575075"/>
                    <a:gd name="connsiteY437" fmla="*/ 3917872 h 5531486"/>
                    <a:gd name="connsiteX438" fmla="*/ 2473793 w 5575075"/>
                    <a:gd name="connsiteY438" fmla="*/ 3874317 h 5531486"/>
                    <a:gd name="connsiteX439" fmla="*/ 2438431 w 5575075"/>
                    <a:gd name="connsiteY439" fmla="*/ 3832531 h 5531486"/>
                    <a:gd name="connsiteX440" fmla="*/ 2295699 w 5575075"/>
                    <a:gd name="connsiteY440" fmla="*/ 3724561 h 5531486"/>
                    <a:gd name="connsiteX441" fmla="*/ 2226407 w 5575075"/>
                    <a:gd name="connsiteY441" fmla="*/ 3629571 h 5531486"/>
                    <a:gd name="connsiteX442" fmla="*/ 2235233 w 5575075"/>
                    <a:gd name="connsiteY442" fmla="*/ 3586338 h 5531486"/>
                    <a:gd name="connsiteX443" fmla="*/ 2211799 w 5575075"/>
                    <a:gd name="connsiteY443" fmla="*/ 3503752 h 5531486"/>
                    <a:gd name="connsiteX444" fmla="*/ 2181943 w 5575075"/>
                    <a:gd name="connsiteY444" fmla="*/ 3516943 h 5531486"/>
                    <a:gd name="connsiteX445" fmla="*/ 2131211 w 5575075"/>
                    <a:gd name="connsiteY445" fmla="*/ 3529304 h 5531486"/>
                    <a:gd name="connsiteX446" fmla="*/ 2031167 w 5575075"/>
                    <a:gd name="connsiteY446" fmla="*/ 3398148 h 5531486"/>
                    <a:gd name="connsiteX447" fmla="*/ 1920313 w 5575075"/>
                    <a:gd name="connsiteY447" fmla="*/ 3256506 h 5531486"/>
                    <a:gd name="connsiteX448" fmla="*/ 1914445 w 5575075"/>
                    <a:gd name="connsiteY448" fmla="*/ 3254410 h 5531486"/>
                    <a:gd name="connsiteX449" fmla="*/ 1822139 w 5575075"/>
                    <a:gd name="connsiteY449" fmla="*/ 3238667 h 5531486"/>
                    <a:gd name="connsiteX450" fmla="*/ 1809563 w 5575075"/>
                    <a:gd name="connsiteY450" fmla="*/ 3236826 h 5531486"/>
                    <a:gd name="connsiteX451" fmla="*/ 1727507 w 5575075"/>
                    <a:gd name="connsiteY451" fmla="*/ 3184987 h 5531486"/>
                    <a:gd name="connsiteX452" fmla="*/ 1588659 w 5575075"/>
                    <a:gd name="connsiteY452" fmla="*/ 3188403 h 5531486"/>
                    <a:gd name="connsiteX453" fmla="*/ 1576921 w 5575075"/>
                    <a:gd name="connsiteY453" fmla="*/ 3184211 h 5531486"/>
                    <a:gd name="connsiteX454" fmla="*/ 1558907 w 5575075"/>
                    <a:gd name="connsiteY454" fmla="*/ 3160547 h 5531486"/>
                    <a:gd name="connsiteX455" fmla="*/ 1532773 w 5575075"/>
                    <a:gd name="connsiteY455" fmla="*/ 3111453 h 5531486"/>
                    <a:gd name="connsiteX456" fmla="*/ 1521037 w 5575075"/>
                    <a:gd name="connsiteY456" fmla="*/ 3107261 h 5531486"/>
                    <a:gd name="connsiteX457" fmla="*/ 1483481 w 5575075"/>
                    <a:gd name="connsiteY457" fmla="*/ 3093847 h 5531486"/>
                    <a:gd name="connsiteX458" fmla="*/ 1473653 w 5575075"/>
                    <a:gd name="connsiteY458" fmla="*/ 3128770 h 5531486"/>
                    <a:gd name="connsiteX459" fmla="*/ 1475067 w 5575075"/>
                    <a:gd name="connsiteY459" fmla="*/ 3154455 h 5531486"/>
                    <a:gd name="connsiteX460" fmla="*/ 1470449 w 5575075"/>
                    <a:gd name="connsiteY460" fmla="*/ 3167384 h 5531486"/>
                    <a:gd name="connsiteX461" fmla="*/ 1439925 w 5575075"/>
                    <a:gd name="connsiteY461" fmla="*/ 3175035 h 5531486"/>
                    <a:gd name="connsiteX462" fmla="*/ 1368591 w 5575075"/>
                    <a:gd name="connsiteY462" fmla="*/ 3137628 h 5531486"/>
                    <a:gd name="connsiteX463" fmla="*/ 1327935 w 5575075"/>
                    <a:gd name="connsiteY463" fmla="*/ 3121781 h 5531486"/>
                    <a:gd name="connsiteX464" fmla="*/ 1301113 w 5575075"/>
                    <a:gd name="connsiteY464" fmla="*/ 3104249 h 5531486"/>
                    <a:gd name="connsiteX465" fmla="*/ 1252241 w 5575075"/>
                    <a:gd name="connsiteY465" fmla="*/ 3085467 h 5531486"/>
                    <a:gd name="connsiteX466" fmla="*/ 1234217 w 5575075"/>
                    <a:gd name="connsiteY466" fmla="*/ 3080355 h 5531486"/>
                    <a:gd name="connsiteX467" fmla="*/ 1169927 w 5575075"/>
                    <a:gd name="connsiteY467" fmla="*/ 3045462 h 5531486"/>
                    <a:gd name="connsiteX468" fmla="*/ 1130539 w 5575075"/>
                    <a:gd name="connsiteY468" fmla="*/ 3007538 h 5531486"/>
                    <a:gd name="connsiteX469" fmla="*/ 1122659 w 5575075"/>
                    <a:gd name="connsiteY469" fmla="*/ 3007374 h 5531486"/>
                    <a:gd name="connsiteX470" fmla="*/ 1063367 w 5575075"/>
                    <a:gd name="connsiteY470" fmla="*/ 3032581 h 5531486"/>
                    <a:gd name="connsiteX471" fmla="*/ 1038081 w 5575075"/>
                    <a:gd name="connsiteY471" fmla="*/ 2962586 h 5531486"/>
                    <a:gd name="connsiteX472" fmla="*/ 1046897 w 5575075"/>
                    <a:gd name="connsiteY472" fmla="*/ 2937904 h 5531486"/>
                    <a:gd name="connsiteX473" fmla="*/ 1174277 w 5575075"/>
                    <a:gd name="connsiteY473" fmla="*/ 2899910 h 5531486"/>
                    <a:gd name="connsiteX474" fmla="*/ 1208825 w 5575075"/>
                    <a:gd name="connsiteY474" fmla="*/ 2888395 h 5531486"/>
                    <a:gd name="connsiteX475" fmla="*/ 1215935 w 5575075"/>
                    <a:gd name="connsiteY475" fmla="*/ 2924066 h 5531486"/>
                    <a:gd name="connsiteX476" fmla="*/ 1206767 w 5575075"/>
                    <a:gd name="connsiteY476" fmla="*/ 2983080 h 5531486"/>
                    <a:gd name="connsiteX477" fmla="*/ 1208349 w 5575075"/>
                    <a:gd name="connsiteY477" fmla="*/ 3000875 h 5531486"/>
                    <a:gd name="connsiteX478" fmla="*/ 1230067 w 5575075"/>
                    <a:gd name="connsiteY478" fmla="*/ 2999354 h 5531486"/>
                    <a:gd name="connsiteX479" fmla="*/ 1317515 w 5575075"/>
                    <a:gd name="connsiteY479" fmla="*/ 3002759 h 5531486"/>
                    <a:gd name="connsiteX480" fmla="*/ 1352723 w 5575075"/>
                    <a:gd name="connsiteY480" fmla="*/ 3015335 h 5531486"/>
                    <a:gd name="connsiteX481" fmla="*/ 1378371 w 5575075"/>
                    <a:gd name="connsiteY481" fmla="*/ 3032447 h 5531486"/>
                    <a:gd name="connsiteX482" fmla="*/ 1467833 w 5575075"/>
                    <a:gd name="connsiteY482" fmla="*/ 3033921 h 5531486"/>
                    <a:gd name="connsiteX483" fmla="*/ 1471105 w 5575075"/>
                    <a:gd name="connsiteY483" fmla="*/ 3028464 h 5531486"/>
                    <a:gd name="connsiteX484" fmla="*/ 1534909 w 5575075"/>
                    <a:gd name="connsiteY484" fmla="*/ 3031374 h 5531486"/>
                    <a:gd name="connsiteX485" fmla="*/ 1584449 w 5575075"/>
                    <a:gd name="connsiteY485" fmla="*/ 3055696 h 5531486"/>
                    <a:gd name="connsiteX486" fmla="*/ 1622595 w 5575075"/>
                    <a:gd name="connsiteY486" fmla="*/ 3060045 h 5531486"/>
                    <a:gd name="connsiteX487" fmla="*/ 1746329 w 5575075"/>
                    <a:gd name="connsiteY487" fmla="*/ 3098941 h 5531486"/>
                    <a:gd name="connsiteX488" fmla="*/ 1779355 w 5575075"/>
                    <a:gd name="connsiteY488" fmla="*/ 3121338 h 5531486"/>
                    <a:gd name="connsiteX489" fmla="*/ 1811041 w 5575075"/>
                    <a:gd name="connsiteY489" fmla="*/ 3132657 h 5531486"/>
                    <a:gd name="connsiteX490" fmla="*/ 1860095 w 5575075"/>
                    <a:gd name="connsiteY490" fmla="*/ 3124998 h 5531486"/>
                    <a:gd name="connsiteX491" fmla="*/ 1875103 w 5575075"/>
                    <a:gd name="connsiteY491" fmla="*/ 3123733 h 5531486"/>
                    <a:gd name="connsiteX492" fmla="*/ 1908289 w 5575075"/>
                    <a:gd name="connsiteY492" fmla="*/ 3156791 h 5531486"/>
                    <a:gd name="connsiteX493" fmla="*/ 1932687 w 5575075"/>
                    <a:gd name="connsiteY493" fmla="*/ 3158878 h 5531486"/>
                    <a:gd name="connsiteX494" fmla="*/ 1952141 w 5575075"/>
                    <a:gd name="connsiteY494" fmla="*/ 3152575 h 5531486"/>
                    <a:gd name="connsiteX495" fmla="*/ 1961187 w 5575075"/>
                    <a:gd name="connsiteY495" fmla="*/ 3171710 h 5531486"/>
                    <a:gd name="connsiteX496" fmla="*/ 2022665 w 5575075"/>
                    <a:gd name="connsiteY496" fmla="*/ 3299691 h 5531486"/>
                    <a:gd name="connsiteX497" fmla="*/ 2042769 w 5575075"/>
                    <a:gd name="connsiteY497" fmla="*/ 3336028 h 5531486"/>
                    <a:gd name="connsiteX498" fmla="*/ 2092109 w 5575075"/>
                    <a:gd name="connsiteY498" fmla="*/ 3423892 h 5531486"/>
                    <a:gd name="connsiteX499" fmla="*/ 2139817 w 5575075"/>
                    <a:gd name="connsiteY499" fmla="*/ 3423704 h 5531486"/>
                    <a:gd name="connsiteX500" fmla="*/ 2188363 w 5575075"/>
                    <a:gd name="connsiteY500" fmla="*/ 3421166 h 5531486"/>
                    <a:gd name="connsiteX501" fmla="*/ 2231453 w 5575075"/>
                    <a:gd name="connsiteY501" fmla="*/ 3433905 h 5531486"/>
                    <a:gd name="connsiteX502" fmla="*/ 2306315 w 5575075"/>
                    <a:gd name="connsiteY502" fmla="*/ 3454019 h 5531486"/>
                    <a:gd name="connsiteX503" fmla="*/ 2397677 w 5575075"/>
                    <a:gd name="connsiteY503" fmla="*/ 3513158 h 5531486"/>
                    <a:gd name="connsiteX504" fmla="*/ 2406139 w 5575075"/>
                    <a:gd name="connsiteY504" fmla="*/ 3522808 h 5531486"/>
                    <a:gd name="connsiteX505" fmla="*/ 2562479 w 5575075"/>
                    <a:gd name="connsiteY505" fmla="*/ 3585277 h 5531486"/>
                    <a:gd name="connsiteX506" fmla="*/ 2603555 w 5575075"/>
                    <a:gd name="connsiteY506" fmla="*/ 3599949 h 5531486"/>
                    <a:gd name="connsiteX507" fmla="*/ 2601933 w 5575075"/>
                    <a:gd name="connsiteY507" fmla="*/ 3656357 h 5531486"/>
                    <a:gd name="connsiteX508" fmla="*/ 2590933 w 5575075"/>
                    <a:gd name="connsiteY508" fmla="*/ 3690861 h 5531486"/>
                    <a:gd name="connsiteX509" fmla="*/ 2667855 w 5575075"/>
                    <a:gd name="connsiteY509" fmla="*/ 3616290 h 5531486"/>
                    <a:gd name="connsiteX510" fmla="*/ 2710705 w 5575075"/>
                    <a:gd name="connsiteY510" fmla="*/ 3603764 h 5531486"/>
                    <a:gd name="connsiteX511" fmla="*/ 2799309 w 5575075"/>
                    <a:gd name="connsiteY511" fmla="*/ 3644690 h 5531486"/>
                    <a:gd name="connsiteX512" fmla="*/ 2824127 w 5575075"/>
                    <a:gd name="connsiteY512" fmla="*/ 3645602 h 5531486"/>
                    <a:gd name="connsiteX513" fmla="*/ 2821121 w 5575075"/>
                    <a:gd name="connsiteY513" fmla="*/ 3620674 h 5531486"/>
                    <a:gd name="connsiteX514" fmla="*/ 2847559 w 5575075"/>
                    <a:gd name="connsiteY514" fmla="*/ 3565179 h 5531486"/>
                    <a:gd name="connsiteX515" fmla="*/ 2864419 w 5575075"/>
                    <a:gd name="connsiteY515" fmla="*/ 3551322 h 5531486"/>
                    <a:gd name="connsiteX516" fmla="*/ 2910715 w 5575075"/>
                    <a:gd name="connsiteY516" fmla="*/ 3525449 h 5531486"/>
                    <a:gd name="connsiteX517" fmla="*/ 2964519 w 5575075"/>
                    <a:gd name="connsiteY517" fmla="*/ 3571173 h 5531486"/>
                    <a:gd name="connsiteX518" fmla="*/ 2991409 w 5575075"/>
                    <a:gd name="connsiteY518" fmla="*/ 3621862 h 5531486"/>
                    <a:gd name="connsiteX519" fmla="*/ 3034755 w 5575075"/>
                    <a:gd name="connsiteY519" fmla="*/ 3622766 h 5531486"/>
                    <a:gd name="connsiteX520" fmla="*/ 3084399 w 5575075"/>
                    <a:gd name="connsiteY520" fmla="*/ 3606042 h 5531486"/>
                    <a:gd name="connsiteX521" fmla="*/ 3100631 w 5575075"/>
                    <a:gd name="connsiteY521" fmla="*/ 3675453 h 5531486"/>
                    <a:gd name="connsiteX522" fmla="*/ 3094409 w 5575075"/>
                    <a:gd name="connsiteY522" fmla="*/ 3707688 h 5531486"/>
                    <a:gd name="connsiteX523" fmla="*/ 3146373 w 5575075"/>
                    <a:gd name="connsiteY523" fmla="*/ 3747454 h 5531486"/>
                    <a:gd name="connsiteX524" fmla="*/ 3161221 w 5575075"/>
                    <a:gd name="connsiteY524" fmla="*/ 3735528 h 5531486"/>
                    <a:gd name="connsiteX525" fmla="*/ 3187307 w 5575075"/>
                    <a:gd name="connsiteY525" fmla="*/ 3714364 h 5531486"/>
                    <a:gd name="connsiteX526" fmla="*/ 3227895 w 5575075"/>
                    <a:gd name="connsiteY526" fmla="*/ 3697056 h 5531486"/>
                    <a:gd name="connsiteX527" fmla="*/ 3258247 w 5575075"/>
                    <a:gd name="connsiteY527" fmla="*/ 3697294 h 5531486"/>
                    <a:gd name="connsiteX528" fmla="*/ 3261921 w 5575075"/>
                    <a:gd name="connsiteY528" fmla="*/ 3727762 h 5531486"/>
                    <a:gd name="connsiteX529" fmla="*/ 3205103 w 5575075"/>
                    <a:gd name="connsiteY529" fmla="*/ 3838671 h 5531486"/>
                    <a:gd name="connsiteX530" fmla="*/ 3113963 w 5575075"/>
                    <a:gd name="connsiteY530" fmla="*/ 4004909 h 5531486"/>
                    <a:gd name="connsiteX531" fmla="*/ 3039607 w 5575075"/>
                    <a:gd name="connsiteY531" fmla="*/ 4142685 h 5531486"/>
                    <a:gd name="connsiteX532" fmla="*/ 3044961 w 5575075"/>
                    <a:gd name="connsiteY532" fmla="*/ 4168452 h 5531486"/>
                    <a:gd name="connsiteX533" fmla="*/ 3070875 w 5575075"/>
                    <a:gd name="connsiteY533" fmla="*/ 4155179 h 5531486"/>
                    <a:gd name="connsiteX534" fmla="*/ 3106941 w 5575075"/>
                    <a:gd name="connsiteY534" fmla="*/ 4128302 h 5531486"/>
                    <a:gd name="connsiteX535" fmla="*/ 3203711 w 5575075"/>
                    <a:gd name="connsiteY535" fmla="*/ 4101905 h 5531486"/>
                    <a:gd name="connsiteX536" fmla="*/ 3253433 w 5575075"/>
                    <a:gd name="connsiteY536" fmla="*/ 4099786 h 5531486"/>
                    <a:gd name="connsiteX537" fmla="*/ 3295777 w 5575075"/>
                    <a:gd name="connsiteY537" fmla="*/ 4092381 h 5531486"/>
                    <a:gd name="connsiteX538" fmla="*/ 3324631 w 5575075"/>
                    <a:gd name="connsiteY538" fmla="*/ 4070881 h 5531486"/>
                    <a:gd name="connsiteX539" fmla="*/ 3393347 w 5575075"/>
                    <a:gd name="connsiteY539" fmla="*/ 3974825 h 5531486"/>
                    <a:gd name="connsiteX540" fmla="*/ 3471149 w 5575075"/>
                    <a:gd name="connsiteY540" fmla="*/ 3823701 h 5531486"/>
                    <a:gd name="connsiteX541" fmla="*/ 3528949 w 5575075"/>
                    <a:gd name="connsiteY541" fmla="*/ 3758204 h 5531486"/>
                    <a:gd name="connsiteX542" fmla="*/ 3567775 w 5575075"/>
                    <a:gd name="connsiteY542" fmla="*/ 3749542 h 5531486"/>
                    <a:gd name="connsiteX543" fmla="*/ 3574385 w 5575075"/>
                    <a:gd name="connsiteY543" fmla="*/ 3608773 h 5531486"/>
                    <a:gd name="connsiteX544" fmla="*/ 3597543 w 5575075"/>
                    <a:gd name="connsiteY544" fmla="*/ 3577286 h 5531486"/>
                    <a:gd name="connsiteX545" fmla="*/ 3599183 w 5575075"/>
                    <a:gd name="connsiteY545" fmla="*/ 3483776 h 5531486"/>
                    <a:gd name="connsiteX546" fmla="*/ 3593583 w 5575075"/>
                    <a:gd name="connsiteY546" fmla="*/ 3477235 h 5531486"/>
                    <a:gd name="connsiteX547" fmla="*/ 3592053 w 5575075"/>
                    <a:gd name="connsiteY547" fmla="*/ 3477709 h 5531486"/>
                    <a:gd name="connsiteX548" fmla="*/ 3486465 w 5575075"/>
                    <a:gd name="connsiteY548" fmla="*/ 3510109 h 5531486"/>
                    <a:gd name="connsiteX549" fmla="*/ 3400409 w 5575075"/>
                    <a:gd name="connsiteY549" fmla="*/ 3513768 h 5531486"/>
                    <a:gd name="connsiteX550" fmla="*/ 3355015 w 5575075"/>
                    <a:gd name="connsiteY550" fmla="*/ 3440668 h 5531486"/>
                    <a:gd name="connsiteX551" fmla="*/ 3354749 w 5575075"/>
                    <a:gd name="connsiteY551" fmla="*/ 3378394 h 5531486"/>
                    <a:gd name="connsiteX552" fmla="*/ 3370341 w 5575075"/>
                    <a:gd name="connsiteY552" fmla="*/ 3349567 h 5531486"/>
                    <a:gd name="connsiteX553" fmla="*/ 3479615 w 5575075"/>
                    <a:gd name="connsiteY553" fmla="*/ 3292025 h 5531486"/>
                    <a:gd name="connsiteX554" fmla="*/ 3505191 w 5575075"/>
                    <a:gd name="connsiteY554" fmla="*/ 3276025 h 5531486"/>
                    <a:gd name="connsiteX555" fmla="*/ 3535875 w 5575075"/>
                    <a:gd name="connsiteY555" fmla="*/ 3223485 h 5531486"/>
                    <a:gd name="connsiteX556" fmla="*/ 3527973 w 5575075"/>
                    <a:gd name="connsiteY556" fmla="*/ 3149223 h 5531486"/>
                    <a:gd name="connsiteX557" fmla="*/ 3563691 w 5575075"/>
                    <a:gd name="connsiteY557" fmla="*/ 3101127 h 5531486"/>
                    <a:gd name="connsiteX558" fmla="*/ 3569553 w 5575075"/>
                    <a:gd name="connsiteY558" fmla="*/ 3066179 h 5531486"/>
                    <a:gd name="connsiteX559" fmla="*/ 3541029 w 5575075"/>
                    <a:gd name="connsiteY559" fmla="*/ 3034823 h 5531486"/>
                    <a:gd name="connsiteX560" fmla="*/ 3531629 w 5575075"/>
                    <a:gd name="connsiteY560" fmla="*/ 3012945 h 5531486"/>
                    <a:gd name="connsiteX561" fmla="*/ 3555193 w 5575075"/>
                    <a:gd name="connsiteY561" fmla="*/ 2998872 h 5531486"/>
                    <a:gd name="connsiteX562" fmla="*/ 3618773 w 5575075"/>
                    <a:gd name="connsiteY562" fmla="*/ 3013645 h 5531486"/>
                    <a:gd name="connsiteX563" fmla="*/ 3657693 w 5575075"/>
                    <a:gd name="connsiteY563" fmla="*/ 3019609 h 5531486"/>
                    <a:gd name="connsiteX564" fmla="*/ 3697539 w 5575075"/>
                    <a:gd name="connsiteY564" fmla="*/ 3037809 h 5531486"/>
                    <a:gd name="connsiteX565" fmla="*/ 3704349 w 5575075"/>
                    <a:gd name="connsiteY565" fmla="*/ 3107712 h 5531486"/>
                    <a:gd name="connsiteX566" fmla="*/ 3693877 w 5575075"/>
                    <a:gd name="connsiteY566" fmla="*/ 3155566 h 5531486"/>
                    <a:gd name="connsiteX567" fmla="*/ 3688867 w 5575075"/>
                    <a:gd name="connsiteY567" fmla="*/ 3243736 h 5531486"/>
                    <a:gd name="connsiteX568" fmla="*/ 3719575 w 5575075"/>
                    <a:gd name="connsiteY568" fmla="*/ 3283808 h 5531486"/>
                    <a:gd name="connsiteX569" fmla="*/ 3751609 w 5575075"/>
                    <a:gd name="connsiteY569" fmla="*/ 3260854 h 5531486"/>
                    <a:gd name="connsiteX570" fmla="*/ 3778775 w 5575075"/>
                    <a:gd name="connsiteY570" fmla="*/ 3225578 h 5531486"/>
                    <a:gd name="connsiteX571" fmla="*/ 3826413 w 5575075"/>
                    <a:gd name="connsiteY571" fmla="*/ 3210844 h 5531486"/>
                    <a:gd name="connsiteX572" fmla="*/ 3866583 w 5575075"/>
                    <a:gd name="connsiteY572" fmla="*/ 3194764 h 5531486"/>
                    <a:gd name="connsiteX573" fmla="*/ 3875385 w 5575075"/>
                    <a:gd name="connsiteY573" fmla="*/ 3170127 h 5531486"/>
                    <a:gd name="connsiteX574" fmla="*/ 3967613 w 5575075"/>
                    <a:gd name="connsiteY574" fmla="*/ 3041672 h 5531486"/>
                    <a:gd name="connsiteX575" fmla="*/ 3984961 w 5575075"/>
                    <a:gd name="connsiteY575" fmla="*/ 2985691 h 5531486"/>
                    <a:gd name="connsiteX576" fmla="*/ 3974289 w 5575075"/>
                    <a:gd name="connsiteY576" fmla="*/ 2911764 h 5531486"/>
                    <a:gd name="connsiteX577" fmla="*/ 3953551 w 5575075"/>
                    <a:gd name="connsiteY577" fmla="*/ 2828950 h 5531486"/>
                    <a:gd name="connsiteX578" fmla="*/ 3871573 w 5575075"/>
                    <a:gd name="connsiteY578" fmla="*/ 2695156 h 5531486"/>
                    <a:gd name="connsiteX579" fmla="*/ 3856035 w 5575075"/>
                    <a:gd name="connsiteY579" fmla="*/ 2608908 h 5531486"/>
                    <a:gd name="connsiteX580" fmla="*/ 3937611 w 5575075"/>
                    <a:gd name="connsiteY580" fmla="*/ 2480617 h 5531486"/>
                    <a:gd name="connsiteX581" fmla="*/ 3980549 w 5575075"/>
                    <a:gd name="connsiteY581" fmla="*/ 2464204 h 5531486"/>
                    <a:gd name="connsiteX582" fmla="*/ 3939181 w 5575075"/>
                    <a:gd name="connsiteY582" fmla="*/ 2387250 h 5531486"/>
                    <a:gd name="connsiteX583" fmla="*/ 3909895 w 5575075"/>
                    <a:gd name="connsiteY583" fmla="*/ 2335778 h 5531486"/>
                    <a:gd name="connsiteX584" fmla="*/ 3888255 w 5575075"/>
                    <a:gd name="connsiteY584" fmla="*/ 2333340 h 5531486"/>
                    <a:gd name="connsiteX585" fmla="*/ 3866619 w 5575075"/>
                    <a:gd name="connsiteY585" fmla="*/ 2349426 h 5531486"/>
                    <a:gd name="connsiteX586" fmla="*/ 3839107 w 5575075"/>
                    <a:gd name="connsiteY586" fmla="*/ 2344890 h 5531486"/>
                    <a:gd name="connsiteX587" fmla="*/ 3835327 w 5575075"/>
                    <a:gd name="connsiteY587" fmla="*/ 2318404 h 5531486"/>
                    <a:gd name="connsiteX588" fmla="*/ 3829017 w 5575075"/>
                    <a:gd name="connsiteY588" fmla="*/ 2243389 h 5531486"/>
                    <a:gd name="connsiteX589" fmla="*/ 3841171 w 5575075"/>
                    <a:gd name="connsiteY589" fmla="*/ 2209365 h 5531486"/>
                    <a:gd name="connsiteX590" fmla="*/ 3847451 w 5575075"/>
                    <a:gd name="connsiteY590" fmla="*/ 2173244 h 5531486"/>
                    <a:gd name="connsiteX591" fmla="*/ 3818167 w 5575075"/>
                    <a:gd name="connsiteY591" fmla="*/ 2121773 h 5531486"/>
                    <a:gd name="connsiteX592" fmla="*/ 3832771 w 5575075"/>
                    <a:gd name="connsiteY592" fmla="*/ 2158739 h 5531486"/>
                    <a:gd name="connsiteX593" fmla="*/ 3823887 w 5575075"/>
                    <a:gd name="connsiteY593" fmla="*/ 2187316 h 5531486"/>
                    <a:gd name="connsiteX594" fmla="*/ 3758953 w 5575075"/>
                    <a:gd name="connsiteY594" fmla="*/ 2124434 h 5531486"/>
                    <a:gd name="connsiteX595" fmla="*/ 3781581 w 5575075"/>
                    <a:gd name="connsiteY595" fmla="*/ 2061080 h 5531486"/>
                    <a:gd name="connsiteX596" fmla="*/ 3828445 w 5575075"/>
                    <a:gd name="connsiteY596" fmla="*/ 1970661 h 5531486"/>
                    <a:gd name="connsiteX597" fmla="*/ 3815439 w 5575075"/>
                    <a:gd name="connsiteY597" fmla="*/ 1951463 h 5531486"/>
                    <a:gd name="connsiteX598" fmla="*/ 3749087 w 5575075"/>
                    <a:gd name="connsiteY598" fmla="*/ 1918503 h 5531486"/>
                    <a:gd name="connsiteX599" fmla="*/ 3742611 w 5575075"/>
                    <a:gd name="connsiteY599" fmla="*/ 1851365 h 5531486"/>
                    <a:gd name="connsiteX600" fmla="*/ 3743357 w 5575075"/>
                    <a:gd name="connsiteY600" fmla="*/ 1815913 h 5531486"/>
                    <a:gd name="connsiteX601" fmla="*/ 3691439 w 5575075"/>
                    <a:gd name="connsiteY601" fmla="*/ 1809274 h 5531486"/>
                    <a:gd name="connsiteX602" fmla="*/ 3629373 w 5575075"/>
                    <a:gd name="connsiteY602" fmla="*/ 1816210 h 5531486"/>
                    <a:gd name="connsiteX603" fmla="*/ 3597919 w 5575075"/>
                    <a:gd name="connsiteY603" fmla="*/ 1811589 h 5531486"/>
                    <a:gd name="connsiteX604" fmla="*/ 3557139 w 5575075"/>
                    <a:gd name="connsiteY604" fmla="*/ 1744106 h 5531486"/>
                    <a:gd name="connsiteX605" fmla="*/ 3593773 w 5575075"/>
                    <a:gd name="connsiteY605" fmla="*/ 1671201 h 5531486"/>
                    <a:gd name="connsiteX606" fmla="*/ 3621363 w 5575075"/>
                    <a:gd name="connsiteY606" fmla="*/ 1653274 h 5531486"/>
                    <a:gd name="connsiteX607" fmla="*/ 3636869 w 5575075"/>
                    <a:gd name="connsiteY607" fmla="*/ 1609864 h 5531486"/>
                    <a:gd name="connsiteX608" fmla="*/ 3606337 w 5575075"/>
                    <a:gd name="connsiteY608" fmla="*/ 1598958 h 5531486"/>
                    <a:gd name="connsiteX609" fmla="*/ 3578911 w 5575075"/>
                    <a:gd name="connsiteY609" fmla="*/ 1609007 h 5531486"/>
                    <a:gd name="connsiteX610" fmla="*/ 3523055 w 5575075"/>
                    <a:gd name="connsiteY610" fmla="*/ 1620805 h 5531486"/>
                    <a:gd name="connsiteX611" fmla="*/ 3480949 w 5575075"/>
                    <a:gd name="connsiteY611" fmla="*/ 1616349 h 5531486"/>
                    <a:gd name="connsiteX612" fmla="*/ 3477753 w 5575075"/>
                    <a:gd name="connsiteY612" fmla="*/ 1580811 h 5531486"/>
                    <a:gd name="connsiteX613" fmla="*/ 3484623 w 5575075"/>
                    <a:gd name="connsiteY613" fmla="*/ 1554161 h 5531486"/>
                    <a:gd name="connsiteX614" fmla="*/ 3458037 w 5575075"/>
                    <a:gd name="connsiteY614" fmla="*/ 1561863 h 5531486"/>
                    <a:gd name="connsiteX615" fmla="*/ 3410731 w 5575075"/>
                    <a:gd name="connsiteY615" fmla="*/ 1560841 h 5531486"/>
                    <a:gd name="connsiteX616" fmla="*/ 3386831 w 5575075"/>
                    <a:gd name="connsiteY616" fmla="*/ 1572148 h 5531486"/>
                    <a:gd name="connsiteX617" fmla="*/ 3336851 w 5575075"/>
                    <a:gd name="connsiteY617" fmla="*/ 1604567 h 5531486"/>
                    <a:gd name="connsiteX618" fmla="*/ 3286445 w 5575075"/>
                    <a:gd name="connsiteY618" fmla="*/ 1619636 h 5531486"/>
                    <a:gd name="connsiteX619" fmla="*/ 3245767 w 5575075"/>
                    <a:gd name="connsiteY619" fmla="*/ 1622304 h 5531486"/>
                    <a:gd name="connsiteX620" fmla="*/ 3198215 w 5575075"/>
                    <a:gd name="connsiteY620" fmla="*/ 1633100 h 5531486"/>
                    <a:gd name="connsiteX621" fmla="*/ 3177841 w 5575075"/>
                    <a:gd name="connsiteY621" fmla="*/ 1664188 h 5531486"/>
                    <a:gd name="connsiteX622" fmla="*/ 3114099 w 5575075"/>
                    <a:gd name="connsiteY622" fmla="*/ 1675816 h 5531486"/>
                    <a:gd name="connsiteX623" fmla="*/ 3080039 w 5575075"/>
                    <a:gd name="connsiteY623" fmla="*/ 1645129 h 5531486"/>
                    <a:gd name="connsiteX624" fmla="*/ 3032641 w 5575075"/>
                    <a:gd name="connsiteY624" fmla="*/ 1611001 h 5531486"/>
                    <a:gd name="connsiteX625" fmla="*/ 3005369 w 5575075"/>
                    <a:gd name="connsiteY625" fmla="*/ 1557603 h 5531486"/>
                    <a:gd name="connsiteX626" fmla="*/ 3008285 w 5575075"/>
                    <a:gd name="connsiteY626" fmla="*/ 1475299 h 5531486"/>
                    <a:gd name="connsiteX627" fmla="*/ 3014145 w 5575075"/>
                    <a:gd name="connsiteY627" fmla="*/ 1440351 h 5531486"/>
                    <a:gd name="connsiteX628" fmla="*/ 3049709 w 5575075"/>
                    <a:gd name="connsiteY628" fmla="*/ 1437178 h 5531486"/>
                    <a:gd name="connsiteX629" fmla="*/ 3203717 w 5575075"/>
                    <a:gd name="connsiteY629" fmla="*/ 1502772 h 5531486"/>
                    <a:gd name="connsiteX630" fmla="*/ 3307555 w 5575075"/>
                    <a:gd name="connsiteY630" fmla="*/ 1516050 h 5531486"/>
                    <a:gd name="connsiteX631" fmla="*/ 3343367 w 5575075"/>
                    <a:gd name="connsiteY631" fmla="*/ 1501059 h 5531486"/>
                    <a:gd name="connsiteX632" fmla="*/ 3412863 w 5575075"/>
                    <a:gd name="connsiteY632" fmla="*/ 1365809 h 5531486"/>
                    <a:gd name="connsiteX633" fmla="*/ 3388459 w 5575075"/>
                    <a:gd name="connsiteY633" fmla="*/ 1382228 h 5531486"/>
                    <a:gd name="connsiteX634" fmla="*/ 3324217 w 5575075"/>
                    <a:gd name="connsiteY634" fmla="*/ 1398969 h 5531486"/>
                    <a:gd name="connsiteX635" fmla="*/ 3260803 w 5575075"/>
                    <a:gd name="connsiteY635" fmla="*/ 1376317 h 5531486"/>
                    <a:gd name="connsiteX636" fmla="*/ 3222381 w 5575075"/>
                    <a:gd name="connsiteY636" fmla="*/ 1346719 h 5531486"/>
                    <a:gd name="connsiteX637" fmla="*/ 3241497 w 5575075"/>
                    <a:gd name="connsiteY637" fmla="*/ 1319150 h 5531486"/>
                    <a:gd name="connsiteX638" fmla="*/ 3260447 w 5575075"/>
                    <a:gd name="connsiteY638" fmla="*/ 1299460 h 5531486"/>
                    <a:gd name="connsiteX639" fmla="*/ 3233603 w 5575075"/>
                    <a:gd name="connsiteY639" fmla="*/ 1281934 h 5531486"/>
                    <a:gd name="connsiteX640" fmla="*/ 3222869 w 5575075"/>
                    <a:gd name="connsiteY640" fmla="*/ 1286038 h 5531486"/>
                    <a:gd name="connsiteX641" fmla="*/ 3127845 w 5575075"/>
                    <a:gd name="connsiteY641" fmla="*/ 1303690 h 5531486"/>
                    <a:gd name="connsiteX642" fmla="*/ 3105615 w 5575075"/>
                    <a:gd name="connsiteY642" fmla="*/ 1291781 h 5531486"/>
                    <a:gd name="connsiteX643" fmla="*/ 3078093 w 5575075"/>
                    <a:gd name="connsiteY643" fmla="*/ 1250200 h 5531486"/>
                    <a:gd name="connsiteX644" fmla="*/ 3006633 w 5575075"/>
                    <a:gd name="connsiteY644" fmla="*/ 1253781 h 5531486"/>
                    <a:gd name="connsiteX645" fmla="*/ 2991041 w 5575075"/>
                    <a:gd name="connsiteY645" fmla="*/ 1282607 h 5531486"/>
                    <a:gd name="connsiteX646" fmla="*/ 2967475 w 5575075"/>
                    <a:gd name="connsiteY646" fmla="*/ 1296680 h 5531486"/>
                    <a:gd name="connsiteX647" fmla="*/ 2948681 w 5575075"/>
                    <a:gd name="connsiteY647" fmla="*/ 1271445 h 5531486"/>
                    <a:gd name="connsiteX648" fmla="*/ 2950431 w 5575075"/>
                    <a:gd name="connsiteY648" fmla="*/ 1225768 h 5531486"/>
                    <a:gd name="connsiteX649" fmla="*/ 2939857 w 5575075"/>
                    <a:gd name="connsiteY649" fmla="*/ 1203470 h 5531486"/>
                    <a:gd name="connsiteX650" fmla="*/ 2917549 w 5575075"/>
                    <a:gd name="connsiteY650" fmla="*/ 1214023 h 5531486"/>
                    <a:gd name="connsiteX651" fmla="*/ 2887127 w 5575075"/>
                    <a:gd name="connsiteY651" fmla="*/ 1310314 h 5531486"/>
                    <a:gd name="connsiteX652" fmla="*/ 2904421 w 5575075"/>
                    <a:gd name="connsiteY652" fmla="*/ 1369408 h 5531486"/>
                    <a:gd name="connsiteX653" fmla="*/ 2906941 w 5575075"/>
                    <a:gd name="connsiteY653" fmla="*/ 1380891 h 5531486"/>
                    <a:gd name="connsiteX654" fmla="*/ 2881459 w 5575075"/>
                    <a:gd name="connsiteY654" fmla="*/ 1448520 h 5531486"/>
                    <a:gd name="connsiteX655" fmla="*/ 2811023 w 5575075"/>
                    <a:gd name="connsiteY655" fmla="*/ 1515966 h 5531486"/>
                    <a:gd name="connsiteX656" fmla="*/ 2767571 w 5575075"/>
                    <a:gd name="connsiteY656" fmla="*/ 1500446 h 5531486"/>
                    <a:gd name="connsiteX657" fmla="*/ 2738121 w 5575075"/>
                    <a:gd name="connsiteY657" fmla="*/ 1456853 h 5531486"/>
                    <a:gd name="connsiteX658" fmla="*/ 2742137 w 5575075"/>
                    <a:gd name="connsiteY658" fmla="*/ 1415954 h 5531486"/>
                    <a:gd name="connsiteX659" fmla="*/ 2777785 w 5575075"/>
                    <a:gd name="connsiteY659" fmla="*/ 1427364 h 5531486"/>
                    <a:gd name="connsiteX660" fmla="*/ 2832385 w 5575075"/>
                    <a:gd name="connsiteY660" fmla="*/ 1419085 h 5531486"/>
                    <a:gd name="connsiteX661" fmla="*/ 2774925 w 5575075"/>
                    <a:gd name="connsiteY661" fmla="*/ 1394592 h 5531486"/>
                    <a:gd name="connsiteX662" fmla="*/ 2753193 w 5575075"/>
                    <a:gd name="connsiteY662" fmla="*/ 1359048 h 5531486"/>
                    <a:gd name="connsiteX663" fmla="*/ 2752097 w 5575075"/>
                    <a:gd name="connsiteY663" fmla="*/ 1336167 h 5531486"/>
                    <a:gd name="connsiteX664" fmla="*/ 2735131 w 5575075"/>
                    <a:gd name="connsiteY664" fmla="*/ 1242793 h 5531486"/>
                    <a:gd name="connsiteX665" fmla="*/ 2711727 w 5575075"/>
                    <a:gd name="connsiteY665" fmla="*/ 1230465 h 5531486"/>
                    <a:gd name="connsiteX666" fmla="*/ 2671473 w 5575075"/>
                    <a:gd name="connsiteY666" fmla="*/ 1250483 h 5531486"/>
                    <a:gd name="connsiteX667" fmla="*/ 2638839 w 5575075"/>
                    <a:gd name="connsiteY667" fmla="*/ 1226920 h 5531486"/>
                    <a:gd name="connsiteX668" fmla="*/ 2639089 w 5575075"/>
                    <a:gd name="connsiteY668" fmla="*/ 1215103 h 5531486"/>
                    <a:gd name="connsiteX669" fmla="*/ 2629353 w 5575075"/>
                    <a:gd name="connsiteY669" fmla="*/ 1190458 h 5531486"/>
                    <a:gd name="connsiteX670" fmla="*/ 2619461 w 5575075"/>
                    <a:gd name="connsiteY670" fmla="*/ 1210737 h 5531486"/>
                    <a:gd name="connsiteX671" fmla="*/ 2576527 w 5575075"/>
                    <a:gd name="connsiteY671" fmla="*/ 1245673 h 5531486"/>
                    <a:gd name="connsiteX672" fmla="*/ 2546915 w 5575075"/>
                    <a:gd name="connsiteY672" fmla="*/ 1228481 h 5531486"/>
                    <a:gd name="connsiteX673" fmla="*/ 2518413 w 5575075"/>
                    <a:gd name="connsiteY673" fmla="*/ 1289739 h 5531486"/>
                    <a:gd name="connsiteX674" fmla="*/ 2478747 w 5575075"/>
                    <a:gd name="connsiteY674" fmla="*/ 1319228 h 5531486"/>
                    <a:gd name="connsiteX675" fmla="*/ 2439585 w 5575075"/>
                    <a:gd name="connsiteY675" fmla="*/ 1343604 h 5531486"/>
                    <a:gd name="connsiteX676" fmla="*/ 2421725 w 5575075"/>
                    <a:gd name="connsiteY676" fmla="*/ 1367653 h 5531486"/>
                    <a:gd name="connsiteX677" fmla="*/ 2370999 w 5575075"/>
                    <a:gd name="connsiteY677" fmla="*/ 1435524 h 5531486"/>
                    <a:gd name="connsiteX678" fmla="*/ 2349701 w 5575075"/>
                    <a:gd name="connsiteY678" fmla="*/ 1454375 h 5531486"/>
                    <a:gd name="connsiteX679" fmla="*/ 2329985 w 5575075"/>
                    <a:gd name="connsiteY679" fmla="*/ 1435427 h 5531486"/>
                    <a:gd name="connsiteX680" fmla="*/ 2263301 w 5575075"/>
                    <a:gd name="connsiteY680" fmla="*/ 1418222 h 5531486"/>
                    <a:gd name="connsiteX681" fmla="*/ 2208623 w 5575075"/>
                    <a:gd name="connsiteY681" fmla="*/ 1448963 h 5531486"/>
                    <a:gd name="connsiteX682" fmla="*/ 2121479 w 5575075"/>
                    <a:gd name="connsiteY682" fmla="*/ 1448263 h 5531486"/>
                    <a:gd name="connsiteX683" fmla="*/ 2106125 w 5575075"/>
                    <a:gd name="connsiteY683" fmla="*/ 1428227 h 5531486"/>
                    <a:gd name="connsiteX684" fmla="*/ 2037243 w 5575075"/>
                    <a:gd name="connsiteY684" fmla="*/ 1346737 h 5531486"/>
                    <a:gd name="connsiteX685" fmla="*/ 2009731 w 5575075"/>
                    <a:gd name="connsiteY685" fmla="*/ 1342202 h 5531486"/>
                    <a:gd name="connsiteX686" fmla="*/ 1958987 w 5575075"/>
                    <a:gd name="connsiteY686" fmla="*/ 1335983 h 5531486"/>
                    <a:gd name="connsiteX687" fmla="*/ 1946989 w 5575075"/>
                    <a:gd name="connsiteY687" fmla="*/ 1325082 h 5531486"/>
                    <a:gd name="connsiteX688" fmla="*/ 1812443 w 5575075"/>
                    <a:gd name="connsiteY688" fmla="*/ 1271732 h 5531486"/>
                    <a:gd name="connsiteX689" fmla="*/ 1773357 w 5575075"/>
                    <a:gd name="connsiteY689" fmla="*/ 1273646 h 5531486"/>
                    <a:gd name="connsiteX690" fmla="*/ 1717073 w 5575075"/>
                    <a:gd name="connsiteY690" fmla="*/ 1249573 h 5531486"/>
                    <a:gd name="connsiteX691" fmla="*/ 1688127 w 5575075"/>
                    <a:gd name="connsiteY691" fmla="*/ 1219390 h 5531486"/>
                    <a:gd name="connsiteX692" fmla="*/ 1686355 w 5575075"/>
                    <a:gd name="connsiteY692" fmla="*/ 1172455 h 5531486"/>
                    <a:gd name="connsiteX693" fmla="*/ 1717127 w 5575075"/>
                    <a:gd name="connsiteY693" fmla="*/ 1134498 h 5531486"/>
                    <a:gd name="connsiteX694" fmla="*/ 1780187 w 5575075"/>
                    <a:gd name="connsiteY694" fmla="*/ 1080292 h 5531486"/>
                    <a:gd name="connsiteX695" fmla="*/ 1802573 w 5575075"/>
                    <a:gd name="connsiteY695" fmla="*/ 1047277 h 5531486"/>
                    <a:gd name="connsiteX696" fmla="*/ 1778407 w 5575075"/>
                    <a:gd name="connsiteY696" fmla="*/ 1014833 h 5531486"/>
                    <a:gd name="connsiteX697" fmla="*/ 1682443 w 5575075"/>
                    <a:gd name="connsiteY697" fmla="*/ 964681 h 5531486"/>
                    <a:gd name="connsiteX698" fmla="*/ 1656687 w 5575075"/>
                    <a:gd name="connsiteY698" fmla="*/ 932990 h 5531486"/>
                    <a:gd name="connsiteX699" fmla="*/ 1620949 w 5575075"/>
                    <a:gd name="connsiteY699" fmla="*/ 906996 h 5531486"/>
                    <a:gd name="connsiteX700" fmla="*/ 1446553 w 5575075"/>
                    <a:gd name="connsiteY700" fmla="*/ 816922 h 5531486"/>
                    <a:gd name="connsiteX701" fmla="*/ 1406271 w 5575075"/>
                    <a:gd name="connsiteY701" fmla="*/ 709701 h 5531486"/>
                    <a:gd name="connsiteX702" fmla="*/ 1423953 w 5575075"/>
                    <a:gd name="connsiteY702" fmla="*/ 672588 h 5531486"/>
                    <a:gd name="connsiteX703" fmla="*/ 1529879 w 5575075"/>
                    <a:gd name="connsiteY703" fmla="*/ 642954 h 5531486"/>
                    <a:gd name="connsiteX704" fmla="*/ 1606123 w 5575075"/>
                    <a:gd name="connsiteY704" fmla="*/ 655636 h 5531486"/>
                    <a:gd name="connsiteX705" fmla="*/ 1806849 w 5575075"/>
                    <a:gd name="connsiteY705" fmla="*/ 712780 h 5531486"/>
                    <a:gd name="connsiteX706" fmla="*/ 1838301 w 5575075"/>
                    <a:gd name="connsiteY706" fmla="*/ 717400 h 5531486"/>
                    <a:gd name="connsiteX707" fmla="*/ 1868913 w 5575075"/>
                    <a:gd name="connsiteY707" fmla="*/ 705845 h 5531486"/>
                    <a:gd name="connsiteX708" fmla="*/ 1973747 w 5575075"/>
                    <a:gd name="connsiteY708" fmla="*/ 671852 h 5531486"/>
                    <a:gd name="connsiteX709" fmla="*/ 2004771 w 5575075"/>
                    <a:gd name="connsiteY709" fmla="*/ 640600 h 5531486"/>
                    <a:gd name="connsiteX710" fmla="*/ 2033011 w 5575075"/>
                    <a:gd name="connsiteY710" fmla="*/ 535592 h 5531486"/>
                    <a:gd name="connsiteX711" fmla="*/ 2020839 w 5575075"/>
                    <a:gd name="connsiteY711" fmla="*/ 495525 h 5531486"/>
                    <a:gd name="connsiteX712" fmla="*/ 1989029 w 5575075"/>
                    <a:gd name="connsiteY712" fmla="*/ 414047 h 5531486"/>
                    <a:gd name="connsiteX713" fmla="*/ 1991543 w 5575075"/>
                    <a:gd name="connsiteY713" fmla="*/ 407008 h 5531486"/>
                    <a:gd name="connsiteX714" fmla="*/ 2010335 w 5575075"/>
                    <a:gd name="connsiteY714" fmla="*/ 413719 h 5531486"/>
                    <a:gd name="connsiteX715" fmla="*/ 2027959 w 5575075"/>
                    <a:gd name="connsiteY715" fmla="*/ 457057 h 5531486"/>
                    <a:gd name="connsiteX716" fmla="*/ 2070667 w 5575075"/>
                    <a:gd name="connsiteY716" fmla="*/ 526552 h 5531486"/>
                    <a:gd name="connsiteX717" fmla="*/ 2084013 w 5575075"/>
                    <a:gd name="connsiteY717" fmla="*/ 567039 h 5531486"/>
                    <a:gd name="connsiteX718" fmla="*/ 2082591 w 5575075"/>
                    <a:gd name="connsiteY718" fmla="*/ 578436 h 5531486"/>
                    <a:gd name="connsiteX719" fmla="*/ 2155741 w 5575075"/>
                    <a:gd name="connsiteY719" fmla="*/ 625732 h 5531486"/>
                    <a:gd name="connsiteX720" fmla="*/ 2184339 w 5575075"/>
                    <a:gd name="connsiteY720" fmla="*/ 616103 h 5531486"/>
                    <a:gd name="connsiteX721" fmla="*/ 2234745 w 5575075"/>
                    <a:gd name="connsiteY721" fmla="*/ 601034 h 5531486"/>
                    <a:gd name="connsiteX722" fmla="*/ 2306443 w 5575075"/>
                    <a:gd name="connsiteY722" fmla="*/ 548591 h 5531486"/>
                    <a:gd name="connsiteX723" fmla="*/ 2368665 w 5575075"/>
                    <a:gd name="connsiteY723" fmla="*/ 496732 h 5531486"/>
                    <a:gd name="connsiteX724" fmla="*/ 2402623 w 5575075"/>
                    <a:gd name="connsiteY724" fmla="*/ 457268 h 5531486"/>
                    <a:gd name="connsiteX725" fmla="*/ 2504583 w 5575075"/>
                    <a:gd name="connsiteY725" fmla="*/ 334935 h 5531486"/>
                    <a:gd name="connsiteX726" fmla="*/ 2512131 w 5575075"/>
                    <a:gd name="connsiteY726" fmla="*/ 332339 h 5531486"/>
                    <a:gd name="connsiteX727" fmla="*/ 5196961 w 5575075"/>
                    <a:gd name="connsiteY727" fmla="*/ 10102 h 5531486"/>
                    <a:gd name="connsiteX728" fmla="*/ 5227345 w 5575075"/>
                    <a:gd name="connsiteY728" fmla="*/ 29989 h 5531486"/>
                    <a:gd name="connsiteX729" fmla="*/ 5246841 w 5575075"/>
                    <a:gd name="connsiteY729" fmla="*/ 38291 h 5531486"/>
                    <a:gd name="connsiteX730" fmla="*/ 5387621 w 5575075"/>
                    <a:gd name="connsiteY730" fmla="*/ 65825 h 5531486"/>
                    <a:gd name="connsiteX731" fmla="*/ 5403053 w 5575075"/>
                    <a:gd name="connsiteY731" fmla="*/ 63307 h 5531486"/>
                    <a:gd name="connsiteX732" fmla="*/ 5445011 w 5575075"/>
                    <a:gd name="connsiteY732" fmla="*/ 71602 h 5531486"/>
                    <a:gd name="connsiteX733" fmla="*/ 5495269 w 5575075"/>
                    <a:gd name="connsiteY733" fmla="*/ 78847 h 5531486"/>
                    <a:gd name="connsiteX734" fmla="*/ 5575075 w 5575075"/>
                    <a:gd name="connsiteY734" fmla="*/ 55158 h 5531486"/>
                    <a:gd name="connsiteX735" fmla="*/ 5513939 w 5575075"/>
                    <a:gd name="connsiteY735" fmla="*/ 104253 h 5531486"/>
                    <a:gd name="connsiteX736" fmla="*/ 5415287 w 5575075"/>
                    <a:gd name="connsiteY736" fmla="*/ 125225 h 5531486"/>
                    <a:gd name="connsiteX737" fmla="*/ 5373553 w 5575075"/>
                    <a:gd name="connsiteY737" fmla="*/ 123702 h 5531486"/>
                    <a:gd name="connsiteX738" fmla="*/ 5164645 w 5575075"/>
                    <a:gd name="connsiteY738" fmla="*/ 31683 h 5531486"/>
                    <a:gd name="connsiteX739" fmla="*/ 5196961 w 5575075"/>
                    <a:gd name="connsiteY739" fmla="*/ 10102 h 5531486"/>
                    <a:gd name="connsiteX740" fmla="*/ 4893407 w 5575075"/>
                    <a:gd name="connsiteY740" fmla="*/ 206 h 5531486"/>
                    <a:gd name="connsiteX741" fmla="*/ 4906015 w 5575075"/>
                    <a:gd name="connsiteY741" fmla="*/ 2458 h 5531486"/>
                    <a:gd name="connsiteX742" fmla="*/ 4918369 w 5575075"/>
                    <a:gd name="connsiteY742" fmla="*/ 4177 h 5531486"/>
                    <a:gd name="connsiteX743" fmla="*/ 4954483 w 5575075"/>
                    <a:gd name="connsiteY743" fmla="*/ 26503 h 5531486"/>
                    <a:gd name="connsiteX744" fmla="*/ 4905517 w 5575075"/>
                    <a:gd name="connsiteY744" fmla="*/ 65570 h 5531486"/>
                    <a:gd name="connsiteX745" fmla="*/ 4893015 w 5575075"/>
                    <a:gd name="connsiteY745" fmla="*/ 20707 h 5531486"/>
                    <a:gd name="connsiteX746" fmla="*/ 4890285 w 5575075"/>
                    <a:gd name="connsiteY746" fmla="*/ 4751 h 5531486"/>
                    <a:gd name="connsiteX747" fmla="*/ 4893407 w 5575075"/>
                    <a:gd name="connsiteY747" fmla="*/ 206 h 5531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Lst>
                  <a:rect l="l" t="t" r="r" b="b"/>
                  <a:pathLst>
                    <a:path w="5575075" h="5531486">
                      <a:moveTo>
                        <a:pt x="4148029" y="5279067"/>
                      </a:moveTo>
                      <a:cubicBezTo>
                        <a:pt x="4154547" y="5280240"/>
                        <a:pt x="4159759" y="5289698"/>
                        <a:pt x="4168215" y="5308572"/>
                      </a:cubicBezTo>
                      <a:cubicBezTo>
                        <a:pt x="4172317" y="5319285"/>
                        <a:pt x="4180771" y="5328911"/>
                        <a:pt x="4179767" y="5339122"/>
                      </a:cubicBezTo>
                      <a:cubicBezTo>
                        <a:pt x="4177091" y="5372515"/>
                        <a:pt x="4194083" y="5369337"/>
                        <a:pt x="4215513" y="5361138"/>
                      </a:cubicBezTo>
                      <a:cubicBezTo>
                        <a:pt x="4223465" y="5357372"/>
                        <a:pt x="4231081" y="5350845"/>
                        <a:pt x="4239119" y="5361643"/>
                      </a:cubicBezTo>
                      <a:cubicBezTo>
                        <a:pt x="4232925" y="5375284"/>
                        <a:pt x="4213421" y="5385492"/>
                        <a:pt x="4228741" y="5405497"/>
                      </a:cubicBezTo>
                      <a:cubicBezTo>
                        <a:pt x="4240041" y="5392359"/>
                        <a:pt x="4251425" y="5375286"/>
                        <a:pt x="4270511" y="5384746"/>
                      </a:cubicBezTo>
                      <a:cubicBezTo>
                        <a:pt x="4287253" y="5393369"/>
                        <a:pt x="4297215" y="5406175"/>
                        <a:pt x="4293533" y="5431282"/>
                      </a:cubicBezTo>
                      <a:cubicBezTo>
                        <a:pt x="4289935" y="5452457"/>
                        <a:pt x="4309857" y="5459573"/>
                        <a:pt x="4327521" y="5461919"/>
                      </a:cubicBezTo>
                      <a:cubicBezTo>
                        <a:pt x="4347527" y="5465101"/>
                        <a:pt x="4368873" y="5460835"/>
                        <a:pt x="4389047" y="5456151"/>
                      </a:cubicBezTo>
                      <a:cubicBezTo>
                        <a:pt x="4408803" y="5452639"/>
                        <a:pt x="4430567" y="5447201"/>
                        <a:pt x="4449989" y="5459423"/>
                      </a:cubicBezTo>
                      <a:cubicBezTo>
                        <a:pt x="4400851" y="5493396"/>
                        <a:pt x="4349203" y="5478912"/>
                        <a:pt x="4296715" y="5466770"/>
                      </a:cubicBezTo>
                      <a:cubicBezTo>
                        <a:pt x="4214009" y="5450439"/>
                        <a:pt x="4147375" y="5400215"/>
                        <a:pt x="4073373" y="5363212"/>
                      </a:cubicBezTo>
                      <a:cubicBezTo>
                        <a:pt x="4056631" y="5354590"/>
                        <a:pt x="4048343" y="5355594"/>
                        <a:pt x="4036707" y="5365971"/>
                      </a:cubicBezTo>
                      <a:cubicBezTo>
                        <a:pt x="3991757" y="5406724"/>
                        <a:pt x="3944545" y="5442707"/>
                        <a:pt x="3892311" y="5474253"/>
                      </a:cubicBezTo>
                      <a:cubicBezTo>
                        <a:pt x="3853637" y="5497432"/>
                        <a:pt x="3811617" y="5511488"/>
                        <a:pt x="3771437" y="5531486"/>
                      </a:cubicBezTo>
                      <a:cubicBezTo>
                        <a:pt x="3747579" y="5524285"/>
                        <a:pt x="3720959" y="5535916"/>
                        <a:pt x="3695593" y="5525534"/>
                      </a:cubicBezTo>
                      <a:cubicBezTo>
                        <a:pt x="3659513" y="5482260"/>
                        <a:pt x="3617405" y="5444760"/>
                        <a:pt x="3594133" y="5391528"/>
                      </a:cubicBezTo>
                      <a:cubicBezTo>
                        <a:pt x="3590031" y="5380814"/>
                        <a:pt x="3580237" y="5378637"/>
                        <a:pt x="3572451" y="5374535"/>
                      </a:cubicBezTo>
                      <a:cubicBezTo>
                        <a:pt x="3551355" y="5367000"/>
                        <a:pt x="3540305" y="5349841"/>
                        <a:pt x="3527665" y="5333436"/>
                      </a:cubicBezTo>
                      <a:cubicBezTo>
                        <a:pt x="3581489" y="5319632"/>
                        <a:pt x="3635315" y="5305829"/>
                        <a:pt x="3689139" y="5292026"/>
                      </a:cubicBezTo>
                      <a:cubicBezTo>
                        <a:pt x="3692907" y="5299978"/>
                        <a:pt x="3702199" y="5307260"/>
                        <a:pt x="3699269" y="5315463"/>
                      </a:cubicBezTo>
                      <a:cubicBezTo>
                        <a:pt x="3691485" y="5348353"/>
                        <a:pt x="3722795" y="5356894"/>
                        <a:pt x="3737359" y="5375308"/>
                      </a:cubicBezTo>
                      <a:cubicBezTo>
                        <a:pt x="3748493" y="5388533"/>
                        <a:pt x="3756279" y="5374138"/>
                        <a:pt x="3760463" y="5362422"/>
                      </a:cubicBezTo>
                      <a:cubicBezTo>
                        <a:pt x="3762975" y="5355392"/>
                        <a:pt x="3758453" y="5345850"/>
                        <a:pt x="3759039" y="5336812"/>
                      </a:cubicBezTo>
                      <a:cubicBezTo>
                        <a:pt x="3756695" y="5317478"/>
                        <a:pt x="3770257" y="5309110"/>
                        <a:pt x="3786077" y="5305513"/>
                      </a:cubicBezTo>
                      <a:cubicBezTo>
                        <a:pt x="3803489" y="5301163"/>
                        <a:pt x="3806753" y="5314219"/>
                        <a:pt x="3810773" y="5328867"/>
                      </a:cubicBezTo>
                      <a:cubicBezTo>
                        <a:pt x="3813367" y="5336399"/>
                        <a:pt x="3809099" y="5352049"/>
                        <a:pt x="3822493" y="5351550"/>
                      </a:cubicBezTo>
                      <a:cubicBezTo>
                        <a:pt x="3834713" y="5350630"/>
                        <a:pt x="3836973" y="5336904"/>
                        <a:pt x="3836053" y="5324684"/>
                      </a:cubicBezTo>
                      <a:cubicBezTo>
                        <a:pt x="3836387" y="5308950"/>
                        <a:pt x="3840655" y="5293300"/>
                        <a:pt x="3860745" y="5292549"/>
                      </a:cubicBezTo>
                      <a:cubicBezTo>
                        <a:pt x="3880837" y="5291798"/>
                        <a:pt x="3892389" y="5303852"/>
                        <a:pt x="3899087" y="5322098"/>
                      </a:cubicBezTo>
                      <a:cubicBezTo>
                        <a:pt x="3917421" y="5366960"/>
                        <a:pt x="3933409" y="5373992"/>
                        <a:pt x="3974509" y="5347717"/>
                      </a:cubicBezTo>
                      <a:cubicBezTo>
                        <a:pt x="4000877" y="5329391"/>
                        <a:pt x="4028753" y="5332743"/>
                        <a:pt x="4056379" y="5329398"/>
                      </a:cubicBezTo>
                      <a:cubicBezTo>
                        <a:pt x="4082413" y="5326807"/>
                        <a:pt x="4101497" y="5317770"/>
                        <a:pt x="4119997" y="5299276"/>
                      </a:cubicBezTo>
                      <a:cubicBezTo>
                        <a:pt x="4133683" y="5285007"/>
                        <a:pt x="4141509" y="5277895"/>
                        <a:pt x="4148029" y="5279067"/>
                      </a:cubicBezTo>
                      <a:close/>
                      <a:moveTo>
                        <a:pt x="3807627" y="5253074"/>
                      </a:moveTo>
                      <a:cubicBezTo>
                        <a:pt x="3812193" y="5254705"/>
                        <a:pt x="3815617" y="5255928"/>
                        <a:pt x="3819043" y="5257151"/>
                      </a:cubicBezTo>
                      <a:cubicBezTo>
                        <a:pt x="3833061" y="5264752"/>
                        <a:pt x="3831967" y="5278625"/>
                        <a:pt x="3835531" y="5290272"/>
                      </a:cubicBezTo>
                      <a:cubicBezTo>
                        <a:pt x="3836901" y="5297245"/>
                        <a:pt x="3832063" y="5307187"/>
                        <a:pt x="3827907" y="5304406"/>
                      </a:cubicBezTo>
                      <a:cubicBezTo>
                        <a:pt x="3812085" y="5291947"/>
                        <a:pt x="3787995" y="5300605"/>
                        <a:pt x="3771601" y="5291771"/>
                      </a:cubicBezTo>
                      <a:cubicBezTo>
                        <a:pt x="3766137" y="5288826"/>
                        <a:pt x="3761527" y="5283937"/>
                        <a:pt x="3758363" y="5275676"/>
                      </a:cubicBezTo>
                      <a:cubicBezTo>
                        <a:pt x="3772837" y="5263988"/>
                        <a:pt x="3793885" y="5266319"/>
                        <a:pt x="3807627" y="5253074"/>
                      </a:cubicBezTo>
                      <a:close/>
                      <a:moveTo>
                        <a:pt x="5121939" y="4258708"/>
                      </a:moveTo>
                      <a:cubicBezTo>
                        <a:pt x="5153293" y="4263307"/>
                        <a:pt x="5155631" y="4301104"/>
                        <a:pt x="5181801" y="4309132"/>
                      </a:cubicBezTo>
                      <a:cubicBezTo>
                        <a:pt x="5159977" y="4318498"/>
                        <a:pt x="5145009" y="4338233"/>
                        <a:pt x="5133217" y="4356462"/>
                      </a:cubicBezTo>
                      <a:cubicBezTo>
                        <a:pt x="5107629" y="4394845"/>
                        <a:pt x="5074767" y="4424029"/>
                        <a:pt x="5033461" y="4443597"/>
                      </a:cubicBezTo>
                      <a:cubicBezTo>
                        <a:pt x="5000097" y="4459402"/>
                        <a:pt x="4990481" y="4486328"/>
                        <a:pt x="4987801" y="4519693"/>
                      </a:cubicBezTo>
                      <a:cubicBezTo>
                        <a:pt x="4986627" y="4556236"/>
                        <a:pt x="4960789" y="4587929"/>
                        <a:pt x="4959197" y="4625642"/>
                      </a:cubicBezTo>
                      <a:cubicBezTo>
                        <a:pt x="4958611" y="4634673"/>
                        <a:pt x="4947907" y="4638771"/>
                        <a:pt x="4941135" y="4642952"/>
                      </a:cubicBezTo>
                      <a:cubicBezTo>
                        <a:pt x="4924745" y="4655579"/>
                        <a:pt x="4908357" y="4668206"/>
                        <a:pt x="4893139" y="4681251"/>
                      </a:cubicBezTo>
                      <a:cubicBezTo>
                        <a:pt x="4869309" y="4674060"/>
                        <a:pt x="4843639" y="4679412"/>
                        <a:pt x="4817889" y="4670214"/>
                      </a:cubicBezTo>
                      <a:cubicBezTo>
                        <a:pt x="4795649" y="4662270"/>
                        <a:pt x="4763621" y="4689113"/>
                        <a:pt x="4754841" y="4713698"/>
                      </a:cubicBezTo>
                      <a:cubicBezTo>
                        <a:pt x="4751411" y="4726993"/>
                        <a:pt x="4745641" y="4739453"/>
                        <a:pt x="4740623" y="4753502"/>
                      </a:cubicBezTo>
                      <a:cubicBezTo>
                        <a:pt x="4736861" y="4745558"/>
                        <a:pt x="4740541" y="4738951"/>
                        <a:pt x="4743049" y="4731927"/>
                      </a:cubicBezTo>
                      <a:cubicBezTo>
                        <a:pt x="4744807" y="4723314"/>
                        <a:pt x="4754507" y="4710938"/>
                        <a:pt x="4740041" y="4707092"/>
                      </a:cubicBezTo>
                      <a:cubicBezTo>
                        <a:pt x="4726747" y="4703663"/>
                        <a:pt x="4715459" y="4716792"/>
                        <a:pt x="4719137" y="4728666"/>
                      </a:cubicBezTo>
                      <a:cubicBezTo>
                        <a:pt x="4724485" y="4754339"/>
                        <a:pt x="4715455" y="4772233"/>
                        <a:pt x="4700903" y="4790798"/>
                      </a:cubicBezTo>
                      <a:cubicBezTo>
                        <a:pt x="4692373" y="4803592"/>
                        <a:pt x="4695215" y="4817807"/>
                        <a:pt x="4701653" y="4829347"/>
                      </a:cubicBezTo>
                      <a:cubicBezTo>
                        <a:pt x="4708423" y="4843646"/>
                        <a:pt x="4706583" y="4856190"/>
                        <a:pt x="4691951" y="4860204"/>
                      </a:cubicBezTo>
                      <a:cubicBezTo>
                        <a:pt x="4672469" y="4870406"/>
                        <a:pt x="4651647" y="4888050"/>
                        <a:pt x="4629073" y="4877347"/>
                      </a:cubicBezTo>
                      <a:cubicBezTo>
                        <a:pt x="4617787" y="4871995"/>
                        <a:pt x="4623641" y="4855605"/>
                        <a:pt x="4623893" y="4843814"/>
                      </a:cubicBezTo>
                      <a:cubicBezTo>
                        <a:pt x="4621387" y="4795397"/>
                        <a:pt x="4621387" y="4795397"/>
                        <a:pt x="4576151" y="4814882"/>
                      </a:cubicBezTo>
                      <a:cubicBezTo>
                        <a:pt x="4570217" y="4816721"/>
                        <a:pt x="4564947" y="4824080"/>
                        <a:pt x="4559263" y="4814129"/>
                      </a:cubicBezTo>
                      <a:cubicBezTo>
                        <a:pt x="4570135" y="4783690"/>
                        <a:pt x="4596893" y="4764206"/>
                        <a:pt x="4617045" y="4741042"/>
                      </a:cubicBezTo>
                      <a:cubicBezTo>
                        <a:pt x="4635609" y="4718632"/>
                        <a:pt x="4657267" y="4698646"/>
                        <a:pt x="4679677" y="4680249"/>
                      </a:cubicBezTo>
                      <a:cubicBezTo>
                        <a:pt x="4708525" y="4654912"/>
                        <a:pt x="4741219" y="4633588"/>
                        <a:pt x="4758865" y="4598968"/>
                      </a:cubicBezTo>
                      <a:cubicBezTo>
                        <a:pt x="4762543" y="4592362"/>
                        <a:pt x="4770487" y="4588599"/>
                        <a:pt x="4778013" y="4586007"/>
                      </a:cubicBezTo>
                      <a:cubicBezTo>
                        <a:pt x="4798413" y="4588014"/>
                        <a:pt x="4823165" y="4570453"/>
                        <a:pt x="4839467" y="4598717"/>
                      </a:cubicBezTo>
                      <a:cubicBezTo>
                        <a:pt x="4842141" y="4602312"/>
                        <a:pt x="4846991" y="4596125"/>
                        <a:pt x="4851339" y="4595037"/>
                      </a:cubicBezTo>
                      <a:cubicBezTo>
                        <a:pt x="4894067" y="4582578"/>
                        <a:pt x="4912797" y="4552306"/>
                        <a:pt x="4918823" y="4509576"/>
                      </a:cubicBezTo>
                      <a:cubicBezTo>
                        <a:pt x="4926687" y="4454301"/>
                        <a:pt x="4964817" y="4417758"/>
                        <a:pt x="5002111" y="4383557"/>
                      </a:cubicBezTo>
                      <a:cubicBezTo>
                        <a:pt x="5017747" y="4369341"/>
                        <a:pt x="5021511" y="4358804"/>
                        <a:pt x="5013235" y="4341328"/>
                      </a:cubicBezTo>
                      <a:cubicBezTo>
                        <a:pt x="5032051" y="4307126"/>
                        <a:pt x="5063157" y="4286555"/>
                        <a:pt x="5096519" y="4270750"/>
                      </a:cubicBezTo>
                      <a:cubicBezTo>
                        <a:pt x="5105633" y="4267405"/>
                        <a:pt x="5113995" y="4262471"/>
                        <a:pt x="5121939" y="4258708"/>
                      </a:cubicBezTo>
                      <a:close/>
                      <a:moveTo>
                        <a:pt x="3566601" y="3893526"/>
                      </a:moveTo>
                      <a:lnTo>
                        <a:pt x="3564005" y="3893735"/>
                      </a:lnTo>
                      <a:lnTo>
                        <a:pt x="3564953" y="3894178"/>
                      </a:lnTo>
                      <a:close/>
                      <a:moveTo>
                        <a:pt x="805852" y="1111632"/>
                      </a:moveTo>
                      <a:cubicBezTo>
                        <a:pt x="830867" y="1123213"/>
                        <a:pt x="820888" y="1147438"/>
                        <a:pt x="824421" y="1167226"/>
                      </a:cubicBezTo>
                      <a:cubicBezTo>
                        <a:pt x="827363" y="1177539"/>
                        <a:pt x="822415" y="1187681"/>
                        <a:pt x="824937" y="1199169"/>
                      </a:cubicBezTo>
                      <a:cubicBezTo>
                        <a:pt x="828560" y="1233544"/>
                        <a:pt x="823873" y="1268922"/>
                        <a:pt x="805842" y="1300856"/>
                      </a:cubicBezTo>
                      <a:cubicBezTo>
                        <a:pt x="800056" y="1313344"/>
                        <a:pt x="796201" y="1327847"/>
                        <a:pt x="795115" y="1342015"/>
                      </a:cubicBezTo>
                      <a:cubicBezTo>
                        <a:pt x="786677" y="1443540"/>
                        <a:pt x="759775" y="1541116"/>
                        <a:pt x="723471" y="1635332"/>
                      </a:cubicBezTo>
                      <a:cubicBezTo>
                        <a:pt x="690439" y="1724102"/>
                        <a:pt x="687451" y="1810371"/>
                        <a:pt x="698984" y="1900502"/>
                      </a:cubicBezTo>
                      <a:cubicBezTo>
                        <a:pt x="704119" y="1938064"/>
                        <a:pt x="710427" y="1976047"/>
                        <a:pt x="705658" y="2015365"/>
                      </a:cubicBezTo>
                      <a:cubicBezTo>
                        <a:pt x="701976" y="2040515"/>
                        <a:pt x="694768" y="2064405"/>
                        <a:pt x="681683" y="2086197"/>
                      </a:cubicBezTo>
                      <a:cubicBezTo>
                        <a:pt x="657611" y="2123913"/>
                        <a:pt x="661061" y="2147640"/>
                        <a:pt x="689946" y="2181777"/>
                      </a:cubicBezTo>
                      <a:cubicBezTo>
                        <a:pt x="718073" y="2214319"/>
                        <a:pt x="749809" y="2244181"/>
                        <a:pt x="787249" y="2265493"/>
                      </a:cubicBezTo>
                      <a:cubicBezTo>
                        <a:pt x="821163" y="2285547"/>
                        <a:pt x="826298" y="2323109"/>
                        <a:pt x="841836" y="2353801"/>
                      </a:cubicBezTo>
                      <a:cubicBezTo>
                        <a:pt x="848303" y="2365375"/>
                        <a:pt x="836978" y="2378532"/>
                        <a:pt x="824980" y="2386155"/>
                      </a:cubicBezTo>
                      <a:cubicBezTo>
                        <a:pt x="807778" y="2397214"/>
                        <a:pt x="787973" y="2400725"/>
                        <a:pt x="769006" y="2401890"/>
                      </a:cubicBezTo>
                      <a:cubicBezTo>
                        <a:pt x="693976" y="2404202"/>
                        <a:pt x="625586" y="2428735"/>
                        <a:pt x="562486" y="2464420"/>
                      </a:cubicBezTo>
                      <a:cubicBezTo>
                        <a:pt x="542516" y="2475813"/>
                        <a:pt x="531528" y="2491737"/>
                        <a:pt x="521633" y="2512021"/>
                      </a:cubicBezTo>
                      <a:cubicBezTo>
                        <a:pt x="512994" y="2528785"/>
                        <a:pt x="520554" y="2544718"/>
                        <a:pt x="534154" y="2554869"/>
                      </a:cubicBezTo>
                      <a:cubicBezTo>
                        <a:pt x="547335" y="2566194"/>
                        <a:pt x="558578" y="2556976"/>
                        <a:pt x="569820" y="2547759"/>
                      </a:cubicBezTo>
                      <a:cubicBezTo>
                        <a:pt x="604305" y="2521702"/>
                        <a:pt x="625202" y="2522550"/>
                        <a:pt x="657860" y="2546124"/>
                      </a:cubicBezTo>
                      <a:cubicBezTo>
                        <a:pt x="681197" y="2562399"/>
                        <a:pt x="703779" y="2577082"/>
                        <a:pt x="721077" y="2599140"/>
                      </a:cubicBezTo>
                      <a:cubicBezTo>
                        <a:pt x="731825" y="2613565"/>
                        <a:pt x="734684" y="2627819"/>
                        <a:pt x="727221" y="2645002"/>
                      </a:cubicBezTo>
                      <a:cubicBezTo>
                        <a:pt x="707850" y="2684398"/>
                        <a:pt x="708957" y="2725815"/>
                        <a:pt x="709644" y="2768405"/>
                      </a:cubicBezTo>
                      <a:cubicBezTo>
                        <a:pt x="711074" y="2775532"/>
                        <a:pt x="710490" y="2784586"/>
                        <a:pt x="720310" y="2786771"/>
                      </a:cubicBezTo>
                      <a:cubicBezTo>
                        <a:pt x="729375" y="2787361"/>
                        <a:pt x="731890" y="2780320"/>
                        <a:pt x="733985" y="2774453"/>
                      </a:cubicBezTo>
                      <a:cubicBezTo>
                        <a:pt x="743125" y="2752575"/>
                        <a:pt x="760828" y="2736403"/>
                        <a:pt x="773829" y="2718551"/>
                      </a:cubicBezTo>
                      <a:cubicBezTo>
                        <a:pt x="792535" y="2692151"/>
                        <a:pt x="823500" y="2683362"/>
                        <a:pt x="850611" y="2689076"/>
                      </a:cubicBezTo>
                      <a:cubicBezTo>
                        <a:pt x="879652" y="2696803"/>
                        <a:pt x="909285" y="2714004"/>
                        <a:pt x="914838" y="2750392"/>
                      </a:cubicBezTo>
                      <a:cubicBezTo>
                        <a:pt x="918289" y="2774121"/>
                        <a:pt x="930213" y="2788966"/>
                        <a:pt x="951701" y="2799287"/>
                      </a:cubicBezTo>
                      <a:cubicBezTo>
                        <a:pt x="986873" y="2815821"/>
                        <a:pt x="1000817" y="2847267"/>
                        <a:pt x="1011153" y="2881393"/>
                      </a:cubicBezTo>
                      <a:cubicBezTo>
                        <a:pt x="980525" y="2892949"/>
                        <a:pt x="958039" y="2911382"/>
                        <a:pt x="946721" y="2943069"/>
                      </a:cubicBezTo>
                      <a:cubicBezTo>
                        <a:pt x="940853" y="2959498"/>
                        <a:pt x="929355" y="2962008"/>
                        <a:pt x="912739" y="2964012"/>
                      </a:cubicBezTo>
                      <a:cubicBezTo>
                        <a:pt x="846273" y="2972029"/>
                        <a:pt x="803286" y="2932857"/>
                        <a:pt x="761978" y="2888989"/>
                      </a:cubicBezTo>
                      <a:cubicBezTo>
                        <a:pt x="755010" y="2882531"/>
                        <a:pt x="752068" y="2872216"/>
                        <a:pt x="740571" y="2874726"/>
                      </a:cubicBezTo>
                      <a:cubicBezTo>
                        <a:pt x="730669" y="2876483"/>
                        <a:pt x="728071" y="2887464"/>
                        <a:pt x="729081" y="2895764"/>
                      </a:cubicBezTo>
                      <a:cubicBezTo>
                        <a:pt x="730600" y="2917480"/>
                        <a:pt x="714492" y="2932898"/>
                        <a:pt x="706947" y="2954022"/>
                      </a:cubicBezTo>
                      <a:cubicBezTo>
                        <a:pt x="724320" y="2953611"/>
                        <a:pt x="730024" y="2945062"/>
                        <a:pt x="732284" y="2931313"/>
                      </a:cubicBezTo>
                      <a:cubicBezTo>
                        <a:pt x="734036" y="2904151"/>
                        <a:pt x="745788" y="2908348"/>
                        <a:pt x="761318" y="2920512"/>
                      </a:cubicBezTo>
                      <a:cubicBezTo>
                        <a:pt x="764425" y="2922945"/>
                        <a:pt x="760144" y="2920093"/>
                        <a:pt x="763250" y="2922525"/>
                      </a:cubicBezTo>
                      <a:cubicBezTo>
                        <a:pt x="824282" y="2966821"/>
                        <a:pt x="827739" y="3009078"/>
                        <a:pt x="770104" y="3066563"/>
                      </a:cubicBezTo>
                      <a:cubicBezTo>
                        <a:pt x="747955" y="3087764"/>
                        <a:pt x="718502" y="3099739"/>
                        <a:pt x="692491" y="3116913"/>
                      </a:cubicBezTo>
                      <a:cubicBezTo>
                        <a:pt x="677640" y="3128811"/>
                        <a:pt x="661271" y="3118995"/>
                        <a:pt x="644400" y="3114292"/>
                      </a:cubicBezTo>
                      <a:cubicBezTo>
                        <a:pt x="639280" y="3113786"/>
                        <a:pt x="630635" y="3112021"/>
                        <a:pt x="627700" y="3120237"/>
                      </a:cubicBezTo>
                      <a:cubicBezTo>
                        <a:pt x="625942" y="3128871"/>
                        <a:pt x="634587" y="3130636"/>
                        <a:pt x="640882" y="3131560"/>
                      </a:cubicBezTo>
                      <a:cubicBezTo>
                        <a:pt x="664886" y="3134842"/>
                        <a:pt x="677229" y="3148514"/>
                        <a:pt x="683868" y="3170734"/>
                      </a:cubicBezTo>
                      <a:cubicBezTo>
                        <a:pt x="693448" y="3203268"/>
                        <a:pt x="722572" y="3207054"/>
                        <a:pt x="749263" y="3213942"/>
                      </a:cubicBezTo>
                      <a:cubicBezTo>
                        <a:pt x="798701" y="3227630"/>
                        <a:pt x="810467" y="3268885"/>
                        <a:pt x="781193" y="3310036"/>
                      </a:cubicBezTo>
                      <a:cubicBezTo>
                        <a:pt x="762068" y="3337610"/>
                        <a:pt x="740675" y="3360404"/>
                        <a:pt x="709208" y="3374306"/>
                      </a:cubicBezTo>
                      <a:cubicBezTo>
                        <a:pt x="689321" y="3381758"/>
                        <a:pt x="688573" y="3398693"/>
                        <a:pt x="692943" y="3416133"/>
                      </a:cubicBezTo>
                      <a:cubicBezTo>
                        <a:pt x="700929" y="3449421"/>
                        <a:pt x="690196" y="3472053"/>
                        <a:pt x="660996" y="3490735"/>
                      </a:cubicBezTo>
                      <a:cubicBezTo>
                        <a:pt x="613002" y="3521229"/>
                        <a:pt x="613525" y="3571700"/>
                        <a:pt x="612117" y="3620158"/>
                      </a:cubicBezTo>
                      <a:cubicBezTo>
                        <a:pt x="612207" y="3634747"/>
                        <a:pt x="617836" y="3648666"/>
                        <a:pt x="619519" y="3662501"/>
                      </a:cubicBezTo>
                      <a:cubicBezTo>
                        <a:pt x="620784" y="3677509"/>
                        <a:pt x="616173" y="3690418"/>
                        <a:pt x="605687" y="3701227"/>
                      </a:cubicBezTo>
                      <a:cubicBezTo>
                        <a:pt x="581022" y="3729470"/>
                        <a:pt x="579855" y="3747578"/>
                        <a:pt x="608567" y="3771067"/>
                      </a:cubicBezTo>
                      <a:cubicBezTo>
                        <a:pt x="637279" y="3794555"/>
                        <a:pt x="655167" y="3826086"/>
                        <a:pt x="675070" y="3855691"/>
                      </a:cubicBezTo>
                      <a:cubicBezTo>
                        <a:pt x="690354" y="3879676"/>
                        <a:pt x="687000" y="3889064"/>
                        <a:pt x="660062" y="3893998"/>
                      </a:cubicBezTo>
                      <a:cubicBezTo>
                        <a:pt x="630773" y="3898093"/>
                        <a:pt x="610219" y="3918539"/>
                        <a:pt x="582022" y="3926993"/>
                      </a:cubicBezTo>
                      <a:cubicBezTo>
                        <a:pt x="549463" y="3936536"/>
                        <a:pt x="520503" y="3924869"/>
                        <a:pt x="490541" y="3923430"/>
                      </a:cubicBezTo>
                      <a:cubicBezTo>
                        <a:pt x="474007" y="3921493"/>
                        <a:pt x="475092" y="3907325"/>
                        <a:pt x="484404" y="3896095"/>
                      </a:cubicBezTo>
                      <a:cubicBezTo>
                        <a:pt x="503027" y="3873635"/>
                        <a:pt x="521231" y="3852349"/>
                        <a:pt x="553544" y="3854628"/>
                      </a:cubicBezTo>
                      <a:cubicBezTo>
                        <a:pt x="552279" y="3839620"/>
                        <a:pt x="542039" y="3838608"/>
                        <a:pt x="534988" y="3836090"/>
                      </a:cubicBezTo>
                      <a:cubicBezTo>
                        <a:pt x="524832" y="3831139"/>
                        <a:pt x="515850" y="3826608"/>
                        <a:pt x="515677" y="3815960"/>
                      </a:cubicBezTo>
                      <a:cubicBezTo>
                        <a:pt x="517429" y="3788798"/>
                        <a:pt x="499129" y="3776968"/>
                        <a:pt x="476801" y="3768992"/>
                      </a:cubicBezTo>
                      <a:cubicBezTo>
                        <a:pt x="496441" y="3773361"/>
                        <a:pt x="504840" y="3786947"/>
                        <a:pt x="510805" y="3803634"/>
                      </a:cubicBezTo>
                      <a:cubicBezTo>
                        <a:pt x="517526" y="3821914"/>
                        <a:pt x="510063" y="3839097"/>
                        <a:pt x="504614" y="3854353"/>
                      </a:cubicBezTo>
                      <a:cubicBezTo>
                        <a:pt x="500422" y="3866089"/>
                        <a:pt x="490520" y="3867844"/>
                        <a:pt x="479524" y="3865240"/>
                      </a:cubicBezTo>
                      <a:cubicBezTo>
                        <a:pt x="470459" y="3864649"/>
                        <a:pt x="463072" y="3859363"/>
                        <a:pt x="455265" y="3855252"/>
                      </a:cubicBezTo>
                      <a:cubicBezTo>
                        <a:pt x="417324" y="3839053"/>
                        <a:pt x="399787" y="3847345"/>
                        <a:pt x="393424" y="3887417"/>
                      </a:cubicBezTo>
                      <a:cubicBezTo>
                        <a:pt x="389988" y="3900745"/>
                        <a:pt x="390497" y="3914160"/>
                        <a:pt x="388655" y="3926735"/>
                      </a:cubicBezTo>
                      <a:cubicBezTo>
                        <a:pt x="382876" y="3957753"/>
                        <a:pt x="356866" y="3974927"/>
                        <a:pt x="323378" y="3972228"/>
                      </a:cubicBezTo>
                      <a:cubicBezTo>
                        <a:pt x="284913" y="3905559"/>
                        <a:pt x="263568" y="3831771"/>
                        <a:pt x="229467" y="3764013"/>
                      </a:cubicBezTo>
                      <a:cubicBezTo>
                        <a:pt x="228030" y="3738358"/>
                        <a:pt x="213839" y="3718732"/>
                        <a:pt x="196040" y="3701789"/>
                      </a:cubicBezTo>
                      <a:cubicBezTo>
                        <a:pt x="193689" y="3700949"/>
                        <a:pt x="191340" y="3700110"/>
                        <a:pt x="190164" y="3699690"/>
                      </a:cubicBezTo>
                      <a:lnTo>
                        <a:pt x="185210" y="3691304"/>
                      </a:lnTo>
                      <a:cubicBezTo>
                        <a:pt x="172770" y="3644516"/>
                        <a:pt x="141618" y="3605601"/>
                        <a:pt x="121626" y="3561408"/>
                      </a:cubicBezTo>
                      <a:cubicBezTo>
                        <a:pt x="111634" y="3548576"/>
                        <a:pt x="104830" y="3534237"/>
                        <a:pt x="100040" y="3517969"/>
                      </a:cubicBezTo>
                      <a:cubicBezTo>
                        <a:pt x="77848" y="3428000"/>
                        <a:pt x="45672" y="3343727"/>
                        <a:pt x="15928" y="3256353"/>
                      </a:cubicBezTo>
                      <a:cubicBezTo>
                        <a:pt x="11474" y="3242853"/>
                        <a:pt x="12223" y="3225918"/>
                        <a:pt x="5420" y="3211578"/>
                      </a:cubicBezTo>
                      <a:cubicBezTo>
                        <a:pt x="4828" y="3202104"/>
                        <a:pt x="-2477" y="3192878"/>
                        <a:pt x="876" y="3183490"/>
                      </a:cubicBezTo>
                      <a:cubicBezTo>
                        <a:pt x="18235" y="3146023"/>
                        <a:pt x="48437" y="3117113"/>
                        <a:pt x="48587" y="3072175"/>
                      </a:cubicBezTo>
                      <a:cubicBezTo>
                        <a:pt x="49254" y="3059181"/>
                        <a:pt x="61335" y="3047616"/>
                        <a:pt x="74928" y="3039240"/>
                      </a:cubicBezTo>
                      <a:cubicBezTo>
                        <a:pt x="140047" y="3020154"/>
                        <a:pt x="202914" y="3033347"/>
                        <a:pt x="263938" y="3059114"/>
                      </a:cubicBezTo>
                      <a:cubicBezTo>
                        <a:pt x="297599" y="3072461"/>
                        <a:pt x="331162" y="3052690"/>
                        <a:pt x="364567" y="3059330"/>
                      </a:cubicBezTo>
                      <a:cubicBezTo>
                        <a:pt x="374387" y="3061514"/>
                        <a:pt x="381348" y="3049445"/>
                        <a:pt x="377651" y="3037537"/>
                      </a:cubicBezTo>
                      <a:cubicBezTo>
                        <a:pt x="375885" y="3027644"/>
                        <a:pt x="371349" y="3018084"/>
                        <a:pt x="369582" y="3008190"/>
                      </a:cubicBezTo>
                      <a:cubicBezTo>
                        <a:pt x="368153" y="3001063"/>
                        <a:pt x="364037" y="2990330"/>
                        <a:pt x="370077" y="2984548"/>
                      </a:cubicBezTo>
                      <a:cubicBezTo>
                        <a:pt x="381319" y="2975331"/>
                        <a:pt x="386192" y="2987657"/>
                        <a:pt x="392823" y="2991349"/>
                      </a:cubicBezTo>
                      <a:cubicBezTo>
                        <a:pt x="414313" y="3001672"/>
                        <a:pt x="435802" y="3011994"/>
                        <a:pt x="459717" y="3000687"/>
                      </a:cubicBezTo>
                      <a:cubicBezTo>
                        <a:pt x="476498" y="2990803"/>
                        <a:pt x="483797" y="2981500"/>
                        <a:pt x="467172" y="2964976"/>
                      </a:cubicBezTo>
                      <a:cubicBezTo>
                        <a:pt x="441230" y="2941153"/>
                        <a:pt x="433498" y="2914572"/>
                        <a:pt x="428364" y="2877011"/>
                      </a:cubicBezTo>
                      <a:cubicBezTo>
                        <a:pt x="423394" y="2831568"/>
                        <a:pt x="441427" y="2799634"/>
                        <a:pt x="454422" y="2763254"/>
                      </a:cubicBezTo>
                      <a:cubicBezTo>
                        <a:pt x="458696" y="2747578"/>
                        <a:pt x="470522" y="2729306"/>
                        <a:pt x="446682" y="2718145"/>
                      </a:cubicBezTo>
                      <a:cubicBezTo>
                        <a:pt x="432244" y="2710341"/>
                        <a:pt x="401031" y="2730951"/>
                        <a:pt x="396675" y="2750567"/>
                      </a:cubicBezTo>
                      <a:cubicBezTo>
                        <a:pt x="393328" y="2778484"/>
                        <a:pt x="372767" y="2780403"/>
                        <a:pt x="357655" y="2767065"/>
                      </a:cubicBezTo>
                      <a:cubicBezTo>
                        <a:pt x="339856" y="2750121"/>
                        <a:pt x="319459" y="2744159"/>
                        <a:pt x="299565" y="2733083"/>
                      </a:cubicBezTo>
                      <a:cubicBezTo>
                        <a:pt x="288651" y="2726538"/>
                        <a:pt x="273374" y="2721081"/>
                        <a:pt x="275718" y="2703393"/>
                      </a:cubicBezTo>
                      <a:cubicBezTo>
                        <a:pt x="279236" y="2686123"/>
                        <a:pt x="296526" y="2689653"/>
                        <a:pt x="307941" y="2691084"/>
                      </a:cubicBezTo>
                      <a:cubicBezTo>
                        <a:pt x="350074" y="2695547"/>
                        <a:pt x="375156" y="2666131"/>
                        <a:pt x="405531" y="2647869"/>
                      </a:cubicBezTo>
                      <a:cubicBezTo>
                        <a:pt x="417111" y="2641419"/>
                        <a:pt x="427597" y="2630608"/>
                        <a:pt x="440015" y="2621812"/>
                      </a:cubicBezTo>
                      <a:cubicBezTo>
                        <a:pt x="465606" y="2605811"/>
                        <a:pt x="492874" y="2585115"/>
                        <a:pt x="521339" y="2620424"/>
                      </a:cubicBezTo>
                      <a:cubicBezTo>
                        <a:pt x="531331" y="2633256"/>
                        <a:pt x="544168" y="2623286"/>
                        <a:pt x="554909" y="2619183"/>
                      </a:cubicBezTo>
                      <a:cubicBezTo>
                        <a:pt x="565733" y="2611139"/>
                        <a:pt x="563884" y="2605186"/>
                        <a:pt x="553727" y="2600234"/>
                      </a:cubicBezTo>
                      <a:cubicBezTo>
                        <a:pt x="547852" y="2598136"/>
                        <a:pt x="541976" y="2596037"/>
                        <a:pt x="536856" y="2595532"/>
                      </a:cubicBezTo>
                      <a:cubicBezTo>
                        <a:pt x="496153" y="2598196"/>
                        <a:pt x="489678" y="2568094"/>
                        <a:pt x="481611" y="2538747"/>
                      </a:cubicBezTo>
                      <a:cubicBezTo>
                        <a:pt x="474297" y="2510993"/>
                        <a:pt x="485368" y="2491128"/>
                        <a:pt x="507434" y="2473868"/>
                      </a:cubicBezTo>
                      <a:cubicBezTo>
                        <a:pt x="552405" y="2437001"/>
                        <a:pt x="598131" y="2401726"/>
                        <a:pt x="656035" y="2388004"/>
                      </a:cubicBezTo>
                      <a:cubicBezTo>
                        <a:pt x="663168" y="2386582"/>
                        <a:pt x="674246" y="2385245"/>
                        <a:pt x="673655" y="2375771"/>
                      </a:cubicBezTo>
                      <a:cubicBezTo>
                        <a:pt x="672308" y="2364704"/>
                        <a:pt x="663326" y="2360173"/>
                        <a:pt x="654344" y="2355642"/>
                      </a:cubicBezTo>
                      <a:cubicBezTo>
                        <a:pt x="646118" y="2352703"/>
                        <a:pt x="631350" y="2360660"/>
                        <a:pt x="630086" y="2345653"/>
                      </a:cubicBezTo>
                      <a:cubicBezTo>
                        <a:pt x="628738" y="2334585"/>
                        <a:pt x="641830" y="2331322"/>
                        <a:pt x="649464" y="2324786"/>
                      </a:cubicBezTo>
                      <a:cubicBezTo>
                        <a:pt x="668761" y="2307860"/>
                        <a:pt x="679330" y="2293109"/>
                        <a:pt x="682758" y="2261252"/>
                      </a:cubicBezTo>
                      <a:cubicBezTo>
                        <a:pt x="685933" y="2222688"/>
                        <a:pt x="677872" y="2211869"/>
                        <a:pt x="648995" y="2196262"/>
                      </a:cubicBezTo>
                      <a:cubicBezTo>
                        <a:pt x="629436" y="2187953"/>
                        <a:pt x="626398" y="2144523"/>
                        <a:pt x="637888" y="2123485"/>
                      </a:cubicBezTo>
                      <a:cubicBezTo>
                        <a:pt x="650635" y="2098926"/>
                        <a:pt x="663383" y="2074367"/>
                        <a:pt x="647006" y="2046022"/>
                      </a:cubicBezTo>
                      <a:cubicBezTo>
                        <a:pt x="638271" y="2029669"/>
                        <a:pt x="652703" y="2018944"/>
                        <a:pt x="661595" y="2008889"/>
                      </a:cubicBezTo>
                      <a:cubicBezTo>
                        <a:pt x="673339" y="1994558"/>
                        <a:pt x="674761" y="1983156"/>
                        <a:pt x="667202" y="1967224"/>
                      </a:cubicBezTo>
                      <a:cubicBezTo>
                        <a:pt x="660316" y="1956824"/>
                        <a:pt x="655863" y="1943324"/>
                        <a:pt x="652165" y="1931417"/>
                      </a:cubicBezTo>
                      <a:cubicBezTo>
                        <a:pt x="647457" y="1911210"/>
                        <a:pt x="638220" y="1899971"/>
                        <a:pt x="616485" y="1901470"/>
                      </a:cubicBezTo>
                      <a:cubicBezTo>
                        <a:pt x="597098" y="1903808"/>
                        <a:pt x="582907" y="1884183"/>
                        <a:pt x="564696" y="1886941"/>
                      </a:cubicBezTo>
                      <a:cubicBezTo>
                        <a:pt x="562345" y="1886101"/>
                        <a:pt x="557727" y="1880482"/>
                        <a:pt x="558146" y="1879309"/>
                      </a:cubicBezTo>
                      <a:cubicBezTo>
                        <a:pt x="564853" y="1860532"/>
                        <a:pt x="565603" y="1843597"/>
                        <a:pt x="561314" y="1822216"/>
                      </a:cubicBezTo>
                      <a:cubicBezTo>
                        <a:pt x="557444" y="1799661"/>
                        <a:pt x="578253" y="1785923"/>
                        <a:pt x="602759" y="1784089"/>
                      </a:cubicBezTo>
                      <a:cubicBezTo>
                        <a:pt x="616186" y="1783593"/>
                        <a:pt x="613245" y="1773279"/>
                        <a:pt x="615760" y="1766238"/>
                      </a:cubicBezTo>
                      <a:cubicBezTo>
                        <a:pt x="618942" y="1746202"/>
                        <a:pt x="623635" y="1729353"/>
                        <a:pt x="645874" y="1722740"/>
                      </a:cubicBezTo>
                      <a:cubicBezTo>
                        <a:pt x="649481" y="1720059"/>
                        <a:pt x="655020" y="1719390"/>
                        <a:pt x="655185" y="1711509"/>
                      </a:cubicBezTo>
                      <a:cubicBezTo>
                        <a:pt x="651563" y="1677134"/>
                        <a:pt x="624946" y="1647778"/>
                        <a:pt x="588352" y="1642647"/>
                      </a:cubicBezTo>
                      <a:cubicBezTo>
                        <a:pt x="584827" y="1641388"/>
                        <a:pt x="582896" y="1639375"/>
                        <a:pt x="576264" y="1635683"/>
                      </a:cubicBezTo>
                      <a:cubicBezTo>
                        <a:pt x="599423" y="1622782"/>
                        <a:pt x="611833" y="1595456"/>
                        <a:pt x="645156" y="1606036"/>
                      </a:cubicBezTo>
                      <a:cubicBezTo>
                        <a:pt x="656908" y="1610233"/>
                        <a:pt x="677956" y="1566144"/>
                        <a:pt x="671654" y="1546691"/>
                      </a:cubicBezTo>
                      <a:cubicBezTo>
                        <a:pt x="660562" y="1510970"/>
                        <a:pt x="671378" y="1484399"/>
                        <a:pt x="703346" y="1465382"/>
                      </a:cubicBezTo>
                      <a:cubicBezTo>
                        <a:pt x="710143" y="1461194"/>
                        <a:pt x="716603" y="1454238"/>
                        <a:pt x="723063" y="1447283"/>
                      </a:cubicBezTo>
                      <a:cubicBezTo>
                        <a:pt x="727509" y="1442254"/>
                        <a:pt x="732711" y="1438819"/>
                        <a:pt x="728931" y="1430853"/>
                      </a:cubicBezTo>
                      <a:cubicBezTo>
                        <a:pt x="724732" y="1424060"/>
                        <a:pt x="717599" y="1425481"/>
                        <a:pt x="711641" y="1427324"/>
                      </a:cubicBezTo>
                      <a:cubicBezTo>
                        <a:pt x="702494" y="1430673"/>
                        <a:pt x="692846" y="1439136"/>
                        <a:pt x="685204" y="1427143"/>
                      </a:cubicBezTo>
                      <a:cubicBezTo>
                        <a:pt x="678737" y="1415571"/>
                        <a:pt x="689141" y="1408701"/>
                        <a:pt x="693250" y="1400906"/>
                      </a:cubicBezTo>
                      <a:cubicBezTo>
                        <a:pt x="711282" y="1368972"/>
                        <a:pt x="707660" y="1334596"/>
                        <a:pt x="703282" y="1298628"/>
                      </a:cubicBezTo>
                      <a:cubicBezTo>
                        <a:pt x="700333" y="1269786"/>
                        <a:pt x="702168" y="1238683"/>
                        <a:pt x="709878" y="1209678"/>
                      </a:cubicBezTo>
                      <a:cubicBezTo>
                        <a:pt x="714152" y="1194002"/>
                        <a:pt x="738156" y="1197283"/>
                        <a:pt x="753261" y="1192092"/>
                      </a:cubicBezTo>
                      <a:cubicBezTo>
                        <a:pt x="757378" y="1202825"/>
                        <a:pt x="747393" y="1208522"/>
                        <a:pt x="746808" y="1217576"/>
                      </a:cubicBezTo>
                      <a:cubicBezTo>
                        <a:pt x="744630" y="1227384"/>
                        <a:pt x="750004" y="1234596"/>
                        <a:pt x="758230" y="1237535"/>
                      </a:cubicBezTo>
                      <a:cubicBezTo>
                        <a:pt x="768807" y="1241313"/>
                        <a:pt x="768634" y="1230665"/>
                        <a:pt x="771149" y="1223624"/>
                      </a:cubicBezTo>
                      <a:cubicBezTo>
                        <a:pt x="777774" y="1208788"/>
                        <a:pt x="780873" y="1192692"/>
                        <a:pt x="796479" y="1182387"/>
                      </a:cubicBezTo>
                      <a:cubicBezTo>
                        <a:pt x="806883" y="1175518"/>
                        <a:pt x="804361" y="1164030"/>
                        <a:pt x="801001" y="1154890"/>
                      </a:cubicBezTo>
                      <a:cubicBezTo>
                        <a:pt x="795791" y="1139797"/>
                        <a:pt x="799646" y="1125295"/>
                        <a:pt x="805852" y="1111632"/>
                      </a:cubicBezTo>
                      <a:close/>
                      <a:moveTo>
                        <a:pt x="2512131" y="332339"/>
                      </a:moveTo>
                      <a:cubicBezTo>
                        <a:pt x="2523961" y="351117"/>
                        <a:pt x="2552311" y="353306"/>
                        <a:pt x="2555673" y="380965"/>
                      </a:cubicBezTo>
                      <a:cubicBezTo>
                        <a:pt x="2564497" y="448941"/>
                        <a:pt x="2564497" y="448941"/>
                        <a:pt x="2633443" y="452400"/>
                      </a:cubicBezTo>
                      <a:cubicBezTo>
                        <a:pt x="2636211" y="452067"/>
                        <a:pt x="2640153" y="452152"/>
                        <a:pt x="2646443" y="453075"/>
                      </a:cubicBezTo>
                      <a:cubicBezTo>
                        <a:pt x="2616763" y="495391"/>
                        <a:pt x="2644703" y="535798"/>
                        <a:pt x="2647397" y="576449"/>
                      </a:cubicBezTo>
                      <a:cubicBezTo>
                        <a:pt x="2649833" y="591871"/>
                        <a:pt x="2671809" y="597075"/>
                        <a:pt x="2677769" y="613756"/>
                      </a:cubicBezTo>
                      <a:cubicBezTo>
                        <a:pt x="2684903" y="630856"/>
                        <a:pt x="2687339" y="646278"/>
                        <a:pt x="2679459" y="664631"/>
                      </a:cubicBezTo>
                      <a:cubicBezTo>
                        <a:pt x="2673173" y="682229"/>
                        <a:pt x="2664539" y="698989"/>
                        <a:pt x="2669995" y="720783"/>
                      </a:cubicBezTo>
                      <a:cubicBezTo>
                        <a:pt x="2674363" y="738218"/>
                        <a:pt x="2661113" y="749360"/>
                        <a:pt x="2641401" y="748934"/>
                      </a:cubicBezTo>
                      <a:cubicBezTo>
                        <a:pt x="2626053" y="747421"/>
                        <a:pt x="2611459" y="747499"/>
                        <a:pt x="2596529" y="744813"/>
                      </a:cubicBezTo>
                      <a:cubicBezTo>
                        <a:pt x="2571365" y="741116"/>
                        <a:pt x="2545531" y="731888"/>
                        <a:pt x="2533713" y="768678"/>
                      </a:cubicBezTo>
                      <a:cubicBezTo>
                        <a:pt x="2530697" y="780829"/>
                        <a:pt x="2509895" y="776045"/>
                        <a:pt x="2496139" y="773778"/>
                      </a:cubicBezTo>
                      <a:cubicBezTo>
                        <a:pt x="2483557" y="771929"/>
                        <a:pt x="2490517" y="759863"/>
                        <a:pt x="2489507" y="751565"/>
                      </a:cubicBezTo>
                      <a:cubicBezTo>
                        <a:pt x="2487155" y="732203"/>
                        <a:pt x="2486395" y="712088"/>
                        <a:pt x="2485215" y="693146"/>
                      </a:cubicBezTo>
                      <a:cubicBezTo>
                        <a:pt x="2483367" y="687195"/>
                        <a:pt x="2486301" y="678982"/>
                        <a:pt x="2478081" y="676046"/>
                      </a:cubicBezTo>
                      <a:cubicBezTo>
                        <a:pt x="2470197" y="675875"/>
                        <a:pt x="2464159" y="681656"/>
                        <a:pt x="2462063" y="687523"/>
                      </a:cubicBezTo>
                      <a:cubicBezTo>
                        <a:pt x="2445213" y="719868"/>
                        <a:pt x="2428363" y="752214"/>
                        <a:pt x="2388611" y="767120"/>
                      </a:cubicBezTo>
                      <a:cubicBezTo>
                        <a:pt x="2373515" y="772312"/>
                        <a:pt x="2377213" y="802737"/>
                        <a:pt x="2392899" y="807016"/>
                      </a:cubicBezTo>
                      <a:cubicBezTo>
                        <a:pt x="2413281" y="812974"/>
                        <a:pt x="2437859" y="825722"/>
                        <a:pt x="2454963" y="800081"/>
                      </a:cubicBezTo>
                      <a:cubicBezTo>
                        <a:pt x="2461839" y="791953"/>
                        <a:pt x="2468631" y="787765"/>
                        <a:pt x="2478363" y="793887"/>
                      </a:cubicBezTo>
                      <a:cubicBezTo>
                        <a:pt x="2486501" y="800762"/>
                        <a:pt x="2480799" y="809310"/>
                        <a:pt x="2477529" y="814756"/>
                      </a:cubicBezTo>
                      <a:cubicBezTo>
                        <a:pt x="2449695" y="863023"/>
                        <a:pt x="2451723" y="916665"/>
                        <a:pt x="2455761" y="968378"/>
                      </a:cubicBezTo>
                      <a:cubicBezTo>
                        <a:pt x="2456775" y="995199"/>
                        <a:pt x="2486465" y="989928"/>
                        <a:pt x="2505921" y="983649"/>
                      </a:cubicBezTo>
                      <a:cubicBezTo>
                        <a:pt x="2536533" y="972094"/>
                        <a:pt x="2564123" y="954167"/>
                        <a:pt x="2595825" y="946969"/>
                      </a:cubicBezTo>
                      <a:cubicBezTo>
                        <a:pt x="2627109" y="940945"/>
                        <a:pt x="2661745" y="925536"/>
                        <a:pt x="2686161" y="964685"/>
                      </a:cubicBezTo>
                      <a:cubicBezTo>
                        <a:pt x="2693043" y="975080"/>
                        <a:pt x="2711159" y="976260"/>
                        <a:pt x="2715267" y="968466"/>
                      </a:cubicBezTo>
                      <a:cubicBezTo>
                        <a:pt x="2721469" y="954807"/>
                        <a:pt x="2748055" y="947105"/>
                        <a:pt x="2735051" y="927907"/>
                      </a:cubicBezTo>
                      <a:cubicBezTo>
                        <a:pt x="2721291" y="907116"/>
                        <a:pt x="2733535" y="906199"/>
                        <a:pt x="2748129" y="906120"/>
                      </a:cubicBezTo>
                      <a:cubicBezTo>
                        <a:pt x="2769853" y="904619"/>
                        <a:pt x="2783939" y="891130"/>
                        <a:pt x="2799201" y="878060"/>
                      </a:cubicBezTo>
                      <a:cubicBezTo>
                        <a:pt x="2813625" y="867336"/>
                        <a:pt x="2819833" y="872200"/>
                        <a:pt x="2826631" y="886534"/>
                      </a:cubicBezTo>
                      <a:cubicBezTo>
                        <a:pt x="2844757" y="924760"/>
                        <a:pt x="2902549" y="933495"/>
                        <a:pt x="2928457" y="901739"/>
                      </a:cubicBezTo>
                      <a:cubicBezTo>
                        <a:pt x="2937345" y="891685"/>
                        <a:pt x="2944641" y="882384"/>
                        <a:pt x="2960745" y="885490"/>
                      </a:cubicBezTo>
                      <a:cubicBezTo>
                        <a:pt x="2978779" y="890608"/>
                        <a:pt x="2989343" y="875861"/>
                        <a:pt x="3000999" y="865472"/>
                      </a:cubicBezTo>
                      <a:cubicBezTo>
                        <a:pt x="3019447" y="850895"/>
                        <a:pt x="3029343" y="849139"/>
                        <a:pt x="3053085" y="864233"/>
                      </a:cubicBezTo>
                      <a:cubicBezTo>
                        <a:pt x="3076825" y="879327"/>
                        <a:pt x="3101657" y="898780"/>
                        <a:pt x="3126317" y="907589"/>
                      </a:cubicBezTo>
                      <a:cubicBezTo>
                        <a:pt x="3154501" y="917656"/>
                        <a:pt x="3189815" y="926300"/>
                        <a:pt x="3224787" y="913657"/>
                      </a:cubicBezTo>
                      <a:cubicBezTo>
                        <a:pt x="3260597" y="898667"/>
                        <a:pt x="3265211" y="904283"/>
                        <a:pt x="3263209" y="943256"/>
                      </a:cubicBezTo>
                      <a:cubicBezTo>
                        <a:pt x="3263881" y="948788"/>
                        <a:pt x="3264135" y="955493"/>
                        <a:pt x="3264387" y="962198"/>
                      </a:cubicBezTo>
                      <a:cubicBezTo>
                        <a:pt x="3283173" y="950386"/>
                        <a:pt x="3300699" y="942095"/>
                        <a:pt x="3315551" y="967244"/>
                      </a:cubicBezTo>
                      <a:cubicBezTo>
                        <a:pt x="3320921" y="974454"/>
                        <a:pt x="3329141" y="977390"/>
                        <a:pt x="3335935" y="973202"/>
                      </a:cubicBezTo>
                      <a:cubicBezTo>
                        <a:pt x="3376773" y="944132"/>
                        <a:pt x="3417375" y="963926"/>
                        <a:pt x="3456965" y="975422"/>
                      </a:cubicBezTo>
                      <a:cubicBezTo>
                        <a:pt x="3493453" y="984486"/>
                        <a:pt x="3571111" y="948724"/>
                        <a:pt x="3587961" y="916378"/>
                      </a:cubicBezTo>
                      <a:cubicBezTo>
                        <a:pt x="3596595" y="899618"/>
                        <a:pt x="3582333" y="883940"/>
                        <a:pt x="3586607" y="868268"/>
                      </a:cubicBezTo>
                      <a:cubicBezTo>
                        <a:pt x="3604723" y="869448"/>
                        <a:pt x="3605231" y="882858"/>
                        <a:pt x="3608923" y="894761"/>
                      </a:cubicBezTo>
                      <a:cubicBezTo>
                        <a:pt x="3618659" y="919406"/>
                        <a:pt x="3632417" y="921673"/>
                        <a:pt x="3653715" y="902822"/>
                      </a:cubicBezTo>
                      <a:cubicBezTo>
                        <a:pt x="3665791" y="891260"/>
                        <a:pt x="3676861" y="889923"/>
                        <a:pt x="3695149" y="901747"/>
                      </a:cubicBezTo>
                      <a:cubicBezTo>
                        <a:pt x="3725097" y="921704"/>
                        <a:pt x="3755717" y="947194"/>
                        <a:pt x="3797901" y="929188"/>
                      </a:cubicBezTo>
                      <a:cubicBezTo>
                        <a:pt x="3809055" y="923911"/>
                        <a:pt x="3816267" y="918550"/>
                        <a:pt x="3823561" y="909250"/>
                      </a:cubicBezTo>
                      <a:cubicBezTo>
                        <a:pt x="3832449" y="899195"/>
                        <a:pt x="3840919" y="890314"/>
                        <a:pt x="3850981" y="880678"/>
                      </a:cubicBezTo>
                      <a:cubicBezTo>
                        <a:pt x="3882259" y="856132"/>
                        <a:pt x="3900713" y="860077"/>
                        <a:pt x="3903827" y="899554"/>
                      </a:cubicBezTo>
                      <a:cubicBezTo>
                        <a:pt x="3908869" y="941043"/>
                        <a:pt x="3938393" y="943651"/>
                        <a:pt x="3963809" y="954053"/>
                      </a:cubicBezTo>
                      <a:cubicBezTo>
                        <a:pt x="3973205" y="957408"/>
                        <a:pt x="3986623" y="956910"/>
                        <a:pt x="3986711" y="971494"/>
                      </a:cubicBezTo>
                      <a:cubicBezTo>
                        <a:pt x="3986883" y="982139"/>
                        <a:pt x="3979671" y="987500"/>
                        <a:pt x="3969437" y="986491"/>
                      </a:cubicBezTo>
                      <a:cubicBezTo>
                        <a:pt x="3957611" y="986235"/>
                        <a:pt x="3940167" y="990588"/>
                        <a:pt x="3940999" y="969718"/>
                      </a:cubicBezTo>
                      <a:cubicBezTo>
                        <a:pt x="3941585" y="960666"/>
                        <a:pt x="3940577" y="952368"/>
                        <a:pt x="3928667" y="956052"/>
                      </a:cubicBezTo>
                      <a:cubicBezTo>
                        <a:pt x="3921119" y="958648"/>
                        <a:pt x="3925651" y="968205"/>
                        <a:pt x="3926323" y="973736"/>
                      </a:cubicBezTo>
                      <a:cubicBezTo>
                        <a:pt x="3926659" y="976502"/>
                        <a:pt x="3927751" y="980861"/>
                        <a:pt x="3929681" y="982873"/>
                      </a:cubicBezTo>
                      <a:cubicBezTo>
                        <a:pt x="3939327" y="992934"/>
                        <a:pt x="3956105" y="1001572"/>
                        <a:pt x="3949063" y="1017578"/>
                      </a:cubicBezTo>
                      <a:cubicBezTo>
                        <a:pt x="3942441" y="1032411"/>
                        <a:pt x="3931795" y="1051098"/>
                        <a:pt x="3918627" y="1058302"/>
                      </a:cubicBezTo>
                      <a:cubicBezTo>
                        <a:pt x="3884329" y="1076477"/>
                        <a:pt x="3896831" y="1100787"/>
                        <a:pt x="3907405" y="1123085"/>
                      </a:cubicBezTo>
                      <a:cubicBezTo>
                        <a:pt x="3918735" y="1146976"/>
                        <a:pt x="3940375" y="1149414"/>
                        <a:pt x="3963101" y="1137688"/>
                      </a:cubicBezTo>
                      <a:cubicBezTo>
                        <a:pt x="3965869" y="1137353"/>
                        <a:pt x="3969393" y="1138611"/>
                        <a:pt x="3977277" y="1138782"/>
                      </a:cubicBezTo>
                      <a:cubicBezTo>
                        <a:pt x="3958745" y="1157298"/>
                        <a:pt x="3950445" y="1176824"/>
                        <a:pt x="3956659" y="1200210"/>
                      </a:cubicBezTo>
                      <a:cubicBezTo>
                        <a:pt x="3958843" y="1208927"/>
                        <a:pt x="3955153" y="1215547"/>
                        <a:pt x="3948361" y="1219736"/>
                      </a:cubicBezTo>
                      <a:cubicBezTo>
                        <a:pt x="3916829" y="1237577"/>
                        <a:pt x="3929497" y="1254009"/>
                        <a:pt x="3946865" y="1272118"/>
                      </a:cubicBezTo>
                      <a:cubicBezTo>
                        <a:pt x="3976563" y="1303894"/>
                        <a:pt x="3977071" y="1317304"/>
                        <a:pt x="3946129" y="1344616"/>
                      </a:cubicBezTo>
                      <a:cubicBezTo>
                        <a:pt x="3926841" y="1361540"/>
                        <a:pt x="3935569" y="1377887"/>
                        <a:pt x="3947145" y="1389960"/>
                      </a:cubicBezTo>
                      <a:cubicBezTo>
                        <a:pt x="3965687" y="1408488"/>
                        <a:pt x="3965945" y="1433716"/>
                        <a:pt x="3977357" y="1453668"/>
                      </a:cubicBezTo>
                      <a:cubicBezTo>
                        <a:pt x="3999343" y="1495917"/>
                        <a:pt x="3993903" y="1548215"/>
                        <a:pt x="4026205" y="1587534"/>
                      </a:cubicBezTo>
                      <a:cubicBezTo>
                        <a:pt x="4048523" y="1614026"/>
                        <a:pt x="4038047" y="1643357"/>
                        <a:pt x="4005339" y="1660780"/>
                      </a:cubicBezTo>
                      <a:cubicBezTo>
                        <a:pt x="3987813" y="1669071"/>
                        <a:pt x="3978925" y="1679126"/>
                        <a:pt x="3983627" y="1699326"/>
                      </a:cubicBezTo>
                      <a:cubicBezTo>
                        <a:pt x="3986901" y="1712403"/>
                        <a:pt x="3976755" y="1725977"/>
                        <a:pt x="3975669" y="1740141"/>
                      </a:cubicBezTo>
                      <a:cubicBezTo>
                        <a:pt x="3974329" y="1747600"/>
                        <a:pt x="3972905" y="1758997"/>
                        <a:pt x="3980287" y="1764280"/>
                      </a:cubicBezTo>
                      <a:cubicBezTo>
                        <a:pt x="3989181" y="1772748"/>
                        <a:pt x="3996475" y="1763448"/>
                        <a:pt x="4004443" y="1759679"/>
                      </a:cubicBezTo>
                      <a:cubicBezTo>
                        <a:pt x="4036813" y="1739491"/>
                        <a:pt x="4047791" y="1705047"/>
                        <a:pt x="4057931" y="1672951"/>
                      </a:cubicBezTo>
                      <a:cubicBezTo>
                        <a:pt x="4063881" y="1652585"/>
                        <a:pt x="4065889" y="1632136"/>
                        <a:pt x="4085849" y="1620744"/>
                      </a:cubicBezTo>
                      <a:cubicBezTo>
                        <a:pt x="4101445" y="1610440"/>
                        <a:pt x="4102615" y="1592337"/>
                        <a:pt x="4110413" y="1577924"/>
                      </a:cubicBezTo>
                      <a:cubicBezTo>
                        <a:pt x="4118291" y="1559572"/>
                        <a:pt x="4126591" y="1540046"/>
                        <a:pt x="4154941" y="1542234"/>
                      </a:cubicBezTo>
                      <a:cubicBezTo>
                        <a:pt x="4167941" y="1542909"/>
                        <a:pt x="4176917" y="1547439"/>
                        <a:pt x="4178597" y="1561268"/>
                      </a:cubicBezTo>
                      <a:cubicBezTo>
                        <a:pt x="4181789" y="1578283"/>
                        <a:pt x="4192191" y="1589936"/>
                        <a:pt x="4205447" y="1597317"/>
                      </a:cubicBezTo>
                      <a:cubicBezTo>
                        <a:pt x="4246719" y="1622643"/>
                        <a:pt x="4246299" y="1623816"/>
                        <a:pt x="4244467" y="1673432"/>
                      </a:cubicBezTo>
                      <a:cubicBezTo>
                        <a:pt x="4259309" y="1661536"/>
                        <a:pt x="4276837" y="1653244"/>
                        <a:pt x="4291685" y="1659870"/>
                      </a:cubicBezTo>
                      <a:cubicBezTo>
                        <a:pt x="4306531" y="1666497"/>
                        <a:pt x="4309221" y="1688624"/>
                        <a:pt x="4328429" y="1694163"/>
                      </a:cubicBezTo>
                      <a:cubicBezTo>
                        <a:pt x="4333127" y="1695841"/>
                        <a:pt x="4332543" y="1704891"/>
                        <a:pt x="4328517" y="1708746"/>
                      </a:cubicBezTo>
                      <a:cubicBezTo>
                        <a:pt x="4308477" y="1724077"/>
                        <a:pt x="4321233" y="1755093"/>
                        <a:pt x="4300435" y="1768831"/>
                      </a:cubicBezTo>
                      <a:cubicBezTo>
                        <a:pt x="4293225" y="1774192"/>
                        <a:pt x="4295825" y="1781737"/>
                        <a:pt x="4299267" y="1786934"/>
                      </a:cubicBezTo>
                      <a:cubicBezTo>
                        <a:pt x="4310759" y="1802946"/>
                        <a:pt x="4305311" y="1818198"/>
                        <a:pt x="4292817" y="1830934"/>
                      </a:cubicBezTo>
                      <a:cubicBezTo>
                        <a:pt x="4276637" y="1850290"/>
                        <a:pt x="4264395" y="1869730"/>
                        <a:pt x="4267757" y="1897389"/>
                      </a:cubicBezTo>
                      <a:cubicBezTo>
                        <a:pt x="4269355" y="1915158"/>
                        <a:pt x="4257115" y="1934599"/>
                        <a:pt x="4243447" y="1946914"/>
                      </a:cubicBezTo>
                      <a:cubicBezTo>
                        <a:pt x="4228103" y="1963924"/>
                        <a:pt x="4224247" y="1978422"/>
                        <a:pt x="4240021" y="1997285"/>
                      </a:cubicBezTo>
                      <a:cubicBezTo>
                        <a:pt x="4250843" y="2007765"/>
                        <a:pt x="4253699" y="2022015"/>
                        <a:pt x="4248333" y="2033327"/>
                      </a:cubicBezTo>
                      <a:cubicBezTo>
                        <a:pt x="4221673" y="2082013"/>
                        <a:pt x="4234017" y="2132725"/>
                        <a:pt x="4238893" y="2182093"/>
                      </a:cubicBezTo>
                      <a:cubicBezTo>
                        <a:pt x="4239989" y="2204974"/>
                        <a:pt x="4247123" y="2222074"/>
                        <a:pt x="4276223" y="2207333"/>
                      </a:cubicBezTo>
                      <a:cubicBezTo>
                        <a:pt x="4289809" y="2198956"/>
                        <a:pt x="4304657" y="2205583"/>
                        <a:pt x="4313885" y="2216817"/>
                      </a:cubicBezTo>
                      <a:cubicBezTo>
                        <a:pt x="4323533" y="2226877"/>
                        <a:pt x="4311877" y="2237266"/>
                        <a:pt x="4311293" y="2246318"/>
                      </a:cubicBezTo>
                      <a:cubicBezTo>
                        <a:pt x="4307023" y="2280512"/>
                        <a:pt x="4282625" y="2315454"/>
                        <a:pt x="4311069" y="2350750"/>
                      </a:cubicBezTo>
                      <a:cubicBezTo>
                        <a:pt x="4328351" y="2372798"/>
                        <a:pt x="4327353" y="2401545"/>
                        <a:pt x="4326017" y="2427527"/>
                      </a:cubicBezTo>
                      <a:cubicBezTo>
                        <a:pt x="4324765" y="2449569"/>
                        <a:pt x="4330723" y="2466250"/>
                        <a:pt x="4353455" y="2473047"/>
                      </a:cubicBezTo>
                      <a:cubicBezTo>
                        <a:pt x="4356979" y="2474305"/>
                        <a:pt x="4360501" y="2475564"/>
                        <a:pt x="4362849" y="2476403"/>
                      </a:cubicBezTo>
                      <a:cubicBezTo>
                        <a:pt x="4393135" y="2499126"/>
                        <a:pt x="4413293" y="2609515"/>
                        <a:pt x="4397197" y="2643454"/>
                      </a:cubicBezTo>
                      <a:cubicBezTo>
                        <a:pt x="4389737" y="2660632"/>
                        <a:pt x="4358447" y="2648134"/>
                        <a:pt x="4364241" y="2672693"/>
                      </a:cubicBezTo>
                      <a:cubicBezTo>
                        <a:pt x="4368189" y="2691301"/>
                        <a:pt x="4392757" y="2667004"/>
                        <a:pt x="4402995" y="2686535"/>
                      </a:cubicBezTo>
                      <a:cubicBezTo>
                        <a:pt x="4408283" y="2697685"/>
                        <a:pt x="4422711" y="2705485"/>
                        <a:pt x="4434371" y="2713618"/>
                      </a:cubicBezTo>
                      <a:cubicBezTo>
                        <a:pt x="4446451" y="2720579"/>
                        <a:pt x="4456853" y="2732232"/>
                        <a:pt x="4472871" y="2720755"/>
                      </a:cubicBezTo>
                      <a:cubicBezTo>
                        <a:pt x="4487295" y="2710032"/>
                        <a:pt x="4502137" y="2698135"/>
                        <a:pt x="4499447" y="2676007"/>
                      </a:cubicBezTo>
                      <a:cubicBezTo>
                        <a:pt x="4495583" y="2653461"/>
                        <a:pt x="4500441" y="2628737"/>
                        <a:pt x="4472677" y="2617497"/>
                      </a:cubicBezTo>
                      <a:cubicBezTo>
                        <a:pt x="4467979" y="2615819"/>
                        <a:pt x="4464623" y="2606682"/>
                        <a:pt x="4462775" y="2600731"/>
                      </a:cubicBezTo>
                      <a:cubicBezTo>
                        <a:pt x="4459083" y="2588828"/>
                        <a:pt x="4441969" y="2577424"/>
                        <a:pt x="4457985" y="2565947"/>
                      </a:cubicBezTo>
                      <a:cubicBezTo>
                        <a:pt x="4472409" y="2555224"/>
                        <a:pt x="4477949" y="2573078"/>
                        <a:pt x="4486087" y="2579953"/>
                      </a:cubicBezTo>
                      <a:cubicBezTo>
                        <a:pt x="4496573" y="2587668"/>
                        <a:pt x="4507479" y="2594209"/>
                        <a:pt x="4520561" y="2590945"/>
                      </a:cubicBezTo>
                      <a:cubicBezTo>
                        <a:pt x="4557547" y="2576374"/>
                        <a:pt x="4588499" y="2586106"/>
                        <a:pt x="4613501" y="2616204"/>
                      </a:cubicBezTo>
                      <a:cubicBezTo>
                        <a:pt x="4620801" y="2625426"/>
                        <a:pt x="4629103" y="2624423"/>
                        <a:pt x="4640175" y="2623086"/>
                      </a:cubicBezTo>
                      <a:cubicBezTo>
                        <a:pt x="4656781" y="2621080"/>
                        <a:pt x="4672969" y="2620247"/>
                        <a:pt x="4687313" y="2631986"/>
                      </a:cubicBezTo>
                      <a:cubicBezTo>
                        <a:pt x="4693103" y="2638022"/>
                        <a:pt x="4703671" y="2641797"/>
                        <a:pt x="4699899" y="2652356"/>
                      </a:cubicBezTo>
                      <a:cubicBezTo>
                        <a:pt x="4695373" y="2661323"/>
                        <a:pt x="4685813" y="2665846"/>
                        <a:pt x="4677173" y="2664082"/>
                      </a:cubicBezTo>
                      <a:cubicBezTo>
                        <a:pt x="4635905" y="2657280"/>
                        <a:pt x="4618383" y="2684095"/>
                        <a:pt x="4602371" y="2714094"/>
                      </a:cubicBezTo>
                      <a:cubicBezTo>
                        <a:pt x="4597423" y="2724233"/>
                        <a:pt x="4594071" y="2733619"/>
                        <a:pt x="4582161" y="2737303"/>
                      </a:cubicBezTo>
                      <a:cubicBezTo>
                        <a:pt x="4557925" y="2745843"/>
                        <a:pt x="4539057" y="2761594"/>
                        <a:pt x="4521701" y="2780530"/>
                      </a:cubicBezTo>
                      <a:cubicBezTo>
                        <a:pt x="4503169" y="2799047"/>
                        <a:pt x="4486227" y="2798287"/>
                        <a:pt x="4467685" y="2779757"/>
                      </a:cubicBezTo>
                      <a:cubicBezTo>
                        <a:pt x="4442937" y="2756365"/>
                        <a:pt x="4416931" y="2736493"/>
                        <a:pt x="4392937" y="2714693"/>
                      </a:cubicBezTo>
                      <a:cubicBezTo>
                        <a:pt x="4386729" y="2709830"/>
                        <a:pt x="4379347" y="2704548"/>
                        <a:pt x="4372135" y="2709909"/>
                      </a:cubicBezTo>
                      <a:cubicBezTo>
                        <a:pt x="4358969" y="2717112"/>
                        <a:pt x="4355115" y="2731610"/>
                        <a:pt x="4356039" y="2743848"/>
                      </a:cubicBezTo>
                      <a:cubicBezTo>
                        <a:pt x="4358813" y="2762036"/>
                        <a:pt x="4352275" y="2772930"/>
                        <a:pt x="4339443" y="2782899"/>
                      </a:cubicBezTo>
                      <a:cubicBezTo>
                        <a:pt x="4321833" y="2795130"/>
                        <a:pt x="4308077" y="2792862"/>
                        <a:pt x="4306143" y="2772327"/>
                      </a:cubicBezTo>
                      <a:cubicBezTo>
                        <a:pt x="4305047" y="2749446"/>
                        <a:pt x="4295233" y="2747264"/>
                        <a:pt x="4276361" y="2744491"/>
                      </a:cubicBezTo>
                      <a:cubicBezTo>
                        <a:pt x="4229221" y="2735592"/>
                        <a:pt x="4191555" y="2707585"/>
                        <a:pt x="4151793" y="2685445"/>
                      </a:cubicBezTo>
                      <a:cubicBezTo>
                        <a:pt x="4137363" y="2677646"/>
                        <a:pt x="4123775" y="2667499"/>
                        <a:pt x="4106241" y="2657269"/>
                      </a:cubicBezTo>
                      <a:cubicBezTo>
                        <a:pt x="4107675" y="2682916"/>
                        <a:pt x="4113887" y="2706301"/>
                        <a:pt x="4092251" y="2722386"/>
                      </a:cubicBezTo>
                      <a:cubicBezTo>
                        <a:pt x="4091077" y="2721967"/>
                        <a:pt x="4090239" y="2724313"/>
                        <a:pt x="4090239" y="2724313"/>
                      </a:cubicBezTo>
                      <a:cubicBezTo>
                        <a:pt x="4116163" y="2748125"/>
                        <a:pt x="4099813" y="2775359"/>
                        <a:pt x="4098479" y="2801340"/>
                      </a:cubicBezTo>
                      <a:cubicBezTo>
                        <a:pt x="4097055" y="2812739"/>
                        <a:pt x="4104101" y="2815256"/>
                        <a:pt x="4125995" y="2824398"/>
                      </a:cubicBezTo>
                      <a:cubicBezTo>
                        <a:pt x="4123563" y="2827499"/>
                        <a:pt x="4119539" y="2831352"/>
                        <a:pt x="4115933" y="2834034"/>
                      </a:cubicBezTo>
                      <a:cubicBezTo>
                        <a:pt x="4105953" y="2839730"/>
                        <a:pt x="4088509" y="2844081"/>
                        <a:pt x="4093293" y="2860343"/>
                      </a:cubicBezTo>
                      <a:cubicBezTo>
                        <a:pt x="4096651" y="2869480"/>
                        <a:pt x="4114685" y="2874599"/>
                        <a:pt x="4125001" y="2871669"/>
                      </a:cubicBezTo>
                      <a:cubicBezTo>
                        <a:pt x="4140013" y="2870416"/>
                        <a:pt x="4163583" y="2874867"/>
                        <a:pt x="4164081" y="2851232"/>
                      </a:cubicBezTo>
                      <a:cubicBezTo>
                        <a:pt x="4166005" y="2834721"/>
                        <a:pt x="4172963" y="2822655"/>
                        <a:pt x="4184621" y="2812265"/>
                      </a:cubicBezTo>
                      <a:cubicBezTo>
                        <a:pt x="4204243" y="2798108"/>
                        <a:pt x="4214145" y="2814873"/>
                        <a:pt x="4226559" y="2824600"/>
                      </a:cubicBezTo>
                      <a:cubicBezTo>
                        <a:pt x="4240905" y="2836339"/>
                        <a:pt x="4226565" y="2843122"/>
                        <a:pt x="4221619" y="2853262"/>
                      </a:cubicBezTo>
                      <a:cubicBezTo>
                        <a:pt x="4209967" y="2882174"/>
                        <a:pt x="4170215" y="2897079"/>
                        <a:pt x="4190189" y="2941256"/>
                      </a:cubicBezTo>
                      <a:cubicBezTo>
                        <a:pt x="4198497" y="2958775"/>
                        <a:pt x="4164781" y="2967900"/>
                        <a:pt x="4143395" y="2972167"/>
                      </a:cubicBezTo>
                      <a:cubicBezTo>
                        <a:pt x="4135091" y="2973170"/>
                        <a:pt x="4124523" y="2969395"/>
                        <a:pt x="4115045" y="2969978"/>
                      </a:cubicBezTo>
                      <a:cubicBezTo>
                        <a:pt x="4096173" y="2967206"/>
                        <a:pt x="4075287" y="2966361"/>
                        <a:pt x="4068079" y="2990245"/>
                      </a:cubicBezTo>
                      <a:cubicBezTo>
                        <a:pt x="4063305" y="3011029"/>
                        <a:pt x="4056181" y="3030974"/>
                        <a:pt x="4077071" y="3050342"/>
                      </a:cubicBezTo>
                      <a:cubicBezTo>
                        <a:pt x="4119687" y="3086731"/>
                        <a:pt x="4136307" y="3140294"/>
                        <a:pt x="4158965" y="3188075"/>
                      </a:cubicBezTo>
                      <a:cubicBezTo>
                        <a:pt x="4165763" y="3202409"/>
                        <a:pt x="4169793" y="3217078"/>
                        <a:pt x="4179777" y="3229905"/>
                      </a:cubicBezTo>
                      <a:cubicBezTo>
                        <a:pt x="4188671" y="3238373"/>
                        <a:pt x="4184143" y="3247339"/>
                        <a:pt x="4176093" y="3255048"/>
                      </a:cubicBezTo>
                      <a:cubicBezTo>
                        <a:pt x="4148337" y="3280852"/>
                        <a:pt x="4133753" y="3317976"/>
                        <a:pt x="4120845" y="3350408"/>
                      </a:cubicBezTo>
                      <a:cubicBezTo>
                        <a:pt x="4110031" y="3376973"/>
                        <a:pt x="4095019" y="3378225"/>
                        <a:pt x="4076399" y="3382158"/>
                      </a:cubicBezTo>
                      <a:cubicBezTo>
                        <a:pt x="4065329" y="3383495"/>
                        <a:pt x="4053921" y="3382067"/>
                        <a:pt x="4053253" y="3395057"/>
                      </a:cubicBezTo>
                      <a:cubicBezTo>
                        <a:pt x="4051411" y="3407629"/>
                        <a:pt x="4064831" y="3407130"/>
                        <a:pt x="4074227" y="3410486"/>
                      </a:cubicBezTo>
                      <a:cubicBezTo>
                        <a:pt x="4085969" y="3414680"/>
                        <a:pt x="4099725" y="3416949"/>
                        <a:pt x="4112307" y="3418796"/>
                      </a:cubicBezTo>
                      <a:cubicBezTo>
                        <a:pt x="4123295" y="3421399"/>
                        <a:pt x="4131853" y="3427101"/>
                        <a:pt x="4132359" y="3440511"/>
                      </a:cubicBezTo>
                      <a:cubicBezTo>
                        <a:pt x="4131105" y="3462554"/>
                        <a:pt x="4139161" y="3473369"/>
                        <a:pt x="4163233" y="3472706"/>
                      </a:cubicBezTo>
                      <a:cubicBezTo>
                        <a:pt x="4184537" y="3472378"/>
                        <a:pt x="4197205" y="3488809"/>
                        <a:pt x="4196035" y="3506913"/>
                      </a:cubicBezTo>
                      <a:cubicBezTo>
                        <a:pt x="4194865" y="3525016"/>
                        <a:pt x="4177923" y="3524256"/>
                        <a:pt x="4162237" y="3519976"/>
                      </a:cubicBezTo>
                      <a:cubicBezTo>
                        <a:pt x="4159471" y="3520311"/>
                        <a:pt x="4153179" y="3519387"/>
                        <a:pt x="4153179" y="3519387"/>
                      </a:cubicBezTo>
                      <a:cubicBezTo>
                        <a:pt x="4143463" y="3568833"/>
                        <a:pt x="4096319" y="3541410"/>
                        <a:pt x="4069567" y="3556990"/>
                      </a:cubicBezTo>
                      <a:cubicBezTo>
                        <a:pt x="4043233" y="3571397"/>
                        <a:pt x="4040301" y="3579609"/>
                        <a:pt x="4053223" y="3602746"/>
                      </a:cubicBezTo>
                      <a:cubicBezTo>
                        <a:pt x="4054315" y="3607106"/>
                        <a:pt x="4057755" y="3612303"/>
                        <a:pt x="4058847" y="3616662"/>
                      </a:cubicBezTo>
                      <a:cubicBezTo>
                        <a:pt x="4060191" y="3627725"/>
                        <a:pt x="4051469" y="3629902"/>
                        <a:pt x="4045095" y="3632916"/>
                      </a:cubicBezTo>
                      <a:cubicBezTo>
                        <a:pt x="4032767" y="3637774"/>
                        <a:pt x="4029409" y="3628637"/>
                        <a:pt x="4025633" y="3620673"/>
                      </a:cubicBezTo>
                      <a:cubicBezTo>
                        <a:pt x="3999033" y="3572806"/>
                        <a:pt x="3937973" y="3569517"/>
                        <a:pt x="3907453" y="3614180"/>
                      </a:cubicBezTo>
                      <a:cubicBezTo>
                        <a:pt x="3901753" y="3622726"/>
                        <a:pt x="3903599" y="3628678"/>
                        <a:pt x="3911401" y="3632787"/>
                      </a:cubicBezTo>
                      <a:cubicBezTo>
                        <a:pt x="3922725" y="3638155"/>
                        <a:pt x="3934803" y="3645116"/>
                        <a:pt x="3949061" y="3642271"/>
                      </a:cubicBezTo>
                      <a:cubicBezTo>
                        <a:pt x="3965751" y="3636326"/>
                        <a:pt x="3986129" y="3623761"/>
                        <a:pt x="3997707" y="3635834"/>
                      </a:cubicBezTo>
                      <a:cubicBezTo>
                        <a:pt x="4016247" y="3654362"/>
                        <a:pt x="4028751" y="3678673"/>
                        <a:pt x="4033705" y="3705578"/>
                      </a:cubicBezTo>
                      <a:cubicBezTo>
                        <a:pt x="4036309" y="3713122"/>
                        <a:pt x="4032955" y="3722509"/>
                        <a:pt x="4039501" y="3730138"/>
                      </a:cubicBezTo>
                      <a:cubicBezTo>
                        <a:pt x="4051751" y="3747743"/>
                        <a:pt x="4062325" y="3770040"/>
                        <a:pt x="4043037" y="3786965"/>
                      </a:cubicBezTo>
                      <a:cubicBezTo>
                        <a:pt x="4019389" y="3804976"/>
                        <a:pt x="3993057" y="3819383"/>
                        <a:pt x="3960593" y="3806465"/>
                      </a:cubicBezTo>
                      <a:cubicBezTo>
                        <a:pt x="3952793" y="3802356"/>
                        <a:pt x="3944065" y="3786009"/>
                        <a:pt x="3936689" y="3799248"/>
                      </a:cubicBezTo>
                      <a:cubicBezTo>
                        <a:pt x="3921679" y="3819023"/>
                        <a:pt x="3889223" y="3824628"/>
                        <a:pt x="3888979" y="3854969"/>
                      </a:cubicBezTo>
                      <a:cubicBezTo>
                        <a:pt x="3889567" y="3864440"/>
                        <a:pt x="3892169" y="3871984"/>
                        <a:pt x="3902739" y="3875759"/>
                      </a:cubicBezTo>
                      <a:cubicBezTo>
                        <a:pt x="3910959" y="3878695"/>
                        <a:pt x="3923959" y="3879370"/>
                        <a:pt x="3929329" y="3886580"/>
                      </a:cubicBezTo>
                      <a:cubicBezTo>
                        <a:pt x="3957435" y="3919109"/>
                        <a:pt x="3987555" y="3949710"/>
                        <a:pt x="4031843" y="3962885"/>
                      </a:cubicBezTo>
                      <a:cubicBezTo>
                        <a:pt x="4041657" y="3965067"/>
                        <a:pt x="4042919" y="3980070"/>
                        <a:pt x="4030171" y="3986100"/>
                      </a:cubicBezTo>
                      <a:cubicBezTo>
                        <a:pt x="4014237" y="3993638"/>
                        <a:pt x="3995369" y="4009389"/>
                        <a:pt x="3981609" y="3988599"/>
                      </a:cubicBezTo>
                      <a:cubicBezTo>
                        <a:pt x="3953585" y="3952130"/>
                        <a:pt x="3911475" y="3929151"/>
                        <a:pt x="3888315" y="3886482"/>
                      </a:cubicBezTo>
                      <a:cubicBezTo>
                        <a:pt x="3879251" y="3867370"/>
                        <a:pt x="3845201" y="3873727"/>
                        <a:pt x="3820963" y="3882268"/>
                      </a:cubicBezTo>
                      <a:cubicBezTo>
                        <a:pt x="3793539" y="3892317"/>
                        <a:pt x="3758815" y="3893143"/>
                        <a:pt x="3773591" y="3940754"/>
                      </a:cubicBezTo>
                      <a:cubicBezTo>
                        <a:pt x="3778293" y="3960955"/>
                        <a:pt x="3752545" y="3966310"/>
                        <a:pt x="3740469" y="3977872"/>
                      </a:cubicBezTo>
                      <a:cubicBezTo>
                        <a:pt x="3729233" y="3987088"/>
                        <a:pt x="3720339" y="3978620"/>
                        <a:pt x="3713459" y="3968224"/>
                      </a:cubicBezTo>
                      <a:cubicBezTo>
                        <a:pt x="3711529" y="3966213"/>
                        <a:pt x="3705321" y="3961349"/>
                        <a:pt x="3703309" y="3963276"/>
                      </a:cubicBezTo>
                      <a:cubicBezTo>
                        <a:pt x="3672615" y="3978771"/>
                        <a:pt x="3651725" y="3959403"/>
                        <a:pt x="3626729" y="3947829"/>
                      </a:cubicBezTo>
                      <a:cubicBezTo>
                        <a:pt x="3604079" y="3937094"/>
                        <a:pt x="3579843" y="3945633"/>
                        <a:pt x="3556023" y="3953001"/>
                      </a:cubicBezTo>
                      <a:cubicBezTo>
                        <a:pt x="3546883" y="3956351"/>
                        <a:pt x="3540343" y="3967244"/>
                        <a:pt x="3544539" y="3974034"/>
                      </a:cubicBezTo>
                      <a:cubicBezTo>
                        <a:pt x="3555869" y="3997925"/>
                        <a:pt x="3551263" y="4029353"/>
                        <a:pt x="3584061" y="4045038"/>
                      </a:cubicBezTo>
                      <a:cubicBezTo>
                        <a:pt x="3622313" y="4063992"/>
                        <a:pt x="3623165" y="4117214"/>
                        <a:pt x="3588281" y="4144442"/>
                      </a:cubicBezTo>
                      <a:cubicBezTo>
                        <a:pt x="3582243" y="4150223"/>
                        <a:pt x="3575869" y="4153237"/>
                        <a:pt x="3567649" y="4150301"/>
                      </a:cubicBezTo>
                      <a:cubicBezTo>
                        <a:pt x="3542651" y="4138727"/>
                        <a:pt x="3530157" y="4151462"/>
                        <a:pt x="3517499" y="4172075"/>
                      </a:cubicBezTo>
                      <a:cubicBezTo>
                        <a:pt x="3493855" y="4208610"/>
                        <a:pt x="3456703" y="4231060"/>
                        <a:pt x="3421821" y="4258288"/>
                      </a:cubicBezTo>
                      <a:cubicBezTo>
                        <a:pt x="3404965" y="4272110"/>
                        <a:pt x="3382735" y="4260202"/>
                        <a:pt x="3364617" y="4259022"/>
                      </a:cubicBezTo>
                      <a:cubicBezTo>
                        <a:pt x="3323267" y="4256159"/>
                        <a:pt x="3295093" y="4283137"/>
                        <a:pt x="3260203" y="4291842"/>
                      </a:cubicBezTo>
                      <a:lnTo>
                        <a:pt x="3260729" y="4290566"/>
                      </a:lnTo>
                      <a:lnTo>
                        <a:pt x="3260715" y="4290577"/>
                      </a:lnTo>
                      <a:cubicBezTo>
                        <a:pt x="3204867" y="4302436"/>
                        <a:pt x="3165357" y="4342659"/>
                        <a:pt x="3115627" y="4363330"/>
                      </a:cubicBezTo>
                      <a:cubicBezTo>
                        <a:pt x="3103299" y="4368203"/>
                        <a:pt x="3096667" y="4383063"/>
                        <a:pt x="3089369" y="4392384"/>
                      </a:cubicBezTo>
                      <a:cubicBezTo>
                        <a:pt x="3074769" y="4411024"/>
                        <a:pt x="3060491" y="4419509"/>
                        <a:pt x="3047319" y="4417951"/>
                      </a:cubicBezTo>
                      <a:cubicBezTo>
                        <a:pt x="3034145" y="4416393"/>
                        <a:pt x="3022077" y="4404793"/>
                        <a:pt x="3011901" y="4383267"/>
                      </a:cubicBezTo>
                      <a:cubicBezTo>
                        <a:pt x="3008133" y="4375294"/>
                        <a:pt x="3006797" y="4364215"/>
                        <a:pt x="3005041" y="4354310"/>
                      </a:cubicBezTo>
                      <a:cubicBezTo>
                        <a:pt x="3003371" y="4340462"/>
                        <a:pt x="2998933" y="4326949"/>
                        <a:pt x="3008665" y="4314522"/>
                      </a:cubicBezTo>
                      <a:cubicBezTo>
                        <a:pt x="3030229" y="4283791"/>
                        <a:pt x="3026641" y="4249378"/>
                        <a:pt x="3012319" y="4219082"/>
                      </a:cubicBezTo>
                      <a:cubicBezTo>
                        <a:pt x="2996155" y="4182826"/>
                        <a:pt x="2997683" y="4148914"/>
                        <a:pt x="3014971" y="4115331"/>
                      </a:cubicBezTo>
                      <a:cubicBezTo>
                        <a:pt x="3022775" y="4100890"/>
                        <a:pt x="3029407" y="4086030"/>
                        <a:pt x="3035285" y="4069575"/>
                      </a:cubicBezTo>
                      <a:cubicBezTo>
                        <a:pt x="3049053" y="4034734"/>
                        <a:pt x="3065921" y="4002328"/>
                        <a:pt x="3092179" y="3973273"/>
                      </a:cubicBezTo>
                      <a:cubicBezTo>
                        <a:pt x="3102665" y="3962441"/>
                        <a:pt x="3111225" y="3949594"/>
                        <a:pt x="3101759" y="3931635"/>
                      </a:cubicBezTo>
                      <a:cubicBezTo>
                        <a:pt x="3093047" y="3915271"/>
                        <a:pt x="3076445" y="3917292"/>
                        <a:pt x="3060683" y="3916963"/>
                      </a:cubicBezTo>
                      <a:cubicBezTo>
                        <a:pt x="3052801" y="3916798"/>
                        <a:pt x="3043327" y="3917390"/>
                        <a:pt x="3035025" y="3918401"/>
                      </a:cubicBezTo>
                      <a:cubicBezTo>
                        <a:pt x="2982451" y="3924803"/>
                        <a:pt x="2954047" y="3889476"/>
                        <a:pt x="2972099" y="3838937"/>
                      </a:cubicBezTo>
                      <a:cubicBezTo>
                        <a:pt x="2981335" y="3813080"/>
                        <a:pt x="2977899" y="3807877"/>
                        <a:pt x="2950735" y="3806125"/>
                      </a:cubicBezTo>
                      <a:cubicBezTo>
                        <a:pt x="2936565" y="3805040"/>
                        <a:pt x="2922395" y="3803955"/>
                        <a:pt x="2908647" y="3801695"/>
                      </a:cubicBezTo>
                      <a:cubicBezTo>
                        <a:pt x="2903951" y="3800018"/>
                        <a:pt x="2896911" y="3797503"/>
                        <a:pt x="2895651" y="3801029"/>
                      </a:cubicBezTo>
                      <a:cubicBezTo>
                        <a:pt x="2875261" y="3832178"/>
                        <a:pt x="2852553" y="3806839"/>
                        <a:pt x="2829663" y="3807939"/>
                      </a:cubicBezTo>
                      <a:cubicBezTo>
                        <a:pt x="2795369" y="3807618"/>
                        <a:pt x="2758139" y="3815524"/>
                        <a:pt x="2732215" y="3847348"/>
                      </a:cubicBezTo>
                      <a:cubicBezTo>
                        <a:pt x="2715183" y="3869095"/>
                        <a:pt x="2697313" y="3893194"/>
                        <a:pt x="2661599" y="3885738"/>
                      </a:cubicBezTo>
                      <a:cubicBezTo>
                        <a:pt x="2650617" y="3883141"/>
                        <a:pt x="2645999" y="3896070"/>
                        <a:pt x="2643813" y="3905891"/>
                      </a:cubicBezTo>
                      <a:cubicBezTo>
                        <a:pt x="2641209" y="3916888"/>
                        <a:pt x="2642545" y="3927968"/>
                        <a:pt x="2639939" y="3938964"/>
                      </a:cubicBezTo>
                      <a:cubicBezTo>
                        <a:pt x="2632211" y="3968011"/>
                        <a:pt x="2610323" y="3977421"/>
                        <a:pt x="2582997" y="3965010"/>
                      </a:cubicBezTo>
                      <a:cubicBezTo>
                        <a:pt x="2559447" y="3942021"/>
                        <a:pt x="2523981" y="3941280"/>
                        <a:pt x="2499259" y="3917872"/>
                      </a:cubicBezTo>
                      <a:cubicBezTo>
                        <a:pt x="2486521" y="3905369"/>
                        <a:pt x="2476551" y="3892531"/>
                        <a:pt x="2473793" y="3874317"/>
                      </a:cubicBezTo>
                      <a:cubicBezTo>
                        <a:pt x="2468689" y="3855265"/>
                        <a:pt x="2452009" y="3842681"/>
                        <a:pt x="2438431" y="3832531"/>
                      </a:cubicBezTo>
                      <a:cubicBezTo>
                        <a:pt x="2390743" y="3795617"/>
                        <a:pt x="2339361" y="3765337"/>
                        <a:pt x="2295699" y="3724561"/>
                      </a:cubicBezTo>
                      <a:cubicBezTo>
                        <a:pt x="2267875" y="3698719"/>
                        <a:pt x="2239385" y="3667338"/>
                        <a:pt x="2226407" y="3629571"/>
                      </a:cubicBezTo>
                      <a:cubicBezTo>
                        <a:pt x="2220043" y="3614045"/>
                        <a:pt x="2223907" y="3599521"/>
                        <a:pt x="2235233" y="3586338"/>
                      </a:cubicBezTo>
                      <a:cubicBezTo>
                        <a:pt x="2251511" y="3562997"/>
                        <a:pt x="2236443" y="3512555"/>
                        <a:pt x="2211799" y="3503752"/>
                      </a:cubicBezTo>
                      <a:cubicBezTo>
                        <a:pt x="2197715" y="3498722"/>
                        <a:pt x="2187315" y="3505609"/>
                        <a:pt x="2181943" y="3516943"/>
                      </a:cubicBezTo>
                      <a:cubicBezTo>
                        <a:pt x="2169187" y="3541543"/>
                        <a:pt x="2150741" y="3537605"/>
                        <a:pt x="2131211" y="3529304"/>
                      </a:cubicBezTo>
                      <a:cubicBezTo>
                        <a:pt x="2074209" y="3503642"/>
                        <a:pt x="2041195" y="3462693"/>
                        <a:pt x="2031167" y="3398148"/>
                      </a:cubicBezTo>
                      <a:cubicBezTo>
                        <a:pt x="2019545" y="3334359"/>
                        <a:pt x="1984775" y="3283507"/>
                        <a:pt x="1920313" y="3256506"/>
                      </a:cubicBezTo>
                      <a:cubicBezTo>
                        <a:pt x="1917965" y="3255667"/>
                        <a:pt x="1915197" y="3256004"/>
                        <a:pt x="1914445" y="3254410"/>
                      </a:cubicBezTo>
                      <a:cubicBezTo>
                        <a:pt x="1888805" y="3218746"/>
                        <a:pt x="1857785" y="3212967"/>
                        <a:pt x="1822139" y="3238667"/>
                      </a:cubicBezTo>
                      <a:cubicBezTo>
                        <a:pt x="1819705" y="3241775"/>
                        <a:pt x="1812665" y="3239260"/>
                        <a:pt x="1809563" y="3236826"/>
                      </a:cubicBezTo>
                      <a:cubicBezTo>
                        <a:pt x="1790461" y="3208799"/>
                        <a:pt x="1751809" y="3209570"/>
                        <a:pt x="1727507" y="3184987"/>
                      </a:cubicBezTo>
                      <a:cubicBezTo>
                        <a:pt x="1702031" y="3159983"/>
                        <a:pt x="1623465" y="3165052"/>
                        <a:pt x="1588659" y="3188403"/>
                      </a:cubicBezTo>
                      <a:cubicBezTo>
                        <a:pt x="1586311" y="3187564"/>
                        <a:pt x="1581615" y="3185887"/>
                        <a:pt x="1576921" y="3184211"/>
                      </a:cubicBezTo>
                      <a:cubicBezTo>
                        <a:pt x="1559145" y="3185813"/>
                        <a:pt x="1554709" y="3172301"/>
                        <a:pt x="1558907" y="3160547"/>
                      </a:cubicBezTo>
                      <a:cubicBezTo>
                        <a:pt x="1573343" y="3131246"/>
                        <a:pt x="1555825" y="3121013"/>
                        <a:pt x="1532773" y="3111453"/>
                      </a:cubicBezTo>
                      <a:cubicBezTo>
                        <a:pt x="1528079" y="3109776"/>
                        <a:pt x="1524557" y="3108519"/>
                        <a:pt x="1521037" y="3107261"/>
                      </a:cubicBezTo>
                      <a:cubicBezTo>
                        <a:pt x="1511065" y="3094423"/>
                        <a:pt x="1498995" y="3087461"/>
                        <a:pt x="1483481" y="3093847"/>
                      </a:cubicBezTo>
                      <a:cubicBezTo>
                        <a:pt x="1466373" y="3100989"/>
                        <a:pt x="1473157" y="3115340"/>
                        <a:pt x="1473653" y="3128770"/>
                      </a:cubicBezTo>
                      <a:cubicBezTo>
                        <a:pt x="1474655" y="3137079"/>
                        <a:pt x="1471297" y="3146482"/>
                        <a:pt x="1475067" y="3154455"/>
                      </a:cubicBezTo>
                      <a:cubicBezTo>
                        <a:pt x="1473807" y="3157981"/>
                        <a:pt x="1472127" y="3162682"/>
                        <a:pt x="1470449" y="3167384"/>
                      </a:cubicBezTo>
                      <a:cubicBezTo>
                        <a:pt x="1463817" y="3182243"/>
                        <a:pt x="1446127" y="3179901"/>
                        <a:pt x="1439925" y="3175035"/>
                      </a:cubicBezTo>
                      <a:cubicBezTo>
                        <a:pt x="1416625" y="3158761"/>
                        <a:pt x="1395251" y="3144500"/>
                        <a:pt x="1368591" y="3137628"/>
                      </a:cubicBezTo>
                      <a:cubicBezTo>
                        <a:pt x="1355261" y="3134192"/>
                        <a:pt x="1343279" y="3123285"/>
                        <a:pt x="1327935" y="3121781"/>
                      </a:cubicBezTo>
                      <a:cubicBezTo>
                        <a:pt x="1314939" y="3121114"/>
                        <a:pt x="1305637" y="3113816"/>
                        <a:pt x="1301113" y="3104249"/>
                      </a:cubicBezTo>
                      <a:cubicBezTo>
                        <a:pt x="1289387" y="3081506"/>
                        <a:pt x="1276983" y="3071775"/>
                        <a:pt x="1252241" y="3085467"/>
                      </a:cubicBezTo>
                      <a:cubicBezTo>
                        <a:pt x="1248635" y="3088155"/>
                        <a:pt x="1235725" y="3083543"/>
                        <a:pt x="1234217" y="3080355"/>
                      </a:cubicBezTo>
                      <a:cubicBezTo>
                        <a:pt x="1222663" y="3049721"/>
                        <a:pt x="1193819" y="3052671"/>
                        <a:pt x="1169927" y="3045462"/>
                      </a:cubicBezTo>
                      <a:cubicBezTo>
                        <a:pt x="1147963" y="3040267"/>
                        <a:pt x="1133631" y="3028522"/>
                        <a:pt x="1130539" y="3007538"/>
                      </a:cubicBezTo>
                      <a:cubicBezTo>
                        <a:pt x="1125005" y="3008212"/>
                        <a:pt x="1122659" y="3007374"/>
                        <a:pt x="1122659" y="3007374"/>
                      </a:cubicBezTo>
                      <a:cubicBezTo>
                        <a:pt x="1107639" y="3027190"/>
                        <a:pt x="1084073" y="3041301"/>
                        <a:pt x="1063367" y="3032581"/>
                      </a:cubicBezTo>
                      <a:cubicBezTo>
                        <a:pt x="1034867" y="3019750"/>
                        <a:pt x="1035133" y="2989364"/>
                        <a:pt x="1038081" y="2962586"/>
                      </a:cubicBezTo>
                      <a:cubicBezTo>
                        <a:pt x="1039427" y="2955115"/>
                        <a:pt x="1043959" y="2946131"/>
                        <a:pt x="1046897" y="2937904"/>
                      </a:cubicBezTo>
                      <a:cubicBezTo>
                        <a:pt x="1099291" y="2957943"/>
                        <a:pt x="1140547" y="2946174"/>
                        <a:pt x="1174277" y="2899910"/>
                      </a:cubicBezTo>
                      <a:cubicBezTo>
                        <a:pt x="1181575" y="2890589"/>
                        <a:pt x="1193235" y="2880176"/>
                        <a:pt x="1208825" y="2888395"/>
                      </a:cubicBezTo>
                      <a:cubicBezTo>
                        <a:pt x="1223243" y="2896196"/>
                        <a:pt x="1218205" y="2910300"/>
                        <a:pt x="1215935" y="2924066"/>
                      </a:cubicBezTo>
                      <a:cubicBezTo>
                        <a:pt x="1211565" y="2943710"/>
                        <a:pt x="1215077" y="2963519"/>
                        <a:pt x="1206767" y="2983080"/>
                      </a:cubicBezTo>
                      <a:cubicBezTo>
                        <a:pt x="1203493" y="2988537"/>
                        <a:pt x="1203741" y="2995252"/>
                        <a:pt x="1208349" y="3000875"/>
                      </a:cubicBezTo>
                      <a:cubicBezTo>
                        <a:pt x="1216479" y="3007754"/>
                        <a:pt x="1224447" y="3003973"/>
                        <a:pt x="1230067" y="2999354"/>
                      </a:cubicBezTo>
                      <a:cubicBezTo>
                        <a:pt x="1261439" y="2970802"/>
                        <a:pt x="1288851" y="2979268"/>
                        <a:pt x="1317515" y="3002759"/>
                      </a:cubicBezTo>
                      <a:cubicBezTo>
                        <a:pt x="1328411" y="3009302"/>
                        <a:pt x="1340567" y="3012318"/>
                        <a:pt x="1352723" y="3015335"/>
                      </a:cubicBezTo>
                      <a:cubicBezTo>
                        <a:pt x="1364125" y="3016757"/>
                        <a:pt x="1371501" y="3022042"/>
                        <a:pt x="1378371" y="3032447"/>
                      </a:cubicBezTo>
                      <a:cubicBezTo>
                        <a:pt x="1400155" y="3064083"/>
                        <a:pt x="1443501" y="3064989"/>
                        <a:pt x="1467833" y="3033921"/>
                      </a:cubicBezTo>
                      <a:cubicBezTo>
                        <a:pt x="1468671" y="3031570"/>
                        <a:pt x="1469511" y="3029220"/>
                        <a:pt x="1471105" y="3028464"/>
                      </a:cubicBezTo>
                      <a:cubicBezTo>
                        <a:pt x="1498373" y="2989169"/>
                        <a:pt x="1514137" y="2989498"/>
                        <a:pt x="1534909" y="3031374"/>
                      </a:cubicBezTo>
                      <a:cubicBezTo>
                        <a:pt x="1545883" y="3052523"/>
                        <a:pt x="1560213" y="3064268"/>
                        <a:pt x="1584449" y="3055696"/>
                      </a:cubicBezTo>
                      <a:cubicBezTo>
                        <a:pt x="1598371" y="3050067"/>
                        <a:pt x="1612119" y="3052327"/>
                        <a:pt x="1622595" y="3060045"/>
                      </a:cubicBezTo>
                      <a:cubicBezTo>
                        <a:pt x="1659389" y="3090416"/>
                        <a:pt x="1701391" y="3098791"/>
                        <a:pt x="1746329" y="3098941"/>
                      </a:cubicBezTo>
                      <a:cubicBezTo>
                        <a:pt x="1761673" y="3100445"/>
                        <a:pt x="1774163" y="3106232"/>
                        <a:pt x="1779355" y="3121338"/>
                      </a:cubicBezTo>
                      <a:cubicBezTo>
                        <a:pt x="1787311" y="3136109"/>
                        <a:pt x="1796281" y="3140638"/>
                        <a:pt x="1811041" y="3132657"/>
                      </a:cubicBezTo>
                      <a:cubicBezTo>
                        <a:pt x="1826975" y="3125096"/>
                        <a:pt x="1844247" y="3128614"/>
                        <a:pt x="1860095" y="3124998"/>
                      </a:cubicBezTo>
                      <a:cubicBezTo>
                        <a:pt x="1864455" y="3123905"/>
                        <a:pt x="1869989" y="3123231"/>
                        <a:pt x="1875103" y="3123733"/>
                      </a:cubicBezTo>
                      <a:cubicBezTo>
                        <a:pt x="1893967" y="3126495"/>
                        <a:pt x="1899911" y="3143195"/>
                        <a:pt x="1908289" y="3156791"/>
                      </a:cubicBezTo>
                      <a:cubicBezTo>
                        <a:pt x="1915159" y="3167196"/>
                        <a:pt x="1922869" y="3175251"/>
                        <a:pt x="1932687" y="3158878"/>
                      </a:cubicBezTo>
                      <a:cubicBezTo>
                        <a:pt x="1936379" y="3152246"/>
                        <a:pt x="1943173" y="3148046"/>
                        <a:pt x="1952141" y="3152575"/>
                      </a:cubicBezTo>
                      <a:cubicBezTo>
                        <a:pt x="1959937" y="3156685"/>
                        <a:pt x="1960185" y="3163400"/>
                        <a:pt x="1961187" y="3171710"/>
                      </a:cubicBezTo>
                      <a:cubicBezTo>
                        <a:pt x="1959231" y="3225348"/>
                        <a:pt x="1984365" y="3266131"/>
                        <a:pt x="2022665" y="3299691"/>
                      </a:cubicBezTo>
                      <a:cubicBezTo>
                        <a:pt x="2034649" y="3310598"/>
                        <a:pt x="2038333" y="3322516"/>
                        <a:pt x="2042769" y="3336028"/>
                      </a:cubicBezTo>
                      <a:cubicBezTo>
                        <a:pt x="2053903" y="3367836"/>
                        <a:pt x="2061013" y="3403508"/>
                        <a:pt x="2092109" y="3423892"/>
                      </a:cubicBezTo>
                      <a:cubicBezTo>
                        <a:pt x="2108035" y="3434881"/>
                        <a:pt x="2121697" y="3441087"/>
                        <a:pt x="2139817" y="3423704"/>
                      </a:cubicBezTo>
                      <a:cubicBezTo>
                        <a:pt x="2153575" y="3407414"/>
                        <a:pt x="2171351" y="3405811"/>
                        <a:pt x="2188363" y="3421166"/>
                      </a:cubicBezTo>
                      <a:cubicBezTo>
                        <a:pt x="2200349" y="3432073"/>
                        <a:pt x="2215691" y="3433577"/>
                        <a:pt x="2231453" y="3433905"/>
                      </a:cubicBezTo>
                      <a:cubicBezTo>
                        <a:pt x="2257025" y="3436413"/>
                        <a:pt x="2287881" y="3431531"/>
                        <a:pt x="2306315" y="3454019"/>
                      </a:cubicBezTo>
                      <a:cubicBezTo>
                        <a:pt x="2331707" y="3482968"/>
                        <a:pt x="2351897" y="3515360"/>
                        <a:pt x="2397677" y="3513158"/>
                      </a:cubicBezTo>
                      <a:cubicBezTo>
                        <a:pt x="2400445" y="3512821"/>
                        <a:pt x="2405053" y="3518443"/>
                        <a:pt x="2406139" y="3522808"/>
                      </a:cubicBezTo>
                      <a:cubicBezTo>
                        <a:pt x="2440653" y="3585496"/>
                        <a:pt x="2500935" y="3587150"/>
                        <a:pt x="2562479" y="3585277"/>
                      </a:cubicBezTo>
                      <a:cubicBezTo>
                        <a:pt x="2578241" y="3585606"/>
                        <a:pt x="2594423" y="3584759"/>
                        <a:pt x="2603555" y="3599949"/>
                      </a:cubicBezTo>
                      <a:cubicBezTo>
                        <a:pt x="2615367" y="3618746"/>
                        <a:pt x="2611417" y="3637214"/>
                        <a:pt x="2601933" y="3656357"/>
                      </a:cubicBezTo>
                      <a:cubicBezTo>
                        <a:pt x="2596227" y="3664921"/>
                        <a:pt x="2581887" y="3671726"/>
                        <a:pt x="2590933" y="3690861"/>
                      </a:cubicBezTo>
                      <a:cubicBezTo>
                        <a:pt x="2618277" y="3666170"/>
                        <a:pt x="2658609" y="3660698"/>
                        <a:pt x="2667855" y="3616290"/>
                      </a:cubicBezTo>
                      <a:cubicBezTo>
                        <a:pt x="2672311" y="3592702"/>
                        <a:pt x="2693187" y="3593532"/>
                        <a:pt x="2710705" y="3603764"/>
                      </a:cubicBezTo>
                      <a:cubicBezTo>
                        <a:pt x="2739121" y="3620541"/>
                        <a:pt x="2765941" y="3638073"/>
                        <a:pt x="2799309" y="3644690"/>
                      </a:cubicBezTo>
                      <a:cubicBezTo>
                        <a:pt x="2807191" y="3644855"/>
                        <a:pt x="2816073" y="3653329"/>
                        <a:pt x="2824127" y="3645602"/>
                      </a:cubicBezTo>
                      <a:cubicBezTo>
                        <a:pt x="2831007" y="3637458"/>
                        <a:pt x="2823297" y="3629403"/>
                        <a:pt x="2821121" y="3620674"/>
                      </a:cubicBezTo>
                      <a:cubicBezTo>
                        <a:pt x="2811579" y="3588109"/>
                        <a:pt x="2814097" y="3581058"/>
                        <a:pt x="2847559" y="3565179"/>
                      </a:cubicBezTo>
                      <a:cubicBezTo>
                        <a:pt x="2853933" y="3562154"/>
                        <a:pt x="2860307" y="3559130"/>
                        <a:pt x="2864419" y="3551322"/>
                      </a:cubicBezTo>
                      <a:cubicBezTo>
                        <a:pt x="2871975" y="3530166"/>
                        <a:pt x="2888749" y="3520254"/>
                        <a:pt x="2910715" y="3525449"/>
                      </a:cubicBezTo>
                      <a:cubicBezTo>
                        <a:pt x="2937375" y="3532321"/>
                        <a:pt x="2960425" y="3541880"/>
                        <a:pt x="2964519" y="3571173"/>
                      </a:cubicBezTo>
                      <a:cubicBezTo>
                        <a:pt x="2967191" y="3593332"/>
                        <a:pt x="2975149" y="3608103"/>
                        <a:pt x="2991409" y="3621862"/>
                      </a:cubicBezTo>
                      <a:cubicBezTo>
                        <a:pt x="3008841" y="3636040"/>
                        <a:pt x="3019489" y="3635867"/>
                        <a:pt x="3034755" y="3622766"/>
                      </a:cubicBezTo>
                      <a:cubicBezTo>
                        <a:pt x="3048847" y="3609247"/>
                        <a:pt x="3059925" y="3589348"/>
                        <a:pt x="3084399" y="3606042"/>
                      </a:cubicBezTo>
                      <a:cubicBezTo>
                        <a:pt x="3101499" y="3617450"/>
                        <a:pt x="3108273" y="3650351"/>
                        <a:pt x="3100631" y="3675453"/>
                      </a:cubicBezTo>
                      <a:cubicBezTo>
                        <a:pt x="3098027" y="3686450"/>
                        <a:pt x="3081251" y="3696362"/>
                        <a:pt x="3094409" y="3707688"/>
                      </a:cubicBezTo>
                      <a:cubicBezTo>
                        <a:pt x="3110669" y="3721447"/>
                        <a:pt x="3122815" y="3743014"/>
                        <a:pt x="3146373" y="3747454"/>
                      </a:cubicBezTo>
                      <a:cubicBezTo>
                        <a:pt x="3155763" y="3750807"/>
                        <a:pt x="3160209" y="3745769"/>
                        <a:pt x="3161221" y="3735528"/>
                      </a:cubicBezTo>
                      <a:cubicBezTo>
                        <a:pt x="3160809" y="3718152"/>
                        <a:pt x="3171543" y="3714035"/>
                        <a:pt x="3187307" y="3714364"/>
                      </a:cubicBezTo>
                      <a:cubicBezTo>
                        <a:pt x="3203069" y="3714693"/>
                        <a:pt x="3214729" y="3704280"/>
                        <a:pt x="3227895" y="3697056"/>
                      </a:cubicBezTo>
                      <a:cubicBezTo>
                        <a:pt x="3239469" y="3690587"/>
                        <a:pt x="3249783" y="3687645"/>
                        <a:pt x="3258247" y="3697294"/>
                      </a:cubicBezTo>
                      <a:cubicBezTo>
                        <a:pt x="3269897" y="3705431"/>
                        <a:pt x="3266119" y="3716009"/>
                        <a:pt x="3261921" y="3727762"/>
                      </a:cubicBezTo>
                      <a:cubicBezTo>
                        <a:pt x="3248067" y="3766548"/>
                        <a:pt x="3221303" y="3800723"/>
                        <a:pt x="3205103" y="3838671"/>
                      </a:cubicBezTo>
                      <a:cubicBezTo>
                        <a:pt x="3182517" y="3898193"/>
                        <a:pt x="3171335" y="3959137"/>
                        <a:pt x="3113963" y="4004909"/>
                      </a:cubicBezTo>
                      <a:cubicBezTo>
                        <a:pt x="3076637" y="4035311"/>
                        <a:pt x="3063107" y="4095418"/>
                        <a:pt x="3039607" y="4142685"/>
                      </a:cubicBezTo>
                      <a:cubicBezTo>
                        <a:pt x="3035075" y="4151668"/>
                        <a:pt x="3033645" y="4163085"/>
                        <a:pt x="3044961" y="4168452"/>
                      </a:cubicBezTo>
                      <a:cubicBezTo>
                        <a:pt x="3058623" y="4174658"/>
                        <a:pt x="3066677" y="4166932"/>
                        <a:pt x="3070875" y="4155179"/>
                      </a:cubicBezTo>
                      <a:cubicBezTo>
                        <a:pt x="3075999" y="4137130"/>
                        <a:pt x="3087659" y="4126717"/>
                        <a:pt x="3106941" y="4128302"/>
                      </a:cubicBezTo>
                      <a:cubicBezTo>
                        <a:pt x="3143161" y="4130638"/>
                        <a:pt x="3173437" y="4116272"/>
                        <a:pt x="3203711" y="4101905"/>
                      </a:cubicBezTo>
                      <a:cubicBezTo>
                        <a:pt x="3221239" y="4093587"/>
                        <a:pt x="3237087" y="4089972"/>
                        <a:pt x="3253433" y="4099786"/>
                      </a:cubicBezTo>
                      <a:cubicBezTo>
                        <a:pt x="3270531" y="4111194"/>
                        <a:pt x="3285119" y="4111104"/>
                        <a:pt x="3295777" y="4092381"/>
                      </a:cubicBezTo>
                      <a:cubicBezTo>
                        <a:pt x="3301903" y="4082642"/>
                        <a:pt x="3312303" y="4075754"/>
                        <a:pt x="3324631" y="4070881"/>
                      </a:cubicBezTo>
                      <a:cubicBezTo>
                        <a:pt x="3369915" y="4055248"/>
                        <a:pt x="3382929" y="4018814"/>
                        <a:pt x="3393347" y="3974825"/>
                      </a:cubicBezTo>
                      <a:cubicBezTo>
                        <a:pt x="3405619" y="3918245"/>
                        <a:pt x="3421829" y="3861747"/>
                        <a:pt x="3471149" y="3823701"/>
                      </a:cubicBezTo>
                      <a:cubicBezTo>
                        <a:pt x="3494381" y="3806819"/>
                        <a:pt x="3518035" y="3788762"/>
                        <a:pt x="3528949" y="3758204"/>
                      </a:cubicBezTo>
                      <a:cubicBezTo>
                        <a:pt x="3535667" y="3739399"/>
                        <a:pt x="3552183" y="3741323"/>
                        <a:pt x="3567775" y="3749542"/>
                      </a:cubicBezTo>
                      <a:cubicBezTo>
                        <a:pt x="3568385" y="3703375"/>
                        <a:pt x="3580063" y="3655861"/>
                        <a:pt x="3574385" y="3608773"/>
                      </a:cubicBezTo>
                      <a:cubicBezTo>
                        <a:pt x="3573889" y="3595343"/>
                        <a:pt x="3585549" y="3584930"/>
                        <a:pt x="3597543" y="3577286"/>
                      </a:cubicBezTo>
                      <a:cubicBezTo>
                        <a:pt x="3636463" y="3546128"/>
                        <a:pt x="3637063" y="3518511"/>
                        <a:pt x="3599183" y="3483776"/>
                      </a:cubicBezTo>
                      <a:lnTo>
                        <a:pt x="3593583" y="3477235"/>
                      </a:lnTo>
                      <a:lnTo>
                        <a:pt x="3592053" y="3477709"/>
                      </a:lnTo>
                      <a:cubicBezTo>
                        <a:pt x="3559683" y="3497897"/>
                        <a:pt x="3522191" y="3499058"/>
                        <a:pt x="3486465" y="3510109"/>
                      </a:cubicBezTo>
                      <a:cubicBezTo>
                        <a:pt x="3459877" y="3517811"/>
                        <a:pt x="3431615" y="3530205"/>
                        <a:pt x="3400409" y="3513768"/>
                      </a:cubicBezTo>
                      <a:cubicBezTo>
                        <a:pt x="3370799" y="3496576"/>
                        <a:pt x="3352677" y="3476874"/>
                        <a:pt x="3355015" y="3440668"/>
                      </a:cubicBezTo>
                      <a:cubicBezTo>
                        <a:pt x="3356605" y="3421391"/>
                        <a:pt x="3357857" y="3399349"/>
                        <a:pt x="3354749" y="3378394"/>
                      </a:cubicBezTo>
                      <a:cubicBezTo>
                        <a:pt x="3353823" y="3366157"/>
                        <a:pt x="3356503" y="3351240"/>
                        <a:pt x="3370341" y="3349567"/>
                      </a:cubicBezTo>
                      <a:cubicBezTo>
                        <a:pt x="3415799" y="3344638"/>
                        <a:pt x="3443721" y="3310954"/>
                        <a:pt x="3479615" y="3292025"/>
                      </a:cubicBezTo>
                      <a:cubicBezTo>
                        <a:pt x="3489175" y="3287502"/>
                        <a:pt x="3496051" y="3279374"/>
                        <a:pt x="3505191" y="3276025"/>
                      </a:cubicBezTo>
                      <a:cubicBezTo>
                        <a:pt x="3527499" y="3265472"/>
                        <a:pt x="3538735" y="3256257"/>
                        <a:pt x="3535875" y="3223485"/>
                      </a:cubicBezTo>
                      <a:cubicBezTo>
                        <a:pt x="3532431" y="3199764"/>
                        <a:pt x="3533767" y="3173783"/>
                        <a:pt x="3527973" y="3149223"/>
                      </a:cubicBezTo>
                      <a:cubicBezTo>
                        <a:pt x="3522599" y="3123491"/>
                        <a:pt x="3541047" y="3108914"/>
                        <a:pt x="3563691" y="3101127"/>
                      </a:cubicBezTo>
                      <a:cubicBezTo>
                        <a:pt x="3591953" y="3088732"/>
                        <a:pt x="3592373" y="3087559"/>
                        <a:pt x="3569553" y="3066179"/>
                      </a:cubicBezTo>
                      <a:cubicBezTo>
                        <a:pt x="3559905" y="3056118"/>
                        <a:pt x="3550257" y="3046057"/>
                        <a:pt x="3541029" y="3034823"/>
                      </a:cubicBezTo>
                      <a:cubicBezTo>
                        <a:pt x="3535239" y="3028786"/>
                        <a:pt x="3527857" y="3023504"/>
                        <a:pt x="3531629" y="3012945"/>
                      </a:cubicBezTo>
                      <a:cubicBezTo>
                        <a:pt x="3535819" y="3001213"/>
                        <a:pt x="3546135" y="2998282"/>
                        <a:pt x="3555193" y="2998872"/>
                      </a:cubicBezTo>
                      <a:cubicBezTo>
                        <a:pt x="3578091" y="2997790"/>
                        <a:pt x="3600989" y="2996708"/>
                        <a:pt x="3618773" y="3013645"/>
                      </a:cubicBezTo>
                      <a:cubicBezTo>
                        <a:pt x="3630771" y="3024544"/>
                        <a:pt x="3641759" y="3027146"/>
                        <a:pt x="3657693" y="3019609"/>
                      </a:cubicBezTo>
                      <a:cubicBezTo>
                        <a:pt x="3675221" y="3011317"/>
                        <a:pt x="3689985" y="3021883"/>
                        <a:pt x="3697539" y="3037809"/>
                      </a:cubicBezTo>
                      <a:cubicBezTo>
                        <a:pt x="3708111" y="3060107"/>
                        <a:pt x="3715499" y="3083912"/>
                        <a:pt x="3704349" y="3107712"/>
                      </a:cubicBezTo>
                      <a:cubicBezTo>
                        <a:pt x="3696133" y="3123299"/>
                        <a:pt x="3694209" y="3139809"/>
                        <a:pt x="3693877" y="3155566"/>
                      </a:cubicBezTo>
                      <a:cubicBezTo>
                        <a:pt x="3684575" y="3185316"/>
                        <a:pt x="3688693" y="3214568"/>
                        <a:pt x="3688867" y="3243736"/>
                      </a:cubicBezTo>
                      <a:cubicBezTo>
                        <a:pt x="3689627" y="3263850"/>
                        <a:pt x="3702379" y="3276344"/>
                        <a:pt x="3719575" y="3283808"/>
                      </a:cubicBezTo>
                      <a:cubicBezTo>
                        <a:pt x="3739539" y="3290939"/>
                        <a:pt x="3743477" y="3272502"/>
                        <a:pt x="3751609" y="3260854"/>
                      </a:cubicBezTo>
                      <a:cubicBezTo>
                        <a:pt x="3759741" y="3249207"/>
                        <a:pt x="3771397" y="3238818"/>
                        <a:pt x="3778775" y="3225578"/>
                      </a:cubicBezTo>
                      <a:cubicBezTo>
                        <a:pt x="3789843" y="3205719"/>
                        <a:pt x="3806531" y="3199773"/>
                        <a:pt x="3826413" y="3210844"/>
                      </a:cubicBezTo>
                      <a:cubicBezTo>
                        <a:pt x="3846713" y="3220740"/>
                        <a:pt x="3857529" y="3212698"/>
                        <a:pt x="3866583" y="3194764"/>
                      </a:cubicBezTo>
                      <a:cubicBezTo>
                        <a:pt x="3869517" y="3186553"/>
                        <a:pt x="3873625" y="3178759"/>
                        <a:pt x="3875385" y="3170127"/>
                      </a:cubicBezTo>
                      <a:cubicBezTo>
                        <a:pt x="3891893" y="3116492"/>
                        <a:pt x="3923167" y="3073423"/>
                        <a:pt x="3967613" y="3041672"/>
                      </a:cubicBezTo>
                      <a:cubicBezTo>
                        <a:pt x="3989247" y="3025587"/>
                        <a:pt x="3995115" y="3009162"/>
                        <a:pt x="3984961" y="2985691"/>
                      </a:cubicBezTo>
                      <a:cubicBezTo>
                        <a:pt x="3973631" y="2961800"/>
                        <a:pt x="3970605" y="2936907"/>
                        <a:pt x="3974289" y="2911764"/>
                      </a:cubicBezTo>
                      <a:cubicBezTo>
                        <a:pt x="3976883" y="2882263"/>
                        <a:pt x="3971591" y="2852591"/>
                        <a:pt x="3953551" y="2828950"/>
                      </a:cubicBezTo>
                      <a:cubicBezTo>
                        <a:pt x="3920913" y="2786864"/>
                        <a:pt x="3899849" y="2738330"/>
                        <a:pt x="3871573" y="2695156"/>
                      </a:cubicBezTo>
                      <a:cubicBezTo>
                        <a:pt x="3853197" y="2668749"/>
                        <a:pt x="3855371" y="2640421"/>
                        <a:pt x="3856035" y="2608908"/>
                      </a:cubicBezTo>
                      <a:cubicBezTo>
                        <a:pt x="3860045" y="2549485"/>
                        <a:pt x="3909523" y="2522179"/>
                        <a:pt x="3937611" y="2480617"/>
                      </a:cubicBezTo>
                      <a:cubicBezTo>
                        <a:pt x="3947755" y="2467043"/>
                        <a:pt x="3965707" y="2476100"/>
                        <a:pt x="3980549" y="2464204"/>
                      </a:cubicBezTo>
                      <a:cubicBezTo>
                        <a:pt x="3949763" y="2446593"/>
                        <a:pt x="3942879" y="2417675"/>
                        <a:pt x="3939181" y="2387250"/>
                      </a:cubicBezTo>
                      <a:cubicBezTo>
                        <a:pt x="3936491" y="2365122"/>
                        <a:pt x="3919797" y="2352544"/>
                        <a:pt x="3909895" y="2335778"/>
                      </a:cubicBezTo>
                      <a:cubicBezTo>
                        <a:pt x="3903433" y="2324210"/>
                        <a:pt x="3895887" y="2326806"/>
                        <a:pt x="3888255" y="2333340"/>
                      </a:cubicBezTo>
                      <a:cubicBezTo>
                        <a:pt x="3880625" y="2339875"/>
                        <a:pt x="3874587" y="2345656"/>
                        <a:pt x="3866619" y="2349426"/>
                      </a:cubicBezTo>
                      <a:cubicBezTo>
                        <a:pt x="3855885" y="2353529"/>
                        <a:pt x="3847581" y="2354531"/>
                        <a:pt x="3839107" y="2344890"/>
                      </a:cubicBezTo>
                      <a:cubicBezTo>
                        <a:pt x="3832563" y="2337261"/>
                        <a:pt x="3828451" y="2326532"/>
                        <a:pt x="3835327" y="2318404"/>
                      </a:cubicBezTo>
                      <a:cubicBezTo>
                        <a:pt x="3859979" y="2290167"/>
                        <a:pt x="3850579" y="2268289"/>
                        <a:pt x="3829017" y="2243389"/>
                      </a:cubicBezTo>
                      <a:cubicBezTo>
                        <a:pt x="3817103" y="2228550"/>
                        <a:pt x="3824481" y="2215310"/>
                        <a:pt x="3841171" y="2209365"/>
                      </a:cubicBezTo>
                      <a:cubicBezTo>
                        <a:pt x="3864233" y="2200404"/>
                        <a:pt x="3862133" y="2187748"/>
                        <a:pt x="3847451" y="2173244"/>
                      </a:cubicBezTo>
                      <a:cubicBezTo>
                        <a:pt x="3832771" y="2158739"/>
                        <a:pt x="3830835" y="2138205"/>
                        <a:pt x="3818167" y="2121773"/>
                      </a:cubicBezTo>
                      <a:cubicBezTo>
                        <a:pt x="3812719" y="2137025"/>
                        <a:pt x="3820355" y="2149013"/>
                        <a:pt x="3832771" y="2158739"/>
                      </a:cubicBezTo>
                      <a:cubicBezTo>
                        <a:pt x="3849801" y="2174083"/>
                        <a:pt x="3845273" y="2183049"/>
                        <a:pt x="3823887" y="2187316"/>
                      </a:cubicBezTo>
                      <a:cubicBezTo>
                        <a:pt x="3775915" y="2199286"/>
                        <a:pt x="3749991" y="2175474"/>
                        <a:pt x="3758953" y="2124434"/>
                      </a:cubicBezTo>
                      <a:cubicBezTo>
                        <a:pt x="3762553" y="2103231"/>
                        <a:pt x="3770097" y="2082113"/>
                        <a:pt x="3781581" y="2061080"/>
                      </a:cubicBezTo>
                      <a:cubicBezTo>
                        <a:pt x="3798769" y="2031499"/>
                        <a:pt x="3805805" y="1996971"/>
                        <a:pt x="3828445" y="1970661"/>
                      </a:cubicBezTo>
                      <a:cubicBezTo>
                        <a:pt x="3836915" y="1961780"/>
                        <a:pt x="3830873" y="1949038"/>
                        <a:pt x="3815439" y="1951463"/>
                      </a:cubicBezTo>
                      <a:cubicBezTo>
                        <a:pt x="3786587" y="1954387"/>
                        <a:pt x="3768465" y="1934684"/>
                        <a:pt x="3749087" y="1918503"/>
                      </a:cubicBezTo>
                      <a:cubicBezTo>
                        <a:pt x="3727023" y="1898715"/>
                        <a:pt x="3735823" y="1874077"/>
                        <a:pt x="3742611" y="1851365"/>
                      </a:cubicBezTo>
                      <a:cubicBezTo>
                        <a:pt x="3746803" y="1839633"/>
                        <a:pt x="3759297" y="1826898"/>
                        <a:pt x="3743357" y="1815913"/>
                      </a:cubicBezTo>
                      <a:cubicBezTo>
                        <a:pt x="3728593" y="1805347"/>
                        <a:pt x="3711479" y="1793943"/>
                        <a:pt x="3691439" y="1809274"/>
                      </a:cubicBezTo>
                      <a:cubicBezTo>
                        <a:pt x="3674163" y="1824271"/>
                        <a:pt x="3651265" y="1825353"/>
                        <a:pt x="3629373" y="1816210"/>
                      </a:cubicBezTo>
                      <a:cubicBezTo>
                        <a:pt x="3618803" y="1812435"/>
                        <a:pt x="3608151" y="1812598"/>
                        <a:pt x="3597919" y="1811589"/>
                      </a:cubicBezTo>
                      <a:cubicBezTo>
                        <a:pt x="3564453" y="1808896"/>
                        <a:pt x="3544649" y="1775364"/>
                        <a:pt x="3557139" y="1744106"/>
                      </a:cubicBezTo>
                      <a:cubicBezTo>
                        <a:pt x="3566359" y="1718295"/>
                        <a:pt x="3584553" y="1697012"/>
                        <a:pt x="3593773" y="1671201"/>
                      </a:cubicBezTo>
                      <a:cubicBezTo>
                        <a:pt x="3598383" y="1658295"/>
                        <a:pt x="3610209" y="1658551"/>
                        <a:pt x="3621363" y="1653274"/>
                      </a:cubicBezTo>
                      <a:cubicBezTo>
                        <a:pt x="3637717" y="1644563"/>
                        <a:pt x="3646687" y="1630570"/>
                        <a:pt x="3636869" y="1609864"/>
                      </a:cubicBezTo>
                      <a:cubicBezTo>
                        <a:pt x="3631245" y="1595949"/>
                        <a:pt x="3621515" y="1589828"/>
                        <a:pt x="3606337" y="1598958"/>
                      </a:cubicBezTo>
                      <a:cubicBezTo>
                        <a:pt x="3597195" y="1602308"/>
                        <a:pt x="3587469" y="1614709"/>
                        <a:pt x="3578911" y="1609007"/>
                      </a:cubicBezTo>
                      <a:cubicBezTo>
                        <a:pt x="3554499" y="1588380"/>
                        <a:pt x="3539909" y="1606982"/>
                        <a:pt x="3523055" y="1620805"/>
                      </a:cubicBezTo>
                      <a:cubicBezTo>
                        <a:pt x="3509049" y="1630355"/>
                        <a:pt x="3493701" y="1628841"/>
                        <a:pt x="3480949" y="1616349"/>
                      </a:cubicBezTo>
                      <a:cubicBezTo>
                        <a:pt x="3468533" y="1606622"/>
                        <a:pt x="3470795" y="1592878"/>
                        <a:pt x="3477753" y="1580811"/>
                      </a:cubicBezTo>
                      <a:cubicBezTo>
                        <a:pt x="3483453" y="1572264"/>
                        <a:pt x="3491923" y="1563382"/>
                        <a:pt x="3484623" y="1554161"/>
                      </a:cubicBezTo>
                      <a:cubicBezTo>
                        <a:pt x="3475311" y="1546866"/>
                        <a:pt x="3466005" y="1558094"/>
                        <a:pt x="3458037" y="1561863"/>
                      </a:cubicBezTo>
                      <a:cubicBezTo>
                        <a:pt x="3441685" y="1570574"/>
                        <a:pt x="3426671" y="1571825"/>
                        <a:pt x="3410731" y="1560841"/>
                      </a:cubicBezTo>
                      <a:cubicBezTo>
                        <a:pt x="3395213" y="1548683"/>
                        <a:pt x="3389593" y="1553290"/>
                        <a:pt x="3386831" y="1572148"/>
                      </a:cubicBezTo>
                      <a:cubicBezTo>
                        <a:pt x="3380295" y="1601564"/>
                        <a:pt x="3366291" y="1611114"/>
                        <a:pt x="3336851" y="1604567"/>
                      </a:cubicBezTo>
                      <a:cubicBezTo>
                        <a:pt x="3316049" y="1599782"/>
                        <a:pt x="3299443" y="1601788"/>
                        <a:pt x="3286445" y="1619636"/>
                      </a:cubicBezTo>
                      <a:cubicBezTo>
                        <a:pt x="3274289" y="1635137"/>
                        <a:pt x="3260113" y="1634043"/>
                        <a:pt x="3245767" y="1622304"/>
                      </a:cubicBezTo>
                      <a:cubicBezTo>
                        <a:pt x="3224123" y="1601343"/>
                        <a:pt x="3210537" y="1609721"/>
                        <a:pt x="3198215" y="1633100"/>
                      </a:cubicBezTo>
                      <a:cubicBezTo>
                        <a:pt x="3192849" y="1644413"/>
                        <a:pt x="3184381" y="1653294"/>
                        <a:pt x="3177841" y="1664188"/>
                      </a:cubicBezTo>
                      <a:cubicBezTo>
                        <a:pt x="3155957" y="1692090"/>
                        <a:pt x="3144467" y="1694600"/>
                        <a:pt x="3114099" y="1675816"/>
                      </a:cubicBezTo>
                      <a:cubicBezTo>
                        <a:pt x="3100845" y="1668436"/>
                        <a:pt x="3090443" y="1656783"/>
                        <a:pt x="3080039" y="1645129"/>
                      </a:cubicBezTo>
                      <a:cubicBezTo>
                        <a:pt x="3066951" y="1629871"/>
                        <a:pt x="3052605" y="1618132"/>
                        <a:pt x="3032641" y="1611001"/>
                      </a:cubicBezTo>
                      <a:cubicBezTo>
                        <a:pt x="3003283" y="1600515"/>
                        <a:pt x="2997241" y="1587773"/>
                        <a:pt x="3005369" y="1557603"/>
                      </a:cubicBezTo>
                      <a:cubicBezTo>
                        <a:pt x="3012241" y="1530953"/>
                        <a:pt x="3015587" y="1503044"/>
                        <a:pt x="3008285" y="1475299"/>
                      </a:cubicBezTo>
                      <a:cubicBezTo>
                        <a:pt x="3004589" y="1463396"/>
                        <a:pt x="3006013" y="1451999"/>
                        <a:pt x="3014145" y="1440351"/>
                      </a:cubicBezTo>
                      <a:cubicBezTo>
                        <a:pt x="3023871" y="1427950"/>
                        <a:pt x="3041735" y="1422424"/>
                        <a:pt x="3049709" y="1437178"/>
                      </a:cubicBezTo>
                      <a:cubicBezTo>
                        <a:pt x="3085537" y="1496279"/>
                        <a:pt x="3145843" y="1497975"/>
                        <a:pt x="3203717" y="1502772"/>
                      </a:cubicBezTo>
                      <a:cubicBezTo>
                        <a:pt x="3238777" y="1504711"/>
                        <a:pt x="3273417" y="1507825"/>
                        <a:pt x="3307555" y="1516050"/>
                      </a:cubicBezTo>
                      <a:cubicBezTo>
                        <a:pt x="3323661" y="1519156"/>
                        <a:pt x="3332047" y="1514214"/>
                        <a:pt x="3343367" y="1501059"/>
                      </a:cubicBezTo>
                      <a:cubicBezTo>
                        <a:pt x="3376151" y="1461176"/>
                        <a:pt x="3395263" y="1415084"/>
                        <a:pt x="3412863" y="1365809"/>
                      </a:cubicBezTo>
                      <a:cubicBezTo>
                        <a:pt x="3394409" y="1361863"/>
                        <a:pt x="3392987" y="1373261"/>
                        <a:pt x="3388459" y="1382228"/>
                      </a:cubicBezTo>
                      <a:cubicBezTo>
                        <a:pt x="3366747" y="1420774"/>
                        <a:pt x="3356431" y="1423704"/>
                        <a:pt x="3324217" y="1398969"/>
                      </a:cubicBezTo>
                      <a:cubicBezTo>
                        <a:pt x="3304419" y="1383959"/>
                        <a:pt x="3287305" y="1372555"/>
                        <a:pt x="3260803" y="1376317"/>
                      </a:cubicBezTo>
                      <a:cubicBezTo>
                        <a:pt x="3241427" y="1378658"/>
                        <a:pt x="3226327" y="1365326"/>
                        <a:pt x="3222381" y="1346719"/>
                      </a:cubicBezTo>
                      <a:cubicBezTo>
                        <a:pt x="3220699" y="1332888"/>
                        <a:pt x="3222205" y="1317551"/>
                        <a:pt x="3241497" y="1319150"/>
                      </a:cubicBezTo>
                      <a:cubicBezTo>
                        <a:pt x="3260369" y="1321922"/>
                        <a:pt x="3264057" y="1315302"/>
                        <a:pt x="3260447" y="1299460"/>
                      </a:cubicBezTo>
                      <a:cubicBezTo>
                        <a:pt x="3256753" y="1287557"/>
                        <a:pt x="3254737" y="1270962"/>
                        <a:pt x="3233603" y="1281934"/>
                      </a:cubicBezTo>
                      <a:cubicBezTo>
                        <a:pt x="3231591" y="1283862"/>
                        <a:pt x="3226391" y="1287296"/>
                        <a:pt x="3222869" y="1286038"/>
                      </a:cubicBezTo>
                      <a:cubicBezTo>
                        <a:pt x="3188057" y="1272280"/>
                        <a:pt x="3156521" y="1271600"/>
                        <a:pt x="3127845" y="1303690"/>
                      </a:cubicBezTo>
                      <a:cubicBezTo>
                        <a:pt x="3122143" y="1312238"/>
                        <a:pt x="3110147" y="1301338"/>
                        <a:pt x="3105615" y="1291781"/>
                      </a:cubicBezTo>
                      <a:cubicBezTo>
                        <a:pt x="3098063" y="1275854"/>
                        <a:pt x="3087657" y="1264201"/>
                        <a:pt x="3078093" y="1250200"/>
                      </a:cubicBezTo>
                      <a:cubicBezTo>
                        <a:pt x="3057033" y="1220188"/>
                        <a:pt x="3026251" y="1221100"/>
                        <a:pt x="3006633" y="1253781"/>
                      </a:cubicBezTo>
                      <a:cubicBezTo>
                        <a:pt x="3000513" y="1263500"/>
                        <a:pt x="2997915" y="1274480"/>
                        <a:pt x="2991041" y="1282607"/>
                      </a:cubicBezTo>
                      <a:cubicBezTo>
                        <a:pt x="2984165" y="1290734"/>
                        <a:pt x="2979219" y="1300874"/>
                        <a:pt x="2967475" y="1296680"/>
                      </a:cubicBezTo>
                      <a:cubicBezTo>
                        <a:pt x="2955313" y="1293659"/>
                        <a:pt x="2949607" y="1283683"/>
                        <a:pt x="2948681" y="1271445"/>
                      </a:cubicBezTo>
                      <a:cubicBezTo>
                        <a:pt x="2947419" y="1256443"/>
                        <a:pt x="2951693" y="1240771"/>
                        <a:pt x="2950431" y="1225768"/>
                      </a:cubicBezTo>
                      <a:cubicBezTo>
                        <a:pt x="2949423" y="1217471"/>
                        <a:pt x="2947659" y="1207580"/>
                        <a:pt x="2939857" y="1203470"/>
                      </a:cubicBezTo>
                      <a:cubicBezTo>
                        <a:pt x="2928115" y="1199276"/>
                        <a:pt x="2923587" y="1208242"/>
                        <a:pt x="2917549" y="1214023"/>
                      </a:cubicBezTo>
                      <a:cubicBezTo>
                        <a:pt x="2888201" y="1240581"/>
                        <a:pt x="2881583" y="1273937"/>
                        <a:pt x="2887127" y="1310314"/>
                      </a:cubicBezTo>
                      <a:cubicBezTo>
                        <a:pt x="2889481" y="1329676"/>
                        <a:pt x="2879507" y="1353894"/>
                        <a:pt x="2904421" y="1369408"/>
                      </a:cubicBezTo>
                      <a:cubicBezTo>
                        <a:pt x="2907945" y="1370666"/>
                        <a:pt x="2908197" y="1377372"/>
                        <a:pt x="2906941" y="1380891"/>
                      </a:cubicBezTo>
                      <a:cubicBezTo>
                        <a:pt x="2895035" y="1403098"/>
                        <a:pt x="2894875" y="1429499"/>
                        <a:pt x="2881459" y="1448520"/>
                      </a:cubicBezTo>
                      <a:cubicBezTo>
                        <a:pt x="2863517" y="1476508"/>
                        <a:pt x="2840123" y="1501225"/>
                        <a:pt x="2811023" y="1515966"/>
                      </a:cubicBezTo>
                      <a:cubicBezTo>
                        <a:pt x="2790309" y="1525765"/>
                        <a:pt x="2772947" y="1526178"/>
                        <a:pt x="2767571" y="1500446"/>
                      </a:cubicBezTo>
                      <a:cubicBezTo>
                        <a:pt x="2763625" y="1481838"/>
                        <a:pt x="2747267" y="1472026"/>
                        <a:pt x="2738121" y="1456853"/>
                      </a:cubicBezTo>
                      <a:cubicBezTo>
                        <a:pt x="2729731" y="1443272"/>
                        <a:pt x="2723771" y="1426592"/>
                        <a:pt x="2742137" y="1415954"/>
                      </a:cubicBezTo>
                      <a:cubicBezTo>
                        <a:pt x="2756141" y="1406404"/>
                        <a:pt x="2768557" y="1416130"/>
                        <a:pt x="2777785" y="1427364"/>
                      </a:cubicBezTo>
                      <a:cubicBezTo>
                        <a:pt x="2805473" y="1461066"/>
                        <a:pt x="2807067" y="1460312"/>
                        <a:pt x="2832385" y="1419085"/>
                      </a:cubicBezTo>
                      <a:cubicBezTo>
                        <a:pt x="2812421" y="1411954"/>
                        <a:pt x="2793715" y="1401304"/>
                        <a:pt x="2774925" y="1394592"/>
                      </a:cubicBezTo>
                      <a:cubicBezTo>
                        <a:pt x="2757311" y="1388300"/>
                        <a:pt x="2749675" y="1376312"/>
                        <a:pt x="2753193" y="1359048"/>
                      </a:cubicBezTo>
                      <a:cubicBezTo>
                        <a:pt x="2754533" y="1351589"/>
                        <a:pt x="2757887" y="1342203"/>
                        <a:pt x="2752097" y="1336167"/>
                      </a:cubicBezTo>
                      <a:cubicBezTo>
                        <a:pt x="2730199" y="1308501"/>
                        <a:pt x="2728095" y="1277322"/>
                        <a:pt x="2735131" y="1242793"/>
                      </a:cubicBezTo>
                      <a:cubicBezTo>
                        <a:pt x="2737393" y="1229048"/>
                        <a:pt x="2725649" y="1224854"/>
                        <a:pt x="2711727" y="1230465"/>
                      </a:cubicBezTo>
                      <a:cubicBezTo>
                        <a:pt x="2698981" y="1236495"/>
                        <a:pt x="2684975" y="1246045"/>
                        <a:pt x="2671473" y="1250483"/>
                      </a:cubicBezTo>
                      <a:cubicBezTo>
                        <a:pt x="2646061" y="1258604"/>
                        <a:pt x="2638679" y="1253321"/>
                        <a:pt x="2638839" y="1226920"/>
                      </a:cubicBezTo>
                      <a:cubicBezTo>
                        <a:pt x="2637749" y="1222561"/>
                        <a:pt x="2639005" y="1219041"/>
                        <a:pt x="2639089" y="1215103"/>
                      </a:cubicBezTo>
                      <a:cubicBezTo>
                        <a:pt x="2638917" y="1204458"/>
                        <a:pt x="2642353" y="1191133"/>
                        <a:pt x="2629353" y="1190458"/>
                      </a:cubicBezTo>
                      <a:cubicBezTo>
                        <a:pt x="2617945" y="1189029"/>
                        <a:pt x="2620801" y="1203278"/>
                        <a:pt x="2619461" y="1210737"/>
                      </a:cubicBezTo>
                      <a:cubicBezTo>
                        <a:pt x="2615777" y="1235880"/>
                        <a:pt x="2593635" y="1238555"/>
                        <a:pt x="2576527" y="1245673"/>
                      </a:cubicBezTo>
                      <a:cubicBezTo>
                        <a:pt x="2562185" y="1252457"/>
                        <a:pt x="2551281" y="1245916"/>
                        <a:pt x="2546915" y="1228481"/>
                      </a:cubicBezTo>
                      <a:cubicBezTo>
                        <a:pt x="2532661" y="1249849"/>
                        <a:pt x="2522015" y="1268536"/>
                        <a:pt x="2518413" y="1289739"/>
                      </a:cubicBezTo>
                      <a:cubicBezTo>
                        <a:pt x="2514393" y="1312116"/>
                        <a:pt x="2501899" y="1324851"/>
                        <a:pt x="2478747" y="1319228"/>
                      </a:cubicBezTo>
                      <a:cubicBezTo>
                        <a:pt x="2457527" y="1315617"/>
                        <a:pt x="2446291" y="1324832"/>
                        <a:pt x="2439585" y="1343604"/>
                      </a:cubicBezTo>
                      <a:cubicBezTo>
                        <a:pt x="2435059" y="1352570"/>
                        <a:pt x="2430531" y="1361537"/>
                        <a:pt x="2421725" y="1367653"/>
                      </a:cubicBezTo>
                      <a:cubicBezTo>
                        <a:pt x="2398079" y="1385665"/>
                        <a:pt x="2379883" y="1406946"/>
                        <a:pt x="2370999" y="1435524"/>
                      </a:cubicBezTo>
                      <a:cubicBezTo>
                        <a:pt x="2367647" y="1444910"/>
                        <a:pt x="2361945" y="1453457"/>
                        <a:pt x="2349701" y="1454375"/>
                      </a:cubicBezTo>
                      <a:cubicBezTo>
                        <a:pt x="2336281" y="1454874"/>
                        <a:pt x="2334937" y="1443809"/>
                        <a:pt x="2329985" y="1435427"/>
                      </a:cubicBezTo>
                      <a:cubicBezTo>
                        <a:pt x="2317147" y="1408350"/>
                        <a:pt x="2289717" y="1399876"/>
                        <a:pt x="2263301" y="1418222"/>
                      </a:cubicBezTo>
                      <a:cubicBezTo>
                        <a:pt x="2244517" y="1430034"/>
                        <a:pt x="2227743" y="1439918"/>
                        <a:pt x="2208623" y="1448963"/>
                      </a:cubicBezTo>
                      <a:cubicBezTo>
                        <a:pt x="2179523" y="1463704"/>
                        <a:pt x="2150247" y="1449278"/>
                        <a:pt x="2121479" y="1448263"/>
                      </a:cubicBezTo>
                      <a:cubicBezTo>
                        <a:pt x="2112419" y="1447674"/>
                        <a:pt x="2107133" y="1436525"/>
                        <a:pt x="2106125" y="1428227"/>
                      </a:cubicBezTo>
                      <a:cubicBezTo>
                        <a:pt x="2097475" y="1389418"/>
                        <a:pt x="2065179" y="1368621"/>
                        <a:pt x="2037243" y="1346737"/>
                      </a:cubicBezTo>
                      <a:cubicBezTo>
                        <a:pt x="2029105" y="1339861"/>
                        <a:pt x="2019711" y="1336505"/>
                        <a:pt x="2009731" y="1342202"/>
                      </a:cubicBezTo>
                      <a:cubicBezTo>
                        <a:pt x="1991785" y="1351666"/>
                        <a:pt x="1975345" y="1345794"/>
                        <a:pt x="1958987" y="1335983"/>
                      </a:cubicBezTo>
                      <a:cubicBezTo>
                        <a:pt x="1954707" y="1333131"/>
                        <a:pt x="1952105" y="1325588"/>
                        <a:pt x="1946989" y="1325082"/>
                      </a:cubicBezTo>
                      <a:cubicBezTo>
                        <a:pt x="1893311" y="1327076"/>
                        <a:pt x="1859917" y="1283398"/>
                        <a:pt x="1812443" y="1271732"/>
                      </a:cubicBezTo>
                      <a:cubicBezTo>
                        <a:pt x="1797931" y="1267872"/>
                        <a:pt x="1784847" y="1271136"/>
                        <a:pt x="1773357" y="1273646"/>
                      </a:cubicBezTo>
                      <a:cubicBezTo>
                        <a:pt x="1748785" y="1279421"/>
                        <a:pt x="1728821" y="1272290"/>
                        <a:pt x="1717073" y="1249573"/>
                      </a:cubicBezTo>
                      <a:cubicBezTo>
                        <a:pt x="1709855" y="1236412"/>
                        <a:pt x="1699787" y="1227525"/>
                        <a:pt x="1688127" y="1219390"/>
                      </a:cubicBezTo>
                      <a:cubicBezTo>
                        <a:pt x="1664807" y="1203123"/>
                        <a:pt x="1664719" y="1188539"/>
                        <a:pt x="1686355" y="1172455"/>
                      </a:cubicBezTo>
                      <a:cubicBezTo>
                        <a:pt x="1699603" y="1161312"/>
                        <a:pt x="1710085" y="1150503"/>
                        <a:pt x="1717127" y="1134498"/>
                      </a:cubicBezTo>
                      <a:cubicBezTo>
                        <a:pt x="1728777" y="1105586"/>
                        <a:pt x="1756621" y="1094364"/>
                        <a:pt x="1780187" y="1080292"/>
                      </a:cubicBezTo>
                      <a:cubicBezTo>
                        <a:pt x="1793771" y="1071915"/>
                        <a:pt x="1804171" y="1065046"/>
                        <a:pt x="1802573" y="1047277"/>
                      </a:cubicBezTo>
                      <a:cubicBezTo>
                        <a:pt x="1801729" y="1031101"/>
                        <a:pt x="1793675" y="1020287"/>
                        <a:pt x="1778407" y="1014833"/>
                      </a:cubicBezTo>
                      <a:cubicBezTo>
                        <a:pt x="1745945" y="1001915"/>
                        <a:pt x="1717673" y="977265"/>
                        <a:pt x="1682443" y="964681"/>
                      </a:cubicBezTo>
                      <a:cubicBezTo>
                        <a:pt x="1668351" y="959647"/>
                        <a:pt x="1658703" y="949586"/>
                        <a:pt x="1656687" y="932990"/>
                      </a:cubicBezTo>
                      <a:cubicBezTo>
                        <a:pt x="1650307" y="917483"/>
                        <a:pt x="1636635" y="911276"/>
                        <a:pt x="1620949" y="906996"/>
                      </a:cubicBezTo>
                      <a:cubicBezTo>
                        <a:pt x="1556277" y="887864"/>
                        <a:pt x="1498901" y="859433"/>
                        <a:pt x="1446553" y="816922"/>
                      </a:cubicBezTo>
                      <a:cubicBezTo>
                        <a:pt x="1412827" y="789000"/>
                        <a:pt x="1397123" y="748168"/>
                        <a:pt x="1406271" y="709701"/>
                      </a:cubicBezTo>
                      <a:cubicBezTo>
                        <a:pt x="1409319" y="696879"/>
                        <a:pt x="1415129" y="684320"/>
                        <a:pt x="1423953" y="672588"/>
                      </a:cubicBezTo>
                      <a:cubicBezTo>
                        <a:pt x="1451957" y="634965"/>
                        <a:pt x="1492051" y="641349"/>
                        <a:pt x="1529879" y="642954"/>
                      </a:cubicBezTo>
                      <a:cubicBezTo>
                        <a:pt x="1555881" y="644304"/>
                        <a:pt x="1580541" y="653113"/>
                        <a:pt x="1606123" y="655636"/>
                      </a:cubicBezTo>
                      <a:cubicBezTo>
                        <a:pt x="1675741" y="664628"/>
                        <a:pt x="1738069" y="701442"/>
                        <a:pt x="1806849" y="712780"/>
                      </a:cubicBezTo>
                      <a:cubicBezTo>
                        <a:pt x="1817835" y="715382"/>
                        <a:pt x="1826309" y="725024"/>
                        <a:pt x="1838301" y="717400"/>
                      </a:cubicBezTo>
                      <a:cubicBezTo>
                        <a:pt x="1846771" y="708519"/>
                        <a:pt x="1857841" y="707182"/>
                        <a:pt x="1868913" y="705845"/>
                      </a:cubicBezTo>
                      <a:cubicBezTo>
                        <a:pt x="1908335" y="706696"/>
                        <a:pt x="1939193" y="683323"/>
                        <a:pt x="1973747" y="671852"/>
                      </a:cubicBezTo>
                      <a:cubicBezTo>
                        <a:pt x="1990017" y="667080"/>
                        <a:pt x="1998569" y="654260"/>
                        <a:pt x="2004771" y="640600"/>
                      </a:cubicBezTo>
                      <a:cubicBezTo>
                        <a:pt x="2019693" y="606241"/>
                        <a:pt x="2023625" y="569281"/>
                        <a:pt x="2033011" y="535592"/>
                      </a:cubicBezTo>
                      <a:cubicBezTo>
                        <a:pt x="2038877" y="519166"/>
                        <a:pt x="2029649" y="507932"/>
                        <a:pt x="2020839" y="495525"/>
                      </a:cubicBezTo>
                      <a:cubicBezTo>
                        <a:pt x="2001625" y="471464"/>
                        <a:pt x="1985179" y="447068"/>
                        <a:pt x="1989029" y="414047"/>
                      </a:cubicBezTo>
                      <a:cubicBezTo>
                        <a:pt x="1989867" y="411701"/>
                        <a:pt x="1990705" y="409355"/>
                        <a:pt x="1991543" y="407008"/>
                      </a:cubicBezTo>
                      <a:cubicBezTo>
                        <a:pt x="1999093" y="404413"/>
                        <a:pt x="2006139" y="406930"/>
                        <a:pt x="2010335" y="413719"/>
                      </a:cubicBezTo>
                      <a:cubicBezTo>
                        <a:pt x="2023087" y="426212"/>
                        <a:pt x="2033235" y="431160"/>
                        <a:pt x="2027959" y="457057"/>
                      </a:cubicBezTo>
                      <a:cubicBezTo>
                        <a:pt x="2021925" y="481361"/>
                        <a:pt x="2046173" y="509865"/>
                        <a:pt x="2070667" y="526552"/>
                      </a:cubicBezTo>
                      <a:cubicBezTo>
                        <a:pt x="2086607" y="537538"/>
                        <a:pt x="2099861" y="544917"/>
                        <a:pt x="2084013" y="567039"/>
                      </a:cubicBezTo>
                      <a:cubicBezTo>
                        <a:pt x="2080827" y="568547"/>
                        <a:pt x="2080661" y="576425"/>
                        <a:pt x="2082591" y="578436"/>
                      </a:cubicBezTo>
                      <a:cubicBezTo>
                        <a:pt x="2100629" y="602078"/>
                        <a:pt x="2136529" y="601671"/>
                        <a:pt x="2155741" y="625732"/>
                      </a:cubicBezTo>
                      <a:cubicBezTo>
                        <a:pt x="2162285" y="633361"/>
                        <a:pt x="2176289" y="623811"/>
                        <a:pt x="2184339" y="616103"/>
                      </a:cubicBezTo>
                      <a:cubicBezTo>
                        <a:pt x="2198427" y="602615"/>
                        <a:pt x="2217719" y="604213"/>
                        <a:pt x="2234745" y="601034"/>
                      </a:cubicBezTo>
                      <a:cubicBezTo>
                        <a:pt x="2268377" y="595849"/>
                        <a:pt x="2294289" y="582615"/>
                        <a:pt x="2306443" y="548591"/>
                      </a:cubicBezTo>
                      <a:cubicBezTo>
                        <a:pt x="2317675" y="520853"/>
                        <a:pt x="2348957" y="514829"/>
                        <a:pt x="2368665" y="496732"/>
                      </a:cubicBezTo>
                      <a:cubicBezTo>
                        <a:pt x="2382333" y="484416"/>
                        <a:pt x="2395581" y="473274"/>
                        <a:pt x="2402623" y="457268"/>
                      </a:cubicBezTo>
                      <a:cubicBezTo>
                        <a:pt x="2422655" y="404891"/>
                        <a:pt x="2463997" y="370709"/>
                        <a:pt x="2504583" y="334935"/>
                      </a:cubicBezTo>
                      <a:cubicBezTo>
                        <a:pt x="2505001" y="333761"/>
                        <a:pt x="2512131" y="332339"/>
                        <a:pt x="2512131" y="332339"/>
                      </a:cubicBezTo>
                      <a:close/>
                      <a:moveTo>
                        <a:pt x="5196961" y="10102"/>
                      </a:moveTo>
                      <a:cubicBezTo>
                        <a:pt x="5206873" y="9628"/>
                        <a:pt x="5216465" y="16065"/>
                        <a:pt x="5227345" y="29989"/>
                      </a:cubicBezTo>
                      <a:cubicBezTo>
                        <a:pt x="5233103" y="36061"/>
                        <a:pt x="5240983" y="36198"/>
                        <a:pt x="5246841" y="38291"/>
                      </a:cubicBezTo>
                      <a:cubicBezTo>
                        <a:pt x="5291689" y="56987"/>
                        <a:pt x="5341925" y="49503"/>
                        <a:pt x="5387621" y="65825"/>
                      </a:cubicBezTo>
                      <a:cubicBezTo>
                        <a:pt x="5392731" y="66312"/>
                        <a:pt x="5400609" y="66450"/>
                        <a:pt x="5403053" y="63307"/>
                      </a:cubicBezTo>
                      <a:cubicBezTo>
                        <a:pt x="5419433" y="54437"/>
                        <a:pt x="5433595" y="55480"/>
                        <a:pt x="5445011" y="71602"/>
                      </a:cubicBezTo>
                      <a:cubicBezTo>
                        <a:pt x="5459519" y="90167"/>
                        <a:pt x="5480809" y="89742"/>
                        <a:pt x="5495269" y="78847"/>
                      </a:cubicBezTo>
                      <a:cubicBezTo>
                        <a:pt x="5519305" y="63343"/>
                        <a:pt x="5545383" y="60613"/>
                        <a:pt x="5575075" y="55158"/>
                      </a:cubicBezTo>
                      <a:cubicBezTo>
                        <a:pt x="5560213" y="81970"/>
                        <a:pt x="5544381" y="100405"/>
                        <a:pt x="5513939" y="104253"/>
                      </a:cubicBezTo>
                      <a:cubicBezTo>
                        <a:pt x="5480309" y="109638"/>
                        <a:pt x="5448073" y="122213"/>
                        <a:pt x="5415287" y="125225"/>
                      </a:cubicBezTo>
                      <a:cubicBezTo>
                        <a:pt x="5400903" y="117411"/>
                        <a:pt x="5386643" y="120347"/>
                        <a:pt x="5373553" y="123702"/>
                      </a:cubicBezTo>
                      <a:cubicBezTo>
                        <a:pt x="5300809" y="101733"/>
                        <a:pt x="5236867" y="58819"/>
                        <a:pt x="5164645" y="31683"/>
                      </a:cubicBezTo>
                      <a:cubicBezTo>
                        <a:pt x="5176813" y="17962"/>
                        <a:pt x="5187047" y="10577"/>
                        <a:pt x="5196961" y="10102"/>
                      </a:cubicBezTo>
                      <a:close/>
                      <a:moveTo>
                        <a:pt x="4893407" y="206"/>
                      </a:moveTo>
                      <a:cubicBezTo>
                        <a:pt x="4895759" y="-364"/>
                        <a:pt x="4899691" y="199"/>
                        <a:pt x="4906015" y="2458"/>
                      </a:cubicBezTo>
                      <a:cubicBezTo>
                        <a:pt x="4909467" y="3691"/>
                        <a:pt x="4914493" y="4140"/>
                        <a:pt x="4918369" y="4177"/>
                      </a:cubicBezTo>
                      <a:cubicBezTo>
                        <a:pt x="4935879" y="2352"/>
                        <a:pt x="4956967" y="-2234"/>
                        <a:pt x="4954483" y="26503"/>
                      </a:cubicBezTo>
                      <a:cubicBezTo>
                        <a:pt x="4952981" y="48858"/>
                        <a:pt x="4929075" y="68597"/>
                        <a:pt x="4905517" y="65570"/>
                      </a:cubicBezTo>
                      <a:cubicBezTo>
                        <a:pt x="4901733" y="50752"/>
                        <a:pt x="4897949" y="35935"/>
                        <a:pt x="4893015" y="20707"/>
                      </a:cubicBezTo>
                      <a:cubicBezTo>
                        <a:pt x="4893357" y="16115"/>
                        <a:pt x="4890283" y="9294"/>
                        <a:pt x="4890285" y="4751"/>
                      </a:cubicBezTo>
                      <a:cubicBezTo>
                        <a:pt x="4890285" y="2479"/>
                        <a:pt x="4891057" y="776"/>
                        <a:pt x="4893407" y="206"/>
                      </a:cubicBezTo>
                      <a:close/>
                    </a:path>
                  </a:pathLst>
                </a:custGeom>
                <a:solidFill>
                  <a:schemeClr val="accent4">
                    <a:alpha val="70000"/>
                  </a:schemeClr>
                </a:solidFill>
                <a:ln>
                  <a:noFill/>
                </a:ln>
                <a:effectLst/>
              </p:spPr>
              <p:txBody>
                <a:bodyPr anchor="ctr"/>
                <a:lstStyle/>
                <a:p>
                  <a:pPr defTabSz="457189">
                    <a:defRPr/>
                  </a:pPr>
                  <a:endParaRPr lang="en-US" sz="1351" dirty="0">
                    <a:latin typeface="Oswald" pitchFamily="2" charset="77"/>
                  </a:endParaRPr>
                </a:p>
              </p:txBody>
            </p:sp>
            <p:sp>
              <p:nvSpPr>
                <p:cNvPr id="87" name="Freeform 41">
                  <a:extLst>
                    <a:ext uri="{FF2B5EF4-FFF2-40B4-BE49-F238E27FC236}">
                      <a16:creationId xmlns:a16="http://schemas.microsoft.com/office/drawing/2014/main" id="{0259C755-652F-44D5-AEFC-7AFA8459D16E}"/>
                    </a:ext>
                  </a:extLst>
                </p:cNvPr>
                <p:cNvSpPr/>
                <p:nvPr/>
              </p:nvSpPr>
              <p:spPr bwMode="auto">
                <a:xfrm>
                  <a:off x="18099954" y="7449907"/>
                  <a:ext cx="3608565" cy="5692138"/>
                </a:xfrm>
                <a:custGeom>
                  <a:avLst/>
                  <a:gdLst>
                    <a:gd name="connsiteX0" fmla="*/ 62645 w 3608566"/>
                    <a:gd name="connsiteY0" fmla="*/ 5269628 h 5695594"/>
                    <a:gd name="connsiteX1" fmla="*/ 86593 w 3608566"/>
                    <a:gd name="connsiteY1" fmla="*/ 5272934 h 5695594"/>
                    <a:gd name="connsiteX2" fmla="*/ 165731 w 3608566"/>
                    <a:gd name="connsiteY2" fmla="*/ 5336705 h 5695594"/>
                    <a:gd name="connsiteX3" fmla="*/ 190767 w 3608566"/>
                    <a:gd name="connsiteY3" fmla="*/ 5341703 h 5695594"/>
                    <a:gd name="connsiteX4" fmla="*/ 211635 w 3608566"/>
                    <a:gd name="connsiteY4" fmla="*/ 5358363 h 5695594"/>
                    <a:gd name="connsiteX5" fmla="*/ 191949 w 3608566"/>
                    <a:gd name="connsiteY5" fmla="*/ 5368425 h 5695594"/>
                    <a:gd name="connsiteX6" fmla="*/ 162151 w 3608566"/>
                    <a:gd name="connsiteY6" fmla="*/ 5388026 h 5695594"/>
                    <a:gd name="connsiteX7" fmla="*/ 131163 w 3608566"/>
                    <a:gd name="connsiteY7" fmla="*/ 5407201 h 5695594"/>
                    <a:gd name="connsiteX8" fmla="*/ 18527 w 3608566"/>
                    <a:gd name="connsiteY8" fmla="*/ 5422196 h 5695594"/>
                    <a:gd name="connsiteX9" fmla="*/ 4141 w 3608566"/>
                    <a:gd name="connsiteY9" fmla="*/ 5398649 h 5695594"/>
                    <a:gd name="connsiteX10" fmla="*/ 44183 w 3608566"/>
                    <a:gd name="connsiteY10" fmla="*/ 5309069 h 5695594"/>
                    <a:gd name="connsiteX11" fmla="*/ 48349 w 3608566"/>
                    <a:gd name="connsiteY11" fmla="*/ 5297408 h 5695594"/>
                    <a:gd name="connsiteX12" fmla="*/ 47245 w 3608566"/>
                    <a:gd name="connsiteY12" fmla="*/ 5276447 h 5695594"/>
                    <a:gd name="connsiteX13" fmla="*/ 62645 w 3608566"/>
                    <a:gd name="connsiteY13" fmla="*/ 5269628 h 5695594"/>
                    <a:gd name="connsiteX14" fmla="*/ 2171733 w 3608566"/>
                    <a:gd name="connsiteY14" fmla="*/ 5208538 h 5695594"/>
                    <a:gd name="connsiteX15" fmla="*/ 2167633 w 3608566"/>
                    <a:gd name="connsiteY15" fmla="*/ 5257180 h 5695594"/>
                    <a:gd name="connsiteX16" fmla="*/ 2085801 w 3608566"/>
                    <a:gd name="connsiteY16" fmla="*/ 5341352 h 5695594"/>
                    <a:gd name="connsiteX17" fmla="*/ 2076879 w 3608566"/>
                    <a:gd name="connsiteY17" fmla="*/ 5373768 h 5695594"/>
                    <a:gd name="connsiteX18" fmla="*/ 2070119 w 3608566"/>
                    <a:gd name="connsiteY18" fmla="*/ 5478160 h 5695594"/>
                    <a:gd name="connsiteX19" fmla="*/ 2053259 w 3608566"/>
                    <a:gd name="connsiteY19" fmla="*/ 5491918 h 5695594"/>
                    <a:gd name="connsiteX20" fmla="*/ 2018589 w 3608566"/>
                    <a:gd name="connsiteY20" fmla="*/ 5548102 h 5695594"/>
                    <a:gd name="connsiteX21" fmla="*/ 2008033 w 3608566"/>
                    <a:gd name="connsiteY21" fmla="*/ 5644545 h 5695594"/>
                    <a:gd name="connsiteX22" fmla="*/ 1987073 w 3608566"/>
                    <a:gd name="connsiteY22" fmla="*/ 5666068 h 5695594"/>
                    <a:gd name="connsiteX23" fmla="*/ 1924419 w 3608566"/>
                    <a:gd name="connsiteY23" fmla="*/ 5677972 h 5695594"/>
                    <a:gd name="connsiteX24" fmla="*/ 1912381 w 3608566"/>
                    <a:gd name="connsiteY24" fmla="*/ 5667080 h 5695594"/>
                    <a:gd name="connsiteX25" fmla="*/ 1898939 w 3608566"/>
                    <a:gd name="connsiteY25" fmla="*/ 5585800 h 5695594"/>
                    <a:gd name="connsiteX26" fmla="*/ 1884927 w 3608566"/>
                    <a:gd name="connsiteY26" fmla="*/ 5595299 h 5695594"/>
                    <a:gd name="connsiteX27" fmla="*/ 1762693 w 3608566"/>
                    <a:gd name="connsiteY27" fmla="*/ 5643941 h 5695594"/>
                    <a:gd name="connsiteX28" fmla="*/ 1696963 w 3608566"/>
                    <a:gd name="connsiteY28" fmla="*/ 5671889 h 5695594"/>
                    <a:gd name="connsiteX29" fmla="*/ 1642701 w 3608566"/>
                    <a:gd name="connsiteY29" fmla="*/ 5638002 h 5695594"/>
                    <a:gd name="connsiteX30" fmla="*/ 1621209 w 3608566"/>
                    <a:gd name="connsiteY30" fmla="*/ 5605272 h 5695594"/>
                    <a:gd name="connsiteX31" fmla="*/ 1590831 w 3608566"/>
                    <a:gd name="connsiteY31" fmla="*/ 5623430 h 5695594"/>
                    <a:gd name="connsiteX32" fmla="*/ 1591629 w 3608566"/>
                    <a:gd name="connsiteY32" fmla="*/ 5643495 h 5695594"/>
                    <a:gd name="connsiteX33" fmla="*/ 1564629 w 3608566"/>
                    <a:gd name="connsiteY33" fmla="*/ 5670773 h 5695594"/>
                    <a:gd name="connsiteX34" fmla="*/ 1550543 w 3608566"/>
                    <a:gd name="connsiteY34" fmla="*/ 5643324 h 5695594"/>
                    <a:gd name="connsiteX35" fmla="*/ 1534101 w 3608566"/>
                    <a:gd name="connsiteY35" fmla="*/ 5615034 h 5695594"/>
                    <a:gd name="connsiteX36" fmla="*/ 1514847 w 3608566"/>
                    <a:gd name="connsiteY36" fmla="*/ 5650353 h 5695594"/>
                    <a:gd name="connsiteX37" fmla="*/ 1493091 w 3608566"/>
                    <a:gd name="connsiteY37" fmla="*/ 5692689 h 5695594"/>
                    <a:gd name="connsiteX38" fmla="*/ 1481185 w 3608566"/>
                    <a:gd name="connsiteY38" fmla="*/ 5695360 h 5695594"/>
                    <a:gd name="connsiteX39" fmla="*/ 1476685 w 3608566"/>
                    <a:gd name="connsiteY39" fmla="*/ 5682874 h 5695594"/>
                    <a:gd name="connsiteX40" fmla="*/ 1471369 w 3608566"/>
                    <a:gd name="connsiteY40" fmla="*/ 5671745 h 5695594"/>
                    <a:gd name="connsiteX41" fmla="*/ 1434917 w 3608566"/>
                    <a:gd name="connsiteY41" fmla="*/ 5595430 h 5695594"/>
                    <a:gd name="connsiteX42" fmla="*/ 1504027 w 3608566"/>
                    <a:gd name="connsiteY42" fmla="*/ 5576602 h 5695594"/>
                    <a:gd name="connsiteX43" fmla="*/ 1569681 w 3608566"/>
                    <a:gd name="connsiteY43" fmla="*/ 5593460 h 5695594"/>
                    <a:gd name="connsiteX44" fmla="*/ 1565655 w 3608566"/>
                    <a:gd name="connsiteY44" fmla="*/ 5556419 h 5695594"/>
                    <a:gd name="connsiteX45" fmla="*/ 1593945 w 3608566"/>
                    <a:gd name="connsiteY45" fmla="*/ 5544108 h 5695594"/>
                    <a:gd name="connsiteX46" fmla="*/ 1658839 w 3608566"/>
                    <a:gd name="connsiteY46" fmla="*/ 5600252 h 5695594"/>
                    <a:gd name="connsiteX47" fmla="*/ 1694381 w 3608566"/>
                    <a:gd name="connsiteY47" fmla="*/ 5601080 h 5695594"/>
                    <a:gd name="connsiteX48" fmla="*/ 1837349 w 3608566"/>
                    <a:gd name="connsiteY48" fmla="*/ 5501825 h 5695594"/>
                    <a:gd name="connsiteX49" fmla="*/ 1833551 w 3608566"/>
                    <a:gd name="connsiteY49" fmla="*/ 5452998 h 5695594"/>
                    <a:gd name="connsiteX50" fmla="*/ 1840007 w 3608566"/>
                    <a:gd name="connsiteY50" fmla="*/ 5446074 h 5695594"/>
                    <a:gd name="connsiteX51" fmla="*/ 2094801 w 3608566"/>
                    <a:gd name="connsiteY51" fmla="*/ 5264132 h 5695594"/>
                    <a:gd name="connsiteX52" fmla="*/ 2171733 w 3608566"/>
                    <a:gd name="connsiteY52" fmla="*/ 5208538 h 5695594"/>
                    <a:gd name="connsiteX53" fmla="*/ 2734903 w 3608566"/>
                    <a:gd name="connsiteY53" fmla="*/ 4820366 h 5695594"/>
                    <a:gd name="connsiteX54" fmla="*/ 2732515 w 3608566"/>
                    <a:gd name="connsiteY54" fmla="*/ 4904728 h 5695594"/>
                    <a:gd name="connsiteX55" fmla="*/ 2639673 w 3608566"/>
                    <a:gd name="connsiteY55" fmla="*/ 4983411 h 5695594"/>
                    <a:gd name="connsiteX56" fmla="*/ 2650779 w 3608566"/>
                    <a:gd name="connsiteY56" fmla="*/ 4963412 h 5695594"/>
                    <a:gd name="connsiteX57" fmla="*/ 2712923 w 3608566"/>
                    <a:gd name="connsiteY57" fmla="*/ 4867106 h 5695594"/>
                    <a:gd name="connsiteX58" fmla="*/ 2734903 w 3608566"/>
                    <a:gd name="connsiteY58" fmla="*/ 4820366 h 5695594"/>
                    <a:gd name="connsiteX59" fmla="*/ 2763991 w 3608566"/>
                    <a:gd name="connsiteY59" fmla="*/ 4644016 h 5695594"/>
                    <a:gd name="connsiteX60" fmla="*/ 2758347 w 3608566"/>
                    <a:gd name="connsiteY60" fmla="*/ 4693331 h 5695594"/>
                    <a:gd name="connsiteX61" fmla="*/ 2663683 w 3608566"/>
                    <a:gd name="connsiteY61" fmla="*/ 4850366 h 5695594"/>
                    <a:gd name="connsiteX62" fmla="*/ 2623759 w 3608566"/>
                    <a:gd name="connsiteY62" fmla="*/ 4891387 h 5695594"/>
                    <a:gd name="connsiteX63" fmla="*/ 2597655 w 3608566"/>
                    <a:gd name="connsiteY63" fmla="*/ 4912335 h 5695594"/>
                    <a:gd name="connsiteX64" fmla="*/ 2586757 w 3608566"/>
                    <a:gd name="connsiteY64" fmla="*/ 4921439 h 5695594"/>
                    <a:gd name="connsiteX65" fmla="*/ 2579403 w 3608566"/>
                    <a:gd name="connsiteY65" fmla="*/ 4915028 h 5695594"/>
                    <a:gd name="connsiteX66" fmla="*/ 2541727 w 3608566"/>
                    <a:gd name="connsiteY66" fmla="*/ 4897623 h 5695594"/>
                    <a:gd name="connsiteX67" fmla="*/ 2525559 w 3608566"/>
                    <a:gd name="connsiteY67" fmla="*/ 4894480 h 5695594"/>
                    <a:gd name="connsiteX68" fmla="*/ 2636929 w 3608566"/>
                    <a:gd name="connsiteY68" fmla="*/ 4776318 h 5695594"/>
                    <a:gd name="connsiteX69" fmla="*/ 2763991 w 3608566"/>
                    <a:gd name="connsiteY69" fmla="*/ 4644016 h 5695594"/>
                    <a:gd name="connsiteX70" fmla="*/ 3462715 w 3608566"/>
                    <a:gd name="connsiteY70" fmla="*/ 1317992 h 5695594"/>
                    <a:gd name="connsiteX71" fmla="*/ 3506069 w 3608566"/>
                    <a:gd name="connsiteY71" fmla="*/ 1338747 h 5695594"/>
                    <a:gd name="connsiteX72" fmla="*/ 3509043 w 3608566"/>
                    <a:gd name="connsiteY72" fmla="*/ 1359574 h 5695594"/>
                    <a:gd name="connsiteX73" fmla="*/ 3498865 w 3608566"/>
                    <a:gd name="connsiteY73" fmla="*/ 1471888 h 5695594"/>
                    <a:gd name="connsiteX74" fmla="*/ 3477161 w 3608566"/>
                    <a:gd name="connsiteY74" fmla="*/ 1532651 h 5695594"/>
                    <a:gd name="connsiteX75" fmla="*/ 3471079 w 3608566"/>
                    <a:gd name="connsiteY75" fmla="*/ 1589770 h 5695594"/>
                    <a:gd name="connsiteX76" fmla="*/ 3474817 w 3608566"/>
                    <a:gd name="connsiteY76" fmla="*/ 1626681 h 5695594"/>
                    <a:gd name="connsiteX77" fmla="*/ 3434863 w 3608566"/>
                    <a:gd name="connsiteY77" fmla="*/ 1687514 h 5695594"/>
                    <a:gd name="connsiteX78" fmla="*/ 3430059 w 3608566"/>
                    <a:gd name="connsiteY78" fmla="*/ 1755631 h 5695594"/>
                    <a:gd name="connsiteX79" fmla="*/ 3430413 w 3608566"/>
                    <a:gd name="connsiteY79" fmla="*/ 1834813 h 5695594"/>
                    <a:gd name="connsiteX80" fmla="*/ 3399209 w 3608566"/>
                    <a:gd name="connsiteY80" fmla="*/ 1747246 h 5695594"/>
                    <a:gd name="connsiteX81" fmla="*/ 3363653 w 3608566"/>
                    <a:gd name="connsiteY81" fmla="*/ 1631773 h 5695594"/>
                    <a:gd name="connsiteX82" fmla="*/ 3361957 w 3608566"/>
                    <a:gd name="connsiteY82" fmla="*/ 1621944 h 5695594"/>
                    <a:gd name="connsiteX83" fmla="*/ 3417165 w 3608566"/>
                    <a:gd name="connsiteY83" fmla="*/ 1587642 h 5695594"/>
                    <a:gd name="connsiteX84" fmla="*/ 3452883 w 3608566"/>
                    <a:gd name="connsiteY84" fmla="*/ 1447558 h 5695594"/>
                    <a:gd name="connsiteX85" fmla="*/ 3446579 w 3608566"/>
                    <a:gd name="connsiteY85" fmla="*/ 1326722 h 5695594"/>
                    <a:gd name="connsiteX86" fmla="*/ 3448347 w 3608566"/>
                    <a:gd name="connsiteY86" fmla="*/ 1318130 h 5695594"/>
                    <a:gd name="connsiteX87" fmla="*/ 3462715 w 3608566"/>
                    <a:gd name="connsiteY87" fmla="*/ 1317992 h 5695594"/>
                    <a:gd name="connsiteX88" fmla="*/ 3582375 w 3608566"/>
                    <a:gd name="connsiteY88" fmla="*/ 939266 h 5695594"/>
                    <a:gd name="connsiteX89" fmla="*/ 3608327 w 3608566"/>
                    <a:gd name="connsiteY89" fmla="*/ 970578 h 5695594"/>
                    <a:gd name="connsiteX90" fmla="*/ 3599551 w 3608566"/>
                    <a:gd name="connsiteY90" fmla="*/ 977818 h 5695594"/>
                    <a:gd name="connsiteX91" fmla="*/ 3582375 w 3608566"/>
                    <a:gd name="connsiteY91" fmla="*/ 939266 h 5695594"/>
                    <a:gd name="connsiteX92" fmla="*/ 3013337 w 3608566"/>
                    <a:gd name="connsiteY92" fmla="*/ 849709 h 5695594"/>
                    <a:gd name="connsiteX93" fmla="*/ 3099997 w 3608566"/>
                    <a:gd name="connsiteY93" fmla="*/ 862352 h 5695594"/>
                    <a:gd name="connsiteX94" fmla="*/ 3126013 w 3608566"/>
                    <a:gd name="connsiteY94" fmla="*/ 913498 h 5695594"/>
                    <a:gd name="connsiteX95" fmla="*/ 3102197 w 3608566"/>
                    <a:gd name="connsiteY95" fmla="*/ 1005696 h 5695594"/>
                    <a:gd name="connsiteX96" fmla="*/ 3013337 w 3608566"/>
                    <a:gd name="connsiteY96" fmla="*/ 849709 h 5695594"/>
                    <a:gd name="connsiteX97" fmla="*/ 2567527 w 3608566"/>
                    <a:gd name="connsiteY97" fmla="*/ 0 h 5695594"/>
                    <a:gd name="connsiteX98" fmla="*/ 2598301 w 3608566"/>
                    <a:gd name="connsiteY98" fmla="*/ 17591 h 5695594"/>
                    <a:gd name="connsiteX99" fmla="*/ 2814649 w 3608566"/>
                    <a:gd name="connsiteY99" fmla="*/ 56602 h 5695594"/>
                    <a:gd name="connsiteX100" fmla="*/ 3008935 w 3608566"/>
                    <a:gd name="connsiteY100" fmla="*/ 75858 h 5695594"/>
                    <a:gd name="connsiteX101" fmla="*/ 3026539 w 3608566"/>
                    <a:gd name="connsiteY101" fmla="*/ 82146 h 5695594"/>
                    <a:gd name="connsiteX102" fmla="*/ 3075835 w 3608566"/>
                    <a:gd name="connsiteY102" fmla="*/ 99754 h 5695594"/>
                    <a:gd name="connsiteX103" fmla="*/ 3104263 w 3608566"/>
                    <a:gd name="connsiteY103" fmla="*/ 116506 h 5695594"/>
                    <a:gd name="connsiteX104" fmla="*/ 3082573 w 3608566"/>
                    <a:gd name="connsiteY104" fmla="*/ 136468 h 5695594"/>
                    <a:gd name="connsiteX105" fmla="*/ 2970543 w 3608566"/>
                    <a:gd name="connsiteY105" fmla="*/ 161107 h 5695594"/>
                    <a:gd name="connsiteX106" fmla="*/ 2921315 w 3608566"/>
                    <a:gd name="connsiteY106" fmla="*/ 217415 h 5695594"/>
                    <a:gd name="connsiteX107" fmla="*/ 2904899 w 3608566"/>
                    <a:gd name="connsiteY107" fmla="*/ 230025 h 5695594"/>
                    <a:gd name="connsiteX108" fmla="*/ 2849849 w 3608566"/>
                    <a:gd name="connsiteY108" fmla="*/ 243349 h 5695594"/>
                    <a:gd name="connsiteX109" fmla="*/ 2839657 w 3608566"/>
                    <a:gd name="connsiteY109" fmla="*/ 279294 h 5695594"/>
                    <a:gd name="connsiteX110" fmla="*/ 2899165 w 3608566"/>
                    <a:gd name="connsiteY110" fmla="*/ 375761 h 5695594"/>
                    <a:gd name="connsiteX111" fmla="*/ 2914521 w 3608566"/>
                    <a:gd name="connsiteY111" fmla="*/ 395760 h 5695594"/>
                    <a:gd name="connsiteX112" fmla="*/ 3004737 w 3608566"/>
                    <a:gd name="connsiteY112" fmla="*/ 435901 h 5695594"/>
                    <a:gd name="connsiteX113" fmla="*/ 3081749 w 3608566"/>
                    <a:gd name="connsiteY113" fmla="*/ 427783 h 5695594"/>
                    <a:gd name="connsiteX114" fmla="*/ 3116187 w 3608566"/>
                    <a:gd name="connsiteY114" fmla="*/ 420292 h 5695594"/>
                    <a:gd name="connsiteX115" fmla="*/ 3159517 w 3608566"/>
                    <a:gd name="connsiteY115" fmla="*/ 421254 h 5695594"/>
                    <a:gd name="connsiteX116" fmla="*/ 3216869 w 3608566"/>
                    <a:gd name="connsiteY116" fmla="*/ 449656 h 5695594"/>
                    <a:gd name="connsiteX117" fmla="*/ 3281519 w 3608566"/>
                    <a:gd name="connsiteY117" fmla="*/ 487264 h 5695594"/>
                    <a:gd name="connsiteX118" fmla="*/ 3271425 w 3608566"/>
                    <a:gd name="connsiteY118" fmla="*/ 537758 h 5695594"/>
                    <a:gd name="connsiteX119" fmla="*/ 3234721 w 3608566"/>
                    <a:gd name="connsiteY119" fmla="*/ 636804 h 5695594"/>
                    <a:gd name="connsiteX120" fmla="*/ 3289519 w 3608566"/>
                    <a:gd name="connsiteY120" fmla="*/ 713116 h 5695594"/>
                    <a:gd name="connsiteX121" fmla="*/ 3336111 w 3608566"/>
                    <a:gd name="connsiteY121" fmla="*/ 708647 h 5695594"/>
                    <a:gd name="connsiteX122" fmla="*/ 3439927 w 3608566"/>
                    <a:gd name="connsiteY122" fmla="*/ 681073 h 5695594"/>
                    <a:gd name="connsiteX123" fmla="*/ 3484527 w 3608566"/>
                    <a:gd name="connsiteY123" fmla="*/ 697004 h 5695594"/>
                    <a:gd name="connsiteX124" fmla="*/ 3491249 w 3608566"/>
                    <a:gd name="connsiteY124" fmla="*/ 715238 h 5695594"/>
                    <a:gd name="connsiteX125" fmla="*/ 3475751 w 3608566"/>
                    <a:gd name="connsiteY125" fmla="*/ 721578 h 5695594"/>
                    <a:gd name="connsiteX126" fmla="*/ 3459769 w 3608566"/>
                    <a:gd name="connsiteY126" fmla="*/ 751496 h 5695594"/>
                    <a:gd name="connsiteX127" fmla="*/ 3482665 w 3608566"/>
                    <a:gd name="connsiteY127" fmla="*/ 768911 h 5695594"/>
                    <a:gd name="connsiteX128" fmla="*/ 3540499 w 3608566"/>
                    <a:gd name="connsiteY128" fmla="*/ 773734 h 5695594"/>
                    <a:gd name="connsiteX129" fmla="*/ 3554679 w 3608566"/>
                    <a:gd name="connsiteY129" fmla="*/ 793314 h 5695594"/>
                    <a:gd name="connsiteX130" fmla="*/ 3535837 w 3608566"/>
                    <a:gd name="connsiteY130" fmla="*/ 809015 h 5695594"/>
                    <a:gd name="connsiteX131" fmla="*/ 3495305 w 3608566"/>
                    <a:gd name="connsiteY131" fmla="*/ 844679 h 5695594"/>
                    <a:gd name="connsiteX132" fmla="*/ 3460705 w 3608566"/>
                    <a:gd name="connsiteY132" fmla="*/ 860030 h 5695594"/>
                    <a:gd name="connsiteX133" fmla="*/ 3438823 w 3608566"/>
                    <a:gd name="connsiteY133" fmla="*/ 850895 h 5695594"/>
                    <a:gd name="connsiteX134" fmla="*/ 3441365 w 3608566"/>
                    <a:gd name="connsiteY134" fmla="*/ 880831 h 5695594"/>
                    <a:gd name="connsiteX135" fmla="*/ 3440819 w 3608566"/>
                    <a:gd name="connsiteY135" fmla="*/ 926819 h 5695594"/>
                    <a:gd name="connsiteX136" fmla="*/ 3473621 w 3608566"/>
                    <a:gd name="connsiteY136" fmla="*/ 960967 h 5695594"/>
                    <a:gd name="connsiteX137" fmla="*/ 3471531 w 3608566"/>
                    <a:gd name="connsiteY137" fmla="*/ 966817 h 5695594"/>
                    <a:gd name="connsiteX138" fmla="*/ 3463103 w 3608566"/>
                    <a:gd name="connsiteY138" fmla="*/ 966675 h 5695594"/>
                    <a:gd name="connsiteX139" fmla="*/ 3473945 w 3608566"/>
                    <a:gd name="connsiteY139" fmla="*/ 970548 h 5695594"/>
                    <a:gd name="connsiteX140" fmla="*/ 3482225 w 3608566"/>
                    <a:gd name="connsiteY140" fmla="*/ 1001823 h 5695594"/>
                    <a:gd name="connsiteX141" fmla="*/ 3485017 w 3608566"/>
                    <a:gd name="connsiteY141" fmla="*/ 1037574 h 5695594"/>
                    <a:gd name="connsiteX142" fmla="*/ 3466585 w 3608566"/>
                    <a:gd name="connsiteY142" fmla="*/ 1052872 h 5695594"/>
                    <a:gd name="connsiteX143" fmla="*/ 3454563 w 3608566"/>
                    <a:gd name="connsiteY143" fmla="*/ 1035706 h 5695594"/>
                    <a:gd name="connsiteX144" fmla="*/ 3425647 w 3608566"/>
                    <a:gd name="connsiteY144" fmla="*/ 953296 h 5695594"/>
                    <a:gd name="connsiteX145" fmla="*/ 3428847 w 3608566"/>
                    <a:gd name="connsiteY145" fmla="*/ 954439 h 5695594"/>
                    <a:gd name="connsiteX146" fmla="*/ 3422235 w 3608566"/>
                    <a:gd name="connsiteY146" fmla="*/ 949210 h 5695594"/>
                    <a:gd name="connsiteX147" fmla="*/ 3373953 w 3608566"/>
                    <a:gd name="connsiteY147" fmla="*/ 939880 h 5695594"/>
                    <a:gd name="connsiteX148" fmla="*/ 3346379 w 3608566"/>
                    <a:gd name="connsiteY148" fmla="*/ 939268 h 5695594"/>
                    <a:gd name="connsiteX149" fmla="*/ 3299961 w 3608566"/>
                    <a:gd name="connsiteY149" fmla="*/ 954356 h 5695594"/>
                    <a:gd name="connsiteX150" fmla="*/ 3257595 w 3608566"/>
                    <a:gd name="connsiteY150" fmla="*/ 906236 h 5695594"/>
                    <a:gd name="connsiteX151" fmla="*/ 3244667 w 3608566"/>
                    <a:gd name="connsiteY151" fmla="*/ 883146 h 5695594"/>
                    <a:gd name="connsiteX152" fmla="*/ 3238073 w 3608566"/>
                    <a:gd name="connsiteY152" fmla="*/ 820092 h 5695594"/>
                    <a:gd name="connsiteX153" fmla="*/ 3270067 w 3608566"/>
                    <a:gd name="connsiteY153" fmla="*/ 797214 h 5695594"/>
                    <a:gd name="connsiteX154" fmla="*/ 3270629 w 3608566"/>
                    <a:gd name="connsiteY154" fmla="*/ 769705 h 5695594"/>
                    <a:gd name="connsiteX155" fmla="*/ 3244035 w 3608566"/>
                    <a:gd name="connsiteY155" fmla="*/ 740414 h 5695594"/>
                    <a:gd name="connsiteX156" fmla="*/ 3191121 w 3608566"/>
                    <a:gd name="connsiteY156" fmla="*/ 706999 h 5695594"/>
                    <a:gd name="connsiteX157" fmla="*/ 3160427 w 3608566"/>
                    <a:gd name="connsiteY157" fmla="*/ 685479 h 5695594"/>
                    <a:gd name="connsiteX158" fmla="*/ 3178419 w 3608566"/>
                    <a:gd name="connsiteY158" fmla="*/ 653639 h 5695594"/>
                    <a:gd name="connsiteX159" fmla="*/ 3194415 w 3608566"/>
                    <a:gd name="connsiteY159" fmla="*/ 642201 h 5695594"/>
                    <a:gd name="connsiteX160" fmla="*/ 3188031 w 3608566"/>
                    <a:gd name="connsiteY160" fmla="*/ 626725 h 5695594"/>
                    <a:gd name="connsiteX161" fmla="*/ 3065337 w 3608566"/>
                    <a:gd name="connsiteY161" fmla="*/ 536717 h 5695594"/>
                    <a:gd name="connsiteX162" fmla="*/ 3061895 w 3608566"/>
                    <a:gd name="connsiteY162" fmla="*/ 531529 h 5695594"/>
                    <a:gd name="connsiteX163" fmla="*/ 3021155 w 3608566"/>
                    <a:gd name="connsiteY163" fmla="*/ 519616 h 5695594"/>
                    <a:gd name="connsiteX164" fmla="*/ 3008341 w 3608566"/>
                    <a:gd name="connsiteY164" fmla="*/ 529554 h 5695594"/>
                    <a:gd name="connsiteX165" fmla="*/ 2994851 w 3608566"/>
                    <a:gd name="connsiteY165" fmla="*/ 533972 h 5695594"/>
                    <a:gd name="connsiteX166" fmla="*/ 2948145 w 3608566"/>
                    <a:gd name="connsiteY166" fmla="*/ 505413 h 5695594"/>
                    <a:gd name="connsiteX167" fmla="*/ 2840387 w 3608566"/>
                    <a:gd name="connsiteY167" fmla="*/ 436575 h 5695594"/>
                    <a:gd name="connsiteX168" fmla="*/ 2744463 w 3608566"/>
                    <a:gd name="connsiteY168" fmla="*/ 386479 h 5695594"/>
                    <a:gd name="connsiteX169" fmla="*/ 2708931 w 3608566"/>
                    <a:gd name="connsiteY169" fmla="*/ 389620 h 5695594"/>
                    <a:gd name="connsiteX170" fmla="*/ 2670553 w 3608566"/>
                    <a:gd name="connsiteY170" fmla="*/ 397024 h 5695594"/>
                    <a:gd name="connsiteX171" fmla="*/ 2649749 w 3608566"/>
                    <a:gd name="connsiteY171" fmla="*/ 373758 h 5695594"/>
                    <a:gd name="connsiteX172" fmla="*/ 2661309 w 3608566"/>
                    <a:gd name="connsiteY172" fmla="*/ 367331 h 5695594"/>
                    <a:gd name="connsiteX173" fmla="*/ 2686581 w 3608566"/>
                    <a:gd name="connsiteY173" fmla="*/ 326218 h 5695594"/>
                    <a:gd name="connsiteX174" fmla="*/ 2637641 w 3608566"/>
                    <a:gd name="connsiteY174" fmla="*/ 329849 h 5695594"/>
                    <a:gd name="connsiteX175" fmla="*/ 2591689 w 3608566"/>
                    <a:gd name="connsiteY175" fmla="*/ 302879 h 5695594"/>
                    <a:gd name="connsiteX176" fmla="*/ 2575797 w 3608566"/>
                    <a:gd name="connsiteY176" fmla="*/ 154698 h 5695594"/>
                    <a:gd name="connsiteX177" fmla="*/ 2565827 w 3608566"/>
                    <a:gd name="connsiteY177" fmla="*/ 64048 h 5695594"/>
                    <a:gd name="connsiteX178" fmla="*/ 2559501 w 3608566"/>
                    <a:gd name="connsiteY178" fmla="*/ 15585 h 5695594"/>
                    <a:gd name="connsiteX179" fmla="*/ 2567527 w 3608566"/>
                    <a:gd name="connsiteY179" fmla="*/ 0 h 5695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Lst>
                  <a:rect l="l" t="t" r="r" b="b"/>
                  <a:pathLst>
                    <a:path w="3608566" h="5695594">
                      <a:moveTo>
                        <a:pt x="62645" y="5269628"/>
                      </a:moveTo>
                      <a:cubicBezTo>
                        <a:pt x="69949" y="5270256"/>
                        <a:pt x="78677" y="5272572"/>
                        <a:pt x="86593" y="5272934"/>
                      </a:cubicBezTo>
                      <a:cubicBezTo>
                        <a:pt x="110553" y="5295958"/>
                        <a:pt x="155631" y="5293649"/>
                        <a:pt x="165731" y="5336705"/>
                      </a:cubicBezTo>
                      <a:cubicBezTo>
                        <a:pt x="169473" y="5352507"/>
                        <a:pt x="181609" y="5341062"/>
                        <a:pt x="190767" y="5341703"/>
                      </a:cubicBezTo>
                      <a:cubicBezTo>
                        <a:pt x="201113" y="5342769"/>
                        <a:pt x="212233" y="5345426"/>
                        <a:pt x="211635" y="5358363"/>
                      </a:cubicBezTo>
                      <a:cubicBezTo>
                        <a:pt x="212643" y="5370557"/>
                        <a:pt x="201107" y="5369066"/>
                        <a:pt x="191949" y="5368425"/>
                      </a:cubicBezTo>
                      <a:cubicBezTo>
                        <a:pt x="177617" y="5367251"/>
                        <a:pt x="165603" y="5370849"/>
                        <a:pt x="162151" y="5388026"/>
                      </a:cubicBezTo>
                      <a:cubicBezTo>
                        <a:pt x="157925" y="5403610"/>
                        <a:pt x="142343" y="5405935"/>
                        <a:pt x="131163" y="5407201"/>
                      </a:cubicBezTo>
                      <a:cubicBezTo>
                        <a:pt x="92865" y="5409300"/>
                        <a:pt x="55339" y="5412992"/>
                        <a:pt x="18527" y="5422196"/>
                      </a:cubicBezTo>
                      <a:cubicBezTo>
                        <a:pt x="2945" y="5424521"/>
                        <a:pt x="-5613" y="5410943"/>
                        <a:pt x="4141" y="5398649"/>
                      </a:cubicBezTo>
                      <a:cubicBezTo>
                        <a:pt x="24485" y="5371727"/>
                        <a:pt x="25029" y="5336417"/>
                        <a:pt x="44183" y="5309069"/>
                      </a:cubicBezTo>
                      <a:cubicBezTo>
                        <a:pt x="46623" y="5305996"/>
                        <a:pt x="48289" y="5301331"/>
                        <a:pt x="48349" y="5297408"/>
                      </a:cubicBezTo>
                      <a:cubicBezTo>
                        <a:pt x="45913" y="5287334"/>
                        <a:pt x="45767" y="5280706"/>
                        <a:pt x="47245" y="5276447"/>
                      </a:cubicBezTo>
                      <a:cubicBezTo>
                        <a:pt x="49465" y="5270059"/>
                        <a:pt x="55343" y="5269000"/>
                        <a:pt x="62645" y="5269628"/>
                      </a:cubicBezTo>
                      <a:close/>
                      <a:moveTo>
                        <a:pt x="2171733" y="5208538"/>
                      </a:moveTo>
                      <a:cubicBezTo>
                        <a:pt x="2184455" y="5224950"/>
                        <a:pt x="2173823" y="5243568"/>
                        <a:pt x="2167633" y="5257180"/>
                      </a:cubicBezTo>
                      <a:cubicBezTo>
                        <a:pt x="2149557" y="5292920"/>
                        <a:pt x="2117851" y="5318516"/>
                        <a:pt x="2085801" y="5341352"/>
                      </a:cubicBezTo>
                      <a:cubicBezTo>
                        <a:pt x="2070955" y="5353191"/>
                        <a:pt x="2069625" y="5360628"/>
                        <a:pt x="2076879" y="5373768"/>
                      </a:cubicBezTo>
                      <a:cubicBezTo>
                        <a:pt x="2098295" y="5410427"/>
                        <a:pt x="2079459" y="5444576"/>
                        <a:pt x="2070119" y="5478160"/>
                      </a:cubicBezTo>
                      <a:cubicBezTo>
                        <a:pt x="2068029" y="5484007"/>
                        <a:pt x="2059221" y="5490092"/>
                        <a:pt x="2053259" y="5491918"/>
                      </a:cubicBezTo>
                      <a:cubicBezTo>
                        <a:pt x="2020337" y="5498619"/>
                        <a:pt x="2021817" y="5524202"/>
                        <a:pt x="2018589" y="5548102"/>
                      </a:cubicBezTo>
                      <a:cubicBezTo>
                        <a:pt x="2015211" y="5579860"/>
                        <a:pt x="2021665" y="5613812"/>
                        <a:pt x="2008033" y="5644545"/>
                      </a:cubicBezTo>
                      <a:cubicBezTo>
                        <a:pt x="2004273" y="5655070"/>
                        <a:pt x="2000513" y="5665595"/>
                        <a:pt x="1987073" y="5666068"/>
                      </a:cubicBezTo>
                      <a:cubicBezTo>
                        <a:pt x="1967593" y="5672296"/>
                        <a:pt x="1948377" y="5685213"/>
                        <a:pt x="1924419" y="5677972"/>
                      </a:cubicBezTo>
                      <a:cubicBezTo>
                        <a:pt x="1919291" y="5677460"/>
                        <a:pt x="1907521" y="5673255"/>
                        <a:pt x="1912381" y="5667080"/>
                      </a:cubicBezTo>
                      <a:cubicBezTo>
                        <a:pt x="1939113" y="5633115"/>
                        <a:pt x="1895977" y="5616388"/>
                        <a:pt x="1898939" y="5585800"/>
                      </a:cubicBezTo>
                      <a:cubicBezTo>
                        <a:pt x="1892143" y="5589964"/>
                        <a:pt x="1887357" y="5592212"/>
                        <a:pt x="1884927" y="5595299"/>
                      </a:cubicBezTo>
                      <a:cubicBezTo>
                        <a:pt x="1854853" y="5638620"/>
                        <a:pt x="1811603" y="5648225"/>
                        <a:pt x="1762693" y="5643941"/>
                      </a:cubicBezTo>
                      <a:cubicBezTo>
                        <a:pt x="1737063" y="5641379"/>
                        <a:pt x="1722747" y="5666594"/>
                        <a:pt x="1696963" y="5671889"/>
                      </a:cubicBezTo>
                      <a:cubicBezTo>
                        <a:pt x="1660093" y="5678498"/>
                        <a:pt x="1649497" y="5674714"/>
                        <a:pt x="1642701" y="5638002"/>
                      </a:cubicBezTo>
                      <a:cubicBezTo>
                        <a:pt x="1639815" y="5623785"/>
                        <a:pt x="1634917" y="5611487"/>
                        <a:pt x="1621209" y="5605272"/>
                      </a:cubicBezTo>
                      <a:cubicBezTo>
                        <a:pt x="1604729" y="5599385"/>
                        <a:pt x="1590527" y="5598269"/>
                        <a:pt x="1590831" y="5623430"/>
                      </a:cubicBezTo>
                      <a:cubicBezTo>
                        <a:pt x="1591097" y="5630119"/>
                        <a:pt x="1592539" y="5637227"/>
                        <a:pt x="1591629" y="5643495"/>
                      </a:cubicBezTo>
                      <a:cubicBezTo>
                        <a:pt x="1590907" y="5660379"/>
                        <a:pt x="1574541" y="5669037"/>
                        <a:pt x="1564629" y="5670773"/>
                      </a:cubicBezTo>
                      <a:cubicBezTo>
                        <a:pt x="1550353" y="5673584"/>
                        <a:pt x="1550315" y="5655110"/>
                        <a:pt x="1550543" y="5643324"/>
                      </a:cubicBezTo>
                      <a:cubicBezTo>
                        <a:pt x="1547999" y="5631866"/>
                        <a:pt x="1553921" y="5611566"/>
                        <a:pt x="1534101" y="5615034"/>
                      </a:cubicBezTo>
                      <a:cubicBezTo>
                        <a:pt x="1520999" y="5618267"/>
                        <a:pt x="1502279" y="5626085"/>
                        <a:pt x="1514847" y="5650353"/>
                      </a:cubicBezTo>
                      <a:cubicBezTo>
                        <a:pt x="1525897" y="5671442"/>
                        <a:pt x="1512987" y="5685291"/>
                        <a:pt x="1493091" y="5692689"/>
                      </a:cubicBezTo>
                      <a:cubicBezTo>
                        <a:pt x="1489103" y="5694562"/>
                        <a:pt x="1484527" y="5696223"/>
                        <a:pt x="1481185" y="5695360"/>
                      </a:cubicBezTo>
                      <a:cubicBezTo>
                        <a:pt x="1477845" y="5694496"/>
                        <a:pt x="1475737" y="5691106"/>
                        <a:pt x="1476685" y="5682874"/>
                      </a:cubicBezTo>
                      <a:cubicBezTo>
                        <a:pt x="1476345" y="5680115"/>
                        <a:pt x="1473723" y="5672586"/>
                        <a:pt x="1471369" y="5671745"/>
                      </a:cubicBezTo>
                      <a:cubicBezTo>
                        <a:pt x="1424549" y="5661615"/>
                        <a:pt x="1440689" y="5623865"/>
                        <a:pt x="1434917" y="5595430"/>
                      </a:cubicBezTo>
                      <a:cubicBezTo>
                        <a:pt x="1458611" y="5595983"/>
                        <a:pt x="1480597" y="5582737"/>
                        <a:pt x="1504027" y="5576602"/>
                      </a:cubicBezTo>
                      <a:cubicBezTo>
                        <a:pt x="1523963" y="5587678"/>
                        <a:pt x="1547657" y="5588230"/>
                        <a:pt x="1569681" y="5593460"/>
                      </a:cubicBezTo>
                      <a:cubicBezTo>
                        <a:pt x="1578643" y="5579519"/>
                        <a:pt x="1564251" y="5567785"/>
                        <a:pt x="1565655" y="5556419"/>
                      </a:cubicBezTo>
                      <a:cubicBezTo>
                        <a:pt x="1571427" y="5543977"/>
                        <a:pt x="1580997" y="5539483"/>
                        <a:pt x="1593945" y="5544108"/>
                      </a:cubicBezTo>
                      <a:cubicBezTo>
                        <a:pt x="1610463" y="5568468"/>
                        <a:pt x="1638297" y="5579729"/>
                        <a:pt x="1658839" y="5600252"/>
                      </a:cubicBezTo>
                      <a:cubicBezTo>
                        <a:pt x="1667345" y="5609884"/>
                        <a:pt x="1681965" y="5609831"/>
                        <a:pt x="1694381" y="5601080"/>
                      </a:cubicBezTo>
                      <a:cubicBezTo>
                        <a:pt x="1743973" y="5570006"/>
                        <a:pt x="1786997" y="5531310"/>
                        <a:pt x="1837349" y="5501825"/>
                      </a:cubicBezTo>
                      <a:cubicBezTo>
                        <a:pt x="1863359" y="5484744"/>
                        <a:pt x="1834423" y="5469134"/>
                        <a:pt x="1833551" y="5452998"/>
                      </a:cubicBezTo>
                      <a:cubicBezTo>
                        <a:pt x="1834803" y="5449490"/>
                        <a:pt x="1836817" y="5447571"/>
                        <a:pt x="1840007" y="5446074"/>
                      </a:cubicBezTo>
                      <a:cubicBezTo>
                        <a:pt x="1936115" y="5399968"/>
                        <a:pt x="2012591" y="5327070"/>
                        <a:pt x="2094801" y="5264132"/>
                      </a:cubicBezTo>
                      <a:cubicBezTo>
                        <a:pt x="2120471" y="5244291"/>
                        <a:pt x="2146901" y="5226040"/>
                        <a:pt x="2171733" y="5208538"/>
                      </a:cubicBezTo>
                      <a:close/>
                      <a:moveTo>
                        <a:pt x="2734903" y="4820366"/>
                      </a:moveTo>
                      <a:cubicBezTo>
                        <a:pt x="2736591" y="4848930"/>
                        <a:pt x="2745309" y="4880005"/>
                        <a:pt x="2732515" y="4904728"/>
                      </a:cubicBezTo>
                      <a:cubicBezTo>
                        <a:pt x="2712737" y="4941603"/>
                        <a:pt x="2681337" y="4970332"/>
                        <a:pt x="2639673" y="4983411"/>
                      </a:cubicBezTo>
                      <a:cubicBezTo>
                        <a:pt x="2643375" y="4976744"/>
                        <a:pt x="2645999" y="4965698"/>
                        <a:pt x="2650779" y="4963412"/>
                      </a:cubicBezTo>
                      <a:cubicBezTo>
                        <a:pt x="2696053" y="4947627"/>
                        <a:pt x="2699427" y="4904892"/>
                        <a:pt x="2712923" y="4867106"/>
                      </a:cubicBezTo>
                      <a:cubicBezTo>
                        <a:pt x="2718829" y="4850574"/>
                        <a:pt x="2727827" y="4836478"/>
                        <a:pt x="2734903" y="4820366"/>
                      </a:cubicBezTo>
                      <a:close/>
                      <a:moveTo>
                        <a:pt x="2763991" y="4644016"/>
                      </a:moveTo>
                      <a:cubicBezTo>
                        <a:pt x="2787367" y="4664213"/>
                        <a:pt x="2781255" y="4673875"/>
                        <a:pt x="2758347" y="4693331"/>
                      </a:cubicBezTo>
                      <a:cubicBezTo>
                        <a:pt x="2706209" y="4731306"/>
                        <a:pt x="2672387" y="4785034"/>
                        <a:pt x="2663683" y="4850366"/>
                      </a:cubicBezTo>
                      <a:cubicBezTo>
                        <a:pt x="2661241" y="4875819"/>
                        <a:pt x="2660051" y="4897768"/>
                        <a:pt x="2623759" y="4891387"/>
                      </a:cubicBezTo>
                      <a:cubicBezTo>
                        <a:pt x="2611547" y="4888340"/>
                        <a:pt x="2604185" y="4901505"/>
                        <a:pt x="2597655" y="4912335"/>
                      </a:cubicBezTo>
                      <a:cubicBezTo>
                        <a:pt x="2594809" y="4916583"/>
                        <a:pt x="2590487" y="4920304"/>
                        <a:pt x="2586757" y="4921439"/>
                      </a:cubicBezTo>
                      <a:cubicBezTo>
                        <a:pt x="2583025" y="4922574"/>
                        <a:pt x="2579887" y="4921124"/>
                        <a:pt x="2579403" y="4915028"/>
                      </a:cubicBezTo>
                      <a:cubicBezTo>
                        <a:pt x="2576851" y="4881212"/>
                        <a:pt x="2559219" y="4893341"/>
                        <a:pt x="2541727" y="4897623"/>
                      </a:cubicBezTo>
                      <a:cubicBezTo>
                        <a:pt x="2536939" y="4899860"/>
                        <a:pt x="2530695" y="4894998"/>
                        <a:pt x="2525559" y="4894480"/>
                      </a:cubicBezTo>
                      <a:cubicBezTo>
                        <a:pt x="2563469" y="4855373"/>
                        <a:pt x="2600199" y="4815846"/>
                        <a:pt x="2636929" y="4776318"/>
                      </a:cubicBezTo>
                      <a:cubicBezTo>
                        <a:pt x="2678103" y="4731796"/>
                        <a:pt x="2716573" y="4683675"/>
                        <a:pt x="2763991" y="4644016"/>
                      </a:cubicBezTo>
                      <a:close/>
                      <a:moveTo>
                        <a:pt x="3462715" y="1317992"/>
                      </a:moveTo>
                      <a:cubicBezTo>
                        <a:pt x="3474063" y="1329951"/>
                        <a:pt x="3484257" y="1341498"/>
                        <a:pt x="3506069" y="1338747"/>
                      </a:cubicBezTo>
                      <a:cubicBezTo>
                        <a:pt x="3519699" y="1337028"/>
                        <a:pt x="3513857" y="1353388"/>
                        <a:pt x="3509043" y="1359574"/>
                      </a:cubicBezTo>
                      <a:cubicBezTo>
                        <a:pt x="3477855" y="1395868"/>
                        <a:pt x="3481593" y="1432779"/>
                        <a:pt x="3498865" y="1471888"/>
                      </a:cubicBezTo>
                      <a:cubicBezTo>
                        <a:pt x="3510977" y="1499931"/>
                        <a:pt x="3504717" y="1517460"/>
                        <a:pt x="3477161" y="1532651"/>
                      </a:cubicBezTo>
                      <a:cubicBezTo>
                        <a:pt x="3447617" y="1549768"/>
                        <a:pt x="3442829" y="1570457"/>
                        <a:pt x="3471079" y="1589770"/>
                      </a:cubicBezTo>
                      <a:cubicBezTo>
                        <a:pt x="3493233" y="1604273"/>
                        <a:pt x="3488003" y="1611627"/>
                        <a:pt x="3474817" y="1626681"/>
                      </a:cubicBezTo>
                      <a:cubicBezTo>
                        <a:pt x="3459223" y="1644828"/>
                        <a:pt x="3441959" y="1667649"/>
                        <a:pt x="3434863" y="1687514"/>
                      </a:cubicBezTo>
                      <a:cubicBezTo>
                        <a:pt x="3426711" y="1703048"/>
                        <a:pt x="3430645" y="1732123"/>
                        <a:pt x="3430059" y="1755631"/>
                      </a:cubicBezTo>
                      <a:cubicBezTo>
                        <a:pt x="3427483" y="1781063"/>
                        <a:pt x="3425645" y="1808076"/>
                        <a:pt x="3430413" y="1834813"/>
                      </a:cubicBezTo>
                      <a:cubicBezTo>
                        <a:pt x="3409287" y="1810139"/>
                        <a:pt x="3414465" y="1773778"/>
                        <a:pt x="3399209" y="1747246"/>
                      </a:cubicBezTo>
                      <a:cubicBezTo>
                        <a:pt x="3394831" y="1704837"/>
                        <a:pt x="3370437" y="1671089"/>
                        <a:pt x="3363653" y="1631773"/>
                      </a:cubicBezTo>
                      <a:cubicBezTo>
                        <a:pt x="3362595" y="1627442"/>
                        <a:pt x="3362277" y="1624694"/>
                        <a:pt x="3361957" y="1621944"/>
                      </a:cubicBezTo>
                      <a:cubicBezTo>
                        <a:pt x="3402779" y="1635208"/>
                        <a:pt x="3412209" y="1630671"/>
                        <a:pt x="3417165" y="1587642"/>
                      </a:cubicBezTo>
                      <a:cubicBezTo>
                        <a:pt x="3422637" y="1539528"/>
                        <a:pt x="3452031" y="1497323"/>
                        <a:pt x="3452883" y="1447558"/>
                      </a:cubicBezTo>
                      <a:cubicBezTo>
                        <a:pt x="3453541" y="1405630"/>
                        <a:pt x="3478219" y="1365693"/>
                        <a:pt x="3446579" y="1326722"/>
                      </a:cubicBezTo>
                      <a:cubicBezTo>
                        <a:pt x="3445843" y="1325141"/>
                        <a:pt x="3446357" y="1320055"/>
                        <a:pt x="3448347" y="1318130"/>
                      </a:cubicBezTo>
                      <a:cubicBezTo>
                        <a:pt x="3451589" y="1312700"/>
                        <a:pt x="3457361" y="1314761"/>
                        <a:pt x="3462715" y="1317992"/>
                      </a:cubicBezTo>
                      <a:close/>
                      <a:moveTo>
                        <a:pt x="3582375" y="939266"/>
                      </a:moveTo>
                      <a:cubicBezTo>
                        <a:pt x="3599119" y="947839"/>
                        <a:pt x="3610373" y="954452"/>
                        <a:pt x="3608327" y="970578"/>
                      </a:cubicBezTo>
                      <a:cubicBezTo>
                        <a:pt x="3608879" y="975963"/>
                        <a:pt x="3605039" y="979779"/>
                        <a:pt x="3599551" y="977818"/>
                      </a:cubicBezTo>
                      <a:cubicBezTo>
                        <a:pt x="3583771" y="973479"/>
                        <a:pt x="3587327" y="956595"/>
                        <a:pt x="3582375" y="939266"/>
                      </a:cubicBezTo>
                      <a:close/>
                      <a:moveTo>
                        <a:pt x="3013337" y="849709"/>
                      </a:moveTo>
                      <a:cubicBezTo>
                        <a:pt x="3042303" y="856132"/>
                        <a:pt x="3070529" y="860982"/>
                        <a:pt x="3099997" y="862352"/>
                      </a:cubicBezTo>
                      <a:cubicBezTo>
                        <a:pt x="3123275" y="862820"/>
                        <a:pt x="3133797" y="895352"/>
                        <a:pt x="3126013" y="913498"/>
                      </a:cubicBezTo>
                      <a:cubicBezTo>
                        <a:pt x="3112517" y="943988"/>
                        <a:pt x="3112969" y="975539"/>
                        <a:pt x="3102197" y="1005696"/>
                      </a:cubicBezTo>
                      <a:cubicBezTo>
                        <a:pt x="3067593" y="956716"/>
                        <a:pt x="3041251" y="902840"/>
                        <a:pt x="3013337" y="849709"/>
                      </a:cubicBezTo>
                      <a:close/>
                      <a:moveTo>
                        <a:pt x="2567527" y="0"/>
                      </a:moveTo>
                      <a:cubicBezTo>
                        <a:pt x="2576001" y="9625"/>
                        <a:pt x="2586563" y="13398"/>
                        <a:pt x="2598301" y="17591"/>
                      </a:cubicBezTo>
                      <a:cubicBezTo>
                        <a:pt x="2668385" y="39984"/>
                        <a:pt x="2740641" y="52598"/>
                        <a:pt x="2814649" y="56602"/>
                      </a:cubicBezTo>
                      <a:cubicBezTo>
                        <a:pt x="2878429" y="59591"/>
                        <a:pt x="2944059" y="68519"/>
                        <a:pt x="3008935" y="75858"/>
                      </a:cubicBezTo>
                      <a:cubicBezTo>
                        <a:pt x="3015221" y="76784"/>
                        <a:pt x="3023855" y="78548"/>
                        <a:pt x="3026539" y="82146"/>
                      </a:cubicBezTo>
                      <a:cubicBezTo>
                        <a:pt x="3038793" y="99718"/>
                        <a:pt x="3052379" y="109848"/>
                        <a:pt x="3075835" y="99754"/>
                      </a:cubicBezTo>
                      <a:cubicBezTo>
                        <a:pt x="3086143" y="96838"/>
                        <a:pt x="3101737" y="105048"/>
                        <a:pt x="3104263" y="116506"/>
                      </a:cubicBezTo>
                      <a:cubicBezTo>
                        <a:pt x="3103683" y="125535"/>
                        <a:pt x="3093137" y="140241"/>
                        <a:pt x="3082573" y="136468"/>
                      </a:cubicBezTo>
                      <a:cubicBezTo>
                        <a:pt x="3038391" y="119367"/>
                        <a:pt x="3008503" y="154874"/>
                        <a:pt x="2970543" y="161107"/>
                      </a:cubicBezTo>
                      <a:cubicBezTo>
                        <a:pt x="2938533" y="165508"/>
                        <a:pt x="2917343" y="180370"/>
                        <a:pt x="2921315" y="217415"/>
                      </a:cubicBezTo>
                      <a:cubicBezTo>
                        <a:pt x="2922665" y="228454"/>
                        <a:pt x="2913871" y="234550"/>
                        <a:pt x="2904899" y="230025"/>
                      </a:cubicBezTo>
                      <a:cubicBezTo>
                        <a:pt x="2882599" y="222060"/>
                        <a:pt x="2866941" y="236259"/>
                        <a:pt x="2849849" y="243349"/>
                      </a:cubicBezTo>
                      <a:cubicBezTo>
                        <a:pt x="2824463" y="251435"/>
                        <a:pt x="2828579" y="262142"/>
                        <a:pt x="2839657" y="279294"/>
                      </a:cubicBezTo>
                      <a:cubicBezTo>
                        <a:pt x="2851925" y="315344"/>
                        <a:pt x="2874163" y="345718"/>
                        <a:pt x="2899165" y="375761"/>
                      </a:cubicBezTo>
                      <a:cubicBezTo>
                        <a:pt x="2903779" y="381368"/>
                        <a:pt x="2910743" y="387813"/>
                        <a:pt x="2914521" y="395760"/>
                      </a:cubicBezTo>
                      <a:cubicBezTo>
                        <a:pt x="2935505" y="429645"/>
                        <a:pt x="2966357" y="443304"/>
                        <a:pt x="3004737" y="435901"/>
                      </a:cubicBezTo>
                      <a:cubicBezTo>
                        <a:pt x="3029287" y="430156"/>
                        <a:pt x="3055349" y="427589"/>
                        <a:pt x="3081749" y="427783"/>
                      </a:cubicBezTo>
                      <a:cubicBezTo>
                        <a:pt x="3094741" y="428465"/>
                        <a:pt x="3105801" y="427138"/>
                        <a:pt x="3116187" y="420292"/>
                      </a:cubicBezTo>
                      <a:cubicBezTo>
                        <a:pt x="3130095" y="414703"/>
                        <a:pt x="3145513" y="412293"/>
                        <a:pt x="3159517" y="421254"/>
                      </a:cubicBezTo>
                      <a:cubicBezTo>
                        <a:pt x="3174535" y="438494"/>
                        <a:pt x="3194069" y="446791"/>
                        <a:pt x="3216869" y="449656"/>
                      </a:cubicBezTo>
                      <a:cubicBezTo>
                        <a:pt x="3243607" y="452609"/>
                        <a:pt x="3264155" y="469185"/>
                        <a:pt x="3281519" y="487264"/>
                      </a:cubicBezTo>
                      <a:cubicBezTo>
                        <a:pt x="3298885" y="505342"/>
                        <a:pt x="3288675" y="522807"/>
                        <a:pt x="3271425" y="537758"/>
                      </a:cubicBezTo>
                      <a:cubicBezTo>
                        <a:pt x="3239767" y="563396"/>
                        <a:pt x="3229237" y="596581"/>
                        <a:pt x="3234721" y="636804"/>
                      </a:cubicBezTo>
                      <a:cubicBezTo>
                        <a:pt x="3239531" y="671510"/>
                        <a:pt x="3259919" y="695946"/>
                        <a:pt x="3289519" y="713116"/>
                      </a:cubicBezTo>
                      <a:cubicBezTo>
                        <a:pt x="3307043" y="723334"/>
                        <a:pt x="3320951" y="717746"/>
                        <a:pt x="3336111" y="708647"/>
                      </a:cubicBezTo>
                      <a:cubicBezTo>
                        <a:pt x="3367689" y="686938"/>
                        <a:pt x="3402803" y="684966"/>
                        <a:pt x="3439927" y="681073"/>
                      </a:cubicBezTo>
                      <a:cubicBezTo>
                        <a:pt x="3456519" y="679082"/>
                        <a:pt x="3472195" y="683363"/>
                        <a:pt x="3484527" y="697004"/>
                      </a:cubicBezTo>
                      <a:cubicBezTo>
                        <a:pt x="3489141" y="702611"/>
                        <a:pt x="3492583" y="707799"/>
                        <a:pt x="3491249" y="715238"/>
                      </a:cubicBezTo>
                      <a:cubicBezTo>
                        <a:pt x="3489497" y="723850"/>
                        <a:pt x="3482453" y="721334"/>
                        <a:pt x="3475751" y="721578"/>
                      </a:cubicBezTo>
                      <a:cubicBezTo>
                        <a:pt x="3449013" y="718625"/>
                        <a:pt x="3461939" y="741715"/>
                        <a:pt x="3459769" y="751496"/>
                      </a:cubicBezTo>
                      <a:cubicBezTo>
                        <a:pt x="3457101" y="766378"/>
                        <a:pt x="3468759" y="774499"/>
                        <a:pt x="3482665" y="768911"/>
                      </a:cubicBezTo>
                      <a:cubicBezTo>
                        <a:pt x="3503695" y="761908"/>
                        <a:pt x="3521381" y="764267"/>
                        <a:pt x="3540499" y="773734"/>
                      </a:cubicBezTo>
                      <a:cubicBezTo>
                        <a:pt x="3548295" y="777839"/>
                        <a:pt x="3555675" y="783114"/>
                        <a:pt x="3554679" y="793314"/>
                      </a:cubicBezTo>
                      <a:cubicBezTo>
                        <a:pt x="3553265" y="804684"/>
                        <a:pt x="3544133" y="808020"/>
                        <a:pt x="3535837" y="809015"/>
                      </a:cubicBezTo>
                      <a:cubicBezTo>
                        <a:pt x="3511785" y="809660"/>
                        <a:pt x="3500145" y="820017"/>
                        <a:pt x="3495305" y="844679"/>
                      </a:cubicBezTo>
                      <a:cubicBezTo>
                        <a:pt x="3494149" y="862739"/>
                        <a:pt x="3478649" y="869078"/>
                        <a:pt x="3460705" y="860030"/>
                      </a:cubicBezTo>
                      <a:cubicBezTo>
                        <a:pt x="3452907" y="855926"/>
                        <a:pt x="3448455" y="842459"/>
                        <a:pt x="3438823" y="850895"/>
                      </a:cubicBezTo>
                      <a:cubicBezTo>
                        <a:pt x="3430367" y="859749"/>
                        <a:pt x="3432055" y="873547"/>
                        <a:pt x="3441365" y="880831"/>
                      </a:cubicBezTo>
                      <a:cubicBezTo>
                        <a:pt x="3459983" y="895399"/>
                        <a:pt x="3456561" y="908690"/>
                        <a:pt x="3440819" y="926819"/>
                      </a:cubicBezTo>
                      <a:cubicBezTo>
                        <a:pt x="3465629" y="927764"/>
                        <a:pt x="3481643" y="934802"/>
                        <a:pt x="3473621" y="960967"/>
                      </a:cubicBezTo>
                      <a:cubicBezTo>
                        <a:pt x="3473203" y="962136"/>
                        <a:pt x="3472367" y="964477"/>
                        <a:pt x="3471531" y="966817"/>
                      </a:cubicBezTo>
                      <a:lnTo>
                        <a:pt x="3463103" y="966675"/>
                      </a:lnTo>
                      <a:lnTo>
                        <a:pt x="3473945" y="970548"/>
                      </a:lnTo>
                      <a:cubicBezTo>
                        <a:pt x="3467161" y="982284"/>
                        <a:pt x="3475471" y="991688"/>
                        <a:pt x="3482225" y="1001823"/>
                      </a:cubicBezTo>
                      <a:cubicBezTo>
                        <a:pt x="3488571" y="1013100"/>
                        <a:pt x="3492209" y="1024697"/>
                        <a:pt x="3485017" y="1037574"/>
                      </a:cubicBezTo>
                      <a:cubicBezTo>
                        <a:pt x="3479863" y="1044743"/>
                        <a:pt x="3475449" y="1053465"/>
                        <a:pt x="3466585" y="1052872"/>
                      </a:cubicBezTo>
                      <a:cubicBezTo>
                        <a:pt x="3456977" y="1050728"/>
                        <a:pt x="3455973" y="1042646"/>
                        <a:pt x="3454563" y="1035706"/>
                      </a:cubicBezTo>
                      <a:cubicBezTo>
                        <a:pt x="3446617" y="1007125"/>
                        <a:pt x="3421945" y="985440"/>
                        <a:pt x="3425647" y="953296"/>
                      </a:cubicBezTo>
                      <a:lnTo>
                        <a:pt x="3428847" y="954439"/>
                      </a:lnTo>
                      <a:lnTo>
                        <a:pt x="3422235" y="949210"/>
                      </a:lnTo>
                      <a:cubicBezTo>
                        <a:pt x="3409227" y="930049"/>
                        <a:pt x="3389033" y="934712"/>
                        <a:pt x="3373953" y="939880"/>
                      </a:cubicBezTo>
                      <a:cubicBezTo>
                        <a:pt x="3363229" y="943967"/>
                        <a:pt x="3350993" y="944875"/>
                        <a:pt x="3346379" y="939268"/>
                      </a:cubicBezTo>
                      <a:cubicBezTo>
                        <a:pt x="3316761" y="903618"/>
                        <a:pt x="3309495" y="931372"/>
                        <a:pt x="3299961" y="954356"/>
                      </a:cubicBezTo>
                      <a:cubicBezTo>
                        <a:pt x="3272469" y="949814"/>
                        <a:pt x="3252177" y="939927"/>
                        <a:pt x="3257595" y="906236"/>
                      </a:cubicBezTo>
                      <a:cubicBezTo>
                        <a:pt x="3258591" y="896036"/>
                        <a:pt x="3255987" y="888507"/>
                        <a:pt x="3244667" y="883146"/>
                      </a:cubicBezTo>
                      <a:cubicBezTo>
                        <a:pt x="3212639" y="869066"/>
                        <a:pt x="3210773" y="844648"/>
                        <a:pt x="3238073" y="820092"/>
                      </a:cubicBezTo>
                      <a:cubicBezTo>
                        <a:pt x="3246947" y="810067"/>
                        <a:pt x="3259263" y="805230"/>
                        <a:pt x="3270067" y="797214"/>
                      </a:cubicBezTo>
                      <a:cubicBezTo>
                        <a:pt x="3282463" y="788447"/>
                        <a:pt x="3286225" y="777915"/>
                        <a:pt x="3270629" y="769705"/>
                      </a:cubicBezTo>
                      <a:cubicBezTo>
                        <a:pt x="3258137" y="763923"/>
                        <a:pt x="3250499" y="751959"/>
                        <a:pt x="3244035" y="740414"/>
                      </a:cubicBezTo>
                      <a:cubicBezTo>
                        <a:pt x="3232201" y="721672"/>
                        <a:pt x="3222377" y="701009"/>
                        <a:pt x="3191121" y="706999"/>
                      </a:cubicBezTo>
                      <a:cubicBezTo>
                        <a:pt x="3178051" y="710247"/>
                        <a:pt x="3166055" y="699365"/>
                        <a:pt x="3160427" y="685479"/>
                      </a:cubicBezTo>
                      <a:cubicBezTo>
                        <a:pt x="3156391" y="670843"/>
                        <a:pt x="3166439" y="661237"/>
                        <a:pt x="3178419" y="653639"/>
                      </a:cubicBezTo>
                      <a:cubicBezTo>
                        <a:pt x="3183611" y="650216"/>
                        <a:pt x="3191151" y="647632"/>
                        <a:pt x="3194415" y="642201"/>
                      </a:cubicBezTo>
                      <a:cubicBezTo>
                        <a:pt x="3199269" y="636017"/>
                        <a:pt x="3200267" y="625817"/>
                        <a:pt x="3188031" y="626725"/>
                      </a:cubicBezTo>
                      <a:cubicBezTo>
                        <a:pt x="3120487" y="634267"/>
                        <a:pt x="3091531" y="585658"/>
                        <a:pt x="3065337" y="536717"/>
                      </a:cubicBezTo>
                      <a:cubicBezTo>
                        <a:pt x="3064583" y="535128"/>
                        <a:pt x="3063825" y="533538"/>
                        <a:pt x="3061895" y="531529"/>
                      </a:cubicBezTo>
                      <a:cubicBezTo>
                        <a:pt x="3054161" y="505016"/>
                        <a:pt x="3040753" y="505505"/>
                        <a:pt x="3021155" y="519616"/>
                      </a:cubicBezTo>
                      <a:cubicBezTo>
                        <a:pt x="3017135" y="523458"/>
                        <a:pt x="3012361" y="525712"/>
                        <a:pt x="3008341" y="529554"/>
                      </a:cubicBezTo>
                      <a:cubicBezTo>
                        <a:pt x="3003565" y="531807"/>
                        <a:pt x="2998791" y="534060"/>
                        <a:pt x="2994851" y="533972"/>
                      </a:cubicBezTo>
                      <a:cubicBezTo>
                        <a:pt x="2973563" y="534285"/>
                        <a:pt x="2963321" y="514793"/>
                        <a:pt x="2948145" y="505413"/>
                      </a:cubicBezTo>
                      <a:cubicBezTo>
                        <a:pt x="2913173" y="481046"/>
                        <a:pt x="2873267" y="466792"/>
                        <a:pt x="2840387" y="436575"/>
                      </a:cubicBezTo>
                      <a:cubicBezTo>
                        <a:pt x="2814051" y="413973"/>
                        <a:pt x="2773983" y="407578"/>
                        <a:pt x="2744463" y="386479"/>
                      </a:cubicBezTo>
                      <a:cubicBezTo>
                        <a:pt x="2733981" y="378775"/>
                        <a:pt x="2721167" y="388712"/>
                        <a:pt x="2708931" y="389620"/>
                      </a:cubicBezTo>
                      <a:cubicBezTo>
                        <a:pt x="2696279" y="391698"/>
                        <a:pt x="2684301" y="399295"/>
                        <a:pt x="2670553" y="397024"/>
                      </a:cubicBezTo>
                      <a:cubicBezTo>
                        <a:pt x="2660409" y="392081"/>
                        <a:pt x="2649845" y="388308"/>
                        <a:pt x="2649749" y="373758"/>
                      </a:cubicBezTo>
                      <a:cubicBezTo>
                        <a:pt x="2652175" y="370668"/>
                        <a:pt x="2657707" y="370003"/>
                        <a:pt x="2661309" y="367331"/>
                      </a:cubicBezTo>
                      <a:cubicBezTo>
                        <a:pt x="2678817" y="359071"/>
                        <a:pt x="2698415" y="344959"/>
                        <a:pt x="2686581" y="326218"/>
                      </a:cubicBezTo>
                      <a:cubicBezTo>
                        <a:pt x="2676259" y="310655"/>
                        <a:pt x="2653299" y="315649"/>
                        <a:pt x="2637641" y="329849"/>
                      </a:cubicBezTo>
                      <a:cubicBezTo>
                        <a:pt x="2613089" y="335594"/>
                        <a:pt x="2600757" y="321953"/>
                        <a:pt x="2591689" y="302879"/>
                      </a:cubicBezTo>
                      <a:cubicBezTo>
                        <a:pt x="2566251" y="255528"/>
                        <a:pt x="2573999" y="204196"/>
                        <a:pt x="2575797" y="154698"/>
                      </a:cubicBezTo>
                      <a:cubicBezTo>
                        <a:pt x="2576439" y="123259"/>
                        <a:pt x="2576245" y="94159"/>
                        <a:pt x="2565827" y="64048"/>
                      </a:cubicBezTo>
                      <a:cubicBezTo>
                        <a:pt x="2561725" y="47739"/>
                        <a:pt x="2555409" y="31381"/>
                        <a:pt x="2559501" y="15585"/>
                      </a:cubicBezTo>
                      <a:cubicBezTo>
                        <a:pt x="2560863" y="10320"/>
                        <a:pt x="2563383" y="5117"/>
                        <a:pt x="2567527" y="0"/>
                      </a:cubicBezTo>
                      <a:close/>
                    </a:path>
                  </a:pathLst>
                </a:custGeom>
                <a:solidFill>
                  <a:schemeClr val="accent4">
                    <a:alpha val="60000"/>
                  </a:schemeClr>
                </a:solidFill>
                <a:ln>
                  <a:noFill/>
                </a:ln>
                <a:effectLst/>
              </p:spPr>
              <p:txBody>
                <a:bodyPr anchor="ctr"/>
                <a:lstStyle/>
                <a:p>
                  <a:pPr defTabSz="457189">
                    <a:defRPr/>
                  </a:pPr>
                  <a:endParaRPr lang="en-US" sz="1351" dirty="0">
                    <a:latin typeface="Oswald" pitchFamily="2" charset="77"/>
                  </a:endParaRPr>
                </a:p>
              </p:txBody>
            </p:sp>
            <p:sp>
              <p:nvSpPr>
                <p:cNvPr id="88" name="Freeform 42">
                  <a:extLst>
                    <a:ext uri="{FF2B5EF4-FFF2-40B4-BE49-F238E27FC236}">
                      <a16:creationId xmlns:a16="http://schemas.microsoft.com/office/drawing/2014/main" id="{81C519B2-9373-4177-A0DF-39C005A2852E}"/>
                    </a:ext>
                  </a:extLst>
                </p:cNvPr>
                <p:cNvSpPr/>
                <p:nvPr/>
              </p:nvSpPr>
              <p:spPr bwMode="auto">
                <a:xfrm>
                  <a:off x="16175070" y="6692965"/>
                  <a:ext cx="5482670" cy="6525250"/>
                </a:xfrm>
                <a:custGeom>
                  <a:avLst/>
                  <a:gdLst>
                    <a:gd name="connsiteX0" fmla="*/ 2661754 w 5484290"/>
                    <a:gd name="connsiteY0" fmla="*/ 6029402 h 6527758"/>
                    <a:gd name="connsiteX1" fmla="*/ 2660170 w 5484290"/>
                    <a:gd name="connsiteY1" fmla="*/ 6029987 h 6527758"/>
                    <a:gd name="connsiteX2" fmla="*/ 2662430 w 5484290"/>
                    <a:gd name="connsiteY2" fmla="*/ 6029428 h 6527758"/>
                    <a:gd name="connsiteX3" fmla="*/ 2708098 w 5484290"/>
                    <a:gd name="connsiteY3" fmla="*/ 5942377 h 6527758"/>
                    <a:gd name="connsiteX4" fmla="*/ 2707720 w 5484290"/>
                    <a:gd name="connsiteY4" fmla="*/ 5942519 h 6527758"/>
                    <a:gd name="connsiteX5" fmla="*/ 2708366 w 5484290"/>
                    <a:gd name="connsiteY5" fmla="*/ 5942505 h 6527758"/>
                    <a:gd name="connsiteX6" fmla="*/ 2606970 w 5484290"/>
                    <a:gd name="connsiteY6" fmla="*/ 5902620 h 6527758"/>
                    <a:gd name="connsiteX7" fmla="*/ 2606444 w 5484290"/>
                    <a:gd name="connsiteY7" fmla="*/ 5903742 h 6527758"/>
                    <a:gd name="connsiteX8" fmla="*/ 2604504 w 5484290"/>
                    <a:gd name="connsiteY8" fmla="*/ 5905186 h 6527758"/>
                    <a:gd name="connsiteX9" fmla="*/ 2603260 w 5484290"/>
                    <a:gd name="connsiteY9" fmla="*/ 5905250 h 6527758"/>
                    <a:gd name="connsiteX10" fmla="*/ 2602840 w 5484290"/>
                    <a:gd name="connsiteY10" fmla="*/ 5906422 h 6527758"/>
                    <a:gd name="connsiteX11" fmla="*/ 2604504 w 5484290"/>
                    <a:gd name="connsiteY11" fmla="*/ 5905186 h 6527758"/>
                    <a:gd name="connsiteX12" fmla="*/ 2605282 w 5484290"/>
                    <a:gd name="connsiteY12" fmla="*/ 5905146 h 6527758"/>
                    <a:gd name="connsiteX13" fmla="*/ 2607620 w 5484290"/>
                    <a:gd name="connsiteY13" fmla="*/ 5904162 h 6527758"/>
                    <a:gd name="connsiteX14" fmla="*/ 2615950 w 5484290"/>
                    <a:gd name="connsiteY14" fmla="*/ 5905385 h 6527758"/>
                    <a:gd name="connsiteX15" fmla="*/ 2528170 w 5484290"/>
                    <a:gd name="connsiteY15" fmla="*/ 5873634 h 6527758"/>
                    <a:gd name="connsiteX16" fmla="*/ 2512018 w 5484290"/>
                    <a:gd name="connsiteY16" fmla="*/ 5875304 h 6527758"/>
                    <a:gd name="connsiteX17" fmla="*/ 2408552 w 5484290"/>
                    <a:gd name="connsiteY17" fmla="*/ 5901825 h 6527758"/>
                    <a:gd name="connsiteX18" fmla="*/ 2354550 w 5484290"/>
                    <a:gd name="connsiteY18" fmla="*/ 5901050 h 6527758"/>
                    <a:gd name="connsiteX19" fmla="*/ 2277744 w 5484290"/>
                    <a:gd name="connsiteY19" fmla="*/ 5915935 h 6527758"/>
                    <a:gd name="connsiteX20" fmla="*/ 2276998 w 5484290"/>
                    <a:gd name="connsiteY20" fmla="*/ 5915196 h 6527758"/>
                    <a:gd name="connsiteX21" fmla="*/ 2278222 w 5484290"/>
                    <a:gd name="connsiteY21" fmla="*/ 5929916 h 6527758"/>
                    <a:gd name="connsiteX22" fmla="*/ 2278586 w 5484290"/>
                    <a:gd name="connsiteY22" fmla="*/ 5930772 h 6527758"/>
                    <a:gd name="connsiteX23" fmla="*/ 2321912 w 5484290"/>
                    <a:gd name="connsiteY23" fmla="*/ 5946093 h 6527758"/>
                    <a:gd name="connsiteX24" fmla="*/ 2366142 w 5484290"/>
                    <a:gd name="connsiteY24" fmla="*/ 5968669 h 6527758"/>
                    <a:gd name="connsiteX25" fmla="*/ 2380070 w 5484290"/>
                    <a:gd name="connsiteY25" fmla="*/ 6000093 h 6527758"/>
                    <a:gd name="connsiteX26" fmla="*/ 2389220 w 5484290"/>
                    <a:gd name="connsiteY26" fmla="*/ 6033778 h 6527758"/>
                    <a:gd name="connsiteX27" fmla="*/ 2405102 w 5484290"/>
                    <a:gd name="connsiteY27" fmla="*/ 6044907 h 6527758"/>
                    <a:gd name="connsiteX28" fmla="*/ 2423434 w 5484290"/>
                    <a:gd name="connsiteY28" fmla="*/ 6038064 h 6527758"/>
                    <a:gd name="connsiteX29" fmla="*/ 2424598 w 5484290"/>
                    <a:gd name="connsiteY29" fmla="*/ 6001450 h 6527758"/>
                    <a:gd name="connsiteX30" fmla="*/ 2409080 w 5484290"/>
                    <a:gd name="connsiteY30" fmla="*/ 5989296 h 6527758"/>
                    <a:gd name="connsiteX31" fmla="*/ 2396406 w 5484290"/>
                    <a:gd name="connsiteY31" fmla="*/ 5954353 h 6527758"/>
                    <a:gd name="connsiteX32" fmla="*/ 2425166 w 5484290"/>
                    <a:gd name="connsiteY32" fmla="*/ 5936853 h 6527758"/>
                    <a:gd name="connsiteX33" fmla="*/ 2476814 w 5484290"/>
                    <a:gd name="connsiteY33" fmla="*/ 5918272 h 6527758"/>
                    <a:gd name="connsiteX34" fmla="*/ 2512030 w 5484290"/>
                    <a:gd name="connsiteY34" fmla="*/ 5912337 h 6527758"/>
                    <a:gd name="connsiteX35" fmla="*/ 2537848 w 5484290"/>
                    <a:gd name="connsiteY35" fmla="*/ 5884530 h 6527758"/>
                    <a:gd name="connsiteX36" fmla="*/ 2528170 w 5484290"/>
                    <a:gd name="connsiteY36" fmla="*/ 5873634 h 6527758"/>
                    <a:gd name="connsiteX37" fmla="*/ 2201408 w 5484290"/>
                    <a:gd name="connsiteY37" fmla="*/ 5814611 h 6527758"/>
                    <a:gd name="connsiteX38" fmla="*/ 2191588 w 5484290"/>
                    <a:gd name="connsiteY38" fmla="*/ 5816041 h 6527758"/>
                    <a:gd name="connsiteX39" fmla="*/ 2187770 w 5484290"/>
                    <a:gd name="connsiteY39" fmla="*/ 5832985 h 6527758"/>
                    <a:gd name="connsiteX40" fmla="*/ 2185608 w 5484290"/>
                    <a:gd name="connsiteY40" fmla="*/ 5834575 h 6527758"/>
                    <a:gd name="connsiteX41" fmla="*/ 2203780 w 5484290"/>
                    <a:gd name="connsiteY41" fmla="*/ 5833197 h 6527758"/>
                    <a:gd name="connsiteX42" fmla="*/ 2216552 w 5484290"/>
                    <a:gd name="connsiteY42" fmla="*/ 5845381 h 6527758"/>
                    <a:gd name="connsiteX43" fmla="*/ 2215258 w 5484290"/>
                    <a:gd name="connsiteY43" fmla="*/ 5828650 h 6527758"/>
                    <a:gd name="connsiteX44" fmla="*/ 2201408 w 5484290"/>
                    <a:gd name="connsiteY44" fmla="*/ 5814611 h 6527758"/>
                    <a:gd name="connsiteX45" fmla="*/ 4419208 w 5484290"/>
                    <a:gd name="connsiteY45" fmla="*/ 5760288 h 6527758"/>
                    <a:gd name="connsiteX46" fmla="*/ 4423088 w 5484290"/>
                    <a:gd name="connsiteY46" fmla="*/ 5778918 h 6527758"/>
                    <a:gd name="connsiteX47" fmla="*/ 4414078 w 5484290"/>
                    <a:gd name="connsiteY47" fmla="*/ 5811517 h 6527758"/>
                    <a:gd name="connsiteX48" fmla="*/ 4410536 w 5484290"/>
                    <a:gd name="connsiteY48" fmla="*/ 5895151 h 6527758"/>
                    <a:gd name="connsiteX49" fmla="*/ 4417406 w 5484290"/>
                    <a:gd name="connsiteY49" fmla="*/ 5920156 h 6527758"/>
                    <a:gd name="connsiteX50" fmla="*/ 4427874 w 5484290"/>
                    <a:gd name="connsiteY50" fmla="*/ 5975630 h 6527758"/>
                    <a:gd name="connsiteX51" fmla="*/ 4432412 w 5484290"/>
                    <a:gd name="connsiteY51" fmla="*/ 6032966 h 6527758"/>
                    <a:gd name="connsiteX52" fmla="*/ 4427986 w 5484290"/>
                    <a:gd name="connsiteY52" fmla="*/ 6137509 h 6527758"/>
                    <a:gd name="connsiteX53" fmla="*/ 4423046 w 5484290"/>
                    <a:gd name="connsiteY53" fmla="*/ 6214010 h 6527758"/>
                    <a:gd name="connsiteX54" fmla="*/ 4370332 w 5484290"/>
                    <a:gd name="connsiteY54" fmla="*/ 6368958 h 6527758"/>
                    <a:gd name="connsiteX55" fmla="*/ 4351888 w 5484290"/>
                    <a:gd name="connsiteY55" fmla="*/ 6402166 h 6527758"/>
                    <a:gd name="connsiteX56" fmla="*/ 4275858 w 5484290"/>
                    <a:gd name="connsiteY56" fmla="*/ 6463887 h 6527758"/>
                    <a:gd name="connsiteX57" fmla="*/ 4257316 w 5484290"/>
                    <a:gd name="connsiteY57" fmla="*/ 6467876 h 6527758"/>
                    <a:gd name="connsiteX58" fmla="*/ 4122296 w 5484290"/>
                    <a:gd name="connsiteY58" fmla="*/ 6517813 h 6527758"/>
                    <a:gd name="connsiteX59" fmla="*/ 3996144 w 5484290"/>
                    <a:gd name="connsiteY59" fmla="*/ 6524487 h 6527758"/>
                    <a:gd name="connsiteX60" fmla="*/ 3958496 w 5484290"/>
                    <a:gd name="connsiteY60" fmla="*/ 6489816 h 6527758"/>
                    <a:gd name="connsiteX61" fmla="*/ 3911974 w 5484290"/>
                    <a:gd name="connsiteY61" fmla="*/ 6465240 h 6527758"/>
                    <a:gd name="connsiteX62" fmla="*/ 3890394 w 5484290"/>
                    <a:gd name="connsiteY62" fmla="*/ 6448245 h 6527758"/>
                    <a:gd name="connsiteX63" fmla="*/ 3906830 w 5484290"/>
                    <a:gd name="connsiteY63" fmla="*/ 6416973 h 6527758"/>
                    <a:gd name="connsiteX64" fmla="*/ 3934238 w 5484290"/>
                    <a:gd name="connsiteY64" fmla="*/ 6336558 h 6527758"/>
                    <a:gd name="connsiteX65" fmla="*/ 3942918 w 5484290"/>
                    <a:gd name="connsiteY65" fmla="*/ 6268025 h 6527758"/>
                    <a:gd name="connsiteX66" fmla="*/ 3958000 w 5484290"/>
                    <a:gd name="connsiteY66" fmla="*/ 6244228 h 6527758"/>
                    <a:gd name="connsiteX67" fmla="*/ 3998154 w 5484290"/>
                    <a:gd name="connsiteY67" fmla="*/ 6139182 h 6527758"/>
                    <a:gd name="connsiteX68" fmla="*/ 3996388 w 5484290"/>
                    <a:gd name="connsiteY68" fmla="*/ 6105885 h 6527758"/>
                    <a:gd name="connsiteX69" fmla="*/ 4016830 w 5484290"/>
                    <a:gd name="connsiteY69" fmla="*/ 6079526 h 6527758"/>
                    <a:gd name="connsiteX70" fmla="*/ 4094676 w 5484290"/>
                    <a:gd name="connsiteY70" fmla="*/ 5957432 h 6527758"/>
                    <a:gd name="connsiteX71" fmla="*/ 4130634 w 5484290"/>
                    <a:gd name="connsiteY71" fmla="*/ 5930480 h 6527758"/>
                    <a:gd name="connsiteX72" fmla="*/ 4231792 w 5484290"/>
                    <a:gd name="connsiteY72" fmla="*/ 5868448 h 6527758"/>
                    <a:gd name="connsiteX73" fmla="*/ 4263038 w 5484290"/>
                    <a:gd name="connsiteY73" fmla="*/ 5858384 h 6527758"/>
                    <a:gd name="connsiteX74" fmla="*/ 4304374 w 5484290"/>
                    <a:gd name="connsiteY74" fmla="*/ 5886415 h 6527758"/>
                    <a:gd name="connsiteX75" fmla="*/ 4304610 w 5484290"/>
                    <a:gd name="connsiteY75" fmla="*/ 5893131 h 6527758"/>
                    <a:gd name="connsiteX76" fmla="*/ 4322220 w 5484290"/>
                    <a:gd name="connsiteY76" fmla="*/ 5928606 h 6527758"/>
                    <a:gd name="connsiteX77" fmla="*/ 4363736 w 5484290"/>
                    <a:gd name="connsiteY77" fmla="*/ 5882414 h 6527758"/>
                    <a:gd name="connsiteX78" fmla="*/ 4370598 w 5484290"/>
                    <a:gd name="connsiteY78" fmla="*/ 5841089 h 6527758"/>
                    <a:gd name="connsiteX79" fmla="*/ 4384324 w 5484290"/>
                    <a:gd name="connsiteY79" fmla="*/ 5791603 h 6527758"/>
                    <a:gd name="connsiteX80" fmla="*/ 4398332 w 5484290"/>
                    <a:gd name="connsiteY80" fmla="*/ 5763443 h 6527758"/>
                    <a:gd name="connsiteX81" fmla="*/ 4419208 w 5484290"/>
                    <a:gd name="connsiteY81" fmla="*/ 5760288 h 6527758"/>
                    <a:gd name="connsiteX82" fmla="*/ 1889124 w 5484290"/>
                    <a:gd name="connsiteY82" fmla="*/ 5718885 h 6527758"/>
                    <a:gd name="connsiteX83" fmla="*/ 1922348 w 5484290"/>
                    <a:gd name="connsiteY83" fmla="*/ 5752719 h 6527758"/>
                    <a:gd name="connsiteX84" fmla="*/ 1902784 w 5484290"/>
                    <a:gd name="connsiteY84" fmla="*/ 5755235 h 6527758"/>
                    <a:gd name="connsiteX85" fmla="*/ 1889124 w 5484290"/>
                    <a:gd name="connsiteY85" fmla="*/ 5718885 h 6527758"/>
                    <a:gd name="connsiteX86" fmla="*/ 2240348 w 5484290"/>
                    <a:gd name="connsiteY86" fmla="*/ 5090352 h 6527758"/>
                    <a:gd name="connsiteX87" fmla="*/ 2251856 w 5484290"/>
                    <a:gd name="connsiteY87" fmla="*/ 5092478 h 6527758"/>
                    <a:gd name="connsiteX88" fmla="*/ 2252962 w 5484290"/>
                    <a:gd name="connsiteY88" fmla="*/ 5115371 h 6527758"/>
                    <a:gd name="connsiteX89" fmla="*/ 2192512 w 5484290"/>
                    <a:gd name="connsiteY89" fmla="*/ 5154657 h 6527758"/>
                    <a:gd name="connsiteX90" fmla="*/ 2173786 w 5484290"/>
                    <a:gd name="connsiteY90" fmla="*/ 5162526 h 6527758"/>
                    <a:gd name="connsiteX91" fmla="*/ 2153520 w 5484290"/>
                    <a:gd name="connsiteY91" fmla="*/ 5173319 h 6527758"/>
                    <a:gd name="connsiteX92" fmla="*/ 2136706 w 5484290"/>
                    <a:gd name="connsiteY92" fmla="*/ 5163113 h 6527758"/>
                    <a:gd name="connsiteX93" fmla="*/ 2125108 w 5484290"/>
                    <a:gd name="connsiteY93" fmla="*/ 5195132 h 6527758"/>
                    <a:gd name="connsiteX94" fmla="*/ 2099268 w 5484290"/>
                    <a:gd name="connsiteY94" fmla="*/ 5197391 h 6527758"/>
                    <a:gd name="connsiteX95" fmla="*/ 2083778 w 5484290"/>
                    <a:gd name="connsiteY95" fmla="*/ 5181354 h 6527758"/>
                    <a:gd name="connsiteX96" fmla="*/ 2096658 w 5484290"/>
                    <a:gd name="connsiteY96" fmla="*/ 5167573 h 6527758"/>
                    <a:gd name="connsiteX97" fmla="*/ 2116186 w 5484290"/>
                    <a:gd name="connsiteY97" fmla="*/ 5159778 h 6527758"/>
                    <a:gd name="connsiteX98" fmla="*/ 2134938 w 5484290"/>
                    <a:gd name="connsiteY98" fmla="*/ 5162040 h 6527758"/>
                    <a:gd name="connsiteX99" fmla="*/ 2134310 w 5484290"/>
                    <a:gd name="connsiteY99" fmla="*/ 5161660 h 6527758"/>
                    <a:gd name="connsiteX100" fmla="*/ 2120902 w 5484290"/>
                    <a:gd name="connsiteY100" fmla="*/ 5127260 h 6527758"/>
                    <a:gd name="connsiteX101" fmla="*/ 2155190 w 5484290"/>
                    <a:gd name="connsiteY101" fmla="*/ 5106916 h 6527758"/>
                    <a:gd name="connsiteX102" fmla="*/ 2198790 w 5484290"/>
                    <a:gd name="connsiteY102" fmla="*/ 5118519 h 6527758"/>
                    <a:gd name="connsiteX103" fmla="*/ 2220542 w 5484290"/>
                    <a:gd name="connsiteY103" fmla="*/ 5117025 h 6527758"/>
                    <a:gd name="connsiteX104" fmla="*/ 2231616 w 5484290"/>
                    <a:gd name="connsiteY104" fmla="*/ 5097160 h 6527758"/>
                    <a:gd name="connsiteX105" fmla="*/ 2240348 w 5484290"/>
                    <a:gd name="connsiteY105" fmla="*/ 5090352 h 6527758"/>
                    <a:gd name="connsiteX106" fmla="*/ 2394142 w 5484290"/>
                    <a:gd name="connsiteY106" fmla="*/ 5026361 h 6527758"/>
                    <a:gd name="connsiteX107" fmla="*/ 2494958 w 5484290"/>
                    <a:gd name="connsiteY107" fmla="*/ 5059753 h 6527758"/>
                    <a:gd name="connsiteX108" fmla="*/ 2485246 w 5484290"/>
                    <a:gd name="connsiteY108" fmla="*/ 5171988 h 6527758"/>
                    <a:gd name="connsiteX109" fmla="*/ 2480428 w 5484290"/>
                    <a:gd name="connsiteY109" fmla="*/ 5192876 h 6527758"/>
                    <a:gd name="connsiteX110" fmla="*/ 2500434 w 5484290"/>
                    <a:gd name="connsiteY110" fmla="*/ 5196032 h 6527758"/>
                    <a:gd name="connsiteX111" fmla="*/ 2530560 w 5484290"/>
                    <a:gd name="connsiteY111" fmla="*/ 5204133 h 6527758"/>
                    <a:gd name="connsiteX112" fmla="*/ 2499272 w 5484290"/>
                    <a:gd name="connsiteY112" fmla="*/ 5228865 h 6527758"/>
                    <a:gd name="connsiteX113" fmla="*/ 2431210 w 5484290"/>
                    <a:gd name="connsiteY113" fmla="*/ 5260412 h 6527758"/>
                    <a:gd name="connsiteX114" fmla="*/ 2415612 w 5484290"/>
                    <a:gd name="connsiteY114" fmla="*/ 5270800 h 6527758"/>
                    <a:gd name="connsiteX115" fmla="*/ 2307496 w 5484290"/>
                    <a:gd name="connsiteY115" fmla="*/ 5314638 h 6527758"/>
                    <a:gd name="connsiteX116" fmla="*/ 2286432 w 5484290"/>
                    <a:gd name="connsiteY116" fmla="*/ 5373611 h 6527758"/>
                    <a:gd name="connsiteX117" fmla="*/ 2284470 w 5484290"/>
                    <a:gd name="connsiteY117" fmla="*/ 5390200 h 6527758"/>
                    <a:gd name="connsiteX118" fmla="*/ 2262738 w 5484290"/>
                    <a:gd name="connsiteY118" fmla="*/ 5410366 h 6527758"/>
                    <a:gd name="connsiteX119" fmla="*/ 2253544 w 5484290"/>
                    <a:gd name="connsiteY119" fmla="*/ 5416226 h 6527758"/>
                    <a:gd name="connsiteX120" fmla="*/ 2245824 w 5484290"/>
                    <a:gd name="connsiteY120" fmla="*/ 5409644 h 6527758"/>
                    <a:gd name="connsiteX121" fmla="*/ 2203462 w 5484290"/>
                    <a:gd name="connsiteY121" fmla="*/ 5369243 h 6527758"/>
                    <a:gd name="connsiteX122" fmla="*/ 2147412 w 5484290"/>
                    <a:gd name="connsiteY122" fmla="*/ 5307996 h 6527758"/>
                    <a:gd name="connsiteX123" fmla="*/ 2132266 w 5484290"/>
                    <a:gd name="connsiteY123" fmla="*/ 5265347 h 6527758"/>
                    <a:gd name="connsiteX124" fmla="*/ 2177508 w 5484290"/>
                    <a:gd name="connsiteY124" fmla="*/ 5216340 h 6527758"/>
                    <a:gd name="connsiteX125" fmla="*/ 2216668 w 5484290"/>
                    <a:gd name="connsiteY125" fmla="*/ 5191759 h 6527758"/>
                    <a:gd name="connsiteX126" fmla="*/ 2297552 w 5484290"/>
                    <a:gd name="connsiteY126" fmla="*/ 5116915 h 6527758"/>
                    <a:gd name="connsiteX127" fmla="*/ 2323446 w 5484290"/>
                    <a:gd name="connsiteY127" fmla="*/ 5070308 h 6527758"/>
                    <a:gd name="connsiteX128" fmla="*/ 2360026 w 5484290"/>
                    <a:gd name="connsiteY128" fmla="*/ 5038155 h 6527758"/>
                    <a:gd name="connsiteX129" fmla="*/ 2367660 w 5484290"/>
                    <a:gd name="connsiteY129" fmla="*/ 5031573 h 6527758"/>
                    <a:gd name="connsiteX130" fmla="*/ 2394142 w 5484290"/>
                    <a:gd name="connsiteY130" fmla="*/ 5026361 h 6527758"/>
                    <a:gd name="connsiteX131" fmla="*/ 728038 w 5484290"/>
                    <a:gd name="connsiteY131" fmla="*/ 4869126 h 6527758"/>
                    <a:gd name="connsiteX132" fmla="*/ 746648 w 5484290"/>
                    <a:gd name="connsiteY132" fmla="*/ 4902311 h 6527758"/>
                    <a:gd name="connsiteX133" fmla="*/ 737132 w 5484290"/>
                    <a:gd name="connsiteY133" fmla="*/ 4958621 h 6527758"/>
                    <a:gd name="connsiteX134" fmla="*/ 815454 w 5484290"/>
                    <a:gd name="connsiteY134" fmla="*/ 5058246 h 6527758"/>
                    <a:gd name="connsiteX135" fmla="*/ 948622 w 5484290"/>
                    <a:gd name="connsiteY135" fmla="*/ 5085909 h 6527758"/>
                    <a:gd name="connsiteX136" fmla="*/ 958452 w 5484290"/>
                    <a:gd name="connsiteY136" fmla="*/ 5069517 h 6527758"/>
                    <a:gd name="connsiteX137" fmla="*/ 951254 w 5484290"/>
                    <a:gd name="connsiteY137" fmla="*/ 5037756 h 6527758"/>
                    <a:gd name="connsiteX138" fmla="*/ 958646 w 5484290"/>
                    <a:gd name="connsiteY138" fmla="*/ 5024474 h 6527758"/>
                    <a:gd name="connsiteX139" fmla="*/ 1035160 w 5484290"/>
                    <a:gd name="connsiteY139" fmla="*/ 5062420 h 6527758"/>
                    <a:gd name="connsiteX140" fmla="*/ 1036572 w 5484290"/>
                    <a:gd name="connsiteY140" fmla="*/ 5088133 h 6527758"/>
                    <a:gd name="connsiteX141" fmla="*/ 1030234 w 5484290"/>
                    <a:gd name="connsiteY141" fmla="*/ 5161500 h 6527758"/>
                    <a:gd name="connsiteX142" fmla="*/ 1106662 w 5484290"/>
                    <a:gd name="connsiteY142" fmla="*/ 5203394 h 6527758"/>
                    <a:gd name="connsiteX143" fmla="*/ 1149456 w 5484290"/>
                    <a:gd name="connsiteY143" fmla="*/ 5213373 h 6527758"/>
                    <a:gd name="connsiteX144" fmla="*/ 1184460 w 5484290"/>
                    <a:gd name="connsiteY144" fmla="*/ 5200666 h 6527758"/>
                    <a:gd name="connsiteX145" fmla="*/ 1216694 w 5484290"/>
                    <a:gd name="connsiteY145" fmla="*/ 5188296 h 6527758"/>
                    <a:gd name="connsiteX146" fmla="*/ 1229096 w 5484290"/>
                    <a:gd name="connsiteY146" fmla="*/ 5216609 h 6527758"/>
                    <a:gd name="connsiteX147" fmla="*/ 1295706 w 5484290"/>
                    <a:gd name="connsiteY147" fmla="*/ 5256324 h 6527758"/>
                    <a:gd name="connsiteX148" fmla="*/ 1308800 w 5484290"/>
                    <a:gd name="connsiteY148" fmla="*/ 5253040 h 6527758"/>
                    <a:gd name="connsiteX149" fmla="*/ 1365638 w 5484290"/>
                    <a:gd name="connsiteY149" fmla="*/ 5216287 h 6527758"/>
                    <a:gd name="connsiteX150" fmla="*/ 1420956 w 5484290"/>
                    <a:gd name="connsiteY150" fmla="*/ 5194915 h 6527758"/>
                    <a:gd name="connsiteX151" fmla="*/ 1393968 w 5484290"/>
                    <a:gd name="connsiteY151" fmla="*/ 5274174 h 6527758"/>
                    <a:gd name="connsiteX152" fmla="*/ 1414930 w 5484290"/>
                    <a:gd name="connsiteY152" fmla="*/ 5308197 h 6527758"/>
                    <a:gd name="connsiteX153" fmla="*/ 1488674 w 5484290"/>
                    <a:gd name="connsiteY153" fmla="*/ 5346479 h 6527758"/>
                    <a:gd name="connsiteX154" fmla="*/ 1574370 w 5484290"/>
                    <a:gd name="connsiteY154" fmla="*/ 5325343 h 6527758"/>
                    <a:gd name="connsiteX155" fmla="*/ 1607606 w 5484290"/>
                    <a:gd name="connsiteY155" fmla="*/ 5321292 h 6527758"/>
                    <a:gd name="connsiteX156" fmla="*/ 1615388 w 5484290"/>
                    <a:gd name="connsiteY156" fmla="*/ 5362550 h 6527758"/>
                    <a:gd name="connsiteX157" fmla="*/ 1588798 w 5484290"/>
                    <a:gd name="connsiteY157" fmla="*/ 5477776 h 6527758"/>
                    <a:gd name="connsiteX158" fmla="*/ 1562202 w 5484290"/>
                    <a:gd name="connsiteY158" fmla="*/ 5466950 h 6527758"/>
                    <a:gd name="connsiteX159" fmla="*/ 1536284 w 5484290"/>
                    <a:gd name="connsiteY159" fmla="*/ 5443096 h 6527758"/>
                    <a:gd name="connsiteX160" fmla="*/ 1502208 w 5484290"/>
                    <a:gd name="connsiteY160" fmla="*/ 5449500 h 6527758"/>
                    <a:gd name="connsiteX161" fmla="*/ 1488770 w 5484290"/>
                    <a:gd name="connsiteY161" fmla="*/ 5468584 h 6527758"/>
                    <a:gd name="connsiteX162" fmla="*/ 1428764 w 5484290"/>
                    <a:gd name="connsiteY162" fmla="*/ 5469707 h 6527758"/>
                    <a:gd name="connsiteX163" fmla="*/ 1388136 w 5484290"/>
                    <a:gd name="connsiteY163" fmla="*/ 5487039 h 6527758"/>
                    <a:gd name="connsiteX164" fmla="*/ 1366572 w 5484290"/>
                    <a:gd name="connsiteY164" fmla="*/ 5480664 h 6527758"/>
                    <a:gd name="connsiteX165" fmla="*/ 1273516 w 5484290"/>
                    <a:gd name="connsiteY165" fmla="*/ 5459366 h 6527758"/>
                    <a:gd name="connsiteX166" fmla="*/ 1213994 w 5484290"/>
                    <a:gd name="connsiteY166" fmla="*/ 5492506 h 6527758"/>
                    <a:gd name="connsiteX167" fmla="*/ 1129406 w 5484290"/>
                    <a:gd name="connsiteY167" fmla="*/ 5625494 h 6527758"/>
                    <a:gd name="connsiteX168" fmla="*/ 1063872 w 5484290"/>
                    <a:gd name="connsiteY168" fmla="*/ 5608721 h 6527758"/>
                    <a:gd name="connsiteX169" fmla="*/ 1016884 w 5484290"/>
                    <a:gd name="connsiteY169" fmla="*/ 5591938 h 6527758"/>
                    <a:gd name="connsiteX170" fmla="*/ 882230 w 5484290"/>
                    <a:gd name="connsiteY170" fmla="*/ 5668564 h 6527758"/>
                    <a:gd name="connsiteX171" fmla="*/ 849304 w 5484290"/>
                    <a:gd name="connsiteY171" fmla="*/ 5712532 h 6527758"/>
                    <a:gd name="connsiteX172" fmla="*/ 808838 w 5484290"/>
                    <a:gd name="connsiteY172" fmla="*/ 5740536 h 6527758"/>
                    <a:gd name="connsiteX173" fmla="*/ 729608 w 5484290"/>
                    <a:gd name="connsiteY173" fmla="*/ 5754694 h 6527758"/>
                    <a:gd name="connsiteX174" fmla="*/ 648868 w 5484290"/>
                    <a:gd name="connsiteY174" fmla="*/ 5765661 h 6527758"/>
                    <a:gd name="connsiteX175" fmla="*/ 618898 w 5484290"/>
                    <a:gd name="connsiteY175" fmla="*/ 5782819 h 6527758"/>
                    <a:gd name="connsiteX176" fmla="*/ 667824 w 5484290"/>
                    <a:gd name="connsiteY176" fmla="*/ 5783046 h 6527758"/>
                    <a:gd name="connsiteX177" fmla="*/ 686014 w 5484290"/>
                    <a:gd name="connsiteY177" fmla="*/ 5817407 h 6527758"/>
                    <a:gd name="connsiteX178" fmla="*/ 646130 w 5484290"/>
                    <a:gd name="connsiteY178" fmla="*/ 5854908 h 6527758"/>
                    <a:gd name="connsiteX179" fmla="*/ 623692 w 5484290"/>
                    <a:gd name="connsiteY179" fmla="*/ 5847557 h 6527758"/>
                    <a:gd name="connsiteX180" fmla="*/ 575499 w 5484290"/>
                    <a:gd name="connsiteY180" fmla="*/ 5800489 h 6527758"/>
                    <a:gd name="connsiteX181" fmla="*/ 353318 w 5484290"/>
                    <a:gd name="connsiteY181" fmla="*/ 5584463 h 6527758"/>
                    <a:gd name="connsiteX182" fmla="*/ 200960 w 5484290"/>
                    <a:gd name="connsiteY182" fmla="*/ 5369494 h 6527758"/>
                    <a:gd name="connsiteX183" fmla="*/ 179752 w 5484290"/>
                    <a:gd name="connsiteY183" fmla="*/ 5328748 h 6527758"/>
                    <a:gd name="connsiteX184" fmla="*/ 183136 w 5484290"/>
                    <a:gd name="connsiteY184" fmla="*/ 5282189 h 6527758"/>
                    <a:gd name="connsiteX185" fmla="*/ 186147 w 5484290"/>
                    <a:gd name="connsiteY185" fmla="*/ 5266348 h 6527758"/>
                    <a:gd name="connsiteX186" fmla="*/ 199097 w 5484290"/>
                    <a:gd name="connsiteY186" fmla="*/ 5256045 h 6527758"/>
                    <a:gd name="connsiteX187" fmla="*/ 228043 w 5484290"/>
                    <a:gd name="connsiteY187" fmla="*/ 5267712 h 6527758"/>
                    <a:gd name="connsiteX188" fmla="*/ 255793 w 5484290"/>
                    <a:gd name="connsiteY188" fmla="*/ 5316102 h 6527758"/>
                    <a:gd name="connsiteX189" fmla="*/ 290192 w 5484290"/>
                    <a:gd name="connsiteY189" fmla="*/ 5331043 h 6527758"/>
                    <a:gd name="connsiteX190" fmla="*/ 359668 w 5484290"/>
                    <a:gd name="connsiteY190" fmla="*/ 5347898 h 6527758"/>
                    <a:gd name="connsiteX191" fmla="*/ 412280 w 5484290"/>
                    <a:gd name="connsiteY191" fmla="*/ 5360057 h 6527758"/>
                    <a:gd name="connsiteX192" fmla="*/ 517269 w 5484290"/>
                    <a:gd name="connsiteY192" fmla="*/ 5359079 h 6527758"/>
                    <a:gd name="connsiteX193" fmla="*/ 567726 w 5484290"/>
                    <a:gd name="connsiteY193" fmla="*/ 5325354 h 6527758"/>
                    <a:gd name="connsiteX194" fmla="*/ 566562 w 5484290"/>
                    <a:gd name="connsiteY194" fmla="*/ 5306363 h 6527758"/>
                    <a:gd name="connsiteX195" fmla="*/ 573223 w 5484290"/>
                    <a:gd name="connsiteY195" fmla="*/ 5254341 h 6527758"/>
                    <a:gd name="connsiteX196" fmla="*/ 627700 w 5484290"/>
                    <a:gd name="connsiteY196" fmla="*/ 5235321 h 6527758"/>
                    <a:gd name="connsiteX197" fmla="*/ 638110 w 5484290"/>
                    <a:gd name="connsiteY197" fmla="*/ 5228425 h 6527758"/>
                    <a:gd name="connsiteX198" fmla="*/ 695034 w 5484290"/>
                    <a:gd name="connsiteY198" fmla="*/ 5187723 h 6527758"/>
                    <a:gd name="connsiteX199" fmla="*/ 707556 w 5484290"/>
                    <a:gd name="connsiteY199" fmla="*/ 5156370 h 6527758"/>
                    <a:gd name="connsiteX200" fmla="*/ 688698 w 5484290"/>
                    <a:gd name="connsiteY200" fmla="*/ 5116464 h 6527758"/>
                    <a:gd name="connsiteX201" fmla="*/ 615870 w 5484290"/>
                    <a:gd name="connsiteY201" fmla="*/ 5090450 h 6527758"/>
                    <a:gd name="connsiteX202" fmla="*/ 589487 w 5484290"/>
                    <a:gd name="connsiteY202" fmla="*/ 5142061 h 6527758"/>
                    <a:gd name="connsiteX203" fmla="*/ 591147 w 5484290"/>
                    <a:gd name="connsiteY203" fmla="*/ 5174498 h 6527758"/>
                    <a:gd name="connsiteX204" fmla="*/ 557738 w 5484290"/>
                    <a:gd name="connsiteY204" fmla="*/ 5186449 h 6527758"/>
                    <a:gd name="connsiteX205" fmla="*/ 546594 w 5484290"/>
                    <a:gd name="connsiteY205" fmla="*/ 5154605 h 6527758"/>
                    <a:gd name="connsiteX206" fmla="*/ 540346 w 5484290"/>
                    <a:gd name="connsiteY206" fmla="*/ 5079397 h 6527758"/>
                    <a:gd name="connsiteX207" fmla="*/ 554711 w 5484290"/>
                    <a:gd name="connsiteY207" fmla="*/ 5054009 h 6527758"/>
                    <a:gd name="connsiteX208" fmla="*/ 619686 w 5484290"/>
                    <a:gd name="connsiteY208" fmla="*/ 5024144 h 6527758"/>
                    <a:gd name="connsiteX209" fmla="*/ 695610 w 5484290"/>
                    <a:gd name="connsiteY209" fmla="*/ 4926540 h 6527758"/>
                    <a:gd name="connsiteX210" fmla="*/ 704694 w 5484290"/>
                    <a:gd name="connsiteY210" fmla="*/ 4889980 h 6527758"/>
                    <a:gd name="connsiteX211" fmla="*/ 728038 w 5484290"/>
                    <a:gd name="connsiteY211" fmla="*/ 4869126 h 6527758"/>
                    <a:gd name="connsiteX212" fmla="*/ 2552800 w 5484290"/>
                    <a:gd name="connsiteY212" fmla="*/ 4847374 h 6527758"/>
                    <a:gd name="connsiteX213" fmla="*/ 2582344 w 5484290"/>
                    <a:gd name="connsiteY213" fmla="*/ 4851005 h 6527758"/>
                    <a:gd name="connsiteX214" fmla="*/ 2630230 w 5484290"/>
                    <a:gd name="connsiteY214" fmla="*/ 4853607 h 6527758"/>
                    <a:gd name="connsiteX215" fmla="*/ 2654140 w 5484290"/>
                    <a:gd name="connsiteY215" fmla="*/ 4893791 h 6527758"/>
                    <a:gd name="connsiteX216" fmla="*/ 2658664 w 5484290"/>
                    <a:gd name="connsiteY216" fmla="*/ 4958695 h 6527758"/>
                    <a:gd name="connsiteX217" fmla="*/ 2707222 w 5484290"/>
                    <a:gd name="connsiteY217" fmla="*/ 4966809 h 6527758"/>
                    <a:gd name="connsiteX218" fmla="*/ 2761460 w 5484290"/>
                    <a:gd name="connsiteY218" fmla="*/ 4966405 h 6527758"/>
                    <a:gd name="connsiteX219" fmla="*/ 2779104 w 5484290"/>
                    <a:gd name="connsiteY219" fmla="*/ 5024130 h 6527758"/>
                    <a:gd name="connsiteX220" fmla="*/ 2722288 w 5484290"/>
                    <a:gd name="connsiteY220" fmla="*/ 5109317 h 6527758"/>
                    <a:gd name="connsiteX221" fmla="*/ 2679852 w 5484290"/>
                    <a:gd name="connsiteY221" fmla="*/ 5220736 h 6527758"/>
                    <a:gd name="connsiteX222" fmla="*/ 2687548 w 5484290"/>
                    <a:gd name="connsiteY222" fmla="*/ 5265676 h 6527758"/>
                    <a:gd name="connsiteX223" fmla="*/ 2684058 w 5484290"/>
                    <a:gd name="connsiteY223" fmla="*/ 5375184 h 6527758"/>
                    <a:gd name="connsiteX224" fmla="*/ 2675874 w 5484290"/>
                    <a:gd name="connsiteY224" fmla="*/ 5409179 h 6527758"/>
                    <a:gd name="connsiteX225" fmla="*/ 2673274 w 5484290"/>
                    <a:gd name="connsiteY225" fmla="*/ 5364740 h 6527758"/>
                    <a:gd name="connsiteX226" fmla="*/ 2670166 w 5484290"/>
                    <a:gd name="connsiteY226" fmla="*/ 5270016 h 6527758"/>
                    <a:gd name="connsiteX227" fmla="*/ 2651764 w 5484290"/>
                    <a:gd name="connsiteY227" fmla="*/ 5173784 h 6527758"/>
                    <a:gd name="connsiteX228" fmla="*/ 2649254 w 5484290"/>
                    <a:gd name="connsiteY228" fmla="*/ 5162340 h 6527758"/>
                    <a:gd name="connsiteX229" fmla="*/ 2585306 w 5484290"/>
                    <a:gd name="connsiteY229" fmla="*/ 5082802 h 6527758"/>
                    <a:gd name="connsiteX230" fmla="*/ 2479402 w 5484290"/>
                    <a:gd name="connsiteY230" fmla="*/ 4980367 h 6527758"/>
                    <a:gd name="connsiteX231" fmla="*/ 2435942 w 5484290"/>
                    <a:gd name="connsiteY231" fmla="*/ 4972755 h 6527758"/>
                    <a:gd name="connsiteX232" fmla="*/ 2382294 w 5484290"/>
                    <a:gd name="connsiteY232" fmla="*/ 5001058 h 6527758"/>
                    <a:gd name="connsiteX233" fmla="*/ 2335330 w 5484290"/>
                    <a:gd name="connsiteY233" fmla="*/ 5029113 h 6527758"/>
                    <a:gd name="connsiteX234" fmla="*/ 2254930 w 5484290"/>
                    <a:gd name="connsiteY234" fmla="*/ 5021491 h 6527758"/>
                    <a:gd name="connsiteX235" fmla="*/ 2304648 w 5484290"/>
                    <a:gd name="connsiteY235" fmla="*/ 4974643 h 6527758"/>
                    <a:gd name="connsiteX236" fmla="*/ 2349856 w 5484290"/>
                    <a:gd name="connsiteY236" fmla="*/ 4936731 h 6527758"/>
                    <a:gd name="connsiteX237" fmla="*/ 2373254 w 5484290"/>
                    <a:gd name="connsiteY237" fmla="*/ 4926631 h 6527758"/>
                    <a:gd name="connsiteX238" fmla="*/ 2494340 w 5484290"/>
                    <a:gd name="connsiteY238" fmla="*/ 4849897 h 6527758"/>
                    <a:gd name="connsiteX239" fmla="*/ 2545324 w 5484290"/>
                    <a:gd name="connsiteY239" fmla="*/ 4873381 h 6527758"/>
                    <a:gd name="connsiteX240" fmla="*/ 2552800 w 5484290"/>
                    <a:gd name="connsiteY240" fmla="*/ 4847374 h 6527758"/>
                    <a:gd name="connsiteX241" fmla="*/ 884816 w 5484290"/>
                    <a:gd name="connsiteY241" fmla="*/ 3913632 h 6527758"/>
                    <a:gd name="connsiteX242" fmla="*/ 897018 w 5484290"/>
                    <a:gd name="connsiteY242" fmla="*/ 3915492 h 6527758"/>
                    <a:gd name="connsiteX243" fmla="*/ 909084 w 5484290"/>
                    <a:gd name="connsiteY243" fmla="*/ 3937127 h 6527758"/>
                    <a:gd name="connsiteX244" fmla="*/ 902462 w 5484290"/>
                    <a:gd name="connsiteY244" fmla="*/ 3966747 h 6527758"/>
                    <a:gd name="connsiteX245" fmla="*/ 908254 w 5484290"/>
                    <a:gd name="connsiteY245" fmla="*/ 3987474 h 6527758"/>
                    <a:gd name="connsiteX246" fmla="*/ 929606 w 5484290"/>
                    <a:gd name="connsiteY246" fmla="*/ 3983107 h 6527758"/>
                    <a:gd name="connsiteX247" fmla="*/ 966210 w 5484290"/>
                    <a:gd name="connsiteY247" fmla="*/ 3998847 h 6527758"/>
                    <a:gd name="connsiteX248" fmla="*/ 1016570 w 5484290"/>
                    <a:gd name="connsiteY248" fmla="*/ 4031495 h 6527758"/>
                    <a:gd name="connsiteX249" fmla="*/ 1037500 w 5484290"/>
                    <a:gd name="connsiteY249" fmla="*/ 4028309 h 6527758"/>
                    <a:gd name="connsiteX250" fmla="*/ 1116338 w 5484290"/>
                    <a:gd name="connsiteY250" fmla="*/ 3973840 h 6527758"/>
                    <a:gd name="connsiteX251" fmla="*/ 1144268 w 5484290"/>
                    <a:gd name="connsiteY251" fmla="*/ 4006473 h 6527758"/>
                    <a:gd name="connsiteX252" fmla="*/ 1210780 w 5484290"/>
                    <a:gd name="connsiteY252" fmla="*/ 4038227 h 6527758"/>
                    <a:gd name="connsiteX253" fmla="*/ 1255672 w 5484290"/>
                    <a:gd name="connsiteY253" fmla="*/ 4052930 h 6527758"/>
                    <a:gd name="connsiteX254" fmla="*/ 1284492 w 5484290"/>
                    <a:gd name="connsiteY254" fmla="*/ 4016577 h 6527758"/>
                    <a:gd name="connsiteX255" fmla="*/ 1298074 w 5484290"/>
                    <a:gd name="connsiteY255" fmla="*/ 4008102 h 6527758"/>
                    <a:gd name="connsiteX256" fmla="*/ 1305460 w 5484290"/>
                    <a:gd name="connsiteY256" fmla="*/ 4028066 h 6527758"/>
                    <a:gd name="connsiteX257" fmla="*/ 1297514 w 5484290"/>
                    <a:gd name="connsiteY257" fmla="*/ 4079869 h 6527758"/>
                    <a:gd name="connsiteX258" fmla="*/ 1321740 w 5484290"/>
                    <a:gd name="connsiteY258" fmla="*/ 4119176 h 6527758"/>
                    <a:gd name="connsiteX259" fmla="*/ 1352588 w 5484290"/>
                    <a:gd name="connsiteY259" fmla="*/ 4128861 h 6527758"/>
                    <a:gd name="connsiteX260" fmla="*/ 1358692 w 5484290"/>
                    <a:gd name="connsiteY260" fmla="*/ 4104387 h 6527758"/>
                    <a:gd name="connsiteX261" fmla="*/ 1366942 w 5484290"/>
                    <a:gd name="connsiteY261" fmla="*/ 4088675 h 6527758"/>
                    <a:gd name="connsiteX262" fmla="*/ 1375594 w 5484290"/>
                    <a:gd name="connsiteY262" fmla="*/ 4105093 h 6527758"/>
                    <a:gd name="connsiteX263" fmla="*/ 1405502 w 5484290"/>
                    <a:gd name="connsiteY263" fmla="*/ 4121107 h 6527758"/>
                    <a:gd name="connsiteX264" fmla="*/ 1446556 w 5484290"/>
                    <a:gd name="connsiteY264" fmla="*/ 4131773 h 6527758"/>
                    <a:gd name="connsiteX265" fmla="*/ 1457780 w 5484290"/>
                    <a:gd name="connsiteY265" fmla="*/ 4155772 h 6527758"/>
                    <a:gd name="connsiteX266" fmla="*/ 1502056 w 5484290"/>
                    <a:gd name="connsiteY266" fmla="*/ 4179584 h 6527758"/>
                    <a:gd name="connsiteX267" fmla="*/ 1536934 w 5484290"/>
                    <a:gd name="connsiteY267" fmla="*/ 4185378 h 6527758"/>
                    <a:gd name="connsiteX268" fmla="*/ 1473622 w 5484290"/>
                    <a:gd name="connsiteY268" fmla="*/ 4200081 h 6527758"/>
                    <a:gd name="connsiteX269" fmla="*/ 1449988 w 5484290"/>
                    <a:gd name="connsiteY269" fmla="*/ 4184974 h 6527758"/>
                    <a:gd name="connsiteX270" fmla="*/ 1409644 w 5484290"/>
                    <a:gd name="connsiteY270" fmla="*/ 4161235 h 6527758"/>
                    <a:gd name="connsiteX271" fmla="*/ 1299542 w 5484290"/>
                    <a:gd name="connsiteY271" fmla="*/ 4125906 h 6527758"/>
                    <a:gd name="connsiteX272" fmla="*/ 1260406 w 5484290"/>
                    <a:gd name="connsiteY272" fmla="*/ 4117257 h 6527758"/>
                    <a:gd name="connsiteX273" fmla="*/ 1201338 w 5484290"/>
                    <a:gd name="connsiteY273" fmla="*/ 4086830 h 6527758"/>
                    <a:gd name="connsiteX274" fmla="*/ 1181924 w 5484290"/>
                    <a:gd name="connsiteY274" fmla="*/ 4059905 h 6527758"/>
                    <a:gd name="connsiteX275" fmla="*/ 1155408 w 5484290"/>
                    <a:gd name="connsiteY275" fmla="*/ 4082420 h 6527758"/>
                    <a:gd name="connsiteX276" fmla="*/ 1074942 w 5484290"/>
                    <a:gd name="connsiteY276" fmla="*/ 4122979 h 6527758"/>
                    <a:gd name="connsiteX277" fmla="*/ 1054818 w 5484290"/>
                    <a:gd name="connsiteY277" fmla="*/ 4109128 h 6527758"/>
                    <a:gd name="connsiteX278" fmla="*/ 1009238 w 5484290"/>
                    <a:gd name="connsiteY278" fmla="*/ 4074189 h 6527758"/>
                    <a:gd name="connsiteX279" fmla="*/ 990934 w 5484290"/>
                    <a:gd name="connsiteY279" fmla="*/ 4066318 h 6527758"/>
                    <a:gd name="connsiteX280" fmla="*/ 904736 w 5484290"/>
                    <a:gd name="connsiteY280" fmla="*/ 4067514 h 6527758"/>
                    <a:gd name="connsiteX281" fmla="*/ 878798 w 5484290"/>
                    <a:gd name="connsiteY281" fmla="*/ 4066245 h 6527758"/>
                    <a:gd name="connsiteX282" fmla="*/ 870436 w 5484290"/>
                    <a:gd name="connsiteY282" fmla="*/ 4037936 h 6527758"/>
                    <a:gd name="connsiteX283" fmla="*/ 886824 w 5484290"/>
                    <a:gd name="connsiteY283" fmla="*/ 3962495 h 6527758"/>
                    <a:gd name="connsiteX284" fmla="*/ 882856 w 5484290"/>
                    <a:gd name="connsiteY284" fmla="*/ 3947750 h 6527758"/>
                    <a:gd name="connsiteX285" fmla="*/ 868198 w 5484290"/>
                    <a:gd name="connsiteY285" fmla="*/ 3951843 h 6527758"/>
                    <a:gd name="connsiteX286" fmla="*/ 822706 w 5484290"/>
                    <a:gd name="connsiteY286" fmla="*/ 3994234 h 6527758"/>
                    <a:gd name="connsiteX287" fmla="*/ 748380 w 5484290"/>
                    <a:gd name="connsiteY287" fmla="*/ 4008541 h 6527758"/>
                    <a:gd name="connsiteX288" fmla="*/ 730156 w 5484290"/>
                    <a:gd name="connsiteY288" fmla="*/ 3997612 h 6527758"/>
                    <a:gd name="connsiteX289" fmla="*/ 724238 w 5484290"/>
                    <a:gd name="connsiteY289" fmla="*/ 4020168 h 6527758"/>
                    <a:gd name="connsiteX290" fmla="*/ 723326 w 5484290"/>
                    <a:gd name="connsiteY290" fmla="*/ 4042683 h 6527758"/>
                    <a:gd name="connsiteX291" fmla="*/ 778038 w 5484290"/>
                    <a:gd name="connsiteY291" fmla="*/ 4071493 h 6527758"/>
                    <a:gd name="connsiteX292" fmla="*/ 822148 w 5484290"/>
                    <a:gd name="connsiteY292" fmla="*/ 4077981 h 6527758"/>
                    <a:gd name="connsiteX293" fmla="*/ 849042 w 5484290"/>
                    <a:gd name="connsiteY293" fmla="*/ 4095531 h 6527758"/>
                    <a:gd name="connsiteX294" fmla="*/ 915516 w 5484290"/>
                    <a:gd name="connsiteY294" fmla="*/ 4128544 h 6527758"/>
                    <a:gd name="connsiteX295" fmla="*/ 920978 w 5484290"/>
                    <a:gd name="connsiteY295" fmla="*/ 4131820 h 6527758"/>
                    <a:gd name="connsiteX296" fmla="*/ 1040392 w 5484290"/>
                    <a:gd name="connsiteY296" fmla="*/ 4183741 h 6527758"/>
                    <a:gd name="connsiteX297" fmla="*/ 1147366 w 5484290"/>
                    <a:gd name="connsiteY297" fmla="*/ 4225924 h 6527758"/>
                    <a:gd name="connsiteX298" fmla="*/ 1154844 w 5484290"/>
                    <a:gd name="connsiteY298" fmla="*/ 4379537 h 6527758"/>
                    <a:gd name="connsiteX299" fmla="*/ 1113872 w 5484290"/>
                    <a:gd name="connsiteY299" fmla="*/ 4431106 h 6527758"/>
                    <a:gd name="connsiteX300" fmla="*/ 1022684 w 5484290"/>
                    <a:gd name="connsiteY300" fmla="*/ 4522995 h 6527758"/>
                    <a:gd name="connsiteX301" fmla="*/ 1037332 w 5484290"/>
                    <a:gd name="connsiteY301" fmla="*/ 4578543 h 6527758"/>
                    <a:gd name="connsiteX302" fmla="*/ 1053454 w 5484290"/>
                    <a:gd name="connsiteY302" fmla="*/ 4563116 h 6527758"/>
                    <a:gd name="connsiteX303" fmla="*/ 1114240 w 5484290"/>
                    <a:gd name="connsiteY303" fmla="*/ 4489496 h 6527758"/>
                    <a:gd name="connsiteX304" fmla="*/ 1140962 w 5484290"/>
                    <a:gd name="connsiteY304" fmla="*/ 4496392 h 6527758"/>
                    <a:gd name="connsiteX305" fmla="*/ 1140644 w 5484290"/>
                    <a:gd name="connsiteY305" fmla="*/ 4530705 h 6527758"/>
                    <a:gd name="connsiteX306" fmla="*/ 1090160 w 5484290"/>
                    <a:gd name="connsiteY306" fmla="*/ 4545773 h 6527758"/>
                    <a:gd name="connsiteX307" fmla="*/ 1074540 w 5484290"/>
                    <a:gd name="connsiteY307" fmla="*/ 4556082 h 6527758"/>
                    <a:gd name="connsiteX308" fmla="*/ 1113800 w 5484290"/>
                    <a:gd name="connsiteY308" fmla="*/ 4605856 h 6527758"/>
                    <a:gd name="connsiteX309" fmla="*/ 1134312 w 5484290"/>
                    <a:gd name="connsiteY309" fmla="*/ 4626423 h 6527758"/>
                    <a:gd name="connsiteX310" fmla="*/ 1101044 w 5484290"/>
                    <a:gd name="connsiteY310" fmla="*/ 4630429 h 6527758"/>
                    <a:gd name="connsiteX311" fmla="*/ 1026416 w 5484290"/>
                    <a:gd name="connsiteY311" fmla="*/ 4590532 h 6527758"/>
                    <a:gd name="connsiteX312" fmla="*/ 864108 w 5484290"/>
                    <a:gd name="connsiteY312" fmla="*/ 4606705 h 6527758"/>
                    <a:gd name="connsiteX313" fmla="*/ 847230 w 5484290"/>
                    <a:gd name="connsiteY313" fmla="*/ 4620537 h 6527758"/>
                    <a:gd name="connsiteX314" fmla="*/ 843690 w 5484290"/>
                    <a:gd name="connsiteY314" fmla="*/ 4600736 h 6527758"/>
                    <a:gd name="connsiteX315" fmla="*/ 848754 w 5484290"/>
                    <a:gd name="connsiteY315" fmla="*/ 4489999 h 6527758"/>
                    <a:gd name="connsiteX316" fmla="*/ 836980 w 5484290"/>
                    <a:gd name="connsiteY316" fmla="*/ 4467257 h 6527758"/>
                    <a:gd name="connsiteX317" fmla="*/ 788756 w 5484290"/>
                    <a:gd name="connsiteY317" fmla="*/ 4468568 h 6527758"/>
                    <a:gd name="connsiteX318" fmla="*/ 795242 w 5484290"/>
                    <a:gd name="connsiteY318" fmla="*/ 4498690 h 6527758"/>
                    <a:gd name="connsiteX319" fmla="*/ 786270 w 5484290"/>
                    <a:gd name="connsiteY319" fmla="*/ 4531236 h 6527758"/>
                    <a:gd name="connsiteX320" fmla="*/ 758138 w 5484290"/>
                    <a:gd name="connsiteY320" fmla="*/ 4554288 h 6527758"/>
                    <a:gd name="connsiteX321" fmla="*/ 784960 w 5484290"/>
                    <a:gd name="connsiteY321" fmla="*/ 4594322 h 6527758"/>
                    <a:gd name="connsiteX322" fmla="*/ 789932 w 5484290"/>
                    <a:gd name="connsiteY322" fmla="*/ 4621255 h 6527758"/>
                    <a:gd name="connsiteX323" fmla="*/ 705638 w 5484290"/>
                    <a:gd name="connsiteY323" fmla="*/ 4723553 h 6527758"/>
                    <a:gd name="connsiteX324" fmla="*/ 661198 w 5484290"/>
                    <a:gd name="connsiteY324" fmla="*/ 4732837 h 6527758"/>
                    <a:gd name="connsiteX325" fmla="*/ 567688 w 5484290"/>
                    <a:gd name="connsiteY325" fmla="*/ 4727241 h 6527758"/>
                    <a:gd name="connsiteX326" fmla="*/ 531884 w 5484290"/>
                    <a:gd name="connsiteY326" fmla="*/ 4701211 h 6527758"/>
                    <a:gd name="connsiteX327" fmla="*/ 473562 w 5484290"/>
                    <a:gd name="connsiteY327" fmla="*/ 4675083 h 6527758"/>
                    <a:gd name="connsiteX328" fmla="*/ 467599 w 5484290"/>
                    <a:gd name="connsiteY328" fmla="*/ 4676925 h 6527758"/>
                    <a:gd name="connsiteX329" fmla="*/ 412429 w 5484290"/>
                    <a:gd name="connsiteY329" fmla="*/ 4727395 h 6527758"/>
                    <a:gd name="connsiteX330" fmla="*/ 422781 w 5484290"/>
                    <a:gd name="connsiteY330" fmla="*/ 4761546 h 6527758"/>
                    <a:gd name="connsiteX331" fmla="*/ 427824 w 5484290"/>
                    <a:gd name="connsiteY331" fmla="*/ 4765995 h 6527758"/>
                    <a:gd name="connsiteX332" fmla="*/ 430371 w 5484290"/>
                    <a:gd name="connsiteY332" fmla="*/ 4814571 h 6527758"/>
                    <a:gd name="connsiteX333" fmla="*/ 413912 w 5484290"/>
                    <a:gd name="connsiteY333" fmla="*/ 4827229 h 6527758"/>
                    <a:gd name="connsiteX334" fmla="*/ 392133 w 5484290"/>
                    <a:gd name="connsiteY334" fmla="*/ 4791644 h 6527758"/>
                    <a:gd name="connsiteX335" fmla="*/ 345023 w 5484290"/>
                    <a:gd name="connsiteY335" fmla="*/ 4834400 h 6527758"/>
                    <a:gd name="connsiteX336" fmla="*/ 370853 w 5484290"/>
                    <a:gd name="connsiteY336" fmla="*/ 4903208 h 6527758"/>
                    <a:gd name="connsiteX337" fmla="*/ 494503 w 5484290"/>
                    <a:gd name="connsiteY337" fmla="*/ 5017550 h 6527758"/>
                    <a:gd name="connsiteX338" fmla="*/ 516373 w 5484290"/>
                    <a:gd name="connsiteY338" fmla="*/ 5067732 h 6527758"/>
                    <a:gd name="connsiteX339" fmla="*/ 525979 w 5484290"/>
                    <a:gd name="connsiteY339" fmla="*/ 5118830 h 6527758"/>
                    <a:gd name="connsiteX340" fmla="*/ 510051 w 5484290"/>
                    <a:gd name="connsiteY340" fmla="*/ 5181991 h 6527758"/>
                    <a:gd name="connsiteX341" fmla="*/ 442084 w 5484290"/>
                    <a:gd name="connsiteY341" fmla="*/ 5182871 h 6527758"/>
                    <a:gd name="connsiteX342" fmla="*/ 397390 w 5484290"/>
                    <a:gd name="connsiteY342" fmla="*/ 5185444 h 6527758"/>
                    <a:gd name="connsiteX343" fmla="*/ 353801 w 5484290"/>
                    <a:gd name="connsiteY343" fmla="*/ 5210920 h 6527758"/>
                    <a:gd name="connsiteX344" fmla="*/ 352214 w 5484290"/>
                    <a:gd name="connsiteY344" fmla="*/ 5230214 h 6527758"/>
                    <a:gd name="connsiteX345" fmla="*/ 369471 w 5484290"/>
                    <a:gd name="connsiteY345" fmla="*/ 5293313 h 6527758"/>
                    <a:gd name="connsiteX346" fmla="*/ 330558 w 5484290"/>
                    <a:gd name="connsiteY346" fmla="*/ 5302916 h 6527758"/>
                    <a:gd name="connsiteX347" fmla="*/ 289985 w 5484290"/>
                    <a:gd name="connsiteY347" fmla="*/ 5278162 h 6527758"/>
                    <a:gd name="connsiteX348" fmla="*/ 249047 w 5484290"/>
                    <a:gd name="connsiteY348" fmla="*/ 5233085 h 6527758"/>
                    <a:gd name="connsiteX349" fmla="*/ 235911 w 5484290"/>
                    <a:gd name="connsiteY349" fmla="*/ 5180728 h 6527758"/>
                    <a:gd name="connsiteX350" fmla="*/ 203462 w 5484290"/>
                    <a:gd name="connsiteY350" fmla="*/ 5145304 h 6527758"/>
                    <a:gd name="connsiteX351" fmla="*/ 84058 w 5484290"/>
                    <a:gd name="connsiteY351" fmla="*/ 5111923 h 6527758"/>
                    <a:gd name="connsiteX352" fmla="*/ 44315 w 5484290"/>
                    <a:gd name="connsiteY352" fmla="*/ 5104347 h 6527758"/>
                    <a:gd name="connsiteX353" fmla="*/ 0 w 5484290"/>
                    <a:gd name="connsiteY353" fmla="*/ 5031584 h 6527758"/>
                    <a:gd name="connsiteX354" fmla="*/ 58013 w 5484290"/>
                    <a:gd name="connsiteY354" fmla="*/ 4958297 h 6527758"/>
                    <a:gd name="connsiteX355" fmla="*/ 66055 w 5484290"/>
                    <a:gd name="connsiteY355" fmla="*/ 4913504 h 6527758"/>
                    <a:gd name="connsiteX356" fmla="*/ 125193 w 5484290"/>
                    <a:gd name="connsiteY356" fmla="*/ 4900201 h 6527758"/>
                    <a:gd name="connsiteX357" fmla="*/ 137296 w 5484290"/>
                    <a:gd name="connsiteY357" fmla="*/ 4907172 h 6527758"/>
                    <a:gd name="connsiteX358" fmla="*/ 173091 w 5484290"/>
                    <a:gd name="connsiteY358" fmla="*/ 4914661 h 6527758"/>
                    <a:gd name="connsiteX359" fmla="*/ 167166 w 5484290"/>
                    <a:gd name="connsiteY359" fmla="*/ 4838398 h 6527758"/>
                    <a:gd name="connsiteX360" fmla="*/ 154482 w 5484290"/>
                    <a:gd name="connsiteY360" fmla="*/ 4840488 h 6527758"/>
                    <a:gd name="connsiteX361" fmla="*/ 135914 w 5484290"/>
                    <a:gd name="connsiteY361" fmla="*/ 4840476 h 6527758"/>
                    <a:gd name="connsiteX362" fmla="*/ 145142 w 5484290"/>
                    <a:gd name="connsiteY362" fmla="*/ 4814643 h 6527758"/>
                    <a:gd name="connsiteX363" fmla="*/ 163546 w 5484290"/>
                    <a:gd name="connsiteY363" fmla="*/ 4822540 h 6527758"/>
                    <a:gd name="connsiteX364" fmla="*/ 188506 w 5484290"/>
                    <a:gd name="connsiteY364" fmla="*/ 4838076 h 6527758"/>
                    <a:gd name="connsiteX365" fmla="*/ 202716 w 5484290"/>
                    <a:gd name="connsiteY365" fmla="*/ 4857716 h 6527758"/>
                    <a:gd name="connsiteX366" fmla="*/ 227348 w 5484290"/>
                    <a:gd name="connsiteY366" fmla="*/ 4889024 h 6527758"/>
                    <a:gd name="connsiteX367" fmla="*/ 245426 w 5484290"/>
                    <a:gd name="connsiteY367" fmla="*/ 4912693 h 6527758"/>
                    <a:gd name="connsiteX368" fmla="*/ 223001 w 5484290"/>
                    <a:gd name="connsiteY368" fmla="*/ 4927193 h 6527758"/>
                    <a:gd name="connsiteX369" fmla="*/ 162532 w 5484290"/>
                    <a:gd name="connsiteY369" fmla="*/ 4966500 h 6527758"/>
                    <a:gd name="connsiteX370" fmla="*/ 174553 w 5484290"/>
                    <a:gd name="connsiteY370" fmla="*/ 4977415 h 6527758"/>
                    <a:gd name="connsiteX371" fmla="*/ 286119 w 5484290"/>
                    <a:gd name="connsiteY371" fmla="*/ 4969599 h 6527758"/>
                    <a:gd name="connsiteX372" fmla="*/ 300145 w 5484290"/>
                    <a:gd name="connsiteY372" fmla="*/ 4960044 h 6527758"/>
                    <a:gd name="connsiteX373" fmla="*/ 332061 w 5484290"/>
                    <a:gd name="connsiteY373" fmla="*/ 4944963 h 6527758"/>
                    <a:gd name="connsiteX374" fmla="*/ 354659 w 5484290"/>
                    <a:gd name="connsiteY374" fmla="*/ 4941118 h 6527758"/>
                    <a:gd name="connsiteX375" fmla="*/ 347171 w 5484290"/>
                    <a:gd name="connsiteY375" fmla="*/ 4921230 h 6527758"/>
                    <a:gd name="connsiteX376" fmla="*/ 270498 w 5484290"/>
                    <a:gd name="connsiteY376" fmla="*/ 4827641 h 6527758"/>
                    <a:gd name="connsiteX377" fmla="*/ 275921 w 5484290"/>
                    <a:gd name="connsiteY377" fmla="*/ 4756754 h 6527758"/>
                    <a:gd name="connsiteX378" fmla="*/ 286735 w 5484290"/>
                    <a:gd name="connsiteY378" fmla="*/ 4711627 h 6527758"/>
                    <a:gd name="connsiteX379" fmla="*/ 291961 w 5484290"/>
                    <a:gd name="connsiteY379" fmla="*/ 4593004 h 6527758"/>
                    <a:gd name="connsiteX380" fmla="*/ 336543 w 5484290"/>
                    <a:gd name="connsiteY380" fmla="*/ 4538754 h 6527758"/>
                    <a:gd name="connsiteX381" fmla="*/ 362139 w 5484290"/>
                    <a:gd name="connsiteY381" fmla="*/ 4485665 h 6527758"/>
                    <a:gd name="connsiteX382" fmla="*/ 398732 w 5484290"/>
                    <a:gd name="connsiteY382" fmla="*/ 4416644 h 6527758"/>
                    <a:gd name="connsiteX383" fmla="*/ 464284 w 5484290"/>
                    <a:gd name="connsiteY383" fmla="*/ 4303681 h 6527758"/>
                    <a:gd name="connsiteX384" fmla="*/ 442179 w 5484290"/>
                    <a:gd name="connsiteY384" fmla="*/ 4283867 h 6527758"/>
                    <a:gd name="connsiteX385" fmla="*/ 387561 w 5484290"/>
                    <a:gd name="connsiteY385" fmla="*/ 4269655 h 6527758"/>
                    <a:gd name="connsiteX386" fmla="*/ 352001 w 5484290"/>
                    <a:gd name="connsiteY386" fmla="*/ 4231796 h 6527758"/>
                    <a:gd name="connsiteX387" fmla="*/ 314347 w 5484290"/>
                    <a:gd name="connsiteY387" fmla="*/ 4199809 h 6527758"/>
                    <a:gd name="connsiteX388" fmla="*/ 288709 w 5484290"/>
                    <a:gd name="connsiteY388" fmla="*/ 4178736 h 6527758"/>
                    <a:gd name="connsiteX389" fmla="*/ 320626 w 5484290"/>
                    <a:gd name="connsiteY389" fmla="*/ 4163655 h 6527758"/>
                    <a:gd name="connsiteX390" fmla="*/ 430414 w 5484290"/>
                    <a:gd name="connsiteY390" fmla="*/ 4127398 h 6527758"/>
                    <a:gd name="connsiteX391" fmla="*/ 480951 w 5484290"/>
                    <a:gd name="connsiteY391" fmla="*/ 4052766 h 6527758"/>
                    <a:gd name="connsiteX392" fmla="*/ 451600 w 5484290"/>
                    <a:gd name="connsiteY392" fmla="*/ 4001236 h 6527758"/>
                    <a:gd name="connsiteX393" fmla="*/ 416634 w 5484290"/>
                    <a:gd name="connsiteY393" fmla="*/ 3972858 h 6527758"/>
                    <a:gd name="connsiteX394" fmla="*/ 389444 w 5484290"/>
                    <a:gd name="connsiteY394" fmla="*/ 4026701 h 6527758"/>
                    <a:gd name="connsiteX395" fmla="*/ 370621 w 5484290"/>
                    <a:gd name="connsiteY395" fmla="*/ 4019978 h 6527758"/>
                    <a:gd name="connsiteX396" fmla="*/ 374141 w 5484290"/>
                    <a:gd name="connsiteY396" fmla="*/ 4002698 h 6527758"/>
                    <a:gd name="connsiteX397" fmla="*/ 396626 w 5484290"/>
                    <a:gd name="connsiteY397" fmla="*/ 3947174 h 6527758"/>
                    <a:gd name="connsiteX398" fmla="*/ 414590 w 5484290"/>
                    <a:gd name="connsiteY398" fmla="*/ 3919165 h 6527758"/>
                    <a:gd name="connsiteX399" fmla="*/ 442661 w 5484290"/>
                    <a:gd name="connsiteY399" fmla="*/ 3937136 h 6527758"/>
                    <a:gd name="connsiteX400" fmla="*/ 487293 w 5484290"/>
                    <a:gd name="connsiteY400" fmla="*/ 3975588 h 6527758"/>
                    <a:gd name="connsiteX401" fmla="*/ 502842 w 5484290"/>
                    <a:gd name="connsiteY401" fmla="*/ 3987761 h 6527758"/>
                    <a:gd name="connsiteX402" fmla="*/ 552089 w 5484290"/>
                    <a:gd name="connsiteY402" fmla="*/ 4013297 h 6527758"/>
                    <a:gd name="connsiteX403" fmla="*/ 629948 w 5484290"/>
                    <a:gd name="connsiteY403" fmla="*/ 3973580 h 6527758"/>
                    <a:gd name="connsiteX404" fmla="*/ 686724 w 5484290"/>
                    <a:gd name="connsiteY404" fmla="*/ 3940897 h 6527758"/>
                    <a:gd name="connsiteX405" fmla="*/ 725384 w 5484290"/>
                    <a:gd name="connsiteY405" fmla="*/ 3962650 h 6527758"/>
                    <a:gd name="connsiteX406" fmla="*/ 725620 w 5484290"/>
                    <a:gd name="connsiteY406" fmla="*/ 3964369 h 6527758"/>
                    <a:gd name="connsiteX407" fmla="*/ 762680 w 5484290"/>
                    <a:gd name="connsiteY407" fmla="*/ 3967587 h 6527758"/>
                    <a:gd name="connsiteX408" fmla="*/ 875664 w 5484290"/>
                    <a:gd name="connsiteY408" fmla="*/ 3919860 h 6527758"/>
                    <a:gd name="connsiteX409" fmla="*/ 884816 w 5484290"/>
                    <a:gd name="connsiteY409" fmla="*/ 3913632 h 6527758"/>
                    <a:gd name="connsiteX410" fmla="*/ 5373180 w 5484290"/>
                    <a:gd name="connsiteY410" fmla="*/ 3215044 h 6527758"/>
                    <a:gd name="connsiteX411" fmla="*/ 5483720 w 5484290"/>
                    <a:gd name="connsiteY411" fmla="*/ 3241266 h 6527758"/>
                    <a:gd name="connsiteX412" fmla="*/ 5466312 w 5484290"/>
                    <a:gd name="connsiteY412" fmla="*/ 3297377 h 6527758"/>
                    <a:gd name="connsiteX413" fmla="*/ 5475174 w 5484290"/>
                    <a:gd name="connsiteY413" fmla="*/ 3575057 h 6527758"/>
                    <a:gd name="connsiteX414" fmla="*/ 5473850 w 5484290"/>
                    <a:gd name="connsiteY414" fmla="*/ 3577227 h 6527758"/>
                    <a:gd name="connsiteX415" fmla="*/ 5465916 w 5484290"/>
                    <a:gd name="connsiteY415" fmla="*/ 3639164 h 6527758"/>
                    <a:gd name="connsiteX416" fmla="*/ 5454736 w 5484290"/>
                    <a:gd name="connsiteY416" fmla="*/ 3705004 h 6527758"/>
                    <a:gd name="connsiteX417" fmla="*/ 5360656 w 5484290"/>
                    <a:gd name="connsiteY417" fmla="*/ 3776807 h 6527758"/>
                    <a:gd name="connsiteX418" fmla="*/ 5307038 w 5484290"/>
                    <a:gd name="connsiteY418" fmla="*/ 3790595 h 6527758"/>
                    <a:gd name="connsiteX419" fmla="*/ 5215432 w 5484290"/>
                    <a:gd name="connsiteY419" fmla="*/ 3730204 h 6527758"/>
                    <a:gd name="connsiteX420" fmla="*/ 5203512 w 5484290"/>
                    <a:gd name="connsiteY420" fmla="*/ 3719359 h 6527758"/>
                    <a:gd name="connsiteX421" fmla="*/ 5196070 w 5484290"/>
                    <a:gd name="connsiteY421" fmla="*/ 3574401 h 6527758"/>
                    <a:gd name="connsiteX422" fmla="*/ 5234430 w 5484290"/>
                    <a:gd name="connsiteY422" fmla="*/ 3559116 h 6527758"/>
                    <a:gd name="connsiteX423" fmla="*/ 5313732 w 5484290"/>
                    <a:gd name="connsiteY423" fmla="*/ 3536055 h 6527758"/>
                    <a:gd name="connsiteX424" fmla="*/ 5318800 w 5484290"/>
                    <a:gd name="connsiteY424" fmla="*/ 3533853 h 6527758"/>
                    <a:gd name="connsiteX425" fmla="*/ 5334024 w 5484290"/>
                    <a:gd name="connsiteY425" fmla="*/ 3517532 h 6527758"/>
                    <a:gd name="connsiteX426" fmla="*/ 5372626 w 5484290"/>
                    <a:gd name="connsiteY426" fmla="*/ 3441619 h 6527758"/>
                    <a:gd name="connsiteX427" fmla="*/ 5391624 w 5484290"/>
                    <a:gd name="connsiteY427" fmla="*/ 3384749 h 6527758"/>
                    <a:gd name="connsiteX428" fmla="*/ 5351970 w 5484290"/>
                    <a:gd name="connsiteY428" fmla="*/ 3333452 h 6527758"/>
                    <a:gd name="connsiteX429" fmla="*/ 5338916 w 5484290"/>
                    <a:gd name="connsiteY429" fmla="*/ 3303592 h 6527758"/>
                    <a:gd name="connsiteX430" fmla="*/ 5373180 w 5484290"/>
                    <a:gd name="connsiteY430" fmla="*/ 3215044 h 6527758"/>
                    <a:gd name="connsiteX431" fmla="*/ 1288270 w 5484290"/>
                    <a:gd name="connsiteY431" fmla="*/ 1970933 h 6527758"/>
                    <a:gd name="connsiteX432" fmla="*/ 1307420 w 5484290"/>
                    <a:gd name="connsiteY432" fmla="*/ 1977628 h 6527758"/>
                    <a:gd name="connsiteX433" fmla="*/ 1335610 w 5484290"/>
                    <a:gd name="connsiteY433" fmla="*/ 1987697 h 6527758"/>
                    <a:gd name="connsiteX434" fmla="*/ 1458352 w 5484290"/>
                    <a:gd name="connsiteY434" fmla="*/ 2059358 h 6527758"/>
                    <a:gd name="connsiteX435" fmla="*/ 1491322 w 5484290"/>
                    <a:gd name="connsiteY435" fmla="*/ 2104253 h 6527758"/>
                    <a:gd name="connsiteX436" fmla="*/ 1462874 w 5484290"/>
                    <a:gd name="connsiteY436" fmla="*/ 2143106 h 6527758"/>
                    <a:gd name="connsiteX437" fmla="*/ 1394320 w 5484290"/>
                    <a:gd name="connsiteY437" fmla="*/ 2212672 h 6527758"/>
                    <a:gd name="connsiteX438" fmla="*/ 1369816 w 5484290"/>
                    <a:gd name="connsiteY438" fmla="*/ 2233064 h 6527758"/>
                    <a:gd name="connsiteX439" fmla="*/ 1372246 w 5484290"/>
                    <a:gd name="connsiteY439" fmla="*/ 2267049 h 6527758"/>
                    <a:gd name="connsiteX440" fmla="*/ 1401944 w 5484290"/>
                    <a:gd name="connsiteY440" fmla="*/ 2298853 h 6527758"/>
                    <a:gd name="connsiteX441" fmla="*/ 1450020 w 5484290"/>
                    <a:gd name="connsiteY441" fmla="*/ 2319999 h 6527758"/>
                    <a:gd name="connsiteX442" fmla="*/ 1556738 w 5484290"/>
                    <a:gd name="connsiteY442" fmla="*/ 2347520 h 6527758"/>
                    <a:gd name="connsiteX443" fmla="*/ 1611944 w 5484290"/>
                    <a:gd name="connsiteY443" fmla="*/ 2367239 h 6527758"/>
                    <a:gd name="connsiteX444" fmla="*/ 1643490 w 5484290"/>
                    <a:gd name="connsiteY444" fmla="*/ 2386455 h 6527758"/>
                    <a:gd name="connsiteX445" fmla="*/ 1643138 w 5484290"/>
                    <a:gd name="connsiteY445" fmla="*/ 2386904 h 6527758"/>
                    <a:gd name="connsiteX446" fmla="*/ 1663518 w 5484290"/>
                    <a:gd name="connsiteY446" fmla="*/ 2393644 h 6527758"/>
                    <a:gd name="connsiteX447" fmla="*/ 1688642 w 5484290"/>
                    <a:gd name="connsiteY447" fmla="*/ 2382109 h 6527758"/>
                    <a:gd name="connsiteX448" fmla="*/ 1706326 w 5484290"/>
                    <a:gd name="connsiteY448" fmla="*/ 2384456 h 6527758"/>
                    <a:gd name="connsiteX449" fmla="*/ 1788116 w 5484290"/>
                    <a:gd name="connsiteY449" fmla="*/ 2485122 h 6527758"/>
                    <a:gd name="connsiteX450" fmla="*/ 1798506 w 5484290"/>
                    <a:gd name="connsiteY450" fmla="*/ 2496772 h 6527758"/>
                    <a:gd name="connsiteX451" fmla="*/ 1922798 w 5484290"/>
                    <a:gd name="connsiteY451" fmla="*/ 2471041 h 6527758"/>
                    <a:gd name="connsiteX452" fmla="*/ 1996386 w 5484290"/>
                    <a:gd name="connsiteY452" fmla="*/ 2457629 h 6527758"/>
                    <a:gd name="connsiteX453" fmla="*/ 2010882 w 5484290"/>
                    <a:gd name="connsiteY453" fmla="*/ 2480009 h 6527758"/>
                    <a:gd name="connsiteX454" fmla="*/ 2020266 w 5484290"/>
                    <a:gd name="connsiteY454" fmla="*/ 2501885 h 6527758"/>
                    <a:gd name="connsiteX455" fmla="*/ 2037618 w 5484290"/>
                    <a:gd name="connsiteY455" fmla="*/ 2482942 h 6527758"/>
                    <a:gd name="connsiteX456" fmla="*/ 2089082 w 5484290"/>
                    <a:gd name="connsiteY456" fmla="*/ 2416642 h 6527758"/>
                    <a:gd name="connsiteX457" fmla="*/ 2101236 w 5484290"/>
                    <a:gd name="connsiteY457" fmla="*/ 2401136 h 6527758"/>
                    <a:gd name="connsiteX458" fmla="*/ 2161080 w 5484290"/>
                    <a:gd name="connsiteY458" fmla="*/ 2366938 h 6527758"/>
                    <a:gd name="connsiteX459" fmla="*/ 2184380 w 5484290"/>
                    <a:gd name="connsiteY459" fmla="*/ 2346150 h 6527758"/>
                    <a:gd name="connsiteX460" fmla="*/ 2211540 w 5484290"/>
                    <a:gd name="connsiteY460" fmla="*/ 2273815 h 6527758"/>
                    <a:gd name="connsiteX461" fmla="*/ 2224784 w 5484290"/>
                    <a:gd name="connsiteY461" fmla="*/ 2262668 h 6527758"/>
                    <a:gd name="connsiteX462" fmla="*/ 2230398 w 5484290"/>
                    <a:gd name="connsiteY462" fmla="*/ 2276582 h 6527758"/>
                    <a:gd name="connsiteX463" fmla="*/ 2254954 w 5484290"/>
                    <a:gd name="connsiteY463" fmla="*/ 2289322 h 6527758"/>
                    <a:gd name="connsiteX464" fmla="*/ 2282194 w 5484290"/>
                    <a:gd name="connsiteY464" fmla="*/ 2250095 h 6527758"/>
                    <a:gd name="connsiteX465" fmla="*/ 2305914 w 5484290"/>
                    <a:gd name="connsiteY465" fmla="*/ 2228134 h 6527758"/>
                    <a:gd name="connsiteX466" fmla="*/ 2319742 w 5484290"/>
                    <a:gd name="connsiteY466" fmla="*/ 2244983 h 6527758"/>
                    <a:gd name="connsiteX467" fmla="*/ 2320996 w 5484290"/>
                    <a:gd name="connsiteY467" fmla="*/ 2278509 h 6527758"/>
                    <a:gd name="connsiteX468" fmla="*/ 2322084 w 5484290"/>
                    <a:gd name="connsiteY468" fmla="*/ 2301392 h 6527758"/>
                    <a:gd name="connsiteX469" fmla="*/ 2343874 w 5484290"/>
                    <a:gd name="connsiteY469" fmla="*/ 2295944 h 6527758"/>
                    <a:gd name="connsiteX470" fmla="*/ 2378154 w 5484290"/>
                    <a:gd name="connsiteY470" fmla="*/ 2277755 h 6527758"/>
                    <a:gd name="connsiteX471" fmla="*/ 2411342 w 5484290"/>
                    <a:gd name="connsiteY471" fmla="*/ 2273732 h 6527758"/>
                    <a:gd name="connsiteX472" fmla="*/ 2417794 w 5484290"/>
                    <a:gd name="connsiteY472" fmla="*/ 2303823 h 6527758"/>
                    <a:gd name="connsiteX473" fmla="*/ 2432370 w 5484290"/>
                    <a:gd name="connsiteY473" fmla="*/ 2377834 h 6527758"/>
                    <a:gd name="connsiteX474" fmla="*/ 2439158 w 5484290"/>
                    <a:gd name="connsiteY474" fmla="*/ 2392168 h 6527758"/>
                    <a:gd name="connsiteX475" fmla="*/ 2436304 w 5484290"/>
                    <a:gd name="connsiteY475" fmla="*/ 2433489 h 6527758"/>
                    <a:gd name="connsiteX476" fmla="*/ 2501928 w 5484290"/>
                    <a:gd name="connsiteY476" fmla="*/ 2460898 h 6527758"/>
                    <a:gd name="connsiteX477" fmla="*/ 2520700 w 5484290"/>
                    <a:gd name="connsiteY477" fmla="*/ 2467604 h 6527758"/>
                    <a:gd name="connsiteX478" fmla="*/ 2510054 w 5484290"/>
                    <a:gd name="connsiteY478" fmla="*/ 2486296 h 6527758"/>
                    <a:gd name="connsiteX479" fmla="*/ 2492284 w 5484290"/>
                    <a:gd name="connsiteY479" fmla="*/ 2506412 h 6527758"/>
                    <a:gd name="connsiteX480" fmla="*/ 2452978 w 5484290"/>
                    <a:gd name="connsiteY480" fmla="*/ 2501634 h 6527758"/>
                    <a:gd name="connsiteX481" fmla="*/ 2448118 w 5484290"/>
                    <a:gd name="connsiteY481" fmla="*/ 2489313 h 6527758"/>
                    <a:gd name="connsiteX482" fmla="*/ 2417276 w 5484290"/>
                    <a:gd name="connsiteY482" fmla="*/ 2475650 h 6527758"/>
                    <a:gd name="connsiteX483" fmla="*/ 2418196 w 5484290"/>
                    <a:gd name="connsiteY483" fmla="*/ 2506412 h 6527758"/>
                    <a:gd name="connsiteX484" fmla="*/ 2452050 w 5484290"/>
                    <a:gd name="connsiteY484" fmla="*/ 2563492 h 6527758"/>
                    <a:gd name="connsiteX485" fmla="*/ 2467722 w 5484290"/>
                    <a:gd name="connsiteY485" fmla="*/ 2567767 h 6527758"/>
                    <a:gd name="connsiteX486" fmla="*/ 2554056 w 5484290"/>
                    <a:gd name="connsiteY486" fmla="*/ 2474226 h 6527758"/>
                    <a:gd name="connsiteX487" fmla="*/ 2566128 w 5484290"/>
                    <a:gd name="connsiteY487" fmla="*/ 2444135 h 6527758"/>
                    <a:gd name="connsiteX488" fmla="*/ 2558418 w 5484290"/>
                    <a:gd name="connsiteY488" fmla="*/ 2417564 h 6527758"/>
                    <a:gd name="connsiteX489" fmla="*/ 2546854 w 5484290"/>
                    <a:gd name="connsiteY489" fmla="*/ 2405495 h 6527758"/>
                    <a:gd name="connsiteX490" fmla="*/ 2555324 w 5484290"/>
                    <a:gd name="connsiteY490" fmla="*/ 2322514 h 6527758"/>
                    <a:gd name="connsiteX491" fmla="*/ 2591536 w 5484290"/>
                    <a:gd name="connsiteY491" fmla="*/ 2250766 h 6527758"/>
                    <a:gd name="connsiteX492" fmla="*/ 2611818 w 5484290"/>
                    <a:gd name="connsiteY492" fmla="*/ 2242132 h 6527758"/>
                    <a:gd name="connsiteX493" fmla="*/ 2632518 w 5484290"/>
                    <a:gd name="connsiteY493" fmla="*/ 2269373 h 6527758"/>
                    <a:gd name="connsiteX494" fmla="*/ 2629078 w 5484290"/>
                    <a:gd name="connsiteY494" fmla="*/ 2319749 h 6527758"/>
                    <a:gd name="connsiteX495" fmla="*/ 2640390 w 5484290"/>
                    <a:gd name="connsiteY495" fmla="*/ 2343637 h 6527758"/>
                    <a:gd name="connsiteX496" fmla="*/ 2659248 w 5484290"/>
                    <a:gd name="connsiteY496" fmla="*/ 2327879 h 6527758"/>
                    <a:gd name="connsiteX497" fmla="*/ 2707696 w 5484290"/>
                    <a:gd name="connsiteY497" fmla="*/ 2273732 h 6527758"/>
                    <a:gd name="connsiteX498" fmla="*/ 2747756 w 5484290"/>
                    <a:gd name="connsiteY498" fmla="*/ 2280103 h 6527758"/>
                    <a:gd name="connsiteX499" fmla="*/ 2782364 w 5484290"/>
                    <a:gd name="connsiteY499" fmla="*/ 2338775 h 6527758"/>
                    <a:gd name="connsiteX500" fmla="*/ 2811026 w 5484290"/>
                    <a:gd name="connsiteY500" fmla="*/ 2343721 h 6527758"/>
                    <a:gd name="connsiteX501" fmla="*/ 2876400 w 5484290"/>
                    <a:gd name="connsiteY501" fmla="*/ 2327376 h 6527758"/>
                    <a:gd name="connsiteX502" fmla="*/ 2909170 w 5484290"/>
                    <a:gd name="connsiteY502" fmla="*/ 2324526 h 6527758"/>
                    <a:gd name="connsiteX503" fmla="*/ 2935402 w 5484290"/>
                    <a:gd name="connsiteY503" fmla="*/ 2332573 h 6527758"/>
                    <a:gd name="connsiteX504" fmla="*/ 2944954 w 5484290"/>
                    <a:gd name="connsiteY504" fmla="*/ 2365094 h 6527758"/>
                    <a:gd name="connsiteX505" fmla="*/ 2920480 w 5484290"/>
                    <a:gd name="connsiteY505" fmla="*/ 2385463 h 6527758"/>
                    <a:gd name="connsiteX506" fmla="*/ 2904388 w 5484290"/>
                    <a:gd name="connsiteY506" fmla="*/ 2382361 h 6527758"/>
                    <a:gd name="connsiteX507" fmla="*/ 2903128 w 5484290"/>
                    <a:gd name="connsiteY507" fmla="*/ 2404405 h 6527758"/>
                    <a:gd name="connsiteX508" fmla="*/ 2932294 w 5484290"/>
                    <a:gd name="connsiteY508" fmla="*/ 2422762 h 6527758"/>
                    <a:gd name="connsiteX509" fmla="*/ 3008558 w 5484290"/>
                    <a:gd name="connsiteY509" fmla="*/ 2450003 h 6527758"/>
                    <a:gd name="connsiteX510" fmla="*/ 3049792 w 5484290"/>
                    <a:gd name="connsiteY510" fmla="*/ 2438267 h 6527758"/>
                    <a:gd name="connsiteX511" fmla="*/ 3057672 w 5484290"/>
                    <a:gd name="connsiteY511" fmla="*/ 2419911 h 6527758"/>
                    <a:gd name="connsiteX512" fmla="*/ 3089102 w 5484290"/>
                    <a:gd name="connsiteY512" fmla="*/ 2405998 h 6527758"/>
                    <a:gd name="connsiteX513" fmla="*/ 3090776 w 5484290"/>
                    <a:gd name="connsiteY513" fmla="*/ 2438352 h 6527758"/>
                    <a:gd name="connsiteX514" fmla="*/ 3018606 w 5484290"/>
                    <a:gd name="connsiteY514" fmla="*/ 2570031 h 6527758"/>
                    <a:gd name="connsiteX515" fmla="*/ 2991954 w 5484290"/>
                    <a:gd name="connsiteY515" fmla="*/ 2581682 h 6527758"/>
                    <a:gd name="connsiteX516" fmla="*/ 2830034 w 5484290"/>
                    <a:gd name="connsiteY516" fmla="*/ 2560895 h 6527758"/>
                    <a:gd name="connsiteX517" fmla="*/ 2727874 w 5484290"/>
                    <a:gd name="connsiteY517" fmla="*/ 2509849 h 6527758"/>
                    <a:gd name="connsiteX518" fmla="*/ 2703486 w 5484290"/>
                    <a:gd name="connsiteY518" fmla="*/ 2489229 h 6527758"/>
                    <a:gd name="connsiteX519" fmla="*/ 2688146 w 5484290"/>
                    <a:gd name="connsiteY519" fmla="*/ 2524768 h 6527758"/>
                    <a:gd name="connsiteX520" fmla="*/ 2692416 w 5484290"/>
                    <a:gd name="connsiteY520" fmla="*/ 2583189 h 6527758"/>
                    <a:gd name="connsiteX521" fmla="*/ 2731214 w 5484290"/>
                    <a:gd name="connsiteY521" fmla="*/ 2667176 h 6527758"/>
                    <a:gd name="connsiteX522" fmla="*/ 2793060 w 5484290"/>
                    <a:gd name="connsiteY522" fmla="*/ 2723670 h 6527758"/>
                    <a:gd name="connsiteX523" fmla="*/ 2842928 w 5484290"/>
                    <a:gd name="connsiteY523" fmla="*/ 2713695 h 6527758"/>
                    <a:gd name="connsiteX524" fmla="*/ 2862794 w 5484290"/>
                    <a:gd name="connsiteY524" fmla="*/ 2687711 h 6527758"/>
                    <a:gd name="connsiteX525" fmla="*/ 2926994 w 5484290"/>
                    <a:gd name="connsiteY525" fmla="*/ 2670947 h 6527758"/>
                    <a:gd name="connsiteX526" fmla="*/ 2955070 w 5484290"/>
                    <a:gd name="connsiteY526" fmla="*/ 2666422 h 6527758"/>
                    <a:gd name="connsiteX527" fmla="*/ 3007452 w 5484290"/>
                    <a:gd name="connsiteY527" fmla="*/ 2649406 h 6527758"/>
                    <a:gd name="connsiteX528" fmla="*/ 3050784 w 5484290"/>
                    <a:gd name="connsiteY528" fmla="*/ 2613280 h 6527758"/>
                    <a:gd name="connsiteX529" fmla="*/ 3055144 w 5484290"/>
                    <a:gd name="connsiteY529" fmla="*/ 2593667 h 6527758"/>
                    <a:gd name="connsiteX530" fmla="*/ 3079030 w 5484290"/>
                    <a:gd name="connsiteY530" fmla="*/ 2600875 h 6527758"/>
                    <a:gd name="connsiteX531" fmla="*/ 3137696 w 5484290"/>
                    <a:gd name="connsiteY531" fmla="*/ 2603306 h 6527758"/>
                    <a:gd name="connsiteX532" fmla="*/ 3167030 w 5484290"/>
                    <a:gd name="connsiteY532" fmla="*/ 2595259 h 6527758"/>
                    <a:gd name="connsiteX533" fmla="*/ 3159820 w 5484290"/>
                    <a:gd name="connsiteY533" fmla="*/ 2637671 h 6527758"/>
                    <a:gd name="connsiteX534" fmla="*/ 3156466 w 5484290"/>
                    <a:gd name="connsiteY534" fmla="*/ 2665584 h 6527758"/>
                    <a:gd name="connsiteX535" fmla="*/ 3192670 w 5484290"/>
                    <a:gd name="connsiteY535" fmla="*/ 2667930 h 6527758"/>
                    <a:gd name="connsiteX536" fmla="*/ 3201136 w 5484290"/>
                    <a:gd name="connsiteY536" fmla="*/ 2659046 h 6527758"/>
                    <a:gd name="connsiteX537" fmla="*/ 3249746 w 5484290"/>
                    <a:gd name="connsiteY537" fmla="*/ 2652592 h 6527758"/>
                    <a:gd name="connsiteX538" fmla="*/ 3268352 w 5484290"/>
                    <a:gd name="connsiteY538" fmla="*/ 2648652 h 6527758"/>
                    <a:gd name="connsiteX539" fmla="*/ 3311346 w 5484290"/>
                    <a:gd name="connsiteY539" fmla="*/ 2646808 h 6527758"/>
                    <a:gd name="connsiteX540" fmla="*/ 3301620 w 5484290"/>
                    <a:gd name="connsiteY540" fmla="*/ 2714785 h 6527758"/>
                    <a:gd name="connsiteX541" fmla="*/ 3272536 w 5484290"/>
                    <a:gd name="connsiteY541" fmla="*/ 2748061 h 6527758"/>
                    <a:gd name="connsiteX542" fmla="*/ 3237498 w 5484290"/>
                    <a:gd name="connsiteY542" fmla="*/ 2801704 h 6527758"/>
                    <a:gd name="connsiteX543" fmla="*/ 3262718 w 5484290"/>
                    <a:gd name="connsiteY543" fmla="*/ 2857024 h 6527758"/>
                    <a:gd name="connsiteX544" fmla="*/ 3313760 w 5484290"/>
                    <a:gd name="connsiteY544" fmla="*/ 2865993 h 6527758"/>
                    <a:gd name="connsiteX545" fmla="*/ 3354072 w 5484290"/>
                    <a:gd name="connsiteY545" fmla="*/ 2860544 h 6527758"/>
                    <a:gd name="connsiteX546" fmla="*/ 3426904 w 5484290"/>
                    <a:gd name="connsiteY546" fmla="*/ 2864065 h 6527758"/>
                    <a:gd name="connsiteX547" fmla="*/ 3433102 w 5484290"/>
                    <a:gd name="connsiteY547" fmla="*/ 2887450 h 6527758"/>
                    <a:gd name="connsiteX548" fmla="*/ 3422372 w 5484290"/>
                    <a:gd name="connsiteY548" fmla="*/ 2910082 h 6527758"/>
                    <a:gd name="connsiteX549" fmla="*/ 3423206 w 5484290"/>
                    <a:gd name="connsiteY549" fmla="*/ 2963306 h 6527758"/>
                    <a:gd name="connsiteX550" fmla="*/ 3493522 w 5484290"/>
                    <a:gd name="connsiteY550" fmla="*/ 2992391 h 6527758"/>
                    <a:gd name="connsiteX551" fmla="*/ 3510786 w 5484290"/>
                    <a:gd name="connsiteY551" fmla="*/ 2995911 h 6527758"/>
                    <a:gd name="connsiteX552" fmla="*/ 3510446 w 5484290"/>
                    <a:gd name="connsiteY552" fmla="*/ 3030193 h 6527758"/>
                    <a:gd name="connsiteX553" fmla="*/ 3466944 w 5484290"/>
                    <a:gd name="connsiteY553" fmla="*/ 3111246 h 6527758"/>
                    <a:gd name="connsiteX554" fmla="*/ 3440036 w 5484290"/>
                    <a:gd name="connsiteY554" fmla="*/ 3171763 h 6527758"/>
                    <a:gd name="connsiteX555" fmla="*/ 3439278 w 5484290"/>
                    <a:gd name="connsiteY555" fmla="*/ 3207217 h 6527758"/>
                    <a:gd name="connsiteX556" fmla="*/ 3479672 w 5484290"/>
                    <a:gd name="connsiteY556" fmla="*/ 3234878 h 6527758"/>
                    <a:gd name="connsiteX557" fmla="*/ 3514036 w 5484290"/>
                    <a:gd name="connsiteY557" fmla="*/ 3231273 h 6527758"/>
                    <a:gd name="connsiteX558" fmla="*/ 3476408 w 5484290"/>
                    <a:gd name="connsiteY558" fmla="*/ 3184755 h 6527758"/>
                    <a:gd name="connsiteX559" fmla="*/ 3481272 w 5484290"/>
                    <a:gd name="connsiteY559" fmla="*/ 3160028 h 6527758"/>
                    <a:gd name="connsiteX560" fmla="*/ 3508090 w 5484290"/>
                    <a:gd name="connsiteY560" fmla="*/ 3177546 h 6527758"/>
                    <a:gd name="connsiteX561" fmla="*/ 3537250 w 5484290"/>
                    <a:gd name="connsiteY561" fmla="*/ 3232950 h 6527758"/>
                    <a:gd name="connsiteX562" fmla="*/ 3523502 w 5484290"/>
                    <a:gd name="connsiteY562" fmla="*/ 3267735 h 6527758"/>
                    <a:gd name="connsiteX563" fmla="*/ 3516460 w 5484290"/>
                    <a:gd name="connsiteY563" fmla="*/ 3302268 h 6527758"/>
                    <a:gd name="connsiteX564" fmla="*/ 3517796 w 5484290"/>
                    <a:gd name="connsiteY564" fmla="*/ 3368903 h 6527758"/>
                    <a:gd name="connsiteX565" fmla="*/ 3515278 w 5484290"/>
                    <a:gd name="connsiteY565" fmla="*/ 3394468 h 6527758"/>
                    <a:gd name="connsiteX566" fmla="*/ 3537740 w 5484290"/>
                    <a:gd name="connsiteY566" fmla="*/ 3394552 h 6527758"/>
                    <a:gd name="connsiteX567" fmla="*/ 3606462 w 5484290"/>
                    <a:gd name="connsiteY567" fmla="*/ 3405867 h 6527758"/>
                    <a:gd name="connsiteX568" fmla="*/ 3621462 w 5484290"/>
                    <a:gd name="connsiteY568" fmla="*/ 3441657 h 6527758"/>
                    <a:gd name="connsiteX569" fmla="*/ 3658668 w 5484290"/>
                    <a:gd name="connsiteY569" fmla="*/ 3507874 h 6527758"/>
                    <a:gd name="connsiteX570" fmla="*/ 3667468 w 5484290"/>
                    <a:gd name="connsiteY570" fmla="*/ 3520279 h 6527758"/>
                    <a:gd name="connsiteX571" fmla="*/ 3649446 w 5484290"/>
                    <a:gd name="connsiteY571" fmla="*/ 3533690 h 6527758"/>
                    <a:gd name="connsiteX572" fmla="*/ 3599492 w 5484290"/>
                    <a:gd name="connsiteY572" fmla="*/ 3566128 h 6527758"/>
                    <a:gd name="connsiteX573" fmla="*/ 3595470 w 5484290"/>
                    <a:gd name="connsiteY573" fmla="*/ 3569984 h 6527758"/>
                    <a:gd name="connsiteX574" fmla="*/ 3535788 w 5484290"/>
                    <a:gd name="connsiteY574" fmla="*/ 3670397 h 6527758"/>
                    <a:gd name="connsiteX575" fmla="*/ 3543912 w 5484290"/>
                    <a:gd name="connsiteY575" fmla="*/ 3732842 h 6527758"/>
                    <a:gd name="connsiteX576" fmla="*/ 3626958 w 5484290"/>
                    <a:gd name="connsiteY576" fmla="*/ 3867036 h 6527758"/>
                    <a:gd name="connsiteX577" fmla="*/ 3652678 w 5484290"/>
                    <a:gd name="connsiteY577" fmla="*/ 3972815 h 6527758"/>
                    <a:gd name="connsiteX578" fmla="*/ 3668848 w 5484290"/>
                    <a:gd name="connsiteY578" fmla="*/ 4046072 h 6527758"/>
                    <a:gd name="connsiteX579" fmla="*/ 3655602 w 5484290"/>
                    <a:gd name="connsiteY579" fmla="*/ 4094268 h 6527758"/>
                    <a:gd name="connsiteX580" fmla="*/ 3621490 w 5484290"/>
                    <a:gd name="connsiteY580" fmla="*/ 4123101 h 6527758"/>
                    <a:gd name="connsiteX581" fmla="*/ 3551666 w 5484290"/>
                    <a:gd name="connsiteY581" fmla="*/ 4237094 h 6527758"/>
                    <a:gd name="connsiteX582" fmla="*/ 3532806 w 5484290"/>
                    <a:gd name="connsiteY582" fmla="*/ 4271375 h 6527758"/>
                    <a:gd name="connsiteX583" fmla="*/ 3501964 w 5484290"/>
                    <a:gd name="connsiteY583" fmla="*/ 4276237 h 6527758"/>
                    <a:gd name="connsiteX584" fmla="*/ 3455196 w 5484290"/>
                    <a:gd name="connsiteY584" fmla="*/ 4288641 h 6527758"/>
                    <a:gd name="connsiteX585" fmla="*/ 3418566 w 5484290"/>
                    <a:gd name="connsiteY585" fmla="*/ 4343040 h 6527758"/>
                    <a:gd name="connsiteX586" fmla="*/ 3391244 w 5484290"/>
                    <a:gd name="connsiteY586" fmla="*/ 4349159 h 6527758"/>
                    <a:gd name="connsiteX587" fmla="*/ 3351104 w 5484290"/>
                    <a:gd name="connsiteY587" fmla="*/ 4291156 h 6527758"/>
                    <a:gd name="connsiteX588" fmla="*/ 3359996 w 5484290"/>
                    <a:gd name="connsiteY588" fmla="*/ 4207003 h 6527758"/>
                    <a:gd name="connsiteX589" fmla="*/ 3389326 w 5484290"/>
                    <a:gd name="connsiteY589" fmla="*/ 4236004 h 6527758"/>
                    <a:gd name="connsiteX590" fmla="*/ 3420256 w 5484290"/>
                    <a:gd name="connsiteY590" fmla="*/ 4190155 h 6527758"/>
                    <a:gd name="connsiteX591" fmla="*/ 3444566 w 5484290"/>
                    <a:gd name="connsiteY591" fmla="*/ 4122095 h 6527758"/>
                    <a:gd name="connsiteX592" fmla="*/ 3458734 w 5484290"/>
                    <a:gd name="connsiteY592" fmla="*/ 4067613 h 6527758"/>
                    <a:gd name="connsiteX593" fmla="*/ 3473994 w 5484290"/>
                    <a:gd name="connsiteY593" fmla="*/ 3998965 h 6527758"/>
                    <a:gd name="connsiteX594" fmla="*/ 3468718 w 5484290"/>
                    <a:gd name="connsiteY594" fmla="*/ 3950770 h 6527758"/>
                    <a:gd name="connsiteX595" fmla="*/ 3438550 w 5484290"/>
                    <a:gd name="connsiteY595" fmla="*/ 3924116 h 6527758"/>
                    <a:gd name="connsiteX596" fmla="*/ 3427654 w 5484290"/>
                    <a:gd name="connsiteY596" fmla="*/ 3899054 h 6527758"/>
                    <a:gd name="connsiteX597" fmla="*/ 3470568 w 5484290"/>
                    <a:gd name="connsiteY597" fmla="*/ 3864101 h 6527758"/>
                    <a:gd name="connsiteX598" fmla="*/ 3487500 w 5484290"/>
                    <a:gd name="connsiteY598" fmla="*/ 3846332 h 6527758"/>
                    <a:gd name="connsiteX599" fmla="*/ 3496556 w 5484290"/>
                    <a:gd name="connsiteY599" fmla="*/ 3772823 h 6527758"/>
                    <a:gd name="connsiteX600" fmla="*/ 3483408 w 5484290"/>
                    <a:gd name="connsiteY600" fmla="*/ 3668889 h 6527758"/>
                    <a:gd name="connsiteX601" fmla="*/ 3437576 w 5484290"/>
                    <a:gd name="connsiteY601" fmla="*/ 3526817 h 6527758"/>
                    <a:gd name="connsiteX602" fmla="*/ 3396262 w 5484290"/>
                    <a:gd name="connsiteY602" fmla="*/ 3486919 h 6527758"/>
                    <a:gd name="connsiteX603" fmla="*/ 3383270 w 5484290"/>
                    <a:gd name="connsiteY603" fmla="*/ 3467725 h 6527758"/>
                    <a:gd name="connsiteX604" fmla="*/ 3381440 w 5484290"/>
                    <a:gd name="connsiteY604" fmla="*/ 3313583 h 6527758"/>
                    <a:gd name="connsiteX605" fmla="*/ 3384044 w 5484290"/>
                    <a:gd name="connsiteY605" fmla="*/ 3228508 h 6527758"/>
                    <a:gd name="connsiteX606" fmla="*/ 3373990 w 5484290"/>
                    <a:gd name="connsiteY606" fmla="*/ 3219622 h 6527758"/>
                    <a:gd name="connsiteX607" fmla="*/ 3335356 w 5484290"/>
                    <a:gd name="connsiteY607" fmla="*/ 3183329 h 6527758"/>
                    <a:gd name="connsiteX608" fmla="*/ 3326976 w 5484290"/>
                    <a:gd name="connsiteY608" fmla="*/ 3169751 h 6527758"/>
                    <a:gd name="connsiteX609" fmla="*/ 3316586 w 5484290"/>
                    <a:gd name="connsiteY609" fmla="*/ 3139576 h 6527758"/>
                    <a:gd name="connsiteX610" fmla="*/ 3356314 w 5484290"/>
                    <a:gd name="connsiteY610" fmla="*/ 3124657 h 6527758"/>
                    <a:gd name="connsiteX611" fmla="*/ 3384726 w 5484290"/>
                    <a:gd name="connsiteY611" fmla="*/ 3122896 h 6527758"/>
                    <a:gd name="connsiteX612" fmla="*/ 3375846 w 5484290"/>
                    <a:gd name="connsiteY612" fmla="*/ 3077383 h 6527758"/>
                    <a:gd name="connsiteX613" fmla="*/ 3358832 w 5484290"/>
                    <a:gd name="connsiteY613" fmla="*/ 3062044 h 6527758"/>
                    <a:gd name="connsiteX614" fmla="*/ 3320280 w 5484290"/>
                    <a:gd name="connsiteY614" fmla="*/ 3058859 h 6527758"/>
                    <a:gd name="connsiteX615" fmla="*/ 3294634 w 5484290"/>
                    <a:gd name="connsiteY615" fmla="*/ 3060285 h 6527758"/>
                    <a:gd name="connsiteX616" fmla="*/ 3267988 w 5484290"/>
                    <a:gd name="connsiteY616" fmla="*/ 2997839 h 6527758"/>
                    <a:gd name="connsiteX617" fmla="*/ 3288272 w 5484290"/>
                    <a:gd name="connsiteY617" fmla="*/ 2970682 h 6527758"/>
                    <a:gd name="connsiteX618" fmla="*/ 3303114 w 5484290"/>
                    <a:gd name="connsiteY618" fmla="*/ 2884684 h 6527758"/>
                    <a:gd name="connsiteX619" fmla="*/ 3277386 w 5484290"/>
                    <a:gd name="connsiteY619" fmla="*/ 2871525 h 6527758"/>
                    <a:gd name="connsiteX620" fmla="*/ 3233974 w 5484290"/>
                    <a:gd name="connsiteY620" fmla="*/ 2856019 h 6527758"/>
                    <a:gd name="connsiteX621" fmla="*/ 3197600 w 5484290"/>
                    <a:gd name="connsiteY621" fmla="*/ 2861551 h 6527758"/>
                    <a:gd name="connsiteX622" fmla="*/ 3167428 w 5484290"/>
                    <a:gd name="connsiteY622" fmla="*/ 2871944 h 6527758"/>
                    <a:gd name="connsiteX623" fmla="*/ 3170614 w 5484290"/>
                    <a:gd name="connsiteY623" fmla="*/ 2833387 h 6527758"/>
                    <a:gd name="connsiteX624" fmla="*/ 3179164 w 5484290"/>
                    <a:gd name="connsiteY624" fmla="*/ 2820563 h 6527758"/>
                    <a:gd name="connsiteX625" fmla="*/ 3087226 w 5484290"/>
                    <a:gd name="connsiteY625" fmla="*/ 2807571 h 6527758"/>
                    <a:gd name="connsiteX626" fmla="*/ 3114218 w 5484290"/>
                    <a:gd name="connsiteY626" fmla="*/ 2743115 h 6527758"/>
                    <a:gd name="connsiteX627" fmla="*/ 3063344 w 5484290"/>
                    <a:gd name="connsiteY627" fmla="*/ 2781840 h 6527758"/>
                    <a:gd name="connsiteX628" fmla="*/ 3020604 w 5484290"/>
                    <a:gd name="connsiteY628" fmla="*/ 2734817 h 6527758"/>
                    <a:gd name="connsiteX629" fmla="*/ 2946850 w 5484290"/>
                    <a:gd name="connsiteY629" fmla="*/ 2737583 h 6527758"/>
                    <a:gd name="connsiteX630" fmla="*/ 2901090 w 5484290"/>
                    <a:gd name="connsiteY630" fmla="*/ 2739762 h 6527758"/>
                    <a:gd name="connsiteX631" fmla="*/ 2864716 w 5484290"/>
                    <a:gd name="connsiteY631" fmla="*/ 2745294 h 6527758"/>
                    <a:gd name="connsiteX632" fmla="*/ 2794062 w 5484290"/>
                    <a:gd name="connsiteY632" fmla="*/ 2750491 h 6527758"/>
                    <a:gd name="connsiteX633" fmla="*/ 2785180 w 5484290"/>
                    <a:gd name="connsiteY633" fmla="*/ 2742026 h 6527758"/>
                    <a:gd name="connsiteX634" fmla="*/ 2714784 w 5484290"/>
                    <a:gd name="connsiteY634" fmla="*/ 2679832 h 6527758"/>
                    <a:gd name="connsiteX635" fmla="*/ 2647656 w 5484290"/>
                    <a:gd name="connsiteY635" fmla="*/ 2667762 h 6527758"/>
                    <a:gd name="connsiteX636" fmla="*/ 2646062 w 5484290"/>
                    <a:gd name="connsiteY636" fmla="*/ 2687040 h 6527758"/>
                    <a:gd name="connsiteX637" fmla="*/ 2705896 w 5484290"/>
                    <a:gd name="connsiteY637" fmla="*/ 2745462 h 6527758"/>
                    <a:gd name="connsiteX638" fmla="*/ 2713688 w 5484290"/>
                    <a:gd name="connsiteY638" fmla="*/ 2768092 h 6527758"/>
                    <a:gd name="connsiteX639" fmla="*/ 2695830 w 5484290"/>
                    <a:gd name="connsiteY639" fmla="*/ 2847721 h 6527758"/>
                    <a:gd name="connsiteX640" fmla="*/ 2642358 w 5484290"/>
                    <a:gd name="connsiteY640" fmla="*/ 2860376 h 6527758"/>
                    <a:gd name="connsiteX641" fmla="*/ 2632218 w 5484290"/>
                    <a:gd name="connsiteY641" fmla="*/ 2855431 h 6527758"/>
                    <a:gd name="connsiteX642" fmla="*/ 2558054 w 5484290"/>
                    <a:gd name="connsiteY642" fmla="*/ 2766752 h 6527758"/>
                    <a:gd name="connsiteX643" fmla="*/ 2552020 w 5484290"/>
                    <a:gd name="connsiteY643" fmla="*/ 2754011 h 6527758"/>
                    <a:gd name="connsiteX644" fmla="*/ 2514810 w 5484290"/>
                    <a:gd name="connsiteY644" fmla="*/ 2743367 h 6527758"/>
                    <a:gd name="connsiteX645" fmla="*/ 2472318 w 5484290"/>
                    <a:gd name="connsiteY645" fmla="*/ 2740097 h 6527758"/>
                    <a:gd name="connsiteX646" fmla="*/ 2450696 w 5484290"/>
                    <a:gd name="connsiteY646" fmla="*/ 2719143 h 6527758"/>
                    <a:gd name="connsiteX647" fmla="*/ 2402424 w 5484290"/>
                    <a:gd name="connsiteY647" fmla="*/ 2709839 h 6527758"/>
                    <a:gd name="connsiteX648" fmla="*/ 2387502 w 5484290"/>
                    <a:gd name="connsiteY648" fmla="*/ 2744204 h 6527758"/>
                    <a:gd name="connsiteX649" fmla="*/ 2372162 w 5484290"/>
                    <a:gd name="connsiteY649" fmla="*/ 2779743 h 6527758"/>
                    <a:gd name="connsiteX650" fmla="*/ 2309806 w 5484290"/>
                    <a:gd name="connsiteY650" fmla="*/ 2783934 h 6527758"/>
                    <a:gd name="connsiteX651" fmla="*/ 2237400 w 5484290"/>
                    <a:gd name="connsiteY651" fmla="*/ 2723669 h 6527758"/>
                    <a:gd name="connsiteX652" fmla="*/ 2180746 w 5484290"/>
                    <a:gd name="connsiteY652" fmla="*/ 2719310 h 6527758"/>
                    <a:gd name="connsiteX653" fmla="*/ 2141524 w 5484290"/>
                    <a:gd name="connsiteY653" fmla="*/ 2692069 h 6527758"/>
                    <a:gd name="connsiteX654" fmla="*/ 2107332 w 5484290"/>
                    <a:gd name="connsiteY654" fmla="*/ 2669270 h 6527758"/>
                    <a:gd name="connsiteX655" fmla="*/ 2017324 w 5484290"/>
                    <a:gd name="connsiteY655" fmla="*/ 2639766 h 6527758"/>
                    <a:gd name="connsiteX656" fmla="*/ 1970308 w 5484290"/>
                    <a:gd name="connsiteY656" fmla="*/ 2608419 h 6527758"/>
                    <a:gd name="connsiteX657" fmla="*/ 1928994 w 5484290"/>
                    <a:gd name="connsiteY657" fmla="*/ 2549997 h 6527758"/>
                    <a:gd name="connsiteX658" fmla="*/ 1829264 w 5484290"/>
                    <a:gd name="connsiteY658" fmla="*/ 2514374 h 6527758"/>
                    <a:gd name="connsiteX659" fmla="*/ 1795234 w 5484290"/>
                    <a:gd name="connsiteY659" fmla="*/ 2539268 h 6527758"/>
                    <a:gd name="connsiteX660" fmla="*/ 1735646 w 5484290"/>
                    <a:gd name="connsiteY660" fmla="*/ 2543124 h 6527758"/>
                    <a:gd name="connsiteX661" fmla="*/ 1713440 w 5484290"/>
                    <a:gd name="connsiteY661" fmla="*/ 2475650 h 6527758"/>
                    <a:gd name="connsiteX662" fmla="*/ 1666932 w 5484290"/>
                    <a:gd name="connsiteY662" fmla="*/ 2420666 h 6527758"/>
                    <a:gd name="connsiteX663" fmla="*/ 1637728 w 5484290"/>
                    <a:gd name="connsiteY663" fmla="*/ 2405024 h 6527758"/>
                    <a:gd name="connsiteX664" fmla="*/ 1636524 w 5484290"/>
                    <a:gd name="connsiteY664" fmla="*/ 2392279 h 6527758"/>
                    <a:gd name="connsiteX665" fmla="*/ 1582232 w 5484290"/>
                    <a:gd name="connsiteY665" fmla="*/ 2382293 h 6527758"/>
                    <a:gd name="connsiteX666" fmla="*/ 1528546 w 5484290"/>
                    <a:gd name="connsiteY666" fmla="*/ 2355996 h 6527758"/>
                    <a:gd name="connsiteX667" fmla="*/ 1422998 w 5484290"/>
                    <a:gd name="connsiteY667" fmla="*/ 2347439 h 6527758"/>
                    <a:gd name="connsiteX668" fmla="*/ 1383148 w 5484290"/>
                    <a:gd name="connsiteY668" fmla="*/ 2329230 h 6527758"/>
                    <a:gd name="connsiteX669" fmla="*/ 1318714 w 5484290"/>
                    <a:gd name="connsiteY669" fmla="*/ 2298267 h 6527758"/>
                    <a:gd name="connsiteX670" fmla="*/ 1230786 w 5484290"/>
                    <a:gd name="connsiteY670" fmla="*/ 2296003 h 6527758"/>
                    <a:gd name="connsiteX671" fmla="*/ 1102578 w 5484290"/>
                    <a:gd name="connsiteY671" fmla="*/ 2350886 h 6527758"/>
                    <a:gd name="connsiteX672" fmla="*/ 1070096 w 5484290"/>
                    <a:gd name="connsiteY672" fmla="*/ 2449236 h 6527758"/>
                    <a:gd name="connsiteX673" fmla="*/ 1056838 w 5484290"/>
                    <a:gd name="connsiteY673" fmla="*/ 2478942 h 6527758"/>
                    <a:gd name="connsiteX674" fmla="*/ 1032752 w 5484290"/>
                    <a:gd name="connsiteY674" fmla="*/ 2535249 h 6527758"/>
                    <a:gd name="connsiteX675" fmla="*/ 1040384 w 5484290"/>
                    <a:gd name="connsiteY675" fmla="*/ 2565794 h 6527758"/>
                    <a:gd name="connsiteX676" fmla="*/ 1094746 w 5484290"/>
                    <a:gd name="connsiteY676" fmla="*/ 2624952 h 6527758"/>
                    <a:gd name="connsiteX677" fmla="*/ 1091632 w 5484290"/>
                    <a:gd name="connsiteY677" fmla="*/ 2715246 h 6527758"/>
                    <a:gd name="connsiteX678" fmla="*/ 1005632 w 5484290"/>
                    <a:gd name="connsiteY678" fmla="*/ 2714996 h 6527758"/>
                    <a:gd name="connsiteX679" fmla="*/ 959906 w 5484290"/>
                    <a:gd name="connsiteY679" fmla="*/ 2694689 h 6527758"/>
                    <a:gd name="connsiteX680" fmla="*/ 943964 w 5484290"/>
                    <a:gd name="connsiteY680" fmla="*/ 2720786 h 6527758"/>
                    <a:gd name="connsiteX681" fmla="*/ 954868 w 5484290"/>
                    <a:gd name="connsiteY681" fmla="*/ 2745878 h 6527758"/>
                    <a:gd name="connsiteX682" fmla="*/ 956458 w 5484290"/>
                    <a:gd name="connsiteY682" fmla="*/ 2782213 h 6527758"/>
                    <a:gd name="connsiteX683" fmla="*/ 916606 w 5484290"/>
                    <a:gd name="connsiteY683" fmla="*/ 2782549 h 6527758"/>
                    <a:gd name="connsiteX684" fmla="*/ 864574 w 5484290"/>
                    <a:gd name="connsiteY684" fmla="*/ 2891135 h 6527758"/>
                    <a:gd name="connsiteX685" fmla="*/ 830840 w 5484290"/>
                    <a:gd name="connsiteY685" fmla="*/ 2937374 h 6527758"/>
                    <a:gd name="connsiteX686" fmla="*/ 843248 w 5484290"/>
                    <a:gd name="connsiteY686" fmla="*/ 3021288 h 6527758"/>
                    <a:gd name="connsiteX687" fmla="*/ 851132 w 5484290"/>
                    <a:gd name="connsiteY687" fmla="*/ 3077092 h 6527758"/>
                    <a:gd name="connsiteX688" fmla="*/ 850458 w 5484290"/>
                    <a:gd name="connsiteY688" fmla="*/ 3090098 h 6527758"/>
                    <a:gd name="connsiteX689" fmla="*/ 795824 w 5484290"/>
                    <a:gd name="connsiteY689" fmla="*/ 3228223 h 6527758"/>
                    <a:gd name="connsiteX690" fmla="*/ 784660 w 5484290"/>
                    <a:gd name="connsiteY690" fmla="*/ 3270600 h 6527758"/>
                    <a:gd name="connsiteX691" fmla="*/ 782810 w 5484290"/>
                    <a:gd name="connsiteY691" fmla="*/ 3301733 h 6527758"/>
                    <a:gd name="connsiteX692" fmla="*/ 776012 w 5484290"/>
                    <a:gd name="connsiteY692" fmla="*/ 3324475 h 6527758"/>
                    <a:gd name="connsiteX693" fmla="*/ 800848 w 5484290"/>
                    <a:gd name="connsiteY693" fmla="*/ 3325397 h 6527758"/>
                    <a:gd name="connsiteX694" fmla="*/ 854208 w 5484290"/>
                    <a:gd name="connsiteY694" fmla="*/ 3339158 h 6527758"/>
                    <a:gd name="connsiteX695" fmla="*/ 900184 w 5484290"/>
                    <a:gd name="connsiteY695" fmla="*/ 3347632 h 6527758"/>
                    <a:gd name="connsiteX696" fmla="*/ 950774 w 5484290"/>
                    <a:gd name="connsiteY696" fmla="*/ 3380274 h 6527758"/>
                    <a:gd name="connsiteX697" fmla="*/ 959242 w 5484290"/>
                    <a:gd name="connsiteY697" fmla="*/ 3445560 h 6527758"/>
                    <a:gd name="connsiteX698" fmla="*/ 962596 w 5484290"/>
                    <a:gd name="connsiteY698" fmla="*/ 3473252 h 6527758"/>
                    <a:gd name="connsiteX699" fmla="*/ 960836 w 5484290"/>
                    <a:gd name="connsiteY699" fmla="*/ 3444805 h 6527758"/>
                    <a:gd name="connsiteX700" fmla="*/ 988282 w 5484290"/>
                    <a:gd name="connsiteY700" fmla="*/ 3360554 h 6527758"/>
                    <a:gd name="connsiteX701" fmla="*/ 1003388 w 5484290"/>
                    <a:gd name="connsiteY701" fmla="*/ 3318261 h 6527758"/>
                    <a:gd name="connsiteX702" fmla="*/ 1015476 w 5484290"/>
                    <a:gd name="connsiteY702" fmla="*/ 3251044 h 6527758"/>
                    <a:gd name="connsiteX703" fmla="*/ 1063056 w 5484290"/>
                    <a:gd name="connsiteY703" fmla="*/ 3184582 h 6527758"/>
                    <a:gd name="connsiteX704" fmla="*/ 1084202 w 5484290"/>
                    <a:gd name="connsiteY704" fmla="*/ 3155043 h 6527758"/>
                    <a:gd name="connsiteX705" fmla="*/ 1064070 w 5484290"/>
                    <a:gd name="connsiteY705" fmla="*/ 3100164 h 6527758"/>
                    <a:gd name="connsiteX706" fmla="*/ 1087658 w 5484290"/>
                    <a:gd name="connsiteY706" fmla="*/ 3011885 h 6527758"/>
                    <a:gd name="connsiteX707" fmla="*/ 1111906 w 5484290"/>
                    <a:gd name="connsiteY707" fmla="*/ 3003325 h 6527758"/>
                    <a:gd name="connsiteX708" fmla="*/ 1219462 w 5484290"/>
                    <a:gd name="connsiteY708" fmla="*/ 3047042 h 6527758"/>
                    <a:gd name="connsiteX709" fmla="*/ 1250676 w 5484290"/>
                    <a:gd name="connsiteY709" fmla="*/ 3044944 h 6527758"/>
                    <a:gd name="connsiteX710" fmla="*/ 1324846 w 5484290"/>
                    <a:gd name="connsiteY710" fmla="*/ 3026397 h 6527758"/>
                    <a:gd name="connsiteX711" fmla="*/ 1288018 w 5484290"/>
                    <a:gd name="connsiteY711" fmla="*/ 2977475 h 6527758"/>
                    <a:gd name="connsiteX712" fmla="*/ 1328126 w 5484290"/>
                    <a:gd name="connsiteY712" fmla="*/ 2946762 h 6527758"/>
                    <a:gd name="connsiteX713" fmla="*/ 1366552 w 5484290"/>
                    <a:gd name="connsiteY713" fmla="*/ 2976383 h 6527758"/>
                    <a:gd name="connsiteX714" fmla="*/ 1401458 w 5484290"/>
                    <a:gd name="connsiteY714" fmla="*/ 2949110 h 6527758"/>
                    <a:gd name="connsiteX715" fmla="*/ 1429646 w 5484290"/>
                    <a:gd name="connsiteY715" fmla="*/ 2977724 h 6527758"/>
                    <a:gd name="connsiteX716" fmla="*/ 1446340 w 5484290"/>
                    <a:gd name="connsiteY716" fmla="*/ 2990311 h 6527758"/>
                    <a:gd name="connsiteX717" fmla="*/ 1496844 w 5484290"/>
                    <a:gd name="connsiteY717" fmla="*/ 3026897 h 6527758"/>
                    <a:gd name="connsiteX718" fmla="*/ 1479894 w 5484290"/>
                    <a:gd name="connsiteY718" fmla="*/ 3063233 h 6527758"/>
                    <a:gd name="connsiteX719" fmla="*/ 1443730 w 5484290"/>
                    <a:gd name="connsiteY719" fmla="*/ 3075485 h 6527758"/>
                    <a:gd name="connsiteX720" fmla="*/ 1401360 w 5484290"/>
                    <a:gd name="connsiteY720" fmla="*/ 3064324 h 6527758"/>
                    <a:gd name="connsiteX721" fmla="*/ 1371662 w 5484290"/>
                    <a:gd name="connsiteY721" fmla="*/ 3051067 h 6527758"/>
                    <a:gd name="connsiteX722" fmla="*/ 1384664 w 5484290"/>
                    <a:gd name="connsiteY722" fmla="*/ 3070283 h 6527758"/>
                    <a:gd name="connsiteX723" fmla="*/ 1377528 w 5484290"/>
                    <a:gd name="connsiteY723" fmla="*/ 3108800 h 6527758"/>
                    <a:gd name="connsiteX724" fmla="*/ 1343802 w 5484290"/>
                    <a:gd name="connsiteY724" fmla="*/ 3099403 h 6527758"/>
                    <a:gd name="connsiteX725" fmla="*/ 1328448 w 5484290"/>
                    <a:gd name="connsiteY725" fmla="*/ 3079347 h 6527758"/>
                    <a:gd name="connsiteX726" fmla="*/ 1281378 w 5484290"/>
                    <a:gd name="connsiteY726" fmla="*/ 3085054 h 6527758"/>
                    <a:gd name="connsiteX727" fmla="*/ 1278938 w 5484290"/>
                    <a:gd name="connsiteY727" fmla="*/ 3162340 h 6527758"/>
                    <a:gd name="connsiteX728" fmla="*/ 1234630 w 5484290"/>
                    <a:gd name="connsiteY728" fmla="*/ 3241892 h 6527758"/>
                    <a:gd name="connsiteX729" fmla="*/ 1164650 w 5484290"/>
                    <a:gd name="connsiteY729" fmla="*/ 3285782 h 6527758"/>
                    <a:gd name="connsiteX730" fmla="*/ 1168422 w 5484290"/>
                    <a:gd name="connsiteY730" fmla="*/ 3312298 h 6527758"/>
                    <a:gd name="connsiteX731" fmla="*/ 1197528 w 5484290"/>
                    <a:gd name="connsiteY731" fmla="*/ 3408800 h 6527758"/>
                    <a:gd name="connsiteX732" fmla="*/ 1205484 w 5484290"/>
                    <a:gd name="connsiteY732" fmla="*/ 3534840 h 6527758"/>
                    <a:gd name="connsiteX733" fmla="*/ 1215800 w 5484290"/>
                    <a:gd name="connsiteY733" fmla="*/ 3587539 h 6527758"/>
                    <a:gd name="connsiteX734" fmla="*/ 1198008 w 5484290"/>
                    <a:gd name="connsiteY734" fmla="*/ 3626224 h 6527758"/>
                    <a:gd name="connsiteX735" fmla="*/ 1202702 w 5484290"/>
                    <a:gd name="connsiteY735" fmla="*/ 3664992 h 6527758"/>
                    <a:gd name="connsiteX736" fmla="*/ 1320664 w 5484290"/>
                    <a:gd name="connsiteY736" fmla="*/ 3701828 h 6527758"/>
                    <a:gd name="connsiteX737" fmla="*/ 1352796 w 5484290"/>
                    <a:gd name="connsiteY737" fmla="*/ 3730527 h 6527758"/>
                    <a:gd name="connsiteX738" fmla="*/ 1359924 w 5484290"/>
                    <a:gd name="connsiteY738" fmla="*/ 3766190 h 6527758"/>
                    <a:gd name="connsiteX739" fmla="*/ 1421674 w 5484290"/>
                    <a:gd name="connsiteY739" fmla="*/ 3775000 h 6527758"/>
                    <a:gd name="connsiteX740" fmla="*/ 1386442 w 5484290"/>
                    <a:gd name="connsiteY740" fmla="*/ 3725323 h 6527758"/>
                    <a:gd name="connsiteX741" fmla="*/ 1410188 w 5484290"/>
                    <a:gd name="connsiteY741" fmla="*/ 3703336 h 6527758"/>
                    <a:gd name="connsiteX742" fmla="*/ 1493588 w 5484290"/>
                    <a:gd name="connsiteY742" fmla="*/ 3696034 h 6527758"/>
                    <a:gd name="connsiteX743" fmla="*/ 1516996 w 5484290"/>
                    <a:gd name="connsiteY743" fmla="*/ 3689824 h 6527758"/>
                    <a:gd name="connsiteX744" fmla="*/ 1561470 w 5484290"/>
                    <a:gd name="connsiteY744" fmla="*/ 3620929 h 6527758"/>
                    <a:gd name="connsiteX745" fmla="*/ 1566176 w 5484290"/>
                    <a:gd name="connsiteY745" fmla="*/ 3566972 h 6527758"/>
                    <a:gd name="connsiteX746" fmla="*/ 1560904 w 5484290"/>
                    <a:gd name="connsiteY746" fmla="*/ 3425994 h 6527758"/>
                    <a:gd name="connsiteX747" fmla="*/ 1541524 w 5484290"/>
                    <a:gd name="connsiteY747" fmla="*/ 3409800 h 6527758"/>
                    <a:gd name="connsiteX748" fmla="*/ 1500668 w 5484290"/>
                    <a:gd name="connsiteY748" fmla="*/ 3383283 h 6527758"/>
                    <a:gd name="connsiteX749" fmla="*/ 1496400 w 5484290"/>
                    <a:gd name="connsiteY749" fmla="*/ 3287705 h 6527758"/>
                    <a:gd name="connsiteX750" fmla="*/ 1502950 w 5484290"/>
                    <a:gd name="connsiteY750" fmla="*/ 3221159 h 6527758"/>
                    <a:gd name="connsiteX751" fmla="*/ 1510254 w 5484290"/>
                    <a:gd name="connsiteY751" fmla="*/ 3174755 h 6527758"/>
                    <a:gd name="connsiteX752" fmla="*/ 1604564 w 5484290"/>
                    <a:gd name="connsiteY752" fmla="*/ 3136907 h 6527758"/>
                    <a:gd name="connsiteX753" fmla="*/ 1636948 w 5484290"/>
                    <a:gd name="connsiteY753" fmla="*/ 3153773 h 6527758"/>
                    <a:gd name="connsiteX754" fmla="*/ 1686024 w 5484290"/>
                    <a:gd name="connsiteY754" fmla="*/ 3220317 h 6527758"/>
                    <a:gd name="connsiteX755" fmla="*/ 1713122 w 5484290"/>
                    <a:gd name="connsiteY755" fmla="*/ 3244568 h 6527758"/>
                    <a:gd name="connsiteX756" fmla="*/ 1714712 w 5484290"/>
                    <a:gd name="connsiteY756" fmla="*/ 3280903 h 6527758"/>
                    <a:gd name="connsiteX757" fmla="*/ 1722008 w 5484290"/>
                    <a:gd name="connsiteY757" fmla="*/ 3308679 h 6527758"/>
                    <a:gd name="connsiteX758" fmla="*/ 1756234 w 5484290"/>
                    <a:gd name="connsiteY758" fmla="*/ 3368592 h 6527758"/>
                    <a:gd name="connsiteX759" fmla="*/ 1796420 w 5484290"/>
                    <a:gd name="connsiteY759" fmla="*/ 3389571 h 6527758"/>
                    <a:gd name="connsiteX760" fmla="*/ 1820922 w 5484290"/>
                    <a:gd name="connsiteY760" fmla="*/ 3387724 h 6527758"/>
                    <a:gd name="connsiteX761" fmla="*/ 1820414 w 5484290"/>
                    <a:gd name="connsiteY761" fmla="*/ 3411388 h 6527758"/>
                    <a:gd name="connsiteX762" fmla="*/ 1839372 w 5484290"/>
                    <a:gd name="connsiteY762" fmla="*/ 3447303 h 6527758"/>
                    <a:gd name="connsiteX763" fmla="*/ 1878138 w 5484290"/>
                    <a:gd name="connsiteY763" fmla="*/ 3424058 h 6527758"/>
                    <a:gd name="connsiteX764" fmla="*/ 1914472 w 5484290"/>
                    <a:gd name="connsiteY764" fmla="*/ 3385373 h 6527758"/>
                    <a:gd name="connsiteX765" fmla="*/ 1943590 w 5484290"/>
                    <a:gd name="connsiteY765" fmla="*/ 3352058 h 6527758"/>
                    <a:gd name="connsiteX766" fmla="*/ 1951984 w 5484290"/>
                    <a:gd name="connsiteY766" fmla="*/ 3310016 h 6527758"/>
                    <a:gd name="connsiteX767" fmla="*/ 1930260 w 5484290"/>
                    <a:gd name="connsiteY767" fmla="*/ 3237346 h 6527758"/>
                    <a:gd name="connsiteX768" fmla="*/ 1874224 w 5484290"/>
                    <a:gd name="connsiteY768" fmla="*/ 3145796 h 6527758"/>
                    <a:gd name="connsiteX769" fmla="*/ 1824054 w 5484290"/>
                    <a:gd name="connsiteY769" fmla="*/ 3111979 h 6527758"/>
                    <a:gd name="connsiteX770" fmla="*/ 1736380 w 5484290"/>
                    <a:gd name="connsiteY770" fmla="*/ 3079339 h 6527758"/>
                    <a:gd name="connsiteX771" fmla="*/ 1726230 w 5484290"/>
                    <a:gd name="connsiteY771" fmla="*/ 3055843 h 6527758"/>
                    <a:gd name="connsiteX772" fmla="*/ 1771208 w 5484290"/>
                    <a:gd name="connsiteY772" fmla="*/ 3000374 h 6527758"/>
                    <a:gd name="connsiteX773" fmla="*/ 1847220 w 5484290"/>
                    <a:gd name="connsiteY773" fmla="*/ 3024875 h 6527758"/>
                    <a:gd name="connsiteX774" fmla="*/ 1901084 w 5484290"/>
                    <a:gd name="connsiteY774" fmla="*/ 3052062 h 6527758"/>
                    <a:gd name="connsiteX775" fmla="*/ 1930196 w 5484290"/>
                    <a:gd name="connsiteY775" fmla="*/ 3055838 h 6527758"/>
                    <a:gd name="connsiteX776" fmla="*/ 1964260 w 5484290"/>
                    <a:gd name="connsiteY776" fmla="*/ 3049460 h 6527758"/>
                    <a:gd name="connsiteX777" fmla="*/ 2111262 w 5484290"/>
                    <a:gd name="connsiteY777" fmla="*/ 3001290 h 6527758"/>
                    <a:gd name="connsiteX778" fmla="*/ 2236872 w 5484290"/>
                    <a:gd name="connsiteY778" fmla="*/ 2920309 h 6527758"/>
                    <a:gd name="connsiteX779" fmla="*/ 2230668 w 5484290"/>
                    <a:gd name="connsiteY779" fmla="*/ 2878351 h 6527758"/>
                    <a:gd name="connsiteX780" fmla="*/ 2219594 w 5484290"/>
                    <a:gd name="connsiteY780" fmla="*/ 2861149 h 6527758"/>
                    <a:gd name="connsiteX781" fmla="*/ 2133018 w 5484290"/>
                    <a:gd name="connsiteY781" fmla="*/ 2758691 h 6527758"/>
                    <a:gd name="connsiteX782" fmla="*/ 2063220 w 5484290"/>
                    <a:gd name="connsiteY782" fmla="*/ 2683421 h 6527758"/>
                    <a:gd name="connsiteX783" fmla="*/ 2120438 w 5484290"/>
                    <a:gd name="connsiteY783" fmla="*/ 2719755 h 6527758"/>
                    <a:gd name="connsiteX784" fmla="*/ 2225224 w 5484290"/>
                    <a:gd name="connsiteY784" fmla="*/ 2782353 h 6527758"/>
                    <a:gd name="connsiteX785" fmla="*/ 2289568 w 5484290"/>
                    <a:gd name="connsiteY785" fmla="*/ 2854350 h 6527758"/>
                    <a:gd name="connsiteX786" fmla="*/ 2315828 w 5484290"/>
                    <a:gd name="connsiteY786" fmla="*/ 2880951 h 6527758"/>
                    <a:gd name="connsiteX787" fmla="*/ 2344184 w 5484290"/>
                    <a:gd name="connsiteY787" fmla="*/ 2901677 h 6527758"/>
                    <a:gd name="connsiteX788" fmla="*/ 2430008 w 5484290"/>
                    <a:gd name="connsiteY788" fmla="*/ 2965451 h 6527758"/>
                    <a:gd name="connsiteX789" fmla="*/ 2446706 w 5484290"/>
                    <a:gd name="connsiteY789" fmla="*/ 2959493 h 6527758"/>
                    <a:gd name="connsiteX790" fmla="*/ 2545294 w 5484290"/>
                    <a:gd name="connsiteY790" fmla="*/ 2924498 h 6527758"/>
                    <a:gd name="connsiteX791" fmla="*/ 2577342 w 5484290"/>
                    <a:gd name="connsiteY791" fmla="*/ 2957140 h 6527758"/>
                    <a:gd name="connsiteX792" fmla="*/ 2565506 w 5484290"/>
                    <a:gd name="connsiteY792" fmla="*/ 3012524 h 6527758"/>
                    <a:gd name="connsiteX793" fmla="*/ 2544780 w 5484290"/>
                    <a:gd name="connsiteY793" fmla="*/ 3040888 h 6527758"/>
                    <a:gd name="connsiteX794" fmla="*/ 2577836 w 5484290"/>
                    <a:gd name="connsiteY794" fmla="*/ 3044747 h 6527758"/>
                    <a:gd name="connsiteX795" fmla="*/ 2589164 w 5484290"/>
                    <a:gd name="connsiteY795" fmla="*/ 3050118 h 6527758"/>
                    <a:gd name="connsiteX796" fmla="*/ 2595454 w 5484290"/>
                    <a:gd name="connsiteY796" fmla="*/ 3069586 h 6527758"/>
                    <a:gd name="connsiteX797" fmla="*/ 2609380 w 5484290"/>
                    <a:gd name="connsiteY797" fmla="*/ 3082508 h 6527758"/>
                    <a:gd name="connsiteX798" fmla="*/ 2717442 w 5484290"/>
                    <a:gd name="connsiteY798" fmla="*/ 3121107 h 6527758"/>
                    <a:gd name="connsiteX799" fmla="*/ 2775166 w 5484290"/>
                    <a:gd name="connsiteY799" fmla="*/ 3133777 h 6527758"/>
                    <a:gd name="connsiteX800" fmla="*/ 2881216 w 5484290"/>
                    <a:gd name="connsiteY800" fmla="*/ 3137215 h 6527758"/>
                    <a:gd name="connsiteX801" fmla="*/ 2979796 w 5484290"/>
                    <a:gd name="connsiteY801" fmla="*/ 3194946 h 6527758"/>
                    <a:gd name="connsiteX802" fmla="*/ 2978956 w 5484290"/>
                    <a:gd name="connsiteY802" fmla="*/ 3197297 h 6527758"/>
                    <a:gd name="connsiteX803" fmla="*/ 2990526 w 5484290"/>
                    <a:gd name="connsiteY803" fmla="*/ 3283560 h 6527758"/>
                    <a:gd name="connsiteX804" fmla="*/ 3009400 w 5484290"/>
                    <a:gd name="connsiteY804" fmla="*/ 3304874 h 6527758"/>
                    <a:gd name="connsiteX805" fmla="*/ 3050264 w 5484290"/>
                    <a:gd name="connsiteY805" fmla="*/ 3275755 h 6527758"/>
                    <a:gd name="connsiteX806" fmla="*/ 3132504 w 5484290"/>
                    <a:gd name="connsiteY806" fmla="*/ 3119672 h 6527758"/>
                    <a:gd name="connsiteX807" fmla="*/ 3212294 w 5484290"/>
                    <a:gd name="connsiteY807" fmla="*/ 3133600 h 6527758"/>
                    <a:gd name="connsiteX808" fmla="*/ 3252144 w 5484290"/>
                    <a:gd name="connsiteY808" fmla="*/ 3151808 h 6527758"/>
                    <a:gd name="connsiteX809" fmla="*/ 3245678 w 5484290"/>
                    <a:gd name="connsiteY809" fmla="*/ 3214409 h 6527758"/>
                    <a:gd name="connsiteX810" fmla="*/ 3249116 w 5484290"/>
                    <a:gd name="connsiteY810" fmla="*/ 3238157 h 6527758"/>
                    <a:gd name="connsiteX811" fmla="*/ 3295580 w 5484290"/>
                    <a:gd name="connsiteY811" fmla="*/ 3408419 h 6527758"/>
                    <a:gd name="connsiteX812" fmla="*/ 3279550 w 5484290"/>
                    <a:gd name="connsiteY812" fmla="*/ 3438461 h 6527758"/>
                    <a:gd name="connsiteX813" fmla="*/ 3253118 w 5484290"/>
                    <a:gd name="connsiteY813" fmla="*/ 3475384 h 6527758"/>
                    <a:gd name="connsiteX814" fmla="*/ 3231968 w 5484290"/>
                    <a:gd name="connsiteY814" fmla="*/ 3542013 h 6527758"/>
                    <a:gd name="connsiteX815" fmla="*/ 3238424 w 5484290"/>
                    <a:gd name="connsiteY815" fmla="*/ 3572138 h 6527758"/>
                    <a:gd name="connsiteX816" fmla="*/ 3257382 w 5484290"/>
                    <a:gd name="connsiteY816" fmla="*/ 3626599 h 6527758"/>
                    <a:gd name="connsiteX817" fmla="*/ 3276084 w 5484290"/>
                    <a:gd name="connsiteY817" fmla="*/ 3692891 h 6527758"/>
                    <a:gd name="connsiteX818" fmla="*/ 3316938 w 5484290"/>
                    <a:gd name="connsiteY818" fmla="*/ 3756497 h 6527758"/>
                    <a:gd name="connsiteX819" fmla="*/ 3272210 w 5484290"/>
                    <a:gd name="connsiteY819" fmla="*/ 3818680 h 6527758"/>
                    <a:gd name="connsiteX820" fmla="*/ 3220022 w 5484290"/>
                    <a:gd name="connsiteY820" fmla="*/ 3842429 h 6527758"/>
                    <a:gd name="connsiteX821" fmla="*/ 3226562 w 5484290"/>
                    <a:gd name="connsiteY821" fmla="*/ 3887155 h 6527758"/>
                    <a:gd name="connsiteX822" fmla="*/ 3309786 w 5484290"/>
                    <a:gd name="connsiteY822" fmla="*/ 3943377 h 6527758"/>
                    <a:gd name="connsiteX823" fmla="*/ 3319432 w 5484290"/>
                    <a:gd name="connsiteY823" fmla="*/ 3971991 h 6527758"/>
                    <a:gd name="connsiteX824" fmla="*/ 3275802 w 5484290"/>
                    <a:gd name="connsiteY824" fmla="*/ 3982901 h 6527758"/>
                    <a:gd name="connsiteX825" fmla="*/ 3233096 w 5484290"/>
                    <a:gd name="connsiteY825" fmla="*/ 3968972 h 6527758"/>
                    <a:gd name="connsiteX826" fmla="*/ 3176710 w 5484290"/>
                    <a:gd name="connsiteY826" fmla="*/ 4023015 h 6527758"/>
                    <a:gd name="connsiteX827" fmla="*/ 3132406 w 5484290"/>
                    <a:gd name="connsiteY827" fmla="*/ 4065477 h 6527758"/>
                    <a:gd name="connsiteX828" fmla="*/ 3091042 w 5484290"/>
                    <a:gd name="connsiteY828" fmla="*/ 4062624 h 6527758"/>
                    <a:gd name="connsiteX829" fmla="*/ 3045566 w 5484290"/>
                    <a:gd name="connsiteY829" fmla="*/ 4067576 h 6527758"/>
                    <a:gd name="connsiteX830" fmla="*/ 3002106 w 5484290"/>
                    <a:gd name="connsiteY830" fmla="*/ 4052052 h 6527758"/>
                    <a:gd name="connsiteX831" fmla="*/ 2991550 w 5484290"/>
                    <a:gd name="connsiteY831" fmla="*/ 3899915 h 6527758"/>
                    <a:gd name="connsiteX832" fmla="*/ 3005588 w 5484290"/>
                    <a:gd name="connsiteY832" fmla="*/ 3649261 h 6527758"/>
                    <a:gd name="connsiteX833" fmla="*/ 2979498 w 5484290"/>
                    <a:gd name="connsiteY833" fmla="*/ 3614773 h 6527758"/>
                    <a:gd name="connsiteX834" fmla="*/ 2803134 w 5484290"/>
                    <a:gd name="connsiteY834" fmla="*/ 3633909 h 6527758"/>
                    <a:gd name="connsiteX835" fmla="*/ 2755646 w 5484290"/>
                    <a:gd name="connsiteY835" fmla="*/ 3640791 h 6527758"/>
                    <a:gd name="connsiteX836" fmla="*/ 2711090 w 5484290"/>
                    <a:gd name="connsiteY836" fmla="*/ 3676539 h 6527758"/>
                    <a:gd name="connsiteX837" fmla="*/ 2608634 w 5484290"/>
                    <a:gd name="connsiteY837" fmla="*/ 3800233 h 6527758"/>
                    <a:gd name="connsiteX838" fmla="*/ 2595964 w 5484290"/>
                    <a:gd name="connsiteY838" fmla="*/ 3802331 h 6527758"/>
                    <a:gd name="connsiteX839" fmla="*/ 2441996 w 5484290"/>
                    <a:gd name="connsiteY839" fmla="*/ 3881131 h 6527758"/>
                    <a:gd name="connsiteX840" fmla="*/ 2387790 w 5484290"/>
                    <a:gd name="connsiteY840" fmla="*/ 3925355 h 6527758"/>
                    <a:gd name="connsiteX841" fmla="*/ 2415890 w 5484290"/>
                    <a:gd name="connsiteY841" fmla="*/ 3995003 h 6527758"/>
                    <a:gd name="connsiteX842" fmla="*/ 2425782 w 5484290"/>
                    <a:gd name="connsiteY842" fmla="*/ 4067422 h 6527758"/>
                    <a:gd name="connsiteX843" fmla="*/ 2447756 w 5484290"/>
                    <a:gd name="connsiteY843" fmla="*/ 4146805 h 6527758"/>
                    <a:gd name="connsiteX844" fmla="*/ 2462434 w 5484290"/>
                    <a:gd name="connsiteY844" fmla="*/ 4198413 h 6527758"/>
                    <a:gd name="connsiteX845" fmla="*/ 2448084 w 5484290"/>
                    <a:gd name="connsiteY845" fmla="*/ 4223754 h 6527758"/>
                    <a:gd name="connsiteX846" fmla="*/ 2436754 w 5484290"/>
                    <a:gd name="connsiteY846" fmla="*/ 4255474 h 6527758"/>
                    <a:gd name="connsiteX847" fmla="*/ 2478784 w 5484290"/>
                    <a:gd name="connsiteY847" fmla="*/ 4300956 h 6527758"/>
                    <a:gd name="connsiteX848" fmla="*/ 2397482 w 5484290"/>
                    <a:gd name="connsiteY848" fmla="*/ 4320929 h 6527758"/>
                    <a:gd name="connsiteX849" fmla="*/ 2318776 w 5484290"/>
                    <a:gd name="connsiteY849" fmla="*/ 4367000 h 6527758"/>
                    <a:gd name="connsiteX850" fmla="*/ 2300398 w 5484290"/>
                    <a:gd name="connsiteY850" fmla="*/ 4396203 h 6527758"/>
                    <a:gd name="connsiteX851" fmla="*/ 2274636 w 5484290"/>
                    <a:gd name="connsiteY851" fmla="*/ 4438665 h 6527758"/>
                    <a:gd name="connsiteX852" fmla="*/ 2244430 w 5484290"/>
                    <a:gd name="connsiteY852" fmla="*/ 4449070 h 6527758"/>
                    <a:gd name="connsiteX853" fmla="*/ 2223038 w 5484290"/>
                    <a:gd name="connsiteY853" fmla="*/ 4434805 h 6527758"/>
                    <a:gd name="connsiteX854" fmla="*/ 2196948 w 5484290"/>
                    <a:gd name="connsiteY854" fmla="*/ 4400318 h 6527758"/>
                    <a:gd name="connsiteX855" fmla="*/ 2124038 w 5484290"/>
                    <a:gd name="connsiteY855" fmla="*/ 4378249 h 6527758"/>
                    <a:gd name="connsiteX856" fmla="*/ 2107004 w 5484290"/>
                    <a:gd name="connsiteY856" fmla="*/ 4399984 h 6527758"/>
                    <a:gd name="connsiteX857" fmla="*/ 2090390 w 5484290"/>
                    <a:gd name="connsiteY857" fmla="*/ 4420543 h 6527758"/>
                    <a:gd name="connsiteX858" fmla="*/ 2065136 w 5484290"/>
                    <a:gd name="connsiteY858" fmla="*/ 4402250 h 6527758"/>
                    <a:gd name="connsiteX859" fmla="*/ 2070006 w 5484290"/>
                    <a:gd name="connsiteY859" fmla="*/ 4377495 h 6527758"/>
                    <a:gd name="connsiteX860" fmla="*/ 2100216 w 5484290"/>
                    <a:gd name="connsiteY860" fmla="*/ 4311454 h 6527758"/>
                    <a:gd name="connsiteX861" fmla="*/ 2114818 w 5484290"/>
                    <a:gd name="connsiteY861" fmla="*/ 4292824 h 6527758"/>
                    <a:gd name="connsiteX862" fmla="*/ 2164912 w 5484290"/>
                    <a:gd name="connsiteY862" fmla="*/ 4256404 h 6527758"/>
                    <a:gd name="connsiteX863" fmla="*/ 2174396 w 5484290"/>
                    <a:gd name="connsiteY863" fmla="*/ 4218725 h 6527758"/>
                    <a:gd name="connsiteX864" fmla="*/ 2138990 w 5484290"/>
                    <a:gd name="connsiteY864" fmla="*/ 4214027 h 6527758"/>
                    <a:gd name="connsiteX865" fmla="*/ 2071278 w 5484290"/>
                    <a:gd name="connsiteY865" fmla="*/ 4244154 h 6527758"/>
                    <a:gd name="connsiteX866" fmla="*/ 2062552 w 5484290"/>
                    <a:gd name="connsiteY866" fmla="*/ 4246336 h 6527758"/>
                    <a:gd name="connsiteX867" fmla="*/ 2059700 w 5484290"/>
                    <a:gd name="connsiteY867" fmla="*/ 4232070 h 6527758"/>
                    <a:gd name="connsiteX868" fmla="*/ 2052238 w 5484290"/>
                    <a:gd name="connsiteY868" fmla="*/ 4193638 h 6527758"/>
                    <a:gd name="connsiteX869" fmla="*/ 2031596 w 5484290"/>
                    <a:gd name="connsiteY869" fmla="*/ 4199512 h 6527758"/>
                    <a:gd name="connsiteX870" fmla="*/ 2025216 w 5484290"/>
                    <a:gd name="connsiteY870" fmla="*/ 4239623 h 6527758"/>
                    <a:gd name="connsiteX871" fmla="*/ 2019420 w 5484290"/>
                    <a:gd name="connsiteY871" fmla="*/ 4307762 h 6527758"/>
                    <a:gd name="connsiteX872" fmla="*/ 1996514 w 5484290"/>
                    <a:gd name="connsiteY872" fmla="*/ 4308854 h 6527758"/>
                    <a:gd name="connsiteX873" fmla="*/ 1960102 w 5484290"/>
                    <a:gd name="connsiteY873" fmla="*/ 4314393 h 6527758"/>
                    <a:gd name="connsiteX874" fmla="*/ 1943486 w 5484290"/>
                    <a:gd name="connsiteY874" fmla="*/ 4334952 h 6527758"/>
                    <a:gd name="connsiteX875" fmla="*/ 1928388 w 5484290"/>
                    <a:gd name="connsiteY875" fmla="*/ 4303066 h 6527758"/>
                    <a:gd name="connsiteX876" fmla="*/ 1901962 w 5484290"/>
                    <a:gd name="connsiteY876" fmla="*/ 4265808 h 6527758"/>
                    <a:gd name="connsiteX877" fmla="*/ 1870838 w 5484290"/>
                    <a:gd name="connsiteY877" fmla="*/ 4245418 h 6527758"/>
                    <a:gd name="connsiteX878" fmla="*/ 1827460 w 5484290"/>
                    <a:gd name="connsiteY878" fmla="*/ 4244495 h 6527758"/>
                    <a:gd name="connsiteX879" fmla="*/ 1820324 w 5484290"/>
                    <a:gd name="connsiteY879" fmla="*/ 4283012 h 6527758"/>
                    <a:gd name="connsiteX880" fmla="*/ 1817214 w 5484290"/>
                    <a:gd name="connsiteY880" fmla="*/ 4317669 h 6527758"/>
                    <a:gd name="connsiteX881" fmla="*/ 1807116 w 5484290"/>
                    <a:gd name="connsiteY881" fmla="*/ 4320334 h 6527758"/>
                    <a:gd name="connsiteX882" fmla="*/ 1785586 w 5484290"/>
                    <a:gd name="connsiteY882" fmla="*/ 4302398 h 6527758"/>
                    <a:gd name="connsiteX883" fmla="*/ 1750182 w 5484290"/>
                    <a:gd name="connsiteY883" fmla="*/ 4279153 h 6527758"/>
                    <a:gd name="connsiteX884" fmla="*/ 1741714 w 5484290"/>
                    <a:gd name="connsiteY884" fmla="*/ 4232414 h 6527758"/>
                    <a:gd name="connsiteX885" fmla="*/ 1743898 w 5484290"/>
                    <a:gd name="connsiteY885" fmla="*/ 4204050 h 6527758"/>
                    <a:gd name="connsiteX886" fmla="*/ 1720824 w 5484290"/>
                    <a:gd name="connsiteY886" fmla="*/ 4194484 h 6527758"/>
                    <a:gd name="connsiteX887" fmla="*/ 1592960 w 5484290"/>
                    <a:gd name="connsiteY887" fmla="*/ 4177955 h 6527758"/>
                    <a:gd name="connsiteX888" fmla="*/ 1587926 w 5484290"/>
                    <a:gd name="connsiteY888" fmla="*/ 4173508 h 6527758"/>
                    <a:gd name="connsiteX889" fmla="*/ 1526684 w 5484290"/>
                    <a:gd name="connsiteY889" fmla="*/ 4103944 h 6527758"/>
                    <a:gd name="connsiteX890" fmla="*/ 1498920 w 5484290"/>
                    <a:gd name="connsiteY890" fmla="*/ 4055610 h 6527758"/>
                    <a:gd name="connsiteX891" fmla="*/ 1493550 w 5484290"/>
                    <a:gd name="connsiteY891" fmla="*/ 4048393 h 6527758"/>
                    <a:gd name="connsiteX892" fmla="*/ 1523766 w 5484290"/>
                    <a:gd name="connsiteY892" fmla="*/ 3945261 h 6527758"/>
                    <a:gd name="connsiteX893" fmla="*/ 1544994 w 5484290"/>
                    <a:gd name="connsiteY893" fmla="*/ 3948869 h 6527758"/>
                    <a:gd name="connsiteX894" fmla="*/ 1597760 w 5484290"/>
                    <a:gd name="connsiteY894" fmla="*/ 4008783 h 6527758"/>
                    <a:gd name="connsiteX895" fmla="*/ 1676368 w 5484290"/>
                    <a:gd name="connsiteY895" fmla="*/ 4077927 h 6527758"/>
                    <a:gd name="connsiteX896" fmla="*/ 1698938 w 5484290"/>
                    <a:gd name="connsiteY896" fmla="*/ 4074066 h 6527758"/>
                    <a:gd name="connsiteX897" fmla="*/ 1729816 w 5484290"/>
                    <a:gd name="connsiteY897" fmla="*/ 4069199 h 6527758"/>
                    <a:gd name="connsiteX898" fmla="*/ 1759770 w 5484290"/>
                    <a:gd name="connsiteY898" fmla="*/ 4070625 h 6527758"/>
                    <a:gd name="connsiteX899" fmla="*/ 1818676 w 5484290"/>
                    <a:gd name="connsiteY899" fmla="*/ 3990988 h 6527758"/>
                    <a:gd name="connsiteX900" fmla="*/ 1822286 w 5484290"/>
                    <a:gd name="connsiteY900" fmla="*/ 3969758 h 6527758"/>
                    <a:gd name="connsiteX901" fmla="*/ 1811726 w 5484290"/>
                    <a:gd name="connsiteY901" fmla="*/ 3854711 h 6527758"/>
                    <a:gd name="connsiteX902" fmla="*/ 1784796 w 5484290"/>
                    <a:gd name="connsiteY902" fmla="*/ 3822572 h 6527758"/>
                    <a:gd name="connsiteX903" fmla="*/ 1723302 w 5484290"/>
                    <a:gd name="connsiteY903" fmla="*/ 3764839 h 6527758"/>
                    <a:gd name="connsiteX904" fmla="*/ 1718438 w 5484290"/>
                    <a:gd name="connsiteY904" fmla="*/ 3752504 h 6527758"/>
                    <a:gd name="connsiteX905" fmla="*/ 1739842 w 5484290"/>
                    <a:gd name="connsiteY905" fmla="*/ 3655497 h 6527758"/>
                    <a:gd name="connsiteX906" fmla="*/ 1745298 w 5484290"/>
                    <a:gd name="connsiteY906" fmla="*/ 3658771 h 6527758"/>
                    <a:gd name="connsiteX907" fmla="*/ 1806292 w 5484290"/>
                    <a:gd name="connsiteY907" fmla="*/ 3665986 h 6527758"/>
                    <a:gd name="connsiteX908" fmla="*/ 1854960 w 5484290"/>
                    <a:gd name="connsiteY908" fmla="*/ 3622434 h 6527758"/>
                    <a:gd name="connsiteX909" fmla="*/ 1872084 w 5484290"/>
                    <a:gd name="connsiteY909" fmla="*/ 3541119 h 6527758"/>
                    <a:gd name="connsiteX910" fmla="*/ 1846916 w 5484290"/>
                    <a:gd name="connsiteY910" fmla="*/ 3518882 h 6527758"/>
                    <a:gd name="connsiteX911" fmla="*/ 1814028 w 5484290"/>
                    <a:gd name="connsiteY911" fmla="*/ 3507136 h 6527758"/>
                    <a:gd name="connsiteX912" fmla="*/ 1748592 w 5484290"/>
                    <a:gd name="connsiteY912" fmla="*/ 3449319 h 6527758"/>
                    <a:gd name="connsiteX913" fmla="*/ 1736344 w 5484290"/>
                    <a:gd name="connsiteY913" fmla="*/ 3431697 h 6527758"/>
                    <a:gd name="connsiteX914" fmla="*/ 1690286 w 5484290"/>
                    <a:gd name="connsiteY914" fmla="*/ 3390076 h 6527758"/>
                    <a:gd name="connsiteX915" fmla="*/ 1655040 w 5484290"/>
                    <a:gd name="connsiteY915" fmla="*/ 3451670 h 6527758"/>
                    <a:gd name="connsiteX916" fmla="*/ 1698078 w 5484290"/>
                    <a:gd name="connsiteY916" fmla="*/ 3486914 h 6527758"/>
                    <a:gd name="connsiteX917" fmla="*/ 1714942 w 5484290"/>
                    <a:gd name="connsiteY917" fmla="*/ 3491613 h 6527758"/>
                    <a:gd name="connsiteX918" fmla="*/ 1703528 w 5484290"/>
                    <a:gd name="connsiteY918" fmla="*/ 3508732 h 6527758"/>
                    <a:gd name="connsiteX919" fmla="*/ 1671060 w 5484290"/>
                    <a:gd name="connsiteY919" fmla="*/ 3514355 h 6527758"/>
                    <a:gd name="connsiteX920" fmla="*/ 1610562 w 5484290"/>
                    <a:gd name="connsiteY920" fmla="*/ 3539111 h 6527758"/>
                    <a:gd name="connsiteX921" fmla="*/ 1610224 w 5484290"/>
                    <a:gd name="connsiteY921" fmla="*/ 3554886 h 6527758"/>
                    <a:gd name="connsiteX922" fmla="*/ 1658884 w 5484290"/>
                    <a:gd name="connsiteY922" fmla="*/ 3604060 h 6527758"/>
                    <a:gd name="connsiteX923" fmla="*/ 1668278 w 5484290"/>
                    <a:gd name="connsiteY923" fmla="*/ 3625962 h 6527758"/>
                    <a:gd name="connsiteX924" fmla="*/ 1651160 w 5484290"/>
                    <a:gd name="connsiteY924" fmla="*/ 3633095 h 6527758"/>
                    <a:gd name="connsiteX925" fmla="*/ 1595700 w 5484290"/>
                    <a:gd name="connsiteY925" fmla="*/ 3662298 h 6527758"/>
                    <a:gd name="connsiteX926" fmla="*/ 1554242 w 5484290"/>
                    <a:gd name="connsiteY926" fmla="*/ 3756116 h 6527758"/>
                    <a:gd name="connsiteX927" fmla="*/ 1551554 w 5484290"/>
                    <a:gd name="connsiteY927" fmla="*/ 3771053 h 6527758"/>
                    <a:gd name="connsiteX928" fmla="*/ 1542736 w 5484290"/>
                    <a:gd name="connsiteY928" fmla="*/ 3869905 h 6527758"/>
                    <a:gd name="connsiteX929" fmla="*/ 1475608 w 5484290"/>
                    <a:gd name="connsiteY929" fmla="*/ 3928059 h 6527758"/>
                    <a:gd name="connsiteX930" fmla="*/ 1449934 w 5484290"/>
                    <a:gd name="connsiteY930" fmla="*/ 3929487 h 6527758"/>
                    <a:gd name="connsiteX931" fmla="*/ 1430302 w 5484290"/>
                    <a:gd name="connsiteY931" fmla="*/ 3925124 h 6527758"/>
                    <a:gd name="connsiteX932" fmla="*/ 1440874 w 5484290"/>
                    <a:gd name="connsiteY932" fmla="*/ 3910354 h 6527758"/>
                    <a:gd name="connsiteX933" fmla="*/ 1443730 w 5484290"/>
                    <a:gd name="connsiteY933" fmla="*/ 3887529 h 6527758"/>
                    <a:gd name="connsiteX934" fmla="*/ 1395318 w 5484290"/>
                    <a:gd name="connsiteY934" fmla="*/ 3882160 h 6527758"/>
                    <a:gd name="connsiteX935" fmla="*/ 1387766 w 5484290"/>
                    <a:gd name="connsiteY935" fmla="*/ 3903307 h 6527758"/>
                    <a:gd name="connsiteX936" fmla="*/ 1358226 w 5484290"/>
                    <a:gd name="connsiteY936" fmla="*/ 3937795 h 6527758"/>
                    <a:gd name="connsiteX937" fmla="*/ 1325840 w 5484290"/>
                    <a:gd name="connsiteY937" fmla="*/ 3939475 h 6527758"/>
                    <a:gd name="connsiteX938" fmla="*/ 1286076 w 5484290"/>
                    <a:gd name="connsiteY938" fmla="*/ 3898777 h 6527758"/>
                    <a:gd name="connsiteX939" fmla="*/ 1251512 w 5484290"/>
                    <a:gd name="connsiteY939" fmla="*/ 3854638 h 6527758"/>
                    <a:gd name="connsiteX940" fmla="*/ 1231294 w 5484290"/>
                    <a:gd name="connsiteY940" fmla="*/ 3840792 h 6527758"/>
                    <a:gd name="connsiteX941" fmla="*/ 1212166 w 5484290"/>
                    <a:gd name="connsiteY941" fmla="*/ 3831311 h 6527758"/>
                    <a:gd name="connsiteX942" fmla="*/ 1121304 w 5484290"/>
                    <a:gd name="connsiteY942" fmla="*/ 3800181 h 6527758"/>
                    <a:gd name="connsiteX943" fmla="*/ 1082458 w 5484290"/>
                    <a:gd name="connsiteY943" fmla="*/ 3790280 h 6527758"/>
                    <a:gd name="connsiteX944" fmla="*/ 1084468 w 5484290"/>
                    <a:gd name="connsiteY944" fmla="*/ 3825440 h 6527758"/>
                    <a:gd name="connsiteX945" fmla="*/ 1058708 w 5484290"/>
                    <a:gd name="connsiteY945" fmla="*/ 3849357 h 6527758"/>
                    <a:gd name="connsiteX946" fmla="*/ 1015834 w 5484290"/>
                    <a:gd name="connsiteY946" fmla="*/ 3843315 h 6527758"/>
                    <a:gd name="connsiteX947" fmla="*/ 995112 w 5484290"/>
                    <a:gd name="connsiteY947" fmla="*/ 3816043 h 6527758"/>
                    <a:gd name="connsiteX948" fmla="*/ 987982 w 5484290"/>
                    <a:gd name="connsiteY948" fmla="*/ 3798925 h 6527758"/>
                    <a:gd name="connsiteX949" fmla="*/ 919442 w 5484290"/>
                    <a:gd name="connsiteY949" fmla="*/ 3738675 h 6527758"/>
                    <a:gd name="connsiteX950" fmla="*/ 901318 w 5484290"/>
                    <a:gd name="connsiteY950" fmla="*/ 3737501 h 6527758"/>
                    <a:gd name="connsiteX951" fmla="*/ 863144 w 5484290"/>
                    <a:gd name="connsiteY951" fmla="*/ 3733138 h 6527758"/>
                    <a:gd name="connsiteX952" fmla="*/ 817834 w 5484290"/>
                    <a:gd name="connsiteY952" fmla="*/ 3748747 h 6527758"/>
                    <a:gd name="connsiteX953" fmla="*/ 728476 w 5484290"/>
                    <a:gd name="connsiteY953" fmla="*/ 3794986 h 6527758"/>
                    <a:gd name="connsiteX954" fmla="*/ 714298 w 5484290"/>
                    <a:gd name="connsiteY954" fmla="*/ 3756805 h 6527758"/>
                    <a:gd name="connsiteX955" fmla="*/ 714220 w 5484290"/>
                    <a:gd name="connsiteY955" fmla="*/ 3723660 h 6527758"/>
                    <a:gd name="connsiteX956" fmla="*/ 685522 w 5484290"/>
                    <a:gd name="connsiteY956" fmla="*/ 3737254 h 6527758"/>
                    <a:gd name="connsiteX957" fmla="*/ 654312 w 5484290"/>
                    <a:gd name="connsiteY957" fmla="*/ 3739353 h 6527758"/>
                    <a:gd name="connsiteX958" fmla="*/ 595748 w 5484290"/>
                    <a:gd name="connsiteY958" fmla="*/ 3729032 h 6527758"/>
                    <a:gd name="connsiteX959" fmla="*/ 470654 w 5484290"/>
                    <a:gd name="connsiteY959" fmla="*/ 3693623 h 6527758"/>
                    <a:gd name="connsiteX960" fmla="*/ 482828 w 5484290"/>
                    <a:gd name="connsiteY960" fmla="*/ 3622462 h 6527758"/>
                    <a:gd name="connsiteX961" fmla="*/ 506909 w 5484290"/>
                    <a:gd name="connsiteY961" fmla="*/ 3603246 h 6527758"/>
                    <a:gd name="connsiteX962" fmla="*/ 509179 w 5484290"/>
                    <a:gd name="connsiteY962" fmla="*/ 3570939 h 6527758"/>
                    <a:gd name="connsiteX963" fmla="*/ 508428 w 5484290"/>
                    <a:gd name="connsiteY963" fmla="*/ 3532254 h 6527758"/>
                    <a:gd name="connsiteX964" fmla="*/ 521186 w 5484290"/>
                    <a:gd name="connsiteY964" fmla="*/ 3470575 h 6527758"/>
                    <a:gd name="connsiteX965" fmla="*/ 525048 w 5484290"/>
                    <a:gd name="connsiteY965" fmla="*/ 3456058 h 6527758"/>
                    <a:gd name="connsiteX966" fmla="*/ 559370 w 5484290"/>
                    <a:gd name="connsiteY966" fmla="*/ 3400758 h 6527758"/>
                    <a:gd name="connsiteX967" fmla="*/ 556526 w 5484290"/>
                    <a:gd name="connsiteY967" fmla="*/ 3312311 h 6527758"/>
                    <a:gd name="connsiteX968" fmla="*/ 566010 w 5484290"/>
                    <a:gd name="connsiteY968" fmla="*/ 3293179 h 6527758"/>
                    <a:gd name="connsiteX969" fmla="*/ 581115 w 5484290"/>
                    <a:gd name="connsiteY969" fmla="*/ 3269431 h 6527758"/>
                    <a:gd name="connsiteX970" fmla="*/ 549315 w 5484290"/>
                    <a:gd name="connsiteY970" fmla="*/ 3262047 h 6527758"/>
                    <a:gd name="connsiteX971" fmla="*/ 513489 w 5484290"/>
                    <a:gd name="connsiteY971" fmla="*/ 3277068 h 6527758"/>
                    <a:gd name="connsiteX972" fmla="*/ 486303 w 5484290"/>
                    <a:gd name="connsiteY972" fmla="*/ 3275307 h 6527758"/>
                    <a:gd name="connsiteX973" fmla="*/ 492683 w 5484290"/>
                    <a:gd name="connsiteY973" fmla="*/ 3253740 h 6527758"/>
                    <a:gd name="connsiteX974" fmla="*/ 505859 w 5484290"/>
                    <a:gd name="connsiteY974" fmla="*/ 3227979 h 6527758"/>
                    <a:gd name="connsiteX975" fmla="*/ 567360 w 5484290"/>
                    <a:gd name="connsiteY975" fmla="*/ 3211530 h 6527758"/>
                    <a:gd name="connsiteX976" fmla="*/ 604194 w 5484290"/>
                    <a:gd name="connsiteY976" fmla="*/ 3204816 h 6527758"/>
                    <a:gd name="connsiteX977" fmla="*/ 585402 w 5484290"/>
                    <a:gd name="connsiteY977" fmla="*/ 3179557 h 6527758"/>
                    <a:gd name="connsiteX978" fmla="*/ 567452 w 5484290"/>
                    <a:gd name="connsiteY978" fmla="*/ 3133404 h 6527758"/>
                    <a:gd name="connsiteX979" fmla="*/ 556547 w 5484290"/>
                    <a:gd name="connsiteY979" fmla="*/ 3108314 h 6527758"/>
                    <a:gd name="connsiteX980" fmla="*/ 526845 w 5484290"/>
                    <a:gd name="connsiteY980" fmla="*/ 3113601 h 6527758"/>
                    <a:gd name="connsiteX981" fmla="*/ 499073 w 5484290"/>
                    <a:gd name="connsiteY981" fmla="*/ 3120903 h 6527758"/>
                    <a:gd name="connsiteX982" fmla="*/ 480954 w 5484290"/>
                    <a:gd name="connsiteY982" fmla="*/ 3082638 h 6527758"/>
                    <a:gd name="connsiteX983" fmla="*/ 498913 w 5484290"/>
                    <a:gd name="connsiteY983" fmla="*/ 3054610 h 6527758"/>
                    <a:gd name="connsiteX984" fmla="*/ 513848 w 5484290"/>
                    <a:gd name="connsiteY984" fmla="*/ 3038750 h 6527758"/>
                    <a:gd name="connsiteX985" fmla="*/ 564872 w 5484290"/>
                    <a:gd name="connsiteY985" fmla="*/ 2940401 h 6527758"/>
                    <a:gd name="connsiteX986" fmla="*/ 582325 w 5484290"/>
                    <a:gd name="connsiteY986" fmla="*/ 2917491 h 6527758"/>
                    <a:gd name="connsiteX987" fmla="*/ 571505 w 5484290"/>
                    <a:gd name="connsiteY987" fmla="*/ 2888457 h 6527758"/>
                    <a:gd name="connsiteX988" fmla="*/ 541806 w 5484290"/>
                    <a:gd name="connsiteY988" fmla="*/ 2875199 h 6527758"/>
                    <a:gd name="connsiteX989" fmla="*/ 537698 w 5484290"/>
                    <a:gd name="connsiteY989" fmla="*/ 2845913 h 6527758"/>
                    <a:gd name="connsiteX990" fmla="*/ 556910 w 5484290"/>
                    <a:gd name="connsiteY990" fmla="*/ 2851451 h 6527758"/>
                    <a:gd name="connsiteX991" fmla="*/ 578221 w 5484290"/>
                    <a:gd name="connsiteY991" fmla="*/ 2851115 h 6527758"/>
                    <a:gd name="connsiteX992" fmla="*/ 644250 w 5484290"/>
                    <a:gd name="connsiteY992" fmla="*/ 2881323 h 6527758"/>
                    <a:gd name="connsiteX993" fmla="*/ 649954 w 5484290"/>
                    <a:gd name="connsiteY993" fmla="*/ 2891308 h 6527758"/>
                    <a:gd name="connsiteX994" fmla="*/ 647110 w 5484290"/>
                    <a:gd name="connsiteY994" fmla="*/ 2802862 h 6527758"/>
                    <a:gd name="connsiteX995" fmla="*/ 642076 w 5484290"/>
                    <a:gd name="connsiteY995" fmla="*/ 2798414 h 6527758"/>
                    <a:gd name="connsiteX996" fmla="*/ 626472 w 5484290"/>
                    <a:gd name="connsiteY996" fmla="*/ 2771646 h 6527758"/>
                    <a:gd name="connsiteX997" fmla="*/ 610528 w 5484290"/>
                    <a:gd name="connsiteY997" fmla="*/ 2797744 h 6527758"/>
                    <a:gd name="connsiteX998" fmla="*/ 582506 w 5484290"/>
                    <a:gd name="connsiteY998" fmla="*/ 2798332 h 6527758"/>
                    <a:gd name="connsiteX999" fmla="*/ 564554 w 5484290"/>
                    <a:gd name="connsiteY999" fmla="*/ 2770724 h 6527758"/>
                    <a:gd name="connsiteX1000" fmla="*/ 584022 w 5484290"/>
                    <a:gd name="connsiteY1000" fmla="*/ 2745885 h 6527758"/>
                    <a:gd name="connsiteX1001" fmla="*/ 620854 w 5484290"/>
                    <a:gd name="connsiteY1001" fmla="*/ 2739171 h 6527758"/>
                    <a:gd name="connsiteX1002" fmla="*/ 607772 w 5484290"/>
                    <a:gd name="connsiteY1002" fmla="*/ 2686809 h 6527758"/>
                    <a:gd name="connsiteX1003" fmla="*/ 589823 w 5484290"/>
                    <a:gd name="connsiteY1003" fmla="*/ 2640656 h 6527758"/>
                    <a:gd name="connsiteX1004" fmla="*/ 647312 w 5484290"/>
                    <a:gd name="connsiteY1004" fmla="*/ 2479706 h 6527758"/>
                    <a:gd name="connsiteX1005" fmla="*/ 675926 w 5484290"/>
                    <a:gd name="connsiteY1005" fmla="*/ 2451510 h 6527758"/>
                    <a:gd name="connsiteX1006" fmla="*/ 793816 w 5484290"/>
                    <a:gd name="connsiteY1006" fmla="*/ 2381019 h 6527758"/>
                    <a:gd name="connsiteX1007" fmla="*/ 863458 w 5484290"/>
                    <a:gd name="connsiteY1007" fmla="*/ 2334361 h 6527758"/>
                    <a:gd name="connsiteX1008" fmla="*/ 888376 w 5484290"/>
                    <a:gd name="connsiteY1008" fmla="*/ 2349885 h 6527758"/>
                    <a:gd name="connsiteX1009" fmla="*/ 918328 w 5484290"/>
                    <a:gd name="connsiteY1009" fmla="*/ 2351310 h 6527758"/>
                    <a:gd name="connsiteX1010" fmla="*/ 994856 w 5484290"/>
                    <a:gd name="connsiteY1010" fmla="*/ 2259422 h 6527758"/>
                    <a:gd name="connsiteX1011" fmla="*/ 1048308 w 5484290"/>
                    <a:gd name="connsiteY1011" fmla="*/ 2213604 h 6527758"/>
                    <a:gd name="connsiteX1012" fmla="*/ 1149500 w 5484290"/>
                    <a:gd name="connsiteY1012" fmla="*/ 2149071 h 6527758"/>
                    <a:gd name="connsiteX1013" fmla="*/ 1171910 w 5484290"/>
                    <a:gd name="connsiteY1013" fmla="*/ 2078917 h 6527758"/>
                    <a:gd name="connsiteX1014" fmla="*/ 1216634 w 5484290"/>
                    <a:gd name="connsiteY1014" fmla="*/ 2035280 h 6527758"/>
                    <a:gd name="connsiteX1015" fmla="*/ 1254392 w 5484290"/>
                    <a:gd name="connsiteY1015" fmla="*/ 2003727 h 6527758"/>
                    <a:gd name="connsiteX1016" fmla="*/ 1288270 w 5484290"/>
                    <a:gd name="connsiteY1016" fmla="*/ 1970933 h 6527758"/>
                    <a:gd name="connsiteX1017" fmla="*/ 4947554 w 5484290"/>
                    <a:gd name="connsiteY1017" fmla="*/ 1615148 h 6527758"/>
                    <a:gd name="connsiteX1018" fmla="*/ 4960064 w 5484290"/>
                    <a:gd name="connsiteY1018" fmla="*/ 1628787 h 6527758"/>
                    <a:gd name="connsiteX1019" fmla="*/ 5001922 w 5484290"/>
                    <a:gd name="connsiteY1019" fmla="*/ 1709523 h 6527758"/>
                    <a:gd name="connsiteX1020" fmla="*/ 5020242 w 5484290"/>
                    <a:gd name="connsiteY1020" fmla="*/ 1734621 h 6527758"/>
                    <a:gd name="connsiteX1021" fmla="*/ 5024486 w 5484290"/>
                    <a:gd name="connsiteY1021" fmla="*/ 1747802 h 6527758"/>
                    <a:gd name="connsiteX1022" fmla="*/ 5040228 w 5484290"/>
                    <a:gd name="connsiteY1022" fmla="*/ 1675615 h 6527758"/>
                    <a:gd name="connsiteX1023" fmla="*/ 5001696 w 5484290"/>
                    <a:gd name="connsiteY1023" fmla="*/ 1627498 h 6527758"/>
                    <a:gd name="connsiteX1024" fmla="*/ 4968498 w 5484290"/>
                    <a:gd name="connsiteY1024" fmla="*/ 1623402 h 6527758"/>
                    <a:gd name="connsiteX1025" fmla="*/ 2256184 w 5484290"/>
                    <a:gd name="connsiteY1025" fmla="*/ 1312365 h 6527758"/>
                    <a:gd name="connsiteX1026" fmla="*/ 2297860 w 5484290"/>
                    <a:gd name="connsiteY1026" fmla="*/ 1315679 h 6527758"/>
                    <a:gd name="connsiteX1027" fmla="*/ 2308932 w 5484290"/>
                    <a:gd name="connsiteY1027" fmla="*/ 1332859 h 6527758"/>
                    <a:gd name="connsiteX1028" fmla="*/ 2326070 w 5484290"/>
                    <a:gd name="connsiteY1028" fmla="*/ 1436842 h 6527758"/>
                    <a:gd name="connsiteX1029" fmla="*/ 2387292 w 5484290"/>
                    <a:gd name="connsiteY1029" fmla="*/ 1469290 h 6527758"/>
                    <a:gd name="connsiteX1030" fmla="*/ 2439110 w 5484290"/>
                    <a:gd name="connsiteY1030" fmla="*/ 1461350 h 6527758"/>
                    <a:gd name="connsiteX1031" fmla="*/ 2476996 w 5484290"/>
                    <a:gd name="connsiteY1031" fmla="*/ 1403469 h 6527758"/>
                    <a:gd name="connsiteX1032" fmla="*/ 2467680 w 5484290"/>
                    <a:gd name="connsiteY1032" fmla="*/ 1377661 h 6527758"/>
                    <a:gd name="connsiteX1033" fmla="*/ 2517994 w 5484290"/>
                    <a:gd name="connsiteY1033" fmla="*/ 1385053 h 6527758"/>
                    <a:gd name="connsiteX1034" fmla="*/ 2564630 w 5484290"/>
                    <a:gd name="connsiteY1034" fmla="*/ 1436094 h 6527758"/>
                    <a:gd name="connsiteX1035" fmla="*/ 2561362 w 5484290"/>
                    <a:gd name="connsiteY1035" fmla="*/ 1441539 h 6527758"/>
                    <a:gd name="connsiteX1036" fmla="*/ 2566566 w 5484290"/>
                    <a:gd name="connsiteY1036" fmla="*/ 1456623 h 6527758"/>
                    <a:gd name="connsiteX1037" fmla="*/ 2625368 w 5484290"/>
                    <a:gd name="connsiteY1037" fmla="*/ 1529202 h 6527758"/>
                    <a:gd name="connsiteX1038" fmla="*/ 2645912 w 5484290"/>
                    <a:gd name="connsiteY1038" fmla="*/ 1527282 h 6527758"/>
                    <a:gd name="connsiteX1039" fmla="*/ 2751642 w 5484290"/>
                    <a:gd name="connsiteY1039" fmla="*/ 1505538 h 6527758"/>
                    <a:gd name="connsiteX1040" fmla="*/ 2815022 w 5484290"/>
                    <a:gd name="connsiteY1040" fmla="*/ 1454119 h 6527758"/>
                    <a:gd name="connsiteX1041" fmla="*/ 2823230 w 5484290"/>
                    <a:gd name="connsiteY1041" fmla="*/ 1420021 h 6527758"/>
                    <a:gd name="connsiteX1042" fmla="*/ 2865158 w 5484290"/>
                    <a:gd name="connsiteY1042" fmla="*/ 1432354 h 6527758"/>
                    <a:gd name="connsiteX1043" fmla="*/ 2887466 w 5484290"/>
                    <a:gd name="connsiteY1043" fmla="*/ 1440322 h 6527758"/>
                    <a:gd name="connsiteX1044" fmla="*/ 2936116 w 5484290"/>
                    <a:gd name="connsiteY1044" fmla="*/ 1489438 h 6527758"/>
                    <a:gd name="connsiteX1045" fmla="*/ 2911900 w 5484290"/>
                    <a:gd name="connsiteY1045" fmla="*/ 1553523 h 6527758"/>
                    <a:gd name="connsiteX1046" fmla="*/ 2892536 w 5484290"/>
                    <a:gd name="connsiteY1046" fmla="*/ 1574378 h 6527758"/>
                    <a:gd name="connsiteX1047" fmla="*/ 2788998 w 5484290"/>
                    <a:gd name="connsiteY1047" fmla="*/ 1641869 h 6527758"/>
                    <a:gd name="connsiteX1048" fmla="*/ 2772820 w 5484290"/>
                    <a:gd name="connsiteY1048" fmla="*/ 1661218 h 6527758"/>
                    <a:gd name="connsiteX1049" fmla="*/ 2795462 w 5484290"/>
                    <a:gd name="connsiteY1049" fmla="*/ 1671951 h 6527758"/>
                    <a:gd name="connsiteX1050" fmla="*/ 2880746 w 5484290"/>
                    <a:gd name="connsiteY1050" fmla="*/ 1685220 h 6527758"/>
                    <a:gd name="connsiteX1051" fmla="*/ 2956130 w 5484290"/>
                    <a:gd name="connsiteY1051" fmla="*/ 1681730 h 6527758"/>
                    <a:gd name="connsiteX1052" fmla="*/ 2965428 w 5484290"/>
                    <a:gd name="connsiteY1052" fmla="*/ 1651990 h 6527758"/>
                    <a:gd name="connsiteX1053" fmla="*/ 2948650 w 5484290"/>
                    <a:gd name="connsiteY1053" fmla="*/ 1624837 h 6527758"/>
                    <a:gd name="connsiteX1054" fmla="*/ 2946548 w 5484290"/>
                    <a:gd name="connsiteY1054" fmla="*/ 1612186 h 6527758"/>
                    <a:gd name="connsiteX1055" fmla="*/ 2998612 w 5484290"/>
                    <a:gd name="connsiteY1055" fmla="*/ 1573916 h 6527758"/>
                    <a:gd name="connsiteX1056" fmla="*/ 3005650 w 5484290"/>
                    <a:gd name="connsiteY1056" fmla="*/ 1557915 h 6527758"/>
                    <a:gd name="connsiteX1057" fmla="*/ 3016960 w 5484290"/>
                    <a:gd name="connsiteY1057" fmla="*/ 1526250 h 6527758"/>
                    <a:gd name="connsiteX1058" fmla="*/ 3040106 w 5484290"/>
                    <a:gd name="connsiteY1058" fmla="*/ 1531872 h 6527758"/>
                    <a:gd name="connsiteX1059" fmla="*/ 3073062 w 5484290"/>
                    <a:gd name="connsiteY1059" fmla="*/ 1539677 h 6527758"/>
                    <a:gd name="connsiteX1060" fmla="*/ 3084648 w 5484290"/>
                    <a:gd name="connsiteY1060" fmla="*/ 1588778 h 6527758"/>
                    <a:gd name="connsiteX1061" fmla="*/ 3077278 w 5484290"/>
                    <a:gd name="connsiteY1061" fmla="*/ 1620529 h 6527758"/>
                    <a:gd name="connsiteX1062" fmla="*/ 3091538 w 5484290"/>
                    <a:gd name="connsiteY1062" fmla="*/ 1636202 h 6527758"/>
                    <a:gd name="connsiteX1063" fmla="*/ 3105704 w 5484290"/>
                    <a:gd name="connsiteY1063" fmla="*/ 1618781 h 6527758"/>
                    <a:gd name="connsiteX1064" fmla="*/ 3126982 w 5484290"/>
                    <a:gd name="connsiteY1064" fmla="*/ 1544388 h 6527758"/>
                    <a:gd name="connsiteX1065" fmla="*/ 3153472 w 5484290"/>
                    <a:gd name="connsiteY1065" fmla="*/ 1522112 h 6527758"/>
                    <a:gd name="connsiteX1066" fmla="*/ 3174764 w 5484290"/>
                    <a:gd name="connsiteY1066" fmla="*/ 1503268 h 6527758"/>
                    <a:gd name="connsiteX1067" fmla="*/ 3186500 w 5484290"/>
                    <a:gd name="connsiteY1067" fmla="*/ 1488945 h 6527758"/>
                    <a:gd name="connsiteX1068" fmla="*/ 3198158 w 5484290"/>
                    <a:gd name="connsiteY1068" fmla="*/ 1497077 h 6527758"/>
                    <a:gd name="connsiteX1069" fmla="*/ 3198418 w 5484290"/>
                    <a:gd name="connsiteY1069" fmla="*/ 1522296 h 6527758"/>
                    <a:gd name="connsiteX1070" fmla="*/ 3180728 w 5484290"/>
                    <a:gd name="connsiteY1070" fmla="*/ 1538460 h 6527758"/>
                    <a:gd name="connsiteX1071" fmla="*/ 3225344 w 5484290"/>
                    <a:gd name="connsiteY1071" fmla="*/ 1554396 h 6527758"/>
                    <a:gd name="connsiteX1072" fmla="*/ 3267522 w 5484290"/>
                    <a:gd name="connsiteY1072" fmla="*/ 1554914 h 6527758"/>
                    <a:gd name="connsiteX1073" fmla="*/ 3228204 w 5484290"/>
                    <a:gd name="connsiteY1073" fmla="*/ 1587156 h 6527758"/>
                    <a:gd name="connsiteX1074" fmla="*/ 3170542 w 5484290"/>
                    <a:gd name="connsiteY1074" fmla="*/ 1685582 h 6527758"/>
                    <a:gd name="connsiteX1075" fmla="*/ 3192264 w 5484290"/>
                    <a:gd name="connsiteY1075" fmla="*/ 1702597 h 6527758"/>
                    <a:gd name="connsiteX1076" fmla="*/ 3219092 w 5484290"/>
                    <a:gd name="connsiteY1076" fmla="*/ 1683086 h 6527758"/>
                    <a:gd name="connsiteX1077" fmla="*/ 3260594 w 5484290"/>
                    <a:gd name="connsiteY1077" fmla="*/ 1659558 h 6527758"/>
                    <a:gd name="connsiteX1078" fmla="*/ 3292800 w 5484290"/>
                    <a:gd name="connsiteY1078" fmla="*/ 1684287 h 6527758"/>
                    <a:gd name="connsiteX1079" fmla="*/ 3270172 w 5484290"/>
                    <a:gd name="connsiteY1079" fmla="*/ 1729103 h 6527758"/>
                    <a:gd name="connsiteX1080" fmla="*/ 3331142 w 5484290"/>
                    <a:gd name="connsiteY1080" fmla="*/ 1754848 h 6527758"/>
                    <a:gd name="connsiteX1081" fmla="*/ 3321594 w 5484290"/>
                    <a:gd name="connsiteY1081" fmla="*/ 1796402 h 6527758"/>
                    <a:gd name="connsiteX1082" fmla="*/ 3369896 w 5484290"/>
                    <a:gd name="connsiteY1082" fmla="*/ 1805719 h 6527758"/>
                    <a:gd name="connsiteX1083" fmla="*/ 3386328 w 5484290"/>
                    <a:gd name="connsiteY1083" fmla="*/ 1793075 h 6527758"/>
                    <a:gd name="connsiteX1084" fmla="*/ 3393278 w 5484290"/>
                    <a:gd name="connsiteY1084" fmla="*/ 1762496 h 6527758"/>
                    <a:gd name="connsiteX1085" fmla="*/ 3437558 w 5484290"/>
                    <a:gd name="connsiteY1085" fmla="*/ 1775667 h 6527758"/>
                    <a:gd name="connsiteX1086" fmla="*/ 3513706 w 5484290"/>
                    <a:gd name="connsiteY1086" fmla="*/ 1810801 h 6527758"/>
                    <a:gd name="connsiteX1087" fmla="*/ 3568210 w 5484290"/>
                    <a:gd name="connsiteY1087" fmla="*/ 1806465 h 6527758"/>
                    <a:gd name="connsiteX1088" fmla="*/ 3652156 w 5484290"/>
                    <a:gd name="connsiteY1088" fmla="*/ 1845707 h 6527758"/>
                    <a:gd name="connsiteX1089" fmla="*/ 3651572 w 5484290"/>
                    <a:gd name="connsiteY1089" fmla="*/ 1854756 h 6527758"/>
                    <a:gd name="connsiteX1090" fmla="*/ 3626102 w 5484290"/>
                    <a:gd name="connsiteY1090" fmla="*/ 1922361 h 6527758"/>
                    <a:gd name="connsiteX1091" fmla="*/ 3658070 w 5484290"/>
                    <a:gd name="connsiteY1091" fmla="*/ 1995934 h 6527758"/>
                    <a:gd name="connsiteX1092" fmla="*/ 3720380 w 5484290"/>
                    <a:gd name="connsiteY1092" fmla="*/ 2014223 h 6527758"/>
                    <a:gd name="connsiteX1093" fmla="*/ 3733884 w 5484290"/>
                    <a:gd name="connsiteY1093" fmla="*/ 2028305 h 6527758"/>
                    <a:gd name="connsiteX1094" fmla="*/ 3717286 w 5484290"/>
                    <a:gd name="connsiteY1094" fmla="*/ 2048825 h 6527758"/>
                    <a:gd name="connsiteX1095" fmla="*/ 3701942 w 5484290"/>
                    <a:gd name="connsiteY1095" fmla="*/ 2047311 h 6527758"/>
                    <a:gd name="connsiteX1096" fmla="*/ 3710502 w 5484290"/>
                    <a:gd name="connsiteY1096" fmla="*/ 2071528 h 6527758"/>
                    <a:gd name="connsiteX1097" fmla="*/ 3720656 w 5484290"/>
                    <a:gd name="connsiteY1097" fmla="*/ 2094992 h 6527758"/>
                    <a:gd name="connsiteX1098" fmla="*/ 3752128 w 5484290"/>
                    <a:gd name="connsiteY1098" fmla="*/ 2192194 h 6527758"/>
                    <a:gd name="connsiteX1099" fmla="*/ 3750038 w 5484290"/>
                    <a:gd name="connsiteY1099" fmla="*/ 2216573 h 6527758"/>
                    <a:gd name="connsiteX1100" fmla="*/ 3787202 w 5484290"/>
                    <a:gd name="connsiteY1100" fmla="*/ 2268200 h 6527758"/>
                    <a:gd name="connsiteX1101" fmla="*/ 3855778 w 5484290"/>
                    <a:gd name="connsiteY1101" fmla="*/ 2213346 h 6527758"/>
                    <a:gd name="connsiteX1102" fmla="*/ 3904316 w 5484290"/>
                    <a:gd name="connsiteY1102" fmla="*/ 2173818 h 6527758"/>
                    <a:gd name="connsiteX1103" fmla="*/ 3949758 w 5484290"/>
                    <a:gd name="connsiteY1103" fmla="*/ 2150376 h 6527758"/>
                    <a:gd name="connsiteX1104" fmla="*/ 3996048 w 5484290"/>
                    <a:gd name="connsiteY1104" fmla="*/ 2161621 h 6527758"/>
                    <a:gd name="connsiteX1105" fmla="*/ 3989858 w 5484290"/>
                    <a:gd name="connsiteY1105" fmla="*/ 2212308 h 6527758"/>
                    <a:gd name="connsiteX1106" fmla="*/ 3901318 w 5484290"/>
                    <a:gd name="connsiteY1106" fmla="*/ 2241515 h 6527758"/>
                    <a:gd name="connsiteX1107" fmla="*/ 3848754 w 5484290"/>
                    <a:gd name="connsiteY1107" fmla="*/ 2284895 h 6527758"/>
                    <a:gd name="connsiteX1108" fmla="*/ 3851190 w 5484290"/>
                    <a:gd name="connsiteY1108" fmla="*/ 2300313 h 6527758"/>
                    <a:gd name="connsiteX1109" fmla="*/ 3868968 w 5484290"/>
                    <a:gd name="connsiteY1109" fmla="*/ 2298728 h 6527758"/>
                    <a:gd name="connsiteX1110" fmla="*/ 4027688 w 5484290"/>
                    <a:gd name="connsiteY1110" fmla="*/ 2250947 h 6527758"/>
                    <a:gd name="connsiteX1111" fmla="*/ 4033976 w 5484290"/>
                    <a:gd name="connsiteY1111" fmla="*/ 2251871 h 6527758"/>
                    <a:gd name="connsiteX1112" fmla="*/ 4122284 w 5484290"/>
                    <a:gd name="connsiteY1112" fmla="*/ 2290026 h 6527758"/>
                    <a:gd name="connsiteX1113" fmla="*/ 4124308 w 5484290"/>
                    <a:gd name="connsiteY1113" fmla="*/ 2325132 h 6527758"/>
                    <a:gd name="connsiteX1114" fmla="*/ 4098400 w 5484290"/>
                    <a:gd name="connsiteY1114" fmla="*/ 2338360 h 6527758"/>
                    <a:gd name="connsiteX1115" fmla="*/ 4083816 w 5484290"/>
                    <a:gd name="connsiteY1115" fmla="*/ 2356955 h 6527758"/>
                    <a:gd name="connsiteX1116" fmla="*/ 4110426 w 5484290"/>
                    <a:gd name="connsiteY1116" fmla="*/ 2460355 h 6527758"/>
                    <a:gd name="connsiteX1117" fmla="*/ 4107330 w 5484290"/>
                    <a:gd name="connsiteY1117" fmla="*/ 2476440 h 6527758"/>
                    <a:gd name="connsiteX1118" fmla="*/ 4013084 w 5484290"/>
                    <a:gd name="connsiteY1118" fmla="*/ 2495675 h 6527758"/>
                    <a:gd name="connsiteX1119" fmla="*/ 4003190 w 5484290"/>
                    <a:gd name="connsiteY1119" fmla="*/ 2497431 h 6527758"/>
                    <a:gd name="connsiteX1120" fmla="*/ 3940320 w 5484290"/>
                    <a:gd name="connsiteY1120" fmla="*/ 2562256 h 6527758"/>
                    <a:gd name="connsiteX1121" fmla="*/ 3958940 w 5484290"/>
                    <a:gd name="connsiteY1121" fmla="*/ 2576842 h 6527758"/>
                    <a:gd name="connsiteX1122" fmla="*/ 4073408 w 5484290"/>
                    <a:gd name="connsiteY1122" fmla="*/ 2608472 h 6527758"/>
                    <a:gd name="connsiteX1123" fmla="*/ 4076848 w 5484290"/>
                    <a:gd name="connsiteY1123" fmla="*/ 2613667 h 6527758"/>
                    <a:gd name="connsiteX1124" fmla="*/ 4121054 w 5484290"/>
                    <a:gd name="connsiteY1124" fmla="*/ 2667809 h 6527758"/>
                    <a:gd name="connsiteX1125" fmla="*/ 4136670 w 5484290"/>
                    <a:gd name="connsiteY1125" fmla="*/ 2731575 h 6527758"/>
                    <a:gd name="connsiteX1126" fmla="*/ 4127872 w 5484290"/>
                    <a:gd name="connsiteY1126" fmla="*/ 2756204 h 6527758"/>
                    <a:gd name="connsiteX1127" fmla="*/ 4145318 w 5484290"/>
                    <a:gd name="connsiteY1127" fmla="*/ 2770371 h 6527758"/>
                    <a:gd name="connsiteX1128" fmla="*/ 4212984 w 5484290"/>
                    <a:gd name="connsiteY1128" fmla="*/ 2758834 h 6527758"/>
                    <a:gd name="connsiteX1129" fmla="*/ 4258012 w 5484290"/>
                    <a:gd name="connsiteY1129" fmla="*/ 2755080 h 6527758"/>
                    <a:gd name="connsiteX1130" fmla="*/ 4287110 w 5484290"/>
                    <a:gd name="connsiteY1130" fmla="*/ 2758861 h 6527758"/>
                    <a:gd name="connsiteX1131" fmla="*/ 4285274 w 5484290"/>
                    <a:gd name="connsiteY1131" fmla="*/ 2789944 h 6527758"/>
                    <a:gd name="connsiteX1132" fmla="*/ 4302482 w 5484290"/>
                    <a:gd name="connsiteY1132" fmla="*/ 2852957 h 6527758"/>
                    <a:gd name="connsiteX1133" fmla="*/ 4328156 w 5484290"/>
                    <a:gd name="connsiteY1133" fmla="*/ 2907091 h 6527758"/>
                    <a:gd name="connsiteX1134" fmla="*/ 4344764 w 5484290"/>
                    <a:gd name="connsiteY1134" fmla="*/ 2923603 h 6527758"/>
                    <a:gd name="connsiteX1135" fmla="*/ 4383770 w 5484290"/>
                    <a:gd name="connsiteY1135" fmla="*/ 2962661 h 6527758"/>
                    <a:gd name="connsiteX1136" fmla="*/ 4397190 w 5484290"/>
                    <a:gd name="connsiteY1136" fmla="*/ 2980680 h 6527758"/>
                    <a:gd name="connsiteX1137" fmla="*/ 4430228 w 5484290"/>
                    <a:gd name="connsiteY1137" fmla="*/ 2984546 h 6527758"/>
                    <a:gd name="connsiteX1138" fmla="*/ 4445410 w 5484290"/>
                    <a:gd name="connsiteY1138" fmla="*/ 2993936 h 6527758"/>
                    <a:gd name="connsiteX1139" fmla="*/ 4434930 w 5484290"/>
                    <a:gd name="connsiteY1139" fmla="*/ 3004740 h 6527758"/>
                    <a:gd name="connsiteX1140" fmla="*/ 4428240 w 5484290"/>
                    <a:gd name="connsiteY1140" fmla="*/ 3060538 h 6527758"/>
                    <a:gd name="connsiteX1141" fmla="*/ 4444610 w 5484290"/>
                    <a:gd name="connsiteY1141" fmla="*/ 3125897 h 6527758"/>
                    <a:gd name="connsiteX1142" fmla="*/ 4454764 w 5484290"/>
                    <a:gd name="connsiteY1142" fmla="*/ 3149360 h 6527758"/>
                    <a:gd name="connsiteX1143" fmla="*/ 4477146 w 5484290"/>
                    <a:gd name="connsiteY1143" fmla="*/ 3134873 h 6527758"/>
                    <a:gd name="connsiteX1144" fmla="*/ 4501962 w 5484290"/>
                    <a:gd name="connsiteY1144" fmla="*/ 3117288 h 6527758"/>
                    <a:gd name="connsiteX1145" fmla="*/ 4515302 w 5484290"/>
                    <a:gd name="connsiteY1145" fmla="*/ 3139244 h 6527758"/>
                    <a:gd name="connsiteX1146" fmla="*/ 4534340 w 5484290"/>
                    <a:gd name="connsiteY1146" fmla="*/ 3152657 h 6527758"/>
                    <a:gd name="connsiteX1147" fmla="*/ 4559084 w 5484290"/>
                    <a:gd name="connsiteY1147" fmla="*/ 3176042 h 6527758"/>
                    <a:gd name="connsiteX1148" fmla="*/ 4572434 w 5484290"/>
                    <a:gd name="connsiteY1148" fmla="*/ 3235032 h 6527758"/>
                    <a:gd name="connsiteX1149" fmla="*/ 4545866 w 5484290"/>
                    <a:gd name="connsiteY1149" fmla="*/ 3279763 h 6527758"/>
                    <a:gd name="connsiteX1150" fmla="*/ 4532112 w 5484290"/>
                    <a:gd name="connsiteY1150" fmla="*/ 3277495 h 6527758"/>
                    <a:gd name="connsiteX1151" fmla="*/ 4494212 w 5484290"/>
                    <a:gd name="connsiteY1151" fmla="*/ 3279826 h 6527758"/>
                    <a:gd name="connsiteX1152" fmla="*/ 4527092 w 5484290"/>
                    <a:gd name="connsiteY1152" fmla="*/ 3310086 h 6527758"/>
                    <a:gd name="connsiteX1153" fmla="*/ 4575558 w 5484290"/>
                    <a:gd name="connsiteY1153" fmla="*/ 3311528 h 6527758"/>
                    <a:gd name="connsiteX1154" fmla="*/ 4615476 w 5484290"/>
                    <a:gd name="connsiteY1154" fmla="*/ 3325786 h 6527758"/>
                    <a:gd name="connsiteX1155" fmla="*/ 4652552 w 5484290"/>
                    <a:gd name="connsiteY1155" fmla="*/ 3362833 h 6527758"/>
                    <a:gd name="connsiteX1156" fmla="*/ 4655324 w 5484290"/>
                    <a:gd name="connsiteY1156" fmla="*/ 3381015 h 6527758"/>
                    <a:gd name="connsiteX1157" fmla="*/ 4622142 w 5484290"/>
                    <a:gd name="connsiteY1157" fmla="*/ 3459090 h 6527758"/>
                    <a:gd name="connsiteX1158" fmla="*/ 4600854 w 5484290"/>
                    <a:gd name="connsiteY1158" fmla="*/ 3496450 h 6527758"/>
                    <a:gd name="connsiteX1159" fmla="*/ 4591046 w 5484290"/>
                    <a:gd name="connsiteY1159" fmla="*/ 3512783 h 6527758"/>
                    <a:gd name="connsiteX1160" fmla="*/ 4506712 w 5484290"/>
                    <a:gd name="connsiteY1160" fmla="*/ 3585812 h 6527758"/>
                    <a:gd name="connsiteX1161" fmla="*/ 4452546 w 5484290"/>
                    <a:gd name="connsiteY1161" fmla="*/ 3592913 h 6527758"/>
                    <a:gd name="connsiteX1162" fmla="*/ 4416910 w 5484290"/>
                    <a:gd name="connsiteY1162" fmla="*/ 3600021 h 6527758"/>
                    <a:gd name="connsiteX1163" fmla="*/ 4420608 w 5484290"/>
                    <a:gd name="connsiteY1163" fmla="*/ 3630437 h 6527758"/>
                    <a:gd name="connsiteX1164" fmla="*/ 4420532 w 5484290"/>
                    <a:gd name="connsiteY1164" fmla="*/ 3652890 h 6527758"/>
                    <a:gd name="connsiteX1165" fmla="*/ 4443940 w 5484290"/>
                    <a:gd name="connsiteY1165" fmla="*/ 3702249 h 6527758"/>
                    <a:gd name="connsiteX1166" fmla="*/ 4440424 w 5484290"/>
                    <a:gd name="connsiteY1166" fmla="*/ 3719506 h 6527758"/>
                    <a:gd name="connsiteX1167" fmla="*/ 4412004 w 5484290"/>
                    <a:gd name="connsiteY1167" fmla="*/ 3739771 h 6527758"/>
                    <a:gd name="connsiteX1168" fmla="*/ 4420146 w 5484290"/>
                    <a:gd name="connsiteY1168" fmla="*/ 3765162 h 6527758"/>
                    <a:gd name="connsiteX1169" fmla="*/ 4441796 w 5484290"/>
                    <a:gd name="connsiteY1169" fmla="*/ 3823148 h 6527758"/>
                    <a:gd name="connsiteX1170" fmla="*/ 4451430 w 5484290"/>
                    <a:gd name="connsiteY1170" fmla="*/ 3796173 h 6527758"/>
                    <a:gd name="connsiteX1171" fmla="*/ 4468280 w 5484290"/>
                    <a:gd name="connsiteY1171" fmla="*/ 3782355 h 6527758"/>
                    <a:gd name="connsiteX1172" fmla="*/ 4476088 w 5484290"/>
                    <a:gd name="connsiteY1172" fmla="*/ 3804980 h 6527758"/>
                    <a:gd name="connsiteX1173" fmla="*/ 4453046 w 5484290"/>
                    <a:gd name="connsiteY1173" fmla="*/ 3869486 h 6527758"/>
                    <a:gd name="connsiteX1174" fmla="*/ 4430348 w 5484290"/>
                    <a:gd name="connsiteY1174" fmla="*/ 3955272 h 6527758"/>
                    <a:gd name="connsiteX1175" fmla="*/ 4436812 w 5484290"/>
                    <a:gd name="connsiteY1175" fmla="*/ 3985353 h 6527758"/>
                    <a:gd name="connsiteX1176" fmla="*/ 4464230 w 5484290"/>
                    <a:gd name="connsiteY1176" fmla="*/ 3975309 h 6527758"/>
                    <a:gd name="connsiteX1177" fmla="*/ 4488208 w 5484290"/>
                    <a:gd name="connsiteY1177" fmla="*/ 3960070 h 6527758"/>
                    <a:gd name="connsiteX1178" fmla="*/ 4478672 w 5484290"/>
                    <a:gd name="connsiteY1178" fmla="*/ 4038655 h 6527758"/>
                    <a:gd name="connsiteX1179" fmla="*/ 4499654 w 5484290"/>
                    <a:gd name="connsiteY1179" fmla="*/ 4109628 h 6527758"/>
                    <a:gd name="connsiteX1180" fmla="*/ 4502266 w 5484290"/>
                    <a:gd name="connsiteY1180" fmla="*/ 4154202 h 6527758"/>
                    <a:gd name="connsiteX1181" fmla="*/ 4467382 w 5484290"/>
                    <a:gd name="connsiteY1181" fmla="*/ 4144387 h 6527758"/>
                    <a:gd name="connsiteX1182" fmla="*/ 4448750 w 5484290"/>
                    <a:gd name="connsiteY1182" fmla="*/ 4092769 h 6527758"/>
                    <a:gd name="connsiteX1183" fmla="*/ 4401612 w 5484290"/>
                    <a:gd name="connsiteY1183" fmla="*/ 4046837 h 6527758"/>
                    <a:gd name="connsiteX1184" fmla="*/ 4375194 w 5484290"/>
                    <a:gd name="connsiteY1184" fmla="*/ 4028143 h 6527758"/>
                    <a:gd name="connsiteX1185" fmla="*/ 4315046 w 5484290"/>
                    <a:gd name="connsiteY1185" fmla="*/ 3944505 h 6527758"/>
                    <a:gd name="connsiteX1186" fmla="*/ 4315020 w 5484290"/>
                    <a:gd name="connsiteY1186" fmla="*/ 3851922 h 6527758"/>
                    <a:gd name="connsiteX1187" fmla="*/ 4322724 w 5484290"/>
                    <a:gd name="connsiteY1187" fmla="*/ 3822936 h 6527758"/>
                    <a:gd name="connsiteX1188" fmla="*/ 4305614 w 5484290"/>
                    <a:gd name="connsiteY1188" fmla="*/ 3811534 h 6527758"/>
                    <a:gd name="connsiteX1189" fmla="*/ 4270740 w 5484290"/>
                    <a:gd name="connsiteY1189" fmla="*/ 3838751 h 6527758"/>
                    <a:gd name="connsiteX1190" fmla="*/ 4266056 w 5484290"/>
                    <a:gd name="connsiteY1190" fmla="*/ 3874107 h 6527758"/>
                    <a:gd name="connsiteX1191" fmla="*/ 4237304 w 5484290"/>
                    <a:gd name="connsiteY1191" fmla="*/ 3910123 h 6527758"/>
                    <a:gd name="connsiteX1192" fmla="*/ 4203340 w 5484290"/>
                    <a:gd name="connsiteY1192" fmla="*/ 3894024 h 6527758"/>
                    <a:gd name="connsiteX1193" fmla="*/ 4163928 w 5484290"/>
                    <a:gd name="connsiteY1193" fmla="*/ 3893171 h 6527758"/>
                    <a:gd name="connsiteX1194" fmla="*/ 4143136 w 5484290"/>
                    <a:gd name="connsiteY1194" fmla="*/ 3906904 h 6527758"/>
                    <a:gd name="connsiteX1195" fmla="*/ 4052590 w 5484290"/>
                    <a:gd name="connsiteY1195" fmla="*/ 3956554 h 6527758"/>
                    <a:gd name="connsiteX1196" fmla="*/ 4016870 w 5484290"/>
                    <a:gd name="connsiteY1196" fmla="*/ 3967599 h 6527758"/>
                    <a:gd name="connsiteX1197" fmla="*/ 3989206 w 5484290"/>
                    <a:gd name="connsiteY1197" fmla="*/ 3989457 h 6527758"/>
                    <a:gd name="connsiteX1198" fmla="*/ 3963222 w 5484290"/>
                    <a:gd name="connsiteY1198" fmla="*/ 4025139 h 6527758"/>
                    <a:gd name="connsiteX1199" fmla="*/ 3949486 w 5484290"/>
                    <a:gd name="connsiteY1199" fmla="*/ 4078421 h 6527758"/>
                    <a:gd name="connsiteX1200" fmla="*/ 3974830 w 5484290"/>
                    <a:gd name="connsiteY1200" fmla="*/ 4148307 h 6527758"/>
                    <a:gd name="connsiteX1201" fmla="*/ 3942398 w 5484290"/>
                    <a:gd name="connsiteY1201" fmla="*/ 4209457 h 6527758"/>
                    <a:gd name="connsiteX1202" fmla="*/ 3907852 w 5484290"/>
                    <a:gd name="connsiteY1202" fmla="*/ 4220923 h 6527758"/>
                    <a:gd name="connsiteX1203" fmla="*/ 3896050 w 5484290"/>
                    <a:gd name="connsiteY1203" fmla="*/ 4294732 h 6527758"/>
                    <a:gd name="connsiteX1204" fmla="*/ 3970380 w 5484290"/>
                    <a:gd name="connsiteY1204" fmla="*/ 4416498 h 6527758"/>
                    <a:gd name="connsiteX1205" fmla="*/ 3974074 w 5484290"/>
                    <a:gd name="connsiteY1205" fmla="*/ 4428397 h 6527758"/>
                    <a:gd name="connsiteX1206" fmla="*/ 3986788 w 5484290"/>
                    <a:gd name="connsiteY1206" fmla="*/ 4611471 h 6527758"/>
                    <a:gd name="connsiteX1207" fmla="*/ 3992836 w 5484290"/>
                    <a:gd name="connsiteY1207" fmla="*/ 4642725 h 6527758"/>
                    <a:gd name="connsiteX1208" fmla="*/ 4039406 w 5484290"/>
                    <a:gd name="connsiteY1208" fmla="*/ 4753254 h 6527758"/>
                    <a:gd name="connsiteX1209" fmla="*/ 4031640 w 5484290"/>
                    <a:gd name="connsiteY1209" fmla="*/ 4860243 h 6527758"/>
                    <a:gd name="connsiteX1210" fmla="*/ 4027968 w 5484290"/>
                    <a:gd name="connsiteY1210" fmla="*/ 4922410 h 6527758"/>
                    <a:gd name="connsiteX1211" fmla="*/ 4042834 w 5484290"/>
                    <a:gd name="connsiteY1211" fmla="*/ 5003100 h 6527758"/>
                    <a:gd name="connsiteX1212" fmla="*/ 4088976 w 5484290"/>
                    <a:gd name="connsiteY1212" fmla="*/ 5077770 h 6527758"/>
                    <a:gd name="connsiteX1213" fmla="*/ 4168904 w 5484290"/>
                    <a:gd name="connsiteY1213" fmla="*/ 5139381 h 6527758"/>
                    <a:gd name="connsiteX1214" fmla="*/ 4246824 w 5484290"/>
                    <a:gd name="connsiteY1214" fmla="*/ 5202919 h 6527758"/>
                    <a:gd name="connsiteX1215" fmla="*/ 4259998 w 5484290"/>
                    <a:gd name="connsiteY1215" fmla="*/ 5232751 h 6527758"/>
                    <a:gd name="connsiteX1216" fmla="*/ 4232746 w 5484290"/>
                    <a:gd name="connsiteY1216" fmla="*/ 5234919 h 6527758"/>
                    <a:gd name="connsiteX1217" fmla="*/ 4168028 w 5484290"/>
                    <a:gd name="connsiteY1217" fmla="*/ 5293795 h 6527758"/>
                    <a:gd name="connsiteX1218" fmla="*/ 4140804 w 5484290"/>
                    <a:gd name="connsiteY1218" fmla="*/ 5388545 h 6527758"/>
                    <a:gd name="connsiteX1219" fmla="*/ 4098714 w 5484290"/>
                    <a:gd name="connsiteY1219" fmla="*/ 5402605 h 6527758"/>
                    <a:gd name="connsiteX1220" fmla="*/ 4023988 w 5484290"/>
                    <a:gd name="connsiteY1220" fmla="*/ 5356077 h 6527758"/>
                    <a:gd name="connsiteX1221" fmla="*/ 3965372 w 5484290"/>
                    <a:gd name="connsiteY1221" fmla="*/ 5349687 h 6527758"/>
                    <a:gd name="connsiteX1222" fmla="*/ 3946758 w 5484290"/>
                    <a:gd name="connsiteY1222" fmla="*/ 5353617 h 6527758"/>
                    <a:gd name="connsiteX1223" fmla="*/ 3943568 w 5484290"/>
                    <a:gd name="connsiteY1223" fmla="*/ 5336608 h 6527758"/>
                    <a:gd name="connsiteX1224" fmla="*/ 3935426 w 5484290"/>
                    <a:gd name="connsiteY1224" fmla="*/ 5311219 h 6527758"/>
                    <a:gd name="connsiteX1225" fmla="*/ 3896522 w 5484290"/>
                    <a:gd name="connsiteY1225" fmla="*/ 5323772 h 6527758"/>
                    <a:gd name="connsiteX1226" fmla="*/ 3888480 w 5484290"/>
                    <a:gd name="connsiteY1226" fmla="*/ 5349993 h 6527758"/>
                    <a:gd name="connsiteX1227" fmla="*/ 3919516 w 5484290"/>
                    <a:gd name="connsiteY1227" fmla="*/ 5392818 h 6527758"/>
                    <a:gd name="connsiteX1228" fmla="*/ 3913328 w 5484290"/>
                    <a:gd name="connsiteY1228" fmla="*/ 5443505 h 6527758"/>
                    <a:gd name="connsiteX1229" fmla="*/ 3846246 w 5484290"/>
                    <a:gd name="connsiteY1229" fmla="*/ 5445993 h 6527758"/>
                    <a:gd name="connsiteX1230" fmla="*/ 3786638 w 5484290"/>
                    <a:gd name="connsiteY1230" fmla="*/ 5486858 h 6527758"/>
                    <a:gd name="connsiteX1231" fmla="*/ 3802660 w 5484290"/>
                    <a:gd name="connsiteY1231" fmla="*/ 5512418 h 6527758"/>
                    <a:gd name="connsiteX1232" fmla="*/ 3821440 w 5484290"/>
                    <a:gd name="connsiteY1232" fmla="*/ 5500611 h 6527758"/>
                    <a:gd name="connsiteX1233" fmla="*/ 3840310 w 5484290"/>
                    <a:gd name="connsiteY1233" fmla="*/ 5503384 h 6527758"/>
                    <a:gd name="connsiteX1234" fmla="*/ 3845700 w 5484290"/>
                    <a:gd name="connsiteY1234" fmla="*/ 5584657 h 6527758"/>
                    <a:gd name="connsiteX1235" fmla="*/ 3833628 w 5484290"/>
                    <a:gd name="connsiteY1235" fmla="*/ 5596215 h 6527758"/>
                    <a:gd name="connsiteX1236" fmla="*/ 3791616 w 5484290"/>
                    <a:gd name="connsiteY1236" fmla="*/ 5587820 h 6527758"/>
                    <a:gd name="connsiteX1237" fmla="*/ 3768128 w 5484290"/>
                    <a:gd name="connsiteY1237" fmla="*/ 5560916 h 6527758"/>
                    <a:gd name="connsiteX1238" fmla="*/ 3715290 w 5484290"/>
                    <a:gd name="connsiteY1238" fmla="*/ 5523529 h 6527758"/>
                    <a:gd name="connsiteX1239" fmla="*/ 3700364 w 5484290"/>
                    <a:gd name="connsiteY1239" fmla="*/ 5520842 h 6527758"/>
                    <a:gd name="connsiteX1240" fmla="*/ 3654420 w 5484290"/>
                    <a:gd name="connsiteY1240" fmla="*/ 5549395 h 6527758"/>
                    <a:gd name="connsiteX1241" fmla="*/ 3689720 w 5484290"/>
                    <a:gd name="connsiteY1241" fmla="*/ 5539522 h 6527758"/>
                    <a:gd name="connsiteX1242" fmla="*/ 3751542 w 5484290"/>
                    <a:gd name="connsiteY1242" fmla="*/ 5618470 h 6527758"/>
                    <a:gd name="connsiteX1243" fmla="*/ 3770586 w 5484290"/>
                    <a:gd name="connsiteY1243" fmla="*/ 5650398 h 6527758"/>
                    <a:gd name="connsiteX1244" fmla="*/ 3793682 w 5484290"/>
                    <a:gd name="connsiteY1244" fmla="*/ 5771057 h 6527758"/>
                    <a:gd name="connsiteX1245" fmla="*/ 3777416 w 5484290"/>
                    <a:gd name="connsiteY1245" fmla="*/ 5775826 h 6527758"/>
                    <a:gd name="connsiteX1246" fmla="*/ 3664974 w 5484290"/>
                    <a:gd name="connsiteY1246" fmla="*/ 5797820 h 6527758"/>
                    <a:gd name="connsiteX1247" fmla="*/ 3612064 w 5484290"/>
                    <a:gd name="connsiteY1247" fmla="*/ 5801402 h 6527758"/>
                    <a:gd name="connsiteX1248" fmla="*/ 3610048 w 5484290"/>
                    <a:gd name="connsiteY1248" fmla="*/ 5784813 h 6527758"/>
                    <a:gd name="connsiteX1249" fmla="*/ 3610378 w 5484290"/>
                    <a:gd name="connsiteY1249" fmla="*/ 5769061 h 6527758"/>
                    <a:gd name="connsiteX1250" fmla="*/ 3590508 w 5484290"/>
                    <a:gd name="connsiteY1250" fmla="*/ 5776510 h 6527758"/>
                    <a:gd name="connsiteX1251" fmla="*/ 3547408 w 5484290"/>
                    <a:gd name="connsiteY1251" fmla="*/ 5782276 h 6527758"/>
                    <a:gd name="connsiteX1252" fmla="*/ 3529042 w 5484290"/>
                    <a:gd name="connsiteY1252" fmla="*/ 5774392 h 6527758"/>
                    <a:gd name="connsiteX1253" fmla="*/ 3469496 w 5484290"/>
                    <a:gd name="connsiteY1253" fmla="*/ 5737253 h 6527758"/>
                    <a:gd name="connsiteX1254" fmla="*/ 3444840 w 5484290"/>
                    <a:gd name="connsiteY1254" fmla="*/ 5728447 h 6527758"/>
                    <a:gd name="connsiteX1255" fmla="*/ 3421198 w 5484290"/>
                    <a:gd name="connsiteY1255" fmla="*/ 5746451 h 6527758"/>
                    <a:gd name="connsiteX1256" fmla="*/ 3372908 w 5484290"/>
                    <a:gd name="connsiteY1256" fmla="*/ 5774166 h 6527758"/>
                    <a:gd name="connsiteX1257" fmla="*/ 3273636 w 5484290"/>
                    <a:gd name="connsiteY1257" fmla="*/ 5807474 h 6527758"/>
                    <a:gd name="connsiteX1258" fmla="*/ 3236114 w 5484290"/>
                    <a:gd name="connsiteY1258" fmla="*/ 5960702 h 6527758"/>
                    <a:gd name="connsiteX1259" fmla="*/ 3238214 w 5484290"/>
                    <a:gd name="connsiteY1259" fmla="*/ 5973355 h 6527758"/>
                    <a:gd name="connsiteX1260" fmla="*/ 3246714 w 5484290"/>
                    <a:gd name="connsiteY1260" fmla="*/ 6075574 h 6527758"/>
                    <a:gd name="connsiteX1261" fmla="*/ 3275232 w 5484290"/>
                    <a:gd name="connsiteY1261" fmla="*/ 6106920 h 6527758"/>
                    <a:gd name="connsiteX1262" fmla="*/ 3415900 w 5484290"/>
                    <a:gd name="connsiteY1262" fmla="*/ 6261640 h 6527758"/>
                    <a:gd name="connsiteX1263" fmla="*/ 3405592 w 5484290"/>
                    <a:gd name="connsiteY1263" fmla="*/ 6283085 h 6527758"/>
                    <a:gd name="connsiteX1264" fmla="*/ 3383286 w 5484290"/>
                    <a:gd name="connsiteY1264" fmla="*/ 6275116 h 6527758"/>
                    <a:gd name="connsiteX1265" fmla="*/ 3245352 w 5484290"/>
                    <a:gd name="connsiteY1265" fmla="*/ 6290648 h 6527758"/>
                    <a:gd name="connsiteX1266" fmla="*/ 3211298 w 5484290"/>
                    <a:gd name="connsiteY1266" fmla="*/ 6259971 h 6527758"/>
                    <a:gd name="connsiteX1267" fmla="*/ 3180944 w 5484290"/>
                    <a:gd name="connsiteY1267" fmla="*/ 6259708 h 6527758"/>
                    <a:gd name="connsiteX1268" fmla="*/ 3197386 w 5484290"/>
                    <a:gd name="connsiteY1268" fmla="*/ 6284096 h 6527758"/>
                    <a:gd name="connsiteX1269" fmla="*/ 3225734 w 5484290"/>
                    <a:gd name="connsiteY1269" fmla="*/ 6304801 h 6527758"/>
                    <a:gd name="connsiteX1270" fmla="*/ 3189426 w 5484290"/>
                    <a:gd name="connsiteY1270" fmla="*/ 6306379 h 6527758"/>
                    <a:gd name="connsiteX1271" fmla="*/ 3180404 w 5484290"/>
                    <a:gd name="connsiteY1271" fmla="*/ 6313570 h 6527758"/>
                    <a:gd name="connsiteX1272" fmla="*/ 3170550 w 5484290"/>
                    <a:gd name="connsiteY1272" fmla="*/ 6318230 h 6527758"/>
                    <a:gd name="connsiteX1273" fmla="*/ 3165734 w 5484290"/>
                    <a:gd name="connsiteY1273" fmla="*/ 6336078 h 6527758"/>
                    <a:gd name="connsiteX1274" fmla="*/ 3145232 w 5484290"/>
                    <a:gd name="connsiteY1274" fmla="*/ 6346784 h 6527758"/>
                    <a:gd name="connsiteX1275" fmla="*/ 3111846 w 5484290"/>
                    <a:gd name="connsiteY1275" fmla="*/ 6325596 h 6527758"/>
                    <a:gd name="connsiteX1276" fmla="*/ 2979714 w 5484290"/>
                    <a:gd name="connsiteY1276" fmla="*/ 6266491 h 6527758"/>
                    <a:gd name="connsiteX1277" fmla="*/ 2891554 w 5484290"/>
                    <a:gd name="connsiteY1277" fmla="*/ 6302486 h 6527758"/>
                    <a:gd name="connsiteX1278" fmla="*/ 2843422 w 5484290"/>
                    <a:gd name="connsiteY1278" fmla="*/ 6307789 h 6527758"/>
                    <a:gd name="connsiteX1279" fmla="*/ 2806102 w 5484290"/>
                    <a:gd name="connsiteY1279" fmla="*/ 6286519 h 6527758"/>
                    <a:gd name="connsiteX1280" fmla="*/ 2788444 w 5484290"/>
                    <a:gd name="connsiteY1280" fmla="*/ 6284181 h 6527758"/>
                    <a:gd name="connsiteX1281" fmla="*/ 2732788 w 5484290"/>
                    <a:gd name="connsiteY1281" fmla="*/ 6273563 h 6527758"/>
                    <a:gd name="connsiteX1282" fmla="*/ 2612454 w 5484290"/>
                    <a:gd name="connsiteY1282" fmla="*/ 6214703 h 6527758"/>
                    <a:gd name="connsiteX1283" fmla="*/ 2570440 w 5484290"/>
                    <a:gd name="connsiteY1283" fmla="*/ 6210282 h 6527758"/>
                    <a:gd name="connsiteX1284" fmla="*/ 2548180 w 5484290"/>
                    <a:gd name="connsiteY1284" fmla="*/ 6202331 h 6527758"/>
                    <a:gd name="connsiteX1285" fmla="*/ 2503486 w 5484290"/>
                    <a:gd name="connsiteY1285" fmla="*/ 6194306 h 6527758"/>
                    <a:gd name="connsiteX1286" fmla="*/ 2459374 w 5484290"/>
                    <a:gd name="connsiteY1286" fmla="*/ 6195751 h 6527758"/>
                    <a:gd name="connsiteX1287" fmla="*/ 2428888 w 5484290"/>
                    <a:gd name="connsiteY1287" fmla="*/ 6192801 h 6527758"/>
                    <a:gd name="connsiteX1288" fmla="*/ 2424656 w 5484290"/>
                    <a:gd name="connsiteY1288" fmla="*/ 6163502 h 6527758"/>
                    <a:gd name="connsiteX1289" fmla="*/ 2414788 w 5484290"/>
                    <a:gd name="connsiteY1289" fmla="*/ 6146745 h 6527758"/>
                    <a:gd name="connsiteX1290" fmla="*/ 2385166 w 5484290"/>
                    <a:gd name="connsiteY1290" fmla="*/ 6133518 h 6527758"/>
                    <a:gd name="connsiteX1291" fmla="*/ 2336710 w 5484290"/>
                    <a:gd name="connsiteY1291" fmla="*/ 6117533 h 6527758"/>
                    <a:gd name="connsiteX1292" fmla="*/ 2277702 w 5484290"/>
                    <a:gd name="connsiteY1292" fmla="*/ 6116304 h 6527758"/>
                    <a:gd name="connsiteX1293" fmla="*/ 2198698 w 5484290"/>
                    <a:gd name="connsiteY1293" fmla="*/ 6093378 h 6527758"/>
                    <a:gd name="connsiteX1294" fmla="*/ 2181294 w 5484290"/>
                    <a:gd name="connsiteY1294" fmla="*/ 6079223 h 6527758"/>
                    <a:gd name="connsiteX1295" fmla="*/ 2129088 w 5484290"/>
                    <a:gd name="connsiteY1295" fmla="*/ 6036758 h 6527758"/>
                    <a:gd name="connsiteX1296" fmla="*/ 2102162 w 5484290"/>
                    <a:gd name="connsiteY1296" fmla="*/ 5990089 h 6527758"/>
                    <a:gd name="connsiteX1297" fmla="*/ 2057642 w 5484290"/>
                    <a:gd name="connsiteY1297" fmla="*/ 5974187 h 6527758"/>
                    <a:gd name="connsiteX1298" fmla="*/ 2008264 w 5484290"/>
                    <a:gd name="connsiteY1298" fmla="*/ 5964490 h 6527758"/>
                    <a:gd name="connsiteX1299" fmla="*/ 1936482 w 5484290"/>
                    <a:gd name="connsiteY1299" fmla="*/ 5899152 h 6527758"/>
                    <a:gd name="connsiteX1300" fmla="*/ 1928882 w 5484290"/>
                    <a:gd name="connsiteY1300" fmla="*/ 5868650 h 6527758"/>
                    <a:gd name="connsiteX1301" fmla="*/ 1979646 w 5484290"/>
                    <a:gd name="connsiteY1301" fmla="*/ 5796804 h 6527758"/>
                    <a:gd name="connsiteX1302" fmla="*/ 1982772 w 5484290"/>
                    <a:gd name="connsiteY1302" fmla="*/ 5743669 h 6527758"/>
                    <a:gd name="connsiteX1303" fmla="*/ 1945442 w 5484290"/>
                    <a:gd name="connsiteY1303" fmla="*/ 5740921 h 6527758"/>
                    <a:gd name="connsiteX1304" fmla="*/ 1954662 w 5484290"/>
                    <a:gd name="connsiteY1304" fmla="*/ 5715104 h 6527758"/>
                    <a:gd name="connsiteX1305" fmla="*/ 1961216 w 5484290"/>
                    <a:gd name="connsiteY1305" fmla="*/ 5709775 h 6527758"/>
                    <a:gd name="connsiteX1306" fmla="*/ 1955818 w 5484290"/>
                    <a:gd name="connsiteY1306" fmla="*/ 5712154 h 6527758"/>
                    <a:gd name="connsiteX1307" fmla="*/ 1958756 w 5484290"/>
                    <a:gd name="connsiteY1307" fmla="*/ 5689289 h 6527758"/>
                    <a:gd name="connsiteX1308" fmla="*/ 1982694 w 5484290"/>
                    <a:gd name="connsiteY1308" fmla="*/ 5695496 h 6527758"/>
                    <a:gd name="connsiteX1309" fmla="*/ 2017434 w 5484290"/>
                    <a:gd name="connsiteY1309" fmla="*/ 5715407 h 6527758"/>
                    <a:gd name="connsiteX1310" fmla="*/ 2005474 w 5484290"/>
                    <a:gd name="connsiteY1310" fmla="*/ 5711499 h 6527758"/>
                    <a:gd name="connsiteX1311" fmla="*/ 2017188 w 5484290"/>
                    <a:gd name="connsiteY1311" fmla="*/ 5717589 h 6527758"/>
                    <a:gd name="connsiteX1312" fmla="*/ 2020512 w 5484290"/>
                    <a:gd name="connsiteY1312" fmla="*/ 5718777 h 6527758"/>
                    <a:gd name="connsiteX1313" fmla="*/ 2033348 w 5484290"/>
                    <a:gd name="connsiteY1313" fmla="*/ 5711105 h 6527758"/>
                    <a:gd name="connsiteX1314" fmla="*/ 2048598 w 5484290"/>
                    <a:gd name="connsiteY1314" fmla="*/ 5712419 h 6527758"/>
                    <a:gd name="connsiteX1315" fmla="*/ 2056796 w 5484290"/>
                    <a:gd name="connsiteY1315" fmla="*/ 5715214 h 6527758"/>
                    <a:gd name="connsiteX1316" fmla="*/ 2062268 w 5484290"/>
                    <a:gd name="connsiteY1316" fmla="*/ 5710844 h 6527758"/>
                    <a:gd name="connsiteX1317" fmla="*/ 2071966 w 5484290"/>
                    <a:gd name="connsiteY1317" fmla="*/ 5712067 h 6527758"/>
                    <a:gd name="connsiteX1318" fmla="*/ 2084194 w 5484290"/>
                    <a:gd name="connsiteY1318" fmla="*/ 5717190 h 6527758"/>
                    <a:gd name="connsiteX1319" fmla="*/ 2089520 w 5484290"/>
                    <a:gd name="connsiteY1319" fmla="*/ 5716457 h 6527758"/>
                    <a:gd name="connsiteX1320" fmla="*/ 2137556 w 5484290"/>
                    <a:gd name="connsiteY1320" fmla="*/ 5682040 h 6527758"/>
                    <a:gd name="connsiteX1321" fmla="*/ 2177382 w 5484290"/>
                    <a:gd name="connsiteY1321" fmla="*/ 5663203 h 6527758"/>
                    <a:gd name="connsiteX1322" fmla="*/ 2210680 w 5484290"/>
                    <a:gd name="connsiteY1322" fmla="*/ 5692289 h 6527758"/>
                    <a:gd name="connsiteX1323" fmla="*/ 2270486 w 5484290"/>
                    <a:gd name="connsiteY1323" fmla="*/ 5754647 h 6527758"/>
                    <a:gd name="connsiteX1324" fmla="*/ 2327668 w 5484290"/>
                    <a:gd name="connsiteY1324" fmla="*/ 5735399 h 6527758"/>
                    <a:gd name="connsiteX1325" fmla="*/ 2401782 w 5484290"/>
                    <a:gd name="connsiteY1325" fmla="*/ 5698394 h 6527758"/>
                    <a:gd name="connsiteX1326" fmla="*/ 2404622 w 5484290"/>
                    <a:gd name="connsiteY1326" fmla="*/ 5699107 h 6527758"/>
                    <a:gd name="connsiteX1327" fmla="*/ 2443996 w 5484290"/>
                    <a:gd name="connsiteY1327" fmla="*/ 5682301 h 6527758"/>
                    <a:gd name="connsiteX1328" fmla="*/ 2477832 w 5484290"/>
                    <a:gd name="connsiteY1328" fmla="*/ 5678082 h 6527758"/>
                    <a:gd name="connsiteX1329" fmla="*/ 2508486 w 5484290"/>
                    <a:gd name="connsiteY1329" fmla="*/ 5686398 h 6527758"/>
                    <a:gd name="connsiteX1330" fmla="*/ 2512046 w 5484290"/>
                    <a:gd name="connsiteY1330" fmla="*/ 5686203 h 6527758"/>
                    <a:gd name="connsiteX1331" fmla="*/ 2587346 w 5484290"/>
                    <a:gd name="connsiteY1331" fmla="*/ 5686650 h 6527758"/>
                    <a:gd name="connsiteX1332" fmla="*/ 2635820 w 5484290"/>
                    <a:gd name="connsiteY1332" fmla="*/ 5706609 h 6527758"/>
                    <a:gd name="connsiteX1333" fmla="*/ 2672310 w 5484290"/>
                    <a:gd name="connsiteY1333" fmla="*/ 5752705 h 6527758"/>
                    <a:gd name="connsiteX1334" fmla="*/ 2654130 w 5484290"/>
                    <a:gd name="connsiteY1334" fmla="*/ 5811011 h 6527758"/>
                    <a:gd name="connsiteX1335" fmla="*/ 2641788 w 5484290"/>
                    <a:gd name="connsiteY1335" fmla="*/ 5828423 h 6527758"/>
                    <a:gd name="connsiteX1336" fmla="*/ 2636628 w 5484290"/>
                    <a:gd name="connsiteY1336" fmla="*/ 5844809 h 6527758"/>
                    <a:gd name="connsiteX1337" fmla="*/ 2654428 w 5484290"/>
                    <a:gd name="connsiteY1337" fmla="*/ 5857325 h 6527758"/>
                    <a:gd name="connsiteX1338" fmla="*/ 2737268 w 5484290"/>
                    <a:gd name="connsiteY1338" fmla="*/ 5867952 h 6527758"/>
                    <a:gd name="connsiteX1339" fmla="*/ 2757666 w 5484290"/>
                    <a:gd name="connsiteY1339" fmla="*/ 5873903 h 6527758"/>
                    <a:gd name="connsiteX1340" fmla="*/ 2796488 w 5484290"/>
                    <a:gd name="connsiteY1340" fmla="*/ 5869077 h 6527758"/>
                    <a:gd name="connsiteX1341" fmla="*/ 2818060 w 5484290"/>
                    <a:gd name="connsiteY1341" fmla="*/ 5875448 h 6527758"/>
                    <a:gd name="connsiteX1342" fmla="*/ 2841564 w 5484290"/>
                    <a:gd name="connsiteY1342" fmla="*/ 5950600 h 6527758"/>
                    <a:gd name="connsiteX1343" fmla="*/ 2848754 w 5484290"/>
                    <a:gd name="connsiteY1343" fmla="*/ 5963850 h 6527758"/>
                    <a:gd name="connsiteX1344" fmla="*/ 2920288 w 5484290"/>
                    <a:gd name="connsiteY1344" fmla="*/ 5978720 h 6527758"/>
                    <a:gd name="connsiteX1345" fmla="*/ 2941920 w 5484290"/>
                    <a:gd name="connsiteY1345" fmla="*/ 5977622 h 6527758"/>
                    <a:gd name="connsiteX1346" fmla="*/ 2942104 w 5484290"/>
                    <a:gd name="connsiteY1346" fmla="*/ 5975903 h 6527758"/>
                    <a:gd name="connsiteX1347" fmla="*/ 2940872 w 5484290"/>
                    <a:gd name="connsiteY1347" fmla="*/ 5975589 h 6527758"/>
                    <a:gd name="connsiteX1348" fmla="*/ 2935332 w 5484290"/>
                    <a:gd name="connsiteY1348" fmla="*/ 5957740 h 6527758"/>
                    <a:gd name="connsiteX1349" fmla="*/ 2896396 w 5484290"/>
                    <a:gd name="connsiteY1349" fmla="*/ 5859195 h 6527758"/>
                    <a:gd name="connsiteX1350" fmla="*/ 2772188 w 5484290"/>
                    <a:gd name="connsiteY1350" fmla="*/ 5784413 h 6527758"/>
                    <a:gd name="connsiteX1351" fmla="*/ 2761788 w 5484290"/>
                    <a:gd name="connsiteY1351" fmla="*/ 5772762 h 6527758"/>
                    <a:gd name="connsiteX1352" fmla="*/ 2709696 w 5484290"/>
                    <a:gd name="connsiteY1352" fmla="*/ 5718451 h 6527758"/>
                    <a:gd name="connsiteX1353" fmla="*/ 2668684 w 5484290"/>
                    <a:gd name="connsiteY1353" fmla="*/ 5681319 h 6527758"/>
                    <a:gd name="connsiteX1354" fmla="*/ 2584050 w 5484290"/>
                    <a:gd name="connsiteY1354" fmla="*/ 5599514 h 6527758"/>
                    <a:gd name="connsiteX1355" fmla="*/ 2560310 w 5484290"/>
                    <a:gd name="connsiteY1355" fmla="*/ 5565906 h 6527758"/>
                    <a:gd name="connsiteX1356" fmla="*/ 2593844 w 5484290"/>
                    <a:gd name="connsiteY1356" fmla="*/ 5546146 h 6527758"/>
                    <a:gd name="connsiteX1357" fmla="*/ 2649688 w 5484290"/>
                    <a:gd name="connsiteY1357" fmla="*/ 5534353 h 6527758"/>
                    <a:gd name="connsiteX1358" fmla="*/ 2655642 w 5484290"/>
                    <a:gd name="connsiteY1358" fmla="*/ 5532513 h 6527758"/>
                    <a:gd name="connsiteX1359" fmla="*/ 2732462 w 5484290"/>
                    <a:gd name="connsiteY1359" fmla="*/ 5573177 h 6527758"/>
                    <a:gd name="connsiteX1360" fmla="*/ 2723664 w 5484290"/>
                    <a:gd name="connsiteY1360" fmla="*/ 5597806 h 6527758"/>
                    <a:gd name="connsiteX1361" fmla="*/ 2719410 w 5484290"/>
                    <a:gd name="connsiteY1361" fmla="*/ 5669021 h 6527758"/>
                    <a:gd name="connsiteX1362" fmla="*/ 2756146 w 5484290"/>
                    <a:gd name="connsiteY1362" fmla="*/ 5703303 h 6527758"/>
                    <a:gd name="connsiteX1363" fmla="*/ 2773252 w 5484290"/>
                    <a:gd name="connsiteY1363" fmla="*/ 5696187 h 6527758"/>
                    <a:gd name="connsiteX1364" fmla="*/ 2762084 w 5484290"/>
                    <a:gd name="connsiteY1364" fmla="*/ 5645912 h 6527758"/>
                    <a:gd name="connsiteX1365" fmla="*/ 2747804 w 5484290"/>
                    <a:gd name="connsiteY1365" fmla="*/ 5556174 h 6527758"/>
                    <a:gd name="connsiteX1366" fmla="*/ 2788630 w 5484290"/>
                    <a:gd name="connsiteY1366" fmla="*/ 5527116 h 6527758"/>
                    <a:gd name="connsiteX1367" fmla="*/ 2856628 w 5484290"/>
                    <a:gd name="connsiteY1367" fmla="*/ 5499829 h 6527758"/>
                    <a:gd name="connsiteX1368" fmla="*/ 2942286 w 5484290"/>
                    <a:gd name="connsiteY1368" fmla="*/ 5363795 h 6527758"/>
                    <a:gd name="connsiteX1369" fmla="*/ 3036106 w 5484290"/>
                    <a:gd name="connsiteY1369" fmla="*/ 5327217 h 6527758"/>
                    <a:gd name="connsiteX1370" fmla="*/ 3138828 w 5484290"/>
                    <a:gd name="connsiteY1370" fmla="*/ 5336137 h 6527758"/>
                    <a:gd name="connsiteX1371" fmla="*/ 3187224 w 5484290"/>
                    <a:gd name="connsiteY1371" fmla="*/ 5378550 h 6527758"/>
                    <a:gd name="connsiteX1372" fmla="*/ 3205552 w 5484290"/>
                    <a:gd name="connsiteY1372" fmla="*/ 5538501 h 6527758"/>
                    <a:gd name="connsiteX1373" fmla="*/ 3220064 w 5484290"/>
                    <a:gd name="connsiteY1373" fmla="*/ 5560877 h 6527758"/>
                    <a:gd name="connsiteX1374" fmla="*/ 3206890 w 5484290"/>
                    <a:gd name="connsiteY1374" fmla="*/ 5531045 h 6527758"/>
                    <a:gd name="connsiteX1375" fmla="*/ 3224072 w 5484290"/>
                    <a:gd name="connsiteY1375" fmla="*/ 5501475 h 6527758"/>
                    <a:gd name="connsiteX1376" fmla="*/ 3237986 w 5484290"/>
                    <a:gd name="connsiteY1376" fmla="*/ 5477352 h 6527758"/>
                    <a:gd name="connsiteX1377" fmla="*/ 3259344 w 5484290"/>
                    <a:gd name="connsiteY1377" fmla="*/ 5399021 h 6527758"/>
                    <a:gd name="connsiteX1378" fmla="*/ 3295564 w 5484290"/>
                    <a:gd name="connsiteY1378" fmla="*/ 5382864 h 6527758"/>
                    <a:gd name="connsiteX1379" fmla="*/ 3326756 w 5484290"/>
                    <a:gd name="connsiteY1379" fmla="*/ 5380781 h 6527758"/>
                    <a:gd name="connsiteX1380" fmla="*/ 3332618 w 5484290"/>
                    <a:gd name="connsiteY1380" fmla="*/ 5345845 h 6527758"/>
                    <a:gd name="connsiteX1381" fmla="*/ 3325396 w 5484290"/>
                    <a:gd name="connsiteY1381" fmla="*/ 5314173 h 6527758"/>
                    <a:gd name="connsiteX1382" fmla="*/ 3361268 w 5484290"/>
                    <a:gd name="connsiteY1382" fmla="*/ 5258218 h 6527758"/>
                    <a:gd name="connsiteX1383" fmla="*/ 3341468 w 5484290"/>
                    <a:gd name="connsiteY1383" fmla="*/ 5224696 h 6527758"/>
                    <a:gd name="connsiteX1384" fmla="*/ 3376598 w 5484290"/>
                    <a:gd name="connsiteY1384" fmla="*/ 5204182 h 6527758"/>
                    <a:gd name="connsiteX1385" fmla="*/ 3431944 w 5484290"/>
                    <a:gd name="connsiteY1385" fmla="*/ 5216017 h 6527758"/>
                    <a:gd name="connsiteX1386" fmla="*/ 3459360 w 5484290"/>
                    <a:gd name="connsiteY1386" fmla="*/ 5205973 h 6527758"/>
                    <a:gd name="connsiteX1387" fmla="*/ 3436464 w 5484290"/>
                    <a:gd name="connsiteY1387" fmla="*/ 5188537 h 6527758"/>
                    <a:gd name="connsiteX1388" fmla="*/ 3412812 w 5484290"/>
                    <a:gd name="connsiteY1388" fmla="*/ 5169509 h 6527758"/>
                    <a:gd name="connsiteX1389" fmla="*/ 3439640 w 5484290"/>
                    <a:gd name="connsiteY1389" fmla="*/ 5149998 h 6527758"/>
                    <a:gd name="connsiteX1390" fmla="*/ 3519128 w 5484290"/>
                    <a:gd name="connsiteY1390" fmla="*/ 5138717 h 6527758"/>
                    <a:gd name="connsiteX1391" fmla="*/ 3563496 w 5484290"/>
                    <a:gd name="connsiteY1391" fmla="*/ 5166466 h 6527758"/>
                    <a:gd name="connsiteX1392" fmla="*/ 3536732 w 5484290"/>
                    <a:gd name="connsiteY1392" fmla="*/ 5126491 h 6527758"/>
                    <a:gd name="connsiteX1393" fmla="*/ 3516692 w 5484290"/>
                    <a:gd name="connsiteY1393" fmla="*/ 5123300 h 6527758"/>
                    <a:gd name="connsiteX1394" fmla="*/ 3500504 w 5484290"/>
                    <a:gd name="connsiteY1394" fmla="*/ 5105616 h 6527758"/>
                    <a:gd name="connsiteX1395" fmla="*/ 3544848 w 5484290"/>
                    <a:gd name="connsiteY1395" fmla="*/ 5059299 h 6527758"/>
                    <a:gd name="connsiteX1396" fmla="*/ 3578642 w 5484290"/>
                    <a:gd name="connsiteY1396" fmla="*/ 5064758 h 6527758"/>
                    <a:gd name="connsiteX1397" fmla="*/ 3588122 w 5484290"/>
                    <a:gd name="connsiteY1397" fmla="*/ 5082692 h 6527758"/>
                    <a:gd name="connsiteX1398" fmla="*/ 3674410 w 5484290"/>
                    <a:gd name="connsiteY1398" fmla="*/ 5085740 h 6527758"/>
                    <a:gd name="connsiteX1399" fmla="*/ 3722122 w 5484290"/>
                    <a:gd name="connsiteY1399" fmla="*/ 5085591 h 6527758"/>
                    <a:gd name="connsiteX1400" fmla="*/ 3775126 w 5484290"/>
                    <a:gd name="connsiteY1400" fmla="*/ 5115102 h 6527758"/>
                    <a:gd name="connsiteX1401" fmla="*/ 3768156 w 5484290"/>
                    <a:gd name="connsiteY1401" fmla="*/ 5090132 h 6527758"/>
                    <a:gd name="connsiteX1402" fmla="*/ 3791694 w 5484290"/>
                    <a:gd name="connsiteY1402" fmla="*/ 5002000 h 6527758"/>
                    <a:gd name="connsiteX1403" fmla="*/ 3802416 w 5484290"/>
                    <a:gd name="connsiteY1403" fmla="*/ 4960865 h 6527758"/>
                    <a:gd name="connsiteX1404" fmla="*/ 3773394 w 5484290"/>
                    <a:gd name="connsiteY1404" fmla="*/ 4934631 h 6527758"/>
                    <a:gd name="connsiteX1405" fmla="*/ 3756874 w 5484290"/>
                    <a:gd name="connsiteY1405" fmla="*/ 4932697 h 6527758"/>
                    <a:gd name="connsiteX1406" fmla="*/ 3730622 w 5484290"/>
                    <a:gd name="connsiteY1406" fmla="*/ 4906128 h 6527758"/>
                    <a:gd name="connsiteX1407" fmla="*/ 3744198 w 5484290"/>
                    <a:gd name="connsiteY1407" fmla="*/ 4879238 h 6527758"/>
                    <a:gd name="connsiteX1408" fmla="*/ 3767922 w 5484290"/>
                    <a:gd name="connsiteY1408" fmla="*/ 4857295 h 6527758"/>
                    <a:gd name="connsiteX1409" fmla="*/ 3817806 w 5484290"/>
                    <a:gd name="connsiteY1409" fmla="*/ 4828827 h 6527758"/>
                    <a:gd name="connsiteX1410" fmla="*/ 3875744 w 5484290"/>
                    <a:gd name="connsiteY1410" fmla="*/ 4811171 h 6527758"/>
                    <a:gd name="connsiteX1411" fmla="*/ 3881438 w 5484290"/>
                    <a:gd name="connsiteY1411" fmla="*/ 4784111 h 6527758"/>
                    <a:gd name="connsiteX1412" fmla="*/ 3871190 w 5484290"/>
                    <a:gd name="connsiteY1412" fmla="*/ 4727552 h 6527758"/>
                    <a:gd name="connsiteX1413" fmla="*/ 3850966 w 5484290"/>
                    <a:gd name="connsiteY1413" fmla="*/ 4676687 h 6527758"/>
                    <a:gd name="connsiteX1414" fmla="*/ 3784594 w 5484290"/>
                    <a:gd name="connsiteY1414" fmla="*/ 4814321 h 6527758"/>
                    <a:gd name="connsiteX1415" fmla="*/ 3752736 w 5484290"/>
                    <a:gd name="connsiteY1415" fmla="*/ 4829389 h 6527758"/>
                    <a:gd name="connsiteX1416" fmla="*/ 3757002 w 5484290"/>
                    <a:gd name="connsiteY1416" fmla="*/ 4795207 h 6527758"/>
                    <a:gd name="connsiteX1417" fmla="*/ 3768130 w 5484290"/>
                    <a:gd name="connsiteY1417" fmla="*/ 4715867 h 6527758"/>
                    <a:gd name="connsiteX1418" fmla="*/ 3832500 w 5484290"/>
                    <a:gd name="connsiteY1418" fmla="*/ 4617194 h 6527758"/>
                    <a:gd name="connsiteX1419" fmla="*/ 3875754 w 5484290"/>
                    <a:gd name="connsiteY1419" fmla="*/ 4566521 h 6527758"/>
                    <a:gd name="connsiteX1420" fmla="*/ 3893168 w 5484290"/>
                    <a:gd name="connsiteY1420" fmla="*/ 4469588 h 6527758"/>
                    <a:gd name="connsiteX1421" fmla="*/ 3895506 w 5484290"/>
                    <a:gd name="connsiteY1421" fmla="*/ 4433395 h 6527758"/>
                    <a:gd name="connsiteX1422" fmla="*/ 3895482 w 5484290"/>
                    <a:gd name="connsiteY1422" fmla="*/ 4359329 h 6527758"/>
                    <a:gd name="connsiteX1423" fmla="*/ 3889518 w 5484290"/>
                    <a:gd name="connsiteY1423" fmla="*/ 4324137 h 6527758"/>
                    <a:gd name="connsiteX1424" fmla="*/ 3830298 w 5484290"/>
                    <a:gd name="connsiteY1424" fmla="*/ 4252731 h 6527758"/>
                    <a:gd name="connsiteX1425" fmla="*/ 3810080 w 5484290"/>
                    <a:gd name="connsiteY1425" fmla="*/ 4220383 h 6527758"/>
                    <a:gd name="connsiteX1426" fmla="*/ 3746406 w 5484290"/>
                    <a:gd name="connsiteY1426" fmla="*/ 4116969 h 6527758"/>
                    <a:gd name="connsiteX1427" fmla="*/ 3736070 w 5484290"/>
                    <a:gd name="connsiteY1427" fmla="*/ 4045832 h 6527758"/>
                    <a:gd name="connsiteX1428" fmla="*/ 3794172 w 5484290"/>
                    <a:gd name="connsiteY1428" fmla="*/ 4020300 h 6527758"/>
                    <a:gd name="connsiteX1429" fmla="*/ 3836434 w 5484290"/>
                    <a:gd name="connsiteY1429" fmla="*/ 4016880 h 6527758"/>
                    <a:gd name="connsiteX1430" fmla="*/ 3854624 w 5484290"/>
                    <a:gd name="connsiteY1430" fmla="*/ 3995606 h 6527758"/>
                    <a:gd name="connsiteX1431" fmla="*/ 3883110 w 5484290"/>
                    <a:gd name="connsiteY1431" fmla="*/ 3915854 h 6527758"/>
                    <a:gd name="connsiteX1432" fmla="*/ 3884190 w 5484290"/>
                    <a:gd name="connsiteY1432" fmla="*/ 3883178 h 6527758"/>
                    <a:gd name="connsiteX1433" fmla="*/ 3849900 w 5484290"/>
                    <a:gd name="connsiteY1433" fmla="*/ 3901347 h 6527758"/>
                    <a:gd name="connsiteX1434" fmla="*/ 3778216 w 5484290"/>
                    <a:gd name="connsiteY1434" fmla="*/ 3935253 h 6527758"/>
                    <a:gd name="connsiteX1435" fmla="*/ 3768312 w 5484290"/>
                    <a:gd name="connsiteY1435" fmla="*/ 3899976 h 6527758"/>
                    <a:gd name="connsiteX1436" fmla="*/ 3770064 w 5484290"/>
                    <a:gd name="connsiteY1436" fmla="*/ 3872830 h 6527758"/>
                    <a:gd name="connsiteX1437" fmla="*/ 3766624 w 5484290"/>
                    <a:gd name="connsiteY1437" fmla="*/ 3867634 h 6527758"/>
                    <a:gd name="connsiteX1438" fmla="*/ 3767182 w 5484290"/>
                    <a:gd name="connsiteY1438" fmla="*/ 3766005 h 6527758"/>
                    <a:gd name="connsiteX1439" fmla="*/ 3773886 w 5484290"/>
                    <a:gd name="connsiteY1439" fmla="*/ 3747239 h 6527758"/>
                    <a:gd name="connsiteX1440" fmla="*/ 3812954 w 5484290"/>
                    <a:gd name="connsiteY1440" fmla="*/ 3726810 h 6527758"/>
                    <a:gd name="connsiteX1441" fmla="*/ 3968774 w 5484290"/>
                    <a:gd name="connsiteY1441" fmla="*/ 3798337 h 6527758"/>
                    <a:gd name="connsiteX1442" fmla="*/ 3987646 w 5484290"/>
                    <a:gd name="connsiteY1442" fmla="*/ 3819625 h 6527758"/>
                    <a:gd name="connsiteX1443" fmla="*/ 4003500 w 5484290"/>
                    <a:gd name="connsiteY1443" fmla="*/ 3834545 h 6527758"/>
                    <a:gd name="connsiteX1444" fmla="*/ 4020432 w 5484290"/>
                    <a:gd name="connsiteY1444" fmla="*/ 3816789 h 6527758"/>
                    <a:gd name="connsiteX1445" fmla="*/ 4025370 w 5484290"/>
                    <a:gd name="connsiteY1445" fmla="*/ 3788137 h 6527758"/>
                    <a:gd name="connsiteX1446" fmla="*/ 4076180 w 5484290"/>
                    <a:gd name="connsiteY1446" fmla="*/ 3771902 h 6527758"/>
                    <a:gd name="connsiteX1447" fmla="*/ 4141266 w 5484290"/>
                    <a:gd name="connsiteY1447" fmla="*/ 3826889 h 6527758"/>
                    <a:gd name="connsiteX1448" fmla="*/ 4194850 w 5484290"/>
                    <a:gd name="connsiteY1448" fmla="*/ 3828836 h 6527758"/>
                    <a:gd name="connsiteX1449" fmla="*/ 4246492 w 5484290"/>
                    <a:gd name="connsiteY1449" fmla="*/ 3791739 h 6527758"/>
                    <a:gd name="connsiteX1450" fmla="*/ 4268204 w 5484290"/>
                    <a:gd name="connsiteY1450" fmla="*/ 3771723 h 6527758"/>
                    <a:gd name="connsiteX1451" fmla="*/ 4360174 w 5484290"/>
                    <a:gd name="connsiteY1451" fmla="*/ 3710679 h 6527758"/>
                    <a:gd name="connsiteX1452" fmla="*/ 4319582 w 5484290"/>
                    <a:gd name="connsiteY1452" fmla="*/ 3690891 h 6527758"/>
                    <a:gd name="connsiteX1453" fmla="*/ 4274968 w 5484290"/>
                    <a:gd name="connsiteY1453" fmla="*/ 3674955 h 6527758"/>
                    <a:gd name="connsiteX1454" fmla="*/ 4212324 w 5484290"/>
                    <a:gd name="connsiteY1454" fmla="*/ 3653901 h 6527758"/>
                    <a:gd name="connsiteX1455" fmla="*/ 4141798 w 5484290"/>
                    <a:gd name="connsiteY1455" fmla="*/ 3632677 h 6527758"/>
                    <a:gd name="connsiteX1456" fmla="*/ 4159838 w 5484290"/>
                    <a:gd name="connsiteY1456" fmla="*/ 3674828 h 6527758"/>
                    <a:gd name="connsiteX1457" fmla="*/ 4178728 w 5484290"/>
                    <a:gd name="connsiteY1457" fmla="*/ 3751665 h 6527758"/>
                    <a:gd name="connsiteX1458" fmla="*/ 4104778 w 5484290"/>
                    <a:gd name="connsiteY1458" fmla="*/ 3780794 h 6527758"/>
                    <a:gd name="connsiteX1459" fmla="*/ 4044058 w 5484290"/>
                    <a:gd name="connsiteY1459" fmla="*/ 3743236 h 6527758"/>
                    <a:gd name="connsiteX1460" fmla="*/ 4043546 w 5484290"/>
                    <a:gd name="connsiteY1460" fmla="*/ 3711314 h 6527758"/>
                    <a:gd name="connsiteX1461" fmla="*/ 4062970 w 5484290"/>
                    <a:gd name="connsiteY1461" fmla="*/ 3612455 h 6527758"/>
                    <a:gd name="connsiteX1462" fmla="*/ 4004078 w 5484290"/>
                    <a:gd name="connsiteY1462" fmla="*/ 3525297 h 6527758"/>
                    <a:gd name="connsiteX1463" fmla="*/ 3993336 w 5484290"/>
                    <a:gd name="connsiteY1463" fmla="*/ 3492366 h 6527758"/>
                    <a:gd name="connsiteX1464" fmla="*/ 3970836 w 5484290"/>
                    <a:gd name="connsiteY1464" fmla="*/ 3399692 h 6527758"/>
                    <a:gd name="connsiteX1465" fmla="*/ 3975926 w 5484290"/>
                    <a:gd name="connsiteY1465" fmla="*/ 3307615 h 6527758"/>
                    <a:gd name="connsiteX1466" fmla="*/ 3949754 w 5484290"/>
                    <a:gd name="connsiteY1466" fmla="*/ 3277108 h 6527758"/>
                    <a:gd name="connsiteX1467" fmla="*/ 3905132 w 5484290"/>
                    <a:gd name="connsiteY1467" fmla="*/ 3242655 h 6527758"/>
                    <a:gd name="connsiteX1468" fmla="*/ 3911380 w 5484290"/>
                    <a:gd name="connsiteY1468" fmla="*/ 3095449 h 6527758"/>
                    <a:gd name="connsiteX1469" fmla="*/ 3907008 w 5484290"/>
                    <a:gd name="connsiteY1469" fmla="*/ 3059503 h 6527758"/>
                    <a:gd name="connsiteX1470" fmla="*/ 3911352 w 5484290"/>
                    <a:gd name="connsiteY1470" fmla="*/ 3002867 h 6527758"/>
                    <a:gd name="connsiteX1471" fmla="*/ 3935230 w 5484290"/>
                    <a:gd name="connsiteY1471" fmla="*/ 2936016 h 6527758"/>
                    <a:gd name="connsiteX1472" fmla="*/ 3935898 w 5484290"/>
                    <a:gd name="connsiteY1472" fmla="*/ 2923030 h 6527758"/>
                    <a:gd name="connsiteX1473" fmla="*/ 3986586 w 5484290"/>
                    <a:gd name="connsiteY1473" fmla="*/ 2781119 h 6527758"/>
                    <a:gd name="connsiteX1474" fmla="*/ 3979030 w 5484290"/>
                    <a:gd name="connsiteY1474" fmla="*/ 2746680 h 6527758"/>
                    <a:gd name="connsiteX1475" fmla="*/ 3940706 w 5484290"/>
                    <a:gd name="connsiteY1475" fmla="*/ 2731669 h 6527758"/>
                    <a:gd name="connsiteX1476" fmla="*/ 3910764 w 5484290"/>
                    <a:gd name="connsiteY1476" fmla="*/ 2711717 h 6527758"/>
                    <a:gd name="connsiteX1477" fmla="*/ 3897254 w 5484290"/>
                    <a:gd name="connsiteY1477" fmla="*/ 2679119 h 6527758"/>
                    <a:gd name="connsiteX1478" fmla="*/ 3841306 w 5484290"/>
                    <a:gd name="connsiteY1478" fmla="*/ 2620784 h 6527758"/>
                    <a:gd name="connsiteX1479" fmla="*/ 3795274 w 5484290"/>
                    <a:gd name="connsiteY1479" fmla="*/ 2634758 h 6527758"/>
                    <a:gd name="connsiteX1480" fmla="*/ 3718762 w 5484290"/>
                    <a:gd name="connsiteY1480" fmla="*/ 2785961 h 6527758"/>
                    <a:gd name="connsiteX1481" fmla="*/ 3675672 w 5484290"/>
                    <a:gd name="connsiteY1481" fmla="*/ 2828758 h 6527758"/>
                    <a:gd name="connsiteX1482" fmla="*/ 3643720 w 5484290"/>
                    <a:gd name="connsiteY1482" fmla="*/ 2810732 h 6527758"/>
                    <a:gd name="connsiteX1483" fmla="*/ 3683352 w 5484290"/>
                    <a:gd name="connsiteY1483" fmla="*/ 2707190 h 6527758"/>
                    <a:gd name="connsiteX1484" fmla="*/ 3692812 w 5484290"/>
                    <a:gd name="connsiteY1484" fmla="*/ 2651058 h 6527758"/>
                    <a:gd name="connsiteX1485" fmla="*/ 3640778 w 5484290"/>
                    <a:gd name="connsiteY1485" fmla="*/ 2500227 h 6527758"/>
                    <a:gd name="connsiteX1486" fmla="*/ 3617622 w 5484290"/>
                    <a:gd name="connsiteY1486" fmla="*/ 2457571 h 6527758"/>
                    <a:gd name="connsiteX1487" fmla="*/ 3618526 w 5484290"/>
                    <a:gd name="connsiteY1487" fmla="*/ 2395739 h 6527758"/>
                    <a:gd name="connsiteX1488" fmla="*/ 3621194 w 5484290"/>
                    <a:gd name="connsiteY1488" fmla="*/ 2343794 h 6527758"/>
                    <a:gd name="connsiteX1489" fmla="*/ 3615638 w 5484290"/>
                    <a:gd name="connsiteY1489" fmla="*/ 2270397 h 6527758"/>
                    <a:gd name="connsiteX1490" fmla="*/ 3632642 w 5484290"/>
                    <a:gd name="connsiteY1490" fmla="*/ 2211670 h 6527758"/>
                    <a:gd name="connsiteX1491" fmla="*/ 3586354 w 5484290"/>
                    <a:gd name="connsiteY1491" fmla="*/ 2200426 h 6527758"/>
                    <a:gd name="connsiteX1492" fmla="*/ 3566300 w 5484290"/>
                    <a:gd name="connsiteY1492" fmla="*/ 2160201 h 6527758"/>
                    <a:gd name="connsiteX1493" fmla="*/ 3580626 w 5484290"/>
                    <a:gd name="connsiteY1493" fmla="*/ 2116388 h 6527758"/>
                    <a:gd name="connsiteX1494" fmla="*/ 3596368 w 5484290"/>
                    <a:gd name="connsiteY1494" fmla="*/ 2042663 h 6527758"/>
                    <a:gd name="connsiteX1495" fmla="*/ 3598960 w 5484290"/>
                    <a:gd name="connsiteY1495" fmla="*/ 2013172 h 6527758"/>
                    <a:gd name="connsiteX1496" fmla="*/ 3614658 w 5484290"/>
                    <a:gd name="connsiteY1496" fmla="*/ 2012733 h 6527758"/>
                    <a:gd name="connsiteX1497" fmla="*/ 3615034 w 5484290"/>
                    <a:gd name="connsiteY1497" fmla="*/ 2012964 h 6527758"/>
                    <a:gd name="connsiteX1498" fmla="*/ 3625124 w 5484290"/>
                    <a:gd name="connsiteY1498" fmla="*/ 2025164 h 6527758"/>
                    <a:gd name="connsiteX1499" fmla="*/ 3645084 w 5484290"/>
                    <a:gd name="connsiteY1499" fmla="*/ 2032293 h 6527758"/>
                    <a:gd name="connsiteX1500" fmla="*/ 3627976 w 5484290"/>
                    <a:gd name="connsiteY1500" fmla="*/ 2020892 h 6527758"/>
                    <a:gd name="connsiteX1501" fmla="*/ 3615034 w 5484290"/>
                    <a:gd name="connsiteY1501" fmla="*/ 2012964 h 6527758"/>
                    <a:gd name="connsiteX1502" fmla="*/ 3614840 w 5484290"/>
                    <a:gd name="connsiteY1502" fmla="*/ 2012729 h 6527758"/>
                    <a:gd name="connsiteX1503" fmla="*/ 3614658 w 5484290"/>
                    <a:gd name="connsiteY1503" fmla="*/ 2012733 h 6527758"/>
                    <a:gd name="connsiteX1504" fmla="*/ 3589146 w 5484290"/>
                    <a:gd name="connsiteY1504" fmla="*/ 1997103 h 6527758"/>
                    <a:gd name="connsiteX1505" fmla="*/ 3566660 w 5484290"/>
                    <a:gd name="connsiteY1505" fmla="*/ 1955349 h 6527758"/>
                    <a:gd name="connsiteX1506" fmla="*/ 3532948 w 5484290"/>
                    <a:gd name="connsiteY1506" fmla="*/ 1945953 h 6527758"/>
                    <a:gd name="connsiteX1507" fmla="*/ 3503106 w 5484290"/>
                    <a:gd name="connsiteY1507" fmla="*/ 1977611 h 6527758"/>
                    <a:gd name="connsiteX1508" fmla="*/ 3372210 w 5484290"/>
                    <a:gd name="connsiteY1508" fmla="*/ 1977143 h 6527758"/>
                    <a:gd name="connsiteX1509" fmla="*/ 3323324 w 5484290"/>
                    <a:gd name="connsiteY1509" fmla="*/ 1976873 h 6527758"/>
                    <a:gd name="connsiteX1510" fmla="*/ 3273424 w 5484290"/>
                    <a:gd name="connsiteY1510" fmla="*/ 1949793 h 6527758"/>
                    <a:gd name="connsiteX1511" fmla="*/ 3197898 w 5484290"/>
                    <a:gd name="connsiteY1511" fmla="*/ 2035224 h 6527758"/>
                    <a:gd name="connsiteX1512" fmla="*/ 3097358 w 5484290"/>
                    <a:gd name="connsiteY1512" fmla="*/ 2035019 h 6527758"/>
                    <a:gd name="connsiteX1513" fmla="*/ 3029940 w 5484290"/>
                    <a:gd name="connsiteY1513" fmla="*/ 2034742 h 6527758"/>
                    <a:gd name="connsiteX1514" fmla="*/ 2981554 w 5484290"/>
                    <a:gd name="connsiteY1514" fmla="*/ 2029361 h 6527758"/>
                    <a:gd name="connsiteX1515" fmla="*/ 2956816 w 5484290"/>
                    <a:gd name="connsiteY1515" fmla="*/ 2024493 h 6527758"/>
                    <a:gd name="connsiteX1516" fmla="*/ 2930480 w 5484290"/>
                    <a:gd name="connsiteY1516" fmla="*/ 2001861 h 6527758"/>
                    <a:gd name="connsiteX1517" fmla="*/ 2898610 w 5484290"/>
                    <a:gd name="connsiteY1517" fmla="*/ 1979898 h 6527758"/>
                    <a:gd name="connsiteX1518" fmla="*/ 2768294 w 5484290"/>
                    <a:gd name="connsiteY1518" fmla="*/ 1951864 h 6527758"/>
                    <a:gd name="connsiteX1519" fmla="*/ 2714368 w 5484290"/>
                    <a:gd name="connsiteY1519" fmla="*/ 1928635 h 6527758"/>
                    <a:gd name="connsiteX1520" fmla="*/ 2662386 w 5484290"/>
                    <a:gd name="connsiteY1520" fmla="*/ 1944451 h 6527758"/>
                    <a:gd name="connsiteX1521" fmla="*/ 2588188 w 5484290"/>
                    <a:gd name="connsiteY1521" fmla="*/ 1985394 h 6527758"/>
                    <a:gd name="connsiteX1522" fmla="*/ 2499548 w 5484290"/>
                    <a:gd name="connsiteY1522" fmla="*/ 1962990 h 6527758"/>
                    <a:gd name="connsiteX1523" fmla="*/ 2462986 w 5484290"/>
                    <a:gd name="connsiteY1523" fmla="*/ 1957865 h 6527758"/>
                    <a:gd name="connsiteX1524" fmla="*/ 2437078 w 5484290"/>
                    <a:gd name="connsiteY1524" fmla="*/ 1971093 h 6527758"/>
                    <a:gd name="connsiteX1525" fmla="*/ 2418472 w 5484290"/>
                    <a:gd name="connsiteY1525" fmla="*/ 1993541 h 6527758"/>
                    <a:gd name="connsiteX1526" fmla="*/ 2347706 w 5484290"/>
                    <a:gd name="connsiteY1526" fmla="*/ 2021163 h 6527758"/>
                    <a:gd name="connsiteX1527" fmla="*/ 2304184 w 5484290"/>
                    <a:gd name="connsiteY1527" fmla="*/ 2009584 h 6527758"/>
                    <a:gd name="connsiteX1528" fmla="*/ 2213294 w 5484290"/>
                    <a:gd name="connsiteY1528" fmla="*/ 2037952 h 6527758"/>
                    <a:gd name="connsiteX1529" fmla="*/ 2163660 w 5484290"/>
                    <a:gd name="connsiteY1529" fmla="*/ 2054607 h 6527758"/>
                    <a:gd name="connsiteX1530" fmla="*/ 2121890 w 5484290"/>
                    <a:gd name="connsiteY1530" fmla="*/ 2015883 h 6527758"/>
                    <a:gd name="connsiteX1531" fmla="*/ 2143564 w 5484290"/>
                    <a:gd name="connsiteY1531" fmla="*/ 1866252 h 6527758"/>
                    <a:gd name="connsiteX1532" fmla="*/ 2074724 w 5484290"/>
                    <a:gd name="connsiteY1532" fmla="*/ 1877370 h 6527758"/>
                    <a:gd name="connsiteX1533" fmla="*/ 2048888 w 5484290"/>
                    <a:gd name="connsiteY1533" fmla="*/ 1849627 h 6527758"/>
                    <a:gd name="connsiteX1534" fmla="*/ 2065732 w 5484290"/>
                    <a:gd name="connsiteY1534" fmla="*/ 1817293 h 6527758"/>
                    <a:gd name="connsiteX1535" fmla="*/ 2125836 w 5484290"/>
                    <a:gd name="connsiteY1535" fmla="*/ 1752801 h 6527758"/>
                    <a:gd name="connsiteX1536" fmla="*/ 2154676 w 5484290"/>
                    <a:gd name="connsiteY1536" fmla="*/ 1731364 h 6527758"/>
                    <a:gd name="connsiteX1537" fmla="*/ 2167432 w 5484290"/>
                    <a:gd name="connsiteY1537" fmla="*/ 1762369 h 6527758"/>
                    <a:gd name="connsiteX1538" fmla="*/ 2172390 w 5484290"/>
                    <a:gd name="connsiteY1538" fmla="*/ 1807782 h 6527758"/>
                    <a:gd name="connsiteX1539" fmla="*/ 2202918 w 5484290"/>
                    <a:gd name="connsiteY1539" fmla="*/ 1818686 h 6527758"/>
                    <a:gd name="connsiteX1540" fmla="*/ 2271586 w 5484290"/>
                    <a:gd name="connsiteY1540" fmla="*/ 1796927 h 6527758"/>
                    <a:gd name="connsiteX1541" fmla="*/ 2298754 w 5484290"/>
                    <a:gd name="connsiteY1541" fmla="*/ 1798696 h 6527758"/>
                    <a:gd name="connsiteX1542" fmla="*/ 2334970 w 5484290"/>
                    <a:gd name="connsiteY1542" fmla="*/ 1764024 h 6527758"/>
                    <a:gd name="connsiteX1543" fmla="*/ 2337732 w 5484290"/>
                    <a:gd name="connsiteY1543" fmla="*/ 1745173 h 6527758"/>
                    <a:gd name="connsiteX1544" fmla="*/ 2323198 w 5484290"/>
                    <a:gd name="connsiteY1544" fmla="*/ 1648732 h 6527758"/>
                    <a:gd name="connsiteX1545" fmla="*/ 2301784 w 5484290"/>
                    <a:gd name="connsiteY1545" fmla="*/ 1541899 h 6527758"/>
                    <a:gd name="connsiteX1546" fmla="*/ 2283328 w 5484290"/>
                    <a:gd name="connsiteY1546" fmla="*/ 1519437 h 6527758"/>
                    <a:gd name="connsiteX1547" fmla="*/ 2225958 w 5484290"/>
                    <a:gd name="connsiteY1547" fmla="*/ 1472497 h 6527758"/>
                    <a:gd name="connsiteX1548" fmla="*/ 2222178 w 5484290"/>
                    <a:gd name="connsiteY1548" fmla="*/ 1446019 h 6527758"/>
                    <a:gd name="connsiteX1549" fmla="*/ 2159952 w 5484290"/>
                    <a:gd name="connsiteY1549" fmla="*/ 1423793 h 6527758"/>
                    <a:gd name="connsiteX1550" fmla="*/ 2093984 w 5484290"/>
                    <a:gd name="connsiteY1550" fmla="*/ 1504703 h 6527758"/>
                    <a:gd name="connsiteX1551" fmla="*/ 2018958 w 5484290"/>
                    <a:gd name="connsiteY1551" fmla="*/ 1585025 h 6527758"/>
                    <a:gd name="connsiteX1552" fmla="*/ 1985094 w 5484290"/>
                    <a:gd name="connsiteY1552" fmla="*/ 1620537 h 6527758"/>
                    <a:gd name="connsiteX1553" fmla="*/ 1934122 w 5484290"/>
                    <a:gd name="connsiteY1553" fmla="*/ 1663164 h 6527758"/>
                    <a:gd name="connsiteX1554" fmla="*/ 1846002 w 5484290"/>
                    <a:gd name="connsiteY1554" fmla="*/ 1691198 h 6527758"/>
                    <a:gd name="connsiteX1555" fmla="*/ 1815392 w 5484290"/>
                    <a:gd name="connsiteY1555" fmla="*/ 1684233 h 6527758"/>
                    <a:gd name="connsiteX1556" fmla="*/ 1781092 w 5484290"/>
                    <a:gd name="connsiteY1556" fmla="*/ 1665368 h 6527758"/>
                    <a:gd name="connsiteX1557" fmla="*/ 1751728 w 5484290"/>
                    <a:gd name="connsiteY1557" fmla="*/ 1617851 h 6527758"/>
                    <a:gd name="connsiteX1558" fmla="*/ 1740820 w 5484290"/>
                    <a:gd name="connsiteY1558" fmla="*/ 1592795 h 6527758"/>
                    <a:gd name="connsiteX1559" fmla="*/ 1714250 w 5484290"/>
                    <a:gd name="connsiteY1559" fmla="*/ 1562532 h 6527758"/>
                    <a:gd name="connsiteX1560" fmla="*/ 1718514 w 5484290"/>
                    <a:gd name="connsiteY1560" fmla="*/ 1585549 h 6527758"/>
                    <a:gd name="connsiteX1561" fmla="*/ 1683792 w 5484290"/>
                    <a:gd name="connsiteY1561" fmla="*/ 1704823 h 6527758"/>
                    <a:gd name="connsiteX1562" fmla="*/ 1663196 w 5484290"/>
                    <a:gd name="connsiteY1562" fmla="*/ 1729388 h 6527758"/>
                    <a:gd name="connsiteX1563" fmla="*/ 1512460 w 5484290"/>
                    <a:gd name="connsiteY1563" fmla="*/ 1772641 h 6527758"/>
                    <a:gd name="connsiteX1564" fmla="*/ 1491494 w 5484290"/>
                    <a:gd name="connsiteY1564" fmla="*/ 1765152 h 6527758"/>
                    <a:gd name="connsiteX1565" fmla="*/ 1443190 w 5484290"/>
                    <a:gd name="connsiteY1565" fmla="*/ 1676075 h 6527758"/>
                    <a:gd name="connsiteX1566" fmla="*/ 1420462 w 5484290"/>
                    <a:gd name="connsiteY1566" fmla="*/ 1629385 h 6527758"/>
                    <a:gd name="connsiteX1567" fmla="*/ 1411986 w 5484290"/>
                    <a:gd name="connsiteY1567" fmla="*/ 1561184 h 6527758"/>
                    <a:gd name="connsiteX1568" fmla="*/ 1418902 w 5484290"/>
                    <a:gd name="connsiteY1568" fmla="*/ 1519763 h 6527758"/>
                    <a:gd name="connsiteX1569" fmla="*/ 1417394 w 5484290"/>
                    <a:gd name="connsiteY1569" fmla="*/ 1488133 h 6527758"/>
                    <a:gd name="connsiteX1570" fmla="*/ 1432558 w 5484290"/>
                    <a:gd name="connsiteY1570" fmla="*/ 1459467 h 6527758"/>
                    <a:gd name="connsiteX1571" fmla="*/ 1455830 w 5484290"/>
                    <a:gd name="connsiteY1571" fmla="*/ 1453148 h 6527758"/>
                    <a:gd name="connsiteX1572" fmla="*/ 1485248 w 5484290"/>
                    <a:gd name="connsiteY1572" fmla="*/ 1451686 h 6527758"/>
                    <a:gd name="connsiteX1573" fmla="*/ 1573800 w 5484290"/>
                    <a:gd name="connsiteY1573" fmla="*/ 1435434 h 6527758"/>
                    <a:gd name="connsiteX1574" fmla="*/ 1663494 w 5484290"/>
                    <a:gd name="connsiteY1574" fmla="*/ 1467472 h 6527758"/>
                    <a:gd name="connsiteX1575" fmla="*/ 1683410 w 5484290"/>
                    <a:gd name="connsiteY1575" fmla="*/ 1516980 h 6527758"/>
                    <a:gd name="connsiteX1576" fmla="*/ 1705170 w 5484290"/>
                    <a:gd name="connsiteY1576" fmla="*/ 1548503 h 6527758"/>
                    <a:gd name="connsiteX1577" fmla="*/ 1694592 w 5484290"/>
                    <a:gd name="connsiteY1577" fmla="*/ 1503548 h 6527758"/>
                    <a:gd name="connsiteX1578" fmla="*/ 1683346 w 5484290"/>
                    <a:gd name="connsiteY1578" fmla="*/ 1475727 h 6527758"/>
                    <a:gd name="connsiteX1579" fmla="*/ 1726192 w 5484290"/>
                    <a:gd name="connsiteY1579" fmla="*/ 1463259 h 6527758"/>
                    <a:gd name="connsiteX1580" fmla="*/ 1734746 w 5484290"/>
                    <a:gd name="connsiteY1580" fmla="*/ 1468960 h 6527758"/>
                    <a:gd name="connsiteX1581" fmla="*/ 1745914 w 5484290"/>
                    <a:gd name="connsiteY1581" fmla="*/ 1519235 h 6527758"/>
                    <a:gd name="connsiteX1582" fmla="*/ 1804976 w 5484290"/>
                    <a:gd name="connsiteY1582" fmla="*/ 1617034 h 6527758"/>
                    <a:gd name="connsiteX1583" fmla="*/ 1822922 w 5484290"/>
                    <a:gd name="connsiteY1583" fmla="*/ 1626089 h 6527758"/>
                    <a:gd name="connsiteX1584" fmla="*/ 1930408 w 5484290"/>
                    <a:gd name="connsiteY1584" fmla="*/ 1577200 h 6527758"/>
                    <a:gd name="connsiteX1585" fmla="*/ 2015840 w 5484290"/>
                    <a:gd name="connsiteY1585" fmla="*/ 1527044 h 6527758"/>
                    <a:gd name="connsiteX1586" fmla="*/ 2049794 w 5484290"/>
                    <a:gd name="connsiteY1586" fmla="*/ 1506112 h 6527758"/>
                    <a:gd name="connsiteX1587" fmla="*/ 2067388 w 5484290"/>
                    <a:gd name="connsiteY1587" fmla="*/ 1456853 h 6527758"/>
                    <a:gd name="connsiteX1588" fmla="*/ 2100412 w 5484290"/>
                    <a:gd name="connsiteY1588" fmla="*/ 1405170 h 6527758"/>
                    <a:gd name="connsiteX1589" fmla="*/ 2097386 w 5484290"/>
                    <a:gd name="connsiteY1589" fmla="*/ 1380285 h 6527758"/>
                    <a:gd name="connsiteX1590" fmla="*/ 2081858 w 5484290"/>
                    <a:gd name="connsiteY1590" fmla="*/ 1331098 h 6527758"/>
                    <a:gd name="connsiteX1591" fmla="*/ 2104914 w 5484290"/>
                    <a:gd name="connsiteY1591" fmla="*/ 1322142 h 6527758"/>
                    <a:gd name="connsiteX1592" fmla="*/ 2190450 w 5484290"/>
                    <a:gd name="connsiteY1592" fmla="*/ 1342115 h 6527758"/>
                    <a:gd name="connsiteX1593" fmla="*/ 2219042 w 5484290"/>
                    <a:gd name="connsiteY1593" fmla="*/ 1332491 h 6527758"/>
                    <a:gd name="connsiteX1594" fmla="*/ 2256184 w 5484290"/>
                    <a:gd name="connsiteY1594" fmla="*/ 1312365 h 6527758"/>
                    <a:gd name="connsiteX1595" fmla="*/ 1232134 w 5484290"/>
                    <a:gd name="connsiteY1595" fmla="*/ 1182086 h 6527758"/>
                    <a:gd name="connsiteX1596" fmla="*/ 1250378 w 5484290"/>
                    <a:gd name="connsiteY1596" fmla="*/ 1185689 h 6527758"/>
                    <a:gd name="connsiteX1597" fmla="*/ 1336620 w 5484290"/>
                    <a:gd name="connsiteY1597" fmla="*/ 1233683 h 6527758"/>
                    <a:gd name="connsiteX1598" fmla="*/ 1464072 w 5484290"/>
                    <a:gd name="connsiteY1598" fmla="*/ 1273919 h 6527758"/>
                    <a:gd name="connsiteX1599" fmla="*/ 1566676 w 5484290"/>
                    <a:gd name="connsiteY1599" fmla="*/ 1313212 h 6527758"/>
                    <a:gd name="connsiteX1600" fmla="*/ 1594226 w 5484290"/>
                    <a:gd name="connsiteY1600" fmla="*/ 1336275 h 6527758"/>
                    <a:gd name="connsiteX1601" fmla="*/ 1633706 w 5484290"/>
                    <a:gd name="connsiteY1601" fmla="*/ 1374178 h 6527758"/>
                    <a:gd name="connsiteX1602" fmla="*/ 1646338 w 5484290"/>
                    <a:gd name="connsiteY1602" fmla="*/ 1431579 h 6527758"/>
                    <a:gd name="connsiteX1603" fmla="*/ 1573554 w 5484290"/>
                    <a:gd name="connsiteY1603" fmla="*/ 1420126 h 6527758"/>
                    <a:gd name="connsiteX1604" fmla="*/ 1391744 w 5484290"/>
                    <a:gd name="connsiteY1604" fmla="*/ 1431876 h 6527758"/>
                    <a:gd name="connsiteX1605" fmla="*/ 1302124 w 5484290"/>
                    <a:gd name="connsiteY1605" fmla="*/ 1471266 h 6527758"/>
                    <a:gd name="connsiteX1606" fmla="*/ 1299128 w 5484290"/>
                    <a:gd name="connsiteY1606" fmla="*/ 1470240 h 6527758"/>
                    <a:gd name="connsiteX1607" fmla="*/ 1302702 w 5484290"/>
                    <a:gd name="connsiteY1607" fmla="*/ 1475720 h 6527758"/>
                    <a:gd name="connsiteX1608" fmla="*/ 1221466 w 5484290"/>
                    <a:gd name="connsiteY1608" fmla="*/ 1516990 h 6527758"/>
                    <a:gd name="connsiteX1609" fmla="*/ 1219990 w 5484290"/>
                    <a:gd name="connsiteY1609" fmla="*/ 1515356 h 6527758"/>
                    <a:gd name="connsiteX1610" fmla="*/ 1219896 w 5484290"/>
                    <a:gd name="connsiteY1610" fmla="*/ 1515940 h 6527758"/>
                    <a:gd name="connsiteX1611" fmla="*/ 1159838 w 5484290"/>
                    <a:gd name="connsiteY1611" fmla="*/ 1576467 h 6527758"/>
                    <a:gd name="connsiteX1612" fmla="*/ 1125870 w 5484290"/>
                    <a:gd name="connsiteY1612" fmla="*/ 1615901 h 6527758"/>
                    <a:gd name="connsiteX1613" fmla="*/ 1061112 w 5484290"/>
                    <a:gd name="connsiteY1613" fmla="*/ 1674749 h 6527758"/>
                    <a:gd name="connsiteX1614" fmla="*/ 1021522 w 5484290"/>
                    <a:gd name="connsiteY1614" fmla="*/ 1718788 h 6527758"/>
                    <a:gd name="connsiteX1615" fmla="*/ 958412 w 5484290"/>
                    <a:gd name="connsiteY1615" fmla="*/ 1735911 h 6527758"/>
                    <a:gd name="connsiteX1616" fmla="*/ 860966 w 5484290"/>
                    <a:gd name="connsiteY1616" fmla="*/ 1752673 h 6527758"/>
                    <a:gd name="connsiteX1617" fmla="*/ 808072 w 5484290"/>
                    <a:gd name="connsiteY1617" fmla="*/ 1733780 h 6527758"/>
                    <a:gd name="connsiteX1618" fmla="*/ 765322 w 5484290"/>
                    <a:gd name="connsiteY1618" fmla="*/ 1701320 h 6527758"/>
                    <a:gd name="connsiteX1619" fmla="*/ 727138 w 5484290"/>
                    <a:gd name="connsiteY1619" fmla="*/ 1715448 h 6527758"/>
                    <a:gd name="connsiteX1620" fmla="*/ 685240 w 5484290"/>
                    <a:gd name="connsiteY1620" fmla="*/ 1814196 h 6527758"/>
                    <a:gd name="connsiteX1621" fmla="*/ 693318 w 5484290"/>
                    <a:gd name="connsiteY1621" fmla="*/ 1843527 h 6527758"/>
                    <a:gd name="connsiteX1622" fmla="*/ 712694 w 5484290"/>
                    <a:gd name="connsiteY1622" fmla="*/ 1822680 h 6527758"/>
                    <a:gd name="connsiteX1623" fmla="*/ 756728 w 5484290"/>
                    <a:gd name="connsiteY1623" fmla="*/ 1773619 h 6527758"/>
                    <a:gd name="connsiteX1624" fmla="*/ 789060 w 5484290"/>
                    <a:gd name="connsiteY1624" fmla="*/ 1794424 h 6527758"/>
                    <a:gd name="connsiteX1625" fmla="*/ 744136 w 5484290"/>
                    <a:gd name="connsiteY1625" fmla="*/ 1886800 h 6527758"/>
                    <a:gd name="connsiteX1626" fmla="*/ 691008 w 5484290"/>
                    <a:gd name="connsiteY1626" fmla="*/ 1898236 h 6527758"/>
                    <a:gd name="connsiteX1627" fmla="*/ 633950 w 5484290"/>
                    <a:gd name="connsiteY1627" fmla="*/ 1928100 h 6527758"/>
                    <a:gd name="connsiteX1628" fmla="*/ 540789 w 5484290"/>
                    <a:gd name="connsiteY1628" fmla="*/ 2062748 h 6527758"/>
                    <a:gd name="connsiteX1629" fmla="*/ 526617 w 5484290"/>
                    <a:gd name="connsiteY1629" fmla="*/ 2080165 h 6527758"/>
                    <a:gd name="connsiteX1630" fmla="*/ 508998 w 5484290"/>
                    <a:gd name="connsiteY1630" fmla="*/ 2207417 h 6527758"/>
                    <a:gd name="connsiteX1631" fmla="*/ 492243 w 5484290"/>
                    <a:gd name="connsiteY1631" fmla="*/ 2254323 h 6527758"/>
                    <a:gd name="connsiteX1632" fmla="*/ 482192 w 5484290"/>
                    <a:gd name="connsiteY1632" fmla="*/ 2167432 h 6527758"/>
                    <a:gd name="connsiteX1633" fmla="*/ 489492 w 5484290"/>
                    <a:gd name="connsiteY1633" fmla="*/ 2076490 h 6527758"/>
                    <a:gd name="connsiteX1634" fmla="*/ 532684 w 5484290"/>
                    <a:gd name="connsiteY1634" fmla="*/ 1996386 h 6527758"/>
                    <a:gd name="connsiteX1635" fmla="*/ 563450 w 5484290"/>
                    <a:gd name="connsiteY1635" fmla="*/ 1939940 h 6527758"/>
                    <a:gd name="connsiteX1636" fmla="*/ 578040 w 5484290"/>
                    <a:gd name="connsiteY1636" fmla="*/ 1921352 h 6527758"/>
                    <a:gd name="connsiteX1637" fmla="*/ 662892 w 5484290"/>
                    <a:gd name="connsiteY1637" fmla="*/ 1787702 h 6527758"/>
                    <a:gd name="connsiteX1638" fmla="*/ 705710 w 5484290"/>
                    <a:gd name="connsiteY1638" fmla="*/ 1682672 h 6527758"/>
                    <a:gd name="connsiteX1639" fmla="*/ 807032 w 5484290"/>
                    <a:gd name="connsiteY1639" fmla="*/ 1573417 h 6527758"/>
                    <a:gd name="connsiteX1640" fmla="*/ 855454 w 5484290"/>
                    <a:gd name="connsiteY1640" fmla="*/ 1560301 h 6527758"/>
                    <a:gd name="connsiteX1641" fmla="*/ 876154 w 5484290"/>
                    <a:gd name="connsiteY1641" fmla="*/ 1628518 h 6527758"/>
                    <a:gd name="connsiteX1642" fmla="*/ 869278 w 5484290"/>
                    <a:gd name="connsiteY1642" fmla="*/ 1636639 h 6527758"/>
                    <a:gd name="connsiteX1643" fmla="*/ 860252 w 5484290"/>
                    <a:gd name="connsiteY1643" fmla="*/ 1691595 h 6527758"/>
                    <a:gd name="connsiteX1644" fmla="*/ 904312 w 5484290"/>
                    <a:gd name="connsiteY1644" fmla="*/ 1679565 h 6527758"/>
                    <a:gd name="connsiteX1645" fmla="*/ 967424 w 5484290"/>
                    <a:gd name="connsiteY1645" fmla="*/ 1662441 h 6527758"/>
                    <a:gd name="connsiteX1646" fmla="*/ 996540 w 5484290"/>
                    <a:gd name="connsiteY1646" fmla="*/ 1647717 h 6527758"/>
                    <a:gd name="connsiteX1647" fmla="*/ 986692 w 5484290"/>
                    <a:gd name="connsiteY1647" fmla="*/ 1608499 h 6527758"/>
                    <a:gd name="connsiteX1648" fmla="*/ 946048 w 5484290"/>
                    <a:gd name="connsiteY1648" fmla="*/ 1588694 h 6527758"/>
                    <a:gd name="connsiteX1649" fmla="*/ 921270 w 5484290"/>
                    <a:gd name="connsiteY1649" fmla="*/ 1565298 h 6527758"/>
                    <a:gd name="connsiteX1650" fmla="*/ 924012 w 5484290"/>
                    <a:gd name="connsiteY1650" fmla="*/ 1527933 h 6527758"/>
                    <a:gd name="connsiteX1651" fmla="*/ 958682 w 5484290"/>
                    <a:gd name="connsiteY1651" fmla="*/ 1531060 h 6527758"/>
                    <a:gd name="connsiteX1652" fmla="*/ 994108 w 5484290"/>
                    <a:gd name="connsiteY1652" fmla="*/ 1535781 h 6527758"/>
                    <a:gd name="connsiteX1653" fmla="*/ 1012308 w 5484290"/>
                    <a:gd name="connsiteY1653" fmla="*/ 1514515 h 6527758"/>
                    <a:gd name="connsiteX1654" fmla="*/ 1041410 w 5484290"/>
                    <a:gd name="connsiteY1654" fmla="*/ 1481276 h 6527758"/>
                    <a:gd name="connsiteX1655" fmla="*/ 1054340 w 5484290"/>
                    <a:gd name="connsiteY1655" fmla="*/ 1485895 h 6527758"/>
                    <a:gd name="connsiteX1656" fmla="*/ 1083932 w 5484290"/>
                    <a:gd name="connsiteY1656" fmla="*/ 1544065 h 6527758"/>
                    <a:gd name="connsiteX1657" fmla="*/ 1066636 w 5484290"/>
                    <a:gd name="connsiteY1657" fmla="*/ 1540531 h 6527758"/>
                    <a:gd name="connsiteX1658" fmla="*/ 1040358 w 5484290"/>
                    <a:gd name="connsiteY1658" fmla="*/ 1532467 h 6527758"/>
                    <a:gd name="connsiteX1659" fmla="*/ 1028468 w 5484290"/>
                    <a:gd name="connsiteY1659" fmla="*/ 1573177 h 6527758"/>
                    <a:gd name="connsiteX1660" fmla="*/ 1055342 w 5484290"/>
                    <a:gd name="connsiteY1660" fmla="*/ 1590709 h 6527758"/>
                    <a:gd name="connsiteX1661" fmla="*/ 1086146 w 5484290"/>
                    <a:gd name="connsiteY1661" fmla="*/ 1589812 h 6527758"/>
                    <a:gd name="connsiteX1662" fmla="*/ 1116358 w 5484290"/>
                    <a:gd name="connsiteY1662" fmla="*/ 1579447 h 6527758"/>
                    <a:gd name="connsiteX1663" fmla="*/ 1106266 w 5484290"/>
                    <a:gd name="connsiteY1663" fmla="*/ 1552043 h 6527758"/>
                    <a:gd name="connsiteX1664" fmla="*/ 1089430 w 5484290"/>
                    <a:gd name="connsiteY1664" fmla="*/ 1487850 h 6527758"/>
                    <a:gd name="connsiteX1665" fmla="*/ 1071202 w 5484290"/>
                    <a:gd name="connsiteY1665" fmla="*/ 1472084 h 6527758"/>
                    <a:gd name="connsiteX1666" fmla="*/ 1058854 w 5484290"/>
                    <a:gd name="connsiteY1666" fmla="*/ 1458418 h 6527758"/>
                    <a:gd name="connsiteX1667" fmla="*/ 1077230 w 5484290"/>
                    <a:gd name="connsiteY1667" fmla="*/ 1447791 h 6527758"/>
                    <a:gd name="connsiteX1668" fmla="*/ 1141354 w 5484290"/>
                    <a:gd name="connsiteY1668" fmla="*/ 1438963 h 6527758"/>
                    <a:gd name="connsiteX1669" fmla="*/ 1147434 w 5484290"/>
                    <a:gd name="connsiteY1669" fmla="*/ 1373700 h 6527758"/>
                    <a:gd name="connsiteX1670" fmla="*/ 1143382 w 5484290"/>
                    <a:gd name="connsiteY1670" fmla="*/ 1340519 h 6527758"/>
                    <a:gd name="connsiteX1671" fmla="*/ 1177956 w 5484290"/>
                    <a:gd name="connsiteY1671" fmla="*/ 1329068 h 6527758"/>
                    <a:gd name="connsiteX1672" fmla="*/ 1191738 w 5484290"/>
                    <a:gd name="connsiteY1672" fmla="*/ 1349858 h 6527758"/>
                    <a:gd name="connsiteX1673" fmla="*/ 1212734 w 5484290"/>
                    <a:gd name="connsiteY1673" fmla="*/ 1365291 h 6527758"/>
                    <a:gd name="connsiteX1674" fmla="*/ 1292154 w 5484290"/>
                    <a:gd name="connsiteY1674" fmla="*/ 1380436 h 6527758"/>
                    <a:gd name="connsiteX1675" fmla="*/ 1315908 w 5484290"/>
                    <a:gd name="connsiteY1675" fmla="*/ 1377021 h 6527758"/>
                    <a:gd name="connsiteX1676" fmla="*/ 1305314 w 5484290"/>
                    <a:gd name="connsiteY1676" fmla="*/ 1354725 h 6527758"/>
                    <a:gd name="connsiteX1677" fmla="*/ 1316690 w 5484290"/>
                    <a:gd name="connsiteY1677" fmla="*/ 1300609 h 6527758"/>
                    <a:gd name="connsiteX1678" fmla="*/ 1321784 w 5484290"/>
                    <a:gd name="connsiteY1678" fmla="*/ 1264085 h 6527758"/>
                    <a:gd name="connsiteX1679" fmla="*/ 1294992 w 5484290"/>
                    <a:gd name="connsiteY1679" fmla="*/ 1242614 h 6527758"/>
                    <a:gd name="connsiteX1680" fmla="*/ 1288208 w 5484290"/>
                    <a:gd name="connsiteY1680" fmla="*/ 1265314 h 6527758"/>
                    <a:gd name="connsiteX1681" fmla="*/ 1284872 w 5484290"/>
                    <a:gd name="connsiteY1681" fmla="*/ 1293212 h 6527758"/>
                    <a:gd name="connsiteX1682" fmla="*/ 1255484 w 5484290"/>
                    <a:gd name="connsiteY1682" fmla="*/ 1282715 h 6527758"/>
                    <a:gd name="connsiteX1683" fmla="*/ 1212736 w 5484290"/>
                    <a:gd name="connsiteY1683" fmla="*/ 1250257 h 6527758"/>
                    <a:gd name="connsiteX1684" fmla="*/ 1196588 w 5484290"/>
                    <a:gd name="connsiteY1684" fmla="*/ 1210111 h 6527758"/>
                    <a:gd name="connsiteX1685" fmla="*/ 1232134 w 5484290"/>
                    <a:gd name="connsiteY1685" fmla="*/ 1182086 h 6527758"/>
                    <a:gd name="connsiteX1686" fmla="*/ 2808194 w 5484290"/>
                    <a:gd name="connsiteY1686" fmla="*/ 959615 h 6527758"/>
                    <a:gd name="connsiteX1687" fmla="*/ 2835384 w 5484290"/>
                    <a:gd name="connsiteY1687" fmla="*/ 967463 h 6527758"/>
                    <a:gd name="connsiteX1688" fmla="*/ 2891872 w 5484290"/>
                    <a:gd name="connsiteY1688" fmla="*/ 979689 h 6527758"/>
                    <a:gd name="connsiteX1689" fmla="*/ 3034602 w 5484290"/>
                    <a:gd name="connsiteY1689" fmla="*/ 1013443 h 6527758"/>
                    <a:gd name="connsiteX1690" fmla="*/ 3285262 w 5484290"/>
                    <a:gd name="connsiteY1690" fmla="*/ 1104301 h 6527758"/>
                    <a:gd name="connsiteX1691" fmla="*/ 3344528 w 5484290"/>
                    <a:gd name="connsiteY1691" fmla="*/ 1097641 h 6527758"/>
                    <a:gd name="connsiteX1692" fmla="*/ 3387616 w 5484290"/>
                    <a:gd name="connsiteY1692" fmla="*/ 1091828 h 6527758"/>
                    <a:gd name="connsiteX1693" fmla="*/ 3656464 w 5484290"/>
                    <a:gd name="connsiteY1693" fmla="*/ 1179906 h 6527758"/>
                    <a:gd name="connsiteX1694" fmla="*/ 3728120 w 5484290"/>
                    <a:gd name="connsiteY1694" fmla="*/ 1201525 h 6527758"/>
                    <a:gd name="connsiteX1695" fmla="*/ 3810648 w 5484290"/>
                    <a:gd name="connsiteY1695" fmla="*/ 1266784 h 6527758"/>
                    <a:gd name="connsiteX1696" fmla="*/ 3914464 w 5484290"/>
                    <a:gd name="connsiteY1696" fmla="*/ 1331696 h 6527758"/>
                    <a:gd name="connsiteX1697" fmla="*/ 4152540 w 5484290"/>
                    <a:gd name="connsiteY1697" fmla="*/ 1439264 h 6527758"/>
                    <a:gd name="connsiteX1698" fmla="*/ 4172820 w 5484290"/>
                    <a:gd name="connsiteY1698" fmla="*/ 1449158 h 6527758"/>
                    <a:gd name="connsiteX1699" fmla="*/ 4278996 w 5484290"/>
                    <a:gd name="connsiteY1699" fmla="*/ 1496359 h 6527758"/>
                    <a:gd name="connsiteX1700" fmla="*/ 4327100 w 5484290"/>
                    <a:gd name="connsiteY1700" fmla="*/ 1513541 h 6527758"/>
                    <a:gd name="connsiteX1701" fmla="*/ 4441154 w 5484290"/>
                    <a:gd name="connsiteY1701" fmla="*/ 1560906 h 6527758"/>
                    <a:gd name="connsiteX1702" fmla="*/ 4497050 w 5484290"/>
                    <a:gd name="connsiteY1702" fmla="*/ 1582197 h 6527758"/>
                    <a:gd name="connsiteX1703" fmla="*/ 4542216 w 5484290"/>
                    <a:gd name="connsiteY1703" fmla="*/ 1607606 h 6527758"/>
                    <a:gd name="connsiteX1704" fmla="*/ 4605066 w 5484290"/>
                    <a:gd name="connsiteY1704" fmla="*/ 1635357 h 6527758"/>
                    <a:gd name="connsiteX1705" fmla="*/ 4641436 w 5484290"/>
                    <a:gd name="connsiteY1705" fmla="*/ 1648348 h 6527758"/>
                    <a:gd name="connsiteX1706" fmla="*/ 4839386 w 5484290"/>
                    <a:gd name="connsiteY1706" fmla="*/ 1716403 h 6527758"/>
                    <a:gd name="connsiteX1707" fmla="*/ 4895982 w 5484290"/>
                    <a:gd name="connsiteY1707" fmla="*/ 1687585 h 6527758"/>
                    <a:gd name="connsiteX1708" fmla="*/ 4902526 w 5484290"/>
                    <a:gd name="connsiteY1708" fmla="*/ 1676671 h 6527758"/>
                    <a:gd name="connsiteX1709" fmla="*/ 4919416 w 5484290"/>
                    <a:gd name="connsiteY1709" fmla="*/ 1607166 h 6527758"/>
                    <a:gd name="connsiteX1710" fmla="*/ 4916928 w 5484290"/>
                    <a:gd name="connsiteY1710" fmla="*/ 1597001 h 6527758"/>
                    <a:gd name="connsiteX1711" fmla="*/ 4917804 w 5484290"/>
                    <a:gd name="connsiteY1711" fmla="*/ 1589092 h 6527758"/>
                    <a:gd name="connsiteX1712" fmla="*/ 4916046 w 5484290"/>
                    <a:gd name="connsiteY1712" fmla="*/ 1585013 h 6527758"/>
                    <a:gd name="connsiteX1713" fmla="*/ 4901824 w 5484290"/>
                    <a:gd name="connsiteY1713" fmla="*/ 1565399 h 6527758"/>
                    <a:gd name="connsiteX1714" fmla="*/ 4889618 w 5484290"/>
                    <a:gd name="connsiteY1714" fmla="*/ 1543862 h 6527758"/>
                    <a:gd name="connsiteX1715" fmla="*/ 4931598 w 5484290"/>
                    <a:gd name="connsiteY1715" fmla="*/ 1459758 h 6527758"/>
                    <a:gd name="connsiteX1716" fmla="*/ 4964098 w 5484290"/>
                    <a:gd name="connsiteY1716" fmla="*/ 1316774 h 6527758"/>
                    <a:gd name="connsiteX1717" fmla="*/ 4932808 w 5484290"/>
                    <a:gd name="connsiteY1717" fmla="*/ 1281813 h 6527758"/>
                    <a:gd name="connsiteX1718" fmla="*/ 4967716 w 5484290"/>
                    <a:gd name="connsiteY1718" fmla="*/ 1254645 h 6527758"/>
                    <a:gd name="connsiteX1719" fmla="*/ 4991168 w 5484290"/>
                    <a:gd name="connsiteY1719" fmla="*/ 1266984 h 6527758"/>
                    <a:gd name="connsiteX1720" fmla="*/ 5043604 w 5484290"/>
                    <a:gd name="connsiteY1720" fmla="*/ 1350459 h 6527758"/>
                    <a:gd name="connsiteX1721" fmla="*/ 5117806 w 5484290"/>
                    <a:gd name="connsiteY1721" fmla="*/ 1372998 h 6527758"/>
                    <a:gd name="connsiteX1722" fmla="*/ 5138744 w 5484290"/>
                    <a:gd name="connsiteY1722" fmla="*/ 1392370 h 6527758"/>
                    <a:gd name="connsiteX1723" fmla="*/ 5123734 w 5484290"/>
                    <a:gd name="connsiteY1723" fmla="*/ 1412113 h 6527758"/>
                    <a:gd name="connsiteX1724" fmla="*/ 5096302 w 5484290"/>
                    <a:gd name="connsiteY1724" fmla="*/ 1440632 h 6527758"/>
                    <a:gd name="connsiteX1725" fmla="*/ 5139494 w 5484290"/>
                    <a:gd name="connsiteY1725" fmla="*/ 1453417 h 6527758"/>
                    <a:gd name="connsiteX1726" fmla="*/ 5153692 w 5484290"/>
                    <a:gd name="connsiteY1726" fmla="*/ 1454523 h 6527758"/>
                    <a:gd name="connsiteX1727" fmla="*/ 5221240 w 5484290"/>
                    <a:gd name="connsiteY1727" fmla="*/ 1532826 h 6527758"/>
                    <a:gd name="connsiteX1728" fmla="*/ 5206072 w 5484290"/>
                    <a:gd name="connsiteY1728" fmla="*/ 1560441 h 6527758"/>
                    <a:gd name="connsiteX1729" fmla="*/ 5157326 w 5484290"/>
                    <a:gd name="connsiteY1729" fmla="*/ 1607772 h 6527758"/>
                    <a:gd name="connsiteX1730" fmla="*/ 5167518 w 5484290"/>
                    <a:gd name="connsiteY1730" fmla="*/ 1631234 h 6527758"/>
                    <a:gd name="connsiteX1731" fmla="*/ 5194940 w 5484290"/>
                    <a:gd name="connsiteY1731" fmla="*/ 1662169 h 6527758"/>
                    <a:gd name="connsiteX1732" fmla="*/ 5229104 w 5484290"/>
                    <a:gd name="connsiteY1732" fmla="*/ 1711370 h 6527758"/>
                    <a:gd name="connsiteX1733" fmla="*/ 5398800 w 5484290"/>
                    <a:gd name="connsiteY1733" fmla="*/ 1856547 h 6527758"/>
                    <a:gd name="connsiteX1734" fmla="*/ 5484290 w 5484290"/>
                    <a:gd name="connsiteY1734" fmla="*/ 1906902 h 6527758"/>
                    <a:gd name="connsiteX1735" fmla="*/ 5365302 w 5484290"/>
                    <a:gd name="connsiteY1735" fmla="*/ 1872329 h 6527758"/>
                    <a:gd name="connsiteX1736" fmla="*/ 5315672 w 5484290"/>
                    <a:gd name="connsiteY1736" fmla="*/ 1884993 h 6527758"/>
                    <a:gd name="connsiteX1737" fmla="*/ 5305730 w 5484290"/>
                    <a:gd name="connsiteY1737" fmla="*/ 1927686 h 6527758"/>
                    <a:gd name="connsiteX1738" fmla="*/ 5295788 w 5484290"/>
                    <a:gd name="connsiteY1738" fmla="*/ 1970382 h 6527758"/>
                    <a:gd name="connsiteX1739" fmla="*/ 5314906 w 5484290"/>
                    <a:gd name="connsiteY1739" fmla="*/ 2080272 h 6527758"/>
                    <a:gd name="connsiteX1740" fmla="*/ 5331958 w 5484290"/>
                    <a:gd name="connsiteY1740" fmla="*/ 2214529 h 6527758"/>
                    <a:gd name="connsiteX1741" fmla="*/ 5328892 w 5484290"/>
                    <a:gd name="connsiteY1741" fmla="*/ 2249109 h 6527758"/>
                    <a:gd name="connsiteX1742" fmla="*/ 5296318 w 5484290"/>
                    <a:gd name="connsiteY1742" fmla="*/ 2280416 h 6527758"/>
                    <a:gd name="connsiteX1743" fmla="*/ 5247178 w 5484290"/>
                    <a:gd name="connsiteY1743" fmla="*/ 2277987 h 6527758"/>
                    <a:gd name="connsiteX1744" fmla="*/ 5247272 w 5484290"/>
                    <a:gd name="connsiteY1744" fmla="*/ 2278217 h 6527758"/>
                    <a:gd name="connsiteX1745" fmla="*/ 5288454 w 5484290"/>
                    <a:gd name="connsiteY1745" fmla="*/ 2377742 h 6527758"/>
                    <a:gd name="connsiteX1746" fmla="*/ 5333316 w 5484290"/>
                    <a:gd name="connsiteY1746" fmla="*/ 2489182 h 6527758"/>
                    <a:gd name="connsiteX1747" fmla="*/ 5326686 w 5484290"/>
                    <a:gd name="connsiteY1747" fmla="*/ 2504042 h 6527758"/>
                    <a:gd name="connsiteX1748" fmla="*/ 5307420 w 5484290"/>
                    <a:gd name="connsiteY1748" fmla="*/ 2483908 h 6527758"/>
                    <a:gd name="connsiteX1749" fmla="*/ 5278572 w 5484290"/>
                    <a:gd name="connsiteY1749" fmla="*/ 2505409 h 6527758"/>
                    <a:gd name="connsiteX1750" fmla="*/ 5267076 w 5484290"/>
                    <a:gd name="connsiteY1750" fmla="*/ 2526482 h 6527758"/>
                    <a:gd name="connsiteX1751" fmla="*/ 5259262 w 5484290"/>
                    <a:gd name="connsiteY1751" fmla="*/ 2559472 h 6527758"/>
                    <a:gd name="connsiteX1752" fmla="*/ 5205010 w 5484290"/>
                    <a:gd name="connsiteY1752" fmla="*/ 2589128 h 6527758"/>
                    <a:gd name="connsiteX1753" fmla="*/ 5186744 w 5484290"/>
                    <a:gd name="connsiteY1753" fmla="*/ 2577303 h 6527758"/>
                    <a:gd name="connsiteX1754" fmla="*/ 5175292 w 5484290"/>
                    <a:gd name="connsiteY1754" fmla="*/ 2524178 h 6527758"/>
                    <a:gd name="connsiteX1755" fmla="*/ 5187390 w 5484290"/>
                    <a:gd name="connsiteY1755" fmla="*/ 2475490 h 6527758"/>
                    <a:gd name="connsiteX1756" fmla="*/ 5187918 w 5484290"/>
                    <a:gd name="connsiteY1756" fmla="*/ 2433272 h 6527758"/>
                    <a:gd name="connsiteX1757" fmla="*/ 5177272 w 5484290"/>
                    <a:gd name="connsiteY1757" fmla="*/ 2433445 h 6527758"/>
                    <a:gd name="connsiteX1758" fmla="*/ 5150450 w 5484290"/>
                    <a:gd name="connsiteY1758" fmla="*/ 2434466 h 6527758"/>
                    <a:gd name="connsiteX1759" fmla="*/ 5161612 w 5484290"/>
                    <a:gd name="connsiteY1759" fmla="*/ 2410623 h 6527758"/>
                    <a:gd name="connsiteX1760" fmla="*/ 5174292 w 5484290"/>
                    <a:gd name="connsiteY1760" fmla="*/ 2371420 h 6527758"/>
                    <a:gd name="connsiteX1761" fmla="*/ 5141870 w 5484290"/>
                    <a:gd name="connsiteY1761" fmla="*/ 2339961 h 6527758"/>
                    <a:gd name="connsiteX1762" fmla="*/ 5122258 w 5484290"/>
                    <a:gd name="connsiteY1762" fmla="*/ 2335606 h 6527758"/>
                    <a:gd name="connsiteX1763" fmla="*/ 5084606 w 5484290"/>
                    <a:gd name="connsiteY1763" fmla="*/ 2363239 h 6527758"/>
                    <a:gd name="connsiteX1764" fmla="*/ 5111550 w 5484290"/>
                    <a:gd name="connsiteY1764" fmla="*/ 2447075 h 6527758"/>
                    <a:gd name="connsiteX1765" fmla="*/ 5117814 w 5484290"/>
                    <a:gd name="connsiteY1765" fmla="*/ 2485094 h 6527758"/>
                    <a:gd name="connsiteX1766" fmla="*/ 5140320 w 5484290"/>
                    <a:gd name="connsiteY1766" fmla="*/ 2555419 h 6527758"/>
                    <a:gd name="connsiteX1767" fmla="*/ 5231964 w 5484290"/>
                    <a:gd name="connsiteY1767" fmla="*/ 2654415 h 6527758"/>
                    <a:gd name="connsiteX1768" fmla="*/ 5241596 w 5484290"/>
                    <a:gd name="connsiteY1768" fmla="*/ 2664482 h 6527758"/>
                    <a:gd name="connsiteX1769" fmla="*/ 5312456 w 5484290"/>
                    <a:gd name="connsiteY1769" fmla="*/ 2758704 h 6527758"/>
                    <a:gd name="connsiteX1770" fmla="*/ 5266150 w 5484290"/>
                    <a:gd name="connsiteY1770" fmla="*/ 2821677 h 6527758"/>
                    <a:gd name="connsiteX1771" fmla="*/ 5178618 w 5484290"/>
                    <a:gd name="connsiteY1771" fmla="*/ 2859323 h 6527758"/>
                    <a:gd name="connsiteX1772" fmla="*/ 5165786 w 5484290"/>
                    <a:gd name="connsiteY1772" fmla="*/ 2869317 h 6527758"/>
                    <a:gd name="connsiteX1773" fmla="*/ 5154946 w 5484290"/>
                    <a:gd name="connsiteY1773" fmla="*/ 2914479 h 6527758"/>
                    <a:gd name="connsiteX1774" fmla="*/ 5155302 w 5484290"/>
                    <a:gd name="connsiteY1774" fmla="*/ 3024599 h 6527758"/>
                    <a:gd name="connsiteX1775" fmla="*/ 5150738 w 5484290"/>
                    <a:gd name="connsiteY1775" fmla="*/ 3089231 h 6527758"/>
                    <a:gd name="connsiteX1776" fmla="*/ 5150552 w 5484290"/>
                    <a:gd name="connsiteY1776" fmla="*/ 3115670 h 6527758"/>
                    <a:gd name="connsiteX1777" fmla="*/ 5122170 w 5484290"/>
                    <a:gd name="connsiteY1777" fmla="*/ 3061799 h 6527758"/>
                    <a:gd name="connsiteX1778" fmla="*/ 5092204 w 5484290"/>
                    <a:gd name="connsiteY1778" fmla="*/ 2990134 h 6527758"/>
                    <a:gd name="connsiteX1779" fmla="*/ 5063882 w 5484290"/>
                    <a:gd name="connsiteY1779" fmla="*/ 2969416 h 6527758"/>
                    <a:gd name="connsiteX1780" fmla="*/ 5043764 w 5484290"/>
                    <a:gd name="connsiteY1780" fmla="*/ 2970182 h 6527758"/>
                    <a:gd name="connsiteX1781" fmla="*/ 4995466 w 5484290"/>
                    <a:gd name="connsiteY1781" fmla="*/ 2997989 h 6527758"/>
                    <a:gd name="connsiteX1782" fmla="*/ 4979870 w 5484290"/>
                    <a:gd name="connsiteY1782" fmla="*/ 3008321 h 6527758"/>
                    <a:gd name="connsiteX1783" fmla="*/ 4923940 w 5484290"/>
                    <a:gd name="connsiteY1783" fmla="*/ 3042677 h 6527758"/>
                    <a:gd name="connsiteX1784" fmla="*/ 4870790 w 5484290"/>
                    <a:gd name="connsiteY1784" fmla="*/ 3058148 h 6527758"/>
                    <a:gd name="connsiteX1785" fmla="*/ 4861356 w 5484290"/>
                    <a:gd name="connsiteY1785" fmla="*/ 3063724 h 6527758"/>
                    <a:gd name="connsiteX1786" fmla="*/ 4850672 w 5484290"/>
                    <a:gd name="connsiteY1786" fmla="*/ 3058914 h 6527758"/>
                    <a:gd name="connsiteX1787" fmla="*/ 4793042 w 5484290"/>
                    <a:gd name="connsiteY1787" fmla="*/ 2990621 h 6527758"/>
                    <a:gd name="connsiteX1788" fmla="*/ 4765982 w 5484290"/>
                    <a:gd name="connsiteY1788" fmla="*/ 2966378 h 6527758"/>
                    <a:gd name="connsiteX1789" fmla="*/ 4715704 w 5484290"/>
                    <a:gd name="connsiteY1789" fmla="*/ 2940467 h 6527758"/>
                    <a:gd name="connsiteX1790" fmla="*/ 4680248 w 5484290"/>
                    <a:gd name="connsiteY1790" fmla="*/ 2939730 h 6527758"/>
                    <a:gd name="connsiteX1791" fmla="*/ 4653584 w 5484290"/>
                    <a:gd name="connsiteY1791" fmla="*/ 2951410 h 6527758"/>
                    <a:gd name="connsiteX1792" fmla="*/ 4618042 w 5484290"/>
                    <a:gd name="connsiteY1792" fmla="*/ 2954617 h 6527758"/>
                    <a:gd name="connsiteX1793" fmla="*/ 4580928 w 5484290"/>
                    <a:gd name="connsiteY1793" fmla="*/ 2921482 h 6527758"/>
                    <a:gd name="connsiteX1794" fmla="*/ 4520360 w 5484290"/>
                    <a:gd name="connsiteY1794" fmla="*/ 2861416 h 6527758"/>
                    <a:gd name="connsiteX1795" fmla="*/ 4416498 w 5484290"/>
                    <a:gd name="connsiteY1795" fmla="*/ 2870700 h 6527758"/>
                    <a:gd name="connsiteX1796" fmla="*/ 4298332 w 5484290"/>
                    <a:gd name="connsiteY1796" fmla="*/ 2831143 h 6527758"/>
                    <a:gd name="connsiteX1797" fmla="*/ 4296170 w 5484290"/>
                    <a:gd name="connsiteY1797" fmla="*/ 2803866 h 6527758"/>
                    <a:gd name="connsiteX1798" fmla="*/ 4314716 w 5484290"/>
                    <a:gd name="connsiteY1798" fmla="*/ 2766759 h 6527758"/>
                    <a:gd name="connsiteX1799" fmla="*/ 4269302 w 5484290"/>
                    <a:gd name="connsiteY1799" fmla="*/ 2734634 h 6527758"/>
                    <a:gd name="connsiteX1800" fmla="*/ 4145916 w 5484290"/>
                    <a:gd name="connsiteY1800" fmla="*/ 2591169 h 6527758"/>
                    <a:gd name="connsiteX1801" fmla="*/ 4161934 w 5484290"/>
                    <a:gd name="connsiteY1801" fmla="*/ 2579663 h 6527758"/>
                    <a:gd name="connsiteX1802" fmla="*/ 4179210 w 5484290"/>
                    <a:gd name="connsiteY1802" fmla="*/ 2564630 h 6527758"/>
                    <a:gd name="connsiteX1803" fmla="*/ 4157584 w 5484290"/>
                    <a:gd name="connsiteY1803" fmla="*/ 2562207 h 6527758"/>
                    <a:gd name="connsiteX1804" fmla="*/ 4084488 w 5484290"/>
                    <a:gd name="connsiteY1804" fmla="*/ 2570553 h 6527758"/>
                    <a:gd name="connsiteX1805" fmla="*/ 4075274 w 5484290"/>
                    <a:gd name="connsiteY1805" fmla="*/ 2559311 h 6527758"/>
                    <a:gd name="connsiteX1806" fmla="*/ 4125014 w 5484290"/>
                    <a:gd name="connsiteY1806" fmla="*/ 2501539 h 6527758"/>
                    <a:gd name="connsiteX1807" fmla="*/ 4162504 w 5484290"/>
                    <a:gd name="connsiteY1807" fmla="*/ 2463247 h 6527758"/>
                    <a:gd name="connsiteX1808" fmla="*/ 4130008 w 5484290"/>
                    <a:gd name="connsiteY1808" fmla="*/ 2417184 h 6527758"/>
                    <a:gd name="connsiteX1809" fmla="*/ 4107640 w 5484290"/>
                    <a:gd name="connsiteY1809" fmla="*/ 2394617 h 6527758"/>
                    <a:gd name="connsiteX1810" fmla="*/ 4143968 w 5484290"/>
                    <a:gd name="connsiteY1810" fmla="*/ 2337356 h 6527758"/>
                    <a:gd name="connsiteX1811" fmla="*/ 4166304 w 5484290"/>
                    <a:gd name="connsiteY1811" fmla="*/ 2271122 h 6527758"/>
                    <a:gd name="connsiteX1812" fmla="*/ 4169500 w 5484290"/>
                    <a:gd name="connsiteY1812" fmla="*/ 2251060 h 6527758"/>
                    <a:gd name="connsiteX1813" fmla="*/ 4163830 w 5484290"/>
                    <a:gd name="connsiteY1813" fmla="*/ 2203977 h 6527758"/>
                    <a:gd name="connsiteX1814" fmla="*/ 4081388 w 5484290"/>
                    <a:gd name="connsiteY1814" fmla="*/ 2134772 h 6527758"/>
                    <a:gd name="connsiteX1815" fmla="*/ 4058342 w 5484290"/>
                    <a:gd name="connsiteY1815" fmla="*/ 2125215 h 6527758"/>
                    <a:gd name="connsiteX1816" fmla="*/ 4006054 w 5484290"/>
                    <a:gd name="connsiteY1816" fmla="*/ 2101237 h 6527758"/>
                    <a:gd name="connsiteX1817" fmla="*/ 3943450 w 5484290"/>
                    <a:gd name="connsiteY1817" fmla="*/ 2080200 h 6527758"/>
                    <a:gd name="connsiteX1818" fmla="*/ 3904388 w 5484290"/>
                    <a:gd name="connsiteY1818" fmla="*/ 2082150 h 6527758"/>
                    <a:gd name="connsiteX1819" fmla="*/ 3848802 w 5484290"/>
                    <a:gd name="connsiteY1819" fmla="*/ 2100729 h 6527758"/>
                    <a:gd name="connsiteX1820" fmla="*/ 3765392 w 5484290"/>
                    <a:gd name="connsiteY1820" fmla="*/ 2112018 h 6527758"/>
                    <a:gd name="connsiteX1821" fmla="*/ 3750818 w 5484290"/>
                    <a:gd name="connsiteY1821" fmla="*/ 2093559 h 6527758"/>
                    <a:gd name="connsiteX1822" fmla="*/ 3768008 w 5484290"/>
                    <a:gd name="connsiteY1822" fmla="*/ 2082471 h 6527758"/>
                    <a:gd name="connsiteX1823" fmla="*/ 3845574 w 5484290"/>
                    <a:gd name="connsiteY1823" fmla="*/ 2031988 h 6527758"/>
                    <a:gd name="connsiteX1824" fmla="*/ 3778860 w 5484290"/>
                    <a:gd name="connsiteY1824" fmla="*/ 2018760 h 6527758"/>
                    <a:gd name="connsiteX1825" fmla="*/ 3766966 w 5484290"/>
                    <a:gd name="connsiteY1825" fmla="*/ 2003910 h 6527758"/>
                    <a:gd name="connsiteX1826" fmla="*/ 3792808 w 5484290"/>
                    <a:gd name="connsiteY1826" fmla="*/ 1957481 h 6527758"/>
                    <a:gd name="connsiteX1827" fmla="*/ 3834574 w 5484290"/>
                    <a:gd name="connsiteY1827" fmla="*/ 1922041 h 6527758"/>
                    <a:gd name="connsiteX1828" fmla="*/ 3865606 w 5484290"/>
                    <a:gd name="connsiteY1828" fmla="*/ 1890718 h 6527758"/>
                    <a:gd name="connsiteX1829" fmla="*/ 3853722 w 5484290"/>
                    <a:gd name="connsiteY1829" fmla="*/ 1857319 h 6527758"/>
                    <a:gd name="connsiteX1830" fmla="*/ 3839330 w 5484290"/>
                    <a:gd name="connsiteY1830" fmla="*/ 1812421 h 6527758"/>
                    <a:gd name="connsiteX1831" fmla="*/ 3884722 w 5484290"/>
                    <a:gd name="connsiteY1831" fmla="*/ 1737194 h 6527758"/>
                    <a:gd name="connsiteX1832" fmla="*/ 3878790 w 5484290"/>
                    <a:gd name="connsiteY1832" fmla="*/ 1701946 h 6527758"/>
                    <a:gd name="connsiteX1833" fmla="*/ 3859438 w 5484290"/>
                    <a:gd name="connsiteY1833" fmla="*/ 1685757 h 6527758"/>
                    <a:gd name="connsiteX1834" fmla="*/ 3841150 w 5484290"/>
                    <a:gd name="connsiteY1834" fmla="*/ 1711029 h 6527758"/>
                    <a:gd name="connsiteX1835" fmla="*/ 3838288 w 5484290"/>
                    <a:gd name="connsiteY1835" fmla="*/ 1733860 h 6527758"/>
                    <a:gd name="connsiteX1836" fmla="*/ 3812282 w 5484290"/>
                    <a:gd name="connsiteY1836" fmla="*/ 1769629 h 6527758"/>
                    <a:gd name="connsiteX1837" fmla="*/ 3766320 w 5484290"/>
                    <a:gd name="connsiteY1837" fmla="*/ 1816823 h 6527758"/>
                    <a:gd name="connsiteX1838" fmla="*/ 3753316 w 5484290"/>
                    <a:gd name="connsiteY1838" fmla="*/ 1834707 h 6527758"/>
                    <a:gd name="connsiteX1839" fmla="*/ 3726052 w 5484290"/>
                    <a:gd name="connsiteY1839" fmla="*/ 1874001 h 6527758"/>
                    <a:gd name="connsiteX1840" fmla="*/ 3694438 w 5484290"/>
                    <a:gd name="connsiteY1840" fmla="*/ 1895840 h 6527758"/>
                    <a:gd name="connsiteX1841" fmla="*/ 3692694 w 5484290"/>
                    <a:gd name="connsiteY1841" fmla="*/ 1867387 h 6527758"/>
                    <a:gd name="connsiteX1842" fmla="*/ 3744468 w 5484290"/>
                    <a:gd name="connsiteY1842" fmla="*/ 1770586 h 6527758"/>
                    <a:gd name="connsiteX1843" fmla="*/ 3747838 w 5484290"/>
                    <a:gd name="connsiteY1843" fmla="*/ 1742635 h 6527758"/>
                    <a:gd name="connsiteX1844" fmla="*/ 3722876 w 5484290"/>
                    <a:gd name="connsiteY1844" fmla="*/ 1712515 h 6527758"/>
                    <a:gd name="connsiteX1845" fmla="*/ 3724320 w 5484290"/>
                    <a:gd name="connsiteY1845" fmla="*/ 1682550 h 6527758"/>
                    <a:gd name="connsiteX1846" fmla="*/ 3798364 w 5484290"/>
                    <a:gd name="connsiteY1846" fmla="*/ 1630811 h 6527758"/>
                    <a:gd name="connsiteX1847" fmla="*/ 3801732 w 5484290"/>
                    <a:gd name="connsiteY1847" fmla="*/ 1602859 h 6527758"/>
                    <a:gd name="connsiteX1848" fmla="*/ 3759442 w 5484290"/>
                    <a:gd name="connsiteY1848" fmla="*/ 1536070 h 6527758"/>
                    <a:gd name="connsiteX1849" fmla="*/ 3747612 w 5484290"/>
                    <a:gd name="connsiteY1849" fmla="*/ 1554373 h 6527758"/>
                    <a:gd name="connsiteX1850" fmla="*/ 3721198 w 5484290"/>
                    <a:gd name="connsiteY1850" fmla="*/ 1572768 h 6527758"/>
                    <a:gd name="connsiteX1851" fmla="*/ 3704782 w 5484290"/>
                    <a:gd name="connsiteY1851" fmla="*/ 1548351 h 6527758"/>
                    <a:gd name="connsiteX1852" fmla="*/ 3693404 w 5484290"/>
                    <a:gd name="connsiteY1852" fmla="*/ 1509832 h 6527758"/>
                    <a:gd name="connsiteX1853" fmla="*/ 3662200 w 5484290"/>
                    <a:gd name="connsiteY1853" fmla="*/ 1549044 h 6527758"/>
                    <a:gd name="connsiteX1854" fmla="*/ 3660080 w 5484290"/>
                    <a:gd name="connsiteY1854" fmla="*/ 1592019 h 6527758"/>
                    <a:gd name="connsiteX1855" fmla="*/ 3622622 w 5484290"/>
                    <a:gd name="connsiteY1855" fmla="*/ 1574664 h 6527758"/>
                    <a:gd name="connsiteX1856" fmla="*/ 3585894 w 5484290"/>
                    <a:gd name="connsiteY1856" fmla="*/ 1596001 h 6527758"/>
                    <a:gd name="connsiteX1857" fmla="*/ 3556048 w 5484290"/>
                    <a:gd name="connsiteY1857" fmla="*/ 1609193 h 6527758"/>
                    <a:gd name="connsiteX1858" fmla="*/ 3538554 w 5484290"/>
                    <a:gd name="connsiteY1858" fmla="*/ 1561864 h 6527758"/>
                    <a:gd name="connsiteX1859" fmla="*/ 3561784 w 5484290"/>
                    <a:gd name="connsiteY1859" fmla="*/ 1544982 h 6527758"/>
                    <a:gd name="connsiteX1860" fmla="*/ 3589804 w 5484290"/>
                    <a:gd name="connsiteY1860" fmla="*/ 1507282 h 6527758"/>
                    <a:gd name="connsiteX1861" fmla="*/ 3581956 w 5484290"/>
                    <a:gd name="connsiteY1861" fmla="*/ 1451470 h 6527758"/>
                    <a:gd name="connsiteX1862" fmla="*/ 3550870 w 5484290"/>
                    <a:gd name="connsiteY1862" fmla="*/ 1431088 h 6527758"/>
                    <a:gd name="connsiteX1863" fmla="*/ 3587586 w 5484290"/>
                    <a:gd name="connsiteY1863" fmla="*/ 1428300 h 6527758"/>
                    <a:gd name="connsiteX1864" fmla="*/ 3755762 w 5484290"/>
                    <a:gd name="connsiteY1864" fmla="*/ 1379702 h 6527758"/>
                    <a:gd name="connsiteX1865" fmla="*/ 3784696 w 5484290"/>
                    <a:gd name="connsiteY1865" fmla="*/ 1354256 h 6527758"/>
                    <a:gd name="connsiteX1866" fmla="*/ 3759400 w 5484290"/>
                    <a:gd name="connsiteY1866" fmla="*/ 1321366 h 6527758"/>
                    <a:gd name="connsiteX1867" fmla="*/ 3740392 w 5484290"/>
                    <a:gd name="connsiteY1867" fmla="*/ 1289398 h 6527758"/>
                    <a:gd name="connsiteX1868" fmla="*/ 3729606 w 5484290"/>
                    <a:gd name="connsiteY1868" fmla="*/ 1241813 h 6527758"/>
                    <a:gd name="connsiteX1869" fmla="*/ 3692384 w 5484290"/>
                    <a:gd name="connsiteY1869" fmla="*/ 1249721 h 6527758"/>
                    <a:gd name="connsiteX1870" fmla="*/ 3667476 w 5484290"/>
                    <a:gd name="connsiteY1870" fmla="*/ 1271304 h 6527758"/>
                    <a:gd name="connsiteX1871" fmla="*/ 3580212 w 5484290"/>
                    <a:gd name="connsiteY1871" fmla="*/ 1278566 h 6527758"/>
                    <a:gd name="connsiteX1872" fmla="*/ 3559838 w 5484290"/>
                    <a:gd name="connsiteY1872" fmla="*/ 1291167 h 6527758"/>
                    <a:gd name="connsiteX1873" fmla="*/ 3495544 w 5484290"/>
                    <a:gd name="connsiteY1873" fmla="*/ 1293381 h 6527758"/>
                    <a:gd name="connsiteX1874" fmla="*/ 3470906 w 5484290"/>
                    <a:gd name="connsiteY1874" fmla="*/ 1284581 h 6527758"/>
                    <a:gd name="connsiteX1875" fmla="*/ 3422102 w 5484290"/>
                    <a:gd name="connsiteY1875" fmla="*/ 1317507 h 6527758"/>
                    <a:gd name="connsiteX1876" fmla="*/ 3382706 w 5484290"/>
                    <a:gd name="connsiteY1876" fmla="*/ 1316687 h 6527758"/>
                    <a:gd name="connsiteX1877" fmla="*/ 3386346 w 5484290"/>
                    <a:gd name="connsiteY1877" fmla="*/ 1258352 h 6527758"/>
                    <a:gd name="connsiteX1878" fmla="*/ 3424836 w 5484290"/>
                    <a:gd name="connsiteY1878" fmla="*/ 1228368 h 6527758"/>
                    <a:gd name="connsiteX1879" fmla="*/ 3421338 w 5484290"/>
                    <a:gd name="connsiteY1879" fmla="*/ 1190012 h 6527758"/>
                    <a:gd name="connsiteX1880" fmla="*/ 3388130 w 5484290"/>
                    <a:gd name="connsiteY1880" fmla="*/ 1212607 h 6527758"/>
                    <a:gd name="connsiteX1881" fmla="*/ 3367326 w 5484290"/>
                    <a:gd name="connsiteY1881" fmla="*/ 1244932 h 6527758"/>
                    <a:gd name="connsiteX1882" fmla="*/ 3346454 w 5484290"/>
                    <a:gd name="connsiteY1882" fmla="*/ 1244103 h 6527758"/>
                    <a:gd name="connsiteX1883" fmla="*/ 3351244 w 5484290"/>
                    <a:gd name="connsiteY1883" fmla="*/ 1223285 h 6527758"/>
                    <a:gd name="connsiteX1884" fmla="*/ 3376754 w 5484290"/>
                    <a:gd name="connsiteY1884" fmla="*/ 1174088 h 6527758"/>
                    <a:gd name="connsiteX1885" fmla="*/ 3321536 w 5484290"/>
                    <a:gd name="connsiteY1885" fmla="*/ 1139786 h 6527758"/>
                    <a:gd name="connsiteX1886" fmla="*/ 3263206 w 5484290"/>
                    <a:gd name="connsiteY1886" fmla="*/ 1121603 h 6527758"/>
                    <a:gd name="connsiteX1887" fmla="*/ 3189258 w 5484290"/>
                    <a:gd name="connsiteY1887" fmla="*/ 1150848 h 6527758"/>
                    <a:gd name="connsiteX1888" fmla="*/ 3173284 w 5484290"/>
                    <a:gd name="connsiteY1888" fmla="*/ 1088158 h 6527758"/>
                    <a:gd name="connsiteX1889" fmla="*/ 3085452 w 5484290"/>
                    <a:gd name="connsiteY1889" fmla="*/ 1067387 h 6527758"/>
                    <a:gd name="connsiteX1890" fmla="*/ 3091726 w 5484290"/>
                    <a:gd name="connsiteY1890" fmla="*/ 1086856 h 6527758"/>
                    <a:gd name="connsiteX1891" fmla="*/ 3090370 w 5484290"/>
                    <a:gd name="connsiteY1891" fmla="*/ 1112876 h 6527758"/>
                    <a:gd name="connsiteX1892" fmla="*/ 3062288 w 5484290"/>
                    <a:gd name="connsiteY1892" fmla="*/ 1117422 h 6527758"/>
                    <a:gd name="connsiteX1893" fmla="*/ 3053084 w 5484290"/>
                    <a:gd name="connsiteY1893" fmla="*/ 1087631 h 6527758"/>
                    <a:gd name="connsiteX1894" fmla="*/ 3051094 w 5484290"/>
                    <a:gd name="connsiteY1894" fmla="*/ 1052464 h 6527758"/>
                    <a:gd name="connsiteX1895" fmla="*/ 2985722 w 5484290"/>
                    <a:gd name="connsiteY1895" fmla="*/ 1031765 h 6527758"/>
                    <a:gd name="connsiteX1896" fmla="*/ 2978932 w 5484290"/>
                    <a:gd name="connsiteY1896" fmla="*/ 1035965 h 6527758"/>
                    <a:gd name="connsiteX1897" fmla="*/ 2987306 w 5484290"/>
                    <a:gd name="connsiteY1897" fmla="*/ 1049558 h 6527758"/>
                    <a:gd name="connsiteX1898" fmla="*/ 3011686 w 5484290"/>
                    <a:gd name="connsiteY1898" fmla="*/ 1070193 h 6527758"/>
                    <a:gd name="connsiteX1899" fmla="*/ 3010588 w 5484290"/>
                    <a:gd name="connsiteY1899" fmla="*/ 1084378 h 6527758"/>
                    <a:gd name="connsiteX1900" fmla="*/ 2995164 w 5484290"/>
                    <a:gd name="connsiteY1900" fmla="*/ 1086820 h 6527758"/>
                    <a:gd name="connsiteX1901" fmla="*/ 2958458 w 5484290"/>
                    <a:gd name="connsiteY1901" fmla="*/ 1071059 h 6527758"/>
                    <a:gd name="connsiteX1902" fmla="*/ 2933002 w 5484290"/>
                    <a:gd name="connsiteY1902" fmla="*/ 1027510 h 6527758"/>
                    <a:gd name="connsiteX1903" fmla="*/ 2924628 w 5484290"/>
                    <a:gd name="connsiteY1903" fmla="*/ 1013918 h 6527758"/>
                    <a:gd name="connsiteX1904" fmla="*/ 2874846 w 5484290"/>
                    <a:gd name="connsiteY1904" fmla="*/ 1001437 h 6527758"/>
                    <a:gd name="connsiteX1905" fmla="*/ 2841066 w 5484290"/>
                    <a:gd name="connsiteY1905" fmla="*/ 995997 h 6527758"/>
                    <a:gd name="connsiteX1906" fmla="*/ 2802932 w 5484290"/>
                    <a:gd name="connsiteY1906" fmla="*/ 991653 h 6527758"/>
                    <a:gd name="connsiteX1907" fmla="*/ 2780950 w 5484290"/>
                    <a:gd name="connsiteY1907" fmla="*/ 1023558 h 6527758"/>
                    <a:gd name="connsiteX1908" fmla="*/ 2768432 w 5484290"/>
                    <a:gd name="connsiteY1908" fmla="*/ 1073421 h 6527758"/>
                    <a:gd name="connsiteX1909" fmla="*/ 2743180 w 5484290"/>
                    <a:gd name="connsiteY1909" fmla="*/ 1110783 h 6527758"/>
                    <a:gd name="connsiteX1910" fmla="*/ 2720456 w 5484290"/>
                    <a:gd name="connsiteY1910" fmla="*/ 1122545 h 6527758"/>
                    <a:gd name="connsiteX1911" fmla="*/ 2622366 w 5484290"/>
                    <a:gd name="connsiteY1911" fmla="*/ 1156422 h 6527758"/>
                    <a:gd name="connsiteX1912" fmla="*/ 2571398 w 5484290"/>
                    <a:gd name="connsiteY1912" fmla="*/ 1162071 h 6527758"/>
                    <a:gd name="connsiteX1913" fmla="*/ 2546006 w 5484290"/>
                    <a:gd name="connsiteY1913" fmla="*/ 1151676 h 6527758"/>
                    <a:gd name="connsiteX1914" fmla="*/ 2558416 w 5484290"/>
                    <a:gd name="connsiteY1914" fmla="*/ 1142856 h 6527758"/>
                    <a:gd name="connsiteX1915" fmla="*/ 2655336 w 5484290"/>
                    <a:gd name="connsiteY1915" fmla="*/ 1108561 h 6527758"/>
                    <a:gd name="connsiteX1916" fmla="*/ 2704302 w 5484290"/>
                    <a:gd name="connsiteY1916" fmla="*/ 1086295 h 6527758"/>
                    <a:gd name="connsiteX1917" fmla="*/ 2738940 w 5484290"/>
                    <a:gd name="connsiteY1917" fmla="*/ 1052284 h 6527758"/>
                    <a:gd name="connsiteX1918" fmla="*/ 2747012 w 5484290"/>
                    <a:gd name="connsiteY1918" fmla="*/ 1007460 h 6527758"/>
                    <a:gd name="connsiteX1919" fmla="*/ 2808194 w 5484290"/>
                    <a:gd name="connsiteY1919" fmla="*/ 959615 h 6527758"/>
                    <a:gd name="connsiteX1920" fmla="*/ 1965636 w 5484290"/>
                    <a:gd name="connsiteY1920" fmla="*/ 535512 h 6527758"/>
                    <a:gd name="connsiteX1921" fmla="*/ 2007924 w 5484290"/>
                    <a:gd name="connsiteY1921" fmla="*/ 548636 h 6527758"/>
                    <a:gd name="connsiteX1922" fmla="*/ 2081558 w 5484290"/>
                    <a:gd name="connsiteY1922" fmla="*/ 627740 h 6527758"/>
                    <a:gd name="connsiteX1923" fmla="*/ 2187982 w 5484290"/>
                    <a:gd name="connsiteY1923" fmla="*/ 740998 h 6527758"/>
                    <a:gd name="connsiteX1924" fmla="*/ 2181884 w 5484290"/>
                    <a:gd name="connsiteY1924" fmla="*/ 769181 h 6527758"/>
                    <a:gd name="connsiteX1925" fmla="*/ 2142172 w 5484290"/>
                    <a:gd name="connsiteY1925" fmla="*/ 784039 h 6527758"/>
                    <a:gd name="connsiteX1926" fmla="*/ 2004750 w 5484290"/>
                    <a:gd name="connsiteY1926" fmla="*/ 798317 h 6527758"/>
                    <a:gd name="connsiteX1927" fmla="*/ 1927594 w 5484290"/>
                    <a:gd name="connsiteY1927" fmla="*/ 832802 h 6527758"/>
                    <a:gd name="connsiteX1928" fmla="*/ 1888478 w 5484290"/>
                    <a:gd name="connsiteY1928" fmla="*/ 857110 h 6527758"/>
                    <a:gd name="connsiteX1929" fmla="*/ 1835734 w 5484290"/>
                    <a:gd name="connsiteY1929" fmla="*/ 930678 h 6527758"/>
                    <a:gd name="connsiteX1930" fmla="*/ 1685334 w 5484290"/>
                    <a:gd name="connsiteY1930" fmla="*/ 1077607 h 6527758"/>
                    <a:gd name="connsiteX1931" fmla="*/ 1428252 w 5484290"/>
                    <a:gd name="connsiteY1931" fmla="*/ 1104587 h 6527758"/>
                    <a:gd name="connsiteX1932" fmla="*/ 1244456 w 5484290"/>
                    <a:gd name="connsiteY1932" fmla="*/ 1074578 h 6527758"/>
                    <a:gd name="connsiteX1933" fmla="*/ 1217090 w 5484290"/>
                    <a:gd name="connsiteY1933" fmla="*/ 1006720 h 6527758"/>
                    <a:gd name="connsiteX1934" fmla="*/ 1236998 w 5484290"/>
                    <a:gd name="connsiteY1934" fmla="*/ 958388 h 6527758"/>
                    <a:gd name="connsiteX1935" fmla="*/ 1178998 w 5484290"/>
                    <a:gd name="connsiteY1935" fmla="*/ 942951 h 6527758"/>
                    <a:gd name="connsiteX1936" fmla="*/ 1104662 w 5484290"/>
                    <a:gd name="connsiteY1936" fmla="*/ 936199 h 6527758"/>
                    <a:gd name="connsiteX1937" fmla="*/ 1104946 w 5484290"/>
                    <a:gd name="connsiteY1937" fmla="*/ 865017 h 6527758"/>
                    <a:gd name="connsiteX1938" fmla="*/ 1110042 w 5484290"/>
                    <a:gd name="connsiteY1938" fmla="*/ 825750 h 6527758"/>
                    <a:gd name="connsiteX1939" fmla="*/ 1140598 w 5484290"/>
                    <a:gd name="connsiteY1939" fmla="*/ 798547 h 6527758"/>
                    <a:gd name="connsiteX1940" fmla="*/ 1182210 w 5484290"/>
                    <a:gd name="connsiteY1940" fmla="*/ 748728 h 6527758"/>
                    <a:gd name="connsiteX1941" fmla="*/ 1328738 w 5484290"/>
                    <a:gd name="connsiteY1941" fmla="*/ 694141 h 6527758"/>
                    <a:gd name="connsiteX1942" fmla="*/ 1458216 w 5484290"/>
                    <a:gd name="connsiteY1942" fmla="*/ 702107 h 6527758"/>
                    <a:gd name="connsiteX1943" fmla="*/ 1569592 w 5484290"/>
                    <a:gd name="connsiteY1943" fmla="*/ 708888 h 6527758"/>
                    <a:gd name="connsiteX1944" fmla="*/ 1724324 w 5484290"/>
                    <a:gd name="connsiteY1944" fmla="*/ 638749 h 6527758"/>
                    <a:gd name="connsiteX1945" fmla="*/ 1826688 w 5484290"/>
                    <a:gd name="connsiteY1945" fmla="*/ 585547 h 6527758"/>
                    <a:gd name="connsiteX1946" fmla="*/ 1922862 w 5484290"/>
                    <a:gd name="connsiteY1946" fmla="*/ 545976 h 6527758"/>
                    <a:gd name="connsiteX1947" fmla="*/ 1965636 w 5484290"/>
                    <a:gd name="connsiteY1947" fmla="*/ 535512 h 6527758"/>
                    <a:gd name="connsiteX1948" fmla="*/ 1660452 w 5484290"/>
                    <a:gd name="connsiteY1948" fmla="*/ 353640 h 6527758"/>
                    <a:gd name="connsiteX1949" fmla="*/ 1622820 w 5484290"/>
                    <a:gd name="connsiteY1949" fmla="*/ 362761 h 6527758"/>
                    <a:gd name="connsiteX1950" fmla="*/ 1603618 w 5484290"/>
                    <a:gd name="connsiteY1950" fmla="*/ 375810 h 6527758"/>
                    <a:gd name="connsiteX1951" fmla="*/ 1558986 w 5484290"/>
                    <a:gd name="connsiteY1951" fmla="*/ 389728 h 6527758"/>
                    <a:gd name="connsiteX1952" fmla="*/ 1532172 w 5484290"/>
                    <a:gd name="connsiteY1952" fmla="*/ 418408 h 6527758"/>
                    <a:gd name="connsiteX1953" fmla="*/ 1621314 w 5484290"/>
                    <a:gd name="connsiteY1953" fmla="*/ 376469 h 6527758"/>
                    <a:gd name="connsiteX1954" fmla="*/ 1682034 w 5484290"/>
                    <a:gd name="connsiteY1954" fmla="*/ 353875 h 6527758"/>
                    <a:gd name="connsiteX1955" fmla="*/ 2184390 w 5484290"/>
                    <a:gd name="connsiteY1955" fmla="*/ 311044 h 6527758"/>
                    <a:gd name="connsiteX1956" fmla="*/ 2109052 w 5484290"/>
                    <a:gd name="connsiteY1956" fmla="*/ 323755 h 6527758"/>
                    <a:gd name="connsiteX1957" fmla="*/ 2024280 w 5484290"/>
                    <a:gd name="connsiteY1957" fmla="*/ 326986 h 6527758"/>
                    <a:gd name="connsiteX1958" fmla="*/ 1731954 w 5484290"/>
                    <a:gd name="connsiteY1958" fmla="*/ 327419 h 6527758"/>
                    <a:gd name="connsiteX1959" fmla="*/ 1707728 w 5484290"/>
                    <a:gd name="connsiteY1959" fmla="*/ 336020 h 6527758"/>
                    <a:gd name="connsiteX1960" fmla="*/ 1691272 w 5484290"/>
                    <a:gd name="connsiteY1960" fmla="*/ 350436 h 6527758"/>
                    <a:gd name="connsiteX1961" fmla="*/ 1717798 w 5484290"/>
                    <a:gd name="connsiteY1961" fmla="*/ 340568 h 6527758"/>
                    <a:gd name="connsiteX1962" fmla="*/ 1743818 w 5484290"/>
                    <a:gd name="connsiteY1962" fmla="*/ 341932 h 6527758"/>
                    <a:gd name="connsiteX1963" fmla="*/ 1741742 w 5484290"/>
                    <a:gd name="connsiteY1963" fmla="*/ 366298 h 6527758"/>
                    <a:gd name="connsiteX1964" fmla="*/ 1725772 w 5484290"/>
                    <a:gd name="connsiteY1964" fmla="*/ 433270 h 6527758"/>
                    <a:gd name="connsiteX1965" fmla="*/ 1730232 w 5484290"/>
                    <a:gd name="connsiteY1965" fmla="*/ 446756 h 6527758"/>
                    <a:gd name="connsiteX1966" fmla="*/ 1744240 w 5484290"/>
                    <a:gd name="connsiteY1966" fmla="*/ 437225 h 6527758"/>
                    <a:gd name="connsiteX1967" fmla="*/ 1793990 w 5484290"/>
                    <a:gd name="connsiteY1967" fmla="*/ 416674 h 6527758"/>
                    <a:gd name="connsiteX1968" fmla="*/ 1872080 w 5484290"/>
                    <a:gd name="connsiteY1968" fmla="*/ 457781 h 6527758"/>
                    <a:gd name="connsiteX1969" fmla="*/ 1915650 w 5484290"/>
                    <a:gd name="connsiteY1969" fmla="*/ 469379 h 6527758"/>
                    <a:gd name="connsiteX1970" fmla="*/ 2019790 w 5484290"/>
                    <a:gd name="connsiteY1970" fmla="*/ 452399 h 6527758"/>
                    <a:gd name="connsiteX1971" fmla="*/ 2052246 w 5484290"/>
                    <a:gd name="connsiteY1971" fmla="*/ 428316 h 6527758"/>
                    <a:gd name="connsiteX1972" fmla="*/ 2111428 w 5484290"/>
                    <a:gd name="connsiteY1972" fmla="*/ 359104 h 6527758"/>
                    <a:gd name="connsiteX1973" fmla="*/ 2230974 w 5484290"/>
                    <a:gd name="connsiteY1973" fmla="*/ 0 h 6527758"/>
                    <a:gd name="connsiteX1974" fmla="*/ 2281782 w 5484290"/>
                    <a:gd name="connsiteY1974" fmla="*/ 105745 h 6527758"/>
                    <a:gd name="connsiteX1975" fmla="*/ 2273656 w 5484290"/>
                    <a:gd name="connsiteY1975" fmla="*/ 169201 h 6527758"/>
                    <a:gd name="connsiteX1976" fmla="*/ 2230134 w 5484290"/>
                    <a:gd name="connsiteY1976" fmla="*/ 265140 h 6527758"/>
                    <a:gd name="connsiteX1977" fmla="*/ 2220742 w 5484290"/>
                    <a:gd name="connsiteY1977" fmla="*/ 288661 h 6527758"/>
                    <a:gd name="connsiteX1978" fmla="*/ 2206374 w 5484290"/>
                    <a:gd name="connsiteY1978" fmla="*/ 300496 h 6527758"/>
                    <a:gd name="connsiteX1979" fmla="*/ 2214842 w 5484290"/>
                    <a:gd name="connsiteY1979" fmla="*/ 296478 h 6527758"/>
                    <a:gd name="connsiteX1980" fmla="*/ 2381100 w 5484290"/>
                    <a:gd name="connsiteY1980" fmla="*/ 288246 h 6527758"/>
                    <a:gd name="connsiteX1981" fmla="*/ 2373972 w 5484290"/>
                    <a:gd name="connsiteY1981" fmla="*/ 279853 h 6527758"/>
                    <a:gd name="connsiteX1982" fmla="*/ 2369840 w 5484290"/>
                    <a:gd name="connsiteY1982" fmla="*/ 250966 h 6527758"/>
                    <a:gd name="connsiteX1983" fmla="*/ 2378146 w 5484290"/>
                    <a:gd name="connsiteY1983" fmla="*/ 246102 h 6527758"/>
                    <a:gd name="connsiteX1984" fmla="*/ 2391746 w 5484290"/>
                    <a:gd name="connsiteY1984" fmla="*/ 270539 h 6527758"/>
                    <a:gd name="connsiteX1985" fmla="*/ 2398552 w 5484290"/>
                    <a:gd name="connsiteY1985" fmla="*/ 222066 h 6527758"/>
                    <a:gd name="connsiteX1986" fmla="*/ 2408552 w 5484290"/>
                    <a:gd name="connsiteY1986" fmla="*/ 190398 h 6527758"/>
                    <a:gd name="connsiteX1987" fmla="*/ 2427378 w 5484290"/>
                    <a:gd name="connsiteY1987" fmla="*/ 207563 h 6527758"/>
                    <a:gd name="connsiteX1988" fmla="*/ 2452930 w 5484290"/>
                    <a:gd name="connsiteY1988" fmla="*/ 220606 h 6527758"/>
                    <a:gd name="connsiteX1989" fmla="*/ 2540004 w 5484290"/>
                    <a:gd name="connsiteY1989" fmla="*/ 186447 h 6527758"/>
                    <a:gd name="connsiteX1990" fmla="*/ 2615462 w 5484290"/>
                    <a:gd name="connsiteY1990" fmla="*/ 206874 h 6527758"/>
                    <a:gd name="connsiteX1991" fmla="*/ 2648864 w 5484290"/>
                    <a:gd name="connsiteY1991" fmla="*/ 278846 h 6527758"/>
                    <a:gd name="connsiteX1992" fmla="*/ 2653056 w 5484290"/>
                    <a:gd name="connsiteY1992" fmla="*/ 289640 h 6527758"/>
                    <a:gd name="connsiteX1993" fmla="*/ 2652178 w 5484290"/>
                    <a:gd name="connsiteY1993" fmla="*/ 292907 h 6527758"/>
                    <a:gd name="connsiteX1994" fmla="*/ 2690288 w 5484290"/>
                    <a:gd name="connsiteY1994" fmla="*/ 296929 h 6527758"/>
                    <a:gd name="connsiteX1995" fmla="*/ 2728890 w 5484290"/>
                    <a:gd name="connsiteY1995" fmla="*/ 309227 h 6527758"/>
                    <a:gd name="connsiteX1996" fmla="*/ 2920742 w 5484290"/>
                    <a:gd name="connsiteY1996" fmla="*/ 331394 h 6527758"/>
                    <a:gd name="connsiteX1997" fmla="*/ 3019056 w 5484290"/>
                    <a:gd name="connsiteY1997" fmla="*/ 341345 h 6527758"/>
                    <a:gd name="connsiteX1998" fmla="*/ 3210150 w 5484290"/>
                    <a:gd name="connsiteY1998" fmla="*/ 361919 h 6527758"/>
                    <a:gd name="connsiteX1999" fmla="*/ 3322794 w 5484290"/>
                    <a:gd name="connsiteY1999" fmla="*/ 383612 h 6527758"/>
                    <a:gd name="connsiteX2000" fmla="*/ 3359500 w 5484290"/>
                    <a:gd name="connsiteY2000" fmla="*/ 399371 h 6527758"/>
                    <a:gd name="connsiteX2001" fmla="*/ 3367712 w 5484290"/>
                    <a:gd name="connsiteY2001" fmla="*/ 402304 h 6527758"/>
                    <a:gd name="connsiteX2002" fmla="*/ 3439786 w 5484290"/>
                    <a:gd name="connsiteY2002" fmla="*/ 422750 h 6527758"/>
                    <a:gd name="connsiteX2003" fmla="*/ 3872298 w 5484290"/>
                    <a:gd name="connsiteY2003" fmla="*/ 597106 h 6527758"/>
                    <a:gd name="connsiteX2004" fmla="*/ 3921652 w 5484290"/>
                    <a:gd name="connsiteY2004" fmla="*/ 629306 h 6527758"/>
                    <a:gd name="connsiteX2005" fmla="*/ 3846212 w 5484290"/>
                    <a:gd name="connsiteY2005" fmla="*/ 636797 h 6527758"/>
                    <a:gd name="connsiteX2006" fmla="*/ 3796602 w 5484290"/>
                    <a:gd name="connsiteY2006" fmla="*/ 616428 h 6527758"/>
                    <a:gd name="connsiteX2007" fmla="*/ 3776742 w 5484290"/>
                    <a:gd name="connsiteY2007" fmla="*/ 605360 h 6527758"/>
                    <a:gd name="connsiteX2008" fmla="*/ 3701706 w 5484290"/>
                    <a:gd name="connsiteY2008" fmla="*/ 648759 h 6527758"/>
                    <a:gd name="connsiteX2009" fmla="*/ 3690804 w 5484290"/>
                    <a:gd name="connsiteY2009" fmla="*/ 660760 h 6527758"/>
                    <a:gd name="connsiteX2010" fmla="*/ 3665234 w 5484290"/>
                    <a:gd name="connsiteY2010" fmla="*/ 676792 h 6527758"/>
                    <a:gd name="connsiteX2011" fmla="*/ 3656530 w 5484290"/>
                    <a:gd name="connsiteY2011" fmla="*/ 641896 h 6527758"/>
                    <a:gd name="connsiteX2012" fmla="*/ 3628808 w 5484290"/>
                    <a:gd name="connsiteY2012" fmla="*/ 593581 h 6527758"/>
                    <a:gd name="connsiteX2013" fmla="*/ 3607028 w 5484290"/>
                    <a:gd name="connsiteY2013" fmla="*/ 561960 h 6527758"/>
                    <a:gd name="connsiteX2014" fmla="*/ 3586834 w 5484290"/>
                    <a:gd name="connsiteY2014" fmla="*/ 548123 h 6527758"/>
                    <a:gd name="connsiteX2015" fmla="*/ 3561262 w 5484290"/>
                    <a:gd name="connsiteY2015" fmla="*/ 564156 h 6527758"/>
                    <a:gd name="connsiteX2016" fmla="*/ 3540556 w 5484290"/>
                    <a:gd name="connsiteY2016" fmla="*/ 573979 h 6527758"/>
                    <a:gd name="connsiteX2017" fmla="*/ 3543750 w 5484290"/>
                    <a:gd name="connsiteY2017" fmla="*/ 553926 h 6527758"/>
                    <a:gd name="connsiteX2018" fmla="*/ 3519282 w 5484290"/>
                    <a:gd name="connsiteY2018" fmla="*/ 537240 h 6527758"/>
                    <a:gd name="connsiteX2019" fmla="*/ 3441496 w 5484290"/>
                    <a:gd name="connsiteY2019" fmla="*/ 543894 h 6527758"/>
                    <a:gd name="connsiteX2020" fmla="*/ 3343510 w 5484290"/>
                    <a:gd name="connsiteY2020" fmla="*/ 555252 h 6527758"/>
                    <a:gd name="connsiteX2021" fmla="*/ 3296996 w 5484290"/>
                    <a:gd name="connsiteY2021" fmla="*/ 537315 h 6527758"/>
                    <a:gd name="connsiteX2022" fmla="*/ 3276468 w 5484290"/>
                    <a:gd name="connsiteY2022" fmla="*/ 520710 h 6527758"/>
                    <a:gd name="connsiteX2023" fmla="*/ 3050820 w 5484290"/>
                    <a:gd name="connsiteY2023" fmla="*/ 548722 h 6527758"/>
                    <a:gd name="connsiteX2024" fmla="*/ 2942070 w 5484290"/>
                    <a:gd name="connsiteY2024" fmla="*/ 638358 h 6527758"/>
                    <a:gd name="connsiteX2025" fmla="*/ 2889678 w 5484290"/>
                    <a:gd name="connsiteY2025" fmla="*/ 655406 h 6527758"/>
                    <a:gd name="connsiteX2026" fmla="*/ 2712840 w 5484290"/>
                    <a:gd name="connsiteY2026" fmla="*/ 613434 h 6527758"/>
                    <a:gd name="connsiteX2027" fmla="*/ 2572356 w 5484290"/>
                    <a:gd name="connsiteY2027" fmla="*/ 621535 h 6527758"/>
                    <a:gd name="connsiteX2028" fmla="*/ 2387952 w 5484290"/>
                    <a:gd name="connsiteY2028" fmla="*/ 637789 h 6527758"/>
                    <a:gd name="connsiteX2029" fmla="*/ 2235176 w 5484290"/>
                    <a:gd name="connsiteY2029" fmla="*/ 576595 h 6527758"/>
                    <a:gd name="connsiteX2030" fmla="*/ 2125378 w 5484290"/>
                    <a:gd name="connsiteY2030" fmla="*/ 569165 h 6527758"/>
                    <a:gd name="connsiteX2031" fmla="*/ 2044586 w 5484290"/>
                    <a:gd name="connsiteY2031" fmla="*/ 550904 h 6527758"/>
                    <a:gd name="connsiteX2032" fmla="*/ 2007710 w 5484290"/>
                    <a:gd name="connsiteY2032" fmla="*/ 543031 h 6527758"/>
                    <a:gd name="connsiteX2033" fmla="*/ 2003006 w 5484290"/>
                    <a:gd name="connsiteY2033" fmla="*/ 525253 h 6527758"/>
                    <a:gd name="connsiteX2034" fmla="*/ 1977058 w 5484290"/>
                    <a:gd name="connsiteY2034" fmla="*/ 505415 h 6527758"/>
                    <a:gd name="connsiteX2035" fmla="*/ 1885720 w 5484290"/>
                    <a:gd name="connsiteY2035" fmla="*/ 504937 h 6527758"/>
                    <a:gd name="connsiteX2036" fmla="*/ 1867606 w 5484290"/>
                    <a:gd name="connsiteY2036" fmla="*/ 522253 h 6527758"/>
                    <a:gd name="connsiteX2037" fmla="*/ 1821318 w 5484290"/>
                    <a:gd name="connsiteY2037" fmla="*/ 566504 h 6527758"/>
                    <a:gd name="connsiteX2038" fmla="*/ 1668572 w 5484290"/>
                    <a:gd name="connsiteY2038" fmla="*/ 663905 h 6527758"/>
                    <a:gd name="connsiteX2039" fmla="*/ 1590710 w 5484290"/>
                    <a:gd name="connsiteY2039" fmla="*/ 688949 h 6527758"/>
                    <a:gd name="connsiteX2040" fmla="*/ 1349904 w 5484290"/>
                    <a:gd name="connsiteY2040" fmla="*/ 672971 h 6527758"/>
                    <a:gd name="connsiteX2041" fmla="*/ 1186290 w 5484290"/>
                    <a:gd name="connsiteY2041" fmla="*/ 722884 h 6527758"/>
                    <a:gd name="connsiteX2042" fmla="*/ 1101602 w 5484290"/>
                    <a:gd name="connsiteY2042" fmla="*/ 811560 h 6527758"/>
                    <a:gd name="connsiteX2043" fmla="*/ 1076020 w 5484290"/>
                    <a:gd name="connsiteY2043" fmla="*/ 923992 h 6527758"/>
                    <a:gd name="connsiteX2044" fmla="*/ 1080852 w 5484290"/>
                    <a:gd name="connsiteY2044" fmla="*/ 977253 h 6527758"/>
                    <a:gd name="connsiteX2045" fmla="*/ 1128160 w 5484290"/>
                    <a:gd name="connsiteY2045" fmla="*/ 1037756 h 6527758"/>
                    <a:gd name="connsiteX2046" fmla="*/ 1195172 w 5484290"/>
                    <a:gd name="connsiteY2046" fmla="*/ 1080193 h 6527758"/>
                    <a:gd name="connsiteX2047" fmla="*/ 1368272 w 5484290"/>
                    <a:gd name="connsiteY2047" fmla="*/ 1126165 h 6527758"/>
                    <a:gd name="connsiteX2048" fmla="*/ 1372638 w 5484290"/>
                    <a:gd name="connsiteY2048" fmla="*/ 1125082 h 6527758"/>
                    <a:gd name="connsiteX2049" fmla="*/ 1374150 w 5484290"/>
                    <a:gd name="connsiteY2049" fmla="*/ 1128265 h 6527758"/>
                    <a:gd name="connsiteX2050" fmla="*/ 1372868 w 5484290"/>
                    <a:gd name="connsiteY2050" fmla="*/ 1131853 h 6527758"/>
                    <a:gd name="connsiteX2051" fmla="*/ 1409532 w 5484290"/>
                    <a:gd name="connsiteY2051" fmla="*/ 1141311 h 6527758"/>
                    <a:gd name="connsiteX2052" fmla="*/ 1500746 w 5484290"/>
                    <a:gd name="connsiteY2052" fmla="*/ 1217085 h 6527758"/>
                    <a:gd name="connsiteX2053" fmla="*/ 1506406 w 5484290"/>
                    <a:gd name="connsiteY2053" fmla="*/ 1246168 h 6527758"/>
                    <a:gd name="connsiteX2054" fmla="*/ 1492986 w 5484290"/>
                    <a:gd name="connsiteY2054" fmla="*/ 1250508 h 6527758"/>
                    <a:gd name="connsiteX2055" fmla="*/ 1476558 w 5484290"/>
                    <a:gd name="connsiteY2055" fmla="*/ 1243625 h 6527758"/>
                    <a:gd name="connsiteX2056" fmla="*/ 1374282 w 5484290"/>
                    <a:gd name="connsiteY2056" fmla="*/ 1170560 h 6527758"/>
                    <a:gd name="connsiteX2057" fmla="*/ 1359700 w 5484290"/>
                    <a:gd name="connsiteY2057" fmla="*/ 1151482 h 6527758"/>
                    <a:gd name="connsiteX2058" fmla="*/ 1367750 w 5484290"/>
                    <a:gd name="connsiteY2058" fmla="*/ 1134990 h 6527758"/>
                    <a:gd name="connsiteX2059" fmla="*/ 1309286 w 5484290"/>
                    <a:gd name="connsiteY2059" fmla="*/ 1130368 h 6527758"/>
                    <a:gd name="connsiteX2060" fmla="*/ 1250254 w 5484290"/>
                    <a:gd name="connsiteY2060" fmla="*/ 1107796 h 6527758"/>
                    <a:gd name="connsiteX2061" fmla="*/ 1243958 w 5484290"/>
                    <a:gd name="connsiteY2061" fmla="*/ 1106868 h 6527758"/>
                    <a:gd name="connsiteX2062" fmla="*/ 1145050 w 5484290"/>
                    <a:gd name="connsiteY2062" fmla="*/ 1060968 h 6527758"/>
                    <a:gd name="connsiteX2063" fmla="*/ 1073190 w 5484290"/>
                    <a:gd name="connsiteY2063" fmla="*/ 1043229 h 6527758"/>
                    <a:gd name="connsiteX2064" fmla="*/ 1052952 w 5484290"/>
                    <a:gd name="connsiteY2064" fmla="*/ 1029393 h 6527758"/>
                    <a:gd name="connsiteX2065" fmla="*/ 1067586 w 5484290"/>
                    <a:gd name="connsiteY2065" fmla="*/ 969871 h 6527758"/>
                    <a:gd name="connsiteX2066" fmla="*/ 1051692 w 5484290"/>
                    <a:gd name="connsiteY2066" fmla="*/ 936445 h 6527758"/>
                    <a:gd name="connsiteX2067" fmla="*/ 894370 w 5484290"/>
                    <a:gd name="connsiteY2067" fmla="*/ 890822 h 6527758"/>
                    <a:gd name="connsiteX2068" fmla="*/ 839948 w 5484290"/>
                    <a:gd name="connsiteY2068" fmla="*/ 850241 h 6527758"/>
                    <a:gd name="connsiteX2069" fmla="*/ 825262 w 5484290"/>
                    <a:gd name="connsiteY2069" fmla="*/ 757782 h 6527758"/>
                    <a:gd name="connsiteX2070" fmla="*/ 1273822 w 5484290"/>
                    <a:gd name="connsiteY2070" fmla="*/ 533477 h 6527758"/>
                    <a:gd name="connsiteX2071" fmla="*/ 1519970 w 5484290"/>
                    <a:gd name="connsiteY2071" fmla="*/ 423188 h 6527758"/>
                    <a:gd name="connsiteX2072" fmla="*/ 1522194 w 5484290"/>
                    <a:gd name="connsiteY2072" fmla="*/ 422376 h 6527758"/>
                    <a:gd name="connsiteX2073" fmla="*/ 1519858 w 5484290"/>
                    <a:gd name="connsiteY2073" fmla="*/ 421542 h 6527758"/>
                    <a:gd name="connsiteX2074" fmla="*/ 1622494 w 5484290"/>
                    <a:gd name="connsiteY2074" fmla="*/ 289647 h 6527758"/>
                    <a:gd name="connsiteX2075" fmla="*/ 1718374 w 5484290"/>
                    <a:gd name="connsiteY2075" fmla="*/ 265499 h 6527758"/>
                    <a:gd name="connsiteX2076" fmla="*/ 1915354 w 5484290"/>
                    <a:gd name="connsiteY2076" fmla="*/ 265515 h 6527758"/>
                    <a:gd name="connsiteX2077" fmla="*/ 2029702 w 5484290"/>
                    <a:gd name="connsiteY2077" fmla="*/ 278490 h 6527758"/>
                    <a:gd name="connsiteX2078" fmla="*/ 2067116 w 5484290"/>
                    <a:gd name="connsiteY2078" fmla="*/ 244073 h 6527758"/>
                    <a:gd name="connsiteX2079" fmla="*/ 2230974 w 5484290"/>
                    <a:gd name="connsiteY2079" fmla="*/ 0 h 6527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Lst>
                  <a:rect l="l" t="t" r="r" b="b"/>
                  <a:pathLst>
                    <a:path w="5484290" h="6527758">
                      <a:moveTo>
                        <a:pt x="2661754" y="6029402"/>
                      </a:moveTo>
                      <a:lnTo>
                        <a:pt x="2660170" y="6029987"/>
                      </a:lnTo>
                      <a:lnTo>
                        <a:pt x="2662430" y="6029428"/>
                      </a:lnTo>
                      <a:close/>
                      <a:moveTo>
                        <a:pt x="2708098" y="5942377"/>
                      </a:moveTo>
                      <a:lnTo>
                        <a:pt x="2707720" y="5942519"/>
                      </a:lnTo>
                      <a:lnTo>
                        <a:pt x="2708366" y="5942505"/>
                      </a:lnTo>
                      <a:close/>
                      <a:moveTo>
                        <a:pt x="2606970" y="5902620"/>
                      </a:moveTo>
                      <a:lnTo>
                        <a:pt x="2606444" y="5903742"/>
                      </a:lnTo>
                      <a:lnTo>
                        <a:pt x="2604504" y="5905186"/>
                      </a:lnTo>
                      <a:lnTo>
                        <a:pt x="2603260" y="5905250"/>
                      </a:lnTo>
                      <a:cubicBezTo>
                        <a:pt x="2603260" y="5905250"/>
                        <a:pt x="2601666" y="5906003"/>
                        <a:pt x="2602840" y="5906422"/>
                      </a:cubicBezTo>
                      <a:lnTo>
                        <a:pt x="2604504" y="5905186"/>
                      </a:lnTo>
                      <a:lnTo>
                        <a:pt x="2605282" y="5905146"/>
                      </a:lnTo>
                      <a:cubicBezTo>
                        <a:pt x="2605230" y="5905292"/>
                        <a:pt x="2605230" y="5905292"/>
                        <a:pt x="2607620" y="5904162"/>
                      </a:cubicBezTo>
                      <a:lnTo>
                        <a:pt x="2615950" y="5905385"/>
                      </a:lnTo>
                      <a:close/>
                      <a:moveTo>
                        <a:pt x="2528170" y="5873634"/>
                      </a:moveTo>
                      <a:cubicBezTo>
                        <a:pt x="2523002" y="5873276"/>
                        <a:pt x="2516756" y="5875013"/>
                        <a:pt x="2512018" y="5875304"/>
                      </a:cubicBezTo>
                      <a:cubicBezTo>
                        <a:pt x="2475710" y="5876882"/>
                        <a:pt x="2439402" y="5878460"/>
                        <a:pt x="2408552" y="5901825"/>
                      </a:cubicBezTo>
                      <a:cubicBezTo>
                        <a:pt x="2392118" y="5914469"/>
                        <a:pt x="2372498" y="5910106"/>
                        <a:pt x="2354550" y="5901050"/>
                      </a:cubicBezTo>
                      <a:cubicBezTo>
                        <a:pt x="2310100" y="5877239"/>
                        <a:pt x="2310100" y="5877239"/>
                        <a:pt x="2277744" y="5915935"/>
                      </a:cubicBezTo>
                      <a:lnTo>
                        <a:pt x="2276998" y="5915196"/>
                      </a:lnTo>
                      <a:lnTo>
                        <a:pt x="2278222" y="5929916"/>
                      </a:lnTo>
                      <a:lnTo>
                        <a:pt x="2278586" y="5930772"/>
                      </a:lnTo>
                      <a:lnTo>
                        <a:pt x="2321912" y="5946093"/>
                      </a:lnTo>
                      <a:cubicBezTo>
                        <a:pt x="2336286" y="5954037"/>
                        <a:pt x="2350292" y="5963008"/>
                        <a:pt x="2366142" y="5968669"/>
                      </a:cubicBezTo>
                      <a:cubicBezTo>
                        <a:pt x="2377882" y="5972862"/>
                        <a:pt x="2381156" y="5985933"/>
                        <a:pt x="2380070" y="6000093"/>
                      </a:cubicBezTo>
                      <a:cubicBezTo>
                        <a:pt x="2379822" y="6011907"/>
                        <a:pt x="2381166" y="6022967"/>
                        <a:pt x="2389220" y="6033778"/>
                      </a:cubicBezTo>
                      <a:cubicBezTo>
                        <a:pt x="2394042" y="6038807"/>
                        <a:pt x="2399368" y="6043354"/>
                        <a:pt x="2405102" y="6044907"/>
                      </a:cubicBezTo>
                      <a:cubicBezTo>
                        <a:pt x="2410836" y="6046459"/>
                        <a:pt x="2416978" y="6045016"/>
                        <a:pt x="2423434" y="6038064"/>
                      </a:cubicBezTo>
                      <a:cubicBezTo>
                        <a:pt x="2432318" y="6028013"/>
                        <a:pt x="2438520" y="6014359"/>
                        <a:pt x="2424598" y="6001450"/>
                      </a:cubicBezTo>
                      <a:cubicBezTo>
                        <a:pt x="2419984" y="5995835"/>
                        <a:pt x="2414112" y="5993738"/>
                        <a:pt x="2409080" y="5989296"/>
                      </a:cubicBezTo>
                      <a:cubicBezTo>
                        <a:pt x="2397840" y="5979991"/>
                        <a:pt x="2392556" y="5968846"/>
                        <a:pt x="2396406" y="5954353"/>
                      </a:cubicBezTo>
                      <a:cubicBezTo>
                        <a:pt x="2401434" y="5940279"/>
                        <a:pt x="2412922" y="5937770"/>
                        <a:pt x="2425166" y="5936853"/>
                      </a:cubicBezTo>
                      <a:cubicBezTo>
                        <a:pt x="2444116" y="5935687"/>
                        <a:pt x="2462310" y="5932929"/>
                        <a:pt x="2476814" y="5918272"/>
                      </a:cubicBezTo>
                      <a:cubicBezTo>
                        <a:pt x="2486872" y="5908641"/>
                        <a:pt x="2499032" y="5911662"/>
                        <a:pt x="2512030" y="5912337"/>
                      </a:cubicBezTo>
                      <a:cubicBezTo>
                        <a:pt x="2529386" y="5911924"/>
                        <a:pt x="2539110" y="5899528"/>
                        <a:pt x="2537848" y="5884530"/>
                      </a:cubicBezTo>
                      <a:cubicBezTo>
                        <a:pt x="2537426" y="5876444"/>
                        <a:pt x="2533338" y="5873992"/>
                        <a:pt x="2528170" y="5873634"/>
                      </a:cubicBezTo>
                      <a:close/>
                      <a:moveTo>
                        <a:pt x="2201408" y="5814611"/>
                      </a:moveTo>
                      <a:cubicBezTo>
                        <a:pt x="2196210" y="5813415"/>
                        <a:pt x="2193284" y="5814189"/>
                        <a:pt x="2191588" y="5816041"/>
                      </a:cubicBezTo>
                      <a:cubicBezTo>
                        <a:pt x="2188196" y="5819748"/>
                        <a:pt x="2189716" y="5827771"/>
                        <a:pt x="2187770" y="5832985"/>
                      </a:cubicBezTo>
                      <a:lnTo>
                        <a:pt x="2185608" y="5834575"/>
                      </a:lnTo>
                      <a:lnTo>
                        <a:pt x="2203780" y="5833197"/>
                      </a:lnTo>
                      <a:lnTo>
                        <a:pt x="2216552" y="5845381"/>
                      </a:lnTo>
                      <a:lnTo>
                        <a:pt x="2215258" y="5828650"/>
                      </a:lnTo>
                      <a:cubicBezTo>
                        <a:pt x="2214262" y="5822178"/>
                        <a:pt x="2211220" y="5816793"/>
                        <a:pt x="2201408" y="5814611"/>
                      </a:cubicBezTo>
                      <a:close/>
                      <a:moveTo>
                        <a:pt x="4419208" y="5760288"/>
                      </a:moveTo>
                      <a:cubicBezTo>
                        <a:pt x="4428130" y="5764802"/>
                        <a:pt x="4425608" y="5771860"/>
                        <a:pt x="4423088" y="5778918"/>
                      </a:cubicBezTo>
                      <a:cubicBezTo>
                        <a:pt x="4420054" y="5791100"/>
                        <a:pt x="4414356" y="5799678"/>
                        <a:pt x="4414078" y="5811517"/>
                      </a:cubicBezTo>
                      <a:cubicBezTo>
                        <a:pt x="4413428" y="5839142"/>
                        <a:pt x="4406098" y="5867035"/>
                        <a:pt x="4410536" y="5895151"/>
                      </a:cubicBezTo>
                      <a:cubicBezTo>
                        <a:pt x="4412686" y="5903878"/>
                        <a:pt x="4413248" y="5913365"/>
                        <a:pt x="4417406" y="5920156"/>
                      </a:cubicBezTo>
                      <a:cubicBezTo>
                        <a:pt x="4431560" y="5935824"/>
                        <a:pt x="4431094" y="5955555"/>
                        <a:pt x="4427874" y="5975630"/>
                      </a:cubicBezTo>
                      <a:cubicBezTo>
                        <a:pt x="4426242" y="5994945"/>
                        <a:pt x="4424610" y="6014260"/>
                        <a:pt x="4432412" y="6032966"/>
                      </a:cubicBezTo>
                      <a:cubicBezTo>
                        <a:pt x="4443344" y="6068708"/>
                        <a:pt x="4443768" y="6100696"/>
                        <a:pt x="4427986" y="6137509"/>
                      </a:cubicBezTo>
                      <a:cubicBezTo>
                        <a:pt x="4418086" y="6157850"/>
                        <a:pt x="4415428" y="6187411"/>
                        <a:pt x="4423046" y="6214010"/>
                      </a:cubicBezTo>
                      <a:cubicBezTo>
                        <a:pt x="4442762" y="6276767"/>
                        <a:pt x="4402834" y="6322199"/>
                        <a:pt x="4370332" y="6368958"/>
                      </a:cubicBezTo>
                      <a:cubicBezTo>
                        <a:pt x="4362628" y="6379471"/>
                        <a:pt x="4353006" y="6387974"/>
                        <a:pt x="4351888" y="6402166"/>
                      </a:cubicBezTo>
                      <a:cubicBezTo>
                        <a:pt x="4343438" y="6444251"/>
                        <a:pt x="4307522" y="6452646"/>
                        <a:pt x="4275858" y="6463887"/>
                      </a:cubicBezTo>
                      <a:cubicBezTo>
                        <a:pt x="4269506" y="6466925"/>
                        <a:pt x="4262826" y="6467191"/>
                        <a:pt x="4257316" y="6467876"/>
                      </a:cubicBezTo>
                      <a:cubicBezTo>
                        <a:pt x="4205144" y="6466487"/>
                        <a:pt x="4159702" y="6479438"/>
                        <a:pt x="4122296" y="6517813"/>
                      </a:cubicBezTo>
                      <a:cubicBezTo>
                        <a:pt x="4080308" y="6517407"/>
                        <a:pt x="4039862" y="6534797"/>
                        <a:pt x="3996144" y="6524487"/>
                      </a:cubicBezTo>
                      <a:cubicBezTo>
                        <a:pt x="3975034" y="6520927"/>
                        <a:pt x="3962280" y="6512392"/>
                        <a:pt x="3958496" y="6489816"/>
                      </a:cubicBezTo>
                      <a:cubicBezTo>
                        <a:pt x="3950410" y="6449785"/>
                        <a:pt x="3949242" y="6449368"/>
                        <a:pt x="3911974" y="6465240"/>
                      </a:cubicBezTo>
                      <a:cubicBezTo>
                        <a:pt x="3894508" y="6473592"/>
                        <a:pt x="3889694" y="6461261"/>
                        <a:pt x="3890394" y="6448245"/>
                      </a:cubicBezTo>
                      <a:cubicBezTo>
                        <a:pt x="3889924" y="6434812"/>
                        <a:pt x="3898378" y="6425893"/>
                        <a:pt x="3906830" y="6416973"/>
                      </a:cubicBezTo>
                      <a:cubicBezTo>
                        <a:pt x="3934012" y="6396171"/>
                        <a:pt x="3933914" y="6366952"/>
                        <a:pt x="3934238" y="6336558"/>
                      </a:cubicBezTo>
                      <a:cubicBezTo>
                        <a:pt x="3935962" y="6313296"/>
                        <a:pt x="3932178" y="6290720"/>
                        <a:pt x="3942918" y="6268025"/>
                      </a:cubicBezTo>
                      <a:cubicBezTo>
                        <a:pt x="3945860" y="6259790"/>
                        <a:pt x="3949222" y="6250378"/>
                        <a:pt x="3958000" y="6244228"/>
                      </a:cubicBezTo>
                      <a:cubicBezTo>
                        <a:pt x="3997464" y="6218528"/>
                        <a:pt x="4012078" y="6181299"/>
                        <a:pt x="3998154" y="6139182"/>
                      </a:cubicBezTo>
                      <a:cubicBezTo>
                        <a:pt x="3993762" y="6125675"/>
                        <a:pt x="3993226" y="6115202"/>
                        <a:pt x="3996388" y="6105885"/>
                      </a:cubicBezTo>
                      <a:cubicBezTo>
                        <a:pt x="3999552" y="6096568"/>
                        <a:pt x="4006416" y="6088408"/>
                        <a:pt x="4016830" y="6079526"/>
                      </a:cubicBezTo>
                      <a:cubicBezTo>
                        <a:pt x="4053304" y="6047451"/>
                        <a:pt x="4095288" y="6014692"/>
                        <a:pt x="4094676" y="5957432"/>
                      </a:cubicBezTo>
                      <a:cubicBezTo>
                        <a:pt x="4101726" y="5941379"/>
                        <a:pt x="4117510" y="5937731"/>
                        <a:pt x="4130634" y="5930480"/>
                      </a:cubicBezTo>
                      <a:cubicBezTo>
                        <a:pt x="4165242" y="5911004"/>
                        <a:pt x="4194522" y="5884320"/>
                        <a:pt x="4231792" y="5868448"/>
                      </a:cubicBezTo>
                      <a:cubicBezTo>
                        <a:pt x="4242814" y="5867079"/>
                        <a:pt x="4252342" y="5862523"/>
                        <a:pt x="4263038" y="5858384"/>
                      </a:cubicBezTo>
                      <a:cubicBezTo>
                        <a:pt x="4290778" y="5847068"/>
                        <a:pt x="4303530" y="5855603"/>
                        <a:pt x="4304374" y="5886415"/>
                      </a:cubicBezTo>
                      <a:cubicBezTo>
                        <a:pt x="4305870" y="5889602"/>
                        <a:pt x="4305450" y="5890779"/>
                        <a:pt x="4304610" y="5893131"/>
                      </a:cubicBezTo>
                      <a:cubicBezTo>
                        <a:pt x="4307832" y="5906221"/>
                        <a:pt x="4296346" y="5927323"/>
                        <a:pt x="4322220" y="5928606"/>
                      </a:cubicBezTo>
                      <a:cubicBezTo>
                        <a:pt x="4348936" y="5927536"/>
                        <a:pt x="4367850" y="5907761"/>
                        <a:pt x="4363736" y="5882414"/>
                      </a:cubicBezTo>
                      <a:cubicBezTo>
                        <a:pt x="4362102" y="5868565"/>
                        <a:pt x="4363220" y="5854372"/>
                        <a:pt x="4370598" y="5841089"/>
                      </a:cubicBezTo>
                      <a:cubicBezTo>
                        <a:pt x="4379984" y="5825870"/>
                        <a:pt x="4385868" y="5809400"/>
                        <a:pt x="4384324" y="5791603"/>
                      </a:cubicBezTo>
                      <a:cubicBezTo>
                        <a:pt x="4383434" y="5779347"/>
                        <a:pt x="4387964" y="5770352"/>
                        <a:pt x="4398332" y="5763443"/>
                      </a:cubicBezTo>
                      <a:cubicBezTo>
                        <a:pt x="4404358" y="5757637"/>
                        <a:pt x="4411454" y="5756192"/>
                        <a:pt x="4419208" y="5760288"/>
                      </a:cubicBezTo>
                      <a:close/>
                      <a:moveTo>
                        <a:pt x="1889124" y="5718885"/>
                      </a:moveTo>
                      <a:cubicBezTo>
                        <a:pt x="1899910" y="5730975"/>
                        <a:pt x="1906954" y="5745848"/>
                        <a:pt x="1922348" y="5752719"/>
                      </a:cubicBezTo>
                      <a:cubicBezTo>
                        <a:pt x="1913802" y="5755502"/>
                        <a:pt x="1907476" y="5756160"/>
                        <a:pt x="1902784" y="5755235"/>
                      </a:cubicBezTo>
                      <a:cubicBezTo>
                        <a:pt x="1888716" y="5752462"/>
                        <a:pt x="1889384" y="5735454"/>
                        <a:pt x="1889124" y="5718885"/>
                      </a:cubicBezTo>
                      <a:close/>
                      <a:moveTo>
                        <a:pt x="2240348" y="5090352"/>
                      </a:moveTo>
                      <a:cubicBezTo>
                        <a:pt x="2243728" y="5089244"/>
                        <a:pt x="2247570" y="5089624"/>
                        <a:pt x="2251856" y="5092478"/>
                      </a:cubicBezTo>
                      <a:cubicBezTo>
                        <a:pt x="2260006" y="5099360"/>
                        <a:pt x="2262534" y="5110850"/>
                        <a:pt x="2252962" y="5115371"/>
                      </a:cubicBezTo>
                      <a:cubicBezTo>
                        <a:pt x="2232560" y="5127936"/>
                        <a:pt x="2223254" y="5157697"/>
                        <a:pt x="2192512" y="5154657"/>
                      </a:cubicBezTo>
                      <a:cubicBezTo>
                        <a:pt x="2186212" y="5153731"/>
                        <a:pt x="2177060" y="5157078"/>
                        <a:pt x="2173786" y="5162526"/>
                      </a:cubicBezTo>
                      <a:cubicBezTo>
                        <a:pt x="2166654" y="5173213"/>
                        <a:pt x="2159998" y="5175136"/>
                        <a:pt x="2153520" y="5173319"/>
                      </a:cubicBezTo>
                      <a:lnTo>
                        <a:pt x="2136706" y="5163113"/>
                      </a:lnTo>
                      <a:lnTo>
                        <a:pt x="2125108" y="5195132"/>
                      </a:lnTo>
                      <a:cubicBezTo>
                        <a:pt x="2118936" y="5200806"/>
                        <a:pt x="2110442" y="5201382"/>
                        <a:pt x="2099268" y="5197391"/>
                      </a:cubicBezTo>
                      <a:cubicBezTo>
                        <a:pt x="2091036" y="5194450"/>
                        <a:pt x="2084812" y="5189601"/>
                        <a:pt x="2083778" y="5181354"/>
                      </a:cubicBezTo>
                      <a:cubicBezTo>
                        <a:pt x="2083920" y="5173528"/>
                        <a:pt x="2091466" y="5170971"/>
                        <a:pt x="2096658" y="5167573"/>
                      </a:cubicBezTo>
                      <a:cubicBezTo>
                        <a:pt x="2103026" y="5164596"/>
                        <a:pt x="2109498" y="5161328"/>
                        <a:pt x="2116186" y="5159778"/>
                      </a:cubicBezTo>
                      <a:lnTo>
                        <a:pt x="2134938" y="5162040"/>
                      </a:lnTo>
                      <a:lnTo>
                        <a:pt x="2134310" y="5161660"/>
                      </a:lnTo>
                      <a:cubicBezTo>
                        <a:pt x="2123632" y="5143288"/>
                        <a:pt x="2118292" y="5134102"/>
                        <a:pt x="2120902" y="5127260"/>
                      </a:cubicBezTo>
                      <a:cubicBezTo>
                        <a:pt x="2123512" y="5120416"/>
                        <a:pt x="2134072" y="5115916"/>
                        <a:pt x="2155190" y="5106916"/>
                      </a:cubicBezTo>
                      <a:cubicBezTo>
                        <a:pt x="2175090" y="5099468"/>
                        <a:pt x="2189368" y="5096627"/>
                        <a:pt x="2198790" y="5118519"/>
                      </a:cubicBezTo>
                      <a:cubicBezTo>
                        <a:pt x="2206776" y="5133283"/>
                        <a:pt x="2215092" y="5132283"/>
                        <a:pt x="2220542" y="5117025"/>
                      </a:cubicBezTo>
                      <a:cubicBezTo>
                        <a:pt x="2223056" y="5109983"/>
                        <a:pt x="2227924" y="5103781"/>
                        <a:pt x="2231616" y="5097160"/>
                      </a:cubicBezTo>
                      <a:cubicBezTo>
                        <a:pt x="2234050" y="5094059"/>
                        <a:pt x="2236968" y="5091461"/>
                        <a:pt x="2240348" y="5090352"/>
                      </a:cubicBezTo>
                      <a:close/>
                      <a:moveTo>
                        <a:pt x="2394142" y="5026361"/>
                      </a:moveTo>
                      <a:cubicBezTo>
                        <a:pt x="2429656" y="5026952"/>
                        <a:pt x="2485010" y="5043233"/>
                        <a:pt x="2494958" y="5059753"/>
                      </a:cubicBezTo>
                      <a:cubicBezTo>
                        <a:pt x="2508222" y="5081780"/>
                        <a:pt x="2502622" y="5152927"/>
                        <a:pt x="2485246" y="5171988"/>
                      </a:cubicBezTo>
                      <a:cubicBezTo>
                        <a:pt x="2479956" y="5179408"/>
                        <a:pt x="2476256" y="5186067"/>
                        <a:pt x="2480428" y="5192876"/>
                      </a:cubicBezTo>
                      <a:cubicBezTo>
                        <a:pt x="2484928" y="5202463"/>
                        <a:pt x="2493734" y="5196299"/>
                        <a:pt x="2500434" y="5196032"/>
                      </a:cubicBezTo>
                      <a:cubicBezTo>
                        <a:pt x="2511488" y="5194662"/>
                        <a:pt x="2529430" y="5185110"/>
                        <a:pt x="2530560" y="5204133"/>
                      </a:cubicBezTo>
                      <a:cubicBezTo>
                        <a:pt x="2532532" y="5220797"/>
                        <a:pt x="2518528" y="5230424"/>
                        <a:pt x="2499272" y="5228865"/>
                      </a:cubicBezTo>
                      <a:cubicBezTo>
                        <a:pt x="2470974" y="5226738"/>
                        <a:pt x="2447926" y="5235795"/>
                        <a:pt x="2431210" y="5260412"/>
                      </a:cubicBezTo>
                      <a:cubicBezTo>
                        <a:pt x="2428354" y="5264711"/>
                        <a:pt x="2421140" y="5270114"/>
                        <a:pt x="2415612" y="5270800"/>
                      </a:cubicBezTo>
                      <a:cubicBezTo>
                        <a:pt x="2374244" y="5271983"/>
                        <a:pt x="2345536" y="5304286"/>
                        <a:pt x="2307496" y="5314638"/>
                      </a:cubicBezTo>
                      <a:cubicBezTo>
                        <a:pt x="2268616" y="5327349"/>
                        <a:pt x="2268430" y="5335263"/>
                        <a:pt x="2286432" y="5373611"/>
                      </a:cubicBezTo>
                      <a:cubicBezTo>
                        <a:pt x="2288682" y="5378404"/>
                        <a:pt x="2286576" y="5384302"/>
                        <a:pt x="2284470" y="5390200"/>
                      </a:cubicBezTo>
                      <a:cubicBezTo>
                        <a:pt x="2277256" y="5395602"/>
                        <a:pt x="2270372" y="5403783"/>
                        <a:pt x="2262738" y="5410366"/>
                      </a:cubicBezTo>
                      <a:cubicBezTo>
                        <a:pt x="2259716" y="5413277"/>
                        <a:pt x="2256508" y="5415788"/>
                        <a:pt x="2253544" y="5416226"/>
                      </a:cubicBezTo>
                      <a:cubicBezTo>
                        <a:pt x="2250582" y="5416664"/>
                        <a:pt x="2247864" y="5415028"/>
                        <a:pt x="2245824" y="5409644"/>
                      </a:cubicBezTo>
                      <a:cubicBezTo>
                        <a:pt x="2237666" y="5388111"/>
                        <a:pt x="2217752" y="5380998"/>
                        <a:pt x="2203462" y="5369243"/>
                      </a:cubicBezTo>
                      <a:cubicBezTo>
                        <a:pt x="2182232" y="5351021"/>
                        <a:pt x="2150842" y="5346459"/>
                        <a:pt x="2147412" y="5307996"/>
                      </a:cubicBezTo>
                      <a:cubicBezTo>
                        <a:pt x="2146096" y="5296886"/>
                        <a:pt x="2119156" y="5287263"/>
                        <a:pt x="2132266" y="5265347"/>
                      </a:cubicBezTo>
                      <a:cubicBezTo>
                        <a:pt x="2154142" y="5255872"/>
                        <a:pt x="2171848" y="5239587"/>
                        <a:pt x="2177508" y="5216340"/>
                      </a:cubicBezTo>
                      <a:cubicBezTo>
                        <a:pt x="2183920" y="5194692"/>
                        <a:pt x="2197412" y="5190201"/>
                        <a:pt x="2216668" y="5191759"/>
                      </a:cubicBezTo>
                      <a:cubicBezTo>
                        <a:pt x="2250072" y="5194381"/>
                        <a:pt x="2297564" y="5150168"/>
                        <a:pt x="2297552" y="5116915"/>
                      </a:cubicBezTo>
                      <a:cubicBezTo>
                        <a:pt x="2296516" y="5093937"/>
                        <a:pt x="2307428" y="5081875"/>
                        <a:pt x="2323446" y="5070308"/>
                      </a:cubicBezTo>
                      <a:cubicBezTo>
                        <a:pt x="2336280" y="5060262"/>
                        <a:pt x="2349864" y="5051814"/>
                        <a:pt x="2360026" y="5038155"/>
                      </a:cubicBezTo>
                      <a:cubicBezTo>
                        <a:pt x="2362040" y="5036215"/>
                        <a:pt x="2365226" y="5034693"/>
                        <a:pt x="2367660" y="5031573"/>
                      </a:cubicBezTo>
                      <a:cubicBezTo>
                        <a:pt x="2372672" y="5027711"/>
                        <a:pt x="2382306" y="5026164"/>
                        <a:pt x="2394142" y="5026361"/>
                      </a:cubicBezTo>
                      <a:close/>
                      <a:moveTo>
                        <a:pt x="728038" y="4869126"/>
                      </a:moveTo>
                      <a:cubicBezTo>
                        <a:pt x="745322" y="4872647"/>
                        <a:pt x="750182" y="4884999"/>
                        <a:pt x="746648" y="4902311"/>
                      </a:cubicBezTo>
                      <a:cubicBezTo>
                        <a:pt x="742692" y="4920801"/>
                        <a:pt x="736386" y="4938452"/>
                        <a:pt x="737132" y="4958621"/>
                      </a:cubicBezTo>
                      <a:cubicBezTo>
                        <a:pt x="738272" y="5014755"/>
                        <a:pt x="768296" y="5049362"/>
                        <a:pt x="815454" y="5058246"/>
                      </a:cubicBezTo>
                      <a:cubicBezTo>
                        <a:pt x="860266" y="5066291"/>
                        <a:pt x="905160" y="5070385"/>
                        <a:pt x="948622" y="5085909"/>
                      </a:cubicBezTo>
                      <a:cubicBezTo>
                        <a:pt x="960370" y="5090105"/>
                        <a:pt x="962978" y="5079096"/>
                        <a:pt x="958452" y="5069517"/>
                      </a:cubicBezTo>
                      <a:cubicBezTo>
                        <a:pt x="952750" y="5059520"/>
                        <a:pt x="948224" y="5049942"/>
                        <a:pt x="951254" y="5037756"/>
                      </a:cubicBezTo>
                      <a:cubicBezTo>
                        <a:pt x="951760" y="5032630"/>
                        <a:pt x="951512" y="5025907"/>
                        <a:pt x="958646" y="5024474"/>
                      </a:cubicBezTo>
                      <a:cubicBezTo>
                        <a:pt x="975684" y="5021273"/>
                        <a:pt x="1026442" y="5046036"/>
                        <a:pt x="1035160" y="5062420"/>
                      </a:cubicBezTo>
                      <a:cubicBezTo>
                        <a:pt x="1038932" y="5070401"/>
                        <a:pt x="1044212" y="5081575"/>
                        <a:pt x="1036572" y="5088133"/>
                      </a:cubicBezTo>
                      <a:cubicBezTo>
                        <a:pt x="1010040" y="5110501"/>
                        <a:pt x="1016902" y="5139489"/>
                        <a:pt x="1030234" y="5161500"/>
                      </a:cubicBezTo>
                      <a:cubicBezTo>
                        <a:pt x="1046248" y="5187123"/>
                        <a:pt x="1073178" y="5200722"/>
                        <a:pt x="1106662" y="5203394"/>
                      </a:cubicBezTo>
                      <a:cubicBezTo>
                        <a:pt x="1121264" y="5203303"/>
                        <a:pt x="1135866" y="5203211"/>
                        <a:pt x="1149456" y="5213373"/>
                      </a:cubicBezTo>
                      <a:cubicBezTo>
                        <a:pt x="1166150" y="5225970"/>
                        <a:pt x="1174802" y="5209158"/>
                        <a:pt x="1184460" y="5200666"/>
                      </a:cubicBezTo>
                      <a:cubicBezTo>
                        <a:pt x="1194116" y="5192173"/>
                        <a:pt x="1204946" y="5184100"/>
                        <a:pt x="1216694" y="5188296"/>
                      </a:cubicBezTo>
                      <a:cubicBezTo>
                        <a:pt x="1228438" y="5192491"/>
                        <a:pt x="1227340" y="5206694"/>
                        <a:pt x="1229096" y="5216609"/>
                      </a:cubicBezTo>
                      <a:cubicBezTo>
                        <a:pt x="1237706" y="5274086"/>
                        <a:pt x="1240056" y="5274925"/>
                        <a:pt x="1295706" y="5256324"/>
                      </a:cubicBezTo>
                      <a:cubicBezTo>
                        <a:pt x="1301246" y="5255650"/>
                        <a:pt x="1305276" y="5251782"/>
                        <a:pt x="1308800" y="5253040"/>
                      </a:cubicBezTo>
                      <a:cubicBezTo>
                        <a:pt x="1344040" y="5265628"/>
                        <a:pt x="1357566" y="5242594"/>
                        <a:pt x="1365638" y="5216287"/>
                      </a:cubicBezTo>
                      <a:cubicBezTo>
                        <a:pt x="1375724" y="5188046"/>
                        <a:pt x="1404412" y="5211561"/>
                        <a:pt x="1420956" y="5194915"/>
                      </a:cubicBezTo>
                      <a:cubicBezTo>
                        <a:pt x="1392074" y="5216442"/>
                        <a:pt x="1396168" y="5245768"/>
                        <a:pt x="1393968" y="5274174"/>
                      </a:cubicBezTo>
                      <a:cubicBezTo>
                        <a:pt x="1392784" y="5292326"/>
                        <a:pt x="1396134" y="5301483"/>
                        <a:pt x="1414930" y="5308197"/>
                      </a:cubicBezTo>
                      <a:cubicBezTo>
                        <a:pt x="1439932" y="5319781"/>
                        <a:pt x="1456366" y="5344228"/>
                        <a:pt x="1488674" y="5346479"/>
                      </a:cubicBezTo>
                      <a:cubicBezTo>
                        <a:pt x="1520982" y="5348732"/>
                        <a:pt x="1545080" y="5329475"/>
                        <a:pt x="1574370" y="5325343"/>
                      </a:cubicBezTo>
                      <a:cubicBezTo>
                        <a:pt x="1585868" y="5322816"/>
                        <a:pt x="1594436" y="5309954"/>
                        <a:pt x="1607606" y="5321292"/>
                      </a:cubicBezTo>
                      <a:cubicBezTo>
                        <a:pt x="1620356" y="5333807"/>
                        <a:pt x="1623200" y="5348092"/>
                        <a:pt x="1615388" y="5362550"/>
                      </a:cubicBezTo>
                      <a:cubicBezTo>
                        <a:pt x="1597994" y="5400123"/>
                        <a:pt x="1592012" y="5439118"/>
                        <a:pt x="1588798" y="5477776"/>
                      </a:cubicBezTo>
                      <a:cubicBezTo>
                        <a:pt x="1576460" y="5482657"/>
                        <a:pt x="1569498" y="5476189"/>
                        <a:pt x="1562202" y="5466950"/>
                      </a:cubicBezTo>
                      <a:cubicBezTo>
                        <a:pt x="1556502" y="5456952"/>
                        <a:pt x="1546016" y="5449226"/>
                        <a:pt x="1536284" y="5443096"/>
                      </a:cubicBezTo>
                      <a:cubicBezTo>
                        <a:pt x="1521854" y="5435288"/>
                        <a:pt x="1511196" y="5435462"/>
                        <a:pt x="1502208" y="5449500"/>
                      </a:cubicBezTo>
                      <a:cubicBezTo>
                        <a:pt x="1497338" y="5455722"/>
                        <a:pt x="1493640" y="5462362"/>
                        <a:pt x="1488770" y="5468584"/>
                      </a:cubicBezTo>
                      <a:cubicBezTo>
                        <a:pt x="1464500" y="5495739"/>
                        <a:pt x="1456190" y="5496752"/>
                        <a:pt x="1428764" y="5469707"/>
                      </a:cubicBezTo>
                      <a:cubicBezTo>
                        <a:pt x="1423460" y="5495676"/>
                        <a:pt x="1408774" y="5499718"/>
                        <a:pt x="1388136" y="5487039"/>
                      </a:cubicBezTo>
                      <a:cubicBezTo>
                        <a:pt x="1381508" y="5483345"/>
                        <a:pt x="1373286" y="5480408"/>
                        <a:pt x="1366572" y="5480664"/>
                      </a:cubicBezTo>
                      <a:cubicBezTo>
                        <a:pt x="1332916" y="5485891"/>
                        <a:pt x="1303376" y="5483301"/>
                        <a:pt x="1273516" y="5459366"/>
                      </a:cubicBezTo>
                      <a:cubicBezTo>
                        <a:pt x="1254138" y="5443157"/>
                        <a:pt x="1218122" y="5466117"/>
                        <a:pt x="1213994" y="5492506"/>
                      </a:cubicBezTo>
                      <a:cubicBezTo>
                        <a:pt x="1206826" y="5549654"/>
                        <a:pt x="1166942" y="5587154"/>
                        <a:pt x="1129406" y="5625494"/>
                      </a:cubicBezTo>
                      <a:cubicBezTo>
                        <a:pt x="1107572" y="5649541"/>
                        <a:pt x="1076610" y="5639807"/>
                        <a:pt x="1063872" y="5608721"/>
                      </a:cubicBezTo>
                      <a:cubicBezTo>
                        <a:pt x="1052556" y="5584776"/>
                        <a:pt x="1043580" y="5580243"/>
                        <a:pt x="1016884" y="5591938"/>
                      </a:cubicBezTo>
                      <a:cubicBezTo>
                        <a:pt x="968282" y="5613057"/>
                        <a:pt x="921272" y="5633417"/>
                        <a:pt x="882230" y="5668564"/>
                      </a:cubicBezTo>
                      <a:cubicBezTo>
                        <a:pt x="868122" y="5682101"/>
                        <a:pt x="856030" y="5693703"/>
                        <a:pt x="849304" y="5712532"/>
                      </a:cubicBezTo>
                      <a:cubicBezTo>
                        <a:pt x="843334" y="5732956"/>
                        <a:pt x="828560" y="5740947"/>
                        <a:pt x="808838" y="5740536"/>
                      </a:cubicBezTo>
                      <a:cubicBezTo>
                        <a:pt x="781228" y="5739962"/>
                        <a:pt x="755460" y="5745353"/>
                        <a:pt x="729608" y="5754694"/>
                      </a:cubicBezTo>
                      <a:cubicBezTo>
                        <a:pt x="704594" y="5761683"/>
                        <a:pt x="674720" y="5756320"/>
                        <a:pt x="648868" y="5765661"/>
                      </a:cubicBezTo>
                      <a:cubicBezTo>
                        <a:pt x="639718" y="5769027"/>
                        <a:pt x="626710" y="5768361"/>
                        <a:pt x="618898" y="5782819"/>
                      </a:cubicBezTo>
                      <a:cubicBezTo>
                        <a:pt x="635430" y="5784744"/>
                        <a:pt x="651712" y="5779945"/>
                        <a:pt x="667824" y="5783046"/>
                      </a:cubicBezTo>
                      <a:cubicBezTo>
                        <a:pt x="689054" y="5786649"/>
                        <a:pt x="696684" y="5798661"/>
                        <a:pt x="686014" y="5817407"/>
                      </a:cubicBezTo>
                      <a:cubicBezTo>
                        <a:pt x="676606" y="5832623"/>
                        <a:pt x="665604" y="5848596"/>
                        <a:pt x="646130" y="5854908"/>
                      </a:cubicBezTo>
                      <a:cubicBezTo>
                        <a:pt x="637570" y="5853841"/>
                        <a:pt x="630228" y="5851219"/>
                        <a:pt x="623692" y="5847557"/>
                      </a:cubicBezTo>
                      <a:cubicBezTo>
                        <a:pt x="604084" y="5836573"/>
                        <a:pt x="591729" y="5816238"/>
                        <a:pt x="575499" y="5800489"/>
                      </a:cubicBezTo>
                      <a:cubicBezTo>
                        <a:pt x="499254" y="5732123"/>
                        <a:pt x="422255" y="5662161"/>
                        <a:pt x="353318" y="5584463"/>
                      </a:cubicBezTo>
                      <a:cubicBezTo>
                        <a:pt x="292765" y="5520375"/>
                        <a:pt x="241867" y="5447795"/>
                        <a:pt x="200960" y="5369494"/>
                      </a:cubicBezTo>
                      <a:cubicBezTo>
                        <a:pt x="194171" y="5355128"/>
                        <a:pt x="186961" y="5341937"/>
                        <a:pt x="179752" y="5328748"/>
                      </a:cubicBezTo>
                      <a:cubicBezTo>
                        <a:pt x="180096" y="5312949"/>
                        <a:pt x="182792" y="5297988"/>
                        <a:pt x="183136" y="5282189"/>
                      </a:cubicBezTo>
                      <a:cubicBezTo>
                        <a:pt x="183265" y="5276264"/>
                        <a:pt x="183878" y="5270844"/>
                        <a:pt x="186147" y="5266348"/>
                      </a:cubicBezTo>
                      <a:cubicBezTo>
                        <a:pt x="188414" y="5261849"/>
                        <a:pt x="192341" y="5258276"/>
                        <a:pt x="199097" y="5256045"/>
                      </a:cubicBezTo>
                      <a:cubicBezTo>
                        <a:pt x="212190" y="5252761"/>
                        <a:pt x="218732" y="5260405"/>
                        <a:pt x="228043" y="5267712"/>
                      </a:cubicBezTo>
                      <a:cubicBezTo>
                        <a:pt x="241547" y="5281824"/>
                        <a:pt x="248669" y="5298963"/>
                        <a:pt x="255793" y="5316102"/>
                      </a:cubicBezTo>
                      <a:cubicBezTo>
                        <a:pt x="262496" y="5334419"/>
                        <a:pt x="271052" y="5340130"/>
                        <a:pt x="290192" y="5331043"/>
                      </a:cubicBezTo>
                      <a:cubicBezTo>
                        <a:pt x="316132" y="5317752"/>
                        <a:pt x="341306" y="5321436"/>
                        <a:pt x="359668" y="5347898"/>
                      </a:cubicBezTo>
                      <a:cubicBezTo>
                        <a:pt x="372667" y="5367136"/>
                        <a:pt x="390372" y="5369480"/>
                        <a:pt x="412280" y="5360057"/>
                      </a:cubicBezTo>
                      <a:cubicBezTo>
                        <a:pt x="446530" y="5345753"/>
                        <a:pt x="479518" y="5334980"/>
                        <a:pt x="517269" y="5359079"/>
                      </a:cubicBezTo>
                      <a:cubicBezTo>
                        <a:pt x="546463" y="5377467"/>
                        <a:pt x="566949" y="5360902"/>
                        <a:pt x="567726" y="5325354"/>
                      </a:cubicBezTo>
                      <a:cubicBezTo>
                        <a:pt x="567478" y="5318632"/>
                        <a:pt x="565636" y="5312667"/>
                        <a:pt x="566562" y="5306363"/>
                      </a:cubicBezTo>
                      <a:cubicBezTo>
                        <a:pt x="570098" y="5289050"/>
                        <a:pt x="530751" y="5265708"/>
                        <a:pt x="573223" y="5254341"/>
                      </a:cubicBezTo>
                      <a:cubicBezTo>
                        <a:pt x="592277" y="5249206"/>
                        <a:pt x="601610" y="5219368"/>
                        <a:pt x="627700" y="5235321"/>
                      </a:cubicBezTo>
                      <a:cubicBezTo>
                        <a:pt x="633154" y="5238596"/>
                        <a:pt x="636428" y="5233132"/>
                        <a:pt x="638110" y="5228425"/>
                      </a:cubicBezTo>
                      <a:cubicBezTo>
                        <a:pt x="642744" y="5196910"/>
                        <a:pt x="671196" y="5195130"/>
                        <a:pt x="695034" y="5187723"/>
                      </a:cubicBezTo>
                      <a:cubicBezTo>
                        <a:pt x="713332" y="5180990"/>
                        <a:pt x="717868" y="5171996"/>
                        <a:pt x="707556" y="5156370"/>
                      </a:cubicBezTo>
                      <a:cubicBezTo>
                        <a:pt x="700346" y="5143181"/>
                        <a:pt x="705144" y="5122338"/>
                        <a:pt x="688698" y="5116464"/>
                      </a:cubicBezTo>
                      <a:cubicBezTo>
                        <a:pt x="664870" y="5105299"/>
                        <a:pt x="641042" y="5094134"/>
                        <a:pt x="615870" y="5090450"/>
                      </a:cubicBezTo>
                      <a:cubicBezTo>
                        <a:pt x="594638" y="5086847"/>
                        <a:pt x="578505" y="5120890"/>
                        <a:pt x="589487" y="5142061"/>
                      </a:cubicBezTo>
                      <a:cubicBezTo>
                        <a:pt x="594768" y="5153236"/>
                        <a:pt x="602818" y="5164072"/>
                        <a:pt x="591147" y="5174498"/>
                      </a:cubicBezTo>
                      <a:cubicBezTo>
                        <a:pt x="581489" y="5182991"/>
                        <a:pt x="570658" y="5191064"/>
                        <a:pt x="557738" y="5186449"/>
                      </a:cubicBezTo>
                      <a:cubicBezTo>
                        <a:pt x="544063" y="5180237"/>
                        <a:pt x="546756" y="5165277"/>
                        <a:pt x="546594" y="5154605"/>
                      </a:cubicBezTo>
                      <a:cubicBezTo>
                        <a:pt x="546359" y="5129311"/>
                        <a:pt x="555185" y="5104600"/>
                        <a:pt x="540346" y="5079397"/>
                      </a:cubicBezTo>
                      <a:cubicBezTo>
                        <a:pt x="534225" y="5070576"/>
                        <a:pt x="544721" y="5059729"/>
                        <a:pt x="554711" y="5054009"/>
                      </a:cubicBezTo>
                      <a:cubicBezTo>
                        <a:pt x="575112" y="5041393"/>
                        <a:pt x="594338" y="5028359"/>
                        <a:pt x="619686" y="5024144"/>
                      </a:cubicBezTo>
                      <a:cubicBezTo>
                        <a:pt x="658880" y="5018241"/>
                        <a:pt x="700284" y="4965362"/>
                        <a:pt x="695610" y="4926540"/>
                      </a:cubicBezTo>
                      <a:cubicBezTo>
                        <a:pt x="694358" y="4911498"/>
                        <a:pt x="703260" y="4901409"/>
                        <a:pt x="704694" y="4889980"/>
                      </a:cubicBezTo>
                      <a:cubicBezTo>
                        <a:pt x="705794" y="4875777"/>
                        <a:pt x="712346" y="4864849"/>
                        <a:pt x="728038" y="4869126"/>
                      </a:cubicBezTo>
                      <a:close/>
                      <a:moveTo>
                        <a:pt x="2552800" y="4847374"/>
                      </a:moveTo>
                      <a:cubicBezTo>
                        <a:pt x="2559108" y="4844024"/>
                        <a:pt x="2569096" y="4845613"/>
                        <a:pt x="2582344" y="4851005"/>
                      </a:cubicBezTo>
                      <a:cubicBezTo>
                        <a:pt x="2596384" y="4856020"/>
                        <a:pt x="2614518" y="4853268"/>
                        <a:pt x="2630230" y="4853607"/>
                      </a:cubicBezTo>
                      <a:cubicBezTo>
                        <a:pt x="2656138" y="4854950"/>
                        <a:pt x="2671438" y="4874918"/>
                        <a:pt x="2654140" y="4893791"/>
                      </a:cubicBezTo>
                      <a:cubicBezTo>
                        <a:pt x="2631580" y="4920013"/>
                        <a:pt x="2649636" y="4939648"/>
                        <a:pt x="2658664" y="4958695"/>
                      </a:cubicBezTo>
                      <a:cubicBezTo>
                        <a:pt x="2666606" y="4973398"/>
                        <a:pt x="2688250" y="4971900"/>
                        <a:pt x="2707222" y="4966809"/>
                      </a:cubicBezTo>
                      <a:cubicBezTo>
                        <a:pt x="2723852" y="4960883"/>
                        <a:pt x="2743074" y="4962475"/>
                        <a:pt x="2761460" y="4966405"/>
                      </a:cubicBezTo>
                      <a:cubicBezTo>
                        <a:pt x="2784194" y="4969252"/>
                        <a:pt x="2793310" y="5002833"/>
                        <a:pt x="2779104" y="5024130"/>
                      </a:cubicBezTo>
                      <a:cubicBezTo>
                        <a:pt x="2758466" y="5052358"/>
                        <a:pt x="2732062" y="5074570"/>
                        <a:pt x="2722288" y="5109317"/>
                      </a:cubicBezTo>
                      <a:cubicBezTo>
                        <a:pt x="2711264" y="5147570"/>
                        <a:pt x="2681934" y="5177968"/>
                        <a:pt x="2679852" y="5220736"/>
                      </a:cubicBezTo>
                      <a:cubicBezTo>
                        <a:pt x="2679104" y="5237608"/>
                        <a:pt x="2682364" y="5250639"/>
                        <a:pt x="2687548" y="5265676"/>
                      </a:cubicBezTo>
                      <a:cubicBezTo>
                        <a:pt x="2703268" y="5302935"/>
                        <a:pt x="2706450" y="5338353"/>
                        <a:pt x="2684058" y="5375184"/>
                      </a:cubicBezTo>
                      <a:cubicBezTo>
                        <a:pt x="2677958" y="5384872"/>
                        <a:pt x="2678462" y="5398238"/>
                        <a:pt x="2675874" y="5409179"/>
                      </a:cubicBezTo>
                      <a:cubicBezTo>
                        <a:pt x="2663586" y="5395561"/>
                        <a:pt x="2662328" y="5380608"/>
                        <a:pt x="2673274" y="5364740"/>
                      </a:cubicBezTo>
                      <a:cubicBezTo>
                        <a:pt x="2693660" y="5329830"/>
                        <a:pt x="2683126" y="5307608"/>
                        <a:pt x="2670166" y="5270016"/>
                      </a:cubicBezTo>
                      <a:cubicBezTo>
                        <a:pt x="2658962" y="5242280"/>
                        <a:pt x="2613578" y="5214203"/>
                        <a:pt x="2651764" y="5173784"/>
                      </a:cubicBezTo>
                      <a:cubicBezTo>
                        <a:pt x="2653768" y="5171863"/>
                        <a:pt x="2651176" y="5164345"/>
                        <a:pt x="2649254" y="5162340"/>
                      </a:cubicBezTo>
                      <a:cubicBezTo>
                        <a:pt x="2628608" y="5135187"/>
                        <a:pt x="2621080" y="5100854"/>
                        <a:pt x="2585306" y="5082802"/>
                      </a:cubicBezTo>
                      <a:cubicBezTo>
                        <a:pt x="2540592" y="5060238"/>
                        <a:pt x="2497130" y="5034165"/>
                        <a:pt x="2479402" y="4980367"/>
                      </a:cubicBezTo>
                      <a:cubicBezTo>
                        <a:pt x="2472378" y="4959400"/>
                        <a:pt x="2451652" y="4954633"/>
                        <a:pt x="2435942" y="4972755"/>
                      </a:cubicBezTo>
                      <a:cubicBezTo>
                        <a:pt x="2421068" y="4988538"/>
                        <a:pt x="2403604" y="4996804"/>
                        <a:pt x="2382294" y="5001058"/>
                      </a:cubicBezTo>
                      <a:cubicBezTo>
                        <a:pt x="2362570" y="5004562"/>
                        <a:pt x="2350120" y="5017256"/>
                        <a:pt x="2335330" y="5029113"/>
                      </a:cubicBezTo>
                      <a:cubicBezTo>
                        <a:pt x="2304496" y="5056336"/>
                        <a:pt x="2273908" y="5053321"/>
                        <a:pt x="2254930" y="5021491"/>
                      </a:cubicBezTo>
                      <a:cubicBezTo>
                        <a:pt x="2295798" y="5021585"/>
                        <a:pt x="2303402" y="5015072"/>
                        <a:pt x="2304648" y="4974643"/>
                      </a:cubicBezTo>
                      <a:cubicBezTo>
                        <a:pt x="2307066" y="4934633"/>
                        <a:pt x="2310658" y="4931960"/>
                        <a:pt x="2349856" y="4936731"/>
                      </a:cubicBezTo>
                      <a:cubicBezTo>
                        <a:pt x="2360052" y="4937736"/>
                        <a:pt x="2366402" y="4934731"/>
                        <a:pt x="2373254" y="4926631"/>
                      </a:cubicBezTo>
                      <a:cubicBezTo>
                        <a:pt x="2402080" y="4882867"/>
                        <a:pt x="2446120" y="4862999"/>
                        <a:pt x="2494340" y="4849897"/>
                      </a:cubicBezTo>
                      <a:cubicBezTo>
                        <a:pt x="2516068" y="4844473"/>
                        <a:pt x="2523344" y="4872124"/>
                        <a:pt x="2545324" y="4873381"/>
                      </a:cubicBezTo>
                      <a:cubicBezTo>
                        <a:pt x="2543860" y="4859014"/>
                        <a:pt x="2546490" y="4850724"/>
                        <a:pt x="2552800" y="4847374"/>
                      </a:cubicBezTo>
                      <a:close/>
                      <a:moveTo>
                        <a:pt x="884816" y="3913632"/>
                      </a:moveTo>
                      <a:cubicBezTo>
                        <a:pt x="888428" y="3912757"/>
                        <a:pt x="892548" y="3913229"/>
                        <a:pt x="897018" y="3915492"/>
                      </a:cubicBezTo>
                      <a:cubicBezTo>
                        <a:pt x="905956" y="3920017"/>
                        <a:pt x="909274" y="3929200"/>
                        <a:pt x="909084" y="3937127"/>
                      </a:cubicBezTo>
                      <a:cubicBezTo>
                        <a:pt x="908046" y="3947418"/>
                        <a:pt x="903498" y="3956456"/>
                        <a:pt x="902462" y="3966747"/>
                      </a:cubicBezTo>
                      <a:cubicBezTo>
                        <a:pt x="901520" y="3973075"/>
                        <a:pt x="900906" y="3982184"/>
                        <a:pt x="908254" y="3987474"/>
                      </a:cubicBezTo>
                      <a:cubicBezTo>
                        <a:pt x="917194" y="3992000"/>
                        <a:pt x="922816" y="3987345"/>
                        <a:pt x="929606" y="3983107"/>
                      </a:cubicBezTo>
                      <a:cubicBezTo>
                        <a:pt x="959212" y="3963029"/>
                        <a:pt x="962300" y="3965465"/>
                        <a:pt x="966210" y="3998847"/>
                      </a:cubicBezTo>
                      <a:cubicBezTo>
                        <a:pt x="970122" y="4032229"/>
                        <a:pt x="986410" y="4042046"/>
                        <a:pt x="1016570" y="4031495"/>
                      </a:cubicBezTo>
                      <a:cubicBezTo>
                        <a:pt x="1023686" y="4030038"/>
                        <a:pt x="1029636" y="4028165"/>
                        <a:pt x="1037500" y="4028309"/>
                      </a:cubicBezTo>
                      <a:cubicBezTo>
                        <a:pt x="1088206" y="4030428"/>
                        <a:pt x="1092984" y="4028136"/>
                        <a:pt x="1116338" y="3973840"/>
                      </a:cubicBezTo>
                      <a:cubicBezTo>
                        <a:pt x="1117774" y="3995676"/>
                        <a:pt x="1126100" y="4009313"/>
                        <a:pt x="1144268" y="4006473"/>
                      </a:cubicBezTo>
                      <a:cubicBezTo>
                        <a:pt x="1175924" y="3999121"/>
                        <a:pt x="1195204" y="4015338"/>
                        <a:pt x="1210780" y="4038227"/>
                      </a:cubicBezTo>
                      <a:cubicBezTo>
                        <a:pt x="1223788" y="4053534"/>
                        <a:pt x="1229542" y="4059588"/>
                        <a:pt x="1255672" y="4052930"/>
                      </a:cubicBezTo>
                      <a:cubicBezTo>
                        <a:pt x="1285736" y="4046342"/>
                        <a:pt x="1289764" y="4042451"/>
                        <a:pt x="1284492" y="4016577"/>
                      </a:cubicBezTo>
                      <a:cubicBezTo>
                        <a:pt x="1283092" y="4009414"/>
                        <a:pt x="1291052" y="4005594"/>
                        <a:pt x="1298074" y="4008102"/>
                      </a:cubicBezTo>
                      <a:cubicBezTo>
                        <a:pt x="1307436" y="4011447"/>
                        <a:pt x="1308836" y="4018610"/>
                        <a:pt x="1305460" y="4028066"/>
                      </a:cubicBezTo>
                      <a:cubicBezTo>
                        <a:pt x="1299550" y="4044612"/>
                        <a:pt x="1295230" y="4060395"/>
                        <a:pt x="1297514" y="4079869"/>
                      </a:cubicBezTo>
                      <a:cubicBezTo>
                        <a:pt x="1300216" y="4098160"/>
                        <a:pt x="1307794" y="4110195"/>
                        <a:pt x="1321740" y="4119176"/>
                      </a:cubicBezTo>
                      <a:cubicBezTo>
                        <a:pt x="1332598" y="4125719"/>
                        <a:pt x="1340694" y="4132609"/>
                        <a:pt x="1352588" y="4128861"/>
                      </a:cubicBezTo>
                      <a:cubicBezTo>
                        <a:pt x="1367670" y="4123586"/>
                        <a:pt x="1358498" y="4112314"/>
                        <a:pt x="1358692" y="4104387"/>
                      </a:cubicBezTo>
                      <a:cubicBezTo>
                        <a:pt x="1357292" y="4097223"/>
                        <a:pt x="1360248" y="4088950"/>
                        <a:pt x="1366942" y="4088675"/>
                      </a:cubicBezTo>
                      <a:cubicBezTo>
                        <a:pt x="1379164" y="4087710"/>
                        <a:pt x="1375786" y="4097166"/>
                        <a:pt x="1375594" y="4105093"/>
                      </a:cubicBezTo>
                      <a:cubicBezTo>
                        <a:pt x="1376186" y="4129293"/>
                        <a:pt x="1392668" y="4131182"/>
                        <a:pt x="1405502" y="4121107"/>
                      </a:cubicBezTo>
                      <a:cubicBezTo>
                        <a:pt x="1427566" y="4103666"/>
                        <a:pt x="1436314" y="4116120"/>
                        <a:pt x="1446556" y="4131773"/>
                      </a:cubicBezTo>
                      <a:cubicBezTo>
                        <a:pt x="1451892" y="4139009"/>
                        <a:pt x="1455630" y="4147009"/>
                        <a:pt x="1457780" y="4155772"/>
                      </a:cubicBezTo>
                      <a:cubicBezTo>
                        <a:pt x="1465068" y="4179699"/>
                        <a:pt x="1474562" y="4193752"/>
                        <a:pt x="1502056" y="4179584"/>
                      </a:cubicBezTo>
                      <a:cubicBezTo>
                        <a:pt x="1513624" y="4173054"/>
                        <a:pt x="1525232" y="4181198"/>
                        <a:pt x="1536934" y="4185378"/>
                      </a:cubicBezTo>
                      <a:cubicBezTo>
                        <a:pt x="1517078" y="4192946"/>
                        <a:pt x="1493154" y="4189731"/>
                        <a:pt x="1473622" y="4200081"/>
                      </a:cubicBezTo>
                      <a:cubicBezTo>
                        <a:pt x="1463646" y="4205846"/>
                        <a:pt x="1453208" y="4198120"/>
                        <a:pt x="1449988" y="4184974"/>
                      </a:cubicBezTo>
                      <a:cubicBezTo>
                        <a:pt x="1444618" y="4163066"/>
                        <a:pt x="1429308" y="4161596"/>
                        <a:pt x="1409644" y="4161235"/>
                      </a:cubicBezTo>
                      <a:cubicBezTo>
                        <a:pt x="1370314" y="4160514"/>
                        <a:pt x="1330332" y="4154229"/>
                        <a:pt x="1299542" y="4125906"/>
                      </a:cubicBezTo>
                      <a:cubicBezTo>
                        <a:pt x="1288780" y="4115399"/>
                        <a:pt x="1275486" y="4111982"/>
                        <a:pt x="1260406" y="4117257"/>
                      </a:cubicBezTo>
                      <a:cubicBezTo>
                        <a:pt x="1233008" y="4127462"/>
                        <a:pt x="1210870" y="4115556"/>
                        <a:pt x="1201338" y="4086830"/>
                      </a:cubicBezTo>
                      <a:cubicBezTo>
                        <a:pt x="1197270" y="4076049"/>
                        <a:pt x="1197234" y="4061376"/>
                        <a:pt x="1181924" y="4059905"/>
                      </a:cubicBezTo>
                      <a:cubicBezTo>
                        <a:pt x="1166614" y="4058434"/>
                        <a:pt x="1158786" y="4072964"/>
                        <a:pt x="1155408" y="4082420"/>
                      </a:cubicBezTo>
                      <a:cubicBezTo>
                        <a:pt x="1141380" y="4125386"/>
                        <a:pt x="1105006" y="4116392"/>
                        <a:pt x="1074942" y="4122979"/>
                      </a:cubicBezTo>
                      <a:cubicBezTo>
                        <a:pt x="1065062" y="4124781"/>
                        <a:pt x="1056544" y="4119073"/>
                        <a:pt x="1054818" y="4109128"/>
                      </a:cubicBezTo>
                      <a:cubicBezTo>
                        <a:pt x="1049544" y="4083254"/>
                        <a:pt x="1032412" y="4075802"/>
                        <a:pt x="1009238" y="4074189"/>
                      </a:cubicBezTo>
                      <a:cubicBezTo>
                        <a:pt x="1002964" y="4073280"/>
                        <a:pt x="994772" y="4070354"/>
                        <a:pt x="990934" y="4066318"/>
                      </a:cubicBezTo>
                      <a:cubicBezTo>
                        <a:pt x="961314" y="4038413"/>
                        <a:pt x="934304" y="4032763"/>
                        <a:pt x="904736" y="4067514"/>
                      </a:cubicBezTo>
                      <a:cubicBezTo>
                        <a:pt x="897426" y="4076898"/>
                        <a:pt x="887220" y="4075917"/>
                        <a:pt x="878798" y="4066245"/>
                      </a:cubicBezTo>
                      <a:cubicBezTo>
                        <a:pt x="871124" y="4058173"/>
                        <a:pt x="861110" y="4049266"/>
                        <a:pt x="870436" y="4037936"/>
                      </a:cubicBezTo>
                      <a:cubicBezTo>
                        <a:pt x="889086" y="4015279"/>
                        <a:pt x="873278" y="3985644"/>
                        <a:pt x="886824" y="3962495"/>
                      </a:cubicBezTo>
                      <a:cubicBezTo>
                        <a:pt x="889686" y="3958185"/>
                        <a:pt x="887864" y="3952204"/>
                        <a:pt x="882856" y="3947750"/>
                      </a:cubicBezTo>
                      <a:cubicBezTo>
                        <a:pt x="876256" y="3944060"/>
                        <a:pt x="873398" y="3948370"/>
                        <a:pt x="868198" y="3951843"/>
                      </a:cubicBezTo>
                      <a:cubicBezTo>
                        <a:pt x="847918" y="3960592"/>
                        <a:pt x="839150" y="3981449"/>
                        <a:pt x="822706" y="3994234"/>
                      </a:cubicBezTo>
                      <a:cubicBezTo>
                        <a:pt x="796848" y="4013984"/>
                        <a:pt x="773344" y="4018832"/>
                        <a:pt x="748380" y="4008541"/>
                      </a:cubicBezTo>
                      <a:lnTo>
                        <a:pt x="730156" y="3997612"/>
                      </a:lnTo>
                      <a:lnTo>
                        <a:pt x="724238" y="4020168"/>
                      </a:lnTo>
                      <a:cubicBezTo>
                        <a:pt x="722752" y="4027582"/>
                        <a:pt x="722106" y="4034965"/>
                        <a:pt x="723326" y="4042683"/>
                      </a:cubicBezTo>
                      <a:cubicBezTo>
                        <a:pt x="726876" y="4081024"/>
                        <a:pt x="747550" y="4093706"/>
                        <a:pt x="778038" y="4071493"/>
                      </a:cubicBezTo>
                      <a:cubicBezTo>
                        <a:pt x="797268" y="4058502"/>
                        <a:pt x="809954" y="4056413"/>
                        <a:pt x="822148" y="4077981"/>
                      </a:cubicBezTo>
                      <a:cubicBezTo>
                        <a:pt x="827866" y="4087967"/>
                        <a:pt x="839632" y="4092170"/>
                        <a:pt x="849042" y="4095531"/>
                      </a:cubicBezTo>
                      <a:cubicBezTo>
                        <a:pt x="873410" y="4101588"/>
                        <a:pt x="900212" y="4104541"/>
                        <a:pt x="915516" y="4128544"/>
                      </a:cubicBezTo>
                      <a:cubicBezTo>
                        <a:pt x="916272" y="4130139"/>
                        <a:pt x="919382" y="4132574"/>
                        <a:pt x="920978" y="4131820"/>
                      </a:cubicBezTo>
                      <a:cubicBezTo>
                        <a:pt x="973816" y="4117591"/>
                        <a:pt x="993846" y="4180356"/>
                        <a:pt x="1040392" y="4183741"/>
                      </a:cubicBezTo>
                      <a:cubicBezTo>
                        <a:pt x="1080216" y="4187374"/>
                        <a:pt x="1106620" y="4228582"/>
                        <a:pt x="1147366" y="4225924"/>
                      </a:cubicBezTo>
                      <a:cubicBezTo>
                        <a:pt x="1164112" y="4275599"/>
                        <a:pt x="1154730" y="4327859"/>
                        <a:pt x="1154844" y="4379537"/>
                      </a:cubicBezTo>
                      <a:cubicBezTo>
                        <a:pt x="1154434" y="4399252"/>
                        <a:pt x="1133104" y="4418115"/>
                        <a:pt x="1113872" y="4431106"/>
                      </a:cubicBezTo>
                      <a:cubicBezTo>
                        <a:pt x="1076248" y="4454740"/>
                        <a:pt x="1058794" y="4496172"/>
                        <a:pt x="1022684" y="4522995"/>
                      </a:cubicBezTo>
                      <a:cubicBezTo>
                        <a:pt x="1011430" y="4532216"/>
                        <a:pt x="1023216" y="4573500"/>
                        <a:pt x="1037332" y="4578543"/>
                      </a:cubicBezTo>
                      <a:cubicBezTo>
                        <a:pt x="1050274" y="4583165"/>
                        <a:pt x="1053548" y="4577714"/>
                        <a:pt x="1053454" y="4563116"/>
                      </a:cubicBezTo>
                      <a:cubicBezTo>
                        <a:pt x="1052340" y="4521672"/>
                        <a:pt x="1075428" y="4494170"/>
                        <a:pt x="1114240" y="4489496"/>
                      </a:cubicBezTo>
                      <a:cubicBezTo>
                        <a:pt x="1124572" y="4486566"/>
                        <a:pt x="1135242" y="4486405"/>
                        <a:pt x="1140962" y="4496392"/>
                      </a:cubicBezTo>
                      <a:cubicBezTo>
                        <a:pt x="1147438" y="4507973"/>
                        <a:pt x="1149126" y="4521818"/>
                        <a:pt x="1140644" y="4530705"/>
                      </a:cubicBezTo>
                      <a:cubicBezTo>
                        <a:pt x="1126956" y="4543028"/>
                        <a:pt x="1115038" y="4565253"/>
                        <a:pt x="1090160" y="4545773"/>
                      </a:cubicBezTo>
                      <a:cubicBezTo>
                        <a:pt x="1078896" y="4536454"/>
                        <a:pt x="1075960" y="4544673"/>
                        <a:pt x="1074540" y="4556082"/>
                      </a:cubicBezTo>
                      <a:cubicBezTo>
                        <a:pt x="1070774" y="4585191"/>
                        <a:pt x="1094302" y="4593595"/>
                        <a:pt x="1113800" y="4605856"/>
                      </a:cubicBezTo>
                      <a:cubicBezTo>
                        <a:pt x="1122374" y="4611566"/>
                        <a:pt x="1138924" y="4613507"/>
                        <a:pt x="1134312" y="4626423"/>
                      </a:cubicBezTo>
                      <a:cubicBezTo>
                        <a:pt x="1128102" y="4640095"/>
                        <a:pt x="1112808" y="4634631"/>
                        <a:pt x="1101044" y="4630429"/>
                      </a:cubicBezTo>
                      <a:cubicBezTo>
                        <a:pt x="1075162" y="4621185"/>
                        <a:pt x="1049280" y="4611940"/>
                        <a:pt x="1026416" y="4590532"/>
                      </a:cubicBezTo>
                      <a:cubicBezTo>
                        <a:pt x="969426" y="4538399"/>
                        <a:pt x="916332" y="4545915"/>
                        <a:pt x="864108" y="4606705"/>
                      </a:cubicBezTo>
                      <a:cubicBezTo>
                        <a:pt x="859240" y="4612910"/>
                        <a:pt x="855884" y="4622304"/>
                        <a:pt x="847230" y="4620537"/>
                      </a:cubicBezTo>
                      <a:cubicBezTo>
                        <a:pt x="836222" y="4617929"/>
                        <a:pt x="845124" y="4607868"/>
                        <a:pt x="843690" y="4600736"/>
                      </a:cubicBezTo>
                      <a:cubicBezTo>
                        <a:pt x="834596" y="4563061"/>
                        <a:pt x="827854" y="4526228"/>
                        <a:pt x="848754" y="4489999"/>
                      </a:cubicBezTo>
                      <a:cubicBezTo>
                        <a:pt x="853704" y="4479851"/>
                        <a:pt x="848826" y="4467516"/>
                        <a:pt x="836980" y="4467257"/>
                      </a:cubicBezTo>
                      <a:cubicBezTo>
                        <a:pt x="820010" y="4466491"/>
                        <a:pt x="802444" y="4456245"/>
                        <a:pt x="788756" y="4468568"/>
                      </a:cubicBezTo>
                      <a:cubicBezTo>
                        <a:pt x="778680" y="4478210"/>
                        <a:pt x="787088" y="4491805"/>
                        <a:pt x="795242" y="4498690"/>
                      </a:cubicBezTo>
                      <a:cubicBezTo>
                        <a:pt x="821718" y="4517415"/>
                        <a:pt x="806934" y="4525376"/>
                        <a:pt x="786270" y="4531236"/>
                      </a:cubicBezTo>
                      <a:cubicBezTo>
                        <a:pt x="773166" y="4534499"/>
                        <a:pt x="758128" y="4535747"/>
                        <a:pt x="758138" y="4554288"/>
                      </a:cubicBezTo>
                      <a:cubicBezTo>
                        <a:pt x="758148" y="4572829"/>
                        <a:pt x="764542" y="4588353"/>
                        <a:pt x="784960" y="4594322"/>
                      </a:cubicBezTo>
                      <a:cubicBezTo>
                        <a:pt x="803782" y="4601046"/>
                        <a:pt x="798240" y="4601714"/>
                        <a:pt x="789932" y="4621255"/>
                      </a:cubicBezTo>
                      <a:cubicBezTo>
                        <a:pt x="772398" y="4666632"/>
                        <a:pt x="712248" y="4671626"/>
                        <a:pt x="705638" y="4723553"/>
                      </a:cubicBezTo>
                      <a:cubicBezTo>
                        <a:pt x="702118" y="4740832"/>
                        <a:pt x="676492" y="4738300"/>
                        <a:pt x="661198" y="4732837"/>
                      </a:cubicBezTo>
                      <a:cubicBezTo>
                        <a:pt x="630612" y="4721911"/>
                        <a:pt x="599440" y="4720045"/>
                        <a:pt x="567688" y="4727241"/>
                      </a:cubicBezTo>
                      <a:cubicBezTo>
                        <a:pt x="546265" y="4731505"/>
                        <a:pt x="538276" y="4716735"/>
                        <a:pt x="531884" y="4701211"/>
                      </a:cubicBezTo>
                      <a:cubicBezTo>
                        <a:pt x="520191" y="4674525"/>
                        <a:pt x="506400" y="4653711"/>
                        <a:pt x="473562" y="4675083"/>
                      </a:cubicBezTo>
                      <a:cubicBezTo>
                        <a:pt x="471967" y="4675837"/>
                        <a:pt x="468774" y="4677345"/>
                        <a:pt x="467599" y="4676925"/>
                      </a:cubicBezTo>
                      <a:cubicBezTo>
                        <a:pt x="419702" y="4662465"/>
                        <a:pt x="418208" y="4696357"/>
                        <a:pt x="412429" y="4727395"/>
                      </a:cubicBezTo>
                      <a:cubicBezTo>
                        <a:pt x="408571" y="4741905"/>
                        <a:pt x="407149" y="4753314"/>
                        <a:pt x="422781" y="4761546"/>
                      </a:cubicBezTo>
                      <a:cubicBezTo>
                        <a:pt x="425133" y="4762386"/>
                        <a:pt x="425891" y="4763981"/>
                        <a:pt x="427824" y="4765995"/>
                      </a:cubicBezTo>
                      <a:cubicBezTo>
                        <a:pt x="442534" y="4780518"/>
                        <a:pt x="436243" y="4798131"/>
                        <a:pt x="430371" y="4814571"/>
                      </a:cubicBezTo>
                      <a:cubicBezTo>
                        <a:pt x="427435" y="4822790"/>
                        <a:pt x="424162" y="4828242"/>
                        <a:pt x="413912" y="4827229"/>
                      </a:cubicBezTo>
                      <a:cubicBezTo>
                        <a:pt x="393411" y="4825202"/>
                        <a:pt x="399364" y="4804819"/>
                        <a:pt x="392133" y="4791644"/>
                      </a:cubicBezTo>
                      <a:cubicBezTo>
                        <a:pt x="375591" y="4808244"/>
                        <a:pt x="361063" y="4822916"/>
                        <a:pt x="345023" y="4834400"/>
                      </a:cubicBezTo>
                      <a:cubicBezTo>
                        <a:pt x="331756" y="4845549"/>
                        <a:pt x="345136" y="4886079"/>
                        <a:pt x="370853" y="4903208"/>
                      </a:cubicBezTo>
                      <a:cubicBezTo>
                        <a:pt x="418002" y="4934614"/>
                        <a:pt x="455833" y="4977257"/>
                        <a:pt x="494503" y="5017550"/>
                      </a:cubicBezTo>
                      <a:cubicBezTo>
                        <a:pt x="507616" y="5032826"/>
                        <a:pt x="515607" y="5047598"/>
                        <a:pt x="516373" y="5067732"/>
                      </a:cubicBezTo>
                      <a:cubicBezTo>
                        <a:pt x="516802" y="5085098"/>
                        <a:pt x="521600" y="5101377"/>
                        <a:pt x="525979" y="5118830"/>
                      </a:cubicBezTo>
                      <a:cubicBezTo>
                        <a:pt x="533048" y="5139891"/>
                        <a:pt x="531719" y="5165898"/>
                        <a:pt x="510051" y="5181991"/>
                      </a:cubicBezTo>
                      <a:cubicBezTo>
                        <a:pt x="488804" y="5196911"/>
                        <a:pt x="466125" y="5204699"/>
                        <a:pt x="442084" y="5182871"/>
                      </a:cubicBezTo>
                      <a:cubicBezTo>
                        <a:pt x="427710" y="5171117"/>
                        <a:pt x="411497" y="5171946"/>
                        <a:pt x="397390" y="5185444"/>
                      </a:cubicBezTo>
                      <a:cubicBezTo>
                        <a:pt x="384879" y="5198187"/>
                        <a:pt x="375896" y="5212192"/>
                        <a:pt x="353801" y="5210920"/>
                      </a:cubicBezTo>
                      <a:cubicBezTo>
                        <a:pt x="341954" y="5210660"/>
                        <a:pt x="344818" y="5224925"/>
                        <a:pt x="352214" y="5230214"/>
                      </a:cubicBezTo>
                      <a:cubicBezTo>
                        <a:pt x="381543" y="5244663"/>
                        <a:pt x="390965" y="5266564"/>
                        <a:pt x="369471" y="5293313"/>
                      </a:cubicBezTo>
                      <a:cubicBezTo>
                        <a:pt x="360781" y="5302788"/>
                        <a:pt x="345808" y="5305715"/>
                        <a:pt x="330558" y="5302916"/>
                      </a:cubicBezTo>
                      <a:cubicBezTo>
                        <a:pt x="315308" y="5300117"/>
                        <a:pt x="299781" y="5291591"/>
                        <a:pt x="289985" y="5278162"/>
                      </a:cubicBezTo>
                      <a:cubicBezTo>
                        <a:pt x="277289" y="5261711"/>
                        <a:pt x="265771" y="5245680"/>
                        <a:pt x="249047" y="5233085"/>
                      </a:cubicBezTo>
                      <a:cubicBezTo>
                        <a:pt x="232740" y="5219317"/>
                        <a:pt x="232730" y="5200776"/>
                        <a:pt x="235911" y="5180728"/>
                      </a:cubicBezTo>
                      <a:cubicBezTo>
                        <a:pt x="242365" y="5155228"/>
                        <a:pt x="227654" y="5140705"/>
                        <a:pt x="203462" y="5145304"/>
                      </a:cubicBezTo>
                      <a:cubicBezTo>
                        <a:pt x="157846" y="5154168"/>
                        <a:pt x="124057" y="5126210"/>
                        <a:pt x="84058" y="5111923"/>
                      </a:cubicBezTo>
                      <a:cubicBezTo>
                        <a:pt x="70698" y="5108475"/>
                        <a:pt x="60273" y="5096806"/>
                        <a:pt x="44315" y="5104347"/>
                      </a:cubicBezTo>
                      <a:cubicBezTo>
                        <a:pt x="29430" y="5079170"/>
                        <a:pt x="15304" y="5055587"/>
                        <a:pt x="0" y="5031584"/>
                      </a:cubicBezTo>
                      <a:cubicBezTo>
                        <a:pt x="50903" y="5015340"/>
                        <a:pt x="53758" y="5011063"/>
                        <a:pt x="58013" y="4958297"/>
                      </a:cubicBezTo>
                      <a:cubicBezTo>
                        <a:pt x="59516" y="4942945"/>
                        <a:pt x="60264" y="4925999"/>
                        <a:pt x="66055" y="4913504"/>
                      </a:cubicBezTo>
                      <a:cubicBezTo>
                        <a:pt x="79649" y="4886581"/>
                        <a:pt x="105031" y="4900944"/>
                        <a:pt x="125193" y="4900201"/>
                      </a:cubicBezTo>
                      <a:cubicBezTo>
                        <a:pt x="129143" y="4900288"/>
                        <a:pt x="132589" y="4905491"/>
                        <a:pt x="137296" y="4907172"/>
                      </a:cubicBezTo>
                      <a:cubicBezTo>
                        <a:pt x="148221" y="4913723"/>
                        <a:pt x="160159" y="4928580"/>
                        <a:pt x="173091" y="4914661"/>
                      </a:cubicBezTo>
                      <a:cubicBezTo>
                        <a:pt x="186020" y="4900742"/>
                        <a:pt x="180446" y="4845789"/>
                        <a:pt x="167166" y="4838398"/>
                      </a:cubicBezTo>
                      <a:cubicBezTo>
                        <a:pt x="163637" y="4837138"/>
                        <a:pt x="159268" y="4838225"/>
                        <a:pt x="154482" y="4840488"/>
                      </a:cubicBezTo>
                      <a:cubicBezTo>
                        <a:pt x="148517" y="4842329"/>
                        <a:pt x="140793" y="4852811"/>
                        <a:pt x="135914" y="4840476"/>
                      </a:cubicBezTo>
                      <a:cubicBezTo>
                        <a:pt x="132130" y="4832503"/>
                        <a:pt x="137499" y="4821181"/>
                        <a:pt x="145142" y="4814643"/>
                      </a:cubicBezTo>
                      <a:cubicBezTo>
                        <a:pt x="153960" y="4808523"/>
                        <a:pt x="159761" y="4814568"/>
                        <a:pt x="163546" y="4822540"/>
                      </a:cubicBezTo>
                      <a:cubicBezTo>
                        <a:pt x="169683" y="4831352"/>
                        <a:pt x="179095" y="4834714"/>
                        <a:pt x="188506" y="4838076"/>
                      </a:cubicBezTo>
                      <a:cubicBezTo>
                        <a:pt x="196741" y="4841017"/>
                        <a:pt x="206071" y="4848322"/>
                        <a:pt x="202716" y="4857716"/>
                      </a:cubicBezTo>
                      <a:cubicBezTo>
                        <a:pt x="194327" y="4881201"/>
                        <a:pt x="203236" y="4889680"/>
                        <a:pt x="227348" y="4889024"/>
                      </a:cubicBezTo>
                      <a:cubicBezTo>
                        <a:pt x="240792" y="4888530"/>
                        <a:pt x="245671" y="4900865"/>
                        <a:pt x="245426" y="4912693"/>
                      </a:cubicBezTo>
                      <a:cubicBezTo>
                        <a:pt x="244422" y="4922928"/>
                        <a:pt x="234766" y="4931395"/>
                        <a:pt x="223001" y="4927193"/>
                      </a:cubicBezTo>
                      <a:cubicBezTo>
                        <a:pt x="186532" y="4914167"/>
                        <a:pt x="183361" y="4952756"/>
                        <a:pt x="162532" y="4966500"/>
                      </a:cubicBezTo>
                      <a:cubicBezTo>
                        <a:pt x="152958" y="4971026"/>
                        <a:pt x="165897" y="4975647"/>
                        <a:pt x="174553" y="4977415"/>
                      </a:cubicBezTo>
                      <a:cubicBezTo>
                        <a:pt x="211185" y="4982554"/>
                        <a:pt x="248321" y="4982579"/>
                        <a:pt x="286119" y="4969599"/>
                      </a:cubicBezTo>
                      <a:cubicBezTo>
                        <a:pt x="292082" y="4967757"/>
                        <a:pt x="298047" y="4965915"/>
                        <a:pt x="300145" y="4960044"/>
                      </a:cubicBezTo>
                      <a:cubicBezTo>
                        <a:pt x="307194" y="4944024"/>
                        <a:pt x="317945" y="4939921"/>
                        <a:pt x="332061" y="4944963"/>
                      </a:cubicBezTo>
                      <a:cubicBezTo>
                        <a:pt x="340717" y="4946731"/>
                        <a:pt x="349371" y="4948497"/>
                        <a:pt x="354659" y="4941118"/>
                      </a:cubicBezTo>
                      <a:cubicBezTo>
                        <a:pt x="360367" y="4932565"/>
                        <a:pt x="350619" y="4926435"/>
                        <a:pt x="347171" y="4921230"/>
                      </a:cubicBezTo>
                      <a:cubicBezTo>
                        <a:pt x="323797" y="4886400"/>
                        <a:pt x="302354" y="4853584"/>
                        <a:pt x="270498" y="4827641"/>
                      </a:cubicBezTo>
                      <a:cubicBezTo>
                        <a:pt x="243349" y="4803379"/>
                        <a:pt x="248208" y="4778633"/>
                        <a:pt x="275921" y="4756754"/>
                      </a:cubicBezTo>
                      <a:cubicBezTo>
                        <a:pt x="293557" y="4744517"/>
                        <a:pt x="291952" y="4726731"/>
                        <a:pt x="286735" y="4711627"/>
                      </a:cubicBezTo>
                      <a:cubicBezTo>
                        <a:pt x="272177" y="4670677"/>
                        <a:pt x="283246" y="4632261"/>
                        <a:pt x="291961" y="4593004"/>
                      </a:cubicBezTo>
                      <a:cubicBezTo>
                        <a:pt x="297241" y="4567085"/>
                        <a:pt x="315378" y="4549730"/>
                        <a:pt x="336543" y="4538754"/>
                      </a:cubicBezTo>
                      <a:cubicBezTo>
                        <a:pt x="360481" y="4527443"/>
                        <a:pt x="368707" y="4511844"/>
                        <a:pt x="362139" y="4485665"/>
                      </a:cubicBezTo>
                      <a:cubicBezTo>
                        <a:pt x="352452" y="4438511"/>
                        <a:pt x="354047" y="4437756"/>
                        <a:pt x="398732" y="4416644"/>
                      </a:cubicBezTo>
                      <a:cubicBezTo>
                        <a:pt x="439047" y="4396618"/>
                        <a:pt x="468930" y="4346386"/>
                        <a:pt x="464284" y="4303681"/>
                      </a:cubicBezTo>
                      <a:cubicBezTo>
                        <a:pt x="462596" y="4289837"/>
                        <a:pt x="454024" y="4284127"/>
                        <a:pt x="442179" y="4283867"/>
                      </a:cubicBezTo>
                      <a:cubicBezTo>
                        <a:pt x="422016" y="4284610"/>
                        <a:pt x="405626" y="4274784"/>
                        <a:pt x="387561" y="4269655"/>
                      </a:cubicBezTo>
                      <a:cubicBezTo>
                        <a:pt x="366723" y="4264860"/>
                        <a:pt x="355541" y="4251598"/>
                        <a:pt x="352001" y="4231796"/>
                      </a:cubicBezTo>
                      <a:cubicBezTo>
                        <a:pt x="348125" y="4209227"/>
                        <a:pt x="338458" y="4199154"/>
                        <a:pt x="314347" y="4199809"/>
                      </a:cubicBezTo>
                      <a:cubicBezTo>
                        <a:pt x="302499" y="4199550"/>
                        <a:pt x="283595" y="4196770"/>
                        <a:pt x="288709" y="4178736"/>
                      </a:cubicBezTo>
                      <a:cubicBezTo>
                        <a:pt x="291390" y="4163804"/>
                        <a:pt x="308526" y="4156684"/>
                        <a:pt x="320626" y="4163655"/>
                      </a:cubicBezTo>
                      <a:cubicBezTo>
                        <a:pt x="370630" y="4190784"/>
                        <a:pt x="395306" y="4143987"/>
                        <a:pt x="430414" y="4127398"/>
                      </a:cubicBezTo>
                      <a:cubicBezTo>
                        <a:pt x="459141" y="4113826"/>
                        <a:pt x="472818" y="4082962"/>
                        <a:pt x="480951" y="4052766"/>
                      </a:cubicBezTo>
                      <a:cubicBezTo>
                        <a:pt x="487743" y="4030035"/>
                        <a:pt x="464715" y="4016513"/>
                        <a:pt x="451600" y="4001236"/>
                      </a:cubicBezTo>
                      <a:cubicBezTo>
                        <a:pt x="443530" y="3990409"/>
                        <a:pt x="429831" y="3984192"/>
                        <a:pt x="416634" y="3972858"/>
                      </a:cubicBezTo>
                      <a:cubicBezTo>
                        <a:pt x="424717" y="4002226"/>
                        <a:pt x="412543" y="4017739"/>
                        <a:pt x="389444" y="4026701"/>
                      </a:cubicBezTo>
                      <a:cubicBezTo>
                        <a:pt x="381885" y="4029296"/>
                        <a:pt x="374406" y="4027949"/>
                        <a:pt x="370621" y="4019978"/>
                      </a:cubicBezTo>
                      <a:cubicBezTo>
                        <a:pt x="366417" y="4013179"/>
                        <a:pt x="368514" y="4007308"/>
                        <a:pt x="374141" y="4002698"/>
                      </a:cubicBezTo>
                      <a:cubicBezTo>
                        <a:pt x="389844" y="3988445"/>
                        <a:pt x="400082" y="3970918"/>
                        <a:pt x="396626" y="3947174"/>
                      </a:cubicBezTo>
                      <a:cubicBezTo>
                        <a:pt x="396452" y="3936519"/>
                        <a:pt x="399888" y="3923182"/>
                        <a:pt x="414590" y="3919165"/>
                      </a:cubicBezTo>
                      <a:cubicBezTo>
                        <a:pt x="429290" y="3915148"/>
                        <a:pt x="437360" y="3925974"/>
                        <a:pt x="442661" y="3937136"/>
                      </a:cubicBezTo>
                      <a:cubicBezTo>
                        <a:pt x="450905" y="3958618"/>
                        <a:pt x="465279" y="3970373"/>
                        <a:pt x="487293" y="3975588"/>
                      </a:cubicBezTo>
                      <a:cubicBezTo>
                        <a:pt x="493175" y="3977689"/>
                        <a:pt x="500571" y="3982979"/>
                        <a:pt x="502842" y="3987761"/>
                      </a:cubicBezTo>
                      <a:cubicBezTo>
                        <a:pt x="512264" y="4009664"/>
                        <a:pt x="530413" y="4010850"/>
                        <a:pt x="552089" y="4013297"/>
                      </a:cubicBezTo>
                      <a:cubicBezTo>
                        <a:pt x="584855" y="4014407"/>
                        <a:pt x="616364" y="4019042"/>
                        <a:pt x="629948" y="3973580"/>
                      </a:cubicBezTo>
                      <a:cubicBezTo>
                        <a:pt x="635902" y="3953197"/>
                        <a:pt x="655718" y="3931146"/>
                        <a:pt x="686724" y="3940897"/>
                      </a:cubicBezTo>
                      <a:cubicBezTo>
                        <a:pt x="702520" y="3941243"/>
                        <a:pt x="715798" y="3948634"/>
                        <a:pt x="725384" y="3962650"/>
                      </a:cubicBezTo>
                      <a:lnTo>
                        <a:pt x="725620" y="3964369"/>
                      </a:lnTo>
                      <a:lnTo>
                        <a:pt x="762680" y="3967587"/>
                      </a:lnTo>
                      <a:cubicBezTo>
                        <a:pt x="805978" y="3970183"/>
                        <a:pt x="846524" y="3965425"/>
                        <a:pt x="875664" y="3919860"/>
                      </a:cubicBezTo>
                      <a:cubicBezTo>
                        <a:pt x="878100" y="3916731"/>
                        <a:pt x="881204" y="3914508"/>
                        <a:pt x="884816" y="3913632"/>
                      </a:cubicBezTo>
                      <a:close/>
                      <a:moveTo>
                        <a:pt x="5373180" y="3215044"/>
                      </a:moveTo>
                      <a:cubicBezTo>
                        <a:pt x="5413792" y="3208331"/>
                        <a:pt x="5447402" y="3232272"/>
                        <a:pt x="5483720" y="3241266"/>
                      </a:cubicBezTo>
                      <a:cubicBezTo>
                        <a:pt x="5465314" y="3255910"/>
                        <a:pt x="5464854" y="3275638"/>
                        <a:pt x="5466312" y="3297377"/>
                      </a:cubicBezTo>
                      <a:cubicBezTo>
                        <a:pt x="5471634" y="3389457"/>
                        <a:pt x="5478124" y="3481954"/>
                        <a:pt x="5475174" y="3575057"/>
                      </a:cubicBezTo>
                      <a:lnTo>
                        <a:pt x="5473850" y="3577227"/>
                      </a:lnTo>
                      <a:lnTo>
                        <a:pt x="5465916" y="3639164"/>
                      </a:lnTo>
                      <a:cubicBezTo>
                        <a:pt x="5461174" y="3661188"/>
                        <a:pt x="5455996" y="3683055"/>
                        <a:pt x="5454736" y="3705004"/>
                      </a:cubicBezTo>
                      <a:cubicBezTo>
                        <a:pt x="5416376" y="3720289"/>
                        <a:pt x="5380682" y="3739162"/>
                        <a:pt x="5360656" y="3776807"/>
                      </a:cubicBezTo>
                      <a:cubicBezTo>
                        <a:pt x="5345552" y="3804352"/>
                        <a:pt x="5331880" y="3802104"/>
                        <a:pt x="5307038" y="3790595"/>
                      </a:cubicBezTo>
                      <a:cubicBezTo>
                        <a:pt x="5273694" y="3773414"/>
                        <a:pt x="5248024" y="3745799"/>
                        <a:pt x="5215432" y="3730204"/>
                      </a:cubicBezTo>
                      <a:cubicBezTo>
                        <a:pt x="5209596" y="3728120"/>
                        <a:pt x="5204594" y="3723698"/>
                        <a:pt x="5203512" y="3719359"/>
                      </a:cubicBezTo>
                      <a:cubicBezTo>
                        <a:pt x="5198698" y="3670206"/>
                        <a:pt x="5182458" y="3623560"/>
                        <a:pt x="5196070" y="3574401"/>
                      </a:cubicBezTo>
                      <a:cubicBezTo>
                        <a:pt x="5200832" y="3553702"/>
                        <a:pt x="5220756" y="3556867"/>
                        <a:pt x="5234430" y="3559116"/>
                      </a:cubicBezTo>
                      <a:cubicBezTo>
                        <a:pt x="5264946" y="3562110"/>
                        <a:pt x="5289462" y="3552420"/>
                        <a:pt x="5313732" y="3536055"/>
                      </a:cubicBezTo>
                      <a:lnTo>
                        <a:pt x="5318800" y="3533853"/>
                      </a:lnTo>
                      <a:lnTo>
                        <a:pt x="5334024" y="3517532"/>
                      </a:lnTo>
                      <a:cubicBezTo>
                        <a:pt x="5348744" y="3493263"/>
                        <a:pt x="5351536" y="3461934"/>
                        <a:pt x="5372626" y="3441619"/>
                      </a:cubicBezTo>
                      <a:cubicBezTo>
                        <a:pt x="5385848" y="3430427"/>
                        <a:pt x="5417200" y="3416429"/>
                        <a:pt x="5391624" y="3384749"/>
                      </a:cubicBezTo>
                      <a:cubicBezTo>
                        <a:pt x="5377874" y="3367902"/>
                        <a:pt x="5379686" y="3340700"/>
                        <a:pt x="5351970" y="3333452"/>
                      </a:cubicBezTo>
                      <a:cubicBezTo>
                        <a:pt x="5338694" y="3330037"/>
                        <a:pt x="5327286" y="3314026"/>
                        <a:pt x="5338916" y="3303592"/>
                      </a:cubicBezTo>
                      <a:cubicBezTo>
                        <a:pt x="5365030" y="3278441"/>
                        <a:pt x="5360342" y="3243612"/>
                        <a:pt x="5373180" y="3215044"/>
                      </a:cubicBezTo>
                      <a:close/>
                      <a:moveTo>
                        <a:pt x="1288270" y="1970933"/>
                      </a:moveTo>
                      <a:cubicBezTo>
                        <a:pt x="1294148" y="1972143"/>
                        <a:pt x="1300582" y="1974524"/>
                        <a:pt x="1307420" y="1977628"/>
                      </a:cubicBezTo>
                      <a:cubicBezTo>
                        <a:pt x="1316398" y="1982160"/>
                        <a:pt x="1326214" y="1984341"/>
                        <a:pt x="1335610" y="1987697"/>
                      </a:cubicBezTo>
                      <a:cubicBezTo>
                        <a:pt x="1371182" y="2021599"/>
                        <a:pt x="1417830" y="2035612"/>
                        <a:pt x="1458352" y="2059358"/>
                      </a:cubicBezTo>
                      <a:cubicBezTo>
                        <a:pt x="1478236" y="2070436"/>
                        <a:pt x="1488638" y="2082099"/>
                        <a:pt x="1491322" y="2104253"/>
                      </a:cubicBezTo>
                      <a:cubicBezTo>
                        <a:pt x="1494004" y="2126406"/>
                        <a:pt x="1480830" y="2133623"/>
                        <a:pt x="1462874" y="2143106"/>
                      </a:cubicBezTo>
                      <a:cubicBezTo>
                        <a:pt x="1433758" y="2157875"/>
                        <a:pt x="1401876" y="2172981"/>
                        <a:pt x="1394320" y="2212672"/>
                      </a:cubicBezTo>
                      <a:cubicBezTo>
                        <a:pt x="1392892" y="2224085"/>
                        <a:pt x="1380978" y="2227778"/>
                        <a:pt x="1369816" y="2233064"/>
                      </a:cubicBezTo>
                      <a:cubicBezTo>
                        <a:pt x="1348672" y="2244058"/>
                        <a:pt x="1348756" y="2258659"/>
                        <a:pt x="1372246" y="2267049"/>
                      </a:cubicBezTo>
                      <a:cubicBezTo>
                        <a:pt x="1387098" y="2273679"/>
                        <a:pt x="1396744" y="2283749"/>
                        <a:pt x="1401944" y="2298853"/>
                      </a:cubicBezTo>
                      <a:cubicBezTo>
                        <a:pt x="1410920" y="2321929"/>
                        <a:pt x="1427364" y="2327803"/>
                        <a:pt x="1450020" y="2319999"/>
                      </a:cubicBezTo>
                      <a:cubicBezTo>
                        <a:pt x="1490126" y="2307830"/>
                        <a:pt x="1524018" y="2327885"/>
                        <a:pt x="1556738" y="2347520"/>
                      </a:cubicBezTo>
                      <a:cubicBezTo>
                        <a:pt x="1573434" y="2360107"/>
                        <a:pt x="1589708" y="2373869"/>
                        <a:pt x="1611944" y="2367239"/>
                      </a:cubicBezTo>
                      <a:cubicBezTo>
                        <a:pt x="1631410" y="2360945"/>
                        <a:pt x="1633842" y="2376386"/>
                        <a:pt x="1643490" y="2386455"/>
                      </a:cubicBezTo>
                      <a:lnTo>
                        <a:pt x="1643138" y="2386904"/>
                      </a:lnTo>
                      <a:lnTo>
                        <a:pt x="1663518" y="2393644"/>
                      </a:lnTo>
                      <a:cubicBezTo>
                        <a:pt x="1671920" y="2394660"/>
                        <a:pt x="1680342" y="2392376"/>
                        <a:pt x="1688642" y="2382109"/>
                      </a:cubicBezTo>
                      <a:cubicBezTo>
                        <a:pt x="1693502" y="2375906"/>
                        <a:pt x="1700542" y="2378421"/>
                        <a:pt x="1706326" y="2384456"/>
                      </a:cubicBezTo>
                      <a:cubicBezTo>
                        <a:pt x="1736410" y="2415049"/>
                        <a:pt x="1782924" y="2432987"/>
                        <a:pt x="1788116" y="2485122"/>
                      </a:cubicBezTo>
                      <a:cubicBezTo>
                        <a:pt x="1787612" y="2490235"/>
                        <a:pt x="1794566" y="2496688"/>
                        <a:pt x="1798506" y="2496772"/>
                      </a:cubicBezTo>
                      <a:cubicBezTo>
                        <a:pt x="1842172" y="2500460"/>
                        <a:pt x="1888518" y="2507753"/>
                        <a:pt x="1922798" y="2471041"/>
                      </a:cubicBezTo>
                      <a:cubicBezTo>
                        <a:pt x="1946184" y="2446314"/>
                        <a:pt x="1970824" y="2455115"/>
                        <a:pt x="1996386" y="2457629"/>
                      </a:cubicBezTo>
                      <a:cubicBezTo>
                        <a:pt x="2007782" y="2459054"/>
                        <a:pt x="2012308" y="2468610"/>
                        <a:pt x="2010882" y="2480009"/>
                      </a:cubicBezTo>
                      <a:cubicBezTo>
                        <a:pt x="2010296" y="2489061"/>
                        <a:pt x="2011216" y="2501298"/>
                        <a:pt x="2020266" y="2501885"/>
                      </a:cubicBezTo>
                      <a:cubicBezTo>
                        <a:pt x="2034012" y="2504148"/>
                        <a:pt x="2034684" y="2491157"/>
                        <a:pt x="2037618" y="2482942"/>
                      </a:cubicBezTo>
                      <a:cubicBezTo>
                        <a:pt x="2046924" y="2453187"/>
                        <a:pt x="2064692" y="2433070"/>
                        <a:pt x="2089082" y="2416642"/>
                      </a:cubicBezTo>
                      <a:cubicBezTo>
                        <a:pt x="2094280" y="2413205"/>
                        <a:pt x="2100314" y="2407422"/>
                        <a:pt x="2101236" y="2401136"/>
                      </a:cubicBezTo>
                      <a:cubicBezTo>
                        <a:pt x="2109368" y="2370961"/>
                        <a:pt x="2123952" y="2352353"/>
                        <a:pt x="2161080" y="2366938"/>
                      </a:cubicBezTo>
                      <a:cubicBezTo>
                        <a:pt x="2175158" y="2371967"/>
                        <a:pt x="2184128" y="2357969"/>
                        <a:pt x="2184380" y="2346150"/>
                      </a:cubicBezTo>
                      <a:cubicBezTo>
                        <a:pt x="2181450" y="2317318"/>
                        <a:pt x="2203910" y="2298878"/>
                        <a:pt x="2211540" y="2273815"/>
                      </a:cubicBezTo>
                      <a:cubicBezTo>
                        <a:pt x="2214054" y="2266775"/>
                        <a:pt x="2217742" y="2260153"/>
                        <a:pt x="2224784" y="2262668"/>
                      </a:cubicBezTo>
                      <a:cubicBezTo>
                        <a:pt x="2231824" y="2265182"/>
                        <a:pt x="2230902" y="2271469"/>
                        <a:pt x="2230398" y="2276582"/>
                      </a:cubicBezTo>
                      <a:cubicBezTo>
                        <a:pt x="2225868" y="2304073"/>
                        <a:pt x="2243302" y="2299716"/>
                        <a:pt x="2254954" y="2289322"/>
                      </a:cubicBezTo>
                      <a:cubicBezTo>
                        <a:pt x="2266184" y="2280101"/>
                        <a:pt x="2297276" y="2281946"/>
                        <a:pt x="2282194" y="2250095"/>
                      </a:cubicBezTo>
                      <a:cubicBezTo>
                        <a:pt x="2276914" y="2238947"/>
                        <a:pt x="2293258" y="2230230"/>
                        <a:pt x="2305914" y="2228134"/>
                      </a:cubicBezTo>
                      <a:cubicBezTo>
                        <a:pt x="2317814" y="2224447"/>
                        <a:pt x="2319156" y="2235511"/>
                        <a:pt x="2319742" y="2244983"/>
                      </a:cubicBezTo>
                      <a:cubicBezTo>
                        <a:pt x="2321082" y="2256046"/>
                        <a:pt x="2321248" y="2266691"/>
                        <a:pt x="2320996" y="2278509"/>
                      </a:cubicBezTo>
                      <a:cubicBezTo>
                        <a:pt x="2320826" y="2286389"/>
                        <a:pt x="2313534" y="2295692"/>
                        <a:pt x="2322084" y="2301392"/>
                      </a:cubicBezTo>
                      <a:cubicBezTo>
                        <a:pt x="2329458" y="2306673"/>
                        <a:pt x="2337084" y="2300134"/>
                        <a:pt x="2343874" y="2295944"/>
                      </a:cubicBezTo>
                      <a:cubicBezTo>
                        <a:pt x="2355022" y="2290663"/>
                        <a:pt x="2368180" y="2283455"/>
                        <a:pt x="2378154" y="2277755"/>
                      </a:cubicBezTo>
                      <a:cubicBezTo>
                        <a:pt x="2388966" y="2269709"/>
                        <a:pt x="2398940" y="2264009"/>
                        <a:pt x="2411342" y="2273732"/>
                      </a:cubicBezTo>
                      <a:cubicBezTo>
                        <a:pt x="2421400" y="2282617"/>
                        <a:pt x="2420812" y="2291669"/>
                        <a:pt x="2417794" y="2303823"/>
                      </a:cubicBezTo>
                      <a:cubicBezTo>
                        <a:pt x="2409748" y="2330058"/>
                        <a:pt x="2405218" y="2357550"/>
                        <a:pt x="2432370" y="2377834"/>
                      </a:cubicBezTo>
                      <a:cubicBezTo>
                        <a:pt x="2436226" y="2381858"/>
                        <a:pt x="2438070" y="2387809"/>
                        <a:pt x="2439158" y="2392168"/>
                      </a:cubicBezTo>
                      <a:cubicBezTo>
                        <a:pt x="2442006" y="2406416"/>
                        <a:pt x="2423902" y="2423767"/>
                        <a:pt x="2436304" y="2433489"/>
                      </a:cubicBezTo>
                      <a:cubicBezTo>
                        <a:pt x="2455328" y="2446901"/>
                        <a:pt x="2479632" y="2452935"/>
                        <a:pt x="2501928" y="2460898"/>
                      </a:cubicBezTo>
                      <a:cubicBezTo>
                        <a:pt x="2507792" y="2462993"/>
                        <a:pt x="2518940" y="2457713"/>
                        <a:pt x="2520700" y="2467604"/>
                      </a:cubicBezTo>
                      <a:cubicBezTo>
                        <a:pt x="2524052" y="2476741"/>
                        <a:pt x="2514496" y="2481266"/>
                        <a:pt x="2510054" y="2486296"/>
                      </a:cubicBezTo>
                      <a:cubicBezTo>
                        <a:pt x="2503600" y="2493252"/>
                        <a:pt x="2498738" y="2499454"/>
                        <a:pt x="2492284" y="2506412"/>
                      </a:cubicBezTo>
                      <a:cubicBezTo>
                        <a:pt x="2476862" y="2527366"/>
                        <a:pt x="2462698" y="2526276"/>
                        <a:pt x="2452978" y="2501634"/>
                      </a:cubicBezTo>
                      <a:cubicBezTo>
                        <a:pt x="2451888" y="2497275"/>
                        <a:pt x="2451972" y="2493336"/>
                        <a:pt x="2448118" y="2489313"/>
                      </a:cubicBezTo>
                      <a:cubicBezTo>
                        <a:pt x="2440828" y="2480094"/>
                        <a:pt x="2432866" y="2465341"/>
                        <a:pt x="2417276" y="2475650"/>
                      </a:cubicBezTo>
                      <a:cubicBezTo>
                        <a:pt x="2402526" y="2483613"/>
                        <a:pt x="2410066" y="2499538"/>
                        <a:pt x="2418196" y="2506412"/>
                      </a:cubicBezTo>
                      <a:cubicBezTo>
                        <a:pt x="2434788" y="2522924"/>
                        <a:pt x="2448616" y="2539771"/>
                        <a:pt x="2452050" y="2563492"/>
                      </a:cubicBezTo>
                      <a:cubicBezTo>
                        <a:pt x="2454230" y="2572209"/>
                        <a:pt x="2461772" y="2569611"/>
                        <a:pt x="2467722" y="2567767"/>
                      </a:cubicBezTo>
                      <a:cubicBezTo>
                        <a:pt x="2499402" y="2560559"/>
                        <a:pt x="2549022" y="2506831"/>
                        <a:pt x="2554056" y="2474226"/>
                      </a:cubicBezTo>
                      <a:cubicBezTo>
                        <a:pt x="2556654" y="2463246"/>
                        <a:pt x="2558834" y="2453439"/>
                        <a:pt x="2566128" y="2444135"/>
                      </a:cubicBezTo>
                      <a:cubicBezTo>
                        <a:pt x="2577022" y="2432149"/>
                        <a:pt x="2581214" y="2420414"/>
                        <a:pt x="2558418" y="2417564"/>
                      </a:cubicBezTo>
                      <a:cubicBezTo>
                        <a:pt x="2550958" y="2416223"/>
                        <a:pt x="2544422" y="2408596"/>
                        <a:pt x="2546854" y="2405495"/>
                      </a:cubicBezTo>
                      <a:cubicBezTo>
                        <a:pt x="2569484" y="2379175"/>
                        <a:pt x="2530766" y="2346822"/>
                        <a:pt x="2555324" y="2322514"/>
                      </a:cubicBezTo>
                      <a:cubicBezTo>
                        <a:pt x="2537644" y="2283120"/>
                        <a:pt x="2585836" y="2277840"/>
                        <a:pt x="2591536" y="2250766"/>
                      </a:cubicBezTo>
                      <a:cubicBezTo>
                        <a:pt x="2594470" y="2242552"/>
                        <a:pt x="2603606" y="2239199"/>
                        <a:pt x="2611818" y="2242132"/>
                      </a:cubicBezTo>
                      <a:cubicBezTo>
                        <a:pt x="2621540" y="2248251"/>
                        <a:pt x="2632016" y="2255963"/>
                        <a:pt x="2632518" y="2269373"/>
                      </a:cubicBezTo>
                      <a:cubicBezTo>
                        <a:pt x="2632936" y="2286724"/>
                        <a:pt x="2631006" y="2303236"/>
                        <a:pt x="2629078" y="2319749"/>
                      </a:cubicBezTo>
                      <a:cubicBezTo>
                        <a:pt x="2628072" y="2329974"/>
                        <a:pt x="2631004" y="2340284"/>
                        <a:pt x="2640390" y="2343637"/>
                      </a:cubicBezTo>
                      <a:cubicBezTo>
                        <a:pt x="2652878" y="2349420"/>
                        <a:pt x="2657154" y="2333746"/>
                        <a:pt x="2659248" y="2327879"/>
                      </a:cubicBezTo>
                      <a:cubicBezTo>
                        <a:pt x="2669224" y="2303655"/>
                        <a:pt x="2681042" y="2285382"/>
                        <a:pt x="2707696" y="2273732"/>
                      </a:cubicBezTo>
                      <a:cubicBezTo>
                        <a:pt x="2725212" y="2265434"/>
                        <a:pt x="2738538" y="2268871"/>
                        <a:pt x="2747756" y="2280103"/>
                      </a:cubicBezTo>
                      <a:cubicBezTo>
                        <a:pt x="2762336" y="2298542"/>
                        <a:pt x="2774154" y="2317318"/>
                        <a:pt x="2782364" y="2338775"/>
                      </a:cubicBezTo>
                      <a:cubicBezTo>
                        <a:pt x="2791834" y="2356713"/>
                        <a:pt x="2800046" y="2359646"/>
                        <a:pt x="2811026" y="2343721"/>
                      </a:cubicBezTo>
                      <a:cubicBezTo>
                        <a:pt x="2827372" y="2316480"/>
                        <a:pt x="2846566" y="2303488"/>
                        <a:pt x="2876400" y="2327376"/>
                      </a:cubicBezTo>
                      <a:cubicBezTo>
                        <a:pt x="2886456" y="2336260"/>
                        <a:pt x="2898692" y="2335339"/>
                        <a:pt x="2909170" y="2324526"/>
                      </a:cubicBezTo>
                      <a:cubicBezTo>
                        <a:pt x="2922498" y="2309439"/>
                        <a:pt x="2932722" y="2310445"/>
                        <a:pt x="2935402" y="2332573"/>
                      </a:cubicBezTo>
                      <a:cubicBezTo>
                        <a:pt x="2937916" y="2344057"/>
                        <a:pt x="2943612" y="2354030"/>
                        <a:pt x="2944954" y="2365094"/>
                      </a:cubicBezTo>
                      <a:cubicBezTo>
                        <a:pt x="2948138" y="2382109"/>
                        <a:pt x="2940426" y="2392587"/>
                        <a:pt x="2920480" y="2385463"/>
                      </a:cubicBezTo>
                      <a:cubicBezTo>
                        <a:pt x="2915786" y="2383786"/>
                        <a:pt x="2910088" y="2373812"/>
                        <a:pt x="2904388" y="2382361"/>
                      </a:cubicBezTo>
                      <a:cubicBezTo>
                        <a:pt x="2898352" y="2388144"/>
                        <a:pt x="2900532" y="2396861"/>
                        <a:pt x="2903128" y="2404405"/>
                      </a:cubicBezTo>
                      <a:cubicBezTo>
                        <a:pt x="2909582" y="2415973"/>
                        <a:pt x="2919554" y="2428796"/>
                        <a:pt x="2932294" y="2422762"/>
                      </a:cubicBezTo>
                      <a:cubicBezTo>
                        <a:pt x="2966908" y="2407339"/>
                        <a:pt x="2987692" y="2430641"/>
                        <a:pt x="3008558" y="2450003"/>
                      </a:cubicBezTo>
                      <a:cubicBezTo>
                        <a:pt x="3031772" y="2470203"/>
                        <a:pt x="3041410" y="2461737"/>
                        <a:pt x="3049792" y="2438267"/>
                      </a:cubicBezTo>
                      <a:cubicBezTo>
                        <a:pt x="3052308" y="2431227"/>
                        <a:pt x="3054404" y="2425360"/>
                        <a:pt x="3057672" y="2419911"/>
                      </a:cubicBezTo>
                      <a:cubicBezTo>
                        <a:pt x="3064630" y="2407841"/>
                        <a:pt x="3072760" y="2396191"/>
                        <a:pt x="3089102" y="2405998"/>
                      </a:cubicBezTo>
                      <a:cubicBezTo>
                        <a:pt x="3103100" y="2414966"/>
                        <a:pt x="3094968" y="2426617"/>
                        <a:pt x="3090776" y="2438352"/>
                      </a:cubicBezTo>
                      <a:cubicBezTo>
                        <a:pt x="3069318" y="2483613"/>
                        <a:pt x="3049032" y="2529294"/>
                        <a:pt x="3018606" y="2570031"/>
                      </a:cubicBezTo>
                      <a:cubicBezTo>
                        <a:pt x="3009302" y="2581262"/>
                        <a:pt x="3005278" y="2585118"/>
                        <a:pt x="2991954" y="2581682"/>
                      </a:cubicBezTo>
                      <a:cubicBezTo>
                        <a:pt x="2939490" y="2565588"/>
                        <a:pt x="2884258" y="2568354"/>
                        <a:pt x="2830034" y="2560895"/>
                      </a:cubicBezTo>
                      <a:cubicBezTo>
                        <a:pt x="2792320" y="2555362"/>
                        <a:pt x="2750668" y="2549746"/>
                        <a:pt x="2727874" y="2509849"/>
                      </a:cubicBezTo>
                      <a:cubicBezTo>
                        <a:pt x="2723348" y="2500293"/>
                        <a:pt x="2719746" y="2484452"/>
                        <a:pt x="2703486" y="2489229"/>
                      </a:cubicBezTo>
                      <a:cubicBezTo>
                        <a:pt x="2687982" y="2495600"/>
                        <a:pt x="2686470" y="2510938"/>
                        <a:pt x="2688146" y="2524768"/>
                      </a:cubicBezTo>
                      <a:cubicBezTo>
                        <a:pt x="2691666" y="2544549"/>
                        <a:pt x="2699542" y="2563241"/>
                        <a:pt x="2692416" y="2583189"/>
                      </a:cubicBezTo>
                      <a:cubicBezTo>
                        <a:pt x="2678164" y="2623086"/>
                        <a:pt x="2676318" y="2654184"/>
                        <a:pt x="2731214" y="2667176"/>
                      </a:cubicBezTo>
                      <a:cubicBezTo>
                        <a:pt x="2757110" y="2672457"/>
                        <a:pt x="2768170" y="2708163"/>
                        <a:pt x="2793060" y="2723670"/>
                      </a:cubicBezTo>
                      <a:cubicBezTo>
                        <a:pt x="2815184" y="2739511"/>
                        <a:pt x="2831360" y="2738673"/>
                        <a:pt x="2842928" y="2713695"/>
                      </a:cubicBezTo>
                      <a:cubicBezTo>
                        <a:pt x="2846700" y="2703134"/>
                        <a:pt x="2857094" y="2696261"/>
                        <a:pt x="2862794" y="2687711"/>
                      </a:cubicBezTo>
                      <a:cubicBezTo>
                        <a:pt x="2889280" y="2646891"/>
                        <a:pt x="2889698" y="2645718"/>
                        <a:pt x="2926994" y="2670947"/>
                      </a:cubicBezTo>
                      <a:cubicBezTo>
                        <a:pt x="2940568" y="2681090"/>
                        <a:pt x="2947694" y="2679664"/>
                        <a:pt x="2955070" y="2666422"/>
                      </a:cubicBezTo>
                      <a:cubicBezTo>
                        <a:pt x="2966218" y="2642617"/>
                        <a:pt x="2985160" y="2641444"/>
                        <a:pt x="3007452" y="2649406"/>
                      </a:cubicBezTo>
                      <a:cubicBezTo>
                        <a:pt x="3039550" y="2659549"/>
                        <a:pt x="3053632" y="2646054"/>
                        <a:pt x="3050784" y="2613280"/>
                      </a:cubicBezTo>
                      <a:cubicBezTo>
                        <a:pt x="3050534" y="2606575"/>
                        <a:pt x="3046762" y="2598612"/>
                        <a:pt x="3055144" y="2593667"/>
                      </a:cubicBezTo>
                      <a:cubicBezTo>
                        <a:pt x="3064700" y="2589141"/>
                        <a:pt x="3073668" y="2593668"/>
                        <a:pt x="3079030" y="2600875"/>
                      </a:cubicBezTo>
                      <a:cubicBezTo>
                        <a:pt x="3098638" y="2623758"/>
                        <a:pt x="3116996" y="2613113"/>
                        <a:pt x="3137696" y="2603306"/>
                      </a:cubicBezTo>
                      <a:cubicBezTo>
                        <a:pt x="3146078" y="2598361"/>
                        <a:pt x="3153204" y="2578413"/>
                        <a:pt x="3167030" y="2595259"/>
                      </a:cubicBezTo>
                      <a:cubicBezTo>
                        <a:pt x="3177758" y="2609677"/>
                        <a:pt x="3171136" y="2624513"/>
                        <a:pt x="3159820" y="2637671"/>
                      </a:cubicBezTo>
                      <a:cubicBezTo>
                        <a:pt x="3151772" y="2645383"/>
                        <a:pt x="3145234" y="2656280"/>
                        <a:pt x="3156466" y="2665584"/>
                      </a:cubicBezTo>
                      <a:cubicBezTo>
                        <a:pt x="3166520" y="2674468"/>
                        <a:pt x="3179848" y="2677905"/>
                        <a:pt x="3192670" y="2667930"/>
                      </a:cubicBezTo>
                      <a:cubicBezTo>
                        <a:pt x="3196274" y="2665248"/>
                        <a:pt x="3198704" y="2662147"/>
                        <a:pt x="3201136" y="2659046"/>
                      </a:cubicBezTo>
                      <a:cubicBezTo>
                        <a:pt x="3216056" y="2643204"/>
                        <a:pt x="3228714" y="2622584"/>
                        <a:pt x="3249746" y="2652592"/>
                      </a:cubicBezTo>
                      <a:cubicBezTo>
                        <a:pt x="3257372" y="2664577"/>
                        <a:pt x="3263156" y="2652088"/>
                        <a:pt x="3268352" y="2648652"/>
                      </a:cubicBezTo>
                      <a:cubicBezTo>
                        <a:pt x="3282770" y="2637923"/>
                        <a:pt x="3296850" y="2624428"/>
                        <a:pt x="3311346" y="2646808"/>
                      </a:cubicBezTo>
                      <a:cubicBezTo>
                        <a:pt x="3329698" y="2673210"/>
                        <a:pt x="3324248" y="2706990"/>
                        <a:pt x="3301620" y="2714785"/>
                      </a:cubicBezTo>
                      <a:cubicBezTo>
                        <a:pt x="3283766" y="2720316"/>
                        <a:pt x="3262898" y="2719479"/>
                        <a:pt x="3272536" y="2748061"/>
                      </a:cubicBezTo>
                      <a:cubicBezTo>
                        <a:pt x="3244792" y="2755353"/>
                        <a:pt x="3252418" y="2785863"/>
                        <a:pt x="3237498" y="2801704"/>
                      </a:cubicBezTo>
                      <a:cubicBezTo>
                        <a:pt x="3224170" y="2816791"/>
                        <a:pt x="3243778" y="2858198"/>
                        <a:pt x="3262718" y="2857024"/>
                      </a:cubicBezTo>
                      <a:cubicBezTo>
                        <a:pt x="3281242" y="2857024"/>
                        <a:pt x="3296160" y="2859706"/>
                        <a:pt x="3313760" y="2865993"/>
                      </a:cubicBezTo>
                      <a:cubicBezTo>
                        <a:pt x="3326666" y="2870603"/>
                        <a:pt x="3345942" y="2872195"/>
                        <a:pt x="3354072" y="2860544"/>
                      </a:cubicBezTo>
                      <a:cubicBezTo>
                        <a:pt x="3380476" y="2823665"/>
                        <a:pt x="3404190" y="2857275"/>
                        <a:pt x="3426904" y="2864065"/>
                      </a:cubicBezTo>
                      <a:cubicBezTo>
                        <a:pt x="3437882" y="2866664"/>
                        <a:pt x="3441234" y="2875799"/>
                        <a:pt x="3433102" y="2887450"/>
                      </a:cubicBezTo>
                      <a:cubicBezTo>
                        <a:pt x="3428242" y="2893653"/>
                        <a:pt x="3424888" y="2903041"/>
                        <a:pt x="3422372" y="2910082"/>
                      </a:cubicBezTo>
                      <a:cubicBezTo>
                        <a:pt x="3415666" y="2928857"/>
                        <a:pt x="3407284" y="2952326"/>
                        <a:pt x="3423206" y="2963306"/>
                      </a:cubicBezTo>
                      <a:cubicBezTo>
                        <a:pt x="3443404" y="2977137"/>
                        <a:pt x="3458488" y="3008988"/>
                        <a:pt x="3493522" y="2992391"/>
                      </a:cubicBezTo>
                      <a:cubicBezTo>
                        <a:pt x="3499472" y="2990547"/>
                        <a:pt x="3506596" y="2989122"/>
                        <a:pt x="3510786" y="2995911"/>
                      </a:cubicBezTo>
                      <a:cubicBezTo>
                        <a:pt x="3516066" y="3007060"/>
                        <a:pt x="3520086" y="3021728"/>
                        <a:pt x="3510446" y="3030193"/>
                      </a:cubicBezTo>
                      <a:cubicBezTo>
                        <a:pt x="3486728" y="3052154"/>
                        <a:pt x="3477842" y="3080735"/>
                        <a:pt x="3466944" y="3111246"/>
                      </a:cubicBezTo>
                      <a:cubicBezTo>
                        <a:pt x="3459818" y="3131194"/>
                        <a:pt x="3445234" y="3149801"/>
                        <a:pt x="3440036" y="3171763"/>
                      </a:cubicBezTo>
                      <a:cubicBezTo>
                        <a:pt x="3438190" y="3184335"/>
                        <a:pt x="3437184" y="3194561"/>
                        <a:pt x="3439278" y="3207217"/>
                      </a:cubicBezTo>
                      <a:cubicBezTo>
                        <a:pt x="3444304" y="3230184"/>
                        <a:pt x="3452266" y="3244936"/>
                        <a:pt x="3479672" y="3234878"/>
                      </a:cubicBezTo>
                      <a:cubicBezTo>
                        <a:pt x="3487636" y="3231106"/>
                        <a:pt x="3499452" y="3231358"/>
                        <a:pt x="3514036" y="3231273"/>
                      </a:cubicBezTo>
                      <a:cubicBezTo>
                        <a:pt x="3495850" y="3215516"/>
                        <a:pt x="3477914" y="3206463"/>
                        <a:pt x="3476408" y="3184755"/>
                      </a:cubicBezTo>
                      <a:cubicBezTo>
                        <a:pt x="3475822" y="3175283"/>
                        <a:pt x="3466184" y="3165225"/>
                        <a:pt x="3481272" y="3160028"/>
                      </a:cubicBezTo>
                      <a:cubicBezTo>
                        <a:pt x="3494344" y="3156759"/>
                        <a:pt x="3506414" y="3163716"/>
                        <a:pt x="3508090" y="3177546"/>
                      </a:cubicBezTo>
                      <a:cubicBezTo>
                        <a:pt x="3510350" y="3200847"/>
                        <a:pt x="3519064" y="3217193"/>
                        <a:pt x="3537250" y="3232950"/>
                      </a:cubicBezTo>
                      <a:cubicBezTo>
                        <a:pt x="3558118" y="3252312"/>
                        <a:pt x="3538590" y="3262538"/>
                        <a:pt x="3523502" y="3267735"/>
                      </a:cubicBezTo>
                      <a:cubicBezTo>
                        <a:pt x="3495760" y="3275027"/>
                        <a:pt x="3497102" y="3286091"/>
                        <a:pt x="3516460" y="3302268"/>
                      </a:cubicBezTo>
                      <a:cubicBezTo>
                        <a:pt x="3539254" y="3323642"/>
                        <a:pt x="3544280" y="3346608"/>
                        <a:pt x="3517796" y="3368903"/>
                      </a:cubicBezTo>
                      <a:cubicBezTo>
                        <a:pt x="3506564" y="3378123"/>
                        <a:pt x="3509162" y="3385667"/>
                        <a:pt x="3515278" y="3394468"/>
                      </a:cubicBezTo>
                      <a:cubicBezTo>
                        <a:pt x="3522150" y="3404861"/>
                        <a:pt x="3534052" y="3401174"/>
                        <a:pt x="3537740" y="3394552"/>
                      </a:cubicBezTo>
                      <a:cubicBezTo>
                        <a:pt x="3569506" y="3346356"/>
                        <a:pt x="3587356" y="3377871"/>
                        <a:pt x="3606462" y="3405867"/>
                      </a:cubicBezTo>
                      <a:cubicBezTo>
                        <a:pt x="3614088" y="3417853"/>
                        <a:pt x="3619366" y="3429000"/>
                        <a:pt x="3621462" y="3441657"/>
                      </a:cubicBezTo>
                      <a:cubicBezTo>
                        <a:pt x="3623220" y="3470072"/>
                        <a:pt x="3624976" y="3498486"/>
                        <a:pt x="3658668" y="3507874"/>
                      </a:cubicBezTo>
                      <a:cubicBezTo>
                        <a:pt x="3664534" y="3509970"/>
                        <a:pt x="3667970" y="3515167"/>
                        <a:pt x="3667468" y="3520279"/>
                      </a:cubicBezTo>
                      <a:cubicBezTo>
                        <a:pt x="3665288" y="3530086"/>
                        <a:pt x="3657660" y="3536624"/>
                        <a:pt x="3649446" y="3533690"/>
                      </a:cubicBezTo>
                      <a:cubicBezTo>
                        <a:pt x="3621202" y="3527571"/>
                        <a:pt x="3607122" y="3541066"/>
                        <a:pt x="3599492" y="3566128"/>
                      </a:cubicBezTo>
                      <a:cubicBezTo>
                        <a:pt x="3599074" y="3567301"/>
                        <a:pt x="3596644" y="3570403"/>
                        <a:pt x="3595470" y="3569984"/>
                      </a:cubicBezTo>
                      <a:cubicBezTo>
                        <a:pt x="3551300" y="3589932"/>
                        <a:pt x="3547274" y="3630835"/>
                        <a:pt x="3535788" y="3670397"/>
                      </a:cubicBezTo>
                      <a:cubicBezTo>
                        <a:pt x="3528998" y="3693113"/>
                        <a:pt x="3530840" y="3717588"/>
                        <a:pt x="3543912" y="3732842"/>
                      </a:cubicBezTo>
                      <a:cubicBezTo>
                        <a:pt x="3574920" y="3775674"/>
                        <a:pt x="3591174" y="3826467"/>
                        <a:pt x="3626958" y="3867036"/>
                      </a:cubicBezTo>
                      <a:cubicBezTo>
                        <a:pt x="3651930" y="3897126"/>
                        <a:pt x="3658632" y="3933923"/>
                        <a:pt x="3652678" y="3972815"/>
                      </a:cubicBezTo>
                      <a:cubicBezTo>
                        <a:pt x="3648570" y="3999133"/>
                        <a:pt x="3655944" y="4022938"/>
                        <a:pt x="3668848" y="4046072"/>
                      </a:cubicBezTo>
                      <a:cubicBezTo>
                        <a:pt x="3678652" y="4066775"/>
                        <a:pt x="3674376" y="4082449"/>
                        <a:pt x="3655602" y="4094268"/>
                      </a:cubicBezTo>
                      <a:cubicBezTo>
                        <a:pt x="3642444" y="4101475"/>
                        <a:pt x="3633474" y="4115473"/>
                        <a:pt x="3621490" y="4123101"/>
                      </a:cubicBezTo>
                      <a:cubicBezTo>
                        <a:pt x="3581090" y="4151012"/>
                        <a:pt x="3566756" y="4194850"/>
                        <a:pt x="3551666" y="4237094"/>
                      </a:cubicBezTo>
                      <a:cubicBezTo>
                        <a:pt x="3548230" y="4250421"/>
                        <a:pt x="3541692" y="4261317"/>
                        <a:pt x="3532806" y="4271375"/>
                      </a:cubicBezTo>
                      <a:cubicBezTo>
                        <a:pt x="3523082" y="4283781"/>
                        <a:pt x="3514366" y="4285959"/>
                        <a:pt x="3501964" y="4276237"/>
                      </a:cubicBezTo>
                      <a:cubicBezTo>
                        <a:pt x="3480678" y="4258048"/>
                        <a:pt x="3466010" y="4262071"/>
                        <a:pt x="3455196" y="4288641"/>
                      </a:cubicBezTo>
                      <a:cubicBezTo>
                        <a:pt x="3445726" y="4307753"/>
                        <a:pt x="3424604" y="4318732"/>
                        <a:pt x="3418566" y="4343040"/>
                      </a:cubicBezTo>
                      <a:cubicBezTo>
                        <a:pt x="3417560" y="4353265"/>
                        <a:pt x="3399794" y="4354859"/>
                        <a:pt x="3391244" y="4349159"/>
                      </a:cubicBezTo>
                      <a:cubicBezTo>
                        <a:pt x="3371048" y="4335328"/>
                        <a:pt x="3346828" y="4325354"/>
                        <a:pt x="3351104" y="4291156"/>
                      </a:cubicBezTo>
                      <a:cubicBezTo>
                        <a:pt x="3355632" y="4263664"/>
                        <a:pt x="3344824" y="4234663"/>
                        <a:pt x="3359996" y="4207003"/>
                      </a:cubicBezTo>
                      <a:cubicBezTo>
                        <a:pt x="3371644" y="4215133"/>
                        <a:pt x="3360746" y="4245643"/>
                        <a:pt x="3389326" y="4236004"/>
                      </a:cubicBezTo>
                      <a:cubicBezTo>
                        <a:pt x="3409190" y="4228544"/>
                        <a:pt x="3419668" y="4217731"/>
                        <a:pt x="3420256" y="4190155"/>
                      </a:cubicBezTo>
                      <a:cubicBezTo>
                        <a:pt x="3419168" y="4167273"/>
                        <a:pt x="3427216" y="4141037"/>
                        <a:pt x="3444566" y="4122095"/>
                      </a:cubicBezTo>
                      <a:cubicBezTo>
                        <a:pt x="3458732" y="4104661"/>
                        <a:pt x="3463428" y="4087813"/>
                        <a:pt x="3458734" y="4067613"/>
                      </a:cubicBezTo>
                      <a:cubicBezTo>
                        <a:pt x="3452954" y="4043054"/>
                        <a:pt x="3455806" y="4020256"/>
                        <a:pt x="3473994" y="3998965"/>
                      </a:cubicBezTo>
                      <a:cubicBezTo>
                        <a:pt x="3488158" y="3981531"/>
                        <a:pt x="3472320" y="3966612"/>
                        <a:pt x="3468718" y="3950770"/>
                      </a:cubicBezTo>
                      <a:cubicBezTo>
                        <a:pt x="3465954" y="3932582"/>
                        <a:pt x="3462268" y="3920679"/>
                        <a:pt x="3438550" y="3924116"/>
                      </a:cubicBezTo>
                      <a:cubicBezTo>
                        <a:pt x="3420360" y="3926882"/>
                        <a:pt x="3420698" y="3911124"/>
                        <a:pt x="3427654" y="3899054"/>
                      </a:cubicBezTo>
                      <a:cubicBezTo>
                        <a:pt x="3437462" y="3882710"/>
                        <a:pt x="3453472" y="3871227"/>
                        <a:pt x="3470568" y="3864101"/>
                      </a:cubicBezTo>
                      <a:cubicBezTo>
                        <a:pt x="3478532" y="3860330"/>
                        <a:pt x="3488506" y="3854631"/>
                        <a:pt x="3487500" y="3846332"/>
                      </a:cubicBezTo>
                      <a:cubicBezTo>
                        <a:pt x="3483730" y="3819846"/>
                        <a:pt x="3502004" y="3794616"/>
                        <a:pt x="3496556" y="3772823"/>
                      </a:cubicBezTo>
                      <a:cubicBezTo>
                        <a:pt x="3487424" y="3739129"/>
                        <a:pt x="3501926" y="3705937"/>
                        <a:pt x="3483408" y="3668889"/>
                      </a:cubicBezTo>
                      <a:cubicBezTo>
                        <a:pt x="3463046" y="3625890"/>
                        <a:pt x="3449558" y="3574761"/>
                        <a:pt x="3437576" y="3526817"/>
                      </a:cubicBezTo>
                      <a:cubicBezTo>
                        <a:pt x="3432548" y="3503851"/>
                        <a:pt x="3426684" y="3483232"/>
                        <a:pt x="3396262" y="3486919"/>
                      </a:cubicBezTo>
                      <a:cubicBezTo>
                        <a:pt x="3384024" y="3487841"/>
                        <a:pt x="3383102" y="3475604"/>
                        <a:pt x="3383270" y="3467725"/>
                      </a:cubicBezTo>
                      <a:cubicBezTo>
                        <a:pt x="3387132" y="3416177"/>
                        <a:pt x="3358640" y="3366305"/>
                        <a:pt x="3381440" y="3313583"/>
                      </a:cubicBezTo>
                      <a:cubicBezTo>
                        <a:pt x="3391416" y="3289359"/>
                        <a:pt x="3376332" y="3257508"/>
                        <a:pt x="3384044" y="3228508"/>
                      </a:cubicBezTo>
                      <a:cubicBezTo>
                        <a:pt x="3386140" y="3222640"/>
                        <a:pt x="3380276" y="3220545"/>
                        <a:pt x="3373990" y="3219622"/>
                      </a:cubicBezTo>
                      <a:cubicBezTo>
                        <a:pt x="3349936" y="3220294"/>
                        <a:pt x="3339208" y="3205876"/>
                        <a:pt x="3335356" y="3183329"/>
                      </a:cubicBezTo>
                      <a:cubicBezTo>
                        <a:pt x="3334268" y="3178971"/>
                        <a:pt x="3330412" y="3174948"/>
                        <a:pt x="3326976" y="3169751"/>
                      </a:cubicBezTo>
                      <a:cubicBezTo>
                        <a:pt x="3321278" y="3159776"/>
                        <a:pt x="3304852" y="3153909"/>
                        <a:pt x="3316586" y="3139576"/>
                      </a:cubicBezTo>
                      <a:cubicBezTo>
                        <a:pt x="3326310" y="3127171"/>
                        <a:pt x="3338712" y="3118370"/>
                        <a:pt x="3356314" y="3124657"/>
                      </a:cubicBezTo>
                      <a:cubicBezTo>
                        <a:pt x="3365700" y="3128009"/>
                        <a:pt x="3380114" y="3135805"/>
                        <a:pt x="3384726" y="3122896"/>
                      </a:cubicBezTo>
                      <a:cubicBezTo>
                        <a:pt x="3390174" y="3107641"/>
                        <a:pt x="3390176" y="3089117"/>
                        <a:pt x="3375846" y="3077383"/>
                      </a:cubicBezTo>
                      <a:cubicBezTo>
                        <a:pt x="3369644" y="3072522"/>
                        <a:pt x="3362604" y="3070007"/>
                        <a:pt x="3358832" y="3062044"/>
                      </a:cubicBezTo>
                      <a:cubicBezTo>
                        <a:pt x="3340230" y="3028936"/>
                        <a:pt x="3339058" y="3028517"/>
                        <a:pt x="3320280" y="3058859"/>
                      </a:cubicBezTo>
                      <a:cubicBezTo>
                        <a:pt x="3310892" y="3074030"/>
                        <a:pt x="3302176" y="3076209"/>
                        <a:pt x="3294634" y="3060285"/>
                      </a:cubicBezTo>
                      <a:cubicBezTo>
                        <a:pt x="3284410" y="3040754"/>
                        <a:pt x="3275026" y="3018878"/>
                        <a:pt x="3267988" y="2997839"/>
                      </a:cubicBezTo>
                      <a:cubicBezTo>
                        <a:pt x="3263966" y="2983171"/>
                        <a:pt x="3277878" y="2977555"/>
                        <a:pt x="3288272" y="2970682"/>
                      </a:cubicBezTo>
                      <a:cubicBezTo>
                        <a:pt x="3315846" y="2952745"/>
                        <a:pt x="3323060" y="2910333"/>
                        <a:pt x="3303114" y="2884684"/>
                      </a:cubicBezTo>
                      <a:cubicBezTo>
                        <a:pt x="3296578" y="2877057"/>
                        <a:pt x="3290460" y="2868256"/>
                        <a:pt x="3277386" y="2871525"/>
                      </a:cubicBezTo>
                      <a:cubicBezTo>
                        <a:pt x="3260370" y="2874710"/>
                        <a:pt x="3246292" y="2869681"/>
                        <a:pt x="3233974" y="2856019"/>
                      </a:cubicBezTo>
                      <a:cubicBezTo>
                        <a:pt x="3219392" y="2837579"/>
                        <a:pt x="3210254" y="2859455"/>
                        <a:pt x="3197600" y="2861551"/>
                      </a:cubicBezTo>
                      <a:cubicBezTo>
                        <a:pt x="3187290" y="2864485"/>
                        <a:pt x="3180164" y="2884433"/>
                        <a:pt x="3167428" y="2871944"/>
                      </a:cubicBezTo>
                      <a:cubicBezTo>
                        <a:pt x="3153096" y="2860209"/>
                        <a:pt x="3164830" y="2845876"/>
                        <a:pt x="3170614" y="2833387"/>
                      </a:cubicBezTo>
                      <a:cubicBezTo>
                        <a:pt x="3172292" y="2828694"/>
                        <a:pt x="3175476" y="2827185"/>
                        <a:pt x="3179164" y="2820563"/>
                      </a:cubicBezTo>
                      <a:cubicBezTo>
                        <a:pt x="3148994" y="2812433"/>
                        <a:pt x="3122846" y="2800446"/>
                        <a:pt x="3087226" y="2807571"/>
                      </a:cubicBezTo>
                      <a:cubicBezTo>
                        <a:pt x="3103906" y="2783097"/>
                        <a:pt x="3146064" y="2765076"/>
                        <a:pt x="3114218" y="2743115"/>
                      </a:cubicBezTo>
                      <a:cubicBezTo>
                        <a:pt x="3086646" y="2724004"/>
                        <a:pt x="3084464" y="2770859"/>
                        <a:pt x="3063344" y="2781840"/>
                      </a:cubicBezTo>
                      <a:cubicBezTo>
                        <a:pt x="3053872" y="2763902"/>
                        <a:pt x="3041638" y="2746300"/>
                        <a:pt x="3020604" y="2734817"/>
                      </a:cubicBezTo>
                      <a:cubicBezTo>
                        <a:pt x="2995294" y="2720485"/>
                        <a:pt x="2973002" y="2712522"/>
                        <a:pt x="2946850" y="2737583"/>
                      </a:cubicBezTo>
                      <a:cubicBezTo>
                        <a:pt x="2935954" y="2749569"/>
                        <a:pt x="2918856" y="2756694"/>
                        <a:pt x="2901090" y="2739762"/>
                      </a:cubicBezTo>
                      <a:cubicBezTo>
                        <a:pt x="2889106" y="2728866"/>
                        <a:pt x="2875194" y="2734482"/>
                        <a:pt x="2864716" y="2745294"/>
                      </a:cubicBezTo>
                      <a:cubicBezTo>
                        <a:pt x="2839740" y="2770775"/>
                        <a:pt x="2823562" y="2771613"/>
                        <a:pt x="2794062" y="2750491"/>
                      </a:cubicBezTo>
                      <a:cubicBezTo>
                        <a:pt x="2790964" y="2748061"/>
                        <a:pt x="2788700" y="2743283"/>
                        <a:pt x="2785180" y="2742026"/>
                      </a:cubicBezTo>
                      <a:cubicBezTo>
                        <a:pt x="2751070" y="2733811"/>
                        <a:pt x="2723664" y="2725345"/>
                        <a:pt x="2714784" y="2679832"/>
                      </a:cubicBezTo>
                      <a:cubicBezTo>
                        <a:pt x="2710262" y="2651753"/>
                        <a:pt x="2671708" y="2667092"/>
                        <a:pt x="2647656" y="2667762"/>
                      </a:cubicBezTo>
                      <a:cubicBezTo>
                        <a:pt x="2636256" y="2666337"/>
                        <a:pt x="2639860" y="2682179"/>
                        <a:pt x="2646062" y="2687040"/>
                      </a:cubicBezTo>
                      <a:cubicBezTo>
                        <a:pt x="2664916" y="2708330"/>
                        <a:pt x="2684610" y="2727274"/>
                        <a:pt x="2705896" y="2745462"/>
                      </a:cubicBezTo>
                      <a:cubicBezTo>
                        <a:pt x="2713604" y="2753509"/>
                        <a:pt x="2720142" y="2761136"/>
                        <a:pt x="2713688" y="2768092"/>
                      </a:cubicBezTo>
                      <a:cubicBezTo>
                        <a:pt x="2693070" y="2792484"/>
                        <a:pt x="2726926" y="2831040"/>
                        <a:pt x="2695830" y="2847721"/>
                      </a:cubicBezTo>
                      <a:cubicBezTo>
                        <a:pt x="2682672" y="2854928"/>
                        <a:pt x="2659960" y="2848139"/>
                        <a:pt x="2642358" y="2860376"/>
                      </a:cubicBezTo>
                      <a:cubicBezTo>
                        <a:pt x="2640348" y="2862305"/>
                        <a:pt x="2632554" y="2858197"/>
                        <a:pt x="2632218" y="2855431"/>
                      </a:cubicBezTo>
                      <a:cubicBezTo>
                        <a:pt x="2616884" y="2816876"/>
                        <a:pt x="2583864" y="2794495"/>
                        <a:pt x="2558054" y="2766752"/>
                      </a:cubicBezTo>
                      <a:cubicBezTo>
                        <a:pt x="2553780" y="2763902"/>
                        <a:pt x="2553110" y="2758370"/>
                        <a:pt x="2552020" y="2754011"/>
                      </a:cubicBezTo>
                      <a:cubicBezTo>
                        <a:pt x="2549174" y="2721239"/>
                        <a:pt x="2534926" y="2724088"/>
                        <a:pt x="2514810" y="2743367"/>
                      </a:cubicBezTo>
                      <a:cubicBezTo>
                        <a:pt x="2501148" y="2755688"/>
                        <a:pt x="2485390" y="2755352"/>
                        <a:pt x="2472318" y="2740097"/>
                      </a:cubicBezTo>
                      <a:cubicBezTo>
                        <a:pt x="2465780" y="2732470"/>
                        <a:pt x="2459246" y="2724843"/>
                        <a:pt x="2450696" y="2719143"/>
                      </a:cubicBezTo>
                      <a:cubicBezTo>
                        <a:pt x="2437122" y="2709001"/>
                        <a:pt x="2419352" y="2710593"/>
                        <a:pt x="2402424" y="2709839"/>
                      </a:cubicBezTo>
                      <a:cubicBezTo>
                        <a:pt x="2369822" y="2704809"/>
                        <a:pt x="2396806" y="2732973"/>
                        <a:pt x="2387502" y="2744204"/>
                      </a:cubicBezTo>
                      <a:cubicBezTo>
                        <a:pt x="2380210" y="2753508"/>
                        <a:pt x="2378700" y="2768847"/>
                        <a:pt x="2372162" y="2779743"/>
                      </a:cubicBezTo>
                      <a:cubicBezTo>
                        <a:pt x="2354558" y="2810504"/>
                        <a:pt x="2333272" y="2810839"/>
                        <a:pt x="2309806" y="2783934"/>
                      </a:cubicBezTo>
                      <a:cubicBezTo>
                        <a:pt x="2289024" y="2760633"/>
                        <a:pt x="2256926" y="2750491"/>
                        <a:pt x="2237400" y="2723669"/>
                      </a:cubicBezTo>
                      <a:cubicBezTo>
                        <a:pt x="2227846" y="2709671"/>
                        <a:pt x="2201194" y="2721322"/>
                        <a:pt x="2180746" y="2719310"/>
                      </a:cubicBezTo>
                      <a:cubicBezTo>
                        <a:pt x="2161048" y="2718891"/>
                        <a:pt x="2144540" y="2716963"/>
                        <a:pt x="2141524" y="2692069"/>
                      </a:cubicBezTo>
                      <a:cubicBezTo>
                        <a:pt x="2138760" y="2673881"/>
                        <a:pt x="2123088" y="2669606"/>
                        <a:pt x="2107332" y="2669270"/>
                      </a:cubicBezTo>
                      <a:cubicBezTo>
                        <a:pt x="2072634" y="2670109"/>
                        <a:pt x="2039948" y="2669018"/>
                        <a:pt x="2017324" y="2639766"/>
                      </a:cubicBezTo>
                      <a:cubicBezTo>
                        <a:pt x="1989580" y="2647058"/>
                        <a:pt x="1980196" y="2625182"/>
                        <a:pt x="1970308" y="2608419"/>
                      </a:cubicBezTo>
                      <a:cubicBezTo>
                        <a:pt x="1958156" y="2586877"/>
                        <a:pt x="1945168" y="2567683"/>
                        <a:pt x="1928994" y="2549997"/>
                      </a:cubicBezTo>
                      <a:cubicBezTo>
                        <a:pt x="1900500" y="2518648"/>
                        <a:pt x="1864212" y="2520242"/>
                        <a:pt x="1829264" y="2514374"/>
                      </a:cubicBezTo>
                      <a:cubicBezTo>
                        <a:pt x="1810406" y="2511609"/>
                        <a:pt x="1802612" y="2526026"/>
                        <a:pt x="1795234" y="2539268"/>
                      </a:cubicBezTo>
                      <a:cubicBezTo>
                        <a:pt x="1774446" y="2571538"/>
                        <a:pt x="1758272" y="2572377"/>
                        <a:pt x="1735646" y="2543124"/>
                      </a:cubicBezTo>
                      <a:cubicBezTo>
                        <a:pt x="1720310" y="2523092"/>
                        <a:pt x="1712098" y="2501634"/>
                        <a:pt x="1713440" y="2475650"/>
                      </a:cubicBezTo>
                      <a:cubicBezTo>
                        <a:pt x="1713026" y="2439776"/>
                        <a:pt x="1701460" y="2427705"/>
                        <a:pt x="1666932" y="2420666"/>
                      </a:cubicBezTo>
                      <a:cubicBezTo>
                        <a:pt x="1654862" y="2418339"/>
                        <a:pt x="1642134" y="2415778"/>
                        <a:pt x="1637728" y="2405024"/>
                      </a:cubicBezTo>
                      <a:lnTo>
                        <a:pt x="1636524" y="2392279"/>
                      </a:lnTo>
                      <a:lnTo>
                        <a:pt x="1582232" y="2382293"/>
                      </a:lnTo>
                      <a:cubicBezTo>
                        <a:pt x="1563702" y="2377163"/>
                        <a:pt x="1545620" y="2369381"/>
                        <a:pt x="1528546" y="2355996"/>
                      </a:cubicBezTo>
                      <a:cubicBezTo>
                        <a:pt x="1499100" y="2330907"/>
                        <a:pt x="1458238" y="2341480"/>
                        <a:pt x="1422998" y="2347439"/>
                      </a:cubicBezTo>
                      <a:cubicBezTo>
                        <a:pt x="1403952" y="2352558"/>
                        <a:pt x="1391788" y="2349538"/>
                        <a:pt x="1383148" y="2329230"/>
                      </a:cubicBezTo>
                      <a:cubicBezTo>
                        <a:pt x="1371152" y="2299776"/>
                        <a:pt x="1346486" y="2290966"/>
                        <a:pt x="1318714" y="2298267"/>
                      </a:cubicBezTo>
                      <a:cubicBezTo>
                        <a:pt x="1288174" y="2305904"/>
                        <a:pt x="1259058" y="2302129"/>
                        <a:pt x="1230786" y="2296003"/>
                      </a:cubicBezTo>
                      <a:cubicBezTo>
                        <a:pt x="1175746" y="2286942"/>
                        <a:pt x="1131360" y="2296257"/>
                        <a:pt x="1102578" y="2350886"/>
                      </a:cubicBezTo>
                      <a:cubicBezTo>
                        <a:pt x="1084954" y="2381684"/>
                        <a:pt x="1057936" y="2409125"/>
                        <a:pt x="1070096" y="2449236"/>
                      </a:cubicBezTo>
                      <a:cubicBezTo>
                        <a:pt x="1072612" y="2460732"/>
                        <a:pt x="1064138" y="2469628"/>
                        <a:pt x="1056838" y="2478942"/>
                      </a:cubicBezTo>
                      <a:cubicBezTo>
                        <a:pt x="1041482" y="2495977"/>
                        <a:pt x="1035942" y="2515193"/>
                        <a:pt x="1032752" y="2535249"/>
                      </a:cubicBezTo>
                      <a:cubicBezTo>
                        <a:pt x="1031324" y="2546661"/>
                        <a:pt x="1030650" y="2559668"/>
                        <a:pt x="1040384" y="2565794"/>
                      </a:cubicBezTo>
                      <a:cubicBezTo>
                        <a:pt x="1064126" y="2580899"/>
                        <a:pt x="1076626" y="2605233"/>
                        <a:pt x="1094746" y="2624952"/>
                      </a:cubicBezTo>
                      <a:cubicBezTo>
                        <a:pt x="1120248" y="2649959"/>
                        <a:pt x="1118650" y="2687805"/>
                        <a:pt x="1091632" y="2715246"/>
                      </a:cubicBezTo>
                      <a:cubicBezTo>
                        <a:pt x="1066626" y="2740756"/>
                        <a:pt x="1034660" y="2741260"/>
                        <a:pt x="1005632" y="2714996"/>
                      </a:cubicBezTo>
                      <a:cubicBezTo>
                        <a:pt x="992462" y="2703667"/>
                        <a:pt x="980464" y="2692759"/>
                        <a:pt x="959906" y="2694689"/>
                      </a:cubicBezTo>
                      <a:cubicBezTo>
                        <a:pt x="942120" y="2696283"/>
                        <a:pt x="936834" y="2703669"/>
                        <a:pt x="943964" y="2720786"/>
                      </a:cubicBezTo>
                      <a:cubicBezTo>
                        <a:pt x="947738" y="2728758"/>
                        <a:pt x="951514" y="2736731"/>
                        <a:pt x="954868" y="2745878"/>
                      </a:cubicBezTo>
                      <a:cubicBezTo>
                        <a:pt x="958560" y="2757794"/>
                        <a:pt x="966192" y="2769792"/>
                        <a:pt x="956458" y="2782213"/>
                      </a:cubicBezTo>
                      <a:cubicBezTo>
                        <a:pt x="945550" y="2794213"/>
                        <a:pt x="933134" y="2784479"/>
                        <a:pt x="916606" y="2782549"/>
                      </a:cubicBezTo>
                      <a:cubicBezTo>
                        <a:pt x="934806" y="2835414"/>
                        <a:pt x="893272" y="2858996"/>
                        <a:pt x="864574" y="2891135"/>
                      </a:cubicBezTo>
                      <a:cubicBezTo>
                        <a:pt x="852826" y="2905486"/>
                        <a:pt x="829668" y="2918409"/>
                        <a:pt x="830840" y="2937374"/>
                      </a:cubicBezTo>
                      <a:cubicBezTo>
                        <a:pt x="833020" y="2964646"/>
                        <a:pt x="832764" y="2995023"/>
                        <a:pt x="843248" y="3021288"/>
                      </a:cubicBezTo>
                      <a:cubicBezTo>
                        <a:pt x="852310" y="3040421"/>
                        <a:pt x="857090" y="3056701"/>
                        <a:pt x="851132" y="3077092"/>
                      </a:cubicBezTo>
                      <a:cubicBezTo>
                        <a:pt x="850626" y="3082210"/>
                        <a:pt x="849368" y="3085735"/>
                        <a:pt x="850458" y="3090098"/>
                      </a:cubicBezTo>
                      <a:cubicBezTo>
                        <a:pt x="861444" y="3148335"/>
                        <a:pt x="827458" y="3187859"/>
                        <a:pt x="795824" y="3228223"/>
                      </a:cubicBezTo>
                      <a:cubicBezTo>
                        <a:pt x="784496" y="3241398"/>
                        <a:pt x="778704" y="3253902"/>
                        <a:pt x="784660" y="3270600"/>
                      </a:cubicBezTo>
                      <a:cubicBezTo>
                        <a:pt x="788770" y="3281342"/>
                        <a:pt x="789356" y="3290825"/>
                        <a:pt x="782810" y="3301733"/>
                      </a:cubicBezTo>
                      <a:cubicBezTo>
                        <a:pt x="777944" y="3307943"/>
                        <a:pt x="766366" y="3314405"/>
                        <a:pt x="776012" y="3324475"/>
                      </a:cubicBezTo>
                      <a:cubicBezTo>
                        <a:pt x="781802" y="3330516"/>
                        <a:pt x="791702" y="3328754"/>
                        <a:pt x="800848" y="3325397"/>
                      </a:cubicBezTo>
                      <a:cubicBezTo>
                        <a:pt x="821488" y="3319522"/>
                        <a:pt x="838436" y="3320277"/>
                        <a:pt x="854208" y="3339158"/>
                      </a:cubicBezTo>
                      <a:cubicBezTo>
                        <a:pt x="866120" y="3354010"/>
                        <a:pt x="883906" y="3352415"/>
                        <a:pt x="900184" y="3347632"/>
                      </a:cubicBezTo>
                      <a:cubicBezTo>
                        <a:pt x="929552" y="3339576"/>
                        <a:pt x="943058" y="3353674"/>
                        <a:pt x="950774" y="3380274"/>
                      </a:cubicBezTo>
                      <a:cubicBezTo>
                        <a:pt x="957400" y="3402512"/>
                        <a:pt x="956558" y="3423406"/>
                        <a:pt x="959242" y="3445560"/>
                      </a:cubicBezTo>
                      <a:cubicBezTo>
                        <a:pt x="961086" y="3451518"/>
                        <a:pt x="962092" y="3459825"/>
                        <a:pt x="962596" y="3473252"/>
                      </a:cubicBezTo>
                      <a:cubicBezTo>
                        <a:pt x="963688" y="3459071"/>
                        <a:pt x="960666" y="3452693"/>
                        <a:pt x="960836" y="3444805"/>
                      </a:cubicBezTo>
                      <a:cubicBezTo>
                        <a:pt x="985002" y="3421643"/>
                        <a:pt x="997004" y="3395462"/>
                        <a:pt x="988282" y="3360554"/>
                      </a:cubicBezTo>
                      <a:cubicBezTo>
                        <a:pt x="984674" y="3344693"/>
                        <a:pt x="991724" y="3328666"/>
                        <a:pt x="1003388" y="3318261"/>
                      </a:cubicBezTo>
                      <a:cubicBezTo>
                        <a:pt x="1025122" y="3298204"/>
                        <a:pt x="1023612" y="3276470"/>
                        <a:pt x="1015476" y="3251044"/>
                      </a:cubicBezTo>
                      <a:cubicBezTo>
                        <a:pt x="998030" y="3199772"/>
                        <a:pt x="1009778" y="3185422"/>
                        <a:pt x="1063056" y="3184582"/>
                      </a:cubicBezTo>
                      <a:cubicBezTo>
                        <a:pt x="1085542" y="3184666"/>
                        <a:pt x="1093178" y="3178120"/>
                        <a:pt x="1084202" y="3155043"/>
                      </a:cubicBezTo>
                      <a:cubicBezTo>
                        <a:pt x="1078668" y="3137170"/>
                        <a:pt x="1074726" y="3118541"/>
                        <a:pt x="1064070" y="3100164"/>
                      </a:cubicBezTo>
                      <a:cubicBezTo>
                        <a:pt x="1048554" y="3069451"/>
                        <a:pt x="1059212" y="3032192"/>
                        <a:pt x="1087658" y="3011885"/>
                      </a:cubicBezTo>
                      <a:cubicBezTo>
                        <a:pt x="1096048" y="3006934"/>
                        <a:pt x="1105278" y="2999633"/>
                        <a:pt x="1111906" y="3003325"/>
                      </a:cubicBezTo>
                      <a:cubicBezTo>
                        <a:pt x="1145380" y="3024554"/>
                        <a:pt x="1193040" y="3009785"/>
                        <a:pt x="1219462" y="3047042"/>
                      </a:cubicBezTo>
                      <a:cubicBezTo>
                        <a:pt x="1229446" y="3059880"/>
                        <a:pt x="1239850" y="3052999"/>
                        <a:pt x="1250676" y="3044944"/>
                      </a:cubicBezTo>
                      <a:cubicBezTo>
                        <a:pt x="1273078" y="3030426"/>
                        <a:pt x="1295398" y="3019852"/>
                        <a:pt x="1324846" y="3026397"/>
                      </a:cubicBezTo>
                      <a:cubicBezTo>
                        <a:pt x="1308990" y="3011461"/>
                        <a:pt x="1277108" y="3008021"/>
                        <a:pt x="1288018" y="2977475"/>
                      </a:cubicBezTo>
                      <a:cubicBezTo>
                        <a:pt x="1294312" y="2959853"/>
                        <a:pt x="1310676" y="2951126"/>
                        <a:pt x="1328126" y="2946762"/>
                      </a:cubicBezTo>
                      <a:cubicBezTo>
                        <a:pt x="1349524" y="2942482"/>
                        <a:pt x="1356652" y="2959600"/>
                        <a:pt x="1366552" y="2976383"/>
                      </a:cubicBezTo>
                      <a:cubicBezTo>
                        <a:pt x="1375532" y="2962369"/>
                        <a:pt x="1384088" y="2949529"/>
                        <a:pt x="1401458" y="2949110"/>
                      </a:cubicBezTo>
                      <a:cubicBezTo>
                        <a:pt x="1418406" y="2949865"/>
                        <a:pt x="1424026" y="2963794"/>
                        <a:pt x="1429646" y="2977724"/>
                      </a:cubicBezTo>
                      <a:cubicBezTo>
                        <a:pt x="1432244" y="2985276"/>
                        <a:pt x="1436860" y="2990899"/>
                        <a:pt x="1446340" y="2990311"/>
                      </a:cubicBezTo>
                      <a:cubicBezTo>
                        <a:pt x="1473610" y="2988129"/>
                        <a:pt x="1483340" y="3012800"/>
                        <a:pt x="1496844" y="3026897"/>
                      </a:cubicBezTo>
                      <a:cubicBezTo>
                        <a:pt x="1509932" y="3042169"/>
                        <a:pt x="1500870" y="3060127"/>
                        <a:pt x="1479894" y="3063233"/>
                      </a:cubicBezTo>
                      <a:cubicBezTo>
                        <a:pt x="1466468" y="3063736"/>
                        <a:pt x="1455394" y="3065079"/>
                        <a:pt x="1443730" y="3075485"/>
                      </a:cubicBezTo>
                      <a:cubicBezTo>
                        <a:pt x="1424432" y="3092436"/>
                        <a:pt x="1411510" y="3087821"/>
                        <a:pt x="1401360" y="3064324"/>
                      </a:cubicBezTo>
                      <a:cubicBezTo>
                        <a:pt x="1393056" y="3046787"/>
                        <a:pt x="1393056" y="3046787"/>
                        <a:pt x="1371662" y="3051067"/>
                      </a:cubicBezTo>
                      <a:cubicBezTo>
                        <a:pt x="1365870" y="3063570"/>
                        <a:pt x="1382064" y="3062731"/>
                        <a:pt x="1384664" y="3070283"/>
                      </a:cubicBezTo>
                      <a:cubicBezTo>
                        <a:pt x="1389864" y="3085388"/>
                        <a:pt x="1391540" y="3099233"/>
                        <a:pt x="1377528" y="3108800"/>
                      </a:cubicBezTo>
                      <a:cubicBezTo>
                        <a:pt x="1364690" y="3118786"/>
                        <a:pt x="1352610" y="3111821"/>
                        <a:pt x="1343802" y="3099403"/>
                      </a:cubicBezTo>
                      <a:cubicBezTo>
                        <a:pt x="1338432" y="3092186"/>
                        <a:pt x="1335076" y="3083040"/>
                        <a:pt x="1328448" y="3079347"/>
                      </a:cubicBezTo>
                      <a:cubicBezTo>
                        <a:pt x="1310914" y="3069110"/>
                        <a:pt x="1297994" y="3064495"/>
                        <a:pt x="1281378" y="3085054"/>
                      </a:cubicBezTo>
                      <a:cubicBezTo>
                        <a:pt x="1257884" y="3113753"/>
                        <a:pt x="1261406" y="3133557"/>
                        <a:pt x="1278938" y="3162340"/>
                      </a:cubicBezTo>
                      <a:cubicBezTo>
                        <a:pt x="1305698" y="3202367"/>
                        <a:pt x="1282034" y="3238954"/>
                        <a:pt x="1234630" y="3241892"/>
                      </a:cubicBezTo>
                      <a:cubicBezTo>
                        <a:pt x="1203836" y="3242816"/>
                        <a:pt x="1184788" y="3266480"/>
                        <a:pt x="1164650" y="3285782"/>
                      </a:cubicBezTo>
                      <a:cubicBezTo>
                        <a:pt x="1156594" y="3293502"/>
                        <a:pt x="1158692" y="3306173"/>
                        <a:pt x="1168422" y="3312298"/>
                      </a:cubicBezTo>
                      <a:cubicBezTo>
                        <a:pt x="1202988" y="3337892"/>
                        <a:pt x="1193922" y="3374395"/>
                        <a:pt x="1197528" y="3408800"/>
                      </a:cubicBezTo>
                      <a:cubicBezTo>
                        <a:pt x="1202556" y="3450337"/>
                        <a:pt x="1187450" y="3492631"/>
                        <a:pt x="1205484" y="3534840"/>
                      </a:cubicBezTo>
                      <a:cubicBezTo>
                        <a:pt x="1210684" y="3549945"/>
                        <a:pt x="1199608" y="3569833"/>
                        <a:pt x="1215800" y="3587539"/>
                      </a:cubicBezTo>
                      <a:cubicBezTo>
                        <a:pt x="1223854" y="3598364"/>
                        <a:pt x="1212020" y="3616657"/>
                        <a:pt x="1198008" y="3626224"/>
                      </a:cubicBezTo>
                      <a:cubicBezTo>
                        <a:pt x="1176778" y="3641161"/>
                        <a:pt x="1185082" y="3658698"/>
                        <a:pt x="1202702" y="3664992"/>
                      </a:cubicBezTo>
                      <a:cubicBezTo>
                        <a:pt x="1241464" y="3678837"/>
                        <a:pt x="1270994" y="3718529"/>
                        <a:pt x="1320664" y="3701828"/>
                      </a:cubicBezTo>
                      <a:cubicBezTo>
                        <a:pt x="1338536" y="3696290"/>
                        <a:pt x="1350028" y="3712317"/>
                        <a:pt x="1352796" y="3730527"/>
                      </a:cubicBezTo>
                      <a:cubicBezTo>
                        <a:pt x="1353718" y="3742778"/>
                        <a:pt x="1354220" y="3756205"/>
                        <a:pt x="1359924" y="3766190"/>
                      </a:cubicBezTo>
                      <a:cubicBezTo>
                        <a:pt x="1371250" y="3790105"/>
                        <a:pt x="1391300" y="3793294"/>
                        <a:pt x="1421674" y="3775000"/>
                      </a:cubicBezTo>
                      <a:cubicBezTo>
                        <a:pt x="1405400" y="3761239"/>
                        <a:pt x="1381906" y="3752847"/>
                        <a:pt x="1386442" y="3725323"/>
                      </a:cubicBezTo>
                      <a:cubicBezTo>
                        <a:pt x="1387534" y="3711142"/>
                        <a:pt x="1391394" y="3696623"/>
                        <a:pt x="1410188" y="3703336"/>
                      </a:cubicBezTo>
                      <a:cubicBezTo>
                        <a:pt x="1439552" y="3713825"/>
                        <a:pt x="1467074" y="3699811"/>
                        <a:pt x="1493588" y="3696034"/>
                      </a:cubicBezTo>
                      <a:cubicBezTo>
                        <a:pt x="1501894" y="3695028"/>
                        <a:pt x="1508690" y="3690831"/>
                        <a:pt x="1516996" y="3689824"/>
                      </a:cubicBezTo>
                      <a:cubicBezTo>
                        <a:pt x="1551816" y="3685041"/>
                        <a:pt x="1571368" y="3656257"/>
                        <a:pt x="1561470" y="3620929"/>
                      </a:cubicBezTo>
                      <a:cubicBezTo>
                        <a:pt x="1555180" y="3601461"/>
                        <a:pt x="1557868" y="3586524"/>
                        <a:pt x="1566176" y="3566972"/>
                      </a:cubicBezTo>
                      <a:cubicBezTo>
                        <a:pt x="1583716" y="3521573"/>
                        <a:pt x="1584392" y="3471476"/>
                        <a:pt x="1560904" y="3425994"/>
                      </a:cubicBezTo>
                      <a:cubicBezTo>
                        <a:pt x="1557550" y="3416848"/>
                        <a:pt x="1549746" y="3412736"/>
                        <a:pt x="1541524" y="3409800"/>
                      </a:cubicBezTo>
                      <a:cubicBezTo>
                        <a:pt x="1524242" y="3406276"/>
                        <a:pt x="1512246" y="3395367"/>
                        <a:pt x="1500668" y="3383283"/>
                      </a:cubicBezTo>
                      <a:cubicBezTo>
                        <a:pt x="1458638" y="3337802"/>
                        <a:pt x="1458638" y="3337802"/>
                        <a:pt x="1496400" y="3287705"/>
                      </a:cubicBezTo>
                      <a:cubicBezTo>
                        <a:pt x="1511838" y="3266725"/>
                        <a:pt x="1520566" y="3245998"/>
                        <a:pt x="1502950" y="3221159"/>
                      </a:cubicBezTo>
                      <a:cubicBezTo>
                        <a:pt x="1489108" y="3204293"/>
                        <a:pt x="1495738" y="3189441"/>
                        <a:pt x="1510254" y="3174755"/>
                      </a:cubicBezTo>
                      <a:cubicBezTo>
                        <a:pt x="1536434" y="3149664"/>
                        <a:pt x="1570498" y="3143285"/>
                        <a:pt x="1604564" y="3136907"/>
                      </a:cubicBezTo>
                      <a:cubicBezTo>
                        <a:pt x="1619248" y="3132879"/>
                        <a:pt x="1628474" y="3144123"/>
                        <a:pt x="1636948" y="3153773"/>
                      </a:cubicBezTo>
                      <a:cubicBezTo>
                        <a:pt x="1654650" y="3174668"/>
                        <a:pt x="1666310" y="3201353"/>
                        <a:pt x="1686024" y="3220317"/>
                      </a:cubicBezTo>
                      <a:cubicBezTo>
                        <a:pt x="1693742" y="3228372"/>
                        <a:pt x="1702214" y="3238022"/>
                        <a:pt x="1713122" y="3244568"/>
                      </a:cubicBezTo>
                      <a:cubicBezTo>
                        <a:pt x="1730238" y="3255980"/>
                        <a:pt x="1743072" y="3264538"/>
                        <a:pt x="1714712" y="3280903"/>
                      </a:cubicBezTo>
                      <a:cubicBezTo>
                        <a:pt x="1699944" y="3288875"/>
                        <a:pt x="1711856" y="3303727"/>
                        <a:pt x="1722008" y="3308679"/>
                      </a:cubicBezTo>
                      <a:cubicBezTo>
                        <a:pt x="1746592" y="3321433"/>
                        <a:pt x="1759258" y="3337880"/>
                        <a:pt x="1756234" y="3368592"/>
                      </a:cubicBezTo>
                      <a:cubicBezTo>
                        <a:pt x="1753044" y="3388648"/>
                        <a:pt x="1773348" y="3398550"/>
                        <a:pt x="1796420" y="3389571"/>
                      </a:cubicBezTo>
                      <a:cubicBezTo>
                        <a:pt x="1805568" y="3386214"/>
                        <a:pt x="1812782" y="3380843"/>
                        <a:pt x="1820922" y="3387724"/>
                      </a:cubicBezTo>
                      <a:cubicBezTo>
                        <a:pt x="1829814" y="3396199"/>
                        <a:pt x="1822932" y="3404339"/>
                        <a:pt x="1820414" y="3411388"/>
                      </a:cubicBezTo>
                      <a:cubicBezTo>
                        <a:pt x="1813700" y="3430185"/>
                        <a:pt x="1822510" y="3442604"/>
                        <a:pt x="1839372" y="3447303"/>
                      </a:cubicBezTo>
                      <a:cubicBezTo>
                        <a:pt x="1859006" y="3451667"/>
                        <a:pt x="1875618" y="3449652"/>
                        <a:pt x="1878138" y="3424058"/>
                      </a:cubicBezTo>
                      <a:cubicBezTo>
                        <a:pt x="1880992" y="3401232"/>
                        <a:pt x="1893076" y="3389652"/>
                        <a:pt x="1914472" y="3385373"/>
                      </a:cubicBezTo>
                      <a:cubicBezTo>
                        <a:pt x="1931924" y="3381008"/>
                        <a:pt x="1941238" y="3369764"/>
                        <a:pt x="1943590" y="3352058"/>
                      </a:cubicBezTo>
                      <a:cubicBezTo>
                        <a:pt x="1945856" y="3338296"/>
                        <a:pt x="1948542" y="3323358"/>
                        <a:pt x="1951984" y="3310016"/>
                      </a:cubicBezTo>
                      <a:cubicBezTo>
                        <a:pt x="1959706" y="3280982"/>
                        <a:pt x="1957024" y="3258828"/>
                        <a:pt x="1930260" y="3237346"/>
                      </a:cubicBezTo>
                      <a:cubicBezTo>
                        <a:pt x="1901568" y="3213850"/>
                        <a:pt x="1895280" y="3175837"/>
                        <a:pt x="1874224" y="3145796"/>
                      </a:cubicBezTo>
                      <a:cubicBezTo>
                        <a:pt x="1861640" y="3125405"/>
                        <a:pt x="1848050" y="3115251"/>
                        <a:pt x="1824054" y="3111979"/>
                      </a:cubicBezTo>
                      <a:cubicBezTo>
                        <a:pt x="1791752" y="3109714"/>
                        <a:pt x="1769018" y="3084372"/>
                        <a:pt x="1736380" y="3079339"/>
                      </a:cubicBezTo>
                      <a:cubicBezTo>
                        <a:pt x="1726564" y="3077157"/>
                        <a:pt x="1725222" y="3066080"/>
                        <a:pt x="1726230" y="3055843"/>
                      </a:cubicBezTo>
                      <a:cubicBezTo>
                        <a:pt x="1727492" y="3033773"/>
                        <a:pt x="1752162" y="3005493"/>
                        <a:pt x="1771208" y="3000374"/>
                      </a:cubicBezTo>
                      <a:cubicBezTo>
                        <a:pt x="1802168" y="2991562"/>
                        <a:pt x="1833126" y="3001295"/>
                        <a:pt x="1847220" y="3024875"/>
                      </a:cubicBezTo>
                      <a:cubicBezTo>
                        <a:pt x="1858964" y="3047616"/>
                        <a:pt x="1874904" y="3058609"/>
                        <a:pt x="1901084" y="3052062"/>
                      </a:cubicBezTo>
                      <a:cubicBezTo>
                        <a:pt x="1909808" y="3049880"/>
                        <a:pt x="1920380" y="3053656"/>
                        <a:pt x="1930196" y="3055838"/>
                      </a:cubicBezTo>
                      <a:cubicBezTo>
                        <a:pt x="1941940" y="3060033"/>
                        <a:pt x="1953016" y="3058691"/>
                        <a:pt x="1964260" y="3049460"/>
                      </a:cubicBezTo>
                      <a:cubicBezTo>
                        <a:pt x="2008312" y="3018830"/>
                        <a:pt x="2055550" y="3005235"/>
                        <a:pt x="2111262" y="3001290"/>
                      </a:cubicBezTo>
                      <a:cubicBezTo>
                        <a:pt x="2163786" y="2998855"/>
                        <a:pt x="2215136" y="2977456"/>
                        <a:pt x="2236872" y="2920309"/>
                      </a:cubicBezTo>
                      <a:cubicBezTo>
                        <a:pt x="2242746" y="2903862"/>
                        <a:pt x="2247362" y="2890938"/>
                        <a:pt x="2230668" y="2878351"/>
                      </a:cubicBezTo>
                      <a:cubicBezTo>
                        <a:pt x="2225634" y="2873904"/>
                        <a:pt x="2219426" y="2869037"/>
                        <a:pt x="2219594" y="2861149"/>
                      </a:cubicBezTo>
                      <a:cubicBezTo>
                        <a:pt x="2218426" y="2805094"/>
                        <a:pt x="2174714" y="2782857"/>
                        <a:pt x="2133018" y="2758691"/>
                      </a:cubicBezTo>
                      <a:cubicBezTo>
                        <a:pt x="2102228" y="2741070"/>
                        <a:pt x="2067410" y="2727309"/>
                        <a:pt x="2063220" y="2683421"/>
                      </a:cubicBezTo>
                      <a:cubicBezTo>
                        <a:pt x="2085536" y="2691392"/>
                        <a:pt x="2101812" y="2705154"/>
                        <a:pt x="2120438" y="2719755"/>
                      </a:cubicBezTo>
                      <a:cubicBezTo>
                        <a:pt x="2152652" y="2744508"/>
                        <a:pt x="2187720" y="2764984"/>
                        <a:pt x="2225224" y="2782353"/>
                      </a:cubicBezTo>
                      <a:cubicBezTo>
                        <a:pt x="2256854" y="2797625"/>
                        <a:pt x="2281266" y="2818267"/>
                        <a:pt x="2289568" y="2854350"/>
                      </a:cubicBezTo>
                      <a:cubicBezTo>
                        <a:pt x="2293596" y="2869036"/>
                        <a:pt x="2295692" y="2881707"/>
                        <a:pt x="2315828" y="2880951"/>
                      </a:cubicBezTo>
                      <a:cubicBezTo>
                        <a:pt x="2329252" y="2880448"/>
                        <a:pt x="2340076" y="2890937"/>
                        <a:pt x="2344184" y="2901677"/>
                      </a:cubicBezTo>
                      <a:cubicBezTo>
                        <a:pt x="2356682" y="2944558"/>
                        <a:pt x="2401652" y="2944725"/>
                        <a:pt x="2430008" y="2965451"/>
                      </a:cubicBezTo>
                      <a:cubicBezTo>
                        <a:pt x="2435798" y="2971493"/>
                        <a:pt x="2442260" y="2964528"/>
                        <a:pt x="2446706" y="2959493"/>
                      </a:cubicBezTo>
                      <a:cubicBezTo>
                        <a:pt x="2471880" y="2926094"/>
                        <a:pt x="2511986" y="2932471"/>
                        <a:pt x="2545294" y="2924498"/>
                      </a:cubicBezTo>
                      <a:cubicBezTo>
                        <a:pt x="2563920" y="2920554"/>
                        <a:pt x="2572898" y="2943630"/>
                        <a:pt x="2577342" y="2957140"/>
                      </a:cubicBezTo>
                      <a:cubicBezTo>
                        <a:pt x="2581284" y="2975769"/>
                        <a:pt x="2583966" y="2997923"/>
                        <a:pt x="2565506" y="3012524"/>
                      </a:cubicBezTo>
                      <a:cubicBezTo>
                        <a:pt x="2556276" y="3019825"/>
                        <a:pt x="2537648" y="3023769"/>
                        <a:pt x="2544780" y="3040888"/>
                      </a:cubicBezTo>
                      <a:cubicBezTo>
                        <a:pt x="2550400" y="3054818"/>
                        <a:pt x="2565418" y="3053559"/>
                        <a:pt x="2577836" y="3044747"/>
                      </a:cubicBezTo>
                      <a:cubicBezTo>
                        <a:pt x="2584634" y="3040551"/>
                        <a:pt x="2588492" y="3044579"/>
                        <a:pt x="2589164" y="3050118"/>
                      </a:cubicBezTo>
                      <a:cubicBezTo>
                        <a:pt x="2592182" y="3056495"/>
                        <a:pt x="2592012" y="3064383"/>
                        <a:pt x="2595454" y="3069586"/>
                      </a:cubicBezTo>
                      <a:cubicBezTo>
                        <a:pt x="2598892" y="3074789"/>
                        <a:pt x="2605436" y="3082425"/>
                        <a:pt x="2609380" y="3082508"/>
                      </a:cubicBezTo>
                      <a:cubicBezTo>
                        <a:pt x="2654184" y="3072018"/>
                        <a:pt x="2673812" y="3132016"/>
                        <a:pt x="2717442" y="3121107"/>
                      </a:cubicBezTo>
                      <a:cubicBezTo>
                        <a:pt x="2738836" y="3116827"/>
                        <a:pt x="2754860" y="3123875"/>
                        <a:pt x="2775166" y="3133777"/>
                      </a:cubicBezTo>
                      <a:cubicBezTo>
                        <a:pt x="2806794" y="3149049"/>
                        <a:pt x="2845474" y="3148293"/>
                        <a:pt x="2881216" y="3137215"/>
                      </a:cubicBezTo>
                      <a:cubicBezTo>
                        <a:pt x="2915364" y="3126893"/>
                        <a:pt x="2973842" y="3159703"/>
                        <a:pt x="2979796" y="3194946"/>
                      </a:cubicBezTo>
                      <a:cubicBezTo>
                        <a:pt x="2979376" y="3196122"/>
                        <a:pt x="2980130" y="3197716"/>
                        <a:pt x="2978956" y="3197297"/>
                      </a:cubicBezTo>
                      <a:cubicBezTo>
                        <a:pt x="2949418" y="3231786"/>
                        <a:pt x="2972574" y="3255953"/>
                        <a:pt x="2990526" y="3283560"/>
                      </a:cubicBezTo>
                      <a:cubicBezTo>
                        <a:pt x="2995474" y="3291952"/>
                        <a:pt x="2991948" y="3309238"/>
                        <a:pt x="3009400" y="3304874"/>
                      </a:cubicBezTo>
                      <a:cubicBezTo>
                        <a:pt x="3026096" y="3298915"/>
                        <a:pt x="3047324" y="3302524"/>
                        <a:pt x="3050264" y="3275755"/>
                      </a:cubicBezTo>
                      <a:cubicBezTo>
                        <a:pt x="3057906" y="3213574"/>
                        <a:pt x="3091724" y="3163392"/>
                        <a:pt x="3132504" y="3119672"/>
                      </a:cubicBezTo>
                      <a:cubicBezTo>
                        <a:pt x="3156336" y="3093742"/>
                        <a:pt x="3201138" y="3101796"/>
                        <a:pt x="3212294" y="3133600"/>
                      </a:cubicBezTo>
                      <a:cubicBezTo>
                        <a:pt x="3237550" y="3114802"/>
                        <a:pt x="3250220" y="3112704"/>
                        <a:pt x="3252144" y="3151808"/>
                      </a:cubicBezTo>
                      <a:cubicBezTo>
                        <a:pt x="3254828" y="3173961"/>
                        <a:pt x="3264642" y="3194689"/>
                        <a:pt x="3245678" y="3214409"/>
                      </a:cubicBezTo>
                      <a:cubicBezTo>
                        <a:pt x="3238378" y="3223724"/>
                        <a:pt x="3245340" y="3230184"/>
                        <a:pt x="3249116" y="3238157"/>
                      </a:cubicBezTo>
                      <a:cubicBezTo>
                        <a:pt x="3279566" y="3290100"/>
                        <a:pt x="3288956" y="3349091"/>
                        <a:pt x="3295580" y="3408419"/>
                      </a:cubicBezTo>
                      <a:cubicBezTo>
                        <a:pt x="3297256" y="3422266"/>
                        <a:pt x="3296164" y="3436447"/>
                        <a:pt x="3279550" y="3438461"/>
                      </a:cubicBezTo>
                      <a:cubicBezTo>
                        <a:pt x="3258156" y="3442741"/>
                        <a:pt x="3251946" y="3456419"/>
                        <a:pt x="3253118" y="3475384"/>
                      </a:cubicBezTo>
                      <a:cubicBezTo>
                        <a:pt x="3253366" y="3500642"/>
                        <a:pt x="3231720" y="3516755"/>
                        <a:pt x="3231968" y="3542013"/>
                      </a:cubicBezTo>
                      <a:cubicBezTo>
                        <a:pt x="3231714" y="3553845"/>
                        <a:pt x="3226678" y="3567943"/>
                        <a:pt x="3238424" y="3572138"/>
                      </a:cubicBezTo>
                      <a:cubicBezTo>
                        <a:pt x="3270138" y="3583466"/>
                        <a:pt x="3261746" y="3606962"/>
                        <a:pt x="3257382" y="3626599"/>
                      </a:cubicBezTo>
                      <a:cubicBezTo>
                        <a:pt x="3250498" y="3653284"/>
                        <a:pt x="3254776" y="3674682"/>
                        <a:pt x="3276084" y="3692891"/>
                      </a:cubicBezTo>
                      <a:cubicBezTo>
                        <a:pt x="3295044" y="3710261"/>
                        <a:pt x="3291602" y="3742149"/>
                        <a:pt x="3316938" y="3756497"/>
                      </a:cubicBezTo>
                      <a:cubicBezTo>
                        <a:pt x="3329774" y="3765057"/>
                        <a:pt x="3295956" y="3815239"/>
                        <a:pt x="3272210" y="3818680"/>
                      </a:cubicBezTo>
                      <a:cubicBezTo>
                        <a:pt x="3252410" y="3822205"/>
                        <a:pt x="3232610" y="3825730"/>
                        <a:pt x="3220022" y="3842429"/>
                      </a:cubicBezTo>
                      <a:cubicBezTo>
                        <a:pt x="3206260" y="3858708"/>
                        <a:pt x="3202818" y="3872051"/>
                        <a:pt x="3226562" y="3887155"/>
                      </a:cubicBezTo>
                      <a:cubicBezTo>
                        <a:pt x="3254584" y="3905112"/>
                        <a:pt x="3289904" y="3913755"/>
                        <a:pt x="3309786" y="3943377"/>
                      </a:cubicBezTo>
                      <a:cubicBezTo>
                        <a:pt x="3316330" y="3951013"/>
                        <a:pt x="3333950" y="3957306"/>
                        <a:pt x="3319432" y="3971991"/>
                      </a:cubicBezTo>
                      <a:cubicBezTo>
                        <a:pt x="3306928" y="3984746"/>
                        <a:pt x="3292916" y="3994313"/>
                        <a:pt x="3275802" y="3982901"/>
                      </a:cubicBezTo>
                      <a:cubicBezTo>
                        <a:pt x="3262546" y="3975517"/>
                        <a:pt x="3250466" y="3968553"/>
                        <a:pt x="3233096" y="3968972"/>
                      </a:cubicBezTo>
                      <a:cubicBezTo>
                        <a:pt x="3193998" y="3970903"/>
                        <a:pt x="3176798" y="3981980"/>
                        <a:pt x="3176710" y="4023015"/>
                      </a:cubicBezTo>
                      <a:cubicBezTo>
                        <a:pt x="3177208" y="4054986"/>
                        <a:pt x="3161184" y="4066483"/>
                        <a:pt x="3132406" y="4065477"/>
                      </a:cubicBezTo>
                      <a:cubicBezTo>
                        <a:pt x="3119402" y="4064806"/>
                        <a:pt x="3104802" y="4064890"/>
                        <a:pt x="3091042" y="4062624"/>
                      </a:cubicBezTo>
                      <a:cubicBezTo>
                        <a:pt x="3074512" y="4060695"/>
                        <a:pt x="3057230" y="4057171"/>
                        <a:pt x="3045566" y="4067576"/>
                      </a:cubicBezTo>
                      <a:cubicBezTo>
                        <a:pt x="3017792" y="4093422"/>
                        <a:pt x="3007222" y="4071101"/>
                        <a:pt x="3002106" y="4052052"/>
                      </a:cubicBezTo>
                      <a:cubicBezTo>
                        <a:pt x="2989358" y="4002460"/>
                        <a:pt x="2982148" y="3952194"/>
                        <a:pt x="2991550" y="3899915"/>
                      </a:cubicBezTo>
                      <a:cubicBezTo>
                        <a:pt x="3003976" y="3816923"/>
                        <a:pt x="3021520" y="3734435"/>
                        <a:pt x="3005588" y="3649261"/>
                      </a:cubicBezTo>
                      <a:cubicBezTo>
                        <a:pt x="3003578" y="3632647"/>
                        <a:pt x="2997538" y="3619892"/>
                        <a:pt x="2979498" y="3614773"/>
                      </a:cubicBezTo>
                      <a:cubicBezTo>
                        <a:pt x="2917832" y="3602019"/>
                        <a:pt x="2857508" y="3581796"/>
                        <a:pt x="2803134" y="3633909"/>
                      </a:cubicBezTo>
                      <a:cubicBezTo>
                        <a:pt x="2789038" y="3647420"/>
                        <a:pt x="2771000" y="3642302"/>
                        <a:pt x="2755646" y="3640791"/>
                      </a:cubicBezTo>
                      <a:cubicBezTo>
                        <a:pt x="2729636" y="3639449"/>
                        <a:pt x="2708912" y="3649268"/>
                        <a:pt x="2711090" y="3676539"/>
                      </a:cubicBezTo>
                      <a:cubicBezTo>
                        <a:pt x="2716954" y="3752818"/>
                        <a:pt x="2654698" y="3767672"/>
                        <a:pt x="2608634" y="3800233"/>
                      </a:cubicBezTo>
                      <a:cubicBezTo>
                        <a:pt x="2605444" y="3801743"/>
                        <a:pt x="2601082" y="3802834"/>
                        <a:pt x="2595964" y="3802331"/>
                      </a:cubicBezTo>
                      <a:cubicBezTo>
                        <a:pt x="2530520" y="3800150"/>
                        <a:pt x="2479924" y="3823144"/>
                        <a:pt x="2441996" y="3881131"/>
                      </a:cubicBezTo>
                      <a:cubicBezTo>
                        <a:pt x="2426554" y="3902109"/>
                        <a:pt x="2399790" y="3899172"/>
                        <a:pt x="2387790" y="3925355"/>
                      </a:cubicBezTo>
                      <a:cubicBezTo>
                        <a:pt x="2369244" y="3962445"/>
                        <a:pt x="2373520" y="3983844"/>
                        <a:pt x="2415890" y="3995003"/>
                      </a:cubicBezTo>
                      <a:cubicBezTo>
                        <a:pt x="2388452" y="4023619"/>
                        <a:pt x="2401370" y="4046779"/>
                        <a:pt x="2425782" y="4067422"/>
                      </a:cubicBezTo>
                      <a:cubicBezTo>
                        <a:pt x="2450952" y="4089659"/>
                        <a:pt x="2462274" y="4113574"/>
                        <a:pt x="2447756" y="4146805"/>
                      </a:cubicBezTo>
                      <a:cubicBezTo>
                        <a:pt x="2439028" y="4167532"/>
                        <a:pt x="2455304" y="4181293"/>
                        <a:pt x="2462434" y="4198413"/>
                      </a:cubicBezTo>
                      <a:cubicBezTo>
                        <a:pt x="2470654" y="4219894"/>
                        <a:pt x="2471492" y="4217544"/>
                        <a:pt x="2448084" y="4223754"/>
                      </a:cubicBezTo>
                      <a:cubicBezTo>
                        <a:pt x="2432226" y="4227363"/>
                        <a:pt x="2433482" y="4242384"/>
                        <a:pt x="2436754" y="4255474"/>
                      </a:cubicBezTo>
                      <a:cubicBezTo>
                        <a:pt x="2443798" y="4276538"/>
                        <a:pt x="2462508" y="4287194"/>
                        <a:pt x="2478784" y="4300956"/>
                      </a:cubicBezTo>
                      <a:cubicBezTo>
                        <a:pt x="2446314" y="4288034"/>
                        <a:pt x="2423072" y="4304901"/>
                        <a:pt x="2397482" y="4320929"/>
                      </a:cubicBezTo>
                      <a:cubicBezTo>
                        <a:pt x="2371888" y="4336958"/>
                        <a:pt x="2345122" y="4352567"/>
                        <a:pt x="2318776" y="4367000"/>
                      </a:cubicBezTo>
                      <a:cubicBezTo>
                        <a:pt x="2307198" y="4373462"/>
                        <a:pt x="2294442" y="4379504"/>
                        <a:pt x="2300398" y="4396203"/>
                      </a:cubicBezTo>
                      <a:cubicBezTo>
                        <a:pt x="2308534" y="4421628"/>
                        <a:pt x="2290998" y="4429937"/>
                        <a:pt x="2274636" y="4438665"/>
                      </a:cubicBezTo>
                      <a:cubicBezTo>
                        <a:pt x="2264650" y="4444370"/>
                        <a:pt x="2253994" y="4444539"/>
                        <a:pt x="2244430" y="4449070"/>
                      </a:cubicBezTo>
                      <a:cubicBezTo>
                        <a:pt x="2228488" y="4456623"/>
                        <a:pt x="2219762" y="4458805"/>
                        <a:pt x="2223038" y="4434805"/>
                      </a:cubicBezTo>
                      <a:cubicBezTo>
                        <a:pt x="2224968" y="4418275"/>
                        <a:pt x="2209446" y="4406107"/>
                        <a:pt x="2196948" y="4400318"/>
                      </a:cubicBezTo>
                      <a:cubicBezTo>
                        <a:pt x="2175134" y="4387227"/>
                        <a:pt x="2146102" y="4398053"/>
                        <a:pt x="2124038" y="4378249"/>
                      </a:cubicBezTo>
                      <a:cubicBezTo>
                        <a:pt x="2119006" y="4373802"/>
                        <a:pt x="2106502" y="4386557"/>
                        <a:pt x="2107004" y="4399984"/>
                      </a:cubicBezTo>
                      <a:cubicBezTo>
                        <a:pt x="2107926" y="4412235"/>
                        <a:pt x="2102640" y="4419620"/>
                        <a:pt x="2090390" y="4420543"/>
                      </a:cubicBezTo>
                      <a:cubicBezTo>
                        <a:pt x="2078138" y="4421466"/>
                        <a:pt x="2072436" y="4411480"/>
                        <a:pt x="2065136" y="4402250"/>
                      </a:cubicBezTo>
                      <a:cubicBezTo>
                        <a:pt x="2055910" y="4391005"/>
                        <a:pt x="2063544" y="4384460"/>
                        <a:pt x="2070006" y="4377495"/>
                      </a:cubicBezTo>
                      <a:cubicBezTo>
                        <a:pt x="2090480" y="4360963"/>
                        <a:pt x="2110198" y="4342837"/>
                        <a:pt x="2100216" y="4311454"/>
                      </a:cubicBezTo>
                      <a:cubicBezTo>
                        <a:pt x="2095352" y="4299118"/>
                        <a:pt x="2107604" y="4298195"/>
                        <a:pt x="2114818" y="4292824"/>
                      </a:cubicBezTo>
                      <a:cubicBezTo>
                        <a:pt x="2132018" y="4281747"/>
                        <a:pt x="2150394" y="4271089"/>
                        <a:pt x="2164912" y="4256404"/>
                      </a:cubicBezTo>
                      <a:cubicBezTo>
                        <a:pt x="2176156" y="4247173"/>
                        <a:pt x="2183204" y="4231145"/>
                        <a:pt x="2174396" y="4218725"/>
                      </a:cubicBezTo>
                      <a:cubicBezTo>
                        <a:pt x="2164834" y="4204712"/>
                        <a:pt x="2151744" y="4207985"/>
                        <a:pt x="2138990" y="4214027"/>
                      </a:cubicBezTo>
                      <a:cubicBezTo>
                        <a:pt x="2117006" y="4227371"/>
                        <a:pt x="2086466" y="4216462"/>
                        <a:pt x="2071278" y="4244154"/>
                      </a:cubicBezTo>
                      <a:cubicBezTo>
                        <a:pt x="2070858" y="4245329"/>
                        <a:pt x="2064900" y="4247175"/>
                        <a:pt x="2062552" y="4246336"/>
                      </a:cubicBezTo>
                      <a:cubicBezTo>
                        <a:pt x="2057098" y="4243063"/>
                        <a:pt x="2058022" y="4236769"/>
                        <a:pt x="2059700" y="4232070"/>
                      </a:cubicBezTo>
                      <a:cubicBezTo>
                        <a:pt x="2063562" y="4217553"/>
                        <a:pt x="2066248" y="4202616"/>
                        <a:pt x="2052238" y="4193638"/>
                      </a:cubicBezTo>
                      <a:cubicBezTo>
                        <a:pt x="2043680" y="4187932"/>
                        <a:pt x="2036046" y="4194477"/>
                        <a:pt x="2031596" y="4199512"/>
                      </a:cubicBezTo>
                      <a:cubicBezTo>
                        <a:pt x="2019514" y="4211093"/>
                        <a:pt x="2020016" y="4224519"/>
                        <a:pt x="2025216" y="4239623"/>
                      </a:cubicBezTo>
                      <a:cubicBezTo>
                        <a:pt x="2033018" y="4262281"/>
                        <a:pt x="2039224" y="4285693"/>
                        <a:pt x="2019420" y="4307762"/>
                      </a:cubicBezTo>
                      <a:cubicBezTo>
                        <a:pt x="2012120" y="4317077"/>
                        <a:pt x="2007588" y="4326057"/>
                        <a:pt x="1996514" y="4308854"/>
                      </a:cubicBezTo>
                      <a:cubicBezTo>
                        <a:pt x="1983092" y="4290813"/>
                        <a:pt x="1967654" y="4293247"/>
                        <a:pt x="1960102" y="4314393"/>
                      </a:cubicBezTo>
                      <a:cubicBezTo>
                        <a:pt x="1955568" y="4323372"/>
                        <a:pt x="1959930" y="4340826"/>
                        <a:pt x="1943486" y="4334952"/>
                      </a:cubicBezTo>
                      <a:cubicBezTo>
                        <a:pt x="1930146" y="4331513"/>
                        <a:pt x="1922596" y="4315569"/>
                        <a:pt x="1928388" y="4303066"/>
                      </a:cubicBezTo>
                      <a:cubicBezTo>
                        <a:pt x="1942066" y="4272184"/>
                        <a:pt x="1932418" y="4262115"/>
                        <a:pt x="1901962" y="4265808"/>
                      </a:cubicBezTo>
                      <a:cubicBezTo>
                        <a:pt x="1883756" y="4268578"/>
                        <a:pt x="1884594" y="4247683"/>
                        <a:pt x="1870838" y="4245418"/>
                      </a:cubicBezTo>
                      <a:cubicBezTo>
                        <a:pt x="1856910" y="4232495"/>
                        <a:pt x="1841472" y="4234929"/>
                        <a:pt x="1827460" y="4244495"/>
                      </a:cubicBezTo>
                      <a:cubicBezTo>
                        <a:pt x="1812272" y="4253642"/>
                        <a:pt x="1817052" y="4269922"/>
                        <a:pt x="1820324" y="4283012"/>
                      </a:cubicBezTo>
                      <a:cubicBezTo>
                        <a:pt x="1822420" y="4295683"/>
                        <a:pt x="1834752" y="4309361"/>
                        <a:pt x="1817214" y="4317669"/>
                      </a:cubicBezTo>
                      <a:cubicBezTo>
                        <a:pt x="1813418" y="4319956"/>
                        <a:pt x="1810100" y="4320674"/>
                        <a:pt x="1807116" y="4320334"/>
                      </a:cubicBezTo>
                      <a:cubicBezTo>
                        <a:pt x="1798170" y="4319311"/>
                        <a:pt x="1792256" y="4308754"/>
                        <a:pt x="1785586" y="4302398"/>
                      </a:cubicBezTo>
                      <a:cubicBezTo>
                        <a:pt x="1775184" y="4290733"/>
                        <a:pt x="1762684" y="4284944"/>
                        <a:pt x="1750182" y="4279153"/>
                      </a:cubicBezTo>
                      <a:cubicBezTo>
                        <a:pt x="1721236" y="4267490"/>
                        <a:pt x="1718386" y="4253225"/>
                        <a:pt x="1741714" y="4232414"/>
                      </a:cubicBezTo>
                      <a:cubicBezTo>
                        <a:pt x="1754970" y="4221252"/>
                        <a:pt x="1748428" y="4213616"/>
                        <a:pt x="1743898" y="4204050"/>
                      </a:cubicBezTo>
                      <a:cubicBezTo>
                        <a:pt x="1740206" y="4192134"/>
                        <a:pt x="1731986" y="4189197"/>
                        <a:pt x="1720824" y="4194484"/>
                      </a:cubicBezTo>
                      <a:cubicBezTo>
                        <a:pt x="1675768" y="4216807"/>
                        <a:pt x="1635834" y="4183996"/>
                        <a:pt x="1592960" y="4177955"/>
                      </a:cubicBezTo>
                      <a:cubicBezTo>
                        <a:pt x="1590610" y="4177116"/>
                        <a:pt x="1589102" y="4173928"/>
                        <a:pt x="1587926" y="4173508"/>
                      </a:cubicBezTo>
                      <a:cubicBezTo>
                        <a:pt x="1539768" y="4174852"/>
                        <a:pt x="1537002" y="4138097"/>
                        <a:pt x="1526684" y="4103944"/>
                      </a:cubicBezTo>
                      <a:cubicBezTo>
                        <a:pt x="1521570" y="4084896"/>
                        <a:pt x="1520398" y="4065931"/>
                        <a:pt x="1498920" y="4055610"/>
                      </a:cubicBezTo>
                      <a:cubicBezTo>
                        <a:pt x="1496568" y="4054771"/>
                        <a:pt x="1493130" y="4049568"/>
                        <a:pt x="1493550" y="4048393"/>
                      </a:cubicBezTo>
                      <a:cubicBezTo>
                        <a:pt x="1512012" y="4015246"/>
                        <a:pt x="1505724" y="3977233"/>
                        <a:pt x="1523766" y="3945261"/>
                      </a:cubicBezTo>
                      <a:cubicBezTo>
                        <a:pt x="1529136" y="3933932"/>
                        <a:pt x="1542896" y="3936197"/>
                        <a:pt x="1544994" y="3948869"/>
                      </a:cubicBezTo>
                      <a:cubicBezTo>
                        <a:pt x="1551030" y="3980169"/>
                        <a:pt x="1576032" y="3991749"/>
                        <a:pt x="1597760" y="4008783"/>
                      </a:cubicBezTo>
                      <a:cubicBezTo>
                        <a:pt x="1624522" y="4030264"/>
                        <a:pt x="1650446" y="4054096"/>
                        <a:pt x="1676368" y="4077927"/>
                      </a:cubicBezTo>
                      <a:cubicBezTo>
                        <a:pt x="1685682" y="4085227"/>
                        <a:pt x="1692560" y="4095633"/>
                        <a:pt x="1698938" y="4074066"/>
                      </a:cubicBezTo>
                      <a:cubicBezTo>
                        <a:pt x="1704982" y="4049731"/>
                        <a:pt x="1718742" y="4051997"/>
                        <a:pt x="1729816" y="4069199"/>
                      </a:cubicBezTo>
                      <a:cubicBezTo>
                        <a:pt x="1741980" y="4090765"/>
                        <a:pt x="1748442" y="4083800"/>
                        <a:pt x="1759770" y="4070625"/>
                      </a:cubicBezTo>
                      <a:cubicBezTo>
                        <a:pt x="1778900" y="4043016"/>
                        <a:pt x="1793336" y="4013730"/>
                        <a:pt x="1818676" y="3990988"/>
                      </a:cubicBezTo>
                      <a:cubicBezTo>
                        <a:pt x="1825892" y="3985617"/>
                        <a:pt x="1823712" y="3976890"/>
                        <a:pt x="1822286" y="3969758"/>
                      </a:cubicBezTo>
                      <a:cubicBezTo>
                        <a:pt x="1815998" y="3931745"/>
                        <a:pt x="1811722" y="3891801"/>
                        <a:pt x="1811726" y="3854711"/>
                      </a:cubicBezTo>
                      <a:cubicBezTo>
                        <a:pt x="1811310" y="3837341"/>
                        <a:pt x="1804514" y="3822991"/>
                        <a:pt x="1784796" y="3822572"/>
                      </a:cubicBezTo>
                      <a:cubicBezTo>
                        <a:pt x="1748552" y="3820223"/>
                        <a:pt x="1733704" y="3795048"/>
                        <a:pt x="1723302" y="3764839"/>
                      </a:cubicBezTo>
                      <a:cubicBezTo>
                        <a:pt x="1721038" y="3760056"/>
                        <a:pt x="1719528" y="3756867"/>
                        <a:pt x="1718438" y="3752504"/>
                      </a:cubicBezTo>
                      <a:cubicBezTo>
                        <a:pt x="1695120" y="3699135"/>
                        <a:pt x="1695120" y="3699135"/>
                        <a:pt x="1739842" y="3655497"/>
                      </a:cubicBezTo>
                      <a:cubicBezTo>
                        <a:pt x="1741018" y="3655917"/>
                        <a:pt x="1744542" y="3657176"/>
                        <a:pt x="1745298" y="3658771"/>
                      </a:cubicBezTo>
                      <a:cubicBezTo>
                        <a:pt x="1768786" y="3704252"/>
                        <a:pt x="1769204" y="3703078"/>
                        <a:pt x="1806292" y="3665986"/>
                      </a:cubicBezTo>
                      <a:cubicBezTo>
                        <a:pt x="1821228" y="3650126"/>
                        <a:pt x="1845392" y="3645510"/>
                        <a:pt x="1854960" y="3622434"/>
                      </a:cubicBezTo>
                      <a:cubicBezTo>
                        <a:pt x="1865366" y="3597006"/>
                        <a:pt x="1860084" y="3567301"/>
                        <a:pt x="1872084" y="3541119"/>
                      </a:cubicBezTo>
                      <a:cubicBezTo>
                        <a:pt x="1878296" y="3527442"/>
                        <a:pt x="1870410" y="3508728"/>
                        <a:pt x="1846916" y="3518882"/>
                      </a:cubicBezTo>
                      <a:cubicBezTo>
                        <a:pt x="1832570" y="3525680"/>
                        <a:pt x="1823256" y="3518380"/>
                        <a:pt x="1814028" y="3507136"/>
                      </a:cubicBezTo>
                      <a:cubicBezTo>
                        <a:pt x="1793558" y="3486577"/>
                        <a:pt x="1780388" y="3456703"/>
                        <a:pt x="1748592" y="3449319"/>
                      </a:cubicBezTo>
                      <a:cubicBezTo>
                        <a:pt x="1738774" y="3447137"/>
                        <a:pt x="1736594" y="3438411"/>
                        <a:pt x="1736344" y="3431697"/>
                      </a:cubicBezTo>
                      <a:cubicBezTo>
                        <a:pt x="1737018" y="3400146"/>
                        <a:pt x="1710672" y="3396034"/>
                        <a:pt x="1690286" y="3390076"/>
                      </a:cubicBezTo>
                      <a:cubicBezTo>
                        <a:pt x="1676526" y="3387811"/>
                        <a:pt x="1653112" y="3431111"/>
                        <a:pt x="1655040" y="3451670"/>
                      </a:cubicBezTo>
                      <a:cubicBezTo>
                        <a:pt x="1658058" y="3476593"/>
                        <a:pt x="1667538" y="3494551"/>
                        <a:pt x="1698078" y="3486914"/>
                      </a:cubicBezTo>
                      <a:cubicBezTo>
                        <a:pt x="1704034" y="3485067"/>
                        <a:pt x="1712342" y="3484061"/>
                        <a:pt x="1714942" y="3491613"/>
                      </a:cubicBezTo>
                      <a:cubicBezTo>
                        <a:pt x="1717878" y="3501934"/>
                        <a:pt x="1711080" y="3506130"/>
                        <a:pt x="1703528" y="3508732"/>
                      </a:cubicBezTo>
                      <a:cubicBezTo>
                        <a:pt x="1692790" y="3512844"/>
                        <a:pt x="1680456" y="3517711"/>
                        <a:pt x="1671060" y="3514355"/>
                      </a:cubicBezTo>
                      <a:cubicBezTo>
                        <a:pt x="1643204" y="3507054"/>
                        <a:pt x="1630868" y="3530467"/>
                        <a:pt x="1610562" y="3539111"/>
                      </a:cubicBezTo>
                      <a:cubicBezTo>
                        <a:pt x="1601416" y="3542468"/>
                        <a:pt x="1606366" y="3550859"/>
                        <a:pt x="1610224" y="3554886"/>
                      </a:cubicBezTo>
                      <a:cubicBezTo>
                        <a:pt x="1625662" y="3570998"/>
                        <a:pt x="1626580" y="3601795"/>
                        <a:pt x="1658884" y="3604060"/>
                      </a:cubicBezTo>
                      <a:cubicBezTo>
                        <a:pt x="1666770" y="3604228"/>
                        <a:pt x="1670042" y="3617318"/>
                        <a:pt x="1668278" y="3625962"/>
                      </a:cubicBezTo>
                      <a:cubicBezTo>
                        <a:pt x="1667272" y="3636200"/>
                        <a:pt x="1659384" y="3636032"/>
                        <a:pt x="1651160" y="3633095"/>
                      </a:cubicBezTo>
                      <a:cubicBezTo>
                        <a:pt x="1619112" y="3618998"/>
                        <a:pt x="1606022" y="3640816"/>
                        <a:pt x="1595700" y="3662298"/>
                      </a:cubicBezTo>
                      <a:cubicBezTo>
                        <a:pt x="1580426" y="3693934"/>
                        <a:pt x="1576144" y="3728172"/>
                        <a:pt x="1554242" y="3756116"/>
                      </a:cubicBezTo>
                      <a:cubicBezTo>
                        <a:pt x="1551388" y="3760395"/>
                        <a:pt x="1548870" y="3767444"/>
                        <a:pt x="1551554" y="3771053"/>
                      </a:cubicBezTo>
                      <a:cubicBezTo>
                        <a:pt x="1568164" y="3806129"/>
                        <a:pt x="1550542" y="3836926"/>
                        <a:pt x="1542736" y="3869905"/>
                      </a:cubicBezTo>
                      <a:cubicBezTo>
                        <a:pt x="1535768" y="3900534"/>
                        <a:pt x="1505980" y="3928310"/>
                        <a:pt x="1475608" y="3928059"/>
                      </a:cubicBezTo>
                      <a:cubicBezTo>
                        <a:pt x="1466546" y="3927472"/>
                        <a:pt x="1457904" y="3925710"/>
                        <a:pt x="1449934" y="3929487"/>
                      </a:cubicBezTo>
                      <a:cubicBezTo>
                        <a:pt x="1441544" y="3934438"/>
                        <a:pt x="1434076" y="3933095"/>
                        <a:pt x="1430302" y="3925124"/>
                      </a:cubicBezTo>
                      <a:cubicBezTo>
                        <a:pt x="1425016" y="3913963"/>
                        <a:pt x="1433322" y="3912955"/>
                        <a:pt x="1440874" y="3910354"/>
                      </a:cubicBezTo>
                      <a:cubicBezTo>
                        <a:pt x="1452454" y="3903892"/>
                        <a:pt x="1448344" y="3893152"/>
                        <a:pt x="1443730" y="3887529"/>
                      </a:cubicBezTo>
                      <a:cubicBezTo>
                        <a:pt x="1429802" y="3874607"/>
                        <a:pt x="1411428" y="3885264"/>
                        <a:pt x="1395318" y="3882160"/>
                      </a:cubicBezTo>
                      <a:cubicBezTo>
                        <a:pt x="1385502" y="3879978"/>
                        <a:pt x="1387932" y="3895418"/>
                        <a:pt x="1387766" y="3903307"/>
                      </a:cubicBezTo>
                      <a:cubicBezTo>
                        <a:pt x="1391622" y="3925879"/>
                        <a:pt x="1377608" y="3935446"/>
                        <a:pt x="1358226" y="3937795"/>
                      </a:cubicBezTo>
                      <a:cubicBezTo>
                        <a:pt x="1347152" y="3939139"/>
                        <a:pt x="1335742" y="3937713"/>
                        <a:pt x="1325840" y="3939475"/>
                      </a:cubicBezTo>
                      <a:cubicBezTo>
                        <a:pt x="1288672" y="3943419"/>
                        <a:pt x="1279780" y="3934945"/>
                        <a:pt x="1286076" y="3898777"/>
                      </a:cubicBezTo>
                      <a:cubicBezTo>
                        <a:pt x="1291450" y="3868903"/>
                        <a:pt x="1293884" y="3847253"/>
                        <a:pt x="1251512" y="3854638"/>
                      </a:cubicBezTo>
                      <a:cubicBezTo>
                        <a:pt x="1243208" y="3855647"/>
                        <a:pt x="1236244" y="3849184"/>
                        <a:pt x="1231294" y="3840792"/>
                      </a:cubicBezTo>
                      <a:cubicBezTo>
                        <a:pt x="1227100" y="3833996"/>
                        <a:pt x="1220138" y="3827535"/>
                        <a:pt x="1212166" y="3831311"/>
                      </a:cubicBezTo>
                      <a:cubicBezTo>
                        <a:pt x="1171974" y="3847423"/>
                        <a:pt x="1148990" y="3815369"/>
                        <a:pt x="1121304" y="3800181"/>
                      </a:cubicBezTo>
                      <a:cubicBezTo>
                        <a:pt x="1108046" y="3792796"/>
                        <a:pt x="1096890" y="3779538"/>
                        <a:pt x="1082458" y="3790280"/>
                      </a:cubicBezTo>
                      <a:cubicBezTo>
                        <a:pt x="1065676" y="3800182"/>
                        <a:pt x="1080778" y="3813524"/>
                        <a:pt x="1084468" y="3825440"/>
                      </a:cubicBezTo>
                      <a:cubicBezTo>
                        <a:pt x="1092604" y="3850866"/>
                        <a:pt x="1073642" y="3852041"/>
                        <a:pt x="1058708" y="3849357"/>
                      </a:cubicBezTo>
                      <a:cubicBezTo>
                        <a:pt x="1044192" y="3845496"/>
                        <a:pt x="1030852" y="3842057"/>
                        <a:pt x="1015834" y="3843315"/>
                      </a:cubicBezTo>
                      <a:cubicBezTo>
                        <a:pt x="997292" y="3843316"/>
                        <a:pt x="969100" y="3851792"/>
                        <a:pt x="995112" y="3816043"/>
                      </a:cubicBezTo>
                      <a:cubicBezTo>
                        <a:pt x="1000400" y="3808659"/>
                        <a:pt x="992596" y="3804546"/>
                        <a:pt x="987982" y="3798925"/>
                      </a:cubicBezTo>
                      <a:cubicBezTo>
                        <a:pt x="969192" y="3773667"/>
                        <a:pt x="938232" y="3763933"/>
                        <a:pt x="919442" y="3738675"/>
                      </a:cubicBezTo>
                      <a:cubicBezTo>
                        <a:pt x="916002" y="3733473"/>
                        <a:pt x="907360" y="3731711"/>
                        <a:pt x="901318" y="3737501"/>
                      </a:cubicBezTo>
                      <a:cubicBezTo>
                        <a:pt x="886886" y="3748242"/>
                        <a:pt x="876736" y="3743292"/>
                        <a:pt x="863144" y="3733138"/>
                      </a:cubicBezTo>
                      <a:cubicBezTo>
                        <a:pt x="842924" y="3719292"/>
                        <a:pt x="828158" y="3727265"/>
                        <a:pt x="817834" y="3748747"/>
                      </a:cubicBezTo>
                      <a:cubicBezTo>
                        <a:pt x="797108" y="3795657"/>
                        <a:pt x="774788" y="3806230"/>
                        <a:pt x="728476" y="3794986"/>
                      </a:cubicBezTo>
                      <a:cubicBezTo>
                        <a:pt x="705320" y="3789365"/>
                        <a:pt x="715976" y="3770652"/>
                        <a:pt x="714298" y="3756805"/>
                      </a:cubicBezTo>
                      <a:cubicBezTo>
                        <a:pt x="712958" y="3745728"/>
                        <a:pt x="727474" y="3731043"/>
                        <a:pt x="714220" y="3723660"/>
                      </a:cubicBezTo>
                      <a:cubicBezTo>
                        <a:pt x="704486" y="3717534"/>
                        <a:pt x="694332" y="3731127"/>
                        <a:pt x="685522" y="3737254"/>
                      </a:cubicBezTo>
                      <a:cubicBezTo>
                        <a:pt x="675538" y="3742960"/>
                        <a:pt x="664378" y="3748247"/>
                        <a:pt x="654312" y="3739353"/>
                      </a:cubicBezTo>
                      <a:cubicBezTo>
                        <a:pt x="636524" y="3722402"/>
                        <a:pt x="616724" y="3725926"/>
                        <a:pt x="595748" y="3729032"/>
                      </a:cubicBezTo>
                      <a:cubicBezTo>
                        <a:pt x="549853" y="3735159"/>
                        <a:pt x="510925" y="3710657"/>
                        <a:pt x="470654" y="3693623"/>
                      </a:cubicBezTo>
                      <a:cubicBezTo>
                        <a:pt x="452281" y="3685735"/>
                        <a:pt x="461515" y="3641344"/>
                        <a:pt x="482828" y="3622462"/>
                      </a:cubicBezTo>
                      <a:cubicBezTo>
                        <a:pt x="490882" y="3614742"/>
                        <a:pt x="498855" y="3610966"/>
                        <a:pt x="506909" y="3603246"/>
                      </a:cubicBezTo>
                      <a:cubicBezTo>
                        <a:pt x="519329" y="3594435"/>
                        <a:pt x="522769" y="3581092"/>
                        <a:pt x="509179" y="3570939"/>
                      </a:cubicBezTo>
                      <a:cubicBezTo>
                        <a:pt x="490133" y="3557512"/>
                        <a:pt x="498273" y="3545848"/>
                        <a:pt x="508428" y="3532254"/>
                      </a:cubicBezTo>
                      <a:cubicBezTo>
                        <a:pt x="522609" y="3514799"/>
                        <a:pt x="539559" y="3497009"/>
                        <a:pt x="521186" y="3470575"/>
                      </a:cubicBezTo>
                      <a:cubicBezTo>
                        <a:pt x="519257" y="3468562"/>
                        <a:pt x="521859" y="3457568"/>
                        <a:pt x="525048" y="3456058"/>
                      </a:cubicBezTo>
                      <a:cubicBezTo>
                        <a:pt x="546612" y="3443890"/>
                        <a:pt x="547537" y="3419052"/>
                        <a:pt x="559370" y="3400758"/>
                      </a:cubicBezTo>
                      <a:cubicBezTo>
                        <a:pt x="581859" y="3363751"/>
                        <a:pt x="584546" y="3348814"/>
                        <a:pt x="556526" y="3312311"/>
                      </a:cubicBezTo>
                      <a:cubicBezTo>
                        <a:pt x="544614" y="3297459"/>
                        <a:pt x="559213" y="3297375"/>
                        <a:pt x="566010" y="3293179"/>
                      </a:cubicBezTo>
                      <a:cubicBezTo>
                        <a:pt x="573645" y="3286633"/>
                        <a:pt x="589839" y="3285794"/>
                        <a:pt x="581115" y="3269431"/>
                      </a:cubicBezTo>
                      <a:cubicBezTo>
                        <a:pt x="574236" y="3259025"/>
                        <a:pt x="562069" y="3256005"/>
                        <a:pt x="549315" y="3262047"/>
                      </a:cubicBezTo>
                      <a:cubicBezTo>
                        <a:pt x="536982" y="3266914"/>
                        <a:pt x="525067" y="3270606"/>
                        <a:pt x="513489" y="3277068"/>
                      </a:cubicBezTo>
                      <a:cubicBezTo>
                        <a:pt x="505098" y="3282020"/>
                        <a:pt x="492428" y="3284117"/>
                        <a:pt x="486303" y="3275307"/>
                      </a:cubicBezTo>
                      <a:cubicBezTo>
                        <a:pt x="480936" y="3268090"/>
                        <a:pt x="487817" y="3259950"/>
                        <a:pt x="492683" y="3253740"/>
                      </a:cubicBezTo>
                      <a:cubicBezTo>
                        <a:pt x="496794" y="3245936"/>
                        <a:pt x="501326" y="3236957"/>
                        <a:pt x="505859" y="3227979"/>
                      </a:cubicBezTo>
                      <a:cubicBezTo>
                        <a:pt x="521383" y="3203055"/>
                        <a:pt x="542443" y="3196006"/>
                        <a:pt x="567360" y="3211530"/>
                      </a:cubicBezTo>
                      <a:cubicBezTo>
                        <a:pt x="584474" y="3222942"/>
                        <a:pt x="596054" y="3216480"/>
                        <a:pt x="604194" y="3204816"/>
                      </a:cubicBezTo>
                      <a:cubicBezTo>
                        <a:pt x="613676" y="3185683"/>
                        <a:pt x="600672" y="3185012"/>
                        <a:pt x="585402" y="3179557"/>
                      </a:cubicBezTo>
                      <a:cubicBezTo>
                        <a:pt x="563840" y="3173180"/>
                        <a:pt x="565101" y="3151111"/>
                        <a:pt x="567452" y="3133404"/>
                      </a:cubicBezTo>
                      <a:cubicBezTo>
                        <a:pt x="569300" y="3120817"/>
                        <a:pt x="566699" y="3113265"/>
                        <a:pt x="556547" y="3108314"/>
                      </a:cubicBezTo>
                      <a:cubicBezTo>
                        <a:pt x="545977" y="3104538"/>
                        <a:pt x="533810" y="3101518"/>
                        <a:pt x="526845" y="3113601"/>
                      </a:cubicBezTo>
                      <a:cubicBezTo>
                        <a:pt x="519461" y="3126860"/>
                        <a:pt x="510315" y="3130217"/>
                        <a:pt x="499073" y="3120903"/>
                      </a:cubicBezTo>
                      <a:cubicBezTo>
                        <a:pt x="486658" y="3111169"/>
                        <a:pt x="471052" y="3102946"/>
                        <a:pt x="480954" y="3082638"/>
                      </a:cubicBezTo>
                      <a:cubicBezTo>
                        <a:pt x="484731" y="3072065"/>
                        <a:pt x="486579" y="3059478"/>
                        <a:pt x="498913" y="3054610"/>
                      </a:cubicBezTo>
                      <a:cubicBezTo>
                        <a:pt x="506884" y="3050834"/>
                        <a:pt x="517203" y="3047896"/>
                        <a:pt x="513848" y="3038750"/>
                      </a:cubicBezTo>
                      <a:cubicBezTo>
                        <a:pt x="490530" y="2985381"/>
                        <a:pt x="535502" y="2967002"/>
                        <a:pt x="564872" y="2940401"/>
                      </a:cubicBezTo>
                      <a:cubicBezTo>
                        <a:pt x="573682" y="2934274"/>
                        <a:pt x="576619" y="2926051"/>
                        <a:pt x="582325" y="2917491"/>
                      </a:cubicBezTo>
                      <a:cubicBezTo>
                        <a:pt x="593319" y="2901547"/>
                        <a:pt x="587949" y="2894331"/>
                        <a:pt x="571505" y="2888457"/>
                      </a:cubicBezTo>
                      <a:cubicBezTo>
                        <a:pt x="562108" y="2885101"/>
                        <a:pt x="550363" y="2880905"/>
                        <a:pt x="541806" y="2875199"/>
                      </a:cubicBezTo>
                      <a:cubicBezTo>
                        <a:pt x="530144" y="2867059"/>
                        <a:pt x="529977" y="2856402"/>
                        <a:pt x="537698" y="2845913"/>
                      </a:cubicBezTo>
                      <a:cubicBezTo>
                        <a:pt x="547850" y="2832318"/>
                        <a:pt x="550702" y="2846584"/>
                        <a:pt x="556910" y="2851451"/>
                      </a:cubicBezTo>
                      <a:cubicBezTo>
                        <a:pt x="563453" y="2859087"/>
                        <a:pt x="570251" y="2854891"/>
                        <a:pt x="578221" y="2851115"/>
                      </a:cubicBezTo>
                      <a:cubicBezTo>
                        <a:pt x="619670" y="2831477"/>
                        <a:pt x="630998" y="2836848"/>
                        <a:pt x="644250" y="2881323"/>
                      </a:cubicBezTo>
                      <a:cubicBezTo>
                        <a:pt x="645340" y="2885687"/>
                        <a:pt x="647268" y="2887700"/>
                        <a:pt x="649954" y="2891308"/>
                      </a:cubicBezTo>
                      <a:cubicBezTo>
                        <a:pt x="676554" y="2846497"/>
                        <a:pt x="677058" y="2841378"/>
                        <a:pt x="647110" y="2802862"/>
                      </a:cubicBezTo>
                      <a:cubicBezTo>
                        <a:pt x="645180" y="2800848"/>
                        <a:pt x="644006" y="2800429"/>
                        <a:pt x="642076" y="2798414"/>
                      </a:cubicBezTo>
                      <a:cubicBezTo>
                        <a:pt x="637966" y="2787674"/>
                        <a:pt x="645434" y="2770471"/>
                        <a:pt x="626472" y="2771646"/>
                      </a:cubicBezTo>
                      <a:cubicBezTo>
                        <a:pt x="613048" y="2772150"/>
                        <a:pt x="615480" y="2787591"/>
                        <a:pt x="610528" y="2797744"/>
                      </a:cubicBezTo>
                      <a:cubicBezTo>
                        <a:pt x="601130" y="2812933"/>
                        <a:pt x="593159" y="2816709"/>
                        <a:pt x="582506" y="2798332"/>
                      </a:cubicBezTo>
                      <a:cubicBezTo>
                        <a:pt x="576802" y="2788346"/>
                        <a:pt x="567909" y="2779871"/>
                        <a:pt x="564554" y="2770724"/>
                      </a:cubicBezTo>
                      <a:cubicBezTo>
                        <a:pt x="558598" y="2754026"/>
                        <a:pt x="560866" y="2740264"/>
                        <a:pt x="584022" y="2745885"/>
                      </a:cubicBezTo>
                      <a:cubicBezTo>
                        <a:pt x="597362" y="2749325"/>
                        <a:pt x="609610" y="2748401"/>
                        <a:pt x="620854" y="2739171"/>
                      </a:cubicBezTo>
                      <a:cubicBezTo>
                        <a:pt x="641414" y="2718696"/>
                        <a:pt x="639822" y="2700906"/>
                        <a:pt x="607772" y="2686809"/>
                      </a:cubicBezTo>
                      <a:cubicBezTo>
                        <a:pt x="583190" y="2674054"/>
                        <a:pt x="584114" y="2667761"/>
                        <a:pt x="589823" y="2640656"/>
                      </a:cubicBezTo>
                      <a:cubicBezTo>
                        <a:pt x="604426" y="2584936"/>
                        <a:pt x="643278" y="2539202"/>
                        <a:pt x="647312" y="2479706"/>
                      </a:cubicBezTo>
                      <a:cubicBezTo>
                        <a:pt x="648404" y="2465524"/>
                        <a:pt x="659648" y="2456293"/>
                        <a:pt x="675926" y="2451510"/>
                      </a:cubicBezTo>
                      <a:cubicBezTo>
                        <a:pt x="723078" y="2441858"/>
                        <a:pt x="765282" y="2423815"/>
                        <a:pt x="793816" y="2381019"/>
                      </a:cubicBezTo>
                      <a:cubicBezTo>
                        <a:pt x="810096" y="2357690"/>
                        <a:pt x="842146" y="2353242"/>
                        <a:pt x="863458" y="2334361"/>
                      </a:cubicBezTo>
                      <a:cubicBezTo>
                        <a:pt x="869920" y="2327395"/>
                        <a:pt x="882252" y="2341073"/>
                        <a:pt x="888376" y="2349885"/>
                      </a:cubicBezTo>
                      <a:cubicBezTo>
                        <a:pt x="897100" y="2366248"/>
                        <a:pt x="905824" y="2364066"/>
                        <a:pt x="918328" y="2351310"/>
                      </a:cubicBezTo>
                      <a:cubicBezTo>
                        <a:pt x="946942" y="2323114"/>
                        <a:pt x="976310" y="2296512"/>
                        <a:pt x="994856" y="2259422"/>
                      </a:cubicBezTo>
                      <a:cubicBezTo>
                        <a:pt x="1004758" y="2239114"/>
                        <a:pt x="1021708" y="2221323"/>
                        <a:pt x="1048308" y="2213604"/>
                      </a:cubicBezTo>
                      <a:cubicBezTo>
                        <a:pt x="1086818" y="2202190"/>
                        <a:pt x="1111658" y="2166022"/>
                        <a:pt x="1149500" y="2149071"/>
                      </a:cubicBezTo>
                      <a:cubicBezTo>
                        <a:pt x="1163848" y="2142273"/>
                        <a:pt x="1168214" y="2104092"/>
                        <a:pt x="1171910" y="2078917"/>
                      </a:cubicBezTo>
                      <a:cubicBezTo>
                        <a:pt x="1176442" y="2051393"/>
                        <a:pt x="1183576" y="2031420"/>
                        <a:pt x="1216634" y="2035280"/>
                      </a:cubicBezTo>
                      <a:cubicBezTo>
                        <a:pt x="1237524" y="2036119"/>
                        <a:pt x="1252460" y="2020258"/>
                        <a:pt x="1254392" y="2003727"/>
                      </a:cubicBezTo>
                      <a:cubicBezTo>
                        <a:pt x="1257984" y="1974210"/>
                        <a:pt x="1270632" y="1967303"/>
                        <a:pt x="1288270" y="1970933"/>
                      </a:cubicBezTo>
                      <a:close/>
                      <a:moveTo>
                        <a:pt x="4947554" y="1615148"/>
                      </a:moveTo>
                      <a:lnTo>
                        <a:pt x="4960064" y="1628787"/>
                      </a:lnTo>
                      <a:cubicBezTo>
                        <a:pt x="4977058" y="1653431"/>
                        <a:pt x="4985338" y="1683722"/>
                        <a:pt x="5001922" y="1709523"/>
                      </a:cubicBezTo>
                      <a:cubicBezTo>
                        <a:pt x="5008454" y="1717158"/>
                        <a:pt x="5015070" y="1725485"/>
                        <a:pt x="5020242" y="1734621"/>
                      </a:cubicBezTo>
                      <a:lnTo>
                        <a:pt x="5024486" y="1747802"/>
                      </a:lnTo>
                      <a:lnTo>
                        <a:pt x="5040228" y="1675615"/>
                      </a:lnTo>
                      <a:cubicBezTo>
                        <a:pt x="5049514" y="1645899"/>
                        <a:pt x="5032940" y="1625446"/>
                        <a:pt x="5001696" y="1627498"/>
                      </a:cubicBezTo>
                      <a:cubicBezTo>
                        <a:pt x="4990020" y="1628613"/>
                        <a:pt x="4979098" y="1626693"/>
                        <a:pt x="4968498" y="1623402"/>
                      </a:cubicBezTo>
                      <a:close/>
                      <a:moveTo>
                        <a:pt x="2256184" y="1312365"/>
                      </a:moveTo>
                      <a:cubicBezTo>
                        <a:pt x="2269832" y="1312611"/>
                        <a:pt x="2284234" y="1316764"/>
                        <a:pt x="2297860" y="1315679"/>
                      </a:cubicBezTo>
                      <a:cubicBezTo>
                        <a:pt x="2307334" y="1315096"/>
                        <a:pt x="2309098" y="1324984"/>
                        <a:pt x="2308932" y="1332859"/>
                      </a:cubicBezTo>
                      <a:cubicBezTo>
                        <a:pt x="2303828" y="1369387"/>
                        <a:pt x="2322872" y="1401316"/>
                        <a:pt x="2326070" y="1436842"/>
                      </a:cubicBezTo>
                      <a:cubicBezTo>
                        <a:pt x="2326746" y="1460889"/>
                        <a:pt x="2362222" y="1480173"/>
                        <a:pt x="2387292" y="1469290"/>
                      </a:cubicBezTo>
                      <a:cubicBezTo>
                        <a:pt x="2403978" y="1463348"/>
                        <a:pt x="2419906" y="1455813"/>
                        <a:pt x="2439110" y="1461350"/>
                      </a:cubicBezTo>
                      <a:cubicBezTo>
                        <a:pt x="2461500" y="1465380"/>
                        <a:pt x="2484462" y="1423329"/>
                        <a:pt x="2476996" y="1403469"/>
                      </a:cubicBezTo>
                      <a:cubicBezTo>
                        <a:pt x="2473974" y="1397101"/>
                        <a:pt x="2472128" y="1391151"/>
                        <a:pt x="2467680" y="1377661"/>
                      </a:cubicBezTo>
                      <a:cubicBezTo>
                        <a:pt x="2486718" y="1391073"/>
                        <a:pt x="2500554" y="1389403"/>
                        <a:pt x="2517994" y="1385053"/>
                      </a:cubicBezTo>
                      <a:cubicBezTo>
                        <a:pt x="2547758" y="1375847"/>
                        <a:pt x="2573930" y="1406355"/>
                        <a:pt x="2564630" y="1436094"/>
                      </a:cubicBezTo>
                      <a:cubicBezTo>
                        <a:pt x="2564212" y="1437267"/>
                        <a:pt x="2562200" y="1439193"/>
                        <a:pt x="2561362" y="1441539"/>
                      </a:cubicBezTo>
                      <a:cubicBezTo>
                        <a:pt x="2560440" y="1447823"/>
                        <a:pt x="2561868" y="1454945"/>
                        <a:pt x="2566566" y="1456623"/>
                      </a:cubicBezTo>
                      <a:cubicBezTo>
                        <a:pt x="2606230" y="1464178"/>
                        <a:pt x="2573296" y="1530439"/>
                        <a:pt x="2625368" y="1529202"/>
                      </a:cubicBezTo>
                      <a:cubicBezTo>
                        <a:pt x="2633250" y="1529372"/>
                        <a:pt x="2641048" y="1533481"/>
                        <a:pt x="2645912" y="1527282"/>
                      </a:cubicBezTo>
                      <a:cubicBezTo>
                        <a:pt x="2674744" y="1487328"/>
                        <a:pt x="2715836" y="1502005"/>
                        <a:pt x="2751642" y="1505538"/>
                      </a:cubicBezTo>
                      <a:cubicBezTo>
                        <a:pt x="2789798" y="1509910"/>
                        <a:pt x="2814612" y="1492324"/>
                        <a:pt x="2815022" y="1454119"/>
                      </a:cubicBezTo>
                      <a:cubicBezTo>
                        <a:pt x="2815270" y="1442305"/>
                        <a:pt x="2804950" y="1426717"/>
                        <a:pt x="2823230" y="1420021"/>
                      </a:cubicBezTo>
                      <a:cubicBezTo>
                        <a:pt x="2840670" y="1415671"/>
                        <a:pt x="2854422" y="1417939"/>
                        <a:pt x="2865158" y="1432354"/>
                      </a:cubicBezTo>
                      <a:cubicBezTo>
                        <a:pt x="2870946" y="1438388"/>
                        <a:pt x="2877152" y="1443250"/>
                        <a:pt x="2887466" y="1440322"/>
                      </a:cubicBezTo>
                      <a:cubicBezTo>
                        <a:pt x="2921508" y="1433966"/>
                        <a:pt x="2945078" y="1456933"/>
                        <a:pt x="2936116" y="1489438"/>
                      </a:cubicBezTo>
                      <a:cubicBezTo>
                        <a:pt x="2929748" y="1510967"/>
                        <a:pt x="2915164" y="1529562"/>
                        <a:pt x="2911900" y="1553523"/>
                      </a:cubicBezTo>
                      <a:cubicBezTo>
                        <a:pt x="2910562" y="1560980"/>
                        <a:pt x="2900082" y="1571784"/>
                        <a:pt x="2892536" y="1574378"/>
                      </a:cubicBezTo>
                      <a:cubicBezTo>
                        <a:pt x="2850866" y="1587265"/>
                        <a:pt x="2824126" y="1621355"/>
                        <a:pt x="2788998" y="1641869"/>
                      </a:cubicBezTo>
                      <a:cubicBezTo>
                        <a:pt x="2781788" y="1647229"/>
                        <a:pt x="2770300" y="1649738"/>
                        <a:pt x="2772820" y="1661218"/>
                      </a:cubicBezTo>
                      <a:cubicBezTo>
                        <a:pt x="2775758" y="1671525"/>
                        <a:pt x="2787162" y="1672953"/>
                        <a:pt x="2795462" y="1671951"/>
                      </a:cubicBezTo>
                      <a:cubicBezTo>
                        <a:pt x="2825900" y="1668275"/>
                        <a:pt x="2852150" y="1676329"/>
                        <a:pt x="2880746" y="1685220"/>
                      </a:cubicBezTo>
                      <a:cubicBezTo>
                        <a:pt x="2899950" y="1690757"/>
                        <a:pt x="2930470" y="1683145"/>
                        <a:pt x="2956130" y="1681730"/>
                      </a:cubicBezTo>
                      <a:cubicBezTo>
                        <a:pt x="2972312" y="1680898"/>
                        <a:pt x="2980946" y="1664145"/>
                        <a:pt x="2965428" y="1651990"/>
                      </a:cubicBezTo>
                      <a:cubicBezTo>
                        <a:pt x="2954944" y="1644278"/>
                        <a:pt x="2953598" y="1633218"/>
                        <a:pt x="2948650" y="1624837"/>
                      </a:cubicBezTo>
                      <a:cubicBezTo>
                        <a:pt x="2947558" y="1620480"/>
                        <a:pt x="2946886" y="1614950"/>
                        <a:pt x="2946548" y="1612186"/>
                      </a:cubicBezTo>
                      <a:cubicBezTo>
                        <a:pt x="2977994" y="1616806"/>
                        <a:pt x="2977984" y="1579773"/>
                        <a:pt x="2998612" y="1573916"/>
                      </a:cubicBezTo>
                      <a:cubicBezTo>
                        <a:pt x="3012110" y="1569480"/>
                        <a:pt x="3013702" y="1568727"/>
                        <a:pt x="3005650" y="1557915"/>
                      </a:cubicBezTo>
                      <a:cubicBezTo>
                        <a:pt x="2996086" y="1543920"/>
                        <a:pt x="3007320" y="1534708"/>
                        <a:pt x="3016960" y="1526250"/>
                      </a:cubicBezTo>
                      <a:cubicBezTo>
                        <a:pt x="3026602" y="1517791"/>
                        <a:pt x="3033226" y="1521479"/>
                        <a:pt x="3040106" y="1531872"/>
                      </a:cubicBezTo>
                      <a:cubicBezTo>
                        <a:pt x="3048158" y="1542683"/>
                        <a:pt x="3065846" y="1526519"/>
                        <a:pt x="3073062" y="1539677"/>
                      </a:cubicBezTo>
                      <a:cubicBezTo>
                        <a:pt x="3082624" y="1553672"/>
                        <a:pt x="3092944" y="1569259"/>
                        <a:pt x="3084648" y="1588778"/>
                      </a:cubicBezTo>
                      <a:cubicBezTo>
                        <a:pt x="3079704" y="1598914"/>
                        <a:pt x="3073584" y="1608630"/>
                        <a:pt x="3077278" y="1620529"/>
                      </a:cubicBezTo>
                      <a:cubicBezTo>
                        <a:pt x="3078708" y="1627652"/>
                        <a:pt x="3082062" y="1636786"/>
                        <a:pt x="3091538" y="1636202"/>
                      </a:cubicBezTo>
                      <a:cubicBezTo>
                        <a:pt x="3102188" y="1636039"/>
                        <a:pt x="3107468" y="1628667"/>
                        <a:pt x="3105704" y="1618781"/>
                      </a:cubicBezTo>
                      <a:cubicBezTo>
                        <a:pt x="3101168" y="1590711"/>
                        <a:pt x="3104850" y="1565578"/>
                        <a:pt x="3126982" y="1544388"/>
                      </a:cubicBezTo>
                      <a:cubicBezTo>
                        <a:pt x="3135448" y="1535511"/>
                        <a:pt x="3141566" y="1525794"/>
                        <a:pt x="3153472" y="1522112"/>
                      </a:cubicBezTo>
                      <a:cubicBezTo>
                        <a:pt x="3165714" y="1521195"/>
                        <a:pt x="3174854" y="1517847"/>
                        <a:pt x="3174764" y="1503268"/>
                      </a:cubicBezTo>
                      <a:cubicBezTo>
                        <a:pt x="3176104" y="1495811"/>
                        <a:pt x="3179372" y="1490367"/>
                        <a:pt x="3186500" y="1488945"/>
                      </a:cubicBezTo>
                      <a:cubicBezTo>
                        <a:pt x="3193628" y="1487524"/>
                        <a:pt x="3195892" y="1492300"/>
                        <a:pt x="3198158" y="1497077"/>
                      </a:cubicBezTo>
                      <a:cubicBezTo>
                        <a:pt x="3204282" y="1505876"/>
                        <a:pt x="3202942" y="1513333"/>
                        <a:pt x="3198418" y="1522296"/>
                      </a:cubicBezTo>
                      <a:cubicBezTo>
                        <a:pt x="3193892" y="1531259"/>
                        <a:pt x="3169910" y="1527983"/>
                        <a:pt x="3180728" y="1538460"/>
                      </a:cubicBezTo>
                      <a:cubicBezTo>
                        <a:pt x="3190374" y="1548518"/>
                        <a:pt x="3207066" y="1561092"/>
                        <a:pt x="3225344" y="1554396"/>
                      </a:cubicBezTo>
                      <a:cubicBezTo>
                        <a:pt x="3240436" y="1549207"/>
                        <a:pt x="3262066" y="1533128"/>
                        <a:pt x="3267522" y="1554914"/>
                      </a:cubicBezTo>
                      <a:cubicBezTo>
                        <a:pt x="3271468" y="1573516"/>
                        <a:pt x="3246820" y="1583226"/>
                        <a:pt x="3228204" y="1587156"/>
                      </a:cubicBezTo>
                      <a:cubicBezTo>
                        <a:pt x="3186198" y="1597279"/>
                        <a:pt x="3157616" y="1643936"/>
                        <a:pt x="3170542" y="1685582"/>
                      </a:cubicBezTo>
                      <a:cubicBezTo>
                        <a:pt x="3174654" y="1696307"/>
                        <a:pt x="3182036" y="1701589"/>
                        <a:pt x="3192264" y="1702597"/>
                      </a:cubicBezTo>
                      <a:cubicBezTo>
                        <a:pt x="3207192" y="1705285"/>
                        <a:pt x="3214904" y="1694815"/>
                        <a:pt x="3219092" y="1683086"/>
                      </a:cubicBezTo>
                      <a:cubicBezTo>
                        <a:pt x="3226214" y="1663148"/>
                        <a:pt x="3243654" y="1658798"/>
                        <a:pt x="3260594" y="1659558"/>
                      </a:cubicBezTo>
                      <a:cubicBezTo>
                        <a:pt x="3277530" y="1660319"/>
                        <a:pt x="3287596" y="1669203"/>
                        <a:pt x="3292800" y="1684287"/>
                      </a:cubicBezTo>
                      <a:cubicBezTo>
                        <a:pt x="3299932" y="1701382"/>
                        <a:pt x="3299512" y="1702554"/>
                        <a:pt x="3270172" y="1729103"/>
                      </a:cubicBezTo>
                      <a:cubicBezTo>
                        <a:pt x="3293400" y="1730787"/>
                        <a:pt x="3312440" y="1744200"/>
                        <a:pt x="3331142" y="1754848"/>
                      </a:cubicBezTo>
                      <a:cubicBezTo>
                        <a:pt x="3354876" y="1769938"/>
                        <a:pt x="3347418" y="1787111"/>
                        <a:pt x="3321594" y="1796402"/>
                      </a:cubicBezTo>
                      <a:cubicBezTo>
                        <a:pt x="3337530" y="1807383"/>
                        <a:pt x="3354550" y="1804205"/>
                        <a:pt x="3369896" y="1805719"/>
                      </a:cubicBezTo>
                      <a:cubicBezTo>
                        <a:pt x="3375432" y="1805051"/>
                        <a:pt x="3386918" y="1802543"/>
                        <a:pt x="3386328" y="1793075"/>
                      </a:cubicBezTo>
                      <a:cubicBezTo>
                        <a:pt x="3386156" y="1782434"/>
                        <a:pt x="3377432" y="1766093"/>
                        <a:pt x="3393278" y="1762496"/>
                      </a:cubicBezTo>
                      <a:cubicBezTo>
                        <a:pt x="3407114" y="1760825"/>
                        <a:pt x="3426738" y="1765190"/>
                        <a:pt x="3437558" y="1775667"/>
                      </a:cubicBezTo>
                      <a:cubicBezTo>
                        <a:pt x="3459616" y="1795449"/>
                        <a:pt x="3490390" y="1794538"/>
                        <a:pt x="3513706" y="1810801"/>
                      </a:cubicBezTo>
                      <a:cubicBezTo>
                        <a:pt x="3528886" y="1820191"/>
                        <a:pt x="3549346" y="1822209"/>
                        <a:pt x="3568210" y="1806465"/>
                      </a:cubicBezTo>
                      <a:cubicBezTo>
                        <a:pt x="3587908" y="1788375"/>
                        <a:pt x="3649550" y="1819650"/>
                        <a:pt x="3652156" y="1845707"/>
                      </a:cubicBezTo>
                      <a:cubicBezTo>
                        <a:pt x="3652494" y="1848473"/>
                        <a:pt x="3652746" y="1855175"/>
                        <a:pt x="3651572" y="1854756"/>
                      </a:cubicBezTo>
                      <a:cubicBezTo>
                        <a:pt x="3618960" y="1868233"/>
                        <a:pt x="3631714" y="1899238"/>
                        <a:pt x="3626102" y="1922361"/>
                      </a:cubicBezTo>
                      <a:cubicBezTo>
                        <a:pt x="3615126" y="1956791"/>
                        <a:pt x="3626118" y="1977909"/>
                        <a:pt x="3658070" y="1995934"/>
                      </a:cubicBezTo>
                      <a:cubicBezTo>
                        <a:pt x="3676356" y="2007756"/>
                        <a:pt x="3692796" y="2032142"/>
                        <a:pt x="3720380" y="2014223"/>
                      </a:cubicBezTo>
                      <a:cubicBezTo>
                        <a:pt x="3725578" y="2010791"/>
                        <a:pt x="3736480" y="2017330"/>
                        <a:pt x="3733884" y="2028305"/>
                      </a:cubicBezTo>
                      <a:cubicBezTo>
                        <a:pt x="3732124" y="2036934"/>
                        <a:pt x="3730704" y="2048327"/>
                        <a:pt x="3717286" y="2048825"/>
                      </a:cubicBezTo>
                      <a:cubicBezTo>
                        <a:pt x="3712172" y="2048320"/>
                        <a:pt x="3707976" y="2041533"/>
                        <a:pt x="3701942" y="2047311"/>
                      </a:cubicBezTo>
                      <a:cubicBezTo>
                        <a:pt x="3699766" y="2057114"/>
                        <a:pt x="3706306" y="2064740"/>
                        <a:pt x="3710502" y="2071528"/>
                      </a:cubicBezTo>
                      <a:cubicBezTo>
                        <a:pt x="3713858" y="2080663"/>
                        <a:pt x="3720402" y="2088289"/>
                        <a:pt x="3720656" y="2094992"/>
                      </a:cubicBezTo>
                      <a:cubicBezTo>
                        <a:pt x="3717480" y="2133532"/>
                        <a:pt x="3714386" y="2168133"/>
                        <a:pt x="3752128" y="2192194"/>
                      </a:cubicBezTo>
                      <a:cubicBezTo>
                        <a:pt x="3757160" y="2196636"/>
                        <a:pt x="3752970" y="2208364"/>
                        <a:pt x="3750038" y="2216573"/>
                      </a:cubicBezTo>
                      <a:cubicBezTo>
                        <a:pt x="3738056" y="2242711"/>
                        <a:pt x="3759530" y="2271540"/>
                        <a:pt x="3787202" y="2268200"/>
                      </a:cubicBezTo>
                      <a:cubicBezTo>
                        <a:pt x="3819650" y="2262598"/>
                        <a:pt x="3853528" y="2264119"/>
                        <a:pt x="3855778" y="2213346"/>
                      </a:cubicBezTo>
                      <a:cubicBezTo>
                        <a:pt x="3855772" y="2194830"/>
                        <a:pt x="3875554" y="2172802"/>
                        <a:pt x="3904316" y="2173818"/>
                      </a:cubicBezTo>
                      <a:cubicBezTo>
                        <a:pt x="3925196" y="2174664"/>
                        <a:pt x="3936512" y="2161514"/>
                        <a:pt x="3949758" y="2150376"/>
                      </a:cubicBezTo>
                      <a:cubicBezTo>
                        <a:pt x="3970968" y="2135470"/>
                        <a:pt x="3984220" y="2142848"/>
                        <a:pt x="3996048" y="2161621"/>
                      </a:cubicBezTo>
                      <a:cubicBezTo>
                        <a:pt x="4006284" y="2181145"/>
                        <a:pt x="4018950" y="2197572"/>
                        <a:pt x="3989858" y="2212308"/>
                      </a:cubicBezTo>
                      <a:cubicBezTo>
                        <a:pt x="3961182" y="2225870"/>
                        <a:pt x="3937542" y="2243875"/>
                        <a:pt x="3901318" y="2241515"/>
                      </a:cubicBezTo>
                      <a:cubicBezTo>
                        <a:pt x="3876916" y="2239411"/>
                        <a:pt x="3869462" y="2275100"/>
                        <a:pt x="3848754" y="2284895"/>
                      </a:cubicBezTo>
                      <a:cubicBezTo>
                        <a:pt x="3843976" y="2287156"/>
                        <a:pt x="3846158" y="2295870"/>
                        <a:pt x="3851190" y="2300313"/>
                      </a:cubicBezTo>
                      <a:cubicBezTo>
                        <a:pt x="3856978" y="2306348"/>
                        <a:pt x="3862176" y="2302914"/>
                        <a:pt x="3868968" y="2298728"/>
                      </a:cubicBezTo>
                      <a:cubicBezTo>
                        <a:pt x="3917258" y="2271013"/>
                        <a:pt x="3968234" y="2246902"/>
                        <a:pt x="4027688" y="2250947"/>
                      </a:cubicBezTo>
                      <a:cubicBezTo>
                        <a:pt x="4030034" y="2251785"/>
                        <a:pt x="4033976" y="2251871"/>
                        <a:pt x="4033976" y="2251871"/>
                      </a:cubicBezTo>
                      <a:cubicBezTo>
                        <a:pt x="4052938" y="2287737"/>
                        <a:pt x="4088070" y="2285739"/>
                        <a:pt x="4122284" y="2290026"/>
                      </a:cubicBezTo>
                      <a:cubicBezTo>
                        <a:pt x="4139558" y="2293551"/>
                        <a:pt x="4147866" y="2311065"/>
                        <a:pt x="4124308" y="2325132"/>
                      </a:cubicBezTo>
                      <a:cubicBezTo>
                        <a:pt x="4115504" y="2331245"/>
                        <a:pt x="4109468" y="2337024"/>
                        <a:pt x="4098400" y="2338360"/>
                      </a:cubicBezTo>
                      <a:cubicBezTo>
                        <a:pt x="4088506" y="2340116"/>
                        <a:pt x="4082052" y="2347068"/>
                        <a:pt x="4083816" y="2356955"/>
                      </a:cubicBezTo>
                      <a:cubicBezTo>
                        <a:pt x="4091372" y="2391393"/>
                        <a:pt x="4081490" y="2430182"/>
                        <a:pt x="4110426" y="2460355"/>
                      </a:cubicBezTo>
                      <a:cubicBezTo>
                        <a:pt x="4119320" y="2468820"/>
                        <a:pt x="4116050" y="2474265"/>
                        <a:pt x="4107330" y="2476440"/>
                      </a:cubicBezTo>
                      <a:cubicBezTo>
                        <a:pt x="4075634" y="2483633"/>
                        <a:pt x="4051834" y="2528030"/>
                        <a:pt x="4013084" y="2495675"/>
                      </a:cubicBezTo>
                      <a:cubicBezTo>
                        <a:pt x="4010736" y="2494837"/>
                        <a:pt x="4005202" y="2495504"/>
                        <a:pt x="4003190" y="2497431"/>
                      </a:cubicBezTo>
                      <a:cubicBezTo>
                        <a:pt x="3985336" y="2521470"/>
                        <a:pt x="3956998" y="2537797"/>
                        <a:pt x="3940320" y="2562256"/>
                      </a:cubicBezTo>
                      <a:cubicBezTo>
                        <a:pt x="3930596" y="2574653"/>
                        <a:pt x="3949798" y="2580190"/>
                        <a:pt x="3958940" y="2576842"/>
                      </a:cubicBezTo>
                      <a:cubicBezTo>
                        <a:pt x="4005472" y="2557756"/>
                        <a:pt x="4035000" y="2597398"/>
                        <a:pt x="4073408" y="2608472"/>
                      </a:cubicBezTo>
                      <a:cubicBezTo>
                        <a:pt x="4074582" y="2608891"/>
                        <a:pt x="4076092" y="2612076"/>
                        <a:pt x="4076848" y="2613667"/>
                      </a:cubicBezTo>
                      <a:cubicBezTo>
                        <a:pt x="4064952" y="2654382"/>
                        <a:pt x="4098074" y="2654311"/>
                        <a:pt x="4121054" y="2667809"/>
                      </a:cubicBezTo>
                      <a:cubicBezTo>
                        <a:pt x="4143616" y="2682479"/>
                        <a:pt x="4139932" y="2707613"/>
                        <a:pt x="4136670" y="2731575"/>
                      </a:cubicBezTo>
                      <a:cubicBezTo>
                        <a:pt x="4134910" y="2740204"/>
                        <a:pt x="4129630" y="2747574"/>
                        <a:pt x="4127872" y="2756204"/>
                      </a:cubicBezTo>
                      <a:cubicBezTo>
                        <a:pt x="4126786" y="2770363"/>
                        <a:pt x="4130480" y="2782262"/>
                        <a:pt x="4145318" y="2770371"/>
                      </a:cubicBezTo>
                      <a:cubicBezTo>
                        <a:pt x="4167366" y="2753119"/>
                        <a:pt x="4188664" y="2752792"/>
                        <a:pt x="4212984" y="2758834"/>
                      </a:cubicBezTo>
                      <a:cubicBezTo>
                        <a:pt x="4229084" y="2761939"/>
                        <a:pt x="4243338" y="2759096"/>
                        <a:pt x="4258012" y="2755080"/>
                      </a:cubicBezTo>
                      <a:cubicBezTo>
                        <a:pt x="4267570" y="2750560"/>
                        <a:pt x="4280650" y="2747296"/>
                        <a:pt x="4287110" y="2758861"/>
                      </a:cubicBezTo>
                      <a:cubicBezTo>
                        <a:pt x="4293990" y="2769253"/>
                        <a:pt x="4291812" y="2779056"/>
                        <a:pt x="4285274" y="2789944"/>
                      </a:cubicBezTo>
                      <a:cubicBezTo>
                        <a:pt x="4261218" y="2827638"/>
                        <a:pt x="4262394" y="2828058"/>
                        <a:pt x="4302482" y="2852957"/>
                      </a:cubicBezTo>
                      <a:cubicBezTo>
                        <a:pt x="4321184" y="2863605"/>
                        <a:pt x="4352548" y="2872162"/>
                        <a:pt x="4328156" y="2907091"/>
                      </a:cubicBezTo>
                      <a:cubicBezTo>
                        <a:pt x="4322456" y="2915635"/>
                        <a:pt x="4330930" y="2925274"/>
                        <a:pt x="4344764" y="2923603"/>
                      </a:cubicBezTo>
                      <a:cubicBezTo>
                        <a:pt x="4375622" y="2918755"/>
                        <a:pt x="4391138" y="2930909"/>
                        <a:pt x="4383770" y="2962661"/>
                      </a:cubicBezTo>
                      <a:cubicBezTo>
                        <a:pt x="4381926" y="2975228"/>
                        <a:pt x="4385786" y="2979251"/>
                        <a:pt x="4397190" y="2980680"/>
                      </a:cubicBezTo>
                      <a:cubicBezTo>
                        <a:pt x="4409014" y="2980935"/>
                        <a:pt x="4419580" y="2984710"/>
                        <a:pt x="4430228" y="2984546"/>
                      </a:cubicBezTo>
                      <a:cubicBezTo>
                        <a:pt x="4436518" y="2985471"/>
                        <a:pt x="4444400" y="2985641"/>
                        <a:pt x="4445410" y="2993936"/>
                      </a:cubicBezTo>
                      <a:cubicBezTo>
                        <a:pt x="4445664" y="3000639"/>
                        <a:pt x="4438536" y="3002060"/>
                        <a:pt x="4434930" y="3004740"/>
                      </a:cubicBezTo>
                      <a:cubicBezTo>
                        <a:pt x="4403660" y="3029277"/>
                        <a:pt x="4402404" y="3032795"/>
                        <a:pt x="4428240" y="3060538"/>
                      </a:cubicBezTo>
                      <a:cubicBezTo>
                        <a:pt x="4446358" y="3080235"/>
                        <a:pt x="4449466" y="3101182"/>
                        <a:pt x="4444610" y="3125897"/>
                      </a:cubicBezTo>
                      <a:cubicBezTo>
                        <a:pt x="4443606" y="3136117"/>
                        <a:pt x="4443022" y="3145166"/>
                        <a:pt x="4454764" y="3149360"/>
                      </a:cubicBezTo>
                      <a:cubicBezTo>
                        <a:pt x="4466502" y="3153553"/>
                        <a:pt x="4473376" y="3145428"/>
                        <a:pt x="4477146" y="3134873"/>
                      </a:cubicBezTo>
                      <a:cubicBezTo>
                        <a:pt x="4480918" y="3124317"/>
                        <a:pt x="4488546" y="3117786"/>
                        <a:pt x="4501962" y="3117288"/>
                      </a:cubicBezTo>
                      <a:cubicBezTo>
                        <a:pt x="4516552" y="3117209"/>
                        <a:pt x="4513120" y="3130531"/>
                        <a:pt x="4515302" y="3139244"/>
                      </a:cubicBezTo>
                      <a:cubicBezTo>
                        <a:pt x="4517402" y="3151897"/>
                        <a:pt x="4523608" y="3156758"/>
                        <a:pt x="4534340" y="3152657"/>
                      </a:cubicBezTo>
                      <a:cubicBezTo>
                        <a:pt x="4557732" y="3146466"/>
                        <a:pt x="4562518" y="3162722"/>
                        <a:pt x="4559084" y="3176042"/>
                      </a:cubicBezTo>
                      <a:cubicBezTo>
                        <a:pt x="4551880" y="3199918"/>
                        <a:pt x="4562952" y="3217098"/>
                        <a:pt x="4572434" y="3235032"/>
                      </a:cubicBezTo>
                      <a:cubicBezTo>
                        <a:pt x="4584516" y="3260506"/>
                        <a:pt x="4573452" y="3280359"/>
                        <a:pt x="4545866" y="3279763"/>
                      </a:cubicBezTo>
                      <a:cubicBezTo>
                        <a:pt x="4541506" y="3280850"/>
                        <a:pt x="4536472" y="3276408"/>
                        <a:pt x="4532112" y="3277495"/>
                      </a:cubicBezTo>
                      <a:cubicBezTo>
                        <a:pt x="4519114" y="3276820"/>
                        <a:pt x="4496472" y="3266087"/>
                        <a:pt x="4494212" y="3279826"/>
                      </a:cubicBezTo>
                      <a:cubicBezTo>
                        <a:pt x="4489940" y="3295492"/>
                        <a:pt x="4512248" y="3303460"/>
                        <a:pt x="4527092" y="3310086"/>
                      </a:cubicBezTo>
                      <a:cubicBezTo>
                        <a:pt x="4543528" y="3315957"/>
                        <a:pt x="4559292" y="3316297"/>
                        <a:pt x="4575558" y="3311528"/>
                      </a:cubicBezTo>
                      <a:cubicBezTo>
                        <a:pt x="4593836" y="3304832"/>
                        <a:pt x="4604740" y="3311371"/>
                        <a:pt x="4615476" y="3325786"/>
                      </a:cubicBezTo>
                      <a:cubicBezTo>
                        <a:pt x="4626632" y="3339028"/>
                        <a:pt x="4631336" y="3359222"/>
                        <a:pt x="4652552" y="3362833"/>
                      </a:cubicBezTo>
                      <a:cubicBezTo>
                        <a:pt x="4659596" y="3365349"/>
                        <a:pt x="4659012" y="3374398"/>
                        <a:pt x="4655324" y="3381015"/>
                      </a:cubicBezTo>
                      <a:cubicBezTo>
                        <a:pt x="4646106" y="3406817"/>
                        <a:pt x="4641924" y="3437061"/>
                        <a:pt x="4622142" y="3459090"/>
                      </a:cubicBezTo>
                      <a:cubicBezTo>
                        <a:pt x="4611662" y="3469893"/>
                        <a:pt x="4604706" y="3481956"/>
                        <a:pt x="4600854" y="3496450"/>
                      </a:cubicBezTo>
                      <a:cubicBezTo>
                        <a:pt x="4598758" y="3502314"/>
                        <a:pt x="4596582" y="3512116"/>
                        <a:pt x="4591046" y="3512783"/>
                      </a:cubicBezTo>
                      <a:cubicBezTo>
                        <a:pt x="4553318" y="3525756"/>
                        <a:pt x="4537898" y="3565213"/>
                        <a:pt x="4506712" y="3585812"/>
                      </a:cubicBezTo>
                      <a:cubicBezTo>
                        <a:pt x="4491120" y="3596112"/>
                        <a:pt x="4472504" y="3600042"/>
                        <a:pt x="4452546" y="3592913"/>
                      </a:cubicBezTo>
                      <a:cubicBezTo>
                        <a:pt x="4438876" y="3586708"/>
                        <a:pt x="4428562" y="3589637"/>
                        <a:pt x="4416910" y="3600021"/>
                      </a:cubicBezTo>
                      <a:cubicBezTo>
                        <a:pt x="4406012" y="3611998"/>
                        <a:pt x="4410542" y="3621551"/>
                        <a:pt x="4420608" y="3630437"/>
                      </a:cubicBezTo>
                      <a:cubicBezTo>
                        <a:pt x="4425978" y="3637643"/>
                        <a:pt x="4419104" y="3645768"/>
                        <a:pt x="4420532" y="3652890"/>
                      </a:cubicBezTo>
                      <a:cubicBezTo>
                        <a:pt x="4423302" y="3671073"/>
                        <a:pt x="4418110" y="3693022"/>
                        <a:pt x="4443940" y="3702249"/>
                      </a:cubicBezTo>
                      <a:cubicBezTo>
                        <a:pt x="4458028" y="3707281"/>
                        <a:pt x="4449562" y="3716158"/>
                        <a:pt x="4440424" y="3719506"/>
                      </a:cubicBezTo>
                      <a:cubicBezTo>
                        <a:pt x="4429692" y="3723608"/>
                        <a:pt x="4418960" y="3727710"/>
                        <a:pt x="4412004" y="3739771"/>
                      </a:cubicBezTo>
                      <a:cubicBezTo>
                        <a:pt x="4405466" y="3750661"/>
                        <a:pt x="4393814" y="3761046"/>
                        <a:pt x="4420146" y="3765162"/>
                      </a:cubicBezTo>
                      <a:cubicBezTo>
                        <a:pt x="4452346" y="3771373"/>
                        <a:pt x="4434410" y="3799351"/>
                        <a:pt x="4441796" y="3823148"/>
                      </a:cubicBezTo>
                      <a:cubicBezTo>
                        <a:pt x="4445566" y="3812592"/>
                        <a:pt x="4448498" y="3804383"/>
                        <a:pt x="4451430" y="3796173"/>
                      </a:cubicBezTo>
                      <a:cubicBezTo>
                        <a:pt x="4455118" y="3789556"/>
                        <a:pt x="4455784" y="3776570"/>
                        <a:pt x="4468280" y="3782355"/>
                      </a:cubicBezTo>
                      <a:cubicBezTo>
                        <a:pt x="4478848" y="3786130"/>
                        <a:pt x="4479438" y="3795598"/>
                        <a:pt x="4476088" y="3804980"/>
                      </a:cubicBezTo>
                      <a:cubicBezTo>
                        <a:pt x="4469302" y="3827683"/>
                        <a:pt x="4462934" y="3849212"/>
                        <a:pt x="4453046" y="3869486"/>
                      </a:cubicBezTo>
                      <a:cubicBezTo>
                        <a:pt x="4440224" y="3897967"/>
                        <a:pt x="4439226" y="3926704"/>
                        <a:pt x="4430348" y="3955272"/>
                      </a:cubicBezTo>
                      <a:cubicBezTo>
                        <a:pt x="4427750" y="3966246"/>
                        <a:pt x="4424734" y="3978394"/>
                        <a:pt x="4436812" y="3985353"/>
                      </a:cubicBezTo>
                      <a:cubicBezTo>
                        <a:pt x="4450064" y="3992731"/>
                        <a:pt x="4457356" y="3983434"/>
                        <a:pt x="4464230" y="3975309"/>
                      </a:cubicBezTo>
                      <a:cubicBezTo>
                        <a:pt x="4469930" y="3966766"/>
                        <a:pt x="4474790" y="3960566"/>
                        <a:pt x="4488208" y="3960070"/>
                      </a:cubicBezTo>
                      <a:cubicBezTo>
                        <a:pt x="4481340" y="3986711"/>
                        <a:pt x="4486714" y="4012435"/>
                        <a:pt x="4478672" y="4038655"/>
                      </a:cubicBezTo>
                      <a:cubicBezTo>
                        <a:pt x="4473060" y="4061778"/>
                        <a:pt x="4475248" y="4089009"/>
                        <a:pt x="4499654" y="4109628"/>
                      </a:cubicBezTo>
                      <a:cubicBezTo>
                        <a:pt x="4515590" y="4120611"/>
                        <a:pt x="4516770" y="4139546"/>
                        <a:pt x="4502266" y="4154202"/>
                      </a:cubicBezTo>
                      <a:cubicBezTo>
                        <a:pt x="4486508" y="4172378"/>
                        <a:pt x="4477364" y="4157210"/>
                        <a:pt x="4467382" y="4144387"/>
                      </a:cubicBezTo>
                      <a:cubicBezTo>
                        <a:pt x="4452704" y="4129887"/>
                        <a:pt x="4447500" y="4114803"/>
                        <a:pt x="4448750" y="4092769"/>
                      </a:cubicBezTo>
                      <a:cubicBezTo>
                        <a:pt x="4450086" y="4066797"/>
                        <a:pt x="4428362" y="4049780"/>
                        <a:pt x="4401612" y="4046837"/>
                      </a:cubicBezTo>
                      <a:cubicBezTo>
                        <a:pt x="4389034" y="4044989"/>
                        <a:pt x="4375280" y="4042722"/>
                        <a:pt x="4375194" y="4028143"/>
                      </a:cubicBezTo>
                      <a:cubicBezTo>
                        <a:pt x="4376102" y="3984827"/>
                        <a:pt x="4341382" y="3967136"/>
                        <a:pt x="4315046" y="3944505"/>
                      </a:cubicBezTo>
                      <a:cubicBezTo>
                        <a:pt x="4274786" y="3908964"/>
                        <a:pt x="4274444" y="3887683"/>
                        <a:pt x="4315020" y="3851922"/>
                      </a:cubicBezTo>
                      <a:cubicBezTo>
                        <a:pt x="4323484" y="3843045"/>
                        <a:pt x="4326418" y="3834835"/>
                        <a:pt x="4322724" y="3822936"/>
                      </a:cubicBezTo>
                      <a:cubicBezTo>
                        <a:pt x="4318948" y="3814975"/>
                        <a:pt x="4314754" y="3808186"/>
                        <a:pt x="4305614" y="3811534"/>
                      </a:cubicBezTo>
                      <a:cubicBezTo>
                        <a:pt x="4290524" y="3816724"/>
                        <a:pt x="4275012" y="3823086"/>
                        <a:pt x="4270740" y="3838751"/>
                      </a:cubicBezTo>
                      <a:cubicBezTo>
                        <a:pt x="4267726" y="3850899"/>
                        <a:pt x="4265128" y="3861873"/>
                        <a:pt x="4266056" y="3874107"/>
                      </a:cubicBezTo>
                      <a:cubicBezTo>
                        <a:pt x="4266398" y="3895388"/>
                        <a:pt x="4253234" y="3902589"/>
                        <a:pt x="4237304" y="3910123"/>
                      </a:cubicBezTo>
                      <a:cubicBezTo>
                        <a:pt x="4219780" y="3918411"/>
                        <a:pt x="4210974" y="3906008"/>
                        <a:pt x="4203340" y="3894024"/>
                      </a:cubicBezTo>
                      <a:cubicBezTo>
                        <a:pt x="4190672" y="3877597"/>
                        <a:pt x="4177340" y="3874157"/>
                        <a:pt x="4163928" y="3893171"/>
                      </a:cubicBezTo>
                      <a:cubicBezTo>
                        <a:pt x="4158228" y="3901715"/>
                        <a:pt x="4150180" y="3909420"/>
                        <a:pt x="4143136" y="3906904"/>
                      </a:cubicBezTo>
                      <a:cubicBezTo>
                        <a:pt x="4094916" y="3893647"/>
                        <a:pt x="4079834" y="3935869"/>
                        <a:pt x="4052590" y="3956554"/>
                      </a:cubicBezTo>
                      <a:cubicBezTo>
                        <a:pt x="4042948" y="3965012"/>
                        <a:pt x="4035572" y="3978248"/>
                        <a:pt x="4016870" y="3967599"/>
                      </a:cubicBezTo>
                      <a:cubicBezTo>
                        <a:pt x="4002446" y="3959803"/>
                        <a:pt x="3994234" y="3975383"/>
                        <a:pt x="3989206" y="3989457"/>
                      </a:cubicBezTo>
                      <a:cubicBezTo>
                        <a:pt x="3985352" y="4003950"/>
                        <a:pt x="3978398" y="4016013"/>
                        <a:pt x="3963222" y="4025139"/>
                      </a:cubicBezTo>
                      <a:cubicBezTo>
                        <a:pt x="3942094" y="4036108"/>
                        <a:pt x="3944366" y="4059400"/>
                        <a:pt x="3949486" y="4078421"/>
                      </a:cubicBezTo>
                      <a:cubicBezTo>
                        <a:pt x="3954522" y="4101380"/>
                        <a:pt x="3965852" y="4125263"/>
                        <a:pt x="3974830" y="4148307"/>
                      </a:cubicBezTo>
                      <a:cubicBezTo>
                        <a:pt x="3986074" y="4176127"/>
                        <a:pt x="3971660" y="4205363"/>
                        <a:pt x="3942398" y="4209457"/>
                      </a:cubicBezTo>
                      <a:cubicBezTo>
                        <a:pt x="3929736" y="4211546"/>
                        <a:pt x="3919004" y="4215649"/>
                        <a:pt x="3907852" y="4220923"/>
                      </a:cubicBezTo>
                      <a:cubicBezTo>
                        <a:pt x="3866434" y="4240513"/>
                        <a:pt x="3869628" y="4257522"/>
                        <a:pt x="3896050" y="4294732"/>
                      </a:cubicBezTo>
                      <a:cubicBezTo>
                        <a:pt x="3923650" y="4332361"/>
                        <a:pt x="3961980" y="4365890"/>
                        <a:pt x="3970380" y="4416498"/>
                      </a:cubicBezTo>
                      <a:cubicBezTo>
                        <a:pt x="3971472" y="4420856"/>
                        <a:pt x="3972564" y="4425214"/>
                        <a:pt x="3974074" y="4428397"/>
                      </a:cubicBezTo>
                      <a:cubicBezTo>
                        <a:pt x="4012244" y="4488317"/>
                        <a:pt x="4027942" y="4548145"/>
                        <a:pt x="3986788" y="4611471"/>
                      </a:cubicBezTo>
                      <a:cubicBezTo>
                        <a:pt x="3979078" y="4621940"/>
                        <a:pt x="3987130" y="4632752"/>
                        <a:pt x="3992836" y="4642725"/>
                      </a:cubicBezTo>
                      <a:cubicBezTo>
                        <a:pt x="4013810" y="4676665"/>
                        <a:pt x="4027990" y="4714792"/>
                        <a:pt x="4039406" y="4753254"/>
                      </a:cubicBezTo>
                      <a:cubicBezTo>
                        <a:pt x="4050486" y="4788951"/>
                        <a:pt x="4062738" y="4825065"/>
                        <a:pt x="4031640" y="4860243"/>
                      </a:cubicBezTo>
                      <a:cubicBezTo>
                        <a:pt x="4014708" y="4878000"/>
                        <a:pt x="4017734" y="4902885"/>
                        <a:pt x="4027968" y="4922410"/>
                      </a:cubicBezTo>
                      <a:cubicBezTo>
                        <a:pt x="4039632" y="4949058"/>
                        <a:pt x="4040646" y="4975869"/>
                        <a:pt x="4042834" y="5003100"/>
                      </a:cubicBezTo>
                      <a:cubicBezTo>
                        <a:pt x="4046114" y="5034687"/>
                        <a:pt x="4051404" y="5064350"/>
                        <a:pt x="4088976" y="5077770"/>
                      </a:cubicBezTo>
                      <a:cubicBezTo>
                        <a:pt x="4120258" y="5090265"/>
                        <a:pt x="4141312" y="5120268"/>
                        <a:pt x="4168904" y="5139381"/>
                      </a:cubicBezTo>
                      <a:cubicBezTo>
                        <a:pt x="4197338" y="5156149"/>
                        <a:pt x="4215208" y="5187658"/>
                        <a:pt x="4246824" y="5202919"/>
                      </a:cubicBezTo>
                      <a:cubicBezTo>
                        <a:pt x="4258146" y="5208286"/>
                        <a:pt x="4265780" y="5220269"/>
                        <a:pt x="4259998" y="5232751"/>
                      </a:cubicBezTo>
                      <a:cubicBezTo>
                        <a:pt x="4252960" y="5248751"/>
                        <a:pt x="4244066" y="5240286"/>
                        <a:pt x="4232746" y="5234919"/>
                      </a:cubicBezTo>
                      <a:cubicBezTo>
                        <a:pt x="4213206" y="5226617"/>
                        <a:pt x="4165002" y="5268911"/>
                        <a:pt x="4168028" y="5293795"/>
                      </a:cubicBezTo>
                      <a:cubicBezTo>
                        <a:pt x="4173574" y="5330160"/>
                        <a:pt x="4156392" y="5359729"/>
                        <a:pt x="4140804" y="5388545"/>
                      </a:cubicBezTo>
                      <a:cubicBezTo>
                        <a:pt x="4132172" y="5405299"/>
                        <a:pt x="4116662" y="5411660"/>
                        <a:pt x="4098714" y="5402605"/>
                      </a:cubicBezTo>
                      <a:cubicBezTo>
                        <a:pt x="4073388" y="5388268"/>
                        <a:pt x="4045628" y="5377031"/>
                        <a:pt x="4023988" y="5356077"/>
                      </a:cubicBezTo>
                      <a:cubicBezTo>
                        <a:pt x="4006206" y="5339146"/>
                        <a:pt x="3988088" y="5319450"/>
                        <a:pt x="3965372" y="5349687"/>
                      </a:cubicBezTo>
                      <a:cubicBezTo>
                        <a:pt x="3960930" y="5354712"/>
                        <a:pt x="3953384" y="5357307"/>
                        <a:pt x="3946758" y="5353617"/>
                      </a:cubicBezTo>
                      <a:cubicBezTo>
                        <a:pt x="3940132" y="5349929"/>
                        <a:pt x="3942646" y="5342891"/>
                        <a:pt x="3943568" y="5336608"/>
                      </a:cubicBezTo>
                      <a:cubicBezTo>
                        <a:pt x="3944570" y="5326387"/>
                        <a:pt x="3945992" y="5314993"/>
                        <a:pt x="3935426" y="5311219"/>
                      </a:cubicBezTo>
                      <a:cubicBezTo>
                        <a:pt x="3920162" y="5305767"/>
                        <a:pt x="3906918" y="5316905"/>
                        <a:pt x="3896522" y="5323772"/>
                      </a:cubicBezTo>
                      <a:cubicBezTo>
                        <a:pt x="3886544" y="5329464"/>
                        <a:pt x="3885540" y="5339687"/>
                        <a:pt x="3888480" y="5349993"/>
                      </a:cubicBezTo>
                      <a:cubicBezTo>
                        <a:pt x="3894018" y="5367841"/>
                        <a:pt x="3908360" y="5379576"/>
                        <a:pt x="3919516" y="5392818"/>
                      </a:cubicBezTo>
                      <a:cubicBezTo>
                        <a:pt x="3940738" y="5414945"/>
                        <a:pt x="3938898" y="5427512"/>
                        <a:pt x="3913328" y="5443505"/>
                      </a:cubicBezTo>
                      <a:cubicBezTo>
                        <a:pt x="3891362" y="5456819"/>
                        <a:pt x="3869726" y="5454381"/>
                        <a:pt x="3846246" y="5445993"/>
                      </a:cubicBezTo>
                      <a:cubicBezTo>
                        <a:pt x="3812616" y="5432659"/>
                        <a:pt x="3785788" y="5452171"/>
                        <a:pt x="3786638" y="5486858"/>
                      </a:cubicBezTo>
                      <a:cubicBezTo>
                        <a:pt x="3786390" y="5498672"/>
                        <a:pt x="3790920" y="5508225"/>
                        <a:pt x="3802660" y="5512418"/>
                      </a:cubicBezTo>
                      <a:cubicBezTo>
                        <a:pt x="3813984" y="5517784"/>
                        <a:pt x="3818088" y="5509994"/>
                        <a:pt x="3821440" y="5500611"/>
                      </a:cubicBezTo>
                      <a:cubicBezTo>
                        <a:pt x="3829654" y="5485031"/>
                        <a:pt x="3837036" y="5490313"/>
                        <a:pt x="3840310" y="5503384"/>
                      </a:cubicBezTo>
                      <a:cubicBezTo>
                        <a:pt x="3844090" y="5529861"/>
                        <a:pt x="3845104" y="5556672"/>
                        <a:pt x="3845700" y="5584657"/>
                      </a:cubicBezTo>
                      <a:cubicBezTo>
                        <a:pt x="3847126" y="5591779"/>
                        <a:pt x="3840756" y="5594792"/>
                        <a:pt x="3833628" y="5596215"/>
                      </a:cubicBezTo>
                      <a:cubicBezTo>
                        <a:pt x="3817780" y="5599811"/>
                        <a:pt x="3805788" y="5588914"/>
                        <a:pt x="3791616" y="5587820"/>
                      </a:cubicBezTo>
                      <a:cubicBezTo>
                        <a:pt x="3773922" y="5585468"/>
                        <a:pt x="3773332" y="5576000"/>
                        <a:pt x="3768128" y="5560916"/>
                      </a:cubicBezTo>
                      <a:cubicBezTo>
                        <a:pt x="3760660" y="5541057"/>
                        <a:pt x="3752684" y="5507792"/>
                        <a:pt x="3715290" y="5523529"/>
                      </a:cubicBezTo>
                      <a:cubicBezTo>
                        <a:pt x="3711684" y="5526208"/>
                        <a:pt x="3704640" y="5523692"/>
                        <a:pt x="3700364" y="5520842"/>
                      </a:cubicBezTo>
                      <a:cubicBezTo>
                        <a:pt x="3664468" y="5502731"/>
                        <a:pt x="3662876" y="5503484"/>
                        <a:pt x="3654420" y="5549395"/>
                      </a:cubicBezTo>
                      <a:cubicBezTo>
                        <a:pt x="3666326" y="5545713"/>
                        <a:pt x="3678652" y="5540859"/>
                        <a:pt x="3689720" y="5539522"/>
                      </a:cubicBezTo>
                      <a:cubicBezTo>
                        <a:pt x="3738352" y="5533089"/>
                        <a:pt x="3771402" y="5573988"/>
                        <a:pt x="3751542" y="5618470"/>
                      </a:cubicBezTo>
                      <a:cubicBezTo>
                        <a:pt x="3745258" y="5636062"/>
                        <a:pt x="3754568" y="5643355"/>
                        <a:pt x="3770586" y="5650398"/>
                      </a:cubicBezTo>
                      <a:cubicBezTo>
                        <a:pt x="3813188" y="5668261"/>
                        <a:pt x="3826792" y="5733953"/>
                        <a:pt x="3793682" y="5771057"/>
                      </a:cubicBezTo>
                      <a:cubicBezTo>
                        <a:pt x="3789658" y="5774909"/>
                        <a:pt x="3784460" y="5778343"/>
                        <a:pt x="3777416" y="5775826"/>
                      </a:cubicBezTo>
                      <a:cubicBezTo>
                        <a:pt x="3735148" y="5760729"/>
                        <a:pt x="3698842" y="5762309"/>
                        <a:pt x="3664974" y="5797820"/>
                      </a:cubicBezTo>
                      <a:cubicBezTo>
                        <a:pt x="3652066" y="5811723"/>
                        <a:pt x="3630178" y="5802582"/>
                        <a:pt x="3612064" y="5801402"/>
                      </a:cubicBezTo>
                      <a:cubicBezTo>
                        <a:pt x="3604182" y="5801232"/>
                        <a:pt x="3604766" y="5792183"/>
                        <a:pt x="3610048" y="5784813"/>
                      </a:cubicBezTo>
                      <a:cubicBezTo>
                        <a:pt x="3612896" y="5780540"/>
                        <a:pt x="3620108" y="5775181"/>
                        <a:pt x="3610378" y="5769061"/>
                      </a:cubicBezTo>
                      <a:cubicBezTo>
                        <a:pt x="3602578" y="5764953"/>
                        <a:pt x="3594614" y="5768720"/>
                        <a:pt x="3590508" y="5776510"/>
                      </a:cubicBezTo>
                      <a:cubicBezTo>
                        <a:pt x="3578942" y="5801474"/>
                        <a:pt x="3564854" y="5796441"/>
                        <a:pt x="3547408" y="5782276"/>
                      </a:cubicBezTo>
                      <a:cubicBezTo>
                        <a:pt x="3542376" y="5777833"/>
                        <a:pt x="3534576" y="5773724"/>
                        <a:pt x="3529042" y="5774392"/>
                      </a:cubicBezTo>
                      <a:cubicBezTo>
                        <a:pt x="3498186" y="5779240"/>
                        <a:pt x="3480322" y="5766247"/>
                        <a:pt x="3469496" y="5737253"/>
                      </a:cubicBezTo>
                      <a:cubicBezTo>
                        <a:pt x="3467732" y="5727367"/>
                        <a:pt x="3455572" y="5724345"/>
                        <a:pt x="3444840" y="5728447"/>
                      </a:cubicBezTo>
                      <a:cubicBezTo>
                        <a:pt x="3435702" y="5731795"/>
                        <a:pt x="3420692" y="5733046"/>
                        <a:pt x="3421198" y="5746451"/>
                      </a:cubicBezTo>
                      <a:cubicBezTo>
                        <a:pt x="3423056" y="5789434"/>
                        <a:pt x="3400666" y="5785403"/>
                        <a:pt x="3372908" y="5774166"/>
                      </a:cubicBezTo>
                      <a:cubicBezTo>
                        <a:pt x="3323598" y="5756553"/>
                        <a:pt x="3302552" y="5763583"/>
                        <a:pt x="3273636" y="5807474"/>
                      </a:cubicBezTo>
                      <a:cubicBezTo>
                        <a:pt x="3243462" y="5854886"/>
                        <a:pt x="3232156" y="5905068"/>
                        <a:pt x="3236114" y="5960702"/>
                      </a:cubicBezTo>
                      <a:cubicBezTo>
                        <a:pt x="3236032" y="5964640"/>
                        <a:pt x="3239472" y="5969836"/>
                        <a:pt x="3238214" y="5973355"/>
                      </a:cubicBezTo>
                      <a:cubicBezTo>
                        <a:pt x="3214580" y="6009876"/>
                        <a:pt x="3223392" y="6040795"/>
                        <a:pt x="3246714" y="6075574"/>
                      </a:cubicBezTo>
                      <a:cubicBezTo>
                        <a:pt x="3255102" y="6089150"/>
                        <a:pt x="3267180" y="6096109"/>
                        <a:pt x="3275232" y="6106920"/>
                      </a:cubicBezTo>
                      <a:cubicBezTo>
                        <a:pt x="3323044" y="6158382"/>
                        <a:pt x="3376890" y="6204065"/>
                        <a:pt x="3415900" y="6261640"/>
                      </a:cubicBezTo>
                      <a:cubicBezTo>
                        <a:pt x="3423954" y="6272451"/>
                        <a:pt x="3419008" y="6282587"/>
                        <a:pt x="3405592" y="6283085"/>
                      </a:cubicBezTo>
                      <a:cubicBezTo>
                        <a:pt x="3398884" y="6283333"/>
                        <a:pt x="3390664" y="6280398"/>
                        <a:pt x="3383286" y="6275116"/>
                      </a:cubicBezTo>
                      <a:cubicBezTo>
                        <a:pt x="3333386" y="6248035"/>
                        <a:pt x="3288356" y="6251788"/>
                        <a:pt x="3245352" y="6290648"/>
                      </a:cubicBezTo>
                      <a:cubicBezTo>
                        <a:pt x="3234530" y="6280171"/>
                        <a:pt x="3226562" y="6265423"/>
                        <a:pt x="3211298" y="6259971"/>
                      </a:cubicBezTo>
                      <a:cubicBezTo>
                        <a:pt x="3200732" y="6256196"/>
                        <a:pt x="3187562" y="6244880"/>
                        <a:pt x="3180944" y="6259708"/>
                      </a:cubicBezTo>
                      <a:cubicBezTo>
                        <a:pt x="3175160" y="6272189"/>
                        <a:pt x="3187656" y="6277975"/>
                        <a:pt x="3197386" y="6284096"/>
                      </a:cubicBezTo>
                      <a:cubicBezTo>
                        <a:pt x="3207114" y="6290215"/>
                        <a:pt x="3220112" y="6290890"/>
                        <a:pt x="3225734" y="6304801"/>
                      </a:cubicBezTo>
                      <a:cubicBezTo>
                        <a:pt x="3214164" y="6311248"/>
                        <a:pt x="3202170" y="6300351"/>
                        <a:pt x="3189426" y="6306379"/>
                      </a:cubicBezTo>
                      <a:cubicBezTo>
                        <a:pt x="3186240" y="6307886"/>
                        <a:pt x="3183516" y="6310880"/>
                        <a:pt x="3180404" y="6313570"/>
                      </a:cubicBezTo>
                      <a:lnTo>
                        <a:pt x="3170550" y="6318230"/>
                      </a:lnTo>
                      <a:lnTo>
                        <a:pt x="3165734" y="6336078"/>
                      </a:lnTo>
                      <a:cubicBezTo>
                        <a:pt x="3160886" y="6341790"/>
                        <a:pt x="3153728" y="6345187"/>
                        <a:pt x="3145232" y="6346784"/>
                      </a:cubicBezTo>
                      <a:cubicBezTo>
                        <a:pt x="3127818" y="6351150"/>
                        <a:pt x="3120210" y="6339170"/>
                        <a:pt x="3111846" y="6325596"/>
                      </a:cubicBezTo>
                      <a:cubicBezTo>
                        <a:pt x="3094034" y="6294093"/>
                        <a:pt x="3015624" y="6262117"/>
                        <a:pt x="2979714" y="6266491"/>
                      </a:cubicBezTo>
                      <a:cubicBezTo>
                        <a:pt x="2946564" y="6270529"/>
                        <a:pt x="2915758" y="6275405"/>
                        <a:pt x="2891554" y="6302486"/>
                      </a:cubicBezTo>
                      <a:cubicBezTo>
                        <a:pt x="2879828" y="6316823"/>
                        <a:pt x="2859998" y="6305769"/>
                        <a:pt x="2843422" y="6307789"/>
                      </a:cubicBezTo>
                      <a:cubicBezTo>
                        <a:pt x="2825256" y="6310563"/>
                        <a:pt x="2811950" y="6307133"/>
                        <a:pt x="2806102" y="6286519"/>
                      </a:cubicBezTo>
                      <a:cubicBezTo>
                        <a:pt x="2803178" y="6276213"/>
                        <a:pt x="2796816" y="6279232"/>
                        <a:pt x="2788444" y="6284181"/>
                      </a:cubicBezTo>
                      <a:cubicBezTo>
                        <a:pt x="2760056" y="6304475"/>
                        <a:pt x="2757466" y="6296934"/>
                        <a:pt x="2732788" y="6273563"/>
                      </a:cubicBezTo>
                      <a:cubicBezTo>
                        <a:pt x="2699992" y="6243325"/>
                        <a:pt x="2671474" y="6197412"/>
                        <a:pt x="2612454" y="6214703"/>
                      </a:cubicBezTo>
                      <a:cubicBezTo>
                        <a:pt x="2599396" y="6217979"/>
                        <a:pt x="2583660" y="6217650"/>
                        <a:pt x="2570440" y="6210282"/>
                      </a:cubicBezTo>
                      <a:cubicBezTo>
                        <a:pt x="2565086" y="6203077"/>
                        <a:pt x="2558142" y="6196627"/>
                        <a:pt x="2548180" y="6202331"/>
                      </a:cubicBezTo>
                      <a:cubicBezTo>
                        <a:pt x="2530680" y="6210634"/>
                        <a:pt x="2516536" y="6209552"/>
                        <a:pt x="2503486" y="6194306"/>
                      </a:cubicBezTo>
                      <a:cubicBezTo>
                        <a:pt x="2489264" y="6178641"/>
                        <a:pt x="2472768" y="6195242"/>
                        <a:pt x="2459374" y="6195751"/>
                      </a:cubicBezTo>
                      <a:cubicBezTo>
                        <a:pt x="2445982" y="6196260"/>
                        <a:pt x="2435246" y="6196726"/>
                        <a:pt x="2428888" y="6192801"/>
                      </a:cubicBezTo>
                      <a:cubicBezTo>
                        <a:pt x="2422528" y="6188875"/>
                        <a:pt x="2420546" y="6180558"/>
                        <a:pt x="2424656" y="6163502"/>
                      </a:cubicBezTo>
                      <a:cubicBezTo>
                        <a:pt x="2427172" y="6156462"/>
                        <a:pt x="2429020" y="6143890"/>
                        <a:pt x="2414788" y="6146745"/>
                      </a:cubicBezTo>
                      <a:cubicBezTo>
                        <a:pt x="2399720" y="6151949"/>
                        <a:pt x="2393612" y="6143152"/>
                        <a:pt x="2385166" y="6133518"/>
                      </a:cubicBezTo>
                      <a:cubicBezTo>
                        <a:pt x="2372116" y="6118271"/>
                        <a:pt x="2350682" y="6126494"/>
                        <a:pt x="2336710" y="6117533"/>
                      </a:cubicBezTo>
                      <a:cubicBezTo>
                        <a:pt x="2315374" y="6103297"/>
                        <a:pt x="2302658" y="6090815"/>
                        <a:pt x="2277702" y="6116304"/>
                      </a:cubicBezTo>
                      <a:cubicBezTo>
                        <a:pt x="2261202" y="6132905"/>
                        <a:pt x="2211994" y="6115328"/>
                        <a:pt x="2198698" y="6093378"/>
                      </a:cubicBezTo>
                      <a:cubicBezTo>
                        <a:pt x="2192926" y="6087347"/>
                        <a:pt x="2190336" y="6079805"/>
                        <a:pt x="2181294" y="6079223"/>
                      </a:cubicBezTo>
                      <a:cubicBezTo>
                        <a:pt x="2152166" y="6079402"/>
                        <a:pt x="2142386" y="6058708"/>
                        <a:pt x="2129088" y="6036758"/>
                      </a:cubicBezTo>
                      <a:cubicBezTo>
                        <a:pt x="2119972" y="6021592"/>
                        <a:pt x="2111278" y="6005255"/>
                        <a:pt x="2102162" y="5990089"/>
                      </a:cubicBezTo>
                      <a:cubicBezTo>
                        <a:pt x="2092628" y="5976097"/>
                        <a:pt x="2078322" y="5964372"/>
                        <a:pt x="2057642" y="5974187"/>
                      </a:cubicBezTo>
                      <a:cubicBezTo>
                        <a:pt x="2039724" y="5983666"/>
                        <a:pt x="2023654" y="5980572"/>
                        <a:pt x="2008264" y="5964490"/>
                      </a:cubicBezTo>
                      <a:cubicBezTo>
                        <a:pt x="1983916" y="5943884"/>
                        <a:pt x="1953542" y="5929063"/>
                        <a:pt x="1936482" y="5899152"/>
                      </a:cubicBezTo>
                      <a:cubicBezTo>
                        <a:pt x="1930796" y="5889182"/>
                        <a:pt x="1924690" y="5880385"/>
                        <a:pt x="1928882" y="5868650"/>
                      </a:cubicBezTo>
                      <a:cubicBezTo>
                        <a:pt x="1946724" y="5844590"/>
                        <a:pt x="1964146" y="5821702"/>
                        <a:pt x="1979646" y="5796804"/>
                      </a:cubicBezTo>
                      <a:cubicBezTo>
                        <a:pt x="1990618" y="5780876"/>
                        <a:pt x="1999670" y="5762937"/>
                        <a:pt x="1982772" y="5743669"/>
                      </a:cubicBezTo>
                      <a:cubicBezTo>
                        <a:pt x="1969722" y="5728422"/>
                        <a:pt x="1959092" y="5728596"/>
                        <a:pt x="1945442" y="5740921"/>
                      </a:cubicBezTo>
                      <a:lnTo>
                        <a:pt x="1954662" y="5715104"/>
                      </a:lnTo>
                      <a:lnTo>
                        <a:pt x="1961216" y="5709775"/>
                      </a:lnTo>
                      <a:lnTo>
                        <a:pt x="1955818" y="5712154"/>
                      </a:lnTo>
                      <a:cubicBezTo>
                        <a:pt x="1953966" y="5700864"/>
                        <a:pt x="1954610" y="5692653"/>
                        <a:pt x="1958756" y="5689289"/>
                      </a:cubicBezTo>
                      <a:cubicBezTo>
                        <a:pt x="1962898" y="5685923"/>
                        <a:pt x="1970544" y="5687404"/>
                        <a:pt x="1982694" y="5695496"/>
                      </a:cubicBezTo>
                      <a:cubicBezTo>
                        <a:pt x="1994662" y="5702272"/>
                        <a:pt x="2010956" y="5700588"/>
                        <a:pt x="2017434" y="5715407"/>
                      </a:cubicBezTo>
                      <a:lnTo>
                        <a:pt x="2005474" y="5711499"/>
                      </a:lnTo>
                      <a:lnTo>
                        <a:pt x="2017188" y="5717589"/>
                      </a:lnTo>
                      <a:lnTo>
                        <a:pt x="2020512" y="5718777"/>
                      </a:lnTo>
                      <a:lnTo>
                        <a:pt x="2033348" y="5711105"/>
                      </a:lnTo>
                      <a:cubicBezTo>
                        <a:pt x="2038282" y="5710720"/>
                        <a:pt x="2043484" y="5711916"/>
                        <a:pt x="2048598" y="5712419"/>
                      </a:cubicBezTo>
                      <a:lnTo>
                        <a:pt x="2056796" y="5715214"/>
                      </a:lnTo>
                      <a:lnTo>
                        <a:pt x="2062268" y="5710844"/>
                      </a:lnTo>
                      <a:cubicBezTo>
                        <a:pt x="2065490" y="5710058"/>
                        <a:pt x="2068722" y="5710757"/>
                        <a:pt x="2071966" y="5712067"/>
                      </a:cubicBezTo>
                      <a:lnTo>
                        <a:pt x="2084194" y="5717190"/>
                      </a:lnTo>
                      <a:lnTo>
                        <a:pt x="2089520" y="5716457"/>
                      </a:lnTo>
                      <a:cubicBezTo>
                        <a:pt x="2108972" y="5710180"/>
                        <a:pt x="2122302" y="5695104"/>
                        <a:pt x="2137556" y="5682040"/>
                      </a:cubicBezTo>
                      <a:cubicBezTo>
                        <a:pt x="2148036" y="5671236"/>
                        <a:pt x="2160444" y="5662444"/>
                        <a:pt x="2177382" y="5663203"/>
                      </a:cubicBezTo>
                      <a:cubicBezTo>
                        <a:pt x="2197088" y="5663630"/>
                        <a:pt x="2211596" y="5667490"/>
                        <a:pt x="2210680" y="5692289"/>
                      </a:cubicBezTo>
                      <a:cubicBezTo>
                        <a:pt x="2211446" y="5730914"/>
                        <a:pt x="2246750" y="5739556"/>
                        <a:pt x="2270486" y="5754647"/>
                      </a:cubicBezTo>
                      <a:cubicBezTo>
                        <a:pt x="2291872" y="5768898"/>
                        <a:pt x="2312746" y="5751228"/>
                        <a:pt x="2327668" y="5735399"/>
                      </a:cubicBezTo>
                      <a:cubicBezTo>
                        <a:pt x="2349380" y="5715382"/>
                        <a:pt x="2370254" y="5697712"/>
                        <a:pt x="2401782" y="5698394"/>
                      </a:cubicBezTo>
                      <a:lnTo>
                        <a:pt x="2404622" y="5699107"/>
                      </a:lnTo>
                      <a:lnTo>
                        <a:pt x="2443996" y="5682301"/>
                      </a:lnTo>
                      <a:cubicBezTo>
                        <a:pt x="2455042" y="5675263"/>
                        <a:pt x="2466428" y="5675553"/>
                        <a:pt x="2477832" y="5678082"/>
                      </a:cubicBezTo>
                      <a:lnTo>
                        <a:pt x="2508486" y="5686398"/>
                      </a:lnTo>
                      <a:lnTo>
                        <a:pt x="2512046" y="5686203"/>
                      </a:lnTo>
                      <a:cubicBezTo>
                        <a:pt x="2537120" y="5693837"/>
                        <a:pt x="2562190" y="5682954"/>
                        <a:pt x="2587346" y="5686650"/>
                      </a:cubicBezTo>
                      <a:cubicBezTo>
                        <a:pt x="2601688" y="5698385"/>
                        <a:pt x="2616868" y="5707775"/>
                        <a:pt x="2635820" y="5706609"/>
                      </a:cubicBezTo>
                      <a:cubicBezTo>
                        <a:pt x="2660138" y="5712650"/>
                        <a:pt x="2672050" y="5727486"/>
                        <a:pt x="2672310" y="5752705"/>
                      </a:cubicBezTo>
                      <a:cubicBezTo>
                        <a:pt x="2671476" y="5773566"/>
                        <a:pt x="2667876" y="5794762"/>
                        <a:pt x="2654130" y="5811011"/>
                      </a:cubicBezTo>
                      <a:cubicBezTo>
                        <a:pt x="2648304" y="5816204"/>
                        <a:pt x="2644532" y="5822130"/>
                        <a:pt x="2641788" y="5828423"/>
                      </a:cubicBezTo>
                      <a:lnTo>
                        <a:pt x="2636628" y="5844809"/>
                      </a:lnTo>
                      <a:lnTo>
                        <a:pt x="2654428" y="5857325"/>
                      </a:lnTo>
                      <a:cubicBezTo>
                        <a:pt x="2678632" y="5873544"/>
                        <a:pt x="2704276" y="5885206"/>
                        <a:pt x="2737268" y="5867952"/>
                      </a:cubicBezTo>
                      <a:cubicBezTo>
                        <a:pt x="2742064" y="5865659"/>
                        <a:pt x="2754236" y="5868672"/>
                        <a:pt x="2757666" y="5873903"/>
                      </a:cubicBezTo>
                      <a:cubicBezTo>
                        <a:pt x="2773928" y="5887722"/>
                        <a:pt x="2784268" y="5884740"/>
                        <a:pt x="2796488" y="5869077"/>
                      </a:cubicBezTo>
                      <a:cubicBezTo>
                        <a:pt x="2807110" y="5854179"/>
                        <a:pt x="2817166" y="5863112"/>
                        <a:pt x="2818060" y="5875448"/>
                      </a:cubicBezTo>
                      <a:cubicBezTo>
                        <a:pt x="2822950" y="5902562"/>
                        <a:pt x="2853736" y="5920234"/>
                        <a:pt x="2841564" y="5950600"/>
                      </a:cubicBezTo>
                      <a:cubicBezTo>
                        <a:pt x="2839872" y="5955336"/>
                        <a:pt x="2843960" y="5966143"/>
                        <a:pt x="2848754" y="5963850"/>
                      </a:cubicBezTo>
                      <a:cubicBezTo>
                        <a:pt x="2879304" y="5941383"/>
                        <a:pt x="2895000" y="5979034"/>
                        <a:pt x="2920288" y="5978720"/>
                      </a:cubicBezTo>
                      <a:cubicBezTo>
                        <a:pt x="2928854" y="5979777"/>
                        <a:pt x="2938450" y="5984205"/>
                        <a:pt x="2941920" y="5977622"/>
                      </a:cubicBezTo>
                      <a:lnTo>
                        <a:pt x="2942104" y="5975903"/>
                      </a:lnTo>
                      <a:lnTo>
                        <a:pt x="2940872" y="5975589"/>
                      </a:lnTo>
                      <a:cubicBezTo>
                        <a:pt x="2935840" y="5971146"/>
                        <a:pt x="2933994" y="5965197"/>
                        <a:pt x="2935332" y="5957740"/>
                      </a:cubicBezTo>
                      <a:cubicBezTo>
                        <a:pt x="2966344" y="5907984"/>
                        <a:pt x="2921058" y="5886518"/>
                        <a:pt x="2896396" y="5859195"/>
                      </a:cubicBezTo>
                      <a:cubicBezTo>
                        <a:pt x="2851026" y="5841667"/>
                        <a:pt x="2817138" y="5803113"/>
                        <a:pt x="2772188" y="5784413"/>
                      </a:cubicBezTo>
                      <a:cubicBezTo>
                        <a:pt x="2767490" y="5782735"/>
                        <a:pt x="2761284" y="5777873"/>
                        <a:pt x="2761788" y="5772762"/>
                      </a:cubicBezTo>
                      <a:cubicBezTo>
                        <a:pt x="2758508" y="5741174"/>
                        <a:pt x="2734270" y="5731195"/>
                        <a:pt x="2709696" y="5718451"/>
                      </a:cubicBezTo>
                      <a:cubicBezTo>
                        <a:pt x="2694936" y="5707888"/>
                        <a:pt x="2680594" y="5696153"/>
                        <a:pt x="2668684" y="5681319"/>
                      </a:cubicBezTo>
                      <a:cubicBezTo>
                        <a:pt x="2644524" y="5648885"/>
                        <a:pt x="2619944" y="5617624"/>
                        <a:pt x="2584050" y="5599514"/>
                      </a:cubicBezTo>
                      <a:cubicBezTo>
                        <a:pt x="2570800" y="5592135"/>
                        <a:pt x="2558386" y="5582411"/>
                        <a:pt x="2560310" y="5565906"/>
                      </a:cubicBezTo>
                      <a:cubicBezTo>
                        <a:pt x="2563072" y="5547056"/>
                        <a:pt x="2581940" y="5549828"/>
                        <a:pt x="2593844" y="5546146"/>
                      </a:cubicBezTo>
                      <a:cubicBezTo>
                        <a:pt x="2612124" y="5539451"/>
                        <a:pt x="2631830" y="5539877"/>
                        <a:pt x="2649688" y="5534353"/>
                      </a:cubicBezTo>
                      <a:cubicBezTo>
                        <a:pt x="2651700" y="5532428"/>
                        <a:pt x="2654466" y="5532093"/>
                        <a:pt x="2655642" y="5532513"/>
                      </a:cubicBezTo>
                      <a:cubicBezTo>
                        <a:pt x="2680970" y="5546850"/>
                        <a:pt x="2703028" y="5566631"/>
                        <a:pt x="2732462" y="5573177"/>
                      </a:cubicBezTo>
                      <a:cubicBezTo>
                        <a:pt x="2743448" y="5575779"/>
                        <a:pt x="2734062" y="5590940"/>
                        <a:pt x="2723664" y="5597806"/>
                      </a:cubicBezTo>
                      <a:cubicBezTo>
                        <a:pt x="2691304" y="5617987"/>
                        <a:pt x="2689468" y="5649069"/>
                        <a:pt x="2719410" y="5669021"/>
                      </a:cubicBezTo>
                      <a:cubicBezTo>
                        <a:pt x="2734170" y="5679584"/>
                        <a:pt x="2742980" y="5691987"/>
                        <a:pt x="2756146" y="5703303"/>
                      </a:cubicBezTo>
                      <a:cubicBezTo>
                        <a:pt x="2763528" y="5708584"/>
                        <a:pt x="2774094" y="5712358"/>
                        <a:pt x="2773252" y="5696187"/>
                      </a:cubicBezTo>
                      <a:cubicBezTo>
                        <a:pt x="2771234" y="5679598"/>
                        <a:pt x="2775252" y="5657229"/>
                        <a:pt x="2762084" y="5645912"/>
                      </a:cubicBezTo>
                      <a:cubicBezTo>
                        <a:pt x="2729122" y="5619592"/>
                        <a:pt x="2748734" y="5586923"/>
                        <a:pt x="2747804" y="5556174"/>
                      </a:cubicBezTo>
                      <a:cubicBezTo>
                        <a:pt x="2747124" y="5532128"/>
                        <a:pt x="2764730" y="5519903"/>
                        <a:pt x="2788630" y="5527116"/>
                      </a:cubicBezTo>
                      <a:cubicBezTo>
                        <a:pt x="2820330" y="5538440"/>
                        <a:pt x="2838608" y="5531743"/>
                        <a:pt x="2856628" y="5499829"/>
                      </a:cubicBezTo>
                      <a:cubicBezTo>
                        <a:pt x="2881266" y="5453086"/>
                        <a:pt x="2913368" y="5407687"/>
                        <a:pt x="2942286" y="5363795"/>
                      </a:cubicBezTo>
                      <a:cubicBezTo>
                        <a:pt x="2964664" y="5330793"/>
                        <a:pt x="3001810" y="5326869"/>
                        <a:pt x="3036106" y="5327217"/>
                      </a:cubicBezTo>
                      <a:cubicBezTo>
                        <a:pt x="3070402" y="5327565"/>
                        <a:pt x="3104616" y="5331851"/>
                        <a:pt x="3138828" y="5336137"/>
                      </a:cubicBezTo>
                      <a:cubicBezTo>
                        <a:pt x="3164404" y="5338660"/>
                        <a:pt x="3179084" y="5353161"/>
                        <a:pt x="3187224" y="5378550"/>
                      </a:cubicBezTo>
                      <a:cubicBezTo>
                        <a:pt x="3203088" y="5430502"/>
                        <a:pt x="3214592" y="5483542"/>
                        <a:pt x="3205552" y="5538501"/>
                      </a:cubicBezTo>
                      <a:cubicBezTo>
                        <a:pt x="3204550" y="5548722"/>
                        <a:pt x="3205722" y="5549142"/>
                        <a:pt x="3220064" y="5560877"/>
                      </a:cubicBezTo>
                      <a:cubicBezTo>
                        <a:pt x="3213940" y="5552077"/>
                        <a:pt x="3206224" y="5544032"/>
                        <a:pt x="3206890" y="5531045"/>
                      </a:cubicBezTo>
                      <a:cubicBezTo>
                        <a:pt x="3206384" y="5517639"/>
                        <a:pt x="3213676" y="5508342"/>
                        <a:pt x="3224072" y="5501475"/>
                      </a:cubicBezTo>
                      <a:cubicBezTo>
                        <a:pt x="3232456" y="5496536"/>
                        <a:pt x="3239330" y="5488411"/>
                        <a:pt x="3237986" y="5477352"/>
                      </a:cubicBezTo>
                      <a:cubicBezTo>
                        <a:pt x="3236214" y="5448947"/>
                        <a:pt x="3260694" y="5428597"/>
                        <a:pt x="3259344" y="5399021"/>
                      </a:cubicBezTo>
                      <a:cubicBezTo>
                        <a:pt x="3258920" y="5381677"/>
                        <a:pt x="3280300" y="5377412"/>
                        <a:pt x="3295564" y="5382864"/>
                      </a:cubicBezTo>
                      <a:cubicBezTo>
                        <a:pt x="3306548" y="5385465"/>
                        <a:pt x="3315942" y="5388820"/>
                        <a:pt x="3326756" y="5380781"/>
                      </a:cubicBezTo>
                      <a:cubicBezTo>
                        <a:pt x="3341176" y="5370062"/>
                        <a:pt x="3355932" y="5362108"/>
                        <a:pt x="3332618" y="5345845"/>
                      </a:cubicBezTo>
                      <a:cubicBezTo>
                        <a:pt x="3320958" y="5337714"/>
                        <a:pt x="3317264" y="5325815"/>
                        <a:pt x="3325396" y="5314173"/>
                      </a:cubicBezTo>
                      <a:cubicBezTo>
                        <a:pt x="3339982" y="5295577"/>
                        <a:pt x="3322192" y="5260130"/>
                        <a:pt x="3361268" y="5258218"/>
                      </a:cubicBezTo>
                      <a:cubicBezTo>
                        <a:pt x="3352460" y="5245814"/>
                        <a:pt x="3331244" y="5242204"/>
                        <a:pt x="3341468" y="5224696"/>
                      </a:cubicBezTo>
                      <a:cubicBezTo>
                        <a:pt x="3349264" y="5210288"/>
                        <a:pt x="3361588" y="5205433"/>
                        <a:pt x="3376598" y="5204182"/>
                      </a:cubicBezTo>
                      <a:cubicBezTo>
                        <a:pt x="3396722" y="5203436"/>
                        <a:pt x="3413076" y="5213245"/>
                        <a:pt x="3431944" y="5216017"/>
                      </a:cubicBezTo>
                      <a:cubicBezTo>
                        <a:pt x="3442174" y="5217026"/>
                        <a:pt x="3456264" y="5222058"/>
                        <a:pt x="3459360" y="5205973"/>
                      </a:cubicBezTo>
                      <a:cubicBezTo>
                        <a:pt x="3460866" y="5190641"/>
                        <a:pt x="3449462" y="5189213"/>
                        <a:pt x="3436464" y="5188537"/>
                      </a:cubicBezTo>
                      <a:cubicBezTo>
                        <a:pt x="3424222" y="5189454"/>
                        <a:pt x="3411306" y="5184841"/>
                        <a:pt x="3412812" y="5169509"/>
                      </a:cubicBezTo>
                      <a:cubicBezTo>
                        <a:pt x="3413898" y="5155350"/>
                        <a:pt x="3427060" y="5148150"/>
                        <a:pt x="3439640" y="5149998"/>
                      </a:cubicBezTo>
                      <a:cubicBezTo>
                        <a:pt x="3467900" y="5156125"/>
                        <a:pt x="3493640" y="5150772"/>
                        <a:pt x="3519128" y="5138717"/>
                      </a:cubicBezTo>
                      <a:cubicBezTo>
                        <a:pt x="3539838" y="5128922"/>
                        <a:pt x="3548062" y="5150374"/>
                        <a:pt x="3563496" y="5166466"/>
                      </a:cubicBezTo>
                      <a:cubicBezTo>
                        <a:pt x="3564828" y="5140493"/>
                        <a:pt x="3561554" y="5127422"/>
                        <a:pt x="3536732" y="5126491"/>
                      </a:cubicBezTo>
                      <a:cubicBezTo>
                        <a:pt x="3530446" y="5125567"/>
                        <a:pt x="3523736" y="5125816"/>
                        <a:pt x="3516692" y="5123300"/>
                      </a:cubicBezTo>
                      <a:cubicBezTo>
                        <a:pt x="3508892" y="5119191"/>
                        <a:pt x="3500336" y="5113490"/>
                        <a:pt x="3500504" y="5105616"/>
                      </a:cubicBezTo>
                      <a:cubicBezTo>
                        <a:pt x="3497224" y="5074028"/>
                        <a:pt x="3529170" y="5073536"/>
                        <a:pt x="3544848" y="5059299"/>
                      </a:cubicBezTo>
                      <a:cubicBezTo>
                        <a:pt x="3555326" y="5048495"/>
                        <a:pt x="3569078" y="5050762"/>
                        <a:pt x="3578642" y="5064758"/>
                      </a:cubicBezTo>
                      <a:cubicBezTo>
                        <a:pt x="3581662" y="5071127"/>
                        <a:pt x="3583508" y="5077075"/>
                        <a:pt x="3588122" y="5082692"/>
                      </a:cubicBezTo>
                      <a:cubicBezTo>
                        <a:pt x="3611526" y="5113532"/>
                        <a:pt x="3650100" y="5116731"/>
                        <a:pt x="3674410" y="5085740"/>
                      </a:cubicBezTo>
                      <a:cubicBezTo>
                        <a:pt x="3690586" y="5066392"/>
                        <a:pt x="3706268" y="5070671"/>
                        <a:pt x="3722122" y="5085591"/>
                      </a:cubicBezTo>
                      <a:cubicBezTo>
                        <a:pt x="3748038" y="5109395"/>
                        <a:pt x="3749632" y="5108641"/>
                        <a:pt x="3775126" y="5115102"/>
                      </a:cubicBezTo>
                      <a:cubicBezTo>
                        <a:pt x="3778896" y="5104548"/>
                        <a:pt x="3770760" y="5097674"/>
                        <a:pt x="3768156" y="5090132"/>
                      </a:cubicBezTo>
                      <a:cubicBezTo>
                        <a:pt x="3757414" y="5057201"/>
                        <a:pt x="3765622" y="5023104"/>
                        <a:pt x="3791694" y="5002000"/>
                      </a:cubicBezTo>
                      <a:cubicBezTo>
                        <a:pt x="3808126" y="4989355"/>
                        <a:pt x="3806026" y="4976703"/>
                        <a:pt x="3802416" y="4960865"/>
                      </a:cubicBezTo>
                      <a:cubicBezTo>
                        <a:pt x="3798806" y="4945029"/>
                        <a:pt x="3790334" y="4935391"/>
                        <a:pt x="3773394" y="4934631"/>
                      </a:cubicBezTo>
                      <a:cubicBezTo>
                        <a:pt x="3767106" y="4933706"/>
                        <a:pt x="3762746" y="4934794"/>
                        <a:pt x="3756874" y="4932697"/>
                      </a:cubicBezTo>
                      <a:cubicBezTo>
                        <a:pt x="3741948" y="4930011"/>
                        <a:pt x="3733058" y="4921545"/>
                        <a:pt x="3730622" y="4906128"/>
                      </a:cubicBezTo>
                      <a:cubicBezTo>
                        <a:pt x="3728102" y="4894649"/>
                        <a:pt x="3734976" y="4886523"/>
                        <a:pt x="3744198" y="4879238"/>
                      </a:cubicBezTo>
                      <a:cubicBezTo>
                        <a:pt x="3753000" y="4873124"/>
                        <a:pt x="3767674" y="4869109"/>
                        <a:pt x="3767922" y="4857295"/>
                      </a:cubicBezTo>
                      <a:cubicBezTo>
                        <a:pt x="3772942" y="4824705"/>
                        <a:pt x="3789964" y="4821527"/>
                        <a:pt x="3817806" y="4828827"/>
                      </a:cubicBezTo>
                      <a:cubicBezTo>
                        <a:pt x="3839776" y="4834031"/>
                        <a:pt x="3856964" y="4822977"/>
                        <a:pt x="3875744" y="4811171"/>
                      </a:cubicBezTo>
                      <a:cubicBezTo>
                        <a:pt x="3887732" y="4803551"/>
                        <a:pt x="3890244" y="4796514"/>
                        <a:pt x="3881438" y="4784111"/>
                      </a:cubicBezTo>
                      <a:cubicBezTo>
                        <a:pt x="3867596" y="4767265"/>
                        <a:pt x="3868008" y="4747576"/>
                        <a:pt x="3871190" y="4727552"/>
                      </a:cubicBezTo>
                      <a:cubicBezTo>
                        <a:pt x="3873952" y="4708702"/>
                        <a:pt x="3871516" y="4693284"/>
                        <a:pt x="3850966" y="4676687"/>
                      </a:cubicBezTo>
                      <a:cubicBezTo>
                        <a:pt x="3861802" y="4742714"/>
                        <a:pt x="3815024" y="4773613"/>
                        <a:pt x="3784594" y="4814321"/>
                      </a:cubicBezTo>
                      <a:cubicBezTo>
                        <a:pt x="3778058" y="4825211"/>
                        <a:pt x="3767916" y="4838779"/>
                        <a:pt x="3752736" y="4829389"/>
                      </a:cubicBezTo>
                      <a:cubicBezTo>
                        <a:pt x="3739150" y="4819247"/>
                        <a:pt x="3748118" y="4805258"/>
                        <a:pt x="3757002" y="4795207"/>
                      </a:cubicBezTo>
                      <a:cubicBezTo>
                        <a:pt x="3775276" y="4769995"/>
                        <a:pt x="3771912" y="4742344"/>
                        <a:pt x="3768130" y="4715867"/>
                      </a:cubicBezTo>
                      <a:cubicBezTo>
                        <a:pt x="3761572" y="4652692"/>
                        <a:pt x="3773390" y="4634431"/>
                        <a:pt x="3832500" y="4617194"/>
                      </a:cubicBezTo>
                      <a:cubicBezTo>
                        <a:pt x="3859836" y="4611088"/>
                        <a:pt x="3874002" y="4593666"/>
                        <a:pt x="3875754" y="4566521"/>
                      </a:cubicBezTo>
                      <a:cubicBezTo>
                        <a:pt x="3877254" y="4532673"/>
                        <a:pt x="3881102" y="4499662"/>
                        <a:pt x="3893168" y="4469588"/>
                      </a:cubicBezTo>
                      <a:cubicBezTo>
                        <a:pt x="3897356" y="4457860"/>
                        <a:pt x="3898024" y="4444874"/>
                        <a:pt x="3895506" y="4433395"/>
                      </a:cubicBezTo>
                      <a:cubicBezTo>
                        <a:pt x="3888538" y="4408424"/>
                        <a:pt x="3886686" y="4383958"/>
                        <a:pt x="3895482" y="4359329"/>
                      </a:cubicBezTo>
                      <a:cubicBezTo>
                        <a:pt x="3899672" y="4347601"/>
                        <a:pt x="3897992" y="4333776"/>
                        <a:pt x="3889518" y="4324137"/>
                      </a:cubicBezTo>
                      <a:cubicBezTo>
                        <a:pt x="3871484" y="4300504"/>
                        <a:pt x="3856716" y="4271425"/>
                        <a:pt x="3830298" y="4252731"/>
                      </a:cubicBezTo>
                      <a:cubicBezTo>
                        <a:pt x="3821826" y="4243092"/>
                        <a:pt x="3812180" y="4233035"/>
                        <a:pt x="3810080" y="4220383"/>
                      </a:cubicBezTo>
                      <a:cubicBezTo>
                        <a:pt x="3801094" y="4178822"/>
                        <a:pt x="3773750" y="4147896"/>
                        <a:pt x="3746406" y="4116969"/>
                      </a:cubicBezTo>
                      <a:cubicBezTo>
                        <a:pt x="3726776" y="4094088"/>
                        <a:pt x="3726854" y="4071634"/>
                        <a:pt x="3736070" y="4045832"/>
                      </a:cubicBezTo>
                      <a:cubicBezTo>
                        <a:pt x="3748054" y="4019697"/>
                        <a:pt x="3770946" y="4018616"/>
                        <a:pt x="3794172" y="4020300"/>
                      </a:cubicBezTo>
                      <a:cubicBezTo>
                        <a:pt x="3808344" y="4021395"/>
                        <a:pt x="3823690" y="4022908"/>
                        <a:pt x="3836434" y="4016880"/>
                      </a:cubicBezTo>
                      <a:cubicBezTo>
                        <a:pt x="3845992" y="4012360"/>
                        <a:pt x="3858734" y="4006332"/>
                        <a:pt x="3854624" y="3995606"/>
                      </a:cubicBezTo>
                      <a:cubicBezTo>
                        <a:pt x="3841950" y="3960663"/>
                        <a:pt x="3870372" y="3940398"/>
                        <a:pt x="3883110" y="3915854"/>
                      </a:cubicBezTo>
                      <a:cubicBezTo>
                        <a:pt x="3888474" y="3904546"/>
                        <a:pt x="3902892" y="3893826"/>
                        <a:pt x="3884190" y="3883178"/>
                      </a:cubicBezTo>
                      <a:cubicBezTo>
                        <a:pt x="3865906" y="3871358"/>
                        <a:pt x="3856938" y="3885347"/>
                        <a:pt x="3849900" y="3901347"/>
                      </a:cubicBezTo>
                      <a:cubicBezTo>
                        <a:pt x="3836160" y="3936113"/>
                        <a:pt x="3809076" y="3948921"/>
                        <a:pt x="3778216" y="3935253"/>
                      </a:cubicBezTo>
                      <a:cubicBezTo>
                        <a:pt x="3761442" y="3926616"/>
                        <a:pt x="3752216" y="3915386"/>
                        <a:pt x="3768312" y="3899976"/>
                      </a:cubicBezTo>
                      <a:cubicBezTo>
                        <a:pt x="3779544" y="3890764"/>
                        <a:pt x="3779710" y="3882888"/>
                        <a:pt x="3770064" y="3872830"/>
                      </a:cubicBezTo>
                      <a:cubicBezTo>
                        <a:pt x="3769308" y="3871238"/>
                        <a:pt x="3766204" y="3868808"/>
                        <a:pt x="3766624" y="3867634"/>
                      </a:cubicBezTo>
                      <a:cubicBezTo>
                        <a:pt x="3773658" y="3833118"/>
                        <a:pt x="3753858" y="3799596"/>
                        <a:pt x="3767182" y="3766005"/>
                      </a:cubicBezTo>
                      <a:cubicBezTo>
                        <a:pt x="3769696" y="3758967"/>
                        <a:pt x="3771790" y="3753103"/>
                        <a:pt x="3773886" y="3747239"/>
                      </a:cubicBezTo>
                      <a:cubicBezTo>
                        <a:pt x="3778652" y="3707946"/>
                        <a:pt x="3779826" y="3708365"/>
                        <a:pt x="3812954" y="3726810"/>
                      </a:cubicBezTo>
                      <a:cubicBezTo>
                        <a:pt x="3862854" y="3753891"/>
                        <a:pt x="3909822" y="3789183"/>
                        <a:pt x="3968774" y="3798337"/>
                      </a:cubicBezTo>
                      <a:cubicBezTo>
                        <a:pt x="3978584" y="3800520"/>
                        <a:pt x="3985126" y="3808146"/>
                        <a:pt x="3987646" y="3819625"/>
                      </a:cubicBezTo>
                      <a:cubicBezTo>
                        <a:pt x="3989074" y="3826747"/>
                        <a:pt x="3991594" y="3838227"/>
                        <a:pt x="4003500" y="3834545"/>
                      </a:cubicBezTo>
                      <a:cubicBezTo>
                        <a:pt x="4013392" y="3832789"/>
                        <a:pt x="4018674" y="3825419"/>
                        <a:pt x="4020432" y="3816789"/>
                      </a:cubicBezTo>
                      <a:cubicBezTo>
                        <a:pt x="4023784" y="3807407"/>
                        <a:pt x="4022438" y="3796347"/>
                        <a:pt x="4025370" y="3788137"/>
                      </a:cubicBezTo>
                      <a:cubicBezTo>
                        <a:pt x="4034252" y="3759569"/>
                        <a:pt x="4053704" y="3753293"/>
                        <a:pt x="4076180" y="3771902"/>
                      </a:cubicBezTo>
                      <a:cubicBezTo>
                        <a:pt x="4095894" y="3790845"/>
                        <a:pt x="4122394" y="3805601"/>
                        <a:pt x="4141266" y="3826889"/>
                      </a:cubicBezTo>
                      <a:cubicBezTo>
                        <a:pt x="4159804" y="3845413"/>
                        <a:pt x="4176324" y="3847345"/>
                        <a:pt x="4194850" y="3828836"/>
                      </a:cubicBezTo>
                      <a:cubicBezTo>
                        <a:pt x="4210946" y="3813426"/>
                        <a:pt x="4227376" y="3800781"/>
                        <a:pt x="4246492" y="3791739"/>
                      </a:cubicBezTo>
                      <a:cubicBezTo>
                        <a:pt x="4255632" y="3788391"/>
                        <a:pt x="4263680" y="3780686"/>
                        <a:pt x="4268204" y="3771723"/>
                      </a:cubicBezTo>
                      <a:cubicBezTo>
                        <a:pt x="4286308" y="3735870"/>
                        <a:pt x="4312460" y="3710828"/>
                        <a:pt x="4360174" y="3710679"/>
                      </a:cubicBezTo>
                      <a:cubicBezTo>
                        <a:pt x="4350358" y="3689981"/>
                        <a:pt x="4334172" y="3690812"/>
                        <a:pt x="4319582" y="3690891"/>
                      </a:cubicBezTo>
                      <a:cubicBezTo>
                        <a:pt x="4302980" y="3692895"/>
                        <a:pt x="4287716" y="3687443"/>
                        <a:pt x="4274968" y="3674955"/>
                      </a:cubicBezTo>
                      <a:cubicBezTo>
                        <a:pt x="4259198" y="3656098"/>
                        <a:pt x="4234880" y="3650055"/>
                        <a:pt x="4212324" y="3653901"/>
                      </a:cubicBezTo>
                      <a:cubicBezTo>
                        <a:pt x="4186582" y="3659253"/>
                        <a:pt x="4164948" y="3656816"/>
                        <a:pt x="4141798" y="3632677"/>
                      </a:cubicBezTo>
                      <a:cubicBezTo>
                        <a:pt x="4140128" y="3655885"/>
                        <a:pt x="4149774" y="3665942"/>
                        <a:pt x="4159838" y="3674828"/>
                      </a:cubicBezTo>
                      <a:cubicBezTo>
                        <a:pt x="4183826" y="3696620"/>
                        <a:pt x="4184422" y="3724604"/>
                        <a:pt x="4178728" y="3751665"/>
                      </a:cubicBezTo>
                      <a:cubicBezTo>
                        <a:pt x="4172868" y="3786601"/>
                        <a:pt x="4136312" y="3799992"/>
                        <a:pt x="4104778" y="3780794"/>
                      </a:cubicBezTo>
                      <a:cubicBezTo>
                        <a:pt x="4084146" y="3768135"/>
                        <a:pt x="4069552" y="3749697"/>
                        <a:pt x="4044058" y="3743236"/>
                      </a:cubicBezTo>
                      <a:cubicBezTo>
                        <a:pt x="4025610" y="3739291"/>
                        <a:pt x="4028706" y="3723205"/>
                        <a:pt x="4043546" y="3711314"/>
                      </a:cubicBezTo>
                      <a:cubicBezTo>
                        <a:pt x="4077664" y="3682505"/>
                        <a:pt x="4083860" y="3650334"/>
                        <a:pt x="4062970" y="3612455"/>
                      </a:cubicBezTo>
                      <a:cubicBezTo>
                        <a:pt x="4046274" y="3581365"/>
                        <a:pt x="4041566" y="3542655"/>
                        <a:pt x="4004078" y="3525297"/>
                      </a:cubicBezTo>
                      <a:cubicBezTo>
                        <a:pt x="3992758" y="3519931"/>
                        <a:pt x="3993088" y="3504180"/>
                        <a:pt x="3993336" y="3492366"/>
                      </a:cubicBezTo>
                      <a:cubicBezTo>
                        <a:pt x="3993242" y="3459271"/>
                        <a:pt x="3987952" y="3429610"/>
                        <a:pt x="3970836" y="3399692"/>
                      </a:cubicBezTo>
                      <a:cubicBezTo>
                        <a:pt x="3953722" y="3369775"/>
                        <a:pt x="3970566" y="3337440"/>
                        <a:pt x="3975926" y="3307615"/>
                      </a:cubicBezTo>
                      <a:cubicBezTo>
                        <a:pt x="3979690" y="3278544"/>
                        <a:pt x="3978598" y="3274186"/>
                        <a:pt x="3949754" y="3277108"/>
                      </a:cubicBezTo>
                      <a:cubicBezTo>
                        <a:pt x="3919736" y="3279610"/>
                        <a:pt x="3907658" y="3272652"/>
                        <a:pt x="3905132" y="3242655"/>
                      </a:cubicBezTo>
                      <a:cubicBezTo>
                        <a:pt x="3899082" y="3192886"/>
                        <a:pt x="3887914" y="3142611"/>
                        <a:pt x="3911380" y="3095449"/>
                      </a:cubicBezTo>
                      <a:cubicBezTo>
                        <a:pt x="3918336" y="3083387"/>
                        <a:pt x="3913468" y="3071068"/>
                        <a:pt x="3907008" y="3059503"/>
                      </a:cubicBezTo>
                      <a:cubicBezTo>
                        <a:pt x="3894424" y="3039139"/>
                        <a:pt x="3895592" y="3021042"/>
                        <a:pt x="3911352" y="3002867"/>
                      </a:cubicBezTo>
                      <a:cubicBezTo>
                        <a:pt x="3926356" y="2983099"/>
                        <a:pt x="3935488" y="2961235"/>
                        <a:pt x="3935230" y="2936016"/>
                      </a:cubicBezTo>
                      <a:cubicBezTo>
                        <a:pt x="3934558" y="2930486"/>
                        <a:pt x="3933884" y="2924956"/>
                        <a:pt x="3935898" y="2923030"/>
                      </a:cubicBezTo>
                      <a:cubicBezTo>
                        <a:pt x="3976554" y="2883331"/>
                        <a:pt x="3960438" y="2824676"/>
                        <a:pt x="3986586" y="2781119"/>
                      </a:cubicBezTo>
                      <a:cubicBezTo>
                        <a:pt x="3994380" y="2766710"/>
                        <a:pt x="3991024" y="2757577"/>
                        <a:pt x="3979030" y="2746680"/>
                      </a:cubicBezTo>
                      <a:cubicBezTo>
                        <a:pt x="3968208" y="2736202"/>
                        <a:pt x="3958648" y="2722208"/>
                        <a:pt x="3940706" y="2731669"/>
                      </a:cubicBezTo>
                      <a:cubicBezTo>
                        <a:pt x="3918404" y="2742217"/>
                        <a:pt x="3909510" y="2733751"/>
                        <a:pt x="3910764" y="2711717"/>
                      </a:cubicBezTo>
                      <a:cubicBezTo>
                        <a:pt x="3911850" y="2697558"/>
                        <a:pt x="3909330" y="2686078"/>
                        <a:pt x="3897254" y="2679119"/>
                      </a:cubicBezTo>
                      <a:cubicBezTo>
                        <a:pt x="3873518" y="2664029"/>
                        <a:pt x="3854562" y="2646679"/>
                        <a:pt x="3841306" y="2620784"/>
                      </a:cubicBezTo>
                      <a:cubicBezTo>
                        <a:pt x="3831826" y="2602851"/>
                        <a:pt x="3809186" y="2610634"/>
                        <a:pt x="3795274" y="2634758"/>
                      </a:cubicBezTo>
                      <a:cubicBezTo>
                        <a:pt x="3768206" y="2684600"/>
                        <a:pt x="3736858" y="2731591"/>
                        <a:pt x="3718762" y="2785961"/>
                      </a:cubicBezTo>
                      <a:cubicBezTo>
                        <a:pt x="3712814" y="2806317"/>
                        <a:pt x="3694790" y="2819717"/>
                        <a:pt x="3675672" y="2828758"/>
                      </a:cubicBezTo>
                      <a:cubicBezTo>
                        <a:pt x="3656558" y="2837800"/>
                        <a:pt x="3640958" y="2829583"/>
                        <a:pt x="3643720" y="2810732"/>
                      </a:cubicBezTo>
                      <a:cubicBezTo>
                        <a:pt x="3648824" y="2774205"/>
                        <a:pt x="3636736" y="2730213"/>
                        <a:pt x="3683352" y="2707190"/>
                      </a:cubicBezTo>
                      <a:cubicBezTo>
                        <a:pt x="3704898" y="2695049"/>
                        <a:pt x="3706570" y="2671842"/>
                        <a:pt x="3692812" y="2651058"/>
                      </a:cubicBezTo>
                      <a:cubicBezTo>
                        <a:pt x="3664204" y="2605133"/>
                        <a:pt x="3657062" y="2551006"/>
                        <a:pt x="3640778" y="2500227"/>
                      </a:cubicBezTo>
                      <a:cubicBezTo>
                        <a:pt x="3634400" y="2484724"/>
                        <a:pt x="3627604" y="2470394"/>
                        <a:pt x="3617622" y="2457571"/>
                      </a:cubicBezTo>
                      <a:cubicBezTo>
                        <a:pt x="3601098" y="2437122"/>
                        <a:pt x="3596814" y="2415755"/>
                        <a:pt x="3618526" y="2395739"/>
                      </a:cubicBezTo>
                      <a:cubicBezTo>
                        <a:pt x="3637388" y="2379995"/>
                        <a:pt x="3636210" y="2361060"/>
                        <a:pt x="3621194" y="2343794"/>
                      </a:cubicBezTo>
                      <a:cubicBezTo>
                        <a:pt x="3598044" y="2319655"/>
                        <a:pt x="3587052" y="2298537"/>
                        <a:pt x="3615638" y="2270397"/>
                      </a:cubicBezTo>
                      <a:cubicBezTo>
                        <a:pt x="3631314" y="2256159"/>
                        <a:pt x="3614116" y="2230180"/>
                        <a:pt x="3632642" y="2211670"/>
                      </a:cubicBezTo>
                      <a:cubicBezTo>
                        <a:pt x="3614112" y="2211663"/>
                        <a:pt x="3598766" y="2210150"/>
                        <a:pt x="3586354" y="2200426"/>
                      </a:cubicBezTo>
                      <a:cubicBezTo>
                        <a:pt x="3574358" y="2189529"/>
                        <a:pt x="3568738" y="2175620"/>
                        <a:pt x="3566300" y="2160201"/>
                      </a:cubicBezTo>
                      <a:cubicBezTo>
                        <a:pt x="3562354" y="2141600"/>
                        <a:pt x="3566962" y="2128699"/>
                        <a:pt x="3580626" y="2116388"/>
                      </a:cubicBezTo>
                      <a:cubicBezTo>
                        <a:pt x="3615586" y="2085233"/>
                        <a:pt x="3614410" y="2084813"/>
                        <a:pt x="3596368" y="2042663"/>
                      </a:cubicBezTo>
                      <a:cubicBezTo>
                        <a:pt x="3592256" y="2031937"/>
                        <a:pt x="3588564" y="2020039"/>
                        <a:pt x="3598960" y="2013172"/>
                      </a:cubicBezTo>
                      <a:lnTo>
                        <a:pt x="3614658" y="2012733"/>
                      </a:lnTo>
                      <a:lnTo>
                        <a:pt x="3615034" y="2012964"/>
                      </a:lnTo>
                      <a:lnTo>
                        <a:pt x="3625124" y="2025164"/>
                      </a:lnTo>
                      <a:cubicBezTo>
                        <a:pt x="3629320" y="2031951"/>
                        <a:pt x="3633514" y="2038740"/>
                        <a:pt x="3645084" y="2032293"/>
                      </a:cubicBezTo>
                      <a:cubicBezTo>
                        <a:pt x="3644914" y="2021651"/>
                        <a:pt x="3633426" y="2024160"/>
                        <a:pt x="3627976" y="2020892"/>
                      </a:cubicBezTo>
                      <a:lnTo>
                        <a:pt x="3615034" y="2012964"/>
                      </a:lnTo>
                      <a:lnTo>
                        <a:pt x="3614840" y="2012729"/>
                      </a:lnTo>
                      <a:lnTo>
                        <a:pt x="3614658" y="2012733"/>
                      </a:lnTo>
                      <a:lnTo>
                        <a:pt x="3589146" y="1997103"/>
                      </a:lnTo>
                      <a:cubicBezTo>
                        <a:pt x="3577612" y="1987694"/>
                        <a:pt x="3568804" y="1975290"/>
                        <a:pt x="3566660" y="1955349"/>
                      </a:cubicBezTo>
                      <a:cubicBezTo>
                        <a:pt x="3564306" y="1935993"/>
                        <a:pt x="3548206" y="1932888"/>
                        <a:pt x="3532948" y="1945953"/>
                      </a:cubicBezTo>
                      <a:cubicBezTo>
                        <a:pt x="3521296" y="1956337"/>
                        <a:pt x="3512410" y="1966388"/>
                        <a:pt x="3503106" y="1977611"/>
                      </a:cubicBezTo>
                      <a:cubicBezTo>
                        <a:pt x="3471250" y="2011197"/>
                        <a:pt x="3427480" y="2011433"/>
                        <a:pt x="3372210" y="1977143"/>
                      </a:cubicBezTo>
                      <a:cubicBezTo>
                        <a:pt x="3353926" y="1965323"/>
                        <a:pt x="3341850" y="1958364"/>
                        <a:pt x="3323324" y="1976873"/>
                      </a:cubicBezTo>
                      <a:cubicBezTo>
                        <a:pt x="3308404" y="1992704"/>
                        <a:pt x="3287772" y="1980044"/>
                        <a:pt x="3273424" y="1949793"/>
                      </a:cubicBezTo>
                      <a:cubicBezTo>
                        <a:pt x="3269494" y="1986740"/>
                        <a:pt x="3240322" y="2023929"/>
                        <a:pt x="3197898" y="2035224"/>
                      </a:cubicBezTo>
                      <a:cubicBezTo>
                        <a:pt x="3164610" y="2043171"/>
                        <a:pt x="3130566" y="2049526"/>
                        <a:pt x="3097358" y="2035019"/>
                      </a:cubicBezTo>
                      <a:cubicBezTo>
                        <a:pt x="3074714" y="2024286"/>
                        <a:pt x="3052242" y="2024193"/>
                        <a:pt x="3029940" y="2034742"/>
                      </a:cubicBezTo>
                      <a:cubicBezTo>
                        <a:pt x="3012836" y="2041857"/>
                        <a:pt x="2997408" y="2044281"/>
                        <a:pt x="2981554" y="2029361"/>
                      </a:cubicBezTo>
                      <a:cubicBezTo>
                        <a:pt x="2974594" y="2022907"/>
                        <a:pt x="2965956" y="2021145"/>
                        <a:pt x="2956816" y="2024493"/>
                      </a:cubicBezTo>
                      <a:cubicBezTo>
                        <a:pt x="2932586" y="2033029"/>
                        <a:pt x="2930904" y="2019204"/>
                        <a:pt x="2930480" y="2001861"/>
                      </a:cubicBezTo>
                      <a:cubicBezTo>
                        <a:pt x="2931394" y="1977060"/>
                        <a:pt x="2918398" y="1976385"/>
                        <a:pt x="2898610" y="1979898"/>
                      </a:cubicBezTo>
                      <a:cubicBezTo>
                        <a:pt x="2851068" y="1990688"/>
                        <a:pt x="2806122" y="1990503"/>
                        <a:pt x="2768294" y="1951864"/>
                      </a:cubicBezTo>
                      <a:cubicBezTo>
                        <a:pt x="2753196" y="1938537"/>
                        <a:pt x="2731060" y="1941210"/>
                        <a:pt x="2714368" y="1928635"/>
                      </a:cubicBezTo>
                      <a:cubicBezTo>
                        <a:pt x="2692646" y="1911619"/>
                        <a:pt x="2679070" y="1938509"/>
                        <a:pt x="2662386" y="1944451"/>
                      </a:cubicBezTo>
                      <a:cubicBezTo>
                        <a:pt x="2636142" y="1954914"/>
                        <a:pt x="2612246" y="1966216"/>
                        <a:pt x="2588188" y="1985394"/>
                      </a:cubicBezTo>
                      <a:cubicBezTo>
                        <a:pt x="2570916" y="2000385"/>
                        <a:pt x="2512886" y="1984946"/>
                        <a:pt x="2499548" y="1962990"/>
                      </a:cubicBezTo>
                      <a:cubicBezTo>
                        <a:pt x="2486964" y="1942625"/>
                        <a:pt x="2477824" y="1945973"/>
                        <a:pt x="2462986" y="1957865"/>
                      </a:cubicBezTo>
                      <a:cubicBezTo>
                        <a:pt x="2454182" y="1963978"/>
                        <a:pt x="2445800" y="1968919"/>
                        <a:pt x="2437078" y="1971093"/>
                      </a:cubicBezTo>
                      <a:cubicBezTo>
                        <a:pt x="2424000" y="1974355"/>
                        <a:pt x="2420732" y="1979800"/>
                        <a:pt x="2418472" y="1993541"/>
                      </a:cubicBezTo>
                      <a:cubicBezTo>
                        <a:pt x="2413620" y="2036771"/>
                        <a:pt x="2381424" y="2049075"/>
                        <a:pt x="2347706" y="2021163"/>
                      </a:cubicBezTo>
                      <a:cubicBezTo>
                        <a:pt x="2334120" y="2011020"/>
                        <a:pt x="2320788" y="2007579"/>
                        <a:pt x="2304184" y="2009584"/>
                      </a:cubicBezTo>
                      <a:cubicBezTo>
                        <a:pt x="2272154" y="2014012"/>
                        <a:pt x="2243562" y="2023636"/>
                        <a:pt x="2213294" y="2037952"/>
                      </a:cubicBezTo>
                      <a:cubicBezTo>
                        <a:pt x="2197366" y="2045487"/>
                        <a:pt x="2182192" y="2054614"/>
                        <a:pt x="2163660" y="2054607"/>
                      </a:cubicBezTo>
                      <a:cubicBezTo>
                        <a:pt x="2135234" y="2056356"/>
                        <a:pt x="2123658" y="2044286"/>
                        <a:pt x="2121890" y="2015883"/>
                      </a:cubicBezTo>
                      <a:cubicBezTo>
                        <a:pt x="2118186" y="1966952"/>
                        <a:pt x="2123958" y="1917437"/>
                        <a:pt x="2143564" y="1866252"/>
                      </a:cubicBezTo>
                      <a:cubicBezTo>
                        <a:pt x="2120004" y="1880319"/>
                        <a:pt x="2098204" y="1885757"/>
                        <a:pt x="2074724" y="1877370"/>
                      </a:cubicBezTo>
                      <a:cubicBezTo>
                        <a:pt x="2060634" y="1872337"/>
                        <a:pt x="2051744" y="1863871"/>
                        <a:pt x="2048888" y="1849627"/>
                      </a:cubicBezTo>
                      <a:cubicBezTo>
                        <a:pt x="2046452" y="1834210"/>
                        <a:pt x="2051814" y="1822901"/>
                        <a:pt x="2065732" y="1817293"/>
                      </a:cubicBezTo>
                      <a:cubicBezTo>
                        <a:pt x="2094408" y="1803731"/>
                        <a:pt x="2109914" y="1778853"/>
                        <a:pt x="2125836" y="1752801"/>
                      </a:cubicBezTo>
                      <a:cubicBezTo>
                        <a:pt x="2131620" y="1740320"/>
                        <a:pt x="2138994" y="1727084"/>
                        <a:pt x="2154676" y="1731364"/>
                      </a:cubicBezTo>
                      <a:cubicBezTo>
                        <a:pt x="2169184" y="1735223"/>
                        <a:pt x="2166504" y="1750136"/>
                        <a:pt x="2167432" y="1762369"/>
                      </a:cubicBezTo>
                      <a:cubicBezTo>
                        <a:pt x="2168692" y="1777366"/>
                        <a:pt x="2168362" y="1793118"/>
                        <a:pt x="2172390" y="1807782"/>
                      </a:cubicBezTo>
                      <a:cubicBezTo>
                        <a:pt x="2176338" y="1826383"/>
                        <a:pt x="2193948" y="1832674"/>
                        <a:pt x="2202918" y="1818686"/>
                      </a:cubicBezTo>
                      <a:cubicBezTo>
                        <a:pt x="2221692" y="1788363"/>
                        <a:pt x="2244500" y="1791219"/>
                        <a:pt x="2271586" y="1796927"/>
                      </a:cubicBezTo>
                      <a:cubicBezTo>
                        <a:pt x="2280224" y="1798689"/>
                        <a:pt x="2288944" y="1796515"/>
                        <a:pt x="2298754" y="1798696"/>
                      </a:cubicBezTo>
                      <a:cubicBezTo>
                        <a:pt x="2324332" y="1801220"/>
                        <a:pt x="2338668" y="1794439"/>
                        <a:pt x="2334970" y="1764024"/>
                      </a:cubicBezTo>
                      <a:cubicBezTo>
                        <a:pt x="2333542" y="1756901"/>
                        <a:pt x="2335638" y="1751037"/>
                        <a:pt x="2337732" y="1745173"/>
                      </a:cubicBezTo>
                      <a:cubicBezTo>
                        <a:pt x="2355832" y="1709321"/>
                        <a:pt x="2348530" y="1681585"/>
                        <a:pt x="2323198" y="1648732"/>
                      </a:cubicBezTo>
                      <a:cubicBezTo>
                        <a:pt x="2301722" y="1619902"/>
                        <a:pt x="2297852" y="1578846"/>
                        <a:pt x="2301784" y="1541899"/>
                      </a:cubicBezTo>
                      <a:cubicBezTo>
                        <a:pt x="2304544" y="1523047"/>
                        <a:pt x="2299848" y="1521370"/>
                        <a:pt x="2283328" y="1519437"/>
                      </a:cubicBezTo>
                      <a:cubicBezTo>
                        <a:pt x="2246684" y="1518250"/>
                        <a:pt x="2234690" y="1507354"/>
                        <a:pt x="2225958" y="1472497"/>
                      </a:cubicBezTo>
                      <a:cubicBezTo>
                        <a:pt x="2223776" y="1463782"/>
                        <a:pt x="2224360" y="1454734"/>
                        <a:pt x="2222178" y="1446019"/>
                      </a:cubicBezTo>
                      <a:cubicBezTo>
                        <a:pt x="2213446" y="1411162"/>
                        <a:pt x="2189966" y="1402775"/>
                        <a:pt x="2159952" y="1423793"/>
                      </a:cubicBezTo>
                      <a:cubicBezTo>
                        <a:pt x="2131532" y="1444058"/>
                        <a:pt x="2108062" y="1472703"/>
                        <a:pt x="2093984" y="1504703"/>
                      </a:cubicBezTo>
                      <a:cubicBezTo>
                        <a:pt x="2075882" y="1540556"/>
                        <a:pt x="2048972" y="1564006"/>
                        <a:pt x="2018958" y="1585025"/>
                      </a:cubicBezTo>
                      <a:cubicBezTo>
                        <a:pt x="2003784" y="1594152"/>
                        <a:pt x="1992132" y="1604536"/>
                        <a:pt x="1985094" y="1620537"/>
                      </a:cubicBezTo>
                      <a:cubicBezTo>
                        <a:pt x="1975540" y="1643574"/>
                        <a:pt x="1955922" y="1657726"/>
                        <a:pt x="1934122" y="1663164"/>
                      </a:cubicBezTo>
                      <a:cubicBezTo>
                        <a:pt x="1904358" y="1672369"/>
                        <a:pt x="1873920" y="1676044"/>
                        <a:pt x="1846002" y="1691198"/>
                      </a:cubicBezTo>
                      <a:cubicBezTo>
                        <a:pt x="1836024" y="1696892"/>
                        <a:pt x="1824702" y="1691525"/>
                        <a:pt x="1815392" y="1684233"/>
                      </a:cubicBezTo>
                      <a:cubicBezTo>
                        <a:pt x="1804908" y="1676520"/>
                        <a:pt x="1794426" y="1668808"/>
                        <a:pt x="1781092" y="1665368"/>
                      </a:cubicBezTo>
                      <a:cubicBezTo>
                        <a:pt x="1758784" y="1657400"/>
                        <a:pt x="1744860" y="1644492"/>
                        <a:pt x="1751728" y="1617851"/>
                      </a:cubicBezTo>
                      <a:cubicBezTo>
                        <a:pt x="1755918" y="1606123"/>
                        <a:pt x="1748538" y="1600842"/>
                        <a:pt x="1740820" y="1592795"/>
                      </a:cubicBezTo>
                      <a:lnTo>
                        <a:pt x="1714250" y="1562532"/>
                      </a:lnTo>
                      <a:lnTo>
                        <a:pt x="1718514" y="1585549"/>
                      </a:lnTo>
                      <a:cubicBezTo>
                        <a:pt x="1703446" y="1624059"/>
                        <a:pt x="1701190" y="1667145"/>
                        <a:pt x="1683792" y="1704823"/>
                      </a:cubicBezTo>
                      <a:cubicBezTo>
                        <a:pt x="1678412" y="1716202"/>
                        <a:pt x="1674300" y="1724043"/>
                        <a:pt x="1663196" y="1729388"/>
                      </a:cubicBezTo>
                      <a:cubicBezTo>
                        <a:pt x="1614866" y="1750697"/>
                        <a:pt x="1566862" y="1774782"/>
                        <a:pt x="1512460" y="1772641"/>
                      </a:cubicBezTo>
                      <a:cubicBezTo>
                        <a:pt x="1505470" y="1770145"/>
                        <a:pt x="1498482" y="1767649"/>
                        <a:pt x="1491494" y="1765152"/>
                      </a:cubicBezTo>
                      <a:cubicBezTo>
                        <a:pt x="1433250" y="1744349"/>
                        <a:pt x="1429112" y="1737551"/>
                        <a:pt x="1443190" y="1676075"/>
                      </a:cubicBezTo>
                      <a:cubicBezTo>
                        <a:pt x="1449708" y="1650472"/>
                        <a:pt x="1433500" y="1640692"/>
                        <a:pt x="1420462" y="1629385"/>
                      </a:cubicBezTo>
                      <a:cubicBezTo>
                        <a:pt x="1391316" y="1604343"/>
                        <a:pt x="1386632" y="1588040"/>
                        <a:pt x="1411986" y="1561184"/>
                      </a:cubicBezTo>
                      <a:cubicBezTo>
                        <a:pt x="1424874" y="1547166"/>
                        <a:pt x="1427080" y="1537315"/>
                        <a:pt x="1418902" y="1519763"/>
                      </a:cubicBezTo>
                      <a:cubicBezTo>
                        <a:pt x="1413114" y="1508385"/>
                        <a:pt x="1413864" y="1498012"/>
                        <a:pt x="1417394" y="1488133"/>
                      </a:cubicBezTo>
                      <a:cubicBezTo>
                        <a:pt x="1420922" y="1478254"/>
                        <a:pt x="1427228" y="1468869"/>
                        <a:pt x="1432558" y="1459467"/>
                      </a:cubicBezTo>
                      <a:cubicBezTo>
                        <a:pt x="1436250" y="1452805"/>
                        <a:pt x="1449782" y="1444338"/>
                        <a:pt x="1455830" y="1453148"/>
                      </a:cubicBezTo>
                      <a:cubicBezTo>
                        <a:pt x="1467404" y="1475904"/>
                        <a:pt x="1475954" y="1462997"/>
                        <a:pt x="1485248" y="1451686"/>
                      </a:cubicBezTo>
                      <a:cubicBezTo>
                        <a:pt x="1511346" y="1426425"/>
                        <a:pt x="1541930" y="1425379"/>
                        <a:pt x="1573800" y="1435434"/>
                      </a:cubicBezTo>
                      <a:cubicBezTo>
                        <a:pt x="1604508" y="1445072"/>
                        <a:pt x="1634372" y="1457070"/>
                        <a:pt x="1663494" y="1467472"/>
                      </a:cubicBezTo>
                      <a:cubicBezTo>
                        <a:pt x="1669926" y="1484400"/>
                        <a:pt x="1675776" y="1501119"/>
                        <a:pt x="1683410" y="1516980"/>
                      </a:cubicBezTo>
                      <a:lnTo>
                        <a:pt x="1705170" y="1548503"/>
                      </a:lnTo>
                      <a:lnTo>
                        <a:pt x="1694592" y="1503548"/>
                      </a:lnTo>
                      <a:cubicBezTo>
                        <a:pt x="1696012" y="1492153"/>
                        <a:pt x="1685112" y="1485614"/>
                        <a:pt x="1683346" y="1475727"/>
                      </a:cubicBezTo>
                      <a:cubicBezTo>
                        <a:pt x="1693236" y="1455456"/>
                        <a:pt x="1709756" y="1457388"/>
                        <a:pt x="1726192" y="1463259"/>
                      </a:cubicBezTo>
                      <a:cubicBezTo>
                        <a:pt x="1729714" y="1464517"/>
                        <a:pt x="1732818" y="1466949"/>
                        <a:pt x="1734746" y="1468960"/>
                      </a:cubicBezTo>
                      <a:cubicBezTo>
                        <a:pt x="1745066" y="1484548"/>
                        <a:pt x="1742722" y="1502225"/>
                        <a:pt x="1745914" y="1519235"/>
                      </a:cubicBezTo>
                      <a:cubicBezTo>
                        <a:pt x="1756156" y="1557277"/>
                        <a:pt x="1781570" y="1586192"/>
                        <a:pt x="1804976" y="1617034"/>
                      </a:cubicBezTo>
                      <a:cubicBezTo>
                        <a:pt x="1809170" y="1623821"/>
                        <a:pt x="1815458" y="1624745"/>
                        <a:pt x="1822922" y="1626089"/>
                      </a:cubicBezTo>
                      <a:cubicBezTo>
                        <a:pt x="1853950" y="1631881"/>
                        <a:pt x="1911716" y="1603584"/>
                        <a:pt x="1930408" y="1577200"/>
                      </a:cubicBezTo>
                      <a:cubicBezTo>
                        <a:pt x="1949602" y="1545704"/>
                        <a:pt x="1971896" y="1516639"/>
                        <a:pt x="2015840" y="1527044"/>
                      </a:cubicBezTo>
                      <a:cubicBezTo>
                        <a:pt x="2033114" y="1530571"/>
                        <a:pt x="2042418" y="1519346"/>
                        <a:pt x="2049794" y="1506112"/>
                      </a:cubicBezTo>
                      <a:cubicBezTo>
                        <a:pt x="2058006" y="1490531"/>
                        <a:pt x="2066640" y="1473777"/>
                        <a:pt x="2067388" y="1456853"/>
                      </a:cubicBezTo>
                      <a:cubicBezTo>
                        <a:pt x="2068304" y="1432053"/>
                        <a:pt x="2071064" y="1413203"/>
                        <a:pt x="2100412" y="1405170"/>
                      </a:cubicBezTo>
                      <a:cubicBezTo>
                        <a:pt x="2118270" y="1399648"/>
                        <a:pt x="2105102" y="1388332"/>
                        <a:pt x="2097386" y="1380285"/>
                      </a:cubicBezTo>
                      <a:cubicBezTo>
                        <a:pt x="2080694" y="1367711"/>
                        <a:pt x="2067190" y="1353630"/>
                        <a:pt x="2081858" y="1331098"/>
                      </a:cubicBezTo>
                      <a:cubicBezTo>
                        <a:pt x="2088312" y="1324146"/>
                        <a:pt x="2095858" y="1321552"/>
                        <a:pt x="2104914" y="1322142"/>
                      </a:cubicBezTo>
                      <a:cubicBezTo>
                        <a:pt x="2135854" y="1313356"/>
                        <a:pt x="2165954" y="1306916"/>
                        <a:pt x="2190450" y="1342115"/>
                      </a:cubicBezTo>
                      <a:cubicBezTo>
                        <a:pt x="2199260" y="1354518"/>
                        <a:pt x="2213680" y="1343800"/>
                        <a:pt x="2219042" y="1332491"/>
                      </a:cubicBezTo>
                      <a:cubicBezTo>
                        <a:pt x="2229646" y="1315780"/>
                        <a:pt x="2242536" y="1312119"/>
                        <a:pt x="2256184" y="1312365"/>
                      </a:cubicBezTo>
                      <a:close/>
                      <a:moveTo>
                        <a:pt x="1232134" y="1182086"/>
                      </a:moveTo>
                      <a:cubicBezTo>
                        <a:pt x="1237432" y="1181809"/>
                        <a:pt x="1243430" y="1182877"/>
                        <a:pt x="1250378" y="1185689"/>
                      </a:cubicBezTo>
                      <a:cubicBezTo>
                        <a:pt x="1280940" y="1196606"/>
                        <a:pt x="1307732" y="1218076"/>
                        <a:pt x="1336620" y="1233683"/>
                      </a:cubicBezTo>
                      <a:cubicBezTo>
                        <a:pt x="1378436" y="1253908"/>
                        <a:pt x="1422174" y="1257631"/>
                        <a:pt x="1464072" y="1273919"/>
                      </a:cubicBezTo>
                      <a:cubicBezTo>
                        <a:pt x="1497742" y="1287268"/>
                        <a:pt x="1533424" y="1298691"/>
                        <a:pt x="1566676" y="1313212"/>
                      </a:cubicBezTo>
                      <a:cubicBezTo>
                        <a:pt x="1571554" y="1325533"/>
                        <a:pt x="1588928" y="1325128"/>
                        <a:pt x="1594226" y="1336275"/>
                      </a:cubicBezTo>
                      <a:cubicBezTo>
                        <a:pt x="1608170" y="1349189"/>
                        <a:pt x="1620936" y="1361684"/>
                        <a:pt x="1633706" y="1374178"/>
                      </a:cubicBezTo>
                      <a:cubicBezTo>
                        <a:pt x="1649162" y="1390276"/>
                        <a:pt x="1665376" y="1407968"/>
                        <a:pt x="1646338" y="1431579"/>
                      </a:cubicBezTo>
                      <a:cubicBezTo>
                        <a:pt x="1624586" y="1414554"/>
                        <a:pt x="1597982" y="1422241"/>
                        <a:pt x="1573554" y="1420126"/>
                      </a:cubicBezTo>
                      <a:cubicBezTo>
                        <a:pt x="1511266" y="1416389"/>
                        <a:pt x="1452180" y="1429663"/>
                        <a:pt x="1391744" y="1431876"/>
                      </a:cubicBezTo>
                      <a:cubicBezTo>
                        <a:pt x="1355820" y="1432267"/>
                        <a:pt x="1330148" y="1452186"/>
                        <a:pt x="1302124" y="1471266"/>
                      </a:cubicBezTo>
                      <a:lnTo>
                        <a:pt x="1299128" y="1470240"/>
                      </a:lnTo>
                      <a:lnTo>
                        <a:pt x="1302702" y="1475720"/>
                      </a:lnTo>
                      <a:cubicBezTo>
                        <a:pt x="1282958" y="1530997"/>
                        <a:pt x="1274418" y="1535905"/>
                        <a:pt x="1221466" y="1516990"/>
                      </a:cubicBezTo>
                      <a:lnTo>
                        <a:pt x="1219990" y="1515356"/>
                      </a:lnTo>
                      <a:lnTo>
                        <a:pt x="1219896" y="1515940"/>
                      </a:lnTo>
                      <a:cubicBezTo>
                        <a:pt x="1190860" y="1526725"/>
                        <a:pt x="1171066" y="1548743"/>
                        <a:pt x="1159838" y="1576467"/>
                      </a:cubicBezTo>
                      <a:cubicBezTo>
                        <a:pt x="1152380" y="1593637"/>
                        <a:pt x="1141812" y="1608373"/>
                        <a:pt x="1125870" y="1615901"/>
                      </a:cubicBezTo>
                      <a:cubicBezTo>
                        <a:pt x="1096416" y="1627858"/>
                        <a:pt x="1075864" y="1648285"/>
                        <a:pt x="1061112" y="1674749"/>
                      </a:cubicBezTo>
                      <a:cubicBezTo>
                        <a:pt x="1052058" y="1692671"/>
                        <a:pt x="1036788" y="1705729"/>
                        <a:pt x="1021522" y="1718788"/>
                      </a:cubicBezTo>
                      <a:cubicBezTo>
                        <a:pt x="1004160" y="1737708"/>
                        <a:pt x="983514" y="1743556"/>
                        <a:pt x="958412" y="1735911"/>
                      </a:cubicBezTo>
                      <a:cubicBezTo>
                        <a:pt x="923904" y="1724908"/>
                        <a:pt x="892002" y="1721447"/>
                        <a:pt x="860966" y="1752673"/>
                      </a:cubicBezTo>
                      <a:cubicBezTo>
                        <a:pt x="839160" y="1776617"/>
                        <a:pt x="819258" y="1765542"/>
                        <a:pt x="808072" y="1733780"/>
                      </a:cubicBezTo>
                      <a:cubicBezTo>
                        <a:pt x="801004" y="1712743"/>
                        <a:pt x="782954" y="1707618"/>
                        <a:pt x="765322" y="1701320"/>
                      </a:cubicBezTo>
                      <a:cubicBezTo>
                        <a:pt x="749202" y="1698208"/>
                        <a:pt x="736110" y="1701465"/>
                        <a:pt x="727138" y="1715448"/>
                      </a:cubicBezTo>
                      <a:cubicBezTo>
                        <a:pt x="710708" y="1746603"/>
                        <a:pt x="692686" y="1778510"/>
                        <a:pt x="685240" y="1814196"/>
                      </a:cubicBezTo>
                      <a:cubicBezTo>
                        <a:pt x="684240" y="1824416"/>
                        <a:pt x="679970" y="1840081"/>
                        <a:pt x="693318" y="1843527"/>
                      </a:cubicBezTo>
                      <a:cubicBezTo>
                        <a:pt x="707844" y="1847392"/>
                        <a:pt x="711696" y="1832901"/>
                        <a:pt x="712694" y="1822680"/>
                      </a:cubicBezTo>
                      <a:cubicBezTo>
                        <a:pt x="716032" y="1794783"/>
                        <a:pt x="736002" y="1783405"/>
                        <a:pt x="756728" y="1773619"/>
                      </a:cubicBezTo>
                      <a:cubicBezTo>
                        <a:pt x="777454" y="1763833"/>
                        <a:pt x="792656" y="1773229"/>
                        <a:pt x="789060" y="1794424"/>
                      </a:cubicBezTo>
                      <a:cubicBezTo>
                        <a:pt x="784804" y="1828603"/>
                        <a:pt x="772656" y="1862609"/>
                        <a:pt x="744136" y="1886800"/>
                      </a:cubicBezTo>
                      <a:cubicBezTo>
                        <a:pt x="728868" y="1899858"/>
                        <a:pt x="710656" y="1902608"/>
                        <a:pt x="691008" y="1898236"/>
                      </a:cubicBezTo>
                      <a:cubicBezTo>
                        <a:pt x="662378" y="1889331"/>
                        <a:pt x="642746" y="1903475"/>
                        <a:pt x="633950" y="1928100"/>
                      </a:cubicBezTo>
                      <a:cubicBezTo>
                        <a:pt x="613926" y="1980449"/>
                        <a:pt x="575595" y="2020969"/>
                        <a:pt x="540789" y="2062748"/>
                      </a:cubicBezTo>
                      <a:cubicBezTo>
                        <a:pt x="534750" y="2068525"/>
                        <a:pt x="524765" y="2074214"/>
                        <a:pt x="526617" y="2080165"/>
                      </a:cubicBezTo>
                      <a:cubicBezTo>
                        <a:pt x="538317" y="2125334"/>
                        <a:pt x="496879" y="2163421"/>
                        <a:pt x="508998" y="2207417"/>
                      </a:cubicBezTo>
                      <a:cubicBezTo>
                        <a:pt x="513376" y="2224848"/>
                        <a:pt x="510619" y="2243697"/>
                        <a:pt x="492243" y="2254323"/>
                      </a:cubicBezTo>
                      <a:cubicBezTo>
                        <a:pt x="490879" y="2224746"/>
                        <a:pt x="496230" y="2194924"/>
                        <a:pt x="482192" y="2167432"/>
                      </a:cubicBezTo>
                      <a:cubicBezTo>
                        <a:pt x="472430" y="2133532"/>
                        <a:pt x="477970" y="2104108"/>
                        <a:pt x="489492" y="2076490"/>
                      </a:cubicBezTo>
                      <a:cubicBezTo>
                        <a:pt x="501013" y="2048872"/>
                        <a:pt x="518518" y="2023060"/>
                        <a:pt x="532684" y="1996386"/>
                      </a:cubicBezTo>
                      <a:cubicBezTo>
                        <a:pt x="542155" y="1977291"/>
                        <a:pt x="557504" y="1960295"/>
                        <a:pt x="563450" y="1939940"/>
                      </a:cubicBezTo>
                      <a:cubicBezTo>
                        <a:pt x="565206" y="1931312"/>
                        <a:pt x="570826" y="1926708"/>
                        <a:pt x="578040" y="1921352"/>
                      </a:cubicBezTo>
                      <a:cubicBezTo>
                        <a:pt x="628384" y="1891734"/>
                        <a:pt x="654960" y="1847014"/>
                        <a:pt x="662892" y="1787702"/>
                      </a:cubicBezTo>
                      <a:cubicBezTo>
                        <a:pt x="668406" y="1750004"/>
                        <a:pt x="686848" y="1716925"/>
                        <a:pt x="705710" y="1682672"/>
                      </a:cubicBezTo>
                      <a:cubicBezTo>
                        <a:pt x="731530" y="1636361"/>
                        <a:pt x="770794" y="1608073"/>
                        <a:pt x="807032" y="1573417"/>
                      </a:cubicBezTo>
                      <a:cubicBezTo>
                        <a:pt x="819530" y="1560692"/>
                        <a:pt x="841174" y="1544623"/>
                        <a:pt x="855454" y="1560301"/>
                      </a:cubicBezTo>
                      <a:cubicBezTo>
                        <a:pt x="870912" y="1576401"/>
                        <a:pt x="881424" y="1602633"/>
                        <a:pt x="876154" y="1628518"/>
                      </a:cubicBezTo>
                      <a:cubicBezTo>
                        <a:pt x="876072" y="1632456"/>
                        <a:pt x="870534" y="1633122"/>
                        <a:pt x="869278" y="1636639"/>
                      </a:cubicBezTo>
                      <a:cubicBezTo>
                        <a:pt x="862994" y="1654229"/>
                        <a:pt x="845214" y="1674323"/>
                        <a:pt x="860252" y="1691595"/>
                      </a:cubicBezTo>
                      <a:cubicBezTo>
                        <a:pt x="873776" y="1705681"/>
                        <a:pt x="890382" y="1685167"/>
                        <a:pt x="904312" y="1679565"/>
                      </a:cubicBezTo>
                      <a:cubicBezTo>
                        <a:pt x="924618" y="1670952"/>
                        <a:pt x="945684" y="1663931"/>
                        <a:pt x="967424" y="1662441"/>
                      </a:cubicBezTo>
                      <a:cubicBezTo>
                        <a:pt x="979678" y="1661529"/>
                        <a:pt x="993446" y="1663802"/>
                        <a:pt x="996540" y="1647717"/>
                      </a:cubicBezTo>
                      <a:cubicBezTo>
                        <a:pt x="1000390" y="1633226"/>
                        <a:pt x="998284" y="1620573"/>
                        <a:pt x="986692" y="1608499"/>
                      </a:cubicBezTo>
                      <a:cubicBezTo>
                        <a:pt x="975098" y="1596425"/>
                        <a:pt x="960154" y="1593732"/>
                        <a:pt x="946048" y="1588694"/>
                      </a:cubicBezTo>
                      <a:cubicBezTo>
                        <a:pt x="934294" y="1584496"/>
                        <a:pt x="922538" y="1580296"/>
                        <a:pt x="921270" y="1565298"/>
                      </a:cubicBezTo>
                      <a:cubicBezTo>
                        <a:pt x="920338" y="1553065"/>
                        <a:pt x="912350" y="1538312"/>
                        <a:pt x="924012" y="1527933"/>
                      </a:cubicBezTo>
                      <a:cubicBezTo>
                        <a:pt x="935672" y="1517553"/>
                        <a:pt x="948102" y="1527281"/>
                        <a:pt x="958682" y="1531060"/>
                      </a:cubicBezTo>
                      <a:cubicBezTo>
                        <a:pt x="970856" y="1534086"/>
                        <a:pt x="981016" y="1539038"/>
                        <a:pt x="994108" y="1535781"/>
                      </a:cubicBezTo>
                      <a:cubicBezTo>
                        <a:pt x="1006782" y="1533697"/>
                        <a:pt x="1016348" y="1529180"/>
                        <a:pt x="1012308" y="1514515"/>
                      </a:cubicBezTo>
                      <a:cubicBezTo>
                        <a:pt x="1003808" y="1486357"/>
                        <a:pt x="1028996" y="1490064"/>
                        <a:pt x="1041410" y="1481276"/>
                      </a:cubicBezTo>
                      <a:cubicBezTo>
                        <a:pt x="1047790" y="1478265"/>
                        <a:pt x="1056016" y="1481204"/>
                        <a:pt x="1054340" y="1485895"/>
                      </a:cubicBezTo>
                      <a:cubicBezTo>
                        <a:pt x="1047898" y="1511360"/>
                        <a:pt x="1071326" y="1523695"/>
                        <a:pt x="1083932" y="1544065"/>
                      </a:cubicBezTo>
                      <a:cubicBezTo>
                        <a:pt x="1075284" y="1542298"/>
                        <a:pt x="1070162" y="1541791"/>
                        <a:pt x="1066636" y="1540531"/>
                      </a:cubicBezTo>
                      <a:cubicBezTo>
                        <a:pt x="1058408" y="1537592"/>
                        <a:pt x="1052436" y="1520915"/>
                        <a:pt x="1040358" y="1532467"/>
                      </a:cubicBezTo>
                      <a:cubicBezTo>
                        <a:pt x="1028278" y="1544020"/>
                        <a:pt x="1026778" y="1559351"/>
                        <a:pt x="1028468" y="1573177"/>
                      </a:cubicBezTo>
                      <a:cubicBezTo>
                        <a:pt x="1029736" y="1588174"/>
                        <a:pt x="1043506" y="1590449"/>
                        <a:pt x="1055342" y="1590709"/>
                      </a:cubicBezTo>
                      <a:cubicBezTo>
                        <a:pt x="1065582" y="1591723"/>
                        <a:pt x="1075486" y="1589971"/>
                        <a:pt x="1086146" y="1589812"/>
                      </a:cubicBezTo>
                      <a:cubicBezTo>
                        <a:pt x="1096808" y="1589654"/>
                        <a:pt x="1108224" y="1591087"/>
                        <a:pt x="1116358" y="1579447"/>
                      </a:cubicBezTo>
                      <a:cubicBezTo>
                        <a:pt x="1123316" y="1567388"/>
                        <a:pt x="1110804" y="1561597"/>
                        <a:pt x="1106266" y="1552043"/>
                      </a:cubicBezTo>
                      <a:cubicBezTo>
                        <a:pt x="1099198" y="1531006"/>
                        <a:pt x="1102036" y="1508220"/>
                        <a:pt x="1089430" y="1487850"/>
                      </a:cubicBezTo>
                      <a:cubicBezTo>
                        <a:pt x="1084054" y="1480641"/>
                        <a:pt x="1086310" y="1466903"/>
                        <a:pt x="1071202" y="1472084"/>
                      </a:cubicBezTo>
                      <a:cubicBezTo>
                        <a:pt x="1058110" y="1475341"/>
                        <a:pt x="1057098" y="1467046"/>
                        <a:pt x="1058854" y="1458418"/>
                      </a:cubicBezTo>
                      <a:cubicBezTo>
                        <a:pt x="1061448" y="1447444"/>
                        <a:pt x="1065894" y="1442420"/>
                        <a:pt x="1077230" y="1447791"/>
                      </a:cubicBezTo>
                      <a:cubicBezTo>
                        <a:pt x="1099564" y="1455769"/>
                        <a:pt x="1120372" y="1442046"/>
                        <a:pt x="1141354" y="1438963"/>
                      </a:cubicBezTo>
                      <a:cubicBezTo>
                        <a:pt x="1162756" y="1434707"/>
                        <a:pt x="1165580" y="1393404"/>
                        <a:pt x="1147434" y="1373700"/>
                      </a:cubicBezTo>
                      <a:cubicBezTo>
                        <a:pt x="1135842" y="1361627"/>
                        <a:pt x="1136842" y="1351405"/>
                        <a:pt x="1143382" y="1340519"/>
                      </a:cubicBezTo>
                      <a:cubicBezTo>
                        <a:pt x="1151178" y="1326115"/>
                        <a:pt x="1165364" y="1327215"/>
                        <a:pt x="1177956" y="1329068"/>
                      </a:cubicBezTo>
                      <a:cubicBezTo>
                        <a:pt x="1188198" y="1330082"/>
                        <a:pt x="1195590" y="1335367"/>
                        <a:pt x="1191738" y="1349858"/>
                      </a:cubicBezTo>
                      <a:cubicBezTo>
                        <a:pt x="1187050" y="1366695"/>
                        <a:pt x="1203250" y="1365870"/>
                        <a:pt x="1212734" y="1365291"/>
                      </a:cubicBezTo>
                      <a:cubicBezTo>
                        <a:pt x="1239514" y="1368245"/>
                        <a:pt x="1267630" y="1363743"/>
                        <a:pt x="1292154" y="1380436"/>
                      </a:cubicBezTo>
                      <a:cubicBezTo>
                        <a:pt x="1296436" y="1383289"/>
                        <a:pt x="1310204" y="1385561"/>
                        <a:pt x="1315908" y="1377021"/>
                      </a:cubicBezTo>
                      <a:cubicBezTo>
                        <a:pt x="1320852" y="1366887"/>
                        <a:pt x="1309516" y="1361516"/>
                        <a:pt x="1305314" y="1354725"/>
                      </a:cubicBezTo>
                      <a:cubicBezTo>
                        <a:pt x="1281034" y="1326219"/>
                        <a:pt x="1283210" y="1316418"/>
                        <a:pt x="1316690" y="1300609"/>
                      </a:cubicBezTo>
                      <a:cubicBezTo>
                        <a:pt x="1340186" y="1290492"/>
                        <a:pt x="1323892" y="1276738"/>
                        <a:pt x="1321784" y="1264085"/>
                      </a:cubicBezTo>
                      <a:cubicBezTo>
                        <a:pt x="1319258" y="1252604"/>
                        <a:pt x="1312448" y="1238272"/>
                        <a:pt x="1294992" y="1242614"/>
                      </a:cubicBezTo>
                      <a:cubicBezTo>
                        <a:pt x="1280304" y="1246624"/>
                        <a:pt x="1283668" y="1255759"/>
                        <a:pt x="1288208" y="1265314"/>
                      </a:cubicBezTo>
                      <a:cubicBezTo>
                        <a:pt x="1292748" y="1274869"/>
                        <a:pt x="1300816" y="1285684"/>
                        <a:pt x="1284872" y="1293212"/>
                      </a:cubicBezTo>
                      <a:cubicBezTo>
                        <a:pt x="1272116" y="1299234"/>
                        <a:pt x="1261876" y="1298220"/>
                        <a:pt x="1255484" y="1282715"/>
                      </a:cubicBezTo>
                      <a:cubicBezTo>
                        <a:pt x="1247580" y="1264025"/>
                        <a:pt x="1225502" y="1262750"/>
                        <a:pt x="1212736" y="1250257"/>
                      </a:cubicBezTo>
                      <a:cubicBezTo>
                        <a:pt x="1201142" y="1238181"/>
                        <a:pt x="1182754" y="1230291"/>
                        <a:pt x="1196588" y="1210111"/>
                      </a:cubicBezTo>
                      <a:cubicBezTo>
                        <a:pt x="1206652" y="1195855"/>
                        <a:pt x="1216242" y="1182918"/>
                        <a:pt x="1232134" y="1182086"/>
                      </a:cubicBezTo>
                      <a:close/>
                      <a:moveTo>
                        <a:pt x="2808194" y="959615"/>
                      </a:moveTo>
                      <a:cubicBezTo>
                        <a:pt x="2817346" y="959861"/>
                        <a:pt x="2826628" y="962348"/>
                        <a:pt x="2835384" y="967463"/>
                      </a:cubicBezTo>
                      <a:cubicBezTo>
                        <a:pt x="2854490" y="976938"/>
                        <a:pt x="2871754" y="980455"/>
                        <a:pt x="2891872" y="979689"/>
                      </a:cubicBezTo>
                      <a:cubicBezTo>
                        <a:pt x="2943174" y="976810"/>
                        <a:pt x="2988426" y="998274"/>
                        <a:pt x="3034602" y="1013443"/>
                      </a:cubicBezTo>
                      <a:cubicBezTo>
                        <a:pt x="3119496" y="1042441"/>
                        <a:pt x="3201540" y="1075722"/>
                        <a:pt x="3285262" y="1104301"/>
                      </a:cubicBezTo>
                      <a:cubicBezTo>
                        <a:pt x="3307552" y="1112263"/>
                        <a:pt x="3325658" y="1113429"/>
                        <a:pt x="3344528" y="1097641"/>
                      </a:cubicBezTo>
                      <a:cubicBezTo>
                        <a:pt x="3357024" y="1084876"/>
                        <a:pt x="3372364" y="1086380"/>
                        <a:pt x="3387616" y="1091828"/>
                      </a:cubicBezTo>
                      <a:cubicBezTo>
                        <a:pt x="3476784" y="1123678"/>
                        <a:pt x="3570654" y="1138654"/>
                        <a:pt x="3656464" y="1179906"/>
                      </a:cubicBezTo>
                      <a:cubicBezTo>
                        <a:pt x="3679092" y="1190639"/>
                        <a:pt x="3705496" y="1190794"/>
                        <a:pt x="3728120" y="1201525"/>
                      </a:cubicBezTo>
                      <a:cubicBezTo>
                        <a:pt x="3760886" y="1217204"/>
                        <a:pt x="3783168" y="1243717"/>
                        <a:pt x="3810648" y="1266784"/>
                      </a:cubicBezTo>
                      <a:cubicBezTo>
                        <a:pt x="3829732" y="1313358"/>
                        <a:pt x="3874156" y="1318624"/>
                        <a:pt x="3914464" y="1331696"/>
                      </a:cubicBezTo>
                      <a:cubicBezTo>
                        <a:pt x="3996594" y="1361032"/>
                        <a:pt x="4087366" y="1373577"/>
                        <a:pt x="4152540" y="1439264"/>
                      </a:cubicBezTo>
                      <a:cubicBezTo>
                        <a:pt x="4158322" y="1445304"/>
                        <a:pt x="4163768" y="1448574"/>
                        <a:pt x="4172820" y="1449158"/>
                      </a:cubicBezTo>
                      <a:cubicBezTo>
                        <a:pt x="4212970" y="1451572"/>
                        <a:pt x="4245144" y="1476316"/>
                        <a:pt x="4278996" y="1496359"/>
                      </a:cubicBezTo>
                      <a:cubicBezTo>
                        <a:pt x="4295002" y="1503402"/>
                        <a:pt x="4309328" y="1515145"/>
                        <a:pt x="4327100" y="1513541"/>
                      </a:cubicBezTo>
                      <a:cubicBezTo>
                        <a:pt x="4374128" y="1507810"/>
                        <a:pt x="4404534" y="1541200"/>
                        <a:pt x="4441154" y="1560906"/>
                      </a:cubicBezTo>
                      <a:cubicBezTo>
                        <a:pt x="4459086" y="1569962"/>
                        <a:pt x="4475340" y="1583719"/>
                        <a:pt x="4497050" y="1582197"/>
                      </a:cubicBezTo>
                      <a:cubicBezTo>
                        <a:pt x="4517168" y="1581432"/>
                        <a:pt x="4531496" y="1593175"/>
                        <a:pt x="4542216" y="1607606"/>
                      </a:cubicBezTo>
                      <a:cubicBezTo>
                        <a:pt x="4559136" y="1626903"/>
                        <a:pt x="4579416" y="1636797"/>
                        <a:pt x="4605066" y="1635357"/>
                      </a:cubicBezTo>
                      <a:cubicBezTo>
                        <a:pt x="4619652" y="1635266"/>
                        <a:pt x="4633730" y="1640295"/>
                        <a:pt x="4641436" y="1648348"/>
                      </a:cubicBezTo>
                      <a:cubicBezTo>
                        <a:pt x="4695804" y="1703549"/>
                        <a:pt x="4770658" y="1705107"/>
                        <a:pt x="4839386" y="1716403"/>
                      </a:cubicBezTo>
                      <a:cubicBezTo>
                        <a:pt x="4860592" y="1720002"/>
                        <a:pt x="4885906" y="1715792"/>
                        <a:pt x="4895982" y="1687585"/>
                      </a:cubicBezTo>
                      <a:cubicBezTo>
                        <a:pt x="4897240" y="1684059"/>
                        <a:pt x="4900094" y="1679777"/>
                        <a:pt x="4902526" y="1676671"/>
                      </a:cubicBezTo>
                      <a:cubicBezTo>
                        <a:pt x="4931288" y="1659114"/>
                        <a:pt x="4934150" y="1636283"/>
                        <a:pt x="4919416" y="1607166"/>
                      </a:cubicBezTo>
                      <a:cubicBezTo>
                        <a:pt x="4917112" y="1604355"/>
                        <a:pt x="4916696" y="1600893"/>
                        <a:pt x="4916928" y="1597001"/>
                      </a:cubicBezTo>
                      <a:lnTo>
                        <a:pt x="4917804" y="1589092"/>
                      </a:lnTo>
                      <a:lnTo>
                        <a:pt x="4916046" y="1585013"/>
                      </a:lnTo>
                      <a:cubicBezTo>
                        <a:pt x="4911420" y="1579396"/>
                        <a:pt x="4906034" y="1572188"/>
                        <a:pt x="4901824" y="1565399"/>
                      </a:cubicBezTo>
                      <a:cubicBezTo>
                        <a:pt x="4897616" y="1558612"/>
                        <a:pt x="4889040" y="1552904"/>
                        <a:pt x="4889618" y="1543862"/>
                      </a:cubicBezTo>
                      <a:cubicBezTo>
                        <a:pt x="4894618" y="1511294"/>
                        <a:pt x="4914076" y="1486532"/>
                        <a:pt x="4931598" y="1459758"/>
                      </a:cubicBezTo>
                      <a:cubicBezTo>
                        <a:pt x="4961702" y="1416338"/>
                        <a:pt x="4986678" y="1372408"/>
                        <a:pt x="4964098" y="1316774"/>
                      </a:cubicBezTo>
                      <a:cubicBezTo>
                        <a:pt x="4957696" y="1301273"/>
                        <a:pt x="4949278" y="1287697"/>
                        <a:pt x="4932808" y="1281813"/>
                      </a:cubicBezTo>
                      <a:cubicBezTo>
                        <a:pt x="4939424" y="1267000"/>
                        <a:pt x="4956472" y="1263840"/>
                        <a:pt x="4967716" y="1254645"/>
                      </a:cubicBezTo>
                      <a:cubicBezTo>
                        <a:pt x="4980556" y="1244696"/>
                        <a:pt x="4986282" y="1254669"/>
                        <a:pt x="4991168" y="1266984"/>
                      </a:cubicBezTo>
                      <a:cubicBezTo>
                        <a:pt x="5002800" y="1297565"/>
                        <a:pt x="5017620" y="1326643"/>
                        <a:pt x="5043604" y="1350459"/>
                      </a:cubicBezTo>
                      <a:cubicBezTo>
                        <a:pt x="5063368" y="1369409"/>
                        <a:pt x="5087160" y="1384514"/>
                        <a:pt x="5117806" y="1372998"/>
                      </a:cubicBezTo>
                      <a:cubicBezTo>
                        <a:pt x="5136108" y="1366324"/>
                        <a:pt x="5137808" y="1380142"/>
                        <a:pt x="5138744" y="1392370"/>
                      </a:cubicBezTo>
                      <a:cubicBezTo>
                        <a:pt x="5139344" y="1401833"/>
                        <a:pt x="5132886" y="1408775"/>
                        <a:pt x="5123734" y="1412113"/>
                      </a:cubicBezTo>
                      <a:cubicBezTo>
                        <a:pt x="5110974" y="1418125"/>
                        <a:pt x="5088800" y="1420775"/>
                        <a:pt x="5096302" y="1440632"/>
                      </a:cubicBezTo>
                      <a:cubicBezTo>
                        <a:pt x="5101110" y="1456884"/>
                        <a:pt x="5119516" y="1464779"/>
                        <a:pt x="5139494" y="1453417"/>
                      </a:cubicBezTo>
                      <a:cubicBezTo>
                        <a:pt x="5143102" y="1450741"/>
                        <a:pt x="5151758" y="1452512"/>
                        <a:pt x="5153692" y="1454523"/>
                      </a:cubicBezTo>
                      <a:cubicBezTo>
                        <a:pt x="5175648" y="1482188"/>
                        <a:pt x="5188038" y="1514359"/>
                        <a:pt x="5221240" y="1532826"/>
                      </a:cubicBezTo>
                      <a:cubicBezTo>
                        <a:pt x="5232170" y="1539372"/>
                        <a:pt x="5215302" y="1553166"/>
                        <a:pt x="5206072" y="1560441"/>
                      </a:cubicBezTo>
                      <a:cubicBezTo>
                        <a:pt x="5186850" y="1573394"/>
                        <a:pt x="5164598" y="1579981"/>
                        <a:pt x="5157326" y="1607772"/>
                      </a:cubicBezTo>
                      <a:cubicBezTo>
                        <a:pt x="5152640" y="1624599"/>
                        <a:pt x="5152902" y="1631297"/>
                        <a:pt x="5167518" y="1631234"/>
                      </a:cubicBezTo>
                      <a:cubicBezTo>
                        <a:pt x="5193222" y="1629843"/>
                        <a:pt x="5201298" y="1640656"/>
                        <a:pt x="5194940" y="1662169"/>
                      </a:cubicBezTo>
                      <a:cubicBezTo>
                        <a:pt x="5182384" y="1697323"/>
                        <a:pt x="5218754" y="1695780"/>
                        <a:pt x="5229104" y="1711370"/>
                      </a:cubicBezTo>
                      <a:cubicBezTo>
                        <a:pt x="5263554" y="1785776"/>
                        <a:pt x="5327190" y="1823041"/>
                        <a:pt x="5398800" y="1856547"/>
                      </a:cubicBezTo>
                      <a:cubicBezTo>
                        <a:pt x="5426958" y="1870568"/>
                        <a:pt x="5459062" y="1884677"/>
                        <a:pt x="5484290" y="1906902"/>
                      </a:cubicBezTo>
                      <a:cubicBezTo>
                        <a:pt x="5445464" y="1893034"/>
                        <a:pt x="5403212" y="1892477"/>
                        <a:pt x="5365302" y="1872329"/>
                      </a:cubicBezTo>
                      <a:cubicBezTo>
                        <a:pt x="5347314" y="1863262"/>
                        <a:pt x="5331964" y="1880240"/>
                        <a:pt x="5315672" y="1884993"/>
                      </a:cubicBezTo>
                      <a:cubicBezTo>
                        <a:pt x="5287876" y="1892241"/>
                        <a:pt x="5300084" y="1913778"/>
                        <a:pt x="5305730" y="1927686"/>
                      </a:cubicBezTo>
                      <a:cubicBezTo>
                        <a:pt x="5312474" y="1945951"/>
                        <a:pt x="5300810" y="1956320"/>
                        <a:pt x="5295788" y="1970382"/>
                      </a:cubicBezTo>
                      <a:cubicBezTo>
                        <a:pt x="5278784" y="2010553"/>
                        <a:pt x="5293864" y="2046330"/>
                        <a:pt x="5314906" y="2080272"/>
                      </a:cubicBezTo>
                      <a:cubicBezTo>
                        <a:pt x="5342092" y="2123015"/>
                        <a:pt x="5351470" y="2167326"/>
                        <a:pt x="5331958" y="2214529"/>
                      </a:cubicBezTo>
                      <a:cubicBezTo>
                        <a:pt x="5326594" y="2225828"/>
                        <a:pt x="5334672" y="2236641"/>
                        <a:pt x="5328892" y="2249109"/>
                      </a:cubicBezTo>
                      <a:cubicBezTo>
                        <a:pt x="5320680" y="2264674"/>
                        <a:pt x="5309896" y="2275357"/>
                        <a:pt x="5296318" y="2280416"/>
                      </a:cubicBezTo>
                      <a:lnTo>
                        <a:pt x="5247178" y="2277987"/>
                      </a:lnTo>
                      <a:lnTo>
                        <a:pt x="5247272" y="2278217"/>
                      </a:lnTo>
                      <a:cubicBezTo>
                        <a:pt x="5260326" y="2312035"/>
                        <a:pt x="5266258" y="2347284"/>
                        <a:pt x="5288454" y="2377742"/>
                      </a:cubicBezTo>
                      <a:cubicBezTo>
                        <a:pt x="5312156" y="2411387"/>
                        <a:pt x="5317580" y="2451756"/>
                        <a:pt x="5333316" y="2489182"/>
                      </a:cubicBezTo>
                      <a:cubicBezTo>
                        <a:pt x="5336750" y="2494384"/>
                        <a:pt x="5334232" y="2501436"/>
                        <a:pt x="5326686" y="2504042"/>
                      </a:cubicBezTo>
                      <a:cubicBezTo>
                        <a:pt x="5315288" y="2502621"/>
                        <a:pt x="5311186" y="2491879"/>
                        <a:pt x="5307420" y="2483908"/>
                      </a:cubicBezTo>
                      <a:cubicBezTo>
                        <a:pt x="5298194" y="2491214"/>
                        <a:pt x="5290896" y="2500534"/>
                        <a:pt x="5278572" y="2505409"/>
                      </a:cubicBezTo>
                      <a:cubicBezTo>
                        <a:pt x="5270606" y="2509190"/>
                        <a:pt x="5265320" y="2516578"/>
                        <a:pt x="5267076" y="2526482"/>
                      </a:cubicBezTo>
                      <a:cubicBezTo>
                        <a:pt x="5269584" y="2537980"/>
                        <a:pt x="5272004" y="2553422"/>
                        <a:pt x="5259262" y="2559472"/>
                      </a:cubicBezTo>
                      <a:cubicBezTo>
                        <a:pt x="5240144" y="2568547"/>
                        <a:pt x="5224794" y="2585593"/>
                        <a:pt x="5205010" y="2589128"/>
                      </a:cubicBezTo>
                      <a:cubicBezTo>
                        <a:pt x="5196712" y="2590140"/>
                        <a:pt x="5186152" y="2586368"/>
                        <a:pt x="5186744" y="2577303"/>
                      </a:cubicBezTo>
                      <a:cubicBezTo>
                        <a:pt x="5186756" y="2558754"/>
                        <a:pt x="5179640" y="2541634"/>
                        <a:pt x="5175292" y="2524178"/>
                      </a:cubicBezTo>
                      <a:cubicBezTo>
                        <a:pt x="5170942" y="2506722"/>
                        <a:pt x="5190146" y="2493703"/>
                        <a:pt x="5187390" y="2475490"/>
                      </a:cubicBezTo>
                      <a:cubicBezTo>
                        <a:pt x="5184550" y="2461223"/>
                        <a:pt x="5176174" y="2447630"/>
                        <a:pt x="5187918" y="2433272"/>
                      </a:cubicBezTo>
                      <a:cubicBezTo>
                        <a:pt x="5182472" y="2430001"/>
                        <a:pt x="5180458" y="2431932"/>
                        <a:pt x="5177272" y="2433445"/>
                      </a:cubicBezTo>
                      <a:cubicBezTo>
                        <a:pt x="5169308" y="2437226"/>
                        <a:pt x="5158910" y="2444113"/>
                        <a:pt x="5150450" y="2434466"/>
                      </a:cubicBezTo>
                      <a:cubicBezTo>
                        <a:pt x="5142828" y="2422467"/>
                        <a:pt x="5154400" y="2415998"/>
                        <a:pt x="5161612" y="2410623"/>
                      </a:cubicBezTo>
                      <a:cubicBezTo>
                        <a:pt x="5176034" y="2399872"/>
                        <a:pt x="5180232" y="2388119"/>
                        <a:pt x="5174292" y="2371420"/>
                      </a:cubicBezTo>
                      <a:cubicBezTo>
                        <a:pt x="5167176" y="2354301"/>
                        <a:pt x="5161988" y="2339195"/>
                        <a:pt x="5141870" y="2339961"/>
                      </a:cubicBezTo>
                      <a:cubicBezTo>
                        <a:pt x="5133990" y="2339797"/>
                        <a:pt x="5128126" y="2337702"/>
                        <a:pt x="5122258" y="2335606"/>
                      </a:cubicBezTo>
                      <a:cubicBezTo>
                        <a:pt x="5098458" y="2324455"/>
                        <a:pt x="5078836" y="2338649"/>
                        <a:pt x="5084606" y="2363239"/>
                      </a:cubicBezTo>
                      <a:cubicBezTo>
                        <a:pt x="5093056" y="2391437"/>
                        <a:pt x="5092368" y="2422996"/>
                        <a:pt x="5111550" y="2447075"/>
                      </a:cubicBezTo>
                      <a:cubicBezTo>
                        <a:pt x="5120762" y="2458318"/>
                        <a:pt x="5121678" y="2470572"/>
                        <a:pt x="5117814" y="2485094"/>
                      </a:cubicBezTo>
                      <a:cubicBezTo>
                        <a:pt x="5108490" y="2514895"/>
                        <a:pt x="5119040" y="2537217"/>
                        <a:pt x="5140320" y="2555419"/>
                      </a:cubicBezTo>
                      <a:cubicBezTo>
                        <a:pt x="5173160" y="2585703"/>
                        <a:pt x="5198702" y="2625307"/>
                        <a:pt x="5231964" y="2654415"/>
                      </a:cubicBezTo>
                      <a:cubicBezTo>
                        <a:pt x="5235816" y="2658441"/>
                        <a:pt x="5238076" y="2663225"/>
                        <a:pt x="5241596" y="2664482"/>
                      </a:cubicBezTo>
                      <a:cubicBezTo>
                        <a:pt x="5287020" y="2678056"/>
                        <a:pt x="5293112" y="2723965"/>
                        <a:pt x="5312456" y="2758704"/>
                      </a:cubicBezTo>
                      <a:cubicBezTo>
                        <a:pt x="5328030" y="2785470"/>
                        <a:pt x="5307730" y="2812675"/>
                        <a:pt x="5266150" y="2821677"/>
                      </a:cubicBezTo>
                      <a:cubicBezTo>
                        <a:pt x="5232532" y="2826897"/>
                        <a:pt x="5206958" y="2842941"/>
                        <a:pt x="5178618" y="2859323"/>
                      </a:cubicBezTo>
                      <a:cubicBezTo>
                        <a:pt x="5173838" y="2861591"/>
                        <a:pt x="5169812" y="2865454"/>
                        <a:pt x="5165786" y="2869317"/>
                      </a:cubicBezTo>
                      <a:cubicBezTo>
                        <a:pt x="5149770" y="2880824"/>
                        <a:pt x="5143892" y="2897278"/>
                        <a:pt x="5154946" y="2914479"/>
                      </a:cubicBezTo>
                      <a:cubicBezTo>
                        <a:pt x="5177390" y="2951650"/>
                        <a:pt x="5175020" y="2987910"/>
                        <a:pt x="5155302" y="3024599"/>
                      </a:cubicBezTo>
                      <a:cubicBezTo>
                        <a:pt x="5145398" y="3044917"/>
                        <a:pt x="5146474" y="3067830"/>
                        <a:pt x="5150738" y="3089231"/>
                      </a:cubicBezTo>
                      <a:cubicBezTo>
                        <a:pt x="5154084" y="3098378"/>
                        <a:pt x="5162544" y="3108026"/>
                        <a:pt x="5150552" y="3115670"/>
                      </a:cubicBezTo>
                      <a:cubicBezTo>
                        <a:pt x="5119962" y="3108719"/>
                        <a:pt x="5115368" y="3084549"/>
                        <a:pt x="5122170" y="3061799"/>
                      </a:cubicBezTo>
                      <a:cubicBezTo>
                        <a:pt x="5132752" y="3028471"/>
                        <a:pt x="5117424" y="3008419"/>
                        <a:pt x="5092204" y="2990134"/>
                      </a:cubicBezTo>
                      <a:cubicBezTo>
                        <a:pt x="5082482" y="2984012"/>
                        <a:pt x="5073184" y="2976714"/>
                        <a:pt x="5063882" y="2969416"/>
                      </a:cubicBezTo>
                      <a:cubicBezTo>
                        <a:pt x="5056930" y="2962957"/>
                        <a:pt x="5046704" y="2961955"/>
                        <a:pt x="5043764" y="2970182"/>
                      </a:cubicBezTo>
                      <a:cubicBezTo>
                        <a:pt x="5036122" y="2995282"/>
                        <a:pt x="5016758" y="2997643"/>
                        <a:pt x="4995466" y="2997989"/>
                      </a:cubicBezTo>
                      <a:cubicBezTo>
                        <a:pt x="4987588" y="2997825"/>
                        <a:pt x="4981216" y="3000850"/>
                        <a:pt x="4979870" y="3008321"/>
                      </a:cubicBezTo>
                      <a:cubicBezTo>
                        <a:pt x="4972476" y="3040135"/>
                        <a:pt x="4947664" y="3039224"/>
                        <a:pt x="4923940" y="3042677"/>
                      </a:cubicBezTo>
                      <a:cubicBezTo>
                        <a:pt x="4904996" y="3043862"/>
                        <a:pt x="4885298" y="3043452"/>
                        <a:pt x="4870790" y="3058148"/>
                      </a:cubicBezTo>
                      <a:cubicBezTo>
                        <a:pt x="4868356" y="3061255"/>
                        <a:pt x="4864960" y="3063355"/>
                        <a:pt x="4861356" y="3063724"/>
                      </a:cubicBezTo>
                      <a:cubicBezTo>
                        <a:pt x="4857752" y="3064093"/>
                        <a:pt x="4853938" y="3062731"/>
                        <a:pt x="4850672" y="3058914"/>
                      </a:cubicBezTo>
                      <a:cubicBezTo>
                        <a:pt x="4832664" y="3035253"/>
                        <a:pt x="4800986" y="3023938"/>
                        <a:pt x="4793042" y="2990621"/>
                      </a:cubicBezTo>
                      <a:cubicBezTo>
                        <a:pt x="4791372" y="2976772"/>
                        <a:pt x="4782160" y="2965530"/>
                        <a:pt x="4765982" y="2966378"/>
                      </a:cubicBezTo>
                      <a:cubicBezTo>
                        <a:pt x="4744690" y="2966724"/>
                        <a:pt x="4729104" y="2958506"/>
                        <a:pt x="4715704" y="2940467"/>
                      </a:cubicBezTo>
                      <a:cubicBezTo>
                        <a:pt x="4704982" y="2926036"/>
                        <a:pt x="4691742" y="2918656"/>
                        <a:pt x="4680248" y="2939730"/>
                      </a:cubicBezTo>
                      <a:cubicBezTo>
                        <a:pt x="4673282" y="2951820"/>
                        <a:pt x="4664896" y="2956776"/>
                        <a:pt x="4653584" y="2951410"/>
                      </a:cubicBezTo>
                      <a:cubicBezTo>
                        <a:pt x="4641098" y="2945625"/>
                        <a:pt x="4629526" y="2952093"/>
                        <a:pt x="4618042" y="2954617"/>
                      </a:cubicBezTo>
                      <a:cubicBezTo>
                        <a:pt x="4583252" y="2959418"/>
                        <a:pt x="4579400" y="2955392"/>
                        <a:pt x="4580928" y="2921482"/>
                      </a:cubicBezTo>
                      <a:cubicBezTo>
                        <a:pt x="4584050" y="2886816"/>
                        <a:pt x="4555062" y="2860559"/>
                        <a:pt x="4520360" y="2861416"/>
                      </a:cubicBezTo>
                      <a:cubicBezTo>
                        <a:pt x="4485656" y="2862273"/>
                        <a:pt x="4452870" y="2883692"/>
                        <a:pt x="4416498" y="2870700"/>
                      </a:cubicBezTo>
                      <a:cubicBezTo>
                        <a:pt x="4377362" y="2858047"/>
                        <a:pt x="4336630" y="2846148"/>
                        <a:pt x="4298332" y="2831143"/>
                      </a:cubicBezTo>
                      <a:cubicBezTo>
                        <a:pt x="4280734" y="2824857"/>
                        <a:pt x="4291218" y="2814025"/>
                        <a:pt x="4296170" y="2803866"/>
                      </a:cubicBezTo>
                      <a:cubicBezTo>
                        <a:pt x="4303134" y="2791777"/>
                        <a:pt x="4318310" y="2782620"/>
                        <a:pt x="4314716" y="2766759"/>
                      </a:cubicBezTo>
                      <a:cubicBezTo>
                        <a:pt x="4309698" y="2743763"/>
                        <a:pt x="4296212" y="2729668"/>
                        <a:pt x="4269302" y="2734634"/>
                      </a:cubicBezTo>
                      <a:cubicBezTo>
                        <a:pt x="4199638" y="2748183"/>
                        <a:pt x="4120384" y="2677467"/>
                        <a:pt x="4145916" y="2591169"/>
                      </a:cubicBezTo>
                      <a:cubicBezTo>
                        <a:pt x="4149274" y="2581767"/>
                        <a:pt x="4152880" y="2579080"/>
                        <a:pt x="4161934" y="2579663"/>
                      </a:cubicBezTo>
                      <a:cubicBezTo>
                        <a:pt x="4172578" y="2579489"/>
                        <a:pt x="4183310" y="2575372"/>
                        <a:pt x="4179210" y="2564630"/>
                      </a:cubicBezTo>
                      <a:cubicBezTo>
                        <a:pt x="4176702" y="2553133"/>
                        <a:pt x="4163204" y="2557588"/>
                        <a:pt x="4157584" y="2562207"/>
                      </a:cubicBezTo>
                      <a:cubicBezTo>
                        <a:pt x="4134776" y="2577914"/>
                        <a:pt x="4107964" y="2560385"/>
                        <a:pt x="4084488" y="2570553"/>
                      </a:cubicBezTo>
                      <a:cubicBezTo>
                        <a:pt x="4079708" y="2572821"/>
                        <a:pt x="4069988" y="2566699"/>
                        <a:pt x="4075274" y="2559311"/>
                      </a:cubicBezTo>
                      <a:cubicBezTo>
                        <a:pt x="4090288" y="2539494"/>
                        <a:pt x="4093326" y="2508774"/>
                        <a:pt x="4125014" y="2501539"/>
                      </a:cubicBezTo>
                      <a:cubicBezTo>
                        <a:pt x="4143624" y="2497585"/>
                        <a:pt x="4156962" y="2482471"/>
                        <a:pt x="4162504" y="2463247"/>
                      </a:cubicBezTo>
                      <a:cubicBezTo>
                        <a:pt x="4172332" y="2428326"/>
                        <a:pt x="4165466" y="2417922"/>
                        <a:pt x="4130008" y="2417184"/>
                      </a:cubicBezTo>
                      <a:cubicBezTo>
                        <a:pt x="4114250" y="2416856"/>
                        <a:pt x="4108890" y="2409641"/>
                        <a:pt x="4107640" y="2394617"/>
                      </a:cubicBezTo>
                      <a:cubicBezTo>
                        <a:pt x="4105898" y="2366165"/>
                        <a:pt x="4119654" y="2349875"/>
                        <a:pt x="4143968" y="2337356"/>
                      </a:cubicBezTo>
                      <a:cubicBezTo>
                        <a:pt x="4179856" y="2318370"/>
                        <a:pt x="4183634" y="2307792"/>
                        <a:pt x="4166304" y="2271122"/>
                      </a:cubicBezTo>
                      <a:cubicBezTo>
                        <a:pt x="4161784" y="2261556"/>
                        <a:pt x="4163044" y="2258030"/>
                        <a:pt x="4169500" y="2251060"/>
                      </a:cubicBezTo>
                      <a:cubicBezTo>
                        <a:pt x="4187198" y="2234852"/>
                        <a:pt x="4183096" y="2224111"/>
                        <a:pt x="4163830" y="2203977"/>
                      </a:cubicBezTo>
                      <a:cubicBezTo>
                        <a:pt x="4138780" y="2177802"/>
                        <a:pt x="4104842" y="2161703"/>
                        <a:pt x="4081388" y="2134772"/>
                      </a:cubicBezTo>
                      <a:cubicBezTo>
                        <a:pt x="4075608" y="2128731"/>
                        <a:pt x="4067902" y="2120678"/>
                        <a:pt x="4058342" y="2125215"/>
                      </a:cubicBezTo>
                      <a:cubicBezTo>
                        <a:pt x="4030842" y="2139247"/>
                        <a:pt x="4020206" y="2120869"/>
                        <a:pt x="4006054" y="2101237"/>
                      </a:cubicBezTo>
                      <a:cubicBezTo>
                        <a:pt x="3991144" y="2080009"/>
                        <a:pt x="3972964" y="2064238"/>
                        <a:pt x="3943450" y="2080200"/>
                      </a:cubicBezTo>
                      <a:cubicBezTo>
                        <a:pt x="3931878" y="2086669"/>
                        <a:pt x="3917378" y="2082815"/>
                        <a:pt x="3904388" y="2082150"/>
                      </a:cubicBezTo>
                      <a:cubicBezTo>
                        <a:pt x="3883936" y="2080147"/>
                        <a:pt x="3862310" y="2077724"/>
                        <a:pt x="3848802" y="2100729"/>
                      </a:cubicBezTo>
                      <a:cubicBezTo>
                        <a:pt x="3843098" y="2109293"/>
                        <a:pt x="3772766" y="2117301"/>
                        <a:pt x="3765392" y="2112018"/>
                      </a:cubicBezTo>
                      <a:cubicBezTo>
                        <a:pt x="3759192" y="2107152"/>
                        <a:pt x="3752660" y="2099518"/>
                        <a:pt x="3750818" y="2093559"/>
                      </a:cubicBezTo>
                      <a:cubicBezTo>
                        <a:pt x="3749904" y="2081305"/>
                        <a:pt x="3761302" y="2082726"/>
                        <a:pt x="3768008" y="2082471"/>
                      </a:cubicBezTo>
                      <a:cubicBezTo>
                        <a:pt x="3801204" y="2078426"/>
                        <a:pt x="3831720" y="2070773"/>
                        <a:pt x="3845574" y="2031988"/>
                      </a:cubicBezTo>
                      <a:cubicBezTo>
                        <a:pt x="3823022" y="2035860"/>
                        <a:pt x="3805014" y="2012200"/>
                        <a:pt x="3778860" y="2018760"/>
                      </a:cubicBezTo>
                      <a:cubicBezTo>
                        <a:pt x="3772486" y="2021785"/>
                        <a:pt x="3765200" y="2012556"/>
                        <a:pt x="3766966" y="2003910"/>
                      </a:cubicBezTo>
                      <a:cubicBezTo>
                        <a:pt x="3770916" y="1985442"/>
                        <a:pt x="3771432" y="1961773"/>
                        <a:pt x="3792808" y="1957481"/>
                      </a:cubicBezTo>
                      <a:cubicBezTo>
                        <a:pt x="3815780" y="1952434"/>
                        <a:pt x="3831204" y="1949992"/>
                        <a:pt x="3834574" y="1922041"/>
                      </a:cubicBezTo>
                      <a:cubicBezTo>
                        <a:pt x="3835500" y="1915745"/>
                        <a:pt x="3858470" y="1910698"/>
                        <a:pt x="3865606" y="1890718"/>
                      </a:cubicBezTo>
                      <a:cubicBezTo>
                        <a:pt x="3871150" y="1871495"/>
                        <a:pt x="3870482" y="1865955"/>
                        <a:pt x="3853722" y="1857319"/>
                      </a:cubicBezTo>
                      <a:cubicBezTo>
                        <a:pt x="3834196" y="1849019"/>
                        <a:pt x="3823390" y="1838533"/>
                        <a:pt x="3839330" y="1812421"/>
                      </a:cubicBezTo>
                      <a:cubicBezTo>
                        <a:pt x="3853680" y="1787066"/>
                        <a:pt x="3848922" y="1752236"/>
                        <a:pt x="3884722" y="1737194"/>
                      </a:cubicBezTo>
                      <a:cubicBezTo>
                        <a:pt x="3894282" y="1732657"/>
                        <a:pt x="3884066" y="1713107"/>
                        <a:pt x="3878790" y="1701946"/>
                      </a:cubicBezTo>
                      <a:cubicBezTo>
                        <a:pt x="3875444" y="1692799"/>
                        <a:pt x="3870084" y="1685583"/>
                        <a:pt x="3859438" y="1685757"/>
                      </a:cubicBezTo>
                      <a:cubicBezTo>
                        <a:pt x="3844432" y="1687023"/>
                        <a:pt x="3846102" y="1700872"/>
                        <a:pt x="3841150" y="1711029"/>
                      </a:cubicBezTo>
                      <a:cubicBezTo>
                        <a:pt x="3839052" y="1716905"/>
                        <a:pt x="3835692" y="1726308"/>
                        <a:pt x="3838288" y="1733860"/>
                      </a:cubicBezTo>
                      <a:cubicBezTo>
                        <a:pt x="3844476" y="1757275"/>
                        <a:pt x="3829720" y="1765256"/>
                        <a:pt x="3812282" y="1769629"/>
                      </a:cubicBezTo>
                      <a:cubicBezTo>
                        <a:pt x="3784952" y="1775770"/>
                        <a:pt x="3765416" y="1786020"/>
                        <a:pt x="3766320" y="1816823"/>
                      </a:cubicBezTo>
                      <a:cubicBezTo>
                        <a:pt x="3766900" y="1826307"/>
                        <a:pt x="3760108" y="1830507"/>
                        <a:pt x="3753316" y="1834707"/>
                      </a:cubicBezTo>
                      <a:cubicBezTo>
                        <a:pt x="3740486" y="1844701"/>
                        <a:pt x="3728828" y="1855115"/>
                        <a:pt x="3726052" y="1874001"/>
                      </a:cubicBezTo>
                      <a:cubicBezTo>
                        <a:pt x="3722520" y="1891293"/>
                        <a:pt x="3705418" y="1898436"/>
                        <a:pt x="3694438" y="1895840"/>
                      </a:cubicBezTo>
                      <a:cubicBezTo>
                        <a:pt x="3672478" y="1890647"/>
                        <a:pt x="3689336" y="1876790"/>
                        <a:pt x="3692694" y="1867387"/>
                      </a:cubicBezTo>
                      <a:cubicBezTo>
                        <a:pt x="3707216" y="1834143"/>
                        <a:pt x="3713188" y="1795194"/>
                        <a:pt x="3744468" y="1770586"/>
                      </a:cubicBezTo>
                      <a:cubicBezTo>
                        <a:pt x="3756880" y="1761767"/>
                        <a:pt x="3755126" y="1751864"/>
                        <a:pt x="3747838" y="1742635"/>
                      </a:cubicBezTo>
                      <a:cubicBezTo>
                        <a:pt x="3740970" y="1732231"/>
                        <a:pt x="3731758" y="1720988"/>
                        <a:pt x="3722876" y="1712515"/>
                      </a:cubicBezTo>
                      <a:cubicBezTo>
                        <a:pt x="3711316" y="1700435"/>
                        <a:pt x="3712414" y="1686249"/>
                        <a:pt x="3724320" y="1682550"/>
                      </a:cubicBezTo>
                      <a:cubicBezTo>
                        <a:pt x="3756428" y="1674142"/>
                        <a:pt x="3767428" y="1639639"/>
                        <a:pt x="3798364" y="1630811"/>
                      </a:cubicBezTo>
                      <a:cubicBezTo>
                        <a:pt x="3816222" y="1625262"/>
                        <a:pt x="3812120" y="1614521"/>
                        <a:pt x="3801732" y="1602859"/>
                      </a:cubicBezTo>
                      <a:cubicBezTo>
                        <a:pt x="3782046" y="1583900"/>
                        <a:pt x="3761940" y="1566117"/>
                        <a:pt x="3759442" y="1536070"/>
                      </a:cubicBezTo>
                      <a:cubicBezTo>
                        <a:pt x="3745524" y="1541700"/>
                        <a:pt x="3752812" y="1550930"/>
                        <a:pt x="3747612" y="1554373"/>
                      </a:cubicBezTo>
                      <a:cubicBezTo>
                        <a:pt x="3739560" y="1562099"/>
                        <a:pt x="3730670" y="1572175"/>
                        <a:pt x="3721198" y="1572768"/>
                      </a:cubicBezTo>
                      <a:cubicBezTo>
                        <a:pt x="3709378" y="1572522"/>
                        <a:pt x="3709304" y="1557918"/>
                        <a:pt x="3704782" y="1548351"/>
                      </a:cubicBezTo>
                      <a:cubicBezTo>
                        <a:pt x="3699930" y="1536016"/>
                        <a:pt x="3705978" y="1511672"/>
                        <a:pt x="3693404" y="1509832"/>
                      </a:cubicBezTo>
                      <a:cubicBezTo>
                        <a:pt x="3673706" y="1509422"/>
                        <a:pt x="3673524" y="1535861"/>
                        <a:pt x="3662200" y="1549044"/>
                      </a:cubicBezTo>
                      <a:cubicBezTo>
                        <a:pt x="3651298" y="1561052"/>
                        <a:pt x="3670144" y="1582362"/>
                        <a:pt x="3660080" y="1592019"/>
                      </a:cubicBezTo>
                      <a:cubicBezTo>
                        <a:pt x="3644062" y="1603526"/>
                        <a:pt x="3642406" y="1571129"/>
                        <a:pt x="3622622" y="1574664"/>
                      </a:cubicBezTo>
                      <a:cubicBezTo>
                        <a:pt x="3606024" y="1576687"/>
                        <a:pt x="3595626" y="1583574"/>
                        <a:pt x="3585894" y="1596001"/>
                      </a:cubicBezTo>
                      <a:cubicBezTo>
                        <a:pt x="3578598" y="1605322"/>
                        <a:pt x="3568868" y="1617748"/>
                        <a:pt x="3556048" y="1609193"/>
                      </a:cubicBezTo>
                      <a:cubicBezTo>
                        <a:pt x="3540128" y="1598207"/>
                        <a:pt x="3539384" y="1578063"/>
                        <a:pt x="3538554" y="1561864"/>
                      </a:cubicBezTo>
                      <a:cubicBezTo>
                        <a:pt x="3537308" y="1546841"/>
                        <a:pt x="3551558" y="1543980"/>
                        <a:pt x="3561784" y="1544982"/>
                      </a:cubicBezTo>
                      <a:cubicBezTo>
                        <a:pt x="3591708" y="1546394"/>
                        <a:pt x="3596832" y="1528346"/>
                        <a:pt x="3589804" y="1507282"/>
                      </a:cubicBezTo>
                      <a:cubicBezTo>
                        <a:pt x="3585874" y="1488650"/>
                        <a:pt x="3600470" y="1470010"/>
                        <a:pt x="3581956" y="1451470"/>
                      </a:cubicBezTo>
                      <a:cubicBezTo>
                        <a:pt x="3571570" y="1439807"/>
                        <a:pt x="3546500" y="1450732"/>
                        <a:pt x="3550870" y="1431088"/>
                      </a:cubicBezTo>
                      <a:cubicBezTo>
                        <a:pt x="3556080" y="1409095"/>
                        <a:pt x="3572076" y="1434687"/>
                        <a:pt x="3587586" y="1428300"/>
                      </a:cubicBezTo>
                      <a:cubicBezTo>
                        <a:pt x="3640158" y="1403345"/>
                        <a:pt x="3694656" y="1380404"/>
                        <a:pt x="3755762" y="1379702"/>
                      </a:cubicBezTo>
                      <a:cubicBezTo>
                        <a:pt x="3771940" y="1378855"/>
                        <a:pt x="3785104" y="1371630"/>
                        <a:pt x="3784696" y="1354256"/>
                      </a:cubicBezTo>
                      <a:cubicBezTo>
                        <a:pt x="3783448" y="1339232"/>
                        <a:pt x="3779518" y="1320601"/>
                        <a:pt x="3759400" y="1321366"/>
                      </a:cubicBezTo>
                      <a:cubicBezTo>
                        <a:pt x="3734590" y="1320456"/>
                        <a:pt x="3736108" y="1305095"/>
                        <a:pt x="3740392" y="1289398"/>
                      </a:cubicBezTo>
                      <a:cubicBezTo>
                        <a:pt x="3744342" y="1270930"/>
                        <a:pt x="3745106" y="1253975"/>
                        <a:pt x="3729606" y="1241813"/>
                      </a:cubicBezTo>
                      <a:cubicBezTo>
                        <a:pt x="3715278" y="1230069"/>
                        <a:pt x="3698606" y="1217487"/>
                        <a:pt x="3692384" y="1249721"/>
                      </a:cubicBezTo>
                      <a:cubicBezTo>
                        <a:pt x="3690114" y="1263487"/>
                        <a:pt x="3681308" y="1269619"/>
                        <a:pt x="3667476" y="1271304"/>
                      </a:cubicBezTo>
                      <a:cubicBezTo>
                        <a:pt x="3637888" y="1272663"/>
                        <a:pt x="3610386" y="1286693"/>
                        <a:pt x="3580212" y="1278566"/>
                      </a:cubicBezTo>
                      <a:cubicBezTo>
                        <a:pt x="3573174" y="1276052"/>
                        <a:pt x="3565962" y="1281427"/>
                        <a:pt x="3559838" y="1291167"/>
                      </a:cubicBezTo>
                      <a:cubicBezTo>
                        <a:pt x="3541044" y="1321560"/>
                        <a:pt x="3516986" y="1322244"/>
                        <a:pt x="3495544" y="1293381"/>
                      </a:cubicBezTo>
                      <a:cubicBezTo>
                        <a:pt x="3489012" y="1285747"/>
                        <a:pt x="3476612" y="1276017"/>
                        <a:pt x="3470906" y="1284581"/>
                      </a:cubicBezTo>
                      <a:cubicBezTo>
                        <a:pt x="3460584" y="1306073"/>
                        <a:pt x="3436192" y="1303986"/>
                        <a:pt x="3422102" y="1317507"/>
                      </a:cubicBezTo>
                      <a:cubicBezTo>
                        <a:pt x="3405998" y="1332958"/>
                        <a:pt x="3394514" y="1335482"/>
                        <a:pt x="3382706" y="1316687"/>
                      </a:cubicBezTo>
                      <a:cubicBezTo>
                        <a:pt x="3372492" y="1297136"/>
                        <a:pt x="3360350" y="1275571"/>
                        <a:pt x="3386346" y="1258352"/>
                      </a:cubicBezTo>
                      <a:cubicBezTo>
                        <a:pt x="3400348" y="1248776"/>
                        <a:pt x="3416612" y="1243984"/>
                        <a:pt x="3424836" y="1228368"/>
                      </a:cubicBezTo>
                      <a:cubicBezTo>
                        <a:pt x="3431048" y="1214684"/>
                        <a:pt x="3437764" y="1195880"/>
                        <a:pt x="3421338" y="1190012"/>
                      </a:cubicBezTo>
                      <a:cubicBezTo>
                        <a:pt x="3408098" y="1182633"/>
                        <a:pt x="3392836" y="1195735"/>
                        <a:pt x="3388130" y="1212607"/>
                      </a:cubicBezTo>
                      <a:cubicBezTo>
                        <a:pt x="3383514" y="1225535"/>
                        <a:pt x="3378144" y="1236869"/>
                        <a:pt x="3367326" y="1244932"/>
                      </a:cubicBezTo>
                      <a:cubicBezTo>
                        <a:pt x="3360532" y="1249132"/>
                        <a:pt x="3352568" y="1252913"/>
                        <a:pt x="3346454" y="1244103"/>
                      </a:cubicBezTo>
                      <a:cubicBezTo>
                        <a:pt x="3341092" y="1236887"/>
                        <a:pt x="3339340" y="1226984"/>
                        <a:pt x="3351244" y="1223285"/>
                      </a:cubicBezTo>
                      <a:cubicBezTo>
                        <a:pt x="3378994" y="1215969"/>
                        <a:pt x="3381102" y="1191543"/>
                        <a:pt x="3376754" y="1174088"/>
                      </a:cubicBezTo>
                      <a:cubicBezTo>
                        <a:pt x="3370986" y="1149498"/>
                        <a:pt x="3342320" y="1144560"/>
                        <a:pt x="3321536" y="1139786"/>
                      </a:cubicBezTo>
                      <a:cubicBezTo>
                        <a:pt x="3302344" y="1134256"/>
                        <a:pt x="3283064" y="1132671"/>
                        <a:pt x="3263206" y="1121603"/>
                      </a:cubicBezTo>
                      <a:cubicBezTo>
                        <a:pt x="3232034" y="1105167"/>
                        <a:pt x="3210560" y="1131952"/>
                        <a:pt x="3189258" y="1150848"/>
                      </a:cubicBezTo>
                      <a:cubicBezTo>
                        <a:pt x="3174684" y="1132390"/>
                        <a:pt x="3196996" y="1103254"/>
                        <a:pt x="3173284" y="1088158"/>
                      </a:cubicBezTo>
                      <a:cubicBezTo>
                        <a:pt x="3164738" y="1082455"/>
                        <a:pt x="3094922" y="1066794"/>
                        <a:pt x="3085452" y="1067387"/>
                      </a:cubicBezTo>
                      <a:cubicBezTo>
                        <a:pt x="3088044" y="1074939"/>
                        <a:pt x="3089886" y="1080897"/>
                        <a:pt x="3091726" y="1086856"/>
                      </a:cubicBezTo>
                      <a:cubicBezTo>
                        <a:pt x="3096668" y="1095247"/>
                        <a:pt x="3099594" y="1105569"/>
                        <a:pt x="3090370" y="1112876"/>
                      </a:cubicBezTo>
                      <a:cubicBezTo>
                        <a:pt x="3081566" y="1119007"/>
                        <a:pt x="3072006" y="1123544"/>
                        <a:pt x="3062288" y="1117422"/>
                      </a:cubicBezTo>
                      <a:cubicBezTo>
                        <a:pt x="3050222" y="1110462"/>
                        <a:pt x="3051652" y="1099046"/>
                        <a:pt x="3053084" y="1087631"/>
                      </a:cubicBezTo>
                      <a:cubicBezTo>
                        <a:pt x="3056108" y="1075459"/>
                        <a:pt x="3066680" y="1060681"/>
                        <a:pt x="3051094" y="1052464"/>
                      </a:cubicBezTo>
                      <a:cubicBezTo>
                        <a:pt x="3030814" y="1042570"/>
                        <a:pt x="3008940" y="1033432"/>
                        <a:pt x="2985722" y="1031765"/>
                      </a:cubicBezTo>
                      <a:cubicBezTo>
                        <a:pt x="2983378" y="1030927"/>
                        <a:pt x="2979772" y="1033615"/>
                        <a:pt x="2978932" y="1035965"/>
                      </a:cubicBezTo>
                      <a:cubicBezTo>
                        <a:pt x="2977586" y="1043436"/>
                        <a:pt x="2983032" y="1046706"/>
                        <a:pt x="2987306" y="1049558"/>
                      </a:cubicBezTo>
                      <a:cubicBezTo>
                        <a:pt x="2997864" y="1053329"/>
                        <a:pt x="3008424" y="1057101"/>
                        <a:pt x="3011686" y="1070193"/>
                      </a:cubicBezTo>
                      <a:cubicBezTo>
                        <a:pt x="3012352" y="1075732"/>
                        <a:pt x="3014614" y="1080516"/>
                        <a:pt x="3010588" y="1084378"/>
                      </a:cubicBezTo>
                      <a:cubicBezTo>
                        <a:pt x="3005722" y="1090592"/>
                        <a:pt x="2999438" y="1089672"/>
                        <a:pt x="2995164" y="1086820"/>
                      </a:cubicBezTo>
                      <a:cubicBezTo>
                        <a:pt x="2983938" y="1077510"/>
                        <a:pt x="2966586" y="1077938"/>
                        <a:pt x="2958458" y="1071059"/>
                      </a:cubicBezTo>
                      <a:cubicBezTo>
                        <a:pt x="2946058" y="1061329"/>
                        <a:pt x="2904650" y="1062441"/>
                        <a:pt x="2933002" y="1027510"/>
                      </a:cubicBezTo>
                      <a:cubicBezTo>
                        <a:pt x="2937868" y="1021297"/>
                        <a:pt x="2931334" y="1013663"/>
                        <a:pt x="2924628" y="1013918"/>
                      </a:cubicBezTo>
                      <a:cubicBezTo>
                        <a:pt x="2906524" y="1012752"/>
                        <a:pt x="2896566" y="981366"/>
                        <a:pt x="2874846" y="1001437"/>
                      </a:cubicBezTo>
                      <a:cubicBezTo>
                        <a:pt x="2859580" y="1014538"/>
                        <a:pt x="2849938" y="1023020"/>
                        <a:pt x="2841066" y="995997"/>
                      </a:cubicBezTo>
                      <a:cubicBezTo>
                        <a:pt x="2833952" y="978879"/>
                        <a:pt x="2817268" y="984847"/>
                        <a:pt x="2802932" y="991653"/>
                      </a:cubicBezTo>
                      <a:cubicBezTo>
                        <a:pt x="2789012" y="997283"/>
                        <a:pt x="2769896" y="1006357"/>
                        <a:pt x="2780950" y="1023558"/>
                      </a:cubicBezTo>
                      <a:cubicBezTo>
                        <a:pt x="2795020" y="1047136"/>
                        <a:pt x="2780174" y="1059062"/>
                        <a:pt x="2768432" y="1073421"/>
                      </a:cubicBezTo>
                      <a:cubicBezTo>
                        <a:pt x="2759122" y="1084672"/>
                        <a:pt x="2747464" y="1095086"/>
                        <a:pt x="2743180" y="1110783"/>
                      </a:cubicBezTo>
                      <a:cubicBezTo>
                        <a:pt x="2740574" y="1121780"/>
                        <a:pt x="2732944" y="1128331"/>
                        <a:pt x="2720456" y="1122545"/>
                      </a:cubicBezTo>
                      <a:cubicBezTo>
                        <a:pt x="2677552" y="1101920"/>
                        <a:pt x="2649620" y="1135677"/>
                        <a:pt x="2622366" y="1156422"/>
                      </a:cubicBezTo>
                      <a:cubicBezTo>
                        <a:pt x="2602742" y="1170616"/>
                        <a:pt x="2591924" y="1178679"/>
                        <a:pt x="2571398" y="1162071"/>
                      </a:cubicBezTo>
                      <a:cubicBezTo>
                        <a:pt x="2564444" y="1155612"/>
                        <a:pt x="2555392" y="1155028"/>
                        <a:pt x="2546006" y="1151676"/>
                      </a:cubicBezTo>
                      <a:cubicBezTo>
                        <a:pt x="2548106" y="1145800"/>
                        <a:pt x="2553304" y="1142356"/>
                        <a:pt x="2558416" y="1142856"/>
                      </a:cubicBezTo>
                      <a:cubicBezTo>
                        <a:pt x="2597640" y="1151566"/>
                        <a:pt x="2625734" y="1128470"/>
                        <a:pt x="2655336" y="1108561"/>
                      </a:cubicBezTo>
                      <a:cubicBezTo>
                        <a:pt x="2669758" y="1097810"/>
                        <a:pt x="2685356" y="1087479"/>
                        <a:pt x="2704302" y="1086295"/>
                      </a:cubicBezTo>
                      <a:cubicBezTo>
                        <a:pt x="2725592" y="1085948"/>
                        <a:pt x="2736914" y="1072765"/>
                        <a:pt x="2738940" y="1052284"/>
                      </a:cubicBezTo>
                      <a:cubicBezTo>
                        <a:pt x="2741630" y="1037343"/>
                        <a:pt x="2744322" y="1022401"/>
                        <a:pt x="2747012" y="1007460"/>
                      </a:cubicBezTo>
                      <a:cubicBezTo>
                        <a:pt x="2754448" y="978310"/>
                        <a:pt x="2780736" y="958877"/>
                        <a:pt x="2808194" y="959615"/>
                      </a:cubicBezTo>
                      <a:close/>
                      <a:moveTo>
                        <a:pt x="1965636" y="535512"/>
                      </a:moveTo>
                      <a:cubicBezTo>
                        <a:pt x="1979780" y="537593"/>
                        <a:pt x="1993842" y="543606"/>
                        <a:pt x="2007924" y="548636"/>
                      </a:cubicBezTo>
                      <a:cubicBezTo>
                        <a:pt x="2017336" y="588962"/>
                        <a:pt x="2051126" y="612911"/>
                        <a:pt x="2081558" y="627740"/>
                      </a:cubicBezTo>
                      <a:cubicBezTo>
                        <a:pt x="2133030" y="654047"/>
                        <a:pt x="2162138" y="694805"/>
                        <a:pt x="2187982" y="740998"/>
                      </a:cubicBezTo>
                      <a:cubicBezTo>
                        <a:pt x="2195614" y="752965"/>
                        <a:pt x="2193442" y="762751"/>
                        <a:pt x="2181884" y="769181"/>
                      </a:cubicBezTo>
                      <a:cubicBezTo>
                        <a:pt x="2169150" y="775194"/>
                        <a:pt x="2155162" y="784718"/>
                        <a:pt x="2142172" y="784039"/>
                      </a:cubicBezTo>
                      <a:cubicBezTo>
                        <a:pt x="2096082" y="783417"/>
                        <a:pt x="2050502" y="796179"/>
                        <a:pt x="2004750" y="798317"/>
                      </a:cubicBezTo>
                      <a:cubicBezTo>
                        <a:pt x="1976342" y="800051"/>
                        <a:pt x="1946680" y="805297"/>
                        <a:pt x="1927594" y="832802"/>
                      </a:cubicBezTo>
                      <a:cubicBezTo>
                        <a:pt x="1917882" y="845174"/>
                        <a:pt x="1898188" y="844740"/>
                        <a:pt x="1888478" y="857110"/>
                      </a:cubicBezTo>
                      <a:cubicBezTo>
                        <a:pt x="1868296" y="880265"/>
                        <a:pt x="1845014" y="900990"/>
                        <a:pt x="1835734" y="930678"/>
                      </a:cubicBezTo>
                      <a:cubicBezTo>
                        <a:pt x="1815178" y="1010459"/>
                        <a:pt x="1754532" y="1046881"/>
                        <a:pt x="1685334" y="1077607"/>
                      </a:cubicBezTo>
                      <a:cubicBezTo>
                        <a:pt x="1602568" y="1116687"/>
                        <a:pt x="1511978" y="1114691"/>
                        <a:pt x="1428252" y="1104587"/>
                      </a:cubicBezTo>
                      <a:cubicBezTo>
                        <a:pt x="1368916" y="1096592"/>
                        <a:pt x="1303886" y="1097126"/>
                        <a:pt x="1244456" y="1074578"/>
                      </a:cubicBezTo>
                      <a:cubicBezTo>
                        <a:pt x="1211598" y="1062842"/>
                        <a:pt x="1184770" y="1045339"/>
                        <a:pt x="1217090" y="1006720"/>
                      </a:cubicBezTo>
                      <a:cubicBezTo>
                        <a:pt x="1228392" y="993596"/>
                        <a:pt x="1249664" y="974793"/>
                        <a:pt x="1236998" y="958388"/>
                      </a:cubicBezTo>
                      <a:cubicBezTo>
                        <a:pt x="1225924" y="941232"/>
                        <a:pt x="1199446" y="944975"/>
                        <a:pt x="1178998" y="942951"/>
                      </a:cubicBezTo>
                      <a:cubicBezTo>
                        <a:pt x="1153774" y="943182"/>
                        <a:pt x="1125462" y="959470"/>
                        <a:pt x="1104662" y="936199"/>
                      </a:cubicBezTo>
                      <a:cubicBezTo>
                        <a:pt x="1085790" y="914939"/>
                        <a:pt x="1107226" y="888273"/>
                        <a:pt x="1104946" y="865017"/>
                      </a:cubicBezTo>
                      <a:cubicBezTo>
                        <a:pt x="1103678" y="850044"/>
                        <a:pt x="1104738" y="836891"/>
                        <a:pt x="1110042" y="825750"/>
                      </a:cubicBezTo>
                      <a:cubicBezTo>
                        <a:pt x="1115344" y="814608"/>
                        <a:pt x="1124890" y="805477"/>
                        <a:pt x="1140598" y="798547"/>
                      </a:cubicBezTo>
                      <a:cubicBezTo>
                        <a:pt x="1160872" y="789948"/>
                        <a:pt x="1162612" y="762848"/>
                        <a:pt x="1182210" y="748728"/>
                      </a:cubicBezTo>
                      <a:cubicBezTo>
                        <a:pt x="1225764" y="719403"/>
                        <a:pt x="1273098" y="698027"/>
                        <a:pt x="1328738" y="694141"/>
                      </a:cubicBezTo>
                      <a:cubicBezTo>
                        <a:pt x="1373738" y="690412"/>
                        <a:pt x="1414554" y="698391"/>
                        <a:pt x="1458216" y="702107"/>
                      </a:cubicBezTo>
                      <a:cubicBezTo>
                        <a:pt x="1495176" y="706068"/>
                        <a:pt x="1532136" y="710029"/>
                        <a:pt x="1569592" y="708888"/>
                      </a:cubicBezTo>
                      <a:cubicBezTo>
                        <a:pt x="1631100" y="707095"/>
                        <a:pt x="1680188" y="677105"/>
                        <a:pt x="1724324" y="638749"/>
                      </a:cubicBezTo>
                      <a:cubicBezTo>
                        <a:pt x="1753632" y="612256"/>
                        <a:pt x="1787140" y="592542"/>
                        <a:pt x="1826688" y="585547"/>
                      </a:cubicBezTo>
                      <a:cubicBezTo>
                        <a:pt x="1861880" y="579637"/>
                        <a:pt x="1894470" y="566196"/>
                        <a:pt x="1922862" y="545976"/>
                      </a:cubicBezTo>
                      <a:cubicBezTo>
                        <a:pt x="1937270" y="535281"/>
                        <a:pt x="1951494" y="533431"/>
                        <a:pt x="1965636" y="535512"/>
                      </a:cubicBezTo>
                      <a:close/>
                      <a:moveTo>
                        <a:pt x="1660452" y="353640"/>
                      </a:moveTo>
                      <a:cubicBezTo>
                        <a:pt x="1646714" y="351388"/>
                        <a:pt x="1634812" y="355098"/>
                        <a:pt x="1622820" y="362761"/>
                      </a:cubicBezTo>
                      <a:cubicBezTo>
                        <a:pt x="1616782" y="368566"/>
                        <a:pt x="1610740" y="374372"/>
                        <a:pt x="1603618" y="375810"/>
                      </a:cubicBezTo>
                      <a:cubicBezTo>
                        <a:pt x="1586274" y="376249"/>
                        <a:pt x="1571584" y="381288"/>
                        <a:pt x="1558986" y="389728"/>
                      </a:cubicBezTo>
                      <a:lnTo>
                        <a:pt x="1532172" y="418408"/>
                      </a:lnTo>
                      <a:lnTo>
                        <a:pt x="1621314" y="376469"/>
                      </a:lnTo>
                      <a:lnTo>
                        <a:pt x="1682034" y="353875"/>
                      </a:lnTo>
                      <a:close/>
                      <a:moveTo>
                        <a:pt x="2184390" y="311044"/>
                      </a:moveTo>
                      <a:lnTo>
                        <a:pt x="2109052" y="323755"/>
                      </a:lnTo>
                      <a:cubicBezTo>
                        <a:pt x="2081046" y="325364"/>
                        <a:pt x="2052686" y="325188"/>
                        <a:pt x="2024280" y="326986"/>
                      </a:cubicBezTo>
                      <a:cubicBezTo>
                        <a:pt x="1927250" y="332144"/>
                        <a:pt x="1829380" y="339656"/>
                        <a:pt x="1731954" y="327419"/>
                      </a:cubicBezTo>
                      <a:cubicBezTo>
                        <a:pt x="1721734" y="326421"/>
                        <a:pt x="1713858" y="326263"/>
                        <a:pt x="1707728" y="336020"/>
                      </a:cubicBezTo>
                      <a:lnTo>
                        <a:pt x="1691272" y="350436"/>
                      </a:lnTo>
                      <a:lnTo>
                        <a:pt x="1717798" y="340568"/>
                      </a:lnTo>
                      <a:cubicBezTo>
                        <a:pt x="1725770" y="336808"/>
                        <a:pt x="1736508" y="332714"/>
                        <a:pt x="1743818" y="341932"/>
                      </a:cubicBezTo>
                      <a:cubicBezTo>
                        <a:pt x="1751546" y="349979"/>
                        <a:pt x="1745848" y="358515"/>
                        <a:pt x="1741742" y="366298"/>
                      </a:cubicBezTo>
                      <a:cubicBezTo>
                        <a:pt x="1730262" y="387304"/>
                        <a:pt x="1737250" y="412263"/>
                        <a:pt x="1725772" y="433270"/>
                      </a:cubicBezTo>
                      <a:cubicBezTo>
                        <a:pt x="1722922" y="437538"/>
                        <a:pt x="1723180" y="444237"/>
                        <a:pt x="1730232" y="446756"/>
                      </a:cubicBezTo>
                      <a:cubicBezTo>
                        <a:pt x="1737704" y="448104"/>
                        <a:pt x="1743322" y="443504"/>
                        <a:pt x="1744240" y="437225"/>
                      </a:cubicBezTo>
                      <a:cubicBezTo>
                        <a:pt x="1748568" y="399129"/>
                        <a:pt x="1771238" y="409868"/>
                        <a:pt x="1793990" y="416674"/>
                      </a:cubicBezTo>
                      <a:cubicBezTo>
                        <a:pt x="1822200" y="426750"/>
                        <a:pt x="1849990" y="437998"/>
                        <a:pt x="1872080" y="457781"/>
                      </a:cubicBezTo>
                      <a:cubicBezTo>
                        <a:pt x="1885268" y="469099"/>
                        <a:pt x="1899790" y="472965"/>
                        <a:pt x="1915650" y="469379"/>
                      </a:cubicBezTo>
                      <a:cubicBezTo>
                        <a:pt x="1949300" y="464221"/>
                        <a:pt x="1985300" y="459901"/>
                        <a:pt x="2019790" y="452399"/>
                      </a:cubicBezTo>
                      <a:cubicBezTo>
                        <a:pt x="2035230" y="449986"/>
                        <a:pt x="2046048" y="441958"/>
                        <a:pt x="2052246" y="428316"/>
                      </a:cubicBezTo>
                      <a:cubicBezTo>
                        <a:pt x="2066658" y="399105"/>
                        <a:pt x="2087620" y="377522"/>
                        <a:pt x="2111428" y="359104"/>
                      </a:cubicBezTo>
                      <a:close/>
                      <a:moveTo>
                        <a:pt x="2230974" y="0"/>
                      </a:moveTo>
                      <a:cubicBezTo>
                        <a:pt x="2243912" y="37801"/>
                        <a:pt x="2257272" y="74427"/>
                        <a:pt x="2281782" y="105745"/>
                      </a:cubicBezTo>
                      <a:cubicBezTo>
                        <a:pt x="2297420" y="128584"/>
                        <a:pt x="2289432" y="150946"/>
                        <a:pt x="2273656" y="169201"/>
                      </a:cubicBezTo>
                      <a:cubicBezTo>
                        <a:pt x="2246644" y="196714"/>
                        <a:pt x="2228678" y="224804"/>
                        <a:pt x="2230134" y="265140"/>
                      </a:cubicBezTo>
                      <a:cubicBezTo>
                        <a:pt x="2230708" y="274636"/>
                        <a:pt x="2226698" y="282162"/>
                        <a:pt x="2220742" y="288661"/>
                      </a:cubicBezTo>
                      <a:lnTo>
                        <a:pt x="2206374" y="300496"/>
                      </a:lnTo>
                      <a:lnTo>
                        <a:pt x="2214842" y="296478"/>
                      </a:lnTo>
                      <a:lnTo>
                        <a:pt x="2381100" y="288246"/>
                      </a:lnTo>
                      <a:lnTo>
                        <a:pt x="2373972" y="279853"/>
                      </a:lnTo>
                      <a:cubicBezTo>
                        <a:pt x="2370628" y="270826"/>
                        <a:pt x="2362212" y="261293"/>
                        <a:pt x="2369840" y="250966"/>
                      </a:cubicBezTo>
                      <a:cubicBezTo>
                        <a:pt x="2372246" y="247911"/>
                        <a:pt x="2376566" y="246844"/>
                        <a:pt x="2378146" y="246102"/>
                      </a:cubicBezTo>
                      <a:cubicBezTo>
                        <a:pt x="2391786" y="248364"/>
                        <a:pt x="2379346" y="264804"/>
                        <a:pt x="2391746" y="270539"/>
                      </a:cubicBezTo>
                      <a:cubicBezTo>
                        <a:pt x="2406104" y="256088"/>
                        <a:pt x="2406406" y="240534"/>
                        <a:pt x="2398552" y="222066"/>
                      </a:cubicBezTo>
                      <a:cubicBezTo>
                        <a:pt x="2392540" y="209476"/>
                        <a:pt x="2389686" y="195406"/>
                        <a:pt x="2408552" y="190398"/>
                      </a:cubicBezTo>
                      <a:cubicBezTo>
                        <a:pt x="2424334" y="182983"/>
                        <a:pt x="2424860" y="196223"/>
                        <a:pt x="2427378" y="207563"/>
                      </a:cubicBezTo>
                      <a:cubicBezTo>
                        <a:pt x="2430646" y="220477"/>
                        <a:pt x="2440792" y="221491"/>
                        <a:pt x="2452930" y="220606"/>
                      </a:cubicBezTo>
                      <a:cubicBezTo>
                        <a:pt x="2486188" y="219433"/>
                        <a:pt x="2513096" y="202941"/>
                        <a:pt x="2540004" y="186447"/>
                      </a:cubicBezTo>
                      <a:cubicBezTo>
                        <a:pt x="2574392" y="167405"/>
                        <a:pt x="2601260" y="173086"/>
                        <a:pt x="2615462" y="206874"/>
                      </a:cubicBezTo>
                      <a:cubicBezTo>
                        <a:pt x="2625156" y="231219"/>
                        <a:pt x="2625378" y="260014"/>
                        <a:pt x="2648864" y="278846"/>
                      </a:cubicBezTo>
                      <a:cubicBezTo>
                        <a:pt x="2652530" y="281459"/>
                        <a:pt x="2653430" y="285369"/>
                        <a:pt x="2653056" y="289640"/>
                      </a:cubicBezTo>
                      <a:lnTo>
                        <a:pt x="2652178" y="292907"/>
                      </a:lnTo>
                      <a:lnTo>
                        <a:pt x="2690288" y="296929"/>
                      </a:lnTo>
                      <a:cubicBezTo>
                        <a:pt x="2703582" y="299524"/>
                        <a:pt x="2716406" y="303442"/>
                        <a:pt x="2728890" y="309227"/>
                      </a:cubicBezTo>
                      <a:cubicBezTo>
                        <a:pt x="2792590" y="316085"/>
                        <a:pt x="2857462" y="323363"/>
                        <a:pt x="2920742" y="331394"/>
                      </a:cubicBezTo>
                      <a:cubicBezTo>
                        <a:pt x="2952590" y="334823"/>
                        <a:pt x="2986032" y="337496"/>
                        <a:pt x="3019056" y="341345"/>
                      </a:cubicBezTo>
                      <a:cubicBezTo>
                        <a:pt x="3084602" y="335620"/>
                        <a:pt x="3148130" y="350363"/>
                        <a:pt x="3210150" y="361919"/>
                      </a:cubicBezTo>
                      <a:cubicBezTo>
                        <a:pt x="3248620" y="369038"/>
                        <a:pt x="3285496" y="376911"/>
                        <a:pt x="3322794" y="383612"/>
                      </a:cubicBezTo>
                      <a:cubicBezTo>
                        <a:pt x="3336538" y="385871"/>
                        <a:pt x="3348690" y="388888"/>
                        <a:pt x="3359500" y="399371"/>
                      </a:cubicBezTo>
                      <a:lnTo>
                        <a:pt x="3367712" y="402304"/>
                      </a:lnTo>
                      <a:cubicBezTo>
                        <a:pt x="3393274" y="404813"/>
                        <a:pt x="3414976" y="421835"/>
                        <a:pt x="3439786" y="422750"/>
                      </a:cubicBezTo>
                      <a:cubicBezTo>
                        <a:pt x="3587284" y="472786"/>
                        <a:pt x="3733524" y="526347"/>
                        <a:pt x="3872298" y="597106"/>
                      </a:cubicBezTo>
                      <a:cubicBezTo>
                        <a:pt x="3890230" y="606162"/>
                        <a:pt x="3908164" y="615216"/>
                        <a:pt x="3921652" y="629306"/>
                      </a:cubicBezTo>
                      <a:cubicBezTo>
                        <a:pt x="3894836" y="611781"/>
                        <a:pt x="3869266" y="627814"/>
                        <a:pt x="3846212" y="636797"/>
                      </a:cubicBezTo>
                      <a:cubicBezTo>
                        <a:pt x="3819554" y="648467"/>
                        <a:pt x="3803376" y="649313"/>
                        <a:pt x="3796602" y="616428"/>
                      </a:cubicBezTo>
                      <a:cubicBezTo>
                        <a:pt x="3794090" y="604936"/>
                        <a:pt x="3783952" y="599989"/>
                        <a:pt x="3776742" y="605360"/>
                      </a:cubicBezTo>
                      <a:cubicBezTo>
                        <a:pt x="3755024" y="625418"/>
                        <a:pt x="3719988" y="623501"/>
                        <a:pt x="3701706" y="648759"/>
                      </a:cubicBezTo>
                      <a:cubicBezTo>
                        <a:pt x="3698854" y="653040"/>
                        <a:pt x="3695584" y="658493"/>
                        <a:pt x="3690804" y="660760"/>
                      </a:cubicBezTo>
                      <a:cubicBezTo>
                        <a:pt x="3682002" y="666888"/>
                        <a:pt x="3680066" y="683414"/>
                        <a:pt x="3665234" y="676792"/>
                      </a:cubicBezTo>
                      <a:cubicBezTo>
                        <a:pt x="3652748" y="671007"/>
                        <a:pt x="3651076" y="657165"/>
                        <a:pt x="3656530" y="641896"/>
                      </a:cubicBezTo>
                      <a:cubicBezTo>
                        <a:pt x="3667354" y="615296"/>
                        <a:pt x="3653112" y="599614"/>
                        <a:pt x="3628808" y="593581"/>
                      </a:cubicBezTo>
                      <a:cubicBezTo>
                        <a:pt x="3610370" y="589643"/>
                        <a:pt x="3601488" y="581174"/>
                        <a:pt x="3607028" y="561960"/>
                      </a:cubicBezTo>
                      <a:cubicBezTo>
                        <a:pt x="3612988" y="541571"/>
                        <a:pt x="3601170" y="541323"/>
                        <a:pt x="3586834" y="548123"/>
                      </a:cubicBezTo>
                      <a:cubicBezTo>
                        <a:pt x="3578448" y="553077"/>
                        <a:pt x="3570820" y="559623"/>
                        <a:pt x="3561262" y="564156"/>
                      </a:cubicBezTo>
                      <a:cubicBezTo>
                        <a:pt x="3555644" y="568773"/>
                        <a:pt x="3550276" y="580099"/>
                        <a:pt x="3540556" y="573979"/>
                      </a:cubicBezTo>
                      <a:cubicBezTo>
                        <a:pt x="3529662" y="567440"/>
                        <a:pt x="3542406" y="561393"/>
                        <a:pt x="3543750" y="553926"/>
                      </a:cubicBezTo>
                      <a:cubicBezTo>
                        <a:pt x="3546102" y="536225"/>
                        <a:pt x="3528752" y="536649"/>
                        <a:pt x="3519282" y="537240"/>
                      </a:cubicBezTo>
                      <a:cubicBezTo>
                        <a:pt x="3492880" y="537081"/>
                        <a:pt x="3465302" y="536504"/>
                        <a:pt x="3441496" y="543894"/>
                      </a:cubicBezTo>
                      <a:cubicBezTo>
                        <a:pt x="3408552" y="554643"/>
                        <a:pt x="3375442" y="554738"/>
                        <a:pt x="3343510" y="555252"/>
                      </a:cubicBezTo>
                      <a:cubicBezTo>
                        <a:pt x="3324564" y="556432"/>
                        <a:pt x="3309730" y="549811"/>
                        <a:pt x="3296996" y="537315"/>
                      </a:cubicBezTo>
                      <a:cubicBezTo>
                        <a:pt x="3290044" y="530858"/>
                        <a:pt x="3283174" y="520457"/>
                        <a:pt x="3276468" y="520710"/>
                      </a:cubicBezTo>
                      <a:cubicBezTo>
                        <a:pt x="3200446" y="518722"/>
                        <a:pt x="3119988" y="503229"/>
                        <a:pt x="3050820" y="548722"/>
                      </a:cubicBezTo>
                      <a:cubicBezTo>
                        <a:pt x="3012420" y="574743"/>
                        <a:pt x="2977034" y="607138"/>
                        <a:pt x="2942070" y="638358"/>
                      </a:cubicBezTo>
                      <a:cubicBezTo>
                        <a:pt x="2926390" y="652625"/>
                        <a:pt x="2910548" y="656239"/>
                        <a:pt x="2889678" y="655406"/>
                      </a:cubicBezTo>
                      <a:cubicBezTo>
                        <a:pt x="2827486" y="651737"/>
                        <a:pt x="2769996" y="631201"/>
                        <a:pt x="2712840" y="613434"/>
                      </a:cubicBezTo>
                      <a:cubicBezTo>
                        <a:pt x="2665908" y="596671"/>
                        <a:pt x="2621400" y="595342"/>
                        <a:pt x="2572356" y="621535"/>
                      </a:cubicBezTo>
                      <a:cubicBezTo>
                        <a:pt x="2516102" y="653098"/>
                        <a:pt x="2453064" y="670317"/>
                        <a:pt x="2387952" y="637789"/>
                      </a:cubicBezTo>
                      <a:cubicBezTo>
                        <a:pt x="2340018" y="612721"/>
                        <a:pt x="2284282" y="602083"/>
                        <a:pt x="2235176" y="576595"/>
                      </a:cubicBezTo>
                      <a:cubicBezTo>
                        <a:pt x="2201656" y="559326"/>
                        <a:pt x="2162092" y="566385"/>
                        <a:pt x="2125378" y="569165"/>
                      </a:cubicBezTo>
                      <a:cubicBezTo>
                        <a:pt x="2096210" y="569344"/>
                        <a:pt x="2068462" y="576652"/>
                        <a:pt x="2044586" y="550904"/>
                      </a:cubicBezTo>
                      <a:cubicBezTo>
                        <a:pt x="2034950" y="540839"/>
                        <a:pt x="2019862" y="546046"/>
                        <a:pt x="2007710" y="543031"/>
                      </a:cubicBezTo>
                      <a:lnTo>
                        <a:pt x="2003006" y="525253"/>
                      </a:lnTo>
                      <a:lnTo>
                        <a:pt x="1977058" y="505415"/>
                      </a:lnTo>
                      <a:cubicBezTo>
                        <a:pt x="1948890" y="491575"/>
                        <a:pt x="1917562" y="496490"/>
                        <a:pt x="1885720" y="504937"/>
                      </a:cubicBezTo>
                      <a:cubicBezTo>
                        <a:pt x="1876574" y="508277"/>
                        <a:pt x="1870118" y="515222"/>
                        <a:pt x="1867606" y="522253"/>
                      </a:cubicBezTo>
                      <a:cubicBezTo>
                        <a:pt x="1858478" y="544100"/>
                        <a:pt x="1839688" y="555888"/>
                        <a:pt x="1821318" y="566504"/>
                      </a:cubicBezTo>
                      <a:cubicBezTo>
                        <a:pt x="1762504" y="586458"/>
                        <a:pt x="1717468" y="627193"/>
                        <a:pt x="1668572" y="663905"/>
                      </a:cubicBezTo>
                      <a:cubicBezTo>
                        <a:pt x="1647690" y="681553"/>
                        <a:pt x="1619996" y="684875"/>
                        <a:pt x="1590710" y="688949"/>
                      </a:cubicBezTo>
                      <a:cubicBezTo>
                        <a:pt x="1507966" y="701681"/>
                        <a:pt x="1429876" y="660573"/>
                        <a:pt x="1349904" y="672971"/>
                      </a:cubicBezTo>
                      <a:cubicBezTo>
                        <a:pt x="1294098" y="680787"/>
                        <a:pt x="1237616" y="683077"/>
                        <a:pt x="1186290" y="722884"/>
                      </a:cubicBezTo>
                      <a:cubicBezTo>
                        <a:pt x="1151818" y="748892"/>
                        <a:pt x="1125156" y="779010"/>
                        <a:pt x="1101602" y="811560"/>
                      </a:cubicBezTo>
                      <a:cubicBezTo>
                        <a:pt x="1078884" y="841767"/>
                        <a:pt x="1074474" y="883798"/>
                        <a:pt x="1076020" y="923992"/>
                      </a:cubicBezTo>
                      <a:cubicBezTo>
                        <a:pt x="1076454" y="941326"/>
                        <a:pt x="1080836" y="958747"/>
                        <a:pt x="1080852" y="977253"/>
                      </a:cubicBezTo>
                      <a:cubicBezTo>
                        <a:pt x="1079034" y="1008318"/>
                        <a:pt x="1107082" y="1026264"/>
                        <a:pt x="1128160" y="1037756"/>
                      </a:cubicBezTo>
                      <a:cubicBezTo>
                        <a:pt x="1152762" y="1050508"/>
                        <a:pt x="1171326" y="1069032"/>
                        <a:pt x="1195172" y="1080193"/>
                      </a:cubicBezTo>
                      <a:cubicBezTo>
                        <a:pt x="1230772" y="1095552"/>
                        <a:pt x="1331596" y="1124958"/>
                        <a:pt x="1368272" y="1126165"/>
                      </a:cubicBezTo>
                      <a:cubicBezTo>
                        <a:pt x="1370284" y="1124241"/>
                        <a:pt x="1371462" y="1124662"/>
                        <a:pt x="1372638" y="1125082"/>
                      </a:cubicBezTo>
                      <a:cubicBezTo>
                        <a:pt x="1373394" y="1126674"/>
                        <a:pt x="1374150" y="1128265"/>
                        <a:pt x="1374150" y="1128265"/>
                      </a:cubicBezTo>
                      <a:lnTo>
                        <a:pt x="1372868" y="1131853"/>
                      </a:lnTo>
                      <a:lnTo>
                        <a:pt x="1409532" y="1141311"/>
                      </a:lnTo>
                      <a:cubicBezTo>
                        <a:pt x="1446008" y="1156940"/>
                        <a:pt x="1473378" y="1187013"/>
                        <a:pt x="1500746" y="1217085"/>
                      </a:cubicBezTo>
                      <a:cubicBezTo>
                        <a:pt x="1506576" y="1223227"/>
                        <a:pt x="1517050" y="1235086"/>
                        <a:pt x="1506406" y="1246168"/>
                      </a:cubicBezTo>
                      <a:cubicBezTo>
                        <a:pt x="1502318" y="1250121"/>
                        <a:pt x="1497904" y="1251250"/>
                        <a:pt x="1492986" y="1250508"/>
                      </a:cubicBezTo>
                      <a:cubicBezTo>
                        <a:pt x="1488070" y="1249767"/>
                        <a:pt x="1482652" y="1247155"/>
                        <a:pt x="1476558" y="1243625"/>
                      </a:cubicBezTo>
                      <a:cubicBezTo>
                        <a:pt x="1438708" y="1226046"/>
                        <a:pt x="1408802" y="1193715"/>
                        <a:pt x="1374282" y="1170560"/>
                      </a:cubicBezTo>
                      <a:cubicBezTo>
                        <a:pt x="1363874" y="1164136"/>
                        <a:pt x="1359740" y="1157924"/>
                        <a:pt x="1359700" y="1151482"/>
                      </a:cubicBezTo>
                      <a:lnTo>
                        <a:pt x="1367750" y="1134990"/>
                      </a:lnTo>
                      <a:lnTo>
                        <a:pt x="1309286" y="1130368"/>
                      </a:lnTo>
                      <a:cubicBezTo>
                        <a:pt x="1288628" y="1127449"/>
                        <a:pt x="1268522" y="1121588"/>
                        <a:pt x="1250254" y="1107796"/>
                      </a:cubicBezTo>
                      <a:cubicBezTo>
                        <a:pt x="1248320" y="1105784"/>
                        <a:pt x="1245552" y="1106116"/>
                        <a:pt x="1243958" y="1106868"/>
                      </a:cubicBezTo>
                      <a:cubicBezTo>
                        <a:pt x="1195882" y="1122731"/>
                        <a:pt x="1174530" y="1086034"/>
                        <a:pt x="1145050" y="1060968"/>
                      </a:cubicBezTo>
                      <a:cubicBezTo>
                        <a:pt x="1127242" y="1044036"/>
                        <a:pt x="1101464" y="1030864"/>
                        <a:pt x="1073190" y="1043229"/>
                      </a:cubicBezTo>
                      <a:cubicBezTo>
                        <a:pt x="1059682" y="1047654"/>
                        <a:pt x="1045578" y="1042616"/>
                        <a:pt x="1052952" y="1029393"/>
                      </a:cubicBezTo>
                      <a:cubicBezTo>
                        <a:pt x="1065188" y="1009979"/>
                        <a:pt x="1054174" y="988865"/>
                        <a:pt x="1067586" y="969871"/>
                      </a:cubicBezTo>
                      <a:cubicBezTo>
                        <a:pt x="1076554" y="955896"/>
                        <a:pt x="1068566" y="941150"/>
                        <a:pt x="1051692" y="936445"/>
                      </a:cubicBezTo>
                      <a:cubicBezTo>
                        <a:pt x="999138" y="920317"/>
                        <a:pt x="947842" y="900672"/>
                        <a:pt x="894370" y="890822"/>
                      </a:cubicBezTo>
                      <a:cubicBezTo>
                        <a:pt x="867258" y="885102"/>
                        <a:pt x="849030" y="869341"/>
                        <a:pt x="839948" y="850241"/>
                      </a:cubicBezTo>
                      <a:cubicBezTo>
                        <a:pt x="826326" y="821589"/>
                        <a:pt x="815892" y="791434"/>
                        <a:pt x="825262" y="757782"/>
                      </a:cubicBezTo>
                      <a:cubicBezTo>
                        <a:pt x="966012" y="667989"/>
                        <a:pt x="1119370" y="598555"/>
                        <a:pt x="1273822" y="533477"/>
                      </a:cubicBezTo>
                      <a:cubicBezTo>
                        <a:pt x="1356628" y="498305"/>
                        <a:pt x="1437584" y="457186"/>
                        <a:pt x="1519970" y="423188"/>
                      </a:cubicBezTo>
                      <a:lnTo>
                        <a:pt x="1522194" y="422376"/>
                      </a:lnTo>
                      <a:lnTo>
                        <a:pt x="1519858" y="421542"/>
                      </a:lnTo>
                      <a:cubicBezTo>
                        <a:pt x="1537694" y="364207"/>
                        <a:pt x="1574864" y="323068"/>
                        <a:pt x="1622494" y="289647"/>
                      </a:cubicBezTo>
                      <a:cubicBezTo>
                        <a:pt x="1652518" y="268519"/>
                        <a:pt x="1687116" y="271587"/>
                        <a:pt x="1718374" y="265499"/>
                      </a:cubicBezTo>
                      <a:cubicBezTo>
                        <a:pt x="1782068" y="253741"/>
                        <a:pt x="1849098" y="251141"/>
                        <a:pt x="1915354" y="265515"/>
                      </a:cubicBezTo>
                      <a:cubicBezTo>
                        <a:pt x="1952962" y="274967"/>
                        <a:pt x="1992428" y="271810"/>
                        <a:pt x="2029702" y="278490"/>
                      </a:cubicBezTo>
                      <a:cubicBezTo>
                        <a:pt x="2054414" y="283334"/>
                        <a:pt x="2060056" y="260132"/>
                        <a:pt x="2067116" y="244073"/>
                      </a:cubicBezTo>
                      <a:cubicBezTo>
                        <a:pt x="2107784" y="152424"/>
                        <a:pt x="2160840" y="70508"/>
                        <a:pt x="2230974" y="0"/>
                      </a:cubicBezTo>
                      <a:close/>
                    </a:path>
                  </a:pathLst>
                </a:custGeom>
                <a:solidFill>
                  <a:schemeClr val="accent4">
                    <a:alpha val="90000"/>
                  </a:schemeClr>
                </a:solidFill>
                <a:ln>
                  <a:noFill/>
                </a:ln>
                <a:effectLst/>
              </p:spPr>
              <p:txBody>
                <a:bodyPr anchor="ctr"/>
                <a:lstStyle/>
                <a:p>
                  <a:pPr defTabSz="457189">
                    <a:defRPr/>
                  </a:pPr>
                  <a:endParaRPr lang="en-US" sz="1351" dirty="0">
                    <a:latin typeface="Oswald" pitchFamily="2" charset="77"/>
                  </a:endParaRPr>
                </a:p>
              </p:txBody>
            </p:sp>
            <p:sp>
              <p:nvSpPr>
                <p:cNvPr id="89" name="Freeform 43">
                  <a:extLst>
                    <a:ext uri="{FF2B5EF4-FFF2-40B4-BE49-F238E27FC236}">
                      <a16:creationId xmlns:a16="http://schemas.microsoft.com/office/drawing/2014/main" id="{3404D5F1-8465-4018-9B48-A7A00D102802}"/>
                    </a:ext>
                  </a:extLst>
                </p:cNvPr>
                <p:cNvSpPr/>
                <p:nvPr/>
              </p:nvSpPr>
              <p:spPr bwMode="auto">
                <a:xfrm>
                  <a:off x="15659333" y="6619968"/>
                  <a:ext cx="6420516" cy="6677591"/>
                </a:xfrm>
                <a:custGeom>
                  <a:avLst/>
                  <a:gdLst>
                    <a:gd name="connsiteX0" fmla="*/ 3920471 w 6423007"/>
                    <a:gd name="connsiteY0" fmla="*/ 6654609 h 6680837"/>
                    <a:gd name="connsiteX1" fmla="*/ 3958707 w 6423007"/>
                    <a:gd name="connsiteY1" fmla="*/ 6667157 h 6680837"/>
                    <a:gd name="connsiteX2" fmla="*/ 3899971 w 6423007"/>
                    <a:gd name="connsiteY2" fmla="*/ 6675611 h 6680837"/>
                    <a:gd name="connsiteX3" fmla="*/ 3881037 w 6423007"/>
                    <a:gd name="connsiteY3" fmla="*/ 6659710 h 6680837"/>
                    <a:gd name="connsiteX4" fmla="*/ 3920471 w 6423007"/>
                    <a:gd name="connsiteY4" fmla="*/ 6654609 h 6680837"/>
                    <a:gd name="connsiteX5" fmla="*/ 3696227 w 6423007"/>
                    <a:gd name="connsiteY5" fmla="*/ 6310367 h 6680837"/>
                    <a:gd name="connsiteX6" fmla="*/ 3709889 w 6423007"/>
                    <a:gd name="connsiteY6" fmla="*/ 6312955 h 6680837"/>
                    <a:gd name="connsiteX7" fmla="*/ 3759827 w 6423007"/>
                    <a:gd name="connsiteY7" fmla="*/ 6358298 h 6680837"/>
                    <a:gd name="connsiteX8" fmla="*/ 3740537 w 6423007"/>
                    <a:gd name="connsiteY8" fmla="*/ 6372366 h 6680837"/>
                    <a:gd name="connsiteX9" fmla="*/ 3711879 w 6423007"/>
                    <a:gd name="connsiteY9" fmla="*/ 6362294 h 6680837"/>
                    <a:gd name="connsiteX10" fmla="*/ 3687507 w 6423007"/>
                    <a:gd name="connsiteY10" fmla="*/ 6342946 h 6680837"/>
                    <a:gd name="connsiteX11" fmla="*/ 3684627 w 6423007"/>
                    <a:gd name="connsiteY11" fmla="*/ 6318339 h 6680837"/>
                    <a:gd name="connsiteX12" fmla="*/ 3696227 w 6423007"/>
                    <a:gd name="connsiteY12" fmla="*/ 6310367 h 6680837"/>
                    <a:gd name="connsiteX13" fmla="*/ 3148759 w 6423007"/>
                    <a:gd name="connsiteY13" fmla="*/ 6275288 h 6680837"/>
                    <a:gd name="connsiteX14" fmla="*/ 3210109 w 6423007"/>
                    <a:gd name="connsiteY14" fmla="*/ 6299834 h 6680837"/>
                    <a:gd name="connsiteX15" fmla="*/ 3243563 w 6423007"/>
                    <a:gd name="connsiteY15" fmla="*/ 6320996 h 6680837"/>
                    <a:gd name="connsiteX16" fmla="*/ 3258167 w 6423007"/>
                    <a:gd name="connsiteY16" fmla="*/ 6339374 h 6680837"/>
                    <a:gd name="connsiteX17" fmla="*/ 3277385 w 6423007"/>
                    <a:gd name="connsiteY17" fmla="*/ 6363349 h 6680837"/>
                    <a:gd name="connsiteX18" fmla="*/ 3301393 w 6423007"/>
                    <a:gd name="connsiteY18" fmla="*/ 6344284 h 6680837"/>
                    <a:gd name="connsiteX19" fmla="*/ 3318051 w 6423007"/>
                    <a:gd name="connsiteY19" fmla="*/ 6338389 h 6680837"/>
                    <a:gd name="connsiteX20" fmla="*/ 3332731 w 6423007"/>
                    <a:gd name="connsiteY20" fmla="*/ 6352846 h 6680837"/>
                    <a:gd name="connsiteX21" fmla="*/ 3359485 w 6423007"/>
                    <a:gd name="connsiteY21" fmla="*/ 6374248 h 6680837"/>
                    <a:gd name="connsiteX22" fmla="*/ 3428883 w 6423007"/>
                    <a:gd name="connsiteY22" fmla="*/ 6350337 h 6680837"/>
                    <a:gd name="connsiteX23" fmla="*/ 3569169 w 6423007"/>
                    <a:gd name="connsiteY23" fmla="*/ 6346482 h 6680837"/>
                    <a:gd name="connsiteX24" fmla="*/ 3646743 w 6423007"/>
                    <a:gd name="connsiteY24" fmla="*/ 6407096 h 6680837"/>
                    <a:gd name="connsiteX25" fmla="*/ 3690095 w 6423007"/>
                    <a:gd name="connsiteY25" fmla="*/ 6385727 h 6680837"/>
                    <a:gd name="connsiteX26" fmla="*/ 3705579 w 6423007"/>
                    <a:gd name="connsiteY26" fmla="*/ 6379413 h 6680837"/>
                    <a:gd name="connsiteX27" fmla="*/ 3615511 w 6423007"/>
                    <a:gd name="connsiteY27" fmla="*/ 6413050 h 6680837"/>
                    <a:gd name="connsiteX28" fmla="*/ 3524207 w 6423007"/>
                    <a:gd name="connsiteY28" fmla="*/ 6409394 h 6680837"/>
                    <a:gd name="connsiteX29" fmla="*/ 3457915 w 6423007"/>
                    <a:gd name="connsiteY29" fmla="*/ 6435729 h 6680837"/>
                    <a:gd name="connsiteX30" fmla="*/ 3433275 w 6423007"/>
                    <a:gd name="connsiteY30" fmla="*/ 6426928 h 6680837"/>
                    <a:gd name="connsiteX31" fmla="*/ 3393305 w 6423007"/>
                    <a:gd name="connsiteY31" fmla="*/ 6416601 h 6680837"/>
                    <a:gd name="connsiteX32" fmla="*/ 3354221 w 6423007"/>
                    <a:gd name="connsiteY32" fmla="*/ 6421396 h 6680837"/>
                    <a:gd name="connsiteX33" fmla="*/ 3322755 w 6423007"/>
                    <a:gd name="connsiteY33" fmla="*/ 6399298 h 6680837"/>
                    <a:gd name="connsiteX34" fmla="*/ 3271471 w 6423007"/>
                    <a:gd name="connsiteY34" fmla="*/ 6383612 h 6680837"/>
                    <a:gd name="connsiteX35" fmla="*/ 3255307 w 6423007"/>
                    <a:gd name="connsiteY35" fmla="*/ 6384419 h 6680837"/>
                    <a:gd name="connsiteX36" fmla="*/ 3201957 w 6423007"/>
                    <a:gd name="connsiteY36" fmla="*/ 6333774 h 6680837"/>
                    <a:gd name="connsiteX37" fmla="*/ 3150673 w 6423007"/>
                    <a:gd name="connsiteY37" fmla="*/ 6318088 h 6680837"/>
                    <a:gd name="connsiteX38" fmla="*/ 3114977 w 6423007"/>
                    <a:gd name="connsiteY38" fmla="*/ 6310603 h 6680837"/>
                    <a:gd name="connsiteX39" fmla="*/ 3087547 w 6423007"/>
                    <a:gd name="connsiteY39" fmla="*/ 6283695 h 6680837"/>
                    <a:gd name="connsiteX40" fmla="*/ 3148759 w 6423007"/>
                    <a:gd name="connsiteY40" fmla="*/ 6275288 h 6680837"/>
                    <a:gd name="connsiteX41" fmla="*/ 2528427 w 6423007"/>
                    <a:gd name="connsiteY41" fmla="*/ 6145571 h 6680837"/>
                    <a:gd name="connsiteX42" fmla="*/ 2534777 w 6423007"/>
                    <a:gd name="connsiteY42" fmla="*/ 6161211 h 6680837"/>
                    <a:gd name="connsiteX43" fmla="*/ 2517217 w 6423007"/>
                    <a:gd name="connsiteY43" fmla="*/ 6169527 h 6680837"/>
                    <a:gd name="connsiteX44" fmla="*/ 2510099 w 6423007"/>
                    <a:gd name="connsiteY44" fmla="*/ 6156043 h 6680837"/>
                    <a:gd name="connsiteX45" fmla="*/ 2528427 w 6423007"/>
                    <a:gd name="connsiteY45" fmla="*/ 6145571 h 6680837"/>
                    <a:gd name="connsiteX46" fmla="*/ 3612587 w 6423007"/>
                    <a:gd name="connsiteY46" fmla="*/ 6107976 h 6680837"/>
                    <a:gd name="connsiteX47" fmla="*/ 3616529 w 6423007"/>
                    <a:gd name="connsiteY47" fmla="*/ 6118720 h 6680837"/>
                    <a:gd name="connsiteX48" fmla="*/ 3605483 w 6423007"/>
                    <a:gd name="connsiteY48" fmla="*/ 6120609 h 6680837"/>
                    <a:gd name="connsiteX49" fmla="*/ 3598869 w 6423007"/>
                    <a:gd name="connsiteY49" fmla="*/ 6110078 h 6680837"/>
                    <a:gd name="connsiteX50" fmla="*/ 3612587 w 6423007"/>
                    <a:gd name="connsiteY50" fmla="*/ 6107976 h 6680837"/>
                    <a:gd name="connsiteX51" fmla="*/ 2418455 w 6423007"/>
                    <a:gd name="connsiteY51" fmla="*/ 6071331 h 6680837"/>
                    <a:gd name="connsiteX52" fmla="*/ 2442825 w 6423007"/>
                    <a:gd name="connsiteY52" fmla="*/ 6074256 h 6680837"/>
                    <a:gd name="connsiteX53" fmla="*/ 2447223 w 6423007"/>
                    <a:gd name="connsiteY53" fmla="*/ 6126032 h 6680837"/>
                    <a:gd name="connsiteX54" fmla="*/ 2433425 w 6423007"/>
                    <a:gd name="connsiteY54" fmla="*/ 6138278 h 6680837"/>
                    <a:gd name="connsiteX55" fmla="*/ 2402273 w 6423007"/>
                    <a:gd name="connsiteY55" fmla="*/ 6082231 h 6680837"/>
                    <a:gd name="connsiteX56" fmla="*/ 2418455 w 6423007"/>
                    <a:gd name="connsiteY56" fmla="*/ 6071331 h 6680837"/>
                    <a:gd name="connsiteX57" fmla="*/ 3120855 w 6423007"/>
                    <a:gd name="connsiteY57" fmla="*/ 5978071 h 6680837"/>
                    <a:gd name="connsiteX58" fmla="*/ 3110347 w 6423007"/>
                    <a:gd name="connsiteY58" fmla="*/ 5999325 h 6680837"/>
                    <a:gd name="connsiteX59" fmla="*/ 3104091 w 6423007"/>
                    <a:gd name="connsiteY59" fmla="*/ 5997437 h 6680837"/>
                    <a:gd name="connsiteX60" fmla="*/ 3101757 w 6423007"/>
                    <a:gd name="connsiteY60" fmla="*/ 5990699 h 6680837"/>
                    <a:gd name="connsiteX61" fmla="*/ 3120855 w 6423007"/>
                    <a:gd name="connsiteY61" fmla="*/ 5978071 h 6680837"/>
                    <a:gd name="connsiteX62" fmla="*/ 3045325 w 6423007"/>
                    <a:gd name="connsiteY62" fmla="*/ 5932744 h 6680837"/>
                    <a:gd name="connsiteX63" fmla="*/ 3063067 w 6423007"/>
                    <a:gd name="connsiteY63" fmla="*/ 5941393 h 6680837"/>
                    <a:gd name="connsiteX64" fmla="*/ 3048843 w 6423007"/>
                    <a:gd name="connsiteY64" fmla="*/ 5981212 h 6680837"/>
                    <a:gd name="connsiteX65" fmla="*/ 3015803 w 6423007"/>
                    <a:gd name="connsiteY65" fmla="*/ 5989219 h 6680837"/>
                    <a:gd name="connsiteX66" fmla="*/ 3009567 w 6423007"/>
                    <a:gd name="connsiteY66" fmla="*/ 5988312 h 6680837"/>
                    <a:gd name="connsiteX67" fmla="*/ 2922825 w 6423007"/>
                    <a:gd name="connsiteY67" fmla="*/ 6018075 h 6680837"/>
                    <a:gd name="connsiteX68" fmla="*/ 2935969 w 6423007"/>
                    <a:gd name="connsiteY68" fmla="*/ 6058427 h 6680837"/>
                    <a:gd name="connsiteX69" fmla="*/ 2955205 w 6423007"/>
                    <a:gd name="connsiteY69" fmla="*/ 6089068 h 6680837"/>
                    <a:gd name="connsiteX70" fmla="*/ 2918361 w 6423007"/>
                    <a:gd name="connsiteY70" fmla="*/ 6126090 h 6680837"/>
                    <a:gd name="connsiteX71" fmla="*/ 2885943 w 6423007"/>
                    <a:gd name="connsiteY71" fmla="*/ 6073572 h 6680837"/>
                    <a:gd name="connsiteX72" fmla="*/ 2863307 w 6423007"/>
                    <a:gd name="connsiteY72" fmla="*/ 6037754 h 6680837"/>
                    <a:gd name="connsiteX73" fmla="*/ 2792589 w 6423007"/>
                    <a:gd name="connsiteY73" fmla="*/ 6000610 h 6680837"/>
                    <a:gd name="connsiteX74" fmla="*/ 2791373 w 6423007"/>
                    <a:gd name="connsiteY74" fmla="*/ 5985649 h 6680837"/>
                    <a:gd name="connsiteX75" fmla="*/ 2868621 w 6423007"/>
                    <a:gd name="connsiteY75" fmla="*/ 5960418 h 6680837"/>
                    <a:gd name="connsiteX76" fmla="*/ 2927357 w 6423007"/>
                    <a:gd name="connsiteY76" fmla="*/ 5957628 h 6680837"/>
                    <a:gd name="connsiteX77" fmla="*/ 2971563 w 6423007"/>
                    <a:gd name="connsiteY77" fmla="*/ 5940403 h 6680837"/>
                    <a:gd name="connsiteX78" fmla="*/ 3024063 w 6423007"/>
                    <a:gd name="connsiteY78" fmla="*/ 5936705 h 6680837"/>
                    <a:gd name="connsiteX79" fmla="*/ 3045325 w 6423007"/>
                    <a:gd name="connsiteY79" fmla="*/ 5932744 h 6680837"/>
                    <a:gd name="connsiteX80" fmla="*/ 2717527 w 6423007"/>
                    <a:gd name="connsiteY80" fmla="*/ 5878724 h 6680837"/>
                    <a:gd name="connsiteX81" fmla="*/ 2735527 w 6423007"/>
                    <a:gd name="connsiteY81" fmla="*/ 5891033 h 6680837"/>
                    <a:gd name="connsiteX82" fmla="*/ 2731917 w 6423007"/>
                    <a:gd name="connsiteY82" fmla="*/ 5919450 h 6680837"/>
                    <a:gd name="connsiteX83" fmla="*/ 2700601 w 6423007"/>
                    <a:gd name="connsiteY83" fmla="*/ 5908265 h 6680837"/>
                    <a:gd name="connsiteX84" fmla="*/ 2691607 w 6423007"/>
                    <a:gd name="connsiteY84" fmla="*/ 5885557 h 6680837"/>
                    <a:gd name="connsiteX85" fmla="*/ 2698021 w 6423007"/>
                    <a:gd name="connsiteY85" fmla="*/ 5878874 h 6680837"/>
                    <a:gd name="connsiteX86" fmla="*/ 2717527 w 6423007"/>
                    <a:gd name="connsiteY86" fmla="*/ 5878724 h 6680837"/>
                    <a:gd name="connsiteX87" fmla="*/ 2411763 w 6423007"/>
                    <a:gd name="connsiteY87" fmla="*/ 5812172 h 6680837"/>
                    <a:gd name="connsiteX88" fmla="*/ 2412853 w 6423007"/>
                    <a:gd name="connsiteY88" fmla="*/ 5814955 h 6680837"/>
                    <a:gd name="connsiteX89" fmla="*/ 2421217 w 6423007"/>
                    <a:gd name="connsiteY89" fmla="*/ 5822665 h 6680837"/>
                    <a:gd name="connsiteX90" fmla="*/ 2429521 w 6423007"/>
                    <a:gd name="connsiteY90" fmla="*/ 5823605 h 6680837"/>
                    <a:gd name="connsiteX91" fmla="*/ 2413711 w 6423007"/>
                    <a:gd name="connsiteY91" fmla="*/ 5814202 h 6680837"/>
                    <a:gd name="connsiteX92" fmla="*/ 4387709 w 6423007"/>
                    <a:gd name="connsiteY92" fmla="*/ 5778308 h 6680837"/>
                    <a:gd name="connsiteX93" fmla="*/ 4408723 w 6423007"/>
                    <a:gd name="connsiteY93" fmla="*/ 5779991 h 6680837"/>
                    <a:gd name="connsiteX94" fmla="*/ 4437185 w 6423007"/>
                    <a:gd name="connsiteY94" fmla="*/ 5835408 h 6680837"/>
                    <a:gd name="connsiteX95" fmla="*/ 4422541 w 6423007"/>
                    <a:gd name="connsiteY95" fmla="*/ 5850140 h 6680837"/>
                    <a:gd name="connsiteX96" fmla="*/ 4407515 w 6423007"/>
                    <a:gd name="connsiteY96" fmla="*/ 5850928 h 6680837"/>
                    <a:gd name="connsiteX97" fmla="*/ 4395967 w 6423007"/>
                    <a:gd name="connsiteY97" fmla="*/ 5841978 h 6680837"/>
                    <a:gd name="connsiteX98" fmla="*/ 4380889 w 6423007"/>
                    <a:gd name="connsiteY98" fmla="*/ 5816630 h 6680837"/>
                    <a:gd name="connsiteX99" fmla="*/ 4365039 w 6423007"/>
                    <a:gd name="connsiteY99" fmla="*/ 5797680 h 6680837"/>
                    <a:gd name="connsiteX100" fmla="*/ 4369457 w 6423007"/>
                    <a:gd name="connsiteY100" fmla="*/ 5788592 h 6680837"/>
                    <a:gd name="connsiteX101" fmla="*/ 4387709 w 6423007"/>
                    <a:gd name="connsiteY101" fmla="*/ 5778308 h 6680837"/>
                    <a:gd name="connsiteX102" fmla="*/ 4372811 w 6423007"/>
                    <a:gd name="connsiteY102" fmla="*/ 5659001 h 6680837"/>
                    <a:gd name="connsiteX103" fmla="*/ 4385245 w 6423007"/>
                    <a:gd name="connsiteY103" fmla="*/ 5660825 h 6680837"/>
                    <a:gd name="connsiteX104" fmla="*/ 4396513 w 6423007"/>
                    <a:gd name="connsiteY104" fmla="*/ 5695055 h 6680837"/>
                    <a:gd name="connsiteX105" fmla="*/ 4361483 w 6423007"/>
                    <a:gd name="connsiteY105" fmla="*/ 5719614 h 6680837"/>
                    <a:gd name="connsiteX106" fmla="*/ 4351239 w 6423007"/>
                    <a:gd name="connsiteY106" fmla="*/ 5704284 h 6680837"/>
                    <a:gd name="connsiteX107" fmla="*/ 4360535 w 6423007"/>
                    <a:gd name="connsiteY107" fmla="*/ 5683577 h 6680837"/>
                    <a:gd name="connsiteX108" fmla="*/ 4372811 w 6423007"/>
                    <a:gd name="connsiteY108" fmla="*/ 5659001 h 6680837"/>
                    <a:gd name="connsiteX109" fmla="*/ 3413113 w 6423007"/>
                    <a:gd name="connsiteY109" fmla="*/ 5639960 h 6680837"/>
                    <a:gd name="connsiteX110" fmla="*/ 3425711 w 6423007"/>
                    <a:gd name="connsiteY110" fmla="*/ 5646487 h 6680837"/>
                    <a:gd name="connsiteX111" fmla="*/ 3426349 w 6423007"/>
                    <a:gd name="connsiteY111" fmla="*/ 5670783 h 6680837"/>
                    <a:gd name="connsiteX112" fmla="*/ 3384255 w 6423007"/>
                    <a:gd name="connsiteY112" fmla="*/ 5673131 h 6680837"/>
                    <a:gd name="connsiteX113" fmla="*/ 3360921 w 6423007"/>
                    <a:gd name="connsiteY113" fmla="*/ 5652762 h 6680837"/>
                    <a:gd name="connsiteX114" fmla="*/ 3370303 w 6423007"/>
                    <a:gd name="connsiteY114" fmla="*/ 5641404 h 6680837"/>
                    <a:gd name="connsiteX115" fmla="*/ 3413113 w 6423007"/>
                    <a:gd name="connsiteY115" fmla="*/ 5639960 h 6680837"/>
                    <a:gd name="connsiteX116" fmla="*/ 4756871 w 6423007"/>
                    <a:gd name="connsiteY116" fmla="*/ 5356795 h 6680837"/>
                    <a:gd name="connsiteX117" fmla="*/ 4767541 w 6423007"/>
                    <a:gd name="connsiteY117" fmla="*/ 5358308 h 6680837"/>
                    <a:gd name="connsiteX118" fmla="*/ 4823093 w 6423007"/>
                    <a:gd name="connsiteY118" fmla="*/ 5404410 h 6680837"/>
                    <a:gd name="connsiteX119" fmla="*/ 4822923 w 6423007"/>
                    <a:gd name="connsiteY119" fmla="*/ 5420105 h 6680837"/>
                    <a:gd name="connsiteX120" fmla="*/ 4813067 w 6423007"/>
                    <a:gd name="connsiteY120" fmla="*/ 5422493 h 6680837"/>
                    <a:gd name="connsiteX121" fmla="*/ 4804803 w 6423007"/>
                    <a:gd name="connsiteY121" fmla="*/ 5417572 h 6680837"/>
                    <a:gd name="connsiteX122" fmla="*/ 4754819 w 6423007"/>
                    <a:gd name="connsiteY122" fmla="*/ 5378711 h 6680837"/>
                    <a:gd name="connsiteX123" fmla="*/ 4749753 w 6423007"/>
                    <a:gd name="connsiteY123" fmla="*/ 5362458 h 6680837"/>
                    <a:gd name="connsiteX124" fmla="*/ 4756871 w 6423007"/>
                    <a:gd name="connsiteY124" fmla="*/ 5356795 h 6680837"/>
                    <a:gd name="connsiteX125" fmla="*/ 602602 w 6423007"/>
                    <a:gd name="connsiteY125" fmla="*/ 5215326 h 6680837"/>
                    <a:gd name="connsiteX126" fmla="*/ 657358 w 6423007"/>
                    <a:gd name="connsiteY126" fmla="*/ 5239174 h 6680837"/>
                    <a:gd name="connsiteX127" fmla="*/ 648258 w 6423007"/>
                    <a:gd name="connsiteY127" fmla="*/ 5253164 h 6680837"/>
                    <a:gd name="connsiteX128" fmla="*/ 612427 w 6423007"/>
                    <a:gd name="connsiteY128" fmla="*/ 5261584 h 6680837"/>
                    <a:gd name="connsiteX129" fmla="*/ 584070 w 6423007"/>
                    <a:gd name="connsiteY129" fmla="*/ 5222279 h 6680837"/>
                    <a:gd name="connsiteX130" fmla="*/ 602602 w 6423007"/>
                    <a:gd name="connsiteY130" fmla="*/ 5215326 h 6680837"/>
                    <a:gd name="connsiteX131" fmla="*/ 4733797 w 6423007"/>
                    <a:gd name="connsiteY131" fmla="*/ 4997490 h 6680837"/>
                    <a:gd name="connsiteX132" fmla="*/ 4743231 w 6423007"/>
                    <a:gd name="connsiteY132" fmla="*/ 5010142 h 6680837"/>
                    <a:gd name="connsiteX133" fmla="*/ 4725395 w 6423007"/>
                    <a:gd name="connsiteY133" fmla="*/ 5021012 h 6680837"/>
                    <a:gd name="connsiteX134" fmla="*/ 4716381 w 6423007"/>
                    <a:gd name="connsiteY134" fmla="*/ 5007182 h 6680837"/>
                    <a:gd name="connsiteX135" fmla="*/ 4733797 w 6423007"/>
                    <a:gd name="connsiteY135" fmla="*/ 4997490 h 6680837"/>
                    <a:gd name="connsiteX136" fmla="*/ 3394437 w 6423007"/>
                    <a:gd name="connsiteY136" fmla="*/ 4879535 h 6680837"/>
                    <a:gd name="connsiteX137" fmla="*/ 3404719 w 6423007"/>
                    <a:gd name="connsiteY137" fmla="*/ 4897796 h 6680837"/>
                    <a:gd name="connsiteX138" fmla="*/ 3389761 w 6423007"/>
                    <a:gd name="connsiteY138" fmla="*/ 4904388 h 6680837"/>
                    <a:gd name="connsiteX139" fmla="*/ 3376573 w 6423007"/>
                    <a:gd name="connsiteY139" fmla="*/ 4886416 h 6680837"/>
                    <a:gd name="connsiteX140" fmla="*/ 3394437 w 6423007"/>
                    <a:gd name="connsiteY140" fmla="*/ 4879535 h 6680837"/>
                    <a:gd name="connsiteX141" fmla="*/ 389544 w 6423007"/>
                    <a:gd name="connsiteY141" fmla="*/ 4835707 h 6680837"/>
                    <a:gd name="connsiteX142" fmla="*/ 424671 w 6423007"/>
                    <a:gd name="connsiteY142" fmla="*/ 4896930 h 6680837"/>
                    <a:gd name="connsiteX143" fmla="*/ 389544 w 6423007"/>
                    <a:gd name="connsiteY143" fmla="*/ 4835707 h 6680837"/>
                    <a:gd name="connsiteX144" fmla="*/ 4691045 w 6423007"/>
                    <a:gd name="connsiteY144" fmla="*/ 4712496 h 6680837"/>
                    <a:gd name="connsiteX145" fmla="*/ 4698721 w 6423007"/>
                    <a:gd name="connsiteY145" fmla="*/ 4726010 h 6680837"/>
                    <a:gd name="connsiteX146" fmla="*/ 4677111 w 6423007"/>
                    <a:gd name="connsiteY146" fmla="*/ 4739837 h 6680837"/>
                    <a:gd name="connsiteX147" fmla="*/ 4670667 w 6423007"/>
                    <a:gd name="connsiteY147" fmla="*/ 4726762 h 6680837"/>
                    <a:gd name="connsiteX148" fmla="*/ 4691045 w 6423007"/>
                    <a:gd name="connsiteY148" fmla="*/ 4712496 h 6680837"/>
                    <a:gd name="connsiteX149" fmla="*/ 5927319 w 6423007"/>
                    <a:gd name="connsiteY149" fmla="*/ 4690023 h 6680837"/>
                    <a:gd name="connsiteX150" fmla="*/ 5912103 w 6423007"/>
                    <a:gd name="connsiteY150" fmla="*/ 4735084 h 6680837"/>
                    <a:gd name="connsiteX151" fmla="*/ 5921599 w 6423007"/>
                    <a:gd name="connsiteY151" fmla="*/ 4711822 h 6680837"/>
                    <a:gd name="connsiteX152" fmla="*/ 5933393 w 6423007"/>
                    <a:gd name="connsiteY152" fmla="*/ 4662698 h 6680837"/>
                    <a:gd name="connsiteX153" fmla="*/ 5929189 w 6423007"/>
                    <a:gd name="connsiteY153" fmla="*/ 4682897 h 6680837"/>
                    <a:gd name="connsiteX154" fmla="*/ 5932779 w 6423007"/>
                    <a:gd name="connsiteY154" fmla="*/ 4669205 h 6680837"/>
                    <a:gd name="connsiteX155" fmla="*/ 4555699 w 6423007"/>
                    <a:gd name="connsiteY155" fmla="*/ 4548737 h 6680837"/>
                    <a:gd name="connsiteX156" fmla="*/ 4564615 w 6423007"/>
                    <a:gd name="connsiteY156" fmla="*/ 4575618 h 6680837"/>
                    <a:gd name="connsiteX157" fmla="*/ 4564561 w 6423007"/>
                    <a:gd name="connsiteY157" fmla="*/ 4597980 h 6680837"/>
                    <a:gd name="connsiteX158" fmla="*/ 4607311 w 6423007"/>
                    <a:gd name="connsiteY158" fmla="*/ 4626414 h 6680837"/>
                    <a:gd name="connsiteX159" fmla="*/ 4637209 w 6423007"/>
                    <a:gd name="connsiteY159" fmla="*/ 4627878 h 6680837"/>
                    <a:gd name="connsiteX160" fmla="*/ 4631059 w 6423007"/>
                    <a:gd name="connsiteY160" fmla="*/ 4659909 h 6680837"/>
                    <a:gd name="connsiteX161" fmla="*/ 4637577 w 6423007"/>
                    <a:gd name="connsiteY161" fmla="*/ 4708314 h 6680837"/>
                    <a:gd name="connsiteX162" fmla="*/ 4653973 w 6423007"/>
                    <a:gd name="connsiteY162" fmla="*/ 4754982 h 6680837"/>
                    <a:gd name="connsiteX163" fmla="*/ 4621833 w 6423007"/>
                    <a:gd name="connsiteY163" fmla="*/ 4767197 h 6680837"/>
                    <a:gd name="connsiteX164" fmla="*/ 4593185 w 6423007"/>
                    <a:gd name="connsiteY164" fmla="*/ 4765995 h 6680837"/>
                    <a:gd name="connsiteX165" fmla="*/ 4577625 w 6423007"/>
                    <a:gd name="connsiteY165" fmla="*/ 4713229 h 6680837"/>
                    <a:gd name="connsiteX166" fmla="*/ 4571055 w 6423007"/>
                    <a:gd name="connsiteY166" fmla="*/ 4687186 h 6680837"/>
                    <a:gd name="connsiteX167" fmla="*/ 4560185 w 6423007"/>
                    <a:gd name="connsiteY167" fmla="*/ 4699101 h 6680837"/>
                    <a:gd name="connsiteX168" fmla="*/ 4547647 w 6423007"/>
                    <a:gd name="connsiteY168" fmla="*/ 4715686 h 6680837"/>
                    <a:gd name="connsiteX169" fmla="*/ 4531121 w 6423007"/>
                    <a:gd name="connsiteY169" fmla="*/ 4695302 h 6680837"/>
                    <a:gd name="connsiteX170" fmla="*/ 4535369 w 6423007"/>
                    <a:gd name="connsiteY170" fmla="*/ 4679706 h 6680837"/>
                    <a:gd name="connsiteX171" fmla="*/ 4540919 w 6423007"/>
                    <a:gd name="connsiteY171" fmla="*/ 4579003 h 6680837"/>
                    <a:gd name="connsiteX172" fmla="*/ 4536647 w 6423007"/>
                    <a:gd name="connsiteY172" fmla="*/ 4563654 h 6680837"/>
                    <a:gd name="connsiteX173" fmla="*/ 4545063 w 6423007"/>
                    <a:gd name="connsiteY173" fmla="*/ 4548888 h 6680837"/>
                    <a:gd name="connsiteX174" fmla="*/ 4555699 w 6423007"/>
                    <a:gd name="connsiteY174" fmla="*/ 4548737 h 6680837"/>
                    <a:gd name="connsiteX175" fmla="*/ 2672531 w 6423007"/>
                    <a:gd name="connsiteY175" fmla="*/ 4397537 h 6680837"/>
                    <a:gd name="connsiteX176" fmla="*/ 2683927 w 6423007"/>
                    <a:gd name="connsiteY176" fmla="*/ 4398121 h 6680837"/>
                    <a:gd name="connsiteX177" fmla="*/ 2687365 w 6423007"/>
                    <a:gd name="connsiteY177" fmla="*/ 4410764 h 6680837"/>
                    <a:gd name="connsiteX178" fmla="*/ 2669609 w 6423007"/>
                    <a:gd name="connsiteY178" fmla="*/ 4419643 h 6680837"/>
                    <a:gd name="connsiteX179" fmla="*/ 2664619 w 6423007"/>
                    <a:gd name="connsiteY179" fmla="*/ 4403908 h 6680837"/>
                    <a:gd name="connsiteX180" fmla="*/ 2672531 w 6423007"/>
                    <a:gd name="connsiteY180" fmla="*/ 4397537 h 6680837"/>
                    <a:gd name="connsiteX181" fmla="*/ 197407 w 6423007"/>
                    <a:gd name="connsiteY181" fmla="*/ 4344427 h 6680837"/>
                    <a:gd name="connsiteX182" fmla="*/ 252157 w 6423007"/>
                    <a:gd name="connsiteY182" fmla="*/ 4489047 h 6680837"/>
                    <a:gd name="connsiteX183" fmla="*/ 321313 w 6423007"/>
                    <a:gd name="connsiteY183" fmla="*/ 4690153 h 6680837"/>
                    <a:gd name="connsiteX184" fmla="*/ 386130 w 6423007"/>
                    <a:gd name="connsiteY184" fmla="*/ 4825204 h 6680837"/>
                    <a:gd name="connsiteX185" fmla="*/ 384045 w 6423007"/>
                    <a:gd name="connsiteY185" fmla="*/ 4831042 h 6680837"/>
                    <a:gd name="connsiteX186" fmla="*/ 364458 w 6423007"/>
                    <a:gd name="connsiteY186" fmla="*/ 4828159 h 6680837"/>
                    <a:gd name="connsiteX187" fmla="*/ 353102 w 6423007"/>
                    <a:gd name="connsiteY187" fmla="*/ 4813406 h 6680837"/>
                    <a:gd name="connsiteX188" fmla="*/ 240839 w 6423007"/>
                    <a:gd name="connsiteY188" fmla="*/ 4632447 h 6680837"/>
                    <a:gd name="connsiteX189" fmla="*/ 218734 w 6423007"/>
                    <a:gd name="connsiteY189" fmla="*/ 4563995 h 6680837"/>
                    <a:gd name="connsiteX190" fmla="*/ 197407 w 6423007"/>
                    <a:gd name="connsiteY190" fmla="*/ 4344427 h 6680837"/>
                    <a:gd name="connsiteX191" fmla="*/ 1868115 w 6423007"/>
                    <a:gd name="connsiteY191" fmla="*/ 4290366 h 6680837"/>
                    <a:gd name="connsiteX192" fmla="*/ 1937535 w 6423007"/>
                    <a:gd name="connsiteY192" fmla="*/ 4317971 h 6680837"/>
                    <a:gd name="connsiteX193" fmla="*/ 2001455 w 6423007"/>
                    <a:gd name="connsiteY193" fmla="*/ 4354022 h 6680837"/>
                    <a:gd name="connsiteX194" fmla="*/ 2034663 w 6423007"/>
                    <a:gd name="connsiteY194" fmla="*/ 4350020 h 6680837"/>
                    <a:gd name="connsiteX195" fmla="*/ 2090435 w 6423007"/>
                    <a:gd name="connsiteY195" fmla="*/ 4360687 h 6680837"/>
                    <a:gd name="connsiteX196" fmla="*/ 2125419 w 6423007"/>
                    <a:gd name="connsiteY196" fmla="*/ 4385081 h 6680837"/>
                    <a:gd name="connsiteX197" fmla="*/ 2230397 w 6423007"/>
                    <a:gd name="connsiteY197" fmla="*/ 4532306 h 6680837"/>
                    <a:gd name="connsiteX198" fmla="*/ 2323791 w 6423007"/>
                    <a:gd name="connsiteY198" fmla="*/ 4648952 h 6680837"/>
                    <a:gd name="connsiteX199" fmla="*/ 2364127 w 6423007"/>
                    <a:gd name="connsiteY199" fmla="*/ 4643529 h 6680837"/>
                    <a:gd name="connsiteX200" fmla="*/ 2412091 w 6423007"/>
                    <a:gd name="connsiteY200" fmla="*/ 4631577 h 6680837"/>
                    <a:gd name="connsiteX201" fmla="*/ 2439715 w 6423007"/>
                    <a:gd name="connsiteY201" fmla="*/ 4706223 h 6680837"/>
                    <a:gd name="connsiteX202" fmla="*/ 2454269 w 6423007"/>
                    <a:gd name="connsiteY202" fmla="*/ 4802641 h 6680837"/>
                    <a:gd name="connsiteX203" fmla="*/ 2618535 w 6423007"/>
                    <a:gd name="connsiteY203" fmla="*/ 4943279 h 6680837"/>
                    <a:gd name="connsiteX204" fmla="*/ 2677439 w 6423007"/>
                    <a:gd name="connsiteY204" fmla="*/ 5011913 h 6680837"/>
                    <a:gd name="connsiteX205" fmla="*/ 2726185 w 6423007"/>
                    <a:gd name="connsiteY205" fmla="*/ 5057086 h 6680837"/>
                    <a:gd name="connsiteX206" fmla="*/ 2776013 w 6423007"/>
                    <a:gd name="connsiteY206" fmla="*/ 5088104 h 6680837"/>
                    <a:gd name="connsiteX207" fmla="*/ 2847635 w 6423007"/>
                    <a:gd name="connsiteY207" fmla="*/ 5095178 h 6680837"/>
                    <a:gd name="connsiteX208" fmla="*/ 2962499 w 6423007"/>
                    <a:gd name="connsiteY208" fmla="*/ 5033090 h 6680837"/>
                    <a:gd name="connsiteX209" fmla="*/ 3004773 w 6423007"/>
                    <a:gd name="connsiteY209" fmla="*/ 5048190 h 6680837"/>
                    <a:gd name="connsiteX210" fmla="*/ 3110737 w 6423007"/>
                    <a:gd name="connsiteY210" fmla="*/ 5148174 h 6680837"/>
                    <a:gd name="connsiteX211" fmla="*/ 3160073 w 6423007"/>
                    <a:gd name="connsiteY211" fmla="*/ 5202812 h 6680837"/>
                    <a:gd name="connsiteX212" fmla="*/ 3170923 w 6423007"/>
                    <a:gd name="connsiteY212" fmla="*/ 5268822 h 6680837"/>
                    <a:gd name="connsiteX213" fmla="*/ 3198629 w 6423007"/>
                    <a:gd name="connsiteY213" fmla="*/ 5339531 h 6680837"/>
                    <a:gd name="connsiteX214" fmla="*/ 3202867 w 6423007"/>
                    <a:gd name="connsiteY214" fmla="*/ 5438875 h 6680837"/>
                    <a:gd name="connsiteX215" fmla="*/ 3201629 w 6423007"/>
                    <a:gd name="connsiteY215" fmla="*/ 5479414 h 6680837"/>
                    <a:gd name="connsiteX216" fmla="*/ 3205325 w 6423007"/>
                    <a:gd name="connsiteY216" fmla="*/ 5491311 h 6680837"/>
                    <a:gd name="connsiteX217" fmla="*/ 3239897 w 6423007"/>
                    <a:gd name="connsiteY217" fmla="*/ 5535387 h 6680837"/>
                    <a:gd name="connsiteX218" fmla="*/ 3280305 w 6423007"/>
                    <a:gd name="connsiteY218" fmla="*/ 5507517 h 6680837"/>
                    <a:gd name="connsiteX219" fmla="*/ 3300843 w 6423007"/>
                    <a:gd name="connsiteY219" fmla="*/ 5487091 h 6680837"/>
                    <a:gd name="connsiteX220" fmla="*/ 3450673 w 6423007"/>
                    <a:gd name="connsiteY220" fmla="*/ 5412373 h 6680837"/>
                    <a:gd name="connsiteX221" fmla="*/ 3593309 w 6423007"/>
                    <a:gd name="connsiteY221" fmla="*/ 5380034 h 6680837"/>
                    <a:gd name="connsiteX222" fmla="*/ 3651577 w 6423007"/>
                    <a:gd name="connsiteY222" fmla="*/ 5346644 h 6680837"/>
                    <a:gd name="connsiteX223" fmla="*/ 3706397 w 6423007"/>
                    <a:gd name="connsiteY223" fmla="*/ 5289548 h 6680837"/>
                    <a:gd name="connsiteX224" fmla="*/ 3750247 w 6423007"/>
                    <a:gd name="connsiteY224" fmla="*/ 5266873 h 6680837"/>
                    <a:gd name="connsiteX225" fmla="*/ 3792249 w 6423007"/>
                    <a:gd name="connsiteY225" fmla="*/ 5238249 h 6680837"/>
                    <a:gd name="connsiteX226" fmla="*/ 3776041 w 6423007"/>
                    <a:gd name="connsiteY226" fmla="*/ 5183545 h 6680837"/>
                    <a:gd name="connsiteX227" fmla="*/ 3730555 w 6423007"/>
                    <a:gd name="connsiteY227" fmla="*/ 5114417 h 6680837"/>
                    <a:gd name="connsiteX228" fmla="*/ 3749153 w 6423007"/>
                    <a:gd name="connsiteY228" fmla="*/ 5073468 h 6680837"/>
                    <a:gd name="connsiteX229" fmla="*/ 3831591 w 6423007"/>
                    <a:gd name="connsiteY229" fmla="*/ 5072507 h 6680837"/>
                    <a:gd name="connsiteX230" fmla="*/ 3888119 w 6423007"/>
                    <a:gd name="connsiteY230" fmla="*/ 5084767 h 6680837"/>
                    <a:gd name="connsiteX231" fmla="*/ 3910093 w 6423007"/>
                    <a:gd name="connsiteY231" fmla="*/ 5089972 h 6680837"/>
                    <a:gd name="connsiteX232" fmla="*/ 3954445 w 6423007"/>
                    <a:gd name="connsiteY232" fmla="*/ 5062187 h 6680837"/>
                    <a:gd name="connsiteX233" fmla="*/ 4010103 w 6423007"/>
                    <a:gd name="connsiteY233" fmla="*/ 5002747 h 6680837"/>
                    <a:gd name="connsiteX234" fmla="*/ 4097581 w 6423007"/>
                    <a:gd name="connsiteY234" fmla="*/ 5024739 h 6680837"/>
                    <a:gd name="connsiteX235" fmla="*/ 4179807 w 6423007"/>
                    <a:gd name="connsiteY235" fmla="*/ 5109634 h 6680837"/>
                    <a:gd name="connsiteX236" fmla="*/ 4206979 w 6423007"/>
                    <a:gd name="connsiteY236" fmla="*/ 5111407 h 6680837"/>
                    <a:gd name="connsiteX237" fmla="*/ 4213179 w 6423007"/>
                    <a:gd name="connsiteY237" fmla="*/ 5097757 h 6680837"/>
                    <a:gd name="connsiteX238" fmla="*/ 4192961 w 6423007"/>
                    <a:gd name="connsiteY238" fmla="*/ 5083925 h 6680837"/>
                    <a:gd name="connsiteX239" fmla="*/ 4138599 w 6423007"/>
                    <a:gd name="connsiteY239" fmla="*/ 5043357 h 6680837"/>
                    <a:gd name="connsiteX240" fmla="*/ 4103281 w 6423007"/>
                    <a:gd name="connsiteY240" fmla="*/ 5016199 h 6680837"/>
                    <a:gd name="connsiteX241" fmla="*/ 4092097 w 6423007"/>
                    <a:gd name="connsiteY241" fmla="*/ 4947425 h 6680837"/>
                    <a:gd name="connsiteX242" fmla="*/ 4166641 w 6423007"/>
                    <a:gd name="connsiteY242" fmla="*/ 4927781 h 6680837"/>
                    <a:gd name="connsiteX243" fmla="*/ 4226595 w 6423007"/>
                    <a:gd name="connsiteY243" fmla="*/ 4908213 h 6680837"/>
                    <a:gd name="connsiteX244" fmla="*/ 4222465 w 6423007"/>
                    <a:gd name="connsiteY244" fmla="*/ 4860467 h 6680837"/>
                    <a:gd name="connsiteX245" fmla="*/ 4202475 w 6423007"/>
                    <a:gd name="connsiteY245" fmla="*/ 4797803 h 6680837"/>
                    <a:gd name="connsiteX246" fmla="*/ 4152483 w 6423007"/>
                    <a:gd name="connsiteY246" fmla="*/ 4774658 h 6680837"/>
                    <a:gd name="connsiteX247" fmla="*/ 4103671 w 6423007"/>
                    <a:gd name="connsiteY247" fmla="*/ 4770443 h 6680837"/>
                    <a:gd name="connsiteX248" fmla="*/ 4099713 w 6423007"/>
                    <a:gd name="connsiteY248" fmla="*/ 4733335 h 6680837"/>
                    <a:gd name="connsiteX249" fmla="*/ 4221485 w 6423007"/>
                    <a:gd name="connsiteY249" fmla="*/ 4737170 h 6680837"/>
                    <a:gd name="connsiteX250" fmla="*/ 4232727 w 6423007"/>
                    <a:gd name="connsiteY250" fmla="*/ 4746474 h 6680837"/>
                    <a:gd name="connsiteX251" fmla="*/ 4235157 w 6423007"/>
                    <a:gd name="connsiteY251" fmla="*/ 4743375 h 6680837"/>
                    <a:gd name="connsiteX252" fmla="*/ 4235051 w 6423007"/>
                    <a:gd name="connsiteY252" fmla="*/ 4691779 h 6680837"/>
                    <a:gd name="connsiteX253" fmla="*/ 4302211 w 6423007"/>
                    <a:gd name="connsiteY253" fmla="*/ 4666854 h 6680837"/>
                    <a:gd name="connsiteX254" fmla="*/ 4332899 w 6423007"/>
                    <a:gd name="connsiteY254" fmla="*/ 4651375 h 6680837"/>
                    <a:gd name="connsiteX255" fmla="*/ 4359143 w 6423007"/>
                    <a:gd name="connsiteY255" fmla="*/ 4640919 h 6680837"/>
                    <a:gd name="connsiteX256" fmla="*/ 4374319 w 6423007"/>
                    <a:gd name="connsiteY256" fmla="*/ 4631798 h 6680837"/>
                    <a:gd name="connsiteX257" fmla="*/ 4362067 w 6423007"/>
                    <a:gd name="connsiteY257" fmla="*/ 4614201 h 6680837"/>
                    <a:gd name="connsiteX258" fmla="*/ 4310219 w 6423007"/>
                    <a:gd name="connsiteY258" fmla="*/ 4566596 h 6680837"/>
                    <a:gd name="connsiteX259" fmla="*/ 4269201 w 6423007"/>
                    <a:gd name="connsiteY259" fmla="*/ 4547980 h 6680837"/>
                    <a:gd name="connsiteX260" fmla="*/ 4238161 w 6423007"/>
                    <a:gd name="connsiteY260" fmla="*/ 4523672 h 6680837"/>
                    <a:gd name="connsiteX261" fmla="*/ 4269767 w 6423007"/>
                    <a:gd name="connsiteY261" fmla="*/ 4501911 h 6680837"/>
                    <a:gd name="connsiteX262" fmla="*/ 4303467 w 6423007"/>
                    <a:gd name="connsiteY262" fmla="*/ 4474288 h 6680837"/>
                    <a:gd name="connsiteX263" fmla="*/ 4356677 w 6423007"/>
                    <a:gd name="connsiteY263" fmla="*/ 4380923 h 6680837"/>
                    <a:gd name="connsiteX264" fmla="*/ 4359599 w 6423007"/>
                    <a:gd name="connsiteY264" fmla="*/ 4354204 h 6680837"/>
                    <a:gd name="connsiteX265" fmla="*/ 4350525 w 6423007"/>
                    <a:gd name="connsiteY265" fmla="*/ 4316591 h 6680837"/>
                    <a:gd name="connsiteX266" fmla="*/ 4413905 w 6423007"/>
                    <a:gd name="connsiteY266" fmla="*/ 4454245 h 6680837"/>
                    <a:gd name="connsiteX267" fmla="*/ 4413831 w 6423007"/>
                    <a:gd name="connsiteY267" fmla="*/ 4476693 h 6680837"/>
                    <a:gd name="connsiteX268" fmla="*/ 4415459 w 6423007"/>
                    <a:gd name="connsiteY268" fmla="*/ 4549985 h 6680837"/>
                    <a:gd name="connsiteX269" fmla="*/ 4401155 w 6423007"/>
                    <a:gd name="connsiteY269" fmla="*/ 4630807 h 6680837"/>
                    <a:gd name="connsiteX270" fmla="*/ 4343403 w 6423007"/>
                    <a:gd name="connsiteY270" fmla="*/ 4696110 h 6680837"/>
                    <a:gd name="connsiteX271" fmla="*/ 4291275 w 6423007"/>
                    <a:gd name="connsiteY271" fmla="*/ 4775319 h 6680837"/>
                    <a:gd name="connsiteX272" fmla="*/ 4274213 w 6423007"/>
                    <a:gd name="connsiteY272" fmla="*/ 4874986 h 6680837"/>
                    <a:gd name="connsiteX273" fmla="*/ 4271873 w 6423007"/>
                    <a:gd name="connsiteY273" fmla="*/ 4892658 h 6680837"/>
                    <a:gd name="connsiteX274" fmla="*/ 4289735 w 6423007"/>
                    <a:gd name="connsiteY274" fmla="*/ 4887139 h 6680837"/>
                    <a:gd name="connsiteX275" fmla="*/ 4361477 w 6423007"/>
                    <a:gd name="connsiteY275" fmla="*/ 4793784 h 6680837"/>
                    <a:gd name="connsiteX276" fmla="*/ 4356181 w 6423007"/>
                    <a:gd name="connsiteY276" fmla="*/ 4764131 h 6680837"/>
                    <a:gd name="connsiteX277" fmla="*/ 4364639 w 6423007"/>
                    <a:gd name="connsiteY277" fmla="*/ 4736744 h 6680837"/>
                    <a:gd name="connsiteX278" fmla="*/ 4388041 w 6423007"/>
                    <a:gd name="connsiteY278" fmla="*/ 4749070 h 6680837"/>
                    <a:gd name="connsiteX279" fmla="*/ 4396033 w 6423007"/>
                    <a:gd name="connsiteY279" fmla="*/ 4800839 h 6680837"/>
                    <a:gd name="connsiteX280" fmla="*/ 4411489 w 6423007"/>
                    <a:gd name="connsiteY280" fmla="*/ 4853952 h 6680837"/>
                    <a:gd name="connsiteX281" fmla="*/ 4409739 w 6423007"/>
                    <a:gd name="connsiteY281" fmla="*/ 4881090 h 6680837"/>
                    <a:gd name="connsiteX282" fmla="*/ 4319763 w 6423007"/>
                    <a:gd name="connsiteY282" fmla="*/ 4903154 h 6680837"/>
                    <a:gd name="connsiteX283" fmla="*/ 4297043 w 6423007"/>
                    <a:gd name="connsiteY283" fmla="*/ 4914869 h 6680837"/>
                    <a:gd name="connsiteX284" fmla="*/ 4270223 w 6423007"/>
                    <a:gd name="connsiteY284" fmla="*/ 4952881 h 6680837"/>
                    <a:gd name="connsiteX285" fmla="*/ 4253965 w 6423007"/>
                    <a:gd name="connsiteY285" fmla="*/ 4976158 h 6680837"/>
                    <a:gd name="connsiteX286" fmla="*/ 4280391 w 6423007"/>
                    <a:gd name="connsiteY286" fmla="*/ 4994851 h 6680837"/>
                    <a:gd name="connsiteX287" fmla="*/ 4335853 w 6423007"/>
                    <a:gd name="connsiteY287" fmla="*/ 5058289 h 6680837"/>
                    <a:gd name="connsiteX288" fmla="*/ 4320931 w 6423007"/>
                    <a:gd name="connsiteY288" fmla="*/ 5074111 h 6680837"/>
                    <a:gd name="connsiteX289" fmla="*/ 4299673 w 6423007"/>
                    <a:gd name="connsiteY289" fmla="*/ 5166992 h 6680837"/>
                    <a:gd name="connsiteX290" fmla="*/ 4303459 w 6423007"/>
                    <a:gd name="connsiteY290" fmla="*/ 5193461 h 6680837"/>
                    <a:gd name="connsiteX291" fmla="*/ 4277461 w 6423007"/>
                    <a:gd name="connsiteY291" fmla="*/ 5192107 h 6680837"/>
                    <a:gd name="connsiteX292" fmla="*/ 4231237 w 6423007"/>
                    <a:gd name="connsiteY292" fmla="*/ 5158410 h 6680837"/>
                    <a:gd name="connsiteX293" fmla="*/ 4197693 w 6423007"/>
                    <a:gd name="connsiteY293" fmla="*/ 5159649 h 6680837"/>
                    <a:gd name="connsiteX294" fmla="*/ 4164749 w 6423007"/>
                    <a:gd name="connsiteY294" fmla="*/ 5188863 h 6680837"/>
                    <a:gd name="connsiteX295" fmla="*/ 4093025 w 6423007"/>
                    <a:gd name="connsiteY295" fmla="*/ 5148703 h 6680837"/>
                    <a:gd name="connsiteX296" fmla="*/ 4055703 w 6423007"/>
                    <a:gd name="connsiteY296" fmla="*/ 5141983 h 6680837"/>
                    <a:gd name="connsiteX297" fmla="*/ 4040867 w 6423007"/>
                    <a:gd name="connsiteY297" fmla="*/ 5153868 h 6680837"/>
                    <a:gd name="connsiteX298" fmla="*/ 4021585 w 6423007"/>
                    <a:gd name="connsiteY298" fmla="*/ 5170778 h 6680837"/>
                    <a:gd name="connsiteX299" fmla="*/ 4051197 w 6423007"/>
                    <a:gd name="connsiteY299" fmla="*/ 5187965 h 6680837"/>
                    <a:gd name="connsiteX300" fmla="*/ 4091721 w 6423007"/>
                    <a:gd name="connsiteY300" fmla="*/ 5230202 h 6680837"/>
                    <a:gd name="connsiteX301" fmla="*/ 4077557 w 6423007"/>
                    <a:gd name="connsiteY301" fmla="*/ 5247617 h 6680837"/>
                    <a:gd name="connsiteX302" fmla="*/ 4063631 w 6423007"/>
                    <a:gd name="connsiteY302" fmla="*/ 5234710 h 6680837"/>
                    <a:gd name="connsiteX303" fmla="*/ 4026053 w 6423007"/>
                    <a:gd name="connsiteY303" fmla="*/ 5221288 h 6680837"/>
                    <a:gd name="connsiteX304" fmla="*/ 3970707 w 6423007"/>
                    <a:gd name="connsiteY304" fmla="*/ 5227959 h 6680837"/>
                    <a:gd name="connsiteX305" fmla="*/ 3952593 w 6423007"/>
                    <a:gd name="connsiteY305" fmla="*/ 5226777 h 6680837"/>
                    <a:gd name="connsiteX306" fmla="*/ 3934903 w 6423007"/>
                    <a:gd name="connsiteY306" fmla="*/ 5242933 h 6680837"/>
                    <a:gd name="connsiteX307" fmla="*/ 3956041 w 6423007"/>
                    <a:gd name="connsiteY307" fmla="*/ 5250483 h 6680837"/>
                    <a:gd name="connsiteX308" fmla="*/ 3980447 w 6423007"/>
                    <a:gd name="connsiteY308" fmla="*/ 5252590 h 6680837"/>
                    <a:gd name="connsiteX309" fmla="*/ 3985579 w 6423007"/>
                    <a:gd name="connsiteY309" fmla="*/ 5290118 h 6680837"/>
                    <a:gd name="connsiteX310" fmla="*/ 3960253 w 6423007"/>
                    <a:gd name="connsiteY310" fmla="*/ 5294293 h 6680837"/>
                    <a:gd name="connsiteX311" fmla="*/ 3915129 w 6423007"/>
                    <a:gd name="connsiteY311" fmla="*/ 5283462 h 6680837"/>
                    <a:gd name="connsiteX312" fmla="*/ 3876471 w 6423007"/>
                    <a:gd name="connsiteY312" fmla="*/ 5284196 h 6680837"/>
                    <a:gd name="connsiteX313" fmla="*/ 3862305 w 6423007"/>
                    <a:gd name="connsiteY313" fmla="*/ 5301611 h 6680837"/>
                    <a:gd name="connsiteX314" fmla="*/ 3878243 w 6423007"/>
                    <a:gd name="connsiteY314" fmla="*/ 5312592 h 6680837"/>
                    <a:gd name="connsiteX315" fmla="*/ 3896451 w 6423007"/>
                    <a:gd name="connsiteY315" fmla="*/ 5328350 h 6680837"/>
                    <a:gd name="connsiteX316" fmla="*/ 3875403 w 6423007"/>
                    <a:gd name="connsiteY316" fmla="*/ 5335373 h 6680837"/>
                    <a:gd name="connsiteX317" fmla="*/ 3859563 w 6423007"/>
                    <a:gd name="connsiteY317" fmla="*/ 5357478 h 6680837"/>
                    <a:gd name="connsiteX318" fmla="*/ 3861411 w 6423007"/>
                    <a:gd name="connsiteY318" fmla="*/ 5363426 h 6680837"/>
                    <a:gd name="connsiteX319" fmla="*/ 3873935 w 6423007"/>
                    <a:gd name="connsiteY319" fmla="*/ 5424746 h 6680837"/>
                    <a:gd name="connsiteX320" fmla="*/ 3877631 w 6423007"/>
                    <a:gd name="connsiteY320" fmla="*/ 5436642 h 6680837"/>
                    <a:gd name="connsiteX321" fmla="*/ 3819523 w 6423007"/>
                    <a:gd name="connsiteY321" fmla="*/ 5462158 h 6680837"/>
                    <a:gd name="connsiteX322" fmla="*/ 3788829 w 6423007"/>
                    <a:gd name="connsiteY322" fmla="*/ 5459126 h 6680837"/>
                    <a:gd name="connsiteX323" fmla="*/ 3785487 w 6423007"/>
                    <a:gd name="connsiteY323" fmla="*/ 5487016 h 6680837"/>
                    <a:gd name="connsiteX324" fmla="*/ 3775937 w 6423007"/>
                    <a:gd name="connsiteY324" fmla="*/ 5510046 h 6680837"/>
                    <a:gd name="connsiteX325" fmla="*/ 3764375 w 6423007"/>
                    <a:gd name="connsiteY325" fmla="*/ 5535000 h 6680837"/>
                    <a:gd name="connsiteX326" fmla="*/ 3739741 w 6423007"/>
                    <a:gd name="connsiteY326" fmla="*/ 5581726 h 6680837"/>
                    <a:gd name="connsiteX327" fmla="*/ 3738583 w 6423007"/>
                    <a:gd name="connsiteY327" fmla="*/ 5618329 h 6680837"/>
                    <a:gd name="connsiteX328" fmla="*/ 3757963 w 6423007"/>
                    <a:gd name="connsiteY328" fmla="*/ 5634505 h 6680837"/>
                    <a:gd name="connsiteX329" fmla="*/ 3739685 w 6423007"/>
                    <a:gd name="connsiteY329" fmla="*/ 5641197 h 6680837"/>
                    <a:gd name="connsiteX330" fmla="*/ 3713341 w 6423007"/>
                    <a:gd name="connsiteY330" fmla="*/ 5618566 h 6680837"/>
                    <a:gd name="connsiteX331" fmla="*/ 3714137 w 6423007"/>
                    <a:gd name="connsiteY331" fmla="*/ 5523665 h 6680837"/>
                    <a:gd name="connsiteX332" fmla="*/ 3688515 w 6423007"/>
                    <a:gd name="connsiteY332" fmla="*/ 5428583 h 6680837"/>
                    <a:gd name="connsiteX333" fmla="*/ 3668717 w 6423007"/>
                    <a:gd name="connsiteY333" fmla="*/ 5413579 h 6680837"/>
                    <a:gd name="connsiteX334" fmla="*/ 3489587 w 6423007"/>
                    <a:gd name="connsiteY334" fmla="*/ 5418340 h 6680837"/>
                    <a:gd name="connsiteX335" fmla="*/ 3477679 w 6423007"/>
                    <a:gd name="connsiteY335" fmla="*/ 5422020 h 6680837"/>
                    <a:gd name="connsiteX336" fmla="*/ 3416249 w 6423007"/>
                    <a:gd name="connsiteY336" fmla="*/ 5512449 h 6680837"/>
                    <a:gd name="connsiteX337" fmla="*/ 3391279 w 6423007"/>
                    <a:gd name="connsiteY337" fmla="*/ 5556410 h 6680837"/>
                    <a:gd name="connsiteX338" fmla="*/ 3378287 w 6423007"/>
                    <a:gd name="connsiteY338" fmla="*/ 5574244 h 6680837"/>
                    <a:gd name="connsiteX339" fmla="*/ 3308193 w 6423007"/>
                    <a:gd name="connsiteY339" fmla="*/ 5607376 h 6680837"/>
                    <a:gd name="connsiteX340" fmla="*/ 3270977 w 6423007"/>
                    <a:gd name="connsiteY340" fmla="*/ 5652251 h 6680837"/>
                    <a:gd name="connsiteX341" fmla="*/ 3272835 w 6423007"/>
                    <a:gd name="connsiteY341" fmla="*/ 5676710 h 6680837"/>
                    <a:gd name="connsiteX342" fmla="*/ 3281399 w 6423007"/>
                    <a:gd name="connsiteY342" fmla="*/ 5700922 h 6680837"/>
                    <a:gd name="connsiteX343" fmla="*/ 3294661 w 6423007"/>
                    <a:gd name="connsiteY343" fmla="*/ 5726812 h 6680837"/>
                    <a:gd name="connsiteX344" fmla="*/ 3298785 w 6423007"/>
                    <a:gd name="connsiteY344" fmla="*/ 5756046 h 6680837"/>
                    <a:gd name="connsiteX345" fmla="*/ 3298129 w 6423007"/>
                    <a:gd name="connsiteY345" fmla="*/ 5787541 h 6680837"/>
                    <a:gd name="connsiteX346" fmla="*/ 3262481 w 6423007"/>
                    <a:gd name="connsiteY346" fmla="*/ 5776130 h 6680837"/>
                    <a:gd name="connsiteX347" fmla="*/ 3221455 w 6423007"/>
                    <a:gd name="connsiteY347" fmla="*/ 5739001 h 6680837"/>
                    <a:gd name="connsiteX348" fmla="*/ 3205073 w 6423007"/>
                    <a:gd name="connsiteY348" fmla="*/ 5673659 h 6680837"/>
                    <a:gd name="connsiteX349" fmla="*/ 3228969 w 6423007"/>
                    <a:gd name="connsiteY349" fmla="*/ 5662364 h 6680837"/>
                    <a:gd name="connsiteX350" fmla="*/ 3246993 w 6423007"/>
                    <a:gd name="connsiteY350" fmla="*/ 5648972 h 6680837"/>
                    <a:gd name="connsiteX351" fmla="*/ 3225855 w 6423007"/>
                    <a:gd name="connsiteY351" fmla="*/ 5641422 h 6680837"/>
                    <a:gd name="connsiteX352" fmla="*/ 3190791 w 6423007"/>
                    <a:gd name="connsiteY352" fmla="*/ 5620965 h 6680837"/>
                    <a:gd name="connsiteX353" fmla="*/ 3171331 w 6423007"/>
                    <a:gd name="connsiteY353" fmla="*/ 5608726 h 6680837"/>
                    <a:gd name="connsiteX354" fmla="*/ 3096447 w 6423007"/>
                    <a:gd name="connsiteY354" fmla="*/ 5625605 h 6680837"/>
                    <a:gd name="connsiteX355" fmla="*/ 3088489 w 6423007"/>
                    <a:gd name="connsiteY355" fmla="*/ 5647881 h 6680837"/>
                    <a:gd name="connsiteX356" fmla="*/ 3091595 w 6423007"/>
                    <a:gd name="connsiteY356" fmla="*/ 5650312 h 6680837"/>
                    <a:gd name="connsiteX357" fmla="*/ 3209555 w 6423007"/>
                    <a:gd name="connsiteY357" fmla="*/ 5761192 h 6680837"/>
                    <a:gd name="connsiteX358" fmla="*/ 3258967 w 6423007"/>
                    <a:gd name="connsiteY358" fmla="*/ 5793382 h 6680837"/>
                    <a:gd name="connsiteX359" fmla="*/ 3276835 w 6423007"/>
                    <a:gd name="connsiteY359" fmla="*/ 5806375 h 6680837"/>
                    <a:gd name="connsiteX360" fmla="*/ 3331207 w 6423007"/>
                    <a:gd name="connsiteY360" fmla="*/ 5865457 h 6680837"/>
                    <a:gd name="connsiteX361" fmla="*/ 3419959 w 6423007"/>
                    <a:gd name="connsiteY361" fmla="*/ 5920954 h 6680837"/>
                    <a:gd name="connsiteX362" fmla="*/ 3420935 w 6423007"/>
                    <a:gd name="connsiteY362" fmla="*/ 5923302 h 6680837"/>
                    <a:gd name="connsiteX363" fmla="*/ 3421023 w 6423007"/>
                    <a:gd name="connsiteY363" fmla="*/ 5921849 h 6680837"/>
                    <a:gd name="connsiteX364" fmla="*/ 3468061 w 6423007"/>
                    <a:gd name="connsiteY364" fmla="*/ 5971994 h 6680837"/>
                    <a:gd name="connsiteX365" fmla="*/ 3461471 w 6423007"/>
                    <a:gd name="connsiteY365" fmla="*/ 6028325 h 6680837"/>
                    <a:gd name="connsiteX366" fmla="*/ 3460227 w 6423007"/>
                    <a:gd name="connsiteY366" fmla="*/ 6018529 h 6680837"/>
                    <a:gd name="connsiteX367" fmla="*/ 3459171 w 6423007"/>
                    <a:gd name="connsiteY367" fmla="*/ 6026179 h 6680837"/>
                    <a:gd name="connsiteX368" fmla="*/ 3460435 w 6423007"/>
                    <a:gd name="connsiteY368" fmla="*/ 6041172 h 6680837"/>
                    <a:gd name="connsiteX369" fmla="*/ 3442665 w 6423007"/>
                    <a:gd name="connsiteY369" fmla="*/ 6061266 h 6680837"/>
                    <a:gd name="connsiteX370" fmla="*/ 3362987 w 6423007"/>
                    <a:gd name="connsiteY370" fmla="*/ 6043382 h 6680837"/>
                    <a:gd name="connsiteX371" fmla="*/ 3350817 w 6423007"/>
                    <a:gd name="connsiteY371" fmla="*/ 6021848 h 6680837"/>
                    <a:gd name="connsiteX372" fmla="*/ 3338721 w 6423007"/>
                    <a:gd name="connsiteY372" fmla="*/ 5977867 h 6680837"/>
                    <a:gd name="connsiteX373" fmla="*/ 3300389 w 6423007"/>
                    <a:gd name="connsiteY373" fmla="*/ 5962854 h 6680837"/>
                    <a:gd name="connsiteX374" fmla="*/ 3279169 w 6423007"/>
                    <a:gd name="connsiteY374" fmla="*/ 5959241 h 6680837"/>
                    <a:gd name="connsiteX375" fmla="*/ 3238243 w 6423007"/>
                    <a:gd name="connsiteY375" fmla="*/ 5955198 h 6680837"/>
                    <a:gd name="connsiteX376" fmla="*/ 3147987 w 6423007"/>
                    <a:gd name="connsiteY376" fmla="*/ 5915028 h 6680837"/>
                    <a:gd name="connsiteX377" fmla="*/ 3161389 w 6423007"/>
                    <a:gd name="connsiteY377" fmla="*/ 5877509 h 6680837"/>
                    <a:gd name="connsiteX378" fmla="*/ 3164619 w 6423007"/>
                    <a:gd name="connsiteY378" fmla="*/ 5875447 h 6680837"/>
                    <a:gd name="connsiteX379" fmla="*/ 3177455 w 6423007"/>
                    <a:gd name="connsiteY379" fmla="*/ 5854593 h 6680837"/>
                    <a:gd name="connsiteX380" fmla="*/ 3181507 w 6423007"/>
                    <a:gd name="connsiteY380" fmla="*/ 5824604 h 6680837"/>
                    <a:gd name="connsiteX381" fmla="*/ 3181913 w 6423007"/>
                    <a:gd name="connsiteY381" fmla="*/ 5825632 h 6680837"/>
                    <a:gd name="connsiteX382" fmla="*/ 3181491 w 6423007"/>
                    <a:gd name="connsiteY382" fmla="*/ 5821233 h 6680837"/>
                    <a:gd name="connsiteX383" fmla="*/ 3146837 w 6423007"/>
                    <a:gd name="connsiteY383" fmla="*/ 5781093 h 6680837"/>
                    <a:gd name="connsiteX384" fmla="*/ 3145951 w 6423007"/>
                    <a:gd name="connsiteY384" fmla="*/ 5780638 h 6680837"/>
                    <a:gd name="connsiteX385" fmla="*/ 3148287 w 6423007"/>
                    <a:gd name="connsiteY385" fmla="*/ 5783145 h 6680837"/>
                    <a:gd name="connsiteX386" fmla="*/ 3105037 w 6423007"/>
                    <a:gd name="connsiteY386" fmla="*/ 5760963 h 6680837"/>
                    <a:gd name="connsiteX387" fmla="*/ 3107127 w 6423007"/>
                    <a:gd name="connsiteY387" fmla="*/ 5760736 h 6680837"/>
                    <a:gd name="connsiteX388" fmla="*/ 3104307 w 6423007"/>
                    <a:gd name="connsiteY388" fmla="*/ 5759292 h 6680837"/>
                    <a:gd name="connsiteX389" fmla="*/ 3027405 w 6423007"/>
                    <a:gd name="connsiteY389" fmla="*/ 5759585 h 6680837"/>
                    <a:gd name="connsiteX390" fmla="*/ 2943967 w 6423007"/>
                    <a:gd name="connsiteY390" fmla="*/ 5770765 h 6680837"/>
                    <a:gd name="connsiteX391" fmla="*/ 2919143 w 6423007"/>
                    <a:gd name="connsiteY391" fmla="*/ 5769830 h 6680837"/>
                    <a:gd name="connsiteX392" fmla="*/ 2844441 w 6423007"/>
                    <a:gd name="connsiteY392" fmla="*/ 5815858 h 6680837"/>
                    <a:gd name="connsiteX393" fmla="*/ 2760831 w 6423007"/>
                    <a:gd name="connsiteY393" fmla="*/ 5816400 h 6680837"/>
                    <a:gd name="connsiteX394" fmla="*/ 2719287 w 6423007"/>
                    <a:gd name="connsiteY394" fmla="*/ 5747358 h 6680837"/>
                    <a:gd name="connsiteX395" fmla="*/ 2665197 w 6423007"/>
                    <a:gd name="connsiteY395" fmla="*/ 5750512 h 6680837"/>
                    <a:gd name="connsiteX396" fmla="*/ 2609111 w 6423007"/>
                    <a:gd name="connsiteY396" fmla="*/ 5792614 h 6680837"/>
                    <a:gd name="connsiteX397" fmla="*/ 2567347 w 6423007"/>
                    <a:gd name="connsiteY397" fmla="*/ 5790915 h 6680837"/>
                    <a:gd name="connsiteX398" fmla="*/ 2540173 w 6423007"/>
                    <a:gd name="connsiteY398" fmla="*/ 5789141 h 6680837"/>
                    <a:gd name="connsiteX399" fmla="*/ 2531117 w 6423007"/>
                    <a:gd name="connsiteY399" fmla="*/ 5788550 h 6680837"/>
                    <a:gd name="connsiteX400" fmla="*/ 2499075 w 6423007"/>
                    <a:gd name="connsiteY400" fmla="*/ 5774461 h 6680837"/>
                    <a:gd name="connsiteX401" fmla="*/ 2475515 w 6423007"/>
                    <a:gd name="connsiteY401" fmla="*/ 5788521 h 6680837"/>
                    <a:gd name="connsiteX402" fmla="*/ 2471625 w 6423007"/>
                    <a:gd name="connsiteY402" fmla="*/ 5797838 h 6680837"/>
                    <a:gd name="connsiteX403" fmla="*/ 2475325 w 6423007"/>
                    <a:gd name="connsiteY403" fmla="*/ 5794477 h 6680837"/>
                    <a:gd name="connsiteX404" fmla="*/ 2484555 w 6423007"/>
                    <a:gd name="connsiteY404" fmla="*/ 5795527 h 6680837"/>
                    <a:gd name="connsiteX405" fmla="*/ 2513459 w 6423007"/>
                    <a:gd name="connsiteY405" fmla="*/ 5829608 h 6680837"/>
                    <a:gd name="connsiteX406" fmla="*/ 2508465 w 6423007"/>
                    <a:gd name="connsiteY406" fmla="*/ 5862140 h 6680837"/>
                    <a:gd name="connsiteX407" fmla="*/ 2443787 w 6423007"/>
                    <a:gd name="connsiteY407" fmla="*/ 5939345 h 6680837"/>
                    <a:gd name="connsiteX408" fmla="*/ 2428655 w 6423007"/>
                    <a:gd name="connsiteY408" fmla="*/ 5985415 h 6680837"/>
                    <a:gd name="connsiteX409" fmla="*/ 2391955 w 6423007"/>
                    <a:gd name="connsiteY409" fmla="*/ 6025099 h 6680837"/>
                    <a:gd name="connsiteX410" fmla="*/ 2369049 w 6423007"/>
                    <a:gd name="connsiteY410" fmla="*/ 6026157 h 6680837"/>
                    <a:gd name="connsiteX411" fmla="*/ 2358859 w 6423007"/>
                    <a:gd name="connsiteY411" fmla="*/ 6062111 h 6680837"/>
                    <a:gd name="connsiteX412" fmla="*/ 2401907 w 6423007"/>
                    <a:gd name="connsiteY412" fmla="*/ 6138201 h 6680837"/>
                    <a:gd name="connsiteX413" fmla="*/ 2392653 w 6423007"/>
                    <a:gd name="connsiteY413" fmla="*/ 6186370 h 6680837"/>
                    <a:gd name="connsiteX414" fmla="*/ 2348755 w 6423007"/>
                    <a:gd name="connsiteY414" fmla="*/ 6172008 h 6680837"/>
                    <a:gd name="connsiteX415" fmla="*/ 2273499 w 6423007"/>
                    <a:gd name="connsiteY415" fmla="*/ 6108172 h 6680837"/>
                    <a:gd name="connsiteX416" fmla="*/ 2265331 w 6423007"/>
                    <a:gd name="connsiteY416" fmla="*/ 6082818 h 6680837"/>
                    <a:gd name="connsiteX417" fmla="*/ 2218801 w 6423007"/>
                    <a:gd name="connsiteY417" fmla="*/ 6042441 h 6680837"/>
                    <a:gd name="connsiteX418" fmla="*/ 2197727 w 6423007"/>
                    <a:gd name="connsiteY418" fmla="*/ 6030954 h 6680837"/>
                    <a:gd name="connsiteX419" fmla="*/ 2158303 w 6423007"/>
                    <a:gd name="connsiteY419" fmla="*/ 5970678 h 6680837"/>
                    <a:gd name="connsiteX420" fmla="*/ 2138463 w 6423007"/>
                    <a:gd name="connsiteY420" fmla="*/ 5937194 h 6680837"/>
                    <a:gd name="connsiteX421" fmla="*/ 2102553 w 6423007"/>
                    <a:gd name="connsiteY421" fmla="*/ 5800302 h 6680837"/>
                    <a:gd name="connsiteX422" fmla="*/ 2067953 w 6423007"/>
                    <a:gd name="connsiteY422" fmla="*/ 5774745 h 6680837"/>
                    <a:gd name="connsiteX423" fmla="*/ 2047639 w 6423007"/>
                    <a:gd name="connsiteY423" fmla="*/ 5764849 h 6680837"/>
                    <a:gd name="connsiteX424" fmla="*/ 2028673 w 6423007"/>
                    <a:gd name="connsiteY424" fmla="*/ 5753950 h 6680837"/>
                    <a:gd name="connsiteX425" fmla="*/ 2025917 w 6423007"/>
                    <a:gd name="connsiteY425" fmla="*/ 5766756 h 6680837"/>
                    <a:gd name="connsiteX426" fmla="*/ 2031331 w 6423007"/>
                    <a:gd name="connsiteY426" fmla="*/ 5775994 h 6680837"/>
                    <a:gd name="connsiteX427" fmla="*/ 2082291 w 6423007"/>
                    <a:gd name="connsiteY427" fmla="*/ 5870736 h 6680837"/>
                    <a:gd name="connsiteX428" fmla="*/ 2096173 w 6423007"/>
                    <a:gd name="connsiteY428" fmla="*/ 5965429 h 6680837"/>
                    <a:gd name="connsiteX429" fmla="*/ 2105359 w 6423007"/>
                    <a:gd name="connsiteY429" fmla="*/ 5999062 h 6680837"/>
                    <a:gd name="connsiteX430" fmla="*/ 2221811 w 6423007"/>
                    <a:gd name="connsiteY430" fmla="*/ 6133032 h 6680837"/>
                    <a:gd name="connsiteX431" fmla="*/ 2238367 w 6423007"/>
                    <a:gd name="connsiteY431" fmla="*/ 6153461 h 6680837"/>
                    <a:gd name="connsiteX432" fmla="*/ 2317451 w 6423007"/>
                    <a:gd name="connsiteY432" fmla="*/ 6262207 h 6680837"/>
                    <a:gd name="connsiteX433" fmla="*/ 2428471 w 6423007"/>
                    <a:gd name="connsiteY433" fmla="*/ 6411392 h 6680837"/>
                    <a:gd name="connsiteX434" fmla="*/ 2451499 w 6423007"/>
                    <a:gd name="connsiteY434" fmla="*/ 6443372 h 6680837"/>
                    <a:gd name="connsiteX435" fmla="*/ 2255617 w 6423007"/>
                    <a:gd name="connsiteY435" fmla="*/ 6394518 h 6680837"/>
                    <a:gd name="connsiteX436" fmla="*/ 2225191 w 6423007"/>
                    <a:gd name="connsiteY436" fmla="*/ 6386747 h 6680837"/>
                    <a:gd name="connsiteX437" fmla="*/ 2121649 w 6423007"/>
                    <a:gd name="connsiteY437" fmla="*/ 6373659 h 6680837"/>
                    <a:gd name="connsiteX438" fmla="*/ 1995709 w 6423007"/>
                    <a:gd name="connsiteY438" fmla="*/ 6351077 h 6680837"/>
                    <a:gd name="connsiteX439" fmla="*/ 1793051 w 6423007"/>
                    <a:gd name="connsiteY439" fmla="*/ 6289310 h 6680837"/>
                    <a:gd name="connsiteX440" fmla="*/ 1764737 w 6423007"/>
                    <a:gd name="connsiteY440" fmla="*/ 6287163 h 6680837"/>
                    <a:gd name="connsiteX441" fmla="*/ 1734157 w 6423007"/>
                    <a:gd name="connsiteY441" fmla="*/ 6295987 h 6680837"/>
                    <a:gd name="connsiteX442" fmla="*/ 1706185 w 6423007"/>
                    <a:gd name="connsiteY442" fmla="*/ 6280852 h 6680837"/>
                    <a:gd name="connsiteX443" fmla="*/ 1559763 w 6423007"/>
                    <a:gd name="connsiteY443" fmla="*/ 6205982 h 6680837"/>
                    <a:gd name="connsiteX444" fmla="*/ 1446913 w 6423007"/>
                    <a:gd name="connsiteY444" fmla="*/ 6144433 h 6680837"/>
                    <a:gd name="connsiteX445" fmla="*/ 1305115 w 6423007"/>
                    <a:gd name="connsiteY445" fmla="*/ 6056612 h 6680837"/>
                    <a:gd name="connsiteX446" fmla="*/ 1150781 w 6423007"/>
                    <a:gd name="connsiteY446" fmla="*/ 5948382 h 6680837"/>
                    <a:gd name="connsiteX447" fmla="*/ 1115815 w 6423007"/>
                    <a:gd name="connsiteY447" fmla="*/ 5909342 h 6680837"/>
                    <a:gd name="connsiteX448" fmla="*/ 1105444 w 6423007"/>
                    <a:gd name="connsiteY448" fmla="*/ 5897672 h 6680837"/>
                    <a:gd name="connsiteX449" fmla="*/ 931930 w 6423007"/>
                    <a:gd name="connsiteY449" fmla="*/ 5783920 h 6680837"/>
                    <a:gd name="connsiteX450" fmla="*/ 872741 w 6423007"/>
                    <a:gd name="connsiteY450" fmla="*/ 5753484 h 6680837"/>
                    <a:gd name="connsiteX451" fmla="*/ 802022 w 6423007"/>
                    <a:gd name="connsiteY451" fmla="*/ 5640605 h 6680837"/>
                    <a:gd name="connsiteX452" fmla="*/ 795016 w 6423007"/>
                    <a:gd name="connsiteY452" fmla="*/ 5619516 h 6680837"/>
                    <a:gd name="connsiteX453" fmla="*/ 754902 w 6423007"/>
                    <a:gd name="connsiteY453" fmla="*/ 5546775 h 6680837"/>
                    <a:gd name="connsiteX454" fmla="*/ 716347 w 6423007"/>
                    <a:gd name="connsiteY454" fmla="*/ 5440075 h 6680837"/>
                    <a:gd name="connsiteX455" fmla="*/ 801885 w 6423007"/>
                    <a:gd name="connsiteY455" fmla="*/ 5559575 h 6680837"/>
                    <a:gd name="connsiteX456" fmla="*/ 1047747 w 6423007"/>
                    <a:gd name="connsiteY456" fmla="*/ 5818651 h 6680837"/>
                    <a:gd name="connsiteX457" fmla="*/ 1160785 w 6423007"/>
                    <a:gd name="connsiteY457" fmla="*/ 5924077 h 6680837"/>
                    <a:gd name="connsiteX458" fmla="*/ 1165361 w 6423007"/>
                    <a:gd name="connsiteY458" fmla="*/ 5927456 h 6680837"/>
                    <a:gd name="connsiteX459" fmla="*/ 1181259 w 6423007"/>
                    <a:gd name="connsiteY459" fmla="*/ 5907836 h 6680837"/>
                    <a:gd name="connsiteX460" fmla="*/ 1199753 w 6423007"/>
                    <a:gd name="connsiteY460" fmla="*/ 5870894 h 6680837"/>
                    <a:gd name="connsiteX461" fmla="*/ 1150499 w 6423007"/>
                    <a:gd name="connsiteY461" fmla="*/ 5867817 h 6680837"/>
                    <a:gd name="connsiteX462" fmla="*/ 1125743 w 6423007"/>
                    <a:gd name="connsiteY462" fmla="*/ 5862935 h 6680837"/>
                    <a:gd name="connsiteX463" fmla="*/ 1127241 w 6423007"/>
                    <a:gd name="connsiteY463" fmla="*/ 5844828 h 6680837"/>
                    <a:gd name="connsiteX464" fmla="*/ 1142411 w 6423007"/>
                    <a:gd name="connsiteY464" fmla="*/ 5838535 h 6680837"/>
                    <a:gd name="connsiteX465" fmla="*/ 1237367 w 6423007"/>
                    <a:gd name="connsiteY465" fmla="*/ 5824946 h 6680837"/>
                    <a:gd name="connsiteX466" fmla="*/ 1289783 w 6423007"/>
                    <a:gd name="connsiteY466" fmla="*/ 5808038 h 6680837"/>
                    <a:gd name="connsiteX467" fmla="*/ 1317803 w 6423007"/>
                    <a:gd name="connsiteY467" fmla="*/ 5807490 h 6680837"/>
                    <a:gd name="connsiteX468" fmla="*/ 1360559 w 6423007"/>
                    <a:gd name="connsiteY468" fmla="*/ 5780533 h 6680837"/>
                    <a:gd name="connsiteX469" fmla="*/ 1418205 w 6423007"/>
                    <a:gd name="connsiteY469" fmla="*/ 5719307 h 6680837"/>
                    <a:gd name="connsiteX470" fmla="*/ 1518653 w 6423007"/>
                    <a:gd name="connsiteY470" fmla="*/ 5668090 h 6680837"/>
                    <a:gd name="connsiteX471" fmla="*/ 1537353 w 6423007"/>
                    <a:gd name="connsiteY471" fmla="*/ 5660253 h 6680837"/>
                    <a:gd name="connsiteX472" fmla="*/ 1585533 w 6423007"/>
                    <a:gd name="connsiteY472" fmla="*/ 5677463 h 6680837"/>
                    <a:gd name="connsiteX473" fmla="*/ 1651993 w 6423007"/>
                    <a:gd name="connsiteY473" fmla="*/ 5688006 h 6680837"/>
                    <a:gd name="connsiteX474" fmla="*/ 1711887 w 6423007"/>
                    <a:gd name="connsiteY474" fmla="*/ 5613066 h 6680837"/>
                    <a:gd name="connsiteX475" fmla="*/ 1722495 w 6423007"/>
                    <a:gd name="connsiteY475" fmla="*/ 5575946 h 6680837"/>
                    <a:gd name="connsiteX476" fmla="*/ 1747443 w 6423007"/>
                    <a:gd name="connsiteY476" fmla="*/ 5532072 h 6680837"/>
                    <a:gd name="connsiteX477" fmla="*/ 1812391 w 6423007"/>
                    <a:gd name="connsiteY477" fmla="*/ 5539435 h 6680837"/>
                    <a:gd name="connsiteX478" fmla="*/ 1846807 w 6423007"/>
                    <a:gd name="connsiteY478" fmla="*/ 5554368 h 6680837"/>
                    <a:gd name="connsiteX479" fmla="*/ 1921575 w 6423007"/>
                    <a:gd name="connsiteY479" fmla="*/ 5563918 h 6680837"/>
                    <a:gd name="connsiteX480" fmla="*/ 1935653 w 6423007"/>
                    <a:gd name="connsiteY480" fmla="*/ 5550473 h 6680837"/>
                    <a:gd name="connsiteX481" fmla="*/ 1945867 w 6423007"/>
                    <a:gd name="connsiteY481" fmla="*/ 5533006 h 6680837"/>
                    <a:gd name="connsiteX482" fmla="*/ 1958635 w 6423007"/>
                    <a:gd name="connsiteY482" fmla="*/ 5545484 h 6680837"/>
                    <a:gd name="connsiteX483" fmla="*/ 1993289 w 6423007"/>
                    <a:gd name="connsiteY483" fmla="*/ 5548625 h 6680837"/>
                    <a:gd name="connsiteX484" fmla="*/ 2005855 w 6423007"/>
                    <a:gd name="connsiteY484" fmla="*/ 5532000 h 6680837"/>
                    <a:gd name="connsiteX485" fmla="*/ 2064025 w 6423007"/>
                    <a:gd name="connsiteY485" fmla="*/ 5516776 h 6680837"/>
                    <a:gd name="connsiteX486" fmla="*/ 2080213 w 6423007"/>
                    <a:gd name="connsiteY486" fmla="*/ 5537209 h 6680837"/>
                    <a:gd name="connsiteX487" fmla="*/ 2081425 w 6423007"/>
                    <a:gd name="connsiteY487" fmla="*/ 5536706 h 6680837"/>
                    <a:gd name="connsiteX488" fmla="*/ 2104013 w 6423007"/>
                    <a:gd name="connsiteY488" fmla="*/ 5551373 h 6680837"/>
                    <a:gd name="connsiteX489" fmla="*/ 2114431 w 6423007"/>
                    <a:gd name="connsiteY489" fmla="*/ 5563014 h 6680837"/>
                    <a:gd name="connsiteX490" fmla="*/ 2115647 w 6423007"/>
                    <a:gd name="connsiteY490" fmla="*/ 5565879 h 6680837"/>
                    <a:gd name="connsiteX491" fmla="*/ 2115891 w 6423007"/>
                    <a:gd name="connsiteY491" fmla="*/ 5560915 h 6680837"/>
                    <a:gd name="connsiteX492" fmla="*/ 2168683 w 6423007"/>
                    <a:gd name="connsiteY492" fmla="*/ 5468723 h 6680837"/>
                    <a:gd name="connsiteX493" fmla="*/ 2200289 w 6423007"/>
                    <a:gd name="connsiteY493" fmla="*/ 5446962 h 6680837"/>
                    <a:gd name="connsiteX494" fmla="*/ 2409211 w 6423007"/>
                    <a:gd name="connsiteY494" fmla="*/ 5488536 h 6680837"/>
                    <a:gd name="connsiteX495" fmla="*/ 2588235 w 6423007"/>
                    <a:gd name="connsiteY495" fmla="*/ 5621226 h 6680837"/>
                    <a:gd name="connsiteX496" fmla="*/ 2698363 w 6423007"/>
                    <a:gd name="connsiteY496" fmla="*/ 5653952 h 6680837"/>
                    <a:gd name="connsiteX497" fmla="*/ 2714129 w 6423007"/>
                    <a:gd name="connsiteY497" fmla="*/ 5654296 h 6680837"/>
                    <a:gd name="connsiteX498" fmla="*/ 2783697 w 6423007"/>
                    <a:gd name="connsiteY498" fmla="*/ 5570740 h 6680837"/>
                    <a:gd name="connsiteX499" fmla="*/ 2800349 w 6423007"/>
                    <a:gd name="connsiteY499" fmla="*/ 5490758 h 6680837"/>
                    <a:gd name="connsiteX500" fmla="*/ 2803691 w 6423007"/>
                    <a:gd name="connsiteY500" fmla="*/ 5462866 h 6680837"/>
                    <a:gd name="connsiteX501" fmla="*/ 2831159 w 6423007"/>
                    <a:gd name="connsiteY501" fmla="*/ 5374849 h 6680837"/>
                    <a:gd name="connsiteX502" fmla="*/ 2967825 w 6423007"/>
                    <a:gd name="connsiteY502" fmla="*/ 5307327 h 6680837"/>
                    <a:gd name="connsiteX503" fmla="*/ 3005555 w 6423007"/>
                    <a:gd name="connsiteY503" fmla="*/ 5294364 h 6680837"/>
                    <a:gd name="connsiteX504" fmla="*/ 3035325 w 6423007"/>
                    <a:gd name="connsiteY504" fmla="*/ 5285166 h 6680837"/>
                    <a:gd name="connsiteX505" fmla="*/ 3016535 w 6423007"/>
                    <a:gd name="connsiteY505" fmla="*/ 5278455 h 6680837"/>
                    <a:gd name="connsiteX506" fmla="*/ 2997147 w 6423007"/>
                    <a:gd name="connsiteY506" fmla="*/ 5243768 h 6680837"/>
                    <a:gd name="connsiteX507" fmla="*/ 3008593 w 6423007"/>
                    <a:gd name="connsiteY507" fmla="*/ 5148705 h 6680837"/>
                    <a:gd name="connsiteX508" fmla="*/ 2980237 w 6423007"/>
                    <a:gd name="connsiteY508" fmla="*/ 5128001 h 6680837"/>
                    <a:gd name="connsiteX509" fmla="*/ 2935953 w 6423007"/>
                    <a:gd name="connsiteY509" fmla="*/ 5114826 h 6680837"/>
                    <a:gd name="connsiteX510" fmla="*/ 2908105 w 6423007"/>
                    <a:gd name="connsiteY510" fmla="*/ 5107523 h 6680837"/>
                    <a:gd name="connsiteX511" fmla="*/ 2826795 w 6423007"/>
                    <a:gd name="connsiteY511" fmla="*/ 5186886 h 6680837"/>
                    <a:gd name="connsiteX512" fmla="*/ 2731901 w 6423007"/>
                    <a:gd name="connsiteY512" fmla="*/ 5274617 h 6680837"/>
                    <a:gd name="connsiteX513" fmla="*/ 2701807 w 6423007"/>
                    <a:gd name="connsiteY513" fmla="*/ 5299561 h 6680837"/>
                    <a:gd name="connsiteX514" fmla="*/ 2650921 w 6423007"/>
                    <a:gd name="connsiteY514" fmla="*/ 5338231 h 6680837"/>
                    <a:gd name="connsiteX515" fmla="*/ 2564679 w 6423007"/>
                    <a:gd name="connsiteY515" fmla="*/ 5275699 h 6680837"/>
                    <a:gd name="connsiteX516" fmla="*/ 2482709 w 6423007"/>
                    <a:gd name="connsiteY516" fmla="*/ 5197505 h 6680837"/>
                    <a:gd name="connsiteX517" fmla="*/ 2479853 w 6423007"/>
                    <a:gd name="connsiteY517" fmla="*/ 5183265 h 6680837"/>
                    <a:gd name="connsiteX518" fmla="*/ 2478991 w 6423007"/>
                    <a:gd name="connsiteY518" fmla="*/ 5130077 h 6680837"/>
                    <a:gd name="connsiteX519" fmla="*/ 2484599 w 6423007"/>
                    <a:gd name="connsiteY519" fmla="*/ 5106961 h 6680837"/>
                    <a:gd name="connsiteX520" fmla="*/ 2510931 w 6423007"/>
                    <a:gd name="connsiteY520" fmla="*/ 5111079 h 6680837"/>
                    <a:gd name="connsiteX521" fmla="*/ 2562255 w 6423007"/>
                    <a:gd name="connsiteY521" fmla="*/ 5108259 h 6680837"/>
                    <a:gd name="connsiteX522" fmla="*/ 2571213 w 6423007"/>
                    <a:gd name="connsiteY522" fmla="*/ 5075764 h 6680837"/>
                    <a:gd name="connsiteX523" fmla="*/ 2577579 w 6423007"/>
                    <a:gd name="connsiteY523" fmla="*/ 5054241 h 6680837"/>
                    <a:gd name="connsiteX524" fmla="*/ 2616631 w 6423007"/>
                    <a:gd name="connsiteY524" fmla="*/ 4996802 h 6680837"/>
                    <a:gd name="connsiteX525" fmla="*/ 2614193 w 6423007"/>
                    <a:gd name="connsiteY525" fmla="*/ 4981389 h 6680837"/>
                    <a:gd name="connsiteX526" fmla="*/ 2521335 w 6423007"/>
                    <a:gd name="connsiteY526" fmla="*/ 4933679 h 6680837"/>
                    <a:gd name="connsiteX527" fmla="*/ 2484841 w 6423007"/>
                    <a:gd name="connsiteY527" fmla="*/ 4906101 h 6680837"/>
                    <a:gd name="connsiteX528" fmla="*/ 2451937 w 6423007"/>
                    <a:gd name="connsiteY528" fmla="*/ 4838823 h 6680837"/>
                    <a:gd name="connsiteX529" fmla="*/ 2399103 w 6423007"/>
                    <a:gd name="connsiteY529" fmla="*/ 4838461 h 6680837"/>
                    <a:gd name="connsiteX530" fmla="*/ 2404373 w 6423007"/>
                    <a:gd name="connsiteY530" fmla="*/ 4812580 h 6680837"/>
                    <a:gd name="connsiteX531" fmla="*/ 2390939 w 6423007"/>
                    <a:gd name="connsiteY531" fmla="*/ 4776054 h 6680837"/>
                    <a:gd name="connsiteX532" fmla="*/ 2376667 w 6423007"/>
                    <a:gd name="connsiteY532" fmla="*/ 4741871 h 6680837"/>
                    <a:gd name="connsiteX533" fmla="*/ 2363833 w 6423007"/>
                    <a:gd name="connsiteY533" fmla="*/ 4733321 h 6680837"/>
                    <a:gd name="connsiteX534" fmla="*/ 2342383 w 6423007"/>
                    <a:gd name="connsiteY534" fmla="*/ 4778541 h 6680837"/>
                    <a:gd name="connsiteX535" fmla="*/ 2339879 w 6423007"/>
                    <a:gd name="connsiteY535" fmla="*/ 4804086 h 6680837"/>
                    <a:gd name="connsiteX536" fmla="*/ 2300891 w 6423007"/>
                    <a:gd name="connsiteY536" fmla="*/ 4820567 h 6680837"/>
                    <a:gd name="connsiteX537" fmla="*/ 2284525 w 6423007"/>
                    <a:gd name="connsiteY537" fmla="*/ 4792246 h 6680837"/>
                    <a:gd name="connsiteX538" fmla="*/ 2220769 w 6423007"/>
                    <a:gd name="connsiteY538" fmla="*/ 4748320 h 6680837"/>
                    <a:gd name="connsiteX539" fmla="*/ 2195781 w 6423007"/>
                    <a:gd name="connsiteY539" fmla="*/ 4755259 h 6680837"/>
                    <a:gd name="connsiteX540" fmla="*/ 2180089 w 6423007"/>
                    <a:gd name="connsiteY540" fmla="*/ 4732468 h 6680837"/>
                    <a:gd name="connsiteX541" fmla="*/ 2191715 w 6423007"/>
                    <a:gd name="connsiteY541" fmla="*/ 4666554 h 6680837"/>
                    <a:gd name="connsiteX542" fmla="*/ 2124453 w 6423007"/>
                    <a:gd name="connsiteY542" fmla="*/ 4658393 h 6680837"/>
                    <a:gd name="connsiteX543" fmla="*/ 2075217 w 6423007"/>
                    <a:gd name="connsiteY543" fmla="*/ 4636840 h 6680837"/>
                    <a:gd name="connsiteX544" fmla="*/ 2038313 w 6423007"/>
                    <a:gd name="connsiteY544" fmla="*/ 4628947 h 6680837"/>
                    <a:gd name="connsiteX545" fmla="*/ 2028097 w 6423007"/>
                    <a:gd name="connsiteY545" fmla="*/ 4664959 h 6680837"/>
                    <a:gd name="connsiteX546" fmla="*/ 2031711 w 6423007"/>
                    <a:gd name="connsiteY546" fmla="*/ 4680791 h 6680837"/>
                    <a:gd name="connsiteX547" fmla="*/ 2020229 w 6423007"/>
                    <a:gd name="connsiteY547" fmla="*/ 4701809 h 6680837"/>
                    <a:gd name="connsiteX548" fmla="*/ 1999595 w 6423007"/>
                    <a:gd name="connsiteY548" fmla="*/ 4689150 h 6680837"/>
                    <a:gd name="connsiteX549" fmla="*/ 1941891 w 6423007"/>
                    <a:gd name="connsiteY549" fmla="*/ 4676471 h 6680837"/>
                    <a:gd name="connsiteX550" fmla="*/ 1917149 w 6423007"/>
                    <a:gd name="connsiteY550" fmla="*/ 4671599 h 6680837"/>
                    <a:gd name="connsiteX551" fmla="*/ 1898107 w 6423007"/>
                    <a:gd name="connsiteY551" fmla="*/ 4658188 h 6680837"/>
                    <a:gd name="connsiteX552" fmla="*/ 1862221 w 6423007"/>
                    <a:gd name="connsiteY552" fmla="*/ 4677097 h 6680837"/>
                    <a:gd name="connsiteX553" fmla="*/ 1835567 w 6423007"/>
                    <a:gd name="connsiteY553" fmla="*/ 4707238 h 6680837"/>
                    <a:gd name="connsiteX554" fmla="*/ 1811933 w 6423007"/>
                    <a:gd name="connsiteY554" fmla="*/ 4743745 h 6680837"/>
                    <a:gd name="connsiteX555" fmla="*/ 1790139 w 6423007"/>
                    <a:gd name="connsiteY555" fmla="*/ 4767688 h 6680837"/>
                    <a:gd name="connsiteX556" fmla="*/ 1740583 w 6423007"/>
                    <a:gd name="connsiteY556" fmla="*/ 4780393 h 6680837"/>
                    <a:gd name="connsiteX557" fmla="*/ 1746775 w 6423007"/>
                    <a:gd name="connsiteY557" fmla="*/ 4748233 h 6680837"/>
                    <a:gd name="connsiteX558" fmla="*/ 1773501 w 6423007"/>
                    <a:gd name="connsiteY558" fmla="*/ 4695645 h 6680837"/>
                    <a:gd name="connsiteX559" fmla="*/ 1792357 w 6423007"/>
                    <a:gd name="connsiteY559" fmla="*/ 4661397 h 6680837"/>
                    <a:gd name="connsiteX560" fmla="*/ 1757547 w 6423007"/>
                    <a:gd name="connsiteY560" fmla="*/ 4647641 h 6680837"/>
                    <a:gd name="connsiteX561" fmla="*/ 1709829 w 6423007"/>
                    <a:gd name="connsiteY561" fmla="*/ 4647783 h 6680837"/>
                    <a:gd name="connsiteX562" fmla="*/ 1712841 w 6423007"/>
                    <a:gd name="connsiteY562" fmla="*/ 4635639 h 6680837"/>
                    <a:gd name="connsiteX563" fmla="*/ 1714911 w 6423007"/>
                    <a:gd name="connsiteY563" fmla="*/ 4574243 h 6680837"/>
                    <a:gd name="connsiteX564" fmla="*/ 1701811 w 6423007"/>
                    <a:gd name="connsiteY564" fmla="*/ 4540481 h 6680837"/>
                    <a:gd name="connsiteX565" fmla="*/ 1763277 w 6423007"/>
                    <a:gd name="connsiteY565" fmla="*/ 4524096 h 6680837"/>
                    <a:gd name="connsiteX566" fmla="*/ 1794901 w 6423007"/>
                    <a:gd name="connsiteY566" fmla="*/ 4539358 h 6680837"/>
                    <a:gd name="connsiteX567" fmla="*/ 1804023 w 6423007"/>
                    <a:gd name="connsiteY567" fmla="*/ 4498990 h 6680837"/>
                    <a:gd name="connsiteX568" fmla="*/ 1832245 w 6423007"/>
                    <a:gd name="connsiteY568" fmla="*/ 4412564 h 6680837"/>
                    <a:gd name="connsiteX569" fmla="*/ 1810319 w 6423007"/>
                    <a:gd name="connsiteY569" fmla="*/ 4329377 h 6680837"/>
                    <a:gd name="connsiteX570" fmla="*/ 1778615 w 6423007"/>
                    <a:gd name="connsiteY570" fmla="*/ 4318053 h 6680837"/>
                    <a:gd name="connsiteX571" fmla="*/ 1782435 w 6423007"/>
                    <a:gd name="connsiteY571" fmla="*/ 4305040 h 6680837"/>
                    <a:gd name="connsiteX572" fmla="*/ 1794373 w 6423007"/>
                    <a:gd name="connsiteY572" fmla="*/ 4299885 h 6680837"/>
                    <a:gd name="connsiteX573" fmla="*/ 1868115 w 6423007"/>
                    <a:gd name="connsiteY573" fmla="*/ 4290366 h 6680837"/>
                    <a:gd name="connsiteX574" fmla="*/ 1723013 w 6423007"/>
                    <a:gd name="connsiteY574" fmla="*/ 4239078 h 6680837"/>
                    <a:gd name="connsiteX575" fmla="*/ 1755569 w 6423007"/>
                    <a:gd name="connsiteY575" fmla="*/ 4285887 h 6680837"/>
                    <a:gd name="connsiteX576" fmla="*/ 1765533 w 6423007"/>
                    <a:gd name="connsiteY576" fmla="*/ 4312448 h 6680837"/>
                    <a:gd name="connsiteX577" fmla="*/ 1743621 w 6423007"/>
                    <a:gd name="connsiteY577" fmla="*/ 4317983 h 6680837"/>
                    <a:gd name="connsiteX578" fmla="*/ 1738791 w 6423007"/>
                    <a:gd name="connsiteY578" fmla="*/ 4300190 h 6680837"/>
                    <a:gd name="connsiteX579" fmla="*/ 1723013 w 6423007"/>
                    <a:gd name="connsiteY579" fmla="*/ 4239078 h 6680837"/>
                    <a:gd name="connsiteX580" fmla="*/ 1672503 w 6423007"/>
                    <a:gd name="connsiteY580" fmla="*/ 4214009 h 6680837"/>
                    <a:gd name="connsiteX581" fmla="*/ 1711515 w 6423007"/>
                    <a:gd name="connsiteY581" fmla="*/ 4234781 h 6680837"/>
                    <a:gd name="connsiteX582" fmla="*/ 1669885 w 6423007"/>
                    <a:gd name="connsiteY582" fmla="*/ 4259571 h 6680837"/>
                    <a:gd name="connsiteX583" fmla="*/ 1664075 w 6423007"/>
                    <a:gd name="connsiteY583" fmla="*/ 4283480 h 6680837"/>
                    <a:gd name="connsiteX584" fmla="*/ 1654663 w 6423007"/>
                    <a:gd name="connsiteY584" fmla="*/ 4248664 h 6680837"/>
                    <a:gd name="connsiteX585" fmla="*/ 1655895 w 6423007"/>
                    <a:gd name="connsiteY585" fmla="*/ 4227051 h 6680837"/>
                    <a:gd name="connsiteX586" fmla="*/ 1672503 w 6423007"/>
                    <a:gd name="connsiteY586" fmla="*/ 4214009 h 6680837"/>
                    <a:gd name="connsiteX587" fmla="*/ 598702 w 6423007"/>
                    <a:gd name="connsiteY587" fmla="*/ 4155480 h 6680837"/>
                    <a:gd name="connsiteX588" fmla="*/ 610673 w 6423007"/>
                    <a:gd name="connsiteY588" fmla="*/ 4158925 h 6680837"/>
                    <a:gd name="connsiteX589" fmla="*/ 666978 w 6423007"/>
                    <a:gd name="connsiteY589" fmla="*/ 4208246 h 6680837"/>
                    <a:gd name="connsiteX590" fmla="*/ 727057 w 6423007"/>
                    <a:gd name="connsiteY590" fmla="*/ 4298745 h 6680837"/>
                    <a:gd name="connsiteX591" fmla="*/ 743022 w 6423007"/>
                    <a:gd name="connsiteY591" fmla="*/ 4442527 h 6680837"/>
                    <a:gd name="connsiteX592" fmla="*/ 738270 w 6423007"/>
                    <a:gd name="connsiteY592" fmla="*/ 4478005 h 6680837"/>
                    <a:gd name="connsiteX593" fmla="*/ 739052 w 6423007"/>
                    <a:gd name="connsiteY593" fmla="*/ 4480130 h 6680837"/>
                    <a:gd name="connsiteX594" fmla="*/ 764205 w 6423007"/>
                    <a:gd name="connsiteY594" fmla="*/ 4477017 h 6680837"/>
                    <a:gd name="connsiteX595" fmla="*/ 774040 w 6423007"/>
                    <a:gd name="connsiteY595" fmla="*/ 4499848 h 6680837"/>
                    <a:gd name="connsiteX596" fmla="*/ 759611 w 6423007"/>
                    <a:gd name="connsiteY596" fmla="*/ 4532986 h 6680837"/>
                    <a:gd name="connsiteX597" fmla="*/ 744486 w 6423007"/>
                    <a:gd name="connsiteY597" fmla="*/ 4524507 h 6680837"/>
                    <a:gd name="connsiteX598" fmla="*/ 736801 w 6423007"/>
                    <a:gd name="connsiteY598" fmla="*/ 4509599 h 6680837"/>
                    <a:gd name="connsiteX599" fmla="*/ 739117 w 6423007"/>
                    <a:gd name="connsiteY599" fmla="*/ 4539382 h 6680837"/>
                    <a:gd name="connsiteX600" fmla="*/ 757851 w 6423007"/>
                    <a:gd name="connsiteY600" fmla="*/ 4567316 h 6680837"/>
                    <a:gd name="connsiteX601" fmla="*/ 787231 w 6423007"/>
                    <a:gd name="connsiteY601" fmla="*/ 4607019 h 6680837"/>
                    <a:gd name="connsiteX602" fmla="*/ 764282 w 6423007"/>
                    <a:gd name="connsiteY602" fmla="*/ 4663879 h 6680837"/>
                    <a:gd name="connsiteX603" fmla="*/ 724226 w 6423007"/>
                    <a:gd name="connsiteY603" fmla="*/ 4694713 h 6680837"/>
                    <a:gd name="connsiteX604" fmla="*/ 676306 w 6423007"/>
                    <a:gd name="connsiteY604" fmla="*/ 4725392 h 6680837"/>
                    <a:gd name="connsiteX605" fmla="*/ 660598 w 6423007"/>
                    <a:gd name="connsiteY605" fmla="*/ 4758285 h 6680837"/>
                    <a:gd name="connsiteX606" fmla="*/ 655936 w 6423007"/>
                    <a:gd name="connsiteY606" fmla="*/ 4789811 h 6680837"/>
                    <a:gd name="connsiteX607" fmla="*/ 605015 w 6423007"/>
                    <a:gd name="connsiteY607" fmla="*/ 4814110 h 6680837"/>
                    <a:gd name="connsiteX608" fmla="*/ 596799 w 6423007"/>
                    <a:gd name="connsiteY608" fmla="*/ 4777983 h 6680837"/>
                    <a:gd name="connsiteX609" fmla="*/ 574808 w 6423007"/>
                    <a:gd name="connsiteY609" fmla="*/ 4724986 h 6680837"/>
                    <a:gd name="connsiteX610" fmla="*/ 527819 w 6423007"/>
                    <a:gd name="connsiteY610" fmla="*/ 4749361 h 6680837"/>
                    <a:gd name="connsiteX611" fmla="*/ 458974 w 6423007"/>
                    <a:gd name="connsiteY611" fmla="*/ 4783188 h 6680837"/>
                    <a:gd name="connsiteX612" fmla="*/ 451780 w 6423007"/>
                    <a:gd name="connsiteY612" fmla="*/ 4780867 h 6680837"/>
                    <a:gd name="connsiteX613" fmla="*/ 456191 w 6423007"/>
                    <a:gd name="connsiteY613" fmla="*/ 4750329 h 6680837"/>
                    <a:gd name="connsiteX614" fmla="*/ 400271 w 6423007"/>
                    <a:gd name="connsiteY614" fmla="*/ 4718406 h 6680837"/>
                    <a:gd name="connsiteX615" fmla="*/ 383404 w 6423007"/>
                    <a:gd name="connsiteY615" fmla="*/ 4699105 h 6680837"/>
                    <a:gd name="connsiteX616" fmla="*/ 366368 w 6423007"/>
                    <a:gd name="connsiteY616" fmla="*/ 4635929 h 6680837"/>
                    <a:gd name="connsiteX617" fmla="*/ 410550 w 6423007"/>
                    <a:gd name="connsiteY617" fmla="*/ 4545496 h 6680837"/>
                    <a:gd name="connsiteX618" fmla="*/ 398141 w 6423007"/>
                    <a:gd name="connsiteY618" fmla="*/ 4469368 h 6680837"/>
                    <a:gd name="connsiteX619" fmla="*/ 372630 w 6423007"/>
                    <a:gd name="connsiteY619" fmla="*/ 4419181 h 6680837"/>
                    <a:gd name="connsiteX620" fmla="*/ 388403 w 6423007"/>
                    <a:gd name="connsiteY620" fmla="*/ 4396850 h 6680837"/>
                    <a:gd name="connsiteX621" fmla="*/ 448610 w 6423007"/>
                    <a:gd name="connsiteY621" fmla="*/ 4328073 h 6680837"/>
                    <a:gd name="connsiteX622" fmla="*/ 469128 w 6423007"/>
                    <a:gd name="connsiteY622" fmla="*/ 4274328 h 6680837"/>
                    <a:gd name="connsiteX623" fmla="*/ 527891 w 6423007"/>
                    <a:gd name="connsiteY623" fmla="*/ 4216985 h 6680837"/>
                    <a:gd name="connsiteX624" fmla="*/ 593167 w 6423007"/>
                    <a:gd name="connsiteY624" fmla="*/ 4167277 h 6680837"/>
                    <a:gd name="connsiteX625" fmla="*/ 598702 w 6423007"/>
                    <a:gd name="connsiteY625" fmla="*/ 4155480 h 6680837"/>
                    <a:gd name="connsiteX626" fmla="*/ 4595239 w 6423007"/>
                    <a:gd name="connsiteY626" fmla="*/ 4115501 h 6680837"/>
                    <a:gd name="connsiteX627" fmla="*/ 4613581 w 6423007"/>
                    <a:gd name="connsiteY627" fmla="*/ 4125700 h 6680837"/>
                    <a:gd name="connsiteX628" fmla="*/ 4674655 w 6423007"/>
                    <a:gd name="connsiteY628" fmla="*/ 4143536 h 6680837"/>
                    <a:gd name="connsiteX629" fmla="*/ 4719885 w 6423007"/>
                    <a:gd name="connsiteY629" fmla="*/ 4164997 h 6680837"/>
                    <a:gd name="connsiteX630" fmla="*/ 4779559 w 6423007"/>
                    <a:gd name="connsiteY630" fmla="*/ 4245988 h 6680837"/>
                    <a:gd name="connsiteX631" fmla="*/ 4789937 w 6423007"/>
                    <a:gd name="connsiteY631" fmla="*/ 4257653 h 6680837"/>
                    <a:gd name="connsiteX632" fmla="*/ 4865069 w 6423007"/>
                    <a:gd name="connsiteY632" fmla="*/ 4299076 h 6680837"/>
                    <a:gd name="connsiteX633" fmla="*/ 4833613 w 6423007"/>
                    <a:gd name="connsiteY633" fmla="*/ 4331604 h 6680837"/>
                    <a:gd name="connsiteX634" fmla="*/ 4794911 w 6423007"/>
                    <a:gd name="connsiteY634" fmla="*/ 4317780 h 6680837"/>
                    <a:gd name="connsiteX635" fmla="*/ 4748577 w 6423007"/>
                    <a:gd name="connsiteY635" fmla="*/ 4310513 h 6680837"/>
                    <a:gd name="connsiteX636" fmla="*/ 4692091 w 6423007"/>
                    <a:gd name="connsiteY636" fmla="*/ 4316860 h 6680837"/>
                    <a:gd name="connsiteX637" fmla="*/ 4685315 w 6423007"/>
                    <a:gd name="connsiteY637" fmla="*/ 4302504 h 6680837"/>
                    <a:gd name="connsiteX638" fmla="*/ 4673027 w 6423007"/>
                    <a:gd name="connsiteY638" fmla="*/ 4270266 h 6680837"/>
                    <a:gd name="connsiteX639" fmla="*/ 4616523 w 6423007"/>
                    <a:gd name="connsiteY639" fmla="*/ 4295173 h 6680837"/>
                    <a:gd name="connsiteX640" fmla="*/ 4575511 w 6423007"/>
                    <a:gd name="connsiteY640" fmla="*/ 4332244 h 6680837"/>
                    <a:gd name="connsiteX641" fmla="*/ 4566847 w 6423007"/>
                    <a:gd name="connsiteY641" fmla="*/ 4367607 h 6680837"/>
                    <a:gd name="connsiteX642" fmla="*/ 4627657 w 6423007"/>
                    <a:gd name="connsiteY642" fmla="*/ 4397286 h 6680837"/>
                    <a:gd name="connsiteX643" fmla="*/ 4672801 w 6423007"/>
                    <a:gd name="connsiteY643" fmla="*/ 4422693 h 6680837"/>
                    <a:gd name="connsiteX644" fmla="*/ 4771999 w 6423007"/>
                    <a:gd name="connsiteY644" fmla="*/ 4444864 h 6680837"/>
                    <a:gd name="connsiteX645" fmla="*/ 4787419 w 6423007"/>
                    <a:gd name="connsiteY645" fmla="*/ 4442416 h 6680837"/>
                    <a:gd name="connsiteX646" fmla="*/ 4866715 w 6423007"/>
                    <a:gd name="connsiteY646" fmla="*/ 4420344 h 6680837"/>
                    <a:gd name="connsiteX647" fmla="*/ 4881803 w 6423007"/>
                    <a:gd name="connsiteY647" fmla="*/ 4415125 h 6680837"/>
                    <a:gd name="connsiteX648" fmla="*/ 4784183 w 6423007"/>
                    <a:gd name="connsiteY648" fmla="*/ 4499610 h 6680837"/>
                    <a:gd name="connsiteX649" fmla="*/ 4754933 w 6423007"/>
                    <a:gd name="connsiteY649" fmla="*/ 4503750 h 6680837"/>
                    <a:gd name="connsiteX650" fmla="*/ 4682533 w 6423007"/>
                    <a:gd name="connsiteY650" fmla="*/ 4499108 h 6680837"/>
                    <a:gd name="connsiteX651" fmla="*/ 4626415 w 6423007"/>
                    <a:gd name="connsiteY651" fmla="*/ 4471106 h 6680837"/>
                    <a:gd name="connsiteX652" fmla="*/ 4591877 w 6423007"/>
                    <a:gd name="connsiteY652" fmla="*/ 4482641 h 6680837"/>
                    <a:gd name="connsiteX653" fmla="*/ 4545181 w 6423007"/>
                    <a:gd name="connsiteY653" fmla="*/ 4505084 h 6680837"/>
                    <a:gd name="connsiteX654" fmla="*/ 4503813 w 6423007"/>
                    <a:gd name="connsiteY654" fmla="*/ 4473730 h 6680837"/>
                    <a:gd name="connsiteX655" fmla="*/ 4464569 w 6423007"/>
                    <a:gd name="connsiteY655" fmla="*/ 4413297 h 6680837"/>
                    <a:gd name="connsiteX656" fmla="*/ 4460333 w 6423007"/>
                    <a:gd name="connsiteY656" fmla="*/ 4395538 h 6680837"/>
                    <a:gd name="connsiteX657" fmla="*/ 4467281 w 6423007"/>
                    <a:gd name="connsiteY657" fmla="*/ 4379786 h 6680837"/>
                    <a:gd name="connsiteX658" fmla="*/ 4503409 w 6423007"/>
                    <a:gd name="connsiteY658" fmla="*/ 4278640 h 6680837"/>
                    <a:gd name="connsiteX659" fmla="*/ 4504669 w 6423007"/>
                    <a:gd name="connsiteY659" fmla="*/ 4275112 h 6680837"/>
                    <a:gd name="connsiteX660" fmla="*/ 4576121 w 6423007"/>
                    <a:gd name="connsiteY660" fmla="*/ 4126908 h 6680837"/>
                    <a:gd name="connsiteX661" fmla="*/ 4595239 w 6423007"/>
                    <a:gd name="connsiteY661" fmla="*/ 4115501 h 6680837"/>
                    <a:gd name="connsiteX662" fmla="*/ 2780129 w 6423007"/>
                    <a:gd name="connsiteY662" fmla="*/ 4105770 h 6680837"/>
                    <a:gd name="connsiteX663" fmla="*/ 2787859 w 6423007"/>
                    <a:gd name="connsiteY663" fmla="*/ 4134955 h 6680837"/>
                    <a:gd name="connsiteX664" fmla="*/ 2745823 w 6423007"/>
                    <a:gd name="connsiteY664" fmla="*/ 4158254 h 6680837"/>
                    <a:gd name="connsiteX665" fmla="*/ 2739661 w 6423007"/>
                    <a:gd name="connsiteY665" fmla="*/ 4128309 h 6680837"/>
                    <a:gd name="connsiteX666" fmla="*/ 2780129 w 6423007"/>
                    <a:gd name="connsiteY666" fmla="*/ 4105770 h 6680837"/>
                    <a:gd name="connsiteX667" fmla="*/ 2849299 w 6423007"/>
                    <a:gd name="connsiteY667" fmla="*/ 4041040 h 6680837"/>
                    <a:gd name="connsiteX668" fmla="*/ 2877487 w 6423007"/>
                    <a:gd name="connsiteY668" fmla="*/ 4074711 h 6680837"/>
                    <a:gd name="connsiteX669" fmla="*/ 2876443 w 6423007"/>
                    <a:gd name="connsiteY669" fmla="*/ 4118921 h 6680837"/>
                    <a:gd name="connsiteX670" fmla="*/ 2844185 w 6423007"/>
                    <a:gd name="connsiteY670" fmla="*/ 4145426 h 6680837"/>
                    <a:gd name="connsiteX671" fmla="*/ 2825111 w 6423007"/>
                    <a:gd name="connsiteY671" fmla="*/ 4138776 h 6680837"/>
                    <a:gd name="connsiteX672" fmla="*/ 2819089 w 6423007"/>
                    <a:gd name="connsiteY672" fmla="*/ 4118104 h 6680837"/>
                    <a:gd name="connsiteX673" fmla="*/ 2813319 w 6423007"/>
                    <a:gd name="connsiteY673" fmla="*/ 4104241 h 6680837"/>
                    <a:gd name="connsiteX674" fmla="*/ 2802245 w 6423007"/>
                    <a:gd name="connsiteY674" fmla="*/ 4071438 h 6680837"/>
                    <a:gd name="connsiteX675" fmla="*/ 2849299 w 6423007"/>
                    <a:gd name="connsiteY675" fmla="*/ 4041040 h 6680837"/>
                    <a:gd name="connsiteX676" fmla="*/ 5940123 w 6423007"/>
                    <a:gd name="connsiteY676" fmla="*/ 3917072 h 6680837"/>
                    <a:gd name="connsiteX677" fmla="*/ 5950589 w 6423007"/>
                    <a:gd name="connsiteY677" fmla="*/ 3924776 h 6680837"/>
                    <a:gd name="connsiteX678" fmla="*/ 5949751 w 6423007"/>
                    <a:gd name="connsiteY678" fmla="*/ 3945627 h 6680837"/>
                    <a:gd name="connsiteX679" fmla="*/ 5850601 w 6423007"/>
                    <a:gd name="connsiteY679" fmla="*/ 4071479 h 6680837"/>
                    <a:gd name="connsiteX680" fmla="*/ 5840297 w 6423007"/>
                    <a:gd name="connsiteY680" fmla="*/ 4185445 h 6680837"/>
                    <a:gd name="connsiteX681" fmla="*/ 5875045 w 6423007"/>
                    <a:gd name="connsiteY681" fmla="*/ 4254697 h 6680837"/>
                    <a:gd name="connsiteX682" fmla="*/ 5896899 w 6423007"/>
                    <a:gd name="connsiteY682" fmla="*/ 4282332 h 6680837"/>
                    <a:gd name="connsiteX683" fmla="*/ 5869515 w 6423007"/>
                    <a:gd name="connsiteY683" fmla="*/ 4366403 h 6680837"/>
                    <a:gd name="connsiteX684" fmla="*/ 5854689 w 6423007"/>
                    <a:gd name="connsiteY684" fmla="*/ 4470821 h 6680837"/>
                    <a:gd name="connsiteX685" fmla="*/ 5854185 w 6423007"/>
                    <a:gd name="connsiteY685" fmla="*/ 4480067 h 6680837"/>
                    <a:gd name="connsiteX686" fmla="*/ 5856077 w 6423007"/>
                    <a:gd name="connsiteY686" fmla="*/ 4488340 h 6680837"/>
                    <a:gd name="connsiteX687" fmla="*/ 5898635 w 6423007"/>
                    <a:gd name="connsiteY687" fmla="*/ 4526816 h 6680837"/>
                    <a:gd name="connsiteX688" fmla="*/ 5961641 w 6423007"/>
                    <a:gd name="connsiteY688" fmla="*/ 4586394 h 6680837"/>
                    <a:gd name="connsiteX689" fmla="*/ 5960661 w 6423007"/>
                    <a:gd name="connsiteY689" fmla="*/ 4587941 h 6680837"/>
                    <a:gd name="connsiteX690" fmla="*/ 5969385 w 6423007"/>
                    <a:gd name="connsiteY690" fmla="*/ 4585576 h 6680837"/>
                    <a:gd name="connsiteX691" fmla="*/ 5986889 w 6423007"/>
                    <a:gd name="connsiteY691" fmla="*/ 4687371 h 6680837"/>
                    <a:gd name="connsiteX692" fmla="*/ 5921743 w 6423007"/>
                    <a:gd name="connsiteY692" fmla="*/ 4798127 h 6680837"/>
                    <a:gd name="connsiteX693" fmla="*/ 5905549 w 6423007"/>
                    <a:gd name="connsiteY693" fmla="*/ 4832153 h 6680837"/>
                    <a:gd name="connsiteX694" fmla="*/ 5836065 w 6423007"/>
                    <a:gd name="connsiteY694" fmla="*/ 4962593 h 6680837"/>
                    <a:gd name="connsiteX695" fmla="*/ 5860845 w 6423007"/>
                    <a:gd name="connsiteY695" fmla="*/ 4870593 h 6680837"/>
                    <a:gd name="connsiteX696" fmla="*/ 5876371 w 6423007"/>
                    <a:gd name="connsiteY696" fmla="*/ 4827128 h 6680837"/>
                    <a:gd name="connsiteX697" fmla="*/ 5857805 w 6423007"/>
                    <a:gd name="connsiteY697" fmla="*/ 4869724 h 6680837"/>
                    <a:gd name="connsiteX698" fmla="*/ 5818933 w 6423007"/>
                    <a:gd name="connsiteY698" fmla="*/ 4853191 h 6680837"/>
                    <a:gd name="connsiteX699" fmla="*/ 5740673 w 6423007"/>
                    <a:gd name="connsiteY699" fmla="*/ 4876874 h 6680837"/>
                    <a:gd name="connsiteX700" fmla="*/ 5742933 w 6423007"/>
                    <a:gd name="connsiteY700" fmla="*/ 5018029 h 6680837"/>
                    <a:gd name="connsiteX701" fmla="*/ 5742689 w 6423007"/>
                    <a:gd name="connsiteY701" fmla="*/ 5062961 h 6680837"/>
                    <a:gd name="connsiteX702" fmla="*/ 5583009 w 6423007"/>
                    <a:gd name="connsiteY702" fmla="*/ 5248224 h 6680837"/>
                    <a:gd name="connsiteX703" fmla="*/ 5460799 w 6423007"/>
                    <a:gd name="connsiteY703" fmla="*/ 5391261 h 6680837"/>
                    <a:gd name="connsiteX704" fmla="*/ 5409075 w 6423007"/>
                    <a:gd name="connsiteY704" fmla="*/ 5421775 h 6680837"/>
                    <a:gd name="connsiteX705" fmla="*/ 5369719 w 6423007"/>
                    <a:gd name="connsiteY705" fmla="*/ 5443466 h 6680837"/>
                    <a:gd name="connsiteX706" fmla="*/ 5335011 w 6423007"/>
                    <a:gd name="connsiteY706" fmla="*/ 5424946 h 6680837"/>
                    <a:gd name="connsiteX707" fmla="*/ 5313905 w 6423007"/>
                    <a:gd name="connsiteY707" fmla="*/ 5397967 h 6680837"/>
                    <a:gd name="connsiteX708" fmla="*/ 5304277 w 6423007"/>
                    <a:gd name="connsiteY708" fmla="*/ 5406236 h 6680837"/>
                    <a:gd name="connsiteX709" fmla="*/ 5286911 w 6423007"/>
                    <a:gd name="connsiteY709" fmla="*/ 5412756 h 6680837"/>
                    <a:gd name="connsiteX710" fmla="*/ 5276753 w 6423007"/>
                    <a:gd name="connsiteY710" fmla="*/ 5417080 h 6680837"/>
                    <a:gd name="connsiteX711" fmla="*/ 5210251 w 6423007"/>
                    <a:gd name="connsiteY711" fmla="*/ 5474310 h 6680837"/>
                    <a:gd name="connsiteX712" fmla="*/ 5198761 w 6423007"/>
                    <a:gd name="connsiteY712" fmla="*/ 5495343 h 6680837"/>
                    <a:gd name="connsiteX713" fmla="*/ 4996111 w 6423007"/>
                    <a:gd name="connsiteY713" fmla="*/ 5710058 h 6680837"/>
                    <a:gd name="connsiteX714" fmla="*/ 4971687 w 6423007"/>
                    <a:gd name="connsiteY714" fmla="*/ 5726471 h 6680837"/>
                    <a:gd name="connsiteX715" fmla="*/ 4751493 w 6423007"/>
                    <a:gd name="connsiteY715" fmla="*/ 5949473 h 6680837"/>
                    <a:gd name="connsiteX716" fmla="*/ 4615853 w 6423007"/>
                    <a:gd name="connsiteY716" fmla="*/ 6035975 h 6680837"/>
                    <a:gd name="connsiteX717" fmla="*/ 4606459 w 6423007"/>
                    <a:gd name="connsiteY717" fmla="*/ 6051142 h 6680837"/>
                    <a:gd name="connsiteX718" fmla="*/ 4346111 w 6423007"/>
                    <a:gd name="connsiteY718" fmla="*/ 6249217 h 6680837"/>
                    <a:gd name="connsiteX719" fmla="*/ 4315105 w 6423007"/>
                    <a:gd name="connsiteY719" fmla="*/ 6266421 h 6680837"/>
                    <a:gd name="connsiteX720" fmla="*/ 4282217 w 6423007"/>
                    <a:gd name="connsiteY720" fmla="*/ 6276760 h 6680837"/>
                    <a:gd name="connsiteX721" fmla="*/ 4284283 w 6423007"/>
                    <a:gd name="connsiteY721" fmla="*/ 6278536 h 6680837"/>
                    <a:gd name="connsiteX722" fmla="*/ 4282359 w 6423007"/>
                    <a:gd name="connsiteY722" fmla="*/ 6283922 h 6680837"/>
                    <a:gd name="connsiteX723" fmla="*/ 4297351 w 6423007"/>
                    <a:gd name="connsiteY723" fmla="*/ 6302988 h 6680837"/>
                    <a:gd name="connsiteX724" fmla="*/ 4267323 w 6423007"/>
                    <a:gd name="connsiteY724" fmla="*/ 6347255 h 6680837"/>
                    <a:gd name="connsiteX725" fmla="*/ 4146081 w 6423007"/>
                    <a:gd name="connsiteY725" fmla="*/ 6433429 h 6680837"/>
                    <a:gd name="connsiteX726" fmla="*/ 4098159 w 6423007"/>
                    <a:gd name="connsiteY726" fmla="*/ 6437238 h 6680837"/>
                    <a:gd name="connsiteX727" fmla="*/ 4038369 w 6423007"/>
                    <a:gd name="connsiteY727" fmla="*/ 6392340 h 6680837"/>
                    <a:gd name="connsiteX728" fmla="*/ 4034231 w 6423007"/>
                    <a:gd name="connsiteY728" fmla="*/ 6385303 h 6680837"/>
                    <a:gd name="connsiteX729" fmla="*/ 4034883 w 6423007"/>
                    <a:gd name="connsiteY729" fmla="*/ 6379644 h 6680837"/>
                    <a:gd name="connsiteX730" fmla="*/ 4011091 w 6423007"/>
                    <a:gd name="connsiteY730" fmla="*/ 6389915 h 6680837"/>
                    <a:gd name="connsiteX731" fmla="*/ 3999329 w 6423007"/>
                    <a:gd name="connsiteY731" fmla="*/ 6385714 h 6680837"/>
                    <a:gd name="connsiteX732" fmla="*/ 3983685 w 6423007"/>
                    <a:gd name="connsiteY732" fmla="*/ 6314414 h 6680837"/>
                    <a:gd name="connsiteX733" fmla="*/ 3981843 w 6423007"/>
                    <a:gd name="connsiteY733" fmla="*/ 6286158 h 6680837"/>
                    <a:gd name="connsiteX734" fmla="*/ 3981393 w 6423007"/>
                    <a:gd name="connsiteY734" fmla="*/ 6249364 h 6680837"/>
                    <a:gd name="connsiteX735" fmla="*/ 3997755 w 6423007"/>
                    <a:gd name="connsiteY735" fmla="*/ 6215618 h 6680837"/>
                    <a:gd name="connsiteX736" fmla="*/ 4032019 w 6423007"/>
                    <a:gd name="connsiteY736" fmla="*/ 6134547 h 6680837"/>
                    <a:gd name="connsiteX737" fmla="*/ 4057007 w 6423007"/>
                    <a:gd name="connsiteY737" fmla="*/ 6127702 h 6680837"/>
                    <a:gd name="connsiteX738" fmla="*/ 4061935 w 6423007"/>
                    <a:gd name="connsiteY738" fmla="*/ 6130941 h 6680837"/>
                    <a:gd name="connsiteX739" fmla="*/ 4056927 w 6423007"/>
                    <a:gd name="connsiteY739" fmla="*/ 6123431 h 6680837"/>
                    <a:gd name="connsiteX740" fmla="*/ 4041365 w 6423007"/>
                    <a:gd name="connsiteY740" fmla="*/ 6045436 h 6680837"/>
                    <a:gd name="connsiteX741" fmla="*/ 4080093 w 6423007"/>
                    <a:gd name="connsiteY741" fmla="*/ 5976911 h 6680837"/>
                    <a:gd name="connsiteX742" fmla="*/ 4232567 w 6423007"/>
                    <a:gd name="connsiteY742" fmla="*/ 5954636 h 6680837"/>
                    <a:gd name="connsiteX743" fmla="*/ 4332897 w 6423007"/>
                    <a:gd name="connsiteY743" fmla="*/ 5933583 h 6680837"/>
                    <a:gd name="connsiteX744" fmla="*/ 4422703 w 6423007"/>
                    <a:gd name="connsiteY744" fmla="*/ 5867756 h 6680837"/>
                    <a:gd name="connsiteX745" fmla="*/ 4437057 w 6423007"/>
                    <a:gd name="connsiteY745" fmla="*/ 5860975 h 6680837"/>
                    <a:gd name="connsiteX746" fmla="*/ 4575047 w 6423007"/>
                    <a:gd name="connsiteY746" fmla="*/ 5775314 h 6680837"/>
                    <a:gd name="connsiteX747" fmla="*/ 4647449 w 6423007"/>
                    <a:gd name="connsiteY747" fmla="*/ 5672840 h 6680837"/>
                    <a:gd name="connsiteX748" fmla="*/ 4693339 w 6423007"/>
                    <a:gd name="connsiteY748" fmla="*/ 5611173 h 6680837"/>
                    <a:gd name="connsiteX749" fmla="*/ 4766113 w 6423007"/>
                    <a:gd name="connsiteY749" fmla="*/ 5567046 h 6680837"/>
                    <a:gd name="connsiteX750" fmla="*/ 4820761 w 6423007"/>
                    <a:gd name="connsiteY750" fmla="*/ 5540259 h 6680837"/>
                    <a:gd name="connsiteX751" fmla="*/ 4827519 w 6423007"/>
                    <a:gd name="connsiteY751" fmla="*/ 5536281 h 6680837"/>
                    <a:gd name="connsiteX752" fmla="*/ 4827413 w 6423007"/>
                    <a:gd name="connsiteY752" fmla="*/ 5518517 h 6680837"/>
                    <a:gd name="connsiteX753" fmla="*/ 4843185 w 6423007"/>
                    <a:gd name="connsiteY753" fmla="*/ 5467082 h 6680837"/>
                    <a:gd name="connsiteX754" fmla="*/ 4809695 w 6423007"/>
                    <a:gd name="connsiteY754" fmla="*/ 5301783 h 6680837"/>
                    <a:gd name="connsiteX755" fmla="*/ 4744469 w 6423007"/>
                    <a:gd name="connsiteY755" fmla="*/ 5240151 h 6680837"/>
                    <a:gd name="connsiteX756" fmla="*/ 4732159 w 6423007"/>
                    <a:gd name="connsiteY756" fmla="*/ 5207994 h 6680837"/>
                    <a:gd name="connsiteX757" fmla="*/ 4735929 w 6423007"/>
                    <a:gd name="connsiteY757" fmla="*/ 5178938 h 6680837"/>
                    <a:gd name="connsiteX758" fmla="*/ 4720187 w 6423007"/>
                    <a:gd name="connsiteY758" fmla="*/ 5160097 h 6680837"/>
                    <a:gd name="connsiteX759" fmla="*/ 4704527 w 6423007"/>
                    <a:gd name="connsiteY759" fmla="*/ 5174331 h 6680837"/>
                    <a:gd name="connsiteX760" fmla="*/ 4676139 w 6423007"/>
                    <a:gd name="connsiteY760" fmla="*/ 5176088 h 6680837"/>
                    <a:gd name="connsiteX761" fmla="*/ 4638961 w 6423007"/>
                    <a:gd name="connsiteY761" fmla="*/ 5146947 h 6680837"/>
                    <a:gd name="connsiteX762" fmla="*/ 4620959 w 6423007"/>
                    <a:gd name="connsiteY762" fmla="*/ 5123332 h 6680837"/>
                    <a:gd name="connsiteX763" fmla="*/ 4639131 w 6423007"/>
                    <a:gd name="connsiteY763" fmla="*/ 5102063 h 6680837"/>
                    <a:gd name="connsiteX764" fmla="*/ 4665759 w 6423007"/>
                    <a:gd name="connsiteY764" fmla="*/ 5090425 h 6680837"/>
                    <a:gd name="connsiteX765" fmla="*/ 4708131 w 6423007"/>
                    <a:gd name="connsiteY765" fmla="*/ 5097629 h 6680837"/>
                    <a:gd name="connsiteX766" fmla="*/ 4730825 w 6423007"/>
                    <a:gd name="connsiteY766" fmla="*/ 5104412 h 6680837"/>
                    <a:gd name="connsiteX767" fmla="*/ 4755191 w 6423007"/>
                    <a:gd name="connsiteY767" fmla="*/ 5125012 h 6680837"/>
                    <a:gd name="connsiteX768" fmla="*/ 4766493 w 6423007"/>
                    <a:gd name="connsiteY768" fmla="*/ 5167384 h 6680837"/>
                    <a:gd name="connsiteX769" fmla="*/ 4833065 w 6423007"/>
                    <a:gd name="connsiteY769" fmla="*/ 5147541 h 6680837"/>
                    <a:gd name="connsiteX770" fmla="*/ 4819083 w 6423007"/>
                    <a:gd name="connsiteY770" fmla="*/ 5064556 h 6680837"/>
                    <a:gd name="connsiteX771" fmla="*/ 4804263 w 6423007"/>
                    <a:gd name="connsiteY771" fmla="*/ 5057942 h 6680837"/>
                    <a:gd name="connsiteX772" fmla="*/ 4789693 w 6423007"/>
                    <a:gd name="connsiteY772" fmla="*/ 5039518 h 6680837"/>
                    <a:gd name="connsiteX773" fmla="*/ 4810711 w 6423007"/>
                    <a:gd name="connsiteY773" fmla="*/ 5032485 h 6680837"/>
                    <a:gd name="connsiteX774" fmla="*/ 4829553 w 6423007"/>
                    <a:gd name="connsiteY774" fmla="*/ 5016744 h 6680837"/>
                    <a:gd name="connsiteX775" fmla="*/ 4811803 w 6423007"/>
                    <a:gd name="connsiteY775" fmla="*/ 4999828 h 6680837"/>
                    <a:gd name="connsiteX776" fmla="*/ 4757123 w 6423007"/>
                    <a:gd name="connsiteY776" fmla="*/ 4978975 h 6680837"/>
                    <a:gd name="connsiteX777" fmla="*/ 4785595 w 6423007"/>
                    <a:gd name="connsiteY777" fmla="*/ 4936270 h 6680837"/>
                    <a:gd name="connsiteX778" fmla="*/ 4758967 w 6423007"/>
                    <a:gd name="connsiteY778" fmla="*/ 4929403 h 6680837"/>
                    <a:gd name="connsiteX779" fmla="*/ 4735187 w 6423007"/>
                    <a:gd name="connsiteY779" fmla="*/ 4899759 h 6680837"/>
                    <a:gd name="connsiteX780" fmla="*/ 4754949 w 6423007"/>
                    <a:gd name="connsiteY780" fmla="*/ 4877736 h 6680837"/>
                    <a:gd name="connsiteX781" fmla="*/ 4771195 w 6423007"/>
                    <a:gd name="connsiteY781" fmla="*/ 4872964 h 6680837"/>
                    <a:gd name="connsiteX782" fmla="*/ 4801425 w 6423007"/>
                    <a:gd name="connsiteY782" fmla="*/ 4840141 h 6680837"/>
                    <a:gd name="connsiteX783" fmla="*/ 4772955 w 6423007"/>
                    <a:gd name="connsiteY783" fmla="*/ 4808821 h 6680837"/>
                    <a:gd name="connsiteX784" fmla="*/ 4742141 w 6423007"/>
                    <a:gd name="connsiteY784" fmla="*/ 4776666 h 6680837"/>
                    <a:gd name="connsiteX785" fmla="*/ 4775219 w 6423007"/>
                    <a:gd name="connsiteY785" fmla="*/ 4739572 h 6680837"/>
                    <a:gd name="connsiteX786" fmla="*/ 4815497 w 6423007"/>
                    <a:gd name="connsiteY786" fmla="*/ 4715624 h 6680837"/>
                    <a:gd name="connsiteX787" fmla="*/ 4878051 w 6423007"/>
                    <a:gd name="connsiteY787" fmla="*/ 4681127 h 6680837"/>
                    <a:gd name="connsiteX788" fmla="*/ 4870431 w 6423007"/>
                    <a:gd name="connsiteY788" fmla="*/ 4650647 h 6680837"/>
                    <a:gd name="connsiteX789" fmla="*/ 4888605 w 6423007"/>
                    <a:gd name="connsiteY789" fmla="*/ 4573861 h 6680837"/>
                    <a:gd name="connsiteX790" fmla="*/ 4918417 w 6423007"/>
                    <a:gd name="connsiteY790" fmla="*/ 4523703 h 6680837"/>
                    <a:gd name="connsiteX791" fmla="*/ 4925873 w 6423007"/>
                    <a:gd name="connsiteY791" fmla="*/ 4506537 h 6680837"/>
                    <a:gd name="connsiteX792" fmla="*/ 4948903 w 6423007"/>
                    <a:gd name="connsiteY792" fmla="*/ 4423555 h 6680837"/>
                    <a:gd name="connsiteX793" fmla="*/ 4974025 w 6423007"/>
                    <a:gd name="connsiteY793" fmla="*/ 4390229 h 6680837"/>
                    <a:gd name="connsiteX794" fmla="*/ 4991193 w 6423007"/>
                    <a:gd name="connsiteY794" fmla="*/ 4360671 h 6680837"/>
                    <a:gd name="connsiteX795" fmla="*/ 4964481 w 6423007"/>
                    <a:gd name="connsiteY795" fmla="*/ 4339232 h 6680837"/>
                    <a:gd name="connsiteX796" fmla="*/ 4939609 w 6423007"/>
                    <a:gd name="connsiteY796" fmla="*/ 4360751 h 6680837"/>
                    <a:gd name="connsiteX797" fmla="*/ 4882415 w 6423007"/>
                    <a:gd name="connsiteY797" fmla="*/ 4420957 h 6680837"/>
                    <a:gd name="connsiteX798" fmla="*/ 4893641 w 6423007"/>
                    <a:gd name="connsiteY798" fmla="*/ 4319216 h 6680837"/>
                    <a:gd name="connsiteX799" fmla="*/ 4894431 w 6423007"/>
                    <a:gd name="connsiteY799" fmla="*/ 4306362 h 6680837"/>
                    <a:gd name="connsiteX800" fmla="*/ 4934423 w 6423007"/>
                    <a:gd name="connsiteY800" fmla="*/ 4290162 h 6680837"/>
                    <a:gd name="connsiteX801" fmla="*/ 4991615 w 6423007"/>
                    <a:gd name="connsiteY801" fmla="*/ 4303980 h 6680837"/>
                    <a:gd name="connsiteX802" fmla="*/ 5031723 w 6423007"/>
                    <a:gd name="connsiteY802" fmla="*/ 4343422 h 6680837"/>
                    <a:gd name="connsiteX803" fmla="*/ 5060109 w 6423007"/>
                    <a:gd name="connsiteY803" fmla="*/ 4360171 h 6680837"/>
                    <a:gd name="connsiteX804" fmla="*/ 5119395 w 6423007"/>
                    <a:gd name="connsiteY804" fmla="*/ 4368128 h 6680837"/>
                    <a:gd name="connsiteX805" fmla="*/ 5215525 w 6423007"/>
                    <a:gd name="connsiteY805" fmla="*/ 4402465 h 6680837"/>
                    <a:gd name="connsiteX806" fmla="*/ 5311653 w 6423007"/>
                    <a:gd name="connsiteY806" fmla="*/ 4418295 h 6680837"/>
                    <a:gd name="connsiteX807" fmla="*/ 5339369 w 6423007"/>
                    <a:gd name="connsiteY807" fmla="*/ 4448023 h 6680837"/>
                    <a:gd name="connsiteX808" fmla="*/ 5367003 w 6423007"/>
                    <a:gd name="connsiteY808" fmla="*/ 4463180 h 6680837"/>
                    <a:gd name="connsiteX809" fmla="*/ 5436925 w 6423007"/>
                    <a:gd name="connsiteY809" fmla="*/ 4433960 h 6680837"/>
                    <a:gd name="connsiteX810" fmla="*/ 5477619 w 6423007"/>
                    <a:gd name="connsiteY810" fmla="*/ 4427346 h 6680837"/>
                    <a:gd name="connsiteX811" fmla="*/ 5542855 w 6423007"/>
                    <a:gd name="connsiteY811" fmla="*/ 4396450 h 6680837"/>
                    <a:gd name="connsiteX812" fmla="*/ 5589161 w 6423007"/>
                    <a:gd name="connsiteY812" fmla="*/ 4385231 h 6680837"/>
                    <a:gd name="connsiteX813" fmla="*/ 5620479 w 6423007"/>
                    <a:gd name="connsiteY813" fmla="*/ 4375268 h 6680837"/>
                    <a:gd name="connsiteX814" fmla="*/ 5686467 w 6423007"/>
                    <a:gd name="connsiteY814" fmla="*/ 4308951 h 6680837"/>
                    <a:gd name="connsiteX815" fmla="*/ 5778833 w 6423007"/>
                    <a:gd name="connsiteY815" fmla="*/ 4187284 h 6680837"/>
                    <a:gd name="connsiteX816" fmla="*/ 5798849 w 6423007"/>
                    <a:gd name="connsiteY816" fmla="*/ 4153456 h 6680837"/>
                    <a:gd name="connsiteX817" fmla="*/ 5787713 w 6423007"/>
                    <a:gd name="connsiteY817" fmla="*/ 4084707 h 6680837"/>
                    <a:gd name="connsiteX818" fmla="*/ 5779177 w 6423007"/>
                    <a:gd name="connsiteY818" fmla="*/ 4023495 h 6680837"/>
                    <a:gd name="connsiteX819" fmla="*/ 5783363 w 6423007"/>
                    <a:gd name="connsiteY819" fmla="*/ 4011773 h 6680837"/>
                    <a:gd name="connsiteX820" fmla="*/ 5808151 w 6423007"/>
                    <a:gd name="connsiteY820" fmla="*/ 3957176 h 6680837"/>
                    <a:gd name="connsiteX821" fmla="*/ 5940123 w 6423007"/>
                    <a:gd name="connsiteY821" fmla="*/ 3917072 h 6680837"/>
                    <a:gd name="connsiteX822" fmla="*/ 4545041 w 6423007"/>
                    <a:gd name="connsiteY822" fmla="*/ 3912595 h 6680837"/>
                    <a:gd name="connsiteX823" fmla="*/ 4558237 w 6423007"/>
                    <a:gd name="connsiteY823" fmla="*/ 3914877 h 6680837"/>
                    <a:gd name="connsiteX824" fmla="*/ 4577499 w 6423007"/>
                    <a:gd name="connsiteY824" fmla="*/ 3967142 h 6680837"/>
                    <a:gd name="connsiteX825" fmla="*/ 4562355 w 6423007"/>
                    <a:gd name="connsiteY825" fmla="*/ 3977779 h 6680837"/>
                    <a:gd name="connsiteX826" fmla="*/ 4538931 w 6423007"/>
                    <a:gd name="connsiteY826" fmla="*/ 3968926 h 6680837"/>
                    <a:gd name="connsiteX827" fmla="*/ 4518283 w 6423007"/>
                    <a:gd name="connsiteY827" fmla="*/ 3939507 h 6680837"/>
                    <a:gd name="connsiteX828" fmla="*/ 4545041 w 6423007"/>
                    <a:gd name="connsiteY828" fmla="*/ 3912595 h 6680837"/>
                    <a:gd name="connsiteX829" fmla="*/ 4728085 w 6423007"/>
                    <a:gd name="connsiteY829" fmla="*/ 3604441 h 6680837"/>
                    <a:gd name="connsiteX830" fmla="*/ 4751775 w 6423007"/>
                    <a:gd name="connsiteY830" fmla="*/ 3623319 h 6680837"/>
                    <a:gd name="connsiteX831" fmla="*/ 4774377 w 6423007"/>
                    <a:gd name="connsiteY831" fmla="*/ 3640651 h 6680837"/>
                    <a:gd name="connsiteX832" fmla="*/ 4787955 w 6423007"/>
                    <a:gd name="connsiteY832" fmla="*/ 3675922 h 6680837"/>
                    <a:gd name="connsiteX833" fmla="*/ 4775223 w 6423007"/>
                    <a:gd name="connsiteY833" fmla="*/ 3685923 h 6680837"/>
                    <a:gd name="connsiteX834" fmla="*/ 4695251 w 6423007"/>
                    <a:gd name="connsiteY834" fmla="*/ 3674841 h 6680837"/>
                    <a:gd name="connsiteX835" fmla="*/ 4678495 w 6423007"/>
                    <a:gd name="connsiteY835" fmla="*/ 3667244 h 6680837"/>
                    <a:gd name="connsiteX836" fmla="*/ 4668923 w 6423007"/>
                    <a:gd name="connsiteY836" fmla="*/ 3647787 h 6680837"/>
                    <a:gd name="connsiteX837" fmla="*/ 4684423 w 6423007"/>
                    <a:gd name="connsiteY837" fmla="*/ 3632328 h 6680837"/>
                    <a:gd name="connsiteX838" fmla="*/ 4702735 w 6423007"/>
                    <a:gd name="connsiteY838" fmla="*/ 3617706 h 6680837"/>
                    <a:gd name="connsiteX839" fmla="*/ 4728085 w 6423007"/>
                    <a:gd name="connsiteY839" fmla="*/ 3604441 h 6680837"/>
                    <a:gd name="connsiteX840" fmla="*/ 2702783 w 6423007"/>
                    <a:gd name="connsiteY840" fmla="*/ 3539237 h 6680837"/>
                    <a:gd name="connsiteX841" fmla="*/ 2716573 w 6423007"/>
                    <a:gd name="connsiteY841" fmla="*/ 3540386 h 6680837"/>
                    <a:gd name="connsiteX842" fmla="*/ 2725171 w 6423007"/>
                    <a:gd name="connsiteY842" fmla="*/ 3591794 h 6680837"/>
                    <a:gd name="connsiteX843" fmla="*/ 2694955 w 6423007"/>
                    <a:gd name="connsiteY843" fmla="*/ 3618886 h 6680837"/>
                    <a:gd name="connsiteX844" fmla="*/ 2676007 w 6423007"/>
                    <a:gd name="connsiteY844" fmla="*/ 3567702 h 6680837"/>
                    <a:gd name="connsiteX845" fmla="*/ 2702783 w 6423007"/>
                    <a:gd name="connsiteY845" fmla="*/ 3539237 h 6680837"/>
                    <a:gd name="connsiteX846" fmla="*/ 4011815 w 6423007"/>
                    <a:gd name="connsiteY846" fmla="*/ 3532720 h 6680837"/>
                    <a:gd name="connsiteX847" fmla="*/ 4053457 w 6423007"/>
                    <a:gd name="connsiteY847" fmla="*/ 3547594 h 6680837"/>
                    <a:gd name="connsiteX848" fmla="*/ 4093039 w 6423007"/>
                    <a:gd name="connsiteY848" fmla="*/ 3590147 h 6680837"/>
                    <a:gd name="connsiteX849" fmla="*/ 4077867 w 6423007"/>
                    <a:gd name="connsiteY849" fmla="*/ 3625321 h 6680837"/>
                    <a:gd name="connsiteX850" fmla="*/ 4068689 w 6423007"/>
                    <a:gd name="connsiteY850" fmla="*/ 3627222 h 6680837"/>
                    <a:gd name="connsiteX851" fmla="*/ 4056575 w 6423007"/>
                    <a:gd name="connsiteY851" fmla="*/ 3608244 h 6680837"/>
                    <a:gd name="connsiteX852" fmla="*/ 4039911 w 6423007"/>
                    <a:gd name="connsiteY852" fmla="*/ 3592821 h 6680837"/>
                    <a:gd name="connsiteX853" fmla="*/ 4011815 w 6423007"/>
                    <a:gd name="connsiteY853" fmla="*/ 3532720 h 6680837"/>
                    <a:gd name="connsiteX854" fmla="*/ 1471589 w 6423007"/>
                    <a:gd name="connsiteY854" fmla="*/ 3521713 h 6680837"/>
                    <a:gd name="connsiteX855" fmla="*/ 1473511 w 6423007"/>
                    <a:gd name="connsiteY855" fmla="*/ 3523760 h 6680837"/>
                    <a:gd name="connsiteX856" fmla="*/ 1483585 w 6423007"/>
                    <a:gd name="connsiteY856" fmla="*/ 3558671 h 6680837"/>
                    <a:gd name="connsiteX857" fmla="*/ 1474803 w 6423007"/>
                    <a:gd name="connsiteY857" fmla="*/ 3560981 h 6680837"/>
                    <a:gd name="connsiteX858" fmla="*/ 1471589 w 6423007"/>
                    <a:gd name="connsiteY858" fmla="*/ 3521713 h 6680837"/>
                    <a:gd name="connsiteX859" fmla="*/ 2551393 w 6423007"/>
                    <a:gd name="connsiteY859" fmla="*/ 3393842 h 6680837"/>
                    <a:gd name="connsiteX860" fmla="*/ 2560381 w 6423007"/>
                    <a:gd name="connsiteY860" fmla="*/ 3408606 h 6680837"/>
                    <a:gd name="connsiteX861" fmla="*/ 2588305 w 6423007"/>
                    <a:gd name="connsiteY861" fmla="*/ 3442969 h 6680837"/>
                    <a:gd name="connsiteX862" fmla="*/ 2594183 w 6423007"/>
                    <a:gd name="connsiteY862" fmla="*/ 3459189 h 6680837"/>
                    <a:gd name="connsiteX863" fmla="*/ 2580579 w 6423007"/>
                    <a:gd name="connsiteY863" fmla="*/ 3464600 h 6680837"/>
                    <a:gd name="connsiteX864" fmla="*/ 2524637 w 6423007"/>
                    <a:gd name="connsiteY864" fmla="*/ 3443334 h 6680837"/>
                    <a:gd name="connsiteX865" fmla="*/ 2501719 w 6423007"/>
                    <a:gd name="connsiteY865" fmla="*/ 3409474 h 6680837"/>
                    <a:gd name="connsiteX866" fmla="*/ 2551393 w 6423007"/>
                    <a:gd name="connsiteY866" fmla="*/ 3393842 h 6680837"/>
                    <a:gd name="connsiteX867" fmla="*/ 5595981 w 6423007"/>
                    <a:gd name="connsiteY867" fmla="*/ 3359318 h 6680837"/>
                    <a:gd name="connsiteX868" fmla="*/ 5603031 w 6423007"/>
                    <a:gd name="connsiteY868" fmla="*/ 3399960 h 6680837"/>
                    <a:gd name="connsiteX869" fmla="*/ 5556249 w 6423007"/>
                    <a:gd name="connsiteY869" fmla="*/ 3417287 h 6680837"/>
                    <a:gd name="connsiteX870" fmla="*/ 5552593 w 6423007"/>
                    <a:gd name="connsiteY870" fmla="*/ 3395558 h 6680837"/>
                    <a:gd name="connsiteX871" fmla="*/ 5595981 w 6423007"/>
                    <a:gd name="connsiteY871" fmla="*/ 3359318 h 6680837"/>
                    <a:gd name="connsiteX872" fmla="*/ 3676405 w 6423007"/>
                    <a:gd name="connsiteY872" fmla="*/ 3273108 h 6680837"/>
                    <a:gd name="connsiteX873" fmla="*/ 3692433 w 6423007"/>
                    <a:gd name="connsiteY873" fmla="*/ 3276308 h 6680837"/>
                    <a:gd name="connsiteX874" fmla="*/ 3703971 w 6423007"/>
                    <a:gd name="connsiteY874" fmla="*/ 3292548 h 6680837"/>
                    <a:gd name="connsiteX875" fmla="*/ 3671549 w 6423007"/>
                    <a:gd name="connsiteY875" fmla="*/ 3301167 h 6680837"/>
                    <a:gd name="connsiteX876" fmla="*/ 3664841 w 6423007"/>
                    <a:gd name="connsiteY876" fmla="*/ 3282611 h 6680837"/>
                    <a:gd name="connsiteX877" fmla="*/ 3676405 w 6423007"/>
                    <a:gd name="connsiteY877" fmla="*/ 3273108 h 6680837"/>
                    <a:gd name="connsiteX878" fmla="*/ 3139203 w 6423007"/>
                    <a:gd name="connsiteY878" fmla="*/ 3255468 h 6680837"/>
                    <a:gd name="connsiteX879" fmla="*/ 3155945 w 6423007"/>
                    <a:gd name="connsiteY879" fmla="*/ 3267051 h 6680837"/>
                    <a:gd name="connsiteX880" fmla="*/ 3143759 w 6423007"/>
                    <a:gd name="connsiteY880" fmla="*/ 3304884 h 6680837"/>
                    <a:gd name="connsiteX881" fmla="*/ 3142491 w 6423007"/>
                    <a:gd name="connsiteY881" fmla="*/ 3349254 h 6680837"/>
                    <a:gd name="connsiteX882" fmla="*/ 3201157 w 6423007"/>
                    <a:gd name="connsiteY882" fmla="*/ 3396574 h 6680837"/>
                    <a:gd name="connsiteX883" fmla="*/ 3271877 w 6423007"/>
                    <a:gd name="connsiteY883" fmla="*/ 3473248 h 6680837"/>
                    <a:gd name="connsiteX884" fmla="*/ 3267283 w 6423007"/>
                    <a:gd name="connsiteY884" fmla="*/ 3486109 h 6680837"/>
                    <a:gd name="connsiteX885" fmla="*/ 3270519 w 6423007"/>
                    <a:gd name="connsiteY885" fmla="*/ 3562409 h 6680837"/>
                    <a:gd name="connsiteX886" fmla="*/ 3325163 w 6423007"/>
                    <a:gd name="connsiteY886" fmla="*/ 3613567 h 6680837"/>
                    <a:gd name="connsiteX887" fmla="*/ 3318733 w 6423007"/>
                    <a:gd name="connsiteY887" fmla="*/ 3679821 h 6680837"/>
                    <a:gd name="connsiteX888" fmla="*/ 3298019 w 6423007"/>
                    <a:gd name="connsiteY888" fmla="*/ 3689560 h 6680837"/>
                    <a:gd name="connsiteX889" fmla="*/ 3093191 w 6423007"/>
                    <a:gd name="connsiteY889" fmla="*/ 3810188 h 6680837"/>
                    <a:gd name="connsiteX890" fmla="*/ 2999897 w 6423007"/>
                    <a:gd name="connsiteY890" fmla="*/ 3878374 h 6680837"/>
                    <a:gd name="connsiteX891" fmla="*/ 2951537 w 6423007"/>
                    <a:gd name="connsiteY891" fmla="*/ 3869010 h 6680837"/>
                    <a:gd name="connsiteX892" fmla="*/ 2902839 w 6423007"/>
                    <a:gd name="connsiteY892" fmla="*/ 3856887 h 6680837"/>
                    <a:gd name="connsiteX893" fmla="*/ 2888735 w 6423007"/>
                    <a:gd name="connsiteY893" fmla="*/ 3861574 h 6680837"/>
                    <a:gd name="connsiteX894" fmla="*/ 2876059 w 6423007"/>
                    <a:gd name="connsiteY894" fmla="*/ 3853914 h 6680837"/>
                    <a:gd name="connsiteX895" fmla="*/ 2884411 w 6423007"/>
                    <a:gd name="connsiteY895" fmla="*/ 3830531 h 6680837"/>
                    <a:gd name="connsiteX896" fmla="*/ 2949553 w 6423007"/>
                    <a:gd name="connsiteY896" fmla="*/ 3789203 h 6680837"/>
                    <a:gd name="connsiteX897" fmla="*/ 2983399 w 6423007"/>
                    <a:gd name="connsiteY897" fmla="*/ 3753832 h 6680837"/>
                    <a:gd name="connsiteX898" fmla="*/ 2994101 w 6423007"/>
                    <a:gd name="connsiteY898" fmla="*/ 3731290 h 6680837"/>
                    <a:gd name="connsiteX899" fmla="*/ 2995475 w 6423007"/>
                    <a:gd name="connsiteY899" fmla="*/ 3701460 h 6680837"/>
                    <a:gd name="connsiteX900" fmla="*/ 2984303 w 6423007"/>
                    <a:gd name="connsiteY900" fmla="*/ 3647373 h 6680837"/>
                    <a:gd name="connsiteX901" fmla="*/ 2975513 w 6423007"/>
                    <a:gd name="connsiteY901" fmla="*/ 3612595 h 6680837"/>
                    <a:gd name="connsiteX902" fmla="*/ 2947175 w 6423007"/>
                    <a:gd name="connsiteY902" fmla="*/ 3628838 h 6680837"/>
                    <a:gd name="connsiteX903" fmla="*/ 2901109 w 6423007"/>
                    <a:gd name="connsiteY903" fmla="*/ 3683572 h 6680837"/>
                    <a:gd name="connsiteX904" fmla="*/ 2886493 w 6423007"/>
                    <a:gd name="connsiteY904" fmla="*/ 3724492 h 6680837"/>
                    <a:gd name="connsiteX905" fmla="*/ 2867977 w 6423007"/>
                    <a:gd name="connsiteY905" fmla="*/ 3742926 h 6680837"/>
                    <a:gd name="connsiteX906" fmla="*/ 2858537 w 6423007"/>
                    <a:gd name="connsiteY906" fmla="*/ 3721099 h 6680837"/>
                    <a:gd name="connsiteX907" fmla="*/ 2877265 w 6423007"/>
                    <a:gd name="connsiteY907" fmla="*/ 3631553 h 6680837"/>
                    <a:gd name="connsiteX908" fmla="*/ 2836995 w 6423007"/>
                    <a:gd name="connsiteY908" fmla="*/ 3592120 h 6680837"/>
                    <a:gd name="connsiteX909" fmla="*/ 2823149 w 6423007"/>
                    <a:gd name="connsiteY909" fmla="*/ 3593766 h 6680837"/>
                    <a:gd name="connsiteX910" fmla="*/ 2766277 w 6423007"/>
                    <a:gd name="connsiteY910" fmla="*/ 3515447 h 6680837"/>
                    <a:gd name="connsiteX911" fmla="*/ 2738399 w 6423007"/>
                    <a:gd name="connsiteY911" fmla="*/ 3508126 h 6680837"/>
                    <a:gd name="connsiteX912" fmla="*/ 2676689 w 6423007"/>
                    <a:gd name="connsiteY912" fmla="*/ 3495312 h 6680837"/>
                    <a:gd name="connsiteX913" fmla="*/ 2664669 w 6423007"/>
                    <a:gd name="connsiteY913" fmla="*/ 3484427 h 6680837"/>
                    <a:gd name="connsiteX914" fmla="*/ 2637471 w 6423007"/>
                    <a:gd name="connsiteY914" fmla="*/ 3457573 h 6680837"/>
                    <a:gd name="connsiteX915" fmla="*/ 2664153 w 6423007"/>
                    <a:gd name="connsiteY915" fmla="*/ 3430192 h 6680837"/>
                    <a:gd name="connsiteX916" fmla="*/ 2739567 w 6423007"/>
                    <a:gd name="connsiteY916" fmla="*/ 3408352 h 6680837"/>
                    <a:gd name="connsiteX917" fmla="*/ 2769829 w 6423007"/>
                    <a:gd name="connsiteY917" fmla="*/ 3434981 h 6680837"/>
                    <a:gd name="connsiteX918" fmla="*/ 2777409 w 6423007"/>
                    <a:gd name="connsiteY918" fmla="*/ 3450872 h 6680837"/>
                    <a:gd name="connsiteX919" fmla="*/ 2846791 w 6423007"/>
                    <a:gd name="connsiteY919" fmla="*/ 3434787 h 6680837"/>
                    <a:gd name="connsiteX920" fmla="*/ 2850023 w 6423007"/>
                    <a:gd name="connsiteY920" fmla="*/ 3410893 h 6680837"/>
                    <a:gd name="connsiteX921" fmla="*/ 2831873 w 6423007"/>
                    <a:gd name="connsiteY921" fmla="*/ 3350360 h 6680837"/>
                    <a:gd name="connsiteX922" fmla="*/ 2902165 w 6423007"/>
                    <a:gd name="connsiteY922" fmla="*/ 3328008 h 6680837"/>
                    <a:gd name="connsiteX923" fmla="*/ 2939153 w 6423007"/>
                    <a:gd name="connsiteY923" fmla="*/ 3313535 h 6680837"/>
                    <a:gd name="connsiteX924" fmla="*/ 3007403 w 6423007"/>
                    <a:gd name="connsiteY924" fmla="*/ 3274635 h 6680837"/>
                    <a:gd name="connsiteX925" fmla="*/ 3118585 w 6423007"/>
                    <a:gd name="connsiteY925" fmla="*/ 3260298 h 6680837"/>
                    <a:gd name="connsiteX926" fmla="*/ 3139203 w 6423007"/>
                    <a:gd name="connsiteY926" fmla="*/ 3255468 h 6680837"/>
                    <a:gd name="connsiteX927" fmla="*/ 4987045 w 6423007"/>
                    <a:gd name="connsiteY927" fmla="*/ 3252480 h 6680837"/>
                    <a:gd name="connsiteX928" fmla="*/ 5003727 w 6423007"/>
                    <a:gd name="connsiteY928" fmla="*/ 3274421 h 6680837"/>
                    <a:gd name="connsiteX929" fmla="*/ 4987147 w 6423007"/>
                    <a:gd name="connsiteY929" fmla="*/ 3313151 h 6680837"/>
                    <a:gd name="connsiteX930" fmla="*/ 4949917 w 6423007"/>
                    <a:gd name="connsiteY930" fmla="*/ 3317442 h 6680837"/>
                    <a:gd name="connsiteX931" fmla="*/ 4945095 w 6423007"/>
                    <a:gd name="connsiteY931" fmla="*/ 3288658 h 6680837"/>
                    <a:gd name="connsiteX932" fmla="*/ 4976287 w 6423007"/>
                    <a:gd name="connsiteY932" fmla="*/ 3255149 h 6680837"/>
                    <a:gd name="connsiteX933" fmla="*/ 4987045 w 6423007"/>
                    <a:gd name="connsiteY933" fmla="*/ 3252480 h 6680837"/>
                    <a:gd name="connsiteX934" fmla="*/ 2789783 w 6423007"/>
                    <a:gd name="connsiteY934" fmla="*/ 3146397 h 6680837"/>
                    <a:gd name="connsiteX935" fmla="*/ 2801363 w 6423007"/>
                    <a:gd name="connsiteY935" fmla="*/ 3169984 h 6680837"/>
                    <a:gd name="connsiteX936" fmla="*/ 2786863 w 6423007"/>
                    <a:gd name="connsiteY936" fmla="*/ 3179070 h 6680837"/>
                    <a:gd name="connsiteX937" fmla="*/ 2778199 w 6423007"/>
                    <a:gd name="connsiteY937" fmla="*/ 3157820 h 6680837"/>
                    <a:gd name="connsiteX938" fmla="*/ 2780449 w 6423007"/>
                    <a:gd name="connsiteY938" fmla="*/ 3148899 h 6680837"/>
                    <a:gd name="connsiteX939" fmla="*/ 2789783 w 6423007"/>
                    <a:gd name="connsiteY939" fmla="*/ 3146397 h 6680837"/>
                    <a:gd name="connsiteX940" fmla="*/ 2888467 w 6423007"/>
                    <a:gd name="connsiteY940" fmla="*/ 3137698 h 6680837"/>
                    <a:gd name="connsiteX941" fmla="*/ 2896679 w 6423007"/>
                    <a:gd name="connsiteY941" fmla="*/ 3167483 h 6680837"/>
                    <a:gd name="connsiteX942" fmla="*/ 2895535 w 6423007"/>
                    <a:gd name="connsiteY942" fmla="*/ 3223464 h 6680837"/>
                    <a:gd name="connsiteX943" fmla="*/ 2822659 w 6423007"/>
                    <a:gd name="connsiteY943" fmla="*/ 3257849 h 6680837"/>
                    <a:gd name="connsiteX944" fmla="*/ 2824767 w 6423007"/>
                    <a:gd name="connsiteY944" fmla="*/ 3233093 h 6680837"/>
                    <a:gd name="connsiteX945" fmla="*/ 2824553 w 6423007"/>
                    <a:gd name="connsiteY945" fmla="*/ 3184684 h 6680837"/>
                    <a:gd name="connsiteX946" fmla="*/ 2816901 w 6423007"/>
                    <a:gd name="connsiteY946" fmla="*/ 3174062 h 6680837"/>
                    <a:gd name="connsiteX947" fmla="*/ 2822229 w 6423007"/>
                    <a:gd name="connsiteY947" fmla="*/ 3161029 h 6680837"/>
                    <a:gd name="connsiteX948" fmla="*/ 2838441 w 6423007"/>
                    <a:gd name="connsiteY948" fmla="*/ 3172191 h 6680837"/>
                    <a:gd name="connsiteX949" fmla="*/ 2858155 w 6423007"/>
                    <a:gd name="connsiteY949" fmla="*/ 3188630 h 6680837"/>
                    <a:gd name="connsiteX950" fmla="*/ 2872287 w 6423007"/>
                    <a:gd name="connsiteY950" fmla="*/ 3164141 h 6680837"/>
                    <a:gd name="connsiteX951" fmla="*/ 2888467 w 6423007"/>
                    <a:gd name="connsiteY951" fmla="*/ 3137698 h 6680837"/>
                    <a:gd name="connsiteX952" fmla="*/ 1132283 w 6423007"/>
                    <a:gd name="connsiteY952" fmla="*/ 2993612 h 6680837"/>
                    <a:gd name="connsiteX953" fmla="*/ 1136971 w 6423007"/>
                    <a:gd name="connsiteY953" fmla="*/ 3001121 h 6680837"/>
                    <a:gd name="connsiteX954" fmla="*/ 1113071 w 6423007"/>
                    <a:gd name="connsiteY954" fmla="*/ 3013006 h 6680837"/>
                    <a:gd name="connsiteX955" fmla="*/ 1132283 w 6423007"/>
                    <a:gd name="connsiteY955" fmla="*/ 2993612 h 6680837"/>
                    <a:gd name="connsiteX956" fmla="*/ 1211699 w 6423007"/>
                    <a:gd name="connsiteY956" fmla="*/ 2766772 h 6680837"/>
                    <a:gd name="connsiteX957" fmla="*/ 1217507 w 6423007"/>
                    <a:gd name="connsiteY957" fmla="*/ 2766850 h 6680837"/>
                    <a:gd name="connsiteX958" fmla="*/ 1225647 w 6423007"/>
                    <a:gd name="connsiteY958" fmla="*/ 2780814 h 6680837"/>
                    <a:gd name="connsiteX959" fmla="*/ 1216065 w 6423007"/>
                    <a:gd name="connsiteY959" fmla="*/ 2787219 h 6680837"/>
                    <a:gd name="connsiteX960" fmla="*/ 1208313 w 6423007"/>
                    <a:gd name="connsiteY960" fmla="*/ 2772165 h 6680837"/>
                    <a:gd name="connsiteX961" fmla="*/ 1211699 w 6423007"/>
                    <a:gd name="connsiteY961" fmla="*/ 2766772 h 6680837"/>
                    <a:gd name="connsiteX962" fmla="*/ 3765461 w 6423007"/>
                    <a:gd name="connsiteY962" fmla="*/ 2756437 h 6680837"/>
                    <a:gd name="connsiteX963" fmla="*/ 3780531 w 6423007"/>
                    <a:gd name="connsiteY963" fmla="*/ 2787755 h 6680837"/>
                    <a:gd name="connsiteX964" fmla="*/ 3748619 w 6423007"/>
                    <a:gd name="connsiteY964" fmla="*/ 2803586 h 6680837"/>
                    <a:gd name="connsiteX965" fmla="*/ 3734767 w 6423007"/>
                    <a:gd name="connsiteY965" fmla="*/ 2776594 h 6680837"/>
                    <a:gd name="connsiteX966" fmla="*/ 3765461 w 6423007"/>
                    <a:gd name="connsiteY966" fmla="*/ 2756437 h 6680837"/>
                    <a:gd name="connsiteX967" fmla="*/ 1419945 w 6423007"/>
                    <a:gd name="connsiteY967" fmla="*/ 2654156 h 6680837"/>
                    <a:gd name="connsiteX968" fmla="*/ 1453637 w 6423007"/>
                    <a:gd name="connsiteY968" fmla="*/ 2669553 h 6680837"/>
                    <a:gd name="connsiteX969" fmla="*/ 1458037 w 6423007"/>
                    <a:gd name="connsiteY969" fmla="*/ 2686494 h 6680837"/>
                    <a:gd name="connsiteX970" fmla="*/ 1444363 w 6423007"/>
                    <a:gd name="connsiteY970" fmla="*/ 2691857 h 6680837"/>
                    <a:gd name="connsiteX971" fmla="*/ 1411701 w 6423007"/>
                    <a:gd name="connsiteY971" fmla="*/ 2682271 h 6680837"/>
                    <a:gd name="connsiteX972" fmla="*/ 1381513 w 6423007"/>
                    <a:gd name="connsiteY972" fmla="*/ 2663003 h 6680837"/>
                    <a:gd name="connsiteX973" fmla="*/ 1419945 w 6423007"/>
                    <a:gd name="connsiteY973" fmla="*/ 2654156 h 6680837"/>
                    <a:gd name="connsiteX974" fmla="*/ 1498637 w 6423007"/>
                    <a:gd name="connsiteY974" fmla="*/ 2642032 h 6680837"/>
                    <a:gd name="connsiteX975" fmla="*/ 1509711 w 6423007"/>
                    <a:gd name="connsiteY975" fmla="*/ 2642576 h 6680837"/>
                    <a:gd name="connsiteX976" fmla="*/ 1518299 w 6423007"/>
                    <a:gd name="connsiteY976" fmla="*/ 2664993 h 6680837"/>
                    <a:gd name="connsiteX977" fmla="*/ 1489423 w 6423007"/>
                    <a:gd name="connsiteY977" fmla="*/ 2685083 h 6680837"/>
                    <a:gd name="connsiteX978" fmla="*/ 1481529 w 6423007"/>
                    <a:gd name="connsiteY978" fmla="*/ 2664296 h 6680837"/>
                    <a:gd name="connsiteX979" fmla="*/ 1498637 w 6423007"/>
                    <a:gd name="connsiteY979" fmla="*/ 2642032 h 6680837"/>
                    <a:gd name="connsiteX980" fmla="*/ 4413781 w 6423007"/>
                    <a:gd name="connsiteY980" fmla="*/ 2607494 h 6680837"/>
                    <a:gd name="connsiteX981" fmla="*/ 4422935 w 6423007"/>
                    <a:gd name="connsiteY981" fmla="*/ 2622699 h 6680837"/>
                    <a:gd name="connsiteX982" fmla="*/ 4407965 w 6423007"/>
                    <a:gd name="connsiteY982" fmla="*/ 2631940 h 6680837"/>
                    <a:gd name="connsiteX983" fmla="*/ 4397935 w 6423007"/>
                    <a:gd name="connsiteY983" fmla="*/ 2615096 h 6680837"/>
                    <a:gd name="connsiteX984" fmla="*/ 4413781 w 6423007"/>
                    <a:gd name="connsiteY984" fmla="*/ 2607494 h 6680837"/>
                    <a:gd name="connsiteX985" fmla="*/ 1334263 w 6423007"/>
                    <a:gd name="connsiteY985" fmla="*/ 2526361 h 6680837"/>
                    <a:gd name="connsiteX986" fmla="*/ 1343761 w 6423007"/>
                    <a:gd name="connsiteY986" fmla="*/ 2529932 h 6680837"/>
                    <a:gd name="connsiteX987" fmla="*/ 1354417 w 6423007"/>
                    <a:gd name="connsiteY987" fmla="*/ 2556655 h 6680837"/>
                    <a:gd name="connsiteX988" fmla="*/ 1324403 w 6423007"/>
                    <a:gd name="connsiteY988" fmla="*/ 2584129 h 6680837"/>
                    <a:gd name="connsiteX989" fmla="*/ 1316201 w 6423007"/>
                    <a:gd name="connsiteY989" fmla="*/ 2543004 h 6680837"/>
                    <a:gd name="connsiteX990" fmla="*/ 1334263 w 6423007"/>
                    <a:gd name="connsiteY990" fmla="*/ 2526361 h 6680837"/>
                    <a:gd name="connsiteX991" fmla="*/ 3470581 w 6423007"/>
                    <a:gd name="connsiteY991" fmla="*/ 2517081 h 6680837"/>
                    <a:gd name="connsiteX992" fmla="*/ 3483239 w 6423007"/>
                    <a:gd name="connsiteY992" fmla="*/ 2541956 h 6680837"/>
                    <a:gd name="connsiteX993" fmla="*/ 3454245 w 6423007"/>
                    <a:gd name="connsiteY993" fmla="*/ 2562812 h 6680837"/>
                    <a:gd name="connsiteX994" fmla="*/ 3438529 w 6423007"/>
                    <a:gd name="connsiteY994" fmla="*/ 2531415 h 6680837"/>
                    <a:gd name="connsiteX995" fmla="*/ 3470581 w 6423007"/>
                    <a:gd name="connsiteY995" fmla="*/ 2517081 h 6680837"/>
                    <a:gd name="connsiteX996" fmla="*/ 4363493 w 6423007"/>
                    <a:gd name="connsiteY996" fmla="*/ 2424723 h 6680837"/>
                    <a:gd name="connsiteX997" fmla="*/ 4378021 w 6423007"/>
                    <a:gd name="connsiteY997" fmla="*/ 2438510 h 6680837"/>
                    <a:gd name="connsiteX998" fmla="*/ 4361869 w 6423007"/>
                    <a:gd name="connsiteY998" fmla="*/ 2443797 h 6680837"/>
                    <a:gd name="connsiteX999" fmla="*/ 4351949 w 6423007"/>
                    <a:gd name="connsiteY999" fmla="*/ 2440254 h 6680837"/>
                    <a:gd name="connsiteX1000" fmla="*/ 4346953 w 6423007"/>
                    <a:gd name="connsiteY1000" fmla="*/ 2431099 h 6680837"/>
                    <a:gd name="connsiteX1001" fmla="*/ 4363493 w 6423007"/>
                    <a:gd name="connsiteY1001" fmla="*/ 2424723 h 6680837"/>
                    <a:gd name="connsiteX1002" fmla="*/ 4460963 w 6423007"/>
                    <a:gd name="connsiteY1002" fmla="*/ 2412225 h 6680837"/>
                    <a:gd name="connsiteX1003" fmla="*/ 4487777 w 6423007"/>
                    <a:gd name="connsiteY1003" fmla="*/ 2431708 h 6680837"/>
                    <a:gd name="connsiteX1004" fmla="*/ 4503997 w 6423007"/>
                    <a:gd name="connsiteY1004" fmla="*/ 2510545 h 6680837"/>
                    <a:gd name="connsiteX1005" fmla="*/ 4494779 w 6423007"/>
                    <a:gd name="connsiteY1005" fmla="*/ 2518991 h 6680837"/>
                    <a:gd name="connsiteX1006" fmla="*/ 4485311 w 6423007"/>
                    <a:gd name="connsiteY1006" fmla="*/ 2511696 h 6680837"/>
                    <a:gd name="connsiteX1007" fmla="*/ 4454383 w 6423007"/>
                    <a:gd name="connsiteY1007" fmla="*/ 2484997 h 6680837"/>
                    <a:gd name="connsiteX1008" fmla="*/ 4441631 w 6423007"/>
                    <a:gd name="connsiteY1008" fmla="*/ 2431285 h 6680837"/>
                    <a:gd name="connsiteX1009" fmla="*/ 4447261 w 6423007"/>
                    <a:gd name="connsiteY1009" fmla="*/ 2417236 h 6680837"/>
                    <a:gd name="connsiteX1010" fmla="*/ 4460963 w 6423007"/>
                    <a:gd name="connsiteY1010" fmla="*/ 2412225 h 6680837"/>
                    <a:gd name="connsiteX1011" fmla="*/ 5627755 w 6423007"/>
                    <a:gd name="connsiteY1011" fmla="*/ 2385690 h 6680837"/>
                    <a:gd name="connsiteX1012" fmla="*/ 5660557 w 6423007"/>
                    <a:gd name="connsiteY1012" fmla="*/ 2401369 h 6680837"/>
                    <a:gd name="connsiteX1013" fmla="*/ 5691525 w 6423007"/>
                    <a:gd name="connsiteY1013" fmla="*/ 2429599 h 6680837"/>
                    <a:gd name="connsiteX1014" fmla="*/ 5686873 w 6423007"/>
                    <a:gd name="connsiteY1014" fmla="*/ 2483405 h 6680837"/>
                    <a:gd name="connsiteX1015" fmla="*/ 5666005 w 6423007"/>
                    <a:gd name="connsiteY1015" fmla="*/ 2501045 h 6680837"/>
                    <a:gd name="connsiteX1016" fmla="*/ 5690235 w 6423007"/>
                    <a:gd name="connsiteY1016" fmla="*/ 2492530 h 6680837"/>
                    <a:gd name="connsiteX1017" fmla="*/ 5713127 w 6423007"/>
                    <a:gd name="connsiteY1017" fmla="*/ 2491463 h 6680837"/>
                    <a:gd name="connsiteX1018" fmla="*/ 5709201 w 6423007"/>
                    <a:gd name="connsiteY1018" fmla="*/ 2509870 h 6680837"/>
                    <a:gd name="connsiteX1019" fmla="*/ 5706015 w 6423007"/>
                    <a:gd name="connsiteY1019" fmla="*/ 2511374 h 6680837"/>
                    <a:gd name="connsiteX1020" fmla="*/ 5703999 w 6423007"/>
                    <a:gd name="connsiteY1020" fmla="*/ 2609703 h 6680837"/>
                    <a:gd name="connsiteX1021" fmla="*/ 5707119 w 6423007"/>
                    <a:gd name="connsiteY1021" fmla="*/ 2630628 h 6680837"/>
                    <a:gd name="connsiteX1022" fmla="*/ 5710995 w 6423007"/>
                    <a:gd name="connsiteY1022" fmla="*/ 2653142 h 6680837"/>
                    <a:gd name="connsiteX1023" fmla="*/ 5732875 w 6423007"/>
                    <a:gd name="connsiteY1023" fmla="*/ 2643789 h 6680837"/>
                    <a:gd name="connsiteX1024" fmla="*/ 5755255 w 6423007"/>
                    <a:gd name="connsiteY1024" fmla="*/ 2629332 h 6680837"/>
                    <a:gd name="connsiteX1025" fmla="*/ 5771247 w 6423007"/>
                    <a:gd name="connsiteY1025" fmla="*/ 2599386 h 6680837"/>
                    <a:gd name="connsiteX1026" fmla="*/ 5787241 w 6423007"/>
                    <a:gd name="connsiteY1026" fmla="*/ 2569441 h 6680837"/>
                    <a:gd name="connsiteX1027" fmla="*/ 5820095 w 6423007"/>
                    <a:gd name="connsiteY1027" fmla="*/ 2544197 h 6680837"/>
                    <a:gd name="connsiteX1028" fmla="*/ 5839575 w 6423007"/>
                    <a:gd name="connsiteY1028" fmla="*/ 2574928 h 6680837"/>
                    <a:gd name="connsiteX1029" fmla="*/ 5860405 w 6423007"/>
                    <a:gd name="connsiteY1029" fmla="*/ 2616705 h 6680837"/>
                    <a:gd name="connsiteX1030" fmla="*/ 5871681 w 6423007"/>
                    <a:gd name="connsiteY1030" fmla="*/ 2662994 h 6680837"/>
                    <a:gd name="connsiteX1031" fmla="*/ 5876677 w 6423007"/>
                    <a:gd name="connsiteY1031" fmla="*/ 2680994 h 6680837"/>
                    <a:gd name="connsiteX1032" fmla="*/ 5875207 w 6423007"/>
                    <a:gd name="connsiteY1032" fmla="*/ 2661414 h 6680837"/>
                    <a:gd name="connsiteX1033" fmla="*/ 5888909 w 6423007"/>
                    <a:gd name="connsiteY1033" fmla="*/ 2717446 h 6680837"/>
                    <a:gd name="connsiteX1034" fmla="*/ 5883177 w 6423007"/>
                    <a:gd name="connsiteY1034" fmla="*/ 2704415 h 6680837"/>
                    <a:gd name="connsiteX1035" fmla="*/ 5886735 w 6423007"/>
                    <a:gd name="connsiteY1035" fmla="*/ 2717236 h 6680837"/>
                    <a:gd name="connsiteX1036" fmla="*/ 5923423 w 6423007"/>
                    <a:gd name="connsiteY1036" fmla="*/ 2870331 h 6680837"/>
                    <a:gd name="connsiteX1037" fmla="*/ 5923943 w 6423007"/>
                    <a:gd name="connsiteY1037" fmla="*/ 2873770 h 6680837"/>
                    <a:gd name="connsiteX1038" fmla="*/ 5924167 w 6423007"/>
                    <a:gd name="connsiteY1038" fmla="*/ 2873232 h 6680837"/>
                    <a:gd name="connsiteX1039" fmla="*/ 5958873 w 6423007"/>
                    <a:gd name="connsiteY1039" fmla="*/ 2868407 h 6680837"/>
                    <a:gd name="connsiteX1040" fmla="*/ 6037893 w 6423007"/>
                    <a:gd name="connsiteY1040" fmla="*/ 2798610 h 6680837"/>
                    <a:gd name="connsiteX1041" fmla="*/ 6070575 w 6423007"/>
                    <a:gd name="connsiteY1041" fmla="*/ 2744052 h 6680837"/>
                    <a:gd name="connsiteX1042" fmla="*/ 6049297 w 6423007"/>
                    <a:gd name="connsiteY1042" fmla="*/ 2711284 h 6680837"/>
                    <a:gd name="connsiteX1043" fmla="*/ 6046651 w 6423007"/>
                    <a:gd name="connsiteY1043" fmla="*/ 2689144 h 6680837"/>
                    <a:gd name="connsiteX1044" fmla="*/ 6110245 w 6423007"/>
                    <a:gd name="connsiteY1044" fmla="*/ 2588668 h 6680837"/>
                    <a:gd name="connsiteX1045" fmla="*/ 6124577 w 6423007"/>
                    <a:gd name="connsiteY1045" fmla="*/ 2563321 h 6680837"/>
                    <a:gd name="connsiteX1046" fmla="*/ 6118113 w 6423007"/>
                    <a:gd name="connsiteY1046" fmla="*/ 2518623 h 6680837"/>
                    <a:gd name="connsiteX1047" fmla="*/ 6099751 w 6423007"/>
                    <a:gd name="connsiteY1047" fmla="*/ 2496169 h 6680837"/>
                    <a:gd name="connsiteX1048" fmla="*/ 6089421 w 6423007"/>
                    <a:gd name="connsiteY1048" fmla="*/ 2465987 h 6680837"/>
                    <a:gd name="connsiteX1049" fmla="*/ 6126289 w 6423007"/>
                    <a:gd name="connsiteY1049" fmla="*/ 2469883 h 6680837"/>
                    <a:gd name="connsiteX1050" fmla="*/ 6169909 w 6423007"/>
                    <a:gd name="connsiteY1050" fmla="*/ 2488114 h 6680837"/>
                    <a:gd name="connsiteX1051" fmla="*/ 6184635 w 6423007"/>
                    <a:gd name="connsiteY1051" fmla="*/ 2480126 h 6680837"/>
                    <a:gd name="connsiteX1052" fmla="*/ 6396461 w 6423007"/>
                    <a:gd name="connsiteY1052" fmla="*/ 2640565 h 6680837"/>
                    <a:gd name="connsiteX1053" fmla="*/ 6405431 w 6423007"/>
                    <a:gd name="connsiteY1053" fmla="*/ 2748416 h 6680837"/>
                    <a:gd name="connsiteX1054" fmla="*/ 6343669 w 6423007"/>
                    <a:gd name="connsiteY1054" fmla="*/ 2854844 h 6680837"/>
                    <a:gd name="connsiteX1055" fmla="*/ 6321849 w 6423007"/>
                    <a:gd name="connsiteY1055" fmla="*/ 2915932 h 6680837"/>
                    <a:gd name="connsiteX1056" fmla="*/ 6294509 w 6423007"/>
                    <a:gd name="connsiteY1056" fmla="*/ 2977697 h 6680837"/>
                    <a:gd name="connsiteX1057" fmla="*/ 6202723 w 6423007"/>
                    <a:gd name="connsiteY1057" fmla="*/ 3090622 h 6680837"/>
                    <a:gd name="connsiteX1058" fmla="*/ 6140857 w 6423007"/>
                    <a:gd name="connsiteY1058" fmla="*/ 3149326 h 6680837"/>
                    <a:gd name="connsiteX1059" fmla="*/ 6014735 w 6423007"/>
                    <a:gd name="connsiteY1059" fmla="*/ 3302972 h 6680837"/>
                    <a:gd name="connsiteX1060" fmla="*/ 5998331 w 6423007"/>
                    <a:gd name="connsiteY1060" fmla="*/ 3315657 h 6680837"/>
                    <a:gd name="connsiteX1061" fmla="*/ 5948173 w 6423007"/>
                    <a:gd name="connsiteY1061" fmla="*/ 3308339 h 6680837"/>
                    <a:gd name="connsiteX1062" fmla="*/ 5888327 w 6423007"/>
                    <a:gd name="connsiteY1062" fmla="*/ 3294911 h 6680837"/>
                    <a:gd name="connsiteX1063" fmla="*/ 5881813 w 6423007"/>
                    <a:gd name="connsiteY1063" fmla="*/ 3287286 h 6680837"/>
                    <a:gd name="connsiteX1064" fmla="*/ 5883911 w 6423007"/>
                    <a:gd name="connsiteY1064" fmla="*/ 3281412 h 6680837"/>
                    <a:gd name="connsiteX1065" fmla="*/ 5890493 w 6423007"/>
                    <a:gd name="connsiteY1065" fmla="*/ 3277129 h 6680837"/>
                    <a:gd name="connsiteX1066" fmla="*/ 5883923 w 6423007"/>
                    <a:gd name="connsiteY1066" fmla="*/ 3277513 h 6680837"/>
                    <a:gd name="connsiteX1067" fmla="*/ 5821627 w 6423007"/>
                    <a:gd name="connsiteY1067" fmla="*/ 3296203 h 6680837"/>
                    <a:gd name="connsiteX1068" fmla="*/ 5818561 w 6423007"/>
                    <a:gd name="connsiteY1068" fmla="*/ 3300141 h 6680837"/>
                    <a:gd name="connsiteX1069" fmla="*/ 5821951 w 6423007"/>
                    <a:gd name="connsiteY1069" fmla="*/ 3296903 h 6680837"/>
                    <a:gd name="connsiteX1070" fmla="*/ 5780073 w 6423007"/>
                    <a:gd name="connsiteY1070" fmla="*/ 3327651 h 6680837"/>
                    <a:gd name="connsiteX1071" fmla="*/ 5760975 w 6423007"/>
                    <a:gd name="connsiteY1071" fmla="*/ 3311994 h 6680837"/>
                    <a:gd name="connsiteX1072" fmla="*/ 5711437 w 6423007"/>
                    <a:gd name="connsiteY1072" fmla="*/ 3250601 h 6680837"/>
                    <a:gd name="connsiteX1073" fmla="*/ 5711909 w 6423007"/>
                    <a:gd name="connsiteY1073" fmla="*/ 3251033 h 6680837"/>
                    <a:gd name="connsiteX1074" fmla="*/ 5710977 w 6423007"/>
                    <a:gd name="connsiteY1074" fmla="*/ 3250077 h 6680837"/>
                    <a:gd name="connsiteX1075" fmla="*/ 5664213 w 6423007"/>
                    <a:gd name="connsiteY1075" fmla="*/ 3184509 h 6680837"/>
                    <a:gd name="connsiteX1076" fmla="*/ 5671831 w 6423007"/>
                    <a:gd name="connsiteY1076" fmla="*/ 3063087 h 6680837"/>
                    <a:gd name="connsiteX1077" fmla="*/ 5662213 w 6423007"/>
                    <a:gd name="connsiteY1077" fmla="*/ 2993619 h 6680837"/>
                    <a:gd name="connsiteX1078" fmla="*/ 5677757 w 6423007"/>
                    <a:gd name="connsiteY1078" fmla="*/ 2927855 h 6680837"/>
                    <a:gd name="connsiteX1079" fmla="*/ 5780449 w 6423007"/>
                    <a:gd name="connsiteY1079" fmla="*/ 2881333 h 6680837"/>
                    <a:gd name="connsiteX1080" fmla="*/ 5807481 w 6423007"/>
                    <a:gd name="connsiteY1080" fmla="*/ 2813070 h 6680837"/>
                    <a:gd name="connsiteX1081" fmla="*/ 5793199 w 6423007"/>
                    <a:gd name="connsiteY1081" fmla="*/ 2778913 h 6680837"/>
                    <a:gd name="connsiteX1082" fmla="*/ 5780603 w 6423007"/>
                    <a:gd name="connsiteY1082" fmla="*/ 2758566 h 6680837"/>
                    <a:gd name="connsiteX1083" fmla="*/ 5658743 w 6423007"/>
                    <a:gd name="connsiteY1083" fmla="*/ 2643723 h 6680837"/>
                    <a:gd name="connsiteX1084" fmla="*/ 5620375 w 6423007"/>
                    <a:gd name="connsiteY1084" fmla="*/ 2591720 h 6680837"/>
                    <a:gd name="connsiteX1085" fmla="*/ 5600995 w 6423007"/>
                    <a:gd name="connsiteY1085" fmla="*/ 2479144 h 6680837"/>
                    <a:gd name="connsiteX1086" fmla="*/ 5598887 w 6423007"/>
                    <a:gd name="connsiteY1086" fmla="*/ 2466505 h 6680837"/>
                    <a:gd name="connsiteX1087" fmla="*/ 5587339 w 6423007"/>
                    <a:gd name="connsiteY1087" fmla="*/ 2416817 h 6680837"/>
                    <a:gd name="connsiteX1088" fmla="*/ 5627755 w 6423007"/>
                    <a:gd name="connsiteY1088" fmla="*/ 2385690 h 6680837"/>
                    <a:gd name="connsiteX1089" fmla="*/ 4199025 w 6423007"/>
                    <a:gd name="connsiteY1089" fmla="*/ 2383610 h 6680837"/>
                    <a:gd name="connsiteX1090" fmla="*/ 4213655 w 6423007"/>
                    <a:gd name="connsiteY1090" fmla="*/ 2417332 h 6680837"/>
                    <a:gd name="connsiteX1091" fmla="*/ 4186131 w 6423007"/>
                    <a:gd name="connsiteY1091" fmla="*/ 2434642 h 6680837"/>
                    <a:gd name="connsiteX1092" fmla="*/ 4176127 w 6423007"/>
                    <a:gd name="connsiteY1092" fmla="*/ 2406642 h 6680837"/>
                    <a:gd name="connsiteX1093" fmla="*/ 4199025 w 6423007"/>
                    <a:gd name="connsiteY1093" fmla="*/ 2383610 h 6680837"/>
                    <a:gd name="connsiteX1094" fmla="*/ 4331715 w 6423007"/>
                    <a:gd name="connsiteY1094" fmla="*/ 2378348 h 6680837"/>
                    <a:gd name="connsiteX1095" fmla="*/ 4342471 w 6423007"/>
                    <a:gd name="connsiteY1095" fmla="*/ 2399209 h 6680837"/>
                    <a:gd name="connsiteX1096" fmla="*/ 4332323 w 6423007"/>
                    <a:gd name="connsiteY1096" fmla="*/ 2404094 h 6680837"/>
                    <a:gd name="connsiteX1097" fmla="*/ 4318313 w 6423007"/>
                    <a:gd name="connsiteY1097" fmla="*/ 2384502 h 6680837"/>
                    <a:gd name="connsiteX1098" fmla="*/ 4331715 w 6423007"/>
                    <a:gd name="connsiteY1098" fmla="*/ 2378348 h 6680837"/>
                    <a:gd name="connsiteX1099" fmla="*/ 1560197 w 6423007"/>
                    <a:gd name="connsiteY1099" fmla="*/ 2311754 h 6680837"/>
                    <a:gd name="connsiteX1100" fmla="*/ 1567599 w 6423007"/>
                    <a:gd name="connsiteY1100" fmla="*/ 2334164 h 6680837"/>
                    <a:gd name="connsiteX1101" fmla="*/ 1548093 w 6423007"/>
                    <a:gd name="connsiteY1101" fmla="*/ 2345643 h 6680837"/>
                    <a:gd name="connsiteX1102" fmla="*/ 1539033 w 6423007"/>
                    <a:gd name="connsiteY1102" fmla="*/ 2323960 h 6680837"/>
                    <a:gd name="connsiteX1103" fmla="*/ 1560197 w 6423007"/>
                    <a:gd name="connsiteY1103" fmla="*/ 2311754 h 6680837"/>
                    <a:gd name="connsiteX1104" fmla="*/ 1694375 w 6423007"/>
                    <a:gd name="connsiteY1104" fmla="*/ 2272176 h 6680837"/>
                    <a:gd name="connsiteX1105" fmla="*/ 1702377 w 6423007"/>
                    <a:gd name="connsiteY1105" fmla="*/ 2278300 h 6680837"/>
                    <a:gd name="connsiteX1106" fmla="*/ 1704477 w 6423007"/>
                    <a:gd name="connsiteY1106" fmla="*/ 2320854 h 6680837"/>
                    <a:gd name="connsiteX1107" fmla="*/ 1648101 w 6423007"/>
                    <a:gd name="connsiteY1107" fmla="*/ 2333376 h 6680837"/>
                    <a:gd name="connsiteX1108" fmla="*/ 1639725 w 6423007"/>
                    <a:gd name="connsiteY1108" fmla="*/ 2325158 h 6680837"/>
                    <a:gd name="connsiteX1109" fmla="*/ 1645693 w 6423007"/>
                    <a:gd name="connsiteY1109" fmla="*/ 2310308 h 6680837"/>
                    <a:gd name="connsiteX1110" fmla="*/ 1671859 w 6423007"/>
                    <a:gd name="connsiteY1110" fmla="*/ 2281769 h 6680837"/>
                    <a:gd name="connsiteX1111" fmla="*/ 1694375 w 6423007"/>
                    <a:gd name="connsiteY1111" fmla="*/ 2272176 h 6680837"/>
                    <a:gd name="connsiteX1112" fmla="*/ 1887611 w 6423007"/>
                    <a:gd name="connsiteY1112" fmla="*/ 2119560 h 6680837"/>
                    <a:gd name="connsiteX1113" fmla="*/ 1909511 w 6423007"/>
                    <a:gd name="connsiteY1113" fmla="*/ 2125322 h 6680837"/>
                    <a:gd name="connsiteX1114" fmla="*/ 1931181 w 6423007"/>
                    <a:gd name="connsiteY1114" fmla="*/ 2127841 h 6680837"/>
                    <a:gd name="connsiteX1115" fmla="*/ 1975797 w 6423007"/>
                    <a:gd name="connsiteY1115" fmla="*/ 2151609 h 6680837"/>
                    <a:gd name="connsiteX1116" fmla="*/ 1979813 w 6423007"/>
                    <a:gd name="connsiteY1116" fmla="*/ 2196115 h 6680837"/>
                    <a:gd name="connsiteX1117" fmla="*/ 1864509 w 6423007"/>
                    <a:gd name="connsiteY1117" fmla="*/ 2247600 h 6680837"/>
                    <a:gd name="connsiteX1118" fmla="*/ 1773157 w 6423007"/>
                    <a:gd name="connsiteY1118" fmla="*/ 2258042 h 6680837"/>
                    <a:gd name="connsiteX1119" fmla="*/ 1758189 w 6423007"/>
                    <a:gd name="connsiteY1119" fmla="*/ 2259059 h 6680837"/>
                    <a:gd name="connsiteX1120" fmla="*/ 1746013 w 6423007"/>
                    <a:gd name="connsiteY1120" fmla="*/ 2252262 h 6680837"/>
                    <a:gd name="connsiteX1121" fmla="*/ 1751515 w 6423007"/>
                    <a:gd name="connsiteY1121" fmla="*/ 2229428 h 6680837"/>
                    <a:gd name="connsiteX1122" fmla="*/ 1759307 w 6423007"/>
                    <a:gd name="connsiteY1122" fmla="*/ 2211328 h 6680837"/>
                    <a:gd name="connsiteX1123" fmla="*/ 1755853 w 6423007"/>
                    <a:gd name="connsiteY1123" fmla="*/ 2189579 h 6680837"/>
                    <a:gd name="connsiteX1124" fmla="*/ 1797101 w 6423007"/>
                    <a:gd name="connsiteY1124" fmla="*/ 2168704 h 6680837"/>
                    <a:gd name="connsiteX1125" fmla="*/ 1837285 w 6423007"/>
                    <a:gd name="connsiteY1125" fmla="*/ 2149122 h 6680837"/>
                    <a:gd name="connsiteX1126" fmla="*/ 1887611 w 6423007"/>
                    <a:gd name="connsiteY1126" fmla="*/ 2119560 h 6680837"/>
                    <a:gd name="connsiteX1127" fmla="*/ 500894 w 6423007"/>
                    <a:gd name="connsiteY1127" fmla="*/ 2050872 h 6680837"/>
                    <a:gd name="connsiteX1128" fmla="*/ 533460 w 6423007"/>
                    <a:gd name="connsiteY1128" fmla="*/ 2057214 h 6680837"/>
                    <a:gd name="connsiteX1129" fmla="*/ 554941 w 6423007"/>
                    <a:gd name="connsiteY1129" fmla="*/ 2100598 h 6680837"/>
                    <a:gd name="connsiteX1130" fmla="*/ 555206 w 6423007"/>
                    <a:gd name="connsiteY1130" fmla="*/ 2232955 h 6680837"/>
                    <a:gd name="connsiteX1131" fmla="*/ 596835 w 6423007"/>
                    <a:gd name="connsiteY1131" fmla="*/ 2308665 h 6680837"/>
                    <a:gd name="connsiteX1132" fmla="*/ 636758 w 6423007"/>
                    <a:gd name="connsiteY1132" fmla="*/ 2444606 h 6680837"/>
                    <a:gd name="connsiteX1133" fmla="*/ 637253 w 6423007"/>
                    <a:gd name="connsiteY1133" fmla="*/ 2458009 h 6680837"/>
                    <a:gd name="connsiteX1134" fmla="*/ 652087 w 6423007"/>
                    <a:gd name="connsiteY1134" fmla="*/ 2571762 h 6680837"/>
                    <a:gd name="connsiteX1135" fmla="*/ 561847 w 6423007"/>
                    <a:gd name="connsiteY1135" fmla="*/ 2813312 h 6680837"/>
                    <a:gd name="connsiteX1136" fmla="*/ 536300 w 6423007"/>
                    <a:gd name="connsiteY1136" fmla="*/ 2866351 h 6680837"/>
                    <a:gd name="connsiteX1137" fmla="*/ 519795 w 6423007"/>
                    <a:gd name="connsiteY1137" fmla="*/ 3064139 h 6680837"/>
                    <a:gd name="connsiteX1138" fmla="*/ 503597 w 6423007"/>
                    <a:gd name="connsiteY1138" fmla="*/ 3320233 h 6680837"/>
                    <a:gd name="connsiteX1139" fmla="*/ 458024 w 6423007"/>
                    <a:gd name="connsiteY1139" fmla="*/ 3425636 h 6680837"/>
                    <a:gd name="connsiteX1140" fmla="*/ 449397 w 6423007"/>
                    <a:gd name="connsiteY1140" fmla="*/ 3442394 h 6680837"/>
                    <a:gd name="connsiteX1141" fmla="*/ 329144 w 6423007"/>
                    <a:gd name="connsiteY1141" fmla="*/ 3634867 h 6680837"/>
                    <a:gd name="connsiteX1142" fmla="*/ 304565 w 6423007"/>
                    <a:gd name="connsiteY1142" fmla="*/ 3751738 h 6680837"/>
                    <a:gd name="connsiteX1143" fmla="*/ 301005 w 6423007"/>
                    <a:gd name="connsiteY1143" fmla="*/ 3843049 h 6680837"/>
                    <a:gd name="connsiteX1144" fmla="*/ 261489 w 6423007"/>
                    <a:gd name="connsiteY1144" fmla="*/ 3887130 h 6680837"/>
                    <a:gd name="connsiteX1145" fmla="*/ 237550 w 6423007"/>
                    <a:gd name="connsiteY1145" fmla="*/ 3902386 h 6680837"/>
                    <a:gd name="connsiteX1146" fmla="*/ 253099 w 6423007"/>
                    <a:gd name="connsiteY1146" fmla="*/ 3929103 h 6680837"/>
                    <a:gd name="connsiteX1147" fmla="*/ 297422 w 6423007"/>
                    <a:gd name="connsiteY1147" fmla="*/ 3971387 h 6680837"/>
                    <a:gd name="connsiteX1148" fmla="*/ 305526 w 6423007"/>
                    <a:gd name="connsiteY1148" fmla="*/ 3996766 h 6680837"/>
                    <a:gd name="connsiteX1149" fmla="*/ 273310 w 6423007"/>
                    <a:gd name="connsiteY1149" fmla="*/ 4157200 h 6680837"/>
                    <a:gd name="connsiteX1150" fmla="*/ 265942 w 6423007"/>
                    <a:gd name="connsiteY1150" fmla="*/ 4170439 h 6680837"/>
                    <a:gd name="connsiteX1151" fmla="*/ 261923 w 6423007"/>
                    <a:gd name="connsiteY1151" fmla="*/ 4174294 h 6680837"/>
                    <a:gd name="connsiteX1152" fmla="*/ 250990 w 6423007"/>
                    <a:gd name="connsiteY1152" fmla="*/ 4175786 h 6680837"/>
                    <a:gd name="connsiteX1153" fmla="*/ 267293 w 6423007"/>
                    <a:gd name="connsiteY1153" fmla="*/ 4176817 h 6680837"/>
                    <a:gd name="connsiteX1154" fmla="*/ 218504 w 6423007"/>
                    <a:gd name="connsiteY1154" fmla="*/ 4294762 h 6680837"/>
                    <a:gd name="connsiteX1155" fmla="*/ 194021 w 6423007"/>
                    <a:gd name="connsiteY1155" fmla="*/ 4318559 h 6680837"/>
                    <a:gd name="connsiteX1156" fmla="*/ 150227 w 6423007"/>
                    <a:gd name="connsiteY1156" fmla="*/ 4198783 h 6680837"/>
                    <a:gd name="connsiteX1157" fmla="*/ 155837 w 6423007"/>
                    <a:gd name="connsiteY1157" fmla="*/ 4196917 h 6680837"/>
                    <a:gd name="connsiteX1158" fmla="*/ 149375 w 6423007"/>
                    <a:gd name="connsiteY1158" fmla="*/ 4193611 h 6680837"/>
                    <a:gd name="connsiteX1159" fmla="*/ 142679 w 6423007"/>
                    <a:gd name="connsiteY1159" fmla="*/ 4183467 h 6680837"/>
                    <a:gd name="connsiteX1160" fmla="*/ 142692 w 6423007"/>
                    <a:gd name="connsiteY1160" fmla="*/ 4183525 h 6680837"/>
                    <a:gd name="connsiteX1161" fmla="*/ 106172 w 6423007"/>
                    <a:gd name="connsiteY1161" fmla="*/ 4031747 h 6680837"/>
                    <a:gd name="connsiteX1162" fmla="*/ 106654 w 6423007"/>
                    <a:gd name="connsiteY1162" fmla="*/ 4033752 h 6680837"/>
                    <a:gd name="connsiteX1163" fmla="*/ 106118 w 6423007"/>
                    <a:gd name="connsiteY1163" fmla="*/ 4030027 h 6680837"/>
                    <a:gd name="connsiteX1164" fmla="*/ 61967 w 6423007"/>
                    <a:gd name="connsiteY1164" fmla="*/ 3817186 h 6680837"/>
                    <a:gd name="connsiteX1165" fmla="*/ 41593 w 6423007"/>
                    <a:gd name="connsiteY1165" fmla="*/ 3741132 h 6680837"/>
                    <a:gd name="connsiteX1166" fmla="*/ 11696 w 6423007"/>
                    <a:gd name="connsiteY1166" fmla="*/ 3469896 h 6680837"/>
                    <a:gd name="connsiteX1167" fmla="*/ 168 w 6423007"/>
                    <a:gd name="connsiteY1167" fmla="*/ 3113961 h 6680837"/>
                    <a:gd name="connsiteX1168" fmla="*/ 14187 w 6423007"/>
                    <a:gd name="connsiteY1168" fmla="*/ 2867670 h 6680837"/>
                    <a:gd name="connsiteX1169" fmla="*/ 47276 w 6423007"/>
                    <a:gd name="connsiteY1169" fmla="*/ 2793519 h 6680837"/>
                    <a:gd name="connsiteX1170" fmla="*/ 49810 w 6423007"/>
                    <a:gd name="connsiteY1170" fmla="*/ 2749454 h 6680837"/>
                    <a:gd name="connsiteX1171" fmla="*/ 49002 w 6423007"/>
                    <a:gd name="connsiteY1171" fmla="*/ 2696261 h 6680837"/>
                    <a:gd name="connsiteX1172" fmla="*/ 225997 w 6423007"/>
                    <a:gd name="connsiteY1172" fmla="*/ 2319049 h 6680837"/>
                    <a:gd name="connsiteX1173" fmla="*/ 249868 w 6423007"/>
                    <a:gd name="connsiteY1173" fmla="*/ 2270702 h 6680837"/>
                    <a:gd name="connsiteX1174" fmla="*/ 296231 w 6423007"/>
                    <a:gd name="connsiteY1174" fmla="*/ 2255520 h 6680837"/>
                    <a:gd name="connsiteX1175" fmla="*/ 322501 w 6423007"/>
                    <a:gd name="connsiteY1175" fmla="*/ 2259612 h 6680837"/>
                    <a:gd name="connsiteX1176" fmla="*/ 399268 w 6423007"/>
                    <a:gd name="connsiteY1176" fmla="*/ 2185191 h 6680837"/>
                    <a:gd name="connsiteX1177" fmla="*/ 476977 w 6423007"/>
                    <a:gd name="connsiteY1177" fmla="*/ 2067459 h 6680837"/>
                    <a:gd name="connsiteX1178" fmla="*/ 500894 w 6423007"/>
                    <a:gd name="connsiteY1178" fmla="*/ 2050872 h 6680837"/>
                    <a:gd name="connsiteX1179" fmla="*/ 4260525 w 6423007"/>
                    <a:gd name="connsiteY1179" fmla="*/ 1965240 h 6680837"/>
                    <a:gd name="connsiteX1180" fmla="*/ 4273607 w 6423007"/>
                    <a:gd name="connsiteY1180" fmla="*/ 1969139 h 6680837"/>
                    <a:gd name="connsiteX1181" fmla="*/ 4305159 w 6423007"/>
                    <a:gd name="connsiteY1181" fmla="*/ 2001451 h 6680837"/>
                    <a:gd name="connsiteX1182" fmla="*/ 4274571 w 6423007"/>
                    <a:gd name="connsiteY1182" fmla="*/ 2004140 h 6680837"/>
                    <a:gd name="connsiteX1183" fmla="*/ 4248993 w 6423007"/>
                    <a:gd name="connsiteY1183" fmla="*/ 1973962 h 6680837"/>
                    <a:gd name="connsiteX1184" fmla="*/ 4260525 w 6423007"/>
                    <a:gd name="connsiteY1184" fmla="*/ 1965240 h 6680837"/>
                    <a:gd name="connsiteX1185" fmla="*/ 2796647 w 6423007"/>
                    <a:gd name="connsiteY1185" fmla="*/ 1924211 h 6680837"/>
                    <a:gd name="connsiteX1186" fmla="*/ 2821653 w 6423007"/>
                    <a:gd name="connsiteY1186" fmla="*/ 1930524 h 6680837"/>
                    <a:gd name="connsiteX1187" fmla="*/ 2837711 w 6423007"/>
                    <a:gd name="connsiteY1187" fmla="*/ 1969005 h 6680837"/>
                    <a:gd name="connsiteX1188" fmla="*/ 2800581 w 6423007"/>
                    <a:gd name="connsiteY1188" fmla="*/ 1981940 h 6680837"/>
                    <a:gd name="connsiteX1189" fmla="*/ 2785025 w 6423007"/>
                    <a:gd name="connsiteY1189" fmla="*/ 1934468 h 6680837"/>
                    <a:gd name="connsiteX1190" fmla="*/ 2796647 w 6423007"/>
                    <a:gd name="connsiteY1190" fmla="*/ 1924211 h 6680837"/>
                    <a:gd name="connsiteX1191" fmla="*/ 3540149 w 6423007"/>
                    <a:gd name="connsiteY1191" fmla="*/ 1913017 h 6680837"/>
                    <a:gd name="connsiteX1192" fmla="*/ 3552555 w 6423007"/>
                    <a:gd name="connsiteY1192" fmla="*/ 1915989 h 6680837"/>
                    <a:gd name="connsiteX1193" fmla="*/ 3561993 w 6423007"/>
                    <a:gd name="connsiteY1193" fmla="*/ 1919360 h 6680837"/>
                    <a:gd name="connsiteX1194" fmla="*/ 3658569 w 6423007"/>
                    <a:gd name="connsiteY1194" fmla="*/ 1935703 h 6680837"/>
                    <a:gd name="connsiteX1195" fmla="*/ 3688469 w 6423007"/>
                    <a:gd name="connsiteY1195" fmla="*/ 1945086 h 6680837"/>
                    <a:gd name="connsiteX1196" fmla="*/ 3661169 w 6423007"/>
                    <a:gd name="connsiteY1196" fmla="*/ 1976830 h 6680837"/>
                    <a:gd name="connsiteX1197" fmla="*/ 3569353 w 6423007"/>
                    <a:gd name="connsiteY1197" fmla="*/ 1988121 h 6680837"/>
                    <a:gd name="connsiteX1198" fmla="*/ 3547615 w 6423007"/>
                    <a:gd name="connsiteY1198" fmla="*/ 1959609 h 6680837"/>
                    <a:gd name="connsiteX1199" fmla="*/ 3525203 w 6423007"/>
                    <a:gd name="connsiteY1199" fmla="*/ 1951604 h 6680837"/>
                    <a:gd name="connsiteX1200" fmla="*/ 3524491 w 6423007"/>
                    <a:gd name="connsiteY1200" fmla="*/ 1934979 h 6680837"/>
                    <a:gd name="connsiteX1201" fmla="*/ 3531163 w 6423007"/>
                    <a:gd name="connsiteY1201" fmla="*/ 1920019 h 6680837"/>
                    <a:gd name="connsiteX1202" fmla="*/ 3540149 w 6423007"/>
                    <a:gd name="connsiteY1202" fmla="*/ 1913017 h 6680837"/>
                    <a:gd name="connsiteX1203" fmla="*/ 3062387 w 6423007"/>
                    <a:gd name="connsiteY1203" fmla="*/ 1861597 h 6680837"/>
                    <a:gd name="connsiteX1204" fmla="*/ 3104163 w 6423007"/>
                    <a:gd name="connsiteY1204" fmla="*/ 1876519 h 6680837"/>
                    <a:gd name="connsiteX1205" fmla="*/ 3108145 w 6423007"/>
                    <a:gd name="connsiteY1205" fmla="*/ 1908140 h 6680837"/>
                    <a:gd name="connsiteX1206" fmla="*/ 3094849 w 6423007"/>
                    <a:gd name="connsiteY1206" fmla="*/ 1910613 h 6680837"/>
                    <a:gd name="connsiteX1207" fmla="*/ 3083603 w 6423007"/>
                    <a:gd name="connsiteY1207" fmla="*/ 1902000 h 6680837"/>
                    <a:gd name="connsiteX1208" fmla="*/ 3062387 w 6423007"/>
                    <a:gd name="connsiteY1208" fmla="*/ 1861597 h 6680837"/>
                    <a:gd name="connsiteX1209" fmla="*/ 3673635 w 6423007"/>
                    <a:gd name="connsiteY1209" fmla="*/ 1823754 h 6680837"/>
                    <a:gd name="connsiteX1210" fmla="*/ 3679697 w 6423007"/>
                    <a:gd name="connsiteY1210" fmla="*/ 1824537 h 6680837"/>
                    <a:gd name="connsiteX1211" fmla="*/ 3691903 w 6423007"/>
                    <a:gd name="connsiteY1211" fmla="*/ 1843638 h 6680837"/>
                    <a:gd name="connsiteX1212" fmla="*/ 3681693 w 6423007"/>
                    <a:gd name="connsiteY1212" fmla="*/ 1847362 h 6680837"/>
                    <a:gd name="connsiteX1213" fmla="*/ 3669487 w 6423007"/>
                    <a:gd name="connsiteY1213" fmla="*/ 1828261 h 6680837"/>
                    <a:gd name="connsiteX1214" fmla="*/ 3673635 w 6423007"/>
                    <a:gd name="connsiteY1214" fmla="*/ 1823754 h 6680837"/>
                    <a:gd name="connsiteX1215" fmla="*/ 3035599 w 6423007"/>
                    <a:gd name="connsiteY1215" fmla="*/ 1816365 h 6680837"/>
                    <a:gd name="connsiteX1216" fmla="*/ 3046101 w 6423007"/>
                    <a:gd name="connsiteY1216" fmla="*/ 1834009 h 6680837"/>
                    <a:gd name="connsiteX1217" fmla="*/ 3026797 w 6423007"/>
                    <a:gd name="connsiteY1217" fmla="*/ 1841006 h 6680837"/>
                    <a:gd name="connsiteX1218" fmla="*/ 3018777 w 6423007"/>
                    <a:gd name="connsiteY1218" fmla="*/ 1824249 h 6680837"/>
                    <a:gd name="connsiteX1219" fmla="*/ 3035599 w 6423007"/>
                    <a:gd name="connsiteY1219" fmla="*/ 1816365 h 6680837"/>
                    <a:gd name="connsiteX1220" fmla="*/ 3414665 w 6423007"/>
                    <a:gd name="connsiteY1220" fmla="*/ 1792109 h 6680837"/>
                    <a:gd name="connsiteX1221" fmla="*/ 3421077 w 6423007"/>
                    <a:gd name="connsiteY1221" fmla="*/ 1799289 h 6680837"/>
                    <a:gd name="connsiteX1222" fmla="*/ 3468033 w 6423007"/>
                    <a:gd name="connsiteY1222" fmla="*/ 1825303 h 6680837"/>
                    <a:gd name="connsiteX1223" fmla="*/ 3483539 w 6423007"/>
                    <a:gd name="connsiteY1223" fmla="*/ 1826882 h 6680837"/>
                    <a:gd name="connsiteX1224" fmla="*/ 3485027 w 6423007"/>
                    <a:gd name="connsiteY1224" fmla="*/ 1856460 h 6680837"/>
                    <a:gd name="connsiteX1225" fmla="*/ 3489809 w 6423007"/>
                    <a:gd name="connsiteY1225" fmla="*/ 1903060 h 6680837"/>
                    <a:gd name="connsiteX1226" fmla="*/ 3496599 w 6423007"/>
                    <a:gd name="connsiteY1226" fmla="*/ 1925292 h 6680837"/>
                    <a:gd name="connsiteX1227" fmla="*/ 3479987 w 6423007"/>
                    <a:gd name="connsiteY1227" fmla="*/ 1941804 h 6680837"/>
                    <a:gd name="connsiteX1228" fmla="*/ 3450865 w 6423007"/>
                    <a:gd name="connsiteY1228" fmla="*/ 1944605 h 6680837"/>
                    <a:gd name="connsiteX1229" fmla="*/ 3425663 w 6423007"/>
                    <a:gd name="connsiteY1229" fmla="*/ 1950953 h 6680837"/>
                    <a:gd name="connsiteX1230" fmla="*/ 3427311 w 6423007"/>
                    <a:gd name="connsiteY1230" fmla="*/ 1924309 h 6680837"/>
                    <a:gd name="connsiteX1231" fmla="*/ 3405769 w 6423007"/>
                    <a:gd name="connsiteY1231" fmla="*/ 1879644 h 6680837"/>
                    <a:gd name="connsiteX1232" fmla="*/ 3386299 w 6423007"/>
                    <a:gd name="connsiteY1232" fmla="*/ 1806672 h 6680837"/>
                    <a:gd name="connsiteX1233" fmla="*/ 3414665 w 6423007"/>
                    <a:gd name="connsiteY1233" fmla="*/ 1792109 h 6680837"/>
                    <a:gd name="connsiteX1234" fmla="*/ 3716357 w 6423007"/>
                    <a:gd name="connsiteY1234" fmla="*/ 1785605 h 6680837"/>
                    <a:gd name="connsiteX1235" fmla="*/ 3735039 w 6423007"/>
                    <a:gd name="connsiteY1235" fmla="*/ 1787473 h 6680837"/>
                    <a:gd name="connsiteX1236" fmla="*/ 3749865 w 6423007"/>
                    <a:gd name="connsiteY1236" fmla="*/ 1807871 h 6680837"/>
                    <a:gd name="connsiteX1237" fmla="*/ 3717443 w 6423007"/>
                    <a:gd name="connsiteY1237" fmla="*/ 1825123 h 6680837"/>
                    <a:gd name="connsiteX1238" fmla="*/ 3704791 w 6423007"/>
                    <a:gd name="connsiteY1238" fmla="*/ 1798636 h 6680837"/>
                    <a:gd name="connsiteX1239" fmla="*/ 3716357 w 6423007"/>
                    <a:gd name="connsiteY1239" fmla="*/ 1785605 h 6680837"/>
                    <a:gd name="connsiteX1240" fmla="*/ 2958393 w 6423007"/>
                    <a:gd name="connsiteY1240" fmla="*/ 1777007 h 6680837"/>
                    <a:gd name="connsiteX1241" fmla="*/ 2969303 w 6423007"/>
                    <a:gd name="connsiteY1241" fmla="*/ 1789838 h 6680837"/>
                    <a:gd name="connsiteX1242" fmla="*/ 2976645 w 6423007"/>
                    <a:gd name="connsiteY1242" fmla="*/ 1820540 h 6680837"/>
                    <a:gd name="connsiteX1243" fmla="*/ 2968747 w 6423007"/>
                    <a:gd name="connsiteY1243" fmla="*/ 1818995 h 6680837"/>
                    <a:gd name="connsiteX1244" fmla="*/ 2958393 w 6423007"/>
                    <a:gd name="connsiteY1244" fmla="*/ 1777007 h 6680837"/>
                    <a:gd name="connsiteX1245" fmla="*/ 3244259 w 6423007"/>
                    <a:gd name="connsiteY1245" fmla="*/ 1746061 h 6680837"/>
                    <a:gd name="connsiteX1246" fmla="*/ 3248955 w 6423007"/>
                    <a:gd name="connsiteY1246" fmla="*/ 1756249 h 6680837"/>
                    <a:gd name="connsiteX1247" fmla="*/ 3227547 w 6423007"/>
                    <a:gd name="connsiteY1247" fmla="*/ 1765622 h 6680837"/>
                    <a:gd name="connsiteX1248" fmla="*/ 3222851 w 6423007"/>
                    <a:gd name="connsiteY1248" fmla="*/ 1755434 h 6680837"/>
                    <a:gd name="connsiteX1249" fmla="*/ 3244259 w 6423007"/>
                    <a:gd name="connsiteY1249" fmla="*/ 1746061 h 6680837"/>
                    <a:gd name="connsiteX1250" fmla="*/ 3052109 w 6423007"/>
                    <a:gd name="connsiteY1250" fmla="*/ 1588782 h 6680837"/>
                    <a:gd name="connsiteX1251" fmla="*/ 3055319 w 6423007"/>
                    <a:gd name="connsiteY1251" fmla="*/ 1617498 h 6680837"/>
                    <a:gd name="connsiteX1252" fmla="*/ 3036305 w 6423007"/>
                    <a:gd name="connsiteY1252" fmla="*/ 1633025 h 6680837"/>
                    <a:gd name="connsiteX1253" fmla="*/ 3031069 w 6423007"/>
                    <a:gd name="connsiteY1253" fmla="*/ 1606211 h 6680837"/>
                    <a:gd name="connsiteX1254" fmla="*/ 3052109 w 6423007"/>
                    <a:gd name="connsiteY1254" fmla="*/ 1588782 h 6680837"/>
                    <a:gd name="connsiteX1255" fmla="*/ 2734299 w 6423007"/>
                    <a:gd name="connsiteY1255" fmla="*/ 1438180 h 6680837"/>
                    <a:gd name="connsiteX1256" fmla="*/ 2746273 w 6423007"/>
                    <a:gd name="connsiteY1256" fmla="*/ 1440181 h 6680837"/>
                    <a:gd name="connsiteX1257" fmla="*/ 2754777 w 6423007"/>
                    <a:gd name="connsiteY1257" fmla="*/ 1461424 h 6680837"/>
                    <a:gd name="connsiteX1258" fmla="*/ 2742641 w 6423007"/>
                    <a:gd name="connsiteY1258" fmla="*/ 1467243 h 6680837"/>
                    <a:gd name="connsiteX1259" fmla="*/ 2729715 w 6423007"/>
                    <a:gd name="connsiteY1259" fmla="*/ 1462276 h 6680837"/>
                    <a:gd name="connsiteX1260" fmla="*/ 2724271 w 6423007"/>
                    <a:gd name="connsiteY1260" fmla="*/ 1446327 h 6680837"/>
                    <a:gd name="connsiteX1261" fmla="*/ 2734299 w 6423007"/>
                    <a:gd name="connsiteY1261" fmla="*/ 1438180 h 6680837"/>
                    <a:gd name="connsiteX1262" fmla="*/ 4123969 w 6423007"/>
                    <a:gd name="connsiteY1262" fmla="*/ 1399791 h 6680837"/>
                    <a:gd name="connsiteX1263" fmla="*/ 4075185 w 6423007"/>
                    <a:gd name="connsiteY1263" fmla="*/ 1463287 h 6680837"/>
                    <a:gd name="connsiteX1264" fmla="*/ 4053045 w 6423007"/>
                    <a:gd name="connsiteY1264" fmla="*/ 1464515 h 6680837"/>
                    <a:gd name="connsiteX1265" fmla="*/ 4034999 w 6423007"/>
                    <a:gd name="connsiteY1265" fmla="*/ 1451543 h 6680837"/>
                    <a:gd name="connsiteX1266" fmla="*/ 4029047 w 6423007"/>
                    <a:gd name="connsiteY1266" fmla="*/ 1420704 h 6680837"/>
                    <a:gd name="connsiteX1267" fmla="*/ 4050215 w 6423007"/>
                    <a:gd name="connsiteY1267" fmla="*/ 1430875 h 6680837"/>
                    <a:gd name="connsiteX1268" fmla="*/ 4083619 w 6423007"/>
                    <a:gd name="connsiteY1268" fmla="*/ 1432366 h 6680837"/>
                    <a:gd name="connsiteX1269" fmla="*/ 4123969 w 6423007"/>
                    <a:gd name="connsiteY1269" fmla="*/ 1399791 h 6680837"/>
                    <a:gd name="connsiteX1270" fmla="*/ 2070781 w 6423007"/>
                    <a:gd name="connsiteY1270" fmla="*/ 1340871 h 6680837"/>
                    <a:gd name="connsiteX1271" fmla="*/ 2070699 w 6423007"/>
                    <a:gd name="connsiteY1271" fmla="*/ 1342595 h 6680837"/>
                    <a:gd name="connsiteX1272" fmla="*/ 2079205 w 6423007"/>
                    <a:gd name="connsiteY1272" fmla="*/ 1367782 h 6680837"/>
                    <a:gd name="connsiteX1273" fmla="*/ 2082067 w 6423007"/>
                    <a:gd name="connsiteY1273" fmla="*/ 1371099 h 6680837"/>
                    <a:gd name="connsiteX1274" fmla="*/ 3964597 w 6423007"/>
                    <a:gd name="connsiteY1274" fmla="*/ 1173622 h 6680837"/>
                    <a:gd name="connsiteX1275" fmla="*/ 3964971 w 6423007"/>
                    <a:gd name="connsiteY1275" fmla="*/ 1174756 h 6680837"/>
                    <a:gd name="connsiteX1276" fmla="*/ 3966515 w 6423007"/>
                    <a:gd name="connsiteY1276" fmla="*/ 1174998 h 6680837"/>
                    <a:gd name="connsiteX1277" fmla="*/ 4997803 w 6423007"/>
                    <a:gd name="connsiteY1277" fmla="*/ 1100841 h 6680837"/>
                    <a:gd name="connsiteX1278" fmla="*/ 4988971 w 6423007"/>
                    <a:gd name="connsiteY1278" fmla="*/ 1109314 h 6680837"/>
                    <a:gd name="connsiteX1279" fmla="*/ 4978135 w 6423007"/>
                    <a:gd name="connsiteY1279" fmla="*/ 1115066 h 6680837"/>
                    <a:gd name="connsiteX1280" fmla="*/ 4996457 w 6423007"/>
                    <a:gd name="connsiteY1280" fmla="*/ 1135924 h 6680837"/>
                    <a:gd name="connsiteX1281" fmla="*/ 4996281 w 6423007"/>
                    <a:gd name="connsiteY1281" fmla="*/ 1120897 h 6680837"/>
                    <a:gd name="connsiteX1282" fmla="*/ 4997803 w 6423007"/>
                    <a:gd name="connsiteY1282" fmla="*/ 1100841 h 6680837"/>
                    <a:gd name="connsiteX1283" fmla="*/ 3891181 w 6423007"/>
                    <a:gd name="connsiteY1283" fmla="*/ 1086275 h 6680837"/>
                    <a:gd name="connsiteX1284" fmla="*/ 3891091 w 6423007"/>
                    <a:gd name="connsiteY1284" fmla="*/ 1086328 h 6680837"/>
                    <a:gd name="connsiteX1285" fmla="*/ 3891147 w 6423007"/>
                    <a:gd name="connsiteY1285" fmla="*/ 1086323 h 6680837"/>
                    <a:gd name="connsiteX1286" fmla="*/ 3365541 w 6423007"/>
                    <a:gd name="connsiteY1286" fmla="*/ 1046629 h 6680837"/>
                    <a:gd name="connsiteX1287" fmla="*/ 3371209 w 6423007"/>
                    <a:gd name="connsiteY1287" fmla="*/ 1050108 h 6680837"/>
                    <a:gd name="connsiteX1288" fmla="*/ 3384027 w 6423007"/>
                    <a:gd name="connsiteY1288" fmla="*/ 1049398 h 6680837"/>
                    <a:gd name="connsiteX1289" fmla="*/ 3385165 w 6423007"/>
                    <a:gd name="connsiteY1289" fmla="*/ 1049254 h 6680837"/>
                    <a:gd name="connsiteX1290" fmla="*/ 3377049 w 6423007"/>
                    <a:gd name="connsiteY1290" fmla="*/ 1048721 h 6680837"/>
                    <a:gd name="connsiteX1291" fmla="*/ 3829893 w 6423007"/>
                    <a:gd name="connsiteY1291" fmla="*/ 1023270 h 6680837"/>
                    <a:gd name="connsiteX1292" fmla="*/ 3822931 w 6423007"/>
                    <a:gd name="connsiteY1292" fmla="*/ 1024846 h 6680837"/>
                    <a:gd name="connsiteX1293" fmla="*/ 3822947 w 6423007"/>
                    <a:gd name="connsiteY1293" fmla="*/ 1024854 h 6680837"/>
                    <a:gd name="connsiteX1294" fmla="*/ 3829745 w 6423007"/>
                    <a:gd name="connsiteY1294" fmla="*/ 1023873 h 6680837"/>
                    <a:gd name="connsiteX1295" fmla="*/ 2432671 w 6423007"/>
                    <a:gd name="connsiteY1295" fmla="*/ 556830 h 6680837"/>
                    <a:gd name="connsiteX1296" fmla="*/ 2492339 w 6423007"/>
                    <a:gd name="connsiteY1296" fmla="*/ 568820 h 6680837"/>
                    <a:gd name="connsiteX1297" fmla="*/ 2508679 w 6423007"/>
                    <a:gd name="connsiteY1297" fmla="*/ 585156 h 6680837"/>
                    <a:gd name="connsiteX1298" fmla="*/ 2513145 w 6423007"/>
                    <a:gd name="connsiteY1298" fmla="*/ 586579 h 6680837"/>
                    <a:gd name="connsiteX1299" fmla="*/ 2520853 w 6423007"/>
                    <a:gd name="connsiteY1299" fmla="*/ 594620 h 6680837"/>
                    <a:gd name="connsiteX1300" fmla="*/ 2519513 w 6423007"/>
                    <a:gd name="connsiteY1300" fmla="*/ 620583 h 6680837"/>
                    <a:gd name="connsiteX1301" fmla="*/ 2409527 w 6423007"/>
                    <a:gd name="connsiteY1301" fmla="*/ 643433 h 6680837"/>
                    <a:gd name="connsiteX1302" fmla="*/ 2324671 w 6423007"/>
                    <a:gd name="connsiteY1302" fmla="*/ 669972 h 6680837"/>
                    <a:gd name="connsiteX1303" fmla="*/ 2263353 w 6423007"/>
                    <a:gd name="connsiteY1303" fmla="*/ 700951 h 6680837"/>
                    <a:gd name="connsiteX1304" fmla="*/ 1981141 w 6423007"/>
                    <a:gd name="connsiteY1304" fmla="*/ 783915 h 6680837"/>
                    <a:gd name="connsiteX1305" fmla="*/ 1935569 w 6423007"/>
                    <a:gd name="connsiteY1305" fmla="*/ 778213 h 6680837"/>
                    <a:gd name="connsiteX1306" fmla="*/ 1791741 w 6423007"/>
                    <a:gd name="connsiteY1306" fmla="*/ 781042 h 6680837"/>
                    <a:gd name="connsiteX1307" fmla="*/ 1710485 w 6423007"/>
                    <a:gd name="connsiteY1307" fmla="*/ 823410 h 6680837"/>
                    <a:gd name="connsiteX1308" fmla="*/ 1638365 w 6423007"/>
                    <a:gd name="connsiteY1308" fmla="*/ 899446 h 6680837"/>
                    <a:gd name="connsiteX1309" fmla="*/ 1624965 w 6423007"/>
                    <a:gd name="connsiteY1309" fmla="*/ 992492 h 6680837"/>
                    <a:gd name="connsiteX1310" fmla="*/ 1662411 w 6423007"/>
                    <a:gd name="connsiteY1310" fmla="*/ 1009834 h 6680837"/>
                    <a:gd name="connsiteX1311" fmla="*/ 1734453 w 6423007"/>
                    <a:gd name="connsiteY1311" fmla="*/ 1011769 h 6680837"/>
                    <a:gd name="connsiteX1312" fmla="*/ 1755899 w 6423007"/>
                    <a:gd name="connsiteY1312" fmla="*/ 1059091 h 6680837"/>
                    <a:gd name="connsiteX1313" fmla="*/ 1737973 w 6423007"/>
                    <a:gd name="connsiteY1313" fmla="*/ 1087062 h 6680837"/>
                    <a:gd name="connsiteX1314" fmla="*/ 1753137 w 6423007"/>
                    <a:gd name="connsiteY1314" fmla="*/ 1133462 h 6680837"/>
                    <a:gd name="connsiteX1315" fmla="*/ 1869659 w 6423007"/>
                    <a:gd name="connsiteY1315" fmla="*/ 1155252 h 6680837"/>
                    <a:gd name="connsiteX1316" fmla="*/ 1923439 w 6423007"/>
                    <a:gd name="connsiteY1316" fmla="*/ 1163885 h 6680837"/>
                    <a:gd name="connsiteX1317" fmla="*/ 2015083 w 6423007"/>
                    <a:gd name="connsiteY1317" fmla="*/ 1170178 h 6680837"/>
                    <a:gd name="connsiteX1318" fmla="*/ 2057303 w 6423007"/>
                    <a:gd name="connsiteY1318" fmla="*/ 1166749 h 6680837"/>
                    <a:gd name="connsiteX1319" fmla="*/ 2312707 w 6423007"/>
                    <a:gd name="connsiteY1319" fmla="*/ 1066280 h 6680837"/>
                    <a:gd name="connsiteX1320" fmla="*/ 2341187 w 6423007"/>
                    <a:gd name="connsiteY1320" fmla="*/ 1005062 h 6680837"/>
                    <a:gd name="connsiteX1321" fmla="*/ 2498161 w 6423007"/>
                    <a:gd name="connsiteY1321" fmla="*/ 865468 h 6680837"/>
                    <a:gd name="connsiteX1322" fmla="*/ 2629677 w 6423007"/>
                    <a:gd name="connsiteY1322" fmla="*/ 848987 h 6680837"/>
                    <a:gd name="connsiteX1323" fmla="*/ 2658493 w 6423007"/>
                    <a:gd name="connsiteY1323" fmla="*/ 846059 h 6680837"/>
                    <a:gd name="connsiteX1324" fmla="*/ 2682031 w 6423007"/>
                    <a:gd name="connsiteY1324" fmla="*/ 794974 h 6680837"/>
                    <a:gd name="connsiteX1325" fmla="*/ 2600689 w 6423007"/>
                    <a:gd name="connsiteY1325" fmla="*/ 711715 h 6680837"/>
                    <a:gd name="connsiteX1326" fmla="*/ 2532581 w 6423007"/>
                    <a:gd name="connsiteY1326" fmla="*/ 654335 h 6680837"/>
                    <a:gd name="connsiteX1327" fmla="*/ 2523869 w 6423007"/>
                    <a:gd name="connsiteY1327" fmla="*/ 619494 h 6680837"/>
                    <a:gd name="connsiteX1328" fmla="*/ 2572203 w 6423007"/>
                    <a:gd name="connsiteY1328" fmla="*/ 624859 h 6680837"/>
                    <a:gd name="connsiteX1329" fmla="*/ 2621963 w 6423007"/>
                    <a:gd name="connsiteY1329" fmla="*/ 637345 h 6680837"/>
                    <a:gd name="connsiteX1330" fmla="*/ 2721227 w 6423007"/>
                    <a:gd name="connsiteY1330" fmla="*/ 637107 h 6680837"/>
                    <a:gd name="connsiteX1331" fmla="*/ 2758841 w 6423007"/>
                    <a:gd name="connsiteY1331" fmla="*/ 646575 h 6680837"/>
                    <a:gd name="connsiteX1332" fmla="*/ 2915491 w 6423007"/>
                    <a:gd name="connsiteY1332" fmla="*/ 707817 h 6680837"/>
                    <a:gd name="connsiteX1333" fmla="*/ 3082859 w 6423007"/>
                    <a:gd name="connsiteY1333" fmla="*/ 690921 h 6680837"/>
                    <a:gd name="connsiteX1334" fmla="*/ 3231547 w 6423007"/>
                    <a:gd name="connsiteY1334" fmla="*/ 681894 h 6680837"/>
                    <a:gd name="connsiteX1335" fmla="*/ 3363485 w 6423007"/>
                    <a:gd name="connsiteY1335" fmla="*/ 719766 h 6680837"/>
                    <a:gd name="connsiteX1336" fmla="*/ 3459567 w 6423007"/>
                    <a:gd name="connsiteY1336" fmla="*/ 702527 h 6680837"/>
                    <a:gd name="connsiteX1337" fmla="*/ 3536965 w 6423007"/>
                    <a:gd name="connsiteY1337" fmla="*/ 637628 h 6680837"/>
                    <a:gd name="connsiteX1338" fmla="*/ 3706259 w 6423007"/>
                    <a:gd name="connsiteY1338" fmla="*/ 585724 h 6680837"/>
                    <a:gd name="connsiteX1339" fmla="*/ 3772019 w 6423007"/>
                    <a:gd name="connsiteY1339" fmla="*/ 586737 h 6680837"/>
                    <a:gd name="connsiteX1340" fmla="*/ 3802929 w 6423007"/>
                    <a:gd name="connsiteY1340" fmla="*/ 596456 h 6680837"/>
                    <a:gd name="connsiteX1341" fmla="*/ 3939973 w 6423007"/>
                    <a:gd name="connsiteY1341" fmla="*/ 616323 h 6680837"/>
                    <a:gd name="connsiteX1342" fmla="*/ 4024495 w 6423007"/>
                    <a:gd name="connsiteY1342" fmla="*/ 605529 h 6680837"/>
                    <a:gd name="connsiteX1343" fmla="*/ 4069565 w 6423007"/>
                    <a:gd name="connsiteY1343" fmla="*/ 634848 h 6680837"/>
                    <a:gd name="connsiteX1344" fmla="*/ 4096285 w 6423007"/>
                    <a:gd name="connsiteY1344" fmla="*/ 619274 h 6680837"/>
                    <a:gd name="connsiteX1345" fmla="*/ 4130967 w 6423007"/>
                    <a:gd name="connsiteY1345" fmla="*/ 636950 h 6680837"/>
                    <a:gd name="connsiteX1346" fmla="*/ 4150487 w 6423007"/>
                    <a:gd name="connsiteY1346" fmla="*/ 663752 h 6680837"/>
                    <a:gd name="connsiteX1347" fmla="*/ 4180815 w 6423007"/>
                    <a:gd name="connsiteY1347" fmla="*/ 719534 h 6680837"/>
                    <a:gd name="connsiteX1348" fmla="*/ 4185171 w 6423007"/>
                    <a:gd name="connsiteY1348" fmla="*/ 736954 h 6680837"/>
                    <a:gd name="connsiteX1349" fmla="*/ 4202259 w 6423007"/>
                    <a:gd name="connsiteY1349" fmla="*/ 729838 h 6680837"/>
                    <a:gd name="connsiteX1350" fmla="*/ 4281333 w 6423007"/>
                    <a:gd name="connsiteY1350" fmla="*/ 678760 h 6680837"/>
                    <a:gd name="connsiteX1351" fmla="*/ 4316183 w 6423007"/>
                    <a:gd name="connsiteY1351" fmla="*/ 688564 h 6680837"/>
                    <a:gd name="connsiteX1352" fmla="*/ 4365103 w 6423007"/>
                    <a:gd name="connsiteY1352" fmla="*/ 703393 h 6680837"/>
                    <a:gd name="connsiteX1353" fmla="*/ 4436725 w 6423007"/>
                    <a:gd name="connsiteY1353" fmla="*/ 706501 h 6680837"/>
                    <a:gd name="connsiteX1354" fmla="*/ 4504495 w 6423007"/>
                    <a:gd name="connsiteY1354" fmla="*/ 742607 h 6680837"/>
                    <a:gd name="connsiteX1355" fmla="*/ 4619847 w 6423007"/>
                    <a:gd name="connsiteY1355" fmla="*/ 800997 h 6680837"/>
                    <a:gd name="connsiteX1356" fmla="*/ 4650987 w 6423007"/>
                    <a:gd name="connsiteY1356" fmla="*/ 819521 h 6680837"/>
                    <a:gd name="connsiteX1357" fmla="*/ 4626357 w 6423007"/>
                    <a:gd name="connsiteY1357" fmla="*/ 799366 h 6680837"/>
                    <a:gd name="connsiteX1358" fmla="*/ 4858713 w 6423007"/>
                    <a:gd name="connsiteY1358" fmla="*/ 769388 h 6680837"/>
                    <a:gd name="connsiteX1359" fmla="*/ 4962493 w 6423007"/>
                    <a:gd name="connsiteY1359" fmla="*/ 742659 h 6680837"/>
                    <a:gd name="connsiteX1360" fmla="*/ 5004015 w 6423007"/>
                    <a:gd name="connsiteY1360" fmla="*/ 778756 h 6680837"/>
                    <a:gd name="connsiteX1361" fmla="*/ 5017615 w 6423007"/>
                    <a:gd name="connsiteY1361" fmla="*/ 826146 h 6680837"/>
                    <a:gd name="connsiteX1362" fmla="*/ 5033121 w 6423007"/>
                    <a:gd name="connsiteY1362" fmla="*/ 931367 h 6680837"/>
                    <a:gd name="connsiteX1363" fmla="*/ 5032807 w 6423007"/>
                    <a:gd name="connsiteY1363" fmla="*/ 1054862 h 6680837"/>
                    <a:gd name="connsiteX1364" fmla="*/ 5054293 w 6423007"/>
                    <a:gd name="connsiteY1364" fmla="*/ 1139625 h 6680837"/>
                    <a:gd name="connsiteX1365" fmla="*/ 5088341 w 6423007"/>
                    <a:gd name="connsiteY1365" fmla="*/ 1155775 h 6680837"/>
                    <a:gd name="connsiteX1366" fmla="*/ 5101607 w 6423007"/>
                    <a:gd name="connsiteY1366" fmla="*/ 1200384 h 6680837"/>
                    <a:gd name="connsiteX1367" fmla="*/ 5122869 w 6423007"/>
                    <a:gd name="connsiteY1367" fmla="*/ 1222601 h 6680837"/>
                    <a:gd name="connsiteX1368" fmla="*/ 5121167 w 6423007"/>
                    <a:gd name="connsiteY1368" fmla="*/ 1264524 h 6680837"/>
                    <a:gd name="connsiteX1369" fmla="*/ 5120213 w 6423007"/>
                    <a:gd name="connsiteY1369" fmla="*/ 1263647 h 6680837"/>
                    <a:gd name="connsiteX1370" fmla="*/ 5181997 w 6423007"/>
                    <a:gd name="connsiteY1370" fmla="*/ 1330982 h 6680837"/>
                    <a:gd name="connsiteX1371" fmla="*/ 5249979 w 6423007"/>
                    <a:gd name="connsiteY1371" fmla="*/ 1398891 h 6680837"/>
                    <a:gd name="connsiteX1372" fmla="*/ 5253657 w 6423007"/>
                    <a:gd name="connsiteY1372" fmla="*/ 1405221 h 6680837"/>
                    <a:gd name="connsiteX1373" fmla="*/ 5286903 w 6423007"/>
                    <a:gd name="connsiteY1373" fmla="*/ 1399229 h 6680837"/>
                    <a:gd name="connsiteX1374" fmla="*/ 5393133 w 6423007"/>
                    <a:gd name="connsiteY1374" fmla="*/ 1364532 h 6680837"/>
                    <a:gd name="connsiteX1375" fmla="*/ 5395253 w 6423007"/>
                    <a:gd name="connsiteY1375" fmla="*/ 1364988 h 6680837"/>
                    <a:gd name="connsiteX1376" fmla="*/ 5392633 w 6423007"/>
                    <a:gd name="connsiteY1376" fmla="*/ 1363345 h 6680837"/>
                    <a:gd name="connsiteX1377" fmla="*/ 5443467 w 6423007"/>
                    <a:gd name="connsiteY1377" fmla="*/ 1360149 h 6680837"/>
                    <a:gd name="connsiteX1378" fmla="*/ 5451959 w 6423007"/>
                    <a:gd name="connsiteY1378" fmla="*/ 1355176 h 6680837"/>
                    <a:gd name="connsiteX1379" fmla="*/ 5480543 w 6423007"/>
                    <a:gd name="connsiteY1379" fmla="*/ 1365386 h 6680837"/>
                    <a:gd name="connsiteX1380" fmla="*/ 5462011 w 6423007"/>
                    <a:gd name="connsiteY1380" fmla="*/ 1537589 h 6680837"/>
                    <a:gd name="connsiteX1381" fmla="*/ 5433421 w 6423007"/>
                    <a:gd name="connsiteY1381" fmla="*/ 1579089 h 6680837"/>
                    <a:gd name="connsiteX1382" fmla="*/ 5413863 w 6423007"/>
                    <a:gd name="connsiteY1382" fmla="*/ 1623882 h 6680837"/>
                    <a:gd name="connsiteX1383" fmla="*/ 5414003 w 6423007"/>
                    <a:gd name="connsiteY1383" fmla="*/ 1624327 h 6680837"/>
                    <a:gd name="connsiteX1384" fmla="*/ 5421141 w 6423007"/>
                    <a:gd name="connsiteY1384" fmla="*/ 1639162 h 6680837"/>
                    <a:gd name="connsiteX1385" fmla="*/ 5435453 w 6423007"/>
                    <a:gd name="connsiteY1385" fmla="*/ 1660806 h 6680837"/>
                    <a:gd name="connsiteX1386" fmla="*/ 5437549 w 6423007"/>
                    <a:gd name="connsiteY1386" fmla="*/ 1673452 h 6680837"/>
                    <a:gd name="connsiteX1387" fmla="*/ 5405805 w 6423007"/>
                    <a:gd name="connsiteY1387" fmla="*/ 1777132 h 6680837"/>
                    <a:gd name="connsiteX1388" fmla="*/ 5326645 w 6423007"/>
                    <a:gd name="connsiteY1388" fmla="*/ 1795129 h 6680837"/>
                    <a:gd name="connsiteX1389" fmla="*/ 5149973 w 6423007"/>
                    <a:gd name="connsiteY1389" fmla="*/ 1730700 h 6680837"/>
                    <a:gd name="connsiteX1390" fmla="*/ 4987209 w 6423007"/>
                    <a:gd name="connsiteY1390" fmla="*/ 1660665 h 6680837"/>
                    <a:gd name="connsiteX1391" fmla="*/ 4900005 w 6423007"/>
                    <a:gd name="connsiteY1391" fmla="*/ 1612329 h 6680837"/>
                    <a:gd name="connsiteX1392" fmla="*/ 4874285 w 6423007"/>
                    <a:gd name="connsiteY1392" fmla="*/ 1599178 h 6680837"/>
                    <a:gd name="connsiteX1393" fmla="*/ 4733551 w 6423007"/>
                    <a:gd name="connsiteY1393" fmla="*/ 1548909 h 6680837"/>
                    <a:gd name="connsiteX1394" fmla="*/ 4542639 w 6423007"/>
                    <a:gd name="connsiteY1394" fmla="*/ 1450309 h 6680837"/>
                    <a:gd name="connsiteX1395" fmla="*/ 4463563 w 6423007"/>
                    <a:gd name="connsiteY1395" fmla="*/ 1427351 h 6680837"/>
                    <a:gd name="connsiteX1396" fmla="*/ 4357175 w 6423007"/>
                    <a:gd name="connsiteY1396" fmla="*/ 1391995 h 6680837"/>
                    <a:gd name="connsiteX1397" fmla="*/ 4316797 w 6423007"/>
                    <a:gd name="connsiteY1397" fmla="*/ 1345844 h 6680837"/>
                    <a:gd name="connsiteX1398" fmla="*/ 4312537 w 6423007"/>
                    <a:gd name="connsiteY1398" fmla="*/ 1338823 h 6680837"/>
                    <a:gd name="connsiteX1399" fmla="*/ 4301347 w 6423007"/>
                    <a:gd name="connsiteY1399" fmla="*/ 1334948 h 6680837"/>
                    <a:gd name="connsiteX1400" fmla="*/ 4257239 w 6423007"/>
                    <a:gd name="connsiteY1400" fmla="*/ 1296507 h 6680837"/>
                    <a:gd name="connsiteX1401" fmla="*/ 4126293 w 6423007"/>
                    <a:gd name="connsiteY1401" fmla="*/ 1248413 h 6680837"/>
                    <a:gd name="connsiteX1402" fmla="*/ 3894649 w 6423007"/>
                    <a:gd name="connsiteY1402" fmla="*/ 1174928 h 6680837"/>
                    <a:gd name="connsiteX1403" fmla="*/ 3854689 w 6423007"/>
                    <a:gd name="connsiteY1403" fmla="*/ 1183134 h 6680837"/>
                    <a:gd name="connsiteX1404" fmla="*/ 3807607 w 6423007"/>
                    <a:gd name="connsiteY1404" fmla="*/ 1192762 h 6680837"/>
                    <a:gd name="connsiteX1405" fmla="*/ 3532397 w 6423007"/>
                    <a:gd name="connsiteY1405" fmla="*/ 1093137 h 6680837"/>
                    <a:gd name="connsiteX1406" fmla="*/ 3384615 w 6423007"/>
                    <a:gd name="connsiteY1406" fmla="*/ 1058863 h 6680837"/>
                    <a:gd name="connsiteX1407" fmla="*/ 3358727 w 6423007"/>
                    <a:gd name="connsiteY1407" fmla="*/ 1053584 h 6680837"/>
                    <a:gd name="connsiteX1408" fmla="*/ 3259201 w 6423007"/>
                    <a:gd name="connsiteY1408" fmla="*/ 1121174 h 6680837"/>
                    <a:gd name="connsiteX1409" fmla="*/ 3209689 w 6423007"/>
                    <a:gd name="connsiteY1409" fmla="*/ 1170925 h 6680837"/>
                    <a:gd name="connsiteX1410" fmla="*/ 3182293 w 6423007"/>
                    <a:gd name="connsiteY1410" fmla="*/ 1180975 h 6680837"/>
                    <a:gd name="connsiteX1411" fmla="*/ 3093205 w 6423007"/>
                    <a:gd name="connsiteY1411" fmla="*/ 1228368 h 6680837"/>
                    <a:gd name="connsiteX1412" fmla="*/ 3059699 w 6423007"/>
                    <a:gd name="connsiteY1412" fmla="*/ 1226158 h 6680837"/>
                    <a:gd name="connsiteX1413" fmla="*/ 3054469 w 6423007"/>
                    <a:gd name="connsiteY1413" fmla="*/ 1232764 h 6680837"/>
                    <a:gd name="connsiteX1414" fmla="*/ 3047025 w 6423007"/>
                    <a:gd name="connsiteY1414" fmla="*/ 1237874 h 6680837"/>
                    <a:gd name="connsiteX1415" fmla="*/ 2890805 w 6423007"/>
                    <a:gd name="connsiteY1415" fmla="*/ 1323553 h 6680837"/>
                    <a:gd name="connsiteX1416" fmla="*/ 2740785 w 6423007"/>
                    <a:gd name="connsiteY1416" fmla="*/ 1377069 h 6680837"/>
                    <a:gd name="connsiteX1417" fmla="*/ 2741393 w 6423007"/>
                    <a:gd name="connsiteY1417" fmla="*/ 1376114 h 6680837"/>
                    <a:gd name="connsiteX1418" fmla="*/ 2736099 w 6423007"/>
                    <a:gd name="connsiteY1418" fmla="*/ 1378619 h 6680837"/>
                    <a:gd name="connsiteX1419" fmla="*/ 2682483 w 6423007"/>
                    <a:gd name="connsiteY1419" fmla="*/ 1380625 h 6680837"/>
                    <a:gd name="connsiteX1420" fmla="*/ 2618811 w 6423007"/>
                    <a:gd name="connsiteY1420" fmla="*/ 1392262 h 6680837"/>
                    <a:gd name="connsiteX1421" fmla="*/ 2601303 w 6423007"/>
                    <a:gd name="connsiteY1421" fmla="*/ 1400553 h 6680837"/>
                    <a:gd name="connsiteX1422" fmla="*/ 2600989 w 6423007"/>
                    <a:gd name="connsiteY1422" fmla="*/ 1400948 h 6680837"/>
                    <a:gd name="connsiteX1423" fmla="*/ 2599119 w 6423007"/>
                    <a:gd name="connsiteY1423" fmla="*/ 1426858 h 6680837"/>
                    <a:gd name="connsiteX1424" fmla="*/ 2620843 w 6423007"/>
                    <a:gd name="connsiteY1424" fmla="*/ 1446735 h 6680837"/>
                    <a:gd name="connsiteX1425" fmla="*/ 2634911 w 6423007"/>
                    <a:gd name="connsiteY1425" fmla="*/ 1466367 h 6680837"/>
                    <a:gd name="connsiteX1426" fmla="*/ 2610887 w 6423007"/>
                    <a:gd name="connsiteY1426" fmla="*/ 1485671 h 6680837"/>
                    <a:gd name="connsiteX1427" fmla="*/ 2590601 w 6423007"/>
                    <a:gd name="connsiteY1427" fmla="*/ 1512950 h 6680837"/>
                    <a:gd name="connsiteX1428" fmla="*/ 2561577 w 6423007"/>
                    <a:gd name="connsiteY1428" fmla="*/ 1594205 h 6680837"/>
                    <a:gd name="connsiteX1429" fmla="*/ 2535731 w 6423007"/>
                    <a:gd name="connsiteY1429" fmla="*/ 1607548 h 6680837"/>
                    <a:gd name="connsiteX1430" fmla="*/ 2446223 w 6423007"/>
                    <a:gd name="connsiteY1430" fmla="*/ 1655247 h 6680837"/>
                    <a:gd name="connsiteX1431" fmla="*/ 2321799 w 6423007"/>
                    <a:gd name="connsiteY1431" fmla="*/ 1701099 h 6680837"/>
                    <a:gd name="connsiteX1432" fmla="*/ 2272249 w 6423007"/>
                    <a:gd name="connsiteY1432" fmla="*/ 1636926 h 6680837"/>
                    <a:gd name="connsiteX1433" fmla="*/ 2253407 w 6423007"/>
                    <a:gd name="connsiteY1433" fmla="*/ 1588699 h 6680837"/>
                    <a:gd name="connsiteX1434" fmla="*/ 2244915 w 6423007"/>
                    <a:gd name="connsiteY1434" fmla="*/ 1541193 h 6680837"/>
                    <a:gd name="connsiteX1435" fmla="*/ 2243827 w 6423007"/>
                    <a:gd name="connsiteY1435" fmla="*/ 1538649 h 6680837"/>
                    <a:gd name="connsiteX1436" fmla="*/ 2238845 w 6423007"/>
                    <a:gd name="connsiteY1436" fmla="*/ 1535345 h 6680837"/>
                    <a:gd name="connsiteX1437" fmla="*/ 2226193 w 6423007"/>
                    <a:gd name="connsiteY1437" fmla="*/ 1534158 h 6680837"/>
                    <a:gd name="connsiteX1438" fmla="*/ 2204599 w 6423007"/>
                    <a:gd name="connsiteY1438" fmla="*/ 1541489 h 6680837"/>
                    <a:gd name="connsiteX1439" fmla="*/ 2185535 w 6423007"/>
                    <a:gd name="connsiteY1439" fmla="*/ 1534680 h 6680837"/>
                    <a:gd name="connsiteX1440" fmla="*/ 2184627 w 6423007"/>
                    <a:gd name="connsiteY1440" fmla="*/ 1533562 h 6680837"/>
                    <a:gd name="connsiteX1441" fmla="*/ 2187073 w 6423007"/>
                    <a:gd name="connsiteY1441" fmla="*/ 1542032 h 6680837"/>
                    <a:gd name="connsiteX1442" fmla="*/ 2179863 w 6423007"/>
                    <a:gd name="connsiteY1442" fmla="*/ 1547398 h 6680837"/>
                    <a:gd name="connsiteX1443" fmla="*/ 2104661 w 6423007"/>
                    <a:gd name="connsiteY1443" fmla="*/ 1524507 h 6680837"/>
                    <a:gd name="connsiteX1444" fmla="*/ 2005395 w 6423007"/>
                    <a:gd name="connsiteY1444" fmla="*/ 1539345 h 6680837"/>
                    <a:gd name="connsiteX1445" fmla="*/ 1982341 w 6423007"/>
                    <a:gd name="connsiteY1445" fmla="*/ 1548316 h 6680837"/>
                    <a:gd name="connsiteX1446" fmla="*/ 1946121 w 6423007"/>
                    <a:gd name="connsiteY1446" fmla="*/ 1583026 h 6680837"/>
                    <a:gd name="connsiteX1447" fmla="*/ 1931611 w 6423007"/>
                    <a:gd name="connsiteY1447" fmla="*/ 1653284 h 6680837"/>
                    <a:gd name="connsiteX1448" fmla="*/ 1940579 w 6423007"/>
                    <a:gd name="connsiteY1448" fmla="*/ 1694870 h 6680837"/>
                    <a:gd name="connsiteX1449" fmla="*/ 1968159 w 6423007"/>
                    <a:gd name="connsiteY1449" fmla="*/ 1769574 h 6680837"/>
                    <a:gd name="connsiteX1450" fmla="*/ 2001607 w 6423007"/>
                    <a:gd name="connsiteY1450" fmla="*/ 1827845 h 6680837"/>
                    <a:gd name="connsiteX1451" fmla="*/ 2033883 w 6423007"/>
                    <a:gd name="connsiteY1451" fmla="*/ 1848639 h 6680837"/>
                    <a:gd name="connsiteX1452" fmla="*/ 2003029 w 6423007"/>
                    <a:gd name="connsiteY1452" fmla="*/ 1853501 h 6680837"/>
                    <a:gd name="connsiteX1453" fmla="*/ 1903433 w 6423007"/>
                    <a:gd name="connsiteY1453" fmla="*/ 1828514 h 6680837"/>
                    <a:gd name="connsiteX1454" fmla="*/ 1887753 w 6423007"/>
                    <a:gd name="connsiteY1454" fmla="*/ 1824238 h 6680837"/>
                    <a:gd name="connsiteX1455" fmla="*/ 1723435 w 6423007"/>
                    <a:gd name="connsiteY1455" fmla="*/ 1784074 h 6680837"/>
                    <a:gd name="connsiteX1456" fmla="*/ 1655525 w 6423007"/>
                    <a:gd name="connsiteY1456" fmla="*/ 1788936 h 6680837"/>
                    <a:gd name="connsiteX1457" fmla="*/ 1626007 w 6423007"/>
                    <a:gd name="connsiteY1457" fmla="*/ 1916039 h 6680837"/>
                    <a:gd name="connsiteX1458" fmla="*/ 1745973 w 6423007"/>
                    <a:gd name="connsiteY1458" fmla="*/ 2002567 h 6680837"/>
                    <a:gd name="connsiteX1459" fmla="*/ 1821845 w 6423007"/>
                    <a:gd name="connsiteY1459" fmla="*/ 2030990 h 6680837"/>
                    <a:gd name="connsiteX1460" fmla="*/ 1853115 w 6423007"/>
                    <a:gd name="connsiteY1460" fmla="*/ 2062013 h 6680837"/>
                    <a:gd name="connsiteX1461" fmla="*/ 1816477 w 6423007"/>
                    <a:gd name="connsiteY1461" fmla="*/ 2060838 h 6680837"/>
                    <a:gd name="connsiteX1462" fmla="*/ 1778245 w 6423007"/>
                    <a:gd name="connsiteY1462" fmla="*/ 2078947 h 6680837"/>
                    <a:gd name="connsiteX1463" fmla="*/ 1728109 w 6423007"/>
                    <a:gd name="connsiteY1463" fmla="*/ 2119275 h 6680837"/>
                    <a:gd name="connsiteX1464" fmla="*/ 1698679 w 6423007"/>
                    <a:gd name="connsiteY1464" fmla="*/ 2149791 h 6680837"/>
                    <a:gd name="connsiteX1465" fmla="*/ 1681153 w 6423007"/>
                    <a:gd name="connsiteY1465" fmla="*/ 2213679 h 6680837"/>
                    <a:gd name="connsiteX1466" fmla="*/ 1664887 w 6423007"/>
                    <a:gd name="connsiteY1466" fmla="*/ 2236987 h 6680837"/>
                    <a:gd name="connsiteX1467" fmla="*/ 1554217 w 6423007"/>
                    <a:gd name="connsiteY1467" fmla="*/ 2305987 h 6680837"/>
                    <a:gd name="connsiteX1468" fmla="*/ 1508607 w 6423007"/>
                    <a:gd name="connsiteY1468" fmla="*/ 2355871 h 6680837"/>
                    <a:gd name="connsiteX1469" fmla="*/ 1436333 w 6423007"/>
                    <a:gd name="connsiteY1469" fmla="*/ 2435939 h 6680837"/>
                    <a:gd name="connsiteX1470" fmla="*/ 1401289 w 6423007"/>
                    <a:gd name="connsiteY1470" fmla="*/ 2434010 h 6680837"/>
                    <a:gd name="connsiteX1471" fmla="*/ 1361131 w 6423007"/>
                    <a:gd name="connsiteY1471" fmla="*/ 2431578 h 6680837"/>
                    <a:gd name="connsiteX1472" fmla="*/ 1316275 w 6423007"/>
                    <a:gd name="connsiteY1472" fmla="*/ 2464526 h 6680837"/>
                    <a:gd name="connsiteX1473" fmla="*/ 1202837 w 6423007"/>
                    <a:gd name="connsiteY1473" fmla="*/ 2533861 h 6680837"/>
                    <a:gd name="connsiteX1474" fmla="*/ 1170139 w 6423007"/>
                    <a:gd name="connsiteY1474" fmla="*/ 2569828 h 6680837"/>
                    <a:gd name="connsiteX1475" fmla="*/ 1128045 w 6423007"/>
                    <a:gd name="connsiteY1475" fmla="*/ 2676558 h 6680837"/>
                    <a:gd name="connsiteX1476" fmla="*/ 1111863 w 6423007"/>
                    <a:gd name="connsiteY1476" fmla="*/ 2732983 h 6680837"/>
                    <a:gd name="connsiteX1477" fmla="*/ 1127959 w 6423007"/>
                    <a:gd name="connsiteY1477" fmla="*/ 2754615 h 6680837"/>
                    <a:gd name="connsiteX1478" fmla="*/ 1154615 w 6423007"/>
                    <a:gd name="connsiteY1478" fmla="*/ 2798549 h 6680837"/>
                    <a:gd name="connsiteX1479" fmla="*/ 1109760 w 6423007"/>
                    <a:gd name="connsiteY1479" fmla="*/ 2831498 h 6680837"/>
                    <a:gd name="connsiteX1480" fmla="*/ 1091064 w 6423007"/>
                    <a:gd name="connsiteY1480" fmla="*/ 2839379 h 6680837"/>
                    <a:gd name="connsiteX1481" fmla="*/ 1107410 w 6423007"/>
                    <a:gd name="connsiteY1481" fmla="*/ 2867718 h 6680837"/>
                    <a:gd name="connsiteX1482" fmla="*/ 1125017 w 6423007"/>
                    <a:gd name="connsiteY1482" fmla="*/ 2855477 h 6680837"/>
                    <a:gd name="connsiteX1483" fmla="*/ 1163583 w 6423007"/>
                    <a:gd name="connsiteY1483" fmla="*/ 2858664 h 6680837"/>
                    <a:gd name="connsiteX1484" fmla="*/ 1184205 w 6423007"/>
                    <a:gd name="connsiteY1484" fmla="*/ 2889854 h 6680837"/>
                    <a:gd name="connsiteX1485" fmla="*/ 1175481 w 6423007"/>
                    <a:gd name="connsiteY1485" fmla="*/ 2966150 h 6680837"/>
                    <a:gd name="connsiteX1486" fmla="*/ 1155863 w 6423007"/>
                    <a:gd name="connsiteY1486" fmla="*/ 2961790 h 6680837"/>
                    <a:gd name="connsiteX1487" fmla="*/ 1089800 w 6423007"/>
                    <a:gd name="connsiteY1487" fmla="*/ 2935546 h 6680837"/>
                    <a:gd name="connsiteX1488" fmla="*/ 1063391 w 6423007"/>
                    <a:gd name="connsiteY1488" fmla="*/ 2935378 h 6680837"/>
                    <a:gd name="connsiteX1489" fmla="*/ 1084684 w 6423007"/>
                    <a:gd name="connsiteY1489" fmla="*/ 2953571 h 6680837"/>
                    <a:gd name="connsiteX1490" fmla="*/ 1089626 w 6423007"/>
                    <a:gd name="connsiteY1490" fmla="*/ 3017542 h 6680837"/>
                    <a:gd name="connsiteX1491" fmla="*/ 1051813 w 6423007"/>
                    <a:gd name="connsiteY1491" fmla="*/ 3053007 h 6680837"/>
                    <a:gd name="connsiteX1492" fmla="*/ 1037559 w 6423007"/>
                    <a:gd name="connsiteY1492" fmla="*/ 3074386 h 6680837"/>
                    <a:gd name="connsiteX1493" fmla="*/ 1006953 w 6423007"/>
                    <a:gd name="connsiteY1493" fmla="*/ 3160072 h 6680837"/>
                    <a:gd name="connsiteX1494" fmla="*/ 1014749 w 6423007"/>
                    <a:gd name="connsiteY1494" fmla="*/ 3182709 h 6680837"/>
                    <a:gd name="connsiteX1495" fmla="*/ 1035625 w 6423007"/>
                    <a:gd name="connsiteY1495" fmla="*/ 3183548 h 6680837"/>
                    <a:gd name="connsiteX1496" fmla="*/ 1092046 w 6423007"/>
                    <a:gd name="connsiteY1496" fmla="*/ 3218261 h 6680837"/>
                    <a:gd name="connsiteX1497" fmla="*/ 1112669 w 6423007"/>
                    <a:gd name="connsiteY1497" fmla="*/ 3249450 h 6680837"/>
                    <a:gd name="connsiteX1498" fmla="*/ 1124991 w 6423007"/>
                    <a:gd name="connsiteY1498" fmla="*/ 3281646 h 6680837"/>
                    <a:gd name="connsiteX1499" fmla="*/ 1089945 w 6423007"/>
                    <a:gd name="connsiteY1499" fmla="*/ 3298246 h 6680837"/>
                    <a:gd name="connsiteX1500" fmla="*/ 1016920 w 6423007"/>
                    <a:gd name="connsiteY1500" fmla="*/ 3339662 h 6680837"/>
                    <a:gd name="connsiteX1501" fmla="*/ 1055738 w 6423007"/>
                    <a:gd name="connsiteY1501" fmla="*/ 3331028 h 6680837"/>
                    <a:gd name="connsiteX1502" fmla="*/ 1100508 w 6423007"/>
                    <a:gd name="connsiteY1502" fmla="*/ 3339077 h 6680837"/>
                    <a:gd name="connsiteX1503" fmla="*/ 1091115 w 6423007"/>
                    <a:gd name="connsiteY1503" fmla="*/ 3372782 h 6680837"/>
                    <a:gd name="connsiteX1504" fmla="*/ 1088765 w 6423007"/>
                    <a:gd name="connsiteY1504" fmla="*/ 3390472 h 6680837"/>
                    <a:gd name="connsiteX1505" fmla="*/ 1065116 w 6423007"/>
                    <a:gd name="connsiteY1505" fmla="*/ 3519672 h 6680837"/>
                    <a:gd name="connsiteX1506" fmla="*/ 1059499 w 6423007"/>
                    <a:gd name="connsiteY1506" fmla="*/ 3524283 h 6680837"/>
                    <a:gd name="connsiteX1507" fmla="*/ 1046667 w 6423007"/>
                    <a:gd name="connsiteY1507" fmla="*/ 3589847 h 6680837"/>
                    <a:gd name="connsiteX1508" fmla="*/ 1036686 w 6423007"/>
                    <a:gd name="connsiteY1508" fmla="*/ 3651135 h 6680837"/>
                    <a:gd name="connsiteX1509" fmla="*/ 1026876 w 6423007"/>
                    <a:gd name="connsiteY1509" fmla="*/ 3686014 h 6680837"/>
                    <a:gd name="connsiteX1510" fmla="*/ 1005160 w 6423007"/>
                    <a:gd name="connsiteY1510" fmla="*/ 3706051 h 6680837"/>
                    <a:gd name="connsiteX1511" fmla="*/ 1021420 w 6423007"/>
                    <a:gd name="connsiteY1511" fmla="*/ 3775389 h 6680837"/>
                    <a:gd name="connsiteX1512" fmla="*/ 1134181 w 6423007"/>
                    <a:gd name="connsiteY1512" fmla="*/ 3793166 h 6680837"/>
                    <a:gd name="connsiteX1513" fmla="*/ 1160087 w 6423007"/>
                    <a:gd name="connsiteY1513" fmla="*/ 3798449 h 6680837"/>
                    <a:gd name="connsiteX1514" fmla="*/ 1209803 w 6423007"/>
                    <a:gd name="connsiteY1514" fmla="*/ 3796354 h 6680837"/>
                    <a:gd name="connsiteX1515" fmla="*/ 1240905 w 6423007"/>
                    <a:gd name="connsiteY1515" fmla="*/ 3816728 h 6680837"/>
                    <a:gd name="connsiteX1516" fmla="*/ 1251467 w 6423007"/>
                    <a:gd name="connsiteY1516" fmla="*/ 3857559 h 6680837"/>
                    <a:gd name="connsiteX1517" fmla="*/ 1316107 w 6423007"/>
                    <a:gd name="connsiteY1517" fmla="*/ 3839618 h 6680837"/>
                    <a:gd name="connsiteX1518" fmla="*/ 1326335 w 6423007"/>
                    <a:gd name="connsiteY1518" fmla="*/ 3822096 h 6680837"/>
                    <a:gd name="connsiteX1519" fmla="*/ 1381587 w 6423007"/>
                    <a:gd name="connsiteY1519" fmla="*/ 3800801 h 6680837"/>
                    <a:gd name="connsiteX1520" fmla="*/ 1398019 w 6423007"/>
                    <a:gd name="connsiteY1520" fmla="*/ 3806671 h 6680837"/>
                    <a:gd name="connsiteX1521" fmla="*/ 1506753 w 6423007"/>
                    <a:gd name="connsiteY1521" fmla="*/ 3865362 h 6680837"/>
                    <a:gd name="connsiteX1522" fmla="*/ 1516311 w 6423007"/>
                    <a:gd name="connsiteY1522" fmla="*/ 3879364 h 6680837"/>
                    <a:gd name="connsiteX1523" fmla="*/ 1523183 w 6423007"/>
                    <a:gd name="connsiteY1523" fmla="*/ 3908290 h 6680837"/>
                    <a:gd name="connsiteX1524" fmla="*/ 1575917 w 6423007"/>
                    <a:gd name="connsiteY1524" fmla="*/ 3912567 h 6680837"/>
                    <a:gd name="connsiteX1525" fmla="*/ 1586983 w 6423007"/>
                    <a:gd name="connsiteY1525" fmla="*/ 3892696 h 6680837"/>
                    <a:gd name="connsiteX1526" fmla="*/ 1594783 w 6423007"/>
                    <a:gd name="connsiteY1526" fmla="*/ 3859747 h 6680837"/>
                    <a:gd name="connsiteX1527" fmla="*/ 1632595 w 6423007"/>
                    <a:gd name="connsiteY1527" fmla="*/ 3861341 h 6680837"/>
                    <a:gd name="connsiteX1528" fmla="*/ 1667973 w 6423007"/>
                    <a:gd name="connsiteY1528" fmla="*/ 3884565 h 6680837"/>
                    <a:gd name="connsiteX1529" fmla="*/ 1687421 w 6423007"/>
                    <a:gd name="connsiteY1529" fmla="*/ 3896807 h 6680837"/>
                    <a:gd name="connsiteX1530" fmla="*/ 1781571 w 6423007"/>
                    <a:gd name="connsiteY1530" fmla="*/ 3918524 h 6680837"/>
                    <a:gd name="connsiteX1531" fmla="*/ 1812253 w 6423007"/>
                    <a:gd name="connsiteY1531" fmla="*/ 3958601 h 6680837"/>
                    <a:gd name="connsiteX1532" fmla="*/ 1809819 w 6423007"/>
                    <a:gd name="connsiteY1532" fmla="*/ 3980232 h 6680837"/>
                    <a:gd name="connsiteX1533" fmla="*/ 1838827 w 6423007"/>
                    <a:gd name="connsiteY1533" fmla="*/ 4006475 h 6680837"/>
                    <a:gd name="connsiteX1534" fmla="*/ 1899277 w 6423007"/>
                    <a:gd name="connsiteY1534" fmla="*/ 3963215 h 6680837"/>
                    <a:gd name="connsiteX1535" fmla="*/ 1949999 w 6423007"/>
                    <a:gd name="connsiteY1535" fmla="*/ 3950891 h 6680837"/>
                    <a:gd name="connsiteX1536" fmla="*/ 1962907 w 6423007"/>
                    <a:gd name="connsiteY1536" fmla="*/ 3992560 h 6680837"/>
                    <a:gd name="connsiteX1537" fmla="*/ 2062849 w 6423007"/>
                    <a:gd name="connsiteY1537" fmla="*/ 3872082 h 6680837"/>
                    <a:gd name="connsiteX1538" fmla="*/ 2075347 w 6423007"/>
                    <a:gd name="connsiteY1538" fmla="*/ 3803751 h 6680837"/>
                    <a:gd name="connsiteX1539" fmla="*/ 2096645 w 6423007"/>
                    <a:gd name="connsiteY1539" fmla="*/ 3747829 h 6680837"/>
                    <a:gd name="connsiteX1540" fmla="*/ 2173023 w 6423007"/>
                    <a:gd name="connsiteY1540" fmla="*/ 3697023 h 6680837"/>
                    <a:gd name="connsiteX1541" fmla="*/ 2130939 w 6423007"/>
                    <a:gd name="connsiteY1541" fmla="*/ 3655519 h 6680837"/>
                    <a:gd name="connsiteX1542" fmla="*/ 2167999 w 6423007"/>
                    <a:gd name="connsiteY1542" fmla="*/ 3581404 h 6680837"/>
                    <a:gd name="connsiteX1543" fmla="*/ 2214699 w 6423007"/>
                    <a:gd name="connsiteY1543" fmla="*/ 3572938 h 6680837"/>
                    <a:gd name="connsiteX1544" fmla="*/ 2164565 w 6423007"/>
                    <a:gd name="connsiteY1544" fmla="*/ 3539148 h 6680837"/>
                    <a:gd name="connsiteX1545" fmla="*/ 2177649 w 6423007"/>
                    <a:gd name="connsiteY1545" fmla="*/ 3480291 h 6680837"/>
                    <a:gd name="connsiteX1546" fmla="*/ 2254779 w 6423007"/>
                    <a:gd name="connsiteY1546" fmla="*/ 3486665 h 6680837"/>
                    <a:gd name="connsiteX1547" fmla="*/ 2294013 w 6423007"/>
                    <a:gd name="connsiteY1547" fmla="*/ 3532443 h 6680837"/>
                    <a:gd name="connsiteX1548" fmla="*/ 2325617 w 6423007"/>
                    <a:gd name="connsiteY1548" fmla="*/ 3566232 h 6680837"/>
                    <a:gd name="connsiteX1549" fmla="*/ 2365439 w 6423007"/>
                    <a:gd name="connsiteY1549" fmla="*/ 3584427 h 6680837"/>
                    <a:gd name="connsiteX1550" fmla="*/ 2395033 w 6423007"/>
                    <a:gd name="connsiteY1550" fmla="*/ 3620144 h 6680837"/>
                    <a:gd name="connsiteX1551" fmla="*/ 2381361 w 6423007"/>
                    <a:gd name="connsiteY1551" fmla="*/ 3688056 h 6680837"/>
                    <a:gd name="connsiteX1552" fmla="*/ 2355703 w 6423007"/>
                    <a:gd name="connsiteY1552" fmla="*/ 3726539 h 6680837"/>
                    <a:gd name="connsiteX1553" fmla="*/ 2313533 w 6423007"/>
                    <a:gd name="connsiteY1553" fmla="*/ 3763093 h 6680837"/>
                    <a:gd name="connsiteX1554" fmla="*/ 2266249 w 6423007"/>
                    <a:gd name="connsiteY1554" fmla="*/ 3762086 h 6680837"/>
                    <a:gd name="connsiteX1555" fmla="*/ 2248391 w 6423007"/>
                    <a:gd name="connsiteY1555" fmla="*/ 3749090 h 6680837"/>
                    <a:gd name="connsiteX1556" fmla="*/ 2225669 w 6423007"/>
                    <a:gd name="connsiteY1556" fmla="*/ 3779356 h 6680837"/>
                    <a:gd name="connsiteX1557" fmla="*/ 2302961 w 6423007"/>
                    <a:gd name="connsiteY1557" fmla="*/ 3889024 h 6680837"/>
                    <a:gd name="connsiteX1558" fmla="*/ 2334481 w 6423007"/>
                    <a:gd name="connsiteY1558" fmla="*/ 3926753 h 6680837"/>
                    <a:gd name="connsiteX1559" fmla="*/ 2345037 w 6423007"/>
                    <a:gd name="connsiteY1559" fmla="*/ 4041700 h 6680837"/>
                    <a:gd name="connsiteX1560" fmla="*/ 2336485 w 6423007"/>
                    <a:gd name="connsiteY1560" fmla="*/ 4073058 h 6680837"/>
                    <a:gd name="connsiteX1561" fmla="*/ 2283243 w 6423007"/>
                    <a:gd name="connsiteY1561" fmla="*/ 4148011 h 6680837"/>
                    <a:gd name="connsiteX1562" fmla="*/ 2240149 w 6423007"/>
                    <a:gd name="connsiteY1562" fmla="*/ 4153794 h 6680837"/>
                    <a:gd name="connsiteX1563" fmla="*/ 2218435 w 6423007"/>
                    <a:gd name="connsiteY1563" fmla="*/ 4155303 h 6680837"/>
                    <a:gd name="connsiteX1564" fmla="*/ 2191523 w 6423007"/>
                    <a:gd name="connsiteY1564" fmla="*/ 4160250 h 6680837"/>
                    <a:gd name="connsiteX1565" fmla="*/ 2049929 w 6423007"/>
                    <a:gd name="connsiteY1565" fmla="*/ 4034232 h 6680837"/>
                    <a:gd name="connsiteX1566" fmla="*/ 2041203 w 6423007"/>
                    <a:gd name="connsiteY1566" fmla="*/ 4147586 h 6680837"/>
                    <a:gd name="connsiteX1567" fmla="*/ 2051933 w 6423007"/>
                    <a:gd name="connsiteY1567" fmla="*/ 4180536 h 6680837"/>
                    <a:gd name="connsiteX1568" fmla="*/ 2115981 w 6423007"/>
                    <a:gd name="connsiteY1568" fmla="*/ 4245767 h 6680837"/>
                    <a:gd name="connsiteX1569" fmla="*/ 2237461 w 6423007"/>
                    <a:gd name="connsiteY1569" fmla="*/ 4261364 h 6680837"/>
                    <a:gd name="connsiteX1570" fmla="*/ 2265211 w 6423007"/>
                    <a:gd name="connsiteY1570" fmla="*/ 4272600 h 6680837"/>
                    <a:gd name="connsiteX1571" fmla="*/ 2266047 w 6423007"/>
                    <a:gd name="connsiteY1571" fmla="*/ 4307310 h 6680837"/>
                    <a:gd name="connsiteX1572" fmla="*/ 2278537 w 6423007"/>
                    <a:gd name="connsiteY1572" fmla="*/ 4350154 h 6680837"/>
                    <a:gd name="connsiteX1573" fmla="*/ 2325567 w 6423007"/>
                    <a:gd name="connsiteY1573" fmla="*/ 4381511 h 6680837"/>
                    <a:gd name="connsiteX1574" fmla="*/ 2324479 w 6423007"/>
                    <a:gd name="connsiteY1574" fmla="*/ 4340094 h 6680837"/>
                    <a:gd name="connsiteX1575" fmla="*/ 2351981 w 6423007"/>
                    <a:gd name="connsiteY1575" fmla="*/ 4307564 h 6680837"/>
                    <a:gd name="connsiteX1576" fmla="*/ 2381901 w 6423007"/>
                    <a:gd name="connsiteY1576" fmla="*/ 4308200 h 6680837"/>
                    <a:gd name="connsiteX1577" fmla="*/ 2388347 w 6423007"/>
                    <a:gd name="connsiteY1577" fmla="*/ 4320525 h 6680837"/>
                    <a:gd name="connsiteX1578" fmla="*/ 2408011 w 6423007"/>
                    <a:gd name="connsiteY1578" fmla="*/ 4325677 h 6680837"/>
                    <a:gd name="connsiteX1579" fmla="*/ 2435807 w 6423007"/>
                    <a:gd name="connsiteY1579" fmla="*/ 4332959 h 6680837"/>
                    <a:gd name="connsiteX1580" fmla="*/ 2450617 w 6423007"/>
                    <a:gd name="connsiteY1580" fmla="*/ 4358102 h 6680837"/>
                    <a:gd name="connsiteX1581" fmla="*/ 2454117 w 6423007"/>
                    <a:gd name="connsiteY1581" fmla="*/ 4396410 h 6680837"/>
                    <a:gd name="connsiteX1582" fmla="*/ 2513665 w 6423007"/>
                    <a:gd name="connsiteY1582" fmla="*/ 4374004 h 6680837"/>
                    <a:gd name="connsiteX1583" fmla="*/ 2528911 w 6423007"/>
                    <a:gd name="connsiteY1583" fmla="*/ 4360920 h 6680837"/>
                    <a:gd name="connsiteX1584" fmla="*/ 2526671 w 6423007"/>
                    <a:gd name="connsiteY1584" fmla="*/ 4319091 h 6680837"/>
                    <a:gd name="connsiteX1585" fmla="*/ 2526689 w 6423007"/>
                    <a:gd name="connsiteY1585" fmla="*/ 4282039 h 6680837"/>
                    <a:gd name="connsiteX1586" fmla="*/ 2554333 w 6423007"/>
                    <a:gd name="connsiteY1586" fmla="*/ 4260150 h 6680837"/>
                    <a:gd name="connsiteX1587" fmla="*/ 2577853 w 6423007"/>
                    <a:gd name="connsiteY1587" fmla="*/ 4283109 h 6680837"/>
                    <a:gd name="connsiteX1588" fmla="*/ 2582197 w 6423007"/>
                    <a:gd name="connsiteY1588" fmla="*/ 4300543 h 6680837"/>
                    <a:gd name="connsiteX1589" fmla="*/ 2652801 w 6423007"/>
                    <a:gd name="connsiteY1589" fmla="*/ 4276792 h 6680837"/>
                    <a:gd name="connsiteX1590" fmla="*/ 2685707 w 6423007"/>
                    <a:gd name="connsiteY1590" fmla="*/ 4284575 h 6680837"/>
                    <a:gd name="connsiteX1591" fmla="*/ 2688033 w 6423007"/>
                    <a:gd name="connsiteY1591" fmla="*/ 4322464 h 6680837"/>
                    <a:gd name="connsiteX1592" fmla="*/ 2639445 w 6423007"/>
                    <a:gd name="connsiteY1592" fmla="*/ 4365990 h 6680837"/>
                    <a:gd name="connsiteX1593" fmla="*/ 2618157 w 6423007"/>
                    <a:gd name="connsiteY1593" fmla="*/ 4403386 h 6680837"/>
                    <a:gd name="connsiteX1594" fmla="*/ 2592341 w 6423007"/>
                    <a:gd name="connsiteY1594" fmla="*/ 4449753 h 6680837"/>
                    <a:gd name="connsiteX1595" fmla="*/ 2589399 w 6423007"/>
                    <a:gd name="connsiteY1595" fmla="*/ 4476496 h 6680837"/>
                    <a:gd name="connsiteX1596" fmla="*/ 2609753 w 6423007"/>
                    <a:gd name="connsiteY1596" fmla="*/ 4463913 h 6680837"/>
                    <a:gd name="connsiteX1597" fmla="*/ 2652969 w 6423007"/>
                    <a:gd name="connsiteY1597" fmla="*/ 4450232 h 6680837"/>
                    <a:gd name="connsiteX1598" fmla="*/ 2684281 w 6423007"/>
                    <a:gd name="connsiteY1598" fmla="*/ 4458770 h 6680837"/>
                    <a:gd name="connsiteX1599" fmla="*/ 2734761 w 6423007"/>
                    <a:gd name="connsiteY1599" fmla="*/ 4491359 h 6680837"/>
                    <a:gd name="connsiteX1600" fmla="*/ 2757947 w 6423007"/>
                    <a:gd name="connsiteY1600" fmla="*/ 4511553 h 6680837"/>
                    <a:gd name="connsiteX1601" fmla="*/ 2798827 w 6423007"/>
                    <a:gd name="connsiteY1601" fmla="*/ 4478508 h 6680837"/>
                    <a:gd name="connsiteX1602" fmla="*/ 2838211 w 6423007"/>
                    <a:gd name="connsiteY1602" fmla="*/ 4423753 h 6680837"/>
                    <a:gd name="connsiteX1603" fmla="*/ 2907651 w 6423007"/>
                    <a:gd name="connsiteY1603" fmla="*/ 4381057 h 6680837"/>
                    <a:gd name="connsiteX1604" fmla="*/ 2969877 w 6423007"/>
                    <a:gd name="connsiteY1604" fmla="*/ 4362255 h 6680837"/>
                    <a:gd name="connsiteX1605" fmla="*/ 2954923 w 6423007"/>
                    <a:gd name="connsiteY1605" fmla="*/ 4289413 h 6680837"/>
                    <a:gd name="connsiteX1606" fmla="*/ 2957029 w 6423007"/>
                    <a:gd name="connsiteY1606" fmla="*/ 4265018 h 6680837"/>
                    <a:gd name="connsiteX1607" fmla="*/ 2950861 w 6423007"/>
                    <a:gd name="connsiteY1607" fmla="*/ 4204581 h 6680837"/>
                    <a:gd name="connsiteX1608" fmla="*/ 2932715 w 6423007"/>
                    <a:gd name="connsiteY1608" fmla="*/ 4151776 h 6680837"/>
                    <a:gd name="connsiteX1609" fmla="*/ 2904695 w 6423007"/>
                    <a:gd name="connsiteY1609" fmla="*/ 4082210 h 6680837"/>
                    <a:gd name="connsiteX1610" fmla="*/ 2897919 w 6423007"/>
                    <a:gd name="connsiteY1610" fmla="*/ 4067878 h 6680837"/>
                    <a:gd name="connsiteX1611" fmla="*/ 2913039 w 6423007"/>
                    <a:gd name="connsiteY1611" fmla="*/ 3970045 h 6680837"/>
                    <a:gd name="connsiteX1612" fmla="*/ 2954005 w 6423007"/>
                    <a:gd name="connsiteY1612" fmla="*/ 3933060 h 6680837"/>
                    <a:gd name="connsiteX1613" fmla="*/ 3023617 w 6423007"/>
                    <a:gd name="connsiteY1613" fmla="*/ 3882484 h 6680837"/>
                    <a:gd name="connsiteX1614" fmla="*/ 3059885 w 6423007"/>
                    <a:gd name="connsiteY1614" fmla="*/ 3862350 h 6680837"/>
                    <a:gd name="connsiteX1615" fmla="*/ 3084843 w 6423007"/>
                    <a:gd name="connsiteY1615" fmla="*/ 3855382 h 6680837"/>
                    <a:gd name="connsiteX1616" fmla="*/ 3206387 w 6423007"/>
                    <a:gd name="connsiteY1616" fmla="*/ 3770416 h 6680837"/>
                    <a:gd name="connsiteX1617" fmla="*/ 3279439 w 6423007"/>
                    <a:gd name="connsiteY1617" fmla="*/ 3706511 h 6680837"/>
                    <a:gd name="connsiteX1618" fmla="*/ 3314781 w 6423007"/>
                    <a:gd name="connsiteY1618" fmla="*/ 3692665 h 6680837"/>
                    <a:gd name="connsiteX1619" fmla="*/ 3497253 w 6423007"/>
                    <a:gd name="connsiteY1619" fmla="*/ 3685048 h 6680837"/>
                    <a:gd name="connsiteX1620" fmla="*/ 3519009 w 6423007"/>
                    <a:gd name="connsiteY1620" fmla="*/ 3716642 h 6680837"/>
                    <a:gd name="connsiteX1621" fmla="*/ 3524961 w 6423007"/>
                    <a:gd name="connsiteY1621" fmla="*/ 3877590 h 6680837"/>
                    <a:gd name="connsiteX1622" fmla="*/ 3507001 w 6423007"/>
                    <a:gd name="connsiteY1622" fmla="*/ 3961174 h 6680837"/>
                    <a:gd name="connsiteX1623" fmla="*/ 3509369 w 6423007"/>
                    <a:gd name="connsiteY1623" fmla="*/ 4087753 h 6680837"/>
                    <a:gd name="connsiteX1624" fmla="*/ 3516555 w 6423007"/>
                    <a:gd name="connsiteY1624" fmla="*/ 4119438 h 6680837"/>
                    <a:gd name="connsiteX1625" fmla="*/ 3549707 w 6423007"/>
                    <a:gd name="connsiteY1625" fmla="*/ 4133927 h 6680837"/>
                    <a:gd name="connsiteX1626" fmla="*/ 3614775 w 6423007"/>
                    <a:gd name="connsiteY1626" fmla="*/ 4129374 h 6680837"/>
                    <a:gd name="connsiteX1627" fmla="*/ 3677183 w 6423007"/>
                    <a:gd name="connsiteY1627" fmla="*/ 4084166 h 6680837"/>
                    <a:gd name="connsiteX1628" fmla="*/ 3766807 w 6423007"/>
                    <a:gd name="connsiteY1628" fmla="*/ 4036768 h 6680837"/>
                    <a:gd name="connsiteX1629" fmla="*/ 3781205 w 6423007"/>
                    <a:gd name="connsiteY1629" fmla="*/ 4044559 h 6680837"/>
                    <a:gd name="connsiteX1630" fmla="*/ 3813615 w 6423007"/>
                    <a:gd name="connsiteY1630" fmla="*/ 4038929 h 6680837"/>
                    <a:gd name="connsiteX1631" fmla="*/ 3802405 w 6423007"/>
                    <a:gd name="connsiteY1631" fmla="*/ 4011103 h 6680837"/>
                    <a:gd name="connsiteX1632" fmla="*/ 3735183 w 6423007"/>
                    <a:gd name="connsiteY1632" fmla="*/ 3969885 h 6680837"/>
                    <a:gd name="connsiteX1633" fmla="*/ 3732369 w 6423007"/>
                    <a:gd name="connsiteY1633" fmla="*/ 3900057 h 6680837"/>
                    <a:gd name="connsiteX1634" fmla="*/ 3772489 w 6423007"/>
                    <a:gd name="connsiteY1634" fmla="*/ 3883947 h 6680837"/>
                    <a:gd name="connsiteX1635" fmla="*/ 3798397 w 6423007"/>
                    <a:gd name="connsiteY1635" fmla="*/ 3815113 h 6680837"/>
                    <a:gd name="connsiteX1636" fmla="*/ 3760829 w 6423007"/>
                    <a:gd name="connsiteY1636" fmla="*/ 3750078 h 6680837"/>
                    <a:gd name="connsiteX1637" fmla="*/ 3755157 w 6423007"/>
                    <a:gd name="connsiteY1637" fmla="*/ 3703052 h 6680837"/>
                    <a:gd name="connsiteX1638" fmla="*/ 3740529 w 6423007"/>
                    <a:gd name="connsiteY1638" fmla="*/ 3651504 h 6680837"/>
                    <a:gd name="connsiteX1639" fmla="*/ 3737545 w 6423007"/>
                    <a:gd name="connsiteY1639" fmla="*/ 3589555 h 6680837"/>
                    <a:gd name="connsiteX1640" fmla="*/ 3754067 w 6423007"/>
                    <a:gd name="connsiteY1640" fmla="*/ 3535899 h 6680837"/>
                    <a:gd name="connsiteX1641" fmla="*/ 3767139 w 6423007"/>
                    <a:gd name="connsiteY1641" fmla="*/ 3514098 h 6680837"/>
                    <a:gd name="connsiteX1642" fmla="*/ 3789865 w 6423007"/>
                    <a:gd name="connsiteY1642" fmla="*/ 3446776 h 6680837"/>
                    <a:gd name="connsiteX1643" fmla="*/ 3749731 w 6423007"/>
                    <a:gd name="connsiteY1643" fmla="*/ 3318618 h 6680837"/>
                    <a:gd name="connsiteX1644" fmla="*/ 3748579 w 6423007"/>
                    <a:gd name="connsiteY1644" fmla="*/ 3281147 h 6680837"/>
                    <a:gd name="connsiteX1645" fmla="*/ 3750615 w 6423007"/>
                    <a:gd name="connsiteY1645" fmla="*/ 3223640 h 6680837"/>
                    <a:gd name="connsiteX1646" fmla="*/ 3730441 w 6423007"/>
                    <a:gd name="connsiteY1646" fmla="*/ 3209817 h 6680837"/>
                    <a:gd name="connsiteX1647" fmla="*/ 3712021 w 6423007"/>
                    <a:gd name="connsiteY1647" fmla="*/ 3205884 h 6680837"/>
                    <a:gd name="connsiteX1648" fmla="*/ 3623417 w 6423007"/>
                    <a:gd name="connsiteY1648" fmla="*/ 3224528 h 6680837"/>
                    <a:gd name="connsiteX1649" fmla="*/ 3563481 w 6423007"/>
                    <a:gd name="connsiteY1649" fmla="*/ 3355324 h 6680837"/>
                    <a:gd name="connsiteX1650" fmla="*/ 3519921 w 6423007"/>
                    <a:gd name="connsiteY1650" fmla="*/ 3384766 h 6680837"/>
                    <a:gd name="connsiteX1651" fmla="*/ 3490123 w 6423007"/>
                    <a:gd name="connsiteY1651" fmla="*/ 3360887 h 6680837"/>
                    <a:gd name="connsiteX1652" fmla="*/ 3471489 w 6423007"/>
                    <a:gd name="connsiteY1652" fmla="*/ 3276144 h 6680837"/>
                    <a:gd name="connsiteX1653" fmla="*/ 3398331 w 6423007"/>
                    <a:gd name="connsiteY1653" fmla="*/ 3218247 h 6680837"/>
                    <a:gd name="connsiteX1654" fmla="*/ 3303703 w 6423007"/>
                    <a:gd name="connsiteY1654" fmla="*/ 3224152 h 6680837"/>
                    <a:gd name="connsiteX1655" fmla="*/ 3282185 w 6423007"/>
                    <a:gd name="connsiteY1655" fmla="*/ 3217790 h 6680837"/>
                    <a:gd name="connsiteX1656" fmla="*/ 3220645 w 6423007"/>
                    <a:gd name="connsiteY1656" fmla="*/ 3205073 h 6680837"/>
                    <a:gd name="connsiteX1657" fmla="*/ 3207245 w 6423007"/>
                    <a:gd name="connsiteY1657" fmla="*/ 3205581 h 6680837"/>
                    <a:gd name="connsiteX1658" fmla="*/ 3101343 w 6423007"/>
                    <a:gd name="connsiteY1658" fmla="*/ 3150549 h 6680837"/>
                    <a:gd name="connsiteX1659" fmla="*/ 3067521 w 6423007"/>
                    <a:gd name="connsiteY1659" fmla="*/ 3130526 h 6680837"/>
                    <a:gd name="connsiteX1660" fmla="*/ 3055399 w 6423007"/>
                    <a:gd name="connsiteY1660" fmla="*/ 3090462 h 6680837"/>
                    <a:gd name="connsiteX1661" fmla="*/ 3077107 w 6423007"/>
                    <a:gd name="connsiteY1661" fmla="*/ 3051892 h 6680837"/>
                    <a:gd name="connsiteX1662" fmla="*/ 3032325 w 6423007"/>
                    <a:gd name="connsiteY1662" fmla="*/ 3010751 h 6680837"/>
                    <a:gd name="connsiteX1663" fmla="*/ 2958035 w 6423007"/>
                    <a:gd name="connsiteY1663" fmla="*/ 3041125 h 6680837"/>
                    <a:gd name="connsiteX1664" fmla="*/ 2936261 w 6423007"/>
                    <a:gd name="connsiteY1664" fmla="*/ 3046583 h 6680837"/>
                    <a:gd name="connsiteX1665" fmla="*/ 2848949 w 6423007"/>
                    <a:gd name="connsiteY1665" fmla="*/ 2987602 h 6680837"/>
                    <a:gd name="connsiteX1666" fmla="*/ 2833969 w 6423007"/>
                    <a:gd name="connsiteY1666" fmla="*/ 2970340 h 6680837"/>
                    <a:gd name="connsiteX1667" fmla="*/ 2781745 w 6423007"/>
                    <a:gd name="connsiteY1667" fmla="*/ 2909333 h 6680837"/>
                    <a:gd name="connsiteX1668" fmla="*/ 2761827 w 6423007"/>
                    <a:gd name="connsiteY1668" fmla="*/ 2883690 h 6680837"/>
                    <a:gd name="connsiteX1669" fmla="*/ 2663661 w 6423007"/>
                    <a:gd name="connsiteY1669" fmla="*/ 2825961 h 6680837"/>
                    <a:gd name="connsiteX1670" fmla="*/ 2606021 w 6423007"/>
                    <a:gd name="connsiteY1670" fmla="*/ 2788734 h 6680837"/>
                    <a:gd name="connsiteX1671" fmla="*/ 2617553 w 6423007"/>
                    <a:gd name="connsiteY1671" fmla="*/ 2802515 h 6680837"/>
                    <a:gd name="connsiteX1672" fmla="*/ 2669703 w 6423007"/>
                    <a:gd name="connsiteY1672" fmla="*/ 2832554 h 6680837"/>
                    <a:gd name="connsiteX1673" fmla="*/ 2745593 w 6423007"/>
                    <a:gd name="connsiteY1673" fmla="*/ 2898033 h 6680837"/>
                    <a:gd name="connsiteX1674" fmla="*/ 2743163 w 6423007"/>
                    <a:gd name="connsiteY1674" fmla="*/ 2919659 h 6680837"/>
                    <a:gd name="connsiteX1675" fmla="*/ 2753645 w 6423007"/>
                    <a:gd name="connsiteY1675" fmla="*/ 2945897 h 6680837"/>
                    <a:gd name="connsiteX1676" fmla="*/ 2765473 w 6423007"/>
                    <a:gd name="connsiteY1676" fmla="*/ 2983201 h 6680837"/>
                    <a:gd name="connsiteX1677" fmla="*/ 2601721 w 6423007"/>
                    <a:gd name="connsiteY1677" fmla="*/ 3082167 h 6680837"/>
                    <a:gd name="connsiteX1678" fmla="*/ 2488779 w 6423007"/>
                    <a:gd name="connsiteY1678" fmla="*/ 3127831 h 6680837"/>
                    <a:gd name="connsiteX1679" fmla="*/ 2441655 w 6423007"/>
                    <a:gd name="connsiteY1679" fmla="*/ 3137463 h 6680837"/>
                    <a:gd name="connsiteX1680" fmla="*/ 2341029 w 6423007"/>
                    <a:gd name="connsiteY1680" fmla="*/ 3085642 h 6680837"/>
                    <a:gd name="connsiteX1681" fmla="*/ 2283927 w 6423007"/>
                    <a:gd name="connsiteY1681" fmla="*/ 3082447 h 6680837"/>
                    <a:gd name="connsiteX1682" fmla="*/ 2249383 w 6423007"/>
                    <a:gd name="connsiteY1682" fmla="*/ 3130975 h 6680837"/>
                    <a:gd name="connsiteX1683" fmla="*/ 2270265 w 6423007"/>
                    <a:gd name="connsiteY1683" fmla="*/ 3150341 h 6680837"/>
                    <a:gd name="connsiteX1684" fmla="*/ 2370471 w 6423007"/>
                    <a:gd name="connsiteY1684" fmla="*/ 3184810 h 6680837"/>
                    <a:gd name="connsiteX1685" fmla="*/ 2421039 w 6423007"/>
                    <a:gd name="connsiteY1685" fmla="*/ 3254477 h 6680837"/>
                    <a:gd name="connsiteX1686" fmla="*/ 2461627 w 6423007"/>
                    <a:gd name="connsiteY1686" fmla="*/ 3311316 h 6680837"/>
                    <a:gd name="connsiteX1687" fmla="*/ 2481087 w 6423007"/>
                    <a:gd name="connsiteY1687" fmla="*/ 3360608 h 6680837"/>
                    <a:gd name="connsiteX1688" fmla="*/ 2470861 w 6423007"/>
                    <a:gd name="connsiteY1688" fmla="*/ 3415175 h 6680837"/>
                    <a:gd name="connsiteX1689" fmla="*/ 2421645 w 6423007"/>
                    <a:gd name="connsiteY1689" fmla="*/ 3467723 h 6680837"/>
                    <a:gd name="connsiteX1690" fmla="*/ 2403285 w 6423007"/>
                    <a:gd name="connsiteY1690" fmla="*/ 3496891 h 6680837"/>
                    <a:gd name="connsiteX1691" fmla="*/ 2382493 w 6423007"/>
                    <a:gd name="connsiteY1691" fmla="*/ 3529159 h 6680837"/>
                    <a:gd name="connsiteX1692" fmla="*/ 2332265 w 6423007"/>
                    <a:gd name="connsiteY1692" fmla="*/ 3517834 h 6680837"/>
                    <a:gd name="connsiteX1693" fmla="*/ 2331171 w 6423007"/>
                    <a:gd name="connsiteY1693" fmla="*/ 3476425 h 6680837"/>
                    <a:gd name="connsiteX1694" fmla="*/ 2333769 w 6423007"/>
                    <a:gd name="connsiteY1694" fmla="*/ 3465444 h 6680837"/>
                    <a:gd name="connsiteX1695" fmla="*/ 2320353 w 6423007"/>
                    <a:gd name="connsiteY1695" fmla="*/ 3465946 h 6680837"/>
                    <a:gd name="connsiteX1696" fmla="*/ 2275745 w 6423007"/>
                    <a:gd name="connsiteY1696" fmla="*/ 3468535 h 6680837"/>
                    <a:gd name="connsiteX1697" fmla="*/ 2263163 w 6423007"/>
                    <a:gd name="connsiteY1697" fmla="*/ 3429640 h 6680837"/>
                    <a:gd name="connsiteX1698" fmla="*/ 2247313 w 6423007"/>
                    <a:gd name="connsiteY1698" fmla="*/ 3396191 h 6680837"/>
                    <a:gd name="connsiteX1699" fmla="*/ 2237921 w 6423007"/>
                    <a:gd name="connsiteY1699" fmla="*/ 3392836 h 6680837"/>
                    <a:gd name="connsiteX1700" fmla="*/ 2211925 w 6423007"/>
                    <a:gd name="connsiteY1700" fmla="*/ 3354441 h 6680837"/>
                    <a:gd name="connsiteX1701" fmla="*/ 2245463 w 6423007"/>
                    <a:gd name="connsiteY1701" fmla="*/ 3334665 h 6680837"/>
                    <a:gd name="connsiteX1702" fmla="*/ 2145167 w 6423007"/>
                    <a:gd name="connsiteY1702" fmla="*/ 3230035 h 6680837"/>
                    <a:gd name="connsiteX1703" fmla="*/ 2109529 w 6423007"/>
                    <a:gd name="connsiteY1703" fmla="*/ 3218629 h 6680837"/>
                    <a:gd name="connsiteX1704" fmla="*/ 2029119 w 6423007"/>
                    <a:gd name="connsiteY1704" fmla="*/ 3254742 h 6680837"/>
                    <a:gd name="connsiteX1705" fmla="*/ 2023671 w 6423007"/>
                    <a:gd name="connsiteY1705" fmla="*/ 3288522 h 6680837"/>
                    <a:gd name="connsiteX1706" fmla="*/ 2019655 w 6423007"/>
                    <a:gd name="connsiteY1706" fmla="*/ 3366478 h 6680837"/>
                    <a:gd name="connsiteX1707" fmla="*/ 2006077 w 6423007"/>
                    <a:gd name="connsiteY1707" fmla="*/ 3430432 h 6680837"/>
                    <a:gd name="connsiteX1708" fmla="*/ 2063099 w 6423007"/>
                    <a:gd name="connsiteY1708" fmla="*/ 3474617 h 6680837"/>
                    <a:gd name="connsiteX1709" fmla="*/ 2088675 w 6423007"/>
                    <a:gd name="connsiteY1709" fmla="*/ 3495661 h 6680837"/>
                    <a:gd name="connsiteX1710" fmla="*/ 2097491 w 6423007"/>
                    <a:gd name="connsiteY1710" fmla="*/ 3600694 h 6680837"/>
                    <a:gd name="connsiteX1711" fmla="*/ 2076533 w 6423007"/>
                    <a:gd name="connsiteY1711" fmla="*/ 3659366 h 6680837"/>
                    <a:gd name="connsiteX1712" fmla="*/ 2080559 w 6423007"/>
                    <a:gd name="connsiteY1712" fmla="*/ 3674037 h 6680837"/>
                    <a:gd name="connsiteX1713" fmla="*/ 2080733 w 6423007"/>
                    <a:gd name="connsiteY1713" fmla="*/ 3740257 h 6680837"/>
                    <a:gd name="connsiteX1714" fmla="*/ 2037887 w 6423007"/>
                    <a:gd name="connsiteY1714" fmla="*/ 3771264 h 6680837"/>
                    <a:gd name="connsiteX1715" fmla="*/ 1959071 w 6423007"/>
                    <a:gd name="connsiteY1715" fmla="*/ 3788098 h 6680837"/>
                    <a:gd name="connsiteX1716" fmla="*/ 1933831 w 6423007"/>
                    <a:gd name="connsiteY1716" fmla="*/ 3788345 h 6680837"/>
                    <a:gd name="connsiteX1717" fmla="*/ 1912197 w 6423007"/>
                    <a:gd name="connsiteY1717" fmla="*/ 3785911 h 6680837"/>
                    <a:gd name="connsiteX1718" fmla="*/ 1922347 w 6423007"/>
                    <a:gd name="connsiteY1718" fmla="*/ 3827908 h 6680837"/>
                    <a:gd name="connsiteX1719" fmla="*/ 1941969 w 6423007"/>
                    <a:gd name="connsiteY1719" fmla="*/ 3832271 h 6680837"/>
                    <a:gd name="connsiteX1720" fmla="*/ 1953793 w 6423007"/>
                    <a:gd name="connsiteY1720" fmla="*/ 3851049 h 6680837"/>
                    <a:gd name="connsiteX1721" fmla="*/ 1939371 w 6423007"/>
                    <a:gd name="connsiteY1721" fmla="*/ 3861775 h 6680837"/>
                    <a:gd name="connsiteX1722" fmla="*/ 1861219 w 6423007"/>
                    <a:gd name="connsiteY1722" fmla="*/ 3810043 h 6680837"/>
                    <a:gd name="connsiteX1723" fmla="*/ 1823483 w 6423007"/>
                    <a:gd name="connsiteY1723" fmla="*/ 3785978 h 6680837"/>
                    <a:gd name="connsiteX1724" fmla="*/ 1772081 w 6423007"/>
                    <a:gd name="connsiteY1724" fmla="*/ 3774235 h 6680837"/>
                    <a:gd name="connsiteX1725" fmla="*/ 1715479 w 6423007"/>
                    <a:gd name="connsiteY1725" fmla="*/ 3747401 h 6680837"/>
                    <a:gd name="connsiteX1726" fmla="*/ 1689817 w 6423007"/>
                    <a:gd name="connsiteY1726" fmla="*/ 3711771 h 6680837"/>
                    <a:gd name="connsiteX1727" fmla="*/ 1711115 w 6423007"/>
                    <a:gd name="connsiteY1727" fmla="*/ 3692915 h 6680837"/>
                    <a:gd name="connsiteX1728" fmla="*/ 1727127 w 6423007"/>
                    <a:gd name="connsiteY1728" fmla="*/ 3662909 h 6680837"/>
                    <a:gd name="connsiteX1729" fmla="*/ 1707673 w 6423007"/>
                    <a:gd name="connsiteY1729" fmla="*/ 3650668 h 6680837"/>
                    <a:gd name="connsiteX1730" fmla="*/ 1706077 w 6423007"/>
                    <a:gd name="connsiteY1730" fmla="*/ 3632897 h 6680837"/>
                    <a:gd name="connsiteX1731" fmla="*/ 1714961 w 6423007"/>
                    <a:gd name="connsiteY1731" fmla="*/ 3604315 h 6680837"/>
                    <a:gd name="connsiteX1732" fmla="*/ 1707663 w 6423007"/>
                    <a:gd name="connsiteY1732" fmla="*/ 3539518 h 6680837"/>
                    <a:gd name="connsiteX1733" fmla="*/ 1702619 w 6423007"/>
                    <a:gd name="connsiteY1733" fmla="*/ 3423924 h 6680837"/>
                    <a:gd name="connsiteX1734" fmla="*/ 1681905 w 6423007"/>
                    <a:gd name="connsiteY1734" fmla="*/ 3396678 h 6680837"/>
                    <a:gd name="connsiteX1735" fmla="*/ 1668487 w 6423007"/>
                    <a:gd name="connsiteY1735" fmla="*/ 3360130 h 6680837"/>
                    <a:gd name="connsiteX1736" fmla="*/ 1759125 w 6423007"/>
                    <a:gd name="connsiteY1736" fmla="*/ 3306499 h 6680837"/>
                    <a:gd name="connsiteX1737" fmla="*/ 1796517 w 6423007"/>
                    <a:gd name="connsiteY1737" fmla="*/ 3253696 h 6680837"/>
                    <a:gd name="connsiteX1738" fmla="*/ 1783603 w 6423007"/>
                    <a:gd name="connsiteY1738" fmla="*/ 3230558 h 6680837"/>
                    <a:gd name="connsiteX1739" fmla="*/ 1788209 w 6423007"/>
                    <a:gd name="connsiteY1739" fmla="*/ 3162076 h 6680837"/>
                    <a:gd name="connsiteX1740" fmla="*/ 1793489 w 6423007"/>
                    <a:gd name="connsiteY1740" fmla="*/ 3154700 h 6680837"/>
                    <a:gd name="connsiteX1741" fmla="*/ 1812939 w 6423007"/>
                    <a:gd name="connsiteY1741" fmla="*/ 3129891 h 6680837"/>
                    <a:gd name="connsiteX1742" fmla="*/ 1861661 w 6423007"/>
                    <a:gd name="connsiteY1742" fmla="*/ 3156557 h 6680837"/>
                    <a:gd name="connsiteX1743" fmla="*/ 1885225 w 6423007"/>
                    <a:gd name="connsiteY1743" fmla="*/ 3179528 h 6680837"/>
                    <a:gd name="connsiteX1744" fmla="*/ 1897717 w 6423007"/>
                    <a:gd name="connsiteY1744" fmla="*/ 3166788 h 6680837"/>
                    <a:gd name="connsiteX1745" fmla="*/ 1880525 w 6423007"/>
                    <a:gd name="connsiteY1745" fmla="*/ 3140801 h 6680837"/>
                    <a:gd name="connsiteX1746" fmla="*/ 1874235 w 6423007"/>
                    <a:gd name="connsiteY1746" fmla="*/ 3121353 h 6680837"/>
                    <a:gd name="connsiteX1747" fmla="*/ 1893855 w 6423007"/>
                    <a:gd name="connsiteY1747" fmla="*/ 3107190 h 6680837"/>
                    <a:gd name="connsiteX1748" fmla="*/ 1927729 w 6423007"/>
                    <a:gd name="connsiteY1748" fmla="*/ 3108704 h 6680837"/>
                    <a:gd name="connsiteX1749" fmla="*/ 1923371 w 6423007"/>
                    <a:gd name="connsiteY1749" fmla="*/ 3128318 h 6680837"/>
                    <a:gd name="connsiteX1750" fmla="*/ 1933939 w 6423007"/>
                    <a:gd name="connsiteY1750" fmla="*/ 3150617 h 6680837"/>
                    <a:gd name="connsiteX1751" fmla="*/ 1955823 w 6423007"/>
                    <a:gd name="connsiteY1751" fmla="*/ 3141233 h 6680837"/>
                    <a:gd name="connsiteX1752" fmla="*/ 1989615 w 6423007"/>
                    <a:gd name="connsiteY1752" fmla="*/ 3128163 h 6680837"/>
                    <a:gd name="connsiteX1753" fmla="*/ 2011079 w 6423007"/>
                    <a:gd name="connsiteY1753" fmla="*/ 3119951 h 6680837"/>
                    <a:gd name="connsiteX1754" fmla="*/ 2002859 w 6423007"/>
                    <a:gd name="connsiteY1754" fmla="*/ 3098491 h 6680837"/>
                    <a:gd name="connsiteX1755" fmla="*/ 1947347 w 6423007"/>
                    <a:gd name="connsiteY1755" fmla="*/ 3076017 h 6680837"/>
                    <a:gd name="connsiteX1756" fmla="*/ 1937955 w 6423007"/>
                    <a:gd name="connsiteY1756" fmla="*/ 3054137 h 6680837"/>
                    <a:gd name="connsiteX1757" fmla="*/ 1917997 w 6423007"/>
                    <a:gd name="connsiteY1757" fmla="*/ 3028484 h 6680837"/>
                    <a:gd name="connsiteX1758" fmla="*/ 1894185 w 6423007"/>
                    <a:gd name="connsiteY1758" fmla="*/ 3054381 h 6680837"/>
                    <a:gd name="connsiteX1759" fmla="*/ 1885215 w 6423007"/>
                    <a:gd name="connsiteY1759" fmla="*/ 3068378 h 6680837"/>
                    <a:gd name="connsiteX1760" fmla="*/ 1872887 w 6423007"/>
                    <a:gd name="connsiteY1760" fmla="*/ 3054713 h 6680837"/>
                    <a:gd name="connsiteX1761" fmla="*/ 1851419 w 6423007"/>
                    <a:gd name="connsiteY1761" fmla="*/ 3025874 h 6680837"/>
                    <a:gd name="connsiteX1762" fmla="*/ 1813101 w 6423007"/>
                    <a:gd name="connsiteY1762" fmla="*/ 3047912 h 6680837"/>
                    <a:gd name="connsiteX1763" fmla="*/ 1825429 w 6423007"/>
                    <a:gd name="connsiteY1763" fmla="*/ 3080103 h 6680837"/>
                    <a:gd name="connsiteX1764" fmla="*/ 1846981 w 6423007"/>
                    <a:gd name="connsiteY1764" fmla="*/ 3086477 h 6680837"/>
                    <a:gd name="connsiteX1765" fmla="*/ 1856037 w 6423007"/>
                    <a:gd name="connsiteY1765" fmla="*/ 3105590 h 6680837"/>
                    <a:gd name="connsiteX1766" fmla="*/ 1837759 w 6423007"/>
                    <a:gd name="connsiteY1766" fmla="*/ 3112294 h 6680837"/>
                    <a:gd name="connsiteX1767" fmla="*/ 1767995 w 6423007"/>
                    <a:gd name="connsiteY1767" fmla="*/ 3129716 h 6680837"/>
                    <a:gd name="connsiteX1768" fmla="*/ 1729425 w 6423007"/>
                    <a:gd name="connsiteY1768" fmla="*/ 3126524 h 6680837"/>
                    <a:gd name="connsiteX1769" fmla="*/ 1667709 w 6423007"/>
                    <a:gd name="connsiteY1769" fmla="*/ 3099187 h 6680837"/>
                    <a:gd name="connsiteX1770" fmla="*/ 1651189 w 6423007"/>
                    <a:gd name="connsiteY1770" fmla="*/ 3097256 h 6680837"/>
                    <a:gd name="connsiteX1771" fmla="*/ 1599117 w 6423007"/>
                    <a:gd name="connsiteY1771" fmla="*/ 3098504 h 6680837"/>
                    <a:gd name="connsiteX1772" fmla="*/ 1590823 w 6423007"/>
                    <a:gd name="connsiteY1772" fmla="*/ 3173608 h 6680837"/>
                    <a:gd name="connsiteX1773" fmla="*/ 1617663 w 6423007"/>
                    <a:gd name="connsiteY1773" fmla="*/ 3246707 h 6680837"/>
                    <a:gd name="connsiteX1774" fmla="*/ 1607015 w 6423007"/>
                    <a:gd name="connsiteY1774" fmla="*/ 3265397 h 6680837"/>
                    <a:gd name="connsiteX1775" fmla="*/ 1588065 w 6423007"/>
                    <a:gd name="connsiteY1775" fmla="*/ 3266568 h 6680837"/>
                    <a:gd name="connsiteX1776" fmla="*/ 1542959 w 6423007"/>
                    <a:gd name="connsiteY1776" fmla="*/ 3329846 h 6680837"/>
                    <a:gd name="connsiteX1777" fmla="*/ 1528207 w 6423007"/>
                    <a:gd name="connsiteY1777" fmla="*/ 3393383 h 6680837"/>
                    <a:gd name="connsiteX1778" fmla="*/ 1512699 w 6423007"/>
                    <a:gd name="connsiteY1778" fmla="*/ 3436800 h 6680837"/>
                    <a:gd name="connsiteX1779" fmla="*/ 1476987 w 6423007"/>
                    <a:gd name="connsiteY1779" fmla="*/ 3521959 h 6680837"/>
                    <a:gd name="connsiteX1780" fmla="*/ 1465747 w 6423007"/>
                    <a:gd name="connsiteY1780" fmla="*/ 3494127 h 6680837"/>
                    <a:gd name="connsiteX1781" fmla="*/ 1453163 w 6423007"/>
                    <a:gd name="connsiteY1781" fmla="*/ 3436705 h 6680837"/>
                    <a:gd name="connsiteX1782" fmla="*/ 1423815 w 6423007"/>
                    <a:gd name="connsiteY1782" fmla="*/ 3426222 h 6680837"/>
                    <a:gd name="connsiteX1783" fmla="*/ 1355225 w 6423007"/>
                    <a:gd name="connsiteY1783" fmla="*/ 3407014 h 6680837"/>
                    <a:gd name="connsiteX1784" fmla="*/ 1330069 w 6423007"/>
                    <a:gd name="connsiteY1784" fmla="*/ 3403322 h 6680837"/>
                    <a:gd name="connsiteX1785" fmla="*/ 1295271 w 6423007"/>
                    <a:gd name="connsiteY1785" fmla="*/ 3408094 h 6680837"/>
                    <a:gd name="connsiteX1786" fmla="*/ 1272211 w 6423007"/>
                    <a:gd name="connsiteY1786" fmla="*/ 3398534 h 6680837"/>
                    <a:gd name="connsiteX1787" fmla="*/ 1285289 w 6423007"/>
                    <a:gd name="connsiteY1787" fmla="*/ 3376742 h 6680837"/>
                    <a:gd name="connsiteX1788" fmla="*/ 1295769 w 6423007"/>
                    <a:gd name="connsiteY1788" fmla="*/ 3347405 h 6680837"/>
                    <a:gd name="connsiteX1789" fmla="*/ 1307585 w 6423007"/>
                    <a:gd name="connsiteY1789" fmla="*/ 3292085 h 6680837"/>
                    <a:gd name="connsiteX1790" fmla="*/ 1360573 w 6423007"/>
                    <a:gd name="connsiteY1790" fmla="*/ 3210451 h 6680837"/>
                    <a:gd name="connsiteX1791" fmla="*/ 1357297 w 6423007"/>
                    <a:gd name="connsiteY1791" fmla="*/ 3160323 h 6680837"/>
                    <a:gd name="connsiteX1792" fmla="*/ 1348907 w 6423007"/>
                    <a:gd name="connsiteY1792" fmla="*/ 3091168 h 6680837"/>
                    <a:gd name="connsiteX1793" fmla="*/ 1334141 w 6423007"/>
                    <a:gd name="connsiteY1793" fmla="*/ 3006503 h 6680837"/>
                    <a:gd name="connsiteX1794" fmla="*/ 1362143 w 6423007"/>
                    <a:gd name="connsiteY1794" fmla="*/ 2968872 h 6680837"/>
                    <a:gd name="connsiteX1795" fmla="*/ 1404401 w 6423007"/>
                    <a:gd name="connsiteY1795" fmla="*/ 2928392 h 6680837"/>
                    <a:gd name="connsiteX1796" fmla="*/ 1424435 w 6423007"/>
                    <a:gd name="connsiteY1796" fmla="*/ 2857482 h 6680837"/>
                    <a:gd name="connsiteX1797" fmla="*/ 1422839 w 6423007"/>
                    <a:gd name="connsiteY1797" fmla="*/ 2839711 h 6680837"/>
                    <a:gd name="connsiteX1798" fmla="*/ 1441287 w 6423007"/>
                    <a:gd name="connsiteY1798" fmla="*/ 2843654 h 6680837"/>
                    <a:gd name="connsiteX1799" fmla="*/ 1467533 w 6423007"/>
                    <a:gd name="connsiteY1799" fmla="*/ 2851705 h 6680837"/>
                    <a:gd name="connsiteX1800" fmla="*/ 1463423 w 6423007"/>
                    <a:gd name="connsiteY1800" fmla="*/ 2822450 h 6680837"/>
                    <a:gd name="connsiteX1801" fmla="*/ 1458221 w 6423007"/>
                    <a:gd name="connsiteY1801" fmla="*/ 2807361 h 6680837"/>
                    <a:gd name="connsiteX1802" fmla="*/ 1452851 w 6423007"/>
                    <a:gd name="connsiteY1802" fmla="*/ 2763102 h 6680837"/>
                    <a:gd name="connsiteX1803" fmla="*/ 1519261 w 6423007"/>
                    <a:gd name="connsiteY1803" fmla="*/ 2773591 h 6680837"/>
                    <a:gd name="connsiteX1804" fmla="*/ 1577875 w 6423007"/>
                    <a:gd name="connsiteY1804" fmla="*/ 2798496 h 6680837"/>
                    <a:gd name="connsiteX1805" fmla="*/ 1622143 w 6423007"/>
                    <a:gd name="connsiteY1805" fmla="*/ 2737565 h 6680837"/>
                    <a:gd name="connsiteX1806" fmla="*/ 1616691 w 6423007"/>
                    <a:gd name="connsiteY1806" fmla="*/ 2715770 h 6680837"/>
                    <a:gd name="connsiteX1807" fmla="*/ 1551449 w 6423007"/>
                    <a:gd name="connsiteY1807" fmla="*/ 2650125 h 6680837"/>
                    <a:gd name="connsiteX1808" fmla="*/ 1539289 w 6423007"/>
                    <a:gd name="connsiteY1808" fmla="*/ 2628580 h 6680837"/>
                    <a:gd name="connsiteX1809" fmla="*/ 1567875 w 6423007"/>
                    <a:gd name="connsiteY1809" fmla="*/ 2544845 h 6680837"/>
                    <a:gd name="connsiteX1810" fmla="*/ 1578017 w 6423007"/>
                    <a:gd name="connsiteY1810" fmla="*/ 2512744 h 6680837"/>
                    <a:gd name="connsiteX1811" fmla="*/ 1586733 w 6423007"/>
                    <a:gd name="connsiteY1811" fmla="*/ 2454991 h 6680837"/>
                    <a:gd name="connsiteX1812" fmla="*/ 1639971 w 6423007"/>
                    <a:gd name="connsiteY1812" fmla="*/ 2380062 h 6680837"/>
                    <a:gd name="connsiteX1813" fmla="*/ 1738157 w 6423007"/>
                    <a:gd name="connsiteY1813" fmla="*/ 2360884 h 6680837"/>
                    <a:gd name="connsiteX1814" fmla="*/ 1833917 w 6423007"/>
                    <a:gd name="connsiteY1814" fmla="*/ 2363331 h 6680837"/>
                    <a:gd name="connsiteX1815" fmla="*/ 1907961 w 6423007"/>
                    <a:gd name="connsiteY1815" fmla="*/ 2404334 h 6680837"/>
                    <a:gd name="connsiteX1816" fmla="*/ 1932193 w 6423007"/>
                    <a:gd name="connsiteY1816" fmla="*/ 2414313 h 6680837"/>
                    <a:gd name="connsiteX1817" fmla="*/ 2043381 w 6423007"/>
                    <a:gd name="connsiteY1817" fmla="*/ 2414333 h 6680837"/>
                    <a:gd name="connsiteX1818" fmla="*/ 2057385 w 6423007"/>
                    <a:gd name="connsiteY1818" fmla="*/ 2423304 h 6680837"/>
                    <a:gd name="connsiteX1819" fmla="*/ 2128157 w 6423007"/>
                    <a:gd name="connsiteY1819" fmla="*/ 2451230 h 6680837"/>
                    <a:gd name="connsiteX1820" fmla="*/ 2157421 w 6423007"/>
                    <a:gd name="connsiteY1820" fmla="*/ 2465652 h 6680837"/>
                    <a:gd name="connsiteX1821" fmla="*/ 2199181 w 6423007"/>
                    <a:gd name="connsiteY1821" fmla="*/ 2485861 h 6680837"/>
                    <a:gd name="connsiteX1822" fmla="*/ 2242035 w 6423007"/>
                    <a:gd name="connsiteY1822" fmla="*/ 2547479 h 6680837"/>
                    <a:gd name="connsiteX1823" fmla="*/ 2268121 w 6423007"/>
                    <a:gd name="connsiteY1823" fmla="*/ 2618985 h 6680837"/>
                    <a:gd name="connsiteX1824" fmla="*/ 2305265 w 6423007"/>
                    <a:gd name="connsiteY1824" fmla="*/ 2615052 h 6680837"/>
                    <a:gd name="connsiteX1825" fmla="*/ 2374943 w 6423007"/>
                    <a:gd name="connsiteY1825" fmla="*/ 2583044 h 6680837"/>
                    <a:gd name="connsiteX1826" fmla="*/ 2495613 w 6423007"/>
                    <a:gd name="connsiteY1826" fmla="*/ 2675103 h 6680837"/>
                    <a:gd name="connsiteX1827" fmla="*/ 2538547 w 6423007"/>
                    <a:gd name="connsiteY1827" fmla="*/ 2714256 h 6680837"/>
                    <a:gd name="connsiteX1828" fmla="*/ 2539685 w 6423007"/>
                    <a:gd name="connsiteY1828" fmla="*/ 2718019 h 6680837"/>
                    <a:gd name="connsiteX1829" fmla="*/ 2584185 w 6423007"/>
                    <a:gd name="connsiteY1829" fmla="*/ 2732555 h 6680837"/>
                    <a:gd name="connsiteX1830" fmla="*/ 2639721 w 6423007"/>
                    <a:gd name="connsiteY1830" fmla="*/ 2740811 h 6680837"/>
                    <a:gd name="connsiteX1831" fmla="*/ 2659059 w 6423007"/>
                    <a:gd name="connsiteY1831" fmla="*/ 2756983 h 6680837"/>
                    <a:gd name="connsiteX1832" fmla="*/ 2714309 w 6423007"/>
                    <a:gd name="connsiteY1832" fmla="*/ 2787306 h 6680837"/>
                    <a:gd name="connsiteX1833" fmla="*/ 2779863 w 6423007"/>
                    <a:gd name="connsiteY1833" fmla="*/ 2814692 h 6680837"/>
                    <a:gd name="connsiteX1834" fmla="*/ 2839883 w 6423007"/>
                    <a:gd name="connsiteY1834" fmla="*/ 2861277 h 6680837"/>
                    <a:gd name="connsiteX1835" fmla="*/ 2875895 w 6423007"/>
                    <a:gd name="connsiteY1835" fmla="*/ 2852963 h 6680837"/>
                    <a:gd name="connsiteX1836" fmla="*/ 2893169 w 6423007"/>
                    <a:gd name="connsiteY1836" fmla="*/ 2800899 h 6680837"/>
                    <a:gd name="connsiteX1837" fmla="*/ 2920059 w 6423007"/>
                    <a:gd name="connsiteY1837" fmla="*/ 2777416 h 6680837"/>
                    <a:gd name="connsiteX1838" fmla="*/ 2986453 w 6423007"/>
                    <a:gd name="connsiteY1838" fmla="*/ 2802455 h 6680837"/>
                    <a:gd name="connsiteX1839" fmla="*/ 3029661 w 6423007"/>
                    <a:gd name="connsiteY1839" fmla="*/ 2807301 h 6680837"/>
                    <a:gd name="connsiteX1840" fmla="*/ 3075373 w 6423007"/>
                    <a:gd name="connsiteY1840" fmla="*/ 2823629 h 6680837"/>
                    <a:gd name="connsiteX1841" fmla="*/ 3153289 w 6423007"/>
                    <a:gd name="connsiteY1841" fmla="*/ 2916312 h 6680837"/>
                    <a:gd name="connsiteX1842" fmla="*/ 3204537 w 6423007"/>
                    <a:gd name="connsiteY1842" fmla="*/ 2913441 h 6680837"/>
                    <a:gd name="connsiteX1843" fmla="*/ 3212589 w 6423007"/>
                    <a:gd name="connsiteY1843" fmla="*/ 2887199 h 6680837"/>
                    <a:gd name="connsiteX1844" fmla="*/ 3211923 w 6423007"/>
                    <a:gd name="connsiteY1844" fmla="*/ 2881666 h 6680837"/>
                    <a:gd name="connsiteX1845" fmla="*/ 3173363 w 6423007"/>
                    <a:gd name="connsiteY1845" fmla="*/ 2789806 h 6680837"/>
                    <a:gd name="connsiteX1846" fmla="*/ 3155285 w 6423007"/>
                    <a:gd name="connsiteY1846" fmla="*/ 2770114 h 6680837"/>
                    <a:gd name="connsiteX1847" fmla="*/ 3172217 w 6423007"/>
                    <a:gd name="connsiteY1847" fmla="*/ 2733810 h 6680837"/>
                    <a:gd name="connsiteX1848" fmla="*/ 3248397 w 6423007"/>
                    <a:gd name="connsiteY1848" fmla="*/ 2779549 h 6680837"/>
                    <a:gd name="connsiteX1849" fmla="*/ 3260283 w 6423007"/>
                    <a:gd name="connsiteY1849" fmla="*/ 2794382 h 6680837"/>
                    <a:gd name="connsiteX1850" fmla="*/ 3337471 w 6423007"/>
                    <a:gd name="connsiteY1850" fmla="*/ 2829895 h 6680837"/>
                    <a:gd name="connsiteX1851" fmla="*/ 3369547 w 6423007"/>
                    <a:gd name="connsiteY1851" fmla="*/ 2821500 h 6680837"/>
                    <a:gd name="connsiteX1852" fmla="*/ 3421807 w 6423007"/>
                    <a:gd name="connsiteY1852" fmla="*/ 2808401 h 6680837"/>
                    <a:gd name="connsiteX1853" fmla="*/ 3455721 w 6423007"/>
                    <a:gd name="connsiteY1853" fmla="*/ 2805957 h 6680837"/>
                    <a:gd name="connsiteX1854" fmla="*/ 3563653 w 6423007"/>
                    <a:gd name="connsiteY1854" fmla="*/ 2822009 h 6680837"/>
                    <a:gd name="connsiteX1855" fmla="*/ 3579805 w 6423007"/>
                    <a:gd name="connsiteY1855" fmla="*/ 2839690 h 6680837"/>
                    <a:gd name="connsiteX1856" fmla="*/ 3631989 w 6423007"/>
                    <a:gd name="connsiteY1856" fmla="*/ 2812006 h 6680837"/>
                    <a:gd name="connsiteX1857" fmla="*/ 3628025 w 6423007"/>
                    <a:gd name="connsiteY1857" fmla="*/ 2867502 h 6680837"/>
                    <a:gd name="connsiteX1858" fmla="*/ 3646779 w 6423007"/>
                    <a:gd name="connsiteY1858" fmla="*/ 2874201 h 6680837"/>
                    <a:gd name="connsiteX1859" fmla="*/ 3689207 w 6423007"/>
                    <a:gd name="connsiteY1859" fmla="*/ 2933032 h 6680837"/>
                    <a:gd name="connsiteX1860" fmla="*/ 3712573 w 6423007"/>
                    <a:gd name="connsiteY1860" fmla="*/ 2926820 h 6680837"/>
                    <a:gd name="connsiteX1861" fmla="*/ 3736359 w 6423007"/>
                    <a:gd name="connsiteY1861" fmla="*/ 2919433 h 6680837"/>
                    <a:gd name="connsiteX1862" fmla="*/ 3812129 w 6423007"/>
                    <a:gd name="connsiteY1862" fmla="*/ 2947820 h 6680837"/>
                    <a:gd name="connsiteX1863" fmla="*/ 3815095 w 6423007"/>
                    <a:gd name="connsiteY1863" fmla="*/ 3046820 h 6680837"/>
                    <a:gd name="connsiteX1864" fmla="*/ 3812631 w 6423007"/>
                    <a:gd name="connsiteY1864" fmla="*/ 3124028 h 6680837"/>
                    <a:gd name="connsiteX1865" fmla="*/ 3832813 w 6423007"/>
                    <a:gd name="connsiteY1865" fmla="*/ 3119325 h 6680837"/>
                    <a:gd name="connsiteX1866" fmla="*/ 3876439 w 6423007"/>
                    <a:gd name="connsiteY1866" fmla="*/ 3122997 h 6680837"/>
                    <a:gd name="connsiteX1867" fmla="*/ 3907563 w 6423007"/>
                    <a:gd name="connsiteY1867" fmla="*/ 3176466 h 6680837"/>
                    <a:gd name="connsiteX1868" fmla="*/ 3876899 w 6423007"/>
                    <a:gd name="connsiteY1868" fmla="*/ 3210512 h 6680837"/>
                    <a:gd name="connsiteX1869" fmla="*/ 3853601 w 6423007"/>
                    <a:gd name="connsiteY1869" fmla="*/ 3249838 h 6680837"/>
                    <a:gd name="connsiteX1870" fmla="*/ 3890177 w 6423007"/>
                    <a:gd name="connsiteY1870" fmla="*/ 3288048 h 6680837"/>
                    <a:gd name="connsiteX1871" fmla="*/ 3904653 w 6423007"/>
                    <a:gd name="connsiteY1871" fmla="*/ 3310425 h 6680837"/>
                    <a:gd name="connsiteX1872" fmla="*/ 3896309 w 6423007"/>
                    <a:gd name="connsiteY1872" fmla="*/ 3422590 h 6680837"/>
                    <a:gd name="connsiteX1873" fmla="*/ 3906385 w 6423007"/>
                    <a:gd name="connsiteY1873" fmla="*/ 3538689 h 6680837"/>
                    <a:gd name="connsiteX1874" fmla="*/ 3913245 w 6423007"/>
                    <a:gd name="connsiteY1874" fmla="*/ 3549080 h 6680837"/>
                    <a:gd name="connsiteX1875" fmla="*/ 3977843 w 6423007"/>
                    <a:gd name="connsiteY1875" fmla="*/ 3656858 h 6680837"/>
                    <a:gd name="connsiteX1876" fmla="*/ 4010035 w 6423007"/>
                    <a:gd name="connsiteY1876" fmla="*/ 3751739 h 6680837"/>
                    <a:gd name="connsiteX1877" fmla="*/ 4015843 w 6423007"/>
                    <a:gd name="connsiteY1877" fmla="*/ 3864989 h 6680837"/>
                    <a:gd name="connsiteX1878" fmla="*/ 4009039 w 6423007"/>
                    <a:gd name="connsiteY1878" fmla="*/ 3906235 h 6680837"/>
                    <a:gd name="connsiteX1879" fmla="*/ 3984485 w 6423007"/>
                    <a:gd name="connsiteY1879" fmla="*/ 3949081 h 6680837"/>
                    <a:gd name="connsiteX1880" fmla="*/ 3956841 w 6423007"/>
                    <a:gd name="connsiteY1880" fmla="*/ 3970971 h 6680837"/>
                    <a:gd name="connsiteX1881" fmla="*/ 3960347 w 6423007"/>
                    <a:gd name="connsiteY1881" fmla="*/ 3990753 h 6680837"/>
                    <a:gd name="connsiteX1882" fmla="*/ 3989025 w 6423007"/>
                    <a:gd name="connsiteY1882" fmla="*/ 4084378 h 6680837"/>
                    <a:gd name="connsiteX1883" fmla="*/ 3979381 w 6423007"/>
                    <a:gd name="connsiteY1883" fmla="*/ 4111375 h 6680837"/>
                    <a:gd name="connsiteX1884" fmla="*/ 3937343 w 6423007"/>
                    <a:gd name="connsiteY1884" fmla="*/ 4288268 h 6680837"/>
                    <a:gd name="connsiteX1885" fmla="*/ 3892195 w 6423007"/>
                    <a:gd name="connsiteY1885" fmla="*/ 4318465 h 6680837"/>
                    <a:gd name="connsiteX1886" fmla="*/ 3873287 w 6423007"/>
                    <a:gd name="connsiteY1886" fmla="*/ 4282595 h 6680837"/>
                    <a:gd name="connsiteX1887" fmla="*/ 3881851 w 6423007"/>
                    <a:gd name="connsiteY1887" fmla="*/ 4232713 h 6680837"/>
                    <a:gd name="connsiteX1888" fmla="*/ 3869995 w 6423007"/>
                    <a:gd name="connsiteY1888" fmla="*/ 4162302 h 6680837"/>
                    <a:gd name="connsiteX1889" fmla="*/ 3840939 w 6423007"/>
                    <a:gd name="connsiteY1889" fmla="*/ 4158541 h 6680837"/>
                    <a:gd name="connsiteX1890" fmla="*/ 3805185 w 6423007"/>
                    <a:gd name="connsiteY1890" fmla="*/ 4155034 h 6680837"/>
                    <a:gd name="connsiteX1891" fmla="*/ 3787773 w 6423007"/>
                    <a:gd name="connsiteY1891" fmla="*/ 4140875 h 6680837"/>
                    <a:gd name="connsiteX1892" fmla="*/ 3726309 w 6423007"/>
                    <a:gd name="connsiteY1892" fmla="*/ 4142743 h 6680837"/>
                    <a:gd name="connsiteX1893" fmla="*/ 3756519 w 6423007"/>
                    <a:gd name="connsiteY1893" fmla="*/ 4183975 h 6680837"/>
                    <a:gd name="connsiteX1894" fmla="*/ 3765391 w 6423007"/>
                    <a:gd name="connsiteY1894" fmla="*/ 4192437 h 6680837"/>
                    <a:gd name="connsiteX1895" fmla="*/ 3785641 w 6423007"/>
                    <a:gd name="connsiteY1895" fmla="*/ 4220848 h 6680837"/>
                    <a:gd name="connsiteX1896" fmla="*/ 3758169 w 6423007"/>
                    <a:gd name="connsiteY1896" fmla="*/ 4234858 h 6680837"/>
                    <a:gd name="connsiteX1897" fmla="*/ 3729915 w 6423007"/>
                    <a:gd name="connsiteY1897" fmla="*/ 4302854 h 6680837"/>
                    <a:gd name="connsiteX1898" fmla="*/ 3730737 w 6423007"/>
                    <a:gd name="connsiteY1898" fmla="*/ 4337558 h 6680837"/>
                    <a:gd name="connsiteX1899" fmla="*/ 3727461 w 6423007"/>
                    <a:gd name="connsiteY1899" fmla="*/ 4361534 h 6680837"/>
                    <a:gd name="connsiteX1900" fmla="*/ 3712787 w 6423007"/>
                    <a:gd name="connsiteY1900" fmla="*/ 4402616 h 6680837"/>
                    <a:gd name="connsiteX1901" fmla="*/ 3589315 w 6423007"/>
                    <a:gd name="connsiteY1901" fmla="*/ 4485571 h 6680837"/>
                    <a:gd name="connsiteX1902" fmla="*/ 3575831 w 6423007"/>
                    <a:gd name="connsiteY1902" fmla="*/ 4490019 h 6680837"/>
                    <a:gd name="connsiteX1903" fmla="*/ 3549693 w 6423007"/>
                    <a:gd name="connsiteY1903" fmla="*/ 4515095 h 6680837"/>
                    <a:gd name="connsiteX1904" fmla="*/ 3549417 w 6423007"/>
                    <a:gd name="connsiteY1904" fmla="*/ 4563966 h 6680837"/>
                    <a:gd name="connsiteX1905" fmla="*/ 3641493 w 6423007"/>
                    <a:gd name="connsiteY1905" fmla="*/ 4639208 h 6680837"/>
                    <a:gd name="connsiteX1906" fmla="*/ 3777251 w 6423007"/>
                    <a:gd name="connsiteY1906" fmla="*/ 4606964 h 6680837"/>
                    <a:gd name="connsiteX1907" fmla="*/ 3820011 w 6423007"/>
                    <a:gd name="connsiteY1907" fmla="*/ 4668561 h 6680837"/>
                    <a:gd name="connsiteX1908" fmla="*/ 3789509 w 6423007"/>
                    <a:gd name="connsiteY1908" fmla="*/ 4713253 h 6680837"/>
                    <a:gd name="connsiteX1909" fmla="*/ 3765285 w 6423007"/>
                    <a:gd name="connsiteY1909" fmla="*/ 4758865 h 6680837"/>
                    <a:gd name="connsiteX1910" fmla="*/ 3757455 w 6423007"/>
                    <a:gd name="connsiteY1910" fmla="*/ 4847391 h 6680837"/>
                    <a:gd name="connsiteX1911" fmla="*/ 3766481 w 6423007"/>
                    <a:gd name="connsiteY1911" fmla="*/ 4885026 h 6680837"/>
                    <a:gd name="connsiteX1912" fmla="*/ 3764549 w 6423007"/>
                    <a:gd name="connsiteY1912" fmla="*/ 4901541 h 6680837"/>
                    <a:gd name="connsiteX1913" fmla="*/ 3750901 w 6423007"/>
                    <a:gd name="connsiteY1913" fmla="*/ 4895343 h 6680837"/>
                    <a:gd name="connsiteX1914" fmla="*/ 3716063 w 6423007"/>
                    <a:gd name="connsiteY1914" fmla="*/ 4904075 h 6680837"/>
                    <a:gd name="connsiteX1915" fmla="*/ 3658839 w 6423007"/>
                    <a:gd name="connsiteY1915" fmla="*/ 4964370 h 6680837"/>
                    <a:gd name="connsiteX1916" fmla="*/ 3600179 w 6423007"/>
                    <a:gd name="connsiteY1916" fmla="*/ 5054593 h 6680837"/>
                    <a:gd name="connsiteX1917" fmla="*/ 3563781 w 6423007"/>
                    <a:gd name="connsiteY1917" fmla="*/ 5171297 h 6680837"/>
                    <a:gd name="connsiteX1918" fmla="*/ 3530019 w 6423007"/>
                    <a:gd name="connsiteY1918" fmla="*/ 5202914 h 6680837"/>
                    <a:gd name="connsiteX1919" fmla="*/ 3477579 w 6423007"/>
                    <a:gd name="connsiteY1919" fmla="*/ 5242417 h 6680837"/>
                    <a:gd name="connsiteX1920" fmla="*/ 3435879 w 6423007"/>
                    <a:gd name="connsiteY1920" fmla="*/ 5240758 h 6680837"/>
                    <a:gd name="connsiteX1921" fmla="*/ 3392587 w 6423007"/>
                    <a:gd name="connsiteY1921" fmla="*/ 5239852 h 6680837"/>
                    <a:gd name="connsiteX1922" fmla="*/ 3293929 w 6423007"/>
                    <a:gd name="connsiteY1922" fmla="*/ 5268141 h 6680837"/>
                    <a:gd name="connsiteX1923" fmla="*/ 3263521 w 6423007"/>
                    <a:gd name="connsiteY1923" fmla="*/ 5290368 h 6680837"/>
                    <a:gd name="connsiteX1924" fmla="*/ 3227585 w 6423007"/>
                    <a:gd name="connsiteY1924" fmla="*/ 5313267 h 6680837"/>
                    <a:gd name="connsiteX1925" fmla="*/ 3211861 w 6423007"/>
                    <a:gd name="connsiteY1925" fmla="*/ 5275886 h 6680837"/>
                    <a:gd name="connsiteX1926" fmla="*/ 3290311 w 6423007"/>
                    <a:gd name="connsiteY1926" fmla="*/ 5126556 h 6680837"/>
                    <a:gd name="connsiteX1927" fmla="*/ 3306817 w 6423007"/>
                    <a:gd name="connsiteY1927" fmla="*/ 5109953 h 6680837"/>
                    <a:gd name="connsiteX1928" fmla="*/ 3363465 w 6423007"/>
                    <a:gd name="connsiteY1928" fmla="*/ 5021659 h 6680837"/>
                    <a:gd name="connsiteX1929" fmla="*/ 3413177 w 6423007"/>
                    <a:gd name="connsiteY1929" fmla="*/ 4908387 h 6680837"/>
                    <a:gd name="connsiteX1930" fmla="*/ 3443183 w 6423007"/>
                    <a:gd name="connsiteY1930" fmla="*/ 4850282 h 6680837"/>
                    <a:gd name="connsiteX1931" fmla="*/ 3439257 w 6423007"/>
                    <a:gd name="connsiteY1931" fmla="*/ 4831673 h 6680837"/>
                    <a:gd name="connsiteX1932" fmla="*/ 3420751 w 6423007"/>
                    <a:gd name="connsiteY1932" fmla="*/ 4831681 h 6680837"/>
                    <a:gd name="connsiteX1933" fmla="*/ 3360029 w 6423007"/>
                    <a:gd name="connsiteY1933" fmla="*/ 4853668 h 6680837"/>
                    <a:gd name="connsiteX1934" fmla="*/ 3354075 w 6423007"/>
                    <a:gd name="connsiteY1934" fmla="*/ 4874041 h 6680837"/>
                    <a:gd name="connsiteX1935" fmla="*/ 3340335 w 6423007"/>
                    <a:gd name="connsiteY1935" fmla="*/ 4890309 h 6680837"/>
                    <a:gd name="connsiteX1936" fmla="*/ 3295543 w 6423007"/>
                    <a:gd name="connsiteY1936" fmla="*/ 4867693 h 6680837"/>
                    <a:gd name="connsiteX1937" fmla="*/ 3274703 w 6423007"/>
                    <a:gd name="connsiteY1937" fmla="*/ 4848337 h 6680837"/>
                    <a:gd name="connsiteX1938" fmla="*/ 3269861 w 6423007"/>
                    <a:gd name="connsiteY1938" fmla="*/ 4817490 h 6680837"/>
                    <a:gd name="connsiteX1939" fmla="*/ 3270563 w 6423007"/>
                    <a:gd name="connsiteY1939" fmla="*/ 4748919 h 6680837"/>
                    <a:gd name="connsiteX1940" fmla="*/ 3236315 w 6423007"/>
                    <a:gd name="connsiteY1940" fmla="*/ 4748597 h 6680837"/>
                    <a:gd name="connsiteX1941" fmla="*/ 3214617 w 6423007"/>
                    <a:gd name="connsiteY1941" fmla="*/ 4768640 h 6680837"/>
                    <a:gd name="connsiteX1942" fmla="*/ 3174173 w 6423007"/>
                    <a:gd name="connsiteY1942" fmla="*/ 4763459 h 6680837"/>
                    <a:gd name="connsiteX1943" fmla="*/ 3141295 w 6423007"/>
                    <a:gd name="connsiteY1943" fmla="*/ 4700098 h 6680837"/>
                    <a:gd name="connsiteX1944" fmla="*/ 3084203 w 6423007"/>
                    <a:gd name="connsiteY1944" fmla="*/ 4663823 h 6680837"/>
                    <a:gd name="connsiteX1945" fmla="*/ 3055549 w 6423007"/>
                    <a:gd name="connsiteY1945" fmla="*/ 4695941 h 6680837"/>
                    <a:gd name="connsiteX1946" fmla="*/ 3039549 w 6423007"/>
                    <a:gd name="connsiteY1946" fmla="*/ 4707431 h 6680837"/>
                    <a:gd name="connsiteX1947" fmla="*/ 3014907 w 6423007"/>
                    <a:gd name="connsiteY1947" fmla="*/ 4754217 h 6680837"/>
                    <a:gd name="connsiteX1948" fmla="*/ 3020923 w 6423007"/>
                    <a:gd name="connsiteY1948" fmla="*/ 4785483 h 6680837"/>
                    <a:gd name="connsiteX1949" fmla="*/ 2981565 w 6423007"/>
                    <a:gd name="connsiteY1949" fmla="*/ 4784661 h 6680837"/>
                    <a:gd name="connsiteX1950" fmla="*/ 2884535 w 6423007"/>
                    <a:gd name="connsiteY1950" fmla="*/ 4738090 h 6680837"/>
                    <a:gd name="connsiteX1951" fmla="*/ 2859073 w 6423007"/>
                    <a:gd name="connsiteY1951" fmla="*/ 4750172 h 6680837"/>
                    <a:gd name="connsiteX1952" fmla="*/ 2814495 w 6423007"/>
                    <a:gd name="connsiteY1952" fmla="*/ 4808367 h 6680837"/>
                    <a:gd name="connsiteX1953" fmla="*/ 2792549 w 6423007"/>
                    <a:gd name="connsiteY1953" fmla="*/ 4821704 h 6680837"/>
                    <a:gd name="connsiteX1954" fmla="*/ 2765581 w 6423007"/>
                    <a:gd name="connsiteY1954" fmla="*/ 4830600 h 6680837"/>
                    <a:gd name="connsiteX1955" fmla="*/ 2770707 w 6423007"/>
                    <a:gd name="connsiteY1955" fmla="*/ 4794049 h 6680837"/>
                    <a:gd name="connsiteX1956" fmla="*/ 2786553 w 6423007"/>
                    <a:gd name="connsiteY1956" fmla="*/ 4753386 h 6680837"/>
                    <a:gd name="connsiteX1957" fmla="*/ 2748969 w 6423007"/>
                    <a:gd name="connsiteY1957" fmla="*/ 4725403 h 6680837"/>
                    <a:gd name="connsiteX1958" fmla="*/ 2652757 w 6423007"/>
                    <a:gd name="connsiteY1958" fmla="*/ 4713537 h 6680837"/>
                    <a:gd name="connsiteX1959" fmla="*/ 2582781 w 6423007"/>
                    <a:gd name="connsiteY1959" fmla="*/ 4654130 h 6680837"/>
                    <a:gd name="connsiteX1960" fmla="*/ 2540413 w 6423007"/>
                    <a:gd name="connsiteY1960" fmla="*/ 4646938 h 6680837"/>
                    <a:gd name="connsiteX1961" fmla="*/ 2508271 w 6423007"/>
                    <a:gd name="connsiteY1961" fmla="*/ 4622222 h 6680837"/>
                    <a:gd name="connsiteX1962" fmla="*/ 2463155 w 6423007"/>
                    <a:gd name="connsiteY1962" fmla="*/ 4578314 h 6680837"/>
                    <a:gd name="connsiteX1963" fmla="*/ 2407723 w 6423007"/>
                    <a:gd name="connsiteY1963" fmla="*/ 4574395 h 6680837"/>
                    <a:gd name="connsiteX1964" fmla="*/ 2370633 w 6423007"/>
                    <a:gd name="connsiteY1964" fmla="*/ 4559824 h 6680837"/>
                    <a:gd name="connsiteX1965" fmla="*/ 2330019 w 6423007"/>
                    <a:gd name="connsiteY1965" fmla="*/ 4562523 h 6680837"/>
                    <a:gd name="connsiteX1966" fmla="*/ 2280275 w 6423007"/>
                    <a:gd name="connsiteY1966" fmla="*/ 4568578 h 6680837"/>
                    <a:gd name="connsiteX1967" fmla="*/ 2221037 w 6423007"/>
                    <a:gd name="connsiteY1967" fmla="*/ 4468007 h 6680837"/>
                    <a:gd name="connsiteX1968" fmla="*/ 2197355 w 6423007"/>
                    <a:gd name="connsiteY1968" fmla="*/ 4434402 h 6680837"/>
                    <a:gd name="connsiteX1969" fmla="*/ 2138297 w 6423007"/>
                    <a:gd name="connsiteY1969" fmla="*/ 4307426 h 6680837"/>
                    <a:gd name="connsiteX1970" fmla="*/ 2133199 w 6423007"/>
                    <a:gd name="connsiteY1970" fmla="*/ 4288398 h 6680837"/>
                    <a:gd name="connsiteX1971" fmla="*/ 2124231 w 6423007"/>
                    <a:gd name="connsiteY1971" fmla="*/ 4302402 h 6680837"/>
                    <a:gd name="connsiteX1972" fmla="*/ 2110909 w 6423007"/>
                    <a:gd name="connsiteY1972" fmla="*/ 4317495 h 6680837"/>
                    <a:gd name="connsiteX1973" fmla="*/ 2093079 w 6423007"/>
                    <a:gd name="connsiteY1973" fmla="*/ 4304509 h 6680837"/>
                    <a:gd name="connsiteX1974" fmla="*/ 2071431 w 6423007"/>
                    <a:gd name="connsiteY1974" fmla="*/ 4266252 h 6680837"/>
                    <a:gd name="connsiteX1975" fmla="*/ 2061691 w 6423007"/>
                    <a:gd name="connsiteY1975" fmla="*/ 4260936 h 6680837"/>
                    <a:gd name="connsiteX1976" fmla="*/ 2054861 w 6423007"/>
                    <a:gd name="connsiteY1976" fmla="*/ 4264965 h 6680837"/>
                    <a:gd name="connsiteX1977" fmla="*/ 2005899 w 6423007"/>
                    <a:gd name="connsiteY1977" fmla="*/ 4268654 h 6680837"/>
                    <a:gd name="connsiteX1978" fmla="*/ 1974293 w 6423007"/>
                    <a:gd name="connsiteY1978" fmla="*/ 4253394 h 6680837"/>
                    <a:gd name="connsiteX1979" fmla="*/ 1956521 w 6423007"/>
                    <a:gd name="connsiteY1979" fmla="*/ 4217928 h 6680837"/>
                    <a:gd name="connsiteX1980" fmla="*/ 1932713 w 6423007"/>
                    <a:gd name="connsiteY1980" fmla="*/ 4206777 h 6680837"/>
                    <a:gd name="connsiteX1981" fmla="*/ 1886435 w 6423007"/>
                    <a:gd name="connsiteY1981" fmla="*/ 4195540 h 6680837"/>
                    <a:gd name="connsiteX1982" fmla="*/ 1884423 w 6423007"/>
                    <a:gd name="connsiteY1982" fmla="*/ 4197468 h 6680837"/>
                    <a:gd name="connsiteX1983" fmla="*/ 1839653 w 6423007"/>
                    <a:gd name="connsiteY1983" fmla="*/ 4207947 h 6680837"/>
                    <a:gd name="connsiteX1984" fmla="*/ 1806541 w 6423007"/>
                    <a:gd name="connsiteY1984" fmla="*/ 4133915 h 6680837"/>
                    <a:gd name="connsiteX1985" fmla="*/ 1811823 w 6423007"/>
                    <a:gd name="connsiteY1985" fmla="*/ 4108008 h 6680837"/>
                    <a:gd name="connsiteX1986" fmla="*/ 1794635 w 6423007"/>
                    <a:gd name="connsiteY1986" fmla="*/ 4137604 h 6680837"/>
                    <a:gd name="connsiteX1987" fmla="*/ 1733183 w 6423007"/>
                    <a:gd name="connsiteY1987" fmla="*/ 4135507 h 6680837"/>
                    <a:gd name="connsiteX1988" fmla="*/ 1650939 w 6423007"/>
                    <a:gd name="connsiteY1988" fmla="*/ 4091571 h 6680837"/>
                    <a:gd name="connsiteX1989" fmla="*/ 1632163 w 6423007"/>
                    <a:gd name="connsiteY1989" fmla="*/ 4066334 h 6680837"/>
                    <a:gd name="connsiteX1990" fmla="*/ 1575485 w 6423007"/>
                    <a:gd name="connsiteY1990" fmla="*/ 4117561 h 6680837"/>
                    <a:gd name="connsiteX1991" fmla="*/ 1532477 w 6423007"/>
                    <a:gd name="connsiteY1991" fmla="*/ 4119404 h 6680837"/>
                    <a:gd name="connsiteX1992" fmla="*/ 1476809 w 6423007"/>
                    <a:gd name="connsiteY1992" fmla="*/ 4086285 h 6680837"/>
                    <a:gd name="connsiteX1993" fmla="*/ 1444029 w 6423007"/>
                    <a:gd name="connsiteY1993" fmla="*/ 4070606 h 6680837"/>
                    <a:gd name="connsiteX1994" fmla="*/ 1411837 w 6423007"/>
                    <a:gd name="connsiteY1994" fmla="*/ 4045871 h 6680837"/>
                    <a:gd name="connsiteX1995" fmla="*/ 1413933 w 6423007"/>
                    <a:gd name="connsiteY1995" fmla="*/ 4021474 h 6680837"/>
                    <a:gd name="connsiteX1996" fmla="*/ 1393227 w 6423007"/>
                    <a:gd name="connsiteY1996" fmla="*/ 4012753 h 6680837"/>
                    <a:gd name="connsiteX1997" fmla="*/ 1374783 w 6423007"/>
                    <a:gd name="connsiteY1997" fmla="*/ 4027342 h 6680837"/>
                    <a:gd name="connsiteX1998" fmla="*/ 1244579 w 6423007"/>
                    <a:gd name="connsiteY1998" fmla="*/ 4050983 h 6680837"/>
                    <a:gd name="connsiteX1999" fmla="*/ 1234521 w 6423007"/>
                    <a:gd name="connsiteY1999" fmla="*/ 4042095 h 6680837"/>
                    <a:gd name="connsiteX2000" fmla="*/ 1202749 w 6423007"/>
                    <a:gd name="connsiteY2000" fmla="*/ 4016187 h 6680837"/>
                    <a:gd name="connsiteX2001" fmla="*/ 1116315 w 6423007"/>
                    <a:gd name="connsiteY2001" fmla="*/ 3928403 h 6680837"/>
                    <a:gd name="connsiteX2002" fmla="*/ 1103825 w 6423007"/>
                    <a:gd name="connsiteY2002" fmla="*/ 3904088 h 6680837"/>
                    <a:gd name="connsiteX2003" fmla="*/ 1052102 w 6423007"/>
                    <a:gd name="connsiteY2003" fmla="*/ 3833996 h 6680837"/>
                    <a:gd name="connsiteX2004" fmla="*/ 973964 w 6423007"/>
                    <a:gd name="connsiteY2004" fmla="*/ 3856379 h 6680837"/>
                    <a:gd name="connsiteX2005" fmla="*/ 931873 w 6423007"/>
                    <a:gd name="connsiteY2005" fmla="*/ 3926051 h 6680837"/>
                    <a:gd name="connsiteX2006" fmla="*/ 910828 w 6423007"/>
                    <a:gd name="connsiteY2006" fmla="*/ 3933093 h 6680837"/>
                    <a:gd name="connsiteX2007" fmla="*/ 891882 w 6423007"/>
                    <a:gd name="connsiteY2007" fmla="*/ 3915738 h 6680837"/>
                    <a:gd name="connsiteX2008" fmla="*/ 918720 w 6423007"/>
                    <a:gd name="connsiteY2008" fmla="*/ 3766500 h 6680837"/>
                    <a:gd name="connsiteX2009" fmla="*/ 912852 w 6423007"/>
                    <a:gd name="connsiteY2009" fmla="*/ 3745874 h 6680837"/>
                    <a:gd name="connsiteX2010" fmla="*/ 829604 w 6423007"/>
                    <a:gd name="connsiteY2010" fmla="*/ 3675109 h 6680837"/>
                    <a:gd name="connsiteX2011" fmla="*/ 773014 w 6423007"/>
                    <a:gd name="connsiteY2011" fmla="*/ 3685338 h 6680837"/>
                    <a:gd name="connsiteX2012" fmla="*/ 722207 w 6423007"/>
                    <a:gd name="connsiteY2012" fmla="*/ 3701601 h 6680837"/>
                    <a:gd name="connsiteX2013" fmla="*/ 710223 w 6423007"/>
                    <a:gd name="connsiteY2013" fmla="*/ 3635115 h 6680837"/>
                    <a:gd name="connsiteX2014" fmla="*/ 863149 w 6423007"/>
                    <a:gd name="connsiteY2014" fmla="*/ 3544149 h 6680837"/>
                    <a:gd name="connsiteX2015" fmla="*/ 973146 w 6423007"/>
                    <a:gd name="connsiteY2015" fmla="*/ 3525204 h 6680837"/>
                    <a:gd name="connsiteX2016" fmla="*/ 1016407 w 6423007"/>
                    <a:gd name="connsiteY2016" fmla="*/ 3511539 h 6680837"/>
                    <a:gd name="connsiteX2017" fmla="*/ 1029905 w 6423007"/>
                    <a:gd name="connsiteY2017" fmla="*/ 3488565 h 6680837"/>
                    <a:gd name="connsiteX2018" fmla="*/ 973738 w 6423007"/>
                    <a:gd name="connsiteY2018" fmla="*/ 3404974 h 6680837"/>
                    <a:gd name="connsiteX2019" fmla="*/ 867690 w 6423007"/>
                    <a:gd name="connsiteY2019" fmla="*/ 3312829 h 6680837"/>
                    <a:gd name="connsiteX2020" fmla="*/ 865766 w 6423007"/>
                    <a:gd name="connsiteY2020" fmla="*/ 3218172 h 6680837"/>
                    <a:gd name="connsiteX2021" fmla="*/ 889249 w 6423007"/>
                    <a:gd name="connsiteY2021" fmla="*/ 3096853 h 6680837"/>
                    <a:gd name="connsiteX2022" fmla="*/ 882726 w 6423007"/>
                    <a:gd name="connsiteY2022" fmla="*/ 2829816 h 6680837"/>
                    <a:gd name="connsiteX2023" fmla="*/ 900754 w 6423007"/>
                    <a:gd name="connsiteY2023" fmla="*/ 2797873 h 6680837"/>
                    <a:gd name="connsiteX2024" fmla="*/ 948384 w 6423007"/>
                    <a:gd name="connsiteY2024" fmla="*/ 2634885 h 6680837"/>
                    <a:gd name="connsiteX2025" fmla="*/ 984613 w 6423007"/>
                    <a:gd name="connsiteY2025" fmla="*/ 2451943 h 6680837"/>
                    <a:gd name="connsiteX2026" fmla="*/ 1013292 w 6423007"/>
                    <a:gd name="connsiteY2026" fmla="*/ 2345716 h 6680837"/>
                    <a:gd name="connsiteX2027" fmla="*/ 1010023 w 6423007"/>
                    <a:gd name="connsiteY2027" fmla="*/ 2332636 h 6680837"/>
                    <a:gd name="connsiteX2028" fmla="*/ 1020421 w 6423007"/>
                    <a:gd name="connsiteY2028" fmla="*/ 2288703 h 6680837"/>
                    <a:gd name="connsiteX2029" fmla="*/ 1032331 w 6423007"/>
                    <a:gd name="connsiteY2029" fmla="*/ 2210898 h 6680837"/>
                    <a:gd name="connsiteX2030" fmla="*/ 1037782 w 6423007"/>
                    <a:gd name="connsiteY2030" fmla="*/ 2195638 h 6680837"/>
                    <a:gd name="connsiteX2031" fmla="*/ 1032654 w 6423007"/>
                    <a:gd name="connsiteY2031" fmla="*/ 2160615 h 6680837"/>
                    <a:gd name="connsiteX2032" fmla="*/ 1089684 w 6423007"/>
                    <a:gd name="connsiteY2032" fmla="*/ 2091088 h 6680837"/>
                    <a:gd name="connsiteX2033" fmla="*/ 1142843 w 6423007"/>
                    <a:gd name="connsiteY2033" fmla="*/ 2001547 h 6680837"/>
                    <a:gd name="connsiteX2034" fmla="*/ 1212933 w 6423007"/>
                    <a:gd name="connsiteY2034" fmla="*/ 1968347 h 6680837"/>
                    <a:gd name="connsiteX2035" fmla="*/ 1265753 w 6423007"/>
                    <a:gd name="connsiteY2035" fmla="*/ 1950154 h 6680837"/>
                    <a:gd name="connsiteX2036" fmla="*/ 1300467 w 6423007"/>
                    <a:gd name="connsiteY2036" fmla="*/ 1875200 h 6680837"/>
                    <a:gd name="connsiteX2037" fmla="*/ 1295771 w 6423007"/>
                    <a:gd name="connsiteY2037" fmla="*/ 1854995 h 6680837"/>
                    <a:gd name="connsiteX2038" fmla="*/ 1277159 w 6423007"/>
                    <a:gd name="connsiteY2038" fmla="*/ 1858935 h 6680837"/>
                    <a:gd name="connsiteX2039" fmla="*/ 1238255 w 6423007"/>
                    <a:gd name="connsiteY2039" fmla="*/ 1908568 h 6680837"/>
                    <a:gd name="connsiteX2040" fmla="*/ 1208491 w 6423007"/>
                    <a:gd name="connsiteY2040" fmla="*/ 1936319 h 6680837"/>
                    <a:gd name="connsiteX2041" fmla="*/ 1192647 w 6423007"/>
                    <a:gd name="connsiteY2041" fmla="*/ 1902866 h 6680837"/>
                    <a:gd name="connsiteX2042" fmla="*/ 1237677 w 6423007"/>
                    <a:gd name="connsiteY2042" fmla="*/ 1787919 h 6680837"/>
                    <a:gd name="connsiteX2043" fmla="*/ 1308435 w 6423007"/>
                    <a:gd name="connsiteY2043" fmla="*/ 1778782 h 6680837"/>
                    <a:gd name="connsiteX2044" fmla="*/ 1335933 w 6423007"/>
                    <a:gd name="connsiteY2044" fmla="*/ 1820369 h 6680837"/>
                    <a:gd name="connsiteX2045" fmla="*/ 1352195 w 6423007"/>
                    <a:gd name="connsiteY2045" fmla="*/ 1834119 h 6680837"/>
                    <a:gd name="connsiteX2046" fmla="*/ 1380869 w 6423007"/>
                    <a:gd name="connsiteY2046" fmla="*/ 1820537 h 6680837"/>
                    <a:gd name="connsiteX2047" fmla="*/ 1459343 w 6423007"/>
                    <a:gd name="connsiteY2047" fmla="*/ 1800920 h 6680837"/>
                    <a:gd name="connsiteX2048" fmla="*/ 1563137 w 6423007"/>
                    <a:gd name="connsiteY2048" fmla="*/ 1758581 h 6680837"/>
                    <a:gd name="connsiteX2049" fmla="*/ 1644801 w 6423007"/>
                    <a:gd name="connsiteY2049" fmla="*/ 1681869 h 6680837"/>
                    <a:gd name="connsiteX2050" fmla="*/ 1685549 w 6423007"/>
                    <a:gd name="connsiteY2050" fmla="*/ 1619659 h 6680837"/>
                    <a:gd name="connsiteX2051" fmla="*/ 1739793 w 6423007"/>
                    <a:gd name="connsiteY2051" fmla="*/ 1590064 h 6680837"/>
                    <a:gd name="connsiteX2052" fmla="*/ 1818353 w 6423007"/>
                    <a:gd name="connsiteY2052" fmla="*/ 1547976 h 6680837"/>
                    <a:gd name="connsiteX2053" fmla="*/ 1909237 w 6423007"/>
                    <a:gd name="connsiteY2053" fmla="*/ 1501028 h 6680837"/>
                    <a:gd name="connsiteX2054" fmla="*/ 1975219 w 6423007"/>
                    <a:gd name="connsiteY2054" fmla="*/ 1494154 h 6680837"/>
                    <a:gd name="connsiteX2055" fmla="*/ 2109777 w 6423007"/>
                    <a:gd name="connsiteY2055" fmla="*/ 1487952 h 6680837"/>
                    <a:gd name="connsiteX2056" fmla="*/ 2162175 w 6423007"/>
                    <a:gd name="connsiteY2056" fmla="*/ 1507992 h 6680837"/>
                    <a:gd name="connsiteX2057" fmla="*/ 2165729 w 6423007"/>
                    <a:gd name="connsiteY2057" fmla="*/ 1510335 h 6680837"/>
                    <a:gd name="connsiteX2058" fmla="*/ 2161265 w 6423007"/>
                    <a:gd name="connsiteY2058" fmla="*/ 1504848 h 6680837"/>
                    <a:gd name="connsiteX2059" fmla="*/ 2142217 w 6423007"/>
                    <a:gd name="connsiteY2059" fmla="*/ 1449106 h 6680837"/>
                    <a:gd name="connsiteX2060" fmla="*/ 2128367 w 6423007"/>
                    <a:gd name="connsiteY2060" fmla="*/ 1436279 h 6680837"/>
                    <a:gd name="connsiteX2061" fmla="*/ 2102579 w 6423007"/>
                    <a:gd name="connsiteY2061" fmla="*/ 1419437 h 6680837"/>
                    <a:gd name="connsiteX2062" fmla="*/ 2078785 w 6423007"/>
                    <a:gd name="connsiteY2062" fmla="*/ 1389781 h 6680837"/>
                    <a:gd name="connsiteX2063" fmla="*/ 1992327 w 6423007"/>
                    <a:gd name="connsiteY2063" fmla="*/ 1250471 h 6680837"/>
                    <a:gd name="connsiteX2064" fmla="*/ 1887017 w 6423007"/>
                    <a:gd name="connsiteY2064" fmla="*/ 1200954 h 6680837"/>
                    <a:gd name="connsiteX2065" fmla="*/ 1882835 w 6423007"/>
                    <a:gd name="connsiteY2065" fmla="*/ 1199460 h 6680837"/>
                    <a:gd name="connsiteX2066" fmla="*/ 1880133 w 6423007"/>
                    <a:gd name="connsiteY2066" fmla="*/ 1199977 h 6680837"/>
                    <a:gd name="connsiteX2067" fmla="*/ 1803569 w 6423007"/>
                    <a:gd name="connsiteY2067" fmla="*/ 1188493 h 6680837"/>
                    <a:gd name="connsiteX2068" fmla="*/ 1663505 w 6423007"/>
                    <a:gd name="connsiteY2068" fmla="*/ 1125244 h 6680837"/>
                    <a:gd name="connsiteX2069" fmla="*/ 1612907 w 6423007"/>
                    <a:gd name="connsiteY2069" fmla="*/ 1096593 h 6680837"/>
                    <a:gd name="connsiteX2070" fmla="*/ 1590119 w 6423007"/>
                    <a:gd name="connsiteY2070" fmla="*/ 1038217 h 6680837"/>
                    <a:gd name="connsiteX2071" fmla="*/ 1583499 w 6423007"/>
                    <a:gd name="connsiteY2071" fmla="*/ 960494 h 6680837"/>
                    <a:gd name="connsiteX2072" fmla="*/ 1612333 w 6423007"/>
                    <a:gd name="connsiteY2072" fmla="*/ 878726 h 6680837"/>
                    <a:gd name="connsiteX2073" fmla="*/ 1815779 w 6423007"/>
                    <a:gd name="connsiteY2073" fmla="*/ 743358 h 6680837"/>
                    <a:gd name="connsiteX2074" fmla="*/ 1998061 w 6423007"/>
                    <a:gd name="connsiteY2074" fmla="*/ 747651 h 6680837"/>
                    <a:gd name="connsiteX2075" fmla="*/ 2125639 w 6423007"/>
                    <a:gd name="connsiteY2075" fmla="*/ 749595 h 6680837"/>
                    <a:gd name="connsiteX2076" fmla="*/ 2182517 w 6423007"/>
                    <a:gd name="connsiteY2076" fmla="*/ 723638 h 6680837"/>
                    <a:gd name="connsiteX2077" fmla="*/ 2259831 w 6423007"/>
                    <a:gd name="connsiteY2077" fmla="*/ 662677 h 6680837"/>
                    <a:gd name="connsiteX2078" fmla="*/ 2332207 w 6423007"/>
                    <a:gd name="connsiteY2078" fmla="*/ 630357 h 6680837"/>
                    <a:gd name="connsiteX2079" fmla="*/ 2351131 w 6423007"/>
                    <a:gd name="connsiteY2079" fmla="*/ 622150 h 6680837"/>
                    <a:gd name="connsiteX2080" fmla="*/ 2380733 w 6423007"/>
                    <a:gd name="connsiteY2080" fmla="*/ 585646 h 6680837"/>
                    <a:gd name="connsiteX2081" fmla="*/ 2432671 w 6423007"/>
                    <a:gd name="connsiteY2081" fmla="*/ 556830 h 6680837"/>
                    <a:gd name="connsiteX2082" fmla="*/ 3883857 w 6423007"/>
                    <a:gd name="connsiteY2082" fmla="*/ 476628 h 6680837"/>
                    <a:gd name="connsiteX2083" fmla="*/ 3956705 w 6423007"/>
                    <a:gd name="connsiteY2083" fmla="*/ 497647 h 6680837"/>
                    <a:gd name="connsiteX2084" fmla="*/ 3919687 w 6423007"/>
                    <a:gd name="connsiteY2084" fmla="*/ 491615 h 6680837"/>
                    <a:gd name="connsiteX2085" fmla="*/ 3883857 w 6423007"/>
                    <a:gd name="connsiteY2085" fmla="*/ 476628 h 6680837"/>
                    <a:gd name="connsiteX2086" fmla="*/ 2707011 w 6423007"/>
                    <a:gd name="connsiteY2086" fmla="*/ 386020 h 6680837"/>
                    <a:gd name="connsiteX2087" fmla="*/ 2602519 w 6423007"/>
                    <a:gd name="connsiteY2087" fmla="*/ 456626 h 6680837"/>
                    <a:gd name="connsiteX2088" fmla="*/ 2594001 w 6423007"/>
                    <a:gd name="connsiteY2088" fmla="*/ 469378 h 6680837"/>
                    <a:gd name="connsiteX2089" fmla="*/ 2491439 w 6423007"/>
                    <a:gd name="connsiteY2089" fmla="*/ 541985 h 6680837"/>
                    <a:gd name="connsiteX2090" fmla="*/ 2430295 w 6423007"/>
                    <a:gd name="connsiteY2090" fmla="*/ 550419 h 6680837"/>
                    <a:gd name="connsiteX2091" fmla="*/ 2380247 w 6423007"/>
                    <a:gd name="connsiteY2091" fmla="*/ 535174 h 6680837"/>
                    <a:gd name="connsiteX2092" fmla="*/ 2279721 w 6423007"/>
                    <a:gd name="connsiteY2092" fmla="*/ 487421 h 6680837"/>
                    <a:gd name="connsiteX2093" fmla="*/ 2270367 w 6423007"/>
                    <a:gd name="connsiteY2093" fmla="*/ 502507 h 6680837"/>
                    <a:gd name="connsiteX2094" fmla="*/ 2255675 w 6423007"/>
                    <a:gd name="connsiteY2094" fmla="*/ 528848 h 6680837"/>
                    <a:gd name="connsiteX2095" fmla="*/ 2232083 w 6423007"/>
                    <a:gd name="connsiteY2095" fmla="*/ 528317 h 6680837"/>
                    <a:gd name="connsiteX2096" fmla="*/ 2233889 w 6423007"/>
                    <a:gd name="connsiteY2096" fmla="*/ 497374 h 6680837"/>
                    <a:gd name="connsiteX2097" fmla="*/ 2256975 w 6423007"/>
                    <a:gd name="connsiteY2097" fmla="*/ 425334 h 6680837"/>
                    <a:gd name="connsiteX2098" fmla="*/ 2254791 w 6423007"/>
                    <a:gd name="connsiteY2098" fmla="*/ 416655 h 6680837"/>
                    <a:gd name="connsiteX2099" fmla="*/ 2236641 w 6423007"/>
                    <a:gd name="connsiteY2099" fmla="*/ 419387 h 6680837"/>
                    <a:gd name="connsiteX2100" fmla="*/ 2058535 w 6423007"/>
                    <a:gd name="connsiteY2100" fmla="*/ 492652 h 6680837"/>
                    <a:gd name="connsiteX2101" fmla="*/ 2043483 w 6423007"/>
                    <a:gd name="connsiteY2101" fmla="*/ 497805 h 6680837"/>
                    <a:gd name="connsiteX2102" fmla="*/ 2051493 w 6423007"/>
                    <a:gd name="connsiteY2102" fmla="*/ 474281 h 6680837"/>
                    <a:gd name="connsiteX2103" fmla="*/ 2109091 w 6423007"/>
                    <a:gd name="connsiteY2103" fmla="*/ 443584 h 6680837"/>
                    <a:gd name="connsiteX2104" fmla="*/ 2126903 w 6423007"/>
                    <a:gd name="connsiteY2104" fmla="*/ 438101 h 6680837"/>
                    <a:gd name="connsiteX2105" fmla="*/ 2187789 w 6423007"/>
                    <a:gd name="connsiteY2105" fmla="*/ 422995 h 6680837"/>
                    <a:gd name="connsiteX2106" fmla="*/ 2211957 w 6423007"/>
                    <a:gd name="connsiteY2106" fmla="*/ 414518 h 6680837"/>
                    <a:gd name="connsiteX2107" fmla="*/ 2257193 w 6423007"/>
                    <a:gd name="connsiteY2107" fmla="*/ 395139 h 6680837"/>
                    <a:gd name="connsiteX2108" fmla="*/ 2344035 w 6423007"/>
                    <a:gd name="connsiteY2108" fmla="*/ 399834 h 6680837"/>
                    <a:gd name="connsiteX2109" fmla="*/ 2707011 w 6423007"/>
                    <a:gd name="connsiteY2109" fmla="*/ 386020 h 6680837"/>
                    <a:gd name="connsiteX2110" fmla="*/ 3727991 w 6423007"/>
                    <a:gd name="connsiteY2110" fmla="*/ 375789 h 6680837"/>
                    <a:gd name="connsiteX2111" fmla="*/ 3858485 w 6423007"/>
                    <a:gd name="connsiteY2111" fmla="*/ 431519 h 6680837"/>
                    <a:gd name="connsiteX2112" fmla="*/ 3876773 w 6423007"/>
                    <a:gd name="connsiteY2112" fmla="*/ 476432 h 6680837"/>
                    <a:gd name="connsiteX2113" fmla="*/ 3536971 w 6423007"/>
                    <a:gd name="connsiteY2113" fmla="*/ 418582 h 6680837"/>
                    <a:gd name="connsiteX2114" fmla="*/ 3678731 w 6423007"/>
                    <a:gd name="connsiteY2114" fmla="*/ 376577 h 6680837"/>
                    <a:gd name="connsiteX2115" fmla="*/ 3727991 w 6423007"/>
                    <a:gd name="connsiteY2115" fmla="*/ 375789 h 6680837"/>
                    <a:gd name="connsiteX2116" fmla="*/ 2943955 w 6423007"/>
                    <a:gd name="connsiteY2116" fmla="*/ 49624 h 6680837"/>
                    <a:gd name="connsiteX2117" fmla="*/ 2943237 w 6423007"/>
                    <a:gd name="connsiteY2117" fmla="*/ 51449 h 6680837"/>
                    <a:gd name="connsiteX2118" fmla="*/ 2943331 w 6423007"/>
                    <a:gd name="connsiteY2118" fmla="*/ 51822 h 6680837"/>
                    <a:gd name="connsiteX2119" fmla="*/ 2957269 w 6423007"/>
                    <a:gd name="connsiteY2119" fmla="*/ 38340 h 6680837"/>
                    <a:gd name="connsiteX2120" fmla="*/ 2953121 w 6423007"/>
                    <a:gd name="connsiteY2120" fmla="*/ 39953 h 6680837"/>
                    <a:gd name="connsiteX2121" fmla="*/ 2970059 w 6423007"/>
                    <a:gd name="connsiteY2121" fmla="*/ 44757 h 6680837"/>
                    <a:gd name="connsiteX2122" fmla="*/ 2967519 w 6423007"/>
                    <a:gd name="connsiteY2122" fmla="*/ 43165 h 6680837"/>
                    <a:gd name="connsiteX2123" fmla="*/ 2957269 w 6423007"/>
                    <a:gd name="connsiteY2123" fmla="*/ 38340 h 6680837"/>
                    <a:gd name="connsiteX2124" fmla="*/ 2873551 w 6423007"/>
                    <a:gd name="connsiteY2124" fmla="*/ 0 h 6680837"/>
                    <a:gd name="connsiteX2125" fmla="*/ 2981585 w 6423007"/>
                    <a:gd name="connsiteY2125" fmla="*/ 44199 h 6680837"/>
                    <a:gd name="connsiteX2126" fmla="*/ 3016839 w 6423007"/>
                    <a:gd name="connsiteY2126" fmla="*/ 74081 h 6680837"/>
                    <a:gd name="connsiteX2127" fmla="*/ 3008895 w 6423007"/>
                    <a:gd name="connsiteY2127" fmla="*/ 69103 h 6680837"/>
                    <a:gd name="connsiteX2128" fmla="*/ 3018367 w 6423007"/>
                    <a:gd name="connsiteY2128" fmla="*/ 77586 h 6680837"/>
                    <a:gd name="connsiteX2129" fmla="*/ 3072107 w 6423007"/>
                    <a:gd name="connsiteY2129" fmla="*/ 104717 h 6680837"/>
                    <a:gd name="connsiteX2130" fmla="*/ 3083083 w 6423007"/>
                    <a:gd name="connsiteY2130" fmla="*/ 105363 h 6680837"/>
                    <a:gd name="connsiteX2131" fmla="*/ 3092857 w 6423007"/>
                    <a:gd name="connsiteY2131" fmla="*/ 101623 h 6680837"/>
                    <a:gd name="connsiteX2132" fmla="*/ 3108115 w 6423007"/>
                    <a:gd name="connsiteY2132" fmla="*/ 102014 h 6680837"/>
                    <a:gd name="connsiteX2133" fmla="*/ 3130983 w 6423007"/>
                    <a:gd name="connsiteY2133" fmla="*/ 117753 h 6680837"/>
                    <a:gd name="connsiteX2134" fmla="*/ 3146515 w 6423007"/>
                    <a:gd name="connsiteY2134" fmla="*/ 122613 h 6680837"/>
                    <a:gd name="connsiteX2135" fmla="*/ 3153585 w 6423007"/>
                    <a:gd name="connsiteY2135" fmla="*/ 123830 h 6680837"/>
                    <a:gd name="connsiteX2136" fmla="*/ 3217943 w 6423007"/>
                    <a:gd name="connsiteY2136" fmla="*/ 102966 h 6680837"/>
                    <a:gd name="connsiteX2137" fmla="*/ 3282201 w 6423007"/>
                    <a:gd name="connsiteY2137" fmla="*/ 140641 h 6680837"/>
                    <a:gd name="connsiteX2138" fmla="*/ 3268807 w 6423007"/>
                    <a:gd name="connsiteY2138" fmla="*/ 189388 h 6680837"/>
                    <a:gd name="connsiteX2139" fmla="*/ 3231567 w 6423007"/>
                    <a:gd name="connsiteY2139" fmla="*/ 233634 h 6680837"/>
                    <a:gd name="connsiteX2140" fmla="*/ 3233233 w 6423007"/>
                    <a:gd name="connsiteY2140" fmla="*/ 219405 h 6680837"/>
                    <a:gd name="connsiteX2141" fmla="*/ 3229625 w 6423007"/>
                    <a:gd name="connsiteY2141" fmla="*/ 229771 h 6680837"/>
                    <a:gd name="connsiteX2142" fmla="*/ 3211007 w 6423007"/>
                    <a:gd name="connsiteY2142" fmla="*/ 307785 h 6680837"/>
                    <a:gd name="connsiteX2143" fmla="*/ 3244803 w 6423007"/>
                    <a:gd name="connsiteY2143" fmla="*/ 383355 h 6680837"/>
                    <a:gd name="connsiteX2144" fmla="*/ 3164685 w 6423007"/>
                    <a:gd name="connsiteY2144" fmla="*/ 374579 h 6680837"/>
                    <a:gd name="connsiteX2145" fmla="*/ 3121437 w 6423007"/>
                    <a:gd name="connsiteY2145" fmla="*/ 281082 h 6680837"/>
                    <a:gd name="connsiteX2146" fmla="*/ 3063173 w 6423007"/>
                    <a:gd name="connsiteY2146" fmla="*/ 262917 h 6680837"/>
                    <a:gd name="connsiteX2147" fmla="*/ 3009081 w 6423007"/>
                    <a:gd name="connsiteY2147" fmla="*/ 288572 h 6680837"/>
                    <a:gd name="connsiteX2148" fmla="*/ 2924445 w 6423007"/>
                    <a:gd name="connsiteY2148" fmla="*/ 270247 h 6680837"/>
                    <a:gd name="connsiteX2149" fmla="*/ 2891429 w 6423007"/>
                    <a:gd name="connsiteY2149" fmla="*/ 340474 h 6680837"/>
                    <a:gd name="connsiteX2150" fmla="*/ 2907745 w 6423007"/>
                    <a:gd name="connsiteY2150" fmla="*/ 368790 h 6680837"/>
                    <a:gd name="connsiteX2151" fmla="*/ 2729667 w 6423007"/>
                    <a:gd name="connsiteY2151" fmla="*/ 375294 h 6680837"/>
                    <a:gd name="connsiteX2152" fmla="*/ 2731751 w 6423007"/>
                    <a:gd name="connsiteY2152" fmla="*/ 372313 h 6680837"/>
                    <a:gd name="connsiteX2153" fmla="*/ 2728589 w 6423007"/>
                    <a:gd name="connsiteY2153" fmla="*/ 374093 h 6680837"/>
                    <a:gd name="connsiteX2154" fmla="*/ 2726905 w 6423007"/>
                    <a:gd name="connsiteY2154" fmla="*/ 378810 h 6680837"/>
                    <a:gd name="connsiteX2155" fmla="*/ 2713681 w 6423007"/>
                    <a:gd name="connsiteY2155" fmla="*/ 375418 h 6680837"/>
                    <a:gd name="connsiteX2156" fmla="*/ 2739159 w 6423007"/>
                    <a:gd name="connsiteY2156" fmla="*/ 296741 h 6680837"/>
                    <a:gd name="connsiteX2157" fmla="*/ 2767007 w 6423007"/>
                    <a:gd name="connsiteY2157" fmla="*/ 248170 h 6680837"/>
                    <a:gd name="connsiteX2158" fmla="*/ 2776613 w 6423007"/>
                    <a:gd name="connsiteY2158" fmla="*/ 162497 h 6680837"/>
                    <a:gd name="connsiteX2159" fmla="*/ 2745709 w 6423007"/>
                    <a:gd name="connsiteY2159" fmla="*/ 69001 h 6680837"/>
                    <a:gd name="connsiteX2160" fmla="*/ 2828531 w 6423007"/>
                    <a:gd name="connsiteY2160" fmla="*/ 13469 h 6680837"/>
                    <a:gd name="connsiteX2161" fmla="*/ 2873551 w 6423007"/>
                    <a:gd name="connsiteY2161" fmla="*/ 0 h 6680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Lst>
                  <a:rect l="l" t="t" r="r" b="b"/>
                  <a:pathLst>
                    <a:path w="6423007" h="6680837">
                      <a:moveTo>
                        <a:pt x="3920471" y="6654609"/>
                      </a:moveTo>
                      <a:cubicBezTo>
                        <a:pt x="3933449" y="6653061"/>
                        <a:pt x="3946227" y="6654454"/>
                        <a:pt x="3958707" y="6667157"/>
                      </a:cubicBezTo>
                      <a:cubicBezTo>
                        <a:pt x="3938795" y="6680023"/>
                        <a:pt x="3919105" y="6685833"/>
                        <a:pt x="3899971" y="6675611"/>
                      </a:cubicBezTo>
                      <a:cubicBezTo>
                        <a:pt x="3893595" y="6672203"/>
                        <a:pt x="3887277" y="6667014"/>
                        <a:pt x="3881037" y="6659710"/>
                      </a:cubicBezTo>
                      <a:cubicBezTo>
                        <a:pt x="3894317" y="6660648"/>
                        <a:pt x="3907493" y="6656158"/>
                        <a:pt x="3920471" y="6654609"/>
                      </a:cubicBezTo>
                      <a:close/>
                      <a:moveTo>
                        <a:pt x="3696227" y="6310367"/>
                      </a:moveTo>
                      <a:cubicBezTo>
                        <a:pt x="3700403" y="6309566"/>
                        <a:pt x="3704921" y="6310526"/>
                        <a:pt x="3709889" y="6312955"/>
                      </a:cubicBezTo>
                      <a:cubicBezTo>
                        <a:pt x="3731325" y="6321921"/>
                        <a:pt x="3760679" y="6323236"/>
                        <a:pt x="3759827" y="6358298"/>
                      </a:cubicBezTo>
                      <a:cubicBezTo>
                        <a:pt x="3753151" y="6362463"/>
                        <a:pt x="3746477" y="6366629"/>
                        <a:pt x="3740537" y="6372366"/>
                      </a:cubicBezTo>
                      <a:cubicBezTo>
                        <a:pt x="3731751" y="6367919"/>
                        <a:pt x="3721459" y="6365880"/>
                        <a:pt x="3711879" y="6362294"/>
                      </a:cubicBezTo>
                      <a:cubicBezTo>
                        <a:pt x="3702299" y="6358709"/>
                        <a:pt x="3693435" y="6353577"/>
                        <a:pt x="3687507" y="6342946"/>
                      </a:cubicBezTo>
                      <a:cubicBezTo>
                        <a:pt x="3683831" y="6335083"/>
                        <a:pt x="3678593" y="6327973"/>
                        <a:pt x="3684627" y="6318339"/>
                      </a:cubicBezTo>
                      <a:cubicBezTo>
                        <a:pt x="3688219" y="6313728"/>
                        <a:pt x="3692051" y="6311167"/>
                        <a:pt x="3696227" y="6310367"/>
                      </a:cubicBezTo>
                      <a:close/>
                      <a:moveTo>
                        <a:pt x="3148759" y="6275288"/>
                      </a:moveTo>
                      <a:cubicBezTo>
                        <a:pt x="3173215" y="6273493"/>
                        <a:pt x="3195585" y="6277534"/>
                        <a:pt x="3210109" y="6299834"/>
                      </a:cubicBezTo>
                      <a:cubicBezTo>
                        <a:pt x="3217753" y="6311776"/>
                        <a:pt x="3225809" y="6322551"/>
                        <a:pt x="3243563" y="6320996"/>
                      </a:cubicBezTo>
                      <a:cubicBezTo>
                        <a:pt x="3255791" y="6320099"/>
                        <a:pt x="3255975" y="6330694"/>
                        <a:pt x="3258167" y="6339374"/>
                      </a:cubicBezTo>
                      <a:cubicBezTo>
                        <a:pt x="3260697" y="6350808"/>
                        <a:pt x="3263647" y="6361074"/>
                        <a:pt x="3277385" y="6363349"/>
                      </a:cubicBezTo>
                      <a:cubicBezTo>
                        <a:pt x="3289951" y="6365205"/>
                        <a:pt x="3300667" y="6361136"/>
                        <a:pt x="3301393" y="6344284"/>
                      </a:cubicBezTo>
                      <a:cubicBezTo>
                        <a:pt x="3301547" y="6336443"/>
                        <a:pt x="3310595" y="6337042"/>
                        <a:pt x="3318051" y="6338389"/>
                      </a:cubicBezTo>
                      <a:cubicBezTo>
                        <a:pt x="3325509" y="6339736"/>
                        <a:pt x="3334479" y="6344257"/>
                        <a:pt x="3332731" y="6352846"/>
                      </a:cubicBezTo>
                      <a:cubicBezTo>
                        <a:pt x="3329921" y="6375533"/>
                        <a:pt x="3341391" y="6373050"/>
                        <a:pt x="3359485" y="6374248"/>
                      </a:cubicBezTo>
                      <a:cubicBezTo>
                        <a:pt x="3388215" y="6375296"/>
                        <a:pt x="3406125" y="6365899"/>
                        <a:pt x="3428883" y="6350337"/>
                      </a:cubicBezTo>
                      <a:cubicBezTo>
                        <a:pt x="3470381" y="6323042"/>
                        <a:pt x="3523229" y="6319544"/>
                        <a:pt x="3569169" y="6346482"/>
                      </a:cubicBezTo>
                      <a:cubicBezTo>
                        <a:pt x="3597591" y="6363216"/>
                        <a:pt x="3627757" y="6371358"/>
                        <a:pt x="3646743" y="6407096"/>
                      </a:cubicBezTo>
                      <a:cubicBezTo>
                        <a:pt x="3659601" y="6434064"/>
                        <a:pt x="3677217" y="6399554"/>
                        <a:pt x="3690095" y="6385727"/>
                      </a:cubicBezTo>
                      <a:cubicBezTo>
                        <a:pt x="3694527" y="6380730"/>
                        <a:pt x="3699297" y="6378485"/>
                        <a:pt x="3705579" y="6379413"/>
                      </a:cubicBezTo>
                      <a:cubicBezTo>
                        <a:pt x="3682231" y="6444779"/>
                        <a:pt x="3683065" y="6442445"/>
                        <a:pt x="3615511" y="6413050"/>
                      </a:cubicBezTo>
                      <a:cubicBezTo>
                        <a:pt x="3587769" y="6401826"/>
                        <a:pt x="3557603" y="6393683"/>
                        <a:pt x="3524207" y="6409394"/>
                      </a:cubicBezTo>
                      <a:cubicBezTo>
                        <a:pt x="3504709" y="6419539"/>
                        <a:pt x="3479837" y="6422502"/>
                        <a:pt x="3457915" y="6435729"/>
                      </a:cubicBezTo>
                      <a:cubicBezTo>
                        <a:pt x="3447539" y="6442552"/>
                        <a:pt x="3440237" y="6433364"/>
                        <a:pt x="3433275" y="6426928"/>
                      </a:cubicBezTo>
                      <a:cubicBezTo>
                        <a:pt x="3422871" y="6415315"/>
                        <a:pt x="3408453" y="6407532"/>
                        <a:pt x="3393305" y="6416601"/>
                      </a:cubicBezTo>
                      <a:cubicBezTo>
                        <a:pt x="3378787" y="6423918"/>
                        <a:pt x="3365867" y="6424898"/>
                        <a:pt x="3354221" y="6421396"/>
                      </a:cubicBezTo>
                      <a:cubicBezTo>
                        <a:pt x="3342573" y="6417894"/>
                        <a:pt x="3332195" y="6409908"/>
                        <a:pt x="3322755" y="6399298"/>
                      </a:cubicBezTo>
                      <a:cubicBezTo>
                        <a:pt x="3308491" y="6383673"/>
                        <a:pt x="3294567" y="6370803"/>
                        <a:pt x="3271471" y="6383612"/>
                      </a:cubicBezTo>
                      <a:cubicBezTo>
                        <a:pt x="3267873" y="6386275"/>
                        <a:pt x="3256481" y="6384838"/>
                        <a:pt x="3255307" y="6384419"/>
                      </a:cubicBezTo>
                      <a:cubicBezTo>
                        <a:pt x="3252407" y="6351794"/>
                        <a:pt x="3214135" y="6355235"/>
                        <a:pt x="3201957" y="6333774"/>
                      </a:cubicBezTo>
                      <a:cubicBezTo>
                        <a:pt x="3189777" y="6312314"/>
                        <a:pt x="3173429" y="6302526"/>
                        <a:pt x="3150673" y="6318088"/>
                      </a:cubicBezTo>
                      <a:cubicBezTo>
                        <a:pt x="3136699" y="6327576"/>
                        <a:pt x="3122959" y="6325300"/>
                        <a:pt x="3114977" y="6310603"/>
                      </a:cubicBezTo>
                      <a:cubicBezTo>
                        <a:pt x="3108929" y="6297913"/>
                        <a:pt x="3092425" y="6295967"/>
                        <a:pt x="3087547" y="6283695"/>
                      </a:cubicBezTo>
                      <a:cubicBezTo>
                        <a:pt x="3108481" y="6280643"/>
                        <a:pt x="3128999" y="6278759"/>
                        <a:pt x="3148759" y="6275288"/>
                      </a:cubicBezTo>
                      <a:close/>
                      <a:moveTo>
                        <a:pt x="2528427" y="6145571"/>
                      </a:moveTo>
                      <a:cubicBezTo>
                        <a:pt x="2536275" y="6149589"/>
                        <a:pt x="2536701" y="6155821"/>
                        <a:pt x="2534777" y="6161211"/>
                      </a:cubicBezTo>
                      <a:cubicBezTo>
                        <a:pt x="2532081" y="6168758"/>
                        <a:pt x="2526627" y="6172888"/>
                        <a:pt x="2517217" y="6169527"/>
                      </a:cubicBezTo>
                      <a:cubicBezTo>
                        <a:pt x="2510161" y="6167007"/>
                        <a:pt x="2506225" y="6163170"/>
                        <a:pt x="2510099" y="6156043"/>
                      </a:cubicBezTo>
                      <a:cubicBezTo>
                        <a:pt x="2513585" y="6149994"/>
                        <a:pt x="2520215" y="6146284"/>
                        <a:pt x="2528427" y="6145571"/>
                      </a:cubicBezTo>
                      <a:close/>
                      <a:moveTo>
                        <a:pt x="3612587" y="6107976"/>
                      </a:moveTo>
                      <a:cubicBezTo>
                        <a:pt x="3616817" y="6110654"/>
                        <a:pt x="3619529" y="6113957"/>
                        <a:pt x="3616529" y="6118720"/>
                      </a:cubicBezTo>
                      <a:cubicBezTo>
                        <a:pt x="3614681" y="6123894"/>
                        <a:pt x="3610081" y="6122251"/>
                        <a:pt x="3605483" y="6120609"/>
                      </a:cubicBezTo>
                      <a:cubicBezTo>
                        <a:pt x="3599733" y="6118555"/>
                        <a:pt x="3596651" y="6116287"/>
                        <a:pt x="3598869" y="6110078"/>
                      </a:cubicBezTo>
                      <a:cubicBezTo>
                        <a:pt x="3601499" y="6106350"/>
                        <a:pt x="3607207" y="6104888"/>
                        <a:pt x="3612587" y="6107976"/>
                      </a:cubicBezTo>
                      <a:close/>
                      <a:moveTo>
                        <a:pt x="2418455" y="6071331"/>
                      </a:moveTo>
                      <a:cubicBezTo>
                        <a:pt x="2425075" y="6070228"/>
                        <a:pt x="2433063" y="6071429"/>
                        <a:pt x="2442825" y="6074256"/>
                      </a:cubicBezTo>
                      <a:cubicBezTo>
                        <a:pt x="2468681" y="6084812"/>
                        <a:pt x="2445499" y="6108241"/>
                        <a:pt x="2447223" y="6126032"/>
                      </a:cubicBezTo>
                      <a:cubicBezTo>
                        <a:pt x="2447937" y="6131572"/>
                        <a:pt x="2441845" y="6137322"/>
                        <a:pt x="2433425" y="6138278"/>
                      </a:cubicBezTo>
                      <a:cubicBezTo>
                        <a:pt x="2428229" y="6137744"/>
                        <a:pt x="2399403" y="6086491"/>
                        <a:pt x="2402273" y="6082231"/>
                      </a:cubicBezTo>
                      <a:cubicBezTo>
                        <a:pt x="2406577" y="6075841"/>
                        <a:pt x="2411833" y="6072434"/>
                        <a:pt x="2418455" y="6071331"/>
                      </a:cubicBezTo>
                      <a:close/>
                      <a:moveTo>
                        <a:pt x="3120855" y="5978071"/>
                      </a:moveTo>
                      <a:cubicBezTo>
                        <a:pt x="3120801" y="5986387"/>
                        <a:pt x="3124189" y="5997322"/>
                        <a:pt x="3110347" y="5999325"/>
                      </a:cubicBezTo>
                      <a:cubicBezTo>
                        <a:pt x="3107965" y="5999863"/>
                        <a:pt x="3105701" y="5999054"/>
                        <a:pt x="3104091" y="5997437"/>
                      </a:cubicBezTo>
                      <a:cubicBezTo>
                        <a:pt x="3102479" y="5995820"/>
                        <a:pt x="3101523" y="5993394"/>
                        <a:pt x="3101757" y="5990699"/>
                      </a:cubicBezTo>
                      <a:cubicBezTo>
                        <a:pt x="3102251" y="5981150"/>
                        <a:pt x="3108771" y="5975144"/>
                        <a:pt x="3120855" y="5978071"/>
                      </a:cubicBezTo>
                      <a:close/>
                      <a:moveTo>
                        <a:pt x="3045325" y="5932744"/>
                      </a:moveTo>
                      <a:cubicBezTo>
                        <a:pt x="3052335" y="5931946"/>
                        <a:pt x="3058759" y="5933250"/>
                        <a:pt x="3063067" y="5941393"/>
                      </a:cubicBezTo>
                      <a:cubicBezTo>
                        <a:pt x="3074013" y="5958508"/>
                        <a:pt x="3053863" y="5967158"/>
                        <a:pt x="3048843" y="5981212"/>
                      </a:cubicBezTo>
                      <a:cubicBezTo>
                        <a:pt x="3042987" y="5997608"/>
                        <a:pt x="3028605" y="5993792"/>
                        <a:pt x="3015803" y="5989219"/>
                      </a:cubicBezTo>
                      <a:cubicBezTo>
                        <a:pt x="3013475" y="5988388"/>
                        <a:pt x="3009985" y="5987141"/>
                        <a:pt x="3009567" y="5988312"/>
                      </a:cubicBezTo>
                      <a:cubicBezTo>
                        <a:pt x="2984815" y="6009845"/>
                        <a:pt x="2953029" y="6014339"/>
                        <a:pt x="2922825" y="6018075"/>
                      </a:cubicBezTo>
                      <a:cubicBezTo>
                        <a:pt x="2907513" y="6020530"/>
                        <a:pt x="2915857" y="6048602"/>
                        <a:pt x="2935969" y="6058427"/>
                      </a:cubicBezTo>
                      <a:cubicBezTo>
                        <a:pt x="2949515" y="6064585"/>
                        <a:pt x="2961897" y="6070330"/>
                        <a:pt x="2955205" y="6089068"/>
                      </a:cubicBezTo>
                      <a:cubicBezTo>
                        <a:pt x="2949675" y="6108222"/>
                        <a:pt x="2944383" y="6134064"/>
                        <a:pt x="2918361" y="6126090"/>
                      </a:cubicBezTo>
                      <a:cubicBezTo>
                        <a:pt x="2897413" y="6118608"/>
                        <a:pt x="2878647" y="6101340"/>
                        <a:pt x="2885943" y="6073572"/>
                      </a:cubicBezTo>
                      <a:cubicBezTo>
                        <a:pt x="2890727" y="6052832"/>
                        <a:pt x="2883509" y="6043650"/>
                        <a:pt x="2863307" y="6037754"/>
                      </a:cubicBezTo>
                      <a:cubicBezTo>
                        <a:pt x="2836447" y="6032123"/>
                        <a:pt x="2814519" y="6016367"/>
                        <a:pt x="2792589" y="6000610"/>
                      </a:cubicBezTo>
                      <a:cubicBezTo>
                        <a:pt x="2787609" y="5996190"/>
                        <a:pt x="2789701" y="5990334"/>
                        <a:pt x="2791373" y="5985649"/>
                      </a:cubicBezTo>
                      <a:cubicBezTo>
                        <a:pt x="2808943" y="5936460"/>
                        <a:pt x="2825089" y="5931663"/>
                        <a:pt x="2868621" y="5960418"/>
                      </a:cubicBezTo>
                      <a:cubicBezTo>
                        <a:pt x="2888643" y="5974172"/>
                        <a:pt x="2908845" y="5980068"/>
                        <a:pt x="2927357" y="5957628"/>
                      </a:cubicBezTo>
                      <a:cubicBezTo>
                        <a:pt x="2938613" y="5944481"/>
                        <a:pt x="2955835" y="5944028"/>
                        <a:pt x="2971563" y="5940403"/>
                      </a:cubicBezTo>
                      <a:cubicBezTo>
                        <a:pt x="2988457" y="5937193"/>
                        <a:pt x="3006841" y="5937156"/>
                        <a:pt x="3024063" y="5936705"/>
                      </a:cubicBezTo>
                      <a:cubicBezTo>
                        <a:pt x="3030719" y="5936441"/>
                        <a:pt x="3038315" y="5933541"/>
                        <a:pt x="3045325" y="5932744"/>
                      </a:cubicBezTo>
                      <a:close/>
                      <a:moveTo>
                        <a:pt x="2717527" y="5878724"/>
                      </a:moveTo>
                      <a:cubicBezTo>
                        <a:pt x="2723953" y="5881329"/>
                        <a:pt x="2730129" y="5886010"/>
                        <a:pt x="2735527" y="5891033"/>
                      </a:cubicBezTo>
                      <a:cubicBezTo>
                        <a:pt x="2749807" y="5902322"/>
                        <a:pt x="2741639" y="5910545"/>
                        <a:pt x="2731917" y="5919450"/>
                      </a:cubicBezTo>
                      <a:cubicBezTo>
                        <a:pt x="2721479" y="5915722"/>
                        <a:pt x="2711041" y="5911994"/>
                        <a:pt x="2700601" y="5908265"/>
                      </a:cubicBezTo>
                      <a:cubicBezTo>
                        <a:pt x="2703541" y="5900031"/>
                        <a:pt x="2690797" y="5892462"/>
                        <a:pt x="2691607" y="5885557"/>
                      </a:cubicBezTo>
                      <a:cubicBezTo>
                        <a:pt x="2691877" y="5883255"/>
                        <a:pt x="2693653" y="5881028"/>
                        <a:pt x="2698021" y="5878874"/>
                      </a:cubicBezTo>
                      <a:cubicBezTo>
                        <a:pt x="2704425" y="5875591"/>
                        <a:pt x="2711101" y="5876119"/>
                        <a:pt x="2717527" y="5878724"/>
                      </a:cubicBezTo>
                      <a:close/>
                      <a:moveTo>
                        <a:pt x="2411763" y="5812172"/>
                      </a:moveTo>
                      <a:lnTo>
                        <a:pt x="2412853" y="5814955"/>
                      </a:lnTo>
                      <a:cubicBezTo>
                        <a:pt x="2414909" y="5818246"/>
                        <a:pt x="2417541" y="5820960"/>
                        <a:pt x="2421217" y="5822665"/>
                      </a:cubicBezTo>
                      <a:lnTo>
                        <a:pt x="2429521" y="5823605"/>
                      </a:lnTo>
                      <a:lnTo>
                        <a:pt x="2413711" y="5814202"/>
                      </a:lnTo>
                      <a:close/>
                      <a:moveTo>
                        <a:pt x="4387709" y="5778308"/>
                      </a:moveTo>
                      <a:cubicBezTo>
                        <a:pt x="4394525" y="5776584"/>
                        <a:pt x="4401801" y="5776854"/>
                        <a:pt x="4408723" y="5779991"/>
                      </a:cubicBezTo>
                      <a:cubicBezTo>
                        <a:pt x="4434035" y="5791695"/>
                        <a:pt x="4437219" y="5812796"/>
                        <a:pt x="4437185" y="5835408"/>
                      </a:cubicBezTo>
                      <a:cubicBezTo>
                        <a:pt x="4438991" y="5845369"/>
                        <a:pt x="4430171" y="5847542"/>
                        <a:pt x="4422541" y="5850140"/>
                      </a:cubicBezTo>
                      <a:cubicBezTo>
                        <a:pt x="4417115" y="5852194"/>
                        <a:pt x="4412025" y="5852372"/>
                        <a:pt x="4407515" y="5850928"/>
                      </a:cubicBezTo>
                      <a:cubicBezTo>
                        <a:pt x="4403003" y="5849482"/>
                        <a:pt x="4399073" y="5846415"/>
                        <a:pt x="4395967" y="5841978"/>
                      </a:cubicBezTo>
                      <a:cubicBezTo>
                        <a:pt x="4390941" y="5833529"/>
                        <a:pt x="4386339" y="5823900"/>
                        <a:pt x="4380889" y="5816630"/>
                      </a:cubicBezTo>
                      <a:cubicBezTo>
                        <a:pt x="4377121" y="5810294"/>
                        <a:pt x="4365243" y="5805552"/>
                        <a:pt x="4365039" y="5797680"/>
                      </a:cubicBezTo>
                      <a:cubicBezTo>
                        <a:pt x="4364971" y="5795058"/>
                        <a:pt x="4366199" y="5792085"/>
                        <a:pt x="4369457" y="5788592"/>
                      </a:cubicBezTo>
                      <a:cubicBezTo>
                        <a:pt x="4374537" y="5783751"/>
                        <a:pt x="4380893" y="5780032"/>
                        <a:pt x="4387709" y="5778308"/>
                      </a:cubicBezTo>
                      <a:close/>
                      <a:moveTo>
                        <a:pt x="4372811" y="5659001"/>
                      </a:moveTo>
                      <a:cubicBezTo>
                        <a:pt x="4375835" y="5658151"/>
                        <a:pt x="4379839" y="5658551"/>
                        <a:pt x="4385245" y="5660825"/>
                      </a:cubicBezTo>
                      <a:cubicBezTo>
                        <a:pt x="4399953" y="5666079"/>
                        <a:pt x="4404183" y="5681320"/>
                        <a:pt x="4396513" y="5695055"/>
                      </a:cubicBezTo>
                      <a:cubicBezTo>
                        <a:pt x="4388841" y="5708791"/>
                        <a:pt x="4376191" y="5724868"/>
                        <a:pt x="4361483" y="5719614"/>
                      </a:cubicBezTo>
                      <a:cubicBezTo>
                        <a:pt x="4351677" y="5716112"/>
                        <a:pt x="4349831" y="5710646"/>
                        <a:pt x="4351239" y="5704284"/>
                      </a:cubicBezTo>
                      <a:cubicBezTo>
                        <a:pt x="4352647" y="5697923"/>
                        <a:pt x="4357311" y="5690664"/>
                        <a:pt x="4360535" y="5683577"/>
                      </a:cubicBezTo>
                      <a:cubicBezTo>
                        <a:pt x="4363471" y="5675359"/>
                        <a:pt x="4363737" y="5661553"/>
                        <a:pt x="4372811" y="5659001"/>
                      </a:cubicBezTo>
                      <a:close/>
                      <a:moveTo>
                        <a:pt x="3413113" y="5639960"/>
                      </a:moveTo>
                      <a:cubicBezTo>
                        <a:pt x="3417609" y="5639832"/>
                        <a:pt x="3421859" y="5641434"/>
                        <a:pt x="3425711" y="5646487"/>
                      </a:cubicBezTo>
                      <a:cubicBezTo>
                        <a:pt x="3432279" y="5654181"/>
                        <a:pt x="3430071" y="5664089"/>
                        <a:pt x="3426349" y="5670783"/>
                      </a:cubicBezTo>
                      <a:cubicBezTo>
                        <a:pt x="3415185" y="5690864"/>
                        <a:pt x="3399265" y="5675817"/>
                        <a:pt x="3384255" y="5673131"/>
                      </a:cubicBezTo>
                      <a:cubicBezTo>
                        <a:pt x="3377263" y="5666622"/>
                        <a:pt x="3359713" y="5671050"/>
                        <a:pt x="3360921" y="5652762"/>
                      </a:cubicBezTo>
                      <a:cubicBezTo>
                        <a:pt x="3361861" y="5646412"/>
                        <a:pt x="3367185" y="5638953"/>
                        <a:pt x="3370303" y="5641404"/>
                      </a:cubicBezTo>
                      <a:cubicBezTo>
                        <a:pt x="3383945" y="5656305"/>
                        <a:pt x="3399625" y="5640344"/>
                        <a:pt x="3413113" y="5639960"/>
                      </a:cubicBezTo>
                      <a:close/>
                      <a:moveTo>
                        <a:pt x="4756871" y="5356795"/>
                      </a:moveTo>
                      <a:cubicBezTo>
                        <a:pt x="4760103" y="5356307"/>
                        <a:pt x="4763927" y="5357017"/>
                        <a:pt x="4767541" y="5358308"/>
                      </a:cubicBezTo>
                      <a:cubicBezTo>
                        <a:pt x="4791643" y="5366917"/>
                        <a:pt x="4813293" y="5378590"/>
                        <a:pt x="4823093" y="5404410"/>
                      </a:cubicBezTo>
                      <a:cubicBezTo>
                        <a:pt x="4825045" y="5410359"/>
                        <a:pt x="4826207" y="5414713"/>
                        <a:pt x="4822923" y="5420105"/>
                      </a:cubicBezTo>
                      <a:cubicBezTo>
                        <a:pt x="4819057" y="5423320"/>
                        <a:pt x="4815929" y="5423515"/>
                        <a:pt x="4813067" y="5422493"/>
                      </a:cubicBezTo>
                      <a:cubicBezTo>
                        <a:pt x="4810205" y="5421471"/>
                        <a:pt x="4807609" y="5419231"/>
                        <a:pt x="4804803" y="5417572"/>
                      </a:cubicBezTo>
                      <a:cubicBezTo>
                        <a:pt x="4786355" y="5408356"/>
                        <a:pt x="4767531" y="5396380"/>
                        <a:pt x="4754819" y="5378711"/>
                      </a:cubicBezTo>
                      <a:cubicBezTo>
                        <a:pt x="4750829" y="5374659"/>
                        <a:pt x="4744847" y="5368584"/>
                        <a:pt x="4749753" y="5362458"/>
                      </a:cubicBezTo>
                      <a:cubicBezTo>
                        <a:pt x="4751001" y="5358965"/>
                        <a:pt x="4753641" y="5357282"/>
                        <a:pt x="4756871" y="5356795"/>
                      </a:cubicBezTo>
                      <a:close/>
                      <a:moveTo>
                        <a:pt x="602602" y="5215326"/>
                      </a:moveTo>
                      <a:cubicBezTo>
                        <a:pt x="624176" y="5212900"/>
                        <a:pt x="651762" y="5223251"/>
                        <a:pt x="657358" y="5239174"/>
                      </a:cubicBezTo>
                      <a:cubicBezTo>
                        <a:pt x="660902" y="5248397"/>
                        <a:pt x="653577" y="5249759"/>
                        <a:pt x="648258" y="5253164"/>
                      </a:cubicBezTo>
                      <a:cubicBezTo>
                        <a:pt x="637619" y="5259973"/>
                        <a:pt x="625024" y="5260779"/>
                        <a:pt x="612427" y="5261584"/>
                      </a:cubicBezTo>
                      <a:cubicBezTo>
                        <a:pt x="599553" y="5251681"/>
                        <a:pt x="592839" y="5236021"/>
                        <a:pt x="584070" y="5222279"/>
                      </a:cubicBezTo>
                      <a:cubicBezTo>
                        <a:pt x="588888" y="5218364"/>
                        <a:pt x="595411" y="5216135"/>
                        <a:pt x="602602" y="5215326"/>
                      </a:cubicBezTo>
                      <a:close/>
                      <a:moveTo>
                        <a:pt x="4733797" y="4997490"/>
                      </a:moveTo>
                      <a:cubicBezTo>
                        <a:pt x="4739841" y="4998323"/>
                        <a:pt x="4745047" y="5001508"/>
                        <a:pt x="4743231" y="5010142"/>
                      </a:cubicBezTo>
                      <a:cubicBezTo>
                        <a:pt x="4739167" y="5017973"/>
                        <a:pt x="4732565" y="5022247"/>
                        <a:pt x="4725395" y="5021012"/>
                      </a:cubicBezTo>
                      <a:cubicBezTo>
                        <a:pt x="4718645" y="5018601"/>
                        <a:pt x="4713859" y="5014239"/>
                        <a:pt x="4716381" y="5007182"/>
                      </a:cubicBezTo>
                      <a:cubicBezTo>
                        <a:pt x="4718901" y="5000126"/>
                        <a:pt x="4724797" y="4994275"/>
                        <a:pt x="4733797" y="4997490"/>
                      </a:cubicBezTo>
                      <a:close/>
                      <a:moveTo>
                        <a:pt x="3394437" y="4879535"/>
                      </a:moveTo>
                      <a:cubicBezTo>
                        <a:pt x="3401467" y="4883373"/>
                        <a:pt x="3405997" y="4890295"/>
                        <a:pt x="3404719" y="4897796"/>
                      </a:cubicBezTo>
                      <a:cubicBezTo>
                        <a:pt x="3403021" y="4906472"/>
                        <a:pt x="3396793" y="4908227"/>
                        <a:pt x="3389761" y="4904388"/>
                      </a:cubicBezTo>
                      <a:cubicBezTo>
                        <a:pt x="3382727" y="4900550"/>
                        <a:pt x="3374455" y="4896268"/>
                        <a:pt x="3376573" y="4886416"/>
                      </a:cubicBezTo>
                      <a:cubicBezTo>
                        <a:pt x="3379515" y="4878183"/>
                        <a:pt x="3386145" y="4879225"/>
                        <a:pt x="3394437" y="4879535"/>
                      </a:cubicBezTo>
                      <a:close/>
                      <a:moveTo>
                        <a:pt x="389544" y="4835707"/>
                      </a:moveTo>
                      <a:cubicBezTo>
                        <a:pt x="422849" y="4845041"/>
                        <a:pt x="429596" y="4867946"/>
                        <a:pt x="424671" y="4896930"/>
                      </a:cubicBezTo>
                      <a:cubicBezTo>
                        <a:pt x="413097" y="4876143"/>
                        <a:pt x="397898" y="4857905"/>
                        <a:pt x="389544" y="4835707"/>
                      </a:cubicBezTo>
                      <a:close/>
                      <a:moveTo>
                        <a:pt x="4691045" y="4712496"/>
                      </a:moveTo>
                      <a:cubicBezTo>
                        <a:pt x="4698437" y="4715136"/>
                        <a:pt x="4700853" y="4720039"/>
                        <a:pt x="4698721" y="4726010"/>
                      </a:cubicBezTo>
                      <a:cubicBezTo>
                        <a:pt x="4695309" y="4735564"/>
                        <a:pt x="4685783" y="4738894"/>
                        <a:pt x="4677111" y="4739837"/>
                      </a:cubicBezTo>
                      <a:cubicBezTo>
                        <a:pt x="4669291" y="4738390"/>
                        <a:pt x="4668961" y="4731539"/>
                        <a:pt x="4670667" y="4726762"/>
                      </a:cubicBezTo>
                      <a:cubicBezTo>
                        <a:pt x="4674079" y="4717209"/>
                        <a:pt x="4681565" y="4711803"/>
                        <a:pt x="4691045" y="4712496"/>
                      </a:cubicBezTo>
                      <a:close/>
                      <a:moveTo>
                        <a:pt x="5927319" y="4690023"/>
                      </a:moveTo>
                      <a:lnTo>
                        <a:pt x="5912103" y="4735084"/>
                      </a:lnTo>
                      <a:lnTo>
                        <a:pt x="5921599" y="4711822"/>
                      </a:lnTo>
                      <a:close/>
                      <a:moveTo>
                        <a:pt x="5933393" y="4662698"/>
                      </a:moveTo>
                      <a:lnTo>
                        <a:pt x="5929189" y="4682897"/>
                      </a:lnTo>
                      <a:lnTo>
                        <a:pt x="5932779" y="4669205"/>
                      </a:lnTo>
                      <a:close/>
                      <a:moveTo>
                        <a:pt x="4555699" y="4548737"/>
                      </a:moveTo>
                      <a:cubicBezTo>
                        <a:pt x="4565421" y="4554843"/>
                        <a:pt x="4562839" y="4565770"/>
                        <a:pt x="4564615" y="4575618"/>
                      </a:cubicBezTo>
                      <a:cubicBezTo>
                        <a:pt x="4566047" y="4582713"/>
                        <a:pt x="4564301" y="4591304"/>
                        <a:pt x="4564561" y="4597980"/>
                      </a:cubicBezTo>
                      <a:cubicBezTo>
                        <a:pt x="4567795" y="4633362"/>
                        <a:pt x="4575171" y="4638631"/>
                        <a:pt x="4607311" y="4626414"/>
                      </a:cubicBezTo>
                      <a:cubicBezTo>
                        <a:pt x="4618023" y="4622342"/>
                        <a:pt x="4628815" y="4614348"/>
                        <a:pt x="4637209" y="4627878"/>
                      </a:cubicBezTo>
                      <a:cubicBezTo>
                        <a:pt x="4645263" y="4638654"/>
                        <a:pt x="4639503" y="4651078"/>
                        <a:pt x="4631059" y="4659909"/>
                      </a:cubicBezTo>
                      <a:cubicBezTo>
                        <a:pt x="4607809" y="4680567"/>
                        <a:pt x="4603977" y="4694995"/>
                        <a:pt x="4637577" y="4708314"/>
                      </a:cubicBezTo>
                      <a:cubicBezTo>
                        <a:pt x="4654755" y="4715766"/>
                        <a:pt x="4656293" y="4737379"/>
                        <a:pt x="4653973" y="4754982"/>
                      </a:cubicBezTo>
                      <a:cubicBezTo>
                        <a:pt x="4651993" y="4775338"/>
                        <a:pt x="4634475" y="4765130"/>
                        <a:pt x="4621833" y="4767197"/>
                      </a:cubicBezTo>
                      <a:cubicBezTo>
                        <a:pt x="4609817" y="4767513"/>
                        <a:pt x="4600395" y="4767275"/>
                        <a:pt x="4593185" y="4765995"/>
                      </a:cubicBezTo>
                      <a:cubicBezTo>
                        <a:pt x="4571555" y="4762157"/>
                        <a:pt x="4569825" y="4748949"/>
                        <a:pt x="4577625" y="4713229"/>
                      </a:cubicBezTo>
                      <a:cubicBezTo>
                        <a:pt x="4579789" y="4703470"/>
                        <a:pt x="4580439" y="4690538"/>
                        <a:pt x="4571055" y="4687186"/>
                      </a:cubicBezTo>
                      <a:cubicBezTo>
                        <a:pt x="4559325" y="4682996"/>
                        <a:pt x="4560681" y="4694012"/>
                        <a:pt x="4560185" y="4699101"/>
                      </a:cubicBezTo>
                      <a:cubicBezTo>
                        <a:pt x="4559195" y="4709280"/>
                        <a:pt x="4559039" y="4717122"/>
                        <a:pt x="4547647" y="4715686"/>
                      </a:cubicBezTo>
                      <a:cubicBezTo>
                        <a:pt x="4536257" y="4714250"/>
                        <a:pt x="4529715" y="4706648"/>
                        <a:pt x="4531121" y="4695302"/>
                      </a:cubicBezTo>
                      <a:cubicBezTo>
                        <a:pt x="4532033" y="4689046"/>
                        <a:pt x="4533701" y="4684376"/>
                        <a:pt x="4535369" y="4679706"/>
                      </a:cubicBezTo>
                      <a:cubicBezTo>
                        <a:pt x="4551401" y="4645937"/>
                        <a:pt x="4557549" y="4613905"/>
                        <a:pt x="4540919" y="4579003"/>
                      </a:cubicBezTo>
                      <a:cubicBezTo>
                        <a:pt x="4538443" y="4574827"/>
                        <a:pt x="4536487" y="4569192"/>
                        <a:pt x="4536647" y="4563654"/>
                      </a:cubicBezTo>
                      <a:cubicBezTo>
                        <a:pt x="4536807" y="4558116"/>
                        <a:pt x="4539079" y="4552674"/>
                        <a:pt x="4545063" y="4548888"/>
                      </a:cubicBezTo>
                      <a:cubicBezTo>
                        <a:pt x="4547069" y="4546972"/>
                        <a:pt x="4553769" y="4546732"/>
                        <a:pt x="4555699" y="4548737"/>
                      </a:cubicBezTo>
                      <a:close/>
                      <a:moveTo>
                        <a:pt x="2672531" y="4397537"/>
                      </a:moveTo>
                      <a:cubicBezTo>
                        <a:pt x="2676073" y="4396901"/>
                        <a:pt x="2680197" y="4397423"/>
                        <a:pt x="2683927" y="4398121"/>
                      </a:cubicBezTo>
                      <a:cubicBezTo>
                        <a:pt x="2690981" y="4400641"/>
                        <a:pt x="2689375" y="4405140"/>
                        <a:pt x="2687365" y="4410764"/>
                      </a:cubicBezTo>
                      <a:cubicBezTo>
                        <a:pt x="2684151" y="4419764"/>
                        <a:pt x="2677065" y="4421038"/>
                        <a:pt x="2669609" y="4419643"/>
                      </a:cubicBezTo>
                      <a:cubicBezTo>
                        <a:pt x="2660973" y="4417827"/>
                        <a:pt x="2659855" y="4409817"/>
                        <a:pt x="2664619" y="4403908"/>
                      </a:cubicBezTo>
                      <a:cubicBezTo>
                        <a:pt x="2666025" y="4399970"/>
                        <a:pt x="2668987" y="4398174"/>
                        <a:pt x="2672531" y="4397537"/>
                      </a:cubicBezTo>
                      <a:close/>
                      <a:moveTo>
                        <a:pt x="197407" y="4344427"/>
                      </a:moveTo>
                      <a:cubicBezTo>
                        <a:pt x="220699" y="4390924"/>
                        <a:pt x="231639" y="4442225"/>
                        <a:pt x="252157" y="4489047"/>
                      </a:cubicBezTo>
                      <a:cubicBezTo>
                        <a:pt x="281062" y="4553346"/>
                        <a:pt x="284078" y="4626828"/>
                        <a:pt x="321313" y="4690153"/>
                      </a:cubicBezTo>
                      <a:cubicBezTo>
                        <a:pt x="334681" y="4738371"/>
                        <a:pt x="363600" y="4780295"/>
                        <a:pt x="386130" y="4825204"/>
                      </a:cubicBezTo>
                      <a:cubicBezTo>
                        <a:pt x="385713" y="4826372"/>
                        <a:pt x="384879" y="4828706"/>
                        <a:pt x="384045" y="4831042"/>
                      </a:cubicBezTo>
                      <a:cubicBezTo>
                        <a:pt x="375890" y="4833394"/>
                        <a:pt x="369488" y="4831766"/>
                        <a:pt x="364458" y="4828159"/>
                      </a:cubicBezTo>
                      <a:cubicBezTo>
                        <a:pt x="359429" y="4824553"/>
                        <a:pt x="355771" y="4818967"/>
                        <a:pt x="353102" y="4813406"/>
                      </a:cubicBezTo>
                      <a:cubicBezTo>
                        <a:pt x="321836" y="4748264"/>
                        <a:pt x="280921" y="4691523"/>
                        <a:pt x="240839" y="4632447"/>
                      </a:cubicBezTo>
                      <a:cubicBezTo>
                        <a:pt x="225373" y="4612442"/>
                        <a:pt x="220666" y="4588380"/>
                        <a:pt x="218734" y="4563995"/>
                      </a:cubicBezTo>
                      <a:cubicBezTo>
                        <a:pt x="210168" y="4491162"/>
                        <a:pt x="190496" y="4419629"/>
                        <a:pt x="197407" y="4344427"/>
                      </a:cubicBezTo>
                      <a:close/>
                      <a:moveTo>
                        <a:pt x="1868115" y="4290366"/>
                      </a:moveTo>
                      <a:cubicBezTo>
                        <a:pt x="1892133" y="4292169"/>
                        <a:pt x="1915429" y="4300159"/>
                        <a:pt x="1937535" y="4317971"/>
                      </a:cubicBezTo>
                      <a:cubicBezTo>
                        <a:pt x="1956915" y="4334148"/>
                        <a:pt x="1981655" y="4339019"/>
                        <a:pt x="2001455" y="4354022"/>
                      </a:cubicBezTo>
                      <a:cubicBezTo>
                        <a:pt x="2011941" y="4361734"/>
                        <a:pt x="2024685" y="4355710"/>
                        <a:pt x="2034663" y="4350020"/>
                      </a:cubicBezTo>
                      <a:cubicBezTo>
                        <a:pt x="2056629" y="4336713"/>
                        <a:pt x="2075079" y="4340660"/>
                        <a:pt x="2090435" y="4360687"/>
                      </a:cubicBezTo>
                      <a:cubicBezTo>
                        <a:pt x="2099667" y="4371917"/>
                        <a:pt x="2112165" y="4377703"/>
                        <a:pt x="2125419" y="4385081"/>
                      </a:cubicBezTo>
                      <a:cubicBezTo>
                        <a:pt x="2186317" y="4414766"/>
                        <a:pt x="2217957" y="4467049"/>
                        <a:pt x="2230397" y="4532306"/>
                      </a:cubicBezTo>
                      <a:cubicBezTo>
                        <a:pt x="2239481" y="4588431"/>
                        <a:pt x="2271787" y="4627733"/>
                        <a:pt x="2323791" y="4648952"/>
                      </a:cubicBezTo>
                      <a:cubicBezTo>
                        <a:pt x="2338637" y="4655576"/>
                        <a:pt x="2351637" y="4656255"/>
                        <a:pt x="2364127" y="4643529"/>
                      </a:cubicBezTo>
                      <a:cubicBezTo>
                        <a:pt x="2377035" y="4629631"/>
                        <a:pt x="2391873" y="4617745"/>
                        <a:pt x="2412091" y="4631577"/>
                      </a:cubicBezTo>
                      <a:cubicBezTo>
                        <a:pt x="2434657" y="4646247"/>
                        <a:pt x="2451531" y="4687970"/>
                        <a:pt x="2439715" y="4706223"/>
                      </a:cubicBezTo>
                      <a:cubicBezTo>
                        <a:pt x="2414071" y="4744655"/>
                        <a:pt x="2430101" y="4770211"/>
                        <a:pt x="2454269" y="4802641"/>
                      </a:cubicBezTo>
                      <a:cubicBezTo>
                        <a:pt x="2499163" y="4862302"/>
                        <a:pt x="2563083" y="4898354"/>
                        <a:pt x="2618535" y="4943279"/>
                      </a:cubicBezTo>
                      <a:cubicBezTo>
                        <a:pt x="2643369" y="4962726"/>
                        <a:pt x="2665433" y="4982505"/>
                        <a:pt x="2677439" y="5011913"/>
                      </a:cubicBezTo>
                      <a:cubicBezTo>
                        <a:pt x="2685249" y="5034531"/>
                        <a:pt x="2701441" y="5052214"/>
                        <a:pt x="2726185" y="5057086"/>
                      </a:cubicBezTo>
                      <a:cubicBezTo>
                        <a:pt x="2745811" y="5061451"/>
                        <a:pt x="2760493" y="5075950"/>
                        <a:pt x="2776013" y="5088104"/>
                      </a:cubicBezTo>
                      <a:cubicBezTo>
                        <a:pt x="2802275" y="5114671"/>
                        <a:pt x="2821899" y="5119037"/>
                        <a:pt x="2847635" y="5095178"/>
                      </a:cubicBezTo>
                      <a:cubicBezTo>
                        <a:pt x="2880243" y="5063199"/>
                        <a:pt x="2928381" y="5061885"/>
                        <a:pt x="2962499" y="5033090"/>
                      </a:cubicBezTo>
                      <a:cubicBezTo>
                        <a:pt x="2978175" y="5018859"/>
                        <a:pt x="2996883" y="5029506"/>
                        <a:pt x="3004773" y="5048190"/>
                      </a:cubicBezTo>
                      <a:cubicBezTo>
                        <a:pt x="3025427" y="5097871"/>
                        <a:pt x="3063849" y="5127460"/>
                        <a:pt x="3110737" y="5148174"/>
                      </a:cubicBezTo>
                      <a:cubicBezTo>
                        <a:pt x="3138501" y="5159413"/>
                        <a:pt x="3142287" y="5185884"/>
                        <a:pt x="3160073" y="5202812"/>
                      </a:cubicBezTo>
                      <a:cubicBezTo>
                        <a:pt x="3181383" y="5221000"/>
                        <a:pt x="3177789" y="5242190"/>
                        <a:pt x="3170923" y="5268822"/>
                      </a:cubicBezTo>
                      <a:cubicBezTo>
                        <a:pt x="3164477" y="5294283"/>
                        <a:pt x="3185285" y="5317580"/>
                        <a:pt x="3198629" y="5339531"/>
                      </a:cubicBezTo>
                      <a:cubicBezTo>
                        <a:pt x="3218019" y="5374220"/>
                        <a:pt x="3221303" y="5405799"/>
                        <a:pt x="3202867" y="5438875"/>
                      </a:cubicBezTo>
                      <a:cubicBezTo>
                        <a:pt x="3195493" y="5452104"/>
                        <a:pt x="3194829" y="5465088"/>
                        <a:pt x="3201629" y="5479414"/>
                      </a:cubicBezTo>
                      <a:cubicBezTo>
                        <a:pt x="3203141" y="5482598"/>
                        <a:pt x="3204233" y="5486955"/>
                        <a:pt x="3205325" y="5491311"/>
                      </a:cubicBezTo>
                      <a:cubicBezTo>
                        <a:pt x="3211623" y="5510747"/>
                        <a:pt x="3217503" y="5531355"/>
                        <a:pt x="3239897" y="5535387"/>
                      </a:cubicBezTo>
                      <a:cubicBezTo>
                        <a:pt x="3261871" y="5540592"/>
                        <a:pt x="3269409" y="5519489"/>
                        <a:pt x="3280305" y="5507517"/>
                      </a:cubicBezTo>
                      <a:cubicBezTo>
                        <a:pt x="3287179" y="5499396"/>
                        <a:pt x="3292877" y="5490855"/>
                        <a:pt x="3300843" y="5487091"/>
                      </a:cubicBezTo>
                      <a:cubicBezTo>
                        <a:pt x="3352577" y="5464587"/>
                        <a:pt x="3394069" y="5422561"/>
                        <a:pt x="3450673" y="5412373"/>
                      </a:cubicBezTo>
                      <a:cubicBezTo>
                        <a:pt x="3495697" y="5390116"/>
                        <a:pt x="3540219" y="5372969"/>
                        <a:pt x="3593309" y="5380034"/>
                      </a:cubicBezTo>
                      <a:cubicBezTo>
                        <a:pt x="3617713" y="5382141"/>
                        <a:pt x="3633553" y="5360037"/>
                        <a:pt x="3651577" y="5346644"/>
                      </a:cubicBezTo>
                      <a:cubicBezTo>
                        <a:pt x="3672031" y="5330154"/>
                        <a:pt x="3692907" y="5312493"/>
                        <a:pt x="3706397" y="5289548"/>
                      </a:cubicBezTo>
                      <a:cubicBezTo>
                        <a:pt x="3716203" y="5273220"/>
                        <a:pt x="3730205" y="5263680"/>
                        <a:pt x="3750247" y="5266873"/>
                      </a:cubicBezTo>
                      <a:cubicBezTo>
                        <a:pt x="3774235" y="5270153"/>
                        <a:pt x="3785131" y="5258180"/>
                        <a:pt x="3792249" y="5238249"/>
                      </a:cubicBezTo>
                      <a:cubicBezTo>
                        <a:pt x="3799787" y="5217146"/>
                        <a:pt x="3798269" y="5195450"/>
                        <a:pt x="3776041" y="5183545"/>
                      </a:cubicBezTo>
                      <a:cubicBezTo>
                        <a:pt x="3747939" y="5169541"/>
                        <a:pt x="3739037" y="5142565"/>
                        <a:pt x="3730555" y="5114417"/>
                      </a:cubicBezTo>
                      <a:cubicBezTo>
                        <a:pt x="3726185" y="5096992"/>
                        <a:pt x="3730875" y="5080159"/>
                        <a:pt x="3749153" y="5073468"/>
                      </a:cubicBezTo>
                      <a:cubicBezTo>
                        <a:pt x="3775397" y="5063012"/>
                        <a:pt x="3803909" y="5057331"/>
                        <a:pt x="3831591" y="5072507"/>
                      </a:cubicBezTo>
                      <a:cubicBezTo>
                        <a:pt x="3849123" y="5082735"/>
                        <a:pt x="3866319" y="5090199"/>
                        <a:pt x="3888119" y="5084767"/>
                      </a:cubicBezTo>
                      <a:cubicBezTo>
                        <a:pt x="3895247" y="5083347"/>
                        <a:pt x="3901875" y="5087036"/>
                        <a:pt x="3910093" y="5089972"/>
                      </a:cubicBezTo>
                      <a:cubicBezTo>
                        <a:pt x="3934335" y="5099953"/>
                        <a:pt x="3951941" y="5087733"/>
                        <a:pt x="3954445" y="5062187"/>
                      </a:cubicBezTo>
                      <a:cubicBezTo>
                        <a:pt x="3958033" y="5022486"/>
                        <a:pt x="3964907" y="5014365"/>
                        <a:pt x="4010103" y="5002747"/>
                      </a:cubicBezTo>
                      <a:cubicBezTo>
                        <a:pt x="4053369" y="4989117"/>
                        <a:pt x="4080459" y="4994827"/>
                        <a:pt x="4097581" y="5024739"/>
                      </a:cubicBezTo>
                      <a:cubicBezTo>
                        <a:pt x="4118145" y="5059846"/>
                        <a:pt x="4155219" y="5078377"/>
                        <a:pt x="4179807" y="5109634"/>
                      </a:cubicBezTo>
                      <a:cubicBezTo>
                        <a:pt x="4187107" y="5118852"/>
                        <a:pt x="4197421" y="5115925"/>
                        <a:pt x="4206979" y="5111407"/>
                      </a:cubicBezTo>
                      <a:cubicBezTo>
                        <a:pt x="4212177" y="5107976"/>
                        <a:pt x="4216201" y="5104125"/>
                        <a:pt x="4213179" y="5097757"/>
                      </a:cubicBezTo>
                      <a:cubicBezTo>
                        <a:pt x="4209821" y="5088625"/>
                        <a:pt x="4202439" y="5083345"/>
                        <a:pt x="4192961" y="5083925"/>
                      </a:cubicBezTo>
                      <a:cubicBezTo>
                        <a:pt x="4165371" y="5083325"/>
                        <a:pt x="4149933" y="5067234"/>
                        <a:pt x="4138599" y="5043357"/>
                      </a:cubicBezTo>
                      <a:cubicBezTo>
                        <a:pt x="4132219" y="5027857"/>
                        <a:pt x="4116953" y="5022405"/>
                        <a:pt x="4103281" y="5016199"/>
                      </a:cubicBezTo>
                      <a:cubicBezTo>
                        <a:pt x="4066961" y="4999259"/>
                        <a:pt x="4063931" y="4974380"/>
                        <a:pt x="4092097" y="4947425"/>
                      </a:cubicBezTo>
                      <a:cubicBezTo>
                        <a:pt x="4113809" y="4927417"/>
                        <a:pt x="4132333" y="4908916"/>
                        <a:pt x="4166641" y="4927781"/>
                      </a:cubicBezTo>
                      <a:cubicBezTo>
                        <a:pt x="4186941" y="4937676"/>
                        <a:pt x="4210081" y="4924789"/>
                        <a:pt x="4226595" y="4908213"/>
                      </a:cubicBezTo>
                      <a:cubicBezTo>
                        <a:pt x="4242689" y="4892810"/>
                        <a:pt x="4228845" y="4875966"/>
                        <a:pt x="4222465" y="4860467"/>
                      </a:cubicBezTo>
                      <a:cubicBezTo>
                        <a:pt x="4215411" y="4839439"/>
                        <a:pt x="4212297" y="4818498"/>
                        <a:pt x="4202475" y="4797803"/>
                      </a:cubicBezTo>
                      <a:cubicBezTo>
                        <a:pt x="4190725" y="4775097"/>
                        <a:pt x="4178309" y="4765374"/>
                        <a:pt x="4152483" y="4774658"/>
                      </a:cubicBezTo>
                      <a:cubicBezTo>
                        <a:pt x="4136969" y="4781015"/>
                        <a:pt x="4120449" y="4779080"/>
                        <a:pt x="4103671" y="4770443"/>
                      </a:cubicBezTo>
                      <a:cubicBezTo>
                        <a:pt x="4087733" y="4759462"/>
                        <a:pt x="4086385" y="4748405"/>
                        <a:pt x="4099713" y="4733335"/>
                      </a:cubicBezTo>
                      <a:cubicBezTo>
                        <a:pt x="4135673" y="4691976"/>
                        <a:pt x="4185321" y="4693847"/>
                        <a:pt x="4221485" y="4737170"/>
                      </a:cubicBezTo>
                      <a:cubicBezTo>
                        <a:pt x="4224589" y="4739601"/>
                        <a:pt x="4226437" y="4745549"/>
                        <a:pt x="4232727" y="4746474"/>
                      </a:cubicBezTo>
                      <a:cubicBezTo>
                        <a:pt x="4234319" y="4745720"/>
                        <a:pt x="4234737" y="4744548"/>
                        <a:pt x="4235157" y="4743375"/>
                      </a:cubicBezTo>
                      <a:cubicBezTo>
                        <a:pt x="4239847" y="4726542"/>
                        <a:pt x="4216607" y="4706344"/>
                        <a:pt x="4235051" y="4691779"/>
                      </a:cubicBezTo>
                      <a:cubicBezTo>
                        <a:pt x="4255087" y="4676461"/>
                        <a:pt x="4278145" y="4667512"/>
                        <a:pt x="4302211" y="4666854"/>
                      </a:cubicBezTo>
                      <a:cubicBezTo>
                        <a:pt x="4314875" y="4664767"/>
                        <a:pt x="4327119" y="4663852"/>
                        <a:pt x="4332899" y="4651375"/>
                      </a:cubicBezTo>
                      <a:cubicBezTo>
                        <a:pt x="4339435" y="4640489"/>
                        <a:pt x="4348495" y="4641081"/>
                        <a:pt x="4359143" y="4640919"/>
                      </a:cubicBezTo>
                      <a:cubicBezTo>
                        <a:pt x="4365853" y="4640672"/>
                        <a:pt x="4372981" y="4639252"/>
                        <a:pt x="4374319" y="4631798"/>
                      </a:cubicBezTo>
                      <a:cubicBezTo>
                        <a:pt x="4374903" y="4622752"/>
                        <a:pt x="4369531" y="4615545"/>
                        <a:pt x="4362067" y="4614201"/>
                      </a:cubicBezTo>
                      <a:cubicBezTo>
                        <a:pt x="4333383" y="4609243"/>
                        <a:pt x="4319539" y="4592400"/>
                        <a:pt x="4310219" y="4566596"/>
                      </a:cubicBezTo>
                      <a:cubicBezTo>
                        <a:pt x="4305431" y="4550345"/>
                        <a:pt x="4283291" y="4553013"/>
                        <a:pt x="4269201" y="4547980"/>
                      </a:cubicBezTo>
                      <a:cubicBezTo>
                        <a:pt x="4256283" y="4543366"/>
                        <a:pt x="4237749" y="4543355"/>
                        <a:pt x="4238161" y="4523672"/>
                      </a:cubicBezTo>
                      <a:cubicBezTo>
                        <a:pt x="4239325" y="4505580"/>
                        <a:pt x="4257105" y="4503998"/>
                        <a:pt x="4269767" y="4501911"/>
                      </a:cubicBezTo>
                      <a:cubicBezTo>
                        <a:pt x="4287963" y="4499156"/>
                        <a:pt x="4294499" y="4488271"/>
                        <a:pt x="4303467" y="4474288"/>
                      </a:cubicBezTo>
                      <a:cubicBezTo>
                        <a:pt x="4321063" y="4443558"/>
                        <a:pt x="4335977" y="4409223"/>
                        <a:pt x="4356677" y="4380923"/>
                      </a:cubicBezTo>
                      <a:cubicBezTo>
                        <a:pt x="4363969" y="4371629"/>
                        <a:pt x="4364133" y="4363756"/>
                        <a:pt x="4359599" y="4354204"/>
                      </a:cubicBezTo>
                      <a:cubicBezTo>
                        <a:pt x="4353139" y="4342642"/>
                        <a:pt x="4343907" y="4331414"/>
                        <a:pt x="4350525" y="4316591"/>
                      </a:cubicBezTo>
                      <a:cubicBezTo>
                        <a:pt x="4402365" y="4345684"/>
                        <a:pt x="4427215" y="4402153"/>
                        <a:pt x="4413905" y="4454245"/>
                      </a:cubicBezTo>
                      <a:cubicBezTo>
                        <a:pt x="4412567" y="4461699"/>
                        <a:pt x="4409637" y="4469906"/>
                        <a:pt x="4413831" y="4476693"/>
                      </a:cubicBezTo>
                      <a:cubicBezTo>
                        <a:pt x="4426337" y="4500990"/>
                        <a:pt x="4425427" y="4525783"/>
                        <a:pt x="4415459" y="4549985"/>
                      </a:cubicBezTo>
                      <a:cubicBezTo>
                        <a:pt x="4403897" y="4574940"/>
                        <a:pt x="4403323" y="4602496"/>
                        <a:pt x="4401155" y="4630807"/>
                      </a:cubicBezTo>
                      <a:cubicBezTo>
                        <a:pt x="4399497" y="4672519"/>
                        <a:pt x="4384157" y="4689514"/>
                        <a:pt x="4343403" y="4696110"/>
                      </a:cubicBezTo>
                      <a:cubicBezTo>
                        <a:pt x="4303823" y="4703124"/>
                        <a:pt x="4283457" y="4734188"/>
                        <a:pt x="4291275" y="4775319"/>
                      </a:cubicBezTo>
                      <a:cubicBezTo>
                        <a:pt x="4298421" y="4810921"/>
                        <a:pt x="4305565" y="4846524"/>
                        <a:pt x="4274213" y="4874986"/>
                      </a:cubicBezTo>
                      <a:cubicBezTo>
                        <a:pt x="4268597" y="4879589"/>
                        <a:pt x="4265665" y="4887796"/>
                        <a:pt x="4271873" y="4892658"/>
                      </a:cubicBezTo>
                      <a:cubicBezTo>
                        <a:pt x="4279173" y="4901876"/>
                        <a:pt x="4285291" y="4892163"/>
                        <a:pt x="4289735" y="4887139"/>
                      </a:cubicBezTo>
                      <a:cubicBezTo>
                        <a:pt x="4314041" y="4856161"/>
                        <a:pt x="4337173" y="4824763"/>
                        <a:pt x="4361477" y="4793784"/>
                      </a:cubicBezTo>
                      <a:cubicBezTo>
                        <a:pt x="4369607" y="4782146"/>
                        <a:pt x="4360715" y="4773681"/>
                        <a:pt x="4356181" y="4764131"/>
                      </a:cubicBezTo>
                      <a:cubicBezTo>
                        <a:pt x="4350475" y="4754160"/>
                        <a:pt x="4350301" y="4743522"/>
                        <a:pt x="4364639" y="4736744"/>
                      </a:cubicBezTo>
                      <a:cubicBezTo>
                        <a:pt x="4378139" y="4732313"/>
                        <a:pt x="4382335" y="4739100"/>
                        <a:pt x="4388041" y="4749070"/>
                      </a:cubicBezTo>
                      <a:cubicBezTo>
                        <a:pt x="4395597" y="4764989"/>
                        <a:pt x="4404327" y="4781328"/>
                        <a:pt x="4396033" y="4800839"/>
                      </a:cubicBezTo>
                      <a:cubicBezTo>
                        <a:pt x="4389333" y="4819598"/>
                        <a:pt x="4391271" y="4840120"/>
                        <a:pt x="4411489" y="4853952"/>
                      </a:cubicBezTo>
                      <a:cubicBezTo>
                        <a:pt x="4421555" y="4862835"/>
                        <a:pt x="4424495" y="4873140"/>
                        <a:pt x="4409739" y="4881090"/>
                      </a:cubicBezTo>
                      <a:cubicBezTo>
                        <a:pt x="4381821" y="4896235"/>
                        <a:pt x="4356083" y="4920093"/>
                        <a:pt x="4319763" y="4903154"/>
                      </a:cubicBezTo>
                      <a:cubicBezTo>
                        <a:pt x="4308441" y="4897787"/>
                        <a:pt x="4293429" y="4899036"/>
                        <a:pt x="4297043" y="4914869"/>
                      </a:cubicBezTo>
                      <a:cubicBezTo>
                        <a:pt x="4300491" y="4938574"/>
                        <a:pt x="4287327" y="4945771"/>
                        <a:pt x="4270223" y="4952881"/>
                      </a:cubicBezTo>
                      <a:cubicBezTo>
                        <a:pt x="4259491" y="4956980"/>
                        <a:pt x="4248341" y="4962251"/>
                        <a:pt x="4253965" y="4976158"/>
                      </a:cubicBezTo>
                      <a:cubicBezTo>
                        <a:pt x="4259253" y="4987301"/>
                        <a:pt x="4265379" y="4996099"/>
                        <a:pt x="4280391" y="4994851"/>
                      </a:cubicBezTo>
                      <a:cubicBezTo>
                        <a:pt x="4315865" y="4995624"/>
                        <a:pt x="4338939" y="5023696"/>
                        <a:pt x="4335853" y="5058289"/>
                      </a:cubicBezTo>
                      <a:cubicBezTo>
                        <a:pt x="4334851" y="5068507"/>
                        <a:pt x="4327723" y="5069926"/>
                        <a:pt x="4320931" y="5074111"/>
                      </a:cubicBezTo>
                      <a:cubicBezTo>
                        <a:pt x="4287815" y="5092689"/>
                        <a:pt x="4276599" y="5138919"/>
                        <a:pt x="4299673" y="5166992"/>
                      </a:cubicBezTo>
                      <a:cubicBezTo>
                        <a:pt x="4308149" y="5176628"/>
                        <a:pt x="4311171" y="5182995"/>
                        <a:pt x="4303459" y="5193461"/>
                      </a:cubicBezTo>
                      <a:cubicBezTo>
                        <a:pt x="4295413" y="5201164"/>
                        <a:pt x="4286773" y="5199399"/>
                        <a:pt x="4277461" y="5192107"/>
                      </a:cubicBezTo>
                      <a:cubicBezTo>
                        <a:pt x="4261523" y="5181126"/>
                        <a:pt x="4242315" y="5175588"/>
                        <a:pt x="4231237" y="5158410"/>
                      </a:cubicBezTo>
                      <a:cubicBezTo>
                        <a:pt x="4220915" y="5142826"/>
                        <a:pt x="4205567" y="5141309"/>
                        <a:pt x="4197693" y="5159649"/>
                      </a:cubicBezTo>
                      <a:cubicBezTo>
                        <a:pt x="4191831" y="5176063"/>
                        <a:pt x="4184373" y="5193229"/>
                        <a:pt x="4164749" y="5188863"/>
                      </a:cubicBezTo>
                      <a:cubicBezTo>
                        <a:pt x="4136065" y="5183906"/>
                        <a:pt x="4103775" y="5181627"/>
                        <a:pt x="4093025" y="5148703"/>
                      </a:cubicBezTo>
                      <a:cubicBezTo>
                        <a:pt x="4082613" y="5118544"/>
                        <a:pt x="4072217" y="5125407"/>
                        <a:pt x="4055703" y="5141983"/>
                      </a:cubicBezTo>
                      <a:cubicBezTo>
                        <a:pt x="4051261" y="5147005"/>
                        <a:pt x="4046065" y="5150437"/>
                        <a:pt x="4040867" y="5153868"/>
                      </a:cubicBezTo>
                      <a:cubicBezTo>
                        <a:pt x="4032481" y="5158805"/>
                        <a:pt x="4017973" y="5154945"/>
                        <a:pt x="4021585" y="5170778"/>
                      </a:cubicBezTo>
                      <a:cubicBezTo>
                        <a:pt x="4024863" y="5183847"/>
                        <a:pt x="4036603" y="5188041"/>
                        <a:pt x="4051197" y="5187965"/>
                      </a:cubicBezTo>
                      <a:cubicBezTo>
                        <a:pt x="4079625" y="5186221"/>
                        <a:pt x="4093889" y="5201892"/>
                        <a:pt x="4091721" y="5230202"/>
                      </a:cubicBezTo>
                      <a:cubicBezTo>
                        <a:pt x="4092315" y="5239668"/>
                        <a:pt x="4088207" y="5247455"/>
                        <a:pt x="4077557" y="5247617"/>
                      </a:cubicBezTo>
                      <a:cubicBezTo>
                        <a:pt x="4067661" y="5249371"/>
                        <a:pt x="4064639" y="5243003"/>
                        <a:pt x="4063631" y="5234710"/>
                      </a:cubicBezTo>
                      <a:cubicBezTo>
                        <a:pt x="4058671" y="5207821"/>
                        <a:pt x="4045671" y="5207143"/>
                        <a:pt x="4026053" y="5221288"/>
                      </a:cubicBezTo>
                      <a:cubicBezTo>
                        <a:pt x="4009623" y="5233928"/>
                        <a:pt x="3990669" y="5235090"/>
                        <a:pt x="3970707" y="5227959"/>
                      </a:cubicBezTo>
                      <a:cubicBezTo>
                        <a:pt x="3964835" y="5225862"/>
                        <a:pt x="3958543" y="5224937"/>
                        <a:pt x="3952593" y="5226777"/>
                      </a:cubicBezTo>
                      <a:cubicBezTo>
                        <a:pt x="3943115" y="5227358"/>
                        <a:pt x="3933557" y="5231875"/>
                        <a:pt x="3934903" y="5242933"/>
                      </a:cubicBezTo>
                      <a:cubicBezTo>
                        <a:pt x="3936669" y="5252818"/>
                        <a:pt x="3946901" y="5253829"/>
                        <a:pt x="3956041" y="5250483"/>
                      </a:cubicBezTo>
                      <a:cubicBezTo>
                        <a:pt x="3964763" y="5248310"/>
                        <a:pt x="3975659" y="5236338"/>
                        <a:pt x="3980447" y="5252590"/>
                      </a:cubicBezTo>
                      <a:cubicBezTo>
                        <a:pt x="3985735" y="5263733"/>
                        <a:pt x="3992533" y="5278060"/>
                        <a:pt x="3985579" y="5290118"/>
                      </a:cubicBezTo>
                      <a:cubicBezTo>
                        <a:pt x="3980217" y="5301424"/>
                        <a:pt x="3968137" y="5294465"/>
                        <a:pt x="3960253" y="5294293"/>
                      </a:cubicBezTo>
                      <a:cubicBezTo>
                        <a:pt x="3942895" y="5294702"/>
                        <a:pt x="3928803" y="5289668"/>
                        <a:pt x="3915129" y="5283462"/>
                      </a:cubicBezTo>
                      <a:cubicBezTo>
                        <a:pt x="3902213" y="5278848"/>
                        <a:pt x="3888039" y="5277752"/>
                        <a:pt x="3876471" y="5284196"/>
                      </a:cubicBezTo>
                      <a:cubicBezTo>
                        <a:pt x="3869679" y="5288380"/>
                        <a:pt x="3861295" y="5293318"/>
                        <a:pt x="3862305" y="5301611"/>
                      </a:cubicBezTo>
                      <a:cubicBezTo>
                        <a:pt x="3863317" y="5309904"/>
                        <a:pt x="3872373" y="5310495"/>
                        <a:pt x="3878243" y="5312592"/>
                      </a:cubicBezTo>
                      <a:cubicBezTo>
                        <a:pt x="3884871" y="5316281"/>
                        <a:pt x="3898289" y="5315786"/>
                        <a:pt x="3896451" y="5328350"/>
                      </a:cubicBezTo>
                      <a:cubicBezTo>
                        <a:pt x="3894609" y="5340911"/>
                        <a:pt x="3882111" y="5335125"/>
                        <a:pt x="3875403" y="5335373"/>
                      </a:cubicBezTo>
                      <a:cubicBezTo>
                        <a:pt x="3861147" y="5338213"/>
                        <a:pt x="3854355" y="5342398"/>
                        <a:pt x="3859563" y="5357478"/>
                      </a:cubicBezTo>
                      <a:cubicBezTo>
                        <a:pt x="3859901" y="5360243"/>
                        <a:pt x="3861831" y="5362254"/>
                        <a:pt x="3861411" y="5363426"/>
                      </a:cubicBezTo>
                      <a:cubicBezTo>
                        <a:pt x="3843139" y="5388628"/>
                        <a:pt x="3843485" y="5409904"/>
                        <a:pt x="3873935" y="5424746"/>
                      </a:cubicBezTo>
                      <a:cubicBezTo>
                        <a:pt x="3876283" y="5425585"/>
                        <a:pt x="3878887" y="5433125"/>
                        <a:pt x="3877631" y="5436642"/>
                      </a:cubicBezTo>
                      <a:cubicBezTo>
                        <a:pt x="3876629" y="5446861"/>
                        <a:pt x="3826907" y="5467439"/>
                        <a:pt x="3819523" y="5462158"/>
                      </a:cubicBezTo>
                      <a:cubicBezTo>
                        <a:pt x="3809793" y="5456038"/>
                        <a:pt x="3799979" y="5453855"/>
                        <a:pt x="3788829" y="5459126"/>
                      </a:cubicBezTo>
                      <a:cubicBezTo>
                        <a:pt x="3773655" y="5468248"/>
                        <a:pt x="3782129" y="5477884"/>
                        <a:pt x="3785487" y="5487016"/>
                      </a:cubicBezTo>
                      <a:cubicBezTo>
                        <a:pt x="3790357" y="5499332"/>
                        <a:pt x="3781973" y="5504269"/>
                        <a:pt x="3775937" y="5510046"/>
                      </a:cubicBezTo>
                      <a:cubicBezTo>
                        <a:pt x="3769483" y="5516994"/>
                        <a:pt x="3761437" y="5524697"/>
                        <a:pt x="3764375" y="5535000"/>
                      </a:cubicBezTo>
                      <a:cubicBezTo>
                        <a:pt x="3769419" y="5557954"/>
                        <a:pt x="3762045" y="5571184"/>
                        <a:pt x="3739741" y="5581726"/>
                      </a:cubicBezTo>
                      <a:cubicBezTo>
                        <a:pt x="3719451" y="5590342"/>
                        <a:pt x="3726587" y="5607433"/>
                        <a:pt x="3738583" y="5618329"/>
                      </a:cubicBezTo>
                      <a:cubicBezTo>
                        <a:pt x="3746385" y="5622438"/>
                        <a:pt x="3761815" y="5620017"/>
                        <a:pt x="3757963" y="5634505"/>
                      </a:cubicBezTo>
                      <a:cubicBezTo>
                        <a:pt x="3756207" y="5643132"/>
                        <a:pt x="3746729" y="5643713"/>
                        <a:pt x="3739685" y="5641197"/>
                      </a:cubicBezTo>
                      <a:cubicBezTo>
                        <a:pt x="3726347" y="5637755"/>
                        <a:pt x="3706723" y="5633389"/>
                        <a:pt x="3713341" y="5618566"/>
                      </a:cubicBezTo>
                      <a:cubicBezTo>
                        <a:pt x="3727415" y="5586577"/>
                        <a:pt x="3711887" y="5555912"/>
                        <a:pt x="3714137" y="5523665"/>
                      </a:cubicBezTo>
                      <a:cubicBezTo>
                        <a:pt x="3717979" y="5490666"/>
                        <a:pt x="3690963" y="5462507"/>
                        <a:pt x="3688515" y="5428583"/>
                      </a:cubicBezTo>
                      <a:cubicBezTo>
                        <a:pt x="3686667" y="5422635"/>
                        <a:pt x="3676601" y="5413751"/>
                        <a:pt x="3668717" y="5413579"/>
                      </a:cubicBezTo>
                      <a:cubicBezTo>
                        <a:pt x="3607999" y="5413044"/>
                        <a:pt x="3548529" y="5390480"/>
                        <a:pt x="3489587" y="5418340"/>
                      </a:cubicBezTo>
                      <a:cubicBezTo>
                        <a:pt x="3486401" y="5419846"/>
                        <a:pt x="3478935" y="5418502"/>
                        <a:pt x="3477679" y="5422020"/>
                      </a:cubicBezTo>
                      <a:cubicBezTo>
                        <a:pt x="3460839" y="5454342"/>
                        <a:pt x="3436195" y="5482556"/>
                        <a:pt x="3416249" y="5512449"/>
                      </a:cubicBezTo>
                      <a:cubicBezTo>
                        <a:pt x="3407701" y="5525260"/>
                        <a:pt x="3408467" y="5545362"/>
                        <a:pt x="3391279" y="5556410"/>
                      </a:cubicBezTo>
                      <a:cubicBezTo>
                        <a:pt x="3385661" y="5561013"/>
                        <a:pt x="3378453" y="5566371"/>
                        <a:pt x="3378287" y="5574244"/>
                      </a:cubicBezTo>
                      <a:cubicBezTo>
                        <a:pt x="3368327" y="5616956"/>
                        <a:pt x="3342329" y="5615603"/>
                        <a:pt x="3308193" y="5607376"/>
                      </a:cubicBezTo>
                      <a:cubicBezTo>
                        <a:pt x="3279173" y="5599654"/>
                        <a:pt x="3260567" y="5622092"/>
                        <a:pt x="3270977" y="5652251"/>
                      </a:cubicBezTo>
                      <a:cubicBezTo>
                        <a:pt x="3274337" y="5661384"/>
                        <a:pt x="3280127" y="5667417"/>
                        <a:pt x="3272835" y="5676710"/>
                      </a:cubicBezTo>
                      <a:cubicBezTo>
                        <a:pt x="3261939" y="5688683"/>
                        <a:pt x="3261775" y="5696556"/>
                        <a:pt x="3281399" y="5700922"/>
                      </a:cubicBezTo>
                      <a:cubicBezTo>
                        <a:pt x="3293981" y="5702772"/>
                        <a:pt x="3292895" y="5716927"/>
                        <a:pt x="3294661" y="5726812"/>
                      </a:cubicBezTo>
                      <a:cubicBezTo>
                        <a:pt x="3296427" y="5736696"/>
                        <a:pt x="3295427" y="5746914"/>
                        <a:pt x="3298785" y="5756046"/>
                      </a:cubicBezTo>
                      <a:cubicBezTo>
                        <a:pt x="3300131" y="5767103"/>
                        <a:pt x="3312465" y="5780763"/>
                        <a:pt x="3298129" y="5787541"/>
                      </a:cubicBezTo>
                      <a:cubicBezTo>
                        <a:pt x="3285383" y="5793564"/>
                        <a:pt x="3267769" y="5787272"/>
                        <a:pt x="3262481" y="5776130"/>
                      </a:cubicBezTo>
                      <a:cubicBezTo>
                        <a:pt x="3251823" y="5757780"/>
                        <a:pt x="3237813" y="5748810"/>
                        <a:pt x="3221455" y="5739001"/>
                      </a:cubicBezTo>
                      <a:cubicBezTo>
                        <a:pt x="3192599" y="5723406"/>
                        <a:pt x="3216067" y="5694772"/>
                        <a:pt x="3205073" y="5673659"/>
                      </a:cubicBezTo>
                      <a:cubicBezTo>
                        <a:pt x="3201293" y="5665699"/>
                        <a:pt x="3220585" y="5667301"/>
                        <a:pt x="3228969" y="5662364"/>
                      </a:cubicBezTo>
                      <a:cubicBezTo>
                        <a:pt x="3235759" y="5658179"/>
                        <a:pt x="3249515" y="5660448"/>
                        <a:pt x="3246993" y="5648972"/>
                      </a:cubicBezTo>
                      <a:cubicBezTo>
                        <a:pt x="3245309" y="5635150"/>
                        <a:pt x="3234577" y="5639249"/>
                        <a:pt x="3225855" y="5641422"/>
                      </a:cubicBezTo>
                      <a:cubicBezTo>
                        <a:pt x="3209251" y="5643422"/>
                        <a:pt x="3193821" y="5645843"/>
                        <a:pt x="3190791" y="5620965"/>
                      </a:cubicBezTo>
                      <a:cubicBezTo>
                        <a:pt x="3189363" y="5613845"/>
                        <a:pt x="3181307" y="5603035"/>
                        <a:pt x="3171331" y="5608726"/>
                      </a:cubicBezTo>
                      <a:cubicBezTo>
                        <a:pt x="3148189" y="5621612"/>
                        <a:pt x="3120261" y="5618247"/>
                        <a:pt x="3096447" y="5625605"/>
                      </a:cubicBezTo>
                      <a:cubicBezTo>
                        <a:pt x="3078587" y="5631124"/>
                        <a:pt x="3079261" y="5636652"/>
                        <a:pt x="3088489" y="5647881"/>
                      </a:cubicBezTo>
                      <a:cubicBezTo>
                        <a:pt x="3089247" y="5649473"/>
                        <a:pt x="3090419" y="5649893"/>
                        <a:pt x="3091595" y="5650312"/>
                      </a:cubicBezTo>
                      <a:cubicBezTo>
                        <a:pt x="3141925" y="5676222"/>
                        <a:pt x="3173311" y="5721804"/>
                        <a:pt x="3209555" y="5761192"/>
                      </a:cubicBezTo>
                      <a:cubicBezTo>
                        <a:pt x="3222647" y="5776443"/>
                        <a:pt x="3238585" y="5787424"/>
                        <a:pt x="3258967" y="5793382"/>
                      </a:cubicBezTo>
                      <a:cubicBezTo>
                        <a:pt x="3266013" y="5795899"/>
                        <a:pt x="3276917" y="5802438"/>
                        <a:pt x="3276835" y="5806375"/>
                      </a:cubicBezTo>
                      <a:cubicBezTo>
                        <a:pt x="3277607" y="5844990"/>
                        <a:pt x="3311071" y="5847688"/>
                        <a:pt x="3331207" y="5865457"/>
                      </a:cubicBezTo>
                      <a:cubicBezTo>
                        <a:pt x="3358305" y="5889677"/>
                        <a:pt x="3388755" y="5904520"/>
                        <a:pt x="3419959" y="5920954"/>
                      </a:cubicBezTo>
                      <a:lnTo>
                        <a:pt x="3420935" y="5923302"/>
                      </a:lnTo>
                      <a:lnTo>
                        <a:pt x="3421023" y="5921849"/>
                      </a:lnTo>
                      <a:cubicBezTo>
                        <a:pt x="3436843" y="5938169"/>
                        <a:pt x="3452663" y="5954490"/>
                        <a:pt x="3468061" y="5971994"/>
                      </a:cubicBezTo>
                      <a:cubicBezTo>
                        <a:pt x="3487837" y="5992395"/>
                        <a:pt x="3469433" y="6009828"/>
                        <a:pt x="3461471" y="6028325"/>
                      </a:cubicBezTo>
                      <a:lnTo>
                        <a:pt x="3460227" y="6018529"/>
                      </a:lnTo>
                      <a:lnTo>
                        <a:pt x="3459171" y="6026179"/>
                      </a:lnTo>
                      <a:cubicBezTo>
                        <a:pt x="3457495" y="6030869"/>
                        <a:pt x="3456995" y="6035978"/>
                        <a:pt x="3460435" y="6041172"/>
                      </a:cubicBezTo>
                      <a:cubicBezTo>
                        <a:pt x="3472185" y="6063878"/>
                        <a:pt x="3454071" y="6062696"/>
                        <a:pt x="3442665" y="6061266"/>
                      </a:cubicBezTo>
                      <a:cubicBezTo>
                        <a:pt x="3414317" y="6059073"/>
                        <a:pt x="3392673" y="6038121"/>
                        <a:pt x="3362987" y="6043382"/>
                      </a:cubicBezTo>
                      <a:cubicBezTo>
                        <a:pt x="3353511" y="6043963"/>
                        <a:pt x="3351409" y="6031314"/>
                        <a:pt x="3350817" y="6021848"/>
                      </a:cubicBezTo>
                      <a:cubicBezTo>
                        <a:pt x="3349971" y="6005682"/>
                        <a:pt x="3345521" y="5992195"/>
                        <a:pt x="3338721" y="5977867"/>
                      </a:cubicBezTo>
                      <a:cubicBezTo>
                        <a:pt x="3330409" y="5960357"/>
                        <a:pt x="3323611" y="5946030"/>
                        <a:pt x="3300389" y="5962854"/>
                      </a:cubicBezTo>
                      <a:cubicBezTo>
                        <a:pt x="3293597" y="5967038"/>
                        <a:pt x="3285377" y="5964102"/>
                        <a:pt x="3279169" y="5959241"/>
                      </a:cubicBezTo>
                      <a:cubicBezTo>
                        <a:pt x="3265497" y="5953035"/>
                        <a:pt x="3251323" y="5951938"/>
                        <a:pt x="3238243" y="5955198"/>
                      </a:cubicBezTo>
                      <a:cubicBezTo>
                        <a:pt x="3198243" y="5963385"/>
                        <a:pt x="3169389" y="5947790"/>
                        <a:pt x="3147987" y="5915028"/>
                      </a:cubicBezTo>
                      <a:cubicBezTo>
                        <a:pt x="3144375" y="5899195"/>
                        <a:pt x="3148563" y="5887470"/>
                        <a:pt x="3161389" y="5877509"/>
                      </a:cubicBezTo>
                      <a:lnTo>
                        <a:pt x="3164619" y="5875447"/>
                      </a:lnTo>
                      <a:lnTo>
                        <a:pt x="3177455" y="5854593"/>
                      </a:lnTo>
                      <a:cubicBezTo>
                        <a:pt x="3179931" y="5844999"/>
                        <a:pt x="3180439" y="5834701"/>
                        <a:pt x="3181507" y="5824604"/>
                      </a:cubicBezTo>
                      <a:lnTo>
                        <a:pt x="3181913" y="5825632"/>
                      </a:lnTo>
                      <a:lnTo>
                        <a:pt x="3181491" y="5821233"/>
                      </a:lnTo>
                      <a:cubicBezTo>
                        <a:pt x="3183575" y="5796860"/>
                        <a:pt x="3168811" y="5786298"/>
                        <a:pt x="3146837" y="5781093"/>
                      </a:cubicBezTo>
                      <a:lnTo>
                        <a:pt x="3145951" y="5780638"/>
                      </a:lnTo>
                      <a:lnTo>
                        <a:pt x="3148287" y="5783145"/>
                      </a:lnTo>
                      <a:cubicBezTo>
                        <a:pt x="3128153" y="5786727"/>
                        <a:pt x="3113481" y="5778793"/>
                        <a:pt x="3105037" y="5760963"/>
                      </a:cubicBezTo>
                      <a:lnTo>
                        <a:pt x="3107127" y="5760736"/>
                      </a:lnTo>
                      <a:lnTo>
                        <a:pt x="3104307" y="5759292"/>
                      </a:lnTo>
                      <a:cubicBezTo>
                        <a:pt x="3079821" y="5761122"/>
                        <a:pt x="3053495" y="5775514"/>
                        <a:pt x="3027405" y="5759585"/>
                      </a:cubicBezTo>
                      <a:cubicBezTo>
                        <a:pt x="3000153" y="5761749"/>
                        <a:pt x="2969619" y="5750843"/>
                        <a:pt x="2943967" y="5770765"/>
                      </a:cubicBezTo>
                      <a:cubicBezTo>
                        <a:pt x="2936339" y="5777294"/>
                        <a:pt x="2927027" y="5770002"/>
                        <a:pt x="2919143" y="5769830"/>
                      </a:cubicBezTo>
                      <a:cubicBezTo>
                        <a:pt x="2889795" y="5777855"/>
                        <a:pt x="2865817" y="5793087"/>
                        <a:pt x="2844441" y="5815858"/>
                      </a:cubicBezTo>
                      <a:cubicBezTo>
                        <a:pt x="2813845" y="5845912"/>
                        <a:pt x="2794975" y="5843138"/>
                        <a:pt x="2760831" y="5816400"/>
                      </a:cubicBezTo>
                      <a:cubicBezTo>
                        <a:pt x="2737173" y="5797373"/>
                        <a:pt x="2708991" y="5787306"/>
                        <a:pt x="2719287" y="5747358"/>
                      </a:cubicBezTo>
                      <a:cubicBezTo>
                        <a:pt x="2723055" y="5736806"/>
                        <a:pt x="2683221" y="5737119"/>
                        <a:pt x="2665197" y="5750512"/>
                      </a:cubicBezTo>
                      <a:cubicBezTo>
                        <a:pt x="2647173" y="5763903"/>
                        <a:pt x="2634437" y="5788439"/>
                        <a:pt x="2609111" y="5792614"/>
                      </a:cubicBezTo>
                      <a:cubicBezTo>
                        <a:pt x="2595193" y="5798217"/>
                        <a:pt x="2581683" y="5784138"/>
                        <a:pt x="2567347" y="5790915"/>
                      </a:cubicBezTo>
                      <a:cubicBezTo>
                        <a:pt x="2558289" y="5790324"/>
                        <a:pt x="2549397" y="5781859"/>
                        <a:pt x="2540173" y="5789141"/>
                      </a:cubicBezTo>
                      <a:cubicBezTo>
                        <a:pt x="2536987" y="5790647"/>
                        <a:pt x="2534641" y="5789809"/>
                        <a:pt x="2531117" y="5788550"/>
                      </a:cubicBezTo>
                      <a:cubicBezTo>
                        <a:pt x="2520549" y="5784776"/>
                        <a:pt x="2508805" y="5780581"/>
                        <a:pt x="2499075" y="5774461"/>
                      </a:cubicBezTo>
                      <a:cubicBezTo>
                        <a:pt x="2480369" y="5763813"/>
                        <a:pt x="2476263" y="5771602"/>
                        <a:pt x="2475515" y="5788521"/>
                      </a:cubicBezTo>
                      <a:lnTo>
                        <a:pt x="2471625" y="5797838"/>
                      </a:lnTo>
                      <a:lnTo>
                        <a:pt x="2475325" y="5794477"/>
                      </a:lnTo>
                      <a:cubicBezTo>
                        <a:pt x="2477617" y="5793625"/>
                        <a:pt x="2480549" y="5793765"/>
                        <a:pt x="2484555" y="5795527"/>
                      </a:cubicBezTo>
                      <a:cubicBezTo>
                        <a:pt x="2499413" y="5802154"/>
                        <a:pt x="2509833" y="5813794"/>
                        <a:pt x="2513459" y="5829608"/>
                      </a:cubicBezTo>
                      <a:cubicBezTo>
                        <a:pt x="2515991" y="5841071"/>
                        <a:pt x="2512985" y="5853195"/>
                        <a:pt x="2508465" y="5862140"/>
                      </a:cubicBezTo>
                      <a:cubicBezTo>
                        <a:pt x="2490543" y="5890054"/>
                        <a:pt x="2473381" y="5919559"/>
                        <a:pt x="2443787" y="5939345"/>
                      </a:cubicBezTo>
                      <a:cubicBezTo>
                        <a:pt x="2425425" y="5949945"/>
                        <a:pt x="2425865" y="5967259"/>
                        <a:pt x="2428655" y="5985415"/>
                      </a:cubicBezTo>
                      <a:cubicBezTo>
                        <a:pt x="2433977" y="6015032"/>
                        <a:pt x="2423501" y="6025809"/>
                        <a:pt x="2391955" y="6025099"/>
                      </a:cubicBezTo>
                      <a:cubicBezTo>
                        <a:pt x="2384067" y="6024921"/>
                        <a:pt x="2376599" y="6023574"/>
                        <a:pt x="2369049" y="6026157"/>
                      </a:cubicBezTo>
                      <a:cubicBezTo>
                        <a:pt x="2349253" y="6029644"/>
                        <a:pt x="2344993" y="6045280"/>
                        <a:pt x="2358859" y="6062111"/>
                      </a:cubicBezTo>
                      <a:cubicBezTo>
                        <a:pt x="2378935" y="6083801"/>
                        <a:pt x="2388619" y="6112337"/>
                        <a:pt x="2401907" y="6138201"/>
                      </a:cubicBezTo>
                      <a:cubicBezTo>
                        <a:pt x="2410993" y="6157283"/>
                        <a:pt x="2407489" y="6174511"/>
                        <a:pt x="2392653" y="6186370"/>
                      </a:cubicBezTo>
                      <a:cubicBezTo>
                        <a:pt x="2376303" y="6195048"/>
                        <a:pt x="2359931" y="6185240"/>
                        <a:pt x="2348755" y="6172008"/>
                      </a:cubicBezTo>
                      <a:cubicBezTo>
                        <a:pt x="2325987" y="6146718"/>
                        <a:pt x="2312439" y="6114162"/>
                        <a:pt x="2273499" y="6108172"/>
                      </a:cubicBezTo>
                      <a:cubicBezTo>
                        <a:pt x="2262507" y="6105565"/>
                        <a:pt x="2264337" y="6093021"/>
                        <a:pt x="2265331" y="6082818"/>
                      </a:cubicBezTo>
                      <a:cubicBezTo>
                        <a:pt x="2271321" y="6040083"/>
                        <a:pt x="2258135" y="6028773"/>
                        <a:pt x="2218801" y="6042441"/>
                      </a:cubicBezTo>
                      <a:cubicBezTo>
                        <a:pt x="2204879" y="6048026"/>
                        <a:pt x="2194721" y="6043078"/>
                        <a:pt x="2197727" y="6030954"/>
                      </a:cubicBezTo>
                      <a:cubicBezTo>
                        <a:pt x="2205151" y="5995330"/>
                        <a:pt x="2176947" y="5985256"/>
                        <a:pt x="2158303" y="5970678"/>
                      </a:cubicBezTo>
                      <a:cubicBezTo>
                        <a:pt x="2144281" y="5961709"/>
                        <a:pt x="2139319" y="5953338"/>
                        <a:pt x="2138463" y="5937194"/>
                      </a:cubicBezTo>
                      <a:cubicBezTo>
                        <a:pt x="2137061" y="5889179"/>
                        <a:pt x="2134067" y="5841915"/>
                        <a:pt x="2102553" y="5800302"/>
                      </a:cubicBezTo>
                      <a:cubicBezTo>
                        <a:pt x="2092971" y="5786321"/>
                        <a:pt x="2087331" y="5772428"/>
                        <a:pt x="2067953" y="5774745"/>
                      </a:cubicBezTo>
                      <a:cubicBezTo>
                        <a:pt x="2059649" y="5775739"/>
                        <a:pt x="2051841" y="5771629"/>
                        <a:pt x="2047639" y="5764849"/>
                      </a:cubicBezTo>
                      <a:cubicBezTo>
                        <a:pt x="2037429" y="5752624"/>
                        <a:pt x="2031847" y="5750629"/>
                        <a:pt x="2028673" y="5753950"/>
                      </a:cubicBezTo>
                      <a:lnTo>
                        <a:pt x="2025917" y="5766756"/>
                      </a:lnTo>
                      <a:lnTo>
                        <a:pt x="2031331" y="5775994"/>
                      </a:lnTo>
                      <a:cubicBezTo>
                        <a:pt x="2045297" y="5807375"/>
                        <a:pt x="2065975" y="5838515"/>
                        <a:pt x="2082291" y="5870736"/>
                      </a:cubicBezTo>
                      <a:cubicBezTo>
                        <a:pt x="2096677" y="5900947"/>
                        <a:pt x="2108295" y="5931490"/>
                        <a:pt x="2096173" y="5965429"/>
                      </a:cubicBezTo>
                      <a:cubicBezTo>
                        <a:pt x="2091573" y="5978302"/>
                        <a:pt x="2098465" y="5988682"/>
                        <a:pt x="2105359" y="5999062"/>
                      </a:cubicBezTo>
                      <a:cubicBezTo>
                        <a:pt x="2137473" y="6050121"/>
                        <a:pt x="2181653" y="6089655"/>
                        <a:pt x="2221811" y="6133032"/>
                      </a:cubicBezTo>
                      <a:cubicBezTo>
                        <a:pt x="2228783" y="6139481"/>
                        <a:pt x="2237767" y="6144009"/>
                        <a:pt x="2238367" y="6153461"/>
                      </a:cubicBezTo>
                      <a:cubicBezTo>
                        <a:pt x="2245645" y="6203567"/>
                        <a:pt x="2288131" y="6229300"/>
                        <a:pt x="2317451" y="6262207"/>
                      </a:cubicBezTo>
                      <a:cubicBezTo>
                        <a:pt x="2360301" y="6309184"/>
                        <a:pt x="2407589" y="6351148"/>
                        <a:pt x="2428471" y="6411392"/>
                      </a:cubicBezTo>
                      <a:cubicBezTo>
                        <a:pt x="2432933" y="6424863"/>
                        <a:pt x="2448211" y="6430320"/>
                        <a:pt x="2451499" y="6443372"/>
                      </a:cubicBezTo>
                      <a:cubicBezTo>
                        <a:pt x="2385037" y="6432828"/>
                        <a:pt x="2321163" y="6411333"/>
                        <a:pt x="2255617" y="6394518"/>
                      </a:cubicBezTo>
                      <a:lnTo>
                        <a:pt x="2225191" y="6386747"/>
                      </a:lnTo>
                      <a:lnTo>
                        <a:pt x="2121649" y="6373659"/>
                      </a:lnTo>
                      <a:cubicBezTo>
                        <a:pt x="2079233" y="6367967"/>
                        <a:pt x="2037039" y="6361194"/>
                        <a:pt x="1995709" y="6351077"/>
                      </a:cubicBezTo>
                      <a:cubicBezTo>
                        <a:pt x="1927537" y="6334692"/>
                        <a:pt x="1861135" y="6309647"/>
                        <a:pt x="1793051" y="6289310"/>
                      </a:cubicBezTo>
                      <a:cubicBezTo>
                        <a:pt x="1783673" y="6285961"/>
                        <a:pt x="1773963" y="6279838"/>
                        <a:pt x="1764737" y="6287163"/>
                      </a:cubicBezTo>
                      <a:cubicBezTo>
                        <a:pt x="1753289" y="6297012"/>
                        <a:pt x="1743505" y="6298496"/>
                        <a:pt x="1734157" y="6295987"/>
                      </a:cubicBezTo>
                      <a:cubicBezTo>
                        <a:pt x="1724807" y="6293477"/>
                        <a:pt x="1715895" y="6286975"/>
                        <a:pt x="1706185" y="6280852"/>
                      </a:cubicBezTo>
                      <a:cubicBezTo>
                        <a:pt x="1659561" y="6252250"/>
                        <a:pt x="1609661" y="6229115"/>
                        <a:pt x="1559763" y="6205982"/>
                      </a:cubicBezTo>
                      <a:cubicBezTo>
                        <a:pt x="1521165" y="6188213"/>
                        <a:pt x="1481815" y="6168848"/>
                        <a:pt x="1446913" y="6144433"/>
                      </a:cubicBezTo>
                      <a:cubicBezTo>
                        <a:pt x="1401131" y="6113477"/>
                        <a:pt x="1346873" y="6091441"/>
                        <a:pt x="1305115" y="6056612"/>
                      </a:cubicBezTo>
                      <a:cubicBezTo>
                        <a:pt x="1256837" y="6014142"/>
                        <a:pt x="1193441" y="5995482"/>
                        <a:pt x="1150781" y="5948382"/>
                      </a:cubicBezTo>
                      <a:cubicBezTo>
                        <a:pt x="1138065" y="5935875"/>
                        <a:pt x="1123335" y="5925303"/>
                        <a:pt x="1115815" y="5909342"/>
                      </a:cubicBezTo>
                      <a:cubicBezTo>
                        <a:pt x="1113559" y="5904554"/>
                        <a:pt x="1108961" y="5898928"/>
                        <a:pt x="1105444" y="5897672"/>
                      </a:cubicBezTo>
                      <a:cubicBezTo>
                        <a:pt x="1037029" y="5874563"/>
                        <a:pt x="993043" y="5816369"/>
                        <a:pt x="931930" y="5783920"/>
                      </a:cubicBezTo>
                      <a:cubicBezTo>
                        <a:pt x="913263" y="5773269"/>
                        <a:pt x="891650" y="5770860"/>
                        <a:pt x="872741" y="5753484"/>
                      </a:cubicBezTo>
                      <a:cubicBezTo>
                        <a:pt x="839612" y="5720410"/>
                        <a:pt x="804799" y="5692044"/>
                        <a:pt x="802022" y="5640605"/>
                      </a:cubicBezTo>
                      <a:cubicBezTo>
                        <a:pt x="802202" y="5632704"/>
                        <a:pt x="800456" y="5622787"/>
                        <a:pt x="795016" y="5619516"/>
                      </a:cubicBezTo>
                      <a:cubicBezTo>
                        <a:pt x="769824" y="5601226"/>
                        <a:pt x="768946" y="5570377"/>
                        <a:pt x="754902" y="5546775"/>
                      </a:cubicBezTo>
                      <a:cubicBezTo>
                        <a:pt x="732413" y="5513518"/>
                        <a:pt x="731714" y="5474770"/>
                        <a:pt x="716347" y="5440075"/>
                      </a:cubicBezTo>
                      <a:cubicBezTo>
                        <a:pt x="750980" y="5476342"/>
                        <a:pt x="772451" y="5519854"/>
                        <a:pt x="801885" y="5559575"/>
                      </a:cubicBezTo>
                      <a:cubicBezTo>
                        <a:pt x="872960" y="5656651"/>
                        <a:pt x="958551" y="5738997"/>
                        <a:pt x="1047747" y="5818651"/>
                      </a:cubicBezTo>
                      <a:cubicBezTo>
                        <a:pt x="1085986" y="5852223"/>
                        <a:pt x="1117345" y="5893958"/>
                        <a:pt x="1160785" y="5924077"/>
                      </a:cubicBezTo>
                      <a:lnTo>
                        <a:pt x="1165361" y="5927456"/>
                      </a:lnTo>
                      <a:lnTo>
                        <a:pt x="1181259" y="5907836"/>
                      </a:lnTo>
                      <a:cubicBezTo>
                        <a:pt x="1190557" y="5896641"/>
                        <a:pt x="1211685" y="5885715"/>
                        <a:pt x="1199753" y="5870894"/>
                      </a:cubicBezTo>
                      <a:cubicBezTo>
                        <a:pt x="1189753" y="5858085"/>
                        <a:pt x="1167189" y="5861902"/>
                        <a:pt x="1150499" y="5867817"/>
                      </a:cubicBezTo>
                      <a:cubicBezTo>
                        <a:pt x="1140185" y="5870732"/>
                        <a:pt x="1130545" y="5879166"/>
                        <a:pt x="1125743" y="5862935"/>
                      </a:cubicBezTo>
                      <a:cubicBezTo>
                        <a:pt x="1122757" y="5854609"/>
                        <a:pt x="1123861" y="5848736"/>
                        <a:pt x="1127241" y="5844828"/>
                      </a:cubicBezTo>
                      <a:cubicBezTo>
                        <a:pt x="1130625" y="5840924"/>
                        <a:pt x="1136285" y="5838987"/>
                        <a:pt x="1142411" y="5838535"/>
                      </a:cubicBezTo>
                      <a:cubicBezTo>
                        <a:pt x="1175211" y="5835735"/>
                        <a:pt x="1202113" y="5812354"/>
                        <a:pt x="1237367" y="5824946"/>
                      </a:cubicBezTo>
                      <a:cubicBezTo>
                        <a:pt x="1250293" y="5829563"/>
                        <a:pt x="1266959" y="5805165"/>
                        <a:pt x="1289783" y="5808038"/>
                      </a:cubicBezTo>
                      <a:cubicBezTo>
                        <a:pt x="1298425" y="5809806"/>
                        <a:pt x="1308743" y="5806893"/>
                        <a:pt x="1317803" y="5807490"/>
                      </a:cubicBezTo>
                      <a:cubicBezTo>
                        <a:pt x="1340629" y="5810364"/>
                        <a:pt x="1354889" y="5807539"/>
                        <a:pt x="1360559" y="5780533"/>
                      </a:cubicBezTo>
                      <a:cubicBezTo>
                        <a:pt x="1367067" y="5751187"/>
                        <a:pt x="1396161" y="5736506"/>
                        <a:pt x="1418205" y="5719307"/>
                      </a:cubicBezTo>
                      <a:cubicBezTo>
                        <a:pt x="1447877" y="5695595"/>
                        <a:pt x="1480993" y="5677072"/>
                        <a:pt x="1518653" y="5668090"/>
                      </a:cubicBezTo>
                      <a:cubicBezTo>
                        <a:pt x="1526201" y="5665507"/>
                        <a:pt x="1532155" y="5663675"/>
                        <a:pt x="1537353" y="5660253"/>
                      </a:cubicBezTo>
                      <a:cubicBezTo>
                        <a:pt x="1566527" y="5641642"/>
                        <a:pt x="1572401" y="5643740"/>
                        <a:pt x="1585533" y="5677463"/>
                      </a:cubicBezTo>
                      <a:cubicBezTo>
                        <a:pt x="1601771" y="5713614"/>
                        <a:pt x="1626527" y="5718498"/>
                        <a:pt x="1651993" y="5688006"/>
                      </a:cubicBezTo>
                      <a:cubicBezTo>
                        <a:pt x="1673019" y="5662526"/>
                        <a:pt x="1692037" y="5638967"/>
                        <a:pt x="1711887" y="5613066"/>
                      </a:cubicBezTo>
                      <a:cubicBezTo>
                        <a:pt x="1719593" y="5602622"/>
                        <a:pt x="1724191" y="5589749"/>
                        <a:pt x="1722495" y="5575946"/>
                      </a:cubicBezTo>
                      <a:cubicBezTo>
                        <a:pt x="1720959" y="5554284"/>
                        <a:pt x="1727569" y="5539489"/>
                        <a:pt x="1747443" y="5532072"/>
                      </a:cubicBezTo>
                      <a:cubicBezTo>
                        <a:pt x="1770087" y="5524325"/>
                        <a:pt x="1793565" y="5514236"/>
                        <a:pt x="1812391" y="5539435"/>
                      </a:cubicBezTo>
                      <a:cubicBezTo>
                        <a:pt x="1820459" y="5550235"/>
                        <a:pt x="1830537" y="5559114"/>
                        <a:pt x="1846807" y="5554368"/>
                      </a:cubicBezTo>
                      <a:cubicBezTo>
                        <a:pt x="1871803" y="5547460"/>
                        <a:pt x="1897055" y="5547243"/>
                        <a:pt x="1921575" y="5563918"/>
                      </a:cubicBezTo>
                      <a:cubicBezTo>
                        <a:pt x="1934421" y="5572466"/>
                        <a:pt x="1935077" y="5559504"/>
                        <a:pt x="1935653" y="5550473"/>
                      </a:cubicBezTo>
                      <a:cubicBezTo>
                        <a:pt x="1934637" y="5542191"/>
                        <a:pt x="1936387" y="5533579"/>
                        <a:pt x="1945867" y="5533006"/>
                      </a:cubicBezTo>
                      <a:cubicBezTo>
                        <a:pt x="1954589" y="5530844"/>
                        <a:pt x="1955607" y="5539125"/>
                        <a:pt x="1958635" y="5545484"/>
                      </a:cubicBezTo>
                      <a:cubicBezTo>
                        <a:pt x="1967981" y="5571257"/>
                        <a:pt x="1979969" y="5563662"/>
                        <a:pt x="1993289" y="5548625"/>
                      </a:cubicBezTo>
                      <a:cubicBezTo>
                        <a:pt x="1997729" y="5543614"/>
                        <a:pt x="2002171" y="5538602"/>
                        <a:pt x="2005855" y="5532000"/>
                      </a:cubicBezTo>
                      <a:cubicBezTo>
                        <a:pt x="2025641" y="5504427"/>
                        <a:pt x="2044747" y="5499622"/>
                        <a:pt x="2064025" y="5516776"/>
                      </a:cubicBezTo>
                      <a:lnTo>
                        <a:pt x="2080213" y="5537209"/>
                      </a:lnTo>
                      <a:lnTo>
                        <a:pt x="2081425" y="5536706"/>
                      </a:lnTo>
                      <a:cubicBezTo>
                        <a:pt x="2087221" y="5542737"/>
                        <a:pt x="2094193" y="5549186"/>
                        <a:pt x="2104013" y="5551373"/>
                      </a:cubicBezTo>
                      <a:cubicBezTo>
                        <a:pt x="2107877" y="5555393"/>
                        <a:pt x="2110565" y="5558994"/>
                        <a:pt x="2114431" y="5563014"/>
                      </a:cubicBezTo>
                      <a:lnTo>
                        <a:pt x="2115647" y="5565879"/>
                      </a:lnTo>
                      <a:lnTo>
                        <a:pt x="2115891" y="5560915"/>
                      </a:lnTo>
                      <a:cubicBezTo>
                        <a:pt x="2130385" y="5527754"/>
                        <a:pt x="2143285" y="5495345"/>
                        <a:pt x="2168683" y="5468723"/>
                      </a:cubicBezTo>
                      <a:cubicBezTo>
                        <a:pt x="2178323" y="5460268"/>
                        <a:pt x="2187289" y="5446285"/>
                        <a:pt x="2200289" y="5446962"/>
                      </a:cubicBezTo>
                      <a:cubicBezTo>
                        <a:pt x="2270399" y="5450852"/>
                        <a:pt x="2340841" y="5438997"/>
                        <a:pt x="2409211" y="5488536"/>
                      </a:cubicBezTo>
                      <a:cubicBezTo>
                        <a:pt x="2467851" y="5531956"/>
                        <a:pt x="2521129" y="5586680"/>
                        <a:pt x="2588235" y="5621226"/>
                      </a:cubicBezTo>
                      <a:cubicBezTo>
                        <a:pt x="2624893" y="5640930"/>
                        <a:pt x="2664473" y="5633915"/>
                        <a:pt x="2698363" y="5653952"/>
                      </a:cubicBezTo>
                      <a:cubicBezTo>
                        <a:pt x="2702221" y="5657975"/>
                        <a:pt x="2708595" y="5654963"/>
                        <a:pt x="2714129" y="5654296"/>
                      </a:cubicBezTo>
                      <a:cubicBezTo>
                        <a:pt x="2743395" y="5650208"/>
                        <a:pt x="2787065" y="5598384"/>
                        <a:pt x="2783697" y="5570740"/>
                      </a:cubicBezTo>
                      <a:cubicBezTo>
                        <a:pt x="2779575" y="5541506"/>
                        <a:pt x="2779729" y="5515120"/>
                        <a:pt x="2800349" y="5490758"/>
                      </a:cubicBezTo>
                      <a:cubicBezTo>
                        <a:pt x="2805631" y="5483390"/>
                        <a:pt x="2809817" y="5471665"/>
                        <a:pt x="2803691" y="5462866"/>
                      </a:cubicBezTo>
                      <a:cubicBezTo>
                        <a:pt x="2774737" y="5414186"/>
                        <a:pt x="2780599" y="5397772"/>
                        <a:pt x="2831159" y="5374849"/>
                      </a:cubicBezTo>
                      <a:cubicBezTo>
                        <a:pt x="2878113" y="5354603"/>
                        <a:pt x="2929261" y="5341146"/>
                        <a:pt x="2967825" y="5307327"/>
                      </a:cubicBezTo>
                      <a:cubicBezTo>
                        <a:pt x="2977883" y="5297700"/>
                        <a:pt x="2992139" y="5294860"/>
                        <a:pt x="3005555" y="5294364"/>
                      </a:cubicBezTo>
                      <a:cubicBezTo>
                        <a:pt x="3016207" y="5294202"/>
                        <a:pt x="3026439" y="5295213"/>
                        <a:pt x="3035325" y="5285166"/>
                      </a:cubicBezTo>
                      <a:cubicBezTo>
                        <a:pt x="3030791" y="5275615"/>
                        <a:pt x="3022827" y="5279380"/>
                        <a:pt x="3016535" y="5278455"/>
                      </a:cubicBezTo>
                      <a:cubicBezTo>
                        <a:pt x="2992129" y="5276348"/>
                        <a:pt x="2983319" y="5263947"/>
                        <a:pt x="2997147" y="5243768"/>
                      </a:cubicBezTo>
                      <a:cubicBezTo>
                        <a:pt x="3019859" y="5213542"/>
                        <a:pt x="3010285" y="5181038"/>
                        <a:pt x="3008593" y="5148705"/>
                      </a:cubicBezTo>
                      <a:cubicBezTo>
                        <a:pt x="3007329" y="5133712"/>
                        <a:pt x="2994831" y="5127925"/>
                        <a:pt x="2980237" y="5128001"/>
                      </a:cubicBezTo>
                      <a:cubicBezTo>
                        <a:pt x="2964473" y="5127657"/>
                        <a:pt x="2949207" y="5122204"/>
                        <a:pt x="2935953" y="5114826"/>
                      </a:cubicBezTo>
                      <a:cubicBezTo>
                        <a:pt x="2927395" y="5109126"/>
                        <a:pt x="2918001" y="5105771"/>
                        <a:pt x="2908105" y="5107523"/>
                      </a:cubicBezTo>
                      <a:cubicBezTo>
                        <a:pt x="2885549" y="5111365"/>
                        <a:pt x="2829217" y="5165277"/>
                        <a:pt x="2826795" y="5186886"/>
                      </a:cubicBezTo>
                      <a:cubicBezTo>
                        <a:pt x="2817507" y="5235127"/>
                        <a:pt x="2780123" y="5269366"/>
                        <a:pt x="2731901" y="5274617"/>
                      </a:cubicBezTo>
                      <a:cubicBezTo>
                        <a:pt x="2714543" y="5275026"/>
                        <a:pt x="2708763" y="5287503"/>
                        <a:pt x="2701807" y="5299561"/>
                      </a:cubicBezTo>
                      <a:cubicBezTo>
                        <a:pt x="2689991" y="5317815"/>
                        <a:pt x="2681197" y="5342436"/>
                        <a:pt x="2650921" y="5338231"/>
                      </a:cubicBezTo>
                      <a:cubicBezTo>
                        <a:pt x="2619717" y="5321797"/>
                        <a:pt x="2590603" y="5299500"/>
                        <a:pt x="2564679" y="5275699"/>
                      </a:cubicBezTo>
                      <a:cubicBezTo>
                        <a:pt x="2536825" y="5249885"/>
                        <a:pt x="2515425" y="5217123"/>
                        <a:pt x="2482709" y="5197505"/>
                      </a:cubicBezTo>
                      <a:cubicBezTo>
                        <a:pt x="2476839" y="5195408"/>
                        <a:pt x="2474991" y="5189461"/>
                        <a:pt x="2479853" y="5183265"/>
                      </a:cubicBezTo>
                      <a:cubicBezTo>
                        <a:pt x="2492843" y="5165431"/>
                        <a:pt x="2485707" y="5148339"/>
                        <a:pt x="2478991" y="5130077"/>
                      </a:cubicBezTo>
                      <a:cubicBezTo>
                        <a:pt x="2475631" y="5120944"/>
                        <a:pt x="2476213" y="5111898"/>
                        <a:pt x="2484599" y="5106961"/>
                      </a:cubicBezTo>
                      <a:cubicBezTo>
                        <a:pt x="2492981" y="5102023"/>
                        <a:pt x="2502877" y="5100269"/>
                        <a:pt x="2510931" y="5111079"/>
                      </a:cubicBezTo>
                      <a:cubicBezTo>
                        <a:pt x="2529309" y="5137474"/>
                        <a:pt x="2545989" y="5113024"/>
                        <a:pt x="2562255" y="5108259"/>
                      </a:cubicBezTo>
                      <a:cubicBezTo>
                        <a:pt x="2578941" y="5102321"/>
                        <a:pt x="2579607" y="5089339"/>
                        <a:pt x="2571213" y="5075764"/>
                      </a:cubicBezTo>
                      <a:cubicBezTo>
                        <a:pt x="2566681" y="5066214"/>
                        <a:pt x="2567683" y="5055995"/>
                        <a:pt x="2577579" y="5054241"/>
                      </a:cubicBezTo>
                      <a:cubicBezTo>
                        <a:pt x="2611205" y="5049067"/>
                        <a:pt x="2602467" y="5014217"/>
                        <a:pt x="2616631" y="4996802"/>
                      </a:cubicBezTo>
                      <a:cubicBezTo>
                        <a:pt x="2617887" y="4993285"/>
                        <a:pt x="2616123" y="4983401"/>
                        <a:pt x="2614193" y="4981389"/>
                      </a:cubicBezTo>
                      <a:cubicBezTo>
                        <a:pt x="2582571" y="4966128"/>
                        <a:pt x="2562089" y="4927083"/>
                        <a:pt x="2521335" y="4933679"/>
                      </a:cubicBezTo>
                      <a:cubicBezTo>
                        <a:pt x="2496427" y="4936681"/>
                        <a:pt x="2486107" y="4921096"/>
                        <a:pt x="2484841" y="4906101"/>
                      </a:cubicBezTo>
                      <a:cubicBezTo>
                        <a:pt x="2483067" y="4877706"/>
                        <a:pt x="2464105" y="4860357"/>
                        <a:pt x="2451937" y="4838823"/>
                      </a:cubicBezTo>
                      <a:cubicBezTo>
                        <a:pt x="2438255" y="4814107"/>
                        <a:pt x="2417209" y="4821131"/>
                        <a:pt x="2399103" y="4838461"/>
                      </a:cubicBezTo>
                      <a:cubicBezTo>
                        <a:pt x="2389117" y="4825639"/>
                        <a:pt x="2401861" y="4819615"/>
                        <a:pt x="2404373" y="4812580"/>
                      </a:cubicBezTo>
                      <a:cubicBezTo>
                        <a:pt x="2408645" y="4796920"/>
                        <a:pt x="2406541" y="4784271"/>
                        <a:pt x="2390939" y="4776054"/>
                      </a:cubicBezTo>
                      <a:cubicBezTo>
                        <a:pt x="2376511" y="4768256"/>
                        <a:pt x="2363595" y="4763643"/>
                        <a:pt x="2376667" y="4741871"/>
                      </a:cubicBezTo>
                      <a:cubicBezTo>
                        <a:pt x="2380355" y="4735256"/>
                        <a:pt x="2370541" y="4733073"/>
                        <a:pt x="2363833" y="4733321"/>
                      </a:cubicBezTo>
                      <a:cubicBezTo>
                        <a:pt x="2341693" y="4735989"/>
                        <a:pt x="2329377" y="4759352"/>
                        <a:pt x="2342383" y="4778541"/>
                      </a:cubicBezTo>
                      <a:cubicBezTo>
                        <a:pt x="2351615" y="4789769"/>
                        <a:pt x="2348265" y="4799149"/>
                        <a:pt x="2339879" y="4804086"/>
                      </a:cubicBezTo>
                      <a:cubicBezTo>
                        <a:pt x="2326717" y="4811283"/>
                        <a:pt x="2318841" y="4829622"/>
                        <a:pt x="2300891" y="4820567"/>
                      </a:cubicBezTo>
                      <a:cubicBezTo>
                        <a:pt x="2289149" y="4816372"/>
                        <a:pt x="2281429" y="4808327"/>
                        <a:pt x="2284525" y="4792246"/>
                      </a:cubicBezTo>
                      <a:cubicBezTo>
                        <a:pt x="2288869" y="4754137"/>
                        <a:pt x="2256571" y="4733347"/>
                        <a:pt x="2220769" y="4748320"/>
                      </a:cubicBezTo>
                      <a:cubicBezTo>
                        <a:pt x="2213223" y="4750913"/>
                        <a:pt x="2204083" y="4754259"/>
                        <a:pt x="2195781" y="4755259"/>
                      </a:cubicBezTo>
                      <a:cubicBezTo>
                        <a:pt x="2174815" y="4758347"/>
                        <a:pt x="2170701" y="4747623"/>
                        <a:pt x="2180089" y="4732468"/>
                      </a:cubicBezTo>
                      <a:cubicBezTo>
                        <a:pt x="2195509" y="4711536"/>
                        <a:pt x="2207069" y="4686581"/>
                        <a:pt x="2191715" y="4666554"/>
                      </a:cubicBezTo>
                      <a:cubicBezTo>
                        <a:pt x="2176779" y="4645355"/>
                        <a:pt x="2147429" y="4653379"/>
                        <a:pt x="2124453" y="4658393"/>
                      </a:cubicBezTo>
                      <a:cubicBezTo>
                        <a:pt x="2102651" y="4663826"/>
                        <a:pt x="2090817" y="4645057"/>
                        <a:pt x="2075217" y="4636840"/>
                      </a:cubicBezTo>
                      <a:cubicBezTo>
                        <a:pt x="2063473" y="4632645"/>
                        <a:pt x="2053069" y="4620997"/>
                        <a:pt x="2038313" y="4628947"/>
                      </a:cubicBezTo>
                      <a:cubicBezTo>
                        <a:pt x="2024731" y="4637315"/>
                        <a:pt x="2029937" y="4652396"/>
                        <a:pt x="2028097" y="4664959"/>
                      </a:cubicBezTo>
                      <a:cubicBezTo>
                        <a:pt x="2029189" y="4669314"/>
                        <a:pt x="2031037" y="4675262"/>
                        <a:pt x="2031711" y="4680791"/>
                      </a:cubicBezTo>
                      <a:cubicBezTo>
                        <a:pt x="2033477" y="4690676"/>
                        <a:pt x="2030545" y="4698883"/>
                        <a:pt x="2020229" y="4701809"/>
                      </a:cubicBezTo>
                      <a:cubicBezTo>
                        <a:pt x="2009917" y="4704735"/>
                        <a:pt x="2004545" y="4697529"/>
                        <a:pt x="1999595" y="4689150"/>
                      </a:cubicBezTo>
                      <a:cubicBezTo>
                        <a:pt x="1977941" y="4649687"/>
                        <a:pt x="1977521" y="4650859"/>
                        <a:pt x="1941891" y="4676471"/>
                      </a:cubicBezTo>
                      <a:cubicBezTo>
                        <a:pt x="1935101" y="4680656"/>
                        <a:pt x="1919679" y="4701587"/>
                        <a:pt x="1917149" y="4671599"/>
                      </a:cubicBezTo>
                      <a:cubicBezTo>
                        <a:pt x="1916977" y="4660962"/>
                        <a:pt x="1907583" y="4657606"/>
                        <a:pt x="1898107" y="4658188"/>
                      </a:cubicBezTo>
                      <a:cubicBezTo>
                        <a:pt x="1883097" y="4659436"/>
                        <a:pt x="1868083" y="4660684"/>
                        <a:pt x="1862221" y="4677097"/>
                      </a:cubicBezTo>
                      <a:cubicBezTo>
                        <a:pt x="1857195" y="4691167"/>
                        <a:pt x="1850239" y="4703225"/>
                        <a:pt x="1835567" y="4707238"/>
                      </a:cubicBezTo>
                      <a:cubicBezTo>
                        <a:pt x="1816113" y="4713510"/>
                        <a:pt x="1807983" y="4725147"/>
                        <a:pt x="1811933" y="4743745"/>
                      </a:cubicBezTo>
                      <a:cubicBezTo>
                        <a:pt x="1814709" y="4761922"/>
                        <a:pt x="1805069" y="4770378"/>
                        <a:pt x="1790139" y="4767688"/>
                      </a:cubicBezTo>
                      <a:cubicBezTo>
                        <a:pt x="1771269" y="4764914"/>
                        <a:pt x="1758781" y="4777640"/>
                        <a:pt x="1740583" y="4780393"/>
                      </a:cubicBezTo>
                      <a:cubicBezTo>
                        <a:pt x="1742005" y="4769003"/>
                        <a:pt x="1748121" y="4759289"/>
                        <a:pt x="1746775" y="4748233"/>
                      </a:cubicBezTo>
                      <a:cubicBezTo>
                        <a:pt x="1740975" y="4723687"/>
                        <a:pt x="1744155" y="4703670"/>
                        <a:pt x="1773501" y="4695645"/>
                      </a:cubicBezTo>
                      <a:cubicBezTo>
                        <a:pt x="1789771" y="4690880"/>
                        <a:pt x="1797561" y="4676476"/>
                        <a:pt x="1792357" y="4661397"/>
                      </a:cubicBezTo>
                      <a:cubicBezTo>
                        <a:pt x="1787569" y="4645144"/>
                        <a:pt x="1773395" y="4644048"/>
                        <a:pt x="1757547" y="4647641"/>
                      </a:cubicBezTo>
                      <a:cubicBezTo>
                        <a:pt x="1742453" y="4652826"/>
                        <a:pt x="1725933" y="4650891"/>
                        <a:pt x="1709829" y="4647783"/>
                      </a:cubicBezTo>
                      <a:cubicBezTo>
                        <a:pt x="1706389" y="4642588"/>
                        <a:pt x="1710411" y="4638737"/>
                        <a:pt x="1712841" y="4635639"/>
                      </a:cubicBezTo>
                      <a:cubicBezTo>
                        <a:pt x="1743019" y="4606758"/>
                        <a:pt x="1743857" y="4604413"/>
                        <a:pt x="1714911" y="4574243"/>
                      </a:cubicBezTo>
                      <a:cubicBezTo>
                        <a:pt x="1706437" y="4564606"/>
                        <a:pt x="1685301" y="4557056"/>
                        <a:pt x="1701811" y="4540481"/>
                      </a:cubicBezTo>
                      <a:cubicBezTo>
                        <a:pt x="1718325" y="4523905"/>
                        <a:pt x="1737943" y="4509759"/>
                        <a:pt x="1763277" y="4524096"/>
                      </a:cubicBezTo>
                      <a:cubicBezTo>
                        <a:pt x="1774601" y="4529463"/>
                        <a:pt x="1778887" y="4550825"/>
                        <a:pt x="1794901" y="4539358"/>
                      </a:cubicBezTo>
                      <a:cubicBezTo>
                        <a:pt x="1808147" y="4528225"/>
                        <a:pt x="1801009" y="4511134"/>
                        <a:pt x="1804023" y="4498990"/>
                      </a:cubicBezTo>
                      <a:cubicBezTo>
                        <a:pt x="1811725" y="4470012"/>
                        <a:pt x="1804917" y="4437175"/>
                        <a:pt x="1832245" y="4412564"/>
                      </a:cubicBezTo>
                      <a:cubicBezTo>
                        <a:pt x="1865609" y="4382176"/>
                        <a:pt x="1852593" y="4344477"/>
                        <a:pt x="1810319" y="4329377"/>
                      </a:cubicBezTo>
                      <a:cubicBezTo>
                        <a:pt x="1799751" y="4325603"/>
                        <a:pt x="1790357" y="4322247"/>
                        <a:pt x="1778615" y="4318053"/>
                      </a:cubicBezTo>
                      <a:cubicBezTo>
                        <a:pt x="1777563" y="4311728"/>
                        <a:pt x="1779323" y="4307729"/>
                        <a:pt x="1782435" y="4305040"/>
                      </a:cubicBezTo>
                      <a:cubicBezTo>
                        <a:pt x="1785547" y="4302351"/>
                        <a:pt x="1790013" y="4300972"/>
                        <a:pt x="1794373" y="4299885"/>
                      </a:cubicBezTo>
                      <a:cubicBezTo>
                        <a:pt x="1819361" y="4292947"/>
                        <a:pt x="1844099" y="4288562"/>
                        <a:pt x="1868115" y="4290366"/>
                      </a:cubicBezTo>
                      <a:close/>
                      <a:moveTo>
                        <a:pt x="1723013" y="4239078"/>
                      </a:moveTo>
                      <a:cubicBezTo>
                        <a:pt x="1763379" y="4238612"/>
                        <a:pt x="1770437" y="4247899"/>
                        <a:pt x="1755569" y="4285887"/>
                      </a:cubicBezTo>
                      <a:cubicBezTo>
                        <a:pt x="1750855" y="4299087"/>
                        <a:pt x="1754891" y="4305941"/>
                        <a:pt x="1765533" y="4312448"/>
                      </a:cubicBezTo>
                      <a:cubicBezTo>
                        <a:pt x="1757573" y="4318400"/>
                        <a:pt x="1749173" y="4320135"/>
                        <a:pt x="1743621" y="4317983"/>
                      </a:cubicBezTo>
                      <a:cubicBezTo>
                        <a:pt x="1738067" y="4315830"/>
                        <a:pt x="1735361" y="4309790"/>
                        <a:pt x="1738791" y="4300190"/>
                      </a:cubicBezTo>
                      <a:cubicBezTo>
                        <a:pt x="1747501" y="4272180"/>
                        <a:pt x="1735979" y="4257239"/>
                        <a:pt x="1723013" y="4239078"/>
                      </a:cubicBezTo>
                      <a:close/>
                      <a:moveTo>
                        <a:pt x="1672503" y="4214009"/>
                      </a:moveTo>
                      <a:cubicBezTo>
                        <a:pt x="1690501" y="4209497"/>
                        <a:pt x="1705901" y="4212262"/>
                        <a:pt x="1711515" y="4234781"/>
                      </a:cubicBezTo>
                      <a:cubicBezTo>
                        <a:pt x="1672759" y="4220938"/>
                        <a:pt x="1672759" y="4220938"/>
                        <a:pt x="1669885" y="4259571"/>
                      </a:cubicBezTo>
                      <a:cubicBezTo>
                        <a:pt x="1669707" y="4267714"/>
                        <a:pt x="1667109" y="4274991"/>
                        <a:pt x="1664075" y="4283480"/>
                      </a:cubicBezTo>
                      <a:cubicBezTo>
                        <a:pt x="1654131" y="4273091"/>
                        <a:pt x="1656819" y="4261742"/>
                        <a:pt x="1654663" y="4248664"/>
                      </a:cubicBezTo>
                      <a:cubicBezTo>
                        <a:pt x="1653413" y="4240695"/>
                        <a:pt x="1653371" y="4233159"/>
                        <a:pt x="1655895" y="4227051"/>
                      </a:cubicBezTo>
                      <a:cubicBezTo>
                        <a:pt x="1658417" y="4220944"/>
                        <a:pt x="1663503" y="4216265"/>
                        <a:pt x="1672503" y="4214009"/>
                      </a:cubicBezTo>
                      <a:close/>
                      <a:moveTo>
                        <a:pt x="598702" y="4155480"/>
                      </a:moveTo>
                      <a:cubicBezTo>
                        <a:pt x="602230" y="4153918"/>
                        <a:pt x="606831" y="4154898"/>
                        <a:pt x="610673" y="4158925"/>
                      </a:cubicBezTo>
                      <a:cubicBezTo>
                        <a:pt x="629970" y="4175112"/>
                        <a:pt x="652965" y="4184653"/>
                        <a:pt x="666978" y="4208246"/>
                      </a:cubicBezTo>
                      <a:cubicBezTo>
                        <a:pt x="686333" y="4239058"/>
                        <a:pt x="708122" y="4266756"/>
                        <a:pt x="727057" y="4298745"/>
                      </a:cubicBezTo>
                      <a:cubicBezTo>
                        <a:pt x="755835" y="4347527"/>
                        <a:pt x="744535" y="4393943"/>
                        <a:pt x="743022" y="4442527"/>
                      </a:cubicBezTo>
                      <a:cubicBezTo>
                        <a:pt x="743919" y="4454797"/>
                        <a:pt x="739714" y="4466571"/>
                        <a:pt x="738270" y="4478005"/>
                      </a:cubicBezTo>
                      <a:lnTo>
                        <a:pt x="739052" y="4480130"/>
                      </a:lnTo>
                      <a:lnTo>
                        <a:pt x="764205" y="4477017"/>
                      </a:lnTo>
                      <a:cubicBezTo>
                        <a:pt x="771953" y="4477563"/>
                        <a:pt x="777015" y="4482448"/>
                        <a:pt x="774040" y="4499848"/>
                      </a:cubicBezTo>
                      <a:cubicBezTo>
                        <a:pt x="772876" y="4510373"/>
                        <a:pt x="777594" y="4529837"/>
                        <a:pt x="759611" y="4532986"/>
                      </a:cubicBezTo>
                      <a:cubicBezTo>
                        <a:pt x="750405" y="4535168"/>
                        <a:pt x="746886" y="4530493"/>
                        <a:pt x="744486" y="4524507"/>
                      </a:cubicBezTo>
                      <a:lnTo>
                        <a:pt x="736801" y="4509599"/>
                      </a:lnTo>
                      <a:lnTo>
                        <a:pt x="739117" y="4539382"/>
                      </a:lnTo>
                      <a:cubicBezTo>
                        <a:pt x="743010" y="4549733"/>
                        <a:pt x="749583" y="4559052"/>
                        <a:pt x="757851" y="4567316"/>
                      </a:cubicBezTo>
                      <a:cubicBezTo>
                        <a:pt x="769376" y="4579399"/>
                        <a:pt x="779309" y="4592240"/>
                        <a:pt x="787231" y="4607019"/>
                      </a:cubicBezTo>
                      <a:cubicBezTo>
                        <a:pt x="798813" y="4633726"/>
                        <a:pt x="789322" y="4652907"/>
                        <a:pt x="764282" y="4663879"/>
                      </a:cubicBezTo>
                      <a:cubicBezTo>
                        <a:pt x="747618" y="4669875"/>
                        <a:pt x="734796" y="4679900"/>
                        <a:pt x="724226" y="4694713"/>
                      </a:cubicBezTo>
                      <a:cubicBezTo>
                        <a:pt x="711643" y="4711461"/>
                        <a:pt x="696811" y="4723423"/>
                        <a:pt x="676306" y="4725392"/>
                      </a:cubicBezTo>
                      <a:cubicBezTo>
                        <a:pt x="657392" y="4726603"/>
                        <a:pt x="643402" y="4736210"/>
                        <a:pt x="660598" y="4758285"/>
                      </a:cubicBezTo>
                      <a:cubicBezTo>
                        <a:pt x="669780" y="4769531"/>
                        <a:pt x="667916" y="4782141"/>
                        <a:pt x="655936" y="4789811"/>
                      </a:cubicBezTo>
                      <a:cubicBezTo>
                        <a:pt x="641104" y="4801773"/>
                        <a:pt x="627679" y="4820877"/>
                        <a:pt x="605015" y="4814110"/>
                      </a:cubicBezTo>
                      <a:cubicBezTo>
                        <a:pt x="588205" y="4809433"/>
                        <a:pt x="589411" y="4791275"/>
                        <a:pt x="596799" y="4777983"/>
                      </a:cubicBezTo>
                      <a:cubicBezTo>
                        <a:pt x="612418" y="4749041"/>
                        <a:pt x="597051" y="4732932"/>
                        <a:pt x="574808" y="4724986"/>
                      </a:cubicBezTo>
                      <a:cubicBezTo>
                        <a:pt x="551813" y="4715445"/>
                        <a:pt x="540073" y="4729839"/>
                        <a:pt x="527819" y="4749361"/>
                      </a:cubicBezTo>
                      <a:cubicBezTo>
                        <a:pt x="513463" y="4774770"/>
                        <a:pt x="483083" y="4778522"/>
                        <a:pt x="458974" y="4783188"/>
                      </a:cubicBezTo>
                      <a:cubicBezTo>
                        <a:pt x="454434" y="4783890"/>
                        <a:pt x="452391" y="4782912"/>
                        <a:pt x="451780" y="4780867"/>
                      </a:cubicBezTo>
                      <a:cubicBezTo>
                        <a:pt x="449948" y="4774737"/>
                        <a:pt x="461006" y="4759020"/>
                        <a:pt x="456191" y="4750329"/>
                      </a:cubicBezTo>
                      <a:cubicBezTo>
                        <a:pt x="428059" y="4758868"/>
                        <a:pt x="413955" y="4739226"/>
                        <a:pt x="400271" y="4718406"/>
                      </a:cubicBezTo>
                      <a:cubicBezTo>
                        <a:pt x="394929" y="4711188"/>
                        <a:pt x="390428" y="4701613"/>
                        <a:pt x="383404" y="4699105"/>
                      </a:cubicBezTo>
                      <a:cubicBezTo>
                        <a:pt x="345522" y="4686901"/>
                        <a:pt x="355944" y="4661415"/>
                        <a:pt x="366368" y="4635929"/>
                      </a:cubicBezTo>
                      <a:cubicBezTo>
                        <a:pt x="378893" y="4604556"/>
                        <a:pt x="387908" y="4571928"/>
                        <a:pt x="410550" y="4545496"/>
                      </a:cubicBezTo>
                      <a:cubicBezTo>
                        <a:pt x="431180" y="4521000"/>
                        <a:pt x="422213" y="4483277"/>
                        <a:pt x="398141" y="4469368"/>
                      </a:cubicBezTo>
                      <a:cubicBezTo>
                        <a:pt x="371374" y="4452836"/>
                        <a:pt x="362912" y="4439109"/>
                        <a:pt x="372630" y="4419181"/>
                      </a:cubicBezTo>
                      <a:cubicBezTo>
                        <a:pt x="375868" y="4412537"/>
                        <a:pt x="381128" y="4405205"/>
                        <a:pt x="388403" y="4396850"/>
                      </a:cubicBezTo>
                      <a:cubicBezTo>
                        <a:pt x="407020" y="4374291"/>
                        <a:pt x="426060" y="4350554"/>
                        <a:pt x="448610" y="4328073"/>
                      </a:cubicBezTo>
                      <a:cubicBezTo>
                        <a:pt x="462363" y="4311742"/>
                        <a:pt x="468251" y="4295257"/>
                        <a:pt x="469128" y="4274328"/>
                      </a:cubicBezTo>
                      <a:cubicBezTo>
                        <a:pt x="469708" y="4232049"/>
                        <a:pt x="485383" y="4217732"/>
                        <a:pt x="527891" y="4216985"/>
                      </a:cubicBezTo>
                      <a:cubicBezTo>
                        <a:pt x="560195" y="4215245"/>
                        <a:pt x="594417" y="4215520"/>
                        <a:pt x="593167" y="4167277"/>
                      </a:cubicBezTo>
                      <a:cubicBezTo>
                        <a:pt x="592719" y="4161142"/>
                        <a:pt x="595174" y="4157041"/>
                        <a:pt x="598702" y="4155480"/>
                      </a:cubicBezTo>
                      <a:close/>
                      <a:moveTo>
                        <a:pt x="4595239" y="4115501"/>
                      </a:moveTo>
                      <a:cubicBezTo>
                        <a:pt x="4601481" y="4116074"/>
                        <a:pt x="4607595" y="4120246"/>
                        <a:pt x="4613581" y="4125700"/>
                      </a:cubicBezTo>
                      <a:cubicBezTo>
                        <a:pt x="4630489" y="4145001"/>
                        <a:pt x="4646401" y="4155989"/>
                        <a:pt x="4674655" y="4143536"/>
                      </a:cubicBezTo>
                      <a:cubicBezTo>
                        <a:pt x="4693349" y="4135626"/>
                        <a:pt x="4712445" y="4145099"/>
                        <a:pt x="4719885" y="4164997"/>
                      </a:cubicBezTo>
                      <a:cubicBezTo>
                        <a:pt x="4731333" y="4199587"/>
                        <a:pt x="4749241" y="4227203"/>
                        <a:pt x="4779559" y="4245988"/>
                      </a:cubicBezTo>
                      <a:cubicBezTo>
                        <a:pt x="4784251" y="4247664"/>
                        <a:pt x="4788853" y="4253287"/>
                        <a:pt x="4789937" y="4257653"/>
                      </a:cubicBezTo>
                      <a:cubicBezTo>
                        <a:pt x="4796521" y="4298463"/>
                        <a:pt x="4822235" y="4311626"/>
                        <a:pt x="4865069" y="4299076"/>
                      </a:cubicBezTo>
                      <a:cubicBezTo>
                        <a:pt x="4855579" y="4318232"/>
                        <a:pt x="4844011" y="4324709"/>
                        <a:pt x="4833613" y="4331604"/>
                      </a:cubicBezTo>
                      <a:cubicBezTo>
                        <a:pt x="4815251" y="4342286"/>
                        <a:pt x="4802175" y="4345572"/>
                        <a:pt x="4794911" y="4317780"/>
                      </a:cubicBezTo>
                      <a:cubicBezTo>
                        <a:pt x="4786561" y="4285622"/>
                        <a:pt x="4772399" y="4284543"/>
                        <a:pt x="4748577" y="4310513"/>
                      </a:cubicBezTo>
                      <a:cubicBezTo>
                        <a:pt x="4721987" y="4336822"/>
                        <a:pt x="4710503" y="4339351"/>
                        <a:pt x="4692091" y="4316860"/>
                      </a:cubicBezTo>
                      <a:cubicBezTo>
                        <a:pt x="4689413" y="4313251"/>
                        <a:pt x="4684807" y="4307628"/>
                        <a:pt x="4685315" y="4302504"/>
                      </a:cubicBezTo>
                      <a:cubicBezTo>
                        <a:pt x="4687591" y="4288729"/>
                        <a:pt x="4695065" y="4271507"/>
                        <a:pt x="4673027" y="4270266"/>
                      </a:cubicBezTo>
                      <a:cubicBezTo>
                        <a:pt x="4651741" y="4270620"/>
                        <a:pt x="4625767" y="4269299"/>
                        <a:pt x="4616523" y="4295173"/>
                      </a:cubicBezTo>
                      <a:cubicBezTo>
                        <a:pt x="4610133" y="4316761"/>
                        <a:pt x="4597303" y="4326766"/>
                        <a:pt x="4575511" y="4332244"/>
                      </a:cubicBezTo>
                      <a:cubicBezTo>
                        <a:pt x="4552965" y="4336126"/>
                        <a:pt x="4550691" y="4349901"/>
                        <a:pt x="4566847" y="4367607"/>
                      </a:cubicBezTo>
                      <a:cubicBezTo>
                        <a:pt x="4583003" y="4385314"/>
                        <a:pt x="4596815" y="4402182"/>
                        <a:pt x="4627657" y="4397286"/>
                      </a:cubicBezTo>
                      <a:cubicBezTo>
                        <a:pt x="4644671" y="4394079"/>
                        <a:pt x="4660163" y="4406244"/>
                        <a:pt x="4672801" y="4422693"/>
                      </a:cubicBezTo>
                      <a:cubicBezTo>
                        <a:pt x="4711557" y="4469691"/>
                        <a:pt x="4715495" y="4469771"/>
                        <a:pt x="4771999" y="4444864"/>
                      </a:cubicBezTo>
                      <a:cubicBezTo>
                        <a:pt x="4776777" y="4442592"/>
                        <a:pt x="4784321" y="4439983"/>
                        <a:pt x="4787419" y="4442416"/>
                      </a:cubicBezTo>
                      <a:cubicBezTo>
                        <a:pt x="4822009" y="4464054"/>
                        <a:pt x="4843065" y="4438421"/>
                        <a:pt x="4866715" y="4420344"/>
                      </a:cubicBezTo>
                      <a:cubicBezTo>
                        <a:pt x="4870739" y="4416478"/>
                        <a:pt x="4877445" y="4416221"/>
                        <a:pt x="4881803" y="4415125"/>
                      </a:cubicBezTo>
                      <a:cubicBezTo>
                        <a:pt x="4891799" y="4479699"/>
                        <a:pt x="4848773" y="4518703"/>
                        <a:pt x="4784183" y="4499610"/>
                      </a:cubicBezTo>
                      <a:cubicBezTo>
                        <a:pt x="4772453" y="4495420"/>
                        <a:pt x="4763403" y="4494840"/>
                        <a:pt x="4754933" y="4503750"/>
                      </a:cubicBezTo>
                      <a:cubicBezTo>
                        <a:pt x="4729095" y="4531654"/>
                        <a:pt x="4702629" y="4516896"/>
                        <a:pt x="4682533" y="4499108"/>
                      </a:cubicBezTo>
                      <a:cubicBezTo>
                        <a:pt x="4665117" y="4484931"/>
                        <a:pt x="4646353" y="4478228"/>
                        <a:pt x="4626415" y="4471106"/>
                      </a:cubicBezTo>
                      <a:cubicBezTo>
                        <a:pt x="4612341" y="4466080"/>
                        <a:pt x="4601611" y="4470203"/>
                        <a:pt x="4591877" y="4482641"/>
                      </a:cubicBezTo>
                      <a:cubicBezTo>
                        <a:pt x="4577323" y="4499325"/>
                        <a:pt x="4560809" y="4506687"/>
                        <a:pt x="4545181" y="4505084"/>
                      </a:cubicBezTo>
                      <a:cubicBezTo>
                        <a:pt x="4529555" y="4503481"/>
                        <a:pt x="4514815" y="4492911"/>
                        <a:pt x="4503813" y="4473730"/>
                      </a:cubicBezTo>
                      <a:cubicBezTo>
                        <a:pt x="4491263" y="4453333"/>
                        <a:pt x="4478713" y="4432936"/>
                        <a:pt x="4464569" y="4413297"/>
                      </a:cubicBezTo>
                      <a:cubicBezTo>
                        <a:pt x="4459589" y="4406876"/>
                        <a:pt x="4459029" y="4401040"/>
                        <a:pt x="4460333" y="4395538"/>
                      </a:cubicBezTo>
                      <a:cubicBezTo>
                        <a:pt x="4461637" y="4390036"/>
                        <a:pt x="4464805" y="4384869"/>
                        <a:pt x="4467281" y="4379786"/>
                      </a:cubicBezTo>
                      <a:cubicBezTo>
                        <a:pt x="4482983" y="4346935"/>
                        <a:pt x="4512757" y="4319112"/>
                        <a:pt x="4503409" y="4278640"/>
                      </a:cubicBezTo>
                      <a:cubicBezTo>
                        <a:pt x="4503829" y="4277464"/>
                        <a:pt x="4504669" y="4275112"/>
                        <a:pt x="4504669" y="4275112"/>
                      </a:cubicBezTo>
                      <a:cubicBezTo>
                        <a:pt x="4555905" y="4239041"/>
                        <a:pt x="4542811" y="4172034"/>
                        <a:pt x="4576121" y="4126908"/>
                      </a:cubicBezTo>
                      <a:cubicBezTo>
                        <a:pt x="4582623" y="4117958"/>
                        <a:pt x="4588997" y="4114929"/>
                        <a:pt x="4595239" y="4115501"/>
                      </a:cubicBezTo>
                      <a:close/>
                      <a:moveTo>
                        <a:pt x="2780129" y="4105770"/>
                      </a:moveTo>
                      <a:cubicBezTo>
                        <a:pt x="2786505" y="4113332"/>
                        <a:pt x="2794657" y="4126814"/>
                        <a:pt x="2787859" y="4134955"/>
                      </a:cubicBezTo>
                      <a:cubicBezTo>
                        <a:pt x="2778967" y="4148955"/>
                        <a:pt x="2760879" y="4159668"/>
                        <a:pt x="2745823" y="4158254"/>
                      </a:cubicBezTo>
                      <a:cubicBezTo>
                        <a:pt x="2731917" y="4157251"/>
                        <a:pt x="2738613" y="4138504"/>
                        <a:pt x="2739661" y="4128309"/>
                      </a:cubicBezTo>
                      <a:cubicBezTo>
                        <a:pt x="2744057" y="4108740"/>
                        <a:pt x="2761519" y="4107050"/>
                        <a:pt x="2780129" y="4105770"/>
                      </a:cubicBezTo>
                      <a:close/>
                      <a:moveTo>
                        <a:pt x="2849299" y="4041040"/>
                      </a:moveTo>
                      <a:cubicBezTo>
                        <a:pt x="2867189" y="4043496"/>
                        <a:pt x="2874923" y="4059372"/>
                        <a:pt x="2877487" y="4074711"/>
                      </a:cubicBezTo>
                      <a:cubicBezTo>
                        <a:pt x="2880467" y="4088889"/>
                        <a:pt x="2884219" y="4104652"/>
                        <a:pt x="2876443" y="4118921"/>
                      </a:cubicBezTo>
                      <a:cubicBezTo>
                        <a:pt x="2873005" y="4136050"/>
                        <a:pt x="2863265" y="4148306"/>
                        <a:pt x="2844185" y="4145426"/>
                      </a:cubicBezTo>
                      <a:cubicBezTo>
                        <a:pt x="2836221" y="4145204"/>
                        <a:pt x="2829579" y="4143158"/>
                        <a:pt x="2825111" y="4138776"/>
                      </a:cubicBezTo>
                      <a:cubicBezTo>
                        <a:pt x="2820643" y="4134394"/>
                        <a:pt x="2818351" y="4127676"/>
                        <a:pt x="2819089" y="4118104"/>
                      </a:cubicBezTo>
                      <a:cubicBezTo>
                        <a:pt x="2819563" y="4113027"/>
                        <a:pt x="2816883" y="4105514"/>
                        <a:pt x="2813319" y="4104241"/>
                      </a:cubicBezTo>
                      <a:cubicBezTo>
                        <a:pt x="2791087" y="4098923"/>
                        <a:pt x="2793277" y="4085282"/>
                        <a:pt x="2802245" y="4071438"/>
                      </a:cubicBezTo>
                      <a:cubicBezTo>
                        <a:pt x="2812459" y="4054106"/>
                        <a:pt x="2827011" y="4039635"/>
                        <a:pt x="2849299" y="4041040"/>
                      </a:cubicBezTo>
                      <a:close/>
                      <a:moveTo>
                        <a:pt x="5940123" y="3917072"/>
                      </a:moveTo>
                      <a:cubicBezTo>
                        <a:pt x="5944059" y="3917156"/>
                        <a:pt x="5947491" y="3922348"/>
                        <a:pt x="5950589" y="3924776"/>
                      </a:cubicBezTo>
                      <a:cubicBezTo>
                        <a:pt x="5949251" y="3932229"/>
                        <a:pt x="5949499" y="3938928"/>
                        <a:pt x="5949751" y="3945627"/>
                      </a:cubicBezTo>
                      <a:cubicBezTo>
                        <a:pt x="5899843" y="3959525"/>
                        <a:pt x="5854539" y="4016045"/>
                        <a:pt x="5850601" y="4071479"/>
                      </a:cubicBezTo>
                      <a:cubicBezTo>
                        <a:pt x="5849009" y="4109245"/>
                        <a:pt x="5851771" y="4145922"/>
                        <a:pt x="5840297" y="4185445"/>
                      </a:cubicBezTo>
                      <a:cubicBezTo>
                        <a:pt x="5832257" y="4211655"/>
                        <a:pt x="5860561" y="4232339"/>
                        <a:pt x="5875045" y="4254697"/>
                      </a:cubicBezTo>
                      <a:cubicBezTo>
                        <a:pt x="5882329" y="4263909"/>
                        <a:pt x="5896815" y="4267761"/>
                        <a:pt x="5896899" y="4282332"/>
                      </a:cubicBezTo>
                      <a:cubicBezTo>
                        <a:pt x="5888021" y="4310885"/>
                        <a:pt x="5873285" y="4337346"/>
                        <a:pt x="5869515" y="4366403"/>
                      </a:cubicBezTo>
                      <a:cubicBezTo>
                        <a:pt x="5865997" y="4402158"/>
                        <a:pt x="5865239" y="4437578"/>
                        <a:pt x="5854689" y="4470821"/>
                      </a:cubicBezTo>
                      <a:lnTo>
                        <a:pt x="5854185" y="4480067"/>
                      </a:lnTo>
                      <a:lnTo>
                        <a:pt x="5856077" y="4488340"/>
                      </a:lnTo>
                      <a:cubicBezTo>
                        <a:pt x="5864973" y="4505607"/>
                        <a:pt x="5884507" y="4513824"/>
                        <a:pt x="5898635" y="4526816"/>
                      </a:cubicBezTo>
                      <a:cubicBezTo>
                        <a:pt x="5918969" y="4547319"/>
                        <a:pt x="5947749" y="4558923"/>
                        <a:pt x="5961641" y="4586394"/>
                      </a:cubicBezTo>
                      <a:lnTo>
                        <a:pt x="5960661" y="4587941"/>
                      </a:lnTo>
                      <a:lnTo>
                        <a:pt x="5969385" y="4585576"/>
                      </a:lnTo>
                      <a:cubicBezTo>
                        <a:pt x="6004457" y="4619335"/>
                        <a:pt x="6009539" y="4650344"/>
                        <a:pt x="5986889" y="4687371"/>
                      </a:cubicBezTo>
                      <a:cubicBezTo>
                        <a:pt x="5965429" y="4724824"/>
                        <a:pt x="5953107" y="4766867"/>
                        <a:pt x="5921743" y="4798127"/>
                      </a:cubicBezTo>
                      <a:cubicBezTo>
                        <a:pt x="5913603" y="4805837"/>
                        <a:pt x="5904553" y="4819855"/>
                        <a:pt x="5905549" y="4832153"/>
                      </a:cubicBezTo>
                      <a:cubicBezTo>
                        <a:pt x="5904191" y="4888729"/>
                        <a:pt x="5868757" y="4923844"/>
                        <a:pt x="5836065" y="4962593"/>
                      </a:cubicBezTo>
                      <a:cubicBezTo>
                        <a:pt x="5829855" y="4927200"/>
                        <a:pt x="5853501" y="4902471"/>
                        <a:pt x="5860845" y="4870593"/>
                      </a:cubicBezTo>
                      <a:lnTo>
                        <a:pt x="5876371" y="4827128"/>
                      </a:lnTo>
                      <a:lnTo>
                        <a:pt x="5857805" y="4869724"/>
                      </a:lnTo>
                      <a:cubicBezTo>
                        <a:pt x="5839595" y="4876459"/>
                        <a:pt x="5830523" y="4861303"/>
                        <a:pt x="5818933" y="4853191"/>
                      </a:cubicBezTo>
                      <a:cubicBezTo>
                        <a:pt x="5783745" y="4830030"/>
                        <a:pt x="5758437" y="4838202"/>
                        <a:pt x="5740673" y="4876874"/>
                      </a:cubicBezTo>
                      <a:cubicBezTo>
                        <a:pt x="5719553" y="4924941"/>
                        <a:pt x="5730659" y="4971276"/>
                        <a:pt x="5742933" y="5018029"/>
                      </a:cubicBezTo>
                      <a:cubicBezTo>
                        <a:pt x="5748083" y="5033109"/>
                        <a:pt x="5759911" y="5047927"/>
                        <a:pt x="5742689" y="5062961"/>
                      </a:cubicBezTo>
                      <a:cubicBezTo>
                        <a:pt x="5683323" y="5118550"/>
                        <a:pt x="5635875" y="5185017"/>
                        <a:pt x="5583009" y="5248224"/>
                      </a:cubicBezTo>
                      <a:cubicBezTo>
                        <a:pt x="5542273" y="5295902"/>
                        <a:pt x="5498451" y="5341156"/>
                        <a:pt x="5460799" y="5391261"/>
                      </a:cubicBezTo>
                      <a:cubicBezTo>
                        <a:pt x="5447829" y="5409137"/>
                        <a:pt x="5431865" y="5420647"/>
                        <a:pt x="5409075" y="5421775"/>
                      </a:cubicBezTo>
                      <a:cubicBezTo>
                        <a:pt x="5392211" y="5421048"/>
                        <a:pt x="5386249" y="5441427"/>
                        <a:pt x="5369719" y="5443466"/>
                      </a:cubicBezTo>
                      <a:cubicBezTo>
                        <a:pt x="5353231" y="5443535"/>
                        <a:pt x="5343311" y="5435358"/>
                        <a:pt x="5335011" y="5424946"/>
                      </a:cubicBezTo>
                      <a:lnTo>
                        <a:pt x="5313905" y="5397967"/>
                      </a:lnTo>
                      <a:lnTo>
                        <a:pt x="5304277" y="5406236"/>
                      </a:lnTo>
                      <a:cubicBezTo>
                        <a:pt x="5298801" y="5409072"/>
                        <a:pt x="5292857" y="5410914"/>
                        <a:pt x="5286911" y="5412756"/>
                      </a:cubicBezTo>
                      <a:lnTo>
                        <a:pt x="5276753" y="5417080"/>
                      </a:lnTo>
                      <a:lnTo>
                        <a:pt x="5210251" y="5474310"/>
                      </a:lnTo>
                      <a:cubicBezTo>
                        <a:pt x="5209669" y="5483364"/>
                        <a:pt x="5205977" y="5489983"/>
                        <a:pt x="5198761" y="5495343"/>
                      </a:cubicBezTo>
                      <a:cubicBezTo>
                        <a:pt x="5129025" y="5564370"/>
                        <a:pt x="5065845" y="5641031"/>
                        <a:pt x="4996111" y="5710058"/>
                      </a:cubicBezTo>
                      <a:cubicBezTo>
                        <a:pt x="4989649" y="5717011"/>
                        <a:pt x="4980837" y="5723125"/>
                        <a:pt x="4971687" y="5726471"/>
                      </a:cubicBezTo>
                      <a:cubicBezTo>
                        <a:pt x="4906409" y="5808999"/>
                        <a:pt x="4816349" y="5868120"/>
                        <a:pt x="4751493" y="5949473"/>
                      </a:cubicBezTo>
                      <a:cubicBezTo>
                        <a:pt x="4706671" y="5978448"/>
                        <a:pt x="4660673" y="6007001"/>
                        <a:pt x="4615853" y="6035975"/>
                      </a:cubicBezTo>
                      <a:cubicBezTo>
                        <a:pt x="4616109" y="6042681"/>
                        <a:pt x="4611663" y="6047708"/>
                        <a:pt x="4606459" y="6051142"/>
                      </a:cubicBezTo>
                      <a:cubicBezTo>
                        <a:pt x="4515559" y="6112609"/>
                        <a:pt x="4439281" y="6192529"/>
                        <a:pt x="4346111" y="6249217"/>
                      </a:cubicBezTo>
                      <a:cubicBezTo>
                        <a:pt x="4336123" y="6254910"/>
                        <a:pt x="4325923" y="6261191"/>
                        <a:pt x="4315105" y="6266421"/>
                      </a:cubicBezTo>
                      <a:lnTo>
                        <a:pt x="4282217" y="6276760"/>
                      </a:lnTo>
                      <a:lnTo>
                        <a:pt x="4284283" y="6278536"/>
                      </a:lnTo>
                      <a:lnTo>
                        <a:pt x="4282359" y="6283922"/>
                      </a:lnTo>
                      <a:lnTo>
                        <a:pt x="4297351" y="6302988"/>
                      </a:lnTo>
                      <a:cubicBezTo>
                        <a:pt x="4308103" y="6320377"/>
                        <a:pt x="4299385" y="6327317"/>
                        <a:pt x="4267323" y="6347255"/>
                      </a:cubicBezTo>
                      <a:cubicBezTo>
                        <a:pt x="4224571" y="6373836"/>
                        <a:pt x="4184943" y="6402842"/>
                        <a:pt x="4146081" y="6433429"/>
                      </a:cubicBezTo>
                      <a:cubicBezTo>
                        <a:pt x="4128833" y="6448194"/>
                        <a:pt x="4111839" y="6447356"/>
                        <a:pt x="4098159" y="6437238"/>
                      </a:cubicBezTo>
                      <a:cubicBezTo>
                        <a:pt x="4078229" y="6422271"/>
                        <a:pt x="4062731" y="6402349"/>
                        <a:pt x="4038369" y="6392340"/>
                      </a:cubicBezTo>
                      <a:cubicBezTo>
                        <a:pt x="4035421" y="6391286"/>
                        <a:pt x="4034375" y="6388624"/>
                        <a:pt x="4034231" y="6385303"/>
                      </a:cubicBezTo>
                      <a:lnTo>
                        <a:pt x="4034883" y="6379644"/>
                      </a:lnTo>
                      <a:lnTo>
                        <a:pt x="4011091" y="6389915"/>
                      </a:lnTo>
                      <a:cubicBezTo>
                        <a:pt x="4006729" y="6390985"/>
                        <a:pt x="4002785" y="6390891"/>
                        <a:pt x="3999329" y="6385714"/>
                      </a:cubicBezTo>
                      <a:cubicBezTo>
                        <a:pt x="3983155" y="6364165"/>
                        <a:pt x="3977295" y="6339731"/>
                        <a:pt x="3983685" y="6314414"/>
                      </a:cubicBezTo>
                      <a:cubicBezTo>
                        <a:pt x="3985841" y="6304671"/>
                        <a:pt x="3982457" y="6295577"/>
                        <a:pt x="3981843" y="6286158"/>
                      </a:cubicBezTo>
                      <a:cubicBezTo>
                        <a:pt x="3979709" y="6273568"/>
                        <a:pt x="3979149" y="6261211"/>
                        <a:pt x="3981393" y="6249364"/>
                      </a:cubicBezTo>
                      <a:cubicBezTo>
                        <a:pt x="3983635" y="6237516"/>
                        <a:pt x="3988679" y="6226176"/>
                        <a:pt x="3997755" y="6215618"/>
                      </a:cubicBezTo>
                      <a:cubicBezTo>
                        <a:pt x="4019091" y="6193012"/>
                        <a:pt x="4035307" y="6169891"/>
                        <a:pt x="4032019" y="6134547"/>
                      </a:cubicBezTo>
                      <a:cubicBezTo>
                        <a:pt x="4028927" y="6109787"/>
                        <a:pt x="4047943" y="6127093"/>
                        <a:pt x="4057007" y="6127702"/>
                      </a:cubicBezTo>
                      <a:lnTo>
                        <a:pt x="4061935" y="6130941"/>
                      </a:lnTo>
                      <a:lnTo>
                        <a:pt x="4056927" y="6123431"/>
                      </a:lnTo>
                      <a:cubicBezTo>
                        <a:pt x="4039739" y="6095461"/>
                        <a:pt x="4036027" y="6069659"/>
                        <a:pt x="4041365" y="6045436"/>
                      </a:cubicBezTo>
                      <a:cubicBezTo>
                        <a:pt x="4046701" y="6021213"/>
                        <a:pt x="4061089" y="5998568"/>
                        <a:pt x="4080093" y="5976911"/>
                      </a:cubicBezTo>
                      <a:cubicBezTo>
                        <a:pt x="4125915" y="5937710"/>
                        <a:pt x="4179073" y="5944790"/>
                        <a:pt x="4232567" y="5954636"/>
                      </a:cubicBezTo>
                      <a:cubicBezTo>
                        <a:pt x="4269519" y="5962543"/>
                        <a:pt x="4302349" y="5959716"/>
                        <a:pt x="4332897" y="5933583"/>
                      </a:cubicBezTo>
                      <a:cubicBezTo>
                        <a:pt x="4361431" y="5909375"/>
                        <a:pt x="4399965" y="5898002"/>
                        <a:pt x="4422703" y="5867756"/>
                      </a:cubicBezTo>
                      <a:cubicBezTo>
                        <a:pt x="4425555" y="5863482"/>
                        <a:pt x="4433529" y="5859714"/>
                        <a:pt x="4437057" y="5860975"/>
                      </a:cubicBezTo>
                      <a:cubicBezTo>
                        <a:pt x="4504069" y="5866388"/>
                        <a:pt x="4529469" y="5802694"/>
                        <a:pt x="4575047" y="5775314"/>
                      </a:cubicBezTo>
                      <a:cubicBezTo>
                        <a:pt x="4589717" y="5734247"/>
                        <a:pt x="4631605" y="5713487"/>
                        <a:pt x="4647449" y="5672840"/>
                      </a:cubicBezTo>
                      <a:cubicBezTo>
                        <a:pt x="4657005" y="5649793"/>
                        <a:pt x="4678323" y="5630947"/>
                        <a:pt x="4693339" y="5611173"/>
                      </a:cubicBezTo>
                      <a:cubicBezTo>
                        <a:pt x="4709615" y="5587879"/>
                        <a:pt x="4731013" y="5565093"/>
                        <a:pt x="4766113" y="5567046"/>
                      </a:cubicBezTo>
                      <a:cubicBezTo>
                        <a:pt x="4787023" y="5567899"/>
                        <a:pt x="4799013" y="5541752"/>
                        <a:pt x="4820761" y="5540259"/>
                      </a:cubicBezTo>
                      <a:lnTo>
                        <a:pt x="4827519" y="5536281"/>
                      </a:lnTo>
                      <a:lnTo>
                        <a:pt x="4827413" y="5518517"/>
                      </a:lnTo>
                      <a:cubicBezTo>
                        <a:pt x="4830575" y="5500995"/>
                        <a:pt x="4841613" y="5485357"/>
                        <a:pt x="4843185" y="5467082"/>
                      </a:cubicBezTo>
                      <a:cubicBezTo>
                        <a:pt x="4845197" y="5409638"/>
                        <a:pt x="4830209" y="5355376"/>
                        <a:pt x="4809695" y="5301783"/>
                      </a:cubicBezTo>
                      <a:cubicBezTo>
                        <a:pt x="4795881" y="5266446"/>
                        <a:pt x="4787759" y="5241073"/>
                        <a:pt x="4744469" y="5240151"/>
                      </a:cubicBezTo>
                      <a:cubicBezTo>
                        <a:pt x="4729143" y="5238643"/>
                        <a:pt x="4725961" y="5221644"/>
                        <a:pt x="4732159" y="5207994"/>
                      </a:cubicBezTo>
                      <a:cubicBezTo>
                        <a:pt x="4736681" y="5199035"/>
                        <a:pt x="4734923" y="5189154"/>
                        <a:pt x="4735929" y="5178938"/>
                      </a:cubicBezTo>
                      <a:cubicBezTo>
                        <a:pt x="4735343" y="5169476"/>
                        <a:pt x="4728813" y="5161856"/>
                        <a:pt x="4720187" y="5160097"/>
                      </a:cubicBezTo>
                      <a:cubicBezTo>
                        <a:pt x="4710389" y="5157919"/>
                        <a:pt x="4707457" y="5166125"/>
                        <a:pt x="4704527" y="5174331"/>
                      </a:cubicBezTo>
                      <a:cubicBezTo>
                        <a:pt x="4696487" y="5200541"/>
                        <a:pt x="4683257" y="5193171"/>
                        <a:pt x="4676139" y="5176088"/>
                      </a:cubicBezTo>
                      <a:cubicBezTo>
                        <a:pt x="4669861" y="5156661"/>
                        <a:pt x="4654203" y="5152390"/>
                        <a:pt x="4638961" y="5146947"/>
                      </a:cubicBezTo>
                      <a:cubicBezTo>
                        <a:pt x="4628411" y="5143178"/>
                        <a:pt x="4621127" y="5133967"/>
                        <a:pt x="4620959" y="5123332"/>
                      </a:cubicBezTo>
                      <a:cubicBezTo>
                        <a:pt x="4618867" y="5110687"/>
                        <a:pt x="4629583" y="5106584"/>
                        <a:pt x="4639131" y="5102063"/>
                      </a:cubicBezTo>
                      <a:cubicBezTo>
                        <a:pt x="4647085" y="5098295"/>
                        <a:pt x="4656633" y="5093774"/>
                        <a:pt x="4665759" y="5090425"/>
                      </a:cubicBezTo>
                      <a:cubicBezTo>
                        <a:pt x="4681669" y="5082889"/>
                        <a:pt x="4702019" y="5051824"/>
                        <a:pt x="4708131" y="5097629"/>
                      </a:cubicBezTo>
                      <a:cubicBezTo>
                        <a:pt x="4710307" y="5106337"/>
                        <a:pt x="4722115" y="5106588"/>
                        <a:pt x="4730825" y="5104412"/>
                      </a:cubicBezTo>
                      <a:cubicBezTo>
                        <a:pt x="4751843" y="5097380"/>
                        <a:pt x="4755861" y="5112033"/>
                        <a:pt x="4755191" y="5125012"/>
                      </a:cubicBezTo>
                      <a:cubicBezTo>
                        <a:pt x="4755273" y="5139583"/>
                        <a:pt x="4745307" y="5163782"/>
                        <a:pt x="4766493" y="5167384"/>
                      </a:cubicBezTo>
                      <a:cubicBezTo>
                        <a:pt x="4788851" y="5171404"/>
                        <a:pt x="4815311" y="5167637"/>
                        <a:pt x="4833065" y="5147541"/>
                      </a:cubicBezTo>
                      <a:cubicBezTo>
                        <a:pt x="4854503" y="5120830"/>
                        <a:pt x="4849395" y="5083316"/>
                        <a:pt x="4819083" y="5064556"/>
                      </a:cubicBezTo>
                      <a:cubicBezTo>
                        <a:pt x="4814815" y="5061710"/>
                        <a:pt x="4809705" y="5061207"/>
                        <a:pt x="4804263" y="5057942"/>
                      </a:cubicBezTo>
                      <a:cubicBezTo>
                        <a:pt x="4794883" y="5054591"/>
                        <a:pt x="4787097" y="5050488"/>
                        <a:pt x="4789693" y="5039518"/>
                      </a:cubicBezTo>
                      <a:cubicBezTo>
                        <a:pt x="4793127" y="5026204"/>
                        <a:pt x="4803259" y="5031145"/>
                        <a:pt x="4810711" y="5032485"/>
                      </a:cubicBezTo>
                      <a:cubicBezTo>
                        <a:pt x="4824027" y="5035919"/>
                        <a:pt x="4829719" y="5027377"/>
                        <a:pt x="4829553" y="5016744"/>
                      </a:cubicBezTo>
                      <a:cubicBezTo>
                        <a:pt x="4828967" y="5007281"/>
                        <a:pt x="4826875" y="4994637"/>
                        <a:pt x="4811803" y="4999828"/>
                      </a:cubicBezTo>
                      <a:cubicBezTo>
                        <a:pt x="4787183" y="5009541"/>
                        <a:pt x="4769597" y="5003259"/>
                        <a:pt x="4757123" y="4978975"/>
                      </a:cubicBezTo>
                      <a:cubicBezTo>
                        <a:pt x="4744313" y="4951928"/>
                        <a:pt x="4765747" y="4943722"/>
                        <a:pt x="4785595" y="4936270"/>
                      </a:cubicBezTo>
                      <a:cubicBezTo>
                        <a:pt x="4775629" y="4923458"/>
                        <a:pt x="4766419" y="4930742"/>
                        <a:pt x="4758967" y="4929403"/>
                      </a:cubicBezTo>
                      <a:cubicBezTo>
                        <a:pt x="4743307" y="4925131"/>
                        <a:pt x="4736441" y="4914748"/>
                        <a:pt x="4735187" y="4899759"/>
                      </a:cubicBezTo>
                      <a:cubicBezTo>
                        <a:pt x="4734685" y="4886360"/>
                        <a:pt x="4743477" y="4880248"/>
                        <a:pt x="4754949" y="4877736"/>
                      </a:cubicBezTo>
                      <a:cubicBezTo>
                        <a:pt x="4759723" y="4875476"/>
                        <a:pt x="4765247" y="4874806"/>
                        <a:pt x="4771195" y="4872964"/>
                      </a:cubicBezTo>
                      <a:cubicBezTo>
                        <a:pt x="4787439" y="4868192"/>
                        <a:pt x="4801423" y="4858646"/>
                        <a:pt x="4801425" y="4840141"/>
                      </a:cubicBezTo>
                      <a:cubicBezTo>
                        <a:pt x="4801425" y="4821635"/>
                        <a:pt x="4788195" y="4814265"/>
                        <a:pt x="4772955" y="4808821"/>
                      </a:cubicBezTo>
                      <a:cubicBezTo>
                        <a:pt x="4757297" y="4804551"/>
                        <a:pt x="4739293" y="4799442"/>
                        <a:pt x="4742141" y="4776666"/>
                      </a:cubicBezTo>
                      <a:cubicBezTo>
                        <a:pt x="4744571" y="4755062"/>
                        <a:pt x="4770529" y="4756402"/>
                        <a:pt x="4775219" y="4739572"/>
                      </a:cubicBezTo>
                      <a:cubicBezTo>
                        <a:pt x="4781585" y="4718052"/>
                        <a:pt x="4792721" y="4712777"/>
                        <a:pt x="4815497" y="4715624"/>
                      </a:cubicBezTo>
                      <a:cubicBezTo>
                        <a:pt x="4844889" y="4722157"/>
                        <a:pt x="4857701" y="4693687"/>
                        <a:pt x="4878051" y="4681127"/>
                      </a:cubicBezTo>
                      <a:cubicBezTo>
                        <a:pt x="4886843" y="4675014"/>
                        <a:pt x="4874953" y="4660193"/>
                        <a:pt x="4870431" y="4650647"/>
                      </a:cubicBezTo>
                      <a:cubicBezTo>
                        <a:pt x="4849751" y="4604925"/>
                        <a:pt x="4850171" y="4603753"/>
                        <a:pt x="4888605" y="4573861"/>
                      </a:cubicBezTo>
                      <a:cubicBezTo>
                        <a:pt x="4906191" y="4561636"/>
                        <a:pt x="4920679" y="4546982"/>
                        <a:pt x="4918417" y="4523703"/>
                      </a:cubicBezTo>
                      <a:cubicBezTo>
                        <a:pt x="4918167" y="4517004"/>
                        <a:pt x="4921853" y="4510390"/>
                        <a:pt x="4925873" y="4506537"/>
                      </a:cubicBezTo>
                      <a:cubicBezTo>
                        <a:pt x="4947645" y="4482590"/>
                        <a:pt x="4962717" y="4458893"/>
                        <a:pt x="4948903" y="4423555"/>
                      </a:cubicBezTo>
                      <a:cubicBezTo>
                        <a:pt x="4943377" y="4405719"/>
                        <a:pt x="4960877" y="4397429"/>
                        <a:pt x="4974025" y="4390229"/>
                      </a:cubicBezTo>
                      <a:cubicBezTo>
                        <a:pt x="4986753" y="4384200"/>
                        <a:pt x="4994039" y="4374905"/>
                        <a:pt x="4991193" y="4360671"/>
                      </a:cubicBezTo>
                      <a:cubicBezTo>
                        <a:pt x="4987927" y="4347607"/>
                        <a:pt x="4979053" y="4339150"/>
                        <a:pt x="4964481" y="4339232"/>
                      </a:cubicBezTo>
                      <a:cubicBezTo>
                        <a:pt x="4950749" y="4336971"/>
                        <a:pt x="4944215" y="4347856"/>
                        <a:pt x="4939609" y="4360751"/>
                      </a:cubicBezTo>
                      <a:cubicBezTo>
                        <a:pt x="4928389" y="4388469"/>
                        <a:pt x="4926461" y="4423470"/>
                        <a:pt x="4882415" y="4420957"/>
                      </a:cubicBezTo>
                      <a:cubicBezTo>
                        <a:pt x="4886687" y="4386791"/>
                        <a:pt x="4905447" y="4356479"/>
                        <a:pt x="4893641" y="4319216"/>
                      </a:cubicBezTo>
                      <a:cubicBezTo>
                        <a:pt x="4891967" y="4314653"/>
                        <a:pt x="4892453" y="4310283"/>
                        <a:pt x="4894431" y="4306362"/>
                      </a:cubicBezTo>
                      <a:cubicBezTo>
                        <a:pt x="4900365" y="4294603"/>
                        <a:pt x="4919727" y="4286895"/>
                        <a:pt x="4934423" y="4290162"/>
                      </a:cubicBezTo>
                      <a:cubicBezTo>
                        <a:pt x="4953597" y="4295689"/>
                        <a:pt x="4974029" y="4297699"/>
                        <a:pt x="4991615" y="4303980"/>
                      </a:cubicBezTo>
                      <a:cubicBezTo>
                        <a:pt x="5010707" y="4313443"/>
                        <a:pt x="5032309" y="4315873"/>
                        <a:pt x="5031723" y="4343422"/>
                      </a:cubicBezTo>
                      <a:cubicBezTo>
                        <a:pt x="5032977" y="4358411"/>
                        <a:pt x="5046711" y="4360673"/>
                        <a:pt x="5060109" y="4360171"/>
                      </a:cubicBezTo>
                      <a:cubicBezTo>
                        <a:pt x="5080205" y="4359418"/>
                        <a:pt x="5099381" y="4364946"/>
                        <a:pt x="5119395" y="4368128"/>
                      </a:cubicBezTo>
                      <a:cubicBezTo>
                        <a:pt x="5153895" y="4375164"/>
                        <a:pt x="5189315" y="4375919"/>
                        <a:pt x="5215525" y="4402465"/>
                      </a:cubicBezTo>
                      <a:cubicBezTo>
                        <a:pt x="5253123" y="4374916"/>
                        <a:pt x="5280421" y="4405818"/>
                        <a:pt x="5311653" y="4418295"/>
                      </a:cubicBezTo>
                      <a:cubicBezTo>
                        <a:pt x="5329237" y="4424576"/>
                        <a:pt x="5341045" y="4424828"/>
                        <a:pt x="5339369" y="4448023"/>
                      </a:cubicBezTo>
                      <a:cubicBezTo>
                        <a:pt x="5339453" y="4462593"/>
                        <a:pt x="5349501" y="4471470"/>
                        <a:pt x="5367003" y="4463180"/>
                      </a:cubicBezTo>
                      <a:cubicBezTo>
                        <a:pt x="5389277" y="4452631"/>
                        <a:pt x="5413059" y="4445264"/>
                        <a:pt x="5436925" y="4433960"/>
                      </a:cubicBezTo>
                      <a:cubicBezTo>
                        <a:pt x="5449233" y="4429103"/>
                        <a:pt x="5461877" y="4427010"/>
                        <a:pt x="5477619" y="4427346"/>
                      </a:cubicBezTo>
                      <a:cubicBezTo>
                        <a:pt x="5503913" y="4431450"/>
                        <a:pt x="5523929" y="4416127"/>
                        <a:pt x="5542855" y="4396450"/>
                      </a:cubicBezTo>
                      <a:cubicBezTo>
                        <a:pt x="5556503" y="4384141"/>
                        <a:pt x="5569317" y="4374177"/>
                        <a:pt x="5589161" y="4385231"/>
                      </a:cubicBezTo>
                      <a:cubicBezTo>
                        <a:pt x="5602391" y="4392600"/>
                        <a:pt x="5613527" y="4387325"/>
                        <a:pt x="5620479" y="4375268"/>
                      </a:cubicBezTo>
                      <a:cubicBezTo>
                        <a:pt x="5634883" y="4346044"/>
                        <a:pt x="5664359" y="4330135"/>
                        <a:pt x="5686467" y="4308951"/>
                      </a:cubicBezTo>
                      <a:cubicBezTo>
                        <a:pt x="5725405" y="4273951"/>
                        <a:pt x="5757729" y="4235266"/>
                        <a:pt x="5778833" y="4187284"/>
                      </a:cubicBezTo>
                      <a:cubicBezTo>
                        <a:pt x="5784613" y="4174808"/>
                        <a:pt x="5791143" y="4163923"/>
                        <a:pt x="5798849" y="4153456"/>
                      </a:cubicBezTo>
                      <a:cubicBezTo>
                        <a:pt x="5818695" y="4127498"/>
                        <a:pt x="5814091" y="4103382"/>
                        <a:pt x="5787713" y="4084707"/>
                      </a:cubicBezTo>
                      <a:cubicBezTo>
                        <a:pt x="5750453" y="4059501"/>
                        <a:pt x="5750453" y="4059501"/>
                        <a:pt x="5779177" y="4023495"/>
                      </a:cubicBezTo>
                      <a:cubicBezTo>
                        <a:pt x="5780433" y="4019979"/>
                        <a:pt x="5784451" y="4016126"/>
                        <a:pt x="5783363" y="4011773"/>
                      </a:cubicBezTo>
                      <a:cubicBezTo>
                        <a:pt x="5785793" y="3990168"/>
                        <a:pt x="5788221" y="3968564"/>
                        <a:pt x="5808151" y="3957176"/>
                      </a:cubicBezTo>
                      <a:cubicBezTo>
                        <a:pt x="5848429" y="3933229"/>
                        <a:pt x="5890969" y="3914055"/>
                        <a:pt x="5940123" y="3917072"/>
                      </a:cubicBezTo>
                      <a:close/>
                      <a:moveTo>
                        <a:pt x="4545041" y="3912595"/>
                      </a:moveTo>
                      <a:cubicBezTo>
                        <a:pt x="4548973" y="3911893"/>
                        <a:pt x="4553337" y="3912478"/>
                        <a:pt x="4558237" y="3914877"/>
                      </a:cubicBezTo>
                      <a:cubicBezTo>
                        <a:pt x="4577429" y="3925623"/>
                        <a:pt x="4582459" y="3949463"/>
                        <a:pt x="4577499" y="3967142"/>
                      </a:cubicBezTo>
                      <a:cubicBezTo>
                        <a:pt x="4575431" y="3974832"/>
                        <a:pt x="4569583" y="3977929"/>
                        <a:pt x="4562355" y="3977779"/>
                      </a:cubicBezTo>
                      <a:cubicBezTo>
                        <a:pt x="4555127" y="3977629"/>
                        <a:pt x="4546519" y="3974231"/>
                        <a:pt x="4538931" y="3968926"/>
                      </a:cubicBezTo>
                      <a:cubicBezTo>
                        <a:pt x="4528529" y="3963914"/>
                        <a:pt x="4506053" y="3962370"/>
                        <a:pt x="4518283" y="3939507"/>
                      </a:cubicBezTo>
                      <a:cubicBezTo>
                        <a:pt x="4525299" y="3928398"/>
                        <a:pt x="4533239" y="3914701"/>
                        <a:pt x="4545041" y="3912595"/>
                      </a:cubicBezTo>
                      <a:close/>
                      <a:moveTo>
                        <a:pt x="4728085" y="3604441"/>
                      </a:moveTo>
                      <a:cubicBezTo>
                        <a:pt x="4736231" y="3604540"/>
                        <a:pt x="4744099" y="3609996"/>
                        <a:pt x="4751775" y="3623319"/>
                      </a:cubicBezTo>
                      <a:cubicBezTo>
                        <a:pt x="4755901" y="3630084"/>
                        <a:pt x="4767929" y="3633056"/>
                        <a:pt x="4774377" y="3640651"/>
                      </a:cubicBezTo>
                      <a:cubicBezTo>
                        <a:pt x="4781569" y="3649832"/>
                        <a:pt x="4792661" y="3659085"/>
                        <a:pt x="4787955" y="3675922"/>
                      </a:cubicBezTo>
                      <a:cubicBezTo>
                        <a:pt x="4784377" y="3678611"/>
                        <a:pt x="4779961" y="3683647"/>
                        <a:pt x="4775223" y="3685923"/>
                      </a:cubicBezTo>
                      <a:cubicBezTo>
                        <a:pt x="4767799" y="3690215"/>
                        <a:pt x="4721147" y="3682728"/>
                        <a:pt x="4695251" y="3674841"/>
                      </a:cubicBezTo>
                      <a:cubicBezTo>
                        <a:pt x="4686619" y="3672213"/>
                        <a:pt x="4680293" y="3669540"/>
                        <a:pt x="4678495" y="3667244"/>
                      </a:cubicBezTo>
                      <a:cubicBezTo>
                        <a:pt x="4673207" y="3660064"/>
                        <a:pt x="4668975" y="3653593"/>
                        <a:pt x="4668923" y="3647787"/>
                      </a:cubicBezTo>
                      <a:cubicBezTo>
                        <a:pt x="4668867" y="3641982"/>
                        <a:pt x="4672995" y="3636843"/>
                        <a:pt x="4684423" y="3632328"/>
                      </a:cubicBezTo>
                      <a:cubicBezTo>
                        <a:pt x="4691161" y="3628121"/>
                        <a:pt x="4696739" y="3623500"/>
                        <a:pt x="4702735" y="3617706"/>
                      </a:cubicBezTo>
                      <a:cubicBezTo>
                        <a:pt x="4711519" y="3609601"/>
                        <a:pt x="4719941" y="3604343"/>
                        <a:pt x="4728085" y="3604441"/>
                      </a:cubicBezTo>
                      <a:close/>
                      <a:moveTo>
                        <a:pt x="2702783" y="3539237"/>
                      </a:moveTo>
                      <a:cubicBezTo>
                        <a:pt x="2707097" y="3538389"/>
                        <a:pt x="2711735" y="3538658"/>
                        <a:pt x="2716573" y="3540386"/>
                      </a:cubicBezTo>
                      <a:cubicBezTo>
                        <a:pt x="2743485" y="3551306"/>
                        <a:pt x="2721029" y="3574638"/>
                        <a:pt x="2725171" y="3591794"/>
                      </a:cubicBezTo>
                      <a:cubicBezTo>
                        <a:pt x="2713063" y="3600532"/>
                        <a:pt x="2716587" y="3626612"/>
                        <a:pt x="2694955" y="3618886"/>
                      </a:cubicBezTo>
                      <a:cubicBezTo>
                        <a:pt x="2671459" y="3609187"/>
                        <a:pt x="2668973" y="3587397"/>
                        <a:pt x="2676007" y="3567702"/>
                      </a:cubicBezTo>
                      <a:cubicBezTo>
                        <a:pt x="2679809" y="3554363"/>
                        <a:pt x="2689839" y="3541778"/>
                        <a:pt x="2702783" y="3539237"/>
                      </a:cubicBezTo>
                      <a:close/>
                      <a:moveTo>
                        <a:pt x="4011815" y="3532720"/>
                      </a:moveTo>
                      <a:cubicBezTo>
                        <a:pt x="4023981" y="3542478"/>
                        <a:pt x="4037433" y="3548637"/>
                        <a:pt x="4053457" y="3547594"/>
                      </a:cubicBezTo>
                      <a:cubicBezTo>
                        <a:pt x="4078005" y="3548245"/>
                        <a:pt x="4083015" y="3574390"/>
                        <a:pt x="4093039" y="3590147"/>
                      </a:cubicBezTo>
                      <a:cubicBezTo>
                        <a:pt x="4098265" y="3597427"/>
                        <a:pt x="4090979" y="3617826"/>
                        <a:pt x="4077867" y="3625321"/>
                      </a:cubicBezTo>
                      <a:cubicBezTo>
                        <a:pt x="4073797" y="3627588"/>
                        <a:pt x="4070883" y="3627985"/>
                        <a:pt x="4068689" y="3627222"/>
                      </a:cubicBezTo>
                      <a:cubicBezTo>
                        <a:pt x="4062107" y="3624935"/>
                        <a:pt x="4062005" y="3612214"/>
                        <a:pt x="4056575" y="3608244"/>
                      </a:cubicBezTo>
                      <a:cubicBezTo>
                        <a:pt x="4050493" y="3603365"/>
                        <a:pt x="4045267" y="3596086"/>
                        <a:pt x="4039911" y="3592821"/>
                      </a:cubicBezTo>
                      <a:cubicBezTo>
                        <a:pt x="4014163" y="3580917"/>
                        <a:pt x="4007011" y="3560772"/>
                        <a:pt x="4011815" y="3532720"/>
                      </a:cubicBezTo>
                      <a:close/>
                      <a:moveTo>
                        <a:pt x="1471589" y="3521713"/>
                      </a:moveTo>
                      <a:cubicBezTo>
                        <a:pt x="1472767" y="3522133"/>
                        <a:pt x="1473511" y="3523760"/>
                        <a:pt x="1473511" y="3523760"/>
                      </a:cubicBezTo>
                      <a:cubicBezTo>
                        <a:pt x="1478725" y="3535153"/>
                        <a:pt x="1491111" y="3545023"/>
                        <a:pt x="1483585" y="3558671"/>
                      </a:cubicBezTo>
                      <a:cubicBezTo>
                        <a:pt x="1481547" y="3560666"/>
                        <a:pt x="1475547" y="3562608"/>
                        <a:pt x="1474803" y="3560981"/>
                      </a:cubicBezTo>
                      <a:cubicBezTo>
                        <a:pt x="1461671" y="3549482"/>
                        <a:pt x="1466845" y="3534994"/>
                        <a:pt x="1471589" y="3521713"/>
                      </a:cubicBezTo>
                      <a:close/>
                      <a:moveTo>
                        <a:pt x="2551393" y="3393842"/>
                      </a:moveTo>
                      <a:cubicBezTo>
                        <a:pt x="2554365" y="3400039"/>
                        <a:pt x="2559303" y="3404369"/>
                        <a:pt x="2560381" y="3408606"/>
                      </a:cubicBezTo>
                      <a:cubicBezTo>
                        <a:pt x="2561589" y="3427008"/>
                        <a:pt x="2572207" y="3437219"/>
                        <a:pt x="2588305" y="3442969"/>
                      </a:cubicBezTo>
                      <a:cubicBezTo>
                        <a:pt x="2595205" y="3445434"/>
                        <a:pt x="2597773" y="3452769"/>
                        <a:pt x="2594183" y="3459189"/>
                      </a:cubicBezTo>
                      <a:cubicBezTo>
                        <a:pt x="2589849" y="3464060"/>
                        <a:pt x="2583217" y="3468109"/>
                        <a:pt x="2580579" y="3464600"/>
                      </a:cubicBezTo>
                      <a:cubicBezTo>
                        <a:pt x="2563469" y="3450786"/>
                        <a:pt x="2541817" y="3453321"/>
                        <a:pt x="2524637" y="3443334"/>
                      </a:cubicBezTo>
                      <a:cubicBezTo>
                        <a:pt x="2512799" y="3436538"/>
                        <a:pt x="2492169" y="3425318"/>
                        <a:pt x="2501719" y="3409474"/>
                      </a:cubicBezTo>
                      <a:cubicBezTo>
                        <a:pt x="2510525" y="3392081"/>
                        <a:pt x="2535013" y="3403395"/>
                        <a:pt x="2551393" y="3393842"/>
                      </a:cubicBezTo>
                      <a:close/>
                      <a:moveTo>
                        <a:pt x="5595981" y="3359318"/>
                      </a:moveTo>
                      <a:cubicBezTo>
                        <a:pt x="5613027" y="3361322"/>
                        <a:pt x="5606649" y="3386275"/>
                        <a:pt x="5603031" y="3399960"/>
                      </a:cubicBezTo>
                      <a:cubicBezTo>
                        <a:pt x="5595531" y="3424510"/>
                        <a:pt x="5573985" y="3420900"/>
                        <a:pt x="5556249" y="3417287"/>
                      </a:cubicBezTo>
                      <a:cubicBezTo>
                        <a:pt x="5541455" y="3416088"/>
                        <a:pt x="5552257" y="3403608"/>
                        <a:pt x="5552593" y="3395558"/>
                      </a:cubicBezTo>
                      <a:cubicBezTo>
                        <a:pt x="5563301" y="3376237"/>
                        <a:pt x="5577815" y="3356914"/>
                        <a:pt x="5595981" y="3359318"/>
                      </a:cubicBezTo>
                      <a:close/>
                      <a:moveTo>
                        <a:pt x="3676405" y="3273108"/>
                      </a:moveTo>
                      <a:cubicBezTo>
                        <a:pt x="3681385" y="3272699"/>
                        <a:pt x="3687109" y="3274407"/>
                        <a:pt x="3692433" y="3276308"/>
                      </a:cubicBezTo>
                      <a:cubicBezTo>
                        <a:pt x="3700713" y="3279266"/>
                        <a:pt x="3708991" y="3282223"/>
                        <a:pt x="3703971" y="3292548"/>
                      </a:cubicBezTo>
                      <a:cubicBezTo>
                        <a:pt x="3697243" y="3307650"/>
                        <a:pt x="3683049" y="3302580"/>
                        <a:pt x="3671549" y="3301167"/>
                      </a:cubicBezTo>
                      <a:cubicBezTo>
                        <a:pt x="3662843" y="3299404"/>
                        <a:pt x="3660671" y="3290548"/>
                        <a:pt x="3664841" y="3282611"/>
                      </a:cubicBezTo>
                      <a:cubicBezTo>
                        <a:pt x="3667187" y="3276043"/>
                        <a:pt x="3671423" y="3273517"/>
                        <a:pt x="3676405" y="3273108"/>
                      </a:cubicBezTo>
                      <a:close/>
                      <a:moveTo>
                        <a:pt x="3139203" y="3255468"/>
                      </a:moveTo>
                      <a:cubicBezTo>
                        <a:pt x="3145707" y="3255814"/>
                        <a:pt x="3151567" y="3258896"/>
                        <a:pt x="3155945" y="3267051"/>
                      </a:cubicBezTo>
                      <a:cubicBezTo>
                        <a:pt x="3164701" y="3283362"/>
                        <a:pt x="3156163" y="3296132"/>
                        <a:pt x="3143759" y="3304884"/>
                      </a:cubicBezTo>
                      <a:cubicBezTo>
                        <a:pt x="3119779" y="3320048"/>
                        <a:pt x="3127021" y="3333181"/>
                        <a:pt x="3142491" y="3349254"/>
                      </a:cubicBezTo>
                      <a:cubicBezTo>
                        <a:pt x="3161489" y="3366587"/>
                        <a:pt x="3175291" y="3387335"/>
                        <a:pt x="3201157" y="3396574"/>
                      </a:cubicBezTo>
                      <a:cubicBezTo>
                        <a:pt x="3235595" y="3411511"/>
                        <a:pt x="3243889" y="3451387"/>
                        <a:pt x="3271877" y="3473248"/>
                      </a:cubicBezTo>
                      <a:cubicBezTo>
                        <a:pt x="3277337" y="3476518"/>
                        <a:pt x="3271721" y="3481103"/>
                        <a:pt x="3267283" y="3486109"/>
                      </a:cubicBezTo>
                      <a:cubicBezTo>
                        <a:pt x="3231919" y="3518300"/>
                        <a:pt x="3232447" y="3531671"/>
                        <a:pt x="3270519" y="3562409"/>
                      </a:cubicBezTo>
                      <a:cubicBezTo>
                        <a:pt x="3290353" y="3577403"/>
                        <a:pt x="3307341" y="3596654"/>
                        <a:pt x="3325163" y="3613567"/>
                      </a:cubicBezTo>
                      <a:cubicBezTo>
                        <a:pt x="3358193" y="3639866"/>
                        <a:pt x="3353941" y="3655484"/>
                        <a:pt x="3318733" y="3679821"/>
                      </a:cubicBezTo>
                      <a:cubicBezTo>
                        <a:pt x="3311941" y="3683986"/>
                        <a:pt x="3307503" y="3688992"/>
                        <a:pt x="3298019" y="3689560"/>
                      </a:cubicBezTo>
                      <a:cubicBezTo>
                        <a:pt x="3209145" y="3693410"/>
                        <a:pt x="3160001" y="3764182"/>
                        <a:pt x="3093191" y="3810188"/>
                      </a:cubicBezTo>
                      <a:cubicBezTo>
                        <a:pt x="3061587" y="3831857"/>
                        <a:pt x="3030741" y="3855115"/>
                        <a:pt x="2999897" y="3878374"/>
                      </a:cubicBezTo>
                      <a:cubicBezTo>
                        <a:pt x="2982295" y="3890541"/>
                        <a:pt x="2959955" y="3882562"/>
                        <a:pt x="2951537" y="3869010"/>
                      </a:cubicBezTo>
                      <a:cubicBezTo>
                        <a:pt x="2936979" y="3846671"/>
                        <a:pt x="2921881" y="3851825"/>
                        <a:pt x="2902839" y="3856887"/>
                      </a:cubicBezTo>
                      <a:cubicBezTo>
                        <a:pt x="2898267" y="3858551"/>
                        <a:pt x="2893383" y="3861091"/>
                        <a:pt x="2888735" y="3861574"/>
                      </a:cubicBezTo>
                      <a:cubicBezTo>
                        <a:pt x="2884089" y="3862056"/>
                        <a:pt x="2879679" y="3860481"/>
                        <a:pt x="2876059" y="3853914"/>
                      </a:cubicBezTo>
                      <a:cubicBezTo>
                        <a:pt x="2871511" y="3844380"/>
                        <a:pt x="2880311" y="3838296"/>
                        <a:pt x="2884411" y="3830531"/>
                      </a:cubicBezTo>
                      <a:cubicBezTo>
                        <a:pt x="2898719" y="3805321"/>
                        <a:pt x="2918751" y="3790065"/>
                        <a:pt x="2949553" y="3789203"/>
                      </a:cubicBezTo>
                      <a:cubicBezTo>
                        <a:pt x="2969693" y="3788487"/>
                        <a:pt x="2986045" y="3779825"/>
                        <a:pt x="2983399" y="3753832"/>
                      </a:cubicBezTo>
                      <a:cubicBezTo>
                        <a:pt x="2981619" y="3743969"/>
                        <a:pt x="2987649" y="3738213"/>
                        <a:pt x="2994101" y="3731290"/>
                      </a:cubicBezTo>
                      <a:cubicBezTo>
                        <a:pt x="3001805" y="3720858"/>
                        <a:pt x="3004045" y="3707158"/>
                        <a:pt x="2995475" y="3701460"/>
                      </a:cubicBezTo>
                      <a:cubicBezTo>
                        <a:pt x="2976061" y="3685297"/>
                        <a:pt x="2975193" y="3669167"/>
                        <a:pt x="2984303" y="3647373"/>
                      </a:cubicBezTo>
                      <a:cubicBezTo>
                        <a:pt x="2988061" y="3636851"/>
                        <a:pt x="2989623" y="3617635"/>
                        <a:pt x="2975513" y="3612595"/>
                      </a:cubicBezTo>
                      <a:cubicBezTo>
                        <a:pt x="2962997" y="3606806"/>
                        <a:pt x="2954875" y="3618407"/>
                        <a:pt x="2947175" y="3628838"/>
                      </a:cubicBezTo>
                      <a:cubicBezTo>
                        <a:pt x="2929833" y="3647693"/>
                        <a:pt x="2899297" y="3655241"/>
                        <a:pt x="2901109" y="3683572"/>
                      </a:cubicBezTo>
                      <a:cubicBezTo>
                        <a:pt x="2894087" y="3699521"/>
                        <a:pt x="2885207" y="3709532"/>
                        <a:pt x="2886493" y="3724492"/>
                      </a:cubicBezTo>
                      <a:cubicBezTo>
                        <a:pt x="2888953" y="3739873"/>
                        <a:pt x="2880987" y="3743618"/>
                        <a:pt x="2867977" y="3742926"/>
                      </a:cubicBezTo>
                      <a:cubicBezTo>
                        <a:pt x="2851437" y="3740974"/>
                        <a:pt x="2856373" y="3730872"/>
                        <a:pt x="2858537" y="3721099"/>
                      </a:cubicBezTo>
                      <a:cubicBezTo>
                        <a:pt x="2865451" y="3690611"/>
                        <a:pt x="2873121" y="3661711"/>
                        <a:pt x="2877265" y="3631553"/>
                      </a:cubicBezTo>
                      <a:cubicBezTo>
                        <a:pt x="2881067" y="3598634"/>
                        <a:pt x="2867871" y="3587330"/>
                        <a:pt x="2836995" y="3592120"/>
                      </a:cubicBezTo>
                      <a:cubicBezTo>
                        <a:pt x="2832633" y="3593198"/>
                        <a:pt x="2828687" y="3593108"/>
                        <a:pt x="2823149" y="3593766"/>
                      </a:cubicBezTo>
                      <a:cubicBezTo>
                        <a:pt x="2827941" y="3550655"/>
                        <a:pt x="2756627" y="3564732"/>
                        <a:pt x="2766277" y="3515447"/>
                      </a:cubicBezTo>
                      <a:cubicBezTo>
                        <a:pt x="2768935" y="3500577"/>
                        <a:pt x="2748453" y="3498534"/>
                        <a:pt x="2738399" y="3508126"/>
                      </a:cubicBezTo>
                      <a:cubicBezTo>
                        <a:pt x="2711157" y="3528716"/>
                        <a:pt x="2694511" y="3512224"/>
                        <a:pt x="2676689" y="3495312"/>
                      </a:cubicBezTo>
                      <a:cubicBezTo>
                        <a:pt x="2672821" y="3491293"/>
                        <a:pt x="2668955" y="3487275"/>
                        <a:pt x="2664669" y="3484427"/>
                      </a:cubicBezTo>
                      <a:cubicBezTo>
                        <a:pt x="2646729" y="3473404"/>
                        <a:pt x="2637609" y="3465533"/>
                        <a:pt x="2637471" y="3457573"/>
                      </a:cubicBezTo>
                      <a:cubicBezTo>
                        <a:pt x="2637329" y="3449613"/>
                        <a:pt x="2646171" y="3441566"/>
                        <a:pt x="2664153" y="3430192"/>
                      </a:cubicBezTo>
                      <a:cubicBezTo>
                        <a:pt x="2687373" y="3413438"/>
                        <a:pt x="2712295" y="3410475"/>
                        <a:pt x="2739567" y="3408352"/>
                      </a:cubicBezTo>
                      <a:cubicBezTo>
                        <a:pt x="2756941" y="3407966"/>
                        <a:pt x="2764181" y="3421098"/>
                        <a:pt x="2769829" y="3434981"/>
                      </a:cubicBezTo>
                      <a:cubicBezTo>
                        <a:pt x="2771687" y="3440918"/>
                        <a:pt x="2775399" y="3452790"/>
                        <a:pt x="2777409" y="3450872"/>
                      </a:cubicBezTo>
                      <a:cubicBezTo>
                        <a:pt x="2797519" y="3431689"/>
                        <a:pt x="2824143" y="3442516"/>
                        <a:pt x="2846791" y="3434787"/>
                      </a:cubicBezTo>
                      <a:cubicBezTo>
                        <a:pt x="2854339" y="3432210"/>
                        <a:pt x="2863297" y="3418270"/>
                        <a:pt x="2850023" y="3410893"/>
                      </a:cubicBezTo>
                      <a:cubicBezTo>
                        <a:pt x="2821883" y="3396886"/>
                        <a:pt x="2821245" y="3368975"/>
                        <a:pt x="2831873" y="3350360"/>
                      </a:cubicBezTo>
                      <a:cubicBezTo>
                        <a:pt x="2846939" y="3326738"/>
                        <a:pt x="2876299" y="3318769"/>
                        <a:pt x="2902165" y="3328008"/>
                      </a:cubicBezTo>
                      <a:cubicBezTo>
                        <a:pt x="2923329" y="3335568"/>
                        <a:pt x="2928791" y="3338837"/>
                        <a:pt x="2939153" y="3313535"/>
                      </a:cubicBezTo>
                      <a:cubicBezTo>
                        <a:pt x="2948265" y="3291742"/>
                        <a:pt x="2970723" y="3273399"/>
                        <a:pt x="3007403" y="3274635"/>
                      </a:cubicBezTo>
                      <a:cubicBezTo>
                        <a:pt x="3043325" y="3274283"/>
                        <a:pt x="3082015" y="3273602"/>
                        <a:pt x="3118585" y="3260298"/>
                      </a:cubicBezTo>
                      <a:cubicBezTo>
                        <a:pt x="3125547" y="3257512"/>
                        <a:pt x="3132697" y="3255122"/>
                        <a:pt x="3139203" y="3255468"/>
                      </a:cubicBezTo>
                      <a:close/>
                      <a:moveTo>
                        <a:pt x="4987045" y="3252480"/>
                      </a:moveTo>
                      <a:cubicBezTo>
                        <a:pt x="4995803" y="3254085"/>
                        <a:pt x="4999265" y="3266738"/>
                        <a:pt x="5003727" y="3274421"/>
                      </a:cubicBezTo>
                      <a:cubicBezTo>
                        <a:pt x="5012407" y="3292406"/>
                        <a:pt x="4999959" y="3304196"/>
                        <a:pt x="4987147" y="3313151"/>
                      </a:cubicBezTo>
                      <a:cubicBezTo>
                        <a:pt x="4976413" y="3320141"/>
                        <a:pt x="4964461" y="3326697"/>
                        <a:pt x="4949917" y="3317442"/>
                      </a:cubicBezTo>
                      <a:cubicBezTo>
                        <a:pt x="4940245" y="3309928"/>
                        <a:pt x="4944101" y="3299128"/>
                        <a:pt x="4945095" y="3288658"/>
                      </a:cubicBezTo>
                      <a:cubicBezTo>
                        <a:pt x="4954681" y="3277199"/>
                        <a:pt x="4962689" y="3262469"/>
                        <a:pt x="4976287" y="3255149"/>
                      </a:cubicBezTo>
                      <a:cubicBezTo>
                        <a:pt x="4980617" y="3252636"/>
                        <a:pt x="4984125" y="3251944"/>
                        <a:pt x="4987045" y="3252480"/>
                      </a:cubicBezTo>
                      <a:close/>
                      <a:moveTo>
                        <a:pt x="2789783" y="3146397"/>
                      </a:moveTo>
                      <a:cubicBezTo>
                        <a:pt x="2797831" y="3151866"/>
                        <a:pt x="2803953" y="3159239"/>
                        <a:pt x="2801363" y="3169984"/>
                      </a:cubicBezTo>
                      <a:cubicBezTo>
                        <a:pt x="2801117" y="3177677"/>
                        <a:pt x="2793929" y="3180296"/>
                        <a:pt x="2786863" y="3179070"/>
                      </a:cubicBezTo>
                      <a:cubicBezTo>
                        <a:pt x="2776883" y="3175505"/>
                        <a:pt x="2777953" y="3165513"/>
                        <a:pt x="2778199" y="3157820"/>
                      </a:cubicBezTo>
                      <a:cubicBezTo>
                        <a:pt x="2777767" y="3153776"/>
                        <a:pt x="2778519" y="3150802"/>
                        <a:pt x="2780449" y="3148899"/>
                      </a:cubicBezTo>
                      <a:cubicBezTo>
                        <a:pt x="2782377" y="3146994"/>
                        <a:pt x="2785489" y="3146161"/>
                        <a:pt x="2789783" y="3146397"/>
                      </a:cubicBezTo>
                      <a:close/>
                      <a:moveTo>
                        <a:pt x="2888467" y="3137698"/>
                      </a:moveTo>
                      <a:cubicBezTo>
                        <a:pt x="2902453" y="3140009"/>
                        <a:pt x="2896499" y="3156678"/>
                        <a:pt x="2896679" y="3167483"/>
                      </a:cubicBezTo>
                      <a:cubicBezTo>
                        <a:pt x="2896271" y="3187476"/>
                        <a:pt x="2895437" y="3208660"/>
                        <a:pt x="2895535" y="3223464"/>
                      </a:cubicBezTo>
                      <a:cubicBezTo>
                        <a:pt x="2889155" y="3241324"/>
                        <a:pt x="2832129" y="3265260"/>
                        <a:pt x="2822659" y="3257849"/>
                      </a:cubicBezTo>
                      <a:cubicBezTo>
                        <a:pt x="2809603" y="3249159"/>
                        <a:pt x="2817013" y="3239721"/>
                        <a:pt x="2824767" y="3233093"/>
                      </a:cubicBezTo>
                      <a:cubicBezTo>
                        <a:pt x="2845559" y="3216354"/>
                        <a:pt x="2845461" y="3201550"/>
                        <a:pt x="2824553" y="3184684"/>
                      </a:cubicBezTo>
                      <a:cubicBezTo>
                        <a:pt x="2821397" y="3182214"/>
                        <a:pt x="2818065" y="3178339"/>
                        <a:pt x="2816901" y="3174062"/>
                      </a:cubicBezTo>
                      <a:cubicBezTo>
                        <a:pt x="2815735" y="3169786"/>
                        <a:pt x="2816733" y="3165108"/>
                        <a:pt x="2822229" y="3161029"/>
                      </a:cubicBezTo>
                      <a:cubicBezTo>
                        <a:pt x="2832797" y="3154063"/>
                        <a:pt x="2834171" y="3165295"/>
                        <a:pt x="2838441" y="3172191"/>
                      </a:cubicBezTo>
                      <a:cubicBezTo>
                        <a:pt x="2843905" y="3179512"/>
                        <a:pt x="2844429" y="3193126"/>
                        <a:pt x="2858155" y="3188630"/>
                      </a:cubicBezTo>
                      <a:cubicBezTo>
                        <a:pt x="2869065" y="3184472"/>
                        <a:pt x="2871699" y="3173329"/>
                        <a:pt x="2872287" y="3164141"/>
                      </a:cubicBezTo>
                      <a:cubicBezTo>
                        <a:pt x="2873727" y="3152572"/>
                        <a:pt x="2870897" y="3134108"/>
                        <a:pt x="2888467" y="3137698"/>
                      </a:cubicBezTo>
                      <a:close/>
                      <a:moveTo>
                        <a:pt x="1132283" y="2993612"/>
                      </a:moveTo>
                      <a:cubicBezTo>
                        <a:pt x="1134925" y="2993096"/>
                        <a:pt x="1137895" y="2998534"/>
                        <a:pt x="1136971" y="3001121"/>
                      </a:cubicBezTo>
                      <a:cubicBezTo>
                        <a:pt x="1131723" y="3012375"/>
                        <a:pt x="1123965" y="3016898"/>
                        <a:pt x="1113071" y="3013006"/>
                      </a:cubicBezTo>
                      <a:cubicBezTo>
                        <a:pt x="1115051" y="3000585"/>
                        <a:pt x="1122643" y="2993086"/>
                        <a:pt x="1132283" y="2993612"/>
                      </a:cubicBezTo>
                      <a:close/>
                      <a:moveTo>
                        <a:pt x="1211699" y="2766772"/>
                      </a:moveTo>
                      <a:cubicBezTo>
                        <a:pt x="1213203" y="2765621"/>
                        <a:pt x="1215113" y="2765382"/>
                        <a:pt x="1217507" y="2766850"/>
                      </a:cubicBezTo>
                      <a:cubicBezTo>
                        <a:pt x="1223975" y="2769160"/>
                        <a:pt x="1226299" y="2774905"/>
                        <a:pt x="1225647" y="2780814"/>
                      </a:cubicBezTo>
                      <a:cubicBezTo>
                        <a:pt x="1225383" y="2785633"/>
                        <a:pt x="1222923" y="2788440"/>
                        <a:pt x="1216065" y="2787219"/>
                      </a:cubicBezTo>
                      <a:cubicBezTo>
                        <a:pt x="1208303" y="2784447"/>
                        <a:pt x="1207661" y="2778075"/>
                        <a:pt x="1208313" y="2772165"/>
                      </a:cubicBezTo>
                      <a:cubicBezTo>
                        <a:pt x="1209091" y="2769987"/>
                        <a:pt x="1210193" y="2767924"/>
                        <a:pt x="1211699" y="2766772"/>
                      </a:cubicBezTo>
                      <a:close/>
                      <a:moveTo>
                        <a:pt x="3765461" y="2756437"/>
                      </a:moveTo>
                      <a:cubicBezTo>
                        <a:pt x="3779763" y="2758953"/>
                        <a:pt x="3774417" y="2777790"/>
                        <a:pt x="3780531" y="2787755"/>
                      </a:cubicBezTo>
                      <a:cubicBezTo>
                        <a:pt x="3773153" y="2800678"/>
                        <a:pt x="3761287" y="2806814"/>
                        <a:pt x="3748619" y="2803586"/>
                      </a:cubicBezTo>
                      <a:cubicBezTo>
                        <a:pt x="3735953" y="2800359"/>
                        <a:pt x="3731885" y="2788532"/>
                        <a:pt x="3734767" y="2776594"/>
                      </a:cubicBezTo>
                      <a:cubicBezTo>
                        <a:pt x="3738469" y="2762357"/>
                        <a:pt x="3752793" y="2753209"/>
                        <a:pt x="3765461" y="2756437"/>
                      </a:cubicBezTo>
                      <a:close/>
                      <a:moveTo>
                        <a:pt x="1419945" y="2654156"/>
                      </a:moveTo>
                      <a:cubicBezTo>
                        <a:pt x="1431945" y="2653479"/>
                        <a:pt x="1443155" y="2656843"/>
                        <a:pt x="1453637" y="2669553"/>
                      </a:cubicBezTo>
                      <a:cubicBezTo>
                        <a:pt x="1458213" y="2675029"/>
                        <a:pt x="1461631" y="2680093"/>
                        <a:pt x="1458037" y="2686494"/>
                      </a:cubicBezTo>
                      <a:cubicBezTo>
                        <a:pt x="1454849" y="2691760"/>
                        <a:pt x="1448999" y="2693513"/>
                        <a:pt x="1444363" y="2691857"/>
                      </a:cubicBezTo>
                      <a:cubicBezTo>
                        <a:pt x="1433937" y="2688133"/>
                        <a:pt x="1422613" y="2686009"/>
                        <a:pt x="1411701" y="2682271"/>
                      </a:cubicBezTo>
                      <a:cubicBezTo>
                        <a:pt x="1400787" y="2678534"/>
                        <a:pt x="1390289" y="2673182"/>
                        <a:pt x="1381513" y="2663003"/>
                      </a:cubicBezTo>
                      <a:cubicBezTo>
                        <a:pt x="1395157" y="2659551"/>
                        <a:pt x="1407947" y="2654833"/>
                        <a:pt x="1419945" y="2654156"/>
                      </a:cubicBezTo>
                      <a:close/>
                      <a:moveTo>
                        <a:pt x="1498637" y="2642032"/>
                      </a:moveTo>
                      <a:cubicBezTo>
                        <a:pt x="1501375" y="2640894"/>
                        <a:pt x="1504899" y="2640857"/>
                        <a:pt x="1509711" y="2642576"/>
                      </a:cubicBezTo>
                      <a:cubicBezTo>
                        <a:pt x="1521033" y="2646620"/>
                        <a:pt x="1523809" y="2653139"/>
                        <a:pt x="1518299" y="2664993"/>
                      </a:cubicBezTo>
                      <a:cubicBezTo>
                        <a:pt x="1513045" y="2679701"/>
                        <a:pt x="1502751" y="2687080"/>
                        <a:pt x="1489423" y="2685083"/>
                      </a:cubicBezTo>
                      <a:cubicBezTo>
                        <a:pt x="1479927" y="2683074"/>
                        <a:pt x="1476457" y="2674923"/>
                        <a:pt x="1481529" y="2664296"/>
                      </a:cubicBezTo>
                      <a:cubicBezTo>
                        <a:pt x="1489251" y="2658763"/>
                        <a:pt x="1490417" y="2645445"/>
                        <a:pt x="1498637" y="2642032"/>
                      </a:cubicBezTo>
                      <a:close/>
                      <a:moveTo>
                        <a:pt x="4413781" y="2607494"/>
                      </a:moveTo>
                      <a:cubicBezTo>
                        <a:pt x="4423255" y="2609552"/>
                        <a:pt x="4425455" y="2615642"/>
                        <a:pt x="4422935" y="2622699"/>
                      </a:cubicBezTo>
                      <a:cubicBezTo>
                        <a:pt x="4420415" y="2629755"/>
                        <a:pt x="4415727" y="2634713"/>
                        <a:pt x="4407965" y="2631940"/>
                      </a:cubicBezTo>
                      <a:cubicBezTo>
                        <a:pt x="4400623" y="2627991"/>
                        <a:pt x="4395415" y="2622152"/>
                        <a:pt x="4397935" y="2615096"/>
                      </a:cubicBezTo>
                      <a:cubicBezTo>
                        <a:pt x="4400457" y="2608039"/>
                        <a:pt x="4406891" y="2606358"/>
                        <a:pt x="4413781" y="2607494"/>
                      </a:cubicBezTo>
                      <a:close/>
                      <a:moveTo>
                        <a:pt x="1334263" y="2526361"/>
                      </a:moveTo>
                      <a:cubicBezTo>
                        <a:pt x="1337123" y="2526368"/>
                        <a:pt x="1340283" y="2527417"/>
                        <a:pt x="1343761" y="2529932"/>
                      </a:cubicBezTo>
                      <a:cubicBezTo>
                        <a:pt x="1353703" y="2536030"/>
                        <a:pt x="1363629" y="2545941"/>
                        <a:pt x="1354417" y="2556655"/>
                      </a:cubicBezTo>
                      <a:cubicBezTo>
                        <a:pt x="1342411" y="2567645"/>
                        <a:pt x="1345093" y="2594066"/>
                        <a:pt x="1324403" y="2584129"/>
                      </a:cubicBezTo>
                      <a:cubicBezTo>
                        <a:pt x="1311669" y="2578307"/>
                        <a:pt x="1308973" y="2555701"/>
                        <a:pt x="1316201" y="2543004"/>
                      </a:cubicBezTo>
                      <a:cubicBezTo>
                        <a:pt x="1319817" y="2535703"/>
                        <a:pt x="1325687" y="2526341"/>
                        <a:pt x="1334263" y="2526361"/>
                      </a:cubicBezTo>
                      <a:close/>
                      <a:moveTo>
                        <a:pt x="3470581" y="2517081"/>
                      </a:moveTo>
                      <a:cubicBezTo>
                        <a:pt x="3483381" y="2518939"/>
                        <a:pt x="3486343" y="2529495"/>
                        <a:pt x="3483239" y="2541956"/>
                      </a:cubicBezTo>
                      <a:cubicBezTo>
                        <a:pt x="3477745" y="2553565"/>
                        <a:pt x="3466617" y="2565874"/>
                        <a:pt x="3454245" y="2562812"/>
                      </a:cubicBezTo>
                      <a:cubicBezTo>
                        <a:pt x="3441443" y="2560953"/>
                        <a:pt x="3436619" y="2544303"/>
                        <a:pt x="3438529" y="2531415"/>
                      </a:cubicBezTo>
                      <a:cubicBezTo>
                        <a:pt x="3441729" y="2514917"/>
                        <a:pt x="3457779" y="2515221"/>
                        <a:pt x="3470581" y="2517081"/>
                      </a:cubicBezTo>
                      <a:close/>
                      <a:moveTo>
                        <a:pt x="4363493" y="2424723"/>
                      </a:moveTo>
                      <a:cubicBezTo>
                        <a:pt x="4370395" y="2427188"/>
                        <a:pt x="4377293" y="2429652"/>
                        <a:pt x="4378021" y="2438510"/>
                      </a:cubicBezTo>
                      <a:cubicBezTo>
                        <a:pt x="4375297" y="2446136"/>
                        <a:pt x="4368767" y="2446261"/>
                        <a:pt x="4361869" y="2443797"/>
                      </a:cubicBezTo>
                      <a:cubicBezTo>
                        <a:pt x="4358993" y="2442770"/>
                        <a:pt x="4355061" y="2441980"/>
                        <a:pt x="4351949" y="2440254"/>
                      </a:cubicBezTo>
                      <a:cubicBezTo>
                        <a:pt x="4348837" y="2438529"/>
                        <a:pt x="4346545" y="2435868"/>
                        <a:pt x="4346953" y="2431099"/>
                      </a:cubicBezTo>
                      <a:cubicBezTo>
                        <a:pt x="4349287" y="2424562"/>
                        <a:pt x="4356205" y="2423347"/>
                        <a:pt x="4363493" y="2424723"/>
                      </a:cubicBezTo>
                      <a:close/>
                      <a:moveTo>
                        <a:pt x="4460963" y="2412225"/>
                      </a:moveTo>
                      <a:cubicBezTo>
                        <a:pt x="4473759" y="2412027"/>
                        <a:pt x="4483559" y="2424332"/>
                        <a:pt x="4487777" y="2431708"/>
                      </a:cubicBezTo>
                      <a:cubicBezTo>
                        <a:pt x="4501671" y="2454931"/>
                        <a:pt x="4502255" y="2482530"/>
                        <a:pt x="4503997" y="2510545"/>
                      </a:cubicBezTo>
                      <a:cubicBezTo>
                        <a:pt x="4501351" y="2516122"/>
                        <a:pt x="4498085" y="2518868"/>
                        <a:pt x="4494779" y="2518991"/>
                      </a:cubicBezTo>
                      <a:cubicBezTo>
                        <a:pt x="4491471" y="2519115"/>
                        <a:pt x="4488121" y="2516614"/>
                        <a:pt x="4485311" y="2511696"/>
                      </a:cubicBezTo>
                      <a:cubicBezTo>
                        <a:pt x="4479025" y="2496407"/>
                        <a:pt x="4467863" y="2491116"/>
                        <a:pt x="4454383" y="2484997"/>
                      </a:cubicBezTo>
                      <a:cubicBezTo>
                        <a:pt x="4444275" y="2480408"/>
                        <a:pt x="4438859" y="2450349"/>
                        <a:pt x="4441631" y="2431285"/>
                      </a:cubicBezTo>
                      <a:cubicBezTo>
                        <a:pt x="4442555" y="2424929"/>
                        <a:pt x="4444389" y="2419797"/>
                        <a:pt x="4447261" y="2417236"/>
                      </a:cubicBezTo>
                      <a:cubicBezTo>
                        <a:pt x="4452097" y="2413746"/>
                        <a:pt x="4456697" y="2412291"/>
                        <a:pt x="4460963" y="2412225"/>
                      </a:cubicBezTo>
                      <a:close/>
                      <a:moveTo>
                        <a:pt x="5627755" y="2385690"/>
                      </a:moveTo>
                      <a:cubicBezTo>
                        <a:pt x="5631455" y="2397578"/>
                        <a:pt x="5640349" y="2406038"/>
                        <a:pt x="5660557" y="2401369"/>
                      </a:cubicBezTo>
                      <a:cubicBezTo>
                        <a:pt x="5677579" y="2398204"/>
                        <a:pt x="5687149" y="2412189"/>
                        <a:pt x="5691525" y="2429599"/>
                      </a:cubicBezTo>
                      <a:cubicBezTo>
                        <a:pt x="5694307" y="2447762"/>
                        <a:pt x="5715203" y="2467112"/>
                        <a:pt x="5686873" y="2483405"/>
                      </a:cubicBezTo>
                      <a:cubicBezTo>
                        <a:pt x="5680083" y="2487584"/>
                        <a:pt x="5667839" y="2488493"/>
                        <a:pt x="5666005" y="2501045"/>
                      </a:cubicBezTo>
                      <a:cubicBezTo>
                        <a:pt x="5678843" y="2509592"/>
                        <a:pt x="5684619" y="2497128"/>
                        <a:pt x="5690235" y="2492530"/>
                      </a:cubicBezTo>
                      <a:cubicBezTo>
                        <a:pt x="5697861" y="2486010"/>
                        <a:pt x="5705825" y="2482251"/>
                        <a:pt x="5713127" y="2491463"/>
                      </a:cubicBezTo>
                      <a:cubicBezTo>
                        <a:pt x="5718919" y="2497494"/>
                        <a:pt x="5717583" y="2504941"/>
                        <a:pt x="5709201" y="2509870"/>
                      </a:cubicBezTo>
                      <a:cubicBezTo>
                        <a:pt x="5707609" y="2510623"/>
                        <a:pt x="5706015" y="2511374"/>
                        <a:pt x="5706015" y="2511374"/>
                      </a:cubicBezTo>
                      <a:cubicBezTo>
                        <a:pt x="5719125" y="2545111"/>
                        <a:pt x="5687703" y="2577469"/>
                        <a:pt x="5703999" y="2609703"/>
                      </a:cubicBezTo>
                      <a:cubicBezTo>
                        <a:pt x="5707779" y="2617657"/>
                        <a:pt x="5710049" y="2622429"/>
                        <a:pt x="5707119" y="2630628"/>
                      </a:cubicBezTo>
                      <a:cubicBezTo>
                        <a:pt x="5705783" y="2638074"/>
                        <a:pt x="5699669" y="2647777"/>
                        <a:pt x="5710995" y="2653142"/>
                      </a:cubicBezTo>
                      <a:cubicBezTo>
                        <a:pt x="5719973" y="2657670"/>
                        <a:pt x="5728017" y="2649978"/>
                        <a:pt x="5732875" y="2643789"/>
                      </a:cubicBezTo>
                      <a:cubicBezTo>
                        <a:pt x="5740501" y="2637269"/>
                        <a:pt x="5745361" y="2631080"/>
                        <a:pt x="5755255" y="2629332"/>
                      </a:cubicBezTo>
                      <a:cubicBezTo>
                        <a:pt x="5774623" y="2627006"/>
                        <a:pt x="5779565" y="2616885"/>
                        <a:pt x="5771247" y="2599386"/>
                      </a:cubicBezTo>
                      <a:cubicBezTo>
                        <a:pt x="5764107" y="2582308"/>
                        <a:pt x="5767871" y="2571767"/>
                        <a:pt x="5787241" y="2569441"/>
                      </a:cubicBezTo>
                      <a:cubicBezTo>
                        <a:pt x="5802669" y="2567028"/>
                        <a:pt x="5808107" y="2551802"/>
                        <a:pt x="5820095" y="2544197"/>
                      </a:cubicBezTo>
                      <a:cubicBezTo>
                        <a:pt x="5826979" y="2554581"/>
                        <a:pt x="5833863" y="2564964"/>
                        <a:pt x="5839575" y="2574928"/>
                      </a:cubicBezTo>
                      <a:cubicBezTo>
                        <a:pt x="5854341" y="2585485"/>
                        <a:pt x="5859555" y="2600554"/>
                        <a:pt x="5860405" y="2616705"/>
                      </a:cubicBezTo>
                      <a:cubicBezTo>
                        <a:pt x="5859663" y="2633610"/>
                        <a:pt x="5868063" y="2647174"/>
                        <a:pt x="5871681" y="2662994"/>
                      </a:cubicBezTo>
                      <a:lnTo>
                        <a:pt x="5876677" y="2680994"/>
                      </a:lnTo>
                      <a:lnTo>
                        <a:pt x="5875207" y="2661414"/>
                      </a:lnTo>
                      <a:cubicBezTo>
                        <a:pt x="5887369" y="2678197"/>
                        <a:pt x="5890875" y="2697417"/>
                        <a:pt x="5888909" y="2717446"/>
                      </a:cubicBezTo>
                      <a:lnTo>
                        <a:pt x="5883177" y="2704415"/>
                      </a:lnTo>
                      <a:lnTo>
                        <a:pt x="5886735" y="2717236"/>
                      </a:lnTo>
                      <a:cubicBezTo>
                        <a:pt x="5899861" y="2769468"/>
                        <a:pt x="5912229" y="2820109"/>
                        <a:pt x="5923423" y="2870331"/>
                      </a:cubicBezTo>
                      <a:lnTo>
                        <a:pt x="5923943" y="2873770"/>
                      </a:lnTo>
                      <a:lnTo>
                        <a:pt x="5924167" y="2873232"/>
                      </a:lnTo>
                      <a:cubicBezTo>
                        <a:pt x="5938119" y="2882190"/>
                        <a:pt x="5941631" y="2883444"/>
                        <a:pt x="5958873" y="2868407"/>
                      </a:cubicBezTo>
                      <a:cubicBezTo>
                        <a:pt x="5987245" y="2848075"/>
                        <a:pt x="6007603" y="2816933"/>
                        <a:pt x="6037893" y="2798610"/>
                      </a:cubicBezTo>
                      <a:cubicBezTo>
                        <a:pt x="6059819" y="2785247"/>
                        <a:pt x="6075803" y="2773736"/>
                        <a:pt x="6070575" y="2744052"/>
                      </a:cubicBezTo>
                      <a:cubicBezTo>
                        <a:pt x="6067751" y="2729797"/>
                        <a:pt x="6081243" y="2706798"/>
                        <a:pt x="6049297" y="2711284"/>
                      </a:cubicBezTo>
                      <a:cubicBezTo>
                        <a:pt x="6044199" y="2710787"/>
                        <a:pt x="6035435" y="2698385"/>
                        <a:pt x="6046651" y="2689144"/>
                      </a:cubicBezTo>
                      <a:cubicBezTo>
                        <a:pt x="6080631" y="2664192"/>
                        <a:pt x="6082447" y="2618477"/>
                        <a:pt x="6110245" y="2588668"/>
                      </a:cubicBezTo>
                      <a:cubicBezTo>
                        <a:pt x="6116273" y="2582873"/>
                        <a:pt x="6119299" y="2570708"/>
                        <a:pt x="6124577" y="2563321"/>
                      </a:cubicBezTo>
                      <a:cubicBezTo>
                        <a:pt x="6135971" y="2546196"/>
                        <a:pt x="6138665" y="2531263"/>
                        <a:pt x="6118113" y="2518623"/>
                      </a:cubicBezTo>
                      <a:cubicBezTo>
                        <a:pt x="6110763" y="2513348"/>
                        <a:pt x="6105091" y="2503375"/>
                        <a:pt x="6099751" y="2496169"/>
                      </a:cubicBezTo>
                      <a:cubicBezTo>
                        <a:pt x="6092487" y="2486952"/>
                        <a:pt x="6077365" y="2477576"/>
                        <a:pt x="6089421" y="2465987"/>
                      </a:cubicBezTo>
                      <a:cubicBezTo>
                        <a:pt x="6099467" y="2456328"/>
                        <a:pt x="6115097" y="2460587"/>
                        <a:pt x="6126289" y="2469883"/>
                      </a:cubicBezTo>
                      <a:cubicBezTo>
                        <a:pt x="6139821" y="2480015"/>
                        <a:pt x="6154191" y="2487797"/>
                        <a:pt x="6169909" y="2488114"/>
                      </a:cubicBezTo>
                      <a:cubicBezTo>
                        <a:pt x="6175009" y="2488609"/>
                        <a:pt x="6179447" y="2483572"/>
                        <a:pt x="6184635" y="2480126"/>
                      </a:cubicBezTo>
                      <a:cubicBezTo>
                        <a:pt x="6261831" y="2526244"/>
                        <a:pt x="6335007" y="2576227"/>
                        <a:pt x="6396461" y="2640565"/>
                      </a:cubicBezTo>
                      <a:cubicBezTo>
                        <a:pt x="6429437" y="2677512"/>
                        <a:pt x="6430825" y="2703176"/>
                        <a:pt x="6405431" y="2748416"/>
                      </a:cubicBezTo>
                      <a:cubicBezTo>
                        <a:pt x="6386153" y="2783918"/>
                        <a:pt x="6373057" y="2824278"/>
                        <a:pt x="6343669" y="2854844"/>
                      </a:cubicBezTo>
                      <a:cubicBezTo>
                        <a:pt x="6328345" y="2871890"/>
                        <a:pt x="6324301" y="2894289"/>
                        <a:pt x="6321849" y="2915932"/>
                      </a:cubicBezTo>
                      <a:cubicBezTo>
                        <a:pt x="6320895" y="2940759"/>
                        <a:pt x="6307911" y="2958641"/>
                        <a:pt x="6294509" y="2977697"/>
                      </a:cubicBezTo>
                      <a:cubicBezTo>
                        <a:pt x="6263775" y="3015730"/>
                        <a:pt x="6229197" y="3049742"/>
                        <a:pt x="6202723" y="3090622"/>
                      </a:cubicBezTo>
                      <a:cubicBezTo>
                        <a:pt x="6187641" y="3114377"/>
                        <a:pt x="6162119" y="3130428"/>
                        <a:pt x="6140857" y="3149326"/>
                      </a:cubicBezTo>
                      <a:cubicBezTo>
                        <a:pt x="6092635" y="3195685"/>
                        <a:pt x="6056355" y="3252931"/>
                        <a:pt x="6014735" y="3302972"/>
                      </a:cubicBezTo>
                      <a:cubicBezTo>
                        <a:pt x="6010295" y="3308009"/>
                        <a:pt x="6003519" y="3312213"/>
                        <a:pt x="5998331" y="3315657"/>
                      </a:cubicBezTo>
                      <a:cubicBezTo>
                        <a:pt x="5981353" y="3318866"/>
                        <a:pt x="5964133" y="3315365"/>
                        <a:pt x="5948173" y="3308339"/>
                      </a:cubicBezTo>
                      <a:cubicBezTo>
                        <a:pt x="5928703" y="3300060"/>
                        <a:pt x="5909055" y="3299665"/>
                        <a:pt x="5888327" y="3294911"/>
                      </a:cubicBezTo>
                      <a:cubicBezTo>
                        <a:pt x="5886405" y="3292899"/>
                        <a:pt x="5883315" y="3290471"/>
                        <a:pt x="5881813" y="3287286"/>
                      </a:cubicBezTo>
                      <a:lnTo>
                        <a:pt x="5883911" y="3281412"/>
                      </a:lnTo>
                      <a:lnTo>
                        <a:pt x="5890493" y="3277129"/>
                      </a:lnTo>
                      <a:lnTo>
                        <a:pt x="5883923" y="3277513"/>
                      </a:lnTo>
                      <a:cubicBezTo>
                        <a:pt x="5859935" y="3274228"/>
                        <a:pt x="5835949" y="3270943"/>
                        <a:pt x="5821627" y="3296203"/>
                      </a:cubicBezTo>
                      <a:lnTo>
                        <a:pt x="5818561" y="3300141"/>
                      </a:lnTo>
                      <a:lnTo>
                        <a:pt x="5821951" y="3296903"/>
                      </a:lnTo>
                      <a:cubicBezTo>
                        <a:pt x="5810039" y="3327472"/>
                        <a:pt x="5797435" y="3337053"/>
                        <a:pt x="5780073" y="3327651"/>
                      </a:cubicBezTo>
                      <a:cubicBezTo>
                        <a:pt x="5774287" y="3324516"/>
                        <a:pt x="5767971" y="3319272"/>
                        <a:pt x="5760975" y="3311994"/>
                      </a:cubicBezTo>
                      <a:cubicBezTo>
                        <a:pt x="5742569" y="3293129"/>
                        <a:pt x="5720083" y="3278270"/>
                        <a:pt x="5711437" y="3250601"/>
                      </a:cubicBezTo>
                      <a:lnTo>
                        <a:pt x="5711909" y="3251033"/>
                      </a:lnTo>
                      <a:lnTo>
                        <a:pt x="5710977" y="3250077"/>
                      </a:lnTo>
                      <a:cubicBezTo>
                        <a:pt x="5692429" y="3231565"/>
                        <a:pt x="5677147" y="3207617"/>
                        <a:pt x="5664213" y="3184509"/>
                      </a:cubicBezTo>
                      <a:cubicBezTo>
                        <a:pt x="5644975" y="3141979"/>
                        <a:pt x="5653665" y="3102821"/>
                        <a:pt x="5671831" y="3063087"/>
                      </a:cubicBezTo>
                      <a:cubicBezTo>
                        <a:pt x="5684557" y="3038578"/>
                        <a:pt x="5675565" y="3015556"/>
                        <a:pt x="5662213" y="2993619"/>
                      </a:cubicBezTo>
                      <a:cubicBezTo>
                        <a:pt x="5646175" y="2968080"/>
                        <a:pt x="5651437" y="2942226"/>
                        <a:pt x="5677757" y="2927855"/>
                      </a:cubicBezTo>
                      <a:cubicBezTo>
                        <a:pt x="5712043" y="2909726"/>
                        <a:pt x="5740873" y="2888328"/>
                        <a:pt x="5780449" y="2881333"/>
                      </a:cubicBezTo>
                      <a:cubicBezTo>
                        <a:pt x="5818017" y="2876263"/>
                        <a:pt x="5844497" y="2854026"/>
                        <a:pt x="5807481" y="2813070"/>
                      </a:cubicBezTo>
                      <a:cubicBezTo>
                        <a:pt x="5799003" y="2803438"/>
                        <a:pt x="5794885" y="2792723"/>
                        <a:pt x="5793199" y="2778913"/>
                      </a:cubicBezTo>
                      <a:cubicBezTo>
                        <a:pt x="5792185" y="2770628"/>
                        <a:pt x="5788823" y="2761502"/>
                        <a:pt x="5780603" y="2758566"/>
                      </a:cubicBezTo>
                      <a:cubicBezTo>
                        <a:pt x="5723473" y="2736840"/>
                        <a:pt x="5699363" y="2682004"/>
                        <a:pt x="5658743" y="2643723"/>
                      </a:cubicBezTo>
                      <a:cubicBezTo>
                        <a:pt x="5642879" y="2628812"/>
                        <a:pt x="5616369" y="2614060"/>
                        <a:pt x="5620375" y="2591720"/>
                      </a:cubicBezTo>
                      <a:cubicBezTo>
                        <a:pt x="5628307" y="2550972"/>
                        <a:pt x="5612095" y="2514804"/>
                        <a:pt x="5600995" y="2479144"/>
                      </a:cubicBezTo>
                      <a:cubicBezTo>
                        <a:pt x="5598727" y="2474372"/>
                        <a:pt x="5600399" y="2469686"/>
                        <a:pt x="5598887" y="2466505"/>
                      </a:cubicBezTo>
                      <a:cubicBezTo>
                        <a:pt x="5589019" y="2447792"/>
                        <a:pt x="5583847" y="2430758"/>
                        <a:pt x="5587339" y="2416817"/>
                      </a:cubicBezTo>
                      <a:cubicBezTo>
                        <a:pt x="5590827" y="2402876"/>
                        <a:pt x="5602979" y="2392028"/>
                        <a:pt x="5627755" y="2385690"/>
                      </a:cubicBezTo>
                      <a:close/>
                      <a:moveTo>
                        <a:pt x="4199025" y="2383610"/>
                      </a:moveTo>
                      <a:cubicBezTo>
                        <a:pt x="4210317" y="2393071"/>
                        <a:pt x="4222037" y="2401329"/>
                        <a:pt x="4213655" y="2417332"/>
                      </a:cubicBezTo>
                      <a:cubicBezTo>
                        <a:pt x="4209355" y="2429367"/>
                        <a:pt x="4201939" y="2438931"/>
                        <a:pt x="4186131" y="2434642"/>
                      </a:cubicBezTo>
                      <a:cubicBezTo>
                        <a:pt x="4169143" y="2429931"/>
                        <a:pt x="4171399" y="2419880"/>
                        <a:pt x="4176127" y="2406642"/>
                      </a:cubicBezTo>
                      <a:cubicBezTo>
                        <a:pt x="4179995" y="2395811"/>
                        <a:pt x="4183541" y="2382150"/>
                        <a:pt x="4199025" y="2383610"/>
                      </a:cubicBezTo>
                      <a:close/>
                      <a:moveTo>
                        <a:pt x="4331715" y="2378348"/>
                      </a:moveTo>
                      <a:cubicBezTo>
                        <a:pt x="4341653" y="2381898"/>
                        <a:pt x="4341055" y="2391409"/>
                        <a:pt x="4342471" y="2399209"/>
                      </a:cubicBezTo>
                      <a:cubicBezTo>
                        <a:pt x="4343029" y="2405487"/>
                        <a:pt x="4337761" y="2408468"/>
                        <a:pt x="4332323" y="2404094"/>
                      </a:cubicBezTo>
                      <a:cubicBezTo>
                        <a:pt x="4324013" y="2399910"/>
                        <a:pt x="4316475" y="2393571"/>
                        <a:pt x="4318313" y="2384502"/>
                      </a:cubicBezTo>
                      <a:cubicBezTo>
                        <a:pt x="4318997" y="2378668"/>
                        <a:pt x="4325121" y="2377207"/>
                        <a:pt x="4331715" y="2378348"/>
                      </a:cubicBezTo>
                      <a:close/>
                      <a:moveTo>
                        <a:pt x="1560197" y="2311754"/>
                      </a:moveTo>
                      <a:cubicBezTo>
                        <a:pt x="1569715" y="2316472"/>
                        <a:pt x="1565959" y="2326989"/>
                        <a:pt x="1567599" y="2334164"/>
                      </a:cubicBezTo>
                      <a:cubicBezTo>
                        <a:pt x="1563433" y="2341900"/>
                        <a:pt x="1558027" y="2349192"/>
                        <a:pt x="1548093" y="2345643"/>
                      </a:cubicBezTo>
                      <a:cubicBezTo>
                        <a:pt x="1538573" y="2340925"/>
                        <a:pt x="1534449" y="2332865"/>
                        <a:pt x="1539033" y="2323960"/>
                      </a:cubicBezTo>
                      <a:cubicBezTo>
                        <a:pt x="1543195" y="2316223"/>
                        <a:pt x="1549435" y="2306594"/>
                        <a:pt x="1560197" y="2311754"/>
                      </a:cubicBezTo>
                      <a:close/>
                      <a:moveTo>
                        <a:pt x="1694375" y="2272176"/>
                      </a:moveTo>
                      <a:cubicBezTo>
                        <a:pt x="1696997" y="2272868"/>
                        <a:pt x="1699665" y="2274718"/>
                        <a:pt x="1702377" y="2278300"/>
                      </a:cubicBezTo>
                      <a:cubicBezTo>
                        <a:pt x="1712049" y="2292206"/>
                        <a:pt x="1718181" y="2304847"/>
                        <a:pt x="1704477" y="2320854"/>
                      </a:cubicBezTo>
                      <a:cubicBezTo>
                        <a:pt x="1688355" y="2339916"/>
                        <a:pt x="1668227" y="2336646"/>
                        <a:pt x="1648101" y="2333376"/>
                      </a:cubicBezTo>
                      <a:cubicBezTo>
                        <a:pt x="1642583" y="2332058"/>
                        <a:pt x="1639957" y="2329161"/>
                        <a:pt x="1639725" y="2325158"/>
                      </a:cubicBezTo>
                      <a:cubicBezTo>
                        <a:pt x="1639489" y="2321156"/>
                        <a:pt x="1641647" y="2316048"/>
                        <a:pt x="1645693" y="2310308"/>
                      </a:cubicBezTo>
                      <a:cubicBezTo>
                        <a:pt x="1651779" y="2300724"/>
                        <a:pt x="1657925" y="2287243"/>
                        <a:pt x="1671859" y="2281769"/>
                      </a:cubicBezTo>
                      <a:cubicBezTo>
                        <a:pt x="1679033" y="2278453"/>
                        <a:pt x="1686507" y="2270100"/>
                        <a:pt x="1694375" y="2272176"/>
                      </a:cubicBezTo>
                      <a:close/>
                      <a:moveTo>
                        <a:pt x="1887611" y="2119560"/>
                      </a:moveTo>
                      <a:cubicBezTo>
                        <a:pt x="1894539" y="2120546"/>
                        <a:pt x="1901859" y="2122589"/>
                        <a:pt x="1909511" y="2125322"/>
                      </a:cubicBezTo>
                      <a:cubicBezTo>
                        <a:pt x="1918931" y="2128687"/>
                        <a:pt x="1928413" y="2128158"/>
                        <a:pt x="1931181" y="2127841"/>
                      </a:cubicBezTo>
                      <a:cubicBezTo>
                        <a:pt x="1949193" y="2136885"/>
                        <a:pt x="1964087" y="2143510"/>
                        <a:pt x="1975797" y="2151609"/>
                      </a:cubicBezTo>
                      <a:cubicBezTo>
                        <a:pt x="1994157" y="2163388"/>
                        <a:pt x="1996261" y="2179802"/>
                        <a:pt x="1979813" y="2196115"/>
                      </a:cubicBezTo>
                      <a:cubicBezTo>
                        <a:pt x="1947745" y="2226428"/>
                        <a:pt x="1909151" y="2245273"/>
                        <a:pt x="1864509" y="2247600"/>
                      </a:cubicBezTo>
                      <a:cubicBezTo>
                        <a:pt x="1833293" y="2249503"/>
                        <a:pt x="1802907" y="2249090"/>
                        <a:pt x="1773157" y="2258042"/>
                      </a:cubicBezTo>
                      <a:cubicBezTo>
                        <a:pt x="1768209" y="2258885"/>
                        <a:pt x="1762967" y="2259623"/>
                        <a:pt x="1758189" y="2259059"/>
                      </a:cubicBezTo>
                      <a:cubicBezTo>
                        <a:pt x="1753413" y="2258496"/>
                        <a:pt x="1749101" y="2256628"/>
                        <a:pt x="1746013" y="2252262"/>
                      </a:cubicBezTo>
                      <a:cubicBezTo>
                        <a:pt x="1738661" y="2243110"/>
                        <a:pt x="1746265" y="2236690"/>
                        <a:pt x="1751515" y="2229428"/>
                      </a:cubicBezTo>
                      <a:cubicBezTo>
                        <a:pt x="1754759" y="2224061"/>
                        <a:pt x="1760009" y="2216800"/>
                        <a:pt x="1759307" y="2211328"/>
                      </a:cubicBezTo>
                      <a:cubicBezTo>
                        <a:pt x="1756489" y="2202490"/>
                        <a:pt x="1755397" y="2195329"/>
                        <a:pt x="1755853" y="2189579"/>
                      </a:cubicBezTo>
                      <a:cubicBezTo>
                        <a:pt x="1757225" y="2172326"/>
                        <a:pt x="1772543" y="2167764"/>
                        <a:pt x="1797101" y="2168704"/>
                      </a:cubicBezTo>
                      <a:cubicBezTo>
                        <a:pt x="1812885" y="2169121"/>
                        <a:pt x="1831147" y="2162591"/>
                        <a:pt x="1837285" y="2149122"/>
                      </a:cubicBezTo>
                      <a:cubicBezTo>
                        <a:pt x="1849547" y="2123156"/>
                        <a:pt x="1866825" y="2116601"/>
                        <a:pt x="1887611" y="2119560"/>
                      </a:cubicBezTo>
                      <a:close/>
                      <a:moveTo>
                        <a:pt x="500894" y="2050872"/>
                      </a:moveTo>
                      <a:cubicBezTo>
                        <a:pt x="510809" y="2049454"/>
                        <a:pt x="522167" y="2051858"/>
                        <a:pt x="533460" y="2057214"/>
                      </a:cubicBezTo>
                      <a:cubicBezTo>
                        <a:pt x="554123" y="2065917"/>
                        <a:pt x="557713" y="2081748"/>
                        <a:pt x="554941" y="2100598"/>
                      </a:cubicBezTo>
                      <a:cubicBezTo>
                        <a:pt x="549647" y="2144998"/>
                        <a:pt x="562091" y="2187799"/>
                        <a:pt x="555206" y="2232955"/>
                      </a:cubicBezTo>
                      <a:cubicBezTo>
                        <a:pt x="550254" y="2261606"/>
                        <a:pt x="576848" y="2286977"/>
                        <a:pt x="596835" y="2308665"/>
                      </a:cubicBezTo>
                      <a:cubicBezTo>
                        <a:pt x="634550" y="2347267"/>
                        <a:pt x="654860" y="2390231"/>
                        <a:pt x="636758" y="2444606"/>
                      </a:cubicBezTo>
                      <a:cubicBezTo>
                        <a:pt x="635501" y="2448125"/>
                        <a:pt x="634578" y="2454408"/>
                        <a:pt x="637253" y="2458009"/>
                      </a:cubicBezTo>
                      <a:cubicBezTo>
                        <a:pt x="656144" y="2493854"/>
                        <a:pt x="648593" y="2533481"/>
                        <a:pt x="652087" y="2571762"/>
                      </a:cubicBezTo>
                      <a:cubicBezTo>
                        <a:pt x="660988" y="2668849"/>
                        <a:pt x="618446" y="2743591"/>
                        <a:pt x="561847" y="2813312"/>
                      </a:cubicBezTo>
                      <a:cubicBezTo>
                        <a:pt x="549288" y="2829989"/>
                        <a:pt x="539489" y="2846328"/>
                        <a:pt x="536300" y="2866351"/>
                      </a:cubicBezTo>
                      <a:cubicBezTo>
                        <a:pt x="525053" y="2931110"/>
                        <a:pt x="518492" y="2997543"/>
                        <a:pt x="519795" y="3064139"/>
                      </a:cubicBezTo>
                      <a:cubicBezTo>
                        <a:pt x="523851" y="3148914"/>
                        <a:pt x="523136" y="3235951"/>
                        <a:pt x="503597" y="3320233"/>
                      </a:cubicBezTo>
                      <a:cubicBezTo>
                        <a:pt x="495712" y="3357096"/>
                        <a:pt x="473354" y="3390111"/>
                        <a:pt x="458024" y="3425636"/>
                      </a:cubicBezTo>
                      <a:cubicBezTo>
                        <a:pt x="455929" y="3431501"/>
                        <a:pt x="450320" y="3436110"/>
                        <a:pt x="449397" y="3442394"/>
                      </a:cubicBezTo>
                      <a:cubicBezTo>
                        <a:pt x="430029" y="3518801"/>
                        <a:pt x="383809" y="3581649"/>
                        <a:pt x="329144" y="3634867"/>
                      </a:cubicBezTo>
                      <a:cubicBezTo>
                        <a:pt x="293732" y="3671156"/>
                        <a:pt x="303082" y="3711529"/>
                        <a:pt x="304565" y="3751738"/>
                      </a:cubicBezTo>
                      <a:cubicBezTo>
                        <a:pt x="306642" y="3782900"/>
                        <a:pt x="307965" y="3812470"/>
                        <a:pt x="301005" y="3843049"/>
                      </a:cubicBezTo>
                      <a:cubicBezTo>
                        <a:pt x="295386" y="3866172"/>
                        <a:pt x="289101" y="3883767"/>
                        <a:pt x="261489" y="3887130"/>
                      </a:cubicBezTo>
                      <a:cubicBezTo>
                        <a:pt x="253204" y="3888139"/>
                        <a:pt x="241320" y="3891830"/>
                        <a:pt x="237550" y="3902386"/>
                      </a:cubicBezTo>
                      <a:cubicBezTo>
                        <a:pt x="234531" y="3914535"/>
                        <a:pt x="244233" y="3920645"/>
                        <a:pt x="253099" y="3929103"/>
                      </a:cubicBezTo>
                      <a:cubicBezTo>
                        <a:pt x="268152" y="3942415"/>
                        <a:pt x="282369" y="3958075"/>
                        <a:pt x="297422" y="3971387"/>
                      </a:cubicBezTo>
                      <a:cubicBezTo>
                        <a:pt x="306706" y="3978670"/>
                        <a:pt x="310468" y="3986627"/>
                        <a:pt x="305526" y="3996766"/>
                      </a:cubicBezTo>
                      <a:cubicBezTo>
                        <a:pt x="287091" y="4048377"/>
                        <a:pt x="265894" y="4100323"/>
                        <a:pt x="273310" y="4157200"/>
                      </a:cubicBezTo>
                      <a:cubicBezTo>
                        <a:pt x="273225" y="4161138"/>
                        <a:pt x="267618" y="4165747"/>
                        <a:pt x="265942" y="4170439"/>
                      </a:cubicBezTo>
                      <a:cubicBezTo>
                        <a:pt x="263932" y="4172367"/>
                        <a:pt x="262342" y="4173121"/>
                        <a:pt x="261923" y="4174294"/>
                      </a:cubicBezTo>
                      <a:lnTo>
                        <a:pt x="250990" y="4175786"/>
                      </a:lnTo>
                      <a:lnTo>
                        <a:pt x="267293" y="4176817"/>
                      </a:lnTo>
                      <a:cubicBezTo>
                        <a:pt x="242229" y="4213422"/>
                        <a:pt x="249060" y="4261421"/>
                        <a:pt x="218504" y="4294762"/>
                      </a:cubicBezTo>
                      <a:cubicBezTo>
                        <a:pt x="210067" y="4303465"/>
                        <a:pt x="205944" y="4315008"/>
                        <a:pt x="194021" y="4318559"/>
                      </a:cubicBezTo>
                      <a:cubicBezTo>
                        <a:pt x="174386" y="4280306"/>
                        <a:pt x="157938" y="4240588"/>
                        <a:pt x="150227" y="4198783"/>
                      </a:cubicBezTo>
                      <a:lnTo>
                        <a:pt x="155837" y="4196917"/>
                      </a:lnTo>
                      <a:lnTo>
                        <a:pt x="149375" y="4193611"/>
                      </a:lnTo>
                      <a:lnTo>
                        <a:pt x="142679" y="4183467"/>
                      </a:lnTo>
                      <a:lnTo>
                        <a:pt x="142692" y="4183525"/>
                      </a:lnTo>
                      <a:cubicBezTo>
                        <a:pt x="107575" y="4138262"/>
                        <a:pt x="83862" y="4090528"/>
                        <a:pt x="106172" y="4031747"/>
                      </a:cubicBezTo>
                      <a:lnTo>
                        <a:pt x="106654" y="4033752"/>
                      </a:lnTo>
                      <a:lnTo>
                        <a:pt x="106118" y="4030027"/>
                      </a:lnTo>
                      <a:cubicBezTo>
                        <a:pt x="90761" y="3958410"/>
                        <a:pt x="77745" y="3887630"/>
                        <a:pt x="61967" y="3817186"/>
                      </a:cubicBezTo>
                      <a:cubicBezTo>
                        <a:pt x="56626" y="3791471"/>
                        <a:pt x="48942" y="3764919"/>
                        <a:pt x="41593" y="3741132"/>
                      </a:cubicBezTo>
                      <a:cubicBezTo>
                        <a:pt x="10848" y="3653437"/>
                        <a:pt x="16417" y="3560199"/>
                        <a:pt x="11696" y="3469896"/>
                      </a:cubicBezTo>
                      <a:cubicBezTo>
                        <a:pt x="6403" y="3351614"/>
                        <a:pt x="-1232" y="3232497"/>
                        <a:pt x="168" y="3113961"/>
                      </a:cubicBezTo>
                      <a:cubicBezTo>
                        <a:pt x="1550" y="3032452"/>
                        <a:pt x="-1754" y="2949269"/>
                        <a:pt x="14187" y="2867670"/>
                      </a:cubicBezTo>
                      <a:cubicBezTo>
                        <a:pt x="19892" y="2840610"/>
                        <a:pt x="33375" y="2817651"/>
                        <a:pt x="47276" y="2793519"/>
                      </a:cubicBezTo>
                      <a:cubicBezTo>
                        <a:pt x="55066" y="2779107"/>
                        <a:pt x="58503" y="2765786"/>
                        <a:pt x="49810" y="2749454"/>
                      </a:cubicBezTo>
                      <a:cubicBezTo>
                        <a:pt x="38355" y="2733459"/>
                        <a:pt x="38784" y="2713773"/>
                        <a:pt x="49002" y="2696261"/>
                      </a:cubicBezTo>
                      <a:cubicBezTo>
                        <a:pt x="111485" y="2573090"/>
                        <a:pt x="152973" y="2438453"/>
                        <a:pt x="225997" y="2319049"/>
                      </a:cubicBezTo>
                      <a:cubicBezTo>
                        <a:pt x="244327" y="2308401"/>
                        <a:pt x="242831" y="2286706"/>
                        <a:pt x="249868" y="2270702"/>
                      </a:cubicBezTo>
                      <a:cubicBezTo>
                        <a:pt x="261010" y="2246906"/>
                        <a:pt x="274568" y="2238523"/>
                        <a:pt x="296231" y="2255520"/>
                      </a:cubicBezTo>
                      <a:cubicBezTo>
                        <a:pt x="305514" y="2262803"/>
                        <a:pt x="313713" y="2265731"/>
                        <a:pt x="322501" y="2259612"/>
                      </a:cubicBezTo>
                      <a:cubicBezTo>
                        <a:pt x="352048" y="2239746"/>
                        <a:pt x="388202" y="2223562"/>
                        <a:pt x="399268" y="2185191"/>
                      </a:cubicBezTo>
                      <a:cubicBezTo>
                        <a:pt x="412513" y="2137017"/>
                        <a:pt x="455200" y="2109940"/>
                        <a:pt x="476977" y="2067459"/>
                      </a:cubicBezTo>
                      <a:cubicBezTo>
                        <a:pt x="482504" y="2057530"/>
                        <a:pt x="490978" y="2052291"/>
                        <a:pt x="500894" y="2050872"/>
                      </a:cubicBezTo>
                      <a:close/>
                      <a:moveTo>
                        <a:pt x="4260525" y="1965240"/>
                      </a:moveTo>
                      <a:cubicBezTo>
                        <a:pt x="4265639" y="1965056"/>
                        <a:pt x="4271013" y="1966976"/>
                        <a:pt x="4273607" y="1969139"/>
                      </a:cubicBezTo>
                      <a:cubicBezTo>
                        <a:pt x="4285175" y="1978223"/>
                        <a:pt x="4308649" y="1984132"/>
                        <a:pt x="4305159" y="2001451"/>
                      </a:cubicBezTo>
                      <a:cubicBezTo>
                        <a:pt x="4301255" y="2016146"/>
                        <a:pt x="4284519" y="2006454"/>
                        <a:pt x="4274571" y="2004140"/>
                      </a:cubicBezTo>
                      <a:cubicBezTo>
                        <a:pt x="4257069" y="2000363"/>
                        <a:pt x="4243913" y="1991951"/>
                        <a:pt x="4248993" y="1973962"/>
                      </a:cubicBezTo>
                      <a:cubicBezTo>
                        <a:pt x="4250553" y="1967712"/>
                        <a:pt x="4255409" y="1965424"/>
                        <a:pt x="4260525" y="1965240"/>
                      </a:cubicBezTo>
                      <a:close/>
                      <a:moveTo>
                        <a:pt x="2796647" y="1924211"/>
                      </a:moveTo>
                      <a:cubicBezTo>
                        <a:pt x="2803427" y="1924668"/>
                        <a:pt x="2812437" y="1927886"/>
                        <a:pt x="2821653" y="1930524"/>
                      </a:cubicBezTo>
                      <a:cubicBezTo>
                        <a:pt x="2839717" y="1933046"/>
                        <a:pt x="2841533" y="1950723"/>
                        <a:pt x="2837711" y="1969005"/>
                      </a:cubicBezTo>
                      <a:cubicBezTo>
                        <a:pt x="2833847" y="1991203"/>
                        <a:pt x="2813795" y="1986660"/>
                        <a:pt x="2800581" y="1981940"/>
                      </a:cubicBezTo>
                      <a:cubicBezTo>
                        <a:pt x="2776553" y="1973358"/>
                        <a:pt x="2783651" y="1949695"/>
                        <a:pt x="2785025" y="1934468"/>
                      </a:cubicBezTo>
                      <a:cubicBezTo>
                        <a:pt x="2785319" y="1926059"/>
                        <a:pt x="2789867" y="1923754"/>
                        <a:pt x="2796647" y="1924211"/>
                      </a:cubicBezTo>
                      <a:close/>
                      <a:moveTo>
                        <a:pt x="3540149" y="1913017"/>
                      </a:moveTo>
                      <a:cubicBezTo>
                        <a:pt x="3544003" y="1912935"/>
                        <a:pt x="3548427" y="1914515"/>
                        <a:pt x="3552555" y="1915989"/>
                      </a:cubicBezTo>
                      <a:cubicBezTo>
                        <a:pt x="3556093" y="1917253"/>
                        <a:pt x="3561635" y="1916639"/>
                        <a:pt x="3561993" y="1919360"/>
                      </a:cubicBezTo>
                      <a:cubicBezTo>
                        <a:pt x="3588289" y="1961171"/>
                        <a:pt x="3625793" y="1934370"/>
                        <a:pt x="3658569" y="1935703"/>
                      </a:cubicBezTo>
                      <a:cubicBezTo>
                        <a:pt x="3668829" y="1936774"/>
                        <a:pt x="3687143" y="1926459"/>
                        <a:pt x="3688469" y="1945086"/>
                      </a:cubicBezTo>
                      <a:cubicBezTo>
                        <a:pt x="3690617" y="1961414"/>
                        <a:pt x="3681739" y="1975100"/>
                        <a:pt x="3661169" y="1976830"/>
                      </a:cubicBezTo>
                      <a:cubicBezTo>
                        <a:pt x="3629523" y="1979789"/>
                        <a:pt x="3600233" y="1983590"/>
                        <a:pt x="3569353" y="1988121"/>
                      </a:cubicBezTo>
                      <a:cubicBezTo>
                        <a:pt x="3576747" y="1967422"/>
                        <a:pt x="3580959" y="1948179"/>
                        <a:pt x="3547615" y="1959609"/>
                      </a:cubicBezTo>
                      <a:cubicBezTo>
                        <a:pt x="3538483" y="1962830"/>
                        <a:pt x="3529815" y="1961032"/>
                        <a:pt x="3525203" y="1951604"/>
                      </a:cubicBezTo>
                      <a:cubicBezTo>
                        <a:pt x="3522127" y="1945318"/>
                        <a:pt x="3522693" y="1940010"/>
                        <a:pt x="3524491" y="1934979"/>
                      </a:cubicBezTo>
                      <a:cubicBezTo>
                        <a:pt x="3526287" y="1929948"/>
                        <a:pt x="3529315" y="1925194"/>
                        <a:pt x="3531163" y="1920019"/>
                      </a:cubicBezTo>
                      <a:cubicBezTo>
                        <a:pt x="3533011" y="1914844"/>
                        <a:pt x="3536295" y="1913099"/>
                        <a:pt x="3540149" y="1913017"/>
                      </a:cubicBezTo>
                      <a:close/>
                      <a:moveTo>
                        <a:pt x="3062387" y="1861597"/>
                      </a:moveTo>
                      <a:cubicBezTo>
                        <a:pt x="3079857" y="1862586"/>
                        <a:pt x="3093823" y="1866261"/>
                        <a:pt x="3104163" y="1876519"/>
                      </a:cubicBezTo>
                      <a:cubicBezTo>
                        <a:pt x="3113789" y="1885209"/>
                        <a:pt x="3117951" y="1898513"/>
                        <a:pt x="3108145" y="1908140"/>
                      </a:cubicBezTo>
                      <a:cubicBezTo>
                        <a:pt x="3103035" y="1913537"/>
                        <a:pt x="3098773" y="1912998"/>
                        <a:pt x="3094849" y="1910613"/>
                      </a:cubicBezTo>
                      <a:cubicBezTo>
                        <a:pt x="3090929" y="1908227"/>
                        <a:pt x="3087347" y="1903993"/>
                        <a:pt x="3083603" y="1902000"/>
                      </a:cubicBezTo>
                      <a:cubicBezTo>
                        <a:pt x="3071717" y="1892502"/>
                        <a:pt x="3062923" y="1881483"/>
                        <a:pt x="3062387" y="1861597"/>
                      </a:cubicBezTo>
                      <a:close/>
                      <a:moveTo>
                        <a:pt x="3673635" y="1823754"/>
                      </a:moveTo>
                      <a:cubicBezTo>
                        <a:pt x="3675381" y="1823303"/>
                        <a:pt x="3677447" y="1823734"/>
                        <a:pt x="3679697" y="1824537"/>
                      </a:cubicBezTo>
                      <a:cubicBezTo>
                        <a:pt x="3684155" y="1829815"/>
                        <a:pt x="3695405" y="1833833"/>
                        <a:pt x="3691903" y="1843638"/>
                      </a:cubicBezTo>
                      <a:cubicBezTo>
                        <a:pt x="3690347" y="1847996"/>
                        <a:pt x="3685069" y="1848568"/>
                        <a:pt x="3681693" y="1847362"/>
                      </a:cubicBezTo>
                      <a:cubicBezTo>
                        <a:pt x="3674207" y="1843459"/>
                        <a:pt x="3667109" y="1838467"/>
                        <a:pt x="3669487" y="1828261"/>
                      </a:cubicBezTo>
                      <a:cubicBezTo>
                        <a:pt x="3670461" y="1825537"/>
                        <a:pt x="3671887" y="1824204"/>
                        <a:pt x="3673635" y="1823754"/>
                      </a:cubicBezTo>
                      <a:close/>
                      <a:moveTo>
                        <a:pt x="3035599" y="1816365"/>
                      </a:moveTo>
                      <a:cubicBezTo>
                        <a:pt x="3045095" y="1821146"/>
                        <a:pt x="3049183" y="1825385"/>
                        <a:pt x="3046101" y="1834009"/>
                      </a:cubicBezTo>
                      <a:cubicBezTo>
                        <a:pt x="3044263" y="1843077"/>
                        <a:pt x="3035491" y="1844112"/>
                        <a:pt x="3026797" y="1841006"/>
                      </a:cubicBezTo>
                      <a:cubicBezTo>
                        <a:pt x="3021025" y="1837555"/>
                        <a:pt x="3016137" y="1831642"/>
                        <a:pt x="3018777" y="1824249"/>
                      </a:cubicBezTo>
                      <a:cubicBezTo>
                        <a:pt x="3020615" y="1815181"/>
                        <a:pt x="3028947" y="1815378"/>
                        <a:pt x="3035599" y="1816365"/>
                      </a:cubicBezTo>
                      <a:close/>
                      <a:moveTo>
                        <a:pt x="3414665" y="1792109"/>
                      </a:moveTo>
                      <a:cubicBezTo>
                        <a:pt x="3417549" y="1792995"/>
                        <a:pt x="3419853" y="1795220"/>
                        <a:pt x="3421077" y="1799289"/>
                      </a:cubicBezTo>
                      <a:cubicBezTo>
                        <a:pt x="3429757" y="1827476"/>
                        <a:pt x="3446101" y="1826712"/>
                        <a:pt x="3468033" y="1825303"/>
                      </a:cubicBezTo>
                      <a:cubicBezTo>
                        <a:pt x="3472013" y="1825404"/>
                        <a:pt x="3476765" y="1827101"/>
                        <a:pt x="3483539" y="1826882"/>
                      </a:cubicBezTo>
                      <a:cubicBezTo>
                        <a:pt x="3496537" y="1835485"/>
                        <a:pt x="3500803" y="1842289"/>
                        <a:pt x="3485027" y="1856460"/>
                      </a:cubicBezTo>
                      <a:cubicBezTo>
                        <a:pt x="3458361" y="1878624"/>
                        <a:pt x="3458645" y="1885327"/>
                        <a:pt x="3489809" y="1903060"/>
                      </a:cubicBezTo>
                      <a:cubicBezTo>
                        <a:pt x="3500431" y="1910816"/>
                        <a:pt x="3496735" y="1917418"/>
                        <a:pt x="3496599" y="1925292"/>
                      </a:cubicBezTo>
                      <a:cubicBezTo>
                        <a:pt x="3495629" y="1935508"/>
                        <a:pt x="3493119" y="1942534"/>
                        <a:pt x="3479987" y="1941804"/>
                      </a:cubicBezTo>
                      <a:cubicBezTo>
                        <a:pt x="3470837" y="1941177"/>
                        <a:pt x="3459663" y="1942466"/>
                        <a:pt x="3450865" y="1944605"/>
                      </a:cubicBezTo>
                      <a:cubicBezTo>
                        <a:pt x="3440251" y="1948076"/>
                        <a:pt x="3430719" y="1952264"/>
                        <a:pt x="3425663" y="1950953"/>
                      </a:cubicBezTo>
                      <a:cubicBezTo>
                        <a:pt x="3420607" y="1949643"/>
                        <a:pt x="3420025" y="1942833"/>
                        <a:pt x="3427311" y="1924309"/>
                      </a:cubicBezTo>
                      <a:cubicBezTo>
                        <a:pt x="3433937" y="1909511"/>
                        <a:pt x="3420723" y="1890267"/>
                        <a:pt x="3405769" y="1879644"/>
                      </a:cubicBezTo>
                      <a:cubicBezTo>
                        <a:pt x="3386481" y="1866152"/>
                        <a:pt x="3373669" y="1823286"/>
                        <a:pt x="3386299" y="1806672"/>
                      </a:cubicBezTo>
                      <a:cubicBezTo>
                        <a:pt x="3392107" y="1798844"/>
                        <a:pt x="3406009" y="1789450"/>
                        <a:pt x="3414665" y="1792109"/>
                      </a:cubicBezTo>
                      <a:close/>
                      <a:moveTo>
                        <a:pt x="3716357" y="1785605"/>
                      </a:moveTo>
                      <a:cubicBezTo>
                        <a:pt x="3721733" y="1784094"/>
                        <a:pt x="3728297" y="1785065"/>
                        <a:pt x="3735039" y="1787473"/>
                      </a:cubicBezTo>
                      <a:cubicBezTo>
                        <a:pt x="3743183" y="1791755"/>
                        <a:pt x="3756311" y="1793698"/>
                        <a:pt x="3749865" y="1807871"/>
                      </a:cubicBezTo>
                      <a:cubicBezTo>
                        <a:pt x="3744647" y="1822482"/>
                        <a:pt x="3733023" y="1827941"/>
                        <a:pt x="3717443" y="1825123"/>
                      </a:cubicBezTo>
                      <a:cubicBezTo>
                        <a:pt x="3705187" y="1820745"/>
                        <a:pt x="3700007" y="1812030"/>
                        <a:pt x="3704791" y="1798636"/>
                      </a:cubicBezTo>
                      <a:cubicBezTo>
                        <a:pt x="3706789" y="1791112"/>
                        <a:pt x="3710979" y="1787117"/>
                        <a:pt x="3716357" y="1785605"/>
                      </a:cubicBezTo>
                      <a:close/>
                      <a:moveTo>
                        <a:pt x="2958393" y="1777007"/>
                      </a:moveTo>
                      <a:cubicBezTo>
                        <a:pt x="2967613" y="1786681"/>
                        <a:pt x="2970111" y="1787574"/>
                        <a:pt x="2969303" y="1789838"/>
                      </a:cubicBezTo>
                      <a:cubicBezTo>
                        <a:pt x="2965259" y="1801157"/>
                        <a:pt x="2986493" y="1808741"/>
                        <a:pt x="2976645" y="1820540"/>
                      </a:cubicBezTo>
                      <a:cubicBezTo>
                        <a:pt x="2976645" y="1820540"/>
                        <a:pt x="2970839" y="1821019"/>
                        <a:pt x="2968747" y="1818995"/>
                      </a:cubicBezTo>
                      <a:cubicBezTo>
                        <a:pt x="2954127" y="1808667"/>
                        <a:pt x="2962321" y="1797554"/>
                        <a:pt x="2958393" y="1777007"/>
                      </a:cubicBezTo>
                      <a:close/>
                      <a:moveTo>
                        <a:pt x="3244259" y="1746061"/>
                      </a:moveTo>
                      <a:cubicBezTo>
                        <a:pt x="3249573" y="1746744"/>
                        <a:pt x="3251343" y="1753456"/>
                        <a:pt x="3248955" y="1756249"/>
                      </a:cubicBezTo>
                      <a:cubicBezTo>
                        <a:pt x="3244643" y="1764434"/>
                        <a:pt x="3236557" y="1767624"/>
                        <a:pt x="3227547" y="1765622"/>
                      </a:cubicBezTo>
                      <a:cubicBezTo>
                        <a:pt x="3221001" y="1764499"/>
                        <a:pt x="3222541" y="1760186"/>
                        <a:pt x="3222851" y="1755434"/>
                      </a:cubicBezTo>
                      <a:cubicBezTo>
                        <a:pt x="3228011" y="1748768"/>
                        <a:pt x="3235249" y="1744059"/>
                        <a:pt x="3244259" y="1746061"/>
                      </a:cubicBezTo>
                      <a:close/>
                      <a:moveTo>
                        <a:pt x="3052109" y="1588782"/>
                      </a:moveTo>
                      <a:cubicBezTo>
                        <a:pt x="3066439" y="1593901"/>
                        <a:pt x="3059061" y="1607019"/>
                        <a:pt x="3055319" y="1617498"/>
                      </a:cubicBezTo>
                      <a:cubicBezTo>
                        <a:pt x="3050435" y="1623631"/>
                        <a:pt x="3052609" y="1640162"/>
                        <a:pt x="3036305" y="1633025"/>
                      </a:cubicBezTo>
                      <a:cubicBezTo>
                        <a:pt x="3027167" y="1628448"/>
                        <a:pt x="3028937" y="1615952"/>
                        <a:pt x="3031069" y="1606211"/>
                      </a:cubicBezTo>
                      <a:cubicBezTo>
                        <a:pt x="3034397" y="1596897"/>
                        <a:pt x="3041359" y="1584942"/>
                        <a:pt x="3052109" y="1588782"/>
                      </a:cubicBezTo>
                      <a:close/>
                      <a:moveTo>
                        <a:pt x="2734299" y="1438180"/>
                      </a:moveTo>
                      <a:cubicBezTo>
                        <a:pt x="2738039" y="1437240"/>
                        <a:pt x="2742103" y="1437992"/>
                        <a:pt x="2746273" y="1440181"/>
                      </a:cubicBezTo>
                      <a:cubicBezTo>
                        <a:pt x="2754611" y="1444560"/>
                        <a:pt x="2758769" y="1450247"/>
                        <a:pt x="2754777" y="1461424"/>
                      </a:cubicBezTo>
                      <a:cubicBezTo>
                        <a:pt x="2750911" y="1467046"/>
                        <a:pt x="2746841" y="1468043"/>
                        <a:pt x="2742641" y="1467243"/>
                      </a:cubicBezTo>
                      <a:cubicBezTo>
                        <a:pt x="2738439" y="1466443"/>
                        <a:pt x="2734107" y="1463844"/>
                        <a:pt x="2729715" y="1462276"/>
                      </a:cubicBezTo>
                      <a:cubicBezTo>
                        <a:pt x="2722685" y="1461165"/>
                        <a:pt x="2717429" y="1455087"/>
                        <a:pt x="2724271" y="1446327"/>
                      </a:cubicBezTo>
                      <a:cubicBezTo>
                        <a:pt x="2727145" y="1441751"/>
                        <a:pt x="2730559" y="1439120"/>
                        <a:pt x="2734299" y="1438180"/>
                      </a:cubicBezTo>
                      <a:close/>
                      <a:moveTo>
                        <a:pt x="4123969" y="1399791"/>
                      </a:moveTo>
                      <a:cubicBezTo>
                        <a:pt x="4119421" y="1430796"/>
                        <a:pt x="4097675" y="1447827"/>
                        <a:pt x="4075185" y="1463287"/>
                      </a:cubicBezTo>
                      <a:cubicBezTo>
                        <a:pt x="4066709" y="1468744"/>
                        <a:pt x="4059537" y="1467813"/>
                        <a:pt x="4053045" y="1464515"/>
                      </a:cubicBezTo>
                      <a:cubicBezTo>
                        <a:pt x="4046555" y="1461218"/>
                        <a:pt x="4040747" y="1455554"/>
                        <a:pt x="4034999" y="1451543"/>
                      </a:cubicBezTo>
                      <a:cubicBezTo>
                        <a:pt x="4023093" y="1444680"/>
                        <a:pt x="4021441" y="1431039"/>
                        <a:pt x="4029047" y="1420704"/>
                      </a:cubicBezTo>
                      <a:cubicBezTo>
                        <a:pt x="4043353" y="1406235"/>
                        <a:pt x="4044921" y="1423764"/>
                        <a:pt x="4050215" y="1430875"/>
                      </a:cubicBezTo>
                      <a:cubicBezTo>
                        <a:pt x="4060797" y="1445097"/>
                        <a:pt x="4075103" y="1448901"/>
                        <a:pt x="4083619" y="1432366"/>
                      </a:cubicBezTo>
                      <a:cubicBezTo>
                        <a:pt x="4093295" y="1416243"/>
                        <a:pt x="4110905" y="1410787"/>
                        <a:pt x="4123969" y="1399791"/>
                      </a:cubicBezTo>
                      <a:close/>
                      <a:moveTo>
                        <a:pt x="2070781" y="1340871"/>
                      </a:moveTo>
                      <a:lnTo>
                        <a:pt x="2070699" y="1342595"/>
                      </a:lnTo>
                      <a:cubicBezTo>
                        <a:pt x="2071947" y="1351885"/>
                        <a:pt x="2074859" y="1360279"/>
                        <a:pt x="2079205" y="1367782"/>
                      </a:cubicBezTo>
                      <a:lnTo>
                        <a:pt x="2082067" y="1371099"/>
                      </a:lnTo>
                      <a:close/>
                      <a:moveTo>
                        <a:pt x="3964597" y="1173622"/>
                      </a:moveTo>
                      <a:lnTo>
                        <a:pt x="3964971" y="1174756"/>
                      </a:lnTo>
                      <a:lnTo>
                        <a:pt x="3966515" y="1174998"/>
                      </a:lnTo>
                      <a:close/>
                      <a:moveTo>
                        <a:pt x="4997803" y="1100841"/>
                      </a:moveTo>
                      <a:cubicBezTo>
                        <a:pt x="4994021" y="1102146"/>
                        <a:pt x="4991663" y="1105956"/>
                        <a:pt x="4988971" y="1109314"/>
                      </a:cubicBezTo>
                      <a:lnTo>
                        <a:pt x="4978135" y="1115066"/>
                      </a:lnTo>
                      <a:lnTo>
                        <a:pt x="4996457" y="1135924"/>
                      </a:lnTo>
                      <a:lnTo>
                        <a:pt x="4996281" y="1120897"/>
                      </a:lnTo>
                      <a:cubicBezTo>
                        <a:pt x="4997713" y="1114099"/>
                        <a:pt x="4999441" y="1107406"/>
                        <a:pt x="4997803" y="1100841"/>
                      </a:cubicBezTo>
                      <a:close/>
                      <a:moveTo>
                        <a:pt x="3891181" y="1086275"/>
                      </a:moveTo>
                      <a:lnTo>
                        <a:pt x="3891091" y="1086328"/>
                      </a:lnTo>
                      <a:lnTo>
                        <a:pt x="3891147" y="1086323"/>
                      </a:lnTo>
                      <a:close/>
                      <a:moveTo>
                        <a:pt x="3365541" y="1046629"/>
                      </a:moveTo>
                      <a:lnTo>
                        <a:pt x="3371209" y="1050108"/>
                      </a:lnTo>
                      <a:cubicBezTo>
                        <a:pt x="3375231" y="1050884"/>
                        <a:pt x="3379671" y="1050486"/>
                        <a:pt x="3384027" y="1049398"/>
                      </a:cubicBezTo>
                      <a:lnTo>
                        <a:pt x="3385165" y="1049254"/>
                      </a:lnTo>
                      <a:lnTo>
                        <a:pt x="3377049" y="1048721"/>
                      </a:lnTo>
                      <a:close/>
                      <a:moveTo>
                        <a:pt x="3829893" y="1023270"/>
                      </a:moveTo>
                      <a:lnTo>
                        <a:pt x="3822931" y="1024846"/>
                      </a:lnTo>
                      <a:lnTo>
                        <a:pt x="3822947" y="1024854"/>
                      </a:lnTo>
                      <a:cubicBezTo>
                        <a:pt x="3825559" y="1025870"/>
                        <a:pt x="3827933" y="1025934"/>
                        <a:pt x="3829745" y="1023873"/>
                      </a:cubicBezTo>
                      <a:close/>
                      <a:moveTo>
                        <a:pt x="2432671" y="556830"/>
                      </a:moveTo>
                      <a:cubicBezTo>
                        <a:pt x="2453039" y="554284"/>
                        <a:pt x="2474695" y="558538"/>
                        <a:pt x="2492339" y="568820"/>
                      </a:cubicBezTo>
                      <a:lnTo>
                        <a:pt x="2508679" y="585156"/>
                      </a:lnTo>
                      <a:lnTo>
                        <a:pt x="2513145" y="586579"/>
                      </a:lnTo>
                      <a:cubicBezTo>
                        <a:pt x="2516245" y="589007"/>
                        <a:pt x="2518173" y="591019"/>
                        <a:pt x="2520853" y="594620"/>
                      </a:cubicBezTo>
                      <a:cubicBezTo>
                        <a:pt x="2525377" y="604168"/>
                        <a:pt x="2532665" y="613381"/>
                        <a:pt x="2519513" y="620583"/>
                      </a:cubicBezTo>
                      <a:cubicBezTo>
                        <a:pt x="2478801" y="608685"/>
                        <a:pt x="2444289" y="620154"/>
                        <a:pt x="2409527" y="643433"/>
                      </a:cubicBezTo>
                      <a:cubicBezTo>
                        <a:pt x="2383559" y="660599"/>
                        <a:pt x="2353569" y="663107"/>
                        <a:pt x="2324671" y="669972"/>
                      </a:cubicBezTo>
                      <a:cubicBezTo>
                        <a:pt x="2301299" y="676165"/>
                        <a:pt x="2279853" y="684370"/>
                        <a:pt x="2263353" y="700951"/>
                      </a:cubicBezTo>
                      <a:cubicBezTo>
                        <a:pt x="2183693" y="779584"/>
                        <a:pt x="2088279" y="802352"/>
                        <a:pt x="1981141" y="783915"/>
                      </a:cubicBezTo>
                      <a:cubicBezTo>
                        <a:pt x="1966229" y="781233"/>
                        <a:pt x="1950061" y="782067"/>
                        <a:pt x="1935569" y="778213"/>
                      </a:cubicBezTo>
                      <a:cubicBezTo>
                        <a:pt x="1887067" y="762210"/>
                        <a:pt x="1839067" y="778117"/>
                        <a:pt x="1791741" y="781042"/>
                      </a:cubicBezTo>
                      <a:cubicBezTo>
                        <a:pt x="1761331" y="784723"/>
                        <a:pt x="1734863" y="806998"/>
                        <a:pt x="1710485" y="823410"/>
                      </a:cubicBezTo>
                      <a:cubicBezTo>
                        <a:pt x="1682089" y="843673"/>
                        <a:pt x="1659807" y="872733"/>
                        <a:pt x="1638365" y="899446"/>
                      </a:cubicBezTo>
                      <a:cubicBezTo>
                        <a:pt x="1619351" y="923062"/>
                        <a:pt x="1623289" y="960165"/>
                        <a:pt x="1624965" y="992492"/>
                      </a:cubicBezTo>
                      <a:cubicBezTo>
                        <a:pt x="1626139" y="1011420"/>
                        <a:pt x="1646997" y="1012260"/>
                        <a:pt x="1662411" y="1009834"/>
                      </a:cubicBezTo>
                      <a:cubicBezTo>
                        <a:pt x="1685699" y="1007575"/>
                        <a:pt x="1710913" y="1007328"/>
                        <a:pt x="1734453" y="1011769"/>
                      </a:cubicBezTo>
                      <a:cubicBezTo>
                        <a:pt x="1764609" y="1019897"/>
                        <a:pt x="1769887" y="1031036"/>
                        <a:pt x="1755899" y="1059091"/>
                      </a:cubicBezTo>
                      <a:cubicBezTo>
                        <a:pt x="1750955" y="1069225"/>
                        <a:pt x="1743669" y="1078520"/>
                        <a:pt x="1737973" y="1087062"/>
                      </a:cubicBezTo>
                      <a:cubicBezTo>
                        <a:pt x="1725241" y="1111599"/>
                        <a:pt x="1727671" y="1127010"/>
                        <a:pt x="1753137" y="1133462"/>
                      </a:cubicBezTo>
                      <a:cubicBezTo>
                        <a:pt x="1791923" y="1143350"/>
                        <a:pt x="1829787" y="1159518"/>
                        <a:pt x="1869659" y="1155252"/>
                      </a:cubicBezTo>
                      <a:cubicBezTo>
                        <a:pt x="1888257" y="1151318"/>
                        <a:pt x="1906685" y="1155257"/>
                        <a:pt x="1923439" y="1163885"/>
                      </a:cubicBezTo>
                      <a:cubicBezTo>
                        <a:pt x="1952257" y="1179467"/>
                        <a:pt x="1983167" y="1170677"/>
                        <a:pt x="2015083" y="1170178"/>
                      </a:cubicBezTo>
                      <a:cubicBezTo>
                        <a:pt x="2028487" y="1169678"/>
                        <a:pt x="2042727" y="1166832"/>
                        <a:pt x="2057303" y="1166749"/>
                      </a:cubicBezTo>
                      <a:cubicBezTo>
                        <a:pt x="2157573" y="1174802"/>
                        <a:pt x="2240753" y="1134444"/>
                        <a:pt x="2312707" y="1066280"/>
                      </a:cubicBezTo>
                      <a:cubicBezTo>
                        <a:pt x="2329209" y="1049701"/>
                        <a:pt x="2333649" y="1026166"/>
                        <a:pt x="2341187" y="1005062"/>
                      </a:cubicBezTo>
                      <a:cubicBezTo>
                        <a:pt x="2371843" y="934046"/>
                        <a:pt x="2426793" y="887569"/>
                        <a:pt x="2498161" y="865468"/>
                      </a:cubicBezTo>
                      <a:cubicBezTo>
                        <a:pt x="2539795" y="852575"/>
                        <a:pt x="2585113" y="851577"/>
                        <a:pt x="2629677" y="848987"/>
                      </a:cubicBezTo>
                      <a:cubicBezTo>
                        <a:pt x="2637971" y="847982"/>
                        <a:pt x="2648611" y="847817"/>
                        <a:pt x="2658493" y="846059"/>
                      </a:cubicBezTo>
                      <a:cubicBezTo>
                        <a:pt x="2694515" y="837771"/>
                        <a:pt x="2695101" y="828727"/>
                        <a:pt x="2682031" y="794974"/>
                      </a:cubicBezTo>
                      <a:cubicBezTo>
                        <a:pt x="2665947" y="754854"/>
                        <a:pt x="2634531" y="731735"/>
                        <a:pt x="2600689" y="711715"/>
                      </a:cubicBezTo>
                      <a:cubicBezTo>
                        <a:pt x="2574635" y="695797"/>
                        <a:pt x="2553777" y="676449"/>
                        <a:pt x="2532581" y="654335"/>
                      </a:cubicBezTo>
                      <a:cubicBezTo>
                        <a:pt x="2522531" y="645457"/>
                        <a:pt x="2514907" y="633481"/>
                        <a:pt x="2523869" y="619494"/>
                      </a:cubicBezTo>
                      <a:cubicBezTo>
                        <a:pt x="2541459" y="607269"/>
                        <a:pt x="2557461" y="614305"/>
                        <a:pt x="2572203" y="624859"/>
                      </a:cubicBezTo>
                      <a:cubicBezTo>
                        <a:pt x="2587701" y="637006"/>
                        <a:pt x="2603785" y="640107"/>
                        <a:pt x="2621963" y="637345"/>
                      </a:cubicBezTo>
                      <a:cubicBezTo>
                        <a:pt x="2655553" y="632158"/>
                        <a:pt x="2688139" y="637186"/>
                        <a:pt x="2721227" y="637107"/>
                      </a:cubicBezTo>
                      <a:cubicBezTo>
                        <a:pt x="2733039" y="637359"/>
                        <a:pt x="2747949" y="640041"/>
                        <a:pt x="2758841" y="646575"/>
                      </a:cubicBezTo>
                      <a:cubicBezTo>
                        <a:pt x="2808265" y="674805"/>
                        <a:pt x="2864391" y="684277"/>
                        <a:pt x="2915491" y="707817"/>
                      </a:cubicBezTo>
                      <a:cubicBezTo>
                        <a:pt x="2975135" y="737054"/>
                        <a:pt x="3031091" y="717379"/>
                        <a:pt x="3082859" y="690921"/>
                      </a:cubicBezTo>
                      <a:cubicBezTo>
                        <a:pt x="3133035" y="665215"/>
                        <a:pt x="3181955" y="661537"/>
                        <a:pt x="3231547" y="681894"/>
                      </a:cubicBezTo>
                      <a:cubicBezTo>
                        <a:pt x="3274103" y="699739"/>
                        <a:pt x="3320091" y="704266"/>
                        <a:pt x="3363485" y="719766"/>
                      </a:cubicBezTo>
                      <a:cubicBezTo>
                        <a:pt x="3393223" y="729067"/>
                        <a:pt x="3429411" y="731417"/>
                        <a:pt x="3459567" y="702527"/>
                      </a:cubicBezTo>
                      <a:cubicBezTo>
                        <a:pt x="3483691" y="679413"/>
                        <a:pt x="3512841" y="660740"/>
                        <a:pt x="3536965" y="637628"/>
                      </a:cubicBezTo>
                      <a:cubicBezTo>
                        <a:pt x="3585633" y="590230"/>
                        <a:pt x="3644773" y="587558"/>
                        <a:pt x="3706259" y="585724"/>
                      </a:cubicBezTo>
                      <a:cubicBezTo>
                        <a:pt x="3727957" y="584218"/>
                        <a:pt x="3750741" y="587069"/>
                        <a:pt x="3772019" y="586737"/>
                      </a:cubicBezTo>
                      <a:cubicBezTo>
                        <a:pt x="3782657" y="586571"/>
                        <a:pt x="3795641" y="587242"/>
                        <a:pt x="3802929" y="596456"/>
                      </a:cubicBezTo>
                      <a:cubicBezTo>
                        <a:pt x="3843809" y="637499"/>
                        <a:pt x="3892897" y="625948"/>
                        <a:pt x="3939973" y="616323"/>
                      </a:cubicBezTo>
                      <a:cubicBezTo>
                        <a:pt x="3967283" y="610213"/>
                        <a:pt x="3996099" y="607285"/>
                        <a:pt x="4024495" y="605529"/>
                      </a:cubicBezTo>
                      <a:cubicBezTo>
                        <a:pt x="4046191" y="604025"/>
                        <a:pt x="4063783" y="610309"/>
                        <a:pt x="4069565" y="634848"/>
                      </a:cubicBezTo>
                      <a:cubicBezTo>
                        <a:pt x="4079867" y="631918"/>
                        <a:pt x="4087909" y="624215"/>
                        <a:pt x="4096285" y="619274"/>
                      </a:cubicBezTo>
                      <a:cubicBezTo>
                        <a:pt x="4114967" y="611404"/>
                        <a:pt x="4130297" y="612912"/>
                        <a:pt x="4130967" y="636950"/>
                      </a:cubicBezTo>
                      <a:cubicBezTo>
                        <a:pt x="4132225" y="651941"/>
                        <a:pt x="4138759" y="659563"/>
                        <a:pt x="4150487" y="663752"/>
                      </a:cubicBezTo>
                      <a:cubicBezTo>
                        <a:pt x="4175451" y="675313"/>
                        <a:pt x="4186509" y="692483"/>
                        <a:pt x="4180815" y="719534"/>
                      </a:cubicBezTo>
                      <a:cubicBezTo>
                        <a:pt x="4179891" y="725816"/>
                        <a:pt x="4178133" y="734441"/>
                        <a:pt x="4185171" y="736954"/>
                      </a:cubicBezTo>
                      <a:cubicBezTo>
                        <a:pt x="4192961" y="741060"/>
                        <a:pt x="4198993" y="735282"/>
                        <a:pt x="4202259" y="729838"/>
                      </a:cubicBezTo>
                      <a:cubicBezTo>
                        <a:pt x="4219095" y="697513"/>
                        <a:pt x="4254947" y="697099"/>
                        <a:pt x="4281333" y="678760"/>
                      </a:cubicBezTo>
                      <a:cubicBezTo>
                        <a:pt x="4292557" y="669549"/>
                        <a:pt x="4309815" y="673069"/>
                        <a:pt x="4316183" y="688564"/>
                      </a:cubicBezTo>
                      <a:cubicBezTo>
                        <a:pt x="4328247" y="714026"/>
                        <a:pt x="4344833" y="712018"/>
                        <a:pt x="4365103" y="703393"/>
                      </a:cubicBezTo>
                      <a:cubicBezTo>
                        <a:pt x="4389731" y="693682"/>
                        <a:pt x="4413521" y="686315"/>
                        <a:pt x="4436725" y="706501"/>
                      </a:cubicBezTo>
                      <a:cubicBezTo>
                        <a:pt x="4454401" y="727358"/>
                        <a:pt x="4481877" y="731884"/>
                        <a:pt x="4504495" y="742607"/>
                      </a:cubicBezTo>
                      <a:cubicBezTo>
                        <a:pt x="4544287" y="760785"/>
                        <a:pt x="4580893" y="780472"/>
                        <a:pt x="4619847" y="800997"/>
                      </a:cubicBezTo>
                      <a:lnTo>
                        <a:pt x="4650987" y="819521"/>
                      </a:lnTo>
                      <a:lnTo>
                        <a:pt x="4626357" y="799366"/>
                      </a:lnTo>
                      <a:cubicBezTo>
                        <a:pt x="4707745" y="820462"/>
                        <a:pt x="4784359" y="806627"/>
                        <a:pt x="4858713" y="769388"/>
                      </a:cubicBezTo>
                      <a:cubicBezTo>
                        <a:pt x="4891097" y="753042"/>
                        <a:pt x="4926081" y="744273"/>
                        <a:pt x="4962493" y="742659"/>
                      </a:cubicBezTo>
                      <a:cubicBezTo>
                        <a:pt x="4988647" y="740040"/>
                        <a:pt x="5000915" y="757713"/>
                        <a:pt x="5004015" y="778756"/>
                      </a:cubicBezTo>
                      <a:cubicBezTo>
                        <a:pt x="5006025" y="795423"/>
                        <a:pt x="5014005" y="810237"/>
                        <a:pt x="5017615" y="826146"/>
                      </a:cubicBezTo>
                      <a:cubicBezTo>
                        <a:pt x="5009693" y="863190"/>
                        <a:pt x="5032717" y="895338"/>
                        <a:pt x="5033121" y="931367"/>
                      </a:cubicBezTo>
                      <a:cubicBezTo>
                        <a:pt x="5034193" y="972953"/>
                        <a:pt x="5035265" y="1014537"/>
                        <a:pt x="5032807" y="1054862"/>
                      </a:cubicBezTo>
                      <a:cubicBezTo>
                        <a:pt x="5030943" y="1086095"/>
                        <a:pt x="5041441" y="1112439"/>
                        <a:pt x="5054293" y="1139625"/>
                      </a:cubicBezTo>
                      <a:cubicBezTo>
                        <a:pt x="5063031" y="1156036"/>
                        <a:pt x="5079431" y="1147274"/>
                        <a:pt x="5088341" y="1155775"/>
                      </a:cubicBezTo>
                      <a:cubicBezTo>
                        <a:pt x="5105489" y="1167216"/>
                        <a:pt x="5112295" y="1181608"/>
                        <a:pt x="5101607" y="1200384"/>
                      </a:cubicBezTo>
                      <a:cubicBezTo>
                        <a:pt x="5104121" y="1211916"/>
                        <a:pt x="5116315" y="1214942"/>
                        <a:pt x="5122869" y="1222601"/>
                      </a:cubicBezTo>
                      <a:cubicBezTo>
                        <a:pt x="5140353" y="1236821"/>
                        <a:pt x="5140429" y="1251468"/>
                        <a:pt x="5121167" y="1264524"/>
                      </a:cubicBezTo>
                      <a:lnTo>
                        <a:pt x="5120213" y="1263647"/>
                      </a:lnTo>
                      <a:lnTo>
                        <a:pt x="5181997" y="1330982"/>
                      </a:lnTo>
                      <a:cubicBezTo>
                        <a:pt x="5205161" y="1353137"/>
                        <a:pt x="5228827" y="1374810"/>
                        <a:pt x="5249979" y="1398891"/>
                      </a:cubicBezTo>
                      <a:lnTo>
                        <a:pt x="5253657" y="1405221"/>
                      </a:lnTo>
                      <a:lnTo>
                        <a:pt x="5286903" y="1399229"/>
                      </a:lnTo>
                      <a:cubicBezTo>
                        <a:pt x="5322529" y="1388113"/>
                        <a:pt x="5355203" y="1366835"/>
                        <a:pt x="5393133" y="1364532"/>
                      </a:cubicBezTo>
                      <a:lnTo>
                        <a:pt x="5395253" y="1364988"/>
                      </a:lnTo>
                      <a:lnTo>
                        <a:pt x="5392633" y="1363345"/>
                      </a:lnTo>
                      <a:cubicBezTo>
                        <a:pt x="5409003" y="1343836"/>
                        <a:pt x="5426059" y="1371281"/>
                        <a:pt x="5443467" y="1360149"/>
                      </a:cubicBezTo>
                      <a:cubicBezTo>
                        <a:pt x="5445503" y="1358210"/>
                        <a:pt x="5448729" y="1356693"/>
                        <a:pt x="5451959" y="1355176"/>
                      </a:cubicBezTo>
                      <a:cubicBezTo>
                        <a:pt x="5463177" y="1353846"/>
                        <a:pt x="5471247" y="1350056"/>
                        <a:pt x="5480543" y="1365386"/>
                      </a:cubicBezTo>
                      <a:cubicBezTo>
                        <a:pt x="5512697" y="1418242"/>
                        <a:pt x="5507469" y="1481763"/>
                        <a:pt x="5462011" y="1537589"/>
                      </a:cubicBezTo>
                      <a:cubicBezTo>
                        <a:pt x="5450771" y="1550254"/>
                        <a:pt x="5441405" y="1564258"/>
                        <a:pt x="5433421" y="1579089"/>
                      </a:cubicBezTo>
                      <a:lnTo>
                        <a:pt x="5413863" y="1623882"/>
                      </a:lnTo>
                      <a:lnTo>
                        <a:pt x="5414003" y="1624327"/>
                      </a:lnTo>
                      <a:lnTo>
                        <a:pt x="5421141" y="1639162"/>
                      </a:lnTo>
                      <a:lnTo>
                        <a:pt x="5435453" y="1660806"/>
                      </a:lnTo>
                      <a:cubicBezTo>
                        <a:pt x="5435369" y="1664741"/>
                        <a:pt x="5436041" y="1670269"/>
                        <a:pt x="5437549" y="1673452"/>
                      </a:cubicBezTo>
                      <a:cubicBezTo>
                        <a:pt x="5463351" y="1719685"/>
                        <a:pt x="5430849" y="1747739"/>
                        <a:pt x="5405805" y="1777132"/>
                      </a:cubicBezTo>
                      <a:cubicBezTo>
                        <a:pt x="5384781" y="1802674"/>
                        <a:pt x="5355293" y="1800073"/>
                        <a:pt x="5326645" y="1795129"/>
                      </a:cubicBezTo>
                      <a:cubicBezTo>
                        <a:pt x="5264235" y="1784736"/>
                        <a:pt x="5199399" y="1777442"/>
                        <a:pt x="5149973" y="1730700"/>
                      </a:cubicBezTo>
                      <a:cubicBezTo>
                        <a:pt x="5087901" y="1723072"/>
                        <a:pt x="5044423" y="1674490"/>
                        <a:pt x="4987209" y="1660665"/>
                      </a:cubicBezTo>
                      <a:cubicBezTo>
                        <a:pt x="4954707" y="1651700"/>
                        <a:pt x="4928401" y="1629084"/>
                        <a:pt x="4900005" y="1612329"/>
                      </a:cubicBezTo>
                      <a:cubicBezTo>
                        <a:pt x="4892213" y="1608225"/>
                        <a:pt x="4884925" y="1599011"/>
                        <a:pt x="4874285" y="1599178"/>
                      </a:cubicBezTo>
                      <a:cubicBezTo>
                        <a:pt x="4819837" y="1603525"/>
                        <a:pt x="4780883" y="1564492"/>
                        <a:pt x="4733551" y="1548909"/>
                      </a:cubicBezTo>
                      <a:cubicBezTo>
                        <a:pt x="4663521" y="1526539"/>
                        <a:pt x="4610241" y="1475779"/>
                        <a:pt x="4542639" y="1450309"/>
                      </a:cubicBezTo>
                      <a:cubicBezTo>
                        <a:pt x="4516841" y="1441094"/>
                        <a:pt x="4489363" y="1436567"/>
                        <a:pt x="4463563" y="1427351"/>
                      </a:cubicBezTo>
                      <a:cubicBezTo>
                        <a:pt x="4427959" y="1415958"/>
                        <a:pt x="4392359" y="1404562"/>
                        <a:pt x="4357175" y="1391995"/>
                      </a:cubicBezTo>
                      <a:cubicBezTo>
                        <a:pt x="4334893" y="1384036"/>
                        <a:pt x="4327435" y="1364187"/>
                        <a:pt x="4316797" y="1345844"/>
                      </a:cubicBezTo>
                      <a:lnTo>
                        <a:pt x="4312537" y="1338823"/>
                      </a:lnTo>
                      <a:lnTo>
                        <a:pt x="4301347" y="1334948"/>
                      </a:lnTo>
                      <a:cubicBezTo>
                        <a:pt x="4284477" y="1325078"/>
                        <a:pt x="4273261" y="1307189"/>
                        <a:pt x="4257239" y="1296507"/>
                      </a:cubicBezTo>
                      <a:cubicBezTo>
                        <a:pt x="4216437" y="1270034"/>
                        <a:pt x="4168853" y="1266259"/>
                        <a:pt x="4126293" y="1248413"/>
                      </a:cubicBezTo>
                      <a:cubicBezTo>
                        <a:pt x="4051313" y="1217664"/>
                        <a:pt x="3971725" y="1199815"/>
                        <a:pt x="3894649" y="1174928"/>
                      </a:cubicBezTo>
                      <a:cubicBezTo>
                        <a:pt x="3878229" y="1169063"/>
                        <a:pt x="3864071" y="1167973"/>
                        <a:pt x="3854689" y="1183134"/>
                      </a:cubicBezTo>
                      <a:cubicBezTo>
                        <a:pt x="3841283" y="1202147"/>
                        <a:pt x="3825199" y="1199046"/>
                        <a:pt x="3807607" y="1192762"/>
                      </a:cubicBezTo>
                      <a:cubicBezTo>
                        <a:pt x="3715367" y="1158492"/>
                        <a:pt x="3625473" y="1125062"/>
                        <a:pt x="3532397" y="1093137"/>
                      </a:cubicBezTo>
                      <a:cubicBezTo>
                        <a:pt x="3484309" y="1075960"/>
                        <a:pt x="3436555" y="1061549"/>
                        <a:pt x="3384615" y="1058863"/>
                      </a:cubicBezTo>
                      <a:cubicBezTo>
                        <a:pt x="3375567" y="1058275"/>
                        <a:pt x="3365763" y="1056097"/>
                        <a:pt x="3358727" y="1053584"/>
                      </a:cubicBezTo>
                      <a:cubicBezTo>
                        <a:pt x="3286845" y="1025264"/>
                        <a:pt x="3265735" y="1054747"/>
                        <a:pt x="3259201" y="1121174"/>
                      </a:cubicBezTo>
                      <a:cubicBezTo>
                        <a:pt x="3255263" y="1158114"/>
                        <a:pt x="3248393" y="1166239"/>
                        <a:pt x="3209689" y="1170925"/>
                      </a:cubicBezTo>
                      <a:cubicBezTo>
                        <a:pt x="3200221" y="1171510"/>
                        <a:pt x="3188327" y="1175196"/>
                        <a:pt x="3182293" y="1180975"/>
                      </a:cubicBezTo>
                      <a:cubicBezTo>
                        <a:pt x="3155213" y="1204029"/>
                        <a:pt x="3127519" y="1224632"/>
                        <a:pt x="3093205" y="1228368"/>
                      </a:cubicBezTo>
                      <a:lnTo>
                        <a:pt x="3059699" y="1226158"/>
                      </a:lnTo>
                      <a:lnTo>
                        <a:pt x="3054469" y="1232764"/>
                      </a:lnTo>
                      <a:cubicBezTo>
                        <a:pt x="3052197" y="1235424"/>
                        <a:pt x="3049789" y="1237538"/>
                        <a:pt x="3047025" y="1237874"/>
                      </a:cubicBezTo>
                      <a:cubicBezTo>
                        <a:pt x="2986463" y="1251942"/>
                        <a:pt x="2947597" y="1301527"/>
                        <a:pt x="2890805" y="1323553"/>
                      </a:cubicBezTo>
                      <a:cubicBezTo>
                        <a:pt x="2841553" y="1342984"/>
                        <a:pt x="2791965" y="1359650"/>
                        <a:pt x="2740785" y="1377069"/>
                      </a:cubicBezTo>
                      <a:lnTo>
                        <a:pt x="2741393" y="1376114"/>
                      </a:lnTo>
                      <a:lnTo>
                        <a:pt x="2736099" y="1378619"/>
                      </a:lnTo>
                      <a:cubicBezTo>
                        <a:pt x="2718005" y="1395957"/>
                        <a:pt x="2700075" y="1386909"/>
                        <a:pt x="2682483" y="1380625"/>
                      </a:cubicBezTo>
                      <a:cubicBezTo>
                        <a:pt x="2659025" y="1372246"/>
                        <a:pt x="2635903" y="1366631"/>
                        <a:pt x="2618811" y="1392262"/>
                      </a:cubicBezTo>
                      <a:cubicBezTo>
                        <a:pt x="2612445" y="1395276"/>
                        <a:pt x="2607669" y="1397538"/>
                        <a:pt x="2601303" y="1400553"/>
                      </a:cubicBezTo>
                      <a:lnTo>
                        <a:pt x="2600989" y="1400948"/>
                      </a:lnTo>
                      <a:lnTo>
                        <a:pt x="2599119" y="1426858"/>
                      </a:lnTo>
                      <a:cubicBezTo>
                        <a:pt x="2603455" y="1434549"/>
                        <a:pt x="2611751" y="1440832"/>
                        <a:pt x="2620843" y="1446735"/>
                      </a:cubicBezTo>
                      <a:cubicBezTo>
                        <a:pt x="2627433" y="1450417"/>
                        <a:pt x="2640707" y="1453830"/>
                        <a:pt x="2634911" y="1466367"/>
                      </a:cubicBezTo>
                      <a:cubicBezTo>
                        <a:pt x="2629957" y="1476548"/>
                        <a:pt x="2624583" y="1487907"/>
                        <a:pt x="2610887" y="1485671"/>
                      </a:cubicBezTo>
                      <a:cubicBezTo>
                        <a:pt x="2588171" y="1482868"/>
                        <a:pt x="2591397" y="1495971"/>
                        <a:pt x="2590601" y="1512950"/>
                      </a:cubicBezTo>
                      <a:cubicBezTo>
                        <a:pt x="2589107" y="1542957"/>
                        <a:pt x="2578265" y="1569625"/>
                        <a:pt x="2561577" y="1594205"/>
                      </a:cubicBezTo>
                      <a:cubicBezTo>
                        <a:pt x="2554287" y="1603552"/>
                        <a:pt x="2548679" y="1608188"/>
                        <a:pt x="2535731" y="1607548"/>
                      </a:cubicBezTo>
                      <a:cubicBezTo>
                        <a:pt x="2488709" y="1602702"/>
                        <a:pt x="2466041" y="1614523"/>
                        <a:pt x="2446223" y="1655247"/>
                      </a:cubicBezTo>
                      <a:cubicBezTo>
                        <a:pt x="2432949" y="1685030"/>
                        <a:pt x="2345311" y="1720120"/>
                        <a:pt x="2321799" y="1701099"/>
                      </a:cubicBezTo>
                      <a:cubicBezTo>
                        <a:pt x="2300951" y="1685685"/>
                        <a:pt x="2288237" y="1658570"/>
                        <a:pt x="2272249" y="1636926"/>
                      </a:cubicBezTo>
                      <a:cubicBezTo>
                        <a:pt x="2261009" y="1622287"/>
                        <a:pt x="2256393" y="1605700"/>
                        <a:pt x="2253407" y="1588699"/>
                      </a:cubicBezTo>
                      <a:lnTo>
                        <a:pt x="2244915" y="1541193"/>
                      </a:lnTo>
                      <a:lnTo>
                        <a:pt x="2243827" y="1538649"/>
                      </a:lnTo>
                      <a:lnTo>
                        <a:pt x="2238845" y="1535345"/>
                      </a:lnTo>
                      <a:lnTo>
                        <a:pt x="2226193" y="1534158"/>
                      </a:lnTo>
                      <a:cubicBezTo>
                        <a:pt x="2218777" y="1535642"/>
                        <a:pt x="2211635" y="1538711"/>
                        <a:pt x="2204599" y="1541489"/>
                      </a:cubicBezTo>
                      <a:lnTo>
                        <a:pt x="2185535" y="1534680"/>
                      </a:lnTo>
                      <a:lnTo>
                        <a:pt x="2184627" y="1533562"/>
                      </a:lnTo>
                      <a:lnTo>
                        <a:pt x="2187073" y="1542032"/>
                      </a:lnTo>
                      <a:cubicBezTo>
                        <a:pt x="2184641" y="1545134"/>
                        <a:pt x="2183049" y="1545889"/>
                        <a:pt x="2179863" y="1547398"/>
                      </a:cubicBezTo>
                      <a:cubicBezTo>
                        <a:pt x="2152279" y="1546810"/>
                        <a:pt x="2129309" y="1533311"/>
                        <a:pt x="2104661" y="1524507"/>
                      </a:cubicBezTo>
                      <a:cubicBezTo>
                        <a:pt x="2067857" y="1512685"/>
                        <a:pt x="2035579" y="1510421"/>
                        <a:pt x="2005395" y="1539345"/>
                      </a:cubicBezTo>
                      <a:cubicBezTo>
                        <a:pt x="1999359" y="1545130"/>
                        <a:pt x="1991395" y="1548902"/>
                        <a:pt x="1982341" y="1548316"/>
                      </a:cubicBezTo>
                      <a:cubicBezTo>
                        <a:pt x="1954841" y="1543788"/>
                        <a:pt x="1941175" y="1556112"/>
                        <a:pt x="1946121" y="1583026"/>
                      </a:cubicBezTo>
                      <a:cubicBezTo>
                        <a:pt x="1951065" y="1609939"/>
                        <a:pt x="1948631" y="1631570"/>
                        <a:pt x="1931611" y="1653284"/>
                      </a:cubicBezTo>
                      <a:cubicBezTo>
                        <a:pt x="1919453" y="1668795"/>
                        <a:pt x="1924233" y="1685061"/>
                        <a:pt x="1940579" y="1694870"/>
                      </a:cubicBezTo>
                      <a:cubicBezTo>
                        <a:pt x="1966987" y="1713568"/>
                        <a:pt x="1975537" y="1737798"/>
                        <a:pt x="1968159" y="1769574"/>
                      </a:cubicBezTo>
                      <a:cubicBezTo>
                        <a:pt x="1961115" y="1804118"/>
                        <a:pt x="1969581" y="1813760"/>
                        <a:pt x="2001607" y="1827845"/>
                      </a:cubicBezTo>
                      <a:cubicBezTo>
                        <a:pt x="2014097" y="1833631"/>
                        <a:pt x="2027845" y="1835895"/>
                        <a:pt x="2033883" y="1848639"/>
                      </a:cubicBezTo>
                      <a:cubicBezTo>
                        <a:pt x="2025665" y="1864233"/>
                        <a:pt x="2012419" y="1856855"/>
                        <a:pt x="2003029" y="1853501"/>
                      </a:cubicBezTo>
                      <a:cubicBezTo>
                        <a:pt x="1970165" y="1841762"/>
                        <a:pt x="1936379" y="1836312"/>
                        <a:pt x="1903433" y="1828514"/>
                      </a:cubicBezTo>
                      <a:cubicBezTo>
                        <a:pt x="1898317" y="1828011"/>
                        <a:pt x="1891611" y="1828263"/>
                        <a:pt x="1887753" y="1824238"/>
                      </a:cubicBezTo>
                      <a:cubicBezTo>
                        <a:pt x="1839299" y="1785753"/>
                        <a:pt x="1777089" y="1800592"/>
                        <a:pt x="1723435" y="1784074"/>
                      </a:cubicBezTo>
                      <a:cubicBezTo>
                        <a:pt x="1702307" y="1776528"/>
                        <a:pt x="1677743" y="1782312"/>
                        <a:pt x="1655525" y="1788936"/>
                      </a:cubicBezTo>
                      <a:cubicBezTo>
                        <a:pt x="1610671" y="1803355"/>
                        <a:pt x="1591719" y="1878644"/>
                        <a:pt x="1626007" y="1916039"/>
                      </a:cubicBezTo>
                      <a:cubicBezTo>
                        <a:pt x="1659119" y="1953014"/>
                        <a:pt x="1697851" y="1985378"/>
                        <a:pt x="1745973" y="2002567"/>
                      </a:cubicBezTo>
                      <a:cubicBezTo>
                        <a:pt x="1770201" y="2012544"/>
                        <a:pt x="1796443" y="2020594"/>
                        <a:pt x="1821845" y="2030990"/>
                      </a:cubicBezTo>
                      <a:cubicBezTo>
                        <a:pt x="1836685" y="2037614"/>
                        <a:pt x="1851943" y="2043064"/>
                        <a:pt x="1853115" y="2062013"/>
                      </a:cubicBezTo>
                      <a:cubicBezTo>
                        <a:pt x="1841041" y="2073583"/>
                        <a:pt x="1828215" y="2065031"/>
                        <a:pt x="1816477" y="2060838"/>
                      </a:cubicBezTo>
                      <a:cubicBezTo>
                        <a:pt x="1797697" y="2054130"/>
                        <a:pt x="1785039" y="2056226"/>
                        <a:pt x="1778245" y="2078947"/>
                      </a:cubicBezTo>
                      <a:cubicBezTo>
                        <a:pt x="1772207" y="2103261"/>
                        <a:pt x="1754183" y="2116676"/>
                        <a:pt x="1728109" y="2119275"/>
                      </a:cubicBezTo>
                      <a:cubicBezTo>
                        <a:pt x="1710335" y="2120866"/>
                        <a:pt x="1701029" y="2132102"/>
                        <a:pt x="1698679" y="2149791"/>
                      </a:cubicBezTo>
                      <a:cubicBezTo>
                        <a:pt x="1696247" y="2171423"/>
                        <a:pt x="1683585" y="2192048"/>
                        <a:pt x="1681153" y="2213679"/>
                      </a:cubicBezTo>
                      <a:cubicBezTo>
                        <a:pt x="1680565" y="2222734"/>
                        <a:pt x="1674027" y="2233633"/>
                        <a:pt x="1664887" y="2236987"/>
                      </a:cubicBezTo>
                      <a:cubicBezTo>
                        <a:pt x="1623219" y="2249898"/>
                        <a:pt x="1596725" y="2290728"/>
                        <a:pt x="1554217" y="2305987"/>
                      </a:cubicBezTo>
                      <a:cubicBezTo>
                        <a:pt x="1530407" y="2313363"/>
                        <a:pt x="1518501" y="2335582"/>
                        <a:pt x="1508607" y="2355871"/>
                      </a:cubicBezTo>
                      <a:cubicBezTo>
                        <a:pt x="1492507" y="2389826"/>
                        <a:pt x="1462491" y="2410870"/>
                        <a:pt x="1436333" y="2435939"/>
                      </a:cubicBezTo>
                      <a:cubicBezTo>
                        <a:pt x="1423505" y="2445915"/>
                        <a:pt x="1411265" y="2446838"/>
                        <a:pt x="1401289" y="2434010"/>
                      </a:cubicBezTo>
                      <a:cubicBezTo>
                        <a:pt x="1388211" y="2418750"/>
                        <a:pt x="1376725" y="2421265"/>
                        <a:pt x="1361131" y="2431578"/>
                      </a:cubicBezTo>
                      <a:cubicBezTo>
                        <a:pt x="1345955" y="2440715"/>
                        <a:pt x="1328433" y="2449016"/>
                        <a:pt x="1316275" y="2464526"/>
                      </a:cubicBezTo>
                      <a:cubicBezTo>
                        <a:pt x="1287097" y="2501751"/>
                        <a:pt x="1248781" y="2523801"/>
                        <a:pt x="1202837" y="2533861"/>
                      </a:cubicBezTo>
                      <a:cubicBezTo>
                        <a:pt x="1183807" y="2538974"/>
                        <a:pt x="1174499" y="2550209"/>
                        <a:pt x="1170139" y="2569828"/>
                      </a:cubicBezTo>
                      <a:cubicBezTo>
                        <a:pt x="1158735" y="2605461"/>
                        <a:pt x="1149259" y="2643105"/>
                        <a:pt x="1128045" y="2676558"/>
                      </a:cubicBezTo>
                      <a:cubicBezTo>
                        <a:pt x="1117061" y="2692487"/>
                        <a:pt x="1119743" y="2714623"/>
                        <a:pt x="1111863" y="2732983"/>
                      </a:cubicBezTo>
                      <a:cubicBezTo>
                        <a:pt x="1107670" y="2744721"/>
                        <a:pt x="1120999" y="2748159"/>
                        <a:pt x="1127959" y="2754615"/>
                      </a:cubicBezTo>
                      <a:cubicBezTo>
                        <a:pt x="1142713" y="2765180"/>
                        <a:pt x="1162581" y="2776248"/>
                        <a:pt x="1154615" y="2798549"/>
                      </a:cubicBezTo>
                      <a:cubicBezTo>
                        <a:pt x="1148661" y="2818922"/>
                        <a:pt x="1132647" y="2830409"/>
                        <a:pt x="1109760" y="2831498"/>
                      </a:cubicBezTo>
                      <a:cubicBezTo>
                        <a:pt x="1103053" y="2831749"/>
                        <a:pt x="1092488" y="2827976"/>
                        <a:pt x="1091064" y="2839379"/>
                      </a:cubicBezTo>
                      <a:cubicBezTo>
                        <a:pt x="1091984" y="2851620"/>
                        <a:pt x="1098105" y="2860424"/>
                        <a:pt x="1107410" y="2867718"/>
                      </a:cubicBezTo>
                      <a:cubicBezTo>
                        <a:pt x="1117553" y="2872664"/>
                        <a:pt x="1120573" y="2860507"/>
                        <a:pt x="1125017" y="2855477"/>
                      </a:cubicBezTo>
                      <a:cubicBezTo>
                        <a:pt x="1142037" y="2833763"/>
                        <a:pt x="1151091" y="2834350"/>
                        <a:pt x="1163583" y="2858664"/>
                      </a:cubicBezTo>
                      <a:cubicBezTo>
                        <a:pt x="1170037" y="2870235"/>
                        <a:pt x="1177331" y="2879458"/>
                        <a:pt x="1184205" y="2889854"/>
                      </a:cubicBezTo>
                      <a:cubicBezTo>
                        <a:pt x="1197197" y="2909054"/>
                        <a:pt x="1191999" y="2949550"/>
                        <a:pt x="1175481" y="2966150"/>
                      </a:cubicBezTo>
                      <a:cubicBezTo>
                        <a:pt x="1165839" y="2974617"/>
                        <a:pt x="1159215" y="2970928"/>
                        <a:pt x="1155863" y="2961790"/>
                      </a:cubicBezTo>
                      <a:cubicBezTo>
                        <a:pt x="1143205" y="2926827"/>
                        <a:pt x="1122917" y="2916933"/>
                        <a:pt x="1089800" y="2935546"/>
                      </a:cubicBezTo>
                      <a:cubicBezTo>
                        <a:pt x="1081416" y="2940492"/>
                        <a:pt x="1073703" y="2932443"/>
                        <a:pt x="1063391" y="2935378"/>
                      </a:cubicBezTo>
                      <a:cubicBezTo>
                        <a:pt x="1065485" y="2948037"/>
                        <a:pt x="1075714" y="2949044"/>
                        <a:pt x="1084684" y="2953571"/>
                      </a:cubicBezTo>
                      <a:cubicBezTo>
                        <a:pt x="1115453" y="2971179"/>
                        <a:pt x="1118553" y="2992139"/>
                        <a:pt x="1089626" y="3017542"/>
                      </a:cubicBezTo>
                      <a:cubicBezTo>
                        <a:pt x="1077553" y="3029112"/>
                        <a:pt x="1062378" y="3038252"/>
                        <a:pt x="1051813" y="3053007"/>
                      </a:cubicBezTo>
                      <a:cubicBezTo>
                        <a:pt x="1046532" y="3060385"/>
                        <a:pt x="1037309" y="3067679"/>
                        <a:pt x="1037559" y="3074386"/>
                      </a:cubicBezTo>
                      <a:cubicBezTo>
                        <a:pt x="1035714" y="3105492"/>
                        <a:pt x="1029172" y="3134920"/>
                        <a:pt x="1006953" y="3160072"/>
                      </a:cubicBezTo>
                      <a:cubicBezTo>
                        <a:pt x="1002091" y="3166277"/>
                        <a:pt x="1007791" y="3176253"/>
                        <a:pt x="1014749" y="3182709"/>
                      </a:cubicBezTo>
                      <a:cubicBezTo>
                        <a:pt x="1020952" y="3187572"/>
                        <a:pt x="1028079" y="3186147"/>
                        <a:pt x="1035625" y="3183548"/>
                      </a:cubicBezTo>
                      <a:cubicBezTo>
                        <a:pt x="1077378" y="3166698"/>
                        <a:pt x="1086683" y="3173992"/>
                        <a:pt x="1092046" y="3218261"/>
                      </a:cubicBezTo>
                      <a:cubicBezTo>
                        <a:pt x="1093723" y="3232095"/>
                        <a:pt x="1099003" y="3243246"/>
                        <a:pt x="1112669" y="3249450"/>
                      </a:cubicBezTo>
                      <a:cubicBezTo>
                        <a:pt x="1126333" y="3255655"/>
                        <a:pt x="1133207" y="3266051"/>
                        <a:pt x="1124991" y="3281646"/>
                      </a:cubicBezTo>
                      <a:cubicBezTo>
                        <a:pt x="1118367" y="3296486"/>
                        <a:pt x="1106043" y="3301349"/>
                        <a:pt x="1089945" y="3298246"/>
                      </a:cubicBezTo>
                      <a:cubicBezTo>
                        <a:pt x="1039309" y="3288100"/>
                        <a:pt x="1036122" y="3289609"/>
                        <a:pt x="1016920" y="3339662"/>
                      </a:cubicBezTo>
                      <a:cubicBezTo>
                        <a:pt x="1031759" y="3346286"/>
                        <a:pt x="1043832" y="3334716"/>
                        <a:pt x="1055738" y="3331028"/>
                      </a:cubicBezTo>
                      <a:cubicBezTo>
                        <a:pt x="1072421" y="3325075"/>
                        <a:pt x="1089777" y="3324656"/>
                        <a:pt x="1100508" y="3339077"/>
                      </a:cubicBezTo>
                      <a:cubicBezTo>
                        <a:pt x="1112411" y="3353918"/>
                        <a:pt x="1102350" y="3363559"/>
                        <a:pt x="1091115" y="3372782"/>
                      </a:cubicBezTo>
                      <a:cubicBezTo>
                        <a:pt x="1085497" y="3377393"/>
                        <a:pt x="1084576" y="3383681"/>
                        <a:pt x="1088765" y="3390472"/>
                      </a:cubicBezTo>
                      <a:cubicBezTo>
                        <a:pt x="1122383" y="3440862"/>
                        <a:pt x="1084905" y="3479093"/>
                        <a:pt x="1065116" y="3519672"/>
                      </a:cubicBezTo>
                      <a:cubicBezTo>
                        <a:pt x="1063104" y="3521600"/>
                        <a:pt x="1061092" y="3523529"/>
                        <a:pt x="1059499" y="3524283"/>
                      </a:cubicBezTo>
                      <a:cubicBezTo>
                        <a:pt x="1037449" y="3541554"/>
                        <a:pt x="1059748" y="3568049"/>
                        <a:pt x="1046667" y="3589847"/>
                      </a:cubicBezTo>
                      <a:cubicBezTo>
                        <a:pt x="1034844" y="3608125"/>
                        <a:pt x="1016735" y="3625479"/>
                        <a:pt x="1036686" y="3651135"/>
                      </a:cubicBezTo>
                      <a:cubicBezTo>
                        <a:pt x="1045908" y="3662370"/>
                        <a:pt x="1036937" y="3676373"/>
                        <a:pt x="1026876" y="3686014"/>
                      </a:cubicBezTo>
                      <a:cubicBezTo>
                        <a:pt x="1019245" y="3692553"/>
                        <a:pt x="1010861" y="3697499"/>
                        <a:pt x="1005160" y="3706051"/>
                      </a:cubicBezTo>
                      <a:cubicBezTo>
                        <a:pt x="984451" y="3734389"/>
                        <a:pt x="973633" y="3760967"/>
                        <a:pt x="1021420" y="3775389"/>
                      </a:cubicBezTo>
                      <a:cubicBezTo>
                        <a:pt x="1058644" y="3786037"/>
                        <a:pt x="1093770" y="3802555"/>
                        <a:pt x="1134181" y="3793166"/>
                      </a:cubicBezTo>
                      <a:cubicBezTo>
                        <a:pt x="1142481" y="3792160"/>
                        <a:pt x="1151535" y="3792747"/>
                        <a:pt x="1160087" y="3798449"/>
                      </a:cubicBezTo>
                      <a:cubicBezTo>
                        <a:pt x="1176435" y="3808258"/>
                        <a:pt x="1191861" y="3805828"/>
                        <a:pt x="1209803" y="3796354"/>
                      </a:cubicBezTo>
                      <a:cubicBezTo>
                        <a:pt x="1232523" y="3784617"/>
                        <a:pt x="1240655" y="3791492"/>
                        <a:pt x="1240905" y="3816728"/>
                      </a:cubicBezTo>
                      <a:cubicBezTo>
                        <a:pt x="1240989" y="3831316"/>
                        <a:pt x="1230759" y="3848840"/>
                        <a:pt x="1251467" y="3857559"/>
                      </a:cubicBezTo>
                      <a:cubicBezTo>
                        <a:pt x="1271755" y="3867453"/>
                        <a:pt x="1303111" y="3857476"/>
                        <a:pt x="1316107" y="3839618"/>
                      </a:cubicBezTo>
                      <a:cubicBezTo>
                        <a:pt x="1320551" y="3834588"/>
                        <a:pt x="1322647" y="3828719"/>
                        <a:pt x="1326335" y="3822096"/>
                      </a:cubicBezTo>
                      <a:cubicBezTo>
                        <a:pt x="1342685" y="3794848"/>
                        <a:pt x="1352243" y="3790320"/>
                        <a:pt x="1381587" y="3800801"/>
                      </a:cubicBezTo>
                      <a:cubicBezTo>
                        <a:pt x="1387455" y="3802897"/>
                        <a:pt x="1392905" y="3806167"/>
                        <a:pt x="1398019" y="3806671"/>
                      </a:cubicBezTo>
                      <a:cubicBezTo>
                        <a:pt x="1451089" y="3795186"/>
                        <a:pt x="1472969" y="3841383"/>
                        <a:pt x="1506753" y="3865362"/>
                      </a:cubicBezTo>
                      <a:cubicBezTo>
                        <a:pt x="1511783" y="3869806"/>
                        <a:pt x="1514045" y="3874585"/>
                        <a:pt x="1516311" y="3879364"/>
                      </a:cubicBezTo>
                      <a:cubicBezTo>
                        <a:pt x="1523603" y="3888587"/>
                        <a:pt x="1507505" y="3904013"/>
                        <a:pt x="1523183" y="3908290"/>
                      </a:cubicBezTo>
                      <a:cubicBezTo>
                        <a:pt x="1540453" y="3911811"/>
                        <a:pt x="1558563" y="3912986"/>
                        <a:pt x="1575917" y="3912567"/>
                      </a:cubicBezTo>
                      <a:cubicBezTo>
                        <a:pt x="1591259" y="3914076"/>
                        <a:pt x="1589917" y="3903009"/>
                        <a:pt x="1586983" y="3892696"/>
                      </a:cubicBezTo>
                      <a:cubicBezTo>
                        <a:pt x="1584889" y="3880036"/>
                        <a:pt x="1582795" y="3867376"/>
                        <a:pt x="1594783" y="3859747"/>
                      </a:cubicBezTo>
                      <a:cubicBezTo>
                        <a:pt x="1607611" y="3849770"/>
                        <a:pt x="1620523" y="3854381"/>
                        <a:pt x="1632595" y="3861341"/>
                      </a:cubicBezTo>
                      <a:cubicBezTo>
                        <a:pt x="1644665" y="3868300"/>
                        <a:pt x="1656319" y="3876432"/>
                        <a:pt x="1667973" y="3884565"/>
                      </a:cubicBezTo>
                      <a:cubicBezTo>
                        <a:pt x="1675349" y="3889847"/>
                        <a:pt x="1680715" y="3897058"/>
                        <a:pt x="1687421" y="3896807"/>
                      </a:cubicBezTo>
                      <a:cubicBezTo>
                        <a:pt x="1722215" y="3892029"/>
                        <a:pt x="1750551" y="3912739"/>
                        <a:pt x="1781571" y="3918524"/>
                      </a:cubicBezTo>
                      <a:cubicBezTo>
                        <a:pt x="1805883" y="3924561"/>
                        <a:pt x="1812339" y="3936132"/>
                        <a:pt x="1812253" y="3958601"/>
                      </a:cubicBezTo>
                      <a:cubicBezTo>
                        <a:pt x="1812505" y="3965308"/>
                        <a:pt x="1809989" y="3972352"/>
                        <a:pt x="1809819" y="3980232"/>
                      </a:cubicBezTo>
                      <a:cubicBezTo>
                        <a:pt x="1808981" y="4001109"/>
                        <a:pt x="1815099" y="4009913"/>
                        <a:pt x="1838827" y="4006475"/>
                      </a:cubicBezTo>
                      <a:cubicBezTo>
                        <a:pt x="1868841" y="4003961"/>
                        <a:pt x="1892903" y="4003291"/>
                        <a:pt x="1899277" y="3963215"/>
                      </a:cubicBezTo>
                      <a:cubicBezTo>
                        <a:pt x="1902967" y="3938062"/>
                        <a:pt x="1932729" y="3947369"/>
                        <a:pt x="1949999" y="3950891"/>
                      </a:cubicBezTo>
                      <a:cubicBezTo>
                        <a:pt x="1974731" y="3955754"/>
                        <a:pt x="1970369" y="3975373"/>
                        <a:pt x="1962907" y="3992560"/>
                      </a:cubicBezTo>
                      <a:cubicBezTo>
                        <a:pt x="2045487" y="4002204"/>
                        <a:pt x="2061001" y="3940245"/>
                        <a:pt x="2062849" y="3872082"/>
                      </a:cubicBezTo>
                      <a:cubicBezTo>
                        <a:pt x="2062181" y="3848020"/>
                        <a:pt x="2061093" y="3825131"/>
                        <a:pt x="2075347" y="3803751"/>
                      </a:cubicBezTo>
                      <a:cubicBezTo>
                        <a:pt x="2086749" y="3786647"/>
                        <a:pt x="2089937" y="3766609"/>
                        <a:pt x="2096645" y="3747829"/>
                      </a:cubicBezTo>
                      <a:cubicBezTo>
                        <a:pt x="2109137" y="3716556"/>
                        <a:pt x="2127415" y="3691320"/>
                        <a:pt x="2173023" y="3697023"/>
                      </a:cubicBezTo>
                      <a:cubicBezTo>
                        <a:pt x="2158017" y="3679750"/>
                        <a:pt x="2140077" y="3670695"/>
                        <a:pt x="2130939" y="3655519"/>
                      </a:cubicBezTo>
                      <a:cubicBezTo>
                        <a:pt x="2109647" y="3618796"/>
                        <a:pt x="2124487" y="3588362"/>
                        <a:pt x="2167999" y="3581404"/>
                      </a:cubicBezTo>
                      <a:cubicBezTo>
                        <a:pt x="2181833" y="3579727"/>
                        <a:pt x="2196337" y="3583585"/>
                        <a:pt x="2214699" y="3572938"/>
                      </a:cubicBezTo>
                      <a:cubicBezTo>
                        <a:pt x="2189127" y="3570421"/>
                        <a:pt x="2170769" y="3562540"/>
                        <a:pt x="2164565" y="3539148"/>
                      </a:cubicBezTo>
                      <a:cubicBezTo>
                        <a:pt x="2160291" y="3517768"/>
                        <a:pt x="2163479" y="3497730"/>
                        <a:pt x="2177649" y="3480291"/>
                      </a:cubicBezTo>
                      <a:cubicBezTo>
                        <a:pt x="2201125" y="3451618"/>
                        <a:pt x="2239353" y="3452038"/>
                        <a:pt x="2254779" y="3486665"/>
                      </a:cubicBezTo>
                      <a:cubicBezTo>
                        <a:pt x="2264587" y="3507374"/>
                        <a:pt x="2276909" y="3521040"/>
                        <a:pt x="2294013" y="3532443"/>
                      </a:cubicBezTo>
                      <a:cubicBezTo>
                        <a:pt x="2306839" y="3540996"/>
                        <a:pt x="2316395" y="3554998"/>
                        <a:pt x="2325617" y="3566232"/>
                      </a:cubicBezTo>
                      <a:cubicBezTo>
                        <a:pt x="2336011" y="3577887"/>
                        <a:pt x="2347665" y="3586019"/>
                        <a:pt x="2365439" y="3584427"/>
                      </a:cubicBezTo>
                      <a:cubicBezTo>
                        <a:pt x="2391093" y="3583002"/>
                        <a:pt x="2399811" y="3599351"/>
                        <a:pt x="2395033" y="3620144"/>
                      </a:cubicBezTo>
                      <a:cubicBezTo>
                        <a:pt x="2389413" y="3643284"/>
                        <a:pt x="2386561" y="3666089"/>
                        <a:pt x="2381361" y="3688056"/>
                      </a:cubicBezTo>
                      <a:cubicBezTo>
                        <a:pt x="2377085" y="3703734"/>
                        <a:pt x="2369707" y="3716981"/>
                        <a:pt x="2355703" y="3726539"/>
                      </a:cubicBezTo>
                      <a:cubicBezTo>
                        <a:pt x="2340111" y="3736851"/>
                        <a:pt x="2326445" y="3749176"/>
                        <a:pt x="2313533" y="3763093"/>
                      </a:cubicBezTo>
                      <a:cubicBezTo>
                        <a:pt x="2299363" y="3780532"/>
                        <a:pt x="2282763" y="3782544"/>
                        <a:pt x="2266249" y="3762086"/>
                      </a:cubicBezTo>
                      <a:cubicBezTo>
                        <a:pt x="2261637" y="3756468"/>
                        <a:pt x="2259961" y="3742634"/>
                        <a:pt x="2248391" y="3749090"/>
                      </a:cubicBezTo>
                      <a:cubicBezTo>
                        <a:pt x="2237995" y="3755965"/>
                        <a:pt x="2226005" y="3763594"/>
                        <a:pt x="2225669" y="3779356"/>
                      </a:cubicBezTo>
                      <a:cubicBezTo>
                        <a:pt x="2225581" y="3820355"/>
                        <a:pt x="2263809" y="3876363"/>
                        <a:pt x="2302961" y="3889024"/>
                      </a:cubicBezTo>
                      <a:cubicBezTo>
                        <a:pt x="2321741" y="3895732"/>
                        <a:pt x="2333729" y="3906631"/>
                        <a:pt x="2334481" y="3926753"/>
                      </a:cubicBezTo>
                      <a:cubicBezTo>
                        <a:pt x="2336827" y="3964650"/>
                        <a:pt x="2340345" y="4002966"/>
                        <a:pt x="2345037" y="4041700"/>
                      </a:cubicBezTo>
                      <a:cubicBezTo>
                        <a:pt x="2346379" y="4052767"/>
                        <a:pt x="2344953" y="4064170"/>
                        <a:pt x="2336485" y="4073058"/>
                      </a:cubicBezTo>
                      <a:cubicBezTo>
                        <a:pt x="2317451" y="4096700"/>
                        <a:pt x="2301521" y="4122774"/>
                        <a:pt x="2283243" y="4148011"/>
                      </a:cubicBezTo>
                      <a:cubicBezTo>
                        <a:pt x="2271085" y="4163521"/>
                        <a:pt x="2257085" y="4173078"/>
                        <a:pt x="2240149" y="4153794"/>
                      </a:cubicBezTo>
                      <a:cubicBezTo>
                        <a:pt x="2231683" y="4144153"/>
                        <a:pt x="2224977" y="4144404"/>
                        <a:pt x="2218435" y="4155303"/>
                      </a:cubicBezTo>
                      <a:cubicBezTo>
                        <a:pt x="2211477" y="4167377"/>
                        <a:pt x="2202337" y="4170730"/>
                        <a:pt x="2191523" y="4160250"/>
                      </a:cubicBezTo>
                      <a:cubicBezTo>
                        <a:pt x="2145081" y="4119837"/>
                        <a:pt x="2089833" y="4085544"/>
                        <a:pt x="2049929" y="4034232"/>
                      </a:cubicBezTo>
                      <a:cubicBezTo>
                        <a:pt x="2023601" y="4067182"/>
                        <a:pt x="2021167" y="4107341"/>
                        <a:pt x="2041203" y="4147586"/>
                      </a:cubicBezTo>
                      <a:cubicBezTo>
                        <a:pt x="2046903" y="4157564"/>
                        <a:pt x="2051765" y="4169888"/>
                        <a:pt x="2051933" y="4180536"/>
                      </a:cubicBezTo>
                      <a:cubicBezTo>
                        <a:pt x="2054193" y="4222374"/>
                        <a:pt x="2081859" y="4237550"/>
                        <a:pt x="2115981" y="4245767"/>
                      </a:cubicBezTo>
                      <a:cubicBezTo>
                        <a:pt x="2155635" y="4253313"/>
                        <a:pt x="2194115" y="4278970"/>
                        <a:pt x="2237461" y="4261364"/>
                      </a:cubicBezTo>
                      <a:cubicBezTo>
                        <a:pt x="2248611" y="4256082"/>
                        <a:pt x="2258335" y="4262203"/>
                        <a:pt x="2265211" y="4272600"/>
                      </a:cubicBezTo>
                      <a:cubicBezTo>
                        <a:pt x="2271665" y="4284170"/>
                        <a:pt x="2275353" y="4296075"/>
                        <a:pt x="2266047" y="4307310"/>
                      </a:cubicBezTo>
                      <a:cubicBezTo>
                        <a:pt x="2244667" y="4330115"/>
                        <a:pt x="2256237" y="4342189"/>
                        <a:pt x="2278537" y="4350154"/>
                      </a:cubicBezTo>
                      <a:cubicBezTo>
                        <a:pt x="2296141" y="4356442"/>
                        <a:pt x="2306367" y="4375978"/>
                        <a:pt x="2325567" y="4381511"/>
                      </a:cubicBezTo>
                      <a:cubicBezTo>
                        <a:pt x="2333783" y="4365917"/>
                        <a:pt x="2323807" y="4353089"/>
                        <a:pt x="2324479" y="4340094"/>
                      </a:cubicBezTo>
                      <a:cubicBezTo>
                        <a:pt x="2326407" y="4323576"/>
                        <a:pt x="2334961" y="4310749"/>
                        <a:pt x="2351981" y="4307564"/>
                      </a:cubicBezTo>
                      <a:cubicBezTo>
                        <a:pt x="2361789" y="4305110"/>
                        <a:pt x="2373863" y="4300490"/>
                        <a:pt x="2381901" y="4308200"/>
                      </a:cubicBezTo>
                      <a:lnTo>
                        <a:pt x="2388347" y="4320525"/>
                      </a:lnTo>
                      <a:lnTo>
                        <a:pt x="2408011" y="4325677"/>
                      </a:lnTo>
                      <a:cubicBezTo>
                        <a:pt x="2416989" y="4329215"/>
                        <a:pt x="2425969" y="4332754"/>
                        <a:pt x="2435807" y="4332959"/>
                      </a:cubicBezTo>
                      <a:cubicBezTo>
                        <a:pt x="2449539" y="4335217"/>
                        <a:pt x="2452465" y="4345527"/>
                        <a:pt x="2450617" y="4358102"/>
                      </a:cubicBezTo>
                      <a:cubicBezTo>
                        <a:pt x="2448769" y="4370676"/>
                        <a:pt x="2444577" y="4382414"/>
                        <a:pt x="2454117" y="4396410"/>
                      </a:cubicBezTo>
                      <a:cubicBezTo>
                        <a:pt x="2469199" y="4372680"/>
                        <a:pt x="2481939" y="4348113"/>
                        <a:pt x="2513665" y="4374004"/>
                      </a:cubicBezTo>
                      <a:cubicBezTo>
                        <a:pt x="2521031" y="4379282"/>
                        <a:pt x="2526395" y="4367962"/>
                        <a:pt x="2528911" y="4360920"/>
                      </a:cubicBezTo>
                      <a:cubicBezTo>
                        <a:pt x="2533941" y="4346835"/>
                        <a:pt x="2531101" y="4332585"/>
                        <a:pt x="2526671" y="4319091"/>
                      </a:cubicBezTo>
                      <a:cubicBezTo>
                        <a:pt x="2522991" y="4307189"/>
                        <a:pt x="2522077" y="4294950"/>
                        <a:pt x="2526689" y="4282039"/>
                      </a:cubicBezTo>
                      <a:cubicBezTo>
                        <a:pt x="2531301" y="4269128"/>
                        <a:pt x="2539761" y="4260238"/>
                        <a:pt x="2554333" y="4260150"/>
                      </a:cubicBezTo>
                      <a:cubicBezTo>
                        <a:pt x="2570495" y="4259305"/>
                        <a:pt x="2575765" y="4270451"/>
                        <a:pt x="2577853" y="4283109"/>
                      </a:cubicBezTo>
                      <a:cubicBezTo>
                        <a:pt x="2579691" y="4289059"/>
                        <a:pt x="2577595" y="4294928"/>
                        <a:pt x="2582197" y="4300543"/>
                      </a:cubicBezTo>
                      <a:cubicBezTo>
                        <a:pt x="2604145" y="4287206"/>
                        <a:pt x="2628597" y="4285352"/>
                        <a:pt x="2652801" y="4276792"/>
                      </a:cubicBezTo>
                      <a:cubicBezTo>
                        <a:pt x="2664693" y="4273099"/>
                        <a:pt x="2677673" y="4273763"/>
                        <a:pt x="2685707" y="4284575"/>
                      </a:cubicBezTo>
                      <a:cubicBezTo>
                        <a:pt x="2696085" y="4296223"/>
                        <a:pt x="2693815" y="4309971"/>
                        <a:pt x="2688033" y="4322464"/>
                      </a:cubicBezTo>
                      <a:cubicBezTo>
                        <a:pt x="2676969" y="4342336"/>
                        <a:pt x="2657453" y="4352570"/>
                        <a:pt x="2639445" y="4365990"/>
                      </a:cubicBezTo>
                      <a:cubicBezTo>
                        <a:pt x="2625455" y="4375552"/>
                        <a:pt x="2615819" y="4384023"/>
                        <a:pt x="2618157" y="4403386"/>
                      </a:cubicBezTo>
                      <a:cubicBezTo>
                        <a:pt x="2620073" y="4423923"/>
                        <a:pt x="2604825" y="4437007"/>
                        <a:pt x="2592341" y="4449753"/>
                      </a:cubicBezTo>
                      <a:cubicBezTo>
                        <a:pt x="2585471" y="4457887"/>
                        <a:pt x="2578181" y="4467195"/>
                        <a:pt x="2589399" y="4476496"/>
                      </a:cubicBezTo>
                      <a:cubicBezTo>
                        <a:pt x="2602959" y="4486633"/>
                        <a:pt x="2605647" y="4471711"/>
                        <a:pt x="2609753" y="4463913"/>
                      </a:cubicBezTo>
                      <a:cubicBezTo>
                        <a:pt x="2619225" y="4444797"/>
                        <a:pt x="2633547" y="4438001"/>
                        <a:pt x="2652969" y="4450232"/>
                      </a:cubicBezTo>
                      <a:cubicBezTo>
                        <a:pt x="2661087" y="4457103"/>
                        <a:pt x="2672895" y="4457349"/>
                        <a:pt x="2684281" y="4458770"/>
                      </a:cubicBezTo>
                      <a:cubicBezTo>
                        <a:pt x="2706725" y="4458845"/>
                        <a:pt x="2722543" y="4473760"/>
                        <a:pt x="2734761" y="4491359"/>
                      </a:cubicBezTo>
                      <a:cubicBezTo>
                        <a:pt x="2740451" y="4501332"/>
                        <a:pt x="2738935" y="4516674"/>
                        <a:pt x="2757947" y="4511553"/>
                      </a:cubicBezTo>
                      <a:cubicBezTo>
                        <a:pt x="2775033" y="4504421"/>
                        <a:pt x="2799485" y="4502566"/>
                        <a:pt x="2798827" y="4478508"/>
                      </a:cubicBezTo>
                      <a:cubicBezTo>
                        <a:pt x="2799093" y="4448162"/>
                        <a:pt x="2816265" y="4437090"/>
                        <a:pt x="2838211" y="4423753"/>
                      </a:cubicBezTo>
                      <a:cubicBezTo>
                        <a:pt x="2861749" y="4409660"/>
                        <a:pt x="2885285" y="4395568"/>
                        <a:pt x="2907651" y="4381057"/>
                      </a:cubicBezTo>
                      <a:cubicBezTo>
                        <a:pt x="2926833" y="4368055"/>
                        <a:pt x="2947435" y="4362179"/>
                        <a:pt x="2969877" y="4362255"/>
                      </a:cubicBezTo>
                      <a:cubicBezTo>
                        <a:pt x="2932875" y="4343743"/>
                        <a:pt x="2925269" y="4313232"/>
                        <a:pt x="2954923" y="4289413"/>
                      </a:cubicBezTo>
                      <a:cubicBezTo>
                        <a:pt x="2966147" y="4280188"/>
                        <a:pt x="2961965" y="4273399"/>
                        <a:pt x="2957029" y="4265018"/>
                      </a:cubicBezTo>
                      <a:cubicBezTo>
                        <a:pt x="2947995" y="4245910"/>
                        <a:pt x="2944487" y="4226127"/>
                        <a:pt x="2950861" y="4204581"/>
                      </a:cubicBezTo>
                      <a:cubicBezTo>
                        <a:pt x="2957235" y="4183034"/>
                        <a:pt x="2946189" y="4165854"/>
                        <a:pt x="2932715" y="4151776"/>
                      </a:cubicBezTo>
                      <a:cubicBezTo>
                        <a:pt x="2914637" y="4132083"/>
                        <a:pt x="2893375" y="4113901"/>
                        <a:pt x="2904695" y="4082210"/>
                      </a:cubicBezTo>
                      <a:cubicBezTo>
                        <a:pt x="2906791" y="4076341"/>
                        <a:pt x="2902523" y="4073493"/>
                        <a:pt x="2897919" y="4067878"/>
                      </a:cubicBezTo>
                      <a:cubicBezTo>
                        <a:pt x="2869463" y="4036538"/>
                        <a:pt x="2874761" y="3992106"/>
                        <a:pt x="2913039" y="3970045"/>
                      </a:cubicBezTo>
                      <a:cubicBezTo>
                        <a:pt x="2930965" y="3960565"/>
                        <a:pt x="2943447" y="3947818"/>
                        <a:pt x="2954005" y="3933060"/>
                      </a:cubicBezTo>
                      <a:cubicBezTo>
                        <a:pt x="2971853" y="3908994"/>
                        <a:pt x="2996229" y="3892554"/>
                        <a:pt x="3023617" y="3882484"/>
                      </a:cubicBezTo>
                      <a:cubicBezTo>
                        <a:pt x="3035929" y="3877617"/>
                        <a:pt x="3049413" y="3873168"/>
                        <a:pt x="3059885" y="3862350"/>
                      </a:cubicBezTo>
                      <a:cubicBezTo>
                        <a:pt x="3067509" y="3855809"/>
                        <a:pt x="3075045" y="3853207"/>
                        <a:pt x="3084843" y="3855382"/>
                      </a:cubicBezTo>
                      <a:cubicBezTo>
                        <a:pt x="3137341" y="3867516"/>
                        <a:pt x="3199329" y="3823483"/>
                        <a:pt x="3206387" y="3770416"/>
                      </a:cubicBezTo>
                      <a:cubicBezTo>
                        <a:pt x="3215457" y="3715421"/>
                        <a:pt x="3221489" y="3709635"/>
                        <a:pt x="3279439" y="3706511"/>
                      </a:cubicBezTo>
                      <a:cubicBezTo>
                        <a:pt x="3291665" y="3705584"/>
                        <a:pt x="3304395" y="3699542"/>
                        <a:pt x="3314781" y="3692665"/>
                      </a:cubicBezTo>
                      <a:cubicBezTo>
                        <a:pt x="3373587" y="3650140"/>
                        <a:pt x="3435881" y="3664450"/>
                        <a:pt x="3497253" y="3685048"/>
                      </a:cubicBezTo>
                      <a:cubicBezTo>
                        <a:pt x="3511319" y="3690072"/>
                        <a:pt x="3517341" y="3702811"/>
                        <a:pt x="3519009" y="3716642"/>
                      </a:cubicBezTo>
                      <a:cubicBezTo>
                        <a:pt x="3528863" y="3770456"/>
                        <a:pt x="3528085" y="3824441"/>
                        <a:pt x="3524961" y="3877590"/>
                      </a:cubicBezTo>
                      <a:cubicBezTo>
                        <a:pt x="3522771" y="3905925"/>
                        <a:pt x="3513127" y="3932921"/>
                        <a:pt x="3507001" y="3961174"/>
                      </a:cubicBezTo>
                      <a:cubicBezTo>
                        <a:pt x="3499779" y="4003594"/>
                        <a:pt x="3509891" y="4045588"/>
                        <a:pt x="3509369" y="4087753"/>
                      </a:cubicBezTo>
                      <a:cubicBezTo>
                        <a:pt x="3509111" y="4099574"/>
                        <a:pt x="3512037" y="4109884"/>
                        <a:pt x="3516555" y="4119438"/>
                      </a:cubicBezTo>
                      <a:cubicBezTo>
                        <a:pt x="3524083" y="4135363"/>
                        <a:pt x="3531785" y="4143407"/>
                        <a:pt x="3549707" y="4133927"/>
                      </a:cubicBezTo>
                      <a:cubicBezTo>
                        <a:pt x="3569643" y="4122518"/>
                        <a:pt x="3593173" y="4126952"/>
                        <a:pt x="3614775" y="4129374"/>
                      </a:cubicBezTo>
                      <a:cubicBezTo>
                        <a:pt x="3659573" y="4133464"/>
                        <a:pt x="3667197" y="4126922"/>
                        <a:pt x="3677183" y="4084166"/>
                      </a:cubicBezTo>
                      <a:cubicBezTo>
                        <a:pt x="3688091" y="4035122"/>
                        <a:pt x="3712717" y="4025389"/>
                        <a:pt x="3766807" y="4036768"/>
                      </a:cubicBezTo>
                      <a:cubicBezTo>
                        <a:pt x="3773085" y="4037688"/>
                        <a:pt x="3776937" y="4041710"/>
                        <a:pt x="3781205" y="4044559"/>
                      </a:cubicBezTo>
                      <a:cubicBezTo>
                        <a:pt x="3793679" y="4050338"/>
                        <a:pt x="3806659" y="4051003"/>
                        <a:pt x="3813615" y="4038929"/>
                      </a:cubicBezTo>
                      <a:cubicBezTo>
                        <a:pt x="3820569" y="4026854"/>
                        <a:pt x="3809355" y="4017555"/>
                        <a:pt x="3802405" y="4011103"/>
                      </a:cubicBezTo>
                      <a:cubicBezTo>
                        <a:pt x="3781481" y="3995686"/>
                        <a:pt x="3756531" y="3984127"/>
                        <a:pt x="3735183" y="3969885"/>
                      </a:cubicBezTo>
                      <a:cubicBezTo>
                        <a:pt x="3702953" y="3949109"/>
                        <a:pt x="3701963" y="3922284"/>
                        <a:pt x="3732369" y="3900057"/>
                      </a:cubicBezTo>
                      <a:cubicBezTo>
                        <a:pt x="3744769" y="3891251"/>
                        <a:pt x="3757833" y="3887977"/>
                        <a:pt x="3772489" y="3883947"/>
                      </a:cubicBezTo>
                      <a:cubicBezTo>
                        <a:pt x="3809339" y="3873286"/>
                        <a:pt x="3818563" y="3847462"/>
                        <a:pt x="3798397" y="3815113"/>
                      </a:cubicBezTo>
                      <a:cubicBezTo>
                        <a:pt x="3786265" y="3793574"/>
                        <a:pt x="3774553" y="3770861"/>
                        <a:pt x="3760829" y="3750078"/>
                      </a:cubicBezTo>
                      <a:cubicBezTo>
                        <a:pt x="3751289" y="3736081"/>
                        <a:pt x="3750881" y="3718729"/>
                        <a:pt x="3755157" y="3703052"/>
                      </a:cubicBezTo>
                      <a:cubicBezTo>
                        <a:pt x="3758349" y="3683016"/>
                        <a:pt x="3757941" y="3665664"/>
                        <a:pt x="3740529" y="3651504"/>
                      </a:cubicBezTo>
                      <a:cubicBezTo>
                        <a:pt x="3721613" y="3634158"/>
                        <a:pt x="3729997" y="3610684"/>
                        <a:pt x="3737545" y="3589555"/>
                      </a:cubicBezTo>
                      <a:cubicBezTo>
                        <a:pt x="3742659" y="3571531"/>
                        <a:pt x="3750875" y="3555935"/>
                        <a:pt x="3754067" y="3535899"/>
                      </a:cubicBezTo>
                      <a:cubicBezTo>
                        <a:pt x="3754657" y="3526845"/>
                        <a:pt x="3758011" y="3517455"/>
                        <a:pt x="3767139" y="3514098"/>
                      </a:cubicBezTo>
                      <a:cubicBezTo>
                        <a:pt x="3800139" y="3499415"/>
                        <a:pt x="3793621" y="3473263"/>
                        <a:pt x="3789865" y="3446776"/>
                      </a:cubicBezTo>
                      <a:cubicBezTo>
                        <a:pt x="3780593" y="3402434"/>
                        <a:pt x="3774081" y="3357756"/>
                        <a:pt x="3749731" y="3318618"/>
                      </a:cubicBezTo>
                      <a:cubicBezTo>
                        <a:pt x="3743291" y="3307052"/>
                        <a:pt x="3740451" y="3292802"/>
                        <a:pt x="3748579" y="3281147"/>
                      </a:cubicBezTo>
                      <a:cubicBezTo>
                        <a:pt x="3760813" y="3261694"/>
                        <a:pt x="3756467" y="3244259"/>
                        <a:pt x="3750615" y="3223640"/>
                      </a:cubicBezTo>
                      <a:cubicBezTo>
                        <a:pt x="3747689" y="3213330"/>
                        <a:pt x="3743925" y="3205368"/>
                        <a:pt x="3730441" y="3209817"/>
                      </a:cubicBezTo>
                      <a:cubicBezTo>
                        <a:pt x="3724495" y="3211663"/>
                        <a:pt x="3718215" y="3210743"/>
                        <a:pt x="3712021" y="3205884"/>
                      </a:cubicBezTo>
                      <a:cubicBezTo>
                        <a:pt x="3675941" y="3181085"/>
                        <a:pt x="3646629" y="3189144"/>
                        <a:pt x="3623417" y="3224528"/>
                      </a:cubicBezTo>
                      <a:cubicBezTo>
                        <a:pt x="3595763" y="3264945"/>
                        <a:pt x="3573971" y="3307454"/>
                        <a:pt x="3563481" y="3355324"/>
                      </a:cubicBezTo>
                      <a:cubicBezTo>
                        <a:pt x="3559451" y="3377709"/>
                        <a:pt x="3538095" y="3381992"/>
                        <a:pt x="3519921" y="3384766"/>
                      </a:cubicBezTo>
                      <a:cubicBezTo>
                        <a:pt x="3501749" y="3387540"/>
                        <a:pt x="3496145" y="3373626"/>
                        <a:pt x="3490123" y="3360887"/>
                      </a:cubicBezTo>
                      <a:cubicBezTo>
                        <a:pt x="3474559" y="3334152"/>
                        <a:pt x="3457321" y="3312112"/>
                        <a:pt x="3471489" y="3276144"/>
                      </a:cubicBezTo>
                      <a:cubicBezTo>
                        <a:pt x="3482305" y="3249566"/>
                        <a:pt x="3430407" y="3209851"/>
                        <a:pt x="3398331" y="3218247"/>
                      </a:cubicBezTo>
                      <a:cubicBezTo>
                        <a:pt x="3367007" y="3228236"/>
                        <a:pt x="3334521" y="3219278"/>
                        <a:pt x="3303703" y="3224152"/>
                      </a:cubicBezTo>
                      <a:cubicBezTo>
                        <a:pt x="3295411" y="3225162"/>
                        <a:pt x="3287959" y="3223824"/>
                        <a:pt x="3282185" y="3217790"/>
                      </a:cubicBezTo>
                      <a:cubicBezTo>
                        <a:pt x="3264021" y="3202038"/>
                        <a:pt x="3242839" y="3198442"/>
                        <a:pt x="3220645" y="3205073"/>
                      </a:cubicBezTo>
                      <a:cubicBezTo>
                        <a:pt x="3216289" y="3206165"/>
                        <a:pt x="3210341" y="3208011"/>
                        <a:pt x="3207245" y="3205581"/>
                      </a:cubicBezTo>
                      <a:cubicBezTo>
                        <a:pt x="3174683" y="3182038"/>
                        <a:pt x="3134325" y="3172917"/>
                        <a:pt x="3101343" y="3150549"/>
                      </a:cubicBezTo>
                      <a:cubicBezTo>
                        <a:pt x="3090879" y="3142840"/>
                        <a:pt x="3082845" y="3132029"/>
                        <a:pt x="3067521" y="3130526"/>
                      </a:cubicBezTo>
                      <a:cubicBezTo>
                        <a:pt x="3042821" y="3125675"/>
                        <a:pt x="3036885" y="3108995"/>
                        <a:pt x="3055399" y="3090462"/>
                      </a:cubicBezTo>
                      <a:cubicBezTo>
                        <a:pt x="3066291" y="3078470"/>
                        <a:pt x="3076343" y="3068825"/>
                        <a:pt x="3077107" y="3051892"/>
                      </a:cubicBezTo>
                      <a:cubicBezTo>
                        <a:pt x="3078963" y="3020791"/>
                        <a:pt x="3063143" y="3005876"/>
                        <a:pt x="3032325" y="3010751"/>
                      </a:cubicBezTo>
                      <a:cubicBezTo>
                        <a:pt x="3005861" y="3014532"/>
                        <a:pt x="2977809" y="3019071"/>
                        <a:pt x="2958035" y="3041125"/>
                      </a:cubicBezTo>
                      <a:cubicBezTo>
                        <a:pt x="2953175" y="3047331"/>
                        <a:pt x="2944045" y="3050688"/>
                        <a:pt x="2936261" y="3046583"/>
                      </a:cubicBezTo>
                      <a:cubicBezTo>
                        <a:pt x="2905117" y="3030165"/>
                        <a:pt x="2867857" y="3023473"/>
                        <a:pt x="2848949" y="2987602"/>
                      </a:cubicBezTo>
                      <a:cubicBezTo>
                        <a:pt x="2844767" y="2980815"/>
                        <a:pt x="2841421" y="2971678"/>
                        <a:pt x="2833969" y="2970340"/>
                      </a:cubicBezTo>
                      <a:cubicBezTo>
                        <a:pt x="2800643" y="2963730"/>
                        <a:pt x="2790609" y="2936323"/>
                        <a:pt x="2781745" y="2909333"/>
                      </a:cubicBezTo>
                      <a:cubicBezTo>
                        <a:pt x="2777647" y="2898605"/>
                        <a:pt x="2770785" y="2888213"/>
                        <a:pt x="2761827" y="2883690"/>
                      </a:cubicBezTo>
                      <a:cubicBezTo>
                        <a:pt x="2727545" y="2866812"/>
                        <a:pt x="2695399" y="2846726"/>
                        <a:pt x="2663661" y="2825961"/>
                      </a:cubicBezTo>
                      <a:lnTo>
                        <a:pt x="2606021" y="2788734"/>
                      </a:lnTo>
                      <a:lnTo>
                        <a:pt x="2617553" y="2802515"/>
                      </a:lnTo>
                      <a:cubicBezTo>
                        <a:pt x="2633015" y="2814819"/>
                        <a:pt x="2650749" y="2824461"/>
                        <a:pt x="2669703" y="2832554"/>
                      </a:cubicBezTo>
                      <a:cubicBezTo>
                        <a:pt x="2702573" y="2844295"/>
                        <a:pt x="2715991" y="2880845"/>
                        <a:pt x="2745593" y="2898033"/>
                      </a:cubicBezTo>
                      <a:cubicBezTo>
                        <a:pt x="2752971" y="2903315"/>
                        <a:pt x="2747269" y="2911864"/>
                        <a:pt x="2743163" y="2919659"/>
                      </a:cubicBezTo>
                      <a:cubicBezTo>
                        <a:pt x="2736623" y="2930555"/>
                        <a:pt x="2740733" y="2941285"/>
                        <a:pt x="2753645" y="2945897"/>
                      </a:cubicBezTo>
                      <a:cubicBezTo>
                        <a:pt x="2774779" y="2953446"/>
                        <a:pt x="2771341" y="2966773"/>
                        <a:pt x="2765473" y="2983201"/>
                      </a:cubicBezTo>
                      <a:cubicBezTo>
                        <a:pt x="2740323" y="3053609"/>
                        <a:pt x="2689681" y="3080507"/>
                        <a:pt x="2601721" y="3082167"/>
                      </a:cubicBezTo>
                      <a:cubicBezTo>
                        <a:pt x="2561473" y="3083669"/>
                        <a:pt x="2520135" y="3099337"/>
                        <a:pt x="2488779" y="3127831"/>
                      </a:cubicBezTo>
                      <a:cubicBezTo>
                        <a:pt x="2473519" y="3140905"/>
                        <a:pt x="2459013" y="3137047"/>
                        <a:pt x="2441655" y="3137463"/>
                      </a:cubicBezTo>
                      <a:cubicBezTo>
                        <a:pt x="2396293" y="3138461"/>
                        <a:pt x="2364595" y="3127140"/>
                        <a:pt x="2341029" y="3085642"/>
                      </a:cubicBezTo>
                      <a:cubicBezTo>
                        <a:pt x="2335745" y="3074493"/>
                        <a:pt x="2301869" y="3072978"/>
                        <a:pt x="2283927" y="3082447"/>
                      </a:cubicBezTo>
                      <a:cubicBezTo>
                        <a:pt x="2264809" y="3091497"/>
                        <a:pt x="2251813" y="3109349"/>
                        <a:pt x="2249383" y="3130975"/>
                      </a:cubicBezTo>
                      <a:cubicBezTo>
                        <a:pt x="2246283" y="3147069"/>
                        <a:pt x="2259615" y="3150507"/>
                        <a:pt x="2270265" y="3150341"/>
                      </a:cubicBezTo>
                      <a:cubicBezTo>
                        <a:pt x="2306909" y="3151522"/>
                        <a:pt x="2333155" y="3178099"/>
                        <a:pt x="2370471" y="3184810"/>
                      </a:cubicBezTo>
                      <a:cubicBezTo>
                        <a:pt x="2397973" y="3189342"/>
                        <a:pt x="2407789" y="3228573"/>
                        <a:pt x="2421039" y="3254477"/>
                      </a:cubicBezTo>
                      <a:cubicBezTo>
                        <a:pt x="2431607" y="3276776"/>
                        <a:pt x="2441001" y="3298655"/>
                        <a:pt x="2461627" y="3311316"/>
                      </a:cubicBezTo>
                      <a:cubicBezTo>
                        <a:pt x="2481083" y="3323558"/>
                        <a:pt x="2484271" y="3340575"/>
                        <a:pt x="2481087" y="3360608"/>
                      </a:cubicBezTo>
                      <a:cubicBezTo>
                        <a:pt x="2478739" y="3378294"/>
                        <a:pt x="2472451" y="3395896"/>
                        <a:pt x="2470861" y="3415175"/>
                      </a:cubicBezTo>
                      <a:cubicBezTo>
                        <a:pt x="2467845" y="3445853"/>
                        <a:pt x="2457533" y="3467310"/>
                        <a:pt x="2421645" y="3467723"/>
                      </a:cubicBezTo>
                      <a:cubicBezTo>
                        <a:pt x="2404289" y="3468139"/>
                        <a:pt x="2403199" y="3482305"/>
                        <a:pt x="2403285" y="3496891"/>
                      </a:cubicBezTo>
                      <a:cubicBezTo>
                        <a:pt x="2404543" y="3511894"/>
                        <a:pt x="2400269" y="3527569"/>
                        <a:pt x="2382493" y="3529159"/>
                      </a:cubicBezTo>
                      <a:cubicBezTo>
                        <a:pt x="2365889" y="3531167"/>
                        <a:pt x="2344089" y="3536613"/>
                        <a:pt x="2332265" y="3517834"/>
                      </a:cubicBezTo>
                      <a:cubicBezTo>
                        <a:pt x="2325807" y="3506264"/>
                        <a:pt x="2307611" y="3490503"/>
                        <a:pt x="2331171" y="3476425"/>
                      </a:cubicBezTo>
                      <a:cubicBezTo>
                        <a:pt x="2334777" y="3473744"/>
                        <a:pt x="2337627" y="3469468"/>
                        <a:pt x="2333769" y="3465444"/>
                      </a:cubicBezTo>
                      <a:cubicBezTo>
                        <a:pt x="2328737" y="3461001"/>
                        <a:pt x="2322449" y="3460078"/>
                        <a:pt x="2320353" y="3465946"/>
                      </a:cubicBezTo>
                      <a:cubicBezTo>
                        <a:pt x="2306017" y="3491257"/>
                        <a:pt x="2289413" y="3474742"/>
                        <a:pt x="2275745" y="3468535"/>
                      </a:cubicBezTo>
                      <a:cubicBezTo>
                        <a:pt x="2261321" y="3460737"/>
                        <a:pt x="2252097" y="3449503"/>
                        <a:pt x="2263163" y="3429640"/>
                      </a:cubicBezTo>
                      <a:cubicBezTo>
                        <a:pt x="2270961" y="3415223"/>
                        <a:pt x="2263747" y="3402061"/>
                        <a:pt x="2247313" y="3396191"/>
                      </a:cubicBezTo>
                      <a:cubicBezTo>
                        <a:pt x="2243791" y="3394933"/>
                        <a:pt x="2241443" y="3394094"/>
                        <a:pt x="2237921" y="3392836"/>
                      </a:cubicBezTo>
                      <a:cubicBezTo>
                        <a:pt x="2218719" y="3387301"/>
                        <a:pt x="2213101" y="3373386"/>
                        <a:pt x="2211925" y="3354441"/>
                      </a:cubicBezTo>
                      <a:cubicBezTo>
                        <a:pt x="2211167" y="3334323"/>
                        <a:pt x="2232215" y="3345811"/>
                        <a:pt x="2245463" y="3334665"/>
                      </a:cubicBezTo>
                      <a:cubicBezTo>
                        <a:pt x="2192633" y="3315795"/>
                        <a:pt x="2174349" y="3266923"/>
                        <a:pt x="2145167" y="3230035"/>
                      </a:cubicBezTo>
                      <a:cubicBezTo>
                        <a:pt x="2134013" y="3216789"/>
                        <a:pt x="2125795" y="3213854"/>
                        <a:pt x="2109529" y="3218629"/>
                      </a:cubicBezTo>
                      <a:cubicBezTo>
                        <a:pt x="2082111" y="3228683"/>
                        <a:pt x="2051673" y="3232366"/>
                        <a:pt x="2029119" y="3254742"/>
                      </a:cubicBezTo>
                      <a:cubicBezTo>
                        <a:pt x="2019057" y="3264380"/>
                        <a:pt x="2011763" y="3273684"/>
                        <a:pt x="2023671" y="3288522"/>
                      </a:cubicBezTo>
                      <a:cubicBezTo>
                        <a:pt x="2044385" y="3315769"/>
                        <a:pt x="2041873" y="3341334"/>
                        <a:pt x="2019655" y="3366478"/>
                      </a:cubicBezTo>
                      <a:cubicBezTo>
                        <a:pt x="2003893" y="3384665"/>
                        <a:pt x="1972031" y="3399747"/>
                        <a:pt x="2006077" y="3430432"/>
                      </a:cubicBezTo>
                      <a:cubicBezTo>
                        <a:pt x="2023519" y="3444602"/>
                        <a:pt x="2031153" y="3475115"/>
                        <a:pt x="2063099" y="3474617"/>
                      </a:cubicBezTo>
                      <a:cubicBezTo>
                        <a:pt x="2079283" y="3473782"/>
                        <a:pt x="2084987" y="3483758"/>
                        <a:pt x="2088675" y="3495661"/>
                      </a:cubicBezTo>
                      <a:cubicBezTo>
                        <a:pt x="2094633" y="3530869"/>
                        <a:pt x="2112495" y="3562389"/>
                        <a:pt x="2097491" y="3600694"/>
                      </a:cubicBezTo>
                      <a:cubicBezTo>
                        <a:pt x="2090785" y="3619469"/>
                        <a:pt x="2103615" y="3646546"/>
                        <a:pt x="2076533" y="3659366"/>
                      </a:cubicBezTo>
                      <a:cubicBezTo>
                        <a:pt x="2076533" y="3659366"/>
                        <a:pt x="2076701" y="3670013"/>
                        <a:pt x="2080559" y="3674037"/>
                      </a:cubicBezTo>
                      <a:cubicBezTo>
                        <a:pt x="2096241" y="3696838"/>
                        <a:pt x="2091463" y="3717627"/>
                        <a:pt x="2080733" y="3740257"/>
                      </a:cubicBezTo>
                      <a:cubicBezTo>
                        <a:pt x="2071679" y="3758194"/>
                        <a:pt x="2072435" y="3778311"/>
                        <a:pt x="2037887" y="3771264"/>
                      </a:cubicBezTo>
                      <a:cubicBezTo>
                        <a:pt x="2017093" y="3766482"/>
                        <a:pt x="1986069" y="3779217"/>
                        <a:pt x="1959071" y="3788098"/>
                      </a:cubicBezTo>
                      <a:cubicBezTo>
                        <a:pt x="1950349" y="3790276"/>
                        <a:pt x="1942385" y="3794047"/>
                        <a:pt x="1933831" y="3788345"/>
                      </a:cubicBezTo>
                      <a:cubicBezTo>
                        <a:pt x="1926451" y="3783063"/>
                        <a:pt x="1916473" y="3770236"/>
                        <a:pt x="1912197" y="3785911"/>
                      </a:cubicBezTo>
                      <a:cubicBezTo>
                        <a:pt x="1907585" y="3798819"/>
                        <a:pt x="1905995" y="3818098"/>
                        <a:pt x="1922347" y="3827908"/>
                      </a:cubicBezTo>
                      <a:cubicBezTo>
                        <a:pt x="1928215" y="3830005"/>
                        <a:pt x="1936099" y="3830174"/>
                        <a:pt x="1941969" y="3832271"/>
                      </a:cubicBezTo>
                      <a:cubicBezTo>
                        <a:pt x="1948593" y="3835960"/>
                        <a:pt x="1954379" y="3841996"/>
                        <a:pt x="1953793" y="3851049"/>
                      </a:cubicBezTo>
                      <a:cubicBezTo>
                        <a:pt x="1952451" y="3858509"/>
                        <a:pt x="1945743" y="3858759"/>
                        <a:pt x="1939371" y="3861775"/>
                      </a:cubicBezTo>
                      <a:cubicBezTo>
                        <a:pt x="1890489" y="3880041"/>
                        <a:pt x="1864409" y="3864109"/>
                        <a:pt x="1861219" y="3810043"/>
                      </a:cubicBezTo>
                      <a:cubicBezTo>
                        <a:pt x="1859119" y="3778860"/>
                        <a:pt x="1850983" y="3771985"/>
                        <a:pt x="1823483" y="3785978"/>
                      </a:cubicBezTo>
                      <a:cubicBezTo>
                        <a:pt x="1799167" y="3798464"/>
                        <a:pt x="1787343" y="3779686"/>
                        <a:pt x="1772081" y="3774235"/>
                      </a:cubicBezTo>
                      <a:cubicBezTo>
                        <a:pt x="1752543" y="3765933"/>
                        <a:pt x="1736275" y="3752182"/>
                        <a:pt x="1715479" y="3747401"/>
                      </a:cubicBezTo>
                      <a:cubicBezTo>
                        <a:pt x="1697451" y="3742284"/>
                        <a:pt x="1694263" y="3725268"/>
                        <a:pt x="1689817" y="3711771"/>
                      </a:cubicBezTo>
                      <a:cubicBezTo>
                        <a:pt x="1684701" y="3692743"/>
                        <a:pt x="1703905" y="3698279"/>
                        <a:pt x="1711115" y="3692915"/>
                      </a:cubicBezTo>
                      <a:cubicBezTo>
                        <a:pt x="1721929" y="3684869"/>
                        <a:pt x="1726877" y="3674729"/>
                        <a:pt x="1727127" y="3662909"/>
                      </a:cubicBezTo>
                      <a:cubicBezTo>
                        <a:pt x="1728215" y="3648743"/>
                        <a:pt x="1716309" y="3652430"/>
                        <a:pt x="1707673" y="3650668"/>
                      </a:cubicBezTo>
                      <a:cubicBezTo>
                        <a:pt x="1695933" y="3646475"/>
                        <a:pt x="1695681" y="3639769"/>
                        <a:pt x="1706077" y="3632897"/>
                      </a:cubicBezTo>
                      <a:cubicBezTo>
                        <a:pt x="1716895" y="3624851"/>
                        <a:pt x="1721505" y="3611944"/>
                        <a:pt x="1714961" y="3604315"/>
                      </a:cubicBezTo>
                      <a:cubicBezTo>
                        <a:pt x="1690979" y="3582516"/>
                        <a:pt x="1709593" y="3560055"/>
                        <a:pt x="1707663" y="3539518"/>
                      </a:cubicBezTo>
                      <a:cubicBezTo>
                        <a:pt x="1701789" y="3500371"/>
                        <a:pt x="1711679" y="3461563"/>
                        <a:pt x="1702619" y="3423924"/>
                      </a:cubicBezTo>
                      <a:cubicBezTo>
                        <a:pt x="1700523" y="3411267"/>
                        <a:pt x="1692807" y="3403218"/>
                        <a:pt x="1681905" y="3396678"/>
                      </a:cubicBezTo>
                      <a:cubicBezTo>
                        <a:pt x="1669077" y="3388126"/>
                        <a:pt x="1662619" y="3376558"/>
                        <a:pt x="1668487" y="3360130"/>
                      </a:cubicBezTo>
                      <a:cubicBezTo>
                        <a:pt x="1676451" y="3337833"/>
                        <a:pt x="1735981" y="3300878"/>
                        <a:pt x="1759125" y="3306499"/>
                      </a:cubicBezTo>
                      <a:cubicBezTo>
                        <a:pt x="1781513" y="3310525"/>
                        <a:pt x="1805827" y="3279515"/>
                        <a:pt x="1796517" y="3253696"/>
                      </a:cubicBezTo>
                      <a:cubicBezTo>
                        <a:pt x="1794337" y="3244978"/>
                        <a:pt x="1788551" y="3238942"/>
                        <a:pt x="1783603" y="3230558"/>
                      </a:cubicBezTo>
                      <a:cubicBezTo>
                        <a:pt x="1768339" y="3206583"/>
                        <a:pt x="1751483" y="3183360"/>
                        <a:pt x="1788209" y="3162076"/>
                      </a:cubicBezTo>
                      <a:cubicBezTo>
                        <a:pt x="1790221" y="3160148"/>
                        <a:pt x="1792651" y="3157047"/>
                        <a:pt x="1793489" y="3154700"/>
                      </a:cubicBezTo>
                      <a:cubicBezTo>
                        <a:pt x="1797261" y="3144139"/>
                        <a:pt x="1793319" y="3125529"/>
                        <a:pt x="1812939" y="3129891"/>
                      </a:cubicBezTo>
                      <a:cubicBezTo>
                        <a:pt x="1829377" y="3135762"/>
                        <a:pt x="1852687" y="3133504"/>
                        <a:pt x="1861661" y="3156557"/>
                      </a:cubicBezTo>
                      <a:cubicBezTo>
                        <a:pt x="1865769" y="3167286"/>
                        <a:pt x="1868621" y="3181537"/>
                        <a:pt x="1885225" y="3179528"/>
                      </a:cubicBezTo>
                      <a:cubicBezTo>
                        <a:pt x="1892351" y="3178104"/>
                        <a:pt x="1898389" y="3172322"/>
                        <a:pt x="1897717" y="3166788"/>
                      </a:cubicBezTo>
                      <a:cubicBezTo>
                        <a:pt x="1896375" y="3155724"/>
                        <a:pt x="1904255" y="3137369"/>
                        <a:pt x="1880525" y="3140801"/>
                      </a:cubicBezTo>
                      <a:cubicBezTo>
                        <a:pt x="1871469" y="3140212"/>
                        <a:pt x="1873313" y="3127639"/>
                        <a:pt x="1874235" y="3121353"/>
                      </a:cubicBezTo>
                      <a:cubicBezTo>
                        <a:pt x="1876413" y="3111545"/>
                        <a:pt x="1886811" y="3104674"/>
                        <a:pt x="1893855" y="3107190"/>
                      </a:cubicBezTo>
                      <a:cubicBezTo>
                        <a:pt x="1905175" y="3112557"/>
                        <a:pt x="1916327" y="3107278"/>
                        <a:pt x="1927729" y="3108704"/>
                      </a:cubicBezTo>
                      <a:cubicBezTo>
                        <a:pt x="1932677" y="3117087"/>
                        <a:pt x="1925467" y="3122451"/>
                        <a:pt x="1923371" y="3128318"/>
                      </a:cubicBezTo>
                      <a:cubicBezTo>
                        <a:pt x="1920019" y="3137706"/>
                        <a:pt x="1925387" y="3144916"/>
                        <a:pt x="1933939" y="3150617"/>
                      </a:cubicBezTo>
                      <a:cubicBezTo>
                        <a:pt x="1944085" y="3155565"/>
                        <a:pt x="1952051" y="3151794"/>
                        <a:pt x="1955823" y="3141233"/>
                      </a:cubicBezTo>
                      <a:cubicBezTo>
                        <a:pt x="1961691" y="3124804"/>
                        <a:pt x="1972423" y="3120699"/>
                        <a:pt x="1989615" y="3128163"/>
                      </a:cubicBezTo>
                      <a:cubicBezTo>
                        <a:pt x="1998587" y="3132690"/>
                        <a:pt x="2005797" y="3127327"/>
                        <a:pt x="2011079" y="3119951"/>
                      </a:cubicBezTo>
                      <a:cubicBezTo>
                        <a:pt x="2017619" y="3109056"/>
                        <a:pt x="2010239" y="3103774"/>
                        <a:pt x="2002859" y="3098491"/>
                      </a:cubicBezTo>
                      <a:cubicBezTo>
                        <a:pt x="1984915" y="3089435"/>
                        <a:pt x="1978875" y="3058168"/>
                        <a:pt x="1947347" y="3076017"/>
                      </a:cubicBezTo>
                      <a:cubicBezTo>
                        <a:pt x="1940975" y="3079034"/>
                        <a:pt x="1940555" y="3061683"/>
                        <a:pt x="1937955" y="3054137"/>
                      </a:cubicBezTo>
                      <a:cubicBezTo>
                        <a:pt x="1935857" y="3041480"/>
                        <a:pt x="1933005" y="3027229"/>
                        <a:pt x="1917997" y="3028484"/>
                      </a:cubicBezTo>
                      <a:cubicBezTo>
                        <a:pt x="1903407" y="3028566"/>
                        <a:pt x="1892591" y="3036610"/>
                        <a:pt x="1894185" y="3054381"/>
                      </a:cubicBezTo>
                      <a:cubicBezTo>
                        <a:pt x="1894437" y="3061087"/>
                        <a:pt x="1893097" y="3068548"/>
                        <a:pt x="1885215" y="3068378"/>
                      </a:cubicBezTo>
                      <a:cubicBezTo>
                        <a:pt x="1875739" y="3068963"/>
                        <a:pt x="1874733" y="3060665"/>
                        <a:pt x="1872887" y="3054713"/>
                      </a:cubicBezTo>
                      <a:cubicBezTo>
                        <a:pt x="1871207" y="3040881"/>
                        <a:pt x="1867181" y="3026211"/>
                        <a:pt x="1851419" y="3025874"/>
                      </a:cubicBezTo>
                      <a:cubicBezTo>
                        <a:pt x="1834899" y="3023943"/>
                        <a:pt x="1821987" y="3037856"/>
                        <a:pt x="1813101" y="3047912"/>
                      </a:cubicBezTo>
                      <a:cubicBezTo>
                        <a:pt x="1802201" y="3059897"/>
                        <a:pt x="1808993" y="3074233"/>
                        <a:pt x="1825429" y="3080103"/>
                      </a:cubicBezTo>
                      <a:cubicBezTo>
                        <a:pt x="1832473" y="3082619"/>
                        <a:pt x="1840355" y="3082788"/>
                        <a:pt x="1846981" y="3086477"/>
                      </a:cubicBezTo>
                      <a:cubicBezTo>
                        <a:pt x="1855199" y="3089412"/>
                        <a:pt x="1859391" y="3096203"/>
                        <a:pt x="1856037" y="3105590"/>
                      </a:cubicBezTo>
                      <a:cubicBezTo>
                        <a:pt x="1852683" y="3114978"/>
                        <a:pt x="1843209" y="3115563"/>
                        <a:pt x="1837759" y="3112294"/>
                      </a:cubicBezTo>
                      <a:cubicBezTo>
                        <a:pt x="1808159" y="3095105"/>
                        <a:pt x="1786861" y="3113961"/>
                        <a:pt x="1767995" y="3129716"/>
                      </a:cubicBezTo>
                      <a:cubicBezTo>
                        <a:pt x="1751563" y="3142371"/>
                        <a:pt x="1739739" y="3142117"/>
                        <a:pt x="1729425" y="3126524"/>
                      </a:cubicBezTo>
                      <a:cubicBezTo>
                        <a:pt x="1713741" y="3103722"/>
                        <a:pt x="1693785" y="3096593"/>
                        <a:pt x="1667709" y="3099187"/>
                      </a:cubicBezTo>
                      <a:cubicBezTo>
                        <a:pt x="1660999" y="3099437"/>
                        <a:pt x="1653873" y="3100861"/>
                        <a:pt x="1651189" y="3097256"/>
                      </a:cubicBezTo>
                      <a:cubicBezTo>
                        <a:pt x="1634249" y="3077974"/>
                        <a:pt x="1616891" y="3078389"/>
                        <a:pt x="1599117" y="3098504"/>
                      </a:cubicBezTo>
                      <a:cubicBezTo>
                        <a:pt x="1580087" y="3122139"/>
                        <a:pt x="1570865" y="3147955"/>
                        <a:pt x="1590823" y="3173608"/>
                      </a:cubicBezTo>
                      <a:cubicBezTo>
                        <a:pt x="1609273" y="3196076"/>
                        <a:pt x="1601561" y="3225078"/>
                        <a:pt x="1617663" y="3246707"/>
                      </a:cubicBezTo>
                      <a:cubicBezTo>
                        <a:pt x="1623031" y="3253917"/>
                        <a:pt x="1612633" y="3260789"/>
                        <a:pt x="1607015" y="3265397"/>
                      </a:cubicBezTo>
                      <a:cubicBezTo>
                        <a:pt x="1601397" y="3270006"/>
                        <a:pt x="1594355" y="3267491"/>
                        <a:pt x="1588065" y="3266568"/>
                      </a:cubicBezTo>
                      <a:cubicBezTo>
                        <a:pt x="1525847" y="3262868"/>
                        <a:pt x="1524171" y="3267563"/>
                        <a:pt x="1542959" y="3329846"/>
                      </a:cubicBezTo>
                      <a:cubicBezTo>
                        <a:pt x="1550005" y="3350887"/>
                        <a:pt x="1555793" y="3375449"/>
                        <a:pt x="1528207" y="3393383"/>
                      </a:cubicBezTo>
                      <a:cubicBezTo>
                        <a:pt x="1513031" y="3402516"/>
                        <a:pt x="1507499" y="3421710"/>
                        <a:pt x="1512699" y="3436800"/>
                      </a:cubicBezTo>
                      <a:cubicBezTo>
                        <a:pt x="1526035" y="3477289"/>
                        <a:pt x="1509351" y="3501762"/>
                        <a:pt x="1476987" y="3521959"/>
                      </a:cubicBezTo>
                      <a:cubicBezTo>
                        <a:pt x="1464491" y="3516172"/>
                        <a:pt x="1462311" y="3507454"/>
                        <a:pt x="1465747" y="3494127"/>
                      </a:cubicBezTo>
                      <a:cubicBezTo>
                        <a:pt x="1471701" y="3473759"/>
                        <a:pt x="1458281" y="3455734"/>
                        <a:pt x="1453163" y="3436705"/>
                      </a:cubicBezTo>
                      <a:cubicBezTo>
                        <a:pt x="1449895" y="3423628"/>
                        <a:pt x="1438071" y="3423375"/>
                        <a:pt x="1423815" y="3426222"/>
                      </a:cubicBezTo>
                      <a:cubicBezTo>
                        <a:pt x="1398829" y="3433176"/>
                        <a:pt x="1371075" y="3440463"/>
                        <a:pt x="1355225" y="3407014"/>
                      </a:cubicBezTo>
                      <a:cubicBezTo>
                        <a:pt x="1349187" y="3394273"/>
                        <a:pt x="1337615" y="3400725"/>
                        <a:pt x="1330069" y="3403322"/>
                      </a:cubicBezTo>
                      <a:cubicBezTo>
                        <a:pt x="1318163" y="3407008"/>
                        <a:pt x="1307011" y="3412287"/>
                        <a:pt x="1295271" y="3408094"/>
                      </a:cubicBezTo>
                      <a:cubicBezTo>
                        <a:pt x="1286635" y="3406332"/>
                        <a:pt x="1275903" y="3410438"/>
                        <a:pt x="1272211" y="3398534"/>
                      </a:cubicBezTo>
                      <a:cubicBezTo>
                        <a:pt x="1269277" y="3388224"/>
                        <a:pt x="1276487" y="3382860"/>
                        <a:pt x="1285289" y="3376742"/>
                      </a:cubicBezTo>
                      <a:cubicBezTo>
                        <a:pt x="1295267" y="3371045"/>
                        <a:pt x="1305747" y="3360233"/>
                        <a:pt x="1295769" y="3347405"/>
                      </a:cubicBezTo>
                      <a:cubicBezTo>
                        <a:pt x="1276565" y="3323346"/>
                        <a:pt x="1291153" y="3304739"/>
                        <a:pt x="1307585" y="3292085"/>
                      </a:cubicBezTo>
                      <a:cubicBezTo>
                        <a:pt x="1337183" y="3272223"/>
                        <a:pt x="1335253" y="3233162"/>
                        <a:pt x="1360573" y="3210451"/>
                      </a:cubicBezTo>
                      <a:cubicBezTo>
                        <a:pt x="1371809" y="3201232"/>
                        <a:pt x="1352941" y="3179937"/>
                        <a:pt x="1357297" y="3160323"/>
                      </a:cubicBezTo>
                      <a:cubicBezTo>
                        <a:pt x="1364089" y="3137608"/>
                        <a:pt x="1363751" y="3116317"/>
                        <a:pt x="1348907" y="3091168"/>
                      </a:cubicBezTo>
                      <a:cubicBezTo>
                        <a:pt x="1336745" y="3069622"/>
                        <a:pt x="1342613" y="3034670"/>
                        <a:pt x="1334141" y="3006503"/>
                      </a:cubicBezTo>
                      <a:cubicBezTo>
                        <a:pt x="1331959" y="2997785"/>
                        <a:pt x="1351243" y="2980856"/>
                        <a:pt x="1362143" y="2968872"/>
                      </a:cubicBezTo>
                      <a:cubicBezTo>
                        <a:pt x="1375057" y="2954959"/>
                        <a:pt x="1389141" y="2941466"/>
                        <a:pt x="1404401" y="2928392"/>
                      </a:cubicBezTo>
                      <a:cubicBezTo>
                        <a:pt x="1427291" y="2908782"/>
                        <a:pt x="1435673" y="2885313"/>
                        <a:pt x="1424435" y="2857482"/>
                      </a:cubicBezTo>
                      <a:cubicBezTo>
                        <a:pt x="1421415" y="2851110"/>
                        <a:pt x="1416803" y="2845493"/>
                        <a:pt x="1422839" y="2839711"/>
                      </a:cubicBezTo>
                      <a:cubicBezTo>
                        <a:pt x="1429631" y="2835521"/>
                        <a:pt x="1436255" y="2839210"/>
                        <a:pt x="1441287" y="2843654"/>
                      </a:cubicBezTo>
                      <a:cubicBezTo>
                        <a:pt x="1449421" y="2850529"/>
                        <a:pt x="1457893" y="2860170"/>
                        <a:pt x="1467533" y="2851705"/>
                      </a:cubicBezTo>
                      <a:cubicBezTo>
                        <a:pt x="1478349" y="2843660"/>
                        <a:pt x="1467951" y="2832007"/>
                        <a:pt x="1463423" y="2822450"/>
                      </a:cubicBezTo>
                      <a:cubicBezTo>
                        <a:pt x="1462331" y="2818091"/>
                        <a:pt x="1458893" y="2812893"/>
                        <a:pt x="1458221" y="2807361"/>
                      </a:cubicBezTo>
                      <a:cubicBezTo>
                        <a:pt x="1454195" y="2792691"/>
                        <a:pt x="1429793" y="2772067"/>
                        <a:pt x="1452851" y="2763102"/>
                      </a:cubicBezTo>
                      <a:cubicBezTo>
                        <a:pt x="1471549" y="2755225"/>
                        <a:pt x="1500141" y="2745591"/>
                        <a:pt x="1519261" y="2773591"/>
                      </a:cubicBezTo>
                      <a:cubicBezTo>
                        <a:pt x="1533435" y="2793208"/>
                        <a:pt x="1552889" y="2805449"/>
                        <a:pt x="1577875" y="2798496"/>
                      </a:cubicBezTo>
                      <a:cubicBezTo>
                        <a:pt x="1607223" y="2790454"/>
                        <a:pt x="1616443" y="2764639"/>
                        <a:pt x="1622143" y="2737565"/>
                      </a:cubicBezTo>
                      <a:cubicBezTo>
                        <a:pt x="1623485" y="2730105"/>
                        <a:pt x="1624071" y="2721053"/>
                        <a:pt x="1616691" y="2715770"/>
                      </a:cubicBezTo>
                      <a:cubicBezTo>
                        <a:pt x="1589857" y="2698246"/>
                        <a:pt x="1584319" y="2661866"/>
                        <a:pt x="1551449" y="2650125"/>
                      </a:cubicBezTo>
                      <a:cubicBezTo>
                        <a:pt x="1540883" y="2646351"/>
                        <a:pt x="1538703" y="2637633"/>
                        <a:pt x="1539289" y="2628580"/>
                      </a:cubicBezTo>
                      <a:cubicBezTo>
                        <a:pt x="1539957" y="2597063"/>
                        <a:pt x="1544145" y="2566803"/>
                        <a:pt x="1567875" y="2544845"/>
                      </a:cubicBezTo>
                      <a:cubicBezTo>
                        <a:pt x="1577935" y="2535208"/>
                        <a:pt x="1584475" y="2524312"/>
                        <a:pt x="1578017" y="2512744"/>
                      </a:cubicBezTo>
                      <a:cubicBezTo>
                        <a:pt x="1563509" y="2490360"/>
                        <a:pt x="1578097" y="2471754"/>
                        <a:pt x="1586733" y="2454991"/>
                      </a:cubicBezTo>
                      <a:cubicBezTo>
                        <a:pt x="1602661" y="2428924"/>
                        <a:pt x="1622113" y="2404116"/>
                        <a:pt x="1639971" y="2380062"/>
                      </a:cubicBezTo>
                      <a:cubicBezTo>
                        <a:pt x="1666715" y="2345950"/>
                        <a:pt x="1704703" y="2358195"/>
                        <a:pt x="1738157" y="2360884"/>
                      </a:cubicBezTo>
                      <a:cubicBezTo>
                        <a:pt x="1770861" y="2361979"/>
                        <a:pt x="1800627" y="2371288"/>
                        <a:pt x="1833917" y="2363331"/>
                      </a:cubicBezTo>
                      <a:cubicBezTo>
                        <a:pt x="1873577" y="2352358"/>
                        <a:pt x="1893787" y="2366192"/>
                        <a:pt x="1907961" y="2404334"/>
                      </a:cubicBezTo>
                      <a:cubicBezTo>
                        <a:pt x="1912825" y="2416657"/>
                        <a:pt x="1917101" y="2419507"/>
                        <a:pt x="1932193" y="2414313"/>
                      </a:cubicBezTo>
                      <a:cubicBezTo>
                        <a:pt x="1968333" y="2402082"/>
                        <a:pt x="2006149" y="2403681"/>
                        <a:pt x="2043381" y="2414333"/>
                      </a:cubicBezTo>
                      <a:cubicBezTo>
                        <a:pt x="2049249" y="2416429"/>
                        <a:pt x="2054281" y="2420873"/>
                        <a:pt x="2057385" y="2423304"/>
                      </a:cubicBezTo>
                      <a:cubicBezTo>
                        <a:pt x="2075833" y="2445773"/>
                        <a:pt x="2098895" y="2455332"/>
                        <a:pt x="2128157" y="2451230"/>
                      </a:cubicBezTo>
                      <a:cubicBezTo>
                        <a:pt x="2140817" y="2449136"/>
                        <a:pt x="2145683" y="2461459"/>
                        <a:pt x="2157421" y="2465652"/>
                      </a:cubicBezTo>
                      <a:cubicBezTo>
                        <a:pt x="2166983" y="2479653"/>
                        <a:pt x="2176627" y="2489713"/>
                        <a:pt x="2199181" y="2485861"/>
                      </a:cubicBezTo>
                      <a:cubicBezTo>
                        <a:pt x="2220563" y="2481590"/>
                        <a:pt x="2246643" y="2516046"/>
                        <a:pt x="2242035" y="2547479"/>
                      </a:cubicBezTo>
                      <a:cubicBezTo>
                        <a:pt x="2239439" y="2576984"/>
                        <a:pt x="2252017" y="2597356"/>
                        <a:pt x="2268121" y="2618985"/>
                      </a:cubicBezTo>
                      <a:cubicBezTo>
                        <a:pt x="2283047" y="2640196"/>
                        <a:pt x="2297303" y="2637348"/>
                        <a:pt x="2305265" y="2615052"/>
                      </a:cubicBezTo>
                      <a:cubicBezTo>
                        <a:pt x="2318259" y="2578675"/>
                        <a:pt x="2339137" y="2579517"/>
                        <a:pt x="2374943" y="2583044"/>
                      </a:cubicBezTo>
                      <a:cubicBezTo>
                        <a:pt x="2437495" y="2589509"/>
                        <a:pt x="2471877" y="2622961"/>
                        <a:pt x="2495613" y="2675103"/>
                      </a:cubicBezTo>
                      <a:cubicBezTo>
                        <a:pt x="2504669" y="2694215"/>
                        <a:pt x="2517753" y="2709475"/>
                        <a:pt x="2538547" y="2714256"/>
                      </a:cubicBezTo>
                      <a:lnTo>
                        <a:pt x="2539685" y="2718019"/>
                      </a:lnTo>
                      <a:lnTo>
                        <a:pt x="2584185" y="2732555"/>
                      </a:lnTo>
                      <a:cubicBezTo>
                        <a:pt x="2602503" y="2736781"/>
                        <a:pt x="2621049" y="2739435"/>
                        <a:pt x="2639721" y="2740811"/>
                      </a:cubicBezTo>
                      <a:cubicBezTo>
                        <a:pt x="2648765" y="2741394"/>
                        <a:pt x="2656465" y="2749439"/>
                        <a:pt x="2659059" y="2756983"/>
                      </a:cubicBezTo>
                      <a:cubicBezTo>
                        <a:pt x="2668675" y="2785564"/>
                        <a:pt x="2689857" y="2789160"/>
                        <a:pt x="2714309" y="2787306"/>
                      </a:cubicBezTo>
                      <a:cubicBezTo>
                        <a:pt x="2741945" y="2783942"/>
                        <a:pt x="2762205" y="2793826"/>
                        <a:pt x="2779863" y="2814692"/>
                      </a:cubicBezTo>
                      <a:cubicBezTo>
                        <a:pt x="2796769" y="2833966"/>
                        <a:pt x="2822557" y="2843177"/>
                        <a:pt x="2839883" y="2861277"/>
                      </a:cubicBezTo>
                      <a:cubicBezTo>
                        <a:pt x="2852605" y="2873762"/>
                        <a:pt x="2866927" y="2866967"/>
                        <a:pt x="2875895" y="2852963"/>
                      </a:cubicBezTo>
                      <a:cubicBezTo>
                        <a:pt x="2887625" y="2838625"/>
                        <a:pt x="2893913" y="2821018"/>
                        <a:pt x="2893169" y="2800899"/>
                      </a:cubicBezTo>
                      <a:cubicBezTo>
                        <a:pt x="2893177" y="2782374"/>
                        <a:pt x="2903565" y="2775496"/>
                        <a:pt x="2920059" y="2777416"/>
                      </a:cubicBezTo>
                      <a:cubicBezTo>
                        <a:pt x="2944847" y="2778329"/>
                        <a:pt x="2969547" y="2783181"/>
                        <a:pt x="2986453" y="2802455"/>
                      </a:cubicBezTo>
                      <a:cubicBezTo>
                        <a:pt x="2999509" y="2817707"/>
                        <a:pt x="3013241" y="2819965"/>
                        <a:pt x="3029661" y="2807301"/>
                      </a:cubicBezTo>
                      <a:cubicBezTo>
                        <a:pt x="3052025" y="2792789"/>
                        <a:pt x="3064081" y="2799742"/>
                        <a:pt x="3075373" y="2823629"/>
                      </a:cubicBezTo>
                      <a:cubicBezTo>
                        <a:pt x="3092689" y="2860254"/>
                        <a:pt x="3127595" y="2884634"/>
                        <a:pt x="3153289" y="2916312"/>
                      </a:cubicBezTo>
                      <a:cubicBezTo>
                        <a:pt x="3164753" y="2932318"/>
                        <a:pt x="3186785" y="2915041"/>
                        <a:pt x="3204537" y="2913441"/>
                      </a:cubicBezTo>
                      <a:cubicBezTo>
                        <a:pt x="3216763" y="2912514"/>
                        <a:pt x="3212753" y="2897845"/>
                        <a:pt x="3212589" y="2887199"/>
                      </a:cubicBezTo>
                      <a:cubicBezTo>
                        <a:pt x="3213009" y="2886026"/>
                        <a:pt x="3211083" y="2884014"/>
                        <a:pt x="3211923" y="2881666"/>
                      </a:cubicBezTo>
                      <a:cubicBezTo>
                        <a:pt x="3230199" y="2837901"/>
                        <a:pt x="3198389" y="2815951"/>
                        <a:pt x="3173363" y="2789806"/>
                      </a:cubicBezTo>
                      <a:cubicBezTo>
                        <a:pt x="3168007" y="2782600"/>
                        <a:pt x="3160641" y="2777321"/>
                        <a:pt x="3155285" y="2770114"/>
                      </a:cubicBezTo>
                      <a:cubicBezTo>
                        <a:pt x="3142315" y="2750923"/>
                        <a:pt x="3149691" y="2737675"/>
                        <a:pt x="3172217" y="2733810"/>
                      </a:cubicBezTo>
                      <a:cubicBezTo>
                        <a:pt x="3212919" y="2727171"/>
                        <a:pt x="3232341" y="2739403"/>
                        <a:pt x="3248397" y="2779549"/>
                      </a:cubicBezTo>
                      <a:cubicBezTo>
                        <a:pt x="3250991" y="2787093"/>
                        <a:pt x="3253583" y="2794637"/>
                        <a:pt x="3260283" y="2794382"/>
                      </a:cubicBezTo>
                      <a:cubicBezTo>
                        <a:pt x="3289337" y="2798143"/>
                        <a:pt x="3311351" y="2817918"/>
                        <a:pt x="3337471" y="2829895"/>
                      </a:cubicBezTo>
                      <a:cubicBezTo>
                        <a:pt x="3351117" y="2836093"/>
                        <a:pt x="3360247" y="2832736"/>
                        <a:pt x="3369547" y="2821500"/>
                      </a:cubicBezTo>
                      <a:cubicBezTo>
                        <a:pt x="3384127" y="2802884"/>
                        <a:pt x="3401127" y="2799692"/>
                        <a:pt x="3421807" y="2808401"/>
                      </a:cubicBezTo>
                      <a:cubicBezTo>
                        <a:pt x="3434279" y="2814181"/>
                        <a:pt x="3444163" y="2812416"/>
                        <a:pt x="3455721" y="2805957"/>
                      </a:cubicBezTo>
                      <a:cubicBezTo>
                        <a:pt x="3499947" y="2782048"/>
                        <a:pt x="3529003" y="2785809"/>
                        <a:pt x="3563653" y="2822009"/>
                      </a:cubicBezTo>
                      <a:cubicBezTo>
                        <a:pt x="3569429" y="2828043"/>
                        <a:pt x="3571601" y="2836760"/>
                        <a:pt x="3579805" y="2839690"/>
                      </a:cubicBezTo>
                      <a:cubicBezTo>
                        <a:pt x="3596225" y="2827025"/>
                        <a:pt x="3605953" y="2796089"/>
                        <a:pt x="3631989" y="2812006"/>
                      </a:cubicBezTo>
                      <a:cubicBezTo>
                        <a:pt x="3656433" y="2828679"/>
                        <a:pt x="3642187" y="2850060"/>
                        <a:pt x="3628025" y="2867502"/>
                      </a:cubicBezTo>
                      <a:cubicBezTo>
                        <a:pt x="3632963" y="2875883"/>
                        <a:pt x="3640919" y="2872108"/>
                        <a:pt x="3646779" y="2874201"/>
                      </a:cubicBezTo>
                      <a:cubicBezTo>
                        <a:pt x="3698105" y="2885916"/>
                        <a:pt x="3698105" y="2885916"/>
                        <a:pt x="3689207" y="2933032"/>
                      </a:cubicBezTo>
                      <a:cubicBezTo>
                        <a:pt x="3698917" y="2939147"/>
                        <a:pt x="3704617" y="2930595"/>
                        <a:pt x="3712573" y="2926820"/>
                      </a:cubicBezTo>
                      <a:cubicBezTo>
                        <a:pt x="3720529" y="2923044"/>
                        <a:pt x="3731335" y="2914992"/>
                        <a:pt x="3736359" y="2919433"/>
                      </a:cubicBezTo>
                      <a:cubicBezTo>
                        <a:pt x="3758791" y="2938033"/>
                        <a:pt x="3790363" y="2934752"/>
                        <a:pt x="3812129" y="2947820"/>
                      </a:cubicBezTo>
                      <a:cubicBezTo>
                        <a:pt x="3844023" y="2965830"/>
                        <a:pt x="3843245" y="3019816"/>
                        <a:pt x="3815095" y="3046820"/>
                      </a:cubicBezTo>
                      <a:cubicBezTo>
                        <a:pt x="3793397" y="3066865"/>
                        <a:pt x="3792627" y="3102324"/>
                        <a:pt x="3812631" y="3124028"/>
                      </a:cubicBezTo>
                      <a:cubicBezTo>
                        <a:pt x="3822255" y="3134083"/>
                        <a:pt x="3826361" y="3126285"/>
                        <a:pt x="3832813" y="3119325"/>
                      </a:cubicBezTo>
                      <a:cubicBezTo>
                        <a:pt x="3855349" y="3096934"/>
                        <a:pt x="3860875" y="3096261"/>
                        <a:pt x="3876439" y="3122997"/>
                      </a:cubicBezTo>
                      <a:cubicBezTo>
                        <a:pt x="3887065" y="3141350"/>
                        <a:pt x="3905315" y="3153163"/>
                        <a:pt x="3907563" y="3176466"/>
                      </a:cubicBezTo>
                      <a:cubicBezTo>
                        <a:pt x="3908975" y="3202117"/>
                        <a:pt x="3901685" y="3211425"/>
                        <a:pt x="3876899" y="3210512"/>
                      </a:cubicBezTo>
                      <a:cubicBezTo>
                        <a:pt x="3837123" y="3210864"/>
                        <a:pt x="3834693" y="3213966"/>
                        <a:pt x="3853601" y="3249838"/>
                      </a:cubicBezTo>
                      <a:cubicBezTo>
                        <a:pt x="3861463" y="3268528"/>
                        <a:pt x="3868991" y="3284452"/>
                        <a:pt x="3890177" y="3288048"/>
                      </a:cubicBezTo>
                      <a:cubicBezTo>
                        <a:pt x="3902735" y="3289887"/>
                        <a:pt x="3905663" y="3300197"/>
                        <a:pt x="3904653" y="3310425"/>
                      </a:cubicBezTo>
                      <a:cubicBezTo>
                        <a:pt x="3900699" y="3347394"/>
                        <a:pt x="3904617" y="3384529"/>
                        <a:pt x="3896309" y="3422590"/>
                      </a:cubicBezTo>
                      <a:cubicBezTo>
                        <a:pt x="3888419" y="3459478"/>
                        <a:pt x="3904479" y="3499625"/>
                        <a:pt x="3906385" y="3538689"/>
                      </a:cubicBezTo>
                      <a:cubicBezTo>
                        <a:pt x="3905881" y="3543802"/>
                        <a:pt x="3908557" y="3547406"/>
                        <a:pt x="3913245" y="3549080"/>
                      </a:cubicBezTo>
                      <a:cubicBezTo>
                        <a:pt x="3965659" y="3565155"/>
                        <a:pt x="3966471" y="3618386"/>
                        <a:pt x="3977843" y="3656858"/>
                      </a:cubicBezTo>
                      <a:cubicBezTo>
                        <a:pt x="3987791" y="3688206"/>
                        <a:pt x="4000505" y="3719217"/>
                        <a:pt x="4010035" y="3751739"/>
                      </a:cubicBezTo>
                      <a:cubicBezTo>
                        <a:pt x="4020233" y="3789793"/>
                        <a:pt x="4016281" y="3826763"/>
                        <a:pt x="4015843" y="3864989"/>
                      </a:cubicBezTo>
                      <a:cubicBezTo>
                        <a:pt x="4015167" y="3877983"/>
                        <a:pt x="4007791" y="3891230"/>
                        <a:pt x="4009039" y="3906235"/>
                      </a:cubicBezTo>
                      <a:cubicBezTo>
                        <a:pt x="4010203" y="3925180"/>
                        <a:pt x="4002407" y="3939601"/>
                        <a:pt x="3984485" y="3949081"/>
                      </a:cubicBezTo>
                      <a:cubicBezTo>
                        <a:pt x="3973343" y="3954367"/>
                        <a:pt x="3964131" y="3961664"/>
                        <a:pt x="3956841" y="3970971"/>
                      </a:cubicBezTo>
                      <a:cubicBezTo>
                        <a:pt x="3949971" y="3979105"/>
                        <a:pt x="3949465" y="3984219"/>
                        <a:pt x="3960347" y="3990753"/>
                      </a:cubicBezTo>
                      <a:cubicBezTo>
                        <a:pt x="3996179" y="4008845"/>
                        <a:pt x="4008303" y="4048911"/>
                        <a:pt x="3989025" y="4084378"/>
                      </a:cubicBezTo>
                      <a:cubicBezTo>
                        <a:pt x="3985671" y="4093768"/>
                        <a:pt x="3978381" y="4103076"/>
                        <a:pt x="3979381" y="4111375"/>
                      </a:cubicBezTo>
                      <a:cubicBezTo>
                        <a:pt x="3996431" y="4178347"/>
                        <a:pt x="3940639" y="4227241"/>
                        <a:pt x="3937343" y="4288268"/>
                      </a:cubicBezTo>
                      <a:cubicBezTo>
                        <a:pt x="3936497" y="4309143"/>
                        <a:pt x="3914217" y="4319713"/>
                        <a:pt x="3892195" y="4318465"/>
                      </a:cubicBezTo>
                      <a:cubicBezTo>
                        <a:pt x="3869001" y="4316798"/>
                        <a:pt x="3876127" y="4296843"/>
                        <a:pt x="3873287" y="4282595"/>
                      </a:cubicBezTo>
                      <a:cubicBezTo>
                        <a:pt x="3870111" y="4265578"/>
                        <a:pt x="3872045" y="4249063"/>
                        <a:pt x="3881851" y="4232713"/>
                      </a:cubicBezTo>
                      <a:cubicBezTo>
                        <a:pt x="3894591" y="4208146"/>
                        <a:pt x="3884891" y="4183505"/>
                        <a:pt x="3869995" y="4162302"/>
                      </a:cubicBezTo>
                      <a:cubicBezTo>
                        <a:pt x="3863553" y="4150735"/>
                        <a:pt x="3851831" y="4146549"/>
                        <a:pt x="3840939" y="4158541"/>
                      </a:cubicBezTo>
                      <a:cubicBezTo>
                        <a:pt x="3826027" y="4174390"/>
                        <a:pt x="3815983" y="4165509"/>
                        <a:pt x="3805185" y="4155034"/>
                      </a:cubicBezTo>
                      <a:cubicBezTo>
                        <a:pt x="3798991" y="4150175"/>
                        <a:pt x="3796399" y="4142631"/>
                        <a:pt x="3787773" y="4140875"/>
                      </a:cubicBezTo>
                      <a:cubicBezTo>
                        <a:pt x="3766171" y="4138452"/>
                        <a:pt x="3738543" y="4123290"/>
                        <a:pt x="3726309" y="4142743"/>
                      </a:cubicBezTo>
                      <a:cubicBezTo>
                        <a:pt x="3716589" y="4155153"/>
                        <a:pt x="3747399" y="4168805"/>
                        <a:pt x="3756519" y="4183975"/>
                      </a:cubicBezTo>
                      <a:cubicBezTo>
                        <a:pt x="3757605" y="4188333"/>
                        <a:pt x="3762293" y="4190008"/>
                        <a:pt x="3765391" y="4192437"/>
                      </a:cubicBezTo>
                      <a:cubicBezTo>
                        <a:pt x="3775855" y="4200146"/>
                        <a:pt x="3787909" y="4207098"/>
                        <a:pt x="3785641" y="4220848"/>
                      </a:cubicBezTo>
                      <a:cubicBezTo>
                        <a:pt x="3783795" y="4233422"/>
                        <a:pt x="3768471" y="4231920"/>
                        <a:pt x="3758169" y="4234858"/>
                      </a:cubicBezTo>
                      <a:cubicBezTo>
                        <a:pt x="3716877" y="4250550"/>
                        <a:pt x="3710255" y="4265390"/>
                        <a:pt x="3729915" y="4302854"/>
                      </a:cubicBezTo>
                      <a:cubicBezTo>
                        <a:pt x="3738285" y="4316431"/>
                        <a:pt x="3741209" y="4326740"/>
                        <a:pt x="3730737" y="4337558"/>
                      </a:cubicBezTo>
                      <a:cubicBezTo>
                        <a:pt x="3722695" y="4345273"/>
                        <a:pt x="3720933" y="4353909"/>
                        <a:pt x="3727461" y="4361534"/>
                      </a:cubicBezTo>
                      <a:cubicBezTo>
                        <a:pt x="3748215" y="4384830"/>
                        <a:pt x="3731131" y="4391963"/>
                        <a:pt x="3712787" y="4402616"/>
                      </a:cubicBezTo>
                      <a:cubicBezTo>
                        <a:pt x="3670905" y="4427362"/>
                        <a:pt x="3626681" y="4451271"/>
                        <a:pt x="3589315" y="4485571"/>
                      </a:cubicBezTo>
                      <a:cubicBezTo>
                        <a:pt x="3584873" y="4490602"/>
                        <a:pt x="3582865" y="4492531"/>
                        <a:pt x="3575831" y="4490019"/>
                      </a:cubicBezTo>
                      <a:cubicBezTo>
                        <a:pt x="3542343" y="4472764"/>
                        <a:pt x="3546937" y="4496905"/>
                        <a:pt x="3549693" y="4515095"/>
                      </a:cubicBezTo>
                      <a:cubicBezTo>
                        <a:pt x="3551695" y="4531691"/>
                        <a:pt x="3551351" y="4547451"/>
                        <a:pt x="3549417" y="4563966"/>
                      </a:cubicBezTo>
                      <a:cubicBezTo>
                        <a:pt x="3539261" y="4614602"/>
                        <a:pt x="3586893" y="4651468"/>
                        <a:pt x="3641493" y="4639208"/>
                      </a:cubicBezTo>
                      <a:cubicBezTo>
                        <a:pt x="3686217" y="4628712"/>
                        <a:pt x="3729517" y="4611090"/>
                        <a:pt x="3777251" y="4606964"/>
                      </a:cubicBezTo>
                      <a:cubicBezTo>
                        <a:pt x="3813757" y="4612062"/>
                        <a:pt x="3814663" y="4642827"/>
                        <a:pt x="3820011" y="4668561"/>
                      </a:cubicBezTo>
                      <a:cubicBezTo>
                        <a:pt x="3825777" y="4693120"/>
                        <a:pt x="3809025" y="4703018"/>
                        <a:pt x="3789509" y="4713253"/>
                      </a:cubicBezTo>
                      <a:cubicBezTo>
                        <a:pt x="3772005" y="4721559"/>
                        <a:pt x="3763789" y="4737154"/>
                        <a:pt x="3765285" y="4758865"/>
                      </a:cubicBezTo>
                      <a:cubicBezTo>
                        <a:pt x="3767785" y="4788875"/>
                        <a:pt x="3779745" y="4818293"/>
                        <a:pt x="3757455" y="4847391"/>
                      </a:cubicBezTo>
                      <a:cubicBezTo>
                        <a:pt x="3751339" y="4857118"/>
                        <a:pt x="3760459" y="4872286"/>
                        <a:pt x="3766481" y="4885026"/>
                      </a:cubicBezTo>
                      <a:cubicBezTo>
                        <a:pt x="3768741" y="4889804"/>
                        <a:pt x="3774097" y="4897011"/>
                        <a:pt x="3764549" y="4901541"/>
                      </a:cubicBezTo>
                      <a:cubicBezTo>
                        <a:pt x="3758183" y="4904562"/>
                        <a:pt x="3754751" y="4899366"/>
                        <a:pt x="3750901" y="4895343"/>
                      </a:cubicBezTo>
                      <a:cubicBezTo>
                        <a:pt x="3728889" y="4875569"/>
                        <a:pt x="3721769" y="4876997"/>
                        <a:pt x="3716063" y="4904075"/>
                      </a:cubicBezTo>
                      <a:cubicBezTo>
                        <a:pt x="3708677" y="4935850"/>
                        <a:pt x="3678945" y="4945082"/>
                        <a:pt x="3658839" y="4964370"/>
                      </a:cubicBezTo>
                      <a:cubicBezTo>
                        <a:pt x="3632283" y="4990620"/>
                        <a:pt x="3614349" y="5018625"/>
                        <a:pt x="3600179" y="5054593"/>
                      </a:cubicBezTo>
                      <a:cubicBezTo>
                        <a:pt x="3586343" y="5093327"/>
                        <a:pt x="3590929" y="5135994"/>
                        <a:pt x="3563781" y="5171297"/>
                      </a:cubicBezTo>
                      <a:cubicBezTo>
                        <a:pt x="3553223" y="5186054"/>
                        <a:pt x="3543923" y="5197292"/>
                        <a:pt x="3530019" y="5202914"/>
                      </a:cubicBezTo>
                      <a:cubicBezTo>
                        <a:pt x="3508577" y="5211136"/>
                        <a:pt x="3488729" y="5218606"/>
                        <a:pt x="3477579" y="5242417"/>
                      </a:cubicBezTo>
                      <a:cubicBezTo>
                        <a:pt x="3468861" y="5263126"/>
                        <a:pt x="3448687" y="5249303"/>
                        <a:pt x="3435879" y="5240758"/>
                      </a:cubicBezTo>
                      <a:cubicBezTo>
                        <a:pt x="3420393" y="5228609"/>
                        <a:pt x="3410091" y="5231546"/>
                        <a:pt x="3392587" y="5239852"/>
                      </a:cubicBezTo>
                      <a:cubicBezTo>
                        <a:pt x="3362349" y="5254199"/>
                        <a:pt x="3331609" y="5273659"/>
                        <a:pt x="3293929" y="5268141"/>
                      </a:cubicBezTo>
                      <a:cubicBezTo>
                        <a:pt x="3277853" y="5265047"/>
                        <a:pt x="3264033" y="5266728"/>
                        <a:pt x="3263521" y="5290368"/>
                      </a:cubicBezTo>
                      <a:cubicBezTo>
                        <a:pt x="3263425" y="5312834"/>
                        <a:pt x="3242489" y="5315944"/>
                        <a:pt x="3227585" y="5313267"/>
                      </a:cubicBezTo>
                      <a:cubicBezTo>
                        <a:pt x="3210757" y="5308580"/>
                        <a:pt x="3202895" y="5289889"/>
                        <a:pt x="3211861" y="5275886"/>
                      </a:cubicBezTo>
                      <a:cubicBezTo>
                        <a:pt x="3240857" y="5228009"/>
                        <a:pt x="3261315" y="5174434"/>
                        <a:pt x="3290311" y="5126556"/>
                      </a:cubicBezTo>
                      <a:cubicBezTo>
                        <a:pt x="3295591" y="5119178"/>
                        <a:pt x="3299697" y="5111380"/>
                        <a:pt x="3306817" y="5109953"/>
                      </a:cubicBezTo>
                      <a:cubicBezTo>
                        <a:pt x="3346181" y="5092248"/>
                        <a:pt x="3358675" y="5060977"/>
                        <a:pt x="3363465" y="5021659"/>
                      </a:cubicBezTo>
                      <a:cubicBezTo>
                        <a:pt x="3369097" y="4979994"/>
                        <a:pt x="3392309" y="4944610"/>
                        <a:pt x="3413177" y="4908387"/>
                      </a:cubicBezTo>
                      <a:cubicBezTo>
                        <a:pt x="3422649" y="4889270"/>
                        <a:pt x="3432539" y="4868980"/>
                        <a:pt x="3443183" y="4850282"/>
                      </a:cubicBezTo>
                      <a:cubicBezTo>
                        <a:pt x="3445699" y="4843239"/>
                        <a:pt x="3445451" y="4836533"/>
                        <a:pt x="3439257" y="4831673"/>
                      </a:cubicBezTo>
                      <a:cubicBezTo>
                        <a:pt x="3434235" y="4827233"/>
                        <a:pt x="3426365" y="4827068"/>
                        <a:pt x="3420751" y="4831681"/>
                      </a:cubicBezTo>
                      <a:cubicBezTo>
                        <a:pt x="3403159" y="4843927"/>
                        <a:pt x="3388161" y="4863716"/>
                        <a:pt x="3360029" y="4853668"/>
                      </a:cubicBezTo>
                      <a:cubicBezTo>
                        <a:pt x="3350233" y="4851493"/>
                        <a:pt x="3349139" y="4865660"/>
                        <a:pt x="3354075" y="4874041"/>
                      </a:cubicBezTo>
                      <a:cubicBezTo>
                        <a:pt x="3367045" y="4893232"/>
                        <a:pt x="3351303" y="4892904"/>
                        <a:pt x="3340335" y="4890309"/>
                      </a:cubicBezTo>
                      <a:cubicBezTo>
                        <a:pt x="3323419" y="4889561"/>
                        <a:pt x="3305837" y="4883281"/>
                        <a:pt x="3295543" y="4867693"/>
                      </a:cubicBezTo>
                      <a:cubicBezTo>
                        <a:pt x="3289017" y="4860068"/>
                        <a:pt x="3284079" y="4851687"/>
                        <a:pt x="3274703" y="4848337"/>
                      </a:cubicBezTo>
                      <a:cubicBezTo>
                        <a:pt x="3257121" y="4842057"/>
                        <a:pt x="3252183" y="4833676"/>
                        <a:pt x="3269861" y="4817490"/>
                      </a:cubicBezTo>
                      <a:cubicBezTo>
                        <a:pt x="3287117" y="4802478"/>
                        <a:pt x="3285545" y="4766181"/>
                        <a:pt x="3270563" y="4748919"/>
                      </a:cubicBezTo>
                      <a:cubicBezTo>
                        <a:pt x="3259433" y="4735678"/>
                        <a:pt x="3246959" y="4729899"/>
                        <a:pt x="3236315" y="4748597"/>
                      </a:cubicBezTo>
                      <a:cubicBezTo>
                        <a:pt x="3231369" y="4758742"/>
                        <a:pt x="3223413" y="4762518"/>
                        <a:pt x="3214617" y="4768640"/>
                      </a:cubicBezTo>
                      <a:cubicBezTo>
                        <a:pt x="3199369" y="4781723"/>
                        <a:pt x="3192253" y="4783152"/>
                        <a:pt x="3174173" y="4763459"/>
                      </a:cubicBezTo>
                      <a:cubicBezTo>
                        <a:pt x="3154505" y="4744522"/>
                        <a:pt x="3143039" y="4728515"/>
                        <a:pt x="3141295" y="4700098"/>
                      </a:cubicBezTo>
                      <a:cubicBezTo>
                        <a:pt x="3137207" y="4670844"/>
                        <a:pt x="3106979" y="4666664"/>
                        <a:pt x="3084203" y="4663823"/>
                      </a:cubicBezTo>
                      <a:cubicBezTo>
                        <a:pt x="3064191" y="4660645"/>
                        <a:pt x="3055977" y="4676241"/>
                        <a:pt x="3055549" y="4695941"/>
                      </a:cubicBezTo>
                      <a:cubicBezTo>
                        <a:pt x="3056129" y="4705412"/>
                        <a:pt x="3047839" y="4706422"/>
                        <a:pt x="3039549" y="4707431"/>
                      </a:cubicBezTo>
                      <a:cubicBezTo>
                        <a:pt x="3005967" y="4712642"/>
                        <a:pt x="2999431" y="4723543"/>
                        <a:pt x="3014907" y="4754217"/>
                      </a:cubicBezTo>
                      <a:cubicBezTo>
                        <a:pt x="3020179" y="4765365"/>
                        <a:pt x="3034157" y="4774328"/>
                        <a:pt x="3020923" y="4785483"/>
                      </a:cubicBezTo>
                      <a:cubicBezTo>
                        <a:pt x="3008859" y="4797057"/>
                        <a:pt x="2996051" y="4788510"/>
                        <a:pt x="2981565" y="4784661"/>
                      </a:cubicBezTo>
                      <a:cubicBezTo>
                        <a:pt x="2945143" y="4775622"/>
                        <a:pt x="2914839" y="4756856"/>
                        <a:pt x="2884535" y="4738090"/>
                      </a:cubicBezTo>
                      <a:cubicBezTo>
                        <a:pt x="2873653" y="4731557"/>
                        <a:pt x="2857405" y="4736341"/>
                        <a:pt x="2859073" y="4750172"/>
                      </a:cubicBezTo>
                      <a:cubicBezTo>
                        <a:pt x="2862657" y="4784540"/>
                        <a:pt x="2834515" y="4793018"/>
                        <a:pt x="2814495" y="4808367"/>
                      </a:cubicBezTo>
                      <a:cubicBezTo>
                        <a:pt x="2806539" y="4812142"/>
                        <a:pt x="2797409" y="4815498"/>
                        <a:pt x="2792549" y="4821704"/>
                      </a:cubicBezTo>
                      <a:cubicBezTo>
                        <a:pt x="2783335" y="4829001"/>
                        <a:pt x="2780563" y="4847863"/>
                        <a:pt x="2765581" y="4830600"/>
                      </a:cubicBezTo>
                      <a:cubicBezTo>
                        <a:pt x="2755205" y="4818952"/>
                        <a:pt x="2755127" y="4804366"/>
                        <a:pt x="2770707" y="4794049"/>
                      </a:cubicBezTo>
                      <a:cubicBezTo>
                        <a:pt x="2785115" y="4783313"/>
                        <a:pt x="2787383" y="4769564"/>
                        <a:pt x="2786553" y="4753386"/>
                      </a:cubicBezTo>
                      <a:cubicBezTo>
                        <a:pt x="2786313" y="4728154"/>
                        <a:pt x="2773173" y="4716842"/>
                        <a:pt x="2748969" y="4725403"/>
                      </a:cubicBezTo>
                      <a:cubicBezTo>
                        <a:pt x="2715633" y="4737319"/>
                        <a:pt x="2683653" y="4723249"/>
                        <a:pt x="2652757" y="4713537"/>
                      </a:cubicBezTo>
                      <a:cubicBezTo>
                        <a:pt x="2621865" y="4703825"/>
                        <a:pt x="2592979" y="4692185"/>
                        <a:pt x="2582781" y="4654130"/>
                      </a:cubicBezTo>
                      <a:cubicBezTo>
                        <a:pt x="2579941" y="4639880"/>
                        <a:pt x="2555403" y="4645675"/>
                        <a:pt x="2540413" y="4646938"/>
                      </a:cubicBezTo>
                      <a:cubicBezTo>
                        <a:pt x="2520649" y="4650467"/>
                        <a:pt x="2507251" y="4650975"/>
                        <a:pt x="2508271" y="4622222"/>
                      </a:cubicBezTo>
                      <a:cubicBezTo>
                        <a:pt x="2510461" y="4593887"/>
                        <a:pt x="2483081" y="4585431"/>
                        <a:pt x="2463155" y="4578314"/>
                      </a:cubicBezTo>
                      <a:cubicBezTo>
                        <a:pt x="2446747" y="4572453"/>
                        <a:pt x="2426649" y="4573215"/>
                        <a:pt x="2407723" y="4574395"/>
                      </a:cubicBezTo>
                      <a:cubicBezTo>
                        <a:pt x="2392733" y="4575658"/>
                        <a:pt x="2380593" y="4572646"/>
                        <a:pt x="2370633" y="4559824"/>
                      </a:cubicBezTo>
                      <a:cubicBezTo>
                        <a:pt x="2355653" y="4542561"/>
                        <a:pt x="2338653" y="4545754"/>
                        <a:pt x="2330019" y="4562523"/>
                      </a:cubicBezTo>
                      <a:cubicBezTo>
                        <a:pt x="2315269" y="4589018"/>
                        <a:pt x="2297773" y="4578798"/>
                        <a:pt x="2280275" y="4568578"/>
                      </a:cubicBezTo>
                      <a:cubicBezTo>
                        <a:pt x="2241013" y="4545289"/>
                        <a:pt x="2231235" y="4506062"/>
                        <a:pt x="2221037" y="4468007"/>
                      </a:cubicBezTo>
                      <a:cubicBezTo>
                        <a:pt x="2215853" y="4452920"/>
                        <a:pt x="2214099" y="4443030"/>
                        <a:pt x="2197355" y="4434402"/>
                      </a:cubicBezTo>
                      <a:cubicBezTo>
                        <a:pt x="2169309" y="4420414"/>
                        <a:pt x="2133677" y="4338863"/>
                        <a:pt x="2138297" y="4307426"/>
                      </a:cubicBezTo>
                      <a:cubicBezTo>
                        <a:pt x="2139641" y="4299964"/>
                        <a:pt x="2144167" y="4290993"/>
                        <a:pt x="2133199" y="4288398"/>
                      </a:cubicBezTo>
                      <a:cubicBezTo>
                        <a:pt x="2122981" y="4287396"/>
                        <a:pt x="2125155" y="4296115"/>
                        <a:pt x="2124231" y="4302402"/>
                      </a:cubicBezTo>
                      <a:cubicBezTo>
                        <a:pt x="2124061" y="4310282"/>
                        <a:pt x="2120371" y="4316905"/>
                        <a:pt x="2110909" y="4317495"/>
                      </a:cubicBezTo>
                      <a:cubicBezTo>
                        <a:pt x="2101447" y="4318087"/>
                        <a:pt x="2097683" y="4310125"/>
                        <a:pt x="2093079" y="4304509"/>
                      </a:cubicBezTo>
                      <a:cubicBezTo>
                        <a:pt x="2084167" y="4293383"/>
                        <a:pt x="2081803" y="4276410"/>
                        <a:pt x="2071431" y="4266252"/>
                      </a:cubicBezTo>
                      <a:lnTo>
                        <a:pt x="2061691" y="4260936"/>
                      </a:lnTo>
                      <a:lnTo>
                        <a:pt x="2054861" y="4264965"/>
                      </a:lnTo>
                      <a:cubicBezTo>
                        <a:pt x="2038681" y="4265803"/>
                        <a:pt x="2022247" y="4259933"/>
                        <a:pt x="2005899" y="4268654"/>
                      </a:cubicBezTo>
                      <a:cubicBezTo>
                        <a:pt x="1991563" y="4275443"/>
                        <a:pt x="1980329" y="4266137"/>
                        <a:pt x="1974293" y="4253394"/>
                      </a:cubicBezTo>
                      <a:cubicBezTo>
                        <a:pt x="1968259" y="4240649"/>
                        <a:pt x="1964571" y="4228744"/>
                        <a:pt x="1956521" y="4217928"/>
                      </a:cubicBezTo>
                      <a:cubicBezTo>
                        <a:pt x="1950821" y="4207950"/>
                        <a:pt x="1943863" y="4201495"/>
                        <a:pt x="1932713" y="4206777"/>
                      </a:cubicBezTo>
                      <a:cubicBezTo>
                        <a:pt x="1914435" y="4213483"/>
                        <a:pt x="1899009" y="4215914"/>
                        <a:pt x="1886435" y="4195540"/>
                      </a:cubicBezTo>
                      <a:cubicBezTo>
                        <a:pt x="1886435" y="4195540"/>
                        <a:pt x="1885261" y="4195121"/>
                        <a:pt x="1884423" y="4197468"/>
                      </a:cubicBezTo>
                      <a:cubicBezTo>
                        <a:pt x="1875535" y="4226059"/>
                        <a:pt x="1856421" y="4216584"/>
                        <a:pt x="1839653" y="4207947"/>
                      </a:cubicBezTo>
                      <a:cubicBezTo>
                        <a:pt x="1814333" y="4193610"/>
                        <a:pt x="1801929" y="4165355"/>
                        <a:pt x="1806541" y="4133915"/>
                      </a:cubicBezTo>
                      <a:cubicBezTo>
                        <a:pt x="1808303" y="4125279"/>
                        <a:pt x="1813585" y="4117901"/>
                        <a:pt x="1811823" y="4108008"/>
                      </a:cubicBezTo>
                      <a:cubicBezTo>
                        <a:pt x="1809979" y="4120585"/>
                        <a:pt x="1809977" y="4139112"/>
                        <a:pt x="1794635" y="4137604"/>
                      </a:cubicBezTo>
                      <a:cubicBezTo>
                        <a:pt x="1774515" y="4138358"/>
                        <a:pt x="1752381" y="4159569"/>
                        <a:pt x="1733183" y="4135507"/>
                      </a:cubicBezTo>
                      <a:cubicBezTo>
                        <a:pt x="1712057" y="4109431"/>
                        <a:pt x="1688835" y="4089224"/>
                        <a:pt x="1650939" y="4091571"/>
                      </a:cubicBezTo>
                      <a:cubicBezTo>
                        <a:pt x="1640293" y="4091738"/>
                        <a:pt x="1631405" y="4083270"/>
                        <a:pt x="1632163" y="4066334"/>
                      </a:cubicBezTo>
                      <a:cubicBezTo>
                        <a:pt x="1622351" y="4101212"/>
                        <a:pt x="1606253" y="4116639"/>
                        <a:pt x="1575485" y="4117561"/>
                      </a:cubicBezTo>
                      <a:cubicBezTo>
                        <a:pt x="1560897" y="4117644"/>
                        <a:pt x="1546727" y="4116553"/>
                        <a:pt x="1532477" y="4119404"/>
                      </a:cubicBezTo>
                      <a:cubicBezTo>
                        <a:pt x="1501957" y="4127033"/>
                        <a:pt x="1484773" y="4119571"/>
                        <a:pt x="1476809" y="4086285"/>
                      </a:cubicBezTo>
                      <a:cubicBezTo>
                        <a:pt x="1470943" y="4065660"/>
                        <a:pt x="1467171" y="4057695"/>
                        <a:pt x="1444029" y="4070606"/>
                      </a:cubicBezTo>
                      <a:cubicBezTo>
                        <a:pt x="1423321" y="4080415"/>
                        <a:pt x="1411333" y="4069515"/>
                        <a:pt x="1411837" y="4045871"/>
                      </a:cubicBezTo>
                      <a:cubicBezTo>
                        <a:pt x="1412005" y="4037991"/>
                        <a:pt x="1414521" y="4030949"/>
                        <a:pt x="1413933" y="4021474"/>
                      </a:cubicBezTo>
                      <a:cubicBezTo>
                        <a:pt x="1413099" y="4005293"/>
                        <a:pt x="1406055" y="4002777"/>
                        <a:pt x="1393227" y="4012753"/>
                      </a:cubicBezTo>
                      <a:cubicBezTo>
                        <a:pt x="1386437" y="4016946"/>
                        <a:pt x="1380399" y="4022731"/>
                        <a:pt x="1374783" y="4027342"/>
                      </a:cubicBezTo>
                      <a:cubicBezTo>
                        <a:pt x="1336885" y="4066747"/>
                        <a:pt x="1290607" y="4055511"/>
                        <a:pt x="1244579" y="4050983"/>
                      </a:cubicBezTo>
                      <a:cubicBezTo>
                        <a:pt x="1241059" y="4049725"/>
                        <a:pt x="1238375" y="4046119"/>
                        <a:pt x="1234521" y="4042095"/>
                      </a:cubicBezTo>
                      <a:cubicBezTo>
                        <a:pt x="1228903" y="4028177"/>
                        <a:pt x="1209537" y="4030524"/>
                        <a:pt x="1202749" y="4016187"/>
                      </a:cubicBezTo>
                      <a:cubicBezTo>
                        <a:pt x="1179023" y="3982566"/>
                        <a:pt x="1163767" y="3940057"/>
                        <a:pt x="1116315" y="3928403"/>
                      </a:cubicBezTo>
                      <a:cubicBezTo>
                        <a:pt x="1106508" y="3926223"/>
                        <a:pt x="1101644" y="3913898"/>
                        <a:pt x="1103825" y="3904088"/>
                      </a:cubicBezTo>
                      <a:cubicBezTo>
                        <a:pt x="1106260" y="3863928"/>
                        <a:pt x="1076161" y="3851854"/>
                        <a:pt x="1052102" y="3833996"/>
                      </a:cubicBezTo>
                      <a:cubicBezTo>
                        <a:pt x="1037346" y="3823431"/>
                        <a:pt x="980672" y="3837599"/>
                        <a:pt x="973964" y="3856379"/>
                      </a:cubicBezTo>
                      <a:cubicBezTo>
                        <a:pt x="963147" y="3882958"/>
                        <a:pt x="933718" y="3894946"/>
                        <a:pt x="931873" y="3926051"/>
                      </a:cubicBezTo>
                      <a:cubicBezTo>
                        <a:pt x="931620" y="3937873"/>
                        <a:pt x="919800" y="3937621"/>
                        <a:pt x="910828" y="3933093"/>
                      </a:cubicBezTo>
                      <a:cubicBezTo>
                        <a:pt x="903032" y="3928985"/>
                        <a:pt x="889619" y="3929488"/>
                        <a:pt x="891882" y="3915738"/>
                      </a:cubicBezTo>
                      <a:cubicBezTo>
                        <a:pt x="900437" y="3865852"/>
                        <a:pt x="883841" y="3812277"/>
                        <a:pt x="918720" y="3766500"/>
                      </a:cubicBezTo>
                      <a:cubicBezTo>
                        <a:pt x="923582" y="3760295"/>
                        <a:pt x="918636" y="3751911"/>
                        <a:pt x="912852" y="3745874"/>
                      </a:cubicBezTo>
                      <a:cubicBezTo>
                        <a:pt x="892649" y="3713511"/>
                        <a:pt x="859534" y="3695065"/>
                        <a:pt x="829604" y="3675109"/>
                      </a:cubicBezTo>
                      <a:cubicBezTo>
                        <a:pt x="813677" y="3664127"/>
                        <a:pt x="788023" y="3665551"/>
                        <a:pt x="773014" y="3685338"/>
                      </a:cubicBezTo>
                      <a:cubicBezTo>
                        <a:pt x="758845" y="3702777"/>
                        <a:pt x="744003" y="3714681"/>
                        <a:pt x="722207" y="3701601"/>
                      </a:cubicBezTo>
                      <a:cubicBezTo>
                        <a:pt x="702757" y="3689360"/>
                        <a:pt x="700328" y="3655403"/>
                        <a:pt x="710223" y="3635115"/>
                      </a:cubicBezTo>
                      <a:cubicBezTo>
                        <a:pt x="743845" y="3574329"/>
                        <a:pt x="807144" y="3563851"/>
                        <a:pt x="863149" y="3544149"/>
                      </a:cubicBezTo>
                      <a:cubicBezTo>
                        <a:pt x="898109" y="3531489"/>
                        <a:pt x="935334" y="3523610"/>
                        <a:pt x="973146" y="3525204"/>
                      </a:cubicBezTo>
                      <a:cubicBezTo>
                        <a:pt x="988488" y="3526713"/>
                        <a:pt x="1003243" y="3518748"/>
                        <a:pt x="1016407" y="3511539"/>
                      </a:cubicBezTo>
                      <a:cubicBezTo>
                        <a:pt x="1025965" y="3507012"/>
                        <a:pt x="1034936" y="3493009"/>
                        <a:pt x="1029905" y="3488565"/>
                      </a:cubicBezTo>
                      <a:cubicBezTo>
                        <a:pt x="1004001" y="3464754"/>
                        <a:pt x="1011968" y="3423923"/>
                        <a:pt x="973738" y="3404974"/>
                      </a:cubicBezTo>
                      <a:cubicBezTo>
                        <a:pt x="931989" y="3384767"/>
                        <a:pt x="898455" y="3348966"/>
                        <a:pt x="867690" y="3312829"/>
                      </a:cubicBezTo>
                      <a:cubicBezTo>
                        <a:pt x="842707" y="3282729"/>
                        <a:pt x="843380" y="3251205"/>
                        <a:pt x="865766" y="3218172"/>
                      </a:cubicBezTo>
                      <a:cubicBezTo>
                        <a:pt x="892598" y="3180108"/>
                        <a:pt x="893857" y="3139528"/>
                        <a:pt x="889249" y="3096853"/>
                      </a:cubicBezTo>
                      <a:cubicBezTo>
                        <a:pt x="878524" y="3008316"/>
                        <a:pt x="872158" y="2918689"/>
                        <a:pt x="882726" y="2829816"/>
                      </a:cubicBezTo>
                      <a:cubicBezTo>
                        <a:pt x="886165" y="2816485"/>
                        <a:pt x="895388" y="2809191"/>
                        <a:pt x="900754" y="2797873"/>
                      </a:cubicBezTo>
                      <a:cubicBezTo>
                        <a:pt x="922386" y="2744717"/>
                        <a:pt x="933037" y="2688963"/>
                        <a:pt x="948384" y="2634885"/>
                      </a:cubicBezTo>
                      <a:cubicBezTo>
                        <a:pt x="965825" y="2574938"/>
                        <a:pt x="972704" y="2511218"/>
                        <a:pt x="984613" y="2451943"/>
                      </a:cubicBezTo>
                      <a:cubicBezTo>
                        <a:pt x="992076" y="2416226"/>
                        <a:pt x="1010523" y="2383108"/>
                        <a:pt x="1013292" y="2345716"/>
                      </a:cubicBezTo>
                      <a:cubicBezTo>
                        <a:pt x="1013377" y="2341775"/>
                        <a:pt x="1011112" y="2336995"/>
                        <a:pt x="1010023" y="2332636"/>
                      </a:cubicBezTo>
                      <a:cubicBezTo>
                        <a:pt x="1015054" y="2318551"/>
                        <a:pt x="1022432" y="2305303"/>
                        <a:pt x="1020421" y="2288703"/>
                      </a:cubicBezTo>
                      <a:cubicBezTo>
                        <a:pt x="1015895" y="2260615"/>
                        <a:pt x="1010950" y="2233702"/>
                        <a:pt x="1032331" y="2210898"/>
                      </a:cubicBezTo>
                      <a:cubicBezTo>
                        <a:pt x="1036355" y="2207041"/>
                        <a:pt x="1039290" y="2198824"/>
                        <a:pt x="1037782" y="2195638"/>
                      </a:cubicBezTo>
                      <a:cubicBezTo>
                        <a:pt x="1031767" y="2181909"/>
                        <a:pt x="1030630" y="2170502"/>
                        <a:pt x="1032654" y="2160615"/>
                      </a:cubicBezTo>
                      <a:cubicBezTo>
                        <a:pt x="1038718" y="2130955"/>
                        <a:pt x="1073208" y="2114984"/>
                        <a:pt x="1089684" y="2091088"/>
                      </a:cubicBezTo>
                      <a:cubicBezTo>
                        <a:pt x="1108800" y="2063505"/>
                        <a:pt x="1129509" y="2035167"/>
                        <a:pt x="1142843" y="2001547"/>
                      </a:cubicBezTo>
                      <a:cubicBezTo>
                        <a:pt x="1155757" y="1969100"/>
                        <a:pt x="1177637" y="1959710"/>
                        <a:pt x="1212933" y="1968347"/>
                      </a:cubicBezTo>
                      <a:cubicBezTo>
                        <a:pt x="1233725" y="1973126"/>
                        <a:pt x="1251583" y="1967593"/>
                        <a:pt x="1265753" y="1950154"/>
                      </a:cubicBezTo>
                      <a:cubicBezTo>
                        <a:pt x="1283947" y="1928859"/>
                        <a:pt x="1291243" y="1901023"/>
                        <a:pt x="1300467" y="1875200"/>
                      </a:cubicBezTo>
                      <a:cubicBezTo>
                        <a:pt x="1302981" y="1868158"/>
                        <a:pt x="1303149" y="1860277"/>
                        <a:pt x="1295771" y="1854995"/>
                      </a:cubicBezTo>
                      <a:cubicBezTo>
                        <a:pt x="1289567" y="1850131"/>
                        <a:pt x="1281603" y="1853904"/>
                        <a:pt x="1277159" y="1858935"/>
                      </a:cubicBezTo>
                      <a:cubicBezTo>
                        <a:pt x="1260727" y="1871595"/>
                        <a:pt x="1235743" y="1878553"/>
                        <a:pt x="1238255" y="1908568"/>
                      </a:cubicBezTo>
                      <a:cubicBezTo>
                        <a:pt x="1239093" y="1924749"/>
                        <a:pt x="1227355" y="1939086"/>
                        <a:pt x="1208491" y="1936319"/>
                      </a:cubicBezTo>
                      <a:cubicBezTo>
                        <a:pt x="1185689" y="1933468"/>
                        <a:pt x="1191977" y="1915861"/>
                        <a:pt x="1192647" y="1902866"/>
                      </a:cubicBezTo>
                      <a:cubicBezTo>
                        <a:pt x="1194747" y="1859939"/>
                        <a:pt x="1217971" y="1824558"/>
                        <a:pt x="1237677" y="1787919"/>
                      </a:cubicBezTo>
                      <a:cubicBezTo>
                        <a:pt x="1252435" y="1761426"/>
                        <a:pt x="1279681" y="1759246"/>
                        <a:pt x="1308435" y="1778782"/>
                      </a:cubicBezTo>
                      <a:cubicBezTo>
                        <a:pt x="1322437" y="1787754"/>
                        <a:pt x="1348761" y="1791862"/>
                        <a:pt x="1335933" y="1820369"/>
                      </a:cubicBezTo>
                      <a:cubicBezTo>
                        <a:pt x="1330567" y="1831688"/>
                        <a:pt x="1343895" y="1835124"/>
                        <a:pt x="1352195" y="1834119"/>
                      </a:cubicBezTo>
                      <a:cubicBezTo>
                        <a:pt x="1364437" y="1833197"/>
                        <a:pt x="1376341" y="1829508"/>
                        <a:pt x="1380869" y="1820537"/>
                      </a:cubicBezTo>
                      <a:cubicBezTo>
                        <a:pt x="1399735" y="1786246"/>
                        <a:pt x="1433607" y="1787757"/>
                        <a:pt x="1459343" y="1800920"/>
                      </a:cubicBezTo>
                      <a:cubicBezTo>
                        <a:pt x="1510903" y="1823307"/>
                        <a:pt x="1539157" y="1792370"/>
                        <a:pt x="1563137" y="1758581"/>
                      </a:cubicBezTo>
                      <a:cubicBezTo>
                        <a:pt x="1587451" y="1727561"/>
                        <a:pt x="1606653" y="1696036"/>
                        <a:pt x="1644801" y="1681869"/>
                      </a:cubicBezTo>
                      <a:cubicBezTo>
                        <a:pt x="1669869" y="1670970"/>
                        <a:pt x="1670541" y="1639445"/>
                        <a:pt x="1685549" y="1619659"/>
                      </a:cubicBezTo>
                      <a:cubicBezTo>
                        <a:pt x="1700139" y="1601047"/>
                        <a:pt x="1714643" y="1586374"/>
                        <a:pt x="1739793" y="1590064"/>
                      </a:cubicBezTo>
                      <a:cubicBezTo>
                        <a:pt x="1776347" y="1595178"/>
                        <a:pt x="1799237" y="1575560"/>
                        <a:pt x="1818353" y="1547976"/>
                      </a:cubicBezTo>
                      <a:cubicBezTo>
                        <a:pt x="1839985" y="1513350"/>
                        <a:pt x="1873353" y="1501446"/>
                        <a:pt x="1909237" y="1501028"/>
                      </a:cubicBezTo>
                      <a:cubicBezTo>
                        <a:pt x="1932123" y="1499938"/>
                        <a:pt x="1954173" y="1501196"/>
                        <a:pt x="1975219" y="1494154"/>
                      </a:cubicBezTo>
                      <a:cubicBezTo>
                        <a:pt x="2018897" y="1479315"/>
                        <a:pt x="2067269" y="1503210"/>
                        <a:pt x="2109777" y="1487952"/>
                      </a:cubicBezTo>
                      <a:cubicBezTo>
                        <a:pt x="2138367" y="1478311"/>
                        <a:pt x="2150439" y="1485270"/>
                        <a:pt x="2162175" y="1507992"/>
                      </a:cubicBezTo>
                      <a:lnTo>
                        <a:pt x="2165729" y="1510335"/>
                      </a:lnTo>
                      <a:lnTo>
                        <a:pt x="2161265" y="1504848"/>
                      </a:lnTo>
                      <a:cubicBezTo>
                        <a:pt x="2168033" y="1482135"/>
                        <a:pt x="2155125" y="1465621"/>
                        <a:pt x="2142217" y="1449106"/>
                      </a:cubicBezTo>
                      <a:lnTo>
                        <a:pt x="2128367" y="1436279"/>
                      </a:lnTo>
                      <a:lnTo>
                        <a:pt x="2102579" y="1419437"/>
                      </a:lnTo>
                      <a:cubicBezTo>
                        <a:pt x="2092945" y="1409384"/>
                        <a:pt x="2076439" y="1407455"/>
                        <a:pt x="2078785" y="1389781"/>
                      </a:cubicBezTo>
                      <a:cubicBezTo>
                        <a:pt x="2062615" y="1335081"/>
                        <a:pt x="2024077" y="1294869"/>
                        <a:pt x="1992327" y="1250471"/>
                      </a:cubicBezTo>
                      <a:cubicBezTo>
                        <a:pt x="1963675" y="1208501"/>
                        <a:pt x="1929157" y="1201461"/>
                        <a:pt x="1887017" y="1200954"/>
                      </a:cubicBezTo>
                      <a:lnTo>
                        <a:pt x="1882835" y="1199460"/>
                      </a:lnTo>
                      <a:lnTo>
                        <a:pt x="1880133" y="1199977"/>
                      </a:lnTo>
                      <a:cubicBezTo>
                        <a:pt x="1853161" y="1208851"/>
                        <a:pt x="1827443" y="1195699"/>
                        <a:pt x="1803569" y="1188493"/>
                      </a:cubicBezTo>
                      <a:cubicBezTo>
                        <a:pt x="1755065" y="1172491"/>
                        <a:pt x="1699527" y="1172484"/>
                        <a:pt x="1663505" y="1125244"/>
                      </a:cubicBezTo>
                      <a:cubicBezTo>
                        <a:pt x="1652363" y="1112009"/>
                        <a:pt x="1627567" y="1111085"/>
                        <a:pt x="1612907" y="1096593"/>
                      </a:cubicBezTo>
                      <a:cubicBezTo>
                        <a:pt x="1597493" y="1080511"/>
                        <a:pt x="1585263" y="1062922"/>
                        <a:pt x="1590119" y="1038217"/>
                      </a:cubicBezTo>
                      <a:cubicBezTo>
                        <a:pt x="1595397" y="1012338"/>
                        <a:pt x="1578557" y="989136"/>
                        <a:pt x="1583499" y="960494"/>
                      </a:cubicBezTo>
                      <a:cubicBezTo>
                        <a:pt x="1589151" y="930784"/>
                        <a:pt x="1598941" y="903378"/>
                        <a:pt x="1612333" y="878726"/>
                      </a:cubicBezTo>
                      <a:cubicBezTo>
                        <a:pt x="1652513" y="804767"/>
                        <a:pt x="1725123" y="755594"/>
                        <a:pt x="1815779" y="743358"/>
                      </a:cubicBezTo>
                      <a:cubicBezTo>
                        <a:pt x="1877015" y="734822"/>
                        <a:pt x="1937747" y="731395"/>
                        <a:pt x="1998061" y="747651"/>
                      </a:cubicBezTo>
                      <a:cubicBezTo>
                        <a:pt x="2040363" y="758796"/>
                        <a:pt x="2082665" y="751430"/>
                        <a:pt x="2125639" y="749595"/>
                      </a:cubicBezTo>
                      <a:cubicBezTo>
                        <a:pt x="2146163" y="747670"/>
                        <a:pt x="2166853" y="737873"/>
                        <a:pt x="2182517" y="723638"/>
                      </a:cubicBezTo>
                      <a:cubicBezTo>
                        <a:pt x="2206223" y="701698"/>
                        <a:pt x="2236881" y="686208"/>
                        <a:pt x="2259831" y="662677"/>
                      </a:cubicBezTo>
                      <a:cubicBezTo>
                        <a:pt x="2279517" y="644589"/>
                        <a:pt x="2307161" y="641243"/>
                        <a:pt x="2332207" y="630357"/>
                      </a:cubicBezTo>
                      <a:lnTo>
                        <a:pt x="2351131" y="622150"/>
                      </a:lnTo>
                      <a:lnTo>
                        <a:pt x="2380733" y="585646"/>
                      </a:lnTo>
                      <a:cubicBezTo>
                        <a:pt x="2393223" y="568724"/>
                        <a:pt x="2412303" y="559376"/>
                        <a:pt x="2432671" y="556830"/>
                      </a:cubicBezTo>
                      <a:close/>
                      <a:moveTo>
                        <a:pt x="3883857" y="476628"/>
                      </a:moveTo>
                      <a:cubicBezTo>
                        <a:pt x="3910385" y="477349"/>
                        <a:pt x="3932951" y="489162"/>
                        <a:pt x="3956705" y="497647"/>
                      </a:cubicBezTo>
                      <a:cubicBezTo>
                        <a:pt x="3943439" y="499161"/>
                        <a:pt x="3931465" y="496135"/>
                        <a:pt x="3919687" y="491615"/>
                      </a:cubicBezTo>
                      <a:cubicBezTo>
                        <a:pt x="3907909" y="487095"/>
                        <a:pt x="3896329" y="481083"/>
                        <a:pt x="3883857" y="476628"/>
                      </a:cubicBezTo>
                      <a:close/>
                      <a:moveTo>
                        <a:pt x="2707011" y="386020"/>
                      </a:moveTo>
                      <a:cubicBezTo>
                        <a:pt x="2666201" y="400400"/>
                        <a:pt x="2646009" y="445836"/>
                        <a:pt x="2602519" y="456626"/>
                      </a:cubicBezTo>
                      <a:cubicBezTo>
                        <a:pt x="2598171" y="457704"/>
                        <a:pt x="2594497" y="464289"/>
                        <a:pt x="2594001" y="469378"/>
                      </a:cubicBezTo>
                      <a:cubicBezTo>
                        <a:pt x="2580343" y="522410"/>
                        <a:pt x="2540289" y="538376"/>
                        <a:pt x="2491439" y="541985"/>
                      </a:cubicBezTo>
                      <a:cubicBezTo>
                        <a:pt x="2472115" y="544297"/>
                        <a:pt x="2450449" y="545772"/>
                        <a:pt x="2430295" y="550419"/>
                      </a:cubicBezTo>
                      <a:cubicBezTo>
                        <a:pt x="2410137" y="555063"/>
                        <a:pt x="2394905" y="549623"/>
                        <a:pt x="2380247" y="535174"/>
                      </a:cubicBezTo>
                      <a:cubicBezTo>
                        <a:pt x="2352861" y="508281"/>
                        <a:pt x="2313621" y="503479"/>
                        <a:pt x="2279721" y="487421"/>
                      </a:cubicBezTo>
                      <a:cubicBezTo>
                        <a:pt x="2270763" y="482906"/>
                        <a:pt x="2267765" y="494997"/>
                        <a:pt x="2270367" y="502507"/>
                      </a:cubicBezTo>
                      <a:cubicBezTo>
                        <a:pt x="2276743" y="517946"/>
                        <a:pt x="2267967" y="524026"/>
                        <a:pt x="2255675" y="528848"/>
                      </a:cubicBezTo>
                      <a:cubicBezTo>
                        <a:pt x="2246559" y="532172"/>
                        <a:pt x="2238617" y="535916"/>
                        <a:pt x="2232083" y="528317"/>
                      </a:cubicBezTo>
                      <a:cubicBezTo>
                        <a:pt x="2222867" y="517129"/>
                        <a:pt x="2227037" y="505456"/>
                        <a:pt x="2233889" y="497374"/>
                      </a:cubicBezTo>
                      <a:cubicBezTo>
                        <a:pt x="2250843" y="475791"/>
                        <a:pt x="2232989" y="444405"/>
                        <a:pt x="2256975" y="425334"/>
                      </a:cubicBezTo>
                      <a:cubicBezTo>
                        <a:pt x="2258565" y="424584"/>
                        <a:pt x="2257135" y="417492"/>
                        <a:pt x="2254791" y="416655"/>
                      </a:cubicBezTo>
                      <a:cubicBezTo>
                        <a:pt x="2248595" y="411810"/>
                        <a:pt x="2242579" y="417558"/>
                        <a:pt x="2236641" y="419387"/>
                      </a:cubicBezTo>
                      <a:cubicBezTo>
                        <a:pt x="2177941" y="443170"/>
                        <a:pt x="2115387" y="462945"/>
                        <a:pt x="2058535" y="492652"/>
                      </a:cubicBezTo>
                      <a:cubicBezTo>
                        <a:pt x="2054941" y="495316"/>
                        <a:pt x="2047831" y="496727"/>
                        <a:pt x="2043483" y="497805"/>
                      </a:cubicBezTo>
                      <a:cubicBezTo>
                        <a:pt x="2045335" y="488924"/>
                        <a:pt x="2047977" y="481065"/>
                        <a:pt x="2051493" y="474281"/>
                      </a:cubicBezTo>
                      <a:cubicBezTo>
                        <a:pt x="2062047" y="453927"/>
                        <a:pt x="2080481" y="443236"/>
                        <a:pt x="2109091" y="443584"/>
                      </a:cubicBezTo>
                      <a:cubicBezTo>
                        <a:pt x="2116539" y="444928"/>
                        <a:pt x="2122477" y="443101"/>
                        <a:pt x="2126903" y="438101"/>
                      </a:cubicBezTo>
                      <a:cubicBezTo>
                        <a:pt x="2144617" y="418104"/>
                        <a:pt x="2162845" y="411454"/>
                        <a:pt x="2187789" y="422995"/>
                      </a:cubicBezTo>
                      <a:cubicBezTo>
                        <a:pt x="2197917" y="427929"/>
                        <a:pt x="2208205" y="425024"/>
                        <a:pt x="2211957" y="414518"/>
                      </a:cubicBezTo>
                      <a:cubicBezTo>
                        <a:pt x="2220713" y="390005"/>
                        <a:pt x="2229489" y="383927"/>
                        <a:pt x="2257193" y="395139"/>
                      </a:cubicBezTo>
                      <a:cubicBezTo>
                        <a:pt x="2282553" y="405513"/>
                        <a:pt x="2314921" y="399965"/>
                        <a:pt x="2344035" y="399834"/>
                      </a:cubicBezTo>
                      <a:cubicBezTo>
                        <a:pt x="2465173" y="400985"/>
                        <a:pt x="2586549" y="390375"/>
                        <a:pt x="2707011" y="386020"/>
                      </a:cubicBezTo>
                      <a:close/>
                      <a:moveTo>
                        <a:pt x="3727991" y="375789"/>
                      </a:moveTo>
                      <a:cubicBezTo>
                        <a:pt x="3775899" y="379936"/>
                        <a:pt x="3819667" y="398795"/>
                        <a:pt x="3858485" y="431519"/>
                      </a:cubicBezTo>
                      <a:cubicBezTo>
                        <a:pt x="3871611" y="442825"/>
                        <a:pt x="3872017" y="460174"/>
                        <a:pt x="3876773" y="476432"/>
                      </a:cubicBezTo>
                      <a:cubicBezTo>
                        <a:pt x="3761915" y="457902"/>
                        <a:pt x="3650745" y="432752"/>
                        <a:pt x="3536971" y="418582"/>
                      </a:cubicBezTo>
                      <a:cubicBezTo>
                        <a:pt x="3587093" y="411339"/>
                        <a:pt x="3629029" y="382646"/>
                        <a:pt x="3678731" y="376577"/>
                      </a:cubicBezTo>
                      <a:cubicBezTo>
                        <a:pt x="3695591" y="374659"/>
                        <a:pt x="3712021" y="374407"/>
                        <a:pt x="3727991" y="375789"/>
                      </a:cubicBezTo>
                      <a:close/>
                      <a:moveTo>
                        <a:pt x="2943955" y="49624"/>
                      </a:moveTo>
                      <a:lnTo>
                        <a:pt x="2943237" y="51449"/>
                      </a:lnTo>
                      <a:lnTo>
                        <a:pt x="2943331" y="51822"/>
                      </a:lnTo>
                      <a:close/>
                      <a:moveTo>
                        <a:pt x="2957269" y="38340"/>
                      </a:moveTo>
                      <a:lnTo>
                        <a:pt x="2953121" y="39953"/>
                      </a:lnTo>
                      <a:lnTo>
                        <a:pt x="2970059" y="44757"/>
                      </a:lnTo>
                      <a:lnTo>
                        <a:pt x="2967519" y="43165"/>
                      </a:lnTo>
                      <a:cubicBezTo>
                        <a:pt x="2964239" y="41329"/>
                        <a:pt x="2960771" y="39093"/>
                        <a:pt x="2957269" y="38340"/>
                      </a:cubicBezTo>
                      <a:close/>
                      <a:moveTo>
                        <a:pt x="2873551" y="0"/>
                      </a:moveTo>
                      <a:cubicBezTo>
                        <a:pt x="2914449" y="21"/>
                        <a:pt x="2944851" y="34071"/>
                        <a:pt x="2981585" y="44199"/>
                      </a:cubicBezTo>
                      <a:cubicBezTo>
                        <a:pt x="2994807" y="47593"/>
                        <a:pt x="3013849" y="53065"/>
                        <a:pt x="3016839" y="74081"/>
                      </a:cubicBezTo>
                      <a:lnTo>
                        <a:pt x="3008895" y="69103"/>
                      </a:lnTo>
                      <a:lnTo>
                        <a:pt x="3018367" y="77586"/>
                      </a:lnTo>
                      <a:cubicBezTo>
                        <a:pt x="3039967" y="80008"/>
                        <a:pt x="3047993" y="109333"/>
                        <a:pt x="3072107" y="104717"/>
                      </a:cubicBezTo>
                      <a:lnTo>
                        <a:pt x="3083083" y="105363"/>
                      </a:lnTo>
                      <a:lnTo>
                        <a:pt x="3092857" y="101623"/>
                      </a:lnTo>
                      <a:cubicBezTo>
                        <a:pt x="3098195" y="100658"/>
                        <a:pt x="3103273" y="100830"/>
                        <a:pt x="3108115" y="102014"/>
                      </a:cubicBezTo>
                      <a:lnTo>
                        <a:pt x="3130983" y="117753"/>
                      </a:lnTo>
                      <a:lnTo>
                        <a:pt x="3146515" y="122613"/>
                      </a:lnTo>
                      <a:lnTo>
                        <a:pt x="3153585" y="123830"/>
                      </a:lnTo>
                      <a:cubicBezTo>
                        <a:pt x="3176161" y="122170"/>
                        <a:pt x="3196619" y="106392"/>
                        <a:pt x="3217943" y="102966"/>
                      </a:cubicBezTo>
                      <a:cubicBezTo>
                        <a:pt x="3254773" y="97384"/>
                        <a:pt x="3265391" y="123929"/>
                        <a:pt x="3282201" y="140641"/>
                      </a:cubicBezTo>
                      <a:cubicBezTo>
                        <a:pt x="3297057" y="155315"/>
                        <a:pt x="3285439" y="176593"/>
                        <a:pt x="3268807" y="189388"/>
                      </a:cubicBezTo>
                      <a:cubicBezTo>
                        <a:pt x="3253791" y="201422"/>
                        <a:pt x="3247773" y="222024"/>
                        <a:pt x="3231567" y="233634"/>
                      </a:cubicBezTo>
                      <a:lnTo>
                        <a:pt x="3233233" y="219405"/>
                      </a:lnTo>
                      <a:lnTo>
                        <a:pt x="3229625" y="229771"/>
                      </a:lnTo>
                      <a:cubicBezTo>
                        <a:pt x="3202407" y="250474"/>
                        <a:pt x="3197123" y="276368"/>
                        <a:pt x="3211007" y="307785"/>
                      </a:cubicBezTo>
                      <a:cubicBezTo>
                        <a:pt x="3223055" y="333254"/>
                        <a:pt x="3218019" y="365849"/>
                        <a:pt x="3244803" y="383355"/>
                      </a:cubicBezTo>
                      <a:cubicBezTo>
                        <a:pt x="3218097" y="380429"/>
                        <a:pt x="3191391" y="377503"/>
                        <a:pt x="3164685" y="374579"/>
                      </a:cubicBezTo>
                      <a:cubicBezTo>
                        <a:pt x="3150799" y="343162"/>
                        <a:pt x="3130551" y="314764"/>
                        <a:pt x="3121437" y="281082"/>
                      </a:cubicBezTo>
                      <a:cubicBezTo>
                        <a:pt x="3112993" y="252931"/>
                        <a:pt x="3088295" y="248078"/>
                        <a:pt x="3063173" y="262917"/>
                      </a:cubicBezTo>
                      <a:cubicBezTo>
                        <a:pt x="3045253" y="272391"/>
                        <a:pt x="3027753" y="280692"/>
                        <a:pt x="3009081" y="288572"/>
                      </a:cubicBezTo>
                      <a:cubicBezTo>
                        <a:pt x="2978849" y="302909"/>
                        <a:pt x="2947619" y="308952"/>
                        <a:pt x="2924445" y="270247"/>
                      </a:cubicBezTo>
                      <a:cubicBezTo>
                        <a:pt x="2912527" y="348009"/>
                        <a:pt x="2912527" y="348009"/>
                        <a:pt x="2891429" y="340474"/>
                      </a:cubicBezTo>
                      <a:cubicBezTo>
                        <a:pt x="2892347" y="352707"/>
                        <a:pt x="2906829" y="356557"/>
                        <a:pt x="2907745" y="368790"/>
                      </a:cubicBezTo>
                      <a:cubicBezTo>
                        <a:pt x="2848637" y="371489"/>
                        <a:pt x="2788775" y="372595"/>
                        <a:pt x="2729667" y="375294"/>
                      </a:cubicBezTo>
                      <a:lnTo>
                        <a:pt x="2731751" y="372313"/>
                      </a:lnTo>
                      <a:lnTo>
                        <a:pt x="2728589" y="374093"/>
                      </a:lnTo>
                      <a:cubicBezTo>
                        <a:pt x="2727747" y="376451"/>
                        <a:pt x="2727327" y="377631"/>
                        <a:pt x="2726905" y="378810"/>
                      </a:cubicBezTo>
                      <a:cubicBezTo>
                        <a:pt x="2722991" y="378743"/>
                        <a:pt x="2718337" y="377081"/>
                        <a:pt x="2713681" y="375418"/>
                      </a:cubicBezTo>
                      <a:cubicBezTo>
                        <a:pt x="2732261" y="352795"/>
                        <a:pt x="2738779" y="327194"/>
                        <a:pt x="2739159" y="296741"/>
                      </a:cubicBezTo>
                      <a:cubicBezTo>
                        <a:pt x="2739239" y="278151"/>
                        <a:pt x="2752961" y="261774"/>
                        <a:pt x="2767007" y="248170"/>
                      </a:cubicBezTo>
                      <a:cubicBezTo>
                        <a:pt x="2802277" y="215552"/>
                        <a:pt x="2802679" y="199737"/>
                        <a:pt x="2776613" y="162497"/>
                      </a:cubicBezTo>
                      <a:cubicBezTo>
                        <a:pt x="2757751" y="134480"/>
                        <a:pt x="2739309" y="105285"/>
                        <a:pt x="2745709" y="69001"/>
                      </a:cubicBezTo>
                      <a:cubicBezTo>
                        <a:pt x="2770947" y="46099"/>
                        <a:pt x="2800321" y="29992"/>
                        <a:pt x="2828531" y="13469"/>
                      </a:cubicBezTo>
                      <a:cubicBezTo>
                        <a:pt x="2845119" y="3767"/>
                        <a:pt x="2859917" y="-7"/>
                        <a:pt x="2873551" y="0"/>
                      </a:cubicBezTo>
                      <a:close/>
                    </a:path>
                  </a:pathLst>
                </a:custGeom>
                <a:solidFill>
                  <a:schemeClr val="accent4"/>
                </a:solidFill>
                <a:ln>
                  <a:noFill/>
                </a:ln>
                <a:effectLst/>
              </p:spPr>
              <p:txBody>
                <a:bodyPr anchor="ctr"/>
                <a:lstStyle/>
                <a:p>
                  <a:pPr defTabSz="457189">
                    <a:defRPr/>
                  </a:pPr>
                  <a:endParaRPr lang="en-US" sz="1351" dirty="0">
                    <a:latin typeface="Oswald" pitchFamily="2" charset="77"/>
                  </a:endParaRPr>
                </a:p>
              </p:txBody>
            </p:sp>
            <p:sp>
              <p:nvSpPr>
                <p:cNvPr id="90" name="Freeform 44">
                  <a:extLst>
                    <a:ext uri="{FF2B5EF4-FFF2-40B4-BE49-F238E27FC236}">
                      <a16:creationId xmlns:a16="http://schemas.microsoft.com/office/drawing/2014/main" id="{014BF318-7CED-436A-A2C8-93DB6A179D8B}"/>
                    </a:ext>
                  </a:extLst>
                </p:cNvPr>
                <p:cNvSpPr/>
                <p:nvPr/>
              </p:nvSpPr>
              <p:spPr bwMode="auto">
                <a:xfrm>
                  <a:off x="15979883" y="11304438"/>
                  <a:ext cx="65063" cy="138059"/>
                </a:xfrm>
                <a:custGeom>
                  <a:avLst/>
                  <a:gdLst>
                    <a:gd name="connsiteX0" fmla="*/ 0 w 65758"/>
                    <a:gd name="connsiteY0" fmla="*/ 0 h 138834"/>
                    <a:gd name="connsiteX1" fmla="*/ 17058 w 65758"/>
                    <a:gd name="connsiteY1" fmla="*/ 30251 h 138834"/>
                    <a:gd name="connsiteX2" fmla="*/ 32879 w 65758"/>
                    <a:gd name="connsiteY2" fmla="*/ 23698 h 138834"/>
                    <a:gd name="connsiteX3" fmla="*/ 39520 w 65758"/>
                    <a:gd name="connsiteY3" fmla="*/ 26449 h 138834"/>
                    <a:gd name="connsiteX4" fmla="*/ 49075 w 65758"/>
                    <a:gd name="connsiteY4" fmla="*/ 25974 h 138834"/>
                    <a:gd name="connsiteX5" fmla="*/ 62913 w 65758"/>
                    <a:gd name="connsiteY5" fmla="*/ 55192 h 138834"/>
                    <a:gd name="connsiteX6" fmla="*/ 51170 w 65758"/>
                    <a:gd name="connsiteY6" fmla="*/ 68162 h 138834"/>
                    <a:gd name="connsiteX7" fmla="*/ 38393 w 65758"/>
                    <a:gd name="connsiteY7" fmla="*/ 68797 h 138834"/>
                    <a:gd name="connsiteX8" fmla="*/ 65758 w 65758"/>
                    <a:gd name="connsiteY8" fmla="*/ 138834 h 138834"/>
                    <a:gd name="connsiteX9" fmla="*/ 21564 w 65758"/>
                    <a:gd name="connsiteY9" fmla="*/ 74027 h 138834"/>
                    <a:gd name="connsiteX10" fmla="*/ 18484 w 65758"/>
                    <a:gd name="connsiteY10" fmla="*/ 63455 h 138834"/>
                    <a:gd name="connsiteX11" fmla="*/ 16715 w 65758"/>
                    <a:gd name="connsiteY11" fmla="*/ 62722 h 138834"/>
                    <a:gd name="connsiteX12" fmla="*/ 10019 w 65758"/>
                    <a:gd name="connsiteY12" fmla="*/ 46558 h 138834"/>
                    <a:gd name="connsiteX13" fmla="*/ 12099 w 65758"/>
                    <a:gd name="connsiteY13" fmla="*/ 41536 h 1388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5758" h="138834">
                      <a:moveTo>
                        <a:pt x="0" y="0"/>
                      </a:moveTo>
                      <a:lnTo>
                        <a:pt x="17058" y="30251"/>
                      </a:lnTo>
                      <a:lnTo>
                        <a:pt x="32879" y="23698"/>
                      </a:lnTo>
                      <a:lnTo>
                        <a:pt x="39520" y="26449"/>
                      </a:lnTo>
                      <a:lnTo>
                        <a:pt x="49075" y="25974"/>
                      </a:lnTo>
                      <a:cubicBezTo>
                        <a:pt x="60964" y="30221"/>
                        <a:pt x="67160" y="43303"/>
                        <a:pt x="62913" y="55192"/>
                      </a:cubicBezTo>
                      <a:cubicBezTo>
                        <a:pt x="60790" y="61136"/>
                        <a:pt x="56458" y="65657"/>
                        <a:pt x="51170" y="68162"/>
                      </a:cubicBezTo>
                      <a:lnTo>
                        <a:pt x="38393" y="68797"/>
                      </a:lnTo>
                      <a:lnTo>
                        <a:pt x="65758" y="138834"/>
                      </a:lnTo>
                      <a:cubicBezTo>
                        <a:pt x="47191" y="118632"/>
                        <a:pt x="32491" y="97098"/>
                        <a:pt x="21564" y="74027"/>
                      </a:cubicBezTo>
                      <a:lnTo>
                        <a:pt x="18484" y="63455"/>
                      </a:lnTo>
                      <a:lnTo>
                        <a:pt x="16715" y="62722"/>
                      </a:lnTo>
                      <a:cubicBezTo>
                        <a:pt x="12578" y="58586"/>
                        <a:pt x="10019" y="52871"/>
                        <a:pt x="10019" y="46558"/>
                      </a:cubicBezTo>
                      <a:lnTo>
                        <a:pt x="12099" y="41536"/>
                      </a:lnTo>
                      <a:close/>
                    </a:path>
                  </a:pathLst>
                </a:custGeom>
                <a:solidFill>
                  <a:schemeClr val="accent4">
                    <a:alpha val="50000"/>
                  </a:schemeClr>
                </a:solidFill>
                <a:ln>
                  <a:noFill/>
                </a:ln>
                <a:effectLst/>
              </p:spPr>
              <p:txBody>
                <a:bodyPr anchor="ctr"/>
                <a:lstStyle/>
                <a:p>
                  <a:pPr defTabSz="457189">
                    <a:defRPr/>
                  </a:pPr>
                  <a:endParaRPr lang="en-US" sz="1351" dirty="0">
                    <a:latin typeface="Oswald" pitchFamily="2" charset="77"/>
                  </a:endParaRPr>
                </a:p>
              </p:txBody>
            </p:sp>
          </p:grpSp>
          <p:sp>
            <p:nvSpPr>
              <p:cNvPr id="92" name="Freeform 889">
                <a:extLst>
                  <a:ext uri="{FF2B5EF4-FFF2-40B4-BE49-F238E27FC236}">
                    <a16:creationId xmlns:a16="http://schemas.microsoft.com/office/drawing/2014/main" id="{567F8D22-C2F6-4F7D-835D-E4C77CD42747}"/>
                  </a:ext>
                </a:extLst>
              </p:cNvPr>
              <p:cNvSpPr>
                <a:spLocks noChangeArrowheads="1"/>
              </p:cNvSpPr>
              <p:nvPr/>
            </p:nvSpPr>
            <p:spPr bwMode="auto">
              <a:xfrm>
                <a:off x="5763066" y="4016536"/>
                <a:ext cx="1830057" cy="1701737"/>
              </a:xfrm>
              <a:custGeom>
                <a:avLst/>
                <a:gdLst>
                  <a:gd name="T0" fmla="*/ 1211780044 w 5568"/>
                  <a:gd name="T1" fmla="*/ 2147483646 h 4856"/>
                  <a:gd name="T2" fmla="*/ 2147483646 w 5568"/>
                  <a:gd name="T3" fmla="*/ 2147483646 h 4856"/>
                  <a:gd name="T4" fmla="*/ 2147483646 w 5568"/>
                  <a:gd name="T5" fmla="*/ 2147483646 h 4856"/>
                  <a:gd name="T6" fmla="*/ 2147483646 w 5568"/>
                  <a:gd name="T7" fmla="*/ 2147483646 h 4856"/>
                  <a:gd name="T8" fmla="*/ 2147483646 w 5568"/>
                  <a:gd name="T9" fmla="*/ 2049589284 h 4856"/>
                  <a:gd name="T10" fmla="*/ 2147483646 w 5568"/>
                  <a:gd name="T11" fmla="*/ 2049589284 h 4856"/>
                  <a:gd name="T12" fmla="*/ 2147483646 w 5568"/>
                  <a:gd name="T13" fmla="*/ 1899876513 h 4856"/>
                  <a:gd name="T14" fmla="*/ 2147483646 w 5568"/>
                  <a:gd name="T15" fmla="*/ 74042797 h 4856"/>
                  <a:gd name="T16" fmla="*/ 2147483646 w 5568"/>
                  <a:gd name="T17" fmla="*/ 74042797 h 4856"/>
                  <a:gd name="T18" fmla="*/ 2147483646 w 5568"/>
                  <a:gd name="T19" fmla="*/ 0 h 4856"/>
                  <a:gd name="T20" fmla="*/ 1211780044 w 5568"/>
                  <a:gd name="T21" fmla="*/ 0 h 4856"/>
                  <a:gd name="T22" fmla="*/ 1211780044 w 5568"/>
                  <a:gd name="T23" fmla="*/ 0 h 4856"/>
                  <a:gd name="T24" fmla="*/ 1082295254 w 5568"/>
                  <a:gd name="T25" fmla="*/ 74042797 h 4856"/>
                  <a:gd name="T26" fmla="*/ 26873684 w 5568"/>
                  <a:gd name="T27" fmla="*/ 1899876513 h 4856"/>
                  <a:gd name="T28" fmla="*/ 26873684 w 5568"/>
                  <a:gd name="T29" fmla="*/ 1899876513 h 4856"/>
                  <a:gd name="T30" fmla="*/ 26873684 w 5568"/>
                  <a:gd name="T31" fmla="*/ 2049589284 h 4856"/>
                  <a:gd name="T32" fmla="*/ 1082295254 w 5568"/>
                  <a:gd name="T33" fmla="*/ 2147483646 h 4856"/>
                  <a:gd name="T34" fmla="*/ 1082295254 w 5568"/>
                  <a:gd name="T35" fmla="*/ 2147483646 h 4856"/>
                  <a:gd name="T36" fmla="*/ 1211780044 w 5568"/>
                  <a:gd name="T37" fmla="*/ 2147483646 h 485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5568" h="4856">
                    <a:moveTo>
                      <a:pt x="1488" y="4855"/>
                    </a:moveTo>
                    <a:lnTo>
                      <a:pt x="4079" y="4855"/>
                    </a:lnTo>
                    <a:cubicBezTo>
                      <a:pt x="4145" y="4855"/>
                      <a:pt x="4205" y="4820"/>
                      <a:pt x="4238" y="4762"/>
                    </a:cubicBezTo>
                    <a:lnTo>
                      <a:pt x="5534" y="2519"/>
                    </a:lnTo>
                    <a:cubicBezTo>
                      <a:pt x="5567" y="2463"/>
                      <a:pt x="5567" y="2392"/>
                      <a:pt x="5534" y="2335"/>
                    </a:cubicBezTo>
                    <a:lnTo>
                      <a:pt x="4238" y="91"/>
                    </a:lnTo>
                    <a:cubicBezTo>
                      <a:pt x="4205" y="34"/>
                      <a:pt x="4145" y="0"/>
                      <a:pt x="4079" y="0"/>
                    </a:cubicBezTo>
                    <a:lnTo>
                      <a:pt x="1488" y="0"/>
                    </a:lnTo>
                    <a:cubicBezTo>
                      <a:pt x="1423" y="0"/>
                      <a:pt x="1362" y="34"/>
                      <a:pt x="1329" y="91"/>
                    </a:cubicBezTo>
                    <a:lnTo>
                      <a:pt x="33" y="2335"/>
                    </a:lnTo>
                    <a:cubicBezTo>
                      <a:pt x="0" y="2392"/>
                      <a:pt x="0" y="2463"/>
                      <a:pt x="33" y="2519"/>
                    </a:cubicBezTo>
                    <a:lnTo>
                      <a:pt x="1329" y="4762"/>
                    </a:lnTo>
                    <a:cubicBezTo>
                      <a:pt x="1362" y="4820"/>
                      <a:pt x="1423" y="4855"/>
                      <a:pt x="1488" y="4855"/>
                    </a:cubicBezTo>
                  </a:path>
                </a:pathLst>
              </a:custGeom>
              <a:noFill/>
              <a:ln w="38100" cap="flat">
                <a:solidFill>
                  <a:srgbClr val="8E000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defTabSz="457189"/>
                <a:endParaRPr lang="en-US" sz="1351" dirty="0">
                  <a:latin typeface="Oswald" pitchFamily="2" charset="77"/>
                </a:endParaRPr>
              </a:p>
            </p:txBody>
          </p:sp>
        </p:grpSp>
        <p:sp>
          <p:nvSpPr>
            <p:cNvPr id="134" name="TextBox 5">
              <a:extLst>
                <a:ext uri="{FF2B5EF4-FFF2-40B4-BE49-F238E27FC236}">
                  <a16:creationId xmlns:a16="http://schemas.microsoft.com/office/drawing/2014/main" id="{4A9B318C-3192-4B79-BA6A-008CC948F103}"/>
                </a:ext>
              </a:extLst>
            </p:cNvPr>
            <p:cNvSpPr txBox="1"/>
            <p:nvPr/>
          </p:nvSpPr>
          <p:spPr>
            <a:xfrm>
              <a:off x="4556002" y="1470957"/>
              <a:ext cx="1322224" cy="338554"/>
            </a:xfrm>
            <a:prstGeom prst="rect">
              <a:avLst/>
            </a:prstGeom>
            <a:noFill/>
          </p:spPr>
          <p:txBody>
            <a:bodyPr wrap="square" rtlCol="0" anchor="b">
              <a:spAutoFit/>
            </a:bodyPr>
            <a:lstStyle/>
            <a:p>
              <a:pPr algn="ctr" defTabSz="914377">
                <a:defRPr/>
              </a:pPr>
              <a:r>
                <a:rPr lang="en-US" sz="1600" b="1" dirty="0">
                  <a:latin typeface="Calibri" panose="020F0502020204030204"/>
                </a:rPr>
                <a:t>Valuation</a:t>
              </a:r>
            </a:p>
          </p:txBody>
        </p:sp>
      </p:grpSp>
      <p:sp>
        <p:nvSpPr>
          <p:cNvPr id="135" name="TextBox 5">
            <a:extLst>
              <a:ext uri="{FF2B5EF4-FFF2-40B4-BE49-F238E27FC236}">
                <a16:creationId xmlns:a16="http://schemas.microsoft.com/office/drawing/2014/main" id="{08258B5D-5BF4-485C-88A9-C7BBE3A2884B}"/>
              </a:ext>
            </a:extLst>
          </p:cNvPr>
          <p:cNvSpPr txBox="1"/>
          <p:nvPr/>
        </p:nvSpPr>
        <p:spPr>
          <a:xfrm>
            <a:off x="9048393" y="3054800"/>
            <a:ext cx="1322224" cy="584775"/>
          </a:xfrm>
          <a:prstGeom prst="rect">
            <a:avLst/>
          </a:prstGeom>
          <a:noFill/>
        </p:spPr>
        <p:txBody>
          <a:bodyPr wrap="square" rtlCol="0" anchor="b">
            <a:spAutoFit/>
          </a:bodyPr>
          <a:lstStyle/>
          <a:p>
            <a:pPr algn="ctr" defTabSz="914377">
              <a:defRPr/>
            </a:pPr>
            <a:r>
              <a:rPr lang="en-US" sz="1600" b="1" dirty="0">
                <a:latin typeface="Calibri" panose="020F0502020204030204"/>
              </a:rPr>
              <a:t>Property</a:t>
            </a:r>
          </a:p>
          <a:p>
            <a:pPr algn="ctr" defTabSz="914377">
              <a:defRPr/>
            </a:pPr>
            <a:r>
              <a:rPr lang="en-US" sz="1600" b="1" dirty="0">
                <a:latin typeface="Calibri" panose="020F0502020204030204"/>
              </a:rPr>
              <a:t> surveying</a:t>
            </a:r>
          </a:p>
        </p:txBody>
      </p:sp>
      <p:grpSp>
        <p:nvGrpSpPr>
          <p:cNvPr id="8" name="Gruppe 7">
            <a:extLst>
              <a:ext uri="{FF2B5EF4-FFF2-40B4-BE49-F238E27FC236}">
                <a16:creationId xmlns:a16="http://schemas.microsoft.com/office/drawing/2014/main" id="{0549D51B-E6C1-45CF-B126-B09FEFC0D4A6}"/>
              </a:ext>
            </a:extLst>
          </p:cNvPr>
          <p:cNvGrpSpPr/>
          <p:nvPr/>
        </p:nvGrpSpPr>
        <p:grpSpPr>
          <a:xfrm>
            <a:off x="7279100" y="5289067"/>
            <a:ext cx="1828803" cy="1783285"/>
            <a:chOff x="3598900" y="3413682"/>
            <a:chExt cx="1828802" cy="1783285"/>
          </a:xfrm>
        </p:grpSpPr>
        <p:grpSp>
          <p:nvGrpSpPr>
            <p:cNvPr id="109" name="Gruppe 108">
              <a:extLst>
                <a:ext uri="{FF2B5EF4-FFF2-40B4-BE49-F238E27FC236}">
                  <a16:creationId xmlns:a16="http://schemas.microsoft.com/office/drawing/2014/main" id="{85927457-D37F-4838-B65E-3C1E5CAB2B07}"/>
                </a:ext>
              </a:extLst>
            </p:cNvPr>
            <p:cNvGrpSpPr/>
            <p:nvPr/>
          </p:nvGrpSpPr>
          <p:grpSpPr>
            <a:xfrm>
              <a:off x="3598900" y="3413682"/>
              <a:ext cx="1828802" cy="1783285"/>
              <a:chOff x="778568" y="4016536"/>
              <a:chExt cx="1828802" cy="1783285"/>
            </a:xfrm>
          </p:grpSpPr>
          <p:grpSp>
            <p:nvGrpSpPr>
              <p:cNvPr id="110" name="Group 1">
                <a:extLst>
                  <a:ext uri="{FF2B5EF4-FFF2-40B4-BE49-F238E27FC236}">
                    <a16:creationId xmlns:a16="http://schemas.microsoft.com/office/drawing/2014/main" id="{46CA2239-54B3-4BD0-A830-31AD4F076E82}"/>
                  </a:ext>
                </a:extLst>
              </p:cNvPr>
              <p:cNvGrpSpPr/>
              <p:nvPr/>
            </p:nvGrpSpPr>
            <p:grpSpPr>
              <a:xfrm>
                <a:off x="868449" y="4037355"/>
                <a:ext cx="1670995" cy="1762466"/>
                <a:chOff x="2315259" y="6915128"/>
                <a:chExt cx="6334825" cy="6263416"/>
              </a:xfrm>
            </p:grpSpPr>
            <p:sp>
              <p:nvSpPr>
                <p:cNvPr id="113" name="Freeform 590">
                  <a:extLst>
                    <a:ext uri="{FF2B5EF4-FFF2-40B4-BE49-F238E27FC236}">
                      <a16:creationId xmlns:a16="http://schemas.microsoft.com/office/drawing/2014/main" id="{D9430166-875A-4EF9-A8F2-2729DCAF4EC8}"/>
                    </a:ext>
                  </a:extLst>
                </p:cNvPr>
                <p:cNvSpPr>
                  <a:spLocks/>
                </p:cNvSpPr>
                <p:nvPr/>
              </p:nvSpPr>
              <p:spPr bwMode="auto">
                <a:xfrm>
                  <a:off x="2417578" y="6956398"/>
                  <a:ext cx="5443782" cy="5926472"/>
                </a:xfrm>
                <a:custGeom>
                  <a:avLst/>
                  <a:gdLst/>
                  <a:ahLst/>
                  <a:cxnLst/>
                  <a:rect l="0" t="0" r="r" b="b"/>
                  <a:pathLst>
                    <a:path w="5446607" h="5928070">
                      <a:moveTo>
                        <a:pt x="913561" y="4811842"/>
                      </a:moveTo>
                      <a:lnTo>
                        <a:pt x="913446" y="4811938"/>
                      </a:lnTo>
                      <a:cubicBezTo>
                        <a:pt x="910413" y="4814925"/>
                        <a:pt x="908543" y="4817361"/>
                        <a:pt x="907601" y="4819354"/>
                      </a:cubicBezTo>
                      <a:lnTo>
                        <a:pt x="908956" y="4822191"/>
                      </a:lnTo>
                      <a:lnTo>
                        <a:pt x="909274" y="4819317"/>
                      </a:lnTo>
                      <a:lnTo>
                        <a:pt x="913561" y="4811842"/>
                      </a:lnTo>
                      <a:close/>
                      <a:moveTo>
                        <a:pt x="928924" y="4755096"/>
                      </a:moveTo>
                      <a:lnTo>
                        <a:pt x="928601" y="4756095"/>
                      </a:lnTo>
                      <a:lnTo>
                        <a:pt x="928758" y="4758080"/>
                      </a:lnTo>
                      <a:lnTo>
                        <a:pt x="928924" y="4755096"/>
                      </a:lnTo>
                      <a:close/>
                      <a:moveTo>
                        <a:pt x="4819727" y="1939806"/>
                      </a:moveTo>
                      <a:cubicBezTo>
                        <a:pt x="4853379" y="1939806"/>
                        <a:pt x="4855872" y="1964725"/>
                        <a:pt x="4858364" y="1988398"/>
                      </a:cubicBezTo>
                      <a:cubicBezTo>
                        <a:pt x="4862104" y="2005841"/>
                        <a:pt x="4858364" y="2025776"/>
                        <a:pt x="4873321" y="2040727"/>
                      </a:cubicBezTo>
                      <a:cubicBezTo>
                        <a:pt x="4915697" y="2101779"/>
                        <a:pt x="4966797" y="2155354"/>
                        <a:pt x="5020390" y="2208930"/>
                      </a:cubicBezTo>
                      <a:cubicBezTo>
                        <a:pt x="5031608" y="2220143"/>
                        <a:pt x="5041578" y="2230111"/>
                        <a:pt x="5057781" y="2232603"/>
                      </a:cubicBezTo>
                      <a:cubicBezTo>
                        <a:pt x="5070245" y="2233849"/>
                        <a:pt x="5078969" y="2241324"/>
                        <a:pt x="5083954" y="2251292"/>
                      </a:cubicBezTo>
                      <a:cubicBezTo>
                        <a:pt x="5092679" y="2269981"/>
                        <a:pt x="5108882" y="2282440"/>
                        <a:pt x="5123838" y="2294900"/>
                      </a:cubicBezTo>
                      <a:cubicBezTo>
                        <a:pt x="5126331" y="2297392"/>
                        <a:pt x="5127577" y="2301130"/>
                        <a:pt x="5127577" y="2303621"/>
                      </a:cubicBezTo>
                      <a:cubicBezTo>
                        <a:pt x="5122592" y="2337262"/>
                        <a:pt x="5135055" y="2359689"/>
                        <a:pt x="5166214" y="2378378"/>
                      </a:cubicBezTo>
                      <a:cubicBezTo>
                        <a:pt x="5192387" y="2393329"/>
                        <a:pt x="5217314" y="2413264"/>
                        <a:pt x="5218561" y="2449397"/>
                      </a:cubicBezTo>
                      <a:cubicBezTo>
                        <a:pt x="5218561" y="2453135"/>
                        <a:pt x="5222300" y="2459364"/>
                        <a:pt x="5226039" y="2459364"/>
                      </a:cubicBezTo>
                      <a:cubicBezTo>
                        <a:pt x="5258444" y="2460610"/>
                        <a:pt x="5285864" y="2493005"/>
                        <a:pt x="5320762" y="2468086"/>
                      </a:cubicBezTo>
                      <a:cubicBezTo>
                        <a:pt x="5335718" y="2458118"/>
                        <a:pt x="5350674" y="2466840"/>
                        <a:pt x="5361891" y="2478053"/>
                      </a:cubicBezTo>
                      <a:cubicBezTo>
                        <a:pt x="5374355" y="2490513"/>
                        <a:pt x="5385572" y="2504218"/>
                        <a:pt x="5376848" y="2522907"/>
                      </a:cubicBezTo>
                      <a:cubicBezTo>
                        <a:pt x="5369370" y="2536613"/>
                        <a:pt x="5373109" y="2544088"/>
                        <a:pt x="5383079" y="2556548"/>
                      </a:cubicBezTo>
                      <a:cubicBezTo>
                        <a:pt x="5401775" y="2578975"/>
                        <a:pt x="5391804" y="2618845"/>
                        <a:pt x="5364384" y="2627567"/>
                      </a:cubicBezTo>
                      <a:cubicBezTo>
                        <a:pt x="5350674" y="2632550"/>
                        <a:pt x="5348181" y="2641272"/>
                        <a:pt x="5346935" y="2652485"/>
                      </a:cubicBezTo>
                      <a:cubicBezTo>
                        <a:pt x="5344442" y="2666191"/>
                        <a:pt x="5345689" y="2681142"/>
                        <a:pt x="5348181" y="2694848"/>
                      </a:cubicBezTo>
                      <a:cubicBezTo>
                        <a:pt x="5356906" y="2696093"/>
                        <a:pt x="5356906" y="2687372"/>
                        <a:pt x="5359399" y="2682388"/>
                      </a:cubicBezTo>
                      <a:cubicBezTo>
                        <a:pt x="5363138" y="2673667"/>
                        <a:pt x="5365630" y="2659961"/>
                        <a:pt x="5380587" y="2662453"/>
                      </a:cubicBezTo>
                      <a:cubicBezTo>
                        <a:pt x="5393050" y="2666191"/>
                        <a:pt x="5394297" y="2678650"/>
                        <a:pt x="5394297" y="2689864"/>
                      </a:cubicBezTo>
                      <a:cubicBezTo>
                        <a:pt x="5395543" y="2697339"/>
                        <a:pt x="5394297" y="2704815"/>
                        <a:pt x="5395543" y="2713537"/>
                      </a:cubicBezTo>
                      <a:cubicBezTo>
                        <a:pt x="5396789" y="2739701"/>
                        <a:pt x="5390558" y="2760883"/>
                        <a:pt x="5358152" y="2764620"/>
                      </a:cubicBezTo>
                      <a:cubicBezTo>
                        <a:pt x="5349428" y="2765866"/>
                        <a:pt x="5338211" y="2768358"/>
                        <a:pt x="5343196" y="2780818"/>
                      </a:cubicBezTo>
                      <a:cubicBezTo>
                        <a:pt x="5348181" y="2792031"/>
                        <a:pt x="5356906" y="2784555"/>
                        <a:pt x="5364384" y="2782064"/>
                      </a:cubicBezTo>
                      <a:cubicBezTo>
                        <a:pt x="5390558" y="2770850"/>
                        <a:pt x="5399282" y="2777080"/>
                        <a:pt x="5399282" y="2804491"/>
                      </a:cubicBezTo>
                      <a:cubicBezTo>
                        <a:pt x="5399282" y="2814458"/>
                        <a:pt x="5399282" y="2823180"/>
                        <a:pt x="5400528" y="2833147"/>
                      </a:cubicBezTo>
                      <a:cubicBezTo>
                        <a:pt x="5406760" y="2879247"/>
                        <a:pt x="5400528" y="2886723"/>
                        <a:pt x="5350674" y="2901674"/>
                      </a:cubicBezTo>
                      <a:cubicBezTo>
                        <a:pt x="5388065" y="2920363"/>
                        <a:pt x="5408006" y="2945282"/>
                        <a:pt x="5398036" y="2987644"/>
                      </a:cubicBezTo>
                      <a:cubicBezTo>
                        <a:pt x="5393050" y="3006333"/>
                        <a:pt x="5406760" y="3025023"/>
                        <a:pt x="5404267" y="3046203"/>
                      </a:cubicBezTo>
                      <a:cubicBezTo>
                        <a:pt x="5398036" y="3101025"/>
                        <a:pt x="5370616" y="3117222"/>
                        <a:pt x="5320762" y="3093549"/>
                      </a:cubicBezTo>
                      <a:cubicBezTo>
                        <a:pt x="5329486" y="3104763"/>
                        <a:pt x="5343196" y="3103517"/>
                        <a:pt x="5355660" y="3106009"/>
                      </a:cubicBezTo>
                      <a:cubicBezTo>
                        <a:pt x="5373109" y="3108501"/>
                        <a:pt x="5389311" y="3118468"/>
                        <a:pt x="5386818" y="3138403"/>
                      </a:cubicBezTo>
                      <a:cubicBezTo>
                        <a:pt x="5384326" y="3157093"/>
                        <a:pt x="5364384" y="3159584"/>
                        <a:pt x="5348181" y="3159584"/>
                      </a:cubicBezTo>
                      <a:cubicBezTo>
                        <a:pt x="5331979" y="3157093"/>
                        <a:pt x="5318269" y="3149617"/>
                        <a:pt x="5305805" y="3139649"/>
                      </a:cubicBezTo>
                      <a:cubicBezTo>
                        <a:pt x="5289603" y="3125944"/>
                        <a:pt x="5273400" y="3128436"/>
                        <a:pt x="5259690" y="3143387"/>
                      </a:cubicBezTo>
                      <a:cubicBezTo>
                        <a:pt x="5253459" y="3152109"/>
                        <a:pt x="5250966" y="3162076"/>
                        <a:pt x="5259690" y="3167060"/>
                      </a:cubicBezTo>
                      <a:cubicBezTo>
                        <a:pt x="5274647" y="3177027"/>
                        <a:pt x="5282125" y="3195717"/>
                        <a:pt x="5299574" y="3201946"/>
                      </a:cubicBezTo>
                      <a:cubicBezTo>
                        <a:pt x="5320762" y="3210668"/>
                        <a:pt x="5325747" y="3224373"/>
                        <a:pt x="5314530" y="3244309"/>
                      </a:cubicBezTo>
                      <a:cubicBezTo>
                        <a:pt x="5300820" y="3269227"/>
                        <a:pt x="5309545" y="3282933"/>
                        <a:pt x="5334472" y="3292900"/>
                      </a:cubicBezTo>
                      <a:cubicBezTo>
                        <a:pt x="5349428" y="3297884"/>
                        <a:pt x="5358152" y="3309097"/>
                        <a:pt x="5363138" y="3325295"/>
                      </a:cubicBezTo>
                      <a:cubicBezTo>
                        <a:pt x="5368123" y="3347722"/>
                        <a:pt x="5380587" y="3365165"/>
                        <a:pt x="5391804" y="3383854"/>
                      </a:cubicBezTo>
                      <a:cubicBezTo>
                        <a:pt x="5398036" y="3393822"/>
                        <a:pt x="5405514" y="3400051"/>
                        <a:pt x="5417977" y="3403789"/>
                      </a:cubicBezTo>
                      <a:cubicBezTo>
                        <a:pt x="5449136" y="3410019"/>
                        <a:pt x="5455368" y="3436184"/>
                        <a:pt x="5434180" y="3459857"/>
                      </a:cubicBezTo>
                      <a:cubicBezTo>
                        <a:pt x="5425455" y="3469824"/>
                        <a:pt x="5414238" y="3473562"/>
                        <a:pt x="5401775" y="3476054"/>
                      </a:cubicBezTo>
                      <a:cubicBezTo>
                        <a:pt x="5388065" y="3478546"/>
                        <a:pt x="5379340" y="3486021"/>
                        <a:pt x="5379340" y="3503465"/>
                      </a:cubicBezTo>
                      <a:cubicBezTo>
                        <a:pt x="5378094" y="3524646"/>
                        <a:pt x="5364384" y="3537105"/>
                        <a:pt x="5344442" y="3540843"/>
                      </a:cubicBezTo>
                      <a:cubicBezTo>
                        <a:pt x="5324501" y="3543335"/>
                        <a:pt x="5313284" y="3530875"/>
                        <a:pt x="5305805" y="3514678"/>
                      </a:cubicBezTo>
                      <a:cubicBezTo>
                        <a:pt x="5284617" y="3462349"/>
                        <a:pt x="5244734" y="3423724"/>
                        <a:pt x="5212329" y="3380116"/>
                      </a:cubicBezTo>
                      <a:cubicBezTo>
                        <a:pt x="5207344" y="3373887"/>
                        <a:pt x="5199865" y="3368903"/>
                        <a:pt x="5201112" y="3361427"/>
                      </a:cubicBezTo>
                      <a:cubicBezTo>
                        <a:pt x="5191141" y="3390084"/>
                        <a:pt x="5143780" y="3419987"/>
                        <a:pt x="5115113" y="3416249"/>
                      </a:cubicBezTo>
                      <a:cubicBezTo>
                        <a:pt x="5101404" y="3413757"/>
                        <a:pt x="5093925" y="3406281"/>
                        <a:pt x="5087693" y="3395068"/>
                      </a:cubicBezTo>
                      <a:cubicBezTo>
                        <a:pt x="5082708" y="3386346"/>
                        <a:pt x="5076476" y="3381362"/>
                        <a:pt x="5066505" y="3385100"/>
                      </a:cubicBezTo>
                      <a:cubicBezTo>
                        <a:pt x="5056535" y="3388838"/>
                        <a:pt x="5046564" y="3392576"/>
                        <a:pt x="5045317" y="3403789"/>
                      </a:cubicBezTo>
                      <a:cubicBezTo>
                        <a:pt x="5044071" y="3415003"/>
                        <a:pt x="5055288" y="3418741"/>
                        <a:pt x="5062766" y="3421232"/>
                      </a:cubicBezTo>
                      <a:cubicBezTo>
                        <a:pt x="5090186" y="3431200"/>
                        <a:pt x="5096418" y="3452381"/>
                        <a:pt x="5093925" y="3483530"/>
                      </a:cubicBezTo>
                      <a:cubicBezTo>
                        <a:pt x="5115113" y="3472316"/>
                        <a:pt x="5135055" y="3476054"/>
                        <a:pt x="5156243" y="3482284"/>
                      </a:cubicBezTo>
                      <a:cubicBezTo>
                        <a:pt x="5166214" y="3483530"/>
                        <a:pt x="5174938" y="3487267"/>
                        <a:pt x="5177431" y="3498481"/>
                      </a:cubicBezTo>
                      <a:cubicBezTo>
                        <a:pt x="5179924" y="3509694"/>
                        <a:pt x="5171199" y="3514678"/>
                        <a:pt x="5163721" y="3518416"/>
                      </a:cubicBezTo>
                      <a:cubicBezTo>
                        <a:pt x="5158736" y="3520908"/>
                        <a:pt x="5154997" y="3523400"/>
                        <a:pt x="5151258" y="3525892"/>
                      </a:cubicBezTo>
                      <a:cubicBezTo>
                        <a:pt x="5145026" y="3530875"/>
                        <a:pt x="5133809" y="3534613"/>
                        <a:pt x="5136301" y="3545827"/>
                      </a:cubicBezTo>
                      <a:cubicBezTo>
                        <a:pt x="5137548" y="3554548"/>
                        <a:pt x="5147519" y="3554548"/>
                        <a:pt x="5154997" y="3555794"/>
                      </a:cubicBezTo>
                      <a:cubicBezTo>
                        <a:pt x="5174938" y="3560778"/>
                        <a:pt x="5176185" y="3570746"/>
                        <a:pt x="5163721" y="3583205"/>
                      </a:cubicBezTo>
                      <a:cubicBezTo>
                        <a:pt x="5147519" y="3598156"/>
                        <a:pt x="5137548" y="3616845"/>
                        <a:pt x="5127577" y="3634289"/>
                      </a:cubicBezTo>
                      <a:cubicBezTo>
                        <a:pt x="5117606" y="3652978"/>
                        <a:pt x="5103896" y="3659207"/>
                        <a:pt x="5087693" y="3644256"/>
                      </a:cubicBezTo>
                      <a:cubicBezTo>
                        <a:pt x="5068998" y="3624321"/>
                        <a:pt x="5040332" y="3620583"/>
                        <a:pt x="5021637" y="3600648"/>
                      </a:cubicBezTo>
                      <a:cubicBezTo>
                        <a:pt x="5009173" y="3588189"/>
                        <a:pt x="5000449" y="3599402"/>
                        <a:pt x="4992971" y="3610616"/>
                      </a:cubicBezTo>
                      <a:cubicBezTo>
                        <a:pt x="4966797" y="3647994"/>
                        <a:pt x="4966797" y="3644256"/>
                        <a:pt x="4921928" y="3635535"/>
                      </a:cubicBezTo>
                      <a:cubicBezTo>
                        <a:pt x="4890770" y="3629305"/>
                        <a:pt x="4858364" y="3621829"/>
                        <a:pt x="4824713" y="3633043"/>
                      </a:cubicBezTo>
                      <a:cubicBezTo>
                        <a:pt x="4853379" y="3643010"/>
                        <a:pt x="4880799" y="3659207"/>
                        <a:pt x="4911958" y="3660453"/>
                      </a:cubicBezTo>
                      <a:cubicBezTo>
                        <a:pt x="4935638" y="3661699"/>
                        <a:pt x="4955580" y="3667929"/>
                        <a:pt x="4969290" y="3686618"/>
                      </a:cubicBezTo>
                      <a:cubicBezTo>
                        <a:pt x="4980507" y="3704061"/>
                        <a:pt x="4994217" y="3709045"/>
                        <a:pt x="5014159" y="3701570"/>
                      </a:cubicBezTo>
                      <a:cubicBezTo>
                        <a:pt x="5017898" y="3700324"/>
                        <a:pt x="5020390" y="3699078"/>
                        <a:pt x="5022883" y="3699078"/>
                      </a:cubicBezTo>
                      <a:cubicBezTo>
                        <a:pt x="5039086" y="3699078"/>
                        <a:pt x="5056535" y="3695340"/>
                        <a:pt x="5065259" y="3711537"/>
                      </a:cubicBezTo>
                      <a:cubicBezTo>
                        <a:pt x="5073984" y="3726489"/>
                        <a:pt x="5065259" y="3738948"/>
                        <a:pt x="5055288" y="3748915"/>
                      </a:cubicBezTo>
                      <a:cubicBezTo>
                        <a:pt x="5041578" y="3761375"/>
                        <a:pt x="5025376" y="3771343"/>
                        <a:pt x="5007927" y="3757637"/>
                      </a:cubicBezTo>
                      <a:cubicBezTo>
                        <a:pt x="4980507" y="3737702"/>
                        <a:pt x="4951841" y="3750161"/>
                        <a:pt x="4923175" y="3747669"/>
                      </a:cubicBezTo>
                      <a:cubicBezTo>
                        <a:pt x="4913204" y="3747669"/>
                        <a:pt x="4910711" y="3757637"/>
                        <a:pt x="4906972" y="3766359"/>
                      </a:cubicBezTo>
                      <a:cubicBezTo>
                        <a:pt x="4893262" y="3799999"/>
                        <a:pt x="4869582" y="3807475"/>
                        <a:pt x="4837176" y="3790032"/>
                      </a:cubicBezTo>
                      <a:cubicBezTo>
                        <a:pt x="4814742" y="3777572"/>
                        <a:pt x="4787322" y="3775080"/>
                        <a:pt x="4772366" y="3748915"/>
                      </a:cubicBezTo>
                      <a:cubicBezTo>
                        <a:pt x="4767381" y="3740194"/>
                        <a:pt x="4752424" y="3740194"/>
                        <a:pt x="4742454" y="3743932"/>
                      </a:cubicBezTo>
                      <a:cubicBezTo>
                        <a:pt x="4728744" y="3750161"/>
                        <a:pt x="4734975" y="3760129"/>
                        <a:pt x="4736222" y="3770097"/>
                      </a:cubicBezTo>
                      <a:cubicBezTo>
                        <a:pt x="4736222" y="3773834"/>
                        <a:pt x="4737468" y="3778818"/>
                        <a:pt x="4736222" y="3783802"/>
                      </a:cubicBezTo>
                      <a:cubicBezTo>
                        <a:pt x="4733729" y="3797507"/>
                        <a:pt x="4747439" y="3819934"/>
                        <a:pt x="4728744" y="3824918"/>
                      </a:cubicBezTo>
                      <a:cubicBezTo>
                        <a:pt x="4710048" y="3829902"/>
                        <a:pt x="4687614" y="3818688"/>
                        <a:pt x="4673904" y="3803737"/>
                      </a:cubicBezTo>
                      <a:cubicBezTo>
                        <a:pt x="4663933" y="3791277"/>
                        <a:pt x="4658948" y="3776326"/>
                        <a:pt x="4643992" y="3768851"/>
                      </a:cubicBezTo>
                      <a:cubicBezTo>
                        <a:pt x="4647731" y="3795015"/>
                        <a:pt x="4652716" y="3822426"/>
                        <a:pt x="4676397" y="3838623"/>
                      </a:cubicBezTo>
                      <a:cubicBezTo>
                        <a:pt x="4696338" y="3849837"/>
                        <a:pt x="4706309" y="3866034"/>
                        <a:pt x="4712541" y="3887215"/>
                      </a:cubicBezTo>
                      <a:cubicBezTo>
                        <a:pt x="4715034" y="3899675"/>
                        <a:pt x="4718773" y="3913380"/>
                        <a:pt x="4727497" y="3923347"/>
                      </a:cubicBezTo>
                      <a:cubicBezTo>
                        <a:pt x="4747439" y="3948266"/>
                        <a:pt x="4743700" y="3971939"/>
                        <a:pt x="4727497" y="3996858"/>
                      </a:cubicBezTo>
                      <a:cubicBezTo>
                        <a:pt x="4716280" y="4013055"/>
                        <a:pt x="4708802" y="4028007"/>
                        <a:pt x="4721266" y="4047942"/>
                      </a:cubicBezTo>
                      <a:cubicBezTo>
                        <a:pt x="4726251" y="4056663"/>
                        <a:pt x="4725005" y="4066631"/>
                        <a:pt x="4721266" y="4076599"/>
                      </a:cubicBezTo>
                      <a:cubicBezTo>
                        <a:pt x="4707556" y="4112731"/>
                        <a:pt x="4700078" y="4150109"/>
                        <a:pt x="4681382" y="4184995"/>
                      </a:cubicBezTo>
                      <a:cubicBezTo>
                        <a:pt x="4677643" y="4191225"/>
                        <a:pt x="4675150" y="4198701"/>
                        <a:pt x="4668919" y="4203685"/>
                      </a:cubicBezTo>
                      <a:cubicBezTo>
                        <a:pt x="4647731" y="4214898"/>
                        <a:pt x="4621557" y="4206177"/>
                        <a:pt x="4597877" y="4224866"/>
                      </a:cubicBezTo>
                      <a:cubicBezTo>
                        <a:pt x="4575442" y="4242309"/>
                        <a:pt x="4551761" y="4219882"/>
                        <a:pt x="4530573" y="4203685"/>
                      </a:cubicBezTo>
                      <a:cubicBezTo>
                        <a:pt x="4520603" y="4194963"/>
                        <a:pt x="4508139" y="4191225"/>
                        <a:pt x="4494429" y="4193717"/>
                      </a:cubicBezTo>
                      <a:cubicBezTo>
                        <a:pt x="4480719" y="4194963"/>
                        <a:pt x="4474488" y="4202439"/>
                        <a:pt x="4475734" y="4218636"/>
                      </a:cubicBezTo>
                      <a:cubicBezTo>
                        <a:pt x="4479473" y="4256014"/>
                        <a:pt x="4460778" y="4273457"/>
                        <a:pt x="4422141" y="4269720"/>
                      </a:cubicBezTo>
                      <a:cubicBezTo>
                        <a:pt x="4403445" y="4268474"/>
                        <a:pt x="4389736" y="4257260"/>
                        <a:pt x="4376026" y="4244801"/>
                      </a:cubicBezTo>
                      <a:cubicBezTo>
                        <a:pt x="4361069" y="4228603"/>
                        <a:pt x="4342374" y="4221128"/>
                        <a:pt x="4318693" y="4226112"/>
                      </a:cubicBezTo>
                      <a:cubicBezTo>
                        <a:pt x="4324925" y="4249785"/>
                        <a:pt x="4333650" y="4272211"/>
                        <a:pt x="4347360" y="4292147"/>
                      </a:cubicBezTo>
                      <a:cubicBezTo>
                        <a:pt x="4352345" y="4299622"/>
                        <a:pt x="4356084" y="4308344"/>
                        <a:pt x="4347360" y="4315819"/>
                      </a:cubicBezTo>
                      <a:cubicBezTo>
                        <a:pt x="4341128" y="4322049"/>
                        <a:pt x="4333650" y="4319557"/>
                        <a:pt x="4324925" y="4315819"/>
                      </a:cubicBezTo>
                      <a:cubicBezTo>
                        <a:pt x="4286288" y="4294639"/>
                        <a:pt x="4242666" y="4308344"/>
                        <a:pt x="4225217" y="4348214"/>
                      </a:cubicBezTo>
                      <a:cubicBezTo>
                        <a:pt x="4209014" y="4380609"/>
                        <a:pt x="4201536" y="4413003"/>
                        <a:pt x="4217739" y="4449135"/>
                      </a:cubicBezTo>
                      <a:cubicBezTo>
                        <a:pt x="4237680" y="4492743"/>
                        <a:pt x="4214000" y="4522646"/>
                        <a:pt x="4167885" y="4515171"/>
                      </a:cubicBezTo>
                      <a:cubicBezTo>
                        <a:pt x="4147943" y="4511433"/>
                        <a:pt x="4139218" y="4515171"/>
                        <a:pt x="4140465" y="4536351"/>
                      </a:cubicBezTo>
                      <a:cubicBezTo>
                        <a:pt x="4140465" y="4565008"/>
                        <a:pt x="4142958" y="4593665"/>
                        <a:pt x="4140465" y="4622321"/>
                      </a:cubicBezTo>
                      <a:cubicBezTo>
                        <a:pt x="4139218" y="4647241"/>
                        <a:pt x="4147943" y="4670913"/>
                        <a:pt x="4164146" y="4693341"/>
                      </a:cubicBezTo>
                      <a:cubicBezTo>
                        <a:pt x="4181595" y="4717013"/>
                        <a:pt x="4197797" y="4743178"/>
                        <a:pt x="4186580" y="4775573"/>
                      </a:cubicBezTo>
                      <a:cubicBezTo>
                        <a:pt x="4179102" y="4795508"/>
                        <a:pt x="4170377" y="4814197"/>
                        <a:pt x="4146697" y="4819181"/>
                      </a:cubicBezTo>
                      <a:cubicBezTo>
                        <a:pt x="4123016" y="4824165"/>
                        <a:pt x="4123016" y="4837870"/>
                        <a:pt x="4132987" y="4856559"/>
                      </a:cubicBezTo>
                      <a:cubicBezTo>
                        <a:pt x="4144204" y="4875248"/>
                        <a:pt x="4147943" y="4900167"/>
                        <a:pt x="4172870" y="4910135"/>
                      </a:cubicBezTo>
                      <a:cubicBezTo>
                        <a:pt x="4186580" y="4916364"/>
                        <a:pt x="4184087" y="4932561"/>
                        <a:pt x="4177855" y="4946267"/>
                      </a:cubicBezTo>
                      <a:cubicBezTo>
                        <a:pt x="4167885" y="4962464"/>
                        <a:pt x="4165392" y="4979907"/>
                        <a:pt x="4169131" y="4999843"/>
                      </a:cubicBezTo>
                      <a:cubicBezTo>
                        <a:pt x="4172870" y="5017285"/>
                        <a:pt x="4164146" y="5029745"/>
                        <a:pt x="4152928" y="5040959"/>
                      </a:cubicBezTo>
                      <a:cubicBezTo>
                        <a:pt x="4142958" y="5052172"/>
                        <a:pt x="4132987" y="5062139"/>
                        <a:pt x="4126755" y="5078337"/>
                      </a:cubicBezTo>
                      <a:cubicBezTo>
                        <a:pt x="4116784" y="5102010"/>
                        <a:pt x="4109306" y="5123191"/>
                        <a:pt x="4134233" y="5143126"/>
                      </a:cubicBezTo>
                      <a:cubicBezTo>
                        <a:pt x="4144204" y="5149355"/>
                        <a:pt x="4146697" y="5163061"/>
                        <a:pt x="4152928" y="5174275"/>
                      </a:cubicBezTo>
                      <a:cubicBezTo>
                        <a:pt x="4156667" y="5180504"/>
                        <a:pt x="4157914" y="5191718"/>
                        <a:pt x="4164146" y="5192963"/>
                      </a:cubicBezTo>
                      <a:cubicBezTo>
                        <a:pt x="4200290" y="5202931"/>
                        <a:pt x="4217739" y="5236571"/>
                        <a:pt x="4246405" y="5252769"/>
                      </a:cubicBezTo>
                      <a:cubicBezTo>
                        <a:pt x="4263854" y="5262737"/>
                        <a:pt x="4270086" y="5272704"/>
                        <a:pt x="4263854" y="5288901"/>
                      </a:cubicBezTo>
                      <a:cubicBezTo>
                        <a:pt x="4260115" y="5305099"/>
                        <a:pt x="4256376" y="5318804"/>
                        <a:pt x="4250144" y="5333755"/>
                      </a:cubicBezTo>
                      <a:cubicBezTo>
                        <a:pt x="4242666" y="5357428"/>
                        <a:pt x="4226463" y="5372379"/>
                        <a:pt x="4200290" y="5374871"/>
                      </a:cubicBezTo>
                      <a:cubicBezTo>
                        <a:pt x="4177855" y="5377363"/>
                        <a:pt x="4157914" y="5383593"/>
                        <a:pt x="4156667" y="5411004"/>
                      </a:cubicBezTo>
                      <a:cubicBezTo>
                        <a:pt x="4142958" y="5437169"/>
                        <a:pt x="4123016" y="5458349"/>
                        <a:pt x="4109306" y="5482023"/>
                      </a:cubicBezTo>
                      <a:cubicBezTo>
                        <a:pt x="4093103" y="5500711"/>
                        <a:pt x="4083133" y="5523139"/>
                        <a:pt x="4074408" y="5545565"/>
                      </a:cubicBezTo>
                      <a:cubicBezTo>
                        <a:pt x="4058206" y="5577960"/>
                        <a:pt x="4063191" y="5586682"/>
                        <a:pt x="4100582" y="5590419"/>
                      </a:cubicBezTo>
                      <a:cubicBezTo>
                        <a:pt x="4128001" y="5600387"/>
                        <a:pt x="4144204" y="5617830"/>
                        <a:pt x="4139218" y="5650225"/>
                      </a:cubicBezTo>
                      <a:cubicBezTo>
                        <a:pt x="4136726" y="5652717"/>
                        <a:pt x="4132987" y="5653963"/>
                        <a:pt x="4129248" y="5652717"/>
                      </a:cubicBezTo>
                      <a:cubicBezTo>
                        <a:pt x="4123016" y="5652717"/>
                        <a:pt x="4119277" y="5648979"/>
                        <a:pt x="4116784" y="5643995"/>
                      </a:cubicBezTo>
                      <a:cubicBezTo>
                        <a:pt x="4103074" y="5612847"/>
                        <a:pt x="4078147" y="5622814"/>
                        <a:pt x="4054466" y="5625306"/>
                      </a:cubicBezTo>
                      <a:cubicBezTo>
                        <a:pt x="4028293" y="5627798"/>
                        <a:pt x="4018322" y="5645241"/>
                        <a:pt x="4017076" y="5665176"/>
                      </a:cubicBezTo>
                      <a:cubicBezTo>
                        <a:pt x="4013337" y="5703800"/>
                        <a:pt x="3987163" y="5713768"/>
                        <a:pt x="3957251" y="5721243"/>
                      </a:cubicBezTo>
                      <a:cubicBezTo>
                        <a:pt x="3889948" y="5737441"/>
                        <a:pt x="3833862" y="5713768"/>
                        <a:pt x="3780269" y="5678881"/>
                      </a:cubicBezTo>
                      <a:cubicBezTo>
                        <a:pt x="3774037" y="5673898"/>
                        <a:pt x="3766559" y="5667668"/>
                        <a:pt x="3765312" y="5660192"/>
                      </a:cubicBezTo>
                      <a:cubicBezTo>
                        <a:pt x="3757834" y="5614093"/>
                        <a:pt x="3722936" y="5579206"/>
                        <a:pt x="3706734" y="5535598"/>
                      </a:cubicBezTo>
                      <a:cubicBezTo>
                        <a:pt x="3696763" y="5506941"/>
                        <a:pt x="3689285" y="5477039"/>
                        <a:pt x="3695517" y="5444644"/>
                      </a:cubicBezTo>
                      <a:cubicBezTo>
                        <a:pt x="3699256" y="5420971"/>
                        <a:pt x="3688039" y="5406020"/>
                        <a:pt x="3668097" y="5393561"/>
                      </a:cubicBezTo>
                      <a:cubicBezTo>
                        <a:pt x="3625721" y="5369887"/>
                        <a:pt x="3579606" y="5373625"/>
                        <a:pt x="3542215" y="5408512"/>
                      </a:cubicBezTo>
                      <a:cubicBezTo>
                        <a:pt x="3535983" y="5413495"/>
                        <a:pt x="3529752" y="5419725"/>
                        <a:pt x="3522274" y="5423463"/>
                      </a:cubicBezTo>
                      <a:cubicBezTo>
                        <a:pt x="3501086" y="5434677"/>
                        <a:pt x="3494854" y="5454612"/>
                        <a:pt x="3499839" y="5474547"/>
                      </a:cubicBezTo>
                      <a:cubicBezTo>
                        <a:pt x="3508564" y="5506941"/>
                        <a:pt x="3512303" y="5539336"/>
                        <a:pt x="3512303" y="5572976"/>
                      </a:cubicBezTo>
                      <a:cubicBezTo>
                        <a:pt x="3512303" y="5585436"/>
                        <a:pt x="3519781" y="5594157"/>
                        <a:pt x="3532244" y="5600387"/>
                      </a:cubicBezTo>
                      <a:cubicBezTo>
                        <a:pt x="3582098" y="5622814"/>
                        <a:pt x="3598301" y="5670160"/>
                        <a:pt x="3573374" y="5717506"/>
                      </a:cubicBezTo>
                      <a:cubicBezTo>
                        <a:pt x="3568389" y="5728719"/>
                        <a:pt x="3562157" y="5738687"/>
                        <a:pt x="3555925" y="5749900"/>
                      </a:cubicBezTo>
                      <a:cubicBezTo>
                        <a:pt x="3535983" y="5792262"/>
                        <a:pt x="3549693" y="5823411"/>
                        <a:pt x="3593316" y="5834624"/>
                      </a:cubicBezTo>
                      <a:cubicBezTo>
                        <a:pt x="3621982" y="5840854"/>
                        <a:pt x="3645663" y="5859543"/>
                        <a:pt x="3665604" y="5878232"/>
                      </a:cubicBezTo>
                      <a:cubicBezTo>
                        <a:pt x="3674329" y="5885708"/>
                        <a:pt x="3683053" y="5894429"/>
                        <a:pt x="3674329" y="5906889"/>
                      </a:cubicBezTo>
                      <a:cubicBezTo>
                        <a:pt x="3634445" y="5913119"/>
                        <a:pt x="3595808" y="5920595"/>
                        <a:pt x="3555925" y="5928070"/>
                      </a:cubicBezTo>
                      <a:cubicBezTo>
                        <a:pt x="3539722" y="5885708"/>
                        <a:pt x="3518534" y="5848330"/>
                        <a:pt x="3481144" y="5820919"/>
                      </a:cubicBezTo>
                      <a:cubicBezTo>
                        <a:pt x="3466188" y="5809705"/>
                        <a:pt x="3452478" y="5803476"/>
                        <a:pt x="3433782" y="5805968"/>
                      </a:cubicBezTo>
                      <a:cubicBezTo>
                        <a:pt x="3403870" y="5808459"/>
                        <a:pt x="3368972" y="5828395"/>
                        <a:pt x="3347784" y="5853313"/>
                      </a:cubicBezTo>
                      <a:cubicBezTo>
                        <a:pt x="3334074" y="5869511"/>
                        <a:pt x="3316625" y="5878232"/>
                        <a:pt x="3295437" y="5873249"/>
                      </a:cubicBezTo>
                      <a:cubicBezTo>
                        <a:pt x="3263032" y="5864527"/>
                        <a:pt x="3229380" y="5863281"/>
                        <a:pt x="3196975" y="5855805"/>
                      </a:cubicBezTo>
                      <a:cubicBezTo>
                        <a:pt x="3167063" y="5848330"/>
                        <a:pt x="3137150" y="5837116"/>
                        <a:pt x="3109731" y="5822165"/>
                      </a:cubicBezTo>
                      <a:cubicBezTo>
                        <a:pt x="3079818" y="5805968"/>
                        <a:pt x="3052398" y="5784787"/>
                        <a:pt x="3018747" y="5776065"/>
                      </a:cubicBezTo>
                      <a:cubicBezTo>
                        <a:pt x="3003790" y="5771081"/>
                        <a:pt x="2993820" y="5762359"/>
                        <a:pt x="2992573" y="5744917"/>
                      </a:cubicBezTo>
                      <a:cubicBezTo>
                        <a:pt x="2990081" y="5727473"/>
                        <a:pt x="2980110" y="5716260"/>
                        <a:pt x="2965154" y="5707538"/>
                      </a:cubicBezTo>
                      <a:cubicBezTo>
                        <a:pt x="2938980" y="5693833"/>
                        <a:pt x="2919038" y="5673898"/>
                        <a:pt x="2910314" y="5645241"/>
                      </a:cubicBezTo>
                      <a:cubicBezTo>
                        <a:pt x="2900343" y="5615338"/>
                        <a:pt x="2872923" y="5600387"/>
                        <a:pt x="2854228" y="5575468"/>
                      </a:cubicBezTo>
                      <a:cubicBezTo>
                        <a:pt x="2839272" y="5554287"/>
                        <a:pt x="2830547" y="5538090"/>
                        <a:pt x="2855474" y="5516909"/>
                      </a:cubicBezTo>
                      <a:cubicBezTo>
                        <a:pt x="2874170" y="5503203"/>
                        <a:pt x="2876662" y="5437169"/>
                        <a:pt x="2862953" y="5417233"/>
                      </a:cubicBezTo>
                      <a:cubicBezTo>
                        <a:pt x="2859214" y="5409758"/>
                        <a:pt x="2851735" y="5402282"/>
                        <a:pt x="2852982" y="5393561"/>
                      </a:cubicBezTo>
                      <a:cubicBezTo>
                        <a:pt x="2865445" y="5337493"/>
                        <a:pt x="2849243" y="5282671"/>
                        <a:pt x="2835533" y="5229096"/>
                      </a:cubicBezTo>
                      <a:cubicBezTo>
                        <a:pt x="2833040" y="5215391"/>
                        <a:pt x="2839272" y="5205423"/>
                        <a:pt x="2846750" y="5195455"/>
                      </a:cubicBezTo>
                      <a:cubicBezTo>
                        <a:pt x="2866692" y="5175521"/>
                        <a:pt x="2872923" y="5108239"/>
                        <a:pt x="2856721" y="5084567"/>
                      </a:cubicBezTo>
                      <a:cubicBezTo>
                        <a:pt x="2845504" y="5068369"/>
                        <a:pt x="2830547" y="5072107"/>
                        <a:pt x="2816837" y="5079583"/>
                      </a:cubicBezTo>
                      <a:cubicBezTo>
                        <a:pt x="2788171" y="5093288"/>
                        <a:pt x="2760752" y="5098272"/>
                        <a:pt x="2729593" y="5089550"/>
                      </a:cubicBezTo>
                      <a:cubicBezTo>
                        <a:pt x="2695941" y="5073353"/>
                        <a:pt x="2661043" y="5058402"/>
                        <a:pt x="2661043" y="5011056"/>
                      </a:cubicBezTo>
                      <a:cubicBezTo>
                        <a:pt x="2661043" y="5002334"/>
                        <a:pt x="2651072" y="4997351"/>
                        <a:pt x="2644841" y="4991121"/>
                      </a:cubicBezTo>
                      <a:cubicBezTo>
                        <a:pt x="2619914" y="4964956"/>
                        <a:pt x="2616175" y="4946267"/>
                        <a:pt x="2632377" y="4913872"/>
                      </a:cubicBezTo>
                      <a:cubicBezTo>
                        <a:pt x="2647333" y="4883970"/>
                        <a:pt x="2658551" y="4857805"/>
                        <a:pt x="2646087" y="4822919"/>
                      </a:cubicBezTo>
                      <a:cubicBezTo>
                        <a:pt x="2637363" y="4799245"/>
                        <a:pt x="2653565" y="4778065"/>
                        <a:pt x="2668521" y="4760621"/>
                      </a:cubicBezTo>
                      <a:cubicBezTo>
                        <a:pt x="2679739" y="4749408"/>
                        <a:pt x="2694695" y="4750654"/>
                        <a:pt x="2703419" y="4761867"/>
                      </a:cubicBezTo>
                      <a:cubicBezTo>
                        <a:pt x="2719622" y="4779311"/>
                        <a:pt x="2739564" y="4788032"/>
                        <a:pt x="2763244" y="4793016"/>
                      </a:cubicBezTo>
                      <a:cubicBezTo>
                        <a:pt x="2784432" y="4799245"/>
                        <a:pt x="2795649" y="4819181"/>
                        <a:pt x="2800635" y="4840362"/>
                      </a:cubicBezTo>
                      <a:cubicBezTo>
                        <a:pt x="2804374" y="4856559"/>
                        <a:pt x="2795649" y="4865281"/>
                        <a:pt x="2780693" y="4872756"/>
                      </a:cubicBezTo>
                      <a:cubicBezTo>
                        <a:pt x="2754520" y="4886461"/>
                        <a:pt x="2755766" y="4901413"/>
                        <a:pt x="2780693" y="4915118"/>
                      </a:cubicBezTo>
                      <a:cubicBezTo>
                        <a:pt x="2821823" y="4941283"/>
                        <a:pt x="2821823" y="4941283"/>
                        <a:pt x="2795649" y="4981153"/>
                      </a:cubicBezTo>
                      <a:cubicBezTo>
                        <a:pt x="2788171" y="4994859"/>
                        <a:pt x="2788171" y="4994859"/>
                        <a:pt x="2810606" y="5016040"/>
                      </a:cubicBezTo>
                      <a:cubicBezTo>
                        <a:pt x="2801881" y="4984891"/>
                        <a:pt x="2810606" y="4962464"/>
                        <a:pt x="2834286" y="4946267"/>
                      </a:cubicBezTo>
                      <a:cubicBezTo>
                        <a:pt x="2840518" y="4941283"/>
                        <a:pt x="2844257" y="4933807"/>
                        <a:pt x="2845504" y="4926332"/>
                      </a:cubicBezTo>
                      <a:cubicBezTo>
                        <a:pt x="2855474" y="4895183"/>
                        <a:pt x="2872923" y="4870264"/>
                        <a:pt x="2896604" y="4850329"/>
                      </a:cubicBezTo>
                      <a:cubicBezTo>
                        <a:pt x="2910314" y="4836624"/>
                        <a:pt x="2916546" y="4821673"/>
                        <a:pt x="2904082" y="4805475"/>
                      </a:cubicBezTo>
                      <a:cubicBezTo>
                        <a:pt x="2887880" y="4784294"/>
                        <a:pt x="2889126" y="4763113"/>
                        <a:pt x="2897850" y="4740686"/>
                      </a:cubicBezTo>
                      <a:cubicBezTo>
                        <a:pt x="2906575" y="4720751"/>
                        <a:pt x="2901590" y="4713275"/>
                        <a:pt x="2879155" y="4710783"/>
                      </a:cubicBezTo>
                      <a:cubicBezTo>
                        <a:pt x="2859214" y="4709538"/>
                        <a:pt x="2838026" y="4705800"/>
                        <a:pt x="2816837" y="4709538"/>
                      </a:cubicBezTo>
                      <a:cubicBezTo>
                        <a:pt x="2794403" y="4714521"/>
                        <a:pt x="2773215" y="4713275"/>
                        <a:pt x="2753273" y="4703308"/>
                      </a:cubicBezTo>
                      <a:cubicBezTo>
                        <a:pt x="2745795" y="4699570"/>
                        <a:pt x="2735825" y="4694586"/>
                        <a:pt x="2727100" y="4698324"/>
                      </a:cubicBezTo>
                      <a:cubicBezTo>
                        <a:pt x="2694695" y="4710783"/>
                        <a:pt x="2662290" y="4702062"/>
                        <a:pt x="2629884" y="4695832"/>
                      </a:cubicBezTo>
                      <a:cubicBezTo>
                        <a:pt x="2612436" y="4692095"/>
                        <a:pt x="2599972" y="4697078"/>
                        <a:pt x="2590001" y="4710783"/>
                      </a:cubicBezTo>
                      <a:cubicBezTo>
                        <a:pt x="2577538" y="4728227"/>
                        <a:pt x="2562581" y="4743178"/>
                        <a:pt x="2550118" y="4759375"/>
                      </a:cubicBezTo>
                      <a:cubicBezTo>
                        <a:pt x="2532669" y="4783048"/>
                        <a:pt x="2536408" y="4809213"/>
                        <a:pt x="2560089" y="4825410"/>
                      </a:cubicBezTo>
                      <a:cubicBezTo>
                        <a:pt x="2599972" y="4852821"/>
                        <a:pt x="2608696" y="4872756"/>
                        <a:pt x="2594987" y="4915118"/>
                      </a:cubicBezTo>
                      <a:cubicBezTo>
                        <a:pt x="2583769" y="4948759"/>
                        <a:pt x="2578784" y="4978661"/>
                        <a:pt x="2614928" y="4998597"/>
                      </a:cubicBezTo>
                      <a:cubicBezTo>
                        <a:pt x="2622406" y="5003580"/>
                        <a:pt x="2624899" y="5013548"/>
                        <a:pt x="2623653" y="5023515"/>
                      </a:cubicBezTo>
                      <a:cubicBezTo>
                        <a:pt x="2619914" y="5059648"/>
                        <a:pt x="2648580" y="5073353"/>
                        <a:pt x="2671014" y="5092042"/>
                      </a:cubicBezTo>
                      <a:cubicBezTo>
                        <a:pt x="2690956" y="5108239"/>
                        <a:pt x="2708405" y="5082075"/>
                        <a:pt x="2727100" y="5088304"/>
                      </a:cubicBezTo>
                      <a:cubicBezTo>
                        <a:pt x="2748288" y="5106993"/>
                        <a:pt x="2770722" y="5115715"/>
                        <a:pt x="2799389" y="5113223"/>
                      </a:cubicBezTo>
                      <a:cubicBezTo>
                        <a:pt x="2816837" y="5113223"/>
                        <a:pt x="2833040" y="5116961"/>
                        <a:pt x="2839272" y="5136896"/>
                      </a:cubicBezTo>
                      <a:cubicBezTo>
                        <a:pt x="2844257" y="5150601"/>
                        <a:pt x="2839272" y="5161815"/>
                        <a:pt x="2829301" y="5171783"/>
                      </a:cubicBezTo>
                      <a:cubicBezTo>
                        <a:pt x="2814345" y="5185488"/>
                        <a:pt x="2798142" y="5181750"/>
                        <a:pt x="2783186" y="5170537"/>
                      </a:cubicBezTo>
                      <a:cubicBezTo>
                        <a:pt x="2766983" y="5158077"/>
                        <a:pt x="2752027" y="5158077"/>
                        <a:pt x="2735825" y="5169291"/>
                      </a:cubicBezTo>
                      <a:cubicBezTo>
                        <a:pt x="2728346" y="5174275"/>
                        <a:pt x="2719622" y="5180504"/>
                        <a:pt x="2714637" y="5178012"/>
                      </a:cubicBezTo>
                      <a:cubicBezTo>
                        <a:pt x="2669768" y="5161815"/>
                        <a:pt x="2619914" y="5180504"/>
                        <a:pt x="2578784" y="5150601"/>
                      </a:cubicBezTo>
                      <a:cubicBezTo>
                        <a:pt x="2557596" y="5135650"/>
                        <a:pt x="2538901" y="5135650"/>
                        <a:pt x="2518959" y="5154339"/>
                      </a:cubicBezTo>
                      <a:cubicBezTo>
                        <a:pt x="2487800" y="5184242"/>
                        <a:pt x="2446671" y="5180504"/>
                        <a:pt x="2427975" y="5140634"/>
                      </a:cubicBezTo>
                      <a:cubicBezTo>
                        <a:pt x="2414265" y="5109485"/>
                        <a:pt x="2388092" y="5103256"/>
                        <a:pt x="2363165" y="5090796"/>
                      </a:cubicBezTo>
                      <a:cubicBezTo>
                        <a:pt x="2345716" y="5082075"/>
                        <a:pt x="2336991" y="5089550"/>
                        <a:pt x="2334499" y="5108239"/>
                      </a:cubicBezTo>
                      <a:cubicBezTo>
                        <a:pt x="2333252" y="5114469"/>
                        <a:pt x="2334499" y="5121945"/>
                        <a:pt x="2333252" y="5128175"/>
                      </a:cubicBezTo>
                      <a:cubicBezTo>
                        <a:pt x="2325774" y="5160569"/>
                        <a:pt x="2295862" y="5171783"/>
                        <a:pt x="2269688" y="5151847"/>
                      </a:cubicBezTo>
                      <a:cubicBezTo>
                        <a:pt x="2263457" y="5146864"/>
                        <a:pt x="2258471" y="5140634"/>
                        <a:pt x="2253486" y="5135650"/>
                      </a:cubicBezTo>
                      <a:cubicBezTo>
                        <a:pt x="2247254" y="5128175"/>
                        <a:pt x="2241022" y="5119453"/>
                        <a:pt x="2229805" y="5124437"/>
                      </a:cubicBezTo>
                      <a:cubicBezTo>
                        <a:pt x="2217341" y="5129421"/>
                        <a:pt x="2217341" y="5139388"/>
                        <a:pt x="2219834" y="5150601"/>
                      </a:cubicBezTo>
                      <a:cubicBezTo>
                        <a:pt x="2223573" y="5168045"/>
                        <a:pt x="2218588" y="5176766"/>
                        <a:pt x="2199893" y="5169291"/>
                      </a:cubicBezTo>
                      <a:cubicBezTo>
                        <a:pt x="2187429" y="5164307"/>
                        <a:pt x="2178705" y="5154339"/>
                        <a:pt x="2166241" y="5166799"/>
                      </a:cubicBezTo>
                      <a:cubicBezTo>
                        <a:pt x="2152531" y="5179258"/>
                        <a:pt x="2157517" y="5194209"/>
                        <a:pt x="2162502" y="5209161"/>
                      </a:cubicBezTo>
                      <a:cubicBezTo>
                        <a:pt x="2171226" y="5230342"/>
                        <a:pt x="2158763" y="5247785"/>
                        <a:pt x="2138821" y="5246539"/>
                      </a:cubicBezTo>
                      <a:cubicBezTo>
                        <a:pt x="2125111" y="5245293"/>
                        <a:pt x="2123865" y="5231588"/>
                        <a:pt x="2113894" y="5226604"/>
                      </a:cubicBezTo>
                      <a:cubicBezTo>
                        <a:pt x="2106416" y="5235326"/>
                        <a:pt x="2107662" y="5247785"/>
                        <a:pt x="2102677" y="5257753"/>
                      </a:cubicBezTo>
                      <a:cubicBezTo>
                        <a:pt x="2091460" y="5286409"/>
                        <a:pt x="2062794" y="5302607"/>
                        <a:pt x="2035374" y="5295131"/>
                      </a:cubicBezTo>
                      <a:cubicBezTo>
                        <a:pt x="2007954" y="5288901"/>
                        <a:pt x="1978042" y="5254015"/>
                        <a:pt x="1978042" y="5229096"/>
                      </a:cubicBezTo>
                      <a:cubicBezTo>
                        <a:pt x="1978042" y="5216637"/>
                        <a:pt x="1986766" y="5209161"/>
                        <a:pt x="1996737" y="5205423"/>
                      </a:cubicBezTo>
                      <a:cubicBezTo>
                        <a:pt x="2016679" y="5197947"/>
                        <a:pt x="2030388" y="5189226"/>
                        <a:pt x="2022910" y="5164307"/>
                      </a:cubicBezTo>
                      <a:cubicBezTo>
                        <a:pt x="2021664" y="5161815"/>
                        <a:pt x="2021664" y="5158077"/>
                        <a:pt x="2022910" y="5155585"/>
                      </a:cubicBezTo>
                      <a:cubicBezTo>
                        <a:pt x="2049084" y="5121945"/>
                        <a:pt x="2014186" y="5111977"/>
                        <a:pt x="1999230" y="5095780"/>
                      </a:cubicBezTo>
                      <a:cubicBezTo>
                        <a:pt x="1985520" y="5082075"/>
                        <a:pt x="1974303" y="5090796"/>
                        <a:pt x="1971810" y="5108239"/>
                      </a:cubicBezTo>
                      <a:cubicBezTo>
                        <a:pt x="1968071" y="5123191"/>
                        <a:pt x="1968071" y="5138142"/>
                        <a:pt x="1958100" y="5150601"/>
                      </a:cubicBezTo>
                      <a:cubicBezTo>
                        <a:pt x="1950622" y="5159323"/>
                        <a:pt x="1956854" y="5164307"/>
                        <a:pt x="1964332" y="5168045"/>
                      </a:cubicBezTo>
                      <a:cubicBezTo>
                        <a:pt x="1974303" y="5170537"/>
                        <a:pt x="1984273" y="5175521"/>
                        <a:pt x="1983027" y="5187980"/>
                      </a:cubicBezTo>
                      <a:cubicBezTo>
                        <a:pt x="1981781" y="5201685"/>
                        <a:pt x="1973056" y="5209161"/>
                        <a:pt x="1960593" y="5215391"/>
                      </a:cubicBezTo>
                      <a:cubicBezTo>
                        <a:pt x="1954361" y="5216637"/>
                        <a:pt x="1949376" y="5219129"/>
                        <a:pt x="1941897" y="5219129"/>
                      </a:cubicBezTo>
                      <a:cubicBezTo>
                        <a:pt x="1921956" y="5222866"/>
                        <a:pt x="1913231" y="5236571"/>
                        <a:pt x="1919463" y="5252769"/>
                      </a:cubicBezTo>
                      <a:cubicBezTo>
                        <a:pt x="1933173" y="5285163"/>
                        <a:pt x="1920709" y="5300115"/>
                        <a:pt x="1889551" y="5311328"/>
                      </a:cubicBezTo>
                      <a:cubicBezTo>
                        <a:pt x="1873348" y="5317558"/>
                        <a:pt x="1864623" y="5337493"/>
                        <a:pt x="1849667" y="5349953"/>
                      </a:cubicBezTo>
                      <a:cubicBezTo>
                        <a:pt x="1793581" y="5394807"/>
                        <a:pt x="1730017" y="5419725"/>
                        <a:pt x="1657729" y="5415987"/>
                      </a:cubicBezTo>
                      <a:cubicBezTo>
                        <a:pt x="1651497" y="5414741"/>
                        <a:pt x="1649004" y="5411004"/>
                        <a:pt x="1646512" y="5408512"/>
                      </a:cubicBezTo>
                      <a:cubicBezTo>
                        <a:pt x="1629063" y="5364904"/>
                        <a:pt x="1591672" y="5337493"/>
                        <a:pt x="1563006" y="5301361"/>
                      </a:cubicBezTo>
                      <a:cubicBezTo>
                        <a:pt x="1549296" y="5283917"/>
                        <a:pt x="1535586" y="5267720"/>
                        <a:pt x="1536832" y="5244047"/>
                      </a:cubicBezTo>
                      <a:cubicBezTo>
                        <a:pt x="1536832" y="5236571"/>
                        <a:pt x="1535586" y="5227850"/>
                        <a:pt x="1530601" y="5221620"/>
                      </a:cubicBezTo>
                      <a:cubicBezTo>
                        <a:pt x="1513152" y="5202931"/>
                        <a:pt x="1510659" y="5185488"/>
                        <a:pt x="1529354" y="5164307"/>
                      </a:cubicBezTo>
                      <a:cubicBezTo>
                        <a:pt x="1539325" y="5151847"/>
                        <a:pt x="1516891" y="5095780"/>
                        <a:pt x="1501935" y="5088304"/>
                      </a:cubicBezTo>
                      <a:cubicBezTo>
                        <a:pt x="1489471" y="5082075"/>
                        <a:pt x="1483239" y="5089550"/>
                        <a:pt x="1480747" y="5100764"/>
                      </a:cubicBezTo>
                      <a:cubicBezTo>
                        <a:pt x="1473268" y="5134404"/>
                        <a:pt x="1464544" y="5166799"/>
                        <a:pt x="1472022" y="5201685"/>
                      </a:cubicBezTo>
                      <a:cubicBezTo>
                        <a:pt x="1481993" y="5242801"/>
                        <a:pt x="1449588" y="5273950"/>
                        <a:pt x="1408458" y="5261491"/>
                      </a:cubicBezTo>
                      <a:cubicBezTo>
                        <a:pt x="1387270" y="5254015"/>
                        <a:pt x="1367328" y="5258999"/>
                        <a:pt x="1347387" y="5260245"/>
                      </a:cubicBezTo>
                      <a:cubicBezTo>
                        <a:pt x="1301272" y="5232834"/>
                        <a:pt x="1238954" y="5226604"/>
                        <a:pt x="1216520" y="5164307"/>
                      </a:cubicBezTo>
                      <a:cubicBezTo>
                        <a:pt x="1212781" y="5155585"/>
                        <a:pt x="1204056" y="5149355"/>
                        <a:pt x="1194085" y="5144372"/>
                      </a:cubicBezTo>
                      <a:cubicBezTo>
                        <a:pt x="1156695" y="5126929"/>
                        <a:pt x="1126782" y="5097026"/>
                        <a:pt x="1093131" y="5072107"/>
                      </a:cubicBezTo>
                      <a:cubicBezTo>
                        <a:pt x="1066957" y="5054664"/>
                        <a:pt x="1058233" y="5024761"/>
                        <a:pt x="1053247" y="4994859"/>
                      </a:cubicBezTo>
                      <a:cubicBezTo>
                        <a:pt x="1049508" y="4958726"/>
                        <a:pt x="1034552" y="4925086"/>
                        <a:pt x="1018349" y="4892691"/>
                      </a:cubicBezTo>
                      <a:cubicBezTo>
                        <a:pt x="1010871" y="4877740"/>
                        <a:pt x="995915" y="4872756"/>
                        <a:pt x="984698" y="4862789"/>
                      </a:cubicBezTo>
                      <a:lnTo>
                        <a:pt x="977910" y="4857652"/>
                      </a:lnTo>
                      <a:lnTo>
                        <a:pt x="974604" y="4859394"/>
                      </a:lnTo>
                      <a:cubicBezTo>
                        <a:pt x="971340" y="4859705"/>
                        <a:pt x="967921" y="4859083"/>
                        <a:pt x="964813" y="4858461"/>
                      </a:cubicBezTo>
                      <a:cubicBezTo>
                        <a:pt x="922540" y="4842281"/>
                        <a:pt x="885241" y="4847260"/>
                        <a:pt x="850428" y="4879618"/>
                      </a:cubicBezTo>
                      <a:cubicBezTo>
                        <a:pt x="847941" y="4882108"/>
                        <a:pt x="842968" y="4884597"/>
                        <a:pt x="837995" y="4883352"/>
                      </a:cubicBezTo>
                      <a:cubicBezTo>
                        <a:pt x="831778" y="4875885"/>
                        <a:pt x="825562" y="4868417"/>
                        <a:pt x="813128" y="4873396"/>
                      </a:cubicBezTo>
                      <a:cubicBezTo>
                        <a:pt x="788262" y="4883352"/>
                        <a:pt x="763396" y="4875885"/>
                        <a:pt x="739773" y="4867173"/>
                      </a:cubicBezTo>
                      <a:cubicBezTo>
                        <a:pt x="713663" y="4857216"/>
                        <a:pt x="688797" y="4860950"/>
                        <a:pt x="663931" y="4872151"/>
                      </a:cubicBezTo>
                      <a:cubicBezTo>
                        <a:pt x="635334" y="4885841"/>
                        <a:pt x="601765" y="4893309"/>
                        <a:pt x="576898" y="4916955"/>
                      </a:cubicBezTo>
                      <a:cubicBezTo>
                        <a:pt x="550789" y="4916955"/>
                        <a:pt x="547059" y="4890819"/>
                        <a:pt x="530896" y="4879618"/>
                      </a:cubicBezTo>
                      <a:cubicBezTo>
                        <a:pt x="514733" y="4860950"/>
                        <a:pt x="497326" y="4842281"/>
                        <a:pt x="487380" y="4819879"/>
                      </a:cubicBezTo>
                      <a:cubicBezTo>
                        <a:pt x="468730" y="4782542"/>
                        <a:pt x="440134" y="4753917"/>
                        <a:pt x="421484" y="4717825"/>
                      </a:cubicBezTo>
                      <a:cubicBezTo>
                        <a:pt x="415267" y="4704135"/>
                        <a:pt x="407808" y="4691689"/>
                        <a:pt x="401591" y="4677999"/>
                      </a:cubicBezTo>
                      <a:cubicBezTo>
                        <a:pt x="387914" y="4638173"/>
                        <a:pt x="354345" y="4613281"/>
                        <a:pt x="329478" y="4582167"/>
                      </a:cubicBezTo>
                      <a:cubicBezTo>
                        <a:pt x="310829" y="4559765"/>
                        <a:pt x="293422" y="4536118"/>
                        <a:pt x="283476" y="4509982"/>
                      </a:cubicBezTo>
                      <a:cubicBezTo>
                        <a:pt x="223797" y="4366857"/>
                        <a:pt x="154171" y="4226221"/>
                        <a:pt x="114385" y="4076873"/>
                      </a:cubicBezTo>
                      <a:cubicBezTo>
                        <a:pt x="63409" y="3880231"/>
                        <a:pt x="3730" y="3683590"/>
                        <a:pt x="0" y="3476992"/>
                      </a:cubicBezTo>
                      <a:cubicBezTo>
                        <a:pt x="1243" y="3463301"/>
                        <a:pt x="0" y="3450856"/>
                        <a:pt x="11190" y="3440899"/>
                      </a:cubicBezTo>
                      <a:cubicBezTo>
                        <a:pt x="78329" y="3388627"/>
                        <a:pt x="105682" y="3312709"/>
                        <a:pt x="139251" y="3240524"/>
                      </a:cubicBezTo>
                      <a:cubicBezTo>
                        <a:pt x="150441" y="3216877"/>
                        <a:pt x="160388" y="3194475"/>
                        <a:pt x="187740" y="3182029"/>
                      </a:cubicBezTo>
                      <a:cubicBezTo>
                        <a:pt x="215093" y="3169584"/>
                        <a:pt x="217580" y="3134736"/>
                        <a:pt x="228770" y="3111089"/>
                      </a:cubicBezTo>
                      <a:cubicBezTo>
                        <a:pt x="249906" y="3067529"/>
                        <a:pt x="276016" y="3028948"/>
                        <a:pt x="299639" y="2989121"/>
                      </a:cubicBezTo>
                      <a:cubicBezTo>
                        <a:pt x="304612" y="2981654"/>
                        <a:pt x="310829" y="2974187"/>
                        <a:pt x="320775" y="2974187"/>
                      </a:cubicBezTo>
                      <a:cubicBezTo>
                        <a:pt x="379211" y="2981654"/>
                        <a:pt x="405321" y="2934361"/>
                        <a:pt x="436404" y="2900757"/>
                      </a:cubicBezTo>
                      <a:cubicBezTo>
                        <a:pt x="452567" y="2884578"/>
                        <a:pt x="466243" y="2868398"/>
                        <a:pt x="482406" y="2854708"/>
                      </a:cubicBezTo>
                      <a:cubicBezTo>
                        <a:pt x="488623" y="2848485"/>
                        <a:pt x="494840" y="2841018"/>
                        <a:pt x="504786" y="2845996"/>
                      </a:cubicBezTo>
                      <a:cubicBezTo>
                        <a:pt x="515976" y="2852219"/>
                        <a:pt x="509759" y="2862176"/>
                        <a:pt x="511003" y="2869643"/>
                      </a:cubicBezTo>
                      <a:cubicBezTo>
                        <a:pt x="512246" y="2948051"/>
                        <a:pt x="460027" y="2986632"/>
                        <a:pt x="397861" y="3012768"/>
                      </a:cubicBezTo>
                      <a:cubicBezTo>
                        <a:pt x="370508" y="3025214"/>
                        <a:pt x="349371" y="3038904"/>
                        <a:pt x="344398" y="3068774"/>
                      </a:cubicBezTo>
                      <a:cubicBezTo>
                        <a:pt x="343155" y="3073752"/>
                        <a:pt x="341912" y="3077486"/>
                        <a:pt x="338182" y="3081219"/>
                      </a:cubicBezTo>
                      <a:cubicBezTo>
                        <a:pt x="317045" y="3103622"/>
                        <a:pt x="302125" y="3124779"/>
                        <a:pt x="315802" y="3159627"/>
                      </a:cubicBezTo>
                      <a:cubicBezTo>
                        <a:pt x="322019" y="3173317"/>
                        <a:pt x="303369" y="3185763"/>
                        <a:pt x="287206" y="3189497"/>
                      </a:cubicBezTo>
                      <a:cubicBezTo>
                        <a:pt x="267313" y="3195720"/>
                        <a:pt x="258609" y="3205676"/>
                        <a:pt x="259853" y="3226834"/>
                      </a:cubicBezTo>
                      <a:cubicBezTo>
                        <a:pt x="259853" y="3246747"/>
                        <a:pt x="249906" y="3260437"/>
                        <a:pt x="238716" y="3275372"/>
                      </a:cubicBezTo>
                      <a:cubicBezTo>
                        <a:pt x="232500" y="3282839"/>
                        <a:pt x="227527" y="3292796"/>
                        <a:pt x="223797" y="3303997"/>
                      </a:cubicBezTo>
                      <a:cubicBezTo>
                        <a:pt x="221310" y="3312709"/>
                        <a:pt x="218823" y="3321421"/>
                        <a:pt x="227527" y="3327644"/>
                      </a:cubicBezTo>
                      <a:cubicBezTo>
                        <a:pt x="236230" y="3335111"/>
                        <a:pt x="246176" y="3333866"/>
                        <a:pt x="254880" y="3327644"/>
                      </a:cubicBezTo>
                      <a:cubicBezTo>
                        <a:pt x="279746" y="3312709"/>
                        <a:pt x="297152" y="3290307"/>
                        <a:pt x="313315" y="3267904"/>
                      </a:cubicBezTo>
                      <a:cubicBezTo>
                        <a:pt x="338182" y="3234301"/>
                        <a:pt x="360561" y="3235546"/>
                        <a:pt x="375481" y="3274127"/>
                      </a:cubicBezTo>
                      <a:cubicBezTo>
                        <a:pt x="385428" y="3300263"/>
                        <a:pt x="397861" y="3308975"/>
                        <a:pt x="423971" y="3295285"/>
                      </a:cubicBezTo>
                      <a:cubicBezTo>
                        <a:pt x="440134" y="3287817"/>
                        <a:pt x="458784" y="3281595"/>
                        <a:pt x="471217" y="3302752"/>
                      </a:cubicBezTo>
                      <a:cubicBezTo>
                        <a:pt x="447594" y="3330133"/>
                        <a:pt x="426457" y="3357513"/>
                        <a:pt x="417754" y="3394850"/>
                      </a:cubicBezTo>
                      <a:cubicBezTo>
                        <a:pt x="411538" y="3419742"/>
                        <a:pt x="405321" y="3442144"/>
                        <a:pt x="423971" y="3465791"/>
                      </a:cubicBezTo>
                      <a:cubicBezTo>
                        <a:pt x="436404" y="3481970"/>
                        <a:pt x="428944" y="3500638"/>
                        <a:pt x="416511" y="3514329"/>
                      </a:cubicBezTo>
                      <a:cubicBezTo>
                        <a:pt x="405321" y="3528019"/>
                        <a:pt x="395374" y="3545443"/>
                        <a:pt x="382941" y="3557889"/>
                      </a:cubicBezTo>
                      <a:cubicBezTo>
                        <a:pt x="368021" y="3572823"/>
                        <a:pt x="359318" y="3589003"/>
                        <a:pt x="361805" y="3611405"/>
                      </a:cubicBezTo>
                      <a:cubicBezTo>
                        <a:pt x="363048" y="3620117"/>
                        <a:pt x="360561" y="3627584"/>
                        <a:pt x="355588" y="3635052"/>
                      </a:cubicBezTo>
                      <a:cubicBezTo>
                        <a:pt x="338182" y="3667410"/>
                        <a:pt x="343155" y="3696035"/>
                        <a:pt x="371751" y="3718438"/>
                      </a:cubicBezTo>
                      <a:cubicBezTo>
                        <a:pt x="381698" y="3727150"/>
                        <a:pt x="389158" y="3734617"/>
                        <a:pt x="385428" y="3748307"/>
                      </a:cubicBezTo>
                      <a:cubicBezTo>
                        <a:pt x="377968" y="3783155"/>
                        <a:pt x="384184" y="3818003"/>
                        <a:pt x="377968" y="3852851"/>
                      </a:cubicBezTo>
                      <a:cubicBezTo>
                        <a:pt x="375481" y="3864052"/>
                        <a:pt x="374238" y="3874008"/>
                        <a:pt x="361805" y="3876498"/>
                      </a:cubicBezTo>
                      <a:cubicBezTo>
                        <a:pt x="335695" y="3883965"/>
                        <a:pt x="343155" y="3900144"/>
                        <a:pt x="351858" y="3917568"/>
                      </a:cubicBezTo>
                      <a:cubicBezTo>
                        <a:pt x="370508" y="3951172"/>
                        <a:pt x="364291" y="3989753"/>
                        <a:pt x="370508" y="4025846"/>
                      </a:cubicBezTo>
                      <a:cubicBezTo>
                        <a:pt x="365535" y="4034558"/>
                        <a:pt x="364291" y="4044514"/>
                        <a:pt x="359318" y="4053226"/>
                      </a:cubicBezTo>
                      <a:cubicBezTo>
                        <a:pt x="349371" y="4068161"/>
                        <a:pt x="350615" y="4081851"/>
                        <a:pt x="363048" y="4094297"/>
                      </a:cubicBezTo>
                      <a:cubicBezTo>
                        <a:pt x="370508" y="4101764"/>
                        <a:pt x="377968" y="4111721"/>
                        <a:pt x="374238" y="4124166"/>
                      </a:cubicBezTo>
                      <a:cubicBezTo>
                        <a:pt x="364291" y="4149058"/>
                        <a:pt x="358075" y="4173949"/>
                        <a:pt x="349371" y="4197596"/>
                      </a:cubicBezTo>
                      <a:cubicBezTo>
                        <a:pt x="343155" y="4213775"/>
                        <a:pt x="336938" y="4226221"/>
                        <a:pt x="345642" y="4241156"/>
                      </a:cubicBezTo>
                      <a:cubicBezTo>
                        <a:pt x="354345" y="4254846"/>
                        <a:pt x="349371" y="4269781"/>
                        <a:pt x="341912" y="4282226"/>
                      </a:cubicBezTo>
                      <a:cubicBezTo>
                        <a:pt x="330722" y="4305873"/>
                        <a:pt x="328235" y="4328275"/>
                        <a:pt x="346885" y="4349433"/>
                      </a:cubicBezTo>
                      <a:cubicBezTo>
                        <a:pt x="358075" y="4363123"/>
                        <a:pt x="360561" y="4378058"/>
                        <a:pt x="354345" y="4392993"/>
                      </a:cubicBezTo>
                      <a:cubicBezTo>
                        <a:pt x="349371" y="4410417"/>
                        <a:pt x="356831" y="4420373"/>
                        <a:pt x="368021" y="4434063"/>
                      </a:cubicBezTo>
                      <a:cubicBezTo>
                        <a:pt x="396618" y="4466422"/>
                        <a:pt x="426457" y="4498781"/>
                        <a:pt x="427701" y="4547319"/>
                      </a:cubicBezTo>
                      <a:cubicBezTo>
                        <a:pt x="427701" y="4561009"/>
                        <a:pt x="423971" y="4574699"/>
                        <a:pt x="422727" y="4589634"/>
                      </a:cubicBezTo>
                      <a:cubicBezTo>
                        <a:pt x="418997" y="4624482"/>
                        <a:pt x="423971" y="4629461"/>
                        <a:pt x="458784" y="4629461"/>
                      </a:cubicBezTo>
                      <a:cubicBezTo>
                        <a:pt x="466243" y="4629461"/>
                        <a:pt x="473703" y="4629461"/>
                        <a:pt x="481163" y="4633194"/>
                      </a:cubicBezTo>
                      <a:cubicBezTo>
                        <a:pt x="493596" y="4639417"/>
                        <a:pt x="494840" y="4654352"/>
                        <a:pt x="501056" y="4664308"/>
                      </a:cubicBezTo>
                      <a:cubicBezTo>
                        <a:pt x="507273" y="4671776"/>
                        <a:pt x="514733" y="4676754"/>
                        <a:pt x="523436" y="4681732"/>
                      </a:cubicBezTo>
                      <a:cubicBezTo>
                        <a:pt x="585602" y="4709113"/>
                        <a:pt x="588088" y="4763874"/>
                        <a:pt x="586845" y="4822368"/>
                      </a:cubicBezTo>
                      <a:cubicBezTo>
                        <a:pt x="611711" y="4790010"/>
                        <a:pt x="636578" y="4762629"/>
                        <a:pt x="651497" y="4724048"/>
                      </a:cubicBezTo>
                      <a:cubicBezTo>
                        <a:pt x="671390" y="4669287"/>
                        <a:pt x="699987" y="4614526"/>
                        <a:pt x="741016" y="4569721"/>
                      </a:cubicBezTo>
                      <a:cubicBezTo>
                        <a:pt x="748476" y="4561009"/>
                        <a:pt x="757179" y="4559765"/>
                        <a:pt x="767126" y="4561009"/>
                      </a:cubicBezTo>
                      <a:cubicBezTo>
                        <a:pt x="790749" y="4564743"/>
                        <a:pt x="811885" y="4557276"/>
                        <a:pt x="834265" y="4549808"/>
                      </a:cubicBezTo>
                      <a:cubicBezTo>
                        <a:pt x="886484" y="4532384"/>
                        <a:pt x="941190" y="4526161"/>
                        <a:pt x="995896" y="4544830"/>
                      </a:cubicBezTo>
                      <a:cubicBezTo>
                        <a:pt x="1043142" y="4561009"/>
                        <a:pt x="1059305" y="4592123"/>
                        <a:pt x="1043142" y="4630705"/>
                      </a:cubicBezTo>
                      <a:lnTo>
                        <a:pt x="1036062" y="4636281"/>
                      </a:lnTo>
                      <a:lnTo>
                        <a:pt x="1049508" y="4631043"/>
                      </a:lnTo>
                      <a:cubicBezTo>
                        <a:pt x="1058233" y="4650978"/>
                        <a:pt x="1066957" y="4664684"/>
                        <a:pt x="1094377" y="4662192"/>
                      </a:cubicBezTo>
                      <a:cubicBezTo>
                        <a:pt x="1124289" y="4660946"/>
                        <a:pt x="1139246" y="4697078"/>
                        <a:pt x="1119304" y="4720751"/>
                      </a:cubicBezTo>
                      <a:cubicBezTo>
                        <a:pt x="1091884" y="4751900"/>
                        <a:pt x="1118058" y="4786786"/>
                        <a:pt x="1108087" y="4819181"/>
                      </a:cubicBezTo>
                      <a:cubicBezTo>
                        <a:pt x="1106840" y="4822919"/>
                        <a:pt x="1114319" y="4826656"/>
                        <a:pt x="1119304" y="4829148"/>
                      </a:cubicBezTo>
                      <a:cubicBezTo>
                        <a:pt x="1140492" y="4841607"/>
                        <a:pt x="1152956" y="4851575"/>
                        <a:pt x="1123043" y="4871510"/>
                      </a:cubicBezTo>
                      <a:cubicBezTo>
                        <a:pt x="1108087" y="4881478"/>
                        <a:pt x="1120550" y="4900167"/>
                        <a:pt x="1131768" y="4907643"/>
                      </a:cubicBezTo>
                      <a:cubicBezTo>
                        <a:pt x="1170404" y="4928824"/>
                        <a:pt x="1190346" y="4962464"/>
                        <a:pt x="1195332" y="5006072"/>
                      </a:cubicBezTo>
                      <a:cubicBezTo>
                        <a:pt x="1196578" y="5009810"/>
                        <a:pt x="1197824" y="5013548"/>
                        <a:pt x="1201563" y="5017285"/>
                      </a:cubicBezTo>
                      <a:cubicBezTo>
                        <a:pt x="1223998" y="5033483"/>
                        <a:pt x="1288808" y="5008564"/>
                        <a:pt x="1291301" y="4979907"/>
                      </a:cubicBezTo>
                      <a:cubicBezTo>
                        <a:pt x="1292547" y="4948759"/>
                        <a:pt x="1298779" y="4930069"/>
                        <a:pt x="1337416" y="4928824"/>
                      </a:cubicBezTo>
                      <a:cubicBezTo>
                        <a:pt x="1372314" y="4927578"/>
                        <a:pt x="1386024" y="4882724"/>
                        <a:pt x="1366082" y="4850329"/>
                      </a:cubicBezTo>
                      <a:cubicBezTo>
                        <a:pt x="1359850" y="4840362"/>
                        <a:pt x="1342401" y="4831640"/>
                        <a:pt x="1354865" y="4816689"/>
                      </a:cubicBezTo>
                      <a:cubicBezTo>
                        <a:pt x="1363589" y="4805475"/>
                        <a:pt x="1379792" y="4807967"/>
                        <a:pt x="1392255" y="4811705"/>
                      </a:cubicBezTo>
                      <a:cubicBezTo>
                        <a:pt x="1408458" y="4816689"/>
                        <a:pt x="1413443" y="4829148"/>
                        <a:pt x="1410951" y="4845345"/>
                      </a:cubicBezTo>
                      <a:cubicBezTo>
                        <a:pt x="1410951" y="4846591"/>
                        <a:pt x="1409704" y="4847837"/>
                        <a:pt x="1409704" y="4849083"/>
                      </a:cubicBezTo>
                      <a:cubicBezTo>
                        <a:pt x="1420922" y="4888953"/>
                        <a:pt x="1414690" y="4921348"/>
                        <a:pt x="1379792" y="4950005"/>
                      </a:cubicBezTo>
                      <a:cubicBezTo>
                        <a:pt x="1367328" y="4959972"/>
                        <a:pt x="1371067" y="4982399"/>
                        <a:pt x="1381038" y="4996105"/>
                      </a:cubicBezTo>
                      <a:cubicBezTo>
                        <a:pt x="1392255" y="5009810"/>
                        <a:pt x="1403473" y="4994859"/>
                        <a:pt x="1414690" y="4992367"/>
                      </a:cubicBezTo>
                      <a:cubicBezTo>
                        <a:pt x="1427153" y="4987383"/>
                        <a:pt x="1440863" y="4987383"/>
                        <a:pt x="1450834" y="4973677"/>
                      </a:cubicBezTo>
                      <a:cubicBezTo>
                        <a:pt x="1438371" y="4964956"/>
                        <a:pt x="1428400" y="4952497"/>
                        <a:pt x="1437124" y="4936299"/>
                      </a:cubicBezTo>
                      <a:cubicBezTo>
                        <a:pt x="1445849" y="4918856"/>
                        <a:pt x="1462051" y="4915118"/>
                        <a:pt x="1479500" y="4915118"/>
                      </a:cubicBezTo>
                      <a:cubicBezTo>
                        <a:pt x="1499442" y="4916364"/>
                        <a:pt x="1514398" y="4923840"/>
                        <a:pt x="1523123" y="4943775"/>
                      </a:cubicBezTo>
                      <a:cubicBezTo>
                        <a:pt x="1526862" y="4953743"/>
                        <a:pt x="1526862" y="4966202"/>
                        <a:pt x="1526862" y="4976169"/>
                      </a:cubicBezTo>
                      <a:cubicBezTo>
                        <a:pt x="1528108" y="4992367"/>
                        <a:pt x="1531847" y="5007318"/>
                        <a:pt x="1544311" y="5018531"/>
                      </a:cubicBezTo>
                      <a:cubicBezTo>
                        <a:pt x="1561760" y="5034729"/>
                        <a:pt x="1574223" y="5032237"/>
                        <a:pt x="1586687" y="5012302"/>
                      </a:cubicBezTo>
                      <a:cubicBezTo>
                        <a:pt x="1594165" y="4999843"/>
                        <a:pt x="1600396" y="4984891"/>
                        <a:pt x="1612860" y="4973677"/>
                      </a:cubicBezTo>
                      <a:cubicBezTo>
                        <a:pt x="1622831" y="4964956"/>
                        <a:pt x="1635294" y="4959972"/>
                        <a:pt x="1649004" y="4966202"/>
                      </a:cubicBezTo>
                      <a:cubicBezTo>
                        <a:pt x="1663960" y="4972432"/>
                        <a:pt x="1677670" y="4983645"/>
                        <a:pt x="1681409" y="5001088"/>
                      </a:cubicBezTo>
                      <a:cubicBezTo>
                        <a:pt x="1686395" y="5021023"/>
                        <a:pt x="1663960" y="5023515"/>
                        <a:pt x="1653990" y="5037221"/>
                      </a:cubicBezTo>
                      <a:cubicBezTo>
                        <a:pt x="1687641" y="5054664"/>
                        <a:pt x="1682656" y="5082075"/>
                        <a:pt x="1670192" y="5110731"/>
                      </a:cubicBezTo>
                      <a:cubicBezTo>
                        <a:pt x="1660221" y="5133158"/>
                        <a:pt x="1657729" y="5156831"/>
                        <a:pt x="1653990" y="5180504"/>
                      </a:cubicBezTo>
                      <a:cubicBezTo>
                        <a:pt x="1650251" y="5201685"/>
                        <a:pt x="1660221" y="5214145"/>
                        <a:pt x="1681409" y="5217883"/>
                      </a:cubicBezTo>
                      <a:cubicBezTo>
                        <a:pt x="1705090" y="5222866"/>
                        <a:pt x="1728771" y="5224112"/>
                        <a:pt x="1753698" y="5216637"/>
                      </a:cubicBezTo>
                      <a:cubicBezTo>
                        <a:pt x="1803552" y="5201685"/>
                        <a:pt x="1842189" y="5220374"/>
                        <a:pt x="1859638" y="5268966"/>
                      </a:cubicBezTo>
                      <a:cubicBezTo>
                        <a:pt x="1867116" y="5271458"/>
                        <a:pt x="1870855" y="5266474"/>
                        <a:pt x="1872102" y="5261491"/>
                      </a:cubicBezTo>
                      <a:cubicBezTo>
                        <a:pt x="1892043" y="5190472"/>
                        <a:pt x="1929434" y="5125683"/>
                        <a:pt x="1940651" y="5052172"/>
                      </a:cubicBezTo>
                      <a:cubicBezTo>
                        <a:pt x="1945636" y="5023515"/>
                        <a:pt x="1970563" y="5009810"/>
                        <a:pt x="1994244" y="4998597"/>
                      </a:cubicBezTo>
                      <a:cubicBezTo>
                        <a:pt x="2022910" y="4986137"/>
                        <a:pt x="2050330" y="4972432"/>
                        <a:pt x="2074011" y="4951251"/>
                      </a:cubicBezTo>
                      <a:cubicBezTo>
                        <a:pt x="2090213" y="4936299"/>
                        <a:pt x="2111401" y="4930069"/>
                        <a:pt x="2132589" y="4936299"/>
                      </a:cubicBezTo>
                      <a:cubicBezTo>
                        <a:pt x="2167487" y="4948759"/>
                        <a:pt x="2197400" y="4935053"/>
                        <a:pt x="2223573" y="4915118"/>
                      </a:cubicBezTo>
                      <a:cubicBezTo>
                        <a:pt x="2254732" y="4892691"/>
                        <a:pt x="2285891" y="4867773"/>
                        <a:pt x="2309572" y="4837870"/>
                      </a:cubicBezTo>
                      <a:cubicBezTo>
                        <a:pt x="2327021" y="4816689"/>
                        <a:pt x="2345716" y="4810459"/>
                        <a:pt x="2374382" y="4814197"/>
                      </a:cubicBezTo>
                      <a:cubicBezTo>
                        <a:pt x="2422990" y="4820427"/>
                        <a:pt x="2461627" y="4793016"/>
                        <a:pt x="2496525" y="4761867"/>
                      </a:cubicBezTo>
                      <a:cubicBezTo>
                        <a:pt x="2546379" y="4717013"/>
                        <a:pt x="2588755" y="4665930"/>
                        <a:pt x="2622406" y="4607370"/>
                      </a:cubicBezTo>
                      <a:cubicBezTo>
                        <a:pt x="2638609" y="4581205"/>
                        <a:pt x="2666029" y="4578713"/>
                        <a:pt x="2689709" y="4599895"/>
                      </a:cubicBezTo>
                      <a:cubicBezTo>
                        <a:pt x="2703419" y="4609862"/>
                        <a:pt x="2713390" y="4622321"/>
                        <a:pt x="2723361" y="4636027"/>
                      </a:cubicBezTo>
                      <a:cubicBezTo>
                        <a:pt x="2740810" y="4659700"/>
                        <a:pt x="2760752" y="4660946"/>
                        <a:pt x="2781940" y="4642257"/>
                      </a:cubicBezTo>
                      <a:cubicBezTo>
                        <a:pt x="2795649" y="4629797"/>
                        <a:pt x="2811852" y="4619830"/>
                        <a:pt x="2825562" y="4607370"/>
                      </a:cubicBezTo>
                      <a:cubicBezTo>
                        <a:pt x="2851735" y="4584943"/>
                        <a:pt x="2879155" y="4577468"/>
                        <a:pt x="2910314" y="4597403"/>
                      </a:cubicBezTo>
                      <a:cubicBezTo>
                        <a:pt x="2919038" y="4603633"/>
                        <a:pt x="2931502" y="4603633"/>
                        <a:pt x="2942719" y="4604879"/>
                      </a:cubicBezTo>
                      <a:cubicBezTo>
                        <a:pt x="2955183" y="4606124"/>
                        <a:pt x="2968893" y="4608616"/>
                        <a:pt x="2972632" y="4621076"/>
                      </a:cubicBezTo>
                      <a:cubicBezTo>
                        <a:pt x="2982603" y="4654716"/>
                        <a:pt x="3010022" y="4663438"/>
                        <a:pt x="3036196" y="4672159"/>
                      </a:cubicBezTo>
                      <a:cubicBezTo>
                        <a:pt x="3052398" y="4678389"/>
                        <a:pt x="3062369" y="4687111"/>
                        <a:pt x="3067354" y="4703308"/>
                      </a:cubicBezTo>
                      <a:cubicBezTo>
                        <a:pt x="3072340" y="4719505"/>
                        <a:pt x="3081064" y="4730719"/>
                        <a:pt x="3096021" y="4738194"/>
                      </a:cubicBezTo>
                      <a:cubicBezTo>
                        <a:pt x="3114716" y="4749408"/>
                        <a:pt x="3117209" y="4764359"/>
                        <a:pt x="3108484" y="4784294"/>
                      </a:cubicBezTo>
                      <a:cubicBezTo>
                        <a:pt x="3096021" y="4814197"/>
                        <a:pt x="3108484" y="4829148"/>
                        <a:pt x="3142136" y="4824165"/>
                      </a:cubicBezTo>
                      <a:cubicBezTo>
                        <a:pt x="3165816" y="4821673"/>
                        <a:pt x="3189497" y="4814197"/>
                        <a:pt x="3208192" y="4832886"/>
                      </a:cubicBezTo>
                      <a:cubicBezTo>
                        <a:pt x="3218163" y="4842853"/>
                        <a:pt x="3226888" y="4852821"/>
                        <a:pt x="3218163" y="4867773"/>
                      </a:cubicBezTo>
                      <a:cubicBezTo>
                        <a:pt x="3209439" y="4881478"/>
                        <a:pt x="3196975" y="4886461"/>
                        <a:pt x="3180773" y="4881478"/>
                      </a:cubicBezTo>
                      <a:cubicBezTo>
                        <a:pt x="3174541" y="4878986"/>
                        <a:pt x="3169555" y="4874002"/>
                        <a:pt x="3163324" y="4872756"/>
                      </a:cubicBezTo>
                      <a:cubicBezTo>
                        <a:pt x="3139643" y="4862789"/>
                        <a:pt x="3119701" y="4867773"/>
                        <a:pt x="3105991" y="4890199"/>
                      </a:cubicBezTo>
                      <a:cubicBezTo>
                        <a:pt x="3098513" y="4905151"/>
                        <a:pt x="3092282" y="4920102"/>
                        <a:pt x="3088542" y="4936299"/>
                      </a:cubicBezTo>
                      <a:cubicBezTo>
                        <a:pt x="3082311" y="4957480"/>
                        <a:pt x="3072340" y="4974923"/>
                        <a:pt x="3052398" y="4986137"/>
                      </a:cubicBezTo>
                      <a:cubicBezTo>
                        <a:pt x="3037442" y="4993613"/>
                        <a:pt x="3032457" y="5006072"/>
                        <a:pt x="3032457" y="5023515"/>
                      </a:cubicBezTo>
                      <a:cubicBezTo>
                        <a:pt x="3034949" y="5055910"/>
                        <a:pt x="3023732" y="5082075"/>
                        <a:pt x="2988834" y="5092042"/>
                      </a:cubicBezTo>
                      <a:cubicBezTo>
                        <a:pt x="2982603" y="5093288"/>
                        <a:pt x="2976371" y="5097026"/>
                        <a:pt x="2972632" y="5102010"/>
                      </a:cubicBezTo>
                      <a:cubicBezTo>
                        <a:pt x="2965154" y="5111977"/>
                        <a:pt x="2956429" y="5121945"/>
                        <a:pt x="2957675" y="5134404"/>
                      </a:cubicBezTo>
                      <a:cubicBezTo>
                        <a:pt x="2957675" y="5138142"/>
                        <a:pt x="2962661" y="5141880"/>
                        <a:pt x="2967646" y="5141880"/>
                      </a:cubicBezTo>
                      <a:cubicBezTo>
                        <a:pt x="2982603" y="5143126"/>
                        <a:pt x="2987588" y="5130667"/>
                        <a:pt x="2993820" y="5121945"/>
                      </a:cubicBezTo>
                      <a:cubicBezTo>
                        <a:pt x="3008776" y="5097026"/>
                        <a:pt x="3032457" y="5084567"/>
                        <a:pt x="3059876" y="5080829"/>
                      </a:cubicBezTo>
                      <a:cubicBezTo>
                        <a:pt x="3078572" y="5078337"/>
                        <a:pt x="3097267" y="5073353"/>
                        <a:pt x="3115962" y="5067123"/>
                      </a:cubicBezTo>
                      <a:cubicBezTo>
                        <a:pt x="3114716" y="5063385"/>
                        <a:pt x="3110977" y="5062139"/>
                        <a:pt x="3108484" y="5062139"/>
                      </a:cubicBezTo>
                      <a:cubicBezTo>
                        <a:pt x="3096021" y="5055910"/>
                        <a:pt x="3084803" y="5048434"/>
                        <a:pt x="3087296" y="5030991"/>
                      </a:cubicBezTo>
                      <a:cubicBezTo>
                        <a:pt x="3091035" y="5014794"/>
                        <a:pt x="3104745" y="5011056"/>
                        <a:pt x="3119701" y="5008564"/>
                      </a:cubicBezTo>
                      <a:cubicBezTo>
                        <a:pt x="3152107" y="5003580"/>
                        <a:pt x="3183265" y="4999843"/>
                        <a:pt x="3214424" y="4999843"/>
                      </a:cubicBezTo>
                      <a:cubicBezTo>
                        <a:pt x="3235612" y="5001088"/>
                        <a:pt x="3256800" y="5002334"/>
                        <a:pt x="3279235" y="4997351"/>
                      </a:cubicBezTo>
                      <a:cubicBezTo>
                        <a:pt x="3269264" y="4986137"/>
                        <a:pt x="3249322" y="4994859"/>
                        <a:pt x="3244337" y="4977415"/>
                      </a:cubicBezTo>
                      <a:cubicBezTo>
                        <a:pt x="3263032" y="4963710"/>
                        <a:pt x="3287959" y="4958726"/>
                        <a:pt x="3290452" y="4925086"/>
                      </a:cubicBezTo>
                      <a:cubicBezTo>
                        <a:pt x="3292944" y="4911381"/>
                        <a:pt x="3316625" y="4915118"/>
                        <a:pt x="3327842" y="4922594"/>
                      </a:cubicBezTo>
                      <a:cubicBezTo>
                        <a:pt x="3344045" y="4931315"/>
                        <a:pt x="3352769" y="4937545"/>
                        <a:pt x="3366479" y="4917610"/>
                      </a:cubicBezTo>
                      <a:cubicBezTo>
                        <a:pt x="3381436" y="4896429"/>
                        <a:pt x="3411348" y="4892691"/>
                        <a:pt x="3433782" y="4876494"/>
                      </a:cubicBezTo>
                      <a:cubicBezTo>
                        <a:pt x="3447492" y="4866527"/>
                        <a:pt x="3472419" y="4885216"/>
                        <a:pt x="3474912" y="4907643"/>
                      </a:cubicBezTo>
                      <a:cubicBezTo>
                        <a:pt x="3481144" y="4947513"/>
                        <a:pt x="3504825" y="4967448"/>
                        <a:pt x="3540969" y="4976169"/>
                      </a:cubicBezTo>
                      <a:cubicBezTo>
                        <a:pt x="3547201" y="4977415"/>
                        <a:pt x="3554679" y="4979907"/>
                        <a:pt x="3559664" y="4983645"/>
                      </a:cubicBezTo>
                      <a:cubicBezTo>
                        <a:pt x="3603286" y="5026007"/>
                        <a:pt x="3660619" y="5021023"/>
                        <a:pt x="3712966" y="5027253"/>
                      </a:cubicBezTo>
                      <a:cubicBezTo>
                        <a:pt x="3730415" y="5029745"/>
                        <a:pt x="3744124" y="5024761"/>
                        <a:pt x="3747863" y="5004826"/>
                      </a:cubicBezTo>
                      <a:cubicBezTo>
                        <a:pt x="3749110" y="4997351"/>
                        <a:pt x="3754095" y="4991121"/>
                        <a:pt x="3760327" y="4984891"/>
                      </a:cubicBezTo>
                      <a:cubicBezTo>
                        <a:pt x="3774037" y="4968694"/>
                        <a:pt x="3775283" y="4952497"/>
                        <a:pt x="3765312" y="4933807"/>
                      </a:cubicBezTo>
                      <a:cubicBezTo>
                        <a:pt x="3751603" y="4908889"/>
                        <a:pt x="3747863" y="4883970"/>
                        <a:pt x="3760327" y="4857805"/>
                      </a:cubicBezTo>
                      <a:cubicBezTo>
                        <a:pt x="3762820" y="4849083"/>
                        <a:pt x="3769052" y="4841607"/>
                        <a:pt x="3779022" y="4841607"/>
                      </a:cubicBezTo>
                      <a:cubicBezTo>
                        <a:pt x="3790240" y="4841607"/>
                        <a:pt x="3792732" y="4850329"/>
                        <a:pt x="3795225" y="4859051"/>
                      </a:cubicBezTo>
                      <a:cubicBezTo>
                        <a:pt x="3802703" y="4876494"/>
                        <a:pt x="3797718" y="4900167"/>
                        <a:pt x="3818906" y="4907643"/>
                      </a:cubicBezTo>
                      <a:cubicBezTo>
                        <a:pt x="3841340" y="4915118"/>
                        <a:pt x="3847572" y="4887707"/>
                        <a:pt x="3863774" y="4878986"/>
                      </a:cubicBezTo>
                      <a:cubicBezTo>
                        <a:pt x="3870006" y="4875248"/>
                        <a:pt x="3876238" y="4871510"/>
                        <a:pt x="3883716" y="4869018"/>
                      </a:cubicBezTo>
                      <a:cubicBezTo>
                        <a:pt x="3897426" y="4866527"/>
                        <a:pt x="3899919" y="4857805"/>
                        <a:pt x="3903658" y="4842853"/>
                      </a:cubicBezTo>
                      <a:cubicBezTo>
                        <a:pt x="3907397" y="4817935"/>
                        <a:pt x="3926092" y="4793016"/>
                        <a:pt x="3884962" y="4778065"/>
                      </a:cubicBezTo>
                      <a:cubicBezTo>
                        <a:pt x="3873745" y="4773081"/>
                        <a:pt x="3882470" y="4750654"/>
                        <a:pt x="3896180" y="4746916"/>
                      </a:cubicBezTo>
                      <a:cubicBezTo>
                        <a:pt x="3928585" y="4738194"/>
                        <a:pt x="3948526" y="4718259"/>
                        <a:pt x="3965975" y="4692095"/>
                      </a:cubicBezTo>
                      <a:cubicBezTo>
                        <a:pt x="3980932" y="4670913"/>
                        <a:pt x="4002120" y="4680881"/>
                        <a:pt x="4019569" y="4689603"/>
                      </a:cubicBezTo>
                      <a:cubicBezTo>
                        <a:pt x="4027047" y="4678389"/>
                        <a:pt x="4020815" y="4669667"/>
                        <a:pt x="4019569" y="4659700"/>
                      </a:cubicBezTo>
                      <a:cubicBezTo>
                        <a:pt x="4018322" y="4645995"/>
                        <a:pt x="4022061" y="4636027"/>
                        <a:pt x="4035771" y="4632289"/>
                      </a:cubicBezTo>
                      <a:cubicBezTo>
                        <a:pt x="4058206" y="4626059"/>
                        <a:pt x="4063191" y="4613600"/>
                        <a:pt x="4055713" y="4592419"/>
                      </a:cubicBezTo>
                      <a:cubicBezTo>
                        <a:pt x="4049481" y="4574976"/>
                        <a:pt x="4056959" y="4562516"/>
                        <a:pt x="4074408" y="4560025"/>
                      </a:cubicBezTo>
                      <a:cubicBezTo>
                        <a:pt x="4099335" y="4560025"/>
                        <a:pt x="4103074" y="4543827"/>
                        <a:pt x="4106813" y="4526384"/>
                      </a:cubicBezTo>
                      <a:cubicBezTo>
                        <a:pt x="4116784" y="4474055"/>
                        <a:pt x="4116784" y="4474055"/>
                        <a:pt x="4167885" y="4477792"/>
                      </a:cubicBezTo>
                      <a:cubicBezTo>
                        <a:pt x="4187826" y="4479038"/>
                        <a:pt x="4196551" y="4470317"/>
                        <a:pt x="4185334" y="4455365"/>
                      </a:cubicBezTo>
                      <a:cubicBezTo>
                        <a:pt x="4160406" y="4422971"/>
                        <a:pt x="4170377" y="4376871"/>
                        <a:pt x="4132987" y="4350706"/>
                      </a:cubicBezTo>
                      <a:cubicBezTo>
                        <a:pt x="4120523" y="4343230"/>
                        <a:pt x="4128001" y="4330771"/>
                        <a:pt x="4140465" y="4324541"/>
                      </a:cubicBezTo>
                      <a:cubicBezTo>
                        <a:pt x="4147943" y="4320803"/>
                        <a:pt x="4156667" y="4320803"/>
                        <a:pt x="4165392" y="4319557"/>
                      </a:cubicBezTo>
                      <a:cubicBezTo>
                        <a:pt x="4206522" y="4314574"/>
                        <a:pt x="4215246" y="4305852"/>
                        <a:pt x="4221478" y="4264736"/>
                      </a:cubicBezTo>
                      <a:cubicBezTo>
                        <a:pt x="4223971" y="4252277"/>
                        <a:pt x="4226463" y="4242309"/>
                        <a:pt x="4236434" y="4233587"/>
                      </a:cubicBezTo>
                      <a:cubicBezTo>
                        <a:pt x="4263854" y="4211161"/>
                        <a:pt x="4276317" y="4160077"/>
                        <a:pt x="4262607" y="4126436"/>
                      </a:cubicBezTo>
                      <a:cubicBezTo>
                        <a:pt x="4260115" y="4122699"/>
                        <a:pt x="4257622" y="4118961"/>
                        <a:pt x="4255129" y="4115223"/>
                      </a:cubicBezTo>
                      <a:cubicBezTo>
                        <a:pt x="4250144" y="4105255"/>
                        <a:pt x="4246405" y="4094042"/>
                        <a:pt x="4255129" y="4085320"/>
                      </a:cubicBezTo>
                      <a:cubicBezTo>
                        <a:pt x="4265100" y="4072861"/>
                        <a:pt x="4277564" y="4079091"/>
                        <a:pt x="4288781" y="4085320"/>
                      </a:cubicBezTo>
                      <a:cubicBezTo>
                        <a:pt x="4304984" y="4094042"/>
                        <a:pt x="4321186" y="4104009"/>
                        <a:pt x="4338635" y="4108993"/>
                      </a:cubicBezTo>
                      <a:cubicBezTo>
                        <a:pt x="4352345" y="4113977"/>
                        <a:pt x="4362316" y="4123944"/>
                        <a:pt x="4361069" y="4138896"/>
                      </a:cubicBezTo>
                      <a:cubicBezTo>
                        <a:pt x="4357330" y="4170044"/>
                        <a:pt x="4383504" y="4181258"/>
                        <a:pt x="4400953" y="4198701"/>
                      </a:cubicBezTo>
                      <a:cubicBezTo>
                        <a:pt x="4407184" y="4204931"/>
                        <a:pt x="4414663" y="4203685"/>
                        <a:pt x="4420894" y="4196209"/>
                      </a:cubicBezTo>
                      <a:cubicBezTo>
                        <a:pt x="4435851" y="4177520"/>
                        <a:pt x="4458285" y="4170044"/>
                        <a:pt x="4478227" y="4157585"/>
                      </a:cubicBezTo>
                      <a:cubicBezTo>
                        <a:pt x="4504400" y="4143879"/>
                        <a:pt x="4526834" y="4137650"/>
                        <a:pt x="4549269" y="4165061"/>
                      </a:cubicBezTo>
                      <a:cubicBezTo>
                        <a:pt x="4554254" y="4171290"/>
                        <a:pt x="4562979" y="4177520"/>
                        <a:pt x="4571703" y="4171290"/>
                      </a:cubicBezTo>
                      <a:cubicBezTo>
                        <a:pt x="4579181" y="4165061"/>
                        <a:pt x="4576689" y="4155093"/>
                        <a:pt x="4572950" y="4146371"/>
                      </a:cubicBezTo>
                      <a:cubicBezTo>
                        <a:pt x="4560486" y="4125190"/>
                        <a:pt x="4566718" y="4106501"/>
                        <a:pt x="4574196" y="4085320"/>
                      </a:cubicBezTo>
                      <a:cubicBezTo>
                        <a:pt x="4582920" y="4052925"/>
                        <a:pt x="4570457" y="4020531"/>
                        <a:pt x="4546776" y="3999350"/>
                      </a:cubicBezTo>
                      <a:cubicBezTo>
                        <a:pt x="4523095" y="3978169"/>
                        <a:pt x="4510632" y="3948266"/>
                        <a:pt x="4484458" y="3930823"/>
                      </a:cubicBezTo>
                      <a:cubicBezTo>
                        <a:pt x="4476980" y="3927085"/>
                        <a:pt x="4475734" y="3918364"/>
                        <a:pt x="4480719" y="3910888"/>
                      </a:cubicBezTo>
                      <a:cubicBezTo>
                        <a:pt x="4485705" y="3902167"/>
                        <a:pt x="4494429" y="3897183"/>
                        <a:pt x="4503154" y="3900921"/>
                      </a:cubicBezTo>
                      <a:cubicBezTo>
                        <a:pt x="4528081" y="3913380"/>
                        <a:pt x="4559240" y="3918364"/>
                        <a:pt x="4569210" y="3950758"/>
                      </a:cubicBezTo>
                      <a:cubicBezTo>
                        <a:pt x="4576689" y="3975677"/>
                        <a:pt x="4597877" y="3989383"/>
                        <a:pt x="4615326" y="4005580"/>
                      </a:cubicBezTo>
                      <a:cubicBezTo>
                        <a:pt x="4631528" y="4018039"/>
                        <a:pt x="4642745" y="4016793"/>
                        <a:pt x="4655209" y="4000596"/>
                      </a:cubicBezTo>
                      <a:cubicBezTo>
                        <a:pt x="4666426" y="3985645"/>
                        <a:pt x="4665180" y="3973185"/>
                        <a:pt x="4648977" y="3961972"/>
                      </a:cubicBezTo>
                      <a:cubicBezTo>
                        <a:pt x="4634021" y="3952004"/>
                        <a:pt x="4621557" y="3938299"/>
                        <a:pt x="4611586" y="3922102"/>
                      </a:cubicBezTo>
                      <a:cubicBezTo>
                        <a:pt x="4595384" y="3895937"/>
                        <a:pt x="4569210" y="3897183"/>
                        <a:pt x="4543037" y="3899675"/>
                      </a:cubicBezTo>
                      <a:cubicBezTo>
                        <a:pt x="4505646" y="3903412"/>
                        <a:pt x="4501907" y="3869772"/>
                        <a:pt x="4488197" y="3848591"/>
                      </a:cubicBezTo>
                      <a:cubicBezTo>
                        <a:pt x="4475734" y="3829902"/>
                        <a:pt x="4478227" y="3808721"/>
                        <a:pt x="4495676" y="3798753"/>
                      </a:cubicBezTo>
                      <a:cubicBezTo>
                        <a:pt x="4525588" y="3778818"/>
                        <a:pt x="4562979" y="3771343"/>
                        <a:pt x="4575442" y="3730226"/>
                      </a:cubicBezTo>
                      <a:cubicBezTo>
                        <a:pt x="4576689" y="3726489"/>
                        <a:pt x="4587906" y="3725243"/>
                        <a:pt x="4594138" y="3725243"/>
                      </a:cubicBezTo>
                      <a:cubicBezTo>
                        <a:pt x="4614079" y="3725243"/>
                        <a:pt x="4629035" y="3716521"/>
                        <a:pt x="4642745" y="3701570"/>
                      </a:cubicBezTo>
                      <a:cubicBezTo>
                        <a:pt x="4658948" y="3685372"/>
                        <a:pt x="4676397" y="3670421"/>
                        <a:pt x="4696338" y="3709045"/>
                      </a:cubicBezTo>
                      <a:cubicBezTo>
                        <a:pt x="4688860" y="3654224"/>
                        <a:pt x="4682629" y="3608124"/>
                        <a:pt x="4727497" y="3579467"/>
                      </a:cubicBezTo>
                      <a:cubicBezTo>
                        <a:pt x="4756163" y="3562024"/>
                        <a:pt x="4791061" y="3552057"/>
                        <a:pt x="4824713" y="3562024"/>
                      </a:cubicBezTo>
                      <a:cubicBezTo>
                        <a:pt x="4843408" y="3565762"/>
                        <a:pt x="4853379" y="3559532"/>
                        <a:pt x="4854625" y="3542089"/>
                      </a:cubicBezTo>
                      <a:cubicBezTo>
                        <a:pt x="4857118" y="3518416"/>
                        <a:pt x="4865843" y="3494743"/>
                        <a:pt x="4838423" y="3477300"/>
                      </a:cubicBezTo>
                      <a:cubicBezTo>
                        <a:pt x="4822220" y="3467332"/>
                        <a:pt x="4822220" y="3448643"/>
                        <a:pt x="4824713" y="3432446"/>
                      </a:cubicBezTo>
                      <a:cubicBezTo>
                        <a:pt x="4827206" y="3403789"/>
                        <a:pt x="4824713" y="3373887"/>
                        <a:pt x="4830945" y="3343984"/>
                      </a:cubicBezTo>
                      <a:cubicBezTo>
                        <a:pt x="4833437" y="3327787"/>
                        <a:pt x="4837176" y="3307852"/>
                        <a:pt x="4806018" y="3312835"/>
                      </a:cubicBezTo>
                      <a:cubicBezTo>
                        <a:pt x="4784830" y="3315327"/>
                        <a:pt x="4763642" y="3267981"/>
                        <a:pt x="4774859" y="3249292"/>
                      </a:cubicBezTo>
                      <a:cubicBezTo>
                        <a:pt x="4778598" y="3244309"/>
                        <a:pt x="4783583" y="3243063"/>
                        <a:pt x="4788569" y="3245554"/>
                      </a:cubicBezTo>
                      <a:cubicBezTo>
                        <a:pt x="4812249" y="3255522"/>
                        <a:pt x="4814742" y="3239325"/>
                        <a:pt x="4817235" y="3221881"/>
                      </a:cubicBezTo>
                      <a:cubicBezTo>
                        <a:pt x="4817235" y="3211914"/>
                        <a:pt x="4819727" y="3200701"/>
                        <a:pt x="4819727" y="3189487"/>
                      </a:cubicBezTo>
                      <a:cubicBezTo>
                        <a:pt x="4819727" y="3173290"/>
                        <a:pt x="4825959" y="3167060"/>
                        <a:pt x="4842162" y="3173290"/>
                      </a:cubicBezTo>
                      <a:cubicBezTo>
                        <a:pt x="4857118" y="3180765"/>
                        <a:pt x="4870828" y="3180765"/>
                        <a:pt x="4878306" y="3163322"/>
                      </a:cubicBezTo>
                      <a:cubicBezTo>
                        <a:pt x="4884538" y="3144633"/>
                        <a:pt x="4875813" y="3130928"/>
                        <a:pt x="4858364" y="3122206"/>
                      </a:cubicBezTo>
                      <a:cubicBezTo>
                        <a:pt x="4854625" y="3120960"/>
                        <a:pt x="4859611" y="3123452"/>
                        <a:pt x="4855872" y="3122206"/>
                      </a:cubicBezTo>
                      <a:cubicBezTo>
                        <a:pt x="4835930" y="3115976"/>
                        <a:pt x="4814742" y="3110993"/>
                        <a:pt x="4819727" y="3083582"/>
                      </a:cubicBezTo>
                      <a:cubicBezTo>
                        <a:pt x="4823467" y="3056171"/>
                        <a:pt x="4847147" y="3049941"/>
                        <a:pt x="4870828" y="3046203"/>
                      </a:cubicBezTo>
                      <a:cubicBezTo>
                        <a:pt x="4906972" y="3043712"/>
                        <a:pt x="4939377" y="3048695"/>
                        <a:pt x="4956826" y="3087320"/>
                      </a:cubicBezTo>
                      <a:cubicBezTo>
                        <a:pt x="4960565" y="3094795"/>
                        <a:pt x="4969290" y="3103517"/>
                        <a:pt x="4983000" y="3101025"/>
                      </a:cubicBezTo>
                      <a:cubicBezTo>
                        <a:pt x="4969290" y="3077352"/>
                        <a:pt x="4954334" y="3052433"/>
                        <a:pt x="4970536" y="3025023"/>
                      </a:cubicBezTo>
                      <a:cubicBezTo>
                        <a:pt x="4980507" y="3008825"/>
                        <a:pt x="4994217" y="3027514"/>
                        <a:pt x="5007927" y="3023777"/>
                      </a:cubicBezTo>
                      <a:cubicBezTo>
                        <a:pt x="4983000" y="3018793"/>
                        <a:pt x="4970536" y="2992628"/>
                        <a:pt x="4945609" y="2986398"/>
                      </a:cubicBezTo>
                      <a:cubicBezTo>
                        <a:pt x="4925668" y="2981415"/>
                        <a:pt x="4908219" y="2977677"/>
                        <a:pt x="4888277" y="2987644"/>
                      </a:cubicBezTo>
                      <a:cubicBezTo>
                        <a:pt x="4873321" y="2992628"/>
                        <a:pt x="4854625" y="2997612"/>
                        <a:pt x="4849640" y="2976431"/>
                      </a:cubicBezTo>
                      <a:cubicBezTo>
                        <a:pt x="4844655" y="2956496"/>
                        <a:pt x="4862104" y="2949020"/>
                        <a:pt x="4879552" y="2946528"/>
                      </a:cubicBezTo>
                      <a:cubicBezTo>
                        <a:pt x="4887031" y="2944036"/>
                        <a:pt x="4895755" y="2945282"/>
                        <a:pt x="4901987" y="2942790"/>
                      </a:cubicBezTo>
                      <a:cubicBezTo>
                        <a:pt x="4926914" y="2936561"/>
                        <a:pt x="4939377" y="2900428"/>
                        <a:pt x="4925668" y="2881739"/>
                      </a:cubicBezTo>
                      <a:cubicBezTo>
                        <a:pt x="4923175" y="2876755"/>
                        <a:pt x="4919436" y="2873017"/>
                        <a:pt x="4915697" y="2875509"/>
                      </a:cubicBezTo>
                      <a:cubicBezTo>
                        <a:pt x="4880799" y="2891707"/>
                        <a:pt x="4858364" y="2868034"/>
                        <a:pt x="4833437" y="2853082"/>
                      </a:cubicBezTo>
                      <a:cubicBezTo>
                        <a:pt x="4817235" y="2844361"/>
                        <a:pt x="4813496" y="2855574"/>
                        <a:pt x="4807264" y="2864296"/>
                      </a:cubicBezTo>
                      <a:cubicBezTo>
                        <a:pt x="4799786" y="2876755"/>
                        <a:pt x="4788569" y="2882985"/>
                        <a:pt x="4774859" y="2879247"/>
                      </a:cubicBezTo>
                      <a:cubicBezTo>
                        <a:pt x="4761149" y="2876755"/>
                        <a:pt x="4757410" y="2864296"/>
                        <a:pt x="4751178" y="2853082"/>
                      </a:cubicBezTo>
                      <a:cubicBezTo>
                        <a:pt x="4727497" y="2809474"/>
                        <a:pt x="4733729" y="2757145"/>
                        <a:pt x="4713787" y="2712291"/>
                      </a:cubicBezTo>
                      <a:cubicBezTo>
                        <a:pt x="4710048" y="2702323"/>
                        <a:pt x="4710048" y="2687372"/>
                        <a:pt x="4722512" y="2681142"/>
                      </a:cubicBezTo>
                      <a:cubicBezTo>
                        <a:pt x="4733729" y="2673667"/>
                        <a:pt x="4743700" y="2681142"/>
                        <a:pt x="4752424" y="2688618"/>
                      </a:cubicBezTo>
                      <a:cubicBezTo>
                        <a:pt x="4763642" y="2701077"/>
                        <a:pt x="4777351" y="2708553"/>
                        <a:pt x="4794800" y="2709799"/>
                      </a:cubicBezTo>
                      <a:cubicBezTo>
                        <a:pt x="4807264" y="2709799"/>
                        <a:pt x="4813496" y="2719766"/>
                        <a:pt x="4819727" y="2729734"/>
                      </a:cubicBezTo>
                      <a:cubicBezTo>
                        <a:pt x="4838423" y="2759637"/>
                        <a:pt x="4863350" y="2775834"/>
                        <a:pt x="4899494" y="2768358"/>
                      </a:cubicBezTo>
                      <a:cubicBezTo>
                        <a:pt x="4909465" y="2767112"/>
                        <a:pt x="4919436" y="2770850"/>
                        <a:pt x="4929407" y="2770850"/>
                      </a:cubicBezTo>
                      <a:cubicBezTo>
                        <a:pt x="4960565" y="2772096"/>
                        <a:pt x="4975522" y="2753407"/>
                        <a:pt x="4964304" y="2723504"/>
                      </a:cubicBezTo>
                      <a:cubicBezTo>
                        <a:pt x="4958073" y="2708553"/>
                        <a:pt x="4963058" y="2697339"/>
                        <a:pt x="4964304" y="2684880"/>
                      </a:cubicBezTo>
                      <a:cubicBezTo>
                        <a:pt x="4968044" y="2664945"/>
                        <a:pt x="4960565" y="2653731"/>
                        <a:pt x="4939377" y="2661207"/>
                      </a:cubicBezTo>
                      <a:cubicBezTo>
                        <a:pt x="4921928" y="2667437"/>
                        <a:pt x="4905726" y="2666191"/>
                        <a:pt x="4890770" y="2662453"/>
                      </a:cubicBezTo>
                      <a:cubicBezTo>
                        <a:pt x="4869582" y="2657469"/>
                        <a:pt x="4859611" y="2643764"/>
                        <a:pt x="4855872" y="2622583"/>
                      </a:cubicBezTo>
                      <a:cubicBezTo>
                        <a:pt x="4849640" y="2585205"/>
                        <a:pt x="4843408" y="2547826"/>
                        <a:pt x="4803525" y="2524153"/>
                      </a:cubicBezTo>
                      <a:cubicBezTo>
                        <a:pt x="4779844" y="2510448"/>
                        <a:pt x="4786076" y="2466840"/>
                        <a:pt x="4811003" y="2451889"/>
                      </a:cubicBezTo>
                      <a:cubicBezTo>
                        <a:pt x="4823467" y="2445659"/>
                        <a:pt x="4833437" y="2438183"/>
                        <a:pt x="4838423" y="2424478"/>
                      </a:cubicBezTo>
                      <a:cubicBezTo>
                        <a:pt x="4843408" y="2414510"/>
                        <a:pt x="4850886" y="2408281"/>
                        <a:pt x="4863350" y="2405789"/>
                      </a:cubicBezTo>
                      <a:cubicBezTo>
                        <a:pt x="4895755" y="2395821"/>
                        <a:pt x="4901987" y="2380870"/>
                        <a:pt x="4885784" y="2349721"/>
                      </a:cubicBezTo>
                      <a:cubicBezTo>
                        <a:pt x="4883292" y="2343492"/>
                        <a:pt x="4879552" y="2336016"/>
                        <a:pt x="4877060" y="2328540"/>
                      </a:cubicBezTo>
                      <a:cubicBezTo>
                        <a:pt x="4835930" y="2345983"/>
                        <a:pt x="4806018" y="2333524"/>
                        <a:pt x="4788569" y="2293654"/>
                      </a:cubicBezTo>
                      <a:cubicBezTo>
                        <a:pt x="4784830" y="2284932"/>
                        <a:pt x="4778598" y="2276211"/>
                        <a:pt x="4772366" y="2268735"/>
                      </a:cubicBezTo>
                      <a:cubicBezTo>
                        <a:pt x="4747439" y="2233849"/>
                        <a:pt x="4752424" y="2197716"/>
                        <a:pt x="4789815" y="2176535"/>
                      </a:cubicBezTo>
                      <a:cubicBezTo>
                        <a:pt x="4811003" y="2165322"/>
                        <a:pt x="4829698" y="2149124"/>
                        <a:pt x="4850886" y="2137911"/>
                      </a:cubicBezTo>
                      <a:cubicBezTo>
                        <a:pt x="4882045" y="2122960"/>
                        <a:pt x="4883292" y="2088073"/>
                        <a:pt x="4854625" y="2066892"/>
                      </a:cubicBezTo>
                      <a:cubicBezTo>
                        <a:pt x="4848394" y="2063154"/>
                        <a:pt x="4840916" y="2060662"/>
                        <a:pt x="4834684" y="2055679"/>
                      </a:cubicBezTo>
                      <a:cubicBezTo>
                        <a:pt x="4825959" y="2049449"/>
                        <a:pt x="4817235" y="2039481"/>
                        <a:pt x="4822220" y="2028268"/>
                      </a:cubicBezTo>
                      <a:cubicBezTo>
                        <a:pt x="4837176" y="1999611"/>
                        <a:pt x="4828452" y="1974692"/>
                        <a:pt x="4817235" y="1949774"/>
                      </a:cubicBezTo>
                      <a:cubicBezTo>
                        <a:pt x="4814742" y="1946036"/>
                        <a:pt x="4817235" y="1943544"/>
                        <a:pt x="4819727" y="1939806"/>
                      </a:cubicBezTo>
                      <a:close/>
                      <a:moveTo>
                        <a:pt x="555706" y="1274885"/>
                      </a:moveTo>
                      <a:cubicBezTo>
                        <a:pt x="574378" y="1276130"/>
                        <a:pt x="571888" y="1289832"/>
                        <a:pt x="570643" y="1301042"/>
                      </a:cubicBezTo>
                      <a:cubicBezTo>
                        <a:pt x="568154" y="1349619"/>
                        <a:pt x="560685" y="1396951"/>
                        <a:pt x="580602" y="1444283"/>
                      </a:cubicBezTo>
                      <a:cubicBezTo>
                        <a:pt x="589315" y="1464213"/>
                        <a:pt x="574378" y="1482896"/>
                        <a:pt x="551971" y="1487879"/>
                      </a:cubicBezTo>
                      <a:cubicBezTo>
                        <a:pt x="527075" y="1494107"/>
                        <a:pt x="510893" y="1507808"/>
                        <a:pt x="504669" y="1532719"/>
                      </a:cubicBezTo>
                      <a:cubicBezTo>
                        <a:pt x="502179" y="1545175"/>
                        <a:pt x="492221" y="1553894"/>
                        <a:pt x="485997" y="1563859"/>
                      </a:cubicBezTo>
                      <a:cubicBezTo>
                        <a:pt x="476039" y="1580051"/>
                        <a:pt x="469815" y="1597489"/>
                        <a:pt x="478528" y="1617419"/>
                      </a:cubicBezTo>
                      <a:cubicBezTo>
                        <a:pt x="482263" y="1628629"/>
                        <a:pt x="490976" y="1634857"/>
                        <a:pt x="503424" y="1634857"/>
                      </a:cubicBezTo>
                      <a:cubicBezTo>
                        <a:pt x="514627" y="1636102"/>
                        <a:pt x="522096" y="1629874"/>
                        <a:pt x="527075" y="1619910"/>
                      </a:cubicBezTo>
                      <a:cubicBezTo>
                        <a:pt x="529565" y="1614927"/>
                        <a:pt x="532055" y="1607454"/>
                        <a:pt x="534544" y="1602472"/>
                      </a:cubicBezTo>
                      <a:cubicBezTo>
                        <a:pt x="543258" y="1590016"/>
                        <a:pt x="554461" y="1585034"/>
                        <a:pt x="564419" y="1597489"/>
                      </a:cubicBezTo>
                      <a:cubicBezTo>
                        <a:pt x="575622" y="1611191"/>
                        <a:pt x="590560" y="1621155"/>
                        <a:pt x="605498" y="1629874"/>
                      </a:cubicBezTo>
                      <a:cubicBezTo>
                        <a:pt x="622925" y="1641085"/>
                        <a:pt x="626659" y="1658523"/>
                        <a:pt x="622925" y="1675961"/>
                      </a:cubicBezTo>
                      <a:cubicBezTo>
                        <a:pt x="617946" y="1698381"/>
                        <a:pt x="622925" y="1715819"/>
                        <a:pt x="641597" y="1728275"/>
                      </a:cubicBezTo>
                      <a:cubicBezTo>
                        <a:pt x="661513" y="1740731"/>
                        <a:pt x="678941" y="1733257"/>
                        <a:pt x="697612" y="1724538"/>
                      </a:cubicBezTo>
                      <a:cubicBezTo>
                        <a:pt x="777279" y="1690908"/>
                        <a:pt x="810889" y="1622401"/>
                        <a:pt x="834540" y="1546421"/>
                      </a:cubicBezTo>
                      <a:cubicBezTo>
                        <a:pt x="842009" y="1517772"/>
                        <a:pt x="851967" y="1491615"/>
                        <a:pt x="874373" y="1471686"/>
                      </a:cubicBezTo>
                      <a:cubicBezTo>
                        <a:pt x="890556" y="1457985"/>
                        <a:pt x="905494" y="1453002"/>
                        <a:pt x="925410" y="1465458"/>
                      </a:cubicBezTo>
                      <a:cubicBezTo>
                        <a:pt x="934124" y="1472932"/>
                        <a:pt x="944082" y="1476668"/>
                        <a:pt x="954041" y="1481651"/>
                      </a:cubicBezTo>
                      <a:cubicBezTo>
                        <a:pt x="966489" y="1487879"/>
                        <a:pt x="972713" y="1496598"/>
                        <a:pt x="961509" y="1510299"/>
                      </a:cubicBezTo>
                      <a:cubicBezTo>
                        <a:pt x="957775" y="1515281"/>
                        <a:pt x="950306" y="1520264"/>
                        <a:pt x="957775" y="1526491"/>
                      </a:cubicBezTo>
                      <a:cubicBezTo>
                        <a:pt x="963999" y="1532719"/>
                        <a:pt x="972713" y="1531474"/>
                        <a:pt x="978937" y="1528983"/>
                      </a:cubicBezTo>
                      <a:cubicBezTo>
                        <a:pt x="987650" y="1525246"/>
                        <a:pt x="993874" y="1517772"/>
                        <a:pt x="997609" y="1510299"/>
                      </a:cubicBezTo>
                      <a:cubicBezTo>
                        <a:pt x="1005077" y="1494107"/>
                        <a:pt x="1016280" y="1486633"/>
                        <a:pt x="1033708" y="1486633"/>
                      </a:cubicBezTo>
                      <a:cubicBezTo>
                        <a:pt x="1052380" y="1486633"/>
                        <a:pt x="1077275" y="1470441"/>
                        <a:pt x="1089723" y="1487879"/>
                      </a:cubicBezTo>
                      <a:cubicBezTo>
                        <a:pt x="1105906" y="1507808"/>
                        <a:pt x="1118354" y="1533965"/>
                        <a:pt x="1128312" y="1558876"/>
                      </a:cubicBezTo>
                      <a:cubicBezTo>
                        <a:pt x="1133291" y="1575069"/>
                        <a:pt x="1118354" y="1587525"/>
                        <a:pt x="1108395" y="1598735"/>
                      </a:cubicBezTo>
                      <a:cubicBezTo>
                        <a:pt x="1093458" y="1613682"/>
                        <a:pt x="1089723" y="1629874"/>
                        <a:pt x="1100927" y="1649804"/>
                      </a:cubicBezTo>
                      <a:cubicBezTo>
                        <a:pt x="1113375" y="1672224"/>
                        <a:pt x="1119599" y="1698381"/>
                        <a:pt x="1120843" y="1724538"/>
                      </a:cubicBezTo>
                      <a:cubicBezTo>
                        <a:pt x="1122088" y="1745713"/>
                        <a:pt x="1129557" y="1759414"/>
                        <a:pt x="1153208" y="1758169"/>
                      </a:cubicBezTo>
                      <a:cubicBezTo>
                        <a:pt x="1169390" y="1756923"/>
                        <a:pt x="1183083" y="1765642"/>
                        <a:pt x="1195531" y="1775607"/>
                      </a:cubicBezTo>
                      <a:cubicBezTo>
                        <a:pt x="1214203" y="1794290"/>
                        <a:pt x="1239099" y="1794290"/>
                        <a:pt x="1261505" y="1801764"/>
                      </a:cubicBezTo>
                      <a:cubicBezTo>
                        <a:pt x="1273953" y="1805501"/>
                        <a:pt x="1273953" y="1798027"/>
                        <a:pt x="1276443" y="1790554"/>
                      </a:cubicBezTo>
                      <a:cubicBezTo>
                        <a:pt x="1293870" y="1749450"/>
                        <a:pt x="1315031" y="1743222"/>
                        <a:pt x="1347396" y="1770625"/>
                      </a:cubicBezTo>
                      <a:cubicBezTo>
                        <a:pt x="1359844" y="1781835"/>
                        <a:pt x="1366068" y="1779344"/>
                        <a:pt x="1373537" y="1768133"/>
                      </a:cubicBezTo>
                      <a:cubicBezTo>
                        <a:pt x="1382250" y="1758169"/>
                        <a:pt x="1394698" y="1748204"/>
                        <a:pt x="1408391" y="1756923"/>
                      </a:cubicBezTo>
                      <a:cubicBezTo>
                        <a:pt x="1425818" y="1770625"/>
                        <a:pt x="1428308" y="1790554"/>
                        <a:pt x="1427063" y="1811729"/>
                      </a:cubicBezTo>
                      <a:cubicBezTo>
                        <a:pt x="1424574" y="1826675"/>
                        <a:pt x="1410881" y="1831658"/>
                        <a:pt x="1397188" y="1832903"/>
                      </a:cubicBezTo>
                      <a:cubicBezTo>
                        <a:pt x="1338683" y="1839131"/>
                        <a:pt x="1336193" y="1840377"/>
                        <a:pt x="1301339" y="1866534"/>
                      </a:cubicBezTo>
                      <a:cubicBezTo>
                        <a:pt x="1310052" y="1875253"/>
                        <a:pt x="1320011" y="1877744"/>
                        <a:pt x="1328724" y="1883972"/>
                      </a:cubicBezTo>
                      <a:cubicBezTo>
                        <a:pt x="1384740" y="1916357"/>
                        <a:pt x="1400922" y="1958707"/>
                        <a:pt x="1378516" y="2018494"/>
                      </a:cubicBezTo>
                      <a:cubicBezTo>
                        <a:pt x="1367313" y="2052125"/>
                        <a:pt x="1359844" y="2083264"/>
                        <a:pt x="1368558" y="2121877"/>
                      </a:cubicBezTo>
                      <a:cubicBezTo>
                        <a:pt x="1377271" y="2105685"/>
                        <a:pt x="1377271" y="2090738"/>
                        <a:pt x="1383495" y="2078282"/>
                      </a:cubicBezTo>
                      <a:cubicBezTo>
                        <a:pt x="1390964" y="2060844"/>
                        <a:pt x="1403412" y="2052125"/>
                        <a:pt x="1422084" y="2050879"/>
                      </a:cubicBezTo>
                      <a:cubicBezTo>
                        <a:pt x="1442001" y="2050879"/>
                        <a:pt x="1438266" y="2067072"/>
                        <a:pt x="1440756" y="2079527"/>
                      </a:cubicBezTo>
                      <a:cubicBezTo>
                        <a:pt x="1444490" y="2093229"/>
                        <a:pt x="1454449" y="2099457"/>
                        <a:pt x="1468141" y="2100702"/>
                      </a:cubicBezTo>
                      <a:cubicBezTo>
                        <a:pt x="1474365" y="2101948"/>
                        <a:pt x="1481834" y="2099457"/>
                        <a:pt x="1484324" y="2093229"/>
                      </a:cubicBezTo>
                      <a:cubicBezTo>
                        <a:pt x="1489303" y="2079527"/>
                        <a:pt x="1481834" y="2068317"/>
                        <a:pt x="1473121" y="2060844"/>
                      </a:cubicBezTo>
                      <a:cubicBezTo>
                        <a:pt x="1454449" y="2044651"/>
                        <a:pt x="1432042" y="2039669"/>
                        <a:pt x="1408391" y="2047143"/>
                      </a:cubicBezTo>
                      <a:cubicBezTo>
                        <a:pt x="1397188" y="2050879"/>
                        <a:pt x="1385985" y="2053370"/>
                        <a:pt x="1379761" y="2039669"/>
                      </a:cubicBezTo>
                      <a:cubicBezTo>
                        <a:pt x="1374782" y="2028459"/>
                        <a:pt x="1379761" y="2018494"/>
                        <a:pt x="1388474" y="2009775"/>
                      </a:cubicBezTo>
                      <a:cubicBezTo>
                        <a:pt x="1403412" y="1994828"/>
                        <a:pt x="1420839" y="1986109"/>
                        <a:pt x="1444490" y="1997319"/>
                      </a:cubicBezTo>
                      <a:cubicBezTo>
                        <a:pt x="1484324" y="2016003"/>
                        <a:pt x="1526647" y="2028459"/>
                        <a:pt x="1563991" y="2052125"/>
                      </a:cubicBezTo>
                      <a:cubicBezTo>
                        <a:pt x="1591376" y="2068317"/>
                        <a:pt x="1620007" y="2069563"/>
                        <a:pt x="1648637" y="2053370"/>
                      </a:cubicBezTo>
                      <a:cubicBezTo>
                        <a:pt x="1682246" y="2034687"/>
                        <a:pt x="1720835" y="2034687"/>
                        <a:pt x="1751955" y="2011021"/>
                      </a:cubicBezTo>
                      <a:cubicBezTo>
                        <a:pt x="1756934" y="2009775"/>
                        <a:pt x="1761913" y="2008530"/>
                        <a:pt x="1766892" y="2007284"/>
                      </a:cubicBezTo>
                      <a:cubicBezTo>
                        <a:pt x="1774361" y="2007284"/>
                        <a:pt x="1779340" y="2007284"/>
                        <a:pt x="1786809" y="2004793"/>
                      </a:cubicBezTo>
                      <a:cubicBezTo>
                        <a:pt x="1825398" y="1994828"/>
                        <a:pt x="1830377" y="1998565"/>
                        <a:pt x="1834111" y="2038423"/>
                      </a:cubicBezTo>
                      <a:cubicBezTo>
                        <a:pt x="1832867" y="2044651"/>
                        <a:pt x="1832867" y="2048388"/>
                        <a:pt x="1830377" y="2053370"/>
                      </a:cubicBezTo>
                      <a:cubicBezTo>
                        <a:pt x="1822908" y="2075791"/>
                        <a:pt x="1812950" y="2095720"/>
                        <a:pt x="1785564" y="2096966"/>
                      </a:cubicBezTo>
                      <a:cubicBezTo>
                        <a:pt x="1763158" y="2099457"/>
                        <a:pt x="1773116" y="2111913"/>
                        <a:pt x="1776851" y="2123123"/>
                      </a:cubicBezTo>
                      <a:cubicBezTo>
                        <a:pt x="1779340" y="2126859"/>
                        <a:pt x="1779340" y="2131842"/>
                        <a:pt x="1780585" y="2135579"/>
                      </a:cubicBezTo>
                      <a:cubicBezTo>
                        <a:pt x="1781830" y="2145543"/>
                        <a:pt x="1780585" y="2156753"/>
                        <a:pt x="1780585" y="2165472"/>
                      </a:cubicBezTo>
                      <a:cubicBezTo>
                        <a:pt x="1783075" y="2216541"/>
                        <a:pt x="1755689" y="2235225"/>
                        <a:pt x="1703408" y="2224014"/>
                      </a:cubicBezTo>
                      <a:cubicBezTo>
                        <a:pt x="1668554" y="2217787"/>
                        <a:pt x="1637434" y="2221523"/>
                        <a:pt x="1606314" y="2230242"/>
                      </a:cubicBezTo>
                      <a:cubicBezTo>
                        <a:pt x="1567725" y="2240207"/>
                        <a:pt x="1556522" y="2232733"/>
                        <a:pt x="1561501" y="2191629"/>
                      </a:cubicBezTo>
                      <a:cubicBezTo>
                        <a:pt x="1561501" y="2186647"/>
                        <a:pt x="1562746" y="2182910"/>
                        <a:pt x="1561501" y="2177928"/>
                      </a:cubicBezTo>
                      <a:cubicBezTo>
                        <a:pt x="1560256" y="2164227"/>
                        <a:pt x="1550298" y="2154262"/>
                        <a:pt x="1537850" y="2150525"/>
                      </a:cubicBezTo>
                      <a:cubicBezTo>
                        <a:pt x="1522912" y="2145543"/>
                        <a:pt x="1519178" y="2159244"/>
                        <a:pt x="1514199" y="2167963"/>
                      </a:cubicBezTo>
                      <a:cubicBezTo>
                        <a:pt x="1494282" y="2201594"/>
                        <a:pt x="1490548" y="2202840"/>
                        <a:pt x="1454449" y="2194121"/>
                      </a:cubicBezTo>
                      <a:cubicBezTo>
                        <a:pt x="1450714" y="2206576"/>
                        <a:pt x="1459428" y="2215295"/>
                        <a:pt x="1463162" y="2224014"/>
                      </a:cubicBezTo>
                      <a:cubicBezTo>
                        <a:pt x="1469386" y="2238961"/>
                        <a:pt x="1473121" y="2253908"/>
                        <a:pt x="1459428" y="2266364"/>
                      </a:cubicBezTo>
                      <a:cubicBezTo>
                        <a:pt x="1445735" y="2277574"/>
                        <a:pt x="1430797" y="2276329"/>
                        <a:pt x="1415860" y="2267610"/>
                      </a:cubicBezTo>
                      <a:cubicBezTo>
                        <a:pt x="1382250" y="2246435"/>
                        <a:pt x="1382250" y="2246435"/>
                        <a:pt x="1343662" y="2261382"/>
                      </a:cubicBezTo>
                      <a:cubicBezTo>
                        <a:pt x="1353620" y="2286293"/>
                        <a:pt x="1363579" y="2307468"/>
                        <a:pt x="1397188" y="2296258"/>
                      </a:cubicBezTo>
                      <a:cubicBezTo>
                        <a:pt x="1407146" y="2293767"/>
                        <a:pt x="1414615" y="2299995"/>
                        <a:pt x="1422084" y="2304977"/>
                      </a:cubicBezTo>
                      <a:cubicBezTo>
                        <a:pt x="1434532" y="2317433"/>
                        <a:pt x="1448225" y="2323661"/>
                        <a:pt x="1465652" y="2327397"/>
                      </a:cubicBezTo>
                      <a:cubicBezTo>
                        <a:pt x="1494282" y="2334871"/>
                        <a:pt x="1504240" y="2354800"/>
                        <a:pt x="1493037" y="2384694"/>
                      </a:cubicBezTo>
                      <a:cubicBezTo>
                        <a:pt x="1489303" y="2394658"/>
                        <a:pt x="1493037" y="2397150"/>
                        <a:pt x="1499261" y="2403377"/>
                      </a:cubicBezTo>
                      <a:cubicBezTo>
                        <a:pt x="1534116" y="2433271"/>
                        <a:pt x="1534116" y="2433271"/>
                        <a:pt x="1506730" y="2471884"/>
                      </a:cubicBezTo>
                      <a:cubicBezTo>
                        <a:pt x="1505485" y="2474375"/>
                        <a:pt x="1504240" y="2476867"/>
                        <a:pt x="1505485" y="2481849"/>
                      </a:cubicBezTo>
                      <a:cubicBezTo>
                        <a:pt x="1517933" y="2486831"/>
                        <a:pt x="1527892" y="2476867"/>
                        <a:pt x="1539095" y="2474375"/>
                      </a:cubicBezTo>
                      <a:cubicBezTo>
                        <a:pt x="1567725" y="2468147"/>
                        <a:pt x="1585152" y="2481849"/>
                        <a:pt x="1580173" y="2508006"/>
                      </a:cubicBezTo>
                      <a:cubicBezTo>
                        <a:pt x="1572704" y="2542882"/>
                        <a:pt x="1577683" y="2574021"/>
                        <a:pt x="1590131" y="2607652"/>
                      </a:cubicBezTo>
                      <a:cubicBezTo>
                        <a:pt x="1605069" y="2642528"/>
                        <a:pt x="1585152" y="2662457"/>
                        <a:pt x="1541584" y="2663703"/>
                      </a:cubicBezTo>
                      <a:cubicBezTo>
                        <a:pt x="1531626" y="2663703"/>
                        <a:pt x="1517933" y="2654984"/>
                        <a:pt x="1511709" y="2668685"/>
                      </a:cubicBezTo>
                      <a:cubicBezTo>
                        <a:pt x="1507975" y="2677404"/>
                        <a:pt x="1519178" y="2684878"/>
                        <a:pt x="1525402" y="2692351"/>
                      </a:cubicBezTo>
                      <a:cubicBezTo>
                        <a:pt x="1547808" y="2722245"/>
                        <a:pt x="1540340" y="2758367"/>
                        <a:pt x="1505485" y="2775805"/>
                      </a:cubicBezTo>
                      <a:cubicBezTo>
                        <a:pt x="1494282" y="2782033"/>
                        <a:pt x="1478100" y="2785769"/>
                        <a:pt x="1488058" y="2801962"/>
                      </a:cubicBezTo>
                      <a:cubicBezTo>
                        <a:pt x="1496772" y="2815663"/>
                        <a:pt x="1509220" y="2819400"/>
                        <a:pt x="1526647" y="2806944"/>
                      </a:cubicBezTo>
                      <a:cubicBezTo>
                        <a:pt x="1545319" y="2791997"/>
                        <a:pt x="1567725" y="2798225"/>
                        <a:pt x="1580173" y="2816909"/>
                      </a:cubicBezTo>
                      <a:cubicBezTo>
                        <a:pt x="1583907" y="2823137"/>
                        <a:pt x="1588887" y="2833101"/>
                        <a:pt x="1583907" y="2834347"/>
                      </a:cubicBezTo>
                      <a:cubicBezTo>
                        <a:pt x="1555277" y="2848048"/>
                        <a:pt x="1555277" y="2896626"/>
                        <a:pt x="1514199" y="2896626"/>
                      </a:cubicBezTo>
                      <a:cubicBezTo>
                        <a:pt x="1539095" y="2940221"/>
                        <a:pt x="1505485" y="2965133"/>
                        <a:pt x="1479345" y="2987553"/>
                      </a:cubicBezTo>
                      <a:cubicBezTo>
                        <a:pt x="1456938" y="3008728"/>
                        <a:pt x="1446980" y="3024920"/>
                        <a:pt x="1454449" y="3057305"/>
                      </a:cubicBezTo>
                      <a:cubicBezTo>
                        <a:pt x="1461917" y="3084708"/>
                        <a:pt x="1446980" y="3113356"/>
                        <a:pt x="1437021" y="3139513"/>
                      </a:cubicBezTo>
                      <a:cubicBezTo>
                        <a:pt x="1430797" y="3160688"/>
                        <a:pt x="1383495" y="3166916"/>
                        <a:pt x="1357355" y="3151969"/>
                      </a:cubicBezTo>
                      <a:cubicBezTo>
                        <a:pt x="1346151" y="3144496"/>
                        <a:pt x="1338683" y="3140759"/>
                        <a:pt x="1324990" y="3144496"/>
                      </a:cubicBezTo>
                      <a:cubicBezTo>
                        <a:pt x="1290136" y="3156951"/>
                        <a:pt x="1256526" y="3132040"/>
                        <a:pt x="1260260" y="3095918"/>
                      </a:cubicBezTo>
                      <a:cubicBezTo>
                        <a:pt x="1262750" y="3071007"/>
                        <a:pt x="1257771" y="3074743"/>
                        <a:pt x="1237854" y="3079726"/>
                      </a:cubicBezTo>
                      <a:cubicBezTo>
                        <a:pt x="1169390" y="3093427"/>
                        <a:pt x="1168146" y="3158197"/>
                        <a:pt x="1142005" y="3204283"/>
                      </a:cubicBezTo>
                      <a:cubicBezTo>
                        <a:pt x="1124578" y="3232931"/>
                        <a:pt x="1123333" y="3269053"/>
                        <a:pt x="1108395" y="3298947"/>
                      </a:cubicBezTo>
                      <a:cubicBezTo>
                        <a:pt x="1079765" y="3322613"/>
                        <a:pt x="1051135" y="3345033"/>
                        <a:pt x="1044911" y="3383646"/>
                      </a:cubicBezTo>
                      <a:cubicBezTo>
                        <a:pt x="1042421" y="3393611"/>
                        <a:pt x="1039932" y="3403575"/>
                        <a:pt x="1034952" y="3412295"/>
                      </a:cubicBezTo>
                      <a:cubicBezTo>
                        <a:pt x="1023749" y="3438452"/>
                        <a:pt x="1015036" y="3464609"/>
                        <a:pt x="1039932" y="3488275"/>
                      </a:cubicBezTo>
                      <a:cubicBezTo>
                        <a:pt x="993874" y="3496994"/>
                        <a:pt x="942838" y="3515677"/>
                        <a:pt x="899269" y="3510695"/>
                      </a:cubicBezTo>
                      <a:cubicBezTo>
                        <a:pt x="846988" y="3505713"/>
                        <a:pt x="818358" y="3484538"/>
                        <a:pt x="810889" y="3423505"/>
                      </a:cubicBezTo>
                      <a:cubicBezTo>
                        <a:pt x="799686" y="3342542"/>
                        <a:pt x="820847" y="3272790"/>
                        <a:pt x="846988" y="3200547"/>
                      </a:cubicBezTo>
                      <a:cubicBezTo>
                        <a:pt x="868149" y="3143250"/>
                        <a:pt x="893045" y="3083462"/>
                        <a:pt x="879353" y="3017447"/>
                      </a:cubicBezTo>
                      <a:cubicBezTo>
                        <a:pt x="871884" y="2983816"/>
                        <a:pt x="858191" y="2952677"/>
                        <a:pt x="844498" y="2922783"/>
                      </a:cubicBezTo>
                      <a:cubicBezTo>
                        <a:pt x="829561" y="2890398"/>
                        <a:pt x="793462" y="2887907"/>
                        <a:pt x="762342" y="2882925"/>
                      </a:cubicBezTo>
                      <a:cubicBezTo>
                        <a:pt x="746159" y="2880433"/>
                        <a:pt x="731222" y="2880433"/>
                        <a:pt x="717529" y="2871714"/>
                      </a:cubicBezTo>
                      <a:cubicBezTo>
                        <a:pt x="711305" y="2864241"/>
                        <a:pt x="715040" y="2859259"/>
                        <a:pt x="718774" y="2853031"/>
                      </a:cubicBezTo>
                      <a:cubicBezTo>
                        <a:pt x="747404" y="2833101"/>
                        <a:pt x="781014" y="2836838"/>
                        <a:pt x="813378" y="2833101"/>
                      </a:cubicBezTo>
                      <a:cubicBezTo>
                        <a:pt x="820847" y="2831856"/>
                        <a:pt x="829561" y="2833101"/>
                        <a:pt x="837030" y="2833101"/>
                      </a:cubicBezTo>
                      <a:cubicBezTo>
                        <a:pt x="846988" y="2831856"/>
                        <a:pt x="856946" y="2830610"/>
                        <a:pt x="861925" y="2820646"/>
                      </a:cubicBezTo>
                      <a:cubicBezTo>
                        <a:pt x="868149" y="2809435"/>
                        <a:pt x="858191" y="2803208"/>
                        <a:pt x="853212" y="2794489"/>
                      </a:cubicBezTo>
                      <a:cubicBezTo>
                        <a:pt x="833295" y="2767086"/>
                        <a:pt x="804665" y="2743420"/>
                        <a:pt x="802175" y="2706053"/>
                      </a:cubicBezTo>
                      <a:cubicBezTo>
                        <a:pt x="797196" y="2671177"/>
                        <a:pt x="807154" y="2638791"/>
                        <a:pt x="823337" y="2613880"/>
                      </a:cubicBezTo>
                      <a:cubicBezTo>
                        <a:pt x="840764" y="2587723"/>
                        <a:pt x="875618" y="2582741"/>
                        <a:pt x="909228" y="2586477"/>
                      </a:cubicBezTo>
                      <a:cubicBezTo>
                        <a:pt x="905494" y="2570285"/>
                        <a:pt x="894290" y="2567794"/>
                        <a:pt x="880597" y="2565302"/>
                      </a:cubicBezTo>
                      <a:cubicBezTo>
                        <a:pt x="855702" y="2562811"/>
                        <a:pt x="837030" y="2552847"/>
                        <a:pt x="830806" y="2525444"/>
                      </a:cubicBezTo>
                      <a:cubicBezTo>
                        <a:pt x="828316" y="2511743"/>
                        <a:pt x="817113" y="2504269"/>
                        <a:pt x="809644" y="2491813"/>
                      </a:cubicBezTo>
                      <a:cubicBezTo>
                        <a:pt x="794707" y="2464411"/>
                        <a:pt x="799686" y="2446973"/>
                        <a:pt x="824582" y="2432026"/>
                      </a:cubicBezTo>
                      <a:cubicBezTo>
                        <a:pt x="829561" y="2428289"/>
                        <a:pt x="834540" y="2427043"/>
                        <a:pt x="839519" y="2423307"/>
                      </a:cubicBezTo>
                      <a:cubicBezTo>
                        <a:pt x="861925" y="2409605"/>
                        <a:pt x="861925" y="2404623"/>
                        <a:pt x="840764" y="2389676"/>
                      </a:cubicBezTo>
                      <a:cubicBezTo>
                        <a:pt x="788483" y="2353554"/>
                        <a:pt x="795951" y="2231488"/>
                        <a:pt x="850722" y="2199103"/>
                      </a:cubicBezTo>
                      <a:cubicBezTo>
                        <a:pt x="865660" y="2190384"/>
                        <a:pt x="880597" y="2190384"/>
                        <a:pt x="896780" y="2194121"/>
                      </a:cubicBezTo>
                      <a:cubicBezTo>
                        <a:pt x="915452" y="2197857"/>
                        <a:pt x="924166" y="2185402"/>
                        <a:pt x="927900" y="2170455"/>
                      </a:cubicBezTo>
                      <a:cubicBezTo>
                        <a:pt x="932879" y="2154262"/>
                        <a:pt x="931634" y="2136824"/>
                        <a:pt x="921676" y="2123123"/>
                      </a:cubicBezTo>
                      <a:cubicBezTo>
                        <a:pt x="916697" y="2115649"/>
                        <a:pt x="909228" y="2125614"/>
                        <a:pt x="901759" y="2129351"/>
                      </a:cubicBezTo>
                      <a:cubicBezTo>
                        <a:pt x="879353" y="2140561"/>
                        <a:pt x="869394" y="2136824"/>
                        <a:pt x="866905" y="2111913"/>
                      </a:cubicBezTo>
                      <a:cubicBezTo>
                        <a:pt x="864415" y="2096966"/>
                        <a:pt x="866905" y="2083264"/>
                        <a:pt x="865660" y="2068317"/>
                      </a:cubicBezTo>
                      <a:cubicBezTo>
                        <a:pt x="865660" y="2055862"/>
                        <a:pt x="868149" y="2043406"/>
                        <a:pt x="860681" y="2033441"/>
                      </a:cubicBezTo>
                      <a:cubicBezTo>
                        <a:pt x="843254" y="2006039"/>
                        <a:pt x="849478" y="1978636"/>
                        <a:pt x="851967" y="1949988"/>
                      </a:cubicBezTo>
                      <a:cubicBezTo>
                        <a:pt x="854457" y="1923830"/>
                        <a:pt x="865660" y="1905147"/>
                        <a:pt x="886821" y="1893937"/>
                      </a:cubicBezTo>
                      <a:cubicBezTo>
                        <a:pt x="911718" y="1877744"/>
                        <a:pt x="936614" y="1860306"/>
                        <a:pt x="967733" y="1861552"/>
                      </a:cubicBezTo>
                      <a:cubicBezTo>
                        <a:pt x="978937" y="1861552"/>
                        <a:pt x="993874" y="1860306"/>
                        <a:pt x="991385" y="1845359"/>
                      </a:cubicBezTo>
                      <a:cubicBezTo>
                        <a:pt x="990140" y="1831658"/>
                        <a:pt x="975202" y="1835395"/>
                        <a:pt x="966489" y="1835395"/>
                      </a:cubicBezTo>
                      <a:cubicBezTo>
                        <a:pt x="960265" y="1835395"/>
                        <a:pt x="954041" y="1836640"/>
                        <a:pt x="946572" y="1839131"/>
                      </a:cubicBezTo>
                      <a:cubicBezTo>
                        <a:pt x="890556" y="1854078"/>
                        <a:pt x="844498" y="1837886"/>
                        <a:pt x="809644" y="1788063"/>
                      </a:cubicBezTo>
                      <a:cubicBezTo>
                        <a:pt x="802175" y="1775607"/>
                        <a:pt x="790972" y="1764397"/>
                        <a:pt x="778524" y="1755678"/>
                      </a:cubicBezTo>
                      <a:cubicBezTo>
                        <a:pt x="774790" y="1751941"/>
                        <a:pt x="769811" y="1748204"/>
                        <a:pt x="764831" y="1746959"/>
                      </a:cubicBezTo>
                      <a:cubicBezTo>
                        <a:pt x="758607" y="1744467"/>
                        <a:pt x="672717" y="1776852"/>
                        <a:pt x="667737" y="1783080"/>
                      </a:cubicBezTo>
                      <a:cubicBezTo>
                        <a:pt x="664003" y="1788063"/>
                        <a:pt x="664003" y="1793045"/>
                        <a:pt x="667737" y="1798027"/>
                      </a:cubicBezTo>
                      <a:cubicBezTo>
                        <a:pt x="672717" y="1803009"/>
                        <a:pt x="678941" y="1805501"/>
                        <a:pt x="686409" y="1803009"/>
                      </a:cubicBezTo>
                      <a:cubicBezTo>
                        <a:pt x="693878" y="1800518"/>
                        <a:pt x="697612" y="1794290"/>
                        <a:pt x="705081" y="1790554"/>
                      </a:cubicBezTo>
                      <a:cubicBezTo>
                        <a:pt x="737446" y="1774361"/>
                        <a:pt x="769811" y="1793045"/>
                        <a:pt x="768566" y="1829167"/>
                      </a:cubicBezTo>
                      <a:cubicBezTo>
                        <a:pt x="768566" y="1840377"/>
                        <a:pt x="768566" y="1852833"/>
                        <a:pt x="768566" y="1865288"/>
                      </a:cubicBezTo>
                      <a:cubicBezTo>
                        <a:pt x="771055" y="1893937"/>
                        <a:pt x="751139" y="1923830"/>
                        <a:pt x="722508" y="1932549"/>
                      </a:cubicBezTo>
                      <a:cubicBezTo>
                        <a:pt x="707571" y="1938777"/>
                        <a:pt x="697612" y="1931304"/>
                        <a:pt x="687654" y="1920094"/>
                      </a:cubicBezTo>
                      <a:cubicBezTo>
                        <a:pt x="673961" y="1903901"/>
                        <a:pt x="660269" y="1886463"/>
                        <a:pt x="635373" y="1883972"/>
                      </a:cubicBezTo>
                      <a:cubicBezTo>
                        <a:pt x="624169" y="1882726"/>
                        <a:pt x="621680" y="1872762"/>
                        <a:pt x="617946" y="1862797"/>
                      </a:cubicBezTo>
                      <a:cubicBezTo>
                        <a:pt x="601763" y="1831658"/>
                        <a:pt x="578112" y="1824184"/>
                        <a:pt x="546992" y="1841622"/>
                      </a:cubicBezTo>
                      <a:cubicBezTo>
                        <a:pt x="542013" y="1845359"/>
                        <a:pt x="535789" y="1847850"/>
                        <a:pt x="529565" y="1850341"/>
                      </a:cubicBezTo>
                      <a:cubicBezTo>
                        <a:pt x="489732" y="1866534"/>
                        <a:pt x="463591" y="1851587"/>
                        <a:pt x="468570" y="1807992"/>
                      </a:cubicBezTo>
                      <a:cubicBezTo>
                        <a:pt x="472304" y="1770625"/>
                        <a:pt x="457367" y="1741976"/>
                        <a:pt x="433716" y="1715819"/>
                      </a:cubicBezTo>
                      <a:cubicBezTo>
                        <a:pt x="416289" y="1697135"/>
                        <a:pt x="411309" y="1675961"/>
                        <a:pt x="425002" y="1652295"/>
                      </a:cubicBezTo>
                      <a:cubicBezTo>
                        <a:pt x="437450" y="1629874"/>
                        <a:pt x="434961" y="1608700"/>
                        <a:pt x="418778" y="1588770"/>
                      </a:cubicBezTo>
                      <a:cubicBezTo>
                        <a:pt x="403841" y="1572578"/>
                        <a:pt x="407575" y="1557631"/>
                        <a:pt x="421268" y="1542684"/>
                      </a:cubicBezTo>
                      <a:cubicBezTo>
                        <a:pt x="432471" y="1531474"/>
                        <a:pt x="443674" y="1521509"/>
                        <a:pt x="451143" y="1507808"/>
                      </a:cubicBezTo>
                      <a:cubicBezTo>
                        <a:pt x="456122" y="1497843"/>
                        <a:pt x="461101" y="1487879"/>
                        <a:pt x="452388" y="1479160"/>
                      </a:cubicBezTo>
                      <a:cubicBezTo>
                        <a:pt x="446164" y="1470441"/>
                        <a:pt x="437450" y="1476668"/>
                        <a:pt x="428737" y="1477914"/>
                      </a:cubicBezTo>
                      <a:cubicBezTo>
                        <a:pt x="416289" y="1481651"/>
                        <a:pt x="403841" y="1487879"/>
                        <a:pt x="390148" y="1480405"/>
                      </a:cubicBezTo>
                      <a:cubicBezTo>
                        <a:pt x="423757" y="1438056"/>
                        <a:pt x="457367" y="1396951"/>
                        <a:pt x="490976" y="1354602"/>
                      </a:cubicBezTo>
                      <a:cubicBezTo>
                        <a:pt x="504669" y="1355847"/>
                        <a:pt x="509648" y="1385741"/>
                        <a:pt x="522096" y="1373285"/>
                      </a:cubicBezTo>
                      <a:cubicBezTo>
                        <a:pt x="538279" y="1358338"/>
                        <a:pt x="529565" y="1334672"/>
                        <a:pt x="518362" y="1315989"/>
                      </a:cubicBezTo>
                      <a:cubicBezTo>
                        <a:pt x="527075" y="1298551"/>
                        <a:pt x="542013" y="1287341"/>
                        <a:pt x="555706" y="1274885"/>
                      </a:cubicBezTo>
                      <a:close/>
                      <a:moveTo>
                        <a:pt x="3133619" y="0"/>
                      </a:moveTo>
                      <a:cubicBezTo>
                        <a:pt x="3274393" y="2493"/>
                        <a:pt x="3412675" y="16205"/>
                        <a:pt x="3549711" y="42382"/>
                      </a:cubicBezTo>
                      <a:cubicBezTo>
                        <a:pt x="3717892" y="73545"/>
                        <a:pt x="3884828" y="110941"/>
                        <a:pt x="4053009" y="145844"/>
                      </a:cubicBezTo>
                      <a:cubicBezTo>
                        <a:pt x="4070450" y="149583"/>
                        <a:pt x="4089137" y="154569"/>
                        <a:pt x="4106578" y="162048"/>
                      </a:cubicBezTo>
                      <a:cubicBezTo>
                        <a:pt x="4227419" y="211910"/>
                        <a:pt x="4354489" y="249305"/>
                        <a:pt x="4475330" y="300413"/>
                      </a:cubicBezTo>
                      <a:cubicBezTo>
                        <a:pt x="4593680" y="350274"/>
                        <a:pt x="4709538" y="408861"/>
                        <a:pt x="4820413" y="473680"/>
                      </a:cubicBezTo>
                      <a:cubicBezTo>
                        <a:pt x="4854049" y="493625"/>
                        <a:pt x="4882702" y="522295"/>
                        <a:pt x="4911355" y="549719"/>
                      </a:cubicBezTo>
                      <a:cubicBezTo>
                        <a:pt x="4895160" y="564677"/>
                        <a:pt x="4872736" y="570910"/>
                        <a:pt x="4855295" y="584621"/>
                      </a:cubicBezTo>
                      <a:cubicBezTo>
                        <a:pt x="4827888" y="603319"/>
                        <a:pt x="4815430" y="627003"/>
                        <a:pt x="4819167" y="661906"/>
                      </a:cubicBezTo>
                      <a:cubicBezTo>
                        <a:pt x="4824150" y="710521"/>
                        <a:pt x="4827888" y="757889"/>
                        <a:pt x="4827888" y="806503"/>
                      </a:cubicBezTo>
                      <a:cubicBezTo>
                        <a:pt x="4827888" y="845146"/>
                        <a:pt x="4820413" y="852625"/>
                        <a:pt x="4783039" y="856365"/>
                      </a:cubicBezTo>
                      <a:cubicBezTo>
                        <a:pt x="4780548" y="856365"/>
                        <a:pt x="4779302" y="857611"/>
                        <a:pt x="4776810" y="857611"/>
                      </a:cubicBezTo>
                      <a:cubicBezTo>
                        <a:pt x="4765598" y="860104"/>
                        <a:pt x="4750649" y="860104"/>
                        <a:pt x="4741928" y="866337"/>
                      </a:cubicBezTo>
                      <a:cubicBezTo>
                        <a:pt x="4728225" y="876309"/>
                        <a:pt x="4745666" y="887528"/>
                        <a:pt x="4746912" y="897500"/>
                      </a:cubicBezTo>
                      <a:cubicBezTo>
                        <a:pt x="4748157" y="928663"/>
                        <a:pt x="4746912" y="957333"/>
                        <a:pt x="4729471" y="983510"/>
                      </a:cubicBezTo>
                      <a:cubicBezTo>
                        <a:pt x="4715767" y="1003455"/>
                        <a:pt x="4712030" y="1024646"/>
                        <a:pt x="4725733" y="1044590"/>
                      </a:cubicBezTo>
                      <a:cubicBezTo>
                        <a:pt x="4738191" y="1068274"/>
                        <a:pt x="4720750" y="1090712"/>
                        <a:pt x="4730716" y="1115642"/>
                      </a:cubicBezTo>
                      <a:cubicBezTo>
                        <a:pt x="4739437" y="1136833"/>
                        <a:pt x="4739437" y="1164257"/>
                        <a:pt x="4741928" y="1187941"/>
                      </a:cubicBezTo>
                      <a:cubicBezTo>
                        <a:pt x="4714521" y="1197913"/>
                        <a:pt x="4707046" y="1219104"/>
                        <a:pt x="4700817" y="1246528"/>
                      </a:cubicBezTo>
                      <a:cubicBezTo>
                        <a:pt x="4694589" y="1277691"/>
                        <a:pt x="4673410" y="1306361"/>
                        <a:pt x="4682131" y="1341264"/>
                      </a:cubicBezTo>
                      <a:cubicBezTo>
                        <a:pt x="4694589" y="1345004"/>
                        <a:pt x="4698326" y="1335031"/>
                        <a:pt x="4700817" y="1327552"/>
                      </a:cubicBezTo>
                      <a:cubicBezTo>
                        <a:pt x="4720750" y="1290156"/>
                        <a:pt x="4736945" y="1252761"/>
                        <a:pt x="4735700" y="1209132"/>
                      </a:cubicBezTo>
                      <a:cubicBezTo>
                        <a:pt x="4734454" y="1202899"/>
                        <a:pt x="4734454" y="1195420"/>
                        <a:pt x="4739437" y="1190434"/>
                      </a:cubicBezTo>
                      <a:cubicBezTo>
                        <a:pt x="4741928" y="1187941"/>
                        <a:pt x="4744420" y="1187941"/>
                        <a:pt x="4748157" y="1189188"/>
                      </a:cubicBezTo>
                      <a:cubicBezTo>
                        <a:pt x="4773073" y="1226584"/>
                        <a:pt x="4775565" y="1260240"/>
                        <a:pt x="4749403" y="1300129"/>
                      </a:cubicBezTo>
                      <a:cubicBezTo>
                        <a:pt x="4721996" y="1338771"/>
                        <a:pt x="4702063" y="1383646"/>
                        <a:pt x="4665935" y="1417302"/>
                      </a:cubicBezTo>
                      <a:cubicBezTo>
                        <a:pt x="4657215" y="1427275"/>
                        <a:pt x="4649740" y="1438493"/>
                        <a:pt x="4633545" y="1436000"/>
                      </a:cubicBezTo>
                      <a:cubicBezTo>
                        <a:pt x="4618596" y="1394865"/>
                        <a:pt x="4631053" y="1351236"/>
                        <a:pt x="4626070" y="1308854"/>
                      </a:cubicBezTo>
                      <a:cubicBezTo>
                        <a:pt x="4619841" y="1244035"/>
                        <a:pt x="4617350" y="1176722"/>
                        <a:pt x="4637282" y="1113149"/>
                      </a:cubicBezTo>
                      <a:cubicBezTo>
                        <a:pt x="4639774" y="1103177"/>
                        <a:pt x="4638528" y="1093205"/>
                        <a:pt x="4636037" y="1083233"/>
                      </a:cubicBezTo>
                      <a:cubicBezTo>
                        <a:pt x="4631053" y="1070767"/>
                        <a:pt x="4619841" y="1064535"/>
                        <a:pt x="4607384" y="1063288"/>
                      </a:cubicBezTo>
                      <a:cubicBezTo>
                        <a:pt x="4593680" y="1062042"/>
                        <a:pt x="4587451" y="1070767"/>
                        <a:pt x="4583714" y="1081986"/>
                      </a:cubicBezTo>
                      <a:cubicBezTo>
                        <a:pt x="4577485" y="1100684"/>
                        <a:pt x="4573747" y="1120629"/>
                        <a:pt x="4565027" y="1139327"/>
                      </a:cubicBezTo>
                      <a:cubicBezTo>
                        <a:pt x="4560044" y="1149299"/>
                        <a:pt x="4565027" y="1156778"/>
                        <a:pt x="4577485" y="1150545"/>
                      </a:cubicBezTo>
                      <a:cubicBezTo>
                        <a:pt x="4592434" y="1144313"/>
                        <a:pt x="4604892" y="1136833"/>
                        <a:pt x="4614858" y="1154285"/>
                      </a:cubicBezTo>
                      <a:cubicBezTo>
                        <a:pt x="4623579" y="1167997"/>
                        <a:pt x="4616104" y="1180462"/>
                        <a:pt x="4606138" y="1189188"/>
                      </a:cubicBezTo>
                      <a:cubicBezTo>
                        <a:pt x="4593680" y="1201653"/>
                        <a:pt x="4577485" y="1217858"/>
                        <a:pt x="4561289" y="1202899"/>
                      </a:cubicBezTo>
                      <a:cubicBezTo>
                        <a:pt x="4536374" y="1181708"/>
                        <a:pt x="4522670" y="1189188"/>
                        <a:pt x="4508966" y="1214118"/>
                      </a:cubicBezTo>
                      <a:cubicBezTo>
                        <a:pt x="4503983" y="1221597"/>
                        <a:pt x="4497754" y="1227830"/>
                        <a:pt x="4487788" y="1225337"/>
                      </a:cubicBezTo>
                      <a:cubicBezTo>
                        <a:pt x="4476576" y="1222844"/>
                        <a:pt x="4471593" y="1212872"/>
                        <a:pt x="4471593" y="1202899"/>
                      </a:cubicBezTo>
                      <a:cubicBezTo>
                        <a:pt x="4471593" y="1174229"/>
                        <a:pt x="4464118" y="1146806"/>
                        <a:pt x="4456643" y="1119382"/>
                      </a:cubicBezTo>
                      <a:cubicBezTo>
                        <a:pt x="4452906" y="1106917"/>
                        <a:pt x="4455398" y="1094452"/>
                        <a:pt x="4466610" y="1086972"/>
                      </a:cubicBezTo>
                      <a:cubicBezTo>
                        <a:pt x="4476576" y="1079493"/>
                        <a:pt x="4480313" y="1070767"/>
                        <a:pt x="4470347" y="1062042"/>
                      </a:cubicBezTo>
                      <a:cubicBezTo>
                        <a:pt x="4459135" y="1052070"/>
                        <a:pt x="4450415" y="1057056"/>
                        <a:pt x="4442940" y="1068274"/>
                      </a:cubicBezTo>
                      <a:cubicBezTo>
                        <a:pt x="4432973" y="1084479"/>
                        <a:pt x="4419270" y="1093205"/>
                        <a:pt x="4399337" y="1093205"/>
                      </a:cubicBezTo>
                      <a:cubicBezTo>
                        <a:pt x="4379405" y="1091958"/>
                        <a:pt x="4363209" y="1086972"/>
                        <a:pt x="4355735" y="1065781"/>
                      </a:cubicBezTo>
                      <a:cubicBezTo>
                        <a:pt x="4349506" y="1050823"/>
                        <a:pt x="4335802" y="1039604"/>
                        <a:pt x="4330819" y="1019660"/>
                      </a:cubicBezTo>
                      <a:cubicBezTo>
                        <a:pt x="4323344" y="1049577"/>
                        <a:pt x="4303412" y="1060795"/>
                        <a:pt x="4285971" y="1074507"/>
                      </a:cubicBezTo>
                      <a:cubicBezTo>
                        <a:pt x="4277250" y="1080740"/>
                        <a:pt x="4268530" y="1083233"/>
                        <a:pt x="4261055" y="1089465"/>
                      </a:cubicBezTo>
                      <a:cubicBezTo>
                        <a:pt x="4233648" y="1114396"/>
                        <a:pt x="4218698" y="1110656"/>
                        <a:pt x="4203749" y="1078247"/>
                      </a:cubicBezTo>
                      <a:cubicBezTo>
                        <a:pt x="4200012" y="1069521"/>
                        <a:pt x="4196274" y="1060795"/>
                        <a:pt x="4193783" y="1050823"/>
                      </a:cubicBezTo>
                      <a:cubicBezTo>
                        <a:pt x="4188799" y="1032125"/>
                        <a:pt x="4190045" y="1013427"/>
                        <a:pt x="4209978" y="1007195"/>
                      </a:cubicBezTo>
                      <a:cubicBezTo>
                        <a:pt x="4229910" y="999715"/>
                        <a:pt x="4251089" y="993483"/>
                        <a:pt x="4262301" y="1023399"/>
                      </a:cubicBezTo>
                      <a:cubicBezTo>
                        <a:pt x="4263547" y="1025892"/>
                        <a:pt x="4268530" y="1017167"/>
                        <a:pt x="4272267" y="1014674"/>
                      </a:cubicBezTo>
                      <a:cubicBezTo>
                        <a:pt x="4278496" y="1010934"/>
                        <a:pt x="4288462" y="1008441"/>
                        <a:pt x="4283479" y="997222"/>
                      </a:cubicBezTo>
                      <a:cubicBezTo>
                        <a:pt x="4279742" y="989743"/>
                        <a:pt x="4271021" y="989743"/>
                        <a:pt x="4263547" y="988497"/>
                      </a:cubicBezTo>
                      <a:cubicBezTo>
                        <a:pt x="4227419" y="987250"/>
                        <a:pt x="4221190" y="979771"/>
                        <a:pt x="4216207" y="944868"/>
                      </a:cubicBezTo>
                      <a:cubicBezTo>
                        <a:pt x="4214961" y="932403"/>
                        <a:pt x="4219944" y="914951"/>
                        <a:pt x="4200012" y="914951"/>
                      </a:cubicBezTo>
                      <a:cubicBezTo>
                        <a:pt x="4182571" y="914951"/>
                        <a:pt x="4173850" y="928663"/>
                        <a:pt x="4173850" y="946115"/>
                      </a:cubicBezTo>
                      <a:cubicBezTo>
                        <a:pt x="4172604" y="961073"/>
                        <a:pt x="4173850" y="976031"/>
                        <a:pt x="4167621" y="989743"/>
                      </a:cubicBezTo>
                      <a:cubicBezTo>
                        <a:pt x="4160146" y="1005948"/>
                        <a:pt x="4148934" y="1015920"/>
                        <a:pt x="4130247" y="1017167"/>
                      </a:cubicBezTo>
                      <a:cubicBezTo>
                        <a:pt x="4111561" y="1019660"/>
                        <a:pt x="4101594" y="1008441"/>
                        <a:pt x="4095365" y="993483"/>
                      </a:cubicBezTo>
                      <a:cubicBezTo>
                        <a:pt x="4085399" y="971045"/>
                        <a:pt x="4070450" y="952347"/>
                        <a:pt x="4053009" y="934896"/>
                      </a:cubicBezTo>
                      <a:cubicBezTo>
                        <a:pt x="4043042" y="923677"/>
                        <a:pt x="4025601" y="914951"/>
                        <a:pt x="4034322" y="896254"/>
                      </a:cubicBezTo>
                      <a:cubicBezTo>
                        <a:pt x="4043042" y="877556"/>
                        <a:pt x="4061729" y="876309"/>
                        <a:pt x="4079170" y="878802"/>
                      </a:cubicBezTo>
                      <a:cubicBezTo>
                        <a:pt x="4101594" y="881295"/>
                        <a:pt x="4120281" y="878802"/>
                        <a:pt x="4136476" y="862597"/>
                      </a:cubicBezTo>
                      <a:cubicBezTo>
                        <a:pt x="4155163" y="843899"/>
                        <a:pt x="4155163" y="832681"/>
                        <a:pt x="4135231" y="818969"/>
                      </a:cubicBezTo>
                      <a:cubicBezTo>
                        <a:pt x="4055500" y="766615"/>
                        <a:pt x="3970787" y="735451"/>
                        <a:pt x="3873616" y="754149"/>
                      </a:cubicBezTo>
                      <a:cubicBezTo>
                        <a:pt x="3820047" y="765368"/>
                        <a:pt x="3773953" y="750410"/>
                        <a:pt x="3729104" y="722986"/>
                      </a:cubicBezTo>
                      <a:cubicBezTo>
                        <a:pt x="3696714" y="703042"/>
                        <a:pt x="3656849" y="706781"/>
                        <a:pt x="3621967" y="698056"/>
                      </a:cubicBezTo>
                      <a:cubicBezTo>
                        <a:pt x="3616984" y="695562"/>
                        <a:pt x="3613246" y="698056"/>
                        <a:pt x="3609509" y="695562"/>
                      </a:cubicBezTo>
                      <a:cubicBezTo>
                        <a:pt x="3558432" y="678111"/>
                        <a:pt x="3512338" y="686837"/>
                        <a:pt x="3464998" y="708028"/>
                      </a:cubicBezTo>
                      <a:cubicBezTo>
                        <a:pt x="3451294" y="710521"/>
                        <a:pt x="3437591" y="713014"/>
                        <a:pt x="3425133" y="719247"/>
                      </a:cubicBezTo>
                      <a:cubicBezTo>
                        <a:pt x="3391496" y="735451"/>
                        <a:pt x="3360352" y="715507"/>
                        <a:pt x="3329207" y="709274"/>
                      </a:cubicBezTo>
                      <a:cubicBezTo>
                        <a:pt x="3317995" y="708028"/>
                        <a:pt x="3322978" y="693069"/>
                        <a:pt x="3327961" y="684344"/>
                      </a:cubicBezTo>
                      <a:cubicBezTo>
                        <a:pt x="3332944" y="675618"/>
                        <a:pt x="3345402" y="678111"/>
                        <a:pt x="3352877" y="670632"/>
                      </a:cubicBezTo>
                      <a:cubicBezTo>
                        <a:pt x="3346648" y="658167"/>
                        <a:pt x="3336682" y="651934"/>
                        <a:pt x="3325470" y="655674"/>
                      </a:cubicBezTo>
                      <a:cubicBezTo>
                        <a:pt x="3304291" y="661906"/>
                        <a:pt x="3279376" y="664399"/>
                        <a:pt x="3259443" y="674372"/>
                      </a:cubicBezTo>
                      <a:cubicBezTo>
                        <a:pt x="3222070" y="694316"/>
                        <a:pt x="3185942" y="706781"/>
                        <a:pt x="3144831" y="701795"/>
                      </a:cubicBezTo>
                      <a:cubicBezTo>
                        <a:pt x="3141093" y="703042"/>
                        <a:pt x="3139848" y="704288"/>
                        <a:pt x="3139848" y="706781"/>
                      </a:cubicBezTo>
                      <a:cubicBezTo>
                        <a:pt x="3141093" y="719247"/>
                        <a:pt x="3153551" y="732958"/>
                        <a:pt x="3136110" y="742931"/>
                      </a:cubicBezTo>
                      <a:cubicBezTo>
                        <a:pt x="3123652" y="750410"/>
                        <a:pt x="3111195" y="742931"/>
                        <a:pt x="3099982" y="735451"/>
                      </a:cubicBezTo>
                      <a:cubicBezTo>
                        <a:pt x="3070084" y="713014"/>
                        <a:pt x="3042676" y="711767"/>
                        <a:pt x="3007794" y="730465"/>
                      </a:cubicBezTo>
                      <a:cubicBezTo>
                        <a:pt x="2975404" y="747917"/>
                        <a:pt x="2949242" y="736698"/>
                        <a:pt x="2930556" y="704288"/>
                      </a:cubicBezTo>
                      <a:cubicBezTo>
                        <a:pt x="2925572" y="695562"/>
                        <a:pt x="2918098" y="686837"/>
                        <a:pt x="2901903" y="684344"/>
                      </a:cubicBezTo>
                      <a:cubicBezTo>
                        <a:pt x="2906886" y="709274"/>
                        <a:pt x="2896919" y="729219"/>
                        <a:pt x="2878233" y="744177"/>
                      </a:cubicBezTo>
                      <a:cubicBezTo>
                        <a:pt x="2859546" y="762875"/>
                        <a:pt x="2842105" y="777833"/>
                        <a:pt x="2817189" y="754149"/>
                      </a:cubicBezTo>
                      <a:cubicBezTo>
                        <a:pt x="2812206" y="749163"/>
                        <a:pt x="2802240" y="749163"/>
                        <a:pt x="2794765" y="750410"/>
                      </a:cubicBezTo>
                      <a:cubicBezTo>
                        <a:pt x="2774832" y="754149"/>
                        <a:pt x="2759883" y="749163"/>
                        <a:pt x="2747425" y="730465"/>
                      </a:cubicBezTo>
                      <a:cubicBezTo>
                        <a:pt x="2736213" y="716753"/>
                        <a:pt x="2722509" y="716753"/>
                        <a:pt x="2705068" y="724233"/>
                      </a:cubicBezTo>
                      <a:cubicBezTo>
                        <a:pt x="2662712" y="746670"/>
                        <a:pt x="2661466" y="745424"/>
                        <a:pt x="2666449" y="795285"/>
                      </a:cubicBezTo>
                      <a:cubicBezTo>
                        <a:pt x="2667695" y="808997"/>
                        <a:pt x="2666449" y="820215"/>
                        <a:pt x="2656483" y="828941"/>
                      </a:cubicBezTo>
                      <a:cubicBezTo>
                        <a:pt x="2640287" y="842653"/>
                        <a:pt x="2622846" y="857611"/>
                        <a:pt x="2606651" y="872569"/>
                      </a:cubicBezTo>
                      <a:cubicBezTo>
                        <a:pt x="2601668" y="876309"/>
                        <a:pt x="2594193" y="880049"/>
                        <a:pt x="2587964" y="878802"/>
                      </a:cubicBezTo>
                      <a:cubicBezTo>
                        <a:pt x="2558066" y="866337"/>
                        <a:pt x="2530658" y="878802"/>
                        <a:pt x="2504497" y="891267"/>
                      </a:cubicBezTo>
                      <a:cubicBezTo>
                        <a:pt x="2489547" y="897500"/>
                        <a:pt x="2474598" y="895007"/>
                        <a:pt x="2458403" y="893760"/>
                      </a:cubicBezTo>
                      <a:cubicBezTo>
                        <a:pt x="2423521" y="890021"/>
                        <a:pt x="2403588" y="902486"/>
                        <a:pt x="2396113" y="936142"/>
                      </a:cubicBezTo>
                      <a:cubicBezTo>
                        <a:pt x="2389884" y="962320"/>
                        <a:pt x="2374935" y="969799"/>
                        <a:pt x="2350019" y="979771"/>
                      </a:cubicBezTo>
                      <a:cubicBezTo>
                        <a:pt x="2312646" y="995976"/>
                        <a:pt x="2283993" y="983510"/>
                        <a:pt x="2256585" y="964813"/>
                      </a:cubicBezTo>
                      <a:cubicBezTo>
                        <a:pt x="2250356" y="968552"/>
                        <a:pt x="2249111" y="969799"/>
                        <a:pt x="2249111" y="972292"/>
                      </a:cubicBezTo>
                      <a:cubicBezTo>
                        <a:pt x="2247865" y="986004"/>
                        <a:pt x="2247865" y="1003455"/>
                        <a:pt x="2231670" y="1007195"/>
                      </a:cubicBezTo>
                      <a:cubicBezTo>
                        <a:pt x="2212983" y="1010934"/>
                        <a:pt x="2206754" y="994729"/>
                        <a:pt x="2198033" y="984757"/>
                      </a:cubicBezTo>
                      <a:cubicBezTo>
                        <a:pt x="2161906" y="941129"/>
                        <a:pt x="2119549" y="904979"/>
                        <a:pt x="2067226" y="881295"/>
                      </a:cubicBezTo>
                      <a:cubicBezTo>
                        <a:pt x="2024869" y="862597"/>
                        <a:pt x="1980021" y="895007"/>
                        <a:pt x="1983758" y="941129"/>
                      </a:cubicBezTo>
                      <a:cubicBezTo>
                        <a:pt x="1985004" y="954840"/>
                        <a:pt x="1987496" y="968552"/>
                        <a:pt x="1977529" y="978524"/>
                      </a:cubicBezTo>
                      <a:cubicBezTo>
                        <a:pt x="1970055" y="984757"/>
                        <a:pt x="1962580" y="981017"/>
                        <a:pt x="1956351" y="976031"/>
                      </a:cubicBezTo>
                      <a:cubicBezTo>
                        <a:pt x="1941402" y="966059"/>
                        <a:pt x="1933927" y="952347"/>
                        <a:pt x="1940156" y="937389"/>
                      </a:cubicBezTo>
                      <a:cubicBezTo>
                        <a:pt x="1953859" y="906226"/>
                        <a:pt x="1936418" y="890021"/>
                        <a:pt x="1915240" y="873816"/>
                      </a:cubicBezTo>
                      <a:cubicBezTo>
                        <a:pt x="1890324" y="855118"/>
                        <a:pt x="1862917" y="840160"/>
                        <a:pt x="1840493" y="818969"/>
                      </a:cubicBezTo>
                      <a:cubicBezTo>
                        <a:pt x="1824298" y="805257"/>
                        <a:pt x="1809348" y="791545"/>
                        <a:pt x="1803119" y="770354"/>
                      </a:cubicBezTo>
                      <a:cubicBezTo>
                        <a:pt x="1800628" y="762875"/>
                        <a:pt x="1799382" y="752903"/>
                        <a:pt x="1789416" y="754149"/>
                      </a:cubicBezTo>
                      <a:cubicBezTo>
                        <a:pt x="1778204" y="754149"/>
                        <a:pt x="1776958" y="765368"/>
                        <a:pt x="1775712" y="774094"/>
                      </a:cubicBezTo>
                      <a:cubicBezTo>
                        <a:pt x="1774466" y="794038"/>
                        <a:pt x="1773220" y="813983"/>
                        <a:pt x="1765746" y="832681"/>
                      </a:cubicBezTo>
                      <a:cubicBezTo>
                        <a:pt x="1760762" y="847639"/>
                        <a:pt x="1765746" y="858858"/>
                        <a:pt x="1784432" y="858858"/>
                      </a:cubicBezTo>
                      <a:cubicBezTo>
                        <a:pt x="1790661" y="860104"/>
                        <a:pt x="1796890" y="858858"/>
                        <a:pt x="1803119" y="862597"/>
                      </a:cubicBezTo>
                      <a:cubicBezTo>
                        <a:pt x="1821806" y="872569"/>
                        <a:pt x="1839247" y="883788"/>
                        <a:pt x="1836755" y="907472"/>
                      </a:cubicBezTo>
                      <a:cubicBezTo>
                        <a:pt x="1834264" y="932403"/>
                        <a:pt x="1813086" y="932403"/>
                        <a:pt x="1794399" y="934896"/>
                      </a:cubicBezTo>
                      <a:cubicBezTo>
                        <a:pt x="1788170" y="934896"/>
                        <a:pt x="1780695" y="936142"/>
                        <a:pt x="1774466" y="934896"/>
                      </a:cubicBezTo>
                      <a:cubicBezTo>
                        <a:pt x="1728372" y="917444"/>
                        <a:pt x="1692244" y="946115"/>
                        <a:pt x="1652379" y="958580"/>
                      </a:cubicBezTo>
                      <a:cubicBezTo>
                        <a:pt x="1632446" y="964813"/>
                        <a:pt x="1624972" y="986004"/>
                        <a:pt x="1615005" y="1002208"/>
                      </a:cubicBezTo>
                      <a:cubicBezTo>
                        <a:pt x="1608777" y="1013427"/>
                        <a:pt x="1603793" y="1028385"/>
                        <a:pt x="1587598" y="1027139"/>
                      </a:cubicBezTo>
                      <a:cubicBezTo>
                        <a:pt x="1568911" y="1024646"/>
                        <a:pt x="1560191" y="1012181"/>
                        <a:pt x="1552716" y="998469"/>
                      </a:cubicBezTo>
                      <a:cubicBezTo>
                        <a:pt x="1542750" y="978524"/>
                        <a:pt x="1547733" y="957333"/>
                        <a:pt x="1546487" y="937389"/>
                      </a:cubicBezTo>
                      <a:cubicBezTo>
                        <a:pt x="1532784" y="934896"/>
                        <a:pt x="1526555" y="943622"/>
                        <a:pt x="1519080" y="948608"/>
                      </a:cubicBezTo>
                      <a:cubicBezTo>
                        <a:pt x="1491673" y="962320"/>
                        <a:pt x="1482952" y="954840"/>
                        <a:pt x="1468003" y="929910"/>
                      </a:cubicBezTo>
                      <a:cubicBezTo>
                        <a:pt x="1435612" y="876309"/>
                        <a:pt x="1444333" y="816476"/>
                        <a:pt x="1433121" y="760382"/>
                      </a:cubicBezTo>
                      <a:cubicBezTo>
                        <a:pt x="1428138" y="735451"/>
                        <a:pt x="1424400" y="711767"/>
                        <a:pt x="1408205" y="689330"/>
                      </a:cubicBezTo>
                      <a:cubicBezTo>
                        <a:pt x="1401976" y="681851"/>
                        <a:pt x="1395747" y="670632"/>
                        <a:pt x="1404468" y="659413"/>
                      </a:cubicBezTo>
                      <a:cubicBezTo>
                        <a:pt x="1451807" y="638222"/>
                        <a:pt x="1501639" y="628250"/>
                        <a:pt x="1552716" y="633236"/>
                      </a:cubicBezTo>
                      <a:cubicBezTo>
                        <a:pt x="1576386" y="634483"/>
                        <a:pt x="1591336" y="625757"/>
                        <a:pt x="1600056" y="602073"/>
                      </a:cubicBezTo>
                      <a:cubicBezTo>
                        <a:pt x="1605039" y="585868"/>
                        <a:pt x="1615005" y="569663"/>
                        <a:pt x="1623726" y="554705"/>
                      </a:cubicBezTo>
                      <a:cubicBezTo>
                        <a:pt x="1636184" y="536007"/>
                        <a:pt x="1653625" y="531021"/>
                        <a:pt x="1667328" y="549719"/>
                      </a:cubicBezTo>
                      <a:cubicBezTo>
                        <a:pt x="1697227" y="592101"/>
                        <a:pt x="1735847" y="575896"/>
                        <a:pt x="1771975" y="564677"/>
                      </a:cubicBezTo>
                      <a:cubicBezTo>
                        <a:pt x="1799382" y="554705"/>
                        <a:pt x="1825543" y="542240"/>
                        <a:pt x="1850459" y="531021"/>
                      </a:cubicBezTo>
                      <a:cubicBezTo>
                        <a:pt x="1871638" y="522295"/>
                        <a:pt x="1892816" y="521049"/>
                        <a:pt x="1915240" y="528528"/>
                      </a:cubicBezTo>
                      <a:cubicBezTo>
                        <a:pt x="1928944" y="534760"/>
                        <a:pt x="1945139" y="538500"/>
                        <a:pt x="1957597" y="544733"/>
                      </a:cubicBezTo>
                      <a:cubicBezTo>
                        <a:pt x="2038573" y="584621"/>
                        <a:pt x="2124532" y="578389"/>
                        <a:pt x="2210491" y="587115"/>
                      </a:cubicBezTo>
                      <a:cubicBezTo>
                        <a:pt x="2293959" y="595840"/>
                        <a:pt x="2371198" y="574649"/>
                        <a:pt x="2450928" y="547226"/>
                      </a:cubicBezTo>
                      <a:cubicBezTo>
                        <a:pt x="2535641" y="518555"/>
                        <a:pt x="2619109" y="479913"/>
                        <a:pt x="2710051" y="469941"/>
                      </a:cubicBezTo>
                      <a:cubicBezTo>
                        <a:pt x="2736213" y="467448"/>
                        <a:pt x="2762374" y="467448"/>
                        <a:pt x="2787290" y="477420"/>
                      </a:cubicBezTo>
                      <a:cubicBezTo>
                        <a:pt x="2844596" y="499858"/>
                        <a:pt x="2905640" y="509830"/>
                        <a:pt x="2965438" y="499858"/>
                      </a:cubicBezTo>
                      <a:cubicBezTo>
                        <a:pt x="3021498" y="489885"/>
                        <a:pt x="3076313" y="473680"/>
                        <a:pt x="3122407" y="437531"/>
                      </a:cubicBezTo>
                      <a:cubicBezTo>
                        <a:pt x="3132373" y="431299"/>
                        <a:pt x="3141093" y="425066"/>
                        <a:pt x="3152306" y="422573"/>
                      </a:cubicBezTo>
                      <a:cubicBezTo>
                        <a:pt x="3205874" y="416340"/>
                        <a:pt x="3239511" y="385177"/>
                        <a:pt x="3263180" y="339055"/>
                      </a:cubicBezTo>
                      <a:cubicBezTo>
                        <a:pt x="3283113" y="299167"/>
                        <a:pt x="3311766" y="270496"/>
                        <a:pt x="3359106" y="261771"/>
                      </a:cubicBezTo>
                      <a:cubicBezTo>
                        <a:pt x="3391496" y="256785"/>
                        <a:pt x="3421395" y="234347"/>
                        <a:pt x="3453786" y="224375"/>
                      </a:cubicBezTo>
                      <a:cubicBezTo>
                        <a:pt x="3467489" y="220635"/>
                        <a:pt x="3473718" y="208170"/>
                        <a:pt x="3473718" y="193212"/>
                      </a:cubicBezTo>
                      <a:cubicBezTo>
                        <a:pt x="3472473" y="177007"/>
                        <a:pt x="3463752" y="163295"/>
                        <a:pt x="3448803" y="160802"/>
                      </a:cubicBezTo>
                      <a:cubicBezTo>
                        <a:pt x="3405200" y="153323"/>
                        <a:pt x="3366581" y="127146"/>
                        <a:pt x="3319241" y="128392"/>
                      </a:cubicBezTo>
                      <a:cubicBezTo>
                        <a:pt x="3279376" y="128392"/>
                        <a:pt x="3250723" y="103462"/>
                        <a:pt x="3220824" y="81024"/>
                      </a:cubicBezTo>
                      <a:cubicBezTo>
                        <a:pt x="3209612" y="73545"/>
                        <a:pt x="3205874" y="61080"/>
                        <a:pt x="3207120" y="48614"/>
                      </a:cubicBezTo>
                      <a:cubicBezTo>
                        <a:pt x="3212103" y="22437"/>
                        <a:pt x="3197154" y="16205"/>
                        <a:pt x="3174730" y="14958"/>
                      </a:cubicBezTo>
                      <a:cubicBezTo>
                        <a:pt x="3161026" y="13712"/>
                        <a:pt x="3141093" y="22437"/>
                        <a:pt x="3133619" y="0"/>
                      </a:cubicBezTo>
                      <a:close/>
                    </a:path>
                  </a:pathLst>
                </a:custGeom>
                <a:solidFill>
                  <a:schemeClr val="accent2">
                    <a:alpha val="79999"/>
                  </a:schemeClr>
                </a:solidFill>
                <a:ln>
                  <a:noFill/>
                </a:ln>
              </p:spPr>
              <p:txBody>
                <a:bodyPr anchor="ctr"/>
                <a:lstStyle/>
                <a:p>
                  <a:pPr defTabSz="457189"/>
                  <a:endParaRPr lang="en-US" sz="1351" dirty="0">
                    <a:latin typeface="Oswald" pitchFamily="2" charset="77"/>
                  </a:endParaRPr>
                </a:p>
              </p:txBody>
            </p:sp>
            <p:sp>
              <p:nvSpPr>
                <p:cNvPr id="114" name="Freeform 638">
                  <a:extLst>
                    <a:ext uri="{FF2B5EF4-FFF2-40B4-BE49-F238E27FC236}">
                      <a16:creationId xmlns:a16="http://schemas.microsoft.com/office/drawing/2014/main" id="{2530AFA8-AD62-49A0-9C4B-91E1AE67F3DD}"/>
                    </a:ext>
                  </a:extLst>
                </p:cNvPr>
                <p:cNvSpPr>
                  <a:spLocks/>
                </p:cNvSpPr>
                <p:nvPr/>
              </p:nvSpPr>
              <p:spPr bwMode="auto">
                <a:xfrm>
                  <a:off x="3763170" y="11311158"/>
                  <a:ext cx="4853885" cy="1814781"/>
                </a:xfrm>
                <a:custGeom>
                  <a:avLst/>
                  <a:gdLst/>
                  <a:ahLst/>
                  <a:cxnLst/>
                  <a:rect l="0" t="0" r="r" b="b"/>
                  <a:pathLst>
                    <a:path w="4856404" h="1815270">
                      <a:moveTo>
                        <a:pt x="1262185" y="1691288"/>
                      </a:moveTo>
                      <a:cubicBezTo>
                        <a:pt x="1285623" y="1693800"/>
                        <a:pt x="1306594" y="1728969"/>
                        <a:pt x="1299193" y="1755346"/>
                      </a:cubicBezTo>
                      <a:cubicBezTo>
                        <a:pt x="1294258" y="1771675"/>
                        <a:pt x="1288090" y="1788003"/>
                        <a:pt x="1281922" y="1805588"/>
                      </a:cubicBezTo>
                      <a:cubicBezTo>
                        <a:pt x="1264652" y="1819404"/>
                        <a:pt x="1244915" y="1814380"/>
                        <a:pt x="1226411" y="1814380"/>
                      </a:cubicBezTo>
                      <a:cubicBezTo>
                        <a:pt x="1214075" y="1813124"/>
                        <a:pt x="1201739" y="1810612"/>
                        <a:pt x="1188170" y="1813124"/>
                      </a:cubicBezTo>
                      <a:cubicBezTo>
                        <a:pt x="1172133" y="1813124"/>
                        <a:pt x="1156097" y="1809356"/>
                        <a:pt x="1143761" y="1798051"/>
                      </a:cubicBezTo>
                      <a:cubicBezTo>
                        <a:pt x="1121556" y="1776699"/>
                        <a:pt x="1085782" y="1791771"/>
                        <a:pt x="1066045" y="1765394"/>
                      </a:cubicBezTo>
                      <a:cubicBezTo>
                        <a:pt x="1074680" y="1765394"/>
                        <a:pt x="1083315" y="1765394"/>
                        <a:pt x="1089483" y="1756602"/>
                      </a:cubicBezTo>
                      <a:cubicBezTo>
                        <a:pt x="1106753" y="1735249"/>
                        <a:pt x="1131425" y="1726457"/>
                        <a:pt x="1152396" y="1711385"/>
                      </a:cubicBezTo>
                      <a:cubicBezTo>
                        <a:pt x="1185703" y="1688776"/>
                        <a:pt x="1223944" y="1690032"/>
                        <a:pt x="1262185" y="1691288"/>
                      </a:cubicBezTo>
                      <a:close/>
                      <a:moveTo>
                        <a:pt x="1809537" y="1640187"/>
                      </a:moveTo>
                      <a:cubicBezTo>
                        <a:pt x="1824948" y="1640765"/>
                        <a:pt x="1840359" y="1642501"/>
                        <a:pt x="1855153" y="1640765"/>
                      </a:cubicBezTo>
                      <a:cubicBezTo>
                        <a:pt x="1888440" y="1640765"/>
                        <a:pt x="1921728" y="1640765"/>
                        <a:pt x="1955015" y="1641922"/>
                      </a:cubicBezTo>
                      <a:cubicBezTo>
                        <a:pt x="1915563" y="1654647"/>
                        <a:pt x="1873646" y="1644236"/>
                        <a:pt x="1832961" y="1646549"/>
                      </a:cubicBezTo>
                      <a:cubicBezTo>
                        <a:pt x="1809537" y="1648863"/>
                        <a:pt x="1787345" y="1646549"/>
                        <a:pt x="1763921" y="1646549"/>
                      </a:cubicBezTo>
                      <a:cubicBezTo>
                        <a:pt x="1778715" y="1640187"/>
                        <a:pt x="1794126" y="1639608"/>
                        <a:pt x="1809537" y="1640187"/>
                      </a:cubicBezTo>
                      <a:close/>
                      <a:moveTo>
                        <a:pt x="2077722" y="1514303"/>
                      </a:moveTo>
                      <a:cubicBezTo>
                        <a:pt x="2113178" y="1515405"/>
                        <a:pt x="2147057" y="1528169"/>
                        <a:pt x="2178832" y="1545805"/>
                      </a:cubicBezTo>
                      <a:cubicBezTo>
                        <a:pt x="2191293" y="1551993"/>
                        <a:pt x="2190047" y="1565607"/>
                        <a:pt x="2190047" y="1577984"/>
                      </a:cubicBezTo>
                      <a:cubicBezTo>
                        <a:pt x="2114034" y="1599024"/>
                        <a:pt x="2036776" y="1621302"/>
                        <a:pt x="1959518" y="1638629"/>
                      </a:cubicBezTo>
                      <a:cubicBezTo>
                        <a:pt x="1925873" y="1641104"/>
                        <a:pt x="1892229" y="1643579"/>
                        <a:pt x="1858584" y="1637391"/>
                      </a:cubicBezTo>
                      <a:cubicBezTo>
                        <a:pt x="1857338" y="1595311"/>
                        <a:pt x="1897213" y="1577984"/>
                        <a:pt x="1910920" y="1545805"/>
                      </a:cubicBezTo>
                      <a:cubicBezTo>
                        <a:pt x="1912166" y="1543330"/>
                        <a:pt x="1917151" y="1542092"/>
                        <a:pt x="1919643" y="1543330"/>
                      </a:cubicBezTo>
                      <a:cubicBezTo>
                        <a:pt x="1964502" y="1555706"/>
                        <a:pt x="2000639" y="1526003"/>
                        <a:pt x="2041761" y="1517339"/>
                      </a:cubicBezTo>
                      <a:cubicBezTo>
                        <a:pt x="2053910" y="1514864"/>
                        <a:pt x="2065904" y="1513936"/>
                        <a:pt x="2077722" y="1514303"/>
                      </a:cubicBezTo>
                      <a:close/>
                      <a:moveTo>
                        <a:pt x="1646304" y="1449037"/>
                      </a:moveTo>
                      <a:cubicBezTo>
                        <a:pt x="1664934" y="1454067"/>
                        <a:pt x="1682323" y="1462868"/>
                        <a:pt x="1700954" y="1470412"/>
                      </a:cubicBezTo>
                      <a:cubicBezTo>
                        <a:pt x="1734489" y="1482986"/>
                        <a:pt x="1740700" y="1510648"/>
                        <a:pt x="1740700" y="1542081"/>
                      </a:cubicBezTo>
                      <a:cubicBezTo>
                        <a:pt x="1740700" y="1578545"/>
                        <a:pt x="1729521" y="1588604"/>
                        <a:pt x="1694744" y="1574773"/>
                      </a:cubicBezTo>
                      <a:cubicBezTo>
                        <a:pt x="1658724" y="1560942"/>
                        <a:pt x="1616494" y="1559684"/>
                        <a:pt x="1592895" y="1521964"/>
                      </a:cubicBezTo>
                      <a:cubicBezTo>
                        <a:pt x="1581717" y="1506876"/>
                        <a:pt x="1560602" y="1488015"/>
                        <a:pt x="1575506" y="1470412"/>
                      </a:cubicBezTo>
                      <a:cubicBezTo>
                        <a:pt x="1591653" y="1451552"/>
                        <a:pt x="1618978" y="1441493"/>
                        <a:pt x="1646304" y="1449037"/>
                      </a:cubicBezTo>
                      <a:close/>
                      <a:moveTo>
                        <a:pt x="2277094" y="1015678"/>
                      </a:moveTo>
                      <a:cubicBezTo>
                        <a:pt x="2307177" y="1018004"/>
                        <a:pt x="2336481" y="1031029"/>
                        <a:pt x="2353315" y="1053977"/>
                      </a:cubicBezTo>
                      <a:cubicBezTo>
                        <a:pt x="2359549" y="1061420"/>
                        <a:pt x="2363290" y="1068862"/>
                        <a:pt x="2360796" y="1077545"/>
                      </a:cubicBezTo>
                      <a:cubicBezTo>
                        <a:pt x="2347080" y="1118480"/>
                        <a:pt x="2359549" y="1155694"/>
                        <a:pt x="2375760" y="1191667"/>
                      </a:cubicBezTo>
                      <a:cubicBezTo>
                        <a:pt x="2391970" y="1228880"/>
                        <a:pt x="2413169" y="1263613"/>
                        <a:pt x="2429379" y="1300826"/>
                      </a:cubicBezTo>
                      <a:cubicBezTo>
                        <a:pt x="2444343" y="1335559"/>
                        <a:pt x="2491727" y="1346723"/>
                        <a:pt x="2527889" y="1357887"/>
                      </a:cubicBezTo>
                      <a:cubicBezTo>
                        <a:pt x="2559063" y="1367811"/>
                        <a:pt x="2595225" y="1362849"/>
                        <a:pt x="2627646" y="1351685"/>
                      </a:cubicBezTo>
                      <a:cubicBezTo>
                        <a:pt x="2646351" y="1346723"/>
                        <a:pt x="2658820" y="1338040"/>
                        <a:pt x="2660067" y="1313231"/>
                      </a:cubicBezTo>
                      <a:cubicBezTo>
                        <a:pt x="2663808" y="1269815"/>
                        <a:pt x="2716180" y="1242525"/>
                        <a:pt x="2757330" y="1256170"/>
                      </a:cubicBezTo>
                      <a:cubicBezTo>
                        <a:pt x="2777281" y="1262372"/>
                        <a:pt x="2769800" y="1285941"/>
                        <a:pt x="2784763" y="1294624"/>
                      </a:cubicBezTo>
                      <a:cubicBezTo>
                        <a:pt x="2784763" y="1297105"/>
                        <a:pt x="2784763" y="1298345"/>
                        <a:pt x="2784763" y="1300826"/>
                      </a:cubicBezTo>
                      <a:cubicBezTo>
                        <a:pt x="2761071" y="1314471"/>
                        <a:pt x="2736132" y="1318193"/>
                        <a:pt x="2711193" y="1311990"/>
                      </a:cubicBezTo>
                      <a:cubicBezTo>
                        <a:pt x="2689994" y="1307028"/>
                        <a:pt x="2677525" y="1310750"/>
                        <a:pt x="2673784" y="1334318"/>
                      </a:cubicBezTo>
                      <a:cubicBezTo>
                        <a:pt x="2667549" y="1364089"/>
                        <a:pt x="2641363" y="1376494"/>
                        <a:pt x="2620164" y="1395100"/>
                      </a:cubicBezTo>
                      <a:cubicBezTo>
                        <a:pt x="2612683" y="1402543"/>
                        <a:pt x="2601460" y="1401303"/>
                        <a:pt x="2592731" y="1396341"/>
                      </a:cubicBezTo>
                      <a:cubicBezTo>
                        <a:pt x="2561557" y="1381455"/>
                        <a:pt x="2530383" y="1374013"/>
                        <a:pt x="2495468" y="1375253"/>
                      </a:cubicBezTo>
                      <a:cubicBezTo>
                        <a:pt x="2481752" y="1375253"/>
                        <a:pt x="2471776" y="1366570"/>
                        <a:pt x="2459306" y="1361608"/>
                      </a:cubicBezTo>
                      <a:cubicBezTo>
                        <a:pt x="2431873" y="1346723"/>
                        <a:pt x="2414416" y="1323154"/>
                        <a:pt x="2405687" y="1294624"/>
                      </a:cubicBezTo>
                      <a:cubicBezTo>
                        <a:pt x="2398205" y="1269815"/>
                        <a:pt x="2384489" y="1263613"/>
                        <a:pt x="2360796" y="1269815"/>
                      </a:cubicBezTo>
                      <a:cubicBezTo>
                        <a:pt x="2324634" y="1278498"/>
                        <a:pt x="2295954" y="1299586"/>
                        <a:pt x="2263533" y="1314471"/>
                      </a:cubicBezTo>
                      <a:cubicBezTo>
                        <a:pt x="2251064" y="1321914"/>
                        <a:pt x="2252311" y="1338040"/>
                        <a:pt x="2248570" y="1349204"/>
                      </a:cubicBezTo>
                      <a:cubicBezTo>
                        <a:pt x="2238594" y="1375253"/>
                        <a:pt x="2233606" y="1402543"/>
                        <a:pt x="2228618" y="1429833"/>
                      </a:cubicBezTo>
                      <a:cubicBezTo>
                        <a:pt x="2223631" y="1454642"/>
                        <a:pt x="2232359" y="1468287"/>
                        <a:pt x="2258546" y="1473249"/>
                      </a:cubicBezTo>
                      <a:cubicBezTo>
                        <a:pt x="2293460" y="1478210"/>
                        <a:pt x="2315906" y="1505500"/>
                        <a:pt x="2344586" y="1524107"/>
                      </a:cubicBezTo>
                      <a:cubicBezTo>
                        <a:pt x="2350821" y="1529069"/>
                        <a:pt x="2354562" y="1536512"/>
                        <a:pt x="2348327" y="1543954"/>
                      </a:cubicBezTo>
                      <a:cubicBezTo>
                        <a:pt x="2342092" y="1546435"/>
                        <a:pt x="2334610" y="1547676"/>
                        <a:pt x="2328375" y="1550157"/>
                      </a:cubicBezTo>
                      <a:cubicBezTo>
                        <a:pt x="2309671" y="1514184"/>
                        <a:pt x="2279744" y="1494336"/>
                        <a:pt x="2242335" y="1486894"/>
                      </a:cubicBezTo>
                      <a:cubicBezTo>
                        <a:pt x="2196197" y="1476970"/>
                        <a:pt x="2176246" y="1433554"/>
                        <a:pt x="2201185" y="1392620"/>
                      </a:cubicBezTo>
                      <a:cubicBezTo>
                        <a:pt x="2222384" y="1357887"/>
                        <a:pt x="2238594" y="1324395"/>
                        <a:pt x="2223631" y="1282220"/>
                      </a:cubicBezTo>
                      <a:cubicBezTo>
                        <a:pt x="2217396" y="1266094"/>
                        <a:pt x="2209914" y="1254930"/>
                        <a:pt x="2192457" y="1254930"/>
                      </a:cubicBezTo>
                      <a:cubicBezTo>
                        <a:pt x="2165023" y="1256170"/>
                        <a:pt x="2157542" y="1240044"/>
                        <a:pt x="2157542" y="1217716"/>
                      </a:cubicBezTo>
                      <a:cubicBezTo>
                        <a:pt x="2155048" y="1187945"/>
                        <a:pt x="2155048" y="1158175"/>
                        <a:pt x="2145072" y="1127163"/>
                      </a:cubicBezTo>
                      <a:cubicBezTo>
                        <a:pt x="2137590" y="1103595"/>
                        <a:pt x="2137590" y="1072584"/>
                        <a:pt x="2173752" y="1061420"/>
                      </a:cubicBezTo>
                      <a:cubicBezTo>
                        <a:pt x="2182481" y="1058939"/>
                        <a:pt x="2188716" y="1047775"/>
                        <a:pt x="2196197" y="1041572"/>
                      </a:cubicBezTo>
                      <a:cubicBezTo>
                        <a:pt x="2216149" y="1021725"/>
                        <a:pt x="2247011" y="1013352"/>
                        <a:pt x="2277094" y="1015678"/>
                      </a:cubicBezTo>
                      <a:close/>
                      <a:moveTo>
                        <a:pt x="4004059" y="787089"/>
                      </a:moveTo>
                      <a:cubicBezTo>
                        <a:pt x="4026545" y="791896"/>
                        <a:pt x="4050607" y="815346"/>
                        <a:pt x="4051541" y="841609"/>
                      </a:cubicBezTo>
                      <a:cubicBezTo>
                        <a:pt x="4051541" y="882880"/>
                        <a:pt x="4057771" y="925402"/>
                        <a:pt x="4051541" y="966672"/>
                      </a:cubicBezTo>
                      <a:cubicBezTo>
                        <a:pt x="4050295" y="995437"/>
                        <a:pt x="4046557" y="1026703"/>
                        <a:pt x="4061508" y="1050465"/>
                      </a:cubicBezTo>
                      <a:cubicBezTo>
                        <a:pt x="4078951" y="1074227"/>
                        <a:pt x="4080197" y="1099240"/>
                        <a:pt x="4085181" y="1125503"/>
                      </a:cubicBezTo>
                      <a:cubicBezTo>
                        <a:pt x="4088919" y="1141761"/>
                        <a:pt x="4100132" y="1150516"/>
                        <a:pt x="4108854" y="1160521"/>
                      </a:cubicBezTo>
                      <a:cubicBezTo>
                        <a:pt x="4116329" y="1169275"/>
                        <a:pt x="4120067" y="1176779"/>
                        <a:pt x="4113838" y="1188035"/>
                      </a:cubicBezTo>
                      <a:cubicBezTo>
                        <a:pt x="4108854" y="1198040"/>
                        <a:pt x="4047803" y="1224303"/>
                        <a:pt x="4037836" y="1219301"/>
                      </a:cubicBezTo>
                      <a:cubicBezTo>
                        <a:pt x="4025376" y="1211797"/>
                        <a:pt x="4020393" y="1214298"/>
                        <a:pt x="4010425" y="1224303"/>
                      </a:cubicBezTo>
                      <a:cubicBezTo>
                        <a:pt x="3991736" y="1245564"/>
                        <a:pt x="3968063" y="1220551"/>
                        <a:pt x="3945637" y="1229306"/>
                      </a:cubicBezTo>
                      <a:cubicBezTo>
                        <a:pt x="3933177" y="1234308"/>
                        <a:pt x="3902029" y="1208045"/>
                        <a:pt x="3894553" y="1196789"/>
                      </a:cubicBezTo>
                      <a:cubicBezTo>
                        <a:pt x="3885832" y="1179280"/>
                        <a:pt x="3877110" y="1164273"/>
                        <a:pt x="3849700" y="1166774"/>
                      </a:cubicBezTo>
                      <a:cubicBezTo>
                        <a:pt x="3826027" y="1169275"/>
                        <a:pt x="3802354" y="1150516"/>
                        <a:pt x="3774944" y="1144263"/>
                      </a:cubicBezTo>
                      <a:cubicBezTo>
                        <a:pt x="3716385" y="1130506"/>
                        <a:pt x="3692712" y="1141761"/>
                        <a:pt x="3666548" y="1196789"/>
                      </a:cubicBezTo>
                      <a:cubicBezTo>
                        <a:pt x="3651596" y="1229306"/>
                        <a:pt x="3654088" y="1263073"/>
                        <a:pt x="3647859" y="1296840"/>
                      </a:cubicBezTo>
                      <a:cubicBezTo>
                        <a:pt x="3647859" y="1301842"/>
                        <a:pt x="3644121" y="1306845"/>
                        <a:pt x="3642875" y="1311848"/>
                      </a:cubicBezTo>
                      <a:cubicBezTo>
                        <a:pt x="3617956" y="1311848"/>
                        <a:pt x="3621694" y="1293088"/>
                        <a:pt x="3620448" y="1276830"/>
                      </a:cubicBezTo>
                      <a:cubicBezTo>
                        <a:pt x="3619202" y="1261822"/>
                        <a:pt x="3629170" y="1248065"/>
                        <a:pt x="3619202" y="1230556"/>
                      </a:cubicBezTo>
                      <a:cubicBezTo>
                        <a:pt x="3603005" y="1236810"/>
                        <a:pt x="3598021" y="1253068"/>
                        <a:pt x="3591792" y="1265574"/>
                      </a:cubicBezTo>
                      <a:cubicBezTo>
                        <a:pt x="3581824" y="1288086"/>
                        <a:pt x="3566873" y="1294339"/>
                        <a:pt x="3544446" y="1290587"/>
                      </a:cubicBezTo>
                      <a:cubicBezTo>
                        <a:pt x="3498347" y="1283083"/>
                        <a:pt x="3453493" y="1274329"/>
                        <a:pt x="3408639" y="1268075"/>
                      </a:cubicBezTo>
                      <a:cubicBezTo>
                        <a:pt x="3401164" y="1266825"/>
                        <a:pt x="3392442" y="1261822"/>
                        <a:pt x="3392442" y="1274329"/>
                      </a:cubicBezTo>
                      <a:cubicBezTo>
                        <a:pt x="3391196" y="1285584"/>
                        <a:pt x="3391196" y="1294339"/>
                        <a:pt x="3378737" y="1296840"/>
                      </a:cubicBezTo>
                      <a:cubicBezTo>
                        <a:pt x="3355064" y="1299341"/>
                        <a:pt x="3332638" y="1319351"/>
                        <a:pt x="3308965" y="1301842"/>
                      </a:cubicBezTo>
                      <a:cubicBezTo>
                        <a:pt x="3270341" y="1274329"/>
                        <a:pt x="3224241" y="1260572"/>
                        <a:pt x="3185617" y="1233058"/>
                      </a:cubicBezTo>
                      <a:cubicBezTo>
                        <a:pt x="3170666" y="1223052"/>
                        <a:pt x="3173158" y="1211797"/>
                        <a:pt x="3180634" y="1198040"/>
                      </a:cubicBezTo>
                      <a:cubicBezTo>
                        <a:pt x="3218012" y="1158020"/>
                        <a:pt x="3266603" y="1136759"/>
                        <a:pt x="3311457" y="1107994"/>
                      </a:cubicBezTo>
                      <a:cubicBezTo>
                        <a:pt x="3330146" y="1100490"/>
                        <a:pt x="3345097" y="1089235"/>
                        <a:pt x="3360048" y="1076728"/>
                      </a:cubicBezTo>
                      <a:cubicBezTo>
                        <a:pt x="3363786" y="1074227"/>
                        <a:pt x="3365032" y="1071726"/>
                        <a:pt x="3367524" y="1070475"/>
                      </a:cubicBezTo>
                      <a:cubicBezTo>
                        <a:pt x="3393688" y="1050465"/>
                        <a:pt x="3426083" y="1050465"/>
                        <a:pt x="3453493" y="1037959"/>
                      </a:cubicBezTo>
                      <a:cubicBezTo>
                        <a:pt x="3492117" y="1020450"/>
                        <a:pt x="3529495" y="1029204"/>
                        <a:pt x="3566873" y="1039209"/>
                      </a:cubicBezTo>
                      <a:cubicBezTo>
                        <a:pt x="3585562" y="1044212"/>
                        <a:pt x="3595529" y="1042961"/>
                        <a:pt x="3606743" y="1022951"/>
                      </a:cubicBezTo>
                      <a:cubicBezTo>
                        <a:pt x="3625432" y="991685"/>
                        <a:pt x="3639137" y="990434"/>
                        <a:pt x="3669039" y="1011695"/>
                      </a:cubicBezTo>
                      <a:cubicBezTo>
                        <a:pt x="3690220" y="1027954"/>
                        <a:pt x="3707663" y="1029204"/>
                        <a:pt x="3727598" y="1010445"/>
                      </a:cubicBezTo>
                      <a:cubicBezTo>
                        <a:pt x="3761239" y="979179"/>
                        <a:pt x="3799862" y="967923"/>
                        <a:pt x="3845962" y="981680"/>
                      </a:cubicBezTo>
                      <a:cubicBezTo>
                        <a:pt x="3848454" y="967923"/>
                        <a:pt x="3843470" y="952915"/>
                        <a:pt x="3853438" y="935407"/>
                      </a:cubicBezTo>
                      <a:cubicBezTo>
                        <a:pt x="3839732" y="950414"/>
                        <a:pt x="3828519" y="955417"/>
                        <a:pt x="3814814" y="957918"/>
                      </a:cubicBezTo>
                      <a:cubicBezTo>
                        <a:pt x="3756255" y="972926"/>
                        <a:pt x="3698942" y="991685"/>
                        <a:pt x="3636645" y="984181"/>
                      </a:cubicBezTo>
                      <a:cubicBezTo>
                        <a:pt x="3621694" y="982931"/>
                        <a:pt x="3606743" y="989184"/>
                        <a:pt x="3590546" y="991685"/>
                      </a:cubicBezTo>
                      <a:cubicBezTo>
                        <a:pt x="3549430" y="997938"/>
                        <a:pt x="3535725" y="984181"/>
                        <a:pt x="3535725" y="940409"/>
                      </a:cubicBezTo>
                      <a:cubicBezTo>
                        <a:pt x="3556906" y="906642"/>
                        <a:pt x="3581824" y="877877"/>
                        <a:pt x="3622940" y="867872"/>
                      </a:cubicBezTo>
                      <a:cubicBezTo>
                        <a:pt x="3645367" y="941660"/>
                        <a:pt x="3681499" y="927903"/>
                        <a:pt x="3759993" y="909143"/>
                      </a:cubicBezTo>
                      <a:cubicBezTo>
                        <a:pt x="3793633" y="899138"/>
                        <a:pt x="3817306" y="872875"/>
                        <a:pt x="3838486" y="845361"/>
                      </a:cubicBezTo>
                      <a:cubicBezTo>
                        <a:pt x="3859667" y="816596"/>
                        <a:pt x="3888324" y="802839"/>
                        <a:pt x="3923210" y="802839"/>
                      </a:cubicBezTo>
                      <a:cubicBezTo>
                        <a:pt x="3944391" y="802839"/>
                        <a:pt x="3964326" y="797837"/>
                        <a:pt x="3983015" y="789082"/>
                      </a:cubicBezTo>
                      <a:cubicBezTo>
                        <a:pt x="3989244" y="785956"/>
                        <a:pt x="3996564" y="785487"/>
                        <a:pt x="4004059" y="787089"/>
                      </a:cubicBezTo>
                      <a:close/>
                      <a:moveTo>
                        <a:pt x="146954" y="722877"/>
                      </a:moveTo>
                      <a:cubicBezTo>
                        <a:pt x="160770" y="721622"/>
                        <a:pt x="170819" y="725388"/>
                        <a:pt x="175843" y="739198"/>
                      </a:cubicBezTo>
                      <a:cubicBezTo>
                        <a:pt x="180867" y="755519"/>
                        <a:pt x="187147" y="770585"/>
                        <a:pt x="197195" y="785650"/>
                      </a:cubicBezTo>
                      <a:cubicBezTo>
                        <a:pt x="207243" y="799461"/>
                        <a:pt x="199707" y="815782"/>
                        <a:pt x="185891" y="825825"/>
                      </a:cubicBezTo>
                      <a:cubicBezTo>
                        <a:pt x="170819" y="835869"/>
                        <a:pt x="172075" y="844657"/>
                        <a:pt x="184635" y="853445"/>
                      </a:cubicBezTo>
                      <a:cubicBezTo>
                        <a:pt x="192171" y="858467"/>
                        <a:pt x="199707" y="867255"/>
                        <a:pt x="199707" y="874788"/>
                      </a:cubicBezTo>
                      <a:cubicBezTo>
                        <a:pt x="193427" y="930028"/>
                        <a:pt x="238644" y="955138"/>
                        <a:pt x="266276" y="990291"/>
                      </a:cubicBezTo>
                      <a:cubicBezTo>
                        <a:pt x="281348" y="1011633"/>
                        <a:pt x="305213" y="1026699"/>
                        <a:pt x="306469" y="1055575"/>
                      </a:cubicBezTo>
                      <a:cubicBezTo>
                        <a:pt x="280092" y="1039254"/>
                        <a:pt x="253716" y="1029210"/>
                        <a:pt x="241156" y="992802"/>
                      </a:cubicBezTo>
                      <a:cubicBezTo>
                        <a:pt x="236132" y="978991"/>
                        <a:pt x="202219" y="957649"/>
                        <a:pt x="173331" y="965181"/>
                      </a:cubicBezTo>
                      <a:cubicBezTo>
                        <a:pt x="167051" y="966437"/>
                        <a:pt x="159514" y="970203"/>
                        <a:pt x="155746" y="965181"/>
                      </a:cubicBezTo>
                      <a:cubicBezTo>
                        <a:pt x="136906" y="942583"/>
                        <a:pt x="111786" y="946349"/>
                        <a:pt x="86665" y="941328"/>
                      </a:cubicBezTo>
                      <a:cubicBezTo>
                        <a:pt x="56521" y="933795"/>
                        <a:pt x="30144" y="914963"/>
                        <a:pt x="0" y="902408"/>
                      </a:cubicBezTo>
                      <a:cubicBezTo>
                        <a:pt x="25120" y="893620"/>
                        <a:pt x="47729" y="894876"/>
                        <a:pt x="72849" y="903664"/>
                      </a:cubicBezTo>
                      <a:cubicBezTo>
                        <a:pt x="96713" y="913707"/>
                        <a:pt x="128114" y="883576"/>
                        <a:pt x="120578" y="859723"/>
                      </a:cubicBezTo>
                      <a:cubicBezTo>
                        <a:pt x="105506" y="815782"/>
                        <a:pt x="124346" y="776862"/>
                        <a:pt x="128114" y="736688"/>
                      </a:cubicBezTo>
                      <a:cubicBezTo>
                        <a:pt x="128114" y="724133"/>
                        <a:pt x="136906" y="722877"/>
                        <a:pt x="146954" y="722877"/>
                      </a:cubicBezTo>
                      <a:close/>
                      <a:moveTo>
                        <a:pt x="1375232" y="476461"/>
                      </a:moveTo>
                      <a:cubicBezTo>
                        <a:pt x="1384556" y="476013"/>
                        <a:pt x="1393237" y="478999"/>
                        <a:pt x="1400310" y="489153"/>
                      </a:cubicBezTo>
                      <a:cubicBezTo>
                        <a:pt x="1405454" y="496321"/>
                        <a:pt x="1405454" y="509462"/>
                        <a:pt x="1396452" y="511851"/>
                      </a:cubicBezTo>
                      <a:cubicBezTo>
                        <a:pt x="1369445" y="522602"/>
                        <a:pt x="1363015" y="492737"/>
                        <a:pt x="1346297" y="484375"/>
                      </a:cubicBezTo>
                      <a:cubicBezTo>
                        <a:pt x="1355942" y="480791"/>
                        <a:pt x="1365909" y="476909"/>
                        <a:pt x="1375232" y="476461"/>
                      </a:cubicBezTo>
                      <a:close/>
                      <a:moveTo>
                        <a:pt x="4634273" y="0"/>
                      </a:moveTo>
                      <a:cubicBezTo>
                        <a:pt x="4618051" y="49904"/>
                        <a:pt x="4652992" y="89827"/>
                        <a:pt x="4660480" y="134740"/>
                      </a:cubicBezTo>
                      <a:cubicBezTo>
                        <a:pt x="4665471" y="178406"/>
                        <a:pt x="4700413" y="215834"/>
                        <a:pt x="4701661" y="252015"/>
                      </a:cubicBezTo>
                      <a:cubicBezTo>
                        <a:pt x="4702909" y="299423"/>
                        <a:pt x="4722876" y="304414"/>
                        <a:pt x="4755322" y="311899"/>
                      </a:cubicBezTo>
                      <a:cubicBezTo>
                        <a:pt x="4769049" y="316890"/>
                        <a:pt x="4781529" y="323128"/>
                        <a:pt x="4779033" y="345585"/>
                      </a:cubicBezTo>
                      <a:cubicBezTo>
                        <a:pt x="4777785" y="359308"/>
                        <a:pt x="4789016" y="375527"/>
                        <a:pt x="4792760" y="391746"/>
                      </a:cubicBezTo>
                      <a:cubicBezTo>
                        <a:pt x="4797752" y="411707"/>
                        <a:pt x="4790264" y="427926"/>
                        <a:pt x="4767801" y="435412"/>
                      </a:cubicBezTo>
                      <a:cubicBezTo>
                        <a:pt x="4735355" y="446640"/>
                        <a:pt x="4734107" y="469097"/>
                        <a:pt x="4744091" y="500287"/>
                      </a:cubicBezTo>
                      <a:cubicBezTo>
                        <a:pt x="4752826" y="523991"/>
                        <a:pt x="4781529" y="540210"/>
                        <a:pt x="4770297" y="570152"/>
                      </a:cubicBezTo>
                      <a:cubicBezTo>
                        <a:pt x="4767801" y="578885"/>
                        <a:pt x="4780281" y="583876"/>
                        <a:pt x="4789016" y="585123"/>
                      </a:cubicBezTo>
                      <a:cubicBezTo>
                        <a:pt x="4801495" y="588866"/>
                        <a:pt x="4815223" y="588866"/>
                        <a:pt x="4827702" y="588866"/>
                      </a:cubicBezTo>
                      <a:cubicBezTo>
                        <a:pt x="4838933" y="590114"/>
                        <a:pt x="4856404" y="588866"/>
                        <a:pt x="4856404" y="605085"/>
                      </a:cubicBezTo>
                      <a:cubicBezTo>
                        <a:pt x="4856404" y="618809"/>
                        <a:pt x="4836437" y="621304"/>
                        <a:pt x="4827702" y="620056"/>
                      </a:cubicBezTo>
                      <a:cubicBezTo>
                        <a:pt x="4791512" y="613818"/>
                        <a:pt x="4754074" y="621304"/>
                        <a:pt x="4720380" y="600095"/>
                      </a:cubicBezTo>
                      <a:cubicBezTo>
                        <a:pt x="4709149" y="593857"/>
                        <a:pt x="4689182" y="590114"/>
                        <a:pt x="4675455" y="595104"/>
                      </a:cubicBezTo>
                      <a:cubicBezTo>
                        <a:pt x="4649248" y="605085"/>
                        <a:pt x="4624290" y="595104"/>
                        <a:pt x="4599332" y="591361"/>
                      </a:cubicBezTo>
                      <a:cubicBezTo>
                        <a:pt x="4590596" y="590114"/>
                        <a:pt x="4579365" y="587619"/>
                        <a:pt x="4575621" y="595104"/>
                      </a:cubicBezTo>
                      <a:cubicBezTo>
                        <a:pt x="4565638" y="616313"/>
                        <a:pt x="4544423" y="630037"/>
                        <a:pt x="4533192" y="645008"/>
                      </a:cubicBezTo>
                      <a:cubicBezTo>
                        <a:pt x="4505737" y="686179"/>
                        <a:pt x="4489514" y="736083"/>
                        <a:pt x="4467052" y="780996"/>
                      </a:cubicBezTo>
                      <a:cubicBezTo>
                        <a:pt x="4439597" y="838386"/>
                        <a:pt x="4402159" y="895775"/>
                        <a:pt x="4342259" y="924470"/>
                      </a:cubicBezTo>
                      <a:cubicBezTo>
                        <a:pt x="4296086" y="945679"/>
                        <a:pt x="4237433" y="909499"/>
                        <a:pt x="4231194" y="853357"/>
                      </a:cubicBezTo>
                      <a:cubicBezTo>
                        <a:pt x="4229946" y="833396"/>
                        <a:pt x="4223706" y="825910"/>
                        <a:pt x="4203739" y="827158"/>
                      </a:cubicBezTo>
                      <a:cubicBezTo>
                        <a:pt x="4216219" y="819672"/>
                        <a:pt x="4231194" y="814682"/>
                        <a:pt x="4218714" y="795968"/>
                      </a:cubicBezTo>
                      <a:cubicBezTo>
                        <a:pt x="4213723" y="788482"/>
                        <a:pt x="4208731" y="779749"/>
                        <a:pt x="4218714" y="772263"/>
                      </a:cubicBezTo>
                      <a:cubicBezTo>
                        <a:pt x="4227450" y="766025"/>
                        <a:pt x="4232442" y="773511"/>
                        <a:pt x="4238681" y="778501"/>
                      </a:cubicBezTo>
                      <a:cubicBezTo>
                        <a:pt x="4251160" y="789730"/>
                        <a:pt x="4256152" y="787234"/>
                        <a:pt x="4258648" y="769768"/>
                      </a:cubicBezTo>
                      <a:cubicBezTo>
                        <a:pt x="4261144" y="742321"/>
                        <a:pt x="4288598" y="746064"/>
                        <a:pt x="4304821" y="744816"/>
                      </a:cubicBezTo>
                      <a:cubicBezTo>
                        <a:pt x="4321044" y="743568"/>
                        <a:pt x="4313557" y="759787"/>
                        <a:pt x="4309813" y="769768"/>
                      </a:cubicBezTo>
                      <a:cubicBezTo>
                        <a:pt x="4304821" y="779749"/>
                        <a:pt x="4292342" y="785987"/>
                        <a:pt x="4304821" y="798463"/>
                      </a:cubicBezTo>
                      <a:cubicBezTo>
                        <a:pt x="4316053" y="809691"/>
                        <a:pt x="4329780" y="803453"/>
                        <a:pt x="4338515" y="798463"/>
                      </a:cubicBezTo>
                      <a:cubicBezTo>
                        <a:pt x="4354738" y="789730"/>
                        <a:pt x="4360978" y="790977"/>
                        <a:pt x="4364722" y="809691"/>
                      </a:cubicBezTo>
                      <a:cubicBezTo>
                        <a:pt x="4368465" y="820920"/>
                        <a:pt x="4373457" y="835891"/>
                        <a:pt x="4384688" y="842129"/>
                      </a:cubicBezTo>
                      <a:cubicBezTo>
                        <a:pt x="4389680" y="845872"/>
                        <a:pt x="4394672" y="839634"/>
                        <a:pt x="4394672" y="835891"/>
                      </a:cubicBezTo>
                      <a:cubicBezTo>
                        <a:pt x="4395920" y="818424"/>
                        <a:pt x="4404655" y="795968"/>
                        <a:pt x="4387184" y="783492"/>
                      </a:cubicBezTo>
                      <a:cubicBezTo>
                        <a:pt x="4363474" y="767273"/>
                        <a:pt x="4373457" y="753549"/>
                        <a:pt x="4382193" y="736083"/>
                      </a:cubicBezTo>
                      <a:cubicBezTo>
                        <a:pt x="4390928" y="722359"/>
                        <a:pt x="4403407" y="739826"/>
                        <a:pt x="4412143" y="732340"/>
                      </a:cubicBezTo>
                      <a:cubicBezTo>
                        <a:pt x="4457068" y="697407"/>
                        <a:pt x="4438349" y="738578"/>
                        <a:pt x="4438349" y="754797"/>
                      </a:cubicBezTo>
                      <a:cubicBezTo>
                        <a:pt x="4459564" y="737330"/>
                        <a:pt x="4462060" y="712378"/>
                        <a:pt x="4442093" y="686179"/>
                      </a:cubicBezTo>
                      <a:cubicBezTo>
                        <a:pt x="4422126" y="659979"/>
                        <a:pt x="4412143" y="625047"/>
                        <a:pt x="4379697" y="607580"/>
                      </a:cubicBezTo>
                      <a:cubicBezTo>
                        <a:pt x="4364722" y="600095"/>
                        <a:pt x="4363474" y="585123"/>
                        <a:pt x="4367217" y="567657"/>
                      </a:cubicBezTo>
                      <a:cubicBezTo>
                        <a:pt x="4380945" y="477830"/>
                        <a:pt x="4487018" y="445392"/>
                        <a:pt x="4544423" y="489058"/>
                      </a:cubicBezTo>
                      <a:cubicBezTo>
                        <a:pt x="4565638" y="504030"/>
                        <a:pt x="4584357" y="495296"/>
                        <a:pt x="4586852" y="467849"/>
                      </a:cubicBezTo>
                      <a:cubicBezTo>
                        <a:pt x="4589348" y="445392"/>
                        <a:pt x="4599332" y="425431"/>
                        <a:pt x="4590596" y="401726"/>
                      </a:cubicBezTo>
                      <a:cubicBezTo>
                        <a:pt x="4583109" y="386755"/>
                        <a:pt x="4583109" y="364299"/>
                        <a:pt x="4601827" y="351823"/>
                      </a:cubicBezTo>
                      <a:cubicBezTo>
                        <a:pt x="4624290" y="360556"/>
                        <a:pt x="4626786" y="388003"/>
                        <a:pt x="4641761" y="404222"/>
                      </a:cubicBezTo>
                      <a:cubicBezTo>
                        <a:pt x="4661728" y="425431"/>
                        <a:pt x="4667967" y="461611"/>
                        <a:pt x="4704157" y="466602"/>
                      </a:cubicBezTo>
                      <a:cubicBezTo>
                        <a:pt x="4695422" y="451630"/>
                        <a:pt x="4687934" y="437907"/>
                        <a:pt x="4675455" y="426678"/>
                      </a:cubicBezTo>
                      <a:cubicBezTo>
                        <a:pt x="4652992" y="407964"/>
                        <a:pt x="4641761" y="385508"/>
                        <a:pt x="4654240" y="356813"/>
                      </a:cubicBezTo>
                      <a:cubicBezTo>
                        <a:pt x="4657984" y="349327"/>
                        <a:pt x="4657984" y="341842"/>
                        <a:pt x="4654240" y="333109"/>
                      </a:cubicBezTo>
                      <a:cubicBezTo>
                        <a:pt x="4634273" y="286947"/>
                        <a:pt x="4626786" y="238291"/>
                        <a:pt x="4620546" y="188387"/>
                      </a:cubicBezTo>
                      <a:cubicBezTo>
                        <a:pt x="4618051" y="168426"/>
                        <a:pt x="4614307" y="148464"/>
                        <a:pt x="4625538" y="129750"/>
                      </a:cubicBezTo>
                      <a:cubicBezTo>
                        <a:pt x="4631777" y="118522"/>
                        <a:pt x="4626786" y="108541"/>
                        <a:pt x="4616803" y="97312"/>
                      </a:cubicBezTo>
                      <a:cubicBezTo>
                        <a:pt x="4609315" y="167178"/>
                        <a:pt x="4593092" y="232053"/>
                        <a:pt x="4598084" y="298176"/>
                      </a:cubicBezTo>
                      <a:cubicBezTo>
                        <a:pt x="4599332" y="305661"/>
                        <a:pt x="4598084" y="313147"/>
                        <a:pt x="4589348" y="311899"/>
                      </a:cubicBezTo>
                      <a:cubicBezTo>
                        <a:pt x="4560646" y="294433"/>
                        <a:pt x="4563142" y="260748"/>
                        <a:pt x="4549415" y="235796"/>
                      </a:cubicBezTo>
                      <a:cubicBezTo>
                        <a:pt x="4539431" y="218330"/>
                        <a:pt x="4519464" y="205854"/>
                        <a:pt x="4521960" y="182149"/>
                      </a:cubicBezTo>
                      <a:cubicBezTo>
                        <a:pt x="4523208" y="150959"/>
                        <a:pt x="4521960" y="127255"/>
                        <a:pt x="4544423" y="97312"/>
                      </a:cubicBezTo>
                      <a:cubicBezTo>
                        <a:pt x="4565638" y="72361"/>
                        <a:pt x="4595588" y="46161"/>
                        <a:pt x="4603075" y="9981"/>
                      </a:cubicBezTo>
                      <a:cubicBezTo>
                        <a:pt x="4605571" y="-3743"/>
                        <a:pt x="4624290" y="4990"/>
                        <a:pt x="4634273" y="0"/>
                      </a:cubicBezTo>
                      <a:close/>
                    </a:path>
                  </a:pathLst>
                </a:custGeom>
                <a:solidFill>
                  <a:schemeClr val="accent2">
                    <a:alpha val="39999"/>
                  </a:schemeClr>
                </a:solidFill>
                <a:ln>
                  <a:noFill/>
                </a:ln>
              </p:spPr>
              <p:txBody>
                <a:bodyPr anchor="ctr"/>
                <a:lstStyle/>
                <a:p>
                  <a:pPr defTabSz="457189"/>
                  <a:endParaRPr lang="en-US" sz="1351" dirty="0">
                    <a:latin typeface="Oswald" pitchFamily="2" charset="77"/>
                  </a:endParaRPr>
                </a:p>
              </p:txBody>
            </p:sp>
            <p:sp>
              <p:nvSpPr>
                <p:cNvPr id="115" name="Freeform 596">
                  <a:extLst>
                    <a:ext uri="{FF2B5EF4-FFF2-40B4-BE49-F238E27FC236}">
                      <a16:creationId xmlns:a16="http://schemas.microsoft.com/office/drawing/2014/main" id="{BDA44D16-51B5-4391-A3C8-AAA7F6D94339}"/>
                    </a:ext>
                  </a:extLst>
                </p:cNvPr>
                <p:cNvSpPr>
                  <a:spLocks/>
                </p:cNvSpPr>
                <p:nvPr/>
              </p:nvSpPr>
              <p:spPr bwMode="auto">
                <a:xfrm>
                  <a:off x="7905368" y="11021447"/>
                  <a:ext cx="408519" cy="547000"/>
                </a:xfrm>
                <a:custGeom>
                  <a:avLst/>
                  <a:gdLst>
                    <a:gd name="T0" fmla="*/ 14645 w 408731"/>
                    <a:gd name="T1" fmla="*/ 530277 h 547148"/>
                    <a:gd name="T2" fmla="*/ 23804 w 408731"/>
                    <a:gd name="T3" fmla="*/ 542488 h 547148"/>
                    <a:gd name="T4" fmla="*/ 8103 w 408731"/>
                    <a:gd name="T5" fmla="*/ 546152 h 547148"/>
                    <a:gd name="T6" fmla="*/ 253 w 408731"/>
                    <a:gd name="T7" fmla="*/ 535162 h 547148"/>
                    <a:gd name="T8" fmla="*/ 14645 w 408731"/>
                    <a:gd name="T9" fmla="*/ 530277 h 547148"/>
                    <a:gd name="T10" fmla="*/ 326019 w 408731"/>
                    <a:gd name="T11" fmla="*/ 170650 h 547148"/>
                    <a:gd name="T12" fmla="*/ 367575 w 408731"/>
                    <a:gd name="T13" fmla="*/ 224277 h 547148"/>
                    <a:gd name="T14" fmla="*/ 370094 w 408731"/>
                    <a:gd name="T15" fmla="*/ 234254 h 547148"/>
                    <a:gd name="T16" fmla="*/ 339871 w 408731"/>
                    <a:gd name="T17" fmla="*/ 372686 h 547148"/>
                    <a:gd name="T18" fmla="*/ 323500 w 408731"/>
                    <a:gd name="T19" fmla="*/ 459985 h 547148"/>
                    <a:gd name="T20" fmla="*/ 305871 w 408731"/>
                    <a:gd name="T21" fmla="*/ 521095 h 547148"/>
                    <a:gd name="T22" fmla="*/ 281944 w 408731"/>
                    <a:gd name="T23" fmla="*/ 479939 h 547148"/>
                    <a:gd name="T24" fmla="*/ 215203 w 408731"/>
                    <a:gd name="T25" fmla="*/ 398876 h 547148"/>
                    <a:gd name="T26" fmla="*/ 197573 w 408731"/>
                    <a:gd name="T27" fmla="*/ 355226 h 547148"/>
                    <a:gd name="T28" fmla="*/ 285722 w 408731"/>
                    <a:gd name="T29" fmla="*/ 183121 h 547148"/>
                    <a:gd name="T30" fmla="*/ 326019 w 408731"/>
                    <a:gd name="T31" fmla="*/ 170650 h 547148"/>
                    <a:gd name="T32" fmla="*/ 374047 w 408731"/>
                    <a:gd name="T33" fmla="*/ 0 h 547148"/>
                    <a:gd name="T34" fmla="*/ 408690 w 408731"/>
                    <a:gd name="T35" fmla="*/ 13070 h 547148"/>
                    <a:gd name="T36" fmla="*/ 371658 w 408731"/>
                    <a:gd name="T37" fmla="*/ 24951 h 547148"/>
                    <a:gd name="T38" fmla="*/ 356128 w 408731"/>
                    <a:gd name="T39" fmla="*/ 24951 h 547148"/>
                    <a:gd name="T40" fmla="*/ 374047 w 408731"/>
                    <a:gd name="T41" fmla="*/ 0 h 54714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08731" h="547148">
                      <a:moveTo>
                        <a:pt x="14645" y="530277"/>
                      </a:moveTo>
                      <a:cubicBezTo>
                        <a:pt x="19879" y="532719"/>
                        <a:pt x="25112" y="535162"/>
                        <a:pt x="23804" y="542488"/>
                      </a:cubicBezTo>
                      <a:cubicBezTo>
                        <a:pt x="19879" y="548594"/>
                        <a:pt x="14645" y="547373"/>
                        <a:pt x="8103" y="546152"/>
                      </a:cubicBezTo>
                      <a:cubicBezTo>
                        <a:pt x="2870" y="544931"/>
                        <a:pt x="-1055" y="541267"/>
                        <a:pt x="253" y="535162"/>
                      </a:cubicBezTo>
                      <a:cubicBezTo>
                        <a:pt x="2870" y="529056"/>
                        <a:pt x="8103" y="527835"/>
                        <a:pt x="14645" y="530277"/>
                      </a:cubicBezTo>
                      <a:close/>
                      <a:moveTo>
                        <a:pt x="326019" y="170650"/>
                      </a:moveTo>
                      <a:cubicBezTo>
                        <a:pt x="344908" y="184368"/>
                        <a:pt x="351205" y="208064"/>
                        <a:pt x="367575" y="224277"/>
                      </a:cubicBezTo>
                      <a:cubicBezTo>
                        <a:pt x="368834" y="226771"/>
                        <a:pt x="371353" y="231760"/>
                        <a:pt x="370094" y="234254"/>
                      </a:cubicBezTo>
                      <a:cubicBezTo>
                        <a:pt x="342390" y="275409"/>
                        <a:pt x="367575" y="327789"/>
                        <a:pt x="339871" y="372686"/>
                      </a:cubicBezTo>
                      <a:cubicBezTo>
                        <a:pt x="324760" y="396381"/>
                        <a:pt x="327278" y="430054"/>
                        <a:pt x="323500" y="459985"/>
                      </a:cubicBezTo>
                      <a:cubicBezTo>
                        <a:pt x="320982" y="481187"/>
                        <a:pt x="302093" y="497399"/>
                        <a:pt x="305871" y="521095"/>
                      </a:cubicBezTo>
                      <a:cubicBezTo>
                        <a:pt x="281944" y="516106"/>
                        <a:pt x="297056" y="488669"/>
                        <a:pt x="281944" y="479939"/>
                      </a:cubicBezTo>
                      <a:cubicBezTo>
                        <a:pt x="260537" y="451255"/>
                        <a:pt x="240388" y="423818"/>
                        <a:pt x="215203" y="398876"/>
                      </a:cubicBezTo>
                      <a:cubicBezTo>
                        <a:pt x="203869" y="386404"/>
                        <a:pt x="191276" y="375180"/>
                        <a:pt x="197573" y="355226"/>
                      </a:cubicBezTo>
                      <a:cubicBezTo>
                        <a:pt x="226536" y="297858"/>
                        <a:pt x="244166" y="234254"/>
                        <a:pt x="285722" y="183121"/>
                      </a:cubicBezTo>
                      <a:cubicBezTo>
                        <a:pt x="300833" y="184368"/>
                        <a:pt x="315945" y="185616"/>
                        <a:pt x="326019" y="170650"/>
                      </a:cubicBezTo>
                      <a:close/>
                      <a:moveTo>
                        <a:pt x="374047" y="0"/>
                      </a:moveTo>
                      <a:cubicBezTo>
                        <a:pt x="384798" y="8317"/>
                        <a:pt x="409885" y="-10693"/>
                        <a:pt x="408690" y="13070"/>
                      </a:cubicBezTo>
                      <a:cubicBezTo>
                        <a:pt x="407495" y="32080"/>
                        <a:pt x="384798" y="22575"/>
                        <a:pt x="371658" y="24951"/>
                      </a:cubicBezTo>
                      <a:cubicBezTo>
                        <a:pt x="366880" y="26139"/>
                        <a:pt x="360907" y="24951"/>
                        <a:pt x="356128" y="24951"/>
                      </a:cubicBezTo>
                      <a:cubicBezTo>
                        <a:pt x="362101" y="16634"/>
                        <a:pt x="368074" y="8317"/>
                        <a:pt x="374047" y="0"/>
                      </a:cubicBezTo>
                      <a:close/>
                    </a:path>
                  </a:pathLst>
                </a:custGeom>
                <a:solidFill>
                  <a:schemeClr val="accent2">
                    <a:alpha val="30196"/>
                  </a:schemeClr>
                </a:solidFill>
                <a:ln>
                  <a:noFill/>
                </a:ln>
              </p:spPr>
              <p:txBody>
                <a:bodyPr anchor="ctr"/>
                <a:lstStyle/>
                <a:p>
                  <a:pPr defTabSz="457189"/>
                  <a:endParaRPr lang="en-US" sz="1351" dirty="0">
                    <a:latin typeface="Oswald" pitchFamily="2" charset="77"/>
                  </a:endParaRPr>
                </a:p>
              </p:txBody>
            </p:sp>
            <p:sp>
              <p:nvSpPr>
                <p:cNvPr id="116" name="Freeform 635">
                  <a:extLst>
                    <a:ext uri="{FF2B5EF4-FFF2-40B4-BE49-F238E27FC236}">
                      <a16:creationId xmlns:a16="http://schemas.microsoft.com/office/drawing/2014/main" id="{54A2D9DC-40FC-4B08-AE6A-CCCF78FCA6D6}"/>
                    </a:ext>
                  </a:extLst>
                </p:cNvPr>
                <p:cNvSpPr>
                  <a:spLocks/>
                </p:cNvSpPr>
                <p:nvPr/>
              </p:nvSpPr>
              <p:spPr bwMode="auto">
                <a:xfrm>
                  <a:off x="2698866" y="7593667"/>
                  <a:ext cx="5780873" cy="5256242"/>
                </a:xfrm>
                <a:custGeom>
                  <a:avLst/>
                  <a:gdLst/>
                  <a:ahLst/>
                  <a:cxnLst/>
                  <a:rect l="0" t="0" r="r" b="b"/>
                  <a:pathLst>
                    <a:path w="5783873" h="5257659">
                      <a:moveTo>
                        <a:pt x="960523" y="4841267"/>
                      </a:moveTo>
                      <a:cubicBezTo>
                        <a:pt x="992845" y="4841267"/>
                        <a:pt x="1020194" y="4859911"/>
                        <a:pt x="1048787" y="4871098"/>
                      </a:cubicBezTo>
                      <a:cubicBezTo>
                        <a:pt x="1076136" y="4881042"/>
                        <a:pt x="1102242" y="4894714"/>
                        <a:pt x="1127105" y="4909630"/>
                      </a:cubicBezTo>
                      <a:cubicBezTo>
                        <a:pt x="1160670" y="4928274"/>
                        <a:pt x="1191749" y="4951891"/>
                        <a:pt x="1230287" y="4956862"/>
                      </a:cubicBezTo>
                      <a:cubicBezTo>
                        <a:pt x="1237745" y="4958105"/>
                        <a:pt x="1243961" y="4964320"/>
                        <a:pt x="1248934" y="4970535"/>
                      </a:cubicBezTo>
                      <a:cubicBezTo>
                        <a:pt x="1253906" y="4990422"/>
                        <a:pt x="1278769" y="5007824"/>
                        <a:pt x="1257636" y="5032683"/>
                      </a:cubicBezTo>
                      <a:cubicBezTo>
                        <a:pt x="1255150" y="5036412"/>
                        <a:pt x="1262608" y="5038898"/>
                        <a:pt x="1265095" y="5042627"/>
                      </a:cubicBezTo>
                      <a:cubicBezTo>
                        <a:pt x="1291201" y="5078673"/>
                        <a:pt x="1326009" y="5086130"/>
                        <a:pt x="1368276" y="5077430"/>
                      </a:cubicBezTo>
                      <a:cubicBezTo>
                        <a:pt x="1422975" y="5066243"/>
                        <a:pt x="1470215" y="5089859"/>
                        <a:pt x="1514968" y="5113476"/>
                      </a:cubicBezTo>
                      <a:cubicBezTo>
                        <a:pt x="1533615" y="5123419"/>
                        <a:pt x="1544804" y="5123419"/>
                        <a:pt x="1558478" y="5109747"/>
                      </a:cubicBezTo>
                      <a:cubicBezTo>
                        <a:pt x="1597016" y="5115961"/>
                        <a:pt x="1626852" y="5138335"/>
                        <a:pt x="1652958" y="5164437"/>
                      </a:cubicBezTo>
                      <a:cubicBezTo>
                        <a:pt x="1659174" y="5171895"/>
                        <a:pt x="1666633" y="5178110"/>
                        <a:pt x="1672848" y="5184324"/>
                      </a:cubicBezTo>
                      <a:cubicBezTo>
                        <a:pt x="1679064" y="5215398"/>
                        <a:pt x="1644256" y="5230314"/>
                        <a:pt x="1645499" y="5257659"/>
                      </a:cubicBezTo>
                      <a:cubicBezTo>
                        <a:pt x="1629338" y="5240258"/>
                        <a:pt x="1605718" y="5232800"/>
                        <a:pt x="1584585" y="5227828"/>
                      </a:cubicBezTo>
                      <a:cubicBezTo>
                        <a:pt x="1539831" y="5216641"/>
                        <a:pt x="1501294" y="5195511"/>
                        <a:pt x="1468972" y="5163194"/>
                      </a:cubicBezTo>
                      <a:cubicBezTo>
                        <a:pt x="1442865" y="5137092"/>
                        <a:pt x="1414273" y="5137092"/>
                        <a:pt x="1381951" y="5145793"/>
                      </a:cubicBezTo>
                      <a:cubicBezTo>
                        <a:pt x="1347143" y="5156979"/>
                        <a:pt x="1308605" y="5143307"/>
                        <a:pt x="1272554" y="5154493"/>
                      </a:cubicBezTo>
                      <a:cubicBezTo>
                        <a:pt x="1263852" y="5156979"/>
                        <a:pt x="1256393" y="5148278"/>
                        <a:pt x="1250177" y="5143307"/>
                      </a:cubicBezTo>
                      <a:cubicBezTo>
                        <a:pt x="1232773" y="5132120"/>
                        <a:pt x="1215369" y="5120933"/>
                        <a:pt x="1197965" y="5110990"/>
                      </a:cubicBezTo>
                      <a:cubicBezTo>
                        <a:pt x="1196721" y="5086130"/>
                        <a:pt x="1183047" y="5063757"/>
                        <a:pt x="1183047" y="5036412"/>
                      </a:cubicBezTo>
                      <a:cubicBezTo>
                        <a:pt x="1183047" y="5012796"/>
                        <a:pt x="1146995" y="4991665"/>
                        <a:pt x="1120889" y="4991665"/>
                      </a:cubicBezTo>
                      <a:cubicBezTo>
                        <a:pt x="1107215" y="4992908"/>
                        <a:pt x="1093540" y="4991665"/>
                        <a:pt x="1078622" y="4991665"/>
                      </a:cubicBezTo>
                      <a:cubicBezTo>
                        <a:pt x="1084838" y="4985451"/>
                        <a:pt x="1092297" y="4986693"/>
                        <a:pt x="1099756" y="4986693"/>
                      </a:cubicBezTo>
                      <a:cubicBezTo>
                        <a:pt x="1108458" y="4985451"/>
                        <a:pt x="1123376" y="4990422"/>
                        <a:pt x="1122132" y="4975507"/>
                      </a:cubicBezTo>
                      <a:cubicBezTo>
                        <a:pt x="1120889" y="4961834"/>
                        <a:pt x="1104728" y="4955619"/>
                        <a:pt x="1094783" y="4963077"/>
                      </a:cubicBezTo>
                      <a:cubicBezTo>
                        <a:pt x="1072406" y="4976750"/>
                        <a:pt x="1052516" y="4974264"/>
                        <a:pt x="1030139" y="4966806"/>
                      </a:cubicBezTo>
                      <a:cubicBezTo>
                        <a:pt x="1015221" y="4963077"/>
                        <a:pt x="1002790" y="4970535"/>
                        <a:pt x="994088" y="4980479"/>
                      </a:cubicBezTo>
                      <a:cubicBezTo>
                        <a:pt x="982900" y="4991665"/>
                        <a:pt x="970468" y="4994151"/>
                        <a:pt x="961766" y="4981722"/>
                      </a:cubicBezTo>
                      <a:cubicBezTo>
                        <a:pt x="945605" y="4966806"/>
                        <a:pt x="921985" y="4953134"/>
                        <a:pt x="924471" y="4928274"/>
                      </a:cubicBezTo>
                      <a:cubicBezTo>
                        <a:pt x="925715" y="4915845"/>
                        <a:pt x="943119" y="4915845"/>
                        <a:pt x="954307" y="4912116"/>
                      </a:cubicBezTo>
                      <a:cubicBezTo>
                        <a:pt x="999060" y="4893471"/>
                        <a:pt x="999060" y="4893471"/>
                        <a:pt x="965495" y="4857425"/>
                      </a:cubicBezTo>
                      <a:cubicBezTo>
                        <a:pt x="961766" y="4852454"/>
                        <a:pt x="953064" y="4849968"/>
                        <a:pt x="960523" y="4841267"/>
                      </a:cubicBezTo>
                      <a:close/>
                      <a:moveTo>
                        <a:pt x="256468" y="4242291"/>
                      </a:moveTo>
                      <a:cubicBezTo>
                        <a:pt x="272343" y="4251989"/>
                        <a:pt x="277228" y="4272596"/>
                        <a:pt x="294324" y="4281081"/>
                      </a:cubicBezTo>
                      <a:cubicBezTo>
                        <a:pt x="294324" y="4285930"/>
                        <a:pt x="294324" y="4289566"/>
                        <a:pt x="294324" y="4293203"/>
                      </a:cubicBezTo>
                      <a:cubicBezTo>
                        <a:pt x="291882" y="4308962"/>
                        <a:pt x="278449" y="4312598"/>
                        <a:pt x="268680" y="4319871"/>
                      </a:cubicBezTo>
                      <a:cubicBezTo>
                        <a:pt x="262574" y="4323508"/>
                        <a:pt x="251584" y="4322296"/>
                        <a:pt x="252805" y="4317447"/>
                      </a:cubicBezTo>
                      <a:cubicBezTo>
                        <a:pt x="261353" y="4291991"/>
                        <a:pt x="229603" y="4265323"/>
                        <a:pt x="256468" y="4242291"/>
                      </a:cubicBezTo>
                      <a:close/>
                      <a:moveTo>
                        <a:pt x="124472" y="4044464"/>
                      </a:moveTo>
                      <a:cubicBezTo>
                        <a:pt x="155577" y="4090510"/>
                        <a:pt x="186681" y="4136555"/>
                        <a:pt x="217785" y="4182601"/>
                      </a:cubicBezTo>
                      <a:cubicBezTo>
                        <a:pt x="211564" y="4188823"/>
                        <a:pt x="207832" y="4200024"/>
                        <a:pt x="199122" y="4200024"/>
                      </a:cubicBezTo>
                      <a:cubicBezTo>
                        <a:pt x="165530" y="4203757"/>
                        <a:pt x="168018" y="4236114"/>
                        <a:pt x="155577" y="4256025"/>
                      </a:cubicBezTo>
                      <a:cubicBezTo>
                        <a:pt x="146867" y="4270959"/>
                        <a:pt x="163042" y="4273448"/>
                        <a:pt x="175483" y="4273448"/>
                      </a:cubicBezTo>
                      <a:cubicBezTo>
                        <a:pt x="182948" y="4273448"/>
                        <a:pt x="190413" y="4265981"/>
                        <a:pt x="199122" y="4263492"/>
                      </a:cubicBezTo>
                      <a:cubicBezTo>
                        <a:pt x="216541" y="4254781"/>
                        <a:pt x="228983" y="4264737"/>
                        <a:pt x="237692" y="4278426"/>
                      </a:cubicBezTo>
                      <a:cubicBezTo>
                        <a:pt x="247645" y="4293360"/>
                        <a:pt x="236448" y="4300826"/>
                        <a:pt x="224006" y="4309538"/>
                      </a:cubicBezTo>
                      <a:cubicBezTo>
                        <a:pt x="217785" y="4314516"/>
                        <a:pt x="201611" y="4315760"/>
                        <a:pt x="206587" y="4328205"/>
                      </a:cubicBezTo>
                      <a:cubicBezTo>
                        <a:pt x="211564" y="4339405"/>
                        <a:pt x="225250" y="4336916"/>
                        <a:pt x="236448" y="4331938"/>
                      </a:cubicBezTo>
                      <a:cubicBezTo>
                        <a:pt x="251378" y="4326960"/>
                        <a:pt x="267552" y="4325716"/>
                        <a:pt x="275017" y="4344383"/>
                      </a:cubicBezTo>
                      <a:cubicBezTo>
                        <a:pt x="282482" y="4363050"/>
                        <a:pt x="275017" y="4377984"/>
                        <a:pt x="260087" y="4390429"/>
                      </a:cubicBezTo>
                      <a:cubicBezTo>
                        <a:pt x="224006" y="4422785"/>
                        <a:pt x="222762" y="4440208"/>
                        <a:pt x="261331" y="4470075"/>
                      </a:cubicBezTo>
                      <a:cubicBezTo>
                        <a:pt x="287459" y="4488742"/>
                        <a:pt x="293679" y="4516121"/>
                        <a:pt x="306121" y="4541011"/>
                      </a:cubicBezTo>
                      <a:cubicBezTo>
                        <a:pt x="317319" y="4564656"/>
                        <a:pt x="332249" y="4579589"/>
                        <a:pt x="355888" y="4590790"/>
                      </a:cubicBezTo>
                      <a:cubicBezTo>
                        <a:pt x="391969" y="4606968"/>
                        <a:pt x="393213" y="4610701"/>
                        <a:pt x="363353" y="4639324"/>
                      </a:cubicBezTo>
                      <a:cubicBezTo>
                        <a:pt x="354644" y="4646791"/>
                        <a:pt x="348423" y="4657991"/>
                        <a:pt x="338469" y="4660480"/>
                      </a:cubicBezTo>
                      <a:cubicBezTo>
                        <a:pt x="306121" y="4669192"/>
                        <a:pt x="314830" y="4684125"/>
                        <a:pt x="329760" y="4701548"/>
                      </a:cubicBezTo>
                      <a:cubicBezTo>
                        <a:pt x="335981" y="4707770"/>
                        <a:pt x="344690" y="4712748"/>
                        <a:pt x="337225" y="4723949"/>
                      </a:cubicBezTo>
                      <a:cubicBezTo>
                        <a:pt x="322295" y="4722704"/>
                        <a:pt x="306121" y="4707770"/>
                        <a:pt x="292435" y="4728927"/>
                      </a:cubicBezTo>
                      <a:cubicBezTo>
                        <a:pt x="308609" y="4735149"/>
                        <a:pt x="328516" y="4740127"/>
                        <a:pt x="326028" y="4761283"/>
                      </a:cubicBezTo>
                      <a:cubicBezTo>
                        <a:pt x="323539" y="4779950"/>
                        <a:pt x="314830" y="4793639"/>
                        <a:pt x="289947" y="4798617"/>
                      </a:cubicBezTo>
                      <a:cubicBezTo>
                        <a:pt x="268796" y="4802351"/>
                        <a:pt x="268796" y="4823507"/>
                        <a:pt x="272528" y="4840930"/>
                      </a:cubicBezTo>
                      <a:cubicBezTo>
                        <a:pt x="276261" y="4860841"/>
                        <a:pt x="287459" y="4879508"/>
                        <a:pt x="298656" y="4896931"/>
                      </a:cubicBezTo>
                      <a:cubicBezTo>
                        <a:pt x="308609" y="4914354"/>
                        <a:pt x="321051" y="4933021"/>
                        <a:pt x="316074" y="4955422"/>
                      </a:cubicBezTo>
                      <a:cubicBezTo>
                        <a:pt x="267552" y="4920576"/>
                        <a:pt x="263819" y="4867064"/>
                        <a:pt x="257598" y="4813551"/>
                      </a:cubicBezTo>
                      <a:cubicBezTo>
                        <a:pt x="245157" y="4730171"/>
                        <a:pt x="270040" y="4650525"/>
                        <a:pt x="279994" y="4568389"/>
                      </a:cubicBezTo>
                      <a:cubicBezTo>
                        <a:pt x="282482" y="4549722"/>
                        <a:pt x="278749" y="4542255"/>
                        <a:pt x="265063" y="4534788"/>
                      </a:cubicBezTo>
                      <a:cubicBezTo>
                        <a:pt x="211564" y="4506165"/>
                        <a:pt x="161797" y="4473809"/>
                        <a:pt x="114519" y="4435230"/>
                      </a:cubicBezTo>
                      <a:cubicBezTo>
                        <a:pt x="79682" y="4406607"/>
                        <a:pt x="52310" y="4371762"/>
                        <a:pt x="19962" y="4340650"/>
                      </a:cubicBezTo>
                      <a:cubicBezTo>
                        <a:pt x="18718" y="4315760"/>
                        <a:pt x="-1189" y="4294604"/>
                        <a:pt x="55" y="4267225"/>
                      </a:cubicBezTo>
                      <a:cubicBezTo>
                        <a:pt x="28671" y="4218691"/>
                        <a:pt x="49822" y="4166423"/>
                        <a:pt x="92124" y="4126600"/>
                      </a:cubicBezTo>
                      <a:cubicBezTo>
                        <a:pt x="100833" y="4119133"/>
                        <a:pt x="99589" y="4109177"/>
                        <a:pt x="100833" y="4100465"/>
                      </a:cubicBezTo>
                      <a:cubicBezTo>
                        <a:pt x="100833" y="4078065"/>
                        <a:pt x="113275" y="4061887"/>
                        <a:pt x="124472" y="4044464"/>
                      </a:cubicBezTo>
                      <a:close/>
                      <a:moveTo>
                        <a:pt x="5667921" y="3802674"/>
                      </a:moveTo>
                      <a:cubicBezTo>
                        <a:pt x="5701950" y="3816360"/>
                        <a:pt x="5709512" y="3831290"/>
                        <a:pt x="5690607" y="3861151"/>
                      </a:cubicBezTo>
                      <a:cubicBezTo>
                        <a:pt x="5686826" y="3868616"/>
                        <a:pt x="5689347" y="3876082"/>
                        <a:pt x="5689347" y="3882302"/>
                      </a:cubicBezTo>
                      <a:cubicBezTo>
                        <a:pt x="5686826" y="3930826"/>
                        <a:pt x="5710772" y="3975617"/>
                        <a:pt x="5710772" y="4024141"/>
                      </a:cubicBezTo>
                      <a:cubicBezTo>
                        <a:pt x="5712033" y="4029117"/>
                        <a:pt x="5714553" y="4036583"/>
                        <a:pt x="5718335" y="4037827"/>
                      </a:cubicBezTo>
                      <a:cubicBezTo>
                        <a:pt x="5732198" y="4050269"/>
                        <a:pt x="5735979" y="4063955"/>
                        <a:pt x="5724636" y="4080129"/>
                      </a:cubicBezTo>
                      <a:cubicBezTo>
                        <a:pt x="5712033" y="4100037"/>
                        <a:pt x="5719595" y="4119944"/>
                        <a:pt x="5734719" y="4129897"/>
                      </a:cubicBezTo>
                      <a:cubicBezTo>
                        <a:pt x="5757405" y="4147316"/>
                        <a:pt x="5768748" y="4170956"/>
                        <a:pt x="5783873" y="4197084"/>
                      </a:cubicBezTo>
                      <a:cubicBezTo>
                        <a:pt x="5753624" y="4192107"/>
                        <a:pt x="5730938" y="4183398"/>
                        <a:pt x="5717074" y="4156025"/>
                      </a:cubicBezTo>
                      <a:cubicBezTo>
                        <a:pt x="5700690" y="4126165"/>
                        <a:pt x="5678004" y="4100037"/>
                        <a:pt x="5664140" y="4070176"/>
                      </a:cubicBezTo>
                      <a:cubicBezTo>
                        <a:pt x="5666660" y="4054001"/>
                        <a:pt x="5659098" y="4041559"/>
                        <a:pt x="5651536" y="4030362"/>
                      </a:cubicBezTo>
                      <a:cubicBezTo>
                        <a:pt x="5647755" y="3954466"/>
                        <a:pt x="5666660" y="3879814"/>
                        <a:pt x="5667921" y="3802674"/>
                      </a:cubicBezTo>
                      <a:close/>
                      <a:moveTo>
                        <a:pt x="1492503" y="3594407"/>
                      </a:moveTo>
                      <a:lnTo>
                        <a:pt x="1492404" y="3595448"/>
                      </a:lnTo>
                      <a:lnTo>
                        <a:pt x="1493573" y="3596782"/>
                      </a:lnTo>
                      <a:lnTo>
                        <a:pt x="1492503" y="3594407"/>
                      </a:lnTo>
                      <a:close/>
                      <a:moveTo>
                        <a:pt x="5600996" y="3535242"/>
                      </a:moveTo>
                      <a:cubicBezTo>
                        <a:pt x="5605276" y="3533716"/>
                        <a:pt x="5608446" y="3535853"/>
                        <a:pt x="5608446" y="3549285"/>
                      </a:cubicBezTo>
                      <a:cubicBezTo>
                        <a:pt x="5608446" y="3552949"/>
                        <a:pt x="5609714" y="3557833"/>
                        <a:pt x="5610983" y="3561497"/>
                      </a:cubicBezTo>
                      <a:cubicBezTo>
                        <a:pt x="5618591" y="3577372"/>
                        <a:pt x="5630004" y="3595689"/>
                        <a:pt x="5602106" y="3603016"/>
                      </a:cubicBezTo>
                      <a:cubicBezTo>
                        <a:pt x="5580548" y="3609122"/>
                        <a:pt x="5553918" y="3593247"/>
                        <a:pt x="5548845" y="3570045"/>
                      </a:cubicBezTo>
                      <a:cubicBezTo>
                        <a:pt x="5561526" y="3561497"/>
                        <a:pt x="5574207" y="3552949"/>
                        <a:pt x="5586888" y="3543180"/>
                      </a:cubicBezTo>
                      <a:cubicBezTo>
                        <a:pt x="5591327" y="3541958"/>
                        <a:pt x="5596716" y="3536768"/>
                        <a:pt x="5600996" y="3535242"/>
                      </a:cubicBezTo>
                      <a:close/>
                      <a:moveTo>
                        <a:pt x="3765187" y="491376"/>
                      </a:moveTo>
                      <a:cubicBezTo>
                        <a:pt x="3778287" y="489934"/>
                        <a:pt x="3792069" y="491181"/>
                        <a:pt x="3806085" y="495545"/>
                      </a:cubicBezTo>
                      <a:cubicBezTo>
                        <a:pt x="3850936" y="509262"/>
                        <a:pt x="3858411" y="549167"/>
                        <a:pt x="3869623" y="585330"/>
                      </a:cubicBezTo>
                      <a:cubicBezTo>
                        <a:pt x="3877098" y="610270"/>
                        <a:pt x="3877098" y="636457"/>
                        <a:pt x="3883327" y="661397"/>
                      </a:cubicBezTo>
                      <a:cubicBezTo>
                        <a:pt x="3898277" y="729983"/>
                        <a:pt x="3884573" y="801062"/>
                        <a:pt x="3897032" y="869647"/>
                      </a:cubicBezTo>
                      <a:cubicBezTo>
                        <a:pt x="3898277" y="880870"/>
                        <a:pt x="3892048" y="892093"/>
                        <a:pt x="3903261" y="900822"/>
                      </a:cubicBezTo>
                      <a:cubicBezTo>
                        <a:pt x="3914473" y="905810"/>
                        <a:pt x="3919457" y="915786"/>
                        <a:pt x="3924440" y="925762"/>
                      </a:cubicBezTo>
                      <a:cubicBezTo>
                        <a:pt x="3936899" y="963173"/>
                        <a:pt x="3969290" y="984372"/>
                        <a:pt x="3991716" y="1013053"/>
                      </a:cubicBezTo>
                      <a:cubicBezTo>
                        <a:pt x="4001682" y="1026770"/>
                        <a:pt x="4016632" y="1030511"/>
                        <a:pt x="4031582" y="1031758"/>
                      </a:cubicBezTo>
                      <a:cubicBezTo>
                        <a:pt x="4068958" y="1034252"/>
                        <a:pt x="4105087" y="1025523"/>
                        <a:pt x="4139970" y="1023029"/>
                      </a:cubicBezTo>
                      <a:cubicBezTo>
                        <a:pt x="4157412" y="1023029"/>
                        <a:pt x="4164887" y="1010559"/>
                        <a:pt x="4173608" y="998089"/>
                      </a:cubicBezTo>
                      <a:cubicBezTo>
                        <a:pt x="4189804" y="971902"/>
                        <a:pt x="4207246" y="948208"/>
                        <a:pt x="4239638" y="940726"/>
                      </a:cubicBezTo>
                      <a:cubicBezTo>
                        <a:pt x="4242129" y="940726"/>
                        <a:pt x="4244621" y="940726"/>
                        <a:pt x="4247113" y="940726"/>
                      </a:cubicBezTo>
                      <a:cubicBezTo>
                        <a:pt x="4252096" y="946962"/>
                        <a:pt x="4252096" y="954444"/>
                        <a:pt x="4247113" y="960679"/>
                      </a:cubicBezTo>
                      <a:cubicBezTo>
                        <a:pt x="4239638" y="976890"/>
                        <a:pt x="4238392" y="988113"/>
                        <a:pt x="4212229" y="991854"/>
                      </a:cubicBezTo>
                      <a:cubicBezTo>
                        <a:pt x="4187312" y="994348"/>
                        <a:pt x="4168625" y="1026770"/>
                        <a:pt x="4161150" y="1055451"/>
                      </a:cubicBezTo>
                      <a:cubicBezTo>
                        <a:pt x="4156166" y="1074156"/>
                        <a:pt x="4153675" y="1089120"/>
                        <a:pt x="4127512" y="1081638"/>
                      </a:cubicBezTo>
                      <a:cubicBezTo>
                        <a:pt x="4125020" y="1079144"/>
                        <a:pt x="4117545" y="1081638"/>
                        <a:pt x="4116300" y="1084132"/>
                      </a:cubicBezTo>
                      <a:cubicBezTo>
                        <a:pt x="4100104" y="1109072"/>
                        <a:pt x="4112562" y="1142742"/>
                        <a:pt x="4096366" y="1168929"/>
                      </a:cubicBezTo>
                      <a:cubicBezTo>
                        <a:pt x="4091383" y="1177658"/>
                        <a:pt x="4105087" y="1187634"/>
                        <a:pt x="4115054" y="1192622"/>
                      </a:cubicBezTo>
                      <a:cubicBezTo>
                        <a:pt x="4132495" y="1201351"/>
                        <a:pt x="4137479" y="1220056"/>
                        <a:pt x="4146200" y="1235020"/>
                      </a:cubicBezTo>
                      <a:cubicBezTo>
                        <a:pt x="4162396" y="1264948"/>
                        <a:pt x="4183575" y="1284900"/>
                        <a:pt x="4219704" y="1284900"/>
                      </a:cubicBezTo>
                      <a:cubicBezTo>
                        <a:pt x="4249604" y="1286147"/>
                        <a:pt x="4265800" y="1313581"/>
                        <a:pt x="4289471" y="1326052"/>
                      </a:cubicBezTo>
                      <a:cubicBezTo>
                        <a:pt x="4305667" y="1334781"/>
                        <a:pt x="4320617" y="1343510"/>
                        <a:pt x="4338059" y="1344757"/>
                      </a:cubicBezTo>
                      <a:cubicBezTo>
                        <a:pt x="4394122" y="1346004"/>
                        <a:pt x="4440218" y="1373438"/>
                        <a:pt x="4487560" y="1399625"/>
                      </a:cubicBezTo>
                      <a:cubicBezTo>
                        <a:pt x="4488806" y="1399625"/>
                        <a:pt x="4492543" y="1405860"/>
                        <a:pt x="4492543" y="1405860"/>
                      </a:cubicBezTo>
                      <a:cubicBezTo>
                        <a:pt x="4478839" y="1423318"/>
                        <a:pt x="4486314" y="1450752"/>
                        <a:pt x="4461397" y="1463222"/>
                      </a:cubicBezTo>
                      <a:cubicBezTo>
                        <a:pt x="4400351" y="1494397"/>
                        <a:pt x="4400351" y="1494397"/>
                        <a:pt x="4420285" y="1560489"/>
                      </a:cubicBezTo>
                      <a:cubicBezTo>
                        <a:pt x="4421530" y="1562983"/>
                        <a:pt x="4422776" y="1566724"/>
                        <a:pt x="4424022" y="1572959"/>
                      </a:cubicBezTo>
                      <a:cubicBezTo>
                        <a:pt x="4374188" y="1559242"/>
                        <a:pt x="4345534" y="1599146"/>
                        <a:pt x="4308159" y="1615357"/>
                      </a:cubicBezTo>
                      <a:cubicBezTo>
                        <a:pt x="4294455" y="1622839"/>
                        <a:pt x="4296946" y="1645285"/>
                        <a:pt x="4283242" y="1656508"/>
                      </a:cubicBezTo>
                      <a:cubicBezTo>
                        <a:pt x="4269538" y="1668978"/>
                        <a:pt x="4255834" y="1676460"/>
                        <a:pt x="4235900" y="1675213"/>
                      </a:cubicBezTo>
                      <a:cubicBezTo>
                        <a:pt x="4217213" y="1675213"/>
                        <a:pt x="4198525" y="1672719"/>
                        <a:pt x="4179837" y="1685189"/>
                      </a:cubicBezTo>
                      <a:cubicBezTo>
                        <a:pt x="4164887" y="1695166"/>
                        <a:pt x="4149937" y="1686436"/>
                        <a:pt x="4143708" y="1667731"/>
                      </a:cubicBezTo>
                      <a:cubicBezTo>
                        <a:pt x="4139970" y="1652767"/>
                        <a:pt x="4134987" y="1639050"/>
                        <a:pt x="4132495" y="1624086"/>
                      </a:cubicBezTo>
                      <a:cubicBezTo>
                        <a:pt x="4127512" y="1599146"/>
                        <a:pt x="4127512" y="1571712"/>
                        <a:pt x="4088891" y="1572959"/>
                      </a:cubicBezTo>
                      <a:cubicBezTo>
                        <a:pt x="4076433" y="1574206"/>
                        <a:pt x="4073941" y="1553007"/>
                        <a:pt x="4071449" y="1539290"/>
                      </a:cubicBezTo>
                      <a:cubicBezTo>
                        <a:pt x="4068958" y="1526820"/>
                        <a:pt x="4082662" y="1529314"/>
                        <a:pt x="4090137" y="1525573"/>
                      </a:cubicBezTo>
                      <a:cubicBezTo>
                        <a:pt x="4107579" y="1516844"/>
                        <a:pt x="4126266" y="1509362"/>
                        <a:pt x="4143708" y="1501879"/>
                      </a:cubicBezTo>
                      <a:cubicBezTo>
                        <a:pt x="4148691" y="1498138"/>
                        <a:pt x="4157412" y="1498138"/>
                        <a:pt x="4157412" y="1489409"/>
                      </a:cubicBezTo>
                      <a:cubicBezTo>
                        <a:pt x="4154921" y="1481927"/>
                        <a:pt x="4147446" y="1478186"/>
                        <a:pt x="4141216" y="1478186"/>
                      </a:cubicBezTo>
                      <a:cubicBezTo>
                        <a:pt x="4105087" y="1473198"/>
                        <a:pt x="4068958" y="1468210"/>
                        <a:pt x="4041549" y="1435788"/>
                      </a:cubicBezTo>
                      <a:cubicBezTo>
                        <a:pt x="4031582" y="1423318"/>
                        <a:pt x="4004174" y="1437035"/>
                        <a:pt x="4005420" y="1453246"/>
                      </a:cubicBezTo>
                      <a:cubicBezTo>
                        <a:pt x="4006666" y="1474445"/>
                        <a:pt x="4002928" y="1501879"/>
                        <a:pt x="4032828" y="1509362"/>
                      </a:cubicBezTo>
                      <a:cubicBezTo>
                        <a:pt x="4042795" y="1513102"/>
                        <a:pt x="4049024" y="1518090"/>
                        <a:pt x="4046532" y="1529314"/>
                      </a:cubicBezTo>
                      <a:cubicBezTo>
                        <a:pt x="4042795" y="1539290"/>
                        <a:pt x="4032828" y="1536796"/>
                        <a:pt x="4026599" y="1535549"/>
                      </a:cubicBezTo>
                      <a:cubicBezTo>
                        <a:pt x="3971782" y="1525573"/>
                        <a:pt x="3921948" y="1545525"/>
                        <a:pt x="3874607" y="1566724"/>
                      </a:cubicBezTo>
                      <a:cubicBezTo>
                        <a:pt x="3849690" y="1576700"/>
                        <a:pt x="3864640" y="1602887"/>
                        <a:pt x="3877098" y="1619098"/>
                      </a:cubicBezTo>
                      <a:cubicBezTo>
                        <a:pt x="3898277" y="1644038"/>
                        <a:pt x="3924440" y="1663990"/>
                        <a:pt x="3941882" y="1691424"/>
                      </a:cubicBezTo>
                      <a:cubicBezTo>
                        <a:pt x="3958078" y="1718859"/>
                        <a:pt x="3984240" y="1746293"/>
                        <a:pt x="3955586" y="1782456"/>
                      </a:cubicBezTo>
                      <a:cubicBezTo>
                        <a:pt x="3948111" y="1792432"/>
                        <a:pt x="3953094" y="1809890"/>
                        <a:pt x="3961815" y="1811137"/>
                      </a:cubicBezTo>
                      <a:cubicBezTo>
                        <a:pt x="3976765" y="1812384"/>
                        <a:pt x="3992961" y="1834830"/>
                        <a:pt x="4006666" y="1816125"/>
                      </a:cubicBezTo>
                      <a:cubicBezTo>
                        <a:pt x="4021616" y="1796173"/>
                        <a:pt x="4026599" y="1807396"/>
                        <a:pt x="4031582" y="1821113"/>
                      </a:cubicBezTo>
                      <a:cubicBezTo>
                        <a:pt x="4040303" y="1841065"/>
                        <a:pt x="4057745" y="1849794"/>
                        <a:pt x="4075187" y="1859770"/>
                      </a:cubicBezTo>
                      <a:cubicBezTo>
                        <a:pt x="4090137" y="1869746"/>
                        <a:pt x="4087645" y="1877228"/>
                        <a:pt x="4076433" y="1888452"/>
                      </a:cubicBezTo>
                      <a:cubicBezTo>
                        <a:pt x="4046532" y="1918380"/>
                        <a:pt x="4057745" y="1975742"/>
                        <a:pt x="4096366" y="1989459"/>
                      </a:cubicBezTo>
                      <a:cubicBezTo>
                        <a:pt x="4108824" y="1994447"/>
                        <a:pt x="4120037" y="1998188"/>
                        <a:pt x="4122529" y="2014399"/>
                      </a:cubicBezTo>
                      <a:cubicBezTo>
                        <a:pt x="4123775" y="2033104"/>
                        <a:pt x="4141216" y="2038092"/>
                        <a:pt x="4154921" y="2045574"/>
                      </a:cubicBezTo>
                      <a:cubicBezTo>
                        <a:pt x="4174854" y="2058044"/>
                        <a:pt x="4179837" y="2066773"/>
                        <a:pt x="4173608" y="2094208"/>
                      </a:cubicBezTo>
                      <a:cubicBezTo>
                        <a:pt x="4167379" y="2121642"/>
                        <a:pt x="4157412" y="2151570"/>
                        <a:pt x="4157412" y="2177757"/>
                      </a:cubicBezTo>
                      <a:cubicBezTo>
                        <a:pt x="4157412" y="2207685"/>
                        <a:pt x="4161150" y="2243848"/>
                        <a:pt x="4184821" y="2272530"/>
                      </a:cubicBezTo>
                      <a:cubicBezTo>
                        <a:pt x="4210983" y="2301211"/>
                        <a:pt x="4207246" y="2307446"/>
                        <a:pt x="4169871" y="2318669"/>
                      </a:cubicBezTo>
                      <a:cubicBezTo>
                        <a:pt x="4164887" y="2321163"/>
                        <a:pt x="4158658" y="2323657"/>
                        <a:pt x="4152429" y="2326151"/>
                      </a:cubicBezTo>
                      <a:cubicBezTo>
                        <a:pt x="4169871" y="2339868"/>
                        <a:pt x="4183575" y="2353585"/>
                        <a:pt x="4164887" y="2376031"/>
                      </a:cubicBezTo>
                      <a:cubicBezTo>
                        <a:pt x="4159904" y="2383513"/>
                        <a:pt x="4159904" y="2392242"/>
                        <a:pt x="4166133" y="2397230"/>
                      </a:cubicBezTo>
                      <a:cubicBezTo>
                        <a:pt x="4207246" y="2425911"/>
                        <a:pt x="4202263" y="2470804"/>
                        <a:pt x="4204754" y="2511955"/>
                      </a:cubicBezTo>
                      <a:cubicBezTo>
                        <a:pt x="4208492" y="2549365"/>
                        <a:pt x="4268292" y="2610468"/>
                        <a:pt x="4304421" y="2615456"/>
                      </a:cubicBezTo>
                      <a:cubicBezTo>
                        <a:pt x="4323109" y="2617950"/>
                        <a:pt x="4333076" y="2599245"/>
                        <a:pt x="4349272" y="2597998"/>
                      </a:cubicBezTo>
                      <a:cubicBezTo>
                        <a:pt x="4354255" y="2615456"/>
                        <a:pt x="4341797" y="2620444"/>
                        <a:pt x="4331830" y="2627926"/>
                      </a:cubicBezTo>
                      <a:cubicBezTo>
                        <a:pt x="4311896" y="2645384"/>
                        <a:pt x="4314388" y="2659102"/>
                        <a:pt x="4339305" y="2672819"/>
                      </a:cubicBezTo>
                      <a:cubicBezTo>
                        <a:pt x="4354255" y="2680301"/>
                        <a:pt x="4359238" y="2690277"/>
                        <a:pt x="4354255" y="2711476"/>
                      </a:cubicBezTo>
                      <a:cubicBezTo>
                        <a:pt x="4345534" y="2746392"/>
                        <a:pt x="4331830" y="2783802"/>
                        <a:pt x="4362976" y="2817472"/>
                      </a:cubicBezTo>
                      <a:cubicBezTo>
                        <a:pt x="4371697" y="2826200"/>
                        <a:pt x="4379172" y="2831188"/>
                        <a:pt x="4390384" y="2834930"/>
                      </a:cubicBezTo>
                      <a:cubicBezTo>
                        <a:pt x="4402843" y="2839918"/>
                        <a:pt x="4414055" y="2844906"/>
                        <a:pt x="4426514" y="2851140"/>
                      </a:cubicBezTo>
                      <a:cubicBezTo>
                        <a:pt x="4460151" y="2872340"/>
                        <a:pt x="4462643" y="2891045"/>
                        <a:pt x="4426514" y="2907256"/>
                      </a:cubicBezTo>
                      <a:cubicBezTo>
                        <a:pt x="4389139" y="2925961"/>
                        <a:pt x="4396614" y="2954642"/>
                        <a:pt x="4395368" y="2982076"/>
                      </a:cubicBezTo>
                      <a:cubicBezTo>
                        <a:pt x="4395368" y="2992052"/>
                        <a:pt x="4400351" y="3004522"/>
                        <a:pt x="4386647" y="3009510"/>
                      </a:cubicBezTo>
                      <a:cubicBezTo>
                        <a:pt x="4376680" y="3013252"/>
                        <a:pt x="4369205" y="3008264"/>
                        <a:pt x="4366713" y="2998287"/>
                      </a:cubicBezTo>
                      <a:cubicBezTo>
                        <a:pt x="4362976" y="2987064"/>
                        <a:pt x="4353009" y="2972100"/>
                        <a:pt x="4372943" y="2965865"/>
                      </a:cubicBezTo>
                      <a:cubicBezTo>
                        <a:pt x="4381664" y="2963371"/>
                        <a:pt x="4389139" y="2959630"/>
                        <a:pt x="4381664" y="2949654"/>
                      </a:cubicBezTo>
                      <a:cubicBezTo>
                        <a:pt x="4376680" y="2943419"/>
                        <a:pt x="4369205" y="2950901"/>
                        <a:pt x="4364222" y="2953395"/>
                      </a:cubicBezTo>
                      <a:cubicBezTo>
                        <a:pt x="4361730" y="2954642"/>
                        <a:pt x="4357993" y="2957136"/>
                        <a:pt x="4356747" y="2959630"/>
                      </a:cubicBezTo>
                      <a:cubicBezTo>
                        <a:pt x="4350517" y="2972100"/>
                        <a:pt x="4348026" y="2990805"/>
                        <a:pt x="4330584" y="2989558"/>
                      </a:cubicBezTo>
                      <a:cubicBezTo>
                        <a:pt x="4314388" y="2988311"/>
                        <a:pt x="4293209" y="2984570"/>
                        <a:pt x="4281996" y="2974594"/>
                      </a:cubicBezTo>
                      <a:cubicBezTo>
                        <a:pt x="4253342" y="2948407"/>
                        <a:pt x="4234654" y="2968359"/>
                        <a:pt x="4217213" y="2985817"/>
                      </a:cubicBezTo>
                      <a:cubicBezTo>
                        <a:pt x="4198525" y="3004522"/>
                        <a:pt x="4203508" y="3025722"/>
                        <a:pt x="4222196" y="3043180"/>
                      </a:cubicBezTo>
                      <a:cubicBezTo>
                        <a:pt x="4223442" y="3045674"/>
                        <a:pt x="4223442" y="3049415"/>
                        <a:pt x="4225933" y="3056897"/>
                      </a:cubicBezTo>
                      <a:cubicBezTo>
                        <a:pt x="4202263" y="3045674"/>
                        <a:pt x="4181083" y="3044426"/>
                        <a:pt x="4161150" y="3058144"/>
                      </a:cubicBezTo>
                      <a:cubicBezTo>
                        <a:pt x="4153675" y="3063132"/>
                        <a:pt x="4146200" y="3061885"/>
                        <a:pt x="4139970" y="3056897"/>
                      </a:cubicBezTo>
                      <a:cubicBezTo>
                        <a:pt x="4112562" y="3033204"/>
                        <a:pt x="4101349" y="3050662"/>
                        <a:pt x="4090137" y="3073108"/>
                      </a:cubicBezTo>
                      <a:cubicBezTo>
                        <a:pt x="4070203" y="3111765"/>
                        <a:pt x="4057745" y="3116753"/>
                        <a:pt x="4021616" y="3096801"/>
                      </a:cubicBezTo>
                      <a:cubicBezTo>
                        <a:pt x="3999191" y="3084331"/>
                        <a:pt x="3986732" y="3098048"/>
                        <a:pt x="3979257" y="3113012"/>
                      </a:cubicBezTo>
                      <a:cubicBezTo>
                        <a:pt x="3968045" y="3136705"/>
                        <a:pt x="3944374" y="3145434"/>
                        <a:pt x="3929423" y="3162892"/>
                      </a:cubicBezTo>
                      <a:cubicBezTo>
                        <a:pt x="3897032" y="3197808"/>
                        <a:pt x="3845952" y="3210278"/>
                        <a:pt x="3819790" y="3253924"/>
                      </a:cubicBezTo>
                      <a:cubicBezTo>
                        <a:pt x="3802348" y="3283852"/>
                        <a:pt x="3771202" y="3283852"/>
                        <a:pt x="3743793" y="3258912"/>
                      </a:cubicBezTo>
                      <a:cubicBezTo>
                        <a:pt x="3730089" y="3245195"/>
                        <a:pt x="3717631" y="3240207"/>
                        <a:pt x="3700189" y="3251430"/>
                      </a:cubicBezTo>
                      <a:cubicBezTo>
                        <a:pt x="3688976" y="3258912"/>
                        <a:pt x="3672780" y="3253924"/>
                        <a:pt x="3659076" y="3257665"/>
                      </a:cubicBezTo>
                      <a:cubicBezTo>
                        <a:pt x="3651601" y="3258912"/>
                        <a:pt x="3640389" y="3261406"/>
                        <a:pt x="3637897" y="3270135"/>
                      </a:cubicBezTo>
                      <a:cubicBezTo>
                        <a:pt x="3632914" y="3281358"/>
                        <a:pt x="3644126" y="3285099"/>
                        <a:pt x="3650355" y="3291334"/>
                      </a:cubicBezTo>
                      <a:cubicBezTo>
                        <a:pt x="3680255" y="3315027"/>
                        <a:pt x="3716385" y="3313780"/>
                        <a:pt x="3750022" y="3312533"/>
                      </a:cubicBezTo>
                      <a:cubicBezTo>
                        <a:pt x="3771202" y="3311286"/>
                        <a:pt x="3791135" y="3306298"/>
                        <a:pt x="3808577" y="3321262"/>
                      </a:cubicBezTo>
                      <a:cubicBezTo>
                        <a:pt x="3823527" y="3332485"/>
                        <a:pt x="3840969" y="3327497"/>
                        <a:pt x="3857165" y="3329991"/>
                      </a:cubicBezTo>
                      <a:cubicBezTo>
                        <a:pt x="3877098" y="3331238"/>
                        <a:pt x="3898277" y="3332485"/>
                        <a:pt x="3905753" y="3359919"/>
                      </a:cubicBezTo>
                      <a:cubicBezTo>
                        <a:pt x="3909490" y="3372389"/>
                        <a:pt x="3908244" y="3382366"/>
                        <a:pt x="3895786" y="3388600"/>
                      </a:cubicBezTo>
                      <a:cubicBezTo>
                        <a:pt x="3880836" y="3397330"/>
                        <a:pt x="3873361" y="3411046"/>
                        <a:pt x="3870869" y="3426011"/>
                      </a:cubicBezTo>
                      <a:cubicBezTo>
                        <a:pt x="3860902" y="3473397"/>
                        <a:pt x="3859656" y="3473397"/>
                        <a:pt x="3812315" y="3488361"/>
                      </a:cubicBezTo>
                      <a:cubicBezTo>
                        <a:pt x="3828510" y="3498337"/>
                        <a:pt x="3842215" y="3512054"/>
                        <a:pt x="3840969" y="3528265"/>
                      </a:cubicBezTo>
                      <a:cubicBezTo>
                        <a:pt x="3839723" y="3544476"/>
                        <a:pt x="3819790" y="3554452"/>
                        <a:pt x="3821035" y="3574404"/>
                      </a:cubicBezTo>
                      <a:cubicBezTo>
                        <a:pt x="3821035" y="3579392"/>
                        <a:pt x="3812315" y="3581886"/>
                        <a:pt x="3807331" y="3579392"/>
                      </a:cubicBezTo>
                      <a:cubicBezTo>
                        <a:pt x="3786152" y="3565676"/>
                        <a:pt x="3761235" y="3588122"/>
                        <a:pt x="3741302" y="3573158"/>
                      </a:cubicBezTo>
                      <a:cubicBezTo>
                        <a:pt x="3733827" y="3568170"/>
                        <a:pt x="3727597" y="3573158"/>
                        <a:pt x="3723860" y="3578146"/>
                      </a:cubicBezTo>
                      <a:cubicBezTo>
                        <a:pt x="3712647" y="3594356"/>
                        <a:pt x="3696451" y="3594356"/>
                        <a:pt x="3680255" y="3586874"/>
                      </a:cubicBezTo>
                      <a:cubicBezTo>
                        <a:pt x="3656584" y="3578146"/>
                        <a:pt x="3634159" y="3573158"/>
                        <a:pt x="3609243" y="3585628"/>
                      </a:cubicBezTo>
                      <a:cubicBezTo>
                        <a:pt x="3593047" y="3593110"/>
                        <a:pt x="3570621" y="3588122"/>
                        <a:pt x="3554426" y="3579392"/>
                      </a:cubicBezTo>
                      <a:cubicBezTo>
                        <a:pt x="3533246" y="3570664"/>
                        <a:pt x="3518296" y="3571910"/>
                        <a:pt x="3505838" y="3593110"/>
                      </a:cubicBezTo>
                      <a:cubicBezTo>
                        <a:pt x="3499609" y="3606826"/>
                        <a:pt x="3487150" y="3614309"/>
                        <a:pt x="3474692" y="3613062"/>
                      </a:cubicBezTo>
                      <a:cubicBezTo>
                        <a:pt x="3419875" y="3604332"/>
                        <a:pt x="3376270" y="3633014"/>
                        <a:pt x="3331420" y="3654213"/>
                      </a:cubicBezTo>
                      <a:cubicBezTo>
                        <a:pt x="3310241" y="3662942"/>
                        <a:pt x="3296537" y="3675412"/>
                        <a:pt x="3320208" y="3697858"/>
                      </a:cubicBezTo>
                      <a:cubicBezTo>
                        <a:pt x="3332666" y="3707834"/>
                        <a:pt x="3331420" y="3724045"/>
                        <a:pt x="3323945" y="3736515"/>
                      </a:cubicBezTo>
                      <a:cubicBezTo>
                        <a:pt x="3317716" y="3748985"/>
                        <a:pt x="3304012" y="3741503"/>
                        <a:pt x="3295291" y="3743997"/>
                      </a:cubicBezTo>
                      <a:cubicBezTo>
                        <a:pt x="3261653" y="3751479"/>
                        <a:pt x="3220540" y="3740256"/>
                        <a:pt x="3196869" y="3778914"/>
                      </a:cubicBezTo>
                      <a:cubicBezTo>
                        <a:pt x="3181919" y="3802607"/>
                        <a:pt x="3154511" y="3811336"/>
                        <a:pt x="3129594" y="3818818"/>
                      </a:cubicBezTo>
                      <a:cubicBezTo>
                        <a:pt x="3108415" y="3825053"/>
                        <a:pt x="3094711" y="3836276"/>
                        <a:pt x="3095956" y="3859969"/>
                      </a:cubicBezTo>
                      <a:cubicBezTo>
                        <a:pt x="3095956" y="3863710"/>
                        <a:pt x="3095956" y="3867451"/>
                        <a:pt x="3095956" y="3869945"/>
                      </a:cubicBezTo>
                      <a:cubicBezTo>
                        <a:pt x="3084744" y="3906108"/>
                        <a:pt x="2987568" y="3962224"/>
                        <a:pt x="2950193" y="3958482"/>
                      </a:cubicBezTo>
                      <a:cubicBezTo>
                        <a:pt x="2931506" y="3957236"/>
                        <a:pt x="2932751" y="3923566"/>
                        <a:pt x="2911572" y="3937283"/>
                      </a:cubicBezTo>
                      <a:cubicBezTo>
                        <a:pt x="2895376" y="3947260"/>
                        <a:pt x="2926522" y="3962224"/>
                        <a:pt x="2911572" y="3978434"/>
                      </a:cubicBezTo>
                      <a:cubicBezTo>
                        <a:pt x="2902851" y="3987164"/>
                        <a:pt x="2900359" y="4003375"/>
                        <a:pt x="2896622" y="4017092"/>
                      </a:cubicBezTo>
                      <a:cubicBezTo>
                        <a:pt x="2894130" y="4030809"/>
                        <a:pt x="2886655" y="4044526"/>
                        <a:pt x="2902851" y="4055749"/>
                      </a:cubicBezTo>
                      <a:cubicBezTo>
                        <a:pt x="2917801" y="4065725"/>
                        <a:pt x="2933997" y="4075701"/>
                        <a:pt x="2953931" y="4065725"/>
                      </a:cubicBezTo>
                      <a:cubicBezTo>
                        <a:pt x="2973864" y="4054502"/>
                        <a:pt x="2998781" y="4050761"/>
                        <a:pt x="3000027" y="4020833"/>
                      </a:cubicBezTo>
                      <a:cubicBezTo>
                        <a:pt x="3000027" y="4015845"/>
                        <a:pt x="3007502" y="4009610"/>
                        <a:pt x="3012485" y="4005869"/>
                      </a:cubicBezTo>
                      <a:cubicBezTo>
                        <a:pt x="3022452" y="3998387"/>
                        <a:pt x="3027435" y="3978434"/>
                        <a:pt x="3043631" y="3989658"/>
                      </a:cubicBezTo>
                      <a:cubicBezTo>
                        <a:pt x="3058581" y="3999634"/>
                        <a:pt x="3043631" y="4010857"/>
                        <a:pt x="3039894" y="4020833"/>
                      </a:cubicBezTo>
                      <a:cubicBezTo>
                        <a:pt x="3036156" y="4033303"/>
                        <a:pt x="3033664" y="4045773"/>
                        <a:pt x="3041139" y="4056996"/>
                      </a:cubicBezTo>
                      <a:cubicBezTo>
                        <a:pt x="3067302" y="4086924"/>
                        <a:pt x="3068548" y="4119346"/>
                        <a:pt x="3048614" y="4153016"/>
                      </a:cubicBezTo>
                      <a:cubicBezTo>
                        <a:pt x="3042385" y="4162992"/>
                        <a:pt x="3046123" y="4170474"/>
                        <a:pt x="3051106" y="4180450"/>
                      </a:cubicBezTo>
                      <a:cubicBezTo>
                        <a:pt x="3058581" y="4195414"/>
                        <a:pt x="3064810" y="4210378"/>
                        <a:pt x="3058581" y="4227836"/>
                      </a:cubicBezTo>
                      <a:cubicBezTo>
                        <a:pt x="3054844" y="4235318"/>
                        <a:pt x="3054844" y="4246541"/>
                        <a:pt x="3043631" y="4246541"/>
                      </a:cubicBezTo>
                      <a:cubicBezTo>
                        <a:pt x="3033664" y="4245294"/>
                        <a:pt x="3026189" y="4237812"/>
                        <a:pt x="3024944" y="4229083"/>
                      </a:cubicBezTo>
                      <a:cubicBezTo>
                        <a:pt x="3017468" y="4187932"/>
                        <a:pt x="2986322" y="4180450"/>
                        <a:pt x="2952685" y="4175462"/>
                      </a:cubicBezTo>
                      <a:cubicBezTo>
                        <a:pt x="2941472" y="4174214"/>
                        <a:pt x="2931506" y="4174214"/>
                        <a:pt x="2924030" y="4164238"/>
                      </a:cubicBezTo>
                      <a:cubicBezTo>
                        <a:pt x="2907835" y="4144286"/>
                        <a:pt x="2886655" y="4131816"/>
                        <a:pt x="2862984" y="4121840"/>
                      </a:cubicBezTo>
                      <a:cubicBezTo>
                        <a:pt x="2839313" y="4110617"/>
                        <a:pt x="2834330" y="4094406"/>
                        <a:pt x="2845543" y="4070713"/>
                      </a:cubicBezTo>
                      <a:cubicBezTo>
                        <a:pt x="2859247" y="4039538"/>
                        <a:pt x="2869213" y="4008363"/>
                        <a:pt x="2881672" y="3978434"/>
                      </a:cubicBezTo>
                      <a:cubicBezTo>
                        <a:pt x="2884164" y="3970952"/>
                        <a:pt x="2886655" y="3962224"/>
                        <a:pt x="2879180" y="3957236"/>
                      </a:cubicBezTo>
                      <a:cubicBezTo>
                        <a:pt x="2867968" y="3947260"/>
                        <a:pt x="2853018" y="3948506"/>
                        <a:pt x="2841805" y="3953494"/>
                      </a:cubicBezTo>
                      <a:cubicBezTo>
                        <a:pt x="2825609" y="3962224"/>
                        <a:pt x="2813151" y="3959730"/>
                        <a:pt x="2799446" y="3951000"/>
                      </a:cubicBezTo>
                      <a:cubicBezTo>
                        <a:pt x="2782005" y="3938530"/>
                        <a:pt x="2779513" y="3924813"/>
                        <a:pt x="2798201" y="3916084"/>
                      </a:cubicBezTo>
                      <a:cubicBezTo>
                        <a:pt x="2819380" y="3907355"/>
                        <a:pt x="2818134" y="3897379"/>
                        <a:pt x="2814397" y="3878674"/>
                      </a:cubicBezTo>
                      <a:cubicBezTo>
                        <a:pt x="2806921" y="3831288"/>
                        <a:pt x="2820626" y="3786396"/>
                        <a:pt x="2828101" y="3741503"/>
                      </a:cubicBezTo>
                      <a:cubicBezTo>
                        <a:pt x="2830592" y="3725292"/>
                        <a:pt x="2835576" y="3709081"/>
                        <a:pt x="2839313" y="3689129"/>
                      </a:cubicBezTo>
                      <a:cubicBezTo>
                        <a:pt x="2815642" y="3699105"/>
                        <a:pt x="2795709" y="3712822"/>
                        <a:pt x="2773284" y="3697858"/>
                      </a:cubicBezTo>
                      <a:cubicBezTo>
                        <a:pt x="2773284" y="3696611"/>
                        <a:pt x="2770792" y="3696611"/>
                        <a:pt x="2770792" y="3696611"/>
                      </a:cubicBezTo>
                      <a:cubicBezTo>
                        <a:pt x="2757088" y="3729033"/>
                        <a:pt x="2725942" y="3722798"/>
                        <a:pt x="2701025" y="3730280"/>
                      </a:cubicBezTo>
                      <a:cubicBezTo>
                        <a:pt x="2689812" y="3732774"/>
                        <a:pt x="2689812" y="3740256"/>
                        <a:pt x="2688567" y="3763950"/>
                      </a:cubicBezTo>
                      <a:cubicBezTo>
                        <a:pt x="2684829" y="3762702"/>
                        <a:pt x="2679846" y="3760208"/>
                        <a:pt x="2676108" y="3757714"/>
                      </a:cubicBezTo>
                      <a:cubicBezTo>
                        <a:pt x="2667387" y="3750232"/>
                        <a:pt x="2657421" y="3735268"/>
                        <a:pt x="2643716" y="3745244"/>
                      </a:cubicBezTo>
                      <a:cubicBezTo>
                        <a:pt x="2636241" y="3751479"/>
                        <a:pt x="2637487" y="3770184"/>
                        <a:pt x="2643716" y="3778914"/>
                      </a:cubicBezTo>
                      <a:cubicBezTo>
                        <a:pt x="2649946" y="3792630"/>
                        <a:pt x="2653683" y="3816324"/>
                        <a:pt x="2676108" y="3808842"/>
                      </a:cubicBezTo>
                      <a:cubicBezTo>
                        <a:pt x="2692304" y="3805101"/>
                        <a:pt x="2706008" y="3807595"/>
                        <a:pt x="2719713" y="3815077"/>
                      </a:cubicBezTo>
                      <a:cubicBezTo>
                        <a:pt x="2739646" y="3828794"/>
                        <a:pt x="2727188" y="3843758"/>
                        <a:pt x="2722204" y="3858722"/>
                      </a:cubicBezTo>
                      <a:cubicBezTo>
                        <a:pt x="2715975" y="3876180"/>
                        <a:pt x="2704763" y="3864957"/>
                        <a:pt x="2693550" y="3863710"/>
                      </a:cubicBezTo>
                      <a:cubicBezTo>
                        <a:pt x="2662404" y="3862463"/>
                        <a:pt x="2634996" y="3830041"/>
                        <a:pt x="2600112" y="3863710"/>
                      </a:cubicBezTo>
                      <a:cubicBezTo>
                        <a:pt x="2586408" y="3877427"/>
                        <a:pt x="2566474" y="3848746"/>
                        <a:pt x="2555262" y="3830041"/>
                      </a:cubicBezTo>
                      <a:cubicBezTo>
                        <a:pt x="2551524" y="3822559"/>
                        <a:pt x="2551524" y="3811336"/>
                        <a:pt x="2547787" y="3802607"/>
                      </a:cubicBezTo>
                      <a:cubicBezTo>
                        <a:pt x="2544049" y="3783902"/>
                        <a:pt x="2537820" y="3763950"/>
                        <a:pt x="2512903" y="3765196"/>
                      </a:cubicBezTo>
                      <a:cubicBezTo>
                        <a:pt x="2491724" y="3767690"/>
                        <a:pt x="2470545" y="3767690"/>
                        <a:pt x="2459332" y="3793878"/>
                      </a:cubicBezTo>
                      <a:cubicBezTo>
                        <a:pt x="2439399" y="3846252"/>
                        <a:pt x="2394548" y="3879921"/>
                        <a:pt x="2357173" y="3917331"/>
                      </a:cubicBezTo>
                      <a:cubicBezTo>
                        <a:pt x="2345961" y="3928554"/>
                        <a:pt x="2333502" y="3937283"/>
                        <a:pt x="2324781" y="3951000"/>
                      </a:cubicBezTo>
                      <a:cubicBezTo>
                        <a:pt x="2319798" y="3962224"/>
                        <a:pt x="2309831" y="3960976"/>
                        <a:pt x="2299864" y="3955988"/>
                      </a:cubicBezTo>
                      <a:cubicBezTo>
                        <a:pt x="2266227" y="3938530"/>
                        <a:pt x="2226360" y="3937283"/>
                        <a:pt x="2191476" y="3936036"/>
                      </a:cubicBezTo>
                      <a:cubicBezTo>
                        <a:pt x="2162822" y="3934789"/>
                        <a:pt x="2156593" y="3921072"/>
                        <a:pt x="2146626" y="3904861"/>
                      </a:cubicBezTo>
                      <a:cubicBezTo>
                        <a:pt x="2141643" y="3894885"/>
                        <a:pt x="2139151" y="3883662"/>
                        <a:pt x="2126693" y="3887403"/>
                      </a:cubicBezTo>
                      <a:cubicBezTo>
                        <a:pt x="2114234" y="3889897"/>
                        <a:pt x="2119218" y="3902367"/>
                        <a:pt x="2119218" y="3912343"/>
                      </a:cubicBezTo>
                      <a:cubicBezTo>
                        <a:pt x="2119218" y="3924813"/>
                        <a:pt x="2121709" y="3938530"/>
                        <a:pt x="2124201" y="3951000"/>
                      </a:cubicBezTo>
                      <a:cubicBezTo>
                        <a:pt x="2125447" y="3962224"/>
                        <a:pt x="2122955" y="3972200"/>
                        <a:pt x="2110497" y="3977188"/>
                      </a:cubicBezTo>
                      <a:cubicBezTo>
                        <a:pt x="2089317" y="3983422"/>
                        <a:pt x="2081842" y="3994646"/>
                        <a:pt x="2090563" y="4017092"/>
                      </a:cubicBezTo>
                      <a:cubicBezTo>
                        <a:pt x="2098038" y="4037044"/>
                        <a:pt x="2086826" y="4054502"/>
                        <a:pt x="2069384" y="4059490"/>
                      </a:cubicBezTo>
                      <a:cubicBezTo>
                        <a:pt x="2051942" y="4064478"/>
                        <a:pt x="2046959" y="4048267"/>
                        <a:pt x="2045713" y="4032056"/>
                      </a:cubicBezTo>
                      <a:cubicBezTo>
                        <a:pt x="2044467" y="4029562"/>
                        <a:pt x="2043221" y="4023327"/>
                        <a:pt x="2043221" y="4023327"/>
                      </a:cubicBezTo>
                      <a:cubicBezTo>
                        <a:pt x="1993388" y="4030809"/>
                        <a:pt x="2003355" y="3977188"/>
                        <a:pt x="1979684" y="3957236"/>
                      </a:cubicBezTo>
                      <a:cubicBezTo>
                        <a:pt x="1957258" y="3937283"/>
                        <a:pt x="1948538" y="3937283"/>
                        <a:pt x="1931096" y="3957236"/>
                      </a:cubicBezTo>
                      <a:cubicBezTo>
                        <a:pt x="1927358" y="3959730"/>
                        <a:pt x="1923621" y="3964718"/>
                        <a:pt x="1919883" y="3967212"/>
                      </a:cubicBezTo>
                      <a:cubicBezTo>
                        <a:pt x="1909917" y="3972200"/>
                        <a:pt x="1904933" y="3964718"/>
                        <a:pt x="1899950" y="3959730"/>
                      </a:cubicBezTo>
                      <a:cubicBezTo>
                        <a:pt x="1891229" y="3949754"/>
                        <a:pt x="1898704" y="3943518"/>
                        <a:pt x="1904933" y="3937283"/>
                      </a:cubicBezTo>
                      <a:cubicBezTo>
                        <a:pt x="1941063" y="3896132"/>
                        <a:pt x="1923621" y="3837523"/>
                        <a:pt x="1871295" y="3823806"/>
                      </a:cubicBezTo>
                      <a:cubicBezTo>
                        <a:pt x="1861329" y="3821312"/>
                        <a:pt x="1856345" y="3825053"/>
                        <a:pt x="1855100" y="3833782"/>
                      </a:cubicBezTo>
                      <a:cubicBezTo>
                        <a:pt x="1853854" y="3846252"/>
                        <a:pt x="1851362" y="3859969"/>
                        <a:pt x="1858837" y="3872439"/>
                      </a:cubicBezTo>
                      <a:cubicBezTo>
                        <a:pt x="1870050" y="3886156"/>
                        <a:pt x="1888737" y="3901120"/>
                        <a:pt x="1881262" y="3916084"/>
                      </a:cubicBezTo>
                      <a:cubicBezTo>
                        <a:pt x="1870050" y="3939777"/>
                        <a:pt x="1851362" y="3959730"/>
                        <a:pt x="1827691" y="3973446"/>
                      </a:cubicBezTo>
                      <a:cubicBezTo>
                        <a:pt x="1821462" y="3978434"/>
                        <a:pt x="1811495" y="3978434"/>
                        <a:pt x="1806512" y="3987164"/>
                      </a:cubicBezTo>
                      <a:cubicBezTo>
                        <a:pt x="1794053" y="4004622"/>
                        <a:pt x="1776612" y="4022080"/>
                        <a:pt x="1754186" y="4009610"/>
                      </a:cubicBezTo>
                      <a:cubicBezTo>
                        <a:pt x="1729270" y="3993399"/>
                        <a:pt x="1706845" y="3973446"/>
                        <a:pt x="1708090" y="3938530"/>
                      </a:cubicBezTo>
                      <a:cubicBezTo>
                        <a:pt x="1709336" y="3929801"/>
                        <a:pt x="1721795" y="3916084"/>
                        <a:pt x="1706845" y="3913590"/>
                      </a:cubicBezTo>
                      <a:cubicBezTo>
                        <a:pt x="1683174" y="3906108"/>
                        <a:pt x="1666978" y="3877427"/>
                        <a:pt x="1638323" y="3887403"/>
                      </a:cubicBezTo>
                      <a:cubicBezTo>
                        <a:pt x="1629602" y="3891144"/>
                        <a:pt x="1623373" y="3896132"/>
                        <a:pt x="1623373" y="3907355"/>
                      </a:cubicBezTo>
                      <a:cubicBezTo>
                        <a:pt x="1623373" y="3916084"/>
                        <a:pt x="1627111" y="3928554"/>
                        <a:pt x="1622127" y="3936036"/>
                      </a:cubicBezTo>
                      <a:cubicBezTo>
                        <a:pt x="1600948" y="3973446"/>
                        <a:pt x="1582261" y="4012104"/>
                        <a:pt x="1584752" y="4058243"/>
                      </a:cubicBezTo>
                      <a:cubicBezTo>
                        <a:pt x="1585998" y="4068219"/>
                        <a:pt x="1572294" y="4074454"/>
                        <a:pt x="1562327" y="4064478"/>
                      </a:cubicBezTo>
                      <a:cubicBezTo>
                        <a:pt x="1549869" y="4052008"/>
                        <a:pt x="1528689" y="4039538"/>
                        <a:pt x="1543639" y="4019586"/>
                      </a:cubicBezTo>
                      <a:cubicBezTo>
                        <a:pt x="1568556" y="3980928"/>
                        <a:pt x="1576031" y="3933542"/>
                        <a:pt x="1608423" y="3897379"/>
                      </a:cubicBezTo>
                      <a:cubicBezTo>
                        <a:pt x="1623373" y="3882415"/>
                        <a:pt x="1605932" y="3852487"/>
                        <a:pt x="1589736" y="3832535"/>
                      </a:cubicBezTo>
                      <a:cubicBezTo>
                        <a:pt x="1571048" y="3810089"/>
                        <a:pt x="1558590" y="3777666"/>
                        <a:pt x="1518723" y="3807595"/>
                      </a:cubicBezTo>
                      <a:cubicBezTo>
                        <a:pt x="1501281" y="3818818"/>
                        <a:pt x="1487577" y="3796372"/>
                        <a:pt x="1472627" y="3788890"/>
                      </a:cubicBezTo>
                      <a:cubicBezTo>
                        <a:pt x="1460168" y="3781408"/>
                        <a:pt x="1465151" y="3770184"/>
                        <a:pt x="1472627" y="3760208"/>
                      </a:cubicBezTo>
                      <a:cubicBezTo>
                        <a:pt x="1473872" y="3757714"/>
                        <a:pt x="1476364" y="3750232"/>
                        <a:pt x="1473872" y="3748985"/>
                      </a:cubicBezTo>
                      <a:cubicBezTo>
                        <a:pt x="1448956" y="3725292"/>
                        <a:pt x="1460168" y="3699105"/>
                        <a:pt x="1462660" y="3671671"/>
                      </a:cubicBezTo>
                      <a:cubicBezTo>
                        <a:pt x="1465151" y="3646731"/>
                        <a:pt x="1448956" y="3626779"/>
                        <a:pt x="1434005" y="3606826"/>
                      </a:cubicBezTo>
                      <a:cubicBezTo>
                        <a:pt x="1427776" y="3599344"/>
                        <a:pt x="1415318" y="3596850"/>
                        <a:pt x="1410335" y="3603086"/>
                      </a:cubicBezTo>
                      <a:cubicBezTo>
                        <a:pt x="1391647" y="3621791"/>
                        <a:pt x="1360501" y="3628026"/>
                        <a:pt x="1356763" y="3664189"/>
                      </a:cubicBezTo>
                      <a:cubicBezTo>
                        <a:pt x="1351780" y="3706587"/>
                        <a:pt x="1301946" y="3725292"/>
                        <a:pt x="1264571" y="3701599"/>
                      </a:cubicBezTo>
                      <a:cubicBezTo>
                        <a:pt x="1257096" y="3697858"/>
                        <a:pt x="1252113" y="3692870"/>
                        <a:pt x="1252113" y="3684141"/>
                      </a:cubicBezTo>
                      <a:cubicBezTo>
                        <a:pt x="1254604" y="3656707"/>
                        <a:pt x="1238409" y="3649225"/>
                        <a:pt x="1214738" y="3644237"/>
                      </a:cubicBezTo>
                      <a:cubicBezTo>
                        <a:pt x="1172379" y="3634261"/>
                        <a:pt x="1138741" y="3606826"/>
                        <a:pt x="1101366" y="3583134"/>
                      </a:cubicBezTo>
                      <a:cubicBezTo>
                        <a:pt x="1082679" y="3571910"/>
                        <a:pt x="1086416" y="3546970"/>
                        <a:pt x="1081433" y="3529512"/>
                      </a:cubicBezTo>
                      <a:cubicBezTo>
                        <a:pt x="1070220" y="3489608"/>
                        <a:pt x="1035337" y="3472150"/>
                        <a:pt x="1015403" y="3442222"/>
                      </a:cubicBezTo>
                      <a:lnTo>
                        <a:pt x="1016781" y="3442288"/>
                      </a:lnTo>
                      <a:lnTo>
                        <a:pt x="1016766" y="3442278"/>
                      </a:lnTo>
                      <a:cubicBezTo>
                        <a:pt x="986813" y="3393674"/>
                        <a:pt x="935643" y="3369996"/>
                        <a:pt x="899449" y="3330117"/>
                      </a:cubicBezTo>
                      <a:cubicBezTo>
                        <a:pt x="890713" y="3320147"/>
                        <a:pt x="874488" y="3318900"/>
                        <a:pt x="863255" y="3315162"/>
                      </a:cubicBezTo>
                      <a:cubicBezTo>
                        <a:pt x="818325" y="3300207"/>
                        <a:pt x="812085" y="3272790"/>
                        <a:pt x="845783" y="3239142"/>
                      </a:cubicBezTo>
                      <a:cubicBezTo>
                        <a:pt x="852023" y="3232911"/>
                        <a:pt x="862007" y="3227926"/>
                        <a:pt x="870744" y="3222941"/>
                      </a:cubicBezTo>
                      <a:cubicBezTo>
                        <a:pt x="883224" y="3216710"/>
                        <a:pt x="894457" y="3207986"/>
                        <a:pt x="909433" y="3212971"/>
                      </a:cubicBezTo>
                      <a:cubicBezTo>
                        <a:pt x="945627" y="3222941"/>
                        <a:pt x="976828" y="3207986"/>
                        <a:pt x="1000541" y="3184308"/>
                      </a:cubicBezTo>
                      <a:cubicBezTo>
                        <a:pt x="1029247" y="3156890"/>
                        <a:pt x="1061696" y="3146921"/>
                        <a:pt x="1099138" y="3151906"/>
                      </a:cubicBezTo>
                      <a:cubicBezTo>
                        <a:pt x="1115363" y="3154398"/>
                        <a:pt x="1131587" y="3155644"/>
                        <a:pt x="1149060" y="3155644"/>
                      </a:cubicBezTo>
                      <a:cubicBezTo>
                        <a:pt x="1186502" y="3156890"/>
                        <a:pt x="1222695" y="3161876"/>
                        <a:pt x="1258889" y="3176830"/>
                      </a:cubicBezTo>
                      <a:cubicBezTo>
                        <a:pt x="1272617" y="3183062"/>
                        <a:pt x="1287594" y="3186800"/>
                        <a:pt x="1301323" y="3171845"/>
                      </a:cubicBezTo>
                      <a:cubicBezTo>
                        <a:pt x="1313803" y="3158137"/>
                        <a:pt x="1306315" y="3143182"/>
                        <a:pt x="1301323" y="3128227"/>
                      </a:cubicBezTo>
                      <a:cubicBezTo>
                        <a:pt x="1298827" y="3120750"/>
                        <a:pt x="1295082" y="3112026"/>
                        <a:pt x="1291338" y="3104549"/>
                      </a:cubicBezTo>
                      <a:cubicBezTo>
                        <a:pt x="1267625" y="3057192"/>
                        <a:pt x="1291338" y="3018559"/>
                        <a:pt x="1345005" y="3018559"/>
                      </a:cubicBezTo>
                      <a:cubicBezTo>
                        <a:pt x="1372462" y="3018559"/>
                        <a:pt x="1376206" y="3013574"/>
                        <a:pt x="1368718" y="2987403"/>
                      </a:cubicBezTo>
                      <a:cubicBezTo>
                        <a:pt x="1364974" y="2973695"/>
                        <a:pt x="1361229" y="2959986"/>
                        <a:pt x="1358733" y="2946278"/>
                      </a:cubicBezTo>
                      <a:cubicBezTo>
                        <a:pt x="1358733" y="2941292"/>
                        <a:pt x="1358733" y="2933815"/>
                        <a:pt x="1354989" y="2933815"/>
                      </a:cubicBezTo>
                      <a:cubicBezTo>
                        <a:pt x="1318796" y="2925092"/>
                        <a:pt x="1335020" y="2895182"/>
                        <a:pt x="1326284" y="2873996"/>
                      </a:cubicBezTo>
                      <a:cubicBezTo>
                        <a:pt x="1315051" y="2841594"/>
                        <a:pt x="1295082" y="2809192"/>
                        <a:pt x="1256393" y="2795484"/>
                      </a:cubicBezTo>
                      <a:cubicBezTo>
                        <a:pt x="1230184" y="2786760"/>
                        <a:pt x="1201478" y="2778036"/>
                        <a:pt x="1196486" y="2741896"/>
                      </a:cubicBezTo>
                      <a:cubicBezTo>
                        <a:pt x="1195238" y="2730680"/>
                        <a:pt x="1181509" y="2730680"/>
                        <a:pt x="1171525" y="2731926"/>
                      </a:cubicBezTo>
                      <a:cubicBezTo>
                        <a:pt x="1160293" y="2733172"/>
                        <a:pt x="1150308" y="2738157"/>
                        <a:pt x="1139076" y="2739403"/>
                      </a:cubicBezTo>
                      <a:cubicBezTo>
                        <a:pt x="1109122" y="2741896"/>
                        <a:pt x="1092898" y="2724448"/>
                        <a:pt x="1095394" y="2694539"/>
                      </a:cubicBezTo>
                      <a:cubicBezTo>
                        <a:pt x="1109122" y="2664629"/>
                        <a:pt x="1097890" y="2630981"/>
                        <a:pt x="1111618" y="2599825"/>
                      </a:cubicBezTo>
                      <a:cubicBezTo>
                        <a:pt x="1119107" y="2583624"/>
                        <a:pt x="1127843" y="2569916"/>
                        <a:pt x="1144068" y="2561192"/>
                      </a:cubicBezTo>
                      <a:cubicBezTo>
                        <a:pt x="1160293" y="2549976"/>
                        <a:pt x="1166533" y="2530036"/>
                        <a:pt x="1171525" y="2513835"/>
                      </a:cubicBezTo>
                      <a:cubicBezTo>
                        <a:pt x="1190246" y="2456509"/>
                        <a:pt x="1201478" y="2397936"/>
                        <a:pt x="1225191" y="2343102"/>
                      </a:cubicBezTo>
                      <a:cubicBezTo>
                        <a:pt x="1240168" y="2308207"/>
                        <a:pt x="1260137" y="2270820"/>
                        <a:pt x="1291338" y="2245896"/>
                      </a:cubicBezTo>
                      <a:cubicBezTo>
                        <a:pt x="1303819" y="2234680"/>
                        <a:pt x="1318796" y="2233433"/>
                        <a:pt x="1335020" y="2239664"/>
                      </a:cubicBezTo>
                      <a:cubicBezTo>
                        <a:pt x="1362477" y="2247142"/>
                        <a:pt x="1404911" y="2215986"/>
                        <a:pt x="1404911" y="2189815"/>
                      </a:cubicBezTo>
                      <a:cubicBezTo>
                        <a:pt x="1404911" y="2174860"/>
                        <a:pt x="1394927" y="2167383"/>
                        <a:pt x="1382446" y="2166137"/>
                      </a:cubicBezTo>
                      <a:cubicBezTo>
                        <a:pt x="1354989" y="2162398"/>
                        <a:pt x="1352493" y="2143704"/>
                        <a:pt x="1353741" y="2122519"/>
                      </a:cubicBezTo>
                      <a:cubicBezTo>
                        <a:pt x="1358733" y="2060207"/>
                        <a:pt x="1386191" y="2015343"/>
                        <a:pt x="1443601" y="1984187"/>
                      </a:cubicBezTo>
                      <a:cubicBezTo>
                        <a:pt x="1499764" y="1951785"/>
                        <a:pt x="1535957" y="1901936"/>
                        <a:pt x="1539701" y="1832147"/>
                      </a:cubicBezTo>
                      <a:cubicBezTo>
                        <a:pt x="1539701" y="1829654"/>
                        <a:pt x="1538453" y="1827162"/>
                        <a:pt x="1539701" y="1825916"/>
                      </a:cubicBezTo>
                      <a:cubicBezTo>
                        <a:pt x="1564662" y="1789775"/>
                        <a:pt x="1559670" y="1758619"/>
                        <a:pt x="1523477" y="1733694"/>
                      </a:cubicBezTo>
                      <a:cubicBezTo>
                        <a:pt x="1519732" y="1732448"/>
                        <a:pt x="1519732" y="1724971"/>
                        <a:pt x="1520981" y="1721232"/>
                      </a:cubicBezTo>
                      <a:cubicBezTo>
                        <a:pt x="1540949" y="1693815"/>
                        <a:pt x="1527221" y="1657674"/>
                        <a:pt x="1542197" y="1626519"/>
                      </a:cubicBezTo>
                      <a:cubicBezTo>
                        <a:pt x="1557174" y="1594117"/>
                        <a:pt x="1525973" y="1521835"/>
                        <a:pt x="1492275" y="1496911"/>
                      </a:cubicBezTo>
                      <a:cubicBezTo>
                        <a:pt x="1492275" y="1494418"/>
                        <a:pt x="1492275" y="1489433"/>
                        <a:pt x="1492275" y="1484448"/>
                      </a:cubicBezTo>
                      <a:cubicBezTo>
                        <a:pt x="1484787" y="1468247"/>
                        <a:pt x="1496019" y="1459524"/>
                        <a:pt x="1508500" y="1459524"/>
                      </a:cubicBezTo>
                      <a:cubicBezTo>
                        <a:pt x="1540949" y="1463262"/>
                        <a:pt x="1544694" y="1443323"/>
                        <a:pt x="1545942" y="1418398"/>
                      </a:cubicBezTo>
                      <a:cubicBezTo>
                        <a:pt x="1545942" y="1413413"/>
                        <a:pt x="1545942" y="1409674"/>
                        <a:pt x="1545942" y="1405936"/>
                      </a:cubicBezTo>
                      <a:cubicBezTo>
                        <a:pt x="1554678" y="1392227"/>
                        <a:pt x="1557174" y="1378519"/>
                        <a:pt x="1545942" y="1366056"/>
                      </a:cubicBezTo>
                      <a:cubicBezTo>
                        <a:pt x="1533461" y="1352348"/>
                        <a:pt x="1522229" y="1363564"/>
                        <a:pt x="1509748" y="1368549"/>
                      </a:cubicBezTo>
                      <a:cubicBezTo>
                        <a:pt x="1502260" y="1372287"/>
                        <a:pt x="1492275" y="1372287"/>
                        <a:pt x="1486035" y="1378519"/>
                      </a:cubicBezTo>
                      <a:cubicBezTo>
                        <a:pt x="1482291" y="1378519"/>
                        <a:pt x="1477299" y="1378519"/>
                        <a:pt x="1472306" y="1378519"/>
                      </a:cubicBezTo>
                      <a:cubicBezTo>
                        <a:pt x="1456082" y="1377272"/>
                        <a:pt x="1452337" y="1359825"/>
                        <a:pt x="1454834" y="1352348"/>
                      </a:cubicBezTo>
                      <a:cubicBezTo>
                        <a:pt x="1462322" y="1324931"/>
                        <a:pt x="1468562" y="1300006"/>
                        <a:pt x="1466066" y="1272589"/>
                      </a:cubicBezTo>
                      <a:cubicBezTo>
                        <a:pt x="1464818" y="1258880"/>
                        <a:pt x="1471058" y="1243926"/>
                        <a:pt x="1467314" y="1228971"/>
                      </a:cubicBezTo>
                      <a:cubicBezTo>
                        <a:pt x="1463570" y="1216508"/>
                        <a:pt x="1467314" y="1205292"/>
                        <a:pt x="1474802" y="1197815"/>
                      </a:cubicBezTo>
                      <a:cubicBezTo>
                        <a:pt x="1492275" y="1179122"/>
                        <a:pt x="1497267" y="1164167"/>
                        <a:pt x="1476050" y="1145473"/>
                      </a:cubicBezTo>
                      <a:cubicBezTo>
                        <a:pt x="1472306" y="1142981"/>
                        <a:pt x="1472306" y="1129272"/>
                        <a:pt x="1474802" y="1126780"/>
                      </a:cubicBezTo>
                      <a:cubicBezTo>
                        <a:pt x="1499764" y="1105594"/>
                        <a:pt x="1487283" y="1079423"/>
                        <a:pt x="1486035" y="1054498"/>
                      </a:cubicBezTo>
                      <a:cubicBezTo>
                        <a:pt x="1483539" y="1032066"/>
                        <a:pt x="1489779" y="1014619"/>
                        <a:pt x="1508500" y="1004649"/>
                      </a:cubicBezTo>
                      <a:cubicBezTo>
                        <a:pt x="1506004" y="999664"/>
                        <a:pt x="1506004" y="997172"/>
                        <a:pt x="1506004" y="997172"/>
                      </a:cubicBezTo>
                      <a:cubicBezTo>
                        <a:pt x="1482291" y="989694"/>
                        <a:pt x="1461074" y="972247"/>
                        <a:pt x="1462322" y="949815"/>
                      </a:cubicBezTo>
                      <a:cubicBezTo>
                        <a:pt x="1464818" y="918659"/>
                        <a:pt x="1493523" y="908689"/>
                        <a:pt x="1519732" y="902458"/>
                      </a:cubicBezTo>
                      <a:cubicBezTo>
                        <a:pt x="1527221" y="901212"/>
                        <a:pt x="1537205" y="902458"/>
                        <a:pt x="1545942" y="902458"/>
                      </a:cubicBezTo>
                      <a:cubicBezTo>
                        <a:pt x="1544694" y="958539"/>
                        <a:pt x="1569655" y="993433"/>
                        <a:pt x="1624569" y="1009634"/>
                      </a:cubicBezTo>
                      <a:cubicBezTo>
                        <a:pt x="1635802" y="1013373"/>
                        <a:pt x="1649530" y="1020850"/>
                        <a:pt x="1647034" y="1038297"/>
                      </a:cubicBezTo>
                      <a:cubicBezTo>
                        <a:pt x="1644538" y="1054498"/>
                        <a:pt x="1629561" y="1054498"/>
                        <a:pt x="1615833" y="1056991"/>
                      </a:cubicBezTo>
                      <a:cubicBezTo>
                        <a:pt x="1595864" y="1059483"/>
                        <a:pt x="1578391" y="1069453"/>
                        <a:pt x="1557174" y="1068207"/>
                      </a:cubicBezTo>
                      <a:cubicBezTo>
                        <a:pt x="1550934" y="1066961"/>
                        <a:pt x="1544694" y="1069453"/>
                        <a:pt x="1540949" y="1075684"/>
                      </a:cubicBezTo>
                      <a:cubicBezTo>
                        <a:pt x="1537205" y="1085654"/>
                        <a:pt x="1543446" y="1091885"/>
                        <a:pt x="1549686" y="1095624"/>
                      </a:cubicBezTo>
                      <a:cubicBezTo>
                        <a:pt x="1587127" y="1115564"/>
                        <a:pt x="1588376" y="1144227"/>
                        <a:pt x="1575895" y="1179122"/>
                      </a:cubicBezTo>
                      <a:cubicBezTo>
                        <a:pt x="1573399" y="1191584"/>
                        <a:pt x="1574647" y="1204046"/>
                        <a:pt x="1575895" y="1216508"/>
                      </a:cubicBezTo>
                      <a:cubicBezTo>
                        <a:pt x="1578391" y="1227725"/>
                        <a:pt x="1575895" y="1236448"/>
                        <a:pt x="1568407" y="1246418"/>
                      </a:cubicBezTo>
                      <a:cubicBezTo>
                        <a:pt x="1545942" y="1277574"/>
                        <a:pt x="1559670" y="1318699"/>
                        <a:pt x="1597112" y="1331162"/>
                      </a:cubicBezTo>
                      <a:cubicBezTo>
                        <a:pt x="1599608" y="1331162"/>
                        <a:pt x="1602104" y="1331162"/>
                        <a:pt x="1603352" y="1332408"/>
                      </a:cubicBezTo>
                      <a:cubicBezTo>
                        <a:pt x="1649530" y="1344870"/>
                        <a:pt x="1654522" y="1359825"/>
                        <a:pt x="1622073" y="1393473"/>
                      </a:cubicBezTo>
                      <a:cubicBezTo>
                        <a:pt x="1605848" y="1410921"/>
                        <a:pt x="1599608" y="1428368"/>
                        <a:pt x="1615833" y="1448308"/>
                      </a:cubicBezTo>
                      <a:cubicBezTo>
                        <a:pt x="1625817" y="1459524"/>
                        <a:pt x="1628313" y="1473232"/>
                        <a:pt x="1624569" y="1485694"/>
                      </a:cubicBezTo>
                      <a:cubicBezTo>
                        <a:pt x="1608344" y="1530559"/>
                        <a:pt x="1614585" y="1572931"/>
                        <a:pt x="1629561" y="1615302"/>
                      </a:cubicBezTo>
                      <a:cubicBezTo>
                        <a:pt x="1633305" y="1630257"/>
                        <a:pt x="1632057" y="1643966"/>
                        <a:pt x="1619577" y="1653936"/>
                      </a:cubicBezTo>
                      <a:cubicBezTo>
                        <a:pt x="1608344" y="1666398"/>
                        <a:pt x="1607096" y="1676368"/>
                        <a:pt x="1619577" y="1687584"/>
                      </a:cubicBezTo>
                      <a:cubicBezTo>
                        <a:pt x="1632057" y="1700046"/>
                        <a:pt x="1634554" y="1717494"/>
                        <a:pt x="1643290" y="1731202"/>
                      </a:cubicBezTo>
                      <a:cubicBezTo>
                        <a:pt x="1645786" y="1734941"/>
                        <a:pt x="1648282" y="1739926"/>
                        <a:pt x="1649530" y="1744911"/>
                      </a:cubicBezTo>
                      <a:cubicBezTo>
                        <a:pt x="1653274" y="1763604"/>
                        <a:pt x="1639546" y="1774820"/>
                        <a:pt x="1629561" y="1787282"/>
                      </a:cubicBezTo>
                      <a:cubicBezTo>
                        <a:pt x="1622073" y="1797252"/>
                        <a:pt x="1617081" y="1807222"/>
                        <a:pt x="1635802" y="1810961"/>
                      </a:cubicBezTo>
                      <a:cubicBezTo>
                        <a:pt x="1643290" y="1812207"/>
                        <a:pt x="1649530" y="1817192"/>
                        <a:pt x="1648282" y="1827162"/>
                      </a:cubicBezTo>
                      <a:cubicBezTo>
                        <a:pt x="1647034" y="1835885"/>
                        <a:pt x="1640794" y="1838378"/>
                        <a:pt x="1633305" y="1842117"/>
                      </a:cubicBezTo>
                      <a:cubicBezTo>
                        <a:pt x="1582135" y="1858318"/>
                        <a:pt x="1552182" y="1895705"/>
                        <a:pt x="1533461" y="1943061"/>
                      </a:cubicBezTo>
                      <a:cubicBezTo>
                        <a:pt x="1527221" y="1958016"/>
                        <a:pt x="1517236" y="1965494"/>
                        <a:pt x="1506004" y="1974217"/>
                      </a:cubicBezTo>
                      <a:cubicBezTo>
                        <a:pt x="1479795" y="1995403"/>
                        <a:pt x="1448593" y="2014096"/>
                        <a:pt x="1439857" y="2050237"/>
                      </a:cubicBezTo>
                      <a:cubicBezTo>
                        <a:pt x="1434865" y="2068931"/>
                        <a:pt x="1433617" y="2083886"/>
                        <a:pt x="1456082" y="2095102"/>
                      </a:cubicBezTo>
                      <a:cubicBezTo>
                        <a:pt x="1476050" y="2102579"/>
                        <a:pt x="1483539" y="2118780"/>
                        <a:pt x="1474802" y="2139966"/>
                      </a:cubicBezTo>
                      <a:cubicBezTo>
                        <a:pt x="1468562" y="2154921"/>
                        <a:pt x="1472306" y="2169875"/>
                        <a:pt x="1477299" y="2184830"/>
                      </a:cubicBezTo>
                      <a:cubicBezTo>
                        <a:pt x="1483539" y="2209755"/>
                        <a:pt x="1498516" y="2237172"/>
                        <a:pt x="1483539" y="2262096"/>
                      </a:cubicBezTo>
                      <a:cubicBezTo>
                        <a:pt x="1464818" y="2295745"/>
                        <a:pt x="1441105" y="2325654"/>
                        <a:pt x="1458578" y="2368026"/>
                      </a:cubicBezTo>
                      <a:cubicBezTo>
                        <a:pt x="1459826" y="2370519"/>
                        <a:pt x="1456082" y="2376750"/>
                        <a:pt x="1452337" y="2379242"/>
                      </a:cubicBezTo>
                      <a:cubicBezTo>
                        <a:pt x="1404911" y="2432830"/>
                        <a:pt x="1423632" y="2490157"/>
                        <a:pt x="1446097" y="2547484"/>
                      </a:cubicBezTo>
                      <a:cubicBezTo>
                        <a:pt x="1451089" y="2562438"/>
                        <a:pt x="1457330" y="2577393"/>
                        <a:pt x="1446097" y="2591102"/>
                      </a:cubicBezTo>
                      <a:cubicBezTo>
                        <a:pt x="1432369" y="2608549"/>
                        <a:pt x="1413648" y="2611041"/>
                        <a:pt x="1392431" y="2608549"/>
                      </a:cubicBezTo>
                      <a:cubicBezTo>
                        <a:pt x="1382446" y="2606056"/>
                        <a:pt x="1371214" y="2594840"/>
                        <a:pt x="1356237" y="2609795"/>
                      </a:cubicBezTo>
                      <a:cubicBezTo>
                        <a:pt x="1388687" y="2627242"/>
                        <a:pt x="1407407" y="2663383"/>
                        <a:pt x="1452337" y="2657152"/>
                      </a:cubicBezTo>
                      <a:cubicBezTo>
                        <a:pt x="1476050" y="2653413"/>
                        <a:pt x="1482291" y="2673353"/>
                        <a:pt x="1478547" y="2693292"/>
                      </a:cubicBezTo>
                      <a:cubicBezTo>
                        <a:pt x="1472306" y="2725694"/>
                        <a:pt x="1464818" y="2756850"/>
                        <a:pt x="1469810" y="2790499"/>
                      </a:cubicBezTo>
                      <a:cubicBezTo>
                        <a:pt x="1472306" y="2797976"/>
                        <a:pt x="1467314" y="2809192"/>
                        <a:pt x="1477299" y="2814177"/>
                      </a:cubicBezTo>
                      <a:cubicBezTo>
                        <a:pt x="1487283" y="2817916"/>
                        <a:pt x="1492275" y="2807946"/>
                        <a:pt x="1499764" y="2802961"/>
                      </a:cubicBezTo>
                      <a:cubicBezTo>
                        <a:pt x="1527221" y="2783021"/>
                        <a:pt x="1534709" y="2783021"/>
                        <a:pt x="1560918" y="2809192"/>
                      </a:cubicBezTo>
                      <a:cubicBezTo>
                        <a:pt x="1565911" y="2814177"/>
                        <a:pt x="1570903" y="2819162"/>
                        <a:pt x="1579639" y="2820408"/>
                      </a:cubicBezTo>
                      <a:cubicBezTo>
                        <a:pt x="1602104" y="2820408"/>
                        <a:pt x="1617081" y="2832870"/>
                        <a:pt x="1619577" y="2855303"/>
                      </a:cubicBezTo>
                      <a:cubicBezTo>
                        <a:pt x="1622073" y="2882720"/>
                        <a:pt x="1620825" y="2907644"/>
                        <a:pt x="1594616" y="2921353"/>
                      </a:cubicBezTo>
                      <a:cubicBezTo>
                        <a:pt x="1574647" y="2931323"/>
                        <a:pt x="1563414" y="2943785"/>
                        <a:pt x="1555926" y="2963725"/>
                      </a:cubicBezTo>
                      <a:cubicBezTo>
                        <a:pt x="1548438" y="2984911"/>
                        <a:pt x="1552182" y="2994880"/>
                        <a:pt x="1569655" y="3004850"/>
                      </a:cubicBezTo>
                      <a:cubicBezTo>
                        <a:pt x="1587127" y="3013574"/>
                        <a:pt x="1609592" y="3017313"/>
                        <a:pt x="1602104" y="3045976"/>
                      </a:cubicBezTo>
                      <a:cubicBezTo>
                        <a:pt x="1597112" y="3065916"/>
                        <a:pt x="1568407" y="3083363"/>
                        <a:pt x="1542197" y="3084609"/>
                      </a:cubicBezTo>
                      <a:cubicBezTo>
                        <a:pt x="1530965" y="3085856"/>
                        <a:pt x="1515988" y="3073393"/>
                        <a:pt x="1509748" y="3089594"/>
                      </a:cubicBezTo>
                      <a:cubicBezTo>
                        <a:pt x="1502260" y="3109534"/>
                        <a:pt x="1486035" y="3128227"/>
                        <a:pt x="1489779" y="3151906"/>
                      </a:cubicBezTo>
                      <a:cubicBezTo>
                        <a:pt x="1489779" y="3161876"/>
                        <a:pt x="1496019" y="3164368"/>
                        <a:pt x="1506004" y="3161876"/>
                      </a:cubicBezTo>
                      <a:cubicBezTo>
                        <a:pt x="1522229" y="3155644"/>
                        <a:pt x="1529717" y="3164368"/>
                        <a:pt x="1534709" y="3179323"/>
                      </a:cubicBezTo>
                      <a:cubicBezTo>
                        <a:pt x="1539701" y="3194278"/>
                        <a:pt x="1553430" y="3201755"/>
                        <a:pt x="1564662" y="3211725"/>
                      </a:cubicBezTo>
                      <a:cubicBezTo>
                        <a:pt x="1574647" y="3220448"/>
                        <a:pt x="1580887" y="3229172"/>
                        <a:pt x="1574647" y="3240388"/>
                      </a:cubicBezTo>
                      <a:cubicBezTo>
                        <a:pt x="1570903" y="3254096"/>
                        <a:pt x="1559670" y="3254096"/>
                        <a:pt x="1547190" y="3254096"/>
                      </a:cubicBezTo>
                      <a:cubicBezTo>
                        <a:pt x="1506004" y="3254096"/>
                        <a:pt x="1464818" y="3240388"/>
                        <a:pt x="1423632" y="3237896"/>
                      </a:cubicBezTo>
                      <a:cubicBezTo>
                        <a:pt x="1359981" y="3236649"/>
                        <a:pt x="1298827" y="3246619"/>
                        <a:pt x="1236424" y="3207986"/>
                      </a:cubicBezTo>
                      <a:cubicBezTo>
                        <a:pt x="1195238" y="3183062"/>
                        <a:pt x="1134083" y="3190539"/>
                        <a:pt x="1081665" y="3184308"/>
                      </a:cubicBezTo>
                      <a:cubicBezTo>
                        <a:pt x="1071681" y="3183062"/>
                        <a:pt x="1060448" y="3185554"/>
                        <a:pt x="1059200" y="3198016"/>
                      </a:cubicBezTo>
                      <a:cubicBezTo>
                        <a:pt x="1057952" y="3212971"/>
                        <a:pt x="1067936" y="3217956"/>
                        <a:pt x="1080417" y="3217956"/>
                      </a:cubicBezTo>
                      <a:cubicBezTo>
                        <a:pt x="1099138" y="3216710"/>
                        <a:pt x="1112866" y="3224187"/>
                        <a:pt x="1117859" y="3242880"/>
                      </a:cubicBezTo>
                      <a:cubicBezTo>
                        <a:pt x="1127843" y="3277775"/>
                        <a:pt x="1151556" y="3301454"/>
                        <a:pt x="1175269" y="3325132"/>
                      </a:cubicBezTo>
                      <a:cubicBezTo>
                        <a:pt x="1188998" y="3338840"/>
                        <a:pt x="1197734" y="3352549"/>
                        <a:pt x="1193990" y="3371242"/>
                      </a:cubicBezTo>
                      <a:cubicBezTo>
                        <a:pt x="1188998" y="3391182"/>
                        <a:pt x="1193990" y="3404890"/>
                        <a:pt x="1215207" y="3408629"/>
                      </a:cubicBezTo>
                      <a:cubicBezTo>
                        <a:pt x="1226439" y="3411122"/>
                        <a:pt x="1236424" y="3418599"/>
                        <a:pt x="1245160" y="3428569"/>
                      </a:cubicBezTo>
                      <a:cubicBezTo>
                        <a:pt x="1275114" y="3465956"/>
                        <a:pt x="1313803" y="3465956"/>
                        <a:pt x="1358733" y="3460971"/>
                      </a:cubicBezTo>
                      <a:cubicBezTo>
                        <a:pt x="1416144" y="3453494"/>
                        <a:pt x="1474802" y="3449755"/>
                        <a:pt x="1527221" y="3483403"/>
                      </a:cubicBezTo>
                      <a:cubicBezTo>
                        <a:pt x="1550934" y="3499604"/>
                        <a:pt x="1575895" y="3515805"/>
                        <a:pt x="1608344" y="3515805"/>
                      </a:cubicBezTo>
                      <a:cubicBezTo>
                        <a:pt x="1628313" y="3515805"/>
                        <a:pt x="1632057" y="3532006"/>
                        <a:pt x="1629561" y="3549454"/>
                      </a:cubicBezTo>
                      <a:cubicBezTo>
                        <a:pt x="1673243" y="3534499"/>
                        <a:pt x="1721917" y="3529514"/>
                        <a:pt x="1764351" y="3508328"/>
                      </a:cubicBezTo>
                      <a:cubicBezTo>
                        <a:pt x="1776832" y="3503343"/>
                        <a:pt x="1790560" y="3510820"/>
                        <a:pt x="1801793" y="3519544"/>
                      </a:cubicBezTo>
                      <a:cubicBezTo>
                        <a:pt x="1844227" y="3545715"/>
                        <a:pt x="1870436" y="3536991"/>
                        <a:pt x="1890405" y="3489634"/>
                      </a:cubicBezTo>
                      <a:lnTo>
                        <a:pt x="1894682" y="3482161"/>
                      </a:lnTo>
                      <a:lnTo>
                        <a:pt x="1893721" y="3480879"/>
                      </a:lnTo>
                      <a:cubicBezTo>
                        <a:pt x="1863820" y="3457186"/>
                        <a:pt x="1850116" y="3422270"/>
                        <a:pt x="1827691" y="3392342"/>
                      </a:cubicBezTo>
                      <a:cubicBezTo>
                        <a:pt x="1811495" y="3369895"/>
                        <a:pt x="1790316" y="3347449"/>
                        <a:pt x="1795299" y="3312533"/>
                      </a:cubicBezTo>
                      <a:cubicBezTo>
                        <a:pt x="1801528" y="3278864"/>
                        <a:pt x="1813987" y="3255171"/>
                        <a:pt x="1848870" y="3245195"/>
                      </a:cubicBezTo>
                      <a:cubicBezTo>
                        <a:pt x="1867558" y="3240207"/>
                        <a:pt x="1888737" y="3233972"/>
                        <a:pt x="1907425" y="3223996"/>
                      </a:cubicBezTo>
                      <a:cubicBezTo>
                        <a:pt x="1918637" y="3219008"/>
                        <a:pt x="1933587" y="3216514"/>
                        <a:pt x="1939817" y="3228984"/>
                      </a:cubicBezTo>
                      <a:cubicBezTo>
                        <a:pt x="1959750" y="3270135"/>
                        <a:pt x="2000863" y="3285099"/>
                        <a:pt x="2030763" y="3312533"/>
                      </a:cubicBezTo>
                      <a:cubicBezTo>
                        <a:pt x="2038238" y="3320015"/>
                        <a:pt x="2048205" y="3323756"/>
                        <a:pt x="2054434" y="3331238"/>
                      </a:cubicBezTo>
                      <a:cubicBezTo>
                        <a:pt x="2071876" y="3348696"/>
                        <a:pt x="2084334" y="3356178"/>
                        <a:pt x="2114234" y="3342461"/>
                      </a:cubicBezTo>
                      <a:cubicBezTo>
                        <a:pt x="2135414" y="3331238"/>
                        <a:pt x="2160330" y="3323756"/>
                        <a:pt x="2181510" y="3310039"/>
                      </a:cubicBezTo>
                      <a:cubicBezTo>
                        <a:pt x="2203935" y="3296322"/>
                        <a:pt x="2223868" y="3308792"/>
                        <a:pt x="2238818" y="3327497"/>
                      </a:cubicBezTo>
                      <a:cubicBezTo>
                        <a:pt x="2259998" y="3349943"/>
                        <a:pt x="2261243" y="3349943"/>
                        <a:pt x="2273702" y="3321262"/>
                      </a:cubicBezTo>
                      <a:cubicBezTo>
                        <a:pt x="2279931" y="3308792"/>
                        <a:pt x="2286160" y="3296322"/>
                        <a:pt x="2293635" y="3283852"/>
                      </a:cubicBezTo>
                      <a:cubicBezTo>
                        <a:pt x="2297373" y="3276370"/>
                        <a:pt x="2299864" y="3267641"/>
                        <a:pt x="2311077" y="3267641"/>
                      </a:cubicBezTo>
                      <a:cubicBezTo>
                        <a:pt x="2323535" y="3267641"/>
                        <a:pt x="2329765" y="3276370"/>
                        <a:pt x="2332256" y="3285099"/>
                      </a:cubicBezTo>
                      <a:cubicBezTo>
                        <a:pt x="2340977" y="3306298"/>
                        <a:pt x="2349698" y="3327497"/>
                        <a:pt x="2339731" y="3349943"/>
                      </a:cubicBezTo>
                      <a:cubicBezTo>
                        <a:pt x="2333502" y="3364907"/>
                        <a:pt x="2334748" y="3376130"/>
                        <a:pt x="2347206" y="3388600"/>
                      </a:cubicBezTo>
                      <a:cubicBezTo>
                        <a:pt x="2360911" y="3402318"/>
                        <a:pt x="2355927" y="3419776"/>
                        <a:pt x="2343469" y="3432246"/>
                      </a:cubicBezTo>
                      <a:cubicBezTo>
                        <a:pt x="2326027" y="3449704"/>
                        <a:pt x="2306094" y="3464668"/>
                        <a:pt x="2279931" y="3462174"/>
                      </a:cubicBezTo>
                      <a:cubicBezTo>
                        <a:pt x="2262489" y="3459680"/>
                        <a:pt x="2246293" y="3463421"/>
                        <a:pt x="2231343" y="3468409"/>
                      </a:cubicBezTo>
                      <a:cubicBezTo>
                        <a:pt x="2200197" y="3469656"/>
                        <a:pt x="2174035" y="3483373"/>
                        <a:pt x="2146626" y="3493349"/>
                      </a:cubicBezTo>
                      <a:cubicBezTo>
                        <a:pt x="2127939" y="3500831"/>
                        <a:pt x="2120463" y="3517042"/>
                        <a:pt x="2119218" y="3535747"/>
                      </a:cubicBezTo>
                      <a:cubicBezTo>
                        <a:pt x="2119218" y="3556946"/>
                        <a:pt x="2137905" y="3554452"/>
                        <a:pt x="2151610" y="3558193"/>
                      </a:cubicBezTo>
                      <a:cubicBezTo>
                        <a:pt x="2165314" y="3561934"/>
                        <a:pt x="2179018" y="3569416"/>
                        <a:pt x="2193968" y="3571910"/>
                      </a:cubicBezTo>
                      <a:cubicBezTo>
                        <a:pt x="2216393" y="3575652"/>
                        <a:pt x="2227606" y="3589368"/>
                        <a:pt x="2223868" y="3611815"/>
                      </a:cubicBezTo>
                      <a:cubicBezTo>
                        <a:pt x="2221377" y="3634261"/>
                        <a:pt x="2232589" y="3641743"/>
                        <a:pt x="2252523" y="3644237"/>
                      </a:cubicBezTo>
                      <a:cubicBezTo>
                        <a:pt x="2261243" y="3644237"/>
                        <a:pt x="2269964" y="3645484"/>
                        <a:pt x="2278685" y="3644237"/>
                      </a:cubicBezTo>
                      <a:cubicBezTo>
                        <a:pt x="2334748" y="3641743"/>
                        <a:pt x="2385827" y="3656707"/>
                        <a:pt x="2430678" y="3687882"/>
                      </a:cubicBezTo>
                      <a:cubicBezTo>
                        <a:pt x="2453103" y="3702846"/>
                        <a:pt x="2470545" y="3702846"/>
                        <a:pt x="2489232" y="3685388"/>
                      </a:cubicBezTo>
                      <a:cubicBezTo>
                        <a:pt x="2507920" y="3666683"/>
                        <a:pt x="2530345" y="3655460"/>
                        <a:pt x="2555262" y="3650472"/>
                      </a:cubicBezTo>
                      <a:cubicBezTo>
                        <a:pt x="2583916" y="3642990"/>
                        <a:pt x="2610079" y="3628026"/>
                        <a:pt x="2626275" y="3603086"/>
                      </a:cubicBezTo>
                      <a:cubicBezTo>
                        <a:pt x="2654929" y="3558193"/>
                        <a:pt x="2693550" y="3522030"/>
                        <a:pt x="2724696" y="3480879"/>
                      </a:cubicBezTo>
                      <a:cubicBezTo>
                        <a:pt x="2743384" y="3454692"/>
                        <a:pt x="2770792" y="3447210"/>
                        <a:pt x="2800692" y="3437234"/>
                      </a:cubicBezTo>
                      <a:cubicBezTo>
                        <a:pt x="2858001" y="3421022"/>
                        <a:pt x="2900359" y="3458433"/>
                        <a:pt x="2948947" y="3470903"/>
                      </a:cubicBezTo>
                      <a:cubicBezTo>
                        <a:pt x="2965143" y="3475891"/>
                        <a:pt x="2962652" y="3495843"/>
                        <a:pt x="2978847" y="3505819"/>
                      </a:cubicBezTo>
                      <a:cubicBezTo>
                        <a:pt x="2985077" y="3470903"/>
                        <a:pt x="3009993" y="3454692"/>
                        <a:pt x="3037402" y="3440975"/>
                      </a:cubicBezTo>
                      <a:cubicBezTo>
                        <a:pt x="3057335" y="3430999"/>
                        <a:pt x="3063565" y="3411046"/>
                        <a:pt x="3076023" y="3396082"/>
                      </a:cubicBezTo>
                      <a:cubicBezTo>
                        <a:pt x="3084744" y="3386106"/>
                        <a:pt x="3079760" y="3379872"/>
                        <a:pt x="3071040" y="3374883"/>
                      </a:cubicBezTo>
                      <a:cubicBezTo>
                        <a:pt x="3062319" y="3369895"/>
                        <a:pt x="3054844" y="3366154"/>
                        <a:pt x="3048614" y="3359919"/>
                      </a:cubicBezTo>
                      <a:cubicBezTo>
                        <a:pt x="3041139" y="3351190"/>
                        <a:pt x="3037402" y="3343708"/>
                        <a:pt x="3043631" y="3332485"/>
                      </a:cubicBezTo>
                      <a:cubicBezTo>
                        <a:pt x="3048614" y="3323756"/>
                        <a:pt x="3057335" y="3316274"/>
                        <a:pt x="3067302" y="3320015"/>
                      </a:cubicBezTo>
                      <a:cubicBezTo>
                        <a:pt x="3102186" y="3333732"/>
                        <a:pt x="3119627" y="3317521"/>
                        <a:pt x="3135823" y="3288840"/>
                      </a:cubicBezTo>
                      <a:cubicBezTo>
                        <a:pt x="3145790" y="3272629"/>
                        <a:pt x="3160740" y="3275123"/>
                        <a:pt x="3171953" y="3288840"/>
                      </a:cubicBezTo>
                      <a:cubicBezTo>
                        <a:pt x="3188149" y="3307545"/>
                        <a:pt x="3199361" y="3301310"/>
                        <a:pt x="3208082" y="3282605"/>
                      </a:cubicBezTo>
                      <a:cubicBezTo>
                        <a:pt x="3216803" y="3263900"/>
                        <a:pt x="3235490" y="3255171"/>
                        <a:pt x="3246703" y="3237713"/>
                      </a:cubicBezTo>
                      <a:cubicBezTo>
                        <a:pt x="3230507" y="3237713"/>
                        <a:pt x="3221786" y="3248936"/>
                        <a:pt x="3216803" y="3263900"/>
                      </a:cubicBezTo>
                      <a:cubicBezTo>
                        <a:pt x="3208082" y="3285099"/>
                        <a:pt x="3198115" y="3283852"/>
                        <a:pt x="3186903" y="3265147"/>
                      </a:cubicBezTo>
                      <a:cubicBezTo>
                        <a:pt x="3159494" y="3223996"/>
                        <a:pt x="3173198" y="3191574"/>
                        <a:pt x="3224278" y="3182844"/>
                      </a:cubicBezTo>
                      <a:cubicBezTo>
                        <a:pt x="3245457" y="3179103"/>
                        <a:pt x="3267882" y="3179103"/>
                        <a:pt x="3291553" y="3182844"/>
                      </a:cubicBezTo>
                      <a:cubicBezTo>
                        <a:pt x="3325191" y="3189080"/>
                        <a:pt x="3360074" y="3184091"/>
                        <a:pt x="3392466" y="3196562"/>
                      </a:cubicBezTo>
                      <a:cubicBezTo>
                        <a:pt x="3403679" y="3201550"/>
                        <a:pt x="3413646" y="3191574"/>
                        <a:pt x="3406171" y="3177856"/>
                      </a:cubicBezTo>
                      <a:cubicBezTo>
                        <a:pt x="3393712" y="3151669"/>
                        <a:pt x="3406171" y="3127976"/>
                        <a:pt x="3414891" y="3104283"/>
                      </a:cubicBezTo>
                      <a:cubicBezTo>
                        <a:pt x="3426104" y="3076849"/>
                        <a:pt x="3452267" y="3076849"/>
                        <a:pt x="3475938" y="3075602"/>
                      </a:cubicBezTo>
                      <a:cubicBezTo>
                        <a:pt x="3488396" y="3075602"/>
                        <a:pt x="3504592" y="3083084"/>
                        <a:pt x="3509575" y="3064379"/>
                      </a:cubicBezTo>
                      <a:cubicBezTo>
                        <a:pt x="3514559" y="3046921"/>
                        <a:pt x="3519542" y="3026968"/>
                        <a:pt x="3498363" y="3013252"/>
                      </a:cubicBezTo>
                      <a:cubicBezTo>
                        <a:pt x="3478429" y="3002028"/>
                        <a:pt x="3469708" y="2980829"/>
                        <a:pt x="3470954" y="2957136"/>
                      </a:cubicBezTo>
                      <a:cubicBezTo>
                        <a:pt x="3470954" y="2945913"/>
                        <a:pt x="3467217" y="2935937"/>
                        <a:pt x="3464725" y="2925961"/>
                      </a:cubicBezTo>
                      <a:cubicBezTo>
                        <a:pt x="3456004" y="2893539"/>
                        <a:pt x="3480921" y="2863611"/>
                        <a:pt x="3514559" y="2864858"/>
                      </a:cubicBezTo>
                      <a:cubicBezTo>
                        <a:pt x="3541967" y="2864858"/>
                        <a:pt x="3568130" y="2874834"/>
                        <a:pt x="3595538" y="2874834"/>
                      </a:cubicBezTo>
                      <a:cubicBezTo>
                        <a:pt x="3609243" y="2874834"/>
                        <a:pt x="3612980" y="2886057"/>
                        <a:pt x="3621701" y="2894786"/>
                      </a:cubicBezTo>
                      <a:cubicBezTo>
                        <a:pt x="3635405" y="2907256"/>
                        <a:pt x="3651601" y="2910997"/>
                        <a:pt x="3667797" y="2894786"/>
                      </a:cubicBezTo>
                      <a:cubicBezTo>
                        <a:pt x="3679010" y="2884810"/>
                        <a:pt x="3681501" y="2873587"/>
                        <a:pt x="3667797" y="2862364"/>
                      </a:cubicBezTo>
                      <a:cubicBezTo>
                        <a:pt x="3661568" y="2854882"/>
                        <a:pt x="3646618" y="2849894"/>
                        <a:pt x="3649109" y="2839918"/>
                      </a:cubicBezTo>
                      <a:cubicBezTo>
                        <a:pt x="3660322" y="2809989"/>
                        <a:pt x="3637897" y="2802507"/>
                        <a:pt x="3619209" y="2791284"/>
                      </a:cubicBezTo>
                      <a:cubicBezTo>
                        <a:pt x="3605505" y="2781308"/>
                        <a:pt x="3601768" y="2766344"/>
                        <a:pt x="3609243" y="2750133"/>
                      </a:cubicBezTo>
                      <a:cubicBezTo>
                        <a:pt x="3614226" y="2735169"/>
                        <a:pt x="3627930" y="2732675"/>
                        <a:pt x="3641634" y="2735169"/>
                      </a:cubicBezTo>
                      <a:cubicBezTo>
                        <a:pt x="3651601" y="2737663"/>
                        <a:pt x="3662814" y="2742651"/>
                        <a:pt x="3669043" y="2732675"/>
                      </a:cubicBezTo>
                      <a:cubicBezTo>
                        <a:pt x="3672780" y="2721452"/>
                        <a:pt x="3659076" y="2716464"/>
                        <a:pt x="3652847" y="2710229"/>
                      </a:cubicBezTo>
                      <a:cubicBezTo>
                        <a:pt x="3639143" y="2697759"/>
                        <a:pt x="3632914" y="2684042"/>
                        <a:pt x="3637897" y="2665336"/>
                      </a:cubicBezTo>
                      <a:cubicBezTo>
                        <a:pt x="3644126" y="2646632"/>
                        <a:pt x="3637897" y="2642890"/>
                        <a:pt x="3619209" y="2646632"/>
                      </a:cubicBezTo>
                      <a:cubicBezTo>
                        <a:pt x="3589309" y="2650372"/>
                        <a:pt x="3575605" y="2640396"/>
                        <a:pt x="3571867" y="2610468"/>
                      </a:cubicBezTo>
                      <a:cubicBezTo>
                        <a:pt x="3569376" y="2589269"/>
                        <a:pt x="3561901" y="2574305"/>
                        <a:pt x="3540721" y="2568070"/>
                      </a:cubicBezTo>
                      <a:cubicBezTo>
                        <a:pt x="3522034" y="2561835"/>
                        <a:pt x="3518296" y="2548118"/>
                        <a:pt x="3524525" y="2530660"/>
                      </a:cubicBezTo>
                      <a:cubicBezTo>
                        <a:pt x="3536984" y="2503226"/>
                        <a:pt x="3524525" y="2493250"/>
                        <a:pt x="3498363" y="2489509"/>
                      </a:cubicBezTo>
                      <a:cubicBezTo>
                        <a:pt x="3485904" y="2488262"/>
                        <a:pt x="3474692" y="2483274"/>
                        <a:pt x="3462233" y="2480780"/>
                      </a:cubicBezTo>
                      <a:cubicBezTo>
                        <a:pt x="3428596" y="2469557"/>
                        <a:pt x="3422367" y="2459580"/>
                        <a:pt x="3429842" y="2424664"/>
                      </a:cubicBezTo>
                      <a:cubicBezTo>
                        <a:pt x="3432333" y="2409700"/>
                        <a:pt x="3439808" y="2395983"/>
                        <a:pt x="3447283" y="2382266"/>
                      </a:cubicBezTo>
                      <a:cubicBezTo>
                        <a:pt x="3457250" y="2364808"/>
                        <a:pt x="3463479" y="2347350"/>
                        <a:pt x="3463479" y="2326151"/>
                      </a:cubicBezTo>
                      <a:cubicBezTo>
                        <a:pt x="3463479" y="2294976"/>
                        <a:pt x="3473446" y="2285000"/>
                        <a:pt x="3504592" y="2282506"/>
                      </a:cubicBezTo>
                      <a:cubicBezTo>
                        <a:pt x="3532000" y="2280012"/>
                        <a:pt x="3559409" y="2273776"/>
                        <a:pt x="3583080" y="2257566"/>
                      </a:cubicBezTo>
                      <a:cubicBezTo>
                        <a:pt x="3593047" y="2250083"/>
                        <a:pt x="3604259" y="2247589"/>
                        <a:pt x="3617963" y="2251330"/>
                      </a:cubicBezTo>
                      <a:cubicBezTo>
                        <a:pt x="3632914" y="2256318"/>
                        <a:pt x="3644126" y="2271282"/>
                        <a:pt x="3632914" y="2283753"/>
                      </a:cubicBezTo>
                      <a:cubicBezTo>
                        <a:pt x="3589309" y="2337374"/>
                        <a:pt x="3607997" y="2394736"/>
                        <a:pt x="3622947" y="2450852"/>
                      </a:cubicBezTo>
                      <a:cubicBezTo>
                        <a:pt x="3632914" y="2484521"/>
                        <a:pt x="3641634" y="2518190"/>
                        <a:pt x="3645372" y="2553106"/>
                      </a:cubicBezTo>
                      <a:cubicBezTo>
                        <a:pt x="3647864" y="2569317"/>
                        <a:pt x="3655339" y="2575552"/>
                        <a:pt x="3671535" y="2581787"/>
                      </a:cubicBezTo>
                      <a:cubicBezTo>
                        <a:pt x="3720122" y="2599245"/>
                        <a:pt x="3769956" y="2601739"/>
                        <a:pt x="3822281" y="2601739"/>
                      </a:cubicBezTo>
                      <a:cubicBezTo>
                        <a:pt x="3819790" y="2583034"/>
                        <a:pt x="3808577" y="2585528"/>
                        <a:pt x="3798610" y="2584281"/>
                      </a:cubicBezTo>
                      <a:cubicBezTo>
                        <a:pt x="3755006" y="2576799"/>
                        <a:pt x="3748777" y="2568070"/>
                        <a:pt x="3761235" y="2529413"/>
                      </a:cubicBezTo>
                      <a:cubicBezTo>
                        <a:pt x="3768710" y="2505720"/>
                        <a:pt x="3773693" y="2485768"/>
                        <a:pt x="3761235" y="2462074"/>
                      </a:cubicBezTo>
                      <a:cubicBezTo>
                        <a:pt x="3752514" y="2444616"/>
                        <a:pt x="3759989" y="2425911"/>
                        <a:pt x="3776185" y="2415935"/>
                      </a:cubicBezTo>
                      <a:cubicBezTo>
                        <a:pt x="3788644" y="2409700"/>
                        <a:pt x="3803594" y="2405959"/>
                        <a:pt x="3808577" y="2424664"/>
                      </a:cubicBezTo>
                      <a:cubicBezTo>
                        <a:pt x="3812315" y="2443369"/>
                        <a:pt x="3819790" y="2444616"/>
                        <a:pt x="3833494" y="2435887"/>
                      </a:cubicBezTo>
                      <a:cubicBezTo>
                        <a:pt x="3843461" y="2428405"/>
                        <a:pt x="3858411" y="2420923"/>
                        <a:pt x="3840969" y="2404712"/>
                      </a:cubicBezTo>
                      <a:cubicBezTo>
                        <a:pt x="3838477" y="2403465"/>
                        <a:pt x="3833494" y="2399724"/>
                        <a:pt x="3833494" y="2395983"/>
                      </a:cubicBezTo>
                      <a:cubicBezTo>
                        <a:pt x="3834740" y="2358573"/>
                        <a:pt x="3824773" y="2328645"/>
                        <a:pt x="3784906" y="2312434"/>
                      </a:cubicBezTo>
                      <a:cubicBezTo>
                        <a:pt x="3774939" y="2309940"/>
                        <a:pt x="3781168" y="2294976"/>
                        <a:pt x="3788644" y="2287494"/>
                      </a:cubicBezTo>
                      <a:cubicBezTo>
                        <a:pt x="3801102" y="2275024"/>
                        <a:pt x="3808577" y="2261306"/>
                        <a:pt x="3818544" y="2247589"/>
                      </a:cubicBezTo>
                      <a:cubicBezTo>
                        <a:pt x="3839723" y="2217661"/>
                        <a:pt x="3828510" y="2188980"/>
                        <a:pt x="3791135" y="2181498"/>
                      </a:cubicBezTo>
                      <a:cubicBezTo>
                        <a:pt x="3779923" y="2179004"/>
                        <a:pt x="3768710" y="2180251"/>
                        <a:pt x="3758743" y="2176510"/>
                      </a:cubicBezTo>
                      <a:cubicBezTo>
                        <a:pt x="3748777" y="2172769"/>
                        <a:pt x="3737564" y="2171522"/>
                        <a:pt x="3737564" y="2159052"/>
                      </a:cubicBezTo>
                      <a:cubicBezTo>
                        <a:pt x="3736318" y="2146582"/>
                        <a:pt x="3743793" y="2137853"/>
                        <a:pt x="3755006" y="2132865"/>
                      </a:cubicBezTo>
                      <a:cubicBezTo>
                        <a:pt x="3768710" y="2126630"/>
                        <a:pt x="3784906" y="2125383"/>
                        <a:pt x="3798610" y="2119148"/>
                      </a:cubicBezTo>
                      <a:cubicBezTo>
                        <a:pt x="3806085" y="2115407"/>
                        <a:pt x="3814806" y="2110419"/>
                        <a:pt x="3816052" y="2101690"/>
                      </a:cubicBezTo>
                      <a:cubicBezTo>
                        <a:pt x="3816052" y="2089220"/>
                        <a:pt x="3806085" y="2087972"/>
                        <a:pt x="3798610" y="2084232"/>
                      </a:cubicBezTo>
                      <a:cubicBezTo>
                        <a:pt x="3763727" y="2065526"/>
                        <a:pt x="3730089" y="2070514"/>
                        <a:pt x="3697697" y="2087972"/>
                      </a:cubicBezTo>
                      <a:cubicBezTo>
                        <a:pt x="3680255" y="2096702"/>
                        <a:pt x="3654093" y="2095455"/>
                        <a:pt x="3647864" y="2124136"/>
                      </a:cubicBezTo>
                      <a:cubicBezTo>
                        <a:pt x="3647864" y="2127877"/>
                        <a:pt x="3641634" y="2130371"/>
                        <a:pt x="3637897" y="2130371"/>
                      </a:cubicBezTo>
                      <a:cubicBezTo>
                        <a:pt x="3612980" y="2126630"/>
                        <a:pt x="3588063" y="2135359"/>
                        <a:pt x="3565638" y="2129124"/>
                      </a:cubicBezTo>
                      <a:cubicBezTo>
                        <a:pt x="3533246" y="2121642"/>
                        <a:pt x="3502100" y="2107925"/>
                        <a:pt x="3478429" y="2085478"/>
                      </a:cubicBezTo>
                      <a:cubicBezTo>
                        <a:pt x="3462233" y="2069268"/>
                        <a:pt x="3456004" y="2053056"/>
                        <a:pt x="3478429" y="2039339"/>
                      </a:cubicBezTo>
                      <a:cubicBezTo>
                        <a:pt x="3494625" y="2029363"/>
                        <a:pt x="3498363" y="2010658"/>
                        <a:pt x="3509575" y="1996941"/>
                      </a:cubicBezTo>
                      <a:cubicBezTo>
                        <a:pt x="3519542" y="1984471"/>
                        <a:pt x="3533246" y="1973248"/>
                        <a:pt x="3549442" y="1986965"/>
                      </a:cubicBezTo>
                      <a:cubicBezTo>
                        <a:pt x="3563146" y="1996941"/>
                        <a:pt x="3558163" y="2011905"/>
                        <a:pt x="3550688" y="2024375"/>
                      </a:cubicBezTo>
                      <a:cubicBezTo>
                        <a:pt x="3528263" y="2061785"/>
                        <a:pt x="3529509" y="2063032"/>
                        <a:pt x="3576851" y="2073008"/>
                      </a:cubicBezTo>
                      <a:cubicBezTo>
                        <a:pt x="3576851" y="2051809"/>
                        <a:pt x="3580588" y="2030610"/>
                        <a:pt x="3580588" y="2010658"/>
                      </a:cubicBezTo>
                      <a:cubicBezTo>
                        <a:pt x="3580588" y="1991953"/>
                        <a:pt x="3589309" y="1980730"/>
                        <a:pt x="3606751" y="1978236"/>
                      </a:cubicBezTo>
                      <a:cubicBezTo>
                        <a:pt x="3614226" y="1976989"/>
                        <a:pt x="3624193" y="1976989"/>
                        <a:pt x="3627930" y="1969507"/>
                      </a:cubicBezTo>
                      <a:cubicBezTo>
                        <a:pt x="3646618" y="1939579"/>
                        <a:pt x="3675272" y="1927109"/>
                        <a:pt x="3710156" y="1922121"/>
                      </a:cubicBezTo>
                      <a:cubicBezTo>
                        <a:pt x="3723860" y="1919627"/>
                        <a:pt x="3723860" y="1907157"/>
                        <a:pt x="3713893" y="1895934"/>
                      </a:cubicBezTo>
                      <a:cubicBezTo>
                        <a:pt x="3703926" y="1885958"/>
                        <a:pt x="3690222" y="1875981"/>
                        <a:pt x="3681501" y="1864758"/>
                      </a:cubicBezTo>
                      <a:cubicBezTo>
                        <a:pt x="3665305" y="1843559"/>
                        <a:pt x="3667797" y="1834830"/>
                        <a:pt x="3692714" y="1826101"/>
                      </a:cubicBezTo>
                      <a:cubicBezTo>
                        <a:pt x="3696451" y="1823607"/>
                        <a:pt x="3700189" y="1823607"/>
                        <a:pt x="3703926" y="1822360"/>
                      </a:cubicBezTo>
                      <a:cubicBezTo>
                        <a:pt x="3713893" y="1818619"/>
                        <a:pt x="3727597" y="1817372"/>
                        <a:pt x="3723860" y="1804902"/>
                      </a:cubicBezTo>
                      <a:cubicBezTo>
                        <a:pt x="3721368" y="1793679"/>
                        <a:pt x="3708910" y="1801161"/>
                        <a:pt x="3701435" y="1802408"/>
                      </a:cubicBezTo>
                      <a:cubicBezTo>
                        <a:pt x="3676518" y="1807396"/>
                        <a:pt x="3666551" y="1787444"/>
                        <a:pt x="3654093" y="1773727"/>
                      </a:cubicBezTo>
                      <a:cubicBezTo>
                        <a:pt x="3642880" y="1762504"/>
                        <a:pt x="3645372" y="1750034"/>
                        <a:pt x="3660322" y="1740058"/>
                      </a:cubicBezTo>
                      <a:cubicBezTo>
                        <a:pt x="3635405" y="1733823"/>
                        <a:pt x="3614226" y="1730082"/>
                        <a:pt x="3593047" y="1733823"/>
                      </a:cubicBezTo>
                      <a:cubicBezTo>
                        <a:pt x="3570621" y="1737564"/>
                        <a:pt x="3554426" y="1730082"/>
                        <a:pt x="3551934" y="1706388"/>
                      </a:cubicBezTo>
                      <a:cubicBezTo>
                        <a:pt x="3548196" y="1685189"/>
                        <a:pt x="3535738" y="1677707"/>
                        <a:pt x="3515805" y="1677707"/>
                      </a:cubicBezTo>
                      <a:cubicBezTo>
                        <a:pt x="3505838" y="1676460"/>
                        <a:pt x="3495871" y="1675213"/>
                        <a:pt x="3487150" y="1668978"/>
                      </a:cubicBezTo>
                      <a:cubicBezTo>
                        <a:pt x="3462233" y="1652767"/>
                        <a:pt x="3436071" y="1642791"/>
                        <a:pt x="3406171" y="1644038"/>
                      </a:cubicBezTo>
                      <a:cubicBezTo>
                        <a:pt x="3396204" y="1644038"/>
                        <a:pt x="3386237" y="1641544"/>
                        <a:pt x="3381254" y="1630321"/>
                      </a:cubicBezTo>
                      <a:cubicBezTo>
                        <a:pt x="3376270" y="1617851"/>
                        <a:pt x="3386237" y="1612863"/>
                        <a:pt x="3392466" y="1605381"/>
                      </a:cubicBezTo>
                      <a:cubicBezTo>
                        <a:pt x="3413646" y="1584182"/>
                        <a:pt x="3412400" y="1555501"/>
                        <a:pt x="3386237" y="1536796"/>
                      </a:cubicBezTo>
                      <a:cubicBezTo>
                        <a:pt x="3368795" y="1523079"/>
                        <a:pt x="3353845" y="1510608"/>
                        <a:pt x="3338895" y="1495644"/>
                      </a:cubicBezTo>
                      <a:cubicBezTo>
                        <a:pt x="3315224" y="1473198"/>
                        <a:pt x="3318962" y="1440776"/>
                        <a:pt x="3310241" y="1413342"/>
                      </a:cubicBezTo>
                      <a:cubicBezTo>
                        <a:pt x="3307749" y="1404613"/>
                        <a:pt x="3316470" y="1395884"/>
                        <a:pt x="3323945" y="1392143"/>
                      </a:cubicBezTo>
                      <a:cubicBezTo>
                        <a:pt x="3357583" y="1370944"/>
                        <a:pt x="3366304" y="1333534"/>
                        <a:pt x="3377516" y="1299864"/>
                      </a:cubicBezTo>
                      <a:cubicBezTo>
                        <a:pt x="3381254" y="1289888"/>
                        <a:pt x="3381254" y="1279912"/>
                        <a:pt x="3372533" y="1272430"/>
                      </a:cubicBezTo>
                      <a:cubicBezTo>
                        <a:pt x="3357583" y="1258713"/>
                        <a:pt x="3357583" y="1241255"/>
                        <a:pt x="3361320" y="1222550"/>
                      </a:cubicBezTo>
                      <a:cubicBezTo>
                        <a:pt x="3362566" y="1217562"/>
                        <a:pt x="3368795" y="1212574"/>
                        <a:pt x="3367550" y="1207586"/>
                      </a:cubicBezTo>
                      <a:cubicBezTo>
                        <a:pt x="3347616" y="1157706"/>
                        <a:pt x="3377516" y="1111566"/>
                        <a:pt x="3372533" y="1062933"/>
                      </a:cubicBezTo>
                      <a:cubicBezTo>
                        <a:pt x="3371287" y="1047969"/>
                        <a:pt x="3363812" y="1036746"/>
                        <a:pt x="3357583" y="1026770"/>
                      </a:cubicBezTo>
                      <a:cubicBezTo>
                        <a:pt x="3343879" y="1005571"/>
                        <a:pt x="3343879" y="984372"/>
                        <a:pt x="3361320" y="965667"/>
                      </a:cubicBezTo>
                      <a:cubicBezTo>
                        <a:pt x="3371287" y="954444"/>
                        <a:pt x="3376270" y="941973"/>
                        <a:pt x="3380008" y="928256"/>
                      </a:cubicBezTo>
                      <a:cubicBezTo>
                        <a:pt x="3387483" y="900822"/>
                        <a:pt x="3401187" y="895834"/>
                        <a:pt x="3423612" y="910798"/>
                      </a:cubicBezTo>
                      <a:cubicBezTo>
                        <a:pt x="3438562" y="919527"/>
                        <a:pt x="3452267" y="925762"/>
                        <a:pt x="3469708" y="927009"/>
                      </a:cubicBezTo>
                      <a:cubicBezTo>
                        <a:pt x="3500854" y="928256"/>
                        <a:pt x="3520788" y="950702"/>
                        <a:pt x="3541967" y="968161"/>
                      </a:cubicBezTo>
                      <a:cubicBezTo>
                        <a:pt x="3554426" y="978137"/>
                        <a:pt x="3564392" y="985619"/>
                        <a:pt x="3580588" y="978137"/>
                      </a:cubicBezTo>
                      <a:cubicBezTo>
                        <a:pt x="3595538" y="971902"/>
                        <a:pt x="3603013" y="960679"/>
                        <a:pt x="3603013" y="944467"/>
                      </a:cubicBezTo>
                      <a:cubicBezTo>
                        <a:pt x="3604259" y="909551"/>
                        <a:pt x="3617963" y="874635"/>
                        <a:pt x="3617963" y="837225"/>
                      </a:cubicBezTo>
                      <a:cubicBezTo>
                        <a:pt x="3617963" y="822261"/>
                        <a:pt x="3624193" y="809791"/>
                        <a:pt x="3639143" y="802309"/>
                      </a:cubicBezTo>
                      <a:cubicBezTo>
                        <a:pt x="3651601" y="791086"/>
                        <a:pt x="3652847" y="776122"/>
                        <a:pt x="3651601" y="759911"/>
                      </a:cubicBezTo>
                      <a:cubicBezTo>
                        <a:pt x="3647864" y="692572"/>
                        <a:pt x="3655339" y="628975"/>
                        <a:pt x="3677764" y="565378"/>
                      </a:cubicBezTo>
                      <a:cubicBezTo>
                        <a:pt x="3692714" y="524226"/>
                        <a:pt x="3725884" y="495701"/>
                        <a:pt x="3765187" y="491376"/>
                      </a:cubicBezTo>
                      <a:close/>
                      <a:moveTo>
                        <a:pt x="962810" y="0"/>
                      </a:moveTo>
                      <a:cubicBezTo>
                        <a:pt x="1003933" y="3744"/>
                        <a:pt x="1041318" y="22462"/>
                        <a:pt x="1083687" y="7487"/>
                      </a:cubicBezTo>
                      <a:cubicBezTo>
                        <a:pt x="1096149" y="3744"/>
                        <a:pt x="1111103" y="11231"/>
                        <a:pt x="1123564" y="21214"/>
                      </a:cubicBezTo>
                      <a:cubicBezTo>
                        <a:pt x="1163442" y="76119"/>
                        <a:pt x="1172165" y="139760"/>
                        <a:pt x="1168426" y="205896"/>
                      </a:cubicBezTo>
                      <a:cubicBezTo>
                        <a:pt x="1167180" y="242084"/>
                        <a:pt x="1197088" y="267041"/>
                        <a:pt x="1202072" y="300733"/>
                      </a:cubicBezTo>
                      <a:cubicBezTo>
                        <a:pt x="1203319" y="310716"/>
                        <a:pt x="1217026" y="313211"/>
                        <a:pt x="1226996" y="305724"/>
                      </a:cubicBezTo>
                      <a:cubicBezTo>
                        <a:pt x="1235719" y="300733"/>
                        <a:pt x="1243196" y="293246"/>
                        <a:pt x="1251919" y="288254"/>
                      </a:cubicBezTo>
                      <a:cubicBezTo>
                        <a:pt x="1258150" y="284511"/>
                        <a:pt x="1266873" y="277024"/>
                        <a:pt x="1274350" y="280767"/>
                      </a:cubicBezTo>
                      <a:cubicBezTo>
                        <a:pt x="1286811" y="288254"/>
                        <a:pt x="1276842" y="296989"/>
                        <a:pt x="1275596" y="304476"/>
                      </a:cubicBezTo>
                      <a:cubicBezTo>
                        <a:pt x="1273103" y="328186"/>
                        <a:pt x="1270611" y="351895"/>
                        <a:pt x="1289304" y="370613"/>
                      </a:cubicBezTo>
                      <a:cubicBezTo>
                        <a:pt x="1304257" y="383091"/>
                        <a:pt x="1315473" y="386835"/>
                        <a:pt x="1325442" y="365621"/>
                      </a:cubicBezTo>
                      <a:cubicBezTo>
                        <a:pt x="1339150" y="333177"/>
                        <a:pt x="1361581" y="316955"/>
                        <a:pt x="1395227" y="299485"/>
                      </a:cubicBezTo>
                      <a:cubicBezTo>
                        <a:pt x="1436350" y="279519"/>
                        <a:pt x="1472489" y="285759"/>
                        <a:pt x="1511120" y="285759"/>
                      </a:cubicBezTo>
                      <a:cubicBezTo>
                        <a:pt x="1527320" y="284511"/>
                        <a:pt x="1548505" y="289502"/>
                        <a:pt x="1550997" y="263297"/>
                      </a:cubicBezTo>
                      <a:cubicBezTo>
                        <a:pt x="1553489" y="247075"/>
                        <a:pt x="1523581" y="224614"/>
                        <a:pt x="1503643" y="227110"/>
                      </a:cubicBezTo>
                      <a:cubicBezTo>
                        <a:pt x="1476227" y="233349"/>
                        <a:pt x="1467504" y="214631"/>
                        <a:pt x="1474981" y="195913"/>
                      </a:cubicBezTo>
                      <a:cubicBezTo>
                        <a:pt x="1484951" y="173452"/>
                        <a:pt x="1483704" y="152238"/>
                        <a:pt x="1487443" y="129777"/>
                      </a:cubicBezTo>
                      <a:cubicBezTo>
                        <a:pt x="1489935" y="117298"/>
                        <a:pt x="1489935" y="101076"/>
                        <a:pt x="1507381" y="97333"/>
                      </a:cubicBezTo>
                      <a:cubicBezTo>
                        <a:pt x="1524828" y="94837"/>
                        <a:pt x="1527320" y="112307"/>
                        <a:pt x="1529812" y="123538"/>
                      </a:cubicBezTo>
                      <a:cubicBezTo>
                        <a:pt x="1539781" y="164717"/>
                        <a:pt x="1575920" y="178443"/>
                        <a:pt x="1603336" y="200905"/>
                      </a:cubicBezTo>
                      <a:cubicBezTo>
                        <a:pt x="1613305" y="209640"/>
                        <a:pt x="1627013" y="215879"/>
                        <a:pt x="1639474" y="224614"/>
                      </a:cubicBezTo>
                      <a:cubicBezTo>
                        <a:pt x="1663151" y="243332"/>
                        <a:pt x="1691813" y="262049"/>
                        <a:pt x="1668136" y="300733"/>
                      </a:cubicBezTo>
                      <a:cubicBezTo>
                        <a:pt x="1659413" y="314459"/>
                        <a:pt x="1673120" y="323194"/>
                        <a:pt x="1680597" y="331929"/>
                      </a:cubicBezTo>
                      <a:cubicBezTo>
                        <a:pt x="1691813" y="339416"/>
                        <a:pt x="1696797" y="335673"/>
                        <a:pt x="1698044" y="324442"/>
                      </a:cubicBezTo>
                      <a:cubicBezTo>
                        <a:pt x="1698044" y="318203"/>
                        <a:pt x="1698044" y="311964"/>
                        <a:pt x="1696797" y="306972"/>
                      </a:cubicBezTo>
                      <a:cubicBezTo>
                        <a:pt x="1680597" y="269537"/>
                        <a:pt x="1706767" y="253314"/>
                        <a:pt x="1731690" y="235845"/>
                      </a:cubicBezTo>
                      <a:cubicBezTo>
                        <a:pt x="1755367" y="219622"/>
                        <a:pt x="1777798" y="223366"/>
                        <a:pt x="1801475" y="238340"/>
                      </a:cubicBezTo>
                      <a:cubicBezTo>
                        <a:pt x="1851321" y="268289"/>
                        <a:pt x="1899921" y="299485"/>
                        <a:pt x="1932321" y="349399"/>
                      </a:cubicBezTo>
                      <a:cubicBezTo>
                        <a:pt x="1936060" y="355638"/>
                        <a:pt x="1941045" y="365621"/>
                        <a:pt x="1949768" y="361878"/>
                      </a:cubicBezTo>
                      <a:cubicBezTo>
                        <a:pt x="1959737" y="356886"/>
                        <a:pt x="1960983" y="346903"/>
                        <a:pt x="1962229" y="336921"/>
                      </a:cubicBezTo>
                      <a:cubicBezTo>
                        <a:pt x="1962229" y="328186"/>
                        <a:pt x="1949768" y="316955"/>
                        <a:pt x="1963475" y="310716"/>
                      </a:cubicBezTo>
                      <a:cubicBezTo>
                        <a:pt x="1973445" y="305724"/>
                        <a:pt x="1980922" y="316955"/>
                        <a:pt x="1989645" y="321946"/>
                      </a:cubicBezTo>
                      <a:cubicBezTo>
                        <a:pt x="2012076" y="334425"/>
                        <a:pt x="2029522" y="339416"/>
                        <a:pt x="2060676" y="331929"/>
                      </a:cubicBezTo>
                      <a:cubicBezTo>
                        <a:pt x="2098061" y="321946"/>
                        <a:pt x="2105538" y="310716"/>
                        <a:pt x="2110522" y="278272"/>
                      </a:cubicBezTo>
                      <a:cubicBezTo>
                        <a:pt x="2111768" y="257058"/>
                        <a:pt x="2151645" y="239588"/>
                        <a:pt x="2175322" y="243332"/>
                      </a:cubicBezTo>
                      <a:cubicBezTo>
                        <a:pt x="2202738" y="247075"/>
                        <a:pt x="2230153" y="250819"/>
                        <a:pt x="2251338" y="225862"/>
                      </a:cubicBezTo>
                      <a:cubicBezTo>
                        <a:pt x="2263800" y="212135"/>
                        <a:pt x="2278754" y="222118"/>
                        <a:pt x="2291215" y="227110"/>
                      </a:cubicBezTo>
                      <a:cubicBezTo>
                        <a:pt x="2308661" y="233349"/>
                        <a:pt x="2319877" y="230853"/>
                        <a:pt x="2332338" y="218375"/>
                      </a:cubicBezTo>
                      <a:cubicBezTo>
                        <a:pt x="2339815" y="208392"/>
                        <a:pt x="2351031" y="199657"/>
                        <a:pt x="2361000" y="192170"/>
                      </a:cubicBezTo>
                      <a:cubicBezTo>
                        <a:pt x="2378446" y="180939"/>
                        <a:pt x="2385923" y="168460"/>
                        <a:pt x="2377200" y="148495"/>
                      </a:cubicBezTo>
                      <a:cubicBezTo>
                        <a:pt x="2368477" y="131025"/>
                        <a:pt x="2382185" y="111059"/>
                        <a:pt x="2373462" y="94837"/>
                      </a:cubicBezTo>
                      <a:cubicBezTo>
                        <a:pt x="2373462" y="92341"/>
                        <a:pt x="2377200" y="86102"/>
                        <a:pt x="2378446" y="86102"/>
                      </a:cubicBezTo>
                      <a:cubicBezTo>
                        <a:pt x="2398385" y="86102"/>
                        <a:pt x="2414585" y="81111"/>
                        <a:pt x="2433277" y="69880"/>
                      </a:cubicBezTo>
                      <a:cubicBezTo>
                        <a:pt x="2453216" y="58649"/>
                        <a:pt x="2473154" y="73624"/>
                        <a:pt x="2483124" y="96085"/>
                      </a:cubicBezTo>
                      <a:cubicBezTo>
                        <a:pt x="2488108" y="108563"/>
                        <a:pt x="2496831" y="102324"/>
                        <a:pt x="2504308" y="102324"/>
                      </a:cubicBezTo>
                      <a:cubicBezTo>
                        <a:pt x="2524247" y="98581"/>
                        <a:pt x="2541693" y="97333"/>
                        <a:pt x="2555401" y="116051"/>
                      </a:cubicBezTo>
                      <a:cubicBezTo>
                        <a:pt x="2559139" y="118546"/>
                        <a:pt x="2561632" y="123538"/>
                        <a:pt x="2569109" y="121042"/>
                      </a:cubicBezTo>
                      <a:cubicBezTo>
                        <a:pt x="2600263" y="106068"/>
                        <a:pt x="2618955" y="71128"/>
                        <a:pt x="2611478" y="34940"/>
                      </a:cubicBezTo>
                      <a:cubicBezTo>
                        <a:pt x="2611478" y="31197"/>
                        <a:pt x="2612724" y="28701"/>
                        <a:pt x="2613970" y="21214"/>
                      </a:cubicBezTo>
                      <a:cubicBezTo>
                        <a:pt x="2633909" y="38684"/>
                        <a:pt x="2663817" y="41179"/>
                        <a:pt x="2665063" y="76119"/>
                      </a:cubicBezTo>
                      <a:cubicBezTo>
                        <a:pt x="2665063" y="88598"/>
                        <a:pt x="2713663" y="93589"/>
                        <a:pt x="2729863" y="81111"/>
                      </a:cubicBezTo>
                      <a:cubicBezTo>
                        <a:pt x="2759771" y="58649"/>
                        <a:pt x="2788432" y="59897"/>
                        <a:pt x="2817094" y="83606"/>
                      </a:cubicBezTo>
                      <a:cubicBezTo>
                        <a:pt x="2823325" y="88598"/>
                        <a:pt x="2832048" y="92341"/>
                        <a:pt x="2840771" y="96085"/>
                      </a:cubicBezTo>
                      <a:cubicBezTo>
                        <a:pt x="2847002" y="98581"/>
                        <a:pt x="2851987" y="102324"/>
                        <a:pt x="2858217" y="96085"/>
                      </a:cubicBezTo>
                      <a:cubicBezTo>
                        <a:pt x="2863202" y="89846"/>
                        <a:pt x="2859464" y="83606"/>
                        <a:pt x="2855725" y="78615"/>
                      </a:cubicBezTo>
                      <a:cubicBezTo>
                        <a:pt x="2849494" y="71128"/>
                        <a:pt x="2838279" y="64889"/>
                        <a:pt x="2847002" y="53658"/>
                      </a:cubicBezTo>
                      <a:cubicBezTo>
                        <a:pt x="2855725" y="43675"/>
                        <a:pt x="2865694" y="51162"/>
                        <a:pt x="2874417" y="52410"/>
                      </a:cubicBezTo>
                      <a:cubicBezTo>
                        <a:pt x="2910556" y="58649"/>
                        <a:pt x="2941710" y="43675"/>
                        <a:pt x="2974110" y="27453"/>
                      </a:cubicBezTo>
                      <a:cubicBezTo>
                        <a:pt x="3000279" y="14974"/>
                        <a:pt x="3030187" y="6240"/>
                        <a:pt x="3060095" y="3744"/>
                      </a:cubicBezTo>
                      <a:cubicBezTo>
                        <a:pt x="3076295" y="2496"/>
                        <a:pt x="3081280" y="26205"/>
                        <a:pt x="3091249" y="38684"/>
                      </a:cubicBezTo>
                      <a:cubicBezTo>
                        <a:pt x="3082526" y="46171"/>
                        <a:pt x="3073803" y="38684"/>
                        <a:pt x="3065080" y="41179"/>
                      </a:cubicBezTo>
                      <a:cubicBezTo>
                        <a:pt x="3055110" y="42427"/>
                        <a:pt x="3050126" y="49914"/>
                        <a:pt x="3050126" y="58649"/>
                      </a:cubicBezTo>
                      <a:cubicBezTo>
                        <a:pt x="3050126" y="69880"/>
                        <a:pt x="3060095" y="66136"/>
                        <a:pt x="3067572" y="66136"/>
                      </a:cubicBezTo>
                      <a:cubicBezTo>
                        <a:pt x="3083772" y="67384"/>
                        <a:pt x="3099972" y="64889"/>
                        <a:pt x="3114926" y="76119"/>
                      </a:cubicBezTo>
                      <a:cubicBezTo>
                        <a:pt x="3124895" y="83606"/>
                        <a:pt x="3134865" y="77367"/>
                        <a:pt x="3142342" y="71128"/>
                      </a:cubicBezTo>
                      <a:cubicBezTo>
                        <a:pt x="3154803" y="61145"/>
                        <a:pt x="3169757" y="59897"/>
                        <a:pt x="3184711" y="61145"/>
                      </a:cubicBezTo>
                      <a:cubicBezTo>
                        <a:pt x="3182219" y="88598"/>
                        <a:pt x="3156049" y="87350"/>
                        <a:pt x="3138603" y="97333"/>
                      </a:cubicBezTo>
                      <a:cubicBezTo>
                        <a:pt x="3129880" y="103572"/>
                        <a:pt x="3118665" y="102324"/>
                        <a:pt x="3108695" y="108563"/>
                      </a:cubicBezTo>
                      <a:cubicBezTo>
                        <a:pt x="3077541" y="123538"/>
                        <a:pt x="3042649" y="131025"/>
                        <a:pt x="3006510" y="124786"/>
                      </a:cubicBezTo>
                      <a:cubicBezTo>
                        <a:pt x="2992803" y="123538"/>
                        <a:pt x="2977849" y="124786"/>
                        <a:pt x="2964141" y="128529"/>
                      </a:cubicBezTo>
                      <a:cubicBezTo>
                        <a:pt x="2865694" y="154734"/>
                        <a:pt x="2764755" y="162221"/>
                        <a:pt x="2663817" y="159725"/>
                      </a:cubicBezTo>
                      <a:cubicBezTo>
                        <a:pt x="2569109" y="158478"/>
                        <a:pt x="2486862" y="184683"/>
                        <a:pt x="2405862" y="225862"/>
                      </a:cubicBezTo>
                      <a:cubicBezTo>
                        <a:pt x="2372216" y="243332"/>
                        <a:pt x="2338569" y="262049"/>
                        <a:pt x="2299938" y="270784"/>
                      </a:cubicBezTo>
                      <a:cubicBezTo>
                        <a:pt x="2275015" y="275776"/>
                        <a:pt x="2250092" y="277024"/>
                        <a:pt x="2225169" y="272032"/>
                      </a:cubicBezTo>
                      <a:cubicBezTo>
                        <a:pt x="2181553" y="262049"/>
                        <a:pt x="2160369" y="273280"/>
                        <a:pt x="2137938" y="311964"/>
                      </a:cubicBezTo>
                      <a:cubicBezTo>
                        <a:pt x="2116753" y="349399"/>
                        <a:pt x="2099307" y="389330"/>
                        <a:pt x="2091830" y="431757"/>
                      </a:cubicBezTo>
                      <a:cubicBezTo>
                        <a:pt x="2084353" y="470441"/>
                        <a:pt x="2050707" y="487911"/>
                        <a:pt x="2027030" y="512868"/>
                      </a:cubicBezTo>
                      <a:cubicBezTo>
                        <a:pt x="2018306" y="522851"/>
                        <a:pt x="2002106" y="516612"/>
                        <a:pt x="1990891" y="507877"/>
                      </a:cubicBezTo>
                      <a:cubicBezTo>
                        <a:pt x="1974691" y="495398"/>
                        <a:pt x="1964722" y="477928"/>
                        <a:pt x="1957245" y="460458"/>
                      </a:cubicBezTo>
                      <a:cubicBezTo>
                        <a:pt x="1929829" y="390578"/>
                        <a:pt x="1883721" y="334425"/>
                        <a:pt x="1828890" y="287006"/>
                      </a:cubicBezTo>
                      <a:cubicBezTo>
                        <a:pt x="1811444" y="272032"/>
                        <a:pt x="1792752" y="267041"/>
                        <a:pt x="1770321" y="264545"/>
                      </a:cubicBezTo>
                      <a:cubicBezTo>
                        <a:pt x="1751628" y="262049"/>
                        <a:pt x="1739167" y="274528"/>
                        <a:pt x="1734182" y="290750"/>
                      </a:cubicBezTo>
                      <a:cubicBezTo>
                        <a:pt x="1727951" y="306972"/>
                        <a:pt x="1740413" y="314459"/>
                        <a:pt x="1752875" y="321946"/>
                      </a:cubicBezTo>
                      <a:cubicBezTo>
                        <a:pt x="1789013" y="345656"/>
                        <a:pt x="1795244" y="365621"/>
                        <a:pt x="1784029" y="404305"/>
                      </a:cubicBezTo>
                      <a:cubicBezTo>
                        <a:pt x="1776552" y="431757"/>
                        <a:pt x="1770321" y="457962"/>
                        <a:pt x="1755367" y="481672"/>
                      </a:cubicBezTo>
                      <a:cubicBezTo>
                        <a:pt x="1745398" y="496646"/>
                        <a:pt x="1732936" y="504133"/>
                        <a:pt x="1714244" y="502885"/>
                      </a:cubicBezTo>
                      <a:cubicBezTo>
                        <a:pt x="1670628" y="497894"/>
                        <a:pt x="1631997" y="512868"/>
                        <a:pt x="1592120" y="527842"/>
                      </a:cubicBezTo>
                      <a:cubicBezTo>
                        <a:pt x="1585889" y="531586"/>
                        <a:pt x="1577166" y="534081"/>
                        <a:pt x="1578412" y="544064"/>
                      </a:cubicBezTo>
                      <a:cubicBezTo>
                        <a:pt x="1580905" y="552799"/>
                        <a:pt x="1588382" y="552799"/>
                        <a:pt x="1594612" y="552799"/>
                      </a:cubicBezTo>
                      <a:cubicBezTo>
                        <a:pt x="1618289" y="554047"/>
                        <a:pt x="1639474" y="565278"/>
                        <a:pt x="1660659" y="571517"/>
                      </a:cubicBezTo>
                      <a:cubicBezTo>
                        <a:pt x="1691813" y="580252"/>
                        <a:pt x="1710505" y="606457"/>
                        <a:pt x="1714244" y="633910"/>
                      </a:cubicBezTo>
                      <a:cubicBezTo>
                        <a:pt x="1716736" y="663858"/>
                        <a:pt x="1710505" y="697550"/>
                        <a:pt x="1678105" y="715020"/>
                      </a:cubicBezTo>
                      <a:cubicBezTo>
                        <a:pt x="1656920" y="726251"/>
                        <a:pt x="1646951" y="742473"/>
                        <a:pt x="1644459" y="766182"/>
                      </a:cubicBezTo>
                      <a:cubicBezTo>
                        <a:pt x="1640720" y="804865"/>
                        <a:pt x="1615797" y="828575"/>
                        <a:pt x="1587136" y="849788"/>
                      </a:cubicBezTo>
                      <a:cubicBezTo>
                        <a:pt x="1565951" y="824831"/>
                        <a:pt x="1541028" y="809857"/>
                        <a:pt x="1507381" y="809857"/>
                      </a:cubicBezTo>
                      <a:cubicBezTo>
                        <a:pt x="1489935" y="809857"/>
                        <a:pt x="1483704" y="799874"/>
                        <a:pt x="1476227" y="784900"/>
                      </a:cubicBezTo>
                      <a:cubicBezTo>
                        <a:pt x="1446320" y="725003"/>
                        <a:pt x="1468750" y="671345"/>
                        <a:pt x="1496166" y="617688"/>
                      </a:cubicBezTo>
                      <a:cubicBezTo>
                        <a:pt x="1499904" y="608953"/>
                        <a:pt x="1508628" y="602713"/>
                        <a:pt x="1502397" y="592731"/>
                      </a:cubicBezTo>
                      <a:cubicBezTo>
                        <a:pt x="1497412" y="583996"/>
                        <a:pt x="1486197" y="585243"/>
                        <a:pt x="1478720" y="588987"/>
                      </a:cubicBezTo>
                      <a:cubicBezTo>
                        <a:pt x="1458781" y="597722"/>
                        <a:pt x="1438843" y="587739"/>
                        <a:pt x="1416412" y="587739"/>
                      </a:cubicBezTo>
                      <a:cubicBezTo>
                        <a:pt x="1422643" y="603961"/>
                        <a:pt x="1432612" y="606457"/>
                        <a:pt x="1446320" y="603961"/>
                      </a:cubicBezTo>
                      <a:cubicBezTo>
                        <a:pt x="1472489" y="596474"/>
                        <a:pt x="1472489" y="608953"/>
                        <a:pt x="1466258" y="627670"/>
                      </a:cubicBezTo>
                      <a:cubicBezTo>
                        <a:pt x="1465012" y="631414"/>
                        <a:pt x="1466258" y="626423"/>
                        <a:pt x="1465012" y="630166"/>
                      </a:cubicBezTo>
                      <a:cubicBezTo>
                        <a:pt x="1443827" y="702542"/>
                        <a:pt x="1405196" y="720012"/>
                        <a:pt x="1331673" y="685072"/>
                      </a:cubicBezTo>
                      <a:cubicBezTo>
                        <a:pt x="1304257" y="671345"/>
                        <a:pt x="1283073" y="647636"/>
                        <a:pt x="1258150" y="628918"/>
                      </a:cubicBezTo>
                      <a:cubicBezTo>
                        <a:pt x="1241950" y="618935"/>
                        <a:pt x="1245688" y="600218"/>
                        <a:pt x="1244442" y="582748"/>
                      </a:cubicBezTo>
                      <a:cubicBezTo>
                        <a:pt x="1243196" y="577756"/>
                        <a:pt x="1241950" y="569021"/>
                        <a:pt x="1233226" y="569021"/>
                      </a:cubicBezTo>
                      <a:cubicBezTo>
                        <a:pt x="1224503" y="570269"/>
                        <a:pt x="1225749" y="579004"/>
                        <a:pt x="1226996" y="585243"/>
                      </a:cubicBezTo>
                      <a:cubicBezTo>
                        <a:pt x="1231980" y="608953"/>
                        <a:pt x="1223257" y="625175"/>
                        <a:pt x="1204565" y="638901"/>
                      </a:cubicBezTo>
                      <a:cubicBezTo>
                        <a:pt x="1177149" y="658867"/>
                        <a:pt x="1183380" y="687567"/>
                        <a:pt x="1185872" y="715020"/>
                      </a:cubicBezTo>
                      <a:cubicBezTo>
                        <a:pt x="1189611" y="766182"/>
                        <a:pt x="1154718" y="791139"/>
                        <a:pt x="1106118" y="777413"/>
                      </a:cubicBezTo>
                      <a:cubicBezTo>
                        <a:pt x="1073718" y="768678"/>
                        <a:pt x="1045056" y="756199"/>
                        <a:pt x="1021379" y="731242"/>
                      </a:cubicBezTo>
                      <a:cubicBezTo>
                        <a:pt x="1007672" y="715020"/>
                        <a:pt x="991472" y="720012"/>
                        <a:pt x="976518" y="729994"/>
                      </a:cubicBezTo>
                      <a:cubicBezTo>
                        <a:pt x="947856" y="748712"/>
                        <a:pt x="922933" y="746217"/>
                        <a:pt x="895517" y="725003"/>
                      </a:cubicBezTo>
                      <a:cubicBezTo>
                        <a:pt x="850656" y="690063"/>
                        <a:pt x="803302" y="707533"/>
                        <a:pt x="757194" y="722507"/>
                      </a:cubicBezTo>
                      <a:cubicBezTo>
                        <a:pt x="743486" y="727499"/>
                        <a:pt x="732271" y="737482"/>
                        <a:pt x="719809" y="743721"/>
                      </a:cubicBezTo>
                      <a:cubicBezTo>
                        <a:pt x="706101" y="749960"/>
                        <a:pt x="692393" y="749960"/>
                        <a:pt x="678686" y="743721"/>
                      </a:cubicBezTo>
                      <a:cubicBezTo>
                        <a:pt x="643793" y="729994"/>
                        <a:pt x="626347" y="734986"/>
                        <a:pt x="613885" y="769926"/>
                      </a:cubicBezTo>
                      <a:cubicBezTo>
                        <a:pt x="601424" y="804865"/>
                        <a:pt x="577747" y="832318"/>
                        <a:pt x="556562" y="861019"/>
                      </a:cubicBezTo>
                      <a:cubicBezTo>
                        <a:pt x="539116" y="883480"/>
                        <a:pt x="529147" y="883480"/>
                        <a:pt x="515439" y="859771"/>
                      </a:cubicBezTo>
                      <a:cubicBezTo>
                        <a:pt x="501731" y="833566"/>
                        <a:pt x="475562" y="821088"/>
                        <a:pt x="458116" y="797378"/>
                      </a:cubicBezTo>
                      <a:cubicBezTo>
                        <a:pt x="438177" y="769926"/>
                        <a:pt x="439423" y="738729"/>
                        <a:pt x="430700" y="710029"/>
                      </a:cubicBezTo>
                      <a:cubicBezTo>
                        <a:pt x="426962" y="693807"/>
                        <a:pt x="440669" y="690063"/>
                        <a:pt x="454377" y="695055"/>
                      </a:cubicBezTo>
                      <a:cubicBezTo>
                        <a:pt x="481793" y="705037"/>
                        <a:pt x="507962" y="715020"/>
                        <a:pt x="516685" y="746217"/>
                      </a:cubicBezTo>
                      <a:cubicBezTo>
                        <a:pt x="530393" y="739977"/>
                        <a:pt x="527901" y="729994"/>
                        <a:pt x="527901" y="722507"/>
                      </a:cubicBezTo>
                      <a:cubicBezTo>
                        <a:pt x="529147" y="711277"/>
                        <a:pt x="530393" y="701294"/>
                        <a:pt x="540362" y="697550"/>
                      </a:cubicBezTo>
                      <a:cubicBezTo>
                        <a:pt x="566531" y="690063"/>
                        <a:pt x="571516" y="668850"/>
                        <a:pt x="571516" y="645140"/>
                      </a:cubicBezTo>
                      <a:cubicBezTo>
                        <a:pt x="574008" y="665106"/>
                        <a:pt x="564039" y="677585"/>
                        <a:pt x="550331" y="688815"/>
                      </a:cubicBezTo>
                      <a:cubicBezTo>
                        <a:pt x="535377" y="701294"/>
                        <a:pt x="516685" y="700046"/>
                        <a:pt x="500485" y="700046"/>
                      </a:cubicBezTo>
                      <a:cubicBezTo>
                        <a:pt x="488023" y="700046"/>
                        <a:pt x="483039" y="691311"/>
                        <a:pt x="481793" y="680080"/>
                      </a:cubicBezTo>
                      <a:cubicBezTo>
                        <a:pt x="479300" y="671345"/>
                        <a:pt x="481793" y="662610"/>
                        <a:pt x="483039" y="653875"/>
                      </a:cubicBezTo>
                      <a:cubicBezTo>
                        <a:pt x="485531" y="612696"/>
                        <a:pt x="471823" y="598970"/>
                        <a:pt x="431946" y="606457"/>
                      </a:cubicBezTo>
                      <a:cubicBezTo>
                        <a:pt x="418239" y="607705"/>
                        <a:pt x="405777" y="612696"/>
                        <a:pt x="393315" y="615192"/>
                      </a:cubicBezTo>
                      <a:cubicBezTo>
                        <a:pt x="362161" y="620183"/>
                        <a:pt x="337238" y="601466"/>
                        <a:pt x="328515" y="569021"/>
                      </a:cubicBezTo>
                      <a:cubicBezTo>
                        <a:pt x="378361" y="510372"/>
                        <a:pt x="440669" y="465450"/>
                        <a:pt x="493008" y="410544"/>
                      </a:cubicBezTo>
                      <a:cubicBezTo>
                        <a:pt x="516685" y="400561"/>
                        <a:pt x="530393" y="380595"/>
                        <a:pt x="540362" y="358134"/>
                      </a:cubicBezTo>
                      <a:cubicBezTo>
                        <a:pt x="540362" y="355638"/>
                        <a:pt x="540362" y="353143"/>
                        <a:pt x="540362" y="351895"/>
                      </a:cubicBezTo>
                      <a:lnTo>
                        <a:pt x="546593" y="344408"/>
                      </a:lnTo>
                      <a:cubicBezTo>
                        <a:pt x="586470" y="316955"/>
                        <a:pt x="612639" y="274528"/>
                        <a:pt x="647532" y="240836"/>
                      </a:cubicBezTo>
                      <a:cubicBezTo>
                        <a:pt x="656255" y="227110"/>
                        <a:pt x="667470" y="215879"/>
                        <a:pt x="681178" y="205896"/>
                      </a:cubicBezTo>
                      <a:cubicBezTo>
                        <a:pt x="758440" y="154734"/>
                        <a:pt x="826979" y="96085"/>
                        <a:pt x="899256" y="38684"/>
                      </a:cubicBezTo>
                      <a:cubicBezTo>
                        <a:pt x="910471" y="29949"/>
                        <a:pt x="926671" y="24957"/>
                        <a:pt x="937887" y="13727"/>
                      </a:cubicBezTo>
                      <a:cubicBezTo>
                        <a:pt x="946610" y="9983"/>
                        <a:pt x="952841" y="0"/>
                        <a:pt x="962810" y="0"/>
                      </a:cubicBezTo>
                      <a:close/>
                    </a:path>
                  </a:pathLst>
                </a:custGeom>
                <a:solidFill>
                  <a:schemeClr val="accent2">
                    <a:alpha val="70195"/>
                  </a:schemeClr>
                </a:solidFill>
                <a:ln>
                  <a:noFill/>
                </a:ln>
              </p:spPr>
              <p:txBody>
                <a:bodyPr anchor="ctr"/>
                <a:lstStyle/>
                <a:p>
                  <a:pPr defTabSz="457189"/>
                  <a:endParaRPr lang="en-US" sz="1351" dirty="0">
                    <a:latin typeface="Oswald" pitchFamily="2" charset="77"/>
                  </a:endParaRPr>
                </a:p>
              </p:txBody>
            </p:sp>
            <p:sp>
              <p:nvSpPr>
                <p:cNvPr id="117" name="Freeform 637">
                  <a:extLst>
                    <a:ext uri="{FF2B5EF4-FFF2-40B4-BE49-F238E27FC236}">
                      <a16:creationId xmlns:a16="http://schemas.microsoft.com/office/drawing/2014/main" id="{B7321878-2FCA-49A2-B6EB-22CAFB0F6253}"/>
                    </a:ext>
                  </a:extLst>
                </p:cNvPr>
                <p:cNvSpPr>
                  <a:spLocks/>
                </p:cNvSpPr>
                <p:nvPr/>
              </p:nvSpPr>
              <p:spPr bwMode="auto">
                <a:xfrm>
                  <a:off x="2598227" y="10360036"/>
                  <a:ext cx="6043473" cy="2404215"/>
                </a:xfrm>
                <a:custGeom>
                  <a:avLst/>
                  <a:gdLst/>
                  <a:ahLst/>
                  <a:cxnLst/>
                  <a:rect l="0" t="0" r="r" b="b"/>
                  <a:pathLst>
                    <a:path w="6046609" h="2404863">
                      <a:moveTo>
                        <a:pt x="1297432" y="2343412"/>
                      </a:moveTo>
                      <a:cubicBezTo>
                        <a:pt x="1304956" y="2344656"/>
                        <a:pt x="1316241" y="2343412"/>
                        <a:pt x="1320002" y="2347145"/>
                      </a:cubicBezTo>
                      <a:cubicBezTo>
                        <a:pt x="1350096" y="2384471"/>
                        <a:pt x="1391475" y="2373273"/>
                        <a:pt x="1431600" y="2373273"/>
                      </a:cubicBezTo>
                      <a:cubicBezTo>
                        <a:pt x="1449155" y="2373273"/>
                        <a:pt x="1465456" y="2377006"/>
                        <a:pt x="1483010" y="2378250"/>
                      </a:cubicBezTo>
                      <a:cubicBezTo>
                        <a:pt x="1456678" y="2389448"/>
                        <a:pt x="1430346" y="2408111"/>
                        <a:pt x="1402760" y="2404378"/>
                      </a:cubicBezTo>
                      <a:cubicBezTo>
                        <a:pt x="1361381" y="2398157"/>
                        <a:pt x="1323764" y="2378250"/>
                        <a:pt x="1297432" y="2343412"/>
                      </a:cubicBezTo>
                      <a:close/>
                      <a:moveTo>
                        <a:pt x="1342796" y="2206035"/>
                      </a:moveTo>
                      <a:cubicBezTo>
                        <a:pt x="1392376" y="2228581"/>
                        <a:pt x="1441955" y="2249875"/>
                        <a:pt x="1491535" y="2271168"/>
                      </a:cubicBezTo>
                      <a:cubicBezTo>
                        <a:pt x="1547312" y="2294967"/>
                        <a:pt x="1605569" y="2315008"/>
                        <a:pt x="1658867" y="2346322"/>
                      </a:cubicBezTo>
                      <a:cubicBezTo>
                        <a:pt x="1647711" y="2375130"/>
                        <a:pt x="1636556" y="2372625"/>
                        <a:pt x="1610527" y="2357595"/>
                      </a:cubicBezTo>
                      <a:cubicBezTo>
                        <a:pt x="1557228" y="2321270"/>
                        <a:pt x="1495254" y="2307492"/>
                        <a:pt x="1430800" y="2321270"/>
                      </a:cubicBezTo>
                      <a:cubicBezTo>
                        <a:pt x="1406010" y="2327533"/>
                        <a:pt x="1384939" y="2333796"/>
                        <a:pt x="1378741" y="2297472"/>
                      </a:cubicBezTo>
                      <a:cubicBezTo>
                        <a:pt x="1377502" y="2284946"/>
                        <a:pt x="1362628" y="2282441"/>
                        <a:pt x="1350233" y="2279936"/>
                      </a:cubicBezTo>
                      <a:cubicBezTo>
                        <a:pt x="1340317" y="2277431"/>
                        <a:pt x="1330401" y="2268663"/>
                        <a:pt x="1341557" y="2263653"/>
                      </a:cubicBezTo>
                      <a:cubicBezTo>
                        <a:pt x="1372544" y="2249875"/>
                        <a:pt x="1355191" y="2237349"/>
                        <a:pt x="1345275" y="2222318"/>
                      </a:cubicBezTo>
                      <a:cubicBezTo>
                        <a:pt x="1341557" y="2218561"/>
                        <a:pt x="1344036" y="2211045"/>
                        <a:pt x="1342796" y="2206035"/>
                      </a:cubicBezTo>
                      <a:close/>
                      <a:moveTo>
                        <a:pt x="5021148" y="1872052"/>
                      </a:moveTo>
                      <a:cubicBezTo>
                        <a:pt x="5027352" y="1873278"/>
                        <a:pt x="5027352" y="1879407"/>
                        <a:pt x="5026111" y="1885536"/>
                      </a:cubicBezTo>
                      <a:cubicBezTo>
                        <a:pt x="5018666" y="1900247"/>
                        <a:pt x="5011221" y="1913731"/>
                        <a:pt x="5021148" y="1933345"/>
                      </a:cubicBezTo>
                      <a:cubicBezTo>
                        <a:pt x="5027352" y="1945604"/>
                        <a:pt x="5009980" y="1945604"/>
                        <a:pt x="5002535" y="1943152"/>
                      </a:cubicBezTo>
                      <a:cubicBezTo>
                        <a:pt x="4957866" y="1925990"/>
                        <a:pt x="4924363" y="1941926"/>
                        <a:pt x="4893343" y="1971347"/>
                      </a:cubicBezTo>
                      <a:cubicBezTo>
                        <a:pt x="4871008" y="1992187"/>
                        <a:pt x="4852395" y="1992187"/>
                        <a:pt x="4828820" y="1971347"/>
                      </a:cubicBezTo>
                      <a:cubicBezTo>
                        <a:pt x="4802762" y="1949282"/>
                        <a:pt x="4781668" y="1951733"/>
                        <a:pt x="4772983" y="1984832"/>
                      </a:cubicBezTo>
                      <a:cubicBezTo>
                        <a:pt x="4766778" y="2010575"/>
                        <a:pt x="4758093" y="2008123"/>
                        <a:pt x="4739480" y="2000768"/>
                      </a:cubicBezTo>
                      <a:cubicBezTo>
                        <a:pt x="4717145" y="1992187"/>
                        <a:pt x="4689847" y="1983606"/>
                        <a:pt x="4668753" y="1983606"/>
                      </a:cubicBezTo>
                      <a:cubicBezTo>
                        <a:pt x="4651382" y="1981154"/>
                        <a:pt x="4625324" y="1994639"/>
                        <a:pt x="4602989" y="2001994"/>
                      </a:cubicBezTo>
                      <a:cubicBezTo>
                        <a:pt x="4578173" y="2008123"/>
                        <a:pt x="4552115" y="2015479"/>
                        <a:pt x="4528540" y="2028963"/>
                      </a:cubicBezTo>
                      <a:cubicBezTo>
                        <a:pt x="4544670" y="2000768"/>
                        <a:pt x="4580654" y="1993413"/>
                        <a:pt x="4600508" y="1970121"/>
                      </a:cubicBezTo>
                      <a:cubicBezTo>
                        <a:pt x="4638973" y="1951733"/>
                        <a:pt x="4662549" y="1917409"/>
                        <a:pt x="4697292" y="1897795"/>
                      </a:cubicBezTo>
                      <a:cubicBezTo>
                        <a:pt x="4701015" y="1895343"/>
                        <a:pt x="4703496" y="1894118"/>
                        <a:pt x="4705978" y="1892892"/>
                      </a:cubicBezTo>
                      <a:cubicBezTo>
                        <a:pt x="4707219" y="1935797"/>
                        <a:pt x="4714664" y="1943152"/>
                        <a:pt x="4756852" y="1933345"/>
                      </a:cubicBezTo>
                      <a:cubicBezTo>
                        <a:pt x="4804003" y="1922313"/>
                        <a:pt x="4853636" y="1935797"/>
                        <a:pt x="4900788" y="1919861"/>
                      </a:cubicBezTo>
                      <a:cubicBezTo>
                        <a:pt x="4940494" y="1906376"/>
                        <a:pt x="4986405" y="1916183"/>
                        <a:pt x="5012462" y="1873278"/>
                      </a:cubicBezTo>
                      <a:cubicBezTo>
                        <a:pt x="5013703" y="1872052"/>
                        <a:pt x="5018666" y="1870826"/>
                        <a:pt x="5021148" y="1872052"/>
                      </a:cubicBezTo>
                      <a:close/>
                      <a:moveTo>
                        <a:pt x="5423019" y="1870830"/>
                      </a:moveTo>
                      <a:cubicBezTo>
                        <a:pt x="5420577" y="1889481"/>
                        <a:pt x="5418135" y="1902304"/>
                        <a:pt x="5402260" y="1905801"/>
                      </a:cubicBezTo>
                      <a:cubicBezTo>
                        <a:pt x="5397375" y="1908132"/>
                        <a:pt x="5392490" y="1905801"/>
                        <a:pt x="5392490" y="1899972"/>
                      </a:cubicBezTo>
                      <a:cubicBezTo>
                        <a:pt x="5391269" y="1883653"/>
                        <a:pt x="5408365" y="1881321"/>
                        <a:pt x="5423019" y="1870830"/>
                      </a:cubicBezTo>
                      <a:close/>
                      <a:moveTo>
                        <a:pt x="315826" y="1414729"/>
                      </a:moveTo>
                      <a:cubicBezTo>
                        <a:pt x="323276" y="1437229"/>
                        <a:pt x="343145" y="1453478"/>
                        <a:pt x="356804" y="1473478"/>
                      </a:cubicBezTo>
                      <a:cubicBezTo>
                        <a:pt x="353079" y="1495978"/>
                        <a:pt x="360529" y="1518477"/>
                        <a:pt x="363013" y="1540977"/>
                      </a:cubicBezTo>
                      <a:cubicBezTo>
                        <a:pt x="379156" y="1544727"/>
                        <a:pt x="385365" y="1527227"/>
                        <a:pt x="396541" y="1524727"/>
                      </a:cubicBezTo>
                      <a:cubicBezTo>
                        <a:pt x="410200" y="1525977"/>
                        <a:pt x="417651" y="1533477"/>
                        <a:pt x="417651" y="1547227"/>
                      </a:cubicBezTo>
                      <a:cubicBezTo>
                        <a:pt x="400266" y="1570976"/>
                        <a:pt x="399024" y="1600976"/>
                        <a:pt x="386607" y="1627225"/>
                      </a:cubicBezTo>
                      <a:cubicBezTo>
                        <a:pt x="380398" y="1638475"/>
                        <a:pt x="385365" y="1652225"/>
                        <a:pt x="397783" y="1660975"/>
                      </a:cubicBezTo>
                      <a:cubicBezTo>
                        <a:pt x="443728" y="1697224"/>
                        <a:pt x="494641" y="1724724"/>
                        <a:pt x="539345" y="1762223"/>
                      </a:cubicBezTo>
                      <a:cubicBezTo>
                        <a:pt x="564180" y="1780973"/>
                        <a:pt x="569147" y="1748473"/>
                        <a:pt x="584049" y="1742223"/>
                      </a:cubicBezTo>
                      <a:cubicBezTo>
                        <a:pt x="587774" y="1742223"/>
                        <a:pt x="590258" y="1743473"/>
                        <a:pt x="592741" y="1745973"/>
                      </a:cubicBezTo>
                      <a:cubicBezTo>
                        <a:pt x="668489" y="1820972"/>
                        <a:pt x="762864" y="1868471"/>
                        <a:pt x="849788" y="1924720"/>
                      </a:cubicBezTo>
                      <a:cubicBezTo>
                        <a:pt x="877107" y="1942220"/>
                        <a:pt x="903185" y="1960970"/>
                        <a:pt x="928020" y="1978469"/>
                      </a:cubicBezTo>
                      <a:cubicBezTo>
                        <a:pt x="916844" y="1995969"/>
                        <a:pt x="895734" y="1992219"/>
                        <a:pt x="880833" y="1990969"/>
                      </a:cubicBezTo>
                      <a:cubicBezTo>
                        <a:pt x="841096" y="1985969"/>
                        <a:pt x="806326" y="1964720"/>
                        <a:pt x="774040" y="1942220"/>
                      </a:cubicBezTo>
                      <a:cubicBezTo>
                        <a:pt x="757897" y="1932220"/>
                        <a:pt x="750446" y="1933470"/>
                        <a:pt x="740512" y="1944720"/>
                      </a:cubicBezTo>
                      <a:cubicBezTo>
                        <a:pt x="713193" y="1977219"/>
                        <a:pt x="674698" y="1970969"/>
                        <a:pt x="639929" y="1973469"/>
                      </a:cubicBezTo>
                      <a:cubicBezTo>
                        <a:pt x="633720" y="1973469"/>
                        <a:pt x="625027" y="1967220"/>
                        <a:pt x="621302" y="1962220"/>
                      </a:cubicBezTo>
                      <a:cubicBezTo>
                        <a:pt x="603917" y="1933470"/>
                        <a:pt x="580323" y="1943470"/>
                        <a:pt x="556730" y="1948470"/>
                      </a:cubicBezTo>
                      <a:cubicBezTo>
                        <a:pt x="525685" y="1955970"/>
                        <a:pt x="495883" y="1973469"/>
                        <a:pt x="462355" y="1970969"/>
                      </a:cubicBezTo>
                      <a:cubicBezTo>
                        <a:pt x="451179" y="1970969"/>
                        <a:pt x="440003" y="1970969"/>
                        <a:pt x="435036" y="1958470"/>
                      </a:cubicBezTo>
                      <a:cubicBezTo>
                        <a:pt x="422618" y="1942220"/>
                        <a:pt x="403991" y="1928470"/>
                        <a:pt x="402750" y="1903471"/>
                      </a:cubicBezTo>
                      <a:cubicBezTo>
                        <a:pt x="401508" y="1898471"/>
                        <a:pt x="401508" y="1885971"/>
                        <a:pt x="408959" y="1888471"/>
                      </a:cubicBezTo>
                      <a:cubicBezTo>
                        <a:pt x="449937" y="1902221"/>
                        <a:pt x="451179" y="1855971"/>
                        <a:pt x="480981" y="1848472"/>
                      </a:cubicBezTo>
                      <a:cubicBezTo>
                        <a:pt x="474773" y="1843472"/>
                        <a:pt x="471047" y="1839722"/>
                        <a:pt x="467322" y="1838472"/>
                      </a:cubicBezTo>
                      <a:cubicBezTo>
                        <a:pt x="416409" y="1824722"/>
                        <a:pt x="392815" y="1787223"/>
                        <a:pt x="380398" y="1739723"/>
                      </a:cubicBezTo>
                      <a:cubicBezTo>
                        <a:pt x="374189" y="1714724"/>
                        <a:pt x="345628" y="1709724"/>
                        <a:pt x="331969" y="1687224"/>
                      </a:cubicBezTo>
                      <a:cubicBezTo>
                        <a:pt x="313342" y="1654725"/>
                        <a:pt x="313342" y="1643475"/>
                        <a:pt x="345628" y="1624725"/>
                      </a:cubicBezTo>
                      <a:cubicBezTo>
                        <a:pt x="358046" y="1617226"/>
                        <a:pt x="367980" y="1608476"/>
                        <a:pt x="369222" y="1593476"/>
                      </a:cubicBezTo>
                      <a:cubicBezTo>
                        <a:pt x="369222" y="1575976"/>
                        <a:pt x="365496" y="1562226"/>
                        <a:pt x="341903" y="1570976"/>
                      </a:cubicBezTo>
                      <a:cubicBezTo>
                        <a:pt x="335694" y="1573476"/>
                        <a:pt x="329485" y="1577226"/>
                        <a:pt x="323276" y="1578476"/>
                      </a:cubicBezTo>
                      <a:cubicBezTo>
                        <a:pt x="307133" y="1583476"/>
                        <a:pt x="293474" y="1570976"/>
                        <a:pt x="288506" y="1562226"/>
                      </a:cubicBezTo>
                      <a:cubicBezTo>
                        <a:pt x="281056" y="1549727"/>
                        <a:pt x="298441" y="1543477"/>
                        <a:pt x="309617" y="1539727"/>
                      </a:cubicBezTo>
                      <a:cubicBezTo>
                        <a:pt x="319551" y="1533477"/>
                        <a:pt x="340661" y="1532227"/>
                        <a:pt x="330727" y="1514727"/>
                      </a:cubicBezTo>
                      <a:cubicBezTo>
                        <a:pt x="323276" y="1503477"/>
                        <a:pt x="309617" y="1488478"/>
                        <a:pt x="290990" y="1508477"/>
                      </a:cubicBezTo>
                      <a:cubicBezTo>
                        <a:pt x="274847" y="1525977"/>
                        <a:pt x="257462" y="1518477"/>
                        <a:pt x="243803" y="1502228"/>
                      </a:cubicBezTo>
                      <a:cubicBezTo>
                        <a:pt x="237594" y="1495978"/>
                        <a:pt x="231385" y="1487228"/>
                        <a:pt x="247528" y="1483478"/>
                      </a:cubicBezTo>
                      <a:cubicBezTo>
                        <a:pt x="250011" y="1482228"/>
                        <a:pt x="256220" y="1477228"/>
                        <a:pt x="256220" y="1474728"/>
                      </a:cubicBezTo>
                      <a:cubicBezTo>
                        <a:pt x="250011" y="1427229"/>
                        <a:pt x="290990" y="1429729"/>
                        <a:pt x="315826" y="1414729"/>
                      </a:cubicBezTo>
                      <a:close/>
                      <a:moveTo>
                        <a:pt x="5315946" y="1304826"/>
                      </a:moveTo>
                      <a:cubicBezTo>
                        <a:pt x="5319641" y="1334264"/>
                        <a:pt x="5324568" y="1362476"/>
                        <a:pt x="5333190" y="1390688"/>
                      </a:cubicBezTo>
                      <a:cubicBezTo>
                        <a:pt x="5340580" y="1412767"/>
                        <a:pt x="5313483" y="1433619"/>
                        <a:pt x="5293776" y="1432392"/>
                      </a:cubicBezTo>
                      <a:cubicBezTo>
                        <a:pt x="5260522" y="1429939"/>
                        <a:pt x="5230962" y="1440978"/>
                        <a:pt x="5198939" y="1440978"/>
                      </a:cubicBezTo>
                      <a:cubicBezTo>
                        <a:pt x="5233425" y="1391914"/>
                        <a:pt x="5275301" y="1348984"/>
                        <a:pt x="5315946" y="1304826"/>
                      </a:cubicBezTo>
                      <a:close/>
                      <a:moveTo>
                        <a:pt x="5948804" y="596856"/>
                      </a:moveTo>
                      <a:cubicBezTo>
                        <a:pt x="5954221" y="596369"/>
                        <a:pt x="5959968" y="596992"/>
                        <a:pt x="5966181" y="599173"/>
                      </a:cubicBezTo>
                      <a:cubicBezTo>
                        <a:pt x="5959967" y="610390"/>
                        <a:pt x="5959967" y="621607"/>
                        <a:pt x="5959967" y="634071"/>
                      </a:cubicBezTo>
                      <a:cubicBezTo>
                        <a:pt x="5962453" y="707604"/>
                        <a:pt x="5974879" y="779892"/>
                        <a:pt x="5996003" y="850933"/>
                      </a:cubicBezTo>
                      <a:cubicBezTo>
                        <a:pt x="6014642" y="912003"/>
                        <a:pt x="6028311" y="976812"/>
                        <a:pt x="6043222" y="1040375"/>
                      </a:cubicBezTo>
                      <a:cubicBezTo>
                        <a:pt x="6044465" y="1046607"/>
                        <a:pt x="6045708" y="1055331"/>
                        <a:pt x="6043222" y="1059070"/>
                      </a:cubicBezTo>
                      <a:cubicBezTo>
                        <a:pt x="6030796" y="1076519"/>
                        <a:pt x="6025826" y="1092721"/>
                        <a:pt x="6043222" y="1111416"/>
                      </a:cubicBezTo>
                      <a:cubicBezTo>
                        <a:pt x="6049435" y="1120141"/>
                        <a:pt x="6046950" y="1137589"/>
                        <a:pt x="6037009" y="1143821"/>
                      </a:cubicBezTo>
                      <a:cubicBezTo>
                        <a:pt x="6028311" y="1146313"/>
                        <a:pt x="6010915" y="1141328"/>
                        <a:pt x="6010915" y="1130111"/>
                      </a:cubicBezTo>
                      <a:cubicBezTo>
                        <a:pt x="6012157" y="1082751"/>
                        <a:pt x="5968666" y="1066548"/>
                        <a:pt x="5950027" y="1032897"/>
                      </a:cubicBezTo>
                      <a:cubicBezTo>
                        <a:pt x="5935115" y="1004232"/>
                        <a:pt x="5913991" y="989276"/>
                        <a:pt x="5880441" y="1005478"/>
                      </a:cubicBezTo>
                      <a:cubicBezTo>
                        <a:pt x="5870500" y="1010463"/>
                        <a:pt x="5861801" y="1004232"/>
                        <a:pt x="5863044" y="994261"/>
                      </a:cubicBezTo>
                      <a:cubicBezTo>
                        <a:pt x="5863044" y="970581"/>
                        <a:pt x="5844405" y="960610"/>
                        <a:pt x="5831979" y="946900"/>
                      </a:cubicBezTo>
                      <a:cubicBezTo>
                        <a:pt x="5815825" y="925713"/>
                        <a:pt x="5807127" y="933191"/>
                        <a:pt x="5794700" y="949393"/>
                      </a:cubicBezTo>
                      <a:cubicBezTo>
                        <a:pt x="5764878" y="973073"/>
                        <a:pt x="5743754" y="1004232"/>
                        <a:pt x="5723872" y="1037883"/>
                      </a:cubicBezTo>
                      <a:cubicBezTo>
                        <a:pt x="5720144" y="1044114"/>
                        <a:pt x="5716416" y="1052839"/>
                        <a:pt x="5710203" y="1059070"/>
                      </a:cubicBezTo>
                      <a:cubicBezTo>
                        <a:pt x="5685351" y="1090229"/>
                        <a:pt x="5682866" y="1123879"/>
                        <a:pt x="5702748" y="1157531"/>
                      </a:cubicBezTo>
                      <a:cubicBezTo>
                        <a:pt x="5716416" y="1178718"/>
                        <a:pt x="5727600" y="1202399"/>
                        <a:pt x="5736298" y="1227325"/>
                      </a:cubicBezTo>
                      <a:cubicBezTo>
                        <a:pt x="5740026" y="1239789"/>
                        <a:pt x="5744996" y="1249759"/>
                        <a:pt x="5754937" y="1257237"/>
                      </a:cubicBezTo>
                      <a:cubicBezTo>
                        <a:pt x="5764878" y="1268454"/>
                        <a:pt x="5772334" y="1282164"/>
                        <a:pt x="5768606" y="1298366"/>
                      </a:cubicBezTo>
                      <a:cubicBezTo>
                        <a:pt x="5757422" y="1318307"/>
                        <a:pt x="5756180" y="1339495"/>
                        <a:pt x="5761150" y="1361929"/>
                      </a:cubicBezTo>
                      <a:cubicBezTo>
                        <a:pt x="5767363" y="1388102"/>
                        <a:pt x="5758665" y="1413029"/>
                        <a:pt x="5747481" y="1435463"/>
                      </a:cubicBezTo>
                      <a:cubicBezTo>
                        <a:pt x="5736298" y="1457897"/>
                        <a:pt x="5716416" y="1454158"/>
                        <a:pt x="5696534" y="1442941"/>
                      </a:cubicBezTo>
                      <a:cubicBezTo>
                        <a:pt x="5661741" y="1421753"/>
                        <a:pt x="5626948" y="1422999"/>
                        <a:pt x="5590913" y="1441694"/>
                      </a:cubicBezTo>
                      <a:cubicBezTo>
                        <a:pt x="5559847" y="1457897"/>
                        <a:pt x="5543693" y="1485316"/>
                        <a:pt x="5537480" y="1518967"/>
                      </a:cubicBezTo>
                      <a:cubicBezTo>
                        <a:pt x="5533753" y="1538908"/>
                        <a:pt x="5543693" y="1550125"/>
                        <a:pt x="5557362" y="1561342"/>
                      </a:cubicBezTo>
                      <a:cubicBezTo>
                        <a:pt x="5588427" y="1583776"/>
                        <a:pt x="5602096" y="1616181"/>
                        <a:pt x="5618250" y="1649832"/>
                      </a:cubicBezTo>
                      <a:cubicBezTo>
                        <a:pt x="5625706" y="1664788"/>
                        <a:pt x="5626948" y="1680990"/>
                        <a:pt x="5618250" y="1697193"/>
                      </a:cubicBezTo>
                      <a:cubicBezTo>
                        <a:pt x="5614522" y="1703424"/>
                        <a:pt x="5610794" y="1708410"/>
                        <a:pt x="5603339" y="1709656"/>
                      </a:cubicBezTo>
                      <a:cubicBezTo>
                        <a:pt x="5594640" y="1710902"/>
                        <a:pt x="5594640" y="1703424"/>
                        <a:pt x="5592155" y="1697193"/>
                      </a:cubicBezTo>
                      <a:cubicBezTo>
                        <a:pt x="5585942" y="1671020"/>
                        <a:pt x="5568546" y="1690961"/>
                        <a:pt x="5558605" y="1692207"/>
                      </a:cubicBezTo>
                      <a:cubicBezTo>
                        <a:pt x="5543693" y="1694700"/>
                        <a:pt x="5539966" y="1708410"/>
                        <a:pt x="5549907" y="1719627"/>
                      </a:cubicBezTo>
                      <a:cubicBezTo>
                        <a:pt x="5563575" y="1737075"/>
                        <a:pt x="5567303" y="1754524"/>
                        <a:pt x="5564818" y="1775712"/>
                      </a:cubicBezTo>
                      <a:cubicBezTo>
                        <a:pt x="5563575" y="1784436"/>
                        <a:pt x="5561090" y="1793160"/>
                        <a:pt x="5551149" y="1795653"/>
                      </a:cubicBezTo>
                      <a:cubicBezTo>
                        <a:pt x="5539966" y="1798146"/>
                        <a:pt x="5533753" y="1790668"/>
                        <a:pt x="5530025" y="1783190"/>
                      </a:cubicBezTo>
                      <a:cubicBezTo>
                        <a:pt x="5521327" y="1760756"/>
                        <a:pt x="5507658" y="1753278"/>
                        <a:pt x="5482806" y="1757017"/>
                      </a:cubicBezTo>
                      <a:cubicBezTo>
                        <a:pt x="5465409" y="1762002"/>
                        <a:pt x="5454226" y="1749539"/>
                        <a:pt x="5456711" y="1729597"/>
                      </a:cubicBezTo>
                      <a:cubicBezTo>
                        <a:pt x="5457953" y="1720873"/>
                        <a:pt x="5469137" y="1712149"/>
                        <a:pt x="5457953" y="1705917"/>
                      </a:cubicBezTo>
                      <a:cubicBezTo>
                        <a:pt x="5446770" y="1700932"/>
                        <a:pt x="5434344" y="1707163"/>
                        <a:pt x="5430616" y="1718380"/>
                      </a:cubicBezTo>
                      <a:cubicBezTo>
                        <a:pt x="5423160" y="1740814"/>
                        <a:pt x="5409492" y="1742061"/>
                        <a:pt x="5387125" y="1733336"/>
                      </a:cubicBezTo>
                      <a:cubicBezTo>
                        <a:pt x="5394580" y="1757017"/>
                        <a:pt x="5393338" y="1774465"/>
                        <a:pt x="5366000" y="1775712"/>
                      </a:cubicBezTo>
                      <a:cubicBezTo>
                        <a:pt x="5364758" y="1775712"/>
                        <a:pt x="5362272" y="1775712"/>
                        <a:pt x="5359787" y="1775712"/>
                      </a:cubicBezTo>
                      <a:lnTo>
                        <a:pt x="5357086" y="1767727"/>
                      </a:lnTo>
                      <a:lnTo>
                        <a:pt x="5357086" y="1779241"/>
                      </a:lnTo>
                      <a:cubicBezTo>
                        <a:pt x="5343752" y="1776799"/>
                        <a:pt x="5337691" y="1787789"/>
                        <a:pt x="5330419" y="1797559"/>
                      </a:cubicBezTo>
                      <a:cubicBezTo>
                        <a:pt x="5321933" y="1807328"/>
                        <a:pt x="5312236" y="1814655"/>
                        <a:pt x="5297690" y="1812213"/>
                      </a:cubicBezTo>
                      <a:cubicBezTo>
                        <a:pt x="5289205" y="1809770"/>
                        <a:pt x="5279507" y="1808549"/>
                        <a:pt x="5277083" y="1800001"/>
                      </a:cubicBezTo>
                      <a:cubicBezTo>
                        <a:pt x="5275871" y="1790232"/>
                        <a:pt x="5283144" y="1786568"/>
                        <a:pt x="5289205" y="1782905"/>
                      </a:cubicBezTo>
                      <a:cubicBezTo>
                        <a:pt x="5313448" y="1765809"/>
                        <a:pt x="5325570" y="1735280"/>
                        <a:pt x="5357086" y="1727953"/>
                      </a:cubicBezTo>
                      <a:lnTo>
                        <a:pt x="5357086" y="1731351"/>
                      </a:lnTo>
                      <a:lnTo>
                        <a:pt x="5359787" y="1723366"/>
                      </a:lnTo>
                      <a:cubicBezTo>
                        <a:pt x="5373456" y="1704671"/>
                        <a:pt x="5362272" y="1687222"/>
                        <a:pt x="5352332" y="1674759"/>
                      </a:cubicBezTo>
                      <a:cubicBezTo>
                        <a:pt x="5344876" y="1666034"/>
                        <a:pt x="5339905" y="1654817"/>
                        <a:pt x="5343633" y="1648586"/>
                      </a:cubicBezTo>
                      <a:cubicBezTo>
                        <a:pt x="5367243" y="1608703"/>
                        <a:pt x="5338663" y="1611196"/>
                        <a:pt x="5313811" y="1609949"/>
                      </a:cubicBezTo>
                      <a:cubicBezTo>
                        <a:pt x="5308840" y="1582530"/>
                        <a:pt x="5311325" y="1560096"/>
                        <a:pt x="5344876" y="1553864"/>
                      </a:cubicBezTo>
                      <a:cubicBezTo>
                        <a:pt x="5354817" y="1551372"/>
                        <a:pt x="5361030" y="1546386"/>
                        <a:pt x="5362272" y="1533923"/>
                      </a:cubicBezTo>
                      <a:cubicBezTo>
                        <a:pt x="5364758" y="1499026"/>
                        <a:pt x="5387125" y="1489055"/>
                        <a:pt x="5419433" y="1506504"/>
                      </a:cubicBezTo>
                      <a:cubicBezTo>
                        <a:pt x="5431859" y="1511489"/>
                        <a:pt x="5440557" y="1521460"/>
                        <a:pt x="5451740" y="1528938"/>
                      </a:cubicBezTo>
                      <a:cubicBezTo>
                        <a:pt x="5464166" y="1537662"/>
                        <a:pt x="5475350" y="1537662"/>
                        <a:pt x="5477835" y="1520213"/>
                      </a:cubicBezTo>
                      <a:cubicBezTo>
                        <a:pt x="5479078" y="1506504"/>
                        <a:pt x="5487776" y="1495287"/>
                        <a:pt x="5496474" y="1485316"/>
                      </a:cubicBezTo>
                      <a:cubicBezTo>
                        <a:pt x="5510143" y="1467867"/>
                        <a:pt x="5526297" y="1451665"/>
                        <a:pt x="5510143" y="1424246"/>
                      </a:cubicBezTo>
                      <a:cubicBezTo>
                        <a:pt x="5502687" y="1413029"/>
                        <a:pt x="5508900" y="1398073"/>
                        <a:pt x="5520084" y="1388102"/>
                      </a:cubicBezTo>
                      <a:cubicBezTo>
                        <a:pt x="5532510" y="1379378"/>
                        <a:pt x="5544936" y="1385609"/>
                        <a:pt x="5556120" y="1394334"/>
                      </a:cubicBezTo>
                      <a:cubicBezTo>
                        <a:pt x="5561090" y="1398073"/>
                        <a:pt x="5566060" y="1404304"/>
                        <a:pt x="5572273" y="1405551"/>
                      </a:cubicBezTo>
                      <a:cubicBezTo>
                        <a:pt x="5579729" y="1408043"/>
                        <a:pt x="5589670" y="1405551"/>
                        <a:pt x="5584700" y="1394334"/>
                      </a:cubicBezTo>
                      <a:cubicBezTo>
                        <a:pt x="5554877" y="1333263"/>
                        <a:pt x="5590913" y="1289642"/>
                        <a:pt x="5628191" y="1248513"/>
                      </a:cubicBezTo>
                      <a:cubicBezTo>
                        <a:pt x="5629434" y="1247267"/>
                        <a:pt x="5630676" y="1246020"/>
                        <a:pt x="5631919" y="1243527"/>
                      </a:cubicBezTo>
                      <a:cubicBezTo>
                        <a:pt x="5654286" y="1227325"/>
                        <a:pt x="5649315" y="1214862"/>
                        <a:pt x="5629434" y="1201152"/>
                      </a:cubicBezTo>
                      <a:cubicBezTo>
                        <a:pt x="5624463" y="1198659"/>
                        <a:pt x="5620735" y="1194921"/>
                        <a:pt x="5615765" y="1192428"/>
                      </a:cubicBezTo>
                      <a:cubicBezTo>
                        <a:pt x="5612037" y="1188689"/>
                        <a:pt x="5608309" y="1184950"/>
                        <a:pt x="5607067" y="1181211"/>
                      </a:cubicBezTo>
                      <a:cubicBezTo>
                        <a:pt x="5599611" y="1161269"/>
                        <a:pt x="5614522" y="1145067"/>
                        <a:pt x="5618250" y="1127619"/>
                      </a:cubicBezTo>
                      <a:cubicBezTo>
                        <a:pt x="5629434" y="1086490"/>
                        <a:pt x="5629434" y="1044114"/>
                        <a:pt x="5646830" y="1002985"/>
                      </a:cubicBezTo>
                      <a:cubicBezTo>
                        <a:pt x="5659256" y="970581"/>
                        <a:pt x="5651801" y="930698"/>
                        <a:pt x="5661741" y="895801"/>
                      </a:cubicBezTo>
                      <a:cubicBezTo>
                        <a:pt x="5665469" y="883337"/>
                        <a:pt x="5651801" y="874613"/>
                        <a:pt x="5646830" y="863396"/>
                      </a:cubicBezTo>
                      <a:cubicBezTo>
                        <a:pt x="5640617" y="852179"/>
                        <a:pt x="5629434" y="843455"/>
                        <a:pt x="5626948" y="829745"/>
                      </a:cubicBezTo>
                      <a:cubicBezTo>
                        <a:pt x="5628191" y="818528"/>
                        <a:pt x="5628191" y="807311"/>
                        <a:pt x="5641860" y="802326"/>
                      </a:cubicBezTo>
                      <a:cubicBezTo>
                        <a:pt x="5645587" y="803572"/>
                        <a:pt x="5648073" y="808557"/>
                        <a:pt x="5651801" y="811050"/>
                      </a:cubicBezTo>
                      <a:cubicBezTo>
                        <a:pt x="5665469" y="824760"/>
                        <a:pt x="5685351" y="838469"/>
                        <a:pt x="5699020" y="821021"/>
                      </a:cubicBezTo>
                      <a:cubicBezTo>
                        <a:pt x="5710203" y="806065"/>
                        <a:pt x="5697777" y="786123"/>
                        <a:pt x="5679138" y="776153"/>
                      </a:cubicBezTo>
                      <a:cubicBezTo>
                        <a:pt x="5665469" y="754965"/>
                        <a:pt x="5674167" y="738763"/>
                        <a:pt x="5689079" y="723807"/>
                      </a:cubicBezTo>
                      <a:cubicBezTo>
                        <a:pt x="5725114" y="683924"/>
                        <a:pt x="5776061" y="673953"/>
                        <a:pt x="5823280" y="658997"/>
                      </a:cubicBezTo>
                      <a:cubicBezTo>
                        <a:pt x="5853103" y="649027"/>
                        <a:pt x="5880441" y="639056"/>
                        <a:pt x="5905293" y="619115"/>
                      </a:cubicBezTo>
                      <a:cubicBezTo>
                        <a:pt x="5919272" y="609767"/>
                        <a:pt x="5932552" y="598316"/>
                        <a:pt x="5948804" y="596856"/>
                      </a:cubicBezTo>
                      <a:close/>
                      <a:moveTo>
                        <a:pt x="149442" y="622"/>
                      </a:moveTo>
                      <a:cubicBezTo>
                        <a:pt x="162967" y="504"/>
                        <a:pt x="161342" y="21341"/>
                        <a:pt x="165986" y="36495"/>
                      </a:cubicBezTo>
                      <a:cubicBezTo>
                        <a:pt x="152364" y="66804"/>
                        <a:pt x="169701" y="108478"/>
                        <a:pt x="132551" y="132472"/>
                      </a:cubicBezTo>
                      <a:cubicBezTo>
                        <a:pt x="118929" y="141312"/>
                        <a:pt x="133789" y="148890"/>
                        <a:pt x="136266" y="157730"/>
                      </a:cubicBezTo>
                      <a:cubicBezTo>
                        <a:pt x="138742" y="167832"/>
                        <a:pt x="139981" y="179198"/>
                        <a:pt x="127597" y="182987"/>
                      </a:cubicBezTo>
                      <a:cubicBezTo>
                        <a:pt x="116452" y="188038"/>
                        <a:pt x="113976" y="176672"/>
                        <a:pt x="111499" y="167832"/>
                      </a:cubicBezTo>
                      <a:cubicBezTo>
                        <a:pt x="107784" y="153941"/>
                        <a:pt x="100354" y="143838"/>
                        <a:pt x="83017" y="146364"/>
                      </a:cubicBezTo>
                      <a:cubicBezTo>
                        <a:pt x="66919" y="147627"/>
                        <a:pt x="59489" y="133735"/>
                        <a:pt x="54536" y="123632"/>
                      </a:cubicBezTo>
                      <a:cubicBezTo>
                        <a:pt x="39676" y="88272"/>
                        <a:pt x="23577" y="54175"/>
                        <a:pt x="2526" y="22604"/>
                      </a:cubicBezTo>
                      <a:cubicBezTo>
                        <a:pt x="-4904" y="8712"/>
                        <a:pt x="5003" y="-3916"/>
                        <a:pt x="19862" y="1135"/>
                      </a:cubicBezTo>
                      <a:cubicBezTo>
                        <a:pt x="52059" y="11238"/>
                        <a:pt x="85494" y="-128"/>
                        <a:pt x="117691" y="8712"/>
                      </a:cubicBezTo>
                      <a:cubicBezTo>
                        <a:pt x="121406" y="9975"/>
                        <a:pt x="126359" y="9975"/>
                        <a:pt x="130074" y="8712"/>
                      </a:cubicBezTo>
                      <a:cubicBezTo>
                        <a:pt x="138742" y="3029"/>
                        <a:pt x="144934" y="662"/>
                        <a:pt x="149442" y="622"/>
                      </a:cubicBezTo>
                      <a:close/>
                    </a:path>
                  </a:pathLst>
                </a:custGeom>
                <a:solidFill>
                  <a:schemeClr val="accent2">
                    <a:alpha val="59999"/>
                  </a:schemeClr>
                </a:solidFill>
                <a:ln>
                  <a:noFill/>
                </a:ln>
              </p:spPr>
              <p:txBody>
                <a:bodyPr anchor="ctr"/>
                <a:lstStyle/>
                <a:p>
                  <a:pPr defTabSz="457189"/>
                  <a:endParaRPr lang="en-US" sz="1351" dirty="0">
                    <a:latin typeface="Oswald" pitchFamily="2" charset="77"/>
                  </a:endParaRPr>
                </a:p>
              </p:txBody>
            </p:sp>
            <p:sp>
              <p:nvSpPr>
                <p:cNvPr id="118" name="Freeform 631">
                  <a:extLst>
                    <a:ext uri="{FF2B5EF4-FFF2-40B4-BE49-F238E27FC236}">
                      <a16:creationId xmlns:a16="http://schemas.microsoft.com/office/drawing/2014/main" id="{42476ABF-9742-400F-BF9E-A6DF18CE531A}"/>
                    </a:ext>
                  </a:extLst>
                </p:cNvPr>
                <p:cNvSpPr>
                  <a:spLocks/>
                </p:cNvSpPr>
                <p:nvPr/>
              </p:nvSpPr>
              <p:spPr bwMode="auto">
                <a:xfrm>
                  <a:off x="2467511" y="7505769"/>
                  <a:ext cx="6054630" cy="5349636"/>
                </a:xfrm>
                <a:custGeom>
                  <a:avLst/>
                  <a:gdLst/>
                  <a:ahLst/>
                  <a:cxnLst/>
                  <a:rect l="0" t="0" r="r" b="b"/>
                  <a:pathLst>
                    <a:path w="6057772" h="5351079">
                      <a:moveTo>
                        <a:pt x="3679601" y="5063554"/>
                      </a:moveTo>
                      <a:cubicBezTo>
                        <a:pt x="3700695" y="5061075"/>
                        <a:pt x="3704417" y="5080904"/>
                        <a:pt x="3706899" y="5094537"/>
                      </a:cubicBezTo>
                      <a:cubicBezTo>
                        <a:pt x="3714344" y="5124281"/>
                        <a:pt x="3731715" y="5144110"/>
                        <a:pt x="3755291" y="5161461"/>
                      </a:cubicBezTo>
                      <a:lnTo>
                        <a:pt x="3759069" y="5165493"/>
                      </a:lnTo>
                      <a:lnTo>
                        <a:pt x="3779560" y="5174340"/>
                      </a:lnTo>
                      <a:cubicBezTo>
                        <a:pt x="3807367" y="5180040"/>
                        <a:pt x="3837809" y="5172129"/>
                        <a:pt x="3864035" y="5185158"/>
                      </a:cubicBezTo>
                      <a:cubicBezTo>
                        <a:pt x="3879022" y="5193844"/>
                        <a:pt x="3902750" y="5218661"/>
                        <a:pt x="3923981" y="5183917"/>
                      </a:cubicBezTo>
                      <a:cubicBezTo>
                        <a:pt x="3935221" y="5165304"/>
                        <a:pt x="3961448" y="5157859"/>
                        <a:pt x="3958950" y="5129320"/>
                      </a:cubicBezTo>
                      <a:cubicBezTo>
                        <a:pt x="3957701" y="5115670"/>
                        <a:pt x="3968941" y="5099539"/>
                        <a:pt x="3982679" y="5106984"/>
                      </a:cubicBezTo>
                      <a:cubicBezTo>
                        <a:pt x="4015149" y="5123115"/>
                        <a:pt x="4046371" y="5106984"/>
                        <a:pt x="4077593" y="5109466"/>
                      </a:cubicBezTo>
                      <a:cubicBezTo>
                        <a:pt x="4097575" y="5145451"/>
                        <a:pt x="4086335" y="5185158"/>
                        <a:pt x="4090082" y="5222384"/>
                      </a:cubicBezTo>
                      <a:cubicBezTo>
                        <a:pt x="4070100" y="5209975"/>
                        <a:pt x="4051367" y="5216179"/>
                        <a:pt x="4031385" y="5224865"/>
                      </a:cubicBezTo>
                      <a:cubicBezTo>
                        <a:pt x="3946461" y="5260850"/>
                        <a:pt x="3861537" y="5298076"/>
                        <a:pt x="3772867" y="5326615"/>
                      </a:cubicBezTo>
                      <a:lnTo>
                        <a:pt x="3770378" y="5326097"/>
                      </a:lnTo>
                      <a:lnTo>
                        <a:pt x="3709381" y="5339460"/>
                      </a:lnTo>
                      <a:cubicBezTo>
                        <a:pt x="3687046" y="5342403"/>
                        <a:pt x="3664711" y="5344882"/>
                        <a:pt x="3643618" y="5351079"/>
                      </a:cubicBezTo>
                      <a:cubicBezTo>
                        <a:pt x="3616320" y="5320095"/>
                        <a:pt x="3586540" y="5292830"/>
                        <a:pt x="3544352" y="5286633"/>
                      </a:cubicBezTo>
                      <a:cubicBezTo>
                        <a:pt x="3513332" y="5281676"/>
                        <a:pt x="3510850" y="5268043"/>
                        <a:pt x="3513332" y="5240778"/>
                      </a:cubicBezTo>
                      <a:cubicBezTo>
                        <a:pt x="3518295" y="5203598"/>
                        <a:pt x="3535667" y="5170136"/>
                        <a:pt x="3539389" y="5134196"/>
                      </a:cubicBezTo>
                      <a:cubicBezTo>
                        <a:pt x="3539389" y="5127999"/>
                        <a:pt x="3541871" y="5121802"/>
                        <a:pt x="3545593" y="5119324"/>
                      </a:cubicBezTo>
                      <a:cubicBezTo>
                        <a:pt x="3590262" y="5098255"/>
                        <a:pt x="3628728" y="5067272"/>
                        <a:pt x="3679601" y="5063554"/>
                      </a:cubicBezTo>
                      <a:close/>
                      <a:moveTo>
                        <a:pt x="892088" y="4785310"/>
                      </a:moveTo>
                      <a:cubicBezTo>
                        <a:pt x="901926" y="4785155"/>
                        <a:pt x="911920" y="4788875"/>
                        <a:pt x="923787" y="4795694"/>
                      </a:cubicBezTo>
                      <a:cubicBezTo>
                        <a:pt x="966262" y="4819253"/>
                        <a:pt x="1011234" y="4847772"/>
                        <a:pt x="1064952" y="4827933"/>
                      </a:cubicBezTo>
                      <a:cubicBezTo>
                        <a:pt x="1082441" y="4829173"/>
                        <a:pt x="1091186" y="4842812"/>
                        <a:pt x="1102429" y="4852732"/>
                      </a:cubicBezTo>
                      <a:cubicBezTo>
                        <a:pt x="1132411" y="4878771"/>
                        <a:pt x="1167389" y="4897370"/>
                        <a:pt x="1194873" y="4927128"/>
                      </a:cubicBezTo>
                      <a:cubicBezTo>
                        <a:pt x="1199870" y="4937048"/>
                        <a:pt x="1207365" y="4944488"/>
                        <a:pt x="1214861" y="4953167"/>
                      </a:cubicBezTo>
                      <a:cubicBezTo>
                        <a:pt x="1234849" y="4975486"/>
                        <a:pt x="1231101" y="4990365"/>
                        <a:pt x="1202368" y="5001525"/>
                      </a:cubicBezTo>
                      <a:cubicBezTo>
                        <a:pt x="1199870" y="5004005"/>
                        <a:pt x="1198620" y="5004005"/>
                        <a:pt x="1196122" y="5004005"/>
                      </a:cubicBezTo>
                      <a:cubicBezTo>
                        <a:pt x="1184879" y="5011444"/>
                        <a:pt x="1161143" y="5007725"/>
                        <a:pt x="1168639" y="5032524"/>
                      </a:cubicBezTo>
                      <a:cubicBezTo>
                        <a:pt x="1178633" y="5057322"/>
                        <a:pt x="1203617" y="5068482"/>
                        <a:pt x="1226104" y="5056082"/>
                      </a:cubicBezTo>
                      <a:cubicBezTo>
                        <a:pt x="1238596" y="5049883"/>
                        <a:pt x="1252338" y="5046163"/>
                        <a:pt x="1267329" y="5048643"/>
                      </a:cubicBezTo>
                      <a:cubicBezTo>
                        <a:pt x="1284818" y="5052363"/>
                        <a:pt x="1302308" y="5052363"/>
                        <a:pt x="1318548" y="5044923"/>
                      </a:cubicBezTo>
                      <a:cubicBezTo>
                        <a:pt x="1329791" y="5039963"/>
                        <a:pt x="1339785" y="5041203"/>
                        <a:pt x="1349779" y="5048643"/>
                      </a:cubicBezTo>
                      <a:cubicBezTo>
                        <a:pt x="1357274" y="5052363"/>
                        <a:pt x="1361022" y="5058562"/>
                        <a:pt x="1359773" y="5067242"/>
                      </a:cubicBezTo>
                      <a:cubicBezTo>
                        <a:pt x="1358523" y="5077162"/>
                        <a:pt x="1351028" y="5077162"/>
                        <a:pt x="1343533" y="5077162"/>
                      </a:cubicBezTo>
                      <a:cubicBezTo>
                        <a:pt x="1331040" y="5078401"/>
                        <a:pt x="1321046" y="5075922"/>
                        <a:pt x="1309803" y="5079641"/>
                      </a:cubicBezTo>
                      <a:cubicBezTo>
                        <a:pt x="1283569" y="5088321"/>
                        <a:pt x="1254836" y="5090801"/>
                        <a:pt x="1229852" y="5104440"/>
                      </a:cubicBezTo>
                      <a:cubicBezTo>
                        <a:pt x="1222356" y="5109400"/>
                        <a:pt x="1213611" y="5113120"/>
                        <a:pt x="1208614" y="5119320"/>
                      </a:cubicBezTo>
                      <a:cubicBezTo>
                        <a:pt x="1198620" y="5137919"/>
                        <a:pt x="1179882" y="5144118"/>
                        <a:pt x="1159894" y="5147838"/>
                      </a:cubicBezTo>
                      <a:cubicBezTo>
                        <a:pt x="1141155" y="5152798"/>
                        <a:pt x="1122417" y="5157758"/>
                        <a:pt x="1107426" y="5171397"/>
                      </a:cubicBezTo>
                      <a:cubicBezTo>
                        <a:pt x="1077444" y="5193716"/>
                        <a:pt x="1047462" y="5204876"/>
                        <a:pt x="1007486" y="5202396"/>
                      </a:cubicBezTo>
                      <a:cubicBezTo>
                        <a:pt x="985000" y="5199916"/>
                        <a:pt x="956268" y="5207356"/>
                        <a:pt x="933781" y="5223475"/>
                      </a:cubicBezTo>
                      <a:cubicBezTo>
                        <a:pt x="881313" y="5263153"/>
                        <a:pt x="825097" y="5240834"/>
                        <a:pt x="770131" y="5225955"/>
                      </a:cubicBezTo>
                      <a:cubicBezTo>
                        <a:pt x="757638" y="5222235"/>
                        <a:pt x="746395" y="5216035"/>
                        <a:pt x="732653" y="5219755"/>
                      </a:cubicBezTo>
                      <a:cubicBezTo>
                        <a:pt x="690179" y="5225955"/>
                        <a:pt x="670191" y="5194956"/>
                        <a:pt x="648954" y="5168917"/>
                      </a:cubicBezTo>
                      <a:cubicBezTo>
                        <a:pt x="643957" y="5163958"/>
                        <a:pt x="641459" y="5157758"/>
                        <a:pt x="638960" y="5152798"/>
                      </a:cubicBezTo>
                      <a:cubicBezTo>
                        <a:pt x="622720" y="5103200"/>
                        <a:pt x="595237" y="5064762"/>
                        <a:pt x="546516" y="5042443"/>
                      </a:cubicBezTo>
                      <a:cubicBezTo>
                        <a:pt x="532775" y="5002765"/>
                        <a:pt x="502793" y="4970526"/>
                        <a:pt x="497796" y="4925888"/>
                      </a:cubicBezTo>
                      <a:cubicBezTo>
                        <a:pt x="494048" y="4904809"/>
                        <a:pt x="497796" y="4889930"/>
                        <a:pt x="517784" y="4878771"/>
                      </a:cubicBezTo>
                      <a:cubicBezTo>
                        <a:pt x="552762" y="4857692"/>
                        <a:pt x="552762" y="4856452"/>
                        <a:pt x="525279" y="4826693"/>
                      </a:cubicBezTo>
                      <a:cubicBezTo>
                        <a:pt x="511538" y="4813054"/>
                        <a:pt x="521531" y="4804374"/>
                        <a:pt x="534024" y="4800654"/>
                      </a:cubicBezTo>
                      <a:cubicBezTo>
                        <a:pt x="546516" y="4795694"/>
                        <a:pt x="557759" y="4800654"/>
                        <a:pt x="569003" y="4805614"/>
                      </a:cubicBezTo>
                      <a:cubicBezTo>
                        <a:pt x="597735" y="4824213"/>
                        <a:pt x="625219" y="4814293"/>
                        <a:pt x="653951" y="4804374"/>
                      </a:cubicBezTo>
                      <a:cubicBezTo>
                        <a:pt x="676437" y="4798174"/>
                        <a:pt x="696425" y="4787015"/>
                        <a:pt x="721410" y="4789495"/>
                      </a:cubicBezTo>
                      <a:cubicBezTo>
                        <a:pt x="730155" y="4789495"/>
                        <a:pt x="740149" y="4789495"/>
                        <a:pt x="748893" y="4795694"/>
                      </a:cubicBezTo>
                      <a:cubicBezTo>
                        <a:pt x="786371" y="4824213"/>
                        <a:pt x="826346" y="4825453"/>
                        <a:pt x="861325" y="4798174"/>
                      </a:cubicBezTo>
                      <a:cubicBezTo>
                        <a:pt x="872568" y="4789494"/>
                        <a:pt x="882250" y="4785465"/>
                        <a:pt x="892088" y="4785310"/>
                      </a:cubicBezTo>
                      <a:close/>
                      <a:moveTo>
                        <a:pt x="5441090" y="4170475"/>
                      </a:moveTo>
                      <a:lnTo>
                        <a:pt x="5432453" y="4186843"/>
                      </a:lnTo>
                      <a:cubicBezTo>
                        <a:pt x="5414961" y="4211137"/>
                        <a:pt x="5389221" y="4229124"/>
                        <a:pt x="5370501" y="4253419"/>
                      </a:cubicBezTo>
                      <a:cubicBezTo>
                        <a:pt x="5365509" y="4262140"/>
                        <a:pt x="5359893" y="4271172"/>
                        <a:pt x="5353029" y="4279115"/>
                      </a:cubicBezTo>
                      <a:lnTo>
                        <a:pt x="5342043" y="4287546"/>
                      </a:lnTo>
                      <a:lnTo>
                        <a:pt x="5415319" y="4278087"/>
                      </a:lnTo>
                      <a:cubicBezTo>
                        <a:pt x="5446427" y="4276838"/>
                        <a:pt x="5460114" y="4254350"/>
                        <a:pt x="5447671" y="4225615"/>
                      </a:cubicBezTo>
                      <a:cubicBezTo>
                        <a:pt x="5442694" y="4214996"/>
                        <a:pt x="5440827" y="4204064"/>
                        <a:pt x="5440361" y="4192976"/>
                      </a:cubicBezTo>
                      <a:lnTo>
                        <a:pt x="5441090" y="4170475"/>
                      </a:lnTo>
                      <a:close/>
                      <a:moveTo>
                        <a:pt x="612458" y="3516784"/>
                      </a:moveTo>
                      <a:lnTo>
                        <a:pt x="612688" y="3517387"/>
                      </a:lnTo>
                      <a:lnTo>
                        <a:pt x="612718" y="3517091"/>
                      </a:lnTo>
                      <a:lnTo>
                        <a:pt x="612458" y="3516784"/>
                      </a:lnTo>
                      <a:close/>
                      <a:moveTo>
                        <a:pt x="514092" y="3501426"/>
                      </a:moveTo>
                      <a:lnTo>
                        <a:pt x="515378" y="3503366"/>
                      </a:lnTo>
                      <a:lnTo>
                        <a:pt x="515176" y="3502722"/>
                      </a:lnTo>
                      <a:lnTo>
                        <a:pt x="514092" y="3501426"/>
                      </a:lnTo>
                      <a:close/>
                      <a:moveTo>
                        <a:pt x="611172" y="3405873"/>
                      </a:moveTo>
                      <a:lnTo>
                        <a:pt x="612896" y="3407024"/>
                      </a:lnTo>
                      <a:lnTo>
                        <a:pt x="613195" y="3407743"/>
                      </a:lnTo>
                      <a:cubicBezTo>
                        <a:pt x="613040" y="3407743"/>
                        <a:pt x="613040" y="3407743"/>
                        <a:pt x="614908" y="3409613"/>
                      </a:cubicBezTo>
                      <a:lnTo>
                        <a:pt x="616558" y="3417870"/>
                      </a:lnTo>
                      <a:lnTo>
                        <a:pt x="616142" y="3408483"/>
                      </a:lnTo>
                      <a:lnTo>
                        <a:pt x="614908" y="3408366"/>
                      </a:lnTo>
                      <a:lnTo>
                        <a:pt x="612896" y="3407024"/>
                      </a:lnTo>
                      <a:lnTo>
                        <a:pt x="612417" y="3405873"/>
                      </a:lnTo>
                      <a:cubicBezTo>
                        <a:pt x="612417" y="3405873"/>
                        <a:pt x="611172" y="3404626"/>
                        <a:pt x="611172" y="3405873"/>
                      </a:cubicBezTo>
                      <a:close/>
                      <a:moveTo>
                        <a:pt x="493304" y="3101969"/>
                      </a:moveTo>
                      <a:lnTo>
                        <a:pt x="479853" y="3108074"/>
                      </a:lnTo>
                      <a:lnTo>
                        <a:pt x="479170" y="3108704"/>
                      </a:lnTo>
                      <a:lnTo>
                        <a:pt x="479316" y="3154660"/>
                      </a:lnTo>
                      <a:cubicBezTo>
                        <a:pt x="476669" y="3170867"/>
                        <a:pt x="472933" y="3187075"/>
                        <a:pt x="472933" y="3203905"/>
                      </a:cubicBezTo>
                      <a:cubicBezTo>
                        <a:pt x="472933" y="3216372"/>
                        <a:pt x="461725" y="3223852"/>
                        <a:pt x="448025" y="3227592"/>
                      </a:cubicBezTo>
                      <a:cubicBezTo>
                        <a:pt x="436816" y="3231333"/>
                        <a:pt x="426853" y="3236320"/>
                        <a:pt x="419381" y="3247540"/>
                      </a:cubicBezTo>
                      <a:cubicBezTo>
                        <a:pt x="413154" y="3260007"/>
                        <a:pt x="409418" y="3273721"/>
                        <a:pt x="426853" y="3281201"/>
                      </a:cubicBezTo>
                      <a:cubicBezTo>
                        <a:pt x="439307" y="3286188"/>
                        <a:pt x="454252" y="3287435"/>
                        <a:pt x="461725" y="3269981"/>
                      </a:cubicBezTo>
                      <a:cubicBezTo>
                        <a:pt x="465461" y="3263747"/>
                        <a:pt x="465461" y="3257514"/>
                        <a:pt x="467951" y="3251280"/>
                      </a:cubicBezTo>
                      <a:cubicBezTo>
                        <a:pt x="472933" y="3237566"/>
                        <a:pt x="481651" y="3228839"/>
                        <a:pt x="496595" y="3227592"/>
                      </a:cubicBezTo>
                      <a:cubicBezTo>
                        <a:pt x="511540" y="3227592"/>
                        <a:pt x="517767" y="3237566"/>
                        <a:pt x="522749" y="3248787"/>
                      </a:cubicBezTo>
                      <a:cubicBezTo>
                        <a:pt x="530221" y="3266241"/>
                        <a:pt x="538939" y="3282448"/>
                        <a:pt x="557620" y="3291175"/>
                      </a:cubicBezTo>
                      <a:cubicBezTo>
                        <a:pt x="570074" y="3297409"/>
                        <a:pt x="571319" y="3309876"/>
                        <a:pt x="575055" y="3322343"/>
                      </a:cubicBezTo>
                      <a:cubicBezTo>
                        <a:pt x="581282" y="3338550"/>
                        <a:pt x="596227" y="3343537"/>
                        <a:pt x="609926" y="3337304"/>
                      </a:cubicBezTo>
                      <a:cubicBezTo>
                        <a:pt x="624871" y="3331070"/>
                        <a:pt x="613663" y="3318603"/>
                        <a:pt x="609926" y="3309876"/>
                      </a:cubicBezTo>
                      <a:cubicBezTo>
                        <a:pt x="596227" y="3276214"/>
                        <a:pt x="582528" y="3242553"/>
                        <a:pt x="550147" y="3221359"/>
                      </a:cubicBezTo>
                      <a:cubicBezTo>
                        <a:pt x="532712" y="3210138"/>
                        <a:pt x="530221" y="3190191"/>
                        <a:pt x="532712" y="3170244"/>
                      </a:cubicBezTo>
                      <a:cubicBezTo>
                        <a:pt x="540184" y="3120375"/>
                        <a:pt x="540184" y="3120375"/>
                        <a:pt x="492859" y="3102921"/>
                      </a:cubicBezTo>
                      <a:lnTo>
                        <a:pt x="493304" y="3101969"/>
                      </a:lnTo>
                      <a:close/>
                      <a:moveTo>
                        <a:pt x="557951" y="2988184"/>
                      </a:moveTo>
                      <a:cubicBezTo>
                        <a:pt x="553319" y="2986236"/>
                        <a:pt x="546275" y="2990366"/>
                        <a:pt x="540710" y="2990288"/>
                      </a:cubicBezTo>
                      <a:lnTo>
                        <a:pt x="538485" y="2988786"/>
                      </a:lnTo>
                      <a:lnTo>
                        <a:pt x="545896" y="3005435"/>
                      </a:lnTo>
                      <a:lnTo>
                        <a:pt x="538718" y="3021561"/>
                      </a:lnTo>
                      <a:lnTo>
                        <a:pt x="554039" y="3014716"/>
                      </a:lnTo>
                      <a:cubicBezTo>
                        <a:pt x="559799" y="3011599"/>
                        <a:pt x="563847" y="3006924"/>
                        <a:pt x="562601" y="2996950"/>
                      </a:cubicBezTo>
                      <a:cubicBezTo>
                        <a:pt x="561979" y="2991651"/>
                        <a:pt x="560266" y="2989158"/>
                        <a:pt x="557951" y="2988184"/>
                      </a:cubicBezTo>
                      <a:close/>
                      <a:moveTo>
                        <a:pt x="1327508" y="2780567"/>
                      </a:moveTo>
                      <a:cubicBezTo>
                        <a:pt x="1341166" y="2819085"/>
                        <a:pt x="1349858" y="2824055"/>
                        <a:pt x="1388350" y="2811630"/>
                      </a:cubicBezTo>
                      <a:cubicBezTo>
                        <a:pt x="1426842" y="2800447"/>
                        <a:pt x="1430567" y="2802932"/>
                        <a:pt x="1439259" y="2841450"/>
                      </a:cubicBezTo>
                      <a:cubicBezTo>
                        <a:pt x="1441742" y="2851390"/>
                        <a:pt x="1446709" y="2856360"/>
                        <a:pt x="1456642" y="2860087"/>
                      </a:cubicBezTo>
                      <a:cubicBezTo>
                        <a:pt x="1507551" y="2872512"/>
                        <a:pt x="1541076" y="2907303"/>
                        <a:pt x="1569634" y="2948305"/>
                      </a:cubicBezTo>
                      <a:cubicBezTo>
                        <a:pt x="1582051" y="2966943"/>
                        <a:pt x="1558459" y="2983095"/>
                        <a:pt x="1564668" y="3004218"/>
                      </a:cubicBezTo>
                      <a:cubicBezTo>
                        <a:pt x="1590743" y="2991793"/>
                        <a:pt x="1599435" y="3002976"/>
                        <a:pt x="1598193" y="3031553"/>
                      </a:cubicBezTo>
                      <a:cubicBezTo>
                        <a:pt x="1598193" y="3046463"/>
                        <a:pt x="1606885" y="3062616"/>
                        <a:pt x="1611851" y="3077526"/>
                      </a:cubicBezTo>
                      <a:cubicBezTo>
                        <a:pt x="1619301" y="3102376"/>
                        <a:pt x="1605643" y="3123499"/>
                        <a:pt x="1582051" y="3113559"/>
                      </a:cubicBezTo>
                      <a:cubicBezTo>
                        <a:pt x="1549768" y="3101134"/>
                        <a:pt x="1537351" y="3124741"/>
                        <a:pt x="1522451" y="3139651"/>
                      </a:cubicBezTo>
                      <a:cubicBezTo>
                        <a:pt x="1511276" y="3152076"/>
                        <a:pt x="1519967" y="3171956"/>
                        <a:pt x="1531143" y="3188109"/>
                      </a:cubicBezTo>
                      <a:cubicBezTo>
                        <a:pt x="1542318" y="3201776"/>
                        <a:pt x="1547284" y="3220414"/>
                        <a:pt x="1549768" y="3239052"/>
                      </a:cubicBezTo>
                      <a:cubicBezTo>
                        <a:pt x="1554734" y="3261417"/>
                        <a:pt x="1526176" y="3281297"/>
                        <a:pt x="1501342" y="3275084"/>
                      </a:cubicBezTo>
                      <a:cubicBezTo>
                        <a:pt x="1467817" y="3265144"/>
                        <a:pt x="1438017" y="3247749"/>
                        <a:pt x="1402008" y="3250234"/>
                      </a:cubicBezTo>
                      <a:cubicBezTo>
                        <a:pt x="1362275" y="3252719"/>
                        <a:pt x="1323783" y="3235324"/>
                        <a:pt x="1282807" y="3247749"/>
                      </a:cubicBezTo>
                      <a:cubicBezTo>
                        <a:pt x="1266666" y="3252719"/>
                        <a:pt x="1255491" y="3260174"/>
                        <a:pt x="1243074" y="3270114"/>
                      </a:cubicBezTo>
                      <a:cubicBezTo>
                        <a:pt x="1213274" y="3297449"/>
                        <a:pt x="1180990" y="3312360"/>
                        <a:pt x="1138773" y="3303662"/>
                      </a:cubicBezTo>
                      <a:cubicBezTo>
                        <a:pt x="1127598" y="3301177"/>
                        <a:pt x="1115181" y="3306147"/>
                        <a:pt x="1104006" y="3307390"/>
                      </a:cubicBezTo>
                      <a:cubicBezTo>
                        <a:pt x="1112698" y="3291237"/>
                        <a:pt x="1126356" y="3285024"/>
                        <a:pt x="1144981" y="3289994"/>
                      </a:cubicBezTo>
                      <a:cubicBezTo>
                        <a:pt x="1184715" y="3297449"/>
                        <a:pt x="1202098" y="3280054"/>
                        <a:pt x="1233140" y="3255204"/>
                      </a:cubicBezTo>
                      <a:cubicBezTo>
                        <a:pt x="1255491" y="3235324"/>
                        <a:pt x="1266666" y="3183139"/>
                        <a:pt x="1317574" y="3205504"/>
                      </a:cubicBezTo>
                      <a:cubicBezTo>
                        <a:pt x="1320058" y="3206746"/>
                        <a:pt x="1326266" y="3201776"/>
                        <a:pt x="1327508" y="3199291"/>
                      </a:cubicBezTo>
                      <a:cubicBezTo>
                        <a:pt x="1346133" y="3170714"/>
                        <a:pt x="1375933" y="3152076"/>
                        <a:pt x="1380900" y="3112316"/>
                      </a:cubicBezTo>
                      <a:cubicBezTo>
                        <a:pt x="1387108" y="3062616"/>
                        <a:pt x="1397042" y="3012916"/>
                        <a:pt x="1441742" y="2978125"/>
                      </a:cubicBezTo>
                      <a:cubicBezTo>
                        <a:pt x="1459125" y="2964458"/>
                        <a:pt x="1456642" y="2943335"/>
                        <a:pt x="1434292" y="2934638"/>
                      </a:cubicBezTo>
                      <a:cubicBezTo>
                        <a:pt x="1414425" y="2925940"/>
                        <a:pt x="1400767" y="2912273"/>
                        <a:pt x="1389592" y="2893635"/>
                      </a:cubicBezTo>
                      <a:cubicBezTo>
                        <a:pt x="1379658" y="2876240"/>
                        <a:pt x="1363516" y="2868785"/>
                        <a:pt x="1347375" y="2858845"/>
                      </a:cubicBezTo>
                      <a:cubicBezTo>
                        <a:pt x="1311366" y="2838965"/>
                        <a:pt x="1303916" y="2809145"/>
                        <a:pt x="1327508" y="2780567"/>
                      </a:cubicBezTo>
                      <a:close/>
                      <a:moveTo>
                        <a:pt x="1056600" y="2747078"/>
                      </a:moveTo>
                      <a:cubicBezTo>
                        <a:pt x="1072882" y="2764492"/>
                        <a:pt x="1094174" y="2775687"/>
                        <a:pt x="1117970" y="2773199"/>
                      </a:cubicBezTo>
                      <a:cubicBezTo>
                        <a:pt x="1140514" y="2771955"/>
                        <a:pt x="1149281" y="2783150"/>
                        <a:pt x="1154291" y="2801807"/>
                      </a:cubicBezTo>
                      <a:cubicBezTo>
                        <a:pt x="1163058" y="2834147"/>
                        <a:pt x="1220670" y="2863999"/>
                        <a:pt x="1251981" y="2852804"/>
                      </a:cubicBezTo>
                      <a:cubicBezTo>
                        <a:pt x="1273272" y="2844097"/>
                        <a:pt x="1288302" y="2850317"/>
                        <a:pt x="1304583" y="2861511"/>
                      </a:cubicBezTo>
                      <a:cubicBezTo>
                        <a:pt x="1318360" y="2870218"/>
                        <a:pt x="1330885" y="2880169"/>
                        <a:pt x="1347166" y="2885144"/>
                      </a:cubicBezTo>
                      <a:cubicBezTo>
                        <a:pt x="1349671" y="2886388"/>
                        <a:pt x="1352176" y="2888875"/>
                        <a:pt x="1355933" y="2890119"/>
                      </a:cubicBezTo>
                      <a:cubicBezTo>
                        <a:pt x="1377225" y="2903801"/>
                        <a:pt x="1388497" y="2999577"/>
                        <a:pt x="1372215" y="3019478"/>
                      </a:cubicBezTo>
                      <a:cubicBezTo>
                        <a:pt x="1355933" y="3039379"/>
                        <a:pt x="1287049" y="3058037"/>
                        <a:pt x="1263253" y="3048086"/>
                      </a:cubicBezTo>
                      <a:cubicBezTo>
                        <a:pt x="1254486" y="3045599"/>
                        <a:pt x="1246971" y="3044355"/>
                        <a:pt x="1241961" y="3050574"/>
                      </a:cubicBezTo>
                      <a:cubicBezTo>
                        <a:pt x="1234447" y="3058037"/>
                        <a:pt x="1243214" y="3064256"/>
                        <a:pt x="1245719" y="3070475"/>
                      </a:cubicBezTo>
                      <a:cubicBezTo>
                        <a:pt x="1250728" y="3080426"/>
                        <a:pt x="1265758" y="3094108"/>
                        <a:pt x="1248224" y="3101571"/>
                      </a:cubicBezTo>
                      <a:cubicBezTo>
                        <a:pt x="1233194" y="3109034"/>
                        <a:pt x="1219417" y="3099084"/>
                        <a:pt x="1214408" y="3080426"/>
                      </a:cubicBezTo>
                      <a:cubicBezTo>
                        <a:pt x="1206893" y="3053062"/>
                        <a:pt x="1190611" y="3034404"/>
                        <a:pt x="1161805" y="3026941"/>
                      </a:cubicBezTo>
                      <a:cubicBezTo>
                        <a:pt x="1156796" y="3025697"/>
                        <a:pt x="1149281" y="3020722"/>
                        <a:pt x="1146776" y="3015747"/>
                      </a:cubicBezTo>
                      <a:cubicBezTo>
                        <a:pt x="1131747" y="2977188"/>
                        <a:pt x="1091669" y="2961018"/>
                        <a:pt x="1069125" y="2928678"/>
                      </a:cubicBezTo>
                      <a:cubicBezTo>
                        <a:pt x="1044076" y="2896338"/>
                        <a:pt x="1036561" y="2898826"/>
                        <a:pt x="1006503" y="2928678"/>
                      </a:cubicBezTo>
                      <a:cubicBezTo>
                        <a:pt x="1002746" y="2932410"/>
                        <a:pt x="996483" y="2932410"/>
                        <a:pt x="990221" y="2932410"/>
                      </a:cubicBezTo>
                      <a:cubicBezTo>
                        <a:pt x="982707" y="2927434"/>
                        <a:pt x="972687" y="2923703"/>
                        <a:pt x="963920" y="2918728"/>
                      </a:cubicBezTo>
                      <a:cubicBezTo>
                        <a:pt x="956405" y="2914996"/>
                        <a:pt x="950143" y="2910021"/>
                        <a:pt x="958910" y="2902558"/>
                      </a:cubicBezTo>
                      <a:cubicBezTo>
                        <a:pt x="976444" y="2887632"/>
                        <a:pt x="976444" y="2866486"/>
                        <a:pt x="982707" y="2849073"/>
                      </a:cubicBezTo>
                      <a:cubicBezTo>
                        <a:pt x="992726" y="2822952"/>
                        <a:pt x="986464" y="2791856"/>
                        <a:pt x="1021532" y="2775687"/>
                      </a:cubicBezTo>
                      <a:cubicBezTo>
                        <a:pt x="1031552" y="2770711"/>
                        <a:pt x="1031552" y="2742103"/>
                        <a:pt x="1056600" y="2747078"/>
                      </a:cubicBezTo>
                      <a:close/>
                      <a:moveTo>
                        <a:pt x="1119389" y="2673162"/>
                      </a:moveTo>
                      <a:cubicBezTo>
                        <a:pt x="1126807" y="2670664"/>
                        <a:pt x="1131753" y="2676909"/>
                        <a:pt x="1136699" y="2680655"/>
                      </a:cubicBezTo>
                      <a:cubicBezTo>
                        <a:pt x="1141645" y="2685651"/>
                        <a:pt x="1146900" y="2690647"/>
                        <a:pt x="1150609" y="2696423"/>
                      </a:cubicBezTo>
                      <a:lnTo>
                        <a:pt x="1154786" y="2714844"/>
                      </a:lnTo>
                      <a:lnTo>
                        <a:pt x="1154933" y="2714125"/>
                      </a:lnTo>
                      <a:cubicBezTo>
                        <a:pt x="1168643" y="2697889"/>
                        <a:pt x="1175497" y="2689771"/>
                        <a:pt x="1182819" y="2689927"/>
                      </a:cubicBezTo>
                      <a:cubicBezTo>
                        <a:pt x="1190142" y="2690083"/>
                        <a:pt x="1197931" y="2698514"/>
                        <a:pt x="1213510" y="2715374"/>
                      </a:cubicBezTo>
                      <a:cubicBezTo>
                        <a:pt x="1227219" y="2731610"/>
                        <a:pt x="1234697" y="2744099"/>
                        <a:pt x="1217249" y="2760335"/>
                      </a:cubicBezTo>
                      <a:cubicBezTo>
                        <a:pt x="1206032" y="2772824"/>
                        <a:pt x="1209771" y="2780318"/>
                        <a:pt x="1225973" y="2780318"/>
                      </a:cubicBezTo>
                      <a:cubicBezTo>
                        <a:pt x="1233451" y="2780318"/>
                        <a:pt x="1240929" y="2782815"/>
                        <a:pt x="1248406" y="2784064"/>
                      </a:cubicBezTo>
                      <a:cubicBezTo>
                        <a:pt x="1255884" y="2786562"/>
                        <a:pt x="1262116" y="2791558"/>
                        <a:pt x="1259623" y="2801549"/>
                      </a:cubicBezTo>
                      <a:cubicBezTo>
                        <a:pt x="1255884" y="2811540"/>
                        <a:pt x="1245914" y="2817785"/>
                        <a:pt x="1238436" y="2810292"/>
                      </a:cubicBezTo>
                      <a:cubicBezTo>
                        <a:pt x="1219741" y="2795305"/>
                        <a:pt x="1188584" y="2796553"/>
                        <a:pt x="1181106" y="2766579"/>
                      </a:cubicBezTo>
                      <a:cubicBezTo>
                        <a:pt x="1179859" y="2760335"/>
                        <a:pt x="1173628" y="2752841"/>
                        <a:pt x="1167396" y="2751592"/>
                      </a:cubicBezTo>
                      <a:cubicBezTo>
                        <a:pt x="1154933" y="2748470"/>
                        <a:pt x="1150883" y="2742850"/>
                        <a:pt x="1150415" y="2736137"/>
                      </a:cubicBezTo>
                      <a:lnTo>
                        <a:pt x="1154370" y="2716870"/>
                      </a:lnTo>
                      <a:lnTo>
                        <a:pt x="1120316" y="2716718"/>
                      </a:lnTo>
                      <a:cubicBezTo>
                        <a:pt x="1112897" y="2712815"/>
                        <a:pt x="1109497" y="2705009"/>
                        <a:pt x="1109497" y="2693144"/>
                      </a:cubicBezTo>
                      <a:cubicBezTo>
                        <a:pt x="1109497" y="2684402"/>
                        <a:pt x="1111970" y="2676909"/>
                        <a:pt x="1119389" y="2673162"/>
                      </a:cubicBezTo>
                      <a:close/>
                      <a:moveTo>
                        <a:pt x="547704" y="2670664"/>
                      </a:moveTo>
                      <a:cubicBezTo>
                        <a:pt x="539947" y="2684887"/>
                        <a:pt x="528310" y="2696523"/>
                        <a:pt x="527017" y="2713332"/>
                      </a:cubicBezTo>
                      <a:cubicBezTo>
                        <a:pt x="505037" y="2684887"/>
                        <a:pt x="527017" y="2678422"/>
                        <a:pt x="547704" y="2670664"/>
                      </a:cubicBezTo>
                      <a:close/>
                      <a:moveTo>
                        <a:pt x="5069732" y="1752969"/>
                      </a:moveTo>
                      <a:cubicBezTo>
                        <a:pt x="5075972" y="1752969"/>
                        <a:pt x="5080964" y="1756707"/>
                        <a:pt x="5082212" y="1761690"/>
                      </a:cubicBezTo>
                      <a:cubicBezTo>
                        <a:pt x="5087204" y="1801558"/>
                        <a:pt x="5118404" y="1820246"/>
                        <a:pt x="5147109" y="1841425"/>
                      </a:cubicBezTo>
                      <a:cubicBezTo>
                        <a:pt x="5162085" y="1851392"/>
                        <a:pt x="5177061" y="1862605"/>
                        <a:pt x="5184549" y="1880047"/>
                      </a:cubicBezTo>
                      <a:cubicBezTo>
                        <a:pt x="5192037" y="1899981"/>
                        <a:pt x="5208261" y="1906210"/>
                        <a:pt x="5228229" y="1901227"/>
                      </a:cubicBezTo>
                      <a:cubicBezTo>
                        <a:pt x="5243205" y="1898735"/>
                        <a:pt x="5258181" y="1896243"/>
                        <a:pt x="5273157" y="1893752"/>
                      </a:cubicBezTo>
                      <a:cubicBezTo>
                        <a:pt x="5313093" y="1890014"/>
                        <a:pt x="5348037" y="1923652"/>
                        <a:pt x="5340549" y="1963520"/>
                      </a:cubicBezTo>
                      <a:cubicBezTo>
                        <a:pt x="5338053" y="1984700"/>
                        <a:pt x="5340549" y="2002142"/>
                        <a:pt x="5348037" y="2020830"/>
                      </a:cubicBezTo>
                      <a:cubicBezTo>
                        <a:pt x="5368005" y="2068173"/>
                        <a:pt x="5363013" y="2118007"/>
                        <a:pt x="5364261" y="2166596"/>
                      </a:cubicBezTo>
                      <a:cubicBezTo>
                        <a:pt x="5365509" y="2256298"/>
                        <a:pt x="5361765" y="2344755"/>
                        <a:pt x="5363013" y="2433211"/>
                      </a:cubicBezTo>
                      <a:cubicBezTo>
                        <a:pt x="5363013" y="2456882"/>
                        <a:pt x="5368005" y="2474324"/>
                        <a:pt x="5389221" y="2486783"/>
                      </a:cubicBezTo>
                      <a:cubicBezTo>
                        <a:pt x="5405445" y="2494258"/>
                        <a:pt x="5409189" y="2509209"/>
                        <a:pt x="5409189" y="2525405"/>
                      </a:cubicBezTo>
                      <a:cubicBezTo>
                        <a:pt x="5409189" y="2620091"/>
                        <a:pt x="5426661" y="2713530"/>
                        <a:pt x="5416677" y="2808216"/>
                      </a:cubicBezTo>
                      <a:cubicBezTo>
                        <a:pt x="5414181" y="2833134"/>
                        <a:pt x="5422917" y="2858051"/>
                        <a:pt x="5420421" y="2882968"/>
                      </a:cubicBezTo>
                      <a:cubicBezTo>
                        <a:pt x="5416677" y="2919098"/>
                        <a:pt x="5399205" y="2948999"/>
                        <a:pt x="5386725" y="2982637"/>
                      </a:cubicBezTo>
                      <a:cubicBezTo>
                        <a:pt x="5349285" y="3016276"/>
                        <a:pt x="5359269" y="3059881"/>
                        <a:pt x="5360517" y="3102240"/>
                      </a:cubicBezTo>
                      <a:cubicBezTo>
                        <a:pt x="5360517" y="3189451"/>
                        <a:pt x="5379237" y="3279153"/>
                        <a:pt x="5339301" y="3362626"/>
                      </a:cubicBezTo>
                      <a:cubicBezTo>
                        <a:pt x="5335557" y="3370101"/>
                        <a:pt x="5334309" y="3376330"/>
                        <a:pt x="5336805" y="3385051"/>
                      </a:cubicBezTo>
                      <a:cubicBezTo>
                        <a:pt x="5348037" y="3423673"/>
                        <a:pt x="5335557" y="3462295"/>
                        <a:pt x="5328069" y="3500917"/>
                      </a:cubicBezTo>
                      <a:cubicBezTo>
                        <a:pt x="5326821" y="3518359"/>
                        <a:pt x="5320581" y="3535801"/>
                        <a:pt x="5328069" y="3551997"/>
                      </a:cubicBezTo>
                      <a:cubicBezTo>
                        <a:pt x="5349285" y="3594357"/>
                        <a:pt x="5328069" y="3634224"/>
                        <a:pt x="5321829" y="3675338"/>
                      </a:cubicBezTo>
                      <a:cubicBezTo>
                        <a:pt x="5319333" y="3695272"/>
                        <a:pt x="5311845" y="3715206"/>
                        <a:pt x="5320581" y="3735139"/>
                      </a:cubicBezTo>
                      <a:cubicBezTo>
                        <a:pt x="5328069" y="3753827"/>
                        <a:pt x="5321829" y="3771269"/>
                        <a:pt x="5311845" y="3786220"/>
                      </a:cubicBezTo>
                      <a:cubicBezTo>
                        <a:pt x="5299365" y="3808645"/>
                        <a:pt x="5296869" y="3831071"/>
                        <a:pt x="5306853" y="3854742"/>
                      </a:cubicBezTo>
                      <a:cubicBezTo>
                        <a:pt x="5311845" y="3868447"/>
                        <a:pt x="5311845" y="3883397"/>
                        <a:pt x="5306853" y="3893364"/>
                      </a:cubicBezTo>
                      <a:cubicBezTo>
                        <a:pt x="5273157" y="3963132"/>
                        <a:pt x="5296869" y="4034147"/>
                        <a:pt x="5309349" y="4102669"/>
                      </a:cubicBezTo>
                      <a:cubicBezTo>
                        <a:pt x="5313093" y="4123849"/>
                        <a:pt x="5325573" y="4146274"/>
                        <a:pt x="5355525" y="4146274"/>
                      </a:cubicBezTo>
                      <a:cubicBezTo>
                        <a:pt x="5359269" y="4146274"/>
                        <a:pt x="5364261" y="4147520"/>
                        <a:pt x="5368005" y="4148766"/>
                      </a:cubicBezTo>
                      <a:cubicBezTo>
                        <a:pt x="5394213" y="4169946"/>
                        <a:pt x="5416677" y="4164962"/>
                        <a:pt x="5439141" y="4141291"/>
                      </a:cubicBezTo>
                      <a:cubicBezTo>
                        <a:pt x="5441013" y="4138176"/>
                        <a:pt x="5444133" y="4136619"/>
                        <a:pt x="5447877" y="4135529"/>
                      </a:cubicBezTo>
                      <a:lnTo>
                        <a:pt x="5455619" y="4133694"/>
                      </a:lnTo>
                      <a:lnTo>
                        <a:pt x="5458870" y="4130665"/>
                      </a:lnTo>
                      <a:cubicBezTo>
                        <a:pt x="5462603" y="4124419"/>
                        <a:pt x="5467580" y="4116923"/>
                        <a:pt x="5472557" y="4110676"/>
                      </a:cubicBezTo>
                      <a:cubicBezTo>
                        <a:pt x="5477534" y="4104429"/>
                        <a:pt x="5480023" y="4094434"/>
                        <a:pt x="5488733" y="4091936"/>
                      </a:cubicBezTo>
                      <a:cubicBezTo>
                        <a:pt x="5521085" y="4085689"/>
                        <a:pt x="5550949" y="4095684"/>
                        <a:pt x="5582057" y="4103180"/>
                      </a:cubicBezTo>
                      <a:cubicBezTo>
                        <a:pt x="5633074" y="4116923"/>
                        <a:pt x="5682846" y="4125668"/>
                        <a:pt x="5727641" y="4085689"/>
                      </a:cubicBezTo>
                      <a:cubicBezTo>
                        <a:pt x="5740085" y="4074445"/>
                        <a:pt x="5750039" y="4061952"/>
                        <a:pt x="5750039" y="4044461"/>
                      </a:cubicBezTo>
                      <a:cubicBezTo>
                        <a:pt x="5766215" y="4045710"/>
                        <a:pt x="5774925" y="4060702"/>
                        <a:pt x="5787368" y="4068198"/>
                      </a:cubicBezTo>
                      <a:cubicBezTo>
                        <a:pt x="5801056" y="4076944"/>
                        <a:pt x="5793590" y="4085689"/>
                        <a:pt x="5783636" y="4094434"/>
                      </a:cubicBezTo>
                      <a:cubicBezTo>
                        <a:pt x="5758749" y="4115673"/>
                        <a:pt x="5736352" y="4139411"/>
                        <a:pt x="5722664" y="4171893"/>
                      </a:cubicBezTo>
                      <a:cubicBezTo>
                        <a:pt x="5711465" y="4196880"/>
                        <a:pt x="5705244" y="4224366"/>
                        <a:pt x="5726397" y="4249352"/>
                      </a:cubicBezTo>
                      <a:cubicBezTo>
                        <a:pt x="5738840" y="4264344"/>
                        <a:pt x="5726397" y="4270591"/>
                        <a:pt x="5715198" y="4275588"/>
                      </a:cubicBezTo>
                      <a:cubicBezTo>
                        <a:pt x="5706488" y="4279336"/>
                        <a:pt x="5697778" y="4275588"/>
                        <a:pt x="5691556" y="4268092"/>
                      </a:cubicBezTo>
                      <a:cubicBezTo>
                        <a:pt x="5681602" y="4258098"/>
                        <a:pt x="5671647" y="4238108"/>
                        <a:pt x="5655471" y="4251851"/>
                      </a:cubicBezTo>
                      <a:cubicBezTo>
                        <a:pt x="5641784" y="4261846"/>
                        <a:pt x="5640539" y="4281835"/>
                        <a:pt x="5657960" y="4296827"/>
                      </a:cubicBezTo>
                      <a:cubicBezTo>
                        <a:pt x="5661693" y="4299326"/>
                        <a:pt x="5662937" y="4308071"/>
                        <a:pt x="5661693" y="4310570"/>
                      </a:cubicBezTo>
                      <a:cubicBezTo>
                        <a:pt x="5643028" y="4340554"/>
                        <a:pt x="5616897" y="4363042"/>
                        <a:pt x="5610676" y="4400522"/>
                      </a:cubicBezTo>
                      <a:cubicBezTo>
                        <a:pt x="5608187" y="4413015"/>
                        <a:pt x="5589523" y="4401771"/>
                        <a:pt x="5579568" y="4395525"/>
                      </a:cubicBezTo>
                      <a:cubicBezTo>
                        <a:pt x="5560903" y="4381782"/>
                        <a:pt x="5547216" y="4363042"/>
                        <a:pt x="5518597" y="4365541"/>
                      </a:cubicBezTo>
                      <a:cubicBezTo>
                        <a:pt x="5501176" y="4366790"/>
                        <a:pt x="5494955" y="4369289"/>
                        <a:pt x="5499932" y="4383031"/>
                      </a:cubicBezTo>
                      <a:cubicBezTo>
                        <a:pt x="5509887" y="4406769"/>
                        <a:pt x="5502421" y="4418013"/>
                        <a:pt x="5480023" y="4419262"/>
                      </a:cubicBezTo>
                      <a:cubicBezTo>
                        <a:pt x="5442694" y="4419262"/>
                        <a:pt x="5456381" y="4452994"/>
                        <a:pt x="5445182" y="4467986"/>
                      </a:cubicBezTo>
                      <a:cubicBezTo>
                        <a:pt x="5386699" y="4525456"/>
                        <a:pt x="5373012" y="4597917"/>
                        <a:pt x="5365546" y="4676625"/>
                      </a:cubicBezTo>
                      <a:cubicBezTo>
                        <a:pt x="5361813" y="4707859"/>
                        <a:pt x="5359325" y="4742840"/>
                        <a:pt x="5346881" y="4774074"/>
                      </a:cubicBezTo>
                      <a:cubicBezTo>
                        <a:pt x="5346881" y="4732846"/>
                        <a:pt x="5333194" y="4692867"/>
                        <a:pt x="5339416" y="4650389"/>
                      </a:cubicBezTo>
                      <a:cubicBezTo>
                        <a:pt x="5341904" y="4630400"/>
                        <a:pt x="5320751" y="4621655"/>
                        <a:pt x="5310796" y="4607912"/>
                      </a:cubicBezTo>
                      <a:cubicBezTo>
                        <a:pt x="5294620" y="4584174"/>
                        <a:pt x="5278444" y="4602914"/>
                        <a:pt x="5267245" y="4612909"/>
                      </a:cubicBezTo>
                      <a:cubicBezTo>
                        <a:pt x="5252314" y="4625403"/>
                        <a:pt x="5238626" y="4617907"/>
                        <a:pt x="5223694" y="4617907"/>
                      </a:cubicBezTo>
                      <a:cubicBezTo>
                        <a:pt x="5180143" y="4615408"/>
                        <a:pt x="5151524" y="4641644"/>
                        <a:pt x="5126638" y="4672877"/>
                      </a:cubicBezTo>
                      <a:cubicBezTo>
                        <a:pt x="5095530" y="4712856"/>
                        <a:pt x="5056956" y="4736594"/>
                        <a:pt x="5005940" y="4734095"/>
                      </a:cubicBezTo>
                      <a:cubicBezTo>
                        <a:pt x="4993496" y="4732846"/>
                        <a:pt x="4986030" y="4744090"/>
                        <a:pt x="4972343" y="4742840"/>
                      </a:cubicBezTo>
                      <a:cubicBezTo>
                        <a:pt x="4954923" y="4740341"/>
                        <a:pt x="4941235" y="4733782"/>
                        <a:pt x="4931903" y="4722695"/>
                      </a:cubicBezTo>
                      <a:lnTo>
                        <a:pt x="4917661" y="4675601"/>
                      </a:lnTo>
                      <a:lnTo>
                        <a:pt x="4917476" y="4675767"/>
                      </a:lnTo>
                      <a:cubicBezTo>
                        <a:pt x="4890020" y="4699438"/>
                        <a:pt x="4858820" y="4716880"/>
                        <a:pt x="4837604" y="4748027"/>
                      </a:cubicBezTo>
                      <a:cubicBezTo>
                        <a:pt x="4813892" y="4781666"/>
                        <a:pt x="4777700" y="4800354"/>
                        <a:pt x="4747748" y="4827762"/>
                      </a:cubicBezTo>
                      <a:cubicBezTo>
                        <a:pt x="4744004" y="4832746"/>
                        <a:pt x="4736516" y="4832746"/>
                        <a:pt x="4731524" y="4826516"/>
                      </a:cubicBezTo>
                      <a:cubicBezTo>
                        <a:pt x="4729028" y="4815304"/>
                        <a:pt x="4737764" y="4807828"/>
                        <a:pt x="4744004" y="4801599"/>
                      </a:cubicBezTo>
                      <a:cubicBezTo>
                        <a:pt x="4734020" y="4795370"/>
                        <a:pt x="4722788" y="4791632"/>
                        <a:pt x="4714052" y="4781666"/>
                      </a:cubicBezTo>
                      <a:cubicBezTo>
                        <a:pt x="4707812" y="4775436"/>
                        <a:pt x="4699076" y="4772944"/>
                        <a:pt x="4690340" y="4777928"/>
                      </a:cubicBezTo>
                      <a:cubicBezTo>
                        <a:pt x="4680356" y="4784157"/>
                        <a:pt x="4666628" y="4791632"/>
                        <a:pt x="4656644" y="4781666"/>
                      </a:cubicBezTo>
                      <a:cubicBezTo>
                        <a:pt x="4641667" y="4766715"/>
                        <a:pt x="4620451" y="4757994"/>
                        <a:pt x="4610467" y="4740552"/>
                      </a:cubicBezTo>
                      <a:cubicBezTo>
                        <a:pt x="4606723" y="4733077"/>
                        <a:pt x="4606723" y="4721864"/>
                        <a:pt x="4615459" y="4719372"/>
                      </a:cubicBezTo>
                      <a:cubicBezTo>
                        <a:pt x="4632931" y="4713143"/>
                        <a:pt x="4646659" y="4700684"/>
                        <a:pt x="4661636" y="4690717"/>
                      </a:cubicBezTo>
                      <a:cubicBezTo>
                        <a:pt x="4676612" y="4680750"/>
                        <a:pt x="4695332" y="4694455"/>
                        <a:pt x="4711556" y="4685734"/>
                      </a:cubicBezTo>
                      <a:cubicBezTo>
                        <a:pt x="4724036" y="4678259"/>
                        <a:pt x="4734020" y="4665800"/>
                        <a:pt x="4751492" y="4672030"/>
                      </a:cubicBezTo>
                      <a:cubicBezTo>
                        <a:pt x="4752740" y="4665800"/>
                        <a:pt x="4750244" y="4664554"/>
                        <a:pt x="4747748" y="4662062"/>
                      </a:cubicBezTo>
                      <a:cubicBezTo>
                        <a:pt x="4741508" y="4655833"/>
                        <a:pt x="4731524" y="4648358"/>
                        <a:pt x="4737764" y="4637145"/>
                      </a:cubicBezTo>
                      <a:cubicBezTo>
                        <a:pt x="4746500" y="4625932"/>
                        <a:pt x="4756484" y="4634654"/>
                        <a:pt x="4763972" y="4639637"/>
                      </a:cubicBezTo>
                      <a:cubicBezTo>
                        <a:pt x="4778948" y="4649604"/>
                        <a:pt x="4791428" y="4649604"/>
                        <a:pt x="4805156" y="4638391"/>
                      </a:cubicBezTo>
                      <a:cubicBezTo>
                        <a:pt x="4818884" y="4625932"/>
                        <a:pt x="4831364" y="4615966"/>
                        <a:pt x="4823876" y="4597278"/>
                      </a:cubicBezTo>
                      <a:cubicBezTo>
                        <a:pt x="4821380" y="4589802"/>
                        <a:pt x="4821380" y="4583573"/>
                        <a:pt x="4821380" y="4577344"/>
                      </a:cubicBezTo>
                      <a:cubicBezTo>
                        <a:pt x="4823876" y="4551180"/>
                        <a:pt x="4803908" y="4537476"/>
                        <a:pt x="4782692" y="4551180"/>
                      </a:cubicBezTo>
                      <a:cubicBezTo>
                        <a:pt x="4758980" y="4568623"/>
                        <a:pt x="4729028" y="4578590"/>
                        <a:pt x="4712804" y="4604753"/>
                      </a:cubicBezTo>
                      <a:cubicBezTo>
                        <a:pt x="4705316" y="4617211"/>
                        <a:pt x="4694084" y="4622195"/>
                        <a:pt x="4679108" y="4623441"/>
                      </a:cubicBezTo>
                      <a:cubicBezTo>
                        <a:pt x="4647907" y="4624686"/>
                        <a:pt x="4630435" y="4642129"/>
                        <a:pt x="4620451" y="4668292"/>
                      </a:cubicBezTo>
                      <a:cubicBezTo>
                        <a:pt x="4602979" y="4709405"/>
                        <a:pt x="4574275" y="4746781"/>
                        <a:pt x="4558051" y="4787895"/>
                      </a:cubicBezTo>
                      <a:cubicBezTo>
                        <a:pt x="4555555" y="4792878"/>
                        <a:pt x="4551811" y="4796616"/>
                        <a:pt x="4551811" y="4800354"/>
                      </a:cubicBezTo>
                      <a:cubicBezTo>
                        <a:pt x="4554307" y="4847696"/>
                        <a:pt x="4513123" y="4868876"/>
                        <a:pt x="4486915" y="4898777"/>
                      </a:cubicBezTo>
                      <a:cubicBezTo>
                        <a:pt x="4466947" y="4922448"/>
                        <a:pt x="4434499" y="4912481"/>
                        <a:pt x="4412035" y="4876351"/>
                      </a:cubicBezTo>
                      <a:cubicBezTo>
                        <a:pt x="4395811" y="4846450"/>
                        <a:pt x="4372099" y="4827762"/>
                        <a:pt x="4347139" y="4806583"/>
                      </a:cubicBezTo>
                      <a:cubicBezTo>
                        <a:pt x="4343395" y="4802845"/>
                        <a:pt x="4338403" y="4800354"/>
                        <a:pt x="4333411" y="4797862"/>
                      </a:cubicBezTo>
                      <a:cubicBezTo>
                        <a:pt x="4317187" y="4786649"/>
                        <a:pt x="4299715" y="4786649"/>
                        <a:pt x="4287235" y="4802845"/>
                      </a:cubicBezTo>
                      <a:cubicBezTo>
                        <a:pt x="4259779" y="4836484"/>
                        <a:pt x="4224835" y="4846450"/>
                        <a:pt x="4183651" y="4840221"/>
                      </a:cubicBezTo>
                      <a:cubicBezTo>
                        <a:pt x="4161186" y="4837729"/>
                        <a:pt x="4139970" y="4846450"/>
                        <a:pt x="4121250" y="4857663"/>
                      </a:cubicBezTo>
                      <a:cubicBezTo>
                        <a:pt x="4113762" y="4863892"/>
                        <a:pt x="4107522" y="4875105"/>
                        <a:pt x="4096290" y="4866384"/>
                      </a:cubicBezTo>
                      <a:cubicBezTo>
                        <a:pt x="4092546" y="4835238"/>
                        <a:pt x="4113762" y="4822779"/>
                        <a:pt x="4137474" y="4821533"/>
                      </a:cubicBezTo>
                      <a:cubicBezTo>
                        <a:pt x="4172419" y="4820287"/>
                        <a:pt x="4186147" y="4799108"/>
                        <a:pt x="4194883" y="4769207"/>
                      </a:cubicBezTo>
                      <a:cubicBezTo>
                        <a:pt x="4197379" y="4757994"/>
                        <a:pt x="4201123" y="4746781"/>
                        <a:pt x="4204867" y="4735568"/>
                      </a:cubicBezTo>
                      <a:cubicBezTo>
                        <a:pt x="4208611" y="4726848"/>
                        <a:pt x="4206115" y="4716880"/>
                        <a:pt x="4197379" y="4716880"/>
                      </a:cubicBezTo>
                      <a:cubicBezTo>
                        <a:pt x="4171171" y="4718126"/>
                        <a:pt x="4162434" y="4700684"/>
                        <a:pt x="4154946" y="4680750"/>
                      </a:cubicBezTo>
                      <a:cubicBezTo>
                        <a:pt x="4152450" y="4673275"/>
                        <a:pt x="4147458" y="4668292"/>
                        <a:pt x="4139970" y="4669538"/>
                      </a:cubicBezTo>
                      <a:cubicBezTo>
                        <a:pt x="4107522" y="4673275"/>
                        <a:pt x="4100034" y="4649604"/>
                        <a:pt x="4088802" y="4628424"/>
                      </a:cubicBezTo>
                      <a:cubicBezTo>
                        <a:pt x="4081314" y="4610982"/>
                        <a:pt x="4075074" y="4592294"/>
                        <a:pt x="4056354" y="4583573"/>
                      </a:cubicBezTo>
                      <a:cubicBezTo>
                        <a:pt x="4048866" y="4581081"/>
                        <a:pt x="4043874" y="4573606"/>
                        <a:pt x="4048866" y="4564885"/>
                      </a:cubicBezTo>
                      <a:cubicBezTo>
                        <a:pt x="4065090" y="4539968"/>
                        <a:pt x="4065090" y="4506330"/>
                        <a:pt x="4093794" y="4487642"/>
                      </a:cubicBezTo>
                      <a:cubicBezTo>
                        <a:pt x="4106274" y="4481412"/>
                        <a:pt x="4113762" y="4468954"/>
                        <a:pt x="4107522" y="4454003"/>
                      </a:cubicBezTo>
                      <a:cubicBezTo>
                        <a:pt x="4100034" y="4434069"/>
                        <a:pt x="4102530" y="4416627"/>
                        <a:pt x="4115010" y="4397939"/>
                      </a:cubicBezTo>
                      <a:cubicBezTo>
                        <a:pt x="4124994" y="4382989"/>
                        <a:pt x="4127490" y="4368038"/>
                        <a:pt x="4103778" y="4364301"/>
                      </a:cubicBezTo>
                      <a:cubicBezTo>
                        <a:pt x="4090050" y="4361809"/>
                        <a:pt x="4082562" y="4355580"/>
                        <a:pt x="4083810" y="4343121"/>
                      </a:cubicBezTo>
                      <a:cubicBezTo>
                        <a:pt x="4085058" y="4329417"/>
                        <a:pt x="4075074" y="4320696"/>
                        <a:pt x="4068834" y="4310729"/>
                      </a:cubicBezTo>
                      <a:cubicBezTo>
                        <a:pt x="4052610" y="4279582"/>
                        <a:pt x="4055106" y="4274599"/>
                        <a:pt x="4087554" y="4264632"/>
                      </a:cubicBezTo>
                      <a:cubicBezTo>
                        <a:pt x="4121250" y="4255911"/>
                        <a:pt x="4136226" y="4219780"/>
                        <a:pt x="4123746" y="4187388"/>
                      </a:cubicBezTo>
                      <a:cubicBezTo>
                        <a:pt x="4111266" y="4154996"/>
                        <a:pt x="4080066" y="4131324"/>
                        <a:pt x="4080066" y="4092702"/>
                      </a:cubicBezTo>
                      <a:cubicBezTo>
                        <a:pt x="4078818" y="4051589"/>
                        <a:pt x="4076322" y="4009230"/>
                        <a:pt x="4077570" y="3968116"/>
                      </a:cubicBezTo>
                      <a:cubicBezTo>
                        <a:pt x="4077570" y="3949428"/>
                        <a:pt x="4091298" y="3955657"/>
                        <a:pt x="4102530" y="3956903"/>
                      </a:cubicBezTo>
                      <a:cubicBezTo>
                        <a:pt x="4116258" y="3959395"/>
                        <a:pt x="4129986" y="3970608"/>
                        <a:pt x="4143714" y="3961887"/>
                      </a:cubicBezTo>
                      <a:cubicBezTo>
                        <a:pt x="4163682" y="3949428"/>
                        <a:pt x="4172419" y="3931986"/>
                        <a:pt x="4158690" y="3908314"/>
                      </a:cubicBezTo>
                      <a:cubicBezTo>
                        <a:pt x="4122498" y="3847267"/>
                        <a:pt x="4162434" y="3748844"/>
                        <a:pt x="4252291" y="3743860"/>
                      </a:cubicBezTo>
                      <a:cubicBezTo>
                        <a:pt x="4262275" y="3743860"/>
                        <a:pt x="4266019" y="3746352"/>
                        <a:pt x="4268515" y="3755073"/>
                      </a:cubicBezTo>
                      <a:cubicBezTo>
                        <a:pt x="4272259" y="3765040"/>
                        <a:pt x="4279747" y="3773761"/>
                        <a:pt x="4288483" y="3766286"/>
                      </a:cubicBezTo>
                      <a:cubicBezTo>
                        <a:pt x="4298467" y="3760057"/>
                        <a:pt x="4289731" y="3748844"/>
                        <a:pt x="4283491" y="3745106"/>
                      </a:cubicBezTo>
                      <a:cubicBezTo>
                        <a:pt x="4261027" y="3728910"/>
                        <a:pt x="4268515" y="3697763"/>
                        <a:pt x="4251043" y="3679075"/>
                      </a:cubicBezTo>
                      <a:cubicBezTo>
                        <a:pt x="4247299" y="3675338"/>
                        <a:pt x="4249795" y="3664125"/>
                        <a:pt x="4258531" y="3666617"/>
                      </a:cubicBezTo>
                      <a:cubicBezTo>
                        <a:pt x="4282243" y="3674092"/>
                        <a:pt x="4312195" y="3666617"/>
                        <a:pt x="4329667" y="3694026"/>
                      </a:cubicBezTo>
                      <a:cubicBezTo>
                        <a:pt x="4339651" y="3710222"/>
                        <a:pt x="4358371" y="3717697"/>
                        <a:pt x="4378339" y="3716451"/>
                      </a:cubicBezTo>
                      <a:cubicBezTo>
                        <a:pt x="4414531" y="3713960"/>
                        <a:pt x="4422019" y="3703993"/>
                        <a:pt x="4410787" y="3670354"/>
                      </a:cubicBezTo>
                      <a:cubicBezTo>
                        <a:pt x="4405795" y="3655404"/>
                        <a:pt x="4410787" y="3647929"/>
                        <a:pt x="4424515" y="3641700"/>
                      </a:cubicBezTo>
                      <a:cubicBezTo>
                        <a:pt x="4450723" y="3630487"/>
                        <a:pt x="4470691" y="3637962"/>
                        <a:pt x="4490659" y="3656650"/>
                      </a:cubicBezTo>
                      <a:cubicBezTo>
                        <a:pt x="4520611" y="3684059"/>
                        <a:pt x="4531843" y="3684059"/>
                        <a:pt x="4560547" y="3655404"/>
                      </a:cubicBezTo>
                      <a:cubicBezTo>
                        <a:pt x="4568035" y="3647929"/>
                        <a:pt x="4571779" y="3647929"/>
                        <a:pt x="4580515" y="3651666"/>
                      </a:cubicBezTo>
                      <a:cubicBezTo>
                        <a:pt x="4601731" y="3662879"/>
                        <a:pt x="4610467" y="3655404"/>
                        <a:pt x="4622947" y="3630487"/>
                      </a:cubicBezTo>
                      <a:cubicBezTo>
                        <a:pt x="4639171" y="3598094"/>
                        <a:pt x="4642915" y="3560718"/>
                        <a:pt x="4660388" y="3529572"/>
                      </a:cubicBezTo>
                      <a:cubicBezTo>
                        <a:pt x="4664132" y="3522096"/>
                        <a:pt x="4669124" y="3512130"/>
                        <a:pt x="4661636" y="3504654"/>
                      </a:cubicBezTo>
                      <a:cubicBezTo>
                        <a:pt x="4639171" y="3483475"/>
                        <a:pt x="4652900" y="3467278"/>
                        <a:pt x="4666628" y="3447345"/>
                      </a:cubicBezTo>
                      <a:cubicBezTo>
                        <a:pt x="4681604" y="3426165"/>
                        <a:pt x="4690340" y="3403739"/>
                        <a:pt x="4665380" y="3381314"/>
                      </a:cubicBezTo>
                      <a:cubicBezTo>
                        <a:pt x="4655396" y="3372593"/>
                        <a:pt x="4654148" y="3357642"/>
                        <a:pt x="4650404" y="3345184"/>
                      </a:cubicBezTo>
                      <a:cubicBezTo>
                        <a:pt x="4645411" y="3325250"/>
                        <a:pt x="4640419" y="3304070"/>
                        <a:pt x="4614211" y="3299087"/>
                      </a:cubicBezTo>
                      <a:cubicBezTo>
                        <a:pt x="4604227" y="3296595"/>
                        <a:pt x="4573027" y="3233056"/>
                        <a:pt x="4575523" y="3224335"/>
                      </a:cubicBezTo>
                      <a:cubicBezTo>
                        <a:pt x="4578019" y="3216860"/>
                        <a:pt x="4583011" y="3208139"/>
                        <a:pt x="4588003" y="3204401"/>
                      </a:cubicBezTo>
                      <a:cubicBezTo>
                        <a:pt x="4599235" y="3199418"/>
                        <a:pt x="4601731" y="3210630"/>
                        <a:pt x="4604227" y="3216860"/>
                      </a:cubicBezTo>
                      <a:cubicBezTo>
                        <a:pt x="4619203" y="3246760"/>
                        <a:pt x="4636675" y="3272924"/>
                        <a:pt x="4677860" y="3272924"/>
                      </a:cubicBezTo>
                      <a:cubicBezTo>
                        <a:pt x="4666628" y="3252990"/>
                        <a:pt x="4682852" y="3228072"/>
                        <a:pt x="4667876" y="3205647"/>
                      </a:cubicBezTo>
                      <a:cubicBezTo>
                        <a:pt x="4662884" y="3200664"/>
                        <a:pt x="4669124" y="3190697"/>
                        <a:pt x="4677860" y="3189451"/>
                      </a:cubicBezTo>
                      <a:cubicBezTo>
                        <a:pt x="4696580" y="3186959"/>
                        <a:pt x="4719044" y="3179484"/>
                        <a:pt x="4730276" y="3198172"/>
                      </a:cubicBezTo>
                      <a:cubicBezTo>
                        <a:pt x="4742756" y="3218106"/>
                        <a:pt x="4750244" y="3231810"/>
                        <a:pt x="4777700" y="3225581"/>
                      </a:cubicBezTo>
                      <a:cubicBezTo>
                        <a:pt x="4783940" y="3224335"/>
                        <a:pt x="4796420" y="3244269"/>
                        <a:pt x="4817636" y="3244269"/>
                      </a:cubicBezTo>
                      <a:cubicBezTo>
                        <a:pt x="4837604" y="3243023"/>
                        <a:pt x="4842596" y="3240531"/>
                        <a:pt x="4845092" y="3221843"/>
                      </a:cubicBezTo>
                      <a:cubicBezTo>
                        <a:pt x="4846340" y="3200664"/>
                        <a:pt x="4852580" y="3186959"/>
                        <a:pt x="4882532" y="3193188"/>
                      </a:cubicBezTo>
                      <a:cubicBezTo>
                        <a:pt x="4911236" y="3198172"/>
                        <a:pt x="4942436" y="3181976"/>
                        <a:pt x="4968644" y="3210630"/>
                      </a:cubicBezTo>
                      <a:cubicBezTo>
                        <a:pt x="4976132" y="3218106"/>
                        <a:pt x="4991108" y="3201909"/>
                        <a:pt x="4999844" y="3193188"/>
                      </a:cubicBezTo>
                      <a:cubicBezTo>
                        <a:pt x="5007332" y="3186959"/>
                        <a:pt x="5012324" y="3179484"/>
                        <a:pt x="5008580" y="3169517"/>
                      </a:cubicBezTo>
                      <a:cubicBezTo>
                        <a:pt x="5002340" y="3155812"/>
                        <a:pt x="4989860" y="3162042"/>
                        <a:pt x="4978628" y="3160796"/>
                      </a:cubicBezTo>
                      <a:cubicBezTo>
                        <a:pt x="4972388" y="3160796"/>
                        <a:pt x="4962404" y="3160796"/>
                        <a:pt x="4956164" y="3165779"/>
                      </a:cubicBezTo>
                      <a:cubicBezTo>
                        <a:pt x="4936196" y="3179484"/>
                        <a:pt x="4923716" y="3168271"/>
                        <a:pt x="4913732" y="3153321"/>
                      </a:cubicBezTo>
                      <a:cubicBezTo>
                        <a:pt x="4898756" y="3129649"/>
                        <a:pt x="4882532" y="3114699"/>
                        <a:pt x="4853828" y="3125912"/>
                      </a:cubicBezTo>
                      <a:cubicBezTo>
                        <a:pt x="4845092" y="3129649"/>
                        <a:pt x="4838852" y="3124666"/>
                        <a:pt x="4832612" y="3119682"/>
                      </a:cubicBezTo>
                      <a:cubicBezTo>
                        <a:pt x="4818884" y="3110961"/>
                        <a:pt x="4805156" y="3103486"/>
                        <a:pt x="4786436" y="3107224"/>
                      </a:cubicBezTo>
                      <a:cubicBezTo>
                        <a:pt x="4768964" y="3109715"/>
                        <a:pt x="4756484" y="3096011"/>
                        <a:pt x="4755236" y="3084798"/>
                      </a:cubicBezTo>
                      <a:cubicBezTo>
                        <a:pt x="4752740" y="3062372"/>
                        <a:pt x="4771460" y="3073585"/>
                        <a:pt x="4781444" y="3073585"/>
                      </a:cubicBezTo>
                      <a:cubicBezTo>
                        <a:pt x="4817636" y="3076077"/>
                        <a:pt x="4856324" y="3068602"/>
                        <a:pt x="4890020" y="3089782"/>
                      </a:cubicBezTo>
                      <a:cubicBezTo>
                        <a:pt x="4902500" y="3098503"/>
                        <a:pt x="4911236" y="3093519"/>
                        <a:pt x="4917476" y="3083552"/>
                      </a:cubicBezTo>
                      <a:cubicBezTo>
                        <a:pt x="4924964" y="3073585"/>
                        <a:pt x="4932452" y="3061127"/>
                        <a:pt x="4937444" y="3049914"/>
                      </a:cubicBezTo>
                      <a:cubicBezTo>
                        <a:pt x="4944932" y="3034964"/>
                        <a:pt x="4958660" y="3031226"/>
                        <a:pt x="4966148" y="3041193"/>
                      </a:cubicBezTo>
                      <a:cubicBezTo>
                        <a:pt x="4984868" y="3068602"/>
                        <a:pt x="5021060" y="3067356"/>
                        <a:pt x="5039780" y="3093519"/>
                      </a:cubicBezTo>
                      <a:cubicBezTo>
                        <a:pt x="5051012" y="3108470"/>
                        <a:pt x="5059748" y="3100994"/>
                        <a:pt x="5067236" y="3087290"/>
                      </a:cubicBezTo>
                      <a:cubicBezTo>
                        <a:pt x="5078468" y="3062372"/>
                        <a:pt x="5088452" y="3037455"/>
                        <a:pt x="5115908" y="3024997"/>
                      </a:cubicBezTo>
                      <a:cubicBezTo>
                        <a:pt x="5105924" y="3013784"/>
                        <a:pt x="5099684" y="3023751"/>
                        <a:pt x="5094692" y="3020013"/>
                      </a:cubicBezTo>
                      <a:cubicBezTo>
                        <a:pt x="5084708" y="3015030"/>
                        <a:pt x="5072228" y="3010046"/>
                        <a:pt x="5068484" y="3001325"/>
                      </a:cubicBezTo>
                      <a:cubicBezTo>
                        <a:pt x="5064740" y="2990112"/>
                        <a:pt x="5078468" y="2985129"/>
                        <a:pt x="5085956" y="2977654"/>
                      </a:cubicBezTo>
                      <a:cubicBezTo>
                        <a:pt x="5095940" y="2968933"/>
                        <a:pt x="5120900" y="2966441"/>
                        <a:pt x="5118404" y="2953982"/>
                      </a:cubicBezTo>
                      <a:cubicBezTo>
                        <a:pt x="5112164" y="2935294"/>
                        <a:pt x="5087204" y="2944015"/>
                        <a:pt x="5070980" y="2937786"/>
                      </a:cubicBezTo>
                      <a:cubicBezTo>
                        <a:pt x="5056004" y="2931557"/>
                        <a:pt x="5042276" y="2956474"/>
                        <a:pt x="5029796" y="2950245"/>
                      </a:cubicBezTo>
                      <a:cubicBezTo>
                        <a:pt x="5013572" y="2939032"/>
                        <a:pt x="5043524" y="2926573"/>
                        <a:pt x="5033540" y="2909131"/>
                      </a:cubicBezTo>
                      <a:cubicBezTo>
                        <a:pt x="5026052" y="2894181"/>
                        <a:pt x="5016068" y="2886706"/>
                        <a:pt x="5001092" y="2881722"/>
                      </a:cubicBezTo>
                      <a:cubicBezTo>
                        <a:pt x="4989860" y="2877985"/>
                        <a:pt x="4974884" y="2873001"/>
                        <a:pt x="4978628" y="2858051"/>
                      </a:cubicBezTo>
                      <a:cubicBezTo>
                        <a:pt x="4983620" y="2839363"/>
                        <a:pt x="5002340" y="2831888"/>
                        <a:pt x="5017316" y="2825658"/>
                      </a:cubicBezTo>
                      <a:cubicBezTo>
                        <a:pt x="5031044" y="2819429"/>
                        <a:pt x="5038532" y="2831888"/>
                        <a:pt x="5041028" y="2841854"/>
                      </a:cubicBezTo>
                      <a:cubicBezTo>
                        <a:pt x="5049764" y="2870509"/>
                        <a:pt x="5068484" y="2869264"/>
                        <a:pt x="5085956" y="2855559"/>
                      </a:cubicBezTo>
                      <a:cubicBezTo>
                        <a:pt x="5102180" y="2845592"/>
                        <a:pt x="5124644" y="2853067"/>
                        <a:pt x="5135876" y="2829396"/>
                      </a:cubicBezTo>
                      <a:cubicBezTo>
                        <a:pt x="5143365" y="2815691"/>
                        <a:pt x="5124644" y="2795758"/>
                        <a:pt x="5144613" y="2793266"/>
                      </a:cubicBezTo>
                      <a:cubicBezTo>
                        <a:pt x="5167077" y="2790774"/>
                        <a:pt x="5148357" y="2814446"/>
                        <a:pt x="5159589" y="2826904"/>
                      </a:cubicBezTo>
                      <a:cubicBezTo>
                        <a:pt x="5200773" y="2868018"/>
                        <a:pt x="5240709" y="2911623"/>
                        <a:pt x="5261925" y="2968933"/>
                      </a:cubicBezTo>
                      <a:cubicBezTo>
                        <a:pt x="5268165" y="2983883"/>
                        <a:pt x="5279397" y="2993850"/>
                        <a:pt x="5295621" y="2987621"/>
                      </a:cubicBezTo>
                      <a:cubicBezTo>
                        <a:pt x="5309349" y="2981391"/>
                        <a:pt x="5325573" y="2971424"/>
                        <a:pt x="5318085" y="2952736"/>
                      </a:cubicBezTo>
                      <a:cubicBezTo>
                        <a:pt x="5310597" y="2929065"/>
                        <a:pt x="5325573" y="2925328"/>
                        <a:pt x="5341797" y="2924082"/>
                      </a:cubicBezTo>
                      <a:cubicBezTo>
                        <a:pt x="5360517" y="2921590"/>
                        <a:pt x="5376741" y="2916606"/>
                        <a:pt x="5382981" y="2897918"/>
                      </a:cubicBezTo>
                      <a:cubicBezTo>
                        <a:pt x="5389221" y="2880476"/>
                        <a:pt x="5395461" y="2860542"/>
                        <a:pt x="5363013" y="2865526"/>
                      </a:cubicBezTo>
                      <a:cubicBezTo>
                        <a:pt x="5349285" y="2868018"/>
                        <a:pt x="5340549" y="2861788"/>
                        <a:pt x="5334309" y="2849330"/>
                      </a:cubicBezTo>
                      <a:cubicBezTo>
                        <a:pt x="5323077" y="2821921"/>
                        <a:pt x="5300613" y="2800741"/>
                        <a:pt x="5298117" y="2769594"/>
                      </a:cubicBezTo>
                      <a:cubicBezTo>
                        <a:pt x="5298117" y="2762119"/>
                        <a:pt x="5290629" y="2757136"/>
                        <a:pt x="5279397" y="2754644"/>
                      </a:cubicBezTo>
                      <a:cubicBezTo>
                        <a:pt x="5244453" y="2747169"/>
                        <a:pt x="5235717" y="2724743"/>
                        <a:pt x="5255685" y="2694842"/>
                      </a:cubicBezTo>
                      <a:cubicBezTo>
                        <a:pt x="5260677" y="2686121"/>
                        <a:pt x="5265669" y="2671171"/>
                        <a:pt x="5255685" y="2668679"/>
                      </a:cubicBezTo>
                      <a:cubicBezTo>
                        <a:pt x="5231973" y="2666188"/>
                        <a:pt x="5225733" y="2642516"/>
                        <a:pt x="5208261" y="2633795"/>
                      </a:cubicBezTo>
                      <a:cubicBezTo>
                        <a:pt x="5188293" y="2623828"/>
                        <a:pt x="5182053" y="2613861"/>
                        <a:pt x="5195781" y="2596419"/>
                      </a:cubicBezTo>
                      <a:cubicBezTo>
                        <a:pt x="5210757" y="2580223"/>
                        <a:pt x="5226981" y="2561535"/>
                        <a:pt x="5251941" y="2580223"/>
                      </a:cubicBezTo>
                      <a:cubicBezTo>
                        <a:pt x="5265669" y="2590190"/>
                        <a:pt x="5275653" y="2603894"/>
                        <a:pt x="5293125" y="2606386"/>
                      </a:cubicBezTo>
                      <a:cubicBezTo>
                        <a:pt x="5308101" y="2607632"/>
                        <a:pt x="5328069" y="2607632"/>
                        <a:pt x="5328069" y="2590190"/>
                      </a:cubicBezTo>
                      <a:cubicBezTo>
                        <a:pt x="5330565" y="2575240"/>
                        <a:pt x="5313093" y="2565273"/>
                        <a:pt x="5295621" y="2566518"/>
                      </a:cubicBezTo>
                      <a:cubicBezTo>
                        <a:pt x="5281893" y="2566518"/>
                        <a:pt x="5269413" y="2565273"/>
                        <a:pt x="5258181" y="2557797"/>
                      </a:cubicBezTo>
                      <a:cubicBezTo>
                        <a:pt x="5251941" y="2552814"/>
                        <a:pt x="5245701" y="2546585"/>
                        <a:pt x="5251941" y="2537864"/>
                      </a:cubicBezTo>
                      <a:cubicBezTo>
                        <a:pt x="5256933" y="2530388"/>
                        <a:pt x="5265669" y="2525405"/>
                        <a:pt x="5273157" y="2535372"/>
                      </a:cubicBezTo>
                      <a:cubicBezTo>
                        <a:pt x="5289381" y="2559043"/>
                        <a:pt x="5313093" y="2552814"/>
                        <a:pt x="5328069" y="2542847"/>
                      </a:cubicBezTo>
                      <a:cubicBezTo>
                        <a:pt x="5349285" y="2529143"/>
                        <a:pt x="5344293" y="2500488"/>
                        <a:pt x="5341797" y="2479308"/>
                      </a:cubicBezTo>
                      <a:cubicBezTo>
                        <a:pt x="5340549" y="2459374"/>
                        <a:pt x="5335557" y="2440686"/>
                        <a:pt x="5339301" y="2418261"/>
                      </a:cubicBezTo>
                      <a:cubicBezTo>
                        <a:pt x="5344293" y="2383376"/>
                        <a:pt x="5311845" y="2372164"/>
                        <a:pt x="5286885" y="2358459"/>
                      </a:cubicBezTo>
                      <a:cubicBezTo>
                        <a:pt x="5299365" y="2338525"/>
                        <a:pt x="5334309" y="2349738"/>
                        <a:pt x="5340549" y="2322329"/>
                      </a:cubicBezTo>
                      <a:cubicBezTo>
                        <a:pt x="5343045" y="2312362"/>
                        <a:pt x="5334309" y="2241348"/>
                        <a:pt x="5330565" y="2232627"/>
                      </a:cubicBezTo>
                      <a:cubicBezTo>
                        <a:pt x="5324325" y="2237610"/>
                        <a:pt x="5319333" y="2241348"/>
                        <a:pt x="5314341" y="2245085"/>
                      </a:cubicBezTo>
                      <a:cubicBezTo>
                        <a:pt x="5308101" y="2252561"/>
                        <a:pt x="5299365" y="2258790"/>
                        <a:pt x="5289381" y="2252561"/>
                      </a:cubicBezTo>
                      <a:cubicBezTo>
                        <a:pt x="5280645" y="2246331"/>
                        <a:pt x="5273157" y="2238856"/>
                        <a:pt x="5275653" y="2227643"/>
                      </a:cubicBezTo>
                      <a:cubicBezTo>
                        <a:pt x="5278149" y="2213939"/>
                        <a:pt x="5289381" y="2211447"/>
                        <a:pt x="5300613" y="2208955"/>
                      </a:cubicBezTo>
                      <a:cubicBezTo>
                        <a:pt x="5313093" y="2207710"/>
                        <a:pt x="5330565" y="2212693"/>
                        <a:pt x="5333061" y="2195251"/>
                      </a:cubicBezTo>
                      <a:cubicBezTo>
                        <a:pt x="5335557" y="2172825"/>
                        <a:pt x="5336805" y="2149154"/>
                        <a:pt x="5330565" y="2126728"/>
                      </a:cubicBezTo>
                      <a:cubicBezTo>
                        <a:pt x="5330565" y="2124237"/>
                        <a:pt x="5326821" y="2121745"/>
                        <a:pt x="5324325" y="2121745"/>
                      </a:cubicBezTo>
                      <a:cubicBezTo>
                        <a:pt x="5316837" y="2122991"/>
                        <a:pt x="5315589" y="2129220"/>
                        <a:pt x="5314341" y="2134204"/>
                      </a:cubicBezTo>
                      <a:cubicBezTo>
                        <a:pt x="5314341" y="2145416"/>
                        <a:pt x="5314341" y="2156629"/>
                        <a:pt x="5303109" y="2164104"/>
                      </a:cubicBezTo>
                      <a:cubicBezTo>
                        <a:pt x="5298117" y="2166596"/>
                        <a:pt x="5294373" y="2170334"/>
                        <a:pt x="5289381" y="2167842"/>
                      </a:cubicBezTo>
                      <a:cubicBezTo>
                        <a:pt x="5281893" y="2165350"/>
                        <a:pt x="5280645" y="2159121"/>
                        <a:pt x="5281893" y="2154137"/>
                      </a:cubicBezTo>
                      <a:cubicBezTo>
                        <a:pt x="5286885" y="2140433"/>
                        <a:pt x="5280645" y="2124237"/>
                        <a:pt x="5284389" y="2114270"/>
                      </a:cubicBezTo>
                      <a:cubicBezTo>
                        <a:pt x="5289381" y="2099319"/>
                        <a:pt x="5274405" y="2060698"/>
                        <a:pt x="5316837" y="2075648"/>
                      </a:cubicBezTo>
                      <a:cubicBezTo>
                        <a:pt x="5324325" y="2078140"/>
                        <a:pt x="5329317" y="2069419"/>
                        <a:pt x="5326821" y="2063189"/>
                      </a:cubicBezTo>
                      <a:cubicBezTo>
                        <a:pt x="5321829" y="2045747"/>
                        <a:pt x="5348037" y="2025813"/>
                        <a:pt x="5321829" y="2012109"/>
                      </a:cubicBezTo>
                      <a:cubicBezTo>
                        <a:pt x="5304357" y="2002142"/>
                        <a:pt x="5293125" y="1995913"/>
                        <a:pt x="5315589" y="1978470"/>
                      </a:cubicBezTo>
                      <a:cubicBezTo>
                        <a:pt x="5329317" y="1966012"/>
                        <a:pt x="5318085" y="1952307"/>
                        <a:pt x="5306853" y="1941095"/>
                      </a:cubicBezTo>
                      <a:cubicBezTo>
                        <a:pt x="5296869" y="1929882"/>
                        <a:pt x="5281893" y="1914931"/>
                        <a:pt x="5269413" y="1931128"/>
                      </a:cubicBezTo>
                      <a:cubicBezTo>
                        <a:pt x="5251941" y="1952307"/>
                        <a:pt x="5235717" y="1942340"/>
                        <a:pt x="5218245" y="1936111"/>
                      </a:cubicBezTo>
                      <a:cubicBezTo>
                        <a:pt x="5204517" y="1931128"/>
                        <a:pt x="5190789" y="1923652"/>
                        <a:pt x="5174565" y="1924898"/>
                      </a:cubicBezTo>
                      <a:cubicBezTo>
                        <a:pt x="5163333" y="1926144"/>
                        <a:pt x="5154597" y="1921161"/>
                        <a:pt x="5155845" y="1907456"/>
                      </a:cubicBezTo>
                      <a:cubicBezTo>
                        <a:pt x="5160837" y="1860113"/>
                        <a:pt x="5119652" y="1845163"/>
                        <a:pt x="5090948" y="1826475"/>
                      </a:cubicBezTo>
                      <a:cubicBezTo>
                        <a:pt x="5070980" y="1812770"/>
                        <a:pt x="5059748" y="1805295"/>
                        <a:pt x="5068484" y="1780378"/>
                      </a:cubicBezTo>
                      <a:cubicBezTo>
                        <a:pt x="5072228" y="1771657"/>
                        <a:pt x="5069732" y="1762936"/>
                        <a:pt x="5069732" y="1752969"/>
                      </a:cubicBezTo>
                      <a:close/>
                      <a:moveTo>
                        <a:pt x="401031" y="914699"/>
                      </a:moveTo>
                      <a:cubicBezTo>
                        <a:pt x="406030" y="915322"/>
                        <a:pt x="410716" y="917817"/>
                        <a:pt x="415089" y="923430"/>
                      </a:cubicBezTo>
                      <a:cubicBezTo>
                        <a:pt x="422586" y="934656"/>
                        <a:pt x="417588" y="943388"/>
                        <a:pt x="413839" y="954614"/>
                      </a:cubicBezTo>
                      <a:cubicBezTo>
                        <a:pt x="405092" y="972077"/>
                        <a:pt x="391347" y="984550"/>
                        <a:pt x="377603" y="997023"/>
                      </a:cubicBezTo>
                      <a:cubicBezTo>
                        <a:pt x="362608" y="1009497"/>
                        <a:pt x="360109" y="1019476"/>
                        <a:pt x="375104" y="1034444"/>
                      </a:cubicBezTo>
                      <a:cubicBezTo>
                        <a:pt x="396346" y="1054401"/>
                        <a:pt x="401344" y="1079348"/>
                        <a:pt x="382601" y="1105542"/>
                      </a:cubicBezTo>
                      <a:cubicBezTo>
                        <a:pt x="368856" y="1124253"/>
                        <a:pt x="372605" y="1141715"/>
                        <a:pt x="388848" y="1159178"/>
                      </a:cubicBezTo>
                      <a:cubicBezTo>
                        <a:pt x="413839" y="1186620"/>
                        <a:pt x="435081" y="1214061"/>
                        <a:pt x="425085" y="1257719"/>
                      </a:cubicBezTo>
                      <a:cubicBezTo>
                        <a:pt x="417588" y="1291397"/>
                        <a:pt x="440079" y="1305118"/>
                        <a:pt x="473817" y="1293892"/>
                      </a:cubicBezTo>
                      <a:cubicBezTo>
                        <a:pt x="480064" y="1291397"/>
                        <a:pt x="485062" y="1287655"/>
                        <a:pt x="491310" y="1286408"/>
                      </a:cubicBezTo>
                      <a:cubicBezTo>
                        <a:pt x="508803" y="1283913"/>
                        <a:pt x="517550" y="1239008"/>
                        <a:pt x="542541" y="1275181"/>
                      </a:cubicBezTo>
                      <a:cubicBezTo>
                        <a:pt x="553786" y="1291397"/>
                        <a:pt x="585024" y="1290150"/>
                        <a:pt x="578777" y="1320086"/>
                      </a:cubicBezTo>
                      <a:cubicBezTo>
                        <a:pt x="577528" y="1326323"/>
                        <a:pt x="583775" y="1327570"/>
                        <a:pt x="588773" y="1327570"/>
                      </a:cubicBezTo>
                      <a:cubicBezTo>
                        <a:pt x="620011" y="1321333"/>
                        <a:pt x="631257" y="1347527"/>
                        <a:pt x="646251" y="1367485"/>
                      </a:cubicBezTo>
                      <a:cubicBezTo>
                        <a:pt x="658747" y="1382453"/>
                        <a:pt x="668743" y="1383700"/>
                        <a:pt x="679989" y="1368732"/>
                      </a:cubicBezTo>
                      <a:cubicBezTo>
                        <a:pt x="689985" y="1357506"/>
                        <a:pt x="711227" y="1355011"/>
                        <a:pt x="711227" y="1337549"/>
                      </a:cubicBezTo>
                      <a:cubicBezTo>
                        <a:pt x="713726" y="1311354"/>
                        <a:pt x="716225" y="1285160"/>
                        <a:pt x="711227" y="1260213"/>
                      </a:cubicBezTo>
                      <a:cubicBezTo>
                        <a:pt x="707478" y="1239008"/>
                        <a:pt x="669992" y="1235266"/>
                        <a:pt x="653749" y="1252729"/>
                      </a:cubicBezTo>
                      <a:cubicBezTo>
                        <a:pt x="645002" y="1261461"/>
                        <a:pt x="637505" y="1272687"/>
                        <a:pt x="623760" y="1265203"/>
                      </a:cubicBezTo>
                      <a:cubicBezTo>
                        <a:pt x="612514" y="1258966"/>
                        <a:pt x="601268" y="1251482"/>
                        <a:pt x="601268" y="1237761"/>
                      </a:cubicBezTo>
                      <a:cubicBezTo>
                        <a:pt x="602518" y="1222793"/>
                        <a:pt x="617512" y="1220298"/>
                        <a:pt x="627508" y="1216556"/>
                      </a:cubicBezTo>
                      <a:cubicBezTo>
                        <a:pt x="651249" y="1207825"/>
                        <a:pt x="677489" y="1207825"/>
                        <a:pt x="696232" y="1185373"/>
                      </a:cubicBezTo>
                      <a:cubicBezTo>
                        <a:pt x="702480" y="1176641"/>
                        <a:pt x="716225" y="1182878"/>
                        <a:pt x="724972" y="1190362"/>
                      </a:cubicBezTo>
                      <a:cubicBezTo>
                        <a:pt x="743715" y="1205330"/>
                        <a:pt x="762457" y="1219051"/>
                        <a:pt x="774953" y="1241503"/>
                      </a:cubicBezTo>
                      <a:cubicBezTo>
                        <a:pt x="793696" y="1276429"/>
                        <a:pt x="857421" y="1297634"/>
                        <a:pt x="892408" y="1280171"/>
                      </a:cubicBezTo>
                      <a:cubicBezTo>
                        <a:pt x="906153" y="1273934"/>
                        <a:pt x="918648" y="1278923"/>
                        <a:pt x="929894" y="1276429"/>
                      </a:cubicBezTo>
                      <a:cubicBezTo>
                        <a:pt x="943639" y="1272687"/>
                        <a:pt x="956134" y="1275181"/>
                        <a:pt x="957384" y="1291397"/>
                      </a:cubicBezTo>
                      <a:cubicBezTo>
                        <a:pt x="959883" y="1308860"/>
                        <a:pt x="949886" y="1317591"/>
                        <a:pt x="932393" y="1320086"/>
                      </a:cubicBezTo>
                      <a:cubicBezTo>
                        <a:pt x="913650" y="1322580"/>
                        <a:pt x="894907" y="1322580"/>
                        <a:pt x="876164" y="1330065"/>
                      </a:cubicBezTo>
                      <a:cubicBezTo>
                        <a:pt x="823684" y="1350022"/>
                        <a:pt x="801193" y="1389937"/>
                        <a:pt x="808690" y="1437336"/>
                      </a:cubicBezTo>
                      <a:cubicBezTo>
                        <a:pt x="816187" y="1482241"/>
                        <a:pt x="827433" y="1525898"/>
                        <a:pt x="827433" y="1572050"/>
                      </a:cubicBezTo>
                      <a:cubicBezTo>
                        <a:pt x="827433" y="1584523"/>
                        <a:pt x="838678" y="1583276"/>
                        <a:pt x="846176" y="1575792"/>
                      </a:cubicBezTo>
                      <a:cubicBezTo>
                        <a:pt x="853673" y="1567060"/>
                        <a:pt x="861170" y="1559576"/>
                        <a:pt x="873665" y="1558329"/>
                      </a:cubicBezTo>
                      <a:cubicBezTo>
                        <a:pt x="878663" y="1557081"/>
                        <a:pt x="884911" y="1554587"/>
                        <a:pt x="888660" y="1560823"/>
                      </a:cubicBezTo>
                      <a:cubicBezTo>
                        <a:pt x="897406" y="1575792"/>
                        <a:pt x="891159" y="1631922"/>
                        <a:pt x="878663" y="1645643"/>
                      </a:cubicBezTo>
                      <a:cubicBezTo>
                        <a:pt x="872416" y="1651880"/>
                        <a:pt x="863669" y="1660611"/>
                        <a:pt x="854923" y="1655622"/>
                      </a:cubicBezTo>
                      <a:cubicBezTo>
                        <a:pt x="824934" y="1638159"/>
                        <a:pt x="799943" y="1654374"/>
                        <a:pt x="783699" y="1674332"/>
                      </a:cubicBezTo>
                      <a:cubicBezTo>
                        <a:pt x="764956" y="1698031"/>
                        <a:pt x="761208" y="1727968"/>
                        <a:pt x="769955" y="1760399"/>
                      </a:cubicBezTo>
                      <a:cubicBezTo>
                        <a:pt x="774953" y="1774119"/>
                        <a:pt x="779951" y="1787840"/>
                        <a:pt x="774953" y="1804056"/>
                      </a:cubicBezTo>
                      <a:cubicBezTo>
                        <a:pt x="768705" y="1824013"/>
                        <a:pt x="787448" y="1826508"/>
                        <a:pt x="798694" y="1832745"/>
                      </a:cubicBezTo>
                      <a:cubicBezTo>
                        <a:pt x="809940" y="1838981"/>
                        <a:pt x="821185" y="1846465"/>
                        <a:pt x="821185" y="1858939"/>
                      </a:cubicBezTo>
                      <a:cubicBezTo>
                        <a:pt x="821185" y="1871412"/>
                        <a:pt x="807440" y="1875154"/>
                        <a:pt x="798694" y="1880144"/>
                      </a:cubicBezTo>
                      <a:cubicBezTo>
                        <a:pt x="747463" y="1907585"/>
                        <a:pt x="747463" y="1910080"/>
                        <a:pt x="783699" y="1956232"/>
                      </a:cubicBezTo>
                      <a:cubicBezTo>
                        <a:pt x="786198" y="1961221"/>
                        <a:pt x="791196" y="1963716"/>
                        <a:pt x="791196" y="1967458"/>
                      </a:cubicBezTo>
                      <a:cubicBezTo>
                        <a:pt x="791196" y="2004878"/>
                        <a:pt x="817437" y="2009868"/>
                        <a:pt x="844926" y="2008620"/>
                      </a:cubicBezTo>
                      <a:cubicBezTo>
                        <a:pt x="874915" y="2008620"/>
                        <a:pt x="862420" y="2043546"/>
                        <a:pt x="883661" y="2053525"/>
                      </a:cubicBezTo>
                      <a:cubicBezTo>
                        <a:pt x="853673" y="2033567"/>
                        <a:pt x="827433" y="2047288"/>
                        <a:pt x="799943" y="2054772"/>
                      </a:cubicBezTo>
                      <a:cubicBezTo>
                        <a:pt x="782450" y="2059761"/>
                        <a:pt x="774953" y="2065998"/>
                        <a:pt x="774953" y="2085956"/>
                      </a:cubicBezTo>
                      <a:cubicBezTo>
                        <a:pt x="772454" y="2113397"/>
                        <a:pt x="754960" y="2137097"/>
                        <a:pt x="763707" y="2168280"/>
                      </a:cubicBezTo>
                      <a:cubicBezTo>
                        <a:pt x="772454" y="2199464"/>
                        <a:pt x="798694" y="2215680"/>
                        <a:pt x="812438" y="2241874"/>
                      </a:cubicBezTo>
                      <a:cubicBezTo>
                        <a:pt x="818686" y="2251852"/>
                        <a:pt x="833680" y="2255594"/>
                        <a:pt x="827433" y="2271810"/>
                      </a:cubicBezTo>
                      <a:cubicBezTo>
                        <a:pt x="819936" y="2288026"/>
                        <a:pt x="807440" y="2295510"/>
                        <a:pt x="791196" y="2293015"/>
                      </a:cubicBezTo>
                      <a:cubicBezTo>
                        <a:pt x="749962" y="2289273"/>
                        <a:pt x="711227" y="2296757"/>
                        <a:pt x="673741" y="2306736"/>
                      </a:cubicBezTo>
                      <a:cubicBezTo>
                        <a:pt x="664994" y="2296757"/>
                        <a:pt x="668743" y="2288026"/>
                        <a:pt x="674990" y="2278047"/>
                      </a:cubicBezTo>
                      <a:cubicBezTo>
                        <a:pt x="682488" y="2269315"/>
                        <a:pt x="686236" y="2256842"/>
                        <a:pt x="688735" y="2245616"/>
                      </a:cubicBezTo>
                      <a:cubicBezTo>
                        <a:pt x="691234" y="2229400"/>
                        <a:pt x="687486" y="2219422"/>
                        <a:pt x="671242" y="2215680"/>
                      </a:cubicBezTo>
                      <a:cubicBezTo>
                        <a:pt x="663745" y="2213185"/>
                        <a:pt x="656248" y="2211938"/>
                        <a:pt x="648750" y="2209443"/>
                      </a:cubicBezTo>
                      <a:cubicBezTo>
                        <a:pt x="615013" y="2195722"/>
                        <a:pt x="611265" y="2188238"/>
                        <a:pt x="627508" y="2153312"/>
                      </a:cubicBezTo>
                      <a:cubicBezTo>
                        <a:pt x="601268" y="2157054"/>
                        <a:pt x="592522" y="2144581"/>
                        <a:pt x="597520" y="2120881"/>
                      </a:cubicBezTo>
                      <a:cubicBezTo>
                        <a:pt x="598769" y="2113397"/>
                        <a:pt x="598769" y="2104666"/>
                        <a:pt x="596270" y="2098429"/>
                      </a:cubicBezTo>
                      <a:cubicBezTo>
                        <a:pt x="580026" y="2068493"/>
                        <a:pt x="572529" y="2039804"/>
                        <a:pt x="585024" y="2003631"/>
                      </a:cubicBezTo>
                      <a:cubicBezTo>
                        <a:pt x="593771" y="1979931"/>
                        <a:pt x="560034" y="1953737"/>
                        <a:pt x="533794" y="1958726"/>
                      </a:cubicBezTo>
                      <a:cubicBezTo>
                        <a:pt x="477565" y="1971200"/>
                        <a:pt x="428834" y="1946253"/>
                        <a:pt x="380102" y="1923801"/>
                      </a:cubicBezTo>
                      <a:cubicBezTo>
                        <a:pt x="350113" y="1911327"/>
                        <a:pt x="348864" y="1878896"/>
                        <a:pt x="373854" y="1856444"/>
                      </a:cubicBezTo>
                      <a:cubicBezTo>
                        <a:pt x="392597" y="1837734"/>
                        <a:pt x="393847" y="1827755"/>
                        <a:pt x="373854" y="1806550"/>
                      </a:cubicBezTo>
                      <a:cubicBezTo>
                        <a:pt x="337618" y="1767883"/>
                        <a:pt x="302631" y="1730462"/>
                        <a:pt x="256399" y="1705515"/>
                      </a:cubicBezTo>
                      <a:cubicBezTo>
                        <a:pt x="238905" y="1696784"/>
                        <a:pt x="223911" y="1689300"/>
                        <a:pt x="203918" y="1689300"/>
                      </a:cubicBezTo>
                      <a:cubicBezTo>
                        <a:pt x="182676" y="1690547"/>
                        <a:pt x="170181" y="1679321"/>
                        <a:pt x="163934" y="1660611"/>
                      </a:cubicBezTo>
                      <a:cubicBezTo>
                        <a:pt x="155187" y="1634417"/>
                        <a:pt x="141442" y="1611964"/>
                        <a:pt x="123949" y="1590760"/>
                      </a:cubicBezTo>
                      <a:cubicBezTo>
                        <a:pt x="108954" y="1569555"/>
                        <a:pt x="103956" y="1539618"/>
                        <a:pt x="86463" y="1518414"/>
                      </a:cubicBezTo>
                      <a:cubicBezTo>
                        <a:pt x="80215" y="1510930"/>
                        <a:pt x="76467" y="1498456"/>
                        <a:pt x="60223" y="1495961"/>
                      </a:cubicBezTo>
                      <a:cubicBezTo>
                        <a:pt x="63971" y="1512177"/>
                        <a:pt x="73968" y="1525898"/>
                        <a:pt x="76467" y="1542113"/>
                      </a:cubicBezTo>
                      <a:cubicBezTo>
                        <a:pt x="80215" y="1563318"/>
                        <a:pt x="71469" y="1574544"/>
                        <a:pt x="50227" y="1570802"/>
                      </a:cubicBezTo>
                      <a:cubicBezTo>
                        <a:pt x="32733" y="1567060"/>
                        <a:pt x="13990" y="1562071"/>
                        <a:pt x="1495" y="1545855"/>
                      </a:cubicBezTo>
                      <a:cubicBezTo>
                        <a:pt x="-6002" y="1512177"/>
                        <a:pt x="16489" y="1488477"/>
                        <a:pt x="28985" y="1461036"/>
                      </a:cubicBezTo>
                      <a:cubicBezTo>
                        <a:pt x="67720" y="1366238"/>
                        <a:pt x="107705" y="1270192"/>
                        <a:pt x="157686" y="1179136"/>
                      </a:cubicBezTo>
                      <a:cubicBezTo>
                        <a:pt x="197671" y="1100553"/>
                        <a:pt x="248901" y="1028207"/>
                        <a:pt x="308879" y="963345"/>
                      </a:cubicBezTo>
                      <a:cubicBezTo>
                        <a:pt x="320124" y="952119"/>
                        <a:pt x="330121" y="940893"/>
                        <a:pt x="340117" y="929667"/>
                      </a:cubicBezTo>
                      <a:cubicBezTo>
                        <a:pt x="355111" y="924677"/>
                        <a:pt x="370106" y="922183"/>
                        <a:pt x="385100" y="917193"/>
                      </a:cubicBezTo>
                      <a:cubicBezTo>
                        <a:pt x="390723" y="915322"/>
                        <a:pt x="396033" y="914075"/>
                        <a:pt x="401031" y="914699"/>
                      </a:cubicBezTo>
                      <a:close/>
                      <a:moveTo>
                        <a:pt x="4373242" y="803299"/>
                      </a:moveTo>
                      <a:cubicBezTo>
                        <a:pt x="4383732" y="803299"/>
                        <a:pt x="4394692" y="806082"/>
                        <a:pt x="4405339" y="807937"/>
                      </a:cubicBezTo>
                      <a:cubicBezTo>
                        <a:pt x="4412854" y="809174"/>
                        <a:pt x="4425380" y="819069"/>
                        <a:pt x="4419117" y="827728"/>
                      </a:cubicBezTo>
                      <a:cubicBezTo>
                        <a:pt x="4401581" y="846282"/>
                        <a:pt x="4416612" y="849992"/>
                        <a:pt x="4430390" y="854940"/>
                      </a:cubicBezTo>
                      <a:cubicBezTo>
                        <a:pt x="4462957" y="871020"/>
                        <a:pt x="4474230" y="899470"/>
                        <a:pt x="4475482" y="932866"/>
                      </a:cubicBezTo>
                      <a:cubicBezTo>
                        <a:pt x="4476735" y="965026"/>
                        <a:pt x="4475482" y="997186"/>
                        <a:pt x="4475482" y="1028110"/>
                      </a:cubicBezTo>
                      <a:cubicBezTo>
                        <a:pt x="4461704" y="1039861"/>
                        <a:pt x="4447926" y="1050993"/>
                        <a:pt x="4435557" y="1063517"/>
                      </a:cubicBezTo>
                      <a:lnTo>
                        <a:pt x="4413191" y="1094614"/>
                      </a:lnTo>
                      <a:lnTo>
                        <a:pt x="4451968" y="1069529"/>
                      </a:lnTo>
                      <a:cubicBezTo>
                        <a:pt x="4463177" y="1067036"/>
                        <a:pt x="4465668" y="1054569"/>
                        <a:pt x="4474385" y="1049582"/>
                      </a:cubicBezTo>
                      <a:cubicBezTo>
                        <a:pt x="4496802" y="1052075"/>
                        <a:pt x="4500539" y="1068283"/>
                        <a:pt x="4500539" y="1085737"/>
                      </a:cubicBezTo>
                      <a:cubicBezTo>
                        <a:pt x="4500539" y="1089477"/>
                        <a:pt x="4499293" y="1093217"/>
                        <a:pt x="4498048" y="1095710"/>
                      </a:cubicBezTo>
                      <a:cubicBezTo>
                        <a:pt x="4486839" y="1110671"/>
                        <a:pt x="4469404" y="1114411"/>
                        <a:pt x="4454459" y="1123138"/>
                      </a:cubicBezTo>
                      <a:cubicBezTo>
                        <a:pt x="4422079" y="1145579"/>
                        <a:pt x="4403398" y="1179240"/>
                        <a:pt x="4382226" y="1211655"/>
                      </a:cubicBezTo>
                      <a:cubicBezTo>
                        <a:pt x="4377245" y="1217888"/>
                        <a:pt x="4378490" y="1224122"/>
                        <a:pt x="4379735" y="1231602"/>
                      </a:cubicBezTo>
                      <a:cubicBezTo>
                        <a:pt x="4384717" y="1262770"/>
                        <a:pt x="4430797" y="1307652"/>
                        <a:pt x="4461931" y="1316379"/>
                      </a:cubicBezTo>
                      <a:cubicBezTo>
                        <a:pt x="4498048" y="1323859"/>
                        <a:pt x="4532919" y="1335080"/>
                        <a:pt x="4537901" y="1379961"/>
                      </a:cubicBezTo>
                      <a:cubicBezTo>
                        <a:pt x="4540391" y="1397415"/>
                        <a:pt x="4554091" y="1402402"/>
                        <a:pt x="4569035" y="1404896"/>
                      </a:cubicBezTo>
                      <a:cubicBezTo>
                        <a:pt x="4586471" y="1407389"/>
                        <a:pt x="4605152" y="1409883"/>
                        <a:pt x="4621342" y="1404896"/>
                      </a:cubicBezTo>
                      <a:cubicBezTo>
                        <a:pt x="4645005" y="1397415"/>
                        <a:pt x="4663685" y="1393675"/>
                        <a:pt x="4681121" y="1418610"/>
                      </a:cubicBezTo>
                      <a:cubicBezTo>
                        <a:pt x="4692329" y="1433570"/>
                        <a:pt x="4698556" y="1417363"/>
                        <a:pt x="4703538" y="1407389"/>
                      </a:cubicBezTo>
                      <a:cubicBezTo>
                        <a:pt x="4709765" y="1387442"/>
                        <a:pt x="4718483" y="1369988"/>
                        <a:pt x="4744636" y="1376221"/>
                      </a:cubicBezTo>
                      <a:cubicBezTo>
                        <a:pt x="4753354" y="1379961"/>
                        <a:pt x="4758335" y="1386195"/>
                        <a:pt x="4760826" y="1394922"/>
                      </a:cubicBezTo>
                      <a:cubicBezTo>
                        <a:pt x="4779507" y="1421103"/>
                        <a:pt x="4795697" y="1447284"/>
                        <a:pt x="4770789" y="1482192"/>
                      </a:cubicBezTo>
                      <a:cubicBezTo>
                        <a:pt x="4762072" y="1494659"/>
                        <a:pt x="4777016" y="1504633"/>
                        <a:pt x="4789470" y="1505880"/>
                      </a:cubicBezTo>
                      <a:cubicBezTo>
                        <a:pt x="4828077" y="1514607"/>
                        <a:pt x="4820605" y="1549515"/>
                        <a:pt x="4831814" y="1574449"/>
                      </a:cubicBezTo>
                      <a:cubicBezTo>
                        <a:pt x="4835550" y="1583176"/>
                        <a:pt x="4826832" y="1588163"/>
                        <a:pt x="4819360" y="1590656"/>
                      </a:cubicBezTo>
                      <a:cubicBezTo>
                        <a:pt x="4783243" y="1598136"/>
                        <a:pt x="4759581" y="1626811"/>
                        <a:pt x="4727201" y="1641772"/>
                      </a:cubicBezTo>
                      <a:cubicBezTo>
                        <a:pt x="4704783" y="1650498"/>
                        <a:pt x="4698556" y="1690393"/>
                        <a:pt x="4717237" y="1710341"/>
                      </a:cubicBezTo>
                      <a:cubicBezTo>
                        <a:pt x="4728446" y="1724055"/>
                        <a:pt x="4740900" y="1736522"/>
                        <a:pt x="4742145" y="1756469"/>
                      </a:cubicBezTo>
                      <a:cubicBezTo>
                        <a:pt x="4745881" y="1778910"/>
                        <a:pt x="4793206" y="1786390"/>
                        <a:pt x="4809397" y="1772677"/>
                      </a:cubicBezTo>
                      <a:cubicBezTo>
                        <a:pt x="4814378" y="1767690"/>
                        <a:pt x="4819360" y="1763950"/>
                        <a:pt x="4830568" y="1755223"/>
                      </a:cubicBezTo>
                      <a:cubicBezTo>
                        <a:pt x="4824341" y="1777663"/>
                        <a:pt x="4830568" y="1790131"/>
                        <a:pt x="4840531" y="1805091"/>
                      </a:cubicBezTo>
                      <a:cubicBezTo>
                        <a:pt x="4859212" y="1830025"/>
                        <a:pt x="4839286" y="1864933"/>
                        <a:pt x="4808151" y="1866180"/>
                      </a:cubicBezTo>
                      <a:cubicBezTo>
                        <a:pt x="4806906" y="1866180"/>
                        <a:pt x="4804415" y="1864933"/>
                        <a:pt x="4801924" y="1864933"/>
                      </a:cubicBezTo>
                      <a:cubicBezTo>
                        <a:pt x="4795697" y="1866180"/>
                        <a:pt x="4789470" y="1869920"/>
                        <a:pt x="4789470" y="1874907"/>
                      </a:cubicBezTo>
                      <a:cubicBezTo>
                        <a:pt x="4795697" y="1914802"/>
                        <a:pt x="4722219" y="1906075"/>
                        <a:pt x="4740900" y="1954697"/>
                      </a:cubicBezTo>
                      <a:cubicBezTo>
                        <a:pt x="4743391" y="1962177"/>
                        <a:pt x="4742145" y="1970904"/>
                        <a:pt x="4749618" y="1973398"/>
                      </a:cubicBezTo>
                      <a:cubicBezTo>
                        <a:pt x="4796943" y="1987112"/>
                        <a:pt x="4796943" y="2030746"/>
                        <a:pt x="4805660" y="2065654"/>
                      </a:cubicBezTo>
                      <a:cubicBezTo>
                        <a:pt x="4814378" y="2103056"/>
                        <a:pt x="4839286" y="2120510"/>
                        <a:pt x="4875402" y="2108043"/>
                      </a:cubicBezTo>
                      <a:cubicBezTo>
                        <a:pt x="4886611" y="2104303"/>
                        <a:pt x="4897820" y="2089342"/>
                        <a:pt x="4910274" y="2104303"/>
                      </a:cubicBezTo>
                      <a:cubicBezTo>
                        <a:pt x="4920237" y="2119263"/>
                        <a:pt x="4922727" y="2132977"/>
                        <a:pt x="4912764" y="2147938"/>
                      </a:cubicBezTo>
                      <a:cubicBezTo>
                        <a:pt x="4909028" y="2155418"/>
                        <a:pt x="4906537" y="2162898"/>
                        <a:pt x="4912764" y="2171625"/>
                      </a:cubicBezTo>
                      <a:cubicBezTo>
                        <a:pt x="4930200" y="2201546"/>
                        <a:pt x="4916500" y="2231468"/>
                        <a:pt x="4882875" y="2233961"/>
                      </a:cubicBezTo>
                      <a:cubicBezTo>
                        <a:pt x="4860458" y="2235208"/>
                        <a:pt x="4838041" y="2227727"/>
                        <a:pt x="4814378" y="2232714"/>
                      </a:cubicBezTo>
                      <a:cubicBezTo>
                        <a:pt x="4806906" y="2233961"/>
                        <a:pt x="4793206" y="2227727"/>
                        <a:pt x="4788225" y="2221494"/>
                      </a:cubicBezTo>
                      <a:cubicBezTo>
                        <a:pt x="4762072" y="2186586"/>
                        <a:pt x="4720974" y="2172872"/>
                        <a:pt x="4689839" y="2146691"/>
                      </a:cubicBezTo>
                      <a:cubicBezTo>
                        <a:pt x="4682366" y="2141704"/>
                        <a:pt x="4676139" y="2131730"/>
                        <a:pt x="4666176" y="2137964"/>
                      </a:cubicBezTo>
                      <a:cubicBezTo>
                        <a:pt x="4657458" y="2144198"/>
                        <a:pt x="4659949" y="2155418"/>
                        <a:pt x="4663685" y="2162898"/>
                      </a:cubicBezTo>
                      <a:cubicBezTo>
                        <a:pt x="4677385" y="2190326"/>
                        <a:pt x="4678630" y="2217754"/>
                        <a:pt x="4679876" y="2247675"/>
                      </a:cubicBezTo>
                      <a:cubicBezTo>
                        <a:pt x="4681121" y="2267622"/>
                        <a:pt x="4698556" y="2293803"/>
                        <a:pt x="4708520" y="2317491"/>
                      </a:cubicBezTo>
                      <a:cubicBezTo>
                        <a:pt x="4714747" y="2332452"/>
                        <a:pt x="4733428" y="2334945"/>
                        <a:pt x="4739654" y="2316244"/>
                      </a:cubicBezTo>
                      <a:cubicBezTo>
                        <a:pt x="4743391" y="2303777"/>
                        <a:pt x="4753354" y="2298790"/>
                        <a:pt x="4759581" y="2291310"/>
                      </a:cubicBezTo>
                      <a:cubicBezTo>
                        <a:pt x="4763317" y="2288816"/>
                        <a:pt x="4768299" y="2286323"/>
                        <a:pt x="4770789" y="2285076"/>
                      </a:cubicBezTo>
                      <a:cubicBezTo>
                        <a:pt x="4777016" y="2316244"/>
                        <a:pt x="4811887" y="2303777"/>
                        <a:pt x="4824341" y="2321231"/>
                      </a:cubicBezTo>
                      <a:cubicBezTo>
                        <a:pt x="4833059" y="2332452"/>
                        <a:pt x="4834304" y="2333698"/>
                        <a:pt x="4841777" y="2322478"/>
                      </a:cubicBezTo>
                      <a:cubicBezTo>
                        <a:pt x="4851740" y="2308764"/>
                        <a:pt x="4864194" y="2316244"/>
                        <a:pt x="4875402" y="2322478"/>
                      </a:cubicBezTo>
                      <a:cubicBezTo>
                        <a:pt x="4886611" y="2328711"/>
                        <a:pt x="4885366" y="2336192"/>
                        <a:pt x="4877893" y="2346165"/>
                      </a:cubicBezTo>
                      <a:cubicBezTo>
                        <a:pt x="4870421" y="2357386"/>
                        <a:pt x="4891593" y="2368606"/>
                        <a:pt x="4881629" y="2379827"/>
                      </a:cubicBezTo>
                      <a:cubicBezTo>
                        <a:pt x="4871666" y="2393540"/>
                        <a:pt x="4860458" y="2408501"/>
                        <a:pt x="4839286" y="2407254"/>
                      </a:cubicBezTo>
                      <a:cubicBezTo>
                        <a:pt x="4828077" y="2406008"/>
                        <a:pt x="4816869" y="2403514"/>
                        <a:pt x="4806906" y="2410994"/>
                      </a:cubicBezTo>
                      <a:cubicBezTo>
                        <a:pt x="4800679" y="2414735"/>
                        <a:pt x="4793206" y="2420968"/>
                        <a:pt x="4796943" y="2429695"/>
                      </a:cubicBezTo>
                      <a:cubicBezTo>
                        <a:pt x="4800679" y="2439669"/>
                        <a:pt x="4809397" y="2442162"/>
                        <a:pt x="4818114" y="2437176"/>
                      </a:cubicBezTo>
                      <a:cubicBezTo>
                        <a:pt x="4843022" y="2423462"/>
                        <a:pt x="4867930" y="2418475"/>
                        <a:pt x="4895329" y="2432189"/>
                      </a:cubicBezTo>
                      <a:cubicBezTo>
                        <a:pt x="4906537" y="2437176"/>
                        <a:pt x="4917746" y="2439669"/>
                        <a:pt x="4925218" y="2449643"/>
                      </a:cubicBezTo>
                      <a:cubicBezTo>
                        <a:pt x="4930200" y="2460863"/>
                        <a:pt x="4936427" y="2468343"/>
                        <a:pt x="4950126" y="2463356"/>
                      </a:cubicBezTo>
                      <a:cubicBezTo>
                        <a:pt x="4957599" y="2462110"/>
                        <a:pt x="4963825" y="2463356"/>
                        <a:pt x="4967562" y="2469590"/>
                      </a:cubicBezTo>
                      <a:cubicBezTo>
                        <a:pt x="4971298" y="2475824"/>
                        <a:pt x="4967562" y="2479564"/>
                        <a:pt x="4963825" y="2483304"/>
                      </a:cubicBezTo>
                      <a:cubicBezTo>
                        <a:pt x="4957599" y="2492031"/>
                        <a:pt x="4950126" y="2493278"/>
                        <a:pt x="4940163" y="2492031"/>
                      </a:cubicBezTo>
                      <a:cubicBezTo>
                        <a:pt x="4930200" y="2490784"/>
                        <a:pt x="4925218" y="2467097"/>
                        <a:pt x="4918991" y="2480810"/>
                      </a:cubicBezTo>
                      <a:cubicBezTo>
                        <a:pt x="4912764" y="2493278"/>
                        <a:pt x="4906537" y="2513225"/>
                        <a:pt x="4918991" y="2528186"/>
                      </a:cubicBezTo>
                      <a:cubicBezTo>
                        <a:pt x="4928954" y="2540653"/>
                        <a:pt x="4951372" y="2555613"/>
                        <a:pt x="4932691" y="2568080"/>
                      </a:cubicBezTo>
                      <a:cubicBezTo>
                        <a:pt x="4916500" y="2578054"/>
                        <a:pt x="4899065" y="2558107"/>
                        <a:pt x="4889102" y="2541900"/>
                      </a:cubicBezTo>
                      <a:cubicBezTo>
                        <a:pt x="4865439" y="2505745"/>
                        <a:pt x="4811887" y="2494524"/>
                        <a:pt x="4777016" y="2520705"/>
                      </a:cubicBezTo>
                      <a:cubicBezTo>
                        <a:pt x="4768299" y="2528186"/>
                        <a:pt x="4765808" y="2536913"/>
                        <a:pt x="4768299" y="2546886"/>
                      </a:cubicBezTo>
                      <a:cubicBezTo>
                        <a:pt x="4770789" y="2561847"/>
                        <a:pt x="4783243" y="2565587"/>
                        <a:pt x="4795697" y="2565587"/>
                      </a:cubicBezTo>
                      <a:cubicBezTo>
                        <a:pt x="4816869" y="2565587"/>
                        <a:pt x="4826832" y="2580548"/>
                        <a:pt x="4831814" y="2596755"/>
                      </a:cubicBezTo>
                      <a:cubicBezTo>
                        <a:pt x="4836795" y="2612962"/>
                        <a:pt x="4831814" y="2625429"/>
                        <a:pt x="4819360" y="2635403"/>
                      </a:cubicBezTo>
                      <a:cubicBezTo>
                        <a:pt x="4805660" y="2647870"/>
                        <a:pt x="4804415" y="2647870"/>
                        <a:pt x="4769544" y="2629170"/>
                      </a:cubicBezTo>
                      <a:cubicBezTo>
                        <a:pt x="4775771" y="2651610"/>
                        <a:pt x="4769544" y="2674051"/>
                        <a:pt x="4765808" y="2695245"/>
                      </a:cubicBezTo>
                      <a:cubicBezTo>
                        <a:pt x="4759581" y="2722673"/>
                        <a:pt x="4740900" y="2721426"/>
                        <a:pt x="4723464" y="2700232"/>
                      </a:cubicBezTo>
                      <a:cubicBezTo>
                        <a:pt x="4718483" y="2718933"/>
                        <a:pt x="4727201" y="2733894"/>
                        <a:pt x="4730937" y="2748854"/>
                      </a:cubicBezTo>
                      <a:cubicBezTo>
                        <a:pt x="4733428" y="2753841"/>
                        <a:pt x="4739654" y="2763815"/>
                        <a:pt x="4748372" y="2760075"/>
                      </a:cubicBezTo>
                      <a:cubicBezTo>
                        <a:pt x="4758335" y="2756334"/>
                        <a:pt x="4770789" y="2742621"/>
                        <a:pt x="4779507" y="2756334"/>
                      </a:cubicBezTo>
                      <a:cubicBezTo>
                        <a:pt x="4785734" y="2768802"/>
                        <a:pt x="4788225" y="2788749"/>
                        <a:pt x="4781998" y="2802463"/>
                      </a:cubicBezTo>
                      <a:cubicBezTo>
                        <a:pt x="4770789" y="2829891"/>
                        <a:pt x="4781998" y="2858565"/>
                        <a:pt x="4774526" y="2885993"/>
                      </a:cubicBezTo>
                      <a:cubicBezTo>
                        <a:pt x="4770789" y="2903447"/>
                        <a:pt x="4775771" y="2923394"/>
                        <a:pt x="4796943" y="2935861"/>
                      </a:cubicBezTo>
                      <a:cubicBezTo>
                        <a:pt x="4820605" y="2948328"/>
                        <a:pt x="4811887" y="3016898"/>
                        <a:pt x="4788225" y="3028118"/>
                      </a:cubicBezTo>
                      <a:cubicBezTo>
                        <a:pt x="4785734" y="3029365"/>
                        <a:pt x="4779507" y="3031858"/>
                        <a:pt x="4779507" y="3030612"/>
                      </a:cubicBezTo>
                      <a:cubicBezTo>
                        <a:pt x="4755845" y="3004431"/>
                        <a:pt x="4730937" y="3026872"/>
                        <a:pt x="4707274" y="3029365"/>
                      </a:cubicBezTo>
                      <a:cubicBezTo>
                        <a:pt x="4671158" y="3030612"/>
                        <a:pt x="4654968" y="3048066"/>
                        <a:pt x="4648741" y="3084220"/>
                      </a:cubicBezTo>
                      <a:cubicBezTo>
                        <a:pt x="4643759" y="3105415"/>
                        <a:pt x="4626324" y="3129102"/>
                        <a:pt x="4652477" y="3149050"/>
                      </a:cubicBezTo>
                      <a:cubicBezTo>
                        <a:pt x="4657458" y="3152790"/>
                        <a:pt x="4654968" y="3165257"/>
                        <a:pt x="4643759" y="3166504"/>
                      </a:cubicBezTo>
                      <a:cubicBezTo>
                        <a:pt x="4635041" y="3167750"/>
                        <a:pt x="4623833" y="3170244"/>
                        <a:pt x="4618851" y="3157776"/>
                      </a:cubicBezTo>
                      <a:cubicBezTo>
                        <a:pt x="4617606" y="3152790"/>
                        <a:pt x="4622587" y="3146556"/>
                        <a:pt x="4615115" y="3142816"/>
                      </a:cubicBezTo>
                      <a:cubicBezTo>
                        <a:pt x="4605152" y="3144063"/>
                        <a:pt x="4600170" y="3152790"/>
                        <a:pt x="4595189" y="3159023"/>
                      </a:cubicBezTo>
                      <a:cubicBezTo>
                        <a:pt x="4587716" y="3165257"/>
                        <a:pt x="4582735" y="3173984"/>
                        <a:pt x="4576508" y="3176477"/>
                      </a:cubicBezTo>
                      <a:cubicBezTo>
                        <a:pt x="4539146" y="3186451"/>
                        <a:pt x="4505520" y="3195178"/>
                        <a:pt x="4495557" y="3238813"/>
                      </a:cubicBezTo>
                      <a:cubicBezTo>
                        <a:pt x="4493066" y="3245046"/>
                        <a:pt x="4480612" y="3245046"/>
                        <a:pt x="4471895" y="3245046"/>
                      </a:cubicBezTo>
                      <a:cubicBezTo>
                        <a:pt x="4443250" y="3242553"/>
                        <a:pt x="4423324" y="3272474"/>
                        <a:pt x="4435778" y="3297409"/>
                      </a:cubicBezTo>
                      <a:cubicBezTo>
                        <a:pt x="4451968" y="3326083"/>
                        <a:pt x="4461931" y="3358498"/>
                        <a:pt x="4510502" y="3343537"/>
                      </a:cubicBezTo>
                      <a:cubicBezTo>
                        <a:pt x="4527937" y="3337304"/>
                        <a:pt x="4555336" y="3348524"/>
                        <a:pt x="4564054" y="3375952"/>
                      </a:cubicBezTo>
                      <a:cubicBezTo>
                        <a:pt x="4570281" y="3395899"/>
                        <a:pt x="4586471" y="3402133"/>
                        <a:pt x="4601416" y="3410860"/>
                      </a:cubicBezTo>
                      <a:cubicBezTo>
                        <a:pt x="4622587" y="3425820"/>
                        <a:pt x="4620097" y="3440781"/>
                        <a:pt x="4606397" y="3458235"/>
                      </a:cubicBezTo>
                      <a:cubicBezTo>
                        <a:pt x="4591453" y="3474442"/>
                        <a:pt x="4580244" y="3491896"/>
                        <a:pt x="4556581" y="3469455"/>
                      </a:cubicBezTo>
                      <a:cubicBezTo>
                        <a:pt x="4534164" y="3447014"/>
                        <a:pt x="4509256" y="3430807"/>
                        <a:pt x="4499293" y="3395899"/>
                      </a:cubicBezTo>
                      <a:cubicBezTo>
                        <a:pt x="4493066" y="3372212"/>
                        <a:pt x="4456950" y="3377198"/>
                        <a:pt x="4440760" y="3360991"/>
                      </a:cubicBezTo>
                      <a:cubicBezTo>
                        <a:pt x="4437024" y="3357251"/>
                        <a:pt x="4429551" y="3362238"/>
                        <a:pt x="4427060" y="3368472"/>
                      </a:cubicBezTo>
                      <a:cubicBezTo>
                        <a:pt x="4423324" y="3375952"/>
                        <a:pt x="4428306" y="3379692"/>
                        <a:pt x="4434533" y="3384679"/>
                      </a:cubicBezTo>
                      <a:cubicBezTo>
                        <a:pt x="4476876" y="3420834"/>
                        <a:pt x="4516729" y="3460728"/>
                        <a:pt x="4532919" y="3518077"/>
                      </a:cubicBezTo>
                      <a:cubicBezTo>
                        <a:pt x="4532919" y="3520570"/>
                        <a:pt x="4534164" y="3524311"/>
                        <a:pt x="4534164" y="3524311"/>
                      </a:cubicBezTo>
                      <a:cubicBezTo>
                        <a:pt x="4506766" y="3554232"/>
                        <a:pt x="4520465" y="3586646"/>
                        <a:pt x="4527937" y="3620308"/>
                      </a:cubicBezTo>
                      <a:cubicBezTo>
                        <a:pt x="4530428" y="3637762"/>
                        <a:pt x="4516729" y="3651476"/>
                        <a:pt x="4495557" y="3634022"/>
                      </a:cubicBezTo>
                      <a:cubicBezTo>
                        <a:pt x="4486839" y="3627788"/>
                        <a:pt x="4479367" y="3624048"/>
                        <a:pt x="4474385" y="3614074"/>
                      </a:cubicBezTo>
                      <a:cubicBezTo>
                        <a:pt x="4469404" y="3605347"/>
                        <a:pt x="4460686" y="3601607"/>
                        <a:pt x="4451968" y="3606594"/>
                      </a:cubicBezTo>
                      <a:cubicBezTo>
                        <a:pt x="4422079" y="3625294"/>
                        <a:pt x="4382226" y="3629035"/>
                        <a:pt x="4363545" y="3666436"/>
                      </a:cubicBezTo>
                      <a:cubicBezTo>
                        <a:pt x="4358564" y="3677657"/>
                        <a:pt x="4352337" y="3676410"/>
                        <a:pt x="4347355" y="3668930"/>
                      </a:cubicBezTo>
                      <a:cubicBezTo>
                        <a:pt x="4329920" y="3641502"/>
                        <a:pt x="4280104" y="3634022"/>
                        <a:pt x="4297539" y="3586646"/>
                      </a:cubicBezTo>
                      <a:cubicBezTo>
                        <a:pt x="4297539" y="3584153"/>
                        <a:pt x="4295049" y="3579166"/>
                        <a:pt x="4292558" y="3577920"/>
                      </a:cubicBezTo>
                      <a:cubicBezTo>
                        <a:pt x="4263914" y="3569192"/>
                        <a:pt x="4239006" y="3547998"/>
                        <a:pt x="4210362" y="3540518"/>
                      </a:cubicBezTo>
                      <a:cubicBezTo>
                        <a:pt x="4195417" y="3535531"/>
                        <a:pt x="4196662" y="3555478"/>
                        <a:pt x="4202889" y="3562959"/>
                      </a:cubicBezTo>
                      <a:cubicBezTo>
                        <a:pt x="4236515" y="3600360"/>
                        <a:pt x="4209116" y="3641502"/>
                        <a:pt x="4211607" y="3681397"/>
                      </a:cubicBezTo>
                      <a:cubicBezTo>
                        <a:pt x="4211607" y="3682644"/>
                        <a:pt x="4209116" y="3685137"/>
                        <a:pt x="4207871" y="3686384"/>
                      </a:cubicBezTo>
                      <a:cubicBezTo>
                        <a:pt x="4165528" y="3688877"/>
                        <a:pt x="4176736" y="3720045"/>
                        <a:pt x="4171754" y="3746226"/>
                      </a:cubicBezTo>
                      <a:cubicBezTo>
                        <a:pt x="4165528" y="3772407"/>
                        <a:pt x="4140620" y="3777394"/>
                        <a:pt x="4116957" y="3782381"/>
                      </a:cubicBezTo>
                      <a:cubicBezTo>
                        <a:pt x="4108239" y="3783628"/>
                        <a:pt x="4099522" y="3781134"/>
                        <a:pt x="4090804" y="3782381"/>
                      </a:cubicBezTo>
                      <a:cubicBezTo>
                        <a:pt x="4077105" y="3786121"/>
                        <a:pt x="4067141" y="3793601"/>
                        <a:pt x="4083331" y="3803575"/>
                      </a:cubicBezTo>
                      <a:cubicBezTo>
                        <a:pt x="4106994" y="3818536"/>
                        <a:pt x="4114466" y="3838483"/>
                        <a:pt x="4116957" y="3863417"/>
                      </a:cubicBezTo>
                      <a:cubicBezTo>
                        <a:pt x="4119448" y="3879624"/>
                        <a:pt x="4126920" y="3892092"/>
                        <a:pt x="4135638" y="3904559"/>
                      </a:cubicBezTo>
                      <a:cubicBezTo>
                        <a:pt x="4143110" y="3912039"/>
                        <a:pt x="4150583" y="3923260"/>
                        <a:pt x="4141865" y="3933233"/>
                      </a:cubicBezTo>
                      <a:cubicBezTo>
                        <a:pt x="4134393" y="3943207"/>
                        <a:pt x="4124429" y="3944454"/>
                        <a:pt x="4111976" y="3941960"/>
                      </a:cubicBezTo>
                      <a:cubicBezTo>
                        <a:pt x="4068387" y="3931986"/>
                        <a:pt x="4068387" y="3933233"/>
                        <a:pt x="4058424" y="3979362"/>
                      </a:cubicBezTo>
                      <a:cubicBezTo>
                        <a:pt x="4054687" y="4000556"/>
                        <a:pt x="4057178" y="4032970"/>
                        <a:pt x="4016080" y="4021750"/>
                      </a:cubicBezTo>
                      <a:cubicBezTo>
                        <a:pt x="4006117" y="4019256"/>
                        <a:pt x="3999890" y="4030477"/>
                        <a:pt x="4006117" y="4042944"/>
                      </a:cubicBezTo>
                      <a:cubicBezTo>
                        <a:pt x="4021062" y="4070372"/>
                        <a:pt x="4014835" y="4089072"/>
                        <a:pt x="3982455" y="4092813"/>
                      </a:cubicBezTo>
                      <a:cubicBezTo>
                        <a:pt x="3970001" y="4095306"/>
                        <a:pt x="3967510" y="4100293"/>
                        <a:pt x="3970001" y="4111513"/>
                      </a:cubicBezTo>
                      <a:cubicBezTo>
                        <a:pt x="3973737" y="4122734"/>
                        <a:pt x="3973737" y="4133954"/>
                        <a:pt x="3977473" y="4143928"/>
                      </a:cubicBezTo>
                      <a:cubicBezTo>
                        <a:pt x="3978718" y="4150162"/>
                        <a:pt x="3981209" y="4157642"/>
                        <a:pt x="3973737" y="4161382"/>
                      </a:cubicBezTo>
                      <a:cubicBezTo>
                        <a:pt x="3967510" y="4163875"/>
                        <a:pt x="3963774" y="4157642"/>
                        <a:pt x="3960037" y="4155148"/>
                      </a:cubicBezTo>
                      <a:cubicBezTo>
                        <a:pt x="3926412" y="4133954"/>
                        <a:pt x="3922676" y="4133954"/>
                        <a:pt x="3905240" y="4167616"/>
                      </a:cubicBezTo>
                      <a:cubicBezTo>
                        <a:pt x="3892786" y="4191303"/>
                        <a:pt x="3874105" y="4201277"/>
                        <a:pt x="3849197" y="4205017"/>
                      </a:cubicBezTo>
                      <a:cubicBezTo>
                        <a:pt x="3839234" y="4207510"/>
                        <a:pt x="3830516" y="4210004"/>
                        <a:pt x="3830516" y="4222471"/>
                      </a:cubicBezTo>
                      <a:cubicBezTo>
                        <a:pt x="3830516" y="4234938"/>
                        <a:pt x="3840480" y="4238678"/>
                        <a:pt x="3851688" y="4238678"/>
                      </a:cubicBezTo>
                      <a:cubicBezTo>
                        <a:pt x="3862897" y="4238678"/>
                        <a:pt x="3871614" y="4243665"/>
                        <a:pt x="3876596" y="4256132"/>
                      </a:cubicBezTo>
                      <a:cubicBezTo>
                        <a:pt x="3881578" y="4269846"/>
                        <a:pt x="3867878" y="4271093"/>
                        <a:pt x="3860406" y="4276080"/>
                      </a:cubicBezTo>
                      <a:cubicBezTo>
                        <a:pt x="3849197" y="4282313"/>
                        <a:pt x="3846707" y="4289794"/>
                        <a:pt x="3854179" y="4298520"/>
                      </a:cubicBezTo>
                      <a:cubicBezTo>
                        <a:pt x="3867878" y="4318468"/>
                        <a:pt x="3854179" y="4328442"/>
                        <a:pt x="3840480" y="4329688"/>
                      </a:cubicBezTo>
                      <a:cubicBezTo>
                        <a:pt x="3815572" y="4330935"/>
                        <a:pt x="3803118" y="4347142"/>
                        <a:pt x="3789418" y="4362103"/>
                      </a:cubicBezTo>
                      <a:cubicBezTo>
                        <a:pt x="3769492" y="4382050"/>
                        <a:pt x="3747075" y="4378310"/>
                        <a:pt x="3738357" y="4352129"/>
                      </a:cubicBezTo>
                      <a:cubicBezTo>
                        <a:pt x="3735866" y="4348389"/>
                        <a:pt x="3738357" y="4342156"/>
                        <a:pt x="3735866" y="4338416"/>
                      </a:cubicBezTo>
                      <a:cubicBezTo>
                        <a:pt x="3732130" y="4325948"/>
                        <a:pt x="3734621" y="4301014"/>
                        <a:pt x="3720922" y="4303508"/>
                      </a:cubicBezTo>
                      <a:cubicBezTo>
                        <a:pt x="3704732" y="4304754"/>
                        <a:pt x="3704732" y="4328442"/>
                        <a:pt x="3703486" y="4344649"/>
                      </a:cubicBezTo>
                      <a:cubicBezTo>
                        <a:pt x="3703486" y="4362103"/>
                        <a:pt x="3708468" y="4377064"/>
                        <a:pt x="3718431" y="4390778"/>
                      </a:cubicBezTo>
                      <a:cubicBezTo>
                        <a:pt x="3730885" y="4405738"/>
                        <a:pt x="3728394" y="4418205"/>
                        <a:pt x="3718431" y="4433166"/>
                      </a:cubicBezTo>
                      <a:cubicBezTo>
                        <a:pt x="3709713" y="4448126"/>
                        <a:pt x="3692278" y="4459347"/>
                        <a:pt x="3696014" y="4480541"/>
                      </a:cubicBezTo>
                      <a:cubicBezTo>
                        <a:pt x="3696014" y="4488021"/>
                        <a:pt x="3687296" y="4490515"/>
                        <a:pt x="3679824" y="4489268"/>
                      </a:cubicBezTo>
                      <a:cubicBezTo>
                        <a:pt x="3652425" y="4489268"/>
                        <a:pt x="3622536" y="4495502"/>
                        <a:pt x="3595137" y="4484281"/>
                      </a:cubicBezTo>
                      <a:cubicBezTo>
                        <a:pt x="3581438" y="4478048"/>
                        <a:pt x="3567738" y="4475554"/>
                        <a:pt x="3552793" y="4476801"/>
                      </a:cubicBezTo>
                      <a:cubicBezTo>
                        <a:pt x="3546566" y="4476801"/>
                        <a:pt x="3536603" y="4478048"/>
                        <a:pt x="3534113" y="4473060"/>
                      </a:cubicBezTo>
                      <a:cubicBezTo>
                        <a:pt x="3509205" y="4441893"/>
                        <a:pt x="3466861" y="4440646"/>
                        <a:pt x="3436972" y="4418205"/>
                      </a:cubicBezTo>
                      <a:cubicBezTo>
                        <a:pt x="3422027" y="4406985"/>
                        <a:pt x="3412064" y="4390778"/>
                        <a:pt x="3412064" y="4369583"/>
                      </a:cubicBezTo>
                      <a:cubicBezTo>
                        <a:pt x="3413309" y="4354623"/>
                        <a:pt x="3407082" y="4345896"/>
                        <a:pt x="3393383" y="4338416"/>
                      </a:cubicBezTo>
                      <a:cubicBezTo>
                        <a:pt x="3378438" y="4332182"/>
                        <a:pt x="3370966" y="4339662"/>
                        <a:pt x="3365984" y="4352129"/>
                      </a:cubicBezTo>
                      <a:cubicBezTo>
                        <a:pt x="3361003" y="4359610"/>
                        <a:pt x="3351040" y="4355870"/>
                        <a:pt x="3344813" y="4359610"/>
                      </a:cubicBezTo>
                      <a:cubicBezTo>
                        <a:pt x="3328622" y="4368336"/>
                        <a:pt x="3306205" y="4370830"/>
                        <a:pt x="3306205" y="4398258"/>
                      </a:cubicBezTo>
                      <a:cubicBezTo>
                        <a:pt x="3306205" y="4413218"/>
                        <a:pt x="3294997" y="4408232"/>
                        <a:pt x="3288770" y="4400751"/>
                      </a:cubicBezTo>
                      <a:cubicBezTo>
                        <a:pt x="3281297" y="4392024"/>
                        <a:pt x="3273825" y="4383297"/>
                        <a:pt x="3260126" y="4380804"/>
                      </a:cubicBezTo>
                      <a:cubicBezTo>
                        <a:pt x="3247672" y="4378310"/>
                        <a:pt x="3233972" y="4370830"/>
                        <a:pt x="3238954" y="4397011"/>
                      </a:cubicBezTo>
                      <a:cubicBezTo>
                        <a:pt x="3243936" y="4429426"/>
                        <a:pt x="3211555" y="4421945"/>
                        <a:pt x="3191629" y="4436906"/>
                      </a:cubicBezTo>
                      <a:cubicBezTo>
                        <a:pt x="3202838" y="4436906"/>
                        <a:pt x="3211555" y="4436906"/>
                        <a:pt x="3220273" y="4436906"/>
                      </a:cubicBezTo>
                      <a:cubicBezTo>
                        <a:pt x="3227745" y="4438152"/>
                        <a:pt x="3240199" y="4434412"/>
                        <a:pt x="3238954" y="4448126"/>
                      </a:cubicBezTo>
                      <a:cubicBezTo>
                        <a:pt x="3238954" y="4459347"/>
                        <a:pt x="3230236" y="4463087"/>
                        <a:pt x="3220273" y="4463087"/>
                      </a:cubicBezTo>
                      <a:cubicBezTo>
                        <a:pt x="3196611" y="4464334"/>
                        <a:pt x="3174194" y="4465580"/>
                        <a:pt x="3151776" y="4463087"/>
                      </a:cubicBezTo>
                      <a:cubicBezTo>
                        <a:pt x="3120642" y="4460594"/>
                        <a:pt x="3093243" y="4469320"/>
                        <a:pt x="3063353" y="4470567"/>
                      </a:cubicBezTo>
                      <a:cubicBezTo>
                        <a:pt x="3052145" y="4471814"/>
                        <a:pt x="3039691" y="4473060"/>
                        <a:pt x="3037200" y="4486774"/>
                      </a:cubicBezTo>
                      <a:cubicBezTo>
                        <a:pt x="3034709" y="4501735"/>
                        <a:pt x="3045918" y="4505475"/>
                        <a:pt x="3055881" y="4509215"/>
                      </a:cubicBezTo>
                      <a:cubicBezTo>
                        <a:pt x="3065844" y="4511709"/>
                        <a:pt x="3073317" y="4514202"/>
                        <a:pt x="3078298" y="4526669"/>
                      </a:cubicBezTo>
                      <a:cubicBezTo>
                        <a:pt x="3050899" y="4529163"/>
                        <a:pt x="3028482" y="4542877"/>
                        <a:pt x="3001084" y="4544123"/>
                      </a:cubicBezTo>
                      <a:cubicBezTo>
                        <a:pt x="2977421" y="4546617"/>
                        <a:pt x="2952513" y="4557837"/>
                        <a:pt x="2941305" y="4587758"/>
                      </a:cubicBezTo>
                      <a:cubicBezTo>
                        <a:pt x="2936323" y="4606459"/>
                        <a:pt x="2918888" y="4613940"/>
                        <a:pt x="2900207" y="4605212"/>
                      </a:cubicBezTo>
                      <a:cubicBezTo>
                        <a:pt x="2877790" y="4596486"/>
                        <a:pt x="2888998" y="4582772"/>
                        <a:pt x="2897716" y="4569058"/>
                      </a:cubicBezTo>
                      <a:cubicBezTo>
                        <a:pt x="2906434" y="4550357"/>
                        <a:pt x="2918888" y="4540383"/>
                        <a:pt x="2940059" y="4534150"/>
                      </a:cubicBezTo>
                      <a:cubicBezTo>
                        <a:pt x="2964967" y="4526669"/>
                        <a:pt x="2973685" y="4500488"/>
                        <a:pt x="2967458" y="4474307"/>
                      </a:cubicBezTo>
                      <a:cubicBezTo>
                        <a:pt x="2964967" y="4461840"/>
                        <a:pt x="2962476" y="4448126"/>
                        <a:pt x="2976176" y="4443140"/>
                      </a:cubicBezTo>
                      <a:cubicBezTo>
                        <a:pt x="3017274" y="4429426"/>
                        <a:pt x="3022255" y="4390778"/>
                        <a:pt x="3034709" y="4358363"/>
                      </a:cubicBezTo>
                      <a:cubicBezTo>
                        <a:pt x="3054636" y="4308494"/>
                        <a:pt x="3074562" y="4301014"/>
                        <a:pt x="3121887" y="4327195"/>
                      </a:cubicBezTo>
                      <a:cubicBezTo>
                        <a:pt x="3133095" y="4332182"/>
                        <a:pt x="3141813" y="4332182"/>
                        <a:pt x="3151776" y="4324702"/>
                      </a:cubicBezTo>
                      <a:cubicBezTo>
                        <a:pt x="3158003" y="4318468"/>
                        <a:pt x="3162985" y="4312234"/>
                        <a:pt x="3156758" y="4304754"/>
                      </a:cubicBezTo>
                      <a:cubicBezTo>
                        <a:pt x="3146795" y="4292287"/>
                        <a:pt x="3135586" y="4279820"/>
                        <a:pt x="3119396" y="4281066"/>
                      </a:cubicBezTo>
                      <a:cubicBezTo>
                        <a:pt x="3106942" y="4282313"/>
                        <a:pt x="3095734" y="4283560"/>
                        <a:pt x="3084525" y="4288547"/>
                      </a:cubicBezTo>
                      <a:cubicBezTo>
                        <a:pt x="3064599" y="4296027"/>
                        <a:pt x="3053390" y="4286054"/>
                        <a:pt x="3040936" y="4273586"/>
                      </a:cubicBezTo>
                      <a:cubicBezTo>
                        <a:pt x="3027237" y="4259872"/>
                        <a:pt x="3035955" y="4247405"/>
                        <a:pt x="3044672" y="4236185"/>
                      </a:cubicBezTo>
                      <a:cubicBezTo>
                        <a:pt x="3055881" y="4218731"/>
                        <a:pt x="3054636" y="4205017"/>
                        <a:pt x="3032219" y="4198784"/>
                      </a:cubicBezTo>
                      <a:cubicBezTo>
                        <a:pt x="3022255" y="4196290"/>
                        <a:pt x="3012292" y="4191303"/>
                        <a:pt x="3012292" y="4183823"/>
                      </a:cubicBezTo>
                      <a:cubicBezTo>
                        <a:pt x="3008556" y="4133954"/>
                        <a:pt x="2963722" y="4133954"/>
                        <a:pt x="2935078" y="4115254"/>
                      </a:cubicBezTo>
                      <a:cubicBezTo>
                        <a:pt x="2923869" y="4109020"/>
                        <a:pt x="2908924" y="4106526"/>
                        <a:pt x="2912661" y="4085332"/>
                      </a:cubicBezTo>
                      <a:cubicBezTo>
                        <a:pt x="2915151" y="4069125"/>
                        <a:pt x="2897716" y="4066632"/>
                        <a:pt x="2882771" y="4066632"/>
                      </a:cubicBezTo>
                      <a:cubicBezTo>
                        <a:pt x="2867826" y="4067878"/>
                        <a:pt x="2854127" y="4065385"/>
                        <a:pt x="2840428" y="4054164"/>
                      </a:cubicBezTo>
                      <a:cubicBezTo>
                        <a:pt x="2822992" y="4037957"/>
                        <a:pt x="2801821" y="4047931"/>
                        <a:pt x="2785630" y="4059151"/>
                      </a:cubicBezTo>
                      <a:cubicBezTo>
                        <a:pt x="2765704" y="4071618"/>
                        <a:pt x="2747023" y="4090319"/>
                        <a:pt x="2728342" y="4106526"/>
                      </a:cubicBezTo>
                      <a:cubicBezTo>
                        <a:pt x="2705925" y="4126474"/>
                        <a:pt x="2673545" y="4122734"/>
                        <a:pt x="2659846" y="4096553"/>
                      </a:cubicBezTo>
                      <a:cubicBezTo>
                        <a:pt x="2653619" y="4085332"/>
                        <a:pt x="2646146" y="4076605"/>
                        <a:pt x="2637428" y="4067878"/>
                      </a:cubicBezTo>
                      <a:cubicBezTo>
                        <a:pt x="2605048" y="4035464"/>
                        <a:pt x="2590104" y="4044191"/>
                        <a:pt x="2563950" y="4081592"/>
                      </a:cubicBezTo>
                      <a:cubicBezTo>
                        <a:pt x="2537797" y="4120240"/>
                        <a:pt x="2519116" y="4167616"/>
                        <a:pt x="2474282" y="4192550"/>
                      </a:cubicBezTo>
                      <a:cubicBezTo>
                        <a:pt x="2470546" y="4195043"/>
                        <a:pt x="2466809" y="4197537"/>
                        <a:pt x="2464319" y="4200030"/>
                      </a:cubicBezTo>
                      <a:cubicBezTo>
                        <a:pt x="2420730" y="4256132"/>
                        <a:pt x="2369669" y="4291040"/>
                        <a:pt x="2296190" y="4273586"/>
                      </a:cubicBezTo>
                      <a:cubicBezTo>
                        <a:pt x="2283737" y="4269846"/>
                        <a:pt x="2276264" y="4281066"/>
                        <a:pt x="2268792" y="4289794"/>
                      </a:cubicBezTo>
                      <a:cubicBezTo>
                        <a:pt x="2243884" y="4320962"/>
                        <a:pt x="2212749" y="4347142"/>
                        <a:pt x="2180369" y="4370830"/>
                      </a:cubicBezTo>
                      <a:cubicBezTo>
                        <a:pt x="2150479" y="4393271"/>
                        <a:pt x="2120590" y="4416958"/>
                        <a:pt x="2077001" y="4399504"/>
                      </a:cubicBezTo>
                      <a:cubicBezTo>
                        <a:pt x="2054584" y="4389531"/>
                        <a:pt x="2032167" y="4400751"/>
                        <a:pt x="2017222" y="4416958"/>
                      </a:cubicBezTo>
                      <a:cubicBezTo>
                        <a:pt x="1996050" y="4436906"/>
                        <a:pt x="1971143" y="4446880"/>
                        <a:pt x="1946235" y="4458100"/>
                      </a:cubicBezTo>
                      <a:cubicBezTo>
                        <a:pt x="1917591" y="4471814"/>
                        <a:pt x="1891437" y="4486774"/>
                        <a:pt x="1891437" y="4526669"/>
                      </a:cubicBezTo>
                      <a:cubicBezTo>
                        <a:pt x="1890192" y="4560331"/>
                        <a:pt x="1869020" y="4590252"/>
                        <a:pt x="1860302" y="4622666"/>
                      </a:cubicBezTo>
                      <a:cubicBezTo>
                        <a:pt x="1854075" y="4655081"/>
                        <a:pt x="1830413" y="4682509"/>
                        <a:pt x="1826677" y="4717417"/>
                      </a:cubicBezTo>
                      <a:cubicBezTo>
                        <a:pt x="1825431" y="4729884"/>
                        <a:pt x="1816714" y="4741104"/>
                        <a:pt x="1803014" y="4739858"/>
                      </a:cubicBezTo>
                      <a:cubicBezTo>
                        <a:pt x="1785579" y="4738611"/>
                        <a:pt x="1790560" y="4727390"/>
                        <a:pt x="1791806" y="4714923"/>
                      </a:cubicBezTo>
                      <a:cubicBezTo>
                        <a:pt x="1793051" y="4693729"/>
                        <a:pt x="1737008" y="4662561"/>
                        <a:pt x="1714591" y="4673782"/>
                      </a:cubicBezTo>
                      <a:cubicBezTo>
                        <a:pt x="1682211" y="4691236"/>
                        <a:pt x="1648585" y="4685002"/>
                        <a:pt x="1616205" y="4680015"/>
                      </a:cubicBezTo>
                      <a:cubicBezTo>
                        <a:pt x="1597524" y="4677522"/>
                        <a:pt x="1586316" y="4665055"/>
                        <a:pt x="1588806" y="4645107"/>
                      </a:cubicBezTo>
                      <a:cubicBezTo>
                        <a:pt x="1593788" y="4616433"/>
                        <a:pt x="1595033" y="4586512"/>
                        <a:pt x="1607487" y="4559084"/>
                      </a:cubicBezTo>
                      <a:cubicBezTo>
                        <a:pt x="1617450" y="4536643"/>
                        <a:pt x="1629904" y="4512956"/>
                        <a:pt x="1593788" y="4501735"/>
                      </a:cubicBezTo>
                      <a:cubicBezTo>
                        <a:pt x="1587561" y="4499242"/>
                        <a:pt x="1582579" y="4493008"/>
                        <a:pt x="1583825" y="4485528"/>
                      </a:cubicBezTo>
                      <a:cubicBezTo>
                        <a:pt x="1585070" y="4478048"/>
                        <a:pt x="1592543" y="4478048"/>
                        <a:pt x="1598770" y="4476801"/>
                      </a:cubicBezTo>
                      <a:cubicBezTo>
                        <a:pt x="1608733" y="4474307"/>
                        <a:pt x="1619941" y="4471814"/>
                        <a:pt x="1619941" y="4460594"/>
                      </a:cubicBezTo>
                      <a:cubicBezTo>
                        <a:pt x="1619941" y="4444386"/>
                        <a:pt x="1604997" y="4435659"/>
                        <a:pt x="1595033" y="4428179"/>
                      </a:cubicBezTo>
                      <a:cubicBezTo>
                        <a:pt x="1586316" y="4420698"/>
                        <a:pt x="1576352" y="4423192"/>
                        <a:pt x="1567635" y="4429426"/>
                      </a:cubicBezTo>
                      <a:cubicBezTo>
                        <a:pt x="1552690" y="4440646"/>
                        <a:pt x="1546463" y="4458100"/>
                        <a:pt x="1537745" y="4473060"/>
                      </a:cubicBezTo>
                      <a:cubicBezTo>
                        <a:pt x="1524046" y="4500488"/>
                        <a:pt x="1511592" y="4502982"/>
                        <a:pt x="1487930" y="4484281"/>
                      </a:cubicBezTo>
                      <a:cubicBezTo>
                        <a:pt x="1468003" y="4468074"/>
                        <a:pt x="1463022" y="4446880"/>
                        <a:pt x="1463022" y="4421945"/>
                      </a:cubicBezTo>
                      <a:cubicBezTo>
                        <a:pt x="1464267" y="4385790"/>
                        <a:pt x="1436868" y="4367090"/>
                        <a:pt x="1404488" y="4379557"/>
                      </a:cubicBezTo>
                      <a:cubicBezTo>
                        <a:pt x="1393279" y="4383297"/>
                        <a:pt x="1385807" y="4390778"/>
                        <a:pt x="1385807" y="4403244"/>
                      </a:cubicBezTo>
                      <a:cubicBezTo>
                        <a:pt x="1384562" y="4415712"/>
                        <a:pt x="1393279" y="4416958"/>
                        <a:pt x="1403243" y="4416958"/>
                      </a:cubicBezTo>
                      <a:cubicBezTo>
                        <a:pt x="1420678" y="4419452"/>
                        <a:pt x="1418187" y="4428179"/>
                        <a:pt x="1406979" y="4435659"/>
                      </a:cubicBezTo>
                      <a:cubicBezTo>
                        <a:pt x="1383316" y="4448126"/>
                        <a:pt x="1358409" y="4458100"/>
                        <a:pt x="1332255" y="4468074"/>
                      </a:cubicBezTo>
                      <a:cubicBezTo>
                        <a:pt x="1326028" y="4471814"/>
                        <a:pt x="1321047" y="4466827"/>
                        <a:pt x="1317310" y="4460594"/>
                      </a:cubicBezTo>
                      <a:cubicBezTo>
                        <a:pt x="1308593" y="4446880"/>
                        <a:pt x="1314820" y="4431919"/>
                        <a:pt x="1311084" y="4418205"/>
                      </a:cubicBezTo>
                      <a:cubicBezTo>
                        <a:pt x="1307347" y="4400751"/>
                        <a:pt x="1316065" y="4397011"/>
                        <a:pt x="1328519" y="4387037"/>
                      </a:cubicBezTo>
                      <a:cubicBezTo>
                        <a:pt x="1344709" y="4373324"/>
                        <a:pt x="1373353" y="4354623"/>
                        <a:pt x="1345954" y="4324702"/>
                      </a:cubicBezTo>
                      <a:cubicBezTo>
                        <a:pt x="1342218" y="4322208"/>
                        <a:pt x="1342218" y="4314728"/>
                        <a:pt x="1343464" y="4309741"/>
                      </a:cubicBezTo>
                      <a:cubicBezTo>
                        <a:pt x="1348445" y="4269846"/>
                        <a:pt x="1347200" y="4268600"/>
                        <a:pt x="1301120" y="4276080"/>
                      </a:cubicBezTo>
                      <a:cubicBezTo>
                        <a:pt x="1308593" y="4286054"/>
                        <a:pt x="1317310" y="4296027"/>
                        <a:pt x="1322292" y="4306001"/>
                      </a:cubicBezTo>
                      <a:cubicBezTo>
                        <a:pt x="1344709" y="4349636"/>
                        <a:pt x="1317310" y="4394518"/>
                        <a:pt x="1268740" y="4390778"/>
                      </a:cubicBezTo>
                      <a:cubicBezTo>
                        <a:pt x="1250059" y="4390778"/>
                        <a:pt x="1246323" y="4401998"/>
                        <a:pt x="1245078" y="4419452"/>
                      </a:cubicBezTo>
                      <a:cubicBezTo>
                        <a:pt x="1242587" y="4465580"/>
                        <a:pt x="1185299" y="4500488"/>
                        <a:pt x="1139219" y="4481788"/>
                      </a:cubicBezTo>
                      <a:cubicBezTo>
                        <a:pt x="1134238" y="4479294"/>
                        <a:pt x="1129256" y="4475554"/>
                        <a:pt x="1129256" y="4468074"/>
                      </a:cubicBezTo>
                      <a:cubicBezTo>
                        <a:pt x="1129256" y="4423192"/>
                        <a:pt x="1115556" y="4389531"/>
                        <a:pt x="1070722" y="4369583"/>
                      </a:cubicBezTo>
                      <a:cubicBezTo>
                        <a:pt x="1053287" y="4362103"/>
                        <a:pt x="1054532" y="4338416"/>
                        <a:pt x="1049551" y="4320962"/>
                      </a:cubicBezTo>
                      <a:cubicBezTo>
                        <a:pt x="1047060" y="4313481"/>
                        <a:pt x="1055778" y="4310988"/>
                        <a:pt x="1064495" y="4313481"/>
                      </a:cubicBezTo>
                      <a:cubicBezTo>
                        <a:pt x="1069477" y="4314728"/>
                        <a:pt x="1076949" y="4319715"/>
                        <a:pt x="1079440" y="4308494"/>
                      </a:cubicBezTo>
                      <a:cubicBezTo>
                        <a:pt x="1080685" y="4299767"/>
                        <a:pt x="1074458" y="4293534"/>
                        <a:pt x="1065741" y="4292287"/>
                      </a:cubicBezTo>
                      <a:cubicBezTo>
                        <a:pt x="1038342" y="4289794"/>
                        <a:pt x="1038342" y="4274833"/>
                        <a:pt x="1045814" y="4253639"/>
                      </a:cubicBezTo>
                      <a:cubicBezTo>
                        <a:pt x="1048305" y="4247405"/>
                        <a:pt x="1049551" y="4238678"/>
                        <a:pt x="1047060" y="4233692"/>
                      </a:cubicBezTo>
                      <a:cubicBezTo>
                        <a:pt x="1032115" y="4206264"/>
                        <a:pt x="1038342" y="4185070"/>
                        <a:pt x="1062005" y="4165122"/>
                      </a:cubicBezTo>
                      <a:cubicBezTo>
                        <a:pt x="1070722" y="4160135"/>
                        <a:pt x="1069477" y="4147668"/>
                        <a:pt x="1062005" y="4138941"/>
                      </a:cubicBezTo>
                      <a:cubicBezTo>
                        <a:pt x="1055778" y="4131461"/>
                        <a:pt x="1049551" y="4117747"/>
                        <a:pt x="1037097" y="4122734"/>
                      </a:cubicBezTo>
                      <a:cubicBezTo>
                        <a:pt x="997244" y="4138941"/>
                        <a:pt x="993508" y="4116500"/>
                        <a:pt x="994753" y="4086579"/>
                      </a:cubicBezTo>
                      <a:cubicBezTo>
                        <a:pt x="994753" y="4034217"/>
                        <a:pt x="981054" y="4016763"/>
                        <a:pt x="929993" y="4004296"/>
                      </a:cubicBezTo>
                      <a:cubicBezTo>
                        <a:pt x="875195" y="3991829"/>
                        <a:pt x="824134" y="3998062"/>
                        <a:pt x="773073" y="4020503"/>
                      </a:cubicBezTo>
                      <a:cubicBezTo>
                        <a:pt x="769337" y="4021750"/>
                        <a:pt x="765601" y="4026737"/>
                        <a:pt x="761864" y="4026737"/>
                      </a:cubicBezTo>
                      <a:cubicBezTo>
                        <a:pt x="719521" y="4016763"/>
                        <a:pt x="693368" y="4035464"/>
                        <a:pt x="668460" y="4069125"/>
                      </a:cubicBezTo>
                      <a:cubicBezTo>
                        <a:pt x="658497" y="4081592"/>
                        <a:pt x="656006" y="4095306"/>
                        <a:pt x="648534" y="4106526"/>
                      </a:cubicBezTo>
                      <a:cubicBezTo>
                        <a:pt x="616153" y="4168862"/>
                        <a:pt x="591245" y="4234938"/>
                        <a:pt x="550147" y="4291040"/>
                      </a:cubicBezTo>
                      <a:cubicBezTo>
                        <a:pt x="542675" y="4302261"/>
                        <a:pt x="531466" y="4301014"/>
                        <a:pt x="526485" y="4288547"/>
                      </a:cubicBezTo>
                      <a:cubicBezTo>
                        <a:pt x="523994" y="4282313"/>
                        <a:pt x="523994" y="4273586"/>
                        <a:pt x="526485" y="4264859"/>
                      </a:cubicBezTo>
                      <a:cubicBezTo>
                        <a:pt x="535203" y="4208757"/>
                        <a:pt x="516522" y="4167616"/>
                        <a:pt x="465461" y="4140188"/>
                      </a:cubicBezTo>
                      <a:cubicBezTo>
                        <a:pt x="471688" y="4126474"/>
                        <a:pt x="482896" y="4114007"/>
                        <a:pt x="482896" y="4097800"/>
                      </a:cubicBezTo>
                      <a:cubicBezTo>
                        <a:pt x="482896" y="4086579"/>
                        <a:pt x="489123" y="4070372"/>
                        <a:pt x="472933" y="4069125"/>
                      </a:cubicBezTo>
                      <a:cubicBezTo>
                        <a:pt x="459234" y="4067878"/>
                        <a:pt x="457988" y="4081592"/>
                        <a:pt x="455497" y="4092813"/>
                      </a:cubicBezTo>
                      <a:cubicBezTo>
                        <a:pt x="453007" y="4104033"/>
                        <a:pt x="456743" y="4116500"/>
                        <a:pt x="445534" y="4126474"/>
                      </a:cubicBezTo>
                      <a:cubicBezTo>
                        <a:pt x="435571" y="4117747"/>
                        <a:pt x="441798" y="4102786"/>
                        <a:pt x="431835" y="4092813"/>
                      </a:cubicBezTo>
                      <a:cubicBezTo>
                        <a:pt x="429344" y="4090320"/>
                        <a:pt x="425608" y="4088761"/>
                        <a:pt x="422028" y="4086735"/>
                      </a:cubicBezTo>
                      <a:lnTo>
                        <a:pt x="414325" y="4079024"/>
                      </a:lnTo>
                      <a:lnTo>
                        <a:pt x="395897" y="4080492"/>
                      </a:lnTo>
                      <a:cubicBezTo>
                        <a:pt x="388887" y="4077848"/>
                        <a:pt x="383280" y="4072250"/>
                        <a:pt x="378918" y="4064785"/>
                      </a:cubicBezTo>
                      <a:cubicBezTo>
                        <a:pt x="368949" y="4049856"/>
                        <a:pt x="377672" y="4038659"/>
                        <a:pt x="387641" y="4026218"/>
                      </a:cubicBezTo>
                      <a:cubicBezTo>
                        <a:pt x="411317" y="3998848"/>
                        <a:pt x="415055" y="3914249"/>
                        <a:pt x="398856" y="3881903"/>
                      </a:cubicBezTo>
                      <a:cubicBezTo>
                        <a:pt x="383903" y="3852044"/>
                        <a:pt x="368949" y="3824674"/>
                        <a:pt x="335305" y="3810989"/>
                      </a:cubicBezTo>
                      <a:cubicBezTo>
                        <a:pt x="317859" y="3804769"/>
                        <a:pt x="321598" y="3782375"/>
                        <a:pt x="314121" y="3767446"/>
                      </a:cubicBezTo>
                      <a:cubicBezTo>
                        <a:pt x="305398" y="3751272"/>
                        <a:pt x="304152" y="3737587"/>
                        <a:pt x="321598" y="3725146"/>
                      </a:cubicBezTo>
                      <a:cubicBezTo>
                        <a:pt x="330320" y="3718926"/>
                        <a:pt x="325336" y="3713950"/>
                        <a:pt x="317859" y="3707729"/>
                      </a:cubicBezTo>
                      <a:cubicBezTo>
                        <a:pt x="289199" y="3687823"/>
                        <a:pt x="295430" y="3682847"/>
                        <a:pt x="309137" y="3651745"/>
                      </a:cubicBezTo>
                      <a:cubicBezTo>
                        <a:pt x="326582" y="3610689"/>
                        <a:pt x="360227" y="3568390"/>
                        <a:pt x="324090" y="3518626"/>
                      </a:cubicBezTo>
                      <a:cubicBezTo>
                        <a:pt x="316613" y="3507429"/>
                        <a:pt x="311629" y="3492500"/>
                        <a:pt x="314121" y="3477571"/>
                      </a:cubicBezTo>
                      <a:cubicBezTo>
                        <a:pt x="319105" y="3470106"/>
                        <a:pt x="322844" y="3461398"/>
                        <a:pt x="314121" y="3453933"/>
                      </a:cubicBezTo>
                      <a:cubicBezTo>
                        <a:pt x="300414" y="3440248"/>
                        <a:pt x="296676" y="3426563"/>
                        <a:pt x="306644" y="3409145"/>
                      </a:cubicBezTo>
                      <a:cubicBezTo>
                        <a:pt x="316613" y="3390484"/>
                        <a:pt x="295430" y="3380531"/>
                        <a:pt x="290445" y="3368090"/>
                      </a:cubicBezTo>
                      <a:cubicBezTo>
                        <a:pt x="280476" y="3343208"/>
                        <a:pt x="274246" y="3328279"/>
                        <a:pt x="309137" y="3324547"/>
                      </a:cubicBezTo>
                      <a:cubicBezTo>
                        <a:pt x="316613" y="3324547"/>
                        <a:pt x="329074" y="3322059"/>
                        <a:pt x="321598" y="3309618"/>
                      </a:cubicBezTo>
                      <a:cubicBezTo>
                        <a:pt x="311629" y="3297177"/>
                        <a:pt x="317859" y="3288468"/>
                        <a:pt x="324090" y="3277271"/>
                      </a:cubicBezTo>
                      <a:cubicBezTo>
                        <a:pt x="334059" y="3259854"/>
                        <a:pt x="319105" y="3242436"/>
                        <a:pt x="322844" y="3226263"/>
                      </a:cubicBezTo>
                      <a:cubicBezTo>
                        <a:pt x="329074" y="3201381"/>
                        <a:pt x="336551" y="3185208"/>
                        <a:pt x="304152" y="3170279"/>
                      </a:cubicBezTo>
                      <a:cubicBezTo>
                        <a:pt x="282969" y="3160326"/>
                        <a:pt x="282969" y="3108074"/>
                        <a:pt x="299168" y="3088168"/>
                      </a:cubicBezTo>
                      <a:cubicBezTo>
                        <a:pt x="302906" y="3080704"/>
                        <a:pt x="309137" y="3075727"/>
                        <a:pt x="306644" y="3067018"/>
                      </a:cubicBezTo>
                      <a:cubicBezTo>
                        <a:pt x="296676" y="3039648"/>
                        <a:pt x="312875" y="3023475"/>
                        <a:pt x="329074" y="3003569"/>
                      </a:cubicBezTo>
                      <a:cubicBezTo>
                        <a:pt x="340289" y="2989884"/>
                        <a:pt x="352750" y="2976199"/>
                        <a:pt x="363965" y="2962514"/>
                      </a:cubicBezTo>
                      <a:cubicBezTo>
                        <a:pt x="373934" y="2948829"/>
                        <a:pt x="380164" y="2931412"/>
                        <a:pt x="363965" y="2915239"/>
                      </a:cubicBezTo>
                      <a:cubicBezTo>
                        <a:pt x="349012" y="2901553"/>
                        <a:pt x="346520" y="2885380"/>
                        <a:pt x="356488" y="2865475"/>
                      </a:cubicBezTo>
                      <a:cubicBezTo>
                        <a:pt x="367703" y="2835616"/>
                        <a:pt x="371442" y="2802026"/>
                        <a:pt x="393872" y="2775900"/>
                      </a:cubicBezTo>
                      <a:cubicBezTo>
                        <a:pt x="401348" y="2767191"/>
                        <a:pt x="407579" y="2758482"/>
                        <a:pt x="420040" y="2758482"/>
                      </a:cubicBezTo>
                      <a:cubicBezTo>
                        <a:pt x="448700" y="2767191"/>
                        <a:pt x="476114" y="2775900"/>
                        <a:pt x="504775" y="2782120"/>
                      </a:cubicBezTo>
                      <a:cubicBezTo>
                        <a:pt x="523466" y="2787096"/>
                        <a:pt x="543404" y="2789585"/>
                        <a:pt x="555865" y="2767191"/>
                      </a:cubicBezTo>
                      <a:cubicBezTo>
                        <a:pt x="565834" y="2749773"/>
                        <a:pt x="562095" y="2739821"/>
                        <a:pt x="545896" y="2731112"/>
                      </a:cubicBezTo>
                      <a:lnTo>
                        <a:pt x="573310" y="2731112"/>
                      </a:lnTo>
                      <a:lnTo>
                        <a:pt x="580533" y="2735490"/>
                      </a:lnTo>
                      <a:lnTo>
                        <a:pt x="576477" y="2731208"/>
                      </a:lnTo>
                      <a:cubicBezTo>
                        <a:pt x="586486" y="2725666"/>
                        <a:pt x="594435" y="2723510"/>
                        <a:pt x="598998" y="2726281"/>
                      </a:cubicBezTo>
                      <a:cubicBezTo>
                        <a:pt x="603561" y="2729052"/>
                        <a:pt x="604738" y="2736750"/>
                        <a:pt x="601205" y="2750914"/>
                      </a:cubicBezTo>
                      <a:cubicBezTo>
                        <a:pt x="598850" y="2764463"/>
                        <a:pt x="605916" y="2779242"/>
                        <a:pt x="594140" y="2790327"/>
                      </a:cubicBezTo>
                      <a:lnTo>
                        <a:pt x="593797" y="2777750"/>
                      </a:lnTo>
                      <a:lnTo>
                        <a:pt x="592002" y="2790829"/>
                      </a:lnTo>
                      <a:lnTo>
                        <a:pt x="592002" y="2794359"/>
                      </a:lnTo>
                      <a:lnTo>
                        <a:pt x="603544" y="2803865"/>
                      </a:lnTo>
                      <a:cubicBezTo>
                        <a:pt x="605567" y="2808384"/>
                        <a:pt x="606190" y="2813683"/>
                        <a:pt x="607436" y="2818670"/>
                      </a:cubicBezTo>
                      <a:lnTo>
                        <a:pt x="607562" y="2827330"/>
                      </a:lnTo>
                      <a:lnTo>
                        <a:pt x="613518" y="2831014"/>
                      </a:lnTo>
                      <a:cubicBezTo>
                        <a:pt x="615342" y="2833783"/>
                        <a:pt x="615771" y="2837061"/>
                        <a:pt x="615628" y="2840558"/>
                      </a:cubicBezTo>
                      <a:lnTo>
                        <a:pt x="614917" y="2853795"/>
                      </a:lnTo>
                      <a:lnTo>
                        <a:pt x="617399" y="2858565"/>
                      </a:lnTo>
                      <a:cubicBezTo>
                        <a:pt x="629853" y="2874772"/>
                        <a:pt x="648534" y="2882253"/>
                        <a:pt x="665969" y="2892226"/>
                      </a:cubicBezTo>
                      <a:cubicBezTo>
                        <a:pt x="679668" y="2898460"/>
                        <a:pt x="692122" y="2907187"/>
                        <a:pt x="697104" y="2923394"/>
                      </a:cubicBezTo>
                      <a:cubicBezTo>
                        <a:pt x="703331" y="2942095"/>
                        <a:pt x="704576" y="2957056"/>
                        <a:pt x="680914" y="2964536"/>
                      </a:cubicBezTo>
                      <a:cubicBezTo>
                        <a:pt x="644797" y="2978250"/>
                        <a:pt x="648534" y="3014404"/>
                        <a:pt x="642307" y="3041832"/>
                      </a:cubicBezTo>
                      <a:cubicBezTo>
                        <a:pt x="636080" y="3066766"/>
                        <a:pt x="659742" y="3080480"/>
                        <a:pt x="679668" y="3089207"/>
                      </a:cubicBezTo>
                      <a:cubicBezTo>
                        <a:pt x="705822" y="3102921"/>
                        <a:pt x="729484" y="3116635"/>
                        <a:pt x="739447" y="3146556"/>
                      </a:cubicBezTo>
                      <a:lnTo>
                        <a:pt x="739731" y="3149470"/>
                      </a:lnTo>
                      <a:lnTo>
                        <a:pt x="768802" y="3180896"/>
                      </a:lnTo>
                      <a:cubicBezTo>
                        <a:pt x="779146" y="3188932"/>
                        <a:pt x="782702" y="3199751"/>
                        <a:pt x="784157" y="3211342"/>
                      </a:cubicBezTo>
                      <a:lnTo>
                        <a:pt x="786636" y="3243005"/>
                      </a:lnTo>
                      <a:lnTo>
                        <a:pt x="788018" y="3246293"/>
                      </a:lnTo>
                      <a:cubicBezTo>
                        <a:pt x="789263" y="3272474"/>
                        <a:pt x="807944" y="3292422"/>
                        <a:pt x="812926" y="3317356"/>
                      </a:cubicBezTo>
                      <a:cubicBezTo>
                        <a:pt x="806699" y="3334810"/>
                        <a:pt x="802962" y="3352264"/>
                        <a:pt x="810435" y="3369718"/>
                      </a:cubicBezTo>
                      <a:cubicBezTo>
                        <a:pt x="812926" y="3394652"/>
                        <a:pt x="802962" y="3410860"/>
                        <a:pt x="779300" y="3419587"/>
                      </a:cubicBezTo>
                      <a:cubicBezTo>
                        <a:pt x="759374" y="3425820"/>
                        <a:pt x="738202" y="3429560"/>
                        <a:pt x="718276" y="3422080"/>
                      </a:cubicBezTo>
                      <a:cubicBezTo>
                        <a:pt x="711426" y="3418340"/>
                        <a:pt x="704576" y="3416781"/>
                        <a:pt x="697727" y="3416314"/>
                      </a:cubicBezTo>
                      <a:lnTo>
                        <a:pt x="680560" y="3416965"/>
                      </a:lnTo>
                      <a:lnTo>
                        <a:pt x="674761" y="3437940"/>
                      </a:lnTo>
                      <a:cubicBezTo>
                        <a:pt x="667629" y="3466189"/>
                        <a:pt x="665272" y="3494262"/>
                        <a:pt x="692619" y="3519527"/>
                      </a:cubicBezTo>
                      <a:cubicBezTo>
                        <a:pt x="696391" y="3523271"/>
                        <a:pt x="697648" y="3535748"/>
                        <a:pt x="693876" y="3540738"/>
                      </a:cubicBezTo>
                      <a:cubicBezTo>
                        <a:pt x="686332" y="3560702"/>
                        <a:pt x="692619" y="3569435"/>
                        <a:pt x="711479" y="3575674"/>
                      </a:cubicBezTo>
                      <a:cubicBezTo>
                        <a:pt x="729082" y="3580665"/>
                        <a:pt x="724052" y="3593142"/>
                        <a:pt x="712736" y="3598132"/>
                      </a:cubicBezTo>
                      <a:cubicBezTo>
                        <a:pt x="688847" y="3611857"/>
                        <a:pt x="682560" y="3646793"/>
                        <a:pt x="649869" y="3645545"/>
                      </a:cubicBezTo>
                      <a:cubicBezTo>
                        <a:pt x="644840" y="3645545"/>
                        <a:pt x="636038" y="3653031"/>
                        <a:pt x="639810" y="3656774"/>
                      </a:cubicBezTo>
                      <a:cubicBezTo>
                        <a:pt x="671244" y="3677985"/>
                        <a:pt x="641067" y="3705434"/>
                        <a:pt x="649869" y="3729141"/>
                      </a:cubicBezTo>
                      <a:cubicBezTo>
                        <a:pt x="651755" y="3737563"/>
                        <a:pt x="650812" y="3748090"/>
                        <a:pt x="658179" y="3749143"/>
                      </a:cubicBezTo>
                      <a:lnTo>
                        <a:pt x="659860" y="3748739"/>
                      </a:lnTo>
                      <a:lnTo>
                        <a:pt x="659742" y="3747473"/>
                      </a:lnTo>
                      <a:cubicBezTo>
                        <a:pt x="662233" y="3741239"/>
                        <a:pt x="667214" y="3737499"/>
                        <a:pt x="674687" y="3736252"/>
                      </a:cubicBezTo>
                      <a:cubicBezTo>
                        <a:pt x="731975" y="3748719"/>
                        <a:pt x="736957" y="3698851"/>
                        <a:pt x="754392" y="3666436"/>
                      </a:cubicBezTo>
                      <a:cubicBezTo>
                        <a:pt x="755637" y="3617814"/>
                        <a:pt x="780545" y="3572932"/>
                        <a:pt x="783036" y="3524311"/>
                      </a:cubicBezTo>
                      <a:cubicBezTo>
                        <a:pt x="783036" y="3519324"/>
                        <a:pt x="785527" y="3511844"/>
                        <a:pt x="790509" y="3510597"/>
                      </a:cubicBezTo>
                      <a:cubicBezTo>
                        <a:pt x="819153" y="3496883"/>
                        <a:pt x="820398" y="3470702"/>
                        <a:pt x="824134" y="3443274"/>
                      </a:cubicBezTo>
                      <a:cubicBezTo>
                        <a:pt x="829116" y="3425820"/>
                        <a:pt x="835343" y="3408366"/>
                        <a:pt x="845306" y="3392159"/>
                      </a:cubicBezTo>
                      <a:cubicBezTo>
                        <a:pt x="867723" y="3358498"/>
                        <a:pt x="888895" y="3324836"/>
                        <a:pt x="893876" y="3284942"/>
                      </a:cubicBezTo>
                      <a:cubicBezTo>
                        <a:pt x="896367" y="3269981"/>
                        <a:pt x="901349" y="3255020"/>
                        <a:pt x="917539" y="3251280"/>
                      </a:cubicBezTo>
                      <a:cubicBezTo>
                        <a:pt x="936220" y="3247540"/>
                        <a:pt x="939956" y="3266241"/>
                        <a:pt x="947428" y="3276214"/>
                      </a:cubicBezTo>
                      <a:cubicBezTo>
                        <a:pt x="959882" y="3291175"/>
                        <a:pt x="966109" y="3309876"/>
                        <a:pt x="977318" y="3324836"/>
                      </a:cubicBezTo>
                      <a:cubicBezTo>
                        <a:pt x="979808" y="3326083"/>
                        <a:pt x="981054" y="3328576"/>
                        <a:pt x="981054" y="3329823"/>
                      </a:cubicBezTo>
                      <a:cubicBezTo>
                        <a:pt x="976072" y="3358498"/>
                        <a:pt x="964864" y="3385926"/>
                        <a:pt x="968600" y="3415846"/>
                      </a:cubicBezTo>
                      <a:cubicBezTo>
                        <a:pt x="969845" y="3427067"/>
                        <a:pt x="952410" y="3423327"/>
                        <a:pt x="942447" y="3415846"/>
                      </a:cubicBezTo>
                      <a:cubicBezTo>
                        <a:pt x="912557" y="3392159"/>
                        <a:pt x="882668" y="3400886"/>
                        <a:pt x="873950" y="3435794"/>
                      </a:cubicBezTo>
                      <a:cubicBezTo>
                        <a:pt x="868968" y="3453248"/>
                        <a:pt x="860251" y="3465715"/>
                        <a:pt x="854024" y="3481922"/>
                      </a:cubicBezTo>
                      <a:cubicBezTo>
                        <a:pt x="851533" y="3490650"/>
                        <a:pt x="851533" y="3501870"/>
                        <a:pt x="866478" y="3495636"/>
                      </a:cubicBezTo>
                      <a:cubicBezTo>
                        <a:pt x="881422" y="3488156"/>
                        <a:pt x="903839" y="3484416"/>
                        <a:pt x="910067" y="3468208"/>
                      </a:cubicBezTo>
                      <a:cubicBezTo>
                        <a:pt x="923766" y="3428314"/>
                        <a:pt x="961128" y="3435794"/>
                        <a:pt x="989772" y="3424574"/>
                      </a:cubicBezTo>
                      <a:cubicBezTo>
                        <a:pt x="1012189" y="3415846"/>
                        <a:pt x="1029624" y="3428314"/>
                        <a:pt x="1030870" y="3453248"/>
                      </a:cubicBezTo>
                      <a:cubicBezTo>
                        <a:pt x="1030870" y="3486909"/>
                        <a:pt x="1043324" y="3501870"/>
                        <a:pt x="1079440" y="3508104"/>
                      </a:cubicBezTo>
                      <a:cubicBezTo>
                        <a:pt x="1131747" y="3515584"/>
                        <a:pt x="1185299" y="3530544"/>
                        <a:pt x="1236360" y="3543012"/>
                      </a:cubicBezTo>
                      <a:cubicBezTo>
                        <a:pt x="1274967" y="3552985"/>
                        <a:pt x="1291157" y="3586646"/>
                        <a:pt x="1302366" y="3619061"/>
                      </a:cubicBezTo>
                      <a:cubicBezTo>
                        <a:pt x="1313574" y="3651476"/>
                        <a:pt x="1321047" y="3685137"/>
                        <a:pt x="1328519" y="3718798"/>
                      </a:cubicBezTo>
                      <a:cubicBezTo>
                        <a:pt x="1334746" y="3743732"/>
                        <a:pt x="1326028" y="3762433"/>
                        <a:pt x="1304856" y="3778640"/>
                      </a:cubicBezTo>
                      <a:cubicBezTo>
                        <a:pt x="1261268" y="3811055"/>
                        <a:pt x="1215188" y="3839730"/>
                        <a:pt x="1160391" y="3849703"/>
                      </a:cubicBezTo>
                      <a:cubicBezTo>
                        <a:pt x="1150428" y="3852197"/>
                        <a:pt x="1150428" y="3853444"/>
                        <a:pt x="1144201" y="3870898"/>
                      </a:cubicBezTo>
                      <a:cubicBezTo>
                        <a:pt x="1150428" y="3862170"/>
                        <a:pt x="1155409" y="3852197"/>
                        <a:pt x="1167863" y="3848456"/>
                      </a:cubicBezTo>
                      <a:cubicBezTo>
                        <a:pt x="1180317" y="3843470"/>
                        <a:pt x="1191526" y="3847210"/>
                        <a:pt x="1201489" y="3854690"/>
                      </a:cubicBezTo>
                      <a:cubicBezTo>
                        <a:pt x="1208961" y="3860924"/>
                        <a:pt x="1218924" y="3864664"/>
                        <a:pt x="1228887" y="3859677"/>
                      </a:cubicBezTo>
                      <a:cubicBezTo>
                        <a:pt x="1255041" y="3848456"/>
                        <a:pt x="1282439" y="3864664"/>
                        <a:pt x="1309838" y="3853444"/>
                      </a:cubicBezTo>
                      <a:cubicBezTo>
                        <a:pt x="1326028" y="3847210"/>
                        <a:pt x="1337237" y="3865910"/>
                        <a:pt x="1337237" y="3882118"/>
                      </a:cubicBezTo>
                      <a:cubicBezTo>
                        <a:pt x="1338482" y="3893338"/>
                        <a:pt x="1338482" y="3903312"/>
                        <a:pt x="1349691" y="3910792"/>
                      </a:cubicBezTo>
                      <a:cubicBezTo>
                        <a:pt x="1364635" y="3920766"/>
                        <a:pt x="1377089" y="3931986"/>
                        <a:pt x="1384562" y="3904559"/>
                      </a:cubicBezTo>
                      <a:cubicBezTo>
                        <a:pt x="1388298" y="3890845"/>
                        <a:pt x="1398261" y="3883364"/>
                        <a:pt x="1411960" y="3887105"/>
                      </a:cubicBezTo>
                      <a:cubicBezTo>
                        <a:pt x="1434378" y="3894585"/>
                        <a:pt x="1461776" y="3865910"/>
                        <a:pt x="1476721" y="3902065"/>
                      </a:cubicBezTo>
                      <a:cubicBezTo>
                        <a:pt x="1485439" y="3889598"/>
                        <a:pt x="1481702" y="3868404"/>
                        <a:pt x="1501629" y="3872144"/>
                      </a:cubicBezTo>
                      <a:cubicBezTo>
                        <a:pt x="1517819" y="3874638"/>
                        <a:pt x="1526537" y="3884611"/>
                        <a:pt x="1532764" y="3898325"/>
                      </a:cubicBezTo>
                      <a:cubicBezTo>
                        <a:pt x="1540236" y="3917026"/>
                        <a:pt x="1536500" y="3935726"/>
                        <a:pt x="1540236" y="3954427"/>
                      </a:cubicBezTo>
                      <a:cubicBezTo>
                        <a:pt x="1542727" y="3964401"/>
                        <a:pt x="1542727" y="3979362"/>
                        <a:pt x="1558917" y="3976868"/>
                      </a:cubicBezTo>
                      <a:cubicBezTo>
                        <a:pt x="1573862" y="3973128"/>
                        <a:pt x="1571371" y="3961908"/>
                        <a:pt x="1567635" y="3949440"/>
                      </a:cubicBezTo>
                      <a:cubicBezTo>
                        <a:pt x="1562653" y="3938220"/>
                        <a:pt x="1562653" y="3924506"/>
                        <a:pt x="1577598" y="3920766"/>
                      </a:cubicBezTo>
                      <a:cubicBezTo>
                        <a:pt x="1591297" y="3917026"/>
                        <a:pt x="1602506" y="3927000"/>
                        <a:pt x="1604997" y="3939467"/>
                      </a:cubicBezTo>
                      <a:cubicBezTo>
                        <a:pt x="1608733" y="3968141"/>
                        <a:pt x="1622432" y="3990582"/>
                        <a:pt x="1642358" y="4010530"/>
                      </a:cubicBezTo>
                      <a:cubicBezTo>
                        <a:pt x="1658549" y="4026737"/>
                        <a:pt x="1641113" y="4041697"/>
                        <a:pt x="1631150" y="4061645"/>
                      </a:cubicBezTo>
                      <a:cubicBezTo>
                        <a:pt x="1656058" y="4054164"/>
                        <a:pt x="1667266" y="4046684"/>
                        <a:pt x="1659794" y="4022996"/>
                      </a:cubicBezTo>
                      <a:cubicBezTo>
                        <a:pt x="1658549" y="4016763"/>
                        <a:pt x="1656058" y="4010530"/>
                        <a:pt x="1656058" y="4003049"/>
                      </a:cubicBezTo>
                      <a:cubicBezTo>
                        <a:pt x="1657303" y="3994322"/>
                        <a:pt x="1659794" y="3984348"/>
                        <a:pt x="1667266" y="3981855"/>
                      </a:cubicBezTo>
                      <a:cubicBezTo>
                        <a:pt x="1695910" y="3968141"/>
                        <a:pt x="1707119" y="3998062"/>
                        <a:pt x="1725800" y="4008036"/>
                      </a:cubicBezTo>
                      <a:cubicBezTo>
                        <a:pt x="1739499" y="4014270"/>
                        <a:pt x="1741990" y="4027984"/>
                        <a:pt x="1732027" y="4041697"/>
                      </a:cubicBezTo>
                      <a:cubicBezTo>
                        <a:pt x="1727045" y="4046684"/>
                        <a:pt x="1722064" y="4050424"/>
                        <a:pt x="1718327" y="4056658"/>
                      </a:cubicBezTo>
                      <a:cubicBezTo>
                        <a:pt x="1697156" y="4089072"/>
                        <a:pt x="1707119" y="4126474"/>
                        <a:pt x="1744481" y="4138941"/>
                      </a:cubicBezTo>
                      <a:cubicBezTo>
                        <a:pt x="1768143" y="4147668"/>
                        <a:pt x="1769389" y="4163875"/>
                        <a:pt x="1760671" y="4183823"/>
                      </a:cubicBezTo>
                      <a:cubicBezTo>
                        <a:pt x="1746972" y="4216238"/>
                        <a:pt x="1748217" y="4217484"/>
                        <a:pt x="1750708" y="4243665"/>
                      </a:cubicBezTo>
                      <a:cubicBezTo>
                        <a:pt x="1761916" y="4243665"/>
                        <a:pt x="1765652" y="4233692"/>
                        <a:pt x="1771879" y="4228704"/>
                      </a:cubicBezTo>
                      <a:cubicBezTo>
                        <a:pt x="1799278" y="4207510"/>
                        <a:pt x="1834149" y="4203770"/>
                        <a:pt x="1862793" y="4221224"/>
                      </a:cubicBezTo>
                      <a:cubicBezTo>
                        <a:pt x="1880229" y="4232445"/>
                        <a:pt x="1891437" y="4226211"/>
                        <a:pt x="1905137" y="4217484"/>
                      </a:cubicBezTo>
                      <a:cubicBezTo>
                        <a:pt x="1918836" y="4208757"/>
                        <a:pt x="1925063" y="4197537"/>
                        <a:pt x="1920081" y="4181330"/>
                      </a:cubicBezTo>
                      <a:cubicBezTo>
                        <a:pt x="1918836" y="4175096"/>
                        <a:pt x="1916345" y="4171356"/>
                        <a:pt x="1916345" y="4165122"/>
                      </a:cubicBezTo>
                      <a:cubicBezTo>
                        <a:pt x="1913854" y="4150162"/>
                        <a:pt x="1918836" y="4138941"/>
                        <a:pt x="1932535" y="4131461"/>
                      </a:cubicBezTo>
                      <a:cubicBezTo>
                        <a:pt x="1942498" y="4125227"/>
                        <a:pt x="1952462" y="4128967"/>
                        <a:pt x="1962425" y="4135201"/>
                      </a:cubicBezTo>
                      <a:cubicBezTo>
                        <a:pt x="1971143" y="4141434"/>
                        <a:pt x="1979860" y="4153902"/>
                        <a:pt x="1991069" y="4150162"/>
                      </a:cubicBezTo>
                      <a:cubicBezTo>
                        <a:pt x="2023449" y="4143928"/>
                        <a:pt x="2032167" y="4158888"/>
                        <a:pt x="2034658" y="4187563"/>
                      </a:cubicBezTo>
                      <a:cubicBezTo>
                        <a:pt x="2037148" y="4210004"/>
                        <a:pt x="2053339" y="4222471"/>
                        <a:pt x="2070774" y="4236185"/>
                      </a:cubicBezTo>
                      <a:cubicBezTo>
                        <a:pt x="2081983" y="4244912"/>
                        <a:pt x="2089455" y="4244912"/>
                        <a:pt x="2098173" y="4232445"/>
                      </a:cubicBezTo>
                      <a:cubicBezTo>
                        <a:pt x="2109381" y="4213744"/>
                        <a:pt x="2128062" y="4207510"/>
                        <a:pt x="2147989" y="4203770"/>
                      </a:cubicBezTo>
                      <a:cubicBezTo>
                        <a:pt x="2166669" y="4200030"/>
                        <a:pt x="2180369" y="4192550"/>
                        <a:pt x="2189087" y="4167616"/>
                      </a:cubicBezTo>
                      <a:cubicBezTo>
                        <a:pt x="2130553" y="4200030"/>
                        <a:pt x="2085719" y="4166369"/>
                        <a:pt x="2037148" y="4151408"/>
                      </a:cubicBezTo>
                      <a:cubicBezTo>
                        <a:pt x="2024694" y="4148915"/>
                        <a:pt x="2008504" y="4143928"/>
                        <a:pt x="2012241" y="4126474"/>
                      </a:cubicBezTo>
                      <a:cubicBezTo>
                        <a:pt x="2017222" y="4110267"/>
                        <a:pt x="2033412" y="4114007"/>
                        <a:pt x="2045866" y="4118994"/>
                      </a:cubicBezTo>
                      <a:cubicBezTo>
                        <a:pt x="2075756" y="4127721"/>
                        <a:pt x="2100664" y="4115254"/>
                        <a:pt x="2124326" y="4102786"/>
                      </a:cubicBezTo>
                      <a:cubicBezTo>
                        <a:pt x="2181614" y="4075358"/>
                        <a:pt x="2202786" y="4080346"/>
                        <a:pt x="2238902" y="4130214"/>
                      </a:cubicBezTo>
                      <a:cubicBezTo>
                        <a:pt x="2253847" y="4153902"/>
                        <a:pt x="2275019" y="4161382"/>
                        <a:pt x="2301172" y="4153902"/>
                      </a:cubicBezTo>
                      <a:cubicBezTo>
                        <a:pt x="2333552" y="4143928"/>
                        <a:pt x="2365933" y="4136448"/>
                        <a:pt x="2398313" y="4137694"/>
                      </a:cubicBezTo>
                      <a:cubicBezTo>
                        <a:pt x="2410767" y="4137694"/>
                        <a:pt x="2423221" y="4133954"/>
                        <a:pt x="2433184" y="4127721"/>
                      </a:cubicBezTo>
                      <a:cubicBezTo>
                        <a:pt x="2454356" y="4112760"/>
                        <a:pt x="2476773" y="4102786"/>
                        <a:pt x="2502926" y="4102786"/>
                      </a:cubicBezTo>
                      <a:cubicBezTo>
                        <a:pt x="2515380" y="4102786"/>
                        <a:pt x="2527834" y="4096553"/>
                        <a:pt x="2534061" y="4085332"/>
                      </a:cubicBezTo>
                      <a:cubicBezTo>
                        <a:pt x="2550251" y="4060398"/>
                        <a:pt x="2572668" y="4036710"/>
                        <a:pt x="2581386" y="4005542"/>
                      </a:cubicBezTo>
                      <a:cubicBezTo>
                        <a:pt x="2587613" y="3994322"/>
                        <a:pt x="2593840" y="3981855"/>
                        <a:pt x="2605048" y="3975622"/>
                      </a:cubicBezTo>
                      <a:cubicBezTo>
                        <a:pt x="2641165" y="3953180"/>
                        <a:pt x="2661091" y="3917026"/>
                        <a:pt x="2681017" y="3880871"/>
                      </a:cubicBezTo>
                      <a:cubicBezTo>
                        <a:pt x="2695962" y="3854690"/>
                        <a:pt x="2717134" y="3847210"/>
                        <a:pt x="2744532" y="3847210"/>
                      </a:cubicBezTo>
                      <a:cubicBezTo>
                        <a:pt x="2773176" y="3849703"/>
                        <a:pt x="2781894" y="3870898"/>
                        <a:pt x="2788121" y="3893338"/>
                      </a:cubicBezTo>
                      <a:cubicBezTo>
                        <a:pt x="2791857" y="3907052"/>
                        <a:pt x="2795594" y="3922013"/>
                        <a:pt x="2805557" y="3931986"/>
                      </a:cubicBezTo>
                      <a:cubicBezTo>
                        <a:pt x="2813029" y="3939467"/>
                        <a:pt x="2822992" y="3949440"/>
                        <a:pt x="2831710" y="3941960"/>
                      </a:cubicBezTo>
                      <a:cubicBezTo>
                        <a:pt x="2860354" y="3918272"/>
                        <a:pt x="2888998" y="3938220"/>
                        <a:pt x="2916397" y="3941960"/>
                      </a:cubicBezTo>
                      <a:cubicBezTo>
                        <a:pt x="2928851" y="3943207"/>
                        <a:pt x="2943796" y="3953180"/>
                        <a:pt x="2947532" y="3931986"/>
                      </a:cubicBezTo>
                      <a:cubicBezTo>
                        <a:pt x="2952513" y="3910792"/>
                        <a:pt x="2936323" y="3907052"/>
                        <a:pt x="2918888" y="3905806"/>
                      </a:cubicBezTo>
                      <a:cubicBezTo>
                        <a:pt x="2881526" y="3904559"/>
                        <a:pt x="2860354" y="3883364"/>
                        <a:pt x="2862845" y="3849703"/>
                      </a:cubicBezTo>
                      <a:cubicBezTo>
                        <a:pt x="2865336" y="3831002"/>
                        <a:pt x="2872808" y="3818536"/>
                        <a:pt x="2892734" y="3828509"/>
                      </a:cubicBezTo>
                      <a:cubicBezTo>
                        <a:pt x="2905188" y="3835990"/>
                        <a:pt x="2912661" y="3833496"/>
                        <a:pt x="2918888" y="3821029"/>
                      </a:cubicBezTo>
                      <a:cubicBezTo>
                        <a:pt x="2920133" y="3819782"/>
                        <a:pt x="2921378" y="3816042"/>
                        <a:pt x="2922624" y="3816042"/>
                      </a:cubicBezTo>
                      <a:cubicBezTo>
                        <a:pt x="2957495" y="3811055"/>
                        <a:pt x="2982403" y="3781134"/>
                        <a:pt x="3018519" y="3782381"/>
                      </a:cubicBezTo>
                      <a:cubicBezTo>
                        <a:pt x="3025992" y="3782381"/>
                        <a:pt x="3032219" y="3782381"/>
                        <a:pt x="3038446" y="3782381"/>
                      </a:cubicBezTo>
                      <a:cubicBezTo>
                        <a:pt x="3077053" y="3773654"/>
                        <a:pt x="3077053" y="3774900"/>
                        <a:pt x="3070826" y="3812302"/>
                      </a:cubicBezTo>
                      <a:cubicBezTo>
                        <a:pt x="3062108" y="3868404"/>
                        <a:pt x="3044672" y="3924506"/>
                        <a:pt x="3055881" y="3983102"/>
                      </a:cubicBezTo>
                      <a:cubicBezTo>
                        <a:pt x="3057126" y="3993076"/>
                        <a:pt x="3052145" y="4001802"/>
                        <a:pt x="3042182" y="4008036"/>
                      </a:cubicBezTo>
                      <a:cubicBezTo>
                        <a:pt x="3035955" y="4011776"/>
                        <a:pt x="3025992" y="4018010"/>
                        <a:pt x="3033464" y="4027984"/>
                      </a:cubicBezTo>
                      <a:cubicBezTo>
                        <a:pt x="3038446" y="4036710"/>
                        <a:pt x="3047163" y="4039204"/>
                        <a:pt x="3055881" y="4037957"/>
                      </a:cubicBezTo>
                      <a:cubicBezTo>
                        <a:pt x="3065844" y="4037957"/>
                        <a:pt x="3075807" y="4032970"/>
                        <a:pt x="3084525" y="4032970"/>
                      </a:cubicBezTo>
                      <a:cubicBezTo>
                        <a:pt x="3114415" y="4031724"/>
                        <a:pt x="3126869" y="4047931"/>
                        <a:pt x="3116905" y="4075358"/>
                      </a:cubicBezTo>
                      <a:cubicBezTo>
                        <a:pt x="3105697" y="4100293"/>
                        <a:pt x="3100715" y="4130214"/>
                        <a:pt x="3087016" y="4155148"/>
                      </a:cubicBezTo>
                      <a:cubicBezTo>
                        <a:pt x="3075807" y="4178836"/>
                        <a:pt x="3079544" y="4195043"/>
                        <a:pt x="3103206" y="4206264"/>
                      </a:cubicBezTo>
                      <a:cubicBezTo>
                        <a:pt x="3123132" y="4216238"/>
                        <a:pt x="3140568" y="4227458"/>
                        <a:pt x="3155513" y="4242418"/>
                      </a:cubicBezTo>
                      <a:cubicBezTo>
                        <a:pt x="3161740" y="4249899"/>
                        <a:pt x="3171703" y="4254886"/>
                        <a:pt x="3181666" y="4256132"/>
                      </a:cubicBezTo>
                      <a:cubicBezTo>
                        <a:pt x="3221519" y="4261119"/>
                        <a:pt x="3253899" y="4277326"/>
                        <a:pt x="3270089" y="4322208"/>
                      </a:cubicBezTo>
                      <a:cubicBezTo>
                        <a:pt x="3286279" y="4306001"/>
                        <a:pt x="3280052" y="4291040"/>
                        <a:pt x="3275070" y="4277326"/>
                      </a:cubicBezTo>
                      <a:cubicBezTo>
                        <a:pt x="3267598" y="4262366"/>
                        <a:pt x="3267598" y="4246158"/>
                        <a:pt x="3275070" y="4229951"/>
                      </a:cubicBezTo>
                      <a:cubicBezTo>
                        <a:pt x="3287524" y="4208757"/>
                        <a:pt x="3285034" y="4183823"/>
                        <a:pt x="3273825" y="4163875"/>
                      </a:cubicBezTo>
                      <a:cubicBezTo>
                        <a:pt x="3260126" y="4141434"/>
                        <a:pt x="3255144" y="4120240"/>
                        <a:pt x="3270089" y="4090319"/>
                      </a:cubicBezTo>
                      <a:cubicBezTo>
                        <a:pt x="3247672" y="4096553"/>
                        <a:pt x="3241445" y="4109020"/>
                        <a:pt x="3236463" y="4121487"/>
                      </a:cubicBezTo>
                      <a:cubicBezTo>
                        <a:pt x="3224009" y="4151408"/>
                        <a:pt x="3197856" y="4161382"/>
                        <a:pt x="3170457" y="4165122"/>
                      </a:cubicBezTo>
                      <a:cubicBezTo>
                        <a:pt x="3135586" y="4171356"/>
                        <a:pt x="3110678" y="4141434"/>
                        <a:pt x="3118151" y="4105280"/>
                      </a:cubicBezTo>
                      <a:cubicBezTo>
                        <a:pt x="3123132" y="4081592"/>
                        <a:pt x="3135586" y="4061645"/>
                        <a:pt x="3133095" y="4035464"/>
                      </a:cubicBezTo>
                      <a:cubicBezTo>
                        <a:pt x="3130605" y="4016763"/>
                        <a:pt x="3146795" y="4014270"/>
                        <a:pt x="3162985" y="4024243"/>
                      </a:cubicBezTo>
                      <a:cubicBezTo>
                        <a:pt x="3201592" y="4046684"/>
                        <a:pt x="3233972" y="4041697"/>
                        <a:pt x="3262617" y="4009283"/>
                      </a:cubicBezTo>
                      <a:cubicBezTo>
                        <a:pt x="3286279" y="3983102"/>
                        <a:pt x="3321150" y="3965648"/>
                        <a:pt x="3324886" y="3924506"/>
                      </a:cubicBezTo>
                      <a:cubicBezTo>
                        <a:pt x="3326132" y="3912039"/>
                        <a:pt x="3341076" y="3907052"/>
                        <a:pt x="3352285" y="3903312"/>
                      </a:cubicBezTo>
                      <a:cubicBezTo>
                        <a:pt x="3383420" y="3892092"/>
                        <a:pt x="3409573" y="3877131"/>
                        <a:pt x="3431990" y="3850950"/>
                      </a:cubicBezTo>
                      <a:cubicBezTo>
                        <a:pt x="3454407" y="3824769"/>
                        <a:pt x="3490524" y="3829756"/>
                        <a:pt x="3520413" y="3824769"/>
                      </a:cubicBezTo>
                      <a:cubicBezTo>
                        <a:pt x="3549057" y="3818536"/>
                        <a:pt x="3552793" y="3816042"/>
                        <a:pt x="3540339" y="3789861"/>
                      </a:cubicBezTo>
                      <a:cubicBezTo>
                        <a:pt x="3527886" y="3762433"/>
                        <a:pt x="3530376" y="3748719"/>
                        <a:pt x="3557775" y="3736252"/>
                      </a:cubicBezTo>
                      <a:cubicBezTo>
                        <a:pt x="3602609" y="3713811"/>
                        <a:pt x="3646198" y="3686384"/>
                        <a:pt x="3698505" y="3692617"/>
                      </a:cubicBezTo>
                      <a:cubicBezTo>
                        <a:pt x="3712204" y="3695111"/>
                        <a:pt x="3722167" y="3686384"/>
                        <a:pt x="3730885" y="3676410"/>
                      </a:cubicBezTo>
                      <a:cubicBezTo>
                        <a:pt x="3745830" y="3657709"/>
                        <a:pt x="3763265" y="3652722"/>
                        <a:pt x="3785682" y="3661449"/>
                      </a:cubicBezTo>
                      <a:cubicBezTo>
                        <a:pt x="3809345" y="3668930"/>
                        <a:pt x="3833007" y="3670176"/>
                        <a:pt x="3856670" y="3661449"/>
                      </a:cubicBezTo>
                      <a:cubicBezTo>
                        <a:pt x="3861651" y="3658956"/>
                        <a:pt x="3866633" y="3656462"/>
                        <a:pt x="3869124" y="3657709"/>
                      </a:cubicBezTo>
                      <a:cubicBezTo>
                        <a:pt x="3920185" y="3682644"/>
                        <a:pt x="3970001" y="3647736"/>
                        <a:pt x="4019816" y="3657709"/>
                      </a:cubicBezTo>
                      <a:cubicBezTo>
                        <a:pt x="4036006" y="3660202"/>
                        <a:pt x="4043479" y="3653969"/>
                        <a:pt x="4049706" y="3639008"/>
                      </a:cubicBezTo>
                      <a:cubicBezTo>
                        <a:pt x="4055933" y="3625294"/>
                        <a:pt x="4065896" y="3611581"/>
                        <a:pt x="4050951" y="3597867"/>
                      </a:cubicBezTo>
                      <a:cubicBezTo>
                        <a:pt x="4033516" y="3580413"/>
                        <a:pt x="4038497" y="3569192"/>
                        <a:pt x="4059669" y="3562959"/>
                      </a:cubicBezTo>
                      <a:cubicBezTo>
                        <a:pt x="4073368" y="3559219"/>
                        <a:pt x="4083331" y="3552985"/>
                        <a:pt x="4085822" y="3539271"/>
                      </a:cubicBezTo>
                      <a:cubicBezTo>
                        <a:pt x="4092049" y="3511844"/>
                        <a:pt x="4102012" y="3488156"/>
                        <a:pt x="4121939" y="3466962"/>
                      </a:cubicBezTo>
                      <a:cubicBezTo>
                        <a:pt x="4135638" y="3452001"/>
                        <a:pt x="4120693" y="3433300"/>
                        <a:pt x="4093295" y="3428314"/>
                      </a:cubicBezTo>
                      <a:cubicBezTo>
                        <a:pt x="4037252" y="3419587"/>
                        <a:pt x="3982455" y="3405873"/>
                        <a:pt x="3925166" y="3407120"/>
                      </a:cubicBezTo>
                      <a:cubicBezTo>
                        <a:pt x="3903995" y="3408366"/>
                        <a:pt x="3885314" y="3395899"/>
                        <a:pt x="3870369" y="3380938"/>
                      </a:cubicBezTo>
                      <a:cubicBezTo>
                        <a:pt x="3855424" y="3365978"/>
                        <a:pt x="3857915" y="3348524"/>
                        <a:pt x="3876596" y="3344784"/>
                      </a:cubicBezTo>
                      <a:cubicBezTo>
                        <a:pt x="3912712" y="3337304"/>
                        <a:pt x="3950074" y="3311122"/>
                        <a:pt x="3987436" y="3347277"/>
                      </a:cubicBezTo>
                      <a:cubicBezTo>
                        <a:pt x="4006117" y="3363484"/>
                        <a:pt x="4028534" y="3357251"/>
                        <a:pt x="4043479" y="3337304"/>
                      </a:cubicBezTo>
                      <a:cubicBezTo>
                        <a:pt x="4077105" y="3294915"/>
                        <a:pt x="4125675" y="3269981"/>
                        <a:pt x="4168018" y="3237566"/>
                      </a:cubicBezTo>
                      <a:cubicBezTo>
                        <a:pt x="4180472" y="3226346"/>
                        <a:pt x="4191681" y="3215126"/>
                        <a:pt x="4200399" y="3201412"/>
                      </a:cubicBezTo>
                      <a:cubicBezTo>
                        <a:pt x="4214098" y="3178971"/>
                        <a:pt x="4232779" y="3167750"/>
                        <a:pt x="4258932" y="3181464"/>
                      </a:cubicBezTo>
                      <a:cubicBezTo>
                        <a:pt x="4280104" y="3193931"/>
                        <a:pt x="4297539" y="3186451"/>
                        <a:pt x="4308748" y="3166504"/>
                      </a:cubicBezTo>
                      <a:cubicBezTo>
                        <a:pt x="4323693" y="3136582"/>
                        <a:pt x="4339883" y="3119128"/>
                        <a:pt x="4375999" y="3136582"/>
                      </a:cubicBezTo>
                      <a:cubicBezTo>
                        <a:pt x="4394680" y="3146556"/>
                        <a:pt x="4413361" y="3121622"/>
                        <a:pt x="4437024" y="3132842"/>
                      </a:cubicBezTo>
                      <a:cubicBezTo>
                        <a:pt x="4430797" y="3115388"/>
                        <a:pt x="4427060" y="3100428"/>
                        <a:pt x="4432042" y="3085467"/>
                      </a:cubicBezTo>
                      <a:cubicBezTo>
                        <a:pt x="4438269" y="3070506"/>
                        <a:pt x="4449477" y="3060533"/>
                        <a:pt x="4463177" y="3053052"/>
                      </a:cubicBezTo>
                      <a:cubicBezTo>
                        <a:pt x="4479367" y="3043079"/>
                        <a:pt x="4493066" y="3043079"/>
                        <a:pt x="4509256" y="3051806"/>
                      </a:cubicBezTo>
                      <a:cubicBezTo>
                        <a:pt x="4550355" y="3074247"/>
                        <a:pt x="4550355" y="3073000"/>
                        <a:pt x="4583980" y="3041832"/>
                      </a:cubicBezTo>
                      <a:cubicBezTo>
                        <a:pt x="4592698" y="3034352"/>
                        <a:pt x="4602661" y="3026872"/>
                        <a:pt x="4612624" y="3034352"/>
                      </a:cubicBezTo>
                      <a:lnTo>
                        <a:pt x="4618319" y="3048988"/>
                      </a:lnTo>
                      <a:lnTo>
                        <a:pt x="4618228" y="3049419"/>
                      </a:lnTo>
                      <a:lnTo>
                        <a:pt x="4610133" y="3063026"/>
                      </a:lnTo>
                      <a:cubicBezTo>
                        <a:pt x="4605152" y="3069260"/>
                        <a:pt x="4600170" y="3075493"/>
                        <a:pt x="4610133" y="3084220"/>
                      </a:cubicBezTo>
                      <a:cubicBezTo>
                        <a:pt x="4620097" y="3080480"/>
                        <a:pt x="4613870" y="3070506"/>
                        <a:pt x="4615115" y="3064273"/>
                      </a:cubicBezTo>
                      <a:lnTo>
                        <a:pt x="4618228" y="3049419"/>
                      </a:lnTo>
                      <a:lnTo>
                        <a:pt x="4618384" y="3049157"/>
                      </a:lnTo>
                      <a:lnTo>
                        <a:pt x="4618319" y="3048988"/>
                      </a:lnTo>
                      <a:lnTo>
                        <a:pt x="4624456" y="3019703"/>
                      </a:lnTo>
                      <a:cubicBezTo>
                        <a:pt x="4629437" y="3005677"/>
                        <a:pt x="4638155" y="2993210"/>
                        <a:pt x="4656213" y="2984483"/>
                      </a:cubicBezTo>
                      <a:cubicBezTo>
                        <a:pt x="4673649" y="2975756"/>
                        <a:pt x="4671158" y="2959549"/>
                        <a:pt x="4653722" y="2949575"/>
                      </a:cubicBezTo>
                      <a:cubicBezTo>
                        <a:pt x="4640023" y="2942095"/>
                        <a:pt x="4627569" y="2937108"/>
                        <a:pt x="4613870" y="2932121"/>
                      </a:cubicBezTo>
                      <a:cubicBezTo>
                        <a:pt x="4571526" y="2913420"/>
                        <a:pt x="4556581" y="2872279"/>
                        <a:pt x="4570281" y="2808696"/>
                      </a:cubicBezTo>
                      <a:cubicBezTo>
                        <a:pt x="4575262" y="2787502"/>
                        <a:pt x="4577753" y="2773788"/>
                        <a:pt x="4554091" y="2762568"/>
                      </a:cubicBezTo>
                      <a:cubicBezTo>
                        <a:pt x="4534164" y="2753841"/>
                        <a:pt x="4539146" y="2730154"/>
                        <a:pt x="4562808" y="2706466"/>
                      </a:cubicBezTo>
                      <a:cubicBezTo>
                        <a:pt x="4526692" y="2715193"/>
                        <a:pt x="4481858" y="2700232"/>
                        <a:pt x="4456950" y="2664078"/>
                      </a:cubicBezTo>
                      <a:cubicBezTo>
                        <a:pt x="4438269" y="2635403"/>
                        <a:pt x="4420833" y="2605482"/>
                        <a:pt x="4423324" y="2569327"/>
                      </a:cubicBezTo>
                      <a:cubicBezTo>
                        <a:pt x="4425815" y="2544393"/>
                        <a:pt x="4418343" y="2523199"/>
                        <a:pt x="4400907" y="2505745"/>
                      </a:cubicBezTo>
                      <a:cubicBezTo>
                        <a:pt x="4388453" y="2492031"/>
                        <a:pt x="4380981" y="2478317"/>
                        <a:pt x="4389699" y="2458370"/>
                      </a:cubicBezTo>
                      <a:cubicBezTo>
                        <a:pt x="4393435" y="2449643"/>
                        <a:pt x="4392189" y="2440916"/>
                        <a:pt x="4385962" y="2433435"/>
                      </a:cubicBezTo>
                      <a:cubicBezTo>
                        <a:pt x="4369772" y="2413488"/>
                        <a:pt x="4382226" y="2407254"/>
                        <a:pt x="4398416" y="2401021"/>
                      </a:cubicBezTo>
                      <a:cubicBezTo>
                        <a:pt x="4422079" y="2393540"/>
                        <a:pt x="4418343" y="2381073"/>
                        <a:pt x="4408379" y="2363619"/>
                      </a:cubicBezTo>
                      <a:cubicBezTo>
                        <a:pt x="4382226" y="2322478"/>
                        <a:pt x="4367281" y="2280089"/>
                        <a:pt x="4390944" y="2231468"/>
                      </a:cubicBezTo>
                      <a:cubicBezTo>
                        <a:pt x="4398416" y="2212767"/>
                        <a:pt x="4388453" y="2192819"/>
                        <a:pt x="4394680" y="2172872"/>
                      </a:cubicBezTo>
                      <a:cubicBezTo>
                        <a:pt x="4403398" y="2146691"/>
                        <a:pt x="4373508" y="2142951"/>
                        <a:pt x="4362300" y="2129237"/>
                      </a:cubicBezTo>
                      <a:cubicBezTo>
                        <a:pt x="4343619" y="2108043"/>
                        <a:pt x="4324938" y="2089342"/>
                        <a:pt x="4298785" y="2073135"/>
                      </a:cubicBezTo>
                      <a:cubicBezTo>
                        <a:pt x="4278858" y="2061914"/>
                        <a:pt x="4273877" y="2002072"/>
                        <a:pt x="4290067" y="1982125"/>
                      </a:cubicBezTo>
                      <a:cubicBezTo>
                        <a:pt x="4305012" y="1963424"/>
                        <a:pt x="4298785" y="1955944"/>
                        <a:pt x="4282595" y="1945970"/>
                      </a:cubicBezTo>
                      <a:cubicBezTo>
                        <a:pt x="4273877" y="1939736"/>
                        <a:pt x="4266404" y="1933503"/>
                        <a:pt x="4261423" y="1926022"/>
                      </a:cubicBezTo>
                      <a:cubicBezTo>
                        <a:pt x="4253951" y="1914802"/>
                        <a:pt x="4247724" y="1913555"/>
                        <a:pt x="4234024" y="1916049"/>
                      </a:cubicBezTo>
                      <a:cubicBezTo>
                        <a:pt x="4191681" y="1926022"/>
                        <a:pt x="4169264" y="1899841"/>
                        <a:pt x="4184208" y="1858700"/>
                      </a:cubicBezTo>
                      <a:cubicBezTo>
                        <a:pt x="4189190" y="1842493"/>
                        <a:pt x="4187945" y="1828779"/>
                        <a:pt x="4180472" y="1813818"/>
                      </a:cubicBezTo>
                      <a:cubicBezTo>
                        <a:pt x="4165528" y="1785144"/>
                        <a:pt x="4146847" y="1761456"/>
                        <a:pt x="4123184" y="1737768"/>
                      </a:cubicBezTo>
                      <a:cubicBezTo>
                        <a:pt x="4110730" y="1725301"/>
                        <a:pt x="4097031" y="1714081"/>
                        <a:pt x="4090804" y="1696627"/>
                      </a:cubicBezTo>
                      <a:cubicBezTo>
                        <a:pt x="4079595" y="1670446"/>
                        <a:pt x="4087068" y="1655485"/>
                        <a:pt x="4113221" y="1644265"/>
                      </a:cubicBezTo>
                      <a:cubicBezTo>
                        <a:pt x="4158055" y="1624318"/>
                        <a:pt x="4206626" y="1613097"/>
                        <a:pt x="4261423" y="1614344"/>
                      </a:cubicBezTo>
                      <a:cubicBezTo>
                        <a:pt x="4240251" y="1596890"/>
                        <a:pt x="4227797" y="1578189"/>
                        <a:pt x="4227797" y="1553255"/>
                      </a:cubicBezTo>
                      <a:cubicBezTo>
                        <a:pt x="4227797" y="1538294"/>
                        <a:pt x="4232779" y="1527074"/>
                        <a:pt x="4245233" y="1519593"/>
                      </a:cubicBezTo>
                      <a:cubicBezTo>
                        <a:pt x="4258932" y="1512113"/>
                        <a:pt x="4271386" y="1513360"/>
                        <a:pt x="4281349" y="1524580"/>
                      </a:cubicBezTo>
                      <a:cubicBezTo>
                        <a:pt x="4303766" y="1547021"/>
                        <a:pt x="4332410" y="1553255"/>
                        <a:pt x="4362300" y="1559488"/>
                      </a:cubicBezTo>
                      <a:cubicBezTo>
                        <a:pt x="4375999" y="1560735"/>
                        <a:pt x="4390944" y="1563228"/>
                        <a:pt x="4392189" y="1579436"/>
                      </a:cubicBezTo>
                      <a:cubicBezTo>
                        <a:pt x="4393435" y="1594396"/>
                        <a:pt x="4378490" y="1596890"/>
                        <a:pt x="4367281" y="1601877"/>
                      </a:cubicBezTo>
                      <a:cubicBezTo>
                        <a:pt x="4353582" y="1608110"/>
                        <a:pt x="4338637" y="1613097"/>
                        <a:pt x="4326183" y="1621824"/>
                      </a:cubicBezTo>
                      <a:cubicBezTo>
                        <a:pt x="4309993" y="1631798"/>
                        <a:pt x="4309993" y="1650498"/>
                        <a:pt x="4326183" y="1654239"/>
                      </a:cubicBezTo>
                      <a:cubicBezTo>
                        <a:pt x="4361054" y="1661719"/>
                        <a:pt x="4366036" y="1684160"/>
                        <a:pt x="4369772" y="1711588"/>
                      </a:cubicBezTo>
                      <a:cubicBezTo>
                        <a:pt x="4371018" y="1720314"/>
                        <a:pt x="4375999" y="1727795"/>
                        <a:pt x="4377245" y="1737768"/>
                      </a:cubicBezTo>
                      <a:cubicBezTo>
                        <a:pt x="4383472" y="1762703"/>
                        <a:pt x="4394680" y="1773923"/>
                        <a:pt x="4422079" y="1760209"/>
                      </a:cubicBezTo>
                      <a:cubicBezTo>
                        <a:pt x="4428306" y="1756469"/>
                        <a:pt x="4434533" y="1756469"/>
                        <a:pt x="4440760" y="1756469"/>
                      </a:cubicBezTo>
                      <a:cubicBezTo>
                        <a:pt x="4480612" y="1761456"/>
                        <a:pt x="4504275" y="1745249"/>
                        <a:pt x="4526692" y="1710341"/>
                      </a:cubicBezTo>
                      <a:cubicBezTo>
                        <a:pt x="4546618" y="1680420"/>
                        <a:pt x="4583980" y="1662966"/>
                        <a:pt x="4620097" y="1654239"/>
                      </a:cubicBezTo>
                      <a:cubicBezTo>
                        <a:pt x="4638778" y="1650498"/>
                        <a:pt x="4638778" y="1645512"/>
                        <a:pt x="4635041" y="1629304"/>
                      </a:cubicBezTo>
                      <a:cubicBezTo>
                        <a:pt x="4623833" y="1594396"/>
                        <a:pt x="4630060" y="1579436"/>
                        <a:pt x="4659949" y="1559488"/>
                      </a:cubicBezTo>
                      <a:cubicBezTo>
                        <a:pt x="4667422" y="1554501"/>
                        <a:pt x="4676139" y="1552008"/>
                        <a:pt x="4683612" y="1547021"/>
                      </a:cubicBezTo>
                      <a:cubicBezTo>
                        <a:pt x="4713501" y="1527074"/>
                        <a:pt x="4713501" y="1502139"/>
                        <a:pt x="4683612" y="1480945"/>
                      </a:cubicBezTo>
                      <a:cubicBezTo>
                        <a:pt x="4654968" y="1460998"/>
                        <a:pt x="4620097" y="1448531"/>
                        <a:pt x="4585226" y="1446037"/>
                      </a:cubicBezTo>
                      <a:cubicBezTo>
                        <a:pt x="4545373" y="1441050"/>
                        <a:pt x="4514238" y="1423596"/>
                        <a:pt x="4484348" y="1402402"/>
                      </a:cubicBezTo>
                      <a:cubicBezTo>
                        <a:pt x="4470649" y="1391182"/>
                        <a:pt x="4456950" y="1383702"/>
                        <a:pt x="4439514" y="1382455"/>
                      </a:cubicBezTo>
                      <a:cubicBezTo>
                        <a:pt x="4414606" y="1381208"/>
                        <a:pt x="4394680" y="1367494"/>
                        <a:pt x="4382226" y="1348794"/>
                      </a:cubicBezTo>
                      <a:cubicBezTo>
                        <a:pt x="4363545" y="1323859"/>
                        <a:pt x="4349846" y="1296432"/>
                        <a:pt x="4326183" y="1275237"/>
                      </a:cubicBezTo>
                      <a:cubicBezTo>
                        <a:pt x="4317466" y="1267757"/>
                        <a:pt x="4318711" y="1255290"/>
                        <a:pt x="4322447" y="1244070"/>
                      </a:cubicBezTo>
                      <a:cubicBezTo>
                        <a:pt x="4326183" y="1231602"/>
                        <a:pt x="4329920" y="1219135"/>
                        <a:pt x="4328674" y="1205421"/>
                      </a:cubicBezTo>
                      <a:cubicBezTo>
                        <a:pt x="4328674" y="1181734"/>
                        <a:pt x="4336147" y="1164280"/>
                        <a:pt x="4363545" y="1161786"/>
                      </a:cubicBezTo>
                      <a:cubicBezTo>
                        <a:pt x="4375999" y="1161786"/>
                        <a:pt x="4378490" y="1153059"/>
                        <a:pt x="4383472" y="1143086"/>
                      </a:cubicBezTo>
                      <a:lnTo>
                        <a:pt x="4403034" y="1107884"/>
                      </a:lnTo>
                      <a:lnTo>
                        <a:pt x="4382793" y="1119642"/>
                      </a:lnTo>
                      <a:cubicBezTo>
                        <a:pt x="4341458" y="1118405"/>
                        <a:pt x="4300124" y="1130774"/>
                        <a:pt x="4258789" y="1127063"/>
                      </a:cubicBezTo>
                      <a:cubicBezTo>
                        <a:pt x="4246264" y="1125826"/>
                        <a:pt x="4237496" y="1124589"/>
                        <a:pt x="4228728" y="1115931"/>
                      </a:cubicBezTo>
                      <a:cubicBezTo>
                        <a:pt x="4192404" y="1077586"/>
                        <a:pt x="4153575" y="1040479"/>
                        <a:pt x="4137291" y="988528"/>
                      </a:cubicBezTo>
                      <a:cubicBezTo>
                        <a:pt x="4137291" y="981106"/>
                        <a:pt x="4137291" y="973685"/>
                        <a:pt x="4137291" y="966263"/>
                      </a:cubicBezTo>
                      <a:cubicBezTo>
                        <a:pt x="4137291" y="904417"/>
                        <a:pt x="4142301" y="898233"/>
                        <a:pt x="4204929" y="890811"/>
                      </a:cubicBezTo>
                      <a:cubicBezTo>
                        <a:pt x="4231233" y="888337"/>
                        <a:pt x="4234991" y="869783"/>
                        <a:pt x="4241254" y="853703"/>
                      </a:cubicBezTo>
                      <a:cubicBezTo>
                        <a:pt x="4255032" y="817832"/>
                        <a:pt x="4268810" y="807937"/>
                        <a:pt x="4302629" y="822780"/>
                      </a:cubicBezTo>
                      <a:cubicBezTo>
                        <a:pt x="4320165" y="830202"/>
                        <a:pt x="4330185" y="828965"/>
                        <a:pt x="4343963" y="815359"/>
                      </a:cubicBezTo>
                      <a:cubicBezTo>
                        <a:pt x="4352731" y="806082"/>
                        <a:pt x="4362752" y="803299"/>
                        <a:pt x="4373242" y="803299"/>
                      </a:cubicBezTo>
                      <a:close/>
                      <a:moveTo>
                        <a:pt x="5536769" y="678526"/>
                      </a:moveTo>
                      <a:lnTo>
                        <a:pt x="5554986" y="700186"/>
                      </a:lnTo>
                      <a:cubicBezTo>
                        <a:pt x="5561208" y="706427"/>
                        <a:pt x="5568675" y="715163"/>
                        <a:pt x="5562453" y="725148"/>
                      </a:cubicBezTo>
                      <a:cubicBezTo>
                        <a:pt x="5557475" y="735133"/>
                        <a:pt x="5547520" y="732637"/>
                        <a:pt x="5538809" y="731389"/>
                      </a:cubicBezTo>
                      <a:cubicBezTo>
                        <a:pt x="5515166" y="727644"/>
                        <a:pt x="5494011" y="742622"/>
                        <a:pt x="5470367" y="738877"/>
                      </a:cubicBezTo>
                      <a:cubicBezTo>
                        <a:pt x="5465390" y="737629"/>
                        <a:pt x="5459168" y="740125"/>
                        <a:pt x="5459168" y="747614"/>
                      </a:cubicBezTo>
                      <a:cubicBezTo>
                        <a:pt x="5460412" y="755103"/>
                        <a:pt x="5466634" y="758847"/>
                        <a:pt x="5472856" y="757599"/>
                      </a:cubicBezTo>
                      <a:cubicBezTo>
                        <a:pt x="5510188" y="748862"/>
                        <a:pt x="5507699" y="773824"/>
                        <a:pt x="5508944" y="797538"/>
                      </a:cubicBezTo>
                      <a:cubicBezTo>
                        <a:pt x="5508944" y="827493"/>
                        <a:pt x="5507699" y="857447"/>
                        <a:pt x="5496500" y="884905"/>
                      </a:cubicBezTo>
                      <a:cubicBezTo>
                        <a:pt x="5490278" y="901131"/>
                        <a:pt x="5491522" y="916108"/>
                        <a:pt x="5500233" y="929837"/>
                      </a:cubicBezTo>
                      <a:cubicBezTo>
                        <a:pt x="5516410" y="959791"/>
                        <a:pt x="5532587" y="992242"/>
                        <a:pt x="5551253" y="1022197"/>
                      </a:cubicBezTo>
                      <a:cubicBezTo>
                        <a:pt x="5558720" y="1035926"/>
                        <a:pt x="5569919" y="1043414"/>
                        <a:pt x="5584852" y="1044662"/>
                      </a:cubicBezTo>
                      <a:cubicBezTo>
                        <a:pt x="5617207" y="1048407"/>
                        <a:pt x="5644583" y="1060888"/>
                        <a:pt x="5669938" y="1077113"/>
                      </a:cubicBezTo>
                      <a:lnTo>
                        <a:pt x="5739739" y="1129657"/>
                      </a:lnTo>
                      <a:lnTo>
                        <a:pt x="5702428" y="1062986"/>
                      </a:lnTo>
                      <a:cubicBezTo>
                        <a:pt x="5691492" y="1037152"/>
                        <a:pt x="5682118" y="1010385"/>
                        <a:pt x="5670869" y="984239"/>
                      </a:cubicBezTo>
                      <a:cubicBezTo>
                        <a:pt x="5633374" y="894599"/>
                        <a:pt x="5593378" y="804959"/>
                        <a:pt x="5572130" y="709093"/>
                      </a:cubicBezTo>
                      <a:cubicBezTo>
                        <a:pt x="5569631" y="699133"/>
                        <a:pt x="5567131" y="691663"/>
                        <a:pt x="5555882" y="689173"/>
                      </a:cubicBezTo>
                      <a:lnTo>
                        <a:pt x="5536769" y="678526"/>
                      </a:lnTo>
                      <a:close/>
                      <a:moveTo>
                        <a:pt x="1459765" y="645440"/>
                      </a:moveTo>
                      <a:cubicBezTo>
                        <a:pt x="1474728" y="642941"/>
                        <a:pt x="1487197" y="656683"/>
                        <a:pt x="1484703" y="670424"/>
                      </a:cubicBezTo>
                      <a:cubicBezTo>
                        <a:pt x="1475975" y="726640"/>
                        <a:pt x="1528345" y="734135"/>
                        <a:pt x="1555777" y="761618"/>
                      </a:cubicBezTo>
                      <a:cubicBezTo>
                        <a:pt x="1578221" y="784105"/>
                        <a:pt x="1611887" y="786603"/>
                        <a:pt x="1643060" y="784105"/>
                      </a:cubicBezTo>
                      <a:cubicBezTo>
                        <a:pt x="1666751" y="782855"/>
                        <a:pt x="1671739" y="756621"/>
                        <a:pt x="1681714" y="739132"/>
                      </a:cubicBezTo>
                      <a:cubicBezTo>
                        <a:pt x="1689195" y="727889"/>
                        <a:pt x="1690442" y="712898"/>
                        <a:pt x="1696677" y="696658"/>
                      </a:cubicBezTo>
                      <a:cubicBezTo>
                        <a:pt x="1671739" y="714148"/>
                        <a:pt x="1653035" y="707901"/>
                        <a:pt x="1636825" y="689163"/>
                      </a:cubicBezTo>
                      <a:cubicBezTo>
                        <a:pt x="1631838" y="682917"/>
                        <a:pt x="1630591" y="675421"/>
                        <a:pt x="1636825" y="669175"/>
                      </a:cubicBezTo>
                      <a:cubicBezTo>
                        <a:pt x="1641813" y="662929"/>
                        <a:pt x="1648048" y="662929"/>
                        <a:pt x="1654282" y="666677"/>
                      </a:cubicBezTo>
                      <a:cubicBezTo>
                        <a:pt x="1672986" y="676671"/>
                        <a:pt x="1692936" y="680418"/>
                        <a:pt x="1714134" y="669175"/>
                      </a:cubicBezTo>
                      <a:cubicBezTo>
                        <a:pt x="1724109" y="665427"/>
                        <a:pt x="1737825" y="664178"/>
                        <a:pt x="1746553" y="676671"/>
                      </a:cubicBezTo>
                      <a:cubicBezTo>
                        <a:pt x="1755281" y="689163"/>
                        <a:pt x="1747800" y="700406"/>
                        <a:pt x="1739072" y="709151"/>
                      </a:cubicBezTo>
                      <a:cubicBezTo>
                        <a:pt x="1721615" y="724141"/>
                        <a:pt x="1715380" y="741631"/>
                        <a:pt x="1717874" y="764117"/>
                      </a:cubicBezTo>
                      <a:cubicBezTo>
                        <a:pt x="1717874" y="770363"/>
                        <a:pt x="1715380" y="779108"/>
                        <a:pt x="1711640" y="782855"/>
                      </a:cubicBezTo>
                      <a:cubicBezTo>
                        <a:pt x="1694183" y="799095"/>
                        <a:pt x="1699171" y="816585"/>
                        <a:pt x="1704158" y="837822"/>
                      </a:cubicBezTo>
                      <a:cubicBezTo>
                        <a:pt x="1714134" y="869052"/>
                        <a:pt x="1720368" y="900283"/>
                        <a:pt x="1767750" y="897784"/>
                      </a:cubicBezTo>
                      <a:cubicBezTo>
                        <a:pt x="1788948" y="896535"/>
                        <a:pt x="1816380" y="907778"/>
                        <a:pt x="1817627" y="940258"/>
                      </a:cubicBezTo>
                      <a:cubicBezTo>
                        <a:pt x="1822614" y="955249"/>
                        <a:pt x="1820120" y="970240"/>
                        <a:pt x="1810145" y="983982"/>
                      </a:cubicBezTo>
                      <a:lnTo>
                        <a:pt x="1808606" y="984784"/>
                      </a:lnTo>
                      <a:lnTo>
                        <a:pt x="1818042" y="1020765"/>
                      </a:lnTo>
                      <a:cubicBezTo>
                        <a:pt x="1830161" y="1062414"/>
                        <a:pt x="1848281" y="1098995"/>
                        <a:pt x="1900993" y="1111111"/>
                      </a:cubicBezTo>
                      <a:cubicBezTo>
                        <a:pt x="1908524" y="1113596"/>
                        <a:pt x="1913544" y="1119810"/>
                        <a:pt x="1912289" y="1129751"/>
                      </a:cubicBezTo>
                      <a:cubicBezTo>
                        <a:pt x="1911034" y="1139692"/>
                        <a:pt x="1903503" y="1145906"/>
                        <a:pt x="1895973" y="1148391"/>
                      </a:cubicBezTo>
                      <a:cubicBezTo>
                        <a:pt x="1885933" y="1150876"/>
                        <a:pt x="1875892" y="1149634"/>
                        <a:pt x="1865852" y="1152119"/>
                      </a:cubicBezTo>
                      <a:cubicBezTo>
                        <a:pt x="1859576" y="1153362"/>
                        <a:pt x="1850791" y="1155847"/>
                        <a:pt x="1848281" y="1164546"/>
                      </a:cubicBezTo>
                      <a:cubicBezTo>
                        <a:pt x="1847026" y="1174487"/>
                        <a:pt x="1853301" y="1178215"/>
                        <a:pt x="1859576" y="1183186"/>
                      </a:cubicBezTo>
                      <a:cubicBezTo>
                        <a:pt x="1888443" y="1204311"/>
                        <a:pt x="1887188" y="1208039"/>
                        <a:pt x="1857066" y="1222951"/>
                      </a:cubicBezTo>
                      <a:cubicBezTo>
                        <a:pt x="1826945" y="1237864"/>
                        <a:pt x="1823179" y="1256504"/>
                        <a:pt x="1843260" y="1281357"/>
                      </a:cubicBezTo>
                      <a:cubicBezTo>
                        <a:pt x="1847026" y="1287570"/>
                        <a:pt x="1850791" y="1292541"/>
                        <a:pt x="1853301" y="1299997"/>
                      </a:cubicBezTo>
                      <a:cubicBezTo>
                        <a:pt x="1868362" y="1348461"/>
                        <a:pt x="1872127" y="1352189"/>
                        <a:pt x="1931115" y="1355917"/>
                      </a:cubicBezTo>
                      <a:cubicBezTo>
                        <a:pt x="1911034" y="1364616"/>
                        <a:pt x="1900993" y="1377043"/>
                        <a:pt x="1909779" y="1393198"/>
                      </a:cubicBezTo>
                      <a:cubicBezTo>
                        <a:pt x="1927350" y="1420536"/>
                        <a:pt x="1918564" y="1444147"/>
                        <a:pt x="1902248" y="1466515"/>
                      </a:cubicBezTo>
                      <a:cubicBezTo>
                        <a:pt x="1892208" y="1483913"/>
                        <a:pt x="1888443" y="1491369"/>
                        <a:pt x="1903503" y="1513737"/>
                      </a:cubicBezTo>
                      <a:cubicBezTo>
                        <a:pt x="1919819" y="1539833"/>
                        <a:pt x="1924839" y="1542318"/>
                        <a:pt x="1947431" y="1528649"/>
                      </a:cubicBezTo>
                      <a:cubicBezTo>
                        <a:pt x="1953706" y="1524921"/>
                        <a:pt x="1959981" y="1531134"/>
                        <a:pt x="1959981" y="1538590"/>
                      </a:cubicBezTo>
                      <a:cubicBezTo>
                        <a:pt x="1959981" y="1548532"/>
                        <a:pt x="1953706" y="1552260"/>
                        <a:pt x="1943665" y="1552260"/>
                      </a:cubicBezTo>
                      <a:cubicBezTo>
                        <a:pt x="1926095" y="1552260"/>
                        <a:pt x="1909779" y="1553502"/>
                        <a:pt x="1892208" y="1562201"/>
                      </a:cubicBezTo>
                      <a:cubicBezTo>
                        <a:pt x="1875892" y="1570900"/>
                        <a:pt x="1867107" y="1582084"/>
                        <a:pt x="1863341" y="1598239"/>
                      </a:cubicBezTo>
                      <a:cubicBezTo>
                        <a:pt x="1860831" y="1610665"/>
                        <a:pt x="1857066" y="1620607"/>
                        <a:pt x="1864596" y="1630548"/>
                      </a:cubicBezTo>
                      <a:cubicBezTo>
                        <a:pt x="1874637" y="1642975"/>
                        <a:pt x="1882167" y="1630548"/>
                        <a:pt x="1889698" y="1628063"/>
                      </a:cubicBezTo>
                      <a:cubicBezTo>
                        <a:pt x="1895973" y="1624335"/>
                        <a:pt x="1904758" y="1624335"/>
                        <a:pt x="1907269" y="1630548"/>
                      </a:cubicBezTo>
                      <a:cubicBezTo>
                        <a:pt x="1912289" y="1641732"/>
                        <a:pt x="1902248" y="1641732"/>
                        <a:pt x="1894718" y="1644218"/>
                      </a:cubicBezTo>
                      <a:cubicBezTo>
                        <a:pt x="1872127" y="1652916"/>
                        <a:pt x="1875892" y="1669071"/>
                        <a:pt x="1889698" y="1677770"/>
                      </a:cubicBezTo>
                      <a:cubicBezTo>
                        <a:pt x="1913544" y="1692682"/>
                        <a:pt x="1904758" y="1705108"/>
                        <a:pt x="1893463" y="1720020"/>
                      </a:cubicBezTo>
                      <a:cubicBezTo>
                        <a:pt x="1888443" y="1727477"/>
                        <a:pt x="1882167" y="1733690"/>
                        <a:pt x="1874637" y="1738661"/>
                      </a:cubicBezTo>
                      <a:cubicBezTo>
                        <a:pt x="1854556" y="1753573"/>
                        <a:pt x="1844516" y="1767242"/>
                        <a:pt x="1867107" y="1788368"/>
                      </a:cubicBezTo>
                      <a:cubicBezTo>
                        <a:pt x="1877147" y="1797066"/>
                        <a:pt x="1873382" y="1810736"/>
                        <a:pt x="1873382" y="1823162"/>
                      </a:cubicBezTo>
                      <a:cubicBezTo>
                        <a:pt x="1859576" y="1807008"/>
                        <a:pt x="1854556" y="1783397"/>
                        <a:pt x="1838240" y="1768485"/>
                      </a:cubicBezTo>
                      <a:cubicBezTo>
                        <a:pt x="1829455" y="1761029"/>
                        <a:pt x="1833220" y="1748602"/>
                        <a:pt x="1844516" y="1741146"/>
                      </a:cubicBezTo>
                      <a:cubicBezTo>
                        <a:pt x="1863341" y="1728719"/>
                        <a:pt x="1859576" y="1713807"/>
                        <a:pt x="1853301" y="1695167"/>
                      </a:cubicBezTo>
                      <a:cubicBezTo>
                        <a:pt x="1840750" y="1657887"/>
                        <a:pt x="1833220" y="1618121"/>
                        <a:pt x="1849536" y="1579598"/>
                      </a:cubicBezTo>
                      <a:cubicBezTo>
                        <a:pt x="1855811" y="1565929"/>
                        <a:pt x="1854556" y="1552260"/>
                        <a:pt x="1844516" y="1539833"/>
                      </a:cubicBezTo>
                      <a:cubicBezTo>
                        <a:pt x="1825690" y="1517465"/>
                        <a:pt x="1829455" y="1492611"/>
                        <a:pt x="1853301" y="1473971"/>
                      </a:cubicBezTo>
                      <a:cubicBezTo>
                        <a:pt x="1862086" y="1466515"/>
                        <a:pt x="1875892" y="1461545"/>
                        <a:pt x="1872127" y="1446633"/>
                      </a:cubicBezTo>
                      <a:cubicBezTo>
                        <a:pt x="1868362" y="1431720"/>
                        <a:pt x="1852046" y="1429235"/>
                        <a:pt x="1842005" y="1429235"/>
                      </a:cubicBezTo>
                      <a:cubicBezTo>
                        <a:pt x="1796823" y="1430478"/>
                        <a:pt x="1793058" y="1393198"/>
                        <a:pt x="1776742" y="1367102"/>
                      </a:cubicBezTo>
                      <a:cubicBezTo>
                        <a:pt x="1771722" y="1358403"/>
                        <a:pt x="1774232" y="1348461"/>
                        <a:pt x="1783017" y="1343491"/>
                      </a:cubicBezTo>
                      <a:cubicBezTo>
                        <a:pt x="1805609" y="1329821"/>
                        <a:pt x="1806864" y="1311181"/>
                        <a:pt x="1800588" y="1288813"/>
                      </a:cubicBezTo>
                      <a:cubicBezTo>
                        <a:pt x="1799333" y="1282600"/>
                        <a:pt x="1799333" y="1273901"/>
                        <a:pt x="1801843" y="1268930"/>
                      </a:cubicBezTo>
                      <a:cubicBezTo>
                        <a:pt x="1818159" y="1231650"/>
                        <a:pt x="1814394" y="1204311"/>
                        <a:pt x="1771722" y="1188157"/>
                      </a:cubicBezTo>
                      <a:cubicBezTo>
                        <a:pt x="1760426" y="1184429"/>
                        <a:pt x="1757916" y="1174487"/>
                        <a:pt x="1764192" y="1163303"/>
                      </a:cubicBezTo>
                      <a:cubicBezTo>
                        <a:pt x="1769212" y="1153362"/>
                        <a:pt x="1774232" y="1140935"/>
                        <a:pt x="1788038" y="1145906"/>
                      </a:cubicBezTo>
                      <a:cubicBezTo>
                        <a:pt x="1815649" y="1155847"/>
                        <a:pt x="1838240" y="1130994"/>
                        <a:pt x="1864596" y="1135964"/>
                      </a:cubicBezTo>
                      <a:cubicBezTo>
                        <a:pt x="1869617" y="1137207"/>
                        <a:pt x="1874637" y="1133479"/>
                        <a:pt x="1877147" y="1127266"/>
                      </a:cubicBezTo>
                      <a:cubicBezTo>
                        <a:pt x="1878402" y="1119810"/>
                        <a:pt x="1873382" y="1118567"/>
                        <a:pt x="1868362" y="1114839"/>
                      </a:cubicBezTo>
                      <a:cubicBezTo>
                        <a:pt x="1853301" y="1098684"/>
                        <a:pt x="1830710" y="1097442"/>
                        <a:pt x="1813139" y="1086258"/>
                      </a:cubicBezTo>
                      <a:cubicBezTo>
                        <a:pt x="1785842" y="1068550"/>
                        <a:pt x="1773370" y="1048045"/>
                        <a:pt x="1774664" y="1021075"/>
                      </a:cubicBezTo>
                      <a:lnTo>
                        <a:pt x="1778826" y="1000235"/>
                      </a:lnTo>
                      <a:lnTo>
                        <a:pt x="1755594" y="1002252"/>
                      </a:lnTo>
                      <a:cubicBezTo>
                        <a:pt x="1748112" y="1003345"/>
                        <a:pt x="1740942" y="1005219"/>
                        <a:pt x="1734084" y="1008966"/>
                      </a:cubicBezTo>
                      <a:cubicBezTo>
                        <a:pt x="1699171" y="1025206"/>
                        <a:pt x="1694183" y="1048942"/>
                        <a:pt x="1725356" y="1070179"/>
                      </a:cubicBezTo>
                      <a:cubicBezTo>
                        <a:pt x="1744059" y="1083920"/>
                        <a:pt x="1750294" y="1095163"/>
                        <a:pt x="1734084" y="1113902"/>
                      </a:cubicBezTo>
                      <a:cubicBezTo>
                        <a:pt x="1726603" y="1122646"/>
                        <a:pt x="1726603" y="1135139"/>
                        <a:pt x="1726603" y="1145132"/>
                      </a:cubicBezTo>
                      <a:cubicBezTo>
                        <a:pt x="1729096" y="1170117"/>
                        <a:pt x="1735331" y="1196351"/>
                        <a:pt x="1717874" y="1218837"/>
                      </a:cubicBezTo>
                      <a:cubicBezTo>
                        <a:pt x="1716627" y="1220086"/>
                        <a:pt x="1715380" y="1223834"/>
                        <a:pt x="1716627" y="1225083"/>
                      </a:cubicBezTo>
                      <a:cubicBezTo>
                        <a:pt x="1747800" y="1270056"/>
                        <a:pt x="1695430" y="1310031"/>
                        <a:pt x="1707899" y="1355004"/>
                      </a:cubicBezTo>
                      <a:cubicBezTo>
                        <a:pt x="1717874" y="1393730"/>
                        <a:pt x="1687949" y="1432456"/>
                        <a:pt x="1704158" y="1469933"/>
                      </a:cubicBezTo>
                      <a:cubicBezTo>
                        <a:pt x="1663010" y="1502413"/>
                        <a:pt x="1610640" y="1511158"/>
                        <a:pt x="1562011" y="1528647"/>
                      </a:cubicBezTo>
                      <a:cubicBezTo>
                        <a:pt x="1543308" y="1534893"/>
                        <a:pt x="1518369" y="1521152"/>
                        <a:pt x="1499666" y="1507410"/>
                      </a:cubicBezTo>
                      <a:cubicBezTo>
                        <a:pt x="1464753" y="1479927"/>
                        <a:pt x="1419864" y="1477428"/>
                        <a:pt x="1382457" y="1452444"/>
                      </a:cubicBezTo>
                      <a:cubicBezTo>
                        <a:pt x="1369988" y="1444948"/>
                        <a:pt x="1335074" y="1469933"/>
                        <a:pt x="1335074" y="1484924"/>
                      </a:cubicBezTo>
                      <a:cubicBezTo>
                        <a:pt x="1335074" y="1498665"/>
                        <a:pt x="1341309" y="1499915"/>
                        <a:pt x="1355025" y="1494918"/>
                      </a:cubicBezTo>
                      <a:cubicBezTo>
                        <a:pt x="1393679" y="1479927"/>
                        <a:pt x="1427345" y="1492419"/>
                        <a:pt x="1444802" y="1527398"/>
                      </a:cubicBezTo>
                      <a:cubicBezTo>
                        <a:pt x="1451037" y="1536142"/>
                        <a:pt x="1454777" y="1546136"/>
                        <a:pt x="1447296" y="1554881"/>
                      </a:cubicBezTo>
                      <a:cubicBezTo>
                        <a:pt x="1438568" y="1564875"/>
                        <a:pt x="1426098" y="1571121"/>
                        <a:pt x="1414876" y="1566124"/>
                      </a:cubicBezTo>
                      <a:cubicBezTo>
                        <a:pt x="1398667" y="1557379"/>
                        <a:pt x="1373728" y="1553632"/>
                        <a:pt x="1383704" y="1523650"/>
                      </a:cubicBezTo>
                      <a:cubicBezTo>
                        <a:pt x="1388691" y="1509908"/>
                        <a:pt x="1379963" y="1509908"/>
                        <a:pt x="1368741" y="1512407"/>
                      </a:cubicBezTo>
                      <a:cubicBezTo>
                        <a:pt x="1340062" y="1518653"/>
                        <a:pt x="1340062" y="1543638"/>
                        <a:pt x="1335074" y="1566124"/>
                      </a:cubicBezTo>
                      <a:cubicBezTo>
                        <a:pt x="1332581" y="1576118"/>
                        <a:pt x="1336321" y="1592358"/>
                        <a:pt x="1322605" y="1592358"/>
                      </a:cubicBezTo>
                      <a:cubicBezTo>
                        <a:pt x="1307642" y="1591109"/>
                        <a:pt x="1307642" y="1574868"/>
                        <a:pt x="1307642" y="1562376"/>
                      </a:cubicBezTo>
                      <a:cubicBezTo>
                        <a:pt x="1307642" y="1534893"/>
                        <a:pt x="1307642" y="1507410"/>
                        <a:pt x="1320112" y="1478678"/>
                      </a:cubicBezTo>
                      <a:cubicBezTo>
                        <a:pt x="1350037" y="1407471"/>
                        <a:pt x="1325099" y="1360000"/>
                        <a:pt x="1250285" y="1331268"/>
                      </a:cubicBezTo>
                      <a:cubicBezTo>
                        <a:pt x="1242803" y="1328770"/>
                        <a:pt x="1232828" y="1328770"/>
                        <a:pt x="1231581" y="1320025"/>
                      </a:cubicBezTo>
                      <a:cubicBezTo>
                        <a:pt x="1230334" y="1308782"/>
                        <a:pt x="1242803" y="1313779"/>
                        <a:pt x="1249038" y="1310031"/>
                      </a:cubicBezTo>
                      <a:cubicBezTo>
                        <a:pt x="1281458" y="1288794"/>
                        <a:pt x="1313877" y="1270056"/>
                        <a:pt x="1355025" y="1277551"/>
                      </a:cubicBezTo>
                      <a:cubicBezTo>
                        <a:pt x="1366247" y="1278800"/>
                        <a:pt x="1376222" y="1270056"/>
                        <a:pt x="1372482" y="1258813"/>
                      </a:cubicBezTo>
                      <a:cubicBezTo>
                        <a:pt x="1367494" y="1242573"/>
                        <a:pt x="1371235" y="1222585"/>
                        <a:pt x="1355025" y="1213840"/>
                      </a:cubicBezTo>
                      <a:cubicBezTo>
                        <a:pt x="1342556" y="1207594"/>
                        <a:pt x="1332581" y="1220086"/>
                        <a:pt x="1328840" y="1230080"/>
                      </a:cubicBezTo>
                      <a:cubicBezTo>
                        <a:pt x="1320112" y="1261311"/>
                        <a:pt x="1307642" y="1250068"/>
                        <a:pt x="1295173" y="1232579"/>
                      </a:cubicBezTo>
                      <a:cubicBezTo>
                        <a:pt x="1287692" y="1221336"/>
                        <a:pt x="1281458" y="1207594"/>
                        <a:pt x="1264001" y="1213840"/>
                      </a:cubicBezTo>
                      <a:cubicBezTo>
                        <a:pt x="1246544" y="1220086"/>
                        <a:pt x="1234075" y="1231330"/>
                        <a:pt x="1235322" y="1252566"/>
                      </a:cubicBezTo>
                      <a:cubicBezTo>
                        <a:pt x="1235322" y="1272554"/>
                        <a:pt x="1232828" y="1267557"/>
                        <a:pt x="1211631" y="1266308"/>
                      </a:cubicBezTo>
                      <a:cubicBezTo>
                        <a:pt x="1163001" y="1265059"/>
                        <a:pt x="1138064" y="1210093"/>
                        <a:pt x="1086940" y="1221336"/>
                      </a:cubicBezTo>
                      <a:cubicBezTo>
                        <a:pt x="1069484" y="1223834"/>
                        <a:pt x="1063249" y="1198850"/>
                        <a:pt x="1063249" y="1182610"/>
                      </a:cubicBezTo>
                      <a:cubicBezTo>
                        <a:pt x="1063249" y="1150129"/>
                        <a:pt x="1054521" y="1120148"/>
                        <a:pt x="1037064" y="1092665"/>
                      </a:cubicBezTo>
                      <a:cubicBezTo>
                        <a:pt x="1025842" y="1073926"/>
                        <a:pt x="1037064" y="1061434"/>
                        <a:pt x="1049533" y="1050191"/>
                      </a:cubicBezTo>
                      <a:cubicBezTo>
                        <a:pt x="1070731" y="1030203"/>
                        <a:pt x="1085693" y="1010215"/>
                        <a:pt x="1054521" y="986480"/>
                      </a:cubicBezTo>
                      <a:cubicBezTo>
                        <a:pt x="1053274" y="985231"/>
                        <a:pt x="1050780" y="982732"/>
                        <a:pt x="1050780" y="981483"/>
                      </a:cubicBezTo>
                      <a:cubicBezTo>
                        <a:pt x="1048286" y="931514"/>
                        <a:pt x="1015867" y="941508"/>
                        <a:pt x="984694" y="946505"/>
                      </a:cubicBezTo>
                      <a:cubicBezTo>
                        <a:pt x="969731" y="947754"/>
                        <a:pt x="958509" y="950252"/>
                        <a:pt x="956015" y="967741"/>
                      </a:cubicBezTo>
                      <a:cubicBezTo>
                        <a:pt x="956015" y="970240"/>
                        <a:pt x="954768" y="971489"/>
                        <a:pt x="953521" y="973988"/>
                      </a:cubicBezTo>
                      <a:cubicBezTo>
                        <a:pt x="944793" y="992726"/>
                        <a:pt x="926090" y="992726"/>
                        <a:pt x="908633" y="992726"/>
                      </a:cubicBezTo>
                      <a:cubicBezTo>
                        <a:pt x="899905" y="992726"/>
                        <a:pt x="893670" y="991477"/>
                        <a:pt x="891176" y="981483"/>
                      </a:cubicBezTo>
                      <a:cubicBezTo>
                        <a:pt x="886189" y="961495"/>
                        <a:pt x="907386" y="960246"/>
                        <a:pt x="917361" y="949003"/>
                      </a:cubicBezTo>
                      <a:cubicBezTo>
                        <a:pt x="896164" y="939009"/>
                        <a:pt x="877460" y="930264"/>
                        <a:pt x="861250" y="919021"/>
                      </a:cubicBezTo>
                      <a:cubicBezTo>
                        <a:pt x="846288" y="910277"/>
                        <a:pt x="812621" y="936511"/>
                        <a:pt x="805140" y="966492"/>
                      </a:cubicBezTo>
                      <a:cubicBezTo>
                        <a:pt x="791424" y="1021458"/>
                        <a:pt x="763992" y="1071428"/>
                        <a:pt x="739054" y="1121397"/>
                      </a:cubicBezTo>
                      <a:cubicBezTo>
                        <a:pt x="729079" y="1138886"/>
                        <a:pt x="717856" y="1151379"/>
                        <a:pt x="699153" y="1158874"/>
                      </a:cubicBezTo>
                      <a:cubicBezTo>
                        <a:pt x="682943" y="1165120"/>
                        <a:pt x="669227" y="1175114"/>
                        <a:pt x="654264" y="1185108"/>
                      </a:cubicBezTo>
                      <a:cubicBezTo>
                        <a:pt x="636808" y="1198850"/>
                        <a:pt x="611869" y="1206345"/>
                        <a:pt x="589425" y="1191354"/>
                      </a:cubicBezTo>
                      <a:cubicBezTo>
                        <a:pt x="568228" y="1176363"/>
                        <a:pt x="553265" y="1157625"/>
                        <a:pt x="565734" y="1127643"/>
                      </a:cubicBezTo>
                      <a:cubicBezTo>
                        <a:pt x="571968" y="1110154"/>
                        <a:pt x="565734" y="1095163"/>
                        <a:pt x="548277" y="1086419"/>
                      </a:cubicBezTo>
                      <a:cubicBezTo>
                        <a:pt x="532068" y="1078923"/>
                        <a:pt x="515858" y="1075175"/>
                        <a:pt x="509623" y="1053939"/>
                      </a:cubicBezTo>
                      <a:cubicBezTo>
                        <a:pt x="505883" y="1042695"/>
                        <a:pt x="493413" y="1050191"/>
                        <a:pt x="490920" y="1058935"/>
                      </a:cubicBezTo>
                      <a:cubicBezTo>
                        <a:pt x="487179" y="1091416"/>
                        <a:pt x="469723" y="1107656"/>
                        <a:pt x="437303" y="1096412"/>
                      </a:cubicBezTo>
                      <a:cubicBezTo>
                        <a:pt x="413612" y="1086419"/>
                        <a:pt x="406130" y="1043945"/>
                        <a:pt x="424834" y="1016462"/>
                      </a:cubicBezTo>
                      <a:cubicBezTo>
                        <a:pt x="436056" y="998972"/>
                        <a:pt x="447278" y="982732"/>
                        <a:pt x="453513" y="962745"/>
                      </a:cubicBezTo>
                      <a:cubicBezTo>
                        <a:pt x="460994" y="942757"/>
                        <a:pt x="478451" y="936511"/>
                        <a:pt x="498401" y="932763"/>
                      </a:cubicBezTo>
                      <a:cubicBezTo>
                        <a:pt x="524586" y="930264"/>
                        <a:pt x="533314" y="911526"/>
                        <a:pt x="520845" y="890289"/>
                      </a:cubicBezTo>
                      <a:cubicBezTo>
                        <a:pt x="497154" y="850314"/>
                        <a:pt x="512117" y="809089"/>
                        <a:pt x="512117" y="766615"/>
                      </a:cubicBezTo>
                      <a:cubicBezTo>
                        <a:pt x="510870" y="752874"/>
                        <a:pt x="518352" y="739132"/>
                        <a:pt x="505883" y="726640"/>
                      </a:cubicBezTo>
                      <a:cubicBezTo>
                        <a:pt x="524586" y="704154"/>
                        <a:pt x="542043" y="682917"/>
                        <a:pt x="559499" y="660431"/>
                      </a:cubicBezTo>
                      <a:cubicBezTo>
                        <a:pt x="591919" y="702904"/>
                        <a:pt x="596907" y="704154"/>
                        <a:pt x="648030" y="690412"/>
                      </a:cubicBezTo>
                      <a:cubicBezTo>
                        <a:pt x="662993" y="686664"/>
                        <a:pt x="679203" y="681667"/>
                        <a:pt x="692918" y="682917"/>
                      </a:cubicBezTo>
                      <a:cubicBezTo>
                        <a:pt x="722844" y="686664"/>
                        <a:pt x="717856" y="715397"/>
                        <a:pt x="725338" y="734135"/>
                      </a:cubicBezTo>
                      <a:cubicBezTo>
                        <a:pt x="726585" y="737883"/>
                        <a:pt x="722844" y="742880"/>
                        <a:pt x="722844" y="747877"/>
                      </a:cubicBezTo>
                      <a:cubicBezTo>
                        <a:pt x="720350" y="760369"/>
                        <a:pt x="710375" y="776609"/>
                        <a:pt x="727832" y="784105"/>
                      </a:cubicBezTo>
                      <a:cubicBezTo>
                        <a:pt x="745289" y="791600"/>
                        <a:pt x="795165" y="767865"/>
                        <a:pt x="797658" y="752874"/>
                      </a:cubicBezTo>
                      <a:cubicBezTo>
                        <a:pt x="797658" y="749126"/>
                        <a:pt x="795165" y="745378"/>
                        <a:pt x="791424" y="741631"/>
                      </a:cubicBezTo>
                      <a:cubicBezTo>
                        <a:pt x="787683" y="736634"/>
                        <a:pt x="775214" y="732886"/>
                        <a:pt x="785189" y="724141"/>
                      </a:cubicBezTo>
                      <a:cubicBezTo>
                        <a:pt x="791424" y="717895"/>
                        <a:pt x="803893" y="719144"/>
                        <a:pt x="812621" y="724141"/>
                      </a:cubicBezTo>
                      <a:cubicBezTo>
                        <a:pt x="821350" y="730388"/>
                        <a:pt x="817609" y="737883"/>
                        <a:pt x="811374" y="744129"/>
                      </a:cubicBezTo>
                      <a:cubicBezTo>
                        <a:pt x="805140" y="752874"/>
                        <a:pt x="805140" y="762868"/>
                        <a:pt x="805140" y="772861"/>
                      </a:cubicBezTo>
                      <a:cubicBezTo>
                        <a:pt x="805140" y="781606"/>
                        <a:pt x="801399" y="792849"/>
                        <a:pt x="791424" y="792849"/>
                      </a:cubicBezTo>
                      <a:cubicBezTo>
                        <a:pt x="766486" y="792849"/>
                        <a:pt x="761498" y="804092"/>
                        <a:pt x="770226" y="826578"/>
                      </a:cubicBezTo>
                      <a:cubicBezTo>
                        <a:pt x="775214" y="839071"/>
                        <a:pt x="765239" y="847815"/>
                        <a:pt x="754017" y="851563"/>
                      </a:cubicBezTo>
                      <a:cubicBezTo>
                        <a:pt x="744041" y="854062"/>
                        <a:pt x="732819" y="847815"/>
                        <a:pt x="732819" y="835323"/>
                      </a:cubicBezTo>
                      <a:cubicBezTo>
                        <a:pt x="732819" y="796597"/>
                        <a:pt x="695412" y="806591"/>
                        <a:pt x="675462" y="791600"/>
                      </a:cubicBezTo>
                      <a:cubicBezTo>
                        <a:pt x="667980" y="784105"/>
                        <a:pt x="667980" y="797846"/>
                        <a:pt x="669227" y="806591"/>
                      </a:cubicBezTo>
                      <a:cubicBezTo>
                        <a:pt x="676709" y="842818"/>
                        <a:pt x="689178" y="877797"/>
                        <a:pt x="714116" y="909028"/>
                      </a:cubicBezTo>
                      <a:cubicBezTo>
                        <a:pt x="717856" y="914024"/>
                        <a:pt x="721597" y="919021"/>
                        <a:pt x="727832" y="919021"/>
                      </a:cubicBezTo>
                      <a:cubicBezTo>
                        <a:pt x="745289" y="920271"/>
                        <a:pt x="752770" y="929015"/>
                        <a:pt x="752770" y="944006"/>
                      </a:cubicBezTo>
                      <a:cubicBezTo>
                        <a:pt x="754017" y="952751"/>
                        <a:pt x="755264" y="961495"/>
                        <a:pt x="763992" y="963994"/>
                      </a:cubicBezTo>
                      <a:cubicBezTo>
                        <a:pt x="773967" y="966492"/>
                        <a:pt x="776461" y="955249"/>
                        <a:pt x="780202" y="950252"/>
                      </a:cubicBezTo>
                      <a:cubicBezTo>
                        <a:pt x="805140" y="916523"/>
                        <a:pt x="828831" y="885292"/>
                        <a:pt x="842547" y="846566"/>
                      </a:cubicBezTo>
                      <a:cubicBezTo>
                        <a:pt x="856263" y="812837"/>
                        <a:pt x="881201" y="809089"/>
                        <a:pt x="911127" y="827828"/>
                      </a:cubicBezTo>
                      <a:cubicBezTo>
                        <a:pt x="928584" y="840320"/>
                        <a:pt x="944793" y="832825"/>
                        <a:pt x="957262" y="822831"/>
                      </a:cubicBezTo>
                      <a:cubicBezTo>
                        <a:pt x="990929" y="795348"/>
                        <a:pt x="1030830" y="792849"/>
                        <a:pt x="1070731" y="787852"/>
                      </a:cubicBezTo>
                      <a:cubicBezTo>
                        <a:pt x="1096916" y="784105"/>
                        <a:pt x="1119360" y="795348"/>
                        <a:pt x="1136816" y="811588"/>
                      </a:cubicBezTo>
                      <a:cubicBezTo>
                        <a:pt x="1155520" y="830326"/>
                        <a:pt x="1172977" y="832825"/>
                        <a:pt x="1195421" y="817834"/>
                      </a:cubicBezTo>
                      <a:cubicBezTo>
                        <a:pt x="1236569" y="792849"/>
                        <a:pt x="1237816" y="794098"/>
                        <a:pt x="1272729" y="829077"/>
                      </a:cubicBezTo>
                      <a:cubicBezTo>
                        <a:pt x="1305149" y="860308"/>
                        <a:pt x="1362506" y="871551"/>
                        <a:pt x="1401160" y="852812"/>
                      </a:cubicBezTo>
                      <a:cubicBezTo>
                        <a:pt x="1413629" y="846566"/>
                        <a:pt x="1416123" y="836572"/>
                        <a:pt x="1412383" y="825329"/>
                      </a:cubicBezTo>
                      <a:cubicBezTo>
                        <a:pt x="1404901" y="806591"/>
                        <a:pt x="1408642" y="787852"/>
                        <a:pt x="1407395" y="769114"/>
                      </a:cubicBezTo>
                      <a:cubicBezTo>
                        <a:pt x="1404901" y="747877"/>
                        <a:pt x="1413629" y="732886"/>
                        <a:pt x="1431086" y="722892"/>
                      </a:cubicBezTo>
                      <a:cubicBezTo>
                        <a:pt x="1451037" y="711649"/>
                        <a:pt x="1457271" y="699157"/>
                        <a:pt x="1448543" y="676671"/>
                      </a:cubicBezTo>
                      <a:cubicBezTo>
                        <a:pt x="1444802" y="665427"/>
                        <a:pt x="1441061" y="646689"/>
                        <a:pt x="1459765" y="645440"/>
                      </a:cubicBezTo>
                      <a:close/>
                      <a:moveTo>
                        <a:pt x="5419241" y="551560"/>
                      </a:moveTo>
                      <a:lnTo>
                        <a:pt x="5488722" y="621400"/>
                      </a:lnTo>
                      <a:lnTo>
                        <a:pt x="5530423" y="670982"/>
                      </a:lnTo>
                      <a:lnTo>
                        <a:pt x="5523386" y="650578"/>
                      </a:lnTo>
                      <a:cubicBezTo>
                        <a:pt x="5520886" y="636883"/>
                        <a:pt x="5513387" y="626923"/>
                        <a:pt x="5502138" y="618208"/>
                      </a:cubicBezTo>
                      <a:cubicBezTo>
                        <a:pt x="5494639" y="614473"/>
                        <a:pt x="5487140" y="610738"/>
                        <a:pt x="5483390" y="604513"/>
                      </a:cubicBezTo>
                      <a:cubicBezTo>
                        <a:pt x="5477141" y="588328"/>
                        <a:pt x="5467455" y="576190"/>
                        <a:pt x="5455269" y="567163"/>
                      </a:cubicBezTo>
                      <a:lnTo>
                        <a:pt x="5419241" y="551560"/>
                      </a:lnTo>
                      <a:close/>
                      <a:moveTo>
                        <a:pt x="3009505" y="411633"/>
                      </a:moveTo>
                      <a:cubicBezTo>
                        <a:pt x="3066890" y="406644"/>
                        <a:pt x="3123028" y="427847"/>
                        <a:pt x="3180414" y="411633"/>
                      </a:cubicBezTo>
                      <a:cubicBezTo>
                        <a:pt x="3194137" y="407891"/>
                        <a:pt x="3206612" y="415375"/>
                        <a:pt x="3216592" y="429095"/>
                      </a:cubicBezTo>
                      <a:cubicBezTo>
                        <a:pt x="3241542" y="470254"/>
                        <a:pt x="3272730" y="503930"/>
                        <a:pt x="3322630" y="516403"/>
                      </a:cubicBezTo>
                      <a:cubicBezTo>
                        <a:pt x="3350076" y="523887"/>
                        <a:pt x="3365046" y="552574"/>
                        <a:pt x="3389996" y="566294"/>
                      </a:cubicBezTo>
                      <a:cubicBezTo>
                        <a:pt x="3398729" y="570035"/>
                        <a:pt x="3389996" y="586250"/>
                        <a:pt x="3383758" y="594981"/>
                      </a:cubicBezTo>
                      <a:cubicBezTo>
                        <a:pt x="3371283" y="608701"/>
                        <a:pt x="3376273" y="616184"/>
                        <a:pt x="3392491" y="623668"/>
                      </a:cubicBezTo>
                      <a:cubicBezTo>
                        <a:pt x="3428669" y="641129"/>
                        <a:pt x="3463599" y="659838"/>
                        <a:pt x="3504767" y="664827"/>
                      </a:cubicBezTo>
                      <a:cubicBezTo>
                        <a:pt x="3527222" y="667322"/>
                        <a:pt x="3549678" y="677300"/>
                        <a:pt x="3565895" y="699751"/>
                      </a:cubicBezTo>
                      <a:cubicBezTo>
                        <a:pt x="3589598" y="732180"/>
                        <a:pt x="3632014" y="743405"/>
                        <a:pt x="3660706" y="773339"/>
                      </a:cubicBezTo>
                      <a:cubicBezTo>
                        <a:pt x="3671934" y="784565"/>
                        <a:pt x="3709359" y="775834"/>
                        <a:pt x="3734310" y="770845"/>
                      </a:cubicBezTo>
                      <a:cubicBezTo>
                        <a:pt x="3761755" y="765856"/>
                        <a:pt x="3782963" y="765856"/>
                        <a:pt x="3790448" y="798285"/>
                      </a:cubicBezTo>
                      <a:cubicBezTo>
                        <a:pt x="3796685" y="818241"/>
                        <a:pt x="3816646" y="826972"/>
                        <a:pt x="3832863" y="823230"/>
                      </a:cubicBezTo>
                      <a:cubicBezTo>
                        <a:pt x="3871536" y="814499"/>
                        <a:pt x="3877774" y="834455"/>
                        <a:pt x="3875279" y="864390"/>
                      </a:cubicBezTo>
                      <a:cubicBezTo>
                        <a:pt x="3874031" y="874368"/>
                        <a:pt x="3875279" y="884346"/>
                        <a:pt x="3875279" y="894324"/>
                      </a:cubicBezTo>
                      <a:cubicBezTo>
                        <a:pt x="3855318" y="939226"/>
                        <a:pt x="3857813" y="987869"/>
                        <a:pt x="3849081" y="1034018"/>
                      </a:cubicBezTo>
                      <a:cubicBezTo>
                        <a:pt x="3845338" y="1056469"/>
                        <a:pt x="3837853" y="1070188"/>
                        <a:pt x="3817893" y="1080167"/>
                      </a:cubicBezTo>
                      <a:cubicBezTo>
                        <a:pt x="3797933" y="1090145"/>
                        <a:pt x="3786705" y="1080167"/>
                        <a:pt x="3771735" y="1066447"/>
                      </a:cubicBezTo>
                      <a:cubicBezTo>
                        <a:pt x="3748032" y="1043996"/>
                        <a:pt x="3723082" y="1019051"/>
                        <a:pt x="3683162" y="1025287"/>
                      </a:cubicBezTo>
                      <a:cubicBezTo>
                        <a:pt x="3671934" y="1027781"/>
                        <a:pt x="3664449" y="1017803"/>
                        <a:pt x="3655716" y="1009072"/>
                      </a:cubicBezTo>
                      <a:cubicBezTo>
                        <a:pt x="3638251" y="992858"/>
                        <a:pt x="3624529" y="997847"/>
                        <a:pt x="3624529" y="1022792"/>
                      </a:cubicBezTo>
                      <a:cubicBezTo>
                        <a:pt x="3623281" y="1039007"/>
                        <a:pt x="3617043" y="1051480"/>
                        <a:pt x="3604568" y="1061458"/>
                      </a:cubicBezTo>
                      <a:cubicBezTo>
                        <a:pt x="3585856" y="1077672"/>
                        <a:pt x="3585856" y="1095134"/>
                        <a:pt x="3600826" y="1113843"/>
                      </a:cubicBezTo>
                      <a:cubicBezTo>
                        <a:pt x="3625776" y="1147519"/>
                        <a:pt x="3618291" y="1186184"/>
                        <a:pt x="3610806" y="1223602"/>
                      </a:cubicBezTo>
                      <a:cubicBezTo>
                        <a:pt x="3604568" y="1243558"/>
                        <a:pt x="3597083" y="1263514"/>
                        <a:pt x="3610806" y="1282223"/>
                      </a:cubicBezTo>
                      <a:cubicBezTo>
                        <a:pt x="3623281" y="1298438"/>
                        <a:pt x="3609558" y="1305921"/>
                        <a:pt x="3603321" y="1318394"/>
                      </a:cubicBezTo>
                      <a:lnTo>
                        <a:pt x="3602780" y="1318214"/>
                      </a:lnTo>
                      <a:lnTo>
                        <a:pt x="3603288" y="1339674"/>
                      </a:lnTo>
                      <a:cubicBezTo>
                        <a:pt x="3605157" y="1347928"/>
                        <a:pt x="3610141" y="1355092"/>
                        <a:pt x="3622602" y="1359453"/>
                      </a:cubicBezTo>
                      <a:cubicBezTo>
                        <a:pt x="3630078" y="1361944"/>
                        <a:pt x="3630078" y="1369420"/>
                        <a:pt x="3626340" y="1376895"/>
                      </a:cubicBezTo>
                      <a:cubicBezTo>
                        <a:pt x="3607649" y="1415518"/>
                        <a:pt x="3606403" y="1465355"/>
                        <a:pt x="3559052" y="1487781"/>
                      </a:cubicBezTo>
                      <a:cubicBezTo>
                        <a:pt x="3554068" y="1489027"/>
                        <a:pt x="3550330" y="1497748"/>
                        <a:pt x="3551576" y="1501486"/>
                      </a:cubicBezTo>
                      <a:cubicBezTo>
                        <a:pt x="3562791" y="1543847"/>
                        <a:pt x="3571513" y="1589945"/>
                        <a:pt x="3617617" y="1609880"/>
                      </a:cubicBezTo>
                      <a:cubicBezTo>
                        <a:pt x="3648769" y="1623585"/>
                        <a:pt x="3648769" y="1649749"/>
                        <a:pt x="3655000" y="1674667"/>
                      </a:cubicBezTo>
                      <a:cubicBezTo>
                        <a:pt x="3657492" y="1685880"/>
                        <a:pt x="3650015" y="1693355"/>
                        <a:pt x="3638801" y="1695847"/>
                      </a:cubicBezTo>
                      <a:cubicBezTo>
                        <a:pt x="3630078" y="1698339"/>
                        <a:pt x="3618864" y="1703323"/>
                        <a:pt x="3621356" y="1712044"/>
                      </a:cubicBezTo>
                      <a:cubicBezTo>
                        <a:pt x="3623848" y="1725749"/>
                        <a:pt x="3636308" y="1722011"/>
                        <a:pt x="3645031" y="1722011"/>
                      </a:cubicBezTo>
                      <a:cubicBezTo>
                        <a:pt x="3676183" y="1720765"/>
                        <a:pt x="3701104" y="1730732"/>
                        <a:pt x="3724779" y="1748175"/>
                      </a:cubicBezTo>
                      <a:cubicBezTo>
                        <a:pt x="3729764" y="1751913"/>
                        <a:pt x="3737240" y="1755651"/>
                        <a:pt x="3743470" y="1754405"/>
                      </a:cubicBezTo>
                      <a:cubicBezTo>
                        <a:pt x="3774622" y="1751913"/>
                        <a:pt x="3797051" y="1759388"/>
                        <a:pt x="3795805" y="1799257"/>
                      </a:cubicBezTo>
                      <a:cubicBezTo>
                        <a:pt x="3795805" y="1814208"/>
                        <a:pt x="3812004" y="1817946"/>
                        <a:pt x="3823219" y="1814208"/>
                      </a:cubicBezTo>
                      <a:cubicBezTo>
                        <a:pt x="3849386" y="1801749"/>
                        <a:pt x="3874307" y="1816700"/>
                        <a:pt x="3900475" y="1815454"/>
                      </a:cubicBezTo>
                      <a:cubicBezTo>
                        <a:pt x="3907951" y="1815454"/>
                        <a:pt x="3915428" y="1816700"/>
                        <a:pt x="3915428" y="1824175"/>
                      </a:cubicBezTo>
                      <a:cubicBezTo>
                        <a:pt x="3915428" y="1831651"/>
                        <a:pt x="3909197" y="1832897"/>
                        <a:pt x="3904213" y="1834143"/>
                      </a:cubicBezTo>
                      <a:cubicBezTo>
                        <a:pt x="3876800" y="1839126"/>
                        <a:pt x="3886768" y="1854077"/>
                        <a:pt x="3900475" y="1861553"/>
                      </a:cubicBezTo>
                      <a:cubicBezTo>
                        <a:pt x="3912936" y="1869028"/>
                        <a:pt x="3921658" y="1898930"/>
                        <a:pt x="3946579" y="1874012"/>
                      </a:cubicBezTo>
                      <a:cubicBezTo>
                        <a:pt x="3955302" y="1865290"/>
                        <a:pt x="3969009" y="1877749"/>
                        <a:pt x="3975239" y="1888962"/>
                      </a:cubicBezTo>
                      <a:cubicBezTo>
                        <a:pt x="3982715" y="1898930"/>
                        <a:pt x="3972747" y="1903913"/>
                        <a:pt x="3964024" y="1907651"/>
                      </a:cubicBezTo>
                      <a:cubicBezTo>
                        <a:pt x="3954056" y="1912635"/>
                        <a:pt x="3944087" y="1916372"/>
                        <a:pt x="3932873" y="1920110"/>
                      </a:cubicBezTo>
                      <a:cubicBezTo>
                        <a:pt x="3925396" y="1922602"/>
                        <a:pt x="3914182" y="1918864"/>
                        <a:pt x="3911689" y="1928832"/>
                      </a:cubicBezTo>
                      <a:cubicBezTo>
                        <a:pt x="3909197" y="1937553"/>
                        <a:pt x="3917920" y="1942536"/>
                        <a:pt x="3924150" y="1947520"/>
                      </a:cubicBezTo>
                      <a:cubicBezTo>
                        <a:pt x="3932873" y="1956241"/>
                        <a:pt x="3944087" y="1966209"/>
                        <a:pt x="3952810" y="1973684"/>
                      </a:cubicBezTo>
                      <a:cubicBezTo>
                        <a:pt x="3964024" y="1981160"/>
                        <a:pt x="3972747" y="1988635"/>
                        <a:pt x="3967762" y="2003586"/>
                      </a:cubicBezTo>
                      <a:cubicBezTo>
                        <a:pt x="3962778" y="2016045"/>
                        <a:pt x="3954056" y="2018537"/>
                        <a:pt x="3941595" y="2019783"/>
                      </a:cubicBezTo>
                      <a:cubicBezTo>
                        <a:pt x="3914182" y="2021029"/>
                        <a:pt x="3886768" y="2026012"/>
                        <a:pt x="3876800" y="2058406"/>
                      </a:cubicBezTo>
                      <a:cubicBezTo>
                        <a:pt x="3874307" y="2063389"/>
                        <a:pt x="3869323" y="2067127"/>
                        <a:pt x="3865585" y="2069619"/>
                      </a:cubicBezTo>
                      <a:cubicBezTo>
                        <a:pt x="3853124" y="2077094"/>
                        <a:pt x="3830695" y="2065881"/>
                        <a:pt x="3825711" y="2080832"/>
                      </a:cubicBezTo>
                      <a:cubicBezTo>
                        <a:pt x="3819480" y="2103258"/>
                        <a:pt x="3821973" y="2128176"/>
                        <a:pt x="3821973" y="2151849"/>
                      </a:cubicBezTo>
                      <a:cubicBezTo>
                        <a:pt x="3821973" y="2158078"/>
                        <a:pt x="3830695" y="2166800"/>
                        <a:pt x="3821973" y="2171783"/>
                      </a:cubicBezTo>
                      <a:cubicBezTo>
                        <a:pt x="3814496" y="2178013"/>
                        <a:pt x="3807020" y="2170537"/>
                        <a:pt x="3800789" y="2168045"/>
                      </a:cubicBezTo>
                      <a:cubicBezTo>
                        <a:pt x="3792067" y="2164308"/>
                        <a:pt x="3784591" y="2161816"/>
                        <a:pt x="3775868" y="2158078"/>
                      </a:cubicBezTo>
                      <a:cubicBezTo>
                        <a:pt x="3750947" y="2150603"/>
                        <a:pt x="3747209" y="2136898"/>
                        <a:pt x="3767146" y="2119455"/>
                      </a:cubicBezTo>
                      <a:cubicBezTo>
                        <a:pt x="3770884" y="2116963"/>
                        <a:pt x="3774622" y="2115717"/>
                        <a:pt x="3777114" y="2110734"/>
                      </a:cubicBezTo>
                      <a:cubicBezTo>
                        <a:pt x="3783344" y="2100767"/>
                        <a:pt x="3794559" y="2088308"/>
                        <a:pt x="3779606" y="2077094"/>
                      </a:cubicBezTo>
                      <a:cubicBezTo>
                        <a:pt x="3767146" y="2065881"/>
                        <a:pt x="3754685" y="2078340"/>
                        <a:pt x="3750947" y="2088308"/>
                      </a:cubicBezTo>
                      <a:cubicBezTo>
                        <a:pt x="3740978" y="2109488"/>
                        <a:pt x="3729764" y="2128176"/>
                        <a:pt x="3708580" y="2139390"/>
                      </a:cubicBezTo>
                      <a:cubicBezTo>
                        <a:pt x="3701104" y="2144373"/>
                        <a:pt x="3706088" y="2150603"/>
                        <a:pt x="3709826" y="2155586"/>
                      </a:cubicBezTo>
                      <a:cubicBezTo>
                        <a:pt x="3727271" y="2182996"/>
                        <a:pt x="3794559" y="2211652"/>
                        <a:pt x="3826957" y="2205423"/>
                      </a:cubicBezTo>
                      <a:cubicBezTo>
                        <a:pt x="3838171" y="2204177"/>
                        <a:pt x="3848140" y="2202931"/>
                        <a:pt x="3859355" y="2206669"/>
                      </a:cubicBezTo>
                      <a:cubicBezTo>
                        <a:pt x="3874307" y="2212898"/>
                        <a:pt x="3886768" y="2212898"/>
                        <a:pt x="3881784" y="2190472"/>
                      </a:cubicBezTo>
                      <a:cubicBezTo>
                        <a:pt x="3880538" y="2182996"/>
                        <a:pt x="3885522" y="2174275"/>
                        <a:pt x="3889260" y="2175521"/>
                      </a:cubicBezTo>
                      <a:cubicBezTo>
                        <a:pt x="3921658" y="2187980"/>
                        <a:pt x="3939103" y="2140636"/>
                        <a:pt x="3970255" y="2155586"/>
                      </a:cubicBezTo>
                      <a:cubicBezTo>
                        <a:pt x="4001406" y="2125685"/>
                        <a:pt x="4022589" y="2169291"/>
                        <a:pt x="4050003" y="2165554"/>
                      </a:cubicBezTo>
                      <a:cubicBezTo>
                        <a:pt x="4058725" y="2165554"/>
                        <a:pt x="4064956" y="2173029"/>
                        <a:pt x="4064956" y="2181750"/>
                      </a:cubicBezTo>
                      <a:cubicBezTo>
                        <a:pt x="4062464" y="2192964"/>
                        <a:pt x="4058725" y="2205423"/>
                        <a:pt x="4046265" y="2210406"/>
                      </a:cubicBezTo>
                      <a:cubicBezTo>
                        <a:pt x="4030066" y="2216636"/>
                        <a:pt x="4013867" y="2220374"/>
                        <a:pt x="3997668" y="2224111"/>
                      </a:cubicBezTo>
                      <a:cubicBezTo>
                        <a:pt x="3987700" y="2226603"/>
                        <a:pt x="3978977" y="2232833"/>
                        <a:pt x="3978977" y="2242800"/>
                      </a:cubicBezTo>
                      <a:cubicBezTo>
                        <a:pt x="3977731" y="2256505"/>
                        <a:pt x="3993930" y="2255259"/>
                        <a:pt x="4000160" y="2255259"/>
                      </a:cubicBezTo>
                      <a:cubicBezTo>
                        <a:pt x="4026328" y="2256505"/>
                        <a:pt x="4047511" y="2261488"/>
                        <a:pt x="4067448" y="2282669"/>
                      </a:cubicBezTo>
                      <a:cubicBezTo>
                        <a:pt x="4081155" y="2296374"/>
                        <a:pt x="4082401" y="2310079"/>
                        <a:pt x="4074924" y="2322538"/>
                      </a:cubicBezTo>
                      <a:cubicBezTo>
                        <a:pt x="4062464" y="2342472"/>
                        <a:pt x="4048757" y="2359915"/>
                        <a:pt x="4031312" y="2374866"/>
                      </a:cubicBezTo>
                      <a:cubicBezTo>
                        <a:pt x="4017605" y="2389817"/>
                        <a:pt x="4017605" y="2398538"/>
                        <a:pt x="4036296" y="2403522"/>
                      </a:cubicBezTo>
                      <a:cubicBezTo>
                        <a:pt x="4067448" y="2409751"/>
                        <a:pt x="4086139" y="2423456"/>
                        <a:pt x="4073678" y="2459587"/>
                      </a:cubicBezTo>
                      <a:cubicBezTo>
                        <a:pt x="4068694" y="2472046"/>
                        <a:pt x="4073678" y="2483260"/>
                        <a:pt x="4087385" y="2489489"/>
                      </a:cubicBezTo>
                      <a:cubicBezTo>
                        <a:pt x="4106076" y="2496965"/>
                        <a:pt x="4108568" y="2506932"/>
                        <a:pt x="4088631" y="2516899"/>
                      </a:cubicBezTo>
                      <a:cubicBezTo>
                        <a:pt x="4078662" y="2523129"/>
                        <a:pt x="4071186" y="2531850"/>
                        <a:pt x="4061218" y="2536834"/>
                      </a:cubicBezTo>
                      <a:cubicBezTo>
                        <a:pt x="4046265" y="2545555"/>
                        <a:pt x="4033804" y="2541817"/>
                        <a:pt x="4033804" y="2520637"/>
                      </a:cubicBezTo>
                      <a:cubicBezTo>
                        <a:pt x="4033804" y="2515653"/>
                        <a:pt x="4041280" y="2506932"/>
                        <a:pt x="4031312" y="2504440"/>
                      </a:cubicBezTo>
                      <a:cubicBezTo>
                        <a:pt x="4023836" y="2500702"/>
                        <a:pt x="4016359" y="2505686"/>
                        <a:pt x="4010129" y="2510670"/>
                      </a:cubicBezTo>
                      <a:cubicBezTo>
                        <a:pt x="4001406" y="2520637"/>
                        <a:pt x="3992684" y="2534342"/>
                        <a:pt x="4002652" y="2544309"/>
                      </a:cubicBezTo>
                      <a:cubicBezTo>
                        <a:pt x="4028820" y="2571719"/>
                        <a:pt x="4013867" y="2599129"/>
                        <a:pt x="4002652" y="2625293"/>
                      </a:cubicBezTo>
                      <a:cubicBezTo>
                        <a:pt x="3991438" y="2653949"/>
                        <a:pt x="4002652" y="2660178"/>
                        <a:pt x="4027574" y="2660178"/>
                      </a:cubicBezTo>
                      <a:cubicBezTo>
                        <a:pt x="4035050" y="2660178"/>
                        <a:pt x="4041280" y="2660178"/>
                        <a:pt x="4047511" y="2661424"/>
                      </a:cubicBezTo>
                      <a:cubicBezTo>
                        <a:pt x="4061218" y="2663916"/>
                        <a:pt x="4074924" y="2667654"/>
                        <a:pt x="4071186" y="2686342"/>
                      </a:cubicBezTo>
                      <a:cubicBezTo>
                        <a:pt x="4067448" y="2702539"/>
                        <a:pt x="4053741" y="2698801"/>
                        <a:pt x="4041280" y="2698801"/>
                      </a:cubicBezTo>
                      <a:cubicBezTo>
                        <a:pt x="3991438" y="2693818"/>
                        <a:pt x="3941595" y="2690080"/>
                        <a:pt x="3892998" y="2675129"/>
                      </a:cubicBezTo>
                      <a:cubicBezTo>
                        <a:pt x="3879292" y="2670146"/>
                        <a:pt x="3874307" y="2667654"/>
                        <a:pt x="3873061" y="2653949"/>
                      </a:cubicBezTo>
                      <a:cubicBezTo>
                        <a:pt x="3870569" y="2599129"/>
                        <a:pt x="3849386" y="2548047"/>
                        <a:pt x="3838171" y="2494473"/>
                      </a:cubicBezTo>
                      <a:cubicBezTo>
                        <a:pt x="3830695" y="2457096"/>
                        <a:pt x="3821973" y="2415981"/>
                        <a:pt x="3851878" y="2381095"/>
                      </a:cubicBezTo>
                      <a:cubicBezTo>
                        <a:pt x="3859355" y="2373620"/>
                        <a:pt x="3873061" y="2364899"/>
                        <a:pt x="3863093" y="2351194"/>
                      </a:cubicBezTo>
                      <a:cubicBezTo>
                        <a:pt x="3851878" y="2338735"/>
                        <a:pt x="3836925" y="2342472"/>
                        <a:pt x="3824465" y="2348702"/>
                      </a:cubicBezTo>
                      <a:cubicBezTo>
                        <a:pt x="3807020" y="2358669"/>
                        <a:pt x="3792067" y="2372374"/>
                        <a:pt x="3770884" y="2372374"/>
                      </a:cubicBezTo>
                      <a:cubicBezTo>
                        <a:pt x="3728518" y="2372374"/>
                        <a:pt x="3698612" y="2381095"/>
                        <a:pt x="3704842" y="2437161"/>
                      </a:cubicBezTo>
                      <a:cubicBezTo>
                        <a:pt x="3708580" y="2463325"/>
                        <a:pt x="3678675" y="2485752"/>
                        <a:pt x="3672444" y="2514407"/>
                      </a:cubicBezTo>
                      <a:cubicBezTo>
                        <a:pt x="3664968" y="2540571"/>
                        <a:pt x="3671198" y="2555522"/>
                        <a:pt x="3698612" y="2558014"/>
                      </a:cubicBezTo>
                      <a:cubicBezTo>
                        <a:pt x="3709826" y="2558014"/>
                        <a:pt x="3719795" y="2565489"/>
                        <a:pt x="3729764" y="2567981"/>
                      </a:cubicBezTo>
                      <a:cubicBezTo>
                        <a:pt x="3777114" y="2579194"/>
                        <a:pt x="3778360" y="2579194"/>
                        <a:pt x="3767146" y="2622801"/>
                      </a:cubicBezTo>
                      <a:cubicBezTo>
                        <a:pt x="3762161" y="2638998"/>
                        <a:pt x="3765900" y="2645227"/>
                        <a:pt x="3780852" y="2647719"/>
                      </a:cubicBezTo>
                      <a:cubicBezTo>
                        <a:pt x="3807020" y="2650211"/>
                        <a:pt x="3814496" y="2667654"/>
                        <a:pt x="3814496" y="2691326"/>
                      </a:cubicBezTo>
                      <a:cubicBezTo>
                        <a:pt x="3815742" y="2724965"/>
                        <a:pt x="3833187" y="2733687"/>
                        <a:pt x="3863093" y="2719982"/>
                      </a:cubicBezTo>
                      <a:cubicBezTo>
                        <a:pt x="3869323" y="2717490"/>
                        <a:pt x="3875553" y="2711260"/>
                        <a:pt x="3883030" y="2717490"/>
                      </a:cubicBezTo>
                      <a:cubicBezTo>
                        <a:pt x="3890506" y="2724965"/>
                        <a:pt x="3889260" y="2734933"/>
                        <a:pt x="3884276" y="2742408"/>
                      </a:cubicBezTo>
                      <a:cubicBezTo>
                        <a:pt x="3869323" y="2768572"/>
                        <a:pt x="3885522" y="2782277"/>
                        <a:pt x="3901721" y="2798474"/>
                      </a:cubicBezTo>
                      <a:cubicBezTo>
                        <a:pt x="3909197" y="2804703"/>
                        <a:pt x="3930380" y="2804703"/>
                        <a:pt x="3919166" y="2823392"/>
                      </a:cubicBezTo>
                      <a:cubicBezTo>
                        <a:pt x="3909197" y="2838343"/>
                        <a:pt x="3892998" y="2837097"/>
                        <a:pt x="3876800" y="2830867"/>
                      </a:cubicBezTo>
                      <a:cubicBezTo>
                        <a:pt x="3866831" y="2825884"/>
                        <a:pt x="3854370" y="2823392"/>
                        <a:pt x="3849386" y="2837097"/>
                      </a:cubicBezTo>
                      <a:cubicBezTo>
                        <a:pt x="3844402" y="2849556"/>
                        <a:pt x="3845648" y="2863261"/>
                        <a:pt x="3859355" y="2871982"/>
                      </a:cubicBezTo>
                      <a:cubicBezTo>
                        <a:pt x="3863093" y="2874474"/>
                        <a:pt x="3866831" y="2875720"/>
                        <a:pt x="3870569" y="2876966"/>
                      </a:cubicBezTo>
                      <a:cubicBezTo>
                        <a:pt x="3890506" y="2885687"/>
                        <a:pt x="3914182" y="2890671"/>
                        <a:pt x="3892998" y="2920573"/>
                      </a:cubicBezTo>
                      <a:cubicBezTo>
                        <a:pt x="3884276" y="2931786"/>
                        <a:pt x="3897983" y="2933032"/>
                        <a:pt x="3902967" y="2936769"/>
                      </a:cubicBezTo>
                      <a:cubicBezTo>
                        <a:pt x="3917920" y="2946737"/>
                        <a:pt x="3935365" y="2955458"/>
                        <a:pt x="3919166" y="2976638"/>
                      </a:cubicBezTo>
                      <a:cubicBezTo>
                        <a:pt x="3900475" y="3002802"/>
                        <a:pt x="3866831" y="3009032"/>
                        <a:pt x="3851878" y="2990343"/>
                      </a:cubicBezTo>
                      <a:cubicBezTo>
                        <a:pt x="3840664" y="2975392"/>
                        <a:pt x="3834433" y="2955458"/>
                        <a:pt x="3810758" y="2974147"/>
                      </a:cubicBezTo>
                      <a:cubicBezTo>
                        <a:pt x="3794559" y="2950474"/>
                        <a:pt x="3768392" y="2967917"/>
                        <a:pt x="3748455" y="2959196"/>
                      </a:cubicBezTo>
                      <a:cubicBezTo>
                        <a:pt x="3729764" y="2951720"/>
                        <a:pt x="3697366" y="2984114"/>
                        <a:pt x="3704842" y="3001556"/>
                      </a:cubicBezTo>
                      <a:cubicBezTo>
                        <a:pt x="3711073" y="3018999"/>
                        <a:pt x="3713565" y="3033950"/>
                        <a:pt x="3713565" y="3052639"/>
                      </a:cubicBezTo>
                      <a:cubicBezTo>
                        <a:pt x="3713565" y="3066344"/>
                        <a:pt x="3718549" y="3085032"/>
                        <a:pt x="3732256" y="3088770"/>
                      </a:cubicBezTo>
                      <a:cubicBezTo>
                        <a:pt x="3775868" y="3101229"/>
                        <a:pt x="3752193" y="3134868"/>
                        <a:pt x="3753439" y="3158541"/>
                      </a:cubicBezTo>
                      <a:cubicBezTo>
                        <a:pt x="3754685" y="3169754"/>
                        <a:pt x="3747209" y="3175983"/>
                        <a:pt x="3733502" y="3172246"/>
                      </a:cubicBezTo>
                      <a:cubicBezTo>
                        <a:pt x="3726025" y="3169754"/>
                        <a:pt x="3716057" y="3169754"/>
                        <a:pt x="3708580" y="3169754"/>
                      </a:cubicBezTo>
                      <a:cubicBezTo>
                        <a:pt x="3688643" y="3169754"/>
                        <a:pt x="3663722" y="3169754"/>
                        <a:pt x="3658738" y="3188442"/>
                      </a:cubicBezTo>
                      <a:cubicBezTo>
                        <a:pt x="3652507" y="3212115"/>
                        <a:pt x="3627586" y="3237033"/>
                        <a:pt x="3655000" y="3264443"/>
                      </a:cubicBezTo>
                      <a:cubicBezTo>
                        <a:pt x="3658738" y="3269426"/>
                        <a:pt x="3662476" y="3275656"/>
                        <a:pt x="3657492" y="3281885"/>
                      </a:cubicBezTo>
                      <a:cubicBezTo>
                        <a:pt x="3648769" y="3290607"/>
                        <a:pt x="3636308" y="3299328"/>
                        <a:pt x="3625094" y="3293098"/>
                      </a:cubicBezTo>
                      <a:cubicBezTo>
                        <a:pt x="3596434" y="3278148"/>
                        <a:pt x="3566529" y="3279394"/>
                        <a:pt x="3534131" y="3279394"/>
                      </a:cubicBezTo>
                      <a:cubicBezTo>
                        <a:pt x="3512948" y="3279394"/>
                        <a:pt x="3490519" y="3271918"/>
                        <a:pt x="3468089" y="3274410"/>
                      </a:cubicBezTo>
                      <a:cubicBezTo>
                        <a:pt x="3455629" y="3276902"/>
                        <a:pt x="3445660" y="3279394"/>
                        <a:pt x="3434446" y="3285623"/>
                      </a:cubicBezTo>
                      <a:cubicBezTo>
                        <a:pt x="3414508" y="3298082"/>
                        <a:pt x="3403294" y="3310541"/>
                        <a:pt x="3421985" y="3332968"/>
                      </a:cubicBezTo>
                      <a:cubicBezTo>
                        <a:pt x="3428215" y="3339197"/>
                        <a:pt x="3431953" y="3350410"/>
                        <a:pt x="3436938" y="3364115"/>
                      </a:cubicBezTo>
                      <a:cubicBezTo>
                        <a:pt x="3445660" y="3341689"/>
                        <a:pt x="3448152" y="3321754"/>
                        <a:pt x="3468089" y="3313033"/>
                      </a:cubicBezTo>
                      <a:cubicBezTo>
                        <a:pt x="3476812" y="3309295"/>
                        <a:pt x="3483042" y="3296836"/>
                        <a:pt x="3493011" y="3309295"/>
                      </a:cubicBezTo>
                      <a:cubicBezTo>
                        <a:pt x="3500487" y="3320508"/>
                        <a:pt x="3497995" y="3334213"/>
                        <a:pt x="3485534" y="3340443"/>
                      </a:cubicBezTo>
                      <a:cubicBezTo>
                        <a:pt x="3464351" y="3350410"/>
                        <a:pt x="3451890" y="3364115"/>
                        <a:pt x="3443168" y="3386541"/>
                      </a:cubicBezTo>
                      <a:cubicBezTo>
                        <a:pt x="3431953" y="3412706"/>
                        <a:pt x="3415755" y="3397755"/>
                        <a:pt x="3405786" y="3385296"/>
                      </a:cubicBezTo>
                      <a:cubicBezTo>
                        <a:pt x="3389587" y="3361623"/>
                        <a:pt x="3379619" y="3366607"/>
                        <a:pt x="3370896" y="3390279"/>
                      </a:cubicBezTo>
                      <a:cubicBezTo>
                        <a:pt x="3358435" y="3418935"/>
                        <a:pt x="3338498" y="3431394"/>
                        <a:pt x="3308593" y="3413951"/>
                      </a:cubicBezTo>
                      <a:cubicBezTo>
                        <a:pt x="3296132" y="3406476"/>
                        <a:pt x="3289902" y="3411460"/>
                        <a:pt x="3283671" y="3420181"/>
                      </a:cubicBezTo>
                      <a:cubicBezTo>
                        <a:pt x="3276195" y="3430148"/>
                        <a:pt x="3283671" y="3440116"/>
                        <a:pt x="3291148" y="3441361"/>
                      </a:cubicBezTo>
                      <a:cubicBezTo>
                        <a:pt x="3347221" y="3455066"/>
                        <a:pt x="3323546" y="3482476"/>
                        <a:pt x="3303608" y="3509886"/>
                      </a:cubicBezTo>
                      <a:cubicBezTo>
                        <a:pt x="3294886" y="3521099"/>
                        <a:pt x="3286164" y="3529820"/>
                        <a:pt x="3274949" y="3536050"/>
                      </a:cubicBezTo>
                      <a:cubicBezTo>
                        <a:pt x="3248782" y="3547263"/>
                        <a:pt x="3222614" y="3558476"/>
                        <a:pt x="3225106" y="3593362"/>
                      </a:cubicBezTo>
                      <a:cubicBezTo>
                        <a:pt x="3225106" y="3599591"/>
                        <a:pt x="3221368" y="3604575"/>
                        <a:pt x="3216384" y="3605821"/>
                      </a:cubicBezTo>
                      <a:cubicBezTo>
                        <a:pt x="3206415" y="3607067"/>
                        <a:pt x="3197693" y="3602083"/>
                        <a:pt x="3197693" y="3593362"/>
                      </a:cubicBezTo>
                      <a:cubicBezTo>
                        <a:pt x="3193955" y="3564706"/>
                        <a:pt x="3176510" y="3555985"/>
                        <a:pt x="3150342" y="3557230"/>
                      </a:cubicBezTo>
                      <a:cubicBezTo>
                        <a:pt x="3149096" y="3557230"/>
                        <a:pt x="3145358" y="3555985"/>
                        <a:pt x="3145358" y="3554739"/>
                      </a:cubicBezTo>
                      <a:cubicBezTo>
                        <a:pt x="3111714" y="3519853"/>
                        <a:pt x="3071840" y="3529820"/>
                        <a:pt x="3030720" y="3532312"/>
                      </a:cubicBezTo>
                      <a:cubicBezTo>
                        <a:pt x="3007044" y="3533558"/>
                        <a:pt x="2984615" y="3543526"/>
                        <a:pt x="2974647" y="3560968"/>
                      </a:cubicBezTo>
                      <a:cubicBezTo>
                        <a:pt x="2944741" y="3604575"/>
                        <a:pt x="2902375" y="3636968"/>
                        <a:pt x="2876207" y="3684313"/>
                      </a:cubicBezTo>
                      <a:cubicBezTo>
                        <a:pt x="2856270" y="3717952"/>
                        <a:pt x="2823872" y="3736641"/>
                        <a:pt x="2785244" y="3744116"/>
                      </a:cubicBezTo>
                      <a:cubicBezTo>
                        <a:pt x="2759077" y="3749100"/>
                        <a:pt x="2739140" y="3764051"/>
                        <a:pt x="2721695" y="3783986"/>
                      </a:cubicBezTo>
                      <a:cubicBezTo>
                        <a:pt x="2705496" y="3800182"/>
                        <a:pt x="2689297" y="3801428"/>
                        <a:pt x="2671852" y="3787723"/>
                      </a:cubicBezTo>
                      <a:cubicBezTo>
                        <a:pt x="2660638" y="3777756"/>
                        <a:pt x="2644439" y="3774018"/>
                        <a:pt x="2633224" y="3765297"/>
                      </a:cubicBezTo>
                      <a:cubicBezTo>
                        <a:pt x="2593350" y="3736641"/>
                        <a:pt x="2547245" y="3737887"/>
                        <a:pt x="2502387" y="3737887"/>
                      </a:cubicBezTo>
                      <a:cubicBezTo>
                        <a:pt x="2488680" y="3739133"/>
                        <a:pt x="2476220" y="3736641"/>
                        <a:pt x="2463759" y="3731657"/>
                      </a:cubicBezTo>
                      <a:cubicBezTo>
                        <a:pt x="2448806" y="3726674"/>
                        <a:pt x="2443822" y="3719198"/>
                        <a:pt x="2448806" y="3704248"/>
                      </a:cubicBezTo>
                      <a:cubicBezTo>
                        <a:pt x="2458775" y="3678084"/>
                        <a:pt x="2450052" y="3665624"/>
                        <a:pt x="2421393" y="3664378"/>
                      </a:cubicBezTo>
                      <a:cubicBezTo>
                        <a:pt x="2400209" y="3661887"/>
                        <a:pt x="2382765" y="3645690"/>
                        <a:pt x="2357843" y="3648182"/>
                      </a:cubicBezTo>
                      <a:cubicBezTo>
                        <a:pt x="2347875" y="3650674"/>
                        <a:pt x="2340398" y="3634477"/>
                        <a:pt x="2342890" y="3624510"/>
                      </a:cubicBezTo>
                      <a:cubicBezTo>
                        <a:pt x="2349121" y="3600837"/>
                        <a:pt x="2350367" y="3574673"/>
                        <a:pt x="2384011" y="3567198"/>
                      </a:cubicBezTo>
                      <a:cubicBezTo>
                        <a:pt x="2411424" y="3562214"/>
                        <a:pt x="2435099" y="3542280"/>
                        <a:pt x="2466251" y="3547263"/>
                      </a:cubicBezTo>
                      <a:cubicBezTo>
                        <a:pt x="2462513" y="3560968"/>
                        <a:pt x="2430115" y="3560968"/>
                        <a:pt x="2448806" y="3584640"/>
                      </a:cubicBezTo>
                      <a:cubicBezTo>
                        <a:pt x="2462513" y="3600837"/>
                        <a:pt x="2476220" y="3607067"/>
                        <a:pt x="2502387" y="3598346"/>
                      </a:cubicBezTo>
                      <a:cubicBezTo>
                        <a:pt x="2523570" y="3589624"/>
                        <a:pt x="2550984" y="3588378"/>
                        <a:pt x="2574659" y="3598346"/>
                      </a:cubicBezTo>
                      <a:cubicBezTo>
                        <a:pt x="2595842" y="3605821"/>
                        <a:pt x="2613287" y="3604575"/>
                        <a:pt x="2630732" y="3593362"/>
                      </a:cubicBezTo>
                      <a:cubicBezTo>
                        <a:pt x="2651915" y="3579657"/>
                        <a:pt x="2674344" y="3574673"/>
                        <a:pt x="2700512" y="3584640"/>
                      </a:cubicBezTo>
                      <a:cubicBezTo>
                        <a:pt x="2721695" y="3592116"/>
                        <a:pt x="2730417" y="3572182"/>
                        <a:pt x="2744124" y="3563460"/>
                      </a:cubicBezTo>
                      <a:cubicBezTo>
                        <a:pt x="2760323" y="3554739"/>
                        <a:pt x="2770292" y="3547263"/>
                        <a:pt x="2759077" y="3526083"/>
                      </a:cubicBezTo>
                      <a:cubicBezTo>
                        <a:pt x="2750354" y="3509886"/>
                        <a:pt x="2765307" y="3504902"/>
                        <a:pt x="2779014" y="3507394"/>
                      </a:cubicBezTo>
                      <a:cubicBezTo>
                        <a:pt x="2797705" y="3511132"/>
                        <a:pt x="2813904" y="3522345"/>
                        <a:pt x="2826365" y="3536050"/>
                      </a:cubicBezTo>
                      <a:cubicBezTo>
                        <a:pt x="2832595" y="3542280"/>
                        <a:pt x="2841317" y="3549755"/>
                        <a:pt x="2848794" y="3546018"/>
                      </a:cubicBezTo>
                      <a:cubicBezTo>
                        <a:pt x="2872469" y="3533558"/>
                        <a:pt x="2902375" y="3542280"/>
                        <a:pt x="2921066" y="3529820"/>
                      </a:cubicBezTo>
                      <a:cubicBezTo>
                        <a:pt x="2949725" y="3509886"/>
                        <a:pt x="2985861" y="3512378"/>
                        <a:pt x="3014521" y="3482476"/>
                      </a:cubicBezTo>
                      <a:cubicBezTo>
                        <a:pt x="3048165" y="3448837"/>
                        <a:pt x="3091777" y="3418935"/>
                        <a:pt x="3132897" y="3391525"/>
                      </a:cubicBezTo>
                      <a:cubicBezTo>
                        <a:pt x="3152834" y="3379066"/>
                        <a:pt x="3170279" y="3366607"/>
                        <a:pt x="3156573" y="3339197"/>
                      </a:cubicBezTo>
                      <a:cubicBezTo>
                        <a:pt x="3151588" y="3327984"/>
                        <a:pt x="3162803" y="3323000"/>
                        <a:pt x="3170279" y="3320508"/>
                      </a:cubicBezTo>
                      <a:cubicBezTo>
                        <a:pt x="3220122" y="3306804"/>
                        <a:pt x="3257504" y="3263197"/>
                        <a:pt x="3314823" y="3266934"/>
                      </a:cubicBezTo>
                      <a:cubicBezTo>
                        <a:pt x="3340991" y="3268180"/>
                        <a:pt x="3365912" y="3243262"/>
                        <a:pt x="3395817" y="3240770"/>
                      </a:cubicBezTo>
                      <a:cubicBezTo>
                        <a:pt x="3402048" y="3240770"/>
                        <a:pt x="3402048" y="3234541"/>
                        <a:pt x="3400802" y="3228311"/>
                      </a:cubicBezTo>
                      <a:cubicBezTo>
                        <a:pt x="3392079" y="3205885"/>
                        <a:pt x="3402048" y="3190934"/>
                        <a:pt x="3421985" y="3179721"/>
                      </a:cubicBezTo>
                      <a:cubicBezTo>
                        <a:pt x="3425723" y="3177229"/>
                        <a:pt x="3428215" y="3172246"/>
                        <a:pt x="3431953" y="3167262"/>
                      </a:cubicBezTo>
                      <a:cubicBezTo>
                        <a:pt x="3439430" y="3158541"/>
                        <a:pt x="3439430" y="3141098"/>
                        <a:pt x="3456875" y="3147328"/>
                      </a:cubicBezTo>
                      <a:cubicBezTo>
                        <a:pt x="3471828" y="3152311"/>
                        <a:pt x="3484288" y="3161032"/>
                        <a:pt x="3484288" y="3179721"/>
                      </a:cubicBezTo>
                      <a:cubicBezTo>
                        <a:pt x="3484288" y="3189688"/>
                        <a:pt x="3481796" y="3205885"/>
                        <a:pt x="3495503" y="3205885"/>
                      </a:cubicBezTo>
                      <a:cubicBezTo>
                        <a:pt x="3511702" y="3205885"/>
                        <a:pt x="3529147" y="3199656"/>
                        <a:pt x="3535377" y="3182213"/>
                      </a:cubicBezTo>
                      <a:cubicBezTo>
                        <a:pt x="3537869" y="3174737"/>
                        <a:pt x="3537869" y="3167262"/>
                        <a:pt x="3544099" y="3161032"/>
                      </a:cubicBezTo>
                      <a:cubicBezTo>
                        <a:pt x="3569021" y="3132377"/>
                        <a:pt x="3569021" y="3131131"/>
                        <a:pt x="3534131" y="3123655"/>
                      </a:cubicBezTo>
                      <a:cubicBezTo>
                        <a:pt x="3516686" y="3119918"/>
                        <a:pt x="3511702" y="3112442"/>
                        <a:pt x="3524162" y="3099983"/>
                      </a:cubicBezTo>
                      <a:cubicBezTo>
                        <a:pt x="3539115" y="3083786"/>
                        <a:pt x="3556560" y="3067590"/>
                        <a:pt x="3574005" y="3053884"/>
                      </a:cubicBezTo>
                      <a:cubicBezTo>
                        <a:pt x="3586466" y="3045163"/>
                        <a:pt x="3596434" y="3056376"/>
                        <a:pt x="3606403" y="3063852"/>
                      </a:cubicBezTo>
                      <a:cubicBezTo>
                        <a:pt x="3632570" y="3083786"/>
                        <a:pt x="3674937" y="3076311"/>
                        <a:pt x="3692382" y="3048901"/>
                      </a:cubicBezTo>
                      <a:cubicBezTo>
                        <a:pt x="3697366" y="3040180"/>
                        <a:pt x="3703596" y="3031458"/>
                        <a:pt x="3696120" y="3020245"/>
                      </a:cubicBezTo>
                      <a:cubicBezTo>
                        <a:pt x="3687397" y="3005294"/>
                        <a:pt x="3687397" y="2990343"/>
                        <a:pt x="3696120" y="2974147"/>
                      </a:cubicBezTo>
                      <a:cubicBezTo>
                        <a:pt x="3708580" y="2954212"/>
                        <a:pt x="3684905" y="2952966"/>
                        <a:pt x="3678675" y="2941753"/>
                      </a:cubicBezTo>
                      <a:cubicBezTo>
                        <a:pt x="3672444" y="2933032"/>
                        <a:pt x="3651261" y="2933032"/>
                        <a:pt x="3658738" y="2916835"/>
                      </a:cubicBezTo>
                      <a:cubicBezTo>
                        <a:pt x="3664968" y="2899392"/>
                        <a:pt x="3682413" y="2905622"/>
                        <a:pt x="3696120" y="2906868"/>
                      </a:cubicBezTo>
                      <a:cubicBezTo>
                        <a:pt x="3701104" y="2906868"/>
                        <a:pt x="3703596" y="2909360"/>
                        <a:pt x="3711073" y="2910605"/>
                      </a:cubicBezTo>
                      <a:cubicBezTo>
                        <a:pt x="3708580" y="2879458"/>
                        <a:pt x="3711073" y="2850802"/>
                        <a:pt x="3692382" y="2819654"/>
                      </a:cubicBezTo>
                      <a:cubicBezTo>
                        <a:pt x="3721041" y="2827130"/>
                        <a:pt x="3752193" y="2860769"/>
                        <a:pt x="3762161" y="2823392"/>
                      </a:cubicBezTo>
                      <a:cubicBezTo>
                        <a:pt x="3770884" y="2790998"/>
                        <a:pt x="3726025" y="2804703"/>
                        <a:pt x="3708580" y="2788507"/>
                      </a:cubicBezTo>
                      <a:cubicBezTo>
                        <a:pt x="3722287" y="2773556"/>
                        <a:pt x="3734748" y="2756113"/>
                        <a:pt x="3738486" y="2732441"/>
                      </a:cubicBezTo>
                      <a:cubicBezTo>
                        <a:pt x="3743470" y="2703785"/>
                        <a:pt x="3743470" y="2680113"/>
                        <a:pt x="3711073" y="2663916"/>
                      </a:cubicBezTo>
                      <a:cubicBezTo>
                        <a:pt x="3696120" y="2657686"/>
                        <a:pt x="3683659" y="2643982"/>
                        <a:pt x="3693628" y="2621555"/>
                      </a:cubicBezTo>
                      <a:cubicBezTo>
                        <a:pt x="3699858" y="2606604"/>
                        <a:pt x="3689889" y="2595391"/>
                        <a:pt x="3676183" y="2589162"/>
                      </a:cubicBezTo>
                      <a:cubicBezTo>
                        <a:pt x="3643785" y="2574211"/>
                        <a:pt x="3637555" y="2559260"/>
                        <a:pt x="3647523" y="2524374"/>
                      </a:cubicBezTo>
                      <a:cubicBezTo>
                        <a:pt x="3648769" y="2520637"/>
                        <a:pt x="3652507" y="2516899"/>
                        <a:pt x="3652507" y="2513161"/>
                      </a:cubicBezTo>
                      <a:cubicBezTo>
                        <a:pt x="3648769" y="2478276"/>
                        <a:pt x="3647523" y="2449620"/>
                        <a:pt x="3687397" y="2425948"/>
                      </a:cubicBezTo>
                      <a:cubicBezTo>
                        <a:pt x="3712319" y="2412243"/>
                        <a:pt x="3684905" y="2381095"/>
                        <a:pt x="3676183" y="2358669"/>
                      </a:cubicBezTo>
                      <a:cubicBezTo>
                        <a:pt x="3673691" y="2347456"/>
                        <a:pt x="3659984" y="2356177"/>
                        <a:pt x="3657492" y="2363653"/>
                      </a:cubicBezTo>
                      <a:cubicBezTo>
                        <a:pt x="3643785" y="2388571"/>
                        <a:pt x="3632570" y="2413489"/>
                        <a:pt x="3622602" y="2439653"/>
                      </a:cubicBezTo>
                      <a:cubicBezTo>
                        <a:pt x="3617617" y="2449620"/>
                        <a:pt x="3612633" y="2458342"/>
                        <a:pt x="3603911" y="2454604"/>
                      </a:cubicBezTo>
                      <a:cubicBezTo>
                        <a:pt x="3574005" y="2443391"/>
                        <a:pt x="3549084" y="2488243"/>
                        <a:pt x="3522916" y="2464571"/>
                      </a:cubicBezTo>
                      <a:cubicBezTo>
                        <a:pt x="3511702" y="2454604"/>
                        <a:pt x="3510456" y="2430932"/>
                        <a:pt x="3493011" y="2418472"/>
                      </a:cubicBezTo>
                      <a:cubicBezTo>
                        <a:pt x="3490519" y="2417227"/>
                        <a:pt x="3491765" y="2408505"/>
                        <a:pt x="3494257" y="2407259"/>
                      </a:cubicBezTo>
                      <a:cubicBezTo>
                        <a:pt x="3525408" y="2379850"/>
                        <a:pt x="3535377" y="2341226"/>
                        <a:pt x="3552822" y="2307587"/>
                      </a:cubicBezTo>
                      <a:cubicBezTo>
                        <a:pt x="3554068" y="2302603"/>
                        <a:pt x="3559052" y="2300112"/>
                        <a:pt x="3562791" y="2297620"/>
                      </a:cubicBezTo>
                      <a:cubicBezTo>
                        <a:pt x="3592696" y="2283915"/>
                        <a:pt x="3585220" y="2271456"/>
                        <a:pt x="3560298" y="2258997"/>
                      </a:cubicBezTo>
                      <a:cubicBezTo>
                        <a:pt x="3544099" y="2250275"/>
                        <a:pt x="3539115" y="2235324"/>
                        <a:pt x="3549084" y="2217882"/>
                      </a:cubicBezTo>
                      <a:cubicBezTo>
                        <a:pt x="3554068" y="2209160"/>
                        <a:pt x="3559052" y="2200439"/>
                        <a:pt x="3561544" y="2190472"/>
                      </a:cubicBezTo>
                      <a:cubicBezTo>
                        <a:pt x="3566529" y="2174275"/>
                        <a:pt x="3559052" y="2158078"/>
                        <a:pt x="3554068" y="2141881"/>
                      </a:cubicBezTo>
                      <a:cubicBezTo>
                        <a:pt x="3547838" y="2109488"/>
                        <a:pt x="3530393" y="2144373"/>
                        <a:pt x="3516686" y="2139390"/>
                      </a:cubicBezTo>
                      <a:cubicBezTo>
                        <a:pt x="3505471" y="2135652"/>
                        <a:pt x="3490519" y="2139390"/>
                        <a:pt x="3478058" y="2136898"/>
                      </a:cubicBezTo>
                      <a:cubicBezTo>
                        <a:pt x="3443168" y="2130668"/>
                        <a:pt x="3435692" y="2110734"/>
                        <a:pt x="3453137" y="2079586"/>
                      </a:cubicBezTo>
                      <a:cubicBezTo>
                        <a:pt x="3468089" y="2052176"/>
                        <a:pt x="3466843" y="2018537"/>
                        <a:pt x="3485534" y="1991127"/>
                      </a:cubicBezTo>
                      <a:cubicBezTo>
                        <a:pt x="3495503" y="1977422"/>
                        <a:pt x="3475566" y="1956241"/>
                        <a:pt x="3470582" y="1936307"/>
                      </a:cubicBezTo>
                      <a:cubicBezTo>
                        <a:pt x="3464351" y="1917618"/>
                        <a:pt x="3460613" y="1901422"/>
                        <a:pt x="3483042" y="1890208"/>
                      </a:cubicBezTo>
                      <a:cubicBezTo>
                        <a:pt x="3499241" y="1881487"/>
                        <a:pt x="3497995" y="1865290"/>
                        <a:pt x="3493011" y="1850339"/>
                      </a:cubicBezTo>
                      <a:cubicBezTo>
                        <a:pt x="3480550" y="1817946"/>
                        <a:pt x="3470582" y="1786798"/>
                        <a:pt x="3490519" y="1755651"/>
                      </a:cubicBezTo>
                      <a:cubicBezTo>
                        <a:pt x="3474320" y="1731978"/>
                        <a:pt x="3491765" y="1715782"/>
                        <a:pt x="3504225" y="1700831"/>
                      </a:cubicBezTo>
                      <a:cubicBezTo>
                        <a:pt x="3520424" y="1682142"/>
                        <a:pt x="3534131" y="1663454"/>
                        <a:pt x="3545346" y="1642273"/>
                      </a:cubicBezTo>
                      <a:cubicBezTo>
                        <a:pt x="3565283" y="1604896"/>
                        <a:pt x="3551576" y="1571257"/>
                        <a:pt x="3545346" y="1536371"/>
                      </a:cubicBezTo>
                      <a:cubicBezTo>
                        <a:pt x="3541607" y="1517683"/>
                        <a:pt x="3525408" y="1515191"/>
                        <a:pt x="3510456" y="1512699"/>
                      </a:cubicBezTo>
                      <a:cubicBezTo>
                        <a:pt x="3473074" y="1503978"/>
                        <a:pt x="3466843" y="1489027"/>
                        <a:pt x="3486780" y="1457879"/>
                      </a:cubicBezTo>
                      <a:cubicBezTo>
                        <a:pt x="3500487" y="1436699"/>
                        <a:pt x="3517932" y="1421748"/>
                        <a:pt x="3542853" y="1414272"/>
                      </a:cubicBezTo>
                      <a:cubicBezTo>
                        <a:pt x="3576497" y="1401813"/>
                        <a:pt x="3583974" y="1386862"/>
                        <a:pt x="3578989" y="1351977"/>
                      </a:cubicBezTo>
                      <a:cubicBezTo>
                        <a:pt x="3577120" y="1339829"/>
                        <a:pt x="3575251" y="1326981"/>
                        <a:pt x="3583896" y="1319214"/>
                      </a:cubicBezTo>
                      <a:lnTo>
                        <a:pt x="3595493" y="1313794"/>
                      </a:lnTo>
                      <a:lnTo>
                        <a:pt x="3586635" y="1259305"/>
                      </a:lnTo>
                      <a:cubicBezTo>
                        <a:pt x="3585232" y="1240129"/>
                        <a:pt x="3586479" y="1220484"/>
                        <a:pt x="3593341" y="1199904"/>
                      </a:cubicBezTo>
                      <a:cubicBezTo>
                        <a:pt x="3607063" y="1163733"/>
                        <a:pt x="3583361" y="1128810"/>
                        <a:pt x="3565895" y="1097628"/>
                      </a:cubicBezTo>
                      <a:cubicBezTo>
                        <a:pt x="3554668" y="1081414"/>
                        <a:pt x="3553420" y="1068941"/>
                        <a:pt x="3569638" y="1053974"/>
                      </a:cubicBezTo>
                      <a:cubicBezTo>
                        <a:pt x="3593341" y="1032770"/>
                        <a:pt x="3593341" y="1006578"/>
                        <a:pt x="3577123" y="982880"/>
                      </a:cubicBezTo>
                      <a:cubicBezTo>
                        <a:pt x="3559658" y="956687"/>
                        <a:pt x="3553420" y="928000"/>
                        <a:pt x="3549678" y="899313"/>
                      </a:cubicBezTo>
                      <a:cubicBezTo>
                        <a:pt x="3539698" y="844433"/>
                        <a:pt x="3515995" y="805768"/>
                        <a:pt x="3454867" y="797037"/>
                      </a:cubicBezTo>
                      <a:cubicBezTo>
                        <a:pt x="3419936" y="790801"/>
                        <a:pt x="3385006" y="774587"/>
                        <a:pt x="3351323" y="799532"/>
                      </a:cubicBezTo>
                      <a:cubicBezTo>
                        <a:pt x="3341343" y="805768"/>
                        <a:pt x="3330115" y="800779"/>
                        <a:pt x="3318888" y="797037"/>
                      </a:cubicBezTo>
                      <a:cubicBezTo>
                        <a:pt x="3297680" y="788307"/>
                        <a:pt x="3277720" y="789554"/>
                        <a:pt x="3257760" y="793296"/>
                      </a:cubicBezTo>
                      <a:cubicBezTo>
                        <a:pt x="3246532" y="795790"/>
                        <a:pt x="3234057" y="799532"/>
                        <a:pt x="3231562" y="810757"/>
                      </a:cubicBezTo>
                      <a:cubicBezTo>
                        <a:pt x="3225324" y="838197"/>
                        <a:pt x="3206612" y="858153"/>
                        <a:pt x="3194137" y="881851"/>
                      </a:cubicBezTo>
                      <a:cubicBezTo>
                        <a:pt x="3179166" y="914280"/>
                        <a:pt x="3142988" y="925506"/>
                        <a:pt x="3108058" y="909291"/>
                      </a:cubicBezTo>
                      <a:cubicBezTo>
                        <a:pt x="3075623" y="894324"/>
                        <a:pt x="3064395" y="864390"/>
                        <a:pt x="3079365" y="828219"/>
                      </a:cubicBezTo>
                      <a:cubicBezTo>
                        <a:pt x="3085603" y="812005"/>
                        <a:pt x="3091840" y="797037"/>
                        <a:pt x="3083108" y="778328"/>
                      </a:cubicBezTo>
                      <a:cubicBezTo>
                        <a:pt x="3075623" y="762114"/>
                        <a:pt x="3066890" y="759619"/>
                        <a:pt x="3053168" y="772092"/>
                      </a:cubicBezTo>
                      <a:cubicBezTo>
                        <a:pt x="3046930" y="778328"/>
                        <a:pt x="3040692" y="784565"/>
                        <a:pt x="3033207" y="790801"/>
                      </a:cubicBezTo>
                      <a:cubicBezTo>
                        <a:pt x="3023227" y="798285"/>
                        <a:pt x="3014495" y="809510"/>
                        <a:pt x="2999524" y="804521"/>
                      </a:cubicBezTo>
                      <a:cubicBezTo>
                        <a:pt x="2984554" y="798285"/>
                        <a:pt x="2989544" y="783317"/>
                        <a:pt x="2985802" y="767103"/>
                      </a:cubicBezTo>
                      <a:cubicBezTo>
                        <a:pt x="2942139" y="802026"/>
                        <a:pt x="2905961" y="770845"/>
                        <a:pt x="2866041" y="754630"/>
                      </a:cubicBezTo>
                      <a:cubicBezTo>
                        <a:pt x="2848575" y="748394"/>
                        <a:pt x="2828615" y="730932"/>
                        <a:pt x="2811150" y="738416"/>
                      </a:cubicBezTo>
                      <a:cubicBezTo>
                        <a:pt x="2786200" y="749641"/>
                        <a:pt x="2757507" y="759619"/>
                        <a:pt x="2736299" y="778328"/>
                      </a:cubicBezTo>
                      <a:cubicBezTo>
                        <a:pt x="2721329" y="793296"/>
                        <a:pt x="2707606" y="803274"/>
                        <a:pt x="2686399" y="804521"/>
                      </a:cubicBezTo>
                      <a:cubicBezTo>
                        <a:pt x="2681409" y="805768"/>
                        <a:pt x="2677666" y="805768"/>
                        <a:pt x="2673924" y="808263"/>
                      </a:cubicBezTo>
                      <a:cubicBezTo>
                        <a:pt x="2622776" y="838197"/>
                        <a:pt x="2574123" y="819488"/>
                        <a:pt x="2525470" y="803274"/>
                      </a:cubicBezTo>
                      <a:cubicBezTo>
                        <a:pt x="2509252" y="797037"/>
                        <a:pt x="2495529" y="795790"/>
                        <a:pt x="2481807" y="807016"/>
                      </a:cubicBezTo>
                      <a:cubicBezTo>
                        <a:pt x="2473074" y="814499"/>
                        <a:pt x="2464341" y="818241"/>
                        <a:pt x="2451866" y="815746"/>
                      </a:cubicBezTo>
                      <a:cubicBezTo>
                        <a:pt x="2444381" y="813252"/>
                        <a:pt x="2434401" y="804521"/>
                        <a:pt x="2428163" y="816994"/>
                      </a:cubicBezTo>
                      <a:cubicBezTo>
                        <a:pt x="2424421" y="824477"/>
                        <a:pt x="2429411" y="833208"/>
                        <a:pt x="2435649" y="840692"/>
                      </a:cubicBezTo>
                      <a:cubicBezTo>
                        <a:pt x="2448124" y="858153"/>
                        <a:pt x="2453114" y="874368"/>
                        <a:pt x="2440639" y="895571"/>
                      </a:cubicBezTo>
                      <a:cubicBezTo>
                        <a:pt x="2430659" y="911786"/>
                        <a:pt x="2438144" y="928000"/>
                        <a:pt x="2448124" y="941720"/>
                      </a:cubicBezTo>
                      <a:cubicBezTo>
                        <a:pt x="2465589" y="966666"/>
                        <a:pt x="2456856" y="984127"/>
                        <a:pt x="2434401" y="1000342"/>
                      </a:cubicBezTo>
                      <a:cubicBezTo>
                        <a:pt x="2415688" y="1014062"/>
                        <a:pt x="2395728" y="1020298"/>
                        <a:pt x="2375768" y="1030276"/>
                      </a:cubicBezTo>
                      <a:cubicBezTo>
                        <a:pt x="2370778" y="1034018"/>
                        <a:pt x="2363293" y="1037760"/>
                        <a:pt x="2350818" y="1042749"/>
                      </a:cubicBezTo>
                      <a:cubicBezTo>
                        <a:pt x="2364540" y="1039007"/>
                        <a:pt x="2369530" y="1034018"/>
                        <a:pt x="2377015" y="1031523"/>
                      </a:cubicBezTo>
                      <a:cubicBezTo>
                        <a:pt x="2406956" y="1046490"/>
                        <a:pt x="2435649" y="1048985"/>
                        <a:pt x="2465589" y="1029029"/>
                      </a:cubicBezTo>
                      <a:cubicBezTo>
                        <a:pt x="2479312" y="1020298"/>
                        <a:pt x="2496777" y="1021545"/>
                        <a:pt x="2510499" y="1029029"/>
                      </a:cubicBezTo>
                      <a:cubicBezTo>
                        <a:pt x="2536697" y="1042749"/>
                        <a:pt x="2556657" y="1034018"/>
                        <a:pt x="2577865" y="1017803"/>
                      </a:cubicBezTo>
                      <a:cubicBezTo>
                        <a:pt x="2620281" y="984127"/>
                        <a:pt x="2637746" y="990364"/>
                        <a:pt x="2656458" y="1040254"/>
                      </a:cubicBezTo>
                      <a:cubicBezTo>
                        <a:pt x="2663943" y="1061458"/>
                        <a:pt x="2672676" y="1066447"/>
                        <a:pt x="2691389" y="1050232"/>
                      </a:cubicBezTo>
                      <a:cubicBezTo>
                        <a:pt x="2706359" y="1039007"/>
                        <a:pt x="2722577" y="1029029"/>
                        <a:pt x="2736299" y="1012814"/>
                      </a:cubicBezTo>
                      <a:cubicBezTo>
                        <a:pt x="2760002" y="987869"/>
                        <a:pt x="2798675" y="985374"/>
                        <a:pt x="2827368" y="1005331"/>
                      </a:cubicBezTo>
                      <a:cubicBezTo>
                        <a:pt x="2834853" y="1011567"/>
                        <a:pt x="2844833" y="1017803"/>
                        <a:pt x="2843585" y="1025287"/>
                      </a:cubicBezTo>
                      <a:cubicBezTo>
                        <a:pt x="2834853" y="1063952"/>
                        <a:pt x="2864793" y="1103865"/>
                        <a:pt x="2838595" y="1141282"/>
                      </a:cubicBezTo>
                      <a:cubicBezTo>
                        <a:pt x="2829863" y="1155002"/>
                        <a:pt x="2839843" y="1162486"/>
                        <a:pt x="2851070" y="1169970"/>
                      </a:cubicBezTo>
                      <a:cubicBezTo>
                        <a:pt x="2872278" y="1186184"/>
                        <a:pt x="2889743" y="1203646"/>
                        <a:pt x="2893486" y="1233580"/>
                      </a:cubicBezTo>
                      <a:cubicBezTo>
                        <a:pt x="2902218" y="1213624"/>
                        <a:pt x="2894733" y="1182442"/>
                        <a:pt x="2927169" y="1182442"/>
                      </a:cubicBezTo>
                      <a:cubicBezTo>
                        <a:pt x="2945881" y="1182442"/>
                        <a:pt x="2959604" y="1194915"/>
                        <a:pt x="2969584" y="1209882"/>
                      </a:cubicBezTo>
                      <a:cubicBezTo>
                        <a:pt x="2980812" y="1228591"/>
                        <a:pt x="2967089" y="1241064"/>
                        <a:pt x="2954614" y="1256031"/>
                      </a:cubicBezTo>
                      <a:cubicBezTo>
                        <a:pt x="2970832" y="1259773"/>
                        <a:pt x="2985802" y="1263514"/>
                        <a:pt x="2992039" y="1279729"/>
                      </a:cubicBezTo>
                      <a:cubicBezTo>
                        <a:pt x="2997029" y="1295943"/>
                        <a:pt x="2985802" y="1305921"/>
                        <a:pt x="2974574" y="1315899"/>
                      </a:cubicBezTo>
                      <a:cubicBezTo>
                        <a:pt x="2968337" y="1320888"/>
                        <a:pt x="2964594" y="1327125"/>
                        <a:pt x="2968337" y="1335856"/>
                      </a:cubicBezTo>
                      <a:cubicBezTo>
                        <a:pt x="2979564" y="1360801"/>
                        <a:pt x="2959604" y="1378263"/>
                        <a:pt x="2950871" y="1395724"/>
                      </a:cubicBezTo>
                      <a:cubicBezTo>
                        <a:pt x="2940891" y="1413186"/>
                        <a:pt x="2920931" y="1410692"/>
                        <a:pt x="2910951" y="1391983"/>
                      </a:cubicBezTo>
                      <a:cubicBezTo>
                        <a:pt x="2905961" y="1379510"/>
                        <a:pt x="2900971" y="1369532"/>
                        <a:pt x="2887248" y="1362048"/>
                      </a:cubicBezTo>
                      <a:cubicBezTo>
                        <a:pt x="2864793" y="1349576"/>
                        <a:pt x="2864793" y="1335856"/>
                        <a:pt x="2883506" y="1318394"/>
                      </a:cubicBezTo>
                      <a:cubicBezTo>
                        <a:pt x="2897228" y="1304674"/>
                        <a:pt x="2897228" y="1304674"/>
                        <a:pt x="2886001" y="1285965"/>
                      </a:cubicBezTo>
                      <a:cubicBezTo>
                        <a:pt x="2872278" y="1284718"/>
                        <a:pt x="2878516" y="1299685"/>
                        <a:pt x="2872278" y="1304674"/>
                      </a:cubicBezTo>
                      <a:cubicBezTo>
                        <a:pt x="2859803" y="1314652"/>
                        <a:pt x="2847328" y="1320888"/>
                        <a:pt x="2833605" y="1310910"/>
                      </a:cubicBezTo>
                      <a:cubicBezTo>
                        <a:pt x="2819883" y="1302180"/>
                        <a:pt x="2822378" y="1288460"/>
                        <a:pt x="2831110" y="1275987"/>
                      </a:cubicBezTo>
                      <a:cubicBezTo>
                        <a:pt x="2836100" y="1268503"/>
                        <a:pt x="2843585" y="1262267"/>
                        <a:pt x="2844833" y="1254784"/>
                      </a:cubicBezTo>
                      <a:cubicBezTo>
                        <a:pt x="2848575" y="1234827"/>
                        <a:pt x="2848575" y="1221107"/>
                        <a:pt x="2823625" y="1212376"/>
                      </a:cubicBezTo>
                      <a:cubicBezTo>
                        <a:pt x="2788695" y="1199904"/>
                        <a:pt x="2771230" y="1209882"/>
                        <a:pt x="2750022" y="1236075"/>
                      </a:cubicBezTo>
                      <a:cubicBezTo>
                        <a:pt x="2721329" y="1274740"/>
                        <a:pt x="2678914" y="1264762"/>
                        <a:pt x="2660201" y="1221107"/>
                      </a:cubicBezTo>
                      <a:cubicBezTo>
                        <a:pt x="2648973" y="1192420"/>
                        <a:pt x="2620281" y="1182442"/>
                        <a:pt x="2595330" y="1169970"/>
                      </a:cubicBezTo>
                      <a:cubicBezTo>
                        <a:pt x="2585350" y="1164980"/>
                        <a:pt x="2574123" y="1171217"/>
                        <a:pt x="2571628" y="1182442"/>
                      </a:cubicBezTo>
                      <a:cubicBezTo>
                        <a:pt x="2559152" y="1223602"/>
                        <a:pt x="2521727" y="1227344"/>
                        <a:pt x="2490539" y="1242311"/>
                      </a:cubicBezTo>
                      <a:cubicBezTo>
                        <a:pt x="2453114" y="1261020"/>
                        <a:pt x="2408203" y="1261020"/>
                        <a:pt x="2374520" y="1292201"/>
                      </a:cubicBezTo>
                      <a:cubicBezTo>
                        <a:pt x="2362045" y="1302180"/>
                        <a:pt x="2339590" y="1298438"/>
                        <a:pt x="2328362" y="1319641"/>
                      </a:cubicBezTo>
                      <a:cubicBezTo>
                        <a:pt x="2320877" y="1330867"/>
                        <a:pt x="2299670" y="1325878"/>
                        <a:pt x="2285947" y="1315899"/>
                      </a:cubicBezTo>
                      <a:cubicBezTo>
                        <a:pt x="2264739" y="1300932"/>
                        <a:pt x="2251017" y="1314652"/>
                        <a:pt x="2251017" y="1333361"/>
                      </a:cubicBezTo>
                      <a:cubicBezTo>
                        <a:pt x="2251017" y="1374521"/>
                        <a:pt x="2223571" y="1415681"/>
                        <a:pt x="2256007" y="1456840"/>
                      </a:cubicBezTo>
                      <a:cubicBezTo>
                        <a:pt x="2267234" y="1471808"/>
                        <a:pt x="2256007" y="1488022"/>
                        <a:pt x="2239789" y="1496753"/>
                      </a:cubicBezTo>
                      <a:cubicBezTo>
                        <a:pt x="2228561" y="1501742"/>
                        <a:pt x="2216086" y="1506731"/>
                        <a:pt x="2208601" y="1515462"/>
                      </a:cubicBezTo>
                      <a:cubicBezTo>
                        <a:pt x="2189889" y="1534171"/>
                        <a:pt x="2193631" y="1554127"/>
                        <a:pt x="2221076" y="1576578"/>
                      </a:cubicBezTo>
                      <a:cubicBezTo>
                        <a:pt x="2228561" y="1556621"/>
                        <a:pt x="2228561" y="1531676"/>
                        <a:pt x="2256007" y="1526687"/>
                      </a:cubicBezTo>
                      <a:cubicBezTo>
                        <a:pt x="2269729" y="1522945"/>
                        <a:pt x="2284700" y="1521698"/>
                        <a:pt x="2284700" y="1541654"/>
                      </a:cubicBezTo>
                      <a:cubicBezTo>
                        <a:pt x="2284700" y="1572836"/>
                        <a:pt x="2307155" y="1594039"/>
                        <a:pt x="2319630" y="1617737"/>
                      </a:cubicBezTo>
                      <a:cubicBezTo>
                        <a:pt x="2323372" y="1625221"/>
                        <a:pt x="2329610" y="1630210"/>
                        <a:pt x="2333353" y="1637694"/>
                      </a:cubicBezTo>
                      <a:cubicBezTo>
                        <a:pt x="2349570" y="1668875"/>
                        <a:pt x="2383253" y="1677606"/>
                        <a:pt x="2413193" y="1656402"/>
                      </a:cubicBezTo>
                      <a:cubicBezTo>
                        <a:pt x="2429411" y="1643930"/>
                        <a:pt x="2444381" y="1641435"/>
                        <a:pt x="2465589" y="1642683"/>
                      </a:cubicBezTo>
                      <a:cubicBezTo>
                        <a:pt x="2514242" y="1643930"/>
                        <a:pt x="2561647" y="1627715"/>
                        <a:pt x="2596578" y="1590298"/>
                      </a:cubicBezTo>
                      <a:cubicBezTo>
                        <a:pt x="2604063" y="1584061"/>
                        <a:pt x="2605310" y="1575330"/>
                        <a:pt x="2605310" y="1566600"/>
                      </a:cubicBezTo>
                      <a:cubicBezTo>
                        <a:pt x="2602815" y="1549138"/>
                        <a:pt x="2609053" y="1534171"/>
                        <a:pt x="2616538" y="1519204"/>
                      </a:cubicBezTo>
                      <a:cubicBezTo>
                        <a:pt x="2645231" y="1464324"/>
                        <a:pt x="2645231" y="1464324"/>
                        <a:pt x="2705111" y="1483033"/>
                      </a:cubicBezTo>
                      <a:cubicBezTo>
                        <a:pt x="2730062" y="1490516"/>
                        <a:pt x="2752517" y="1491764"/>
                        <a:pt x="2769982" y="1466818"/>
                      </a:cubicBezTo>
                      <a:cubicBezTo>
                        <a:pt x="2781210" y="1448109"/>
                        <a:pt x="2797427" y="1449357"/>
                        <a:pt x="2816140" y="1458088"/>
                      </a:cubicBezTo>
                      <a:cubicBezTo>
                        <a:pt x="2848575" y="1474302"/>
                        <a:pt x="2866041" y="1504236"/>
                        <a:pt x="2883506" y="1534171"/>
                      </a:cubicBezTo>
                      <a:cubicBezTo>
                        <a:pt x="2892238" y="1546643"/>
                        <a:pt x="2884753" y="1559116"/>
                        <a:pt x="2878516" y="1570341"/>
                      </a:cubicBezTo>
                      <a:cubicBezTo>
                        <a:pt x="2864793" y="1594039"/>
                        <a:pt x="2843585" y="1613996"/>
                        <a:pt x="2832358" y="1638941"/>
                      </a:cubicBezTo>
                      <a:cubicBezTo>
                        <a:pt x="2827368" y="1648919"/>
                        <a:pt x="2821130" y="1660144"/>
                        <a:pt x="2818635" y="1672617"/>
                      </a:cubicBezTo>
                      <a:cubicBezTo>
                        <a:pt x="2813645" y="1692573"/>
                        <a:pt x="2809903" y="1707540"/>
                        <a:pt x="2784952" y="1686337"/>
                      </a:cubicBezTo>
                      <a:cubicBezTo>
                        <a:pt x="2772477" y="1675112"/>
                        <a:pt x="2762497" y="1691326"/>
                        <a:pt x="2761249" y="1702551"/>
                      </a:cubicBezTo>
                      <a:cubicBezTo>
                        <a:pt x="2757507" y="1729991"/>
                        <a:pt x="2746279" y="1747453"/>
                        <a:pt x="2716339" y="1754936"/>
                      </a:cubicBezTo>
                      <a:cubicBezTo>
                        <a:pt x="2696379" y="1758678"/>
                        <a:pt x="2693884" y="1781129"/>
                        <a:pt x="2710101" y="1799838"/>
                      </a:cubicBezTo>
                      <a:cubicBezTo>
                        <a:pt x="2716339" y="1807322"/>
                        <a:pt x="2723824" y="1812310"/>
                        <a:pt x="2720082" y="1822289"/>
                      </a:cubicBezTo>
                      <a:cubicBezTo>
                        <a:pt x="2715092" y="1833514"/>
                        <a:pt x="2705111" y="1829772"/>
                        <a:pt x="2697626" y="1829772"/>
                      </a:cubicBezTo>
                      <a:cubicBezTo>
                        <a:pt x="2677666" y="1829772"/>
                        <a:pt x="2668934" y="1842245"/>
                        <a:pt x="2670181" y="1859706"/>
                      </a:cubicBezTo>
                      <a:cubicBezTo>
                        <a:pt x="2672676" y="1879663"/>
                        <a:pt x="2680161" y="1894630"/>
                        <a:pt x="2705111" y="1888394"/>
                      </a:cubicBezTo>
                      <a:cubicBezTo>
                        <a:pt x="2727567" y="1883404"/>
                        <a:pt x="2742537" y="1890888"/>
                        <a:pt x="2753764" y="1909597"/>
                      </a:cubicBezTo>
                      <a:cubicBezTo>
                        <a:pt x="2763745" y="1924564"/>
                        <a:pt x="2777467" y="1929553"/>
                        <a:pt x="2794932" y="1925812"/>
                      </a:cubicBezTo>
                      <a:cubicBezTo>
                        <a:pt x="2808655" y="1923317"/>
                        <a:pt x="2823625" y="1920822"/>
                        <a:pt x="2837348" y="1919575"/>
                      </a:cubicBezTo>
                      <a:cubicBezTo>
                        <a:pt x="2867288" y="1917081"/>
                        <a:pt x="2887248" y="1907103"/>
                        <a:pt x="2898476" y="1874674"/>
                      </a:cubicBezTo>
                      <a:cubicBezTo>
                        <a:pt x="2910951" y="1839750"/>
                        <a:pt x="2944634" y="1821041"/>
                        <a:pt x="2965842" y="1791107"/>
                      </a:cubicBezTo>
                      <a:cubicBezTo>
                        <a:pt x="2980812" y="1772398"/>
                        <a:pt x="2985802" y="1756184"/>
                        <a:pt x="2980812" y="1732486"/>
                      </a:cubicBezTo>
                      <a:cubicBezTo>
                        <a:pt x="2972079" y="1701304"/>
                        <a:pt x="2988297" y="1671370"/>
                        <a:pt x="2982059" y="1638941"/>
                      </a:cubicBezTo>
                      <a:cubicBezTo>
                        <a:pt x="2980812" y="1628963"/>
                        <a:pt x="2990792" y="1623974"/>
                        <a:pt x="3000772" y="1621479"/>
                      </a:cubicBezTo>
                      <a:cubicBezTo>
                        <a:pt x="3021980" y="1615243"/>
                        <a:pt x="3056910" y="1628963"/>
                        <a:pt x="3068138" y="1645177"/>
                      </a:cubicBezTo>
                      <a:cubicBezTo>
                        <a:pt x="3086850" y="1671370"/>
                        <a:pt x="3088098" y="1703798"/>
                        <a:pt x="3070633" y="1725002"/>
                      </a:cubicBezTo>
                      <a:cubicBezTo>
                        <a:pt x="3053168" y="1743711"/>
                        <a:pt x="3048177" y="1762420"/>
                        <a:pt x="3063148" y="1784871"/>
                      </a:cubicBezTo>
                      <a:cubicBezTo>
                        <a:pt x="3068138" y="1792354"/>
                        <a:pt x="3068138" y="1803580"/>
                        <a:pt x="3069385" y="1813558"/>
                      </a:cubicBezTo>
                      <a:cubicBezTo>
                        <a:pt x="3069385" y="1826030"/>
                        <a:pt x="3074375" y="1836008"/>
                        <a:pt x="3086850" y="1843492"/>
                      </a:cubicBezTo>
                      <a:cubicBezTo>
                        <a:pt x="3130513" y="1874674"/>
                        <a:pt x="3159206" y="1914586"/>
                        <a:pt x="3181661" y="1965724"/>
                      </a:cubicBezTo>
                      <a:cubicBezTo>
                        <a:pt x="3201622" y="2014367"/>
                        <a:pt x="3239047" y="2055527"/>
                        <a:pt x="3300175" y="2056774"/>
                      </a:cubicBezTo>
                      <a:cubicBezTo>
                        <a:pt x="3317640" y="2056774"/>
                        <a:pt x="3331363" y="2056774"/>
                        <a:pt x="3337601" y="2036818"/>
                      </a:cubicBezTo>
                      <a:cubicBezTo>
                        <a:pt x="3340096" y="2030582"/>
                        <a:pt x="3342591" y="2023098"/>
                        <a:pt x="3350076" y="2020604"/>
                      </a:cubicBezTo>
                      <a:cubicBezTo>
                        <a:pt x="3402471" y="2000647"/>
                        <a:pt x="3408709" y="1952004"/>
                        <a:pt x="3417441" y="1904608"/>
                      </a:cubicBezTo>
                      <a:cubicBezTo>
                        <a:pt x="3423679" y="1869685"/>
                        <a:pt x="3424926" y="1832267"/>
                        <a:pt x="3464847" y="1813558"/>
                      </a:cubicBezTo>
                      <a:cubicBezTo>
                        <a:pt x="3464847" y="1837256"/>
                        <a:pt x="3457362" y="1857212"/>
                        <a:pt x="3449877" y="1879663"/>
                      </a:cubicBezTo>
                      <a:cubicBezTo>
                        <a:pt x="3437402" y="1918328"/>
                        <a:pt x="3429916" y="1958240"/>
                        <a:pt x="3426174" y="1999400"/>
                      </a:cubicBezTo>
                      <a:cubicBezTo>
                        <a:pt x="3422431" y="2034324"/>
                        <a:pt x="3411204" y="2064258"/>
                        <a:pt x="3380016" y="2084214"/>
                      </a:cubicBezTo>
                      <a:cubicBezTo>
                        <a:pt x="3367541" y="2092945"/>
                        <a:pt x="3356313" y="2099181"/>
                        <a:pt x="3363798" y="2117890"/>
                      </a:cubicBezTo>
                      <a:cubicBezTo>
                        <a:pt x="3368788" y="2130363"/>
                        <a:pt x="3362551" y="2144083"/>
                        <a:pt x="3353818" y="2151566"/>
                      </a:cubicBezTo>
                      <a:cubicBezTo>
                        <a:pt x="3317640" y="2177759"/>
                        <a:pt x="3332610" y="2220166"/>
                        <a:pt x="3322630" y="2253842"/>
                      </a:cubicBezTo>
                      <a:cubicBezTo>
                        <a:pt x="3318888" y="2261326"/>
                        <a:pt x="3327620" y="2265067"/>
                        <a:pt x="3333858" y="2267562"/>
                      </a:cubicBezTo>
                      <a:cubicBezTo>
                        <a:pt x="3373778" y="2280034"/>
                        <a:pt x="3381263" y="2319947"/>
                        <a:pt x="3399976" y="2348634"/>
                      </a:cubicBezTo>
                      <a:cubicBezTo>
                        <a:pt x="3409956" y="2364848"/>
                        <a:pt x="3391244" y="2381063"/>
                        <a:pt x="3380016" y="2389794"/>
                      </a:cubicBezTo>
                      <a:cubicBezTo>
                        <a:pt x="3363798" y="2399772"/>
                        <a:pt x="3343838" y="2409750"/>
                        <a:pt x="3323878" y="2397277"/>
                      </a:cubicBezTo>
                      <a:cubicBezTo>
                        <a:pt x="3313898" y="2391041"/>
                        <a:pt x="3303918" y="2374826"/>
                        <a:pt x="3290195" y="2387299"/>
                      </a:cubicBezTo>
                      <a:cubicBezTo>
                        <a:pt x="3278967" y="2397277"/>
                        <a:pt x="3285205" y="2410997"/>
                        <a:pt x="3297680" y="2419728"/>
                      </a:cubicBezTo>
                      <a:cubicBezTo>
                        <a:pt x="3303918" y="2424717"/>
                        <a:pt x="3301423" y="2429706"/>
                        <a:pt x="3296433" y="2432201"/>
                      </a:cubicBezTo>
                      <a:cubicBezTo>
                        <a:pt x="3291443" y="2437190"/>
                        <a:pt x="3283957" y="2439684"/>
                        <a:pt x="3280215" y="2444673"/>
                      </a:cubicBezTo>
                      <a:cubicBezTo>
                        <a:pt x="3276472" y="2449662"/>
                        <a:pt x="3271482" y="2458393"/>
                        <a:pt x="3272730" y="2462135"/>
                      </a:cubicBezTo>
                      <a:cubicBezTo>
                        <a:pt x="3297680" y="2500800"/>
                        <a:pt x="3247780" y="2539466"/>
                        <a:pt x="3272730" y="2576883"/>
                      </a:cubicBezTo>
                      <a:cubicBezTo>
                        <a:pt x="3283957" y="2595592"/>
                        <a:pt x="3282710" y="2613054"/>
                        <a:pt x="3280215" y="2635505"/>
                      </a:cubicBezTo>
                      <a:cubicBezTo>
                        <a:pt x="3276472" y="2670428"/>
                        <a:pt x="3290195" y="2706599"/>
                        <a:pt x="3312650" y="2736533"/>
                      </a:cubicBezTo>
                      <a:cubicBezTo>
                        <a:pt x="3333858" y="2765220"/>
                        <a:pt x="3322630" y="2831325"/>
                        <a:pt x="3291443" y="2848787"/>
                      </a:cubicBezTo>
                      <a:cubicBezTo>
                        <a:pt x="3290195" y="2848787"/>
                        <a:pt x="3288947" y="2850034"/>
                        <a:pt x="3288947" y="2848787"/>
                      </a:cubicBezTo>
                      <a:cubicBezTo>
                        <a:pt x="3246532" y="2832572"/>
                        <a:pt x="3231562" y="2862507"/>
                        <a:pt x="3211602" y="2888699"/>
                      </a:cubicBezTo>
                      <a:cubicBezTo>
                        <a:pt x="3205364" y="2896183"/>
                        <a:pt x="3187899" y="2898678"/>
                        <a:pt x="3197879" y="2913644"/>
                      </a:cubicBezTo>
                      <a:cubicBezTo>
                        <a:pt x="3209107" y="2927364"/>
                        <a:pt x="3212849" y="2948568"/>
                        <a:pt x="3239047" y="2942332"/>
                      </a:cubicBezTo>
                      <a:cubicBezTo>
                        <a:pt x="3300175" y="2928612"/>
                        <a:pt x="3358808" y="2943579"/>
                        <a:pt x="3413699" y="2967277"/>
                      </a:cubicBezTo>
                      <a:cubicBezTo>
                        <a:pt x="3446134" y="2980997"/>
                        <a:pt x="3453619" y="3025898"/>
                        <a:pt x="3427421" y="3047102"/>
                      </a:cubicBezTo>
                      <a:cubicBezTo>
                        <a:pt x="3453619" y="3064564"/>
                        <a:pt x="3459857" y="3075789"/>
                        <a:pt x="3423679" y="3090756"/>
                      </a:cubicBezTo>
                      <a:cubicBezTo>
                        <a:pt x="3403719" y="3100734"/>
                        <a:pt x="3387501" y="3116949"/>
                        <a:pt x="3362551" y="3105723"/>
                      </a:cubicBezTo>
                      <a:cubicBezTo>
                        <a:pt x="3351323" y="3101982"/>
                        <a:pt x="3347581" y="3110712"/>
                        <a:pt x="3341343" y="3116949"/>
                      </a:cubicBezTo>
                      <a:cubicBezTo>
                        <a:pt x="3302670" y="3163098"/>
                        <a:pt x="3250275" y="3191784"/>
                        <a:pt x="3196632" y="3217977"/>
                      </a:cubicBezTo>
                      <a:cubicBezTo>
                        <a:pt x="3184156" y="3224213"/>
                        <a:pt x="3170434" y="3227955"/>
                        <a:pt x="3162949" y="3212988"/>
                      </a:cubicBezTo>
                      <a:cubicBezTo>
                        <a:pt x="3151721" y="3194279"/>
                        <a:pt x="3136751" y="3193032"/>
                        <a:pt x="3119286" y="3200515"/>
                      </a:cubicBezTo>
                      <a:cubicBezTo>
                        <a:pt x="3095583" y="3209246"/>
                        <a:pt x="3073128" y="3194279"/>
                        <a:pt x="3049425" y="3203010"/>
                      </a:cubicBezTo>
                      <a:cubicBezTo>
                        <a:pt x="3038197" y="3206752"/>
                        <a:pt x="3023227" y="3206752"/>
                        <a:pt x="3023227" y="3219224"/>
                      </a:cubicBezTo>
                      <a:cubicBezTo>
                        <a:pt x="3023227" y="3252900"/>
                        <a:pt x="2998277" y="3252900"/>
                        <a:pt x="2978317" y="3255395"/>
                      </a:cubicBezTo>
                      <a:cubicBezTo>
                        <a:pt x="2950871" y="3257890"/>
                        <a:pt x="2932159" y="3269115"/>
                        <a:pt x="2922179" y="3295308"/>
                      </a:cubicBezTo>
                      <a:cubicBezTo>
                        <a:pt x="2912199" y="3319006"/>
                        <a:pt x="2881011" y="3326489"/>
                        <a:pt x="2876021" y="3355176"/>
                      </a:cubicBezTo>
                      <a:cubicBezTo>
                        <a:pt x="2872278" y="3370143"/>
                        <a:pt x="2813645" y="3355176"/>
                        <a:pt x="2802417" y="3333972"/>
                      </a:cubicBezTo>
                      <a:cubicBezTo>
                        <a:pt x="2792437" y="3316511"/>
                        <a:pt x="2782457" y="3299049"/>
                        <a:pt x="2762497" y="3292813"/>
                      </a:cubicBezTo>
                      <a:cubicBezTo>
                        <a:pt x="2742537" y="3285329"/>
                        <a:pt x="2728814" y="3286576"/>
                        <a:pt x="2722577" y="3314016"/>
                      </a:cubicBezTo>
                      <a:cubicBezTo>
                        <a:pt x="2715092" y="3346445"/>
                        <a:pt x="2718834" y="3382616"/>
                        <a:pt x="2697626" y="3411303"/>
                      </a:cubicBezTo>
                      <a:cubicBezTo>
                        <a:pt x="2692636" y="3420034"/>
                        <a:pt x="2692636" y="3438743"/>
                        <a:pt x="2673924" y="3430012"/>
                      </a:cubicBezTo>
                      <a:cubicBezTo>
                        <a:pt x="2657706" y="3422528"/>
                        <a:pt x="2643983" y="3412550"/>
                        <a:pt x="2648973" y="3392594"/>
                      </a:cubicBezTo>
                      <a:cubicBezTo>
                        <a:pt x="2651468" y="3377627"/>
                        <a:pt x="2653963" y="3363907"/>
                        <a:pt x="2647726" y="3347692"/>
                      </a:cubicBezTo>
                      <a:cubicBezTo>
                        <a:pt x="2632756" y="3311522"/>
                        <a:pt x="2616538" y="3299049"/>
                        <a:pt x="2577865" y="3312769"/>
                      </a:cubicBezTo>
                      <a:cubicBezTo>
                        <a:pt x="2547925" y="3323994"/>
                        <a:pt x="2531707" y="3312769"/>
                        <a:pt x="2522974" y="3285329"/>
                      </a:cubicBezTo>
                      <a:cubicBezTo>
                        <a:pt x="2519232" y="3272857"/>
                        <a:pt x="2514242" y="3259137"/>
                        <a:pt x="2511747" y="3245417"/>
                      </a:cubicBezTo>
                      <a:cubicBezTo>
                        <a:pt x="2508004" y="3229202"/>
                        <a:pt x="2505509" y="3211741"/>
                        <a:pt x="2491787" y="3204257"/>
                      </a:cubicBezTo>
                      <a:cubicBezTo>
                        <a:pt x="2458104" y="3186796"/>
                        <a:pt x="2475569" y="3169334"/>
                        <a:pt x="2491787" y="3158108"/>
                      </a:cubicBezTo>
                      <a:cubicBezTo>
                        <a:pt x="2534202" y="3129421"/>
                        <a:pt x="2579113" y="3105723"/>
                        <a:pt x="2631508" y="3096992"/>
                      </a:cubicBezTo>
                      <a:cubicBezTo>
                        <a:pt x="2713844" y="3080778"/>
                        <a:pt x="2797427" y="3069552"/>
                        <a:pt x="2872278" y="3025898"/>
                      </a:cubicBezTo>
                      <a:cubicBezTo>
                        <a:pt x="2887248" y="3018415"/>
                        <a:pt x="2897228" y="3008437"/>
                        <a:pt x="2895981" y="2989728"/>
                      </a:cubicBezTo>
                      <a:cubicBezTo>
                        <a:pt x="2887248" y="2927364"/>
                        <a:pt x="2886001" y="2863754"/>
                        <a:pt x="2818635" y="2830078"/>
                      </a:cubicBezTo>
                      <a:cubicBezTo>
                        <a:pt x="2801170" y="2821347"/>
                        <a:pt x="2799922" y="2802638"/>
                        <a:pt x="2796180" y="2787671"/>
                      </a:cubicBezTo>
                      <a:cubicBezTo>
                        <a:pt x="2788695" y="2762726"/>
                        <a:pt x="2772477" y="2746511"/>
                        <a:pt x="2747527" y="2757736"/>
                      </a:cubicBezTo>
                      <a:cubicBezTo>
                        <a:pt x="2677666" y="2788918"/>
                        <a:pt x="2642736" y="2735286"/>
                        <a:pt x="2596578" y="2702857"/>
                      </a:cubicBezTo>
                      <a:cubicBezTo>
                        <a:pt x="2594083" y="2700362"/>
                        <a:pt x="2591588" y="2696621"/>
                        <a:pt x="2590340" y="2691632"/>
                      </a:cubicBezTo>
                      <a:cubicBezTo>
                        <a:pt x="2570380" y="2629268"/>
                        <a:pt x="2531707" y="2589356"/>
                        <a:pt x="2464341" y="2573142"/>
                      </a:cubicBezTo>
                      <a:cubicBezTo>
                        <a:pt x="2439391" y="2565658"/>
                        <a:pt x="2433154" y="2539466"/>
                        <a:pt x="2404461" y="2536971"/>
                      </a:cubicBezTo>
                      <a:cubicBezTo>
                        <a:pt x="2363293" y="2531982"/>
                        <a:pt x="2344580" y="2543207"/>
                        <a:pt x="2348323" y="2586862"/>
                      </a:cubicBezTo>
                      <a:cubicBezTo>
                        <a:pt x="2312145" y="2570647"/>
                        <a:pt x="2294680" y="2590603"/>
                        <a:pt x="2283452" y="2620538"/>
                      </a:cubicBezTo>
                      <a:cubicBezTo>
                        <a:pt x="2270977" y="2651719"/>
                        <a:pt x="2252264" y="2670428"/>
                        <a:pt x="2216086" y="2667934"/>
                      </a:cubicBezTo>
                      <a:cubicBezTo>
                        <a:pt x="2193631" y="2666686"/>
                        <a:pt x="2186146" y="2686642"/>
                        <a:pt x="2172423" y="2699115"/>
                      </a:cubicBezTo>
                      <a:cubicBezTo>
                        <a:pt x="2154958" y="2714082"/>
                        <a:pt x="2157453" y="2714082"/>
                        <a:pt x="2143731" y="2694126"/>
                      </a:cubicBezTo>
                      <a:cubicBezTo>
                        <a:pt x="2134998" y="2680406"/>
                        <a:pt x="2121275" y="2686642"/>
                        <a:pt x="2110048" y="2694126"/>
                      </a:cubicBezTo>
                      <a:cubicBezTo>
                        <a:pt x="2092582" y="2707846"/>
                        <a:pt x="2088840" y="2729050"/>
                        <a:pt x="2081355" y="2749006"/>
                      </a:cubicBezTo>
                      <a:cubicBezTo>
                        <a:pt x="2082602" y="2714082"/>
                        <a:pt x="2058900" y="2697868"/>
                        <a:pt x="2035197" y="2679159"/>
                      </a:cubicBezTo>
                      <a:cubicBezTo>
                        <a:pt x="2011494" y="2660450"/>
                        <a:pt x="1987791" y="2640494"/>
                        <a:pt x="1965336" y="2620538"/>
                      </a:cubicBezTo>
                      <a:cubicBezTo>
                        <a:pt x="1955356" y="2611807"/>
                        <a:pt x="1945376" y="2601828"/>
                        <a:pt x="1931653" y="2613054"/>
                      </a:cubicBezTo>
                      <a:cubicBezTo>
                        <a:pt x="1910446" y="2629268"/>
                        <a:pt x="1896723" y="2615548"/>
                        <a:pt x="1883000" y="2603076"/>
                      </a:cubicBezTo>
                      <a:cubicBezTo>
                        <a:pt x="1874268" y="2595592"/>
                        <a:pt x="1870525" y="2585614"/>
                        <a:pt x="1863040" y="2578130"/>
                      </a:cubicBezTo>
                      <a:cubicBezTo>
                        <a:pt x="1850565" y="2565658"/>
                        <a:pt x="1845575" y="2558174"/>
                        <a:pt x="1869278" y="2553185"/>
                      </a:cubicBezTo>
                      <a:cubicBezTo>
                        <a:pt x="1885495" y="2549444"/>
                        <a:pt x="1891733" y="2530734"/>
                        <a:pt x="1892980" y="2517015"/>
                      </a:cubicBezTo>
                      <a:cubicBezTo>
                        <a:pt x="1897970" y="2492069"/>
                        <a:pt x="1878010" y="2468371"/>
                        <a:pt x="1889238" y="2440932"/>
                      </a:cubicBezTo>
                      <a:cubicBezTo>
                        <a:pt x="1891733" y="2434695"/>
                        <a:pt x="1875515" y="2427212"/>
                        <a:pt x="1863040" y="2432201"/>
                      </a:cubicBezTo>
                      <a:cubicBezTo>
                        <a:pt x="1851812" y="2437190"/>
                        <a:pt x="1843080" y="2434695"/>
                        <a:pt x="1838090" y="2423470"/>
                      </a:cubicBezTo>
                      <a:cubicBezTo>
                        <a:pt x="1833100" y="2412244"/>
                        <a:pt x="1840585" y="2403514"/>
                        <a:pt x="1846822" y="2393536"/>
                      </a:cubicBezTo>
                      <a:cubicBezTo>
                        <a:pt x="1854308" y="2381063"/>
                        <a:pt x="1863040" y="2386052"/>
                        <a:pt x="1871773" y="2389794"/>
                      </a:cubicBezTo>
                      <a:cubicBezTo>
                        <a:pt x="1894228" y="2403514"/>
                        <a:pt x="1917931" y="2415986"/>
                        <a:pt x="1944128" y="2396030"/>
                      </a:cubicBezTo>
                      <a:cubicBezTo>
                        <a:pt x="1954109" y="2387299"/>
                        <a:pt x="1959099" y="2398525"/>
                        <a:pt x="1966584" y="2403514"/>
                      </a:cubicBezTo>
                      <a:cubicBezTo>
                        <a:pt x="1982801" y="2415986"/>
                        <a:pt x="1999019" y="2429706"/>
                        <a:pt x="2017732" y="2438437"/>
                      </a:cubicBezTo>
                      <a:cubicBezTo>
                        <a:pt x="2030207" y="2445921"/>
                        <a:pt x="2047672" y="2447168"/>
                        <a:pt x="2056405" y="2434695"/>
                      </a:cubicBezTo>
                      <a:cubicBezTo>
                        <a:pt x="2066385" y="2420975"/>
                        <a:pt x="2058900" y="2409750"/>
                        <a:pt x="2048920" y="2399772"/>
                      </a:cubicBezTo>
                      <a:cubicBezTo>
                        <a:pt x="2028959" y="2383557"/>
                        <a:pt x="2028959" y="2351128"/>
                        <a:pt x="1997772" y="2346140"/>
                      </a:cubicBezTo>
                      <a:cubicBezTo>
                        <a:pt x="1996524" y="2346140"/>
                        <a:pt x="1992781" y="2341150"/>
                        <a:pt x="1992781" y="2338656"/>
                      </a:cubicBezTo>
                      <a:cubicBezTo>
                        <a:pt x="1994029" y="2332420"/>
                        <a:pt x="2000267" y="2331172"/>
                        <a:pt x="2005257" y="2331172"/>
                      </a:cubicBezTo>
                      <a:cubicBezTo>
                        <a:pt x="2020227" y="2329925"/>
                        <a:pt x="2035197" y="2327430"/>
                        <a:pt x="2038939" y="2311216"/>
                      </a:cubicBezTo>
                      <a:cubicBezTo>
                        <a:pt x="2041434" y="2301238"/>
                        <a:pt x="2032702" y="2296249"/>
                        <a:pt x="2026464" y="2293754"/>
                      </a:cubicBezTo>
                      <a:cubicBezTo>
                        <a:pt x="2011494" y="2286271"/>
                        <a:pt x="1999019" y="2291260"/>
                        <a:pt x="1986544" y="2301238"/>
                      </a:cubicBezTo>
                      <a:cubicBezTo>
                        <a:pt x="1967831" y="2316205"/>
                        <a:pt x="1947871" y="2329925"/>
                        <a:pt x="1920426" y="2318700"/>
                      </a:cubicBezTo>
                      <a:cubicBezTo>
                        <a:pt x="1909198" y="2314958"/>
                        <a:pt x="1899218" y="2313711"/>
                        <a:pt x="1911693" y="2297496"/>
                      </a:cubicBezTo>
                      <a:cubicBezTo>
                        <a:pt x="1924168" y="2278787"/>
                        <a:pt x="1916683" y="2265067"/>
                        <a:pt x="1894228" y="2265067"/>
                      </a:cubicBezTo>
                      <a:cubicBezTo>
                        <a:pt x="1884248" y="2263820"/>
                        <a:pt x="1869278" y="2273798"/>
                        <a:pt x="1869278" y="2256336"/>
                      </a:cubicBezTo>
                      <a:cubicBezTo>
                        <a:pt x="1868030" y="2242617"/>
                        <a:pt x="1880505" y="2230144"/>
                        <a:pt x="1894228" y="2231391"/>
                      </a:cubicBezTo>
                      <a:cubicBezTo>
                        <a:pt x="1927911" y="2233886"/>
                        <a:pt x="1934148" y="2221413"/>
                        <a:pt x="1920426" y="2193973"/>
                      </a:cubicBezTo>
                      <a:cubicBezTo>
                        <a:pt x="1911693" y="2177759"/>
                        <a:pt x="1931653" y="2171522"/>
                        <a:pt x="1929158" y="2157803"/>
                      </a:cubicBezTo>
                      <a:cubicBezTo>
                        <a:pt x="1936643" y="2140341"/>
                        <a:pt x="1929158" y="2126621"/>
                        <a:pt x="1915436" y="2116643"/>
                      </a:cubicBezTo>
                      <a:cubicBezTo>
                        <a:pt x="1901713" y="2105418"/>
                        <a:pt x="1887990" y="2115396"/>
                        <a:pt x="1876763" y="2122879"/>
                      </a:cubicBezTo>
                      <a:cubicBezTo>
                        <a:pt x="1865535" y="2129116"/>
                        <a:pt x="1856803" y="2145330"/>
                        <a:pt x="1843080" y="2131610"/>
                      </a:cubicBezTo>
                      <a:cubicBezTo>
                        <a:pt x="1829357" y="2120385"/>
                        <a:pt x="1841832" y="2107912"/>
                        <a:pt x="1846822" y="2096687"/>
                      </a:cubicBezTo>
                      <a:cubicBezTo>
                        <a:pt x="1854308" y="2082967"/>
                        <a:pt x="1855555" y="2069247"/>
                        <a:pt x="1856803" y="2055527"/>
                      </a:cubicBezTo>
                      <a:cubicBezTo>
                        <a:pt x="1858050" y="2024345"/>
                        <a:pt x="1870525" y="2016862"/>
                        <a:pt x="1897970" y="2031829"/>
                      </a:cubicBezTo>
                      <a:cubicBezTo>
                        <a:pt x="1912941" y="2040560"/>
                        <a:pt x="1917931" y="2031829"/>
                        <a:pt x="1925416" y="2024345"/>
                      </a:cubicBezTo>
                      <a:cubicBezTo>
                        <a:pt x="1935396" y="2016862"/>
                        <a:pt x="1935396" y="2008131"/>
                        <a:pt x="1926663" y="1999400"/>
                      </a:cubicBezTo>
                      <a:cubicBezTo>
                        <a:pt x="1890485" y="1964477"/>
                        <a:pt x="1907951" y="1915833"/>
                        <a:pt x="1899218" y="1873426"/>
                      </a:cubicBezTo>
                      <a:cubicBezTo>
                        <a:pt x="1899218" y="1870932"/>
                        <a:pt x="1901713" y="1868437"/>
                        <a:pt x="1901713" y="1867190"/>
                      </a:cubicBezTo>
                      <a:cubicBezTo>
                        <a:pt x="1884248" y="1822289"/>
                        <a:pt x="1917931" y="1807322"/>
                        <a:pt x="1946623" y="1786118"/>
                      </a:cubicBezTo>
                      <a:cubicBezTo>
                        <a:pt x="1962841" y="1774893"/>
                        <a:pt x="1980306" y="1767409"/>
                        <a:pt x="1982801" y="1743711"/>
                      </a:cubicBezTo>
                      <a:cubicBezTo>
                        <a:pt x="1982801" y="1741216"/>
                        <a:pt x="1986544" y="1736227"/>
                        <a:pt x="1987791" y="1736227"/>
                      </a:cubicBezTo>
                      <a:cubicBezTo>
                        <a:pt x="2025217" y="1742464"/>
                        <a:pt x="2058900" y="1723755"/>
                        <a:pt x="2095078" y="1729991"/>
                      </a:cubicBezTo>
                      <a:cubicBezTo>
                        <a:pt x="2107553" y="1731238"/>
                        <a:pt x="2110048" y="1744958"/>
                        <a:pt x="2098820" y="1751195"/>
                      </a:cubicBezTo>
                      <a:cubicBezTo>
                        <a:pt x="2071375" y="1767409"/>
                        <a:pt x="2068880" y="1794849"/>
                        <a:pt x="2060147" y="1821041"/>
                      </a:cubicBezTo>
                      <a:cubicBezTo>
                        <a:pt x="2048920" y="1853470"/>
                        <a:pt x="2035197" y="1885899"/>
                        <a:pt x="2021474" y="1918328"/>
                      </a:cubicBezTo>
                      <a:cubicBezTo>
                        <a:pt x="2017732" y="1929553"/>
                        <a:pt x="2010247" y="1939531"/>
                        <a:pt x="2032702" y="1938284"/>
                      </a:cubicBezTo>
                      <a:cubicBezTo>
                        <a:pt x="2057652" y="1935790"/>
                        <a:pt x="2060147" y="1949510"/>
                        <a:pt x="2047672" y="1965724"/>
                      </a:cubicBezTo>
                      <a:cubicBezTo>
                        <a:pt x="2031454" y="1984433"/>
                        <a:pt x="2040187" y="1988175"/>
                        <a:pt x="2056405" y="1994411"/>
                      </a:cubicBezTo>
                      <a:cubicBezTo>
                        <a:pt x="2088840" y="2003142"/>
                        <a:pt x="2121275" y="2006884"/>
                        <a:pt x="2151216" y="2023098"/>
                      </a:cubicBezTo>
                      <a:cubicBezTo>
                        <a:pt x="2158701" y="2028087"/>
                        <a:pt x="2166186" y="2023098"/>
                        <a:pt x="2172423" y="2019356"/>
                      </a:cubicBezTo>
                      <a:cubicBezTo>
                        <a:pt x="2206106" y="2000647"/>
                        <a:pt x="2242284" y="1983186"/>
                        <a:pt x="2277214" y="1970713"/>
                      </a:cubicBezTo>
                      <a:cubicBezTo>
                        <a:pt x="2293432" y="1964477"/>
                        <a:pt x="2304660" y="1953251"/>
                        <a:pt x="2298422" y="1934542"/>
                      </a:cubicBezTo>
                      <a:cubicBezTo>
                        <a:pt x="2288442" y="1899619"/>
                        <a:pt x="2307155" y="1877168"/>
                        <a:pt x="2332105" y="1857212"/>
                      </a:cubicBezTo>
                      <a:cubicBezTo>
                        <a:pt x="2335848" y="1853470"/>
                        <a:pt x="2338343" y="1850976"/>
                        <a:pt x="2342085" y="1848481"/>
                      </a:cubicBezTo>
                      <a:cubicBezTo>
                        <a:pt x="2384501" y="1808569"/>
                        <a:pt x="2384501" y="1808569"/>
                        <a:pt x="2440639" y="1836008"/>
                      </a:cubicBezTo>
                      <a:cubicBezTo>
                        <a:pt x="2440639" y="1837256"/>
                        <a:pt x="2440639" y="1840998"/>
                        <a:pt x="2439391" y="1842245"/>
                      </a:cubicBezTo>
                      <a:cubicBezTo>
                        <a:pt x="2404461" y="1879663"/>
                        <a:pt x="2405708" y="1879663"/>
                        <a:pt x="2453114" y="1902114"/>
                      </a:cubicBezTo>
                      <a:cubicBezTo>
                        <a:pt x="2473074" y="1910844"/>
                        <a:pt x="2485549" y="1932048"/>
                        <a:pt x="2510499" y="1933295"/>
                      </a:cubicBezTo>
                      <a:cubicBezTo>
                        <a:pt x="2537945" y="1934542"/>
                        <a:pt x="2564142" y="1919575"/>
                        <a:pt x="2592835" y="1922070"/>
                      </a:cubicBezTo>
                      <a:cubicBezTo>
                        <a:pt x="2607805" y="1923317"/>
                        <a:pt x="2622776" y="1909597"/>
                        <a:pt x="2605310" y="1890888"/>
                      </a:cubicBezTo>
                      <a:cubicBezTo>
                        <a:pt x="2594083" y="1879663"/>
                        <a:pt x="2597825" y="1868437"/>
                        <a:pt x="2605310" y="1855965"/>
                      </a:cubicBezTo>
                      <a:cubicBezTo>
                        <a:pt x="2617785" y="1829772"/>
                        <a:pt x="2641488" y="1807322"/>
                        <a:pt x="2637746" y="1774893"/>
                      </a:cubicBezTo>
                      <a:cubicBezTo>
                        <a:pt x="2636498" y="1764914"/>
                        <a:pt x="2643983" y="1759925"/>
                        <a:pt x="2650221" y="1757431"/>
                      </a:cubicBezTo>
                      <a:cubicBezTo>
                        <a:pt x="2680161" y="1747453"/>
                        <a:pt x="2675171" y="1721260"/>
                        <a:pt x="2673924" y="1700057"/>
                      </a:cubicBezTo>
                      <a:cubicBezTo>
                        <a:pt x="2671429" y="1686337"/>
                        <a:pt x="2622776" y="1678853"/>
                        <a:pt x="2604063" y="1687584"/>
                      </a:cubicBezTo>
                      <a:cubicBezTo>
                        <a:pt x="2581608" y="1698810"/>
                        <a:pt x="2567885" y="1713777"/>
                        <a:pt x="2585350" y="1739969"/>
                      </a:cubicBezTo>
                      <a:cubicBezTo>
                        <a:pt x="2589093" y="1744958"/>
                        <a:pt x="2592835" y="1752442"/>
                        <a:pt x="2586598" y="1757431"/>
                      </a:cubicBezTo>
                      <a:cubicBezTo>
                        <a:pt x="2577865" y="1763667"/>
                        <a:pt x="2571628" y="1758678"/>
                        <a:pt x="2566637" y="1752442"/>
                      </a:cubicBezTo>
                      <a:cubicBezTo>
                        <a:pt x="2559152" y="1743711"/>
                        <a:pt x="2550420" y="1733733"/>
                        <a:pt x="2550420" y="1723755"/>
                      </a:cubicBezTo>
                      <a:cubicBezTo>
                        <a:pt x="2547925" y="1695068"/>
                        <a:pt x="2521727" y="1691326"/>
                        <a:pt x="2506757" y="1675112"/>
                      </a:cubicBezTo>
                      <a:cubicBezTo>
                        <a:pt x="2500519" y="1667628"/>
                        <a:pt x="2494282" y="1675112"/>
                        <a:pt x="2491787" y="1680100"/>
                      </a:cubicBezTo>
                      <a:cubicBezTo>
                        <a:pt x="2481807" y="1700057"/>
                        <a:pt x="2453114" y="1711282"/>
                        <a:pt x="2461846" y="1742464"/>
                      </a:cubicBezTo>
                      <a:cubicBezTo>
                        <a:pt x="2464341" y="1749947"/>
                        <a:pt x="2453114" y="1757431"/>
                        <a:pt x="2444381" y="1758678"/>
                      </a:cubicBezTo>
                      <a:cubicBezTo>
                        <a:pt x="2434401" y="1761173"/>
                        <a:pt x="2431906" y="1753689"/>
                        <a:pt x="2431906" y="1744958"/>
                      </a:cubicBezTo>
                      <a:cubicBezTo>
                        <a:pt x="2434401" y="1710035"/>
                        <a:pt x="2409451" y="1705046"/>
                        <a:pt x="2385748" y="1702551"/>
                      </a:cubicBezTo>
                      <a:cubicBezTo>
                        <a:pt x="2350818" y="1698810"/>
                        <a:pt x="2317135" y="1706293"/>
                        <a:pt x="2283452" y="1695068"/>
                      </a:cubicBezTo>
                      <a:cubicBezTo>
                        <a:pt x="2278462" y="1693820"/>
                        <a:pt x="2270977" y="1693820"/>
                        <a:pt x="2268482" y="1697562"/>
                      </a:cubicBezTo>
                      <a:cubicBezTo>
                        <a:pt x="2241037" y="1725002"/>
                        <a:pt x="2206106" y="1718766"/>
                        <a:pt x="2172423" y="1722508"/>
                      </a:cubicBezTo>
                      <a:cubicBezTo>
                        <a:pt x="2141236" y="1726249"/>
                        <a:pt x="2105058" y="1707540"/>
                        <a:pt x="2095078" y="1678853"/>
                      </a:cubicBezTo>
                      <a:cubicBezTo>
                        <a:pt x="2092582" y="1670122"/>
                        <a:pt x="2091335" y="1661392"/>
                        <a:pt x="2085097" y="1655155"/>
                      </a:cubicBezTo>
                      <a:cubicBezTo>
                        <a:pt x="2077612" y="1648919"/>
                        <a:pt x="2076365" y="1641435"/>
                        <a:pt x="2082602" y="1635199"/>
                      </a:cubicBezTo>
                      <a:cubicBezTo>
                        <a:pt x="2091335" y="1626468"/>
                        <a:pt x="2095078" y="1633952"/>
                        <a:pt x="2100068" y="1640188"/>
                      </a:cubicBezTo>
                      <a:cubicBezTo>
                        <a:pt x="2110048" y="1648919"/>
                        <a:pt x="2118780" y="1641435"/>
                        <a:pt x="2122523" y="1635199"/>
                      </a:cubicBezTo>
                      <a:cubicBezTo>
                        <a:pt x="2130008" y="1617737"/>
                        <a:pt x="2113790" y="1604017"/>
                        <a:pt x="2111295" y="1587803"/>
                      </a:cubicBezTo>
                      <a:cubicBezTo>
                        <a:pt x="2110048" y="1577825"/>
                        <a:pt x="2096325" y="1585308"/>
                        <a:pt x="2088840" y="1587803"/>
                      </a:cubicBezTo>
                      <a:cubicBezTo>
                        <a:pt x="2068880" y="1599028"/>
                        <a:pt x="2055157" y="1589050"/>
                        <a:pt x="2046425" y="1571588"/>
                      </a:cubicBezTo>
                      <a:cubicBezTo>
                        <a:pt x="2041434" y="1561610"/>
                        <a:pt x="2038939" y="1550385"/>
                        <a:pt x="2033949" y="1541654"/>
                      </a:cubicBezTo>
                      <a:cubicBezTo>
                        <a:pt x="2017732" y="1507978"/>
                        <a:pt x="2022722" y="1496753"/>
                        <a:pt x="2058900" y="1490516"/>
                      </a:cubicBezTo>
                      <a:cubicBezTo>
                        <a:pt x="2088840" y="1485527"/>
                        <a:pt x="2110048" y="1480538"/>
                        <a:pt x="2088840" y="1443120"/>
                      </a:cubicBezTo>
                      <a:cubicBezTo>
                        <a:pt x="2085097" y="1435637"/>
                        <a:pt x="2088840" y="1426906"/>
                        <a:pt x="2095078" y="1419422"/>
                      </a:cubicBezTo>
                      <a:cubicBezTo>
                        <a:pt x="2100068" y="1413186"/>
                        <a:pt x="2103810" y="1404455"/>
                        <a:pt x="2097573" y="1398219"/>
                      </a:cubicBezTo>
                      <a:cubicBezTo>
                        <a:pt x="2068880" y="1365790"/>
                        <a:pt x="2091335" y="1333361"/>
                        <a:pt x="2096325" y="1302180"/>
                      </a:cubicBezTo>
                      <a:cubicBezTo>
                        <a:pt x="2098820" y="1287212"/>
                        <a:pt x="2107553" y="1272245"/>
                        <a:pt x="2092582" y="1262267"/>
                      </a:cubicBezTo>
                      <a:cubicBezTo>
                        <a:pt x="2077612" y="1249794"/>
                        <a:pt x="2070127" y="1268503"/>
                        <a:pt x="2060147" y="1275987"/>
                      </a:cubicBezTo>
                      <a:cubicBezTo>
                        <a:pt x="2038939" y="1292201"/>
                        <a:pt x="2031454" y="1274740"/>
                        <a:pt x="2028959" y="1259773"/>
                      </a:cubicBezTo>
                      <a:cubicBezTo>
                        <a:pt x="2027712" y="1244805"/>
                        <a:pt x="2026464" y="1231086"/>
                        <a:pt x="2020227" y="1217366"/>
                      </a:cubicBezTo>
                      <a:cubicBezTo>
                        <a:pt x="2013989" y="1199904"/>
                        <a:pt x="1996524" y="1176206"/>
                        <a:pt x="2038939" y="1188678"/>
                      </a:cubicBezTo>
                      <a:cubicBezTo>
                        <a:pt x="2047672" y="1191173"/>
                        <a:pt x="2048920" y="1182442"/>
                        <a:pt x="2052662" y="1176206"/>
                      </a:cubicBezTo>
                      <a:cubicBezTo>
                        <a:pt x="2070127" y="1150013"/>
                        <a:pt x="2068880" y="1117584"/>
                        <a:pt x="2086345" y="1091392"/>
                      </a:cubicBezTo>
                      <a:cubicBezTo>
                        <a:pt x="2090087" y="1086403"/>
                        <a:pt x="2088840" y="1077672"/>
                        <a:pt x="2081355" y="1073930"/>
                      </a:cubicBezTo>
                      <a:cubicBezTo>
                        <a:pt x="2066385" y="1063952"/>
                        <a:pt x="2067632" y="1052727"/>
                        <a:pt x="2072622" y="1036512"/>
                      </a:cubicBezTo>
                      <a:cubicBezTo>
                        <a:pt x="2078860" y="1012814"/>
                        <a:pt x="2066385" y="1001589"/>
                        <a:pt x="2042682" y="999094"/>
                      </a:cubicBezTo>
                      <a:cubicBezTo>
                        <a:pt x="1991534" y="995353"/>
                        <a:pt x="1974069" y="977891"/>
                        <a:pt x="1969079" y="930495"/>
                      </a:cubicBezTo>
                      <a:cubicBezTo>
                        <a:pt x="1966584" y="906797"/>
                        <a:pt x="1987791" y="910539"/>
                        <a:pt x="2000267" y="904302"/>
                      </a:cubicBezTo>
                      <a:cubicBezTo>
                        <a:pt x="2010247" y="899313"/>
                        <a:pt x="2028959" y="908044"/>
                        <a:pt x="2031454" y="893077"/>
                      </a:cubicBezTo>
                      <a:cubicBezTo>
                        <a:pt x="2033949" y="881851"/>
                        <a:pt x="2017732" y="876862"/>
                        <a:pt x="2008999" y="870626"/>
                      </a:cubicBezTo>
                      <a:cubicBezTo>
                        <a:pt x="2000267" y="863142"/>
                        <a:pt x="1991534" y="854412"/>
                        <a:pt x="1996524" y="841939"/>
                      </a:cubicBezTo>
                      <a:cubicBezTo>
                        <a:pt x="2006504" y="819488"/>
                        <a:pt x="1996524" y="802026"/>
                        <a:pt x="1986544" y="783317"/>
                      </a:cubicBezTo>
                      <a:cubicBezTo>
                        <a:pt x="1965336" y="742158"/>
                        <a:pt x="1975316" y="697256"/>
                        <a:pt x="1977811" y="653602"/>
                      </a:cubicBezTo>
                      <a:cubicBezTo>
                        <a:pt x="1979059" y="633646"/>
                        <a:pt x="2023969" y="627409"/>
                        <a:pt x="2048920" y="641129"/>
                      </a:cubicBezTo>
                      <a:cubicBezTo>
                        <a:pt x="2058900" y="646118"/>
                        <a:pt x="2065137" y="652355"/>
                        <a:pt x="2075117" y="657344"/>
                      </a:cubicBezTo>
                      <a:cubicBezTo>
                        <a:pt x="2087592" y="666075"/>
                        <a:pt x="2101315" y="664827"/>
                        <a:pt x="2106305" y="648613"/>
                      </a:cubicBezTo>
                      <a:cubicBezTo>
                        <a:pt x="2112543" y="626162"/>
                        <a:pt x="2126265" y="629904"/>
                        <a:pt x="2142483" y="634893"/>
                      </a:cubicBezTo>
                      <a:cubicBezTo>
                        <a:pt x="2163691" y="642377"/>
                        <a:pt x="2186146" y="652355"/>
                        <a:pt x="2204859" y="626162"/>
                      </a:cubicBezTo>
                      <a:cubicBezTo>
                        <a:pt x="2206106" y="623668"/>
                        <a:pt x="2217334" y="622420"/>
                        <a:pt x="2219829" y="624915"/>
                      </a:cubicBezTo>
                      <a:cubicBezTo>
                        <a:pt x="2238542" y="641129"/>
                        <a:pt x="2262244" y="633646"/>
                        <a:pt x="2283452" y="638635"/>
                      </a:cubicBezTo>
                      <a:cubicBezTo>
                        <a:pt x="2325867" y="647366"/>
                        <a:pt x="2340838" y="644871"/>
                        <a:pt x="2365788" y="606206"/>
                      </a:cubicBezTo>
                      <a:cubicBezTo>
                        <a:pt x="2375768" y="589992"/>
                        <a:pt x="2380758" y="603711"/>
                        <a:pt x="2386996" y="608701"/>
                      </a:cubicBezTo>
                      <a:cubicBezTo>
                        <a:pt x="2395728" y="613690"/>
                        <a:pt x="2401966" y="628657"/>
                        <a:pt x="2414441" y="614937"/>
                      </a:cubicBezTo>
                      <a:cubicBezTo>
                        <a:pt x="2421926" y="604959"/>
                        <a:pt x="2420678" y="592486"/>
                        <a:pt x="2410698" y="582508"/>
                      </a:cubicBezTo>
                      <a:cubicBezTo>
                        <a:pt x="2401966" y="572530"/>
                        <a:pt x="2394481" y="562552"/>
                        <a:pt x="2384501" y="553821"/>
                      </a:cubicBezTo>
                      <a:cubicBezTo>
                        <a:pt x="2377015" y="547585"/>
                        <a:pt x="2370778" y="536359"/>
                        <a:pt x="2377015" y="527628"/>
                      </a:cubicBezTo>
                      <a:cubicBezTo>
                        <a:pt x="2382006" y="520145"/>
                        <a:pt x="2391986" y="523887"/>
                        <a:pt x="2399471" y="526381"/>
                      </a:cubicBezTo>
                      <a:cubicBezTo>
                        <a:pt x="2408203" y="527628"/>
                        <a:pt x="2418183" y="528876"/>
                        <a:pt x="2428163" y="530123"/>
                      </a:cubicBezTo>
                      <a:cubicBezTo>
                        <a:pt x="2456856" y="536359"/>
                        <a:pt x="2470579" y="553821"/>
                        <a:pt x="2464341" y="582508"/>
                      </a:cubicBezTo>
                      <a:cubicBezTo>
                        <a:pt x="2459351" y="602464"/>
                        <a:pt x="2469331" y="611195"/>
                        <a:pt x="2483054" y="614937"/>
                      </a:cubicBezTo>
                      <a:cubicBezTo>
                        <a:pt x="2504262" y="617431"/>
                        <a:pt x="2500519" y="604959"/>
                        <a:pt x="2500519" y="588744"/>
                      </a:cubicBezTo>
                      <a:cubicBezTo>
                        <a:pt x="2499272" y="566294"/>
                        <a:pt x="2520479" y="560057"/>
                        <a:pt x="2537945" y="556315"/>
                      </a:cubicBezTo>
                      <a:cubicBezTo>
                        <a:pt x="2550420" y="553821"/>
                        <a:pt x="2556657" y="548832"/>
                        <a:pt x="2557905" y="537606"/>
                      </a:cubicBezTo>
                      <a:cubicBezTo>
                        <a:pt x="2557905" y="526381"/>
                        <a:pt x="2556657" y="513908"/>
                        <a:pt x="2542935" y="511414"/>
                      </a:cubicBezTo>
                      <a:cubicBezTo>
                        <a:pt x="2527965" y="508919"/>
                        <a:pt x="2521727" y="501436"/>
                        <a:pt x="2526717" y="487716"/>
                      </a:cubicBezTo>
                      <a:cubicBezTo>
                        <a:pt x="2531707" y="472749"/>
                        <a:pt x="2534202" y="455287"/>
                        <a:pt x="2556657" y="457782"/>
                      </a:cubicBezTo>
                      <a:cubicBezTo>
                        <a:pt x="2567885" y="457782"/>
                        <a:pt x="2580360" y="455287"/>
                        <a:pt x="2589093" y="465265"/>
                      </a:cubicBezTo>
                      <a:cubicBezTo>
                        <a:pt x="2595330" y="471501"/>
                        <a:pt x="2601568" y="480232"/>
                        <a:pt x="2609053" y="473996"/>
                      </a:cubicBezTo>
                      <a:cubicBezTo>
                        <a:pt x="2651468" y="434084"/>
                        <a:pt x="2683904" y="470254"/>
                        <a:pt x="2718834" y="488963"/>
                      </a:cubicBezTo>
                      <a:cubicBezTo>
                        <a:pt x="2727567" y="495199"/>
                        <a:pt x="2736299" y="495199"/>
                        <a:pt x="2746279" y="497694"/>
                      </a:cubicBezTo>
                      <a:cubicBezTo>
                        <a:pt x="2764992" y="502683"/>
                        <a:pt x="2769982" y="495199"/>
                        <a:pt x="2769982" y="477738"/>
                      </a:cubicBezTo>
                      <a:cubicBezTo>
                        <a:pt x="2769982" y="467760"/>
                        <a:pt x="2769982" y="455287"/>
                        <a:pt x="2772477" y="445309"/>
                      </a:cubicBezTo>
                      <a:cubicBezTo>
                        <a:pt x="2776220" y="431589"/>
                        <a:pt x="2786200" y="427847"/>
                        <a:pt x="2798675" y="431589"/>
                      </a:cubicBezTo>
                      <a:cubicBezTo>
                        <a:pt x="2814893" y="436578"/>
                        <a:pt x="2802417" y="444062"/>
                        <a:pt x="2799922" y="451545"/>
                      </a:cubicBezTo>
                      <a:cubicBezTo>
                        <a:pt x="2794932" y="460276"/>
                        <a:pt x="2801170" y="465265"/>
                        <a:pt x="2807407" y="471501"/>
                      </a:cubicBezTo>
                      <a:cubicBezTo>
                        <a:pt x="2839843" y="503930"/>
                        <a:pt x="2838595" y="516403"/>
                        <a:pt x="2801170" y="543843"/>
                      </a:cubicBezTo>
                      <a:cubicBezTo>
                        <a:pt x="2797427" y="546337"/>
                        <a:pt x="2796180" y="548832"/>
                        <a:pt x="2793685" y="552574"/>
                      </a:cubicBezTo>
                      <a:cubicBezTo>
                        <a:pt x="2844833" y="562552"/>
                        <a:pt x="2849823" y="561304"/>
                        <a:pt x="2876021" y="520145"/>
                      </a:cubicBezTo>
                      <a:cubicBezTo>
                        <a:pt x="2877268" y="517650"/>
                        <a:pt x="2877268" y="516403"/>
                        <a:pt x="2878516" y="513908"/>
                      </a:cubicBezTo>
                      <a:cubicBezTo>
                        <a:pt x="2887248" y="506425"/>
                        <a:pt x="2905961" y="507672"/>
                        <a:pt x="2898476" y="490210"/>
                      </a:cubicBezTo>
                      <a:cubicBezTo>
                        <a:pt x="2893486" y="477738"/>
                        <a:pt x="2879763" y="485221"/>
                        <a:pt x="2868536" y="483974"/>
                      </a:cubicBezTo>
                      <a:cubicBezTo>
                        <a:pt x="2851070" y="480232"/>
                        <a:pt x="2844833" y="473996"/>
                        <a:pt x="2858556" y="457782"/>
                      </a:cubicBezTo>
                      <a:cubicBezTo>
                        <a:pt x="2866041" y="449051"/>
                        <a:pt x="2871031" y="437825"/>
                        <a:pt x="2878516" y="431589"/>
                      </a:cubicBezTo>
                      <a:cubicBezTo>
                        <a:pt x="2892238" y="420364"/>
                        <a:pt x="2905961" y="417869"/>
                        <a:pt x="2908456" y="441567"/>
                      </a:cubicBezTo>
                      <a:cubicBezTo>
                        <a:pt x="2909704" y="455287"/>
                        <a:pt x="2914694" y="466512"/>
                        <a:pt x="2927169" y="473996"/>
                      </a:cubicBezTo>
                      <a:cubicBezTo>
                        <a:pt x="2953366" y="486469"/>
                        <a:pt x="2969584" y="478985"/>
                        <a:pt x="2972079" y="444062"/>
                      </a:cubicBezTo>
                      <a:cubicBezTo>
                        <a:pt x="2975822" y="416622"/>
                        <a:pt x="2982059" y="415375"/>
                        <a:pt x="3009505" y="411633"/>
                      </a:cubicBezTo>
                      <a:close/>
                      <a:moveTo>
                        <a:pt x="4893641" y="291047"/>
                      </a:moveTo>
                      <a:cubicBezTo>
                        <a:pt x="4905917" y="292293"/>
                        <a:pt x="4917727" y="298212"/>
                        <a:pt x="4929537" y="310673"/>
                      </a:cubicBezTo>
                      <a:cubicBezTo>
                        <a:pt x="4944455" y="326873"/>
                        <a:pt x="4970561" y="319396"/>
                        <a:pt x="4990451" y="333103"/>
                      </a:cubicBezTo>
                      <a:cubicBezTo>
                        <a:pt x="5032718" y="364256"/>
                        <a:pt x="5068770" y="401640"/>
                        <a:pt x="5091146" y="452731"/>
                      </a:cubicBezTo>
                      <a:cubicBezTo>
                        <a:pt x="5109794" y="493853"/>
                        <a:pt x="5116009" y="534975"/>
                        <a:pt x="5127198" y="577343"/>
                      </a:cubicBezTo>
                      <a:cubicBezTo>
                        <a:pt x="5135900" y="613481"/>
                        <a:pt x="5144602" y="649619"/>
                        <a:pt x="5158276" y="684510"/>
                      </a:cubicBezTo>
                      <a:cubicBezTo>
                        <a:pt x="5180653" y="741832"/>
                        <a:pt x="5225407" y="777970"/>
                        <a:pt x="5276376" y="806631"/>
                      </a:cubicBezTo>
                      <a:cubicBezTo>
                        <a:pt x="5311184" y="825322"/>
                        <a:pt x="5341020" y="850245"/>
                        <a:pt x="5360910" y="885136"/>
                      </a:cubicBezTo>
                      <a:cubicBezTo>
                        <a:pt x="5378314" y="916289"/>
                        <a:pt x="5401934" y="942458"/>
                        <a:pt x="5430526" y="962396"/>
                      </a:cubicBezTo>
                      <a:cubicBezTo>
                        <a:pt x="5460362" y="982334"/>
                        <a:pt x="5456633" y="1013487"/>
                        <a:pt x="5456633" y="1043394"/>
                      </a:cubicBezTo>
                      <a:cubicBezTo>
                        <a:pt x="5421824" y="1065824"/>
                        <a:pt x="5410636" y="1105700"/>
                        <a:pt x="5406907" y="1139345"/>
                      </a:cubicBezTo>
                      <a:cubicBezTo>
                        <a:pt x="5399448" y="1196667"/>
                        <a:pt x="5370855" y="1237789"/>
                        <a:pt x="5336047" y="1277665"/>
                      </a:cubicBezTo>
                      <a:cubicBezTo>
                        <a:pt x="5327345" y="1288880"/>
                        <a:pt x="5317400" y="1290126"/>
                        <a:pt x="5307455" y="1281403"/>
                      </a:cubicBezTo>
                      <a:cubicBezTo>
                        <a:pt x="5297509" y="1271434"/>
                        <a:pt x="5283835" y="1261465"/>
                        <a:pt x="5280105" y="1249004"/>
                      </a:cubicBezTo>
                      <a:cubicBezTo>
                        <a:pt x="5265187" y="1205390"/>
                        <a:pt x="5237838" y="1166760"/>
                        <a:pt x="5220434" y="1124392"/>
                      </a:cubicBezTo>
                      <a:cubicBezTo>
                        <a:pt x="5209246" y="1098223"/>
                        <a:pt x="5194328" y="1072054"/>
                        <a:pt x="5162006" y="1063332"/>
                      </a:cubicBezTo>
                      <a:cubicBezTo>
                        <a:pt x="5147088" y="1058347"/>
                        <a:pt x="5140872" y="1039655"/>
                        <a:pt x="5125955" y="1034671"/>
                      </a:cubicBezTo>
                      <a:cubicBezTo>
                        <a:pt x="5097362" y="1023456"/>
                        <a:pt x="5070013" y="1008502"/>
                        <a:pt x="5038934" y="1009748"/>
                      </a:cubicBezTo>
                      <a:cubicBezTo>
                        <a:pt x="4956886" y="1017225"/>
                        <a:pt x="4902187" y="972365"/>
                        <a:pt x="4849975" y="917535"/>
                      </a:cubicBezTo>
                      <a:cubicBezTo>
                        <a:pt x="4785331" y="852737"/>
                        <a:pt x="4756739" y="766755"/>
                        <a:pt x="4738091" y="684510"/>
                      </a:cubicBezTo>
                      <a:cubicBezTo>
                        <a:pt x="4725660" y="625942"/>
                        <a:pt x="4703283" y="564882"/>
                        <a:pt x="4704526" y="501330"/>
                      </a:cubicBezTo>
                      <a:cubicBezTo>
                        <a:pt x="4704526" y="466439"/>
                        <a:pt x="4711985" y="435285"/>
                        <a:pt x="4759225" y="452731"/>
                      </a:cubicBezTo>
                      <a:cubicBezTo>
                        <a:pt x="4775386" y="458962"/>
                        <a:pt x="4800249" y="472669"/>
                        <a:pt x="4811437" y="455223"/>
                      </a:cubicBezTo>
                      <a:cubicBezTo>
                        <a:pt x="4823869" y="439024"/>
                        <a:pt x="4811437" y="415348"/>
                        <a:pt x="4806465" y="395410"/>
                      </a:cubicBezTo>
                      <a:cubicBezTo>
                        <a:pt x="4797763" y="371733"/>
                        <a:pt x="4772900" y="350549"/>
                        <a:pt x="4787818" y="323134"/>
                      </a:cubicBezTo>
                      <a:cubicBezTo>
                        <a:pt x="4801492" y="298212"/>
                        <a:pt x="4833814" y="309427"/>
                        <a:pt x="4854948" y="299458"/>
                      </a:cubicBezTo>
                      <a:cubicBezTo>
                        <a:pt x="4868622" y="293228"/>
                        <a:pt x="4881365" y="289801"/>
                        <a:pt x="4893641" y="291047"/>
                      </a:cubicBezTo>
                      <a:close/>
                      <a:moveTo>
                        <a:pt x="3507047" y="127377"/>
                      </a:moveTo>
                      <a:cubicBezTo>
                        <a:pt x="3536931" y="128937"/>
                        <a:pt x="3567127" y="136739"/>
                        <a:pt x="3597012" y="141107"/>
                      </a:cubicBezTo>
                      <a:cubicBezTo>
                        <a:pt x="3618180" y="143604"/>
                        <a:pt x="3639348" y="152341"/>
                        <a:pt x="3660517" y="151093"/>
                      </a:cubicBezTo>
                      <a:cubicBezTo>
                        <a:pt x="3669233" y="149845"/>
                        <a:pt x="3675459" y="153589"/>
                        <a:pt x="3682930" y="158582"/>
                      </a:cubicBezTo>
                      <a:cubicBezTo>
                        <a:pt x="3727757" y="196029"/>
                        <a:pt x="3778810" y="206014"/>
                        <a:pt x="3837334" y="193532"/>
                      </a:cubicBezTo>
                      <a:cubicBezTo>
                        <a:pt x="3874690" y="186043"/>
                        <a:pt x="3912045" y="192284"/>
                        <a:pt x="3950646" y="198525"/>
                      </a:cubicBezTo>
                      <a:cubicBezTo>
                        <a:pt x="4002944" y="207263"/>
                        <a:pt x="4042791" y="234723"/>
                        <a:pt x="4087617" y="257191"/>
                      </a:cubicBezTo>
                      <a:cubicBezTo>
                        <a:pt x="4103805" y="264681"/>
                        <a:pt x="4126218" y="279659"/>
                        <a:pt x="4116257" y="298382"/>
                      </a:cubicBezTo>
                      <a:cubicBezTo>
                        <a:pt x="4106295" y="318354"/>
                        <a:pt x="4085127" y="337077"/>
                        <a:pt x="4058978" y="340822"/>
                      </a:cubicBezTo>
                      <a:cubicBezTo>
                        <a:pt x="4055242" y="342070"/>
                        <a:pt x="4052752" y="337077"/>
                        <a:pt x="4049017" y="337077"/>
                      </a:cubicBezTo>
                      <a:cubicBezTo>
                        <a:pt x="4030339" y="337077"/>
                        <a:pt x="4005435" y="327091"/>
                        <a:pt x="3994228" y="347063"/>
                      </a:cubicBezTo>
                      <a:cubicBezTo>
                        <a:pt x="3985512" y="364538"/>
                        <a:pt x="4010416" y="373275"/>
                        <a:pt x="4020377" y="384509"/>
                      </a:cubicBezTo>
                      <a:cubicBezTo>
                        <a:pt x="4035319" y="400736"/>
                        <a:pt x="4049017" y="418211"/>
                        <a:pt x="4057733" y="438183"/>
                      </a:cubicBezTo>
                      <a:cubicBezTo>
                        <a:pt x="4062714" y="449417"/>
                        <a:pt x="4065204" y="463147"/>
                        <a:pt x="4081392" y="460650"/>
                      </a:cubicBezTo>
                      <a:cubicBezTo>
                        <a:pt x="4096334" y="459402"/>
                        <a:pt x="4107541" y="453161"/>
                        <a:pt x="4115012" y="438183"/>
                      </a:cubicBezTo>
                      <a:cubicBezTo>
                        <a:pt x="4122483" y="423204"/>
                        <a:pt x="4119992" y="408225"/>
                        <a:pt x="4119992" y="393247"/>
                      </a:cubicBezTo>
                      <a:cubicBezTo>
                        <a:pt x="4119992" y="380765"/>
                        <a:pt x="4119992" y="368282"/>
                        <a:pt x="4133690" y="362041"/>
                      </a:cubicBezTo>
                      <a:cubicBezTo>
                        <a:pt x="4144896" y="357049"/>
                        <a:pt x="4156103" y="344566"/>
                        <a:pt x="4169800" y="352056"/>
                      </a:cubicBezTo>
                      <a:cubicBezTo>
                        <a:pt x="4183497" y="359545"/>
                        <a:pt x="4178517" y="374524"/>
                        <a:pt x="4178517" y="385758"/>
                      </a:cubicBezTo>
                      <a:cubicBezTo>
                        <a:pt x="4179762" y="398240"/>
                        <a:pt x="4178517" y="409474"/>
                        <a:pt x="4185988" y="420708"/>
                      </a:cubicBezTo>
                      <a:cubicBezTo>
                        <a:pt x="4192214" y="431942"/>
                        <a:pt x="4199685" y="439431"/>
                        <a:pt x="4212137" y="430693"/>
                      </a:cubicBezTo>
                      <a:cubicBezTo>
                        <a:pt x="4235795" y="413218"/>
                        <a:pt x="4240776" y="438183"/>
                        <a:pt x="4253228" y="446920"/>
                      </a:cubicBezTo>
                      <a:cubicBezTo>
                        <a:pt x="4258209" y="451913"/>
                        <a:pt x="4258209" y="460650"/>
                        <a:pt x="4253228" y="460650"/>
                      </a:cubicBezTo>
                      <a:cubicBezTo>
                        <a:pt x="4227079" y="463147"/>
                        <a:pt x="4223343" y="489359"/>
                        <a:pt x="4208401" y="508083"/>
                      </a:cubicBezTo>
                      <a:cubicBezTo>
                        <a:pt x="4207156" y="499345"/>
                        <a:pt x="4205911" y="494352"/>
                        <a:pt x="4205911" y="490608"/>
                      </a:cubicBezTo>
                      <a:cubicBezTo>
                        <a:pt x="4205911" y="481870"/>
                        <a:pt x="4219608" y="470636"/>
                        <a:pt x="4204666" y="463147"/>
                      </a:cubicBezTo>
                      <a:cubicBezTo>
                        <a:pt x="4189723" y="455658"/>
                        <a:pt x="4174781" y="459402"/>
                        <a:pt x="4162329" y="465643"/>
                      </a:cubicBezTo>
                      <a:cubicBezTo>
                        <a:pt x="4148632" y="471884"/>
                        <a:pt x="4151122" y="485615"/>
                        <a:pt x="4154858" y="496849"/>
                      </a:cubicBezTo>
                      <a:cubicBezTo>
                        <a:pt x="4157348" y="506834"/>
                        <a:pt x="4162329" y="515572"/>
                        <a:pt x="4166065" y="525558"/>
                      </a:cubicBezTo>
                      <a:cubicBezTo>
                        <a:pt x="4169800" y="535543"/>
                        <a:pt x="4172291" y="546777"/>
                        <a:pt x="4185988" y="550522"/>
                      </a:cubicBezTo>
                      <a:cubicBezTo>
                        <a:pt x="4199685" y="553018"/>
                        <a:pt x="4200930" y="539288"/>
                        <a:pt x="4208401" y="531799"/>
                      </a:cubicBezTo>
                      <a:cubicBezTo>
                        <a:pt x="4225834" y="518068"/>
                        <a:pt x="4248247" y="513076"/>
                        <a:pt x="4263190" y="494352"/>
                      </a:cubicBezTo>
                      <a:cubicBezTo>
                        <a:pt x="4268170" y="486863"/>
                        <a:pt x="4281867" y="484367"/>
                        <a:pt x="4271906" y="471884"/>
                      </a:cubicBezTo>
                      <a:cubicBezTo>
                        <a:pt x="4264435" y="460650"/>
                        <a:pt x="4271906" y="456906"/>
                        <a:pt x="4280622" y="455658"/>
                      </a:cubicBezTo>
                      <a:cubicBezTo>
                        <a:pt x="4291829" y="454409"/>
                        <a:pt x="4298055" y="456906"/>
                        <a:pt x="4296810" y="469388"/>
                      </a:cubicBezTo>
                      <a:cubicBezTo>
                        <a:pt x="4296810" y="493104"/>
                        <a:pt x="4316733" y="508083"/>
                        <a:pt x="4326694" y="526806"/>
                      </a:cubicBezTo>
                      <a:cubicBezTo>
                        <a:pt x="4337901" y="545529"/>
                        <a:pt x="4377747" y="534295"/>
                        <a:pt x="4390199" y="510579"/>
                      </a:cubicBezTo>
                      <a:cubicBezTo>
                        <a:pt x="4397670" y="495601"/>
                        <a:pt x="4407632" y="493104"/>
                        <a:pt x="4420084" y="495601"/>
                      </a:cubicBezTo>
                      <a:cubicBezTo>
                        <a:pt x="4436271" y="498097"/>
                        <a:pt x="4440007" y="511827"/>
                        <a:pt x="4442497" y="524309"/>
                      </a:cubicBezTo>
                      <a:cubicBezTo>
                        <a:pt x="4444988" y="534295"/>
                        <a:pt x="4442497" y="543033"/>
                        <a:pt x="4427555" y="544281"/>
                      </a:cubicBezTo>
                      <a:cubicBezTo>
                        <a:pt x="4410122" y="545529"/>
                        <a:pt x="4416348" y="560508"/>
                        <a:pt x="4420084" y="569245"/>
                      </a:cubicBezTo>
                      <a:cubicBezTo>
                        <a:pt x="4426310" y="595458"/>
                        <a:pt x="4440007" y="620422"/>
                        <a:pt x="4432536" y="649131"/>
                      </a:cubicBezTo>
                      <a:cubicBezTo>
                        <a:pt x="4431290" y="654124"/>
                        <a:pt x="4433781" y="667854"/>
                        <a:pt x="4443742" y="670351"/>
                      </a:cubicBezTo>
                      <a:cubicBezTo>
                        <a:pt x="4454949" y="671599"/>
                        <a:pt x="4456194" y="659117"/>
                        <a:pt x="4461175" y="652876"/>
                      </a:cubicBezTo>
                      <a:cubicBezTo>
                        <a:pt x="4479853" y="620422"/>
                        <a:pt x="4489815" y="619174"/>
                        <a:pt x="4515964" y="645386"/>
                      </a:cubicBezTo>
                      <a:cubicBezTo>
                        <a:pt x="4533396" y="664110"/>
                        <a:pt x="4540867" y="644138"/>
                        <a:pt x="4552074" y="637897"/>
                      </a:cubicBezTo>
                      <a:cubicBezTo>
                        <a:pt x="4562036" y="631656"/>
                        <a:pt x="4573242" y="620422"/>
                        <a:pt x="4563281" y="605444"/>
                      </a:cubicBezTo>
                      <a:cubicBezTo>
                        <a:pt x="4554565" y="592961"/>
                        <a:pt x="4547093" y="599202"/>
                        <a:pt x="4539622" y="606692"/>
                      </a:cubicBezTo>
                      <a:cubicBezTo>
                        <a:pt x="4532151" y="614181"/>
                        <a:pt x="4524680" y="625415"/>
                        <a:pt x="4512228" y="612933"/>
                      </a:cubicBezTo>
                      <a:cubicBezTo>
                        <a:pt x="4502266" y="602947"/>
                        <a:pt x="4499776" y="592961"/>
                        <a:pt x="4512228" y="581727"/>
                      </a:cubicBezTo>
                      <a:cubicBezTo>
                        <a:pt x="4527170" y="567997"/>
                        <a:pt x="4520944" y="546777"/>
                        <a:pt x="4528415" y="530551"/>
                      </a:cubicBezTo>
                      <a:cubicBezTo>
                        <a:pt x="4535887" y="515572"/>
                        <a:pt x="4537132" y="495601"/>
                        <a:pt x="4560790" y="501842"/>
                      </a:cubicBezTo>
                      <a:cubicBezTo>
                        <a:pt x="4583204" y="508083"/>
                        <a:pt x="4603127" y="514324"/>
                        <a:pt x="4601882" y="544281"/>
                      </a:cubicBezTo>
                      <a:cubicBezTo>
                        <a:pt x="4601882" y="576735"/>
                        <a:pt x="4590675" y="609188"/>
                        <a:pt x="4585694" y="641642"/>
                      </a:cubicBezTo>
                      <a:cubicBezTo>
                        <a:pt x="4580714" y="687826"/>
                        <a:pt x="4591920" y="730265"/>
                        <a:pt x="4590675" y="775201"/>
                      </a:cubicBezTo>
                      <a:cubicBezTo>
                        <a:pt x="4589430" y="811399"/>
                        <a:pt x="4590675" y="848846"/>
                        <a:pt x="4588185" y="885044"/>
                      </a:cubicBezTo>
                      <a:cubicBezTo>
                        <a:pt x="4578223" y="893782"/>
                        <a:pt x="4584449" y="910008"/>
                        <a:pt x="4575733" y="918746"/>
                      </a:cubicBezTo>
                      <a:cubicBezTo>
                        <a:pt x="4568262" y="936221"/>
                        <a:pt x="4560790" y="952448"/>
                        <a:pt x="4553319" y="968675"/>
                      </a:cubicBezTo>
                      <a:cubicBezTo>
                        <a:pt x="4543358" y="988646"/>
                        <a:pt x="4532151" y="1009866"/>
                        <a:pt x="4503512" y="999880"/>
                      </a:cubicBezTo>
                      <a:cubicBezTo>
                        <a:pt x="4512228" y="973668"/>
                        <a:pt x="4496040" y="951200"/>
                        <a:pt x="4489815" y="927484"/>
                      </a:cubicBezTo>
                      <a:cubicBezTo>
                        <a:pt x="4472382" y="867569"/>
                        <a:pt x="4440007" y="816392"/>
                        <a:pt x="4417593" y="760222"/>
                      </a:cubicBezTo>
                      <a:cubicBezTo>
                        <a:pt x="4405141" y="726521"/>
                        <a:pt x="4377747" y="709045"/>
                        <a:pt x="4350353" y="689074"/>
                      </a:cubicBezTo>
                      <a:lnTo>
                        <a:pt x="4350311" y="685908"/>
                      </a:lnTo>
                      <a:lnTo>
                        <a:pt x="4346352" y="691116"/>
                      </a:lnTo>
                      <a:cubicBezTo>
                        <a:pt x="4287655" y="691116"/>
                        <a:pt x="4280161" y="684726"/>
                        <a:pt x="4280161" y="628496"/>
                      </a:cubicBezTo>
                      <a:lnTo>
                        <a:pt x="4281204" y="626556"/>
                      </a:lnTo>
                      <a:lnTo>
                        <a:pt x="4280622" y="626663"/>
                      </a:lnTo>
                      <a:cubicBezTo>
                        <a:pt x="4260699" y="602947"/>
                        <a:pt x="4233305" y="591713"/>
                        <a:pt x="4203420" y="590465"/>
                      </a:cubicBezTo>
                      <a:cubicBezTo>
                        <a:pt x="4184742" y="589217"/>
                        <a:pt x="4167310" y="584224"/>
                        <a:pt x="4154858" y="571742"/>
                      </a:cubicBezTo>
                      <a:cubicBezTo>
                        <a:pt x="4133690" y="548026"/>
                        <a:pt x="4107541" y="535543"/>
                        <a:pt x="4077656" y="530551"/>
                      </a:cubicBezTo>
                      <a:cubicBezTo>
                        <a:pt x="4057733" y="528054"/>
                        <a:pt x="4040300" y="518068"/>
                        <a:pt x="4022867" y="508083"/>
                      </a:cubicBezTo>
                      <a:cubicBezTo>
                        <a:pt x="3999209" y="498097"/>
                        <a:pt x="3986757" y="480622"/>
                        <a:pt x="3985512" y="454409"/>
                      </a:cubicBezTo>
                      <a:cubicBezTo>
                        <a:pt x="3984267" y="418211"/>
                        <a:pt x="3976795" y="387006"/>
                        <a:pt x="3936949" y="368282"/>
                      </a:cubicBezTo>
                      <a:cubicBezTo>
                        <a:pt x="3907065" y="355800"/>
                        <a:pt x="3910800" y="333332"/>
                        <a:pt x="3936949" y="312113"/>
                      </a:cubicBezTo>
                      <a:cubicBezTo>
                        <a:pt x="3954382" y="298382"/>
                        <a:pt x="3953137" y="279659"/>
                        <a:pt x="3953137" y="260936"/>
                      </a:cubicBezTo>
                      <a:cubicBezTo>
                        <a:pt x="3950646" y="244709"/>
                        <a:pt x="3943175" y="233475"/>
                        <a:pt x="3926988" y="229730"/>
                      </a:cubicBezTo>
                      <a:cubicBezTo>
                        <a:pt x="3892122" y="224738"/>
                        <a:pt x="3856012" y="218497"/>
                        <a:pt x="3819901" y="223489"/>
                      </a:cubicBezTo>
                      <a:cubicBezTo>
                        <a:pt x="3809940" y="225986"/>
                        <a:pt x="3793752" y="227234"/>
                        <a:pt x="3794997" y="240964"/>
                      </a:cubicBezTo>
                      <a:cubicBezTo>
                        <a:pt x="3796243" y="255943"/>
                        <a:pt x="3811185" y="254695"/>
                        <a:pt x="3821146" y="252198"/>
                      </a:cubicBezTo>
                      <a:cubicBezTo>
                        <a:pt x="3848541" y="245957"/>
                        <a:pt x="3865973" y="260936"/>
                        <a:pt x="3882161" y="277163"/>
                      </a:cubicBezTo>
                      <a:cubicBezTo>
                        <a:pt x="3898348" y="293390"/>
                        <a:pt x="3894613" y="310865"/>
                        <a:pt x="3873444" y="314609"/>
                      </a:cubicBezTo>
                      <a:cubicBezTo>
                        <a:pt x="3839824" y="322098"/>
                        <a:pt x="3803714" y="322098"/>
                        <a:pt x="3771339" y="303375"/>
                      </a:cubicBezTo>
                      <a:cubicBezTo>
                        <a:pt x="3753906" y="293390"/>
                        <a:pt x="3745190" y="277163"/>
                        <a:pt x="3742699" y="257191"/>
                      </a:cubicBezTo>
                      <a:cubicBezTo>
                        <a:pt x="3741454" y="227234"/>
                        <a:pt x="3721531" y="213504"/>
                        <a:pt x="3695382" y="213504"/>
                      </a:cubicBezTo>
                      <a:cubicBezTo>
                        <a:pt x="3639348" y="212255"/>
                        <a:pt x="3588295" y="189788"/>
                        <a:pt x="3537243" y="171064"/>
                      </a:cubicBezTo>
                      <a:cubicBezTo>
                        <a:pt x="3529771" y="167320"/>
                        <a:pt x="3521055" y="159830"/>
                        <a:pt x="3516074" y="163575"/>
                      </a:cubicBezTo>
                      <a:cubicBezTo>
                        <a:pt x="3477473" y="189788"/>
                        <a:pt x="3427666" y="163575"/>
                        <a:pt x="3390310" y="189788"/>
                      </a:cubicBezTo>
                      <a:cubicBezTo>
                        <a:pt x="3375368" y="199773"/>
                        <a:pt x="3356690" y="203518"/>
                        <a:pt x="3340502" y="189788"/>
                      </a:cubicBezTo>
                      <a:cubicBezTo>
                        <a:pt x="3367896" y="178554"/>
                        <a:pt x="3397781" y="173561"/>
                        <a:pt x="3418949" y="151093"/>
                      </a:cubicBezTo>
                      <a:cubicBezTo>
                        <a:pt x="3447589" y="130497"/>
                        <a:pt x="3477162" y="125817"/>
                        <a:pt x="3507047" y="127377"/>
                      </a:cubicBezTo>
                      <a:close/>
                      <a:moveTo>
                        <a:pt x="4861855" y="0"/>
                      </a:moveTo>
                      <a:cubicBezTo>
                        <a:pt x="4993761" y="102344"/>
                        <a:pt x="5110735" y="223410"/>
                        <a:pt x="5223976" y="346972"/>
                      </a:cubicBezTo>
                      <a:cubicBezTo>
                        <a:pt x="5284951" y="413122"/>
                        <a:pt x="5350905" y="475527"/>
                        <a:pt x="5410636" y="541677"/>
                      </a:cubicBezTo>
                      <a:lnTo>
                        <a:pt x="5412148" y="543497"/>
                      </a:lnTo>
                      <a:lnTo>
                        <a:pt x="5412148" y="541018"/>
                      </a:lnTo>
                      <a:cubicBezTo>
                        <a:pt x="5472142" y="538528"/>
                        <a:pt x="5523386" y="559693"/>
                        <a:pt x="5570881" y="593308"/>
                      </a:cubicBezTo>
                      <a:cubicBezTo>
                        <a:pt x="5600877" y="614473"/>
                        <a:pt x="5609626" y="648088"/>
                        <a:pt x="5625874" y="675478"/>
                      </a:cubicBezTo>
                      <a:cubicBezTo>
                        <a:pt x="5658371" y="731503"/>
                        <a:pt x="5683368" y="793754"/>
                        <a:pt x="5692117" y="860984"/>
                      </a:cubicBezTo>
                      <a:cubicBezTo>
                        <a:pt x="5695867" y="899579"/>
                        <a:pt x="5712115" y="935684"/>
                        <a:pt x="5718364" y="973034"/>
                      </a:cubicBezTo>
                      <a:cubicBezTo>
                        <a:pt x="5722114" y="997934"/>
                        <a:pt x="5745861" y="995444"/>
                        <a:pt x="5763359" y="996689"/>
                      </a:cubicBezTo>
                      <a:cubicBezTo>
                        <a:pt x="5863348" y="1004159"/>
                        <a:pt x="5958337" y="1026570"/>
                        <a:pt x="6048327" y="1068900"/>
                      </a:cubicBezTo>
                      <a:cubicBezTo>
                        <a:pt x="6017081" y="1093800"/>
                        <a:pt x="5987084" y="1118700"/>
                        <a:pt x="5965836" y="1152315"/>
                      </a:cubicBezTo>
                      <a:cubicBezTo>
                        <a:pt x="5949588" y="1174725"/>
                        <a:pt x="5925841" y="1174725"/>
                        <a:pt x="5903344" y="1166010"/>
                      </a:cubicBezTo>
                      <a:cubicBezTo>
                        <a:pt x="5868347" y="1149825"/>
                        <a:pt x="5835851" y="1142355"/>
                        <a:pt x="5798355" y="1157295"/>
                      </a:cubicBezTo>
                      <a:cubicBezTo>
                        <a:pt x="5789606" y="1161030"/>
                        <a:pt x="5781170" y="1159785"/>
                        <a:pt x="5773046" y="1156361"/>
                      </a:cubicBezTo>
                      <a:lnTo>
                        <a:pt x="5757068" y="1146812"/>
                      </a:lnTo>
                      <a:lnTo>
                        <a:pt x="5763700" y="1153435"/>
                      </a:lnTo>
                      <a:lnTo>
                        <a:pt x="5827377" y="1307236"/>
                      </a:lnTo>
                      <a:lnTo>
                        <a:pt x="5832884" y="1297699"/>
                      </a:lnTo>
                      <a:cubicBezTo>
                        <a:pt x="5840259" y="1291514"/>
                        <a:pt x="5846405" y="1280381"/>
                        <a:pt x="5858697" y="1284092"/>
                      </a:cubicBezTo>
                      <a:cubicBezTo>
                        <a:pt x="5862384" y="1285329"/>
                        <a:pt x="5864842" y="1289040"/>
                        <a:pt x="5866072" y="1290277"/>
                      </a:cubicBezTo>
                      <a:cubicBezTo>
                        <a:pt x="5868530" y="1303884"/>
                        <a:pt x="5848863" y="1297699"/>
                        <a:pt x="5847634" y="1311306"/>
                      </a:cubicBezTo>
                      <a:cubicBezTo>
                        <a:pt x="5866072" y="1319966"/>
                        <a:pt x="5880822" y="1315017"/>
                        <a:pt x="5895571" y="1301410"/>
                      </a:cubicBezTo>
                      <a:cubicBezTo>
                        <a:pt x="5905405" y="1291514"/>
                        <a:pt x="5917696" y="1284092"/>
                        <a:pt x="5928758" y="1300173"/>
                      </a:cubicBezTo>
                      <a:cubicBezTo>
                        <a:pt x="5941050" y="1312543"/>
                        <a:pt x="5928758" y="1317492"/>
                        <a:pt x="5918925" y="1323677"/>
                      </a:cubicBezTo>
                      <a:cubicBezTo>
                        <a:pt x="5907863" y="1331099"/>
                        <a:pt x="5910321" y="1340995"/>
                        <a:pt x="5915238" y="1352128"/>
                      </a:cubicBezTo>
                      <a:cubicBezTo>
                        <a:pt x="5927529" y="1383053"/>
                        <a:pt x="5952112" y="1402846"/>
                        <a:pt x="5976696" y="1422638"/>
                      </a:cubicBezTo>
                      <a:cubicBezTo>
                        <a:pt x="6006195" y="1448615"/>
                        <a:pt x="6009883" y="1475830"/>
                        <a:pt x="5982841" y="1500570"/>
                      </a:cubicBezTo>
                      <a:cubicBezTo>
                        <a:pt x="5963175" y="1517888"/>
                        <a:pt x="5936133" y="1527784"/>
                        <a:pt x="5926300" y="1556236"/>
                      </a:cubicBezTo>
                      <a:cubicBezTo>
                        <a:pt x="5925071" y="1560566"/>
                        <a:pt x="5921691" y="1562730"/>
                        <a:pt x="5917543" y="1563813"/>
                      </a:cubicBezTo>
                      <a:lnTo>
                        <a:pt x="5914171" y="1564086"/>
                      </a:lnTo>
                      <a:lnTo>
                        <a:pt x="5923204" y="1601327"/>
                      </a:lnTo>
                      <a:cubicBezTo>
                        <a:pt x="5925231" y="1614720"/>
                        <a:pt x="5925855" y="1628114"/>
                        <a:pt x="5924608" y="1641818"/>
                      </a:cubicBezTo>
                      <a:cubicBezTo>
                        <a:pt x="5939576" y="1704112"/>
                        <a:pt x="5954544" y="1767651"/>
                        <a:pt x="5968265" y="1829945"/>
                      </a:cubicBezTo>
                      <a:cubicBezTo>
                        <a:pt x="5975749" y="1861092"/>
                        <a:pt x="5984481" y="1893484"/>
                        <a:pt x="5991965" y="1925877"/>
                      </a:cubicBezTo>
                      <a:cubicBezTo>
                        <a:pt x="6019406" y="1985679"/>
                        <a:pt x="6026890" y="2050464"/>
                        <a:pt x="6036869" y="2112758"/>
                      </a:cubicBezTo>
                      <a:cubicBezTo>
                        <a:pt x="6043106" y="2151380"/>
                        <a:pt x="6048096" y="2188756"/>
                        <a:pt x="6054332" y="2226133"/>
                      </a:cubicBezTo>
                      <a:cubicBezTo>
                        <a:pt x="6056827" y="2239837"/>
                        <a:pt x="6058074" y="2252296"/>
                        <a:pt x="6051838" y="2266001"/>
                      </a:cubicBezTo>
                      <a:lnTo>
                        <a:pt x="6051838" y="2274722"/>
                      </a:lnTo>
                      <a:cubicBezTo>
                        <a:pt x="6058074" y="2299639"/>
                        <a:pt x="6049343" y="2325802"/>
                        <a:pt x="6056827" y="2349474"/>
                      </a:cubicBezTo>
                      <a:cubicBezTo>
                        <a:pt x="6059322" y="2505208"/>
                        <a:pt x="6058074" y="2660943"/>
                        <a:pt x="6038117" y="2815431"/>
                      </a:cubicBezTo>
                      <a:cubicBezTo>
                        <a:pt x="6035622" y="2835365"/>
                        <a:pt x="6033127" y="2855299"/>
                        <a:pt x="6024396" y="2872741"/>
                      </a:cubicBezTo>
                      <a:cubicBezTo>
                        <a:pt x="6031880" y="2841594"/>
                        <a:pt x="6008180" y="2822906"/>
                        <a:pt x="5991965" y="2804218"/>
                      </a:cubicBezTo>
                      <a:cubicBezTo>
                        <a:pt x="5972007" y="2783038"/>
                        <a:pt x="5965770" y="2768088"/>
                        <a:pt x="5994459" y="2750646"/>
                      </a:cubicBezTo>
                      <a:cubicBezTo>
                        <a:pt x="6004438" y="2744416"/>
                        <a:pt x="6005686" y="2733203"/>
                        <a:pt x="5998201" y="2728220"/>
                      </a:cubicBezTo>
                      <a:cubicBezTo>
                        <a:pt x="5972007" y="2714515"/>
                        <a:pt x="5962028" y="2680876"/>
                        <a:pt x="5932092" y="2672156"/>
                      </a:cubicBezTo>
                      <a:cubicBezTo>
                        <a:pt x="5927102" y="2670910"/>
                        <a:pt x="5920866" y="2669664"/>
                        <a:pt x="5917124" y="2665926"/>
                      </a:cubicBezTo>
                      <a:cubicBezTo>
                        <a:pt x="5908392" y="2659697"/>
                        <a:pt x="5892177" y="2663434"/>
                        <a:pt x="5893424" y="2647238"/>
                      </a:cubicBezTo>
                      <a:cubicBezTo>
                        <a:pt x="5894671" y="2633533"/>
                        <a:pt x="5907145" y="2627304"/>
                        <a:pt x="5923360" y="2627304"/>
                      </a:cubicBezTo>
                      <a:cubicBezTo>
                        <a:pt x="5952049" y="2628550"/>
                        <a:pt x="5962028" y="2609862"/>
                        <a:pt x="5959534" y="2584944"/>
                      </a:cubicBezTo>
                      <a:cubicBezTo>
                        <a:pt x="5957039" y="2566256"/>
                        <a:pt x="5962028" y="2555043"/>
                        <a:pt x="5981986" y="2553797"/>
                      </a:cubicBezTo>
                      <a:cubicBezTo>
                        <a:pt x="6003191" y="2552552"/>
                        <a:pt x="5999449" y="2541339"/>
                        <a:pt x="5988223" y="2530126"/>
                      </a:cubicBezTo>
                      <a:cubicBezTo>
                        <a:pt x="5980738" y="2523896"/>
                        <a:pt x="5972007" y="2518913"/>
                        <a:pt x="5964523" y="2511438"/>
                      </a:cubicBezTo>
                      <a:cubicBezTo>
                        <a:pt x="5958286" y="2507700"/>
                        <a:pt x="5945813" y="2506454"/>
                        <a:pt x="5948307" y="2495241"/>
                      </a:cubicBezTo>
                      <a:cubicBezTo>
                        <a:pt x="5950802" y="2482783"/>
                        <a:pt x="5960781" y="2492750"/>
                        <a:pt x="5968265" y="2491504"/>
                      </a:cubicBezTo>
                      <a:cubicBezTo>
                        <a:pt x="5985728" y="2487766"/>
                        <a:pt x="5979491" y="2471570"/>
                        <a:pt x="5975749" y="2462849"/>
                      </a:cubicBezTo>
                      <a:cubicBezTo>
                        <a:pt x="5967018" y="2437931"/>
                        <a:pt x="5958286" y="2411768"/>
                        <a:pt x="5943318" y="2391834"/>
                      </a:cubicBezTo>
                      <a:cubicBezTo>
                        <a:pt x="5922113" y="2364425"/>
                        <a:pt x="5910887" y="2333278"/>
                        <a:pt x="5899661" y="2303377"/>
                      </a:cubicBezTo>
                      <a:cubicBezTo>
                        <a:pt x="5892177" y="2285934"/>
                        <a:pt x="5893424" y="2269738"/>
                        <a:pt x="5900908" y="2253542"/>
                      </a:cubicBezTo>
                      <a:cubicBezTo>
                        <a:pt x="5904650" y="2244821"/>
                        <a:pt x="5912134" y="2234854"/>
                        <a:pt x="5909640" y="2228624"/>
                      </a:cubicBezTo>
                      <a:cubicBezTo>
                        <a:pt x="5885940" y="2156364"/>
                        <a:pt x="5873466" y="2075382"/>
                        <a:pt x="5807357" y="2025547"/>
                      </a:cubicBezTo>
                      <a:cubicBezTo>
                        <a:pt x="5769936" y="1998138"/>
                        <a:pt x="5727526" y="1975712"/>
                        <a:pt x="5686364" y="1953286"/>
                      </a:cubicBezTo>
                      <a:cubicBezTo>
                        <a:pt x="5667653" y="1943319"/>
                        <a:pt x="5658922" y="1929615"/>
                        <a:pt x="5652685" y="1909681"/>
                      </a:cubicBezTo>
                      <a:cubicBezTo>
                        <a:pt x="5635222" y="1849879"/>
                        <a:pt x="5635222" y="1788831"/>
                        <a:pt x="5632728" y="1729029"/>
                      </a:cubicBezTo>
                      <a:cubicBezTo>
                        <a:pt x="5632728" y="1679194"/>
                        <a:pt x="5619007" y="1636834"/>
                        <a:pt x="5577844" y="1599458"/>
                      </a:cubicBezTo>
                      <a:cubicBezTo>
                        <a:pt x="5529197" y="1557098"/>
                        <a:pt x="5491777" y="1503526"/>
                        <a:pt x="5500508" y="1431265"/>
                      </a:cubicBezTo>
                      <a:cubicBezTo>
                        <a:pt x="5507992" y="1377693"/>
                        <a:pt x="5499261" y="1321628"/>
                        <a:pt x="5506745" y="1266810"/>
                      </a:cubicBezTo>
                      <a:cubicBezTo>
                        <a:pt x="5511734" y="1229434"/>
                        <a:pt x="5491777" y="1194549"/>
                        <a:pt x="5476809" y="1160910"/>
                      </a:cubicBezTo>
                      <a:cubicBezTo>
                        <a:pt x="5466830" y="1133501"/>
                        <a:pt x="5450614" y="1109830"/>
                        <a:pt x="5466830" y="1078683"/>
                      </a:cubicBezTo>
                      <a:cubicBezTo>
                        <a:pt x="5473067" y="1066224"/>
                        <a:pt x="5463088" y="1053765"/>
                        <a:pt x="5461840" y="1041307"/>
                      </a:cubicBezTo>
                      <a:lnTo>
                        <a:pt x="5477000" y="1030897"/>
                      </a:lnTo>
                      <a:lnTo>
                        <a:pt x="5486953" y="999789"/>
                      </a:lnTo>
                      <a:cubicBezTo>
                        <a:pt x="5490511" y="968607"/>
                        <a:pt x="5475345" y="940758"/>
                        <a:pt x="5456679" y="913612"/>
                      </a:cubicBezTo>
                      <a:cubicBezTo>
                        <a:pt x="5450457" y="906123"/>
                        <a:pt x="5441746" y="902379"/>
                        <a:pt x="5434279" y="902379"/>
                      </a:cubicBezTo>
                      <a:cubicBezTo>
                        <a:pt x="5410636" y="901131"/>
                        <a:pt x="5393214" y="887402"/>
                        <a:pt x="5377037" y="873673"/>
                      </a:cubicBezTo>
                      <a:cubicBezTo>
                        <a:pt x="5338461" y="824997"/>
                        <a:pt x="5284951" y="796290"/>
                        <a:pt x="5233931" y="762591"/>
                      </a:cubicBezTo>
                      <a:cubicBezTo>
                        <a:pt x="5210287" y="748862"/>
                        <a:pt x="5197843" y="723900"/>
                        <a:pt x="5184155" y="697690"/>
                      </a:cubicBezTo>
                      <a:cubicBezTo>
                        <a:pt x="5144334" y="624051"/>
                        <a:pt x="5156778" y="536684"/>
                        <a:pt x="5118202" y="465542"/>
                      </a:cubicBezTo>
                      <a:cubicBezTo>
                        <a:pt x="5092069" y="415618"/>
                        <a:pt x="5070914" y="363198"/>
                        <a:pt x="5016161" y="328251"/>
                      </a:cubicBezTo>
                      <a:cubicBezTo>
                        <a:pt x="4980073" y="304537"/>
                        <a:pt x="4942741" y="289560"/>
                        <a:pt x="4904165" y="278327"/>
                      </a:cubicBezTo>
                      <a:cubicBezTo>
                        <a:pt x="4868077" y="267094"/>
                        <a:pt x="4827012" y="277079"/>
                        <a:pt x="4789680" y="292056"/>
                      </a:cubicBezTo>
                      <a:cubicBezTo>
                        <a:pt x="4773502" y="298296"/>
                        <a:pt x="4758570" y="308281"/>
                        <a:pt x="4741148" y="314522"/>
                      </a:cubicBezTo>
                      <a:cubicBezTo>
                        <a:pt x="4711282" y="323259"/>
                        <a:pt x="4703816" y="355709"/>
                        <a:pt x="4700083" y="379423"/>
                      </a:cubicBezTo>
                      <a:cubicBezTo>
                        <a:pt x="4696350" y="406881"/>
                        <a:pt x="4685150" y="430595"/>
                        <a:pt x="4682661" y="456806"/>
                      </a:cubicBezTo>
                      <a:cubicBezTo>
                        <a:pt x="4680172" y="495497"/>
                        <a:pt x="4686394" y="600337"/>
                        <a:pt x="4697594" y="635284"/>
                      </a:cubicBezTo>
                      <a:cubicBezTo>
                        <a:pt x="4700083" y="636532"/>
                        <a:pt x="4700083" y="637781"/>
                        <a:pt x="4700083" y="639029"/>
                      </a:cubicBezTo>
                      <a:cubicBezTo>
                        <a:pt x="4698838" y="640277"/>
                        <a:pt x="4697594" y="641525"/>
                        <a:pt x="4697594" y="641525"/>
                      </a:cubicBezTo>
                      <a:lnTo>
                        <a:pt x="4693784" y="641525"/>
                      </a:lnTo>
                      <a:lnTo>
                        <a:pt x="4697210" y="679233"/>
                      </a:lnTo>
                      <a:cubicBezTo>
                        <a:pt x="4694761" y="718842"/>
                        <a:pt x="4675647" y="754732"/>
                        <a:pt x="4656534" y="790621"/>
                      </a:cubicBezTo>
                      <a:cubicBezTo>
                        <a:pt x="4652711" y="798177"/>
                        <a:pt x="4645066" y="812029"/>
                        <a:pt x="4631049" y="805733"/>
                      </a:cubicBezTo>
                      <a:cubicBezTo>
                        <a:pt x="4620855" y="800696"/>
                        <a:pt x="4620855" y="790621"/>
                        <a:pt x="4623404" y="776769"/>
                      </a:cubicBezTo>
                      <a:cubicBezTo>
                        <a:pt x="4627226" y="735212"/>
                        <a:pt x="4647614" y="696174"/>
                        <a:pt x="4657808" y="655876"/>
                      </a:cubicBezTo>
                      <a:cubicBezTo>
                        <a:pt x="4660356" y="643913"/>
                        <a:pt x="4664816" y="637931"/>
                        <a:pt x="4670869" y="635728"/>
                      </a:cubicBezTo>
                      <a:lnTo>
                        <a:pt x="4689108" y="637759"/>
                      </a:lnTo>
                      <a:lnTo>
                        <a:pt x="4673795" y="581148"/>
                      </a:lnTo>
                      <a:cubicBezTo>
                        <a:pt x="4669595" y="560711"/>
                        <a:pt x="4668351" y="539805"/>
                        <a:pt x="4675195" y="517963"/>
                      </a:cubicBezTo>
                      <a:cubicBezTo>
                        <a:pt x="4676439" y="515466"/>
                        <a:pt x="4675195" y="512970"/>
                        <a:pt x="4673950" y="511722"/>
                      </a:cubicBezTo>
                      <a:cubicBezTo>
                        <a:pt x="4642840" y="471783"/>
                        <a:pt x="4670217" y="439332"/>
                        <a:pt x="4683905" y="403137"/>
                      </a:cubicBezTo>
                      <a:cubicBezTo>
                        <a:pt x="4693861" y="380671"/>
                        <a:pt x="4697594" y="351965"/>
                        <a:pt x="4676439" y="329499"/>
                      </a:cubicBezTo>
                      <a:cubicBezTo>
                        <a:pt x="4667728" y="318266"/>
                        <a:pt x="4667728" y="303289"/>
                        <a:pt x="4682661" y="305785"/>
                      </a:cubicBezTo>
                      <a:cubicBezTo>
                        <a:pt x="4705060" y="310777"/>
                        <a:pt x="4721238" y="293304"/>
                        <a:pt x="4743637" y="299545"/>
                      </a:cubicBezTo>
                      <a:cubicBezTo>
                        <a:pt x="4759814" y="303289"/>
                        <a:pt x="4771014" y="290808"/>
                        <a:pt x="4769769" y="273334"/>
                      </a:cubicBezTo>
                      <a:cubicBezTo>
                        <a:pt x="4767280" y="218418"/>
                        <a:pt x="4768525" y="163501"/>
                        <a:pt x="4759814" y="109833"/>
                      </a:cubicBezTo>
                      <a:cubicBezTo>
                        <a:pt x="4756081" y="82375"/>
                        <a:pt x="4764792" y="59909"/>
                        <a:pt x="4779724" y="44931"/>
                      </a:cubicBezTo>
                      <a:cubicBezTo>
                        <a:pt x="4802124" y="22466"/>
                        <a:pt x="4827012" y="2496"/>
                        <a:pt x="4861855" y="0"/>
                      </a:cubicBezTo>
                      <a:close/>
                    </a:path>
                  </a:pathLst>
                </a:custGeom>
                <a:solidFill>
                  <a:schemeClr val="accent2">
                    <a:alpha val="90195"/>
                  </a:schemeClr>
                </a:solidFill>
                <a:ln>
                  <a:noFill/>
                </a:ln>
              </p:spPr>
              <p:txBody>
                <a:bodyPr anchor="ctr"/>
                <a:lstStyle/>
                <a:p>
                  <a:pPr defTabSz="457189"/>
                  <a:endParaRPr lang="en-US" sz="1351" dirty="0">
                    <a:latin typeface="Oswald" pitchFamily="2" charset="77"/>
                  </a:endParaRPr>
                </a:p>
              </p:txBody>
            </p:sp>
            <p:sp>
              <p:nvSpPr>
                <p:cNvPr id="119" name="Freeform 628">
                  <a:extLst>
                    <a:ext uri="{FF2B5EF4-FFF2-40B4-BE49-F238E27FC236}">
                      <a16:creationId xmlns:a16="http://schemas.microsoft.com/office/drawing/2014/main" id="{8BD2E870-171A-4810-8CEF-01A3A2FD369E}"/>
                    </a:ext>
                  </a:extLst>
                </p:cNvPr>
                <p:cNvSpPr>
                  <a:spLocks noChangeArrowheads="1"/>
                </p:cNvSpPr>
                <p:nvPr/>
              </p:nvSpPr>
              <p:spPr bwMode="auto">
                <a:xfrm>
                  <a:off x="2315259" y="6915128"/>
                  <a:ext cx="6334825" cy="6263416"/>
                </a:xfrm>
                <a:custGeom>
                  <a:avLst/>
                  <a:gdLst/>
                  <a:ahLst/>
                  <a:cxnLst/>
                  <a:rect l="0" t="0" r="r" b="b"/>
                  <a:pathLst>
                    <a:path w="6338112" h="6265105">
                      <a:moveTo>
                        <a:pt x="2922980" y="6207477"/>
                      </a:moveTo>
                      <a:lnTo>
                        <a:pt x="2875426" y="6208305"/>
                      </a:lnTo>
                      <a:lnTo>
                        <a:pt x="2900527" y="6209423"/>
                      </a:lnTo>
                      <a:lnTo>
                        <a:pt x="2922980" y="6207477"/>
                      </a:lnTo>
                      <a:close/>
                      <a:moveTo>
                        <a:pt x="2950755" y="6204006"/>
                      </a:moveTo>
                      <a:lnTo>
                        <a:pt x="2930320" y="6206841"/>
                      </a:lnTo>
                      <a:lnTo>
                        <a:pt x="2944422" y="6205618"/>
                      </a:lnTo>
                      <a:lnTo>
                        <a:pt x="2950755" y="6204006"/>
                      </a:lnTo>
                      <a:close/>
                      <a:moveTo>
                        <a:pt x="4015965" y="5419162"/>
                      </a:moveTo>
                      <a:cubicBezTo>
                        <a:pt x="4037762" y="5422746"/>
                        <a:pt x="4060841" y="5429913"/>
                        <a:pt x="4064688" y="5447832"/>
                      </a:cubicBezTo>
                      <a:cubicBezTo>
                        <a:pt x="4068534" y="5464557"/>
                        <a:pt x="4042890" y="5466946"/>
                        <a:pt x="4028786" y="5468141"/>
                      </a:cubicBezTo>
                      <a:cubicBezTo>
                        <a:pt x="4003143" y="5469335"/>
                        <a:pt x="3999296" y="5447832"/>
                        <a:pt x="3996732" y="5429913"/>
                      </a:cubicBezTo>
                      <a:cubicBezTo>
                        <a:pt x="3992885" y="5415578"/>
                        <a:pt x="4008271" y="5421551"/>
                        <a:pt x="4015965" y="5419162"/>
                      </a:cubicBezTo>
                      <a:close/>
                      <a:moveTo>
                        <a:pt x="1893624" y="5324721"/>
                      </a:moveTo>
                      <a:cubicBezTo>
                        <a:pt x="1901043" y="5324721"/>
                        <a:pt x="1903516" y="5332399"/>
                        <a:pt x="1903516" y="5340077"/>
                      </a:cubicBezTo>
                      <a:cubicBezTo>
                        <a:pt x="1903516" y="5365671"/>
                        <a:pt x="1899806" y="5389985"/>
                        <a:pt x="1878787" y="5407900"/>
                      </a:cubicBezTo>
                      <a:cubicBezTo>
                        <a:pt x="1873841" y="5411739"/>
                        <a:pt x="1870132" y="5414298"/>
                        <a:pt x="1863949" y="5413019"/>
                      </a:cubicBezTo>
                      <a:cubicBezTo>
                        <a:pt x="1855294" y="5407900"/>
                        <a:pt x="1859003" y="5401502"/>
                        <a:pt x="1860240" y="5395103"/>
                      </a:cubicBezTo>
                      <a:cubicBezTo>
                        <a:pt x="1862713" y="5374629"/>
                        <a:pt x="1867659" y="5352874"/>
                        <a:pt x="1880023" y="5334959"/>
                      </a:cubicBezTo>
                      <a:cubicBezTo>
                        <a:pt x="1882496" y="5329840"/>
                        <a:pt x="1886205" y="5322162"/>
                        <a:pt x="1893624" y="5324721"/>
                      </a:cubicBezTo>
                      <a:close/>
                      <a:moveTo>
                        <a:pt x="2216972" y="5173788"/>
                      </a:moveTo>
                      <a:cubicBezTo>
                        <a:pt x="2224465" y="5173788"/>
                        <a:pt x="2231958" y="5177372"/>
                        <a:pt x="2231958" y="5186929"/>
                      </a:cubicBezTo>
                      <a:cubicBezTo>
                        <a:pt x="2233207" y="5192902"/>
                        <a:pt x="2231958" y="5198876"/>
                        <a:pt x="2223216" y="5200070"/>
                      </a:cubicBezTo>
                      <a:cubicBezTo>
                        <a:pt x="2214474" y="5198876"/>
                        <a:pt x="2208229" y="5194097"/>
                        <a:pt x="2206980" y="5186929"/>
                      </a:cubicBezTo>
                      <a:cubicBezTo>
                        <a:pt x="2206980" y="5179761"/>
                        <a:pt x="2209478" y="5173788"/>
                        <a:pt x="2216972" y="5173788"/>
                      </a:cubicBezTo>
                      <a:close/>
                      <a:moveTo>
                        <a:pt x="4949360" y="5122657"/>
                      </a:moveTo>
                      <a:cubicBezTo>
                        <a:pt x="4963662" y="5121254"/>
                        <a:pt x="4977965" y="5129048"/>
                        <a:pt x="4992268" y="5150248"/>
                      </a:cubicBezTo>
                      <a:cubicBezTo>
                        <a:pt x="4982318" y="5157731"/>
                        <a:pt x="4977343" y="5168954"/>
                        <a:pt x="4988537" y="5186413"/>
                      </a:cubicBezTo>
                      <a:cubicBezTo>
                        <a:pt x="4997243" y="5201378"/>
                        <a:pt x="4987293" y="5215096"/>
                        <a:pt x="4972368" y="5225072"/>
                      </a:cubicBezTo>
                      <a:cubicBezTo>
                        <a:pt x="4956200" y="5233802"/>
                        <a:pt x="4945007" y="5259990"/>
                        <a:pt x="4920133" y="5238790"/>
                      </a:cubicBezTo>
                      <a:cubicBezTo>
                        <a:pt x="4913914" y="5233802"/>
                        <a:pt x="4908939" y="5222578"/>
                        <a:pt x="4896502" y="5225072"/>
                      </a:cubicBezTo>
                      <a:cubicBezTo>
                        <a:pt x="4892771" y="5240037"/>
                        <a:pt x="4906452" y="5241284"/>
                        <a:pt x="4912671" y="5245025"/>
                      </a:cubicBezTo>
                      <a:cubicBezTo>
                        <a:pt x="4921376" y="5250014"/>
                        <a:pt x="4927595" y="5256249"/>
                        <a:pt x="4921376" y="5266225"/>
                      </a:cubicBezTo>
                      <a:cubicBezTo>
                        <a:pt x="4917645" y="5273708"/>
                        <a:pt x="4910183" y="5274955"/>
                        <a:pt x="4902721" y="5268720"/>
                      </a:cubicBezTo>
                      <a:cubicBezTo>
                        <a:pt x="4901477" y="5267473"/>
                        <a:pt x="4900233" y="5266225"/>
                        <a:pt x="4900233" y="5266225"/>
                      </a:cubicBezTo>
                      <a:cubicBezTo>
                        <a:pt x="4872872" y="5289920"/>
                        <a:pt x="4831830" y="5271214"/>
                        <a:pt x="4806956" y="5297402"/>
                      </a:cubicBezTo>
                      <a:cubicBezTo>
                        <a:pt x="4800737" y="5303637"/>
                        <a:pt x="4797006" y="5307379"/>
                        <a:pt x="4788300" y="5307379"/>
                      </a:cubicBezTo>
                      <a:cubicBezTo>
                        <a:pt x="4780838" y="5308626"/>
                        <a:pt x="4769644" y="5306132"/>
                        <a:pt x="4768401" y="5318602"/>
                      </a:cubicBezTo>
                      <a:cubicBezTo>
                        <a:pt x="4767157" y="5328579"/>
                        <a:pt x="4777107" y="5333567"/>
                        <a:pt x="4784569" y="5336061"/>
                      </a:cubicBezTo>
                      <a:cubicBezTo>
                        <a:pt x="4793275" y="5341049"/>
                        <a:pt x="4800737" y="5343544"/>
                        <a:pt x="4805712" y="5352273"/>
                      </a:cubicBezTo>
                      <a:cubicBezTo>
                        <a:pt x="4814418" y="5369732"/>
                        <a:pt x="4825611" y="5370979"/>
                        <a:pt x="4839292" y="5357261"/>
                      </a:cubicBezTo>
                      <a:cubicBezTo>
                        <a:pt x="4852973" y="5344791"/>
                        <a:pt x="4864166" y="5344791"/>
                        <a:pt x="4872872" y="5362250"/>
                      </a:cubicBezTo>
                      <a:cubicBezTo>
                        <a:pt x="4880334" y="5375967"/>
                        <a:pt x="4896502" y="5375967"/>
                        <a:pt x="4907696" y="5384697"/>
                      </a:cubicBezTo>
                      <a:cubicBezTo>
                        <a:pt x="4900233" y="5394673"/>
                        <a:pt x="4892771" y="5404650"/>
                        <a:pt x="4885309" y="5413379"/>
                      </a:cubicBezTo>
                      <a:cubicBezTo>
                        <a:pt x="4880334" y="5430838"/>
                        <a:pt x="4867897" y="5440815"/>
                        <a:pt x="4852973" y="5447050"/>
                      </a:cubicBezTo>
                      <a:cubicBezTo>
                        <a:pt x="4836804" y="5452038"/>
                        <a:pt x="4826855" y="5464509"/>
                        <a:pt x="4813174" y="5473238"/>
                      </a:cubicBezTo>
                      <a:lnTo>
                        <a:pt x="4797903" y="5483998"/>
                      </a:lnTo>
                      <a:lnTo>
                        <a:pt x="4815848" y="5476028"/>
                      </a:lnTo>
                      <a:cubicBezTo>
                        <a:pt x="4804134" y="5493125"/>
                        <a:pt x="4787214" y="5502894"/>
                        <a:pt x="4767691" y="5507779"/>
                      </a:cubicBezTo>
                      <a:lnTo>
                        <a:pt x="4778034" y="5497998"/>
                      </a:lnTo>
                      <a:lnTo>
                        <a:pt x="4767157" y="5505662"/>
                      </a:lnTo>
                      <a:cubicBezTo>
                        <a:pt x="4722384" y="5535592"/>
                        <a:pt x="4678854" y="5564274"/>
                        <a:pt x="4635324" y="5591710"/>
                      </a:cubicBezTo>
                      <a:lnTo>
                        <a:pt x="4632261" y="5593356"/>
                      </a:lnTo>
                      <a:lnTo>
                        <a:pt x="4632843" y="5593386"/>
                      </a:lnTo>
                      <a:cubicBezTo>
                        <a:pt x="4629100" y="5609537"/>
                        <a:pt x="4629100" y="5613265"/>
                        <a:pt x="4649060" y="5624446"/>
                      </a:cubicBezTo>
                      <a:cubicBezTo>
                        <a:pt x="4677751" y="5644325"/>
                        <a:pt x="4713927" y="5653021"/>
                        <a:pt x="4741371" y="5675384"/>
                      </a:cubicBezTo>
                      <a:cubicBezTo>
                        <a:pt x="4761330" y="5691536"/>
                        <a:pt x="4777547" y="5702717"/>
                        <a:pt x="4803743" y="5687808"/>
                      </a:cubicBezTo>
                      <a:cubicBezTo>
                        <a:pt x="4816217" y="5680354"/>
                        <a:pt x="4842414" y="5685324"/>
                        <a:pt x="4827444" y="5656748"/>
                      </a:cubicBezTo>
                      <a:cubicBezTo>
                        <a:pt x="4826197" y="5651779"/>
                        <a:pt x="4834929" y="5639355"/>
                        <a:pt x="4847404" y="5646809"/>
                      </a:cubicBezTo>
                      <a:cubicBezTo>
                        <a:pt x="4882332" y="5670415"/>
                        <a:pt x="4925993" y="5656748"/>
                        <a:pt x="4963416" y="5672900"/>
                      </a:cubicBezTo>
                      <a:cubicBezTo>
                        <a:pt x="4970901" y="5676627"/>
                        <a:pt x="4983375" y="5675384"/>
                        <a:pt x="4992107" y="5677869"/>
                      </a:cubicBezTo>
                      <a:cubicBezTo>
                        <a:pt x="5012067" y="5682839"/>
                        <a:pt x="5027036" y="5680354"/>
                        <a:pt x="5032026" y="5656748"/>
                      </a:cubicBezTo>
                      <a:cubicBezTo>
                        <a:pt x="5034521" y="5648052"/>
                        <a:pt x="5042005" y="5639355"/>
                        <a:pt x="5046995" y="5631901"/>
                      </a:cubicBezTo>
                      <a:cubicBezTo>
                        <a:pt x="5053232" y="5621961"/>
                        <a:pt x="5056975" y="5604568"/>
                        <a:pt x="5071944" y="5612022"/>
                      </a:cubicBezTo>
                      <a:cubicBezTo>
                        <a:pt x="5084419" y="5618234"/>
                        <a:pt x="5085666" y="5634385"/>
                        <a:pt x="5080676" y="5648052"/>
                      </a:cubicBezTo>
                      <a:cubicBezTo>
                        <a:pt x="5075686" y="5664203"/>
                        <a:pt x="5073192" y="5680354"/>
                        <a:pt x="5078181" y="5695263"/>
                      </a:cubicBezTo>
                      <a:cubicBezTo>
                        <a:pt x="5079429" y="5700232"/>
                        <a:pt x="5085666" y="5702717"/>
                        <a:pt x="5090656" y="5706444"/>
                      </a:cubicBezTo>
                      <a:cubicBezTo>
                        <a:pt x="5073192" y="5794654"/>
                        <a:pt x="5050737" y="5880379"/>
                        <a:pt x="5010819" y="5959893"/>
                      </a:cubicBezTo>
                      <a:cubicBezTo>
                        <a:pt x="4987118" y="6003376"/>
                        <a:pt x="4963416" y="6013316"/>
                        <a:pt x="4912271" y="6004619"/>
                      </a:cubicBezTo>
                      <a:cubicBezTo>
                        <a:pt x="4872353" y="5998407"/>
                        <a:pt x="4829939" y="5999649"/>
                        <a:pt x="4791269" y="5982256"/>
                      </a:cubicBezTo>
                      <a:cubicBezTo>
                        <a:pt x="4770062" y="5973559"/>
                        <a:pt x="4747608" y="5977286"/>
                        <a:pt x="4726401" y="5982256"/>
                      </a:cubicBezTo>
                      <a:cubicBezTo>
                        <a:pt x="4702700" y="5989710"/>
                        <a:pt x="4681493" y="5983498"/>
                        <a:pt x="4659039" y="5977286"/>
                      </a:cubicBezTo>
                      <a:cubicBezTo>
                        <a:pt x="4612884" y="5961135"/>
                        <a:pt x="4569223" y="5940014"/>
                        <a:pt x="4521820" y="5928833"/>
                      </a:cubicBezTo>
                      <a:cubicBezTo>
                        <a:pt x="4494376" y="5922621"/>
                        <a:pt x="4470675" y="5903985"/>
                        <a:pt x="4445726" y="5890319"/>
                      </a:cubicBezTo>
                      <a:cubicBezTo>
                        <a:pt x="4385848" y="5860501"/>
                        <a:pt x="4319734" y="5845592"/>
                        <a:pt x="4258609" y="5823229"/>
                      </a:cubicBezTo>
                      <a:cubicBezTo>
                        <a:pt x="4252372" y="5820744"/>
                        <a:pt x="4246134" y="5815775"/>
                        <a:pt x="4241145" y="5812048"/>
                      </a:cubicBezTo>
                      <a:cubicBezTo>
                        <a:pt x="4232412" y="5797139"/>
                        <a:pt x="4229917" y="5779746"/>
                        <a:pt x="4231165" y="5762352"/>
                      </a:cubicBezTo>
                      <a:cubicBezTo>
                        <a:pt x="4232412" y="5741231"/>
                        <a:pt x="4226175" y="5722595"/>
                        <a:pt x="4223680" y="5701475"/>
                      </a:cubicBezTo>
                      <a:cubicBezTo>
                        <a:pt x="4224928" y="5698990"/>
                        <a:pt x="4226175" y="5695263"/>
                        <a:pt x="4228670" y="5692778"/>
                      </a:cubicBezTo>
                      <a:lnTo>
                        <a:pt x="4234907" y="5692778"/>
                      </a:lnTo>
                      <a:lnTo>
                        <a:pt x="4241154" y="5697534"/>
                      </a:lnTo>
                      <a:lnTo>
                        <a:pt x="4238582" y="5691475"/>
                      </a:lnTo>
                      <a:cubicBezTo>
                        <a:pt x="4233607" y="5667781"/>
                        <a:pt x="4228632" y="5644087"/>
                        <a:pt x="4200027" y="5639098"/>
                      </a:cubicBezTo>
                      <a:lnTo>
                        <a:pt x="4195287" y="5637536"/>
                      </a:lnTo>
                      <a:lnTo>
                        <a:pt x="4199476" y="5639638"/>
                      </a:lnTo>
                      <a:cubicBezTo>
                        <a:pt x="4155751" y="5638391"/>
                        <a:pt x="4146749" y="5623435"/>
                        <a:pt x="4164754" y="5587291"/>
                      </a:cubicBezTo>
                      <a:cubicBezTo>
                        <a:pt x="4176328" y="5563611"/>
                        <a:pt x="4182758" y="5537438"/>
                        <a:pt x="4205906" y="5519989"/>
                      </a:cubicBezTo>
                      <a:lnTo>
                        <a:pt x="4205658" y="5520580"/>
                      </a:lnTo>
                      <a:lnTo>
                        <a:pt x="4206245" y="5519380"/>
                      </a:lnTo>
                      <a:cubicBezTo>
                        <a:pt x="4217439" y="5495686"/>
                        <a:pt x="4234851" y="5473238"/>
                        <a:pt x="4252262" y="5453285"/>
                      </a:cubicBezTo>
                      <a:cubicBezTo>
                        <a:pt x="4285842" y="5420862"/>
                        <a:pt x="4325641" y="5415873"/>
                        <a:pt x="4369171" y="5419615"/>
                      </a:cubicBezTo>
                      <a:cubicBezTo>
                        <a:pt x="4396532" y="5423356"/>
                        <a:pt x="4415188" y="5407144"/>
                        <a:pt x="4431356" y="5387191"/>
                      </a:cubicBezTo>
                      <a:cubicBezTo>
                        <a:pt x="4450012" y="5363497"/>
                        <a:pt x="4476129" y="5359755"/>
                        <a:pt x="4498516" y="5379708"/>
                      </a:cubicBezTo>
                      <a:cubicBezTo>
                        <a:pt x="4527121" y="5405897"/>
                        <a:pt x="4556970" y="5425850"/>
                        <a:pt x="4576870" y="5460768"/>
                      </a:cubicBezTo>
                      <a:cubicBezTo>
                        <a:pt x="4594281" y="5494439"/>
                        <a:pt x="4624130" y="5511898"/>
                        <a:pt x="4650248" y="5463262"/>
                      </a:cubicBezTo>
                      <a:cubicBezTo>
                        <a:pt x="4656467" y="5452038"/>
                        <a:pt x="4665173" y="5444556"/>
                        <a:pt x="4677610" y="5438321"/>
                      </a:cubicBezTo>
                      <a:cubicBezTo>
                        <a:pt x="4685072" y="5434579"/>
                        <a:pt x="4692535" y="5428344"/>
                        <a:pt x="4692535" y="5419615"/>
                      </a:cubicBezTo>
                      <a:cubicBezTo>
                        <a:pt x="4693778" y="5358508"/>
                        <a:pt x="4737308" y="5317355"/>
                        <a:pt x="4759695" y="5266225"/>
                      </a:cubicBezTo>
                      <a:cubicBezTo>
                        <a:pt x="4768401" y="5246272"/>
                        <a:pt x="4773376" y="5216343"/>
                        <a:pt x="4795762" y="5212602"/>
                      </a:cubicBezTo>
                      <a:cubicBezTo>
                        <a:pt x="4836804" y="5206366"/>
                        <a:pt x="4865410" y="5178931"/>
                        <a:pt x="4895259" y="5156484"/>
                      </a:cubicBezTo>
                      <a:cubicBezTo>
                        <a:pt x="4898990" y="5152742"/>
                        <a:pt x="4903965" y="5152742"/>
                        <a:pt x="4906452" y="5150248"/>
                      </a:cubicBezTo>
                      <a:cubicBezTo>
                        <a:pt x="4920755" y="5134660"/>
                        <a:pt x="4935057" y="5124060"/>
                        <a:pt x="4949360" y="5122657"/>
                      </a:cubicBezTo>
                      <a:close/>
                      <a:moveTo>
                        <a:pt x="1354355" y="5108824"/>
                      </a:moveTo>
                      <a:cubicBezTo>
                        <a:pt x="1356802" y="5107877"/>
                        <a:pt x="1360014" y="5108034"/>
                        <a:pt x="1364400" y="5109928"/>
                      </a:cubicBezTo>
                      <a:cubicBezTo>
                        <a:pt x="1376934" y="5116240"/>
                        <a:pt x="1386960" y="5128864"/>
                        <a:pt x="1385707" y="5144012"/>
                      </a:cubicBezTo>
                      <a:cubicBezTo>
                        <a:pt x="1383200" y="5171785"/>
                        <a:pt x="1364400" y="5181884"/>
                        <a:pt x="1343094" y="5189458"/>
                      </a:cubicBezTo>
                      <a:cubicBezTo>
                        <a:pt x="1334321" y="5194508"/>
                        <a:pt x="1329308" y="5186933"/>
                        <a:pt x="1324295" y="5180621"/>
                      </a:cubicBezTo>
                      <a:cubicBezTo>
                        <a:pt x="1316775" y="5171785"/>
                        <a:pt x="1316775" y="5161686"/>
                        <a:pt x="1323042" y="5152849"/>
                      </a:cubicBezTo>
                      <a:cubicBezTo>
                        <a:pt x="1329308" y="5145275"/>
                        <a:pt x="1336828" y="5137701"/>
                        <a:pt x="1341841" y="5130126"/>
                      </a:cubicBezTo>
                      <a:cubicBezTo>
                        <a:pt x="1346541" y="5124446"/>
                        <a:pt x="1347011" y="5111664"/>
                        <a:pt x="1354355" y="5108824"/>
                      </a:cubicBezTo>
                      <a:close/>
                      <a:moveTo>
                        <a:pt x="1437667" y="5064411"/>
                      </a:moveTo>
                      <a:cubicBezTo>
                        <a:pt x="1444131" y="5063598"/>
                        <a:pt x="1452536" y="5065550"/>
                        <a:pt x="1460294" y="5066201"/>
                      </a:cubicBezTo>
                      <a:cubicBezTo>
                        <a:pt x="1471930" y="5066201"/>
                        <a:pt x="1491325" y="5058392"/>
                        <a:pt x="1490032" y="5081818"/>
                      </a:cubicBezTo>
                      <a:cubicBezTo>
                        <a:pt x="1490032" y="5097435"/>
                        <a:pt x="1477102" y="5106546"/>
                        <a:pt x="1461587" y="5103943"/>
                      </a:cubicBezTo>
                      <a:cubicBezTo>
                        <a:pt x="1446071" y="5101340"/>
                        <a:pt x="1426676" y="5094833"/>
                        <a:pt x="1426676" y="5079215"/>
                      </a:cubicBezTo>
                      <a:cubicBezTo>
                        <a:pt x="1426676" y="5068804"/>
                        <a:pt x="1431202" y="5065225"/>
                        <a:pt x="1437667" y="5064411"/>
                      </a:cubicBezTo>
                      <a:close/>
                      <a:moveTo>
                        <a:pt x="2465674" y="5036411"/>
                      </a:moveTo>
                      <a:cubicBezTo>
                        <a:pt x="2475819" y="5036411"/>
                        <a:pt x="2483428" y="5041644"/>
                        <a:pt x="2485964" y="5050803"/>
                      </a:cubicBezTo>
                      <a:cubicBezTo>
                        <a:pt x="2485964" y="5058653"/>
                        <a:pt x="2482160" y="5062578"/>
                        <a:pt x="2475819" y="5062578"/>
                      </a:cubicBezTo>
                      <a:cubicBezTo>
                        <a:pt x="2465674" y="5062578"/>
                        <a:pt x="2459334" y="5054728"/>
                        <a:pt x="2455529" y="5046878"/>
                      </a:cubicBezTo>
                      <a:cubicBezTo>
                        <a:pt x="2454261" y="5039028"/>
                        <a:pt x="2460602" y="5036411"/>
                        <a:pt x="2465674" y="5036411"/>
                      </a:cubicBezTo>
                      <a:close/>
                      <a:moveTo>
                        <a:pt x="379751" y="4942992"/>
                      </a:moveTo>
                      <a:cubicBezTo>
                        <a:pt x="386919" y="4968636"/>
                        <a:pt x="414394" y="4986587"/>
                        <a:pt x="398865" y="5018642"/>
                      </a:cubicBezTo>
                      <a:cubicBezTo>
                        <a:pt x="373779" y="4999409"/>
                        <a:pt x="360638" y="4976329"/>
                        <a:pt x="379751" y="4942992"/>
                      </a:cubicBezTo>
                      <a:close/>
                      <a:moveTo>
                        <a:pt x="1012160" y="4887350"/>
                      </a:moveTo>
                      <a:cubicBezTo>
                        <a:pt x="1036767" y="4884228"/>
                        <a:pt x="1062932" y="4890159"/>
                        <a:pt x="1089720" y="4900772"/>
                      </a:cubicBezTo>
                      <a:cubicBezTo>
                        <a:pt x="1142050" y="4930738"/>
                        <a:pt x="1153263" y="4983179"/>
                        <a:pt x="1161985" y="5036868"/>
                      </a:cubicBezTo>
                      <a:cubicBezTo>
                        <a:pt x="1166968" y="5074326"/>
                        <a:pt x="1180674" y="5104292"/>
                        <a:pt x="1215560" y="5124269"/>
                      </a:cubicBezTo>
                      <a:cubicBezTo>
                        <a:pt x="1247955" y="5142998"/>
                        <a:pt x="1271628" y="5175462"/>
                        <a:pt x="1307760" y="5186699"/>
                      </a:cubicBezTo>
                      <a:cubicBezTo>
                        <a:pt x="1312744" y="5187947"/>
                        <a:pt x="1318974" y="5194190"/>
                        <a:pt x="1318974" y="5197936"/>
                      </a:cubicBezTo>
                      <a:cubicBezTo>
                        <a:pt x="1336417" y="5262863"/>
                        <a:pt x="1404944" y="5265360"/>
                        <a:pt x="1446060" y="5299072"/>
                      </a:cubicBezTo>
                      <a:cubicBezTo>
                        <a:pt x="1489668" y="5299072"/>
                        <a:pt x="1523308" y="5331535"/>
                        <a:pt x="1566916" y="5332784"/>
                      </a:cubicBezTo>
                      <a:cubicBezTo>
                        <a:pt x="1591835" y="5334032"/>
                        <a:pt x="1616754" y="5347767"/>
                        <a:pt x="1640427" y="5355258"/>
                      </a:cubicBezTo>
                      <a:cubicBezTo>
                        <a:pt x="1667838" y="5362750"/>
                        <a:pt x="1696494" y="5375236"/>
                        <a:pt x="1706462" y="5408947"/>
                      </a:cubicBezTo>
                      <a:cubicBezTo>
                        <a:pt x="1712692" y="5428925"/>
                        <a:pt x="1741348" y="5431422"/>
                        <a:pt x="1750070" y="5451399"/>
                      </a:cubicBezTo>
                      <a:lnTo>
                        <a:pt x="1756089" y="5456426"/>
                      </a:lnTo>
                      <a:lnTo>
                        <a:pt x="1772783" y="5450352"/>
                      </a:lnTo>
                      <a:cubicBezTo>
                        <a:pt x="1790347" y="5447435"/>
                        <a:pt x="1808787" y="5452570"/>
                        <a:pt x="1826525" y="5447902"/>
                      </a:cubicBezTo>
                      <a:cubicBezTo>
                        <a:pt x="1881298" y="5430474"/>
                        <a:pt x="1927357" y="5398108"/>
                        <a:pt x="1970927" y="5360762"/>
                      </a:cubicBezTo>
                      <a:cubicBezTo>
                        <a:pt x="1999558" y="5335865"/>
                        <a:pt x="2020720" y="5319682"/>
                        <a:pt x="2007027" y="5278603"/>
                      </a:cubicBezTo>
                      <a:cubicBezTo>
                        <a:pt x="2003292" y="5263664"/>
                        <a:pt x="2018230" y="5254950"/>
                        <a:pt x="2033169" y="5256195"/>
                      </a:cubicBezTo>
                      <a:cubicBezTo>
                        <a:pt x="2043127" y="5257440"/>
                        <a:pt x="2051841" y="5252461"/>
                        <a:pt x="2061800" y="5249971"/>
                      </a:cubicBezTo>
                      <a:cubicBezTo>
                        <a:pt x="2070514" y="5246237"/>
                        <a:pt x="2075493" y="5237523"/>
                        <a:pt x="2074248" y="5228809"/>
                      </a:cubicBezTo>
                      <a:cubicBezTo>
                        <a:pt x="2073003" y="5218850"/>
                        <a:pt x="2064290" y="5218850"/>
                        <a:pt x="2055576" y="5218850"/>
                      </a:cubicBezTo>
                      <a:cubicBezTo>
                        <a:pt x="2028189" y="5220095"/>
                        <a:pt x="2030679" y="5205157"/>
                        <a:pt x="2044372" y="5192708"/>
                      </a:cubicBezTo>
                      <a:cubicBezTo>
                        <a:pt x="2060555" y="5180260"/>
                        <a:pt x="2059310" y="5164077"/>
                        <a:pt x="2059310" y="5147894"/>
                      </a:cubicBezTo>
                      <a:cubicBezTo>
                        <a:pt x="2059310" y="5136690"/>
                        <a:pt x="2065534" y="5126731"/>
                        <a:pt x="2075493" y="5122997"/>
                      </a:cubicBezTo>
                      <a:cubicBezTo>
                        <a:pt x="2086697" y="5116773"/>
                        <a:pt x="2094166" y="5125486"/>
                        <a:pt x="2101635" y="5132956"/>
                      </a:cubicBezTo>
                      <a:cubicBezTo>
                        <a:pt x="2107859" y="5139180"/>
                        <a:pt x="2115328" y="5146649"/>
                        <a:pt x="2121552" y="5154118"/>
                      </a:cubicBezTo>
                      <a:cubicBezTo>
                        <a:pt x="2134001" y="5166566"/>
                        <a:pt x="2170101" y="5175280"/>
                        <a:pt x="2129021" y="5196443"/>
                      </a:cubicBezTo>
                      <a:cubicBezTo>
                        <a:pt x="2121552" y="5201422"/>
                        <a:pt x="2125287" y="5212626"/>
                        <a:pt x="2130266" y="5220095"/>
                      </a:cubicBezTo>
                      <a:cubicBezTo>
                        <a:pt x="2143959" y="5237523"/>
                        <a:pt x="2131511" y="5246237"/>
                        <a:pt x="2119063" y="5249971"/>
                      </a:cubicBezTo>
                      <a:cubicBezTo>
                        <a:pt x="2105369" y="5254950"/>
                        <a:pt x="2079228" y="5253706"/>
                        <a:pt x="2082962" y="5274868"/>
                      </a:cubicBezTo>
                      <a:cubicBezTo>
                        <a:pt x="2086697" y="5297275"/>
                        <a:pt x="2099145" y="5320927"/>
                        <a:pt x="2124042" y="5330886"/>
                      </a:cubicBezTo>
                      <a:cubicBezTo>
                        <a:pt x="2156408" y="5342090"/>
                        <a:pt x="2190018" y="5324662"/>
                        <a:pt x="2197488" y="5289806"/>
                      </a:cubicBezTo>
                      <a:cubicBezTo>
                        <a:pt x="2198732" y="5284827"/>
                        <a:pt x="2197488" y="5279847"/>
                        <a:pt x="2198732" y="5273623"/>
                      </a:cubicBezTo>
                      <a:cubicBezTo>
                        <a:pt x="2198732" y="5263664"/>
                        <a:pt x="2199977" y="5254950"/>
                        <a:pt x="2211181" y="5253706"/>
                      </a:cubicBezTo>
                      <a:cubicBezTo>
                        <a:pt x="2224874" y="5252461"/>
                        <a:pt x="2223629" y="5263664"/>
                        <a:pt x="2224874" y="5271133"/>
                      </a:cubicBezTo>
                      <a:cubicBezTo>
                        <a:pt x="2226119" y="5284827"/>
                        <a:pt x="2236078" y="5287316"/>
                        <a:pt x="2246036" y="5283582"/>
                      </a:cubicBezTo>
                      <a:cubicBezTo>
                        <a:pt x="2254750" y="5279847"/>
                        <a:pt x="2265954" y="5273623"/>
                        <a:pt x="2255995" y="5261175"/>
                      </a:cubicBezTo>
                      <a:cubicBezTo>
                        <a:pt x="2238567" y="5241257"/>
                        <a:pt x="2238567" y="5222584"/>
                        <a:pt x="2257240" y="5202667"/>
                      </a:cubicBezTo>
                      <a:cubicBezTo>
                        <a:pt x="2278402" y="5181505"/>
                        <a:pt x="2293340" y="5198932"/>
                        <a:pt x="2307034" y="5215115"/>
                      </a:cubicBezTo>
                      <a:cubicBezTo>
                        <a:pt x="2315747" y="5201422"/>
                        <a:pt x="2305789" y="5195198"/>
                        <a:pt x="2304544" y="5187729"/>
                      </a:cubicBezTo>
                      <a:cubicBezTo>
                        <a:pt x="2303299" y="5171546"/>
                        <a:pt x="2310768" y="5161587"/>
                        <a:pt x="2324461" y="5155363"/>
                      </a:cubicBezTo>
                      <a:cubicBezTo>
                        <a:pt x="2336910" y="5150383"/>
                        <a:pt x="2345624" y="5156608"/>
                        <a:pt x="2351848" y="5166566"/>
                      </a:cubicBezTo>
                      <a:cubicBezTo>
                        <a:pt x="2355582" y="5170301"/>
                        <a:pt x="2358072" y="5175280"/>
                        <a:pt x="2361807" y="5180260"/>
                      </a:cubicBezTo>
                      <a:cubicBezTo>
                        <a:pt x="2371765" y="5193953"/>
                        <a:pt x="2385459" y="5203912"/>
                        <a:pt x="2402886" y="5197688"/>
                      </a:cubicBezTo>
                      <a:cubicBezTo>
                        <a:pt x="2420314" y="5191463"/>
                        <a:pt x="2422804" y="5176525"/>
                        <a:pt x="2422804" y="5160342"/>
                      </a:cubicBezTo>
                      <a:cubicBezTo>
                        <a:pt x="2421559" y="5144159"/>
                        <a:pt x="2420314" y="5125486"/>
                        <a:pt x="2442721" y="5120507"/>
                      </a:cubicBezTo>
                      <a:cubicBezTo>
                        <a:pt x="2463883" y="5115528"/>
                        <a:pt x="2471353" y="5140425"/>
                        <a:pt x="2488780" y="5139180"/>
                      </a:cubicBezTo>
                      <a:cubicBezTo>
                        <a:pt x="2511187" y="5137935"/>
                        <a:pt x="2519901" y="5146649"/>
                        <a:pt x="2524881" y="5169056"/>
                      </a:cubicBezTo>
                      <a:cubicBezTo>
                        <a:pt x="2528615" y="5198932"/>
                        <a:pt x="2559736" y="5201422"/>
                        <a:pt x="2578409" y="5216360"/>
                      </a:cubicBezTo>
                      <a:cubicBezTo>
                        <a:pt x="2587123" y="5222584"/>
                        <a:pt x="2597081" y="5206401"/>
                        <a:pt x="2604550" y="5198932"/>
                      </a:cubicBezTo>
                      <a:cubicBezTo>
                        <a:pt x="2640651" y="5164077"/>
                        <a:pt x="2641896" y="5164077"/>
                        <a:pt x="2682975" y="5190218"/>
                      </a:cubicBezTo>
                      <a:cubicBezTo>
                        <a:pt x="2700403" y="5202667"/>
                        <a:pt x="2719076" y="5211381"/>
                        <a:pt x="2740238" y="5201422"/>
                      </a:cubicBezTo>
                      <a:cubicBezTo>
                        <a:pt x="2746462" y="5198932"/>
                        <a:pt x="2753931" y="5200177"/>
                        <a:pt x="2758911" y="5202667"/>
                      </a:cubicBezTo>
                      <a:cubicBezTo>
                        <a:pt x="2788787" y="5215115"/>
                        <a:pt x="2816173" y="5221340"/>
                        <a:pt x="2844805" y="5196443"/>
                      </a:cubicBezTo>
                      <a:cubicBezTo>
                        <a:pt x="2859743" y="5185239"/>
                        <a:pt x="2873436" y="5198932"/>
                        <a:pt x="2884640" y="5208891"/>
                      </a:cubicBezTo>
                      <a:cubicBezTo>
                        <a:pt x="2894598" y="5218850"/>
                        <a:pt x="2905802" y="5222584"/>
                        <a:pt x="2918250" y="5215115"/>
                      </a:cubicBezTo>
                      <a:cubicBezTo>
                        <a:pt x="2929454" y="5207646"/>
                        <a:pt x="2934433" y="5196443"/>
                        <a:pt x="2929454" y="5182749"/>
                      </a:cubicBezTo>
                      <a:cubicBezTo>
                        <a:pt x="2926964" y="5169056"/>
                        <a:pt x="2914516" y="5166566"/>
                        <a:pt x="2900823" y="5166566"/>
                      </a:cubicBezTo>
                      <a:cubicBezTo>
                        <a:pt x="2870946" y="5165322"/>
                        <a:pt x="2837336" y="5175280"/>
                        <a:pt x="2824887" y="5132956"/>
                      </a:cubicBezTo>
                      <a:cubicBezTo>
                        <a:pt x="2858498" y="5125486"/>
                        <a:pt x="2893354" y="5132956"/>
                        <a:pt x="2924475" y="5109303"/>
                      </a:cubicBezTo>
                      <a:cubicBezTo>
                        <a:pt x="2928209" y="5106191"/>
                        <a:pt x="2932488" y="5105180"/>
                        <a:pt x="2936845" y="5105724"/>
                      </a:cubicBezTo>
                      <a:cubicBezTo>
                        <a:pt x="2949916" y="5107358"/>
                        <a:pt x="2963687" y="5122997"/>
                        <a:pt x="2965554" y="5137935"/>
                      </a:cubicBezTo>
                      <a:cubicBezTo>
                        <a:pt x="2966799" y="5157852"/>
                        <a:pt x="2971779" y="5177770"/>
                        <a:pt x="2971779" y="5196443"/>
                      </a:cubicBezTo>
                      <a:cubicBezTo>
                        <a:pt x="2969289" y="5217605"/>
                        <a:pt x="2974268" y="5238767"/>
                        <a:pt x="2948127" y="5247481"/>
                      </a:cubicBezTo>
                      <a:cubicBezTo>
                        <a:pt x="2934433" y="5253706"/>
                        <a:pt x="2936923" y="5267399"/>
                        <a:pt x="2941902" y="5279847"/>
                      </a:cubicBezTo>
                      <a:cubicBezTo>
                        <a:pt x="2949371" y="5298520"/>
                        <a:pt x="2950616" y="5318438"/>
                        <a:pt x="2954351" y="5338355"/>
                      </a:cubicBezTo>
                      <a:cubicBezTo>
                        <a:pt x="2959330" y="5373211"/>
                        <a:pt x="2970534" y="5406822"/>
                        <a:pt x="2954351" y="5440433"/>
                      </a:cubicBezTo>
                      <a:cubicBezTo>
                        <a:pt x="2992941" y="5466574"/>
                        <a:pt x="2973023" y="5502675"/>
                        <a:pt x="2971779" y="5536286"/>
                      </a:cubicBezTo>
                      <a:cubicBezTo>
                        <a:pt x="2971779" y="5554958"/>
                        <a:pt x="2975513" y="5566162"/>
                        <a:pt x="2953106" y="5572386"/>
                      </a:cubicBezTo>
                      <a:cubicBezTo>
                        <a:pt x="2939413" y="5577366"/>
                        <a:pt x="2934433" y="5589814"/>
                        <a:pt x="2948127" y="5603507"/>
                      </a:cubicBezTo>
                      <a:cubicBezTo>
                        <a:pt x="2965554" y="5620935"/>
                        <a:pt x="2980492" y="5640853"/>
                        <a:pt x="2999165" y="5659525"/>
                      </a:cubicBezTo>
                      <a:cubicBezTo>
                        <a:pt x="3007879" y="5669484"/>
                        <a:pt x="3014103" y="5680688"/>
                        <a:pt x="3019082" y="5695626"/>
                      </a:cubicBezTo>
                      <a:cubicBezTo>
                        <a:pt x="3024062" y="5721768"/>
                        <a:pt x="3045224" y="5735461"/>
                        <a:pt x="3070121" y="5746665"/>
                      </a:cubicBezTo>
                      <a:cubicBezTo>
                        <a:pt x="3086304" y="5755379"/>
                        <a:pt x="3099997" y="5764093"/>
                        <a:pt x="3096263" y="5786500"/>
                      </a:cubicBezTo>
                      <a:cubicBezTo>
                        <a:pt x="3093773" y="5801438"/>
                        <a:pt x="3102487" y="5810152"/>
                        <a:pt x="3116180" y="5812641"/>
                      </a:cubicBezTo>
                      <a:cubicBezTo>
                        <a:pt x="3148546" y="5816376"/>
                        <a:pt x="3173443" y="5838783"/>
                        <a:pt x="3200829" y="5852477"/>
                      </a:cubicBezTo>
                      <a:cubicBezTo>
                        <a:pt x="3246888" y="5877373"/>
                        <a:pt x="3294192" y="5894801"/>
                        <a:pt x="3346476" y="5898536"/>
                      </a:cubicBezTo>
                      <a:cubicBezTo>
                        <a:pt x="3360169" y="5899781"/>
                        <a:pt x="3372617" y="5902270"/>
                        <a:pt x="3385066" y="5906005"/>
                      </a:cubicBezTo>
                      <a:cubicBezTo>
                        <a:pt x="3416187" y="5915964"/>
                        <a:pt x="3437349" y="5903515"/>
                        <a:pt x="3446063" y="5872394"/>
                      </a:cubicBezTo>
                      <a:cubicBezTo>
                        <a:pt x="3457266" y="5828825"/>
                        <a:pt x="3457266" y="5828825"/>
                        <a:pt x="3500836" y="5843763"/>
                      </a:cubicBezTo>
                      <a:cubicBezTo>
                        <a:pt x="3504570" y="5843763"/>
                        <a:pt x="3509550" y="5846252"/>
                        <a:pt x="3513284" y="5843763"/>
                      </a:cubicBezTo>
                      <a:cubicBezTo>
                        <a:pt x="3534447" y="5838783"/>
                        <a:pt x="3555609" y="5833804"/>
                        <a:pt x="3573037" y="5848742"/>
                      </a:cubicBezTo>
                      <a:cubicBezTo>
                        <a:pt x="3609137" y="5878618"/>
                        <a:pt x="3641503" y="5912229"/>
                        <a:pt x="3655196" y="5959533"/>
                      </a:cubicBezTo>
                      <a:cubicBezTo>
                        <a:pt x="3656441" y="5963268"/>
                        <a:pt x="3652706" y="5968247"/>
                        <a:pt x="3651462" y="5971982"/>
                      </a:cubicBezTo>
                      <a:cubicBezTo>
                        <a:pt x="3643993" y="5973227"/>
                        <a:pt x="3637768" y="5975716"/>
                        <a:pt x="3631544" y="5978206"/>
                      </a:cubicBezTo>
                      <a:cubicBezTo>
                        <a:pt x="3601668" y="5935881"/>
                        <a:pt x="3533202" y="5912229"/>
                        <a:pt x="3479674" y="5927167"/>
                      </a:cubicBezTo>
                      <a:cubicBezTo>
                        <a:pt x="3443573" y="5938371"/>
                        <a:pt x="3409962" y="5953309"/>
                        <a:pt x="3368883" y="5955799"/>
                      </a:cubicBezTo>
                      <a:cubicBezTo>
                        <a:pt x="3341496" y="5957044"/>
                        <a:pt x="3331538" y="5990655"/>
                        <a:pt x="3315355" y="6011817"/>
                      </a:cubicBezTo>
                      <a:cubicBezTo>
                        <a:pt x="3309130" y="6021776"/>
                        <a:pt x="3310375" y="6036714"/>
                        <a:pt x="3296682" y="6041693"/>
                      </a:cubicBezTo>
                      <a:cubicBezTo>
                        <a:pt x="3266806" y="6042938"/>
                        <a:pt x="3236930" y="6037959"/>
                        <a:pt x="3208298" y="6044183"/>
                      </a:cubicBezTo>
                      <a:cubicBezTo>
                        <a:pt x="3173443" y="6052897"/>
                        <a:pt x="3139832" y="6064100"/>
                        <a:pt x="3104977" y="6065345"/>
                      </a:cubicBezTo>
                      <a:lnTo>
                        <a:pt x="3096101" y="6067981"/>
                      </a:lnTo>
                      <a:lnTo>
                        <a:pt x="3088946" y="6072546"/>
                      </a:lnTo>
                      <a:cubicBezTo>
                        <a:pt x="3075678" y="6086731"/>
                        <a:pt x="3074510" y="6107892"/>
                        <a:pt x="3067028" y="6125566"/>
                      </a:cubicBezTo>
                      <a:cubicBezTo>
                        <a:pt x="3054559" y="6151611"/>
                        <a:pt x="3053312" y="6182617"/>
                        <a:pt x="3032115" y="6204942"/>
                      </a:cubicBezTo>
                      <a:lnTo>
                        <a:pt x="3030329" y="6204539"/>
                      </a:lnTo>
                      <a:lnTo>
                        <a:pt x="3035491" y="6211959"/>
                      </a:lnTo>
                      <a:cubicBezTo>
                        <a:pt x="3015496" y="6256343"/>
                        <a:pt x="2988004" y="6271560"/>
                        <a:pt x="2945515" y="6262683"/>
                      </a:cubicBezTo>
                      <a:cubicBezTo>
                        <a:pt x="2903026" y="6255074"/>
                        <a:pt x="2859288" y="6257611"/>
                        <a:pt x="2819299" y="6238589"/>
                      </a:cubicBezTo>
                      <a:cubicBezTo>
                        <a:pt x="2809301" y="6233517"/>
                        <a:pt x="2793056" y="6229712"/>
                        <a:pt x="2781809" y="6234785"/>
                      </a:cubicBezTo>
                      <a:cubicBezTo>
                        <a:pt x="2728073" y="6252538"/>
                        <a:pt x="2683085" y="6230980"/>
                        <a:pt x="2635598" y="6213227"/>
                      </a:cubicBezTo>
                      <a:cubicBezTo>
                        <a:pt x="2666839" y="6195473"/>
                        <a:pt x="2698081" y="6209423"/>
                        <a:pt x="2730572" y="6205618"/>
                      </a:cubicBezTo>
                      <a:lnTo>
                        <a:pt x="2776727" y="6205618"/>
                      </a:lnTo>
                      <a:lnTo>
                        <a:pt x="2730368" y="6202461"/>
                      </a:lnTo>
                      <a:cubicBezTo>
                        <a:pt x="2717899" y="6187578"/>
                        <a:pt x="2729121" y="6173935"/>
                        <a:pt x="2732862" y="6160293"/>
                      </a:cubicBezTo>
                      <a:cubicBezTo>
                        <a:pt x="2742837" y="6119365"/>
                        <a:pt x="2726628" y="6098281"/>
                        <a:pt x="2684234" y="6094560"/>
                      </a:cubicBezTo>
                      <a:cubicBezTo>
                        <a:pt x="2631864" y="6090839"/>
                        <a:pt x="2591964" y="6116884"/>
                        <a:pt x="2552064" y="6144170"/>
                      </a:cubicBezTo>
                      <a:cubicBezTo>
                        <a:pt x="2539595" y="6154092"/>
                        <a:pt x="2529620" y="6170215"/>
                        <a:pt x="2509669" y="6159053"/>
                      </a:cubicBezTo>
                      <a:cubicBezTo>
                        <a:pt x="2437350" y="6121845"/>
                        <a:pt x="2358796" y="6099521"/>
                        <a:pt x="2281489" y="6070995"/>
                      </a:cubicBezTo>
                      <a:cubicBezTo>
                        <a:pt x="2222886" y="6048671"/>
                        <a:pt x="2165529" y="6022626"/>
                        <a:pt x="2105678" y="6004022"/>
                      </a:cubicBezTo>
                      <a:cubicBezTo>
                        <a:pt x="2084481" y="5997821"/>
                        <a:pt x="2068272" y="5986659"/>
                        <a:pt x="2059544" y="5965575"/>
                      </a:cubicBezTo>
                      <a:cubicBezTo>
                        <a:pt x="2054556" y="5949451"/>
                        <a:pt x="2033359" y="5950692"/>
                        <a:pt x="2025878" y="5935809"/>
                      </a:cubicBezTo>
                      <a:cubicBezTo>
                        <a:pt x="2020267" y="5920306"/>
                        <a:pt x="2024631" y="5908214"/>
                        <a:pt x="2031645" y="5896896"/>
                      </a:cubicBezTo>
                      <a:lnTo>
                        <a:pt x="2049952" y="5867943"/>
                      </a:lnTo>
                      <a:lnTo>
                        <a:pt x="2038926" y="5861657"/>
                      </a:lnTo>
                      <a:cubicBezTo>
                        <a:pt x="2034413" y="5857456"/>
                        <a:pt x="2030679" y="5852477"/>
                        <a:pt x="2026944" y="5847497"/>
                      </a:cubicBezTo>
                      <a:lnTo>
                        <a:pt x="2019455" y="5839386"/>
                      </a:lnTo>
                      <a:lnTo>
                        <a:pt x="1943191" y="5796010"/>
                      </a:lnTo>
                      <a:cubicBezTo>
                        <a:pt x="1934469" y="5798507"/>
                        <a:pt x="1926994" y="5797258"/>
                        <a:pt x="1919518" y="5792264"/>
                      </a:cubicBezTo>
                      <a:cubicBezTo>
                        <a:pt x="1831056" y="5749812"/>
                        <a:pt x="1737610" y="5716100"/>
                        <a:pt x="1649149" y="5673648"/>
                      </a:cubicBezTo>
                      <a:cubicBezTo>
                        <a:pt x="1640427" y="5669902"/>
                        <a:pt x="1631705" y="5663659"/>
                        <a:pt x="1625476" y="5656168"/>
                      </a:cubicBezTo>
                      <a:cubicBezTo>
                        <a:pt x="1525800" y="5622456"/>
                        <a:pt x="1439830" y="5557529"/>
                        <a:pt x="1341401" y="5523818"/>
                      </a:cubicBezTo>
                      <a:cubicBezTo>
                        <a:pt x="1299038" y="5491354"/>
                        <a:pt x="1256676" y="5457642"/>
                        <a:pt x="1214314" y="5425179"/>
                      </a:cubicBezTo>
                      <a:cubicBezTo>
                        <a:pt x="1208085" y="5427676"/>
                        <a:pt x="1201855" y="5425179"/>
                        <a:pt x="1196871" y="5421433"/>
                      </a:cubicBezTo>
                      <a:cubicBezTo>
                        <a:pt x="1108409" y="5356507"/>
                        <a:pt x="1007488" y="5311558"/>
                        <a:pt x="922764" y="5242885"/>
                      </a:cubicBezTo>
                      <a:cubicBezTo>
                        <a:pt x="914042" y="5235393"/>
                        <a:pt x="904697" y="5227902"/>
                        <a:pt x="896132" y="5219474"/>
                      </a:cubicBezTo>
                      <a:lnTo>
                        <a:pt x="875333" y="5191980"/>
                      </a:lnTo>
                      <a:lnTo>
                        <a:pt x="874355" y="5194521"/>
                      </a:lnTo>
                      <a:lnTo>
                        <a:pt x="868636" y="5194521"/>
                      </a:lnTo>
                      <a:lnTo>
                        <a:pt x="855724" y="5215053"/>
                      </a:lnTo>
                      <a:cubicBezTo>
                        <a:pt x="842965" y="5231027"/>
                        <a:pt x="833497" y="5225154"/>
                        <a:pt x="803936" y="5201665"/>
                      </a:cubicBezTo>
                      <a:cubicBezTo>
                        <a:pt x="764523" y="5170345"/>
                        <a:pt x="723877" y="5142784"/>
                        <a:pt x="682001" y="5116475"/>
                      </a:cubicBezTo>
                      <a:cubicBezTo>
                        <a:pt x="662294" y="5105200"/>
                        <a:pt x="657367" y="5088914"/>
                        <a:pt x="662294" y="5072627"/>
                      </a:cubicBezTo>
                      <a:cubicBezTo>
                        <a:pt x="669684" y="5048824"/>
                        <a:pt x="683232" y="5027527"/>
                        <a:pt x="684464" y="5001219"/>
                      </a:cubicBezTo>
                      <a:cubicBezTo>
                        <a:pt x="684464" y="4998087"/>
                        <a:pt x="686620" y="4996208"/>
                        <a:pt x="689699" y="4994955"/>
                      </a:cubicBezTo>
                      <a:lnTo>
                        <a:pt x="695247" y="4993665"/>
                      </a:lnTo>
                      <a:lnTo>
                        <a:pt x="677572" y="4974715"/>
                      </a:lnTo>
                      <a:cubicBezTo>
                        <a:pt x="675097" y="4970968"/>
                        <a:pt x="673859" y="4967221"/>
                        <a:pt x="677572" y="4962226"/>
                      </a:cubicBezTo>
                      <a:cubicBezTo>
                        <a:pt x="692424" y="4939745"/>
                        <a:pt x="713463" y="4926007"/>
                        <a:pt x="739454" y="4923510"/>
                      </a:cubicBezTo>
                      <a:cubicBezTo>
                        <a:pt x="749355" y="4922261"/>
                        <a:pt x="756780" y="4916016"/>
                        <a:pt x="765444" y="4912270"/>
                      </a:cubicBezTo>
                      <a:cubicBezTo>
                        <a:pt x="776583" y="4906026"/>
                        <a:pt x="788031" y="4901342"/>
                        <a:pt x="799943" y="4899469"/>
                      </a:cubicBezTo>
                      <a:cubicBezTo>
                        <a:pt x="811855" y="4897595"/>
                        <a:pt x="824231" y="4898531"/>
                        <a:pt x="837226" y="4903527"/>
                      </a:cubicBezTo>
                      <a:cubicBezTo>
                        <a:pt x="865692" y="4916016"/>
                        <a:pt x="892920" y="4923510"/>
                        <a:pt x="925098" y="4908523"/>
                      </a:cubicBezTo>
                      <a:cubicBezTo>
                        <a:pt x="947376" y="4897283"/>
                        <a:pt x="937474" y="4921012"/>
                        <a:pt x="939950" y="4929754"/>
                      </a:cubicBezTo>
                      <a:lnTo>
                        <a:pt x="938557" y="4935483"/>
                      </a:lnTo>
                      <a:lnTo>
                        <a:pt x="943945" y="4928241"/>
                      </a:lnTo>
                      <a:cubicBezTo>
                        <a:pt x="964503" y="4902645"/>
                        <a:pt x="987553" y="4890471"/>
                        <a:pt x="1012160" y="4887350"/>
                      </a:cubicBezTo>
                      <a:close/>
                      <a:moveTo>
                        <a:pt x="2574197" y="4855336"/>
                      </a:moveTo>
                      <a:cubicBezTo>
                        <a:pt x="2579466" y="4853623"/>
                        <a:pt x="2585355" y="4853934"/>
                        <a:pt x="2590933" y="4858294"/>
                      </a:cubicBezTo>
                      <a:cubicBezTo>
                        <a:pt x="2593413" y="4859540"/>
                        <a:pt x="2595892" y="4865767"/>
                        <a:pt x="2594653" y="4868259"/>
                      </a:cubicBezTo>
                      <a:cubicBezTo>
                        <a:pt x="2592173" y="4879469"/>
                        <a:pt x="2581015" y="4880714"/>
                        <a:pt x="2572337" y="4885697"/>
                      </a:cubicBezTo>
                      <a:cubicBezTo>
                        <a:pt x="2566138" y="4889433"/>
                        <a:pt x="2557460" y="4890679"/>
                        <a:pt x="2551261" y="4893170"/>
                      </a:cubicBezTo>
                      <a:cubicBezTo>
                        <a:pt x="2519028" y="4908117"/>
                        <a:pt x="2516548" y="4916836"/>
                        <a:pt x="2538864" y="4942993"/>
                      </a:cubicBezTo>
                      <a:cubicBezTo>
                        <a:pt x="2546302" y="4951712"/>
                        <a:pt x="2557460" y="4959185"/>
                        <a:pt x="2547542" y="4971641"/>
                      </a:cubicBezTo>
                      <a:cubicBezTo>
                        <a:pt x="2540103" y="4982851"/>
                        <a:pt x="2526466" y="4981606"/>
                        <a:pt x="2515308" y="4976623"/>
                      </a:cubicBezTo>
                      <a:cubicBezTo>
                        <a:pt x="2488034" y="4961677"/>
                        <a:pt x="2473157" y="4962922"/>
                        <a:pt x="2471917" y="4999044"/>
                      </a:cubicBezTo>
                      <a:cubicBezTo>
                        <a:pt x="2470677" y="5017727"/>
                        <a:pt x="2450841" y="5026446"/>
                        <a:pt x="2433484" y="5030183"/>
                      </a:cubicBezTo>
                      <a:cubicBezTo>
                        <a:pt x="2413648" y="5035165"/>
                        <a:pt x="2417368" y="5015236"/>
                        <a:pt x="2411169" y="5004026"/>
                      </a:cubicBezTo>
                      <a:cubicBezTo>
                        <a:pt x="2393812" y="4959185"/>
                        <a:pt x="2398771" y="4950466"/>
                        <a:pt x="2447122" y="4944239"/>
                      </a:cubicBezTo>
                      <a:cubicBezTo>
                        <a:pt x="2457040" y="4942993"/>
                        <a:pt x="2469437" y="4939256"/>
                        <a:pt x="2469437" y="4929292"/>
                      </a:cubicBezTo>
                      <a:cubicBezTo>
                        <a:pt x="2469437" y="4916836"/>
                        <a:pt x="2459519" y="4921818"/>
                        <a:pt x="2454560" y="4923064"/>
                      </a:cubicBezTo>
                      <a:cubicBezTo>
                        <a:pt x="2444642" y="4925555"/>
                        <a:pt x="2437204" y="4928046"/>
                        <a:pt x="2434724" y="4916836"/>
                      </a:cubicBezTo>
                      <a:cubicBezTo>
                        <a:pt x="2432245" y="4905626"/>
                        <a:pt x="2437204" y="4896907"/>
                        <a:pt x="2448362" y="4894416"/>
                      </a:cubicBezTo>
                      <a:cubicBezTo>
                        <a:pt x="2454560" y="4893170"/>
                        <a:pt x="2459519" y="4893170"/>
                        <a:pt x="2464478" y="4893170"/>
                      </a:cubicBezTo>
                      <a:cubicBezTo>
                        <a:pt x="2501671" y="4896907"/>
                        <a:pt x="2533905" y="4891924"/>
                        <a:pt x="2561179" y="4864522"/>
                      </a:cubicBezTo>
                      <a:cubicBezTo>
                        <a:pt x="2564279" y="4860785"/>
                        <a:pt x="2568928" y="4857048"/>
                        <a:pt x="2574197" y="4855336"/>
                      </a:cubicBezTo>
                      <a:close/>
                      <a:moveTo>
                        <a:pt x="3912288" y="4811105"/>
                      </a:moveTo>
                      <a:cubicBezTo>
                        <a:pt x="3926304" y="4816277"/>
                        <a:pt x="3942869" y="4818863"/>
                        <a:pt x="3954337" y="4829207"/>
                      </a:cubicBezTo>
                      <a:cubicBezTo>
                        <a:pt x="3969628" y="4842137"/>
                        <a:pt x="3953063" y="4852481"/>
                        <a:pt x="3945418" y="4861532"/>
                      </a:cubicBezTo>
                      <a:cubicBezTo>
                        <a:pt x="3931401" y="4875755"/>
                        <a:pt x="3916110" y="4867997"/>
                        <a:pt x="3903368" y="4858946"/>
                      </a:cubicBezTo>
                      <a:cubicBezTo>
                        <a:pt x="3893174" y="4851188"/>
                        <a:pt x="3882980" y="4842137"/>
                        <a:pt x="3886803" y="4825328"/>
                      </a:cubicBezTo>
                      <a:cubicBezTo>
                        <a:pt x="3890626" y="4813691"/>
                        <a:pt x="3902094" y="4813691"/>
                        <a:pt x="3912288" y="4811105"/>
                      </a:cubicBezTo>
                      <a:close/>
                      <a:moveTo>
                        <a:pt x="2706846" y="4726918"/>
                      </a:moveTo>
                      <a:cubicBezTo>
                        <a:pt x="2712466" y="4726295"/>
                        <a:pt x="2718398" y="4727541"/>
                        <a:pt x="2724018" y="4728163"/>
                      </a:cubicBezTo>
                      <a:cubicBezTo>
                        <a:pt x="2760236" y="4731900"/>
                        <a:pt x="2796453" y="4750580"/>
                        <a:pt x="2831422" y="4728163"/>
                      </a:cubicBezTo>
                      <a:cubicBezTo>
                        <a:pt x="2832671" y="4728163"/>
                        <a:pt x="2835168" y="4728163"/>
                        <a:pt x="2835168" y="4728163"/>
                      </a:cubicBezTo>
                      <a:cubicBezTo>
                        <a:pt x="2886372" y="4764279"/>
                        <a:pt x="2945070" y="4729409"/>
                        <a:pt x="2998771" y="4745599"/>
                      </a:cubicBezTo>
                      <a:cubicBezTo>
                        <a:pt x="3020002" y="4751825"/>
                        <a:pt x="3018753" y="4765525"/>
                        <a:pt x="3012509" y="4780469"/>
                      </a:cubicBezTo>
                      <a:cubicBezTo>
                        <a:pt x="3000020" y="4802886"/>
                        <a:pt x="2995025" y="4821566"/>
                        <a:pt x="3016256" y="4843983"/>
                      </a:cubicBezTo>
                      <a:cubicBezTo>
                        <a:pt x="3029993" y="4858927"/>
                        <a:pt x="3027496" y="4880098"/>
                        <a:pt x="3011260" y="4893797"/>
                      </a:cubicBezTo>
                      <a:cubicBezTo>
                        <a:pt x="2982536" y="4916214"/>
                        <a:pt x="2962554" y="4942367"/>
                        <a:pt x="2955061" y="4977237"/>
                      </a:cubicBezTo>
                      <a:cubicBezTo>
                        <a:pt x="2955061" y="4982219"/>
                        <a:pt x="2951314" y="4988445"/>
                        <a:pt x="2947567" y="4990936"/>
                      </a:cubicBezTo>
                      <a:cubicBezTo>
                        <a:pt x="2911350" y="5010862"/>
                        <a:pt x="2907603" y="5039506"/>
                        <a:pt x="2933830" y="5075621"/>
                      </a:cubicBezTo>
                      <a:cubicBezTo>
                        <a:pt x="2912599" y="5073130"/>
                        <a:pt x="2902608" y="5064413"/>
                        <a:pt x="2892617" y="5056941"/>
                      </a:cubicBezTo>
                      <a:cubicBezTo>
                        <a:pt x="2876381" y="5043242"/>
                        <a:pt x="2868888" y="5032033"/>
                        <a:pt x="2892617" y="5015844"/>
                      </a:cubicBezTo>
                      <a:cubicBezTo>
                        <a:pt x="2920092" y="4997163"/>
                        <a:pt x="2916345" y="4983464"/>
                        <a:pt x="2883875" y="4969765"/>
                      </a:cubicBezTo>
                      <a:cubicBezTo>
                        <a:pt x="2850155" y="4953575"/>
                        <a:pt x="2843910" y="4943612"/>
                        <a:pt x="2858897" y="4918705"/>
                      </a:cubicBezTo>
                      <a:cubicBezTo>
                        <a:pt x="2861395" y="4914969"/>
                        <a:pt x="2865141" y="4908742"/>
                        <a:pt x="2870137" y="4907496"/>
                      </a:cubicBezTo>
                      <a:cubicBezTo>
                        <a:pt x="2883875" y="4905006"/>
                        <a:pt x="2902608" y="4906251"/>
                        <a:pt x="2896363" y="4885080"/>
                      </a:cubicBezTo>
                      <a:cubicBezTo>
                        <a:pt x="2888870" y="4865154"/>
                        <a:pt x="2881377" y="4840247"/>
                        <a:pt x="2853901" y="4840247"/>
                      </a:cubicBezTo>
                      <a:cubicBezTo>
                        <a:pt x="2831422" y="4841492"/>
                        <a:pt x="2817684" y="4832774"/>
                        <a:pt x="2805195" y="4814094"/>
                      </a:cubicBezTo>
                      <a:cubicBezTo>
                        <a:pt x="2793955" y="4794168"/>
                        <a:pt x="2780218" y="4796659"/>
                        <a:pt x="2768978" y="4817830"/>
                      </a:cubicBezTo>
                      <a:cubicBezTo>
                        <a:pt x="2757738" y="4839001"/>
                        <a:pt x="2746498" y="4857682"/>
                        <a:pt x="2761484" y="4885080"/>
                      </a:cubicBezTo>
                      <a:cubicBezTo>
                        <a:pt x="2770227" y="4900024"/>
                        <a:pt x="2763982" y="4918705"/>
                        <a:pt x="2752742" y="4936140"/>
                      </a:cubicBezTo>
                      <a:cubicBezTo>
                        <a:pt x="2721520" y="4988445"/>
                        <a:pt x="2722769" y="4992182"/>
                        <a:pt x="2765231" y="5037015"/>
                      </a:cubicBezTo>
                      <a:cubicBezTo>
                        <a:pt x="2768978" y="5040751"/>
                        <a:pt x="2773973" y="5046978"/>
                        <a:pt x="2772724" y="5050714"/>
                      </a:cubicBezTo>
                      <a:cubicBezTo>
                        <a:pt x="2763982" y="5090566"/>
                        <a:pt x="2795204" y="5101774"/>
                        <a:pt x="2820182" y="5117964"/>
                      </a:cubicBezTo>
                      <a:cubicBezTo>
                        <a:pt x="2825177" y="5120454"/>
                        <a:pt x="2827675" y="5126681"/>
                        <a:pt x="2830173" y="5130417"/>
                      </a:cubicBezTo>
                      <a:cubicBezTo>
                        <a:pt x="2772724" y="5161552"/>
                        <a:pt x="2721520" y="5134154"/>
                        <a:pt x="2717774" y="5066904"/>
                      </a:cubicBezTo>
                      <a:cubicBezTo>
                        <a:pt x="2717774" y="5054450"/>
                        <a:pt x="2715276" y="5045732"/>
                        <a:pt x="2704036" y="5040751"/>
                      </a:cubicBezTo>
                      <a:cubicBezTo>
                        <a:pt x="2669067" y="5025806"/>
                        <a:pt x="2674063" y="4995918"/>
                        <a:pt x="2684054" y="4971010"/>
                      </a:cubicBezTo>
                      <a:cubicBezTo>
                        <a:pt x="2691547" y="4949839"/>
                        <a:pt x="2691547" y="4929913"/>
                        <a:pt x="2691547" y="4908742"/>
                      </a:cubicBezTo>
                      <a:cubicBezTo>
                        <a:pt x="2691547" y="4893797"/>
                        <a:pt x="2684054" y="4885080"/>
                        <a:pt x="2669067" y="4880098"/>
                      </a:cubicBezTo>
                      <a:cubicBezTo>
                        <a:pt x="2627854" y="4863909"/>
                        <a:pt x="2619112" y="4827793"/>
                        <a:pt x="2647836" y="4794168"/>
                      </a:cubicBezTo>
                      <a:cubicBezTo>
                        <a:pt x="2662823" y="4775487"/>
                        <a:pt x="2677810" y="4756807"/>
                        <a:pt x="2691547" y="4736881"/>
                      </a:cubicBezTo>
                      <a:cubicBezTo>
                        <a:pt x="2695918" y="4730032"/>
                        <a:pt x="2701226" y="4727541"/>
                        <a:pt x="2706846" y="4726918"/>
                      </a:cubicBezTo>
                      <a:close/>
                      <a:moveTo>
                        <a:pt x="3481188" y="4671827"/>
                      </a:moveTo>
                      <a:cubicBezTo>
                        <a:pt x="3486637" y="4669824"/>
                        <a:pt x="3492865" y="4671981"/>
                        <a:pt x="3500961" y="4681225"/>
                      </a:cubicBezTo>
                      <a:cubicBezTo>
                        <a:pt x="3507189" y="4686156"/>
                        <a:pt x="3513417" y="4689853"/>
                        <a:pt x="3520890" y="4693551"/>
                      </a:cubicBezTo>
                      <a:cubicBezTo>
                        <a:pt x="3542065" y="4704644"/>
                        <a:pt x="3552030" y="4718202"/>
                        <a:pt x="3532100" y="4741621"/>
                      </a:cubicBezTo>
                      <a:cubicBezTo>
                        <a:pt x="3527118" y="4747784"/>
                        <a:pt x="3528364" y="4760109"/>
                        <a:pt x="3523381" y="4768737"/>
                      </a:cubicBezTo>
                      <a:cubicBezTo>
                        <a:pt x="3517154" y="4778598"/>
                        <a:pt x="3512171" y="4792156"/>
                        <a:pt x="3494733" y="4793388"/>
                      </a:cubicBezTo>
                      <a:cubicBezTo>
                        <a:pt x="3490997" y="4790923"/>
                        <a:pt x="3484769" y="4788458"/>
                        <a:pt x="3481032" y="4784761"/>
                      </a:cubicBezTo>
                      <a:cubicBezTo>
                        <a:pt x="3472313" y="4777365"/>
                        <a:pt x="3459857" y="4697249"/>
                        <a:pt x="3466085" y="4687388"/>
                      </a:cubicBezTo>
                      <a:cubicBezTo>
                        <a:pt x="3471068" y="4679992"/>
                        <a:pt x="3475738" y="4673830"/>
                        <a:pt x="3481188" y="4671827"/>
                      </a:cubicBezTo>
                      <a:close/>
                      <a:moveTo>
                        <a:pt x="635162" y="4643197"/>
                      </a:moveTo>
                      <a:cubicBezTo>
                        <a:pt x="646263" y="4646861"/>
                        <a:pt x="649964" y="4654188"/>
                        <a:pt x="648730" y="4665178"/>
                      </a:cubicBezTo>
                      <a:cubicBezTo>
                        <a:pt x="647497" y="4688380"/>
                        <a:pt x="656132" y="4716466"/>
                        <a:pt x="622827" y="4727457"/>
                      </a:cubicBezTo>
                      <a:cubicBezTo>
                        <a:pt x="616659" y="4722572"/>
                        <a:pt x="610491" y="4717688"/>
                        <a:pt x="603090" y="4714024"/>
                      </a:cubicBezTo>
                      <a:cubicBezTo>
                        <a:pt x="605557" y="4694486"/>
                        <a:pt x="596922" y="4672505"/>
                        <a:pt x="612958" y="4654188"/>
                      </a:cubicBezTo>
                      <a:cubicBezTo>
                        <a:pt x="619126" y="4648082"/>
                        <a:pt x="624060" y="4640755"/>
                        <a:pt x="635162" y="4643197"/>
                      </a:cubicBezTo>
                      <a:close/>
                      <a:moveTo>
                        <a:pt x="3155796" y="4628094"/>
                      </a:moveTo>
                      <a:cubicBezTo>
                        <a:pt x="3172892" y="4631921"/>
                        <a:pt x="3194873" y="4635748"/>
                        <a:pt x="3192431" y="4657436"/>
                      </a:cubicBezTo>
                      <a:cubicBezTo>
                        <a:pt x="3188767" y="4679123"/>
                        <a:pt x="3168008" y="4691880"/>
                        <a:pt x="3149691" y="4693156"/>
                      </a:cubicBezTo>
                      <a:cubicBezTo>
                        <a:pt x="3133816" y="4694431"/>
                        <a:pt x="3130152" y="4675296"/>
                        <a:pt x="3135037" y="4657436"/>
                      </a:cubicBezTo>
                      <a:cubicBezTo>
                        <a:pt x="3136258" y="4645954"/>
                        <a:pt x="3130152" y="4624267"/>
                        <a:pt x="3155796" y="4628094"/>
                      </a:cubicBezTo>
                      <a:close/>
                      <a:moveTo>
                        <a:pt x="802440" y="4492384"/>
                      </a:moveTo>
                      <a:cubicBezTo>
                        <a:pt x="806836" y="4493605"/>
                        <a:pt x="810133" y="4498490"/>
                        <a:pt x="809034" y="4504595"/>
                      </a:cubicBezTo>
                      <a:cubicBezTo>
                        <a:pt x="807935" y="4509480"/>
                        <a:pt x="805737" y="4513143"/>
                        <a:pt x="800243" y="4511922"/>
                      </a:cubicBezTo>
                      <a:cubicBezTo>
                        <a:pt x="794748" y="4511922"/>
                        <a:pt x="794748" y="4507037"/>
                        <a:pt x="794748" y="4502153"/>
                      </a:cubicBezTo>
                      <a:cubicBezTo>
                        <a:pt x="794748" y="4496047"/>
                        <a:pt x="795847" y="4492384"/>
                        <a:pt x="802440" y="4492384"/>
                      </a:cubicBezTo>
                      <a:close/>
                      <a:moveTo>
                        <a:pt x="1153068" y="4114472"/>
                      </a:moveTo>
                      <a:cubicBezTo>
                        <a:pt x="1159364" y="4113219"/>
                        <a:pt x="1168179" y="4115726"/>
                        <a:pt x="1166920" y="4119485"/>
                      </a:cubicBezTo>
                      <a:cubicBezTo>
                        <a:pt x="1154328" y="4143297"/>
                        <a:pt x="1194623" y="4152070"/>
                        <a:pt x="1180771" y="4173376"/>
                      </a:cubicBezTo>
                      <a:cubicBezTo>
                        <a:pt x="1175734" y="4182148"/>
                        <a:pt x="1165661" y="4183402"/>
                        <a:pt x="1158105" y="4182148"/>
                      </a:cubicBezTo>
                      <a:cubicBezTo>
                        <a:pt x="1135439" y="4178389"/>
                        <a:pt x="1144254" y="4158336"/>
                        <a:pt x="1141735" y="4143297"/>
                      </a:cubicBezTo>
                      <a:cubicBezTo>
                        <a:pt x="1145513" y="4134524"/>
                        <a:pt x="1135439" y="4119485"/>
                        <a:pt x="1153068" y="4114472"/>
                      </a:cubicBezTo>
                      <a:close/>
                      <a:moveTo>
                        <a:pt x="5970335" y="4111076"/>
                      </a:moveTo>
                      <a:lnTo>
                        <a:pt x="5956855" y="4135345"/>
                      </a:lnTo>
                      <a:lnTo>
                        <a:pt x="5970947" y="4130125"/>
                      </a:lnTo>
                      <a:cubicBezTo>
                        <a:pt x="5977831" y="4129188"/>
                        <a:pt x="5984715" y="4128563"/>
                        <a:pt x="5990347" y="4124813"/>
                      </a:cubicBezTo>
                      <a:cubicBezTo>
                        <a:pt x="5987844" y="4121689"/>
                        <a:pt x="5983464" y="4120751"/>
                        <a:pt x="5979396" y="4119345"/>
                      </a:cubicBezTo>
                      <a:lnTo>
                        <a:pt x="5970335" y="4111076"/>
                      </a:lnTo>
                      <a:close/>
                      <a:moveTo>
                        <a:pt x="4362549" y="4069259"/>
                      </a:moveTo>
                      <a:cubicBezTo>
                        <a:pt x="4370043" y="4069259"/>
                        <a:pt x="4373790" y="4074754"/>
                        <a:pt x="4375038" y="4081623"/>
                      </a:cubicBezTo>
                      <a:cubicBezTo>
                        <a:pt x="4376287" y="4091239"/>
                        <a:pt x="4371292" y="4095360"/>
                        <a:pt x="4363798" y="4095360"/>
                      </a:cubicBezTo>
                      <a:cubicBezTo>
                        <a:pt x="4356305" y="4095360"/>
                        <a:pt x="4350060" y="4092613"/>
                        <a:pt x="4350060" y="4084370"/>
                      </a:cubicBezTo>
                      <a:cubicBezTo>
                        <a:pt x="4351309" y="4076128"/>
                        <a:pt x="4355056" y="4069259"/>
                        <a:pt x="4362549" y="4069259"/>
                      </a:cubicBezTo>
                      <a:close/>
                      <a:moveTo>
                        <a:pt x="466944" y="4069258"/>
                      </a:moveTo>
                      <a:cubicBezTo>
                        <a:pt x="476860" y="4087946"/>
                        <a:pt x="485536" y="4106634"/>
                        <a:pt x="495452" y="4124076"/>
                      </a:cubicBezTo>
                      <a:cubicBezTo>
                        <a:pt x="505368" y="4146502"/>
                        <a:pt x="509087" y="4168928"/>
                        <a:pt x="492973" y="4190108"/>
                      </a:cubicBezTo>
                      <a:cubicBezTo>
                        <a:pt x="484297" y="4201321"/>
                        <a:pt x="476860" y="4212534"/>
                        <a:pt x="484297" y="4228730"/>
                      </a:cubicBezTo>
                      <a:cubicBezTo>
                        <a:pt x="489255" y="4239943"/>
                        <a:pt x="479339" y="4243680"/>
                        <a:pt x="471902" y="4248664"/>
                      </a:cubicBezTo>
                      <a:cubicBezTo>
                        <a:pt x="461986" y="4254893"/>
                        <a:pt x="453310" y="4261123"/>
                        <a:pt x="455789" y="4274827"/>
                      </a:cubicBezTo>
                      <a:cubicBezTo>
                        <a:pt x="458268" y="4287286"/>
                        <a:pt x="465704" y="4296007"/>
                        <a:pt x="481818" y="4291024"/>
                      </a:cubicBezTo>
                      <a:cubicBezTo>
                        <a:pt x="489255" y="4288532"/>
                        <a:pt x="491734" y="4297253"/>
                        <a:pt x="492973" y="4304728"/>
                      </a:cubicBezTo>
                      <a:cubicBezTo>
                        <a:pt x="494213" y="4312204"/>
                        <a:pt x="492973" y="4322171"/>
                        <a:pt x="484297" y="4323416"/>
                      </a:cubicBezTo>
                      <a:cubicBezTo>
                        <a:pt x="461986" y="4328400"/>
                        <a:pt x="468183" y="4338367"/>
                        <a:pt x="473141" y="4355809"/>
                      </a:cubicBezTo>
                      <a:cubicBezTo>
                        <a:pt x="481818" y="4383218"/>
                        <a:pt x="496692" y="4396923"/>
                        <a:pt x="519002" y="4413119"/>
                      </a:cubicBezTo>
                      <a:cubicBezTo>
                        <a:pt x="558666" y="4443020"/>
                        <a:pt x="579737" y="4491609"/>
                        <a:pt x="569822" y="4543936"/>
                      </a:cubicBezTo>
                      <a:cubicBezTo>
                        <a:pt x="563624" y="4576329"/>
                        <a:pt x="566103" y="4607476"/>
                        <a:pt x="538834" y="4637377"/>
                      </a:cubicBezTo>
                      <a:cubicBezTo>
                        <a:pt x="517763" y="4658557"/>
                        <a:pt x="556187" y="4663540"/>
                        <a:pt x="573540" y="4671015"/>
                      </a:cubicBezTo>
                      <a:cubicBezTo>
                        <a:pt x="579737" y="4673507"/>
                        <a:pt x="583456" y="4677245"/>
                        <a:pt x="584695" y="4683474"/>
                      </a:cubicBezTo>
                      <a:cubicBezTo>
                        <a:pt x="515284" y="4683474"/>
                        <a:pt x="517763" y="4683474"/>
                        <a:pt x="522721" y="4609968"/>
                      </a:cubicBezTo>
                      <a:cubicBezTo>
                        <a:pt x="523960" y="4580067"/>
                        <a:pt x="521481" y="4548920"/>
                        <a:pt x="495452" y="4522756"/>
                      </a:cubicBezTo>
                      <a:cubicBezTo>
                        <a:pt x="479339" y="4507806"/>
                        <a:pt x="468183" y="4485380"/>
                        <a:pt x="448352" y="4469184"/>
                      </a:cubicBezTo>
                      <a:cubicBezTo>
                        <a:pt x="438436" y="4461708"/>
                        <a:pt x="444633" y="4451741"/>
                        <a:pt x="448352" y="4443020"/>
                      </a:cubicBezTo>
                      <a:cubicBezTo>
                        <a:pt x="455789" y="4429316"/>
                        <a:pt x="458268" y="4413119"/>
                        <a:pt x="444633" y="4401906"/>
                      </a:cubicBezTo>
                      <a:cubicBezTo>
                        <a:pt x="421083" y="4379481"/>
                        <a:pt x="423562" y="4354563"/>
                        <a:pt x="437196" y="4329646"/>
                      </a:cubicBezTo>
                      <a:cubicBezTo>
                        <a:pt x="447112" y="4310958"/>
                        <a:pt x="454549" y="4293515"/>
                        <a:pt x="434717" y="4276073"/>
                      </a:cubicBezTo>
                      <a:cubicBezTo>
                        <a:pt x="430999" y="4273581"/>
                        <a:pt x="428520" y="4262369"/>
                        <a:pt x="428520" y="4261123"/>
                      </a:cubicBezTo>
                      <a:cubicBezTo>
                        <a:pt x="458268" y="4247418"/>
                        <a:pt x="442154" y="4212534"/>
                        <a:pt x="458268" y="4193845"/>
                      </a:cubicBezTo>
                      <a:cubicBezTo>
                        <a:pt x="474381" y="4175157"/>
                        <a:pt x="478099" y="4156469"/>
                        <a:pt x="455789" y="4140273"/>
                      </a:cubicBezTo>
                      <a:cubicBezTo>
                        <a:pt x="442154" y="4130306"/>
                        <a:pt x="439675" y="4116601"/>
                        <a:pt x="450831" y="4104142"/>
                      </a:cubicBezTo>
                      <a:cubicBezTo>
                        <a:pt x="460747" y="4094175"/>
                        <a:pt x="457028" y="4077979"/>
                        <a:pt x="466944" y="4069258"/>
                      </a:cubicBezTo>
                      <a:close/>
                      <a:moveTo>
                        <a:pt x="4550347" y="4048579"/>
                      </a:moveTo>
                      <a:cubicBezTo>
                        <a:pt x="4556643" y="4047311"/>
                        <a:pt x="4562093" y="4047311"/>
                        <a:pt x="4565471" y="4049155"/>
                      </a:cubicBezTo>
                      <a:cubicBezTo>
                        <a:pt x="4585125" y="4062677"/>
                        <a:pt x="4572841" y="4083573"/>
                        <a:pt x="4565471" y="4092178"/>
                      </a:cubicBezTo>
                      <a:cubicBezTo>
                        <a:pt x="4548275" y="4113074"/>
                        <a:pt x="4522480" y="4122908"/>
                        <a:pt x="4496684" y="4133971"/>
                      </a:cubicBezTo>
                      <a:cubicBezTo>
                        <a:pt x="4484401" y="4132742"/>
                        <a:pt x="4481944" y="4125366"/>
                        <a:pt x="4489314" y="4116762"/>
                      </a:cubicBezTo>
                      <a:cubicBezTo>
                        <a:pt x="4501598" y="4105699"/>
                        <a:pt x="4502826" y="4093407"/>
                        <a:pt x="4504054" y="4078656"/>
                      </a:cubicBezTo>
                      <a:cubicBezTo>
                        <a:pt x="4504976" y="4067594"/>
                        <a:pt x="4531462" y="4052382"/>
                        <a:pt x="4550347" y="4048579"/>
                      </a:cubicBezTo>
                      <a:close/>
                      <a:moveTo>
                        <a:pt x="3368515" y="4014305"/>
                      </a:moveTo>
                      <a:cubicBezTo>
                        <a:pt x="3363418" y="4029045"/>
                        <a:pt x="3362143" y="4043785"/>
                        <a:pt x="3368515" y="4058524"/>
                      </a:cubicBezTo>
                      <a:cubicBezTo>
                        <a:pt x="3376160" y="4081862"/>
                        <a:pt x="3353224" y="4095374"/>
                        <a:pt x="3341756" y="4110114"/>
                      </a:cubicBezTo>
                      <a:cubicBezTo>
                        <a:pt x="3336659" y="4117484"/>
                        <a:pt x="3314997" y="4117484"/>
                        <a:pt x="3303529" y="4107657"/>
                      </a:cubicBezTo>
                      <a:cubicBezTo>
                        <a:pt x="3289512" y="4095374"/>
                        <a:pt x="3309900" y="4090461"/>
                        <a:pt x="3312448" y="4081862"/>
                      </a:cubicBezTo>
                      <a:cubicBezTo>
                        <a:pt x="3314997" y="4074493"/>
                        <a:pt x="3320094" y="4067123"/>
                        <a:pt x="3321368" y="4060981"/>
                      </a:cubicBezTo>
                      <a:cubicBezTo>
                        <a:pt x="3323917" y="4032730"/>
                        <a:pt x="3340482" y="4019218"/>
                        <a:pt x="3368515" y="4014305"/>
                      </a:cubicBezTo>
                      <a:close/>
                      <a:moveTo>
                        <a:pt x="747647" y="3984083"/>
                      </a:moveTo>
                      <a:cubicBezTo>
                        <a:pt x="756805" y="3981335"/>
                        <a:pt x="764654" y="3985456"/>
                        <a:pt x="765963" y="3997820"/>
                      </a:cubicBezTo>
                      <a:cubicBezTo>
                        <a:pt x="758113" y="4000567"/>
                        <a:pt x="748955" y="4007436"/>
                        <a:pt x="742413" y="3995073"/>
                      </a:cubicBezTo>
                      <a:cubicBezTo>
                        <a:pt x="739797" y="3990951"/>
                        <a:pt x="742413" y="3985456"/>
                        <a:pt x="747647" y="3984083"/>
                      </a:cubicBezTo>
                      <a:close/>
                      <a:moveTo>
                        <a:pt x="4518675" y="3959355"/>
                      </a:moveTo>
                      <a:cubicBezTo>
                        <a:pt x="4525616" y="3959355"/>
                        <a:pt x="4529087" y="3965461"/>
                        <a:pt x="4530243" y="3972788"/>
                      </a:cubicBezTo>
                      <a:cubicBezTo>
                        <a:pt x="4530243" y="3980115"/>
                        <a:pt x="4530243" y="3987442"/>
                        <a:pt x="4522146" y="3991106"/>
                      </a:cubicBezTo>
                      <a:cubicBezTo>
                        <a:pt x="4514048" y="3991106"/>
                        <a:pt x="4511734" y="3985000"/>
                        <a:pt x="4511734" y="3977673"/>
                      </a:cubicBezTo>
                      <a:cubicBezTo>
                        <a:pt x="4511734" y="3971567"/>
                        <a:pt x="4509420" y="3961797"/>
                        <a:pt x="4518675" y="3959355"/>
                      </a:cubicBezTo>
                      <a:close/>
                      <a:moveTo>
                        <a:pt x="4552923" y="3916711"/>
                      </a:moveTo>
                      <a:cubicBezTo>
                        <a:pt x="4558647" y="3915392"/>
                        <a:pt x="4562082" y="3920668"/>
                        <a:pt x="4563226" y="3927262"/>
                      </a:cubicBezTo>
                      <a:cubicBezTo>
                        <a:pt x="4563226" y="3937813"/>
                        <a:pt x="4554068" y="3940451"/>
                        <a:pt x="4547199" y="3944407"/>
                      </a:cubicBezTo>
                      <a:cubicBezTo>
                        <a:pt x="4541475" y="3947045"/>
                        <a:pt x="4536895" y="3943088"/>
                        <a:pt x="4539185" y="3936494"/>
                      </a:cubicBezTo>
                      <a:cubicBezTo>
                        <a:pt x="4540330" y="3927262"/>
                        <a:pt x="4543764" y="3918030"/>
                        <a:pt x="4552923" y="3916711"/>
                      </a:cubicBezTo>
                      <a:close/>
                      <a:moveTo>
                        <a:pt x="1880022" y="3871431"/>
                      </a:moveTo>
                      <a:cubicBezTo>
                        <a:pt x="1888765" y="3871431"/>
                        <a:pt x="1890014" y="3878025"/>
                        <a:pt x="1892511" y="3885939"/>
                      </a:cubicBezTo>
                      <a:cubicBezTo>
                        <a:pt x="1891262" y="3893852"/>
                        <a:pt x="1886267" y="3900446"/>
                        <a:pt x="1878773" y="3901765"/>
                      </a:cubicBezTo>
                      <a:cubicBezTo>
                        <a:pt x="1870031" y="3903084"/>
                        <a:pt x="1866284" y="3897809"/>
                        <a:pt x="1867533" y="3889895"/>
                      </a:cubicBezTo>
                      <a:cubicBezTo>
                        <a:pt x="1868782" y="3881982"/>
                        <a:pt x="1870031" y="3872750"/>
                        <a:pt x="1880022" y="3871431"/>
                      </a:cubicBezTo>
                      <a:close/>
                      <a:moveTo>
                        <a:pt x="4484245" y="3790257"/>
                      </a:moveTo>
                      <a:cubicBezTo>
                        <a:pt x="4495746" y="3790257"/>
                        <a:pt x="4509804" y="3789001"/>
                        <a:pt x="4513637" y="3804073"/>
                      </a:cubicBezTo>
                      <a:cubicBezTo>
                        <a:pt x="4508526" y="3817890"/>
                        <a:pt x="4504692" y="3831706"/>
                        <a:pt x="4486801" y="3829194"/>
                      </a:cubicBezTo>
                      <a:cubicBezTo>
                        <a:pt x="4474021" y="3829194"/>
                        <a:pt x="4462520" y="3825426"/>
                        <a:pt x="4461242" y="3809097"/>
                      </a:cubicBezTo>
                      <a:cubicBezTo>
                        <a:pt x="4459964" y="3791513"/>
                        <a:pt x="4470188" y="3790257"/>
                        <a:pt x="4484245" y="3790257"/>
                      </a:cubicBezTo>
                      <a:close/>
                      <a:moveTo>
                        <a:pt x="4916222" y="3713334"/>
                      </a:moveTo>
                      <a:cubicBezTo>
                        <a:pt x="4929043" y="3712066"/>
                        <a:pt x="4931374" y="3728552"/>
                        <a:pt x="4929043" y="3734892"/>
                      </a:cubicBezTo>
                      <a:cubicBezTo>
                        <a:pt x="4924380" y="3748842"/>
                        <a:pt x="4926712" y="3772936"/>
                        <a:pt x="4909228" y="3775473"/>
                      </a:cubicBezTo>
                      <a:cubicBezTo>
                        <a:pt x="4894076" y="3776741"/>
                        <a:pt x="4897573" y="3757719"/>
                        <a:pt x="4896407" y="3747574"/>
                      </a:cubicBezTo>
                      <a:cubicBezTo>
                        <a:pt x="4894076" y="3729820"/>
                        <a:pt x="4897573" y="3714602"/>
                        <a:pt x="4916222" y="3713334"/>
                      </a:cubicBezTo>
                      <a:close/>
                      <a:moveTo>
                        <a:pt x="647997" y="3690087"/>
                      </a:moveTo>
                      <a:cubicBezTo>
                        <a:pt x="700229" y="3690087"/>
                        <a:pt x="710178" y="3703680"/>
                        <a:pt x="697742" y="3754347"/>
                      </a:cubicBezTo>
                      <a:cubicBezTo>
                        <a:pt x="691524" y="3777827"/>
                        <a:pt x="692767" y="3798835"/>
                        <a:pt x="720127" y="3808721"/>
                      </a:cubicBezTo>
                      <a:cubicBezTo>
                        <a:pt x="736294" y="3814900"/>
                        <a:pt x="742513" y="3830965"/>
                        <a:pt x="751218" y="3844558"/>
                      </a:cubicBezTo>
                      <a:cubicBezTo>
                        <a:pt x="759923" y="3859388"/>
                        <a:pt x="766142" y="3876688"/>
                        <a:pt x="772360" y="3892753"/>
                      </a:cubicBezTo>
                      <a:cubicBezTo>
                        <a:pt x="777335" y="3905111"/>
                        <a:pt x="793502" y="3917469"/>
                        <a:pt x="781065" y="3931062"/>
                      </a:cubicBezTo>
                      <a:cubicBezTo>
                        <a:pt x="768629" y="3947127"/>
                        <a:pt x="753705" y="3931062"/>
                        <a:pt x="738782" y="3931062"/>
                      </a:cubicBezTo>
                      <a:cubicBezTo>
                        <a:pt x="721371" y="3931062"/>
                        <a:pt x="720127" y="3916233"/>
                        <a:pt x="720127" y="3902640"/>
                      </a:cubicBezTo>
                      <a:cubicBezTo>
                        <a:pt x="720127" y="3900168"/>
                        <a:pt x="720127" y="3896461"/>
                        <a:pt x="718884" y="3896461"/>
                      </a:cubicBezTo>
                      <a:cubicBezTo>
                        <a:pt x="690280" y="3880396"/>
                        <a:pt x="675356" y="3851973"/>
                        <a:pt x="661677" y="3824786"/>
                      </a:cubicBezTo>
                      <a:cubicBezTo>
                        <a:pt x="654215" y="3811192"/>
                        <a:pt x="630586" y="3828493"/>
                        <a:pt x="628098" y="3850737"/>
                      </a:cubicBezTo>
                      <a:cubicBezTo>
                        <a:pt x="626855" y="3865566"/>
                        <a:pt x="625611" y="3879160"/>
                        <a:pt x="605713" y="3879160"/>
                      </a:cubicBezTo>
                      <a:cubicBezTo>
                        <a:pt x="585815" y="3880396"/>
                        <a:pt x="559699" y="3884103"/>
                        <a:pt x="558455" y="3856916"/>
                      </a:cubicBezTo>
                      <a:cubicBezTo>
                        <a:pt x="558455" y="3834672"/>
                        <a:pt x="568404" y="3811192"/>
                        <a:pt x="597008" y="3808721"/>
                      </a:cubicBezTo>
                      <a:cubicBezTo>
                        <a:pt x="618149" y="3806249"/>
                        <a:pt x="624368" y="3796363"/>
                        <a:pt x="623124" y="3775355"/>
                      </a:cubicBezTo>
                      <a:cubicBezTo>
                        <a:pt x="619393" y="3748168"/>
                        <a:pt x="626855" y="3722217"/>
                        <a:pt x="634317" y="3696266"/>
                      </a:cubicBezTo>
                      <a:cubicBezTo>
                        <a:pt x="636804" y="3690087"/>
                        <a:pt x="643022" y="3690087"/>
                        <a:pt x="647997" y="3690087"/>
                      </a:cubicBezTo>
                      <a:close/>
                      <a:moveTo>
                        <a:pt x="3487336" y="3603419"/>
                      </a:moveTo>
                      <a:cubicBezTo>
                        <a:pt x="3501285" y="3603419"/>
                        <a:pt x="3502553" y="3615979"/>
                        <a:pt x="3502553" y="3627284"/>
                      </a:cubicBezTo>
                      <a:cubicBezTo>
                        <a:pt x="3502553" y="3636076"/>
                        <a:pt x="3502553" y="3644868"/>
                        <a:pt x="3491140" y="3643612"/>
                      </a:cubicBezTo>
                      <a:cubicBezTo>
                        <a:pt x="3474655" y="3642356"/>
                        <a:pt x="3474655" y="3627284"/>
                        <a:pt x="3472118" y="3615979"/>
                      </a:cubicBezTo>
                      <a:cubicBezTo>
                        <a:pt x="3470850" y="3607187"/>
                        <a:pt x="3478459" y="3602163"/>
                        <a:pt x="3487336" y="3603419"/>
                      </a:cubicBezTo>
                      <a:close/>
                      <a:moveTo>
                        <a:pt x="708697" y="3562466"/>
                      </a:moveTo>
                      <a:cubicBezTo>
                        <a:pt x="710956" y="3561946"/>
                        <a:pt x="713651" y="3562870"/>
                        <a:pt x="717148" y="3566257"/>
                      </a:cubicBezTo>
                      <a:cubicBezTo>
                        <a:pt x="727639" y="3576110"/>
                        <a:pt x="724143" y="3592122"/>
                        <a:pt x="718314" y="3605670"/>
                      </a:cubicBezTo>
                      <a:cubicBezTo>
                        <a:pt x="712486" y="3622913"/>
                        <a:pt x="701995" y="3617987"/>
                        <a:pt x="690338" y="3611828"/>
                      </a:cubicBezTo>
                      <a:cubicBezTo>
                        <a:pt x="690338" y="3600744"/>
                        <a:pt x="690338" y="3589659"/>
                        <a:pt x="690338" y="3578574"/>
                      </a:cubicBezTo>
                      <a:cubicBezTo>
                        <a:pt x="699081" y="3578574"/>
                        <a:pt x="701922" y="3564025"/>
                        <a:pt x="708697" y="3562466"/>
                      </a:cubicBezTo>
                      <a:close/>
                      <a:moveTo>
                        <a:pt x="3987388" y="3499059"/>
                      </a:moveTo>
                      <a:cubicBezTo>
                        <a:pt x="4002041" y="3497758"/>
                        <a:pt x="4015474" y="3508170"/>
                        <a:pt x="4016695" y="3521184"/>
                      </a:cubicBezTo>
                      <a:cubicBezTo>
                        <a:pt x="4019137" y="3535500"/>
                        <a:pt x="3999599" y="3536801"/>
                        <a:pt x="3992272" y="3545912"/>
                      </a:cubicBezTo>
                      <a:cubicBezTo>
                        <a:pt x="3977619" y="3543309"/>
                        <a:pt x="3967850" y="3534199"/>
                        <a:pt x="3966628" y="3521184"/>
                      </a:cubicBezTo>
                      <a:cubicBezTo>
                        <a:pt x="3965407" y="3508170"/>
                        <a:pt x="3975176" y="3500361"/>
                        <a:pt x="3987388" y="3499059"/>
                      </a:cubicBezTo>
                      <a:close/>
                      <a:moveTo>
                        <a:pt x="392918" y="3482519"/>
                      </a:moveTo>
                      <a:cubicBezTo>
                        <a:pt x="399787" y="3483768"/>
                        <a:pt x="405511" y="3488764"/>
                        <a:pt x="408945" y="3496257"/>
                      </a:cubicBezTo>
                      <a:cubicBezTo>
                        <a:pt x="407801" y="3505000"/>
                        <a:pt x="402076" y="3507498"/>
                        <a:pt x="396352" y="3507498"/>
                      </a:cubicBezTo>
                      <a:cubicBezTo>
                        <a:pt x="388338" y="3507498"/>
                        <a:pt x="382614" y="3503751"/>
                        <a:pt x="382614" y="3493760"/>
                      </a:cubicBezTo>
                      <a:cubicBezTo>
                        <a:pt x="382614" y="3486266"/>
                        <a:pt x="384904" y="3481270"/>
                        <a:pt x="392918" y="3482519"/>
                      </a:cubicBezTo>
                      <a:close/>
                      <a:moveTo>
                        <a:pt x="426159" y="3356148"/>
                      </a:moveTo>
                      <a:cubicBezTo>
                        <a:pt x="441089" y="3359953"/>
                        <a:pt x="446066" y="3371366"/>
                        <a:pt x="447310" y="3391656"/>
                      </a:cubicBezTo>
                      <a:cubicBezTo>
                        <a:pt x="446066" y="3419555"/>
                        <a:pt x="416205" y="3405605"/>
                        <a:pt x="400031" y="3413214"/>
                      </a:cubicBezTo>
                      <a:cubicBezTo>
                        <a:pt x="395054" y="3415750"/>
                        <a:pt x="387589" y="3411946"/>
                        <a:pt x="383856" y="3404337"/>
                      </a:cubicBezTo>
                      <a:cubicBezTo>
                        <a:pt x="382612" y="3399265"/>
                        <a:pt x="421182" y="3354880"/>
                        <a:pt x="426159" y="3356148"/>
                      </a:cubicBezTo>
                      <a:close/>
                      <a:moveTo>
                        <a:pt x="5363257" y="3320103"/>
                      </a:moveTo>
                      <a:cubicBezTo>
                        <a:pt x="5381694" y="3328707"/>
                        <a:pt x="5365715" y="3336082"/>
                        <a:pt x="5360798" y="3343458"/>
                      </a:cubicBezTo>
                      <a:cubicBezTo>
                        <a:pt x="5350965" y="3358208"/>
                        <a:pt x="5352194" y="3372959"/>
                        <a:pt x="5370631" y="3375417"/>
                      </a:cubicBezTo>
                      <a:cubicBezTo>
                        <a:pt x="5389068" y="3379105"/>
                        <a:pt x="5400131" y="3393855"/>
                        <a:pt x="5414880" y="3402460"/>
                      </a:cubicBezTo>
                      <a:cubicBezTo>
                        <a:pt x="5384152" y="3408606"/>
                        <a:pt x="5360798" y="3393855"/>
                        <a:pt x="5338674" y="3377876"/>
                      </a:cubicBezTo>
                      <a:cubicBezTo>
                        <a:pt x="5322695" y="3365583"/>
                        <a:pt x="5332528" y="3349604"/>
                        <a:pt x="5336216" y="3336082"/>
                      </a:cubicBezTo>
                      <a:cubicBezTo>
                        <a:pt x="5338674" y="3322561"/>
                        <a:pt x="5350965" y="3316415"/>
                        <a:pt x="5363257" y="3320103"/>
                      </a:cubicBezTo>
                      <a:close/>
                      <a:moveTo>
                        <a:pt x="683673" y="3274243"/>
                      </a:moveTo>
                      <a:lnTo>
                        <a:pt x="681419" y="3276207"/>
                      </a:lnTo>
                      <a:cubicBezTo>
                        <a:pt x="679011" y="3279249"/>
                        <a:pt x="677341" y="3282641"/>
                        <a:pt x="676972" y="3286677"/>
                      </a:cubicBezTo>
                      <a:lnTo>
                        <a:pt x="678880" y="3294814"/>
                      </a:lnTo>
                      <a:lnTo>
                        <a:pt x="682417" y="3276761"/>
                      </a:lnTo>
                      <a:lnTo>
                        <a:pt x="683673" y="3274243"/>
                      </a:lnTo>
                      <a:close/>
                      <a:moveTo>
                        <a:pt x="5574261" y="3176296"/>
                      </a:moveTo>
                      <a:lnTo>
                        <a:pt x="5573318" y="3177029"/>
                      </a:lnTo>
                      <a:lnTo>
                        <a:pt x="5573610" y="3178566"/>
                      </a:lnTo>
                      <a:lnTo>
                        <a:pt x="5574261" y="3176296"/>
                      </a:lnTo>
                      <a:close/>
                      <a:moveTo>
                        <a:pt x="4898275" y="3141870"/>
                      </a:moveTo>
                      <a:cubicBezTo>
                        <a:pt x="4913791" y="3140568"/>
                        <a:pt x="4918962" y="3152282"/>
                        <a:pt x="4918962" y="3166599"/>
                      </a:cubicBezTo>
                      <a:cubicBezTo>
                        <a:pt x="4917669" y="3175710"/>
                        <a:pt x="4920255" y="3188725"/>
                        <a:pt x="4904740" y="3187424"/>
                      </a:cubicBezTo>
                      <a:cubicBezTo>
                        <a:pt x="4889225" y="3187424"/>
                        <a:pt x="4880174" y="3178313"/>
                        <a:pt x="4877588" y="3162694"/>
                      </a:cubicBezTo>
                      <a:cubicBezTo>
                        <a:pt x="4877588" y="3149679"/>
                        <a:pt x="4884053" y="3141870"/>
                        <a:pt x="4898275" y="3141870"/>
                      </a:cubicBezTo>
                      <a:close/>
                      <a:moveTo>
                        <a:pt x="4118633" y="3137611"/>
                      </a:moveTo>
                      <a:cubicBezTo>
                        <a:pt x="4135246" y="3135075"/>
                        <a:pt x="4140358" y="3150292"/>
                        <a:pt x="4142913" y="3162973"/>
                      </a:cubicBezTo>
                      <a:cubicBezTo>
                        <a:pt x="4145469" y="3175653"/>
                        <a:pt x="4136524" y="3181994"/>
                        <a:pt x="4123745" y="3183262"/>
                      </a:cubicBezTo>
                      <a:cubicBezTo>
                        <a:pt x="4110965" y="3181994"/>
                        <a:pt x="4095630" y="3175653"/>
                        <a:pt x="4094352" y="3162973"/>
                      </a:cubicBezTo>
                      <a:cubicBezTo>
                        <a:pt x="4091796" y="3150292"/>
                        <a:pt x="4105853" y="3140147"/>
                        <a:pt x="4118633" y="3137611"/>
                      </a:cubicBezTo>
                      <a:close/>
                      <a:moveTo>
                        <a:pt x="4858501" y="3118587"/>
                      </a:moveTo>
                      <a:cubicBezTo>
                        <a:pt x="4864286" y="3118587"/>
                        <a:pt x="4865442" y="3122171"/>
                        <a:pt x="4865442" y="3126950"/>
                      </a:cubicBezTo>
                      <a:cubicBezTo>
                        <a:pt x="4861972" y="3132923"/>
                        <a:pt x="4861972" y="3144869"/>
                        <a:pt x="4851560" y="3144869"/>
                      </a:cubicBezTo>
                      <a:cubicBezTo>
                        <a:pt x="4846933" y="3144869"/>
                        <a:pt x="4844619" y="3140091"/>
                        <a:pt x="4844619" y="3136507"/>
                      </a:cubicBezTo>
                      <a:cubicBezTo>
                        <a:pt x="4845776" y="3128144"/>
                        <a:pt x="4848090" y="3119782"/>
                        <a:pt x="4858501" y="3118587"/>
                      </a:cubicBezTo>
                      <a:close/>
                      <a:moveTo>
                        <a:pt x="5631742" y="3077710"/>
                      </a:moveTo>
                      <a:lnTo>
                        <a:pt x="5631767" y="3077762"/>
                      </a:lnTo>
                      <a:lnTo>
                        <a:pt x="5631823" y="3077776"/>
                      </a:lnTo>
                      <a:lnTo>
                        <a:pt x="5631742" y="3077710"/>
                      </a:lnTo>
                      <a:close/>
                      <a:moveTo>
                        <a:pt x="2454320" y="3056431"/>
                      </a:moveTo>
                      <a:cubicBezTo>
                        <a:pt x="2474077" y="3060219"/>
                        <a:pt x="2492600" y="3069056"/>
                        <a:pt x="2498774" y="3090517"/>
                      </a:cubicBezTo>
                      <a:cubicBezTo>
                        <a:pt x="2502479" y="3108191"/>
                        <a:pt x="2490130" y="3120815"/>
                        <a:pt x="2476547" y="3128390"/>
                      </a:cubicBezTo>
                      <a:cubicBezTo>
                        <a:pt x="2464198" y="3135965"/>
                        <a:pt x="2450615" y="3144802"/>
                        <a:pt x="2434562" y="3142277"/>
                      </a:cubicBezTo>
                      <a:cubicBezTo>
                        <a:pt x="2417274" y="3144802"/>
                        <a:pt x="2402456" y="3139752"/>
                        <a:pt x="2398751" y="3120815"/>
                      </a:cubicBezTo>
                      <a:cubicBezTo>
                        <a:pt x="2393812" y="3105666"/>
                        <a:pt x="2397516" y="3093042"/>
                        <a:pt x="2416039" y="3087992"/>
                      </a:cubicBezTo>
                      <a:cubicBezTo>
                        <a:pt x="2420979" y="3086730"/>
                        <a:pt x="2427153" y="3081680"/>
                        <a:pt x="2427153" y="3077893"/>
                      </a:cubicBezTo>
                      <a:cubicBezTo>
                        <a:pt x="2424683" y="3055169"/>
                        <a:pt x="2438266" y="3052644"/>
                        <a:pt x="2454320" y="3056431"/>
                      </a:cubicBezTo>
                      <a:close/>
                      <a:moveTo>
                        <a:pt x="2094929" y="3038660"/>
                      </a:moveTo>
                      <a:cubicBezTo>
                        <a:pt x="2103291" y="3038660"/>
                        <a:pt x="2105680" y="3047402"/>
                        <a:pt x="2106874" y="3054895"/>
                      </a:cubicBezTo>
                      <a:cubicBezTo>
                        <a:pt x="2106874" y="3062388"/>
                        <a:pt x="2102096" y="3062388"/>
                        <a:pt x="2096124" y="3062388"/>
                      </a:cubicBezTo>
                      <a:cubicBezTo>
                        <a:pt x="2086567" y="3062388"/>
                        <a:pt x="2082984" y="3056144"/>
                        <a:pt x="2081789" y="3048651"/>
                      </a:cubicBezTo>
                      <a:cubicBezTo>
                        <a:pt x="2080595" y="3039909"/>
                        <a:pt x="2087762" y="3036162"/>
                        <a:pt x="2094929" y="3038660"/>
                      </a:cubicBezTo>
                      <a:close/>
                      <a:moveTo>
                        <a:pt x="4709229" y="3017938"/>
                      </a:moveTo>
                      <a:cubicBezTo>
                        <a:pt x="4714571" y="3017938"/>
                        <a:pt x="4720066" y="3019190"/>
                        <a:pt x="4725561" y="3019190"/>
                      </a:cubicBezTo>
                      <a:cubicBezTo>
                        <a:pt x="4736552" y="3019190"/>
                        <a:pt x="4736552" y="3029211"/>
                        <a:pt x="4736552" y="3037979"/>
                      </a:cubicBezTo>
                      <a:cubicBezTo>
                        <a:pt x="4736552" y="3041736"/>
                        <a:pt x="4738994" y="3046747"/>
                        <a:pt x="4736552" y="3047999"/>
                      </a:cubicBezTo>
                      <a:cubicBezTo>
                        <a:pt x="4706023" y="3086828"/>
                        <a:pt x="4743878" y="3113132"/>
                        <a:pt x="4753647" y="3144446"/>
                      </a:cubicBezTo>
                      <a:cubicBezTo>
                        <a:pt x="4756090" y="3154467"/>
                        <a:pt x="4771964" y="3168245"/>
                        <a:pt x="4754868" y="3175760"/>
                      </a:cubicBezTo>
                      <a:cubicBezTo>
                        <a:pt x="4740215" y="3183275"/>
                        <a:pt x="4724340" y="3179518"/>
                        <a:pt x="4715792" y="3160729"/>
                      </a:cubicBezTo>
                      <a:cubicBezTo>
                        <a:pt x="4702360" y="3131921"/>
                        <a:pt x="4688928" y="3105617"/>
                        <a:pt x="4674274" y="3078061"/>
                      </a:cubicBezTo>
                      <a:cubicBezTo>
                        <a:pt x="4696254" y="3078061"/>
                        <a:pt x="4715792" y="3075555"/>
                        <a:pt x="4693812" y="3047999"/>
                      </a:cubicBezTo>
                      <a:cubicBezTo>
                        <a:pt x="4687707" y="3040484"/>
                        <a:pt x="4686485" y="3031716"/>
                        <a:pt x="4693812" y="3024200"/>
                      </a:cubicBezTo>
                      <a:cubicBezTo>
                        <a:pt x="4698697" y="3019190"/>
                        <a:pt x="4703886" y="3017938"/>
                        <a:pt x="4709229" y="3017938"/>
                      </a:cubicBezTo>
                      <a:close/>
                      <a:moveTo>
                        <a:pt x="2379711" y="3016624"/>
                      </a:moveTo>
                      <a:cubicBezTo>
                        <a:pt x="2399618" y="3014182"/>
                        <a:pt x="2407083" y="3030057"/>
                        <a:pt x="2414549" y="3047153"/>
                      </a:cubicBezTo>
                      <a:cubicBezTo>
                        <a:pt x="2409572" y="3055701"/>
                        <a:pt x="2399618" y="3067913"/>
                        <a:pt x="2389665" y="3064249"/>
                      </a:cubicBezTo>
                      <a:cubicBezTo>
                        <a:pt x="2373490" y="3060586"/>
                        <a:pt x="2357316" y="3047153"/>
                        <a:pt x="2353583" y="3032499"/>
                      </a:cubicBezTo>
                      <a:cubicBezTo>
                        <a:pt x="2349851" y="3019067"/>
                        <a:pt x="2369758" y="3019067"/>
                        <a:pt x="2379711" y="3016624"/>
                      </a:cubicBezTo>
                      <a:close/>
                      <a:moveTo>
                        <a:pt x="5666714" y="2992839"/>
                      </a:moveTo>
                      <a:lnTo>
                        <a:pt x="5666712" y="2992857"/>
                      </a:lnTo>
                      <a:cubicBezTo>
                        <a:pt x="5666634" y="2995659"/>
                        <a:pt x="5667373" y="2997917"/>
                        <a:pt x="5669922" y="2998929"/>
                      </a:cubicBezTo>
                      <a:lnTo>
                        <a:pt x="5670541" y="2998867"/>
                      </a:lnTo>
                      <a:lnTo>
                        <a:pt x="5666714" y="2992839"/>
                      </a:lnTo>
                      <a:close/>
                      <a:moveTo>
                        <a:pt x="6203481" y="2865810"/>
                      </a:moveTo>
                      <a:cubicBezTo>
                        <a:pt x="6211724" y="2891034"/>
                        <a:pt x="6208191" y="2916257"/>
                        <a:pt x="6208191" y="2941481"/>
                      </a:cubicBezTo>
                      <a:cubicBezTo>
                        <a:pt x="6196415" y="2917518"/>
                        <a:pt x="6203481" y="2892295"/>
                        <a:pt x="6203481" y="2865810"/>
                      </a:cubicBezTo>
                      <a:close/>
                      <a:moveTo>
                        <a:pt x="4783575" y="2844639"/>
                      </a:moveTo>
                      <a:cubicBezTo>
                        <a:pt x="4796009" y="2848422"/>
                        <a:pt x="4815904" y="2864818"/>
                        <a:pt x="4802226" y="2874907"/>
                      </a:cubicBezTo>
                      <a:cubicBezTo>
                        <a:pt x="4778601" y="2892564"/>
                        <a:pt x="4784818" y="2907698"/>
                        <a:pt x="4793522" y="2927877"/>
                      </a:cubicBezTo>
                      <a:cubicBezTo>
                        <a:pt x="4794766" y="2931660"/>
                        <a:pt x="4794766" y="2936705"/>
                        <a:pt x="4797252" y="2943011"/>
                      </a:cubicBezTo>
                      <a:cubicBezTo>
                        <a:pt x="4793522" y="2958145"/>
                        <a:pt x="4788549" y="2964451"/>
                        <a:pt x="4769897" y="2954362"/>
                      </a:cubicBezTo>
                      <a:cubicBezTo>
                        <a:pt x="4740055" y="2936705"/>
                        <a:pt x="4733838" y="2939227"/>
                        <a:pt x="4727621" y="2974540"/>
                      </a:cubicBezTo>
                      <a:cubicBezTo>
                        <a:pt x="4723890" y="2987152"/>
                        <a:pt x="4716430" y="2985891"/>
                        <a:pt x="4708969" y="2988413"/>
                      </a:cubicBezTo>
                      <a:cubicBezTo>
                        <a:pt x="4699022" y="2990936"/>
                        <a:pt x="4691561" y="2990936"/>
                        <a:pt x="4687831" y="2978324"/>
                      </a:cubicBezTo>
                      <a:cubicBezTo>
                        <a:pt x="4685344" y="2969496"/>
                        <a:pt x="4680371" y="2959406"/>
                        <a:pt x="4675397" y="2951839"/>
                      </a:cubicBezTo>
                      <a:cubicBezTo>
                        <a:pt x="4661719" y="2934183"/>
                        <a:pt x="4646798" y="2921571"/>
                        <a:pt x="4686588" y="2922832"/>
                      </a:cubicBezTo>
                      <a:cubicBezTo>
                        <a:pt x="4702752" y="2924093"/>
                        <a:pt x="4716430" y="2905176"/>
                        <a:pt x="4721404" y="2887519"/>
                      </a:cubicBezTo>
                      <a:cubicBezTo>
                        <a:pt x="4727621" y="2864818"/>
                        <a:pt x="4763680" y="2838333"/>
                        <a:pt x="4783575" y="2844639"/>
                      </a:cubicBezTo>
                      <a:close/>
                      <a:moveTo>
                        <a:pt x="3304333" y="2768378"/>
                      </a:moveTo>
                      <a:cubicBezTo>
                        <a:pt x="3307968" y="2765842"/>
                        <a:pt x="3312709" y="2765208"/>
                        <a:pt x="3318399" y="2769012"/>
                      </a:cubicBezTo>
                      <a:cubicBezTo>
                        <a:pt x="3328514" y="2776620"/>
                        <a:pt x="3318399" y="2781693"/>
                        <a:pt x="3313341" y="2788033"/>
                      </a:cubicBezTo>
                      <a:cubicBezTo>
                        <a:pt x="3308284" y="2795642"/>
                        <a:pt x="3295640" y="2800715"/>
                        <a:pt x="3304491" y="2812128"/>
                      </a:cubicBezTo>
                      <a:cubicBezTo>
                        <a:pt x="3312077" y="2821004"/>
                        <a:pt x="3323456" y="2819736"/>
                        <a:pt x="3332307" y="2817200"/>
                      </a:cubicBezTo>
                      <a:cubicBezTo>
                        <a:pt x="3343686" y="2814664"/>
                        <a:pt x="3360122" y="2805787"/>
                        <a:pt x="3362651" y="2823541"/>
                      </a:cubicBezTo>
                      <a:cubicBezTo>
                        <a:pt x="3365180" y="2837490"/>
                        <a:pt x="3347479" y="2837490"/>
                        <a:pt x="3337364" y="2841294"/>
                      </a:cubicBezTo>
                      <a:cubicBezTo>
                        <a:pt x="3318399" y="2847635"/>
                        <a:pt x="3298169" y="2853975"/>
                        <a:pt x="3284261" y="2859048"/>
                      </a:cubicBezTo>
                      <a:cubicBezTo>
                        <a:pt x="3265296" y="2859048"/>
                        <a:pt x="3223572" y="2813396"/>
                        <a:pt x="3227365" y="2801983"/>
                      </a:cubicBezTo>
                      <a:cubicBezTo>
                        <a:pt x="3231158" y="2786765"/>
                        <a:pt x="3242538" y="2790570"/>
                        <a:pt x="3251388" y="2795642"/>
                      </a:cubicBezTo>
                      <a:cubicBezTo>
                        <a:pt x="3274146" y="2809591"/>
                        <a:pt x="3288054" y="2804519"/>
                        <a:pt x="3296905" y="2779157"/>
                      </a:cubicBezTo>
                      <a:cubicBezTo>
                        <a:pt x="3298169" y="2775353"/>
                        <a:pt x="3300698" y="2770914"/>
                        <a:pt x="3304333" y="2768378"/>
                      </a:cubicBezTo>
                      <a:close/>
                      <a:moveTo>
                        <a:pt x="2886239" y="2768105"/>
                      </a:moveTo>
                      <a:cubicBezTo>
                        <a:pt x="2904693" y="2766896"/>
                        <a:pt x="2925608" y="2776568"/>
                        <a:pt x="2925608" y="2797120"/>
                      </a:cubicBezTo>
                      <a:cubicBezTo>
                        <a:pt x="2924377" y="2826135"/>
                        <a:pt x="2894851" y="2812836"/>
                        <a:pt x="2880088" y="2822508"/>
                      </a:cubicBezTo>
                      <a:cubicBezTo>
                        <a:pt x="2867786" y="2814045"/>
                        <a:pt x="2844411" y="2826135"/>
                        <a:pt x="2844411" y="2803165"/>
                      </a:cubicBezTo>
                      <a:cubicBezTo>
                        <a:pt x="2845641" y="2777777"/>
                        <a:pt x="2865325" y="2768105"/>
                        <a:pt x="2886239" y="2768105"/>
                      </a:cubicBezTo>
                      <a:close/>
                      <a:moveTo>
                        <a:pt x="3315769" y="2725585"/>
                      </a:moveTo>
                      <a:cubicBezTo>
                        <a:pt x="3318211" y="2726762"/>
                        <a:pt x="3320043" y="2729411"/>
                        <a:pt x="3321264" y="2733533"/>
                      </a:cubicBezTo>
                      <a:cubicBezTo>
                        <a:pt x="3318822" y="2742954"/>
                        <a:pt x="3313937" y="2751197"/>
                        <a:pt x="3302947" y="2752374"/>
                      </a:cubicBezTo>
                      <a:cubicBezTo>
                        <a:pt x="3295620" y="2754729"/>
                        <a:pt x="3290735" y="2748842"/>
                        <a:pt x="3289514" y="2741776"/>
                      </a:cubicBezTo>
                      <a:cubicBezTo>
                        <a:pt x="3289514" y="2731178"/>
                        <a:pt x="3299283" y="2728823"/>
                        <a:pt x="3306610" y="2726468"/>
                      </a:cubicBezTo>
                      <a:cubicBezTo>
                        <a:pt x="3310274" y="2724701"/>
                        <a:pt x="3313327" y="2724407"/>
                        <a:pt x="3315769" y="2725585"/>
                      </a:cubicBezTo>
                      <a:close/>
                      <a:moveTo>
                        <a:pt x="2976987" y="2694769"/>
                      </a:moveTo>
                      <a:cubicBezTo>
                        <a:pt x="2984436" y="2691960"/>
                        <a:pt x="2994988" y="2697578"/>
                        <a:pt x="3011748" y="2710687"/>
                      </a:cubicBezTo>
                      <a:cubicBezTo>
                        <a:pt x="3035336" y="2726918"/>
                        <a:pt x="3046510" y="2749391"/>
                        <a:pt x="3057683" y="2774360"/>
                      </a:cubicBezTo>
                      <a:cubicBezTo>
                        <a:pt x="3063890" y="2790591"/>
                        <a:pt x="3053959" y="2801827"/>
                        <a:pt x="3042785" y="2811815"/>
                      </a:cubicBezTo>
                      <a:cubicBezTo>
                        <a:pt x="3037819" y="2815561"/>
                        <a:pt x="3027887" y="2823052"/>
                        <a:pt x="3030370" y="2824300"/>
                      </a:cubicBezTo>
                      <a:cubicBezTo>
                        <a:pt x="3055200" y="2836785"/>
                        <a:pt x="3053959" y="2865500"/>
                        <a:pt x="3068856" y="2884228"/>
                      </a:cubicBezTo>
                      <a:cubicBezTo>
                        <a:pt x="3073822" y="2890470"/>
                        <a:pt x="3089962" y="2894216"/>
                        <a:pt x="3092444" y="2879234"/>
                      </a:cubicBezTo>
                      <a:cubicBezTo>
                        <a:pt x="3096169" y="2848022"/>
                        <a:pt x="3122240" y="2838034"/>
                        <a:pt x="3143345" y="2841779"/>
                      </a:cubicBezTo>
                      <a:cubicBezTo>
                        <a:pt x="3170658" y="2848022"/>
                        <a:pt x="3188039" y="2872991"/>
                        <a:pt x="3188039" y="2900458"/>
                      </a:cubicBezTo>
                      <a:cubicBezTo>
                        <a:pt x="3188039" y="2922931"/>
                        <a:pt x="3186797" y="2929174"/>
                        <a:pt x="3214110" y="2930422"/>
                      </a:cubicBezTo>
                      <a:cubicBezTo>
                        <a:pt x="3237698" y="2931671"/>
                        <a:pt x="3262527" y="2946652"/>
                        <a:pt x="3273701" y="2981610"/>
                      </a:cubicBezTo>
                      <a:cubicBezTo>
                        <a:pt x="3286116" y="3015320"/>
                        <a:pt x="3299772" y="3051526"/>
                        <a:pt x="3324602" y="3081490"/>
                      </a:cubicBezTo>
                      <a:cubicBezTo>
                        <a:pt x="3334533" y="3092726"/>
                        <a:pt x="3343224" y="3105211"/>
                        <a:pt x="3330809" y="3118944"/>
                      </a:cubicBezTo>
                      <a:cubicBezTo>
                        <a:pt x="3318394" y="3132678"/>
                        <a:pt x="3303496" y="3128932"/>
                        <a:pt x="3291082" y="3120193"/>
                      </a:cubicBezTo>
                      <a:cubicBezTo>
                        <a:pt x="3268735" y="3102714"/>
                        <a:pt x="3258803" y="3113950"/>
                        <a:pt x="3248871" y="3133926"/>
                      </a:cubicBezTo>
                      <a:cubicBezTo>
                        <a:pt x="3238939" y="3157648"/>
                        <a:pt x="3224042" y="3177624"/>
                        <a:pt x="3224042" y="3205090"/>
                      </a:cubicBezTo>
                      <a:cubicBezTo>
                        <a:pt x="3221559" y="3242545"/>
                        <a:pt x="3186797" y="3263770"/>
                        <a:pt x="3175624" y="3297479"/>
                      </a:cubicBezTo>
                      <a:cubicBezTo>
                        <a:pt x="3174382" y="3303721"/>
                        <a:pt x="3168175" y="3299976"/>
                        <a:pt x="3161967" y="3297479"/>
                      </a:cubicBezTo>
                      <a:cubicBezTo>
                        <a:pt x="3119757" y="3275006"/>
                        <a:pt x="3107342" y="3280000"/>
                        <a:pt x="3091203" y="3326194"/>
                      </a:cubicBezTo>
                      <a:cubicBezTo>
                        <a:pt x="3083754" y="3349915"/>
                        <a:pt x="3071339" y="3372388"/>
                        <a:pt x="3061407" y="3394861"/>
                      </a:cubicBezTo>
                      <a:cubicBezTo>
                        <a:pt x="3047751" y="3434813"/>
                        <a:pt x="3031612" y="3436061"/>
                        <a:pt x="2996850" y="3411092"/>
                      </a:cubicBezTo>
                      <a:cubicBezTo>
                        <a:pt x="2990643" y="3406098"/>
                        <a:pt x="2984436" y="3403601"/>
                        <a:pt x="2980711" y="3394861"/>
                      </a:cubicBezTo>
                      <a:cubicBezTo>
                        <a:pt x="2947191" y="3312461"/>
                        <a:pt x="2864012" y="3289988"/>
                        <a:pt x="2798213" y="3242545"/>
                      </a:cubicBezTo>
                      <a:cubicBezTo>
                        <a:pt x="2767176" y="3220072"/>
                        <a:pt x="2734898" y="3198848"/>
                        <a:pt x="2702619" y="3177624"/>
                      </a:cubicBezTo>
                      <a:cubicBezTo>
                        <a:pt x="2685239" y="3165139"/>
                        <a:pt x="2685239" y="3141417"/>
                        <a:pt x="2695170" y="3128932"/>
                      </a:cubicBezTo>
                      <a:cubicBezTo>
                        <a:pt x="2711310" y="3107708"/>
                        <a:pt x="2701378" y="3095223"/>
                        <a:pt x="2690205" y="3078993"/>
                      </a:cubicBezTo>
                      <a:cubicBezTo>
                        <a:pt x="2683997" y="3071502"/>
                        <a:pt x="2674065" y="3064011"/>
                        <a:pt x="2683997" y="3052774"/>
                      </a:cubicBezTo>
                      <a:cubicBezTo>
                        <a:pt x="2691446" y="3045283"/>
                        <a:pt x="2700136" y="3051526"/>
                        <a:pt x="2708827" y="3052774"/>
                      </a:cubicBezTo>
                      <a:cubicBezTo>
                        <a:pt x="2737381" y="3057768"/>
                        <a:pt x="2758486" y="3071502"/>
                        <a:pt x="2769659" y="3100217"/>
                      </a:cubicBezTo>
                      <a:cubicBezTo>
                        <a:pt x="2777108" y="3118944"/>
                        <a:pt x="2790765" y="3131429"/>
                        <a:pt x="2814353" y="3120193"/>
                      </a:cubicBezTo>
                      <a:cubicBezTo>
                        <a:pt x="2823043" y="3115199"/>
                        <a:pt x="2830492" y="3118944"/>
                        <a:pt x="2839182" y="3122690"/>
                      </a:cubicBezTo>
                      <a:cubicBezTo>
                        <a:pt x="2851597" y="3126435"/>
                        <a:pt x="2865253" y="3123938"/>
                        <a:pt x="2867736" y="3113950"/>
                      </a:cubicBezTo>
                      <a:cubicBezTo>
                        <a:pt x="2876427" y="3090229"/>
                        <a:pt x="2891325" y="3083987"/>
                        <a:pt x="2914913" y="3085235"/>
                      </a:cubicBezTo>
                      <a:cubicBezTo>
                        <a:pt x="2926086" y="3085235"/>
                        <a:pt x="2944708" y="3080241"/>
                        <a:pt x="2944708" y="3065259"/>
                      </a:cubicBezTo>
                      <a:cubicBezTo>
                        <a:pt x="2945950" y="3051526"/>
                        <a:pt x="2932293" y="3047780"/>
                        <a:pt x="2919879" y="3044035"/>
                      </a:cubicBezTo>
                      <a:cubicBezTo>
                        <a:pt x="2896290" y="3034047"/>
                        <a:pt x="2878910" y="3007829"/>
                        <a:pt x="2852839" y="3019065"/>
                      </a:cubicBezTo>
                      <a:cubicBezTo>
                        <a:pt x="2835458" y="3017817"/>
                        <a:pt x="2823043" y="3012823"/>
                        <a:pt x="2809387" y="3019065"/>
                      </a:cubicBezTo>
                      <a:cubicBezTo>
                        <a:pt x="2795730" y="3026556"/>
                        <a:pt x="2789523" y="3020313"/>
                        <a:pt x="2785799" y="3007829"/>
                      </a:cubicBezTo>
                      <a:cubicBezTo>
                        <a:pt x="2782074" y="2991598"/>
                        <a:pt x="2793247" y="2992847"/>
                        <a:pt x="2803179" y="2991598"/>
                      </a:cubicBezTo>
                      <a:cubicBezTo>
                        <a:pt x="2834216" y="2987853"/>
                        <a:pt x="2864012" y="2985356"/>
                        <a:pt x="2893807" y="2979113"/>
                      </a:cubicBezTo>
                      <a:cubicBezTo>
                        <a:pt x="2926086" y="2971622"/>
                        <a:pt x="2932293" y="2955392"/>
                        <a:pt x="2917396" y="2927925"/>
                      </a:cubicBezTo>
                      <a:cubicBezTo>
                        <a:pt x="2914913" y="2924180"/>
                        <a:pt x="2913671" y="2920434"/>
                        <a:pt x="2911188" y="2915440"/>
                      </a:cubicBezTo>
                      <a:cubicBezTo>
                        <a:pt x="2953399" y="2905452"/>
                        <a:pt x="2916154" y="2843028"/>
                        <a:pt x="2965813" y="2835537"/>
                      </a:cubicBezTo>
                      <a:cubicBezTo>
                        <a:pt x="2980711" y="2833040"/>
                        <a:pt x="2975745" y="2813064"/>
                        <a:pt x="2963330" y="2806821"/>
                      </a:cubicBezTo>
                      <a:cubicBezTo>
                        <a:pt x="2934776" y="2788094"/>
                        <a:pt x="2944708" y="2766870"/>
                        <a:pt x="2954640" y="2744397"/>
                      </a:cubicBezTo>
                      <a:cubicBezTo>
                        <a:pt x="2957123" y="2739403"/>
                        <a:pt x="2959606" y="2734409"/>
                        <a:pt x="2960847" y="2729415"/>
                      </a:cubicBezTo>
                      <a:cubicBezTo>
                        <a:pt x="2965193" y="2708814"/>
                        <a:pt x="2969538" y="2697578"/>
                        <a:pt x="2976987" y="2694769"/>
                      </a:cubicBezTo>
                      <a:close/>
                      <a:moveTo>
                        <a:pt x="4776846" y="2673480"/>
                      </a:moveTo>
                      <a:cubicBezTo>
                        <a:pt x="4784860" y="2676097"/>
                        <a:pt x="4791729" y="2681330"/>
                        <a:pt x="4792874" y="2690488"/>
                      </a:cubicBezTo>
                      <a:cubicBezTo>
                        <a:pt x="4794018" y="2695722"/>
                        <a:pt x="4788294" y="2699647"/>
                        <a:pt x="4784860" y="2698338"/>
                      </a:cubicBezTo>
                      <a:cubicBezTo>
                        <a:pt x="4775701" y="2697030"/>
                        <a:pt x="4769977" y="2690488"/>
                        <a:pt x="4768832" y="2681330"/>
                      </a:cubicBezTo>
                      <a:cubicBezTo>
                        <a:pt x="4767687" y="2674788"/>
                        <a:pt x="4772267" y="2674788"/>
                        <a:pt x="4776846" y="2673480"/>
                      </a:cubicBezTo>
                      <a:close/>
                      <a:moveTo>
                        <a:pt x="5492346" y="2569432"/>
                      </a:moveTo>
                      <a:lnTo>
                        <a:pt x="5490976" y="2575939"/>
                      </a:lnTo>
                      <a:cubicBezTo>
                        <a:pt x="5491599" y="2579987"/>
                        <a:pt x="5493467" y="2584035"/>
                        <a:pt x="5495957" y="2587771"/>
                      </a:cubicBezTo>
                      <a:lnTo>
                        <a:pt x="5496475" y="2588794"/>
                      </a:lnTo>
                      <a:lnTo>
                        <a:pt x="5494247" y="2580971"/>
                      </a:lnTo>
                      <a:lnTo>
                        <a:pt x="5492346" y="2569432"/>
                      </a:lnTo>
                      <a:close/>
                      <a:moveTo>
                        <a:pt x="4622894" y="2558077"/>
                      </a:moveTo>
                      <a:cubicBezTo>
                        <a:pt x="4627839" y="2574862"/>
                        <a:pt x="4629076" y="2589250"/>
                        <a:pt x="4622894" y="2602439"/>
                      </a:cubicBezTo>
                      <a:cubicBezTo>
                        <a:pt x="4617948" y="2614428"/>
                        <a:pt x="4606820" y="2622821"/>
                        <a:pt x="4594455" y="2616826"/>
                      </a:cubicBezTo>
                      <a:cubicBezTo>
                        <a:pt x="4580854" y="2610831"/>
                        <a:pt x="4590746" y="2600041"/>
                        <a:pt x="4591982" y="2591648"/>
                      </a:cubicBezTo>
                      <a:cubicBezTo>
                        <a:pt x="4596928" y="2577260"/>
                        <a:pt x="4604347" y="2565271"/>
                        <a:pt x="4622894" y="2558077"/>
                      </a:cubicBezTo>
                      <a:close/>
                      <a:moveTo>
                        <a:pt x="2976620" y="2550749"/>
                      </a:moveTo>
                      <a:cubicBezTo>
                        <a:pt x="2995961" y="2553192"/>
                        <a:pt x="2993544" y="2580057"/>
                        <a:pt x="3008050" y="2592269"/>
                      </a:cubicBezTo>
                      <a:cubicBezTo>
                        <a:pt x="3003214" y="2597153"/>
                        <a:pt x="3000797" y="2603259"/>
                        <a:pt x="2997170" y="2605701"/>
                      </a:cubicBezTo>
                      <a:cubicBezTo>
                        <a:pt x="2980246" y="2613028"/>
                        <a:pt x="2974202" y="2626461"/>
                        <a:pt x="2974202" y="2643557"/>
                      </a:cubicBezTo>
                      <a:cubicBezTo>
                        <a:pt x="2974202" y="2650884"/>
                        <a:pt x="2968158" y="2655769"/>
                        <a:pt x="2960904" y="2654548"/>
                      </a:cubicBezTo>
                      <a:cubicBezTo>
                        <a:pt x="2954860" y="2652105"/>
                        <a:pt x="2948816" y="2647221"/>
                        <a:pt x="2951233" y="2643557"/>
                      </a:cubicBezTo>
                      <a:cubicBezTo>
                        <a:pt x="2958487" y="2622798"/>
                        <a:pt x="2948816" y="2603259"/>
                        <a:pt x="2952442" y="2583721"/>
                      </a:cubicBezTo>
                      <a:cubicBezTo>
                        <a:pt x="2954860" y="2570288"/>
                        <a:pt x="2958487" y="2547086"/>
                        <a:pt x="2976620" y="2550749"/>
                      </a:cubicBezTo>
                      <a:close/>
                      <a:moveTo>
                        <a:pt x="6141460" y="2519612"/>
                      </a:moveTo>
                      <a:cubicBezTo>
                        <a:pt x="6165140" y="2564376"/>
                        <a:pt x="6206268" y="2594218"/>
                        <a:pt x="6228702" y="2638982"/>
                      </a:cubicBezTo>
                      <a:cubicBezTo>
                        <a:pt x="6258613" y="2699910"/>
                        <a:pt x="6261106" y="2763326"/>
                        <a:pt x="6237426" y="2826741"/>
                      </a:cubicBezTo>
                      <a:cubicBezTo>
                        <a:pt x="6231194" y="2842906"/>
                        <a:pt x="6214992" y="2849123"/>
                        <a:pt x="6201283" y="2859071"/>
                      </a:cubicBezTo>
                      <a:cubicBezTo>
                        <a:pt x="6180096" y="2744674"/>
                        <a:pt x="6166386" y="2631521"/>
                        <a:pt x="6141460" y="2519612"/>
                      </a:cubicBezTo>
                      <a:close/>
                      <a:moveTo>
                        <a:pt x="4643396" y="2504446"/>
                      </a:moveTo>
                      <a:cubicBezTo>
                        <a:pt x="4652554" y="2503127"/>
                        <a:pt x="4655171" y="2511040"/>
                        <a:pt x="4656479" y="2517635"/>
                      </a:cubicBezTo>
                      <a:cubicBezTo>
                        <a:pt x="4655171" y="2528186"/>
                        <a:pt x="4652554" y="2533461"/>
                        <a:pt x="4643396" y="2533461"/>
                      </a:cubicBezTo>
                      <a:cubicBezTo>
                        <a:pt x="4634238" y="2534780"/>
                        <a:pt x="4630313" y="2526867"/>
                        <a:pt x="4630313" y="2517635"/>
                      </a:cubicBezTo>
                      <a:cubicBezTo>
                        <a:pt x="4631622" y="2511040"/>
                        <a:pt x="4635546" y="2504446"/>
                        <a:pt x="4643396" y="2504446"/>
                      </a:cubicBezTo>
                      <a:close/>
                      <a:moveTo>
                        <a:pt x="4852863" y="2442680"/>
                      </a:moveTo>
                      <a:cubicBezTo>
                        <a:pt x="4862754" y="2442680"/>
                        <a:pt x="4876354" y="2445216"/>
                        <a:pt x="4876354" y="2456630"/>
                      </a:cubicBezTo>
                      <a:cubicBezTo>
                        <a:pt x="4876354" y="2471848"/>
                        <a:pt x="4861518" y="2469311"/>
                        <a:pt x="4850391" y="2469311"/>
                      </a:cubicBezTo>
                      <a:cubicBezTo>
                        <a:pt x="4842972" y="2466775"/>
                        <a:pt x="4828136" y="2474384"/>
                        <a:pt x="4829373" y="2456630"/>
                      </a:cubicBezTo>
                      <a:cubicBezTo>
                        <a:pt x="4830609" y="2446484"/>
                        <a:pt x="4842972" y="2443948"/>
                        <a:pt x="4852863" y="2442680"/>
                      </a:cubicBezTo>
                      <a:close/>
                      <a:moveTo>
                        <a:pt x="4667574" y="2431689"/>
                      </a:moveTo>
                      <a:cubicBezTo>
                        <a:pt x="4661564" y="2443626"/>
                        <a:pt x="4661564" y="2446279"/>
                        <a:pt x="4659160" y="2446279"/>
                      </a:cubicBezTo>
                      <a:cubicBezTo>
                        <a:pt x="4647141" y="2446279"/>
                        <a:pt x="4647141" y="2468827"/>
                        <a:pt x="4632717" y="2463521"/>
                      </a:cubicBezTo>
                      <a:cubicBezTo>
                        <a:pt x="4632717" y="2463521"/>
                        <a:pt x="4630313" y="2458216"/>
                        <a:pt x="4631515" y="2455563"/>
                      </a:cubicBezTo>
                      <a:cubicBezTo>
                        <a:pt x="4636323" y="2438321"/>
                        <a:pt x="4649545" y="2442300"/>
                        <a:pt x="4667574" y="2431689"/>
                      </a:cubicBezTo>
                      <a:close/>
                      <a:moveTo>
                        <a:pt x="4460971" y="2321390"/>
                      </a:moveTo>
                      <a:cubicBezTo>
                        <a:pt x="4477007" y="2316287"/>
                        <a:pt x="4475774" y="2335423"/>
                        <a:pt x="4477007" y="2354558"/>
                      </a:cubicBezTo>
                      <a:cubicBezTo>
                        <a:pt x="4480708" y="2372418"/>
                        <a:pt x="4464672" y="2380073"/>
                        <a:pt x="4446169" y="2382624"/>
                      </a:cubicBezTo>
                      <a:cubicBezTo>
                        <a:pt x="4423965" y="2386451"/>
                        <a:pt x="4421498" y="2366040"/>
                        <a:pt x="4421498" y="2352007"/>
                      </a:cubicBezTo>
                      <a:cubicBezTo>
                        <a:pt x="4421498" y="2326493"/>
                        <a:pt x="4446169" y="2325217"/>
                        <a:pt x="4460971" y="2321390"/>
                      </a:cubicBezTo>
                      <a:close/>
                      <a:moveTo>
                        <a:pt x="4900231" y="2099978"/>
                      </a:moveTo>
                      <a:cubicBezTo>
                        <a:pt x="4910782" y="2102309"/>
                        <a:pt x="4914738" y="2109304"/>
                        <a:pt x="4913420" y="2118629"/>
                      </a:cubicBezTo>
                      <a:cubicBezTo>
                        <a:pt x="4912101" y="2127955"/>
                        <a:pt x="4908144" y="2133783"/>
                        <a:pt x="4896275" y="2133783"/>
                      </a:cubicBezTo>
                      <a:cubicBezTo>
                        <a:pt x="4883086" y="2130286"/>
                        <a:pt x="4887043" y="2119795"/>
                        <a:pt x="4887043" y="2110469"/>
                      </a:cubicBezTo>
                      <a:cubicBezTo>
                        <a:pt x="4885724" y="2103475"/>
                        <a:pt x="4889680" y="2096481"/>
                        <a:pt x="4900231" y="2099978"/>
                      </a:cubicBezTo>
                      <a:close/>
                      <a:moveTo>
                        <a:pt x="1933421" y="2096480"/>
                      </a:moveTo>
                      <a:cubicBezTo>
                        <a:pt x="1947438" y="2134336"/>
                        <a:pt x="1941066" y="2144105"/>
                        <a:pt x="1900291" y="2142884"/>
                      </a:cubicBezTo>
                      <a:cubicBezTo>
                        <a:pt x="1886274" y="2142884"/>
                        <a:pt x="1881177" y="2148990"/>
                        <a:pt x="1878629" y="2161202"/>
                      </a:cubicBezTo>
                      <a:cubicBezTo>
                        <a:pt x="1862064" y="2150211"/>
                        <a:pt x="1860790" y="2131894"/>
                        <a:pt x="1881177" y="2131894"/>
                      </a:cubicBezTo>
                      <a:cubicBezTo>
                        <a:pt x="1910485" y="2130673"/>
                        <a:pt x="1920679" y="2114797"/>
                        <a:pt x="1933421" y="2096480"/>
                      </a:cubicBezTo>
                      <a:close/>
                      <a:moveTo>
                        <a:pt x="1922170" y="2029226"/>
                      </a:moveTo>
                      <a:cubicBezTo>
                        <a:pt x="1928770" y="2029547"/>
                        <a:pt x="1934887" y="2032763"/>
                        <a:pt x="1940039" y="2040479"/>
                      </a:cubicBezTo>
                      <a:cubicBezTo>
                        <a:pt x="1950342" y="2055912"/>
                        <a:pt x="1952918" y="2071344"/>
                        <a:pt x="1933600" y="2084205"/>
                      </a:cubicBezTo>
                      <a:cubicBezTo>
                        <a:pt x="1933600" y="2043051"/>
                        <a:pt x="1933600" y="2043051"/>
                        <a:pt x="1896251" y="2053339"/>
                      </a:cubicBezTo>
                      <a:cubicBezTo>
                        <a:pt x="1888523" y="2055912"/>
                        <a:pt x="1880796" y="2055912"/>
                        <a:pt x="1871781" y="2055912"/>
                      </a:cubicBezTo>
                      <a:cubicBezTo>
                        <a:pt x="1878220" y="2043051"/>
                        <a:pt x="1889811" y="2041765"/>
                        <a:pt x="1901402" y="2035335"/>
                      </a:cubicBezTo>
                      <a:cubicBezTo>
                        <a:pt x="1908486" y="2031477"/>
                        <a:pt x="1915569" y="2028904"/>
                        <a:pt x="1922170" y="2029226"/>
                      </a:cubicBezTo>
                      <a:close/>
                      <a:moveTo>
                        <a:pt x="6301633" y="1842422"/>
                      </a:moveTo>
                      <a:lnTo>
                        <a:pt x="6302806" y="1859989"/>
                      </a:lnTo>
                      <a:lnTo>
                        <a:pt x="6303451" y="1857062"/>
                      </a:lnTo>
                      <a:cubicBezTo>
                        <a:pt x="6304077" y="1853355"/>
                        <a:pt x="6305016" y="1849338"/>
                        <a:pt x="6304546" y="1845786"/>
                      </a:cubicBezTo>
                      <a:lnTo>
                        <a:pt x="6301633" y="1842422"/>
                      </a:lnTo>
                      <a:close/>
                      <a:moveTo>
                        <a:pt x="6287482" y="1836981"/>
                      </a:moveTo>
                      <a:lnTo>
                        <a:pt x="6287163" y="1837195"/>
                      </a:lnTo>
                      <a:lnTo>
                        <a:pt x="6289442" y="1837043"/>
                      </a:lnTo>
                      <a:lnTo>
                        <a:pt x="6287482" y="1836981"/>
                      </a:lnTo>
                      <a:close/>
                      <a:moveTo>
                        <a:pt x="6204508" y="1656867"/>
                      </a:moveTo>
                      <a:cubicBezTo>
                        <a:pt x="6234566" y="1672932"/>
                        <a:pt x="6259615" y="1695176"/>
                        <a:pt x="6284664" y="1716184"/>
                      </a:cubicBezTo>
                      <a:cubicBezTo>
                        <a:pt x="6343529" y="1765615"/>
                        <a:pt x="6303451" y="1819989"/>
                        <a:pt x="6307208" y="1870655"/>
                      </a:cubicBezTo>
                      <a:cubicBezTo>
                        <a:pt x="6308460" y="1884249"/>
                        <a:pt x="6309713" y="1904021"/>
                        <a:pt x="6290926" y="1913907"/>
                      </a:cubicBezTo>
                      <a:lnTo>
                        <a:pt x="6292943" y="1904751"/>
                      </a:lnTo>
                      <a:lnTo>
                        <a:pt x="6288141" y="1916526"/>
                      </a:lnTo>
                      <a:cubicBezTo>
                        <a:pt x="6293124" y="1937682"/>
                        <a:pt x="6268209" y="1955104"/>
                        <a:pt x="6280666" y="1976260"/>
                      </a:cubicBezTo>
                      <a:lnTo>
                        <a:pt x="6283750" y="1986813"/>
                      </a:lnTo>
                      <a:lnTo>
                        <a:pt x="6290560" y="1994759"/>
                      </a:lnTo>
                      <a:cubicBezTo>
                        <a:pt x="6293264" y="1999462"/>
                        <a:pt x="6294810" y="2004302"/>
                        <a:pt x="6295325" y="2009260"/>
                      </a:cubicBezTo>
                      <a:lnTo>
                        <a:pt x="6288194" y="2036089"/>
                      </a:lnTo>
                      <a:lnTo>
                        <a:pt x="6288843" y="2052352"/>
                      </a:lnTo>
                      <a:lnTo>
                        <a:pt x="6290075" y="2059419"/>
                      </a:lnTo>
                      <a:cubicBezTo>
                        <a:pt x="6299232" y="2080121"/>
                        <a:pt x="6320973" y="2094080"/>
                        <a:pt x="6331371" y="2113008"/>
                      </a:cubicBezTo>
                      <a:cubicBezTo>
                        <a:pt x="6349016" y="2145816"/>
                        <a:pt x="6327590" y="2164743"/>
                        <a:pt x="6317507" y="2186195"/>
                      </a:cubicBezTo>
                      <a:cubicBezTo>
                        <a:pt x="6308685" y="2205122"/>
                        <a:pt x="6284739" y="2201337"/>
                        <a:pt x="6267094" y="2189980"/>
                      </a:cubicBezTo>
                      <a:cubicBezTo>
                        <a:pt x="6250710" y="2179885"/>
                        <a:pt x="6229284" y="2181147"/>
                        <a:pt x="6212900" y="2169791"/>
                      </a:cubicBezTo>
                      <a:lnTo>
                        <a:pt x="6226861" y="2166574"/>
                      </a:lnTo>
                      <a:lnTo>
                        <a:pt x="6215885" y="2166663"/>
                      </a:lnTo>
                      <a:cubicBezTo>
                        <a:pt x="6187232" y="2147996"/>
                        <a:pt x="6161071" y="2151729"/>
                        <a:pt x="6136155" y="2175374"/>
                      </a:cubicBezTo>
                      <a:cubicBezTo>
                        <a:pt x="6116223" y="2195286"/>
                        <a:pt x="6083832" y="2201508"/>
                        <a:pt x="6076357" y="2232620"/>
                      </a:cubicBezTo>
                      <a:cubicBezTo>
                        <a:pt x="6070129" y="2206486"/>
                        <a:pt x="6063900" y="2180352"/>
                        <a:pt x="6057671" y="2154218"/>
                      </a:cubicBezTo>
                      <a:cubicBezTo>
                        <a:pt x="6082586" y="2130574"/>
                        <a:pt x="6102519" y="2101951"/>
                        <a:pt x="6131172" y="2082040"/>
                      </a:cubicBezTo>
                      <a:cubicBezTo>
                        <a:pt x="6154842" y="2064617"/>
                        <a:pt x="6151105" y="2039728"/>
                        <a:pt x="6128681" y="2021061"/>
                      </a:cubicBezTo>
                      <a:cubicBezTo>
                        <a:pt x="6113731" y="2007372"/>
                        <a:pt x="6100027" y="1993683"/>
                        <a:pt x="6086324" y="1978749"/>
                      </a:cubicBezTo>
                      <a:cubicBezTo>
                        <a:pt x="6062654" y="1955104"/>
                        <a:pt x="6046459" y="1927726"/>
                        <a:pt x="6075112" y="1892881"/>
                      </a:cubicBezTo>
                      <a:cubicBezTo>
                        <a:pt x="5997873" y="1907815"/>
                        <a:pt x="5997873" y="1907815"/>
                        <a:pt x="5997873" y="1885414"/>
                      </a:cubicBezTo>
                      <a:cubicBezTo>
                        <a:pt x="5986661" y="1890392"/>
                        <a:pt x="5987907" y="1905326"/>
                        <a:pt x="5976695" y="1910304"/>
                      </a:cubicBezTo>
                      <a:cubicBezTo>
                        <a:pt x="5954271" y="1855547"/>
                        <a:pt x="5933092" y="1799546"/>
                        <a:pt x="5910668" y="1744790"/>
                      </a:cubicBezTo>
                      <a:lnTo>
                        <a:pt x="5914176" y="1745750"/>
                      </a:lnTo>
                      <a:lnTo>
                        <a:pt x="5911437" y="1743371"/>
                      </a:lnTo>
                      <a:cubicBezTo>
                        <a:pt x="5908933" y="1743371"/>
                        <a:pt x="5907680" y="1743371"/>
                        <a:pt x="5906428" y="1743371"/>
                      </a:cubicBezTo>
                      <a:cubicBezTo>
                        <a:pt x="5905175" y="1739664"/>
                        <a:pt x="5905175" y="1734721"/>
                        <a:pt x="5905175" y="1729777"/>
                      </a:cubicBezTo>
                      <a:cubicBezTo>
                        <a:pt x="5932729" y="1739664"/>
                        <a:pt x="5959030" y="1737192"/>
                        <a:pt x="5987836" y="1727306"/>
                      </a:cubicBezTo>
                      <a:cubicBezTo>
                        <a:pt x="6005370" y="1721127"/>
                        <a:pt x="6025409" y="1728542"/>
                        <a:pt x="6042944" y="1737192"/>
                      </a:cubicBezTo>
                      <a:cubicBezTo>
                        <a:pt x="6085526" y="1759436"/>
                        <a:pt x="6100555" y="1754493"/>
                        <a:pt x="6126857" y="1717420"/>
                      </a:cubicBezTo>
                      <a:cubicBezTo>
                        <a:pt x="6146896" y="1690233"/>
                        <a:pt x="6168187" y="1663046"/>
                        <a:pt x="6204508" y="1656867"/>
                      </a:cubicBezTo>
                      <a:close/>
                      <a:moveTo>
                        <a:pt x="2524411" y="1618402"/>
                      </a:moveTo>
                      <a:cubicBezTo>
                        <a:pt x="2524411" y="1619651"/>
                        <a:pt x="2523129" y="1620900"/>
                        <a:pt x="2523129" y="1620900"/>
                      </a:cubicBezTo>
                      <a:cubicBezTo>
                        <a:pt x="2514154" y="1629642"/>
                        <a:pt x="2509026" y="1644628"/>
                        <a:pt x="2493641" y="1642130"/>
                      </a:cubicBezTo>
                      <a:cubicBezTo>
                        <a:pt x="2491077" y="1640882"/>
                        <a:pt x="2487230" y="1635886"/>
                        <a:pt x="2488512" y="1634637"/>
                      </a:cubicBezTo>
                      <a:cubicBezTo>
                        <a:pt x="2494923" y="1618402"/>
                        <a:pt x="2510308" y="1618402"/>
                        <a:pt x="2524411" y="1618402"/>
                      </a:cubicBezTo>
                      <a:close/>
                      <a:moveTo>
                        <a:pt x="463791" y="1552459"/>
                      </a:moveTo>
                      <a:cubicBezTo>
                        <a:pt x="441287" y="1597274"/>
                        <a:pt x="407532" y="1632130"/>
                        <a:pt x="380027" y="1673210"/>
                      </a:cubicBezTo>
                      <a:cubicBezTo>
                        <a:pt x="312516" y="1772798"/>
                        <a:pt x="263759" y="1881100"/>
                        <a:pt x="218751" y="1991892"/>
                      </a:cubicBezTo>
                      <a:cubicBezTo>
                        <a:pt x="199998" y="2039196"/>
                        <a:pt x="171243" y="2082766"/>
                        <a:pt x="157491" y="2133805"/>
                      </a:cubicBezTo>
                      <a:lnTo>
                        <a:pt x="155849" y="2139251"/>
                      </a:lnTo>
                      <a:lnTo>
                        <a:pt x="179672" y="2147623"/>
                      </a:lnTo>
                      <a:cubicBezTo>
                        <a:pt x="193342" y="2152614"/>
                        <a:pt x="210740" y="2168836"/>
                        <a:pt x="220682" y="2152614"/>
                      </a:cubicBezTo>
                      <a:cubicBezTo>
                        <a:pt x="229381" y="2138888"/>
                        <a:pt x="218197" y="2118922"/>
                        <a:pt x="207012" y="2105196"/>
                      </a:cubicBezTo>
                      <a:cubicBezTo>
                        <a:pt x="200798" y="2096461"/>
                        <a:pt x="189614" y="2090222"/>
                        <a:pt x="203284" y="2080240"/>
                      </a:cubicBezTo>
                      <a:cubicBezTo>
                        <a:pt x="210119" y="2074625"/>
                        <a:pt x="216022" y="2073689"/>
                        <a:pt x="220838" y="2075560"/>
                      </a:cubicBezTo>
                      <a:cubicBezTo>
                        <a:pt x="225653" y="2077432"/>
                        <a:pt x="229381" y="2082112"/>
                        <a:pt x="231867" y="2087727"/>
                      </a:cubicBezTo>
                      <a:cubicBezTo>
                        <a:pt x="245537" y="2117675"/>
                        <a:pt x="276605" y="2135144"/>
                        <a:pt x="276605" y="2172579"/>
                      </a:cubicBezTo>
                      <a:cubicBezTo>
                        <a:pt x="276605" y="2186306"/>
                        <a:pt x="305188" y="2193793"/>
                        <a:pt x="310159" y="2216254"/>
                      </a:cubicBezTo>
                      <a:cubicBezTo>
                        <a:pt x="311402" y="2224988"/>
                        <a:pt x="317615" y="2233723"/>
                        <a:pt x="320101" y="2242458"/>
                      </a:cubicBezTo>
                      <a:cubicBezTo>
                        <a:pt x="325072" y="2264919"/>
                        <a:pt x="332529" y="2277398"/>
                        <a:pt x="359869" y="2273654"/>
                      </a:cubicBezTo>
                      <a:cubicBezTo>
                        <a:pt x="389694" y="2269911"/>
                        <a:pt x="413306" y="2292372"/>
                        <a:pt x="436918" y="2307346"/>
                      </a:cubicBezTo>
                      <a:cubicBezTo>
                        <a:pt x="469229" y="2327311"/>
                        <a:pt x="497812" y="2352268"/>
                        <a:pt x="518939" y="2384711"/>
                      </a:cubicBezTo>
                      <a:cubicBezTo>
                        <a:pt x="523910" y="2390951"/>
                        <a:pt x="527638" y="2395942"/>
                        <a:pt x="532609" y="2399685"/>
                      </a:cubicBezTo>
                      <a:cubicBezTo>
                        <a:pt x="559949" y="2420899"/>
                        <a:pt x="559949" y="2427138"/>
                        <a:pt x="532609" y="2450847"/>
                      </a:cubicBezTo>
                      <a:cubicBezTo>
                        <a:pt x="504026" y="2478299"/>
                        <a:pt x="507754" y="2503256"/>
                        <a:pt x="545036" y="2516982"/>
                      </a:cubicBezTo>
                      <a:cubicBezTo>
                        <a:pt x="576104" y="2528212"/>
                        <a:pt x="604687" y="2538195"/>
                        <a:pt x="635756" y="2548178"/>
                      </a:cubicBezTo>
                      <a:cubicBezTo>
                        <a:pt x="648183" y="2551921"/>
                        <a:pt x="661853" y="2551921"/>
                        <a:pt x="674281" y="2545682"/>
                      </a:cubicBezTo>
                      <a:cubicBezTo>
                        <a:pt x="694164" y="2536947"/>
                        <a:pt x="710320" y="2538195"/>
                        <a:pt x="723990" y="2554417"/>
                      </a:cubicBezTo>
                      <a:cubicBezTo>
                        <a:pt x="738903" y="2573135"/>
                        <a:pt x="756301" y="2591852"/>
                        <a:pt x="738903" y="2618057"/>
                      </a:cubicBezTo>
                      <a:cubicBezTo>
                        <a:pt x="731446" y="2629287"/>
                        <a:pt x="726475" y="2641765"/>
                        <a:pt x="736417" y="2655492"/>
                      </a:cubicBezTo>
                      <a:cubicBezTo>
                        <a:pt x="751330" y="2676705"/>
                        <a:pt x="760029" y="2700414"/>
                        <a:pt x="752573" y="2729114"/>
                      </a:cubicBezTo>
                      <a:cubicBezTo>
                        <a:pt x="748845" y="2744088"/>
                        <a:pt x="761272" y="2740345"/>
                        <a:pt x="769971" y="2737849"/>
                      </a:cubicBezTo>
                      <a:cubicBezTo>
                        <a:pt x="777428" y="2734105"/>
                        <a:pt x="786127" y="2732857"/>
                        <a:pt x="789855" y="2741592"/>
                      </a:cubicBezTo>
                      <a:cubicBezTo>
                        <a:pt x="794826" y="2749079"/>
                        <a:pt x="787369" y="2752823"/>
                        <a:pt x="782399" y="2757814"/>
                      </a:cubicBezTo>
                      <a:cubicBezTo>
                        <a:pt x="761272" y="2775284"/>
                        <a:pt x="772457" y="2784019"/>
                        <a:pt x="791098" y="2791506"/>
                      </a:cubicBezTo>
                      <a:cubicBezTo>
                        <a:pt x="797311" y="2794001"/>
                        <a:pt x="803525" y="2796497"/>
                        <a:pt x="810981" y="2797745"/>
                      </a:cubicBezTo>
                      <a:cubicBezTo>
                        <a:pt x="843603" y="2807104"/>
                        <a:pt x="854555" y="2823482"/>
                        <a:pt x="844885" y="2847405"/>
                      </a:cubicBezTo>
                      <a:lnTo>
                        <a:pt x="831088" y="2869523"/>
                      </a:lnTo>
                      <a:lnTo>
                        <a:pt x="831969" y="2870496"/>
                      </a:lnTo>
                      <a:cubicBezTo>
                        <a:pt x="828240" y="2877983"/>
                        <a:pt x="824512" y="2886718"/>
                        <a:pt x="825755" y="2896701"/>
                      </a:cubicBezTo>
                      <a:cubicBezTo>
                        <a:pt x="823269" y="2901692"/>
                        <a:pt x="820783" y="2905436"/>
                        <a:pt x="818297" y="2910427"/>
                      </a:cubicBezTo>
                      <a:lnTo>
                        <a:pt x="816008" y="2912538"/>
                      </a:lnTo>
                      <a:lnTo>
                        <a:pt x="820765" y="2911097"/>
                      </a:lnTo>
                      <a:cubicBezTo>
                        <a:pt x="856869" y="2913591"/>
                        <a:pt x="891728" y="2914838"/>
                        <a:pt x="925343" y="2929801"/>
                      </a:cubicBezTo>
                      <a:cubicBezTo>
                        <a:pt x="936548" y="2936036"/>
                        <a:pt x="952732" y="2939776"/>
                        <a:pt x="956467" y="2952246"/>
                      </a:cubicBezTo>
                      <a:cubicBezTo>
                        <a:pt x="976387" y="3019580"/>
                        <a:pt x="1011246" y="3081927"/>
                        <a:pt x="987592" y="3162978"/>
                      </a:cubicBezTo>
                      <a:cubicBezTo>
                        <a:pt x="966427" y="3232806"/>
                        <a:pt x="932813" y="3301388"/>
                        <a:pt x="922853" y="3376204"/>
                      </a:cubicBezTo>
                      <a:cubicBezTo>
                        <a:pt x="916628" y="3417353"/>
                        <a:pt x="936548" y="3452267"/>
                        <a:pt x="929078" y="3490922"/>
                      </a:cubicBezTo>
                      <a:cubicBezTo>
                        <a:pt x="926588" y="3495910"/>
                        <a:pt x="931568" y="3500898"/>
                        <a:pt x="934058" y="3505885"/>
                      </a:cubicBezTo>
                      <a:cubicBezTo>
                        <a:pt x="947752" y="3532071"/>
                        <a:pt x="1011246" y="3555763"/>
                        <a:pt x="1036146" y="3543293"/>
                      </a:cubicBezTo>
                      <a:cubicBezTo>
                        <a:pt x="1062290" y="3529577"/>
                        <a:pt x="1087190" y="3520848"/>
                        <a:pt x="1117069" y="3532071"/>
                      </a:cubicBezTo>
                      <a:cubicBezTo>
                        <a:pt x="1125784" y="3534565"/>
                        <a:pt x="1138234" y="3534565"/>
                        <a:pt x="1144459" y="3525836"/>
                      </a:cubicBezTo>
                      <a:cubicBezTo>
                        <a:pt x="1180563" y="3482194"/>
                        <a:pt x="1197993" y="3482194"/>
                        <a:pt x="1236587" y="3522096"/>
                      </a:cubicBezTo>
                      <a:cubicBezTo>
                        <a:pt x="1271447" y="3559504"/>
                        <a:pt x="1301326" y="3603146"/>
                        <a:pt x="1346145" y="3628085"/>
                      </a:cubicBezTo>
                      <a:cubicBezTo>
                        <a:pt x="1358595" y="3634320"/>
                        <a:pt x="1366065" y="3646789"/>
                        <a:pt x="1371045" y="3659258"/>
                      </a:cubicBezTo>
                      <a:cubicBezTo>
                        <a:pt x="1374780" y="3669234"/>
                        <a:pt x="1377270" y="3679209"/>
                        <a:pt x="1389720" y="3684197"/>
                      </a:cubicBezTo>
                      <a:cubicBezTo>
                        <a:pt x="1397190" y="3676716"/>
                        <a:pt x="1390965" y="3670481"/>
                        <a:pt x="1389720" y="3664246"/>
                      </a:cubicBezTo>
                      <a:cubicBezTo>
                        <a:pt x="1383495" y="3640554"/>
                        <a:pt x="1392210" y="3628085"/>
                        <a:pt x="1415864" y="3634320"/>
                      </a:cubicBezTo>
                      <a:cubicBezTo>
                        <a:pt x="1451969" y="3645542"/>
                        <a:pt x="1479358" y="3625591"/>
                        <a:pt x="1509238" y="3613122"/>
                      </a:cubicBezTo>
                      <a:cubicBezTo>
                        <a:pt x="1522932" y="3606887"/>
                        <a:pt x="1524177" y="3593171"/>
                        <a:pt x="1519197" y="3579454"/>
                      </a:cubicBezTo>
                      <a:cubicBezTo>
                        <a:pt x="1514218" y="3564491"/>
                        <a:pt x="1514218" y="3548281"/>
                        <a:pt x="1516708" y="3533318"/>
                      </a:cubicBezTo>
                      <a:cubicBezTo>
                        <a:pt x="1519197" y="3523342"/>
                        <a:pt x="1519197" y="3513367"/>
                        <a:pt x="1514218" y="3504638"/>
                      </a:cubicBezTo>
                      <a:cubicBezTo>
                        <a:pt x="1503013" y="3484687"/>
                        <a:pt x="1433294" y="3449773"/>
                        <a:pt x="1412129" y="3454761"/>
                      </a:cubicBezTo>
                      <a:cubicBezTo>
                        <a:pt x="1363575" y="3462242"/>
                        <a:pt x="1318756" y="3438551"/>
                        <a:pt x="1297591" y="3394908"/>
                      </a:cubicBezTo>
                      <a:cubicBezTo>
                        <a:pt x="1291366" y="3378698"/>
                        <a:pt x="1277672" y="3377451"/>
                        <a:pt x="1263977" y="3374957"/>
                      </a:cubicBezTo>
                      <a:cubicBezTo>
                        <a:pt x="1242812" y="3369969"/>
                        <a:pt x="1216668" y="3369969"/>
                        <a:pt x="1210443" y="3340043"/>
                      </a:cubicBezTo>
                      <a:cubicBezTo>
                        <a:pt x="1215423" y="3305129"/>
                        <a:pt x="1226628" y="3270214"/>
                        <a:pt x="1240322" y="3237794"/>
                      </a:cubicBezTo>
                      <a:cubicBezTo>
                        <a:pt x="1255262" y="3202880"/>
                        <a:pt x="1278917" y="3171706"/>
                        <a:pt x="1286387" y="3134298"/>
                      </a:cubicBezTo>
                      <a:cubicBezTo>
                        <a:pt x="1286387" y="3128064"/>
                        <a:pt x="1291366" y="3124323"/>
                        <a:pt x="1298836" y="3126817"/>
                      </a:cubicBezTo>
                      <a:cubicBezTo>
                        <a:pt x="1320001" y="3133051"/>
                        <a:pt x="1333696" y="3120582"/>
                        <a:pt x="1348635" y="3108113"/>
                      </a:cubicBezTo>
                      <a:cubicBezTo>
                        <a:pt x="1356105" y="3101878"/>
                        <a:pt x="1364820" y="3099384"/>
                        <a:pt x="1372290" y="3105619"/>
                      </a:cubicBezTo>
                      <a:cubicBezTo>
                        <a:pt x="1379760" y="3111854"/>
                        <a:pt x="1384740" y="3120582"/>
                        <a:pt x="1377270" y="3131804"/>
                      </a:cubicBezTo>
                      <a:cubicBezTo>
                        <a:pt x="1358595" y="3157990"/>
                        <a:pt x="1387230" y="3165472"/>
                        <a:pt x="1397190" y="3179188"/>
                      </a:cubicBezTo>
                      <a:cubicBezTo>
                        <a:pt x="1408394" y="3192904"/>
                        <a:pt x="1420844" y="3189164"/>
                        <a:pt x="1430804" y="3176694"/>
                      </a:cubicBezTo>
                      <a:cubicBezTo>
                        <a:pt x="1438274" y="3169213"/>
                        <a:pt x="1448234" y="3166719"/>
                        <a:pt x="1453214" y="3175447"/>
                      </a:cubicBezTo>
                      <a:cubicBezTo>
                        <a:pt x="1469398" y="3205374"/>
                        <a:pt x="1499278" y="3185423"/>
                        <a:pt x="1520442" y="3192904"/>
                      </a:cubicBezTo>
                      <a:cubicBezTo>
                        <a:pt x="1524177" y="3192904"/>
                        <a:pt x="1532892" y="3187917"/>
                        <a:pt x="1534137" y="3185423"/>
                      </a:cubicBezTo>
                      <a:cubicBezTo>
                        <a:pt x="1537872" y="3150509"/>
                        <a:pt x="1567752" y="3118088"/>
                        <a:pt x="1547832" y="3081927"/>
                      </a:cubicBezTo>
                      <a:cubicBezTo>
                        <a:pt x="1536627" y="3059482"/>
                        <a:pt x="1547832" y="3044519"/>
                        <a:pt x="1561527" y="3038284"/>
                      </a:cubicBezTo>
                      <a:cubicBezTo>
                        <a:pt x="1587671" y="3027062"/>
                        <a:pt x="1597631" y="3003370"/>
                        <a:pt x="1613816" y="2984666"/>
                      </a:cubicBezTo>
                      <a:cubicBezTo>
                        <a:pt x="1632490" y="2963468"/>
                        <a:pt x="1618796" y="2946011"/>
                        <a:pt x="1596386" y="2934789"/>
                      </a:cubicBezTo>
                      <a:cubicBezTo>
                        <a:pt x="1605101" y="2921072"/>
                        <a:pt x="1615061" y="2931048"/>
                        <a:pt x="1622531" y="2931048"/>
                      </a:cubicBezTo>
                      <a:cubicBezTo>
                        <a:pt x="1638715" y="2929801"/>
                        <a:pt x="1649920" y="2923566"/>
                        <a:pt x="1652410" y="2906109"/>
                      </a:cubicBezTo>
                      <a:cubicBezTo>
                        <a:pt x="1654900" y="2889899"/>
                        <a:pt x="1654900" y="2876183"/>
                        <a:pt x="1679800" y="2881170"/>
                      </a:cubicBezTo>
                      <a:cubicBezTo>
                        <a:pt x="1687270" y="2882417"/>
                        <a:pt x="1686025" y="2872442"/>
                        <a:pt x="1683535" y="2866207"/>
                      </a:cubicBezTo>
                      <a:cubicBezTo>
                        <a:pt x="1673575" y="2846256"/>
                        <a:pt x="1647430" y="2842515"/>
                        <a:pt x="1633735" y="2861219"/>
                      </a:cubicBezTo>
                      <a:cubicBezTo>
                        <a:pt x="1626266" y="2873689"/>
                        <a:pt x="1616306" y="2873689"/>
                        <a:pt x="1608836" y="2867454"/>
                      </a:cubicBezTo>
                      <a:cubicBezTo>
                        <a:pt x="1597631" y="2857479"/>
                        <a:pt x="1577711" y="2856232"/>
                        <a:pt x="1580201" y="2836281"/>
                      </a:cubicBezTo>
                      <a:cubicBezTo>
                        <a:pt x="1580201" y="2823811"/>
                        <a:pt x="1585181" y="2813836"/>
                        <a:pt x="1601366" y="2811342"/>
                      </a:cubicBezTo>
                      <a:cubicBezTo>
                        <a:pt x="1638715" y="2802613"/>
                        <a:pt x="1647430" y="2765205"/>
                        <a:pt x="1621286" y="2736526"/>
                      </a:cubicBezTo>
                      <a:cubicBezTo>
                        <a:pt x="1616306" y="2730291"/>
                        <a:pt x="1610081" y="2722810"/>
                        <a:pt x="1606346" y="2715328"/>
                      </a:cubicBezTo>
                      <a:cubicBezTo>
                        <a:pt x="1596386" y="2696624"/>
                        <a:pt x="1605101" y="2689142"/>
                        <a:pt x="1622531" y="2692883"/>
                      </a:cubicBezTo>
                      <a:cubicBezTo>
                        <a:pt x="1647430" y="2700365"/>
                        <a:pt x="1674820" y="2702858"/>
                        <a:pt x="1688515" y="2681661"/>
                      </a:cubicBezTo>
                      <a:cubicBezTo>
                        <a:pt x="1703454" y="2660463"/>
                        <a:pt x="1686025" y="2635524"/>
                        <a:pt x="1673575" y="2615573"/>
                      </a:cubicBezTo>
                      <a:cubicBezTo>
                        <a:pt x="1661125" y="2596869"/>
                        <a:pt x="1674820" y="2579412"/>
                        <a:pt x="1677310" y="2561955"/>
                      </a:cubicBezTo>
                      <a:cubicBezTo>
                        <a:pt x="1677310" y="2549485"/>
                        <a:pt x="1684780" y="2535769"/>
                        <a:pt x="1672330" y="2524547"/>
                      </a:cubicBezTo>
                      <a:cubicBezTo>
                        <a:pt x="1659880" y="2514571"/>
                        <a:pt x="1647430" y="2524547"/>
                        <a:pt x="1634980" y="2527041"/>
                      </a:cubicBezTo>
                      <a:cubicBezTo>
                        <a:pt x="1631246" y="2529534"/>
                        <a:pt x="1626266" y="2533275"/>
                        <a:pt x="1621286" y="2535769"/>
                      </a:cubicBezTo>
                      <a:cubicBezTo>
                        <a:pt x="1612571" y="2540757"/>
                        <a:pt x="1603856" y="2540757"/>
                        <a:pt x="1597631" y="2532028"/>
                      </a:cubicBezTo>
                      <a:cubicBezTo>
                        <a:pt x="1591406" y="2523300"/>
                        <a:pt x="1596386" y="2515818"/>
                        <a:pt x="1602611" y="2508337"/>
                      </a:cubicBezTo>
                      <a:cubicBezTo>
                        <a:pt x="1632490" y="2474669"/>
                        <a:pt x="1631246" y="2474669"/>
                        <a:pt x="1595141" y="2449731"/>
                      </a:cubicBezTo>
                      <a:cubicBezTo>
                        <a:pt x="1588916" y="2444743"/>
                        <a:pt x="1564017" y="2437261"/>
                        <a:pt x="1591406" y="2424792"/>
                      </a:cubicBezTo>
                      <a:cubicBezTo>
                        <a:pt x="1601366" y="2421051"/>
                        <a:pt x="1601366" y="2411076"/>
                        <a:pt x="1597631" y="2402347"/>
                      </a:cubicBezTo>
                      <a:cubicBezTo>
                        <a:pt x="1591406" y="2388631"/>
                        <a:pt x="1585181" y="2374914"/>
                        <a:pt x="1567752" y="2374914"/>
                      </a:cubicBezTo>
                      <a:cubicBezTo>
                        <a:pt x="1552812" y="2374914"/>
                        <a:pt x="1539117" y="2372420"/>
                        <a:pt x="1530402" y="2359951"/>
                      </a:cubicBezTo>
                      <a:cubicBezTo>
                        <a:pt x="1517952" y="2343741"/>
                        <a:pt x="1504258" y="2340000"/>
                        <a:pt x="1488073" y="2349976"/>
                      </a:cubicBezTo>
                      <a:cubicBezTo>
                        <a:pt x="1471888" y="2358704"/>
                        <a:pt x="1460683" y="2352470"/>
                        <a:pt x="1458194" y="2337506"/>
                      </a:cubicBezTo>
                      <a:cubicBezTo>
                        <a:pt x="1454459" y="2318802"/>
                        <a:pt x="1438274" y="2311321"/>
                        <a:pt x="1429559" y="2295110"/>
                      </a:cubicBezTo>
                      <a:cubicBezTo>
                        <a:pt x="1440764" y="2292617"/>
                        <a:pt x="1451969" y="2295110"/>
                        <a:pt x="1461928" y="2290123"/>
                      </a:cubicBezTo>
                      <a:cubicBezTo>
                        <a:pt x="1483093" y="2276406"/>
                        <a:pt x="1503013" y="2272666"/>
                        <a:pt x="1520442" y="2297604"/>
                      </a:cubicBezTo>
                      <a:cubicBezTo>
                        <a:pt x="1530402" y="2311321"/>
                        <a:pt x="1546587" y="2313814"/>
                        <a:pt x="1559037" y="2303839"/>
                      </a:cubicBezTo>
                      <a:cubicBezTo>
                        <a:pt x="1572732" y="2293864"/>
                        <a:pt x="1568997" y="2280147"/>
                        <a:pt x="1560282" y="2266431"/>
                      </a:cubicBezTo>
                      <a:cubicBezTo>
                        <a:pt x="1550322" y="2253962"/>
                        <a:pt x="1546587" y="2237751"/>
                        <a:pt x="1544097" y="2221541"/>
                      </a:cubicBezTo>
                      <a:cubicBezTo>
                        <a:pt x="1547832" y="2216554"/>
                        <a:pt x="1552812" y="2219047"/>
                        <a:pt x="1556547" y="2220294"/>
                      </a:cubicBezTo>
                      <a:cubicBezTo>
                        <a:pt x="1593896" y="2238998"/>
                        <a:pt x="1596386" y="2238998"/>
                        <a:pt x="1615061" y="2201590"/>
                      </a:cubicBezTo>
                      <a:cubicBezTo>
                        <a:pt x="1621286" y="2190368"/>
                        <a:pt x="1621286" y="2167923"/>
                        <a:pt x="1642450" y="2177898"/>
                      </a:cubicBezTo>
                      <a:cubicBezTo>
                        <a:pt x="1663615" y="2187874"/>
                        <a:pt x="1683535" y="2201590"/>
                        <a:pt x="1678555" y="2230270"/>
                      </a:cubicBezTo>
                      <a:cubicBezTo>
                        <a:pt x="1677310" y="2242739"/>
                        <a:pt x="1658635" y="2253962"/>
                        <a:pt x="1674820" y="2265184"/>
                      </a:cubicBezTo>
                      <a:cubicBezTo>
                        <a:pt x="1689760" y="2273913"/>
                        <a:pt x="1703454" y="2261443"/>
                        <a:pt x="1715904" y="2260196"/>
                      </a:cubicBezTo>
                      <a:cubicBezTo>
                        <a:pt x="1745784" y="2257702"/>
                        <a:pt x="1774418" y="2240245"/>
                        <a:pt x="1806787" y="2257702"/>
                      </a:cubicBezTo>
                      <a:cubicBezTo>
                        <a:pt x="1846627" y="2278900"/>
                        <a:pt x="1877751" y="2253962"/>
                        <a:pt x="1877751" y="2209072"/>
                      </a:cubicBezTo>
                      <a:cubicBezTo>
                        <a:pt x="1877751" y="2197849"/>
                        <a:pt x="1877751" y="2187874"/>
                        <a:pt x="1877751" y="2175405"/>
                      </a:cubicBezTo>
                      <a:cubicBezTo>
                        <a:pt x="1883354" y="2172288"/>
                        <a:pt x="1887711" y="2172599"/>
                        <a:pt x="1891291" y="2174626"/>
                      </a:cubicBezTo>
                      <a:cubicBezTo>
                        <a:pt x="1894870" y="2176652"/>
                        <a:pt x="1897671" y="2180393"/>
                        <a:pt x="1900161" y="2184133"/>
                      </a:cubicBezTo>
                      <a:cubicBezTo>
                        <a:pt x="1930040" y="2226529"/>
                        <a:pt x="1949960" y="2271419"/>
                        <a:pt x="1931285" y="2325037"/>
                      </a:cubicBezTo>
                      <a:cubicBezTo>
                        <a:pt x="1922570" y="2348729"/>
                        <a:pt x="1926305" y="2373667"/>
                        <a:pt x="1918836" y="2397359"/>
                      </a:cubicBezTo>
                      <a:cubicBezTo>
                        <a:pt x="1915101" y="2409829"/>
                        <a:pt x="1925060" y="2419804"/>
                        <a:pt x="1933775" y="2427286"/>
                      </a:cubicBezTo>
                      <a:cubicBezTo>
                        <a:pt x="1953695" y="2443496"/>
                        <a:pt x="1956185" y="2462200"/>
                        <a:pt x="1942490" y="2483398"/>
                      </a:cubicBezTo>
                      <a:cubicBezTo>
                        <a:pt x="1935020" y="2495867"/>
                        <a:pt x="1933775" y="2509583"/>
                        <a:pt x="1931285" y="2524547"/>
                      </a:cubicBezTo>
                      <a:cubicBezTo>
                        <a:pt x="1923815" y="2591881"/>
                        <a:pt x="1885221" y="2639265"/>
                        <a:pt x="1827952" y="2672932"/>
                      </a:cubicBezTo>
                      <a:cubicBezTo>
                        <a:pt x="1778153" y="2700365"/>
                        <a:pt x="1752008" y="2744007"/>
                        <a:pt x="1749518" y="2800120"/>
                      </a:cubicBezTo>
                      <a:cubicBezTo>
                        <a:pt x="1748274" y="2816330"/>
                        <a:pt x="1752008" y="2828799"/>
                        <a:pt x="1768193" y="2836281"/>
                      </a:cubicBezTo>
                      <a:cubicBezTo>
                        <a:pt x="1785623" y="2843762"/>
                        <a:pt x="1801808" y="2853738"/>
                        <a:pt x="1795583" y="2877430"/>
                      </a:cubicBezTo>
                      <a:cubicBezTo>
                        <a:pt x="1789358" y="2903615"/>
                        <a:pt x="1755743" y="2933542"/>
                        <a:pt x="1734579" y="2928554"/>
                      </a:cubicBezTo>
                      <a:cubicBezTo>
                        <a:pt x="1689760" y="2917332"/>
                        <a:pt x="1671085" y="2941023"/>
                        <a:pt x="1648675" y="2974691"/>
                      </a:cubicBezTo>
                      <a:cubicBezTo>
                        <a:pt x="1607591" y="3037037"/>
                        <a:pt x="1595141" y="3109360"/>
                        <a:pt x="1571487" y="3176694"/>
                      </a:cubicBezTo>
                      <a:cubicBezTo>
                        <a:pt x="1561527" y="3206621"/>
                        <a:pt x="1550322" y="3234053"/>
                        <a:pt x="1526667" y="3255251"/>
                      </a:cubicBezTo>
                      <a:cubicBezTo>
                        <a:pt x="1507993" y="3270214"/>
                        <a:pt x="1496788" y="3291412"/>
                        <a:pt x="1500523" y="3316351"/>
                      </a:cubicBezTo>
                      <a:cubicBezTo>
                        <a:pt x="1503013" y="3336302"/>
                        <a:pt x="1494298" y="3355006"/>
                        <a:pt x="1488073" y="3373710"/>
                      </a:cubicBezTo>
                      <a:cubicBezTo>
                        <a:pt x="1471888" y="3407377"/>
                        <a:pt x="1474378" y="3427328"/>
                        <a:pt x="1505503" y="3443538"/>
                      </a:cubicBezTo>
                      <a:cubicBezTo>
                        <a:pt x="1546587" y="3463490"/>
                        <a:pt x="1564017" y="3508379"/>
                        <a:pt x="1602611" y="3530824"/>
                      </a:cubicBezTo>
                      <a:cubicBezTo>
                        <a:pt x="1621286" y="3540800"/>
                        <a:pt x="1617551" y="3561997"/>
                        <a:pt x="1602611" y="3575714"/>
                      </a:cubicBezTo>
                      <a:cubicBezTo>
                        <a:pt x="1562772" y="3611875"/>
                        <a:pt x="1547832" y="3658012"/>
                        <a:pt x="1544097" y="3709136"/>
                      </a:cubicBezTo>
                      <a:cubicBezTo>
                        <a:pt x="1542852" y="3739062"/>
                        <a:pt x="1519197" y="3751532"/>
                        <a:pt x="1509238" y="3773976"/>
                      </a:cubicBezTo>
                      <a:cubicBezTo>
                        <a:pt x="1499278" y="3800162"/>
                        <a:pt x="1478113" y="3803903"/>
                        <a:pt x="1450724" y="3806397"/>
                      </a:cubicBezTo>
                      <a:cubicBezTo>
                        <a:pt x="1424579" y="3808891"/>
                        <a:pt x="1409639" y="3836323"/>
                        <a:pt x="1393455" y="3856274"/>
                      </a:cubicBezTo>
                      <a:cubicBezTo>
                        <a:pt x="1367310" y="3886201"/>
                        <a:pt x="1338676" y="3899917"/>
                        <a:pt x="1301326" y="3893682"/>
                      </a:cubicBezTo>
                      <a:cubicBezTo>
                        <a:pt x="1286387" y="3891188"/>
                        <a:pt x="1273937" y="3894929"/>
                        <a:pt x="1262732" y="3906152"/>
                      </a:cubicBezTo>
                      <a:cubicBezTo>
                        <a:pt x="1260242" y="3908646"/>
                        <a:pt x="1256507" y="3911140"/>
                        <a:pt x="1252772" y="3913633"/>
                      </a:cubicBezTo>
                      <a:cubicBezTo>
                        <a:pt x="1236587" y="3926103"/>
                        <a:pt x="1219158" y="3938572"/>
                        <a:pt x="1222893" y="3961017"/>
                      </a:cubicBezTo>
                      <a:cubicBezTo>
                        <a:pt x="1225383" y="3983462"/>
                        <a:pt x="1247792" y="3983462"/>
                        <a:pt x="1262732" y="3989696"/>
                      </a:cubicBezTo>
                      <a:cubicBezTo>
                        <a:pt x="1272692" y="3993437"/>
                        <a:pt x="1282652" y="3995931"/>
                        <a:pt x="1288876" y="4002166"/>
                      </a:cubicBezTo>
                      <a:cubicBezTo>
                        <a:pt x="1327471" y="4043315"/>
                        <a:pt x="1381005" y="4068253"/>
                        <a:pt x="1409639" y="4118131"/>
                      </a:cubicBezTo>
                      <a:cubicBezTo>
                        <a:pt x="1445744" y="4153045"/>
                        <a:pt x="1476868" y="4189206"/>
                        <a:pt x="1488073" y="4241578"/>
                      </a:cubicBezTo>
                      <a:cubicBezTo>
                        <a:pt x="1494298" y="4265269"/>
                        <a:pt x="1520442" y="4272751"/>
                        <a:pt x="1539117" y="4285220"/>
                      </a:cubicBezTo>
                      <a:cubicBezTo>
                        <a:pt x="1561527" y="4298936"/>
                        <a:pt x="1585181" y="4312653"/>
                        <a:pt x="1611326" y="4317640"/>
                      </a:cubicBezTo>
                      <a:cubicBezTo>
                        <a:pt x="1630001" y="4321382"/>
                        <a:pt x="1643695" y="4331357"/>
                        <a:pt x="1647430" y="4351308"/>
                      </a:cubicBezTo>
                      <a:cubicBezTo>
                        <a:pt x="1652410" y="4375000"/>
                        <a:pt x="1667350" y="4381234"/>
                        <a:pt x="1688515" y="4381234"/>
                      </a:cubicBezTo>
                      <a:cubicBezTo>
                        <a:pt x="1710924" y="4381234"/>
                        <a:pt x="1730844" y="4372506"/>
                        <a:pt x="1734579" y="4347567"/>
                      </a:cubicBezTo>
                      <a:cubicBezTo>
                        <a:pt x="1738314" y="4316394"/>
                        <a:pt x="1760723" y="4298936"/>
                        <a:pt x="1784378" y="4281480"/>
                      </a:cubicBezTo>
                      <a:cubicBezTo>
                        <a:pt x="1799318" y="4271504"/>
                        <a:pt x="1816747" y="4270257"/>
                        <a:pt x="1829197" y="4285220"/>
                      </a:cubicBezTo>
                      <a:cubicBezTo>
                        <a:pt x="1847872" y="4306418"/>
                        <a:pt x="1862812" y="4331357"/>
                        <a:pt x="1857832" y="4362530"/>
                      </a:cubicBezTo>
                      <a:cubicBezTo>
                        <a:pt x="1854097" y="4382481"/>
                        <a:pt x="1852852" y="4401185"/>
                        <a:pt x="1865301" y="4419889"/>
                      </a:cubicBezTo>
                      <a:cubicBezTo>
                        <a:pt x="1869036" y="4426124"/>
                        <a:pt x="1867791" y="4433606"/>
                        <a:pt x="1867791" y="4442334"/>
                      </a:cubicBezTo>
                      <a:cubicBezTo>
                        <a:pt x="1866546" y="4468520"/>
                        <a:pt x="1883976" y="4480989"/>
                        <a:pt x="1908876" y="4474754"/>
                      </a:cubicBezTo>
                      <a:cubicBezTo>
                        <a:pt x="1947470" y="4464779"/>
                        <a:pt x="1957430" y="4468520"/>
                        <a:pt x="1983574" y="4507175"/>
                      </a:cubicBezTo>
                      <a:cubicBezTo>
                        <a:pt x="2010964" y="4543336"/>
                        <a:pt x="2014699" y="4570768"/>
                        <a:pt x="1992289" y="4596954"/>
                      </a:cubicBezTo>
                      <a:cubicBezTo>
                        <a:pt x="1966145" y="4628128"/>
                        <a:pt x="1961165" y="4669276"/>
                        <a:pt x="1940000" y="4702944"/>
                      </a:cubicBezTo>
                      <a:cubicBezTo>
                        <a:pt x="1933775" y="4712919"/>
                        <a:pt x="1940000" y="4721648"/>
                        <a:pt x="1947470" y="4729130"/>
                      </a:cubicBezTo>
                      <a:cubicBezTo>
                        <a:pt x="1952450" y="4732870"/>
                        <a:pt x="1957430" y="4735364"/>
                        <a:pt x="1962410" y="4730376"/>
                      </a:cubicBezTo>
                      <a:cubicBezTo>
                        <a:pt x="1969880" y="4724142"/>
                        <a:pt x="1972370" y="4715413"/>
                        <a:pt x="1968635" y="4706684"/>
                      </a:cubicBezTo>
                      <a:cubicBezTo>
                        <a:pt x="1959920" y="4680499"/>
                        <a:pt x="1969880" y="4660548"/>
                        <a:pt x="1988554" y="4641844"/>
                      </a:cubicBezTo>
                      <a:cubicBezTo>
                        <a:pt x="2001004" y="4630622"/>
                        <a:pt x="2001004" y="4614411"/>
                        <a:pt x="2002249" y="4599448"/>
                      </a:cubicBezTo>
                      <a:cubicBezTo>
                        <a:pt x="2005984" y="4559546"/>
                        <a:pt x="2028394" y="4548324"/>
                        <a:pt x="2063253" y="4565781"/>
                      </a:cubicBezTo>
                      <a:cubicBezTo>
                        <a:pt x="2089398" y="4579497"/>
                        <a:pt x="2113052" y="4590720"/>
                        <a:pt x="2106827" y="4629374"/>
                      </a:cubicBezTo>
                      <a:cubicBezTo>
                        <a:pt x="2104337" y="4651820"/>
                        <a:pt x="2124257" y="4669276"/>
                        <a:pt x="2145422" y="4679252"/>
                      </a:cubicBezTo>
                      <a:cubicBezTo>
                        <a:pt x="2165341" y="4689228"/>
                        <a:pt x="2176546" y="4670524"/>
                        <a:pt x="2188996" y="4659301"/>
                      </a:cubicBezTo>
                      <a:cubicBezTo>
                        <a:pt x="2206426" y="4645585"/>
                        <a:pt x="2225100" y="4635609"/>
                        <a:pt x="2241285" y="4619399"/>
                      </a:cubicBezTo>
                      <a:cubicBezTo>
                        <a:pt x="2258715" y="4600695"/>
                        <a:pt x="2263695" y="4585732"/>
                        <a:pt x="2246265" y="4564534"/>
                      </a:cubicBezTo>
                      <a:cubicBezTo>
                        <a:pt x="2235060" y="4552064"/>
                        <a:pt x="2231325" y="4535854"/>
                        <a:pt x="2233815" y="4517150"/>
                      </a:cubicBezTo>
                      <a:cubicBezTo>
                        <a:pt x="2238795" y="4498446"/>
                        <a:pt x="2248755" y="4493458"/>
                        <a:pt x="2267429" y="4500940"/>
                      </a:cubicBezTo>
                      <a:cubicBezTo>
                        <a:pt x="2318474" y="4520891"/>
                        <a:pt x="2333413" y="4568275"/>
                        <a:pt x="2304779" y="4616905"/>
                      </a:cubicBezTo>
                      <a:cubicBezTo>
                        <a:pt x="2303534" y="4620646"/>
                        <a:pt x="2298554" y="4624387"/>
                        <a:pt x="2299799" y="4630622"/>
                      </a:cubicBezTo>
                      <a:cubicBezTo>
                        <a:pt x="2301044" y="4631868"/>
                        <a:pt x="2302289" y="4631868"/>
                        <a:pt x="2303534" y="4631868"/>
                      </a:cubicBezTo>
                      <a:cubicBezTo>
                        <a:pt x="2320964" y="4630622"/>
                        <a:pt x="2332168" y="4601942"/>
                        <a:pt x="2352088" y="4614411"/>
                      </a:cubicBezTo>
                      <a:cubicBezTo>
                        <a:pt x="2373253" y="4628128"/>
                        <a:pt x="2389437" y="4646832"/>
                        <a:pt x="2398152" y="4669276"/>
                      </a:cubicBezTo>
                      <a:cubicBezTo>
                        <a:pt x="2404377" y="4680499"/>
                        <a:pt x="2409357" y="4691722"/>
                        <a:pt x="2423052" y="4692968"/>
                      </a:cubicBezTo>
                      <a:cubicBezTo>
                        <a:pt x="2435502" y="4695462"/>
                        <a:pt x="2437992" y="4704191"/>
                        <a:pt x="2441726" y="4714166"/>
                      </a:cubicBezTo>
                      <a:cubicBezTo>
                        <a:pt x="2444216" y="4720401"/>
                        <a:pt x="2447951" y="4726636"/>
                        <a:pt x="2455421" y="4725389"/>
                      </a:cubicBezTo>
                      <a:cubicBezTo>
                        <a:pt x="2464136" y="4722895"/>
                        <a:pt x="2469116" y="4715413"/>
                        <a:pt x="2467871" y="4707932"/>
                      </a:cubicBezTo>
                      <a:cubicBezTo>
                        <a:pt x="2462891" y="4679252"/>
                        <a:pt x="2474096" y="4660548"/>
                        <a:pt x="2495261" y="4643091"/>
                      </a:cubicBezTo>
                      <a:cubicBezTo>
                        <a:pt x="2508955" y="4633116"/>
                        <a:pt x="2498995" y="4613164"/>
                        <a:pt x="2498995" y="4598201"/>
                      </a:cubicBezTo>
                      <a:cubicBezTo>
                        <a:pt x="2498995" y="4584485"/>
                        <a:pt x="2492771" y="4567028"/>
                        <a:pt x="2511445" y="4560793"/>
                      </a:cubicBezTo>
                      <a:cubicBezTo>
                        <a:pt x="2528875" y="4555805"/>
                        <a:pt x="2536345" y="4572016"/>
                        <a:pt x="2542570" y="4583238"/>
                      </a:cubicBezTo>
                      <a:cubicBezTo>
                        <a:pt x="2551285" y="4599448"/>
                        <a:pt x="2563734" y="4601942"/>
                        <a:pt x="2579919" y="4605683"/>
                      </a:cubicBezTo>
                      <a:cubicBezTo>
                        <a:pt x="2614778" y="4611918"/>
                        <a:pt x="2652128" y="4614411"/>
                        <a:pt x="2685742" y="4624387"/>
                      </a:cubicBezTo>
                      <a:cubicBezTo>
                        <a:pt x="2696947" y="4628128"/>
                        <a:pt x="2704417" y="4625634"/>
                        <a:pt x="2711887" y="4618152"/>
                      </a:cubicBezTo>
                      <a:cubicBezTo>
                        <a:pt x="2720602" y="4608177"/>
                        <a:pt x="2728071" y="4595707"/>
                        <a:pt x="2744256" y="4596954"/>
                      </a:cubicBezTo>
                      <a:cubicBezTo>
                        <a:pt x="2734296" y="4655560"/>
                        <a:pt x="2689477" y="4697956"/>
                        <a:pt x="2635943" y="4702944"/>
                      </a:cubicBezTo>
                      <a:cubicBezTo>
                        <a:pt x="2628473" y="4704191"/>
                        <a:pt x="2619758" y="4704191"/>
                        <a:pt x="2614778" y="4710426"/>
                      </a:cubicBezTo>
                      <a:cubicBezTo>
                        <a:pt x="2596104" y="4730376"/>
                        <a:pt x="2572449" y="4737858"/>
                        <a:pt x="2546305" y="4736611"/>
                      </a:cubicBezTo>
                      <a:cubicBezTo>
                        <a:pt x="2518915" y="4734117"/>
                        <a:pt x="2492771" y="4742846"/>
                        <a:pt x="2465381" y="4750328"/>
                      </a:cubicBezTo>
                      <a:cubicBezTo>
                        <a:pt x="2425542" y="4762797"/>
                        <a:pt x="2404377" y="4754068"/>
                        <a:pt x="2384457" y="4717907"/>
                      </a:cubicBezTo>
                      <a:cubicBezTo>
                        <a:pt x="2364538" y="4682993"/>
                        <a:pt x="2328433" y="4674264"/>
                        <a:pt x="2292329" y="4695462"/>
                      </a:cubicBezTo>
                      <a:cubicBezTo>
                        <a:pt x="2261205" y="4714166"/>
                        <a:pt x="2230080" y="4732870"/>
                        <a:pt x="2192731" y="4712919"/>
                      </a:cubicBezTo>
                      <a:cubicBezTo>
                        <a:pt x="2186506" y="4709178"/>
                        <a:pt x="2177791" y="4709178"/>
                        <a:pt x="2175301" y="4716660"/>
                      </a:cubicBezTo>
                      <a:cubicBezTo>
                        <a:pt x="2169076" y="4726636"/>
                        <a:pt x="2180281" y="4729130"/>
                        <a:pt x="2186506" y="4731623"/>
                      </a:cubicBezTo>
                      <a:cubicBezTo>
                        <a:pt x="2223855" y="4744093"/>
                        <a:pt x="2261205" y="4755315"/>
                        <a:pt x="2298554" y="4767784"/>
                      </a:cubicBezTo>
                      <a:cubicBezTo>
                        <a:pt x="2312249" y="4771525"/>
                        <a:pt x="2317229" y="4760303"/>
                        <a:pt x="2324698" y="4752821"/>
                      </a:cubicBezTo>
                      <a:cubicBezTo>
                        <a:pt x="2332168" y="4744093"/>
                        <a:pt x="2342128" y="4740352"/>
                        <a:pt x="2353333" y="4751574"/>
                      </a:cubicBezTo>
                      <a:cubicBezTo>
                        <a:pt x="2362048" y="4762797"/>
                        <a:pt x="2357068" y="4769032"/>
                        <a:pt x="2349598" y="4777760"/>
                      </a:cubicBezTo>
                      <a:cubicBezTo>
                        <a:pt x="2337148" y="4790229"/>
                        <a:pt x="2324698" y="4803946"/>
                        <a:pt x="2303534" y="4802699"/>
                      </a:cubicBezTo>
                      <a:cubicBezTo>
                        <a:pt x="2283614" y="4802699"/>
                        <a:pt x="2264940" y="4811427"/>
                        <a:pt x="2258715" y="4835119"/>
                      </a:cubicBezTo>
                      <a:cubicBezTo>
                        <a:pt x="2253735" y="4847588"/>
                        <a:pt x="2245020" y="4853823"/>
                        <a:pt x="2232570" y="4842601"/>
                      </a:cubicBezTo>
                      <a:cubicBezTo>
                        <a:pt x="2208916" y="4821403"/>
                        <a:pt x="2177791" y="4805192"/>
                        <a:pt x="2181526" y="4765290"/>
                      </a:cubicBezTo>
                      <a:cubicBezTo>
                        <a:pt x="2182771" y="4752821"/>
                        <a:pt x="2176546" y="4739105"/>
                        <a:pt x="2162851" y="4747834"/>
                      </a:cubicBezTo>
                      <a:cubicBezTo>
                        <a:pt x="2141687" y="4759056"/>
                        <a:pt x="2130482" y="4749080"/>
                        <a:pt x="2118032" y="4735364"/>
                      </a:cubicBezTo>
                      <a:cubicBezTo>
                        <a:pt x="2110562" y="4726636"/>
                        <a:pt x="2101847" y="4717907"/>
                        <a:pt x="2090643" y="4727882"/>
                      </a:cubicBezTo>
                      <a:cubicBezTo>
                        <a:pt x="2081928" y="4736611"/>
                        <a:pt x="2075703" y="4745340"/>
                        <a:pt x="2081928" y="4759056"/>
                      </a:cubicBezTo>
                      <a:cubicBezTo>
                        <a:pt x="2093133" y="4792723"/>
                        <a:pt x="2074458" y="4823896"/>
                        <a:pt x="2040843" y="4832625"/>
                      </a:cubicBezTo>
                      <a:cubicBezTo>
                        <a:pt x="2030884" y="4835119"/>
                        <a:pt x="2027149" y="4828884"/>
                        <a:pt x="2020924" y="4823896"/>
                      </a:cubicBezTo>
                      <a:cubicBezTo>
                        <a:pt x="1992289" y="4798958"/>
                        <a:pt x="1944980" y="4803946"/>
                        <a:pt x="1926305" y="4835119"/>
                      </a:cubicBezTo>
                      <a:cubicBezTo>
                        <a:pt x="1920081" y="4846342"/>
                        <a:pt x="1915101" y="4851329"/>
                        <a:pt x="1902651" y="4847588"/>
                      </a:cubicBezTo>
                      <a:cubicBezTo>
                        <a:pt x="1892691" y="4842601"/>
                        <a:pt x="1891446" y="4833872"/>
                        <a:pt x="1895181" y="4822650"/>
                      </a:cubicBezTo>
                      <a:cubicBezTo>
                        <a:pt x="1900161" y="4803946"/>
                        <a:pt x="1898916" y="4783995"/>
                        <a:pt x="1911366" y="4767784"/>
                      </a:cubicBezTo>
                      <a:cubicBezTo>
                        <a:pt x="1922570" y="4752821"/>
                        <a:pt x="1918836" y="4737858"/>
                        <a:pt x="1898916" y="4736611"/>
                      </a:cubicBezTo>
                      <a:cubicBezTo>
                        <a:pt x="1881486" y="4736611"/>
                        <a:pt x="1862812" y="4735364"/>
                        <a:pt x="1860322" y="4715413"/>
                      </a:cubicBezTo>
                      <a:cubicBezTo>
                        <a:pt x="1855342" y="4686734"/>
                        <a:pt x="1846627" y="4655560"/>
                        <a:pt x="1874016" y="4634362"/>
                      </a:cubicBezTo>
                      <a:cubicBezTo>
                        <a:pt x="1898916" y="4614411"/>
                        <a:pt x="1888956" y="4606930"/>
                        <a:pt x="1867791" y="4596954"/>
                      </a:cubicBezTo>
                      <a:cubicBezTo>
                        <a:pt x="1861567" y="4594460"/>
                        <a:pt x="1856587" y="4590720"/>
                        <a:pt x="1851607" y="4586979"/>
                      </a:cubicBezTo>
                      <a:cubicBezTo>
                        <a:pt x="1844137" y="4580744"/>
                        <a:pt x="1842892" y="4565781"/>
                        <a:pt x="1829197" y="4574510"/>
                      </a:cubicBezTo>
                      <a:cubicBezTo>
                        <a:pt x="1817992" y="4581991"/>
                        <a:pt x="1817992" y="4594460"/>
                        <a:pt x="1822972" y="4608177"/>
                      </a:cubicBezTo>
                      <a:cubicBezTo>
                        <a:pt x="1834177" y="4634362"/>
                        <a:pt x="1824217" y="4653066"/>
                        <a:pt x="1796828" y="4660548"/>
                      </a:cubicBezTo>
                      <a:cubicBezTo>
                        <a:pt x="1788113" y="4664289"/>
                        <a:pt x="1779398" y="4663042"/>
                        <a:pt x="1775663" y="4653066"/>
                      </a:cubicBezTo>
                      <a:cubicBezTo>
                        <a:pt x="1770683" y="4644338"/>
                        <a:pt x="1775663" y="4639350"/>
                        <a:pt x="1783133" y="4635609"/>
                      </a:cubicBezTo>
                      <a:cubicBezTo>
                        <a:pt x="1806787" y="4621893"/>
                        <a:pt x="1803053" y="4609424"/>
                        <a:pt x="1783133" y="4595707"/>
                      </a:cubicBezTo>
                      <a:cubicBezTo>
                        <a:pt x="1765703" y="4584485"/>
                        <a:pt x="1758233" y="4567028"/>
                        <a:pt x="1758233" y="4545830"/>
                      </a:cubicBezTo>
                      <a:cubicBezTo>
                        <a:pt x="1758233" y="4539595"/>
                        <a:pt x="1756988" y="4533360"/>
                        <a:pt x="1753253" y="4528373"/>
                      </a:cubicBezTo>
                      <a:cubicBezTo>
                        <a:pt x="1749518" y="4519644"/>
                        <a:pt x="1742049" y="4512162"/>
                        <a:pt x="1732089" y="4517150"/>
                      </a:cubicBezTo>
                      <a:cubicBezTo>
                        <a:pt x="1723374" y="4522138"/>
                        <a:pt x="1725864" y="4532114"/>
                        <a:pt x="1732089" y="4539595"/>
                      </a:cubicBezTo>
                      <a:cubicBezTo>
                        <a:pt x="1737069" y="4547077"/>
                        <a:pt x="1752008" y="4553312"/>
                        <a:pt x="1738314" y="4563287"/>
                      </a:cubicBezTo>
                      <a:cubicBezTo>
                        <a:pt x="1729599" y="4572016"/>
                        <a:pt x="1718394" y="4583238"/>
                        <a:pt x="1704699" y="4580744"/>
                      </a:cubicBezTo>
                      <a:cubicBezTo>
                        <a:pt x="1692249" y="4579497"/>
                        <a:pt x="1694739" y="4565781"/>
                        <a:pt x="1692249" y="4558299"/>
                      </a:cubicBezTo>
                      <a:cubicBezTo>
                        <a:pt x="1686025" y="4542089"/>
                        <a:pt x="1686025" y="4527126"/>
                        <a:pt x="1687270" y="4512162"/>
                      </a:cubicBezTo>
                      <a:cubicBezTo>
                        <a:pt x="1687270" y="4498446"/>
                        <a:pt x="1683535" y="4484730"/>
                        <a:pt x="1673575" y="4476002"/>
                      </a:cubicBezTo>
                      <a:cubicBezTo>
                        <a:pt x="1667350" y="4471014"/>
                        <a:pt x="1659880" y="4464779"/>
                        <a:pt x="1652410" y="4468520"/>
                      </a:cubicBezTo>
                      <a:cubicBezTo>
                        <a:pt x="1644940" y="4472261"/>
                        <a:pt x="1647430" y="4480989"/>
                        <a:pt x="1647430" y="4487224"/>
                      </a:cubicBezTo>
                      <a:cubicBezTo>
                        <a:pt x="1646185" y="4494706"/>
                        <a:pt x="1651165" y="4507175"/>
                        <a:pt x="1638715" y="4509669"/>
                      </a:cubicBezTo>
                      <a:cubicBezTo>
                        <a:pt x="1626266" y="4512162"/>
                        <a:pt x="1627511" y="4498446"/>
                        <a:pt x="1625021" y="4492212"/>
                      </a:cubicBezTo>
                      <a:cubicBezTo>
                        <a:pt x="1617551" y="4479742"/>
                        <a:pt x="1611326" y="4474754"/>
                        <a:pt x="1598876" y="4484730"/>
                      </a:cubicBezTo>
                      <a:cubicBezTo>
                        <a:pt x="1596386" y="4485977"/>
                        <a:pt x="1595141" y="4488471"/>
                        <a:pt x="1593896" y="4488471"/>
                      </a:cubicBezTo>
                      <a:cubicBezTo>
                        <a:pt x="1564017" y="4479742"/>
                        <a:pt x="1544097" y="4487224"/>
                        <a:pt x="1540362" y="4520891"/>
                      </a:cubicBezTo>
                      <a:cubicBezTo>
                        <a:pt x="1540362" y="4523385"/>
                        <a:pt x="1534137" y="4528373"/>
                        <a:pt x="1530402" y="4528373"/>
                      </a:cubicBezTo>
                      <a:cubicBezTo>
                        <a:pt x="1520442" y="4530867"/>
                        <a:pt x="1484338" y="4490965"/>
                        <a:pt x="1486828" y="4482236"/>
                      </a:cubicBezTo>
                      <a:cubicBezTo>
                        <a:pt x="1489318" y="4471014"/>
                        <a:pt x="1488073" y="4461038"/>
                        <a:pt x="1479358" y="4452310"/>
                      </a:cubicBezTo>
                      <a:cubicBezTo>
                        <a:pt x="1465663" y="4441087"/>
                        <a:pt x="1459439" y="4452310"/>
                        <a:pt x="1451969" y="4458544"/>
                      </a:cubicBezTo>
                      <a:cubicBezTo>
                        <a:pt x="1442009" y="4467273"/>
                        <a:pt x="1434539" y="4461038"/>
                        <a:pt x="1427069" y="4457298"/>
                      </a:cubicBezTo>
                      <a:cubicBezTo>
                        <a:pt x="1418354" y="4453556"/>
                        <a:pt x="1408394" y="4448569"/>
                        <a:pt x="1399680" y="4454804"/>
                      </a:cubicBezTo>
                      <a:cubicBezTo>
                        <a:pt x="1379760" y="4467273"/>
                        <a:pt x="1364820" y="4464779"/>
                        <a:pt x="1347390" y="4447322"/>
                      </a:cubicBezTo>
                      <a:cubicBezTo>
                        <a:pt x="1332451" y="4431112"/>
                        <a:pt x="1318756" y="4443581"/>
                        <a:pt x="1312531" y="4458544"/>
                      </a:cubicBezTo>
                      <a:cubicBezTo>
                        <a:pt x="1311286" y="4467273"/>
                        <a:pt x="1318756" y="4480989"/>
                        <a:pt x="1303816" y="4482236"/>
                      </a:cubicBezTo>
                      <a:cubicBezTo>
                        <a:pt x="1295101" y="4483483"/>
                        <a:pt x="1291366" y="4474754"/>
                        <a:pt x="1291366" y="4467273"/>
                      </a:cubicBezTo>
                      <a:cubicBezTo>
                        <a:pt x="1290121" y="4453556"/>
                        <a:pt x="1287631" y="4433606"/>
                        <a:pt x="1303816" y="4434852"/>
                      </a:cubicBezTo>
                      <a:cubicBezTo>
                        <a:pt x="1338676" y="4437346"/>
                        <a:pt x="1362330" y="4412408"/>
                        <a:pt x="1393455" y="4403679"/>
                      </a:cubicBezTo>
                      <a:cubicBezTo>
                        <a:pt x="1425824" y="4396198"/>
                        <a:pt x="1443254" y="4361283"/>
                        <a:pt x="1474378" y="4347567"/>
                      </a:cubicBezTo>
                      <a:cubicBezTo>
                        <a:pt x="1479358" y="4343826"/>
                        <a:pt x="1484338" y="4331357"/>
                        <a:pt x="1481848" y="4323875"/>
                      </a:cubicBezTo>
                      <a:cubicBezTo>
                        <a:pt x="1461928" y="4266516"/>
                        <a:pt x="1463173" y="4202922"/>
                        <a:pt x="1417109" y="4156786"/>
                      </a:cubicBezTo>
                      <a:cubicBezTo>
                        <a:pt x="1414619" y="4154292"/>
                        <a:pt x="1413374" y="4146810"/>
                        <a:pt x="1409639" y="4146810"/>
                      </a:cubicBezTo>
                      <a:cubicBezTo>
                        <a:pt x="1373535" y="4141823"/>
                        <a:pt x="1338676" y="4128106"/>
                        <a:pt x="1303816" y="4119378"/>
                      </a:cubicBezTo>
                      <a:cubicBezTo>
                        <a:pt x="1288876" y="4115637"/>
                        <a:pt x="1270202" y="4123119"/>
                        <a:pt x="1254017" y="4110649"/>
                      </a:cubicBezTo>
                      <a:cubicBezTo>
                        <a:pt x="1247792" y="4106908"/>
                        <a:pt x="1240322" y="4101921"/>
                        <a:pt x="1232852" y="4104414"/>
                      </a:cubicBezTo>
                      <a:cubicBezTo>
                        <a:pt x="1189278" y="4109402"/>
                        <a:pt x="1181808" y="4084464"/>
                        <a:pt x="1178073" y="4049549"/>
                      </a:cubicBezTo>
                      <a:cubicBezTo>
                        <a:pt x="1175583" y="4019623"/>
                        <a:pt x="1148194" y="4009647"/>
                        <a:pt x="1123294" y="4029598"/>
                      </a:cubicBezTo>
                      <a:cubicBezTo>
                        <a:pt x="1115824" y="4035833"/>
                        <a:pt x="1112090" y="4043315"/>
                        <a:pt x="1100885" y="4039574"/>
                      </a:cubicBezTo>
                      <a:cubicBezTo>
                        <a:pt x="1085945" y="4033339"/>
                        <a:pt x="1078475" y="4035833"/>
                        <a:pt x="1080965" y="4055784"/>
                      </a:cubicBezTo>
                      <a:cubicBezTo>
                        <a:pt x="1083455" y="4068253"/>
                        <a:pt x="1069760" y="4071994"/>
                        <a:pt x="1061045" y="4076982"/>
                      </a:cubicBezTo>
                      <a:cubicBezTo>
                        <a:pt x="1052331" y="4081970"/>
                        <a:pt x="1042371" y="4084464"/>
                        <a:pt x="1034901" y="4090698"/>
                      </a:cubicBezTo>
                      <a:cubicBezTo>
                        <a:pt x="1024941" y="4095686"/>
                        <a:pt x="1016226" y="4111896"/>
                        <a:pt x="1005021" y="4100674"/>
                      </a:cubicBezTo>
                      <a:cubicBezTo>
                        <a:pt x="995062" y="4090698"/>
                        <a:pt x="995062" y="4071994"/>
                        <a:pt x="1003776" y="4063266"/>
                      </a:cubicBezTo>
                      <a:cubicBezTo>
                        <a:pt x="1017471" y="4047056"/>
                        <a:pt x="1021206" y="4030845"/>
                        <a:pt x="1024941" y="4012141"/>
                      </a:cubicBezTo>
                      <a:cubicBezTo>
                        <a:pt x="1029921" y="3979721"/>
                        <a:pt x="1064780" y="3992190"/>
                        <a:pt x="1080965" y="3974733"/>
                      </a:cubicBezTo>
                      <a:cubicBezTo>
                        <a:pt x="1087190" y="3968498"/>
                        <a:pt x="1092170" y="3987203"/>
                        <a:pt x="1099640" y="3993437"/>
                      </a:cubicBezTo>
                      <a:cubicBezTo>
                        <a:pt x="1105865" y="3998425"/>
                        <a:pt x="1108355" y="4012141"/>
                        <a:pt x="1118314" y="4005907"/>
                      </a:cubicBezTo>
                      <a:cubicBezTo>
                        <a:pt x="1130764" y="3999672"/>
                        <a:pt x="1123294" y="3990943"/>
                        <a:pt x="1118314" y="3983462"/>
                      </a:cubicBezTo>
                      <a:cubicBezTo>
                        <a:pt x="1110845" y="3968498"/>
                        <a:pt x="1103375" y="3954782"/>
                        <a:pt x="1125784" y="3943560"/>
                      </a:cubicBezTo>
                      <a:cubicBezTo>
                        <a:pt x="1132009" y="3939819"/>
                        <a:pt x="1139479" y="3928597"/>
                        <a:pt x="1130764" y="3921115"/>
                      </a:cubicBezTo>
                      <a:cubicBezTo>
                        <a:pt x="1110845" y="3903658"/>
                        <a:pt x="1104620" y="3876225"/>
                        <a:pt x="1089680" y="3856274"/>
                      </a:cubicBezTo>
                      <a:cubicBezTo>
                        <a:pt x="1078475" y="3841311"/>
                        <a:pt x="1073495" y="3843805"/>
                        <a:pt x="1066025" y="3856274"/>
                      </a:cubicBezTo>
                      <a:cubicBezTo>
                        <a:pt x="1064780" y="3857521"/>
                        <a:pt x="1064780" y="3858768"/>
                        <a:pt x="1064780" y="3860015"/>
                      </a:cubicBezTo>
                      <a:cubicBezTo>
                        <a:pt x="1057310" y="3916127"/>
                        <a:pt x="1024941" y="3961017"/>
                        <a:pt x="1000041" y="4008400"/>
                      </a:cubicBezTo>
                      <a:cubicBezTo>
                        <a:pt x="990082" y="4025858"/>
                        <a:pt x="985102" y="4044562"/>
                        <a:pt x="986347" y="4065760"/>
                      </a:cubicBezTo>
                      <a:cubicBezTo>
                        <a:pt x="986347" y="4073241"/>
                        <a:pt x="983857" y="4085710"/>
                        <a:pt x="980122" y="4086958"/>
                      </a:cubicBezTo>
                      <a:cubicBezTo>
                        <a:pt x="944017" y="4100674"/>
                        <a:pt x="952732" y="4133094"/>
                        <a:pt x="942772" y="4158033"/>
                      </a:cubicBezTo>
                      <a:cubicBezTo>
                        <a:pt x="929078" y="4191700"/>
                        <a:pt x="925343" y="4225367"/>
                        <a:pt x="920363" y="4260282"/>
                      </a:cubicBezTo>
                      <a:lnTo>
                        <a:pt x="918480" y="4261991"/>
                      </a:lnTo>
                      <a:lnTo>
                        <a:pt x="919878" y="4261586"/>
                      </a:lnTo>
                      <a:cubicBezTo>
                        <a:pt x="909830" y="4281974"/>
                        <a:pt x="899782" y="4302362"/>
                        <a:pt x="888477" y="4322750"/>
                      </a:cubicBezTo>
                      <a:cubicBezTo>
                        <a:pt x="875917" y="4348235"/>
                        <a:pt x="853309" y="4336767"/>
                        <a:pt x="833212" y="4335492"/>
                      </a:cubicBezTo>
                      <a:lnTo>
                        <a:pt x="842019" y="4331025"/>
                      </a:lnTo>
                      <a:lnTo>
                        <a:pt x="834459" y="4332604"/>
                      </a:lnTo>
                      <a:cubicBezTo>
                        <a:pt x="829479" y="4332604"/>
                        <a:pt x="824500" y="4333851"/>
                        <a:pt x="820765" y="4338838"/>
                      </a:cubicBezTo>
                      <a:cubicBezTo>
                        <a:pt x="803335" y="4357542"/>
                        <a:pt x="798355" y="4340086"/>
                        <a:pt x="795865" y="4328863"/>
                      </a:cubicBezTo>
                      <a:cubicBezTo>
                        <a:pt x="788395" y="4301430"/>
                        <a:pt x="800845" y="4273998"/>
                        <a:pt x="785905" y="4247812"/>
                      </a:cubicBezTo>
                      <a:cubicBezTo>
                        <a:pt x="782170" y="4239084"/>
                        <a:pt x="793375" y="4232849"/>
                        <a:pt x="802090" y="4229108"/>
                      </a:cubicBezTo>
                      <a:cubicBezTo>
                        <a:pt x="817030" y="4222874"/>
                        <a:pt x="828234" y="4214145"/>
                        <a:pt x="839439" y="4202922"/>
                      </a:cubicBezTo>
                      <a:cubicBezTo>
                        <a:pt x="853134" y="4189206"/>
                        <a:pt x="864339" y="4177984"/>
                        <a:pt x="840684" y="4161774"/>
                      </a:cubicBezTo>
                      <a:cubicBezTo>
                        <a:pt x="834459" y="4156786"/>
                        <a:pt x="834459" y="4148057"/>
                        <a:pt x="836949" y="4140576"/>
                      </a:cubicBezTo>
                      <a:cubicBezTo>
                        <a:pt x="838194" y="4125612"/>
                        <a:pt x="834459" y="4111896"/>
                        <a:pt x="826989" y="4100674"/>
                      </a:cubicBezTo>
                      <a:cubicBezTo>
                        <a:pt x="805825" y="4065760"/>
                        <a:pt x="810805" y="4033339"/>
                        <a:pt x="834459" y="4002166"/>
                      </a:cubicBezTo>
                      <a:cubicBezTo>
                        <a:pt x="848154" y="3993437"/>
                        <a:pt x="860604" y="3993437"/>
                        <a:pt x="874299" y="4002166"/>
                      </a:cubicBezTo>
                      <a:lnTo>
                        <a:pt x="877328" y="4004513"/>
                      </a:lnTo>
                      <a:lnTo>
                        <a:pt x="901284" y="4009587"/>
                      </a:lnTo>
                      <a:cubicBezTo>
                        <a:pt x="911152" y="4008691"/>
                        <a:pt x="921021" y="4005705"/>
                        <a:pt x="930889" y="4003316"/>
                      </a:cubicBezTo>
                      <a:lnTo>
                        <a:pt x="930057" y="4004044"/>
                      </a:lnTo>
                      <a:lnTo>
                        <a:pt x="934058" y="4002166"/>
                      </a:lnTo>
                      <a:cubicBezTo>
                        <a:pt x="957712" y="3995931"/>
                        <a:pt x="962692" y="3978474"/>
                        <a:pt x="960202" y="3956029"/>
                      </a:cubicBezTo>
                      <a:lnTo>
                        <a:pt x="960332" y="3955042"/>
                      </a:lnTo>
                      <a:lnTo>
                        <a:pt x="958757" y="3958085"/>
                      </a:lnTo>
                      <a:cubicBezTo>
                        <a:pt x="948612" y="3940330"/>
                        <a:pt x="951148" y="3923844"/>
                        <a:pt x="965098" y="3909894"/>
                      </a:cubicBezTo>
                      <a:lnTo>
                        <a:pt x="966015" y="3911786"/>
                      </a:lnTo>
                      <a:lnTo>
                        <a:pt x="966427" y="3908646"/>
                      </a:lnTo>
                      <a:cubicBezTo>
                        <a:pt x="956467" y="3886201"/>
                        <a:pt x="934058" y="3866250"/>
                        <a:pt x="940283" y="3836323"/>
                      </a:cubicBezTo>
                      <a:cubicBezTo>
                        <a:pt x="929078" y="3811385"/>
                        <a:pt x="929078" y="3778964"/>
                        <a:pt x="901688" y="3761507"/>
                      </a:cubicBezTo>
                      <a:cubicBezTo>
                        <a:pt x="892973" y="3756519"/>
                        <a:pt x="896708" y="3745297"/>
                        <a:pt x="894218" y="3737815"/>
                      </a:cubicBezTo>
                      <a:cubicBezTo>
                        <a:pt x="876789" y="3712877"/>
                        <a:pt x="854379" y="3695420"/>
                        <a:pt x="825744" y="3682950"/>
                      </a:cubicBezTo>
                      <a:cubicBezTo>
                        <a:pt x="787150" y="3664246"/>
                        <a:pt x="783415" y="3645542"/>
                        <a:pt x="797110" y="3604393"/>
                      </a:cubicBezTo>
                      <a:cubicBezTo>
                        <a:pt x="807070" y="3575714"/>
                        <a:pt x="807070" y="3545787"/>
                        <a:pt x="848154" y="3542046"/>
                      </a:cubicBezTo>
                      <a:cubicBezTo>
                        <a:pt x="859359" y="3542046"/>
                        <a:pt x="845664" y="3504638"/>
                        <a:pt x="826989" y="3492169"/>
                      </a:cubicBezTo>
                      <a:cubicBezTo>
                        <a:pt x="808315" y="3479700"/>
                        <a:pt x="780925" y="3475959"/>
                        <a:pt x="768475" y="3453514"/>
                      </a:cubicBezTo>
                      <a:cubicBezTo>
                        <a:pt x="758516" y="3442292"/>
                        <a:pt x="767231" y="3424834"/>
                        <a:pt x="756026" y="3413612"/>
                      </a:cubicBezTo>
                      <a:cubicBezTo>
                        <a:pt x="753536" y="3404884"/>
                        <a:pt x="758516" y="3393661"/>
                        <a:pt x="748556" y="3387426"/>
                      </a:cubicBezTo>
                      <a:cubicBezTo>
                        <a:pt x="746066" y="3384932"/>
                        <a:pt x="746066" y="3382439"/>
                        <a:pt x="746066" y="3378698"/>
                      </a:cubicBezTo>
                      <a:cubicBezTo>
                        <a:pt x="746066" y="3367475"/>
                        <a:pt x="746066" y="3355006"/>
                        <a:pt x="748556" y="3343784"/>
                      </a:cubicBezTo>
                      <a:cubicBezTo>
                        <a:pt x="752291" y="3322586"/>
                        <a:pt x="743576" y="3321339"/>
                        <a:pt x="727391" y="3326326"/>
                      </a:cubicBezTo>
                      <a:lnTo>
                        <a:pt x="717308" y="3325795"/>
                      </a:lnTo>
                      <a:lnTo>
                        <a:pt x="721717" y="3328149"/>
                      </a:lnTo>
                      <a:cubicBezTo>
                        <a:pt x="723291" y="3330021"/>
                        <a:pt x="724145" y="3332829"/>
                        <a:pt x="723834" y="3337196"/>
                      </a:cubicBezTo>
                      <a:cubicBezTo>
                        <a:pt x="722591" y="3353418"/>
                        <a:pt x="715134" y="3367145"/>
                        <a:pt x="701461" y="3375880"/>
                      </a:cubicBezTo>
                      <a:cubicBezTo>
                        <a:pt x="691518" y="3382119"/>
                        <a:pt x="679089" y="3383367"/>
                        <a:pt x="669145" y="3382119"/>
                      </a:cubicBezTo>
                      <a:cubicBezTo>
                        <a:pt x="636829" y="3374632"/>
                        <a:pt x="603270" y="3368393"/>
                        <a:pt x="574683" y="3347179"/>
                      </a:cubicBezTo>
                      <a:cubicBezTo>
                        <a:pt x="558524" y="3333453"/>
                        <a:pt x="542367" y="3339692"/>
                        <a:pt x="526208" y="3348427"/>
                      </a:cubicBezTo>
                      <a:cubicBezTo>
                        <a:pt x="500107" y="3363401"/>
                        <a:pt x="486434" y="3357162"/>
                        <a:pt x="476491" y="3327213"/>
                      </a:cubicBezTo>
                      <a:cubicBezTo>
                        <a:pt x="474005" y="3319726"/>
                        <a:pt x="472762" y="3312239"/>
                        <a:pt x="467790" y="3306000"/>
                      </a:cubicBezTo>
                      <a:cubicBezTo>
                        <a:pt x="457847" y="3288530"/>
                        <a:pt x="441689" y="3289777"/>
                        <a:pt x="430503" y="3308495"/>
                      </a:cubicBezTo>
                      <a:cubicBezTo>
                        <a:pt x="416830" y="3334700"/>
                        <a:pt x="393215" y="3353418"/>
                        <a:pt x="373328" y="3374632"/>
                      </a:cubicBezTo>
                      <a:cubicBezTo>
                        <a:pt x="358413" y="3389606"/>
                        <a:pt x="341011" y="3392102"/>
                        <a:pt x="324853" y="3382119"/>
                      </a:cubicBezTo>
                      <a:cubicBezTo>
                        <a:pt x="311181" y="3369641"/>
                        <a:pt x="314910" y="3350923"/>
                        <a:pt x="323611" y="3335948"/>
                      </a:cubicBezTo>
                      <a:cubicBezTo>
                        <a:pt x="339769" y="3306000"/>
                        <a:pt x="365870" y="3282290"/>
                        <a:pt x="358413" y="3243606"/>
                      </a:cubicBezTo>
                      <a:cubicBezTo>
                        <a:pt x="357170" y="3232376"/>
                        <a:pt x="369599" y="3229880"/>
                        <a:pt x="379542" y="3227384"/>
                      </a:cubicBezTo>
                      <a:cubicBezTo>
                        <a:pt x="421802" y="3218649"/>
                        <a:pt x="428017" y="3202427"/>
                        <a:pt x="401915" y="3169983"/>
                      </a:cubicBezTo>
                      <a:cubicBezTo>
                        <a:pt x="391972" y="3158752"/>
                        <a:pt x="393215" y="3147521"/>
                        <a:pt x="405644" y="3146273"/>
                      </a:cubicBezTo>
                      <a:cubicBezTo>
                        <a:pt x="441689" y="3141282"/>
                        <a:pt x="441689" y="3111333"/>
                        <a:pt x="449146" y="3088872"/>
                      </a:cubicBezTo>
                      <a:cubicBezTo>
                        <a:pt x="452875" y="3072649"/>
                        <a:pt x="459090" y="3065162"/>
                        <a:pt x="474005" y="3058923"/>
                      </a:cubicBezTo>
                      <a:cubicBezTo>
                        <a:pt x="518751" y="3041453"/>
                        <a:pt x="562253" y="3022735"/>
                        <a:pt x="590841" y="2979060"/>
                      </a:cubicBezTo>
                      <a:cubicBezTo>
                        <a:pt x="600784" y="2965333"/>
                        <a:pt x="611970" y="2955350"/>
                        <a:pt x="603270" y="2937880"/>
                      </a:cubicBezTo>
                      <a:cubicBezTo>
                        <a:pt x="599541" y="2930393"/>
                        <a:pt x="600784" y="2921658"/>
                        <a:pt x="605756" y="2915419"/>
                      </a:cubicBezTo>
                      <a:cubicBezTo>
                        <a:pt x="613835" y="2901693"/>
                        <a:pt x="613835" y="2895765"/>
                        <a:pt x="609640" y="2893893"/>
                      </a:cubicBezTo>
                      <a:lnTo>
                        <a:pt x="596653" y="2895606"/>
                      </a:lnTo>
                      <a:lnTo>
                        <a:pt x="589775" y="2903811"/>
                      </a:lnTo>
                      <a:cubicBezTo>
                        <a:pt x="564920" y="2927520"/>
                        <a:pt x="542551" y="2957468"/>
                        <a:pt x="517696" y="2983672"/>
                      </a:cubicBezTo>
                      <a:cubicBezTo>
                        <a:pt x="494084" y="3007381"/>
                        <a:pt x="469229" y="3028595"/>
                        <a:pt x="433190" y="3028595"/>
                      </a:cubicBezTo>
                      <a:cubicBezTo>
                        <a:pt x="419520" y="3028595"/>
                        <a:pt x="412063" y="3038577"/>
                        <a:pt x="404607" y="3048560"/>
                      </a:cubicBezTo>
                      <a:cubicBezTo>
                        <a:pt x="367325" y="3095978"/>
                        <a:pt x="344956" y="3150882"/>
                        <a:pt x="317615" y="3203291"/>
                      </a:cubicBezTo>
                      <a:cubicBezTo>
                        <a:pt x="313887" y="3212026"/>
                        <a:pt x="312645" y="3222009"/>
                        <a:pt x="303945" y="3225753"/>
                      </a:cubicBezTo>
                      <a:cubicBezTo>
                        <a:pt x="259207" y="3249461"/>
                        <a:pt x="249265" y="3298127"/>
                        <a:pt x="228139" y="3336810"/>
                      </a:cubicBezTo>
                      <a:cubicBezTo>
                        <a:pt x="198313" y="3392963"/>
                        <a:pt x="174701" y="3451611"/>
                        <a:pt x="124992" y="3491541"/>
                      </a:cubicBezTo>
                      <a:cubicBezTo>
                        <a:pt x="113807" y="3500276"/>
                        <a:pt x="113807" y="3516498"/>
                        <a:pt x="102622" y="3523985"/>
                      </a:cubicBezTo>
                      <a:cubicBezTo>
                        <a:pt x="90195" y="3457850"/>
                        <a:pt x="88952" y="3390467"/>
                        <a:pt x="82739" y="3323084"/>
                      </a:cubicBezTo>
                      <a:lnTo>
                        <a:pt x="79823" y="3291817"/>
                      </a:lnTo>
                      <a:lnTo>
                        <a:pt x="57319" y="3189906"/>
                      </a:lnTo>
                      <a:cubicBezTo>
                        <a:pt x="48411" y="3148048"/>
                        <a:pt x="40597" y="3106034"/>
                        <a:pt x="36221" y="3063709"/>
                      </a:cubicBezTo>
                      <a:cubicBezTo>
                        <a:pt x="28720" y="2993997"/>
                        <a:pt x="29970" y="2923041"/>
                        <a:pt x="26220" y="2852084"/>
                      </a:cubicBezTo>
                      <a:cubicBezTo>
                        <a:pt x="26220" y="2842126"/>
                        <a:pt x="28720" y="2830922"/>
                        <a:pt x="18718" y="2824698"/>
                      </a:cubicBezTo>
                      <a:cubicBezTo>
                        <a:pt x="-7535" y="2809759"/>
                        <a:pt x="-35" y="2789842"/>
                        <a:pt x="4966" y="2767434"/>
                      </a:cubicBezTo>
                      <a:cubicBezTo>
                        <a:pt x="16218" y="2713906"/>
                        <a:pt x="21219" y="2659132"/>
                        <a:pt x="26220" y="2604359"/>
                      </a:cubicBezTo>
                      <a:cubicBezTo>
                        <a:pt x="29970" y="2562034"/>
                        <a:pt x="34971" y="2518464"/>
                        <a:pt x="46223" y="2477384"/>
                      </a:cubicBezTo>
                      <a:cubicBezTo>
                        <a:pt x="59975" y="2423855"/>
                        <a:pt x="62476" y="2365347"/>
                        <a:pt x="81229" y="2314308"/>
                      </a:cubicBezTo>
                      <a:cubicBezTo>
                        <a:pt x="104983" y="2254555"/>
                        <a:pt x="101232" y="2188578"/>
                        <a:pt x="131237" y="2132560"/>
                      </a:cubicBezTo>
                      <a:cubicBezTo>
                        <a:pt x="138738" y="2116377"/>
                        <a:pt x="143739" y="2098949"/>
                        <a:pt x="156241" y="2086500"/>
                      </a:cubicBezTo>
                      <a:cubicBezTo>
                        <a:pt x="159991" y="2082766"/>
                        <a:pt x="163743" y="2076542"/>
                        <a:pt x="163743" y="2072807"/>
                      </a:cubicBezTo>
                      <a:cubicBezTo>
                        <a:pt x="162492" y="2000606"/>
                        <a:pt x="202499" y="1939608"/>
                        <a:pt x="212500" y="1871141"/>
                      </a:cubicBezTo>
                      <a:cubicBezTo>
                        <a:pt x="216251" y="1849979"/>
                        <a:pt x="211250" y="1828816"/>
                        <a:pt x="221252" y="1805164"/>
                      </a:cubicBezTo>
                      <a:cubicBezTo>
                        <a:pt x="241255" y="1762839"/>
                        <a:pt x="256257" y="1720514"/>
                        <a:pt x="303765" y="1700596"/>
                      </a:cubicBezTo>
                      <a:cubicBezTo>
                        <a:pt x="311266" y="1698107"/>
                        <a:pt x="320018" y="1693127"/>
                        <a:pt x="321268" y="1686903"/>
                      </a:cubicBezTo>
                      <a:cubicBezTo>
                        <a:pt x="330019" y="1657027"/>
                        <a:pt x="358774" y="1645823"/>
                        <a:pt x="376277" y="1624660"/>
                      </a:cubicBezTo>
                      <a:cubicBezTo>
                        <a:pt x="400031" y="1592294"/>
                        <a:pt x="436286" y="1578601"/>
                        <a:pt x="463791" y="1552459"/>
                      </a:cubicBezTo>
                      <a:close/>
                      <a:moveTo>
                        <a:pt x="4779724" y="1449095"/>
                      </a:moveTo>
                      <a:lnTo>
                        <a:pt x="4778072" y="1449597"/>
                      </a:lnTo>
                      <a:cubicBezTo>
                        <a:pt x="4769744" y="1453897"/>
                        <a:pt x="4762818" y="1459463"/>
                        <a:pt x="4757214" y="1466080"/>
                      </a:cubicBezTo>
                      <a:lnTo>
                        <a:pt x="4755053" y="1469892"/>
                      </a:lnTo>
                      <a:lnTo>
                        <a:pt x="4779724" y="1449095"/>
                      </a:lnTo>
                      <a:close/>
                      <a:moveTo>
                        <a:pt x="3874538" y="1438004"/>
                      </a:moveTo>
                      <a:cubicBezTo>
                        <a:pt x="3891247" y="1433491"/>
                        <a:pt x="3900696" y="1446384"/>
                        <a:pt x="3908071" y="1469826"/>
                      </a:cubicBezTo>
                      <a:cubicBezTo>
                        <a:pt x="3912988" y="1484829"/>
                        <a:pt x="3925280" y="1499832"/>
                        <a:pt x="3940029" y="1501082"/>
                      </a:cubicBezTo>
                      <a:cubicBezTo>
                        <a:pt x="3978133" y="1504833"/>
                        <a:pt x="3986737" y="1528588"/>
                        <a:pt x="3986737" y="1561094"/>
                      </a:cubicBezTo>
                      <a:cubicBezTo>
                        <a:pt x="3986737" y="1571096"/>
                        <a:pt x="3990425" y="1579847"/>
                        <a:pt x="3991654" y="1582348"/>
                      </a:cubicBezTo>
                      <a:cubicBezTo>
                        <a:pt x="3989196" y="1602352"/>
                        <a:pt x="3987967" y="1618605"/>
                        <a:pt x="3984279" y="1632357"/>
                      </a:cubicBezTo>
                      <a:cubicBezTo>
                        <a:pt x="3979363" y="1653611"/>
                        <a:pt x="3964613" y="1661113"/>
                        <a:pt x="3943717" y="1651111"/>
                      </a:cubicBezTo>
                      <a:cubicBezTo>
                        <a:pt x="3904384" y="1631107"/>
                        <a:pt x="3873655" y="1601101"/>
                        <a:pt x="3856447" y="1559843"/>
                      </a:cubicBezTo>
                      <a:cubicBezTo>
                        <a:pt x="3844155" y="1531088"/>
                        <a:pt x="3834322" y="1502333"/>
                        <a:pt x="3815885" y="1477328"/>
                      </a:cubicBezTo>
                      <a:cubicBezTo>
                        <a:pt x="3810968" y="1468576"/>
                        <a:pt x="3806051" y="1458574"/>
                        <a:pt x="3812197" y="1449822"/>
                      </a:cubicBezTo>
                      <a:cubicBezTo>
                        <a:pt x="3818343" y="1439820"/>
                        <a:pt x="3826947" y="1444821"/>
                        <a:pt x="3835551" y="1447322"/>
                      </a:cubicBezTo>
                      <a:cubicBezTo>
                        <a:pt x="3841697" y="1448572"/>
                        <a:pt x="3850301" y="1451073"/>
                        <a:pt x="3855218" y="1448572"/>
                      </a:cubicBezTo>
                      <a:cubicBezTo>
                        <a:pt x="3862593" y="1442946"/>
                        <a:pt x="3868969" y="1439508"/>
                        <a:pt x="3874538" y="1438004"/>
                      </a:cubicBezTo>
                      <a:close/>
                      <a:moveTo>
                        <a:pt x="3707796" y="1374247"/>
                      </a:moveTo>
                      <a:cubicBezTo>
                        <a:pt x="3711486" y="1372680"/>
                        <a:pt x="3717022" y="1372994"/>
                        <a:pt x="3723789" y="1374874"/>
                      </a:cubicBezTo>
                      <a:cubicBezTo>
                        <a:pt x="3734861" y="1377380"/>
                        <a:pt x="3749624" y="1378634"/>
                        <a:pt x="3759466" y="1389914"/>
                      </a:cubicBezTo>
                      <a:cubicBezTo>
                        <a:pt x="3766848" y="1397434"/>
                        <a:pt x="3782841" y="1402447"/>
                        <a:pt x="3772999" y="1417487"/>
                      </a:cubicBezTo>
                      <a:cubicBezTo>
                        <a:pt x="3763157" y="1431274"/>
                        <a:pt x="3753315" y="1441300"/>
                        <a:pt x="3733631" y="1433780"/>
                      </a:cubicBezTo>
                      <a:cubicBezTo>
                        <a:pt x="3710256" y="1425007"/>
                        <a:pt x="3706565" y="1404954"/>
                        <a:pt x="3702875" y="1384900"/>
                      </a:cubicBezTo>
                      <a:cubicBezTo>
                        <a:pt x="3702260" y="1379260"/>
                        <a:pt x="3704105" y="1375814"/>
                        <a:pt x="3707796" y="1374247"/>
                      </a:cubicBezTo>
                      <a:close/>
                      <a:moveTo>
                        <a:pt x="624400" y="1354630"/>
                      </a:moveTo>
                      <a:cubicBezTo>
                        <a:pt x="645631" y="1367509"/>
                        <a:pt x="650626" y="1415162"/>
                        <a:pt x="633142" y="1429329"/>
                      </a:cubicBezTo>
                      <a:cubicBezTo>
                        <a:pt x="625649" y="1435769"/>
                        <a:pt x="621902" y="1429329"/>
                        <a:pt x="616906" y="1425465"/>
                      </a:cubicBezTo>
                      <a:cubicBezTo>
                        <a:pt x="606915" y="1417738"/>
                        <a:pt x="601920" y="1406147"/>
                        <a:pt x="596924" y="1394555"/>
                      </a:cubicBezTo>
                      <a:cubicBezTo>
                        <a:pt x="601920" y="1379100"/>
                        <a:pt x="614409" y="1367509"/>
                        <a:pt x="624400" y="1354630"/>
                      </a:cubicBezTo>
                      <a:close/>
                      <a:moveTo>
                        <a:pt x="3335207" y="1339348"/>
                      </a:moveTo>
                      <a:cubicBezTo>
                        <a:pt x="3345619" y="1346561"/>
                        <a:pt x="3365142" y="1338146"/>
                        <a:pt x="3365142" y="1358582"/>
                      </a:cubicBezTo>
                      <a:cubicBezTo>
                        <a:pt x="3365142" y="1370603"/>
                        <a:pt x="3359936" y="1375412"/>
                        <a:pt x="3346920" y="1374210"/>
                      </a:cubicBezTo>
                      <a:cubicBezTo>
                        <a:pt x="3331302" y="1374210"/>
                        <a:pt x="3320890" y="1366997"/>
                        <a:pt x="3318287" y="1353773"/>
                      </a:cubicBezTo>
                      <a:cubicBezTo>
                        <a:pt x="3316985" y="1344156"/>
                        <a:pt x="3323493" y="1338146"/>
                        <a:pt x="3335207" y="1339348"/>
                      </a:cubicBezTo>
                      <a:close/>
                      <a:moveTo>
                        <a:pt x="3675054" y="1279019"/>
                      </a:moveTo>
                      <a:cubicBezTo>
                        <a:pt x="3683741" y="1280338"/>
                        <a:pt x="3694908" y="1282975"/>
                        <a:pt x="3693668" y="1294845"/>
                      </a:cubicBezTo>
                      <a:cubicBezTo>
                        <a:pt x="3692427" y="1305396"/>
                        <a:pt x="3681259" y="1305396"/>
                        <a:pt x="3675054" y="1309353"/>
                      </a:cubicBezTo>
                      <a:cubicBezTo>
                        <a:pt x="3666368" y="1308034"/>
                        <a:pt x="3657682" y="1305396"/>
                        <a:pt x="3657682" y="1294845"/>
                      </a:cubicBezTo>
                      <a:cubicBezTo>
                        <a:pt x="3658923" y="1284294"/>
                        <a:pt x="3665127" y="1277700"/>
                        <a:pt x="3675054" y="1279019"/>
                      </a:cubicBezTo>
                      <a:close/>
                      <a:moveTo>
                        <a:pt x="3302782" y="1244726"/>
                      </a:moveTo>
                      <a:cubicBezTo>
                        <a:pt x="3318463" y="1268101"/>
                        <a:pt x="3337762" y="1286554"/>
                        <a:pt x="3320875" y="1314850"/>
                      </a:cubicBezTo>
                      <a:cubicBezTo>
                        <a:pt x="3317257" y="1321001"/>
                        <a:pt x="3313638" y="1325923"/>
                        <a:pt x="3306401" y="1324692"/>
                      </a:cubicBezTo>
                      <a:cubicBezTo>
                        <a:pt x="3300370" y="1323462"/>
                        <a:pt x="3296751" y="1318541"/>
                        <a:pt x="3296751" y="1313620"/>
                      </a:cubicBezTo>
                      <a:cubicBezTo>
                        <a:pt x="3296751" y="1291475"/>
                        <a:pt x="3289514" y="1268101"/>
                        <a:pt x="3302782" y="1244726"/>
                      </a:cubicBezTo>
                      <a:close/>
                      <a:moveTo>
                        <a:pt x="3393819" y="1142853"/>
                      </a:moveTo>
                      <a:cubicBezTo>
                        <a:pt x="3404609" y="1144121"/>
                        <a:pt x="3420195" y="1147926"/>
                        <a:pt x="3415400" y="1164412"/>
                      </a:cubicBezTo>
                      <a:cubicBezTo>
                        <a:pt x="3413002" y="1175826"/>
                        <a:pt x="3407007" y="1188508"/>
                        <a:pt x="3393819" y="1183435"/>
                      </a:cubicBezTo>
                      <a:cubicBezTo>
                        <a:pt x="3379431" y="1175826"/>
                        <a:pt x="3355452" y="1187239"/>
                        <a:pt x="3357850" y="1164412"/>
                      </a:cubicBezTo>
                      <a:cubicBezTo>
                        <a:pt x="3359049" y="1150462"/>
                        <a:pt x="3379431" y="1140317"/>
                        <a:pt x="3393819" y="1142853"/>
                      </a:cubicBezTo>
                      <a:close/>
                      <a:moveTo>
                        <a:pt x="5589329" y="1139432"/>
                      </a:moveTo>
                      <a:cubicBezTo>
                        <a:pt x="5612046" y="1142523"/>
                        <a:pt x="5628314" y="1156287"/>
                        <a:pt x="5637610" y="1183347"/>
                      </a:cubicBezTo>
                      <a:cubicBezTo>
                        <a:pt x="5638850" y="1190813"/>
                        <a:pt x="5642568" y="1195789"/>
                        <a:pt x="5648766" y="1198278"/>
                      </a:cubicBezTo>
                      <a:cubicBezTo>
                        <a:pt x="5673556" y="1208231"/>
                        <a:pt x="5685951" y="1223162"/>
                        <a:pt x="5683472" y="1250534"/>
                      </a:cubicBezTo>
                      <a:cubicBezTo>
                        <a:pt x="5682232" y="1261732"/>
                        <a:pt x="5688429" y="1270441"/>
                        <a:pt x="5699585" y="1270441"/>
                      </a:cubicBezTo>
                      <a:cubicBezTo>
                        <a:pt x="5725614" y="1270441"/>
                        <a:pt x="5734291" y="1276662"/>
                        <a:pt x="5733051" y="1306523"/>
                      </a:cubicBezTo>
                      <a:cubicBezTo>
                        <a:pt x="5731812" y="1333895"/>
                        <a:pt x="5747925" y="1362511"/>
                        <a:pt x="5757841" y="1389884"/>
                      </a:cubicBezTo>
                      <a:cubicBezTo>
                        <a:pt x="5797505" y="1504350"/>
                        <a:pt x="5848324" y="1615083"/>
                        <a:pt x="5892946" y="1727061"/>
                      </a:cubicBezTo>
                      <a:cubicBezTo>
                        <a:pt x="5865677" y="1693468"/>
                        <a:pt x="5816097" y="1689735"/>
                        <a:pt x="5791307" y="1652409"/>
                      </a:cubicBezTo>
                      <a:cubicBezTo>
                        <a:pt x="5788828" y="1648677"/>
                        <a:pt x="5781391" y="1647432"/>
                        <a:pt x="5776433" y="1648677"/>
                      </a:cubicBezTo>
                      <a:cubicBezTo>
                        <a:pt x="5721896" y="1653653"/>
                        <a:pt x="5693387" y="1621304"/>
                        <a:pt x="5673556" y="1576513"/>
                      </a:cubicBezTo>
                      <a:cubicBezTo>
                        <a:pt x="5664879" y="1559094"/>
                        <a:pt x="5656203" y="1539187"/>
                        <a:pt x="5645047" y="1521769"/>
                      </a:cubicBezTo>
                      <a:cubicBezTo>
                        <a:pt x="5633892" y="1504350"/>
                        <a:pt x="5633892" y="1488175"/>
                        <a:pt x="5642568" y="1469512"/>
                      </a:cubicBezTo>
                      <a:cubicBezTo>
                        <a:pt x="5658682" y="1434675"/>
                        <a:pt x="5650005" y="1396105"/>
                        <a:pt x="5653724" y="1358779"/>
                      </a:cubicBezTo>
                      <a:cubicBezTo>
                        <a:pt x="5654963" y="1348825"/>
                        <a:pt x="5642568" y="1350069"/>
                        <a:pt x="5636371" y="1355046"/>
                      </a:cubicBezTo>
                      <a:cubicBezTo>
                        <a:pt x="5623976" y="1366244"/>
                        <a:pt x="5615299" y="1360023"/>
                        <a:pt x="5606623" y="1350069"/>
                      </a:cubicBezTo>
                      <a:cubicBezTo>
                        <a:pt x="5600426" y="1342604"/>
                        <a:pt x="5594228" y="1336383"/>
                        <a:pt x="5599186" y="1327674"/>
                      </a:cubicBezTo>
                      <a:cubicBezTo>
                        <a:pt x="5606623" y="1315232"/>
                        <a:pt x="5619018" y="1315232"/>
                        <a:pt x="5628934" y="1318965"/>
                      </a:cubicBezTo>
                      <a:cubicBezTo>
                        <a:pt x="5654963" y="1327674"/>
                        <a:pt x="5678514" y="1300302"/>
                        <a:pt x="5704543" y="1316476"/>
                      </a:cubicBezTo>
                      <a:cubicBezTo>
                        <a:pt x="5705782" y="1317720"/>
                        <a:pt x="5711980" y="1313988"/>
                        <a:pt x="5711980" y="1311499"/>
                      </a:cubicBezTo>
                      <a:cubicBezTo>
                        <a:pt x="5714459" y="1304034"/>
                        <a:pt x="5707022" y="1300302"/>
                        <a:pt x="5703303" y="1295325"/>
                      </a:cubicBezTo>
                      <a:cubicBezTo>
                        <a:pt x="5661161" y="1248045"/>
                        <a:pt x="5621497" y="1195789"/>
                        <a:pt x="5574396" y="1152242"/>
                      </a:cubicBezTo>
                      <a:cubicBezTo>
                        <a:pt x="5570678" y="1149754"/>
                        <a:pt x="5566959" y="1143533"/>
                        <a:pt x="5564480" y="1139801"/>
                      </a:cubicBezTo>
                      <a:cubicBezTo>
                        <a:pt x="5573467" y="1138557"/>
                        <a:pt x="5581756" y="1138401"/>
                        <a:pt x="5589329" y="1139432"/>
                      </a:cubicBezTo>
                      <a:close/>
                      <a:moveTo>
                        <a:pt x="3141721" y="1118338"/>
                      </a:moveTo>
                      <a:cubicBezTo>
                        <a:pt x="3146348" y="1118338"/>
                        <a:pt x="3150975" y="1119712"/>
                        <a:pt x="3149819" y="1125207"/>
                      </a:cubicBezTo>
                      <a:cubicBezTo>
                        <a:pt x="3149819" y="1132076"/>
                        <a:pt x="3145191" y="1136197"/>
                        <a:pt x="3139407" y="1137571"/>
                      </a:cubicBezTo>
                      <a:cubicBezTo>
                        <a:pt x="3134780" y="1138944"/>
                        <a:pt x="3131309" y="1137571"/>
                        <a:pt x="3130152" y="1130702"/>
                      </a:cubicBezTo>
                      <a:cubicBezTo>
                        <a:pt x="3130152" y="1122459"/>
                        <a:pt x="3135936" y="1119712"/>
                        <a:pt x="3141721" y="1118338"/>
                      </a:cubicBezTo>
                      <a:close/>
                      <a:moveTo>
                        <a:pt x="2882877" y="1109658"/>
                      </a:moveTo>
                      <a:cubicBezTo>
                        <a:pt x="2895241" y="1107345"/>
                        <a:pt x="2904856" y="1111972"/>
                        <a:pt x="2907604" y="1121227"/>
                      </a:cubicBezTo>
                      <a:cubicBezTo>
                        <a:pt x="2908978" y="1123541"/>
                        <a:pt x="2904856" y="1128168"/>
                        <a:pt x="2902109" y="1128168"/>
                      </a:cubicBezTo>
                      <a:cubicBezTo>
                        <a:pt x="2889746" y="1127011"/>
                        <a:pt x="2882877" y="1121227"/>
                        <a:pt x="2882877" y="1109658"/>
                      </a:cubicBezTo>
                      <a:close/>
                      <a:moveTo>
                        <a:pt x="923012" y="1041405"/>
                      </a:moveTo>
                      <a:cubicBezTo>
                        <a:pt x="925425" y="1075909"/>
                        <a:pt x="906124" y="1089967"/>
                        <a:pt x="877173" y="1095079"/>
                      </a:cubicBezTo>
                      <a:cubicBezTo>
                        <a:pt x="892855" y="1077187"/>
                        <a:pt x="904918" y="1056740"/>
                        <a:pt x="923012" y="1041405"/>
                      </a:cubicBezTo>
                      <a:close/>
                      <a:moveTo>
                        <a:pt x="1309577" y="885367"/>
                      </a:moveTo>
                      <a:cubicBezTo>
                        <a:pt x="1316923" y="886182"/>
                        <a:pt x="1325597" y="888669"/>
                        <a:pt x="1335912" y="892709"/>
                      </a:cubicBezTo>
                      <a:cubicBezTo>
                        <a:pt x="1363419" y="902654"/>
                        <a:pt x="1392177" y="912599"/>
                        <a:pt x="1420934" y="926273"/>
                      </a:cubicBezTo>
                      <a:cubicBezTo>
                        <a:pt x="1440939" y="933732"/>
                        <a:pt x="1458444" y="933732"/>
                        <a:pt x="1478449" y="927517"/>
                      </a:cubicBezTo>
                      <a:cubicBezTo>
                        <a:pt x="1518459" y="913842"/>
                        <a:pt x="1537214" y="923787"/>
                        <a:pt x="1552217" y="963567"/>
                      </a:cubicBezTo>
                      <a:cubicBezTo>
                        <a:pt x="1564721" y="993403"/>
                        <a:pt x="1575974" y="1025724"/>
                        <a:pt x="1620985" y="1008320"/>
                      </a:cubicBezTo>
                      <a:cubicBezTo>
                        <a:pt x="1632238" y="1003348"/>
                        <a:pt x="1639740" y="1012050"/>
                        <a:pt x="1634739" y="1021995"/>
                      </a:cubicBezTo>
                      <a:cubicBezTo>
                        <a:pt x="1625986" y="1045614"/>
                        <a:pt x="1624736" y="1070477"/>
                        <a:pt x="1607232" y="1091610"/>
                      </a:cubicBezTo>
                      <a:cubicBezTo>
                        <a:pt x="1584726" y="1120202"/>
                        <a:pt x="1565971" y="1150037"/>
                        <a:pt x="1542215" y="1178629"/>
                      </a:cubicBezTo>
                      <a:cubicBezTo>
                        <a:pt x="1505956" y="1222139"/>
                        <a:pt x="1458444" y="1227111"/>
                        <a:pt x="1412182" y="1242029"/>
                      </a:cubicBezTo>
                      <a:cubicBezTo>
                        <a:pt x="1400929" y="1247001"/>
                        <a:pt x="1388426" y="1247001"/>
                        <a:pt x="1377173" y="1249488"/>
                      </a:cubicBezTo>
                      <a:lnTo>
                        <a:pt x="1375435" y="1250939"/>
                      </a:lnTo>
                      <a:lnTo>
                        <a:pt x="1386827" y="1273579"/>
                      </a:lnTo>
                      <a:cubicBezTo>
                        <a:pt x="1388919" y="1281059"/>
                        <a:pt x="1386022" y="1287470"/>
                        <a:pt x="1368635" y="1290522"/>
                      </a:cubicBezTo>
                      <a:cubicBezTo>
                        <a:pt x="1358332" y="1292965"/>
                        <a:pt x="1341589" y="1303955"/>
                        <a:pt x="1332574" y="1288080"/>
                      </a:cubicBezTo>
                      <a:cubicBezTo>
                        <a:pt x="1327423" y="1280143"/>
                        <a:pt x="1330642" y="1275258"/>
                        <a:pt x="1335472" y="1270984"/>
                      </a:cubicBezTo>
                      <a:lnTo>
                        <a:pt x="1346926" y="1258732"/>
                      </a:lnTo>
                      <a:lnTo>
                        <a:pt x="1319658" y="1270932"/>
                      </a:lnTo>
                      <a:cubicBezTo>
                        <a:pt x="1311219" y="1278080"/>
                        <a:pt x="1304654" y="1287403"/>
                        <a:pt x="1299653" y="1297970"/>
                      </a:cubicBezTo>
                      <a:cubicBezTo>
                        <a:pt x="1292151" y="1312887"/>
                        <a:pt x="1283399" y="1326562"/>
                        <a:pt x="1272146" y="1338993"/>
                      </a:cubicBezTo>
                      <a:cubicBezTo>
                        <a:pt x="1250891" y="1358883"/>
                        <a:pt x="1229635" y="1356397"/>
                        <a:pt x="1210880" y="1336507"/>
                      </a:cubicBezTo>
                      <a:cubicBezTo>
                        <a:pt x="1199628" y="1322832"/>
                        <a:pt x="1185874" y="1314130"/>
                        <a:pt x="1168369" y="1309158"/>
                      </a:cubicBezTo>
                      <a:cubicBezTo>
                        <a:pt x="1148364" y="1302942"/>
                        <a:pt x="1132110" y="1292997"/>
                        <a:pt x="1123358" y="1274350"/>
                      </a:cubicBezTo>
                      <a:cubicBezTo>
                        <a:pt x="1115856" y="1256946"/>
                        <a:pt x="1102103" y="1247001"/>
                        <a:pt x="1087099" y="1270621"/>
                      </a:cubicBezTo>
                      <a:cubicBezTo>
                        <a:pt x="1079597" y="1283052"/>
                        <a:pt x="1067094" y="1285538"/>
                        <a:pt x="1055841" y="1276836"/>
                      </a:cubicBezTo>
                      <a:cubicBezTo>
                        <a:pt x="1039587" y="1266891"/>
                        <a:pt x="1017081" y="1260676"/>
                        <a:pt x="1015830" y="1237056"/>
                      </a:cubicBezTo>
                      <a:cubicBezTo>
                        <a:pt x="1014580" y="1219652"/>
                        <a:pt x="1032085" y="1214680"/>
                        <a:pt x="1047088" y="1217166"/>
                      </a:cubicBezTo>
                      <a:cubicBezTo>
                        <a:pt x="1079597" y="1222139"/>
                        <a:pt x="1089599" y="1202249"/>
                        <a:pt x="1089599" y="1178629"/>
                      </a:cubicBezTo>
                      <a:cubicBezTo>
                        <a:pt x="1090850" y="1153766"/>
                        <a:pt x="1073345" y="1147551"/>
                        <a:pt x="1050839" y="1142578"/>
                      </a:cubicBezTo>
                      <a:cubicBezTo>
                        <a:pt x="1022082" y="1137606"/>
                        <a:pt x="1008329" y="1110257"/>
                        <a:pt x="995825" y="1089124"/>
                      </a:cubicBezTo>
                      <a:cubicBezTo>
                        <a:pt x="987073" y="1072963"/>
                        <a:pt x="1017081" y="1085394"/>
                        <a:pt x="1025833" y="1075449"/>
                      </a:cubicBezTo>
                      <a:cubicBezTo>
                        <a:pt x="1008329" y="1051830"/>
                        <a:pt x="1022082" y="1031940"/>
                        <a:pt x="1037086" y="1012050"/>
                      </a:cubicBezTo>
                      <a:cubicBezTo>
                        <a:pt x="1042087" y="1004591"/>
                        <a:pt x="1049589" y="997132"/>
                        <a:pt x="1049589" y="989673"/>
                      </a:cubicBezTo>
                      <a:cubicBezTo>
                        <a:pt x="1048339" y="949893"/>
                        <a:pt x="1075846" y="951136"/>
                        <a:pt x="1103353" y="952379"/>
                      </a:cubicBezTo>
                      <a:cubicBezTo>
                        <a:pt x="1137111" y="953622"/>
                        <a:pt x="1170870" y="951136"/>
                        <a:pt x="1203378" y="963567"/>
                      </a:cubicBezTo>
                      <a:cubicBezTo>
                        <a:pt x="1233386" y="974756"/>
                        <a:pt x="1265894" y="953622"/>
                        <a:pt x="1270896" y="926273"/>
                      </a:cubicBezTo>
                      <a:cubicBezTo>
                        <a:pt x="1277460" y="895506"/>
                        <a:pt x="1287541" y="882919"/>
                        <a:pt x="1309577" y="885367"/>
                      </a:cubicBezTo>
                      <a:close/>
                      <a:moveTo>
                        <a:pt x="3658547" y="747203"/>
                      </a:moveTo>
                      <a:cubicBezTo>
                        <a:pt x="3688519" y="742938"/>
                        <a:pt x="3715161" y="770045"/>
                        <a:pt x="3743206" y="777523"/>
                      </a:cubicBezTo>
                      <a:cubicBezTo>
                        <a:pt x="3775612" y="786248"/>
                        <a:pt x="3809265" y="796218"/>
                        <a:pt x="3845411" y="797465"/>
                      </a:cubicBezTo>
                      <a:cubicBezTo>
                        <a:pt x="3880311" y="798711"/>
                        <a:pt x="3896514" y="816160"/>
                        <a:pt x="3900253" y="852303"/>
                      </a:cubicBezTo>
                      <a:cubicBezTo>
                        <a:pt x="3902746" y="873491"/>
                        <a:pt x="3913964" y="888447"/>
                        <a:pt x="3935153" y="895925"/>
                      </a:cubicBezTo>
                      <a:cubicBezTo>
                        <a:pt x="3961327" y="905896"/>
                        <a:pt x="3989995" y="903403"/>
                        <a:pt x="4017416" y="903403"/>
                      </a:cubicBezTo>
                      <a:cubicBezTo>
                        <a:pt x="4024894" y="903403"/>
                        <a:pt x="4032372" y="900910"/>
                        <a:pt x="4034865" y="892186"/>
                      </a:cubicBezTo>
                      <a:cubicBezTo>
                        <a:pt x="4037358" y="884708"/>
                        <a:pt x="4031126" y="878476"/>
                        <a:pt x="4024894" y="875984"/>
                      </a:cubicBezTo>
                      <a:cubicBezTo>
                        <a:pt x="4007444" y="864767"/>
                        <a:pt x="3992487" y="843579"/>
                        <a:pt x="3965066" y="856042"/>
                      </a:cubicBezTo>
                      <a:cubicBezTo>
                        <a:pt x="3950110" y="862274"/>
                        <a:pt x="3932660" y="856042"/>
                        <a:pt x="3928921" y="837347"/>
                      </a:cubicBezTo>
                      <a:cubicBezTo>
                        <a:pt x="3923935" y="814913"/>
                        <a:pt x="3942631" y="814913"/>
                        <a:pt x="3955095" y="811174"/>
                      </a:cubicBezTo>
                      <a:cubicBezTo>
                        <a:pt x="3996227" y="798711"/>
                        <a:pt x="4037358" y="808682"/>
                        <a:pt x="4078490" y="814913"/>
                      </a:cubicBezTo>
                      <a:cubicBezTo>
                        <a:pt x="4108403" y="819899"/>
                        <a:pt x="4119621" y="844825"/>
                        <a:pt x="4110896" y="878476"/>
                      </a:cubicBezTo>
                      <a:cubicBezTo>
                        <a:pt x="4107157" y="894679"/>
                        <a:pt x="4112143" y="920852"/>
                        <a:pt x="4080982" y="918359"/>
                      </a:cubicBezTo>
                      <a:cubicBezTo>
                        <a:pt x="4068518" y="917113"/>
                        <a:pt x="4069765" y="930822"/>
                        <a:pt x="4073504" y="938300"/>
                      </a:cubicBezTo>
                      <a:cubicBezTo>
                        <a:pt x="4078490" y="949517"/>
                        <a:pt x="4085968" y="959488"/>
                        <a:pt x="4095939" y="960734"/>
                      </a:cubicBezTo>
                      <a:cubicBezTo>
                        <a:pt x="4134578" y="966966"/>
                        <a:pt x="4144549" y="999371"/>
                        <a:pt x="4140810" y="1028036"/>
                      </a:cubicBezTo>
                      <a:cubicBezTo>
                        <a:pt x="4137071" y="1084121"/>
                        <a:pt x="4175709" y="1100323"/>
                        <a:pt x="4215595" y="1111540"/>
                      </a:cubicBezTo>
                      <a:cubicBezTo>
                        <a:pt x="4252987" y="1124004"/>
                        <a:pt x="4289133" y="1131482"/>
                        <a:pt x="4315307" y="1162641"/>
                      </a:cubicBezTo>
                      <a:cubicBezTo>
                        <a:pt x="4334003" y="1182582"/>
                        <a:pt x="4363917" y="1172611"/>
                        <a:pt x="4387599" y="1180089"/>
                      </a:cubicBezTo>
                      <a:cubicBezTo>
                        <a:pt x="4410034" y="1187567"/>
                        <a:pt x="4428731" y="1196292"/>
                        <a:pt x="4433716" y="1221218"/>
                      </a:cubicBezTo>
                      <a:cubicBezTo>
                        <a:pt x="4441195" y="1257362"/>
                        <a:pt x="4467369" y="1272318"/>
                        <a:pt x="4499776" y="1281042"/>
                      </a:cubicBezTo>
                      <a:cubicBezTo>
                        <a:pt x="4539661" y="1289766"/>
                        <a:pt x="4562096" y="1317186"/>
                        <a:pt x="4574560" y="1350837"/>
                      </a:cubicBezTo>
                      <a:cubicBezTo>
                        <a:pt x="4583285" y="1372024"/>
                        <a:pt x="4589517" y="1393212"/>
                        <a:pt x="4603228" y="1410661"/>
                      </a:cubicBezTo>
                      <a:cubicBezTo>
                        <a:pt x="4631895" y="1446804"/>
                        <a:pt x="4625663" y="1500396"/>
                        <a:pt x="4654331" y="1535294"/>
                      </a:cubicBezTo>
                      <a:cubicBezTo>
                        <a:pt x="4673027" y="1558974"/>
                        <a:pt x="4670534" y="1572684"/>
                        <a:pt x="4653084" y="1591379"/>
                      </a:cubicBezTo>
                      <a:lnTo>
                        <a:pt x="4652073" y="1595514"/>
                      </a:lnTo>
                      <a:lnTo>
                        <a:pt x="4655738" y="1589464"/>
                      </a:lnTo>
                      <a:cubicBezTo>
                        <a:pt x="4679404" y="1588198"/>
                        <a:pt x="4690614" y="1570487"/>
                        <a:pt x="4701825" y="1552776"/>
                      </a:cubicBezTo>
                      <a:lnTo>
                        <a:pt x="4709246" y="1535417"/>
                      </a:lnTo>
                      <a:lnTo>
                        <a:pt x="4716432" y="1505467"/>
                      </a:lnTo>
                      <a:cubicBezTo>
                        <a:pt x="4722658" y="1493013"/>
                        <a:pt x="4718923" y="1476822"/>
                        <a:pt x="4736356" y="1473085"/>
                      </a:cubicBezTo>
                      <a:cubicBezTo>
                        <a:pt x="4782430" y="1439458"/>
                        <a:pt x="4807335" y="1389639"/>
                        <a:pt x="4838466" y="1344803"/>
                      </a:cubicBezTo>
                      <a:cubicBezTo>
                        <a:pt x="4868352" y="1303703"/>
                        <a:pt x="4863371" y="1268830"/>
                        <a:pt x="4849674" y="1228975"/>
                      </a:cubicBezTo>
                      <a:lnTo>
                        <a:pt x="4849674" y="1224533"/>
                      </a:lnTo>
                      <a:lnTo>
                        <a:pt x="4848278" y="1222163"/>
                      </a:lnTo>
                      <a:cubicBezTo>
                        <a:pt x="4830848" y="1199747"/>
                        <a:pt x="4834583" y="1171104"/>
                        <a:pt x="4833338" y="1146197"/>
                      </a:cubicBezTo>
                      <a:cubicBezTo>
                        <a:pt x="4832093" y="1095138"/>
                        <a:pt x="4813418" y="1042833"/>
                        <a:pt x="4845788" y="993020"/>
                      </a:cubicBezTo>
                      <a:cubicBezTo>
                        <a:pt x="4854504" y="978076"/>
                        <a:pt x="4847033" y="954414"/>
                        <a:pt x="4855749" y="935734"/>
                      </a:cubicBezTo>
                      <a:cubicBezTo>
                        <a:pt x="4865709" y="915808"/>
                        <a:pt x="4878159" y="898373"/>
                        <a:pt x="4903059" y="894637"/>
                      </a:cubicBezTo>
                      <a:cubicBezTo>
                        <a:pt x="4929204" y="890901"/>
                        <a:pt x="4945390" y="867240"/>
                        <a:pt x="4974025" y="862258"/>
                      </a:cubicBezTo>
                      <a:cubicBezTo>
                        <a:pt x="5003905" y="857588"/>
                        <a:pt x="5033007" y="857588"/>
                        <a:pt x="5060728" y="861908"/>
                      </a:cubicBezTo>
                      <a:cubicBezTo>
                        <a:pt x="5143892" y="874868"/>
                        <a:pt x="5214624" y="926705"/>
                        <a:pt x="5256643" y="1007964"/>
                      </a:cubicBezTo>
                      <a:cubicBezTo>
                        <a:pt x="5285279" y="1062759"/>
                        <a:pt x="5308934" y="1118800"/>
                        <a:pt x="5313914" y="1181067"/>
                      </a:cubicBezTo>
                      <a:cubicBezTo>
                        <a:pt x="5317649" y="1224654"/>
                        <a:pt x="5338814" y="1262014"/>
                        <a:pt x="5354999" y="1301865"/>
                      </a:cubicBezTo>
                      <a:cubicBezTo>
                        <a:pt x="5363715" y="1320545"/>
                        <a:pt x="5379900" y="1336735"/>
                        <a:pt x="5398575" y="1346698"/>
                      </a:cubicBezTo>
                      <a:cubicBezTo>
                        <a:pt x="5427210" y="1361642"/>
                        <a:pt x="5452111" y="1385303"/>
                        <a:pt x="5481991" y="1399002"/>
                      </a:cubicBezTo>
                      <a:cubicBezTo>
                        <a:pt x="5505646" y="1411456"/>
                        <a:pt x="5518096" y="1436363"/>
                        <a:pt x="5536772" y="1456288"/>
                      </a:cubicBezTo>
                      <a:lnTo>
                        <a:pt x="5550867" y="1471348"/>
                      </a:lnTo>
                      <a:lnTo>
                        <a:pt x="5595200" y="1486946"/>
                      </a:lnTo>
                      <a:cubicBezTo>
                        <a:pt x="5635476" y="1499085"/>
                        <a:pt x="5656082" y="1546239"/>
                        <a:pt x="5648589" y="1586390"/>
                      </a:cubicBezTo>
                      <a:lnTo>
                        <a:pt x="5638700" y="1607272"/>
                      </a:lnTo>
                      <a:lnTo>
                        <a:pt x="5638863" y="1611956"/>
                      </a:lnTo>
                      <a:cubicBezTo>
                        <a:pt x="5637618" y="1615692"/>
                        <a:pt x="5636373" y="1618183"/>
                        <a:pt x="5633883" y="1621919"/>
                      </a:cubicBezTo>
                      <a:cubicBezTo>
                        <a:pt x="5626413" y="1629391"/>
                        <a:pt x="5620188" y="1639354"/>
                        <a:pt x="5608982" y="1629391"/>
                      </a:cubicBezTo>
                      <a:cubicBezTo>
                        <a:pt x="5606492" y="1587049"/>
                        <a:pt x="5584082" y="1558406"/>
                        <a:pt x="5550467" y="1533499"/>
                      </a:cubicBezTo>
                      <a:cubicBezTo>
                        <a:pt x="5525566" y="1514819"/>
                        <a:pt x="5513116" y="1487421"/>
                        <a:pt x="5496931" y="1462515"/>
                      </a:cubicBezTo>
                      <a:cubicBezTo>
                        <a:pt x="5483236" y="1442589"/>
                        <a:pt x="5468296" y="1425154"/>
                        <a:pt x="5447131" y="1415192"/>
                      </a:cubicBezTo>
                      <a:cubicBezTo>
                        <a:pt x="5346284" y="1366623"/>
                        <a:pt x="5292749" y="1284430"/>
                        <a:pt x="5274073" y="1177331"/>
                      </a:cubicBezTo>
                      <a:cubicBezTo>
                        <a:pt x="5271583" y="1162387"/>
                        <a:pt x="5265358" y="1147442"/>
                        <a:pt x="5264113" y="1132498"/>
                      </a:cubicBezTo>
                      <a:cubicBezTo>
                        <a:pt x="5262868" y="1081439"/>
                        <a:pt x="5231743" y="1041588"/>
                        <a:pt x="5213068" y="998001"/>
                      </a:cubicBezTo>
                      <a:cubicBezTo>
                        <a:pt x="5199373" y="970603"/>
                        <a:pt x="5169492" y="953169"/>
                        <a:pt x="5145837" y="935734"/>
                      </a:cubicBezTo>
                      <a:cubicBezTo>
                        <a:pt x="5117202" y="915808"/>
                        <a:pt x="5082341" y="904600"/>
                        <a:pt x="5049971" y="893392"/>
                      </a:cubicBezTo>
                      <a:cubicBezTo>
                        <a:pt x="5021336" y="883429"/>
                        <a:pt x="4987720" y="899619"/>
                        <a:pt x="4957840" y="912072"/>
                      </a:cubicBezTo>
                      <a:cubicBezTo>
                        <a:pt x="4940410" y="919544"/>
                        <a:pt x="4946635" y="939470"/>
                        <a:pt x="4954105" y="953169"/>
                      </a:cubicBezTo>
                      <a:cubicBezTo>
                        <a:pt x="4964065" y="974339"/>
                        <a:pt x="4972780" y="998001"/>
                        <a:pt x="4976515" y="1021663"/>
                      </a:cubicBezTo>
                      <a:cubicBezTo>
                        <a:pt x="4979005" y="1052796"/>
                        <a:pt x="4970290" y="1061514"/>
                        <a:pt x="4939165" y="1057778"/>
                      </a:cubicBezTo>
                      <a:cubicBezTo>
                        <a:pt x="4927959" y="1056532"/>
                        <a:pt x="4916754" y="1052796"/>
                        <a:pt x="4906794" y="1050306"/>
                      </a:cubicBezTo>
                      <a:cubicBezTo>
                        <a:pt x="4879404" y="1046570"/>
                        <a:pt x="4865709" y="1054042"/>
                        <a:pt x="4868199" y="1080194"/>
                      </a:cubicBezTo>
                      <a:cubicBezTo>
                        <a:pt x="4871934" y="1120045"/>
                        <a:pt x="4869444" y="1161141"/>
                        <a:pt x="4886874" y="1197256"/>
                      </a:cubicBezTo>
                      <a:cubicBezTo>
                        <a:pt x="4896834" y="1213446"/>
                        <a:pt x="4899324" y="1232126"/>
                        <a:pt x="4896834" y="1250806"/>
                      </a:cubicBezTo>
                      <a:cubicBezTo>
                        <a:pt x="4891854" y="1283185"/>
                        <a:pt x="4910529" y="1309337"/>
                        <a:pt x="4921734" y="1339226"/>
                      </a:cubicBezTo>
                      <a:cubicBezTo>
                        <a:pt x="4926714" y="1351679"/>
                        <a:pt x="4934184" y="1364133"/>
                        <a:pt x="4939165" y="1377831"/>
                      </a:cubicBezTo>
                      <a:cubicBezTo>
                        <a:pt x="4965310" y="1474968"/>
                        <a:pt x="5031296" y="1539726"/>
                        <a:pt x="5119692" y="1584558"/>
                      </a:cubicBezTo>
                      <a:cubicBezTo>
                        <a:pt x="5140857" y="1594521"/>
                        <a:pt x="5164512" y="1590785"/>
                        <a:pt x="5186922" y="1590785"/>
                      </a:cubicBezTo>
                      <a:cubicBezTo>
                        <a:pt x="5264113" y="1595767"/>
                        <a:pt x="5326364" y="1631881"/>
                        <a:pt x="5371185" y="1691658"/>
                      </a:cubicBezTo>
                      <a:cubicBezTo>
                        <a:pt x="5397330" y="1726528"/>
                        <a:pt x="5413515" y="1768869"/>
                        <a:pt x="5430945" y="1809966"/>
                      </a:cubicBezTo>
                      <a:cubicBezTo>
                        <a:pt x="5434680" y="1817438"/>
                        <a:pt x="5438415" y="1827401"/>
                        <a:pt x="5443395" y="1836118"/>
                      </a:cubicBezTo>
                      <a:cubicBezTo>
                        <a:pt x="5463316" y="1867252"/>
                        <a:pt x="5472031" y="1864761"/>
                        <a:pt x="5499421" y="1841099"/>
                      </a:cubicBezTo>
                      <a:cubicBezTo>
                        <a:pt x="5531792" y="1812457"/>
                        <a:pt x="5542997" y="1775096"/>
                        <a:pt x="5550467" y="1736491"/>
                      </a:cubicBezTo>
                      <a:cubicBezTo>
                        <a:pt x="5556692" y="1706602"/>
                        <a:pt x="5567897" y="1680450"/>
                        <a:pt x="5581592" y="1653052"/>
                      </a:cubicBezTo>
                      <a:cubicBezTo>
                        <a:pt x="5586572" y="1640599"/>
                        <a:pt x="5595287" y="1629391"/>
                        <a:pt x="5611472" y="1633127"/>
                      </a:cubicBezTo>
                      <a:cubicBezTo>
                        <a:pt x="5628903" y="1645580"/>
                        <a:pt x="5627658" y="1663015"/>
                        <a:pt x="5622678" y="1680450"/>
                      </a:cubicBezTo>
                      <a:cubicBezTo>
                        <a:pt x="5616453" y="1699130"/>
                        <a:pt x="5618943" y="1715320"/>
                        <a:pt x="5627658" y="1731509"/>
                      </a:cubicBezTo>
                      <a:cubicBezTo>
                        <a:pt x="5643843" y="1761397"/>
                        <a:pt x="5650068" y="1793776"/>
                        <a:pt x="5661273" y="1824910"/>
                      </a:cubicBezTo>
                      <a:cubicBezTo>
                        <a:pt x="5665008" y="1836118"/>
                        <a:pt x="5667498" y="1851062"/>
                        <a:pt x="5665008" y="1863516"/>
                      </a:cubicBezTo>
                      <a:cubicBezTo>
                        <a:pt x="5655048" y="1919556"/>
                        <a:pt x="5665008" y="1975597"/>
                        <a:pt x="5660028" y="2031637"/>
                      </a:cubicBezTo>
                      <a:cubicBezTo>
                        <a:pt x="5652558" y="2097641"/>
                        <a:pt x="5689908" y="2143718"/>
                        <a:pt x="5732239" y="2183569"/>
                      </a:cubicBezTo>
                      <a:cubicBezTo>
                        <a:pt x="5773324" y="2222175"/>
                        <a:pt x="5793245" y="2267007"/>
                        <a:pt x="5790755" y="2320557"/>
                      </a:cubicBezTo>
                      <a:cubicBezTo>
                        <a:pt x="5788265" y="2366635"/>
                        <a:pt x="5799470" y="2411468"/>
                        <a:pt x="5799470" y="2457545"/>
                      </a:cubicBezTo>
                      <a:cubicBezTo>
                        <a:pt x="5800715" y="2488679"/>
                        <a:pt x="5810675" y="2523549"/>
                        <a:pt x="5848025" y="2542229"/>
                      </a:cubicBezTo>
                      <a:cubicBezTo>
                        <a:pt x="5877906" y="2557173"/>
                        <a:pt x="5905296" y="2578344"/>
                        <a:pt x="5935176" y="2593288"/>
                      </a:cubicBezTo>
                      <a:cubicBezTo>
                        <a:pt x="5996182" y="2623176"/>
                        <a:pt x="6018592" y="2677971"/>
                        <a:pt x="6041002" y="2735257"/>
                      </a:cubicBezTo>
                      <a:cubicBezTo>
                        <a:pt x="6049718" y="2755183"/>
                        <a:pt x="6054698" y="2777599"/>
                        <a:pt x="6062168" y="2797525"/>
                      </a:cubicBezTo>
                      <a:cubicBezTo>
                        <a:pt x="6065903" y="2807487"/>
                        <a:pt x="6069638" y="2819941"/>
                        <a:pt x="6063413" y="2829903"/>
                      </a:cubicBezTo>
                      <a:cubicBezTo>
                        <a:pt x="6038512" y="2882208"/>
                        <a:pt x="6065903" y="2924550"/>
                        <a:pt x="6090803" y="2965646"/>
                      </a:cubicBezTo>
                      <a:cubicBezTo>
                        <a:pt x="6105743" y="2989308"/>
                        <a:pt x="6118193" y="3015460"/>
                        <a:pt x="6129398" y="3041612"/>
                      </a:cubicBezTo>
                      <a:cubicBezTo>
                        <a:pt x="6138113" y="3061538"/>
                        <a:pt x="6138113" y="3080218"/>
                        <a:pt x="6116948" y="3093917"/>
                      </a:cubicBezTo>
                      <a:cubicBezTo>
                        <a:pt x="6123173" y="3102634"/>
                        <a:pt x="6133133" y="3107615"/>
                        <a:pt x="6140603" y="3113842"/>
                      </a:cubicBezTo>
                      <a:cubicBezTo>
                        <a:pt x="6154299" y="3128787"/>
                        <a:pt x="6158034" y="3143731"/>
                        <a:pt x="6135623" y="3152448"/>
                      </a:cubicBezTo>
                      <a:cubicBezTo>
                        <a:pt x="6121928" y="3158675"/>
                        <a:pt x="6116948" y="3167392"/>
                        <a:pt x="6116948" y="3179845"/>
                      </a:cubicBezTo>
                      <a:cubicBezTo>
                        <a:pt x="6114458" y="3207243"/>
                        <a:pt x="6102008" y="3223433"/>
                        <a:pt x="6074618" y="3227169"/>
                      </a:cubicBezTo>
                      <a:cubicBezTo>
                        <a:pt x="6068393" y="3228414"/>
                        <a:pt x="6059678" y="3229659"/>
                        <a:pt x="6059678" y="3237131"/>
                      </a:cubicBezTo>
                      <a:cubicBezTo>
                        <a:pt x="6058433" y="3245849"/>
                        <a:pt x="6065903" y="3249585"/>
                        <a:pt x="6072128" y="3250830"/>
                      </a:cubicBezTo>
                      <a:cubicBezTo>
                        <a:pt x="6108233" y="3255811"/>
                        <a:pt x="6120683" y="3289436"/>
                        <a:pt x="6146829" y="3308116"/>
                      </a:cubicBezTo>
                      <a:cubicBezTo>
                        <a:pt x="6159279" y="3315588"/>
                        <a:pt x="6161769" y="3333023"/>
                        <a:pt x="6149319" y="3344231"/>
                      </a:cubicBezTo>
                      <a:cubicBezTo>
                        <a:pt x="6129398" y="3364157"/>
                        <a:pt x="6136868" y="3379101"/>
                        <a:pt x="6151809" y="3395290"/>
                      </a:cubicBezTo>
                      <a:cubicBezTo>
                        <a:pt x="6169239" y="3415216"/>
                        <a:pt x="6184179" y="3435141"/>
                        <a:pt x="6172974" y="3463784"/>
                      </a:cubicBezTo>
                      <a:cubicBezTo>
                        <a:pt x="6159279" y="3487446"/>
                        <a:pt x="6164259" y="3514843"/>
                        <a:pt x="6161769" y="3539750"/>
                      </a:cubicBezTo>
                      <a:cubicBezTo>
                        <a:pt x="6158034" y="3583337"/>
                        <a:pt x="6151809" y="3624434"/>
                        <a:pt x="6145583" y="3668021"/>
                      </a:cubicBezTo>
                      <a:lnTo>
                        <a:pt x="6138613" y="3703578"/>
                      </a:lnTo>
                      <a:lnTo>
                        <a:pt x="6149308" y="3673604"/>
                      </a:lnTo>
                      <a:cubicBezTo>
                        <a:pt x="6156818" y="3757346"/>
                        <a:pt x="6195619" y="3824840"/>
                        <a:pt x="6255699" y="3882335"/>
                      </a:cubicBezTo>
                      <a:cubicBezTo>
                        <a:pt x="6281984" y="3907333"/>
                        <a:pt x="6302010" y="3937330"/>
                        <a:pt x="6315778" y="3971077"/>
                      </a:cubicBezTo>
                      <a:cubicBezTo>
                        <a:pt x="6327043" y="3994825"/>
                        <a:pt x="6314527" y="4012323"/>
                        <a:pt x="6295752" y="4022322"/>
                      </a:cubicBezTo>
                      <a:cubicBezTo>
                        <a:pt x="6280732" y="4029822"/>
                        <a:pt x="6269467" y="4042320"/>
                        <a:pt x="6255699" y="4051070"/>
                      </a:cubicBezTo>
                      <a:cubicBezTo>
                        <a:pt x="6218149" y="4056069"/>
                        <a:pt x="6195619" y="4088566"/>
                        <a:pt x="6161824" y="4101065"/>
                      </a:cubicBezTo>
                      <a:cubicBezTo>
                        <a:pt x="6123023" y="4116064"/>
                        <a:pt x="6084222" y="4131062"/>
                        <a:pt x="6045420" y="4142311"/>
                      </a:cubicBezTo>
                      <a:cubicBezTo>
                        <a:pt x="6015381" y="4151061"/>
                        <a:pt x="5994102" y="4169809"/>
                        <a:pt x="5972824" y="4191057"/>
                      </a:cubicBezTo>
                      <a:cubicBezTo>
                        <a:pt x="5960308" y="4204806"/>
                        <a:pt x="5974076" y="4217304"/>
                        <a:pt x="5969069" y="4228554"/>
                      </a:cubicBezTo>
                      <a:cubicBezTo>
                        <a:pt x="5964063" y="4248552"/>
                        <a:pt x="5952798" y="4259801"/>
                        <a:pt x="5931520" y="4256051"/>
                      </a:cubicBezTo>
                      <a:cubicBezTo>
                        <a:pt x="5921506" y="4262300"/>
                        <a:pt x="5922758" y="4274799"/>
                        <a:pt x="5917751" y="4283548"/>
                      </a:cubicBezTo>
                      <a:cubicBezTo>
                        <a:pt x="5910241" y="4304797"/>
                        <a:pt x="5896473" y="4309796"/>
                        <a:pt x="5877698" y="4296047"/>
                      </a:cubicBezTo>
                      <a:lnTo>
                        <a:pt x="5878202" y="4294854"/>
                      </a:lnTo>
                      <a:lnTo>
                        <a:pt x="5835575" y="4375688"/>
                      </a:lnTo>
                      <a:cubicBezTo>
                        <a:pt x="5822503" y="4404954"/>
                        <a:pt x="5810053" y="4434531"/>
                        <a:pt x="5794490" y="4462551"/>
                      </a:cubicBezTo>
                      <a:lnTo>
                        <a:pt x="5789766" y="4468144"/>
                      </a:lnTo>
                      <a:lnTo>
                        <a:pt x="5806592" y="4497438"/>
                      </a:lnTo>
                      <a:cubicBezTo>
                        <a:pt x="5829045" y="4527248"/>
                        <a:pt x="5860072" y="4550860"/>
                        <a:pt x="5875001" y="4585806"/>
                      </a:cubicBezTo>
                      <a:lnTo>
                        <a:pt x="5875284" y="4587955"/>
                      </a:lnTo>
                      <a:lnTo>
                        <a:pt x="5875950" y="4584936"/>
                      </a:lnTo>
                      <a:cubicBezTo>
                        <a:pt x="5899828" y="4593789"/>
                        <a:pt x="5879720" y="4619084"/>
                        <a:pt x="5896058" y="4631732"/>
                      </a:cubicBezTo>
                      <a:cubicBezTo>
                        <a:pt x="5898571" y="4632997"/>
                        <a:pt x="5901085" y="4635526"/>
                        <a:pt x="5903598" y="4638056"/>
                      </a:cubicBezTo>
                      <a:cubicBezTo>
                        <a:pt x="5908625" y="4648174"/>
                        <a:pt x="5914909" y="4654498"/>
                        <a:pt x="5903598" y="4668410"/>
                      </a:cubicBezTo>
                      <a:cubicBezTo>
                        <a:pt x="5864639" y="4716470"/>
                        <a:pt x="5803060" y="4732912"/>
                        <a:pt x="5735197" y="4708882"/>
                      </a:cubicBezTo>
                      <a:cubicBezTo>
                        <a:pt x="5719488" y="4702558"/>
                        <a:pt x="5703150" y="4698448"/>
                        <a:pt x="5686498" y="4695918"/>
                      </a:cubicBezTo>
                      <a:lnTo>
                        <a:pt x="5637736" y="4692565"/>
                      </a:lnTo>
                      <a:lnTo>
                        <a:pt x="5637364" y="4692848"/>
                      </a:lnTo>
                      <a:lnTo>
                        <a:pt x="5625794" y="4704559"/>
                      </a:lnTo>
                      <a:lnTo>
                        <a:pt x="5610227" y="4725319"/>
                      </a:lnTo>
                      <a:cubicBezTo>
                        <a:pt x="5606492" y="4726564"/>
                        <a:pt x="5601512" y="4729055"/>
                        <a:pt x="5599022" y="4731545"/>
                      </a:cubicBezTo>
                      <a:cubicBezTo>
                        <a:pt x="5564162" y="4771397"/>
                        <a:pt x="5526811" y="4750226"/>
                        <a:pt x="5490706" y="4736527"/>
                      </a:cubicBezTo>
                      <a:cubicBezTo>
                        <a:pt x="5459581" y="4725319"/>
                        <a:pt x="5452111" y="4696676"/>
                        <a:pt x="5447131" y="4668033"/>
                      </a:cubicBezTo>
                      <a:cubicBezTo>
                        <a:pt x="5435925" y="4605766"/>
                        <a:pt x="5420985" y="4542253"/>
                        <a:pt x="5448376" y="4479986"/>
                      </a:cubicBezTo>
                      <a:cubicBezTo>
                        <a:pt x="5434680" y="4418964"/>
                        <a:pt x="5465806" y="4361678"/>
                        <a:pt x="5459581" y="4303147"/>
                      </a:cubicBezTo>
                      <a:cubicBezTo>
                        <a:pt x="5457091" y="4269523"/>
                        <a:pt x="5469541" y="4237143"/>
                        <a:pt x="5475766" y="4204765"/>
                      </a:cubicBezTo>
                      <a:cubicBezTo>
                        <a:pt x="5477011" y="4196047"/>
                        <a:pt x="5483236" y="4186085"/>
                        <a:pt x="5479501" y="4176122"/>
                      </a:cubicBezTo>
                      <a:cubicBezTo>
                        <a:pt x="5457091" y="4126308"/>
                        <a:pt x="5480746" y="4076494"/>
                        <a:pt x="5479501" y="4026680"/>
                      </a:cubicBezTo>
                      <a:cubicBezTo>
                        <a:pt x="5477011" y="3953205"/>
                        <a:pt x="5506891" y="3885956"/>
                        <a:pt x="5508136" y="3813726"/>
                      </a:cubicBezTo>
                      <a:cubicBezTo>
                        <a:pt x="5508136" y="3786329"/>
                        <a:pt x="5503156" y="3758931"/>
                        <a:pt x="5503156" y="3731533"/>
                      </a:cubicBezTo>
                      <a:cubicBezTo>
                        <a:pt x="5501911" y="3694173"/>
                        <a:pt x="5500666" y="3656813"/>
                        <a:pt x="5500666" y="3619453"/>
                      </a:cubicBezTo>
                      <a:cubicBezTo>
                        <a:pt x="5500666" y="3595791"/>
                        <a:pt x="5516851" y="3582092"/>
                        <a:pt x="5530547" y="3565903"/>
                      </a:cubicBezTo>
                      <a:lnTo>
                        <a:pt x="5535724" y="3559529"/>
                      </a:lnTo>
                      <a:lnTo>
                        <a:pt x="5535611" y="3547690"/>
                      </a:lnTo>
                      <a:cubicBezTo>
                        <a:pt x="5539230" y="3528482"/>
                        <a:pt x="5552305" y="3511902"/>
                        <a:pt x="5556974" y="3493220"/>
                      </a:cubicBezTo>
                      <a:cubicBezTo>
                        <a:pt x="5568181" y="3445892"/>
                        <a:pt x="5555729" y="3399810"/>
                        <a:pt x="5558219" y="3353728"/>
                      </a:cubicBezTo>
                      <a:cubicBezTo>
                        <a:pt x="5561955" y="3272774"/>
                        <a:pt x="5551993" y="3191819"/>
                        <a:pt x="5549503" y="3110864"/>
                      </a:cubicBezTo>
                      <a:cubicBezTo>
                        <a:pt x="5549503" y="3093428"/>
                        <a:pt x="5545767" y="3079728"/>
                        <a:pt x="5528333" y="3075991"/>
                      </a:cubicBezTo>
                      <a:cubicBezTo>
                        <a:pt x="5505919" y="3069764"/>
                        <a:pt x="5503428" y="3053573"/>
                        <a:pt x="5503428" y="3034891"/>
                      </a:cubicBezTo>
                      <a:cubicBezTo>
                        <a:pt x="5504674" y="2936500"/>
                        <a:pt x="5505919" y="2840599"/>
                        <a:pt x="5504674" y="2742208"/>
                      </a:cubicBezTo>
                      <a:cubicBezTo>
                        <a:pt x="5504674" y="2691144"/>
                        <a:pt x="5502183" y="2641326"/>
                        <a:pt x="5487240" y="2591508"/>
                      </a:cubicBezTo>
                      <a:cubicBezTo>
                        <a:pt x="5484750" y="2582789"/>
                        <a:pt x="5483504" y="2572826"/>
                        <a:pt x="5483504" y="2565353"/>
                      </a:cubicBezTo>
                      <a:cubicBezTo>
                        <a:pt x="5485995" y="2488134"/>
                        <a:pt x="5451128" y="2478171"/>
                        <a:pt x="5386375" y="2494362"/>
                      </a:cubicBezTo>
                      <a:cubicBezTo>
                        <a:pt x="5350263" y="2503080"/>
                        <a:pt x="5340301" y="2499344"/>
                        <a:pt x="5322868" y="2464471"/>
                      </a:cubicBezTo>
                      <a:cubicBezTo>
                        <a:pt x="5319132" y="2455752"/>
                        <a:pt x="5311660" y="2445789"/>
                        <a:pt x="5304189" y="2442052"/>
                      </a:cubicBezTo>
                      <a:cubicBezTo>
                        <a:pt x="5273369" y="2424305"/>
                        <a:pt x="5244651" y="2405156"/>
                        <a:pt x="5229591" y="2374097"/>
                      </a:cubicBezTo>
                      <a:lnTo>
                        <a:pt x="5220400" y="2341799"/>
                      </a:lnTo>
                      <a:lnTo>
                        <a:pt x="5212420" y="2339097"/>
                      </a:lnTo>
                      <a:cubicBezTo>
                        <a:pt x="5209151" y="2337852"/>
                        <a:pt x="5206350" y="2336296"/>
                        <a:pt x="5205104" y="2333805"/>
                      </a:cubicBezTo>
                      <a:cubicBezTo>
                        <a:pt x="5171484" y="2281506"/>
                        <a:pt x="5111715" y="2261583"/>
                        <a:pt x="5071869" y="2215510"/>
                      </a:cubicBezTo>
                      <a:cubicBezTo>
                        <a:pt x="5037003" y="2175663"/>
                        <a:pt x="5004628" y="2134571"/>
                        <a:pt x="4971008" y="2092233"/>
                      </a:cubicBezTo>
                      <a:lnTo>
                        <a:pt x="4972112" y="2092483"/>
                      </a:lnTo>
                      <a:lnTo>
                        <a:pt x="4967972" y="2088342"/>
                      </a:lnTo>
                      <a:cubicBezTo>
                        <a:pt x="4945558" y="2077133"/>
                        <a:pt x="4948048" y="2057206"/>
                        <a:pt x="4948048" y="2038524"/>
                      </a:cubicBezTo>
                      <a:cubicBezTo>
                        <a:pt x="4948048" y="2013615"/>
                        <a:pt x="4945558" y="1989951"/>
                        <a:pt x="4915672" y="1982478"/>
                      </a:cubicBezTo>
                      <a:cubicBezTo>
                        <a:pt x="4910691" y="1977496"/>
                        <a:pt x="4906955" y="1973760"/>
                        <a:pt x="4901974" y="1968778"/>
                      </a:cubicBezTo>
                      <a:lnTo>
                        <a:pt x="4901497" y="1968615"/>
                      </a:lnTo>
                      <a:lnTo>
                        <a:pt x="4876467" y="1975569"/>
                      </a:lnTo>
                      <a:cubicBezTo>
                        <a:pt x="4870683" y="1982239"/>
                        <a:pt x="4867557" y="1992166"/>
                        <a:pt x="4865056" y="2002713"/>
                      </a:cubicBezTo>
                      <a:cubicBezTo>
                        <a:pt x="4863805" y="2010158"/>
                        <a:pt x="4865056" y="2023807"/>
                        <a:pt x="4851300" y="2022566"/>
                      </a:cubicBezTo>
                      <a:cubicBezTo>
                        <a:pt x="4840046" y="2021325"/>
                        <a:pt x="4827541" y="2020085"/>
                        <a:pt x="4825040" y="2006435"/>
                      </a:cubicBezTo>
                      <a:cubicBezTo>
                        <a:pt x="4820038" y="1984100"/>
                        <a:pt x="4808784" y="1991545"/>
                        <a:pt x="4792527" y="1996508"/>
                      </a:cubicBezTo>
                      <a:cubicBezTo>
                        <a:pt x="4763766" y="2005194"/>
                        <a:pt x="4735005" y="2003953"/>
                        <a:pt x="4706244" y="1996508"/>
                      </a:cubicBezTo>
                      <a:cubicBezTo>
                        <a:pt x="4694989" y="1992786"/>
                        <a:pt x="4688737" y="1989063"/>
                        <a:pt x="4684985" y="1976655"/>
                      </a:cubicBezTo>
                      <a:cubicBezTo>
                        <a:pt x="4673731" y="1930743"/>
                        <a:pt x="4654974" y="1913371"/>
                        <a:pt x="4609956" y="1908407"/>
                      </a:cubicBezTo>
                      <a:cubicBezTo>
                        <a:pt x="4577444" y="1905926"/>
                        <a:pt x="4514919" y="1835197"/>
                        <a:pt x="4524923" y="1806657"/>
                      </a:cubicBezTo>
                      <a:cubicBezTo>
                        <a:pt x="4532426" y="1781840"/>
                        <a:pt x="4553684" y="1760746"/>
                        <a:pt x="4568690" y="1738410"/>
                      </a:cubicBezTo>
                      <a:cubicBezTo>
                        <a:pt x="4578694" y="1722900"/>
                        <a:pt x="4592762" y="1712973"/>
                        <a:pt x="4607768" y="1704442"/>
                      </a:cubicBezTo>
                      <a:lnTo>
                        <a:pt x="4649649" y="1680466"/>
                      </a:lnTo>
                      <a:lnTo>
                        <a:pt x="4651679" y="1678586"/>
                      </a:lnTo>
                      <a:lnTo>
                        <a:pt x="4653115" y="1672782"/>
                      </a:lnTo>
                      <a:lnTo>
                        <a:pt x="4649977" y="1660467"/>
                      </a:lnTo>
                      <a:cubicBezTo>
                        <a:pt x="4646085" y="1653983"/>
                        <a:pt x="4640792" y="1648290"/>
                        <a:pt x="4635809" y="1642597"/>
                      </a:cubicBezTo>
                      <a:lnTo>
                        <a:pt x="4635809" y="1622356"/>
                      </a:lnTo>
                      <a:lnTo>
                        <a:pt x="4636556" y="1621123"/>
                      </a:lnTo>
                      <a:lnTo>
                        <a:pt x="4629402" y="1626276"/>
                      </a:lnTo>
                      <a:cubicBezTo>
                        <a:pt x="4625663" y="1625030"/>
                        <a:pt x="4624417" y="1623783"/>
                        <a:pt x="4621924" y="1621291"/>
                      </a:cubicBezTo>
                      <a:cubicBezTo>
                        <a:pt x="4613199" y="1595118"/>
                        <a:pt x="4618185" y="1568945"/>
                        <a:pt x="4618185" y="1542772"/>
                      </a:cubicBezTo>
                      <a:cubicBezTo>
                        <a:pt x="4616938" y="1504135"/>
                        <a:pt x="4608213" y="1472977"/>
                        <a:pt x="4570821" y="1454282"/>
                      </a:cubicBezTo>
                      <a:cubicBezTo>
                        <a:pt x="4563343" y="1450543"/>
                        <a:pt x="4557111" y="1444312"/>
                        <a:pt x="4554618" y="1435587"/>
                      </a:cubicBezTo>
                      <a:cubicBezTo>
                        <a:pt x="4549632" y="1408168"/>
                        <a:pt x="4533429" y="1399444"/>
                        <a:pt x="4509747" y="1413153"/>
                      </a:cubicBezTo>
                      <a:cubicBezTo>
                        <a:pt x="4486065" y="1426863"/>
                        <a:pt x="4464876" y="1431848"/>
                        <a:pt x="4438702" y="1423124"/>
                      </a:cubicBezTo>
                      <a:cubicBezTo>
                        <a:pt x="4420006" y="1416892"/>
                        <a:pt x="4406295" y="1426863"/>
                        <a:pt x="4402556" y="1445558"/>
                      </a:cubicBezTo>
                      <a:cubicBezTo>
                        <a:pt x="4393831" y="1476716"/>
                        <a:pt x="4373889" y="1492918"/>
                        <a:pt x="4341482" y="1496657"/>
                      </a:cubicBezTo>
                      <a:cubicBezTo>
                        <a:pt x="4306582" y="1501643"/>
                        <a:pt x="4300350" y="1512860"/>
                        <a:pt x="4297858" y="1547757"/>
                      </a:cubicBezTo>
                      <a:cubicBezTo>
                        <a:pt x="4296611" y="1561467"/>
                        <a:pt x="4299104" y="1575176"/>
                        <a:pt x="4289133" y="1585147"/>
                      </a:cubicBezTo>
                      <a:cubicBezTo>
                        <a:pt x="4271683" y="1582654"/>
                        <a:pt x="4274176" y="1567698"/>
                        <a:pt x="4274176" y="1557728"/>
                      </a:cubicBezTo>
                      <a:cubicBezTo>
                        <a:pt x="4274176" y="1522830"/>
                        <a:pt x="4267944" y="1489179"/>
                        <a:pt x="4264205" y="1455529"/>
                      </a:cubicBezTo>
                      <a:cubicBezTo>
                        <a:pt x="4262958" y="1450543"/>
                        <a:pt x="4260465" y="1444312"/>
                        <a:pt x="4262958" y="1439326"/>
                      </a:cubicBezTo>
                      <a:cubicBezTo>
                        <a:pt x="4282901" y="1380749"/>
                        <a:pt x="4248001" y="1327156"/>
                        <a:pt x="4245508" y="1271071"/>
                      </a:cubicBezTo>
                      <a:cubicBezTo>
                        <a:pt x="4245508" y="1248637"/>
                        <a:pt x="4231798" y="1227450"/>
                        <a:pt x="4218087" y="1208755"/>
                      </a:cubicBezTo>
                      <a:cubicBezTo>
                        <a:pt x="4189420" y="1171365"/>
                        <a:pt x="4112143" y="1178843"/>
                        <a:pt x="4088461" y="1223711"/>
                      </a:cubicBezTo>
                      <a:cubicBezTo>
                        <a:pt x="4064779" y="1267332"/>
                        <a:pt x="4047329" y="1314693"/>
                        <a:pt x="4047329" y="1365793"/>
                      </a:cubicBezTo>
                      <a:cubicBezTo>
                        <a:pt x="4046083" y="1391966"/>
                        <a:pt x="4047329" y="1419385"/>
                        <a:pt x="4046083" y="1446804"/>
                      </a:cubicBezTo>
                      <a:cubicBezTo>
                        <a:pt x="4044837" y="1463007"/>
                        <a:pt x="4044837" y="1479209"/>
                        <a:pt x="4027387" y="1486687"/>
                      </a:cubicBezTo>
                      <a:cubicBezTo>
                        <a:pt x="4012430" y="1479209"/>
                        <a:pt x="4016169" y="1464253"/>
                        <a:pt x="4016169" y="1451790"/>
                      </a:cubicBezTo>
                      <a:cubicBezTo>
                        <a:pt x="4016169" y="1431848"/>
                        <a:pt x="4009937" y="1420631"/>
                        <a:pt x="3986255" y="1421878"/>
                      </a:cubicBezTo>
                      <a:cubicBezTo>
                        <a:pt x="3961327" y="1424370"/>
                        <a:pt x="3942631" y="1411907"/>
                        <a:pt x="3931413" y="1388227"/>
                      </a:cubicBezTo>
                      <a:cubicBezTo>
                        <a:pt x="3923935" y="1372024"/>
                        <a:pt x="3910224" y="1367039"/>
                        <a:pt x="3892775" y="1370778"/>
                      </a:cubicBezTo>
                      <a:cubicBezTo>
                        <a:pt x="3871586" y="1375763"/>
                        <a:pt x="3847904" y="1370778"/>
                        <a:pt x="3826715" y="1375763"/>
                      </a:cubicBezTo>
                      <a:cubicBezTo>
                        <a:pt x="3817990" y="1378256"/>
                        <a:pt x="3805526" y="1375763"/>
                        <a:pt x="3799294" y="1368285"/>
                      </a:cubicBezTo>
                      <a:cubicBezTo>
                        <a:pt x="3773119" y="1333388"/>
                        <a:pt x="3725756" y="1322171"/>
                        <a:pt x="3697088" y="1287274"/>
                      </a:cubicBezTo>
                      <a:cubicBezTo>
                        <a:pt x="3682132" y="1267332"/>
                        <a:pt x="3657203" y="1263593"/>
                        <a:pt x="3634768" y="1261101"/>
                      </a:cubicBezTo>
                      <a:cubicBezTo>
                        <a:pt x="3597376" y="1257362"/>
                        <a:pt x="3567462" y="1236174"/>
                        <a:pt x="3535055" y="1219972"/>
                      </a:cubicBezTo>
                      <a:cubicBezTo>
                        <a:pt x="3521345" y="1211248"/>
                        <a:pt x="3516359" y="1200031"/>
                        <a:pt x="3525084" y="1186321"/>
                      </a:cubicBezTo>
                      <a:cubicBezTo>
                        <a:pt x="3535055" y="1168872"/>
                        <a:pt x="3528823" y="1158902"/>
                        <a:pt x="3513866" y="1147685"/>
                      </a:cubicBezTo>
                      <a:cubicBezTo>
                        <a:pt x="3500156" y="1136468"/>
                        <a:pt x="3486445" y="1122758"/>
                        <a:pt x="3467749" y="1116526"/>
                      </a:cubicBezTo>
                      <a:cubicBezTo>
                        <a:pt x="3422878" y="1101570"/>
                        <a:pt x="3389225" y="1072904"/>
                        <a:pt x="3364297" y="1033022"/>
                      </a:cubicBezTo>
                      <a:cubicBezTo>
                        <a:pt x="3353080" y="1016819"/>
                        <a:pt x="3339369" y="1011834"/>
                        <a:pt x="3319427" y="1014327"/>
                      </a:cubicBezTo>
                      <a:cubicBezTo>
                        <a:pt x="3282034" y="1015573"/>
                        <a:pt x="3243396" y="1019312"/>
                        <a:pt x="3204757" y="1010588"/>
                      </a:cubicBezTo>
                      <a:cubicBezTo>
                        <a:pt x="3186061" y="1005602"/>
                        <a:pt x="3166118" y="1015573"/>
                        <a:pt x="3146176" y="1014327"/>
                      </a:cubicBezTo>
                      <a:cubicBezTo>
                        <a:pt x="3133712" y="1014327"/>
                        <a:pt x="3134958" y="1028036"/>
                        <a:pt x="3131219" y="1036761"/>
                      </a:cubicBezTo>
                      <a:cubicBezTo>
                        <a:pt x="3126233" y="1054209"/>
                        <a:pt x="3122493" y="1076643"/>
                        <a:pt x="3098812" y="1076643"/>
                      </a:cubicBezTo>
                      <a:cubicBezTo>
                        <a:pt x="3077623" y="1077889"/>
                        <a:pt x="3061419" y="1066672"/>
                        <a:pt x="3052695" y="1045485"/>
                      </a:cubicBezTo>
                      <a:cubicBezTo>
                        <a:pt x="3050202" y="1039253"/>
                        <a:pt x="3050202" y="1028036"/>
                        <a:pt x="3038984" y="1030529"/>
                      </a:cubicBezTo>
                      <a:cubicBezTo>
                        <a:pt x="3027766" y="1035514"/>
                        <a:pt x="3021534" y="1044239"/>
                        <a:pt x="3017795" y="1055455"/>
                      </a:cubicBezTo>
                      <a:cubicBezTo>
                        <a:pt x="3016549" y="1066672"/>
                        <a:pt x="3029013" y="1065426"/>
                        <a:pt x="3035245" y="1067919"/>
                      </a:cubicBezTo>
                      <a:cubicBezTo>
                        <a:pt x="3061419" y="1076643"/>
                        <a:pt x="3063912" y="1085367"/>
                        <a:pt x="3045216" y="1105309"/>
                      </a:cubicBezTo>
                      <a:cubicBezTo>
                        <a:pt x="3036491" y="1115279"/>
                        <a:pt x="3030259" y="1125251"/>
                        <a:pt x="3022781" y="1135221"/>
                      </a:cubicBezTo>
                      <a:cubicBezTo>
                        <a:pt x="3009070" y="1153916"/>
                        <a:pt x="2969185" y="1162641"/>
                        <a:pt x="2947996" y="1152670"/>
                      </a:cubicBezTo>
                      <a:cubicBezTo>
                        <a:pt x="2936779" y="1146438"/>
                        <a:pt x="2938025" y="1138960"/>
                        <a:pt x="2945503" y="1132729"/>
                      </a:cubicBezTo>
                      <a:cubicBezTo>
                        <a:pt x="2974171" y="1109048"/>
                        <a:pt x="2976664" y="1086614"/>
                        <a:pt x="2947996" y="1061687"/>
                      </a:cubicBezTo>
                      <a:cubicBezTo>
                        <a:pt x="2940518" y="1055455"/>
                        <a:pt x="2945503" y="1045485"/>
                        <a:pt x="2939271" y="1036761"/>
                      </a:cubicBezTo>
                      <a:cubicBezTo>
                        <a:pt x="2928054" y="1042992"/>
                        <a:pt x="2930546" y="1052963"/>
                        <a:pt x="2929300" y="1062933"/>
                      </a:cubicBezTo>
                      <a:cubicBezTo>
                        <a:pt x="2923068" y="1097831"/>
                        <a:pt x="2904372" y="1107801"/>
                        <a:pt x="2870719" y="1089106"/>
                      </a:cubicBezTo>
                      <a:cubicBezTo>
                        <a:pt x="2855762" y="1081628"/>
                        <a:pt x="2842051" y="1070411"/>
                        <a:pt x="2824602" y="1065426"/>
                      </a:cubicBezTo>
                      <a:cubicBezTo>
                        <a:pt x="2815877" y="1062933"/>
                        <a:pt x="2805906" y="1056702"/>
                        <a:pt x="2799674" y="1059194"/>
                      </a:cubicBezTo>
                      <a:cubicBezTo>
                        <a:pt x="2769760" y="1067919"/>
                        <a:pt x="2739846" y="1071658"/>
                        <a:pt x="2708686" y="1059194"/>
                      </a:cubicBezTo>
                      <a:cubicBezTo>
                        <a:pt x="2701207" y="1056702"/>
                        <a:pt x="2693729" y="1065426"/>
                        <a:pt x="2689990" y="1074150"/>
                      </a:cubicBezTo>
                      <a:cubicBezTo>
                        <a:pt x="2687497" y="1081628"/>
                        <a:pt x="2691236" y="1087860"/>
                        <a:pt x="2696222" y="1094092"/>
                      </a:cubicBezTo>
                      <a:cubicBezTo>
                        <a:pt x="2726135" y="1127743"/>
                        <a:pt x="2722396" y="1138960"/>
                        <a:pt x="2682511" y="1158902"/>
                      </a:cubicBezTo>
                      <a:cubicBezTo>
                        <a:pt x="2670047" y="1165133"/>
                        <a:pt x="2661322" y="1173858"/>
                        <a:pt x="2660076" y="1188814"/>
                      </a:cubicBezTo>
                      <a:cubicBezTo>
                        <a:pt x="2658829" y="1203770"/>
                        <a:pt x="2651351" y="1213740"/>
                        <a:pt x="2633901" y="1211248"/>
                      </a:cubicBezTo>
                      <a:cubicBezTo>
                        <a:pt x="2617698" y="1210001"/>
                        <a:pt x="2608973" y="1200031"/>
                        <a:pt x="2606480" y="1183828"/>
                      </a:cubicBezTo>
                      <a:cubicBezTo>
                        <a:pt x="2599002" y="1132729"/>
                        <a:pt x="2596509" y="1130236"/>
                        <a:pt x="2542913" y="1128990"/>
                      </a:cubicBezTo>
                      <a:cubicBezTo>
                        <a:pt x="2541667" y="1145192"/>
                        <a:pt x="2556624" y="1152670"/>
                        <a:pt x="2564102" y="1162641"/>
                      </a:cubicBezTo>
                      <a:cubicBezTo>
                        <a:pt x="2575320" y="1176350"/>
                        <a:pt x="2581552" y="1192553"/>
                        <a:pt x="2571581" y="1207509"/>
                      </a:cubicBezTo>
                      <a:cubicBezTo>
                        <a:pt x="2561609" y="1223711"/>
                        <a:pt x="2549145" y="1217479"/>
                        <a:pt x="2536681" y="1210001"/>
                      </a:cubicBezTo>
                      <a:cubicBezTo>
                        <a:pt x="2530449" y="1206262"/>
                        <a:pt x="2524217" y="1207509"/>
                        <a:pt x="2519231" y="1213740"/>
                      </a:cubicBezTo>
                      <a:cubicBezTo>
                        <a:pt x="2483086" y="1262347"/>
                        <a:pt x="2434476" y="1239913"/>
                        <a:pt x="2389605" y="1234928"/>
                      </a:cubicBezTo>
                      <a:cubicBezTo>
                        <a:pt x="2387112" y="1233681"/>
                        <a:pt x="2384619" y="1232435"/>
                        <a:pt x="2383373" y="1231189"/>
                      </a:cubicBezTo>
                      <a:cubicBezTo>
                        <a:pt x="2359691" y="1216233"/>
                        <a:pt x="2342241" y="1246145"/>
                        <a:pt x="2317313" y="1241159"/>
                      </a:cubicBezTo>
                      <a:cubicBezTo>
                        <a:pt x="2296124" y="1236174"/>
                        <a:pt x="2273689" y="1224957"/>
                        <a:pt x="2256239" y="1252376"/>
                      </a:cubicBezTo>
                      <a:cubicBezTo>
                        <a:pt x="2248761" y="1264840"/>
                        <a:pt x="2232557" y="1261101"/>
                        <a:pt x="2220093" y="1254869"/>
                      </a:cubicBezTo>
                      <a:cubicBezTo>
                        <a:pt x="2211368" y="1249884"/>
                        <a:pt x="2203890" y="1243652"/>
                        <a:pt x="2193919" y="1241159"/>
                      </a:cubicBezTo>
                      <a:cubicBezTo>
                        <a:pt x="2160266" y="1231189"/>
                        <a:pt x="2131598" y="1229942"/>
                        <a:pt x="2134091" y="1279796"/>
                      </a:cubicBezTo>
                      <a:cubicBezTo>
                        <a:pt x="2136584" y="1318432"/>
                        <a:pt x="2132845" y="1357068"/>
                        <a:pt x="2155280" y="1391966"/>
                      </a:cubicBezTo>
                      <a:cubicBezTo>
                        <a:pt x="2159019" y="1399444"/>
                        <a:pt x="2161512" y="1408168"/>
                        <a:pt x="2159019" y="1418139"/>
                      </a:cubicBezTo>
                      <a:cubicBezTo>
                        <a:pt x="2155280" y="1436834"/>
                        <a:pt x="2162758" y="1450543"/>
                        <a:pt x="2177715" y="1464253"/>
                      </a:cubicBezTo>
                      <a:cubicBezTo>
                        <a:pt x="2196411" y="1481701"/>
                        <a:pt x="2192672" y="1491672"/>
                        <a:pt x="2168990" y="1500396"/>
                      </a:cubicBezTo>
                      <a:cubicBezTo>
                        <a:pt x="2155280" y="1505382"/>
                        <a:pt x="2135337" y="1501643"/>
                        <a:pt x="2134091" y="1524077"/>
                      </a:cubicBezTo>
                      <a:cubicBezTo>
                        <a:pt x="2131598" y="1546511"/>
                        <a:pt x="2151541" y="1572684"/>
                        <a:pt x="2172730" y="1578915"/>
                      </a:cubicBezTo>
                      <a:cubicBezTo>
                        <a:pt x="2178962" y="1581408"/>
                        <a:pt x="2185194" y="1581408"/>
                        <a:pt x="2192672" y="1582654"/>
                      </a:cubicBezTo>
                      <a:cubicBezTo>
                        <a:pt x="2223832" y="1588886"/>
                        <a:pt x="2231311" y="1596364"/>
                        <a:pt x="2231311" y="1627522"/>
                      </a:cubicBezTo>
                      <a:cubicBezTo>
                        <a:pt x="2231311" y="1633754"/>
                        <a:pt x="2230065" y="1639986"/>
                        <a:pt x="2231311" y="1644971"/>
                      </a:cubicBezTo>
                      <a:cubicBezTo>
                        <a:pt x="2259978" y="1691085"/>
                        <a:pt x="2223832" y="1727229"/>
                        <a:pt x="2212615" y="1767111"/>
                      </a:cubicBezTo>
                      <a:cubicBezTo>
                        <a:pt x="2210122" y="1773343"/>
                        <a:pt x="2206383" y="1777082"/>
                        <a:pt x="2202644" y="1780821"/>
                      </a:cubicBezTo>
                      <a:cubicBezTo>
                        <a:pt x="2196411" y="1790792"/>
                        <a:pt x="2176469" y="1780821"/>
                        <a:pt x="2177715" y="1797023"/>
                      </a:cubicBezTo>
                      <a:cubicBezTo>
                        <a:pt x="2180208" y="1814472"/>
                        <a:pt x="2185194" y="1831921"/>
                        <a:pt x="2191426" y="1848123"/>
                      </a:cubicBezTo>
                      <a:cubicBezTo>
                        <a:pt x="2195165" y="1863079"/>
                        <a:pt x="2205136" y="1858094"/>
                        <a:pt x="2213861" y="1851862"/>
                      </a:cubicBezTo>
                      <a:cubicBezTo>
                        <a:pt x="2225079" y="1845630"/>
                        <a:pt x="2236297" y="1839399"/>
                        <a:pt x="2247514" y="1848123"/>
                      </a:cubicBezTo>
                      <a:cubicBezTo>
                        <a:pt x="2261225" y="1856847"/>
                        <a:pt x="2261225" y="1870557"/>
                        <a:pt x="2258732" y="1884267"/>
                      </a:cubicBezTo>
                      <a:cubicBezTo>
                        <a:pt x="2256239" y="1897976"/>
                        <a:pt x="2252500" y="1911686"/>
                        <a:pt x="2248761" y="1925396"/>
                      </a:cubicBezTo>
                      <a:cubicBezTo>
                        <a:pt x="2246268" y="1934120"/>
                        <a:pt x="2241282" y="1941598"/>
                        <a:pt x="2243775" y="1947830"/>
                      </a:cubicBezTo>
                      <a:cubicBezTo>
                        <a:pt x="2259978" y="1978988"/>
                        <a:pt x="2250007" y="2012639"/>
                        <a:pt x="2254993" y="2043797"/>
                      </a:cubicBezTo>
                      <a:cubicBezTo>
                        <a:pt x="2257486" y="2068724"/>
                        <a:pt x="2248761" y="2078695"/>
                        <a:pt x="2227572" y="2086173"/>
                      </a:cubicBezTo>
                      <a:cubicBezTo>
                        <a:pt x="2221340" y="2088665"/>
                        <a:pt x="2213861" y="2088665"/>
                        <a:pt x="2206383" y="2091158"/>
                      </a:cubicBezTo>
                      <a:cubicBezTo>
                        <a:pt x="2186440" y="2097389"/>
                        <a:pt x="2180208" y="2106114"/>
                        <a:pt x="2191426" y="2127301"/>
                      </a:cubicBezTo>
                      <a:cubicBezTo>
                        <a:pt x="2203890" y="2154721"/>
                        <a:pt x="2212615" y="2177155"/>
                        <a:pt x="2252500" y="2169677"/>
                      </a:cubicBezTo>
                      <a:cubicBezTo>
                        <a:pt x="2277428" y="2164691"/>
                        <a:pt x="2278674" y="2195850"/>
                        <a:pt x="2281167" y="2213299"/>
                      </a:cubicBezTo>
                      <a:cubicBezTo>
                        <a:pt x="2284907" y="2238225"/>
                        <a:pt x="2264964" y="2240718"/>
                        <a:pt x="2246268" y="2239471"/>
                      </a:cubicBezTo>
                      <a:cubicBezTo>
                        <a:pt x="2264964" y="2320483"/>
                        <a:pt x="2328531" y="2314251"/>
                        <a:pt x="2393344" y="2293064"/>
                      </a:cubicBezTo>
                      <a:cubicBezTo>
                        <a:pt x="2415779" y="2284339"/>
                        <a:pt x="2436968" y="2275615"/>
                        <a:pt x="2461897" y="2281847"/>
                      </a:cubicBezTo>
                      <a:cubicBezTo>
                        <a:pt x="2481839" y="2286832"/>
                        <a:pt x="2501782" y="2283093"/>
                        <a:pt x="2521724" y="2283093"/>
                      </a:cubicBezTo>
                      <a:cubicBezTo>
                        <a:pt x="2555377" y="2284339"/>
                        <a:pt x="2585291" y="2293064"/>
                        <a:pt x="2595262" y="2337932"/>
                      </a:cubicBezTo>
                      <a:cubicBezTo>
                        <a:pt x="2606480" y="2317990"/>
                        <a:pt x="2608973" y="2298049"/>
                        <a:pt x="2620191" y="2284339"/>
                      </a:cubicBezTo>
                      <a:cubicBezTo>
                        <a:pt x="2647612" y="2251935"/>
                        <a:pt x="2681265" y="2255674"/>
                        <a:pt x="2702454" y="2294310"/>
                      </a:cubicBezTo>
                      <a:cubicBezTo>
                        <a:pt x="2708686" y="2306773"/>
                        <a:pt x="2709932" y="2321729"/>
                        <a:pt x="2726135" y="2335439"/>
                      </a:cubicBezTo>
                      <a:cubicBezTo>
                        <a:pt x="2719903" y="2310512"/>
                        <a:pt x="2721150" y="2290571"/>
                        <a:pt x="2741092" y="2276861"/>
                      </a:cubicBezTo>
                      <a:cubicBezTo>
                        <a:pt x="2759788" y="2265644"/>
                        <a:pt x="2779731" y="2261905"/>
                        <a:pt x="2800920" y="2269383"/>
                      </a:cubicBezTo>
                      <a:cubicBezTo>
                        <a:pt x="2835819" y="2281847"/>
                        <a:pt x="2848283" y="2317990"/>
                        <a:pt x="2820862" y="2344163"/>
                      </a:cubicBezTo>
                      <a:cubicBezTo>
                        <a:pt x="2804659" y="2360366"/>
                        <a:pt x="2795934" y="2376568"/>
                        <a:pt x="2790949" y="2396509"/>
                      </a:cubicBezTo>
                      <a:cubicBezTo>
                        <a:pt x="2787209" y="2411465"/>
                        <a:pt x="2777238" y="2425175"/>
                        <a:pt x="2769760" y="2437638"/>
                      </a:cubicBezTo>
                      <a:cubicBezTo>
                        <a:pt x="2762281" y="2451348"/>
                        <a:pt x="2758542" y="2465058"/>
                        <a:pt x="2766020" y="2481260"/>
                      </a:cubicBezTo>
                      <a:cubicBezTo>
                        <a:pt x="2775992" y="2504940"/>
                        <a:pt x="2763528" y="2518650"/>
                        <a:pt x="2742339" y="2521143"/>
                      </a:cubicBezTo>
                      <a:cubicBezTo>
                        <a:pt x="2718657" y="2523635"/>
                        <a:pt x="2696222" y="2528621"/>
                        <a:pt x="2673786" y="2531113"/>
                      </a:cubicBezTo>
                      <a:cubicBezTo>
                        <a:pt x="2657583" y="2532359"/>
                        <a:pt x="2642626" y="2529867"/>
                        <a:pt x="2628915" y="2519896"/>
                      </a:cubicBezTo>
                      <a:cubicBezTo>
                        <a:pt x="2613959" y="2508679"/>
                        <a:pt x="2597755" y="2499955"/>
                        <a:pt x="2580306" y="2492477"/>
                      </a:cubicBezTo>
                      <a:cubicBezTo>
                        <a:pt x="2559117" y="2484999"/>
                        <a:pt x="2551638" y="2470043"/>
                        <a:pt x="2565349" y="2447609"/>
                      </a:cubicBezTo>
                      <a:cubicBezTo>
                        <a:pt x="2569088" y="2441377"/>
                        <a:pt x="2581552" y="2435146"/>
                        <a:pt x="2571581" y="2426421"/>
                      </a:cubicBezTo>
                      <a:cubicBezTo>
                        <a:pt x="2561609" y="2418943"/>
                        <a:pt x="2550392" y="2410219"/>
                        <a:pt x="2535435" y="2415204"/>
                      </a:cubicBezTo>
                      <a:cubicBezTo>
                        <a:pt x="2496796" y="2428914"/>
                        <a:pt x="2456911" y="2483753"/>
                        <a:pt x="2458157" y="2524881"/>
                      </a:cubicBezTo>
                      <a:cubicBezTo>
                        <a:pt x="2458157" y="2544823"/>
                        <a:pt x="2451925" y="2559779"/>
                        <a:pt x="2433229" y="2567257"/>
                      </a:cubicBezTo>
                      <a:cubicBezTo>
                        <a:pt x="2398330" y="2582213"/>
                        <a:pt x="2363430" y="2598415"/>
                        <a:pt x="2328531" y="2615864"/>
                      </a:cubicBezTo>
                      <a:cubicBezTo>
                        <a:pt x="2318560" y="2620849"/>
                        <a:pt x="2307342" y="2623342"/>
                        <a:pt x="2296124" y="2618357"/>
                      </a:cubicBezTo>
                      <a:cubicBezTo>
                        <a:pt x="2267457" y="2608386"/>
                        <a:pt x="2237543" y="2602154"/>
                        <a:pt x="2207629" y="2593430"/>
                      </a:cubicBezTo>
                      <a:cubicBezTo>
                        <a:pt x="2188933" y="2587198"/>
                        <a:pt x="2175223" y="2577227"/>
                        <a:pt x="2187687" y="2554793"/>
                      </a:cubicBezTo>
                      <a:cubicBezTo>
                        <a:pt x="2193919" y="2543577"/>
                        <a:pt x="2191426" y="2537345"/>
                        <a:pt x="2178962" y="2534852"/>
                      </a:cubicBezTo>
                      <a:cubicBezTo>
                        <a:pt x="2165251" y="2532359"/>
                        <a:pt x="2159019" y="2524881"/>
                        <a:pt x="2165251" y="2511172"/>
                      </a:cubicBezTo>
                      <a:cubicBezTo>
                        <a:pt x="2187687" y="2453841"/>
                        <a:pt x="2201397" y="2390278"/>
                        <a:pt x="2236297" y="2335439"/>
                      </a:cubicBezTo>
                      <a:cubicBezTo>
                        <a:pt x="2196411" y="2321729"/>
                        <a:pt x="2157773" y="2332946"/>
                        <a:pt x="2126613" y="2365351"/>
                      </a:cubicBezTo>
                      <a:cubicBezTo>
                        <a:pt x="2119134" y="2374075"/>
                        <a:pt x="2109163" y="2382800"/>
                        <a:pt x="2099192" y="2386539"/>
                      </a:cubicBezTo>
                      <a:cubicBezTo>
                        <a:pt x="2060553" y="2402741"/>
                        <a:pt x="2055567" y="2433899"/>
                        <a:pt x="2059306" y="2468797"/>
                      </a:cubicBezTo>
                      <a:cubicBezTo>
                        <a:pt x="2065539" y="2508679"/>
                        <a:pt x="2054321" y="2553547"/>
                        <a:pt x="2085481" y="2588445"/>
                      </a:cubicBezTo>
                      <a:cubicBezTo>
                        <a:pt x="2094206" y="2597169"/>
                        <a:pt x="2091713" y="2608386"/>
                        <a:pt x="2084235" y="2618357"/>
                      </a:cubicBezTo>
                      <a:cubicBezTo>
                        <a:pt x="2075510" y="2628327"/>
                        <a:pt x="2065539" y="2635805"/>
                        <a:pt x="2051828" y="2630820"/>
                      </a:cubicBezTo>
                      <a:cubicBezTo>
                        <a:pt x="2023161" y="2618357"/>
                        <a:pt x="2015682" y="2633313"/>
                        <a:pt x="2015682" y="2656993"/>
                      </a:cubicBezTo>
                      <a:cubicBezTo>
                        <a:pt x="2015682" y="2675688"/>
                        <a:pt x="2000725" y="2691890"/>
                        <a:pt x="2001972" y="2711831"/>
                      </a:cubicBezTo>
                      <a:cubicBezTo>
                        <a:pt x="2019421" y="2714324"/>
                        <a:pt x="2028146" y="2700614"/>
                        <a:pt x="2040610" y="2696875"/>
                      </a:cubicBezTo>
                      <a:cubicBezTo>
                        <a:pt x="2056814" y="2693136"/>
                        <a:pt x="2071771" y="2696875"/>
                        <a:pt x="2080495" y="2711831"/>
                      </a:cubicBezTo>
                      <a:cubicBezTo>
                        <a:pt x="2086105" y="2720244"/>
                        <a:pt x="2094518" y="2730059"/>
                        <a:pt x="2089961" y="2740224"/>
                      </a:cubicBezTo>
                      <a:lnTo>
                        <a:pt x="2080522" y="2750439"/>
                      </a:lnTo>
                      <a:lnTo>
                        <a:pt x="2082285" y="2770689"/>
                      </a:lnTo>
                      <a:cubicBezTo>
                        <a:pt x="2081973" y="2780335"/>
                        <a:pt x="2081661" y="2789981"/>
                        <a:pt x="2084777" y="2799316"/>
                      </a:cubicBezTo>
                      <a:cubicBezTo>
                        <a:pt x="2087270" y="2813008"/>
                        <a:pt x="2078545" y="2819231"/>
                        <a:pt x="2066081" y="2821720"/>
                      </a:cubicBezTo>
                      <a:cubicBezTo>
                        <a:pt x="2053618" y="2824210"/>
                        <a:pt x="2041154" y="2824210"/>
                        <a:pt x="2031182" y="2837901"/>
                      </a:cubicBezTo>
                      <a:cubicBezTo>
                        <a:pt x="2058603" y="2844124"/>
                        <a:pt x="2086024" y="2847858"/>
                        <a:pt x="2072313" y="2886443"/>
                      </a:cubicBezTo>
                      <a:cubicBezTo>
                        <a:pt x="2069821" y="2895156"/>
                        <a:pt x="2082285" y="2896400"/>
                        <a:pt x="2089763" y="2896400"/>
                      </a:cubicBezTo>
                      <a:cubicBezTo>
                        <a:pt x="2104720" y="2896400"/>
                        <a:pt x="2117184" y="2888932"/>
                        <a:pt x="2128401" y="2880220"/>
                      </a:cubicBezTo>
                      <a:cubicBezTo>
                        <a:pt x="2138372" y="2872752"/>
                        <a:pt x="2149590" y="2867773"/>
                        <a:pt x="2163300" y="2867773"/>
                      </a:cubicBezTo>
                      <a:cubicBezTo>
                        <a:pt x="2177010" y="2867773"/>
                        <a:pt x="2188228" y="2872752"/>
                        <a:pt x="2193213" y="2886443"/>
                      </a:cubicBezTo>
                      <a:cubicBezTo>
                        <a:pt x="2199445" y="2901379"/>
                        <a:pt x="2190721" y="2910092"/>
                        <a:pt x="2179503" y="2916315"/>
                      </a:cubicBezTo>
                      <a:cubicBezTo>
                        <a:pt x="2174518" y="2920049"/>
                        <a:pt x="2168286" y="2920049"/>
                        <a:pt x="2164546" y="2926272"/>
                      </a:cubicBezTo>
                      <a:cubicBezTo>
                        <a:pt x="2184489" y="2942453"/>
                        <a:pt x="2194460" y="2964857"/>
                        <a:pt x="2210663" y="2984772"/>
                      </a:cubicBezTo>
                      <a:cubicBezTo>
                        <a:pt x="2218141" y="2994729"/>
                        <a:pt x="2221881" y="3007176"/>
                        <a:pt x="2214402" y="3018378"/>
                      </a:cubicBezTo>
                      <a:cubicBezTo>
                        <a:pt x="2206924" y="3032069"/>
                        <a:pt x="2193213" y="3034558"/>
                        <a:pt x="2179503" y="3033314"/>
                      </a:cubicBezTo>
                      <a:cubicBezTo>
                        <a:pt x="2157068" y="3029580"/>
                        <a:pt x="2140865" y="3014644"/>
                        <a:pt x="2122169" y="3002197"/>
                      </a:cubicBezTo>
                      <a:cubicBezTo>
                        <a:pt x="2108459" y="2992240"/>
                        <a:pt x="2097241" y="2986016"/>
                        <a:pt x="2079792" y="2994729"/>
                      </a:cubicBezTo>
                      <a:cubicBezTo>
                        <a:pt x="2061096" y="3003442"/>
                        <a:pt x="2043646" y="2993484"/>
                        <a:pt x="2027443" y="2986016"/>
                      </a:cubicBezTo>
                      <a:cubicBezTo>
                        <a:pt x="2017472" y="2982282"/>
                        <a:pt x="2006255" y="2978548"/>
                        <a:pt x="2001269" y="2992240"/>
                      </a:cubicBezTo>
                      <a:cubicBezTo>
                        <a:pt x="1996284" y="3008420"/>
                        <a:pt x="2011240" y="3005931"/>
                        <a:pt x="2019965" y="3007176"/>
                      </a:cubicBezTo>
                      <a:cubicBezTo>
                        <a:pt x="2041154" y="3009665"/>
                        <a:pt x="2052371" y="3020867"/>
                        <a:pt x="2047386" y="3043271"/>
                      </a:cubicBezTo>
                      <a:cubicBezTo>
                        <a:pt x="2043646" y="3053228"/>
                        <a:pt x="2047386" y="3064430"/>
                        <a:pt x="2049878" y="3075632"/>
                      </a:cubicBezTo>
                      <a:cubicBezTo>
                        <a:pt x="2057357" y="3096792"/>
                        <a:pt x="2048632" y="3116706"/>
                        <a:pt x="2036168" y="3134132"/>
                      </a:cubicBezTo>
                      <a:cubicBezTo>
                        <a:pt x="2028690" y="3142844"/>
                        <a:pt x="2013733" y="3146578"/>
                        <a:pt x="2024951" y="3162759"/>
                      </a:cubicBezTo>
                      <a:cubicBezTo>
                        <a:pt x="2037414" y="3176450"/>
                        <a:pt x="2047386" y="3198854"/>
                        <a:pt x="2069821" y="3190142"/>
                      </a:cubicBezTo>
                      <a:cubicBezTo>
                        <a:pt x="2098488" y="3180184"/>
                        <a:pt x="2114691" y="3192631"/>
                        <a:pt x="2134633" y="3208812"/>
                      </a:cubicBezTo>
                      <a:cubicBezTo>
                        <a:pt x="2155822" y="3226237"/>
                        <a:pt x="2177010" y="3243662"/>
                        <a:pt x="2198199" y="3259843"/>
                      </a:cubicBezTo>
                      <a:cubicBezTo>
                        <a:pt x="2216895" y="3273534"/>
                        <a:pt x="2229359" y="3290960"/>
                        <a:pt x="2236837" y="3312119"/>
                      </a:cubicBezTo>
                      <a:cubicBezTo>
                        <a:pt x="2241823" y="3271045"/>
                        <a:pt x="2267997" y="3253620"/>
                        <a:pt x="2300403" y="3273534"/>
                      </a:cubicBezTo>
                      <a:cubicBezTo>
                        <a:pt x="2312867" y="3281002"/>
                        <a:pt x="2317853" y="3274779"/>
                        <a:pt x="2324085" y="3267311"/>
                      </a:cubicBezTo>
                      <a:cubicBezTo>
                        <a:pt x="2339041" y="3252375"/>
                        <a:pt x="2356491" y="3242418"/>
                        <a:pt x="2378926" y="3241173"/>
                      </a:cubicBezTo>
                      <a:cubicBezTo>
                        <a:pt x="2401361" y="3239928"/>
                        <a:pt x="2413825" y="3223748"/>
                        <a:pt x="2422550" y="3206322"/>
                      </a:cubicBezTo>
                      <a:cubicBezTo>
                        <a:pt x="2435014" y="3182674"/>
                        <a:pt x="2444985" y="3156536"/>
                        <a:pt x="2478637" y="3156536"/>
                      </a:cubicBezTo>
                      <a:cubicBezTo>
                        <a:pt x="2484869" y="3156536"/>
                        <a:pt x="2486116" y="3151557"/>
                        <a:pt x="2489855" y="3145334"/>
                      </a:cubicBezTo>
                      <a:cubicBezTo>
                        <a:pt x="2509797" y="3107994"/>
                        <a:pt x="2553421" y="3098036"/>
                        <a:pt x="2587073" y="3126664"/>
                      </a:cubicBezTo>
                      <a:cubicBezTo>
                        <a:pt x="2602030" y="3140355"/>
                        <a:pt x="2618233" y="3147823"/>
                        <a:pt x="2635683" y="3152802"/>
                      </a:cubicBezTo>
                      <a:cubicBezTo>
                        <a:pt x="2664350" y="3161514"/>
                        <a:pt x="2688031" y="3178940"/>
                        <a:pt x="2706727" y="3201344"/>
                      </a:cubicBezTo>
                      <a:cubicBezTo>
                        <a:pt x="2715452" y="3211301"/>
                        <a:pt x="2724177" y="3222503"/>
                        <a:pt x="2737887" y="3228726"/>
                      </a:cubicBezTo>
                      <a:cubicBezTo>
                        <a:pt x="2746612" y="3233705"/>
                        <a:pt x="2751597" y="3239928"/>
                        <a:pt x="2752844" y="3249886"/>
                      </a:cubicBezTo>
                      <a:cubicBezTo>
                        <a:pt x="2759076" y="3303406"/>
                        <a:pt x="2821395" y="3346970"/>
                        <a:pt x="2873744" y="3335768"/>
                      </a:cubicBezTo>
                      <a:cubicBezTo>
                        <a:pt x="2928585" y="3325810"/>
                        <a:pt x="2936063" y="3329544"/>
                        <a:pt x="2958498" y="3383065"/>
                      </a:cubicBezTo>
                      <a:cubicBezTo>
                        <a:pt x="2963484" y="3394267"/>
                        <a:pt x="2973455" y="3404224"/>
                        <a:pt x="2983426" y="3411692"/>
                      </a:cubicBezTo>
                      <a:cubicBezTo>
                        <a:pt x="3043253" y="3452766"/>
                        <a:pt x="3050731" y="3516244"/>
                        <a:pt x="3051978" y="3580967"/>
                      </a:cubicBezTo>
                      <a:cubicBezTo>
                        <a:pt x="3051978" y="3595903"/>
                        <a:pt x="3042007" y="3605860"/>
                        <a:pt x="3029543" y="3612084"/>
                      </a:cubicBezTo>
                      <a:cubicBezTo>
                        <a:pt x="2982180" y="3639466"/>
                        <a:pt x="2931078" y="3656892"/>
                        <a:pt x="2879976" y="3671828"/>
                      </a:cubicBezTo>
                      <a:cubicBezTo>
                        <a:pt x="2852555" y="3679296"/>
                        <a:pt x="2823888" y="3679296"/>
                        <a:pt x="2795221" y="3683030"/>
                      </a:cubicBezTo>
                      <a:cubicBezTo>
                        <a:pt x="2752844" y="3690498"/>
                        <a:pt x="2716698" y="3714146"/>
                        <a:pt x="2676814" y="3727838"/>
                      </a:cubicBezTo>
                      <a:cubicBezTo>
                        <a:pt x="2665596" y="3731572"/>
                        <a:pt x="2656871" y="3737795"/>
                        <a:pt x="2649393" y="3745263"/>
                      </a:cubicBezTo>
                      <a:cubicBezTo>
                        <a:pt x="2636929" y="3757710"/>
                        <a:pt x="2631944" y="3767667"/>
                        <a:pt x="2646900" y="3781358"/>
                      </a:cubicBezTo>
                      <a:cubicBezTo>
                        <a:pt x="2664350" y="3796294"/>
                        <a:pt x="2668089" y="3819943"/>
                        <a:pt x="2673075" y="3841102"/>
                      </a:cubicBezTo>
                      <a:cubicBezTo>
                        <a:pt x="2684292" y="3884666"/>
                        <a:pt x="2693017" y="3889644"/>
                        <a:pt x="2736641" y="3884666"/>
                      </a:cubicBezTo>
                      <a:cubicBezTo>
                        <a:pt x="2786496" y="3878442"/>
                        <a:pt x="2803946" y="3898357"/>
                        <a:pt x="2811424" y="3953123"/>
                      </a:cubicBezTo>
                      <a:cubicBezTo>
                        <a:pt x="2812670" y="3959346"/>
                        <a:pt x="2810178" y="3964325"/>
                        <a:pt x="2808931" y="3969303"/>
                      </a:cubicBezTo>
                      <a:cubicBezTo>
                        <a:pt x="2807685" y="3982995"/>
                        <a:pt x="2811424" y="3995441"/>
                        <a:pt x="2825134" y="3997931"/>
                      </a:cubicBezTo>
                      <a:cubicBezTo>
                        <a:pt x="2838845" y="4000420"/>
                        <a:pt x="2843830" y="3986729"/>
                        <a:pt x="2847569" y="3978016"/>
                      </a:cubicBezTo>
                      <a:cubicBezTo>
                        <a:pt x="2855048" y="3953123"/>
                        <a:pt x="2857541" y="3925740"/>
                        <a:pt x="2863773" y="3900846"/>
                      </a:cubicBezTo>
                      <a:cubicBezTo>
                        <a:pt x="2872497" y="3863506"/>
                        <a:pt x="2897425" y="3853549"/>
                        <a:pt x="2928585" y="3874708"/>
                      </a:cubicBezTo>
                      <a:cubicBezTo>
                        <a:pt x="2941049" y="3883421"/>
                        <a:pt x="2948527" y="3894623"/>
                        <a:pt x="2957252" y="3907070"/>
                      </a:cubicBezTo>
                      <a:cubicBezTo>
                        <a:pt x="2979687" y="3938186"/>
                        <a:pt x="3007108" y="3938186"/>
                        <a:pt x="3030789" y="3908314"/>
                      </a:cubicBezTo>
                      <a:cubicBezTo>
                        <a:pt x="3046992" y="3889644"/>
                        <a:pt x="3064442" y="3870974"/>
                        <a:pt x="3079398" y="3851060"/>
                      </a:cubicBezTo>
                      <a:cubicBezTo>
                        <a:pt x="3089370" y="3837368"/>
                        <a:pt x="3105573" y="3831145"/>
                        <a:pt x="3121776" y="3829900"/>
                      </a:cubicBezTo>
                      <a:cubicBezTo>
                        <a:pt x="3141718" y="3826166"/>
                        <a:pt x="3157921" y="3819943"/>
                        <a:pt x="3165399" y="3798784"/>
                      </a:cubicBezTo>
                      <a:cubicBezTo>
                        <a:pt x="3175371" y="3775135"/>
                        <a:pt x="3200298" y="3775135"/>
                        <a:pt x="3222734" y="3775135"/>
                      </a:cubicBezTo>
                      <a:cubicBezTo>
                        <a:pt x="3241429" y="3773890"/>
                        <a:pt x="3258879" y="3776380"/>
                        <a:pt x="3278821" y="3772646"/>
                      </a:cubicBezTo>
                      <a:cubicBezTo>
                        <a:pt x="3287546" y="3770156"/>
                        <a:pt x="3297517" y="3770156"/>
                        <a:pt x="3303749" y="3777624"/>
                      </a:cubicBezTo>
                      <a:cubicBezTo>
                        <a:pt x="3328677" y="3803762"/>
                        <a:pt x="3351112" y="3788826"/>
                        <a:pt x="3374793" y="3776380"/>
                      </a:cubicBezTo>
                      <a:cubicBezTo>
                        <a:pt x="3413432" y="3752731"/>
                        <a:pt x="3453316" y="3731572"/>
                        <a:pt x="3481983" y="3695476"/>
                      </a:cubicBezTo>
                      <a:cubicBezTo>
                        <a:pt x="3490708" y="3685519"/>
                        <a:pt x="3503172" y="3678051"/>
                        <a:pt x="3516882" y="3681785"/>
                      </a:cubicBezTo>
                      <a:cubicBezTo>
                        <a:pt x="3539317" y="3686764"/>
                        <a:pt x="3554274" y="3676806"/>
                        <a:pt x="3571723" y="3664360"/>
                      </a:cubicBezTo>
                      <a:cubicBezTo>
                        <a:pt x="3580448" y="3658136"/>
                        <a:pt x="3586680" y="3651913"/>
                        <a:pt x="3577955" y="3640711"/>
                      </a:cubicBezTo>
                      <a:cubicBezTo>
                        <a:pt x="3574216" y="3635732"/>
                        <a:pt x="3572970" y="3629509"/>
                        <a:pt x="3575462" y="3622041"/>
                      </a:cubicBezTo>
                      <a:cubicBezTo>
                        <a:pt x="3586680" y="3579722"/>
                        <a:pt x="3569231" y="3554829"/>
                        <a:pt x="3528100" y="3544872"/>
                      </a:cubicBezTo>
                      <a:cubicBezTo>
                        <a:pt x="3480737" y="3532425"/>
                        <a:pt x="3433374" y="3526202"/>
                        <a:pt x="3384765" y="3532425"/>
                      </a:cubicBezTo>
                      <a:cubicBezTo>
                        <a:pt x="3362329" y="3536159"/>
                        <a:pt x="3351112" y="3517489"/>
                        <a:pt x="3342387" y="3501308"/>
                      </a:cubicBezTo>
                      <a:cubicBezTo>
                        <a:pt x="3333662" y="3485128"/>
                        <a:pt x="3344880" y="3475170"/>
                        <a:pt x="3354851" y="3465213"/>
                      </a:cubicBezTo>
                      <a:cubicBezTo>
                        <a:pt x="3374793" y="3441564"/>
                        <a:pt x="3389750" y="3417916"/>
                        <a:pt x="3428388" y="3419160"/>
                      </a:cubicBezTo>
                      <a:cubicBezTo>
                        <a:pt x="3457055" y="3420405"/>
                        <a:pt x="3476998" y="3358172"/>
                        <a:pt x="3458302" y="3330789"/>
                      </a:cubicBezTo>
                      <a:cubicBezTo>
                        <a:pt x="3438359" y="3304651"/>
                        <a:pt x="3435867" y="3271045"/>
                        <a:pt x="3420910" y="3243662"/>
                      </a:cubicBezTo>
                      <a:cubicBezTo>
                        <a:pt x="3417171" y="3236194"/>
                        <a:pt x="3415924" y="3228726"/>
                        <a:pt x="3419664" y="3221258"/>
                      </a:cubicBezTo>
                      <a:cubicBezTo>
                        <a:pt x="3428388" y="3198854"/>
                        <a:pt x="3424649" y="3177695"/>
                        <a:pt x="3410939" y="3159025"/>
                      </a:cubicBezTo>
                      <a:cubicBezTo>
                        <a:pt x="3408446" y="3155291"/>
                        <a:pt x="3404707" y="3150312"/>
                        <a:pt x="3405953" y="3146578"/>
                      </a:cubicBezTo>
                      <a:cubicBezTo>
                        <a:pt x="3417171" y="3107994"/>
                        <a:pt x="3412185" y="3066920"/>
                        <a:pt x="3422156" y="3028335"/>
                      </a:cubicBezTo>
                      <a:cubicBezTo>
                        <a:pt x="3425895" y="3015888"/>
                        <a:pt x="3433374" y="3004686"/>
                        <a:pt x="3429635" y="2989750"/>
                      </a:cubicBezTo>
                      <a:cubicBezTo>
                        <a:pt x="3425895" y="2964857"/>
                        <a:pt x="3439606" y="2953655"/>
                        <a:pt x="3463287" y="2964857"/>
                      </a:cubicBezTo>
                      <a:cubicBezTo>
                        <a:pt x="3478244" y="2971080"/>
                        <a:pt x="3490708" y="2977304"/>
                        <a:pt x="3506911" y="2972325"/>
                      </a:cubicBezTo>
                      <a:cubicBezTo>
                        <a:pt x="3536824" y="2963612"/>
                        <a:pt x="3545549" y="2943698"/>
                        <a:pt x="3530592" y="2916315"/>
                      </a:cubicBezTo>
                      <a:cubicBezTo>
                        <a:pt x="3518129" y="2892666"/>
                        <a:pt x="3504418" y="2867773"/>
                        <a:pt x="3476998" y="2856571"/>
                      </a:cubicBezTo>
                      <a:cubicBezTo>
                        <a:pt x="3469519" y="2854082"/>
                        <a:pt x="3463287" y="2846614"/>
                        <a:pt x="3464534" y="2837901"/>
                      </a:cubicBezTo>
                      <a:cubicBezTo>
                        <a:pt x="3469519" y="2803050"/>
                        <a:pt x="3463287" y="2765710"/>
                        <a:pt x="3490708" y="2735838"/>
                      </a:cubicBezTo>
                      <a:cubicBezTo>
                        <a:pt x="3495693" y="2729615"/>
                        <a:pt x="3503172" y="2723391"/>
                        <a:pt x="3501925" y="2715923"/>
                      </a:cubicBezTo>
                      <a:cubicBezTo>
                        <a:pt x="3496940" y="2682317"/>
                        <a:pt x="3519375" y="2663647"/>
                        <a:pt x="3541810" y="2646222"/>
                      </a:cubicBezTo>
                      <a:cubicBezTo>
                        <a:pt x="3550535" y="2638754"/>
                        <a:pt x="3558013" y="2628797"/>
                        <a:pt x="3559259" y="2618839"/>
                      </a:cubicBezTo>
                      <a:cubicBezTo>
                        <a:pt x="3563622" y="2580877"/>
                        <a:pt x="3571724" y="2543848"/>
                        <a:pt x="3580604" y="2506975"/>
                      </a:cubicBezTo>
                      <a:lnTo>
                        <a:pt x="3596273" y="2440171"/>
                      </a:lnTo>
                      <a:lnTo>
                        <a:pt x="3587174" y="2455668"/>
                      </a:lnTo>
                      <a:cubicBezTo>
                        <a:pt x="3580788" y="2474367"/>
                        <a:pt x="3577673" y="2494312"/>
                        <a:pt x="3576427" y="2514881"/>
                      </a:cubicBezTo>
                      <a:cubicBezTo>
                        <a:pt x="3576427" y="2549785"/>
                        <a:pt x="3546521" y="2574717"/>
                        <a:pt x="3540291" y="2608375"/>
                      </a:cubicBezTo>
                      <a:cubicBezTo>
                        <a:pt x="3537799" y="2617101"/>
                        <a:pt x="3527830" y="2614608"/>
                        <a:pt x="3519108" y="2613361"/>
                      </a:cubicBezTo>
                      <a:cubicBezTo>
                        <a:pt x="3506647" y="2610868"/>
                        <a:pt x="3497925" y="2618348"/>
                        <a:pt x="3497925" y="2632060"/>
                      </a:cubicBezTo>
                      <a:cubicBezTo>
                        <a:pt x="3497925" y="2654499"/>
                        <a:pt x="3484218" y="2655745"/>
                        <a:pt x="3466773" y="2655745"/>
                      </a:cubicBezTo>
                      <a:cubicBezTo>
                        <a:pt x="3392009" y="2655745"/>
                        <a:pt x="3349643" y="2617101"/>
                        <a:pt x="3318492" y="2534826"/>
                      </a:cubicBezTo>
                      <a:cubicBezTo>
                        <a:pt x="3303539" y="2497428"/>
                        <a:pt x="3274879" y="2463770"/>
                        <a:pt x="3237498" y="2443825"/>
                      </a:cubicBezTo>
                      <a:cubicBezTo>
                        <a:pt x="3220053" y="2433852"/>
                        <a:pt x="3218807" y="2418893"/>
                        <a:pt x="3212576" y="2402687"/>
                      </a:cubicBezTo>
                      <a:cubicBezTo>
                        <a:pt x="3196377" y="2360303"/>
                        <a:pt x="3196377" y="2326645"/>
                        <a:pt x="3227529" y="2290494"/>
                      </a:cubicBezTo>
                      <a:cubicBezTo>
                        <a:pt x="3236251" y="2281768"/>
                        <a:pt x="3226283" y="2249356"/>
                        <a:pt x="3211330" y="2235644"/>
                      </a:cubicBezTo>
                      <a:cubicBezTo>
                        <a:pt x="3196377" y="2220685"/>
                        <a:pt x="3175194" y="2214452"/>
                        <a:pt x="3154011" y="2219438"/>
                      </a:cubicBezTo>
                      <a:cubicBezTo>
                        <a:pt x="3137812" y="2221931"/>
                        <a:pt x="3139059" y="2235644"/>
                        <a:pt x="3142797" y="2245616"/>
                      </a:cubicBezTo>
                      <a:cubicBezTo>
                        <a:pt x="3154011" y="2280521"/>
                        <a:pt x="3137812" y="2314179"/>
                        <a:pt x="3144043" y="2351577"/>
                      </a:cubicBezTo>
                      <a:cubicBezTo>
                        <a:pt x="3149027" y="2379002"/>
                        <a:pt x="3115383" y="2401441"/>
                        <a:pt x="3095446" y="2422633"/>
                      </a:cubicBezTo>
                      <a:cubicBezTo>
                        <a:pt x="3078001" y="2440085"/>
                        <a:pt x="3060557" y="2456291"/>
                        <a:pt x="3055572" y="2479976"/>
                      </a:cubicBezTo>
                      <a:cubicBezTo>
                        <a:pt x="3050588" y="2502415"/>
                        <a:pt x="3035635" y="2511141"/>
                        <a:pt x="3015698" y="2514881"/>
                      </a:cubicBezTo>
                      <a:cubicBezTo>
                        <a:pt x="2998253" y="2518620"/>
                        <a:pt x="2979562" y="2518620"/>
                        <a:pt x="2960871" y="2523607"/>
                      </a:cubicBezTo>
                      <a:cubicBezTo>
                        <a:pt x="2930966" y="2531086"/>
                        <a:pt x="2907291" y="2528593"/>
                        <a:pt x="2894830" y="2494935"/>
                      </a:cubicBezTo>
                      <a:cubicBezTo>
                        <a:pt x="2888600" y="2478729"/>
                        <a:pt x="2874893" y="2482469"/>
                        <a:pt x="2861186" y="2487455"/>
                      </a:cubicBezTo>
                      <a:cubicBezTo>
                        <a:pt x="2847480" y="2493688"/>
                        <a:pt x="2831281" y="2494935"/>
                        <a:pt x="2823804" y="2478729"/>
                      </a:cubicBezTo>
                      <a:cubicBezTo>
                        <a:pt x="2816328" y="2463770"/>
                        <a:pt x="2803867" y="2445071"/>
                        <a:pt x="2817574" y="2427619"/>
                      </a:cubicBezTo>
                      <a:cubicBezTo>
                        <a:pt x="2826297" y="2417646"/>
                        <a:pt x="2835019" y="2395207"/>
                        <a:pt x="2856202" y="2412660"/>
                      </a:cubicBezTo>
                      <a:cubicBezTo>
                        <a:pt x="2859940" y="2415153"/>
                        <a:pt x="2864925" y="2416400"/>
                        <a:pt x="2867417" y="2411413"/>
                      </a:cubicBezTo>
                      <a:cubicBezTo>
                        <a:pt x="2869909" y="2405180"/>
                        <a:pt x="2868663" y="2398947"/>
                        <a:pt x="2862432" y="2398947"/>
                      </a:cubicBezTo>
                      <a:cubicBezTo>
                        <a:pt x="2833773" y="2393961"/>
                        <a:pt x="2843741" y="2372769"/>
                        <a:pt x="2844988" y="2357810"/>
                      </a:cubicBezTo>
                      <a:cubicBezTo>
                        <a:pt x="2847480" y="2341604"/>
                        <a:pt x="2854956" y="2329138"/>
                        <a:pt x="2877385" y="2332878"/>
                      </a:cubicBezTo>
                      <a:cubicBezTo>
                        <a:pt x="2893584" y="2335371"/>
                        <a:pt x="2903553" y="2324152"/>
                        <a:pt x="2903553" y="2306699"/>
                      </a:cubicBezTo>
                      <a:cubicBezTo>
                        <a:pt x="2903553" y="2302960"/>
                        <a:pt x="2903553" y="2300467"/>
                        <a:pt x="2903553" y="2296727"/>
                      </a:cubicBezTo>
                      <a:cubicBezTo>
                        <a:pt x="2902306" y="2276781"/>
                        <a:pt x="2913521" y="2266809"/>
                        <a:pt x="2930966" y="2259329"/>
                      </a:cubicBezTo>
                      <a:cubicBezTo>
                        <a:pt x="2949657" y="2251849"/>
                        <a:pt x="2945919" y="2275535"/>
                        <a:pt x="2960871" y="2284261"/>
                      </a:cubicBezTo>
                      <a:cubicBezTo>
                        <a:pt x="2960871" y="2228164"/>
                        <a:pt x="3000745" y="2194506"/>
                        <a:pt x="3025667" y="2154615"/>
                      </a:cubicBezTo>
                      <a:cubicBezTo>
                        <a:pt x="3034389" y="2139656"/>
                        <a:pt x="3034389" y="2130930"/>
                        <a:pt x="3024421" y="2117217"/>
                      </a:cubicBezTo>
                      <a:cubicBezTo>
                        <a:pt x="3005730" y="2094779"/>
                        <a:pt x="2992023" y="2067354"/>
                        <a:pt x="2963364" y="2053641"/>
                      </a:cubicBezTo>
                      <a:cubicBezTo>
                        <a:pt x="2950903" y="2047408"/>
                        <a:pt x="2939688" y="2043668"/>
                        <a:pt x="2929720" y="2059874"/>
                      </a:cubicBezTo>
                      <a:cubicBezTo>
                        <a:pt x="2911029" y="2088546"/>
                        <a:pt x="2886108" y="2094779"/>
                        <a:pt x="2854956" y="2082313"/>
                      </a:cubicBezTo>
                      <a:cubicBezTo>
                        <a:pt x="2832527" y="2073587"/>
                        <a:pt x="2807606" y="2048655"/>
                        <a:pt x="2790161" y="2091039"/>
                      </a:cubicBezTo>
                      <a:cubicBezTo>
                        <a:pt x="2782684" y="2112231"/>
                        <a:pt x="2756517" y="2129683"/>
                        <a:pt x="2767732" y="2159602"/>
                      </a:cubicBezTo>
                      <a:cubicBezTo>
                        <a:pt x="2773962" y="2174561"/>
                        <a:pt x="2766486" y="2183287"/>
                        <a:pt x="2756517" y="2190766"/>
                      </a:cubicBezTo>
                      <a:cubicBezTo>
                        <a:pt x="2725365" y="2208219"/>
                        <a:pt x="2701690" y="2235644"/>
                        <a:pt x="2660570" y="2234397"/>
                      </a:cubicBezTo>
                      <a:cubicBezTo>
                        <a:pt x="2640633" y="2234397"/>
                        <a:pt x="2619450" y="2255589"/>
                        <a:pt x="2598267" y="2234397"/>
                      </a:cubicBezTo>
                      <a:cubicBezTo>
                        <a:pt x="2598267" y="2234397"/>
                        <a:pt x="2588298" y="2238137"/>
                        <a:pt x="2585806" y="2243123"/>
                      </a:cubicBezTo>
                      <a:cubicBezTo>
                        <a:pt x="2569608" y="2265562"/>
                        <a:pt x="2548424" y="2268055"/>
                        <a:pt x="2523503" y="2265562"/>
                      </a:cubicBezTo>
                      <a:cubicBezTo>
                        <a:pt x="2503566" y="2263069"/>
                        <a:pt x="2484875" y="2270548"/>
                        <a:pt x="2479891" y="2235644"/>
                      </a:cubicBezTo>
                      <a:cubicBezTo>
                        <a:pt x="2477399" y="2214452"/>
                        <a:pt x="2454970" y="2189520"/>
                        <a:pt x="2437525" y="2167081"/>
                      </a:cubicBezTo>
                      <a:cubicBezTo>
                        <a:pt x="2432541" y="2159602"/>
                        <a:pt x="2426310" y="2153369"/>
                        <a:pt x="2428802" y="2143396"/>
                      </a:cubicBezTo>
                      <a:cubicBezTo>
                        <a:pt x="2431295" y="2134670"/>
                        <a:pt x="2440017" y="2120957"/>
                        <a:pt x="2423818" y="2122204"/>
                      </a:cubicBezTo>
                      <a:cubicBezTo>
                        <a:pt x="2410111" y="2122204"/>
                        <a:pt x="2391420" y="2127190"/>
                        <a:pt x="2387682" y="2145889"/>
                      </a:cubicBezTo>
                      <a:cubicBezTo>
                        <a:pt x="2387682" y="2152122"/>
                        <a:pt x="2390174" y="2159602"/>
                        <a:pt x="2390174" y="2165835"/>
                      </a:cubicBezTo>
                      <a:cubicBezTo>
                        <a:pt x="2388928" y="2173314"/>
                        <a:pt x="2385190" y="2180794"/>
                        <a:pt x="2376468" y="2183287"/>
                      </a:cubicBezTo>
                      <a:cubicBezTo>
                        <a:pt x="2368991" y="2184533"/>
                        <a:pt x="2366499" y="2178300"/>
                        <a:pt x="2361515" y="2173314"/>
                      </a:cubicBezTo>
                      <a:cubicBezTo>
                        <a:pt x="2327871" y="2133423"/>
                        <a:pt x="2334102" y="2103505"/>
                        <a:pt x="2383944" y="2082313"/>
                      </a:cubicBezTo>
                      <a:cubicBezTo>
                        <a:pt x="2412604" y="2069847"/>
                        <a:pt x="2416342" y="2059874"/>
                        <a:pt x="2393913" y="2038682"/>
                      </a:cubicBezTo>
                      <a:cubicBezTo>
                        <a:pt x="2373976" y="2019983"/>
                        <a:pt x="2387682" y="2002531"/>
                        <a:pt x="2387682" y="1986325"/>
                      </a:cubicBezTo>
                      <a:cubicBezTo>
                        <a:pt x="2388928" y="1965133"/>
                        <a:pt x="2396405" y="1945188"/>
                        <a:pt x="2393913" y="1923996"/>
                      </a:cubicBezTo>
                      <a:cubicBezTo>
                        <a:pt x="2392667" y="1905297"/>
                        <a:pt x="2407619" y="1896571"/>
                        <a:pt x="2418834" y="1887844"/>
                      </a:cubicBezTo>
                      <a:cubicBezTo>
                        <a:pt x="2435033" y="1876625"/>
                        <a:pt x="2436279" y="1896571"/>
                        <a:pt x="2443755" y="1901557"/>
                      </a:cubicBezTo>
                      <a:cubicBezTo>
                        <a:pt x="2454970" y="1909036"/>
                        <a:pt x="2466184" y="1910283"/>
                        <a:pt x="2477399" y="1906543"/>
                      </a:cubicBezTo>
                      <a:cubicBezTo>
                        <a:pt x="2491106" y="1902803"/>
                        <a:pt x="2483629" y="1892831"/>
                        <a:pt x="2482383" y="1884105"/>
                      </a:cubicBezTo>
                      <a:cubicBezTo>
                        <a:pt x="2482383" y="1871639"/>
                        <a:pt x="2488613" y="1869145"/>
                        <a:pt x="2498582" y="1876625"/>
                      </a:cubicBezTo>
                      <a:cubicBezTo>
                        <a:pt x="2509797" y="1884105"/>
                        <a:pt x="2523503" y="1884105"/>
                        <a:pt x="2528487" y="1875378"/>
                      </a:cubicBezTo>
                      <a:cubicBezTo>
                        <a:pt x="2540948" y="1845460"/>
                        <a:pt x="2568361" y="1855433"/>
                        <a:pt x="2587052" y="1846707"/>
                      </a:cubicBezTo>
                      <a:cubicBezTo>
                        <a:pt x="2621942" y="1828008"/>
                        <a:pt x="2661816" y="1824268"/>
                        <a:pt x="2694214" y="1803076"/>
                      </a:cubicBezTo>
                      <a:cubicBezTo>
                        <a:pt x="2705428" y="1796843"/>
                        <a:pt x="2710413" y="1786870"/>
                        <a:pt x="2712905" y="1774404"/>
                      </a:cubicBezTo>
                      <a:cubicBezTo>
                        <a:pt x="2716643" y="1759445"/>
                        <a:pt x="2725365" y="1749473"/>
                        <a:pt x="2742810" y="1749473"/>
                      </a:cubicBezTo>
                      <a:cubicBezTo>
                        <a:pt x="2766486" y="1749473"/>
                        <a:pt x="2821312" y="1793103"/>
                        <a:pt x="2823804" y="1816789"/>
                      </a:cubicBezTo>
                      <a:cubicBezTo>
                        <a:pt x="2827543" y="1839227"/>
                        <a:pt x="2864925" y="1851693"/>
                        <a:pt x="2886108" y="1834241"/>
                      </a:cubicBezTo>
                      <a:cubicBezTo>
                        <a:pt x="2893584" y="1829255"/>
                        <a:pt x="2897322" y="1821775"/>
                        <a:pt x="2903553" y="1814295"/>
                      </a:cubicBezTo>
                      <a:cubicBezTo>
                        <a:pt x="2920997" y="1791857"/>
                        <a:pt x="2937196" y="1768171"/>
                        <a:pt x="2969594" y="1795597"/>
                      </a:cubicBezTo>
                      <a:cubicBezTo>
                        <a:pt x="2972086" y="1796843"/>
                        <a:pt x="2975824" y="1798090"/>
                        <a:pt x="2978316" y="1798090"/>
                      </a:cubicBezTo>
                      <a:cubicBezTo>
                        <a:pt x="2989531" y="1798090"/>
                        <a:pt x="3005730" y="1788117"/>
                        <a:pt x="3008222" y="1808062"/>
                      </a:cubicBezTo>
                      <a:cubicBezTo>
                        <a:pt x="3008222" y="1825515"/>
                        <a:pt x="3018190" y="1846707"/>
                        <a:pt x="2999499" y="1862913"/>
                      </a:cubicBezTo>
                      <a:cubicBezTo>
                        <a:pt x="2990777" y="1870392"/>
                        <a:pt x="2978316" y="1877872"/>
                        <a:pt x="2985793" y="1892831"/>
                      </a:cubicBezTo>
                      <a:cubicBezTo>
                        <a:pt x="2989531" y="1899064"/>
                        <a:pt x="2997007" y="1902803"/>
                        <a:pt x="3001992" y="1900310"/>
                      </a:cubicBezTo>
                      <a:cubicBezTo>
                        <a:pt x="3011960" y="1895324"/>
                        <a:pt x="3031897" y="1896571"/>
                        <a:pt x="3020682" y="1875378"/>
                      </a:cubicBezTo>
                      <a:cubicBezTo>
                        <a:pt x="3018190" y="1866652"/>
                        <a:pt x="3030651" y="1864159"/>
                        <a:pt x="3036881" y="1862913"/>
                      </a:cubicBezTo>
                      <a:cubicBezTo>
                        <a:pt x="3046850" y="1861666"/>
                        <a:pt x="3056818" y="1869145"/>
                        <a:pt x="3056818" y="1876625"/>
                      </a:cubicBezTo>
                      <a:cubicBezTo>
                        <a:pt x="3055572" y="1889091"/>
                        <a:pt x="3064295" y="1897817"/>
                        <a:pt x="3066787" y="1909036"/>
                      </a:cubicBezTo>
                      <a:cubicBezTo>
                        <a:pt x="3060557" y="1916516"/>
                        <a:pt x="3053080" y="1911530"/>
                        <a:pt x="3046850" y="1911530"/>
                      </a:cubicBezTo>
                      <a:cubicBezTo>
                        <a:pt x="3036881" y="1911530"/>
                        <a:pt x="3031897" y="1919009"/>
                        <a:pt x="3029405" y="1928982"/>
                      </a:cubicBezTo>
                      <a:cubicBezTo>
                        <a:pt x="3028159" y="1940201"/>
                        <a:pt x="3034389" y="1946434"/>
                        <a:pt x="3045604" y="1946434"/>
                      </a:cubicBezTo>
                      <a:cubicBezTo>
                        <a:pt x="3063049" y="1946434"/>
                        <a:pt x="3070525" y="1955160"/>
                        <a:pt x="3069279" y="1973859"/>
                      </a:cubicBezTo>
                      <a:cubicBezTo>
                        <a:pt x="3068033" y="1983832"/>
                        <a:pt x="3075509" y="1988818"/>
                        <a:pt x="3084232" y="1991312"/>
                      </a:cubicBezTo>
                      <a:cubicBezTo>
                        <a:pt x="3096692" y="1993805"/>
                        <a:pt x="3099184" y="1985079"/>
                        <a:pt x="3101677" y="1976352"/>
                      </a:cubicBezTo>
                      <a:cubicBezTo>
                        <a:pt x="3104169" y="1956407"/>
                        <a:pt x="3131582" y="1940201"/>
                        <a:pt x="3104169" y="1916516"/>
                      </a:cubicBezTo>
                      <a:cubicBezTo>
                        <a:pt x="3099184" y="1911530"/>
                        <a:pt x="3115383" y="1905297"/>
                        <a:pt x="3121614" y="1900310"/>
                      </a:cubicBezTo>
                      <a:cubicBezTo>
                        <a:pt x="3132828" y="1894077"/>
                        <a:pt x="3145289" y="1886598"/>
                        <a:pt x="3139059" y="1872885"/>
                      </a:cubicBezTo>
                      <a:cubicBezTo>
                        <a:pt x="3134074" y="1859173"/>
                        <a:pt x="3122860" y="1851693"/>
                        <a:pt x="3106661" y="1859173"/>
                      </a:cubicBezTo>
                      <a:cubicBezTo>
                        <a:pt x="3100431" y="1861666"/>
                        <a:pt x="3092954" y="1862913"/>
                        <a:pt x="3090462" y="1855433"/>
                      </a:cubicBezTo>
                      <a:cubicBezTo>
                        <a:pt x="3086724" y="1846707"/>
                        <a:pt x="3094200" y="1842967"/>
                        <a:pt x="3099184" y="1839227"/>
                      </a:cubicBezTo>
                      <a:cubicBezTo>
                        <a:pt x="3111645" y="1832994"/>
                        <a:pt x="3124106" y="1824268"/>
                        <a:pt x="3119121" y="1809309"/>
                      </a:cubicBezTo>
                      <a:cubicBezTo>
                        <a:pt x="3115383" y="1793103"/>
                        <a:pt x="3097938" y="1785624"/>
                        <a:pt x="3085478" y="1780637"/>
                      </a:cubicBezTo>
                      <a:cubicBezTo>
                        <a:pt x="3070525" y="1774404"/>
                        <a:pt x="3059310" y="1785624"/>
                        <a:pt x="3059310" y="1803076"/>
                      </a:cubicBezTo>
                      <a:cubicBezTo>
                        <a:pt x="3059310" y="1810556"/>
                        <a:pt x="3061803" y="1818035"/>
                        <a:pt x="3060557" y="1825515"/>
                      </a:cubicBezTo>
                      <a:cubicBezTo>
                        <a:pt x="3060557" y="1834241"/>
                        <a:pt x="3055572" y="1840474"/>
                        <a:pt x="3045604" y="1840474"/>
                      </a:cubicBezTo>
                      <a:cubicBezTo>
                        <a:pt x="3035635" y="1840474"/>
                        <a:pt x="3031897" y="1831748"/>
                        <a:pt x="3033143" y="1825515"/>
                      </a:cubicBezTo>
                      <a:cubicBezTo>
                        <a:pt x="3039373" y="1791857"/>
                        <a:pt x="3014452" y="1778144"/>
                        <a:pt x="2993269" y="1765678"/>
                      </a:cubicBezTo>
                      <a:cubicBezTo>
                        <a:pt x="2975824" y="1754459"/>
                        <a:pt x="2972086" y="1743240"/>
                        <a:pt x="2983301" y="1728281"/>
                      </a:cubicBezTo>
                      <a:cubicBezTo>
                        <a:pt x="2999499" y="1705842"/>
                        <a:pt x="2999499" y="1684650"/>
                        <a:pt x="2988285" y="1660965"/>
                      </a:cubicBezTo>
                      <a:cubicBezTo>
                        <a:pt x="2985793" y="1654732"/>
                        <a:pt x="2982055" y="1648499"/>
                        <a:pt x="2984547" y="1644759"/>
                      </a:cubicBezTo>
                      <a:cubicBezTo>
                        <a:pt x="2997007" y="1622320"/>
                        <a:pt x="2990777" y="1606114"/>
                        <a:pt x="2965856" y="1596142"/>
                      </a:cubicBezTo>
                      <a:cubicBezTo>
                        <a:pt x="2937196" y="1586169"/>
                        <a:pt x="2909783" y="1586169"/>
                        <a:pt x="2892338" y="1613594"/>
                      </a:cubicBezTo>
                      <a:cubicBezTo>
                        <a:pt x="2877385" y="1638526"/>
                        <a:pt x="2847480" y="1641019"/>
                        <a:pt x="2832527" y="1663458"/>
                      </a:cubicBezTo>
                      <a:cubicBezTo>
                        <a:pt x="2827543" y="1670937"/>
                        <a:pt x="2817574" y="1663458"/>
                        <a:pt x="2811344" y="1659718"/>
                      </a:cubicBezTo>
                      <a:cubicBezTo>
                        <a:pt x="2805114" y="1655978"/>
                        <a:pt x="2805114" y="1648499"/>
                        <a:pt x="2803867" y="1642266"/>
                      </a:cubicBezTo>
                      <a:cubicBezTo>
                        <a:pt x="2786423" y="1582429"/>
                        <a:pt x="2781438" y="1582429"/>
                        <a:pt x="2729104" y="1621074"/>
                      </a:cubicBezTo>
                      <a:cubicBezTo>
                        <a:pt x="2711659" y="1634786"/>
                        <a:pt x="2690476" y="1648499"/>
                        <a:pt x="2664308" y="1628553"/>
                      </a:cubicBezTo>
                      <a:cubicBezTo>
                        <a:pt x="2650602" y="1617334"/>
                        <a:pt x="2630665" y="1618580"/>
                        <a:pt x="2618204" y="1628553"/>
                      </a:cubicBezTo>
                      <a:cubicBezTo>
                        <a:pt x="2584560" y="1654732"/>
                        <a:pt x="2555901" y="1647252"/>
                        <a:pt x="2525995" y="1623567"/>
                      </a:cubicBezTo>
                      <a:cubicBezTo>
                        <a:pt x="2527241" y="1609854"/>
                        <a:pt x="2534718" y="1604868"/>
                        <a:pt x="2548424" y="1603621"/>
                      </a:cubicBezTo>
                      <a:cubicBezTo>
                        <a:pt x="2569608" y="1602375"/>
                        <a:pt x="2582068" y="1583676"/>
                        <a:pt x="2598267" y="1572456"/>
                      </a:cubicBezTo>
                      <a:cubicBezTo>
                        <a:pt x="2609482" y="1564977"/>
                        <a:pt x="2605743" y="1553758"/>
                        <a:pt x="2598267" y="1541292"/>
                      </a:cubicBezTo>
                      <a:cubicBezTo>
                        <a:pt x="2583314" y="1520100"/>
                        <a:pt x="2567115" y="1496414"/>
                        <a:pt x="2593283" y="1470236"/>
                      </a:cubicBezTo>
                      <a:cubicBezTo>
                        <a:pt x="2603251" y="1460263"/>
                        <a:pt x="2593283" y="1451537"/>
                        <a:pt x="2588298" y="1445304"/>
                      </a:cubicBezTo>
                      <a:cubicBezTo>
                        <a:pt x="2580822" y="1435332"/>
                        <a:pt x="2572100" y="1426605"/>
                        <a:pt x="2572100" y="1414139"/>
                      </a:cubicBezTo>
                      <a:cubicBezTo>
                        <a:pt x="2570854" y="1405413"/>
                        <a:pt x="2563377" y="1396687"/>
                        <a:pt x="2573346" y="1389208"/>
                      </a:cubicBezTo>
                      <a:cubicBezTo>
                        <a:pt x="2582068" y="1382975"/>
                        <a:pt x="2589545" y="1387961"/>
                        <a:pt x="2598267" y="1394194"/>
                      </a:cubicBezTo>
                      <a:cubicBezTo>
                        <a:pt x="2606989" y="1401674"/>
                        <a:pt x="2620696" y="1407906"/>
                        <a:pt x="2629419" y="1394194"/>
                      </a:cubicBezTo>
                      <a:cubicBezTo>
                        <a:pt x="2645617" y="1368016"/>
                        <a:pt x="2668047" y="1375495"/>
                        <a:pt x="2685491" y="1386714"/>
                      </a:cubicBezTo>
                      <a:cubicBezTo>
                        <a:pt x="2714151" y="1407906"/>
                        <a:pt x="2750287" y="1392947"/>
                        <a:pt x="2780192" y="1409153"/>
                      </a:cubicBezTo>
                      <a:cubicBezTo>
                        <a:pt x="2792653" y="1416633"/>
                        <a:pt x="2806360" y="1391701"/>
                        <a:pt x="2826297" y="1389208"/>
                      </a:cubicBezTo>
                      <a:cubicBezTo>
                        <a:pt x="2849972" y="1387961"/>
                        <a:pt x="2869909" y="1380481"/>
                        <a:pt x="2888600" y="1358043"/>
                      </a:cubicBezTo>
                      <a:cubicBezTo>
                        <a:pt x="2904799" y="1339344"/>
                        <a:pt x="2939688" y="1333111"/>
                        <a:pt x="2963364" y="1315659"/>
                      </a:cubicBezTo>
                      <a:cubicBezTo>
                        <a:pt x="2970840" y="1310672"/>
                        <a:pt x="2993269" y="1323138"/>
                        <a:pt x="3008222" y="1329371"/>
                      </a:cubicBezTo>
                      <a:cubicBezTo>
                        <a:pt x="3025667" y="1336851"/>
                        <a:pt x="3043112" y="1345577"/>
                        <a:pt x="3060557" y="1355550"/>
                      </a:cubicBezTo>
                      <a:cubicBezTo>
                        <a:pt x="3086724" y="1370509"/>
                        <a:pt x="3111645" y="1370509"/>
                        <a:pt x="3134074" y="1350563"/>
                      </a:cubicBezTo>
                      <a:cubicBezTo>
                        <a:pt x="3139059" y="1345577"/>
                        <a:pt x="3142797" y="1339344"/>
                        <a:pt x="3150273" y="1343084"/>
                      </a:cubicBezTo>
                      <a:cubicBezTo>
                        <a:pt x="3156503" y="1348070"/>
                        <a:pt x="3155257" y="1355550"/>
                        <a:pt x="3152765" y="1361783"/>
                      </a:cubicBezTo>
                      <a:cubicBezTo>
                        <a:pt x="3149027" y="1371755"/>
                        <a:pt x="3142797" y="1382975"/>
                        <a:pt x="3154011" y="1389208"/>
                      </a:cubicBezTo>
                      <a:cubicBezTo>
                        <a:pt x="3165226" y="1396687"/>
                        <a:pt x="3172702" y="1382975"/>
                        <a:pt x="3180179" y="1375495"/>
                      </a:cubicBezTo>
                      <a:cubicBezTo>
                        <a:pt x="3183917" y="1373002"/>
                        <a:pt x="3187655" y="1368016"/>
                        <a:pt x="3192639" y="1365522"/>
                      </a:cubicBezTo>
                      <a:cubicBezTo>
                        <a:pt x="3205100" y="1356796"/>
                        <a:pt x="3216314" y="1326878"/>
                        <a:pt x="3232513" y="1345577"/>
                      </a:cubicBezTo>
                      <a:cubicBezTo>
                        <a:pt x="3246220" y="1360536"/>
                        <a:pt x="3264911" y="1384221"/>
                        <a:pt x="3244974" y="1411646"/>
                      </a:cubicBezTo>
                      <a:cubicBezTo>
                        <a:pt x="3231267" y="1431592"/>
                        <a:pt x="3226283" y="1454030"/>
                        <a:pt x="3241236" y="1475222"/>
                      </a:cubicBezTo>
                      <a:cubicBezTo>
                        <a:pt x="3258681" y="1500154"/>
                        <a:pt x="3286094" y="1500154"/>
                        <a:pt x="3313507" y="1496414"/>
                      </a:cubicBezTo>
                      <a:cubicBezTo>
                        <a:pt x="3320984" y="1495168"/>
                        <a:pt x="3329706" y="1492675"/>
                        <a:pt x="3332198" y="1483948"/>
                      </a:cubicBezTo>
                      <a:cubicBezTo>
                        <a:pt x="3339675" y="1452784"/>
                        <a:pt x="3372072" y="1435332"/>
                        <a:pt x="3372072" y="1400427"/>
                      </a:cubicBezTo>
                      <a:cubicBezTo>
                        <a:pt x="3372072" y="1389208"/>
                        <a:pt x="3379549" y="1384221"/>
                        <a:pt x="3388271" y="1381728"/>
                      </a:cubicBezTo>
                      <a:cubicBezTo>
                        <a:pt x="3418177" y="1371755"/>
                        <a:pt x="3448082" y="1365522"/>
                        <a:pt x="3476742" y="1380481"/>
                      </a:cubicBezTo>
                      <a:cubicBezTo>
                        <a:pt x="3489202" y="1386714"/>
                        <a:pt x="3501663" y="1389208"/>
                        <a:pt x="3510385" y="1379235"/>
                      </a:cubicBezTo>
                      <a:cubicBezTo>
                        <a:pt x="3526584" y="1358043"/>
                        <a:pt x="3549013" y="1365522"/>
                        <a:pt x="3567704" y="1368016"/>
                      </a:cubicBezTo>
                      <a:cubicBezTo>
                        <a:pt x="3597610" y="1374248"/>
                        <a:pt x="3627515" y="1384221"/>
                        <a:pt x="3656175" y="1392947"/>
                      </a:cubicBezTo>
                      <a:cubicBezTo>
                        <a:pt x="3697295" y="1406660"/>
                        <a:pt x="3698541" y="1446551"/>
                        <a:pt x="3707263" y="1478962"/>
                      </a:cubicBezTo>
                      <a:cubicBezTo>
                        <a:pt x="3717232" y="1510127"/>
                        <a:pt x="3718478" y="1541292"/>
                        <a:pt x="3737169" y="1569963"/>
                      </a:cubicBezTo>
                      <a:cubicBezTo>
                        <a:pt x="3760844" y="1603621"/>
                        <a:pt x="3754614" y="1627307"/>
                        <a:pt x="3723462" y="1653485"/>
                      </a:cubicBezTo>
                      <a:cubicBezTo>
                        <a:pt x="3713494" y="1662211"/>
                        <a:pt x="3712248" y="1667197"/>
                        <a:pt x="3722216" y="1679663"/>
                      </a:cubicBezTo>
                      <a:cubicBezTo>
                        <a:pt x="3745891" y="1709582"/>
                        <a:pt x="3757106" y="1745733"/>
                        <a:pt x="3759598" y="1784377"/>
                      </a:cubicBezTo>
                      <a:cubicBezTo>
                        <a:pt x="3759598" y="1790610"/>
                        <a:pt x="3757106" y="1796843"/>
                        <a:pt x="3755860" y="1800583"/>
                      </a:cubicBezTo>
                      <a:cubicBezTo>
                        <a:pt x="3740907" y="1825515"/>
                        <a:pt x="3739661" y="1850447"/>
                        <a:pt x="3753368" y="1876625"/>
                      </a:cubicBezTo>
                      <a:cubicBezTo>
                        <a:pt x="3759598" y="1887844"/>
                        <a:pt x="3749630" y="1896571"/>
                        <a:pt x="3749630" y="1909036"/>
                      </a:cubicBezTo>
                      <a:cubicBezTo>
                        <a:pt x="3739661" y="1922749"/>
                        <a:pt x="3733431" y="1935215"/>
                        <a:pt x="3744645" y="1955160"/>
                      </a:cubicBezTo>
                      <a:cubicBezTo>
                        <a:pt x="3755860" y="1973859"/>
                        <a:pt x="3732185" y="2010010"/>
                        <a:pt x="3701033" y="2016243"/>
                      </a:cubicBezTo>
                      <a:cubicBezTo>
                        <a:pt x="3672374" y="2023723"/>
                        <a:pt x="3657421" y="2042422"/>
                        <a:pt x="3642468" y="2064861"/>
                      </a:cubicBezTo>
                      <a:cubicBezTo>
                        <a:pt x="3627515" y="2086053"/>
                        <a:pt x="3634992" y="2098519"/>
                        <a:pt x="3658667" y="2098519"/>
                      </a:cubicBezTo>
                      <a:cubicBezTo>
                        <a:pt x="3697295" y="2098519"/>
                        <a:pt x="3703525" y="2118464"/>
                        <a:pt x="3712248" y="2153369"/>
                      </a:cubicBezTo>
                      <a:cubicBezTo>
                        <a:pt x="3727200" y="2214452"/>
                        <a:pt x="3707263" y="2258082"/>
                        <a:pt x="3666143" y="2297973"/>
                      </a:cubicBezTo>
                      <a:cubicBezTo>
                        <a:pt x="3651191" y="2312932"/>
                        <a:pt x="3641222" y="2330385"/>
                        <a:pt x="3643714" y="2351577"/>
                      </a:cubicBezTo>
                      <a:lnTo>
                        <a:pt x="3640553" y="2353914"/>
                      </a:lnTo>
                      <a:lnTo>
                        <a:pt x="3641833" y="2400712"/>
                      </a:lnTo>
                      <a:cubicBezTo>
                        <a:pt x="3644015" y="2419382"/>
                        <a:pt x="3647754" y="2437741"/>
                        <a:pt x="3652739" y="2455788"/>
                      </a:cubicBezTo>
                      <a:cubicBezTo>
                        <a:pt x="3655232" y="2464501"/>
                        <a:pt x="3650246" y="2474458"/>
                        <a:pt x="3644014" y="2479437"/>
                      </a:cubicBezTo>
                      <a:cubicBezTo>
                        <a:pt x="3620333" y="2498107"/>
                        <a:pt x="3624072" y="2519266"/>
                        <a:pt x="3634043" y="2541670"/>
                      </a:cubicBezTo>
                      <a:cubicBezTo>
                        <a:pt x="3646507" y="2566563"/>
                        <a:pt x="3644014" y="2588967"/>
                        <a:pt x="3630304" y="2612616"/>
                      </a:cubicBezTo>
                      <a:cubicBezTo>
                        <a:pt x="3617840" y="2635020"/>
                        <a:pt x="3617840" y="2662403"/>
                        <a:pt x="3606622" y="2684807"/>
                      </a:cubicBezTo>
                      <a:cubicBezTo>
                        <a:pt x="3599144" y="2700987"/>
                        <a:pt x="3610361" y="2712189"/>
                        <a:pt x="3626565" y="2715923"/>
                      </a:cubicBezTo>
                      <a:cubicBezTo>
                        <a:pt x="3644014" y="2722147"/>
                        <a:pt x="3662710" y="2722147"/>
                        <a:pt x="3681406" y="2714679"/>
                      </a:cubicBezTo>
                      <a:cubicBezTo>
                        <a:pt x="3698855" y="2708455"/>
                        <a:pt x="3708826" y="2715923"/>
                        <a:pt x="3712566" y="2732104"/>
                      </a:cubicBezTo>
                      <a:cubicBezTo>
                        <a:pt x="3720044" y="2755753"/>
                        <a:pt x="3723783" y="2780646"/>
                        <a:pt x="3711319" y="2803050"/>
                      </a:cubicBezTo>
                      <a:cubicBezTo>
                        <a:pt x="3701348" y="2820476"/>
                        <a:pt x="3703841" y="2834167"/>
                        <a:pt x="3721290" y="2845369"/>
                      </a:cubicBezTo>
                      <a:cubicBezTo>
                        <a:pt x="3742479" y="2861550"/>
                        <a:pt x="3739986" y="2875241"/>
                        <a:pt x="3721290" y="2893911"/>
                      </a:cubicBezTo>
                      <a:cubicBezTo>
                        <a:pt x="3692623" y="2922538"/>
                        <a:pt x="3681406" y="2963612"/>
                        <a:pt x="3660217" y="2998463"/>
                      </a:cubicBezTo>
                      <a:cubicBezTo>
                        <a:pt x="3649000" y="3014644"/>
                        <a:pt x="3672681" y="3029580"/>
                        <a:pt x="3680159" y="3045760"/>
                      </a:cubicBezTo>
                      <a:cubicBezTo>
                        <a:pt x="3685145" y="3056962"/>
                        <a:pt x="3697609" y="3048250"/>
                        <a:pt x="3707580" y="3044516"/>
                      </a:cubicBezTo>
                      <a:cubicBezTo>
                        <a:pt x="3708826" y="3044516"/>
                        <a:pt x="3710073" y="3042026"/>
                        <a:pt x="3712566" y="3042026"/>
                      </a:cubicBezTo>
                      <a:cubicBezTo>
                        <a:pt x="3759929" y="3044516"/>
                        <a:pt x="3769900" y="3007176"/>
                        <a:pt x="3786103" y="2974814"/>
                      </a:cubicBezTo>
                      <a:cubicBezTo>
                        <a:pt x="3791088" y="2967346"/>
                        <a:pt x="3793581" y="2958634"/>
                        <a:pt x="3798567" y="2951166"/>
                      </a:cubicBezTo>
                      <a:cubicBezTo>
                        <a:pt x="3812277" y="2932496"/>
                        <a:pt x="3827234" y="2934985"/>
                        <a:pt x="3838451" y="2954900"/>
                      </a:cubicBezTo>
                      <a:cubicBezTo>
                        <a:pt x="3858394" y="2990995"/>
                        <a:pt x="3853408" y="3013399"/>
                        <a:pt x="3821002" y="3042026"/>
                      </a:cubicBezTo>
                      <a:cubicBezTo>
                        <a:pt x="3814770" y="3047005"/>
                        <a:pt x="3808538" y="3051984"/>
                        <a:pt x="3811031" y="3058207"/>
                      </a:cubicBezTo>
                      <a:cubicBezTo>
                        <a:pt x="3817263" y="3086834"/>
                        <a:pt x="3806045" y="3114217"/>
                        <a:pt x="3803552" y="3142844"/>
                      </a:cubicBezTo>
                      <a:cubicBezTo>
                        <a:pt x="3802306" y="3157780"/>
                        <a:pt x="3808538" y="3165248"/>
                        <a:pt x="3822248" y="3170227"/>
                      </a:cubicBezTo>
                      <a:cubicBezTo>
                        <a:pt x="3844683" y="3177695"/>
                        <a:pt x="3853408" y="3192631"/>
                        <a:pt x="3852162" y="3215035"/>
                      </a:cubicBezTo>
                      <a:cubicBezTo>
                        <a:pt x="3850915" y="3228726"/>
                        <a:pt x="3855901" y="3237439"/>
                        <a:pt x="3865872" y="3246152"/>
                      </a:cubicBezTo>
                      <a:cubicBezTo>
                        <a:pt x="3903264" y="3279758"/>
                        <a:pt x="3909496" y="3308385"/>
                        <a:pt x="3887061" y="3353193"/>
                      </a:cubicBezTo>
                      <a:cubicBezTo>
                        <a:pt x="3883321" y="3360661"/>
                        <a:pt x="3875843" y="3365640"/>
                        <a:pt x="3875843" y="3374352"/>
                      </a:cubicBezTo>
                      <a:cubicBezTo>
                        <a:pt x="3893293" y="3385554"/>
                        <a:pt x="3925699" y="3384310"/>
                        <a:pt x="3919467" y="3414182"/>
                      </a:cubicBezTo>
                      <a:cubicBezTo>
                        <a:pt x="3911988" y="3442809"/>
                        <a:pt x="3887061" y="3436586"/>
                        <a:pt x="3865872" y="3429118"/>
                      </a:cubicBezTo>
                      <a:cubicBezTo>
                        <a:pt x="3859640" y="3436586"/>
                        <a:pt x="3865872" y="3442809"/>
                        <a:pt x="3865872" y="3449032"/>
                      </a:cubicBezTo>
                      <a:cubicBezTo>
                        <a:pt x="3872104" y="3501308"/>
                        <a:pt x="3872104" y="3501308"/>
                        <a:pt x="3824741" y="3508776"/>
                      </a:cubicBezTo>
                      <a:cubicBezTo>
                        <a:pt x="3822248" y="3519978"/>
                        <a:pt x="3832219" y="3522468"/>
                        <a:pt x="3838451" y="3528691"/>
                      </a:cubicBezTo>
                      <a:cubicBezTo>
                        <a:pt x="3844683" y="3534914"/>
                        <a:pt x="3855901" y="3542382"/>
                        <a:pt x="3853408" y="3548606"/>
                      </a:cubicBezTo>
                      <a:cubicBezTo>
                        <a:pt x="3843437" y="3575988"/>
                        <a:pt x="3857147" y="3604616"/>
                        <a:pt x="3852162" y="3629509"/>
                      </a:cubicBezTo>
                      <a:cubicBezTo>
                        <a:pt x="3845930" y="3665604"/>
                        <a:pt x="3794828" y="3683030"/>
                        <a:pt x="3759929" y="3665604"/>
                      </a:cubicBezTo>
                      <a:cubicBezTo>
                        <a:pt x="3733754" y="3651913"/>
                        <a:pt x="3700102" y="3663115"/>
                        <a:pt x="3686391" y="3689253"/>
                      </a:cubicBezTo>
                      <a:cubicBezTo>
                        <a:pt x="3680159" y="3701700"/>
                        <a:pt x="3688884" y="3702944"/>
                        <a:pt x="3697609" y="3706678"/>
                      </a:cubicBezTo>
                      <a:cubicBezTo>
                        <a:pt x="3726276" y="3720370"/>
                        <a:pt x="3728769" y="3725348"/>
                        <a:pt x="3708826" y="3748997"/>
                      </a:cubicBezTo>
                      <a:cubicBezTo>
                        <a:pt x="3695116" y="3765178"/>
                        <a:pt x="3690131" y="3786337"/>
                        <a:pt x="3668942" y="3796294"/>
                      </a:cubicBezTo>
                      <a:cubicBezTo>
                        <a:pt x="3645260" y="3806252"/>
                        <a:pt x="3634043" y="3802518"/>
                        <a:pt x="3626565" y="3778869"/>
                      </a:cubicBezTo>
                      <a:cubicBezTo>
                        <a:pt x="3612854" y="3741529"/>
                        <a:pt x="3609115" y="3740284"/>
                        <a:pt x="3581694" y="3770156"/>
                      </a:cubicBezTo>
                      <a:cubicBezTo>
                        <a:pt x="3566738" y="3783848"/>
                        <a:pt x="3554274" y="3796294"/>
                        <a:pt x="3558013" y="3817454"/>
                      </a:cubicBezTo>
                      <a:cubicBezTo>
                        <a:pt x="3560506" y="3829900"/>
                        <a:pt x="3551781" y="3836124"/>
                        <a:pt x="3541810" y="3838613"/>
                      </a:cubicBezTo>
                      <a:cubicBezTo>
                        <a:pt x="3505665" y="3847326"/>
                        <a:pt x="3472012" y="3863506"/>
                        <a:pt x="3433374" y="3868485"/>
                      </a:cubicBezTo>
                      <a:cubicBezTo>
                        <a:pt x="3395982" y="3873464"/>
                        <a:pt x="3363576" y="3902091"/>
                        <a:pt x="3327430" y="3917027"/>
                      </a:cubicBezTo>
                      <a:cubicBezTo>
                        <a:pt x="3322445" y="3918272"/>
                        <a:pt x="3319952" y="3922006"/>
                        <a:pt x="3319952" y="3926984"/>
                      </a:cubicBezTo>
                      <a:cubicBezTo>
                        <a:pt x="3322445" y="3981750"/>
                        <a:pt x="3272589" y="4000420"/>
                        <a:pt x="3240183" y="4024069"/>
                      </a:cubicBezTo>
                      <a:cubicBezTo>
                        <a:pt x="3214009" y="4043983"/>
                        <a:pt x="3189081" y="4066387"/>
                        <a:pt x="3161660" y="4086302"/>
                      </a:cubicBezTo>
                      <a:cubicBezTo>
                        <a:pt x="3129254" y="4108706"/>
                        <a:pt x="3093109" y="4117419"/>
                        <a:pt x="3056963" y="4129865"/>
                      </a:cubicBezTo>
                      <a:cubicBezTo>
                        <a:pt x="3044499" y="4133599"/>
                        <a:pt x="3029543" y="4131110"/>
                        <a:pt x="3015832" y="4137333"/>
                      </a:cubicBezTo>
                      <a:cubicBezTo>
                        <a:pt x="2998383" y="4144801"/>
                        <a:pt x="2982180" y="4142312"/>
                        <a:pt x="2967223" y="4128621"/>
                      </a:cubicBezTo>
                      <a:cubicBezTo>
                        <a:pt x="2958498" y="4119908"/>
                        <a:pt x="2948527" y="4113685"/>
                        <a:pt x="2937310" y="4109951"/>
                      </a:cubicBezTo>
                      <a:cubicBezTo>
                        <a:pt x="2927339" y="4106217"/>
                        <a:pt x="2922353" y="4107461"/>
                        <a:pt x="2919860" y="4119908"/>
                      </a:cubicBezTo>
                      <a:cubicBezTo>
                        <a:pt x="2914875" y="4159737"/>
                        <a:pt x="2881222" y="4184631"/>
                        <a:pt x="2841337" y="4178407"/>
                      </a:cubicBezTo>
                      <a:cubicBezTo>
                        <a:pt x="2831366" y="4178407"/>
                        <a:pt x="2820149" y="4174673"/>
                        <a:pt x="2812670" y="4178407"/>
                      </a:cubicBezTo>
                      <a:cubicBezTo>
                        <a:pt x="2755336" y="4216992"/>
                        <a:pt x="2690524" y="4180897"/>
                        <a:pt x="2631944" y="4198322"/>
                      </a:cubicBezTo>
                      <a:cubicBezTo>
                        <a:pt x="2612001" y="4204545"/>
                        <a:pt x="2594552" y="4187120"/>
                        <a:pt x="2588320" y="4165961"/>
                      </a:cubicBezTo>
                      <a:cubicBezTo>
                        <a:pt x="2582088" y="4143557"/>
                        <a:pt x="2603277" y="4143557"/>
                        <a:pt x="2615740" y="4136089"/>
                      </a:cubicBezTo>
                      <a:cubicBezTo>
                        <a:pt x="2630697" y="4127376"/>
                        <a:pt x="2646900" y="4123642"/>
                        <a:pt x="2665596" y="4127376"/>
                      </a:cubicBezTo>
                      <a:cubicBezTo>
                        <a:pt x="2693017" y="4131110"/>
                        <a:pt x="2712959" y="4113685"/>
                        <a:pt x="2727916" y="4092525"/>
                      </a:cubicBezTo>
                      <a:cubicBezTo>
                        <a:pt x="2736641" y="4082568"/>
                        <a:pt x="2736641" y="4070121"/>
                        <a:pt x="2721684" y="4063898"/>
                      </a:cubicBezTo>
                      <a:cubicBezTo>
                        <a:pt x="2701742" y="4055185"/>
                        <a:pt x="2706727" y="4042739"/>
                        <a:pt x="2712959" y="4029047"/>
                      </a:cubicBezTo>
                      <a:cubicBezTo>
                        <a:pt x="2715452" y="4021579"/>
                        <a:pt x="2721684" y="4016601"/>
                        <a:pt x="2720437" y="4007888"/>
                      </a:cubicBezTo>
                      <a:cubicBezTo>
                        <a:pt x="2715452" y="3986729"/>
                        <a:pt x="2720437" y="3955612"/>
                        <a:pt x="2698002" y="3950633"/>
                      </a:cubicBezTo>
                      <a:cubicBezTo>
                        <a:pt x="2683046" y="3945654"/>
                        <a:pt x="2680553" y="3979261"/>
                        <a:pt x="2669335" y="3992952"/>
                      </a:cubicBezTo>
                      <a:cubicBezTo>
                        <a:pt x="2665596" y="3995441"/>
                        <a:pt x="2665596" y="4000420"/>
                        <a:pt x="2664350" y="4004154"/>
                      </a:cubicBezTo>
                      <a:cubicBezTo>
                        <a:pt x="2660611" y="4016601"/>
                        <a:pt x="2658118" y="4030292"/>
                        <a:pt x="2644407" y="4032781"/>
                      </a:cubicBezTo>
                      <a:cubicBezTo>
                        <a:pt x="2631944" y="4035271"/>
                        <a:pt x="2628204" y="4020335"/>
                        <a:pt x="2621972" y="4011622"/>
                      </a:cubicBezTo>
                      <a:cubicBezTo>
                        <a:pt x="2593305" y="3978016"/>
                        <a:pt x="2577102" y="3976771"/>
                        <a:pt x="2548435" y="4007888"/>
                      </a:cubicBezTo>
                      <a:cubicBezTo>
                        <a:pt x="2538464" y="4020335"/>
                        <a:pt x="2529739" y="4026558"/>
                        <a:pt x="2516029" y="4020335"/>
                      </a:cubicBezTo>
                      <a:cubicBezTo>
                        <a:pt x="2506058" y="4015356"/>
                        <a:pt x="2497333" y="4016601"/>
                        <a:pt x="2492348" y="4025313"/>
                      </a:cubicBezTo>
                      <a:cubicBezTo>
                        <a:pt x="2477391" y="4052696"/>
                        <a:pt x="2464927" y="4039005"/>
                        <a:pt x="2448724" y="4025313"/>
                      </a:cubicBezTo>
                      <a:cubicBezTo>
                        <a:pt x="2411332" y="3994197"/>
                        <a:pt x="2373940" y="3960591"/>
                        <a:pt x="2329070" y="3936942"/>
                      </a:cubicBezTo>
                      <a:cubicBezTo>
                        <a:pt x="2322838" y="3934452"/>
                        <a:pt x="2320346" y="3933208"/>
                        <a:pt x="2320346" y="3925740"/>
                      </a:cubicBezTo>
                      <a:cubicBezTo>
                        <a:pt x="2325331" y="3888400"/>
                        <a:pt x="2304142" y="3900846"/>
                        <a:pt x="2287939" y="3909559"/>
                      </a:cubicBezTo>
                      <a:cubicBezTo>
                        <a:pt x="2272983" y="3917027"/>
                        <a:pt x="2258026" y="3922006"/>
                        <a:pt x="2241823" y="3925740"/>
                      </a:cubicBezTo>
                      <a:cubicBezTo>
                        <a:pt x="2190721" y="3933208"/>
                        <a:pt x="2172025" y="3990463"/>
                        <a:pt x="2201938" y="4037760"/>
                      </a:cubicBezTo>
                      <a:cubicBezTo>
                        <a:pt x="2226866" y="4076345"/>
                        <a:pt x="2258026" y="4111195"/>
                        <a:pt x="2277968" y="4154759"/>
                      </a:cubicBezTo>
                      <a:cubicBezTo>
                        <a:pt x="2285447" y="4190854"/>
                        <a:pt x="2256780" y="4202056"/>
                        <a:pt x="2234344" y="4215747"/>
                      </a:cubicBezTo>
                      <a:cubicBezTo>
                        <a:pt x="2213156" y="4229439"/>
                        <a:pt x="2198199" y="4216992"/>
                        <a:pt x="2181996" y="4202056"/>
                      </a:cubicBezTo>
                      <a:cubicBezTo>
                        <a:pt x="2168286" y="4188365"/>
                        <a:pt x="2150836" y="4185875"/>
                        <a:pt x="2130894" y="4194588"/>
                      </a:cubicBezTo>
                      <a:cubicBezTo>
                        <a:pt x="2103473" y="4207035"/>
                        <a:pt x="2079792" y="4228194"/>
                        <a:pt x="2044893" y="4216992"/>
                      </a:cubicBezTo>
                      <a:cubicBezTo>
                        <a:pt x="2033675" y="4214503"/>
                        <a:pt x="2022458" y="4228194"/>
                        <a:pt x="2012487" y="4238151"/>
                      </a:cubicBezTo>
                      <a:cubicBezTo>
                        <a:pt x="2008747" y="4241885"/>
                        <a:pt x="2003762" y="4249353"/>
                        <a:pt x="1996284" y="4241885"/>
                      </a:cubicBezTo>
                      <a:cubicBezTo>
                        <a:pt x="1991298" y="4236907"/>
                        <a:pt x="1995037" y="4231928"/>
                        <a:pt x="1997530" y="4226949"/>
                      </a:cubicBezTo>
                      <a:cubicBezTo>
                        <a:pt x="2008747" y="4199567"/>
                        <a:pt x="2005008" y="4193343"/>
                        <a:pt x="1977588" y="4197077"/>
                      </a:cubicBezTo>
                      <a:cubicBezTo>
                        <a:pt x="1945181" y="4200811"/>
                        <a:pt x="1926486" y="4175918"/>
                        <a:pt x="1901558" y="4163471"/>
                      </a:cubicBezTo>
                      <a:cubicBezTo>
                        <a:pt x="1867905" y="4147291"/>
                        <a:pt x="1835499" y="4139823"/>
                        <a:pt x="1796861" y="4138578"/>
                      </a:cubicBezTo>
                      <a:cubicBezTo>
                        <a:pt x="1755730" y="4138578"/>
                        <a:pt x="1717092" y="4157248"/>
                        <a:pt x="1674714" y="4143557"/>
                      </a:cubicBezTo>
                      <a:cubicBezTo>
                        <a:pt x="1657265" y="4138578"/>
                        <a:pt x="1643554" y="4133599"/>
                        <a:pt x="1633583" y="4122397"/>
                      </a:cubicBezTo>
                      <a:cubicBezTo>
                        <a:pt x="1618627" y="4104972"/>
                        <a:pt x="1604916" y="4088791"/>
                        <a:pt x="1578742" y="4086302"/>
                      </a:cubicBezTo>
                      <a:cubicBezTo>
                        <a:pt x="1556307" y="4085057"/>
                        <a:pt x="1562539" y="4061409"/>
                        <a:pt x="1566278" y="4046473"/>
                      </a:cubicBezTo>
                      <a:cubicBezTo>
                        <a:pt x="1572510" y="4027803"/>
                        <a:pt x="1566278" y="4019090"/>
                        <a:pt x="1552568" y="4005399"/>
                      </a:cubicBezTo>
                      <a:cubicBezTo>
                        <a:pt x="1528886" y="3981750"/>
                        <a:pt x="1500219" y="3959346"/>
                        <a:pt x="1492741" y="3922006"/>
                      </a:cubicBezTo>
                      <a:cubicBezTo>
                        <a:pt x="1490248" y="3905825"/>
                        <a:pt x="1484016" y="3893378"/>
                        <a:pt x="1461581" y="3900846"/>
                      </a:cubicBezTo>
                      <a:cubicBezTo>
                        <a:pt x="1440392" y="3908314"/>
                        <a:pt x="1430421" y="3889644"/>
                        <a:pt x="1427929" y="3874708"/>
                      </a:cubicBezTo>
                      <a:cubicBezTo>
                        <a:pt x="1426682" y="3857283"/>
                        <a:pt x="1441639" y="3843592"/>
                        <a:pt x="1457842" y="3847326"/>
                      </a:cubicBezTo>
                      <a:cubicBezTo>
                        <a:pt x="1512683" y="3858528"/>
                        <a:pt x="1570017" y="3859772"/>
                        <a:pt x="1624859" y="3870974"/>
                      </a:cubicBezTo>
                      <a:cubicBezTo>
                        <a:pt x="1633583" y="3873464"/>
                        <a:pt x="1642308" y="3874708"/>
                        <a:pt x="1646047" y="3880932"/>
                      </a:cubicBezTo>
                      <a:cubicBezTo>
                        <a:pt x="1675961" y="3912048"/>
                        <a:pt x="1709613" y="3913293"/>
                        <a:pt x="1748251" y="3904580"/>
                      </a:cubicBezTo>
                      <a:cubicBezTo>
                        <a:pt x="1789382" y="3895868"/>
                        <a:pt x="1830513" y="3905825"/>
                        <a:pt x="1871644" y="3913293"/>
                      </a:cubicBezTo>
                      <a:cubicBezTo>
                        <a:pt x="1892833" y="3915782"/>
                        <a:pt x="1915268" y="3918272"/>
                        <a:pt x="1936457" y="3922006"/>
                      </a:cubicBezTo>
                      <a:cubicBezTo>
                        <a:pt x="1943935" y="3922006"/>
                        <a:pt x="1950167" y="3919516"/>
                        <a:pt x="1952660" y="3912048"/>
                      </a:cubicBezTo>
                      <a:cubicBezTo>
                        <a:pt x="1955153" y="3905825"/>
                        <a:pt x="1952660" y="3898357"/>
                        <a:pt x="1946428" y="3894623"/>
                      </a:cubicBezTo>
                      <a:cubicBezTo>
                        <a:pt x="1928978" y="3882176"/>
                        <a:pt x="1905297" y="3874708"/>
                        <a:pt x="1905297" y="3844836"/>
                      </a:cubicBezTo>
                      <a:cubicBezTo>
                        <a:pt x="1904050" y="3834879"/>
                        <a:pt x="1890340" y="3838613"/>
                        <a:pt x="1884108" y="3846081"/>
                      </a:cubicBezTo>
                      <a:cubicBezTo>
                        <a:pt x="1870398" y="3864751"/>
                        <a:pt x="1865412" y="3849815"/>
                        <a:pt x="1864166" y="3838613"/>
                      </a:cubicBezTo>
                      <a:cubicBezTo>
                        <a:pt x="1859180" y="3822432"/>
                        <a:pt x="1859180" y="3803762"/>
                        <a:pt x="1870398" y="3788826"/>
                      </a:cubicBezTo>
                      <a:cubicBezTo>
                        <a:pt x="1875383" y="3780114"/>
                        <a:pt x="1881615" y="3772646"/>
                        <a:pt x="1881615" y="3762688"/>
                      </a:cubicBezTo>
                      <a:cubicBezTo>
                        <a:pt x="1881615" y="3744018"/>
                        <a:pt x="1887847" y="3736550"/>
                        <a:pt x="1909036" y="3747752"/>
                      </a:cubicBezTo>
                      <a:cubicBezTo>
                        <a:pt x="1928978" y="3758954"/>
                        <a:pt x="1962631" y="3745263"/>
                        <a:pt x="1973848" y="3725348"/>
                      </a:cubicBezTo>
                      <a:cubicBezTo>
                        <a:pt x="1982573" y="3710412"/>
                        <a:pt x="1983820" y="3696721"/>
                        <a:pt x="1962631" y="3692987"/>
                      </a:cubicBezTo>
                      <a:cubicBezTo>
                        <a:pt x="1951413" y="3691742"/>
                        <a:pt x="1945181" y="3685519"/>
                        <a:pt x="1936457" y="3679296"/>
                      </a:cubicBezTo>
                      <a:cubicBezTo>
                        <a:pt x="1919007" y="3669338"/>
                        <a:pt x="1915268" y="3663115"/>
                        <a:pt x="1927732" y="3639466"/>
                      </a:cubicBezTo>
                      <a:cubicBezTo>
                        <a:pt x="1938949" y="3614573"/>
                        <a:pt x="1950167" y="3598392"/>
                        <a:pt x="1976341" y="3587190"/>
                      </a:cubicBezTo>
                      <a:cubicBezTo>
                        <a:pt x="2002515" y="3573499"/>
                        <a:pt x="1996284" y="3543627"/>
                        <a:pt x="1991298" y="3521223"/>
                      </a:cubicBezTo>
                      <a:cubicBezTo>
                        <a:pt x="1987559" y="3501308"/>
                        <a:pt x="1970109" y="3498819"/>
                        <a:pt x="1951413" y="3505042"/>
                      </a:cubicBezTo>
                      <a:cubicBezTo>
                        <a:pt x="1942689" y="3508776"/>
                        <a:pt x="1938949" y="3501308"/>
                        <a:pt x="1935210" y="3493840"/>
                      </a:cubicBezTo>
                      <a:cubicBezTo>
                        <a:pt x="1919007" y="3463968"/>
                        <a:pt x="1906543" y="3461479"/>
                        <a:pt x="1882862" y="3486372"/>
                      </a:cubicBezTo>
                      <a:cubicBezTo>
                        <a:pt x="1874137" y="3495085"/>
                        <a:pt x="1870398" y="3511266"/>
                        <a:pt x="1855441" y="3502553"/>
                      </a:cubicBezTo>
                      <a:cubicBezTo>
                        <a:pt x="1840484" y="3495085"/>
                        <a:pt x="1844224" y="3480149"/>
                        <a:pt x="1842977" y="3465213"/>
                      </a:cubicBezTo>
                      <a:cubicBezTo>
                        <a:pt x="1839238" y="3427873"/>
                        <a:pt x="1846716" y="3393022"/>
                        <a:pt x="1854195" y="3358172"/>
                      </a:cubicBezTo>
                      <a:cubicBezTo>
                        <a:pt x="1856687" y="3345725"/>
                        <a:pt x="1846716" y="3332034"/>
                        <a:pt x="1834252" y="3338257"/>
                      </a:cubicBezTo>
                      <a:cubicBezTo>
                        <a:pt x="1803093" y="3353193"/>
                        <a:pt x="1785643" y="3329544"/>
                        <a:pt x="1764454" y="3315853"/>
                      </a:cubicBezTo>
                      <a:cubicBezTo>
                        <a:pt x="1758222" y="3309630"/>
                        <a:pt x="1751991" y="3302162"/>
                        <a:pt x="1744512" y="3299672"/>
                      </a:cubicBezTo>
                      <a:cubicBezTo>
                        <a:pt x="1734541" y="3293449"/>
                        <a:pt x="1715845" y="3297183"/>
                        <a:pt x="1727063" y="3277268"/>
                      </a:cubicBezTo>
                      <a:cubicBezTo>
                        <a:pt x="1734541" y="3263577"/>
                        <a:pt x="1748251" y="3258598"/>
                        <a:pt x="1763208" y="3269800"/>
                      </a:cubicBezTo>
                      <a:cubicBezTo>
                        <a:pt x="1778165" y="3279758"/>
                        <a:pt x="1791875" y="3277268"/>
                        <a:pt x="1806832" y="3271045"/>
                      </a:cubicBezTo>
                      <a:cubicBezTo>
                        <a:pt x="1830513" y="3262332"/>
                        <a:pt x="1836745" y="3246152"/>
                        <a:pt x="1820542" y="3226237"/>
                      </a:cubicBezTo>
                      <a:cubicBezTo>
                        <a:pt x="1798107" y="3198854"/>
                        <a:pt x="1800600" y="3164004"/>
                        <a:pt x="1799353" y="3131642"/>
                      </a:cubicBezTo>
                      <a:cubicBezTo>
                        <a:pt x="1798107" y="3099281"/>
                        <a:pt x="1799353" y="3068164"/>
                        <a:pt x="1831760" y="3045760"/>
                      </a:cubicBezTo>
                      <a:cubicBezTo>
                        <a:pt x="1844224" y="3038292"/>
                        <a:pt x="1830513" y="3017133"/>
                        <a:pt x="1824281" y="3003442"/>
                      </a:cubicBezTo>
                      <a:cubicBezTo>
                        <a:pt x="1814310" y="2986016"/>
                        <a:pt x="1809325" y="2973570"/>
                        <a:pt x="1836745" y="2964857"/>
                      </a:cubicBezTo>
                      <a:cubicBezTo>
                        <a:pt x="1864166" y="2957389"/>
                        <a:pt x="1862919" y="2928762"/>
                        <a:pt x="1862919" y="2907602"/>
                      </a:cubicBezTo>
                      <a:cubicBezTo>
                        <a:pt x="1862919" y="2890177"/>
                        <a:pt x="1855441" y="2871507"/>
                        <a:pt x="1847963" y="2854082"/>
                      </a:cubicBezTo>
                      <a:cubicBezTo>
                        <a:pt x="1841731" y="2840390"/>
                        <a:pt x="1840484" y="2827944"/>
                        <a:pt x="1849209" y="2814252"/>
                      </a:cubicBezTo>
                      <a:cubicBezTo>
                        <a:pt x="1860427" y="2794338"/>
                        <a:pt x="1851702" y="2779402"/>
                        <a:pt x="1833006" y="2776912"/>
                      </a:cubicBezTo>
                      <a:cubicBezTo>
                        <a:pt x="1803093" y="2771933"/>
                        <a:pt x="1806832" y="2752019"/>
                        <a:pt x="1810571" y="2732104"/>
                      </a:cubicBezTo>
                      <a:cubicBezTo>
                        <a:pt x="1819296" y="2687296"/>
                        <a:pt x="1852948" y="2664892"/>
                        <a:pt x="1885355" y="2642488"/>
                      </a:cubicBezTo>
                      <a:cubicBezTo>
                        <a:pt x="1897819" y="2632531"/>
                        <a:pt x="1906543" y="2627552"/>
                        <a:pt x="1909036" y="2608882"/>
                      </a:cubicBezTo>
                      <a:cubicBezTo>
                        <a:pt x="1912775" y="2577765"/>
                        <a:pt x="1977588" y="2516777"/>
                        <a:pt x="2008747" y="2510553"/>
                      </a:cubicBezTo>
                      <a:cubicBezTo>
                        <a:pt x="2016226" y="2509309"/>
                        <a:pt x="2026197" y="2510553"/>
                        <a:pt x="2024951" y="2499351"/>
                      </a:cubicBezTo>
                      <a:cubicBezTo>
                        <a:pt x="2022458" y="2489394"/>
                        <a:pt x="2014979" y="2494373"/>
                        <a:pt x="2008747" y="2495617"/>
                      </a:cubicBezTo>
                      <a:cubicBezTo>
                        <a:pt x="2001269" y="2498107"/>
                        <a:pt x="1993791" y="2496862"/>
                        <a:pt x="1990052" y="2488149"/>
                      </a:cubicBezTo>
                      <a:cubicBezTo>
                        <a:pt x="1986312" y="2479437"/>
                        <a:pt x="1992544" y="2473213"/>
                        <a:pt x="1996284" y="2466990"/>
                      </a:cubicBezTo>
                      <a:cubicBezTo>
                        <a:pt x="2003763" y="2454854"/>
                        <a:pt x="2018953" y="2446920"/>
                        <a:pt x="2025029" y="2433734"/>
                      </a:cubicBezTo>
                      <a:lnTo>
                        <a:pt x="2026760" y="2422774"/>
                      </a:lnTo>
                      <a:lnTo>
                        <a:pt x="2020668" y="2417697"/>
                      </a:lnTo>
                      <a:cubicBezTo>
                        <a:pt x="2014436" y="2402741"/>
                        <a:pt x="2014436" y="2385292"/>
                        <a:pt x="2000725" y="2372829"/>
                      </a:cubicBezTo>
                      <a:cubicBezTo>
                        <a:pt x="1989508" y="2361612"/>
                        <a:pt x="1994493" y="2347902"/>
                        <a:pt x="2004464" y="2337932"/>
                      </a:cubicBezTo>
                      <a:cubicBezTo>
                        <a:pt x="2014436" y="2327961"/>
                        <a:pt x="2024407" y="2320483"/>
                        <a:pt x="2031885" y="2309266"/>
                      </a:cubicBezTo>
                      <a:cubicBezTo>
                        <a:pt x="2039364" y="2300542"/>
                        <a:pt x="2043103" y="2291817"/>
                        <a:pt x="2034378" y="2283093"/>
                      </a:cubicBezTo>
                      <a:cubicBezTo>
                        <a:pt x="2021914" y="2268137"/>
                        <a:pt x="2014436" y="2254427"/>
                        <a:pt x="2029393" y="2235733"/>
                      </a:cubicBezTo>
                      <a:cubicBezTo>
                        <a:pt x="2029393" y="2235733"/>
                        <a:pt x="2029393" y="2234486"/>
                        <a:pt x="2026900" y="2234486"/>
                      </a:cubicBezTo>
                      <a:cubicBezTo>
                        <a:pt x="1996986" y="2235733"/>
                        <a:pt x="1999479" y="2214545"/>
                        <a:pt x="2001972" y="2195850"/>
                      </a:cubicBezTo>
                      <a:cubicBezTo>
                        <a:pt x="2006957" y="2167184"/>
                        <a:pt x="2029393" y="2145997"/>
                        <a:pt x="2060553" y="2139765"/>
                      </a:cubicBezTo>
                      <a:cubicBezTo>
                        <a:pt x="2069278" y="2138519"/>
                        <a:pt x="2078003" y="2141011"/>
                        <a:pt x="2086727" y="2136026"/>
                      </a:cubicBezTo>
                      <a:cubicBezTo>
                        <a:pt x="2074263" y="2138519"/>
                        <a:pt x="2056814" y="2144750"/>
                        <a:pt x="2053074" y="2129794"/>
                      </a:cubicBezTo>
                      <a:cubicBezTo>
                        <a:pt x="2045596" y="2111099"/>
                        <a:pt x="2018175" y="2097389"/>
                        <a:pt x="2034378" y="2071217"/>
                      </a:cubicBezTo>
                      <a:cubicBezTo>
                        <a:pt x="2051828" y="2042551"/>
                        <a:pt x="2063046" y="2013885"/>
                        <a:pt x="2048089" y="1978988"/>
                      </a:cubicBezTo>
                      <a:cubicBezTo>
                        <a:pt x="2044350" y="1969017"/>
                        <a:pt x="2049335" y="1957800"/>
                        <a:pt x="2065539" y="1952815"/>
                      </a:cubicBezTo>
                      <a:cubicBezTo>
                        <a:pt x="2029393" y="1955308"/>
                        <a:pt x="2009450" y="1945337"/>
                        <a:pt x="1998232" y="1916671"/>
                      </a:cubicBezTo>
                      <a:cubicBezTo>
                        <a:pt x="1993247" y="1902962"/>
                        <a:pt x="1989508" y="1889252"/>
                        <a:pt x="1982029" y="1876789"/>
                      </a:cubicBezTo>
                      <a:cubicBezTo>
                        <a:pt x="1964579" y="1850616"/>
                        <a:pt x="1965826" y="1831921"/>
                        <a:pt x="1994493" y="1813226"/>
                      </a:cubicBezTo>
                      <a:cubicBezTo>
                        <a:pt x="2011943" y="1800763"/>
                        <a:pt x="2018175" y="1794531"/>
                        <a:pt x="1998232" y="1777082"/>
                      </a:cubicBezTo>
                      <a:cubicBezTo>
                        <a:pt x="1982029" y="1760880"/>
                        <a:pt x="1988261" y="1745924"/>
                        <a:pt x="2010697" y="1738446"/>
                      </a:cubicBezTo>
                      <a:cubicBezTo>
                        <a:pt x="2018175" y="1735953"/>
                        <a:pt x="2025653" y="1735953"/>
                        <a:pt x="2034378" y="1732214"/>
                      </a:cubicBezTo>
                      <a:cubicBezTo>
                        <a:pt x="2049335" y="1725983"/>
                        <a:pt x="2049335" y="1718505"/>
                        <a:pt x="2035625" y="1709780"/>
                      </a:cubicBezTo>
                      <a:cubicBezTo>
                        <a:pt x="2029393" y="1704795"/>
                        <a:pt x="2021914" y="1701056"/>
                        <a:pt x="2015682" y="1697317"/>
                      </a:cubicBezTo>
                      <a:cubicBezTo>
                        <a:pt x="1965826" y="1674883"/>
                        <a:pt x="1960840" y="1627522"/>
                        <a:pt x="1949622" y="1582654"/>
                      </a:cubicBezTo>
                      <a:cubicBezTo>
                        <a:pt x="1949622" y="1578915"/>
                        <a:pt x="1952115" y="1575176"/>
                        <a:pt x="1954608" y="1570191"/>
                      </a:cubicBezTo>
                      <a:cubicBezTo>
                        <a:pt x="1965826" y="1560220"/>
                        <a:pt x="1957101" y="1542772"/>
                        <a:pt x="1968319" y="1531555"/>
                      </a:cubicBezTo>
                      <a:cubicBezTo>
                        <a:pt x="1992000" y="1497904"/>
                        <a:pt x="2026900" y="1469238"/>
                        <a:pt x="2021914" y="1420631"/>
                      </a:cubicBezTo>
                      <a:cubicBezTo>
                        <a:pt x="2020668" y="1410661"/>
                        <a:pt x="2030639" y="1401936"/>
                        <a:pt x="2040610" y="1400690"/>
                      </a:cubicBezTo>
                      <a:cubicBezTo>
                        <a:pt x="2079249" y="1389473"/>
                        <a:pt x="2080495" y="1357068"/>
                        <a:pt x="2089220" y="1328403"/>
                      </a:cubicBezTo>
                      <a:cubicBezTo>
                        <a:pt x="2094206" y="1310954"/>
                        <a:pt x="2061799" y="1262347"/>
                        <a:pt x="2041857" y="1262347"/>
                      </a:cubicBezTo>
                      <a:cubicBezTo>
                        <a:pt x="2013189" y="1261101"/>
                        <a:pt x="1992000" y="1237420"/>
                        <a:pt x="1962087" y="1246145"/>
                      </a:cubicBezTo>
                      <a:cubicBezTo>
                        <a:pt x="1950869" y="1249884"/>
                        <a:pt x="1947130" y="1238667"/>
                        <a:pt x="1948376" y="1228696"/>
                      </a:cubicBezTo>
                      <a:cubicBezTo>
                        <a:pt x="1949622" y="1219972"/>
                        <a:pt x="1944637" y="1207509"/>
                        <a:pt x="1958347" y="1205016"/>
                      </a:cubicBezTo>
                      <a:cubicBezTo>
                        <a:pt x="2008204" y="1196292"/>
                        <a:pt x="2053074" y="1162641"/>
                        <a:pt x="2107916" y="1180089"/>
                      </a:cubicBezTo>
                      <a:cubicBezTo>
                        <a:pt x="2115395" y="1182582"/>
                        <a:pt x="2121627" y="1175104"/>
                        <a:pt x="2125366" y="1167626"/>
                      </a:cubicBezTo>
                      <a:cubicBezTo>
                        <a:pt x="2149048" y="1137714"/>
                        <a:pt x="2155280" y="1100323"/>
                        <a:pt x="2164005" y="1065426"/>
                      </a:cubicBezTo>
                      <a:cubicBezTo>
                        <a:pt x="2168990" y="1046731"/>
                        <a:pt x="2159019" y="1023051"/>
                        <a:pt x="2135337" y="1015573"/>
                      </a:cubicBezTo>
                      <a:cubicBezTo>
                        <a:pt x="2114148" y="1008095"/>
                        <a:pt x="2097945" y="998124"/>
                        <a:pt x="2102931" y="973198"/>
                      </a:cubicBezTo>
                      <a:cubicBezTo>
                        <a:pt x="2107916" y="950764"/>
                        <a:pt x="2139077" y="937054"/>
                        <a:pt x="2161512" y="939547"/>
                      </a:cubicBezTo>
                      <a:cubicBezTo>
                        <a:pt x="2230065" y="950764"/>
                        <a:pt x="2261225" y="1006849"/>
                        <a:pt x="2298617" y="1052963"/>
                      </a:cubicBezTo>
                      <a:cubicBezTo>
                        <a:pt x="2322299" y="1081628"/>
                        <a:pt x="2342241" y="1114033"/>
                        <a:pt x="2353459" y="1150177"/>
                      </a:cubicBezTo>
                      <a:cubicBezTo>
                        <a:pt x="2357198" y="1165133"/>
                        <a:pt x="2369662" y="1176350"/>
                        <a:pt x="2380880" y="1186321"/>
                      </a:cubicBezTo>
                      <a:cubicBezTo>
                        <a:pt x="2388358" y="1193799"/>
                        <a:pt x="2404562" y="1197538"/>
                        <a:pt x="2407055" y="1191306"/>
                      </a:cubicBezTo>
                      <a:cubicBezTo>
                        <a:pt x="2420765" y="1158902"/>
                        <a:pt x="2461897" y="1152670"/>
                        <a:pt x="2466882" y="1110294"/>
                      </a:cubicBezTo>
                      <a:cubicBezTo>
                        <a:pt x="2471868" y="1064180"/>
                        <a:pt x="2494303" y="1020558"/>
                        <a:pt x="2517985" y="979429"/>
                      </a:cubicBezTo>
                      <a:cubicBezTo>
                        <a:pt x="2537928" y="945778"/>
                        <a:pt x="2567841" y="935808"/>
                        <a:pt x="2606480" y="945778"/>
                      </a:cubicBezTo>
                      <a:cubicBezTo>
                        <a:pt x="2651351" y="958242"/>
                        <a:pt x="2689990" y="945778"/>
                        <a:pt x="2728628" y="927083"/>
                      </a:cubicBezTo>
                      <a:cubicBezTo>
                        <a:pt x="2808398" y="887201"/>
                        <a:pt x="2890661" y="851057"/>
                        <a:pt x="2977910" y="831116"/>
                      </a:cubicBezTo>
                      <a:cubicBezTo>
                        <a:pt x="2991621" y="829869"/>
                        <a:pt x="3001592" y="836101"/>
                        <a:pt x="3014056" y="837347"/>
                      </a:cubicBezTo>
                      <a:cubicBezTo>
                        <a:pt x="3071391" y="839840"/>
                        <a:pt x="3127479" y="831116"/>
                        <a:pt x="3183568" y="827377"/>
                      </a:cubicBezTo>
                      <a:cubicBezTo>
                        <a:pt x="3245888" y="823638"/>
                        <a:pt x="3308209" y="808682"/>
                        <a:pt x="3368036" y="799957"/>
                      </a:cubicBezTo>
                      <a:cubicBezTo>
                        <a:pt x="3404182" y="794972"/>
                        <a:pt x="3441575" y="801204"/>
                        <a:pt x="3477720" y="791233"/>
                      </a:cubicBezTo>
                      <a:cubicBezTo>
                        <a:pt x="3481460" y="789987"/>
                        <a:pt x="3485199" y="786248"/>
                        <a:pt x="3488938" y="783755"/>
                      </a:cubicBezTo>
                      <a:cubicBezTo>
                        <a:pt x="3503895" y="783755"/>
                        <a:pt x="3518852" y="786248"/>
                        <a:pt x="3533809" y="778770"/>
                      </a:cubicBezTo>
                      <a:cubicBezTo>
                        <a:pt x="3558737" y="765060"/>
                        <a:pt x="3582419" y="751350"/>
                        <a:pt x="3611086" y="763814"/>
                      </a:cubicBezTo>
                      <a:cubicBezTo>
                        <a:pt x="3616072" y="766306"/>
                        <a:pt x="3624797" y="766306"/>
                        <a:pt x="3627290" y="763814"/>
                      </a:cubicBezTo>
                      <a:cubicBezTo>
                        <a:pt x="3638196" y="753532"/>
                        <a:pt x="3648556" y="748624"/>
                        <a:pt x="3658547" y="747203"/>
                      </a:cubicBezTo>
                      <a:close/>
                      <a:moveTo>
                        <a:pt x="1321034" y="695209"/>
                      </a:moveTo>
                      <a:cubicBezTo>
                        <a:pt x="1285081" y="732786"/>
                        <a:pt x="1240450" y="760343"/>
                        <a:pt x="1203258" y="795415"/>
                      </a:cubicBezTo>
                      <a:cubicBezTo>
                        <a:pt x="1152429" y="844266"/>
                        <a:pt x="1084243" y="871823"/>
                        <a:pt x="1037133" y="928189"/>
                      </a:cubicBezTo>
                      <a:cubicBezTo>
                        <a:pt x="996221" y="956998"/>
                        <a:pt x="966468" y="998333"/>
                        <a:pt x="931755" y="1034658"/>
                      </a:cubicBezTo>
                      <a:cubicBezTo>
                        <a:pt x="930515" y="1034658"/>
                        <a:pt x="928036" y="1034658"/>
                        <a:pt x="925556" y="1034658"/>
                      </a:cubicBezTo>
                      <a:cubicBezTo>
                        <a:pt x="915638" y="1020880"/>
                        <a:pt x="923077" y="1008354"/>
                        <a:pt x="931755" y="999586"/>
                      </a:cubicBezTo>
                      <a:cubicBezTo>
                        <a:pt x="982584" y="948230"/>
                        <a:pt x="1022256" y="890611"/>
                        <a:pt x="1064407" y="832993"/>
                      </a:cubicBezTo>
                      <a:cubicBezTo>
                        <a:pt x="1078044" y="811699"/>
                        <a:pt x="1099120" y="799173"/>
                        <a:pt x="1121435" y="789152"/>
                      </a:cubicBezTo>
                      <a:cubicBezTo>
                        <a:pt x="1187142" y="756585"/>
                        <a:pt x="1247889" y="713997"/>
                        <a:pt x="1321034" y="695209"/>
                      </a:cubicBezTo>
                      <a:close/>
                      <a:moveTo>
                        <a:pt x="2823238" y="1049"/>
                      </a:moveTo>
                      <a:cubicBezTo>
                        <a:pt x="2960249" y="18460"/>
                        <a:pt x="3100996" y="12242"/>
                        <a:pt x="3238006" y="40846"/>
                      </a:cubicBezTo>
                      <a:cubicBezTo>
                        <a:pt x="3254199" y="54526"/>
                        <a:pt x="3274127" y="45820"/>
                        <a:pt x="3291565" y="47064"/>
                      </a:cubicBezTo>
                      <a:cubicBezTo>
                        <a:pt x="3317722" y="49551"/>
                        <a:pt x="3330177" y="59500"/>
                        <a:pt x="3321458" y="85617"/>
                      </a:cubicBezTo>
                      <a:cubicBezTo>
                        <a:pt x="3317722" y="96810"/>
                        <a:pt x="3317722" y="105516"/>
                        <a:pt x="3326441" y="111734"/>
                      </a:cubicBezTo>
                      <a:cubicBezTo>
                        <a:pt x="3355088" y="132876"/>
                        <a:pt x="3382490" y="161480"/>
                        <a:pt x="3422348" y="158993"/>
                      </a:cubicBezTo>
                      <a:cubicBezTo>
                        <a:pt x="3472170" y="155262"/>
                        <a:pt x="3512028" y="186353"/>
                        <a:pt x="3559359" y="192571"/>
                      </a:cubicBezTo>
                      <a:cubicBezTo>
                        <a:pt x="3581778" y="196302"/>
                        <a:pt x="3590497" y="217444"/>
                        <a:pt x="3588006" y="242317"/>
                      </a:cubicBezTo>
                      <a:cubicBezTo>
                        <a:pt x="3586761" y="264703"/>
                        <a:pt x="3573060" y="273409"/>
                        <a:pt x="3554376" y="277140"/>
                      </a:cubicBezTo>
                      <a:cubicBezTo>
                        <a:pt x="3510782" y="287089"/>
                        <a:pt x="3474661" y="313206"/>
                        <a:pt x="3429821" y="321911"/>
                      </a:cubicBezTo>
                      <a:cubicBezTo>
                        <a:pt x="3401174" y="326886"/>
                        <a:pt x="3386227" y="360464"/>
                        <a:pt x="3372526" y="386581"/>
                      </a:cubicBezTo>
                      <a:cubicBezTo>
                        <a:pt x="3348860" y="435083"/>
                        <a:pt x="3315231" y="468662"/>
                        <a:pt x="3257935" y="469906"/>
                      </a:cubicBezTo>
                      <a:cubicBezTo>
                        <a:pt x="3254199" y="469906"/>
                        <a:pt x="3247971" y="471149"/>
                        <a:pt x="3245480" y="474880"/>
                      </a:cubicBezTo>
                      <a:cubicBezTo>
                        <a:pt x="3218078" y="504728"/>
                        <a:pt x="3178220" y="510946"/>
                        <a:pt x="3143345" y="527114"/>
                      </a:cubicBezTo>
                      <a:cubicBezTo>
                        <a:pt x="3054910" y="568154"/>
                        <a:pt x="2970213" y="553231"/>
                        <a:pt x="2885516" y="523383"/>
                      </a:cubicBezTo>
                      <a:cubicBezTo>
                        <a:pt x="2865587" y="517165"/>
                        <a:pt x="2846903" y="513434"/>
                        <a:pt x="2826975" y="517165"/>
                      </a:cubicBezTo>
                      <a:cubicBezTo>
                        <a:pt x="2762206" y="528357"/>
                        <a:pt x="2697437" y="544525"/>
                        <a:pt x="2635160" y="568154"/>
                      </a:cubicBezTo>
                      <a:cubicBezTo>
                        <a:pt x="2556690" y="600489"/>
                        <a:pt x="2474484" y="629093"/>
                        <a:pt x="2388541" y="639043"/>
                      </a:cubicBezTo>
                      <a:cubicBezTo>
                        <a:pt x="2351174" y="644017"/>
                        <a:pt x="2312562" y="634068"/>
                        <a:pt x="2273950" y="631581"/>
                      </a:cubicBezTo>
                      <a:cubicBezTo>
                        <a:pt x="2267722" y="631581"/>
                        <a:pt x="2261495" y="627850"/>
                        <a:pt x="2255267" y="629093"/>
                      </a:cubicBezTo>
                      <a:cubicBezTo>
                        <a:pt x="2176797" y="636555"/>
                        <a:pt x="2102064" y="614169"/>
                        <a:pt x="2033559" y="580591"/>
                      </a:cubicBezTo>
                      <a:cubicBezTo>
                        <a:pt x="1987473" y="559449"/>
                        <a:pt x="1952598" y="581835"/>
                        <a:pt x="1915231" y="596758"/>
                      </a:cubicBezTo>
                      <a:cubicBezTo>
                        <a:pt x="1886584" y="609195"/>
                        <a:pt x="1859182" y="620388"/>
                        <a:pt x="1828043" y="624119"/>
                      </a:cubicBezTo>
                      <a:cubicBezTo>
                        <a:pt x="1804378" y="626606"/>
                        <a:pt x="1785694" y="626606"/>
                        <a:pt x="1773239" y="601733"/>
                      </a:cubicBezTo>
                      <a:cubicBezTo>
                        <a:pt x="1769502" y="594271"/>
                        <a:pt x="1762029" y="584322"/>
                        <a:pt x="1750819" y="584322"/>
                      </a:cubicBezTo>
                      <a:cubicBezTo>
                        <a:pt x="1738363" y="585565"/>
                        <a:pt x="1735872" y="596758"/>
                        <a:pt x="1730890" y="607951"/>
                      </a:cubicBezTo>
                      <a:cubicBezTo>
                        <a:pt x="1723417" y="626606"/>
                        <a:pt x="1713452" y="645261"/>
                        <a:pt x="1705979" y="663916"/>
                      </a:cubicBezTo>
                      <a:cubicBezTo>
                        <a:pt x="1702243" y="675108"/>
                        <a:pt x="1696015" y="681327"/>
                        <a:pt x="1684805" y="680083"/>
                      </a:cubicBezTo>
                      <a:cubicBezTo>
                        <a:pt x="1630000" y="680083"/>
                        <a:pt x="1573951" y="677596"/>
                        <a:pt x="1522883" y="703712"/>
                      </a:cubicBezTo>
                      <a:cubicBezTo>
                        <a:pt x="1519146" y="704956"/>
                        <a:pt x="1512919" y="701225"/>
                        <a:pt x="1507937" y="701225"/>
                      </a:cubicBezTo>
                      <a:cubicBezTo>
                        <a:pt x="1505445" y="699982"/>
                        <a:pt x="1504200" y="698738"/>
                        <a:pt x="1502954" y="698738"/>
                      </a:cubicBezTo>
                      <a:lnTo>
                        <a:pt x="1497872" y="688943"/>
                      </a:lnTo>
                      <a:lnTo>
                        <a:pt x="1502385" y="704643"/>
                      </a:lnTo>
                      <a:cubicBezTo>
                        <a:pt x="1459482" y="693354"/>
                        <a:pt x="1416578" y="715932"/>
                        <a:pt x="1374901" y="698372"/>
                      </a:cubicBezTo>
                      <a:cubicBezTo>
                        <a:pt x="1363868" y="693354"/>
                        <a:pt x="1351610" y="693354"/>
                        <a:pt x="1344255" y="683319"/>
                      </a:cubicBezTo>
                      <a:cubicBezTo>
                        <a:pt x="1373675" y="651961"/>
                        <a:pt x="1405546" y="623111"/>
                        <a:pt x="1442321" y="601787"/>
                      </a:cubicBezTo>
                      <a:lnTo>
                        <a:pt x="1445965" y="606444"/>
                      </a:lnTo>
                      <a:lnTo>
                        <a:pt x="1446905" y="599246"/>
                      </a:lnTo>
                      <a:lnTo>
                        <a:pt x="1454205" y="589527"/>
                      </a:lnTo>
                      <a:lnTo>
                        <a:pt x="1454155" y="589559"/>
                      </a:lnTo>
                      <a:cubicBezTo>
                        <a:pt x="1484968" y="541264"/>
                        <a:pt x="1521944" y="502875"/>
                        <a:pt x="1584804" y="504113"/>
                      </a:cubicBezTo>
                      <a:lnTo>
                        <a:pt x="1583078" y="505242"/>
                      </a:lnTo>
                      <a:lnTo>
                        <a:pt x="1586406" y="503484"/>
                      </a:lnTo>
                      <a:cubicBezTo>
                        <a:pt x="1648684" y="464931"/>
                        <a:pt x="1710961" y="428865"/>
                        <a:pt x="1771993" y="390312"/>
                      </a:cubicBezTo>
                      <a:cubicBezTo>
                        <a:pt x="1794413" y="376632"/>
                        <a:pt x="1816833" y="360464"/>
                        <a:pt x="1836762" y="345541"/>
                      </a:cubicBezTo>
                      <a:cubicBezTo>
                        <a:pt x="1909004" y="287089"/>
                        <a:pt x="1998683" y="260972"/>
                        <a:pt x="2082135" y="226150"/>
                      </a:cubicBezTo>
                      <a:cubicBezTo>
                        <a:pt x="2191744" y="181378"/>
                        <a:pt x="2301352" y="134120"/>
                        <a:pt x="2413452" y="95566"/>
                      </a:cubicBezTo>
                      <a:cubicBezTo>
                        <a:pt x="2490676" y="69450"/>
                        <a:pt x="2567900" y="38358"/>
                        <a:pt x="2650106" y="25922"/>
                      </a:cubicBezTo>
                      <a:cubicBezTo>
                        <a:pt x="2677509" y="22191"/>
                        <a:pt x="2703665" y="27165"/>
                        <a:pt x="2731067" y="32140"/>
                      </a:cubicBezTo>
                      <a:cubicBezTo>
                        <a:pt x="2747259" y="34627"/>
                        <a:pt x="2760960" y="33384"/>
                        <a:pt x="2773416" y="19703"/>
                      </a:cubicBezTo>
                      <a:cubicBezTo>
                        <a:pt x="2784626" y="3536"/>
                        <a:pt x="2803309" y="-2682"/>
                        <a:pt x="2823238" y="1049"/>
                      </a:cubicBezTo>
                      <a:close/>
                    </a:path>
                  </a:pathLst>
                </a:custGeom>
                <a:solidFill>
                  <a:schemeClr val="accent2"/>
                </a:solidFill>
                <a:ln>
                  <a:noFill/>
                </a:ln>
                <a:effectLst/>
              </p:spPr>
              <p:txBody>
                <a:bodyPr anchor="ctr"/>
                <a:lstStyle/>
                <a:p>
                  <a:pPr defTabSz="457189"/>
                  <a:endParaRPr lang="en-US" sz="1351" dirty="0">
                    <a:latin typeface="Oswald" pitchFamily="2" charset="77"/>
                  </a:endParaRPr>
                </a:p>
              </p:txBody>
            </p:sp>
            <p:sp>
              <p:nvSpPr>
                <p:cNvPr id="120" name="Freeform 192">
                  <a:extLst>
                    <a:ext uri="{FF2B5EF4-FFF2-40B4-BE49-F238E27FC236}">
                      <a16:creationId xmlns:a16="http://schemas.microsoft.com/office/drawing/2014/main" id="{2F7C9FEC-E3A3-433A-88DA-AC3E62269B39}"/>
                    </a:ext>
                  </a:extLst>
                </p:cNvPr>
                <p:cNvSpPr>
                  <a:spLocks/>
                </p:cNvSpPr>
                <p:nvPr/>
              </p:nvSpPr>
              <p:spPr bwMode="auto">
                <a:xfrm>
                  <a:off x="3246900" y="7840886"/>
                  <a:ext cx="109845" cy="109874"/>
                </a:xfrm>
                <a:custGeom>
                  <a:avLst/>
                  <a:gdLst>
                    <a:gd name="T0" fmla="*/ 0 w 86"/>
                    <a:gd name="T1" fmla="*/ 72761560 h 86"/>
                    <a:gd name="T2" fmla="*/ 0 w 86"/>
                    <a:gd name="T3" fmla="*/ 72761560 h 86"/>
                    <a:gd name="T4" fmla="*/ 72760236 w 86"/>
                    <a:gd name="T5" fmla="*/ 0 h 86"/>
                    <a:gd name="T6" fmla="*/ 72760236 w 86"/>
                    <a:gd name="T7" fmla="*/ 0 h 86"/>
                    <a:gd name="T8" fmla="*/ 0 w 86"/>
                    <a:gd name="T9" fmla="*/ 72761560 h 8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6" h="86">
                      <a:moveTo>
                        <a:pt x="0" y="85"/>
                      </a:moveTo>
                      <a:lnTo>
                        <a:pt x="0" y="85"/>
                      </a:lnTo>
                      <a:cubicBezTo>
                        <a:pt x="20" y="47"/>
                        <a:pt x="48" y="19"/>
                        <a:pt x="85" y="0"/>
                      </a:cubicBezTo>
                      <a:cubicBezTo>
                        <a:pt x="58" y="28"/>
                        <a:pt x="36" y="64"/>
                        <a:pt x="0" y="85"/>
                      </a:cubicBezTo>
                    </a:path>
                  </a:pathLst>
                </a:custGeom>
                <a:solidFill>
                  <a:schemeClr val="accent2">
                    <a:alpha val="50195"/>
                  </a:schemeClr>
                </a:solidFill>
                <a:ln>
                  <a:noFill/>
                </a:ln>
              </p:spPr>
              <p:txBody>
                <a:bodyPr wrap="none" anchor="ctr"/>
                <a:lstStyle/>
                <a:p>
                  <a:pPr defTabSz="457189"/>
                  <a:endParaRPr lang="en-US" sz="1351" dirty="0">
                    <a:latin typeface="Oswald" pitchFamily="2" charset="77"/>
                  </a:endParaRPr>
                </a:p>
              </p:txBody>
            </p:sp>
          </p:grpSp>
          <p:sp>
            <p:nvSpPr>
              <p:cNvPr id="111" name="Freeform 627">
                <a:extLst>
                  <a:ext uri="{FF2B5EF4-FFF2-40B4-BE49-F238E27FC236}">
                    <a16:creationId xmlns:a16="http://schemas.microsoft.com/office/drawing/2014/main" id="{07267E0A-EEF2-4836-8CE5-11088AF41DC6}"/>
                  </a:ext>
                </a:extLst>
              </p:cNvPr>
              <p:cNvSpPr>
                <a:spLocks noChangeArrowheads="1"/>
              </p:cNvSpPr>
              <p:nvPr/>
            </p:nvSpPr>
            <p:spPr bwMode="auto">
              <a:xfrm>
                <a:off x="778568" y="4016536"/>
                <a:ext cx="1828802" cy="1701737"/>
              </a:xfrm>
              <a:custGeom>
                <a:avLst/>
                <a:gdLst>
                  <a:gd name="T0" fmla="*/ 1209482062 w 5567"/>
                  <a:gd name="T1" fmla="*/ 2147483646 h 4856"/>
                  <a:gd name="T2" fmla="*/ 2147483646 w 5567"/>
                  <a:gd name="T3" fmla="*/ 2147483646 h 4856"/>
                  <a:gd name="T4" fmla="*/ 2147483646 w 5567"/>
                  <a:gd name="T5" fmla="*/ 2147483646 h 4856"/>
                  <a:gd name="T6" fmla="*/ 2147483646 w 5567"/>
                  <a:gd name="T7" fmla="*/ 2147483646 h 4856"/>
                  <a:gd name="T8" fmla="*/ 2147483646 w 5567"/>
                  <a:gd name="T9" fmla="*/ 2049589284 h 4856"/>
                  <a:gd name="T10" fmla="*/ 2147483646 w 5567"/>
                  <a:gd name="T11" fmla="*/ 2049589284 h 4856"/>
                  <a:gd name="T12" fmla="*/ 2147483646 w 5567"/>
                  <a:gd name="T13" fmla="*/ 1899876513 h 4856"/>
                  <a:gd name="T14" fmla="*/ 2147483646 w 5567"/>
                  <a:gd name="T15" fmla="*/ 74042797 h 4856"/>
                  <a:gd name="T16" fmla="*/ 2147483646 w 5567"/>
                  <a:gd name="T17" fmla="*/ 74042797 h 4856"/>
                  <a:gd name="T18" fmla="*/ 2147483646 w 5567"/>
                  <a:gd name="T19" fmla="*/ 0 h 4856"/>
                  <a:gd name="T20" fmla="*/ 1209482062 w 5567"/>
                  <a:gd name="T21" fmla="*/ 0 h 4856"/>
                  <a:gd name="T22" fmla="*/ 1209482062 w 5567"/>
                  <a:gd name="T23" fmla="*/ 0 h 4856"/>
                  <a:gd name="T24" fmla="*/ 1080156295 w 5567"/>
                  <a:gd name="T25" fmla="*/ 74042797 h 4856"/>
                  <a:gd name="T26" fmla="*/ 26841032 w 5567"/>
                  <a:gd name="T27" fmla="*/ 1899876513 h 4856"/>
                  <a:gd name="T28" fmla="*/ 26841032 w 5567"/>
                  <a:gd name="T29" fmla="*/ 1899876513 h 4856"/>
                  <a:gd name="T30" fmla="*/ 26841032 w 5567"/>
                  <a:gd name="T31" fmla="*/ 2049589284 h 4856"/>
                  <a:gd name="T32" fmla="*/ 1080156295 w 5567"/>
                  <a:gd name="T33" fmla="*/ 2147483646 h 4856"/>
                  <a:gd name="T34" fmla="*/ 1080156295 w 5567"/>
                  <a:gd name="T35" fmla="*/ 2147483646 h 4856"/>
                  <a:gd name="T36" fmla="*/ 1209482062 w 5567"/>
                  <a:gd name="T37" fmla="*/ 2147483646 h 485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5567" h="4856">
                    <a:moveTo>
                      <a:pt x="1487" y="4855"/>
                    </a:moveTo>
                    <a:lnTo>
                      <a:pt x="4078" y="4855"/>
                    </a:lnTo>
                    <a:cubicBezTo>
                      <a:pt x="4144" y="4855"/>
                      <a:pt x="4205" y="4820"/>
                      <a:pt x="4238" y="4762"/>
                    </a:cubicBezTo>
                    <a:lnTo>
                      <a:pt x="5533" y="2519"/>
                    </a:lnTo>
                    <a:cubicBezTo>
                      <a:pt x="5566" y="2463"/>
                      <a:pt x="5566" y="2392"/>
                      <a:pt x="5533" y="2335"/>
                    </a:cubicBezTo>
                    <a:lnTo>
                      <a:pt x="4238" y="91"/>
                    </a:lnTo>
                    <a:cubicBezTo>
                      <a:pt x="4205" y="34"/>
                      <a:pt x="4144" y="0"/>
                      <a:pt x="4078" y="0"/>
                    </a:cubicBezTo>
                    <a:lnTo>
                      <a:pt x="1487" y="0"/>
                    </a:lnTo>
                    <a:cubicBezTo>
                      <a:pt x="1421" y="0"/>
                      <a:pt x="1361" y="34"/>
                      <a:pt x="1328" y="91"/>
                    </a:cubicBezTo>
                    <a:lnTo>
                      <a:pt x="33" y="2335"/>
                    </a:lnTo>
                    <a:cubicBezTo>
                      <a:pt x="0" y="2392"/>
                      <a:pt x="0" y="2463"/>
                      <a:pt x="33" y="2519"/>
                    </a:cubicBezTo>
                    <a:lnTo>
                      <a:pt x="1328" y="4762"/>
                    </a:lnTo>
                    <a:cubicBezTo>
                      <a:pt x="1361" y="4820"/>
                      <a:pt x="1421" y="4855"/>
                      <a:pt x="1487" y="4855"/>
                    </a:cubicBezTo>
                  </a:path>
                </a:pathLst>
              </a:custGeom>
              <a:noFill/>
              <a:ln w="38100" cap="flat">
                <a:solidFill>
                  <a:srgbClr val="8E000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defTabSz="457189"/>
                <a:endParaRPr lang="en-US" sz="1351" dirty="0">
                  <a:latin typeface="Oswald" pitchFamily="2" charset="77"/>
                </a:endParaRPr>
              </a:p>
            </p:txBody>
          </p:sp>
        </p:grpSp>
        <p:sp>
          <p:nvSpPr>
            <p:cNvPr id="136" name="TextBox 5">
              <a:extLst>
                <a:ext uri="{FF2B5EF4-FFF2-40B4-BE49-F238E27FC236}">
                  <a16:creationId xmlns:a16="http://schemas.microsoft.com/office/drawing/2014/main" id="{0E157CFA-1162-4C69-86A4-E66A6B1F3BD8}"/>
                </a:ext>
              </a:extLst>
            </p:cNvPr>
            <p:cNvSpPr txBox="1"/>
            <p:nvPr/>
          </p:nvSpPr>
          <p:spPr>
            <a:xfrm>
              <a:off x="3937545" y="4134134"/>
              <a:ext cx="1322224" cy="338554"/>
            </a:xfrm>
            <a:prstGeom prst="rect">
              <a:avLst/>
            </a:prstGeom>
            <a:noFill/>
          </p:spPr>
          <p:txBody>
            <a:bodyPr wrap="square" rtlCol="0" anchor="b">
              <a:spAutoFit/>
            </a:bodyPr>
            <a:lstStyle/>
            <a:p>
              <a:pPr algn="ctr" defTabSz="914377">
                <a:defRPr/>
              </a:pPr>
              <a:r>
                <a:rPr lang="en-US" sz="1600" b="1" dirty="0">
                  <a:latin typeface="Calibri" panose="020F0502020204030204"/>
                </a:rPr>
                <a:t>Geodesy</a:t>
              </a:r>
            </a:p>
          </p:txBody>
        </p:sp>
      </p:grpSp>
      <p:grpSp>
        <p:nvGrpSpPr>
          <p:cNvPr id="7" name="Gruppe 6">
            <a:extLst>
              <a:ext uri="{FF2B5EF4-FFF2-40B4-BE49-F238E27FC236}">
                <a16:creationId xmlns:a16="http://schemas.microsoft.com/office/drawing/2014/main" id="{835A132B-528E-4E36-9D00-D2F570C2961B}"/>
              </a:ext>
            </a:extLst>
          </p:cNvPr>
          <p:cNvGrpSpPr/>
          <p:nvPr/>
        </p:nvGrpSpPr>
        <p:grpSpPr>
          <a:xfrm>
            <a:off x="4236671" y="3417549"/>
            <a:ext cx="1828384" cy="1798761"/>
            <a:chOff x="599325" y="3063287"/>
            <a:chExt cx="1828384" cy="1798761"/>
          </a:xfrm>
        </p:grpSpPr>
        <p:grpSp>
          <p:nvGrpSpPr>
            <p:cNvPr id="3" name="Gruppe 2">
              <a:extLst>
                <a:ext uri="{FF2B5EF4-FFF2-40B4-BE49-F238E27FC236}">
                  <a16:creationId xmlns:a16="http://schemas.microsoft.com/office/drawing/2014/main" id="{E10F71BC-4371-4BB3-BB27-38BB3E5A1F50}"/>
                </a:ext>
              </a:extLst>
            </p:cNvPr>
            <p:cNvGrpSpPr/>
            <p:nvPr/>
          </p:nvGrpSpPr>
          <p:grpSpPr>
            <a:xfrm>
              <a:off x="599325" y="3063287"/>
              <a:ext cx="1828384" cy="1798761"/>
              <a:chOff x="3272008" y="2656424"/>
              <a:chExt cx="1828384" cy="1798761"/>
            </a:xfrm>
          </p:grpSpPr>
          <p:grpSp>
            <p:nvGrpSpPr>
              <p:cNvPr id="73" name="Group 2">
                <a:extLst>
                  <a:ext uri="{FF2B5EF4-FFF2-40B4-BE49-F238E27FC236}">
                    <a16:creationId xmlns:a16="http://schemas.microsoft.com/office/drawing/2014/main" id="{55F90A6B-C059-4CFA-8B64-3F2C0595043D}"/>
                  </a:ext>
                </a:extLst>
              </p:cNvPr>
              <p:cNvGrpSpPr/>
              <p:nvPr/>
            </p:nvGrpSpPr>
            <p:grpSpPr>
              <a:xfrm>
                <a:off x="3372602" y="2672179"/>
                <a:ext cx="1652159" cy="1783006"/>
                <a:chOff x="8991263" y="3257370"/>
                <a:chExt cx="6263416" cy="6336411"/>
              </a:xfrm>
            </p:grpSpPr>
            <p:sp>
              <p:nvSpPr>
                <p:cNvPr id="74" name="Freeform 28">
                  <a:extLst>
                    <a:ext uri="{FF2B5EF4-FFF2-40B4-BE49-F238E27FC236}">
                      <a16:creationId xmlns:a16="http://schemas.microsoft.com/office/drawing/2014/main" id="{A7C73EF0-5709-4D2E-B95B-BE37CCD5FDE9}"/>
                    </a:ext>
                  </a:extLst>
                </p:cNvPr>
                <p:cNvSpPr/>
                <p:nvPr/>
              </p:nvSpPr>
              <p:spPr bwMode="auto">
                <a:xfrm>
                  <a:off x="9286422" y="3358931"/>
                  <a:ext cx="5926998" cy="5446172"/>
                </a:xfrm>
                <a:custGeom>
                  <a:avLst/>
                  <a:gdLst>
                    <a:gd name="connsiteX0" fmla="*/ 5252296 w 5928070"/>
                    <a:gd name="connsiteY0" fmla="*/ 1400731 h 5446607"/>
                    <a:gd name="connsiteX1" fmla="*/ 5268658 w 5928070"/>
                    <a:gd name="connsiteY1" fmla="*/ 1404468 h 5446607"/>
                    <a:gd name="connsiteX2" fmla="*/ 5294834 w 5928070"/>
                    <a:gd name="connsiteY2" fmla="*/ 1552716 h 5446607"/>
                    <a:gd name="connsiteX3" fmla="*/ 5325998 w 5928070"/>
                    <a:gd name="connsiteY3" fmla="*/ 1600056 h 5446607"/>
                    <a:gd name="connsiteX4" fmla="*/ 5373366 w 5928070"/>
                    <a:gd name="connsiteY4" fmla="*/ 1623726 h 5446607"/>
                    <a:gd name="connsiteX5" fmla="*/ 5378352 w 5928070"/>
                    <a:gd name="connsiteY5" fmla="*/ 1667328 h 5446607"/>
                    <a:gd name="connsiteX6" fmla="*/ 5363394 w 5928070"/>
                    <a:gd name="connsiteY6" fmla="*/ 1771975 h 5446607"/>
                    <a:gd name="connsiteX7" fmla="*/ 5397050 w 5928070"/>
                    <a:gd name="connsiteY7" fmla="*/ 1850459 h 5446607"/>
                    <a:gd name="connsiteX8" fmla="*/ 5399542 w 5928070"/>
                    <a:gd name="connsiteY8" fmla="*/ 1915240 h 5446607"/>
                    <a:gd name="connsiteX9" fmla="*/ 5383338 w 5928070"/>
                    <a:gd name="connsiteY9" fmla="*/ 1957597 h 5446607"/>
                    <a:gd name="connsiteX10" fmla="*/ 5340956 w 5928070"/>
                    <a:gd name="connsiteY10" fmla="*/ 2210491 h 5446607"/>
                    <a:gd name="connsiteX11" fmla="*/ 5380844 w 5928070"/>
                    <a:gd name="connsiteY11" fmla="*/ 2450928 h 5446607"/>
                    <a:gd name="connsiteX12" fmla="*/ 5458130 w 5928070"/>
                    <a:gd name="connsiteY12" fmla="*/ 2710051 h 5446607"/>
                    <a:gd name="connsiteX13" fmla="*/ 5450650 w 5928070"/>
                    <a:gd name="connsiteY13" fmla="*/ 2787290 h 5446607"/>
                    <a:gd name="connsiteX14" fmla="*/ 5428212 w 5928070"/>
                    <a:gd name="connsiteY14" fmla="*/ 2965438 h 5446607"/>
                    <a:gd name="connsiteX15" fmla="*/ 5490540 w 5928070"/>
                    <a:gd name="connsiteY15" fmla="*/ 3122407 h 5446607"/>
                    <a:gd name="connsiteX16" fmla="*/ 5505498 w 5928070"/>
                    <a:gd name="connsiteY16" fmla="*/ 3152306 h 5446607"/>
                    <a:gd name="connsiteX17" fmla="*/ 5589016 w 5928070"/>
                    <a:gd name="connsiteY17" fmla="*/ 3263180 h 5446607"/>
                    <a:gd name="connsiteX18" fmla="*/ 5666300 w 5928070"/>
                    <a:gd name="connsiteY18" fmla="*/ 3359106 h 5446607"/>
                    <a:gd name="connsiteX19" fmla="*/ 5703696 w 5928070"/>
                    <a:gd name="connsiteY19" fmla="*/ 3453786 h 5446607"/>
                    <a:gd name="connsiteX20" fmla="*/ 5734858 w 5928070"/>
                    <a:gd name="connsiteY20" fmla="*/ 3473718 h 5446607"/>
                    <a:gd name="connsiteX21" fmla="*/ 5767268 w 5928070"/>
                    <a:gd name="connsiteY21" fmla="*/ 3448803 h 5446607"/>
                    <a:gd name="connsiteX22" fmla="*/ 5799678 w 5928070"/>
                    <a:gd name="connsiteY22" fmla="*/ 3319241 h 5446607"/>
                    <a:gd name="connsiteX23" fmla="*/ 5847046 w 5928070"/>
                    <a:gd name="connsiteY23" fmla="*/ 3220824 h 5446607"/>
                    <a:gd name="connsiteX24" fmla="*/ 5879456 w 5928070"/>
                    <a:gd name="connsiteY24" fmla="*/ 3207120 h 5446607"/>
                    <a:gd name="connsiteX25" fmla="*/ 5913112 w 5928070"/>
                    <a:gd name="connsiteY25" fmla="*/ 3174730 h 5446607"/>
                    <a:gd name="connsiteX26" fmla="*/ 5928070 w 5928070"/>
                    <a:gd name="connsiteY26" fmla="*/ 3133619 h 5446607"/>
                    <a:gd name="connsiteX27" fmla="*/ 5885688 w 5928070"/>
                    <a:gd name="connsiteY27" fmla="*/ 3549711 h 5446607"/>
                    <a:gd name="connsiteX28" fmla="*/ 5782226 w 5928070"/>
                    <a:gd name="connsiteY28" fmla="*/ 4053010 h 5446607"/>
                    <a:gd name="connsiteX29" fmla="*/ 5766022 w 5928070"/>
                    <a:gd name="connsiteY29" fmla="*/ 4106579 h 5446607"/>
                    <a:gd name="connsiteX30" fmla="*/ 5627658 w 5928070"/>
                    <a:gd name="connsiteY30" fmla="*/ 4475331 h 5446607"/>
                    <a:gd name="connsiteX31" fmla="*/ 5454390 w 5928070"/>
                    <a:gd name="connsiteY31" fmla="*/ 4820414 h 5446607"/>
                    <a:gd name="connsiteX32" fmla="*/ 5378352 w 5928070"/>
                    <a:gd name="connsiteY32" fmla="*/ 4911356 h 5446607"/>
                    <a:gd name="connsiteX33" fmla="*/ 5343450 w 5928070"/>
                    <a:gd name="connsiteY33" fmla="*/ 4855296 h 5446607"/>
                    <a:gd name="connsiteX34" fmla="*/ 5266164 w 5928070"/>
                    <a:gd name="connsiteY34" fmla="*/ 4819168 h 5446607"/>
                    <a:gd name="connsiteX35" fmla="*/ 5121568 w 5928070"/>
                    <a:gd name="connsiteY35" fmla="*/ 4827889 h 5446607"/>
                    <a:gd name="connsiteX36" fmla="*/ 5071706 w 5928070"/>
                    <a:gd name="connsiteY36" fmla="*/ 4783040 h 5446607"/>
                    <a:gd name="connsiteX37" fmla="*/ 5070460 w 5928070"/>
                    <a:gd name="connsiteY37" fmla="*/ 4776811 h 5446607"/>
                    <a:gd name="connsiteX38" fmla="*/ 5061734 w 5928070"/>
                    <a:gd name="connsiteY38" fmla="*/ 4741929 h 5446607"/>
                    <a:gd name="connsiteX39" fmla="*/ 5030570 w 5928070"/>
                    <a:gd name="connsiteY39" fmla="*/ 4746913 h 5446607"/>
                    <a:gd name="connsiteX40" fmla="*/ 4944560 w 5928070"/>
                    <a:gd name="connsiteY40" fmla="*/ 4729472 h 5446607"/>
                    <a:gd name="connsiteX41" fmla="*/ 4883480 w 5928070"/>
                    <a:gd name="connsiteY41" fmla="*/ 4725734 h 5446607"/>
                    <a:gd name="connsiteX42" fmla="*/ 4812428 w 5928070"/>
                    <a:gd name="connsiteY42" fmla="*/ 4730717 h 5446607"/>
                    <a:gd name="connsiteX43" fmla="*/ 4740130 w 5928070"/>
                    <a:gd name="connsiteY43" fmla="*/ 4741929 h 5446607"/>
                    <a:gd name="connsiteX44" fmla="*/ 4681542 w 5928070"/>
                    <a:gd name="connsiteY44" fmla="*/ 4700818 h 5446607"/>
                    <a:gd name="connsiteX45" fmla="*/ 4586806 w 5928070"/>
                    <a:gd name="connsiteY45" fmla="*/ 4682132 h 5446607"/>
                    <a:gd name="connsiteX46" fmla="*/ 4600518 w 5928070"/>
                    <a:gd name="connsiteY46" fmla="*/ 4700818 h 5446607"/>
                    <a:gd name="connsiteX47" fmla="*/ 4718938 w 5928070"/>
                    <a:gd name="connsiteY47" fmla="*/ 4735701 h 5446607"/>
                    <a:gd name="connsiteX48" fmla="*/ 4737636 w 5928070"/>
                    <a:gd name="connsiteY48" fmla="*/ 4739438 h 5446607"/>
                    <a:gd name="connsiteX49" fmla="*/ 4738882 w 5928070"/>
                    <a:gd name="connsiteY49" fmla="*/ 4748158 h 5446607"/>
                    <a:gd name="connsiteX50" fmla="*/ 4627942 w 5928070"/>
                    <a:gd name="connsiteY50" fmla="*/ 4749404 h 5446607"/>
                    <a:gd name="connsiteX51" fmla="*/ 4510768 w 5928070"/>
                    <a:gd name="connsiteY51" fmla="*/ 4665936 h 5446607"/>
                    <a:gd name="connsiteX52" fmla="*/ 4492070 w 5928070"/>
                    <a:gd name="connsiteY52" fmla="*/ 4633546 h 5446607"/>
                    <a:gd name="connsiteX53" fmla="*/ 4619216 w 5928070"/>
                    <a:gd name="connsiteY53" fmla="*/ 4626071 h 5446607"/>
                    <a:gd name="connsiteX54" fmla="*/ 4814922 w 5928070"/>
                    <a:gd name="connsiteY54" fmla="*/ 4637283 h 5446607"/>
                    <a:gd name="connsiteX55" fmla="*/ 4844838 w 5928070"/>
                    <a:gd name="connsiteY55" fmla="*/ 4636038 h 5446607"/>
                    <a:gd name="connsiteX56" fmla="*/ 4864782 w 5928070"/>
                    <a:gd name="connsiteY56" fmla="*/ 4607385 h 5446607"/>
                    <a:gd name="connsiteX57" fmla="*/ 4846084 w 5928070"/>
                    <a:gd name="connsiteY57" fmla="*/ 4583715 h 5446607"/>
                    <a:gd name="connsiteX58" fmla="*/ 4788744 w 5928070"/>
                    <a:gd name="connsiteY58" fmla="*/ 4565028 h 5446607"/>
                    <a:gd name="connsiteX59" fmla="*/ 4777526 w 5928070"/>
                    <a:gd name="connsiteY59" fmla="*/ 4577486 h 5446607"/>
                    <a:gd name="connsiteX60" fmla="*/ 4773786 w 5928070"/>
                    <a:gd name="connsiteY60" fmla="*/ 4614859 h 5446607"/>
                    <a:gd name="connsiteX61" fmla="*/ 4738882 w 5928070"/>
                    <a:gd name="connsiteY61" fmla="*/ 4606139 h 5446607"/>
                    <a:gd name="connsiteX62" fmla="*/ 4725172 w 5928070"/>
                    <a:gd name="connsiteY62" fmla="*/ 4561290 h 5446607"/>
                    <a:gd name="connsiteX63" fmla="*/ 4713952 w 5928070"/>
                    <a:gd name="connsiteY63" fmla="*/ 4508967 h 5446607"/>
                    <a:gd name="connsiteX64" fmla="*/ 4702734 w 5928070"/>
                    <a:gd name="connsiteY64" fmla="*/ 4487789 h 5446607"/>
                    <a:gd name="connsiteX65" fmla="*/ 4725172 w 5928070"/>
                    <a:gd name="connsiteY65" fmla="*/ 4471594 h 5446607"/>
                    <a:gd name="connsiteX66" fmla="*/ 4808688 w 5928070"/>
                    <a:gd name="connsiteY66" fmla="*/ 4456644 h 5446607"/>
                    <a:gd name="connsiteX67" fmla="*/ 4841098 w 5928070"/>
                    <a:gd name="connsiteY67" fmla="*/ 4466611 h 5446607"/>
                    <a:gd name="connsiteX68" fmla="*/ 4866028 w 5928070"/>
                    <a:gd name="connsiteY68" fmla="*/ 4470348 h 5446607"/>
                    <a:gd name="connsiteX69" fmla="*/ 4859796 w 5928070"/>
                    <a:gd name="connsiteY69" fmla="*/ 4442941 h 5446607"/>
                    <a:gd name="connsiteX70" fmla="*/ 4834866 w 5928070"/>
                    <a:gd name="connsiteY70" fmla="*/ 4399338 h 5446607"/>
                    <a:gd name="connsiteX71" fmla="*/ 4862290 w 5928070"/>
                    <a:gd name="connsiteY71" fmla="*/ 4355736 h 5446607"/>
                    <a:gd name="connsiteX72" fmla="*/ 4908410 w 5928070"/>
                    <a:gd name="connsiteY72" fmla="*/ 4330820 h 5446607"/>
                    <a:gd name="connsiteX73" fmla="*/ 4853564 w 5928070"/>
                    <a:gd name="connsiteY73" fmla="*/ 4285972 h 5446607"/>
                    <a:gd name="connsiteX74" fmla="*/ 4838606 w 5928070"/>
                    <a:gd name="connsiteY74" fmla="*/ 4261056 h 5446607"/>
                    <a:gd name="connsiteX75" fmla="*/ 4849824 w 5928070"/>
                    <a:gd name="connsiteY75" fmla="*/ 4203750 h 5446607"/>
                    <a:gd name="connsiteX76" fmla="*/ 4877248 w 5928070"/>
                    <a:gd name="connsiteY76" fmla="*/ 4193784 h 5446607"/>
                    <a:gd name="connsiteX77" fmla="*/ 4920876 w 5928070"/>
                    <a:gd name="connsiteY77" fmla="*/ 4209979 h 5446607"/>
                    <a:gd name="connsiteX78" fmla="*/ 4904672 w 5928070"/>
                    <a:gd name="connsiteY78" fmla="*/ 4262302 h 5446607"/>
                    <a:gd name="connsiteX79" fmla="*/ 4913396 w 5928070"/>
                    <a:gd name="connsiteY79" fmla="*/ 4272268 h 5446607"/>
                    <a:gd name="connsiteX80" fmla="*/ 4930848 w 5928070"/>
                    <a:gd name="connsiteY80" fmla="*/ 4283480 h 5446607"/>
                    <a:gd name="connsiteX81" fmla="*/ 4939574 w 5928070"/>
                    <a:gd name="connsiteY81" fmla="*/ 4263548 h 5446607"/>
                    <a:gd name="connsiteX82" fmla="*/ 4983202 w 5928070"/>
                    <a:gd name="connsiteY82" fmla="*/ 4216208 h 5446607"/>
                    <a:gd name="connsiteX83" fmla="*/ 5013120 w 5928070"/>
                    <a:gd name="connsiteY83" fmla="*/ 4200013 h 5446607"/>
                    <a:gd name="connsiteX84" fmla="*/ 4981956 w 5928070"/>
                    <a:gd name="connsiteY84" fmla="*/ 4173851 h 5446607"/>
                    <a:gd name="connsiteX85" fmla="*/ 4938328 w 5928070"/>
                    <a:gd name="connsiteY85" fmla="*/ 4167622 h 5446607"/>
                    <a:gd name="connsiteX86" fmla="*/ 4910904 w 5928070"/>
                    <a:gd name="connsiteY86" fmla="*/ 4130248 h 5446607"/>
                    <a:gd name="connsiteX87" fmla="*/ 4934588 w 5928070"/>
                    <a:gd name="connsiteY87" fmla="*/ 4095366 h 5446607"/>
                    <a:gd name="connsiteX88" fmla="*/ 4993174 w 5928070"/>
                    <a:gd name="connsiteY88" fmla="*/ 4053010 h 5446607"/>
                    <a:gd name="connsiteX89" fmla="*/ 5031816 w 5928070"/>
                    <a:gd name="connsiteY89" fmla="*/ 4034323 h 5446607"/>
                    <a:gd name="connsiteX90" fmla="*/ 5049268 w 5928070"/>
                    <a:gd name="connsiteY90" fmla="*/ 4079171 h 5446607"/>
                    <a:gd name="connsiteX91" fmla="*/ 5065474 w 5928070"/>
                    <a:gd name="connsiteY91" fmla="*/ 4136477 h 5446607"/>
                    <a:gd name="connsiteX92" fmla="*/ 5109102 w 5928070"/>
                    <a:gd name="connsiteY92" fmla="*/ 4135232 h 5446607"/>
                    <a:gd name="connsiteX93" fmla="*/ 5173922 w 5928070"/>
                    <a:gd name="connsiteY93" fmla="*/ 3873617 h 5446607"/>
                    <a:gd name="connsiteX94" fmla="*/ 5205084 w 5928070"/>
                    <a:gd name="connsiteY94" fmla="*/ 3729104 h 5446607"/>
                    <a:gd name="connsiteX95" fmla="*/ 5230014 w 5928070"/>
                    <a:gd name="connsiteY95" fmla="*/ 3621967 h 5446607"/>
                    <a:gd name="connsiteX96" fmla="*/ 5232508 w 5928070"/>
                    <a:gd name="connsiteY96" fmla="*/ 3609509 h 5446607"/>
                    <a:gd name="connsiteX97" fmla="*/ 5220042 w 5928070"/>
                    <a:gd name="connsiteY97" fmla="*/ 3464998 h 5446607"/>
                    <a:gd name="connsiteX98" fmla="*/ 5208824 w 5928070"/>
                    <a:gd name="connsiteY98" fmla="*/ 3425133 h 5446607"/>
                    <a:gd name="connsiteX99" fmla="*/ 5218796 w 5928070"/>
                    <a:gd name="connsiteY99" fmla="*/ 3329207 h 5446607"/>
                    <a:gd name="connsiteX100" fmla="*/ 5243726 w 5928070"/>
                    <a:gd name="connsiteY100" fmla="*/ 3327961 h 5446607"/>
                    <a:gd name="connsiteX101" fmla="*/ 5257438 w 5928070"/>
                    <a:gd name="connsiteY101" fmla="*/ 3352877 h 5446607"/>
                    <a:gd name="connsiteX102" fmla="*/ 5272396 w 5928070"/>
                    <a:gd name="connsiteY102" fmla="*/ 3325470 h 5446607"/>
                    <a:gd name="connsiteX103" fmla="*/ 5253698 w 5928070"/>
                    <a:gd name="connsiteY103" fmla="*/ 3259443 h 5446607"/>
                    <a:gd name="connsiteX104" fmla="*/ 5226276 w 5928070"/>
                    <a:gd name="connsiteY104" fmla="*/ 3144831 h 5446607"/>
                    <a:gd name="connsiteX105" fmla="*/ 5221290 w 5928070"/>
                    <a:gd name="connsiteY105" fmla="*/ 3139848 h 5446607"/>
                    <a:gd name="connsiteX106" fmla="*/ 5185140 w 5928070"/>
                    <a:gd name="connsiteY106" fmla="*/ 3136110 h 5446607"/>
                    <a:gd name="connsiteX107" fmla="*/ 5192620 w 5928070"/>
                    <a:gd name="connsiteY107" fmla="*/ 3099982 h 5446607"/>
                    <a:gd name="connsiteX108" fmla="*/ 5197606 w 5928070"/>
                    <a:gd name="connsiteY108" fmla="*/ 3007794 h 5446607"/>
                    <a:gd name="connsiteX109" fmla="*/ 5223782 w 5928070"/>
                    <a:gd name="connsiteY109" fmla="*/ 2930556 h 5446607"/>
                    <a:gd name="connsiteX110" fmla="*/ 5243726 w 5928070"/>
                    <a:gd name="connsiteY110" fmla="*/ 2901903 h 5446607"/>
                    <a:gd name="connsiteX111" fmla="*/ 5183894 w 5928070"/>
                    <a:gd name="connsiteY111" fmla="*/ 2878233 h 5446607"/>
                    <a:gd name="connsiteX112" fmla="*/ 5173922 w 5928070"/>
                    <a:gd name="connsiteY112" fmla="*/ 2817189 h 5446607"/>
                    <a:gd name="connsiteX113" fmla="*/ 5177660 w 5928070"/>
                    <a:gd name="connsiteY113" fmla="*/ 2794765 h 5446607"/>
                    <a:gd name="connsiteX114" fmla="*/ 5197606 w 5928070"/>
                    <a:gd name="connsiteY114" fmla="*/ 2747425 h 5446607"/>
                    <a:gd name="connsiteX115" fmla="*/ 5203838 w 5928070"/>
                    <a:gd name="connsiteY115" fmla="*/ 2705068 h 5446607"/>
                    <a:gd name="connsiteX116" fmla="*/ 5132786 w 5928070"/>
                    <a:gd name="connsiteY116" fmla="*/ 2666449 h 5446607"/>
                    <a:gd name="connsiteX117" fmla="*/ 5099130 w 5928070"/>
                    <a:gd name="connsiteY117" fmla="*/ 2656483 h 5446607"/>
                    <a:gd name="connsiteX118" fmla="*/ 5055502 w 5928070"/>
                    <a:gd name="connsiteY118" fmla="*/ 2606651 h 5446607"/>
                    <a:gd name="connsiteX119" fmla="*/ 5049268 w 5928070"/>
                    <a:gd name="connsiteY119" fmla="*/ 2587964 h 5446607"/>
                    <a:gd name="connsiteX120" fmla="*/ 5036804 w 5928070"/>
                    <a:gd name="connsiteY120" fmla="*/ 2504497 h 5446607"/>
                    <a:gd name="connsiteX121" fmla="*/ 5034310 w 5928070"/>
                    <a:gd name="connsiteY121" fmla="*/ 2458403 h 5446607"/>
                    <a:gd name="connsiteX122" fmla="*/ 4991928 w 5928070"/>
                    <a:gd name="connsiteY122" fmla="*/ 2396113 h 5446607"/>
                    <a:gd name="connsiteX123" fmla="*/ 4948300 w 5928070"/>
                    <a:gd name="connsiteY123" fmla="*/ 2350019 h 5446607"/>
                    <a:gd name="connsiteX124" fmla="*/ 4963258 w 5928070"/>
                    <a:gd name="connsiteY124" fmla="*/ 2256585 h 5446607"/>
                    <a:gd name="connsiteX125" fmla="*/ 4955778 w 5928070"/>
                    <a:gd name="connsiteY125" fmla="*/ 2249111 h 5446607"/>
                    <a:gd name="connsiteX126" fmla="*/ 4920876 w 5928070"/>
                    <a:gd name="connsiteY126" fmla="*/ 2231670 h 5446607"/>
                    <a:gd name="connsiteX127" fmla="*/ 4943314 w 5928070"/>
                    <a:gd name="connsiteY127" fmla="*/ 2198033 h 5446607"/>
                    <a:gd name="connsiteX128" fmla="*/ 5046776 w 5928070"/>
                    <a:gd name="connsiteY128" fmla="*/ 2067226 h 5446607"/>
                    <a:gd name="connsiteX129" fmla="*/ 4986942 w 5928070"/>
                    <a:gd name="connsiteY129" fmla="*/ 1983758 h 5446607"/>
                    <a:gd name="connsiteX130" fmla="*/ 4949546 w 5928070"/>
                    <a:gd name="connsiteY130" fmla="*/ 1977529 h 5446607"/>
                    <a:gd name="connsiteX131" fmla="*/ 4952040 w 5928070"/>
                    <a:gd name="connsiteY131" fmla="*/ 1956351 h 5446607"/>
                    <a:gd name="connsiteX132" fmla="*/ 4990682 w 5928070"/>
                    <a:gd name="connsiteY132" fmla="*/ 1940156 h 5446607"/>
                    <a:gd name="connsiteX133" fmla="*/ 5054254 w 5928070"/>
                    <a:gd name="connsiteY133" fmla="*/ 1915240 h 5446607"/>
                    <a:gd name="connsiteX134" fmla="*/ 5109102 w 5928070"/>
                    <a:gd name="connsiteY134" fmla="*/ 1840493 h 5446607"/>
                    <a:gd name="connsiteX135" fmla="*/ 5157716 w 5928070"/>
                    <a:gd name="connsiteY135" fmla="*/ 1803119 h 5446607"/>
                    <a:gd name="connsiteX136" fmla="*/ 5173922 w 5928070"/>
                    <a:gd name="connsiteY136" fmla="*/ 1789416 h 5446607"/>
                    <a:gd name="connsiteX137" fmla="*/ 5153976 w 5928070"/>
                    <a:gd name="connsiteY137" fmla="*/ 1775712 h 5446607"/>
                    <a:gd name="connsiteX138" fmla="*/ 5095390 w 5928070"/>
                    <a:gd name="connsiteY138" fmla="*/ 1765746 h 5446607"/>
                    <a:gd name="connsiteX139" fmla="*/ 5069212 w 5928070"/>
                    <a:gd name="connsiteY139" fmla="*/ 1784432 h 5446607"/>
                    <a:gd name="connsiteX140" fmla="*/ 5065474 w 5928070"/>
                    <a:gd name="connsiteY140" fmla="*/ 1803119 h 5446607"/>
                    <a:gd name="connsiteX141" fmla="*/ 5020598 w 5928070"/>
                    <a:gd name="connsiteY141" fmla="*/ 1836755 h 5446607"/>
                    <a:gd name="connsiteX142" fmla="*/ 4993174 w 5928070"/>
                    <a:gd name="connsiteY142" fmla="*/ 1794399 h 5446607"/>
                    <a:gd name="connsiteX143" fmla="*/ 4993174 w 5928070"/>
                    <a:gd name="connsiteY143" fmla="*/ 1774466 h 5446607"/>
                    <a:gd name="connsiteX144" fmla="*/ 4969490 w 5928070"/>
                    <a:gd name="connsiteY144" fmla="*/ 1652379 h 5446607"/>
                    <a:gd name="connsiteX145" fmla="*/ 4925862 w 5928070"/>
                    <a:gd name="connsiteY145" fmla="*/ 1615005 h 5446607"/>
                    <a:gd name="connsiteX146" fmla="*/ 4900932 w 5928070"/>
                    <a:gd name="connsiteY146" fmla="*/ 1587598 h 5446607"/>
                    <a:gd name="connsiteX147" fmla="*/ 4929602 w 5928070"/>
                    <a:gd name="connsiteY147" fmla="*/ 1552716 h 5446607"/>
                    <a:gd name="connsiteX148" fmla="*/ 4990682 w 5928070"/>
                    <a:gd name="connsiteY148" fmla="*/ 1546487 h 5446607"/>
                    <a:gd name="connsiteX149" fmla="*/ 4979462 w 5928070"/>
                    <a:gd name="connsiteY149" fmla="*/ 1519080 h 5446607"/>
                    <a:gd name="connsiteX150" fmla="*/ 4998160 w 5928070"/>
                    <a:gd name="connsiteY150" fmla="*/ 1468003 h 5446607"/>
                    <a:gd name="connsiteX151" fmla="*/ 5167688 w 5928070"/>
                    <a:gd name="connsiteY151" fmla="*/ 1433121 h 5446607"/>
                    <a:gd name="connsiteX152" fmla="*/ 5238740 w 5928070"/>
                    <a:gd name="connsiteY152" fmla="*/ 1408205 h 5446607"/>
                    <a:gd name="connsiteX153" fmla="*/ 5252296 w 5928070"/>
                    <a:gd name="connsiteY153" fmla="*/ 1400731 h 5446607"/>
                    <a:gd name="connsiteX154" fmla="*/ 1171976 w 5928070"/>
                    <a:gd name="connsiteY154" fmla="*/ 928601 h 5446607"/>
                    <a:gd name="connsiteX155" fmla="*/ 1169990 w 5928070"/>
                    <a:gd name="connsiteY155" fmla="*/ 928758 h 5446607"/>
                    <a:gd name="connsiteX156" fmla="*/ 1172974 w 5928070"/>
                    <a:gd name="connsiteY156" fmla="*/ 928924 h 5446607"/>
                    <a:gd name="connsiteX157" fmla="*/ 1108716 w 5928070"/>
                    <a:gd name="connsiteY157" fmla="*/ 907601 h 5446607"/>
                    <a:gd name="connsiteX158" fmla="*/ 1105880 w 5928070"/>
                    <a:gd name="connsiteY158" fmla="*/ 908956 h 5446607"/>
                    <a:gd name="connsiteX159" fmla="*/ 1108754 w 5928070"/>
                    <a:gd name="connsiteY159" fmla="*/ 909274 h 5446607"/>
                    <a:gd name="connsiteX160" fmla="*/ 1116228 w 5928070"/>
                    <a:gd name="connsiteY160" fmla="*/ 913561 h 5446607"/>
                    <a:gd name="connsiteX161" fmla="*/ 1116132 w 5928070"/>
                    <a:gd name="connsiteY161" fmla="*/ 913446 h 5446607"/>
                    <a:gd name="connsiteX162" fmla="*/ 1108716 w 5928070"/>
                    <a:gd name="connsiteY162" fmla="*/ 907601 h 5446607"/>
                    <a:gd name="connsiteX163" fmla="*/ 4447666 w 5928070"/>
                    <a:gd name="connsiteY163" fmla="*/ 390148 h 5446607"/>
                    <a:gd name="connsiteX164" fmla="*/ 4573468 w 5928070"/>
                    <a:gd name="connsiteY164" fmla="*/ 490976 h 5446607"/>
                    <a:gd name="connsiteX165" fmla="*/ 4554786 w 5928070"/>
                    <a:gd name="connsiteY165" fmla="*/ 522096 h 5446607"/>
                    <a:gd name="connsiteX166" fmla="*/ 4612082 w 5928070"/>
                    <a:gd name="connsiteY166" fmla="*/ 518362 h 5446607"/>
                    <a:gd name="connsiteX167" fmla="*/ 4653186 w 5928070"/>
                    <a:gd name="connsiteY167" fmla="*/ 555706 h 5446607"/>
                    <a:gd name="connsiteX168" fmla="*/ 4627028 w 5928070"/>
                    <a:gd name="connsiteY168" fmla="*/ 570643 h 5446607"/>
                    <a:gd name="connsiteX169" fmla="*/ 4483788 w 5928070"/>
                    <a:gd name="connsiteY169" fmla="*/ 580602 h 5446607"/>
                    <a:gd name="connsiteX170" fmla="*/ 4440192 w 5928070"/>
                    <a:gd name="connsiteY170" fmla="*/ 551971 h 5446607"/>
                    <a:gd name="connsiteX171" fmla="*/ 4395352 w 5928070"/>
                    <a:gd name="connsiteY171" fmla="*/ 504669 h 5446607"/>
                    <a:gd name="connsiteX172" fmla="*/ 4364212 w 5928070"/>
                    <a:gd name="connsiteY172" fmla="*/ 485997 h 5446607"/>
                    <a:gd name="connsiteX173" fmla="*/ 4310652 w 5928070"/>
                    <a:gd name="connsiteY173" fmla="*/ 478528 h 5446607"/>
                    <a:gd name="connsiteX174" fmla="*/ 4293214 w 5928070"/>
                    <a:gd name="connsiteY174" fmla="*/ 503424 h 5446607"/>
                    <a:gd name="connsiteX175" fmla="*/ 4308160 w 5928070"/>
                    <a:gd name="connsiteY175" fmla="*/ 527075 h 5446607"/>
                    <a:gd name="connsiteX176" fmla="*/ 4325598 w 5928070"/>
                    <a:gd name="connsiteY176" fmla="*/ 534544 h 5446607"/>
                    <a:gd name="connsiteX177" fmla="*/ 4330582 w 5928070"/>
                    <a:gd name="connsiteY177" fmla="*/ 564419 h 5446607"/>
                    <a:gd name="connsiteX178" fmla="*/ 4298196 w 5928070"/>
                    <a:gd name="connsiteY178" fmla="*/ 605498 h 5446607"/>
                    <a:gd name="connsiteX179" fmla="*/ 4252110 w 5928070"/>
                    <a:gd name="connsiteY179" fmla="*/ 622925 h 5446607"/>
                    <a:gd name="connsiteX180" fmla="*/ 4199796 w 5928070"/>
                    <a:gd name="connsiteY180" fmla="*/ 641597 h 5446607"/>
                    <a:gd name="connsiteX181" fmla="*/ 4203532 w 5928070"/>
                    <a:gd name="connsiteY181" fmla="*/ 697612 h 5446607"/>
                    <a:gd name="connsiteX182" fmla="*/ 4381650 w 5928070"/>
                    <a:gd name="connsiteY182" fmla="*/ 834540 h 5446607"/>
                    <a:gd name="connsiteX183" fmla="*/ 4456384 w 5928070"/>
                    <a:gd name="connsiteY183" fmla="*/ 874373 h 5446607"/>
                    <a:gd name="connsiteX184" fmla="*/ 4462612 w 5928070"/>
                    <a:gd name="connsiteY184" fmla="*/ 925410 h 5446607"/>
                    <a:gd name="connsiteX185" fmla="*/ 4446420 w 5928070"/>
                    <a:gd name="connsiteY185" fmla="*/ 954041 h 5446607"/>
                    <a:gd name="connsiteX186" fmla="*/ 4417772 w 5928070"/>
                    <a:gd name="connsiteY186" fmla="*/ 961509 h 5446607"/>
                    <a:gd name="connsiteX187" fmla="*/ 4401580 w 5928070"/>
                    <a:gd name="connsiteY187" fmla="*/ 957775 h 5446607"/>
                    <a:gd name="connsiteX188" fmla="*/ 4399088 w 5928070"/>
                    <a:gd name="connsiteY188" fmla="*/ 978937 h 5446607"/>
                    <a:gd name="connsiteX189" fmla="*/ 4417772 w 5928070"/>
                    <a:gd name="connsiteY189" fmla="*/ 997609 h 5446607"/>
                    <a:gd name="connsiteX190" fmla="*/ 4441438 w 5928070"/>
                    <a:gd name="connsiteY190" fmla="*/ 1033708 h 5446607"/>
                    <a:gd name="connsiteX191" fmla="*/ 4440192 w 5928070"/>
                    <a:gd name="connsiteY191" fmla="*/ 1089723 h 5446607"/>
                    <a:gd name="connsiteX192" fmla="*/ 4369194 w 5928070"/>
                    <a:gd name="connsiteY192" fmla="*/ 1128312 h 5446607"/>
                    <a:gd name="connsiteX193" fmla="*/ 4329336 w 5928070"/>
                    <a:gd name="connsiteY193" fmla="*/ 1108395 h 5446607"/>
                    <a:gd name="connsiteX194" fmla="*/ 4278266 w 5928070"/>
                    <a:gd name="connsiteY194" fmla="*/ 1100927 h 5446607"/>
                    <a:gd name="connsiteX195" fmla="*/ 4203532 w 5928070"/>
                    <a:gd name="connsiteY195" fmla="*/ 1120843 h 5446607"/>
                    <a:gd name="connsiteX196" fmla="*/ 4169902 w 5928070"/>
                    <a:gd name="connsiteY196" fmla="*/ 1153208 h 5446607"/>
                    <a:gd name="connsiteX197" fmla="*/ 4152464 w 5928070"/>
                    <a:gd name="connsiteY197" fmla="*/ 1195531 h 5446607"/>
                    <a:gd name="connsiteX198" fmla="*/ 4126306 w 5928070"/>
                    <a:gd name="connsiteY198" fmla="*/ 1261505 h 5446607"/>
                    <a:gd name="connsiteX199" fmla="*/ 4137516 w 5928070"/>
                    <a:gd name="connsiteY199" fmla="*/ 1276443 h 5446607"/>
                    <a:gd name="connsiteX200" fmla="*/ 4157446 w 5928070"/>
                    <a:gd name="connsiteY200" fmla="*/ 1347396 h 5446607"/>
                    <a:gd name="connsiteX201" fmla="*/ 4159938 w 5928070"/>
                    <a:gd name="connsiteY201" fmla="*/ 1373537 h 5446607"/>
                    <a:gd name="connsiteX202" fmla="*/ 4171148 w 5928070"/>
                    <a:gd name="connsiteY202" fmla="*/ 1408391 h 5446607"/>
                    <a:gd name="connsiteX203" fmla="*/ 4116342 w 5928070"/>
                    <a:gd name="connsiteY203" fmla="*/ 1427063 h 5446607"/>
                    <a:gd name="connsiteX204" fmla="*/ 4095168 w 5928070"/>
                    <a:gd name="connsiteY204" fmla="*/ 1397188 h 5446607"/>
                    <a:gd name="connsiteX205" fmla="*/ 4061536 w 5928070"/>
                    <a:gd name="connsiteY205" fmla="*/ 1301339 h 5446607"/>
                    <a:gd name="connsiteX206" fmla="*/ 4044098 w 5928070"/>
                    <a:gd name="connsiteY206" fmla="*/ 1328724 h 5446607"/>
                    <a:gd name="connsiteX207" fmla="*/ 3909576 w 5928070"/>
                    <a:gd name="connsiteY207" fmla="*/ 1378516 h 5446607"/>
                    <a:gd name="connsiteX208" fmla="*/ 3806194 w 5928070"/>
                    <a:gd name="connsiteY208" fmla="*/ 1368558 h 5446607"/>
                    <a:gd name="connsiteX209" fmla="*/ 3849788 w 5928070"/>
                    <a:gd name="connsiteY209" fmla="*/ 1383495 h 5446607"/>
                    <a:gd name="connsiteX210" fmla="*/ 3877192 w 5928070"/>
                    <a:gd name="connsiteY210" fmla="*/ 1422084 h 5446607"/>
                    <a:gd name="connsiteX211" fmla="*/ 3848544 w 5928070"/>
                    <a:gd name="connsiteY211" fmla="*/ 1440756 h 5446607"/>
                    <a:gd name="connsiteX212" fmla="*/ 3827368 w 5928070"/>
                    <a:gd name="connsiteY212" fmla="*/ 1468141 h 5446607"/>
                    <a:gd name="connsiteX213" fmla="*/ 3834842 w 5928070"/>
                    <a:gd name="connsiteY213" fmla="*/ 1484324 h 5446607"/>
                    <a:gd name="connsiteX214" fmla="*/ 3867226 w 5928070"/>
                    <a:gd name="connsiteY214" fmla="*/ 1473121 h 5446607"/>
                    <a:gd name="connsiteX215" fmla="*/ 3880928 w 5928070"/>
                    <a:gd name="connsiteY215" fmla="*/ 1408391 h 5446607"/>
                    <a:gd name="connsiteX216" fmla="*/ 3888402 w 5928070"/>
                    <a:gd name="connsiteY216" fmla="*/ 1379761 h 5446607"/>
                    <a:gd name="connsiteX217" fmla="*/ 3918296 w 5928070"/>
                    <a:gd name="connsiteY217" fmla="*/ 1388474 h 5446607"/>
                    <a:gd name="connsiteX218" fmla="*/ 3930752 w 5928070"/>
                    <a:gd name="connsiteY218" fmla="*/ 1444490 h 5446607"/>
                    <a:gd name="connsiteX219" fmla="*/ 3875946 w 5928070"/>
                    <a:gd name="connsiteY219" fmla="*/ 1563991 h 5446607"/>
                    <a:gd name="connsiteX220" fmla="*/ 3874700 w 5928070"/>
                    <a:gd name="connsiteY220" fmla="*/ 1648637 h 5446607"/>
                    <a:gd name="connsiteX221" fmla="*/ 3917050 w 5928070"/>
                    <a:gd name="connsiteY221" fmla="*/ 1751955 h 5446607"/>
                    <a:gd name="connsiteX222" fmla="*/ 3920786 w 5928070"/>
                    <a:gd name="connsiteY222" fmla="*/ 1766892 h 5446607"/>
                    <a:gd name="connsiteX223" fmla="*/ 3923278 w 5928070"/>
                    <a:gd name="connsiteY223" fmla="*/ 1786809 h 5446607"/>
                    <a:gd name="connsiteX224" fmla="*/ 3889648 w 5928070"/>
                    <a:gd name="connsiteY224" fmla="*/ 1834111 h 5446607"/>
                    <a:gd name="connsiteX225" fmla="*/ 3874700 w 5928070"/>
                    <a:gd name="connsiteY225" fmla="*/ 1830377 h 5446607"/>
                    <a:gd name="connsiteX226" fmla="*/ 3831104 w 5928070"/>
                    <a:gd name="connsiteY226" fmla="*/ 1785564 h 5446607"/>
                    <a:gd name="connsiteX227" fmla="*/ 3804948 w 5928070"/>
                    <a:gd name="connsiteY227" fmla="*/ 1776851 h 5446607"/>
                    <a:gd name="connsiteX228" fmla="*/ 3792492 w 5928070"/>
                    <a:gd name="connsiteY228" fmla="*/ 1780585 h 5446607"/>
                    <a:gd name="connsiteX229" fmla="*/ 3762598 w 5928070"/>
                    <a:gd name="connsiteY229" fmla="*/ 1780585 h 5446607"/>
                    <a:gd name="connsiteX230" fmla="*/ 3704056 w 5928070"/>
                    <a:gd name="connsiteY230" fmla="*/ 1703408 h 5446607"/>
                    <a:gd name="connsiteX231" fmla="*/ 3697828 w 5928070"/>
                    <a:gd name="connsiteY231" fmla="*/ 1606314 h 5446607"/>
                    <a:gd name="connsiteX232" fmla="*/ 3736442 w 5928070"/>
                    <a:gd name="connsiteY232" fmla="*/ 1561501 h 5446607"/>
                    <a:gd name="connsiteX233" fmla="*/ 3750142 w 5928070"/>
                    <a:gd name="connsiteY233" fmla="*/ 1561501 h 5446607"/>
                    <a:gd name="connsiteX234" fmla="*/ 3777546 w 5928070"/>
                    <a:gd name="connsiteY234" fmla="*/ 1537850 h 5446607"/>
                    <a:gd name="connsiteX235" fmla="*/ 3760108 w 5928070"/>
                    <a:gd name="connsiteY235" fmla="*/ 1514199 h 5446607"/>
                    <a:gd name="connsiteX236" fmla="*/ 3733950 w 5928070"/>
                    <a:gd name="connsiteY236" fmla="*/ 1454449 h 5446607"/>
                    <a:gd name="connsiteX237" fmla="*/ 3704056 w 5928070"/>
                    <a:gd name="connsiteY237" fmla="*/ 1463162 h 5446607"/>
                    <a:gd name="connsiteX238" fmla="*/ 3661706 w 5928070"/>
                    <a:gd name="connsiteY238" fmla="*/ 1459428 h 5446607"/>
                    <a:gd name="connsiteX239" fmla="*/ 3660460 w 5928070"/>
                    <a:gd name="connsiteY239" fmla="*/ 1415860 h 5446607"/>
                    <a:gd name="connsiteX240" fmla="*/ 3666688 w 5928070"/>
                    <a:gd name="connsiteY240" fmla="*/ 1343662 h 5446607"/>
                    <a:gd name="connsiteX241" fmla="*/ 3631812 w 5928070"/>
                    <a:gd name="connsiteY241" fmla="*/ 1397188 h 5446607"/>
                    <a:gd name="connsiteX242" fmla="*/ 3623094 w 5928070"/>
                    <a:gd name="connsiteY242" fmla="*/ 1422084 h 5446607"/>
                    <a:gd name="connsiteX243" fmla="*/ 3600674 w 5928070"/>
                    <a:gd name="connsiteY243" fmla="*/ 1465652 h 5446607"/>
                    <a:gd name="connsiteX244" fmla="*/ 3543376 w 5928070"/>
                    <a:gd name="connsiteY244" fmla="*/ 1493037 h 5446607"/>
                    <a:gd name="connsiteX245" fmla="*/ 3524694 w 5928070"/>
                    <a:gd name="connsiteY245" fmla="*/ 1499261 h 5446607"/>
                    <a:gd name="connsiteX246" fmla="*/ 3456186 w 5928070"/>
                    <a:gd name="connsiteY246" fmla="*/ 1506730 h 5446607"/>
                    <a:gd name="connsiteX247" fmla="*/ 3446222 w 5928070"/>
                    <a:gd name="connsiteY247" fmla="*/ 1505485 h 5446607"/>
                    <a:gd name="connsiteX248" fmla="*/ 3453696 w 5928070"/>
                    <a:gd name="connsiteY248" fmla="*/ 1539095 h 5446607"/>
                    <a:gd name="connsiteX249" fmla="*/ 3420064 w 5928070"/>
                    <a:gd name="connsiteY249" fmla="*/ 1580173 h 5446607"/>
                    <a:gd name="connsiteX250" fmla="*/ 3320418 w 5928070"/>
                    <a:gd name="connsiteY250" fmla="*/ 1590131 h 5446607"/>
                    <a:gd name="connsiteX251" fmla="*/ 3264368 w 5928070"/>
                    <a:gd name="connsiteY251" fmla="*/ 1541584 h 5446607"/>
                    <a:gd name="connsiteX252" fmla="*/ 3259386 w 5928070"/>
                    <a:gd name="connsiteY252" fmla="*/ 1511709 h 5446607"/>
                    <a:gd name="connsiteX253" fmla="*/ 3235720 w 5928070"/>
                    <a:gd name="connsiteY253" fmla="*/ 1525402 h 5446607"/>
                    <a:gd name="connsiteX254" fmla="*/ 3152266 w 5928070"/>
                    <a:gd name="connsiteY254" fmla="*/ 1505485 h 5446607"/>
                    <a:gd name="connsiteX255" fmla="*/ 3126108 w 5928070"/>
                    <a:gd name="connsiteY255" fmla="*/ 1488058 h 5446607"/>
                    <a:gd name="connsiteX256" fmla="*/ 3121126 w 5928070"/>
                    <a:gd name="connsiteY256" fmla="*/ 1526647 h 5446607"/>
                    <a:gd name="connsiteX257" fmla="*/ 3111162 w 5928070"/>
                    <a:gd name="connsiteY257" fmla="*/ 1580173 h 5446607"/>
                    <a:gd name="connsiteX258" fmla="*/ 3093724 w 5928070"/>
                    <a:gd name="connsiteY258" fmla="*/ 1583907 h 5446607"/>
                    <a:gd name="connsiteX259" fmla="*/ 3031444 w 5928070"/>
                    <a:gd name="connsiteY259" fmla="*/ 1514199 h 5446607"/>
                    <a:gd name="connsiteX260" fmla="*/ 2940518 w 5928070"/>
                    <a:gd name="connsiteY260" fmla="*/ 1479345 h 5446607"/>
                    <a:gd name="connsiteX261" fmla="*/ 2870766 w 5928070"/>
                    <a:gd name="connsiteY261" fmla="*/ 1454449 h 5446607"/>
                    <a:gd name="connsiteX262" fmla="*/ 2788558 w 5928070"/>
                    <a:gd name="connsiteY262" fmla="*/ 1437021 h 5446607"/>
                    <a:gd name="connsiteX263" fmla="*/ 2776102 w 5928070"/>
                    <a:gd name="connsiteY263" fmla="*/ 1357355 h 5446607"/>
                    <a:gd name="connsiteX264" fmla="*/ 2783574 w 5928070"/>
                    <a:gd name="connsiteY264" fmla="*/ 1324990 h 5446607"/>
                    <a:gd name="connsiteX265" fmla="*/ 2832152 w 5928070"/>
                    <a:gd name="connsiteY265" fmla="*/ 1260260 h 5446607"/>
                    <a:gd name="connsiteX266" fmla="*/ 2848344 w 5928070"/>
                    <a:gd name="connsiteY266" fmla="*/ 1237854 h 5446607"/>
                    <a:gd name="connsiteX267" fmla="*/ 2723788 w 5928070"/>
                    <a:gd name="connsiteY267" fmla="*/ 1142005 h 5446607"/>
                    <a:gd name="connsiteX268" fmla="*/ 2629124 w 5928070"/>
                    <a:gd name="connsiteY268" fmla="*/ 1108395 h 5446607"/>
                    <a:gd name="connsiteX269" fmla="*/ 2544424 w 5928070"/>
                    <a:gd name="connsiteY269" fmla="*/ 1044911 h 5446607"/>
                    <a:gd name="connsiteX270" fmla="*/ 2515776 w 5928070"/>
                    <a:gd name="connsiteY270" fmla="*/ 1034952 h 5446607"/>
                    <a:gd name="connsiteX271" fmla="*/ 2439796 w 5928070"/>
                    <a:gd name="connsiteY271" fmla="*/ 1039932 h 5446607"/>
                    <a:gd name="connsiteX272" fmla="*/ 2417376 w 5928070"/>
                    <a:gd name="connsiteY272" fmla="*/ 899269 h 5446607"/>
                    <a:gd name="connsiteX273" fmla="*/ 2504566 w 5928070"/>
                    <a:gd name="connsiteY273" fmla="*/ 810889 h 5446607"/>
                    <a:gd name="connsiteX274" fmla="*/ 2727524 w 5928070"/>
                    <a:gd name="connsiteY274" fmla="*/ 846988 h 5446607"/>
                    <a:gd name="connsiteX275" fmla="*/ 2910624 w 5928070"/>
                    <a:gd name="connsiteY275" fmla="*/ 879353 h 5446607"/>
                    <a:gd name="connsiteX276" fmla="*/ 3005288 w 5928070"/>
                    <a:gd name="connsiteY276" fmla="*/ 844498 h 5446607"/>
                    <a:gd name="connsiteX277" fmla="*/ 3045146 w 5928070"/>
                    <a:gd name="connsiteY277" fmla="*/ 762342 h 5446607"/>
                    <a:gd name="connsiteX278" fmla="*/ 3056356 w 5928070"/>
                    <a:gd name="connsiteY278" fmla="*/ 717529 h 5446607"/>
                    <a:gd name="connsiteX279" fmla="*/ 3075040 w 5928070"/>
                    <a:gd name="connsiteY279" fmla="*/ 718774 h 5446607"/>
                    <a:gd name="connsiteX280" fmla="*/ 3094970 w 5928070"/>
                    <a:gd name="connsiteY280" fmla="*/ 813378 h 5446607"/>
                    <a:gd name="connsiteX281" fmla="*/ 3094970 w 5928070"/>
                    <a:gd name="connsiteY281" fmla="*/ 837030 h 5446607"/>
                    <a:gd name="connsiteX282" fmla="*/ 3107424 w 5928070"/>
                    <a:gd name="connsiteY282" fmla="*/ 861925 h 5446607"/>
                    <a:gd name="connsiteX283" fmla="*/ 3133582 w 5928070"/>
                    <a:gd name="connsiteY283" fmla="*/ 853212 h 5446607"/>
                    <a:gd name="connsiteX284" fmla="*/ 3222018 w 5928070"/>
                    <a:gd name="connsiteY284" fmla="*/ 802175 h 5446607"/>
                    <a:gd name="connsiteX285" fmla="*/ 3314190 w 5928070"/>
                    <a:gd name="connsiteY285" fmla="*/ 823337 h 5446607"/>
                    <a:gd name="connsiteX286" fmla="*/ 3341594 w 5928070"/>
                    <a:gd name="connsiteY286" fmla="*/ 909228 h 5446607"/>
                    <a:gd name="connsiteX287" fmla="*/ 3362768 w 5928070"/>
                    <a:gd name="connsiteY287" fmla="*/ 880597 h 5446607"/>
                    <a:gd name="connsiteX288" fmla="*/ 3402626 w 5928070"/>
                    <a:gd name="connsiteY288" fmla="*/ 830806 h 5446607"/>
                    <a:gd name="connsiteX289" fmla="*/ 3436258 w 5928070"/>
                    <a:gd name="connsiteY289" fmla="*/ 809644 h 5446607"/>
                    <a:gd name="connsiteX290" fmla="*/ 3496044 w 5928070"/>
                    <a:gd name="connsiteY290" fmla="*/ 824582 h 5446607"/>
                    <a:gd name="connsiteX291" fmla="*/ 3504764 w 5928070"/>
                    <a:gd name="connsiteY291" fmla="*/ 839519 h 5446607"/>
                    <a:gd name="connsiteX292" fmla="*/ 3538394 w 5928070"/>
                    <a:gd name="connsiteY292" fmla="*/ 840764 h 5446607"/>
                    <a:gd name="connsiteX293" fmla="*/ 3728968 w 5928070"/>
                    <a:gd name="connsiteY293" fmla="*/ 850722 h 5446607"/>
                    <a:gd name="connsiteX294" fmla="*/ 3733950 w 5928070"/>
                    <a:gd name="connsiteY294" fmla="*/ 896780 h 5446607"/>
                    <a:gd name="connsiteX295" fmla="*/ 3757616 w 5928070"/>
                    <a:gd name="connsiteY295" fmla="*/ 927900 h 5446607"/>
                    <a:gd name="connsiteX296" fmla="*/ 3804948 w 5928070"/>
                    <a:gd name="connsiteY296" fmla="*/ 921676 h 5446607"/>
                    <a:gd name="connsiteX297" fmla="*/ 3798720 w 5928070"/>
                    <a:gd name="connsiteY297" fmla="*/ 901759 h 5446607"/>
                    <a:gd name="connsiteX298" fmla="*/ 3816158 w 5928070"/>
                    <a:gd name="connsiteY298" fmla="*/ 866905 h 5446607"/>
                    <a:gd name="connsiteX299" fmla="*/ 3859754 w 5928070"/>
                    <a:gd name="connsiteY299" fmla="*/ 865660 h 5446607"/>
                    <a:gd name="connsiteX300" fmla="*/ 3894630 w 5928070"/>
                    <a:gd name="connsiteY300" fmla="*/ 860681 h 5446607"/>
                    <a:gd name="connsiteX301" fmla="*/ 3978082 w 5928070"/>
                    <a:gd name="connsiteY301" fmla="*/ 851967 h 5446607"/>
                    <a:gd name="connsiteX302" fmla="*/ 4034134 w 5928070"/>
                    <a:gd name="connsiteY302" fmla="*/ 886821 h 5446607"/>
                    <a:gd name="connsiteX303" fmla="*/ 4066518 w 5928070"/>
                    <a:gd name="connsiteY303" fmla="*/ 967733 h 5446607"/>
                    <a:gd name="connsiteX304" fmla="*/ 4082712 w 5928070"/>
                    <a:gd name="connsiteY304" fmla="*/ 991385 h 5446607"/>
                    <a:gd name="connsiteX305" fmla="*/ 4092676 w 5928070"/>
                    <a:gd name="connsiteY305" fmla="*/ 966489 h 5446607"/>
                    <a:gd name="connsiteX306" fmla="*/ 4088940 w 5928070"/>
                    <a:gd name="connsiteY306" fmla="*/ 946572 h 5446607"/>
                    <a:gd name="connsiteX307" fmla="*/ 4140008 w 5928070"/>
                    <a:gd name="connsiteY307" fmla="*/ 809644 h 5446607"/>
                    <a:gd name="connsiteX308" fmla="*/ 4172392 w 5928070"/>
                    <a:gd name="connsiteY308" fmla="*/ 778524 h 5446607"/>
                    <a:gd name="connsiteX309" fmla="*/ 4181112 w 5928070"/>
                    <a:gd name="connsiteY309" fmla="*/ 764831 h 5446607"/>
                    <a:gd name="connsiteX310" fmla="*/ 4144990 w 5928070"/>
                    <a:gd name="connsiteY310" fmla="*/ 667737 h 5446607"/>
                    <a:gd name="connsiteX311" fmla="*/ 4130044 w 5928070"/>
                    <a:gd name="connsiteY311" fmla="*/ 667737 h 5446607"/>
                    <a:gd name="connsiteX312" fmla="*/ 4125062 w 5928070"/>
                    <a:gd name="connsiteY312" fmla="*/ 686409 h 5446607"/>
                    <a:gd name="connsiteX313" fmla="*/ 4137516 w 5928070"/>
                    <a:gd name="connsiteY313" fmla="*/ 705081 h 5446607"/>
                    <a:gd name="connsiteX314" fmla="*/ 4098904 w 5928070"/>
                    <a:gd name="connsiteY314" fmla="*/ 768566 h 5446607"/>
                    <a:gd name="connsiteX315" fmla="*/ 4062782 w 5928070"/>
                    <a:gd name="connsiteY315" fmla="*/ 768566 h 5446607"/>
                    <a:gd name="connsiteX316" fmla="*/ 3995522 w 5928070"/>
                    <a:gd name="connsiteY316" fmla="*/ 722508 h 5446607"/>
                    <a:gd name="connsiteX317" fmla="*/ 4007976 w 5928070"/>
                    <a:gd name="connsiteY317" fmla="*/ 687654 h 5446607"/>
                    <a:gd name="connsiteX318" fmla="*/ 4044098 w 5928070"/>
                    <a:gd name="connsiteY318" fmla="*/ 635373 h 5446607"/>
                    <a:gd name="connsiteX319" fmla="*/ 4065274 w 5928070"/>
                    <a:gd name="connsiteY319" fmla="*/ 617946 h 5446607"/>
                    <a:gd name="connsiteX320" fmla="*/ 4086448 w 5928070"/>
                    <a:gd name="connsiteY320" fmla="*/ 546992 h 5446607"/>
                    <a:gd name="connsiteX321" fmla="*/ 4077730 w 5928070"/>
                    <a:gd name="connsiteY321" fmla="*/ 529565 h 5446607"/>
                    <a:gd name="connsiteX322" fmla="*/ 4120078 w 5928070"/>
                    <a:gd name="connsiteY322" fmla="*/ 468570 h 5446607"/>
                    <a:gd name="connsiteX323" fmla="*/ 4212252 w 5928070"/>
                    <a:gd name="connsiteY323" fmla="*/ 433716 h 5446607"/>
                    <a:gd name="connsiteX324" fmla="*/ 4275776 w 5928070"/>
                    <a:gd name="connsiteY324" fmla="*/ 425002 h 5446607"/>
                    <a:gd name="connsiteX325" fmla="*/ 4339300 w 5928070"/>
                    <a:gd name="connsiteY325" fmla="*/ 418778 h 5446607"/>
                    <a:gd name="connsiteX326" fmla="*/ 4385386 w 5928070"/>
                    <a:gd name="connsiteY326" fmla="*/ 421268 h 5446607"/>
                    <a:gd name="connsiteX327" fmla="*/ 4420262 w 5928070"/>
                    <a:gd name="connsiteY327" fmla="*/ 451143 h 5446607"/>
                    <a:gd name="connsiteX328" fmla="*/ 4448910 w 5928070"/>
                    <a:gd name="connsiteY328" fmla="*/ 452388 h 5446607"/>
                    <a:gd name="connsiteX329" fmla="*/ 4450156 w 5928070"/>
                    <a:gd name="connsiteY329" fmla="*/ 428737 h 5446607"/>
                    <a:gd name="connsiteX330" fmla="*/ 4447666 w 5928070"/>
                    <a:gd name="connsiteY330" fmla="*/ 390148 h 5446607"/>
                    <a:gd name="connsiteX331" fmla="*/ 2451078 w 5928070"/>
                    <a:gd name="connsiteY331" fmla="*/ 0 h 5446607"/>
                    <a:gd name="connsiteX332" fmla="*/ 2487172 w 5928070"/>
                    <a:gd name="connsiteY332" fmla="*/ 11190 h 5446607"/>
                    <a:gd name="connsiteX333" fmla="*/ 2687546 w 5928070"/>
                    <a:gd name="connsiteY333" fmla="*/ 139251 h 5446607"/>
                    <a:gd name="connsiteX334" fmla="*/ 2746042 w 5928070"/>
                    <a:gd name="connsiteY334" fmla="*/ 187740 h 5446607"/>
                    <a:gd name="connsiteX335" fmla="*/ 2816982 w 5928070"/>
                    <a:gd name="connsiteY335" fmla="*/ 228770 h 5446607"/>
                    <a:gd name="connsiteX336" fmla="*/ 2938950 w 5928070"/>
                    <a:gd name="connsiteY336" fmla="*/ 299639 h 5446607"/>
                    <a:gd name="connsiteX337" fmla="*/ 2953884 w 5928070"/>
                    <a:gd name="connsiteY337" fmla="*/ 320775 h 5446607"/>
                    <a:gd name="connsiteX338" fmla="*/ 3027314 w 5928070"/>
                    <a:gd name="connsiteY338" fmla="*/ 436404 h 5446607"/>
                    <a:gd name="connsiteX339" fmla="*/ 3073362 w 5928070"/>
                    <a:gd name="connsiteY339" fmla="*/ 482406 h 5446607"/>
                    <a:gd name="connsiteX340" fmla="*/ 3082074 w 5928070"/>
                    <a:gd name="connsiteY340" fmla="*/ 504786 h 5446607"/>
                    <a:gd name="connsiteX341" fmla="*/ 3058428 w 5928070"/>
                    <a:gd name="connsiteY341" fmla="*/ 511003 h 5446607"/>
                    <a:gd name="connsiteX342" fmla="*/ 2915302 w 5928070"/>
                    <a:gd name="connsiteY342" fmla="*/ 397861 h 5446607"/>
                    <a:gd name="connsiteX343" fmla="*/ 2859296 w 5928070"/>
                    <a:gd name="connsiteY343" fmla="*/ 344398 h 5446607"/>
                    <a:gd name="connsiteX344" fmla="*/ 2846852 w 5928070"/>
                    <a:gd name="connsiteY344" fmla="*/ 338182 h 5446607"/>
                    <a:gd name="connsiteX345" fmla="*/ 2768444 w 5928070"/>
                    <a:gd name="connsiteY345" fmla="*/ 315802 h 5446607"/>
                    <a:gd name="connsiteX346" fmla="*/ 2738574 w 5928070"/>
                    <a:gd name="connsiteY346" fmla="*/ 287206 h 5446607"/>
                    <a:gd name="connsiteX347" fmla="*/ 2701236 w 5928070"/>
                    <a:gd name="connsiteY347" fmla="*/ 259853 h 5446607"/>
                    <a:gd name="connsiteX348" fmla="*/ 2652698 w 5928070"/>
                    <a:gd name="connsiteY348" fmla="*/ 238716 h 5446607"/>
                    <a:gd name="connsiteX349" fmla="*/ 2624074 w 5928070"/>
                    <a:gd name="connsiteY349" fmla="*/ 223797 h 5446607"/>
                    <a:gd name="connsiteX350" fmla="*/ 2600426 w 5928070"/>
                    <a:gd name="connsiteY350" fmla="*/ 227527 h 5446607"/>
                    <a:gd name="connsiteX351" fmla="*/ 2600426 w 5928070"/>
                    <a:gd name="connsiteY351" fmla="*/ 254880 h 5446607"/>
                    <a:gd name="connsiteX352" fmla="*/ 2660166 w 5928070"/>
                    <a:gd name="connsiteY352" fmla="*/ 313315 h 5446607"/>
                    <a:gd name="connsiteX353" fmla="*/ 2653944 w 5928070"/>
                    <a:gd name="connsiteY353" fmla="*/ 375481 h 5446607"/>
                    <a:gd name="connsiteX354" fmla="*/ 2632786 w 5928070"/>
                    <a:gd name="connsiteY354" fmla="*/ 423971 h 5446607"/>
                    <a:gd name="connsiteX355" fmla="*/ 2625318 w 5928070"/>
                    <a:gd name="connsiteY355" fmla="*/ 471217 h 5446607"/>
                    <a:gd name="connsiteX356" fmla="*/ 2533220 w 5928070"/>
                    <a:gd name="connsiteY356" fmla="*/ 417754 h 5446607"/>
                    <a:gd name="connsiteX357" fmla="*/ 2462280 w 5928070"/>
                    <a:gd name="connsiteY357" fmla="*/ 423971 h 5446607"/>
                    <a:gd name="connsiteX358" fmla="*/ 2413742 w 5928070"/>
                    <a:gd name="connsiteY358" fmla="*/ 416511 h 5446607"/>
                    <a:gd name="connsiteX359" fmla="*/ 2370182 w 5928070"/>
                    <a:gd name="connsiteY359" fmla="*/ 382941 h 5446607"/>
                    <a:gd name="connsiteX360" fmla="*/ 2316666 w 5928070"/>
                    <a:gd name="connsiteY360" fmla="*/ 361805 h 5446607"/>
                    <a:gd name="connsiteX361" fmla="*/ 2293018 w 5928070"/>
                    <a:gd name="connsiteY361" fmla="*/ 355588 h 5446607"/>
                    <a:gd name="connsiteX362" fmla="*/ 2209632 w 5928070"/>
                    <a:gd name="connsiteY362" fmla="*/ 371751 h 5446607"/>
                    <a:gd name="connsiteX363" fmla="*/ 2179764 w 5928070"/>
                    <a:gd name="connsiteY363" fmla="*/ 385428 h 5446607"/>
                    <a:gd name="connsiteX364" fmla="*/ 2075220 w 5928070"/>
                    <a:gd name="connsiteY364" fmla="*/ 377968 h 5446607"/>
                    <a:gd name="connsiteX365" fmla="*/ 2051572 w 5928070"/>
                    <a:gd name="connsiteY365" fmla="*/ 361805 h 5446607"/>
                    <a:gd name="connsiteX366" fmla="*/ 2010502 w 5928070"/>
                    <a:gd name="connsiteY366" fmla="*/ 351858 h 5446607"/>
                    <a:gd name="connsiteX367" fmla="*/ 1902224 w 5928070"/>
                    <a:gd name="connsiteY367" fmla="*/ 370508 h 5446607"/>
                    <a:gd name="connsiteX368" fmla="*/ 1874844 w 5928070"/>
                    <a:gd name="connsiteY368" fmla="*/ 359318 h 5446607"/>
                    <a:gd name="connsiteX369" fmla="*/ 1833774 w 5928070"/>
                    <a:gd name="connsiteY369" fmla="*/ 363048 h 5446607"/>
                    <a:gd name="connsiteX370" fmla="*/ 1803904 w 5928070"/>
                    <a:gd name="connsiteY370" fmla="*/ 374238 h 5446607"/>
                    <a:gd name="connsiteX371" fmla="*/ 1730474 w 5928070"/>
                    <a:gd name="connsiteY371" fmla="*/ 349371 h 5446607"/>
                    <a:gd name="connsiteX372" fmla="*/ 1686914 w 5928070"/>
                    <a:gd name="connsiteY372" fmla="*/ 345642 h 5446607"/>
                    <a:gd name="connsiteX373" fmla="*/ 1645844 w 5928070"/>
                    <a:gd name="connsiteY373" fmla="*/ 341912 h 5446607"/>
                    <a:gd name="connsiteX374" fmla="*/ 1578638 w 5928070"/>
                    <a:gd name="connsiteY374" fmla="*/ 346885 h 5446607"/>
                    <a:gd name="connsiteX375" fmla="*/ 1535078 w 5928070"/>
                    <a:gd name="connsiteY375" fmla="*/ 354345 h 5446607"/>
                    <a:gd name="connsiteX376" fmla="*/ 1494008 w 5928070"/>
                    <a:gd name="connsiteY376" fmla="*/ 368021 h 5446607"/>
                    <a:gd name="connsiteX377" fmla="*/ 1380752 w 5928070"/>
                    <a:gd name="connsiteY377" fmla="*/ 427701 h 5446607"/>
                    <a:gd name="connsiteX378" fmla="*/ 1338436 w 5928070"/>
                    <a:gd name="connsiteY378" fmla="*/ 422727 h 5446607"/>
                    <a:gd name="connsiteX379" fmla="*/ 1298610 w 5928070"/>
                    <a:gd name="connsiteY379" fmla="*/ 458784 h 5446607"/>
                    <a:gd name="connsiteX380" fmla="*/ 1294876 w 5928070"/>
                    <a:gd name="connsiteY380" fmla="*/ 481163 h 5446607"/>
                    <a:gd name="connsiteX381" fmla="*/ 1263762 w 5928070"/>
                    <a:gd name="connsiteY381" fmla="*/ 501056 h 5446607"/>
                    <a:gd name="connsiteX382" fmla="*/ 1246338 w 5928070"/>
                    <a:gd name="connsiteY382" fmla="*/ 523436 h 5446607"/>
                    <a:gd name="connsiteX383" fmla="*/ 1105702 w 5928070"/>
                    <a:gd name="connsiteY383" fmla="*/ 586845 h 5446607"/>
                    <a:gd name="connsiteX384" fmla="*/ 1204022 w 5928070"/>
                    <a:gd name="connsiteY384" fmla="*/ 651497 h 5446607"/>
                    <a:gd name="connsiteX385" fmla="*/ 1358350 w 5928070"/>
                    <a:gd name="connsiteY385" fmla="*/ 741016 h 5446607"/>
                    <a:gd name="connsiteX386" fmla="*/ 1367062 w 5928070"/>
                    <a:gd name="connsiteY386" fmla="*/ 767126 h 5446607"/>
                    <a:gd name="connsiteX387" fmla="*/ 1378262 w 5928070"/>
                    <a:gd name="connsiteY387" fmla="*/ 834265 h 5446607"/>
                    <a:gd name="connsiteX388" fmla="*/ 1383240 w 5928070"/>
                    <a:gd name="connsiteY388" fmla="*/ 995896 h 5446607"/>
                    <a:gd name="connsiteX389" fmla="*/ 1297366 w 5928070"/>
                    <a:gd name="connsiteY389" fmla="*/ 1043142 h 5446607"/>
                    <a:gd name="connsiteX390" fmla="*/ 1291790 w 5928070"/>
                    <a:gd name="connsiteY390" fmla="*/ 1036062 h 5446607"/>
                    <a:gd name="connsiteX391" fmla="*/ 1297028 w 5928070"/>
                    <a:gd name="connsiteY391" fmla="*/ 1049508 h 5446607"/>
                    <a:gd name="connsiteX392" fmla="*/ 1265878 w 5928070"/>
                    <a:gd name="connsiteY392" fmla="*/ 1094377 h 5446607"/>
                    <a:gd name="connsiteX393" fmla="*/ 1207320 w 5928070"/>
                    <a:gd name="connsiteY393" fmla="*/ 1119304 h 5446607"/>
                    <a:gd name="connsiteX394" fmla="*/ 1108890 w 5928070"/>
                    <a:gd name="connsiteY394" fmla="*/ 1108087 h 5446607"/>
                    <a:gd name="connsiteX395" fmla="*/ 1098922 w 5928070"/>
                    <a:gd name="connsiteY395" fmla="*/ 1119304 h 5446607"/>
                    <a:gd name="connsiteX396" fmla="*/ 1056560 w 5928070"/>
                    <a:gd name="connsiteY396" fmla="*/ 1123043 h 5446607"/>
                    <a:gd name="connsiteX397" fmla="*/ 1020428 w 5928070"/>
                    <a:gd name="connsiteY397" fmla="*/ 1131768 h 5446607"/>
                    <a:gd name="connsiteX398" fmla="*/ 921998 w 5928070"/>
                    <a:gd name="connsiteY398" fmla="*/ 1195332 h 5446607"/>
                    <a:gd name="connsiteX399" fmla="*/ 910786 w 5928070"/>
                    <a:gd name="connsiteY399" fmla="*/ 1201563 h 5446607"/>
                    <a:gd name="connsiteX400" fmla="*/ 948164 w 5928070"/>
                    <a:gd name="connsiteY400" fmla="*/ 1291301 h 5446607"/>
                    <a:gd name="connsiteX401" fmla="*/ 999246 w 5928070"/>
                    <a:gd name="connsiteY401" fmla="*/ 1337416 h 5446607"/>
                    <a:gd name="connsiteX402" fmla="*/ 1077742 w 5928070"/>
                    <a:gd name="connsiteY402" fmla="*/ 1366082 h 5446607"/>
                    <a:gd name="connsiteX403" fmla="*/ 1111382 w 5928070"/>
                    <a:gd name="connsiteY403" fmla="*/ 1354865 h 5446607"/>
                    <a:gd name="connsiteX404" fmla="*/ 1116366 w 5928070"/>
                    <a:gd name="connsiteY404" fmla="*/ 1392255 h 5446607"/>
                    <a:gd name="connsiteX405" fmla="*/ 1082726 w 5928070"/>
                    <a:gd name="connsiteY405" fmla="*/ 1410951 h 5446607"/>
                    <a:gd name="connsiteX406" fmla="*/ 1078988 w 5928070"/>
                    <a:gd name="connsiteY406" fmla="*/ 1409704 h 5446607"/>
                    <a:gd name="connsiteX407" fmla="*/ 978066 w 5928070"/>
                    <a:gd name="connsiteY407" fmla="*/ 1379792 h 5446607"/>
                    <a:gd name="connsiteX408" fmla="*/ 931966 w 5928070"/>
                    <a:gd name="connsiteY408" fmla="*/ 1381038 h 5446607"/>
                    <a:gd name="connsiteX409" fmla="*/ 935704 w 5928070"/>
                    <a:gd name="connsiteY409" fmla="*/ 1414690 h 5446607"/>
                    <a:gd name="connsiteX410" fmla="*/ 954394 w 5928070"/>
                    <a:gd name="connsiteY410" fmla="*/ 1450834 h 5446607"/>
                    <a:gd name="connsiteX411" fmla="*/ 991772 w 5928070"/>
                    <a:gd name="connsiteY411" fmla="*/ 1437124 h 5446607"/>
                    <a:gd name="connsiteX412" fmla="*/ 1012952 w 5928070"/>
                    <a:gd name="connsiteY412" fmla="*/ 1479500 h 5446607"/>
                    <a:gd name="connsiteX413" fmla="*/ 984296 w 5928070"/>
                    <a:gd name="connsiteY413" fmla="*/ 1523123 h 5446607"/>
                    <a:gd name="connsiteX414" fmla="*/ 951902 w 5928070"/>
                    <a:gd name="connsiteY414" fmla="*/ 1526862 h 5446607"/>
                    <a:gd name="connsiteX415" fmla="*/ 909540 w 5928070"/>
                    <a:gd name="connsiteY415" fmla="*/ 1544311 h 5446607"/>
                    <a:gd name="connsiteX416" fmla="*/ 915768 w 5928070"/>
                    <a:gd name="connsiteY416" fmla="*/ 1586687 h 5446607"/>
                    <a:gd name="connsiteX417" fmla="*/ 954394 w 5928070"/>
                    <a:gd name="connsiteY417" fmla="*/ 1612860 h 5446607"/>
                    <a:gd name="connsiteX418" fmla="*/ 961868 w 5928070"/>
                    <a:gd name="connsiteY418" fmla="*/ 1649004 h 5446607"/>
                    <a:gd name="connsiteX419" fmla="*/ 926982 w 5928070"/>
                    <a:gd name="connsiteY419" fmla="*/ 1681409 h 5446607"/>
                    <a:gd name="connsiteX420" fmla="*/ 890850 w 5928070"/>
                    <a:gd name="connsiteY420" fmla="*/ 1653990 h 5446607"/>
                    <a:gd name="connsiteX421" fmla="*/ 817340 w 5928070"/>
                    <a:gd name="connsiteY421" fmla="*/ 1670192 h 5446607"/>
                    <a:gd name="connsiteX422" fmla="*/ 747566 w 5928070"/>
                    <a:gd name="connsiteY422" fmla="*/ 1653990 h 5446607"/>
                    <a:gd name="connsiteX423" fmla="*/ 710188 w 5928070"/>
                    <a:gd name="connsiteY423" fmla="*/ 1681409 h 5446607"/>
                    <a:gd name="connsiteX424" fmla="*/ 711434 w 5928070"/>
                    <a:gd name="connsiteY424" fmla="*/ 1753698 h 5446607"/>
                    <a:gd name="connsiteX425" fmla="*/ 659104 w 5928070"/>
                    <a:gd name="connsiteY425" fmla="*/ 1859638 h 5446607"/>
                    <a:gd name="connsiteX426" fmla="*/ 666580 w 5928070"/>
                    <a:gd name="connsiteY426" fmla="*/ 1872102 h 5446607"/>
                    <a:gd name="connsiteX427" fmla="*/ 875898 w 5928070"/>
                    <a:gd name="connsiteY427" fmla="*/ 1940651 h 5446607"/>
                    <a:gd name="connsiteX428" fmla="*/ 929474 w 5928070"/>
                    <a:gd name="connsiteY428" fmla="*/ 1994244 h 5446607"/>
                    <a:gd name="connsiteX429" fmla="*/ 976820 w 5928070"/>
                    <a:gd name="connsiteY429" fmla="*/ 2074011 h 5446607"/>
                    <a:gd name="connsiteX430" fmla="*/ 991772 w 5928070"/>
                    <a:gd name="connsiteY430" fmla="*/ 2132589 h 5446607"/>
                    <a:gd name="connsiteX431" fmla="*/ 1012952 w 5928070"/>
                    <a:gd name="connsiteY431" fmla="*/ 2223573 h 5446607"/>
                    <a:gd name="connsiteX432" fmla="*/ 1090200 w 5928070"/>
                    <a:gd name="connsiteY432" fmla="*/ 2309572 h 5446607"/>
                    <a:gd name="connsiteX433" fmla="*/ 1113874 w 5928070"/>
                    <a:gd name="connsiteY433" fmla="*/ 2374382 h 5446607"/>
                    <a:gd name="connsiteX434" fmla="*/ 1166204 w 5928070"/>
                    <a:gd name="connsiteY434" fmla="*/ 2496525 h 5446607"/>
                    <a:gd name="connsiteX435" fmla="*/ 1320700 w 5928070"/>
                    <a:gd name="connsiteY435" fmla="*/ 2622406 h 5446607"/>
                    <a:gd name="connsiteX436" fmla="*/ 1328176 w 5928070"/>
                    <a:gd name="connsiteY436" fmla="*/ 2689709 h 5446607"/>
                    <a:gd name="connsiteX437" fmla="*/ 1292044 w 5928070"/>
                    <a:gd name="connsiteY437" fmla="*/ 2723361 h 5446607"/>
                    <a:gd name="connsiteX438" fmla="*/ 1285814 w 5928070"/>
                    <a:gd name="connsiteY438" fmla="*/ 2781940 h 5446607"/>
                    <a:gd name="connsiteX439" fmla="*/ 1320700 w 5928070"/>
                    <a:gd name="connsiteY439" fmla="*/ 2825562 h 5446607"/>
                    <a:gd name="connsiteX440" fmla="*/ 1330668 w 5928070"/>
                    <a:gd name="connsiteY440" fmla="*/ 2910314 h 5446607"/>
                    <a:gd name="connsiteX441" fmla="*/ 1323192 w 5928070"/>
                    <a:gd name="connsiteY441" fmla="*/ 2942719 h 5446607"/>
                    <a:gd name="connsiteX442" fmla="*/ 1306994 w 5928070"/>
                    <a:gd name="connsiteY442" fmla="*/ 2972632 h 5446607"/>
                    <a:gd name="connsiteX443" fmla="*/ 1255912 w 5928070"/>
                    <a:gd name="connsiteY443" fmla="*/ 3036196 h 5446607"/>
                    <a:gd name="connsiteX444" fmla="*/ 1224762 w 5928070"/>
                    <a:gd name="connsiteY444" fmla="*/ 3067354 h 5446607"/>
                    <a:gd name="connsiteX445" fmla="*/ 1189876 w 5928070"/>
                    <a:gd name="connsiteY445" fmla="*/ 3096021 h 5446607"/>
                    <a:gd name="connsiteX446" fmla="*/ 1143776 w 5928070"/>
                    <a:gd name="connsiteY446" fmla="*/ 3108484 h 5446607"/>
                    <a:gd name="connsiteX447" fmla="*/ 1103906 w 5928070"/>
                    <a:gd name="connsiteY447" fmla="*/ 3142136 h 5446607"/>
                    <a:gd name="connsiteX448" fmla="*/ 1095184 w 5928070"/>
                    <a:gd name="connsiteY448" fmla="*/ 3208192 h 5446607"/>
                    <a:gd name="connsiteX449" fmla="*/ 1060298 w 5928070"/>
                    <a:gd name="connsiteY449" fmla="*/ 3218163 h 5446607"/>
                    <a:gd name="connsiteX450" fmla="*/ 1046592 w 5928070"/>
                    <a:gd name="connsiteY450" fmla="*/ 3180773 h 5446607"/>
                    <a:gd name="connsiteX451" fmla="*/ 1055314 w 5928070"/>
                    <a:gd name="connsiteY451" fmla="*/ 3163324 h 5446607"/>
                    <a:gd name="connsiteX452" fmla="*/ 1037872 w 5928070"/>
                    <a:gd name="connsiteY452" fmla="*/ 3105991 h 5446607"/>
                    <a:gd name="connsiteX453" fmla="*/ 991772 w 5928070"/>
                    <a:gd name="connsiteY453" fmla="*/ 3088542 h 5446607"/>
                    <a:gd name="connsiteX454" fmla="*/ 941934 w 5928070"/>
                    <a:gd name="connsiteY454" fmla="*/ 3052398 h 5446607"/>
                    <a:gd name="connsiteX455" fmla="*/ 904556 w 5928070"/>
                    <a:gd name="connsiteY455" fmla="*/ 3032457 h 5446607"/>
                    <a:gd name="connsiteX456" fmla="*/ 836028 w 5928070"/>
                    <a:gd name="connsiteY456" fmla="*/ 2988834 h 5446607"/>
                    <a:gd name="connsiteX457" fmla="*/ 826060 w 5928070"/>
                    <a:gd name="connsiteY457" fmla="*/ 2972632 h 5446607"/>
                    <a:gd name="connsiteX458" fmla="*/ 793666 w 5928070"/>
                    <a:gd name="connsiteY458" fmla="*/ 2957675 h 5446607"/>
                    <a:gd name="connsiteX459" fmla="*/ 786190 w 5928070"/>
                    <a:gd name="connsiteY459" fmla="*/ 2967646 h 5446607"/>
                    <a:gd name="connsiteX460" fmla="*/ 806126 w 5928070"/>
                    <a:gd name="connsiteY460" fmla="*/ 2993820 h 5446607"/>
                    <a:gd name="connsiteX461" fmla="*/ 847242 w 5928070"/>
                    <a:gd name="connsiteY461" fmla="*/ 3059876 h 5446607"/>
                    <a:gd name="connsiteX462" fmla="*/ 860948 w 5928070"/>
                    <a:gd name="connsiteY462" fmla="*/ 3115962 h 5446607"/>
                    <a:gd name="connsiteX463" fmla="*/ 865932 w 5928070"/>
                    <a:gd name="connsiteY463" fmla="*/ 3108484 h 5446607"/>
                    <a:gd name="connsiteX464" fmla="*/ 897080 w 5928070"/>
                    <a:gd name="connsiteY464" fmla="*/ 3087296 h 5446607"/>
                    <a:gd name="connsiteX465" fmla="*/ 919506 w 5928070"/>
                    <a:gd name="connsiteY465" fmla="*/ 3119701 h 5446607"/>
                    <a:gd name="connsiteX466" fmla="*/ 928228 w 5928070"/>
                    <a:gd name="connsiteY466" fmla="*/ 3214424 h 5446607"/>
                    <a:gd name="connsiteX467" fmla="*/ 930720 w 5928070"/>
                    <a:gd name="connsiteY467" fmla="*/ 3279235 h 5446607"/>
                    <a:gd name="connsiteX468" fmla="*/ 950656 w 5928070"/>
                    <a:gd name="connsiteY468" fmla="*/ 3244337 h 5446607"/>
                    <a:gd name="connsiteX469" fmla="*/ 1002984 w 5928070"/>
                    <a:gd name="connsiteY469" fmla="*/ 3290452 h 5446607"/>
                    <a:gd name="connsiteX470" fmla="*/ 1005476 w 5928070"/>
                    <a:gd name="connsiteY470" fmla="*/ 3327842 h 5446607"/>
                    <a:gd name="connsiteX471" fmla="*/ 1010460 w 5928070"/>
                    <a:gd name="connsiteY471" fmla="*/ 3366479 h 5446607"/>
                    <a:gd name="connsiteX472" fmla="*/ 1051576 w 5928070"/>
                    <a:gd name="connsiteY472" fmla="*/ 3433782 h 5446607"/>
                    <a:gd name="connsiteX473" fmla="*/ 1020428 w 5928070"/>
                    <a:gd name="connsiteY473" fmla="*/ 3474912 h 5446607"/>
                    <a:gd name="connsiteX474" fmla="*/ 951902 w 5928070"/>
                    <a:gd name="connsiteY474" fmla="*/ 3540969 h 5446607"/>
                    <a:gd name="connsiteX475" fmla="*/ 944426 w 5928070"/>
                    <a:gd name="connsiteY475" fmla="*/ 3559664 h 5446607"/>
                    <a:gd name="connsiteX476" fmla="*/ 900818 w 5928070"/>
                    <a:gd name="connsiteY476" fmla="*/ 3712966 h 5446607"/>
                    <a:gd name="connsiteX477" fmla="*/ 923244 w 5928070"/>
                    <a:gd name="connsiteY477" fmla="*/ 3747863 h 5446607"/>
                    <a:gd name="connsiteX478" fmla="*/ 943180 w 5928070"/>
                    <a:gd name="connsiteY478" fmla="*/ 3760327 h 5446607"/>
                    <a:gd name="connsiteX479" fmla="*/ 994264 w 5928070"/>
                    <a:gd name="connsiteY479" fmla="*/ 3765312 h 5446607"/>
                    <a:gd name="connsiteX480" fmla="*/ 1070266 w 5928070"/>
                    <a:gd name="connsiteY480" fmla="*/ 3760327 h 5446607"/>
                    <a:gd name="connsiteX481" fmla="*/ 1086464 w 5928070"/>
                    <a:gd name="connsiteY481" fmla="*/ 3779023 h 5446607"/>
                    <a:gd name="connsiteX482" fmla="*/ 1069020 w 5928070"/>
                    <a:gd name="connsiteY482" fmla="*/ 3795226 h 5446607"/>
                    <a:gd name="connsiteX483" fmla="*/ 1020428 w 5928070"/>
                    <a:gd name="connsiteY483" fmla="*/ 3818907 h 5446607"/>
                    <a:gd name="connsiteX484" fmla="*/ 1049084 w 5928070"/>
                    <a:gd name="connsiteY484" fmla="*/ 3863775 h 5446607"/>
                    <a:gd name="connsiteX485" fmla="*/ 1059052 w 5928070"/>
                    <a:gd name="connsiteY485" fmla="*/ 3883717 h 5446607"/>
                    <a:gd name="connsiteX486" fmla="*/ 1085218 w 5928070"/>
                    <a:gd name="connsiteY486" fmla="*/ 3903659 h 5446607"/>
                    <a:gd name="connsiteX487" fmla="*/ 1150006 w 5928070"/>
                    <a:gd name="connsiteY487" fmla="*/ 3884963 h 5446607"/>
                    <a:gd name="connsiteX488" fmla="*/ 1181154 w 5928070"/>
                    <a:gd name="connsiteY488" fmla="*/ 3896181 h 5446607"/>
                    <a:gd name="connsiteX489" fmla="*/ 1235976 w 5928070"/>
                    <a:gd name="connsiteY489" fmla="*/ 3965976 h 5446607"/>
                    <a:gd name="connsiteX490" fmla="*/ 1238468 w 5928070"/>
                    <a:gd name="connsiteY490" fmla="*/ 4019570 h 5446607"/>
                    <a:gd name="connsiteX491" fmla="*/ 1268370 w 5928070"/>
                    <a:gd name="connsiteY491" fmla="*/ 4019570 h 5446607"/>
                    <a:gd name="connsiteX492" fmla="*/ 1295782 w 5928070"/>
                    <a:gd name="connsiteY492" fmla="*/ 4035772 h 5446607"/>
                    <a:gd name="connsiteX493" fmla="*/ 1335652 w 5928070"/>
                    <a:gd name="connsiteY493" fmla="*/ 4055714 h 5446607"/>
                    <a:gd name="connsiteX494" fmla="*/ 1368046 w 5928070"/>
                    <a:gd name="connsiteY494" fmla="*/ 4074409 h 5446607"/>
                    <a:gd name="connsiteX495" fmla="*/ 1401686 w 5928070"/>
                    <a:gd name="connsiteY495" fmla="*/ 4106814 h 5446607"/>
                    <a:gd name="connsiteX496" fmla="*/ 1450278 w 5928070"/>
                    <a:gd name="connsiteY496" fmla="*/ 4167886 h 5446607"/>
                    <a:gd name="connsiteX497" fmla="*/ 1472706 w 5928070"/>
                    <a:gd name="connsiteY497" fmla="*/ 4185335 h 5446607"/>
                    <a:gd name="connsiteX498" fmla="*/ 1577364 w 5928070"/>
                    <a:gd name="connsiteY498" fmla="*/ 4132988 h 5446607"/>
                    <a:gd name="connsiteX499" fmla="*/ 1603530 w 5928070"/>
                    <a:gd name="connsiteY499" fmla="*/ 4140466 h 5446607"/>
                    <a:gd name="connsiteX500" fmla="*/ 1608514 w 5928070"/>
                    <a:gd name="connsiteY500" fmla="*/ 4165393 h 5446607"/>
                    <a:gd name="connsiteX501" fmla="*/ 1663334 w 5928070"/>
                    <a:gd name="connsiteY501" fmla="*/ 4221479 h 5446607"/>
                    <a:gd name="connsiteX502" fmla="*/ 1694484 w 5928070"/>
                    <a:gd name="connsiteY502" fmla="*/ 4236435 h 5446607"/>
                    <a:gd name="connsiteX503" fmla="*/ 1801634 w 5928070"/>
                    <a:gd name="connsiteY503" fmla="*/ 4262608 h 5446607"/>
                    <a:gd name="connsiteX504" fmla="*/ 1812848 w 5928070"/>
                    <a:gd name="connsiteY504" fmla="*/ 4255130 h 5446607"/>
                    <a:gd name="connsiteX505" fmla="*/ 1842750 w 5928070"/>
                    <a:gd name="connsiteY505" fmla="*/ 4255130 h 5446607"/>
                    <a:gd name="connsiteX506" fmla="*/ 1842750 w 5928070"/>
                    <a:gd name="connsiteY506" fmla="*/ 4288782 h 5446607"/>
                    <a:gd name="connsiteX507" fmla="*/ 1819078 w 5928070"/>
                    <a:gd name="connsiteY507" fmla="*/ 4338636 h 5446607"/>
                    <a:gd name="connsiteX508" fmla="*/ 1789174 w 5928070"/>
                    <a:gd name="connsiteY508" fmla="*/ 4361070 h 5446607"/>
                    <a:gd name="connsiteX509" fmla="*/ 1729370 w 5928070"/>
                    <a:gd name="connsiteY509" fmla="*/ 4400954 h 5446607"/>
                    <a:gd name="connsiteX510" fmla="*/ 1731862 w 5928070"/>
                    <a:gd name="connsiteY510" fmla="*/ 4420895 h 5446607"/>
                    <a:gd name="connsiteX511" fmla="*/ 1770486 w 5928070"/>
                    <a:gd name="connsiteY511" fmla="*/ 4478228 h 5446607"/>
                    <a:gd name="connsiteX512" fmla="*/ 1763010 w 5928070"/>
                    <a:gd name="connsiteY512" fmla="*/ 4549270 h 5446607"/>
                    <a:gd name="connsiteX513" fmla="*/ 1756780 w 5928070"/>
                    <a:gd name="connsiteY513" fmla="*/ 4571704 h 5446607"/>
                    <a:gd name="connsiteX514" fmla="*/ 1781700 w 5928070"/>
                    <a:gd name="connsiteY514" fmla="*/ 4572951 h 5446607"/>
                    <a:gd name="connsiteX515" fmla="*/ 1842750 w 5928070"/>
                    <a:gd name="connsiteY515" fmla="*/ 4574197 h 5446607"/>
                    <a:gd name="connsiteX516" fmla="*/ 1928720 w 5928070"/>
                    <a:gd name="connsiteY516" fmla="*/ 4546777 h 5446607"/>
                    <a:gd name="connsiteX517" fmla="*/ 1997248 w 5928070"/>
                    <a:gd name="connsiteY517" fmla="*/ 4484459 h 5446607"/>
                    <a:gd name="connsiteX518" fmla="*/ 2017182 w 5928070"/>
                    <a:gd name="connsiteY518" fmla="*/ 4480720 h 5446607"/>
                    <a:gd name="connsiteX519" fmla="*/ 2027150 w 5928070"/>
                    <a:gd name="connsiteY519" fmla="*/ 4503155 h 5446607"/>
                    <a:gd name="connsiteX520" fmla="*/ 1977312 w 5928070"/>
                    <a:gd name="connsiteY520" fmla="*/ 4569211 h 5446607"/>
                    <a:gd name="connsiteX521" fmla="*/ 1922490 w 5928070"/>
                    <a:gd name="connsiteY521" fmla="*/ 4615327 h 5446607"/>
                    <a:gd name="connsiteX522" fmla="*/ 1927474 w 5928070"/>
                    <a:gd name="connsiteY522" fmla="*/ 4655210 h 5446607"/>
                    <a:gd name="connsiteX523" fmla="*/ 1966098 w 5928070"/>
                    <a:gd name="connsiteY523" fmla="*/ 4648978 h 5446607"/>
                    <a:gd name="connsiteX524" fmla="*/ 2005968 w 5928070"/>
                    <a:gd name="connsiteY524" fmla="*/ 4611587 h 5446607"/>
                    <a:gd name="connsiteX525" fmla="*/ 2028396 w 5928070"/>
                    <a:gd name="connsiteY525" fmla="*/ 4543038 h 5446607"/>
                    <a:gd name="connsiteX526" fmla="*/ 2079480 w 5928070"/>
                    <a:gd name="connsiteY526" fmla="*/ 4488198 h 5446607"/>
                    <a:gd name="connsiteX527" fmla="*/ 2129318 w 5928070"/>
                    <a:gd name="connsiteY527" fmla="*/ 4495677 h 5446607"/>
                    <a:gd name="connsiteX528" fmla="*/ 2197844 w 5928070"/>
                    <a:gd name="connsiteY528" fmla="*/ 4575443 h 5446607"/>
                    <a:gd name="connsiteX529" fmla="*/ 2202828 w 5928070"/>
                    <a:gd name="connsiteY529" fmla="*/ 4594139 h 5446607"/>
                    <a:gd name="connsiteX530" fmla="*/ 2226500 w 5928070"/>
                    <a:gd name="connsiteY530" fmla="*/ 4642746 h 5446607"/>
                    <a:gd name="connsiteX531" fmla="*/ 2219026 w 5928070"/>
                    <a:gd name="connsiteY531" fmla="*/ 4696339 h 5446607"/>
                    <a:gd name="connsiteX532" fmla="*/ 2348604 w 5928070"/>
                    <a:gd name="connsiteY532" fmla="*/ 4727498 h 5446607"/>
                    <a:gd name="connsiteX533" fmla="*/ 2366046 w 5928070"/>
                    <a:gd name="connsiteY533" fmla="*/ 4824714 h 5446607"/>
                    <a:gd name="connsiteX534" fmla="*/ 2385982 w 5928070"/>
                    <a:gd name="connsiteY534" fmla="*/ 4854626 h 5446607"/>
                    <a:gd name="connsiteX535" fmla="*/ 2450770 w 5928070"/>
                    <a:gd name="connsiteY535" fmla="*/ 4838424 h 5446607"/>
                    <a:gd name="connsiteX536" fmla="*/ 2495624 w 5928070"/>
                    <a:gd name="connsiteY536" fmla="*/ 4824714 h 5446607"/>
                    <a:gd name="connsiteX537" fmla="*/ 2584086 w 5928070"/>
                    <a:gd name="connsiteY537" fmla="*/ 4830946 h 5446607"/>
                    <a:gd name="connsiteX538" fmla="*/ 2615236 w 5928070"/>
                    <a:gd name="connsiteY538" fmla="*/ 4806019 h 5446607"/>
                    <a:gd name="connsiteX539" fmla="*/ 2678778 w 5928070"/>
                    <a:gd name="connsiteY539" fmla="*/ 4774860 h 5446607"/>
                    <a:gd name="connsiteX540" fmla="*/ 2682516 w 5928070"/>
                    <a:gd name="connsiteY540" fmla="*/ 4788570 h 5446607"/>
                    <a:gd name="connsiteX541" fmla="*/ 2706190 w 5928070"/>
                    <a:gd name="connsiteY541" fmla="*/ 4817236 h 5446607"/>
                    <a:gd name="connsiteX542" fmla="*/ 2738584 w 5928070"/>
                    <a:gd name="connsiteY542" fmla="*/ 4819728 h 5446607"/>
                    <a:gd name="connsiteX543" fmla="*/ 2754780 w 5928070"/>
                    <a:gd name="connsiteY543" fmla="*/ 4842163 h 5446607"/>
                    <a:gd name="connsiteX544" fmla="*/ 2764748 w 5928070"/>
                    <a:gd name="connsiteY544" fmla="*/ 4878307 h 5446607"/>
                    <a:gd name="connsiteX545" fmla="*/ 2805864 w 5928070"/>
                    <a:gd name="connsiteY545" fmla="*/ 4858365 h 5446607"/>
                    <a:gd name="connsiteX546" fmla="*/ 2805864 w 5928070"/>
                    <a:gd name="connsiteY546" fmla="*/ 4855873 h 5446607"/>
                    <a:gd name="connsiteX547" fmla="*/ 2844488 w 5928070"/>
                    <a:gd name="connsiteY547" fmla="*/ 4819728 h 5446607"/>
                    <a:gd name="connsiteX548" fmla="*/ 2881868 w 5928070"/>
                    <a:gd name="connsiteY548" fmla="*/ 4870829 h 5446607"/>
                    <a:gd name="connsiteX549" fmla="*/ 2840750 w 5928070"/>
                    <a:gd name="connsiteY549" fmla="*/ 4956827 h 5446607"/>
                    <a:gd name="connsiteX550" fmla="*/ 2827046 w 5928070"/>
                    <a:gd name="connsiteY550" fmla="*/ 4983001 h 5446607"/>
                    <a:gd name="connsiteX551" fmla="*/ 2903048 w 5928070"/>
                    <a:gd name="connsiteY551" fmla="*/ 4970537 h 5446607"/>
                    <a:gd name="connsiteX552" fmla="*/ 2904294 w 5928070"/>
                    <a:gd name="connsiteY552" fmla="*/ 5007928 h 5446607"/>
                    <a:gd name="connsiteX553" fmla="*/ 2941672 w 5928070"/>
                    <a:gd name="connsiteY553" fmla="*/ 4945610 h 5446607"/>
                    <a:gd name="connsiteX554" fmla="*/ 2940426 w 5928070"/>
                    <a:gd name="connsiteY554" fmla="*/ 4888278 h 5446607"/>
                    <a:gd name="connsiteX555" fmla="*/ 2951640 w 5928070"/>
                    <a:gd name="connsiteY555" fmla="*/ 4849641 h 5446607"/>
                    <a:gd name="connsiteX556" fmla="*/ 2981542 w 5928070"/>
                    <a:gd name="connsiteY556" fmla="*/ 4879553 h 5446607"/>
                    <a:gd name="connsiteX557" fmla="*/ 2985280 w 5928070"/>
                    <a:gd name="connsiteY557" fmla="*/ 4901988 h 5446607"/>
                    <a:gd name="connsiteX558" fmla="*/ 3046332 w 5928070"/>
                    <a:gd name="connsiteY558" fmla="*/ 4925669 h 5446607"/>
                    <a:gd name="connsiteX559" fmla="*/ 3052562 w 5928070"/>
                    <a:gd name="connsiteY559" fmla="*/ 4915698 h 5446607"/>
                    <a:gd name="connsiteX560" fmla="*/ 3074988 w 5928070"/>
                    <a:gd name="connsiteY560" fmla="*/ 4833438 h 5446607"/>
                    <a:gd name="connsiteX561" fmla="*/ 3063774 w 5928070"/>
                    <a:gd name="connsiteY561" fmla="*/ 4807265 h 5446607"/>
                    <a:gd name="connsiteX562" fmla="*/ 3048824 w 5928070"/>
                    <a:gd name="connsiteY562" fmla="*/ 4774860 h 5446607"/>
                    <a:gd name="connsiteX563" fmla="*/ 3074988 w 5928070"/>
                    <a:gd name="connsiteY563" fmla="*/ 4751179 h 5446607"/>
                    <a:gd name="connsiteX564" fmla="*/ 3215780 w 5928070"/>
                    <a:gd name="connsiteY564" fmla="*/ 4713788 h 5446607"/>
                    <a:gd name="connsiteX565" fmla="*/ 3246928 w 5928070"/>
                    <a:gd name="connsiteY565" fmla="*/ 4722513 h 5446607"/>
                    <a:gd name="connsiteX566" fmla="*/ 3239452 w 5928070"/>
                    <a:gd name="connsiteY566" fmla="*/ 4752425 h 5446607"/>
                    <a:gd name="connsiteX567" fmla="*/ 3218272 w 5928070"/>
                    <a:gd name="connsiteY567" fmla="*/ 4794801 h 5446607"/>
                    <a:gd name="connsiteX568" fmla="*/ 3198336 w 5928070"/>
                    <a:gd name="connsiteY568" fmla="*/ 4819728 h 5446607"/>
                    <a:gd name="connsiteX569" fmla="*/ 3159712 w 5928070"/>
                    <a:gd name="connsiteY569" fmla="*/ 4899495 h 5446607"/>
                    <a:gd name="connsiteX570" fmla="*/ 3157220 w 5928070"/>
                    <a:gd name="connsiteY570" fmla="*/ 4929408 h 5446607"/>
                    <a:gd name="connsiteX571" fmla="*/ 3204566 w 5928070"/>
                    <a:gd name="connsiteY571" fmla="*/ 4964305 h 5446607"/>
                    <a:gd name="connsiteX572" fmla="*/ 3243190 w 5928070"/>
                    <a:gd name="connsiteY572" fmla="*/ 4964305 h 5446607"/>
                    <a:gd name="connsiteX573" fmla="*/ 3266864 w 5928070"/>
                    <a:gd name="connsiteY573" fmla="*/ 4939378 h 5446607"/>
                    <a:gd name="connsiteX574" fmla="*/ 3265618 w 5928070"/>
                    <a:gd name="connsiteY574" fmla="*/ 4890771 h 5446607"/>
                    <a:gd name="connsiteX575" fmla="*/ 3305488 w 5928070"/>
                    <a:gd name="connsiteY575" fmla="*/ 4855873 h 5446607"/>
                    <a:gd name="connsiteX576" fmla="*/ 3403918 w 5928070"/>
                    <a:gd name="connsiteY576" fmla="*/ 4803526 h 5446607"/>
                    <a:gd name="connsiteX577" fmla="*/ 3476182 w 5928070"/>
                    <a:gd name="connsiteY577" fmla="*/ 4811004 h 5446607"/>
                    <a:gd name="connsiteX578" fmla="*/ 3503592 w 5928070"/>
                    <a:gd name="connsiteY578" fmla="*/ 4838424 h 5446607"/>
                    <a:gd name="connsiteX579" fmla="*/ 3522282 w 5928070"/>
                    <a:gd name="connsiteY579" fmla="*/ 4863351 h 5446607"/>
                    <a:gd name="connsiteX580" fmla="*/ 3578350 w 5928070"/>
                    <a:gd name="connsiteY580" fmla="*/ 4885785 h 5446607"/>
                    <a:gd name="connsiteX581" fmla="*/ 3599530 w 5928070"/>
                    <a:gd name="connsiteY581" fmla="*/ 4877061 h 5446607"/>
                    <a:gd name="connsiteX582" fmla="*/ 3634416 w 5928070"/>
                    <a:gd name="connsiteY582" fmla="*/ 4788570 h 5446607"/>
                    <a:gd name="connsiteX583" fmla="*/ 3659336 w 5928070"/>
                    <a:gd name="connsiteY583" fmla="*/ 4772367 h 5446607"/>
                    <a:gd name="connsiteX584" fmla="*/ 3751536 w 5928070"/>
                    <a:gd name="connsiteY584" fmla="*/ 4789816 h 5446607"/>
                    <a:gd name="connsiteX585" fmla="*/ 3790160 w 5928070"/>
                    <a:gd name="connsiteY585" fmla="*/ 4850887 h 5446607"/>
                    <a:gd name="connsiteX586" fmla="*/ 3861178 w 5928070"/>
                    <a:gd name="connsiteY586" fmla="*/ 4854626 h 5446607"/>
                    <a:gd name="connsiteX587" fmla="*/ 3872392 w 5928070"/>
                    <a:gd name="connsiteY587" fmla="*/ 4834685 h 5446607"/>
                    <a:gd name="connsiteX588" fmla="*/ 3899802 w 5928070"/>
                    <a:gd name="connsiteY588" fmla="*/ 4822221 h 5446607"/>
                    <a:gd name="connsiteX589" fmla="*/ 3978296 w 5928070"/>
                    <a:gd name="connsiteY589" fmla="*/ 4817236 h 5446607"/>
                    <a:gd name="connsiteX590" fmla="*/ 3988264 w 5928070"/>
                    <a:gd name="connsiteY590" fmla="*/ 4819728 h 5446607"/>
                    <a:gd name="connsiteX591" fmla="*/ 3939672 w 5928070"/>
                    <a:gd name="connsiteY591" fmla="*/ 4858365 h 5446607"/>
                    <a:gd name="connsiteX592" fmla="*/ 3887344 w 5928070"/>
                    <a:gd name="connsiteY592" fmla="*/ 4873322 h 5446607"/>
                    <a:gd name="connsiteX593" fmla="*/ 3719140 w 5928070"/>
                    <a:gd name="connsiteY593" fmla="*/ 5020391 h 5446607"/>
                    <a:gd name="connsiteX594" fmla="*/ 3695468 w 5928070"/>
                    <a:gd name="connsiteY594" fmla="*/ 5057781 h 5446607"/>
                    <a:gd name="connsiteX595" fmla="*/ 3676778 w 5928070"/>
                    <a:gd name="connsiteY595" fmla="*/ 5083955 h 5446607"/>
                    <a:gd name="connsiteX596" fmla="*/ 3633170 w 5928070"/>
                    <a:gd name="connsiteY596" fmla="*/ 5123839 h 5446607"/>
                    <a:gd name="connsiteX597" fmla="*/ 3624450 w 5928070"/>
                    <a:gd name="connsiteY597" fmla="*/ 5127577 h 5446607"/>
                    <a:gd name="connsiteX598" fmla="*/ 3549692 w 5928070"/>
                    <a:gd name="connsiteY598" fmla="*/ 5166215 h 5446607"/>
                    <a:gd name="connsiteX599" fmla="*/ 3478674 w 5928070"/>
                    <a:gd name="connsiteY599" fmla="*/ 5218561 h 5446607"/>
                    <a:gd name="connsiteX600" fmla="*/ 3468706 w 5928070"/>
                    <a:gd name="connsiteY600" fmla="*/ 5226039 h 5446607"/>
                    <a:gd name="connsiteX601" fmla="*/ 3459984 w 5928070"/>
                    <a:gd name="connsiteY601" fmla="*/ 5320763 h 5446607"/>
                    <a:gd name="connsiteX602" fmla="*/ 3450018 w 5928070"/>
                    <a:gd name="connsiteY602" fmla="*/ 5361891 h 5446607"/>
                    <a:gd name="connsiteX603" fmla="*/ 3405164 w 5928070"/>
                    <a:gd name="connsiteY603" fmla="*/ 5376849 h 5446607"/>
                    <a:gd name="connsiteX604" fmla="*/ 3371522 w 5928070"/>
                    <a:gd name="connsiteY604" fmla="*/ 5383079 h 5446607"/>
                    <a:gd name="connsiteX605" fmla="*/ 3300504 w 5928070"/>
                    <a:gd name="connsiteY605" fmla="*/ 5364385 h 5446607"/>
                    <a:gd name="connsiteX606" fmla="*/ 3275586 w 5928070"/>
                    <a:gd name="connsiteY606" fmla="*/ 5346935 h 5446607"/>
                    <a:gd name="connsiteX607" fmla="*/ 3233222 w 5928070"/>
                    <a:gd name="connsiteY607" fmla="*/ 5348181 h 5446607"/>
                    <a:gd name="connsiteX608" fmla="*/ 3245682 w 5928070"/>
                    <a:gd name="connsiteY608" fmla="*/ 5359399 h 5446607"/>
                    <a:gd name="connsiteX609" fmla="*/ 3265618 w 5928070"/>
                    <a:gd name="connsiteY609" fmla="*/ 5380587 h 5446607"/>
                    <a:gd name="connsiteX610" fmla="*/ 3238206 w 5928070"/>
                    <a:gd name="connsiteY610" fmla="*/ 5394297 h 5446607"/>
                    <a:gd name="connsiteX611" fmla="*/ 3214534 w 5928070"/>
                    <a:gd name="connsiteY611" fmla="*/ 5395543 h 5446607"/>
                    <a:gd name="connsiteX612" fmla="*/ 3163450 w 5928070"/>
                    <a:gd name="connsiteY612" fmla="*/ 5358153 h 5446607"/>
                    <a:gd name="connsiteX613" fmla="*/ 3147252 w 5928070"/>
                    <a:gd name="connsiteY613" fmla="*/ 5343197 h 5446607"/>
                    <a:gd name="connsiteX614" fmla="*/ 3146006 w 5928070"/>
                    <a:gd name="connsiteY614" fmla="*/ 5364385 h 5446607"/>
                    <a:gd name="connsiteX615" fmla="*/ 3123580 w 5928070"/>
                    <a:gd name="connsiteY615" fmla="*/ 5399283 h 5446607"/>
                    <a:gd name="connsiteX616" fmla="*/ 3094924 w 5928070"/>
                    <a:gd name="connsiteY616" fmla="*/ 5400529 h 5446607"/>
                    <a:gd name="connsiteX617" fmla="*/ 3026396 w 5928070"/>
                    <a:gd name="connsiteY617" fmla="*/ 5350675 h 5446607"/>
                    <a:gd name="connsiteX618" fmla="*/ 2940426 w 5928070"/>
                    <a:gd name="connsiteY618" fmla="*/ 5398037 h 5446607"/>
                    <a:gd name="connsiteX619" fmla="*/ 2881868 w 5928070"/>
                    <a:gd name="connsiteY619" fmla="*/ 5404267 h 5446607"/>
                    <a:gd name="connsiteX620" fmla="*/ 2834522 w 5928070"/>
                    <a:gd name="connsiteY620" fmla="*/ 5320763 h 5446607"/>
                    <a:gd name="connsiteX621" fmla="*/ 2822062 w 5928070"/>
                    <a:gd name="connsiteY621" fmla="*/ 5355661 h 5446607"/>
                    <a:gd name="connsiteX622" fmla="*/ 2789668 w 5928070"/>
                    <a:gd name="connsiteY622" fmla="*/ 5386819 h 5446607"/>
                    <a:gd name="connsiteX623" fmla="*/ 2768486 w 5928070"/>
                    <a:gd name="connsiteY623" fmla="*/ 5348181 h 5446607"/>
                    <a:gd name="connsiteX624" fmla="*/ 2788422 w 5928070"/>
                    <a:gd name="connsiteY624" fmla="*/ 5305805 h 5446607"/>
                    <a:gd name="connsiteX625" fmla="*/ 2784684 w 5928070"/>
                    <a:gd name="connsiteY625" fmla="*/ 5259691 h 5446607"/>
                    <a:gd name="connsiteX626" fmla="*/ 2761010 w 5928070"/>
                    <a:gd name="connsiteY626" fmla="*/ 5259691 h 5446607"/>
                    <a:gd name="connsiteX627" fmla="*/ 2726124 w 5928070"/>
                    <a:gd name="connsiteY627" fmla="*/ 5299575 h 5446607"/>
                    <a:gd name="connsiteX628" fmla="*/ 2683762 w 5928070"/>
                    <a:gd name="connsiteY628" fmla="*/ 5314531 h 5446607"/>
                    <a:gd name="connsiteX629" fmla="*/ 2635170 w 5928070"/>
                    <a:gd name="connsiteY629" fmla="*/ 5334473 h 5446607"/>
                    <a:gd name="connsiteX630" fmla="*/ 2602776 w 5928070"/>
                    <a:gd name="connsiteY630" fmla="*/ 5363139 h 5446607"/>
                    <a:gd name="connsiteX631" fmla="*/ 2544216 w 5928070"/>
                    <a:gd name="connsiteY631" fmla="*/ 5391805 h 5446607"/>
                    <a:gd name="connsiteX632" fmla="*/ 2524282 w 5928070"/>
                    <a:gd name="connsiteY632" fmla="*/ 5417977 h 5446607"/>
                    <a:gd name="connsiteX633" fmla="*/ 2468214 w 5928070"/>
                    <a:gd name="connsiteY633" fmla="*/ 5434181 h 5446607"/>
                    <a:gd name="connsiteX634" fmla="*/ 2452016 w 5928070"/>
                    <a:gd name="connsiteY634" fmla="*/ 5401775 h 5446607"/>
                    <a:gd name="connsiteX635" fmla="*/ 2424606 w 5928070"/>
                    <a:gd name="connsiteY635" fmla="*/ 5379341 h 5446607"/>
                    <a:gd name="connsiteX636" fmla="*/ 2387228 w 5928070"/>
                    <a:gd name="connsiteY636" fmla="*/ 5344443 h 5446607"/>
                    <a:gd name="connsiteX637" fmla="*/ 2413392 w 5928070"/>
                    <a:gd name="connsiteY637" fmla="*/ 5305805 h 5446607"/>
                    <a:gd name="connsiteX638" fmla="*/ 2547954 w 5928070"/>
                    <a:gd name="connsiteY638" fmla="*/ 5212329 h 5446607"/>
                    <a:gd name="connsiteX639" fmla="*/ 2566644 w 5928070"/>
                    <a:gd name="connsiteY639" fmla="*/ 5201113 h 5446607"/>
                    <a:gd name="connsiteX640" fmla="*/ 2511822 w 5928070"/>
                    <a:gd name="connsiteY640" fmla="*/ 5115113 h 5446607"/>
                    <a:gd name="connsiteX641" fmla="*/ 2533002 w 5928070"/>
                    <a:gd name="connsiteY641" fmla="*/ 5087693 h 5446607"/>
                    <a:gd name="connsiteX642" fmla="*/ 2542970 w 5928070"/>
                    <a:gd name="connsiteY642" fmla="*/ 5066505 h 5446607"/>
                    <a:gd name="connsiteX643" fmla="*/ 2524282 w 5928070"/>
                    <a:gd name="connsiteY643" fmla="*/ 5045317 h 5446607"/>
                    <a:gd name="connsiteX644" fmla="*/ 2506838 w 5928070"/>
                    <a:gd name="connsiteY644" fmla="*/ 5062767 h 5446607"/>
                    <a:gd name="connsiteX645" fmla="*/ 2444540 w 5928070"/>
                    <a:gd name="connsiteY645" fmla="*/ 5093925 h 5446607"/>
                    <a:gd name="connsiteX646" fmla="*/ 2445786 w 5928070"/>
                    <a:gd name="connsiteY646" fmla="*/ 5156243 h 5446607"/>
                    <a:gd name="connsiteX647" fmla="*/ 2429590 w 5928070"/>
                    <a:gd name="connsiteY647" fmla="*/ 5177431 h 5446607"/>
                    <a:gd name="connsiteX648" fmla="*/ 2409654 w 5928070"/>
                    <a:gd name="connsiteY648" fmla="*/ 5163721 h 5446607"/>
                    <a:gd name="connsiteX649" fmla="*/ 2402178 w 5928070"/>
                    <a:gd name="connsiteY649" fmla="*/ 5151259 h 5446607"/>
                    <a:gd name="connsiteX650" fmla="*/ 2382244 w 5928070"/>
                    <a:gd name="connsiteY650" fmla="*/ 5136301 h 5446607"/>
                    <a:gd name="connsiteX651" fmla="*/ 2372276 w 5928070"/>
                    <a:gd name="connsiteY651" fmla="*/ 5154997 h 5446607"/>
                    <a:gd name="connsiteX652" fmla="*/ 2344866 w 5928070"/>
                    <a:gd name="connsiteY652" fmla="*/ 5163721 h 5446607"/>
                    <a:gd name="connsiteX653" fmla="*/ 2293782 w 5928070"/>
                    <a:gd name="connsiteY653" fmla="*/ 5127577 h 5446607"/>
                    <a:gd name="connsiteX654" fmla="*/ 2283814 w 5928070"/>
                    <a:gd name="connsiteY654" fmla="*/ 5087693 h 5446607"/>
                    <a:gd name="connsiteX655" fmla="*/ 2327422 w 5928070"/>
                    <a:gd name="connsiteY655" fmla="*/ 5021638 h 5446607"/>
                    <a:gd name="connsiteX656" fmla="*/ 2317454 w 5928070"/>
                    <a:gd name="connsiteY656" fmla="*/ 4992972 h 5446607"/>
                    <a:gd name="connsiteX657" fmla="*/ 2292536 w 5928070"/>
                    <a:gd name="connsiteY657" fmla="*/ 4921929 h 5446607"/>
                    <a:gd name="connsiteX658" fmla="*/ 2295028 w 5928070"/>
                    <a:gd name="connsiteY658" fmla="*/ 4824714 h 5446607"/>
                    <a:gd name="connsiteX659" fmla="*/ 2267618 w 5928070"/>
                    <a:gd name="connsiteY659" fmla="*/ 4911959 h 5446607"/>
                    <a:gd name="connsiteX660" fmla="*/ 2241452 w 5928070"/>
                    <a:gd name="connsiteY660" fmla="*/ 4969291 h 5446607"/>
                    <a:gd name="connsiteX661" fmla="*/ 2226500 w 5928070"/>
                    <a:gd name="connsiteY661" fmla="*/ 5014160 h 5446607"/>
                    <a:gd name="connsiteX662" fmla="*/ 2228992 w 5928070"/>
                    <a:gd name="connsiteY662" fmla="*/ 5022884 h 5446607"/>
                    <a:gd name="connsiteX663" fmla="*/ 2216534 w 5928070"/>
                    <a:gd name="connsiteY663" fmla="*/ 5065259 h 5446607"/>
                    <a:gd name="connsiteX664" fmla="*/ 2179156 w 5928070"/>
                    <a:gd name="connsiteY664" fmla="*/ 5055289 h 5446607"/>
                    <a:gd name="connsiteX665" fmla="*/ 2170434 w 5928070"/>
                    <a:gd name="connsiteY665" fmla="*/ 5007928 h 5446607"/>
                    <a:gd name="connsiteX666" fmla="*/ 2180402 w 5928070"/>
                    <a:gd name="connsiteY666" fmla="*/ 4923176 h 5446607"/>
                    <a:gd name="connsiteX667" fmla="*/ 2161712 w 5928070"/>
                    <a:gd name="connsiteY667" fmla="*/ 4906973 h 5446607"/>
                    <a:gd name="connsiteX668" fmla="*/ 2138038 w 5928070"/>
                    <a:gd name="connsiteY668" fmla="*/ 4837177 h 5446607"/>
                    <a:gd name="connsiteX669" fmla="*/ 2179156 w 5928070"/>
                    <a:gd name="connsiteY669" fmla="*/ 4772367 h 5446607"/>
                    <a:gd name="connsiteX670" fmla="*/ 2184138 w 5928070"/>
                    <a:gd name="connsiteY670" fmla="*/ 4742455 h 5446607"/>
                    <a:gd name="connsiteX671" fmla="*/ 2157974 w 5928070"/>
                    <a:gd name="connsiteY671" fmla="*/ 4736223 h 5446607"/>
                    <a:gd name="connsiteX672" fmla="*/ 2144268 w 5928070"/>
                    <a:gd name="connsiteY672" fmla="*/ 4736223 h 5446607"/>
                    <a:gd name="connsiteX673" fmla="*/ 2103152 w 5928070"/>
                    <a:gd name="connsiteY673" fmla="*/ 4728745 h 5446607"/>
                    <a:gd name="connsiteX674" fmla="*/ 2124334 w 5928070"/>
                    <a:gd name="connsiteY674" fmla="*/ 4673905 h 5446607"/>
                    <a:gd name="connsiteX675" fmla="*/ 2159220 w 5928070"/>
                    <a:gd name="connsiteY675" fmla="*/ 4643993 h 5446607"/>
                    <a:gd name="connsiteX676" fmla="*/ 2089448 w 5928070"/>
                    <a:gd name="connsiteY676" fmla="*/ 4676398 h 5446607"/>
                    <a:gd name="connsiteX677" fmla="*/ 2040856 w 5928070"/>
                    <a:gd name="connsiteY677" fmla="*/ 4712542 h 5446607"/>
                    <a:gd name="connsiteX678" fmla="*/ 2004724 w 5928070"/>
                    <a:gd name="connsiteY678" fmla="*/ 4727498 h 5446607"/>
                    <a:gd name="connsiteX679" fmla="*/ 1931212 w 5928070"/>
                    <a:gd name="connsiteY679" fmla="*/ 4727498 h 5446607"/>
                    <a:gd name="connsiteX680" fmla="*/ 1880128 w 5928070"/>
                    <a:gd name="connsiteY680" fmla="*/ 4721267 h 5446607"/>
                    <a:gd name="connsiteX681" fmla="*/ 1851472 w 5928070"/>
                    <a:gd name="connsiteY681" fmla="*/ 4721267 h 5446607"/>
                    <a:gd name="connsiteX682" fmla="*/ 1743076 w 5928070"/>
                    <a:gd name="connsiteY682" fmla="*/ 4681383 h 5446607"/>
                    <a:gd name="connsiteX683" fmla="*/ 1724386 w 5928070"/>
                    <a:gd name="connsiteY683" fmla="*/ 4668920 h 5446607"/>
                    <a:gd name="connsiteX684" fmla="*/ 1703204 w 5928070"/>
                    <a:gd name="connsiteY684" fmla="*/ 4597878 h 5446607"/>
                    <a:gd name="connsiteX685" fmla="*/ 1724386 w 5928070"/>
                    <a:gd name="connsiteY685" fmla="*/ 4530574 h 5446607"/>
                    <a:gd name="connsiteX686" fmla="*/ 1734354 w 5928070"/>
                    <a:gd name="connsiteY686" fmla="*/ 4494430 h 5446607"/>
                    <a:gd name="connsiteX687" fmla="*/ 1709434 w 5928070"/>
                    <a:gd name="connsiteY687" fmla="*/ 4475735 h 5446607"/>
                    <a:gd name="connsiteX688" fmla="*/ 1658350 w 5928070"/>
                    <a:gd name="connsiteY688" fmla="*/ 4422142 h 5446607"/>
                    <a:gd name="connsiteX689" fmla="*/ 1683270 w 5928070"/>
                    <a:gd name="connsiteY689" fmla="*/ 4376027 h 5446607"/>
                    <a:gd name="connsiteX690" fmla="*/ 1701958 w 5928070"/>
                    <a:gd name="connsiteY690" fmla="*/ 4318694 h 5446607"/>
                    <a:gd name="connsiteX691" fmla="*/ 1635924 w 5928070"/>
                    <a:gd name="connsiteY691" fmla="*/ 4347361 h 5446607"/>
                    <a:gd name="connsiteX692" fmla="*/ 1612252 w 5928070"/>
                    <a:gd name="connsiteY692" fmla="*/ 4347361 h 5446607"/>
                    <a:gd name="connsiteX693" fmla="*/ 1612252 w 5928070"/>
                    <a:gd name="connsiteY693" fmla="*/ 4324926 h 5446607"/>
                    <a:gd name="connsiteX694" fmla="*/ 1579856 w 5928070"/>
                    <a:gd name="connsiteY694" fmla="*/ 4225218 h 5446607"/>
                    <a:gd name="connsiteX695" fmla="*/ 1478936 w 5928070"/>
                    <a:gd name="connsiteY695" fmla="*/ 4217740 h 5446607"/>
                    <a:gd name="connsiteX696" fmla="*/ 1412900 w 5928070"/>
                    <a:gd name="connsiteY696" fmla="*/ 4167886 h 5446607"/>
                    <a:gd name="connsiteX697" fmla="*/ 1391720 w 5928070"/>
                    <a:gd name="connsiteY697" fmla="*/ 4140466 h 5446607"/>
                    <a:gd name="connsiteX698" fmla="*/ 1305750 w 5928070"/>
                    <a:gd name="connsiteY698" fmla="*/ 4140466 h 5446607"/>
                    <a:gd name="connsiteX699" fmla="*/ 1234730 w 5928070"/>
                    <a:gd name="connsiteY699" fmla="*/ 4164147 h 5446607"/>
                    <a:gd name="connsiteX700" fmla="*/ 1152498 w 5928070"/>
                    <a:gd name="connsiteY700" fmla="*/ 4186581 h 5446607"/>
                    <a:gd name="connsiteX701" fmla="*/ 1108890 w 5928070"/>
                    <a:gd name="connsiteY701" fmla="*/ 4146698 h 5446607"/>
                    <a:gd name="connsiteX702" fmla="*/ 1071512 w 5928070"/>
                    <a:gd name="connsiteY702" fmla="*/ 4132988 h 5446607"/>
                    <a:gd name="connsiteX703" fmla="*/ 1017936 w 5928070"/>
                    <a:gd name="connsiteY703" fmla="*/ 4172871 h 5446607"/>
                    <a:gd name="connsiteX704" fmla="*/ 981804 w 5928070"/>
                    <a:gd name="connsiteY704" fmla="*/ 4177856 h 5446607"/>
                    <a:gd name="connsiteX705" fmla="*/ 928228 w 5928070"/>
                    <a:gd name="connsiteY705" fmla="*/ 4169132 h 5446607"/>
                    <a:gd name="connsiteX706" fmla="*/ 887112 w 5928070"/>
                    <a:gd name="connsiteY706" fmla="*/ 4152929 h 5446607"/>
                    <a:gd name="connsiteX707" fmla="*/ 849734 w 5928070"/>
                    <a:gd name="connsiteY707" fmla="*/ 4126756 h 5446607"/>
                    <a:gd name="connsiteX708" fmla="*/ 784944 w 5928070"/>
                    <a:gd name="connsiteY708" fmla="*/ 4134234 h 5446607"/>
                    <a:gd name="connsiteX709" fmla="*/ 753796 w 5928070"/>
                    <a:gd name="connsiteY709" fmla="*/ 4152929 h 5446607"/>
                    <a:gd name="connsiteX710" fmla="*/ 735108 w 5928070"/>
                    <a:gd name="connsiteY710" fmla="*/ 4164147 h 5446607"/>
                    <a:gd name="connsiteX711" fmla="*/ 675302 w 5928070"/>
                    <a:gd name="connsiteY711" fmla="*/ 4246406 h 5446607"/>
                    <a:gd name="connsiteX712" fmla="*/ 639170 w 5928070"/>
                    <a:gd name="connsiteY712" fmla="*/ 4263855 h 5446607"/>
                    <a:gd name="connsiteX713" fmla="*/ 594316 w 5928070"/>
                    <a:gd name="connsiteY713" fmla="*/ 4250145 h 5446607"/>
                    <a:gd name="connsiteX714" fmla="*/ 553200 w 5928070"/>
                    <a:gd name="connsiteY714" fmla="*/ 4200291 h 5446607"/>
                    <a:gd name="connsiteX715" fmla="*/ 517066 w 5928070"/>
                    <a:gd name="connsiteY715" fmla="*/ 4156668 h 5446607"/>
                    <a:gd name="connsiteX716" fmla="*/ 446048 w 5928070"/>
                    <a:gd name="connsiteY716" fmla="*/ 4109307 h 5446607"/>
                    <a:gd name="connsiteX717" fmla="*/ 382506 w 5928070"/>
                    <a:gd name="connsiteY717" fmla="*/ 4074409 h 5446607"/>
                    <a:gd name="connsiteX718" fmla="*/ 337652 w 5928070"/>
                    <a:gd name="connsiteY718" fmla="*/ 4100583 h 5446607"/>
                    <a:gd name="connsiteX719" fmla="*/ 277846 w 5928070"/>
                    <a:gd name="connsiteY719" fmla="*/ 4139219 h 5446607"/>
                    <a:gd name="connsiteX720" fmla="*/ 275354 w 5928070"/>
                    <a:gd name="connsiteY720" fmla="*/ 4129249 h 5446607"/>
                    <a:gd name="connsiteX721" fmla="*/ 284076 w 5928070"/>
                    <a:gd name="connsiteY721" fmla="*/ 4116785 h 5446607"/>
                    <a:gd name="connsiteX722" fmla="*/ 302764 w 5928070"/>
                    <a:gd name="connsiteY722" fmla="*/ 4054467 h 5446607"/>
                    <a:gd name="connsiteX723" fmla="*/ 262894 w 5928070"/>
                    <a:gd name="connsiteY723" fmla="*/ 4017077 h 5446607"/>
                    <a:gd name="connsiteX724" fmla="*/ 206828 w 5928070"/>
                    <a:gd name="connsiteY724" fmla="*/ 3957252 h 5446607"/>
                    <a:gd name="connsiteX725" fmla="*/ 249190 w 5928070"/>
                    <a:gd name="connsiteY725" fmla="*/ 3780270 h 5446607"/>
                    <a:gd name="connsiteX726" fmla="*/ 267878 w 5928070"/>
                    <a:gd name="connsiteY726" fmla="*/ 3765312 h 5446607"/>
                    <a:gd name="connsiteX727" fmla="*/ 392472 w 5928070"/>
                    <a:gd name="connsiteY727" fmla="*/ 3706734 h 5446607"/>
                    <a:gd name="connsiteX728" fmla="*/ 483426 w 5928070"/>
                    <a:gd name="connsiteY728" fmla="*/ 3695517 h 5446607"/>
                    <a:gd name="connsiteX729" fmla="*/ 534510 w 5928070"/>
                    <a:gd name="connsiteY729" fmla="*/ 3668097 h 5446607"/>
                    <a:gd name="connsiteX730" fmla="*/ 519558 w 5928070"/>
                    <a:gd name="connsiteY730" fmla="*/ 3542215 h 5446607"/>
                    <a:gd name="connsiteX731" fmla="*/ 504608 w 5928070"/>
                    <a:gd name="connsiteY731" fmla="*/ 3522274 h 5446607"/>
                    <a:gd name="connsiteX732" fmla="*/ 453524 w 5928070"/>
                    <a:gd name="connsiteY732" fmla="*/ 3499839 h 5446607"/>
                    <a:gd name="connsiteX733" fmla="*/ 355094 w 5928070"/>
                    <a:gd name="connsiteY733" fmla="*/ 3512303 h 5446607"/>
                    <a:gd name="connsiteX734" fmla="*/ 327684 w 5928070"/>
                    <a:gd name="connsiteY734" fmla="*/ 3532244 h 5446607"/>
                    <a:gd name="connsiteX735" fmla="*/ 210564 w 5928070"/>
                    <a:gd name="connsiteY735" fmla="*/ 3573374 h 5446607"/>
                    <a:gd name="connsiteX736" fmla="*/ 178170 w 5928070"/>
                    <a:gd name="connsiteY736" fmla="*/ 3555925 h 5446607"/>
                    <a:gd name="connsiteX737" fmla="*/ 93446 w 5928070"/>
                    <a:gd name="connsiteY737" fmla="*/ 3593316 h 5446607"/>
                    <a:gd name="connsiteX738" fmla="*/ 49838 w 5928070"/>
                    <a:gd name="connsiteY738" fmla="*/ 3665604 h 5446607"/>
                    <a:gd name="connsiteX739" fmla="*/ 21182 w 5928070"/>
                    <a:gd name="connsiteY739" fmla="*/ 3674329 h 5446607"/>
                    <a:gd name="connsiteX740" fmla="*/ 0 w 5928070"/>
                    <a:gd name="connsiteY740" fmla="*/ 3555925 h 5446607"/>
                    <a:gd name="connsiteX741" fmla="*/ 107152 w 5928070"/>
                    <a:gd name="connsiteY741" fmla="*/ 3481144 h 5446607"/>
                    <a:gd name="connsiteX742" fmla="*/ 122102 w 5928070"/>
                    <a:gd name="connsiteY742" fmla="*/ 3433782 h 5446607"/>
                    <a:gd name="connsiteX743" fmla="*/ 74758 w 5928070"/>
                    <a:gd name="connsiteY743" fmla="*/ 3347784 h 5446607"/>
                    <a:gd name="connsiteX744" fmla="*/ 54822 w 5928070"/>
                    <a:gd name="connsiteY744" fmla="*/ 3295437 h 5446607"/>
                    <a:gd name="connsiteX745" fmla="*/ 72266 w 5928070"/>
                    <a:gd name="connsiteY745" fmla="*/ 3196975 h 5446607"/>
                    <a:gd name="connsiteX746" fmla="*/ 105906 w 5928070"/>
                    <a:gd name="connsiteY746" fmla="*/ 3109731 h 5446607"/>
                    <a:gd name="connsiteX747" fmla="*/ 152006 w 5928070"/>
                    <a:gd name="connsiteY747" fmla="*/ 3018747 h 5446607"/>
                    <a:gd name="connsiteX748" fmla="*/ 183154 w 5928070"/>
                    <a:gd name="connsiteY748" fmla="*/ 2992573 h 5446607"/>
                    <a:gd name="connsiteX749" fmla="*/ 220532 w 5928070"/>
                    <a:gd name="connsiteY749" fmla="*/ 2965154 h 5446607"/>
                    <a:gd name="connsiteX750" fmla="*/ 282830 w 5928070"/>
                    <a:gd name="connsiteY750" fmla="*/ 2910314 h 5446607"/>
                    <a:gd name="connsiteX751" fmla="*/ 352602 w 5928070"/>
                    <a:gd name="connsiteY751" fmla="*/ 2854228 h 5446607"/>
                    <a:gd name="connsiteX752" fmla="*/ 411162 w 5928070"/>
                    <a:gd name="connsiteY752" fmla="*/ 2855474 h 5446607"/>
                    <a:gd name="connsiteX753" fmla="*/ 510838 w 5928070"/>
                    <a:gd name="connsiteY753" fmla="*/ 2862953 h 5446607"/>
                    <a:gd name="connsiteX754" fmla="*/ 534510 w 5928070"/>
                    <a:gd name="connsiteY754" fmla="*/ 2852982 h 5446607"/>
                    <a:gd name="connsiteX755" fmla="*/ 698974 w 5928070"/>
                    <a:gd name="connsiteY755" fmla="*/ 2835533 h 5446607"/>
                    <a:gd name="connsiteX756" fmla="*/ 732616 w 5928070"/>
                    <a:gd name="connsiteY756" fmla="*/ 2846750 h 5446607"/>
                    <a:gd name="connsiteX757" fmla="*/ 843504 w 5928070"/>
                    <a:gd name="connsiteY757" fmla="*/ 2856721 h 5446607"/>
                    <a:gd name="connsiteX758" fmla="*/ 848488 w 5928070"/>
                    <a:gd name="connsiteY758" fmla="*/ 2816837 h 5446607"/>
                    <a:gd name="connsiteX759" fmla="*/ 838520 w 5928070"/>
                    <a:gd name="connsiteY759" fmla="*/ 2729593 h 5446607"/>
                    <a:gd name="connsiteX760" fmla="*/ 917014 w 5928070"/>
                    <a:gd name="connsiteY760" fmla="*/ 2661043 h 5446607"/>
                    <a:gd name="connsiteX761" fmla="*/ 936950 w 5928070"/>
                    <a:gd name="connsiteY761" fmla="*/ 2644841 h 5446607"/>
                    <a:gd name="connsiteX762" fmla="*/ 1014198 w 5928070"/>
                    <a:gd name="connsiteY762" fmla="*/ 2632377 h 5446607"/>
                    <a:gd name="connsiteX763" fmla="*/ 1105152 w 5928070"/>
                    <a:gd name="connsiteY763" fmla="*/ 2646087 h 5446607"/>
                    <a:gd name="connsiteX764" fmla="*/ 1167450 w 5928070"/>
                    <a:gd name="connsiteY764" fmla="*/ 2668521 h 5446607"/>
                    <a:gd name="connsiteX765" fmla="*/ 1166204 w 5928070"/>
                    <a:gd name="connsiteY765" fmla="*/ 2703419 h 5446607"/>
                    <a:gd name="connsiteX766" fmla="*/ 1135054 w 5928070"/>
                    <a:gd name="connsiteY766" fmla="*/ 2763244 h 5446607"/>
                    <a:gd name="connsiteX767" fmla="*/ 1087708 w 5928070"/>
                    <a:gd name="connsiteY767" fmla="*/ 2800635 h 5446607"/>
                    <a:gd name="connsiteX768" fmla="*/ 1055314 w 5928070"/>
                    <a:gd name="connsiteY768" fmla="*/ 2780693 h 5446607"/>
                    <a:gd name="connsiteX769" fmla="*/ 1012952 w 5928070"/>
                    <a:gd name="connsiteY769" fmla="*/ 2780693 h 5446607"/>
                    <a:gd name="connsiteX770" fmla="*/ 946918 w 5928070"/>
                    <a:gd name="connsiteY770" fmla="*/ 2795649 h 5446607"/>
                    <a:gd name="connsiteX771" fmla="*/ 912030 w 5928070"/>
                    <a:gd name="connsiteY771" fmla="*/ 2810606 h 5446607"/>
                    <a:gd name="connsiteX772" fmla="*/ 981804 w 5928070"/>
                    <a:gd name="connsiteY772" fmla="*/ 2834286 h 5446607"/>
                    <a:gd name="connsiteX773" fmla="*/ 1001738 w 5928070"/>
                    <a:gd name="connsiteY773" fmla="*/ 2845504 h 5446607"/>
                    <a:gd name="connsiteX774" fmla="*/ 1077742 w 5928070"/>
                    <a:gd name="connsiteY774" fmla="*/ 2896604 h 5446607"/>
                    <a:gd name="connsiteX775" fmla="*/ 1122596 w 5928070"/>
                    <a:gd name="connsiteY775" fmla="*/ 2904082 h 5446607"/>
                    <a:gd name="connsiteX776" fmla="*/ 1187384 w 5928070"/>
                    <a:gd name="connsiteY776" fmla="*/ 2897850 h 5446607"/>
                    <a:gd name="connsiteX777" fmla="*/ 1217288 w 5928070"/>
                    <a:gd name="connsiteY777" fmla="*/ 2879155 h 5446607"/>
                    <a:gd name="connsiteX778" fmla="*/ 1218532 w 5928070"/>
                    <a:gd name="connsiteY778" fmla="*/ 2816837 h 5446607"/>
                    <a:gd name="connsiteX779" fmla="*/ 1224762 w 5928070"/>
                    <a:gd name="connsiteY779" fmla="*/ 2753273 h 5446607"/>
                    <a:gd name="connsiteX780" fmla="*/ 1229746 w 5928070"/>
                    <a:gd name="connsiteY780" fmla="*/ 2727100 h 5446607"/>
                    <a:gd name="connsiteX781" fmla="*/ 1232238 w 5928070"/>
                    <a:gd name="connsiteY781" fmla="*/ 2629884 h 5446607"/>
                    <a:gd name="connsiteX782" fmla="*/ 1217288 w 5928070"/>
                    <a:gd name="connsiteY782" fmla="*/ 2590001 h 5446607"/>
                    <a:gd name="connsiteX783" fmla="*/ 1168696 w 5928070"/>
                    <a:gd name="connsiteY783" fmla="*/ 2550118 h 5446607"/>
                    <a:gd name="connsiteX784" fmla="*/ 1102660 w 5928070"/>
                    <a:gd name="connsiteY784" fmla="*/ 2560089 h 5446607"/>
                    <a:gd name="connsiteX785" fmla="*/ 1012952 w 5928070"/>
                    <a:gd name="connsiteY785" fmla="*/ 2594987 h 5446607"/>
                    <a:gd name="connsiteX786" fmla="*/ 929474 w 5928070"/>
                    <a:gd name="connsiteY786" fmla="*/ 2614928 h 5446607"/>
                    <a:gd name="connsiteX787" fmla="*/ 904556 w 5928070"/>
                    <a:gd name="connsiteY787" fmla="*/ 2623653 h 5446607"/>
                    <a:gd name="connsiteX788" fmla="*/ 836028 w 5928070"/>
                    <a:gd name="connsiteY788" fmla="*/ 2671014 h 5446607"/>
                    <a:gd name="connsiteX789" fmla="*/ 839766 w 5928070"/>
                    <a:gd name="connsiteY789" fmla="*/ 2727100 h 5446607"/>
                    <a:gd name="connsiteX790" fmla="*/ 814848 w 5928070"/>
                    <a:gd name="connsiteY790" fmla="*/ 2799389 h 5446607"/>
                    <a:gd name="connsiteX791" fmla="*/ 791174 w 5928070"/>
                    <a:gd name="connsiteY791" fmla="*/ 2839272 h 5446607"/>
                    <a:gd name="connsiteX792" fmla="*/ 756288 w 5928070"/>
                    <a:gd name="connsiteY792" fmla="*/ 2829301 h 5446607"/>
                    <a:gd name="connsiteX793" fmla="*/ 757534 w 5928070"/>
                    <a:gd name="connsiteY793" fmla="*/ 2783186 h 5446607"/>
                    <a:gd name="connsiteX794" fmla="*/ 758780 w 5928070"/>
                    <a:gd name="connsiteY794" fmla="*/ 2735825 h 5446607"/>
                    <a:gd name="connsiteX795" fmla="*/ 750058 w 5928070"/>
                    <a:gd name="connsiteY795" fmla="*/ 2714637 h 5446607"/>
                    <a:gd name="connsiteX796" fmla="*/ 777470 w 5928070"/>
                    <a:gd name="connsiteY796" fmla="*/ 2578784 h 5446607"/>
                    <a:gd name="connsiteX797" fmla="*/ 773732 w 5928070"/>
                    <a:gd name="connsiteY797" fmla="*/ 2518959 h 5446607"/>
                    <a:gd name="connsiteX798" fmla="*/ 787436 w 5928070"/>
                    <a:gd name="connsiteY798" fmla="*/ 2427975 h 5446607"/>
                    <a:gd name="connsiteX799" fmla="*/ 837274 w 5928070"/>
                    <a:gd name="connsiteY799" fmla="*/ 2363165 h 5446607"/>
                    <a:gd name="connsiteX800" fmla="*/ 819832 w 5928070"/>
                    <a:gd name="connsiteY800" fmla="*/ 2334499 h 5446607"/>
                    <a:gd name="connsiteX801" fmla="*/ 799896 w 5928070"/>
                    <a:gd name="connsiteY801" fmla="*/ 2333252 h 5446607"/>
                    <a:gd name="connsiteX802" fmla="*/ 776224 w 5928070"/>
                    <a:gd name="connsiteY802" fmla="*/ 2269688 h 5446607"/>
                    <a:gd name="connsiteX803" fmla="*/ 792420 w 5928070"/>
                    <a:gd name="connsiteY803" fmla="*/ 2253486 h 5446607"/>
                    <a:gd name="connsiteX804" fmla="*/ 803634 w 5928070"/>
                    <a:gd name="connsiteY804" fmla="*/ 2229805 h 5446607"/>
                    <a:gd name="connsiteX805" fmla="*/ 777470 w 5928070"/>
                    <a:gd name="connsiteY805" fmla="*/ 2219834 h 5446607"/>
                    <a:gd name="connsiteX806" fmla="*/ 758780 w 5928070"/>
                    <a:gd name="connsiteY806" fmla="*/ 2199893 h 5446607"/>
                    <a:gd name="connsiteX807" fmla="*/ 761272 w 5928070"/>
                    <a:gd name="connsiteY807" fmla="*/ 2166241 h 5446607"/>
                    <a:gd name="connsiteX808" fmla="*/ 718910 w 5928070"/>
                    <a:gd name="connsiteY808" fmla="*/ 2162502 h 5446607"/>
                    <a:gd name="connsiteX809" fmla="*/ 681532 w 5928070"/>
                    <a:gd name="connsiteY809" fmla="*/ 2138821 h 5446607"/>
                    <a:gd name="connsiteX810" fmla="*/ 701466 w 5928070"/>
                    <a:gd name="connsiteY810" fmla="*/ 2113894 h 5446607"/>
                    <a:gd name="connsiteX811" fmla="*/ 670318 w 5928070"/>
                    <a:gd name="connsiteY811" fmla="*/ 2102677 h 5446607"/>
                    <a:gd name="connsiteX812" fmla="*/ 632940 w 5928070"/>
                    <a:gd name="connsiteY812" fmla="*/ 2035374 h 5446607"/>
                    <a:gd name="connsiteX813" fmla="*/ 698974 w 5928070"/>
                    <a:gd name="connsiteY813" fmla="*/ 1978042 h 5446607"/>
                    <a:gd name="connsiteX814" fmla="*/ 722648 w 5928070"/>
                    <a:gd name="connsiteY814" fmla="*/ 1996737 h 5446607"/>
                    <a:gd name="connsiteX815" fmla="*/ 763764 w 5928070"/>
                    <a:gd name="connsiteY815" fmla="*/ 2022910 h 5446607"/>
                    <a:gd name="connsiteX816" fmla="*/ 772486 w 5928070"/>
                    <a:gd name="connsiteY816" fmla="*/ 2022910 h 5446607"/>
                    <a:gd name="connsiteX817" fmla="*/ 832290 w 5928070"/>
                    <a:gd name="connsiteY817" fmla="*/ 1999230 h 5446607"/>
                    <a:gd name="connsiteX818" fmla="*/ 819832 w 5928070"/>
                    <a:gd name="connsiteY818" fmla="*/ 1971810 h 5446607"/>
                    <a:gd name="connsiteX819" fmla="*/ 777470 w 5928070"/>
                    <a:gd name="connsiteY819" fmla="*/ 1958100 h 5446607"/>
                    <a:gd name="connsiteX820" fmla="*/ 760026 w 5928070"/>
                    <a:gd name="connsiteY820" fmla="*/ 1964332 h 5446607"/>
                    <a:gd name="connsiteX821" fmla="*/ 740090 w 5928070"/>
                    <a:gd name="connsiteY821" fmla="*/ 1983027 h 5446607"/>
                    <a:gd name="connsiteX822" fmla="*/ 712680 w 5928070"/>
                    <a:gd name="connsiteY822" fmla="*/ 1960593 h 5446607"/>
                    <a:gd name="connsiteX823" fmla="*/ 708942 w 5928070"/>
                    <a:gd name="connsiteY823" fmla="*/ 1941897 h 5446607"/>
                    <a:gd name="connsiteX824" fmla="*/ 675302 w 5928070"/>
                    <a:gd name="connsiteY824" fmla="*/ 1919463 h 5446607"/>
                    <a:gd name="connsiteX825" fmla="*/ 616742 w 5928070"/>
                    <a:gd name="connsiteY825" fmla="*/ 1889551 h 5446607"/>
                    <a:gd name="connsiteX826" fmla="*/ 578118 w 5928070"/>
                    <a:gd name="connsiteY826" fmla="*/ 1849667 h 5446607"/>
                    <a:gd name="connsiteX827" fmla="*/ 512084 w 5928070"/>
                    <a:gd name="connsiteY827" fmla="*/ 1657729 h 5446607"/>
                    <a:gd name="connsiteX828" fmla="*/ 519558 w 5928070"/>
                    <a:gd name="connsiteY828" fmla="*/ 1646512 h 5446607"/>
                    <a:gd name="connsiteX829" fmla="*/ 626710 w 5928070"/>
                    <a:gd name="connsiteY829" fmla="*/ 1563006 h 5446607"/>
                    <a:gd name="connsiteX830" fmla="*/ 684024 w 5928070"/>
                    <a:gd name="connsiteY830" fmla="*/ 1536832 h 5446607"/>
                    <a:gd name="connsiteX831" fmla="*/ 706450 w 5928070"/>
                    <a:gd name="connsiteY831" fmla="*/ 1530601 h 5446607"/>
                    <a:gd name="connsiteX832" fmla="*/ 763764 w 5928070"/>
                    <a:gd name="connsiteY832" fmla="*/ 1529354 h 5446607"/>
                    <a:gd name="connsiteX833" fmla="*/ 839766 w 5928070"/>
                    <a:gd name="connsiteY833" fmla="*/ 1501935 h 5446607"/>
                    <a:gd name="connsiteX834" fmla="*/ 827306 w 5928070"/>
                    <a:gd name="connsiteY834" fmla="*/ 1480747 h 5446607"/>
                    <a:gd name="connsiteX835" fmla="*/ 726386 w 5928070"/>
                    <a:gd name="connsiteY835" fmla="*/ 1472022 h 5446607"/>
                    <a:gd name="connsiteX836" fmla="*/ 666580 w 5928070"/>
                    <a:gd name="connsiteY836" fmla="*/ 1408458 h 5446607"/>
                    <a:gd name="connsiteX837" fmla="*/ 667826 w 5928070"/>
                    <a:gd name="connsiteY837" fmla="*/ 1347387 h 5446607"/>
                    <a:gd name="connsiteX838" fmla="*/ 763764 w 5928070"/>
                    <a:gd name="connsiteY838" fmla="*/ 1216520 h 5446607"/>
                    <a:gd name="connsiteX839" fmla="*/ 783698 w 5928070"/>
                    <a:gd name="connsiteY839" fmla="*/ 1194085 h 5446607"/>
                    <a:gd name="connsiteX840" fmla="*/ 855964 w 5928070"/>
                    <a:gd name="connsiteY840" fmla="*/ 1093131 h 5446607"/>
                    <a:gd name="connsiteX841" fmla="*/ 933212 w 5928070"/>
                    <a:gd name="connsiteY841" fmla="*/ 1053247 h 5446607"/>
                    <a:gd name="connsiteX842" fmla="*/ 1035380 w 5928070"/>
                    <a:gd name="connsiteY842" fmla="*/ 1018349 h 5446607"/>
                    <a:gd name="connsiteX843" fmla="*/ 1065282 w 5928070"/>
                    <a:gd name="connsiteY843" fmla="*/ 984698 h 5446607"/>
                    <a:gd name="connsiteX844" fmla="*/ 1070418 w 5928070"/>
                    <a:gd name="connsiteY844" fmla="*/ 977910 h 5446607"/>
                    <a:gd name="connsiteX845" fmla="*/ 1068676 w 5928070"/>
                    <a:gd name="connsiteY845" fmla="*/ 974604 h 5446607"/>
                    <a:gd name="connsiteX846" fmla="*/ 1069610 w 5928070"/>
                    <a:gd name="connsiteY846" fmla="*/ 964813 h 5446607"/>
                    <a:gd name="connsiteX847" fmla="*/ 1048452 w 5928070"/>
                    <a:gd name="connsiteY847" fmla="*/ 850428 h 5446607"/>
                    <a:gd name="connsiteX848" fmla="*/ 1044718 w 5928070"/>
                    <a:gd name="connsiteY848" fmla="*/ 837995 h 5446607"/>
                    <a:gd name="connsiteX849" fmla="*/ 1054674 w 5928070"/>
                    <a:gd name="connsiteY849" fmla="*/ 813128 h 5446607"/>
                    <a:gd name="connsiteX850" fmla="*/ 1060898 w 5928070"/>
                    <a:gd name="connsiteY850" fmla="*/ 739773 h 5446607"/>
                    <a:gd name="connsiteX851" fmla="*/ 1055920 w 5928070"/>
                    <a:gd name="connsiteY851" fmla="*/ 663931 h 5446607"/>
                    <a:gd name="connsiteX852" fmla="*/ 1011116 w 5928070"/>
                    <a:gd name="connsiteY852" fmla="*/ 576898 h 5446607"/>
                    <a:gd name="connsiteX853" fmla="*/ 1048452 w 5928070"/>
                    <a:gd name="connsiteY853" fmla="*/ 530896 h 5446607"/>
                    <a:gd name="connsiteX854" fmla="*/ 1108192 w 5928070"/>
                    <a:gd name="connsiteY854" fmla="*/ 487380 h 5446607"/>
                    <a:gd name="connsiteX855" fmla="*/ 1210246 w 5928070"/>
                    <a:gd name="connsiteY855" fmla="*/ 421484 h 5446607"/>
                    <a:gd name="connsiteX856" fmla="*/ 1250072 w 5928070"/>
                    <a:gd name="connsiteY856" fmla="*/ 401591 h 5446607"/>
                    <a:gd name="connsiteX857" fmla="*/ 1345904 w 5928070"/>
                    <a:gd name="connsiteY857" fmla="*/ 329478 h 5446607"/>
                    <a:gd name="connsiteX858" fmla="*/ 1418088 w 5928070"/>
                    <a:gd name="connsiteY858" fmla="*/ 283476 h 5446607"/>
                    <a:gd name="connsiteX859" fmla="*/ 1851198 w 5928070"/>
                    <a:gd name="connsiteY859" fmla="*/ 114385 h 5446607"/>
                    <a:gd name="connsiteX860" fmla="*/ 2451078 w 5928070"/>
                    <a:gd name="connsiteY860" fmla="*/ 0 h 54466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Lst>
                  <a:rect l="l" t="t" r="r" b="b"/>
                  <a:pathLst>
                    <a:path w="5928070" h="5446607">
                      <a:moveTo>
                        <a:pt x="5252296" y="1400731"/>
                      </a:moveTo>
                      <a:cubicBezTo>
                        <a:pt x="5257438" y="1399485"/>
                        <a:pt x="5263048" y="1400108"/>
                        <a:pt x="5268658" y="1404468"/>
                      </a:cubicBezTo>
                      <a:cubicBezTo>
                        <a:pt x="5289848" y="1451807"/>
                        <a:pt x="5299820" y="1501639"/>
                        <a:pt x="5294834" y="1552716"/>
                      </a:cubicBezTo>
                      <a:cubicBezTo>
                        <a:pt x="5293588" y="1576386"/>
                        <a:pt x="5302314" y="1591336"/>
                        <a:pt x="5325998" y="1600056"/>
                      </a:cubicBezTo>
                      <a:cubicBezTo>
                        <a:pt x="5342202" y="1605039"/>
                        <a:pt x="5358408" y="1615005"/>
                        <a:pt x="5373366" y="1623726"/>
                      </a:cubicBezTo>
                      <a:cubicBezTo>
                        <a:pt x="5392064" y="1636184"/>
                        <a:pt x="5397050" y="1653625"/>
                        <a:pt x="5378352" y="1667328"/>
                      </a:cubicBezTo>
                      <a:cubicBezTo>
                        <a:pt x="5335970" y="1697227"/>
                        <a:pt x="5352174" y="1735847"/>
                        <a:pt x="5363394" y="1771975"/>
                      </a:cubicBezTo>
                      <a:cubicBezTo>
                        <a:pt x="5373366" y="1799382"/>
                        <a:pt x="5385830" y="1825543"/>
                        <a:pt x="5397050" y="1850459"/>
                      </a:cubicBezTo>
                      <a:cubicBezTo>
                        <a:pt x="5405776" y="1871638"/>
                        <a:pt x="5407022" y="1892816"/>
                        <a:pt x="5399542" y="1915240"/>
                      </a:cubicBezTo>
                      <a:cubicBezTo>
                        <a:pt x="5393310" y="1928944"/>
                        <a:pt x="5389570" y="1945139"/>
                        <a:pt x="5383338" y="1957597"/>
                      </a:cubicBezTo>
                      <a:cubicBezTo>
                        <a:pt x="5343450" y="2038573"/>
                        <a:pt x="5349682" y="2124532"/>
                        <a:pt x="5340956" y="2210491"/>
                      </a:cubicBezTo>
                      <a:cubicBezTo>
                        <a:pt x="5332230" y="2293959"/>
                        <a:pt x="5353422" y="2371198"/>
                        <a:pt x="5380844" y="2450928"/>
                      </a:cubicBezTo>
                      <a:cubicBezTo>
                        <a:pt x="5409516" y="2535641"/>
                        <a:pt x="5448158" y="2619109"/>
                        <a:pt x="5458130" y="2710051"/>
                      </a:cubicBezTo>
                      <a:cubicBezTo>
                        <a:pt x="5460622" y="2736213"/>
                        <a:pt x="5460622" y="2762374"/>
                        <a:pt x="5450650" y="2787290"/>
                      </a:cubicBezTo>
                      <a:cubicBezTo>
                        <a:pt x="5428212" y="2844596"/>
                        <a:pt x="5418240" y="2905640"/>
                        <a:pt x="5428212" y="2965438"/>
                      </a:cubicBezTo>
                      <a:cubicBezTo>
                        <a:pt x="5438186" y="3021498"/>
                        <a:pt x="5454390" y="3076313"/>
                        <a:pt x="5490540" y="3122407"/>
                      </a:cubicBezTo>
                      <a:cubicBezTo>
                        <a:pt x="5496772" y="3132373"/>
                        <a:pt x="5503004" y="3141093"/>
                        <a:pt x="5505498" y="3152306"/>
                      </a:cubicBezTo>
                      <a:cubicBezTo>
                        <a:pt x="5511730" y="3205874"/>
                        <a:pt x="5542894" y="3239511"/>
                        <a:pt x="5589016" y="3263180"/>
                      </a:cubicBezTo>
                      <a:cubicBezTo>
                        <a:pt x="5628904" y="3283113"/>
                        <a:pt x="5657574" y="3311766"/>
                        <a:pt x="5666300" y="3359106"/>
                      </a:cubicBezTo>
                      <a:cubicBezTo>
                        <a:pt x="5671286" y="3391496"/>
                        <a:pt x="5693724" y="3421395"/>
                        <a:pt x="5703696" y="3453786"/>
                      </a:cubicBezTo>
                      <a:cubicBezTo>
                        <a:pt x="5707436" y="3467489"/>
                        <a:pt x="5719900" y="3473718"/>
                        <a:pt x="5734858" y="3473718"/>
                      </a:cubicBezTo>
                      <a:cubicBezTo>
                        <a:pt x="5751064" y="3472473"/>
                        <a:pt x="5764776" y="3463752"/>
                        <a:pt x="5767268" y="3448803"/>
                      </a:cubicBezTo>
                      <a:cubicBezTo>
                        <a:pt x="5774748" y="3405200"/>
                        <a:pt x="5800924" y="3366581"/>
                        <a:pt x="5799678" y="3319241"/>
                      </a:cubicBezTo>
                      <a:cubicBezTo>
                        <a:pt x="5799678" y="3279376"/>
                        <a:pt x="5824608" y="3250723"/>
                        <a:pt x="5847046" y="3220824"/>
                      </a:cubicBezTo>
                      <a:cubicBezTo>
                        <a:pt x="5854526" y="3209612"/>
                        <a:pt x="5866990" y="3205874"/>
                        <a:pt x="5879456" y="3207120"/>
                      </a:cubicBezTo>
                      <a:cubicBezTo>
                        <a:pt x="5905634" y="3212103"/>
                        <a:pt x="5911866" y="3197154"/>
                        <a:pt x="5913112" y="3174730"/>
                      </a:cubicBezTo>
                      <a:cubicBezTo>
                        <a:pt x="5914358" y="3161026"/>
                        <a:pt x="5905634" y="3141093"/>
                        <a:pt x="5928070" y="3133619"/>
                      </a:cubicBezTo>
                      <a:cubicBezTo>
                        <a:pt x="5925578" y="3274393"/>
                        <a:pt x="5911866" y="3412675"/>
                        <a:pt x="5885688" y="3549711"/>
                      </a:cubicBezTo>
                      <a:cubicBezTo>
                        <a:pt x="5854526" y="3717892"/>
                        <a:pt x="5817130" y="3884829"/>
                        <a:pt x="5782226" y="4053010"/>
                      </a:cubicBezTo>
                      <a:cubicBezTo>
                        <a:pt x="5778488" y="4070451"/>
                        <a:pt x="5773502" y="4089138"/>
                        <a:pt x="5766022" y="4106579"/>
                      </a:cubicBezTo>
                      <a:cubicBezTo>
                        <a:pt x="5716160" y="4227420"/>
                        <a:pt x="5678766" y="4354490"/>
                        <a:pt x="5627658" y="4475331"/>
                      </a:cubicBezTo>
                      <a:cubicBezTo>
                        <a:pt x="5577796" y="4593681"/>
                        <a:pt x="5519210" y="4709539"/>
                        <a:pt x="5454390" y="4820414"/>
                      </a:cubicBezTo>
                      <a:cubicBezTo>
                        <a:pt x="5434446" y="4854050"/>
                        <a:pt x="5405776" y="4882703"/>
                        <a:pt x="5378352" y="4911356"/>
                      </a:cubicBezTo>
                      <a:cubicBezTo>
                        <a:pt x="5363394" y="4895161"/>
                        <a:pt x="5357160" y="4872737"/>
                        <a:pt x="5343450" y="4855296"/>
                      </a:cubicBezTo>
                      <a:cubicBezTo>
                        <a:pt x="5324752" y="4827889"/>
                        <a:pt x="5301068" y="4815431"/>
                        <a:pt x="5266164" y="4819168"/>
                      </a:cubicBezTo>
                      <a:cubicBezTo>
                        <a:pt x="5217550" y="4824151"/>
                        <a:pt x="5170182" y="4827889"/>
                        <a:pt x="5121568" y="4827889"/>
                      </a:cubicBezTo>
                      <a:cubicBezTo>
                        <a:pt x="5082924" y="4827889"/>
                        <a:pt x="5075446" y="4820414"/>
                        <a:pt x="5071706" y="4783040"/>
                      </a:cubicBezTo>
                      <a:cubicBezTo>
                        <a:pt x="5071706" y="4780549"/>
                        <a:pt x="5070460" y="4779303"/>
                        <a:pt x="5070460" y="4776811"/>
                      </a:cubicBezTo>
                      <a:cubicBezTo>
                        <a:pt x="5067966" y="4765599"/>
                        <a:pt x="5067966" y="4750650"/>
                        <a:pt x="5061734" y="4741929"/>
                      </a:cubicBezTo>
                      <a:cubicBezTo>
                        <a:pt x="5051762" y="4728226"/>
                        <a:pt x="5040542" y="4745667"/>
                        <a:pt x="5030570" y="4746913"/>
                      </a:cubicBezTo>
                      <a:cubicBezTo>
                        <a:pt x="4999408" y="4748158"/>
                        <a:pt x="4970738" y="4746913"/>
                        <a:pt x="4944560" y="4729472"/>
                      </a:cubicBezTo>
                      <a:cubicBezTo>
                        <a:pt x="4924616" y="4715768"/>
                        <a:pt x="4903424" y="4712031"/>
                        <a:pt x="4883480" y="4725734"/>
                      </a:cubicBezTo>
                      <a:cubicBezTo>
                        <a:pt x="4859796" y="4738192"/>
                        <a:pt x="4837358" y="4720751"/>
                        <a:pt x="4812428" y="4730717"/>
                      </a:cubicBezTo>
                      <a:cubicBezTo>
                        <a:pt x="4791238" y="4739438"/>
                        <a:pt x="4763814" y="4739438"/>
                        <a:pt x="4740130" y="4741929"/>
                      </a:cubicBezTo>
                      <a:cubicBezTo>
                        <a:pt x="4730158" y="4714522"/>
                        <a:pt x="4708966" y="4707047"/>
                        <a:pt x="4681542" y="4700818"/>
                      </a:cubicBezTo>
                      <a:cubicBezTo>
                        <a:pt x="4650380" y="4694590"/>
                        <a:pt x="4621710" y="4673411"/>
                        <a:pt x="4586806" y="4682132"/>
                      </a:cubicBezTo>
                      <a:cubicBezTo>
                        <a:pt x="4583066" y="4694590"/>
                        <a:pt x="4593040" y="4698327"/>
                        <a:pt x="4600518" y="4700818"/>
                      </a:cubicBezTo>
                      <a:cubicBezTo>
                        <a:pt x="4637914" y="4720751"/>
                        <a:pt x="4675310" y="4736946"/>
                        <a:pt x="4718938" y="4735701"/>
                      </a:cubicBezTo>
                      <a:cubicBezTo>
                        <a:pt x="4725172" y="4734455"/>
                        <a:pt x="4732650" y="4734455"/>
                        <a:pt x="4737636" y="4739438"/>
                      </a:cubicBezTo>
                      <a:cubicBezTo>
                        <a:pt x="4740130" y="4741929"/>
                        <a:pt x="4740130" y="4744421"/>
                        <a:pt x="4738882" y="4748158"/>
                      </a:cubicBezTo>
                      <a:cubicBezTo>
                        <a:pt x="4701486" y="4773074"/>
                        <a:pt x="4667830" y="4775566"/>
                        <a:pt x="4627942" y="4749404"/>
                      </a:cubicBezTo>
                      <a:cubicBezTo>
                        <a:pt x="4589300" y="4721997"/>
                        <a:pt x="4544424" y="4702064"/>
                        <a:pt x="4510768" y="4665936"/>
                      </a:cubicBezTo>
                      <a:cubicBezTo>
                        <a:pt x="4500796" y="4657216"/>
                        <a:pt x="4489578" y="4649741"/>
                        <a:pt x="4492070" y="4633546"/>
                      </a:cubicBezTo>
                      <a:cubicBezTo>
                        <a:pt x="4533206" y="4618597"/>
                        <a:pt x="4576834" y="4631054"/>
                        <a:pt x="4619216" y="4626071"/>
                      </a:cubicBezTo>
                      <a:cubicBezTo>
                        <a:pt x="4684036" y="4619842"/>
                        <a:pt x="4751348" y="4617351"/>
                        <a:pt x="4814922" y="4637283"/>
                      </a:cubicBezTo>
                      <a:cubicBezTo>
                        <a:pt x="4824894" y="4639775"/>
                        <a:pt x="4834866" y="4638529"/>
                        <a:pt x="4844838" y="4636038"/>
                      </a:cubicBezTo>
                      <a:cubicBezTo>
                        <a:pt x="4857304" y="4631054"/>
                        <a:pt x="4863536" y="4619842"/>
                        <a:pt x="4864782" y="4607385"/>
                      </a:cubicBezTo>
                      <a:cubicBezTo>
                        <a:pt x="4866028" y="4593681"/>
                        <a:pt x="4857304" y="4587452"/>
                        <a:pt x="4846084" y="4583715"/>
                      </a:cubicBezTo>
                      <a:cubicBezTo>
                        <a:pt x="4827386" y="4577486"/>
                        <a:pt x="4807442" y="4573748"/>
                        <a:pt x="4788744" y="4565028"/>
                      </a:cubicBezTo>
                      <a:cubicBezTo>
                        <a:pt x="4778772" y="4560045"/>
                        <a:pt x="4771292" y="4565028"/>
                        <a:pt x="4777526" y="4577486"/>
                      </a:cubicBezTo>
                      <a:cubicBezTo>
                        <a:pt x="4783758" y="4592435"/>
                        <a:pt x="4791238" y="4604893"/>
                        <a:pt x="4773786" y="4614859"/>
                      </a:cubicBezTo>
                      <a:cubicBezTo>
                        <a:pt x="4760074" y="4623580"/>
                        <a:pt x="4747608" y="4616105"/>
                        <a:pt x="4738882" y="4606139"/>
                      </a:cubicBezTo>
                      <a:cubicBezTo>
                        <a:pt x="4726418" y="4593681"/>
                        <a:pt x="4710212" y="4577486"/>
                        <a:pt x="4725172" y="4561290"/>
                      </a:cubicBezTo>
                      <a:cubicBezTo>
                        <a:pt x="4746362" y="4536375"/>
                        <a:pt x="4738882" y="4522671"/>
                        <a:pt x="4713952" y="4508967"/>
                      </a:cubicBezTo>
                      <a:cubicBezTo>
                        <a:pt x="4706474" y="4503984"/>
                        <a:pt x="4700240" y="4497755"/>
                        <a:pt x="4702734" y="4487789"/>
                      </a:cubicBezTo>
                      <a:cubicBezTo>
                        <a:pt x="4705226" y="4476577"/>
                        <a:pt x="4715198" y="4471594"/>
                        <a:pt x="4725172" y="4471594"/>
                      </a:cubicBezTo>
                      <a:cubicBezTo>
                        <a:pt x="4753842" y="4471594"/>
                        <a:pt x="4781264" y="4464119"/>
                        <a:pt x="4808688" y="4456644"/>
                      </a:cubicBezTo>
                      <a:cubicBezTo>
                        <a:pt x="4821154" y="4452907"/>
                        <a:pt x="4833618" y="4455399"/>
                        <a:pt x="4841098" y="4466611"/>
                      </a:cubicBezTo>
                      <a:cubicBezTo>
                        <a:pt x="4848578" y="4476577"/>
                        <a:pt x="4857304" y="4480314"/>
                        <a:pt x="4866028" y="4470348"/>
                      </a:cubicBezTo>
                      <a:cubicBezTo>
                        <a:pt x="4876000" y="4459136"/>
                        <a:pt x="4871014" y="4450416"/>
                        <a:pt x="4859796" y="4442941"/>
                      </a:cubicBezTo>
                      <a:cubicBezTo>
                        <a:pt x="4843592" y="4432974"/>
                        <a:pt x="4834866" y="4419271"/>
                        <a:pt x="4834866" y="4399338"/>
                      </a:cubicBezTo>
                      <a:cubicBezTo>
                        <a:pt x="4836112" y="4379406"/>
                        <a:pt x="4841098" y="4363210"/>
                        <a:pt x="4862290" y="4355736"/>
                      </a:cubicBezTo>
                      <a:cubicBezTo>
                        <a:pt x="4877248" y="4349507"/>
                        <a:pt x="4888466" y="4335803"/>
                        <a:pt x="4908410" y="4330820"/>
                      </a:cubicBezTo>
                      <a:cubicBezTo>
                        <a:pt x="4878494" y="4323345"/>
                        <a:pt x="4867276" y="4303413"/>
                        <a:pt x="4853564" y="4285972"/>
                      </a:cubicBezTo>
                      <a:cubicBezTo>
                        <a:pt x="4847330" y="4277251"/>
                        <a:pt x="4844838" y="4268531"/>
                        <a:pt x="4838606" y="4261056"/>
                      </a:cubicBezTo>
                      <a:cubicBezTo>
                        <a:pt x="4813674" y="4233649"/>
                        <a:pt x="4817414" y="4218699"/>
                        <a:pt x="4849824" y="4203750"/>
                      </a:cubicBezTo>
                      <a:cubicBezTo>
                        <a:pt x="4858550" y="4200013"/>
                        <a:pt x="4867276" y="4196275"/>
                        <a:pt x="4877248" y="4193784"/>
                      </a:cubicBezTo>
                      <a:cubicBezTo>
                        <a:pt x="4895946" y="4188800"/>
                        <a:pt x="4914644" y="4190046"/>
                        <a:pt x="4920876" y="4209979"/>
                      </a:cubicBezTo>
                      <a:cubicBezTo>
                        <a:pt x="4928356" y="4229911"/>
                        <a:pt x="4934588" y="4251090"/>
                        <a:pt x="4904672" y="4262302"/>
                      </a:cubicBezTo>
                      <a:cubicBezTo>
                        <a:pt x="4902178" y="4263548"/>
                        <a:pt x="4910904" y="4268531"/>
                        <a:pt x="4913396" y="4272268"/>
                      </a:cubicBezTo>
                      <a:cubicBezTo>
                        <a:pt x="4917136" y="4278497"/>
                        <a:pt x="4919630" y="4288463"/>
                        <a:pt x="4930848" y="4283480"/>
                      </a:cubicBezTo>
                      <a:cubicBezTo>
                        <a:pt x="4938328" y="4279743"/>
                        <a:pt x="4938328" y="4271022"/>
                        <a:pt x="4939574" y="4263548"/>
                      </a:cubicBezTo>
                      <a:cubicBezTo>
                        <a:pt x="4940820" y="4227420"/>
                        <a:pt x="4948300" y="4221191"/>
                        <a:pt x="4983202" y="4216208"/>
                      </a:cubicBezTo>
                      <a:cubicBezTo>
                        <a:pt x="4995668" y="4214962"/>
                        <a:pt x="5013120" y="4219945"/>
                        <a:pt x="5013120" y="4200013"/>
                      </a:cubicBezTo>
                      <a:cubicBezTo>
                        <a:pt x="5013120" y="4182572"/>
                        <a:pt x="4999408" y="4173851"/>
                        <a:pt x="4981956" y="4173851"/>
                      </a:cubicBezTo>
                      <a:cubicBezTo>
                        <a:pt x="4966998" y="4172605"/>
                        <a:pt x="4952040" y="4173851"/>
                        <a:pt x="4938328" y="4167622"/>
                      </a:cubicBezTo>
                      <a:cubicBezTo>
                        <a:pt x="4922122" y="4160147"/>
                        <a:pt x="4912150" y="4148935"/>
                        <a:pt x="4910904" y="4130248"/>
                      </a:cubicBezTo>
                      <a:cubicBezTo>
                        <a:pt x="4908410" y="4111562"/>
                        <a:pt x="4919630" y="4101595"/>
                        <a:pt x="4934588" y="4095366"/>
                      </a:cubicBezTo>
                      <a:cubicBezTo>
                        <a:pt x="4957026" y="4085400"/>
                        <a:pt x="4975724" y="4070451"/>
                        <a:pt x="4993174" y="4053010"/>
                      </a:cubicBezTo>
                      <a:cubicBezTo>
                        <a:pt x="5004394" y="4043043"/>
                        <a:pt x="5013120" y="4025602"/>
                        <a:pt x="5031816" y="4034323"/>
                      </a:cubicBezTo>
                      <a:cubicBezTo>
                        <a:pt x="5050514" y="4043043"/>
                        <a:pt x="5051762" y="4061730"/>
                        <a:pt x="5049268" y="4079171"/>
                      </a:cubicBezTo>
                      <a:cubicBezTo>
                        <a:pt x="5046776" y="4101595"/>
                        <a:pt x="5049268" y="4120282"/>
                        <a:pt x="5065474" y="4136477"/>
                      </a:cubicBezTo>
                      <a:cubicBezTo>
                        <a:pt x="5084172" y="4155164"/>
                        <a:pt x="5095390" y="4155164"/>
                        <a:pt x="5109102" y="4135232"/>
                      </a:cubicBezTo>
                      <a:cubicBezTo>
                        <a:pt x="5161456" y="4055501"/>
                        <a:pt x="5192620" y="3970788"/>
                        <a:pt x="5173922" y="3873617"/>
                      </a:cubicBezTo>
                      <a:cubicBezTo>
                        <a:pt x="5162702" y="3820048"/>
                        <a:pt x="5177660" y="3773953"/>
                        <a:pt x="5205084" y="3729104"/>
                      </a:cubicBezTo>
                      <a:cubicBezTo>
                        <a:pt x="5225028" y="3696714"/>
                        <a:pt x="5221290" y="3656849"/>
                        <a:pt x="5230014" y="3621967"/>
                      </a:cubicBezTo>
                      <a:cubicBezTo>
                        <a:pt x="5232508" y="3616984"/>
                        <a:pt x="5230014" y="3613246"/>
                        <a:pt x="5232508" y="3609509"/>
                      </a:cubicBezTo>
                      <a:cubicBezTo>
                        <a:pt x="5249960" y="3558432"/>
                        <a:pt x="5241234" y="3512338"/>
                        <a:pt x="5220042" y="3464998"/>
                      </a:cubicBezTo>
                      <a:cubicBezTo>
                        <a:pt x="5217550" y="3451294"/>
                        <a:pt x="5215056" y="3437591"/>
                        <a:pt x="5208824" y="3425133"/>
                      </a:cubicBezTo>
                      <a:cubicBezTo>
                        <a:pt x="5192620" y="3391496"/>
                        <a:pt x="5212564" y="3360352"/>
                        <a:pt x="5218796" y="3329207"/>
                      </a:cubicBezTo>
                      <a:cubicBezTo>
                        <a:pt x="5220042" y="3317995"/>
                        <a:pt x="5235002" y="3322978"/>
                        <a:pt x="5243726" y="3327961"/>
                      </a:cubicBezTo>
                      <a:cubicBezTo>
                        <a:pt x="5252452" y="3332944"/>
                        <a:pt x="5249960" y="3345402"/>
                        <a:pt x="5257438" y="3352877"/>
                      </a:cubicBezTo>
                      <a:cubicBezTo>
                        <a:pt x="5269904" y="3346648"/>
                        <a:pt x="5276136" y="3336682"/>
                        <a:pt x="5272396" y="3325470"/>
                      </a:cubicBezTo>
                      <a:cubicBezTo>
                        <a:pt x="5266164" y="3304291"/>
                        <a:pt x="5263672" y="3279376"/>
                        <a:pt x="5253698" y="3259443"/>
                      </a:cubicBezTo>
                      <a:cubicBezTo>
                        <a:pt x="5233754" y="3222070"/>
                        <a:pt x="5221290" y="3185942"/>
                        <a:pt x="5226276" y="3144831"/>
                      </a:cubicBezTo>
                      <a:cubicBezTo>
                        <a:pt x="5225028" y="3141093"/>
                        <a:pt x="5223782" y="3139848"/>
                        <a:pt x="5221290" y="3139848"/>
                      </a:cubicBezTo>
                      <a:cubicBezTo>
                        <a:pt x="5208824" y="3141093"/>
                        <a:pt x="5195112" y="3153551"/>
                        <a:pt x="5185140" y="3136110"/>
                      </a:cubicBezTo>
                      <a:cubicBezTo>
                        <a:pt x="5177660" y="3123652"/>
                        <a:pt x="5185140" y="3111195"/>
                        <a:pt x="5192620" y="3099982"/>
                      </a:cubicBezTo>
                      <a:cubicBezTo>
                        <a:pt x="5215056" y="3070084"/>
                        <a:pt x="5216304" y="3042676"/>
                        <a:pt x="5197606" y="3007794"/>
                      </a:cubicBezTo>
                      <a:cubicBezTo>
                        <a:pt x="5180154" y="2975404"/>
                        <a:pt x="5191372" y="2949242"/>
                        <a:pt x="5223782" y="2930556"/>
                      </a:cubicBezTo>
                      <a:cubicBezTo>
                        <a:pt x="5232508" y="2925572"/>
                        <a:pt x="5241234" y="2918098"/>
                        <a:pt x="5243726" y="2901903"/>
                      </a:cubicBezTo>
                      <a:cubicBezTo>
                        <a:pt x="5218796" y="2906886"/>
                        <a:pt x="5198852" y="2896919"/>
                        <a:pt x="5183894" y="2878233"/>
                      </a:cubicBezTo>
                      <a:cubicBezTo>
                        <a:pt x="5165196" y="2859546"/>
                        <a:pt x="5150238" y="2842105"/>
                        <a:pt x="5173922" y="2817189"/>
                      </a:cubicBezTo>
                      <a:cubicBezTo>
                        <a:pt x="5178908" y="2812206"/>
                        <a:pt x="5178908" y="2802240"/>
                        <a:pt x="5177660" y="2794765"/>
                      </a:cubicBezTo>
                      <a:cubicBezTo>
                        <a:pt x="5173922" y="2774832"/>
                        <a:pt x="5178908" y="2759883"/>
                        <a:pt x="5197606" y="2747425"/>
                      </a:cubicBezTo>
                      <a:cubicBezTo>
                        <a:pt x="5211318" y="2736213"/>
                        <a:pt x="5211318" y="2722509"/>
                        <a:pt x="5203838" y="2705068"/>
                      </a:cubicBezTo>
                      <a:cubicBezTo>
                        <a:pt x="5181400" y="2662712"/>
                        <a:pt x="5182646" y="2661466"/>
                        <a:pt x="5132786" y="2666449"/>
                      </a:cubicBezTo>
                      <a:cubicBezTo>
                        <a:pt x="5119074" y="2667695"/>
                        <a:pt x="5107856" y="2666449"/>
                        <a:pt x="5099130" y="2656483"/>
                      </a:cubicBezTo>
                      <a:cubicBezTo>
                        <a:pt x="5085418" y="2640287"/>
                        <a:pt x="5070460" y="2622846"/>
                        <a:pt x="5055502" y="2606651"/>
                      </a:cubicBezTo>
                      <a:cubicBezTo>
                        <a:pt x="5051762" y="2601668"/>
                        <a:pt x="5048022" y="2594193"/>
                        <a:pt x="5049268" y="2587964"/>
                      </a:cubicBezTo>
                      <a:cubicBezTo>
                        <a:pt x="5061734" y="2558066"/>
                        <a:pt x="5049268" y="2530658"/>
                        <a:pt x="5036804" y="2504497"/>
                      </a:cubicBezTo>
                      <a:cubicBezTo>
                        <a:pt x="5030570" y="2489547"/>
                        <a:pt x="5033064" y="2474598"/>
                        <a:pt x="5034310" y="2458403"/>
                      </a:cubicBezTo>
                      <a:cubicBezTo>
                        <a:pt x="5038050" y="2423521"/>
                        <a:pt x="5025584" y="2403588"/>
                        <a:pt x="4991928" y="2396113"/>
                      </a:cubicBezTo>
                      <a:cubicBezTo>
                        <a:pt x="4965750" y="2389884"/>
                        <a:pt x="4958272" y="2374935"/>
                        <a:pt x="4948300" y="2350019"/>
                      </a:cubicBezTo>
                      <a:cubicBezTo>
                        <a:pt x="4932094" y="2312646"/>
                        <a:pt x="4944560" y="2283993"/>
                        <a:pt x="4963258" y="2256585"/>
                      </a:cubicBezTo>
                      <a:cubicBezTo>
                        <a:pt x="4959518" y="2250356"/>
                        <a:pt x="4958272" y="2249111"/>
                        <a:pt x="4955778" y="2249111"/>
                      </a:cubicBezTo>
                      <a:cubicBezTo>
                        <a:pt x="4942066" y="2247865"/>
                        <a:pt x="4924616" y="2247865"/>
                        <a:pt x="4920876" y="2231670"/>
                      </a:cubicBezTo>
                      <a:cubicBezTo>
                        <a:pt x="4917136" y="2212983"/>
                        <a:pt x="4933342" y="2206754"/>
                        <a:pt x="4943314" y="2198033"/>
                      </a:cubicBezTo>
                      <a:cubicBezTo>
                        <a:pt x="4986942" y="2161906"/>
                        <a:pt x="5023092" y="2119549"/>
                        <a:pt x="5046776" y="2067226"/>
                      </a:cubicBezTo>
                      <a:cubicBezTo>
                        <a:pt x="5065474" y="2024869"/>
                        <a:pt x="5033064" y="1980021"/>
                        <a:pt x="4986942" y="1983758"/>
                      </a:cubicBezTo>
                      <a:cubicBezTo>
                        <a:pt x="4973230" y="1985004"/>
                        <a:pt x="4959518" y="1987496"/>
                        <a:pt x="4949546" y="1977529"/>
                      </a:cubicBezTo>
                      <a:cubicBezTo>
                        <a:pt x="4943314" y="1970055"/>
                        <a:pt x="4947054" y="1962580"/>
                        <a:pt x="4952040" y="1956351"/>
                      </a:cubicBezTo>
                      <a:cubicBezTo>
                        <a:pt x="4962012" y="1941402"/>
                        <a:pt x="4975724" y="1933927"/>
                        <a:pt x="4990682" y="1940156"/>
                      </a:cubicBezTo>
                      <a:cubicBezTo>
                        <a:pt x="5021844" y="1953859"/>
                        <a:pt x="5038050" y="1936418"/>
                        <a:pt x="5054254" y="1915240"/>
                      </a:cubicBezTo>
                      <a:cubicBezTo>
                        <a:pt x="5072952" y="1890324"/>
                        <a:pt x="5087910" y="1862917"/>
                        <a:pt x="5109102" y="1840493"/>
                      </a:cubicBezTo>
                      <a:cubicBezTo>
                        <a:pt x="5122814" y="1824298"/>
                        <a:pt x="5136526" y="1809348"/>
                        <a:pt x="5157716" y="1803119"/>
                      </a:cubicBezTo>
                      <a:cubicBezTo>
                        <a:pt x="5165196" y="1800628"/>
                        <a:pt x="5175168" y="1799382"/>
                        <a:pt x="5173922" y="1789416"/>
                      </a:cubicBezTo>
                      <a:cubicBezTo>
                        <a:pt x="5173922" y="1778204"/>
                        <a:pt x="5162702" y="1776958"/>
                        <a:pt x="5153976" y="1775712"/>
                      </a:cubicBezTo>
                      <a:cubicBezTo>
                        <a:pt x="5134032" y="1774466"/>
                        <a:pt x="5114088" y="1773220"/>
                        <a:pt x="5095390" y="1765746"/>
                      </a:cubicBezTo>
                      <a:cubicBezTo>
                        <a:pt x="5080432" y="1760762"/>
                        <a:pt x="5069212" y="1765746"/>
                        <a:pt x="5069212" y="1784432"/>
                      </a:cubicBezTo>
                      <a:cubicBezTo>
                        <a:pt x="5067966" y="1790661"/>
                        <a:pt x="5069212" y="1796890"/>
                        <a:pt x="5065474" y="1803119"/>
                      </a:cubicBezTo>
                      <a:cubicBezTo>
                        <a:pt x="5055502" y="1821806"/>
                        <a:pt x="5044282" y="1839247"/>
                        <a:pt x="5020598" y="1836755"/>
                      </a:cubicBezTo>
                      <a:cubicBezTo>
                        <a:pt x="4995668" y="1834264"/>
                        <a:pt x="4995668" y="1813086"/>
                        <a:pt x="4993174" y="1794399"/>
                      </a:cubicBezTo>
                      <a:cubicBezTo>
                        <a:pt x="4993174" y="1788170"/>
                        <a:pt x="4991928" y="1780695"/>
                        <a:pt x="4993174" y="1774466"/>
                      </a:cubicBezTo>
                      <a:cubicBezTo>
                        <a:pt x="5010626" y="1728372"/>
                        <a:pt x="4981956" y="1692244"/>
                        <a:pt x="4969490" y="1652379"/>
                      </a:cubicBezTo>
                      <a:cubicBezTo>
                        <a:pt x="4963258" y="1632446"/>
                        <a:pt x="4942066" y="1624972"/>
                        <a:pt x="4925862" y="1615005"/>
                      </a:cubicBezTo>
                      <a:cubicBezTo>
                        <a:pt x="4914644" y="1608777"/>
                        <a:pt x="4899686" y="1603793"/>
                        <a:pt x="4900932" y="1587598"/>
                      </a:cubicBezTo>
                      <a:cubicBezTo>
                        <a:pt x="4903424" y="1568911"/>
                        <a:pt x="4915890" y="1560191"/>
                        <a:pt x="4929602" y="1552716"/>
                      </a:cubicBezTo>
                      <a:cubicBezTo>
                        <a:pt x="4949546" y="1542750"/>
                        <a:pt x="4970738" y="1547733"/>
                        <a:pt x="4990682" y="1546487"/>
                      </a:cubicBezTo>
                      <a:cubicBezTo>
                        <a:pt x="4993174" y="1532784"/>
                        <a:pt x="4984448" y="1526555"/>
                        <a:pt x="4979462" y="1519080"/>
                      </a:cubicBezTo>
                      <a:cubicBezTo>
                        <a:pt x="4965750" y="1491673"/>
                        <a:pt x="4973230" y="1482952"/>
                        <a:pt x="4998160" y="1468003"/>
                      </a:cubicBezTo>
                      <a:cubicBezTo>
                        <a:pt x="5051762" y="1435612"/>
                        <a:pt x="5111594" y="1444333"/>
                        <a:pt x="5167688" y="1433121"/>
                      </a:cubicBezTo>
                      <a:cubicBezTo>
                        <a:pt x="5192620" y="1428138"/>
                        <a:pt x="5216304" y="1424400"/>
                        <a:pt x="5238740" y="1408205"/>
                      </a:cubicBezTo>
                      <a:cubicBezTo>
                        <a:pt x="5242480" y="1405091"/>
                        <a:pt x="5247154" y="1401976"/>
                        <a:pt x="5252296" y="1400731"/>
                      </a:cubicBezTo>
                      <a:close/>
                      <a:moveTo>
                        <a:pt x="1171976" y="928601"/>
                      </a:moveTo>
                      <a:lnTo>
                        <a:pt x="1169990" y="928758"/>
                      </a:lnTo>
                      <a:lnTo>
                        <a:pt x="1172974" y="928924"/>
                      </a:lnTo>
                      <a:close/>
                      <a:moveTo>
                        <a:pt x="1108716" y="907601"/>
                      </a:moveTo>
                      <a:lnTo>
                        <a:pt x="1105880" y="908956"/>
                      </a:lnTo>
                      <a:lnTo>
                        <a:pt x="1108754" y="909274"/>
                      </a:lnTo>
                      <a:lnTo>
                        <a:pt x="1116228" y="913561"/>
                      </a:lnTo>
                      <a:lnTo>
                        <a:pt x="1116132" y="913446"/>
                      </a:lnTo>
                      <a:cubicBezTo>
                        <a:pt x="1113146" y="910413"/>
                        <a:pt x="1110710" y="908543"/>
                        <a:pt x="1108716" y="907601"/>
                      </a:cubicBezTo>
                      <a:close/>
                      <a:moveTo>
                        <a:pt x="4447666" y="390148"/>
                      </a:moveTo>
                      <a:cubicBezTo>
                        <a:pt x="4490014" y="423757"/>
                        <a:pt x="4531120" y="457367"/>
                        <a:pt x="4573468" y="490976"/>
                      </a:cubicBezTo>
                      <a:cubicBezTo>
                        <a:pt x="4572224" y="504669"/>
                        <a:pt x="4542330" y="509648"/>
                        <a:pt x="4554786" y="522096"/>
                      </a:cubicBezTo>
                      <a:cubicBezTo>
                        <a:pt x="4569732" y="538279"/>
                        <a:pt x="4593398" y="529565"/>
                        <a:pt x="4612082" y="518362"/>
                      </a:cubicBezTo>
                      <a:cubicBezTo>
                        <a:pt x="4629520" y="527075"/>
                        <a:pt x="4640730" y="542013"/>
                        <a:pt x="4653186" y="555706"/>
                      </a:cubicBezTo>
                      <a:cubicBezTo>
                        <a:pt x="4651940" y="574378"/>
                        <a:pt x="4638238" y="571888"/>
                        <a:pt x="4627028" y="570643"/>
                      </a:cubicBezTo>
                      <a:cubicBezTo>
                        <a:pt x="4578452" y="568154"/>
                        <a:pt x="4531120" y="560685"/>
                        <a:pt x="4483788" y="580602"/>
                      </a:cubicBezTo>
                      <a:cubicBezTo>
                        <a:pt x="4463858" y="589315"/>
                        <a:pt x="4445174" y="574378"/>
                        <a:pt x="4440192" y="551971"/>
                      </a:cubicBezTo>
                      <a:cubicBezTo>
                        <a:pt x="4433964" y="527075"/>
                        <a:pt x="4420262" y="510893"/>
                        <a:pt x="4395352" y="504669"/>
                      </a:cubicBezTo>
                      <a:cubicBezTo>
                        <a:pt x="4382896" y="502179"/>
                        <a:pt x="4374176" y="492221"/>
                        <a:pt x="4364212" y="485997"/>
                      </a:cubicBezTo>
                      <a:cubicBezTo>
                        <a:pt x="4348020" y="476039"/>
                        <a:pt x="4330582" y="469815"/>
                        <a:pt x="4310652" y="478528"/>
                      </a:cubicBezTo>
                      <a:cubicBezTo>
                        <a:pt x="4299442" y="482263"/>
                        <a:pt x="4293214" y="490976"/>
                        <a:pt x="4293214" y="503424"/>
                      </a:cubicBezTo>
                      <a:cubicBezTo>
                        <a:pt x="4291968" y="514627"/>
                        <a:pt x="4298196" y="522096"/>
                        <a:pt x="4308160" y="527075"/>
                      </a:cubicBezTo>
                      <a:cubicBezTo>
                        <a:pt x="4313144" y="529565"/>
                        <a:pt x="4320616" y="532055"/>
                        <a:pt x="4325598" y="534544"/>
                      </a:cubicBezTo>
                      <a:cubicBezTo>
                        <a:pt x="4338054" y="543258"/>
                        <a:pt x="4343036" y="554461"/>
                        <a:pt x="4330582" y="564419"/>
                      </a:cubicBezTo>
                      <a:cubicBezTo>
                        <a:pt x="4316880" y="575622"/>
                        <a:pt x="4306916" y="590560"/>
                        <a:pt x="4298196" y="605498"/>
                      </a:cubicBezTo>
                      <a:cubicBezTo>
                        <a:pt x="4286986" y="622925"/>
                        <a:pt x="4269548" y="626659"/>
                        <a:pt x="4252110" y="622925"/>
                      </a:cubicBezTo>
                      <a:cubicBezTo>
                        <a:pt x="4229690" y="617946"/>
                        <a:pt x="4212252" y="622925"/>
                        <a:pt x="4199796" y="641597"/>
                      </a:cubicBezTo>
                      <a:cubicBezTo>
                        <a:pt x="4187340" y="661513"/>
                        <a:pt x="4194814" y="678941"/>
                        <a:pt x="4203532" y="697612"/>
                      </a:cubicBezTo>
                      <a:cubicBezTo>
                        <a:pt x="4237162" y="777279"/>
                        <a:pt x="4305670" y="810889"/>
                        <a:pt x="4381650" y="834540"/>
                      </a:cubicBezTo>
                      <a:cubicBezTo>
                        <a:pt x="4410298" y="842009"/>
                        <a:pt x="4436456" y="851967"/>
                        <a:pt x="4456384" y="874373"/>
                      </a:cubicBezTo>
                      <a:cubicBezTo>
                        <a:pt x="4470086" y="890556"/>
                        <a:pt x="4475068" y="905494"/>
                        <a:pt x="4462612" y="925410"/>
                      </a:cubicBezTo>
                      <a:cubicBezTo>
                        <a:pt x="4455138" y="934124"/>
                        <a:pt x="4451402" y="944082"/>
                        <a:pt x="4446420" y="954041"/>
                      </a:cubicBezTo>
                      <a:cubicBezTo>
                        <a:pt x="4440192" y="966489"/>
                        <a:pt x="4431472" y="972713"/>
                        <a:pt x="4417772" y="961509"/>
                      </a:cubicBezTo>
                      <a:cubicBezTo>
                        <a:pt x="4412790" y="957775"/>
                        <a:pt x="4407806" y="950306"/>
                        <a:pt x="4401580" y="957775"/>
                      </a:cubicBezTo>
                      <a:cubicBezTo>
                        <a:pt x="4395352" y="963999"/>
                        <a:pt x="4396596" y="972713"/>
                        <a:pt x="4399088" y="978937"/>
                      </a:cubicBezTo>
                      <a:cubicBezTo>
                        <a:pt x="4402824" y="987650"/>
                        <a:pt x="4410298" y="993874"/>
                        <a:pt x="4417772" y="997609"/>
                      </a:cubicBezTo>
                      <a:cubicBezTo>
                        <a:pt x="4433964" y="1005077"/>
                        <a:pt x="4441438" y="1016280"/>
                        <a:pt x="4441438" y="1033708"/>
                      </a:cubicBezTo>
                      <a:cubicBezTo>
                        <a:pt x="4441438" y="1052380"/>
                        <a:pt x="4457630" y="1077275"/>
                        <a:pt x="4440192" y="1089723"/>
                      </a:cubicBezTo>
                      <a:cubicBezTo>
                        <a:pt x="4420262" y="1105906"/>
                        <a:pt x="4394106" y="1118354"/>
                        <a:pt x="4369194" y="1128312"/>
                      </a:cubicBezTo>
                      <a:cubicBezTo>
                        <a:pt x="4353002" y="1133291"/>
                        <a:pt x="4340546" y="1118354"/>
                        <a:pt x="4329336" y="1108395"/>
                      </a:cubicBezTo>
                      <a:cubicBezTo>
                        <a:pt x="4314388" y="1093458"/>
                        <a:pt x="4298196" y="1089723"/>
                        <a:pt x="4278266" y="1100927"/>
                      </a:cubicBezTo>
                      <a:cubicBezTo>
                        <a:pt x="4255846" y="1113375"/>
                        <a:pt x="4229690" y="1119599"/>
                        <a:pt x="4203532" y="1120843"/>
                      </a:cubicBezTo>
                      <a:cubicBezTo>
                        <a:pt x="4182358" y="1122088"/>
                        <a:pt x="4168656" y="1129557"/>
                        <a:pt x="4169902" y="1153208"/>
                      </a:cubicBezTo>
                      <a:cubicBezTo>
                        <a:pt x="4171148" y="1169390"/>
                        <a:pt x="4162428" y="1183083"/>
                        <a:pt x="4152464" y="1195531"/>
                      </a:cubicBezTo>
                      <a:cubicBezTo>
                        <a:pt x="4133780" y="1214203"/>
                        <a:pt x="4133780" y="1239099"/>
                        <a:pt x="4126306" y="1261505"/>
                      </a:cubicBezTo>
                      <a:cubicBezTo>
                        <a:pt x="4122570" y="1273953"/>
                        <a:pt x="4130044" y="1273953"/>
                        <a:pt x="4137516" y="1276443"/>
                      </a:cubicBezTo>
                      <a:cubicBezTo>
                        <a:pt x="4178620" y="1293870"/>
                        <a:pt x="4184848" y="1315031"/>
                        <a:pt x="4157446" y="1347396"/>
                      </a:cubicBezTo>
                      <a:cubicBezTo>
                        <a:pt x="4146236" y="1359844"/>
                        <a:pt x="4148726" y="1366068"/>
                        <a:pt x="4159938" y="1373537"/>
                      </a:cubicBezTo>
                      <a:cubicBezTo>
                        <a:pt x="4169902" y="1382250"/>
                        <a:pt x="4179866" y="1394698"/>
                        <a:pt x="4171148" y="1408391"/>
                      </a:cubicBezTo>
                      <a:cubicBezTo>
                        <a:pt x="4157446" y="1425818"/>
                        <a:pt x="4137516" y="1428308"/>
                        <a:pt x="4116342" y="1427063"/>
                      </a:cubicBezTo>
                      <a:cubicBezTo>
                        <a:pt x="4101396" y="1424574"/>
                        <a:pt x="4096412" y="1410881"/>
                        <a:pt x="4095168" y="1397188"/>
                      </a:cubicBezTo>
                      <a:cubicBezTo>
                        <a:pt x="4088940" y="1338683"/>
                        <a:pt x="4087694" y="1336193"/>
                        <a:pt x="4061536" y="1301339"/>
                      </a:cubicBezTo>
                      <a:cubicBezTo>
                        <a:pt x="4052818" y="1310052"/>
                        <a:pt x="4050326" y="1320011"/>
                        <a:pt x="4044098" y="1328724"/>
                      </a:cubicBezTo>
                      <a:cubicBezTo>
                        <a:pt x="4011714" y="1384740"/>
                        <a:pt x="3969364" y="1400922"/>
                        <a:pt x="3909576" y="1378516"/>
                      </a:cubicBezTo>
                      <a:cubicBezTo>
                        <a:pt x="3875946" y="1367313"/>
                        <a:pt x="3844806" y="1359844"/>
                        <a:pt x="3806194" y="1368558"/>
                      </a:cubicBezTo>
                      <a:cubicBezTo>
                        <a:pt x="3822386" y="1377271"/>
                        <a:pt x="3837332" y="1377271"/>
                        <a:pt x="3849788" y="1383495"/>
                      </a:cubicBezTo>
                      <a:cubicBezTo>
                        <a:pt x="3867226" y="1390964"/>
                        <a:pt x="3875946" y="1403412"/>
                        <a:pt x="3877192" y="1422084"/>
                      </a:cubicBezTo>
                      <a:cubicBezTo>
                        <a:pt x="3877192" y="1442001"/>
                        <a:pt x="3860998" y="1438266"/>
                        <a:pt x="3848544" y="1440756"/>
                      </a:cubicBezTo>
                      <a:cubicBezTo>
                        <a:pt x="3834842" y="1444490"/>
                        <a:pt x="3828614" y="1454449"/>
                        <a:pt x="3827368" y="1468141"/>
                      </a:cubicBezTo>
                      <a:cubicBezTo>
                        <a:pt x="3826122" y="1474365"/>
                        <a:pt x="3828614" y="1481834"/>
                        <a:pt x="3834842" y="1484324"/>
                      </a:cubicBezTo>
                      <a:cubicBezTo>
                        <a:pt x="3848544" y="1489303"/>
                        <a:pt x="3859754" y="1481834"/>
                        <a:pt x="3867226" y="1473121"/>
                      </a:cubicBezTo>
                      <a:cubicBezTo>
                        <a:pt x="3883420" y="1454449"/>
                        <a:pt x="3888402" y="1432042"/>
                        <a:pt x="3880928" y="1408391"/>
                      </a:cubicBezTo>
                      <a:cubicBezTo>
                        <a:pt x="3877192" y="1397188"/>
                        <a:pt x="3874700" y="1385985"/>
                        <a:pt x="3888402" y="1379761"/>
                      </a:cubicBezTo>
                      <a:cubicBezTo>
                        <a:pt x="3899612" y="1374782"/>
                        <a:pt x="3909576" y="1379761"/>
                        <a:pt x="3918296" y="1388474"/>
                      </a:cubicBezTo>
                      <a:cubicBezTo>
                        <a:pt x="3933242" y="1403412"/>
                        <a:pt x="3941962" y="1420839"/>
                        <a:pt x="3930752" y="1444490"/>
                      </a:cubicBezTo>
                      <a:cubicBezTo>
                        <a:pt x="3912068" y="1484324"/>
                        <a:pt x="3899612" y="1526647"/>
                        <a:pt x="3875946" y="1563991"/>
                      </a:cubicBezTo>
                      <a:cubicBezTo>
                        <a:pt x="3859754" y="1591376"/>
                        <a:pt x="3858508" y="1620007"/>
                        <a:pt x="3874700" y="1648637"/>
                      </a:cubicBezTo>
                      <a:cubicBezTo>
                        <a:pt x="3893384" y="1682246"/>
                        <a:pt x="3893384" y="1720835"/>
                        <a:pt x="3917050" y="1751955"/>
                      </a:cubicBezTo>
                      <a:cubicBezTo>
                        <a:pt x="3918296" y="1756934"/>
                        <a:pt x="3919540" y="1761913"/>
                        <a:pt x="3920786" y="1766892"/>
                      </a:cubicBezTo>
                      <a:cubicBezTo>
                        <a:pt x="3920786" y="1774361"/>
                        <a:pt x="3920786" y="1779340"/>
                        <a:pt x="3923278" y="1786809"/>
                      </a:cubicBezTo>
                      <a:cubicBezTo>
                        <a:pt x="3933242" y="1825398"/>
                        <a:pt x="3929506" y="1830377"/>
                        <a:pt x="3889648" y="1834111"/>
                      </a:cubicBezTo>
                      <a:cubicBezTo>
                        <a:pt x="3883420" y="1832867"/>
                        <a:pt x="3879682" y="1832867"/>
                        <a:pt x="3874700" y="1830377"/>
                      </a:cubicBezTo>
                      <a:cubicBezTo>
                        <a:pt x="3852280" y="1822908"/>
                        <a:pt x="3832350" y="1812950"/>
                        <a:pt x="3831104" y="1785564"/>
                      </a:cubicBezTo>
                      <a:cubicBezTo>
                        <a:pt x="3828614" y="1763158"/>
                        <a:pt x="3816158" y="1773116"/>
                        <a:pt x="3804948" y="1776851"/>
                      </a:cubicBezTo>
                      <a:cubicBezTo>
                        <a:pt x="3801212" y="1779340"/>
                        <a:pt x="3796228" y="1779340"/>
                        <a:pt x="3792492" y="1780585"/>
                      </a:cubicBezTo>
                      <a:cubicBezTo>
                        <a:pt x="3782528" y="1781830"/>
                        <a:pt x="3771318" y="1780585"/>
                        <a:pt x="3762598" y="1780585"/>
                      </a:cubicBezTo>
                      <a:cubicBezTo>
                        <a:pt x="3711530" y="1783075"/>
                        <a:pt x="3692846" y="1755689"/>
                        <a:pt x="3704056" y="1703408"/>
                      </a:cubicBezTo>
                      <a:cubicBezTo>
                        <a:pt x="3710284" y="1668554"/>
                        <a:pt x="3706548" y="1637434"/>
                        <a:pt x="3697828" y="1606314"/>
                      </a:cubicBezTo>
                      <a:cubicBezTo>
                        <a:pt x="3687864" y="1567725"/>
                        <a:pt x="3695338" y="1556522"/>
                        <a:pt x="3736442" y="1561501"/>
                      </a:cubicBezTo>
                      <a:cubicBezTo>
                        <a:pt x="3741424" y="1561501"/>
                        <a:pt x="3745160" y="1562746"/>
                        <a:pt x="3750142" y="1561501"/>
                      </a:cubicBezTo>
                      <a:cubicBezTo>
                        <a:pt x="3763844" y="1560256"/>
                        <a:pt x="3773808" y="1550298"/>
                        <a:pt x="3777546" y="1537850"/>
                      </a:cubicBezTo>
                      <a:cubicBezTo>
                        <a:pt x="3782528" y="1522912"/>
                        <a:pt x="3768826" y="1519178"/>
                        <a:pt x="3760108" y="1514199"/>
                      </a:cubicBezTo>
                      <a:cubicBezTo>
                        <a:pt x="3726476" y="1494282"/>
                        <a:pt x="3725230" y="1490548"/>
                        <a:pt x="3733950" y="1454449"/>
                      </a:cubicBezTo>
                      <a:cubicBezTo>
                        <a:pt x="3721494" y="1450714"/>
                        <a:pt x="3712776" y="1459428"/>
                        <a:pt x="3704056" y="1463162"/>
                      </a:cubicBezTo>
                      <a:cubicBezTo>
                        <a:pt x="3689110" y="1469386"/>
                        <a:pt x="3674162" y="1473121"/>
                        <a:pt x="3661706" y="1459428"/>
                      </a:cubicBezTo>
                      <a:cubicBezTo>
                        <a:pt x="3650496" y="1445735"/>
                        <a:pt x="3651742" y="1430797"/>
                        <a:pt x="3660460" y="1415860"/>
                      </a:cubicBezTo>
                      <a:cubicBezTo>
                        <a:pt x="3681636" y="1382250"/>
                        <a:pt x="3681636" y="1382250"/>
                        <a:pt x="3666688" y="1343662"/>
                      </a:cubicBezTo>
                      <a:cubicBezTo>
                        <a:pt x="3641778" y="1353620"/>
                        <a:pt x="3620602" y="1363579"/>
                        <a:pt x="3631812" y="1397188"/>
                      </a:cubicBezTo>
                      <a:cubicBezTo>
                        <a:pt x="3634304" y="1407146"/>
                        <a:pt x="3628076" y="1414615"/>
                        <a:pt x="3623094" y="1422084"/>
                      </a:cubicBezTo>
                      <a:cubicBezTo>
                        <a:pt x="3610638" y="1434532"/>
                        <a:pt x="3604410" y="1448225"/>
                        <a:pt x="3600674" y="1465652"/>
                      </a:cubicBezTo>
                      <a:cubicBezTo>
                        <a:pt x="3593200" y="1494282"/>
                        <a:pt x="3573270" y="1504240"/>
                        <a:pt x="3543376" y="1493037"/>
                      </a:cubicBezTo>
                      <a:cubicBezTo>
                        <a:pt x="3533412" y="1489303"/>
                        <a:pt x="3530920" y="1493037"/>
                        <a:pt x="3524694" y="1499261"/>
                      </a:cubicBezTo>
                      <a:cubicBezTo>
                        <a:pt x="3494800" y="1534116"/>
                        <a:pt x="3494800" y="1534116"/>
                        <a:pt x="3456186" y="1506730"/>
                      </a:cubicBezTo>
                      <a:cubicBezTo>
                        <a:pt x="3453696" y="1505485"/>
                        <a:pt x="3451204" y="1504240"/>
                        <a:pt x="3446222" y="1505485"/>
                      </a:cubicBezTo>
                      <a:cubicBezTo>
                        <a:pt x="3441240" y="1517933"/>
                        <a:pt x="3451204" y="1527892"/>
                        <a:pt x="3453696" y="1539095"/>
                      </a:cubicBezTo>
                      <a:cubicBezTo>
                        <a:pt x="3459924" y="1567725"/>
                        <a:pt x="3446222" y="1585152"/>
                        <a:pt x="3420064" y="1580173"/>
                      </a:cubicBezTo>
                      <a:cubicBezTo>
                        <a:pt x="3385188" y="1572704"/>
                        <a:pt x="3354050" y="1577683"/>
                        <a:pt x="3320418" y="1590131"/>
                      </a:cubicBezTo>
                      <a:cubicBezTo>
                        <a:pt x="3285542" y="1605069"/>
                        <a:pt x="3265614" y="1585152"/>
                        <a:pt x="3264368" y="1541584"/>
                      </a:cubicBezTo>
                      <a:cubicBezTo>
                        <a:pt x="3264368" y="1531626"/>
                        <a:pt x="3273086" y="1517933"/>
                        <a:pt x="3259386" y="1511709"/>
                      </a:cubicBezTo>
                      <a:cubicBezTo>
                        <a:pt x="3250666" y="1507975"/>
                        <a:pt x="3243192" y="1519178"/>
                        <a:pt x="3235720" y="1525402"/>
                      </a:cubicBezTo>
                      <a:cubicBezTo>
                        <a:pt x="3205826" y="1547808"/>
                        <a:pt x="3169704" y="1540340"/>
                        <a:pt x="3152266" y="1505485"/>
                      </a:cubicBezTo>
                      <a:cubicBezTo>
                        <a:pt x="3146038" y="1494282"/>
                        <a:pt x="3142302" y="1478100"/>
                        <a:pt x="3126108" y="1488058"/>
                      </a:cubicBezTo>
                      <a:cubicBezTo>
                        <a:pt x="3112408" y="1496772"/>
                        <a:pt x="3108670" y="1509220"/>
                        <a:pt x="3121126" y="1526647"/>
                      </a:cubicBezTo>
                      <a:cubicBezTo>
                        <a:pt x="3136074" y="1545319"/>
                        <a:pt x="3129846" y="1567725"/>
                        <a:pt x="3111162" y="1580173"/>
                      </a:cubicBezTo>
                      <a:cubicBezTo>
                        <a:pt x="3104934" y="1583907"/>
                        <a:pt x="3094970" y="1588887"/>
                        <a:pt x="3093724" y="1583907"/>
                      </a:cubicBezTo>
                      <a:cubicBezTo>
                        <a:pt x="3080022" y="1555277"/>
                        <a:pt x="3031444" y="1555277"/>
                        <a:pt x="3031444" y="1514199"/>
                      </a:cubicBezTo>
                      <a:cubicBezTo>
                        <a:pt x="2987850" y="1539095"/>
                        <a:pt x="2962938" y="1505485"/>
                        <a:pt x="2940518" y="1479345"/>
                      </a:cubicBezTo>
                      <a:cubicBezTo>
                        <a:pt x="2919342" y="1456938"/>
                        <a:pt x="2903150" y="1446980"/>
                        <a:pt x="2870766" y="1454449"/>
                      </a:cubicBezTo>
                      <a:cubicBezTo>
                        <a:pt x="2843362" y="1461917"/>
                        <a:pt x="2814714" y="1446980"/>
                        <a:pt x="2788558" y="1437021"/>
                      </a:cubicBezTo>
                      <a:cubicBezTo>
                        <a:pt x="2767382" y="1430797"/>
                        <a:pt x="2761154" y="1383495"/>
                        <a:pt x="2776102" y="1357355"/>
                      </a:cubicBezTo>
                      <a:cubicBezTo>
                        <a:pt x="2783574" y="1346151"/>
                        <a:pt x="2787312" y="1338683"/>
                        <a:pt x="2783574" y="1324990"/>
                      </a:cubicBezTo>
                      <a:cubicBezTo>
                        <a:pt x="2771120" y="1290136"/>
                        <a:pt x="2796030" y="1256526"/>
                        <a:pt x="2832152" y="1260260"/>
                      </a:cubicBezTo>
                      <a:cubicBezTo>
                        <a:pt x="2857064" y="1262750"/>
                        <a:pt x="2853328" y="1257771"/>
                        <a:pt x="2848344" y="1237854"/>
                      </a:cubicBezTo>
                      <a:cubicBezTo>
                        <a:pt x="2834644" y="1169390"/>
                        <a:pt x="2769874" y="1168146"/>
                        <a:pt x="2723788" y="1142005"/>
                      </a:cubicBezTo>
                      <a:cubicBezTo>
                        <a:pt x="2695140" y="1124578"/>
                        <a:pt x="2659018" y="1123333"/>
                        <a:pt x="2629124" y="1108395"/>
                      </a:cubicBezTo>
                      <a:cubicBezTo>
                        <a:pt x="2605458" y="1079765"/>
                        <a:pt x="2583038" y="1051135"/>
                        <a:pt x="2544424" y="1044911"/>
                      </a:cubicBezTo>
                      <a:cubicBezTo>
                        <a:pt x="2534460" y="1042421"/>
                        <a:pt x="2524496" y="1039932"/>
                        <a:pt x="2515776" y="1034952"/>
                      </a:cubicBezTo>
                      <a:cubicBezTo>
                        <a:pt x="2489618" y="1023749"/>
                        <a:pt x="2463462" y="1015036"/>
                        <a:pt x="2439796" y="1039932"/>
                      </a:cubicBezTo>
                      <a:cubicBezTo>
                        <a:pt x="2431076" y="993874"/>
                        <a:pt x="2412394" y="942838"/>
                        <a:pt x="2417376" y="899269"/>
                      </a:cubicBezTo>
                      <a:cubicBezTo>
                        <a:pt x="2422358" y="846988"/>
                        <a:pt x="2443532" y="818358"/>
                        <a:pt x="2504566" y="810889"/>
                      </a:cubicBezTo>
                      <a:cubicBezTo>
                        <a:pt x="2585528" y="799686"/>
                        <a:pt x="2655280" y="820847"/>
                        <a:pt x="2727524" y="846988"/>
                      </a:cubicBezTo>
                      <a:cubicBezTo>
                        <a:pt x="2784820" y="868149"/>
                        <a:pt x="2844608" y="893045"/>
                        <a:pt x="2910624" y="879353"/>
                      </a:cubicBezTo>
                      <a:cubicBezTo>
                        <a:pt x="2944254" y="871884"/>
                        <a:pt x="2975394" y="858191"/>
                        <a:pt x="3005288" y="844498"/>
                      </a:cubicBezTo>
                      <a:cubicBezTo>
                        <a:pt x="3037672" y="829561"/>
                        <a:pt x="3040164" y="793462"/>
                        <a:pt x="3045146" y="762342"/>
                      </a:cubicBezTo>
                      <a:cubicBezTo>
                        <a:pt x="3047638" y="746159"/>
                        <a:pt x="3047638" y="731222"/>
                        <a:pt x="3056356" y="717529"/>
                      </a:cubicBezTo>
                      <a:cubicBezTo>
                        <a:pt x="3063830" y="711305"/>
                        <a:pt x="3068812" y="715040"/>
                        <a:pt x="3075040" y="718774"/>
                      </a:cubicBezTo>
                      <a:cubicBezTo>
                        <a:pt x="3094970" y="747404"/>
                        <a:pt x="3091232" y="781014"/>
                        <a:pt x="3094970" y="813378"/>
                      </a:cubicBezTo>
                      <a:cubicBezTo>
                        <a:pt x="3096214" y="820847"/>
                        <a:pt x="3094970" y="829561"/>
                        <a:pt x="3094970" y="837030"/>
                      </a:cubicBezTo>
                      <a:cubicBezTo>
                        <a:pt x="3096214" y="846988"/>
                        <a:pt x="3097460" y="856946"/>
                        <a:pt x="3107424" y="861925"/>
                      </a:cubicBezTo>
                      <a:cubicBezTo>
                        <a:pt x="3118636" y="868149"/>
                        <a:pt x="3124862" y="858191"/>
                        <a:pt x="3133582" y="853212"/>
                      </a:cubicBezTo>
                      <a:cubicBezTo>
                        <a:pt x="3160984" y="833295"/>
                        <a:pt x="3184650" y="804665"/>
                        <a:pt x="3222018" y="802175"/>
                      </a:cubicBezTo>
                      <a:cubicBezTo>
                        <a:pt x="3256894" y="797196"/>
                        <a:pt x="3289280" y="807154"/>
                        <a:pt x="3314190" y="823337"/>
                      </a:cubicBezTo>
                      <a:cubicBezTo>
                        <a:pt x="3340348" y="840764"/>
                        <a:pt x="3345330" y="875618"/>
                        <a:pt x="3341594" y="909228"/>
                      </a:cubicBezTo>
                      <a:cubicBezTo>
                        <a:pt x="3357786" y="905494"/>
                        <a:pt x="3360276" y="894290"/>
                        <a:pt x="3362768" y="880597"/>
                      </a:cubicBezTo>
                      <a:cubicBezTo>
                        <a:pt x="3365260" y="855702"/>
                        <a:pt x="3375224" y="837030"/>
                        <a:pt x="3402626" y="830806"/>
                      </a:cubicBezTo>
                      <a:cubicBezTo>
                        <a:pt x="3416328" y="828316"/>
                        <a:pt x="3423802" y="817113"/>
                        <a:pt x="3436258" y="809644"/>
                      </a:cubicBezTo>
                      <a:cubicBezTo>
                        <a:pt x="3463660" y="794707"/>
                        <a:pt x="3481098" y="799686"/>
                        <a:pt x="3496044" y="824582"/>
                      </a:cubicBezTo>
                      <a:cubicBezTo>
                        <a:pt x="3499782" y="829561"/>
                        <a:pt x="3501028" y="834540"/>
                        <a:pt x="3504764" y="839519"/>
                      </a:cubicBezTo>
                      <a:cubicBezTo>
                        <a:pt x="3518466" y="861925"/>
                        <a:pt x="3523448" y="861925"/>
                        <a:pt x="3538394" y="840764"/>
                      </a:cubicBezTo>
                      <a:cubicBezTo>
                        <a:pt x="3574516" y="788483"/>
                        <a:pt x="3696582" y="795951"/>
                        <a:pt x="3728968" y="850722"/>
                      </a:cubicBezTo>
                      <a:cubicBezTo>
                        <a:pt x="3737686" y="865660"/>
                        <a:pt x="3737686" y="880597"/>
                        <a:pt x="3733950" y="896780"/>
                      </a:cubicBezTo>
                      <a:cubicBezTo>
                        <a:pt x="3730214" y="915452"/>
                        <a:pt x="3742668" y="924166"/>
                        <a:pt x="3757616" y="927900"/>
                      </a:cubicBezTo>
                      <a:cubicBezTo>
                        <a:pt x="3773808" y="932879"/>
                        <a:pt x="3791246" y="931634"/>
                        <a:pt x="3804948" y="921676"/>
                      </a:cubicBezTo>
                      <a:cubicBezTo>
                        <a:pt x="3812422" y="916697"/>
                        <a:pt x="3802456" y="909228"/>
                        <a:pt x="3798720" y="901759"/>
                      </a:cubicBezTo>
                      <a:cubicBezTo>
                        <a:pt x="3787510" y="879353"/>
                        <a:pt x="3791246" y="869394"/>
                        <a:pt x="3816158" y="866905"/>
                      </a:cubicBezTo>
                      <a:cubicBezTo>
                        <a:pt x="3831104" y="864415"/>
                        <a:pt x="3844806" y="866905"/>
                        <a:pt x="3859754" y="865660"/>
                      </a:cubicBezTo>
                      <a:cubicBezTo>
                        <a:pt x="3872208" y="865660"/>
                        <a:pt x="3884664" y="868149"/>
                        <a:pt x="3894630" y="860681"/>
                      </a:cubicBezTo>
                      <a:cubicBezTo>
                        <a:pt x="3922032" y="843254"/>
                        <a:pt x="3949434" y="849478"/>
                        <a:pt x="3978082" y="851967"/>
                      </a:cubicBezTo>
                      <a:cubicBezTo>
                        <a:pt x="4004240" y="854457"/>
                        <a:pt x="4022924" y="865660"/>
                        <a:pt x="4034134" y="886821"/>
                      </a:cubicBezTo>
                      <a:cubicBezTo>
                        <a:pt x="4050326" y="911718"/>
                        <a:pt x="4067764" y="936614"/>
                        <a:pt x="4066518" y="967733"/>
                      </a:cubicBezTo>
                      <a:cubicBezTo>
                        <a:pt x="4066518" y="978937"/>
                        <a:pt x="4067764" y="993874"/>
                        <a:pt x="4082712" y="991385"/>
                      </a:cubicBezTo>
                      <a:cubicBezTo>
                        <a:pt x="4096412" y="990140"/>
                        <a:pt x="4092676" y="975202"/>
                        <a:pt x="4092676" y="966489"/>
                      </a:cubicBezTo>
                      <a:cubicBezTo>
                        <a:pt x="4092676" y="960265"/>
                        <a:pt x="4091430" y="954041"/>
                        <a:pt x="4088940" y="946572"/>
                      </a:cubicBezTo>
                      <a:cubicBezTo>
                        <a:pt x="4073992" y="890556"/>
                        <a:pt x="4090184" y="844498"/>
                        <a:pt x="4140008" y="809644"/>
                      </a:cubicBezTo>
                      <a:cubicBezTo>
                        <a:pt x="4152464" y="802175"/>
                        <a:pt x="4163674" y="790972"/>
                        <a:pt x="4172392" y="778524"/>
                      </a:cubicBezTo>
                      <a:cubicBezTo>
                        <a:pt x="4176130" y="774790"/>
                        <a:pt x="4179866" y="769811"/>
                        <a:pt x="4181112" y="764831"/>
                      </a:cubicBezTo>
                      <a:cubicBezTo>
                        <a:pt x="4183604" y="758607"/>
                        <a:pt x="4151218" y="672717"/>
                        <a:pt x="4144990" y="667737"/>
                      </a:cubicBezTo>
                      <a:cubicBezTo>
                        <a:pt x="4140008" y="664003"/>
                        <a:pt x="4135026" y="664003"/>
                        <a:pt x="4130044" y="667737"/>
                      </a:cubicBezTo>
                      <a:cubicBezTo>
                        <a:pt x="4125062" y="672717"/>
                        <a:pt x="4122570" y="678941"/>
                        <a:pt x="4125062" y="686409"/>
                      </a:cubicBezTo>
                      <a:cubicBezTo>
                        <a:pt x="4127552" y="693878"/>
                        <a:pt x="4133780" y="697612"/>
                        <a:pt x="4137516" y="705081"/>
                      </a:cubicBezTo>
                      <a:cubicBezTo>
                        <a:pt x="4153710" y="737446"/>
                        <a:pt x="4135026" y="769811"/>
                        <a:pt x="4098904" y="768566"/>
                      </a:cubicBezTo>
                      <a:cubicBezTo>
                        <a:pt x="4087694" y="768566"/>
                        <a:pt x="4075238" y="768566"/>
                        <a:pt x="4062782" y="768566"/>
                      </a:cubicBezTo>
                      <a:cubicBezTo>
                        <a:pt x="4034134" y="771055"/>
                        <a:pt x="4004240" y="751139"/>
                        <a:pt x="3995522" y="722508"/>
                      </a:cubicBezTo>
                      <a:cubicBezTo>
                        <a:pt x="3989294" y="707571"/>
                        <a:pt x="3996766" y="697612"/>
                        <a:pt x="4007976" y="687654"/>
                      </a:cubicBezTo>
                      <a:cubicBezTo>
                        <a:pt x="4024170" y="673961"/>
                        <a:pt x="4041608" y="660269"/>
                        <a:pt x="4044098" y="635373"/>
                      </a:cubicBezTo>
                      <a:cubicBezTo>
                        <a:pt x="4045344" y="624169"/>
                        <a:pt x="4055308" y="621680"/>
                        <a:pt x="4065274" y="617946"/>
                      </a:cubicBezTo>
                      <a:cubicBezTo>
                        <a:pt x="4096412" y="601763"/>
                        <a:pt x="4103886" y="578112"/>
                        <a:pt x="4086448" y="546992"/>
                      </a:cubicBezTo>
                      <a:cubicBezTo>
                        <a:pt x="4082712" y="542013"/>
                        <a:pt x="4080220" y="535789"/>
                        <a:pt x="4077730" y="529565"/>
                      </a:cubicBezTo>
                      <a:cubicBezTo>
                        <a:pt x="4061536" y="489732"/>
                        <a:pt x="4076484" y="463591"/>
                        <a:pt x="4120078" y="468570"/>
                      </a:cubicBezTo>
                      <a:cubicBezTo>
                        <a:pt x="4157446" y="472304"/>
                        <a:pt x="4186094" y="457367"/>
                        <a:pt x="4212252" y="433716"/>
                      </a:cubicBezTo>
                      <a:cubicBezTo>
                        <a:pt x="4230936" y="416289"/>
                        <a:pt x="4252110" y="411309"/>
                        <a:pt x="4275776" y="425002"/>
                      </a:cubicBezTo>
                      <a:cubicBezTo>
                        <a:pt x="4298196" y="437450"/>
                        <a:pt x="4319370" y="434961"/>
                        <a:pt x="4339300" y="418778"/>
                      </a:cubicBezTo>
                      <a:cubicBezTo>
                        <a:pt x="4355492" y="403841"/>
                        <a:pt x="4370440" y="407575"/>
                        <a:pt x="4385386" y="421268"/>
                      </a:cubicBezTo>
                      <a:cubicBezTo>
                        <a:pt x="4396596" y="432471"/>
                        <a:pt x="4406562" y="443674"/>
                        <a:pt x="4420262" y="451143"/>
                      </a:cubicBezTo>
                      <a:cubicBezTo>
                        <a:pt x="4430228" y="456122"/>
                        <a:pt x="4440192" y="461101"/>
                        <a:pt x="4448910" y="452388"/>
                      </a:cubicBezTo>
                      <a:cubicBezTo>
                        <a:pt x="4457630" y="446164"/>
                        <a:pt x="4451402" y="437450"/>
                        <a:pt x="4450156" y="428737"/>
                      </a:cubicBezTo>
                      <a:cubicBezTo>
                        <a:pt x="4446420" y="416289"/>
                        <a:pt x="4440192" y="403841"/>
                        <a:pt x="4447666" y="390148"/>
                      </a:cubicBezTo>
                      <a:close/>
                      <a:moveTo>
                        <a:pt x="2451078" y="0"/>
                      </a:moveTo>
                      <a:cubicBezTo>
                        <a:pt x="2464770" y="1243"/>
                        <a:pt x="2477214" y="0"/>
                        <a:pt x="2487172" y="11190"/>
                      </a:cubicBezTo>
                      <a:cubicBezTo>
                        <a:pt x="2539444" y="78329"/>
                        <a:pt x="2615362" y="105682"/>
                        <a:pt x="2687546" y="139251"/>
                      </a:cubicBezTo>
                      <a:cubicBezTo>
                        <a:pt x="2711194" y="150441"/>
                        <a:pt x="2733596" y="160388"/>
                        <a:pt x="2746042" y="187740"/>
                      </a:cubicBezTo>
                      <a:cubicBezTo>
                        <a:pt x="2758486" y="215093"/>
                        <a:pt x="2793334" y="217580"/>
                        <a:pt x="2816982" y="228770"/>
                      </a:cubicBezTo>
                      <a:cubicBezTo>
                        <a:pt x="2860542" y="249906"/>
                        <a:pt x="2899122" y="276016"/>
                        <a:pt x="2938950" y="299639"/>
                      </a:cubicBezTo>
                      <a:cubicBezTo>
                        <a:pt x="2946416" y="304612"/>
                        <a:pt x="2953884" y="310829"/>
                        <a:pt x="2953884" y="320775"/>
                      </a:cubicBezTo>
                      <a:cubicBezTo>
                        <a:pt x="2946416" y="379211"/>
                        <a:pt x="2993710" y="405321"/>
                        <a:pt x="3027314" y="436404"/>
                      </a:cubicBezTo>
                      <a:cubicBezTo>
                        <a:pt x="3043492" y="452567"/>
                        <a:pt x="3059672" y="466243"/>
                        <a:pt x="3073362" y="482406"/>
                      </a:cubicBezTo>
                      <a:cubicBezTo>
                        <a:pt x="3079586" y="488623"/>
                        <a:pt x="3087052" y="494840"/>
                        <a:pt x="3082074" y="504786"/>
                      </a:cubicBezTo>
                      <a:cubicBezTo>
                        <a:pt x="3075852" y="515976"/>
                        <a:pt x="3065894" y="509759"/>
                        <a:pt x="3058428" y="511003"/>
                      </a:cubicBezTo>
                      <a:cubicBezTo>
                        <a:pt x="2980020" y="512246"/>
                        <a:pt x="2941438" y="460027"/>
                        <a:pt x="2915302" y="397861"/>
                      </a:cubicBezTo>
                      <a:cubicBezTo>
                        <a:pt x="2902856" y="370508"/>
                        <a:pt x="2889166" y="349371"/>
                        <a:pt x="2859296" y="344398"/>
                      </a:cubicBezTo>
                      <a:cubicBezTo>
                        <a:pt x="2854318" y="343155"/>
                        <a:pt x="2850584" y="341912"/>
                        <a:pt x="2846852" y="338182"/>
                      </a:cubicBezTo>
                      <a:cubicBezTo>
                        <a:pt x="2824448" y="317045"/>
                        <a:pt x="2803292" y="302125"/>
                        <a:pt x="2768444" y="315802"/>
                      </a:cubicBezTo>
                      <a:cubicBezTo>
                        <a:pt x="2754754" y="322019"/>
                        <a:pt x="2742308" y="303369"/>
                        <a:pt x="2738574" y="287206"/>
                      </a:cubicBezTo>
                      <a:cubicBezTo>
                        <a:pt x="2732350" y="267313"/>
                        <a:pt x="2722394" y="258609"/>
                        <a:pt x="2701236" y="259853"/>
                      </a:cubicBezTo>
                      <a:cubicBezTo>
                        <a:pt x="2681324" y="259853"/>
                        <a:pt x="2667634" y="249906"/>
                        <a:pt x="2652698" y="238716"/>
                      </a:cubicBezTo>
                      <a:cubicBezTo>
                        <a:pt x="2645232" y="232500"/>
                        <a:pt x="2635274" y="227527"/>
                        <a:pt x="2624074" y="223797"/>
                      </a:cubicBezTo>
                      <a:cubicBezTo>
                        <a:pt x="2615362" y="221310"/>
                        <a:pt x="2606650" y="218823"/>
                        <a:pt x="2600426" y="227527"/>
                      </a:cubicBezTo>
                      <a:cubicBezTo>
                        <a:pt x="2592960" y="236230"/>
                        <a:pt x="2594204" y="246176"/>
                        <a:pt x="2600426" y="254880"/>
                      </a:cubicBezTo>
                      <a:cubicBezTo>
                        <a:pt x="2615362" y="279746"/>
                        <a:pt x="2637764" y="297152"/>
                        <a:pt x="2660166" y="313315"/>
                      </a:cubicBezTo>
                      <a:cubicBezTo>
                        <a:pt x="2693770" y="338182"/>
                        <a:pt x="2692524" y="360561"/>
                        <a:pt x="2653944" y="375481"/>
                      </a:cubicBezTo>
                      <a:cubicBezTo>
                        <a:pt x="2627808" y="385428"/>
                        <a:pt x="2619096" y="397861"/>
                        <a:pt x="2632786" y="423971"/>
                      </a:cubicBezTo>
                      <a:cubicBezTo>
                        <a:pt x="2640254" y="440134"/>
                        <a:pt x="2646476" y="458784"/>
                        <a:pt x="2625318" y="471217"/>
                      </a:cubicBezTo>
                      <a:cubicBezTo>
                        <a:pt x="2597938" y="447594"/>
                        <a:pt x="2570558" y="426457"/>
                        <a:pt x="2533220" y="417754"/>
                      </a:cubicBezTo>
                      <a:cubicBezTo>
                        <a:pt x="2508328" y="411538"/>
                        <a:pt x="2485926" y="405321"/>
                        <a:pt x="2462280" y="423971"/>
                      </a:cubicBezTo>
                      <a:cubicBezTo>
                        <a:pt x="2446100" y="436404"/>
                        <a:pt x="2427432" y="428944"/>
                        <a:pt x="2413742" y="416511"/>
                      </a:cubicBezTo>
                      <a:cubicBezTo>
                        <a:pt x="2400052" y="405321"/>
                        <a:pt x="2382628" y="395374"/>
                        <a:pt x="2370182" y="382941"/>
                      </a:cubicBezTo>
                      <a:cubicBezTo>
                        <a:pt x="2355248" y="368021"/>
                        <a:pt x="2339068" y="359318"/>
                        <a:pt x="2316666" y="361805"/>
                      </a:cubicBezTo>
                      <a:cubicBezTo>
                        <a:pt x="2307954" y="363048"/>
                        <a:pt x="2300486" y="360561"/>
                        <a:pt x="2293018" y="355588"/>
                      </a:cubicBezTo>
                      <a:cubicBezTo>
                        <a:pt x="2260660" y="338182"/>
                        <a:pt x="2232036" y="343155"/>
                        <a:pt x="2209632" y="371751"/>
                      </a:cubicBezTo>
                      <a:cubicBezTo>
                        <a:pt x="2200920" y="381698"/>
                        <a:pt x="2193454" y="389158"/>
                        <a:pt x="2179764" y="385428"/>
                      </a:cubicBezTo>
                      <a:cubicBezTo>
                        <a:pt x="2144916" y="377968"/>
                        <a:pt x="2110068" y="384184"/>
                        <a:pt x="2075220" y="377968"/>
                      </a:cubicBezTo>
                      <a:cubicBezTo>
                        <a:pt x="2064018" y="375481"/>
                        <a:pt x="2054062" y="374238"/>
                        <a:pt x="2051572" y="361805"/>
                      </a:cubicBezTo>
                      <a:cubicBezTo>
                        <a:pt x="2044106" y="335695"/>
                        <a:pt x="2027926" y="343155"/>
                        <a:pt x="2010502" y="351858"/>
                      </a:cubicBezTo>
                      <a:cubicBezTo>
                        <a:pt x="1976898" y="370508"/>
                        <a:pt x="1938318" y="364291"/>
                        <a:pt x="1902224" y="370508"/>
                      </a:cubicBezTo>
                      <a:cubicBezTo>
                        <a:pt x="1893512" y="365535"/>
                        <a:pt x="1883556" y="364291"/>
                        <a:pt x="1874844" y="359318"/>
                      </a:cubicBezTo>
                      <a:cubicBezTo>
                        <a:pt x="1859910" y="349371"/>
                        <a:pt x="1846220" y="350615"/>
                        <a:pt x="1833774" y="363048"/>
                      </a:cubicBezTo>
                      <a:cubicBezTo>
                        <a:pt x="1826306" y="370508"/>
                        <a:pt x="1816350" y="377968"/>
                        <a:pt x="1803904" y="374238"/>
                      </a:cubicBezTo>
                      <a:cubicBezTo>
                        <a:pt x="1779012" y="364291"/>
                        <a:pt x="1754122" y="358075"/>
                        <a:pt x="1730474" y="349371"/>
                      </a:cubicBezTo>
                      <a:cubicBezTo>
                        <a:pt x="1714296" y="343155"/>
                        <a:pt x="1701850" y="336938"/>
                        <a:pt x="1686914" y="345642"/>
                      </a:cubicBezTo>
                      <a:cubicBezTo>
                        <a:pt x="1673224" y="354345"/>
                        <a:pt x="1658290" y="349371"/>
                        <a:pt x="1645844" y="341912"/>
                      </a:cubicBezTo>
                      <a:cubicBezTo>
                        <a:pt x="1622198" y="330722"/>
                        <a:pt x="1599796" y="328235"/>
                        <a:pt x="1578638" y="346885"/>
                      </a:cubicBezTo>
                      <a:cubicBezTo>
                        <a:pt x="1564948" y="358075"/>
                        <a:pt x="1550012" y="360561"/>
                        <a:pt x="1535078" y="354345"/>
                      </a:cubicBezTo>
                      <a:cubicBezTo>
                        <a:pt x="1517654" y="349371"/>
                        <a:pt x="1507698" y="356831"/>
                        <a:pt x="1494008" y="368021"/>
                      </a:cubicBezTo>
                      <a:cubicBezTo>
                        <a:pt x="1461648" y="396618"/>
                        <a:pt x="1429290" y="426457"/>
                        <a:pt x="1380752" y="427701"/>
                      </a:cubicBezTo>
                      <a:cubicBezTo>
                        <a:pt x="1367062" y="427701"/>
                        <a:pt x="1353372" y="423971"/>
                        <a:pt x="1338436" y="422727"/>
                      </a:cubicBezTo>
                      <a:cubicBezTo>
                        <a:pt x="1303588" y="418997"/>
                        <a:pt x="1298610" y="423971"/>
                        <a:pt x="1298610" y="458784"/>
                      </a:cubicBezTo>
                      <a:cubicBezTo>
                        <a:pt x="1298610" y="466243"/>
                        <a:pt x="1298610" y="473703"/>
                        <a:pt x="1294876" y="481163"/>
                      </a:cubicBezTo>
                      <a:cubicBezTo>
                        <a:pt x="1288654" y="493596"/>
                        <a:pt x="1273718" y="494840"/>
                        <a:pt x="1263762" y="501056"/>
                      </a:cubicBezTo>
                      <a:cubicBezTo>
                        <a:pt x="1256294" y="507273"/>
                        <a:pt x="1251316" y="514733"/>
                        <a:pt x="1246338" y="523436"/>
                      </a:cubicBezTo>
                      <a:cubicBezTo>
                        <a:pt x="1218958" y="585602"/>
                        <a:pt x="1164196" y="588088"/>
                        <a:pt x="1105702" y="586845"/>
                      </a:cubicBezTo>
                      <a:cubicBezTo>
                        <a:pt x="1138060" y="611711"/>
                        <a:pt x="1165442" y="636578"/>
                        <a:pt x="1204022" y="651497"/>
                      </a:cubicBezTo>
                      <a:cubicBezTo>
                        <a:pt x="1258784" y="671390"/>
                        <a:pt x="1313544" y="699987"/>
                        <a:pt x="1358350" y="741016"/>
                      </a:cubicBezTo>
                      <a:cubicBezTo>
                        <a:pt x="1367062" y="748476"/>
                        <a:pt x="1368306" y="757179"/>
                        <a:pt x="1367062" y="767126"/>
                      </a:cubicBezTo>
                      <a:cubicBezTo>
                        <a:pt x="1363328" y="790749"/>
                        <a:pt x="1370794" y="811885"/>
                        <a:pt x="1378262" y="834265"/>
                      </a:cubicBezTo>
                      <a:cubicBezTo>
                        <a:pt x="1395686" y="886484"/>
                        <a:pt x="1401910" y="941190"/>
                        <a:pt x="1383240" y="995896"/>
                      </a:cubicBezTo>
                      <a:cubicBezTo>
                        <a:pt x="1367062" y="1043142"/>
                        <a:pt x="1335948" y="1059305"/>
                        <a:pt x="1297366" y="1043142"/>
                      </a:cubicBezTo>
                      <a:lnTo>
                        <a:pt x="1291790" y="1036062"/>
                      </a:lnTo>
                      <a:lnTo>
                        <a:pt x="1297028" y="1049508"/>
                      </a:lnTo>
                      <a:cubicBezTo>
                        <a:pt x="1277092" y="1058233"/>
                        <a:pt x="1263386" y="1066957"/>
                        <a:pt x="1265878" y="1094377"/>
                      </a:cubicBezTo>
                      <a:cubicBezTo>
                        <a:pt x="1267124" y="1124289"/>
                        <a:pt x="1230992" y="1139246"/>
                        <a:pt x="1207320" y="1119304"/>
                      </a:cubicBezTo>
                      <a:cubicBezTo>
                        <a:pt x="1176170" y="1091884"/>
                        <a:pt x="1141284" y="1118058"/>
                        <a:pt x="1108890" y="1108087"/>
                      </a:cubicBezTo>
                      <a:cubicBezTo>
                        <a:pt x="1105152" y="1106840"/>
                        <a:pt x="1101414" y="1114319"/>
                        <a:pt x="1098922" y="1119304"/>
                      </a:cubicBezTo>
                      <a:cubicBezTo>
                        <a:pt x="1086464" y="1140492"/>
                        <a:pt x="1076496" y="1152956"/>
                        <a:pt x="1056560" y="1123043"/>
                      </a:cubicBezTo>
                      <a:cubicBezTo>
                        <a:pt x="1046592" y="1108087"/>
                        <a:pt x="1027904" y="1120550"/>
                        <a:pt x="1020428" y="1131768"/>
                      </a:cubicBezTo>
                      <a:cubicBezTo>
                        <a:pt x="999246" y="1170404"/>
                        <a:pt x="965606" y="1190346"/>
                        <a:pt x="921998" y="1195332"/>
                      </a:cubicBezTo>
                      <a:cubicBezTo>
                        <a:pt x="918260" y="1196578"/>
                        <a:pt x="914522" y="1197824"/>
                        <a:pt x="910786" y="1201563"/>
                      </a:cubicBezTo>
                      <a:cubicBezTo>
                        <a:pt x="894588" y="1223998"/>
                        <a:pt x="919506" y="1288808"/>
                        <a:pt x="948164" y="1291301"/>
                      </a:cubicBezTo>
                      <a:cubicBezTo>
                        <a:pt x="979312" y="1292547"/>
                        <a:pt x="998002" y="1298779"/>
                        <a:pt x="999246" y="1337416"/>
                      </a:cubicBezTo>
                      <a:cubicBezTo>
                        <a:pt x="1000492" y="1372314"/>
                        <a:pt x="1045346" y="1386024"/>
                        <a:pt x="1077742" y="1366082"/>
                      </a:cubicBezTo>
                      <a:cubicBezTo>
                        <a:pt x="1087708" y="1359850"/>
                        <a:pt x="1096430" y="1342401"/>
                        <a:pt x="1111382" y="1354865"/>
                      </a:cubicBezTo>
                      <a:cubicBezTo>
                        <a:pt x="1122596" y="1363589"/>
                        <a:pt x="1120104" y="1379792"/>
                        <a:pt x="1116366" y="1392255"/>
                      </a:cubicBezTo>
                      <a:cubicBezTo>
                        <a:pt x="1111382" y="1408458"/>
                        <a:pt x="1098922" y="1413443"/>
                        <a:pt x="1082726" y="1410951"/>
                      </a:cubicBezTo>
                      <a:cubicBezTo>
                        <a:pt x="1081480" y="1410951"/>
                        <a:pt x="1080234" y="1409704"/>
                        <a:pt x="1078988" y="1409704"/>
                      </a:cubicBezTo>
                      <a:cubicBezTo>
                        <a:pt x="1039118" y="1420922"/>
                        <a:pt x="1006722" y="1414690"/>
                        <a:pt x="978066" y="1379792"/>
                      </a:cubicBezTo>
                      <a:cubicBezTo>
                        <a:pt x="968098" y="1367328"/>
                        <a:pt x="945672" y="1371067"/>
                        <a:pt x="931966" y="1381038"/>
                      </a:cubicBezTo>
                      <a:cubicBezTo>
                        <a:pt x="918260" y="1392255"/>
                        <a:pt x="933212" y="1403473"/>
                        <a:pt x="935704" y="1414690"/>
                      </a:cubicBezTo>
                      <a:cubicBezTo>
                        <a:pt x="940688" y="1427153"/>
                        <a:pt x="940688" y="1440863"/>
                        <a:pt x="954394" y="1450834"/>
                      </a:cubicBezTo>
                      <a:cubicBezTo>
                        <a:pt x="963114" y="1438371"/>
                        <a:pt x="975574" y="1428400"/>
                        <a:pt x="991772" y="1437124"/>
                      </a:cubicBezTo>
                      <a:cubicBezTo>
                        <a:pt x="1009214" y="1445849"/>
                        <a:pt x="1012952" y="1462051"/>
                        <a:pt x="1012952" y="1479500"/>
                      </a:cubicBezTo>
                      <a:cubicBezTo>
                        <a:pt x="1011706" y="1499442"/>
                        <a:pt x="1004230" y="1514398"/>
                        <a:pt x="984296" y="1523123"/>
                      </a:cubicBezTo>
                      <a:cubicBezTo>
                        <a:pt x="974328" y="1526862"/>
                        <a:pt x="961868" y="1526862"/>
                        <a:pt x="951902" y="1526862"/>
                      </a:cubicBezTo>
                      <a:cubicBezTo>
                        <a:pt x="935704" y="1528108"/>
                        <a:pt x="920752" y="1531847"/>
                        <a:pt x="909540" y="1544311"/>
                      </a:cubicBezTo>
                      <a:cubicBezTo>
                        <a:pt x="893342" y="1561760"/>
                        <a:pt x="895834" y="1574223"/>
                        <a:pt x="915768" y="1586687"/>
                      </a:cubicBezTo>
                      <a:cubicBezTo>
                        <a:pt x="928228" y="1594165"/>
                        <a:pt x="943180" y="1600396"/>
                        <a:pt x="954394" y="1612860"/>
                      </a:cubicBezTo>
                      <a:cubicBezTo>
                        <a:pt x="963114" y="1622831"/>
                        <a:pt x="968098" y="1635294"/>
                        <a:pt x="961868" y="1649004"/>
                      </a:cubicBezTo>
                      <a:cubicBezTo>
                        <a:pt x="955638" y="1663960"/>
                        <a:pt x="944426" y="1677670"/>
                        <a:pt x="926982" y="1681409"/>
                      </a:cubicBezTo>
                      <a:cubicBezTo>
                        <a:pt x="907048" y="1686395"/>
                        <a:pt x="904556" y="1663960"/>
                        <a:pt x="890850" y="1653990"/>
                      </a:cubicBezTo>
                      <a:cubicBezTo>
                        <a:pt x="873406" y="1687641"/>
                        <a:pt x="845996" y="1682656"/>
                        <a:pt x="817340" y="1670192"/>
                      </a:cubicBezTo>
                      <a:cubicBezTo>
                        <a:pt x="794912" y="1660221"/>
                        <a:pt x="771240" y="1657729"/>
                        <a:pt x="747566" y="1653990"/>
                      </a:cubicBezTo>
                      <a:cubicBezTo>
                        <a:pt x="726386" y="1650251"/>
                        <a:pt x="713926" y="1660221"/>
                        <a:pt x="710188" y="1681409"/>
                      </a:cubicBezTo>
                      <a:cubicBezTo>
                        <a:pt x="705204" y="1705090"/>
                        <a:pt x="703958" y="1728771"/>
                        <a:pt x="711434" y="1753698"/>
                      </a:cubicBezTo>
                      <a:cubicBezTo>
                        <a:pt x="726386" y="1803552"/>
                        <a:pt x="707696" y="1842189"/>
                        <a:pt x="659104" y="1859638"/>
                      </a:cubicBezTo>
                      <a:cubicBezTo>
                        <a:pt x="656612" y="1867116"/>
                        <a:pt x="661596" y="1870855"/>
                        <a:pt x="666580" y="1872102"/>
                      </a:cubicBezTo>
                      <a:cubicBezTo>
                        <a:pt x="737598" y="1892043"/>
                        <a:pt x="802388" y="1929434"/>
                        <a:pt x="875898" y="1940651"/>
                      </a:cubicBezTo>
                      <a:cubicBezTo>
                        <a:pt x="904556" y="1945636"/>
                        <a:pt x="918260" y="1970563"/>
                        <a:pt x="929474" y="1994244"/>
                      </a:cubicBezTo>
                      <a:cubicBezTo>
                        <a:pt x="941934" y="2022910"/>
                        <a:pt x="955638" y="2050330"/>
                        <a:pt x="976820" y="2074011"/>
                      </a:cubicBezTo>
                      <a:cubicBezTo>
                        <a:pt x="991772" y="2090213"/>
                        <a:pt x="998002" y="2111401"/>
                        <a:pt x="991772" y="2132589"/>
                      </a:cubicBezTo>
                      <a:cubicBezTo>
                        <a:pt x="979312" y="2167487"/>
                        <a:pt x="993018" y="2197400"/>
                        <a:pt x="1012952" y="2223573"/>
                      </a:cubicBezTo>
                      <a:cubicBezTo>
                        <a:pt x="1035380" y="2254732"/>
                        <a:pt x="1060298" y="2285891"/>
                        <a:pt x="1090200" y="2309572"/>
                      </a:cubicBezTo>
                      <a:cubicBezTo>
                        <a:pt x="1111382" y="2327021"/>
                        <a:pt x="1117612" y="2345716"/>
                        <a:pt x="1113874" y="2374382"/>
                      </a:cubicBezTo>
                      <a:cubicBezTo>
                        <a:pt x="1107644" y="2422990"/>
                        <a:pt x="1135054" y="2461627"/>
                        <a:pt x="1166204" y="2496525"/>
                      </a:cubicBezTo>
                      <a:cubicBezTo>
                        <a:pt x="1211058" y="2546379"/>
                        <a:pt x="1262140" y="2588755"/>
                        <a:pt x="1320700" y="2622406"/>
                      </a:cubicBezTo>
                      <a:cubicBezTo>
                        <a:pt x="1346866" y="2638609"/>
                        <a:pt x="1349358" y="2666029"/>
                        <a:pt x="1328176" y="2689709"/>
                      </a:cubicBezTo>
                      <a:cubicBezTo>
                        <a:pt x="1318208" y="2703419"/>
                        <a:pt x="1305750" y="2713390"/>
                        <a:pt x="1292044" y="2723361"/>
                      </a:cubicBezTo>
                      <a:cubicBezTo>
                        <a:pt x="1268370" y="2740810"/>
                        <a:pt x="1267124" y="2760752"/>
                        <a:pt x="1285814" y="2781940"/>
                      </a:cubicBezTo>
                      <a:cubicBezTo>
                        <a:pt x="1298274" y="2795649"/>
                        <a:pt x="1308240" y="2811852"/>
                        <a:pt x="1320700" y="2825562"/>
                      </a:cubicBezTo>
                      <a:cubicBezTo>
                        <a:pt x="1343128" y="2851735"/>
                        <a:pt x="1350602" y="2879155"/>
                        <a:pt x="1330668" y="2910314"/>
                      </a:cubicBezTo>
                      <a:cubicBezTo>
                        <a:pt x="1324438" y="2919038"/>
                        <a:pt x="1324438" y="2931502"/>
                        <a:pt x="1323192" y="2942719"/>
                      </a:cubicBezTo>
                      <a:cubicBezTo>
                        <a:pt x="1321946" y="2955183"/>
                        <a:pt x="1319454" y="2968893"/>
                        <a:pt x="1306994" y="2972632"/>
                      </a:cubicBezTo>
                      <a:cubicBezTo>
                        <a:pt x="1273354" y="2982603"/>
                        <a:pt x="1264632" y="3010022"/>
                        <a:pt x="1255912" y="3036196"/>
                      </a:cubicBezTo>
                      <a:cubicBezTo>
                        <a:pt x="1249682" y="3052398"/>
                        <a:pt x="1240960" y="3062369"/>
                        <a:pt x="1224762" y="3067354"/>
                      </a:cubicBezTo>
                      <a:cubicBezTo>
                        <a:pt x="1208566" y="3072340"/>
                        <a:pt x="1197352" y="3081064"/>
                        <a:pt x="1189876" y="3096021"/>
                      </a:cubicBezTo>
                      <a:cubicBezTo>
                        <a:pt x="1178662" y="3114716"/>
                        <a:pt x="1163712" y="3117209"/>
                        <a:pt x="1143776" y="3108484"/>
                      </a:cubicBezTo>
                      <a:cubicBezTo>
                        <a:pt x="1113874" y="3096021"/>
                        <a:pt x="1098922" y="3108484"/>
                        <a:pt x="1103906" y="3142136"/>
                      </a:cubicBezTo>
                      <a:cubicBezTo>
                        <a:pt x="1106398" y="3165816"/>
                        <a:pt x="1113874" y="3189497"/>
                        <a:pt x="1095184" y="3208192"/>
                      </a:cubicBezTo>
                      <a:cubicBezTo>
                        <a:pt x="1085218" y="3218163"/>
                        <a:pt x="1075250" y="3226888"/>
                        <a:pt x="1060298" y="3218163"/>
                      </a:cubicBezTo>
                      <a:cubicBezTo>
                        <a:pt x="1046592" y="3209439"/>
                        <a:pt x="1041610" y="3196975"/>
                        <a:pt x="1046592" y="3180773"/>
                      </a:cubicBezTo>
                      <a:cubicBezTo>
                        <a:pt x="1049084" y="3174541"/>
                        <a:pt x="1054068" y="3169555"/>
                        <a:pt x="1055314" y="3163324"/>
                      </a:cubicBezTo>
                      <a:cubicBezTo>
                        <a:pt x="1065282" y="3139643"/>
                        <a:pt x="1060298" y="3119701"/>
                        <a:pt x="1037872" y="3105991"/>
                      </a:cubicBezTo>
                      <a:cubicBezTo>
                        <a:pt x="1022920" y="3098513"/>
                        <a:pt x="1007968" y="3092282"/>
                        <a:pt x="991772" y="3088542"/>
                      </a:cubicBezTo>
                      <a:cubicBezTo>
                        <a:pt x="970590" y="3082311"/>
                        <a:pt x="953148" y="3072340"/>
                        <a:pt x="941934" y="3052398"/>
                      </a:cubicBezTo>
                      <a:cubicBezTo>
                        <a:pt x="934458" y="3037442"/>
                        <a:pt x="921998" y="3032457"/>
                        <a:pt x="904556" y="3032457"/>
                      </a:cubicBezTo>
                      <a:cubicBezTo>
                        <a:pt x="872160" y="3034949"/>
                        <a:pt x="845996" y="3023732"/>
                        <a:pt x="836028" y="2988834"/>
                      </a:cubicBezTo>
                      <a:cubicBezTo>
                        <a:pt x="834782" y="2982603"/>
                        <a:pt x="831044" y="2976371"/>
                        <a:pt x="826060" y="2972632"/>
                      </a:cubicBezTo>
                      <a:cubicBezTo>
                        <a:pt x="816094" y="2965154"/>
                        <a:pt x="806126" y="2956429"/>
                        <a:pt x="793666" y="2957675"/>
                      </a:cubicBezTo>
                      <a:cubicBezTo>
                        <a:pt x="789928" y="2957675"/>
                        <a:pt x="786190" y="2962661"/>
                        <a:pt x="786190" y="2967646"/>
                      </a:cubicBezTo>
                      <a:cubicBezTo>
                        <a:pt x="784944" y="2982603"/>
                        <a:pt x="797404" y="2987588"/>
                        <a:pt x="806126" y="2993820"/>
                      </a:cubicBezTo>
                      <a:cubicBezTo>
                        <a:pt x="831044" y="3008776"/>
                        <a:pt x="843504" y="3032457"/>
                        <a:pt x="847242" y="3059876"/>
                      </a:cubicBezTo>
                      <a:cubicBezTo>
                        <a:pt x="849734" y="3078572"/>
                        <a:pt x="854718" y="3097267"/>
                        <a:pt x="860948" y="3115962"/>
                      </a:cubicBezTo>
                      <a:cubicBezTo>
                        <a:pt x="864686" y="3114716"/>
                        <a:pt x="865932" y="3110977"/>
                        <a:pt x="865932" y="3108484"/>
                      </a:cubicBezTo>
                      <a:cubicBezTo>
                        <a:pt x="872160" y="3096021"/>
                        <a:pt x="879636" y="3084803"/>
                        <a:pt x="897080" y="3087296"/>
                      </a:cubicBezTo>
                      <a:cubicBezTo>
                        <a:pt x="913276" y="3091035"/>
                        <a:pt x="917014" y="3104745"/>
                        <a:pt x="919506" y="3119701"/>
                      </a:cubicBezTo>
                      <a:cubicBezTo>
                        <a:pt x="924490" y="3152107"/>
                        <a:pt x="928228" y="3183265"/>
                        <a:pt x="928228" y="3214424"/>
                      </a:cubicBezTo>
                      <a:cubicBezTo>
                        <a:pt x="926982" y="3235612"/>
                        <a:pt x="925736" y="3256800"/>
                        <a:pt x="930720" y="3279235"/>
                      </a:cubicBezTo>
                      <a:cubicBezTo>
                        <a:pt x="941934" y="3269264"/>
                        <a:pt x="933212" y="3249322"/>
                        <a:pt x="950656" y="3244337"/>
                      </a:cubicBezTo>
                      <a:cubicBezTo>
                        <a:pt x="964360" y="3263032"/>
                        <a:pt x="969344" y="3287959"/>
                        <a:pt x="1002984" y="3290452"/>
                      </a:cubicBezTo>
                      <a:cubicBezTo>
                        <a:pt x="1016690" y="3292944"/>
                        <a:pt x="1012952" y="3316625"/>
                        <a:pt x="1005476" y="3327842"/>
                      </a:cubicBezTo>
                      <a:cubicBezTo>
                        <a:pt x="996756" y="3344045"/>
                        <a:pt x="990526" y="3352769"/>
                        <a:pt x="1010460" y="3366479"/>
                      </a:cubicBezTo>
                      <a:cubicBezTo>
                        <a:pt x="1031642" y="3381436"/>
                        <a:pt x="1035380" y="3411348"/>
                        <a:pt x="1051576" y="3433782"/>
                      </a:cubicBezTo>
                      <a:cubicBezTo>
                        <a:pt x="1061544" y="3447492"/>
                        <a:pt x="1042854" y="3472419"/>
                        <a:pt x="1020428" y="3474912"/>
                      </a:cubicBezTo>
                      <a:cubicBezTo>
                        <a:pt x="980558" y="3481144"/>
                        <a:pt x="960622" y="3504825"/>
                        <a:pt x="951902" y="3540969"/>
                      </a:cubicBezTo>
                      <a:cubicBezTo>
                        <a:pt x="950656" y="3547201"/>
                        <a:pt x="948164" y="3554679"/>
                        <a:pt x="944426" y="3559664"/>
                      </a:cubicBezTo>
                      <a:cubicBezTo>
                        <a:pt x="902064" y="3603286"/>
                        <a:pt x="907048" y="3660619"/>
                        <a:pt x="900818" y="3712966"/>
                      </a:cubicBezTo>
                      <a:cubicBezTo>
                        <a:pt x="898326" y="3730415"/>
                        <a:pt x="903310" y="3744124"/>
                        <a:pt x="923244" y="3747863"/>
                      </a:cubicBezTo>
                      <a:cubicBezTo>
                        <a:pt x="930720" y="3749110"/>
                        <a:pt x="936950" y="3754095"/>
                        <a:pt x="943180" y="3760327"/>
                      </a:cubicBezTo>
                      <a:cubicBezTo>
                        <a:pt x="959376" y="3774037"/>
                        <a:pt x="975574" y="3775284"/>
                        <a:pt x="994264" y="3765312"/>
                      </a:cubicBezTo>
                      <a:cubicBezTo>
                        <a:pt x="1019182" y="3751603"/>
                        <a:pt x="1044100" y="3747863"/>
                        <a:pt x="1070266" y="3760327"/>
                      </a:cubicBezTo>
                      <a:cubicBezTo>
                        <a:pt x="1078988" y="3762820"/>
                        <a:pt x="1086464" y="3769052"/>
                        <a:pt x="1086464" y="3779023"/>
                      </a:cubicBezTo>
                      <a:cubicBezTo>
                        <a:pt x="1086464" y="3790241"/>
                        <a:pt x="1077742" y="3792733"/>
                        <a:pt x="1069020" y="3795226"/>
                      </a:cubicBezTo>
                      <a:cubicBezTo>
                        <a:pt x="1051576" y="3802704"/>
                        <a:pt x="1027904" y="3797719"/>
                        <a:pt x="1020428" y="3818907"/>
                      </a:cubicBezTo>
                      <a:cubicBezTo>
                        <a:pt x="1012952" y="3841341"/>
                        <a:pt x="1040364" y="3847573"/>
                        <a:pt x="1049084" y="3863775"/>
                      </a:cubicBezTo>
                      <a:cubicBezTo>
                        <a:pt x="1052822" y="3870007"/>
                        <a:pt x="1056560" y="3876239"/>
                        <a:pt x="1059052" y="3883717"/>
                      </a:cubicBezTo>
                      <a:cubicBezTo>
                        <a:pt x="1061544" y="3897427"/>
                        <a:pt x="1070266" y="3899920"/>
                        <a:pt x="1085218" y="3903659"/>
                      </a:cubicBezTo>
                      <a:cubicBezTo>
                        <a:pt x="1110136" y="3907398"/>
                        <a:pt x="1135054" y="3926093"/>
                        <a:pt x="1150006" y="3884963"/>
                      </a:cubicBezTo>
                      <a:cubicBezTo>
                        <a:pt x="1154990" y="3873746"/>
                        <a:pt x="1177416" y="3882471"/>
                        <a:pt x="1181154" y="3896181"/>
                      </a:cubicBezTo>
                      <a:cubicBezTo>
                        <a:pt x="1189876" y="3928586"/>
                        <a:pt x="1209812" y="3948527"/>
                        <a:pt x="1235976" y="3965976"/>
                      </a:cubicBezTo>
                      <a:cubicBezTo>
                        <a:pt x="1257158" y="3980933"/>
                        <a:pt x="1247190" y="4002121"/>
                        <a:pt x="1238468" y="4019570"/>
                      </a:cubicBezTo>
                      <a:cubicBezTo>
                        <a:pt x="1249682" y="4027048"/>
                        <a:pt x="1258404" y="4020816"/>
                        <a:pt x="1268370" y="4019570"/>
                      </a:cubicBezTo>
                      <a:cubicBezTo>
                        <a:pt x="1282076" y="4018323"/>
                        <a:pt x="1292044" y="4022062"/>
                        <a:pt x="1295782" y="4035772"/>
                      </a:cubicBezTo>
                      <a:cubicBezTo>
                        <a:pt x="1302012" y="4058207"/>
                        <a:pt x="1314470" y="4063192"/>
                        <a:pt x="1335652" y="4055714"/>
                      </a:cubicBezTo>
                      <a:cubicBezTo>
                        <a:pt x="1353094" y="4049482"/>
                        <a:pt x="1365554" y="4056960"/>
                        <a:pt x="1368046" y="4074409"/>
                      </a:cubicBezTo>
                      <a:cubicBezTo>
                        <a:pt x="1368046" y="4099336"/>
                        <a:pt x="1384244" y="4103075"/>
                        <a:pt x="1401686" y="4106814"/>
                      </a:cubicBezTo>
                      <a:cubicBezTo>
                        <a:pt x="1454016" y="4116785"/>
                        <a:pt x="1454016" y="4116785"/>
                        <a:pt x="1450278" y="4167886"/>
                      </a:cubicBezTo>
                      <a:cubicBezTo>
                        <a:pt x="1449032" y="4187827"/>
                        <a:pt x="1457754" y="4196552"/>
                        <a:pt x="1472706" y="4185335"/>
                      </a:cubicBezTo>
                      <a:cubicBezTo>
                        <a:pt x="1505100" y="4160407"/>
                        <a:pt x="1551200" y="4170378"/>
                        <a:pt x="1577364" y="4132988"/>
                      </a:cubicBezTo>
                      <a:cubicBezTo>
                        <a:pt x="1584840" y="4120524"/>
                        <a:pt x="1597300" y="4128002"/>
                        <a:pt x="1603530" y="4140466"/>
                      </a:cubicBezTo>
                      <a:cubicBezTo>
                        <a:pt x="1607268" y="4147944"/>
                        <a:pt x="1607268" y="4156668"/>
                        <a:pt x="1608514" y="4165393"/>
                      </a:cubicBezTo>
                      <a:cubicBezTo>
                        <a:pt x="1613496" y="4206523"/>
                        <a:pt x="1622218" y="4215247"/>
                        <a:pt x="1663334" y="4221479"/>
                      </a:cubicBezTo>
                      <a:cubicBezTo>
                        <a:pt x="1675794" y="4223972"/>
                        <a:pt x="1685762" y="4226464"/>
                        <a:pt x="1694484" y="4236435"/>
                      </a:cubicBezTo>
                      <a:cubicBezTo>
                        <a:pt x="1716910" y="4263855"/>
                        <a:pt x="1767994" y="4276318"/>
                        <a:pt x="1801634" y="4262608"/>
                      </a:cubicBezTo>
                      <a:cubicBezTo>
                        <a:pt x="1805372" y="4260116"/>
                        <a:pt x="1809110" y="4257623"/>
                        <a:pt x="1812848" y="4255130"/>
                      </a:cubicBezTo>
                      <a:cubicBezTo>
                        <a:pt x="1822816" y="4250145"/>
                        <a:pt x="1834028" y="4246406"/>
                        <a:pt x="1842750" y="4255130"/>
                      </a:cubicBezTo>
                      <a:cubicBezTo>
                        <a:pt x="1855210" y="4265101"/>
                        <a:pt x="1848980" y="4277565"/>
                        <a:pt x="1842750" y="4288782"/>
                      </a:cubicBezTo>
                      <a:cubicBezTo>
                        <a:pt x="1834028" y="4304985"/>
                        <a:pt x="1824062" y="4321187"/>
                        <a:pt x="1819078" y="4338636"/>
                      </a:cubicBezTo>
                      <a:cubicBezTo>
                        <a:pt x="1814094" y="4352346"/>
                        <a:pt x="1804126" y="4362317"/>
                        <a:pt x="1789174" y="4361070"/>
                      </a:cubicBezTo>
                      <a:cubicBezTo>
                        <a:pt x="1758026" y="4357331"/>
                        <a:pt x="1746812" y="4383505"/>
                        <a:pt x="1729370" y="4400954"/>
                      </a:cubicBezTo>
                      <a:cubicBezTo>
                        <a:pt x="1723140" y="4407185"/>
                        <a:pt x="1724386" y="4414664"/>
                        <a:pt x="1731862" y="4420895"/>
                      </a:cubicBezTo>
                      <a:cubicBezTo>
                        <a:pt x="1750550" y="4435852"/>
                        <a:pt x="1758026" y="4458286"/>
                        <a:pt x="1770486" y="4478228"/>
                      </a:cubicBezTo>
                      <a:cubicBezTo>
                        <a:pt x="1784192" y="4504401"/>
                        <a:pt x="1790420" y="4526835"/>
                        <a:pt x="1763010" y="4549270"/>
                      </a:cubicBezTo>
                      <a:cubicBezTo>
                        <a:pt x="1756780" y="4554255"/>
                        <a:pt x="1750550" y="4562980"/>
                        <a:pt x="1756780" y="4571704"/>
                      </a:cubicBezTo>
                      <a:cubicBezTo>
                        <a:pt x="1763010" y="4579182"/>
                        <a:pt x="1772978" y="4576690"/>
                        <a:pt x="1781700" y="4572951"/>
                      </a:cubicBezTo>
                      <a:cubicBezTo>
                        <a:pt x="1802880" y="4560487"/>
                        <a:pt x="1821570" y="4566719"/>
                        <a:pt x="1842750" y="4574197"/>
                      </a:cubicBezTo>
                      <a:cubicBezTo>
                        <a:pt x="1875146" y="4582921"/>
                        <a:pt x="1907540" y="4570458"/>
                        <a:pt x="1928720" y="4546777"/>
                      </a:cubicBezTo>
                      <a:cubicBezTo>
                        <a:pt x="1949902" y="4523096"/>
                        <a:pt x="1979804" y="4510633"/>
                        <a:pt x="1997248" y="4484459"/>
                      </a:cubicBezTo>
                      <a:cubicBezTo>
                        <a:pt x="2000986" y="4476981"/>
                        <a:pt x="2009706" y="4475735"/>
                        <a:pt x="2017182" y="4480720"/>
                      </a:cubicBezTo>
                      <a:cubicBezTo>
                        <a:pt x="2025904" y="4485706"/>
                        <a:pt x="2030888" y="4494430"/>
                        <a:pt x="2027150" y="4503155"/>
                      </a:cubicBezTo>
                      <a:cubicBezTo>
                        <a:pt x="2014690" y="4528082"/>
                        <a:pt x="2009706" y="4559241"/>
                        <a:pt x="1977312" y="4569211"/>
                      </a:cubicBezTo>
                      <a:cubicBezTo>
                        <a:pt x="1952394" y="4576690"/>
                        <a:pt x="1938688" y="4597878"/>
                        <a:pt x="1922490" y="4615327"/>
                      </a:cubicBezTo>
                      <a:cubicBezTo>
                        <a:pt x="1910032" y="4631529"/>
                        <a:pt x="1911278" y="4642746"/>
                        <a:pt x="1927474" y="4655210"/>
                      </a:cubicBezTo>
                      <a:cubicBezTo>
                        <a:pt x="1942426" y="4666427"/>
                        <a:pt x="1954886" y="4665181"/>
                        <a:pt x="1966098" y="4648978"/>
                      </a:cubicBezTo>
                      <a:cubicBezTo>
                        <a:pt x="1976066" y="4634022"/>
                        <a:pt x="1989772" y="4621558"/>
                        <a:pt x="2005968" y="4611587"/>
                      </a:cubicBezTo>
                      <a:cubicBezTo>
                        <a:pt x="2032134" y="4595385"/>
                        <a:pt x="2030888" y="4569211"/>
                        <a:pt x="2028396" y="4543038"/>
                      </a:cubicBezTo>
                      <a:cubicBezTo>
                        <a:pt x="2024658" y="4505647"/>
                        <a:pt x="2058298" y="4501908"/>
                        <a:pt x="2079480" y="4488198"/>
                      </a:cubicBezTo>
                      <a:cubicBezTo>
                        <a:pt x="2098168" y="4475735"/>
                        <a:pt x="2119350" y="4478228"/>
                        <a:pt x="2129318" y="4495677"/>
                      </a:cubicBezTo>
                      <a:cubicBezTo>
                        <a:pt x="2149252" y="4525589"/>
                        <a:pt x="2156728" y="4562980"/>
                        <a:pt x="2197844" y="4575443"/>
                      </a:cubicBezTo>
                      <a:cubicBezTo>
                        <a:pt x="2201582" y="4576690"/>
                        <a:pt x="2202828" y="4587907"/>
                        <a:pt x="2202828" y="4594139"/>
                      </a:cubicBezTo>
                      <a:cubicBezTo>
                        <a:pt x="2202828" y="4614080"/>
                        <a:pt x="2211550" y="4629036"/>
                        <a:pt x="2226500" y="4642746"/>
                      </a:cubicBezTo>
                      <a:cubicBezTo>
                        <a:pt x="2242698" y="4658949"/>
                        <a:pt x="2257650" y="4676398"/>
                        <a:pt x="2219026" y="4696339"/>
                      </a:cubicBezTo>
                      <a:cubicBezTo>
                        <a:pt x="2273846" y="4688861"/>
                        <a:pt x="2319946" y="4682630"/>
                        <a:pt x="2348604" y="4727498"/>
                      </a:cubicBezTo>
                      <a:cubicBezTo>
                        <a:pt x="2366046" y="4756164"/>
                        <a:pt x="2376014" y="4791062"/>
                        <a:pt x="2366046" y="4824714"/>
                      </a:cubicBezTo>
                      <a:cubicBezTo>
                        <a:pt x="2362308" y="4843409"/>
                        <a:pt x="2368538" y="4853380"/>
                        <a:pt x="2385982" y="4854626"/>
                      </a:cubicBezTo>
                      <a:cubicBezTo>
                        <a:pt x="2409654" y="4857119"/>
                        <a:pt x="2433328" y="4865844"/>
                        <a:pt x="2450770" y="4838424"/>
                      </a:cubicBezTo>
                      <a:cubicBezTo>
                        <a:pt x="2460738" y="4822221"/>
                        <a:pt x="2479428" y="4822221"/>
                        <a:pt x="2495624" y="4824714"/>
                      </a:cubicBezTo>
                      <a:cubicBezTo>
                        <a:pt x="2524282" y="4827207"/>
                        <a:pt x="2554184" y="4824714"/>
                        <a:pt x="2584086" y="4830946"/>
                      </a:cubicBezTo>
                      <a:cubicBezTo>
                        <a:pt x="2600284" y="4833438"/>
                        <a:pt x="2620218" y="4837177"/>
                        <a:pt x="2615236" y="4806019"/>
                      </a:cubicBezTo>
                      <a:cubicBezTo>
                        <a:pt x="2612744" y="4784831"/>
                        <a:pt x="2660090" y="4763643"/>
                        <a:pt x="2678778" y="4774860"/>
                      </a:cubicBezTo>
                      <a:cubicBezTo>
                        <a:pt x="2683762" y="4778599"/>
                        <a:pt x="2685008" y="4783584"/>
                        <a:pt x="2682516" y="4788570"/>
                      </a:cubicBezTo>
                      <a:cubicBezTo>
                        <a:pt x="2672548" y="4812250"/>
                        <a:pt x="2688746" y="4814743"/>
                        <a:pt x="2706190" y="4817236"/>
                      </a:cubicBezTo>
                      <a:cubicBezTo>
                        <a:pt x="2716156" y="4817236"/>
                        <a:pt x="2727370" y="4819728"/>
                        <a:pt x="2738584" y="4819728"/>
                      </a:cubicBezTo>
                      <a:cubicBezTo>
                        <a:pt x="2754780" y="4819728"/>
                        <a:pt x="2761010" y="4825960"/>
                        <a:pt x="2754780" y="4842163"/>
                      </a:cubicBezTo>
                      <a:cubicBezTo>
                        <a:pt x="2747306" y="4857119"/>
                        <a:pt x="2747306" y="4870829"/>
                        <a:pt x="2764748" y="4878307"/>
                      </a:cubicBezTo>
                      <a:cubicBezTo>
                        <a:pt x="2783438" y="4884539"/>
                        <a:pt x="2797142" y="4875814"/>
                        <a:pt x="2805864" y="4858365"/>
                      </a:cubicBezTo>
                      <a:cubicBezTo>
                        <a:pt x="2807110" y="4854626"/>
                        <a:pt x="2804618" y="4859612"/>
                        <a:pt x="2805864" y="4855873"/>
                      </a:cubicBezTo>
                      <a:cubicBezTo>
                        <a:pt x="2812094" y="4835931"/>
                        <a:pt x="2817078" y="4814743"/>
                        <a:pt x="2844488" y="4819728"/>
                      </a:cubicBezTo>
                      <a:cubicBezTo>
                        <a:pt x="2871900" y="4823468"/>
                        <a:pt x="2878130" y="4847148"/>
                        <a:pt x="2881868" y="4870829"/>
                      </a:cubicBezTo>
                      <a:cubicBezTo>
                        <a:pt x="2884358" y="4906973"/>
                        <a:pt x="2879376" y="4939378"/>
                        <a:pt x="2840750" y="4956827"/>
                      </a:cubicBezTo>
                      <a:cubicBezTo>
                        <a:pt x="2833276" y="4960566"/>
                        <a:pt x="2824554" y="4969291"/>
                        <a:pt x="2827046" y="4983001"/>
                      </a:cubicBezTo>
                      <a:cubicBezTo>
                        <a:pt x="2850718" y="4969291"/>
                        <a:pt x="2875638" y="4954335"/>
                        <a:pt x="2903048" y="4970537"/>
                      </a:cubicBezTo>
                      <a:cubicBezTo>
                        <a:pt x="2919246" y="4980508"/>
                        <a:pt x="2900556" y="4994218"/>
                        <a:pt x="2904294" y="5007928"/>
                      </a:cubicBezTo>
                      <a:cubicBezTo>
                        <a:pt x="2909278" y="4983001"/>
                        <a:pt x="2935442" y="4970537"/>
                        <a:pt x="2941672" y="4945610"/>
                      </a:cubicBezTo>
                      <a:cubicBezTo>
                        <a:pt x="2946656" y="4925669"/>
                        <a:pt x="2950394" y="4908220"/>
                        <a:pt x="2940426" y="4888278"/>
                      </a:cubicBezTo>
                      <a:cubicBezTo>
                        <a:pt x="2935442" y="4873322"/>
                        <a:pt x="2930458" y="4854626"/>
                        <a:pt x="2951640" y="4849641"/>
                      </a:cubicBezTo>
                      <a:cubicBezTo>
                        <a:pt x="2971574" y="4844656"/>
                        <a:pt x="2979050" y="4862105"/>
                        <a:pt x="2981542" y="4879553"/>
                      </a:cubicBezTo>
                      <a:cubicBezTo>
                        <a:pt x="2984034" y="4887032"/>
                        <a:pt x="2982788" y="4895756"/>
                        <a:pt x="2985280" y="4901988"/>
                      </a:cubicBezTo>
                      <a:cubicBezTo>
                        <a:pt x="2991510" y="4926915"/>
                        <a:pt x="3027642" y="4939378"/>
                        <a:pt x="3046332" y="4925669"/>
                      </a:cubicBezTo>
                      <a:cubicBezTo>
                        <a:pt x="3051316" y="4923176"/>
                        <a:pt x="3055054" y="4919437"/>
                        <a:pt x="3052562" y="4915698"/>
                      </a:cubicBezTo>
                      <a:cubicBezTo>
                        <a:pt x="3036364" y="4880800"/>
                        <a:pt x="3060036" y="4858365"/>
                        <a:pt x="3074988" y="4833438"/>
                      </a:cubicBezTo>
                      <a:cubicBezTo>
                        <a:pt x="3083710" y="4817236"/>
                        <a:pt x="3072496" y="4813497"/>
                        <a:pt x="3063774" y="4807265"/>
                      </a:cubicBezTo>
                      <a:cubicBezTo>
                        <a:pt x="3051316" y="4799787"/>
                        <a:pt x="3045086" y="4788570"/>
                        <a:pt x="3048824" y="4774860"/>
                      </a:cubicBezTo>
                      <a:cubicBezTo>
                        <a:pt x="3051316" y="4761150"/>
                        <a:pt x="3063774" y="4757411"/>
                        <a:pt x="3074988" y="4751179"/>
                      </a:cubicBezTo>
                      <a:cubicBezTo>
                        <a:pt x="3118596" y="4727498"/>
                        <a:pt x="3170926" y="4733730"/>
                        <a:pt x="3215780" y="4713788"/>
                      </a:cubicBezTo>
                      <a:cubicBezTo>
                        <a:pt x="3225748" y="4710049"/>
                        <a:pt x="3240698" y="4710049"/>
                        <a:pt x="3246928" y="4722513"/>
                      </a:cubicBezTo>
                      <a:cubicBezTo>
                        <a:pt x="3254404" y="4733730"/>
                        <a:pt x="3246928" y="4743701"/>
                        <a:pt x="3239452" y="4752425"/>
                      </a:cubicBezTo>
                      <a:cubicBezTo>
                        <a:pt x="3226994" y="4763643"/>
                        <a:pt x="3219518" y="4777352"/>
                        <a:pt x="3218272" y="4794801"/>
                      </a:cubicBezTo>
                      <a:cubicBezTo>
                        <a:pt x="3218272" y="4807265"/>
                        <a:pt x="3208304" y="4813497"/>
                        <a:pt x="3198336" y="4819728"/>
                      </a:cubicBezTo>
                      <a:cubicBezTo>
                        <a:pt x="3168434" y="4838424"/>
                        <a:pt x="3152236" y="4863351"/>
                        <a:pt x="3159712" y="4899495"/>
                      </a:cubicBezTo>
                      <a:cubicBezTo>
                        <a:pt x="3160958" y="4909466"/>
                        <a:pt x="3157220" y="4919437"/>
                        <a:pt x="3157220" y="4929408"/>
                      </a:cubicBezTo>
                      <a:cubicBezTo>
                        <a:pt x="3155974" y="4960566"/>
                        <a:pt x="3174664" y="4975523"/>
                        <a:pt x="3204566" y="4964305"/>
                      </a:cubicBezTo>
                      <a:cubicBezTo>
                        <a:pt x="3219518" y="4958074"/>
                        <a:pt x="3230732" y="4963059"/>
                        <a:pt x="3243190" y="4964305"/>
                      </a:cubicBezTo>
                      <a:cubicBezTo>
                        <a:pt x="3263126" y="4968045"/>
                        <a:pt x="3274340" y="4960566"/>
                        <a:pt x="3266864" y="4939378"/>
                      </a:cubicBezTo>
                      <a:cubicBezTo>
                        <a:pt x="3260634" y="4921929"/>
                        <a:pt x="3261880" y="4905727"/>
                        <a:pt x="3265618" y="4890771"/>
                      </a:cubicBezTo>
                      <a:cubicBezTo>
                        <a:pt x="3270602" y="4869583"/>
                        <a:pt x="3284306" y="4859612"/>
                        <a:pt x="3305488" y="4855873"/>
                      </a:cubicBezTo>
                      <a:cubicBezTo>
                        <a:pt x="3342866" y="4849641"/>
                        <a:pt x="3380244" y="4843409"/>
                        <a:pt x="3403918" y="4803526"/>
                      </a:cubicBezTo>
                      <a:cubicBezTo>
                        <a:pt x="3417622" y="4779845"/>
                        <a:pt x="3461230" y="4786077"/>
                        <a:pt x="3476182" y="4811004"/>
                      </a:cubicBezTo>
                      <a:cubicBezTo>
                        <a:pt x="3482412" y="4823468"/>
                        <a:pt x="3489888" y="4833438"/>
                        <a:pt x="3503592" y="4838424"/>
                      </a:cubicBezTo>
                      <a:cubicBezTo>
                        <a:pt x="3513560" y="4843409"/>
                        <a:pt x="3519790" y="4850887"/>
                        <a:pt x="3522282" y="4863351"/>
                      </a:cubicBezTo>
                      <a:cubicBezTo>
                        <a:pt x="3532250" y="4895756"/>
                        <a:pt x="3547200" y="4901988"/>
                        <a:pt x="3578350" y="4885785"/>
                      </a:cubicBezTo>
                      <a:cubicBezTo>
                        <a:pt x="3584578" y="4883293"/>
                        <a:pt x="3592054" y="4879553"/>
                        <a:pt x="3599530" y="4877061"/>
                      </a:cubicBezTo>
                      <a:cubicBezTo>
                        <a:pt x="3582088" y="4835931"/>
                        <a:pt x="3594546" y="4806019"/>
                        <a:pt x="3634416" y="4788570"/>
                      </a:cubicBezTo>
                      <a:cubicBezTo>
                        <a:pt x="3643138" y="4784831"/>
                        <a:pt x="3651860" y="4778599"/>
                        <a:pt x="3659336" y="4772367"/>
                      </a:cubicBezTo>
                      <a:cubicBezTo>
                        <a:pt x="3694222" y="4747440"/>
                        <a:pt x="3730354" y="4752425"/>
                        <a:pt x="3751536" y="4789816"/>
                      </a:cubicBezTo>
                      <a:cubicBezTo>
                        <a:pt x="3762748" y="4811004"/>
                        <a:pt x="3778946" y="4829699"/>
                        <a:pt x="3790160" y="4850887"/>
                      </a:cubicBezTo>
                      <a:cubicBezTo>
                        <a:pt x="3805110" y="4882046"/>
                        <a:pt x="3839998" y="4883293"/>
                        <a:pt x="3861178" y="4854626"/>
                      </a:cubicBezTo>
                      <a:cubicBezTo>
                        <a:pt x="3864916" y="4848395"/>
                        <a:pt x="3867408" y="4840917"/>
                        <a:pt x="3872392" y="4834685"/>
                      </a:cubicBezTo>
                      <a:cubicBezTo>
                        <a:pt x="3878622" y="4825960"/>
                        <a:pt x="3888590" y="4817236"/>
                        <a:pt x="3899802" y="4822221"/>
                      </a:cubicBezTo>
                      <a:cubicBezTo>
                        <a:pt x="3928460" y="4837177"/>
                        <a:pt x="3953378" y="4828453"/>
                        <a:pt x="3978296" y="4817236"/>
                      </a:cubicBezTo>
                      <a:cubicBezTo>
                        <a:pt x="3982034" y="4814743"/>
                        <a:pt x="3984526" y="4817236"/>
                        <a:pt x="3988264" y="4819728"/>
                      </a:cubicBezTo>
                      <a:cubicBezTo>
                        <a:pt x="3988264" y="4853380"/>
                        <a:pt x="3963346" y="4855873"/>
                        <a:pt x="3939672" y="4858365"/>
                      </a:cubicBezTo>
                      <a:cubicBezTo>
                        <a:pt x="3922230" y="4862105"/>
                        <a:pt x="3902294" y="4858365"/>
                        <a:pt x="3887344" y="4873322"/>
                      </a:cubicBezTo>
                      <a:cubicBezTo>
                        <a:pt x="3826292" y="4915698"/>
                        <a:pt x="3772716" y="4966798"/>
                        <a:pt x="3719140" y="5020391"/>
                      </a:cubicBezTo>
                      <a:cubicBezTo>
                        <a:pt x="3707928" y="5031609"/>
                        <a:pt x="3697960" y="5041579"/>
                        <a:pt x="3695468" y="5057781"/>
                      </a:cubicBezTo>
                      <a:cubicBezTo>
                        <a:pt x="3694222" y="5070245"/>
                        <a:pt x="3686746" y="5078969"/>
                        <a:pt x="3676778" y="5083955"/>
                      </a:cubicBezTo>
                      <a:cubicBezTo>
                        <a:pt x="3658090" y="5092679"/>
                        <a:pt x="3645630" y="5108883"/>
                        <a:pt x="3633170" y="5123839"/>
                      </a:cubicBezTo>
                      <a:cubicBezTo>
                        <a:pt x="3630678" y="5126331"/>
                        <a:pt x="3626940" y="5127577"/>
                        <a:pt x="3624450" y="5127577"/>
                      </a:cubicBezTo>
                      <a:cubicBezTo>
                        <a:pt x="3590808" y="5122593"/>
                        <a:pt x="3568382" y="5135055"/>
                        <a:pt x="3549692" y="5166215"/>
                      </a:cubicBezTo>
                      <a:cubicBezTo>
                        <a:pt x="3534742" y="5192387"/>
                        <a:pt x="3514806" y="5217315"/>
                        <a:pt x="3478674" y="5218561"/>
                      </a:cubicBezTo>
                      <a:cubicBezTo>
                        <a:pt x="3474936" y="5218561"/>
                        <a:pt x="3468706" y="5222301"/>
                        <a:pt x="3468706" y="5226039"/>
                      </a:cubicBezTo>
                      <a:cubicBezTo>
                        <a:pt x="3467460" y="5258445"/>
                        <a:pt x="3435066" y="5285865"/>
                        <a:pt x="3459984" y="5320763"/>
                      </a:cubicBezTo>
                      <a:cubicBezTo>
                        <a:pt x="3469952" y="5335719"/>
                        <a:pt x="3461230" y="5350675"/>
                        <a:pt x="3450018" y="5361891"/>
                      </a:cubicBezTo>
                      <a:cubicBezTo>
                        <a:pt x="3437558" y="5374355"/>
                        <a:pt x="3423852" y="5385573"/>
                        <a:pt x="3405164" y="5376849"/>
                      </a:cubicBezTo>
                      <a:cubicBezTo>
                        <a:pt x="3391458" y="5369371"/>
                        <a:pt x="3383982" y="5373109"/>
                        <a:pt x="3371522" y="5383079"/>
                      </a:cubicBezTo>
                      <a:cubicBezTo>
                        <a:pt x="3349096" y="5401775"/>
                        <a:pt x="3309226" y="5391805"/>
                        <a:pt x="3300504" y="5364385"/>
                      </a:cubicBezTo>
                      <a:cubicBezTo>
                        <a:pt x="3295520" y="5350675"/>
                        <a:pt x="3286798" y="5348181"/>
                        <a:pt x="3275586" y="5346935"/>
                      </a:cubicBezTo>
                      <a:cubicBezTo>
                        <a:pt x="3261880" y="5344443"/>
                        <a:pt x="3246928" y="5345689"/>
                        <a:pt x="3233222" y="5348181"/>
                      </a:cubicBezTo>
                      <a:cubicBezTo>
                        <a:pt x="3231978" y="5356907"/>
                        <a:pt x="3240698" y="5356907"/>
                        <a:pt x="3245682" y="5359399"/>
                      </a:cubicBezTo>
                      <a:cubicBezTo>
                        <a:pt x="3254404" y="5363139"/>
                        <a:pt x="3268110" y="5365631"/>
                        <a:pt x="3265618" y="5380587"/>
                      </a:cubicBezTo>
                      <a:cubicBezTo>
                        <a:pt x="3261880" y="5393051"/>
                        <a:pt x="3249420" y="5394297"/>
                        <a:pt x="3238206" y="5394297"/>
                      </a:cubicBezTo>
                      <a:cubicBezTo>
                        <a:pt x="3230732" y="5395543"/>
                        <a:pt x="3223256" y="5394297"/>
                        <a:pt x="3214534" y="5395543"/>
                      </a:cubicBezTo>
                      <a:cubicBezTo>
                        <a:pt x="3188370" y="5396789"/>
                        <a:pt x="3167188" y="5390559"/>
                        <a:pt x="3163450" y="5358153"/>
                      </a:cubicBezTo>
                      <a:cubicBezTo>
                        <a:pt x="3162204" y="5349429"/>
                        <a:pt x="3159712" y="5338211"/>
                        <a:pt x="3147252" y="5343197"/>
                      </a:cubicBezTo>
                      <a:cubicBezTo>
                        <a:pt x="3136040" y="5348181"/>
                        <a:pt x="3143516" y="5356907"/>
                        <a:pt x="3146006" y="5364385"/>
                      </a:cubicBezTo>
                      <a:cubicBezTo>
                        <a:pt x="3157220" y="5390559"/>
                        <a:pt x="3150990" y="5399283"/>
                        <a:pt x="3123580" y="5399283"/>
                      </a:cubicBezTo>
                      <a:cubicBezTo>
                        <a:pt x="3113612" y="5399283"/>
                        <a:pt x="3104890" y="5399283"/>
                        <a:pt x="3094924" y="5400529"/>
                      </a:cubicBezTo>
                      <a:cubicBezTo>
                        <a:pt x="3048824" y="5406761"/>
                        <a:pt x="3041348" y="5400529"/>
                        <a:pt x="3026396" y="5350675"/>
                      </a:cubicBezTo>
                      <a:cubicBezTo>
                        <a:pt x="3007708" y="5388065"/>
                        <a:pt x="2982788" y="5408007"/>
                        <a:pt x="2940426" y="5398037"/>
                      </a:cubicBezTo>
                      <a:cubicBezTo>
                        <a:pt x="2921738" y="5393051"/>
                        <a:pt x="2903048" y="5406761"/>
                        <a:pt x="2881868" y="5404267"/>
                      </a:cubicBezTo>
                      <a:cubicBezTo>
                        <a:pt x="2827046" y="5398037"/>
                        <a:pt x="2810848" y="5370617"/>
                        <a:pt x="2834522" y="5320763"/>
                      </a:cubicBezTo>
                      <a:cubicBezTo>
                        <a:pt x="2823308" y="5329487"/>
                        <a:pt x="2824554" y="5343197"/>
                        <a:pt x="2822062" y="5355661"/>
                      </a:cubicBezTo>
                      <a:cubicBezTo>
                        <a:pt x="2819570" y="5373109"/>
                        <a:pt x="2809602" y="5389311"/>
                        <a:pt x="2789668" y="5386819"/>
                      </a:cubicBezTo>
                      <a:cubicBezTo>
                        <a:pt x="2770978" y="5384327"/>
                        <a:pt x="2768486" y="5364385"/>
                        <a:pt x="2768486" y="5348181"/>
                      </a:cubicBezTo>
                      <a:cubicBezTo>
                        <a:pt x="2770978" y="5331979"/>
                        <a:pt x="2778454" y="5318269"/>
                        <a:pt x="2788422" y="5305805"/>
                      </a:cubicBezTo>
                      <a:cubicBezTo>
                        <a:pt x="2802126" y="5289603"/>
                        <a:pt x="2799634" y="5273401"/>
                        <a:pt x="2784684" y="5259691"/>
                      </a:cubicBezTo>
                      <a:cubicBezTo>
                        <a:pt x="2775962" y="5253459"/>
                        <a:pt x="2765994" y="5250967"/>
                        <a:pt x="2761010" y="5259691"/>
                      </a:cubicBezTo>
                      <a:cubicBezTo>
                        <a:pt x="2751044" y="5274647"/>
                        <a:pt x="2732354" y="5282125"/>
                        <a:pt x="2726124" y="5299575"/>
                      </a:cubicBezTo>
                      <a:cubicBezTo>
                        <a:pt x="2717402" y="5320763"/>
                        <a:pt x="2703698" y="5325747"/>
                        <a:pt x="2683762" y="5314531"/>
                      </a:cubicBezTo>
                      <a:cubicBezTo>
                        <a:pt x="2658844" y="5300821"/>
                        <a:pt x="2645138" y="5309545"/>
                        <a:pt x="2635170" y="5334473"/>
                      </a:cubicBezTo>
                      <a:cubicBezTo>
                        <a:pt x="2630186" y="5349429"/>
                        <a:pt x="2618974" y="5358153"/>
                        <a:pt x="2602776" y="5363139"/>
                      </a:cubicBezTo>
                      <a:cubicBezTo>
                        <a:pt x="2580348" y="5368123"/>
                        <a:pt x="2562906" y="5380587"/>
                        <a:pt x="2544216" y="5391805"/>
                      </a:cubicBezTo>
                      <a:cubicBezTo>
                        <a:pt x="2534248" y="5398037"/>
                        <a:pt x="2528020" y="5405515"/>
                        <a:pt x="2524282" y="5417977"/>
                      </a:cubicBezTo>
                      <a:cubicBezTo>
                        <a:pt x="2518052" y="5449137"/>
                        <a:pt x="2491886" y="5455369"/>
                        <a:pt x="2468214" y="5434181"/>
                      </a:cubicBezTo>
                      <a:cubicBezTo>
                        <a:pt x="2458246" y="5425455"/>
                        <a:pt x="2454508" y="5414239"/>
                        <a:pt x="2452016" y="5401775"/>
                      </a:cubicBezTo>
                      <a:cubicBezTo>
                        <a:pt x="2449524" y="5388065"/>
                        <a:pt x="2442050" y="5379341"/>
                        <a:pt x="2424606" y="5379341"/>
                      </a:cubicBezTo>
                      <a:cubicBezTo>
                        <a:pt x="2403424" y="5378095"/>
                        <a:pt x="2390966" y="5364385"/>
                        <a:pt x="2387228" y="5344443"/>
                      </a:cubicBezTo>
                      <a:cubicBezTo>
                        <a:pt x="2384736" y="5324501"/>
                        <a:pt x="2397196" y="5313285"/>
                        <a:pt x="2413392" y="5305805"/>
                      </a:cubicBezTo>
                      <a:cubicBezTo>
                        <a:pt x="2465722" y="5284617"/>
                        <a:pt x="2504346" y="5244735"/>
                        <a:pt x="2547954" y="5212329"/>
                      </a:cubicBezTo>
                      <a:cubicBezTo>
                        <a:pt x="2554184" y="5207345"/>
                        <a:pt x="2559168" y="5199865"/>
                        <a:pt x="2566644" y="5201113"/>
                      </a:cubicBezTo>
                      <a:cubicBezTo>
                        <a:pt x="2537986" y="5191141"/>
                        <a:pt x="2508084" y="5143781"/>
                        <a:pt x="2511822" y="5115113"/>
                      </a:cubicBezTo>
                      <a:cubicBezTo>
                        <a:pt x="2514314" y="5101405"/>
                        <a:pt x="2521790" y="5093925"/>
                        <a:pt x="2533002" y="5087693"/>
                      </a:cubicBezTo>
                      <a:cubicBezTo>
                        <a:pt x="2541724" y="5082709"/>
                        <a:pt x="2546708" y="5076477"/>
                        <a:pt x="2542970" y="5066505"/>
                      </a:cubicBezTo>
                      <a:cubicBezTo>
                        <a:pt x="2539232" y="5056535"/>
                        <a:pt x="2535494" y="5046565"/>
                        <a:pt x="2524282" y="5045317"/>
                      </a:cubicBezTo>
                      <a:cubicBezTo>
                        <a:pt x="2513068" y="5044071"/>
                        <a:pt x="2509330" y="5055289"/>
                        <a:pt x="2506838" y="5062767"/>
                      </a:cubicBezTo>
                      <a:cubicBezTo>
                        <a:pt x="2496870" y="5090187"/>
                        <a:pt x="2475690" y="5096419"/>
                        <a:pt x="2444540" y="5093925"/>
                      </a:cubicBezTo>
                      <a:cubicBezTo>
                        <a:pt x="2455754" y="5115113"/>
                        <a:pt x="2452016" y="5135055"/>
                        <a:pt x="2445786" y="5156243"/>
                      </a:cubicBezTo>
                      <a:cubicBezTo>
                        <a:pt x="2444540" y="5166215"/>
                        <a:pt x="2440804" y="5174939"/>
                        <a:pt x="2429590" y="5177431"/>
                      </a:cubicBezTo>
                      <a:cubicBezTo>
                        <a:pt x="2418376" y="5179925"/>
                        <a:pt x="2413392" y="5171199"/>
                        <a:pt x="2409654" y="5163721"/>
                      </a:cubicBezTo>
                      <a:cubicBezTo>
                        <a:pt x="2407162" y="5158737"/>
                        <a:pt x="2404670" y="5154997"/>
                        <a:pt x="2402178" y="5151259"/>
                      </a:cubicBezTo>
                      <a:cubicBezTo>
                        <a:pt x="2397196" y="5145027"/>
                        <a:pt x="2393458" y="5133809"/>
                        <a:pt x="2382244" y="5136301"/>
                      </a:cubicBezTo>
                      <a:cubicBezTo>
                        <a:pt x="2373522" y="5137549"/>
                        <a:pt x="2373522" y="5147519"/>
                        <a:pt x="2372276" y="5154997"/>
                      </a:cubicBezTo>
                      <a:cubicBezTo>
                        <a:pt x="2367292" y="5174939"/>
                        <a:pt x="2357324" y="5176185"/>
                        <a:pt x="2344866" y="5163721"/>
                      </a:cubicBezTo>
                      <a:cubicBezTo>
                        <a:pt x="2329914" y="5147519"/>
                        <a:pt x="2311226" y="5137549"/>
                        <a:pt x="2293782" y="5127577"/>
                      </a:cubicBezTo>
                      <a:cubicBezTo>
                        <a:pt x="2275092" y="5117607"/>
                        <a:pt x="2268864" y="5103897"/>
                        <a:pt x="2283814" y="5087693"/>
                      </a:cubicBezTo>
                      <a:cubicBezTo>
                        <a:pt x="2303750" y="5068999"/>
                        <a:pt x="2307488" y="5040333"/>
                        <a:pt x="2327422" y="5021638"/>
                      </a:cubicBezTo>
                      <a:cubicBezTo>
                        <a:pt x="2339882" y="5009174"/>
                        <a:pt x="2328668" y="5000450"/>
                        <a:pt x="2317454" y="4992972"/>
                      </a:cubicBezTo>
                      <a:cubicBezTo>
                        <a:pt x="2280076" y="4966798"/>
                        <a:pt x="2283814" y="4966798"/>
                        <a:pt x="2292536" y="4921929"/>
                      </a:cubicBezTo>
                      <a:cubicBezTo>
                        <a:pt x="2298766" y="4890771"/>
                        <a:pt x="2306242" y="4858365"/>
                        <a:pt x="2295028" y="4824714"/>
                      </a:cubicBezTo>
                      <a:cubicBezTo>
                        <a:pt x="2285060" y="4853380"/>
                        <a:pt x="2268864" y="4880800"/>
                        <a:pt x="2267618" y="4911959"/>
                      </a:cubicBezTo>
                      <a:cubicBezTo>
                        <a:pt x="2266372" y="4935639"/>
                        <a:pt x="2260142" y="4955581"/>
                        <a:pt x="2241452" y="4969291"/>
                      </a:cubicBezTo>
                      <a:cubicBezTo>
                        <a:pt x="2224010" y="4980508"/>
                        <a:pt x="2219026" y="4994218"/>
                        <a:pt x="2226500" y="5014160"/>
                      </a:cubicBezTo>
                      <a:cubicBezTo>
                        <a:pt x="2227746" y="5017899"/>
                        <a:pt x="2228992" y="5020391"/>
                        <a:pt x="2228992" y="5022884"/>
                      </a:cubicBezTo>
                      <a:cubicBezTo>
                        <a:pt x="2228992" y="5039087"/>
                        <a:pt x="2232730" y="5056535"/>
                        <a:pt x="2216534" y="5065259"/>
                      </a:cubicBezTo>
                      <a:cubicBezTo>
                        <a:pt x="2201582" y="5073985"/>
                        <a:pt x="2189122" y="5065259"/>
                        <a:pt x="2179156" y="5055289"/>
                      </a:cubicBezTo>
                      <a:cubicBezTo>
                        <a:pt x="2166696" y="5041579"/>
                        <a:pt x="2156728" y="5025377"/>
                        <a:pt x="2170434" y="5007928"/>
                      </a:cubicBezTo>
                      <a:cubicBezTo>
                        <a:pt x="2190368" y="4980508"/>
                        <a:pt x="2177910" y="4951842"/>
                        <a:pt x="2180402" y="4923176"/>
                      </a:cubicBezTo>
                      <a:cubicBezTo>
                        <a:pt x="2180402" y="4913205"/>
                        <a:pt x="2170434" y="4910712"/>
                        <a:pt x="2161712" y="4906973"/>
                      </a:cubicBezTo>
                      <a:cubicBezTo>
                        <a:pt x="2128072" y="4893263"/>
                        <a:pt x="2120596" y="4869583"/>
                        <a:pt x="2138038" y="4837177"/>
                      </a:cubicBezTo>
                      <a:cubicBezTo>
                        <a:pt x="2150498" y="4814743"/>
                        <a:pt x="2152990" y="4787323"/>
                        <a:pt x="2179156" y="4772367"/>
                      </a:cubicBezTo>
                      <a:cubicBezTo>
                        <a:pt x="2187876" y="4767382"/>
                        <a:pt x="2187876" y="4752425"/>
                        <a:pt x="2184138" y="4742455"/>
                      </a:cubicBezTo>
                      <a:cubicBezTo>
                        <a:pt x="2177910" y="4728745"/>
                        <a:pt x="2167942" y="4734976"/>
                        <a:pt x="2157974" y="4736223"/>
                      </a:cubicBezTo>
                      <a:cubicBezTo>
                        <a:pt x="2154236" y="4736223"/>
                        <a:pt x="2149252" y="4737469"/>
                        <a:pt x="2144268" y="4736223"/>
                      </a:cubicBezTo>
                      <a:cubicBezTo>
                        <a:pt x="2130564" y="4733730"/>
                        <a:pt x="2108136" y="4747440"/>
                        <a:pt x="2103152" y="4728745"/>
                      </a:cubicBezTo>
                      <a:cubicBezTo>
                        <a:pt x="2098168" y="4710049"/>
                        <a:pt x="2109382" y="4687615"/>
                        <a:pt x="2124334" y="4673905"/>
                      </a:cubicBezTo>
                      <a:cubicBezTo>
                        <a:pt x="2136794" y="4663934"/>
                        <a:pt x="2151744" y="4658949"/>
                        <a:pt x="2159220" y="4643993"/>
                      </a:cubicBezTo>
                      <a:cubicBezTo>
                        <a:pt x="2133056" y="4647732"/>
                        <a:pt x="2105644" y="4652717"/>
                        <a:pt x="2089448" y="4676398"/>
                      </a:cubicBezTo>
                      <a:cubicBezTo>
                        <a:pt x="2078234" y="4696339"/>
                        <a:pt x="2062036" y="4706310"/>
                        <a:pt x="2040856" y="4712542"/>
                      </a:cubicBezTo>
                      <a:cubicBezTo>
                        <a:pt x="2028396" y="4715035"/>
                        <a:pt x="2014690" y="4718774"/>
                        <a:pt x="2004724" y="4727498"/>
                      </a:cubicBezTo>
                      <a:cubicBezTo>
                        <a:pt x="1979804" y="4747440"/>
                        <a:pt x="1956132" y="4743701"/>
                        <a:pt x="1931212" y="4727498"/>
                      </a:cubicBezTo>
                      <a:cubicBezTo>
                        <a:pt x="1915016" y="4716281"/>
                        <a:pt x="1900064" y="4708803"/>
                        <a:pt x="1880128" y="4721267"/>
                      </a:cubicBezTo>
                      <a:cubicBezTo>
                        <a:pt x="1871408" y="4726252"/>
                        <a:pt x="1861440" y="4725006"/>
                        <a:pt x="1851472" y="4721267"/>
                      </a:cubicBezTo>
                      <a:cubicBezTo>
                        <a:pt x="1815340" y="4707557"/>
                        <a:pt x="1777962" y="4700079"/>
                        <a:pt x="1743076" y="4681383"/>
                      </a:cubicBezTo>
                      <a:cubicBezTo>
                        <a:pt x="1736846" y="4677644"/>
                        <a:pt x="1729370" y="4675151"/>
                        <a:pt x="1724386" y="4668920"/>
                      </a:cubicBezTo>
                      <a:cubicBezTo>
                        <a:pt x="1713172" y="4647732"/>
                        <a:pt x="1721894" y="4621558"/>
                        <a:pt x="1703204" y="4597878"/>
                      </a:cubicBezTo>
                      <a:cubicBezTo>
                        <a:pt x="1685762" y="4575443"/>
                        <a:pt x="1708188" y="4551762"/>
                        <a:pt x="1724386" y="4530574"/>
                      </a:cubicBezTo>
                      <a:cubicBezTo>
                        <a:pt x="1733108" y="4520604"/>
                        <a:pt x="1736846" y="4508140"/>
                        <a:pt x="1734354" y="4494430"/>
                      </a:cubicBezTo>
                      <a:cubicBezTo>
                        <a:pt x="1733108" y="4480720"/>
                        <a:pt x="1725632" y="4474489"/>
                        <a:pt x="1709434" y="4475735"/>
                      </a:cubicBezTo>
                      <a:cubicBezTo>
                        <a:pt x="1672056" y="4479474"/>
                        <a:pt x="1654614" y="4460779"/>
                        <a:pt x="1658350" y="4422142"/>
                      </a:cubicBezTo>
                      <a:cubicBezTo>
                        <a:pt x="1659596" y="4403446"/>
                        <a:pt x="1670810" y="4389737"/>
                        <a:pt x="1683270" y="4376027"/>
                      </a:cubicBezTo>
                      <a:cubicBezTo>
                        <a:pt x="1699468" y="4361070"/>
                        <a:pt x="1706942" y="4342375"/>
                        <a:pt x="1701958" y="4318694"/>
                      </a:cubicBezTo>
                      <a:cubicBezTo>
                        <a:pt x="1678286" y="4324926"/>
                        <a:pt x="1655860" y="4333651"/>
                        <a:pt x="1635924" y="4347361"/>
                      </a:cubicBezTo>
                      <a:cubicBezTo>
                        <a:pt x="1628448" y="4352346"/>
                        <a:pt x="1619726" y="4356085"/>
                        <a:pt x="1612252" y="4347361"/>
                      </a:cubicBezTo>
                      <a:cubicBezTo>
                        <a:pt x="1606022" y="4341129"/>
                        <a:pt x="1608514" y="4333651"/>
                        <a:pt x="1612252" y="4324926"/>
                      </a:cubicBezTo>
                      <a:cubicBezTo>
                        <a:pt x="1633432" y="4286289"/>
                        <a:pt x="1619726" y="4242667"/>
                        <a:pt x="1579856" y="4225218"/>
                      </a:cubicBezTo>
                      <a:cubicBezTo>
                        <a:pt x="1547462" y="4209015"/>
                        <a:pt x="1515068" y="4201537"/>
                        <a:pt x="1478936" y="4217740"/>
                      </a:cubicBezTo>
                      <a:cubicBezTo>
                        <a:pt x="1435328" y="4237681"/>
                        <a:pt x="1405424" y="4214001"/>
                        <a:pt x="1412900" y="4167886"/>
                      </a:cubicBezTo>
                      <a:cubicBezTo>
                        <a:pt x="1416638" y="4147944"/>
                        <a:pt x="1412900" y="4139219"/>
                        <a:pt x="1391720" y="4140466"/>
                      </a:cubicBezTo>
                      <a:cubicBezTo>
                        <a:pt x="1363062" y="4140466"/>
                        <a:pt x="1334406" y="4142959"/>
                        <a:pt x="1305750" y="4140466"/>
                      </a:cubicBezTo>
                      <a:cubicBezTo>
                        <a:pt x="1280830" y="4139219"/>
                        <a:pt x="1257158" y="4147944"/>
                        <a:pt x="1234730" y="4164147"/>
                      </a:cubicBezTo>
                      <a:cubicBezTo>
                        <a:pt x="1211058" y="4181596"/>
                        <a:pt x="1184892" y="4197798"/>
                        <a:pt x="1152498" y="4186581"/>
                      </a:cubicBezTo>
                      <a:cubicBezTo>
                        <a:pt x="1132562" y="4179103"/>
                        <a:pt x="1113874" y="4170378"/>
                        <a:pt x="1108890" y="4146698"/>
                      </a:cubicBezTo>
                      <a:cubicBezTo>
                        <a:pt x="1103906" y="4123017"/>
                        <a:pt x="1090200" y="4123017"/>
                        <a:pt x="1071512" y="4132988"/>
                      </a:cubicBezTo>
                      <a:cubicBezTo>
                        <a:pt x="1052822" y="4144205"/>
                        <a:pt x="1027904" y="4147944"/>
                        <a:pt x="1017936" y="4172871"/>
                      </a:cubicBezTo>
                      <a:cubicBezTo>
                        <a:pt x="1011706" y="4186581"/>
                        <a:pt x="995510" y="4184088"/>
                        <a:pt x="981804" y="4177856"/>
                      </a:cubicBezTo>
                      <a:cubicBezTo>
                        <a:pt x="965606" y="4167886"/>
                        <a:pt x="948164" y="4165393"/>
                        <a:pt x="928228" y="4169132"/>
                      </a:cubicBezTo>
                      <a:cubicBezTo>
                        <a:pt x="910786" y="4172871"/>
                        <a:pt x="898326" y="4164147"/>
                        <a:pt x="887112" y="4152929"/>
                      </a:cubicBezTo>
                      <a:cubicBezTo>
                        <a:pt x="875898" y="4142959"/>
                        <a:pt x="865932" y="4132988"/>
                        <a:pt x="849734" y="4126756"/>
                      </a:cubicBezTo>
                      <a:cubicBezTo>
                        <a:pt x="826060" y="4116785"/>
                        <a:pt x="804880" y="4109307"/>
                        <a:pt x="784944" y="4134234"/>
                      </a:cubicBezTo>
                      <a:cubicBezTo>
                        <a:pt x="778716" y="4144205"/>
                        <a:pt x="765010" y="4146698"/>
                        <a:pt x="753796" y="4152929"/>
                      </a:cubicBezTo>
                      <a:cubicBezTo>
                        <a:pt x="747566" y="4156668"/>
                        <a:pt x="736352" y="4157915"/>
                        <a:pt x="735108" y="4164147"/>
                      </a:cubicBezTo>
                      <a:cubicBezTo>
                        <a:pt x="725140" y="4200291"/>
                        <a:pt x="691500" y="4217740"/>
                        <a:pt x="675302" y="4246406"/>
                      </a:cubicBezTo>
                      <a:cubicBezTo>
                        <a:pt x="665334" y="4263855"/>
                        <a:pt x="655366" y="4270087"/>
                        <a:pt x="639170" y="4263855"/>
                      </a:cubicBezTo>
                      <a:cubicBezTo>
                        <a:pt x="622972" y="4260116"/>
                        <a:pt x="609266" y="4256377"/>
                        <a:pt x="594316" y="4250145"/>
                      </a:cubicBezTo>
                      <a:cubicBezTo>
                        <a:pt x="570642" y="4242667"/>
                        <a:pt x="555692" y="4226464"/>
                        <a:pt x="553200" y="4200291"/>
                      </a:cubicBezTo>
                      <a:cubicBezTo>
                        <a:pt x="550708" y="4177856"/>
                        <a:pt x="544478" y="4157915"/>
                        <a:pt x="517066" y="4156668"/>
                      </a:cubicBezTo>
                      <a:cubicBezTo>
                        <a:pt x="490902" y="4142959"/>
                        <a:pt x="469722" y="4123017"/>
                        <a:pt x="446048" y="4109307"/>
                      </a:cubicBezTo>
                      <a:cubicBezTo>
                        <a:pt x="427360" y="4093104"/>
                        <a:pt x="404932" y="4083134"/>
                        <a:pt x="382506" y="4074409"/>
                      </a:cubicBezTo>
                      <a:cubicBezTo>
                        <a:pt x="350110" y="4058207"/>
                        <a:pt x="341388" y="4063192"/>
                        <a:pt x="337652" y="4100583"/>
                      </a:cubicBezTo>
                      <a:cubicBezTo>
                        <a:pt x="327684" y="4128002"/>
                        <a:pt x="310240" y="4144205"/>
                        <a:pt x="277846" y="4139219"/>
                      </a:cubicBezTo>
                      <a:cubicBezTo>
                        <a:pt x="275354" y="4136727"/>
                        <a:pt x="274108" y="4132988"/>
                        <a:pt x="275354" y="4129249"/>
                      </a:cubicBezTo>
                      <a:cubicBezTo>
                        <a:pt x="275354" y="4123017"/>
                        <a:pt x="279092" y="4119278"/>
                        <a:pt x="284076" y="4116785"/>
                      </a:cubicBezTo>
                      <a:cubicBezTo>
                        <a:pt x="315224" y="4103075"/>
                        <a:pt x="305256" y="4078148"/>
                        <a:pt x="302764" y="4054467"/>
                      </a:cubicBezTo>
                      <a:cubicBezTo>
                        <a:pt x="300272" y="4028294"/>
                        <a:pt x="282830" y="4018323"/>
                        <a:pt x="262894" y="4017077"/>
                      </a:cubicBezTo>
                      <a:cubicBezTo>
                        <a:pt x="224270" y="4013338"/>
                        <a:pt x="214302" y="3987164"/>
                        <a:pt x="206828" y="3957252"/>
                      </a:cubicBezTo>
                      <a:cubicBezTo>
                        <a:pt x="190630" y="3889949"/>
                        <a:pt x="214302" y="3833863"/>
                        <a:pt x="249190" y="3780270"/>
                      </a:cubicBezTo>
                      <a:cubicBezTo>
                        <a:pt x="254172" y="3774037"/>
                        <a:pt x="260402" y="3766559"/>
                        <a:pt x="267878" y="3765312"/>
                      </a:cubicBezTo>
                      <a:cubicBezTo>
                        <a:pt x="313978" y="3757834"/>
                        <a:pt x="348864" y="3722936"/>
                        <a:pt x="392472" y="3706734"/>
                      </a:cubicBezTo>
                      <a:cubicBezTo>
                        <a:pt x="421130" y="3696763"/>
                        <a:pt x="451032" y="3689285"/>
                        <a:pt x="483426" y="3695517"/>
                      </a:cubicBezTo>
                      <a:cubicBezTo>
                        <a:pt x="507100" y="3699256"/>
                        <a:pt x="522050" y="3688039"/>
                        <a:pt x="534510" y="3668097"/>
                      </a:cubicBezTo>
                      <a:cubicBezTo>
                        <a:pt x="558184" y="3625721"/>
                        <a:pt x="554446" y="3579606"/>
                        <a:pt x="519558" y="3542215"/>
                      </a:cubicBezTo>
                      <a:cubicBezTo>
                        <a:pt x="514576" y="3535983"/>
                        <a:pt x="508346" y="3529752"/>
                        <a:pt x="504608" y="3522274"/>
                      </a:cubicBezTo>
                      <a:cubicBezTo>
                        <a:pt x="493394" y="3501086"/>
                        <a:pt x="473458" y="3494854"/>
                        <a:pt x="453524" y="3499839"/>
                      </a:cubicBezTo>
                      <a:cubicBezTo>
                        <a:pt x="421130" y="3508564"/>
                        <a:pt x="388734" y="3512303"/>
                        <a:pt x="355094" y="3512303"/>
                      </a:cubicBezTo>
                      <a:cubicBezTo>
                        <a:pt x="342634" y="3512303"/>
                        <a:pt x="333914" y="3519781"/>
                        <a:pt x="327684" y="3532244"/>
                      </a:cubicBezTo>
                      <a:cubicBezTo>
                        <a:pt x="305256" y="3582098"/>
                        <a:pt x="257910" y="3598301"/>
                        <a:pt x="210564" y="3573374"/>
                      </a:cubicBezTo>
                      <a:cubicBezTo>
                        <a:pt x="199352" y="3568389"/>
                        <a:pt x="189384" y="3562157"/>
                        <a:pt x="178170" y="3555925"/>
                      </a:cubicBezTo>
                      <a:cubicBezTo>
                        <a:pt x="135808" y="3535983"/>
                        <a:pt x="104660" y="3549693"/>
                        <a:pt x="93446" y="3593316"/>
                      </a:cubicBezTo>
                      <a:cubicBezTo>
                        <a:pt x="87216" y="3621982"/>
                        <a:pt x="68528" y="3645663"/>
                        <a:pt x="49838" y="3665604"/>
                      </a:cubicBezTo>
                      <a:cubicBezTo>
                        <a:pt x="42362" y="3674329"/>
                        <a:pt x="33642" y="3683053"/>
                        <a:pt x="21182" y="3674329"/>
                      </a:cubicBezTo>
                      <a:cubicBezTo>
                        <a:pt x="14952" y="3634445"/>
                        <a:pt x="7476" y="3595808"/>
                        <a:pt x="0" y="3555925"/>
                      </a:cubicBezTo>
                      <a:cubicBezTo>
                        <a:pt x="42362" y="3539722"/>
                        <a:pt x="79740" y="3518534"/>
                        <a:pt x="107152" y="3481144"/>
                      </a:cubicBezTo>
                      <a:cubicBezTo>
                        <a:pt x="118366" y="3466188"/>
                        <a:pt x="124594" y="3452478"/>
                        <a:pt x="122102" y="3433782"/>
                      </a:cubicBezTo>
                      <a:cubicBezTo>
                        <a:pt x="119612" y="3403870"/>
                        <a:pt x="99676" y="3368972"/>
                        <a:pt x="74758" y="3347784"/>
                      </a:cubicBezTo>
                      <a:cubicBezTo>
                        <a:pt x="58560" y="3334074"/>
                        <a:pt x="49838" y="3316625"/>
                        <a:pt x="54822" y="3295437"/>
                      </a:cubicBezTo>
                      <a:cubicBezTo>
                        <a:pt x="63544" y="3263032"/>
                        <a:pt x="64790" y="3229380"/>
                        <a:pt x="72266" y="3196975"/>
                      </a:cubicBezTo>
                      <a:cubicBezTo>
                        <a:pt x="79740" y="3167063"/>
                        <a:pt x="90954" y="3137150"/>
                        <a:pt x="105906" y="3109731"/>
                      </a:cubicBezTo>
                      <a:cubicBezTo>
                        <a:pt x="122102" y="3079818"/>
                        <a:pt x="143284" y="3052398"/>
                        <a:pt x="152006" y="3018747"/>
                      </a:cubicBezTo>
                      <a:cubicBezTo>
                        <a:pt x="156990" y="3003790"/>
                        <a:pt x="165712" y="2993820"/>
                        <a:pt x="183154" y="2992573"/>
                      </a:cubicBezTo>
                      <a:cubicBezTo>
                        <a:pt x="200598" y="2990081"/>
                        <a:pt x="211810" y="2980110"/>
                        <a:pt x="220532" y="2965154"/>
                      </a:cubicBezTo>
                      <a:cubicBezTo>
                        <a:pt x="234238" y="2938980"/>
                        <a:pt x="254172" y="2919038"/>
                        <a:pt x="282830" y="2910314"/>
                      </a:cubicBezTo>
                      <a:cubicBezTo>
                        <a:pt x="312732" y="2900343"/>
                        <a:pt x="327684" y="2872923"/>
                        <a:pt x="352602" y="2854228"/>
                      </a:cubicBezTo>
                      <a:cubicBezTo>
                        <a:pt x="373784" y="2839272"/>
                        <a:pt x="389980" y="2830547"/>
                        <a:pt x="411162" y="2855474"/>
                      </a:cubicBezTo>
                      <a:cubicBezTo>
                        <a:pt x="424868" y="2874170"/>
                        <a:pt x="490902" y="2876662"/>
                        <a:pt x="510838" y="2862953"/>
                      </a:cubicBezTo>
                      <a:cubicBezTo>
                        <a:pt x="518312" y="2859214"/>
                        <a:pt x="525788" y="2851735"/>
                        <a:pt x="534510" y="2852982"/>
                      </a:cubicBezTo>
                      <a:cubicBezTo>
                        <a:pt x="590578" y="2865445"/>
                        <a:pt x="645400" y="2849243"/>
                        <a:pt x="698974" y="2835533"/>
                      </a:cubicBezTo>
                      <a:cubicBezTo>
                        <a:pt x="712680" y="2833040"/>
                        <a:pt x="722648" y="2839272"/>
                        <a:pt x="732616" y="2846750"/>
                      </a:cubicBezTo>
                      <a:cubicBezTo>
                        <a:pt x="752550" y="2866692"/>
                        <a:pt x="819832" y="2872923"/>
                        <a:pt x="843504" y="2856721"/>
                      </a:cubicBezTo>
                      <a:cubicBezTo>
                        <a:pt x="859702" y="2845504"/>
                        <a:pt x="855964" y="2830547"/>
                        <a:pt x="848488" y="2816837"/>
                      </a:cubicBezTo>
                      <a:cubicBezTo>
                        <a:pt x="834782" y="2788171"/>
                        <a:pt x="829798" y="2760752"/>
                        <a:pt x="838520" y="2729593"/>
                      </a:cubicBezTo>
                      <a:cubicBezTo>
                        <a:pt x="854718" y="2695941"/>
                        <a:pt x="869668" y="2661043"/>
                        <a:pt x="917014" y="2661043"/>
                      </a:cubicBezTo>
                      <a:cubicBezTo>
                        <a:pt x="925736" y="2661043"/>
                        <a:pt x="930720" y="2651072"/>
                        <a:pt x="936950" y="2644841"/>
                      </a:cubicBezTo>
                      <a:cubicBezTo>
                        <a:pt x="963114" y="2619914"/>
                        <a:pt x="981804" y="2616175"/>
                        <a:pt x="1014198" y="2632377"/>
                      </a:cubicBezTo>
                      <a:cubicBezTo>
                        <a:pt x="1044100" y="2647333"/>
                        <a:pt x="1070266" y="2658551"/>
                        <a:pt x="1105152" y="2646087"/>
                      </a:cubicBezTo>
                      <a:cubicBezTo>
                        <a:pt x="1128826" y="2637363"/>
                        <a:pt x="1150006" y="2653565"/>
                        <a:pt x="1167450" y="2668521"/>
                      </a:cubicBezTo>
                      <a:cubicBezTo>
                        <a:pt x="1178662" y="2679739"/>
                        <a:pt x="1177416" y="2694695"/>
                        <a:pt x="1166204" y="2703419"/>
                      </a:cubicBezTo>
                      <a:cubicBezTo>
                        <a:pt x="1148760" y="2719622"/>
                        <a:pt x="1140038" y="2739564"/>
                        <a:pt x="1135054" y="2763244"/>
                      </a:cubicBezTo>
                      <a:cubicBezTo>
                        <a:pt x="1128826" y="2784432"/>
                        <a:pt x="1108890" y="2795649"/>
                        <a:pt x="1087708" y="2800635"/>
                      </a:cubicBezTo>
                      <a:cubicBezTo>
                        <a:pt x="1071512" y="2804374"/>
                        <a:pt x="1062790" y="2795649"/>
                        <a:pt x="1055314" y="2780693"/>
                      </a:cubicBezTo>
                      <a:cubicBezTo>
                        <a:pt x="1041610" y="2754520"/>
                        <a:pt x="1026658" y="2755766"/>
                        <a:pt x="1012952" y="2780693"/>
                      </a:cubicBezTo>
                      <a:cubicBezTo>
                        <a:pt x="986788" y="2821823"/>
                        <a:pt x="986788" y="2821823"/>
                        <a:pt x="946918" y="2795649"/>
                      </a:cubicBezTo>
                      <a:cubicBezTo>
                        <a:pt x="933212" y="2788171"/>
                        <a:pt x="933212" y="2788171"/>
                        <a:pt x="912030" y="2810606"/>
                      </a:cubicBezTo>
                      <a:cubicBezTo>
                        <a:pt x="943180" y="2801881"/>
                        <a:pt x="965606" y="2810606"/>
                        <a:pt x="981804" y="2834286"/>
                      </a:cubicBezTo>
                      <a:cubicBezTo>
                        <a:pt x="986788" y="2840518"/>
                        <a:pt x="994264" y="2844257"/>
                        <a:pt x="1001738" y="2845504"/>
                      </a:cubicBezTo>
                      <a:cubicBezTo>
                        <a:pt x="1032888" y="2855474"/>
                        <a:pt x="1057806" y="2872923"/>
                        <a:pt x="1077742" y="2896604"/>
                      </a:cubicBezTo>
                      <a:cubicBezTo>
                        <a:pt x="1091446" y="2910314"/>
                        <a:pt x="1106398" y="2916546"/>
                        <a:pt x="1122596" y="2904082"/>
                      </a:cubicBezTo>
                      <a:cubicBezTo>
                        <a:pt x="1143776" y="2887880"/>
                        <a:pt x="1164958" y="2889126"/>
                        <a:pt x="1187384" y="2897850"/>
                      </a:cubicBezTo>
                      <a:cubicBezTo>
                        <a:pt x="1207320" y="2906575"/>
                        <a:pt x="1214796" y="2901590"/>
                        <a:pt x="1217288" y="2879155"/>
                      </a:cubicBezTo>
                      <a:cubicBezTo>
                        <a:pt x="1218532" y="2859214"/>
                        <a:pt x="1222270" y="2838026"/>
                        <a:pt x="1218532" y="2816837"/>
                      </a:cubicBezTo>
                      <a:cubicBezTo>
                        <a:pt x="1213550" y="2794403"/>
                        <a:pt x="1214796" y="2773215"/>
                        <a:pt x="1224762" y="2753273"/>
                      </a:cubicBezTo>
                      <a:cubicBezTo>
                        <a:pt x="1228500" y="2745795"/>
                        <a:pt x="1233484" y="2735825"/>
                        <a:pt x="1229746" y="2727100"/>
                      </a:cubicBezTo>
                      <a:cubicBezTo>
                        <a:pt x="1217288" y="2694695"/>
                        <a:pt x="1226008" y="2662290"/>
                        <a:pt x="1232238" y="2629884"/>
                      </a:cubicBezTo>
                      <a:cubicBezTo>
                        <a:pt x="1235976" y="2612436"/>
                        <a:pt x="1230992" y="2599972"/>
                        <a:pt x="1217288" y="2590001"/>
                      </a:cubicBezTo>
                      <a:cubicBezTo>
                        <a:pt x="1199844" y="2577538"/>
                        <a:pt x="1184892" y="2562581"/>
                        <a:pt x="1168696" y="2550118"/>
                      </a:cubicBezTo>
                      <a:cubicBezTo>
                        <a:pt x="1145022" y="2532669"/>
                        <a:pt x="1118858" y="2536408"/>
                        <a:pt x="1102660" y="2560089"/>
                      </a:cubicBezTo>
                      <a:cubicBezTo>
                        <a:pt x="1075250" y="2599972"/>
                        <a:pt x="1055314" y="2608696"/>
                        <a:pt x="1012952" y="2594987"/>
                      </a:cubicBezTo>
                      <a:cubicBezTo>
                        <a:pt x="979312" y="2583769"/>
                        <a:pt x="949410" y="2578784"/>
                        <a:pt x="929474" y="2614928"/>
                      </a:cubicBezTo>
                      <a:cubicBezTo>
                        <a:pt x="924490" y="2622406"/>
                        <a:pt x="914522" y="2624899"/>
                        <a:pt x="904556" y="2623653"/>
                      </a:cubicBezTo>
                      <a:cubicBezTo>
                        <a:pt x="868422" y="2619914"/>
                        <a:pt x="854718" y="2648580"/>
                        <a:pt x="836028" y="2671014"/>
                      </a:cubicBezTo>
                      <a:cubicBezTo>
                        <a:pt x="819832" y="2690956"/>
                        <a:pt x="845996" y="2708405"/>
                        <a:pt x="839766" y="2727100"/>
                      </a:cubicBezTo>
                      <a:cubicBezTo>
                        <a:pt x="821078" y="2748288"/>
                        <a:pt x="812356" y="2770722"/>
                        <a:pt x="814848" y="2799389"/>
                      </a:cubicBezTo>
                      <a:cubicBezTo>
                        <a:pt x="814848" y="2816837"/>
                        <a:pt x="811110" y="2833040"/>
                        <a:pt x="791174" y="2839272"/>
                      </a:cubicBezTo>
                      <a:cubicBezTo>
                        <a:pt x="777470" y="2844257"/>
                        <a:pt x="766256" y="2839272"/>
                        <a:pt x="756288" y="2829301"/>
                      </a:cubicBezTo>
                      <a:cubicBezTo>
                        <a:pt x="742582" y="2814345"/>
                        <a:pt x="746320" y="2798142"/>
                        <a:pt x="757534" y="2783186"/>
                      </a:cubicBezTo>
                      <a:cubicBezTo>
                        <a:pt x="769994" y="2766983"/>
                        <a:pt x="769994" y="2752027"/>
                        <a:pt x="758780" y="2735825"/>
                      </a:cubicBezTo>
                      <a:cubicBezTo>
                        <a:pt x="753796" y="2728346"/>
                        <a:pt x="747566" y="2719622"/>
                        <a:pt x="750058" y="2714637"/>
                      </a:cubicBezTo>
                      <a:cubicBezTo>
                        <a:pt x="766256" y="2669768"/>
                        <a:pt x="747566" y="2619914"/>
                        <a:pt x="777470" y="2578784"/>
                      </a:cubicBezTo>
                      <a:cubicBezTo>
                        <a:pt x="792420" y="2557596"/>
                        <a:pt x="792420" y="2538901"/>
                        <a:pt x="773732" y="2518959"/>
                      </a:cubicBezTo>
                      <a:cubicBezTo>
                        <a:pt x="743828" y="2487800"/>
                        <a:pt x="747566" y="2446671"/>
                        <a:pt x="787436" y="2427975"/>
                      </a:cubicBezTo>
                      <a:cubicBezTo>
                        <a:pt x="818586" y="2414265"/>
                        <a:pt x="824814" y="2388092"/>
                        <a:pt x="837274" y="2363165"/>
                      </a:cubicBezTo>
                      <a:cubicBezTo>
                        <a:pt x="845996" y="2345716"/>
                        <a:pt x="838520" y="2336991"/>
                        <a:pt x="819832" y="2334499"/>
                      </a:cubicBezTo>
                      <a:cubicBezTo>
                        <a:pt x="813602" y="2333252"/>
                        <a:pt x="806126" y="2334499"/>
                        <a:pt x="799896" y="2333252"/>
                      </a:cubicBezTo>
                      <a:cubicBezTo>
                        <a:pt x="767502" y="2325774"/>
                        <a:pt x="756288" y="2295862"/>
                        <a:pt x="776224" y="2269688"/>
                      </a:cubicBezTo>
                      <a:cubicBezTo>
                        <a:pt x="781206" y="2263457"/>
                        <a:pt x="787436" y="2258471"/>
                        <a:pt x="792420" y="2253486"/>
                      </a:cubicBezTo>
                      <a:cubicBezTo>
                        <a:pt x="799896" y="2247254"/>
                        <a:pt x="808618" y="2241022"/>
                        <a:pt x="803634" y="2229805"/>
                      </a:cubicBezTo>
                      <a:cubicBezTo>
                        <a:pt x="798650" y="2217341"/>
                        <a:pt x="788682" y="2217341"/>
                        <a:pt x="777470" y="2219834"/>
                      </a:cubicBezTo>
                      <a:cubicBezTo>
                        <a:pt x="760026" y="2223573"/>
                        <a:pt x="751304" y="2218588"/>
                        <a:pt x="758780" y="2199893"/>
                      </a:cubicBezTo>
                      <a:cubicBezTo>
                        <a:pt x="763764" y="2187429"/>
                        <a:pt x="773732" y="2178705"/>
                        <a:pt x="761272" y="2166241"/>
                      </a:cubicBezTo>
                      <a:cubicBezTo>
                        <a:pt x="748812" y="2152531"/>
                        <a:pt x="733862" y="2157517"/>
                        <a:pt x="718910" y="2162502"/>
                      </a:cubicBezTo>
                      <a:cubicBezTo>
                        <a:pt x="697728" y="2171226"/>
                        <a:pt x="680286" y="2158763"/>
                        <a:pt x="681532" y="2138821"/>
                      </a:cubicBezTo>
                      <a:cubicBezTo>
                        <a:pt x="682778" y="2125111"/>
                        <a:pt x="696482" y="2123865"/>
                        <a:pt x="701466" y="2113894"/>
                      </a:cubicBezTo>
                      <a:cubicBezTo>
                        <a:pt x="692744" y="2106416"/>
                        <a:pt x="680286" y="2107662"/>
                        <a:pt x="670318" y="2102677"/>
                      </a:cubicBezTo>
                      <a:cubicBezTo>
                        <a:pt x="641662" y="2091460"/>
                        <a:pt x="625464" y="2062794"/>
                        <a:pt x="632940" y="2035374"/>
                      </a:cubicBezTo>
                      <a:cubicBezTo>
                        <a:pt x="639170" y="2007954"/>
                        <a:pt x="674056" y="1978042"/>
                        <a:pt x="698974" y="1978042"/>
                      </a:cubicBezTo>
                      <a:cubicBezTo>
                        <a:pt x="711434" y="1978042"/>
                        <a:pt x="718910" y="1986766"/>
                        <a:pt x="722648" y="1996737"/>
                      </a:cubicBezTo>
                      <a:cubicBezTo>
                        <a:pt x="730124" y="2016679"/>
                        <a:pt x="738844" y="2030388"/>
                        <a:pt x="763764" y="2022910"/>
                      </a:cubicBezTo>
                      <a:cubicBezTo>
                        <a:pt x="766256" y="2021664"/>
                        <a:pt x="769994" y="2021664"/>
                        <a:pt x="772486" y="2022910"/>
                      </a:cubicBezTo>
                      <a:cubicBezTo>
                        <a:pt x="806126" y="2049084"/>
                        <a:pt x="816094" y="2014186"/>
                        <a:pt x="832290" y="1999230"/>
                      </a:cubicBezTo>
                      <a:cubicBezTo>
                        <a:pt x="845996" y="1985520"/>
                        <a:pt x="837274" y="1974303"/>
                        <a:pt x="819832" y="1971810"/>
                      </a:cubicBezTo>
                      <a:cubicBezTo>
                        <a:pt x="804880" y="1968071"/>
                        <a:pt x="789928" y="1968071"/>
                        <a:pt x="777470" y="1958100"/>
                      </a:cubicBezTo>
                      <a:cubicBezTo>
                        <a:pt x="768748" y="1950622"/>
                        <a:pt x="763764" y="1956854"/>
                        <a:pt x="760026" y="1964332"/>
                      </a:cubicBezTo>
                      <a:cubicBezTo>
                        <a:pt x="757534" y="1974303"/>
                        <a:pt x="752550" y="1984273"/>
                        <a:pt x="740090" y="1983027"/>
                      </a:cubicBezTo>
                      <a:cubicBezTo>
                        <a:pt x="726386" y="1981781"/>
                        <a:pt x="718910" y="1973056"/>
                        <a:pt x="712680" y="1960593"/>
                      </a:cubicBezTo>
                      <a:cubicBezTo>
                        <a:pt x="711434" y="1954361"/>
                        <a:pt x="708942" y="1949376"/>
                        <a:pt x="708942" y="1941897"/>
                      </a:cubicBezTo>
                      <a:cubicBezTo>
                        <a:pt x="705204" y="1921956"/>
                        <a:pt x="691500" y="1913231"/>
                        <a:pt x="675302" y="1919463"/>
                      </a:cubicBezTo>
                      <a:cubicBezTo>
                        <a:pt x="642908" y="1933173"/>
                        <a:pt x="627956" y="1920709"/>
                        <a:pt x="616742" y="1889551"/>
                      </a:cubicBezTo>
                      <a:cubicBezTo>
                        <a:pt x="610512" y="1873348"/>
                        <a:pt x="590578" y="1864623"/>
                        <a:pt x="578118" y="1849667"/>
                      </a:cubicBezTo>
                      <a:cubicBezTo>
                        <a:pt x="533264" y="1793581"/>
                        <a:pt x="508346" y="1730017"/>
                        <a:pt x="512084" y="1657729"/>
                      </a:cubicBezTo>
                      <a:cubicBezTo>
                        <a:pt x="513330" y="1651497"/>
                        <a:pt x="517066" y="1649004"/>
                        <a:pt x="519558" y="1646512"/>
                      </a:cubicBezTo>
                      <a:cubicBezTo>
                        <a:pt x="563166" y="1629063"/>
                        <a:pt x="590578" y="1591672"/>
                        <a:pt x="626710" y="1563006"/>
                      </a:cubicBezTo>
                      <a:cubicBezTo>
                        <a:pt x="644154" y="1549296"/>
                        <a:pt x="660350" y="1535586"/>
                        <a:pt x="684024" y="1536832"/>
                      </a:cubicBezTo>
                      <a:cubicBezTo>
                        <a:pt x="691500" y="1536832"/>
                        <a:pt x="700220" y="1535586"/>
                        <a:pt x="706450" y="1530601"/>
                      </a:cubicBezTo>
                      <a:cubicBezTo>
                        <a:pt x="725140" y="1513152"/>
                        <a:pt x="742582" y="1510659"/>
                        <a:pt x="763764" y="1529354"/>
                      </a:cubicBezTo>
                      <a:cubicBezTo>
                        <a:pt x="776224" y="1539325"/>
                        <a:pt x="832290" y="1516891"/>
                        <a:pt x="839766" y="1501935"/>
                      </a:cubicBezTo>
                      <a:cubicBezTo>
                        <a:pt x="845996" y="1489471"/>
                        <a:pt x="838520" y="1483239"/>
                        <a:pt x="827306" y="1480747"/>
                      </a:cubicBezTo>
                      <a:cubicBezTo>
                        <a:pt x="793666" y="1473268"/>
                        <a:pt x="761272" y="1464544"/>
                        <a:pt x="726386" y="1472022"/>
                      </a:cubicBezTo>
                      <a:cubicBezTo>
                        <a:pt x="685270" y="1481993"/>
                        <a:pt x="654120" y="1449588"/>
                        <a:pt x="666580" y="1408458"/>
                      </a:cubicBezTo>
                      <a:cubicBezTo>
                        <a:pt x="674056" y="1387270"/>
                        <a:pt x="669072" y="1367328"/>
                        <a:pt x="667826" y="1347387"/>
                      </a:cubicBezTo>
                      <a:cubicBezTo>
                        <a:pt x="695236" y="1301272"/>
                        <a:pt x="701466" y="1238954"/>
                        <a:pt x="763764" y="1216520"/>
                      </a:cubicBezTo>
                      <a:cubicBezTo>
                        <a:pt x="772486" y="1212781"/>
                        <a:pt x="778716" y="1204056"/>
                        <a:pt x="783698" y="1194085"/>
                      </a:cubicBezTo>
                      <a:cubicBezTo>
                        <a:pt x="801142" y="1156695"/>
                        <a:pt x="831044" y="1126782"/>
                        <a:pt x="855964" y="1093131"/>
                      </a:cubicBezTo>
                      <a:cubicBezTo>
                        <a:pt x="873406" y="1066957"/>
                        <a:pt x="903310" y="1058233"/>
                        <a:pt x="933212" y="1053247"/>
                      </a:cubicBezTo>
                      <a:cubicBezTo>
                        <a:pt x="969344" y="1049508"/>
                        <a:pt x="1002984" y="1034552"/>
                        <a:pt x="1035380" y="1018349"/>
                      </a:cubicBezTo>
                      <a:cubicBezTo>
                        <a:pt x="1050330" y="1010871"/>
                        <a:pt x="1055314" y="995915"/>
                        <a:pt x="1065282" y="984698"/>
                      </a:cubicBezTo>
                      <a:lnTo>
                        <a:pt x="1070418" y="977910"/>
                      </a:lnTo>
                      <a:lnTo>
                        <a:pt x="1068676" y="974604"/>
                      </a:lnTo>
                      <a:cubicBezTo>
                        <a:pt x="1068366" y="971340"/>
                        <a:pt x="1068988" y="967921"/>
                        <a:pt x="1069610" y="964813"/>
                      </a:cubicBezTo>
                      <a:cubicBezTo>
                        <a:pt x="1085790" y="922540"/>
                        <a:pt x="1080810" y="885241"/>
                        <a:pt x="1048452" y="850428"/>
                      </a:cubicBezTo>
                      <a:cubicBezTo>
                        <a:pt x="1045962" y="847941"/>
                        <a:pt x="1043474" y="842968"/>
                        <a:pt x="1044718" y="837995"/>
                      </a:cubicBezTo>
                      <a:cubicBezTo>
                        <a:pt x="1052186" y="831778"/>
                        <a:pt x="1059654" y="825562"/>
                        <a:pt x="1054674" y="813128"/>
                      </a:cubicBezTo>
                      <a:cubicBezTo>
                        <a:pt x="1044718" y="788262"/>
                        <a:pt x="1052186" y="763396"/>
                        <a:pt x="1060898" y="739773"/>
                      </a:cubicBezTo>
                      <a:cubicBezTo>
                        <a:pt x="1070854" y="713663"/>
                        <a:pt x="1067120" y="688797"/>
                        <a:pt x="1055920" y="663931"/>
                      </a:cubicBezTo>
                      <a:cubicBezTo>
                        <a:pt x="1042230" y="635334"/>
                        <a:pt x="1034762" y="601765"/>
                        <a:pt x="1011116" y="576898"/>
                      </a:cubicBezTo>
                      <a:cubicBezTo>
                        <a:pt x="1011116" y="550789"/>
                        <a:pt x="1037252" y="547059"/>
                        <a:pt x="1048452" y="530896"/>
                      </a:cubicBezTo>
                      <a:cubicBezTo>
                        <a:pt x="1067120" y="514733"/>
                        <a:pt x="1085790" y="497326"/>
                        <a:pt x="1108192" y="487380"/>
                      </a:cubicBezTo>
                      <a:cubicBezTo>
                        <a:pt x="1145528" y="468730"/>
                        <a:pt x="1174154" y="440134"/>
                        <a:pt x="1210246" y="421484"/>
                      </a:cubicBezTo>
                      <a:cubicBezTo>
                        <a:pt x="1223936" y="415267"/>
                        <a:pt x="1236382" y="407808"/>
                        <a:pt x="1250072" y="401591"/>
                      </a:cubicBezTo>
                      <a:cubicBezTo>
                        <a:pt x="1289898" y="387914"/>
                        <a:pt x="1314790" y="354345"/>
                        <a:pt x="1345904" y="329478"/>
                      </a:cubicBezTo>
                      <a:cubicBezTo>
                        <a:pt x="1368306" y="310829"/>
                        <a:pt x="1391952" y="293422"/>
                        <a:pt x="1418088" y="283476"/>
                      </a:cubicBezTo>
                      <a:cubicBezTo>
                        <a:pt x="1561214" y="223797"/>
                        <a:pt x="1701850" y="154171"/>
                        <a:pt x="1851198" y="114385"/>
                      </a:cubicBezTo>
                      <a:cubicBezTo>
                        <a:pt x="2047840" y="63409"/>
                        <a:pt x="2244480" y="3730"/>
                        <a:pt x="2451078" y="0"/>
                      </a:cubicBezTo>
                      <a:close/>
                    </a:path>
                  </a:pathLst>
                </a:custGeom>
                <a:solidFill>
                  <a:schemeClr val="accent3">
                    <a:alpha val="80000"/>
                  </a:schemeClr>
                </a:solidFill>
                <a:ln>
                  <a:noFill/>
                </a:ln>
                <a:effectLst/>
              </p:spPr>
              <p:txBody>
                <a:bodyPr anchor="ctr"/>
                <a:lstStyle/>
                <a:p>
                  <a:pPr defTabSz="457189">
                    <a:defRPr/>
                  </a:pPr>
                  <a:endParaRPr lang="en-US" sz="1351" dirty="0">
                    <a:latin typeface="Oswald" pitchFamily="2" charset="77"/>
                  </a:endParaRPr>
                </a:p>
              </p:txBody>
            </p:sp>
            <p:sp>
              <p:nvSpPr>
                <p:cNvPr id="75" name="Freeform 29">
                  <a:extLst>
                    <a:ext uri="{FF2B5EF4-FFF2-40B4-BE49-F238E27FC236}">
                      <a16:creationId xmlns:a16="http://schemas.microsoft.com/office/drawing/2014/main" id="{7E3CDA64-0FDE-40F0-BC05-EBB3C6355910}"/>
                    </a:ext>
                  </a:extLst>
                </p:cNvPr>
                <p:cNvSpPr/>
                <p:nvPr/>
              </p:nvSpPr>
              <p:spPr bwMode="auto">
                <a:xfrm>
                  <a:off x="9043631" y="4706191"/>
                  <a:ext cx="1815391" cy="4854266"/>
                </a:xfrm>
                <a:custGeom>
                  <a:avLst/>
                  <a:gdLst>
                    <a:gd name="connsiteX0" fmla="*/ 988112 w 1815270"/>
                    <a:gd name="connsiteY0" fmla="*/ 4203739 h 4856404"/>
                    <a:gd name="connsiteX1" fmla="*/ 1019302 w 1815270"/>
                    <a:gd name="connsiteY1" fmla="*/ 4218714 h 4856404"/>
                    <a:gd name="connsiteX2" fmla="*/ 1043007 w 1815270"/>
                    <a:gd name="connsiteY2" fmla="*/ 4218714 h 4856404"/>
                    <a:gd name="connsiteX3" fmla="*/ 1036769 w 1815270"/>
                    <a:gd name="connsiteY3" fmla="*/ 4238681 h 4856404"/>
                    <a:gd name="connsiteX4" fmla="*/ 1045502 w 1815270"/>
                    <a:gd name="connsiteY4" fmla="*/ 4258648 h 4856404"/>
                    <a:gd name="connsiteX5" fmla="*/ 1070454 w 1815270"/>
                    <a:gd name="connsiteY5" fmla="*/ 4304821 h 4856404"/>
                    <a:gd name="connsiteX6" fmla="*/ 1045502 w 1815270"/>
                    <a:gd name="connsiteY6" fmla="*/ 4309813 h 4856404"/>
                    <a:gd name="connsiteX7" fmla="*/ 1016807 w 1815270"/>
                    <a:gd name="connsiteY7" fmla="*/ 4304821 h 4856404"/>
                    <a:gd name="connsiteX8" fmla="*/ 1016807 w 1815270"/>
                    <a:gd name="connsiteY8" fmla="*/ 4338515 h 4856404"/>
                    <a:gd name="connsiteX9" fmla="*/ 1005579 w 1815270"/>
                    <a:gd name="connsiteY9" fmla="*/ 4364722 h 4856404"/>
                    <a:gd name="connsiteX10" fmla="*/ 973141 w 1815270"/>
                    <a:gd name="connsiteY10" fmla="*/ 4384688 h 4856404"/>
                    <a:gd name="connsiteX11" fmla="*/ 979379 w 1815270"/>
                    <a:gd name="connsiteY11" fmla="*/ 4394672 h 4856404"/>
                    <a:gd name="connsiteX12" fmla="*/ 1031778 w 1815270"/>
                    <a:gd name="connsiteY12" fmla="*/ 4387184 h 4856404"/>
                    <a:gd name="connsiteX13" fmla="*/ 1079187 w 1815270"/>
                    <a:gd name="connsiteY13" fmla="*/ 4382193 h 4856404"/>
                    <a:gd name="connsiteX14" fmla="*/ 1082930 w 1815270"/>
                    <a:gd name="connsiteY14" fmla="*/ 4412143 h 4856404"/>
                    <a:gd name="connsiteX15" fmla="*/ 1060473 w 1815270"/>
                    <a:gd name="connsiteY15" fmla="*/ 4438349 h 4856404"/>
                    <a:gd name="connsiteX16" fmla="*/ 1129091 w 1815270"/>
                    <a:gd name="connsiteY16" fmla="*/ 4442093 h 4856404"/>
                    <a:gd name="connsiteX17" fmla="*/ 1207690 w 1815270"/>
                    <a:gd name="connsiteY17" fmla="*/ 4379697 h 4856404"/>
                    <a:gd name="connsiteX18" fmla="*/ 1247613 w 1815270"/>
                    <a:gd name="connsiteY18" fmla="*/ 4367217 h 4856404"/>
                    <a:gd name="connsiteX19" fmla="*/ 1326212 w 1815270"/>
                    <a:gd name="connsiteY19" fmla="*/ 4544423 h 4856404"/>
                    <a:gd name="connsiteX20" fmla="*/ 1347421 w 1815270"/>
                    <a:gd name="connsiteY20" fmla="*/ 4586852 h 4856404"/>
                    <a:gd name="connsiteX21" fmla="*/ 1413544 w 1815270"/>
                    <a:gd name="connsiteY21" fmla="*/ 4590596 h 4856404"/>
                    <a:gd name="connsiteX22" fmla="*/ 1463447 w 1815270"/>
                    <a:gd name="connsiteY22" fmla="*/ 4601827 h 4856404"/>
                    <a:gd name="connsiteX23" fmla="*/ 1411048 w 1815270"/>
                    <a:gd name="connsiteY23" fmla="*/ 4641761 h 4856404"/>
                    <a:gd name="connsiteX24" fmla="*/ 1348668 w 1815270"/>
                    <a:gd name="connsiteY24" fmla="*/ 4704157 h 4856404"/>
                    <a:gd name="connsiteX25" fmla="*/ 1388592 w 1815270"/>
                    <a:gd name="connsiteY25" fmla="*/ 4675455 h 4856404"/>
                    <a:gd name="connsiteX26" fmla="*/ 1458457 w 1815270"/>
                    <a:gd name="connsiteY26" fmla="*/ 4654240 h 4856404"/>
                    <a:gd name="connsiteX27" fmla="*/ 1482161 w 1815270"/>
                    <a:gd name="connsiteY27" fmla="*/ 4654240 h 4856404"/>
                    <a:gd name="connsiteX28" fmla="*/ 1626883 w 1815270"/>
                    <a:gd name="connsiteY28" fmla="*/ 4620546 h 4856404"/>
                    <a:gd name="connsiteX29" fmla="*/ 1685520 w 1815270"/>
                    <a:gd name="connsiteY29" fmla="*/ 4625538 h 4856404"/>
                    <a:gd name="connsiteX30" fmla="*/ 1717958 w 1815270"/>
                    <a:gd name="connsiteY30" fmla="*/ 4616803 h 4856404"/>
                    <a:gd name="connsiteX31" fmla="*/ 1517094 w 1815270"/>
                    <a:gd name="connsiteY31" fmla="*/ 4598084 h 4856404"/>
                    <a:gd name="connsiteX32" fmla="*/ 1503371 w 1815270"/>
                    <a:gd name="connsiteY32" fmla="*/ 4589348 h 4856404"/>
                    <a:gd name="connsiteX33" fmla="*/ 1579474 w 1815270"/>
                    <a:gd name="connsiteY33" fmla="*/ 4549415 h 4856404"/>
                    <a:gd name="connsiteX34" fmla="*/ 1633121 w 1815270"/>
                    <a:gd name="connsiteY34" fmla="*/ 4521960 h 4856404"/>
                    <a:gd name="connsiteX35" fmla="*/ 1717958 w 1815270"/>
                    <a:gd name="connsiteY35" fmla="*/ 4544423 h 4856404"/>
                    <a:gd name="connsiteX36" fmla="*/ 1805289 w 1815270"/>
                    <a:gd name="connsiteY36" fmla="*/ 4603075 h 4856404"/>
                    <a:gd name="connsiteX37" fmla="*/ 1815270 w 1815270"/>
                    <a:gd name="connsiteY37" fmla="*/ 4634273 h 4856404"/>
                    <a:gd name="connsiteX38" fmla="*/ 1680530 w 1815270"/>
                    <a:gd name="connsiteY38" fmla="*/ 4660480 h 4856404"/>
                    <a:gd name="connsiteX39" fmla="*/ 1563255 w 1815270"/>
                    <a:gd name="connsiteY39" fmla="*/ 4701661 h 4856404"/>
                    <a:gd name="connsiteX40" fmla="*/ 1503371 w 1815270"/>
                    <a:gd name="connsiteY40" fmla="*/ 4755322 h 4856404"/>
                    <a:gd name="connsiteX41" fmla="*/ 1469685 w 1815270"/>
                    <a:gd name="connsiteY41" fmla="*/ 4779033 h 4856404"/>
                    <a:gd name="connsiteX42" fmla="*/ 1423524 w 1815270"/>
                    <a:gd name="connsiteY42" fmla="*/ 4792760 h 4856404"/>
                    <a:gd name="connsiteX43" fmla="*/ 1379858 w 1815270"/>
                    <a:gd name="connsiteY43" fmla="*/ 4767801 h 4856404"/>
                    <a:gd name="connsiteX44" fmla="*/ 1314983 w 1815270"/>
                    <a:gd name="connsiteY44" fmla="*/ 4744091 h 4856404"/>
                    <a:gd name="connsiteX45" fmla="*/ 1245118 w 1815270"/>
                    <a:gd name="connsiteY45" fmla="*/ 4770297 h 4856404"/>
                    <a:gd name="connsiteX46" fmla="*/ 1230147 w 1815270"/>
                    <a:gd name="connsiteY46" fmla="*/ 4789016 h 4856404"/>
                    <a:gd name="connsiteX47" fmla="*/ 1226404 w 1815270"/>
                    <a:gd name="connsiteY47" fmla="*/ 4827702 h 4856404"/>
                    <a:gd name="connsiteX48" fmla="*/ 1210185 w 1815270"/>
                    <a:gd name="connsiteY48" fmla="*/ 4856404 h 4856404"/>
                    <a:gd name="connsiteX49" fmla="*/ 1195214 w 1815270"/>
                    <a:gd name="connsiteY49" fmla="*/ 4827702 h 4856404"/>
                    <a:gd name="connsiteX50" fmla="*/ 1215175 w 1815270"/>
                    <a:gd name="connsiteY50" fmla="*/ 4720380 h 4856404"/>
                    <a:gd name="connsiteX51" fmla="*/ 1220166 w 1815270"/>
                    <a:gd name="connsiteY51" fmla="*/ 4675455 h 4856404"/>
                    <a:gd name="connsiteX52" fmla="*/ 1223909 w 1815270"/>
                    <a:gd name="connsiteY52" fmla="*/ 4599332 h 4856404"/>
                    <a:gd name="connsiteX53" fmla="*/ 1220166 w 1815270"/>
                    <a:gd name="connsiteY53" fmla="*/ 4575621 h 4856404"/>
                    <a:gd name="connsiteX54" fmla="*/ 1170262 w 1815270"/>
                    <a:gd name="connsiteY54" fmla="*/ 4533192 h 4856404"/>
                    <a:gd name="connsiteX55" fmla="*/ 1034274 w 1815270"/>
                    <a:gd name="connsiteY55" fmla="*/ 4467052 h 4856404"/>
                    <a:gd name="connsiteX56" fmla="*/ 890800 w 1815270"/>
                    <a:gd name="connsiteY56" fmla="*/ 4342259 h 4856404"/>
                    <a:gd name="connsiteX57" fmla="*/ 961913 w 1815270"/>
                    <a:gd name="connsiteY57" fmla="*/ 4231194 h 4856404"/>
                    <a:gd name="connsiteX58" fmla="*/ 988112 w 1815270"/>
                    <a:gd name="connsiteY58" fmla="*/ 4203739 h 4856404"/>
                    <a:gd name="connsiteX59" fmla="*/ 598314 w 1815270"/>
                    <a:gd name="connsiteY59" fmla="*/ 3174715 h 4856404"/>
                    <a:gd name="connsiteX60" fmla="*/ 617230 w 1815270"/>
                    <a:gd name="connsiteY60" fmla="*/ 3180634 h 4856404"/>
                    <a:gd name="connsiteX61" fmla="*/ 707276 w 1815270"/>
                    <a:gd name="connsiteY61" fmla="*/ 3311457 h 4856404"/>
                    <a:gd name="connsiteX62" fmla="*/ 738542 w 1815270"/>
                    <a:gd name="connsiteY62" fmla="*/ 3360048 h 4856404"/>
                    <a:gd name="connsiteX63" fmla="*/ 744795 w 1815270"/>
                    <a:gd name="connsiteY63" fmla="*/ 3367524 h 4856404"/>
                    <a:gd name="connsiteX64" fmla="*/ 777311 w 1815270"/>
                    <a:gd name="connsiteY64" fmla="*/ 3453493 h 4856404"/>
                    <a:gd name="connsiteX65" fmla="*/ 776061 w 1815270"/>
                    <a:gd name="connsiteY65" fmla="*/ 3566873 h 4856404"/>
                    <a:gd name="connsiteX66" fmla="*/ 792319 w 1815270"/>
                    <a:gd name="connsiteY66" fmla="*/ 3606743 h 4856404"/>
                    <a:gd name="connsiteX67" fmla="*/ 803575 w 1815270"/>
                    <a:gd name="connsiteY67" fmla="*/ 3669039 h 4856404"/>
                    <a:gd name="connsiteX68" fmla="*/ 804825 w 1815270"/>
                    <a:gd name="connsiteY68" fmla="*/ 3727598 h 4856404"/>
                    <a:gd name="connsiteX69" fmla="*/ 833590 w 1815270"/>
                    <a:gd name="connsiteY69" fmla="*/ 3845962 h 4856404"/>
                    <a:gd name="connsiteX70" fmla="*/ 879863 w 1815270"/>
                    <a:gd name="connsiteY70" fmla="*/ 3853438 h 4856404"/>
                    <a:gd name="connsiteX71" fmla="*/ 857352 w 1815270"/>
                    <a:gd name="connsiteY71" fmla="*/ 3814814 h 4856404"/>
                    <a:gd name="connsiteX72" fmla="*/ 831089 w 1815270"/>
                    <a:gd name="connsiteY72" fmla="*/ 3636645 h 4856404"/>
                    <a:gd name="connsiteX73" fmla="*/ 823585 w 1815270"/>
                    <a:gd name="connsiteY73" fmla="*/ 3590546 h 4856404"/>
                    <a:gd name="connsiteX74" fmla="*/ 874861 w 1815270"/>
                    <a:gd name="connsiteY74" fmla="*/ 3535725 h 4856404"/>
                    <a:gd name="connsiteX75" fmla="*/ 947398 w 1815270"/>
                    <a:gd name="connsiteY75" fmla="*/ 3622940 h 4856404"/>
                    <a:gd name="connsiteX76" fmla="*/ 906127 w 1815270"/>
                    <a:gd name="connsiteY76" fmla="*/ 3759993 h 4856404"/>
                    <a:gd name="connsiteX77" fmla="*/ 969909 w 1815270"/>
                    <a:gd name="connsiteY77" fmla="*/ 3838486 h 4856404"/>
                    <a:gd name="connsiteX78" fmla="*/ 1012431 w 1815270"/>
                    <a:gd name="connsiteY78" fmla="*/ 3923210 h 4856404"/>
                    <a:gd name="connsiteX79" fmla="*/ 1026188 w 1815270"/>
                    <a:gd name="connsiteY79" fmla="*/ 3983015 h 4856404"/>
                    <a:gd name="connsiteX80" fmla="*/ 1028181 w 1815270"/>
                    <a:gd name="connsiteY80" fmla="*/ 4004059 h 4856404"/>
                    <a:gd name="connsiteX81" fmla="*/ 973661 w 1815270"/>
                    <a:gd name="connsiteY81" fmla="*/ 4051541 h 4856404"/>
                    <a:gd name="connsiteX82" fmla="*/ 848598 w 1815270"/>
                    <a:gd name="connsiteY82" fmla="*/ 4051541 h 4856404"/>
                    <a:gd name="connsiteX83" fmla="*/ 764805 w 1815270"/>
                    <a:gd name="connsiteY83" fmla="*/ 4061508 h 4856404"/>
                    <a:gd name="connsiteX84" fmla="*/ 689767 w 1815270"/>
                    <a:gd name="connsiteY84" fmla="*/ 4085181 h 4856404"/>
                    <a:gd name="connsiteX85" fmla="*/ 654749 w 1815270"/>
                    <a:gd name="connsiteY85" fmla="*/ 4108854 h 4856404"/>
                    <a:gd name="connsiteX86" fmla="*/ 627235 w 1815270"/>
                    <a:gd name="connsiteY86" fmla="*/ 4113838 h 4856404"/>
                    <a:gd name="connsiteX87" fmla="*/ 595969 w 1815270"/>
                    <a:gd name="connsiteY87" fmla="*/ 4037836 h 4856404"/>
                    <a:gd name="connsiteX88" fmla="*/ 590967 w 1815270"/>
                    <a:gd name="connsiteY88" fmla="*/ 4010425 h 4856404"/>
                    <a:gd name="connsiteX89" fmla="*/ 585964 w 1815270"/>
                    <a:gd name="connsiteY89" fmla="*/ 3945637 h 4856404"/>
                    <a:gd name="connsiteX90" fmla="*/ 618481 w 1815270"/>
                    <a:gd name="connsiteY90" fmla="*/ 3894553 h 4856404"/>
                    <a:gd name="connsiteX91" fmla="*/ 648496 w 1815270"/>
                    <a:gd name="connsiteY91" fmla="*/ 3849700 h 4856404"/>
                    <a:gd name="connsiteX92" fmla="*/ 671007 w 1815270"/>
                    <a:gd name="connsiteY92" fmla="*/ 3774944 h 4856404"/>
                    <a:gd name="connsiteX93" fmla="*/ 618481 w 1815270"/>
                    <a:gd name="connsiteY93" fmla="*/ 3666548 h 4856404"/>
                    <a:gd name="connsiteX94" fmla="*/ 518430 w 1815270"/>
                    <a:gd name="connsiteY94" fmla="*/ 3647859 h 4856404"/>
                    <a:gd name="connsiteX95" fmla="*/ 503422 w 1815270"/>
                    <a:gd name="connsiteY95" fmla="*/ 3642875 h 4856404"/>
                    <a:gd name="connsiteX96" fmla="*/ 538440 w 1815270"/>
                    <a:gd name="connsiteY96" fmla="*/ 3620448 h 4856404"/>
                    <a:gd name="connsiteX97" fmla="*/ 584714 w 1815270"/>
                    <a:gd name="connsiteY97" fmla="*/ 3619202 h 4856404"/>
                    <a:gd name="connsiteX98" fmla="*/ 549696 w 1815270"/>
                    <a:gd name="connsiteY98" fmla="*/ 3591792 h 4856404"/>
                    <a:gd name="connsiteX99" fmla="*/ 524683 w 1815270"/>
                    <a:gd name="connsiteY99" fmla="*/ 3544446 h 4856404"/>
                    <a:gd name="connsiteX100" fmla="*/ 547195 w 1815270"/>
                    <a:gd name="connsiteY100" fmla="*/ 3408639 h 4856404"/>
                    <a:gd name="connsiteX101" fmla="*/ 540941 w 1815270"/>
                    <a:gd name="connsiteY101" fmla="*/ 3392442 h 4856404"/>
                    <a:gd name="connsiteX102" fmla="*/ 518430 w 1815270"/>
                    <a:gd name="connsiteY102" fmla="*/ 3378737 h 4856404"/>
                    <a:gd name="connsiteX103" fmla="*/ 513428 w 1815270"/>
                    <a:gd name="connsiteY103" fmla="*/ 3308965 h 4856404"/>
                    <a:gd name="connsiteX104" fmla="*/ 582212 w 1815270"/>
                    <a:gd name="connsiteY104" fmla="*/ 3185617 h 4856404"/>
                    <a:gd name="connsiteX105" fmla="*/ 598314 w 1815270"/>
                    <a:gd name="connsiteY105" fmla="*/ 3174715 h 4856404"/>
                    <a:gd name="connsiteX106" fmla="*/ 725630 w 1815270"/>
                    <a:gd name="connsiteY106" fmla="*/ 2143045 h 4856404"/>
                    <a:gd name="connsiteX107" fmla="*/ 753850 w 1815270"/>
                    <a:gd name="connsiteY107" fmla="*/ 2173752 h 4856404"/>
                    <a:gd name="connsiteX108" fmla="*/ 773698 w 1815270"/>
                    <a:gd name="connsiteY108" fmla="*/ 2196197 h 4856404"/>
                    <a:gd name="connsiteX109" fmla="*/ 799592 w 1815270"/>
                    <a:gd name="connsiteY109" fmla="*/ 2277094 h 4856404"/>
                    <a:gd name="connsiteX110" fmla="*/ 761293 w 1815270"/>
                    <a:gd name="connsiteY110" fmla="*/ 2353315 h 4856404"/>
                    <a:gd name="connsiteX111" fmla="*/ 737725 w 1815270"/>
                    <a:gd name="connsiteY111" fmla="*/ 2360796 h 4856404"/>
                    <a:gd name="connsiteX112" fmla="*/ 623603 w 1815270"/>
                    <a:gd name="connsiteY112" fmla="*/ 2375760 h 4856404"/>
                    <a:gd name="connsiteX113" fmla="*/ 514444 w 1815270"/>
                    <a:gd name="connsiteY113" fmla="*/ 2429379 h 4856404"/>
                    <a:gd name="connsiteX114" fmla="*/ 457383 w 1815270"/>
                    <a:gd name="connsiteY114" fmla="*/ 2527889 h 4856404"/>
                    <a:gd name="connsiteX115" fmla="*/ 463585 w 1815270"/>
                    <a:gd name="connsiteY115" fmla="*/ 2627646 h 4856404"/>
                    <a:gd name="connsiteX116" fmla="*/ 502039 w 1815270"/>
                    <a:gd name="connsiteY116" fmla="*/ 2660067 h 4856404"/>
                    <a:gd name="connsiteX117" fmla="*/ 559100 w 1815270"/>
                    <a:gd name="connsiteY117" fmla="*/ 2757330 h 4856404"/>
                    <a:gd name="connsiteX118" fmla="*/ 520646 w 1815270"/>
                    <a:gd name="connsiteY118" fmla="*/ 2784763 h 4856404"/>
                    <a:gd name="connsiteX119" fmla="*/ 514444 w 1815270"/>
                    <a:gd name="connsiteY119" fmla="*/ 2784763 h 4856404"/>
                    <a:gd name="connsiteX120" fmla="*/ 503280 w 1815270"/>
                    <a:gd name="connsiteY120" fmla="*/ 2711193 h 4856404"/>
                    <a:gd name="connsiteX121" fmla="*/ 480952 w 1815270"/>
                    <a:gd name="connsiteY121" fmla="*/ 2673784 h 4856404"/>
                    <a:gd name="connsiteX122" fmla="*/ 420170 w 1815270"/>
                    <a:gd name="connsiteY122" fmla="*/ 2620164 h 4856404"/>
                    <a:gd name="connsiteX123" fmla="*/ 418929 w 1815270"/>
                    <a:gd name="connsiteY123" fmla="*/ 2592731 h 4856404"/>
                    <a:gd name="connsiteX124" fmla="*/ 440017 w 1815270"/>
                    <a:gd name="connsiteY124" fmla="*/ 2495468 h 4856404"/>
                    <a:gd name="connsiteX125" fmla="*/ 453662 w 1815270"/>
                    <a:gd name="connsiteY125" fmla="*/ 2459306 h 4856404"/>
                    <a:gd name="connsiteX126" fmla="*/ 520646 w 1815270"/>
                    <a:gd name="connsiteY126" fmla="*/ 2405687 h 4856404"/>
                    <a:gd name="connsiteX127" fmla="*/ 545455 w 1815270"/>
                    <a:gd name="connsiteY127" fmla="*/ 2360796 h 4856404"/>
                    <a:gd name="connsiteX128" fmla="*/ 500799 w 1815270"/>
                    <a:gd name="connsiteY128" fmla="*/ 2263533 h 4856404"/>
                    <a:gd name="connsiteX129" fmla="*/ 466066 w 1815270"/>
                    <a:gd name="connsiteY129" fmla="*/ 2248570 h 4856404"/>
                    <a:gd name="connsiteX130" fmla="*/ 385437 w 1815270"/>
                    <a:gd name="connsiteY130" fmla="*/ 2228618 h 4856404"/>
                    <a:gd name="connsiteX131" fmla="*/ 342021 w 1815270"/>
                    <a:gd name="connsiteY131" fmla="*/ 2258546 h 4856404"/>
                    <a:gd name="connsiteX132" fmla="*/ 291163 w 1815270"/>
                    <a:gd name="connsiteY132" fmla="*/ 2344586 h 4856404"/>
                    <a:gd name="connsiteX133" fmla="*/ 271316 w 1815270"/>
                    <a:gd name="connsiteY133" fmla="*/ 2348327 h 4856404"/>
                    <a:gd name="connsiteX134" fmla="*/ 265113 w 1815270"/>
                    <a:gd name="connsiteY134" fmla="*/ 2328375 h 4856404"/>
                    <a:gd name="connsiteX135" fmla="*/ 328376 w 1815270"/>
                    <a:gd name="connsiteY135" fmla="*/ 2242335 h 4856404"/>
                    <a:gd name="connsiteX136" fmla="*/ 422650 w 1815270"/>
                    <a:gd name="connsiteY136" fmla="*/ 2201185 h 4856404"/>
                    <a:gd name="connsiteX137" fmla="*/ 533050 w 1815270"/>
                    <a:gd name="connsiteY137" fmla="*/ 2223631 h 4856404"/>
                    <a:gd name="connsiteX138" fmla="*/ 560340 w 1815270"/>
                    <a:gd name="connsiteY138" fmla="*/ 2192457 h 4856404"/>
                    <a:gd name="connsiteX139" fmla="*/ 597554 w 1815270"/>
                    <a:gd name="connsiteY139" fmla="*/ 2157542 h 4856404"/>
                    <a:gd name="connsiteX140" fmla="*/ 688107 w 1815270"/>
                    <a:gd name="connsiteY140" fmla="*/ 2145072 h 4856404"/>
                    <a:gd name="connsiteX141" fmla="*/ 725630 w 1815270"/>
                    <a:gd name="connsiteY141" fmla="*/ 2143045 h 4856404"/>
                    <a:gd name="connsiteX142" fmla="*/ 177879 w 1815270"/>
                    <a:gd name="connsiteY142" fmla="*/ 1858584 h 4856404"/>
                    <a:gd name="connsiteX143" fmla="*/ 269465 w 1815270"/>
                    <a:gd name="connsiteY143" fmla="*/ 1910920 h 4856404"/>
                    <a:gd name="connsiteX144" fmla="*/ 271940 w 1815270"/>
                    <a:gd name="connsiteY144" fmla="*/ 1919643 h 4856404"/>
                    <a:gd name="connsiteX145" fmla="*/ 297931 w 1815270"/>
                    <a:gd name="connsiteY145" fmla="*/ 2041761 h 4856404"/>
                    <a:gd name="connsiteX146" fmla="*/ 300967 w 1815270"/>
                    <a:gd name="connsiteY146" fmla="*/ 2077722 h 4856404"/>
                    <a:gd name="connsiteX147" fmla="*/ 269465 w 1815270"/>
                    <a:gd name="connsiteY147" fmla="*/ 2178832 h 4856404"/>
                    <a:gd name="connsiteX148" fmla="*/ 237286 w 1815270"/>
                    <a:gd name="connsiteY148" fmla="*/ 2190047 h 4856404"/>
                    <a:gd name="connsiteX149" fmla="*/ 176641 w 1815270"/>
                    <a:gd name="connsiteY149" fmla="*/ 1959518 h 4856404"/>
                    <a:gd name="connsiteX150" fmla="*/ 177879 w 1815270"/>
                    <a:gd name="connsiteY150" fmla="*/ 1858584 h 4856404"/>
                    <a:gd name="connsiteX151" fmla="*/ 168721 w 1815270"/>
                    <a:gd name="connsiteY151" fmla="*/ 1763921 h 4856404"/>
                    <a:gd name="connsiteX152" fmla="*/ 175083 w 1815270"/>
                    <a:gd name="connsiteY152" fmla="*/ 1809537 h 4856404"/>
                    <a:gd name="connsiteX153" fmla="*/ 174505 w 1815270"/>
                    <a:gd name="connsiteY153" fmla="*/ 1855153 h 4856404"/>
                    <a:gd name="connsiteX154" fmla="*/ 173348 w 1815270"/>
                    <a:gd name="connsiteY154" fmla="*/ 1955015 h 4856404"/>
                    <a:gd name="connsiteX155" fmla="*/ 168721 w 1815270"/>
                    <a:gd name="connsiteY155" fmla="*/ 1832961 h 4856404"/>
                    <a:gd name="connsiteX156" fmla="*/ 168721 w 1815270"/>
                    <a:gd name="connsiteY156" fmla="*/ 1763921 h 4856404"/>
                    <a:gd name="connsiteX157" fmla="*/ 318139 w 1815270"/>
                    <a:gd name="connsiteY157" fmla="*/ 1574420 h 4856404"/>
                    <a:gd name="connsiteX158" fmla="*/ 344858 w 1815270"/>
                    <a:gd name="connsiteY158" fmla="*/ 1575506 h 4856404"/>
                    <a:gd name="connsiteX159" fmla="*/ 366233 w 1815270"/>
                    <a:gd name="connsiteY159" fmla="*/ 1646304 h 4856404"/>
                    <a:gd name="connsiteX160" fmla="*/ 344858 w 1815270"/>
                    <a:gd name="connsiteY160" fmla="*/ 1700954 h 4856404"/>
                    <a:gd name="connsiteX161" fmla="*/ 273189 w 1815270"/>
                    <a:gd name="connsiteY161" fmla="*/ 1740700 h 4856404"/>
                    <a:gd name="connsiteX162" fmla="*/ 240497 w 1815270"/>
                    <a:gd name="connsiteY162" fmla="*/ 1694744 h 4856404"/>
                    <a:gd name="connsiteX163" fmla="*/ 293306 w 1815270"/>
                    <a:gd name="connsiteY163" fmla="*/ 1592895 h 4856404"/>
                    <a:gd name="connsiteX164" fmla="*/ 318139 w 1815270"/>
                    <a:gd name="connsiteY164" fmla="*/ 1574420 h 4856404"/>
                    <a:gd name="connsiteX165" fmla="*/ 1330895 w 1815270"/>
                    <a:gd name="connsiteY165" fmla="*/ 1346297 h 4856404"/>
                    <a:gd name="connsiteX166" fmla="*/ 1338809 w 1815270"/>
                    <a:gd name="connsiteY166" fmla="*/ 1375232 h 4856404"/>
                    <a:gd name="connsiteX167" fmla="*/ 1326117 w 1815270"/>
                    <a:gd name="connsiteY167" fmla="*/ 1400310 h 4856404"/>
                    <a:gd name="connsiteX168" fmla="*/ 1303419 w 1815270"/>
                    <a:gd name="connsiteY168" fmla="*/ 1396452 h 4856404"/>
                    <a:gd name="connsiteX169" fmla="*/ 1330895 w 1815270"/>
                    <a:gd name="connsiteY169" fmla="*/ 1346297 h 4856404"/>
                    <a:gd name="connsiteX170" fmla="*/ 49876 w 1815270"/>
                    <a:gd name="connsiteY170" fmla="*/ 1066045 h 4856404"/>
                    <a:gd name="connsiteX171" fmla="*/ 58668 w 1815270"/>
                    <a:gd name="connsiteY171" fmla="*/ 1089483 h 4856404"/>
                    <a:gd name="connsiteX172" fmla="*/ 103885 w 1815270"/>
                    <a:gd name="connsiteY172" fmla="*/ 1152396 h 4856404"/>
                    <a:gd name="connsiteX173" fmla="*/ 123982 w 1815270"/>
                    <a:gd name="connsiteY173" fmla="*/ 1262185 h 4856404"/>
                    <a:gd name="connsiteX174" fmla="*/ 59924 w 1815270"/>
                    <a:gd name="connsiteY174" fmla="*/ 1299193 h 4856404"/>
                    <a:gd name="connsiteX175" fmla="*/ 9682 w 1815270"/>
                    <a:gd name="connsiteY175" fmla="*/ 1281922 h 4856404"/>
                    <a:gd name="connsiteX176" fmla="*/ 890 w 1815270"/>
                    <a:gd name="connsiteY176" fmla="*/ 1226411 h 4856404"/>
                    <a:gd name="connsiteX177" fmla="*/ 2146 w 1815270"/>
                    <a:gd name="connsiteY177" fmla="*/ 1188170 h 4856404"/>
                    <a:gd name="connsiteX178" fmla="*/ 17219 w 1815270"/>
                    <a:gd name="connsiteY178" fmla="*/ 1143761 h 4856404"/>
                    <a:gd name="connsiteX179" fmla="*/ 49876 w 1815270"/>
                    <a:gd name="connsiteY179" fmla="*/ 1066045 h 4856404"/>
                    <a:gd name="connsiteX180" fmla="*/ 912862 w 1815270"/>
                    <a:gd name="connsiteY180" fmla="*/ 0 h 4856404"/>
                    <a:gd name="connsiteX181" fmla="*/ 911606 w 1815270"/>
                    <a:gd name="connsiteY181" fmla="*/ 72849 h 4856404"/>
                    <a:gd name="connsiteX182" fmla="*/ 955547 w 1815270"/>
                    <a:gd name="connsiteY182" fmla="*/ 120578 h 4856404"/>
                    <a:gd name="connsiteX183" fmla="*/ 1078582 w 1815270"/>
                    <a:gd name="connsiteY183" fmla="*/ 128114 h 4856404"/>
                    <a:gd name="connsiteX184" fmla="*/ 1092393 w 1815270"/>
                    <a:gd name="connsiteY184" fmla="*/ 146954 h 4856404"/>
                    <a:gd name="connsiteX185" fmla="*/ 1076072 w 1815270"/>
                    <a:gd name="connsiteY185" fmla="*/ 175843 h 4856404"/>
                    <a:gd name="connsiteX186" fmla="*/ 1029620 w 1815270"/>
                    <a:gd name="connsiteY186" fmla="*/ 197195 h 4856404"/>
                    <a:gd name="connsiteX187" fmla="*/ 989445 w 1815270"/>
                    <a:gd name="connsiteY187" fmla="*/ 185891 h 4856404"/>
                    <a:gd name="connsiteX188" fmla="*/ 961825 w 1815270"/>
                    <a:gd name="connsiteY188" fmla="*/ 184635 h 4856404"/>
                    <a:gd name="connsiteX189" fmla="*/ 940482 w 1815270"/>
                    <a:gd name="connsiteY189" fmla="*/ 199707 h 4856404"/>
                    <a:gd name="connsiteX190" fmla="*/ 824979 w 1815270"/>
                    <a:gd name="connsiteY190" fmla="*/ 266276 h 4856404"/>
                    <a:gd name="connsiteX191" fmla="*/ 759695 w 1815270"/>
                    <a:gd name="connsiteY191" fmla="*/ 306469 h 4856404"/>
                    <a:gd name="connsiteX192" fmla="*/ 822468 w 1815270"/>
                    <a:gd name="connsiteY192" fmla="*/ 241156 h 4856404"/>
                    <a:gd name="connsiteX193" fmla="*/ 850089 w 1815270"/>
                    <a:gd name="connsiteY193" fmla="*/ 173331 h 4856404"/>
                    <a:gd name="connsiteX194" fmla="*/ 850089 w 1815270"/>
                    <a:gd name="connsiteY194" fmla="*/ 155746 h 4856404"/>
                    <a:gd name="connsiteX195" fmla="*/ 873942 w 1815270"/>
                    <a:gd name="connsiteY195" fmla="*/ 86665 h 4856404"/>
                    <a:gd name="connsiteX196" fmla="*/ 912862 w 1815270"/>
                    <a:gd name="connsiteY196" fmla="*/ 0 h 4856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Lst>
                  <a:rect l="l" t="t" r="r" b="b"/>
                  <a:pathLst>
                    <a:path w="1815270" h="4856404">
                      <a:moveTo>
                        <a:pt x="988112" y="4203739"/>
                      </a:moveTo>
                      <a:cubicBezTo>
                        <a:pt x="995598" y="4216219"/>
                        <a:pt x="1000588" y="4231194"/>
                        <a:pt x="1019302" y="4218714"/>
                      </a:cubicBezTo>
                      <a:cubicBezTo>
                        <a:pt x="1026788" y="4213723"/>
                        <a:pt x="1035521" y="4208731"/>
                        <a:pt x="1043007" y="4218714"/>
                      </a:cubicBezTo>
                      <a:cubicBezTo>
                        <a:pt x="1049245" y="4227450"/>
                        <a:pt x="1041759" y="4232442"/>
                        <a:pt x="1036769" y="4238681"/>
                      </a:cubicBezTo>
                      <a:cubicBezTo>
                        <a:pt x="1025540" y="4251160"/>
                        <a:pt x="1028036" y="4256152"/>
                        <a:pt x="1045502" y="4258648"/>
                      </a:cubicBezTo>
                      <a:cubicBezTo>
                        <a:pt x="1072949" y="4261144"/>
                        <a:pt x="1069206" y="4288598"/>
                        <a:pt x="1070454" y="4304821"/>
                      </a:cubicBezTo>
                      <a:cubicBezTo>
                        <a:pt x="1071702" y="4321044"/>
                        <a:pt x="1055483" y="4313557"/>
                        <a:pt x="1045502" y="4309813"/>
                      </a:cubicBezTo>
                      <a:cubicBezTo>
                        <a:pt x="1035521" y="4304821"/>
                        <a:pt x="1029283" y="4292342"/>
                        <a:pt x="1016807" y="4304821"/>
                      </a:cubicBezTo>
                      <a:cubicBezTo>
                        <a:pt x="1005579" y="4316053"/>
                        <a:pt x="1011817" y="4329780"/>
                        <a:pt x="1016807" y="4338515"/>
                      </a:cubicBezTo>
                      <a:cubicBezTo>
                        <a:pt x="1025540" y="4354738"/>
                        <a:pt x="1024293" y="4360978"/>
                        <a:pt x="1005579" y="4364722"/>
                      </a:cubicBezTo>
                      <a:cubicBezTo>
                        <a:pt x="994350" y="4368465"/>
                        <a:pt x="979379" y="4373457"/>
                        <a:pt x="973141" y="4384688"/>
                      </a:cubicBezTo>
                      <a:cubicBezTo>
                        <a:pt x="969398" y="4389680"/>
                        <a:pt x="975636" y="4394672"/>
                        <a:pt x="979379" y="4394672"/>
                      </a:cubicBezTo>
                      <a:cubicBezTo>
                        <a:pt x="996846" y="4395920"/>
                        <a:pt x="1019302" y="4404655"/>
                        <a:pt x="1031778" y="4387184"/>
                      </a:cubicBezTo>
                      <a:cubicBezTo>
                        <a:pt x="1047997" y="4363474"/>
                        <a:pt x="1061721" y="4373457"/>
                        <a:pt x="1079187" y="4382193"/>
                      </a:cubicBezTo>
                      <a:cubicBezTo>
                        <a:pt x="1092911" y="4390928"/>
                        <a:pt x="1075444" y="4403407"/>
                        <a:pt x="1082930" y="4412143"/>
                      </a:cubicBezTo>
                      <a:cubicBezTo>
                        <a:pt x="1117863" y="4457068"/>
                        <a:pt x="1076692" y="4438349"/>
                        <a:pt x="1060473" y="4438349"/>
                      </a:cubicBezTo>
                      <a:cubicBezTo>
                        <a:pt x="1077940" y="4459564"/>
                        <a:pt x="1102892" y="4462060"/>
                        <a:pt x="1129091" y="4442093"/>
                      </a:cubicBezTo>
                      <a:cubicBezTo>
                        <a:pt x="1155291" y="4422126"/>
                        <a:pt x="1190223" y="4412143"/>
                        <a:pt x="1207690" y="4379697"/>
                      </a:cubicBezTo>
                      <a:cubicBezTo>
                        <a:pt x="1215175" y="4364722"/>
                        <a:pt x="1230147" y="4363474"/>
                        <a:pt x="1247613" y="4367217"/>
                      </a:cubicBezTo>
                      <a:cubicBezTo>
                        <a:pt x="1337440" y="4380945"/>
                        <a:pt x="1369878" y="4487018"/>
                        <a:pt x="1326212" y="4544423"/>
                      </a:cubicBezTo>
                      <a:cubicBezTo>
                        <a:pt x="1311240" y="4565638"/>
                        <a:pt x="1319974" y="4584357"/>
                        <a:pt x="1347421" y="4586852"/>
                      </a:cubicBezTo>
                      <a:cubicBezTo>
                        <a:pt x="1369878" y="4589348"/>
                        <a:pt x="1389839" y="4599332"/>
                        <a:pt x="1413544" y="4590596"/>
                      </a:cubicBezTo>
                      <a:cubicBezTo>
                        <a:pt x="1428515" y="4583109"/>
                        <a:pt x="1450971" y="4583109"/>
                        <a:pt x="1463447" y="4601827"/>
                      </a:cubicBezTo>
                      <a:cubicBezTo>
                        <a:pt x="1454714" y="4624290"/>
                        <a:pt x="1427267" y="4626786"/>
                        <a:pt x="1411048" y="4641761"/>
                      </a:cubicBezTo>
                      <a:cubicBezTo>
                        <a:pt x="1389839" y="4661728"/>
                        <a:pt x="1353659" y="4667967"/>
                        <a:pt x="1348668" y="4704157"/>
                      </a:cubicBezTo>
                      <a:cubicBezTo>
                        <a:pt x="1363640" y="4695422"/>
                        <a:pt x="1377363" y="4687934"/>
                        <a:pt x="1388592" y="4675455"/>
                      </a:cubicBezTo>
                      <a:cubicBezTo>
                        <a:pt x="1407306" y="4652992"/>
                        <a:pt x="1429762" y="4641761"/>
                        <a:pt x="1458457" y="4654240"/>
                      </a:cubicBezTo>
                      <a:cubicBezTo>
                        <a:pt x="1465943" y="4657984"/>
                        <a:pt x="1473428" y="4657984"/>
                        <a:pt x="1482161" y="4654240"/>
                      </a:cubicBezTo>
                      <a:cubicBezTo>
                        <a:pt x="1528323" y="4634273"/>
                        <a:pt x="1576979" y="4626786"/>
                        <a:pt x="1626883" y="4620546"/>
                      </a:cubicBezTo>
                      <a:cubicBezTo>
                        <a:pt x="1646844" y="4618051"/>
                        <a:pt x="1666806" y="4614307"/>
                        <a:pt x="1685520" y="4625538"/>
                      </a:cubicBezTo>
                      <a:cubicBezTo>
                        <a:pt x="1696748" y="4631777"/>
                        <a:pt x="1706729" y="4626786"/>
                        <a:pt x="1717958" y="4616803"/>
                      </a:cubicBezTo>
                      <a:cubicBezTo>
                        <a:pt x="1648092" y="4609315"/>
                        <a:pt x="1583217" y="4593092"/>
                        <a:pt x="1517094" y="4598084"/>
                      </a:cubicBezTo>
                      <a:cubicBezTo>
                        <a:pt x="1509609" y="4599332"/>
                        <a:pt x="1502123" y="4598084"/>
                        <a:pt x="1503371" y="4589348"/>
                      </a:cubicBezTo>
                      <a:cubicBezTo>
                        <a:pt x="1520837" y="4560646"/>
                        <a:pt x="1554522" y="4563142"/>
                        <a:pt x="1579474" y="4549415"/>
                      </a:cubicBezTo>
                      <a:cubicBezTo>
                        <a:pt x="1596940" y="4539431"/>
                        <a:pt x="1609416" y="4519464"/>
                        <a:pt x="1633121" y="4521960"/>
                      </a:cubicBezTo>
                      <a:cubicBezTo>
                        <a:pt x="1664311" y="4523208"/>
                        <a:pt x="1688015" y="4521960"/>
                        <a:pt x="1717958" y="4544423"/>
                      </a:cubicBezTo>
                      <a:cubicBezTo>
                        <a:pt x="1742909" y="4565638"/>
                        <a:pt x="1769109" y="4595588"/>
                        <a:pt x="1805289" y="4603075"/>
                      </a:cubicBezTo>
                      <a:cubicBezTo>
                        <a:pt x="1819013" y="4605571"/>
                        <a:pt x="1810280" y="4624290"/>
                        <a:pt x="1815270" y="4634273"/>
                      </a:cubicBezTo>
                      <a:cubicBezTo>
                        <a:pt x="1765366" y="4618051"/>
                        <a:pt x="1725443" y="4652992"/>
                        <a:pt x="1680530" y="4660480"/>
                      </a:cubicBezTo>
                      <a:cubicBezTo>
                        <a:pt x="1636864" y="4665471"/>
                        <a:pt x="1599436" y="4700413"/>
                        <a:pt x="1563255" y="4701661"/>
                      </a:cubicBezTo>
                      <a:cubicBezTo>
                        <a:pt x="1515847" y="4702909"/>
                        <a:pt x="1510856" y="4722876"/>
                        <a:pt x="1503371" y="4755322"/>
                      </a:cubicBezTo>
                      <a:cubicBezTo>
                        <a:pt x="1498380" y="4769049"/>
                        <a:pt x="1492142" y="4781529"/>
                        <a:pt x="1469685" y="4779033"/>
                      </a:cubicBezTo>
                      <a:cubicBezTo>
                        <a:pt x="1455962" y="4777785"/>
                        <a:pt x="1439743" y="4789016"/>
                        <a:pt x="1423524" y="4792760"/>
                      </a:cubicBezTo>
                      <a:cubicBezTo>
                        <a:pt x="1403563" y="4797752"/>
                        <a:pt x="1387344" y="4790264"/>
                        <a:pt x="1379858" y="4767801"/>
                      </a:cubicBezTo>
                      <a:cubicBezTo>
                        <a:pt x="1368630" y="4735355"/>
                        <a:pt x="1346173" y="4734107"/>
                        <a:pt x="1314983" y="4744091"/>
                      </a:cubicBezTo>
                      <a:cubicBezTo>
                        <a:pt x="1291279" y="4752826"/>
                        <a:pt x="1275060" y="4781529"/>
                        <a:pt x="1245118" y="4770297"/>
                      </a:cubicBezTo>
                      <a:cubicBezTo>
                        <a:pt x="1236385" y="4767801"/>
                        <a:pt x="1231394" y="4780281"/>
                        <a:pt x="1230147" y="4789016"/>
                      </a:cubicBezTo>
                      <a:cubicBezTo>
                        <a:pt x="1226404" y="4801495"/>
                        <a:pt x="1226404" y="4815223"/>
                        <a:pt x="1226404" y="4827702"/>
                      </a:cubicBezTo>
                      <a:cubicBezTo>
                        <a:pt x="1225156" y="4838933"/>
                        <a:pt x="1226404" y="4856404"/>
                        <a:pt x="1210185" y="4856404"/>
                      </a:cubicBezTo>
                      <a:cubicBezTo>
                        <a:pt x="1196461" y="4856404"/>
                        <a:pt x="1193966" y="4836437"/>
                        <a:pt x="1195214" y="4827702"/>
                      </a:cubicBezTo>
                      <a:cubicBezTo>
                        <a:pt x="1201452" y="4791512"/>
                        <a:pt x="1193966" y="4754074"/>
                        <a:pt x="1215175" y="4720380"/>
                      </a:cubicBezTo>
                      <a:cubicBezTo>
                        <a:pt x="1221413" y="4709149"/>
                        <a:pt x="1225156" y="4689182"/>
                        <a:pt x="1220166" y="4675455"/>
                      </a:cubicBezTo>
                      <a:cubicBezTo>
                        <a:pt x="1210185" y="4649248"/>
                        <a:pt x="1220166" y="4624290"/>
                        <a:pt x="1223909" y="4599332"/>
                      </a:cubicBezTo>
                      <a:cubicBezTo>
                        <a:pt x="1225156" y="4590596"/>
                        <a:pt x="1227651" y="4579365"/>
                        <a:pt x="1220166" y="4575621"/>
                      </a:cubicBezTo>
                      <a:cubicBezTo>
                        <a:pt x="1198957" y="4565638"/>
                        <a:pt x="1185233" y="4544423"/>
                        <a:pt x="1170262" y="4533192"/>
                      </a:cubicBezTo>
                      <a:cubicBezTo>
                        <a:pt x="1129091" y="4505737"/>
                        <a:pt x="1079187" y="4489514"/>
                        <a:pt x="1034274" y="4467052"/>
                      </a:cubicBezTo>
                      <a:cubicBezTo>
                        <a:pt x="976884" y="4439597"/>
                        <a:pt x="919495" y="4402159"/>
                        <a:pt x="890800" y="4342259"/>
                      </a:cubicBezTo>
                      <a:cubicBezTo>
                        <a:pt x="869591" y="4296086"/>
                        <a:pt x="905771" y="4237433"/>
                        <a:pt x="961913" y="4231194"/>
                      </a:cubicBezTo>
                      <a:cubicBezTo>
                        <a:pt x="981874" y="4229946"/>
                        <a:pt x="989360" y="4223706"/>
                        <a:pt x="988112" y="4203739"/>
                      </a:cubicBezTo>
                      <a:close/>
                      <a:moveTo>
                        <a:pt x="598314" y="3174715"/>
                      </a:moveTo>
                      <a:cubicBezTo>
                        <a:pt x="604099" y="3174404"/>
                        <a:pt x="610352" y="3176896"/>
                        <a:pt x="617230" y="3180634"/>
                      </a:cubicBezTo>
                      <a:cubicBezTo>
                        <a:pt x="657250" y="3218012"/>
                        <a:pt x="678511" y="3266603"/>
                        <a:pt x="707276" y="3311457"/>
                      </a:cubicBezTo>
                      <a:cubicBezTo>
                        <a:pt x="714780" y="3330146"/>
                        <a:pt x="726035" y="3345097"/>
                        <a:pt x="738542" y="3360048"/>
                      </a:cubicBezTo>
                      <a:cubicBezTo>
                        <a:pt x="741043" y="3363786"/>
                        <a:pt x="743544" y="3365032"/>
                        <a:pt x="744795" y="3367524"/>
                      </a:cubicBezTo>
                      <a:cubicBezTo>
                        <a:pt x="764805" y="3393688"/>
                        <a:pt x="764805" y="3426083"/>
                        <a:pt x="777311" y="3453493"/>
                      </a:cubicBezTo>
                      <a:cubicBezTo>
                        <a:pt x="794820" y="3492117"/>
                        <a:pt x="786066" y="3529495"/>
                        <a:pt x="776061" y="3566873"/>
                      </a:cubicBezTo>
                      <a:cubicBezTo>
                        <a:pt x="771058" y="3585562"/>
                        <a:pt x="772309" y="3595529"/>
                        <a:pt x="792319" y="3606743"/>
                      </a:cubicBezTo>
                      <a:cubicBezTo>
                        <a:pt x="823585" y="3625432"/>
                        <a:pt x="824836" y="3639137"/>
                        <a:pt x="803575" y="3669039"/>
                      </a:cubicBezTo>
                      <a:cubicBezTo>
                        <a:pt x="787316" y="3690220"/>
                        <a:pt x="786066" y="3707663"/>
                        <a:pt x="804825" y="3727598"/>
                      </a:cubicBezTo>
                      <a:cubicBezTo>
                        <a:pt x="836091" y="3761239"/>
                        <a:pt x="847347" y="3799862"/>
                        <a:pt x="833590" y="3845962"/>
                      </a:cubicBezTo>
                      <a:cubicBezTo>
                        <a:pt x="847347" y="3848454"/>
                        <a:pt x="862355" y="3843470"/>
                        <a:pt x="879863" y="3853438"/>
                      </a:cubicBezTo>
                      <a:cubicBezTo>
                        <a:pt x="864856" y="3839732"/>
                        <a:pt x="859853" y="3828519"/>
                        <a:pt x="857352" y="3814814"/>
                      </a:cubicBezTo>
                      <a:cubicBezTo>
                        <a:pt x="842344" y="3756255"/>
                        <a:pt x="823585" y="3698942"/>
                        <a:pt x="831089" y="3636645"/>
                      </a:cubicBezTo>
                      <a:cubicBezTo>
                        <a:pt x="832339" y="3621694"/>
                        <a:pt x="826086" y="3606743"/>
                        <a:pt x="823585" y="3590546"/>
                      </a:cubicBezTo>
                      <a:cubicBezTo>
                        <a:pt x="817332" y="3549430"/>
                        <a:pt x="831089" y="3535725"/>
                        <a:pt x="874861" y="3535725"/>
                      </a:cubicBezTo>
                      <a:cubicBezTo>
                        <a:pt x="908628" y="3556906"/>
                        <a:pt x="937393" y="3581824"/>
                        <a:pt x="947398" y="3622940"/>
                      </a:cubicBezTo>
                      <a:cubicBezTo>
                        <a:pt x="873610" y="3645367"/>
                        <a:pt x="887367" y="3681499"/>
                        <a:pt x="906127" y="3759993"/>
                      </a:cubicBezTo>
                      <a:cubicBezTo>
                        <a:pt x="916132" y="3793633"/>
                        <a:pt x="942395" y="3817306"/>
                        <a:pt x="969909" y="3838486"/>
                      </a:cubicBezTo>
                      <a:cubicBezTo>
                        <a:pt x="998674" y="3859667"/>
                        <a:pt x="1012431" y="3888324"/>
                        <a:pt x="1012431" y="3923210"/>
                      </a:cubicBezTo>
                      <a:cubicBezTo>
                        <a:pt x="1012431" y="3944391"/>
                        <a:pt x="1017433" y="3964326"/>
                        <a:pt x="1026188" y="3983015"/>
                      </a:cubicBezTo>
                      <a:cubicBezTo>
                        <a:pt x="1029314" y="3989244"/>
                        <a:pt x="1029783" y="3996564"/>
                        <a:pt x="1028181" y="4004059"/>
                      </a:cubicBezTo>
                      <a:cubicBezTo>
                        <a:pt x="1023374" y="4026545"/>
                        <a:pt x="999924" y="4050607"/>
                        <a:pt x="973661" y="4051541"/>
                      </a:cubicBezTo>
                      <a:cubicBezTo>
                        <a:pt x="932390" y="4051541"/>
                        <a:pt x="889868" y="4057771"/>
                        <a:pt x="848598" y="4051541"/>
                      </a:cubicBezTo>
                      <a:cubicBezTo>
                        <a:pt x="819833" y="4050295"/>
                        <a:pt x="788567" y="4046557"/>
                        <a:pt x="764805" y="4061508"/>
                      </a:cubicBezTo>
                      <a:cubicBezTo>
                        <a:pt x="741043" y="4078951"/>
                        <a:pt x="716030" y="4080197"/>
                        <a:pt x="689767" y="4085181"/>
                      </a:cubicBezTo>
                      <a:cubicBezTo>
                        <a:pt x="673509" y="4088919"/>
                        <a:pt x="664754" y="4100132"/>
                        <a:pt x="654749" y="4108854"/>
                      </a:cubicBezTo>
                      <a:cubicBezTo>
                        <a:pt x="645995" y="4116329"/>
                        <a:pt x="638491" y="4120067"/>
                        <a:pt x="627235" y="4113838"/>
                      </a:cubicBezTo>
                      <a:cubicBezTo>
                        <a:pt x="617230" y="4108854"/>
                        <a:pt x="590967" y="4047803"/>
                        <a:pt x="595969" y="4037836"/>
                      </a:cubicBezTo>
                      <a:cubicBezTo>
                        <a:pt x="603473" y="4025376"/>
                        <a:pt x="600972" y="4020393"/>
                        <a:pt x="590967" y="4010425"/>
                      </a:cubicBezTo>
                      <a:cubicBezTo>
                        <a:pt x="569706" y="3991736"/>
                        <a:pt x="594719" y="3968063"/>
                        <a:pt x="585964" y="3945637"/>
                      </a:cubicBezTo>
                      <a:cubicBezTo>
                        <a:pt x="580962" y="3933177"/>
                        <a:pt x="607225" y="3902029"/>
                        <a:pt x="618481" y="3894553"/>
                      </a:cubicBezTo>
                      <a:cubicBezTo>
                        <a:pt x="635990" y="3885832"/>
                        <a:pt x="650997" y="3877110"/>
                        <a:pt x="648496" y="3849700"/>
                      </a:cubicBezTo>
                      <a:cubicBezTo>
                        <a:pt x="645995" y="3826027"/>
                        <a:pt x="664754" y="3802354"/>
                        <a:pt x="671007" y="3774944"/>
                      </a:cubicBezTo>
                      <a:cubicBezTo>
                        <a:pt x="684764" y="3716385"/>
                        <a:pt x="673509" y="3692712"/>
                        <a:pt x="618481" y="3666548"/>
                      </a:cubicBezTo>
                      <a:cubicBezTo>
                        <a:pt x="585964" y="3651596"/>
                        <a:pt x="552197" y="3654088"/>
                        <a:pt x="518430" y="3647859"/>
                      </a:cubicBezTo>
                      <a:cubicBezTo>
                        <a:pt x="513428" y="3647859"/>
                        <a:pt x="508425" y="3644121"/>
                        <a:pt x="503422" y="3642875"/>
                      </a:cubicBezTo>
                      <a:cubicBezTo>
                        <a:pt x="503422" y="3617956"/>
                        <a:pt x="522182" y="3621694"/>
                        <a:pt x="538440" y="3620448"/>
                      </a:cubicBezTo>
                      <a:cubicBezTo>
                        <a:pt x="553448" y="3619202"/>
                        <a:pt x="567205" y="3629170"/>
                        <a:pt x="584714" y="3619202"/>
                      </a:cubicBezTo>
                      <a:cubicBezTo>
                        <a:pt x="578460" y="3603005"/>
                        <a:pt x="562202" y="3598021"/>
                        <a:pt x="549696" y="3591792"/>
                      </a:cubicBezTo>
                      <a:cubicBezTo>
                        <a:pt x="527184" y="3581824"/>
                        <a:pt x="520931" y="3566873"/>
                        <a:pt x="524683" y="3544446"/>
                      </a:cubicBezTo>
                      <a:cubicBezTo>
                        <a:pt x="532187" y="3498347"/>
                        <a:pt x="540941" y="3453493"/>
                        <a:pt x="547195" y="3408639"/>
                      </a:cubicBezTo>
                      <a:cubicBezTo>
                        <a:pt x="548445" y="3401164"/>
                        <a:pt x="553448" y="3392442"/>
                        <a:pt x="540941" y="3392442"/>
                      </a:cubicBezTo>
                      <a:cubicBezTo>
                        <a:pt x="529686" y="3391196"/>
                        <a:pt x="520931" y="3391196"/>
                        <a:pt x="518430" y="3378737"/>
                      </a:cubicBezTo>
                      <a:cubicBezTo>
                        <a:pt x="515929" y="3355064"/>
                        <a:pt x="495919" y="3332638"/>
                        <a:pt x="513428" y="3308965"/>
                      </a:cubicBezTo>
                      <a:cubicBezTo>
                        <a:pt x="540941" y="3270341"/>
                        <a:pt x="554698" y="3224241"/>
                        <a:pt x="582212" y="3185617"/>
                      </a:cubicBezTo>
                      <a:cubicBezTo>
                        <a:pt x="587215" y="3178141"/>
                        <a:pt x="592530" y="3175027"/>
                        <a:pt x="598314" y="3174715"/>
                      </a:cubicBezTo>
                      <a:close/>
                      <a:moveTo>
                        <a:pt x="725630" y="2143045"/>
                      </a:moveTo>
                      <a:cubicBezTo>
                        <a:pt x="737724" y="2146630"/>
                        <a:pt x="748268" y="2155671"/>
                        <a:pt x="753850" y="2173752"/>
                      </a:cubicBezTo>
                      <a:cubicBezTo>
                        <a:pt x="756331" y="2182481"/>
                        <a:pt x="767495" y="2188716"/>
                        <a:pt x="773698" y="2196197"/>
                      </a:cubicBezTo>
                      <a:cubicBezTo>
                        <a:pt x="793545" y="2216149"/>
                        <a:pt x="801918" y="2247011"/>
                        <a:pt x="799592" y="2277094"/>
                      </a:cubicBezTo>
                      <a:cubicBezTo>
                        <a:pt x="797266" y="2307177"/>
                        <a:pt x="784241" y="2336481"/>
                        <a:pt x="761293" y="2353315"/>
                      </a:cubicBezTo>
                      <a:cubicBezTo>
                        <a:pt x="753850" y="2359549"/>
                        <a:pt x="746408" y="2363290"/>
                        <a:pt x="737725" y="2360796"/>
                      </a:cubicBezTo>
                      <a:cubicBezTo>
                        <a:pt x="696790" y="2347080"/>
                        <a:pt x="659576" y="2359549"/>
                        <a:pt x="623603" y="2375760"/>
                      </a:cubicBezTo>
                      <a:cubicBezTo>
                        <a:pt x="586390" y="2391970"/>
                        <a:pt x="551657" y="2413169"/>
                        <a:pt x="514444" y="2429379"/>
                      </a:cubicBezTo>
                      <a:cubicBezTo>
                        <a:pt x="479711" y="2444343"/>
                        <a:pt x="468547" y="2491727"/>
                        <a:pt x="457383" y="2527889"/>
                      </a:cubicBezTo>
                      <a:cubicBezTo>
                        <a:pt x="447459" y="2559063"/>
                        <a:pt x="452421" y="2595225"/>
                        <a:pt x="463585" y="2627646"/>
                      </a:cubicBezTo>
                      <a:cubicBezTo>
                        <a:pt x="468547" y="2646351"/>
                        <a:pt x="477230" y="2658820"/>
                        <a:pt x="502039" y="2660067"/>
                      </a:cubicBezTo>
                      <a:cubicBezTo>
                        <a:pt x="545455" y="2663808"/>
                        <a:pt x="572745" y="2716180"/>
                        <a:pt x="559100" y="2757330"/>
                      </a:cubicBezTo>
                      <a:cubicBezTo>
                        <a:pt x="552898" y="2777281"/>
                        <a:pt x="529329" y="2769800"/>
                        <a:pt x="520646" y="2784763"/>
                      </a:cubicBezTo>
                      <a:cubicBezTo>
                        <a:pt x="518165" y="2784763"/>
                        <a:pt x="516925" y="2784763"/>
                        <a:pt x="514444" y="2784763"/>
                      </a:cubicBezTo>
                      <a:cubicBezTo>
                        <a:pt x="500799" y="2761071"/>
                        <a:pt x="497077" y="2736132"/>
                        <a:pt x="503280" y="2711193"/>
                      </a:cubicBezTo>
                      <a:cubicBezTo>
                        <a:pt x="508242" y="2689994"/>
                        <a:pt x="504520" y="2677525"/>
                        <a:pt x="480952" y="2673784"/>
                      </a:cubicBezTo>
                      <a:cubicBezTo>
                        <a:pt x="451181" y="2667549"/>
                        <a:pt x="438776" y="2641363"/>
                        <a:pt x="420170" y="2620164"/>
                      </a:cubicBezTo>
                      <a:cubicBezTo>
                        <a:pt x="412727" y="2612683"/>
                        <a:pt x="413967" y="2601460"/>
                        <a:pt x="418929" y="2592731"/>
                      </a:cubicBezTo>
                      <a:cubicBezTo>
                        <a:pt x="433815" y="2561557"/>
                        <a:pt x="441257" y="2530383"/>
                        <a:pt x="440017" y="2495468"/>
                      </a:cubicBezTo>
                      <a:cubicBezTo>
                        <a:pt x="440017" y="2481752"/>
                        <a:pt x="448700" y="2471776"/>
                        <a:pt x="453662" y="2459306"/>
                      </a:cubicBezTo>
                      <a:cubicBezTo>
                        <a:pt x="468547" y="2431873"/>
                        <a:pt x="492116" y="2414416"/>
                        <a:pt x="520646" y="2405687"/>
                      </a:cubicBezTo>
                      <a:cubicBezTo>
                        <a:pt x="545455" y="2398205"/>
                        <a:pt x="551657" y="2384489"/>
                        <a:pt x="545455" y="2360796"/>
                      </a:cubicBezTo>
                      <a:cubicBezTo>
                        <a:pt x="536772" y="2324634"/>
                        <a:pt x="515684" y="2295954"/>
                        <a:pt x="500799" y="2263533"/>
                      </a:cubicBezTo>
                      <a:cubicBezTo>
                        <a:pt x="493356" y="2251064"/>
                        <a:pt x="477230" y="2252311"/>
                        <a:pt x="466066" y="2248570"/>
                      </a:cubicBezTo>
                      <a:cubicBezTo>
                        <a:pt x="440017" y="2238594"/>
                        <a:pt x="412727" y="2233606"/>
                        <a:pt x="385437" y="2228618"/>
                      </a:cubicBezTo>
                      <a:cubicBezTo>
                        <a:pt x="360628" y="2223631"/>
                        <a:pt x="346983" y="2232359"/>
                        <a:pt x="342021" y="2258546"/>
                      </a:cubicBezTo>
                      <a:cubicBezTo>
                        <a:pt x="337060" y="2293460"/>
                        <a:pt x="309770" y="2315906"/>
                        <a:pt x="291163" y="2344586"/>
                      </a:cubicBezTo>
                      <a:cubicBezTo>
                        <a:pt x="286201" y="2350821"/>
                        <a:pt x="278758" y="2354562"/>
                        <a:pt x="271316" y="2348327"/>
                      </a:cubicBezTo>
                      <a:cubicBezTo>
                        <a:pt x="268835" y="2342092"/>
                        <a:pt x="267594" y="2334610"/>
                        <a:pt x="265113" y="2328375"/>
                      </a:cubicBezTo>
                      <a:cubicBezTo>
                        <a:pt x="301086" y="2309671"/>
                        <a:pt x="320934" y="2279744"/>
                        <a:pt x="328376" y="2242335"/>
                      </a:cubicBezTo>
                      <a:cubicBezTo>
                        <a:pt x="338300" y="2196197"/>
                        <a:pt x="381716" y="2176246"/>
                        <a:pt x="422650" y="2201185"/>
                      </a:cubicBezTo>
                      <a:cubicBezTo>
                        <a:pt x="457383" y="2222384"/>
                        <a:pt x="490875" y="2238594"/>
                        <a:pt x="533050" y="2223631"/>
                      </a:cubicBezTo>
                      <a:cubicBezTo>
                        <a:pt x="549176" y="2217396"/>
                        <a:pt x="560340" y="2209914"/>
                        <a:pt x="560340" y="2192457"/>
                      </a:cubicBezTo>
                      <a:cubicBezTo>
                        <a:pt x="559100" y="2165023"/>
                        <a:pt x="575226" y="2157542"/>
                        <a:pt x="597554" y="2157542"/>
                      </a:cubicBezTo>
                      <a:cubicBezTo>
                        <a:pt x="627325" y="2155048"/>
                        <a:pt x="657095" y="2155048"/>
                        <a:pt x="688107" y="2145072"/>
                      </a:cubicBezTo>
                      <a:cubicBezTo>
                        <a:pt x="699891" y="2141331"/>
                        <a:pt x="713536" y="2139460"/>
                        <a:pt x="725630" y="2143045"/>
                      </a:cubicBezTo>
                      <a:close/>
                      <a:moveTo>
                        <a:pt x="177879" y="1858584"/>
                      </a:moveTo>
                      <a:cubicBezTo>
                        <a:pt x="219959" y="1857338"/>
                        <a:pt x="237286" y="1897213"/>
                        <a:pt x="269465" y="1910920"/>
                      </a:cubicBezTo>
                      <a:cubicBezTo>
                        <a:pt x="271940" y="1912166"/>
                        <a:pt x="273178" y="1917151"/>
                        <a:pt x="271940" y="1919643"/>
                      </a:cubicBezTo>
                      <a:cubicBezTo>
                        <a:pt x="259564" y="1964502"/>
                        <a:pt x="289267" y="2000639"/>
                        <a:pt x="297931" y="2041761"/>
                      </a:cubicBezTo>
                      <a:cubicBezTo>
                        <a:pt x="300406" y="2053910"/>
                        <a:pt x="301334" y="2065904"/>
                        <a:pt x="300967" y="2077722"/>
                      </a:cubicBezTo>
                      <a:cubicBezTo>
                        <a:pt x="299865" y="2113178"/>
                        <a:pt x="287101" y="2147057"/>
                        <a:pt x="269465" y="2178832"/>
                      </a:cubicBezTo>
                      <a:cubicBezTo>
                        <a:pt x="263277" y="2191293"/>
                        <a:pt x="249663" y="2190047"/>
                        <a:pt x="237286" y="2190047"/>
                      </a:cubicBezTo>
                      <a:cubicBezTo>
                        <a:pt x="216246" y="2114034"/>
                        <a:pt x="193968" y="2036776"/>
                        <a:pt x="176641" y="1959518"/>
                      </a:cubicBezTo>
                      <a:cubicBezTo>
                        <a:pt x="174166" y="1925873"/>
                        <a:pt x="171691" y="1892229"/>
                        <a:pt x="177879" y="1858584"/>
                      </a:cubicBezTo>
                      <a:close/>
                      <a:moveTo>
                        <a:pt x="168721" y="1763921"/>
                      </a:moveTo>
                      <a:cubicBezTo>
                        <a:pt x="175083" y="1778715"/>
                        <a:pt x="175662" y="1794126"/>
                        <a:pt x="175083" y="1809537"/>
                      </a:cubicBezTo>
                      <a:cubicBezTo>
                        <a:pt x="174505" y="1824948"/>
                        <a:pt x="172769" y="1840359"/>
                        <a:pt x="174505" y="1855153"/>
                      </a:cubicBezTo>
                      <a:cubicBezTo>
                        <a:pt x="174505" y="1888440"/>
                        <a:pt x="174505" y="1921728"/>
                        <a:pt x="173348" y="1955015"/>
                      </a:cubicBezTo>
                      <a:cubicBezTo>
                        <a:pt x="160623" y="1915563"/>
                        <a:pt x="171034" y="1873646"/>
                        <a:pt x="168721" y="1832961"/>
                      </a:cubicBezTo>
                      <a:cubicBezTo>
                        <a:pt x="166407" y="1809537"/>
                        <a:pt x="168721" y="1787345"/>
                        <a:pt x="168721" y="1763921"/>
                      </a:cubicBezTo>
                      <a:close/>
                      <a:moveTo>
                        <a:pt x="318139" y="1574420"/>
                      </a:moveTo>
                      <a:cubicBezTo>
                        <a:pt x="326941" y="1569607"/>
                        <a:pt x="336057" y="1568054"/>
                        <a:pt x="344858" y="1575506"/>
                      </a:cubicBezTo>
                      <a:cubicBezTo>
                        <a:pt x="363718" y="1591653"/>
                        <a:pt x="373777" y="1618978"/>
                        <a:pt x="366233" y="1646304"/>
                      </a:cubicBezTo>
                      <a:cubicBezTo>
                        <a:pt x="361203" y="1664934"/>
                        <a:pt x="352402" y="1682323"/>
                        <a:pt x="344858" y="1700954"/>
                      </a:cubicBezTo>
                      <a:cubicBezTo>
                        <a:pt x="332284" y="1734489"/>
                        <a:pt x="304622" y="1740700"/>
                        <a:pt x="273189" y="1740700"/>
                      </a:cubicBezTo>
                      <a:cubicBezTo>
                        <a:pt x="236725" y="1740700"/>
                        <a:pt x="226666" y="1729521"/>
                        <a:pt x="240497" y="1694744"/>
                      </a:cubicBezTo>
                      <a:cubicBezTo>
                        <a:pt x="254328" y="1658724"/>
                        <a:pt x="255586" y="1616494"/>
                        <a:pt x="293306" y="1592895"/>
                      </a:cubicBezTo>
                      <a:cubicBezTo>
                        <a:pt x="300850" y="1587306"/>
                        <a:pt x="309337" y="1579233"/>
                        <a:pt x="318139" y="1574420"/>
                      </a:cubicBezTo>
                      <a:close/>
                      <a:moveTo>
                        <a:pt x="1330895" y="1346297"/>
                      </a:moveTo>
                      <a:cubicBezTo>
                        <a:pt x="1334479" y="1355942"/>
                        <a:pt x="1338361" y="1365909"/>
                        <a:pt x="1338809" y="1375232"/>
                      </a:cubicBezTo>
                      <a:cubicBezTo>
                        <a:pt x="1339257" y="1384556"/>
                        <a:pt x="1336271" y="1393237"/>
                        <a:pt x="1326117" y="1400310"/>
                      </a:cubicBezTo>
                      <a:cubicBezTo>
                        <a:pt x="1318949" y="1405454"/>
                        <a:pt x="1305808" y="1405454"/>
                        <a:pt x="1303419" y="1396452"/>
                      </a:cubicBezTo>
                      <a:cubicBezTo>
                        <a:pt x="1292668" y="1369445"/>
                        <a:pt x="1322533" y="1363015"/>
                        <a:pt x="1330895" y="1346297"/>
                      </a:cubicBezTo>
                      <a:close/>
                      <a:moveTo>
                        <a:pt x="49876" y="1066045"/>
                      </a:moveTo>
                      <a:cubicBezTo>
                        <a:pt x="49876" y="1074680"/>
                        <a:pt x="49876" y="1083315"/>
                        <a:pt x="58668" y="1089483"/>
                      </a:cubicBezTo>
                      <a:cubicBezTo>
                        <a:pt x="80021" y="1106753"/>
                        <a:pt x="88813" y="1131425"/>
                        <a:pt x="103885" y="1152396"/>
                      </a:cubicBezTo>
                      <a:cubicBezTo>
                        <a:pt x="126494" y="1185703"/>
                        <a:pt x="125238" y="1223944"/>
                        <a:pt x="123982" y="1262185"/>
                      </a:cubicBezTo>
                      <a:cubicBezTo>
                        <a:pt x="121470" y="1285623"/>
                        <a:pt x="86301" y="1306594"/>
                        <a:pt x="59924" y="1299193"/>
                      </a:cubicBezTo>
                      <a:cubicBezTo>
                        <a:pt x="43595" y="1294258"/>
                        <a:pt x="27267" y="1288090"/>
                        <a:pt x="9682" y="1281922"/>
                      </a:cubicBezTo>
                      <a:cubicBezTo>
                        <a:pt x="-4134" y="1264652"/>
                        <a:pt x="890" y="1244915"/>
                        <a:pt x="890" y="1226411"/>
                      </a:cubicBezTo>
                      <a:cubicBezTo>
                        <a:pt x="2146" y="1214075"/>
                        <a:pt x="4658" y="1201739"/>
                        <a:pt x="2146" y="1188170"/>
                      </a:cubicBezTo>
                      <a:cubicBezTo>
                        <a:pt x="2146" y="1172133"/>
                        <a:pt x="5914" y="1156097"/>
                        <a:pt x="17219" y="1143761"/>
                      </a:cubicBezTo>
                      <a:cubicBezTo>
                        <a:pt x="38571" y="1121556"/>
                        <a:pt x="23499" y="1085782"/>
                        <a:pt x="49876" y="1066045"/>
                      </a:cubicBezTo>
                      <a:close/>
                      <a:moveTo>
                        <a:pt x="912862" y="0"/>
                      </a:moveTo>
                      <a:cubicBezTo>
                        <a:pt x="921650" y="25120"/>
                        <a:pt x="920394" y="47729"/>
                        <a:pt x="911606" y="72849"/>
                      </a:cubicBezTo>
                      <a:cubicBezTo>
                        <a:pt x="901563" y="96713"/>
                        <a:pt x="931694" y="128114"/>
                        <a:pt x="955547" y="120578"/>
                      </a:cubicBezTo>
                      <a:cubicBezTo>
                        <a:pt x="999488" y="105506"/>
                        <a:pt x="1038408" y="124346"/>
                        <a:pt x="1078582" y="128114"/>
                      </a:cubicBezTo>
                      <a:cubicBezTo>
                        <a:pt x="1091137" y="128114"/>
                        <a:pt x="1092393" y="136906"/>
                        <a:pt x="1092393" y="146954"/>
                      </a:cubicBezTo>
                      <a:cubicBezTo>
                        <a:pt x="1093648" y="160770"/>
                        <a:pt x="1089882" y="170819"/>
                        <a:pt x="1076072" y="175843"/>
                      </a:cubicBezTo>
                      <a:cubicBezTo>
                        <a:pt x="1059751" y="180867"/>
                        <a:pt x="1044685" y="187147"/>
                        <a:pt x="1029620" y="197195"/>
                      </a:cubicBezTo>
                      <a:cubicBezTo>
                        <a:pt x="1015809" y="207243"/>
                        <a:pt x="999488" y="199707"/>
                        <a:pt x="989445" y="185891"/>
                      </a:cubicBezTo>
                      <a:cubicBezTo>
                        <a:pt x="979401" y="170819"/>
                        <a:pt x="970613" y="172075"/>
                        <a:pt x="961825" y="184635"/>
                      </a:cubicBezTo>
                      <a:cubicBezTo>
                        <a:pt x="956803" y="192171"/>
                        <a:pt x="948015" y="199707"/>
                        <a:pt x="940482" y="199707"/>
                      </a:cubicBezTo>
                      <a:cubicBezTo>
                        <a:pt x="885242" y="193427"/>
                        <a:pt x="860132" y="238644"/>
                        <a:pt x="824979" y="266276"/>
                      </a:cubicBezTo>
                      <a:cubicBezTo>
                        <a:pt x="803637" y="281348"/>
                        <a:pt x="788571" y="305213"/>
                        <a:pt x="759695" y="306469"/>
                      </a:cubicBezTo>
                      <a:cubicBezTo>
                        <a:pt x="776016" y="280092"/>
                        <a:pt x="786060" y="253716"/>
                        <a:pt x="822468" y="241156"/>
                      </a:cubicBezTo>
                      <a:cubicBezTo>
                        <a:pt x="836279" y="236132"/>
                        <a:pt x="857621" y="202219"/>
                        <a:pt x="850089" y="173331"/>
                      </a:cubicBezTo>
                      <a:cubicBezTo>
                        <a:pt x="848833" y="167051"/>
                        <a:pt x="845067" y="159514"/>
                        <a:pt x="850089" y="155746"/>
                      </a:cubicBezTo>
                      <a:cubicBezTo>
                        <a:pt x="872687" y="136906"/>
                        <a:pt x="868921" y="111786"/>
                        <a:pt x="873942" y="86665"/>
                      </a:cubicBezTo>
                      <a:cubicBezTo>
                        <a:pt x="881475" y="56521"/>
                        <a:pt x="900307" y="30144"/>
                        <a:pt x="912862" y="0"/>
                      </a:cubicBezTo>
                      <a:close/>
                    </a:path>
                  </a:pathLst>
                </a:custGeom>
                <a:solidFill>
                  <a:schemeClr val="accent3">
                    <a:alpha val="40000"/>
                  </a:schemeClr>
                </a:solidFill>
                <a:ln>
                  <a:noFill/>
                </a:ln>
                <a:effectLst/>
              </p:spPr>
              <p:txBody>
                <a:bodyPr anchor="ctr"/>
                <a:lstStyle/>
                <a:p>
                  <a:pPr defTabSz="457189">
                    <a:defRPr/>
                  </a:pPr>
                  <a:endParaRPr lang="en-US" sz="1351" dirty="0">
                    <a:latin typeface="Oswald" pitchFamily="2" charset="77"/>
                  </a:endParaRPr>
                </a:p>
              </p:txBody>
            </p:sp>
            <p:sp>
              <p:nvSpPr>
                <p:cNvPr id="76" name="Freeform 30">
                  <a:extLst>
                    <a:ext uri="{FF2B5EF4-FFF2-40B4-BE49-F238E27FC236}">
                      <a16:creationId xmlns:a16="http://schemas.microsoft.com/office/drawing/2014/main" id="{70FE24E2-E65A-4D13-9DE1-43A73F4A1583}"/>
                    </a:ext>
                  </a:extLst>
                </p:cNvPr>
                <p:cNvSpPr/>
                <p:nvPr/>
              </p:nvSpPr>
              <p:spPr bwMode="auto">
                <a:xfrm>
                  <a:off x="10601947" y="8849535"/>
                  <a:ext cx="545887" cy="407828"/>
                </a:xfrm>
                <a:custGeom>
                  <a:avLst/>
                  <a:gdLst>
                    <a:gd name="connsiteX0" fmla="*/ 522197 w 547149"/>
                    <a:gd name="connsiteY0" fmla="*/ 356129 h 408732"/>
                    <a:gd name="connsiteX1" fmla="*/ 547149 w 547149"/>
                    <a:gd name="connsiteY1" fmla="*/ 374047 h 408732"/>
                    <a:gd name="connsiteX2" fmla="*/ 534079 w 547149"/>
                    <a:gd name="connsiteY2" fmla="*/ 408691 h 408732"/>
                    <a:gd name="connsiteX3" fmla="*/ 522197 w 547149"/>
                    <a:gd name="connsiteY3" fmla="*/ 371659 h 408732"/>
                    <a:gd name="connsiteX4" fmla="*/ 522197 w 547149"/>
                    <a:gd name="connsiteY4" fmla="*/ 356129 h 408732"/>
                    <a:gd name="connsiteX5" fmla="*/ 191923 w 547149"/>
                    <a:gd name="connsiteY5" fmla="*/ 197573 h 408732"/>
                    <a:gd name="connsiteX6" fmla="*/ 364027 w 547149"/>
                    <a:gd name="connsiteY6" fmla="*/ 285723 h 408732"/>
                    <a:gd name="connsiteX7" fmla="*/ 376499 w 547149"/>
                    <a:gd name="connsiteY7" fmla="*/ 326019 h 408732"/>
                    <a:gd name="connsiteX8" fmla="*/ 322871 w 547149"/>
                    <a:gd name="connsiteY8" fmla="*/ 367575 h 408732"/>
                    <a:gd name="connsiteX9" fmla="*/ 312895 w 547149"/>
                    <a:gd name="connsiteY9" fmla="*/ 370095 h 408732"/>
                    <a:gd name="connsiteX10" fmla="*/ 174463 w 547149"/>
                    <a:gd name="connsiteY10" fmla="*/ 339871 h 408732"/>
                    <a:gd name="connsiteX11" fmla="*/ 87163 w 547149"/>
                    <a:gd name="connsiteY11" fmla="*/ 323501 h 408732"/>
                    <a:gd name="connsiteX12" fmla="*/ 26053 w 547149"/>
                    <a:gd name="connsiteY12" fmla="*/ 305871 h 408732"/>
                    <a:gd name="connsiteX13" fmla="*/ 67209 w 547149"/>
                    <a:gd name="connsiteY13" fmla="*/ 281945 h 408732"/>
                    <a:gd name="connsiteX14" fmla="*/ 148273 w 547149"/>
                    <a:gd name="connsiteY14" fmla="*/ 215203 h 408732"/>
                    <a:gd name="connsiteX15" fmla="*/ 191923 w 547149"/>
                    <a:gd name="connsiteY15" fmla="*/ 197573 h 408732"/>
                    <a:gd name="connsiteX16" fmla="*/ 11987 w 547149"/>
                    <a:gd name="connsiteY16" fmla="*/ 253 h 408732"/>
                    <a:gd name="connsiteX17" fmla="*/ 16871 w 547149"/>
                    <a:gd name="connsiteY17" fmla="*/ 14645 h 408732"/>
                    <a:gd name="connsiteX18" fmla="*/ 4661 w 547149"/>
                    <a:gd name="connsiteY18" fmla="*/ 23805 h 408732"/>
                    <a:gd name="connsiteX19" fmla="*/ 997 w 547149"/>
                    <a:gd name="connsiteY19" fmla="*/ 8103 h 408732"/>
                    <a:gd name="connsiteX20" fmla="*/ 11987 w 547149"/>
                    <a:gd name="connsiteY20" fmla="*/ 253 h 408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547149" h="408732">
                      <a:moveTo>
                        <a:pt x="522197" y="356129"/>
                      </a:moveTo>
                      <a:cubicBezTo>
                        <a:pt x="530515" y="362101"/>
                        <a:pt x="538831" y="368075"/>
                        <a:pt x="547149" y="374047"/>
                      </a:cubicBezTo>
                      <a:cubicBezTo>
                        <a:pt x="538831" y="384799"/>
                        <a:pt x="557841" y="409885"/>
                        <a:pt x="534079" y="408691"/>
                      </a:cubicBezTo>
                      <a:cubicBezTo>
                        <a:pt x="515069" y="407495"/>
                        <a:pt x="524573" y="384799"/>
                        <a:pt x="522197" y="371659"/>
                      </a:cubicBezTo>
                      <a:cubicBezTo>
                        <a:pt x="521009" y="366881"/>
                        <a:pt x="522197" y="360907"/>
                        <a:pt x="522197" y="356129"/>
                      </a:cubicBezTo>
                      <a:close/>
                      <a:moveTo>
                        <a:pt x="191923" y="197573"/>
                      </a:moveTo>
                      <a:cubicBezTo>
                        <a:pt x="249291" y="226537"/>
                        <a:pt x="312895" y="244167"/>
                        <a:pt x="364027" y="285723"/>
                      </a:cubicBezTo>
                      <a:cubicBezTo>
                        <a:pt x="362781" y="300833"/>
                        <a:pt x="361533" y="315945"/>
                        <a:pt x="376499" y="326019"/>
                      </a:cubicBezTo>
                      <a:cubicBezTo>
                        <a:pt x="362781" y="344909"/>
                        <a:pt x="339085" y="351205"/>
                        <a:pt x="322871" y="367575"/>
                      </a:cubicBezTo>
                      <a:cubicBezTo>
                        <a:pt x="320377" y="368835"/>
                        <a:pt x="315389" y="371353"/>
                        <a:pt x="312895" y="370095"/>
                      </a:cubicBezTo>
                      <a:cubicBezTo>
                        <a:pt x="271739" y="342391"/>
                        <a:pt x="219359" y="367575"/>
                        <a:pt x="174463" y="339871"/>
                      </a:cubicBezTo>
                      <a:cubicBezTo>
                        <a:pt x="150767" y="324761"/>
                        <a:pt x="117095" y="327279"/>
                        <a:pt x="87163" y="323501"/>
                      </a:cubicBezTo>
                      <a:cubicBezTo>
                        <a:pt x="65961" y="320983"/>
                        <a:pt x="49749" y="302093"/>
                        <a:pt x="26053" y="305871"/>
                      </a:cubicBezTo>
                      <a:cubicBezTo>
                        <a:pt x="31043" y="281945"/>
                        <a:pt x="58479" y="297057"/>
                        <a:pt x="67209" y="281945"/>
                      </a:cubicBezTo>
                      <a:cubicBezTo>
                        <a:pt x="95893" y="260537"/>
                        <a:pt x="123331" y="240389"/>
                        <a:pt x="148273" y="215203"/>
                      </a:cubicBezTo>
                      <a:cubicBezTo>
                        <a:pt x="160745" y="203869"/>
                        <a:pt x="171969" y="191277"/>
                        <a:pt x="191923" y="197573"/>
                      </a:cubicBezTo>
                      <a:close/>
                      <a:moveTo>
                        <a:pt x="11987" y="253"/>
                      </a:moveTo>
                      <a:cubicBezTo>
                        <a:pt x="18093" y="2871"/>
                        <a:pt x="19313" y="8103"/>
                        <a:pt x="16871" y="14645"/>
                      </a:cubicBezTo>
                      <a:cubicBezTo>
                        <a:pt x="14429" y="19879"/>
                        <a:pt x="11987" y="25113"/>
                        <a:pt x="4661" y="23805"/>
                      </a:cubicBezTo>
                      <a:cubicBezTo>
                        <a:pt x="-1445" y="19879"/>
                        <a:pt x="-225" y="14645"/>
                        <a:pt x="997" y="8103"/>
                      </a:cubicBezTo>
                      <a:cubicBezTo>
                        <a:pt x="2217" y="2871"/>
                        <a:pt x="5881" y="-1055"/>
                        <a:pt x="11987" y="253"/>
                      </a:cubicBezTo>
                      <a:close/>
                    </a:path>
                  </a:pathLst>
                </a:custGeom>
                <a:solidFill>
                  <a:schemeClr val="accent3">
                    <a:alpha val="30000"/>
                  </a:schemeClr>
                </a:solidFill>
                <a:ln>
                  <a:noFill/>
                </a:ln>
                <a:effectLst/>
              </p:spPr>
              <p:txBody>
                <a:bodyPr anchor="ctr"/>
                <a:lstStyle/>
                <a:p>
                  <a:pPr defTabSz="457189">
                    <a:defRPr/>
                  </a:pPr>
                  <a:endParaRPr lang="en-US" sz="1351" dirty="0">
                    <a:latin typeface="Oswald" pitchFamily="2" charset="77"/>
                  </a:endParaRPr>
                </a:p>
              </p:txBody>
            </p:sp>
            <p:sp>
              <p:nvSpPr>
                <p:cNvPr id="77" name="Freeform 31">
                  <a:extLst>
                    <a:ext uri="{FF2B5EF4-FFF2-40B4-BE49-F238E27FC236}">
                      <a16:creationId xmlns:a16="http://schemas.microsoft.com/office/drawing/2014/main" id="{0B92F55A-13A4-4824-ACBA-5626A80C7E0F}"/>
                    </a:ext>
                  </a:extLst>
                </p:cNvPr>
                <p:cNvSpPr/>
                <p:nvPr/>
              </p:nvSpPr>
              <p:spPr bwMode="auto">
                <a:xfrm>
                  <a:off x="9319747" y="3641395"/>
                  <a:ext cx="5255747" cy="5782591"/>
                </a:xfrm>
                <a:custGeom>
                  <a:avLst/>
                  <a:gdLst>
                    <a:gd name="connsiteX0" fmla="*/ 1227297 w 5257659"/>
                    <a:gd name="connsiteY0" fmla="*/ 5651536 h 5783873"/>
                    <a:gd name="connsiteX1" fmla="*/ 1454985 w 5257659"/>
                    <a:gd name="connsiteY1" fmla="*/ 5667921 h 5783873"/>
                    <a:gd name="connsiteX2" fmla="*/ 1396508 w 5257659"/>
                    <a:gd name="connsiteY2" fmla="*/ 5690607 h 5783873"/>
                    <a:gd name="connsiteX3" fmla="*/ 1375357 w 5257659"/>
                    <a:gd name="connsiteY3" fmla="*/ 5689347 h 5783873"/>
                    <a:gd name="connsiteX4" fmla="*/ 1233518 w 5257659"/>
                    <a:gd name="connsiteY4" fmla="*/ 5710772 h 5783873"/>
                    <a:gd name="connsiteX5" fmla="*/ 1219832 w 5257659"/>
                    <a:gd name="connsiteY5" fmla="*/ 5718335 h 5783873"/>
                    <a:gd name="connsiteX6" fmla="*/ 1177530 w 5257659"/>
                    <a:gd name="connsiteY6" fmla="*/ 5724636 h 5783873"/>
                    <a:gd name="connsiteX7" fmla="*/ 1127762 w 5257659"/>
                    <a:gd name="connsiteY7" fmla="*/ 5734719 h 5783873"/>
                    <a:gd name="connsiteX8" fmla="*/ 1060575 w 5257659"/>
                    <a:gd name="connsiteY8" fmla="*/ 5783873 h 5783873"/>
                    <a:gd name="connsiteX9" fmla="*/ 1101634 w 5257659"/>
                    <a:gd name="connsiteY9" fmla="*/ 5717074 h 5783873"/>
                    <a:gd name="connsiteX10" fmla="*/ 1187483 w 5257659"/>
                    <a:gd name="connsiteY10" fmla="*/ 5664140 h 5783873"/>
                    <a:gd name="connsiteX11" fmla="*/ 1227297 w 5257659"/>
                    <a:gd name="connsiteY11" fmla="*/ 5651536 h 5783873"/>
                    <a:gd name="connsiteX12" fmla="*/ 1687614 w 5257659"/>
                    <a:gd name="connsiteY12" fmla="*/ 5548845 h 5783873"/>
                    <a:gd name="connsiteX13" fmla="*/ 1714479 w 5257659"/>
                    <a:gd name="connsiteY13" fmla="*/ 5586888 h 5783873"/>
                    <a:gd name="connsiteX14" fmla="*/ 1722417 w 5257659"/>
                    <a:gd name="connsiteY14" fmla="*/ 5600996 h 5783873"/>
                    <a:gd name="connsiteX15" fmla="*/ 1708374 w 5257659"/>
                    <a:gd name="connsiteY15" fmla="*/ 5608446 h 5783873"/>
                    <a:gd name="connsiteX16" fmla="*/ 1696162 w 5257659"/>
                    <a:gd name="connsiteY16" fmla="*/ 5610983 h 5783873"/>
                    <a:gd name="connsiteX17" fmla="*/ 1654643 w 5257659"/>
                    <a:gd name="connsiteY17" fmla="*/ 5602106 h 5783873"/>
                    <a:gd name="connsiteX18" fmla="*/ 1687614 w 5257659"/>
                    <a:gd name="connsiteY18" fmla="*/ 5548845 h 5783873"/>
                    <a:gd name="connsiteX19" fmla="*/ 1662211 w 5257659"/>
                    <a:gd name="connsiteY19" fmla="*/ 1492404 h 5783873"/>
                    <a:gd name="connsiteX20" fmla="*/ 1660877 w 5257659"/>
                    <a:gd name="connsiteY20" fmla="*/ 1493573 h 5783873"/>
                    <a:gd name="connsiteX21" fmla="*/ 1663252 w 5257659"/>
                    <a:gd name="connsiteY21" fmla="*/ 1492503 h 5783873"/>
                    <a:gd name="connsiteX22" fmla="*/ 329385 w 5257659"/>
                    <a:gd name="connsiteY22" fmla="*/ 924471 h 5783873"/>
                    <a:gd name="connsiteX23" fmla="*/ 345543 w 5257659"/>
                    <a:gd name="connsiteY23" fmla="*/ 954307 h 5783873"/>
                    <a:gd name="connsiteX24" fmla="*/ 400234 w 5257659"/>
                    <a:gd name="connsiteY24" fmla="*/ 965495 h 5783873"/>
                    <a:gd name="connsiteX25" fmla="*/ 416392 w 5257659"/>
                    <a:gd name="connsiteY25" fmla="*/ 960523 h 5783873"/>
                    <a:gd name="connsiteX26" fmla="*/ 386561 w 5257659"/>
                    <a:gd name="connsiteY26" fmla="*/ 1048787 h 5783873"/>
                    <a:gd name="connsiteX27" fmla="*/ 348029 w 5257659"/>
                    <a:gd name="connsiteY27" fmla="*/ 1127105 h 5783873"/>
                    <a:gd name="connsiteX28" fmla="*/ 300797 w 5257659"/>
                    <a:gd name="connsiteY28" fmla="*/ 1230287 h 5783873"/>
                    <a:gd name="connsiteX29" fmla="*/ 287124 w 5257659"/>
                    <a:gd name="connsiteY29" fmla="*/ 1248934 h 5783873"/>
                    <a:gd name="connsiteX30" fmla="*/ 224976 w 5257659"/>
                    <a:gd name="connsiteY30" fmla="*/ 1257636 h 5783873"/>
                    <a:gd name="connsiteX31" fmla="*/ 215032 w 5257659"/>
                    <a:gd name="connsiteY31" fmla="*/ 1265095 h 5783873"/>
                    <a:gd name="connsiteX32" fmla="*/ 180229 w 5257659"/>
                    <a:gd name="connsiteY32" fmla="*/ 1368276 h 5783873"/>
                    <a:gd name="connsiteX33" fmla="*/ 144183 w 5257659"/>
                    <a:gd name="connsiteY33" fmla="*/ 1514968 h 5783873"/>
                    <a:gd name="connsiteX34" fmla="*/ 147912 w 5257659"/>
                    <a:gd name="connsiteY34" fmla="*/ 1558478 h 5783873"/>
                    <a:gd name="connsiteX35" fmla="*/ 93222 w 5257659"/>
                    <a:gd name="connsiteY35" fmla="*/ 1652958 h 5783873"/>
                    <a:gd name="connsiteX36" fmla="*/ 73335 w 5257659"/>
                    <a:gd name="connsiteY36" fmla="*/ 1672848 h 5783873"/>
                    <a:gd name="connsiteX37" fmla="*/ 0 w 5257659"/>
                    <a:gd name="connsiteY37" fmla="*/ 1645499 h 5783873"/>
                    <a:gd name="connsiteX38" fmla="*/ 29831 w 5257659"/>
                    <a:gd name="connsiteY38" fmla="*/ 1584585 h 5783873"/>
                    <a:gd name="connsiteX39" fmla="*/ 94465 w 5257659"/>
                    <a:gd name="connsiteY39" fmla="*/ 1468972 h 5783873"/>
                    <a:gd name="connsiteX40" fmla="*/ 111866 w 5257659"/>
                    <a:gd name="connsiteY40" fmla="*/ 1381951 h 5783873"/>
                    <a:gd name="connsiteX41" fmla="*/ 103166 w 5257659"/>
                    <a:gd name="connsiteY41" fmla="*/ 1272554 h 5783873"/>
                    <a:gd name="connsiteX42" fmla="*/ 114352 w 5257659"/>
                    <a:gd name="connsiteY42" fmla="*/ 1250177 h 5783873"/>
                    <a:gd name="connsiteX43" fmla="*/ 146669 w 5257659"/>
                    <a:gd name="connsiteY43" fmla="*/ 1197965 h 5783873"/>
                    <a:gd name="connsiteX44" fmla="*/ 221247 w 5257659"/>
                    <a:gd name="connsiteY44" fmla="*/ 1183047 h 5783873"/>
                    <a:gd name="connsiteX45" fmla="*/ 265994 w 5257659"/>
                    <a:gd name="connsiteY45" fmla="*/ 1120889 h 5783873"/>
                    <a:gd name="connsiteX46" fmla="*/ 265994 w 5257659"/>
                    <a:gd name="connsiteY46" fmla="*/ 1078622 h 5783873"/>
                    <a:gd name="connsiteX47" fmla="*/ 270966 w 5257659"/>
                    <a:gd name="connsiteY47" fmla="*/ 1099756 h 5783873"/>
                    <a:gd name="connsiteX48" fmla="*/ 282152 w 5257659"/>
                    <a:gd name="connsiteY48" fmla="*/ 1122132 h 5783873"/>
                    <a:gd name="connsiteX49" fmla="*/ 294582 w 5257659"/>
                    <a:gd name="connsiteY49" fmla="*/ 1094783 h 5783873"/>
                    <a:gd name="connsiteX50" fmla="*/ 290853 w 5257659"/>
                    <a:gd name="connsiteY50" fmla="*/ 1030139 h 5783873"/>
                    <a:gd name="connsiteX51" fmla="*/ 277180 w 5257659"/>
                    <a:gd name="connsiteY51" fmla="*/ 994088 h 5783873"/>
                    <a:gd name="connsiteX52" fmla="*/ 275937 w 5257659"/>
                    <a:gd name="connsiteY52" fmla="*/ 961766 h 5783873"/>
                    <a:gd name="connsiteX53" fmla="*/ 329385 w 5257659"/>
                    <a:gd name="connsiteY53" fmla="*/ 924471 h 5783873"/>
                    <a:gd name="connsiteX54" fmla="*/ 1973497 w 5257659"/>
                    <a:gd name="connsiteY54" fmla="*/ 825033 h 5783873"/>
                    <a:gd name="connsiteX55" fmla="*/ 2018517 w 5257659"/>
                    <a:gd name="connsiteY55" fmla="*/ 845783 h 5783873"/>
                    <a:gd name="connsiteX56" fmla="*/ 2034718 w 5257659"/>
                    <a:gd name="connsiteY56" fmla="*/ 870744 h 5783873"/>
                    <a:gd name="connsiteX57" fmla="*/ 2044688 w 5257659"/>
                    <a:gd name="connsiteY57" fmla="*/ 909433 h 5783873"/>
                    <a:gd name="connsiteX58" fmla="*/ 2073351 w 5257659"/>
                    <a:gd name="connsiteY58" fmla="*/ 1000541 h 5783873"/>
                    <a:gd name="connsiteX59" fmla="*/ 2105753 w 5257659"/>
                    <a:gd name="connsiteY59" fmla="*/ 1099138 h 5783873"/>
                    <a:gd name="connsiteX60" fmla="*/ 2102015 w 5257659"/>
                    <a:gd name="connsiteY60" fmla="*/ 1149060 h 5783873"/>
                    <a:gd name="connsiteX61" fmla="*/ 2080829 w 5257659"/>
                    <a:gd name="connsiteY61" fmla="*/ 1258889 h 5783873"/>
                    <a:gd name="connsiteX62" fmla="*/ 2085814 w 5257659"/>
                    <a:gd name="connsiteY62" fmla="*/ 1301323 h 5783873"/>
                    <a:gd name="connsiteX63" fmla="*/ 2129432 w 5257659"/>
                    <a:gd name="connsiteY63" fmla="*/ 1301323 h 5783873"/>
                    <a:gd name="connsiteX64" fmla="*/ 2153110 w 5257659"/>
                    <a:gd name="connsiteY64" fmla="*/ 1291338 h 5783873"/>
                    <a:gd name="connsiteX65" fmla="*/ 2239100 w 5257659"/>
                    <a:gd name="connsiteY65" fmla="*/ 1345005 h 5783873"/>
                    <a:gd name="connsiteX66" fmla="*/ 2270256 w 5257659"/>
                    <a:gd name="connsiteY66" fmla="*/ 1368718 h 5783873"/>
                    <a:gd name="connsiteX67" fmla="*/ 2311381 w 5257659"/>
                    <a:gd name="connsiteY67" fmla="*/ 1358733 h 5783873"/>
                    <a:gd name="connsiteX68" fmla="*/ 2323844 w 5257659"/>
                    <a:gd name="connsiteY68" fmla="*/ 1354989 h 5783873"/>
                    <a:gd name="connsiteX69" fmla="*/ 2383663 w 5257659"/>
                    <a:gd name="connsiteY69" fmla="*/ 1326284 h 5783873"/>
                    <a:gd name="connsiteX70" fmla="*/ 2462175 w 5257659"/>
                    <a:gd name="connsiteY70" fmla="*/ 1256393 h 5783873"/>
                    <a:gd name="connsiteX71" fmla="*/ 2515763 w 5257659"/>
                    <a:gd name="connsiteY71" fmla="*/ 1196486 h 5783873"/>
                    <a:gd name="connsiteX72" fmla="*/ 2525733 w 5257659"/>
                    <a:gd name="connsiteY72" fmla="*/ 1171525 h 5783873"/>
                    <a:gd name="connsiteX73" fmla="*/ 2518256 w 5257659"/>
                    <a:gd name="connsiteY73" fmla="*/ 1139076 h 5783873"/>
                    <a:gd name="connsiteX74" fmla="*/ 2563120 w 5257659"/>
                    <a:gd name="connsiteY74" fmla="*/ 1095394 h 5783873"/>
                    <a:gd name="connsiteX75" fmla="*/ 2657834 w 5257659"/>
                    <a:gd name="connsiteY75" fmla="*/ 1111618 h 5783873"/>
                    <a:gd name="connsiteX76" fmla="*/ 2696467 w 5257659"/>
                    <a:gd name="connsiteY76" fmla="*/ 1144068 h 5783873"/>
                    <a:gd name="connsiteX77" fmla="*/ 2743824 w 5257659"/>
                    <a:gd name="connsiteY77" fmla="*/ 1171525 h 5783873"/>
                    <a:gd name="connsiteX78" fmla="*/ 2914557 w 5257659"/>
                    <a:gd name="connsiteY78" fmla="*/ 1225191 h 5783873"/>
                    <a:gd name="connsiteX79" fmla="*/ 3011763 w 5257659"/>
                    <a:gd name="connsiteY79" fmla="*/ 1291338 h 5783873"/>
                    <a:gd name="connsiteX80" fmla="*/ 3017995 w 5257659"/>
                    <a:gd name="connsiteY80" fmla="*/ 1335020 h 5783873"/>
                    <a:gd name="connsiteX81" fmla="*/ 3067844 w 5257659"/>
                    <a:gd name="connsiteY81" fmla="*/ 1404911 h 5783873"/>
                    <a:gd name="connsiteX82" fmla="*/ 3091522 w 5257659"/>
                    <a:gd name="connsiteY82" fmla="*/ 1382446 h 5783873"/>
                    <a:gd name="connsiteX83" fmla="*/ 3135140 w 5257659"/>
                    <a:gd name="connsiteY83" fmla="*/ 1353741 h 5783873"/>
                    <a:gd name="connsiteX84" fmla="*/ 3273472 w 5257659"/>
                    <a:gd name="connsiteY84" fmla="*/ 1443601 h 5783873"/>
                    <a:gd name="connsiteX85" fmla="*/ 3425512 w 5257659"/>
                    <a:gd name="connsiteY85" fmla="*/ 1539701 h 5783873"/>
                    <a:gd name="connsiteX86" fmla="*/ 3431743 w 5257659"/>
                    <a:gd name="connsiteY86" fmla="*/ 1539701 h 5783873"/>
                    <a:gd name="connsiteX87" fmla="*/ 3523965 w 5257659"/>
                    <a:gd name="connsiteY87" fmla="*/ 1523477 h 5783873"/>
                    <a:gd name="connsiteX88" fmla="*/ 3536427 w 5257659"/>
                    <a:gd name="connsiteY88" fmla="*/ 1520981 h 5783873"/>
                    <a:gd name="connsiteX89" fmla="*/ 3631140 w 5257659"/>
                    <a:gd name="connsiteY89" fmla="*/ 1542197 h 5783873"/>
                    <a:gd name="connsiteX90" fmla="*/ 3760748 w 5257659"/>
                    <a:gd name="connsiteY90" fmla="*/ 1492275 h 5783873"/>
                    <a:gd name="connsiteX91" fmla="*/ 3773211 w 5257659"/>
                    <a:gd name="connsiteY91" fmla="*/ 1492275 h 5783873"/>
                    <a:gd name="connsiteX92" fmla="*/ 3798135 w 5257659"/>
                    <a:gd name="connsiteY92" fmla="*/ 1508500 h 5783873"/>
                    <a:gd name="connsiteX93" fmla="*/ 3839261 w 5257659"/>
                    <a:gd name="connsiteY93" fmla="*/ 1545942 h 5783873"/>
                    <a:gd name="connsiteX94" fmla="*/ 3851723 w 5257659"/>
                    <a:gd name="connsiteY94" fmla="*/ 1545942 h 5783873"/>
                    <a:gd name="connsiteX95" fmla="*/ 3891603 w 5257659"/>
                    <a:gd name="connsiteY95" fmla="*/ 1545942 h 5783873"/>
                    <a:gd name="connsiteX96" fmla="*/ 3889110 w 5257659"/>
                    <a:gd name="connsiteY96" fmla="*/ 1509748 h 5783873"/>
                    <a:gd name="connsiteX97" fmla="*/ 3879140 w 5257659"/>
                    <a:gd name="connsiteY97" fmla="*/ 1486035 h 5783873"/>
                    <a:gd name="connsiteX98" fmla="*/ 3879140 w 5257659"/>
                    <a:gd name="connsiteY98" fmla="*/ 1472306 h 5783873"/>
                    <a:gd name="connsiteX99" fmla="*/ 3905311 w 5257659"/>
                    <a:gd name="connsiteY99" fmla="*/ 1454834 h 5783873"/>
                    <a:gd name="connsiteX100" fmla="*/ 3985070 w 5257659"/>
                    <a:gd name="connsiteY100" fmla="*/ 1466066 h 5783873"/>
                    <a:gd name="connsiteX101" fmla="*/ 4028688 w 5257659"/>
                    <a:gd name="connsiteY101" fmla="*/ 1467314 h 5783873"/>
                    <a:gd name="connsiteX102" fmla="*/ 4059844 w 5257659"/>
                    <a:gd name="connsiteY102" fmla="*/ 1474802 h 5783873"/>
                    <a:gd name="connsiteX103" fmla="*/ 4112186 w 5257659"/>
                    <a:gd name="connsiteY103" fmla="*/ 1476050 h 5783873"/>
                    <a:gd name="connsiteX104" fmla="*/ 4130879 w 5257659"/>
                    <a:gd name="connsiteY104" fmla="*/ 1474802 h 5783873"/>
                    <a:gd name="connsiteX105" fmla="*/ 4203161 w 5257659"/>
                    <a:gd name="connsiteY105" fmla="*/ 1486035 h 5783873"/>
                    <a:gd name="connsiteX106" fmla="*/ 4253010 w 5257659"/>
                    <a:gd name="connsiteY106" fmla="*/ 1508500 h 5783873"/>
                    <a:gd name="connsiteX107" fmla="*/ 4260487 w 5257659"/>
                    <a:gd name="connsiteY107" fmla="*/ 1506004 h 5783873"/>
                    <a:gd name="connsiteX108" fmla="*/ 4307844 w 5257659"/>
                    <a:gd name="connsiteY108" fmla="*/ 1462322 h 5783873"/>
                    <a:gd name="connsiteX109" fmla="*/ 4355201 w 5257659"/>
                    <a:gd name="connsiteY109" fmla="*/ 1519732 h 5783873"/>
                    <a:gd name="connsiteX110" fmla="*/ 4355201 w 5257659"/>
                    <a:gd name="connsiteY110" fmla="*/ 1545942 h 5783873"/>
                    <a:gd name="connsiteX111" fmla="*/ 4248025 w 5257659"/>
                    <a:gd name="connsiteY111" fmla="*/ 1624569 h 5783873"/>
                    <a:gd name="connsiteX112" fmla="*/ 4219362 w 5257659"/>
                    <a:gd name="connsiteY112" fmla="*/ 1647034 h 5783873"/>
                    <a:gd name="connsiteX113" fmla="*/ 4200668 w 5257659"/>
                    <a:gd name="connsiteY113" fmla="*/ 1615833 h 5783873"/>
                    <a:gd name="connsiteX114" fmla="*/ 4189452 w 5257659"/>
                    <a:gd name="connsiteY114" fmla="*/ 1557174 h 5783873"/>
                    <a:gd name="connsiteX115" fmla="*/ 4181975 w 5257659"/>
                    <a:gd name="connsiteY115" fmla="*/ 1540949 h 5783873"/>
                    <a:gd name="connsiteX116" fmla="*/ 4162035 w 5257659"/>
                    <a:gd name="connsiteY116" fmla="*/ 1549686 h 5783873"/>
                    <a:gd name="connsiteX117" fmla="*/ 4078537 w 5257659"/>
                    <a:gd name="connsiteY117" fmla="*/ 1575895 h 5783873"/>
                    <a:gd name="connsiteX118" fmla="*/ 4041151 w 5257659"/>
                    <a:gd name="connsiteY118" fmla="*/ 1575895 h 5783873"/>
                    <a:gd name="connsiteX119" fmla="*/ 4011241 w 5257659"/>
                    <a:gd name="connsiteY119" fmla="*/ 1568407 h 5783873"/>
                    <a:gd name="connsiteX120" fmla="*/ 3926497 w 5257659"/>
                    <a:gd name="connsiteY120" fmla="*/ 1597112 h 5783873"/>
                    <a:gd name="connsiteX121" fmla="*/ 3925251 w 5257659"/>
                    <a:gd name="connsiteY121" fmla="*/ 1603352 h 5783873"/>
                    <a:gd name="connsiteX122" fmla="*/ 3864186 w 5257659"/>
                    <a:gd name="connsiteY122" fmla="*/ 1622073 h 5783873"/>
                    <a:gd name="connsiteX123" fmla="*/ 3809351 w 5257659"/>
                    <a:gd name="connsiteY123" fmla="*/ 1615833 h 5783873"/>
                    <a:gd name="connsiteX124" fmla="*/ 3771965 w 5257659"/>
                    <a:gd name="connsiteY124" fmla="*/ 1624569 h 5783873"/>
                    <a:gd name="connsiteX125" fmla="*/ 3642357 w 5257659"/>
                    <a:gd name="connsiteY125" fmla="*/ 1629561 h 5783873"/>
                    <a:gd name="connsiteX126" fmla="*/ 3603723 w 5257659"/>
                    <a:gd name="connsiteY126" fmla="*/ 1619577 h 5783873"/>
                    <a:gd name="connsiteX127" fmla="*/ 3570075 w 5257659"/>
                    <a:gd name="connsiteY127" fmla="*/ 1619577 h 5783873"/>
                    <a:gd name="connsiteX128" fmla="*/ 3526457 w 5257659"/>
                    <a:gd name="connsiteY128" fmla="*/ 1643290 h 5783873"/>
                    <a:gd name="connsiteX129" fmla="*/ 3512748 w 5257659"/>
                    <a:gd name="connsiteY129" fmla="*/ 1649530 h 5783873"/>
                    <a:gd name="connsiteX130" fmla="*/ 3470377 w 5257659"/>
                    <a:gd name="connsiteY130" fmla="*/ 1629561 h 5783873"/>
                    <a:gd name="connsiteX131" fmla="*/ 3446698 w 5257659"/>
                    <a:gd name="connsiteY131" fmla="*/ 1635802 h 5783873"/>
                    <a:gd name="connsiteX132" fmla="*/ 3430497 w 5257659"/>
                    <a:gd name="connsiteY132" fmla="*/ 1648282 h 5783873"/>
                    <a:gd name="connsiteX133" fmla="*/ 3415542 w 5257659"/>
                    <a:gd name="connsiteY133" fmla="*/ 1633305 h 5783873"/>
                    <a:gd name="connsiteX134" fmla="*/ 3314598 w 5257659"/>
                    <a:gd name="connsiteY134" fmla="*/ 1533461 h 5783873"/>
                    <a:gd name="connsiteX135" fmla="*/ 3283442 w 5257659"/>
                    <a:gd name="connsiteY135" fmla="*/ 1506004 h 5783873"/>
                    <a:gd name="connsiteX136" fmla="*/ 3207422 w 5257659"/>
                    <a:gd name="connsiteY136" fmla="*/ 1439857 h 5783873"/>
                    <a:gd name="connsiteX137" fmla="*/ 3162557 w 5257659"/>
                    <a:gd name="connsiteY137" fmla="*/ 1456082 h 5783873"/>
                    <a:gd name="connsiteX138" fmla="*/ 3117693 w 5257659"/>
                    <a:gd name="connsiteY138" fmla="*/ 1474802 h 5783873"/>
                    <a:gd name="connsiteX139" fmla="*/ 3072829 w 5257659"/>
                    <a:gd name="connsiteY139" fmla="*/ 1477299 h 5783873"/>
                    <a:gd name="connsiteX140" fmla="*/ 2995563 w 5257659"/>
                    <a:gd name="connsiteY140" fmla="*/ 1483539 h 5783873"/>
                    <a:gd name="connsiteX141" fmla="*/ 2889633 w 5257659"/>
                    <a:gd name="connsiteY141" fmla="*/ 1458578 h 5783873"/>
                    <a:gd name="connsiteX142" fmla="*/ 2878417 w 5257659"/>
                    <a:gd name="connsiteY142" fmla="*/ 1452337 h 5783873"/>
                    <a:gd name="connsiteX143" fmla="*/ 2710175 w 5257659"/>
                    <a:gd name="connsiteY143" fmla="*/ 1446097 h 5783873"/>
                    <a:gd name="connsiteX144" fmla="*/ 2666557 w 5257659"/>
                    <a:gd name="connsiteY144" fmla="*/ 1446097 h 5783873"/>
                    <a:gd name="connsiteX145" fmla="*/ 2649110 w 5257659"/>
                    <a:gd name="connsiteY145" fmla="*/ 1392431 h 5783873"/>
                    <a:gd name="connsiteX146" fmla="*/ 2647864 w 5257659"/>
                    <a:gd name="connsiteY146" fmla="*/ 1356237 h 5783873"/>
                    <a:gd name="connsiteX147" fmla="*/ 2600507 w 5257659"/>
                    <a:gd name="connsiteY147" fmla="*/ 1452337 h 5783873"/>
                    <a:gd name="connsiteX148" fmla="*/ 2564367 w 5257659"/>
                    <a:gd name="connsiteY148" fmla="*/ 1478547 h 5783873"/>
                    <a:gd name="connsiteX149" fmla="*/ 2467160 w 5257659"/>
                    <a:gd name="connsiteY149" fmla="*/ 1469810 h 5783873"/>
                    <a:gd name="connsiteX150" fmla="*/ 2443482 w 5257659"/>
                    <a:gd name="connsiteY150" fmla="*/ 1477299 h 5783873"/>
                    <a:gd name="connsiteX151" fmla="*/ 2454698 w 5257659"/>
                    <a:gd name="connsiteY151" fmla="*/ 1499764 h 5783873"/>
                    <a:gd name="connsiteX152" fmla="*/ 2448467 w 5257659"/>
                    <a:gd name="connsiteY152" fmla="*/ 1560918 h 5783873"/>
                    <a:gd name="connsiteX153" fmla="*/ 2437251 w 5257659"/>
                    <a:gd name="connsiteY153" fmla="*/ 1579639 h 5783873"/>
                    <a:gd name="connsiteX154" fmla="*/ 2402356 w 5257659"/>
                    <a:gd name="connsiteY154" fmla="*/ 1619577 h 5783873"/>
                    <a:gd name="connsiteX155" fmla="*/ 2336306 w 5257659"/>
                    <a:gd name="connsiteY155" fmla="*/ 1594616 h 5783873"/>
                    <a:gd name="connsiteX156" fmla="*/ 2293934 w 5257659"/>
                    <a:gd name="connsiteY156" fmla="*/ 1555926 h 5783873"/>
                    <a:gd name="connsiteX157" fmla="*/ 2252809 w 5257659"/>
                    <a:gd name="connsiteY157" fmla="*/ 1569655 h 5783873"/>
                    <a:gd name="connsiteX158" fmla="*/ 2211683 w 5257659"/>
                    <a:gd name="connsiteY158" fmla="*/ 1602104 h 5783873"/>
                    <a:gd name="connsiteX159" fmla="*/ 2173050 w 5257659"/>
                    <a:gd name="connsiteY159" fmla="*/ 1542197 h 5783873"/>
                    <a:gd name="connsiteX160" fmla="*/ 2168065 w 5257659"/>
                    <a:gd name="connsiteY160" fmla="*/ 1509748 h 5783873"/>
                    <a:gd name="connsiteX161" fmla="*/ 2105753 w 5257659"/>
                    <a:gd name="connsiteY161" fmla="*/ 1489779 h 5783873"/>
                    <a:gd name="connsiteX162" fmla="*/ 2095783 w 5257659"/>
                    <a:gd name="connsiteY162" fmla="*/ 1506004 h 5783873"/>
                    <a:gd name="connsiteX163" fmla="*/ 2078336 w 5257659"/>
                    <a:gd name="connsiteY163" fmla="*/ 1534709 h 5783873"/>
                    <a:gd name="connsiteX164" fmla="*/ 2045934 w 5257659"/>
                    <a:gd name="connsiteY164" fmla="*/ 1564662 h 5783873"/>
                    <a:gd name="connsiteX165" fmla="*/ 2017271 w 5257659"/>
                    <a:gd name="connsiteY165" fmla="*/ 1574647 h 5783873"/>
                    <a:gd name="connsiteX166" fmla="*/ 2003563 w 5257659"/>
                    <a:gd name="connsiteY166" fmla="*/ 1547190 h 5783873"/>
                    <a:gd name="connsiteX167" fmla="*/ 2019763 w 5257659"/>
                    <a:gd name="connsiteY167" fmla="*/ 1423632 h 5783873"/>
                    <a:gd name="connsiteX168" fmla="*/ 2049673 w 5257659"/>
                    <a:gd name="connsiteY168" fmla="*/ 1236424 h 5783873"/>
                    <a:gd name="connsiteX169" fmla="*/ 2073351 w 5257659"/>
                    <a:gd name="connsiteY169" fmla="*/ 1081665 h 5783873"/>
                    <a:gd name="connsiteX170" fmla="*/ 2059643 w 5257659"/>
                    <a:gd name="connsiteY170" fmla="*/ 1059200 h 5783873"/>
                    <a:gd name="connsiteX171" fmla="*/ 2039703 w 5257659"/>
                    <a:gd name="connsiteY171" fmla="*/ 1080417 h 5783873"/>
                    <a:gd name="connsiteX172" fmla="*/ 2014779 w 5257659"/>
                    <a:gd name="connsiteY172" fmla="*/ 1117859 h 5783873"/>
                    <a:gd name="connsiteX173" fmla="*/ 1932527 w 5257659"/>
                    <a:gd name="connsiteY173" fmla="*/ 1175269 h 5783873"/>
                    <a:gd name="connsiteX174" fmla="*/ 1886417 w 5257659"/>
                    <a:gd name="connsiteY174" fmla="*/ 1193990 h 5783873"/>
                    <a:gd name="connsiteX175" fmla="*/ 1849030 w 5257659"/>
                    <a:gd name="connsiteY175" fmla="*/ 1215207 h 5783873"/>
                    <a:gd name="connsiteX176" fmla="*/ 1829090 w 5257659"/>
                    <a:gd name="connsiteY176" fmla="*/ 1245160 h 5783873"/>
                    <a:gd name="connsiteX177" fmla="*/ 1796688 w 5257659"/>
                    <a:gd name="connsiteY177" fmla="*/ 1358733 h 5783873"/>
                    <a:gd name="connsiteX178" fmla="*/ 1774256 w 5257659"/>
                    <a:gd name="connsiteY178" fmla="*/ 1527221 h 5783873"/>
                    <a:gd name="connsiteX179" fmla="*/ 1741854 w 5257659"/>
                    <a:gd name="connsiteY179" fmla="*/ 1608344 h 5783873"/>
                    <a:gd name="connsiteX180" fmla="*/ 1708205 w 5257659"/>
                    <a:gd name="connsiteY180" fmla="*/ 1629561 h 5783873"/>
                    <a:gd name="connsiteX181" fmla="*/ 1749331 w 5257659"/>
                    <a:gd name="connsiteY181" fmla="*/ 1764351 h 5783873"/>
                    <a:gd name="connsiteX182" fmla="*/ 1738115 w 5257659"/>
                    <a:gd name="connsiteY182" fmla="*/ 1801793 h 5783873"/>
                    <a:gd name="connsiteX183" fmla="*/ 1768025 w 5257659"/>
                    <a:gd name="connsiteY183" fmla="*/ 1890405 h 5783873"/>
                    <a:gd name="connsiteX184" fmla="*/ 1775498 w 5257659"/>
                    <a:gd name="connsiteY184" fmla="*/ 1894682 h 5783873"/>
                    <a:gd name="connsiteX185" fmla="*/ 1776780 w 5257659"/>
                    <a:gd name="connsiteY185" fmla="*/ 1893721 h 5783873"/>
                    <a:gd name="connsiteX186" fmla="*/ 1865317 w 5257659"/>
                    <a:gd name="connsiteY186" fmla="*/ 1827691 h 5783873"/>
                    <a:gd name="connsiteX187" fmla="*/ 1945126 w 5257659"/>
                    <a:gd name="connsiteY187" fmla="*/ 1795299 h 5783873"/>
                    <a:gd name="connsiteX188" fmla="*/ 2012464 w 5257659"/>
                    <a:gd name="connsiteY188" fmla="*/ 1848870 h 5783873"/>
                    <a:gd name="connsiteX189" fmla="*/ 2033663 w 5257659"/>
                    <a:gd name="connsiteY189" fmla="*/ 1907425 h 5783873"/>
                    <a:gd name="connsiteX190" fmla="*/ 2028675 w 5257659"/>
                    <a:gd name="connsiteY190" fmla="*/ 1939817 h 5783873"/>
                    <a:gd name="connsiteX191" fmla="*/ 1945126 w 5257659"/>
                    <a:gd name="connsiteY191" fmla="*/ 2030763 h 5783873"/>
                    <a:gd name="connsiteX192" fmla="*/ 1926421 w 5257659"/>
                    <a:gd name="connsiteY192" fmla="*/ 2054434 h 5783873"/>
                    <a:gd name="connsiteX193" fmla="*/ 1915198 w 5257659"/>
                    <a:gd name="connsiteY193" fmla="*/ 2114234 h 5783873"/>
                    <a:gd name="connsiteX194" fmla="*/ 1947620 w 5257659"/>
                    <a:gd name="connsiteY194" fmla="*/ 2181510 h 5783873"/>
                    <a:gd name="connsiteX195" fmla="*/ 1930162 w 5257659"/>
                    <a:gd name="connsiteY195" fmla="*/ 2238818 h 5783873"/>
                    <a:gd name="connsiteX196" fmla="*/ 1936397 w 5257659"/>
                    <a:gd name="connsiteY196" fmla="*/ 2273702 h 5783873"/>
                    <a:gd name="connsiteX197" fmla="*/ 1973807 w 5257659"/>
                    <a:gd name="connsiteY197" fmla="*/ 2293635 h 5783873"/>
                    <a:gd name="connsiteX198" fmla="*/ 1990018 w 5257659"/>
                    <a:gd name="connsiteY198" fmla="*/ 2311077 h 5783873"/>
                    <a:gd name="connsiteX199" fmla="*/ 1972560 w 5257659"/>
                    <a:gd name="connsiteY199" fmla="*/ 2332256 h 5783873"/>
                    <a:gd name="connsiteX200" fmla="*/ 1907716 w 5257659"/>
                    <a:gd name="connsiteY200" fmla="*/ 2339731 h 5783873"/>
                    <a:gd name="connsiteX201" fmla="*/ 1869059 w 5257659"/>
                    <a:gd name="connsiteY201" fmla="*/ 2347206 h 5783873"/>
                    <a:gd name="connsiteX202" fmla="*/ 1825413 w 5257659"/>
                    <a:gd name="connsiteY202" fmla="*/ 2343469 h 5783873"/>
                    <a:gd name="connsiteX203" fmla="*/ 1795485 w 5257659"/>
                    <a:gd name="connsiteY203" fmla="*/ 2279931 h 5783873"/>
                    <a:gd name="connsiteX204" fmla="*/ 1789250 w 5257659"/>
                    <a:gd name="connsiteY204" fmla="*/ 2231343 h 5783873"/>
                    <a:gd name="connsiteX205" fmla="*/ 1764310 w 5257659"/>
                    <a:gd name="connsiteY205" fmla="*/ 2146626 h 5783873"/>
                    <a:gd name="connsiteX206" fmla="*/ 1721912 w 5257659"/>
                    <a:gd name="connsiteY206" fmla="*/ 2119218 h 5783873"/>
                    <a:gd name="connsiteX207" fmla="*/ 1699466 w 5257659"/>
                    <a:gd name="connsiteY207" fmla="*/ 2151610 h 5783873"/>
                    <a:gd name="connsiteX208" fmla="*/ 1685749 w 5257659"/>
                    <a:gd name="connsiteY208" fmla="*/ 2193968 h 5783873"/>
                    <a:gd name="connsiteX209" fmla="*/ 1645844 w 5257659"/>
                    <a:gd name="connsiteY209" fmla="*/ 2223868 h 5783873"/>
                    <a:gd name="connsiteX210" fmla="*/ 1613422 w 5257659"/>
                    <a:gd name="connsiteY210" fmla="*/ 2252523 h 5783873"/>
                    <a:gd name="connsiteX211" fmla="*/ 1613422 w 5257659"/>
                    <a:gd name="connsiteY211" fmla="*/ 2278685 h 5783873"/>
                    <a:gd name="connsiteX212" fmla="*/ 1569777 w 5257659"/>
                    <a:gd name="connsiteY212" fmla="*/ 2430678 h 5783873"/>
                    <a:gd name="connsiteX213" fmla="*/ 1572271 w 5257659"/>
                    <a:gd name="connsiteY213" fmla="*/ 2489232 h 5783873"/>
                    <a:gd name="connsiteX214" fmla="*/ 1607187 w 5257659"/>
                    <a:gd name="connsiteY214" fmla="*/ 2555262 h 5783873"/>
                    <a:gd name="connsiteX215" fmla="*/ 1654573 w 5257659"/>
                    <a:gd name="connsiteY215" fmla="*/ 2626275 h 5783873"/>
                    <a:gd name="connsiteX216" fmla="*/ 1776780 w 5257659"/>
                    <a:gd name="connsiteY216" fmla="*/ 2724696 h 5783873"/>
                    <a:gd name="connsiteX217" fmla="*/ 1820425 w 5257659"/>
                    <a:gd name="connsiteY217" fmla="*/ 2800692 h 5783873"/>
                    <a:gd name="connsiteX218" fmla="*/ 1786756 w 5257659"/>
                    <a:gd name="connsiteY218" fmla="*/ 2948947 h 5783873"/>
                    <a:gd name="connsiteX219" fmla="*/ 1751840 w 5257659"/>
                    <a:gd name="connsiteY219" fmla="*/ 2978847 h 5783873"/>
                    <a:gd name="connsiteX220" fmla="*/ 1816684 w 5257659"/>
                    <a:gd name="connsiteY220" fmla="*/ 3037402 h 5783873"/>
                    <a:gd name="connsiteX221" fmla="*/ 1861577 w 5257659"/>
                    <a:gd name="connsiteY221" fmla="*/ 3076023 h 5783873"/>
                    <a:gd name="connsiteX222" fmla="*/ 1882776 w 5257659"/>
                    <a:gd name="connsiteY222" fmla="*/ 3071040 h 5783873"/>
                    <a:gd name="connsiteX223" fmla="*/ 1897740 w 5257659"/>
                    <a:gd name="connsiteY223" fmla="*/ 3048614 h 5783873"/>
                    <a:gd name="connsiteX224" fmla="*/ 1925174 w 5257659"/>
                    <a:gd name="connsiteY224" fmla="*/ 3043631 h 5783873"/>
                    <a:gd name="connsiteX225" fmla="*/ 1937644 w 5257659"/>
                    <a:gd name="connsiteY225" fmla="*/ 3067302 h 5783873"/>
                    <a:gd name="connsiteX226" fmla="*/ 1968819 w 5257659"/>
                    <a:gd name="connsiteY226" fmla="*/ 3135823 h 5783873"/>
                    <a:gd name="connsiteX227" fmla="*/ 1968819 w 5257659"/>
                    <a:gd name="connsiteY227" fmla="*/ 3171953 h 5783873"/>
                    <a:gd name="connsiteX228" fmla="*/ 1975054 w 5257659"/>
                    <a:gd name="connsiteY228" fmla="*/ 3208082 h 5783873"/>
                    <a:gd name="connsiteX229" fmla="*/ 2019946 w 5257659"/>
                    <a:gd name="connsiteY229" fmla="*/ 3246703 h 5783873"/>
                    <a:gd name="connsiteX230" fmla="*/ 1993759 w 5257659"/>
                    <a:gd name="connsiteY230" fmla="*/ 3216803 h 5783873"/>
                    <a:gd name="connsiteX231" fmla="*/ 1992512 w 5257659"/>
                    <a:gd name="connsiteY231" fmla="*/ 3186903 h 5783873"/>
                    <a:gd name="connsiteX232" fmla="*/ 2074815 w 5257659"/>
                    <a:gd name="connsiteY232" fmla="*/ 3224278 h 5783873"/>
                    <a:gd name="connsiteX233" fmla="*/ 2074815 w 5257659"/>
                    <a:gd name="connsiteY233" fmla="*/ 3291553 h 5783873"/>
                    <a:gd name="connsiteX234" fmla="*/ 2061097 w 5257659"/>
                    <a:gd name="connsiteY234" fmla="*/ 3392466 h 5783873"/>
                    <a:gd name="connsiteX235" fmla="*/ 2079803 w 5257659"/>
                    <a:gd name="connsiteY235" fmla="*/ 3406171 h 5783873"/>
                    <a:gd name="connsiteX236" fmla="*/ 2153376 w 5257659"/>
                    <a:gd name="connsiteY236" fmla="*/ 3414891 h 5783873"/>
                    <a:gd name="connsiteX237" fmla="*/ 2182057 w 5257659"/>
                    <a:gd name="connsiteY237" fmla="*/ 3475938 h 5783873"/>
                    <a:gd name="connsiteX238" fmla="*/ 2193280 w 5257659"/>
                    <a:gd name="connsiteY238" fmla="*/ 3509575 h 5783873"/>
                    <a:gd name="connsiteX239" fmla="*/ 2244407 w 5257659"/>
                    <a:gd name="connsiteY239" fmla="*/ 3498363 h 5783873"/>
                    <a:gd name="connsiteX240" fmla="*/ 2300523 w 5257659"/>
                    <a:gd name="connsiteY240" fmla="*/ 3470954 h 5783873"/>
                    <a:gd name="connsiteX241" fmla="*/ 2331698 w 5257659"/>
                    <a:gd name="connsiteY241" fmla="*/ 3464725 h 5783873"/>
                    <a:gd name="connsiteX242" fmla="*/ 2392801 w 5257659"/>
                    <a:gd name="connsiteY242" fmla="*/ 3514559 h 5783873"/>
                    <a:gd name="connsiteX243" fmla="*/ 2382825 w 5257659"/>
                    <a:gd name="connsiteY243" fmla="*/ 3595538 h 5783873"/>
                    <a:gd name="connsiteX244" fmla="*/ 2362873 w 5257659"/>
                    <a:gd name="connsiteY244" fmla="*/ 3621701 h 5783873"/>
                    <a:gd name="connsiteX245" fmla="*/ 2362873 w 5257659"/>
                    <a:gd name="connsiteY245" fmla="*/ 3667797 h 5783873"/>
                    <a:gd name="connsiteX246" fmla="*/ 2395295 w 5257659"/>
                    <a:gd name="connsiteY246" fmla="*/ 3667797 h 5783873"/>
                    <a:gd name="connsiteX247" fmla="*/ 2417741 w 5257659"/>
                    <a:gd name="connsiteY247" fmla="*/ 3649109 h 5783873"/>
                    <a:gd name="connsiteX248" fmla="*/ 2466375 w 5257659"/>
                    <a:gd name="connsiteY248" fmla="*/ 3619209 h 5783873"/>
                    <a:gd name="connsiteX249" fmla="*/ 2507526 w 5257659"/>
                    <a:gd name="connsiteY249" fmla="*/ 3609243 h 5783873"/>
                    <a:gd name="connsiteX250" fmla="*/ 2522490 w 5257659"/>
                    <a:gd name="connsiteY250" fmla="*/ 3641634 h 5783873"/>
                    <a:gd name="connsiteX251" fmla="*/ 2524984 w 5257659"/>
                    <a:gd name="connsiteY251" fmla="*/ 3669043 h 5783873"/>
                    <a:gd name="connsiteX252" fmla="*/ 2547430 w 5257659"/>
                    <a:gd name="connsiteY252" fmla="*/ 3652847 h 5783873"/>
                    <a:gd name="connsiteX253" fmla="*/ 2592323 w 5257659"/>
                    <a:gd name="connsiteY253" fmla="*/ 3637897 h 5783873"/>
                    <a:gd name="connsiteX254" fmla="*/ 2611027 w 5257659"/>
                    <a:gd name="connsiteY254" fmla="*/ 3619209 h 5783873"/>
                    <a:gd name="connsiteX255" fmla="*/ 2647191 w 5257659"/>
                    <a:gd name="connsiteY255" fmla="*/ 3571867 h 5783873"/>
                    <a:gd name="connsiteX256" fmla="*/ 2689589 w 5257659"/>
                    <a:gd name="connsiteY256" fmla="*/ 3540721 h 5783873"/>
                    <a:gd name="connsiteX257" fmla="*/ 2726999 w 5257659"/>
                    <a:gd name="connsiteY257" fmla="*/ 3524525 h 5783873"/>
                    <a:gd name="connsiteX258" fmla="*/ 2768150 w 5257659"/>
                    <a:gd name="connsiteY258" fmla="*/ 3498363 h 5783873"/>
                    <a:gd name="connsiteX259" fmla="*/ 2776879 w 5257659"/>
                    <a:gd name="connsiteY259" fmla="*/ 3462233 h 5783873"/>
                    <a:gd name="connsiteX260" fmla="*/ 2832995 w 5257659"/>
                    <a:gd name="connsiteY260" fmla="*/ 3429842 h 5783873"/>
                    <a:gd name="connsiteX261" fmla="*/ 2875393 w 5257659"/>
                    <a:gd name="connsiteY261" fmla="*/ 3447283 h 5783873"/>
                    <a:gd name="connsiteX262" fmla="*/ 2931508 w 5257659"/>
                    <a:gd name="connsiteY262" fmla="*/ 3463479 h 5783873"/>
                    <a:gd name="connsiteX263" fmla="*/ 2975153 w 5257659"/>
                    <a:gd name="connsiteY263" fmla="*/ 3504592 h 5783873"/>
                    <a:gd name="connsiteX264" fmla="*/ 3000093 w 5257659"/>
                    <a:gd name="connsiteY264" fmla="*/ 3583080 h 5783873"/>
                    <a:gd name="connsiteX265" fmla="*/ 3006329 w 5257659"/>
                    <a:gd name="connsiteY265" fmla="*/ 3617963 h 5783873"/>
                    <a:gd name="connsiteX266" fmla="*/ 2973906 w 5257659"/>
                    <a:gd name="connsiteY266" fmla="*/ 3632914 h 5783873"/>
                    <a:gd name="connsiteX267" fmla="*/ 2806807 w 5257659"/>
                    <a:gd name="connsiteY267" fmla="*/ 3622947 h 5783873"/>
                    <a:gd name="connsiteX268" fmla="*/ 2704553 w 5257659"/>
                    <a:gd name="connsiteY268" fmla="*/ 3645372 h 5783873"/>
                    <a:gd name="connsiteX269" fmla="*/ 2675872 w 5257659"/>
                    <a:gd name="connsiteY269" fmla="*/ 3671535 h 5783873"/>
                    <a:gd name="connsiteX270" fmla="*/ 2655920 w 5257659"/>
                    <a:gd name="connsiteY270" fmla="*/ 3822281 h 5783873"/>
                    <a:gd name="connsiteX271" fmla="*/ 2673378 w 5257659"/>
                    <a:gd name="connsiteY271" fmla="*/ 3798610 h 5783873"/>
                    <a:gd name="connsiteX272" fmla="*/ 2728246 w 5257659"/>
                    <a:gd name="connsiteY272" fmla="*/ 3761235 h 5783873"/>
                    <a:gd name="connsiteX273" fmla="*/ 2795585 w 5257659"/>
                    <a:gd name="connsiteY273" fmla="*/ 3761235 h 5783873"/>
                    <a:gd name="connsiteX274" fmla="*/ 2841724 w 5257659"/>
                    <a:gd name="connsiteY274" fmla="*/ 3776185 h 5783873"/>
                    <a:gd name="connsiteX275" fmla="*/ 2832995 w 5257659"/>
                    <a:gd name="connsiteY275" fmla="*/ 3808577 h 5783873"/>
                    <a:gd name="connsiteX276" fmla="*/ 2821772 w 5257659"/>
                    <a:gd name="connsiteY276" fmla="*/ 3833494 h 5783873"/>
                    <a:gd name="connsiteX277" fmla="*/ 2852947 w 5257659"/>
                    <a:gd name="connsiteY277" fmla="*/ 3840969 h 5783873"/>
                    <a:gd name="connsiteX278" fmla="*/ 2861676 w 5257659"/>
                    <a:gd name="connsiteY278" fmla="*/ 3833494 h 5783873"/>
                    <a:gd name="connsiteX279" fmla="*/ 2945225 w 5257659"/>
                    <a:gd name="connsiteY279" fmla="*/ 3784906 h 5783873"/>
                    <a:gd name="connsiteX280" fmla="*/ 2970165 w 5257659"/>
                    <a:gd name="connsiteY280" fmla="*/ 3788644 h 5783873"/>
                    <a:gd name="connsiteX281" fmla="*/ 3010070 w 5257659"/>
                    <a:gd name="connsiteY281" fmla="*/ 3818544 h 5783873"/>
                    <a:gd name="connsiteX282" fmla="*/ 3076161 w 5257659"/>
                    <a:gd name="connsiteY282" fmla="*/ 3791135 h 5783873"/>
                    <a:gd name="connsiteX283" fmla="*/ 3081149 w 5257659"/>
                    <a:gd name="connsiteY283" fmla="*/ 3758743 h 5783873"/>
                    <a:gd name="connsiteX284" fmla="*/ 3098607 w 5257659"/>
                    <a:gd name="connsiteY284" fmla="*/ 3737564 h 5783873"/>
                    <a:gd name="connsiteX285" fmla="*/ 3124794 w 5257659"/>
                    <a:gd name="connsiteY285" fmla="*/ 3755006 h 5783873"/>
                    <a:gd name="connsiteX286" fmla="*/ 3138511 w 5257659"/>
                    <a:gd name="connsiteY286" fmla="*/ 3798610 h 5783873"/>
                    <a:gd name="connsiteX287" fmla="*/ 3155969 w 5257659"/>
                    <a:gd name="connsiteY287" fmla="*/ 3816052 h 5783873"/>
                    <a:gd name="connsiteX288" fmla="*/ 3173427 w 5257659"/>
                    <a:gd name="connsiteY288" fmla="*/ 3798610 h 5783873"/>
                    <a:gd name="connsiteX289" fmla="*/ 3169687 w 5257659"/>
                    <a:gd name="connsiteY289" fmla="*/ 3697697 h 5783873"/>
                    <a:gd name="connsiteX290" fmla="*/ 3133523 w 5257659"/>
                    <a:gd name="connsiteY290" fmla="*/ 3647864 h 5783873"/>
                    <a:gd name="connsiteX291" fmla="*/ 3127288 w 5257659"/>
                    <a:gd name="connsiteY291" fmla="*/ 3637897 h 5783873"/>
                    <a:gd name="connsiteX292" fmla="*/ 3128535 w 5257659"/>
                    <a:gd name="connsiteY292" fmla="*/ 3565638 h 5783873"/>
                    <a:gd name="connsiteX293" fmla="*/ 3172181 w 5257659"/>
                    <a:gd name="connsiteY293" fmla="*/ 3478429 h 5783873"/>
                    <a:gd name="connsiteX294" fmla="*/ 3218320 w 5257659"/>
                    <a:gd name="connsiteY294" fmla="*/ 3478429 h 5783873"/>
                    <a:gd name="connsiteX295" fmla="*/ 3260718 w 5257659"/>
                    <a:gd name="connsiteY295" fmla="*/ 3509575 h 5783873"/>
                    <a:gd name="connsiteX296" fmla="*/ 3270694 w 5257659"/>
                    <a:gd name="connsiteY296" fmla="*/ 3549442 h 5783873"/>
                    <a:gd name="connsiteX297" fmla="*/ 3233284 w 5257659"/>
                    <a:gd name="connsiteY297" fmla="*/ 3550688 h 5783873"/>
                    <a:gd name="connsiteX298" fmla="*/ 3184651 w 5257659"/>
                    <a:gd name="connsiteY298" fmla="*/ 3576851 h 5783873"/>
                    <a:gd name="connsiteX299" fmla="*/ 3247001 w 5257659"/>
                    <a:gd name="connsiteY299" fmla="*/ 3580588 h 5783873"/>
                    <a:gd name="connsiteX300" fmla="*/ 3279423 w 5257659"/>
                    <a:gd name="connsiteY300" fmla="*/ 3606751 h 5783873"/>
                    <a:gd name="connsiteX301" fmla="*/ 3288152 w 5257659"/>
                    <a:gd name="connsiteY301" fmla="*/ 3627930 h 5783873"/>
                    <a:gd name="connsiteX302" fmla="*/ 3335538 w 5257659"/>
                    <a:gd name="connsiteY302" fmla="*/ 3710156 h 5783873"/>
                    <a:gd name="connsiteX303" fmla="*/ 3361725 w 5257659"/>
                    <a:gd name="connsiteY303" fmla="*/ 3713893 h 5783873"/>
                    <a:gd name="connsiteX304" fmla="*/ 3392901 w 5257659"/>
                    <a:gd name="connsiteY304" fmla="*/ 3681501 h 5783873"/>
                    <a:gd name="connsiteX305" fmla="*/ 3431558 w 5257659"/>
                    <a:gd name="connsiteY305" fmla="*/ 3692714 h 5783873"/>
                    <a:gd name="connsiteX306" fmla="*/ 3435299 w 5257659"/>
                    <a:gd name="connsiteY306" fmla="*/ 3703926 h 5783873"/>
                    <a:gd name="connsiteX307" fmla="*/ 3452757 w 5257659"/>
                    <a:gd name="connsiteY307" fmla="*/ 3723860 h 5783873"/>
                    <a:gd name="connsiteX308" fmla="*/ 3455251 w 5257659"/>
                    <a:gd name="connsiteY308" fmla="*/ 3701435 h 5783873"/>
                    <a:gd name="connsiteX309" fmla="*/ 3483932 w 5257659"/>
                    <a:gd name="connsiteY309" fmla="*/ 3654093 h 5783873"/>
                    <a:gd name="connsiteX310" fmla="*/ 3517601 w 5257659"/>
                    <a:gd name="connsiteY310" fmla="*/ 3660322 h 5783873"/>
                    <a:gd name="connsiteX311" fmla="*/ 3523836 w 5257659"/>
                    <a:gd name="connsiteY311" fmla="*/ 3593047 h 5783873"/>
                    <a:gd name="connsiteX312" fmla="*/ 3551271 w 5257659"/>
                    <a:gd name="connsiteY312" fmla="*/ 3551934 h 5783873"/>
                    <a:gd name="connsiteX313" fmla="*/ 3579952 w 5257659"/>
                    <a:gd name="connsiteY313" fmla="*/ 3515805 h 5783873"/>
                    <a:gd name="connsiteX314" fmla="*/ 3588681 w 5257659"/>
                    <a:gd name="connsiteY314" fmla="*/ 3487150 h 5783873"/>
                    <a:gd name="connsiteX315" fmla="*/ 3613621 w 5257659"/>
                    <a:gd name="connsiteY315" fmla="*/ 3406171 h 5783873"/>
                    <a:gd name="connsiteX316" fmla="*/ 3627338 w 5257659"/>
                    <a:gd name="connsiteY316" fmla="*/ 3381254 h 5783873"/>
                    <a:gd name="connsiteX317" fmla="*/ 3652278 w 5257659"/>
                    <a:gd name="connsiteY317" fmla="*/ 3392466 h 5783873"/>
                    <a:gd name="connsiteX318" fmla="*/ 3720863 w 5257659"/>
                    <a:gd name="connsiteY318" fmla="*/ 3386237 h 5783873"/>
                    <a:gd name="connsiteX319" fmla="*/ 3762015 w 5257659"/>
                    <a:gd name="connsiteY319" fmla="*/ 3338895 h 5783873"/>
                    <a:gd name="connsiteX320" fmla="*/ 3844317 w 5257659"/>
                    <a:gd name="connsiteY320" fmla="*/ 3310241 h 5783873"/>
                    <a:gd name="connsiteX321" fmla="*/ 3865516 w 5257659"/>
                    <a:gd name="connsiteY321" fmla="*/ 3323945 h 5783873"/>
                    <a:gd name="connsiteX322" fmla="*/ 3957795 w 5257659"/>
                    <a:gd name="connsiteY322" fmla="*/ 3377516 h 5783873"/>
                    <a:gd name="connsiteX323" fmla="*/ 3985229 w 5257659"/>
                    <a:gd name="connsiteY323" fmla="*/ 3372533 h 5783873"/>
                    <a:gd name="connsiteX324" fmla="*/ 4035109 w 5257659"/>
                    <a:gd name="connsiteY324" fmla="*/ 3361320 h 5783873"/>
                    <a:gd name="connsiteX325" fmla="*/ 4050073 w 5257659"/>
                    <a:gd name="connsiteY325" fmla="*/ 3367550 h 5783873"/>
                    <a:gd name="connsiteX326" fmla="*/ 4194726 w 5257659"/>
                    <a:gd name="connsiteY326" fmla="*/ 3372533 h 5783873"/>
                    <a:gd name="connsiteX327" fmla="*/ 4230889 w 5257659"/>
                    <a:gd name="connsiteY327" fmla="*/ 3357583 h 5783873"/>
                    <a:gd name="connsiteX328" fmla="*/ 4291992 w 5257659"/>
                    <a:gd name="connsiteY328" fmla="*/ 3361320 h 5783873"/>
                    <a:gd name="connsiteX329" fmla="*/ 4329403 w 5257659"/>
                    <a:gd name="connsiteY329" fmla="*/ 3380008 h 5783873"/>
                    <a:gd name="connsiteX330" fmla="*/ 4346861 w 5257659"/>
                    <a:gd name="connsiteY330" fmla="*/ 3423612 h 5783873"/>
                    <a:gd name="connsiteX331" fmla="*/ 4330650 w 5257659"/>
                    <a:gd name="connsiteY331" fmla="*/ 3469708 h 5783873"/>
                    <a:gd name="connsiteX332" fmla="*/ 4289498 w 5257659"/>
                    <a:gd name="connsiteY332" fmla="*/ 3541967 h 5783873"/>
                    <a:gd name="connsiteX333" fmla="*/ 4279522 w 5257659"/>
                    <a:gd name="connsiteY333" fmla="*/ 3580588 h 5783873"/>
                    <a:gd name="connsiteX334" fmla="*/ 4313192 w 5257659"/>
                    <a:gd name="connsiteY334" fmla="*/ 3603013 h 5783873"/>
                    <a:gd name="connsiteX335" fmla="*/ 4420434 w 5257659"/>
                    <a:gd name="connsiteY335" fmla="*/ 3617963 h 5783873"/>
                    <a:gd name="connsiteX336" fmla="*/ 4455350 w 5257659"/>
                    <a:gd name="connsiteY336" fmla="*/ 3639143 h 5783873"/>
                    <a:gd name="connsiteX337" fmla="*/ 4497748 w 5257659"/>
                    <a:gd name="connsiteY337" fmla="*/ 3651601 h 5783873"/>
                    <a:gd name="connsiteX338" fmla="*/ 4692281 w 5257659"/>
                    <a:gd name="connsiteY338" fmla="*/ 3677764 h 5783873"/>
                    <a:gd name="connsiteX339" fmla="*/ 4766283 w 5257659"/>
                    <a:gd name="connsiteY339" fmla="*/ 3765187 h 5783873"/>
                    <a:gd name="connsiteX340" fmla="*/ 4762114 w 5257659"/>
                    <a:gd name="connsiteY340" fmla="*/ 3806085 h 5783873"/>
                    <a:gd name="connsiteX341" fmla="*/ 4672329 w 5257659"/>
                    <a:gd name="connsiteY341" fmla="*/ 3869623 h 5783873"/>
                    <a:gd name="connsiteX342" fmla="*/ 4596262 w 5257659"/>
                    <a:gd name="connsiteY342" fmla="*/ 3883327 h 5783873"/>
                    <a:gd name="connsiteX343" fmla="*/ 4388012 w 5257659"/>
                    <a:gd name="connsiteY343" fmla="*/ 3897032 h 5783873"/>
                    <a:gd name="connsiteX344" fmla="*/ 4356837 w 5257659"/>
                    <a:gd name="connsiteY344" fmla="*/ 3903261 h 5783873"/>
                    <a:gd name="connsiteX345" fmla="*/ 4331897 w 5257659"/>
                    <a:gd name="connsiteY345" fmla="*/ 3924440 h 5783873"/>
                    <a:gd name="connsiteX346" fmla="*/ 4244606 w 5257659"/>
                    <a:gd name="connsiteY346" fmla="*/ 3991716 h 5783873"/>
                    <a:gd name="connsiteX347" fmla="*/ 4225901 w 5257659"/>
                    <a:gd name="connsiteY347" fmla="*/ 4031582 h 5783873"/>
                    <a:gd name="connsiteX348" fmla="*/ 4234630 w 5257659"/>
                    <a:gd name="connsiteY348" fmla="*/ 4139970 h 5783873"/>
                    <a:gd name="connsiteX349" fmla="*/ 4259570 w 5257659"/>
                    <a:gd name="connsiteY349" fmla="*/ 4173608 h 5783873"/>
                    <a:gd name="connsiteX350" fmla="*/ 4316933 w 5257659"/>
                    <a:gd name="connsiteY350" fmla="*/ 4239638 h 5783873"/>
                    <a:gd name="connsiteX351" fmla="*/ 4316933 w 5257659"/>
                    <a:gd name="connsiteY351" fmla="*/ 4247113 h 5783873"/>
                    <a:gd name="connsiteX352" fmla="*/ 4296980 w 5257659"/>
                    <a:gd name="connsiteY352" fmla="*/ 4247113 h 5783873"/>
                    <a:gd name="connsiteX353" fmla="*/ 4265805 w 5257659"/>
                    <a:gd name="connsiteY353" fmla="*/ 4212229 h 5783873"/>
                    <a:gd name="connsiteX354" fmla="*/ 4202208 w 5257659"/>
                    <a:gd name="connsiteY354" fmla="*/ 4161150 h 5783873"/>
                    <a:gd name="connsiteX355" fmla="*/ 4176021 w 5257659"/>
                    <a:gd name="connsiteY355" fmla="*/ 4127512 h 5783873"/>
                    <a:gd name="connsiteX356" fmla="*/ 4173527 w 5257659"/>
                    <a:gd name="connsiteY356" fmla="*/ 4116300 h 5783873"/>
                    <a:gd name="connsiteX357" fmla="*/ 4088730 w 5257659"/>
                    <a:gd name="connsiteY357" fmla="*/ 4096366 h 5783873"/>
                    <a:gd name="connsiteX358" fmla="*/ 4065037 w 5257659"/>
                    <a:gd name="connsiteY358" fmla="*/ 4115054 h 5783873"/>
                    <a:gd name="connsiteX359" fmla="*/ 4022639 w 5257659"/>
                    <a:gd name="connsiteY359" fmla="*/ 4146200 h 5783873"/>
                    <a:gd name="connsiteX360" fmla="*/ 3972759 w 5257659"/>
                    <a:gd name="connsiteY360" fmla="*/ 4219704 h 5783873"/>
                    <a:gd name="connsiteX361" fmla="*/ 3931607 w 5257659"/>
                    <a:gd name="connsiteY361" fmla="*/ 4289471 h 5783873"/>
                    <a:gd name="connsiteX362" fmla="*/ 3912902 w 5257659"/>
                    <a:gd name="connsiteY362" fmla="*/ 4338059 h 5783873"/>
                    <a:gd name="connsiteX363" fmla="*/ 3858034 w 5257659"/>
                    <a:gd name="connsiteY363" fmla="*/ 4487560 h 5783873"/>
                    <a:gd name="connsiteX364" fmla="*/ 3851799 w 5257659"/>
                    <a:gd name="connsiteY364" fmla="*/ 4492543 h 5783873"/>
                    <a:gd name="connsiteX365" fmla="*/ 3794437 w 5257659"/>
                    <a:gd name="connsiteY365" fmla="*/ 4461397 h 5783873"/>
                    <a:gd name="connsiteX366" fmla="*/ 3697170 w 5257659"/>
                    <a:gd name="connsiteY366" fmla="*/ 4420285 h 5783873"/>
                    <a:gd name="connsiteX367" fmla="*/ 3684700 w 5257659"/>
                    <a:gd name="connsiteY367" fmla="*/ 4424022 h 5783873"/>
                    <a:gd name="connsiteX368" fmla="*/ 3642302 w 5257659"/>
                    <a:gd name="connsiteY368" fmla="*/ 4308159 h 5783873"/>
                    <a:gd name="connsiteX369" fmla="*/ 3601151 w 5257659"/>
                    <a:gd name="connsiteY369" fmla="*/ 4283242 h 5783873"/>
                    <a:gd name="connsiteX370" fmla="*/ 3582446 w 5257659"/>
                    <a:gd name="connsiteY370" fmla="*/ 4235900 h 5783873"/>
                    <a:gd name="connsiteX371" fmla="*/ 3572470 w 5257659"/>
                    <a:gd name="connsiteY371" fmla="*/ 4179837 h 5783873"/>
                    <a:gd name="connsiteX372" fmla="*/ 3589928 w 5257659"/>
                    <a:gd name="connsiteY372" fmla="*/ 4143708 h 5783873"/>
                    <a:gd name="connsiteX373" fmla="*/ 3633573 w 5257659"/>
                    <a:gd name="connsiteY373" fmla="*/ 4132495 h 5783873"/>
                    <a:gd name="connsiteX374" fmla="*/ 3684700 w 5257659"/>
                    <a:gd name="connsiteY374" fmla="*/ 4088891 h 5783873"/>
                    <a:gd name="connsiteX375" fmla="*/ 3718369 w 5257659"/>
                    <a:gd name="connsiteY375" fmla="*/ 4071449 h 5783873"/>
                    <a:gd name="connsiteX376" fmla="*/ 3732086 w 5257659"/>
                    <a:gd name="connsiteY376" fmla="*/ 4090137 h 5783873"/>
                    <a:gd name="connsiteX377" fmla="*/ 3755780 w 5257659"/>
                    <a:gd name="connsiteY377" fmla="*/ 4143708 h 5783873"/>
                    <a:gd name="connsiteX378" fmla="*/ 3768250 w 5257659"/>
                    <a:gd name="connsiteY378" fmla="*/ 4157412 h 5783873"/>
                    <a:gd name="connsiteX379" fmla="*/ 3779473 w 5257659"/>
                    <a:gd name="connsiteY379" fmla="*/ 4141216 h 5783873"/>
                    <a:gd name="connsiteX380" fmla="*/ 3821871 w 5257659"/>
                    <a:gd name="connsiteY380" fmla="*/ 4041549 h 5783873"/>
                    <a:gd name="connsiteX381" fmla="*/ 3804413 w 5257659"/>
                    <a:gd name="connsiteY381" fmla="*/ 4005420 h 5783873"/>
                    <a:gd name="connsiteX382" fmla="*/ 3748297 w 5257659"/>
                    <a:gd name="connsiteY382" fmla="*/ 4032828 h 5783873"/>
                    <a:gd name="connsiteX383" fmla="*/ 3728345 w 5257659"/>
                    <a:gd name="connsiteY383" fmla="*/ 4046532 h 5783873"/>
                    <a:gd name="connsiteX384" fmla="*/ 3722110 w 5257659"/>
                    <a:gd name="connsiteY384" fmla="*/ 4026599 h 5783873"/>
                    <a:gd name="connsiteX385" fmla="*/ 3690935 w 5257659"/>
                    <a:gd name="connsiteY385" fmla="*/ 3874607 h 5783873"/>
                    <a:gd name="connsiteX386" fmla="*/ 3638561 w 5257659"/>
                    <a:gd name="connsiteY386" fmla="*/ 3877098 h 5783873"/>
                    <a:gd name="connsiteX387" fmla="*/ 3566235 w 5257659"/>
                    <a:gd name="connsiteY387" fmla="*/ 3941882 h 5783873"/>
                    <a:gd name="connsiteX388" fmla="*/ 3475203 w 5257659"/>
                    <a:gd name="connsiteY388" fmla="*/ 3955586 h 5783873"/>
                    <a:gd name="connsiteX389" fmla="*/ 3446522 w 5257659"/>
                    <a:gd name="connsiteY389" fmla="*/ 3961815 h 5783873"/>
                    <a:gd name="connsiteX390" fmla="*/ 3441534 w 5257659"/>
                    <a:gd name="connsiteY390" fmla="*/ 4006666 h 5783873"/>
                    <a:gd name="connsiteX391" fmla="*/ 3436546 w 5257659"/>
                    <a:gd name="connsiteY391" fmla="*/ 4031582 h 5783873"/>
                    <a:gd name="connsiteX392" fmla="*/ 3397889 w 5257659"/>
                    <a:gd name="connsiteY392" fmla="*/ 4075187 h 5783873"/>
                    <a:gd name="connsiteX393" fmla="*/ 3369207 w 5257659"/>
                    <a:gd name="connsiteY393" fmla="*/ 4076433 h 5783873"/>
                    <a:gd name="connsiteX394" fmla="*/ 3268200 w 5257659"/>
                    <a:gd name="connsiteY394" fmla="*/ 4096366 h 5783873"/>
                    <a:gd name="connsiteX395" fmla="*/ 3243260 w 5257659"/>
                    <a:gd name="connsiteY395" fmla="*/ 4122529 h 5783873"/>
                    <a:gd name="connsiteX396" fmla="*/ 3212085 w 5257659"/>
                    <a:gd name="connsiteY396" fmla="*/ 4154921 h 5783873"/>
                    <a:gd name="connsiteX397" fmla="*/ 3163451 w 5257659"/>
                    <a:gd name="connsiteY397" fmla="*/ 4173608 h 5783873"/>
                    <a:gd name="connsiteX398" fmla="*/ 3079902 w 5257659"/>
                    <a:gd name="connsiteY398" fmla="*/ 4157412 h 5783873"/>
                    <a:gd name="connsiteX399" fmla="*/ 2985129 w 5257659"/>
                    <a:gd name="connsiteY399" fmla="*/ 4184821 h 5783873"/>
                    <a:gd name="connsiteX400" fmla="*/ 2938990 w 5257659"/>
                    <a:gd name="connsiteY400" fmla="*/ 4169871 h 5783873"/>
                    <a:gd name="connsiteX401" fmla="*/ 2931508 w 5257659"/>
                    <a:gd name="connsiteY401" fmla="*/ 4152429 h 5783873"/>
                    <a:gd name="connsiteX402" fmla="*/ 2881628 w 5257659"/>
                    <a:gd name="connsiteY402" fmla="*/ 4164887 h 5783873"/>
                    <a:gd name="connsiteX403" fmla="*/ 2860429 w 5257659"/>
                    <a:gd name="connsiteY403" fmla="*/ 4166133 h 5783873"/>
                    <a:gd name="connsiteX404" fmla="*/ 2745704 w 5257659"/>
                    <a:gd name="connsiteY404" fmla="*/ 4204754 h 5783873"/>
                    <a:gd name="connsiteX405" fmla="*/ 2642203 w 5257659"/>
                    <a:gd name="connsiteY405" fmla="*/ 4304421 h 5783873"/>
                    <a:gd name="connsiteX406" fmla="*/ 2659661 w 5257659"/>
                    <a:gd name="connsiteY406" fmla="*/ 4349272 h 5783873"/>
                    <a:gd name="connsiteX407" fmla="*/ 2629733 w 5257659"/>
                    <a:gd name="connsiteY407" fmla="*/ 4331830 h 5783873"/>
                    <a:gd name="connsiteX408" fmla="*/ 2584840 w 5257659"/>
                    <a:gd name="connsiteY408" fmla="*/ 4339305 h 5783873"/>
                    <a:gd name="connsiteX409" fmla="*/ 2546183 w 5257659"/>
                    <a:gd name="connsiteY409" fmla="*/ 4354255 h 5783873"/>
                    <a:gd name="connsiteX410" fmla="*/ 2440187 w 5257659"/>
                    <a:gd name="connsiteY410" fmla="*/ 4362976 h 5783873"/>
                    <a:gd name="connsiteX411" fmla="*/ 2422729 w 5257659"/>
                    <a:gd name="connsiteY411" fmla="*/ 4390384 h 5783873"/>
                    <a:gd name="connsiteX412" fmla="*/ 2406519 w 5257659"/>
                    <a:gd name="connsiteY412" fmla="*/ 4426514 h 5783873"/>
                    <a:gd name="connsiteX413" fmla="*/ 2350403 w 5257659"/>
                    <a:gd name="connsiteY413" fmla="*/ 4426514 h 5783873"/>
                    <a:gd name="connsiteX414" fmla="*/ 2275583 w 5257659"/>
                    <a:gd name="connsiteY414" fmla="*/ 4395368 h 5783873"/>
                    <a:gd name="connsiteX415" fmla="*/ 2248149 w 5257659"/>
                    <a:gd name="connsiteY415" fmla="*/ 4386647 h 5783873"/>
                    <a:gd name="connsiteX416" fmla="*/ 2259372 w 5257659"/>
                    <a:gd name="connsiteY416" fmla="*/ 4366713 h 5783873"/>
                    <a:gd name="connsiteX417" fmla="*/ 2291794 w 5257659"/>
                    <a:gd name="connsiteY417" fmla="*/ 4372943 h 5783873"/>
                    <a:gd name="connsiteX418" fmla="*/ 2308005 w 5257659"/>
                    <a:gd name="connsiteY418" fmla="*/ 4381664 h 5783873"/>
                    <a:gd name="connsiteX419" fmla="*/ 2304264 w 5257659"/>
                    <a:gd name="connsiteY419" fmla="*/ 4364222 h 5783873"/>
                    <a:gd name="connsiteX420" fmla="*/ 2298029 w 5257659"/>
                    <a:gd name="connsiteY420" fmla="*/ 4356747 h 5783873"/>
                    <a:gd name="connsiteX421" fmla="*/ 2268101 w 5257659"/>
                    <a:gd name="connsiteY421" fmla="*/ 4330584 h 5783873"/>
                    <a:gd name="connsiteX422" fmla="*/ 2283065 w 5257659"/>
                    <a:gd name="connsiteY422" fmla="*/ 4281996 h 5783873"/>
                    <a:gd name="connsiteX423" fmla="*/ 2271842 w 5257659"/>
                    <a:gd name="connsiteY423" fmla="*/ 4217213 h 5783873"/>
                    <a:gd name="connsiteX424" fmla="*/ 2214479 w 5257659"/>
                    <a:gd name="connsiteY424" fmla="*/ 4222196 h 5783873"/>
                    <a:gd name="connsiteX425" fmla="*/ 2200762 w 5257659"/>
                    <a:gd name="connsiteY425" fmla="*/ 4225933 h 5783873"/>
                    <a:gd name="connsiteX426" fmla="*/ 2199515 w 5257659"/>
                    <a:gd name="connsiteY426" fmla="*/ 4161150 h 5783873"/>
                    <a:gd name="connsiteX427" fmla="*/ 2200762 w 5257659"/>
                    <a:gd name="connsiteY427" fmla="*/ 4139970 h 5783873"/>
                    <a:gd name="connsiteX428" fmla="*/ 2184551 w 5257659"/>
                    <a:gd name="connsiteY428" fmla="*/ 4090137 h 5783873"/>
                    <a:gd name="connsiteX429" fmla="*/ 2160858 w 5257659"/>
                    <a:gd name="connsiteY429" fmla="*/ 4021616 h 5783873"/>
                    <a:gd name="connsiteX430" fmla="*/ 2144647 w 5257659"/>
                    <a:gd name="connsiteY430" fmla="*/ 3979257 h 5783873"/>
                    <a:gd name="connsiteX431" fmla="*/ 2094767 w 5257659"/>
                    <a:gd name="connsiteY431" fmla="*/ 3929423 h 5783873"/>
                    <a:gd name="connsiteX432" fmla="*/ 2003735 w 5257659"/>
                    <a:gd name="connsiteY432" fmla="*/ 3819790 h 5783873"/>
                    <a:gd name="connsiteX433" fmla="*/ 1998747 w 5257659"/>
                    <a:gd name="connsiteY433" fmla="*/ 3743793 h 5783873"/>
                    <a:gd name="connsiteX434" fmla="*/ 2006229 w 5257659"/>
                    <a:gd name="connsiteY434" fmla="*/ 3700189 h 5783873"/>
                    <a:gd name="connsiteX435" fmla="*/ 1999994 w 5257659"/>
                    <a:gd name="connsiteY435" fmla="*/ 3659076 h 5783873"/>
                    <a:gd name="connsiteX436" fmla="*/ 1987524 w 5257659"/>
                    <a:gd name="connsiteY436" fmla="*/ 3637897 h 5783873"/>
                    <a:gd name="connsiteX437" fmla="*/ 1966325 w 5257659"/>
                    <a:gd name="connsiteY437" fmla="*/ 3650355 h 5783873"/>
                    <a:gd name="connsiteX438" fmla="*/ 1945126 w 5257659"/>
                    <a:gd name="connsiteY438" fmla="*/ 3750022 h 5783873"/>
                    <a:gd name="connsiteX439" fmla="*/ 1936397 w 5257659"/>
                    <a:gd name="connsiteY439" fmla="*/ 3808577 h 5783873"/>
                    <a:gd name="connsiteX440" fmla="*/ 1927668 w 5257659"/>
                    <a:gd name="connsiteY440" fmla="*/ 3857165 h 5783873"/>
                    <a:gd name="connsiteX441" fmla="*/ 1897740 w 5257659"/>
                    <a:gd name="connsiteY441" fmla="*/ 3905753 h 5783873"/>
                    <a:gd name="connsiteX442" fmla="*/ 1869059 w 5257659"/>
                    <a:gd name="connsiteY442" fmla="*/ 3895786 h 5783873"/>
                    <a:gd name="connsiteX443" fmla="*/ 1831648 w 5257659"/>
                    <a:gd name="connsiteY443" fmla="*/ 3870869 h 5783873"/>
                    <a:gd name="connsiteX444" fmla="*/ 1769298 w 5257659"/>
                    <a:gd name="connsiteY444" fmla="*/ 3812315 h 5783873"/>
                    <a:gd name="connsiteX445" fmla="*/ 1729394 w 5257659"/>
                    <a:gd name="connsiteY445" fmla="*/ 3840969 h 5783873"/>
                    <a:gd name="connsiteX446" fmla="*/ 1683255 w 5257659"/>
                    <a:gd name="connsiteY446" fmla="*/ 3821035 h 5783873"/>
                    <a:gd name="connsiteX447" fmla="*/ 1678267 w 5257659"/>
                    <a:gd name="connsiteY447" fmla="*/ 3807331 h 5783873"/>
                    <a:gd name="connsiteX448" fmla="*/ 1684501 w 5257659"/>
                    <a:gd name="connsiteY448" fmla="*/ 3741302 h 5783873"/>
                    <a:gd name="connsiteX449" fmla="*/ 1679513 w 5257659"/>
                    <a:gd name="connsiteY449" fmla="*/ 3723860 h 5783873"/>
                    <a:gd name="connsiteX450" fmla="*/ 1670785 w 5257659"/>
                    <a:gd name="connsiteY450" fmla="*/ 3680255 h 5783873"/>
                    <a:gd name="connsiteX451" fmla="*/ 1672031 w 5257659"/>
                    <a:gd name="connsiteY451" fmla="*/ 3609243 h 5783873"/>
                    <a:gd name="connsiteX452" fmla="*/ 1678267 w 5257659"/>
                    <a:gd name="connsiteY452" fmla="*/ 3554426 h 5783873"/>
                    <a:gd name="connsiteX453" fmla="*/ 1664549 w 5257659"/>
                    <a:gd name="connsiteY453" fmla="*/ 3505838 h 5783873"/>
                    <a:gd name="connsiteX454" fmla="*/ 1644597 w 5257659"/>
                    <a:gd name="connsiteY454" fmla="*/ 3474692 h 5783873"/>
                    <a:gd name="connsiteX455" fmla="*/ 1603446 w 5257659"/>
                    <a:gd name="connsiteY455" fmla="*/ 3331420 h 5783873"/>
                    <a:gd name="connsiteX456" fmla="*/ 1559801 w 5257659"/>
                    <a:gd name="connsiteY456" fmla="*/ 3320208 h 5783873"/>
                    <a:gd name="connsiteX457" fmla="*/ 1521144 w 5257659"/>
                    <a:gd name="connsiteY457" fmla="*/ 3323945 h 5783873"/>
                    <a:gd name="connsiteX458" fmla="*/ 1513662 w 5257659"/>
                    <a:gd name="connsiteY458" fmla="*/ 3295291 h 5783873"/>
                    <a:gd name="connsiteX459" fmla="*/ 1478745 w 5257659"/>
                    <a:gd name="connsiteY459" fmla="*/ 3196869 h 5783873"/>
                    <a:gd name="connsiteX460" fmla="*/ 1438841 w 5257659"/>
                    <a:gd name="connsiteY460" fmla="*/ 3129594 h 5783873"/>
                    <a:gd name="connsiteX461" fmla="*/ 1397690 w 5257659"/>
                    <a:gd name="connsiteY461" fmla="*/ 3095956 h 5783873"/>
                    <a:gd name="connsiteX462" fmla="*/ 1387714 w 5257659"/>
                    <a:gd name="connsiteY462" fmla="*/ 3095956 h 5783873"/>
                    <a:gd name="connsiteX463" fmla="*/ 1299177 w 5257659"/>
                    <a:gd name="connsiteY463" fmla="*/ 2950193 h 5783873"/>
                    <a:gd name="connsiteX464" fmla="*/ 1320376 w 5257659"/>
                    <a:gd name="connsiteY464" fmla="*/ 2911572 h 5783873"/>
                    <a:gd name="connsiteX465" fmla="*/ 1279225 w 5257659"/>
                    <a:gd name="connsiteY465" fmla="*/ 2911572 h 5783873"/>
                    <a:gd name="connsiteX466" fmla="*/ 1240567 w 5257659"/>
                    <a:gd name="connsiteY466" fmla="*/ 2896622 h 5783873"/>
                    <a:gd name="connsiteX467" fmla="*/ 1201910 w 5257659"/>
                    <a:gd name="connsiteY467" fmla="*/ 2902851 h 5783873"/>
                    <a:gd name="connsiteX468" fmla="*/ 1191934 w 5257659"/>
                    <a:gd name="connsiteY468" fmla="*/ 2953931 h 5783873"/>
                    <a:gd name="connsiteX469" fmla="*/ 1236826 w 5257659"/>
                    <a:gd name="connsiteY469" fmla="*/ 3000027 h 5783873"/>
                    <a:gd name="connsiteX470" fmla="*/ 1251790 w 5257659"/>
                    <a:gd name="connsiteY470" fmla="*/ 3012485 h 5783873"/>
                    <a:gd name="connsiteX471" fmla="*/ 1268001 w 5257659"/>
                    <a:gd name="connsiteY471" fmla="*/ 3043631 h 5783873"/>
                    <a:gd name="connsiteX472" fmla="*/ 1236826 w 5257659"/>
                    <a:gd name="connsiteY472" fmla="*/ 3039894 h 5783873"/>
                    <a:gd name="connsiteX473" fmla="*/ 1200663 w 5257659"/>
                    <a:gd name="connsiteY473" fmla="*/ 3041139 h 5783873"/>
                    <a:gd name="connsiteX474" fmla="*/ 1104643 w 5257659"/>
                    <a:gd name="connsiteY474" fmla="*/ 3048614 h 5783873"/>
                    <a:gd name="connsiteX475" fmla="*/ 1077209 w 5257659"/>
                    <a:gd name="connsiteY475" fmla="*/ 3051106 h 5783873"/>
                    <a:gd name="connsiteX476" fmla="*/ 1029823 w 5257659"/>
                    <a:gd name="connsiteY476" fmla="*/ 3058581 h 5783873"/>
                    <a:gd name="connsiteX477" fmla="*/ 1011118 w 5257659"/>
                    <a:gd name="connsiteY477" fmla="*/ 3043631 h 5783873"/>
                    <a:gd name="connsiteX478" fmla="*/ 1028576 w 5257659"/>
                    <a:gd name="connsiteY478" fmla="*/ 3024944 h 5783873"/>
                    <a:gd name="connsiteX479" fmla="*/ 1082197 w 5257659"/>
                    <a:gd name="connsiteY479" fmla="*/ 2952685 h 5783873"/>
                    <a:gd name="connsiteX480" fmla="*/ 1093421 w 5257659"/>
                    <a:gd name="connsiteY480" fmla="*/ 2924030 h 5783873"/>
                    <a:gd name="connsiteX481" fmla="*/ 1135819 w 5257659"/>
                    <a:gd name="connsiteY481" fmla="*/ 2862984 h 5783873"/>
                    <a:gd name="connsiteX482" fmla="*/ 1186946 w 5257659"/>
                    <a:gd name="connsiteY482" fmla="*/ 2845543 h 5783873"/>
                    <a:gd name="connsiteX483" fmla="*/ 1279225 w 5257659"/>
                    <a:gd name="connsiteY483" fmla="*/ 2881672 h 5783873"/>
                    <a:gd name="connsiteX484" fmla="*/ 1300423 w 5257659"/>
                    <a:gd name="connsiteY484" fmla="*/ 2879180 h 5783873"/>
                    <a:gd name="connsiteX485" fmla="*/ 1304165 w 5257659"/>
                    <a:gd name="connsiteY485" fmla="*/ 2841805 h 5783873"/>
                    <a:gd name="connsiteX486" fmla="*/ 1306659 w 5257659"/>
                    <a:gd name="connsiteY486" fmla="*/ 2799446 h 5783873"/>
                    <a:gd name="connsiteX487" fmla="*/ 1341575 w 5257659"/>
                    <a:gd name="connsiteY487" fmla="*/ 2798201 h 5783873"/>
                    <a:gd name="connsiteX488" fmla="*/ 1378985 w 5257659"/>
                    <a:gd name="connsiteY488" fmla="*/ 2814397 h 5783873"/>
                    <a:gd name="connsiteX489" fmla="*/ 1516156 w 5257659"/>
                    <a:gd name="connsiteY489" fmla="*/ 2828101 h 5783873"/>
                    <a:gd name="connsiteX490" fmla="*/ 1568530 w 5257659"/>
                    <a:gd name="connsiteY490" fmla="*/ 2839313 h 5783873"/>
                    <a:gd name="connsiteX491" fmla="*/ 1559801 w 5257659"/>
                    <a:gd name="connsiteY491" fmla="*/ 2773284 h 5783873"/>
                    <a:gd name="connsiteX492" fmla="*/ 1561048 w 5257659"/>
                    <a:gd name="connsiteY492" fmla="*/ 2770792 h 5783873"/>
                    <a:gd name="connsiteX493" fmla="*/ 1527379 w 5257659"/>
                    <a:gd name="connsiteY493" fmla="*/ 2701025 h 5783873"/>
                    <a:gd name="connsiteX494" fmla="*/ 1493709 w 5257659"/>
                    <a:gd name="connsiteY494" fmla="*/ 2688567 h 5783873"/>
                    <a:gd name="connsiteX495" fmla="*/ 1499945 w 5257659"/>
                    <a:gd name="connsiteY495" fmla="*/ 2676108 h 5783873"/>
                    <a:gd name="connsiteX496" fmla="*/ 1512415 w 5257659"/>
                    <a:gd name="connsiteY496" fmla="*/ 2643716 h 5783873"/>
                    <a:gd name="connsiteX497" fmla="*/ 1478745 w 5257659"/>
                    <a:gd name="connsiteY497" fmla="*/ 2643716 h 5783873"/>
                    <a:gd name="connsiteX498" fmla="*/ 1448817 w 5257659"/>
                    <a:gd name="connsiteY498" fmla="*/ 2676108 h 5783873"/>
                    <a:gd name="connsiteX499" fmla="*/ 1442582 w 5257659"/>
                    <a:gd name="connsiteY499" fmla="*/ 2719713 h 5783873"/>
                    <a:gd name="connsiteX500" fmla="*/ 1398937 w 5257659"/>
                    <a:gd name="connsiteY500" fmla="*/ 2722204 h 5783873"/>
                    <a:gd name="connsiteX501" fmla="*/ 1393949 w 5257659"/>
                    <a:gd name="connsiteY501" fmla="*/ 2693550 h 5783873"/>
                    <a:gd name="connsiteX502" fmla="*/ 1393949 w 5257659"/>
                    <a:gd name="connsiteY502" fmla="*/ 2600112 h 5783873"/>
                    <a:gd name="connsiteX503" fmla="*/ 1427618 w 5257659"/>
                    <a:gd name="connsiteY503" fmla="*/ 2555262 h 5783873"/>
                    <a:gd name="connsiteX504" fmla="*/ 1455052 w 5257659"/>
                    <a:gd name="connsiteY504" fmla="*/ 2547787 h 5783873"/>
                    <a:gd name="connsiteX505" fmla="*/ 1492463 w 5257659"/>
                    <a:gd name="connsiteY505" fmla="*/ 2512903 h 5783873"/>
                    <a:gd name="connsiteX506" fmla="*/ 1463781 w 5257659"/>
                    <a:gd name="connsiteY506" fmla="*/ 2459332 h 5783873"/>
                    <a:gd name="connsiteX507" fmla="*/ 1340328 w 5257659"/>
                    <a:gd name="connsiteY507" fmla="*/ 2357173 h 5783873"/>
                    <a:gd name="connsiteX508" fmla="*/ 1306659 w 5257659"/>
                    <a:gd name="connsiteY508" fmla="*/ 2324781 h 5783873"/>
                    <a:gd name="connsiteX509" fmla="*/ 1301671 w 5257659"/>
                    <a:gd name="connsiteY509" fmla="*/ 2299864 h 5783873"/>
                    <a:gd name="connsiteX510" fmla="*/ 1321623 w 5257659"/>
                    <a:gd name="connsiteY510" fmla="*/ 2191476 h 5783873"/>
                    <a:gd name="connsiteX511" fmla="*/ 1352798 w 5257659"/>
                    <a:gd name="connsiteY511" fmla="*/ 2146626 h 5783873"/>
                    <a:gd name="connsiteX512" fmla="*/ 1370256 w 5257659"/>
                    <a:gd name="connsiteY512" fmla="*/ 2126693 h 5783873"/>
                    <a:gd name="connsiteX513" fmla="*/ 1345316 w 5257659"/>
                    <a:gd name="connsiteY513" fmla="*/ 2119218 h 5783873"/>
                    <a:gd name="connsiteX514" fmla="*/ 1306659 w 5257659"/>
                    <a:gd name="connsiteY514" fmla="*/ 2124201 h 5783873"/>
                    <a:gd name="connsiteX515" fmla="*/ 1280471 w 5257659"/>
                    <a:gd name="connsiteY515" fmla="*/ 2110497 h 5783873"/>
                    <a:gd name="connsiteX516" fmla="*/ 1240567 w 5257659"/>
                    <a:gd name="connsiteY516" fmla="*/ 2090563 h 5783873"/>
                    <a:gd name="connsiteX517" fmla="*/ 1198169 w 5257659"/>
                    <a:gd name="connsiteY517" fmla="*/ 2069384 h 5783873"/>
                    <a:gd name="connsiteX518" fmla="*/ 1225603 w 5257659"/>
                    <a:gd name="connsiteY518" fmla="*/ 2045713 h 5783873"/>
                    <a:gd name="connsiteX519" fmla="*/ 1234332 w 5257659"/>
                    <a:gd name="connsiteY519" fmla="*/ 2043221 h 5783873"/>
                    <a:gd name="connsiteX520" fmla="*/ 1300423 w 5257659"/>
                    <a:gd name="connsiteY520" fmla="*/ 1979684 h 5783873"/>
                    <a:gd name="connsiteX521" fmla="*/ 1300423 w 5257659"/>
                    <a:gd name="connsiteY521" fmla="*/ 1931096 h 5783873"/>
                    <a:gd name="connsiteX522" fmla="*/ 1290447 w 5257659"/>
                    <a:gd name="connsiteY522" fmla="*/ 1919883 h 5783873"/>
                    <a:gd name="connsiteX523" fmla="*/ 1297929 w 5257659"/>
                    <a:gd name="connsiteY523" fmla="*/ 1899950 h 5783873"/>
                    <a:gd name="connsiteX524" fmla="*/ 1320376 w 5257659"/>
                    <a:gd name="connsiteY524" fmla="*/ 1904933 h 5783873"/>
                    <a:gd name="connsiteX525" fmla="*/ 1433853 w 5257659"/>
                    <a:gd name="connsiteY525" fmla="*/ 1871295 h 5783873"/>
                    <a:gd name="connsiteX526" fmla="*/ 1423877 w 5257659"/>
                    <a:gd name="connsiteY526" fmla="*/ 1855100 h 5783873"/>
                    <a:gd name="connsiteX527" fmla="*/ 1385220 w 5257659"/>
                    <a:gd name="connsiteY527" fmla="*/ 1858837 h 5783873"/>
                    <a:gd name="connsiteX528" fmla="*/ 1341575 w 5257659"/>
                    <a:gd name="connsiteY528" fmla="*/ 1881262 h 5783873"/>
                    <a:gd name="connsiteX529" fmla="*/ 1284213 w 5257659"/>
                    <a:gd name="connsiteY529" fmla="*/ 1827691 h 5783873"/>
                    <a:gd name="connsiteX530" fmla="*/ 1270495 w 5257659"/>
                    <a:gd name="connsiteY530" fmla="*/ 1806512 h 5783873"/>
                    <a:gd name="connsiteX531" fmla="*/ 1248049 w 5257659"/>
                    <a:gd name="connsiteY531" fmla="*/ 1754186 h 5783873"/>
                    <a:gd name="connsiteX532" fmla="*/ 1319129 w 5257659"/>
                    <a:gd name="connsiteY532" fmla="*/ 1708090 h 5783873"/>
                    <a:gd name="connsiteX533" fmla="*/ 1344069 w 5257659"/>
                    <a:gd name="connsiteY533" fmla="*/ 1706845 h 5783873"/>
                    <a:gd name="connsiteX534" fmla="*/ 1370256 w 5257659"/>
                    <a:gd name="connsiteY534" fmla="*/ 1638323 h 5783873"/>
                    <a:gd name="connsiteX535" fmla="*/ 1350304 w 5257659"/>
                    <a:gd name="connsiteY535" fmla="*/ 1623373 h 5783873"/>
                    <a:gd name="connsiteX536" fmla="*/ 1321623 w 5257659"/>
                    <a:gd name="connsiteY536" fmla="*/ 1622127 h 5783873"/>
                    <a:gd name="connsiteX537" fmla="*/ 1199416 w 5257659"/>
                    <a:gd name="connsiteY537" fmla="*/ 1584752 h 5783873"/>
                    <a:gd name="connsiteX538" fmla="*/ 1193181 w 5257659"/>
                    <a:gd name="connsiteY538" fmla="*/ 1562327 h 5783873"/>
                    <a:gd name="connsiteX539" fmla="*/ 1238073 w 5257659"/>
                    <a:gd name="connsiteY539" fmla="*/ 1543639 h 5783873"/>
                    <a:gd name="connsiteX540" fmla="*/ 1360280 w 5257659"/>
                    <a:gd name="connsiteY540" fmla="*/ 1608423 h 5783873"/>
                    <a:gd name="connsiteX541" fmla="*/ 1425124 w 5257659"/>
                    <a:gd name="connsiteY541" fmla="*/ 1589736 h 5783873"/>
                    <a:gd name="connsiteX542" fmla="*/ 1450064 w 5257659"/>
                    <a:gd name="connsiteY542" fmla="*/ 1518723 h 5783873"/>
                    <a:gd name="connsiteX543" fmla="*/ 1468769 w 5257659"/>
                    <a:gd name="connsiteY543" fmla="*/ 1472627 h 5783873"/>
                    <a:gd name="connsiteX544" fmla="*/ 1497451 w 5257659"/>
                    <a:gd name="connsiteY544" fmla="*/ 1472627 h 5783873"/>
                    <a:gd name="connsiteX545" fmla="*/ 1508674 w 5257659"/>
                    <a:gd name="connsiteY545" fmla="*/ 1473872 h 5783873"/>
                    <a:gd name="connsiteX546" fmla="*/ 1585988 w 5257659"/>
                    <a:gd name="connsiteY546" fmla="*/ 1462660 h 5783873"/>
                    <a:gd name="connsiteX547" fmla="*/ 1650833 w 5257659"/>
                    <a:gd name="connsiteY547" fmla="*/ 1434005 h 5783873"/>
                    <a:gd name="connsiteX548" fmla="*/ 1654573 w 5257659"/>
                    <a:gd name="connsiteY548" fmla="*/ 1410335 h 5783873"/>
                    <a:gd name="connsiteX549" fmla="*/ 1593470 w 5257659"/>
                    <a:gd name="connsiteY549" fmla="*/ 1356763 h 5783873"/>
                    <a:gd name="connsiteX550" fmla="*/ 1556060 w 5257659"/>
                    <a:gd name="connsiteY550" fmla="*/ 1264571 h 5783873"/>
                    <a:gd name="connsiteX551" fmla="*/ 1573518 w 5257659"/>
                    <a:gd name="connsiteY551" fmla="*/ 1252113 h 5783873"/>
                    <a:gd name="connsiteX552" fmla="*/ 1613422 w 5257659"/>
                    <a:gd name="connsiteY552" fmla="*/ 1214738 h 5783873"/>
                    <a:gd name="connsiteX553" fmla="*/ 1674525 w 5257659"/>
                    <a:gd name="connsiteY553" fmla="*/ 1101366 h 5783873"/>
                    <a:gd name="connsiteX554" fmla="*/ 1728147 w 5257659"/>
                    <a:gd name="connsiteY554" fmla="*/ 1081433 h 5783873"/>
                    <a:gd name="connsiteX555" fmla="*/ 1815437 w 5257659"/>
                    <a:gd name="connsiteY555" fmla="*/ 1015403 h 5783873"/>
                    <a:gd name="connsiteX556" fmla="*/ 1815371 w 5257659"/>
                    <a:gd name="connsiteY556" fmla="*/ 1016781 h 5783873"/>
                    <a:gd name="connsiteX557" fmla="*/ 1815381 w 5257659"/>
                    <a:gd name="connsiteY557" fmla="*/ 1016766 h 5783873"/>
                    <a:gd name="connsiteX558" fmla="*/ 1927542 w 5257659"/>
                    <a:gd name="connsiteY558" fmla="*/ 899449 h 5783873"/>
                    <a:gd name="connsiteX559" fmla="*/ 1942497 w 5257659"/>
                    <a:gd name="connsiteY559" fmla="*/ 863255 h 5783873"/>
                    <a:gd name="connsiteX560" fmla="*/ 1973497 w 5257659"/>
                    <a:gd name="connsiteY560" fmla="*/ 825033 h 5783873"/>
                    <a:gd name="connsiteX561" fmla="*/ 4688638 w 5257659"/>
                    <a:gd name="connsiteY561" fmla="*/ 328515 h 5783873"/>
                    <a:gd name="connsiteX562" fmla="*/ 4847115 w 5257659"/>
                    <a:gd name="connsiteY562" fmla="*/ 493008 h 5783873"/>
                    <a:gd name="connsiteX563" fmla="*/ 4899525 w 5257659"/>
                    <a:gd name="connsiteY563" fmla="*/ 540362 h 5783873"/>
                    <a:gd name="connsiteX564" fmla="*/ 4905764 w 5257659"/>
                    <a:gd name="connsiteY564" fmla="*/ 540362 h 5783873"/>
                    <a:gd name="connsiteX565" fmla="*/ 4913251 w 5257659"/>
                    <a:gd name="connsiteY565" fmla="*/ 546593 h 5783873"/>
                    <a:gd name="connsiteX566" fmla="*/ 5016823 w 5257659"/>
                    <a:gd name="connsiteY566" fmla="*/ 647532 h 5783873"/>
                    <a:gd name="connsiteX567" fmla="*/ 5051763 w 5257659"/>
                    <a:gd name="connsiteY567" fmla="*/ 681178 h 5783873"/>
                    <a:gd name="connsiteX568" fmla="*/ 5218975 w 5257659"/>
                    <a:gd name="connsiteY568" fmla="*/ 899256 h 5783873"/>
                    <a:gd name="connsiteX569" fmla="*/ 5243932 w 5257659"/>
                    <a:gd name="connsiteY569" fmla="*/ 937887 h 5783873"/>
                    <a:gd name="connsiteX570" fmla="*/ 5257659 w 5257659"/>
                    <a:gd name="connsiteY570" fmla="*/ 962810 h 5783873"/>
                    <a:gd name="connsiteX571" fmla="*/ 5250172 w 5257659"/>
                    <a:gd name="connsiteY571" fmla="*/ 1083687 h 5783873"/>
                    <a:gd name="connsiteX572" fmla="*/ 5236445 w 5257659"/>
                    <a:gd name="connsiteY572" fmla="*/ 1123564 h 5783873"/>
                    <a:gd name="connsiteX573" fmla="*/ 5051763 w 5257659"/>
                    <a:gd name="connsiteY573" fmla="*/ 1168426 h 5783873"/>
                    <a:gd name="connsiteX574" fmla="*/ 4956926 w 5257659"/>
                    <a:gd name="connsiteY574" fmla="*/ 1202072 h 5783873"/>
                    <a:gd name="connsiteX575" fmla="*/ 4951935 w 5257659"/>
                    <a:gd name="connsiteY575" fmla="*/ 1226996 h 5783873"/>
                    <a:gd name="connsiteX576" fmla="*/ 4969405 w 5257659"/>
                    <a:gd name="connsiteY576" fmla="*/ 1251919 h 5783873"/>
                    <a:gd name="connsiteX577" fmla="*/ 4976892 w 5257659"/>
                    <a:gd name="connsiteY577" fmla="*/ 1274350 h 5783873"/>
                    <a:gd name="connsiteX578" fmla="*/ 4953183 w 5257659"/>
                    <a:gd name="connsiteY578" fmla="*/ 1275596 h 5783873"/>
                    <a:gd name="connsiteX579" fmla="*/ 4887046 w 5257659"/>
                    <a:gd name="connsiteY579" fmla="*/ 1289304 h 5783873"/>
                    <a:gd name="connsiteX580" fmla="*/ 4892038 w 5257659"/>
                    <a:gd name="connsiteY580" fmla="*/ 1325442 h 5783873"/>
                    <a:gd name="connsiteX581" fmla="*/ 4958174 w 5257659"/>
                    <a:gd name="connsiteY581" fmla="*/ 1395227 h 5783873"/>
                    <a:gd name="connsiteX582" fmla="*/ 4971900 w 5257659"/>
                    <a:gd name="connsiteY582" fmla="*/ 1511120 h 5783873"/>
                    <a:gd name="connsiteX583" fmla="*/ 4994362 w 5257659"/>
                    <a:gd name="connsiteY583" fmla="*/ 1550997 h 5783873"/>
                    <a:gd name="connsiteX584" fmla="*/ 5030549 w 5257659"/>
                    <a:gd name="connsiteY584" fmla="*/ 1503643 h 5783873"/>
                    <a:gd name="connsiteX585" fmla="*/ 5061746 w 5257659"/>
                    <a:gd name="connsiteY585" fmla="*/ 1474981 h 5783873"/>
                    <a:gd name="connsiteX586" fmla="*/ 5127882 w 5257659"/>
                    <a:gd name="connsiteY586" fmla="*/ 1487443 h 5783873"/>
                    <a:gd name="connsiteX587" fmla="*/ 5160326 w 5257659"/>
                    <a:gd name="connsiteY587" fmla="*/ 1507381 h 5783873"/>
                    <a:gd name="connsiteX588" fmla="*/ 5134121 w 5257659"/>
                    <a:gd name="connsiteY588" fmla="*/ 1529812 h 5783873"/>
                    <a:gd name="connsiteX589" fmla="*/ 5056754 w 5257659"/>
                    <a:gd name="connsiteY589" fmla="*/ 1603336 h 5783873"/>
                    <a:gd name="connsiteX590" fmla="*/ 5033045 w 5257659"/>
                    <a:gd name="connsiteY590" fmla="*/ 1639474 h 5783873"/>
                    <a:gd name="connsiteX591" fmla="*/ 4956926 w 5257659"/>
                    <a:gd name="connsiteY591" fmla="*/ 1668136 h 5783873"/>
                    <a:gd name="connsiteX592" fmla="*/ 4925730 w 5257659"/>
                    <a:gd name="connsiteY592" fmla="*/ 1680597 h 5783873"/>
                    <a:gd name="connsiteX593" fmla="*/ 4933217 w 5257659"/>
                    <a:gd name="connsiteY593" fmla="*/ 1698044 h 5783873"/>
                    <a:gd name="connsiteX594" fmla="*/ 4950687 w 5257659"/>
                    <a:gd name="connsiteY594" fmla="*/ 1696797 h 5783873"/>
                    <a:gd name="connsiteX595" fmla="*/ 5021814 w 5257659"/>
                    <a:gd name="connsiteY595" fmla="*/ 1731690 h 5783873"/>
                    <a:gd name="connsiteX596" fmla="*/ 5019319 w 5257659"/>
                    <a:gd name="connsiteY596" fmla="*/ 1801475 h 5783873"/>
                    <a:gd name="connsiteX597" fmla="*/ 4908260 w 5257659"/>
                    <a:gd name="connsiteY597" fmla="*/ 1932321 h 5783873"/>
                    <a:gd name="connsiteX598" fmla="*/ 4895781 w 5257659"/>
                    <a:gd name="connsiteY598" fmla="*/ 1949768 h 5783873"/>
                    <a:gd name="connsiteX599" fmla="*/ 4920738 w 5257659"/>
                    <a:gd name="connsiteY599" fmla="*/ 1962229 h 5783873"/>
                    <a:gd name="connsiteX600" fmla="*/ 4946943 w 5257659"/>
                    <a:gd name="connsiteY600" fmla="*/ 1963475 h 5783873"/>
                    <a:gd name="connsiteX601" fmla="*/ 4935713 w 5257659"/>
                    <a:gd name="connsiteY601" fmla="*/ 1989645 h 5783873"/>
                    <a:gd name="connsiteX602" fmla="*/ 4925730 w 5257659"/>
                    <a:gd name="connsiteY602" fmla="*/ 2060676 h 5783873"/>
                    <a:gd name="connsiteX603" fmla="*/ 4979387 w 5257659"/>
                    <a:gd name="connsiteY603" fmla="*/ 2110522 h 5783873"/>
                    <a:gd name="connsiteX604" fmla="*/ 5014327 w 5257659"/>
                    <a:gd name="connsiteY604" fmla="*/ 2175322 h 5783873"/>
                    <a:gd name="connsiteX605" fmla="*/ 5031797 w 5257659"/>
                    <a:gd name="connsiteY605" fmla="*/ 2251338 h 5783873"/>
                    <a:gd name="connsiteX606" fmla="*/ 5030549 w 5257659"/>
                    <a:gd name="connsiteY606" fmla="*/ 2291215 h 5783873"/>
                    <a:gd name="connsiteX607" fmla="*/ 5039284 w 5257659"/>
                    <a:gd name="connsiteY607" fmla="*/ 2332338 h 5783873"/>
                    <a:gd name="connsiteX608" fmla="*/ 5065489 w 5257659"/>
                    <a:gd name="connsiteY608" fmla="*/ 2361000 h 5783873"/>
                    <a:gd name="connsiteX609" fmla="*/ 5109164 w 5257659"/>
                    <a:gd name="connsiteY609" fmla="*/ 2377200 h 5783873"/>
                    <a:gd name="connsiteX610" fmla="*/ 5162822 w 5257659"/>
                    <a:gd name="connsiteY610" fmla="*/ 2373462 h 5783873"/>
                    <a:gd name="connsiteX611" fmla="*/ 5171557 w 5257659"/>
                    <a:gd name="connsiteY611" fmla="*/ 2378446 h 5783873"/>
                    <a:gd name="connsiteX612" fmla="*/ 5187779 w 5257659"/>
                    <a:gd name="connsiteY612" fmla="*/ 2433277 h 5783873"/>
                    <a:gd name="connsiteX613" fmla="*/ 5161574 w 5257659"/>
                    <a:gd name="connsiteY613" fmla="*/ 2483124 h 5783873"/>
                    <a:gd name="connsiteX614" fmla="*/ 5155335 w 5257659"/>
                    <a:gd name="connsiteY614" fmla="*/ 2504308 h 5783873"/>
                    <a:gd name="connsiteX615" fmla="*/ 5141608 w 5257659"/>
                    <a:gd name="connsiteY615" fmla="*/ 2555401 h 5783873"/>
                    <a:gd name="connsiteX616" fmla="*/ 5136617 w 5257659"/>
                    <a:gd name="connsiteY616" fmla="*/ 2569109 h 5783873"/>
                    <a:gd name="connsiteX617" fmla="*/ 5222719 w 5257659"/>
                    <a:gd name="connsiteY617" fmla="*/ 2611478 h 5783873"/>
                    <a:gd name="connsiteX618" fmla="*/ 5236445 w 5257659"/>
                    <a:gd name="connsiteY618" fmla="*/ 2613970 h 5783873"/>
                    <a:gd name="connsiteX619" fmla="*/ 5181540 w 5257659"/>
                    <a:gd name="connsiteY619" fmla="*/ 2665063 h 5783873"/>
                    <a:gd name="connsiteX620" fmla="*/ 5176548 w 5257659"/>
                    <a:gd name="connsiteY620" fmla="*/ 2729863 h 5783873"/>
                    <a:gd name="connsiteX621" fmla="*/ 5174053 w 5257659"/>
                    <a:gd name="connsiteY621" fmla="*/ 2817094 h 5783873"/>
                    <a:gd name="connsiteX622" fmla="*/ 5161574 w 5257659"/>
                    <a:gd name="connsiteY622" fmla="*/ 2840771 h 5783873"/>
                    <a:gd name="connsiteX623" fmla="*/ 5161574 w 5257659"/>
                    <a:gd name="connsiteY623" fmla="*/ 2858217 h 5783873"/>
                    <a:gd name="connsiteX624" fmla="*/ 5179044 w 5257659"/>
                    <a:gd name="connsiteY624" fmla="*/ 2855725 h 5783873"/>
                    <a:gd name="connsiteX625" fmla="*/ 5204001 w 5257659"/>
                    <a:gd name="connsiteY625" fmla="*/ 2847002 h 5783873"/>
                    <a:gd name="connsiteX626" fmla="*/ 5205249 w 5257659"/>
                    <a:gd name="connsiteY626" fmla="*/ 2874417 h 5783873"/>
                    <a:gd name="connsiteX627" fmla="*/ 5230206 w 5257659"/>
                    <a:gd name="connsiteY627" fmla="*/ 2974110 h 5783873"/>
                    <a:gd name="connsiteX628" fmla="*/ 5253915 w 5257659"/>
                    <a:gd name="connsiteY628" fmla="*/ 3060095 h 5783873"/>
                    <a:gd name="connsiteX629" fmla="*/ 5218975 w 5257659"/>
                    <a:gd name="connsiteY629" fmla="*/ 3091249 h 5783873"/>
                    <a:gd name="connsiteX630" fmla="*/ 5216480 w 5257659"/>
                    <a:gd name="connsiteY630" fmla="*/ 3065080 h 5783873"/>
                    <a:gd name="connsiteX631" fmla="*/ 5199010 w 5257659"/>
                    <a:gd name="connsiteY631" fmla="*/ 3050126 h 5783873"/>
                    <a:gd name="connsiteX632" fmla="*/ 5191523 w 5257659"/>
                    <a:gd name="connsiteY632" fmla="*/ 3067572 h 5783873"/>
                    <a:gd name="connsiteX633" fmla="*/ 5181540 w 5257659"/>
                    <a:gd name="connsiteY633" fmla="*/ 3114926 h 5783873"/>
                    <a:gd name="connsiteX634" fmla="*/ 5186531 w 5257659"/>
                    <a:gd name="connsiteY634" fmla="*/ 3142342 h 5783873"/>
                    <a:gd name="connsiteX635" fmla="*/ 5196514 w 5257659"/>
                    <a:gd name="connsiteY635" fmla="*/ 3184711 h 5783873"/>
                    <a:gd name="connsiteX636" fmla="*/ 5160326 w 5257659"/>
                    <a:gd name="connsiteY636" fmla="*/ 3138603 h 5783873"/>
                    <a:gd name="connsiteX637" fmla="*/ 5149096 w 5257659"/>
                    <a:gd name="connsiteY637" fmla="*/ 3108695 h 5783873"/>
                    <a:gd name="connsiteX638" fmla="*/ 5132873 w 5257659"/>
                    <a:gd name="connsiteY638" fmla="*/ 3006510 h 5783873"/>
                    <a:gd name="connsiteX639" fmla="*/ 5129130 w 5257659"/>
                    <a:gd name="connsiteY639" fmla="*/ 2964141 h 5783873"/>
                    <a:gd name="connsiteX640" fmla="*/ 5097934 w 5257659"/>
                    <a:gd name="connsiteY640" fmla="*/ 2663817 h 5783873"/>
                    <a:gd name="connsiteX641" fmla="*/ 5031797 w 5257659"/>
                    <a:gd name="connsiteY641" fmla="*/ 2405862 h 5783873"/>
                    <a:gd name="connsiteX642" fmla="*/ 4986875 w 5257659"/>
                    <a:gd name="connsiteY642" fmla="*/ 2299938 h 5783873"/>
                    <a:gd name="connsiteX643" fmla="*/ 4985627 w 5257659"/>
                    <a:gd name="connsiteY643" fmla="*/ 2225169 h 5783873"/>
                    <a:gd name="connsiteX644" fmla="*/ 4945695 w 5257659"/>
                    <a:gd name="connsiteY644" fmla="*/ 2137938 h 5783873"/>
                    <a:gd name="connsiteX645" fmla="*/ 4825902 w 5257659"/>
                    <a:gd name="connsiteY645" fmla="*/ 2091830 h 5783873"/>
                    <a:gd name="connsiteX646" fmla="*/ 4744791 w 5257659"/>
                    <a:gd name="connsiteY646" fmla="*/ 2027030 h 5783873"/>
                    <a:gd name="connsiteX647" fmla="*/ 4749782 w 5257659"/>
                    <a:gd name="connsiteY647" fmla="*/ 1990891 h 5783873"/>
                    <a:gd name="connsiteX648" fmla="*/ 4797201 w 5257659"/>
                    <a:gd name="connsiteY648" fmla="*/ 1957245 h 5783873"/>
                    <a:gd name="connsiteX649" fmla="*/ 4970653 w 5257659"/>
                    <a:gd name="connsiteY649" fmla="*/ 1828890 h 5783873"/>
                    <a:gd name="connsiteX650" fmla="*/ 4993114 w 5257659"/>
                    <a:gd name="connsiteY650" fmla="*/ 1770321 h 5783873"/>
                    <a:gd name="connsiteX651" fmla="*/ 4966909 w 5257659"/>
                    <a:gd name="connsiteY651" fmla="*/ 1734182 h 5783873"/>
                    <a:gd name="connsiteX652" fmla="*/ 4935713 w 5257659"/>
                    <a:gd name="connsiteY652" fmla="*/ 1752875 h 5783873"/>
                    <a:gd name="connsiteX653" fmla="*/ 4853354 w 5257659"/>
                    <a:gd name="connsiteY653" fmla="*/ 1784029 h 5783873"/>
                    <a:gd name="connsiteX654" fmla="*/ 4775987 w 5257659"/>
                    <a:gd name="connsiteY654" fmla="*/ 1755367 h 5783873"/>
                    <a:gd name="connsiteX655" fmla="*/ 4754774 w 5257659"/>
                    <a:gd name="connsiteY655" fmla="*/ 1714244 h 5783873"/>
                    <a:gd name="connsiteX656" fmla="*/ 4729817 w 5257659"/>
                    <a:gd name="connsiteY656" fmla="*/ 1592120 h 5783873"/>
                    <a:gd name="connsiteX657" fmla="*/ 4713595 w 5257659"/>
                    <a:gd name="connsiteY657" fmla="*/ 1578412 h 5783873"/>
                    <a:gd name="connsiteX658" fmla="*/ 4704860 w 5257659"/>
                    <a:gd name="connsiteY658" fmla="*/ 1594612 h 5783873"/>
                    <a:gd name="connsiteX659" fmla="*/ 4686142 w 5257659"/>
                    <a:gd name="connsiteY659" fmla="*/ 1660659 h 5783873"/>
                    <a:gd name="connsiteX660" fmla="*/ 4623749 w 5257659"/>
                    <a:gd name="connsiteY660" fmla="*/ 1714244 h 5783873"/>
                    <a:gd name="connsiteX661" fmla="*/ 4542639 w 5257659"/>
                    <a:gd name="connsiteY661" fmla="*/ 1678105 h 5783873"/>
                    <a:gd name="connsiteX662" fmla="*/ 4491477 w 5257659"/>
                    <a:gd name="connsiteY662" fmla="*/ 1644459 h 5783873"/>
                    <a:gd name="connsiteX663" fmla="*/ 4407871 w 5257659"/>
                    <a:gd name="connsiteY663" fmla="*/ 1587136 h 5783873"/>
                    <a:gd name="connsiteX664" fmla="*/ 4447802 w 5257659"/>
                    <a:gd name="connsiteY664" fmla="*/ 1507381 h 5783873"/>
                    <a:gd name="connsiteX665" fmla="*/ 4472759 w 5257659"/>
                    <a:gd name="connsiteY665" fmla="*/ 1476227 h 5783873"/>
                    <a:gd name="connsiteX666" fmla="*/ 4639971 w 5257659"/>
                    <a:gd name="connsiteY666" fmla="*/ 1496166 h 5783873"/>
                    <a:gd name="connsiteX667" fmla="*/ 4664928 w 5257659"/>
                    <a:gd name="connsiteY667" fmla="*/ 1502397 h 5783873"/>
                    <a:gd name="connsiteX668" fmla="*/ 4668672 w 5257659"/>
                    <a:gd name="connsiteY668" fmla="*/ 1478720 h 5783873"/>
                    <a:gd name="connsiteX669" fmla="*/ 4669920 w 5257659"/>
                    <a:gd name="connsiteY669" fmla="*/ 1416412 h 5783873"/>
                    <a:gd name="connsiteX670" fmla="*/ 4653698 w 5257659"/>
                    <a:gd name="connsiteY670" fmla="*/ 1446320 h 5783873"/>
                    <a:gd name="connsiteX671" fmla="*/ 4629989 w 5257659"/>
                    <a:gd name="connsiteY671" fmla="*/ 1466258 h 5783873"/>
                    <a:gd name="connsiteX672" fmla="*/ 4627493 w 5257659"/>
                    <a:gd name="connsiteY672" fmla="*/ 1465012 h 5783873"/>
                    <a:gd name="connsiteX673" fmla="*/ 4572587 w 5257659"/>
                    <a:gd name="connsiteY673" fmla="*/ 1331673 h 5783873"/>
                    <a:gd name="connsiteX674" fmla="*/ 4628741 w 5257659"/>
                    <a:gd name="connsiteY674" fmla="*/ 1258150 h 5783873"/>
                    <a:gd name="connsiteX675" fmla="*/ 4674911 w 5257659"/>
                    <a:gd name="connsiteY675" fmla="*/ 1244442 h 5783873"/>
                    <a:gd name="connsiteX676" fmla="*/ 4688638 w 5257659"/>
                    <a:gd name="connsiteY676" fmla="*/ 1233226 h 5783873"/>
                    <a:gd name="connsiteX677" fmla="*/ 4672416 w 5257659"/>
                    <a:gd name="connsiteY677" fmla="*/ 1226996 h 5783873"/>
                    <a:gd name="connsiteX678" fmla="*/ 4618758 w 5257659"/>
                    <a:gd name="connsiteY678" fmla="*/ 1204565 h 5783873"/>
                    <a:gd name="connsiteX679" fmla="*/ 4542639 w 5257659"/>
                    <a:gd name="connsiteY679" fmla="*/ 1185872 h 5783873"/>
                    <a:gd name="connsiteX680" fmla="*/ 4480246 w 5257659"/>
                    <a:gd name="connsiteY680" fmla="*/ 1106118 h 5783873"/>
                    <a:gd name="connsiteX681" fmla="*/ 4526417 w 5257659"/>
                    <a:gd name="connsiteY681" fmla="*/ 1021379 h 5783873"/>
                    <a:gd name="connsiteX682" fmla="*/ 4527665 w 5257659"/>
                    <a:gd name="connsiteY682" fmla="*/ 976518 h 5783873"/>
                    <a:gd name="connsiteX683" fmla="*/ 4532656 w 5257659"/>
                    <a:gd name="connsiteY683" fmla="*/ 895517 h 5783873"/>
                    <a:gd name="connsiteX684" fmla="*/ 4535152 w 5257659"/>
                    <a:gd name="connsiteY684" fmla="*/ 757194 h 5783873"/>
                    <a:gd name="connsiteX685" fmla="*/ 4513938 w 5257659"/>
                    <a:gd name="connsiteY685" fmla="*/ 719809 h 5783873"/>
                    <a:gd name="connsiteX686" fmla="*/ 4513938 w 5257659"/>
                    <a:gd name="connsiteY686" fmla="*/ 678686 h 5783873"/>
                    <a:gd name="connsiteX687" fmla="*/ 4487733 w 5257659"/>
                    <a:gd name="connsiteY687" fmla="*/ 613885 h 5783873"/>
                    <a:gd name="connsiteX688" fmla="*/ 4396640 w 5257659"/>
                    <a:gd name="connsiteY688" fmla="*/ 556562 h 5783873"/>
                    <a:gd name="connsiteX689" fmla="*/ 4397888 w 5257659"/>
                    <a:gd name="connsiteY689" fmla="*/ 515439 h 5783873"/>
                    <a:gd name="connsiteX690" fmla="*/ 4460281 w 5257659"/>
                    <a:gd name="connsiteY690" fmla="*/ 458116 h 5783873"/>
                    <a:gd name="connsiteX691" fmla="*/ 4547630 w 5257659"/>
                    <a:gd name="connsiteY691" fmla="*/ 430700 h 5783873"/>
                    <a:gd name="connsiteX692" fmla="*/ 4562604 w 5257659"/>
                    <a:gd name="connsiteY692" fmla="*/ 454377 h 5783873"/>
                    <a:gd name="connsiteX693" fmla="*/ 4511442 w 5257659"/>
                    <a:gd name="connsiteY693" fmla="*/ 516685 h 5783873"/>
                    <a:gd name="connsiteX694" fmla="*/ 4535152 w 5257659"/>
                    <a:gd name="connsiteY694" fmla="*/ 527901 h 5783873"/>
                    <a:gd name="connsiteX695" fmla="*/ 4560109 w 5257659"/>
                    <a:gd name="connsiteY695" fmla="*/ 540362 h 5783873"/>
                    <a:gd name="connsiteX696" fmla="*/ 4612519 w 5257659"/>
                    <a:gd name="connsiteY696" fmla="*/ 571516 h 5783873"/>
                    <a:gd name="connsiteX697" fmla="*/ 4568844 w 5257659"/>
                    <a:gd name="connsiteY697" fmla="*/ 550331 h 5783873"/>
                    <a:gd name="connsiteX698" fmla="*/ 4557613 w 5257659"/>
                    <a:gd name="connsiteY698" fmla="*/ 500485 h 5783873"/>
                    <a:gd name="connsiteX699" fmla="*/ 4577579 w 5257659"/>
                    <a:gd name="connsiteY699" fmla="*/ 481793 h 5783873"/>
                    <a:gd name="connsiteX700" fmla="*/ 4603784 w 5257659"/>
                    <a:gd name="connsiteY700" fmla="*/ 483039 h 5783873"/>
                    <a:gd name="connsiteX701" fmla="*/ 4651202 w 5257659"/>
                    <a:gd name="connsiteY701" fmla="*/ 431946 h 5783873"/>
                    <a:gd name="connsiteX702" fmla="*/ 4642467 w 5257659"/>
                    <a:gd name="connsiteY702" fmla="*/ 393315 h 5783873"/>
                    <a:gd name="connsiteX703" fmla="*/ 4688638 w 5257659"/>
                    <a:gd name="connsiteY703" fmla="*/ 328515 h 5783873"/>
                    <a:gd name="connsiteX704" fmla="*/ 997488 w 5257659"/>
                    <a:gd name="connsiteY704" fmla="*/ 245764 h 5783873"/>
                    <a:gd name="connsiteX705" fmla="*/ 1015368 w 5257659"/>
                    <a:gd name="connsiteY705" fmla="*/ 256468 h 5783873"/>
                    <a:gd name="connsiteX706" fmla="*/ 976578 w 5257659"/>
                    <a:gd name="connsiteY706" fmla="*/ 294324 h 5783873"/>
                    <a:gd name="connsiteX707" fmla="*/ 964456 w 5257659"/>
                    <a:gd name="connsiteY707" fmla="*/ 294324 h 5783873"/>
                    <a:gd name="connsiteX708" fmla="*/ 937788 w 5257659"/>
                    <a:gd name="connsiteY708" fmla="*/ 268680 h 5783873"/>
                    <a:gd name="connsiteX709" fmla="*/ 940212 w 5257659"/>
                    <a:gd name="connsiteY709" fmla="*/ 252805 h 5783873"/>
                    <a:gd name="connsiteX710" fmla="*/ 997488 w 5257659"/>
                    <a:gd name="connsiteY710" fmla="*/ 245764 h 5783873"/>
                    <a:gd name="connsiteX711" fmla="*/ 990434 w 5257659"/>
                    <a:gd name="connsiteY711" fmla="*/ 55 h 5783873"/>
                    <a:gd name="connsiteX712" fmla="*/ 1131059 w 5257659"/>
                    <a:gd name="connsiteY712" fmla="*/ 92124 h 5783873"/>
                    <a:gd name="connsiteX713" fmla="*/ 1157194 w 5257659"/>
                    <a:gd name="connsiteY713" fmla="*/ 100833 h 5783873"/>
                    <a:gd name="connsiteX714" fmla="*/ 1213195 w 5257659"/>
                    <a:gd name="connsiteY714" fmla="*/ 124472 h 5783873"/>
                    <a:gd name="connsiteX715" fmla="*/ 1075058 w 5257659"/>
                    <a:gd name="connsiteY715" fmla="*/ 217785 h 5783873"/>
                    <a:gd name="connsiteX716" fmla="*/ 1057635 w 5257659"/>
                    <a:gd name="connsiteY716" fmla="*/ 199122 h 5783873"/>
                    <a:gd name="connsiteX717" fmla="*/ 1001634 w 5257659"/>
                    <a:gd name="connsiteY717" fmla="*/ 155577 h 5783873"/>
                    <a:gd name="connsiteX718" fmla="*/ 984211 w 5257659"/>
                    <a:gd name="connsiteY718" fmla="*/ 175483 h 5783873"/>
                    <a:gd name="connsiteX719" fmla="*/ 994167 w 5257659"/>
                    <a:gd name="connsiteY719" fmla="*/ 199122 h 5783873"/>
                    <a:gd name="connsiteX720" fmla="*/ 979233 w 5257659"/>
                    <a:gd name="connsiteY720" fmla="*/ 237692 h 5783873"/>
                    <a:gd name="connsiteX721" fmla="*/ 948121 w 5257659"/>
                    <a:gd name="connsiteY721" fmla="*/ 224006 h 5783873"/>
                    <a:gd name="connsiteX722" fmla="*/ 929454 w 5257659"/>
                    <a:gd name="connsiteY722" fmla="*/ 206587 h 5783873"/>
                    <a:gd name="connsiteX723" fmla="*/ 925721 w 5257659"/>
                    <a:gd name="connsiteY723" fmla="*/ 236448 h 5783873"/>
                    <a:gd name="connsiteX724" fmla="*/ 913276 w 5257659"/>
                    <a:gd name="connsiteY724" fmla="*/ 275017 h 5783873"/>
                    <a:gd name="connsiteX725" fmla="*/ 867230 w 5257659"/>
                    <a:gd name="connsiteY725" fmla="*/ 260087 h 5783873"/>
                    <a:gd name="connsiteX726" fmla="*/ 787584 w 5257659"/>
                    <a:gd name="connsiteY726" fmla="*/ 261331 h 5783873"/>
                    <a:gd name="connsiteX727" fmla="*/ 716648 w 5257659"/>
                    <a:gd name="connsiteY727" fmla="*/ 306121 h 5783873"/>
                    <a:gd name="connsiteX728" fmla="*/ 666869 w 5257659"/>
                    <a:gd name="connsiteY728" fmla="*/ 355888 h 5783873"/>
                    <a:gd name="connsiteX729" fmla="*/ 618335 w 5257659"/>
                    <a:gd name="connsiteY729" fmla="*/ 363353 h 5783873"/>
                    <a:gd name="connsiteX730" fmla="*/ 597179 w 5257659"/>
                    <a:gd name="connsiteY730" fmla="*/ 338469 h 5783873"/>
                    <a:gd name="connsiteX731" fmla="*/ 556111 w 5257659"/>
                    <a:gd name="connsiteY731" fmla="*/ 329760 h 5783873"/>
                    <a:gd name="connsiteX732" fmla="*/ 533710 w 5257659"/>
                    <a:gd name="connsiteY732" fmla="*/ 337225 h 5783873"/>
                    <a:gd name="connsiteX733" fmla="*/ 528732 w 5257659"/>
                    <a:gd name="connsiteY733" fmla="*/ 292435 h 5783873"/>
                    <a:gd name="connsiteX734" fmla="*/ 496376 w 5257659"/>
                    <a:gd name="connsiteY734" fmla="*/ 326028 h 5783873"/>
                    <a:gd name="connsiteX735" fmla="*/ 459042 w 5257659"/>
                    <a:gd name="connsiteY735" fmla="*/ 289947 h 5783873"/>
                    <a:gd name="connsiteX736" fmla="*/ 416729 w 5257659"/>
                    <a:gd name="connsiteY736" fmla="*/ 272528 h 5783873"/>
                    <a:gd name="connsiteX737" fmla="*/ 360728 w 5257659"/>
                    <a:gd name="connsiteY737" fmla="*/ 298656 h 5783873"/>
                    <a:gd name="connsiteX738" fmla="*/ 302237 w 5257659"/>
                    <a:gd name="connsiteY738" fmla="*/ 316074 h 5783873"/>
                    <a:gd name="connsiteX739" fmla="*/ 444108 w 5257659"/>
                    <a:gd name="connsiteY739" fmla="*/ 257598 h 5783873"/>
                    <a:gd name="connsiteX740" fmla="*/ 689270 w 5257659"/>
                    <a:gd name="connsiteY740" fmla="*/ 279994 h 5783873"/>
                    <a:gd name="connsiteX741" fmla="*/ 722871 w 5257659"/>
                    <a:gd name="connsiteY741" fmla="*/ 265063 h 5783873"/>
                    <a:gd name="connsiteX742" fmla="*/ 822429 w 5257659"/>
                    <a:gd name="connsiteY742" fmla="*/ 114519 h 5783873"/>
                    <a:gd name="connsiteX743" fmla="*/ 917009 w 5257659"/>
                    <a:gd name="connsiteY743" fmla="*/ 19962 h 5783873"/>
                    <a:gd name="connsiteX744" fmla="*/ 990434 w 5257659"/>
                    <a:gd name="connsiteY744" fmla="*/ 55 h 57838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Lst>
                  <a:rect l="l" t="t" r="r" b="b"/>
                  <a:pathLst>
                    <a:path w="5257659" h="5783873">
                      <a:moveTo>
                        <a:pt x="1227297" y="5651536"/>
                      </a:moveTo>
                      <a:cubicBezTo>
                        <a:pt x="1303193" y="5647755"/>
                        <a:pt x="1377845" y="5666660"/>
                        <a:pt x="1454985" y="5667921"/>
                      </a:cubicBezTo>
                      <a:cubicBezTo>
                        <a:pt x="1441299" y="5701950"/>
                        <a:pt x="1426369" y="5709512"/>
                        <a:pt x="1396508" y="5690607"/>
                      </a:cubicBezTo>
                      <a:cubicBezTo>
                        <a:pt x="1389043" y="5686826"/>
                        <a:pt x="1381577" y="5689347"/>
                        <a:pt x="1375357" y="5689347"/>
                      </a:cubicBezTo>
                      <a:cubicBezTo>
                        <a:pt x="1326833" y="5686826"/>
                        <a:pt x="1282042" y="5710772"/>
                        <a:pt x="1233518" y="5710772"/>
                      </a:cubicBezTo>
                      <a:cubicBezTo>
                        <a:pt x="1228542" y="5712033"/>
                        <a:pt x="1221076" y="5714553"/>
                        <a:pt x="1219832" y="5718335"/>
                      </a:cubicBezTo>
                      <a:cubicBezTo>
                        <a:pt x="1207390" y="5732198"/>
                        <a:pt x="1193704" y="5735979"/>
                        <a:pt x="1177530" y="5724636"/>
                      </a:cubicBezTo>
                      <a:cubicBezTo>
                        <a:pt x="1157622" y="5712033"/>
                        <a:pt x="1137715" y="5719595"/>
                        <a:pt x="1127762" y="5734719"/>
                      </a:cubicBezTo>
                      <a:cubicBezTo>
                        <a:pt x="1110343" y="5757405"/>
                        <a:pt x="1086703" y="5768748"/>
                        <a:pt x="1060575" y="5783873"/>
                      </a:cubicBezTo>
                      <a:cubicBezTo>
                        <a:pt x="1065552" y="5753624"/>
                        <a:pt x="1074261" y="5730938"/>
                        <a:pt x="1101634" y="5717074"/>
                      </a:cubicBezTo>
                      <a:cubicBezTo>
                        <a:pt x="1131494" y="5700690"/>
                        <a:pt x="1157622" y="5678004"/>
                        <a:pt x="1187483" y="5664140"/>
                      </a:cubicBezTo>
                      <a:cubicBezTo>
                        <a:pt x="1203658" y="5666660"/>
                        <a:pt x="1216100" y="5659098"/>
                        <a:pt x="1227297" y="5651536"/>
                      </a:cubicBezTo>
                      <a:close/>
                      <a:moveTo>
                        <a:pt x="1687614" y="5548845"/>
                      </a:moveTo>
                      <a:cubicBezTo>
                        <a:pt x="1696162" y="5561526"/>
                        <a:pt x="1704710" y="5574207"/>
                        <a:pt x="1714479" y="5586888"/>
                      </a:cubicBezTo>
                      <a:cubicBezTo>
                        <a:pt x="1715701" y="5591327"/>
                        <a:pt x="1720891" y="5596716"/>
                        <a:pt x="1722417" y="5600996"/>
                      </a:cubicBezTo>
                      <a:cubicBezTo>
                        <a:pt x="1723943" y="5605276"/>
                        <a:pt x="1721806" y="5608446"/>
                        <a:pt x="1708374" y="5608446"/>
                      </a:cubicBezTo>
                      <a:cubicBezTo>
                        <a:pt x="1704710" y="5608446"/>
                        <a:pt x="1699826" y="5609714"/>
                        <a:pt x="1696162" y="5610983"/>
                      </a:cubicBezTo>
                      <a:cubicBezTo>
                        <a:pt x="1680287" y="5618591"/>
                        <a:pt x="1661970" y="5630004"/>
                        <a:pt x="1654643" y="5602106"/>
                      </a:cubicBezTo>
                      <a:cubicBezTo>
                        <a:pt x="1648537" y="5580548"/>
                        <a:pt x="1664412" y="5553918"/>
                        <a:pt x="1687614" y="5548845"/>
                      </a:cubicBezTo>
                      <a:close/>
                      <a:moveTo>
                        <a:pt x="1662211" y="1492404"/>
                      </a:moveTo>
                      <a:lnTo>
                        <a:pt x="1660877" y="1493573"/>
                      </a:lnTo>
                      <a:lnTo>
                        <a:pt x="1663252" y="1492503"/>
                      </a:lnTo>
                      <a:close/>
                      <a:moveTo>
                        <a:pt x="329385" y="924471"/>
                      </a:moveTo>
                      <a:cubicBezTo>
                        <a:pt x="341814" y="925715"/>
                        <a:pt x="341814" y="943119"/>
                        <a:pt x="345543" y="954307"/>
                      </a:cubicBezTo>
                      <a:cubicBezTo>
                        <a:pt x="364188" y="999060"/>
                        <a:pt x="364188" y="999060"/>
                        <a:pt x="400234" y="965495"/>
                      </a:cubicBezTo>
                      <a:cubicBezTo>
                        <a:pt x="405205" y="961766"/>
                        <a:pt x="407691" y="953064"/>
                        <a:pt x="416392" y="960523"/>
                      </a:cubicBezTo>
                      <a:cubicBezTo>
                        <a:pt x="416392" y="992845"/>
                        <a:pt x="397748" y="1020194"/>
                        <a:pt x="386561" y="1048787"/>
                      </a:cubicBezTo>
                      <a:cubicBezTo>
                        <a:pt x="376617" y="1076136"/>
                        <a:pt x="362945" y="1102242"/>
                        <a:pt x="348029" y="1127105"/>
                      </a:cubicBezTo>
                      <a:cubicBezTo>
                        <a:pt x="329385" y="1160670"/>
                        <a:pt x="305768" y="1191749"/>
                        <a:pt x="300797" y="1230287"/>
                      </a:cubicBezTo>
                      <a:cubicBezTo>
                        <a:pt x="299554" y="1237745"/>
                        <a:pt x="293339" y="1243961"/>
                        <a:pt x="287124" y="1248934"/>
                      </a:cubicBezTo>
                      <a:cubicBezTo>
                        <a:pt x="267237" y="1253906"/>
                        <a:pt x="249835" y="1278769"/>
                        <a:pt x="224976" y="1257636"/>
                      </a:cubicBezTo>
                      <a:cubicBezTo>
                        <a:pt x="221247" y="1255150"/>
                        <a:pt x="218761" y="1262608"/>
                        <a:pt x="215032" y="1265095"/>
                      </a:cubicBezTo>
                      <a:cubicBezTo>
                        <a:pt x="178986" y="1291201"/>
                        <a:pt x="171529" y="1326009"/>
                        <a:pt x="180229" y="1368276"/>
                      </a:cubicBezTo>
                      <a:cubicBezTo>
                        <a:pt x="191416" y="1422975"/>
                        <a:pt x="167800" y="1470215"/>
                        <a:pt x="144183" y="1514968"/>
                      </a:cubicBezTo>
                      <a:cubicBezTo>
                        <a:pt x="134240" y="1533615"/>
                        <a:pt x="134240" y="1544804"/>
                        <a:pt x="147912" y="1558478"/>
                      </a:cubicBezTo>
                      <a:cubicBezTo>
                        <a:pt x="141698" y="1597016"/>
                        <a:pt x="119324" y="1626852"/>
                        <a:pt x="93222" y="1652958"/>
                      </a:cubicBezTo>
                      <a:cubicBezTo>
                        <a:pt x="85764" y="1659174"/>
                        <a:pt x="79549" y="1666633"/>
                        <a:pt x="73335" y="1672848"/>
                      </a:cubicBezTo>
                      <a:cubicBezTo>
                        <a:pt x="42261" y="1679064"/>
                        <a:pt x="27345" y="1644256"/>
                        <a:pt x="0" y="1645499"/>
                      </a:cubicBezTo>
                      <a:cubicBezTo>
                        <a:pt x="17401" y="1629338"/>
                        <a:pt x="24859" y="1605718"/>
                        <a:pt x="29831" y="1584585"/>
                      </a:cubicBezTo>
                      <a:cubicBezTo>
                        <a:pt x="41018" y="1539831"/>
                        <a:pt x="62148" y="1501294"/>
                        <a:pt x="94465" y="1468972"/>
                      </a:cubicBezTo>
                      <a:cubicBezTo>
                        <a:pt x="120567" y="1442865"/>
                        <a:pt x="120567" y="1414273"/>
                        <a:pt x="111866" y="1381951"/>
                      </a:cubicBezTo>
                      <a:cubicBezTo>
                        <a:pt x="100680" y="1347143"/>
                        <a:pt x="114352" y="1308605"/>
                        <a:pt x="103166" y="1272554"/>
                      </a:cubicBezTo>
                      <a:cubicBezTo>
                        <a:pt x="100680" y="1263852"/>
                        <a:pt x="109381" y="1256393"/>
                        <a:pt x="114352" y="1250177"/>
                      </a:cubicBezTo>
                      <a:cubicBezTo>
                        <a:pt x="125539" y="1232773"/>
                        <a:pt x="136726" y="1215369"/>
                        <a:pt x="146669" y="1197965"/>
                      </a:cubicBezTo>
                      <a:cubicBezTo>
                        <a:pt x="171529" y="1196721"/>
                        <a:pt x="193902" y="1183047"/>
                        <a:pt x="221247" y="1183047"/>
                      </a:cubicBezTo>
                      <a:cubicBezTo>
                        <a:pt x="244863" y="1183047"/>
                        <a:pt x="265994" y="1146995"/>
                        <a:pt x="265994" y="1120889"/>
                      </a:cubicBezTo>
                      <a:cubicBezTo>
                        <a:pt x="264751" y="1107215"/>
                        <a:pt x="265994" y="1093540"/>
                        <a:pt x="265994" y="1078622"/>
                      </a:cubicBezTo>
                      <a:cubicBezTo>
                        <a:pt x="272208" y="1084838"/>
                        <a:pt x="270966" y="1092297"/>
                        <a:pt x="270966" y="1099756"/>
                      </a:cubicBezTo>
                      <a:cubicBezTo>
                        <a:pt x="272208" y="1108458"/>
                        <a:pt x="267237" y="1123376"/>
                        <a:pt x="282152" y="1122132"/>
                      </a:cubicBezTo>
                      <a:cubicBezTo>
                        <a:pt x="295825" y="1120889"/>
                        <a:pt x="302040" y="1104728"/>
                        <a:pt x="294582" y="1094783"/>
                      </a:cubicBezTo>
                      <a:cubicBezTo>
                        <a:pt x="280909" y="1072406"/>
                        <a:pt x="283395" y="1052516"/>
                        <a:pt x="290853" y="1030139"/>
                      </a:cubicBezTo>
                      <a:cubicBezTo>
                        <a:pt x="294582" y="1015221"/>
                        <a:pt x="287124" y="1002790"/>
                        <a:pt x="277180" y="994088"/>
                      </a:cubicBezTo>
                      <a:cubicBezTo>
                        <a:pt x="265994" y="982900"/>
                        <a:pt x="263508" y="970468"/>
                        <a:pt x="275937" y="961766"/>
                      </a:cubicBezTo>
                      <a:cubicBezTo>
                        <a:pt x="290853" y="945605"/>
                        <a:pt x="304525" y="921985"/>
                        <a:pt x="329385" y="924471"/>
                      </a:cubicBezTo>
                      <a:close/>
                      <a:moveTo>
                        <a:pt x="1973497" y="825033"/>
                      </a:moveTo>
                      <a:cubicBezTo>
                        <a:pt x="1986427" y="822069"/>
                        <a:pt x="2001693" y="828934"/>
                        <a:pt x="2018517" y="845783"/>
                      </a:cubicBezTo>
                      <a:cubicBezTo>
                        <a:pt x="2024748" y="852023"/>
                        <a:pt x="2029733" y="862007"/>
                        <a:pt x="2034718" y="870744"/>
                      </a:cubicBezTo>
                      <a:cubicBezTo>
                        <a:pt x="2040949" y="883224"/>
                        <a:pt x="2049673" y="894457"/>
                        <a:pt x="2044688" y="909433"/>
                      </a:cubicBezTo>
                      <a:cubicBezTo>
                        <a:pt x="2034718" y="945627"/>
                        <a:pt x="2049673" y="976828"/>
                        <a:pt x="2073351" y="1000541"/>
                      </a:cubicBezTo>
                      <a:cubicBezTo>
                        <a:pt x="2100769" y="1029247"/>
                        <a:pt x="2110738" y="1061696"/>
                        <a:pt x="2105753" y="1099138"/>
                      </a:cubicBezTo>
                      <a:cubicBezTo>
                        <a:pt x="2103261" y="1115363"/>
                        <a:pt x="2102015" y="1131587"/>
                        <a:pt x="2102015" y="1149060"/>
                      </a:cubicBezTo>
                      <a:cubicBezTo>
                        <a:pt x="2100769" y="1186502"/>
                        <a:pt x="2095783" y="1222695"/>
                        <a:pt x="2080829" y="1258889"/>
                      </a:cubicBezTo>
                      <a:cubicBezTo>
                        <a:pt x="2074597" y="1272617"/>
                        <a:pt x="2070859" y="1287594"/>
                        <a:pt x="2085814" y="1301323"/>
                      </a:cubicBezTo>
                      <a:cubicBezTo>
                        <a:pt x="2099522" y="1313803"/>
                        <a:pt x="2114477" y="1306315"/>
                        <a:pt x="2129432" y="1301323"/>
                      </a:cubicBezTo>
                      <a:cubicBezTo>
                        <a:pt x="2136909" y="1298827"/>
                        <a:pt x="2145633" y="1295082"/>
                        <a:pt x="2153110" y="1291338"/>
                      </a:cubicBezTo>
                      <a:cubicBezTo>
                        <a:pt x="2200467" y="1267625"/>
                        <a:pt x="2239100" y="1291338"/>
                        <a:pt x="2239100" y="1345005"/>
                      </a:cubicBezTo>
                      <a:cubicBezTo>
                        <a:pt x="2239100" y="1372462"/>
                        <a:pt x="2244085" y="1376206"/>
                        <a:pt x="2270256" y="1368718"/>
                      </a:cubicBezTo>
                      <a:cubicBezTo>
                        <a:pt x="2283964" y="1364974"/>
                        <a:pt x="2297673" y="1361229"/>
                        <a:pt x="2311381" y="1358733"/>
                      </a:cubicBezTo>
                      <a:cubicBezTo>
                        <a:pt x="2316367" y="1358733"/>
                        <a:pt x="2323844" y="1358733"/>
                        <a:pt x="2323844" y="1354989"/>
                      </a:cubicBezTo>
                      <a:cubicBezTo>
                        <a:pt x="2332567" y="1318796"/>
                        <a:pt x="2362477" y="1335020"/>
                        <a:pt x="2383663" y="1326284"/>
                      </a:cubicBezTo>
                      <a:cubicBezTo>
                        <a:pt x="2416065" y="1315051"/>
                        <a:pt x="2448467" y="1295082"/>
                        <a:pt x="2462175" y="1256393"/>
                      </a:cubicBezTo>
                      <a:cubicBezTo>
                        <a:pt x="2470899" y="1230184"/>
                        <a:pt x="2479623" y="1201478"/>
                        <a:pt x="2515763" y="1196486"/>
                      </a:cubicBezTo>
                      <a:cubicBezTo>
                        <a:pt x="2526979" y="1195238"/>
                        <a:pt x="2526979" y="1181509"/>
                        <a:pt x="2525733" y="1171525"/>
                      </a:cubicBezTo>
                      <a:cubicBezTo>
                        <a:pt x="2524487" y="1160293"/>
                        <a:pt x="2519502" y="1150308"/>
                        <a:pt x="2518256" y="1139076"/>
                      </a:cubicBezTo>
                      <a:cubicBezTo>
                        <a:pt x="2515763" y="1109122"/>
                        <a:pt x="2533211" y="1092898"/>
                        <a:pt x="2563120" y="1095394"/>
                      </a:cubicBezTo>
                      <a:cubicBezTo>
                        <a:pt x="2593030" y="1109122"/>
                        <a:pt x="2626678" y="1097890"/>
                        <a:pt x="2657834" y="1111618"/>
                      </a:cubicBezTo>
                      <a:cubicBezTo>
                        <a:pt x="2674035" y="1119107"/>
                        <a:pt x="2687743" y="1127843"/>
                        <a:pt x="2696467" y="1144068"/>
                      </a:cubicBezTo>
                      <a:cubicBezTo>
                        <a:pt x="2707683" y="1160293"/>
                        <a:pt x="2727623" y="1166533"/>
                        <a:pt x="2743824" y="1171525"/>
                      </a:cubicBezTo>
                      <a:cubicBezTo>
                        <a:pt x="2801150" y="1190246"/>
                        <a:pt x="2859723" y="1201478"/>
                        <a:pt x="2914557" y="1225191"/>
                      </a:cubicBezTo>
                      <a:cubicBezTo>
                        <a:pt x="2949452" y="1240168"/>
                        <a:pt x="2986839" y="1260137"/>
                        <a:pt x="3011763" y="1291338"/>
                      </a:cubicBezTo>
                      <a:cubicBezTo>
                        <a:pt x="3022979" y="1303819"/>
                        <a:pt x="3024226" y="1318796"/>
                        <a:pt x="3017995" y="1335020"/>
                      </a:cubicBezTo>
                      <a:cubicBezTo>
                        <a:pt x="3010517" y="1362477"/>
                        <a:pt x="3041673" y="1404911"/>
                        <a:pt x="3067844" y="1404911"/>
                      </a:cubicBezTo>
                      <a:cubicBezTo>
                        <a:pt x="3082799" y="1404911"/>
                        <a:pt x="3090276" y="1394927"/>
                        <a:pt x="3091522" y="1382446"/>
                      </a:cubicBezTo>
                      <a:cubicBezTo>
                        <a:pt x="3095261" y="1354989"/>
                        <a:pt x="3113955" y="1352493"/>
                        <a:pt x="3135140" y="1353741"/>
                      </a:cubicBezTo>
                      <a:cubicBezTo>
                        <a:pt x="3197452" y="1358733"/>
                        <a:pt x="3242316" y="1386191"/>
                        <a:pt x="3273472" y="1443601"/>
                      </a:cubicBezTo>
                      <a:cubicBezTo>
                        <a:pt x="3305874" y="1499764"/>
                        <a:pt x="3355723" y="1535957"/>
                        <a:pt x="3425512" y="1539701"/>
                      </a:cubicBezTo>
                      <a:cubicBezTo>
                        <a:pt x="3428005" y="1539701"/>
                        <a:pt x="3430497" y="1538453"/>
                        <a:pt x="3431743" y="1539701"/>
                      </a:cubicBezTo>
                      <a:cubicBezTo>
                        <a:pt x="3467884" y="1564662"/>
                        <a:pt x="3499040" y="1559670"/>
                        <a:pt x="3523965" y="1523477"/>
                      </a:cubicBezTo>
                      <a:cubicBezTo>
                        <a:pt x="3525211" y="1519732"/>
                        <a:pt x="3532688" y="1519732"/>
                        <a:pt x="3536427" y="1520981"/>
                      </a:cubicBezTo>
                      <a:cubicBezTo>
                        <a:pt x="3563844" y="1540949"/>
                        <a:pt x="3599985" y="1527221"/>
                        <a:pt x="3631140" y="1542197"/>
                      </a:cubicBezTo>
                      <a:cubicBezTo>
                        <a:pt x="3663542" y="1557174"/>
                        <a:pt x="3735824" y="1525973"/>
                        <a:pt x="3760748" y="1492275"/>
                      </a:cubicBezTo>
                      <a:cubicBezTo>
                        <a:pt x="3763241" y="1492275"/>
                        <a:pt x="3768226" y="1492275"/>
                        <a:pt x="3773211" y="1492275"/>
                      </a:cubicBezTo>
                      <a:cubicBezTo>
                        <a:pt x="3789412" y="1484787"/>
                        <a:pt x="3798135" y="1496019"/>
                        <a:pt x="3798135" y="1508500"/>
                      </a:cubicBezTo>
                      <a:cubicBezTo>
                        <a:pt x="3794397" y="1540949"/>
                        <a:pt x="3814336" y="1544694"/>
                        <a:pt x="3839261" y="1545942"/>
                      </a:cubicBezTo>
                      <a:cubicBezTo>
                        <a:pt x="3844246" y="1545942"/>
                        <a:pt x="3847985" y="1545942"/>
                        <a:pt x="3851723" y="1545942"/>
                      </a:cubicBezTo>
                      <a:cubicBezTo>
                        <a:pt x="3865432" y="1554678"/>
                        <a:pt x="3879140" y="1557174"/>
                        <a:pt x="3891603" y="1545942"/>
                      </a:cubicBezTo>
                      <a:cubicBezTo>
                        <a:pt x="3905311" y="1533461"/>
                        <a:pt x="3894095" y="1522229"/>
                        <a:pt x="3889110" y="1509748"/>
                      </a:cubicBezTo>
                      <a:cubicBezTo>
                        <a:pt x="3885372" y="1502260"/>
                        <a:pt x="3885372" y="1492275"/>
                        <a:pt x="3879140" y="1486035"/>
                      </a:cubicBezTo>
                      <a:cubicBezTo>
                        <a:pt x="3879140" y="1482291"/>
                        <a:pt x="3879140" y="1477299"/>
                        <a:pt x="3879140" y="1472306"/>
                      </a:cubicBezTo>
                      <a:cubicBezTo>
                        <a:pt x="3880387" y="1456082"/>
                        <a:pt x="3897834" y="1452337"/>
                        <a:pt x="3905311" y="1454834"/>
                      </a:cubicBezTo>
                      <a:cubicBezTo>
                        <a:pt x="3932728" y="1462322"/>
                        <a:pt x="3957653" y="1468562"/>
                        <a:pt x="3985070" y="1466066"/>
                      </a:cubicBezTo>
                      <a:cubicBezTo>
                        <a:pt x="3998779" y="1464818"/>
                        <a:pt x="4013733" y="1471058"/>
                        <a:pt x="4028688" y="1467314"/>
                      </a:cubicBezTo>
                      <a:cubicBezTo>
                        <a:pt x="4041151" y="1463570"/>
                        <a:pt x="4052367" y="1467314"/>
                        <a:pt x="4059844" y="1474802"/>
                      </a:cubicBezTo>
                      <a:cubicBezTo>
                        <a:pt x="4078537" y="1492275"/>
                        <a:pt x="4093492" y="1497267"/>
                        <a:pt x="4112186" y="1476050"/>
                      </a:cubicBezTo>
                      <a:cubicBezTo>
                        <a:pt x="4114678" y="1472306"/>
                        <a:pt x="4128387" y="1472306"/>
                        <a:pt x="4130879" y="1474802"/>
                      </a:cubicBezTo>
                      <a:cubicBezTo>
                        <a:pt x="4152065" y="1499764"/>
                        <a:pt x="4178236" y="1487283"/>
                        <a:pt x="4203161" y="1486035"/>
                      </a:cubicBezTo>
                      <a:cubicBezTo>
                        <a:pt x="4225593" y="1483539"/>
                        <a:pt x="4243040" y="1489779"/>
                        <a:pt x="4253010" y="1508500"/>
                      </a:cubicBezTo>
                      <a:cubicBezTo>
                        <a:pt x="4257995" y="1506004"/>
                        <a:pt x="4260487" y="1506004"/>
                        <a:pt x="4260487" y="1506004"/>
                      </a:cubicBezTo>
                      <a:cubicBezTo>
                        <a:pt x="4267965" y="1482291"/>
                        <a:pt x="4285412" y="1461074"/>
                        <a:pt x="4307844" y="1462322"/>
                      </a:cubicBezTo>
                      <a:cubicBezTo>
                        <a:pt x="4339000" y="1464818"/>
                        <a:pt x="4348970" y="1493523"/>
                        <a:pt x="4355201" y="1519732"/>
                      </a:cubicBezTo>
                      <a:cubicBezTo>
                        <a:pt x="4356447" y="1527221"/>
                        <a:pt x="4355201" y="1537205"/>
                        <a:pt x="4355201" y="1545942"/>
                      </a:cubicBezTo>
                      <a:cubicBezTo>
                        <a:pt x="4299120" y="1544694"/>
                        <a:pt x="4264226" y="1569655"/>
                        <a:pt x="4248025" y="1624569"/>
                      </a:cubicBezTo>
                      <a:cubicBezTo>
                        <a:pt x="4244286" y="1635802"/>
                        <a:pt x="4236809" y="1649530"/>
                        <a:pt x="4219362" y="1647034"/>
                      </a:cubicBezTo>
                      <a:cubicBezTo>
                        <a:pt x="4203161" y="1644538"/>
                        <a:pt x="4203161" y="1629561"/>
                        <a:pt x="4200668" y="1615833"/>
                      </a:cubicBezTo>
                      <a:cubicBezTo>
                        <a:pt x="4198176" y="1595864"/>
                        <a:pt x="4188206" y="1578391"/>
                        <a:pt x="4189452" y="1557174"/>
                      </a:cubicBezTo>
                      <a:cubicBezTo>
                        <a:pt x="4190698" y="1550934"/>
                        <a:pt x="4188206" y="1544694"/>
                        <a:pt x="4181975" y="1540949"/>
                      </a:cubicBezTo>
                      <a:cubicBezTo>
                        <a:pt x="4172005" y="1537205"/>
                        <a:pt x="4165774" y="1543446"/>
                        <a:pt x="4162035" y="1549686"/>
                      </a:cubicBezTo>
                      <a:cubicBezTo>
                        <a:pt x="4142095" y="1587127"/>
                        <a:pt x="4113432" y="1588376"/>
                        <a:pt x="4078537" y="1575895"/>
                      </a:cubicBezTo>
                      <a:cubicBezTo>
                        <a:pt x="4066075" y="1573399"/>
                        <a:pt x="4053613" y="1574647"/>
                        <a:pt x="4041151" y="1575895"/>
                      </a:cubicBezTo>
                      <a:cubicBezTo>
                        <a:pt x="4029934" y="1578391"/>
                        <a:pt x="4021211" y="1575895"/>
                        <a:pt x="4011241" y="1568407"/>
                      </a:cubicBezTo>
                      <a:cubicBezTo>
                        <a:pt x="3980085" y="1545942"/>
                        <a:pt x="3938960" y="1559670"/>
                        <a:pt x="3926497" y="1597112"/>
                      </a:cubicBezTo>
                      <a:cubicBezTo>
                        <a:pt x="3926497" y="1599608"/>
                        <a:pt x="3926497" y="1602104"/>
                        <a:pt x="3925251" y="1603352"/>
                      </a:cubicBezTo>
                      <a:cubicBezTo>
                        <a:pt x="3912789" y="1649530"/>
                        <a:pt x="3897834" y="1654522"/>
                        <a:pt x="3864186" y="1622073"/>
                      </a:cubicBezTo>
                      <a:cubicBezTo>
                        <a:pt x="3846738" y="1605848"/>
                        <a:pt x="3829291" y="1599608"/>
                        <a:pt x="3809351" y="1615833"/>
                      </a:cubicBezTo>
                      <a:cubicBezTo>
                        <a:pt x="3798135" y="1625817"/>
                        <a:pt x="3784427" y="1628313"/>
                        <a:pt x="3771965" y="1624569"/>
                      </a:cubicBezTo>
                      <a:cubicBezTo>
                        <a:pt x="3727100" y="1608344"/>
                        <a:pt x="3684728" y="1614585"/>
                        <a:pt x="3642357" y="1629561"/>
                      </a:cubicBezTo>
                      <a:cubicBezTo>
                        <a:pt x="3627402" y="1633305"/>
                        <a:pt x="3613693" y="1632057"/>
                        <a:pt x="3603723" y="1619577"/>
                      </a:cubicBezTo>
                      <a:cubicBezTo>
                        <a:pt x="3591261" y="1608344"/>
                        <a:pt x="3581291" y="1607096"/>
                        <a:pt x="3570075" y="1619577"/>
                      </a:cubicBezTo>
                      <a:cubicBezTo>
                        <a:pt x="3557613" y="1632057"/>
                        <a:pt x="3540165" y="1634554"/>
                        <a:pt x="3526457" y="1643290"/>
                      </a:cubicBezTo>
                      <a:cubicBezTo>
                        <a:pt x="3522718" y="1645786"/>
                        <a:pt x="3517733" y="1648282"/>
                        <a:pt x="3512748" y="1649530"/>
                      </a:cubicBezTo>
                      <a:cubicBezTo>
                        <a:pt x="3494055" y="1653274"/>
                        <a:pt x="3482839" y="1639546"/>
                        <a:pt x="3470377" y="1629561"/>
                      </a:cubicBezTo>
                      <a:cubicBezTo>
                        <a:pt x="3460407" y="1622073"/>
                        <a:pt x="3450437" y="1617081"/>
                        <a:pt x="3446698" y="1635802"/>
                      </a:cubicBezTo>
                      <a:cubicBezTo>
                        <a:pt x="3445452" y="1643290"/>
                        <a:pt x="3440467" y="1649530"/>
                        <a:pt x="3430497" y="1648282"/>
                      </a:cubicBezTo>
                      <a:cubicBezTo>
                        <a:pt x="3421774" y="1647034"/>
                        <a:pt x="3419281" y="1640794"/>
                        <a:pt x="3415542" y="1633305"/>
                      </a:cubicBezTo>
                      <a:cubicBezTo>
                        <a:pt x="3399341" y="1582135"/>
                        <a:pt x="3361954" y="1552182"/>
                        <a:pt x="3314598" y="1533461"/>
                      </a:cubicBezTo>
                      <a:cubicBezTo>
                        <a:pt x="3299643" y="1527221"/>
                        <a:pt x="3292165" y="1517236"/>
                        <a:pt x="3283442" y="1506004"/>
                      </a:cubicBezTo>
                      <a:cubicBezTo>
                        <a:pt x="3262256" y="1479795"/>
                        <a:pt x="3243563" y="1448593"/>
                        <a:pt x="3207422" y="1439857"/>
                      </a:cubicBezTo>
                      <a:cubicBezTo>
                        <a:pt x="3188728" y="1434865"/>
                        <a:pt x="3173773" y="1433617"/>
                        <a:pt x="3162557" y="1456082"/>
                      </a:cubicBezTo>
                      <a:cubicBezTo>
                        <a:pt x="3155080" y="1476050"/>
                        <a:pt x="3138879" y="1483539"/>
                        <a:pt x="3117693" y="1474802"/>
                      </a:cubicBezTo>
                      <a:cubicBezTo>
                        <a:pt x="3102738" y="1468562"/>
                        <a:pt x="3087784" y="1472306"/>
                        <a:pt x="3072829" y="1477299"/>
                      </a:cubicBezTo>
                      <a:cubicBezTo>
                        <a:pt x="3047904" y="1483539"/>
                        <a:pt x="3020487" y="1498516"/>
                        <a:pt x="2995563" y="1483539"/>
                      </a:cubicBezTo>
                      <a:cubicBezTo>
                        <a:pt x="2961914" y="1464818"/>
                        <a:pt x="2932005" y="1441105"/>
                        <a:pt x="2889633" y="1458578"/>
                      </a:cubicBezTo>
                      <a:cubicBezTo>
                        <a:pt x="2887140" y="1459826"/>
                        <a:pt x="2880909" y="1456082"/>
                        <a:pt x="2878417" y="1452337"/>
                      </a:cubicBezTo>
                      <a:cubicBezTo>
                        <a:pt x="2824829" y="1404911"/>
                        <a:pt x="2767502" y="1423632"/>
                        <a:pt x="2710175" y="1446097"/>
                      </a:cubicBezTo>
                      <a:cubicBezTo>
                        <a:pt x="2695221" y="1451089"/>
                        <a:pt x="2680266" y="1457330"/>
                        <a:pt x="2666557" y="1446097"/>
                      </a:cubicBezTo>
                      <a:cubicBezTo>
                        <a:pt x="2649110" y="1432369"/>
                        <a:pt x="2646618" y="1413648"/>
                        <a:pt x="2649110" y="1392431"/>
                      </a:cubicBezTo>
                      <a:cubicBezTo>
                        <a:pt x="2651603" y="1382446"/>
                        <a:pt x="2662819" y="1371214"/>
                        <a:pt x="2647864" y="1356237"/>
                      </a:cubicBezTo>
                      <a:cubicBezTo>
                        <a:pt x="2630417" y="1388687"/>
                        <a:pt x="2594276" y="1407407"/>
                        <a:pt x="2600507" y="1452337"/>
                      </a:cubicBezTo>
                      <a:cubicBezTo>
                        <a:pt x="2604246" y="1476050"/>
                        <a:pt x="2584306" y="1482291"/>
                        <a:pt x="2564367" y="1478547"/>
                      </a:cubicBezTo>
                      <a:cubicBezTo>
                        <a:pt x="2531965" y="1472306"/>
                        <a:pt x="2500809" y="1464818"/>
                        <a:pt x="2467160" y="1469810"/>
                      </a:cubicBezTo>
                      <a:cubicBezTo>
                        <a:pt x="2459683" y="1472306"/>
                        <a:pt x="2448467" y="1467314"/>
                        <a:pt x="2443482" y="1477299"/>
                      </a:cubicBezTo>
                      <a:cubicBezTo>
                        <a:pt x="2439743" y="1487283"/>
                        <a:pt x="2449713" y="1492275"/>
                        <a:pt x="2454698" y="1499764"/>
                      </a:cubicBezTo>
                      <a:cubicBezTo>
                        <a:pt x="2474638" y="1527221"/>
                        <a:pt x="2474638" y="1534709"/>
                        <a:pt x="2448467" y="1560918"/>
                      </a:cubicBezTo>
                      <a:cubicBezTo>
                        <a:pt x="2443482" y="1565911"/>
                        <a:pt x="2438497" y="1570903"/>
                        <a:pt x="2437251" y="1579639"/>
                      </a:cubicBezTo>
                      <a:cubicBezTo>
                        <a:pt x="2437251" y="1602104"/>
                        <a:pt x="2424789" y="1617081"/>
                        <a:pt x="2402356" y="1619577"/>
                      </a:cubicBezTo>
                      <a:cubicBezTo>
                        <a:pt x="2374939" y="1622073"/>
                        <a:pt x="2350015" y="1620825"/>
                        <a:pt x="2336306" y="1594616"/>
                      </a:cubicBezTo>
                      <a:cubicBezTo>
                        <a:pt x="2326336" y="1574647"/>
                        <a:pt x="2313874" y="1563414"/>
                        <a:pt x="2293934" y="1555926"/>
                      </a:cubicBezTo>
                      <a:cubicBezTo>
                        <a:pt x="2272748" y="1548438"/>
                        <a:pt x="2262779" y="1552182"/>
                        <a:pt x="2252809" y="1569655"/>
                      </a:cubicBezTo>
                      <a:cubicBezTo>
                        <a:pt x="2244085" y="1587127"/>
                        <a:pt x="2240346" y="1609592"/>
                        <a:pt x="2211683" y="1602104"/>
                      </a:cubicBezTo>
                      <a:cubicBezTo>
                        <a:pt x="2191743" y="1597112"/>
                        <a:pt x="2174296" y="1568407"/>
                        <a:pt x="2173050" y="1542197"/>
                      </a:cubicBezTo>
                      <a:cubicBezTo>
                        <a:pt x="2171803" y="1530965"/>
                        <a:pt x="2184266" y="1515988"/>
                        <a:pt x="2168065" y="1509748"/>
                      </a:cubicBezTo>
                      <a:cubicBezTo>
                        <a:pt x="2148125" y="1502260"/>
                        <a:pt x="2129432" y="1486035"/>
                        <a:pt x="2105753" y="1489779"/>
                      </a:cubicBezTo>
                      <a:cubicBezTo>
                        <a:pt x="2095783" y="1489779"/>
                        <a:pt x="2093291" y="1496019"/>
                        <a:pt x="2095783" y="1506004"/>
                      </a:cubicBezTo>
                      <a:cubicBezTo>
                        <a:pt x="2102015" y="1522229"/>
                        <a:pt x="2093291" y="1529717"/>
                        <a:pt x="2078336" y="1534709"/>
                      </a:cubicBezTo>
                      <a:cubicBezTo>
                        <a:pt x="2063381" y="1539701"/>
                        <a:pt x="2055904" y="1553430"/>
                        <a:pt x="2045934" y="1564662"/>
                      </a:cubicBezTo>
                      <a:cubicBezTo>
                        <a:pt x="2037211" y="1574647"/>
                        <a:pt x="2028487" y="1580887"/>
                        <a:pt x="2017271" y="1574647"/>
                      </a:cubicBezTo>
                      <a:cubicBezTo>
                        <a:pt x="2003563" y="1570903"/>
                        <a:pt x="2003563" y="1559670"/>
                        <a:pt x="2003563" y="1547190"/>
                      </a:cubicBezTo>
                      <a:cubicBezTo>
                        <a:pt x="2003563" y="1506004"/>
                        <a:pt x="2017271" y="1464818"/>
                        <a:pt x="2019763" y="1423632"/>
                      </a:cubicBezTo>
                      <a:cubicBezTo>
                        <a:pt x="2021010" y="1359981"/>
                        <a:pt x="2011040" y="1298827"/>
                        <a:pt x="2049673" y="1236424"/>
                      </a:cubicBezTo>
                      <a:cubicBezTo>
                        <a:pt x="2074597" y="1195238"/>
                        <a:pt x="2067120" y="1134083"/>
                        <a:pt x="2073351" y="1081665"/>
                      </a:cubicBezTo>
                      <a:cubicBezTo>
                        <a:pt x="2074597" y="1071681"/>
                        <a:pt x="2072105" y="1060448"/>
                        <a:pt x="2059643" y="1059200"/>
                      </a:cubicBezTo>
                      <a:cubicBezTo>
                        <a:pt x="2044688" y="1057952"/>
                        <a:pt x="2039703" y="1067936"/>
                        <a:pt x="2039703" y="1080417"/>
                      </a:cubicBezTo>
                      <a:cubicBezTo>
                        <a:pt x="2040949" y="1099138"/>
                        <a:pt x="2033472" y="1112866"/>
                        <a:pt x="2014779" y="1117859"/>
                      </a:cubicBezTo>
                      <a:cubicBezTo>
                        <a:pt x="1979884" y="1127843"/>
                        <a:pt x="1956205" y="1151556"/>
                        <a:pt x="1932527" y="1175269"/>
                      </a:cubicBezTo>
                      <a:cubicBezTo>
                        <a:pt x="1918819" y="1188998"/>
                        <a:pt x="1905110" y="1197734"/>
                        <a:pt x="1886417" y="1193990"/>
                      </a:cubicBezTo>
                      <a:cubicBezTo>
                        <a:pt x="1866477" y="1188998"/>
                        <a:pt x="1852769" y="1193990"/>
                        <a:pt x="1849030" y="1215207"/>
                      </a:cubicBezTo>
                      <a:cubicBezTo>
                        <a:pt x="1846537" y="1226439"/>
                        <a:pt x="1839060" y="1236424"/>
                        <a:pt x="1829090" y="1245160"/>
                      </a:cubicBezTo>
                      <a:cubicBezTo>
                        <a:pt x="1791703" y="1275114"/>
                        <a:pt x="1791703" y="1313803"/>
                        <a:pt x="1796688" y="1358733"/>
                      </a:cubicBezTo>
                      <a:cubicBezTo>
                        <a:pt x="1804165" y="1416144"/>
                        <a:pt x="1807904" y="1474802"/>
                        <a:pt x="1774256" y="1527221"/>
                      </a:cubicBezTo>
                      <a:cubicBezTo>
                        <a:pt x="1758055" y="1550934"/>
                        <a:pt x="1741854" y="1575895"/>
                        <a:pt x="1741854" y="1608344"/>
                      </a:cubicBezTo>
                      <a:cubicBezTo>
                        <a:pt x="1741854" y="1628313"/>
                        <a:pt x="1725653" y="1632057"/>
                        <a:pt x="1708205" y="1629561"/>
                      </a:cubicBezTo>
                      <a:cubicBezTo>
                        <a:pt x="1723160" y="1673243"/>
                        <a:pt x="1728145" y="1721917"/>
                        <a:pt x="1749331" y="1764351"/>
                      </a:cubicBezTo>
                      <a:cubicBezTo>
                        <a:pt x="1754316" y="1776832"/>
                        <a:pt x="1746839" y="1790560"/>
                        <a:pt x="1738115" y="1801793"/>
                      </a:cubicBezTo>
                      <a:cubicBezTo>
                        <a:pt x="1711944" y="1844227"/>
                        <a:pt x="1720668" y="1870436"/>
                        <a:pt x="1768025" y="1890405"/>
                      </a:cubicBezTo>
                      <a:lnTo>
                        <a:pt x="1775498" y="1894682"/>
                      </a:lnTo>
                      <a:lnTo>
                        <a:pt x="1776780" y="1893721"/>
                      </a:lnTo>
                      <a:cubicBezTo>
                        <a:pt x="1800473" y="1863820"/>
                        <a:pt x="1835389" y="1850116"/>
                        <a:pt x="1865317" y="1827691"/>
                      </a:cubicBezTo>
                      <a:cubicBezTo>
                        <a:pt x="1887764" y="1811495"/>
                        <a:pt x="1910210" y="1790316"/>
                        <a:pt x="1945126" y="1795299"/>
                      </a:cubicBezTo>
                      <a:cubicBezTo>
                        <a:pt x="1978795" y="1801528"/>
                        <a:pt x="2002488" y="1813987"/>
                        <a:pt x="2012464" y="1848870"/>
                      </a:cubicBezTo>
                      <a:cubicBezTo>
                        <a:pt x="2017452" y="1867558"/>
                        <a:pt x="2023687" y="1888737"/>
                        <a:pt x="2033663" y="1907425"/>
                      </a:cubicBezTo>
                      <a:cubicBezTo>
                        <a:pt x="2038651" y="1918637"/>
                        <a:pt x="2041145" y="1933587"/>
                        <a:pt x="2028675" y="1939817"/>
                      </a:cubicBezTo>
                      <a:cubicBezTo>
                        <a:pt x="1987524" y="1959750"/>
                        <a:pt x="1972560" y="2000863"/>
                        <a:pt x="1945126" y="2030763"/>
                      </a:cubicBezTo>
                      <a:cubicBezTo>
                        <a:pt x="1937644" y="2038238"/>
                        <a:pt x="1933903" y="2048205"/>
                        <a:pt x="1926421" y="2054434"/>
                      </a:cubicBezTo>
                      <a:cubicBezTo>
                        <a:pt x="1908963" y="2071876"/>
                        <a:pt x="1901481" y="2084334"/>
                        <a:pt x="1915198" y="2114234"/>
                      </a:cubicBezTo>
                      <a:cubicBezTo>
                        <a:pt x="1926421" y="2135414"/>
                        <a:pt x="1933903" y="2160330"/>
                        <a:pt x="1947620" y="2181510"/>
                      </a:cubicBezTo>
                      <a:cubicBezTo>
                        <a:pt x="1961337" y="2203935"/>
                        <a:pt x="1948867" y="2223868"/>
                        <a:pt x="1930162" y="2238818"/>
                      </a:cubicBezTo>
                      <a:cubicBezTo>
                        <a:pt x="1907716" y="2259998"/>
                        <a:pt x="1907716" y="2261243"/>
                        <a:pt x="1936397" y="2273702"/>
                      </a:cubicBezTo>
                      <a:cubicBezTo>
                        <a:pt x="1948867" y="2279931"/>
                        <a:pt x="1961337" y="2286160"/>
                        <a:pt x="1973807" y="2293635"/>
                      </a:cubicBezTo>
                      <a:cubicBezTo>
                        <a:pt x="1981289" y="2297373"/>
                        <a:pt x="1990018" y="2299864"/>
                        <a:pt x="1990018" y="2311077"/>
                      </a:cubicBezTo>
                      <a:cubicBezTo>
                        <a:pt x="1990018" y="2323535"/>
                        <a:pt x="1981289" y="2329765"/>
                        <a:pt x="1972560" y="2332256"/>
                      </a:cubicBezTo>
                      <a:cubicBezTo>
                        <a:pt x="1951361" y="2340977"/>
                        <a:pt x="1930162" y="2349698"/>
                        <a:pt x="1907716" y="2339731"/>
                      </a:cubicBezTo>
                      <a:cubicBezTo>
                        <a:pt x="1892752" y="2333502"/>
                        <a:pt x="1881529" y="2334748"/>
                        <a:pt x="1869059" y="2347206"/>
                      </a:cubicBezTo>
                      <a:cubicBezTo>
                        <a:pt x="1855341" y="2360911"/>
                        <a:pt x="1837883" y="2355927"/>
                        <a:pt x="1825413" y="2343469"/>
                      </a:cubicBezTo>
                      <a:cubicBezTo>
                        <a:pt x="1807955" y="2326027"/>
                        <a:pt x="1792991" y="2306094"/>
                        <a:pt x="1795485" y="2279931"/>
                      </a:cubicBezTo>
                      <a:cubicBezTo>
                        <a:pt x="1797979" y="2262489"/>
                        <a:pt x="1794238" y="2246293"/>
                        <a:pt x="1789250" y="2231343"/>
                      </a:cubicBezTo>
                      <a:cubicBezTo>
                        <a:pt x="1788003" y="2200197"/>
                        <a:pt x="1774286" y="2174035"/>
                        <a:pt x="1764310" y="2146626"/>
                      </a:cubicBezTo>
                      <a:cubicBezTo>
                        <a:pt x="1756828" y="2127939"/>
                        <a:pt x="1740617" y="2120463"/>
                        <a:pt x="1721912" y="2119218"/>
                      </a:cubicBezTo>
                      <a:cubicBezTo>
                        <a:pt x="1700713" y="2119218"/>
                        <a:pt x="1703207" y="2137905"/>
                        <a:pt x="1699466" y="2151610"/>
                      </a:cubicBezTo>
                      <a:cubicBezTo>
                        <a:pt x="1695725" y="2165314"/>
                        <a:pt x="1688243" y="2179018"/>
                        <a:pt x="1685749" y="2193968"/>
                      </a:cubicBezTo>
                      <a:cubicBezTo>
                        <a:pt x="1682007" y="2216393"/>
                        <a:pt x="1668291" y="2227606"/>
                        <a:pt x="1645844" y="2223868"/>
                      </a:cubicBezTo>
                      <a:cubicBezTo>
                        <a:pt x="1623398" y="2221377"/>
                        <a:pt x="1615916" y="2232589"/>
                        <a:pt x="1613422" y="2252523"/>
                      </a:cubicBezTo>
                      <a:cubicBezTo>
                        <a:pt x="1613422" y="2261243"/>
                        <a:pt x="1612175" y="2269964"/>
                        <a:pt x="1613422" y="2278685"/>
                      </a:cubicBezTo>
                      <a:cubicBezTo>
                        <a:pt x="1615916" y="2334748"/>
                        <a:pt x="1600952" y="2385827"/>
                        <a:pt x="1569777" y="2430678"/>
                      </a:cubicBezTo>
                      <a:cubicBezTo>
                        <a:pt x="1554813" y="2453103"/>
                        <a:pt x="1554813" y="2470545"/>
                        <a:pt x="1572271" y="2489232"/>
                      </a:cubicBezTo>
                      <a:cubicBezTo>
                        <a:pt x="1590976" y="2507920"/>
                        <a:pt x="1602199" y="2530345"/>
                        <a:pt x="1607187" y="2555262"/>
                      </a:cubicBezTo>
                      <a:cubicBezTo>
                        <a:pt x="1614669" y="2583916"/>
                        <a:pt x="1629633" y="2610079"/>
                        <a:pt x="1654573" y="2626275"/>
                      </a:cubicBezTo>
                      <a:cubicBezTo>
                        <a:pt x="1699466" y="2654929"/>
                        <a:pt x="1735629" y="2693550"/>
                        <a:pt x="1776780" y="2724696"/>
                      </a:cubicBezTo>
                      <a:cubicBezTo>
                        <a:pt x="1802967" y="2743384"/>
                        <a:pt x="1810449" y="2770792"/>
                        <a:pt x="1820425" y="2800692"/>
                      </a:cubicBezTo>
                      <a:cubicBezTo>
                        <a:pt x="1836637" y="2858001"/>
                        <a:pt x="1799226" y="2900359"/>
                        <a:pt x="1786756" y="2948947"/>
                      </a:cubicBezTo>
                      <a:cubicBezTo>
                        <a:pt x="1781768" y="2965143"/>
                        <a:pt x="1761816" y="2962652"/>
                        <a:pt x="1751840" y="2978847"/>
                      </a:cubicBezTo>
                      <a:cubicBezTo>
                        <a:pt x="1786756" y="2985077"/>
                        <a:pt x="1802967" y="3009993"/>
                        <a:pt x="1816684" y="3037402"/>
                      </a:cubicBezTo>
                      <a:cubicBezTo>
                        <a:pt x="1826660" y="3057335"/>
                        <a:pt x="1846613" y="3063565"/>
                        <a:pt x="1861577" y="3076023"/>
                      </a:cubicBezTo>
                      <a:cubicBezTo>
                        <a:pt x="1871553" y="3084744"/>
                        <a:pt x="1877787" y="3079760"/>
                        <a:pt x="1882776" y="3071040"/>
                      </a:cubicBezTo>
                      <a:cubicBezTo>
                        <a:pt x="1887764" y="3062319"/>
                        <a:pt x="1891505" y="3054844"/>
                        <a:pt x="1897740" y="3048614"/>
                      </a:cubicBezTo>
                      <a:cubicBezTo>
                        <a:pt x="1906469" y="3041139"/>
                        <a:pt x="1913951" y="3037402"/>
                        <a:pt x="1925174" y="3043631"/>
                      </a:cubicBezTo>
                      <a:cubicBezTo>
                        <a:pt x="1933903" y="3048614"/>
                        <a:pt x="1941385" y="3057335"/>
                        <a:pt x="1937644" y="3067302"/>
                      </a:cubicBezTo>
                      <a:cubicBezTo>
                        <a:pt x="1923927" y="3102186"/>
                        <a:pt x="1940138" y="3119627"/>
                        <a:pt x="1968819" y="3135823"/>
                      </a:cubicBezTo>
                      <a:cubicBezTo>
                        <a:pt x="1985030" y="3145790"/>
                        <a:pt x="1982536" y="3160740"/>
                        <a:pt x="1968819" y="3171953"/>
                      </a:cubicBezTo>
                      <a:cubicBezTo>
                        <a:pt x="1950114" y="3188149"/>
                        <a:pt x="1956349" y="3199361"/>
                        <a:pt x="1975054" y="3208082"/>
                      </a:cubicBezTo>
                      <a:cubicBezTo>
                        <a:pt x="1993759" y="3216803"/>
                        <a:pt x="2002488" y="3235490"/>
                        <a:pt x="2019946" y="3246703"/>
                      </a:cubicBezTo>
                      <a:cubicBezTo>
                        <a:pt x="2019946" y="3230507"/>
                        <a:pt x="2008723" y="3221786"/>
                        <a:pt x="1993759" y="3216803"/>
                      </a:cubicBezTo>
                      <a:cubicBezTo>
                        <a:pt x="1972560" y="3208082"/>
                        <a:pt x="1973807" y="3198115"/>
                        <a:pt x="1992512" y="3186903"/>
                      </a:cubicBezTo>
                      <a:cubicBezTo>
                        <a:pt x="2033663" y="3159494"/>
                        <a:pt x="2066085" y="3173198"/>
                        <a:pt x="2074815" y="3224278"/>
                      </a:cubicBezTo>
                      <a:cubicBezTo>
                        <a:pt x="2078556" y="3245457"/>
                        <a:pt x="2078556" y="3267882"/>
                        <a:pt x="2074815" y="3291553"/>
                      </a:cubicBezTo>
                      <a:cubicBezTo>
                        <a:pt x="2068579" y="3325191"/>
                        <a:pt x="2073568" y="3360074"/>
                        <a:pt x="2061097" y="3392466"/>
                      </a:cubicBezTo>
                      <a:cubicBezTo>
                        <a:pt x="2056109" y="3403679"/>
                        <a:pt x="2066085" y="3413646"/>
                        <a:pt x="2079803" y="3406171"/>
                      </a:cubicBezTo>
                      <a:cubicBezTo>
                        <a:pt x="2105990" y="3393712"/>
                        <a:pt x="2129683" y="3406171"/>
                        <a:pt x="2153376" y="3414891"/>
                      </a:cubicBezTo>
                      <a:cubicBezTo>
                        <a:pt x="2180810" y="3426104"/>
                        <a:pt x="2180810" y="3452267"/>
                        <a:pt x="2182057" y="3475938"/>
                      </a:cubicBezTo>
                      <a:cubicBezTo>
                        <a:pt x="2182057" y="3488396"/>
                        <a:pt x="2174575" y="3504592"/>
                        <a:pt x="2193280" y="3509575"/>
                      </a:cubicBezTo>
                      <a:cubicBezTo>
                        <a:pt x="2210738" y="3514559"/>
                        <a:pt x="2230691" y="3519542"/>
                        <a:pt x="2244407" y="3498363"/>
                      </a:cubicBezTo>
                      <a:cubicBezTo>
                        <a:pt x="2255631" y="3478429"/>
                        <a:pt x="2276830" y="3469708"/>
                        <a:pt x="2300523" y="3470954"/>
                      </a:cubicBezTo>
                      <a:cubicBezTo>
                        <a:pt x="2311746" y="3470954"/>
                        <a:pt x="2321722" y="3467217"/>
                        <a:pt x="2331698" y="3464725"/>
                      </a:cubicBezTo>
                      <a:cubicBezTo>
                        <a:pt x="2364120" y="3456004"/>
                        <a:pt x="2394048" y="3480921"/>
                        <a:pt x="2392801" y="3514559"/>
                      </a:cubicBezTo>
                      <a:cubicBezTo>
                        <a:pt x="2392801" y="3541967"/>
                        <a:pt x="2382825" y="3568130"/>
                        <a:pt x="2382825" y="3595538"/>
                      </a:cubicBezTo>
                      <a:cubicBezTo>
                        <a:pt x="2382825" y="3609243"/>
                        <a:pt x="2371602" y="3612980"/>
                        <a:pt x="2362873" y="3621701"/>
                      </a:cubicBezTo>
                      <a:cubicBezTo>
                        <a:pt x="2350403" y="3635405"/>
                        <a:pt x="2346662" y="3651601"/>
                        <a:pt x="2362873" y="3667797"/>
                      </a:cubicBezTo>
                      <a:cubicBezTo>
                        <a:pt x="2372849" y="3679010"/>
                        <a:pt x="2384072" y="3681501"/>
                        <a:pt x="2395295" y="3667797"/>
                      </a:cubicBezTo>
                      <a:cubicBezTo>
                        <a:pt x="2402777" y="3661568"/>
                        <a:pt x="2407765" y="3646618"/>
                        <a:pt x="2417741" y="3649109"/>
                      </a:cubicBezTo>
                      <a:cubicBezTo>
                        <a:pt x="2447670" y="3660322"/>
                        <a:pt x="2455152" y="3637897"/>
                        <a:pt x="2466375" y="3619209"/>
                      </a:cubicBezTo>
                      <a:cubicBezTo>
                        <a:pt x="2476351" y="3605505"/>
                        <a:pt x="2491315" y="3601768"/>
                        <a:pt x="2507526" y="3609243"/>
                      </a:cubicBezTo>
                      <a:cubicBezTo>
                        <a:pt x="2522490" y="3614226"/>
                        <a:pt x="2524984" y="3627930"/>
                        <a:pt x="2522490" y="3641634"/>
                      </a:cubicBezTo>
                      <a:cubicBezTo>
                        <a:pt x="2519996" y="3651601"/>
                        <a:pt x="2515008" y="3662814"/>
                        <a:pt x="2524984" y="3669043"/>
                      </a:cubicBezTo>
                      <a:cubicBezTo>
                        <a:pt x="2536207" y="3672780"/>
                        <a:pt x="2541195" y="3659076"/>
                        <a:pt x="2547430" y="3652847"/>
                      </a:cubicBezTo>
                      <a:cubicBezTo>
                        <a:pt x="2559900" y="3639143"/>
                        <a:pt x="2573617" y="3632914"/>
                        <a:pt x="2592323" y="3637897"/>
                      </a:cubicBezTo>
                      <a:cubicBezTo>
                        <a:pt x="2611027" y="3644126"/>
                        <a:pt x="2614769" y="3637897"/>
                        <a:pt x="2611027" y="3619209"/>
                      </a:cubicBezTo>
                      <a:cubicBezTo>
                        <a:pt x="2607287" y="3589309"/>
                        <a:pt x="2617263" y="3575605"/>
                        <a:pt x="2647191" y="3571867"/>
                      </a:cubicBezTo>
                      <a:cubicBezTo>
                        <a:pt x="2668390" y="3569376"/>
                        <a:pt x="2683354" y="3561901"/>
                        <a:pt x="2689589" y="3540721"/>
                      </a:cubicBezTo>
                      <a:cubicBezTo>
                        <a:pt x="2695824" y="3522034"/>
                        <a:pt x="2709541" y="3518296"/>
                        <a:pt x="2726999" y="3524525"/>
                      </a:cubicBezTo>
                      <a:cubicBezTo>
                        <a:pt x="2754433" y="3536984"/>
                        <a:pt x="2764409" y="3524525"/>
                        <a:pt x="2768150" y="3498363"/>
                      </a:cubicBezTo>
                      <a:cubicBezTo>
                        <a:pt x="2769397" y="3485904"/>
                        <a:pt x="2774385" y="3474692"/>
                        <a:pt x="2776879" y="3462233"/>
                      </a:cubicBezTo>
                      <a:cubicBezTo>
                        <a:pt x="2788102" y="3428596"/>
                        <a:pt x="2798079" y="3422367"/>
                        <a:pt x="2832995" y="3429842"/>
                      </a:cubicBezTo>
                      <a:cubicBezTo>
                        <a:pt x="2847959" y="3432333"/>
                        <a:pt x="2861676" y="3439808"/>
                        <a:pt x="2875393" y="3447283"/>
                      </a:cubicBezTo>
                      <a:cubicBezTo>
                        <a:pt x="2892851" y="3457250"/>
                        <a:pt x="2910309" y="3463479"/>
                        <a:pt x="2931508" y="3463479"/>
                      </a:cubicBezTo>
                      <a:cubicBezTo>
                        <a:pt x="2962683" y="3463479"/>
                        <a:pt x="2972659" y="3473446"/>
                        <a:pt x="2975153" y="3504592"/>
                      </a:cubicBezTo>
                      <a:cubicBezTo>
                        <a:pt x="2977647" y="3532000"/>
                        <a:pt x="2983883" y="3559409"/>
                        <a:pt x="3000093" y="3583080"/>
                      </a:cubicBezTo>
                      <a:cubicBezTo>
                        <a:pt x="3007576" y="3593047"/>
                        <a:pt x="3010070" y="3604259"/>
                        <a:pt x="3006329" y="3617963"/>
                      </a:cubicBezTo>
                      <a:cubicBezTo>
                        <a:pt x="3001341" y="3632914"/>
                        <a:pt x="2986377" y="3644126"/>
                        <a:pt x="2973906" y="3632914"/>
                      </a:cubicBezTo>
                      <a:cubicBezTo>
                        <a:pt x="2920285" y="3589309"/>
                        <a:pt x="2862923" y="3607997"/>
                        <a:pt x="2806807" y="3622947"/>
                      </a:cubicBezTo>
                      <a:cubicBezTo>
                        <a:pt x="2773138" y="3632914"/>
                        <a:pt x="2739469" y="3641634"/>
                        <a:pt x="2704553" y="3645372"/>
                      </a:cubicBezTo>
                      <a:cubicBezTo>
                        <a:pt x="2688342" y="3647864"/>
                        <a:pt x="2682107" y="3655339"/>
                        <a:pt x="2675872" y="3671535"/>
                      </a:cubicBezTo>
                      <a:cubicBezTo>
                        <a:pt x="2658414" y="3720122"/>
                        <a:pt x="2655920" y="3769956"/>
                        <a:pt x="2655920" y="3822281"/>
                      </a:cubicBezTo>
                      <a:cubicBezTo>
                        <a:pt x="2674625" y="3819790"/>
                        <a:pt x="2672131" y="3808577"/>
                        <a:pt x="2673378" y="3798610"/>
                      </a:cubicBezTo>
                      <a:cubicBezTo>
                        <a:pt x="2680860" y="3755006"/>
                        <a:pt x="2689589" y="3748777"/>
                        <a:pt x="2728246" y="3761235"/>
                      </a:cubicBezTo>
                      <a:cubicBezTo>
                        <a:pt x="2751939" y="3768710"/>
                        <a:pt x="2771891" y="3773693"/>
                        <a:pt x="2795585" y="3761235"/>
                      </a:cubicBezTo>
                      <a:cubicBezTo>
                        <a:pt x="2813043" y="3752514"/>
                        <a:pt x="2831748" y="3759989"/>
                        <a:pt x="2841724" y="3776185"/>
                      </a:cubicBezTo>
                      <a:cubicBezTo>
                        <a:pt x="2847959" y="3788644"/>
                        <a:pt x="2851700" y="3803594"/>
                        <a:pt x="2832995" y="3808577"/>
                      </a:cubicBezTo>
                      <a:cubicBezTo>
                        <a:pt x="2814290" y="3812315"/>
                        <a:pt x="2813043" y="3819790"/>
                        <a:pt x="2821772" y="3833494"/>
                      </a:cubicBezTo>
                      <a:cubicBezTo>
                        <a:pt x="2829254" y="3843461"/>
                        <a:pt x="2836736" y="3858411"/>
                        <a:pt x="2852947" y="3840969"/>
                      </a:cubicBezTo>
                      <a:cubicBezTo>
                        <a:pt x="2854194" y="3838477"/>
                        <a:pt x="2857935" y="3833494"/>
                        <a:pt x="2861676" y="3833494"/>
                      </a:cubicBezTo>
                      <a:cubicBezTo>
                        <a:pt x="2899086" y="3834740"/>
                        <a:pt x="2929014" y="3824773"/>
                        <a:pt x="2945225" y="3784906"/>
                      </a:cubicBezTo>
                      <a:cubicBezTo>
                        <a:pt x="2947719" y="3774939"/>
                        <a:pt x="2962683" y="3781168"/>
                        <a:pt x="2970165" y="3788644"/>
                      </a:cubicBezTo>
                      <a:cubicBezTo>
                        <a:pt x="2982635" y="3801102"/>
                        <a:pt x="2996353" y="3808577"/>
                        <a:pt x="3010070" y="3818544"/>
                      </a:cubicBezTo>
                      <a:cubicBezTo>
                        <a:pt x="3039998" y="3839723"/>
                        <a:pt x="3068679" y="3828510"/>
                        <a:pt x="3076161" y="3791135"/>
                      </a:cubicBezTo>
                      <a:cubicBezTo>
                        <a:pt x="3078655" y="3779923"/>
                        <a:pt x="3077408" y="3768710"/>
                        <a:pt x="3081149" y="3758743"/>
                      </a:cubicBezTo>
                      <a:cubicBezTo>
                        <a:pt x="3084890" y="3748777"/>
                        <a:pt x="3086137" y="3737564"/>
                        <a:pt x="3098607" y="3737564"/>
                      </a:cubicBezTo>
                      <a:cubicBezTo>
                        <a:pt x="3111077" y="3736318"/>
                        <a:pt x="3119806" y="3743793"/>
                        <a:pt x="3124794" y="3755006"/>
                      </a:cubicBezTo>
                      <a:cubicBezTo>
                        <a:pt x="3131029" y="3768710"/>
                        <a:pt x="3132276" y="3784906"/>
                        <a:pt x="3138511" y="3798610"/>
                      </a:cubicBezTo>
                      <a:cubicBezTo>
                        <a:pt x="3142252" y="3806085"/>
                        <a:pt x="3147240" y="3814806"/>
                        <a:pt x="3155969" y="3816052"/>
                      </a:cubicBezTo>
                      <a:cubicBezTo>
                        <a:pt x="3168439" y="3816052"/>
                        <a:pt x="3169687" y="3806085"/>
                        <a:pt x="3173427" y="3798610"/>
                      </a:cubicBezTo>
                      <a:cubicBezTo>
                        <a:pt x="3192133" y="3763727"/>
                        <a:pt x="3187145" y="3730089"/>
                        <a:pt x="3169687" y="3697697"/>
                      </a:cubicBezTo>
                      <a:cubicBezTo>
                        <a:pt x="3160957" y="3680255"/>
                        <a:pt x="3162204" y="3654093"/>
                        <a:pt x="3133523" y="3647864"/>
                      </a:cubicBezTo>
                      <a:cubicBezTo>
                        <a:pt x="3129782" y="3647864"/>
                        <a:pt x="3127288" y="3641634"/>
                        <a:pt x="3127288" y="3637897"/>
                      </a:cubicBezTo>
                      <a:cubicBezTo>
                        <a:pt x="3131029" y="3612980"/>
                        <a:pt x="3122300" y="3588063"/>
                        <a:pt x="3128535" y="3565638"/>
                      </a:cubicBezTo>
                      <a:cubicBezTo>
                        <a:pt x="3136017" y="3533246"/>
                        <a:pt x="3149734" y="3502100"/>
                        <a:pt x="3172181" y="3478429"/>
                      </a:cubicBezTo>
                      <a:cubicBezTo>
                        <a:pt x="3188391" y="3462233"/>
                        <a:pt x="3204603" y="3456004"/>
                        <a:pt x="3218320" y="3478429"/>
                      </a:cubicBezTo>
                      <a:cubicBezTo>
                        <a:pt x="3228296" y="3494625"/>
                        <a:pt x="3247001" y="3498363"/>
                        <a:pt x="3260718" y="3509575"/>
                      </a:cubicBezTo>
                      <a:cubicBezTo>
                        <a:pt x="3273188" y="3519542"/>
                        <a:pt x="3284411" y="3533246"/>
                        <a:pt x="3270694" y="3549442"/>
                      </a:cubicBezTo>
                      <a:cubicBezTo>
                        <a:pt x="3260718" y="3563146"/>
                        <a:pt x="3245754" y="3558163"/>
                        <a:pt x="3233284" y="3550688"/>
                      </a:cubicBezTo>
                      <a:cubicBezTo>
                        <a:pt x="3195874" y="3528263"/>
                        <a:pt x="3194627" y="3529509"/>
                        <a:pt x="3184651" y="3576851"/>
                      </a:cubicBezTo>
                      <a:cubicBezTo>
                        <a:pt x="3205850" y="3576851"/>
                        <a:pt x="3227049" y="3580588"/>
                        <a:pt x="3247001" y="3580588"/>
                      </a:cubicBezTo>
                      <a:cubicBezTo>
                        <a:pt x="3265706" y="3580588"/>
                        <a:pt x="3276929" y="3589309"/>
                        <a:pt x="3279423" y="3606751"/>
                      </a:cubicBezTo>
                      <a:cubicBezTo>
                        <a:pt x="3280670" y="3614226"/>
                        <a:pt x="3280670" y="3624193"/>
                        <a:pt x="3288152" y="3627930"/>
                      </a:cubicBezTo>
                      <a:cubicBezTo>
                        <a:pt x="3318080" y="3646618"/>
                        <a:pt x="3330550" y="3675272"/>
                        <a:pt x="3335538" y="3710156"/>
                      </a:cubicBezTo>
                      <a:cubicBezTo>
                        <a:pt x="3338032" y="3723860"/>
                        <a:pt x="3350502" y="3723860"/>
                        <a:pt x="3361725" y="3713893"/>
                      </a:cubicBezTo>
                      <a:cubicBezTo>
                        <a:pt x="3371701" y="3703926"/>
                        <a:pt x="3381678" y="3690222"/>
                        <a:pt x="3392901" y="3681501"/>
                      </a:cubicBezTo>
                      <a:cubicBezTo>
                        <a:pt x="3414100" y="3665305"/>
                        <a:pt x="3422829" y="3667797"/>
                        <a:pt x="3431558" y="3692714"/>
                      </a:cubicBezTo>
                      <a:cubicBezTo>
                        <a:pt x="3434052" y="3696451"/>
                        <a:pt x="3434052" y="3700189"/>
                        <a:pt x="3435299" y="3703926"/>
                      </a:cubicBezTo>
                      <a:cubicBezTo>
                        <a:pt x="3439040" y="3713893"/>
                        <a:pt x="3440287" y="3727597"/>
                        <a:pt x="3452757" y="3723860"/>
                      </a:cubicBezTo>
                      <a:cubicBezTo>
                        <a:pt x="3463980" y="3721368"/>
                        <a:pt x="3456498" y="3708910"/>
                        <a:pt x="3455251" y="3701435"/>
                      </a:cubicBezTo>
                      <a:cubicBezTo>
                        <a:pt x="3450263" y="3676518"/>
                        <a:pt x="3470215" y="3666551"/>
                        <a:pt x="3483932" y="3654093"/>
                      </a:cubicBezTo>
                      <a:cubicBezTo>
                        <a:pt x="3495155" y="3642880"/>
                        <a:pt x="3507625" y="3645372"/>
                        <a:pt x="3517601" y="3660322"/>
                      </a:cubicBezTo>
                      <a:cubicBezTo>
                        <a:pt x="3523836" y="3635405"/>
                        <a:pt x="3527577" y="3614226"/>
                        <a:pt x="3523836" y="3593047"/>
                      </a:cubicBezTo>
                      <a:cubicBezTo>
                        <a:pt x="3520095" y="3570621"/>
                        <a:pt x="3527577" y="3554426"/>
                        <a:pt x="3551271" y="3551934"/>
                      </a:cubicBezTo>
                      <a:cubicBezTo>
                        <a:pt x="3572470" y="3548196"/>
                        <a:pt x="3579952" y="3535738"/>
                        <a:pt x="3579952" y="3515805"/>
                      </a:cubicBezTo>
                      <a:cubicBezTo>
                        <a:pt x="3581199" y="3505838"/>
                        <a:pt x="3582446" y="3495871"/>
                        <a:pt x="3588681" y="3487150"/>
                      </a:cubicBezTo>
                      <a:cubicBezTo>
                        <a:pt x="3604892" y="3462233"/>
                        <a:pt x="3614868" y="3436071"/>
                        <a:pt x="3613621" y="3406171"/>
                      </a:cubicBezTo>
                      <a:cubicBezTo>
                        <a:pt x="3613621" y="3396204"/>
                        <a:pt x="3616115" y="3386237"/>
                        <a:pt x="3627338" y="3381254"/>
                      </a:cubicBezTo>
                      <a:cubicBezTo>
                        <a:pt x="3639808" y="3376270"/>
                        <a:pt x="3644796" y="3386237"/>
                        <a:pt x="3652278" y="3392466"/>
                      </a:cubicBezTo>
                      <a:cubicBezTo>
                        <a:pt x="3673477" y="3413646"/>
                        <a:pt x="3702158" y="3412400"/>
                        <a:pt x="3720863" y="3386237"/>
                      </a:cubicBezTo>
                      <a:cubicBezTo>
                        <a:pt x="3734580" y="3368795"/>
                        <a:pt x="3747051" y="3353845"/>
                        <a:pt x="3762015" y="3338895"/>
                      </a:cubicBezTo>
                      <a:cubicBezTo>
                        <a:pt x="3784461" y="3315224"/>
                        <a:pt x="3816883" y="3318962"/>
                        <a:pt x="3844317" y="3310241"/>
                      </a:cubicBezTo>
                      <a:cubicBezTo>
                        <a:pt x="3853046" y="3307749"/>
                        <a:pt x="3861775" y="3316470"/>
                        <a:pt x="3865516" y="3323945"/>
                      </a:cubicBezTo>
                      <a:cubicBezTo>
                        <a:pt x="3886715" y="3357583"/>
                        <a:pt x="3924125" y="3366304"/>
                        <a:pt x="3957795" y="3377516"/>
                      </a:cubicBezTo>
                      <a:cubicBezTo>
                        <a:pt x="3967771" y="3381254"/>
                        <a:pt x="3977747" y="3381254"/>
                        <a:pt x="3985229" y="3372533"/>
                      </a:cubicBezTo>
                      <a:cubicBezTo>
                        <a:pt x="3998946" y="3357583"/>
                        <a:pt x="4016404" y="3357583"/>
                        <a:pt x="4035109" y="3361320"/>
                      </a:cubicBezTo>
                      <a:cubicBezTo>
                        <a:pt x="4040097" y="3362566"/>
                        <a:pt x="4045085" y="3368795"/>
                        <a:pt x="4050073" y="3367550"/>
                      </a:cubicBezTo>
                      <a:cubicBezTo>
                        <a:pt x="4099953" y="3347616"/>
                        <a:pt x="4146093" y="3377516"/>
                        <a:pt x="4194726" y="3372533"/>
                      </a:cubicBezTo>
                      <a:cubicBezTo>
                        <a:pt x="4209690" y="3371287"/>
                        <a:pt x="4220913" y="3363812"/>
                        <a:pt x="4230889" y="3357583"/>
                      </a:cubicBezTo>
                      <a:cubicBezTo>
                        <a:pt x="4252088" y="3343879"/>
                        <a:pt x="4273287" y="3343879"/>
                        <a:pt x="4291992" y="3361320"/>
                      </a:cubicBezTo>
                      <a:cubicBezTo>
                        <a:pt x="4303215" y="3371287"/>
                        <a:pt x="4315686" y="3376270"/>
                        <a:pt x="4329403" y="3380008"/>
                      </a:cubicBezTo>
                      <a:cubicBezTo>
                        <a:pt x="4356837" y="3387483"/>
                        <a:pt x="4361825" y="3401187"/>
                        <a:pt x="4346861" y="3423612"/>
                      </a:cubicBezTo>
                      <a:cubicBezTo>
                        <a:pt x="4338132" y="3438562"/>
                        <a:pt x="4331897" y="3452267"/>
                        <a:pt x="4330650" y="3469708"/>
                      </a:cubicBezTo>
                      <a:cubicBezTo>
                        <a:pt x="4329403" y="3500854"/>
                        <a:pt x="4306957" y="3520788"/>
                        <a:pt x="4289498" y="3541967"/>
                      </a:cubicBezTo>
                      <a:cubicBezTo>
                        <a:pt x="4279522" y="3554426"/>
                        <a:pt x="4272040" y="3564392"/>
                        <a:pt x="4279522" y="3580588"/>
                      </a:cubicBezTo>
                      <a:cubicBezTo>
                        <a:pt x="4285757" y="3595538"/>
                        <a:pt x="4296980" y="3603013"/>
                        <a:pt x="4313192" y="3603013"/>
                      </a:cubicBezTo>
                      <a:cubicBezTo>
                        <a:pt x="4348108" y="3604259"/>
                        <a:pt x="4383024" y="3617963"/>
                        <a:pt x="4420434" y="3617963"/>
                      </a:cubicBezTo>
                      <a:cubicBezTo>
                        <a:pt x="4435398" y="3617963"/>
                        <a:pt x="4447868" y="3624193"/>
                        <a:pt x="4455350" y="3639143"/>
                      </a:cubicBezTo>
                      <a:cubicBezTo>
                        <a:pt x="4466573" y="3651601"/>
                        <a:pt x="4481537" y="3652847"/>
                        <a:pt x="4497748" y="3651601"/>
                      </a:cubicBezTo>
                      <a:cubicBezTo>
                        <a:pt x="4565087" y="3647864"/>
                        <a:pt x="4628684" y="3655339"/>
                        <a:pt x="4692281" y="3677764"/>
                      </a:cubicBezTo>
                      <a:cubicBezTo>
                        <a:pt x="4733433" y="3692714"/>
                        <a:pt x="4761958" y="3725884"/>
                        <a:pt x="4766283" y="3765187"/>
                      </a:cubicBezTo>
                      <a:cubicBezTo>
                        <a:pt x="4767725" y="3778287"/>
                        <a:pt x="4766478" y="3792069"/>
                        <a:pt x="4762114" y="3806085"/>
                      </a:cubicBezTo>
                      <a:cubicBezTo>
                        <a:pt x="4748397" y="3850936"/>
                        <a:pt x="4708492" y="3858411"/>
                        <a:pt x="4672329" y="3869623"/>
                      </a:cubicBezTo>
                      <a:cubicBezTo>
                        <a:pt x="4647389" y="3877098"/>
                        <a:pt x="4621202" y="3877098"/>
                        <a:pt x="4596262" y="3883327"/>
                      </a:cubicBezTo>
                      <a:cubicBezTo>
                        <a:pt x="4527676" y="3898277"/>
                        <a:pt x="4456597" y="3884573"/>
                        <a:pt x="4388012" y="3897032"/>
                      </a:cubicBezTo>
                      <a:cubicBezTo>
                        <a:pt x="4376789" y="3898277"/>
                        <a:pt x="4365566" y="3892048"/>
                        <a:pt x="4356837" y="3903261"/>
                      </a:cubicBezTo>
                      <a:cubicBezTo>
                        <a:pt x="4351849" y="3914473"/>
                        <a:pt x="4341873" y="3919457"/>
                        <a:pt x="4331897" y="3924440"/>
                      </a:cubicBezTo>
                      <a:cubicBezTo>
                        <a:pt x="4294486" y="3936899"/>
                        <a:pt x="4273287" y="3969290"/>
                        <a:pt x="4244606" y="3991716"/>
                      </a:cubicBezTo>
                      <a:cubicBezTo>
                        <a:pt x="4230889" y="4001682"/>
                        <a:pt x="4227148" y="4016632"/>
                        <a:pt x="4225901" y="4031582"/>
                      </a:cubicBezTo>
                      <a:cubicBezTo>
                        <a:pt x="4223407" y="4068958"/>
                        <a:pt x="4232136" y="4105087"/>
                        <a:pt x="4234630" y="4139970"/>
                      </a:cubicBezTo>
                      <a:cubicBezTo>
                        <a:pt x="4234630" y="4157412"/>
                        <a:pt x="4247100" y="4164887"/>
                        <a:pt x="4259570" y="4173608"/>
                      </a:cubicBezTo>
                      <a:cubicBezTo>
                        <a:pt x="4285757" y="4189804"/>
                        <a:pt x="4309451" y="4207246"/>
                        <a:pt x="4316933" y="4239638"/>
                      </a:cubicBezTo>
                      <a:cubicBezTo>
                        <a:pt x="4316933" y="4242129"/>
                        <a:pt x="4316933" y="4244621"/>
                        <a:pt x="4316933" y="4247113"/>
                      </a:cubicBezTo>
                      <a:cubicBezTo>
                        <a:pt x="4310697" y="4252096"/>
                        <a:pt x="4303215" y="4252096"/>
                        <a:pt x="4296980" y="4247113"/>
                      </a:cubicBezTo>
                      <a:cubicBezTo>
                        <a:pt x="4280769" y="4239638"/>
                        <a:pt x="4269546" y="4238392"/>
                        <a:pt x="4265805" y="4212229"/>
                      </a:cubicBezTo>
                      <a:cubicBezTo>
                        <a:pt x="4263311" y="4187312"/>
                        <a:pt x="4230889" y="4168625"/>
                        <a:pt x="4202208" y="4161150"/>
                      </a:cubicBezTo>
                      <a:cubicBezTo>
                        <a:pt x="4183503" y="4156166"/>
                        <a:pt x="4168539" y="4153675"/>
                        <a:pt x="4176021" y="4127512"/>
                      </a:cubicBezTo>
                      <a:cubicBezTo>
                        <a:pt x="4178515" y="4125020"/>
                        <a:pt x="4176021" y="4117545"/>
                        <a:pt x="4173527" y="4116300"/>
                      </a:cubicBezTo>
                      <a:cubicBezTo>
                        <a:pt x="4148587" y="4100104"/>
                        <a:pt x="4114917" y="4112562"/>
                        <a:pt x="4088730" y="4096366"/>
                      </a:cubicBezTo>
                      <a:cubicBezTo>
                        <a:pt x="4080001" y="4091383"/>
                        <a:pt x="4070025" y="4105087"/>
                        <a:pt x="4065037" y="4115054"/>
                      </a:cubicBezTo>
                      <a:cubicBezTo>
                        <a:pt x="4056308" y="4132495"/>
                        <a:pt x="4037603" y="4137479"/>
                        <a:pt x="4022639" y="4146200"/>
                      </a:cubicBezTo>
                      <a:cubicBezTo>
                        <a:pt x="3992711" y="4162396"/>
                        <a:pt x="3972759" y="4183575"/>
                        <a:pt x="3972759" y="4219704"/>
                      </a:cubicBezTo>
                      <a:cubicBezTo>
                        <a:pt x="3971512" y="4249604"/>
                        <a:pt x="3944078" y="4265800"/>
                        <a:pt x="3931607" y="4289471"/>
                      </a:cubicBezTo>
                      <a:cubicBezTo>
                        <a:pt x="3922878" y="4305667"/>
                        <a:pt x="3914149" y="4320617"/>
                        <a:pt x="3912902" y="4338059"/>
                      </a:cubicBezTo>
                      <a:cubicBezTo>
                        <a:pt x="3911655" y="4394122"/>
                        <a:pt x="3884221" y="4440218"/>
                        <a:pt x="3858034" y="4487560"/>
                      </a:cubicBezTo>
                      <a:cubicBezTo>
                        <a:pt x="3858034" y="4488806"/>
                        <a:pt x="3851799" y="4492543"/>
                        <a:pt x="3851799" y="4492543"/>
                      </a:cubicBezTo>
                      <a:cubicBezTo>
                        <a:pt x="3834341" y="4478839"/>
                        <a:pt x="3806907" y="4486314"/>
                        <a:pt x="3794437" y="4461397"/>
                      </a:cubicBezTo>
                      <a:cubicBezTo>
                        <a:pt x="3763262" y="4400351"/>
                        <a:pt x="3763262" y="4400351"/>
                        <a:pt x="3697170" y="4420285"/>
                      </a:cubicBezTo>
                      <a:cubicBezTo>
                        <a:pt x="3694676" y="4421530"/>
                        <a:pt x="3690935" y="4422776"/>
                        <a:pt x="3684700" y="4424022"/>
                      </a:cubicBezTo>
                      <a:cubicBezTo>
                        <a:pt x="3698417" y="4374188"/>
                        <a:pt x="3658513" y="4345534"/>
                        <a:pt x="3642302" y="4308159"/>
                      </a:cubicBezTo>
                      <a:cubicBezTo>
                        <a:pt x="3634820" y="4294455"/>
                        <a:pt x="3612374" y="4296946"/>
                        <a:pt x="3601151" y="4283242"/>
                      </a:cubicBezTo>
                      <a:cubicBezTo>
                        <a:pt x="3588681" y="4269538"/>
                        <a:pt x="3581199" y="4255834"/>
                        <a:pt x="3582446" y="4235900"/>
                      </a:cubicBezTo>
                      <a:cubicBezTo>
                        <a:pt x="3582446" y="4217213"/>
                        <a:pt x="3584940" y="4198525"/>
                        <a:pt x="3572470" y="4179837"/>
                      </a:cubicBezTo>
                      <a:cubicBezTo>
                        <a:pt x="3562493" y="4164887"/>
                        <a:pt x="3571223" y="4149937"/>
                        <a:pt x="3589928" y="4143708"/>
                      </a:cubicBezTo>
                      <a:cubicBezTo>
                        <a:pt x="3604892" y="4139970"/>
                        <a:pt x="3618609" y="4134987"/>
                        <a:pt x="3633573" y="4132495"/>
                      </a:cubicBezTo>
                      <a:cubicBezTo>
                        <a:pt x="3658513" y="4127512"/>
                        <a:pt x="3685947" y="4127512"/>
                        <a:pt x="3684700" y="4088891"/>
                      </a:cubicBezTo>
                      <a:cubicBezTo>
                        <a:pt x="3683453" y="4076433"/>
                        <a:pt x="3704652" y="4073941"/>
                        <a:pt x="3718369" y="4071449"/>
                      </a:cubicBezTo>
                      <a:cubicBezTo>
                        <a:pt x="3730839" y="4068958"/>
                        <a:pt x="3728345" y="4082662"/>
                        <a:pt x="3732086" y="4090137"/>
                      </a:cubicBezTo>
                      <a:cubicBezTo>
                        <a:pt x="3740815" y="4107579"/>
                        <a:pt x="3748297" y="4126266"/>
                        <a:pt x="3755780" y="4143708"/>
                      </a:cubicBezTo>
                      <a:cubicBezTo>
                        <a:pt x="3759521" y="4148691"/>
                        <a:pt x="3759521" y="4157412"/>
                        <a:pt x="3768250" y="4157412"/>
                      </a:cubicBezTo>
                      <a:cubicBezTo>
                        <a:pt x="3775732" y="4154921"/>
                        <a:pt x="3779473" y="4147446"/>
                        <a:pt x="3779473" y="4141216"/>
                      </a:cubicBezTo>
                      <a:cubicBezTo>
                        <a:pt x="3784461" y="4105087"/>
                        <a:pt x="3789449" y="4068958"/>
                        <a:pt x="3821871" y="4041549"/>
                      </a:cubicBezTo>
                      <a:cubicBezTo>
                        <a:pt x="3834341" y="4031582"/>
                        <a:pt x="3820624" y="4004174"/>
                        <a:pt x="3804413" y="4005420"/>
                      </a:cubicBezTo>
                      <a:cubicBezTo>
                        <a:pt x="3783214" y="4006666"/>
                        <a:pt x="3755780" y="4002928"/>
                        <a:pt x="3748297" y="4032828"/>
                      </a:cubicBezTo>
                      <a:cubicBezTo>
                        <a:pt x="3744557" y="4042795"/>
                        <a:pt x="3739569" y="4049024"/>
                        <a:pt x="3728345" y="4046532"/>
                      </a:cubicBezTo>
                      <a:cubicBezTo>
                        <a:pt x="3718369" y="4042795"/>
                        <a:pt x="3720863" y="4032828"/>
                        <a:pt x="3722110" y="4026599"/>
                      </a:cubicBezTo>
                      <a:cubicBezTo>
                        <a:pt x="3732086" y="3971782"/>
                        <a:pt x="3712134" y="3921948"/>
                        <a:pt x="3690935" y="3874607"/>
                      </a:cubicBezTo>
                      <a:cubicBezTo>
                        <a:pt x="3680959" y="3849690"/>
                        <a:pt x="3654772" y="3864640"/>
                        <a:pt x="3638561" y="3877098"/>
                      </a:cubicBezTo>
                      <a:cubicBezTo>
                        <a:pt x="3613621" y="3898277"/>
                        <a:pt x="3593669" y="3924440"/>
                        <a:pt x="3566235" y="3941882"/>
                      </a:cubicBezTo>
                      <a:cubicBezTo>
                        <a:pt x="3538800" y="3958078"/>
                        <a:pt x="3511366" y="3984240"/>
                        <a:pt x="3475203" y="3955586"/>
                      </a:cubicBezTo>
                      <a:cubicBezTo>
                        <a:pt x="3465227" y="3948111"/>
                        <a:pt x="3447769" y="3953094"/>
                        <a:pt x="3446522" y="3961815"/>
                      </a:cubicBezTo>
                      <a:cubicBezTo>
                        <a:pt x="3445275" y="3976765"/>
                        <a:pt x="3422829" y="3992961"/>
                        <a:pt x="3441534" y="4006666"/>
                      </a:cubicBezTo>
                      <a:cubicBezTo>
                        <a:pt x="3461486" y="4021616"/>
                        <a:pt x="3450263" y="4026599"/>
                        <a:pt x="3436546" y="4031582"/>
                      </a:cubicBezTo>
                      <a:cubicBezTo>
                        <a:pt x="3416594" y="4040303"/>
                        <a:pt x="3407865" y="4057745"/>
                        <a:pt x="3397889" y="4075187"/>
                      </a:cubicBezTo>
                      <a:cubicBezTo>
                        <a:pt x="3387913" y="4090137"/>
                        <a:pt x="3380431" y="4087645"/>
                        <a:pt x="3369207" y="4076433"/>
                      </a:cubicBezTo>
                      <a:cubicBezTo>
                        <a:pt x="3339279" y="4046532"/>
                        <a:pt x="3281917" y="4057745"/>
                        <a:pt x="3268200" y="4096366"/>
                      </a:cubicBezTo>
                      <a:cubicBezTo>
                        <a:pt x="3263212" y="4108824"/>
                        <a:pt x="3259471" y="4120037"/>
                        <a:pt x="3243260" y="4122529"/>
                      </a:cubicBezTo>
                      <a:cubicBezTo>
                        <a:pt x="3224555" y="4123775"/>
                        <a:pt x="3219567" y="4141216"/>
                        <a:pt x="3212085" y="4154921"/>
                      </a:cubicBezTo>
                      <a:cubicBezTo>
                        <a:pt x="3199615" y="4174854"/>
                        <a:pt x="3190886" y="4179837"/>
                        <a:pt x="3163451" y="4173608"/>
                      </a:cubicBezTo>
                      <a:cubicBezTo>
                        <a:pt x="3136017" y="4167379"/>
                        <a:pt x="3106089" y="4157412"/>
                        <a:pt x="3079902" y="4157412"/>
                      </a:cubicBezTo>
                      <a:cubicBezTo>
                        <a:pt x="3049974" y="4157412"/>
                        <a:pt x="3013811" y="4161150"/>
                        <a:pt x="2985129" y="4184821"/>
                      </a:cubicBezTo>
                      <a:cubicBezTo>
                        <a:pt x="2956448" y="4210983"/>
                        <a:pt x="2950213" y="4207246"/>
                        <a:pt x="2938990" y="4169871"/>
                      </a:cubicBezTo>
                      <a:cubicBezTo>
                        <a:pt x="2936496" y="4164887"/>
                        <a:pt x="2934002" y="4158658"/>
                        <a:pt x="2931508" y="4152429"/>
                      </a:cubicBezTo>
                      <a:cubicBezTo>
                        <a:pt x="2917791" y="4169871"/>
                        <a:pt x="2904074" y="4183575"/>
                        <a:pt x="2881628" y="4164887"/>
                      </a:cubicBezTo>
                      <a:cubicBezTo>
                        <a:pt x="2874146" y="4159904"/>
                        <a:pt x="2865417" y="4159904"/>
                        <a:pt x="2860429" y="4166133"/>
                      </a:cubicBezTo>
                      <a:cubicBezTo>
                        <a:pt x="2831748" y="4207246"/>
                        <a:pt x="2786855" y="4202263"/>
                        <a:pt x="2745704" y="4204754"/>
                      </a:cubicBezTo>
                      <a:cubicBezTo>
                        <a:pt x="2708294" y="4208492"/>
                        <a:pt x="2647191" y="4268292"/>
                        <a:pt x="2642203" y="4304421"/>
                      </a:cubicBezTo>
                      <a:cubicBezTo>
                        <a:pt x="2639709" y="4323109"/>
                        <a:pt x="2658414" y="4333076"/>
                        <a:pt x="2659661" y="4349272"/>
                      </a:cubicBezTo>
                      <a:cubicBezTo>
                        <a:pt x="2642203" y="4354255"/>
                        <a:pt x="2637215" y="4341797"/>
                        <a:pt x="2629733" y="4331830"/>
                      </a:cubicBezTo>
                      <a:cubicBezTo>
                        <a:pt x="2612275" y="4311896"/>
                        <a:pt x="2598557" y="4314388"/>
                        <a:pt x="2584840" y="4339305"/>
                      </a:cubicBezTo>
                      <a:cubicBezTo>
                        <a:pt x="2577358" y="4354255"/>
                        <a:pt x="2567382" y="4359238"/>
                        <a:pt x="2546183" y="4354255"/>
                      </a:cubicBezTo>
                      <a:cubicBezTo>
                        <a:pt x="2511267" y="4345534"/>
                        <a:pt x="2473857" y="4331830"/>
                        <a:pt x="2440187" y="4362976"/>
                      </a:cubicBezTo>
                      <a:cubicBezTo>
                        <a:pt x="2431459" y="4371697"/>
                        <a:pt x="2426471" y="4379172"/>
                        <a:pt x="2422729" y="4390384"/>
                      </a:cubicBezTo>
                      <a:cubicBezTo>
                        <a:pt x="2417741" y="4402843"/>
                        <a:pt x="2412753" y="4414055"/>
                        <a:pt x="2406519" y="4426514"/>
                      </a:cubicBezTo>
                      <a:cubicBezTo>
                        <a:pt x="2385319" y="4460151"/>
                        <a:pt x="2366614" y="4462643"/>
                        <a:pt x="2350403" y="4426514"/>
                      </a:cubicBezTo>
                      <a:cubicBezTo>
                        <a:pt x="2331698" y="4389139"/>
                        <a:pt x="2303017" y="4396614"/>
                        <a:pt x="2275583" y="4395368"/>
                      </a:cubicBezTo>
                      <a:cubicBezTo>
                        <a:pt x="2265607" y="4395368"/>
                        <a:pt x="2253137" y="4400351"/>
                        <a:pt x="2248149" y="4386647"/>
                      </a:cubicBezTo>
                      <a:cubicBezTo>
                        <a:pt x="2244407" y="4376680"/>
                        <a:pt x="2249395" y="4369205"/>
                        <a:pt x="2259372" y="4366713"/>
                      </a:cubicBezTo>
                      <a:cubicBezTo>
                        <a:pt x="2270595" y="4362976"/>
                        <a:pt x="2285559" y="4353009"/>
                        <a:pt x="2291794" y="4372943"/>
                      </a:cubicBezTo>
                      <a:cubicBezTo>
                        <a:pt x="2294288" y="4381664"/>
                        <a:pt x="2298029" y="4389139"/>
                        <a:pt x="2308005" y="4381664"/>
                      </a:cubicBezTo>
                      <a:cubicBezTo>
                        <a:pt x="2314240" y="4376680"/>
                        <a:pt x="2306758" y="4369205"/>
                        <a:pt x="2304264" y="4364222"/>
                      </a:cubicBezTo>
                      <a:cubicBezTo>
                        <a:pt x="2303017" y="4361730"/>
                        <a:pt x="2300523" y="4357993"/>
                        <a:pt x="2298029" y="4356747"/>
                      </a:cubicBezTo>
                      <a:cubicBezTo>
                        <a:pt x="2285559" y="4350517"/>
                        <a:pt x="2266854" y="4348026"/>
                        <a:pt x="2268101" y="4330584"/>
                      </a:cubicBezTo>
                      <a:cubicBezTo>
                        <a:pt x="2269348" y="4314388"/>
                        <a:pt x="2273089" y="4293209"/>
                        <a:pt x="2283065" y="4281996"/>
                      </a:cubicBezTo>
                      <a:cubicBezTo>
                        <a:pt x="2309252" y="4253342"/>
                        <a:pt x="2289300" y="4234654"/>
                        <a:pt x="2271842" y="4217213"/>
                      </a:cubicBezTo>
                      <a:cubicBezTo>
                        <a:pt x="2253137" y="4198525"/>
                        <a:pt x="2231937" y="4203508"/>
                        <a:pt x="2214479" y="4222196"/>
                      </a:cubicBezTo>
                      <a:cubicBezTo>
                        <a:pt x="2211985" y="4223442"/>
                        <a:pt x="2208244" y="4223442"/>
                        <a:pt x="2200762" y="4225933"/>
                      </a:cubicBezTo>
                      <a:cubicBezTo>
                        <a:pt x="2211985" y="4202263"/>
                        <a:pt x="2213233" y="4181083"/>
                        <a:pt x="2199515" y="4161150"/>
                      </a:cubicBezTo>
                      <a:cubicBezTo>
                        <a:pt x="2194527" y="4153675"/>
                        <a:pt x="2195774" y="4146200"/>
                        <a:pt x="2200762" y="4139970"/>
                      </a:cubicBezTo>
                      <a:cubicBezTo>
                        <a:pt x="2224455" y="4112562"/>
                        <a:pt x="2206997" y="4101349"/>
                        <a:pt x="2184551" y="4090137"/>
                      </a:cubicBezTo>
                      <a:cubicBezTo>
                        <a:pt x="2145894" y="4070203"/>
                        <a:pt x="2140906" y="4057745"/>
                        <a:pt x="2160858" y="4021616"/>
                      </a:cubicBezTo>
                      <a:cubicBezTo>
                        <a:pt x="2173328" y="3999191"/>
                        <a:pt x="2159611" y="3986732"/>
                        <a:pt x="2144647" y="3979257"/>
                      </a:cubicBezTo>
                      <a:cubicBezTo>
                        <a:pt x="2120954" y="3968045"/>
                        <a:pt x="2112225" y="3944374"/>
                        <a:pt x="2094767" y="3929423"/>
                      </a:cubicBezTo>
                      <a:cubicBezTo>
                        <a:pt x="2059851" y="3897032"/>
                        <a:pt x="2047381" y="3845952"/>
                        <a:pt x="2003735" y="3819790"/>
                      </a:cubicBezTo>
                      <a:cubicBezTo>
                        <a:pt x="1973807" y="3802348"/>
                        <a:pt x="1973807" y="3771202"/>
                        <a:pt x="1998747" y="3743793"/>
                      </a:cubicBezTo>
                      <a:cubicBezTo>
                        <a:pt x="2012464" y="3730089"/>
                        <a:pt x="2017452" y="3717631"/>
                        <a:pt x="2006229" y="3700189"/>
                      </a:cubicBezTo>
                      <a:cubicBezTo>
                        <a:pt x="1998747" y="3688976"/>
                        <a:pt x="2003735" y="3672780"/>
                        <a:pt x="1999994" y="3659076"/>
                      </a:cubicBezTo>
                      <a:cubicBezTo>
                        <a:pt x="1998747" y="3651601"/>
                        <a:pt x="1996253" y="3640389"/>
                        <a:pt x="1987524" y="3637897"/>
                      </a:cubicBezTo>
                      <a:cubicBezTo>
                        <a:pt x="1976301" y="3632914"/>
                        <a:pt x="1972560" y="3644126"/>
                        <a:pt x="1966325" y="3650355"/>
                      </a:cubicBezTo>
                      <a:cubicBezTo>
                        <a:pt x="1942632" y="3680255"/>
                        <a:pt x="1943879" y="3716385"/>
                        <a:pt x="1945126" y="3750022"/>
                      </a:cubicBezTo>
                      <a:cubicBezTo>
                        <a:pt x="1946373" y="3771202"/>
                        <a:pt x="1951361" y="3791135"/>
                        <a:pt x="1936397" y="3808577"/>
                      </a:cubicBezTo>
                      <a:cubicBezTo>
                        <a:pt x="1925174" y="3823527"/>
                        <a:pt x="1930162" y="3840969"/>
                        <a:pt x="1927668" y="3857165"/>
                      </a:cubicBezTo>
                      <a:cubicBezTo>
                        <a:pt x="1926421" y="3877098"/>
                        <a:pt x="1925174" y="3898277"/>
                        <a:pt x="1897740" y="3905753"/>
                      </a:cubicBezTo>
                      <a:cubicBezTo>
                        <a:pt x="1885270" y="3909490"/>
                        <a:pt x="1875293" y="3908244"/>
                        <a:pt x="1869059" y="3895786"/>
                      </a:cubicBezTo>
                      <a:cubicBezTo>
                        <a:pt x="1860329" y="3880836"/>
                        <a:pt x="1846613" y="3873361"/>
                        <a:pt x="1831648" y="3870869"/>
                      </a:cubicBezTo>
                      <a:cubicBezTo>
                        <a:pt x="1784262" y="3860902"/>
                        <a:pt x="1784262" y="3859656"/>
                        <a:pt x="1769298" y="3812315"/>
                      </a:cubicBezTo>
                      <a:cubicBezTo>
                        <a:pt x="1759322" y="3828510"/>
                        <a:pt x="1745605" y="3842215"/>
                        <a:pt x="1729394" y="3840969"/>
                      </a:cubicBezTo>
                      <a:cubicBezTo>
                        <a:pt x="1713183" y="3839723"/>
                        <a:pt x="1703207" y="3819790"/>
                        <a:pt x="1683255" y="3821035"/>
                      </a:cubicBezTo>
                      <a:cubicBezTo>
                        <a:pt x="1678267" y="3821035"/>
                        <a:pt x="1675773" y="3812315"/>
                        <a:pt x="1678267" y="3807331"/>
                      </a:cubicBezTo>
                      <a:cubicBezTo>
                        <a:pt x="1691983" y="3786152"/>
                        <a:pt x="1669537" y="3761235"/>
                        <a:pt x="1684501" y="3741302"/>
                      </a:cubicBezTo>
                      <a:cubicBezTo>
                        <a:pt x="1689489" y="3733827"/>
                        <a:pt x="1684501" y="3727597"/>
                        <a:pt x="1679513" y="3723860"/>
                      </a:cubicBezTo>
                      <a:cubicBezTo>
                        <a:pt x="1663303" y="3712647"/>
                        <a:pt x="1663303" y="3696451"/>
                        <a:pt x="1670785" y="3680255"/>
                      </a:cubicBezTo>
                      <a:cubicBezTo>
                        <a:pt x="1679513" y="3656584"/>
                        <a:pt x="1684501" y="3634159"/>
                        <a:pt x="1672031" y="3609243"/>
                      </a:cubicBezTo>
                      <a:cubicBezTo>
                        <a:pt x="1664549" y="3593047"/>
                        <a:pt x="1669537" y="3570621"/>
                        <a:pt x="1678267" y="3554426"/>
                      </a:cubicBezTo>
                      <a:cubicBezTo>
                        <a:pt x="1686995" y="3533246"/>
                        <a:pt x="1685749" y="3518296"/>
                        <a:pt x="1664549" y="3505838"/>
                      </a:cubicBezTo>
                      <a:cubicBezTo>
                        <a:pt x="1650833" y="3499609"/>
                        <a:pt x="1643350" y="3487150"/>
                        <a:pt x="1644597" y="3474692"/>
                      </a:cubicBezTo>
                      <a:cubicBezTo>
                        <a:pt x="1653327" y="3419875"/>
                        <a:pt x="1624645" y="3376270"/>
                        <a:pt x="1603446" y="3331420"/>
                      </a:cubicBezTo>
                      <a:cubicBezTo>
                        <a:pt x="1594717" y="3310241"/>
                        <a:pt x="1582247" y="3296537"/>
                        <a:pt x="1559801" y="3320208"/>
                      </a:cubicBezTo>
                      <a:cubicBezTo>
                        <a:pt x="1549825" y="3332666"/>
                        <a:pt x="1533614" y="3331420"/>
                        <a:pt x="1521144" y="3323945"/>
                      </a:cubicBezTo>
                      <a:cubicBezTo>
                        <a:pt x="1508674" y="3317716"/>
                        <a:pt x="1516156" y="3304012"/>
                        <a:pt x="1513662" y="3295291"/>
                      </a:cubicBezTo>
                      <a:cubicBezTo>
                        <a:pt x="1506180" y="3261653"/>
                        <a:pt x="1517403" y="3220540"/>
                        <a:pt x="1478745" y="3196869"/>
                      </a:cubicBezTo>
                      <a:cubicBezTo>
                        <a:pt x="1455052" y="3181919"/>
                        <a:pt x="1446323" y="3154511"/>
                        <a:pt x="1438841" y="3129594"/>
                      </a:cubicBezTo>
                      <a:cubicBezTo>
                        <a:pt x="1432606" y="3108415"/>
                        <a:pt x="1421383" y="3094711"/>
                        <a:pt x="1397690" y="3095956"/>
                      </a:cubicBezTo>
                      <a:cubicBezTo>
                        <a:pt x="1393949" y="3095956"/>
                        <a:pt x="1390208" y="3095956"/>
                        <a:pt x="1387714" y="3095956"/>
                      </a:cubicBezTo>
                      <a:cubicBezTo>
                        <a:pt x="1351551" y="3084744"/>
                        <a:pt x="1295435" y="2987568"/>
                        <a:pt x="1299177" y="2950193"/>
                      </a:cubicBezTo>
                      <a:cubicBezTo>
                        <a:pt x="1300423" y="2931506"/>
                        <a:pt x="1334093" y="2932751"/>
                        <a:pt x="1320376" y="2911572"/>
                      </a:cubicBezTo>
                      <a:cubicBezTo>
                        <a:pt x="1310399" y="2895376"/>
                        <a:pt x="1295435" y="2926522"/>
                        <a:pt x="1279225" y="2911572"/>
                      </a:cubicBezTo>
                      <a:cubicBezTo>
                        <a:pt x="1270495" y="2902851"/>
                        <a:pt x="1254284" y="2900359"/>
                        <a:pt x="1240567" y="2896622"/>
                      </a:cubicBezTo>
                      <a:cubicBezTo>
                        <a:pt x="1226850" y="2894130"/>
                        <a:pt x="1213133" y="2886655"/>
                        <a:pt x="1201910" y="2902851"/>
                      </a:cubicBezTo>
                      <a:cubicBezTo>
                        <a:pt x="1191934" y="2917801"/>
                        <a:pt x="1181958" y="2933997"/>
                        <a:pt x="1191934" y="2953931"/>
                      </a:cubicBezTo>
                      <a:cubicBezTo>
                        <a:pt x="1203157" y="2973864"/>
                        <a:pt x="1206898" y="2998781"/>
                        <a:pt x="1236826" y="3000027"/>
                      </a:cubicBezTo>
                      <a:cubicBezTo>
                        <a:pt x="1241814" y="3000027"/>
                        <a:pt x="1248049" y="3007502"/>
                        <a:pt x="1251790" y="3012485"/>
                      </a:cubicBezTo>
                      <a:cubicBezTo>
                        <a:pt x="1259272" y="3022452"/>
                        <a:pt x="1279225" y="3027435"/>
                        <a:pt x="1268001" y="3043631"/>
                      </a:cubicBezTo>
                      <a:cubicBezTo>
                        <a:pt x="1258025" y="3058581"/>
                        <a:pt x="1246802" y="3043631"/>
                        <a:pt x="1236826" y="3039894"/>
                      </a:cubicBezTo>
                      <a:cubicBezTo>
                        <a:pt x="1224356" y="3036156"/>
                        <a:pt x="1211886" y="3033664"/>
                        <a:pt x="1200663" y="3041139"/>
                      </a:cubicBezTo>
                      <a:cubicBezTo>
                        <a:pt x="1170735" y="3067302"/>
                        <a:pt x="1138313" y="3068548"/>
                        <a:pt x="1104643" y="3048614"/>
                      </a:cubicBezTo>
                      <a:cubicBezTo>
                        <a:pt x="1094667" y="3042385"/>
                        <a:pt x="1087185" y="3046123"/>
                        <a:pt x="1077209" y="3051106"/>
                      </a:cubicBezTo>
                      <a:cubicBezTo>
                        <a:pt x="1062245" y="3058581"/>
                        <a:pt x="1047281" y="3064810"/>
                        <a:pt x="1029823" y="3058581"/>
                      </a:cubicBezTo>
                      <a:cubicBezTo>
                        <a:pt x="1022341" y="3054844"/>
                        <a:pt x="1011118" y="3054844"/>
                        <a:pt x="1011118" y="3043631"/>
                      </a:cubicBezTo>
                      <a:cubicBezTo>
                        <a:pt x="1012365" y="3033664"/>
                        <a:pt x="1019847" y="3026189"/>
                        <a:pt x="1028576" y="3024944"/>
                      </a:cubicBezTo>
                      <a:cubicBezTo>
                        <a:pt x="1069727" y="3017468"/>
                        <a:pt x="1077209" y="2986322"/>
                        <a:pt x="1082197" y="2952685"/>
                      </a:cubicBezTo>
                      <a:cubicBezTo>
                        <a:pt x="1083445" y="2941472"/>
                        <a:pt x="1083445" y="2931506"/>
                        <a:pt x="1093421" y="2924030"/>
                      </a:cubicBezTo>
                      <a:cubicBezTo>
                        <a:pt x="1113373" y="2907835"/>
                        <a:pt x="1125843" y="2886655"/>
                        <a:pt x="1135819" y="2862984"/>
                      </a:cubicBezTo>
                      <a:cubicBezTo>
                        <a:pt x="1147042" y="2839313"/>
                        <a:pt x="1163253" y="2834330"/>
                        <a:pt x="1186946" y="2845543"/>
                      </a:cubicBezTo>
                      <a:cubicBezTo>
                        <a:pt x="1218121" y="2859247"/>
                        <a:pt x="1249296" y="2869213"/>
                        <a:pt x="1279225" y="2881672"/>
                      </a:cubicBezTo>
                      <a:cubicBezTo>
                        <a:pt x="1286707" y="2884164"/>
                        <a:pt x="1295435" y="2886655"/>
                        <a:pt x="1300423" y="2879180"/>
                      </a:cubicBezTo>
                      <a:cubicBezTo>
                        <a:pt x="1310399" y="2867968"/>
                        <a:pt x="1309153" y="2853018"/>
                        <a:pt x="1304165" y="2841805"/>
                      </a:cubicBezTo>
                      <a:cubicBezTo>
                        <a:pt x="1295435" y="2825609"/>
                        <a:pt x="1297929" y="2813151"/>
                        <a:pt x="1306659" y="2799446"/>
                      </a:cubicBezTo>
                      <a:cubicBezTo>
                        <a:pt x="1319129" y="2782005"/>
                        <a:pt x="1332846" y="2779513"/>
                        <a:pt x="1341575" y="2798201"/>
                      </a:cubicBezTo>
                      <a:cubicBezTo>
                        <a:pt x="1350304" y="2819380"/>
                        <a:pt x="1360280" y="2818134"/>
                        <a:pt x="1378985" y="2814397"/>
                      </a:cubicBezTo>
                      <a:cubicBezTo>
                        <a:pt x="1426371" y="2806921"/>
                        <a:pt x="1471263" y="2820626"/>
                        <a:pt x="1516156" y="2828101"/>
                      </a:cubicBezTo>
                      <a:cubicBezTo>
                        <a:pt x="1532367" y="2830592"/>
                        <a:pt x="1548578" y="2835576"/>
                        <a:pt x="1568530" y="2839313"/>
                      </a:cubicBezTo>
                      <a:cubicBezTo>
                        <a:pt x="1558554" y="2815642"/>
                        <a:pt x="1544837" y="2795709"/>
                        <a:pt x="1559801" y="2773284"/>
                      </a:cubicBezTo>
                      <a:cubicBezTo>
                        <a:pt x="1561048" y="2773284"/>
                        <a:pt x="1561048" y="2770792"/>
                        <a:pt x="1561048" y="2770792"/>
                      </a:cubicBezTo>
                      <a:cubicBezTo>
                        <a:pt x="1528626" y="2757088"/>
                        <a:pt x="1534861" y="2725942"/>
                        <a:pt x="1527379" y="2701025"/>
                      </a:cubicBezTo>
                      <a:cubicBezTo>
                        <a:pt x="1524885" y="2689812"/>
                        <a:pt x="1517403" y="2689812"/>
                        <a:pt x="1493709" y="2688567"/>
                      </a:cubicBezTo>
                      <a:cubicBezTo>
                        <a:pt x="1494957" y="2684829"/>
                        <a:pt x="1497451" y="2679846"/>
                        <a:pt x="1499945" y="2676108"/>
                      </a:cubicBezTo>
                      <a:cubicBezTo>
                        <a:pt x="1507427" y="2667387"/>
                        <a:pt x="1522391" y="2657421"/>
                        <a:pt x="1512415" y="2643716"/>
                      </a:cubicBezTo>
                      <a:cubicBezTo>
                        <a:pt x="1506180" y="2636241"/>
                        <a:pt x="1487475" y="2637487"/>
                        <a:pt x="1478745" y="2643716"/>
                      </a:cubicBezTo>
                      <a:cubicBezTo>
                        <a:pt x="1465029" y="2649946"/>
                        <a:pt x="1441335" y="2653683"/>
                        <a:pt x="1448817" y="2676108"/>
                      </a:cubicBezTo>
                      <a:cubicBezTo>
                        <a:pt x="1452558" y="2692304"/>
                        <a:pt x="1450064" y="2706008"/>
                        <a:pt x="1442582" y="2719713"/>
                      </a:cubicBezTo>
                      <a:cubicBezTo>
                        <a:pt x="1428865" y="2739646"/>
                        <a:pt x="1413901" y="2727188"/>
                        <a:pt x="1398937" y="2722204"/>
                      </a:cubicBezTo>
                      <a:cubicBezTo>
                        <a:pt x="1381479" y="2715975"/>
                        <a:pt x="1392702" y="2704763"/>
                        <a:pt x="1393949" y="2693550"/>
                      </a:cubicBezTo>
                      <a:cubicBezTo>
                        <a:pt x="1395196" y="2662404"/>
                        <a:pt x="1427618" y="2634996"/>
                        <a:pt x="1393949" y="2600112"/>
                      </a:cubicBezTo>
                      <a:cubicBezTo>
                        <a:pt x="1380232" y="2586408"/>
                        <a:pt x="1408913" y="2566474"/>
                        <a:pt x="1427618" y="2555262"/>
                      </a:cubicBezTo>
                      <a:cubicBezTo>
                        <a:pt x="1435100" y="2551524"/>
                        <a:pt x="1446323" y="2551524"/>
                        <a:pt x="1455052" y="2547787"/>
                      </a:cubicBezTo>
                      <a:cubicBezTo>
                        <a:pt x="1473757" y="2544049"/>
                        <a:pt x="1493709" y="2537820"/>
                        <a:pt x="1492463" y="2512903"/>
                      </a:cubicBezTo>
                      <a:cubicBezTo>
                        <a:pt x="1489969" y="2491724"/>
                        <a:pt x="1489969" y="2470545"/>
                        <a:pt x="1463781" y="2459332"/>
                      </a:cubicBezTo>
                      <a:cubicBezTo>
                        <a:pt x="1411407" y="2439399"/>
                        <a:pt x="1377738" y="2394548"/>
                        <a:pt x="1340328" y="2357173"/>
                      </a:cubicBezTo>
                      <a:cubicBezTo>
                        <a:pt x="1329105" y="2345961"/>
                        <a:pt x="1320376" y="2333502"/>
                        <a:pt x="1306659" y="2324781"/>
                      </a:cubicBezTo>
                      <a:cubicBezTo>
                        <a:pt x="1295435" y="2319798"/>
                        <a:pt x="1296683" y="2309831"/>
                        <a:pt x="1301671" y="2299864"/>
                      </a:cubicBezTo>
                      <a:cubicBezTo>
                        <a:pt x="1319129" y="2266227"/>
                        <a:pt x="1320376" y="2226360"/>
                        <a:pt x="1321623" y="2191476"/>
                      </a:cubicBezTo>
                      <a:cubicBezTo>
                        <a:pt x="1322870" y="2162822"/>
                        <a:pt x="1336587" y="2156593"/>
                        <a:pt x="1352798" y="2146626"/>
                      </a:cubicBezTo>
                      <a:cubicBezTo>
                        <a:pt x="1362774" y="2141643"/>
                        <a:pt x="1373997" y="2139151"/>
                        <a:pt x="1370256" y="2126693"/>
                      </a:cubicBezTo>
                      <a:cubicBezTo>
                        <a:pt x="1367762" y="2114234"/>
                        <a:pt x="1355292" y="2119218"/>
                        <a:pt x="1345316" y="2119218"/>
                      </a:cubicBezTo>
                      <a:cubicBezTo>
                        <a:pt x="1332846" y="2119218"/>
                        <a:pt x="1319129" y="2121709"/>
                        <a:pt x="1306659" y="2124201"/>
                      </a:cubicBezTo>
                      <a:cubicBezTo>
                        <a:pt x="1295435" y="2125447"/>
                        <a:pt x="1285459" y="2122955"/>
                        <a:pt x="1280471" y="2110497"/>
                      </a:cubicBezTo>
                      <a:cubicBezTo>
                        <a:pt x="1274237" y="2089317"/>
                        <a:pt x="1263013" y="2081842"/>
                        <a:pt x="1240567" y="2090563"/>
                      </a:cubicBezTo>
                      <a:cubicBezTo>
                        <a:pt x="1220615" y="2098038"/>
                        <a:pt x="1203157" y="2086826"/>
                        <a:pt x="1198169" y="2069384"/>
                      </a:cubicBezTo>
                      <a:cubicBezTo>
                        <a:pt x="1193181" y="2051942"/>
                        <a:pt x="1209392" y="2046959"/>
                        <a:pt x="1225603" y="2045713"/>
                      </a:cubicBezTo>
                      <a:cubicBezTo>
                        <a:pt x="1228097" y="2044467"/>
                        <a:pt x="1234332" y="2043221"/>
                        <a:pt x="1234332" y="2043221"/>
                      </a:cubicBezTo>
                      <a:cubicBezTo>
                        <a:pt x="1226850" y="1993388"/>
                        <a:pt x="1280471" y="2003355"/>
                        <a:pt x="1300423" y="1979684"/>
                      </a:cubicBezTo>
                      <a:cubicBezTo>
                        <a:pt x="1320376" y="1957258"/>
                        <a:pt x="1320376" y="1948538"/>
                        <a:pt x="1300423" y="1931096"/>
                      </a:cubicBezTo>
                      <a:cubicBezTo>
                        <a:pt x="1297929" y="1927358"/>
                        <a:pt x="1292941" y="1923621"/>
                        <a:pt x="1290447" y="1919883"/>
                      </a:cubicBezTo>
                      <a:cubicBezTo>
                        <a:pt x="1285459" y="1909917"/>
                        <a:pt x="1292941" y="1904933"/>
                        <a:pt x="1297929" y="1899950"/>
                      </a:cubicBezTo>
                      <a:cubicBezTo>
                        <a:pt x="1307905" y="1891229"/>
                        <a:pt x="1314141" y="1898704"/>
                        <a:pt x="1320376" y="1904933"/>
                      </a:cubicBezTo>
                      <a:cubicBezTo>
                        <a:pt x="1361527" y="1941063"/>
                        <a:pt x="1420136" y="1923621"/>
                        <a:pt x="1433853" y="1871295"/>
                      </a:cubicBezTo>
                      <a:cubicBezTo>
                        <a:pt x="1436347" y="1861329"/>
                        <a:pt x="1432606" y="1856345"/>
                        <a:pt x="1423877" y="1855100"/>
                      </a:cubicBezTo>
                      <a:cubicBezTo>
                        <a:pt x="1411407" y="1853854"/>
                        <a:pt x="1397690" y="1851362"/>
                        <a:pt x="1385220" y="1858837"/>
                      </a:cubicBezTo>
                      <a:cubicBezTo>
                        <a:pt x="1371503" y="1870050"/>
                        <a:pt x="1356539" y="1888737"/>
                        <a:pt x="1341575" y="1881262"/>
                      </a:cubicBezTo>
                      <a:cubicBezTo>
                        <a:pt x="1317882" y="1870050"/>
                        <a:pt x="1297929" y="1851362"/>
                        <a:pt x="1284213" y="1827691"/>
                      </a:cubicBezTo>
                      <a:cubicBezTo>
                        <a:pt x="1279225" y="1821462"/>
                        <a:pt x="1279225" y="1811495"/>
                        <a:pt x="1270495" y="1806512"/>
                      </a:cubicBezTo>
                      <a:cubicBezTo>
                        <a:pt x="1253037" y="1794053"/>
                        <a:pt x="1235579" y="1776612"/>
                        <a:pt x="1248049" y="1754186"/>
                      </a:cubicBezTo>
                      <a:cubicBezTo>
                        <a:pt x="1264260" y="1729270"/>
                        <a:pt x="1284213" y="1706845"/>
                        <a:pt x="1319129" y="1708090"/>
                      </a:cubicBezTo>
                      <a:cubicBezTo>
                        <a:pt x="1327858" y="1709336"/>
                        <a:pt x="1341575" y="1721795"/>
                        <a:pt x="1344069" y="1706845"/>
                      </a:cubicBezTo>
                      <a:cubicBezTo>
                        <a:pt x="1351551" y="1683174"/>
                        <a:pt x="1380232" y="1666978"/>
                        <a:pt x="1370256" y="1638323"/>
                      </a:cubicBezTo>
                      <a:cubicBezTo>
                        <a:pt x="1366515" y="1629602"/>
                        <a:pt x="1361527" y="1623373"/>
                        <a:pt x="1350304" y="1623373"/>
                      </a:cubicBezTo>
                      <a:cubicBezTo>
                        <a:pt x="1341575" y="1623373"/>
                        <a:pt x="1329105" y="1627111"/>
                        <a:pt x="1321623" y="1622127"/>
                      </a:cubicBezTo>
                      <a:cubicBezTo>
                        <a:pt x="1284213" y="1600948"/>
                        <a:pt x="1245555" y="1582261"/>
                        <a:pt x="1199416" y="1584752"/>
                      </a:cubicBezTo>
                      <a:cubicBezTo>
                        <a:pt x="1189440" y="1585998"/>
                        <a:pt x="1183205" y="1572294"/>
                        <a:pt x="1193181" y="1562327"/>
                      </a:cubicBezTo>
                      <a:cubicBezTo>
                        <a:pt x="1205651" y="1549869"/>
                        <a:pt x="1218121" y="1528689"/>
                        <a:pt x="1238073" y="1543639"/>
                      </a:cubicBezTo>
                      <a:cubicBezTo>
                        <a:pt x="1276731" y="1568556"/>
                        <a:pt x="1324117" y="1576031"/>
                        <a:pt x="1360280" y="1608423"/>
                      </a:cubicBezTo>
                      <a:cubicBezTo>
                        <a:pt x="1375244" y="1623373"/>
                        <a:pt x="1405172" y="1605932"/>
                        <a:pt x="1425124" y="1589736"/>
                      </a:cubicBezTo>
                      <a:cubicBezTo>
                        <a:pt x="1447570" y="1571048"/>
                        <a:pt x="1479993" y="1558590"/>
                        <a:pt x="1450064" y="1518723"/>
                      </a:cubicBezTo>
                      <a:cubicBezTo>
                        <a:pt x="1438841" y="1501281"/>
                        <a:pt x="1461287" y="1487577"/>
                        <a:pt x="1468769" y="1472627"/>
                      </a:cubicBezTo>
                      <a:cubicBezTo>
                        <a:pt x="1476251" y="1460168"/>
                        <a:pt x="1487475" y="1465151"/>
                        <a:pt x="1497451" y="1472627"/>
                      </a:cubicBezTo>
                      <a:cubicBezTo>
                        <a:pt x="1499945" y="1473872"/>
                        <a:pt x="1507427" y="1476364"/>
                        <a:pt x="1508674" y="1473872"/>
                      </a:cubicBezTo>
                      <a:cubicBezTo>
                        <a:pt x="1532367" y="1448956"/>
                        <a:pt x="1558554" y="1460168"/>
                        <a:pt x="1585988" y="1462660"/>
                      </a:cubicBezTo>
                      <a:cubicBezTo>
                        <a:pt x="1610928" y="1465151"/>
                        <a:pt x="1630880" y="1448956"/>
                        <a:pt x="1650833" y="1434005"/>
                      </a:cubicBezTo>
                      <a:cubicBezTo>
                        <a:pt x="1658315" y="1427776"/>
                        <a:pt x="1660809" y="1415318"/>
                        <a:pt x="1654573" y="1410335"/>
                      </a:cubicBezTo>
                      <a:cubicBezTo>
                        <a:pt x="1635868" y="1391647"/>
                        <a:pt x="1629633" y="1360501"/>
                        <a:pt x="1593470" y="1356763"/>
                      </a:cubicBezTo>
                      <a:cubicBezTo>
                        <a:pt x="1551072" y="1351780"/>
                        <a:pt x="1532367" y="1301946"/>
                        <a:pt x="1556060" y="1264571"/>
                      </a:cubicBezTo>
                      <a:cubicBezTo>
                        <a:pt x="1559801" y="1257096"/>
                        <a:pt x="1564789" y="1252113"/>
                        <a:pt x="1573518" y="1252113"/>
                      </a:cubicBezTo>
                      <a:cubicBezTo>
                        <a:pt x="1600952" y="1254604"/>
                        <a:pt x="1608434" y="1238409"/>
                        <a:pt x="1613422" y="1214738"/>
                      </a:cubicBezTo>
                      <a:cubicBezTo>
                        <a:pt x="1623398" y="1172379"/>
                        <a:pt x="1650833" y="1138741"/>
                        <a:pt x="1674525" y="1101366"/>
                      </a:cubicBezTo>
                      <a:cubicBezTo>
                        <a:pt x="1685749" y="1082679"/>
                        <a:pt x="1710689" y="1086416"/>
                        <a:pt x="1728147" y="1081433"/>
                      </a:cubicBezTo>
                      <a:cubicBezTo>
                        <a:pt x="1768051" y="1070220"/>
                        <a:pt x="1785509" y="1035337"/>
                        <a:pt x="1815437" y="1015403"/>
                      </a:cubicBezTo>
                      <a:lnTo>
                        <a:pt x="1815371" y="1016781"/>
                      </a:lnTo>
                      <a:lnTo>
                        <a:pt x="1815381" y="1016766"/>
                      </a:lnTo>
                      <a:cubicBezTo>
                        <a:pt x="1863985" y="986813"/>
                        <a:pt x="1887663" y="935643"/>
                        <a:pt x="1927542" y="899449"/>
                      </a:cubicBezTo>
                      <a:cubicBezTo>
                        <a:pt x="1937512" y="890713"/>
                        <a:pt x="1938759" y="874488"/>
                        <a:pt x="1942497" y="863255"/>
                      </a:cubicBezTo>
                      <a:cubicBezTo>
                        <a:pt x="1949975" y="840790"/>
                        <a:pt x="1960568" y="827997"/>
                        <a:pt x="1973497" y="825033"/>
                      </a:cubicBezTo>
                      <a:close/>
                      <a:moveTo>
                        <a:pt x="4688638" y="328515"/>
                      </a:moveTo>
                      <a:cubicBezTo>
                        <a:pt x="4747287" y="378361"/>
                        <a:pt x="4792209" y="440669"/>
                        <a:pt x="4847115" y="493008"/>
                      </a:cubicBezTo>
                      <a:cubicBezTo>
                        <a:pt x="4857098" y="516685"/>
                        <a:pt x="4877064" y="530393"/>
                        <a:pt x="4899525" y="540362"/>
                      </a:cubicBezTo>
                      <a:cubicBezTo>
                        <a:pt x="4902021" y="540362"/>
                        <a:pt x="4904516" y="540362"/>
                        <a:pt x="4905764" y="540362"/>
                      </a:cubicBezTo>
                      <a:lnTo>
                        <a:pt x="4913251" y="546593"/>
                      </a:lnTo>
                      <a:cubicBezTo>
                        <a:pt x="4940704" y="586470"/>
                        <a:pt x="4983131" y="612639"/>
                        <a:pt x="5016823" y="647532"/>
                      </a:cubicBezTo>
                      <a:cubicBezTo>
                        <a:pt x="5030549" y="656255"/>
                        <a:pt x="5041780" y="667470"/>
                        <a:pt x="5051763" y="681178"/>
                      </a:cubicBezTo>
                      <a:cubicBezTo>
                        <a:pt x="5102925" y="758440"/>
                        <a:pt x="5161574" y="826979"/>
                        <a:pt x="5218975" y="899256"/>
                      </a:cubicBezTo>
                      <a:cubicBezTo>
                        <a:pt x="5227710" y="910471"/>
                        <a:pt x="5232702" y="926671"/>
                        <a:pt x="5243932" y="937887"/>
                      </a:cubicBezTo>
                      <a:cubicBezTo>
                        <a:pt x="5247676" y="946610"/>
                        <a:pt x="5257659" y="952841"/>
                        <a:pt x="5257659" y="962810"/>
                      </a:cubicBezTo>
                      <a:cubicBezTo>
                        <a:pt x="5253915" y="1003933"/>
                        <a:pt x="5235197" y="1041318"/>
                        <a:pt x="5250172" y="1083687"/>
                      </a:cubicBezTo>
                      <a:cubicBezTo>
                        <a:pt x="5253915" y="1096149"/>
                        <a:pt x="5246428" y="1111103"/>
                        <a:pt x="5236445" y="1123564"/>
                      </a:cubicBezTo>
                      <a:cubicBezTo>
                        <a:pt x="5181540" y="1163442"/>
                        <a:pt x="5117899" y="1172165"/>
                        <a:pt x="5051763" y="1168426"/>
                      </a:cubicBezTo>
                      <a:cubicBezTo>
                        <a:pt x="5015575" y="1167180"/>
                        <a:pt x="4990618" y="1197088"/>
                        <a:pt x="4956926" y="1202072"/>
                      </a:cubicBezTo>
                      <a:cubicBezTo>
                        <a:pt x="4946943" y="1203319"/>
                        <a:pt x="4944448" y="1217026"/>
                        <a:pt x="4951935" y="1226996"/>
                      </a:cubicBezTo>
                      <a:cubicBezTo>
                        <a:pt x="4956926" y="1235719"/>
                        <a:pt x="4964413" y="1243196"/>
                        <a:pt x="4969405" y="1251919"/>
                      </a:cubicBezTo>
                      <a:cubicBezTo>
                        <a:pt x="4973148" y="1258150"/>
                        <a:pt x="4980635" y="1266873"/>
                        <a:pt x="4976892" y="1274350"/>
                      </a:cubicBezTo>
                      <a:cubicBezTo>
                        <a:pt x="4969405" y="1286811"/>
                        <a:pt x="4960670" y="1276842"/>
                        <a:pt x="4953183" y="1275596"/>
                      </a:cubicBezTo>
                      <a:cubicBezTo>
                        <a:pt x="4929473" y="1273103"/>
                        <a:pt x="4905764" y="1270611"/>
                        <a:pt x="4887046" y="1289304"/>
                      </a:cubicBezTo>
                      <a:cubicBezTo>
                        <a:pt x="4874568" y="1304257"/>
                        <a:pt x="4870824" y="1315473"/>
                        <a:pt x="4892038" y="1325442"/>
                      </a:cubicBezTo>
                      <a:cubicBezTo>
                        <a:pt x="4924482" y="1339150"/>
                        <a:pt x="4940704" y="1361581"/>
                        <a:pt x="4958174" y="1395227"/>
                      </a:cubicBezTo>
                      <a:cubicBezTo>
                        <a:pt x="4978140" y="1436350"/>
                        <a:pt x="4971900" y="1472489"/>
                        <a:pt x="4971900" y="1511120"/>
                      </a:cubicBezTo>
                      <a:cubicBezTo>
                        <a:pt x="4973148" y="1527320"/>
                        <a:pt x="4968157" y="1548505"/>
                        <a:pt x="4994362" y="1550997"/>
                      </a:cubicBezTo>
                      <a:cubicBezTo>
                        <a:pt x="5010584" y="1553489"/>
                        <a:pt x="5033045" y="1523581"/>
                        <a:pt x="5030549" y="1503643"/>
                      </a:cubicBezTo>
                      <a:cubicBezTo>
                        <a:pt x="5024310" y="1476227"/>
                        <a:pt x="5043028" y="1467504"/>
                        <a:pt x="5061746" y="1474981"/>
                      </a:cubicBezTo>
                      <a:cubicBezTo>
                        <a:pt x="5084207" y="1484951"/>
                        <a:pt x="5105421" y="1483704"/>
                        <a:pt x="5127882" y="1487443"/>
                      </a:cubicBezTo>
                      <a:cubicBezTo>
                        <a:pt x="5140361" y="1489935"/>
                        <a:pt x="5156583" y="1489935"/>
                        <a:pt x="5160326" y="1507381"/>
                      </a:cubicBezTo>
                      <a:cubicBezTo>
                        <a:pt x="5162822" y="1524828"/>
                        <a:pt x="5145352" y="1527320"/>
                        <a:pt x="5134121" y="1529812"/>
                      </a:cubicBezTo>
                      <a:cubicBezTo>
                        <a:pt x="5092942" y="1539781"/>
                        <a:pt x="5079216" y="1575920"/>
                        <a:pt x="5056754" y="1603336"/>
                      </a:cubicBezTo>
                      <a:cubicBezTo>
                        <a:pt x="5048019" y="1613305"/>
                        <a:pt x="5041780" y="1627013"/>
                        <a:pt x="5033045" y="1639474"/>
                      </a:cubicBezTo>
                      <a:cubicBezTo>
                        <a:pt x="5014327" y="1663151"/>
                        <a:pt x="4995610" y="1691813"/>
                        <a:pt x="4956926" y="1668136"/>
                      </a:cubicBezTo>
                      <a:cubicBezTo>
                        <a:pt x="4943200" y="1659413"/>
                        <a:pt x="4934465" y="1673120"/>
                        <a:pt x="4925730" y="1680597"/>
                      </a:cubicBezTo>
                      <a:cubicBezTo>
                        <a:pt x="4918243" y="1691813"/>
                        <a:pt x="4921986" y="1696797"/>
                        <a:pt x="4933217" y="1698044"/>
                      </a:cubicBezTo>
                      <a:cubicBezTo>
                        <a:pt x="4939456" y="1698044"/>
                        <a:pt x="4945695" y="1698044"/>
                        <a:pt x="4950687" y="1696797"/>
                      </a:cubicBezTo>
                      <a:cubicBezTo>
                        <a:pt x="4988122" y="1680597"/>
                        <a:pt x="5004345" y="1706767"/>
                        <a:pt x="5021814" y="1731690"/>
                      </a:cubicBezTo>
                      <a:cubicBezTo>
                        <a:pt x="5038037" y="1755367"/>
                        <a:pt x="5034293" y="1777798"/>
                        <a:pt x="5019319" y="1801475"/>
                      </a:cubicBezTo>
                      <a:cubicBezTo>
                        <a:pt x="4989370" y="1851321"/>
                        <a:pt x="4958174" y="1899921"/>
                        <a:pt x="4908260" y="1932321"/>
                      </a:cubicBezTo>
                      <a:cubicBezTo>
                        <a:pt x="4902021" y="1936060"/>
                        <a:pt x="4892038" y="1941045"/>
                        <a:pt x="4895781" y="1949768"/>
                      </a:cubicBezTo>
                      <a:cubicBezTo>
                        <a:pt x="4900773" y="1959737"/>
                        <a:pt x="4910756" y="1960983"/>
                        <a:pt x="4920738" y="1962229"/>
                      </a:cubicBezTo>
                      <a:cubicBezTo>
                        <a:pt x="4929473" y="1962229"/>
                        <a:pt x="4940704" y="1949768"/>
                        <a:pt x="4946943" y="1963475"/>
                      </a:cubicBezTo>
                      <a:cubicBezTo>
                        <a:pt x="4951935" y="1973445"/>
                        <a:pt x="4940704" y="1980922"/>
                        <a:pt x="4935713" y="1989645"/>
                      </a:cubicBezTo>
                      <a:cubicBezTo>
                        <a:pt x="4923234" y="2012076"/>
                        <a:pt x="4918243" y="2029522"/>
                        <a:pt x="4925730" y="2060676"/>
                      </a:cubicBezTo>
                      <a:cubicBezTo>
                        <a:pt x="4935713" y="2098061"/>
                        <a:pt x="4946943" y="2105538"/>
                        <a:pt x="4979387" y="2110522"/>
                      </a:cubicBezTo>
                      <a:cubicBezTo>
                        <a:pt x="5000601" y="2111768"/>
                        <a:pt x="5018071" y="2151645"/>
                        <a:pt x="5014327" y="2175322"/>
                      </a:cubicBezTo>
                      <a:cubicBezTo>
                        <a:pt x="5010584" y="2202738"/>
                        <a:pt x="5006840" y="2230153"/>
                        <a:pt x="5031797" y="2251338"/>
                      </a:cubicBezTo>
                      <a:cubicBezTo>
                        <a:pt x="5045524" y="2263800"/>
                        <a:pt x="5035541" y="2278754"/>
                        <a:pt x="5030549" y="2291215"/>
                      </a:cubicBezTo>
                      <a:cubicBezTo>
                        <a:pt x="5024310" y="2308661"/>
                        <a:pt x="5026806" y="2319877"/>
                        <a:pt x="5039284" y="2332338"/>
                      </a:cubicBezTo>
                      <a:cubicBezTo>
                        <a:pt x="5049267" y="2339815"/>
                        <a:pt x="5058002" y="2351031"/>
                        <a:pt x="5065489" y="2361000"/>
                      </a:cubicBezTo>
                      <a:cubicBezTo>
                        <a:pt x="5076720" y="2378446"/>
                        <a:pt x="5089199" y="2385923"/>
                        <a:pt x="5109164" y="2377200"/>
                      </a:cubicBezTo>
                      <a:cubicBezTo>
                        <a:pt x="5126634" y="2368477"/>
                        <a:pt x="5146600" y="2382185"/>
                        <a:pt x="5162822" y="2373462"/>
                      </a:cubicBezTo>
                      <a:cubicBezTo>
                        <a:pt x="5165318" y="2373462"/>
                        <a:pt x="5171557" y="2377200"/>
                        <a:pt x="5171557" y="2378446"/>
                      </a:cubicBezTo>
                      <a:cubicBezTo>
                        <a:pt x="5171557" y="2398385"/>
                        <a:pt x="5176548" y="2414585"/>
                        <a:pt x="5187779" y="2433277"/>
                      </a:cubicBezTo>
                      <a:cubicBezTo>
                        <a:pt x="5199010" y="2453216"/>
                        <a:pt x="5184035" y="2473154"/>
                        <a:pt x="5161574" y="2483124"/>
                      </a:cubicBezTo>
                      <a:cubicBezTo>
                        <a:pt x="5149096" y="2488108"/>
                        <a:pt x="5155335" y="2496831"/>
                        <a:pt x="5155335" y="2504308"/>
                      </a:cubicBezTo>
                      <a:cubicBezTo>
                        <a:pt x="5159078" y="2524247"/>
                        <a:pt x="5160326" y="2541693"/>
                        <a:pt x="5141608" y="2555401"/>
                      </a:cubicBezTo>
                      <a:cubicBezTo>
                        <a:pt x="5139113" y="2559139"/>
                        <a:pt x="5134121" y="2561632"/>
                        <a:pt x="5136617" y="2569109"/>
                      </a:cubicBezTo>
                      <a:cubicBezTo>
                        <a:pt x="5151591" y="2600263"/>
                        <a:pt x="5186531" y="2618955"/>
                        <a:pt x="5222719" y="2611478"/>
                      </a:cubicBezTo>
                      <a:cubicBezTo>
                        <a:pt x="5226462" y="2611478"/>
                        <a:pt x="5228958" y="2612724"/>
                        <a:pt x="5236445" y="2613970"/>
                      </a:cubicBezTo>
                      <a:cubicBezTo>
                        <a:pt x="5218975" y="2633909"/>
                        <a:pt x="5216480" y="2663817"/>
                        <a:pt x="5181540" y="2665063"/>
                      </a:cubicBezTo>
                      <a:cubicBezTo>
                        <a:pt x="5169061" y="2665063"/>
                        <a:pt x="5164070" y="2713663"/>
                        <a:pt x="5176548" y="2729863"/>
                      </a:cubicBezTo>
                      <a:cubicBezTo>
                        <a:pt x="5199010" y="2759771"/>
                        <a:pt x="5197762" y="2788432"/>
                        <a:pt x="5174053" y="2817094"/>
                      </a:cubicBezTo>
                      <a:cubicBezTo>
                        <a:pt x="5169061" y="2823325"/>
                        <a:pt x="5165318" y="2832048"/>
                        <a:pt x="5161574" y="2840771"/>
                      </a:cubicBezTo>
                      <a:cubicBezTo>
                        <a:pt x="5159078" y="2847002"/>
                        <a:pt x="5155335" y="2851987"/>
                        <a:pt x="5161574" y="2858217"/>
                      </a:cubicBezTo>
                      <a:cubicBezTo>
                        <a:pt x="5167813" y="2863202"/>
                        <a:pt x="5174053" y="2859464"/>
                        <a:pt x="5179044" y="2855725"/>
                      </a:cubicBezTo>
                      <a:cubicBezTo>
                        <a:pt x="5186531" y="2849494"/>
                        <a:pt x="5192770" y="2838279"/>
                        <a:pt x="5204001" y="2847002"/>
                      </a:cubicBezTo>
                      <a:cubicBezTo>
                        <a:pt x="5213984" y="2855725"/>
                        <a:pt x="5206497" y="2865694"/>
                        <a:pt x="5205249" y="2874417"/>
                      </a:cubicBezTo>
                      <a:cubicBezTo>
                        <a:pt x="5199010" y="2910556"/>
                        <a:pt x="5213984" y="2941710"/>
                        <a:pt x="5230206" y="2974110"/>
                      </a:cubicBezTo>
                      <a:cubicBezTo>
                        <a:pt x="5242685" y="3000279"/>
                        <a:pt x="5251419" y="3030187"/>
                        <a:pt x="5253915" y="3060095"/>
                      </a:cubicBezTo>
                      <a:cubicBezTo>
                        <a:pt x="5255163" y="3076295"/>
                        <a:pt x="5231454" y="3081280"/>
                        <a:pt x="5218975" y="3091249"/>
                      </a:cubicBezTo>
                      <a:cubicBezTo>
                        <a:pt x="5211488" y="3082526"/>
                        <a:pt x="5218975" y="3073803"/>
                        <a:pt x="5216480" y="3065080"/>
                      </a:cubicBezTo>
                      <a:cubicBezTo>
                        <a:pt x="5215232" y="3055110"/>
                        <a:pt x="5207745" y="3050126"/>
                        <a:pt x="5199010" y="3050126"/>
                      </a:cubicBezTo>
                      <a:cubicBezTo>
                        <a:pt x="5187779" y="3050126"/>
                        <a:pt x="5191523" y="3060095"/>
                        <a:pt x="5191523" y="3067572"/>
                      </a:cubicBezTo>
                      <a:cubicBezTo>
                        <a:pt x="5190275" y="3083772"/>
                        <a:pt x="5192770" y="3099972"/>
                        <a:pt x="5181540" y="3114926"/>
                      </a:cubicBezTo>
                      <a:cubicBezTo>
                        <a:pt x="5174053" y="3124895"/>
                        <a:pt x="5180292" y="3134865"/>
                        <a:pt x="5186531" y="3142342"/>
                      </a:cubicBezTo>
                      <a:cubicBezTo>
                        <a:pt x="5196514" y="3154803"/>
                        <a:pt x="5197762" y="3169757"/>
                        <a:pt x="5196514" y="3184711"/>
                      </a:cubicBezTo>
                      <a:cubicBezTo>
                        <a:pt x="5169061" y="3182219"/>
                        <a:pt x="5170309" y="3156049"/>
                        <a:pt x="5160326" y="3138603"/>
                      </a:cubicBezTo>
                      <a:cubicBezTo>
                        <a:pt x="5154087" y="3129880"/>
                        <a:pt x="5155335" y="3118665"/>
                        <a:pt x="5149096" y="3108695"/>
                      </a:cubicBezTo>
                      <a:cubicBezTo>
                        <a:pt x="5134121" y="3077541"/>
                        <a:pt x="5126634" y="3042649"/>
                        <a:pt x="5132873" y="3006510"/>
                      </a:cubicBezTo>
                      <a:cubicBezTo>
                        <a:pt x="5134121" y="2992803"/>
                        <a:pt x="5132873" y="2977849"/>
                        <a:pt x="5129130" y="2964141"/>
                      </a:cubicBezTo>
                      <a:cubicBezTo>
                        <a:pt x="5102925" y="2865694"/>
                        <a:pt x="5095438" y="2764755"/>
                        <a:pt x="5097934" y="2663817"/>
                      </a:cubicBezTo>
                      <a:cubicBezTo>
                        <a:pt x="5099181" y="2569109"/>
                        <a:pt x="5072976" y="2486862"/>
                        <a:pt x="5031797" y="2405862"/>
                      </a:cubicBezTo>
                      <a:cubicBezTo>
                        <a:pt x="5014327" y="2372216"/>
                        <a:pt x="4995610" y="2338569"/>
                        <a:pt x="4986875" y="2299938"/>
                      </a:cubicBezTo>
                      <a:cubicBezTo>
                        <a:pt x="4981883" y="2275015"/>
                        <a:pt x="4980635" y="2250092"/>
                        <a:pt x="4985627" y="2225169"/>
                      </a:cubicBezTo>
                      <a:cubicBezTo>
                        <a:pt x="4995610" y="2181553"/>
                        <a:pt x="4984379" y="2160369"/>
                        <a:pt x="4945695" y="2137938"/>
                      </a:cubicBezTo>
                      <a:cubicBezTo>
                        <a:pt x="4908260" y="2116753"/>
                        <a:pt x="4868329" y="2099307"/>
                        <a:pt x="4825902" y="2091830"/>
                      </a:cubicBezTo>
                      <a:cubicBezTo>
                        <a:pt x="4787218" y="2084353"/>
                        <a:pt x="4769748" y="2050707"/>
                        <a:pt x="4744791" y="2027030"/>
                      </a:cubicBezTo>
                      <a:cubicBezTo>
                        <a:pt x="4734808" y="2018306"/>
                        <a:pt x="4741047" y="2002106"/>
                        <a:pt x="4749782" y="1990891"/>
                      </a:cubicBezTo>
                      <a:cubicBezTo>
                        <a:pt x="4762261" y="1974691"/>
                        <a:pt x="4779731" y="1964722"/>
                        <a:pt x="4797201" y="1957245"/>
                      </a:cubicBezTo>
                      <a:cubicBezTo>
                        <a:pt x="4867081" y="1929829"/>
                        <a:pt x="4923234" y="1883721"/>
                        <a:pt x="4970653" y="1828890"/>
                      </a:cubicBezTo>
                      <a:cubicBezTo>
                        <a:pt x="4985627" y="1811444"/>
                        <a:pt x="4990618" y="1792752"/>
                        <a:pt x="4993114" y="1770321"/>
                      </a:cubicBezTo>
                      <a:cubicBezTo>
                        <a:pt x="4995610" y="1751628"/>
                        <a:pt x="4983131" y="1739167"/>
                        <a:pt x="4966909" y="1734182"/>
                      </a:cubicBezTo>
                      <a:cubicBezTo>
                        <a:pt x="4950687" y="1727951"/>
                        <a:pt x="4943200" y="1740413"/>
                        <a:pt x="4935713" y="1752875"/>
                      </a:cubicBezTo>
                      <a:cubicBezTo>
                        <a:pt x="4912003" y="1789013"/>
                        <a:pt x="4892038" y="1795244"/>
                        <a:pt x="4853354" y="1784029"/>
                      </a:cubicBezTo>
                      <a:cubicBezTo>
                        <a:pt x="4825902" y="1776552"/>
                        <a:pt x="4799697" y="1770321"/>
                        <a:pt x="4775987" y="1755367"/>
                      </a:cubicBezTo>
                      <a:cubicBezTo>
                        <a:pt x="4761013" y="1745398"/>
                        <a:pt x="4753526" y="1732936"/>
                        <a:pt x="4754774" y="1714244"/>
                      </a:cubicBezTo>
                      <a:cubicBezTo>
                        <a:pt x="4759765" y="1670628"/>
                        <a:pt x="4744791" y="1631997"/>
                        <a:pt x="4729817" y="1592120"/>
                      </a:cubicBezTo>
                      <a:cubicBezTo>
                        <a:pt x="4726073" y="1585889"/>
                        <a:pt x="4723578" y="1577166"/>
                        <a:pt x="4713595" y="1578412"/>
                      </a:cubicBezTo>
                      <a:cubicBezTo>
                        <a:pt x="4704860" y="1580905"/>
                        <a:pt x="4704860" y="1588382"/>
                        <a:pt x="4704860" y="1594612"/>
                      </a:cubicBezTo>
                      <a:cubicBezTo>
                        <a:pt x="4703612" y="1618289"/>
                        <a:pt x="4692381" y="1639474"/>
                        <a:pt x="4686142" y="1660659"/>
                      </a:cubicBezTo>
                      <a:cubicBezTo>
                        <a:pt x="4677407" y="1691813"/>
                        <a:pt x="4651202" y="1710505"/>
                        <a:pt x="4623749" y="1714244"/>
                      </a:cubicBezTo>
                      <a:cubicBezTo>
                        <a:pt x="4593801" y="1716736"/>
                        <a:pt x="4560109" y="1710505"/>
                        <a:pt x="4542639" y="1678105"/>
                      </a:cubicBezTo>
                      <a:cubicBezTo>
                        <a:pt x="4531408" y="1656920"/>
                        <a:pt x="4515186" y="1646951"/>
                        <a:pt x="4491477" y="1644459"/>
                      </a:cubicBezTo>
                      <a:cubicBezTo>
                        <a:pt x="4452794" y="1640720"/>
                        <a:pt x="4429084" y="1615797"/>
                        <a:pt x="4407871" y="1587136"/>
                      </a:cubicBezTo>
                      <a:cubicBezTo>
                        <a:pt x="4432828" y="1565951"/>
                        <a:pt x="4447802" y="1541028"/>
                        <a:pt x="4447802" y="1507381"/>
                      </a:cubicBezTo>
                      <a:cubicBezTo>
                        <a:pt x="4447802" y="1489935"/>
                        <a:pt x="4457785" y="1483704"/>
                        <a:pt x="4472759" y="1476227"/>
                      </a:cubicBezTo>
                      <a:cubicBezTo>
                        <a:pt x="4532656" y="1446320"/>
                        <a:pt x="4586314" y="1468750"/>
                        <a:pt x="4639971" y="1496166"/>
                      </a:cubicBezTo>
                      <a:cubicBezTo>
                        <a:pt x="4648706" y="1499904"/>
                        <a:pt x="4654946" y="1508628"/>
                        <a:pt x="4664928" y="1502397"/>
                      </a:cubicBezTo>
                      <a:cubicBezTo>
                        <a:pt x="4673663" y="1497412"/>
                        <a:pt x="4672416" y="1486197"/>
                        <a:pt x="4668672" y="1478720"/>
                      </a:cubicBezTo>
                      <a:cubicBezTo>
                        <a:pt x="4659937" y="1458781"/>
                        <a:pt x="4669920" y="1438843"/>
                        <a:pt x="4669920" y="1416412"/>
                      </a:cubicBezTo>
                      <a:cubicBezTo>
                        <a:pt x="4653698" y="1422643"/>
                        <a:pt x="4651202" y="1432612"/>
                        <a:pt x="4653698" y="1446320"/>
                      </a:cubicBezTo>
                      <a:cubicBezTo>
                        <a:pt x="4661185" y="1472489"/>
                        <a:pt x="4648706" y="1472489"/>
                        <a:pt x="4629989" y="1466258"/>
                      </a:cubicBezTo>
                      <a:cubicBezTo>
                        <a:pt x="4626245" y="1465012"/>
                        <a:pt x="4631236" y="1466258"/>
                        <a:pt x="4627493" y="1465012"/>
                      </a:cubicBezTo>
                      <a:cubicBezTo>
                        <a:pt x="4555117" y="1443827"/>
                        <a:pt x="4537647" y="1405196"/>
                        <a:pt x="4572587" y="1331673"/>
                      </a:cubicBezTo>
                      <a:cubicBezTo>
                        <a:pt x="4586314" y="1304257"/>
                        <a:pt x="4610023" y="1283073"/>
                        <a:pt x="4628741" y="1258150"/>
                      </a:cubicBezTo>
                      <a:cubicBezTo>
                        <a:pt x="4638724" y="1241950"/>
                        <a:pt x="4657441" y="1245688"/>
                        <a:pt x="4674911" y="1244442"/>
                      </a:cubicBezTo>
                      <a:cubicBezTo>
                        <a:pt x="4679903" y="1243196"/>
                        <a:pt x="4688638" y="1241950"/>
                        <a:pt x="4688638" y="1233226"/>
                      </a:cubicBezTo>
                      <a:cubicBezTo>
                        <a:pt x="4687390" y="1224503"/>
                        <a:pt x="4678655" y="1225749"/>
                        <a:pt x="4672416" y="1226996"/>
                      </a:cubicBezTo>
                      <a:cubicBezTo>
                        <a:pt x="4648706" y="1231980"/>
                        <a:pt x="4632484" y="1223257"/>
                        <a:pt x="4618758" y="1204565"/>
                      </a:cubicBezTo>
                      <a:cubicBezTo>
                        <a:pt x="4598792" y="1177149"/>
                        <a:pt x="4570092" y="1183380"/>
                        <a:pt x="4542639" y="1185872"/>
                      </a:cubicBezTo>
                      <a:cubicBezTo>
                        <a:pt x="4491477" y="1189611"/>
                        <a:pt x="4466520" y="1154718"/>
                        <a:pt x="4480246" y="1106118"/>
                      </a:cubicBezTo>
                      <a:cubicBezTo>
                        <a:pt x="4488981" y="1073718"/>
                        <a:pt x="4501460" y="1045056"/>
                        <a:pt x="4526417" y="1021379"/>
                      </a:cubicBezTo>
                      <a:cubicBezTo>
                        <a:pt x="4542639" y="1007672"/>
                        <a:pt x="4537647" y="991472"/>
                        <a:pt x="4527665" y="976518"/>
                      </a:cubicBezTo>
                      <a:cubicBezTo>
                        <a:pt x="4508947" y="947856"/>
                        <a:pt x="4511442" y="922933"/>
                        <a:pt x="4532656" y="895517"/>
                      </a:cubicBezTo>
                      <a:cubicBezTo>
                        <a:pt x="4567596" y="850656"/>
                        <a:pt x="4550126" y="803302"/>
                        <a:pt x="4535152" y="757194"/>
                      </a:cubicBezTo>
                      <a:cubicBezTo>
                        <a:pt x="4530160" y="743486"/>
                        <a:pt x="4520177" y="732271"/>
                        <a:pt x="4513938" y="719809"/>
                      </a:cubicBezTo>
                      <a:cubicBezTo>
                        <a:pt x="4507699" y="706101"/>
                        <a:pt x="4507699" y="692393"/>
                        <a:pt x="4513938" y="678686"/>
                      </a:cubicBezTo>
                      <a:cubicBezTo>
                        <a:pt x="4527665" y="643793"/>
                        <a:pt x="4522673" y="626347"/>
                        <a:pt x="4487733" y="613885"/>
                      </a:cubicBezTo>
                      <a:cubicBezTo>
                        <a:pt x="4452794" y="601424"/>
                        <a:pt x="4425341" y="577747"/>
                        <a:pt x="4396640" y="556562"/>
                      </a:cubicBezTo>
                      <a:cubicBezTo>
                        <a:pt x="4374179" y="539116"/>
                        <a:pt x="4374179" y="529147"/>
                        <a:pt x="4397888" y="515439"/>
                      </a:cubicBezTo>
                      <a:cubicBezTo>
                        <a:pt x="4424093" y="501731"/>
                        <a:pt x="4436571" y="475562"/>
                        <a:pt x="4460281" y="458116"/>
                      </a:cubicBezTo>
                      <a:cubicBezTo>
                        <a:pt x="4487733" y="438177"/>
                        <a:pt x="4518930" y="439423"/>
                        <a:pt x="4547630" y="430700"/>
                      </a:cubicBezTo>
                      <a:cubicBezTo>
                        <a:pt x="4563852" y="426962"/>
                        <a:pt x="4567596" y="440669"/>
                        <a:pt x="4562604" y="454377"/>
                      </a:cubicBezTo>
                      <a:cubicBezTo>
                        <a:pt x="4552622" y="481793"/>
                        <a:pt x="4542639" y="507962"/>
                        <a:pt x="4511442" y="516685"/>
                      </a:cubicBezTo>
                      <a:cubicBezTo>
                        <a:pt x="4517682" y="530393"/>
                        <a:pt x="4527665" y="527901"/>
                        <a:pt x="4535152" y="527901"/>
                      </a:cubicBezTo>
                      <a:cubicBezTo>
                        <a:pt x="4546382" y="529147"/>
                        <a:pt x="4556365" y="530393"/>
                        <a:pt x="4560109" y="540362"/>
                      </a:cubicBezTo>
                      <a:cubicBezTo>
                        <a:pt x="4567596" y="566531"/>
                        <a:pt x="4588809" y="571516"/>
                        <a:pt x="4612519" y="571516"/>
                      </a:cubicBezTo>
                      <a:cubicBezTo>
                        <a:pt x="4592553" y="574008"/>
                        <a:pt x="4580074" y="564039"/>
                        <a:pt x="4568844" y="550331"/>
                      </a:cubicBezTo>
                      <a:cubicBezTo>
                        <a:pt x="4556365" y="535377"/>
                        <a:pt x="4557613" y="516685"/>
                        <a:pt x="4557613" y="500485"/>
                      </a:cubicBezTo>
                      <a:cubicBezTo>
                        <a:pt x="4557613" y="488023"/>
                        <a:pt x="4566348" y="483039"/>
                        <a:pt x="4577579" y="481793"/>
                      </a:cubicBezTo>
                      <a:cubicBezTo>
                        <a:pt x="4586314" y="479300"/>
                        <a:pt x="4595049" y="481793"/>
                        <a:pt x="4603784" y="483039"/>
                      </a:cubicBezTo>
                      <a:cubicBezTo>
                        <a:pt x="4644963" y="485531"/>
                        <a:pt x="4658689" y="471823"/>
                        <a:pt x="4651202" y="431946"/>
                      </a:cubicBezTo>
                      <a:cubicBezTo>
                        <a:pt x="4649954" y="418239"/>
                        <a:pt x="4644963" y="405777"/>
                        <a:pt x="4642467" y="393315"/>
                      </a:cubicBezTo>
                      <a:cubicBezTo>
                        <a:pt x="4637476" y="362161"/>
                        <a:pt x="4656193" y="337238"/>
                        <a:pt x="4688638" y="328515"/>
                      </a:cubicBezTo>
                      <a:close/>
                      <a:moveTo>
                        <a:pt x="997488" y="245764"/>
                      </a:moveTo>
                      <a:cubicBezTo>
                        <a:pt x="1003625" y="246699"/>
                        <a:pt x="1009610" y="249752"/>
                        <a:pt x="1015368" y="256468"/>
                      </a:cubicBezTo>
                      <a:cubicBezTo>
                        <a:pt x="1005670" y="272343"/>
                        <a:pt x="985063" y="277228"/>
                        <a:pt x="976578" y="294324"/>
                      </a:cubicBezTo>
                      <a:cubicBezTo>
                        <a:pt x="971729" y="294324"/>
                        <a:pt x="968093" y="294324"/>
                        <a:pt x="964456" y="294324"/>
                      </a:cubicBezTo>
                      <a:cubicBezTo>
                        <a:pt x="948697" y="291882"/>
                        <a:pt x="945061" y="278449"/>
                        <a:pt x="937788" y="268680"/>
                      </a:cubicBezTo>
                      <a:cubicBezTo>
                        <a:pt x="934151" y="262574"/>
                        <a:pt x="935363" y="251584"/>
                        <a:pt x="940212" y="252805"/>
                      </a:cubicBezTo>
                      <a:cubicBezTo>
                        <a:pt x="959304" y="259216"/>
                        <a:pt x="979078" y="242959"/>
                        <a:pt x="997488" y="245764"/>
                      </a:cubicBezTo>
                      <a:close/>
                      <a:moveTo>
                        <a:pt x="990434" y="55"/>
                      </a:moveTo>
                      <a:cubicBezTo>
                        <a:pt x="1038968" y="28671"/>
                        <a:pt x="1091236" y="49822"/>
                        <a:pt x="1131059" y="92124"/>
                      </a:cubicBezTo>
                      <a:cubicBezTo>
                        <a:pt x="1138526" y="100833"/>
                        <a:pt x="1148482" y="99589"/>
                        <a:pt x="1157194" y="100833"/>
                      </a:cubicBezTo>
                      <a:cubicBezTo>
                        <a:pt x="1179594" y="100833"/>
                        <a:pt x="1195772" y="113275"/>
                        <a:pt x="1213195" y="124472"/>
                      </a:cubicBezTo>
                      <a:cubicBezTo>
                        <a:pt x="1167149" y="155577"/>
                        <a:pt x="1121104" y="186681"/>
                        <a:pt x="1075058" y="217785"/>
                      </a:cubicBezTo>
                      <a:cubicBezTo>
                        <a:pt x="1068836" y="211564"/>
                        <a:pt x="1057635" y="207832"/>
                        <a:pt x="1057635" y="199122"/>
                      </a:cubicBezTo>
                      <a:cubicBezTo>
                        <a:pt x="1053902" y="165530"/>
                        <a:pt x="1021545" y="168018"/>
                        <a:pt x="1001634" y="155577"/>
                      </a:cubicBezTo>
                      <a:cubicBezTo>
                        <a:pt x="986700" y="146867"/>
                        <a:pt x="984211" y="163042"/>
                        <a:pt x="984211" y="175483"/>
                      </a:cubicBezTo>
                      <a:cubicBezTo>
                        <a:pt x="984211" y="182948"/>
                        <a:pt x="991678" y="190413"/>
                        <a:pt x="994167" y="199122"/>
                      </a:cubicBezTo>
                      <a:cubicBezTo>
                        <a:pt x="1002878" y="216541"/>
                        <a:pt x="992922" y="228983"/>
                        <a:pt x="979233" y="237692"/>
                      </a:cubicBezTo>
                      <a:cubicBezTo>
                        <a:pt x="964299" y="247645"/>
                        <a:pt x="956833" y="236448"/>
                        <a:pt x="948121" y="224006"/>
                      </a:cubicBezTo>
                      <a:cubicBezTo>
                        <a:pt x="943143" y="217785"/>
                        <a:pt x="941899" y="201611"/>
                        <a:pt x="929454" y="206587"/>
                      </a:cubicBezTo>
                      <a:cubicBezTo>
                        <a:pt x="918254" y="211564"/>
                        <a:pt x="920743" y="225250"/>
                        <a:pt x="925721" y="236448"/>
                      </a:cubicBezTo>
                      <a:cubicBezTo>
                        <a:pt x="930699" y="251378"/>
                        <a:pt x="931943" y="267552"/>
                        <a:pt x="913276" y="275017"/>
                      </a:cubicBezTo>
                      <a:cubicBezTo>
                        <a:pt x="894609" y="282482"/>
                        <a:pt x="879675" y="275017"/>
                        <a:pt x="867230" y="260087"/>
                      </a:cubicBezTo>
                      <a:cubicBezTo>
                        <a:pt x="834874" y="224006"/>
                        <a:pt x="817451" y="222762"/>
                        <a:pt x="787584" y="261331"/>
                      </a:cubicBezTo>
                      <a:cubicBezTo>
                        <a:pt x="768917" y="287459"/>
                        <a:pt x="741538" y="293679"/>
                        <a:pt x="716648" y="306121"/>
                      </a:cubicBezTo>
                      <a:cubicBezTo>
                        <a:pt x="693003" y="317319"/>
                        <a:pt x="678070" y="332249"/>
                        <a:pt x="666869" y="355888"/>
                      </a:cubicBezTo>
                      <a:cubicBezTo>
                        <a:pt x="650691" y="391969"/>
                        <a:pt x="646958" y="393213"/>
                        <a:pt x="618335" y="363353"/>
                      </a:cubicBezTo>
                      <a:cubicBezTo>
                        <a:pt x="610868" y="354644"/>
                        <a:pt x="599668" y="348423"/>
                        <a:pt x="597179" y="338469"/>
                      </a:cubicBezTo>
                      <a:cubicBezTo>
                        <a:pt x="588467" y="306121"/>
                        <a:pt x="573534" y="314830"/>
                        <a:pt x="556111" y="329760"/>
                      </a:cubicBezTo>
                      <a:cubicBezTo>
                        <a:pt x="549889" y="335981"/>
                        <a:pt x="544911" y="344690"/>
                        <a:pt x="533710" y="337225"/>
                      </a:cubicBezTo>
                      <a:cubicBezTo>
                        <a:pt x="534955" y="322295"/>
                        <a:pt x="549889" y="306121"/>
                        <a:pt x="528732" y="292435"/>
                      </a:cubicBezTo>
                      <a:cubicBezTo>
                        <a:pt x="522510" y="308609"/>
                        <a:pt x="517532" y="328516"/>
                        <a:pt x="496376" y="326028"/>
                      </a:cubicBezTo>
                      <a:cubicBezTo>
                        <a:pt x="477709" y="323539"/>
                        <a:pt x="464020" y="314830"/>
                        <a:pt x="459042" y="289947"/>
                      </a:cubicBezTo>
                      <a:cubicBezTo>
                        <a:pt x="455308" y="268796"/>
                        <a:pt x="434152" y="268796"/>
                        <a:pt x="416729" y="272528"/>
                      </a:cubicBezTo>
                      <a:cubicBezTo>
                        <a:pt x="396818" y="276261"/>
                        <a:pt x="378151" y="287459"/>
                        <a:pt x="360728" y="298656"/>
                      </a:cubicBezTo>
                      <a:cubicBezTo>
                        <a:pt x="343305" y="308609"/>
                        <a:pt x="324638" y="321051"/>
                        <a:pt x="302237" y="316074"/>
                      </a:cubicBezTo>
                      <a:cubicBezTo>
                        <a:pt x="337083" y="267552"/>
                        <a:pt x="390595" y="263819"/>
                        <a:pt x="444108" y="257598"/>
                      </a:cubicBezTo>
                      <a:cubicBezTo>
                        <a:pt x="527488" y="245157"/>
                        <a:pt x="607134" y="270040"/>
                        <a:pt x="689270" y="279994"/>
                      </a:cubicBezTo>
                      <a:cubicBezTo>
                        <a:pt x="707937" y="282482"/>
                        <a:pt x="715404" y="278749"/>
                        <a:pt x="722871" y="265063"/>
                      </a:cubicBezTo>
                      <a:cubicBezTo>
                        <a:pt x="751494" y="211564"/>
                        <a:pt x="783850" y="161797"/>
                        <a:pt x="822429" y="114519"/>
                      </a:cubicBezTo>
                      <a:cubicBezTo>
                        <a:pt x="851052" y="79682"/>
                        <a:pt x="885897" y="52310"/>
                        <a:pt x="917009" y="19962"/>
                      </a:cubicBezTo>
                      <a:cubicBezTo>
                        <a:pt x="941899" y="18718"/>
                        <a:pt x="963055" y="-1189"/>
                        <a:pt x="990434" y="55"/>
                      </a:cubicBezTo>
                      <a:close/>
                    </a:path>
                  </a:pathLst>
                </a:custGeom>
                <a:solidFill>
                  <a:schemeClr val="accent3">
                    <a:alpha val="70000"/>
                  </a:schemeClr>
                </a:solidFill>
                <a:ln>
                  <a:noFill/>
                </a:ln>
                <a:effectLst/>
              </p:spPr>
              <p:txBody>
                <a:bodyPr anchor="ctr"/>
                <a:lstStyle/>
                <a:p>
                  <a:pPr defTabSz="457189">
                    <a:defRPr/>
                  </a:pPr>
                  <a:endParaRPr lang="en-US" sz="1351" dirty="0">
                    <a:latin typeface="Oswald" pitchFamily="2" charset="77"/>
                  </a:endParaRPr>
                </a:p>
              </p:txBody>
            </p:sp>
            <p:sp>
              <p:nvSpPr>
                <p:cNvPr id="78" name="Freeform 32">
                  <a:extLst>
                    <a:ext uri="{FF2B5EF4-FFF2-40B4-BE49-F238E27FC236}">
                      <a16:creationId xmlns:a16="http://schemas.microsoft.com/office/drawing/2014/main" id="{9FD99801-F60A-4C33-947A-B20494992497}"/>
                    </a:ext>
                  </a:extLst>
                </p:cNvPr>
                <p:cNvSpPr/>
                <p:nvPr/>
              </p:nvSpPr>
              <p:spPr bwMode="auto">
                <a:xfrm>
                  <a:off x="9405439" y="3539834"/>
                  <a:ext cx="2404123" cy="6046013"/>
                </a:xfrm>
                <a:custGeom>
                  <a:avLst/>
                  <a:gdLst>
                    <a:gd name="connsiteX0" fmla="*/ 504891 w 2404863"/>
                    <a:gd name="connsiteY0" fmla="*/ 5392490 h 6046609"/>
                    <a:gd name="connsiteX1" fmla="*/ 534033 w 2404863"/>
                    <a:gd name="connsiteY1" fmla="*/ 5423019 h 6046609"/>
                    <a:gd name="connsiteX2" fmla="*/ 499062 w 2404863"/>
                    <a:gd name="connsiteY2" fmla="*/ 5402260 h 6046609"/>
                    <a:gd name="connsiteX3" fmla="*/ 504891 w 2404863"/>
                    <a:gd name="connsiteY3" fmla="*/ 5392490 h 6046609"/>
                    <a:gd name="connsiteX4" fmla="*/ 604862 w 2404863"/>
                    <a:gd name="connsiteY4" fmla="*/ 5277083 h 6046609"/>
                    <a:gd name="connsiteX5" fmla="*/ 621958 w 2404863"/>
                    <a:gd name="connsiteY5" fmla="*/ 5289205 h 6046609"/>
                    <a:gd name="connsiteX6" fmla="*/ 676910 w 2404863"/>
                    <a:gd name="connsiteY6" fmla="*/ 5357086 h 6046609"/>
                    <a:gd name="connsiteX7" fmla="*/ 673512 w 2404863"/>
                    <a:gd name="connsiteY7" fmla="*/ 5357086 h 6046609"/>
                    <a:gd name="connsiteX8" fmla="*/ 681497 w 2404863"/>
                    <a:gd name="connsiteY8" fmla="*/ 5359787 h 6046609"/>
                    <a:gd name="connsiteX9" fmla="*/ 730104 w 2404863"/>
                    <a:gd name="connsiteY9" fmla="*/ 5352332 h 6046609"/>
                    <a:gd name="connsiteX10" fmla="*/ 756277 w 2404863"/>
                    <a:gd name="connsiteY10" fmla="*/ 5343633 h 6046609"/>
                    <a:gd name="connsiteX11" fmla="*/ 794914 w 2404863"/>
                    <a:gd name="connsiteY11" fmla="*/ 5313811 h 6046609"/>
                    <a:gd name="connsiteX12" fmla="*/ 850999 w 2404863"/>
                    <a:gd name="connsiteY12" fmla="*/ 5344876 h 6046609"/>
                    <a:gd name="connsiteX13" fmla="*/ 870940 w 2404863"/>
                    <a:gd name="connsiteY13" fmla="*/ 5362272 h 6046609"/>
                    <a:gd name="connsiteX14" fmla="*/ 898359 w 2404863"/>
                    <a:gd name="connsiteY14" fmla="*/ 5419433 h 6046609"/>
                    <a:gd name="connsiteX15" fmla="*/ 875925 w 2404863"/>
                    <a:gd name="connsiteY15" fmla="*/ 5451740 h 6046609"/>
                    <a:gd name="connsiteX16" fmla="*/ 884650 w 2404863"/>
                    <a:gd name="connsiteY16" fmla="*/ 5477835 h 6046609"/>
                    <a:gd name="connsiteX17" fmla="*/ 919547 w 2404863"/>
                    <a:gd name="connsiteY17" fmla="*/ 5496474 h 6046609"/>
                    <a:gd name="connsiteX18" fmla="*/ 980617 w 2404863"/>
                    <a:gd name="connsiteY18" fmla="*/ 5510143 h 6046609"/>
                    <a:gd name="connsiteX19" fmla="*/ 1016761 w 2404863"/>
                    <a:gd name="connsiteY19" fmla="*/ 5520084 h 6046609"/>
                    <a:gd name="connsiteX20" fmla="*/ 1010529 w 2404863"/>
                    <a:gd name="connsiteY20" fmla="*/ 5556120 h 6046609"/>
                    <a:gd name="connsiteX21" fmla="*/ 999312 w 2404863"/>
                    <a:gd name="connsiteY21" fmla="*/ 5572273 h 6046609"/>
                    <a:gd name="connsiteX22" fmla="*/ 1010529 w 2404863"/>
                    <a:gd name="connsiteY22" fmla="*/ 5584700 h 6046609"/>
                    <a:gd name="connsiteX23" fmla="*/ 1156350 w 2404863"/>
                    <a:gd name="connsiteY23" fmla="*/ 5628191 h 6046609"/>
                    <a:gd name="connsiteX24" fmla="*/ 1161336 w 2404863"/>
                    <a:gd name="connsiteY24" fmla="*/ 5631919 h 6046609"/>
                    <a:gd name="connsiteX25" fmla="*/ 1203711 w 2404863"/>
                    <a:gd name="connsiteY25" fmla="*/ 5629434 h 6046609"/>
                    <a:gd name="connsiteX26" fmla="*/ 1212435 w 2404863"/>
                    <a:gd name="connsiteY26" fmla="*/ 5615765 h 6046609"/>
                    <a:gd name="connsiteX27" fmla="*/ 1223652 w 2404863"/>
                    <a:gd name="connsiteY27" fmla="*/ 5607067 h 6046609"/>
                    <a:gd name="connsiteX28" fmla="*/ 1277244 w 2404863"/>
                    <a:gd name="connsiteY28" fmla="*/ 5618250 h 6046609"/>
                    <a:gd name="connsiteX29" fmla="*/ 1401878 w 2404863"/>
                    <a:gd name="connsiteY29" fmla="*/ 5646830 h 6046609"/>
                    <a:gd name="connsiteX30" fmla="*/ 1509062 w 2404863"/>
                    <a:gd name="connsiteY30" fmla="*/ 5661741 h 6046609"/>
                    <a:gd name="connsiteX31" fmla="*/ 1541467 w 2404863"/>
                    <a:gd name="connsiteY31" fmla="*/ 5646830 h 6046609"/>
                    <a:gd name="connsiteX32" fmla="*/ 1575118 w 2404863"/>
                    <a:gd name="connsiteY32" fmla="*/ 5626948 h 6046609"/>
                    <a:gd name="connsiteX33" fmla="*/ 1602537 w 2404863"/>
                    <a:gd name="connsiteY33" fmla="*/ 5641860 h 6046609"/>
                    <a:gd name="connsiteX34" fmla="*/ 1593813 w 2404863"/>
                    <a:gd name="connsiteY34" fmla="*/ 5651801 h 6046609"/>
                    <a:gd name="connsiteX35" fmla="*/ 1583842 w 2404863"/>
                    <a:gd name="connsiteY35" fmla="*/ 5699020 h 6046609"/>
                    <a:gd name="connsiteX36" fmla="*/ 1628710 w 2404863"/>
                    <a:gd name="connsiteY36" fmla="*/ 5679138 h 6046609"/>
                    <a:gd name="connsiteX37" fmla="*/ 1681056 w 2404863"/>
                    <a:gd name="connsiteY37" fmla="*/ 5689079 h 6046609"/>
                    <a:gd name="connsiteX38" fmla="*/ 1745866 w 2404863"/>
                    <a:gd name="connsiteY38" fmla="*/ 5823280 h 6046609"/>
                    <a:gd name="connsiteX39" fmla="*/ 1785748 w 2404863"/>
                    <a:gd name="connsiteY39" fmla="*/ 5905293 h 6046609"/>
                    <a:gd name="connsiteX40" fmla="*/ 1808007 w 2404863"/>
                    <a:gd name="connsiteY40" fmla="*/ 5948804 h 6046609"/>
                    <a:gd name="connsiteX41" fmla="*/ 1805690 w 2404863"/>
                    <a:gd name="connsiteY41" fmla="*/ 5966181 h 6046609"/>
                    <a:gd name="connsiteX42" fmla="*/ 1770792 w 2404863"/>
                    <a:gd name="connsiteY42" fmla="*/ 5959967 h 6046609"/>
                    <a:gd name="connsiteX43" fmla="*/ 1553930 w 2404863"/>
                    <a:gd name="connsiteY43" fmla="*/ 5996003 h 6046609"/>
                    <a:gd name="connsiteX44" fmla="*/ 1364488 w 2404863"/>
                    <a:gd name="connsiteY44" fmla="*/ 6043222 h 6046609"/>
                    <a:gd name="connsiteX45" fmla="*/ 1345793 w 2404863"/>
                    <a:gd name="connsiteY45" fmla="*/ 6043222 h 6046609"/>
                    <a:gd name="connsiteX46" fmla="*/ 1293447 w 2404863"/>
                    <a:gd name="connsiteY46" fmla="*/ 6043222 h 6046609"/>
                    <a:gd name="connsiteX47" fmla="*/ 1261042 w 2404863"/>
                    <a:gd name="connsiteY47" fmla="*/ 6037009 h 6046609"/>
                    <a:gd name="connsiteX48" fmla="*/ 1274752 w 2404863"/>
                    <a:gd name="connsiteY48" fmla="*/ 6010915 h 6046609"/>
                    <a:gd name="connsiteX49" fmla="*/ 1371966 w 2404863"/>
                    <a:gd name="connsiteY49" fmla="*/ 5950027 h 6046609"/>
                    <a:gd name="connsiteX50" fmla="*/ 1399385 w 2404863"/>
                    <a:gd name="connsiteY50" fmla="*/ 5880441 h 6046609"/>
                    <a:gd name="connsiteX51" fmla="*/ 1410602 w 2404863"/>
                    <a:gd name="connsiteY51" fmla="*/ 5863044 h 6046609"/>
                    <a:gd name="connsiteX52" fmla="*/ 1457963 w 2404863"/>
                    <a:gd name="connsiteY52" fmla="*/ 5831979 h 6046609"/>
                    <a:gd name="connsiteX53" fmla="*/ 1455470 w 2404863"/>
                    <a:gd name="connsiteY53" fmla="*/ 5794700 h 6046609"/>
                    <a:gd name="connsiteX54" fmla="*/ 1366980 w 2404863"/>
                    <a:gd name="connsiteY54" fmla="*/ 5723872 h 6046609"/>
                    <a:gd name="connsiteX55" fmla="*/ 1345793 w 2404863"/>
                    <a:gd name="connsiteY55" fmla="*/ 5710203 h 6046609"/>
                    <a:gd name="connsiteX56" fmla="*/ 1247332 w 2404863"/>
                    <a:gd name="connsiteY56" fmla="*/ 5702748 h 6046609"/>
                    <a:gd name="connsiteX57" fmla="*/ 1177538 w 2404863"/>
                    <a:gd name="connsiteY57" fmla="*/ 5736298 h 6046609"/>
                    <a:gd name="connsiteX58" fmla="*/ 1147626 w 2404863"/>
                    <a:gd name="connsiteY58" fmla="*/ 5754937 h 6046609"/>
                    <a:gd name="connsiteX59" fmla="*/ 1106497 w 2404863"/>
                    <a:gd name="connsiteY59" fmla="*/ 5768606 h 6046609"/>
                    <a:gd name="connsiteX60" fmla="*/ 1042934 w 2404863"/>
                    <a:gd name="connsiteY60" fmla="*/ 5761150 h 6046609"/>
                    <a:gd name="connsiteX61" fmla="*/ 969400 w 2404863"/>
                    <a:gd name="connsiteY61" fmla="*/ 5747481 h 6046609"/>
                    <a:gd name="connsiteX62" fmla="*/ 961922 w 2404863"/>
                    <a:gd name="connsiteY62" fmla="*/ 5696534 h 6046609"/>
                    <a:gd name="connsiteX63" fmla="*/ 963169 w 2404863"/>
                    <a:gd name="connsiteY63" fmla="*/ 5590913 h 6046609"/>
                    <a:gd name="connsiteX64" fmla="*/ 885896 w 2404863"/>
                    <a:gd name="connsiteY64" fmla="*/ 5537480 h 6046609"/>
                    <a:gd name="connsiteX65" fmla="*/ 843521 w 2404863"/>
                    <a:gd name="connsiteY65" fmla="*/ 5557362 h 6046609"/>
                    <a:gd name="connsiteX66" fmla="*/ 755031 w 2404863"/>
                    <a:gd name="connsiteY66" fmla="*/ 5618250 h 6046609"/>
                    <a:gd name="connsiteX67" fmla="*/ 707670 w 2404863"/>
                    <a:gd name="connsiteY67" fmla="*/ 5618250 h 6046609"/>
                    <a:gd name="connsiteX68" fmla="*/ 695207 w 2404863"/>
                    <a:gd name="connsiteY68" fmla="*/ 5603339 h 6046609"/>
                    <a:gd name="connsiteX69" fmla="*/ 707670 w 2404863"/>
                    <a:gd name="connsiteY69" fmla="*/ 5592155 h 6046609"/>
                    <a:gd name="connsiteX70" fmla="*/ 712656 w 2404863"/>
                    <a:gd name="connsiteY70" fmla="*/ 5558605 h 6046609"/>
                    <a:gd name="connsiteX71" fmla="*/ 685236 w 2404863"/>
                    <a:gd name="connsiteY71" fmla="*/ 5549907 h 6046609"/>
                    <a:gd name="connsiteX72" fmla="*/ 629151 w 2404863"/>
                    <a:gd name="connsiteY72" fmla="*/ 5564818 h 6046609"/>
                    <a:gd name="connsiteX73" fmla="*/ 609210 w 2404863"/>
                    <a:gd name="connsiteY73" fmla="*/ 5551149 h 6046609"/>
                    <a:gd name="connsiteX74" fmla="*/ 621673 w 2404863"/>
                    <a:gd name="connsiteY74" fmla="*/ 5530025 h 6046609"/>
                    <a:gd name="connsiteX75" fmla="*/ 647846 w 2404863"/>
                    <a:gd name="connsiteY75" fmla="*/ 5482806 h 6046609"/>
                    <a:gd name="connsiteX76" fmla="*/ 675266 w 2404863"/>
                    <a:gd name="connsiteY76" fmla="*/ 5456711 h 6046609"/>
                    <a:gd name="connsiteX77" fmla="*/ 698946 w 2404863"/>
                    <a:gd name="connsiteY77" fmla="*/ 5457953 h 6046609"/>
                    <a:gd name="connsiteX78" fmla="*/ 686483 w 2404863"/>
                    <a:gd name="connsiteY78" fmla="*/ 5430616 h 6046609"/>
                    <a:gd name="connsiteX79" fmla="*/ 671527 w 2404863"/>
                    <a:gd name="connsiteY79" fmla="*/ 5387125 h 6046609"/>
                    <a:gd name="connsiteX80" fmla="*/ 629151 w 2404863"/>
                    <a:gd name="connsiteY80" fmla="*/ 5366000 h 6046609"/>
                    <a:gd name="connsiteX81" fmla="*/ 629151 w 2404863"/>
                    <a:gd name="connsiteY81" fmla="*/ 5359787 h 6046609"/>
                    <a:gd name="connsiteX82" fmla="*/ 637136 w 2404863"/>
                    <a:gd name="connsiteY82" fmla="*/ 5357086 h 6046609"/>
                    <a:gd name="connsiteX83" fmla="*/ 625622 w 2404863"/>
                    <a:gd name="connsiteY83" fmla="*/ 5357086 h 6046609"/>
                    <a:gd name="connsiteX84" fmla="*/ 607304 w 2404863"/>
                    <a:gd name="connsiteY84" fmla="*/ 5330419 h 6046609"/>
                    <a:gd name="connsiteX85" fmla="*/ 592650 w 2404863"/>
                    <a:gd name="connsiteY85" fmla="*/ 5297690 h 6046609"/>
                    <a:gd name="connsiteX86" fmla="*/ 604862 w 2404863"/>
                    <a:gd name="connsiteY86" fmla="*/ 5277083 h 6046609"/>
                    <a:gd name="connsiteX87" fmla="*/ 963885 w 2404863"/>
                    <a:gd name="connsiteY87" fmla="*/ 5198939 h 6046609"/>
                    <a:gd name="connsiteX88" fmla="*/ 1100037 w 2404863"/>
                    <a:gd name="connsiteY88" fmla="*/ 5315946 h 6046609"/>
                    <a:gd name="connsiteX89" fmla="*/ 1014175 w 2404863"/>
                    <a:gd name="connsiteY89" fmla="*/ 5333190 h 6046609"/>
                    <a:gd name="connsiteX90" fmla="*/ 972471 w 2404863"/>
                    <a:gd name="connsiteY90" fmla="*/ 5293776 h 6046609"/>
                    <a:gd name="connsiteX91" fmla="*/ 963885 w 2404863"/>
                    <a:gd name="connsiteY91" fmla="*/ 5198939 h 6046609"/>
                    <a:gd name="connsiteX92" fmla="*/ 375900 w 2404863"/>
                    <a:gd name="connsiteY92" fmla="*/ 4528540 h 6046609"/>
                    <a:gd name="connsiteX93" fmla="*/ 434742 w 2404863"/>
                    <a:gd name="connsiteY93" fmla="*/ 4600508 h 6046609"/>
                    <a:gd name="connsiteX94" fmla="*/ 507068 w 2404863"/>
                    <a:gd name="connsiteY94" fmla="*/ 4697292 h 6046609"/>
                    <a:gd name="connsiteX95" fmla="*/ 511971 w 2404863"/>
                    <a:gd name="connsiteY95" fmla="*/ 4705978 h 6046609"/>
                    <a:gd name="connsiteX96" fmla="*/ 471518 w 2404863"/>
                    <a:gd name="connsiteY96" fmla="*/ 4756852 h 6046609"/>
                    <a:gd name="connsiteX97" fmla="*/ 485002 w 2404863"/>
                    <a:gd name="connsiteY97" fmla="*/ 4900788 h 6046609"/>
                    <a:gd name="connsiteX98" fmla="*/ 531585 w 2404863"/>
                    <a:gd name="connsiteY98" fmla="*/ 5012462 h 6046609"/>
                    <a:gd name="connsiteX99" fmla="*/ 532811 w 2404863"/>
                    <a:gd name="connsiteY99" fmla="*/ 5021148 h 6046609"/>
                    <a:gd name="connsiteX100" fmla="*/ 519327 w 2404863"/>
                    <a:gd name="connsiteY100" fmla="*/ 5026111 h 6046609"/>
                    <a:gd name="connsiteX101" fmla="*/ 471518 w 2404863"/>
                    <a:gd name="connsiteY101" fmla="*/ 5021148 h 6046609"/>
                    <a:gd name="connsiteX102" fmla="*/ 461711 w 2404863"/>
                    <a:gd name="connsiteY102" fmla="*/ 5002535 h 6046609"/>
                    <a:gd name="connsiteX103" fmla="*/ 433516 w 2404863"/>
                    <a:gd name="connsiteY103" fmla="*/ 4893343 h 6046609"/>
                    <a:gd name="connsiteX104" fmla="*/ 433516 w 2404863"/>
                    <a:gd name="connsiteY104" fmla="*/ 4828820 h 6046609"/>
                    <a:gd name="connsiteX105" fmla="*/ 420031 w 2404863"/>
                    <a:gd name="connsiteY105" fmla="*/ 4772983 h 6046609"/>
                    <a:gd name="connsiteX106" fmla="*/ 404095 w 2404863"/>
                    <a:gd name="connsiteY106" fmla="*/ 4739480 h 6046609"/>
                    <a:gd name="connsiteX107" fmla="*/ 421257 w 2404863"/>
                    <a:gd name="connsiteY107" fmla="*/ 4668753 h 6046609"/>
                    <a:gd name="connsiteX108" fmla="*/ 402869 w 2404863"/>
                    <a:gd name="connsiteY108" fmla="*/ 4602989 h 6046609"/>
                    <a:gd name="connsiteX109" fmla="*/ 375900 w 2404863"/>
                    <a:gd name="connsiteY109" fmla="*/ 4528540 h 6046609"/>
                    <a:gd name="connsiteX110" fmla="*/ 132129 w 2404863"/>
                    <a:gd name="connsiteY110" fmla="*/ 1337993 h 6046609"/>
                    <a:gd name="connsiteX111" fmla="*/ 141210 w 2404863"/>
                    <a:gd name="connsiteY111" fmla="*/ 1341557 h 6046609"/>
                    <a:gd name="connsiteX112" fmla="*/ 182545 w 2404863"/>
                    <a:gd name="connsiteY112" fmla="*/ 1345275 h 6046609"/>
                    <a:gd name="connsiteX113" fmla="*/ 198828 w 2404863"/>
                    <a:gd name="connsiteY113" fmla="*/ 1342796 h 6046609"/>
                    <a:gd name="connsiteX114" fmla="*/ 133695 w 2404863"/>
                    <a:gd name="connsiteY114" fmla="*/ 1491535 h 6046609"/>
                    <a:gd name="connsiteX115" fmla="*/ 58541 w 2404863"/>
                    <a:gd name="connsiteY115" fmla="*/ 1658867 h 6046609"/>
                    <a:gd name="connsiteX116" fmla="*/ 47268 w 2404863"/>
                    <a:gd name="connsiteY116" fmla="*/ 1610527 h 6046609"/>
                    <a:gd name="connsiteX117" fmla="*/ 83593 w 2404863"/>
                    <a:gd name="connsiteY117" fmla="*/ 1430800 h 6046609"/>
                    <a:gd name="connsiteX118" fmla="*/ 107391 w 2404863"/>
                    <a:gd name="connsiteY118" fmla="*/ 1378741 h 6046609"/>
                    <a:gd name="connsiteX119" fmla="*/ 124927 w 2404863"/>
                    <a:gd name="connsiteY119" fmla="*/ 1350233 h 6046609"/>
                    <a:gd name="connsiteX120" fmla="*/ 132129 w 2404863"/>
                    <a:gd name="connsiteY120" fmla="*/ 1337993 h 6046609"/>
                    <a:gd name="connsiteX121" fmla="*/ 61451 w 2404863"/>
                    <a:gd name="connsiteY121" fmla="*/ 1297432 h 6046609"/>
                    <a:gd name="connsiteX122" fmla="*/ 57718 w 2404863"/>
                    <a:gd name="connsiteY122" fmla="*/ 1320002 h 6046609"/>
                    <a:gd name="connsiteX123" fmla="*/ 31590 w 2404863"/>
                    <a:gd name="connsiteY123" fmla="*/ 1431600 h 6046609"/>
                    <a:gd name="connsiteX124" fmla="*/ 26613 w 2404863"/>
                    <a:gd name="connsiteY124" fmla="*/ 1483010 h 6046609"/>
                    <a:gd name="connsiteX125" fmla="*/ 485 w 2404863"/>
                    <a:gd name="connsiteY125" fmla="*/ 1402760 h 6046609"/>
                    <a:gd name="connsiteX126" fmla="*/ 61451 w 2404863"/>
                    <a:gd name="connsiteY126" fmla="*/ 1297432 h 6046609"/>
                    <a:gd name="connsiteX127" fmla="*/ 912948 w 2404863"/>
                    <a:gd name="connsiteY127" fmla="*/ 237283 h 6046609"/>
                    <a:gd name="connsiteX128" fmla="*/ 921385 w 2404863"/>
                    <a:gd name="connsiteY128" fmla="*/ 247528 h 6046609"/>
                    <a:gd name="connsiteX129" fmla="*/ 930135 w 2404863"/>
                    <a:gd name="connsiteY129" fmla="*/ 256220 h 6046609"/>
                    <a:gd name="connsiteX130" fmla="*/ 990134 w 2404863"/>
                    <a:gd name="connsiteY130" fmla="*/ 315826 h 6046609"/>
                    <a:gd name="connsiteX131" fmla="*/ 931385 w 2404863"/>
                    <a:gd name="connsiteY131" fmla="*/ 356804 h 6046609"/>
                    <a:gd name="connsiteX132" fmla="*/ 863886 w 2404863"/>
                    <a:gd name="connsiteY132" fmla="*/ 363013 h 6046609"/>
                    <a:gd name="connsiteX133" fmla="*/ 880136 w 2404863"/>
                    <a:gd name="connsiteY133" fmla="*/ 396541 h 6046609"/>
                    <a:gd name="connsiteX134" fmla="*/ 857636 w 2404863"/>
                    <a:gd name="connsiteY134" fmla="*/ 417651 h 6046609"/>
                    <a:gd name="connsiteX135" fmla="*/ 777638 w 2404863"/>
                    <a:gd name="connsiteY135" fmla="*/ 386607 h 6046609"/>
                    <a:gd name="connsiteX136" fmla="*/ 743888 w 2404863"/>
                    <a:gd name="connsiteY136" fmla="*/ 397783 h 6046609"/>
                    <a:gd name="connsiteX137" fmla="*/ 642640 w 2404863"/>
                    <a:gd name="connsiteY137" fmla="*/ 539345 h 6046609"/>
                    <a:gd name="connsiteX138" fmla="*/ 662640 w 2404863"/>
                    <a:gd name="connsiteY138" fmla="*/ 584049 h 6046609"/>
                    <a:gd name="connsiteX139" fmla="*/ 658890 w 2404863"/>
                    <a:gd name="connsiteY139" fmla="*/ 592741 h 6046609"/>
                    <a:gd name="connsiteX140" fmla="*/ 480143 w 2404863"/>
                    <a:gd name="connsiteY140" fmla="*/ 849788 h 6046609"/>
                    <a:gd name="connsiteX141" fmla="*/ 426394 w 2404863"/>
                    <a:gd name="connsiteY141" fmla="*/ 928020 h 6046609"/>
                    <a:gd name="connsiteX142" fmla="*/ 413894 w 2404863"/>
                    <a:gd name="connsiteY142" fmla="*/ 880833 h 6046609"/>
                    <a:gd name="connsiteX143" fmla="*/ 462643 w 2404863"/>
                    <a:gd name="connsiteY143" fmla="*/ 774040 h 6046609"/>
                    <a:gd name="connsiteX144" fmla="*/ 460143 w 2404863"/>
                    <a:gd name="connsiteY144" fmla="*/ 740512 h 6046609"/>
                    <a:gd name="connsiteX145" fmla="*/ 431394 w 2404863"/>
                    <a:gd name="connsiteY145" fmla="*/ 639929 h 6046609"/>
                    <a:gd name="connsiteX146" fmla="*/ 442643 w 2404863"/>
                    <a:gd name="connsiteY146" fmla="*/ 621302 h 6046609"/>
                    <a:gd name="connsiteX147" fmla="*/ 456393 w 2404863"/>
                    <a:gd name="connsiteY147" fmla="*/ 556730 h 6046609"/>
                    <a:gd name="connsiteX148" fmla="*/ 433894 w 2404863"/>
                    <a:gd name="connsiteY148" fmla="*/ 462355 h 6046609"/>
                    <a:gd name="connsiteX149" fmla="*/ 446393 w 2404863"/>
                    <a:gd name="connsiteY149" fmla="*/ 435036 h 6046609"/>
                    <a:gd name="connsiteX150" fmla="*/ 501392 w 2404863"/>
                    <a:gd name="connsiteY150" fmla="*/ 402750 h 6046609"/>
                    <a:gd name="connsiteX151" fmla="*/ 516392 w 2404863"/>
                    <a:gd name="connsiteY151" fmla="*/ 408959 h 6046609"/>
                    <a:gd name="connsiteX152" fmla="*/ 556391 w 2404863"/>
                    <a:gd name="connsiteY152" fmla="*/ 480981 h 6046609"/>
                    <a:gd name="connsiteX153" fmla="*/ 566391 w 2404863"/>
                    <a:gd name="connsiteY153" fmla="*/ 467322 h 6046609"/>
                    <a:gd name="connsiteX154" fmla="*/ 665140 w 2404863"/>
                    <a:gd name="connsiteY154" fmla="*/ 380398 h 6046609"/>
                    <a:gd name="connsiteX155" fmla="*/ 717639 w 2404863"/>
                    <a:gd name="connsiteY155" fmla="*/ 331969 h 6046609"/>
                    <a:gd name="connsiteX156" fmla="*/ 780138 w 2404863"/>
                    <a:gd name="connsiteY156" fmla="*/ 345628 h 6046609"/>
                    <a:gd name="connsiteX157" fmla="*/ 811387 w 2404863"/>
                    <a:gd name="connsiteY157" fmla="*/ 369222 h 6046609"/>
                    <a:gd name="connsiteX158" fmla="*/ 833887 w 2404863"/>
                    <a:gd name="connsiteY158" fmla="*/ 341903 h 6046609"/>
                    <a:gd name="connsiteX159" fmla="*/ 826387 w 2404863"/>
                    <a:gd name="connsiteY159" fmla="*/ 323276 h 6046609"/>
                    <a:gd name="connsiteX160" fmla="*/ 842637 w 2404863"/>
                    <a:gd name="connsiteY160" fmla="*/ 288506 h 6046609"/>
                    <a:gd name="connsiteX161" fmla="*/ 865136 w 2404863"/>
                    <a:gd name="connsiteY161" fmla="*/ 309617 h 6046609"/>
                    <a:gd name="connsiteX162" fmla="*/ 890136 w 2404863"/>
                    <a:gd name="connsiteY162" fmla="*/ 330727 h 6046609"/>
                    <a:gd name="connsiteX163" fmla="*/ 896386 w 2404863"/>
                    <a:gd name="connsiteY163" fmla="*/ 290990 h 6046609"/>
                    <a:gd name="connsiteX164" fmla="*/ 902635 w 2404863"/>
                    <a:gd name="connsiteY164" fmla="*/ 243803 h 6046609"/>
                    <a:gd name="connsiteX165" fmla="*/ 912948 w 2404863"/>
                    <a:gd name="connsiteY165" fmla="*/ 237283 h 6046609"/>
                    <a:gd name="connsiteX166" fmla="*/ 2382259 w 2404863"/>
                    <a:gd name="connsiteY166" fmla="*/ 2526 h 6046609"/>
                    <a:gd name="connsiteX167" fmla="*/ 2403728 w 2404863"/>
                    <a:gd name="connsiteY167" fmla="*/ 19862 h 6046609"/>
                    <a:gd name="connsiteX168" fmla="*/ 2396151 w 2404863"/>
                    <a:gd name="connsiteY168" fmla="*/ 117691 h 6046609"/>
                    <a:gd name="connsiteX169" fmla="*/ 2396151 w 2404863"/>
                    <a:gd name="connsiteY169" fmla="*/ 130074 h 6046609"/>
                    <a:gd name="connsiteX170" fmla="*/ 2404241 w 2404863"/>
                    <a:gd name="connsiteY170" fmla="*/ 149442 h 6046609"/>
                    <a:gd name="connsiteX171" fmla="*/ 2368368 w 2404863"/>
                    <a:gd name="connsiteY171" fmla="*/ 165986 h 6046609"/>
                    <a:gd name="connsiteX172" fmla="*/ 2272391 w 2404863"/>
                    <a:gd name="connsiteY172" fmla="*/ 132551 h 6046609"/>
                    <a:gd name="connsiteX173" fmla="*/ 2247133 w 2404863"/>
                    <a:gd name="connsiteY173" fmla="*/ 136266 h 6046609"/>
                    <a:gd name="connsiteX174" fmla="*/ 2221876 w 2404863"/>
                    <a:gd name="connsiteY174" fmla="*/ 127597 h 6046609"/>
                    <a:gd name="connsiteX175" fmla="*/ 2237031 w 2404863"/>
                    <a:gd name="connsiteY175" fmla="*/ 111499 h 6046609"/>
                    <a:gd name="connsiteX176" fmla="*/ 2258499 w 2404863"/>
                    <a:gd name="connsiteY176" fmla="*/ 83017 h 6046609"/>
                    <a:gd name="connsiteX177" fmla="*/ 2281231 w 2404863"/>
                    <a:gd name="connsiteY177" fmla="*/ 54536 h 6046609"/>
                    <a:gd name="connsiteX178" fmla="*/ 2382259 w 2404863"/>
                    <a:gd name="connsiteY178" fmla="*/ 2526 h 60466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Lst>
                  <a:rect l="l" t="t" r="r" b="b"/>
                  <a:pathLst>
                    <a:path w="2404863" h="6046609">
                      <a:moveTo>
                        <a:pt x="504891" y="5392490"/>
                      </a:moveTo>
                      <a:cubicBezTo>
                        <a:pt x="521210" y="5391269"/>
                        <a:pt x="523542" y="5408365"/>
                        <a:pt x="534033" y="5423019"/>
                      </a:cubicBezTo>
                      <a:cubicBezTo>
                        <a:pt x="515382" y="5420577"/>
                        <a:pt x="502559" y="5418135"/>
                        <a:pt x="499062" y="5402260"/>
                      </a:cubicBezTo>
                      <a:cubicBezTo>
                        <a:pt x="496731" y="5397375"/>
                        <a:pt x="499062" y="5392490"/>
                        <a:pt x="504891" y="5392490"/>
                      </a:cubicBezTo>
                      <a:close/>
                      <a:moveTo>
                        <a:pt x="604862" y="5277083"/>
                      </a:moveTo>
                      <a:cubicBezTo>
                        <a:pt x="614631" y="5275871"/>
                        <a:pt x="618295" y="5283144"/>
                        <a:pt x="621958" y="5289205"/>
                      </a:cubicBezTo>
                      <a:cubicBezTo>
                        <a:pt x="639054" y="5313448"/>
                        <a:pt x="669583" y="5325570"/>
                        <a:pt x="676910" y="5357086"/>
                      </a:cubicBezTo>
                      <a:lnTo>
                        <a:pt x="673512" y="5357086"/>
                      </a:lnTo>
                      <a:lnTo>
                        <a:pt x="681497" y="5359787"/>
                      </a:lnTo>
                      <a:cubicBezTo>
                        <a:pt x="700192" y="5373456"/>
                        <a:pt x="717641" y="5362272"/>
                        <a:pt x="730104" y="5352332"/>
                      </a:cubicBezTo>
                      <a:cubicBezTo>
                        <a:pt x="738829" y="5344876"/>
                        <a:pt x="750046" y="5339905"/>
                        <a:pt x="756277" y="5343633"/>
                      </a:cubicBezTo>
                      <a:cubicBezTo>
                        <a:pt x="796160" y="5367243"/>
                        <a:pt x="793667" y="5338663"/>
                        <a:pt x="794914" y="5313811"/>
                      </a:cubicBezTo>
                      <a:cubicBezTo>
                        <a:pt x="822333" y="5308840"/>
                        <a:pt x="844767" y="5311325"/>
                        <a:pt x="850999" y="5344876"/>
                      </a:cubicBezTo>
                      <a:cubicBezTo>
                        <a:pt x="853491" y="5354817"/>
                        <a:pt x="858477" y="5361030"/>
                        <a:pt x="870940" y="5362272"/>
                      </a:cubicBezTo>
                      <a:cubicBezTo>
                        <a:pt x="905837" y="5364758"/>
                        <a:pt x="915808" y="5387125"/>
                        <a:pt x="898359" y="5419433"/>
                      </a:cubicBezTo>
                      <a:cubicBezTo>
                        <a:pt x="893374" y="5431859"/>
                        <a:pt x="883403" y="5440557"/>
                        <a:pt x="875925" y="5451740"/>
                      </a:cubicBezTo>
                      <a:cubicBezTo>
                        <a:pt x="867201" y="5464166"/>
                        <a:pt x="867201" y="5475350"/>
                        <a:pt x="884650" y="5477835"/>
                      </a:cubicBezTo>
                      <a:cubicBezTo>
                        <a:pt x="898359" y="5479078"/>
                        <a:pt x="909576" y="5487776"/>
                        <a:pt x="919547" y="5496474"/>
                      </a:cubicBezTo>
                      <a:cubicBezTo>
                        <a:pt x="936996" y="5510143"/>
                        <a:pt x="953198" y="5526297"/>
                        <a:pt x="980617" y="5510143"/>
                      </a:cubicBezTo>
                      <a:cubicBezTo>
                        <a:pt x="991834" y="5502687"/>
                        <a:pt x="1006790" y="5508900"/>
                        <a:pt x="1016761" y="5520084"/>
                      </a:cubicBezTo>
                      <a:cubicBezTo>
                        <a:pt x="1025485" y="5532510"/>
                        <a:pt x="1019254" y="5544936"/>
                        <a:pt x="1010529" y="5556120"/>
                      </a:cubicBezTo>
                      <a:cubicBezTo>
                        <a:pt x="1006790" y="5561090"/>
                        <a:pt x="1000559" y="5566060"/>
                        <a:pt x="999312" y="5572273"/>
                      </a:cubicBezTo>
                      <a:cubicBezTo>
                        <a:pt x="996820" y="5579729"/>
                        <a:pt x="999312" y="5589670"/>
                        <a:pt x="1010529" y="5584700"/>
                      </a:cubicBezTo>
                      <a:cubicBezTo>
                        <a:pt x="1071600" y="5554877"/>
                        <a:pt x="1115221" y="5590913"/>
                        <a:pt x="1156350" y="5628191"/>
                      </a:cubicBezTo>
                      <a:cubicBezTo>
                        <a:pt x="1157596" y="5629434"/>
                        <a:pt x="1158843" y="5630676"/>
                        <a:pt x="1161336" y="5631919"/>
                      </a:cubicBezTo>
                      <a:cubicBezTo>
                        <a:pt x="1177538" y="5654286"/>
                        <a:pt x="1190001" y="5649315"/>
                        <a:pt x="1203711" y="5629434"/>
                      </a:cubicBezTo>
                      <a:cubicBezTo>
                        <a:pt x="1206204" y="5624463"/>
                        <a:pt x="1209942" y="5620735"/>
                        <a:pt x="1212435" y="5615765"/>
                      </a:cubicBezTo>
                      <a:cubicBezTo>
                        <a:pt x="1216174" y="5612037"/>
                        <a:pt x="1219913" y="5608309"/>
                        <a:pt x="1223652" y="5607067"/>
                      </a:cubicBezTo>
                      <a:cubicBezTo>
                        <a:pt x="1243594" y="5599611"/>
                        <a:pt x="1259796" y="5614522"/>
                        <a:pt x="1277244" y="5618250"/>
                      </a:cubicBezTo>
                      <a:cubicBezTo>
                        <a:pt x="1318373" y="5629434"/>
                        <a:pt x="1360749" y="5629434"/>
                        <a:pt x="1401878" y="5646830"/>
                      </a:cubicBezTo>
                      <a:cubicBezTo>
                        <a:pt x="1434282" y="5659256"/>
                        <a:pt x="1474165" y="5651801"/>
                        <a:pt x="1509062" y="5661741"/>
                      </a:cubicBezTo>
                      <a:cubicBezTo>
                        <a:pt x="1521526" y="5665469"/>
                        <a:pt x="1530250" y="5651801"/>
                        <a:pt x="1541467" y="5646830"/>
                      </a:cubicBezTo>
                      <a:cubicBezTo>
                        <a:pt x="1552684" y="5640617"/>
                        <a:pt x="1561408" y="5629434"/>
                        <a:pt x="1575118" y="5626948"/>
                      </a:cubicBezTo>
                      <a:cubicBezTo>
                        <a:pt x="1586335" y="5628191"/>
                        <a:pt x="1597552" y="5628191"/>
                        <a:pt x="1602537" y="5641860"/>
                      </a:cubicBezTo>
                      <a:cubicBezTo>
                        <a:pt x="1601291" y="5645587"/>
                        <a:pt x="1596306" y="5648073"/>
                        <a:pt x="1593813" y="5651801"/>
                      </a:cubicBezTo>
                      <a:cubicBezTo>
                        <a:pt x="1580103" y="5665469"/>
                        <a:pt x="1566394" y="5685351"/>
                        <a:pt x="1583842" y="5699020"/>
                      </a:cubicBezTo>
                      <a:cubicBezTo>
                        <a:pt x="1598798" y="5710203"/>
                        <a:pt x="1618740" y="5697777"/>
                        <a:pt x="1628710" y="5679138"/>
                      </a:cubicBezTo>
                      <a:cubicBezTo>
                        <a:pt x="1649898" y="5665469"/>
                        <a:pt x="1666100" y="5674167"/>
                        <a:pt x="1681056" y="5689079"/>
                      </a:cubicBezTo>
                      <a:cubicBezTo>
                        <a:pt x="1720939" y="5725114"/>
                        <a:pt x="1730910" y="5776061"/>
                        <a:pt x="1745866" y="5823280"/>
                      </a:cubicBezTo>
                      <a:cubicBezTo>
                        <a:pt x="1755836" y="5853103"/>
                        <a:pt x="1765807" y="5880441"/>
                        <a:pt x="1785748" y="5905293"/>
                      </a:cubicBezTo>
                      <a:cubicBezTo>
                        <a:pt x="1795096" y="5919272"/>
                        <a:pt x="1806547" y="5932552"/>
                        <a:pt x="1808007" y="5948804"/>
                      </a:cubicBezTo>
                      <a:cubicBezTo>
                        <a:pt x="1808494" y="5954221"/>
                        <a:pt x="1807871" y="5959968"/>
                        <a:pt x="1805690" y="5966181"/>
                      </a:cubicBezTo>
                      <a:cubicBezTo>
                        <a:pt x="1794473" y="5959967"/>
                        <a:pt x="1783256" y="5959967"/>
                        <a:pt x="1770792" y="5959967"/>
                      </a:cubicBezTo>
                      <a:cubicBezTo>
                        <a:pt x="1697259" y="5962453"/>
                        <a:pt x="1624971" y="5974879"/>
                        <a:pt x="1553930" y="5996003"/>
                      </a:cubicBezTo>
                      <a:cubicBezTo>
                        <a:pt x="1492860" y="6014642"/>
                        <a:pt x="1428051" y="6028311"/>
                        <a:pt x="1364488" y="6043222"/>
                      </a:cubicBezTo>
                      <a:cubicBezTo>
                        <a:pt x="1358256" y="6044465"/>
                        <a:pt x="1349532" y="6045708"/>
                        <a:pt x="1345793" y="6043222"/>
                      </a:cubicBezTo>
                      <a:cubicBezTo>
                        <a:pt x="1328344" y="6030796"/>
                        <a:pt x="1312142" y="6025826"/>
                        <a:pt x="1293447" y="6043222"/>
                      </a:cubicBezTo>
                      <a:cubicBezTo>
                        <a:pt x="1284722" y="6049435"/>
                        <a:pt x="1267274" y="6046950"/>
                        <a:pt x="1261042" y="6037009"/>
                      </a:cubicBezTo>
                      <a:cubicBezTo>
                        <a:pt x="1258550" y="6028311"/>
                        <a:pt x="1263535" y="6010915"/>
                        <a:pt x="1274752" y="6010915"/>
                      </a:cubicBezTo>
                      <a:cubicBezTo>
                        <a:pt x="1322112" y="6012157"/>
                        <a:pt x="1338315" y="5968666"/>
                        <a:pt x="1371966" y="5950027"/>
                      </a:cubicBezTo>
                      <a:cubicBezTo>
                        <a:pt x="1400631" y="5935115"/>
                        <a:pt x="1415587" y="5913991"/>
                        <a:pt x="1399385" y="5880441"/>
                      </a:cubicBezTo>
                      <a:cubicBezTo>
                        <a:pt x="1394400" y="5870500"/>
                        <a:pt x="1400631" y="5861801"/>
                        <a:pt x="1410602" y="5863044"/>
                      </a:cubicBezTo>
                      <a:cubicBezTo>
                        <a:pt x="1434282" y="5863044"/>
                        <a:pt x="1444253" y="5844405"/>
                        <a:pt x="1457963" y="5831979"/>
                      </a:cubicBezTo>
                      <a:cubicBezTo>
                        <a:pt x="1479150" y="5815825"/>
                        <a:pt x="1471672" y="5807127"/>
                        <a:pt x="1455470" y="5794700"/>
                      </a:cubicBezTo>
                      <a:cubicBezTo>
                        <a:pt x="1431790" y="5764878"/>
                        <a:pt x="1400631" y="5743754"/>
                        <a:pt x="1366980" y="5723872"/>
                      </a:cubicBezTo>
                      <a:cubicBezTo>
                        <a:pt x="1360749" y="5720144"/>
                        <a:pt x="1352024" y="5716416"/>
                        <a:pt x="1345793" y="5710203"/>
                      </a:cubicBezTo>
                      <a:cubicBezTo>
                        <a:pt x="1314634" y="5685351"/>
                        <a:pt x="1280984" y="5682866"/>
                        <a:pt x="1247332" y="5702748"/>
                      </a:cubicBezTo>
                      <a:cubicBezTo>
                        <a:pt x="1226145" y="5716416"/>
                        <a:pt x="1202464" y="5727600"/>
                        <a:pt x="1177538" y="5736298"/>
                      </a:cubicBezTo>
                      <a:cubicBezTo>
                        <a:pt x="1165074" y="5740026"/>
                        <a:pt x="1155104" y="5744996"/>
                        <a:pt x="1147626" y="5754937"/>
                      </a:cubicBezTo>
                      <a:cubicBezTo>
                        <a:pt x="1136409" y="5764878"/>
                        <a:pt x="1122699" y="5772334"/>
                        <a:pt x="1106497" y="5768606"/>
                      </a:cubicBezTo>
                      <a:cubicBezTo>
                        <a:pt x="1086556" y="5757422"/>
                        <a:pt x="1065368" y="5756180"/>
                        <a:pt x="1042934" y="5761150"/>
                      </a:cubicBezTo>
                      <a:cubicBezTo>
                        <a:pt x="1016761" y="5767363"/>
                        <a:pt x="991834" y="5758665"/>
                        <a:pt x="969400" y="5747481"/>
                      </a:cubicBezTo>
                      <a:cubicBezTo>
                        <a:pt x="946966" y="5736298"/>
                        <a:pt x="950705" y="5716416"/>
                        <a:pt x="961922" y="5696534"/>
                      </a:cubicBezTo>
                      <a:cubicBezTo>
                        <a:pt x="983110" y="5661741"/>
                        <a:pt x="981864" y="5626948"/>
                        <a:pt x="963169" y="5590913"/>
                      </a:cubicBezTo>
                      <a:cubicBezTo>
                        <a:pt x="946966" y="5559847"/>
                        <a:pt x="919547" y="5543693"/>
                        <a:pt x="885896" y="5537480"/>
                      </a:cubicBezTo>
                      <a:cubicBezTo>
                        <a:pt x="865955" y="5533753"/>
                        <a:pt x="854738" y="5543693"/>
                        <a:pt x="843521" y="5557362"/>
                      </a:cubicBezTo>
                      <a:cubicBezTo>
                        <a:pt x="821087" y="5588427"/>
                        <a:pt x="788682" y="5602096"/>
                        <a:pt x="755031" y="5618250"/>
                      </a:cubicBezTo>
                      <a:cubicBezTo>
                        <a:pt x="740075" y="5625706"/>
                        <a:pt x="723873" y="5626948"/>
                        <a:pt x="707670" y="5618250"/>
                      </a:cubicBezTo>
                      <a:cubicBezTo>
                        <a:pt x="701439" y="5614522"/>
                        <a:pt x="696453" y="5610794"/>
                        <a:pt x="695207" y="5603339"/>
                      </a:cubicBezTo>
                      <a:cubicBezTo>
                        <a:pt x="693961" y="5594640"/>
                        <a:pt x="701439" y="5594640"/>
                        <a:pt x="707670" y="5592155"/>
                      </a:cubicBezTo>
                      <a:cubicBezTo>
                        <a:pt x="733843" y="5585942"/>
                        <a:pt x="713902" y="5568546"/>
                        <a:pt x="712656" y="5558605"/>
                      </a:cubicBezTo>
                      <a:cubicBezTo>
                        <a:pt x="710163" y="5543693"/>
                        <a:pt x="696453" y="5539966"/>
                        <a:pt x="685236" y="5549907"/>
                      </a:cubicBezTo>
                      <a:cubicBezTo>
                        <a:pt x="667788" y="5563575"/>
                        <a:pt x="650339" y="5567303"/>
                        <a:pt x="629151" y="5564818"/>
                      </a:cubicBezTo>
                      <a:cubicBezTo>
                        <a:pt x="620427" y="5563575"/>
                        <a:pt x="611703" y="5561090"/>
                        <a:pt x="609210" y="5551149"/>
                      </a:cubicBezTo>
                      <a:cubicBezTo>
                        <a:pt x="606717" y="5539966"/>
                        <a:pt x="614195" y="5533753"/>
                        <a:pt x="621673" y="5530025"/>
                      </a:cubicBezTo>
                      <a:cubicBezTo>
                        <a:pt x="644107" y="5521327"/>
                        <a:pt x="651585" y="5507658"/>
                        <a:pt x="647846" y="5482806"/>
                      </a:cubicBezTo>
                      <a:cubicBezTo>
                        <a:pt x="642861" y="5465409"/>
                        <a:pt x="655324" y="5454226"/>
                        <a:pt x="675266" y="5456711"/>
                      </a:cubicBezTo>
                      <a:cubicBezTo>
                        <a:pt x="683990" y="5457953"/>
                        <a:pt x="692714" y="5469137"/>
                        <a:pt x="698946" y="5457953"/>
                      </a:cubicBezTo>
                      <a:cubicBezTo>
                        <a:pt x="703931" y="5446770"/>
                        <a:pt x="697700" y="5434344"/>
                        <a:pt x="686483" y="5430616"/>
                      </a:cubicBezTo>
                      <a:cubicBezTo>
                        <a:pt x="664049" y="5423160"/>
                        <a:pt x="662802" y="5409492"/>
                        <a:pt x="671527" y="5387125"/>
                      </a:cubicBezTo>
                      <a:cubicBezTo>
                        <a:pt x="647846" y="5394580"/>
                        <a:pt x="630398" y="5393338"/>
                        <a:pt x="629151" y="5366000"/>
                      </a:cubicBezTo>
                      <a:cubicBezTo>
                        <a:pt x="629151" y="5364758"/>
                        <a:pt x="629151" y="5362272"/>
                        <a:pt x="629151" y="5359787"/>
                      </a:cubicBezTo>
                      <a:lnTo>
                        <a:pt x="637136" y="5357086"/>
                      </a:lnTo>
                      <a:lnTo>
                        <a:pt x="625622" y="5357086"/>
                      </a:lnTo>
                      <a:cubicBezTo>
                        <a:pt x="628064" y="5343752"/>
                        <a:pt x="617074" y="5337691"/>
                        <a:pt x="607304" y="5330419"/>
                      </a:cubicBezTo>
                      <a:cubicBezTo>
                        <a:pt x="597535" y="5321933"/>
                        <a:pt x="590208" y="5312236"/>
                        <a:pt x="592650" y="5297690"/>
                      </a:cubicBezTo>
                      <a:cubicBezTo>
                        <a:pt x="595093" y="5289205"/>
                        <a:pt x="596314" y="5279507"/>
                        <a:pt x="604862" y="5277083"/>
                      </a:cubicBezTo>
                      <a:close/>
                      <a:moveTo>
                        <a:pt x="963885" y="5198939"/>
                      </a:moveTo>
                      <a:cubicBezTo>
                        <a:pt x="1012949" y="5233425"/>
                        <a:pt x="1055879" y="5275301"/>
                        <a:pt x="1100037" y="5315946"/>
                      </a:cubicBezTo>
                      <a:cubicBezTo>
                        <a:pt x="1070599" y="5319641"/>
                        <a:pt x="1042387" y="5324568"/>
                        <a:pt x="1014175" y="5333190"/>
                      </a:cubicBezTo>
                      <a:cubicBezTo>
                        <a:pt x="992096" y="5340580"/>
                        <a:pt x="971244" y="5313483"/>
                        <a:pt x="972471" y="5293776"/>
                      </a:cubicBezTo>
                      <a:cubicBezTo>
                        <a:pt x="974924" y="5260522"/>
                        <a:pt x="963885" y="5230962"/>
                        <a:pt x="963885" y="5198939"/>
                      </a:cubicBezTo>
                      <a:close/>
                      <a:moveTo>
                        <a:pt x="375900" y="4528540"/>
                      </a:moveTo>
                      <a:cubicBezTo>
                        <a:pt x="404095" y="4544670"/>
                        <a:pt x="411450" y="4580654"/>
                        <a:pt x="434742" y="4600508"/>
                      </a:cubicBezTo>
                      <a:cubicBezTo>
                        <a:pt x="453130" y="4638973"/>
                        <a:pt x="487454" y="4662549"/>
                        <a:pt x="507068" y="4697292"/>
                      </a:cubicBezTo>
                      <a:cubicBezTo>
                        <a:pt x="509520" y="4701015"/>
                        <a:pt x="510745" y="4703496"/>
                        <a:pt x="511971" y="4705978"/>
                      </a:cubicBezTo>
                      <a:cubicBezTo>
                        <a:pt x="469066" y="4707219"/>
                        <a:pt x="461711" y="4714664"/>
                        <a:pt x="471518" y="4756852"/>
                      </a:cubicBezTo>
                      <a:cubicBezTo>
                        <a:pt x="482550" y="4804003"/>
                        <a:pt x="469066" y="4853636"/>
                        <a:pt x="485002" y="4900788"/>
                      </a:cubicBezTo>
                      <a:cubicBezTo>
                        <a:pt x="498487" y="4940494"/>
                        <a:pt x="488680" y="4986405"/>
                        <a:pt x="531585" y="5012462"/>
                      </a:cubicBezTo>
                      <a:cubicBezTo>
                        <a:pt x="532811" y="5013703"/>
                        <a:pt x="534037" y="5018666"/>
                        <a:pt x="532811" y="5021148"/>
                      </a:cubicBezTo>
                      <a:cubicBezTo>
                        <a:pt x="531585" y="5027352"/>
                        <a:pt x="525456" y="5027352"/>
                        <a:pt x="519327" y="5026111"/>
                      </a:cubicBezTo>
                      <a:cubicBezTo>
                        <a:pt x="504616" y="5018666"/>
                        <a:pt x="491132" y="5011221"/>
                        <a:pt x="471518" y="5021148"/>
                      </a:cubicBezTo>
                      <a:cubicBezTo>
                        <a:pt x="459259" y="5027352"/>
                        <a:pt x="459259" y="5009980"/>
                        <a:pt x="461711" y="5002535"/>
                      </a:cubicBezTo>
                      <a:cubicBezTo>
                        <a:pt x="478873" y="4957866"/>
                        <a:pt x="462937" y="4924363"/>
                        <a:pt x="433516" y="4893343"/>
                      </a:cubicBezTo>
                      <a:cubicBezTo>
                        <a:pt x="412676" y="4871008"/>
                        <a:pt x="412676" y="4852395"/>
                        <a:pt x="433516" y="4828820"/>
                      </a:cubicBezTo>
                      <a:cubicBezTo>
                        <a:pt x="455581" y="4802762"/>
                        <a:pt x="453130" y="4781668"/>
                        <a:pt x="420031" y="4772983"/>
                      </a:cubicBezTo>
                      <a:cubicBezTo>
                        <a:pt x="394288" y="4766778"/>
                        <a:pt x="396740" y="4758093"/>
                        <a:pt x="404095" y="4739480"/>
                      </a:cubicBezTo>
                      <a:cubicBezTo>
                        <a:pt x="412676" y="4717145"/>
                        <a:pt x="421257" y="4689847"/>
                        <a:pt x="421257" y="4668753"/>
                      </a:cubicBezTo>
                      <a:cubicBezTo>
                        <a:pt x="423709" y="4651382"/>
                        <a:pt x="410224" y="4625324"/>
                        <a:pt x="402869" y="4602989"/>
                      </a:cubicBezTo>
                      <a:cubicBezTo>
                        <a:pt x="396740" y="4578173"/>
                        <a:pt x="389384" y="4552115"/>
                        <a:pt x="375900" y="4528540"/>
                      </a:cubicBezTo>
                      <a:close/>
                      <a:moveTo>
                        <a:pt x="132129" y="1337993"/>
                      </a:moveTo>
                      <a:cubicBezTo>
                        <a:pt x="135261" y="1335669"/>
                        <a:pt x="138705" y="1335979"/>
                        <a:pt x="141210" y="1341557"/>
                      </a:cubicBezTo>
                      <a:cubicBezTo>
                        <a:pt x="154988" y="1372544"/>
                        <a:pt x="167514" y="1355191"/>
                        <a:pt x="182545" y="1345275"/>
                      </a:cubicBezTo>
                      <a:cubicBezTo>
                        <a:pt x="186302" y="1341557"/>
                        <a:pt x="193818" y="1344036"/>
                        <a:pt x="198828" y="1342796"/>
                      </a:cubicBezTo>
                      <a:cubicBezTo>
                        <a:pt x="176282" y="1392376"/>
                        <a:pt x="154988" y="1441955"/>
                        <a:pt x="133695" y="1491535"/>
                      </a:cubicBezTo>
                      <a:cubicBezTo>
                        <a:pt x="109896" y="1547312"/>
                        <a:pt x="89855" y="1605569"/>
                        <a:pt x="58541" y="1658867"/>
                      </a:cubicBezTo>
                      <a:cubicBezTo>
                        <a:pt x="29733" y="1647711"/>
                        <a:pt x="32238" y="1636556"/>
                        <a:pt x="47268" y="1610527"/>
                      </a:cubicBezTo>
                      <a:cubicBezTo>
                        <a:pt x="83593" y="1557228"/>
                        <a:pt x="97371" y="1495254"/>
                        <a:pt x="83593" y="1430800"/>
                      </a:cubicBezTo>
                      <a:cubicBezTo>
                        <a:pt x="77330" y="1406010"/>
                        <a:pt x="71067" y="1384939"/>
                        <a:pt x="107391" y="1378741"/>
                      </a:cubicBezTo>
                      <a:cubicBezTo>
                        <a:pt x="119917" y="1377502"/>
                        <a:pt x="122422" y="1362628"/>
                        <a:pt x="124927" y="1350233"/>
                      </a:cubicBezTo>
                      <a:cubicBezTo>
                        <a:pt x="126180" y="1345275"/>
                        <a:pt x="128998" y="1340317"/>
                        <a:pt x="132129" y="1337993"/>
                      </a:cubicBezTo>
                      <a:close/>
                      <a:moveTo>
                        <a:pt x="61451" y="1297432"/>
                      </a:moveTo>
                      <a:cubicBezTo>
                        <a:pt x="60207" y="1304956"/>
                        <a:pt x="61451" y="1316241"/>
                        <a:pt x="57718" y="1320002"/>
                      </a:cubicBezTo>
                      <a:cubicBezTo>
                        <a:pt x="20392" y="1350096"/>
                        <a:pt x="31590" y="1391475"/>
                        <a:pt x="31590" y="1431600"/>
                      </a:cubicBezTo>
                      <a:cubicBezTo>
                        <a:pt x="31590" y="1449155"/>
                        <a:pt x="27857" y="1465456"/>
                        <a:pt x="26613" y="1483010"/>
                      </a:cubicBezTo>
                      <a:cubicBezTo>
                        <a:pt x="15415" y="1456678"/>
                        <a:pt x="-3248" y="1430346"/>
                        <a:pt x="485" y="1402760"/>
                      </a:cubicBezTo>
                      <a:cubicBezTo>
                        <a:pt x="6706" y="1361381"/>
                        <a:pt x="26613" y="1323764"/>
                        <a:pt x="61451" y="1297432"/>
                      </a:cubicBezTo>
                      <a:close/>
                      <a:moveTo>
                        <a:pt x="912948" y="237283"/>
                      </a:moveTo>
                      <a:cubicBezTo>
                        <a:pt x="916385" y="236973"/>
                        <a:pt x="919510" y="239456"/>
                        <a:pt x="921385" y="247528"/>
                      </a:cubicBezTo>
                      <a:cubicBezTo>
                        <a:pt x="922635" y="250011"/>
                        <a:pt x="927635" y="256220"/>
                        <a:pt x="930135" y="256220"/>
                      </a:cubicBezTo>
                      <a:cubicBezTo>
                        <a:pt x="977634" y="250011"/>
                        <a:pt x="975134" y="290990"/>
                        <a:pt x="990134" y="315826"/>
                      </a:cubicBezTo>
                      <a:cubicBezTo>
                        <a:pt x="967634" y="323276"/>
                        <a:pt x="951385" y="343145"/>
                        <a:pt x="931385" y="356804"/>
                      </a:cubicBezTo>
                      <a:cubicBezTo>
                        <a:pt x="908885" y="353079"/>
                        <a:pt x="886386" y="360529"/>
                        <a:pt x="863886" y="363013"/>
                      </a:cubicBezTo>
                      <a:cubicBezTo>
                        <a:pt x="860136" y="379156"/>
                        <a:pt x="877636" y="385365"/>
                        <a:pt x="880136" y="396541"/>
                      </a:cubicBezTo>
                      <a:cubicBezTo>
                        <a:pt x="878886" y="410200"/>
                        <a:pt x="871386" y="417651"/>
                        <a:pt x="857636" y="417651"/>
                      </a:cubicBezTo>
                      <a:cubicBezTo>
                        <a:pt x="833887" y="400266"/>
                        <a:pt x="803887" y="399024"/>
                        <a:pt x="777638" y="386607"/>
                      </a:cubicBezTo>
                      <a:cubicBezTo>
                        <a:pt x="766388" y="380398"/>
                        <a:pt x="752638" y="385365"/>
                        <a:pt x="743888" y="397783"/>
                      </a:cubicBezTo>
                      <a:cubicBezTo>
                        <a:pt x="707639" y="443728"/>
                        <a:pt x="680139" y="494641"/>
                        <a:pt x="642640" y="539345"/>
                      </a:cubicBezTo>
                      <a:cubicBezTo>
                        <a:pt x="623890" y="564180"/>
                        <a:pt x="656390" y="569147"/>
                        <a:pt x="662640" y="584049"/>
                      </a:cubicBezTo>
                      <a:cubicBezTo>
                        <a:pt x="662640" y="587774"/>
                        <a:pt x="661390" y="590258"/>
                        <a:pt x="658890" y="592741"/>
                      </a:cubicBezTo>
                      <a:cubicBezTo>
                        <a:pt x="583891" y="668489"/>
                        <a:pt x="536392" y="762864"/>
                        <a:pt x="480143" y="849788"/>
                      </a:cubicBezTo>
                      <a:cubicBezTo>
                        <a:pt x="462643" y="877107"/>
                        <a:pt x="443893" y="903185"/>
                        <a:pt x="426394" y="928020"/>
                      </a:cubicBezTo>
                      <a:cubicBezTo>
                        <a:pt x="408894" y="916844"/>
                        <a:pt x="412644" y="895734"/>
                        <a:pt x="413894" y="880833"/>
                      </a:cubicBezTo>
                      <a:cubicBezTo>
                        <a:pt x="418894" y="841096"/>
                        <a:pt x="440143" y="806326"/>
                        <a:pt x="462643" y="774040"/>
                      </a:cubicBezTo>
                      <a:cubicBezTo>
                        <a:pt x="472643" y="757897"/>
                        <a:pt x="471393" y="750446"/>
                        <a:pt x="460143" y="740512"/>
                      </a:cubicBezTo>
                      <a:cubicBezTo>
                        <a:pt x="427644" y="713193"/>
                        <a:pt x="433894" y="674698"/>
                        <a:pt x="431394" y="639929"/>
                      </a:cubicBezTo>
                      <a:cubicBezTo>
                        <a:pt x="431394" y="633720"/>
                        <a:pt x="437643" y="625027"/>
                        <a:pt x="442643" y="621302"/>
                      </a:cubicBezTo>
                      <a:cubicBezTo>
                        <a:pt x="471393" y="603917"/>
                        <a:pt x="461393" y="580323"/>
                        <a:pt x="456393" y="556730"/>
                      </a:cubicBezTo>
                      <a:cubicBezTo>
                        <a:pt x="448893" y="525685"/>
                        <a:pt x="431394" y="495883"/>
                        <a:pt x="433894" y="462355"/>
                      </a:cubicBezTo>
                      <a:cubicBezTo>
                        <a:pt x="433894" y="451179"/>
                        <a:pt x="433894" y="440003"/>
                        <a:pt x="446393" y="435036"/>
                      </a:cubicBezTo>
                      <a:cubicBezTo>
                        <a:pt x="462643" y="422618"/>
                        <a:pt x="476393" y="403991"/>
                        <a:pt x="501392" y="402750"/>
                      </a:cubicBezTo>
                      <a:cubicBezTo>
                        <a:pt x="506392" y="401508"/>
                        <a:pt x="518892" y="401508"/>
                        <a:pt x="516392" y="408959"/>
                      </a:cubicBezTo>
                      <a:cubicBezTo>
                        <a:pt x="502642" y="449937"/>
                        <a:pt x="548892" y="451179"/>
                        <a:pt x="556391" y="480981"/>
                      </a:cubicBezTo>
                      <a:cubicBezTo>
                        <a:pt x="561391" y="474773"/>
                        <a:pt x="565141" y="471047"/>
                        <a:pt x="566391" y="467322"/>
                      </a:cubicBezTo>
                      <a:cubicBezTo>
                        <a:pt x="580141" y="416409"/>
                        <a:pt x="617640" y="392815"/>
                        <a:pt x="665140" y="380398"/>
                      </a:cubicBezTo>
                      <a:cubicBezTo>
                        <a:pt x="690139" y="374189"/>
                        <a:pt x="695139" y="345628"/>
                        <a:pt x="717639" y="331969"/>
                      </a:cubicBezTo>
                      <a:cubicBezTo>
                        <a:pt x="750138" y="313342"/>
                        <a:pt x="761388" y="313342"/>
                        <a:pt x="780138" y="345628"/>
                      </a:cubicBezTo>
                      <a:cubicBezTo>
                        <a:pt x="787637" y="358046"/>
                        <a:pt x="796387" y="367980"/>
                        <a:pt x="811387" y="369222"/>
                      </a:cubicBezTo>
                      <a:cubicBezTo>
                        <a:pt x="828887" y="369222"/>
                        <a:pt x="842637" y="365496"/>
                        <a:pt x="833887" y="341903"/>
                      </a:cubicBezTo>
                      <a:cubicBezTo>
                        <a:pt x="831387" y="335694"/>
                        <a:pt x="827637" y="329485"/>
                        <a:pt x="826387" y="323276"/>
                      </a:cubicBezTo>
                      <a:cubicBezTo>
                        <a:pt x="821387" y="307133"/>
                        <a:pt x="833887" y="293474"/>
                        <a:pt x="842637" y="288506"/>
                      </a:cubicBezTo>
                      <a:cubicBezTo>
                        <a:pt x="855136" y="281056"/>
                        <a:pt x="861386" y="298441"/>
                        <a:pt x="865136" y="309617"/>
                      </a:cubicBezTo>
                      <a:cubicBezTo>
                        <a:pt x="871386" y="319551"/>
                        <a:pt x="872636" y="340661"/>
                        <a:pt x="890136" y="330727"/>
                      </a:cubicBezTo>
                      <a:cubicBezTo>
                        <a:pt x="901386" y="323276"/>
                        <a:pt x="916385" y="309617"/>
                        <a:pt x="896386" y="290990"/>
                      </a:cubicBezTo>
                      <a:cubicBezTo>
                        <a:pt x="878886" y="274847"/>
                        <a:pt x="886386" y="257462"/>
                        <a:pt x="902635" y="243803"/>
                      </a:cubicBezTo>
                      <a:cubicBezTo>
                        <a:pt x="905760" y="240698"/>
                        <a:pt x="909510" y="237594"/>
                        <a:pt x="912948" y="237283"/>
                      </a:cubicBezTo>
                      <a:close/>
                      <a:moveTo>
                        <a:pt x="2382259" y="2526"/>
                      </a:moveTo>
                      <a:cubicBezTo>
                        <a:pt x="2396151" y="-4904"/>
                        <a:pt x="2408779" y="5003"/>
                        <a:pt x="2403728" y="19862"/>
                      </a:cubicBezTo>
                      <a:cubicBezTo>
                        <a:pt x="2393625" y="52059"/>
                        <a:pt x="2404991" y="85494"/>
                        <a:pt x="2396151" y="117691"/>
                      </a:cubicBezTo>
                      <a:cubicBezTo>
                        <a:pt x="2394888" y="121406"/>
                        <a:pt x="2394888" y="126359"/>
                        <a:pt x="2396151" y="130074"/>
                      </a:cubicBezTo>
                      <a:cubicBezTo>
                        <a:pt x="2401834" y="138742"/>
                        <a:pt x="2404201" y="144934"/>
                        <a:pt x="2404241" y="149442"/>
                      </a:cubicBezTo>
                      <a:cubicBezTo>
                        <a:pt x="2404359" y="162967"/>
                        <a:pt x="2383522" y="161342"/>
                        <a:pt x="2368368" y="165986"/>
                      </a:cubicBezTo>
                      <a:cubicBezTo>
                        <a:pt x="2338059" y="152364"/>
                        <a:pt x="2296385" y="169701"/>
                        <a:pt x="2272391" y="132551"/>
                      </a:cubicBezTo>
                      <a:cubicBezTo>
                        <a:pt x="2263551" y="118929"/>
                        <a:pt x="2255973" y="133789"/>
                        <a:pt x="2247133" y="136266"/>
                      </a:cubicBezTo>
                      <a:cubicBezTo>
                        <a:pt x="2237031" y="138742"/>
                        <a:pt x="2225665" y="139981"/>
                        <a:pt x="2221876" y="127597"/>
                      </a:cubicBezTo>
                      <a:cubicBezTo>
                        <a:pt x="2216825" y="116452"/>
                        <a:pt x="2228191" y="113976"/>
                        <a:pt x="2237031" y="111499"/>
                      </a:cubicBezTo>
                      <a:cubicBezTo>
                        <a:pt x="2250922" y="107784"/>
                        <a:pt x="2261025" y="100354"/>
                        <a:pt x="2258499" y="83017"/>
                      </a:cubicBezTo>
                      <a:cubicBezTo>
                        <a:pt x="2257236" y="66919"/>
                        <a:pt x="2271128" y="59489"/>
                        <a:pt x="2281231" y="54536"/>
                      </a:cubicBezTo>
                      <a:cubicBezTo>
                        <a:pt x="2316591" y="39676"/>
                        <a:pt x="2350688" y="23577"/>
                        <a:pt x="2382259" y="2526"/>
                      </a:cubicBezTo>
                      <a:close/>
                    </a:path>
                  </a:pathLst>
                </a:custGeom>
                <a:solidFill>
                  <a:schemeClr val="accent3">
                    <a:alpha val="60000"/>
                  </a:schemeClr>
                </a:solidFill>
                <a:ln>
                  <a:noFill/>
                </a:ln>
                <a:effectLst/>
              </p:spPr>
              <p:txBody>
                <a:bodyPr anchor="ctr"/>
                <a:lstStyle/>
                <a:p>
                  <a:pPr defTabSz="457189">
                    <a:defRPr/>
                  </a:pPr>
                  <a:endParaRPr lang="en-US" sz="1351" dirty="0">
                    <a:latin typeface="Oswald" pitchFamily="2" charset="77"/>
                  </a:endParaRPr>
                </a:p>
              </p:txBody>
            </p:sp>
            <p:sp>
              <p:nvSpPr>
                <p:cNvPr id="79" name="Freeform 33">
                  <a:extLst>
                    <a:ext uri="{FF2B5EF4-FFF2-40B4-BE49-F238E27FC236}">
                      <a16:creationId xmlns:a16="http://schemas.microsoft.com/office/drawing/2014/main" id="{26C11EDE-7C05-4537-B1D8-C206428BFA8E}"/>
                    </a:ext>
                  </a:extLst>
                </p:cNvPr>
                <p:cNvSpPr/>
                <p:nvPr/>
              </p:nvSpPr>
              <p:spPr bwMode="auto">
                <a:xfrm>
                  <a:off x="9314987" y="3409710"/>
                  <a:ext cx="5349373" cy="6055533"/>
                </a:xfrm>
                <a:custGeom>
                  <a:avLst/>
                  <a:gdLst>
                    <a:gd name="connsiteX0" fmla="*/ 4603466 w 5351080"/>
                    <a:gd name="connsiteY0" fmla="*/ 5459168 h 6057772"/>
                    <a:gd name="connsiteX1" fmla="*/ 4593480 w 5351080"/>
                    <a:gd name="connsiteY1" fmla="*/ 5472856 h 6057772"/>
                    <a:gd name="connsiteX2" fmla="*/ 4553542 w 5351080"/>
                    <a:gd name="connsiteY2" fmla="*/ 5508944 h 6057772"/>
                    <a:gd name="connsiteX3" fmla="*/ 4466174 w 5351080"/>
                    <a:gd name="connsiteY3" fmla="*/ 5496500 h 6057772"/>
                    <a:gd name="connsiteX4" fmla="*/ 4421242 w 5351080"/>
                    <a:gd name="connsiteY4" fmla="*/ 5500234 h 6057772"/>
                    <a:gd name="connsiteX5" fmla="*/ 4328882 w 5351080"/>
                    <a:gd name="connsiteY5" fmla="*/ 5551254 h 6057772"/>
                    <a:gd name="connsiteX6" fmla="*/ 4306418 w 5351080"/>
                    <a:gd name="connsiteY6" fmla="*/ 5584852 h 6057772"/>
                    <a:gd name="connsiteX7" fmla="*/ 4273966 w 5351080"/>
                    <a:gd name="connsiteY7" fmla="*/ 5669938 h 6057772"/>
                    <a:gd name="connsiteX8" fmla="*/ 4221422 w 5351080"/>
                    <a:gd name="connsiteY8" fmla="*/ 5739740 h 6057772"/>
                    <a:gd name="connsiteX9" fmla="*/ 4288094 w 5351080"/>
                    <a:gd name="connsiteY9" fmla="*/ 5702428 h 6057772"/>
                    <a:gd name="connsiteX10" fmla="*/ 4366840 w 5351080"/>
                    <a:gd name="connsiteY10" fmla="*/ 5670870 h 6057772"/>
                    <a:gd name="connsiteX11" fmla="*/ 4641986 w 5351080"/>
                    <a:gd name="connsiteY11" fmla="*/ 5572130 h 6057772"/>
                    <a:gd name="connsiteX12" fmla="*/ 4661906 w 5351080"/>
                    <a:gd name="connsiteY12" fmla="*/ 5555882 h 6057772"/>
                    <a:gd name="connsiteX13" fmla="*/ 4672554 w 5351080"/>
                    <a:gd name="connsiteY13" fmla="*/ 5536770 h 6057772"/>
                    <a:gd name="connsiteX14" fmla="*/ 4650894 w 5351080"/>
                    <a:gd name="connsiteY14" fmla="*/ 5554986 h 6057772"/>
                    <a:gd name="connsiteX15" fmla="*/ 4625932 w 5351080"/>
                    <a:gd name="connsiteY15" fmla="*/ 5562454 h 6057772"/>
                    <a:gd name="connsiteX16" fmla="*/ 4619690 w 5351080"/>
                    <a:gd name="connsiteY16" fmla="*/ 5538810 h 6057772"/>
                    <a:gd name="connsiteX17" fmla="*/ 4612202 w 5351080"/>
                    <a:gd name="connsiteY17" fmla="*/ 5470368 h 6057772"/>
                    <a:gd name="connsiteX18" fmla="*/ 4603466 w 5351080"/>
                    <a:gd name="connsiteY18" fmla="*/ 5459168 h 6057772"/>
                    <a:gd name="connsiteX19" fmla="*/ 4799520 w 5351080"/>
                    <a:gd name="connsiteY19" fmla="*/ 5419242 h 6057772"/>
                    <a:gd name="connsiteX20" fmla="*/ 4729680 w 5351080"/>
                    <a:gd name="connsiteY20" fmla="*/ 5488722 h 6057772"/>
                    <a:gd name="connsiteX21" fmla="*/ 4680098 w 5351080"/>
                    <a:gd name="connsiteY21" fmla="*/ 5530424 h 6057772"/>
                    <a:gd name="connsiteX22" fmla="*/ 4700502 w 5351080"/>
                    <a:gd name="connsiteY22" fmla="*/ 5523386 h 6057772"/>
                    <a:gd name="connsiteX23" fmla="*/ 4732872 w 5351080"/>
                    <a:gd name="connsiteY23" fmla="*/ 5502138 h 6057772"/>
                    <a:gd name="connsiteX24" fmla="*/ 4746566 w 5351080"/>
                    <a:gd name="connsiteY24" fmla="*/ 5483390 h 6057772"/>
                    <a:gd name="connsiteX25" fmla="*/ 4783916 w 5351080"/>
                    <a:gd name="connsiteY25" fmla="*/ 5455270 h 6057772"/>
                    <a:gd name="connsiteX26" fmla="*/ 1063534 w 5351080"/>
                    <a:gd name="connsiteY26" fmla="*/ 5342044 h 6057772"/>
                    <a:gd name="connsiteX27" fmla="*/ 1072992 w 5351080"/>
                    <a:gd name="connsiteY27" fmla="*/ 5415320 h 6057772"/>
                    <a:gd name="connsiteX28" fmla="*/ 1125464 w 5351080"/>
                    <a:gd name="connsiteY28" fmla="*/ 5447672 h 6057772"/>
                    <a:gd name="connsiteX29" fmla="*/ 1158104 w 5351080"/>
                    <a:gd name="connsiteY29" fmla="*/ 5440362 h 6057772"/>
                    <a:gd name="connsiteX30" fmla="*/ 1180604 w 5351080"/>
                    <a:gd name="connsiteY30" fmla="*/ 5441090 h 6057772"/>
                    <a:gd name="connsiteX31" fmla="*/ 1164236 w 5351080"/>
                    <a:gd name="connsiteY31" fmla="*/ 5432454 h 6057772"/>
                    <a:gd name="connsiteX32" fmla="*/ 1097660 w 5351080"/>
                    <a:gd name="connsiteY32" fmla="*/ 5370502 h 6057772"/>
                    <a:gd name="connsiteX33" fmla="*/ 1071964 w 5351080"/>
                    <a:gd name="connsiteY33" fmla="*/ 5353030 h 6057772"/>
                    <a:gd name="connsiteX34" fmla="*/ 4849750 w 5351080"/>
                    <a:gd name="connsiteY34" fmla="*/ 4704527 h 6057772"/>
                    <a:gd name="connsiteX35" fmla="*/ 4898348 w 5351080"/>
                    <a:gd name="connsiteY35" fmla="*/ 4759226 h 6057772"/>
                    <a:gd name="connsiteX36" fmla="*/ 4895856 w 5351080"/>
                    <a:gd name="connsiteY36" fmla="*/ 4811438 h 6057772"/>
                    <a:gd name="connsiteX37" fmla="*/ 4955670 w 5351080"/>
                    <a:gd name="connsiteY37" fmla="*/ 4806466 h 6057772"/>
                    <a:gd name="connsiteX38" fmla="*/ 5027946 w 5351080"/>
                    <a:gd name="connsiteY38" fmla="*/ 4787819 h 6057772"/>
                    <a:gd name="connsiteX39" fmla="*/ 5051622 w 5351080"/>
                    <a:gd name="connsiteY39" fmla="*/ 4854949 h 6057772"/>
                    <a:gd name="connsiteX40" fmla="*/ 5060032 w 5351080"/>
                    <a:gd name="connsiteY40" fmla="*/ 4893642 h 6057772"/>
                    <a:gd name="connsiteX41" fmla="*/ 5040406 w 5351080"/>
                    <a:gd name="connsiteY41" fmla="*/ 4929538 h 6057772"/>
                    <a:gd name="connsiteX42" fmla="*/ 5017976 w 5351080"/>
                    <a:gd name="connsiteY42" fmla="*/ 4990452 h 6057772"/>
                    <a:gd name="connsiteX43" fmla="*/ 4898348 w 5351080"/>
                    <a:gd name="connsiteY43" fmla="*/ 5091146 h 6057772"/>
                    <a:gd name="connsiteX44" fmla="*/ 4773736 w 5351080"/>
                    <a:gd name="connsiteY44" fmla="*/ 5127198 h 6057772"/>
                    <a:gd name="connsiteX45" fmla="*/ 4666570 w 5351080"/>
                    <a:gd name="connsiteY45" fmla="*/ 5158276 h 6057772"/>
                    <a:gd name="connsiteX46" fmla="*/ 4544448 w 5351080"/>
                    <a:gd name="connsiteY46" fmla="*/ 5276376 h 6057772"/>
                    <a:gd name="connsiteX47" fmla="*/ 4465944 w 5351080"/>
                    <a:gd name="connsiteY47" fmla="*/ 5360910 h 6057772"/>
                    <a:gd name="connsiteX48" fmla="*/ 4388684 w 5351080"/>
                    <a:gd name="connsiteY48" fmla="*/ 5430526 h 6057772"/>
                    <a:gd name="connsiteX49" fmla="*/ 4307686 w 5351080"/>
                    <a:gd name="connsiteY49" fmla="*/ 5456634 h 6057772"/>
                    <a:gd name="connsiteX50" fmla="*/ 4211734 w 5351080"/>
                    <a:gd name="connsiteY50" fmla="*/ 5406908 h 6057772"/>
                    <a:gd name="connsiteX51" fmla="*/ 4073414 w 5351080"/>
                    <a:gd name="connsiteY51" fmla="*/ 5336048 h 6057772"/>
                    <a:gd name="connsiteX52" fmla="*/ 4069676 w 5351080"/>
                    <a:gd name="connsiteY52" fmla="*/ 5307456 h 6057772"/>
                    <a:gd name="connsiteX53" fmla="*/ 4102076 w 5351080"/>
                    <a:gd name="connsiteY53" fmla="*/ 5280106 h 6057772"/>
                    <a:gd name="connsiteX54" fmla="*/ 4226688 w 5351080"/>
                    <a:gd name="connsiteY54" fmla="*/ 5220434 h 6057772"/>
                    <a:gd name="connsiteX55" fmla="*/ 4287748 w 5351080"/>
                    <a:gd name="connsiteY55" fmla="*/ 5162006 h 6057772"/>
                    <a:gd name="connsiteX56" fmla="*/ 4316408 w 5351080"/>
                    <a:gd name="connsiteY56" fmla="*/ 5125956 h 6057772"/>
                    <a:gd name="connsiteX57" fmla="*/ 4341332 w 5351080"/>
                    <a:gd name="connsiteY57" fmla="*/ 5038934 h 6057772"/>
                    <a:gd name="connsiteX58" fmla="*/ 4433544 w 5351080"/>
                    <a:gd name="connsiteY58" fmla="*/ 4849976 h 6057772"/>
                    <a:gd name="connsiteX59" fmla="*/ 4666570 w 5351080"/>
                    <a:gd name="connsiteY59" fmla="*/ 4738092 h 6057772"/>
                    <a:gd name="connsiteX60" fmla="*/ 4849750 w 5351080"/>
                    <a:gd name="connsiteY60" fmla="*/ 4704527 h 6057772"/>
                    <a:gd name="connsiteX61" fmla="*/ 4556523 w 5351080"/>
                    <a:gd name="connsiteY61" fmla="*/ 4622449 h 6057772"/>
                    <a:gd name="connsiteX62" fmla="*/ 4574310 w 5351080"/>
                    <a:gd name="connsiteY62" fmla="*/ 4623405 h 6057772"/>
                    <a:gd name="connsiteX63" fmla="*/ 4695204 w 5351080"/>
                    <a:gd name="connsiteY63" fmla="*/ 4657809 h 6057772"/>
                    <a:gd name="connsiteX64" fmla="*/ 4715352 w 5351080"/>
                    <a:gd name="connsiteY64" fmla="*/ 4670870 h 6057772"/>
                    <a:gd name="connsiteX65" fmla="*/ 4713320 w 5351080"/>
                    <a:gd name="connsiteY65" fmla="*/ 4689109 h 6057772"/>
                    <a:gd name="connsiteX66" fmla="*/ 4769932 w 5351080"/>
                    <a:gd name="connsiteY66" fmla="*/ 4673796 h 6057772"/>
                    <a:gd name="connsiteX67" fmla="*/ 4833116 w 5351080"/>
                    <a:gd name="connsiteY67" fmla="*/ 4675196 h 6057772"/>
                    <a:gd name="connsiteX68" fmla="*/ 4839358 w 5351080"/>
                    <a:gd name="connsiteY68" fmla="*/ 4673951 h 6057772"/>
                    <a:gd name="connsiteX69" fmla="*/ 4947942 w 5351080"/>
                    <a:gd name="connsiteY69" fmla="*/ 4683906 h 6057772"/>
                    <a:gd name="connsiteX70" fmla="*/ 5021580 w 5351080"/>
                    <a:gd name="connsiteY70" fmla="*/ 4676440 h 6057772"/>
                    <a:gd name="connsiteX71" fmla="*/ 5045294 w 5351080"/>
                    <a:gd name="connsiteY71" fmla="*/ 4682662 h 6057772"/>
                    <a:gd name="connsiteX72" fmla="*/ 5051534 w 5351080"/>
                    <a:gd name="connsiteY72" fmla="*/ 4743638 h 6057772"/>
                    <a:gd name="connsiteX73" fmla="*/ 5077746 w 5351080"/>
                    <a:gd name="connsiteY73" fmla="*/ 4769770 h 6057772"/>
                    <a:gd name="connsiteX74" fmla="*/ 5241246 w 5351080"/>
                    <a:gd name="connsiteY74" fmla="*/ 4759815 h 6057772"/>
                    <a:gd name="connsiteX75" fmla="*/ 5306148 w 5351080"/>
                    <a:gd name="connsiteY75" fmla="*/ 4779725 h 6057772"/>
                    <a:gd name="connsiteX76" fmla="*/ 5351080 w 5351080"/>
                    <a:gd name="connsiteY76" fmla="*/ 4861856 h 6057772"/>
                    <a:gd name="connsiteX77" fmla="*/ 5004108 w 5351080"/>
                    <a:gd name="connsiteY77" fmla="*/ 5223976 h 6057772"/>
                    <a:gd name="connsiteX78" fmla="*/ 4809402 w 5351080"/>
                    <a:gd name="connsiteY78" fmla="*/ 5410636 h 6057772"/>
                    <a:gd name="connsiteX79" fmla="*/ 4807582 w 5351080"/>
                    <a:gd name="connsiteY79" fmla="*/ 5412148 h 6057772"/>
                    <a:gd name="connsiteX80" fmla="*/ 4810062 w 5351080"/>
                    <a:gd name="connsiteY80" fmla="*/ 5412148 h 6057772"/>
                    <a:gd name="connsiteX81" fmla="*/ 4757772 w 5351080"/>
                    <a:gd name="connsiteY81" fmla="*/ 5570882 h 6057772"/>
                    <a:gd name="connsiteX82" fmla="*/ 4675602 w 5351080"/>
                    <a:gd name="connsiteY82" fmla="*/ 5625874 h 6057772"/>
                    <a:gd name="connsiteX83" fmla="*/ 4490096 w 5351080"/>
                    <a:gd name="connsiteY83" fmla="*/ 5692118 h 6057772"/>
                    <a:gd name="connsiteX84" fmla="*/ 4378046 w 5351080"/>
                    <a:gd name="connsiteY84" fmla="*/ 5718364 h 6057772"/>
                    <a:gd name="connsiteX85" fmla="*/ 4354390 w 5351080"/>
                    <a:gd name="connsiteY85" fmla="*/ 5763360 h 6057772"/>
                    <a:gd name="connsiteX86" fmla="*/ 4282180 w 5351080"/>
                    <a:gd name="connsiteY86" fmla="*/ 6048328 h 6057772"/>
                    <a:gd name="connsiteX87" fmla="*/ 4198764 w 5351080"/>
                    <a:gd name="connsiteY87" fmla="*/ 5965836 h 6057772"/>
                    <a:gd name="connsiteX88" fmla="*/ 4185070 w 5351080"/>
                    <a:gd name="connsiteY88" fmla="*/ 5903344 h 6057772"/>
                    <a:gd name="connsiteX89" fmla="*/ 4193784 w 5351080"/>
                    <a:gd name="connsiteY89" fmla="*/ 5798356 h 6057772"/>
                    <a:gd name="connsiteX90" fmla="*/ 4194718 w 5351080"/>
                    <a:gd name="connsiteY90" fmla="*/ 5773046 h 6057772"/>
                    <a:gd name="connsiteX91" fmla="*/ 4204268 w 5351080"/>
                    <a:gd name="connsiteY91" fmla="*/ 5757068 h 6057772"/>
                    <a:gd name="connsiteX92" fmla="*/ 4197644 w 5351080"/>
                    <a:gd name="connsiteY92" fmla="*/ 5763700 h 6057772"/>
                    <a:gd name="connsiteX93" fmla="*/ 4043844 w 5351080"/>
                    <a:gd name="connsiteY93" fmla="*/ 5827378 h 6057772"/>
                    <a:gd name="connsiteX94" fmla="*/ 4053380 w 5351080"/>
                    <a:gd name="connsiteY94" fmla="*/ 5832884 h 6057772"/>
                    <a:gd name="connsiteX95" fmla="*/ 4066988 w 5351080"/>
                    <a:gd name="connsiteY95" fmla="*/ 5858698 h 6057772"/>
                    <a:gd name="connsiteX96" fmla="*/ 4060802 w 5351080"/>
                    <a:gd name="connsiteY96" fmla="*/ 5866072 h 6057772"/>
                    <a:gd name="connsiteX97" fmla="*/ 4039774 w 5351080"/>
                    <a:gd name="connsiteY97" fmla="*/ 5847634 h 6057772"/>
                    <a:gd name="connsiteX98" fmla="*/ 4049670 w 5351080"/>
                    <a:gd name="connsiteY98" fmla="*/ 5895572 h 6057772"/>
                    <a:gd name="connsiteX99" fmla="*/ 4050906 w 5351080"/>
                    <a:gd name="connsiteY99" fmla="*/ 5928758 h 6057772"/>
                    <a:gd name="connsiteX100" fmla="*/ 4027402 w 5351080"/>
                    <a:gd name="connsiteY100" fmla="*/ 5918926 h 6057772"/>
                    <a:gd name="connsiteX101" fmla="*/ 3998952 w 5351080"/>
                    <a:gd name="connsiteY101" fmla="*/ 5915238 h 6057772"/>
                    <a:gd name="connsiteX102" fmla="*/ 3928442 w 5351080"/>
                    <a:gd name="connsiteY102" fmla="*/ 5976696 h 6057772"/>
                    <a:gd name="connsiteX103" fmla="*/ 3850510 w 5351080"/>
                    <a:gd name="connsiteY103" fmla="*/ 5982842 h 6057772"/>
                    <a:gd name="connsiteX104" fmla="*/ 3794844 w 5351080"/>
                    <a:gd name="connsiteY104" fmla="*/ 5926300 h 6057772"/>
                    <a:gd name="connsiteX105" fmla="*/ 3787266 w 5351080"/>
                    <a:gd name="connsiteY105" fmla="*/ 5917544 h 6057772"/>
                    <a:gd name="connsiteX106" fmla="*/ 3786994 w 5351080"/>
                    <a:gd name="connsiteY106" fmla="*/ 5914172 h 6057772"/>
                    <a:gd name="connsiteX107" fmla="*/ 3749752 w 5351080"/>
                    <a:gd name="connsiteY107" fmla="*/ 5923204 h 6057772"/>
                    <a:gd name="connsiteX108" fmla="*/ 3709262 w 5351080"/>
                    <a:gd name="connsiteY108" fmla="*/ 5924608 h 6057772"/>
                    <a:gd name="connsiteX109" fmla="*/ 3521134 w 5351080"/>
                    <a:gd name="connsiteY109" fmla="*/ 5968266 h 6057772"/>
                    <a:gd name="connsiteX110" fmla="*/ 3425202 w 5351080"/>
                    <a:gd name="connsiteY110" fmla="*/ 5991966 h 6057772"/>
                    <a:gd name="connsiteX111" fmla="*/ 3238322 w 5351080"/>
                    <a:gd name="connsiteY111" fmla="*/ 6036870 h 6057772"/>
                    <a:gd name="connsiteX112" fmla="*/ 3124946 w 5351080"/>
                    <a:gd name="connsiteY112" fmla="*/ 6054332 h 6057772"/>
                    <a:gd name="connsiteX113" fmla="*/ 3085078 w 5351080"/>
                    <a:gd name="connsiteY113" fmla="*/ 6051838 h 6057772"/>
                    <a:gd name="connsiteX114" fmla="*/ 3076358 w 5351080"/>
                    <a:gd name="connsiteY114" fmla="*/ 6051838 h 6057772"/>
                    <a:gd name="connsiteX115" fmla="*/ 3001606 w 5351080"/>
                    <a:gd name="connsiteY115" fmla="*/ 6056828 h 6057772"/>
                    <a:gd name="connsiteX116" fmla="*/ 2535648 w 5351080"/>
                    <a:gd name="connsiteY116" fmla="*/ 6038118 h 6057772"/>
                    <a:gd name="connsiteX117" fmla="*/ 2478338 w 5351080"/>
                    <a:gd name="connsiteY117" fmla="*/ 6024396 h 6057772"/>
                    <a:gd name="connsiteX118" fmla="*/ 2546862 w 5351080"/>
                    <a:gd name="connsiteY118" fmla="*/ 5991966 h 6057772"/>
                    <a:gd name="connsiteX119" fmla="*/ 2600434 w 5351080"/>
                    <a:gd name="connsiteY119" fmla="*/ 5994460 h 6057772"/>
                    <a:gd name="connsiteX120" fmla="*/ 2622860 w 5351080"/>
                    <a:gd name="connsiteY120" fmla="*/ 5998202 h 6057772"/>
                    <a:gd name="connsiteX121" fmla="*/ 2678924 w 5351080"/>
                    <a:gd name="connsiteY121" fmla="*/ 5932092 h 6057772"/>
                    <a:gd name="connsiteX122" fmla="*/ 2685154 w 5351080"/>
                    <a:gd name="connsiteY122" fmla="*/ 5917124 h 6057772"/>
                    <a:gd name="connsiteX123" fmla="*/ 2703842 w 5351080"/>
                    <a:gd name="connsiteY123" fmla="*/ 5893424 h 6057772"/>
                    <a:gd name="connsiteX124" fmla="*/ 2723776 w 5351080"/>
                    <a:gd name="connsiteY124" fmla="*/ 5923360 h 6057772"/>
                    <a:gd name="connsiteX125" fmla="*/ 2766136 w 5351080"/>
                    <a:gd name="connsiteY125" fmla="*/ 5959534 h 6057772"/>
                    <a:gd name="connsiteX126" fmla="*/ 2797282 w 5351080"/>
                    <a:gd name="connsiteY126" fmla="*/ 5981986 h 6057772"/>
                    <a:gd name="connsiteX127" fmla="*/ 2820954 w 5351080"/>
                    <a:gd name="connsiteY127" fmla="*/ 5988224 h 6057772"/>
                    <a:gd name="connsiteX128" fmla="*/ 2839642 w 5351080"/>
                    <a:gd name="connsiteY128" fmla="*/ 5964524 h 6057772"/>
                    <a:gd name="connsiteX129" fmla="*/ 2855838 w 5351080"/>
                    <a:gd name="connsiteY129" fmla="*/ 5948308 h 6057772"/>
                    <a:gd name="connsiteX130" fmla="*/ 2859576 w 5351080"/>
                    <a:gd name="connsiteY130" fmla="*/ 5968266 h 6057772"/>
                    <a:gd name="connsiteX131" fmla="*/ 2888230 w 5351080"/>
                    <a:gd name="connsiteY131" fmla="*/ 5975750 h 6057772"/>
                    <a:gd name="connsiteX132" fmla="*/ 2959246 w 5351080"/>
                    <a:gd name="connsiteY132" fmla="*/ 5943318 h 6057772"/>
                    <a:gd name="connsiteX133" fmla="*/ 3047702 w 5351080"/>
                    <a:gd name="connsiteY133" fmla="*/ 5899662 h 6057772"/>
                    <a:gd name="connsiteX134" fmla="*/ 3097538 w 5351080"/>
                    <a:gd name="connsiteY134" fmla="*/ 5900908 h 6057772"/>
                    <a:gd name="connsiteX135" fmla="*/ 3122456 w 5351080"/>
                    <a:gd name="connsiteY135" fmla="*/ 5909640 h 6057772"/>
                    <a:gd name="connsiteX136" fmla="*/ 3325532 w 5351080"/>
                    <a:gd name="connsiteY136" fmla="*/ 5807358 h 6057772"/>
                    <a:gd name="connsiteX137" fmla="*/ 3397794 w 5351080"/>
                    <a:gd name="connsiteY137" fmla="*/ 5686364 h 6057772"/>
                    <a:gd name="connsiteX138" fmla="*/ 3441398 w 5351080"/>
                    <a:gd name="connsiteY138" fmla="*/ 5652686 h 6057772"/>
                    <a:gd name="connsiteX139" fmla="*/ 3622050 w 5351080"/>
                    <a:gd name="connsiteY139" fmla="*/ 5632728 h 6057772"/>
                    <a:gd name="connsiteX140" fmla="*/ 3751622 w 5351080"/>
                    <a:gd name="connsiteY140" fmla="*/ 5577844 h 6057772"/>
                    <a:gd name="connsiteX141" fmla="*/ 3919814 w 5351080"/>
                    <a:gd name="connsiteY141" fmla="*/ 5500508 h 6057772"/>
                    <a:gd name="connsiteX142" fmla="*/ 4084270 w 5351080"/>
                    <a:gd name="connsiteY142" fmla="*/ 5506746 h 6057772"/>
                    <a:gd name="connsiteX143" fmla="*/ 4190170 w 5351080"/>
                    <a:gd name="connsiteY143" fmla="*/ 5476810 h 6057772"/>
                    <a:gd name="connsiteX144" fmla="*/ 4272396 w 5351080"/>
                    <a:gd name="connsiteY144" fmla="*/ 5466830 h 6057772"/>
                    <a:gd name="connsiteX145" fmla="*/ 4309772 w 5351080"/>
                    <a:gd name="connsiteY145" fmla="*/ 5461840 h 6057772"/>
                    <a:gd name="connsiteX146" fmla="*/ 4320182 w 5351080"/>
                    <a:gd name="connsiteY146" fmla="*/ 5477000 h 6057772"/>
                    <a:gd name="connsiteX147" fmla="*/ 4351290 w 5351080"/>
                    <a:gd name="connsiteY147" fmla="*/ 5486954 h 6057772"/>
                    <a:gd name="connsiteX148" fmla="*/ 4437468 w 5351080"/>
                    <a:gd name="connsiteY148" fmla="*/ 5456680 h 6057772"/>
                    <a:gd name="connsiteX149" fmla="*/ 4448700 w 5351080"/>
                    <a:gd name="connsiteY149" fmla="*/ 5434280 h 6057772"/>
                    <a:gd name="connsiteX150" fmla="*/ 4477406 w 5351080"/>
                    <a:gd name="connsiteY150" fmla="*/ 5377038 h 6057772"/>
                    <a:gd name="connsiteX151" fmla="*/ 4588488 w 5351080"/>
                    <a:gd name="connsiteY151" fmla="*/ 5233932 h 6057772"/>
                    <a:gd name="connsiteX152" fmla="*/ 4653390 w 5351080"/>
                    <a:gd name="connsiteY152" fmla="*/ 5184156 h 6057772"/>
                    <a:gd name="connsiteX153" fmla="*/ 4885538 w 5351080"/>
                    <a:gd name="connsiteY153" fmla="*/ 5118202 h 6057772"/>
                    <a:gd name="connsiteX154" fmla="*/ 5022828 w 5351080"/>
                    <a:gd name="connsiteY154" fmla="*/ 5016162 h 6057772"/>
                    <a:gd name="connsiteX155" fmla="*/ 5072752 w 5351080"/>
                    <a:gd name="connsiteY155" fmla="*/ 4904166 h 6057772"/>
                    <a:gd name="connsiteX156" fmla="*/ 5059024 w 5351080"/>
                    <a:gd name="connsiteY156" fmla="*/ 4789681 h 6057772"/>
                    <a:gd name="connsiteX157" fmla="*/ 5036558 w 5351080"/>
                    <a:gd name="connsiteY157" fmla="*/ 4741149 h 6057772"/>
                    <a:gd name="connsiteX158" fmla="*/ 4971656 w 5351080"/>
                    <a:gd name="connsiteY158" fmla="*/ 4700084 h 6057772"/>
                    <a:gd name="connsiteX159" fmla="*/ 4894274 w 5351080"/>
                    <a:gd name="connsiteY159" fmla="*/ 4682662 h 6057772"/>
                    <a:gd name="connsiteX160" fmla="*/ 4715796 w 5351080"/>
                    <a:gd name="connsiteY160" fmla="*/ 4697595 h 6057772"/>
                    <a:gd name="connsiteX161" fmla="*/ 4712050 w 5351080"/>
                    <a:gd name="connsiteY161" fmla="*/ 4700084 h 6057772"/>
                    <a:gd name="connsiteX162" fmla="*/ 4709554 w 5351080"/>
                    <a:gd name="connsiteY162" fmla="*/ 4697595 h 6057772"/>
                    <a:gd name="connsiteX163" fmla="*/ 4709554 w 5351080"/>
                    <a:gd name="connsiteY163" fmla="*/ 4693785 h 6057772"/>
                    <a:gd name="connsiteX164" fmla="*/ 4671846 w 5351080"/>
                    <a:gd name="connsiteY164" fmla="*/ 4697211 h 6057772"/>
                    <a:gd name="connsiteX165" fmla="*/ 4560458 w 5351080"/>
                    <a:gd name="connsiteY165" fmla="*/ 4656535 h 6057772"/>
                    <a:gd name="connsiteX166" fmla="*/ 4545346 w 5351080"/>
                    <a:gd name="connsiteY166" fmla="*/ 4631050 h 6057772"/>
                    <a:gd name="connsiteX167" fmla="*/ 4556523 w 5351080"/>
                    <a:gd name="connsiteY167" fmla="*/ 4622449 h 6057772"/>
                    <a:gd name="connsiteX168" fmla="*/ 774515 w 5351080"/>
                    <a:gd name="connsiteY168" fmla="*/ 4047931 h 6057772"/>
                    <a:gd name="connsiteX169" fmla="*/ 786194 w 5351080"/>
                    <a:gd name="connsiteY169" fmla="*/ 4048867 h 6057772"/>
                    <a:gd name="connsiteX170" fmla="*/ 863438 w 5351080"/>
                    <a:gd name="connsiteY170" fmla="*/ 4093795 h 6057772"/>
                    <a:gd name="connsiteX171" fmla="*/ 897076 w 5351080"/>
                    <a:gd name="connsiteY171" fmla="*/ 4107523 h 6057772"/>
                    <a:gd name="connsiteX172" fmla="*/ 953140 w 5351080"/>
                    <a:gd name="connsiteY172" fmla="*/ 4115011 h 6057772"/>
                    <a:gd name="connsiteX173" fmla="*/ 986778 w 5351080"/>
                    <a:gd name="connsiteY173" fmla="*/ 4103779 h 6057772"/>
                    <a:gd name="connsiteX174" fmla="*/ 1007958 w 5351080"/>
                    <a:gd name="connsiteY174" fmla="*/ 4083811 h 6057772"/>
                    <a:gd name="connsiteX175" fmla="*/ 1040350 w 5351080"/>
                    <a:gd name="connsiteY175" fmla="*/ 4068835 h 6057772"/>
                    <a:gd name="connsiteX176" fmla="*/ 1086448 w 5351080"/>
                    <a:gd name="connsiteY176" fmla="*/ 4087555 h 6057772"/>
                    <a:gd name="connsiteX177" fmla="*/ 1163692 w 5351080"/>
                    <a:gd name="connsiteY177" fmla="*/ 4123747 h 6057772"/>
                    <a:gd name="connsiteX178" fmla="*/ 1258378 w 5351080"/>
                    <a:gd name="connsiteY178" fmla="*/ 4080067 h 6057772"/>
                    <a:gd name="connsiteX179" fmla="*/ 1382964 w 5351080"/>
                    <a:gd name="connsiteY179" fmla="*/ 4077571 h 6057772"/>
                    <a:gd name="connsiteX180" fmla="*/ 1394176 w 5351080"/>
                    <a:gd name="connsiteY180" fmla="*/ 4102531 h 6057772"/>
                    <a:gd name="connsiteX181" fmla="*/ 1389192 w 5351080"/>
                    <a:gd name="connsiteY181" fmla="*/ 4143715 h 6057772"/>
                    <a:gd name="connsiteX182" fmla="*/ 1442766 w 5351080"/>
                    <a:gd name="connsiteY182" fmla="*/ 4158691 h 6057772"/>
                    <a:gd name="connsiteX183" fmla="*/ 1607220 w 5351080"/>
                    <a:gd name="connsiteY183" fmla="*/ 4252292 h 6057772"/>
                    <a:gd name="connsiteX184" fmla="*/ 1596006 w 5351080"/>
                    <a:gd name="connsiteY184" fmla="*/ 4268516 h 6057772"/>
                    <a:gd name="connsiteX185" fmla="*/ 1584794 w 5351080"/>
                    <a:gd name="connsiteY185" fmla="*/ 4288484 h 6057772"/>
                    <a:gd name="connsiteX186" fmla="*/ 1605974 w 5351080"/>
                    <a:gd name="connsiteY186" fmla="*/ 4283492 h 6057772"/>
                    <a:gd name="connsiteX187" fmla="*/ 1672004 w 5351080"/>
                    <a:gd name="connsiteY187" fmla="*/ 4251044 h 6057772"/>
                    <a:gd name="connsiteX188" fmla="*/ 1684462 w 5351080"/>
                    <a:gd name="connsiteY188" fmla="*/ 4258532 h 6057772"/>
                    <a:gd name="connsiteX189" fmla="*/ 1657054 w 5351080"/>
                    <a:gd name="connsiteY189" fmla="*/ 4329668 h 6057772"/>
                    <a:gd name="connsiteX190" fmla="*/ 1634628 w 5351080"/>
                    <a:gd name="connsiteY190" fmla="*/ 4378340 h 6057772"/>
                    <a:gd name="connsiteX191" fmla="*/ 1680726 w 5351080"/>
                    <a:gd name="connsiteY191" fmla="*/ 4410788 h 6057772"/>
                    <a:gd name="connsiteX192" fmla="*/ 1709380 w 5351080"/>
                    <a:gd name="connsiteY192" fmla="*/ 4424516 h 6057772"/>
                    <a:gd name="connsiteX193" fmla="*/ 1694430 w 5351080"/>
                    <a:gd name="connsiteY193" fmla="*/ 4490660 h 6057772"/>
                    <a:gd name="connsiteX194" fmla="*/ 1695676 w 5351080"/>
                    <a:gd name="connsiteY194" fmla="*/ 4560548 h 6057772"/>
                    <a:gd name="connsiteX195" fmla="*/ 1699414 w 5351080"/>
                    <a:gd name="connsiteY195" fmla="*/ 4580516 h 6057772"/>
                    <a:gd name="connsiteX196" fmla="*/ 1720592 w 5351080"/>
                    <a:gd name="connsiteY196" fmla="*/ 4622948 h 6057772"/>
                    <a:gd name="connsiteX197" fmla="*/ 1821508 w 5351080"/>
                    <a:gd name="connsiteY197" fmla="*/ 4660389 h 6057772"/>
                    <a:gd name="connsiteX198" fmla="*/ 1846426 w 5351080"/>
                    <a:gd name="connsiteY198" fmla="*/ 4661637 h 6057772"/>
                    <a:gd name="connsiteX199" fmla="*/ 1903734 w 5351080"/>
                    <a:gd name="connsiteY199" fmla="*/ 4666629 h 6057772"/>
                    <a:gd name="connsiteX200" fmla="*/ 1969766 w 5351080"/>
                    <a:gd name="connsiteY200" fmla="*/ 4665381 h 6057772"/>
                    <a:gd name="connsiteX201" fmla="*/ 2005896 w 5351080"/>
                    <a:gd name="connsiteY201" fmla="*/ 4650405 h 6057772"/>
                    <a:gd name="connsiteX202" fmla="*/ 2051992 w 5351080"/>
                    <a:gd name="connsiteY202" fmla="*/ 4614212 h 6057772"/>
                    <a:gd name="connsiteX203" fmla="*/ 2126744 w 5351080"/>
                    <a:gd name="connsiteY203" fmla="*/ 4575524 h 6057772"/>
                    <a:gd name="connsiteX204" fmla="*/ 2146678 w 5351080"/>
                    <a:gd name="connsiteY204" fmla="*/ 4588004 h 6057772"/>
                    <a:gd name="connsiteX205" fmla="*/ 2134220 w 5351080"/>
                    <a:gd name="connsiteY205" fmla="*/ 4604228 h 6057772"/>
                    <a:gd name="connsiteX206" fmla="*/ 2078156 w 5351080"/>
                    <a:gd name="connsiteY206" fmla="*/ 4677861 h 6057772"/>
                    <a:gd name="connsiteX207" fmla="*/ 2145432 w 5351080"/>
                    <a:gd name="connsiteY207" fmla="*/ 4667877 h 6057772"/>
                    <a:gd name="connsiteX208" fmla="*/ 2161628 w 5351080"/>
                    <a:gd name="connsiteY208" fmla="*/ 4677861 h 6057772"/>
                    <a:gd name="connsiteX209" fmla="*/ 2152908 w 5351080"/>
                    <a:gd name="connsiteY209" fmla="*/ 4730277 h 6057772"/>
                    <a:gd name="connsiteX210" fmla="*/ 2125498 w 5351080"/>
                    <a:gd name="connsiteY210" fmla="*/ 4777701 h 6057772"/>
                    <a:gd name="connsiteX211" fmla="*/ 2106810 w 5351080"/>
                    <a:gd name="connsiteY211" fmla="*/ 4817637 h 6057772"/>
                    <a:gd name="connsiteX212" fmla="*/ 2129236 w 5351080"/>
                    <a:gd name="connsiteY212" fmla="*/ 4845093 h 6057772"/>
                    <a:gd name="connsiteX213" fmla="*/ 2157892 w 5351080"/>
                    <a:gd name="connsiteY213" fmla="*/ 4882533 h 6057772"/>
                    <a:gd name="connsiteX214" fmla="*/ 2140450 w 5351080"/>
                    <a:gd name="connsiteY214" fmla="*/ 4968645 h 6057772"/>
                    <a:gd name="connsiteX215" fmla="*/ 2157892 w 5351080"/>
                    <a:gd name="connsiteY215" fmla="*/ 4999844 h 6057772"/>
                    <a:gd name="connsiteX216" fmla="*/ 2181562 w 5351080"/>
                    <a:gd name="connsiteY216" fmla="*/ 5008580 h 6057772"/>
                    <a:gd name="connsiteX217" fmla="*/ 2190284 w 5351080"/>
                    <a:gd name="connsiteY217" fmla="*/ 4978629 h 6057772"/>
                    <a:gd name="connsiteX218" fmla="*/ 2185300 w 5351080"/>
                    <a:gd name="connsiteY218" fmla="*/ 4956165 h 6057772"/>
                    <a:gd name="connsiteX219" fmla="*/ 2197758 w 5351080"/>
                    <a:gd name="connsiteY219" fmla="*/ 4913733 h 6057772"/>
                    <a:gd name="connsiteX220" fmla="*/ 2225168 w 5351080"/>
                    <a:gd name="connsiteY220" fmla="*/ 4853829 h 6057772"/>
                    <a:gd name="connsiteX221" fmla="*/ 2231398 w 5351080"/>
                    <a:gd name="connsiteY221" fmla="*/ 4832613 h 6057772"/>
                    <a:gd name="connsiteX222" fmla="*/ 2243856 w 5351080"/>
                    <a:gd name="connsiteY222" fmla="*/ 4786437 h 6057772"/>
                    <a:gd name="connsiteX223" fmla="*/ 2266282 w 5351080"/>
                    <a:gd name="connsiteY223" fmla="*/ 4755237 h 6057772"/>
                    <a:gd name="connsiteX224" fmla="*/ 2277494 w 5351080"/>
                    <a:gd name="connsiteY224" fmla="*/ 4781445 h 6057772"/>
                    <a:gd name="connsiteX225" fmla="*/ 2261298 w 5351080"/>
                    <a:gd name="connsiteY225" fmla="*/ 4890021 h 6057772"/>
                    <a:gd name="connsiteX226" fmla="*/ 2267528 w 5351080"/>
                    <a:gd name="connsiteY226" fmla="*/ 4917477 h 6057772"/>
                    <a:gd name="connsiteX227" fmla="*/ 2301166 w 5351080"/>
                    <a:gd name="connsiteY227" fmla="*/ 4937445 h 6057772"/>
                    <a:gd name="connsiteX228" fmla="*/ 2309886 w 5351080"/>
                    <a:gd name="connsiteY228" fmla="*/ 4966149 h 6057772"/>
                    <a:gd name="connsiteX229" fmla="*/ 2257560 w 5351080"/>
                    <a:gd name="connsiteY229" fmla="*/ 5039780 h 6057772"/>
                    <a:gd name="connsiteX230" fmla="*/ 2263790 w 5351080"/>
                    <a:gd name="connsiteY230" fmla="*/ 5067236 h 6057772"/>
                    <a:gd name="connsiteX231" fmla="*/ 2326082 w 5351080"/>
                    <a:gd name="connsiteY231" fmla="*/ 5115908 h 6057772"/>
                    <a:gd name="connsiteX232" fmla="*/ 2331066 w 5351080"/>
                    <a:gd name="connsiteY232" fmla="*/ 5094692 h 6057772"/>
                    <a:gd name="connsiteX233" fmla="*/ 2349754 w 5351080"/>
                    <a:gd name="connsiteY233" fmla="*/ 5068484 h 6057772"/>
                    <a:gd name="connsiteX234" fmla="*/ 2373426 w 5351080"/>
                    <a:gd name="connsiteY234" fmla="*/ 5085956 h 6057772"/>
                    <a:gd name="connsiteX235" fmla="*/ 2397098 w 5351080"/>
                    <a:gd name="connsiteY235" fmla="*/ 5118404 h 6057772"/>
                    <a:gd name="connsiteX236" fmla="*/ 2413294 w 5351080"/>
                    <a:gd name="connsiteY236" fmla="*/ 5070980 h 6057772"/>
                    <a:gd name="connsiteX237" fmla="*/ 2400834 w 5351080"/>
                    <a:gd name="connsiteY237" fmla="*/ 5029796 h 6057772"/>
                    <a:gd name="connsiteX238" fmla="*/ 2441948 w 5351080"/>
                    <a:gd name="connsiteY238" fmla="*/ 5033540 h 6057772"/>
                    <a:gd name="connsiteX239" fmla="*/ 2469358 w 5351080"/>
                    <a:gd name="connsiteY239" fmla="*/ 5001092 h 6057772"/>
                    <a:gd name="connsiteX240" fmla="*/ 2493028 w 5351080"/>
                    <a:gd name="connsiteY240" fmla="*/ 4978629 h 6057772"/>
                    <a:gd name="connsiteX241" fmla="*/ 2525422 w 5351080"/>
                    <a:gd name="connsiteY241" fmla="*/ 5017316 h 6057772"/>
                    <a:gd name="connsiteX242" fmla="*/ 2509226 w 5351080"/>
                    <a:gd name="connsiteY242" fmla="*/ 5041028 h 6057772"/>
                    <a:gd name="connsiteX243" fmla="*/ 2495520 w 5351080"/>
                    <a:gd name="connsiteY243" fmla="*/ 5085956 h 6057772"/>
                    <a:gd name="connsiteX244" fmla="*/ 2521684 w 5351080"/>
                    <a:gd name="connsiteY244" fmla="*/ 5135876 h 6057772"/>
                    <a:gd name="connsiteX245" fmla="*/ 2557814 w 5351080"/>
                    <a:gd name="connsiteY245" fmla="*/ 5144614 h 6057772"/>
                    <a:gd name="connsiteX246" fmla="*/ 2524176 w 5351080"/>
                    <a:gd name="connsiteY246" fmla="*/ 5159590 h 6057772"/>
                    <a:gd name="connsiteX247" fmla="*/ 2382146 w 5351080"/>
                    <a:gd name="connsiteY247" fmla="*/ 5261926 h 6057772"/>
                    <a:gd name="connsiteX248" fmla="*/ 2363458 w 5351080"/>
                    <a:gd name="connsiteY248" fmla="*/ 5295622 h 6057772"/>
                    <a:gd name="connsiteX249" fmla="*/ 2398344 w 5351080"/>
                    <a:gd name="connsiteY249" fmla="*/ 5318086 h 6057772"/>
                    <a:gd name="connsiteX250" fmla="*/ 2426998 w 5351080"/>
                    <a:gd name="connsiteY250" fmla="*/ 5341798 h 6057772"/>
                    <a:gd name="connsiteX251" fmla="*/ 2453162 w 5351080"/>
                    <a:gd name="connsiteY251" fmla="*/ 5382982 h 6057772"/>
                    <a:gd name="connsiteX252" fmla="*/ 2485554 w 5351080"/>
                    <a:gd name="connsiteY252" fmla="*/ 5363014 h 6057772"/>
                    <a:gd name="connsiteX253" fmla="*/ 2501750 w 5351080"/>
                    <a:gd name="connsiteY253" fmla="*/ 5334310 h 6057772"/>
                    <a:gd name="connsiteX254" fmla="*/ 2581486 w 5351080"/>
                    <a:gd name="connsiteY254" fmla="*/ 5298118 h 6057772"/>
                    <a:gd name="connsiteX255" fmla="*/ 2596436 w 5351080"/>
                    <a:gd name="connsiteY255" fmla="*/ 5279398 h 6057772"/>
                    <a:gd name="connsiteX256" fmla="*/ 2656238 w 5351080"/>
                    <a:gd name="connsiteY256" fmla="*/ 5255686 h 6057772"/>
                    <a:gd name="connsiteX257" fmla="*/ 2682400 w 5351080"/>
                    <a:gd name="connsiteY257" fmla="*/ 5255686 h 6057772"/>
                    <a:gd name="connsiteX258" fmla="*/ 2717284 w 5351080"/>
                    <a:gd name="connsiteY258" fmla="*/ 5208262 h 6057772"/>
                    <a:gd name="connsiteX259" fmla="*/ 2754660 w 5351080"/>
                    <a:gd name="connsiteY259" fmla="*/ 5195782 h 6057772"/>
                    <a:gd name="connsiteX260" fmla="*/ 2770856 w 5351080"/>
                    <a:gd name="connsiteY260" fmla="*/ 5251942 h 6057772"/>
                    <a:gd name="connsiteX261" fmla="*/ 2744694 w 5351080"/>
                    <a:gd name="connsiteY261" fmla="*/ 5293126 h 6057772"/>
                    <a:gd name="connsiteX262" fmla="*/ 2760890 w 5351080"/>
                    <a:gd name="connsiteY262" fmla="*/ 5328070 h 6057772"/>
                    <a:gd name="connsiteX263" fmla="*/ 2784562 w 5351080"/>
                    <a:gd name="connsiteY263" fmla="*/ 5295622 h 6057772"/>
                    <a:gd name="connsiteX264" fmla="*/ 2793282 w 5351080"/>
                    <a:gd name="connsiteY264" fmla="*/ 5258182 h 6057772"/>
                    <a:gd name="connsiteX265" fmla="*/ 2813216 w 5351080"/>
                    <a:gd name="connsiteY265" fmla="*/ 5251942 h 6057772"/>
                    <a:gd name="connsiteX266" fmla="*/ 2815708 w 5351080"/>
                    <a:gd name="connsiteY266" fmla="*/ 5273158 h 6057772"/>
                    <a:gd name="connsiteX267" fmla="*/ 2808232 w 5351080"/>
                    <a:gd name="connsiteY267" fmla="*/ 5328070 h 6057772"/>
                    <a:gd name="connsiteX268" fmla="*/ 2871772 w 5351080"/>
                    <a:gd name="connsiteY268" fmla="*/ 5341798 h 6057772"/>
                    <a:gd name="connsiteX269" fmla="*/ 2932818 w 5351080"/>
                    <a:gd name="connsiteY269" fmla="*/ 5339302 h 6057772"/>
                    <a:gd name="connsiteX270" fmla="*/ 2992620 w 5351080"/>
                    <a:gd name="connsiteY270" fmla="*/ 5286886 h 6057772"/>
                    <a:gd name="connsiteX271" fmla="*/ 3028750 w 5351080"/>
                    <a:gd name="connsiteY271" fmla="*/ 5340550 h 6057772"/>
                    <a:gd name="connsiteX272" fmla="*/ 3118452 w 5351080"/>
                    <a:gd name="connsiteY272" fmla="*/ 5330566 h 6057772"/>
                    <a:gd name="connsiteX273" fmla="*/ 3105994 w 5351080"/>
                    <a:gd name="connsiteY273" fmla="*/ 5314342 h 6057772"/>
                    <a:gd name="connsiteX274" fmla="*/ 3098518 w 5351080"/>
                    <a:gd name="connsiteY274" fmla="*/ 5289382 h 6057772"/>
                    <a:gd name="connsiteX275" fmla="*/ 3123436 w 5351080"/>
                    <a:gd name="connsiteY275" fmla="*/ 5275654 h 6057772"/>
                    <a:gd name="connsiteX276" fmla="*/ 3142124 w 5351080"/>
                    <a:gd name="connsiteY276" fmla="*/ 5300614 h 6057772"/>
                    <a:gd name="connsiteX277" fmla="*/ 3155828 w 5351080"/>
                    <a:gd name="connsiteY277" fmla="*/ 5333062 h 6057772"/>
                    <a:gd name="connsiteX278" fmla="*/ 3224352 w 5351080"/>
                    <a:gd name="connsiteY278" fmla="*/ 5330566 h 6057772"/>
                    <a:gd name="connsiteX279" fmla="*/ 3229334 w 5351080"/>
                    <a:gd name="connsiteY279" fmla="*/ 5324326 h 6057772"/>
                    <a:gd name="connsiteX280" fmla="*/ 3216876 w 5351080"/>
                    <a:gd name="connsiteY280" fmla="*/ 5314342 h 6057772"/>
                    <a:gd name="connsiteX281" fmla="*/ 3186976 w 5351080"/>
                    <a:gd name="connsiteY281" fmla="*/ 5303110 h 6057772"/>
                    <a:gd name="connsiteX282" fmla="*/ 3183238 w 5351080"/>
                    <a:gd name="connsiteY282" fmla="*/ 5289382 h 6057772"/>
                    <a:gd name="connsiteX283" fmla="*/ 3196942 w 5351080"/>
                    <a:gd name="connsiteY283" fmla="*/ 5281894 h 6057772"/>
                    <a:gd name="connsiteX284" fmla="*/ 3236810 w 5351080"/>
                    <a:gd name="connsiteY284" fmla="*/ 5284390 h 6057772"/>
                    <a:gd name="connsiteX285" fmla="*/ 3275432 w 5351080"/>
                    <a:gd name="connsiteY285" fmla="*/ 5316838 h 6057772"/>
                    <a:gd name="connsiteX286" fmla="*/ 3287890 w 5351080"/>
                    <a:gd name="connsiteY286" fmla="*/ 5326822 h 6057772"/>
                    <a:gd name="connsiteX287" fmla="*/ 3338970 w 5351080"/>
                    <a:gd name="connsiteY287" fmla="*/ 5321830 h 6057772"/>
                    <a:gd name="connsiteX288" fmla="*/ 3372610 w 5351080"/>
                    <a:gd name="connsiteY288" fmla="*/ 5315590 h 6057772"/>
                    <a:gd name="connsiteX289" fmla="*/ 3409984 w 5351080"/>
                    <a:gd name="connsiteY289" fmla="*/ 5306854 h 6057772"/>
                    <a:gd name="connsiteX290" fmla="*/ 3419952 w 5351080"/>
                    <a:gd name="connsiteY290" fmla="*/ 5269414 h 6057772"/>
                    <a:gd name="connsiteX291" fmla="*/ 3414968 w 5351080"/>
                    <a:gd name="connsiteY291" fmla="*/ 5218246 h 6057772"/>
                    <a:gd name="connsiteX292" fmla="*/ 3426182 w 5351080"/>
                    <a:gd name="connsiteY292" fmla="*/ 5174566 h 6057772"/>
                    <a:gd name="connsiteX293" fmla="*/ 3443624 w 5351080"/>
                    <a:gd name="connsiteY293" fmla="*/ 5155846 h 6057772"/>
                    <a:gd name="connsiteX294" fmla="*/ 3524604 w 5351080"/>
                    <a:gd name="connsiteY294" fmla="*/ 5090948 h 6057772"/>
                    <a:gd name="connsiteX295" fmla="*/ 3570702 w 5351080"/>
                    <a:gd name="connsiteY295" fmla="*/ 5068484 h 6057772"/>
                    <a:gd name="connsiteX296" fmla="*/ 3598110 w 5351080"/>
                    <a:gd name="connsiteY296" fmla="*/ 5069732 h 6057772"/>
                    <a:gd name="connsiteX297" fmla="*/ 3589390 w 5351080"/>
                    <a:gd name="connsiteY297" fmla="*/ 5082212 h 6057772"/>
                    <a:gd name="connsiteX298" fmla="*/ 3509654 w 5351080"/>
                    <a:gd name="connsiteY298" fmla="*/ 5147110 h 6057772"/>
                    <a:gd name="connsiteX299" fmla="*/ 3471032 w 5351080"/>
                    <a:gd name="connsiteY299" fmla="*/ 5184550 h 6057772"/>
                    <a:gd name="connsiteX300" fmla="*/ 3449852 w 5351080"/>
                    <a:gd name="connsiteY300" fmla="*/ 5228230 h 6057772"/>
                    <a:gd name="connsiteX301" fmla="*/ 3457328 w 5351080"/>
                    <a:gd name="connsiteY301" fmla="*/ 5273158 h 6057772"/>
                    <a:gd name="connsiteX302" fmla="*/ 3387560 w 5351080"/>
                    <a:gd name="connsiteY302" fmla="*/ 5340550 h 6057772"/>
                    <a:gd name="connsiteX303" fmla="*/ 3330250 w 5351080"/>
                    <a:gd name="connsiteY303" fmla="*/ 5348038 h 6057772"/>
                    <a:gd name="connsiteX304" fmla="*/ 3184484 w 5351080"/>
                    <a:gd name="connsiteY304" fmla="*/ 5364262 h 6057772"/>
                    <a:gd name="connsiteX305" fmla="*/ 2917868 w 5351080"/>
                    <a:gd name="connsiteY305" fmla="*/ 5363014 h 6057772"/>
                    <a:gd name="connsiteX306" fmla="*/ 2864296 w 5351080"/>
                    <a:gd name="connsiteY306" fmla="*/ 5389222 h 6057772"/>
                    <a:gd name="connsiteX307" fmla="*/ 2825674 w 5351080"/>
                    <a:gd name="connsiteY307" fmla="*/ 5409190 h 6057772"/>
                    <a:gd name="connsiteX308" fmla="*/ 2542864 w 5351080"/>
                    <a:gd name="connsiteY308" fmla="*/ 5416678 h 6057772"/>
                    <a:gd name="connsiteX309" fmla="*/ 2468112 w 5351080"/>
                    <a:gd name="connsiteY309" fmla="*/ 5420422 h 6057772"/>
                    <a:gd name="connsiteX310" fmla="*/ 2368442 w 5351080"/>
                    <a:gd name="connsiteY310" fmla="*/ 5386726 h 6057772"/>
                    <a:gd name="connsiteX311" fmla="*/ 2248840 w 5351080"/>
                    <a:gd name="connsiteY311" fmla="*/ 5360518 h 6057772"/>
                    <a:gd name="connsiteX312" fmla="*/ 1988454 w 5351080"/>
                    <a:gd name="connsiteY312" fmla="*/ 5339302 h 6057772"/>
                    <a:gd name="connsiteX313" fmla="*/ 1966028 w 5351080"/>
                    <a:gd name="connsiteY313" fmla="*/ 5336806 h 6057772"/>
                    <a:gd name="connsiteX314" fmla="*/ 1850162 w 5351080"/>
                    <a:gd name="connsiteY314" fmla="*/ 5328070 h 6057772"/>
                    <a:gd name="connsiteX315" fmla="*/ 1799082 w 5351080"/>
                    <a:gd name="connsiteY315" fmla="*/ 5328070 h 6057772"/>
                    <a:gd name="connsiteX316" fmla="*/ 1675742 w 5351080"/>
                    <a:gd name="connsiteY316" fmla="*/ 5321830 h 6057772"/>
                    <a:gd name="connsiteX317" fmla="*/ 1615940 w 5351080"/>
                    <a:gd name="connsiteY317" fmla="*/ 5320582 h 6057772"/>
                    <a:gd name="connsiteX318" fmla="*/ 1564860 w 5351080"/>
                    <a:gd name="connsiteY318" fmla="*/ 5311846 h 6057772"/>
                    <a:gd name="connsiteX319" fmla="*/ 1496338 w 5351080"/>
                    <a:gd name="connsiteY319" fmla="*/ 5306854 h 6057772"/>
                    <a:gd name="connsiteX320" fmla="*/ 1457716 w 5351080"/>
                    <a:gd name="connsiteY320" fmla="*/ 5306854 h 6057772"/>
                    <a:gd name="connsiteX321" fmla="*/ 1248410 w 5351080"/>
                    <a:gd name="connsiteY321" fmla="*/ 5309350 h 6057772"/>
                    <a:gd name="connsiteX322" fmla="*/ 1204806 w 5351080"/>
                    <a:gd name="connsiteY322" fmla="*/ 5355526 h 6057772"/>
                    <a:gd name="connsiteX323" fmla="*/ 1202314 w 5351080"/>
                    <a:gd name="connsiteY323" fmla="*/ 5368006 h 6057772"/>
                    <a:gd name="connsiteX324" fmla="*/ 1209788 w 5351080"/>
                    <a:gd name="connsiteY324" fmla="*/ 5439142 h 6057772"/>
                    <a:gd name="connsiteX325" fmla="*/ 1215550 w 5351080"/>
                    <a:gd name="connsiteY325" fmla="*/ 5447878 h 6057772"/>
                    <a:gd name="connsiteX326" fmla="*/ 1217386 w 5351080"/>
                    <a:gd name="connsiteY326" fmla="*/ 5455620 h 6057772"/>
                    <a:gd name="connsiteX327" fmla="*/ 1220414 w 5351080"/>
                    <a:gd name="connsiteY327" fmla="*/ 5458870 h 6057772"/>
                    <a:gd name="connsiteX328" fmla="*/ 1240404 w 5351080"/>
                    <a:gd name="connsiteY328" fmla="*/ 5472558 h 6057772"/>
                    <a:gd name="connsiteX329" fmla="*/ 1259144 w 5351080"/>
                    <a:gd name="connsiteY329" fmla="*/ 5488734 h 6057772"/>
                    <a:gd name="connsiteX330" fmla="*/ 1247900 w 5351080"/>
                    <a:gd name="connsiteY330" fmla="*/ 5582058 h 6057772"/>
                    <a:gd name="connsiteX331" fmla="*/ 1265390 w 5351080"/>
                    <a:gd name="connsiteY331" fmla="*/ 5727642 h 6057772"/>
                    <a:gd name="connsiteX332" fmla="*/ 1306618 w 5351080"/>
                    <a:gd name="connsiteY332" fmla="*/ 5750040 h 6057772"/>
                    <a:gd name="connsiteX333" fmla="*/ 1282882 w 5351080"/>
                    <a:gd name="connsiteY333" fmla="*/ 5787368 h 6057772"/>
                    <a:gd name="connsiteX334" fmla="*/ 1256646 w 5351080"/>
                    <a:gd name="connsiteY334" fmla="*/ 5783636 h 6057772"/>
                    <a:gd name="connsiteX335" fmla="*/ 1179186 w 5351080"/>
                    <a:gd name="connsiteY335" fmla="*/ 5722664 h 6057772"/>
                    <a:gd name="connsiteX336" fmla="*/ 1101728 w 5351080"/>
                    <a:gd name="connsiteY336" fmla="*/ 5726398 h 6057772"/>
                    <a:gd name="connsiteX337" fmla="*/ 1075492 w 5351080"/>
                    <a:gd name="connsiteY337" fmla="*/ 5715198 h 6057772"/>
                    <a:gd name="connsiteX338" fmla="*/ 1082988 w 5351080"/>
                    <a:gd name="connsiteY338" fmla="*/ 5691556 h 6057772"/>
                    <a:gd name="connsiteX339" fmla="*/ 1099228 w 5351080"/>
                    <a:gd name="connsiteY339" fmla="*/ 5655472 h 6057772"/>
                    <a:gd name="connsiteX340" fmla="*/ 1054252 w 5351080"/>
                    <a:gd name="connsiteY340" fmla="*/ 5657960 h 6057772"/>
                    <a:gd name="connsiteX341" fmla="*/ 1040510 w 5351080"/>
                    <a:gd name="connsiteY341" fmla="*/ 5661694 h 6057772"/>
                    <a:gd name="connsiteX342" fmla="*/ 950558 w 5351080"/>
                    <a:gd name="connsiteY342" fmla="*/ 5610676 h 6057772"/>
                    <a:gd name="connsiteX343" fmla="*/ 955554 w 5351080"/>
                    <a:gd name="connsiteY343" fmla="*/ 5579568 h 6057772"/>
                    <a:gd name="connsiteX344" fmla="*/ 985538 w 5351080"/>
                    <a:gd name="connsiteY344" fmla="*/ 5518598 h 6057772"/>
                    <a:gd name="connsiteX345" fmla="*/ 968048 w 5351080"/>
                    <a:gd name="connsiteY345" fmla="*/ 5499932 h 6057772"/>
                    <a:gd name="connsiteX346" fmla="*/ 931818 w 5351080"/>
                    <a:gd name="connsiteY346" fmla="*/ 5480024 h 6057772"/>
                    <a:gd name="connsiteX347" fmla="*/ 883094 w 5351080"/>
                    <a:gd name="connsiteY347" fmla="*/ 5445182 h 6057772"/>
                    <a:gd name="connsiteX348" fmla="*/ 674454 w 5351080"/>
                    <a:gd name="connsiteY348" fmla="*/ 5365546 h 6057772"/>
                    <a:gd name="connsiteX349" fmla="*/ 577006 w 5351080"/>
                    <a:gd name="connsiteY349" fmla="*/ 5346882 h 6057772"/>
                    <a:gd name="connsiteX350" fmla="*/ 700690 w 5351080"/>
                    <a:gd name="connsiteY350" fmla="*/ 5339416 h 6057772"/>
                    <a:gd name="connsiteX351" fmla="*/ 743168 w 5351080"/>
                    <a:gd name="connsiteY351" fmla="*/ 5310796 h 6057772"/>
                    <a:gd name="connsiteX352" fmla="*/ 738170 w 5351080"/>
                    <a:gd name="connsiteY352" fmla="*/ 5267246 h 6057772"/>
                    <a:gd name="connsiteX353" fmla="*/ 733172 w 5351080"/>
                    <a:gd name="connsiteY353" fmla="*/ 5223694 h 6057772"/>
                    <a:gd name="connsiteX354" fmla="*/ 678202 w 5351080"/>
                    <a:gd name="connsiteY354" fmla="*/ 5126638 h 6057772"/>
                    <a:gd name="connsiteX355" fmla="*/ 616984 w 5351080"/>
                    <a:gd name="connsiteY355" fmla="*/ 5005940 h 6057772"/>
                    <a:gd name="connsiteX356" fmla="*/ 608240 w 5351080"/>
                    <a:gd name="connsiteY356" fmla="*/ 4972344 h 6057772"/>
                    <a:gd name="connsiteX357" fmla="*/ 628384 w 5351080"/>
                    <a:gd name="connsiteY357" fmla="*/ 4931904 h 6057772"/>
                    <a:gd name="connsiteX358" fmla="*/ 675478 w 5351080"/>
                    <a:gd name="connsiteY358" fmla="*/ 4917662 h 6057772"/>
                    <a:gd name="connsiteX359" fmla="*/ 675312 w 5351080"/>
                    <a:gd name="connsiteY359" fmla="*/ 4917477 h 6057772"/>
                    <a:gd name="connsiteX360" fmla="*/ 603052 w 5351080"/>
                    <a:gd name="connsiteY360" fmla="*/ 4837605 h 6057772"/>
                    <a:gd name="connsiteX361" fmla="*/ 523318 w 5351080"/>
                    <a:gd name="connsiteY361" fmla="*/ 4747749 h 6057772"/>
                    <a:gd name="connsiteX362" fmla="*/ 524564 w 5351080"/>
                    <a:gd name="connsiteY362" fmla="*/ 4731525 h 6057772"/>
                    <a:gd name="connsiteX363" fmla="*/ 549480 w 5351080"/>
                    <a:gd name="connsiteY363" fmla="*/ 4744005 h 6057772"/>
                    <a:gd name="connsiteX364" fmla="*/ 569414 w 5351080"/>
                    <a:gd name="connsiteY364" fmla="*/ 4714053 h 6057772"/>
                    <a:gd name="connsiteX365" fmla="*/ 573152 w 5351080"/>
                    <a:gd name="connsiteY365" fmla="*/ 4690341 h 6057772"/>
                    <a:gd name="connsiteX366" fmla="*/ 569414 w 5351080"/>
                    <a:gd name="connsiteY366" fmla="*/ 4656645 h 6057772"/>
                    <a:gd name="connsiteX367" fmla="*/ 610528 w 5351080"/>
                    <a:gd name="connsiteY367" fmla="*/ 4610468 h 6057772"/>
                    <a:gd name="connsiteX368" fmla="*/ 631708 w 5351080"/>
                    <a:gd name="connsiteY368" fmla="*/ 4615460 h 6057772"/>
                    <a:gd name="connsiteX369" fmla="*/ 660362 w 5351080"/>
                    <a:gd name="connsiteY369" fmla="*/ 4661637 h 6057772"/>
                    <a:gd name="connsiteX370" fmla="*/ 665346 w 5351080"/>
                    <a:gd name="connsiteY370" fmla="*/ 4711557 h 6057772"/>
                    <a:gd name="connsiteX371" fmla="*/ 679050 w 5351080"/>
                    <a:gd name="connsiteY371" fmla="*/ 4751493 h 6057772"/>
                    <a:gd name="connsiteX372" fmla="*/ 689018 w 5351080"/>
                    <a:gd name="connsiteY372" fmla="*/ 4747749 h 6057772"/>
                    <a:gd name="connsiteX373" fmla="*/ 713934 w 5351080"/>
                    <a:gd name="connsiteY373" fmla="*/ 4737765 h 6057772"/>
                    <a:gd name="connsiteX374" fmla="*/ 711442 w 5351080"/>
                    <a:gd name="connsiteY374" fmla="*/ 4763973 h 6057772"/>
                    <a:gd name="connsiteX375" fmla="*/ 712688 w 5351080"/>
                    <a:gd name="connsiteY375" fmla="*/ 4805157 h 6057772"/>
                    <a:gd name="connsiteX376" fmla="*/ 753802 w 5351080"/>
                    <a:gd name="connsiteY376" fmla="*/ 4823877 h 6057772"/>
                    <a:gd name="connsiteX377" fmla="*/ 773736 w 5351080"/>
                    <a:gd name="connsiteY377" fmla="*/ 4821381 h 6057772"/>
                    <a:gd name="connsiteX378" fmla="*/ 799900 w 5351080"/>
                    <a:gd name="connsiteY378" fmla="*/ 4782693 h 6057772"/>
                    <a:gd name="connsiteX379" fmla="*/ 746326 w 5351080"/>
                    <a:gd name="connsiteY379" fmla="*/ 4712805 h 6057772"/>
                    <a:gd name="connsiteX380" fmla="*/ 727638 w 5351080"/>
                    <a:gd name="connsiteY380" fmla="*/ 4679109 h 6057772"/>
                    <a:gd name="connsiteX381" fmla="*/ 682788 w 5351080"/>
                    <a:gd name="connsiteY381" fmla="*/ 4620452 h 6057772"/>
                    <a:gd name="connsiteX382" fmla="*/ 563184 w 5351080"/>
                    <a:gd name="connsiteY382" fmla="*/ 4558052 h 6057772"/>
                    <a:gd name="connsiteX383" fmla="*/ 550726 w 5351080"/>
                    <a:gd name="connsiteY383" fmla="*/ 4551812 h 6057772"/>
                    <a:gd name="connsiteX384" fmla="*/ 452302 w 5351080"/>
                    <a:gd name="connsiteY384" fmla="*/ 4486916 h 6057772"/>
                    <a:gd name="connsiteX385" fmla="*/ 474728 w 5351080"/>
                    <a:gd name="connsiteY385" fmla="*/ 4412036 h 6057772"/>
                    <a:gd name="connsiteX386" fmla="*/ 544496 w 5351080"/>
                    <a:gd name="connsiteY386" fmla="*/ 4347140 h 6057772"/>
                    <a:gd name="connsiteX387" fmla="*/ 553218 w 5351080"/>
                    <a:gd name="connsiteY387" fmla="*/ 4333412 h 6057772"/>
                    <a:gd name="connsiteX388" fmla="*/ 548234 w 5351080"/>
                    <a:gd name="connsiteY388" fmla="*/ 4287236 h 6057772"/>
                    <a:gd name="connsiteX389" fmla="*/ 510858 w 5351080"/>
                    <a:gd name="connsiteY389" fmla="*/ 4183652 h 6057772"/>
                    <a:gd name="connsiteX390" fmla="*/ 493416 w 5351080"/>
                    <a:gd name="connsiteY390" fmla="*/ 4121251 h 6057772"/>
                    <a:gd name="connsiteX391" fmla="*/ 484696 w 5351080"/>
                    <a:gd name="connsiteY391" fmla="*/ 4096291 h 6057772"/>
                    <a:gd name="connsiteX392" fmla="*/ 529546 w 5351080"/>
                    <a:gd name="connsiteY392" fmla="*/ 4137475 h 6057772"/>
                    <a:gd name="connsiteX393" fmla="*/ 581872 w 5351080"/>
                    <a:gd name="connsiteY393" fmla="*/ 4194884 h 6057772"/>
                    <a:gd name="connsiteX394" fmla="*/ 615512 w 5351080"/>
                    <a:gd name="connsiteY394" fmla="*/ 4204868 h 6057772"/>
                    <a:gd name="connsiteX395" fmla="*/ 634200 w 5351080"/>
                    <a:gd name="connsiteY395" fmla="*/ 4197380 h 6057772"/>
                    <a:gd name="connsiteX396" fmla="*/ 670330 w 5351080"/>
                    <a:gd name="connsiteY396" fmla="*/ 4154947 h 6057772"/>
                    <a:gd name="connsiteX397" fmla="*/ 681542 w 5351080"/>
                    <a:gd name="connsiteY397" fmla="*/ 4139971 h 6057772"/>
                    <a:gd name="connsiteX398" fmla="*/ 722656 w 5351080"/>
                    <a:gd name="connsiteY398" fmla="*/ 4088803 h 6057772"/>
                    <a:gd name="connsiteX399" fmla="*/ 767506 w 5351080"/>
                    <a:gd name="connsiteY399" fmla="*/ 4056355 h 6057772"/>
                    <a:gd name="connsiteX400" fmla="*/ 774515 w 5351080"/>
                    <a:gd name="connsiteY400" fmla="*/ 4047931 h 6057772"/>
                    <a:gd name="connsiteX401" fmla="*/ 110302 w 5351080"/>
                    <a:gd name="connsiteY401" fmla="*/ 3513333 h 6057772"/>
                    <a:gd name="connsiteX402" fmla="*/ 216884 w 5351080"/>
                    <a:gd name="connsiteY402" fmla="*/ 3539390 h 6057772"/>
                    <a:gd name="connsiteX403" fmla="*/ 231756 w 5351080"/>
                    <a:gd name="connsiteY403" fmla="*/ 3545594 h 6057772"/>
                    <a:gd name="connsiteX404" fmla="*/ 287526 w 5351080"/>
                    <a:gd name="connsiteY404" fmla="*/ 3679602 h 6057772"/>
                    <a:gd name="connsiteX405" fmla="*/ 256542 w 5351080"/>
                    <a:gd name="connsiteY405" fmla="*/ 3706900 h 6057772"/>
                    <a:gd name="connsiteX406" fmla="*/ 189618 w 5351080"/>
                    <a:gd name="connsiteY406" fmla="*/ 3755292 h 6057772"/>
                    <a:gd name="connsiteX407" fmla="*/ 185586 w 5351080"/>
                    <a:gd name="connsiteY407" fmla="*/ 3759070 h 6057772"/>
                    <a:gd name="connsiteX408" fmla="*/ 176740 w 5351080"/>
                    <a:gd name="connsiteY408" fmla="*/ 3779561 h 6057772"/>
                    <a:gd name="connsiteX409" fmla="*/ 165922 w 5351080"/>
                    <a:gd name="connsiteY409" fmla="*/ 3864036 h 6057772"/>
                    <a:gd name="connsiteX410" fmla="*/ 167162 w 5351080"/>
                    <a:gd name="connsiteY410" fmla="*/ 3923982 h 6057772"/>
                    <a:gd name="connsiteX411" fmla="*/ 221760 w 5351080"/>
                    <a:gd name="connsiteY411" fmla="*/ 3958951 h 6057772"/>
                    <a:gd name="connsiteX412" fmla="*/ 244096 w 5351080"/>
                    <a:gd name="connsiteY412" fmla="*/ 3982680 h 6057772"/>
                    <a:gd name="connsiteX413" fmla="*/ 241614 w 5351080"/>
                    <a:gd name="connsiteY413" fmla="*/ 4077594 h 6057772"/>
                    <a:gd name="connsiteX414" fmla="*/ 128696 w 5351080"/>
                    <a:gd name="connsiteY414" fmla="*/ 4090083 h 6057772"/>
                    <a:gd name="connsiteX415" fmla="*/ 126214 w 5351080"/>
                    <a:gd name="connsiteY415" fmla="*/ 4031386 h 6057772"/>
                    <a:gd name="connsiteX416" fmla="*/ 24464 w 5351080"/>
                    <a:gd name="connsiteY416" fmla="*/ 3772868 h 6057772"/>
                    <a:gd name="connsiteX417" fmla="*/ 24982 w 5351080"/>
                    <a:gd name="connsiteY417" fmla="*/ 3770379 h 6057772"/>
                    <a:gd name="connsiteX418" fmla="*/ 11620 w 5351080"/>
                    <a:gd name="connsiteY418" fmla="*/ 3709382 h 6057772"/>
                    <a:gd name="connsiteX419" fmla="*/ 0 w 5351080"/>
                    <a:gd name="connsiteY419" fmla="*/ 3643619 h 6057772"/>
                    <a:gd name="connsiteX420" fmla="*/ 64446 w 5351080"/>
                    <a:gd name="connsiteY420" fmla="*/ 3544353 h 6057772"/>
                    <a:gd name="connsiteX421" fmla="*/ 110302 w 5351080"/>
                    <a:gd name="connsiteY421" fmla="*/ 3513333 h 6057772"/>
                    <a:gd name="connsiteX422" fmla="*/ 5161292 w 5351080"/>
                    <a:gd name="connsiteY422" fmla="*/ 3340503 h 6057772"/>
                    <a:gd name="connsiteX423" fmla="*/ 5199986 w 5351080"/>
                    <a:gd name="connsiteY423" fmla="*/ 3418950 h 6057772"/>
                    <a:gd name="connsiteX424" fmla="*/ 5223702 w 5351080"/>
                    <a:gd name="connsiteY424" fmla="*/ 3507048 h 6057772"/>
                    <a:gd name="connsiteX425" fmla="*/ 5209972 w 5351080"/>
                    <a:gd name="connsiteY425" fmla="*/ 3597013 h 6057772"/>
                    <a:gd name="connsiteX426" fmla="*/ 5199986 w 5351080"/>
                    <a:gd name="connsiteY426" fmla="*/ 3660518 h 6057772"/>
                    <a:gd name="connsiteX427" fmla="*/ 5192498 w 5351080"/>
                    <a:gd name="connsiteY427" fmla="*/ 3682931 h 6057772"/>
                    <a:gd name="connsiteX428" fmla="*/ 5157548 w 5351080"/>
                    <a:gd name="connsiteY428" fmla="*/ 3837335 h 6057772"/>
                    <a:gd name="connsiteX429" fmla="*/ 5152554 w 5351080"/>
                    <a:gd name="connsiteY429" fmla="*/ 3950647 h 6057772"/>
                    <a:gd name="connsiteX430" fmla="*/ 5093888 w 5351080"/>
                    <a:gd name="connsiteY430" fmla="*/ 4087618 h 6057772"/>
                    <a:gd name="connsiteX431" fmla="*/ 5052698 w 5351080"/>
                    <a:gd name="connsiteY431" fmla="*/ 4116258 h 6057772"/>
                    <a:gd name="connsiteX432" fmla="*/ 5010258 w 5351080"/>
                    <a:gd name="connsiteY432" fmla="*/ 4058979 h 6057772"/>
                    <a:gd name="connsiteX433" fmla="*/ 5014002 w 5351080"/>
                    <a:gd name="connsiteY433" fmla="*/ 4049018 h 6057772"/>
                    <a:gd name="connsiteX434" fmla="*/ 5004016 w 5351080"/>
                    <a:gd name="connsiteY434" fmla="*/ 3994229 h 6057772"/>
                    <a:gd name="connsiteX435" fmla="*/ 4966570 w 5351080"/>
                    <a:gd name="connsiteY435" fmla="*/ 4020378 h 6057772"/>
                    <a:gd name="connsiteX436" fmla="*/ 4912896 w 5351080"/>
                    <a:gd name="connsiteY436" fmla="*/ 4057734 h 6057772"/>
                    <a:gd name="connsiteX437" fmla="*/ 4890430 w 5351080"/>
                    <a:gd name="connsiteY437" fmla="*/ 4081393 h 6057772"/>
                    <a:gd name="connsiteX438" fmla="*/ 4912896 w 5351080"/>
                    <a:gd name="connsiteY438" fmla="*/ 4115013 h 6057772"/>
                    <a:gd name="connsiteX439" fmla="*/ 4957832 w 5351080"/>
                    <a:gd name="connsiteY439" fmla="*/ 4119993 h 6057772"/>
                    <a:gd name="connsiteX440" fmla="*/ 4989038 w 5351080"/>
                    <a:gd name="connsiteY440" fmla="*/ 4133691 h 6057772"/>
                    <a:gd name="connsiteX441" fmla="*/ 4999024 w 5351080"/>
                    <a:gd name="connsiteY441" fmla="*/ 4169801 h 6057772"/>
                    <a:gd name="connsiteX442" fmla="*/ 4965322 w 5351080"/>
                    <a:gd name="connsiteY442" fmla="*/ 4178518 h 6057772"/>
                    <a:gd name="connsiteX443" fmla="*/ 4930372 w 5351080"/>
                    <a:gd name="connsiteY443" fmla="*/ 4185989 h 6057772"/>
                    <a:gd name="connsiteX444" fmla="*/ 4920386 w 5351080"/>
                    <a:gd name="connsiteY444" fmla="*/ 4212138 h 6057772"/>
                    <a:gd name="connsiteX445" fmla="*/ 4904160 w 5351080"/>
                    <a:gd name="connsiteY445" fmla="*/ 4253229 h 6057772"/>
                    <a:gd name="connsiteX446" fmla="*/ 4890430 w 5351080"/>
                    <a:gd name="connsiteY446" fmla="*/ 4253229 h 6057772"/>
                    <a:gd name="connsiteX447" fmla="*/ 4842996 w 5351080"/>
                    <a:gd name="connsiteY447" fmla="*/ 4208402 h 6057772"/>
                    <a:gd name="connsiteX448" fmla="*/ 4860472 w 5351080"/>
                    <a:gd name="connsiteY448" fmla="*/ 4205912 h 6057772"/>
                    <a:gd name="connsiteX449" fmla="*/ 4887932 w 5351080"/>
                    <a:gd name="connsiteY449" fmla="*/ 4204667 h 6057772"/>
                    <a:gd name="connsiteX450" fmla="*/ 4885436 w 5351080"/>
                    <a:gd name="connsiteY450" fmla="*/ 4162330 h 6057772"/>
                    <a:gd name="connsiteX451" fmla="*/ 4854230 w 5351080"/>
                    <a:gd name="connsiteY451" fmla="*/ 4154859 h 6057772"/>
                    <a:gd name="connsiteX452" fmla="*/ 4825522 w 5351080"/>
                    <a:gd name="connsiteY452" fmla="*/ 4166066 h 6057772"/>
                    <a:gd name="connsiteX453" fmla="*/ 4800558 w 5351080"/>
                    <a:gd name="connsiteY453" fmla="*/ 4185989 h 6057772"/>
                    <a:gd name="connsiteX454" fmla="*/ 4819280 w 5351080"/>
                    <a:gd name="connsiteY454" fmla="*/ 4208402 h 6057772"/>
                    <a:gd name="connsiteX455" fmla="*/ 4856728 w 5351080"/>
                    <a:gd name="connsiteY455" fmla="*/ 4263191 h 6057772"/>
                    <a:gd name="connsiteX456" fmla="*/ 4879196 w 5351080"/>
                    <a:gd name="connsiteY456" fmla="*/ 4271907 h 6057772"/>
                    <a:gd name="connsiteX457" fmla="*/ 4895422 w 5351080"/>
                    <a:gd name="connsiteY457" fmla="*/ 4280623 h 6057772"/>
                    <a:gd name="connsiteX458" fmla="*/ 4881692 w 5351080"/>
                    <a:gd name="connsiteY458" fmla="*/ 4296811 h 6057772"/>
                    <a:gd name="connsiteX459" fmla="*/ 4824274 w 5351080"/>
                    <a:gd name="connsiteY459" fmla="*/ 4326695 h 6057772"/>
                    <a:gd name="connsiteX460" fmla="*/ 4840500 w 5351080"/>
                    <a:gd name="connsiteY460" fmla="*/ 4390200 h 6057772"/>
                    <a:gd name="connsiteX461" fmla="*/ 4855478 w 5351080"/>
                    <a:gd name="connsiteY461" fmla="*/ 4420085 h 6057772"/>
                    <a:gd name="connsiteX462" fmla="*/ 4826770 w 5351080"/>
                    <a:gd name="connsiteY462" fmla="*/ 4442498 h 6057772"/>
                    <a:gd name="connsiteX463" fmla="*/ 4806798 w 5351080"/>
                    <a:gd name="connsiteY463" fmla="*/ 4427556 h 6057772"/>
                    <a:gd name="connsiteX464" fmla="*/ 4781834 w 5351080"/>
                    <a:gd name="connsiteY464" fmla="*/ 4420085 h 6057772"/>
                    <a:gd name="connsiteX465" fmla="*/ 4701948 w 5351080"/>
                    <a:gd name="connsiteY465" fmla="*/ 4432537 h 6057772"/>
                    <a:gd name="connsiteX466" fmla="*/ 4680728 w 5351080"/>
                    <a:gd name="connsiteY466" fmla="*/ 4443743 h 6057772"/>
                    <a:gd name="connsiteX467" fmla="*/ 4698204 w 5351080"/>
                    <a:gd name="connsiteY467" fmla="*/ 4461176 h 6057772"/>
                    <a:gd name="connsiteX468" fmla="*/ 4705694 w 5351080"/>
                    <a:gd name="connsiteY468" fmla="*/ 4515965 h 6057772"/>
                    <a:gd name="connsiteX469" fmla="*/ 4713182 w 5351080"/>
                    <a:gd name="connsiteY469" fmla="*/ 4552075 h 6057772"/>
                    <a:gd name="connsiteX470" fmla="*/ 4745636 w 5351080"/>
                    <a:gd name="connsiteY470" fmla="*/ 4563282 h 6057772"/>
                    <a:gd name="connsiteX471" fmla="*/ 4744388 w 5351080"/>
                    <a:gd name="connsiteY471" fmla="*/ 4539623 h 6057772"/>
                    <a:gd name="connsiteX472" fmla="*/ 4738146 w 5351080"/>
                    <a:gd name="connsiteY472" fmla="*/ 4512229 h 6057772"/>
                    <a:gd name="connsiteX473" fmla="*/ 4769352 w 5351080"/>
                    <a:gd name="connsiteY473" fmla="*/ 4512229 h 6057772"/>
                    <a:gd name="connsiteX474" fmla="*/ 4820528 w 5351080"/>
                    <a:gd name="connsiteY474" fmla="*/ 4528416 h 6057772"/>
                    <a:gd name="connsiteX475" fmla="*/ 4849238 w 5351080"/>
                    <a:gd name="connsiteY475" fmla="*/ 4560791 h 6057772"/>
                    <a:gd name="connsiteX476" fmla="*/ 4806798 w 5351080"/>
                    <a:gd name="connsiteY476" fmla="*/ 4601883 h 6057772"/>
                    <a:gd name="connsiteX477" fmla="*/ 4709438 w 5351080"/>
                    <a:gd name="connsiteY477" fmla="*/ 4585695 h 6057772"/>
                    <a:gd name="connsiteX478" fmla="*/ 4575878 w 5351080"/>
                    <a:gd name="connsiteY478" fmla="*/ 4590676 h 6057772"/>
                    <a:gd name="connsiteX479" fmla="*/ 4466036 w 5351080"/>
                    <a:gd name="connsiteY479" fmla="*/ 4588186 h 6057772"/>
                    <a:gd name="connsiteX480" fmla="*/ 4432334 w 5351080"/>
                    <a:gd name="connsiteY480" fmla="*/ 4575734 h 6057772"/>
                    <a:gd name="connsiteX481" fmla="*/ 4382404 w 5351080"/>
                    <a:gd name="connsiteY481" fmla="*/ 4553320 h 6057772"/>
                    <a:gd name="connsiteX482" fmla="*/ 4351200 w 5351080"/>
                    <a:gd name="connsiteY482" fmla="*/ 4503513 h 6057772"/>
                    <a:gd name="connsiteX483" fmla="*/ 4423596 w 5351080"/>
                    <a:gd name="connsiteY483" fmla="*/ 4489816 h 6057772"/>
                    <a:gd name="connsiteX484" fmla="*/ 4590858 w 5351080"/>
                    <a:gd name="connsiteY484" fmla="*/ 4417594 h 6057772"/>
                    <a:gd name="connsiteX485" fmla="*/ 4662006 w 5351080"/>
                    <a:gd name="connsiteY485" fmla="*/ 4350354 h 6057772"/>
                    <a:gd name="connsiteX486" fmla="*/ 4665172 w 5351080"/>
                    <a:gd name="connsiteY486" fmla="*/ 4350312 h 6057772"/>
                    <a:gd name="connsiteX487" fmla="*/ 4659964 w 5351080"/>
                    <a:gd name="connsiteY487" fmla="*/ 4346353 h 6057772"/>
                    <a:gd name="connsiteX488" fmla="*/ 4722584 w 5351080"/>
                    <a:gd name="connsiteY488" fmla="*/ 4280162 h 6057772"/>
                    <a:gd name="connsiteX489" fmla="*/ 4724524 w 5351080"/>
                    <a:gd name="connsiteY489" fmla="*/ 4281205 h 6057772"/>
                    <a:gd name="connsiteX490" fmla="*/ 4724416 w 5351080"/>
                    <a:gd name="connsiteY490" fmla="*/ 4280623 h 6057772"/>
                    <a:gd name="connsiteX491" fmla="*/ 4760614 w 5351080"/>
                    <a:gd name="connsiteY491" fmla="*/ 4203421 h 6057772"/>
                    <a:gd name="connsiteX492" fmla="*/ 4779338 w 5351080"/>
                    <a:gd name="connsiteY492" fmla="*/ 4154859 h 6057772"/>
                    <a:gd name="connsiteX493" fmla="*/ 4820528 w 5351080"/>
                    <a:gd name="connsiteY493" fmla="*/ 4077657 h 6057772"/>
                    <a:gd name="connsiteX494" fmla="*/ 4842996 w 5351080"/>
                    <a:gd name="connsiteY494" fmla="*/ 4022868 h 6057772"/>
                    <a:gd name="connsiteX495" fmla="*/ 4896670 w 5351080"/>
                    <a:gd name="connsiteY495" fmla="*/ 3985513 h 6057772"/>
                    <a:gd name="connsiteX496" fmla="*/ 4982798 w 5351080"/>
                    <a:gd name="connsiteY496" fmla="*/ 3936950 h 6057772"/>
                    <a:gd name="connsiteX497" fmla="*/ 5038966 w 5351080"/>
                    <a:gd name="connsiteY497" fmla="*/ 3936950 h 6057772"/>
                    <a:gd name="connsiteX498" fmla="*/ 5090144 w 5351080"/>
                    <a:gd name="connsiteY498" fmla="*/ 3953138 h 6057772"/>
                    <a:gd name="connsiteX499" fmla="*/ 5121350 w 5351080"/>
                    <a:gd name="connsiteY499" fmla="*/ 3926989 h 6057772"/>
                    <a:gd name="connsiteX500" fmla="*/ 5127590 w 5351080"/>
                    <a:gd name="connsiteY500" fmla="*/ 3819902 h 6057772"/>
                    <a:gd name="connsiteX501" fmla="*/ 5110116 w 5351080"/>
                    <a:gd name="connsiteY501" fmla="*/ 3794998 h 6057772"/>
                    <a:gd name="connsiteX502" fmla="*/ 5098882 w 5351080"/>
                    <a:gd name="connsiteY502" fmla="*/ 3821147 h 6057772"/>
                    <a:gd name="connsiteX503" fmla="*/ 5073916 w 5351080"/>
                    <a:gd name="connsiteY503" fmla="*/ 3882162 h 6057772"/>
                    <a:gd name="connsiteX504" fmla="*/ 5036470 w 5351080"/>
                    <a:gd name="connsiteY504" fmla="*/ 3873445 h 6057772"/>
                    <a:gd name="connsiteX505" fmla="*/ 5047704 w 5351080"/>
                    <a:gd name="connsiteY505" fmla="*/ 3771340 h 6057772"/>
                    <a:gd name="connsiteX506" fmla="*/ 5093888 w 5351080"/>
                    <a:gd name="connsiteY506" fmla="*/ 3742700 h 6057772"/>
                    <a:gd name="connsiteX507" fmla="*/ 5137576 w 5351080"/>
                    <a:gd name="connsiteY507" fmla="*/ 3695383 h 6057772"/>
                    <a:gd name="connsiteX508" fmla="*/ 5180016 w 5351080"/>
                    <a:gd name="connsiteY508" fmla="*/ 3537244 h 6057772"/>
                    <a:gd name="connsiteX509" fmla="*/ 5187504 w 5351080"/>
                    <a:gd name="connsiteY509" fmla="*/ 3516075 h 6057772"/>
                    <a:gd name="connsiteX510" fmla="*/ 5161292 w 5351080"/>
                    <a:gd name="connsiteY510" fmla="*/ 3390311 h 6057772"/>
                    <a:gd name="connsiteX511" fmla="*/ 5161292 w 5351080"/>
                    <a:gd name="connsiteY511" fmla="*/ 3340503 h 6057772"/>
                    <a:gd name="connsiteX512" fmla="*/ 3228083 w 5351080"/>
                    <a:gd name="connsiteY512" fmla="*/ 1837174 h 6057772"/>
                    <a:gd name="connsiteX513" fmla="*/ 3254392 w 5351080"/>
                    <a:gd name="connsiteY513" fmla="*/ 1846823 h 6057772"/>
                    <a:gd name="connsiteX514" fmla="*/ 3295552 w 5351080"/>
                    <a:gd name="connsiteY514" fmla="*/ 1856804 h 6057772"/>
                    <a:gd name="connsiteX515" fmla="*/ 3319250 w 5351080"/>
                    <a:gd name="connsiteY515" fmla="*/ 1897971 h 6057772"/>
                    <a:gd name="connsiteX516" fmla="*/ 3326734 w 5351080"/>
                    <a:gd name="connsiteY516" fmla="*/ 1925417 h 6057772"/>
                    <a:gd name="connsiteX517" fmla="*/ 3351680 w 5351080"/>
                    <a:gd name="connsiteY517" fmla="*/ 1926664 h 6057772"/>
                    <a:gd name="connsiteX518" fmla="*/ 3477654 w 5351080"/>
                    <a:gd name="connsiteY518" fmla="*/ 1899219 h 6057772"/>
                    <a:gd name="connsiteX519" fmla="*/ 3483890 w 5351080"/>
                    <a:gd name="connsiteY519" fmla="*/ 1901714 h 6057772"/>
                    <a:gd name="connsiteX520" fmla="*/ 3564962 w 5351080"/>
                    <a:gd name="connsiteY520" fmla="*/ 1946624 h 6057772"/>
                    <a:gd name="connsiteX521" fmla="*/ 3607368 w 5351080"/>
                    <a:gd name="connsiteY521" fmla="*/ 1982802 h 6057772"/>
                    <a:gd name="connsiteX522" fmla="*/ 3614852 w 5351080"/>
                    <a:gd name="connsiteY522" fmla="*/ 1987792 h 6057772"/>
                    <a:gd name="connsiteX523" fmla="*/ 3621088 w 5351080"/>
                    <a:gd name="connsiteY523" fmla="*/ 2095079 h 6057772"/>
                    <a:gd name="connsiteX524" fmla="*/ 3599884 w 5351080"/>
                    <a:gd name="connsiteY524" fmla="*/ 2098821 h 6057772"/>
                    <a:gd name="connsiteX525" fmla="*/ 3530038 w 5351080"/>
                    <a:gd name="connsiteY525" fmla="*/ 2060148 h 6057772"/>
                    <a:gd name="connsiteX526" fmla="*/ 3432752 w 5351080"/>
                    <a:gd name="connsiteY526" fmla="*/ 2021475 h 6057772"/>
                    <a:gd name="connsiteX527" fmla="*/ 3412796 w 5351080"/>
                    <a:gd name="connsiteY527" fmla="*/ 2032703 h 6057772"/>
                    <a:gd name="connsiteX528" fmla="*/ 3385356 w 5351080"/>
                    <a:gd name="connsiteY528" fmla="*/ 2047673 h 6057772"/>
                    <a:gd name="connsiteX529" fmla="*/ 3356668 w 5351080"/>
                    <a:gd name="connsiteY529" fmla="*/ 2056406 h 6057772"/>
                    <a:gd name="connsiteX530" fmla="*/ 3327982 w 5351080"/>
                    <a:gd name="connsiteY530" fmla="*/ 2151217 h 6057772"/>
                    <a:gd name="connsiteX531" fmla="*/ 3331724 w 5351080"/>
                    <a:gd name="connsiteY531" fmla="*/ 2172424 h 6057772"/>
                    <a:gd name="connsiteX532" fmla="*/ 3380366 w 5351080"/>
                    <a:gd name="connsiteY532" fmla="*/ 2277215 h 6057772"/>
                    <a:gd name="connsiteX533" fmla="*/ 3416538 w 5351080"/>
                    <a:gd name="connsiteY533" fmla="*/ 2298423 h 6057772"/>
                    <a:gd name="connsiteX534" fmla="*/ 3493868 w 5351080"/>
                    <a:gd name="connsiteY534" fmla="*/ 2332106 h 6057772"/>
                    <a:gd name="connsiteX535" fmla="*/ 3502598 w 5351080"/>
                    <a:gd name="connsiteY535" fmla="*/ 2342086 h 6057772"/>
                    <a:gd name="connsiteX536" fmla="*/ 3515072 w 5351080"/>
                    <a:gd name="connsiteY536" fmla="*/ 2440640 h 6057772"/>
                    <a:gd name="connsiteX537" fmla="*/ 3508834 w 5351080"/>
                    <a:gd name="connsiteY537" fmla="*/ 2439392 h 6057772"/>
                    <a:gd name="connsiteX538" fmla="*/ 3448966 w 5351080"/>
                    <a:gd name="connsiteY538" fmla="*/ 2453115 h 6057772"/>
                    <a:gd name="connsiteX539" fmla="*/ 3417784 w 5351080"/>
                    <a:gd name="connsiteY539" fmla="*/ 2510500 h 6057772"/>
                    <a:gd name="connsiteX540" fmla="*/ 3429010 w 5351080"/>
                    <a:gd name="connsiteY540" fmla="*/ 2592836 h 6057772"/>
                    <a:gd name="connsiteX541" fmla="*/ 3460192 w 5351080"/>
                    <a:gd name="connsiteY541" fmla="*/ 2605311 h 6057772"/>
                    <a:gd name="connsiteX542" fmla="*/ 3495114 w 5351080"/>
                    <a:gd name="connsiteY542" fmla="*/ 2605311 h 6057772"/>
                    <a:gd name="connsiteX543" fmla="*/ 3576186 w 5351080"/>
                    <a:gd name="connsiteY543" fmla="*/ 2637747 h 6057772"/>
                    <a:gd name="connsiteX544" fmla="*/ 3593648 w 5351080"/>
                    <a:gd name="connsiteY544" fmla="*/ 2650222 h 6057772"/>
                    <a:gd name="connsiteX545" fmla="*/ 3651022 w 5351080"/>
                    <a:gd name="connsiteY545" fmla="*/ 2673925 h 6057772"/>
                    <a:gd name="connsiteX546" fmla="*/ 3663496 w 5351080"/>
                    <a:gd name="connsiteY546" fmla="*/ 2604064 h 6057772"/>
                    <a:gd name="connsiteX547" fmla="*/ 3611110 w 5351080"/>
                    <a:gd name="connsiteY547" fmla="*/ 2585351 h 6057772"/>
                    <a:gd name="connsiteX548" fmla="*/ 3593648 w 5351080"/>
                    <a:gd name="connsiteY548" fmla="*/ 2586599 h 6057772"/>
                    <a:gd name="connsiteX549" fmla="*/ 3598638 w 5351080"/>
                    <a:gd name="connsiteY549" fmla="*/ 2566638 h 6057772"/>
                    <a:gd name="connsiteX550" fmla="*/ 3627324 w 5351080"/>
                    <a:gd name="connsiteY550" fmla="*/ 2550421 h 6057772"/>
                    <a:gd name="connsiteX551" fmla="*/ 3675968 w 5351080"/>
                    <a:gd name="connsiteY551" fmla="*/ 2506758 h 6057772"/>
                    <a:gd name="connsiteX552" fmla="*/ 3670980 w 5351080"/>
                    <a:gd name="connsiteY552" fmla="*/ 2491788 h 6057772"/>
                    <a:gd name="connsiteX553" fmla="*/ 3608616 w 5351080"/>
                    <a:gd name="connsiteY553" fmla="*/ 2461847 h 6057772"/>
                    <a:gd name="connsiteX554" fmla="*/ 3592402 w 5351080"/>
                    <a:gd name="connsiteY554" fmla="*/ 2444382 h 6057772"/>
                    <a:gd name="connsiteX555" fmla="*/ 3606122 w 5351080"/>
                    <a:gd name="connsiteY555" fmla="*/ 2431907 h 6057772"/>
                    <a:gd name="connsiteX556" fmla="*/ 3648528 w 5351080"/>
                    <a:gd name="connsiteY556" fmla="*/ 2385749 h 6057772"/>
                    <a:gd name="connsiteX557" fmla="*/ 3656012 w 5351080"/>
                    <a:gd name="connsiteY557" fmla="*/ 2283453 h 6057772"/>
                    <a:gd name="connsiteX558" fmla="*/ 3653518 w 5351080"/>
                    <a:gd name="connsiteY558" fmla="*/ 2268483 h 6057772"/>
                    <a:gd name="connsiteX559" fmla="*/ 3628572 w 5351080"/>
                    <a:gd name="connsiteY559" fmla="*/ 2172424 h 6057772"/>
                    <a:gd name="connsiteX560" fmla="*/ 3672226 w 5351080"/>
                    <a:gd name="connsiteY560" fmla="*/ 2095079 h 6057772"/>
                    <a:gd name="connsiteX561" fmla="*/ 3695924 w 5351080"/>
                    <a:gd name="connsiteY561" fmla="*/ 2085098 h 6057772"/>
                    <a:gd name="connsiteX562" fmla="*/ 3715880 w 5351080"/>
                    <a:gd name="connsiteY562" fmla="*/ 2082603 h 6057772"/>
                    <a:gd name="connsiteX563" fmla="*/ 3710892 w 5351080"/>
                    <a:gd name="connsiteY563" fmla="*/ 2100069 h 6057772"/>
                    <a:gd name="connsiteX564" fmla="*/ 3715880 w 5351080"/>
                    <a:gd name="connsiteY564" fmla="*/ 2122524 h 6057772"/>
                    <a:gd name="connsiteX565" fmla="*/ 3763276 w 5351080"/>
                    <a:gd name="connsiteY565" fmla="*/ 2111296 h 6057772"/>
                    <a:gd name="connsiteX566" fmla="*/ 3763276 w 5351080"/>
                    <a:gd name="connsiteY566" fmla="*/ 2088841 h 6057772"/>
                    <a:gd name="connsiteX567" fmla="*/ 3779492 w 5351080"/>
                    <a:gd name="connsiteY567" fmla="*/ 2046426 h 6057772"/>
                    <a:gd name="connsiteX568" fmla="*/ 3809426 w 5351080"/>
                    <a:gd name="connsiteY568" fmla="*/ 2033950 h 6057772"/>
                    <a:gd name="connsiteX569" fmla="*/ 3860564 w 5351080"/>
                    <a:gd name="connsiteY569" fmla="*/ 2058901 h 6057772"/>
                    <a:gd name="connsiteX570" fmla="*/ 3907960 w 5351080"/>
                    <a:gd name="connsiteY570" fmla="*/ 2088841 h 6057772"/>
                    <a:gd name="connsiteX571" fmla="*/ 3931658 w 5351080"/>
                    <a:gd name="connsiteY571" fmla="*/ 2095079 h 6057772"/>
                    <a:gd name="connsiteX572" fmla="*/ 3952860 w 5351080"/>
                    <a:gd name="connsiteY572" fmla="*/ 2097574 h 6057772"/>
                    <a:gd name="connsiteX573" fmla="*/ 4048900 w 5351080"/>
                    <a:gd name="connsiteY573" fmla="*/ 2096326 h 6057772"/>
                    <a:gd name="connsiteX574" fmla="*/ 4088812 w 5351080"/>
                    <a:gd name="connsiteY574" fmla="*/ 2092583 h 6057772"/>
                    <a:gd name="connsiteX575" fmla="*/ 4075092 w 5351080"/>
                    <a:gd name="connsiteY575" fmla="*/ 2060148 h 6057772"/>
                    <a:gd name="connsiteX576" fmla="*/ 4091306 w 5351080"/>
                    <a:gd name="connsiteY576" fmla="*/ 2028960 h 6057772"/>
                    <a:gd name="connsiteX577" fmla="*/ 4133714 w 5351080"/>
                    <a:gd name="connsiteY577" fmla="*/ 2020228 h 6057772"/>
                    <a:gd name="connsiteX578" fmla="*/ 4162402 w 5351080"/>
                    <a:gd name="connsiteY578" fmla="*/ 2038940 h 6057772"/>
                    <a:gd name="connsiteX579" fmla="*/ 4174874 w 5351080"/>
                    <a:gd name="connsiteY579" fmla="*/ 2052663 h 6057772"/>
                    <a:gd name="connsiteX580" fmla="*/ 4259688 w 5351080"/>
                    <a:gd name="connsiteY580" fmla="*/ 2086346 h 6057772"/>
                    <a:gd name="connsiteX581" fmla="*/ 4277150 w 5351080"/>
                    <a:gd name="connsiteY581" fmla="*/ 2081356 h 6057772"/>
                    <a:gd name="connsiteX582" fmla="*/ 4314568 w 5351080"/>
                    <a:gd name="connsiteY582" fmla="*/ 2072623 h 6057772"/>
                    <a:gd name="connsiteX583" fmla="*/ 4351986 w 5351080"/>
                    <a:gd name="connsiteY583" fmla="*/ 2042683 h 6057772"/>
                    <a:gd name="connsiteX584" fmla="*/ 4420584 w 5351080"/>
                    <a:gd name="connsiteY584" fmla="*/ 1969080 h 6057772"/>
                    <a:gd name="connsiteX585" fmla="*/ 4446778 w 5351080"/>
                    <a:gd name="connsiteY585" fmla="*/ 2000268 h 6057772"/>
                    <a:gd name="connsiteX586" fmla="*/ 4458002 w 5351080"/>
                    <a:gd name="connsiteY586" fmla="*/ 2031455 h 6057772"/>
                    <a:gd name="connsiteX587" fmla="*/ 4480454 w 5351080"/>
                    <a:gd name="connsiteY587" fmla="*/ 2009000 h 6057772"/>
                    <a:gd name="connsiteX588" fmla="*/ 4509140 w 5351080"/>
                    <a:gd name="connsiteY588" fmla="*/ 1996525 h 6057772"/>
                    <a:gd name="connsiteX589" fmla="*/ 4567762 w 5351080"/>
                    <a:gd name="connsiteY589" fmla="*/ 1986545 h 6057772"/>
                    <a:gd name="connsiteX590" fmla="*/ 4697478 w 5351080"/>
                    <a:gd name="connsiteY590" fmla="*/ 1977812 h 6057772"/>
                    <a:gd name="connsiteX591" fmla="*/ 4709950 w 5351080"/>
                    <a:gd name="connsiteY591" fmla="*/ 2048921 h 6057772"/>
                    <a:gd name="connsiteX592" fmla="*/ 4693736 w 5351080"/>
                    <a:gd name="connsiteY592" fmla="*/ 2075118 h 6057772"/>
                    <a:gd name="connsiteX593" fmla="*/ 4702466 w 5351080"/>
                    <a:gd name="connsiteY593" fmla="*/ 2106306 h 6057772"/>
                    <a:gd name="connsiteX594" fmla="*/ 4716186 w 5351080"/>
                    <a:gd name="connsiteY594" fmla="*/ 2142484 h 6057772"/>
                    <a:gd name="connsiteX595" fmla="*/ 4724918 w 5351080"/>
                    <a:gd name="connsiteY595" fmla="*/ 2204860 h 6057772"/>
                    <a:gd name="connsiteX596" fmla="*/ 4726164 w 5351080"/>
                    <a:gd name="connsiteY596" fmla="*/ 2219830 h 6057772"/>
                    <a:gd name="connsiteX597" fmla="*/ 4712444 w 5351080"/>
                    <a:gd name="connsiteY597" fmla="*/ 2283453 h 6057772"/>
                    <a:gd name="connsiteX598" fmla="*/ 4744874 w 5351080"/>
                    <a:gd name="connsiteY598" fmla="*/ 2365789 h 6057772"/>
                    <a:gd name="connsiteX599" fmla="*/ 4742378 w 5351080"/>
                    <a:gd name="connsiteY599" fmla="*/ 2386997 h 6057772"/>
                    <a:gd name="connsiteX600" fmla="*/ 4736142 w 5351080"/>
                    <a:gd name="connsiteY600" fmla="*/ 2414442 h 6057772"/>
                    <a:gd name="connsiteX601" fmla="*/ 4768572 w 5351080"/>
                    <a:gd name="connsiteY601" fmla="*/ 2410699 h 6057772"/>
                    <a:gd name="connsiteX602" fmla="*/ 4797258 w 5351080"/>
                    <a:gd name="connsiteY602" fmla="*/ 2384502 h 6057772"/>
                    <a:gd name="connsiteX603" fmla="*/ 4823452 w 5351080"/>
                    <a:gd name="connsiteY603" fmla="*/ 2377016 h 6057772"/>
                    <a:gd name="connsiteX604" fmla="*/ 4824698 w 5351080"/>
                    <a:gd name="connsiteY604" fmla="*/ 2399472 h 6057772"/>
                    <a:gd name="connsiteX605" fmla="*/ 4820956 w 5351080"/>
                    <a:gd name="connsiteY605" fmla="*/ 2428164 h 6057772"/>
                    <a:gd name="connsiteX606" fmla="*/ 4768572 w 5351080"/>
                    <a:gd name="connsiteY606" fmla="*/ 2464342 h 6057772"/>
                    <a:gd name="connsiteX607" fmla="*/ 4736142 w 5351080"/>
                    <a:gd name="connsiteY607" fmla="*/ 2483055 h 6057772"/>
                    <a:gd name="connsiteX608" fmla="*/ 4762336 w 5351080"/>
                    <a:gd name="connsiteY608" fmla="*/ 2500520 h 6057772"/>
                    <a:gd name="connsiteX609" fmla="*/ 4794764 w 5351080"/>
                    <a:gd name="connsiteY609" fmla="*/ 2537946 h 6057772"/>
                    <a:gd name="connsiteX610" fmla="*/ 4813474 w 5351080"/>
                    <a:gd name="connsiteY610" fmla="*/ 2557906 h 6057772"/>
                    <a:gd name="connsiteX611" fmla="*/ 4839666 w 5351080"/>
                    <a:gd name="connsiteY611" fmla="*/ 2542936 h 6057772"/>
                    <a:gd name="connsiteX612" fmla="*/ 4863364 w 5351080"/>
                    <a:gd name="connsiteY612" fmla="*/ 2526718 h 6057772"/>
                    <a:gd name="connsiteX613" fmla="*/ 4893298 w 5351080"/>
                    <a:gd name="connsiteY613" fmla="*/ 2556658 h 6057772"/>
                    <a:gd name="connsiteX614" fmla="*/ 4885814 w 5351080"/>
                    <a:gd name="connsiteY614" fmla="*/ 2589094 h 6057772"/>
                    <a:gd name="connsiteX615" fmla="*/ 4877084 w 5351080"/>
                    <a:gd name="connsiteY615" fmla="*/ 2609054 h 6057772"/>
                    <a:gd name="connsiteX616" fmla="*/ 4862116 w 5351080"/>
                    <a:gd name="connsiteY616" fmla="*/ 2718835 h 6057772"/>
                    <a:gd name="connsiteX617" fmla="*/ 4853386 w 5351080"/>
                    <a:gd name="connsiteY617" fmla="*/ 2746280 h 6057772"/>
                    <a:gd name="connsiteX618" fmla="*/ 4873342 w 5351080"/>
                    <a:gd name="connsiteY618" fmla="*/ 2769983 h 6057772"/>
                    <a:gd name="connsiteX619" fmla="*/ 4905770 w 5351080"/>
                    <a:gd name="connsiteY619" fmla="*/ 2772478 h 6057772"/>
                    <a:gd name="connsiteX620" fmla="*/ 4919490 w 5351080"/>
                    <a:gd name="connsiteY620" fmla="*/ 2798676 h 6057772"/>
                    <a:gd name="connsiteX621" fmla="*/ 4899534 w 5351080"/>
                    <a:gd name="connsiteY621" fmla="*/ 2799923 h 6057772"/>
                    <a:gd name="connsiteX622" fmla="*/ 4879578 w 5351080"/>
                    <a:gd name="connsiteY622" fmla="*/ 2807408 h 6057772"/>
                    <a:gd name="connsiteX623" fmla="*/ 4807236 w 5351080"/>
                    <a:gd name="connsiteY623" fmla="*/ 2801171 h 6057772"/>
                    <a:gd name="connsiteX624" fmla="*/ 4798506 w 5351080"/>
                    <a:gd name="connsiteY624" fmla="*/ 2793686 h 6057772"/>
                    <a:gd name="connsiteX625" fmla="*/ 4830934 w 5351080"/>
                    <a:gd name="connsiteY625" fmla="*/ 2876022 h 6057772"/>
                    <a:gd name="connsiteX626" fmla="*/ 4837172 w 5351080"/>
                    <a:gd name="connsiteY626" fmla="*/ 2878517 h 6057772"/>
                    <a:gd name="connsiteX627" fmla="*/ 4860870 w 5351080"/>
                    <a:gd name="connsiteY627" fmla="*/ 2898477 h 6057772"/>
                    <a:gd name="connsiteX628" fmla="*/ 4867106 w 5351080"/>
                    <a:gd name="connsiteY628" fmla="*/ 2868537 h 6057772"/>
                    <a:gd name="connsiteX629" fmla="*/ 4893298 w 5351080"/>
                    <a:gd name="connsiteY629" fmla="*/ 2858557 h 6057772"/>
                    <a:gd name="connsiteX630" fmla="*/ 4919490 w 5351080"/>
                    <a:gd name="connsiteY630" fmla="*/ 2878517 h 6057772"/>
                    <a:gd name="connsiteX631" fmla="*/ 4909512 w 5351080"/>
                    <a:gd name="connsiteY631" fmla="*/ 2908457 h 6057772"/>
                    <a:gd name="connsiteX632" fmla="*/ 4877084 w 5351080"/>
                    <a:gd name="connsiteY632" fmla="*/ 2927170 h 6057772"/>
                    <a:gd name="connsiteX633" fmla="*/ 4907018 w 5351080"/>
                    <a:gd name="connsiteY633" fmla="*/ 2972080 h 6057772"/>
                    <a:gd name="connsiteX634" fmla="*/ 4939446 w 5351080"/>
                    <a:gd name="connsiteY634" fmla="*/ 3009506 h 6057772"/>
                    <a:gd name="connsiteX635" fmla="*/ 4939446 w 5351080"/>
                    <a:gd name="connsiteY635" fmla="*/ 3180415 h 6057772"/>
                    <a:gd name="connsiteX636" fmla="*/ 4921984 w 5351080"/>
                    <a:gd name="connsiteY636" fmla="*/ 3216593 h 6057772"/>
                    <a:gd name="connsiteX637" fmla="*/ 4834676 w 5351080"/>
                    <a:gd name="connsiteY637" fmla="*/ 3322631 h 6057772"/>
                    <a:gd name="connsiteX638" fmla="*/ 4784786 w 5351080"/>
                    <a:gd name="connsiteY638" fmla="*/ 3389997 h 6057772"/>
                    <a:gd name="connsiteX639" fmla="*/ 4756098 w 5351080"/>
                    <a:gd name="connsiteY639" fmla="*/ 3383759 h 6057772"/>
                    <a:gd name="connsiteX640" fmla="*/ 4727412 w 5351080"/>
                    <a:gd name="connsiteY640" fmla="*/ 3392492 h 6057772"/>
                    <a:gd name="connsiteX641" fmla="*/ 4686252 w 5351080"/>
                    <a:gd name="connsiteY641" fmla="*/ 3504768 h 6057772"/>
                    <a:gd name="connsiteX642" fmla="*/ 4651328 w 5351080"/>
                    <a:gd name="connsiteY642" fmla="*/ 3565896 h 6057772"/>
                    <a:gd name="connsiteX643" fmla="*/ 4577740 w 5351080"/>
                    <a:gd name="connsiteY643" fmla="*/ 3660707 h 6057772"/>
                    <a:gd name="connsiteX644" fmla="*/ 4580234 w 5351080"/>
                    <a:gd name="connsiteY644" fmla="*/ 3734311 h 6057772"/>
                    <a:gd name="connsiteX645" fmla="*/ 4552794 w 5351080"/>
                    <a:gd name="connsiteY645" fmla="*/ 3790449 h 6057772"/>
                    <a:gd name="connsiteX646" fmla="*/ 4527850 w 5351080"/>
                    <a:gd name="connsiteY646" fmla="*/ 3832864 h 6057772"/>
                    <a:gd name="connsiteX647" fmla="*/ 4486690 w 5351080"/>
                    <a:gd name="connsiteY647" fmla="*/ 3875280 h 6057772"/>
                    <a:gd name="connsiteX648" fmla="*/ 4456756 w 5351080"/>
                    <a:gd name="connsiteY648" fmla="*/ 3875280 h 6057772"/>
                    <a:gd name="connsiteX649" fmla="*/ 4317062 w 5351080"/>
                    <a:gd name="connsiteY649" fmla="*/ 3849082 h 6057772"/>
                    <a:gd name="connsiteX650" fmla="*/ 4270912 w 5351080"/>
                    <a:gd name="connsiteY650" fmla="*/ 3817894 h 6057772"/>
                    <a:gd name="connsiteX651" fmla="*/ 4284632 w 5351080"/>
                    <a:gd name="connsiteY651" fmla="*/ 3771736 h 6057772"/>
                    <a:gd name="connsiteX652" fmla="*/ 4325792 w 5351080"/>
                    <a:gd name="connsiteY652" fmla="*/ 3683163 h 6057772"/>
                    <a:gd name="connsiteX653" fmla="*/ 4342008 w 5351080"/>
                    <a:gd name="connsiteY653" fmla="*/ 3655717 h 6057772"/>
                    <a:gd name="connsiteX654" fmla="*/ 4328288 w 5351080"/>
                    <a:gd name="connsiteY654" fmla="*/ 3624530 h 6057772"/>
                    <a:gd name="connsiteX655" fmla="*/ 4289622 w 5351080"/>
                    <a:gd name="connsiteY655" fmla="*/ 3604569 h 6057772"/>
                    <a:gd name="connsiteX656" fmla="*/ 4237236 w 5351080"/>
                    <a:gd name="connsiteY656" fmla="*/ 3600827 h 6057772"/>
                    <a:gd name="connsiteX657" fmla="*/ 4127478 w 5351080"/>
                    <a:gd name="connsiteY657" fmla="*/ 3610807 h 6057772"/>
                    <a:gd name="connsiteX658" fmla="*/ 4068856 w 5351080"/>
                    <a:gd name="connsiteY658" fmla="*/ 3610807 h 6057772"/>
                    <a:gd name="connsiteX659" fmla="*/ 4032686 w 5351080"/>
                    <a:gd name="connsiteY659" fmla="*/ 3603322 h 6057772"/>
                    <a:gd name="connsiteX660" fmla="*/ 4032866 w 5351080"/>
                    <a:gd name="connsiteY660" fmla="*/ 3602781 h 6057772"/>
                    <a:gd name="connsiteX661" fmla="*/ 4011406 w 5351080"/>
                    <a:gd name="connsiteY661" fmla="*/ 3603289 h 6057772"/>
                    <a:gd name="connsiteX662" fmla="*/ 3991626 w 5351080"/>
                    <a:gd name="connsiteY662" fmla="*/ 3622603 h 6057772"/>
                    <a:gd name="connsiteX663" fmla="*/ 3974184 w 5351080"/>
                    <a:gd name="connsiteY663" fmla="*/ 3626341 h 6057772"/>
                    <a:gd name="connsiteX664" fmla="*/ 3863298 w 5351080"/>
                    <a:gd name="connsiteY664" fmla="*/ 3559053 h 6057772"/>
                    <a:gd name="connsiteX665" fmla="*/ 3849594 w 5351080"/>
                    <a:gd name="connsiteY665" fmla="*/ 3551577 h 6057772"/>
                    <a:gd name="connsiteX666" fmla="*/ 3741200 w 5351080"/>
                    <a:gd name="connsiteY666" fmla="*/ 3617618 h 6057772"/>
                    <a:gd name="connsiteX667" fmla="*/ 3676412 w 5351080"/>
                    <a:gd name="connsiteY667" fmla="*/ 3655001 h 6057772"/>
                    <a:gd name="connsiteX668" fmla="*/ 3655232 w 5351080"/>
                    <a:gd name="connsiteY668" fmla="*/ 3638802 h 6057772"/>
                    <a:gd name="connsiteX669" fmla="*/ 3639036 w 5351080"/>
                    <a:gd name="connsiteY669" fmla="*/ 3621357 h 6057772"/>
                    <a:gd name="connsiteX670" fmla="*/ 3629068 w 5351080"/>
                    <a:gd name="connsiteY670" fmla="*/ 3645032 h 6057772"/>
                    <a:gd name="connsiteX671" fmla="*/ 3602904 w 5351080"/>
                    <a:gd name="connsiteY671" fmla="*/ 3724780 h 6057772"/>
                    <a:gd name="connsiteX672" fmla="*/ 3596674 w 5351080"/>
                    <a:gd name="connsiteY672" fmla="*/ 3743471 h 6057772"/>
                    <a:gd name="connsiteX673" fmla="*/ 3551822 w 5351080"/>
                    <a:gd name="connsiteY673" fmla="*/ 3795806 h 6057772"/>
                    <a:gd name="connsiteX674" fmla="*/ 3536872 w 5351080"/>
                    <a:gd name="connsiteY674" fmla="*/ 3823220 h 6057772"/>
                    <a:gd name="connsiteX675" fmla="*/ 3535626 w 5351080"/>
                    <a:gd name="connsiteY675" fmla="*/ 3900476 h 6057772"/>
                    <a:gd name="connsiteX676" fmla="*/ 3526904 w 5351080"/>
                    <a:gd name="connsiteY676" fmla="*/ 3915429 h 6057772"/>
                    <a:gd name="connsiteX677" fmla="*/ 3516936 w 5351080"/>
                    <a:gd name="connsiteY677" fmla="*/ 3904214 h 6057772"/>
                    <a:gd name="connsiteX678" fmla="*/ 3489526 w 5351080"/>
                    <a:gd name="connsiteY678" fmla="*/ 3900476 h 6057772"/>
                    <a:gd name="connsiteX679" fmla="*/ 3477068 w 5351080"/>
                    <a:gd name="connsiteY679" fmla="*/ 3946580 h 6057772"/>
                    <a:gd name="connsiteX680" fmla="*/ 3462118 w 5351080"/>
                    <a:gd name="connsiteY680" fmla="*/ 3975240 h 6057772"/>
                    <a:gd name="connsiteX681" fmla="*/ 3443428 w 5351080"/>
                    <a:gd name="connsiteY681" fmla="*/ 3964025 h 6057772"/>
                    <a:gd name="connsiteX682" fmla="*/ 3430970 w 5351080"/>
                    <a:gd name="connsiteY682" fmla="*/ 3932874 h 6057772"/>
                    <a:gd name="connsiteX683" fmla="*/ 3422248 w 5351080"/>
                    <a:gd name="connsiteY683" fmla="*/ 3911690 h 6057772"/>
                    <a:gd name="connsiteX684" fmla="*/ 3403560 w 5351080"/>
                    <a:gd name="connsiteY684" fmla="*/ 3924151 h 6057772"/>
                    <a:gd name="connsiteX685" fmla="*/ 3377396 w 5351080"/>
                    <a:gd name="connsiteY685" fmla="*/ 3952811 h 6057772"/>
                    <a:gd name="connsiteX686" fmla="*/ 3347494 w 5351080"/>
                    <a:gd name="connsiteY686" fmla="*/ 3967763 h 6057772"/>
                    <a:gd name="connsiteX687" fmla="*/ 3331296 w 5351080"/>
                    <a:gd name="connsiteY687" fmla="*/ 3941596 h 6057772"/>
                    <a:gd name="connsiteX688" fmla="*/ 3292674 w 5351080"/>
                    <a:gd name="connsiteY688" fmla="*/ 3876801 h 6057772"/>
                    <a:gd name="connsiteX689" fmla="*/ 3281460 w 5351080"/>
                    <a:gd name="connsiteY689" fmla="*/ 3865586 h 6057772"/>
                    <a:gd name="connsiteX690" fmla="*/ 3270248 w 5351080"/>
                    <a:gd name="connsiteY690" fmla="*/ 3825712 h 6057772"/>
                    <a:gd name="connsiteX691" fmla="*/ 3199230 w 5351080"/>
                    <a:gd name="connsiteY691" fmla="*/ 3821974 h 6057772"/>
                    <a:gd name="connsiteX692" fmla="*/ 3179296 w 5351080"/>
                    <a:gd name="connsiteY692" fmla="*/ 3821974 h 6057772"/>
                    <a:gd name="connsiteX693" fmla="*/ 3183034 w 5351080"/>
                    <a:gd name="connsiteY693" fmla="*/ 3800790 h 6057772"/>
                    <a:gd name="connsiteX694" fmla="*/ 3193002 w 5351080"/>
                    <a:gd name="connsiteY694" fmla="*/ 3775869 h 6057772"/>
                    <a:gd name="connsiteX695" fmla="*/ 3231624 w 5351080"/>
                    <a:gd name="connsiteY695" fmla="*/ 3767147 h 6057772"/>
                    <a:gd name="connsiteX696" fmla="*/ 3240346 w 5351080"/>
                    <a:gd name="connsiteY696" fmla="*/ 3777115 h 6057772"/>
                    <a:gd name="connsiteX697" fmla="*/ 3273986 w 5351080"/>
                    <a:gd name="connsiteY697" fmla="*/ 3779607 h 6057772"/>
                    <a:gd name="connsiteX698" fmla="*/ 3262772 w 5351080"/>
                    <a:gd name="connsiteY698" fmla="*/ 3750948 h 6057772"/>
                    <a:gd name="connsiteX699" fmla="*/ 3211690 w 5351080"/>
                    <a:gd name="connsiteY699" fmla="*/ 3708581 h 6057772"/>
                    <a:gd name="connsiteX700" fmla="*/ 3195494 w 5351080"/>
                    <a:gd name="connsiteY700" fmla="*/ 3709827 h 6057772"/>
                    <a:gd name="connsiteX701" fmla="*/ 3145656 w 5351080"/>
                    <a:gd name="connsiteY701" fmla="*/ 3826958 h 6057772"/>
                    <a:gd name="connsiteX702" fmla="*/ 3144410 w 5351080"/>
                    <a:gd name="connsiteY702" fmla="*/ 3859356 h 6057772"/>
                    <a:gd name="connsiteX703" fmla="*/ 3160608 w 5351080"/>
                    <a:gd name="connsiteY703" fmla="*/ 3881785 h 6057772"/>
                    <a:gd name="connsiteX704" fmla="*/ 3175558 w 5351080"/>
                    <a:gd name="connsiteY704" fmla="*/ 3889261 h 6057772"/>
                    <a:gd name="connsiteX705" fmla="*/ 3195494 w 5351080"/>
                    <a:gd name="connsiteY705" fmla="*/ 3970256 h 6057772"/>
                    <a:gd name="connsiteX706" fmla="*/ 3185526 w 5351080"/>
                    <a:gd name="connsiteY706" fmla="*/ 4050004 h 6057772"/>
                    <a:gd name="connsiteX707" fmla="*/ 3169330 w 5351080"/>
                    <a:gd name="connsiteY707" fmla="*/ 4064957 h 6057772"/>
                    <a:gd name="connsiteX708" fmla="*/ 3140674 w 5351080"/>
                    <a:gd name="connsiteY708" fmla="*/ 4046266 h 6057772"/>
                    <a:gd name="connsiteX709" fmla="*/ 3126968 w 5351080"/>
                    <a:gd name="connsiteY709" fmla="*/ 3997669 h 6057772"/>
                    <a:gd name="connsiteX710" fmla="*/ 3108280 w 5351080"/>
                    <a:gd name="connsiteY710" fmla="*/ 3978978 h 6057772"/>
                    <a:gd name="connsiteX711" fmla="*/ 3095820 w 5351080"/>
                    <a:gd name="connsiteY711" fmla="*/ 4000161 h 6057772"/>
                    <a:gd name="connsiteX712" fmla="*/ 3068410 w 5351080"/>
                    <a:gd name="connsiteY712" fmla="*/ 4067449 h 6057772"/>
                    <a:gd name="connsiteX713" fmla="*/ 3028542 w 5351080"/>
                    <a:gd name="connsiteY713" fmla="*/ 4074925 h 6057772"/>
                    <a:gd name="connsiteX714" fmla="*/ 2976214 w 5351080"/>
                    <a:gd name="connsiteY714" fmla="*/ 4031313 h 6057772"/>
                    <a:gd name="connsiteX715" fmla="*/ 2947558 w 5351080"/>
                    <a:gd name="connsiteY715" fmla="*/ 4036297 h 6057772"/>
                    <a:gd name="connsiteX716" fmla="*/ 2891492 w 5351080"/>
                    <a:gd name="connsiteY716" fmla="*/ 4073679 h 6057772"/>
                    <a:gd name="connsiteX717" fmla="*/ 2861590 w 5351080"/>
                    <a:gd name="connsiteY717" fmla="*/ 4087386 h 6057772"/>
                    <a:gd name="connsiteX718" fmla="*/ 2834180 w 5351080"/>
                    <a:gd name="connsiteY718" fmla="*/ 4088632 h 6057772"/>
                    <a:gd name="connsiteX719" fmla="*/ 2814246 w 5351080"/>
                    <a:gd name="connsiteY719" fmla="*/ 4061219 h 6057772"/>
                    <a:gd name="connsiteX720" fmla="*/ 2830442 w 5351080"/>
                    <a:gd name="connsiteY720" fmla="*/ 4033805 h 6057772"/>
                    <a:gd name="connsiteX721" fmla="*/ 2846640 w 5351080"/>
                    <a:gd name="connsiteY721" fmla="*/ 4031313 h 6057772"/>
                    <a:gd name="connsiteX722" fmla="*/ 2840410 w 5351080"/>
                    <a:gd name="connsiteY722" fmla="*/ 4010130 h 6057772"/>
                    <a:gd name="connsiteX723" fmla="*/ 2806770 w 5351080"/>
                    <a:gd name="connsiteY723" fmla="*/ 4002653 h 6057772"/>
                    <a:gd name="connsiteX724" fmla="*/ 2725786 w 5351080"/>
                    <a:gd name="connsiteY724" fmla="*/ 4002653 h 6057772"/>
                    <a:gd name="connsiteX725" fmla="*/ 2690902 w 5351080"/>
                    <a:gd name="connsiteY725" fmla="*/ 4027575 h 6057772"/>
                    <a:gd name="connsiteX726" fmla="*/ 2689656 w 5351080"/>
                    <a:gd name="connsiteY726" fmla="*/ 4047512 h 6057772"/>
                    <a:gd name="connsiteX727" fmla="*/ 2664738 w 5351080"/>
                    <a:gd name="connsiteY727" fmla="*/ 4071187 h 6057772"/>
                    <a:gd name="connsiteX728" fmla="*/ 2652278 w 5351080"/>
                    <a:gd name="connsiteY728" fmla="*/ 4041281 h 6057772"/>
                    <a:gd name="connsiteX729" fmla="*/ 2675950 w 5351080"/>
                    <a:gd name="connsiteY729" fmla="*/ 3892999 h 6057772"/>
                    <a:gd name="connsiteX730" fmla="*/ 2697130 w 5351080"/>
                    <a:gd name="connsiteY730" fmla="*/ 3873062 h 6057772"/>
                    <a:gd name="connsiteX731" fmla="*/ 2856606 w 5351080"/>
                    <a:gd name="connsiteY731" fmla="*/ 3838172 h 6057772"/>
                    <a:gd name="connsiteX732" fmla="*/ 2969984 w 5351080"/>
                    <a:gd name="connsiteY732" fmla="*/ 3851879 h 6057772"/>
                    <a:gd name="connsiteX733" fmla="*/ 2999886 w 5351080"/>
                    <a:gd name="connsiteY733" fmla="*/ 3863094 h 6057772"/>
                    <a:gd name="connsiteX734" fmla="*/ 3002378 w 5351080"/>
                    <a:gd name="connsiteY734" fmla="*/ 3824466 h 6057772"/>
                    <a:gd name="connsiteX735" fmla="*/ 2978706 w 5351080"/>
                    <a:gd name="connsiteY735" fmla="*/ 3770885 h 6057772"/>
                    <a:gd name="connsiteX736" fmla="*/ 2913918 w 5351080"/>
                    <a:gd name="connsiteY736" fmla="*/ 3704843 h 6057772"/>
                    <a:gd name="connsiteX737" fmla="*/ 2836672 w 5351080"/>
                    <a:gd name="connsiteY737" fmla="*/ 3672445 h 6057772"/>
                    <a:gd name="connsiteX738" fmla="*/ 2793066 w 5351080"/>
                    <a:gd name="connsiteY738" fmla="*/ 3698613 h 6057772"/>
                    <a:gd name="connsiteX739" fmla="*/ 2783098 w 5351080"/>
                    <a:gd name="connsiteY739" fmla="*/ 3729765 h 6057772"/>
                    <a:gd name="connsiteX740" fmla="*/ 2728278 w 5351080"/>
                    <a:gd name="connsiteY740" fmla="*/ 3767147 h 6057772"/>
                    <a:gd name="connsiteX741" fmla="*/ 2703360 w 5351080"/>
                    <a:gd name="connsiteY741" fmla="*/ 3780853 h 6057772"/>
                    <a:gd name="connsiteX742" fmla="*/ 2659754 w 5351080"/>
                    <a:gd name="connsiteY742" fmla="*/ 3814497 h 6057772"/>
                    <a:gd name="connsiteX743" fmla="*/ 2631098 w 5351080"/>
                    <a:gd name="connsiteY743" fmla="*/ 3863094 h 6057772"/>
                    <a:gd name="connsiteX744" fmla="*/ 2633590 w 5351080"/>
                    <a:gd name="connsiteY744" fmla="*/ 3883031 h 6057772"/>
                    <a:gd name="connsiteX745" fmla="*/ 2608672 w 5351080"/>
                    <a:gd name="connsiteY745" fmla="*/ 3884277 h 6057772"/>
                    <a:gd name="connsiteX746" fmla="*/ 2552606 w 5351080"/>
                    <a:gd name="connsiteY746" fmla="*/ 3901722 h 6057772"/>
                    <a:gd name="connsiteX747" fmla="*/ 2527688 w 5351080"/>
                    <a:gd name="connsiteY747" fmla="*/ 3919167 h 6057772"/>
                    <a:gd name="connsiteX748" fmla="*/ 2520212 w 5351080"/>
                    <a:gd name="connsiteY748" fmla="*/ 3876801 h 6057772"/>
                    <a:gd name="connsiteX749" fmla="*/ 2513982 w 5351080"/>
                    <a:gd name="connsiteY749" fmla="*/ 3849387 h 6057772"/>
                    <a:gd name="connsiteX750" fmla="*/ 2479098 w 5351080"/>
                    <a:gd name="connsiteY750" fmla="*/ 3859356 h 6057772"/>
                    <a:gd name="connsiteX751" fmla="*/ 2474114 w 5351080"/>
                    <a:gd name="connsiteY751" fmla="*/ 3870570 h 6057772"/>
                    <a:gd name="connsiteX752" fmla="*/ 2430506 w 5351080"/>
                    <a:gd name="connsiteY752" fmla="*/ 3892999 h 6057772"/>
                    <a:gd name="connsiteX753" fmla="*/ 2414310 w 5351080"/>
                    <a:gd name="connsiteY753" fmla="*/ 3902968 h 6057772"/>
                    <a:gd name="connsiteX754" fmla="*/ 2374442 w 5351080"/>
                    <a:gd name="connsiteY754" fmla="*/ 3919167 h 6057772"/>
                    <a:gd name="connsiteX755" fmla="*/ 2360736 w 5351080"/>
                    <a:gd name="connsiteY755" fmla="*/ 3851879 h 6057772"/>
                    <a:gd name="connsiteX756" fmla="*/ 2376932 w 5351080"/>
                    <a:gd name="connsiteY756" fmla="*/ 3810759 h 6057772"/>
                    <a:gd name="connsiteX757" fmla="*/ 2391884 w 5351080"/>
                    <a:gd name="connsiteY757" fmla="*/ 3748456 h 6057772"/>
                    <a:gd name="connsiteX758" fmla="*/ 2349524 w 5351080"/>
                    <a:gd name="connsiteY758" fmla="*/ 3704843 h 6057772"/>
                    <a:gd name="connsiteX759" fmla="*/ 2298440 w 5351080"/>
                    <a:gd name="connsiteY759" fmla="*/ 3713566 h 6057772"/>
                    <a:gd name="connsiteX760" fmla="*/ 2262310 w 5351080"/>
                    <a:gd name="connsiteY760" fmla="*/ 3732257 h 6057772"/>
                    <a:gd name="connsiteX761" fmla="*/ 2192538 w 5351080"/>
                    <a:gd name="connsiteY761" fmla="*/ 3753440 h 6057772"/>
                    <a:gd name="connsiteX762" fmla="*/ 2178834 w 5351080"/>
                    <a:gd name="connsiteY762" fmla="*/ 3733503 h 6057772"/>
                    <a:gd name="connsiteX763" fmla="*/ 2181326 w 5351080"/>
                    <a:gd name="connsiteY763" fmla="*/ 3708581 h 6057772"/>
                    <a:gd name="connsiteX764" fmla="*/ 2162638 w 5351080"/>
                    <a:gd name="connsiteY764" fmla="*/ 3658739 h 6057772"/>
                    <a:gd name="connsiteX765" fmla="*/ 2086636 w 5351080"/>
                    <a:gd name="connsiteY765" fmla="*/ 3655001 h 6057772"/>
                    <a:gd name="connsiteX766" fmla="*/ 2069194 w 5351080"/>
                    <a:gd name="connsiteY766" fmla="*/ 3657493 h 6057772"/>
                    <a:gd name="connsiteX767" fmla="*/ 2057982 w 5351080"/>
                    <a:gd name="connsiteY767" fmla="*/ 3625095 h 6057772"/>
                    <a:gd name="connsiteX768" fmla="*/ 2071686 w 5351080"/>
                    <a:gd name="connsiteY768" fmla="*/ 3534132 h 6057772"/>
                    <a:gd name="connsiteX769" fmla="*/ 2076670 w 5351080"/>
                    <a:gd name="connsiteY769" fmla="*/ 3468090 h 6057772"/>
                    <a:gd name="connsiteX770" fmla="*/ 2065456 w 5351080"/>
                    <a:gd name="connsiteY770" fmla="*/ 3434447 h 6057772"/>
                    <a:gd name="connsiteX771" fmla="*/ 2018112 w 5351080"/>
                    <a:gd name="connsiteY771" fmla="*/ 3421986 h 6057772"/>
                    <a:gd name="connsiteX772" fmla="*/ 1986964 w 5351080"/>
                    <a:gd name="connsiteY772" fmla="*/ 3436939 h 6057772"/>
                    <a:gd name="connsiteX773" fmla="*/ 2038046 w 5351080"/>
                    <a:gd name="connsiteY773" fmla="*/ 3468090 h 6057772"/>
                    <a:gd name="connsiteX774" fmla="*/ 2041784 w 5351080"/>
                    <a:gd name="connsiteY774" fmla="*/ 3493012 h 6057772"/>
                    <a:gd name="connsiteX775" fmla="*/ 2010636 w 5351080"/>
                    <a:gd name="connsiteY775" fmla="*/ 3485535 h 6057772"/>
                    <a:gd name="connsiteX776" fmla="*/ 1964538 w 5351080"/>
                    <a:gd name="connsiteY776" fmla="*/ 3443169 h 6057772"/>
                    <a:gd name="connsiteX777" fmla="*/ 1965784 w 5351080"/>
                    <a:gd name="connsiteY777" fmla="*/ 3405787 h 6057772"/>
                    <a:gd name="connsiteX778" fmla="*/ 1960800 w 5351080"/>
                    <a:gd name="connsiteY778" fmla="*/ 3370897 h 6057772"/>
                    <a:gd name="connsiteX779" fmla="*/ 1937128 w 5351080"/>
                    <a:gd name="connsiteY779" fmla="*/ 3308594 h 6057772"/>
                    <a:gd name="connsiteX780" fmla="*/ 1930898 w 5351080"/>
                    <a:gd name="connsiteY780" fmla="*/ 3283672 h 6057772"/>
                    <a:gd name="connsiteX781" fmla="*/ 1909718 w 5351080"/>
                    <a:gd name="connsiteY781" fmla="*/ 3291149 h 6057772"/>
                    <a:gd name="connsiteX782" fmla="*/ 1841194 w 5351080"/>
                    <a:gd name="connsiteY782" fmla="*/ 3303609 h 6057772"/>
                    <a:gd name="connsiteX783" fmla="*/ 1815030 w 5351080"/>
                    <a:gd name="connsiteY783" fmla="*/ 3274950 h 6057772"/>
                    <a:gd name="connsiteX784" fmla="*/ 1757718 w 5351080"/>
                    <a:gd name="connsiteY784" fmla="*/ 3225107 h 6057772"/>
                    <a:gd name="connsiteX785" fmla="*/ 1745258 w 5351080"/>
                    <a:gd name="connsiteY785" fmla="*/ 3216385 h 6057772"/>
                    <a:gd name="connsiteX786" fmla="*/ 1757718 w 5351080"/>
                    <a:gd name="connsiteY786" fmla="*/ 3197694 h 6057772"/>
                    <a:gd name="connsiteX787" fmla="*/ 1793850 w 5351080"/>
                    <a:gd name="connsiteY787" fmla="*/ 3150343 h 6057772"/>
                    <a:gd name="connsiteX788" fmla="*/ 1796340 w 5351080"/>
                    <a:gd name="connsiteY788" fmla="*/ 3145359 h 6057772"/>
                    <a:gd name="connsiteX789" fmla="*/ 1818768 w 5351080"/>
                    <a:gd name="connsiteY789" fmla="*/ 3030721 h 6057772"/>
                    <a:gd name="connsiteX790" fmla="*/ 1790112 w 5351080"/>
                    <a:gd name="connsiteY790" fmla="*/ 2974648 h 6057772"/>
                    <a:gd name="connsiteX791" fmla="*/ 1666766 w 5351080"/>
                    <a:gd name="connsiteY791" fmla="*/ 2876208 h 6057772"/>
                    <a:gd name="connsiteX792" fmla="*/ 1606964 w 5351080"/>
                    <a:gd name="connsiteY792" fmla="*/ 2785245 h 6057772"/>
                    <a:gd name="connsiteX793" fmla="*/ 1567094 w 5351080"/>
                    <a:gd name="connsiteY793" fmla="*/ 2721696 h 6057772"/>
                    <a:gd name="connsiteX794" fmla="*/ 1563356 w 5351080"/>
                    <a:gd name="connsiteY794" fmla="*/ 2671853 h 6057772"/>
                    <a:gd name="connsiteX795" fmla="*/ 1585782 w 5351080"/>
                    <a:gd name="connsiteY795" fmla="*/ 2633225 h 6057772"/>
                    <a:gd name="connsiteX796" fmla="*/ 1613192 w 5351080"/>
                    <a:gd name="connsiteY796" fmla="*/ 2502388 h 6057772"/>
                    <a:gd name="connsiteX797" fmla="*/ 1619422 w 5351080"/>
                    <a:gd name="connsiteY797" fmla="*/ 2463760 h 6057772"/>
                    <a:gd name="connsiteX798" fmla="*/ 1646832 w 5351080"/>
                    <a:gd name="connsiteY798" fmla="*/ 2448807 h 6057772"/>
                    <a:gd name="connsiteX799" fmla="*/ 1686702 w 5351080"/>
                    <a:gd name="connsiteY799" fmla="*/ 2421394 h 6057772"/>
                    <a:gd name="connsiteX800" fmla="*/ 1702898 w 5351080"/>
                    <a:gd name="connsiteY800" fmla="*/ 2357844 h 6057772"/>
                    <a:gd name="connsiteX801" fmla="*/ 1726570 w 5351080"/>
                    <a:gd name="connsiteY801" fmla="*/ 2342891 h 6057772"/>
                    <a:gd name="connsiteX802" fmla="*/ 1783882 w 5351080"/>
                    <a:gd name="connsiteY802" fmla="*/ 2384012 h 6057772"/>
                    <a:gd name="connsiteX803" fmla="*/ 1803816 w 5351080"/>
                    <a:gd name="connsiteY803" fmla="*/ 2466252 h 6057772"/>
                    <a:gd name="connsiteX804" fmla="*/ 1766440 w 5351080"/>
                    <a:gd name="connsiteY804" fmla="*/ 2448807 h 6057772"/>
                    <a:gd name="connsiteX805" fmla="*/ 1752734 w 5351080"/>
                    <a:gd name="connsiteY805" fmla="*/ 2502388 h 6057772"/>
                    <a:gd name="connsiteX806" fmla="*/ 1752734 w 5351080"/>
                    <a:gd name="connsiteY806" fmla="*/ 2574660 h 6057772"/>
                    <a:gd name="connsiteX807" fmla="*/ 1757718 w 5351080"/>
                    <a:gd name="connsiteY807" fmla="*/ 2630733 h 6057772"/>
                    <a:gd name="connsiteX808" fmla="*/ 1766440 w 5351080"/>
                    <a:gd name="connsiteY808" fmla="*/ 2700513 h 6057772"/>
                    <a:gd name="connsiteX809" fmla="*/ 1787620 w 5351080"/>
                    <a:gd name="connsiteY809" fmla="*/ 2744125 h 6057772"/>
                    <a:gd name="connsiteX810" fmla="*/ 1824996 w 5351080"/>
                    <a:gd name="connsiteY810" fmla="*/ 2759078 h 6057772"/>
                    <a:gd name="connsiteX811" fmla="*/ 1843686 w 5351080"/>
                    <a:gd name="connsiteY811" fmla="*/ 2779015 h 6057772"/>
                    <a:gd name="connsiteX812" fmla="*/ 1815030 w 5351080"/>
                    <a:gd name="connsiteY812" fmla="*/ 2826366 h 6057772"/>
                    <a:gd name="connsiteX813" fmla="*/ 1805062 w 5351080"/>
                    <a:gd name="connsiteY813" fmla="*/ 2848795 h 6057772"/>
                    <a:gd name="connsiteX814" fmla="*/ 1821260 w 5351080"/>
                    <a:gd name="connsiteY814" fmla="*/ 2921067 h 6057772"/>
                    <a:gd name="connsiteX815" fmla="*/ 1868604 w 5351080"/>
                    <a:gd name="connsiteY815" fmla="*/ 3014522 h 6057772"/>
                    <a:gd name="connsiteX816" fmla="*/ 1959554 w 5351080"/>
                    <a:gd name="connsiteY816" fmla="*/ 3132898 h 6057772"/>
                    <a:gd name="connsiteX817" fmla="*/ 2011882 w 5351080"/>
                    <a:gd name="connsiteY817" fmla="*/ 3156574 h 6057772"/>
                    <a:gd name="connsiteX818" fmla="*/ 2030572 w 5351080"/>
                    <a:gd name="connsiteY818" fmla="*/ 3170280 h 6057772"/>
                    <a:gd name="connsiteX819" fmla="*/ 2084146 w 5351080"/>
                    <a:gd name="connsiteY819" fmla="*/ 3314824 h 6057772"/>
                    <a:gd name="connsiteX820" fmla="*/ 2110310 w 5351080"/>
                    <a:gd name="connsiteY820" fmla="*/ 3395818 h 6057772"/>
                    <a:gd name="connsiteX821" fmla="*/ 2122768 w 5351080"/>
                    <a:gd name="connsiteY821" fmla="*/ 3400803 h 6057772"/>
                    <a:gd name="connsiteX822" fmla="*/ 2171358 w 5351080"/>
                    <a:gd name="connsiteY822" fmla="*/ 3421986 h 6057772"/>
                    <a:gd name="connsiteX823" fmla="*/ 2183818 w 5351080"/>
                    <a:gd name="connsiteY823" fmla="*/ 3431954 h 6057772"/>
                    <a:gd name="connsiteX824" fmla="*/ 2203752 w 5351080"/>
                    <a:gd name="connsiteY824" fmla="*/ 3456876 h 6057772"/>
                    <a:gd name="connsiteX825" fmla="*/ 2171358 w 5351080"/>
                    <a:gd name="connsiteY825" fmla="*/ 3484289 h 6057772"/>
                    <a:gd name="connsiteX826" fmla="*/ 2145194 w 5351080"/>
                    <a:gd name="connsiteY826" fmla="*/ 3495504 h 6057772"/>
                    <a:gd name="connsiteX827" fmla="*/ 2168866 w 5351080"/>
                    <a:gd name="connsiteY827" fmla="*/ 3535378 h 6057772"/>
                    <a:gd name="connsiteX828" fmla="*/ 2190048 w 5351080"/>
                    <a:gd name="connsiteY828" fmla="*/ 3544100 h 6057772"/>
                    <a:gd name="connsiteX829" fmla="*/ 2227424 w 5351080"/>
                    <a:gd name="connsiteY829" fmla="*/ 3534132 h 6057772"/>
                    <a:gd name="connsiteX830" fmla="*/ 2251096 w 5351080"/>
                    <a:gd name="connsiteY830" fmla="*/ 3524163 h 6057772"/>
                    <a:gd name="connsiteX831" fmla="*/ 2297196 w 5351080"/>
                    <a:gd name="connsiteY831" fmla="*/ 3574006 h 6057772"/>
                    <a:gd name="connsiteX832" fmla="*/ 2287228 w 5351080"/>
                    <a:gd name="connsiteY832" fmla="*/ 3606404 h 6057772"/>
                    <a:gd name="connsiteX833" fmla="*/ 2302178 w 5351080"/>
                    <a:gd name="connsiteY833" fmla="*/ 3692383 h 6057772"/>
                    <a:gd name="connsiteX834" fmla="*/ 2330834 w 5351080"/>
                    <a:gd name="connsiteY834" fmla="*/ 3696121 h 6057772"/>
                    <a:gd name="connsiteX835" fmla="*/ 2376932 w 5351080"/>
                    <a:gd name="connsiteY835" fmla="*/ 3696121 h 6057772"/>
                    <a:gd name="connsiteX836" fmla="*/ 2409326 w 5351080"/>
                    <a:gd name="connsiteY836" fmla="*/ 3678676 h 6057772"/>
                    <a:gd name="connsiteX837" fmla="*/ 2434244 w 5351080"/>
                    <a:gd name="connsiteY837" fmla="*/ 3658739 h 6057772"/>
                    <a:gd name="connsiteX838" fmla="*/ 2444212 w 5351080"/>
                    <a:gd name="connsiteY838" fmla="*/ 3696121 h 6057772"/>
                    <a:gd name="connsiteX839" fmla="*/ 2440474 w 5351080"/>
                    <a:gd name="connsiteY839" fmla="*/ 3711074 h 6057772"/>
                    <a:gd name="connsiteX840" fmla="*/ 2531426 w 5351080"/>
                    <a:gd name="connsiteY840" fmla="*/ 3692383 h 6057772"/>
                    <a:gd name="connsiteX841" fmla="*/ 2527688 w 5351080"/>
                    <a:gd name="connsiteY841" fmla="*/ 3762162 h 6057772"/>
                    <a:gd name="connsiteX842" fmla="*/ 2562572 w 5351080"/>
                    <a:gd name="connsiteY842" fmla="*/ 3708581 h 6057772"/>
                    <a:gd name="connsiteX843" fmla="*/ 2618638 w 5351080"/>
                    <a:gd name="connsiteY843" fmla="*/ 3738487 h 6057772"/>
                    <a:gd name="connsiteX844" fmla="*/ 2687164 w 5351080"/>
                    <a:gd name="connsiteY844" fmla="*/ 3711074 h 6057772"/>
                    <a:gd name="connsiteX845" fmla="*/ 2729524 w 5351080"/>
                    <a:gd name="connsiteY845" fmla="*/ 3693629 h 6057772"/>
                    <a:gd name="connsiteX846" fmla="*/ 2761918 w 5351080"/>
                    <a:gd name="connsiteY846" fmla="*/ 3676184 h 6057772"/>
                    <a:gd name="connsiteX847" fmla="*/ 2826706 w 5351080"/>
                    <a:gd name="connsiteY847" fmla="*/ 3647524 h 6057772"/>
                    <a:gd name="connsiteX848" fmla="*/ 2837918 w 5351080"/>
                    <a:gd name="connsiteY848" fmla="*/ 3652508 h 6057772"/>
                    <a:gd name="connsiteX849" fmla="*/ 2925132 w 5351080"/>
                    <a:gd name="connsiteY849" fmla="*/ 3687398 h 6057772"/>
                    <a:gd name="connsiteX850" fmla="*/ 2992410 w 5351080"/>
                    <a:gd name="connsiteY850" fmla="*/ 3676184 h 6057772"/>
                    <a:gd name="connsiteX851" fmla="*/ 2987426 w 5351080"/>
                    <a:gd name="connsiteY851" fmla="*/ 3657493 h 6057772"/>
                    <a:gd name="connsiteX852" fmla="*/ 2911426 w 5351080"/>
                    <a:gd name="connsiteY852" fmla="*/ 3622603 h 6057772"/>
                    <a:gd name="connsiteX853" fmla="*/ 2896476 w 5351080"/>
                    <a:gd name="connsiteY853" fmla="*/ 3603912 h 6057772"/>
                    <a:gd name="connsiteX854" fmla="*/ 2886508 w 5351080"/>
                    <a:gd name="connsiteY854" fmla="*/ 3522917 h 6057772"/>
                    <a:gd name="connsiteX855" fmla="*/ 2932608 w 5351080"/>
                    <a:gd name="connsiteY855" fmla="*/ 3493012 h 6057772"/>
                    <a:gd name="connsiteX856" fmla="*/ 2943820 w 5351080"/>
                    <a:gd name="connsiteY856" fmla="*/ 3494258 h 6057772"/>
                    <a:gd name="connsiteX857" fmla="*/ 3043492 w 5351080"/>
                    <a:gd name="connsiteY857" fmla="*/ 3552823 h 6057772"/>
                    <a:gd name="connsiteX858" fmla="*/ 3053460 w 5351080"/>
                    <a:gd name="connsiteY858" fmla="*/ 3562792 h 6057772"/>
                    <a:gd name="connsiteX859" fmla="*/ 3092082 w 5351080"/>
                    <a:gd name="connsiteY859" fmla="*/ 3560299 h 6057772"/>
                    <a:gd name="connsiteX860" fmla="*/ 3133198 w 5351080"/>
                    <a:gd name="connsiteY860" fmla="*/ 3549085 h 6057772"/>
                    <a:gd name="connsiteX861" fmla="*/ 3160608 w 5351080"/>
                    <a:gd name="connsiteY861" fmla="*/ 3561545 h 6057772"/>
                    <a:gd name="connsiteX862" fmla="*/ 3209198 w 5351080"/>
                    <a:gd name="connsiteY862" fmla="*/ 3554069 h 6057772"/>
                    <a:gd name="connsiteX863" fmla="*/ 3211690 w 5351080"/>
                    <a:gd name="connsiteY863" fmla="*/ 3516687 h 6057772"/>
                    <a:gd name="connsiteX864" fmla="*/ 3214182 w 5351080"/>
                    <a:gd name="connsiteY864" fmla="*/ 3478059 h 6057772"/>
                    <a:gd name="connsiteX865" fmla="*/ 3271494 w 5351080"/>
                    <a:gd name="connsiteY865" fmla="*/ 3453138 h 6057772"/>
                    <a:gd name="connsiteX866" fmla="*/ 3359952 w 5351080"/>
                    <a:gd name="connsiteY866" fmla="*/ 3485535 h 6057772"/>
                    <a:gd name="connsiteX867" fmla="*/ 3414772 w 5351080"/>
                    <a:gd name="connsiteY867" fmla="*/ 3470583 h 6057772"/>
                    <a:gd name="connsiteX868" fmla="*/ 3460872 w 5351080"/>
                    <a:gd name="connsiteY868" fmla="*/ 3483043 h 6057772"/>
                    <a:gd name="connsiteX869" fmla="*/ 3500740 w 5351080"/>
                    <a:gd name="connsiteY869" fmla="*/ 3493012 h 6057772"/>
                    <a:gd name="connsiteX870" fmla="*/ 3595428 w 5351080"/>
                    <a:gd name="connsiteY870" fmla="*/ 3490520 h 6057772"/>
                    <a:gd name="connsiteX871" fmla="*/ 3650248 w 5351080"/>
                    <a:gd name="connsiteY871" fmla="*/ 3504226 h 6057772"/>
                    <a:gd name="connsiteX872" fmla="*/ 3708806 w 5351080"/>
                    <a:gd name="connsiteY872" fmla="*/ 3545347 h 6057772"/>
                    <a:gd name="connsiteX873" fmla="*/ 3814708 w 5351080"/>
                    <a:gd name="connsiteY873" fmla="*/ 3545347 h 6057772"/>
                    <a:gd name="connsiteX874" fmla="*/ 3838380 w 5351080"/>
                    <a:gd name="connsiteY874" fmla="*/ 3510457 h 6057772"/>
                    <a:gd name="connsiteX875" fmla="*/ 3893200 w 5351080"/>
                    <a:gd name="connsiteY875" fmla="*/ 3486781 h 6057772"/>
                    <a:gd name="connsiteX876" fmla="*/ 3936808 w 5351080"/>
                    <a:gd name="connsiteY876" fmla="*/ 3542854 h 6057772"/>
                    <a:gd name="connsiteX877" fmla="*/ 3999102 w 5351080"/>
                    <a:gd name="connsiteY877" fmla="*/ 3578990 h 6057772"/>
                    <a:gd name="connsiteX878" fmla="*/ 4031866 w 5351080"/>
                    <a:gd name="connsiteY878" fmla="*/ 3583897 h 6057772"/>
                    <a:gd name="connsiteX879" fmla="*/ 4037286 w 5351080"/>
                    <a:gd name="connsiteY879" fmla="*/ 3595494 h 6057772"/>
                    <a:gd name="connsiteX880" fmla="*/ 4091774 w 5351080"/>
                    <a:gd name="connsiteY880" fmla="*/ 3586636 h 6057772"/>
                    <a:gd name="connsiteX881" fmla="*/ 4151176 w 5351080"/>
                    <a:gd name="connsiteY881" fmla="*/ 3593342 h 6057772"/>
                    <a:gd name="connsiteX882" fmla="*/ 4253452 w 5351080"/>
                    <a:gd name="connsiteY882" fmla="*/ 3565896 h 6057772"/>
                    <a:gd name="connsiteX883" fmla="*/ 4297106 w 5351080"/>
                    <a:gd name="connsiteY883" fmla="*/ 3569639 h 6057772"/>
                    <a:gd name="connsiteX884" fmla="*/ 4368200 w 5351080"/>
                    <a:gd name="connsiteY884" fmla="*/ 3577124 h 6057772"/>
                    <a:gd name="connsiteX885" fmla="*/ 4451766 w 5351080"/>
                    <a:gd name="connsiteY885" fmla="*/ 3549679 h 6057772"/>
                    <a:gd name="connsiteX886" fmla="*/ 4554042 w 5351080"/>
                    <a:gd name="connsiteY886" fmla="*/ 3454868 h 6057772"/>
                    <a:gd name="connsiteX887" fmla="*/ 4551548 w 5351080"/>
                    <a:gd name="connsiteY887" fmla="*/ 3351324 h 6057772"/>
                    <a:gd name="connsiteX888" fmla="*/ 4554042 w 5351080"/>
                    <a:gd name="connsiteY888" fmla="*/ 3318889 h 6057772"/>
                    <a:gd name="connsiteX889" fmla="*/ 4557784 w 5351080"/>
                    <a:gd name="connsiteY889" fmla="*/ 3257761 h 6057772"/>
                    <a:gd name="connsiteX890" fmla="*/ 4540322 w 5351080"/>
                    <a:gd name="connsiteY890" fmla="*/ 3231563 h 6057772"/>
                    <a:gd name="connsiteX891" fmla="*/ 4469228 w 5351080"/>
                    <a:gd name="connsiteY891" fmla="*/ 3194138 h 6057772"/>
                    <a:gd name="connsiteX892" fmla="*/ 4441788 w 5351080"/>
                    <a:gd name="connsiteY892" fmla="*/ 3108059 h 6057772"/>
                    <a:gd name="connsiteX893" fmla="*/ 4522860 w 5351080"/>
                    <a:gd name="connsiteY893" fmla="*/ 3079366 h 6057772"/>
                    <a:gd name="connsiteX894" fmla="*/ 4572752 w 5351080"/>
                    <a:gd name="connsiteY894" fmla="*/ 3083109 h 6057772"/>
                    <a:gd name="connsiteX895" fmla="*/ 4578988 w 5351080"/>
                    <a:gd name="connsiteY895" fmla="*/ 3053169 h 6057772"/>
                    <a:gd name="connsiteX896" fmla="*/ 4560278 w 5351080"/>
                    <a:gd name="connsiteY896" fmla="*/ 3033208 h 6057772"/>
                    <a:gd name="connsiteX897" fmla="*/ 4546558 w 5351080"/>
                    <a:gd name="connsiteY897" fmla="*/ 2999525 h 6057772"/>
                    <a:gd name="connsiteX898" fmla="*/ 4583976 w 5351080"/>
                    <a:gd name="connsiteY898" fmla="*/ 2985803 h 6057772"/>
                    <a:gd name="connsiteX899" fmla="*/ 4596450 w 5351080"/>
                    <a:gd name="connsiteY899" fmla="*/ 2866042 h 6057772"/>
                    <a:gd name="connsiteX900" fmla="*/ 4612664 w 5351080"/>
                    <a:gd name="connsiteY900" fmla="*/ 2811151 h 6057772"/>
                    <a:gd name="connsiteX901" fmla="*/ 4572752 w 5351080"/>
                    <a:gd name="connsiteY901" fmla="*/ 2736300 h 6057772"/>
                    <a:gd name="connsiteX902" fmla="*/ 4546558 w 5351080"/>
                    <a:gd name="connsiteY902" fmla="*/ 2686400 h 6057772"/>
                    <a:gd name="connsiteX903" fmla="*/ 4542816 w 5351080"/>
                    <a:gd name="connsiteY903" fmla="*/ 2673925 h 6057772"/>
                    <a:gd name="connsiteX904" fmla="*/ 4547806 w 5351080"/>
                    <a:gd name="connsiteY904" fmla="*/ 2525471 h 6057772"/>
                    <a:gd name="connsiteX905" fmla="*/ 4544064 w 5351080"/>
                    <a:gd name="connsiteY905" fmla="*/ 2481808 h 6057772"/>
                    <a:gd name="connsiteX906" fmla="*/ 4535334 w 5351080"/>
                    <a:gd name="connsiteY906" fmla="*/ 2451867 h 6057772"/>
                    <a:gd name="connsiteX907" fmla="*/ 4534086 w 5351080"/>
                    <a:gd name="connsiteY907" fmla="*/ 2428164 h 6057772"/>
                    <a:gd name="connsiteX908" fmla="*/ 4510388 w 5351080"/>
                    <a:gd name="connsiteY908" fmla="*/ 2435650 h 6057772"/>
                    <a:gd name="connsiteX909" fmla="*/ 4455508 w 5351080"/>
                    <a:gd name="connsiteY909" fmla="*/ 2440640 h 6057772"/>
                    <a:gd name="connsiteX910" fmla="*/ 4409360 w 5351080"/>
                    <a:gd name="connsiteY910" fmla="*/ 2448125 h 6057772"/>
                    <a:gd name="connsiteX911" fmla="*/ 4350738 w 5351080"/>
                    <a:gd name="connsiteY911" fmla="*/ 2434402 h 6057772"/>
                    <a:gd name="connsiteX912" fmla="*/ 4320804 w 5351080"/>
                    <a:gd name="connsiteY912" fmla="*/ 2375769 h 6057772"/>
                    <a:gd name="connsiteX913" fmla="*/ 4308330 w 5351080"/>
                    <a:gd name="connsiteY913" fmla="*/ 2350819 h 6057772"/>
                    <a:gd name="connsiteX914" fmla="*/ 4319556 w 5351080"/>
                    <a:gd name="connsiteY914" fmla="*/ 2377016 h 6057772"/>
                    <a:gd name="connsiteX915" fmla="*/ 4322050 w 5351080"/>
                    <a:gd name="connsiteY915" fmla="*/ 2465590 h 6057772"/>
                    <a:gd name="connsiteX916" fmla="*/ 4322050 w 5351080"/>
                    <a:gd name="connsiteY916" fmla="*/ 2510500 h 6057772"/>
                    <a:gd name="connsiteX917" fmla="*/ 4333276 w 5351080"/>
                    <a:gd name="connsiteY917" fmla="*/ 2577866 h 6057772"/>
                    <a:gd name="connsiteX918" fmla="*/ 4310826 w 5351080"/>
                    <a:gd name="connsiteY918" fmla="*/ 2656459 h 6057772"/>
                    <a:gd name="connsiteX919" fmla="*/ 4300848 w 5351080"/>
                    <a:gd name="connsiteY919" fmla="*/ 2691390 h 6057772"/>
                    <a:gd name="connsiteX920" fmla="*/ 4338266 w 5351080"/>
                    <a:gd name="connsiteY920" fmla="*/ 2736300 h 6057772"/>
                    <a:gd name="connsiteX921" fmla="*/ 4345748 w 5351080"/>
                    <a:gd name="connsiteY921" fmla="*/ 2827369 h 6057772"/>
                    <a:gd name="connsiteX922" fmla="*/ 4325792 w 5351080"/>
                    <a:gd name="connsiteY922" fmla="*/ 2843586 h 6057772"/>
                    <a:gd name="connsiteX923" fmla="*/ 4209798 w 5351080"/>
                    <a:gd name="connsiteY923" fmla="*/ 2838596 h 6057772"/>
                    <a:gd name="connsiteX924" fmla="*/ 4181110 w 5351080"/>
                    <a:gd name="connsiteY924" fmla="*/ 2851071 h 6057772"/>
                    <a:gd name="connsiteX925" fmla="*/ 4117500 w 5351080"/>
                    <a:gd name="connsiteY925" fmla="*/ 2893487 h 6057772"/>
                    <a:gd name="connsiteX926" fmla="*/ 4168638 w 5351080"/>
                    <a:gd name="connsiteY926" fmla="*/ 2927170 h 6057772"/>
                    <a:gd name="connsiteX927" fmla="*/ 4141198 w 5351080"/>
                    <a:gd name="connsiteY927" fmla="*/ 2969585 h 6057772"/>
                    <a:gd name="connsiteX928" fmla="*/ 4095048 w 5351080"/>
                    <a:gd name="connsiteY928" fmla="*/ 2954615 h 6057772"/>
                    <a:gd name="connsiteX929" fmla="*/ 4071350 w 5351080"/>
                    <a:gd name="connsiteY929" fmla="*/ 2992040 h 6057772"/>
                    <a:gd name="connsiteX930" fmla="*/ 4035180 w 5351080"/>
                    <a:gd name="connsiteY930" fmla="*/ 2974575 h 6057772"/>
                    <a:gd name="connsiteX931" fmla="*/ 4015224 w 5351080"/>
                    <a:gd name="connsiteY931" fmla="*/ 2968338 h 6057772"/>
                    <a:gd name="connsiteX932" fmla="*/ 3955356 w 5351080"/>
                    <a:gd name="connsiteY932" fmla="*/ 2950872 h 6057772"/>
                    <a:gd name="connsiteX933" fmla="*/ 3959096 w 5351080"/>
                    <a:gd name="connsiteY933" fmla="*/ 2910952 h 6057772"/>
                    <a:gd name="connsiteX934" fmla="*/ 3989032 w 5351080"/>
                    <a:gd name="connsiteY934" fmla="*/ 2887249 h 6057772"/>
                    <a:gd name="connsiteX935" fmla="*/ 4032686 w 5351080"/>
                    <a:gd name="connsiteY935" fmla="*/ 2883507 h 6057772"/>
                    <a:gd name="connsiteX936" fmla="*/ 4065114 w 5351080"/>
                    <a:gd name="connsiteY936" fmla="*/ 2886002 h 6057772"/>
                    <a:gd name="connsiteX937" fmla="*/ 4046406 w 5351080"/>
                    <a:gd name="connsiteY937" fmla="*/ 2872279 h 6057772"/>
                    <a:gd name="connsiteX938" fmla="*/ 4040170 w 5351080"/>
                    <a:gd name="connsiteY938" fmla="*/ 2833606 h 6057772"/>
                    <a:gd name="connsiteX939" fmla="*/ 4075092 w 5351080"/>
                    <a:gd name="connsiteY939" fmla="*/ 2831111 h 6057772"/>
                    <a:gd name="connsiteX940" fmla="*/ 4096296 w 5351080"/>
                    <a:gd name="connsiteY940" fmla="*/ 2844834 h 6057772"/>
                    <a:gd name="connsiteX941" fmla="*/ 4138704 w 5351080"/>
                    <a:gd name="connsiteY941" fmla="*/ 2823626 h 6057772"/>
                    <a:gd name="connsiteX942" fmla="*/ 4115004 w 5351080"/>
                    <a:gd name="connsiteY942" fmla="*/ 2750023 h 6057772"/>
                    <a:gd name="connsiteX943" fmla="*/ 4129972 w 5351080"/>
                    <a:gd name="connsiteY943" fmla="*/ 2660202 h 6057772"/>
                    <a:gd name="connsiteX944" fmla="*/ 4181110 w 5351080"/>
                    <a:gd name="connsiteY944" fmla="*/ 2595331 h 6057772"/>
                    <a:gd name="connsiteX945" fmla="*/ 4168638 w 5351080"/>
                    <a:gd name="connsiteY945" fmla="*/ 2571629 h 6057772"/>
                    <a:gd name="connsiteX946" fmla="*/ 4108768 w 5351080"/>
                    <a:gd name="connsiteY946" fmla="*/ 2490540 h 6057772"/>
                    <a:gd name="connsiteX947" fmla="*/ 4058878 w 5351080"/>
                    <a:gd name="connsiteY947" fmla="*/ 2374521 h 6057772"/>
                    <a:gd name="connsiteX948" fmla="*/ 4031438 w 5351080"/>
                    <a:gd name="connsiteY948" fmla="*/ 2328363 h 6057772"/>
                    <a:gd name="connsiteX949" fmla="*/ 4035180 w 5351080"/>
                    <a:gd name="connsiteY949" fmla="*/ 2285948 h 6057772"/>
                    <a:gd name="connsiteX950" fmla="*/ 4017718 w 5351080"/>
                    <a:gd name="connsiteY950" fmla="*/ 2251018 h 6057772"/>
                    <a:gd name="connsiteX951" fmla="*/ 3894240 w 5351080"/>
                    <a:gd name="connsiteY951" fmla="*/ 2256008 h 6057772"/>
                    <a:gd name="connsiteX952" fmla="*/ 3854326 w 5351080"/>
                    <a:gd name="connsiteY952" fmla="*/ 2239790 h 6057772"/>
                    <a:gd name="connsiteX953" fmla="*/ 3835618 w 5351080"/>
                    <a:gd name="connsiteY953" fmla="*/ 2208602 h 6057772"/>
                    <a:gd name="connsiteX954" fmla="*/ 3774502 w 5351080"/>
                    <a:gd name="connsiteY954" fmla="*/ 2221077 h 6057772"/>
                    <a:gd name="connsiteX955" fmla="*/ 3824392 w 5351080"/>
                    <a:gd name="connsiteY955" fmla="*/ 2256008 h 6057772"/>
                    <a:gd name="connsiteX956" fmla="*/ 3809426 w 5351080"/>
                    <a:gd name="connsiteY956" fmla="*/ 2284701 h 6057772"/>
                    <a:gd name="connsiteX957" fmla="*/ 3733342 w 5351080"/>
                    <a:gd name="connsiteY957" fmla="*/ 2319631 h 6057772"/>
                    <a:gd name="connsiteX958" fmla="*/ 3713386 w 5351080"/>
                    <a:gd name="connsiteY958" fmla="*/ 2333354 h 6057772"/>
                    <a:gd name="connsiteX959" fmla="*/ 3694678 w 5351080"/>
                    <a:gd name="connsiteY959" fmla="*/ 2413194 h 6057772"/>
                    <a:gd name="connsiteX960" fmla="*/ 3708396 w 5351080"/>
                    <a:gd name="connsiteY960" fmla="*/ 2465590 h 6057772"/>
                    <a:gd name="connsiteX961" fmla="*/ 3760782 w 5351080"/>
                    <a:gd name="connsiteY961" fmla="*/ 2596579 h 6057772"/>
                    <a:gd name="connsiteX962" fmla="*/ 3784480 w 5351080"/>
                    <a:gd name="connsiteY962" fmla="*/ 2605311 h 6057772"/>
                    <a:gd name="connsiteX963" fmla="*/ 3831876 w 5351080"/>
                    <a:gd name="connsiteY963" fmla="*/ 2616539 h 6057772"/>
                    <a:gd name="connsiteX964" fmla="*/ 3868046 w 5351080"/>
                    <a:gd name="connsiteY964" fmla="*/ 2705112 h 6057772"/>
                    <a:gd name="connsiteX965" fmla="*/ 3884262 w 5351080"/>
                    <a:gd name="connsiteY965" fmla="*/ 2769983 h 6057772"/>
                    <a:gd name="connsiteX966" fmla="*/ 3892992 w 5351080"/>
                    <a:gd name="connsiteY966" fmla="*/ 2816141 h 6057772"/>
                    <a:gd name="connsiteX967" fmla="*/ 3816908 w 5351080"/>
                    <a:gd name="connsiteY967" fmla="*/ 2883507 h 6057772"/>
                    <a:gd name="connsiteX968" fmla="*/ 3780738 w 5351080"/>
                    <a:gd name="connsiteY968" fmla="*/ 2878517 h 6057772"/>
                    <a:gd name="connsiteX969" fmla="*/ 3712138 w 5351080"/>
                    <a:gd name="connsiteY969" fmla="*/ 2832359 h 6057772"/>
                    <a:gd name="connsiteX970" fmla="*/ 3678462 w 5351080"/>
                    <a:gd name="connsiteY970" fmla="*/ 2818636 h 6057772"/>
                    <a:gd name="connsiteX971" fmla="*/ 3664742 w 5351080"/>
                    <a:gd name="connsiteY971" fmla="*/ 2784953 h 6057772"/>
                    <a:gd name="connsiteX972" fmla="*/ 3648528 w 5351080"/>
                    <a:gd name="connsiteY972" fmla="*/ 2761250 h 6057772"/>
                    <a:gd name="connsiteX973" fmla="*/ 3596144 w 5351080"/>
                    <a:gd name="connsiteY973" fmla="*/ 2716340 h 6057772"/>
                    <a:gd name="connsiteX974" fmla="*/ 3551242 w 5351080"/>
                    <a:gd name="connsiteY974" fmla="*/ 2710102 h 6057772"/>
                    <a:gd name="connsiteX975" fmla="*/ 3528790 w 5351080"/>
                    <a:gd name="connsiteY975" fmla="*/ 2720083 h 6057772"/>
                    <a:gd name="connsiteX976" fmla="*/ 3521308 w 5351080"/>
                    <a:gd name="connsiteY976" fmla="*/ 2697627 h 6057772"/>
                    <a:gd name="connsiteX977" fmla="*/ 3491374 w 5351080"/>
                    <a:gd name="connsiteY977" fmla="*/ 2670182 h 6057772"/>
                    <a:gd name="connsiteX978" fmla="*/ 3462686 w 5351080"/>
                    <a:gd name="connsiteY978" fmla="*/ 2705112 h 6057772"/>
                    <a:gd name="connsiteX979" fmla="*/ 3441482 w 5351080"/>
                    <a:gd name="connsiteY979" fmla="*/ 2753765 h 6057772"/>
                    <a:gd name="connsiteX980" fmla="*/ 3425268 w 5351080"/>
                    <a:gd name="connsiteY980" fmla="*/ 2794933 h 6057772"/>
                    <a:gd name="connsiteX981" fmla="*/ 3431504 w 5351080"/>
                    <a:gd name="connsiteY981" fmla="*/ 2837349 h 6057772"/>
                    <a:gd name="connsiteX982" fmla="*/ 3476406 w 5351080"/>
                    <a:gd name="connsiteY982" fmla="*/ 2898477 h 6057772"/>
                    <a:gd name="connsiteX983" fmla="*/ 3559972 w 5351080"/>
                    <a:gd name="connsiteY983" fmla="*/ 2965843 h 6057772"/>
                    <a:gd name="connsiteX984" fmla="*/ 3618594 w 5351080"/>
                    <a:gd name="connsiteY984" fmla="*/ 2980813 h 6057772"/>
                    <a:gd name="connsiteX985" fmla="*/ 3712138 w 5351080"/>
                    <a:gd name="connsiteY985" fmla="*/ 2982060 h 6057772"/>
                    <a:gd name="connsiteX986" fmla="*/ 3729600 w 5351080"/>
                    <a:gd name="connsiteY986" fmla="*/ 3000773 h 6057772"/>
                    <a:gd name="connsiteX987" fmla="*/ 3705902 w 5351080"/>
                    <a:gd name="connsiteY987" fmla="*/ 3068139 h 6057772"/>
                    <a:gd name="connsiteX988" fmla="*/ 3626078 w 5351080"/>
                    <a:gd name="connsiteY988" fmla="*/ 3070634 h 6057772"/>
                    <a:gd name="connsiteX989" fmla="*/ 3566208 w 5351080"/>
                    <a:gd name="connsiteY989" fmla="*/ 3063149 h 6057772"/>
                    <a:gd name="connsiteX990" fmla="*/ 3537522 w 5351080"/>
                    <a:gd name="connsiteY990" fmla="*/ 3069386 h 6057772"/>
                    <a:gd name="connsiteX991" fmla="*/ 3507588 w 5351080"/>
                    <a:gd name="connsiteY991" fmla="*/ 3086851 h 6057772"/>
                    <a:gd name="connsiteX992" fmla="*/ 3385356 w 5351080"/>
                    <a:gd name="connsiteY992" fmla="*/ 3181662 h 6057772"/>
                    <a:gd name="connsiteX993" fmla="*/ 3294306 w 5351080"/>
                    <a:gd name="connsiteY993" fmla="*/ 3300176 h 6057772"/>
                    <a:gd name="connsiteX994" fmla="*/ 3314262 w 5351080"/>
                    <a:gd name="connsiteY994" fmla="*/ 3337602 h 6057772"/>
                    <a:gd name="connsiteX995" fmla="*/ 3330476 w 5351080"/>
                    <a:gd name="connsiteY995" fmla="*/ 3350077 h 6057772"/>
                    <a:gd name="connsiteX996" fmla="*/ 3446472 w 5351080"/>
                    <a:gd name="connsiteY996" fmla="*/ 3417442 h 6057772"/>
                    <a:gd name="connsiteX997" fmla="*/ 3537522 w 5351080"/>
                    <a:gd name="connsiteY997" fmla="*/ 3464848 h 6057772"/>
                    <a:gd name="connsiteX998" fmla="*/ 3471416 w 5351080"/>
                    <a:gd name="connsiteY998" fmla="*/ 3449878 h 6057772"/>
                    <a:gd name="connsiteX999" fmla="*/ 3351680 w 5351080"/>
                    <a:gd name="connsiteY999" fmla="*/ 3426175 h 6057772"/>
                    <a:gd name="connsiteX1000" fmla="*/ 3266866 w 5351080"/>
                    <a:gd name="connsiteY1000" fmla="*/ 3380017 h 6057772"/>
                    <a:gd name="connsiteX1001" fmla="*/ 3233190 w 5351080"/>
                    <a:gd name="connsiteY1001" fmla="*/ 3363799 h 6057772"/>
                    <a:gd name="connsiteX1002" fmla="*/ 3199514 w 5351080"/>
                    <a:gd name="connsiteY1002" fmla="*/ 3353819 h 6057772"/>
                    <a:gd name="connsiteX1003" fmla="*/ 3097238 w 5351080"/>
                    <a:gd name="connsiteY1003" fmla="*/ 3322631 h 6057772"/>
                    <a:gd name="connsiteX1004" fmla="*/ 3083518 w 5351080"/>
                    <a:gd name="connsiteY1004" fmla="*/ 3333859 h 6057772"/>
                    <a:gd name="connsiteX1005" fmla="*/ 3002446 w 5351080"/>
                    <a:gd name="connsiteY1005" fmla="*/ 3399977 h 6057772"/>
                    <a:gd name="connsiteX1006" fmla="*/ 2961286 w 5351080"/>
                    <a:gd name="connsiteY1006" fmla="*/ 3380017 h 6057772"/>
                    <a:gd name="connsiteX1007" fmla="*/ 2953802 w 5351080"/>
                    <a:gd name="connsiteY1007" fmla="*/ 3323879 h 6057772"/>
                    <a:gd name="connsiteX1008" fmla="*/ 2963780 w 5351080"/>
                    <a:gd name="connsiteY1008" fmla="*/ 3290196 h 6057772"/>
                    <a:gd name="connsiteX1009" fmla="*/ 2931352 w 5351080"/>
                    <a:gd name="connsiteY1009" fmla="*/ 3297681 h 6057772"/>
                    <a:gd name="connsiteX1010" fmla="*/ 2918878 w 5351080"/>
                    <a:gd name="connsiteY1010" fmla="*/ 3296434 h 6057772"/>
                    <a:gd name="connsiteX1011" fmla="*/ 2906406 w 5351080"/>
                    <a:gd name="connsiteY1011" fmla="*/ 3280216 h 6057772"/>
                    <a:gd name="connsiteX1012" fmla="*/ 2888944 w 5351080"/>
                    <a:gd name="connsiteY1012" fmla="*/ 3272731 h 6057772"/>
                    <a:gd name="connsiteX1013" fmla="*/ 2774196 w 5351080"/>
                    <a:gd name="connsiteY1013" fmla="*/ 3272731 h 6057772"/>
                    <a:gd name="connsiteX1014" fmla="*/ 2715574 w 5351080"/>
                    <a:gd name="connsiteY1014" fmla="*/ 3280216 h 6057772"/>
                    <a:gd name="connsiteX1015" fmla="*/ 2614546 w 5351080"/>
                    <a:gd name="connsiteY1015" fmla="*/ 3312651 h 6057772"/>
                    <a:gd name="connsiteX1016" fmla="*/ 2502292 w 5351080"/>
                    <a:gd name="connsiteY1016" fmla="*/ 3291444 h 6057772"/>
                    <a:gd name="connsiteX1017" fmla="*/ 2502292 w 5351080"/>
                    <a:gd name="connsiteY1017" fmla="*/ 3288948 h 6057772"/>
                    <a:gd name="connsiteX1018" fmla="*/ 2462380 w 5351080"/>
                    <a:gd name="connsiteY1018" fmla="*/ 3211603 h 6057772"/>
                    <a:gd name="connsiteX1019" fmla="*/ 2437436 w 5351080"/>
                    <a:gd name="connsiteY1019" fmla="*/ 3197880 h 6057772"/>
                    <a:gd name="connsiteX1020" fmla="*/ 2408748 w 5351080"/>
                    <a:gd name="connsiteY1020" fmla="*/ 3239048 h 6057772"/>
                    <a:gd name="connsiteX1021" fmla="*/ 2383802 w 5351080"/>
                    <a:gd name="connsiteY1021" fmla="*/ 3413700 h 6057772"/>
                    <a:gd name="connsiteX1022" fmla="*/ 2303978 w 5351080"/>
                    <a:gd name="connsiteY1022" fmla="*/ 3427422 h 6057772"/>
                    <a:gd name="connsiteX1023" fmla="*/ 2260324 w 5351080"/>
                    <a:gd name="connsiteY1023" fmla="*/ 3423680 h 6057772"/>
                    <a:gd name="connsiteX1024" fmla="*/ 2245356 w 5351080"/>
                    <a:gd name="connsiteY1024" fmla="*/ 3362552 h 6057772"/>
                    <a:gd name="connsiteX1025" fmla="*/ 2234130 w 5351080"/>
                    <a:gd name="connsiteY1025" fmla="*/ 3341344 h 6057772"/>
                    <a:gd name="connsiteX1026" fmla="*/ 2133102 w 5351080"/>
                    <a:gd name="connsiteY1026" fmla="*/ 3196633 h 6057772"/>
                    <a:gd name="connsiteX1027" fmla="*/ 2138092 w 5351080"/>
                    <a:gd name="connsiteY1027" fmla="*/ 3162950 h 6057772"/>
                    <a:gd name="connsiteX1028" fmla="*/ 2150564 w 5351080"/>
                    <a:gd name="connsiteY1028" fmla="*/ 3119287 h 6057772"/>
                    <a:gd name="connsiteX1029" fmla="*/ 2148070 w 5351080"/>
                    <a:gd name="connsiteY1029" fmla="*/ 3049426 h 6057772"/>
                    <a:gd name="connsiteX1030" fmla="*/ 2131856 w 5351080"/>
                    <a:gd name="connsiteY1030" fmla="*/ 3023228 h 6057772"/>
                    <a:gd name="connsiteX1031" fmla="*/ 2095684 w 5351080"/>
                    <a:gd name="connsiteY1031" fmla="*/ 2978318 h 6057772"/>
                    <a:gd name="connsiteX1032" fmla="*/ 2055772 w 5351080"/>
                    <a:gd name="connsiteY1032" fmla="*/ 2922180 h 6057772"/>
                    <a:gd name="connsiteX1033" fmla="*/ 1995904 w 5351080"/>
                    <a:gd name="connsiteY1033" fmla="*/ 2876022 h 6057772"/>
                    <a:gd name="connsiteX1034" fmla="*/ 2017108 w 5351080"/>
                    <a:gd name="connsiteY1034" fmla="*/ 2802418 h 6057772"/>
                    <a:gd name="connsiteX1035" fmla="*/ 2058266 w 5351080"/>
                    <a:gd name="connsiteY1035" fmla="*/ 2762498 h 6057772"/>
                    <a:gd name="connsiteX1036" fmla="*/ 2037064 w 5351080"/>
                    <a:gd name="connsiteY1036" fmla="*/ 2722578 h 6057772"/>
                    <a:gd name="connsiteX1037" fmla="*/ 1939776 w 5351080"/>
                    <a:gd name="connsiteY1037" fmla="*/ 2697627 h 6057772"/>
                    <a:gd name="connsiteX1038" fmla="*/ 1921068 w 5351080"/>
                    <a:gd name="connsiteY1038" fmla="*/ 2673925 h 6057772"/>
                    <a:gd name="connsiteX1039" fmla="*/ 1958486 w 5351080"/>
                    <a:gd name="connsiteY1039" fmla="*/ 2648974 h 6057772"/>
                    <a:gd name="connsiteX1040" fmla="*/ 2003388 w 5351080"/>
                    <a:gd name="connsiteY1040" fmla="*/ 2647727 h 6057772"/>
                    <a:gd name="connsiteX1041" fmla="*/ 2038310 w 5351080"/>
                    <a:gd name="connsiteY1041" fmla="*/ 2577866 h 6057772"/>
                    <a:gd name="connsiteX1042" fmla="*/ 2065750 w 5351080"/>
                    <a:gd name="connsiteY1042" fmla="*/ 2522975 h 6057772"/>
                    <a:gd name="connsiteX1043" fmla="*/ 2105662 w 5351080"/>
                    <a:gd name="connsiteY1043" fmla="*/ 2511748 h 6057772"/>
                    <a:gd name="connsiteX1044" fmla="*/ 2146822 w 5351080"/>
                    <a:gd name="connsiteY1044" fmla="*/ 2491788 h 6057772"/>
                    <a:gd name="connsiteX1045" fmla="*/ 2192972 w 5351080"/>
                    <a:gd name="connsiteY1045" fmla="*/ 2491788 h 6057772"/>
                    <a:gd name="connsiteX1046" fmla="*/ 2254088 w 5351080"/>
                    <a:gd name="connsiteY1046" fmla="*/ 2631509 h 6057772"/>
                    <a:gd name="connsiteX1047" fmla="*/ 2325182 w 5351080"/>
                    <a:gd name="connsiteY1047" fmla="*/ 2872279 h 6057772"/>
                    <a:gd name="connsiteX1048" fmla="*/ 2361352 w 5351080"/>
                    <a:gd name="connsiteY1048" fmla="*/ 2895982 h 6057772"/>
                    <a:gd name="connsiteX1049" fmla="*/ 2521002 w 5351080"/>
                    <a:gd name="connsiteY1049" fmla="*/ 2818636 h 6057772"/>
                    <a:gd name="connsiteX1050" fmla="*/ 2563408 w 5351080"/>
                    <a:gd name="connsiteY1050" fmla="*/ 2796181 h 6057772"/>
                    <a:gd name="connsiteX1051" fmla="*/ 2593344 w 5351080"/>
                    <a:gd name="connsiteY1051" fmla="*/ 2747528 h 6057772"/>
                    <a:gd name="connsiteX1052" fmla="*/ 2648222 w 5351080"/>
                    <a:gd name="connsiteY1052" fmla="*/ 2596579 h 6057772"/>
                    <a:gd name="connsiteX1053" fmla="*/ 2659448 w 5351080"/>
                    <a:gd name="connsiteY1053" fmla="*/ 2590341 h 6057772"/>
                    <a:gd name="connsiteX1054" fmla="*/ 2777938 w 5351080"/>
                    <a:gd name="connsiteY1054" fmla="*/ 2464342 h 6057772"/>
                    <a:gd name="connsiteX1055" fmla="*/ 2814108 w 5351080"/>
                    <a:gd name="connsiteY1055" fmla="*/ 2404462 h 6057772"/>
                    <a:gd name="connsiteX1056" fmla="*/ 2764218 w 5351080"/>
                    <a:gd name="connsiteY1056" fmla="*/ 2348324 h 6057772"/>
                    <a:gd name="connsiteX1057" fmla="*/ 2730542 w 5351080"/>
                    <a:gd name="connsiteY1057" fmla="*/ 2283453 h 6057772"/>
                    <a:gd name="connsiteX1058" fmla="*/ 2683146 w 5351080"/>
                    <a:gd name="connsiteY1058" fmla="*/ 2216087 h 6057772"/>
                    <a:gd name="connsiteX1059" fmla="*/ 2651964 w 5351080"/>
                    <a:gd name="connsiteY1059" fmla="*/ 2172424 h 6057772"/>
                    <a:gd name="connsiteX1060" fmla="*/ 2656954 w 5351080"/>
                    <a:gd name="connsiteY1060" fmla="*/ 2143732 h 6057772"/>
                    <a:gd name="connsiteX1061" fmla="*/ 2656954 w 5351080"/>
                    <a:gd name="connsiteY1061" fmla="*/ 2110049 h 6057772"/>
                    <a:gd name="connsiteX1062" fmla="*/ 2602074 w 5351080"/>
                    <a:gd name="connsiteY1062" fmla="*/ 2081356 h 6057772"/>
                    <a:gd name="connsiteX1063" fmla="*/ 2671920 w 5351080"/>
                    <a:gd name="connsiteY1063" fmla="*/ 2035198 h 6057772"/>
                    <a:gd name="connsiteX1064" fmla="*/ 2730542 w 5351080"/>
                    <a:gd name="connsiteY1064" fmla="*/ 1965337 h 6057772"/>
                    <a:gd name="connsiteX1065" fmla="*/ 2738026 w 5351080"/>
                    <a:gd name="connsiteY1065" fmla="*/ 1931654 h 6057772"/>
                    <a:gd name="connsiteX1066" fmla="*/ 2748004 w 5351080"/>
                    <a:gd name="connsiteY1066" fmla="*/ 1883001 h 6057772"/>
                    <a:gd name="connsiteX1067" fmla="*/ 2772950 w 5351080"/>
                    <a:gd name="connsiteY1067" fmla="*/ 1863041 h 6057772"/>
                    <a:gd name="connsiteX1068" fmla="*/ 2797894 w 5351080"/>
                    <a:gd name="connsiteY1068" fmla="*/ 1869279 h 6057772"/>
                    <a:gd name="connsiteX1069" fmla="*/ 2834064 w 5351080"/>
                    <a:gd name="connsiteY1069" fmla="*/ 1892981 h 6057772"/>
                    <a:gd name="connsiteX1070" fmla="*/ 2910148 w 5351080"/>
                    <a:gd name="connsiteY1070" fmla="*/ 1889239 h 6057772"/>
                    <a:gd name="connsiteX1071" fmla="*/ 2918878 w 5351080"/>
                    <a:gd name="connsiteY1071" fmla="*/ 1863041 h 6057772"/>
                    <a:gd name="connsiteX1072" fmla="*/ 2927610 w 5351080"/>
                    <a:gd name="connsiteY1072" fmla="*/ 1838091 h 6057772"/>
                    <a:gd name="connsiteX1073" fmla="*/ 2957544 w 5351080"/>
                    <a:gd name="connsiteY1073" fmla="*/ 1846823 h 6057772"/>
                    <a:gd name="connsiteX1074" fmla="*/ 2961286 w 5351080"/>
                    <a:gd name="connsiteY1074" fmla="*/ 1871774 h 6057772"/>
                    <a:gd name="connsiteX1075" fmla="*/ 2955050 w 5351080"/>
                    <a:gd name="connsiteY1075" fmla="*/ 1944129 h 6057772"/>
                    <a:gd name="connsiteX1076" fmla="*/ 2947566 w 5351080"/>
                    <a:gd name="connsiteY1076" fmla="*/ 1966585 h 6057772"/>
                    <a:gd name="connsiteX1077" fmla="*/ 2912642 w 5351080"/>
                    <a:gd name="connsiteY1077" fmla="*/ 2017733 h 6057772"/>
                    <a:gd name="connsiteX1078" fmla="*/ 2916384 w 5351080"/>
                    <a:gd name="connsiteY1078" fmla="*/ 2056406 h 6057772"/>
                    <a:gd name="connsiteX1079" fmla="*/ 2951308 w 5351080"/>
                    <a:gd name="connsiteY1079" fmla="*/ 2048921 h 6057772"/>
                    <a:gd name="connsiteX1080" fmla="*/ 3004940 w 5351080"/>
                    <a:gd name="connsiteY1080" fmla="*/ 1997773 h 6057772"/>
                    <a:gd name="connsiteX1081" fmla="*/ 3012424 w 5351080"/>
                    <a:gd name="connsiteY1081" fmla="*/ 1992782 h 6057772"/>
                    <a:gd name="connsiteX1082" fmla="*/ 3019908 w 5351080"/>
                    <a:gd name="connsiteY1082" fmla="*/ 2005258 h 6057772"/>
                    <a:gd name="connsiteX1083" fmla="*/ 3039864 w 5351080"/>
                    <a:gd name="connsiteY1083" fmla="*/ 2038940 h 6057772"/>
                    <a:gd name="connsiteX1084" fmla="*/ 3057326 w 5351080"/>
                    <a:gd name="connsiteY1084" fmla="*/ 2026465 h 6057772"/>
                    <a:gd name="connsiteX1085" fmla="*/ 3049842 w 5351080"/>
                    <a:gd name="connsiteY1085" fmla="*/ 1986545 h 6057772"/>
                    <a:gd name="connsiteX1086" fmla="*/ 3032380 w 5351080"/>
                    <a:gd name="connsiteY1086" fmla="*/ 1920427 h 6057772"/>
                    <a:gd name="connsiteX1087" fmla="*/ 3053584 w 5351080"/>
                    <a:gd name="connsiteY1087" fmla="*/ 1911694 h 6057772"/>
                    <a:gd name="connsiteX1088" fmla="*/ 3086012 w 5351080"/>
                    <a:gd name="connsiteY1088" fmla="*/ 1894229 h 6057772"/>
                    <a:gd name="connsiteX1089" fmla="*/ 3094744 w 5351080"/>
                    <a:gd name="connsiteY1089" fmla="*/ 1869279 h 6057772"/>
                    <a:gd name="connsiteX1090" fmla="*/ 3119688 w 5351080"/>
                    <a:gd name="connsiteY1090" fmla="*/ 1894229 h 6057772"/>
                    <a:gd name="connsiteX1091" fmla="*/ 3157106 w 5351080"/>
                    <a:gd name="connsiteY1091" fmla="*/ 1920427 h 6057772"/>
                    <a:gd name="connsiteX1092" fmla="*/ 3193276 w 5351080"/>
                    <a:gd name="connsiteY1092" fmla="*/ 1929159 h 6057772"/>
                    <a:gd name="connsiteX1093" fmla="*/ 3234436 w 5351080"/>
                    <a:gd name="connsiteY1093" fmla="*/ 1915437 h 6057772"/>
                    <a:gd name="connsiteX1094" fmla="*/ 3228200 w 5351080"/>
                    <a:gd name="connsiteY1094" fmla="*/ 1876764 h 6057772"/>
                    <a:gd name="connsiteX1095" fmla="*/ 3219470 w 5351080"/>
                    <a:gd name="connsiteY1095" fmla="*/ 1843081 h 6057772"/>
                    <a:gd name="connsiteX1096" fmla="*/ 3228083 w 5351080"/>
                    <a:gd name="connsiteY1096" fmla="*/ 1837174 h 6057772"/>
                    <a:gd name="connsiteX1097" fmla="*/ 2657936 w 5351080"/>
                    <a:gd name="connsiteY1097" fmla="*/ 1109498 h 6057772"/>
                    <a:gd name="connsiteX1098" fmla="*/ 2677918 w 5351080"/>
                    <a:gd name="connsiteY1098" fmla="*/ 1119390 h 6057772"/>
                    <a:gd name="connsiteX1099" fmla="*/ 2670424 w 5351080"/>
                    <a:gd name="connsiteY1099" fmla="*/ 1136700 h 6057772"/>
                    <a:gd name="connsiteX1100" fmla="*/ 2654656 w 5351080"/>
                    <a:gd name="connsiteY1100" fmla="*/ 1150610 h 6057772"/>
                    <a:gd name="connsiteX1101" fmla="*/ 2636236 w 5351080"/>
                    <a:gd name="connsiteY1101" fmla="*/ 1154787 h 6057772"/>
                    <a:gd name="connsiteX1102" fmla="*/ 2636954 w 5351080"/>
                    <a:gd name="connsiteY1102" fmla="*/ 1154934 h 6057772"/>
                    <a:gd name="connsiteX1103" fmla="*/ 2661152 w 5351080"/>
                    <a:gd name="connsiteY1103" fmla="*/ 1182820 h 6057772"/>
                    <a:gd name="connsiteX1104" fmla="*/ 2635706 w 5351080"/>
                    <a:gd name="connsiteY1104" fmla="*/ 1213511 h 6057772"/>
                    <a:gd name="connsiteX1105" fmla="*/ 2590744 w 5351080"/>
                    <a:gd name="connsiteY1105" fmla="*/ 1217250 h 6057772"/>
                    <a:gd name="connsiteX1106" fmla="*/ 2570762 w 5351080"/>
                    <a:gd name="connsiteY1106" fmla="*/ 1225974 h 6057772"/>
                    <a:gd name="connsiteX1107" fmla="*/ 2567016 w 5351080"/>
                    <a:gd name="connsiteY1107" fmla="*/ 1248407 h 6057772"/>
                    <a:gd name="connsiteX1108" fmla="*/ 2549530 w 5351080"/>
                    <a:gd name="connsiteY1108" fmla="*/ 1259624 h 6057772"/>
                    <a:gd name="connsiteX1109" fmla="*/ 2540788 w 5351080"/>
                    <a:gd name="connsiteY1109" fmla="*/ 1238437 h 6057772"/>
                    <a:gd name="connsiteX1110" fmla="*/ 2584500 w 5351080"/>
                    <a:gd name="connsiteY1110" fmla="*/ 1181107 h 6057772"/>
                    <a:gd name="connsiteX1111" fmla="*/ 2599488 w 5351080"/>
                    <a:gd name="connsiteY1111" fmla="*/ 1167397 h 6057772"/>
                    <a:gd name="connsiteX1112" fmla="*/ 2614942 w 5351080"/>
                    <a:gd name="connsiteY1112" fmla="*/ 1150416 h 6057772"/>
                    <a:gd name="connsiteX1113" fmla="*/ 2634210 w 5351080"/>
                    <a:gd name="connsiteY1113" fmla="*/ 1154371 h 6057772"/>
                    <a:gd name="connsiteX1114" fmla="*/ 2634362 w 5351080"/>
                    <a:gd name="connsiteY1114" fmla="*/ 1120317 h 6057772"/>
                    <a:gd name="connsiteX1115" fmla="*/ 2657936 w 5351080"/>
                    <a:gd name="connsiteY1115" fmla="*/ 1109498 h 6057772"/>
                    <a:gd name="connsiteX1116" fmla="*/ 2043690 w 5351080"/>
                    <a:gd name="connsiteY1116" fmla="*/ 1104007 h 6057772"/>
                    <a:gd name="connsiteX1117" fmla="*/ 2061086 w 5351080"/>
                    <a:gd name="connsiteY1117" fmla="*/ 1144982 h 6057772"/>
                    <a:gd name="connsiteX1118" fmla="*/ 2095876 w 5351080"/>
                    <a:gd name="connsiteY1118" fmla="*/ 1233141 h 6057772"/>
                    <a:gd name="connsiteX1119" fmla="*/ 2145576 w 5351080"/>
                    <a:gd name="connsiteY1119" fmla="*/ 1317575 h 6057772"/>
                    <a:gd name="connsiteX1120" fmla="*/ 2151788 w 5351080"/>
                    <a:gd name="connsiteY1120" fmla="*/ 1327509 h 6057772"/>
                    <a:gd name="connsiteX1121" fmla="*/ 2238764 w 5351080"/>
                    <a:gd name="connsiteY1121" fmla="*/ 1380901 h 6057772"/>
                    <a:gd name="connsiteX1122" fmla="*/ 2372954 w 5351080"/>
                    <a:gd name="connsiteY1122" fmla="*/ 1441743 h 6057772"/>
                    <a:gd name="connsiteX1123" fmla="*/ 2416442 w 5351080"/>
                    <a:gd name="connsiteY1123" fmla="*/ 1434293 h 6057772"/>
                    <a:gd name="connsiteX1124" fmla="*/ 2457444 w 5351080"/>
                    <a:gd name="connsiteY1124" fmla="*/ 1389593 h 6057772"/>
                    <a:gd name="connsiteX1125" fmla="*/ 2492234 w 5351080"/>
                    <a:gd name="connsiteY1125" fmla="*/ 1347376 h 6057772"/>
                    <a:gd name="connsiteX1126" fmla="*/ 2570512 w 5351080"/>
                    <a:gd name="connsiteY1126" fmla="*/ 1327509 h 6057772"/>
                    <a:gd name="connsiteX1127" fmla="*/ 2539450 w 5351080"/>
                    <a:gd name="connsiteY1127" fmla="*/ 1388351 h 6057772"/>
                    <a:gd name="connsiteX1128" fmla="*/ 2509630 w 5351080"/>
                    <a:gd name="connsiteY1128" fmla="*/ 1439260 h 6057772"/>
                    <a:gd name="connsiteX1129" fmla="*/ 2490992 w 5351080"/>
                    <a:gd name="connsiteY1129" fmla="*/ 1456643 h 6057772"/>
                    <a:gd name="connsiteX1130" fmla="*/ 2402774 w 5351080"/>
                    <a:gd name="connsiteY1130" fmla="*/ 1569635 h 6057772"/>
                    <a:gd name="connsiteX1131" fmla="*/ 2346862 w 5351080"/>
                    <a:gd name="connsiteY1131" fmla="*/ 1564669 h 6057772"/>
                    <a:gd name="connsiteX1132" fmla="*/ 2319526 w 5351080"/>
                    <a:gd name="connsiteY1132" fmla="*/ 1598194 h 6057772"/>
                    <a:gd name="connsiteX1133" fmla="*/ 2273554 w 5351080"/>
                    <a:gd name="connsiteY1133" fmla="*/ 1611852 h 6057772"/>
                    <a:gd name="connsiteX1134" fmla="*/ 2237520 w 5351080"/>
                    <a:gd name="connsiteY1134" fmla="*/ 1582052 h 6057772"/>
                    <a:gd name="connsiteX1135" fmla="*/ 2211428 w 5351080"/>
                    <a:gd name="connsiteY1135" fmla="*/ 1522452 h 6057772"/>
                    <a:gd name="connsiteX1136" fmla="*/ 2162970 w 5351080"/>
                    <a:gd name="connsiteY1136" fmla="*/ 1531144 h 6057772"/>
                    <a:gd name="connsiteX1137" fmla="*/ 2112028 w 5351080"/>
                    <a:gd name="connsiteY1137" fmla="*/ 1549769 h 6057772"/>
                    <a:gd name="connsiteX1138" fmla="*/ 2075996 w 5351080"/>
                    <a:gd name="connsiteY1138" fmla="*/ 1501343 h 6057772"/>
                    <a:gd name="connsiteX1139" fmla="*/ 2100846 w 5351080"/>
                    <a:gd name="connsiteY1139" fmla="*/ 1402009 h 6057772"/>
                    <a:gd name="connsiteX1140" fmla="*/ 2103330 w 5351080"/>
                    <a:gd name="connsiteY1140" fmla="*/ 1282808 h 6057772"/>
                    <a:gd name="connsiteX1141" fmla="*/ 2080966 w 5351080"/>
                    <a:gd name="connsiteY1141" fmla="*/ 1243075 h 6057772"/>
                    <a:gd name="connsiteX1142" fmla="*/ 2047418 w 5351080"/>
                    <a:gd name="connsiteY1142" fmla="*/ 1138774 h 6057772"/>
                    <a:gd name="connsiteX1143" fmla="*/ 2043690 w 5351080"/>
                    <a:gd name="connsiteY1143" fmla="*/ 1104007 h 6057772"/>
                    <a:gd name="connsiteX1144" fmla="*/ 2439038 w 5351080"/>
                    <a:gd name="connsiteY1144" fmla="*/ 955310 h 6057772"/>
                    <a:gd name="connsiteX1145" fmla="*/ 2448522 w 5351080"/>
                    <a:gd name="connsiteY1145" fmla="*/ 958911 h 6057772"/>
                    <a:gd name="connsiteX1146" fmla="*/ 2502006 w 5351080"/>
                    <a:gd name="connsiteY1146" fmla="*/ 982708 h 6057772"/>
                    <a:gd name="connsiteX1147" fmla="*/ 2575392 w 5351080"/>
                    <a:gd name="connsiteY1147" fmla="*/ 1021533 h 6057772"/>
                    <a:gd name="connsiteX1148" fmla="*/ 2604002 w 5351080"/>
                    <a:gd name="connsiteY1148" fmla="*/ 1056601 h 6057772"/>
                    <a:gd name="connsiteX1149" fmla="*/ 2577880 w 5351080"/>
                    <a:gd name="connsiteY1149" fmla="*/ 1117971 h 6057772"/>
                    <a:gd name="connsiteX1150" fmla="*/ 2549272 w 5351080"/>
                    <a:gd name="connsiteY1150" fmla="*/ 1154292 h 6057772"/>
                    <a:gd name="connsiteX1151" fmla="*/ 2498276 w 5351080"/>
                    <a:gd name="connsiteY1151" fmla="*/ 1251982 h 6057772"/>
                    <a:gd name="connsiteX1152" fmla="*/ 2489568 w 5351080"/>
                    <a:gd name="connsiteY1152" fmla="*/ 1304584 h 6057772"/>
                    <a:gd name="connsiteX1153" fmla="*/ 2465936 w 5351080"/>
                    <a:gd name="connsiteY1153" fmla="*/ 1347167 h 6057772"/>
                    <a:gd name="connsiteX1154" fmla="*/ 2460960 w 5351080"/>
                    <a:gd name="connsiteY1154" fmla="*/ 1355934 h 6057772"/>
                    <a:gd name="connsiteX1155" fmla="*/ 2331602 w 5351080"/>
                    <a:gd name="connsiteY1155" fmla="*/ 1372216 h 6057772"/>
                    <a:gd name="connsiteX1156" fmla="*/ 2302994 w 5351080"/>
                    <a:gd name="connsiteY1156" fmla="*/ 1263254 h 6057772"/>
                    <a:gd name="connsiteX1157" fmla="*/ 2300506 w 5351080"/>
                    <a:gd name="connsiteY1157" fmla="*/ 1241962 h 6057772"/>
                    <a:gd name="connsiteX1158" fmla="*/ 2280604 w 5351080"/>
                    <a:gd name="connsiteY1158" fmla="*/ 1245720 h 6057772"/>
                    <a:gd name="connsiteX1159" fmla="*/ 2249508 w 5351080"/>
                    <a:gd name="connsiteY1159" fmla="*/ 1248225 h 6057772"/>
                    <a:gd name="connsiteX1160" fmla="*/ 2270654 w 5351080"/>
                    <a:gd name="connsiteY1160" fmla="*/ 1214409 h 6057772"/>
                    <a:gd name="connsiteX1161" fmla="*/ 2324138 w 5351080"/>
                    <a:gd name="connsiteY1161" fmla="*/ 1161806 h 6057772"/>
                    <a:gd name="connsiteX1162" fmla="*/ 2335332 w 5351080"/>
                    <a:gd name="connsiteY1162" fmla="*/ 1146777 h 6057772"/>
                    <a:gd name="connsiteX1163" fmla="*/ 2422402 w 5351080"/>
                    <a:gd name="connsiteY1163" fmla="*/ 1069126 h 6057772"/>
                    <a:gd name="connsiteX1164" fmla="*/ 2422402 w 5351080"/>
                    <a:gd name="connsiteY1164" fmla="*/ 1006504 h 6057772"/>
                    <a:gd name="connsiteX1165" fmla="*/ 2418670 w 5351080"/>
                    <a:gd name="connsiteY1165" fmla="*/ 990222 h 6057772"/>
                    <a:gd name="connsiteX1166" fmla="*/ 2432352 w 5351080"/>
                    <a:gd name="connsiteY1166" fmla="*/ 963921 h 6057772"/>
                    <a:gd name="connsiteX1167" fmla="*/ 2439038 w 5351080"/>
                    <a:gd name="connsiteY1167" fmla="*/ 955310 h 6057772"/>
                    <a:gd name="connsiteX1168" fmla="*/ 1834296 w 5351080"/>
                    <a:gd name="connsiteY1168" fmla="*/ 612459 h 6057772"/>
                    <a:gd name="connsiteX1169" fmla="*/ 1833692 w 5351080"/>
                    <a:gd name="connsiteY1169" fmla="*/ 612689 h 6057772"/>
                    <a:gd name="connsiteX1170" fmla="*/ 1833988 w 5351080"/>
                    <a:gd name="connsiteY1170" fmla="*/ 612719 h 6057772"/>
                    <a:gd name="connsiteX1171" fmla="*/ 1945206 w 5351080"/>
                    <a:gd name="connsiteY1171" fmla="*/ 611173 h 6057772"/>
                    <a:gd name="connsiteX1172" fmla="*/ 1944056 w 5351080"/>
                    <a:gd name="connsiteY1172" fmla="*/ 612897 h 6057772"/>
                    <a:gd name="connsiteX1173" fmla="*/ 1943336 w 5351080"/>
                    <a:gd name="connsiteY1173" fmla="*/ 613196 h 6057772"/>
                    <a:gd name="connsiteX1174" fmla="*/ 1941466 w 5351080"/>
                    <a:gd name="connsiteY1174" fmla="*/ 614909 h 6057772"/>
                    <a:gd name="connsiteX1175" fmla="*/ 1933210 w 5351080"/>
                    <a:gd name="connsiteY1175" fmla="*/ 616559 h 6057772"/>
                    <a:gd name="connsiteX1176" fmla="*/ 1942596 w 5351080"/>
                    <a:gd name="connsiteY1176" fmla="*/ 616143 h 6057772"/>
                    <a:gd name="connsiteX1177" fmla="*/ 1942714 w 5351080"/>
                    <a:gd name="connsiteY1177" fmla="*/ 614909 h 6057772"/>
                    <a:gd name="connsiteX1178" fmla="*/ 1944056 w 5351080"/>
                    <a:gd name="connsiteY1178" fmla="*/ 612897 h 6057772"/>
                    <a:gd name="connsiteX1179" fmla="*/ 1945206 w 5351080"/>
                    <a:gd name="connsiteY1179" fmla="*/ 612418 h 6057772"/>
                    <a:gd name="connsiteX1180" fmla="*/ 1945206 w 5351080"/>
                    <a:gd name="connsiteY1180" fmla="*/ 611173 h 6057772"/>
                    <a:gd name="connsiteX1181" fmla="*/ 2362294 w 5351080"/>
                    <a:gd name="connsiteY1181" fmla="*/ 538486 h 6057772"/>
                    <a:gd name="connsiteX1182" fmla="*/ 2345644 w 5351080"/>
                    <a:gd name="connsiteY1182" fmla="*/ 545897 h 6057772"/>
                    <a:gd name="connsiteX1183" fmla="*/ 2329518 w 5351080"/>
                    <a:gd name="connsiteY1183" fmla="*/ 538719 h 6057772"/>
                    <a:gd name="connsiteX1184" fmla="*/ 2336364 w 5351080"/>
                    <a:gd name="connsiteY1184" fmla="*/ 554040 h 6057772"/>
                    <a:gd name="connsiteX1185" fmla="*/ 2354130 w 5351080"/>
                    <a:gd name="connsiteY1185" fmla="*/ 562602 h 6057772"/>
                    <a:gd name="connsiteX1186" fmla="*/ 2362896 w 5351080"/>
                    <a:gd name="connsiteY1186" fmla="*/ 557952 h 6057772"/>
                    <a:gd name="connsiteX1187" fmla="*/ 2360792 w 5351080"/>
                    <a:gd name="connsiteY1187" fmla="*/ 540711 h 6057772"/>
                    <a:gd name="connsiteX1188" fmla="*/ 2655324 w 5351080"/>
                    <a:gd name="connsiteY1188" fmla="*/ 518068 h 6057772"/>
                    <a:gd name="connsiteX1189" fmla="*/ 2680416 w 5351080"/>
                    <a:gd name="connsiteY1189" fmla="*/ 547705 h 6057772"/>
                    <a:gd name="connsiteX1190" fmla="*/ 2637748 w 5351080"/>
                    <a:gd name="connsiteY1190" fmla="*/ 527018 h 6057772"/>
                    <a:gd name="connsiteX1191" fmla="*/ 2655324 w 5351080"/>
                    <a:gd name="connsiteY1191" fmla="*/ 518068 h 6057772"/>
                    <a:gd name="connsiteX1192" fmla="*/ 1849654 w 5351080"/>
                    <a:gd name="connsiteY1192" fmla="*/ 514093 h 6057772"/>
                    <a:gd name="connsiteX1193" fmla="*/ 1847714 w 5351080"/>
                    <a:gd name="connsiteY1193" fmla="*/ 515379 h 6057772"/>
                    <a:gd name="connsiteX1194" fmla="*/ 1848358 w 5351080"/>
                    <a:gd name="connsiteY1194" fmla="*/ 515177 h 6057772"/>
                    <a:gd name="connsiteX1195" fmla="*/ 425192 w 5351080"/>
                    <a:gd name="connsiteY1195" fmla="*/ 497797 h 6057772"/>
                    <a:gd name="connsiteX1196" fmla="*/ 472308 w 5351080"/>
                    <a:gd name="connsiteY1196" fmla="*/ 517785 h 6057772"/>
                    <a:gd name="connsiteX1197" fmla="*/ 524386 w 5351080"/>
                    <a:gd name="connsiteY1197" fmla="*/ 525280 h 6057772"/>
                    <a:gd name="connsiteX1198" fmla="*/ 550426 w 5351080"/>
                    <a:gd name="connsiteY1198" fmla="*/ 534025 h 6057772"/>
                    <a:gd name="connsiteX1199" fmla="*/ 545466 w 5351080"/>
                    <a:gd name="connsiteY1199" fmla="*/ 569004 h 6057772"/>
                    <a:gd name="connsiteX1200" fmla="*/ 546706 w 5351080"/>
                    <a:gd name="connsiteY1200" fmla="*/ 653952 h 6057772"/>
                    <a:gd name="connsiteX1201" fmla="*/ 561584 w 5351080"/>
                    <a:gd name="connsiteY1201" fmla="*/ 721411 h 6057772"/>
                    <a:gd name="connsiteX1202" fmla="*/ 555386 w 5351080"/>
                    <a:gd name="connsiteY1202" fmla="*/ 748894 h 6057772"/>
                    <a:gd name="connsiteX1203" fmla="*/ 552906 w 5351080"/>
                    <a:gd name="connsiteY1203" fmla="*/ 861326 h 6057772"/>
                    <a:gd name="connsiteX1204" fmla="*/ 565770 w 5351080"/>
                    <a:gd name="connsiteY1204" fmla="*/ 892089 h 6057772"/>
                    <a:gd name="connsiteX1205" fmla="*/ 555386 w 5351080"/>
                    <a:gd name="connsiteY1205" fmla="*/ 923788 h 6057772"/>
                    <a:gd name="connsiteX1206" fmla="*/ 523146 w 5351080"/>
                    <a:gd name="connsiteY1206" fmla="*/ 1064953 h 6057772"/>
                    <a:gd name="connsiteX1207" fmla="*/ 498348 w 5351080"/>
                    <a:gd name="connsiteY1207" fmla="*/ 1102430 h 6057772"/>
                    <a:gd name="connsiteX1208" fmla="*/ 423952 w 5351080"/>
                    <a:gd name="connsiteY1208" fmla="*/ 1194874 h 6057772"/>
                    <a:gd name="connsiteX1209" fmla="*/ 397912 w 5351080"/>
                    <a:gd name="connsiteY1209" fmla="*/ 1214862 h 6057772"/>
                    <a:gd name="connsiteX1210" fmla="*/ 349554 w 5351080"/>
                    <a:gd name="connsiteY1210" fmla="*/ 1202369 h 6057772"/>
                    <a:gd name="connsiteX1211" fmla="*/ 347074 w 5351080"/>
                    <a:gd name="connsiteY1211" fmla="*/ 1196123 h 6057772"/>
                    <a:gd name="connsiteX1212" fmla="*/ 318556 w 5351080"/>
                    <a:gd name="connsiteY1212" fmla="*/ 1168640 h 6057772"/>
                    <a:gd name="connsiteX1213" fmla="*/ 294998 w 5351080"/>
                    <a:gd name="connsiteY1213" fmla="*/ 1226105 h 6057772"/>
                    <a:gd name="connsiteX1214" fmla="*/ 302436 w 5351080"/>
                    <a:gd name="connsiteY1214" fmla="*/ 1267330 h 6057772"/>
                    <a:gd name="connsiteX1215" fmla="*/ 306156 w 5351080"/>
                    <a:gd name="connsiteY1215" fmla="*/ 1318549 h 6057772"/>
                    <a:gd name="connsiteX1216" fmla="*/ 302436 w 5351080"/>
                    <a:gd name="connsiteY1216" fmla="*/ 1349780 h 6057772"/>
                    <a:gd name="connsiteX1217" fmla="*/ 283838 w 5351080"/>
                    <a:gd name="connsiteY1217" fmla="*/ 1359774 h 6057772"/>
                    <a:gd name="connsiteX1218" fmla="*/ 273918 w 5351080"/>
                    <a:gd name="connsiteY1218" fmla="*/ 1343534 h 6057772"/>
                    <a:gd name="connsiteX1219" fmla="*/ 271438 w 5351080"/>
                    <a:gd name="connsiteY1219" fmla="*/ 1309804 h 6057772"/>
                    <a:gd name="connsiteX1220" fmla="*/ 246640 w 5351080"/>
                    <a:gd name="connsiteY1220" fmla="*/ 1229853 h 6057772"/>
                    <a:gd name="connsiteX1221" fmla="*/ 231760 w 5351080"/>
                    <a:gd name="connsiteY1221" fmla="*/ 1208615 h 6057772"/>
                    <a:gd name="connsiteX1222" fmla="*/ 203242 w 5351080"/>
                    <a:gd name="connsiteY1222" fmla="*/ 1159895 h 6057772"/>
                    <a:gd name="connsiteX1223" fmla="*/ 179682 w 5351080"/>
                    <a:gd name="connsiteY1223" fmla="*/ 1107427 h 6057772"/>
                    <a:gd name="connsiteX1224" fmla="*/ 148684 w 5351080"/>
                    <a:gd name="connsiteY1224" fmla="*/ 1007487 h 6057772"/>
                    <a:gd name="connsiteX1225" fmla="*/ 127604 w 5351080"/>
                    <a:gd name="connsiteY1225" fmla="*/ 933782 h 6057772"/>
                    <a:gd name="connsiteX1226" fmla="*/ 125124 w 5351080"/>
                    <a:gd name="connsiteY1226" fmla="*/ 770132 h 6057772"/>
                    <a:gd name="connsiteX1227" fmla="*/ 131324 w 5351080"/>
                    <a:gd name="connsiteY1227" fmla="*/ 732654 h 6057772"/>
                    <a:gd name="connsiteX1228" fmla="*/ 182162 w 5351080"/>
                    <a:gd name="connsiteY1228" fmla="*/ 648955 h 6057772"/>
                    <a:gd name="connsiteX1229" fmla="*/ 198282 w 5351080"/>
                    <a:gd name="connsiteY1229" fmla="*/ 638961 h 6057772"/>
                    <a:gd name="connsiteX1230" fmla="*/ 308636 w 5351080"/>
                    <a:gd name="connsiteY1230" fmla="*/ 546517 h 6057772"/>
                    <a:gd name="connsiteX1231" fmla="*/ 425192 w 5351080"/>
                    <a:gd name="connsiteY1231" fmla="*/ 497797 h 6057772"/>
                    <a:gd name="connsiteX1232" fmla="*/ 4288083 w 5351080"/>
                    <a:gd name="connsiteY1232" fmla="*/ 415171 h 6057772"/>
                    <a:gd name="connsiteX1233" fmla="*/ 4334618 w 5351080"/>
                    <a:gd name="connsiteY1233" fmla="*/ 424835 h 6057772"/>
                    <a:gd name="connsiteX1234" fmla="*/ 4388334 w 5351080"/>
                    <a:gd name="connsiteY1234" fmla="*/ 453514 h 6057772"/>
                    <a:gd name="connsiteX1235" fmla="*/ 4418316 w 5351080"/>
                    <a:gd name="connsiteY1235" fmla="*/ 498402 h 6057772"/>
                    <a:gd name="connsiteX1236" fmla="*/ 4460790 w 5351080"/>
                    <a:gd name="connsiteY1236" fmla="*/ 520846 h 6057772"/>
                    <a:gd name="connsiteX1237" fmla="*/ 4584464 w 5351080"/>
                    <a:gd name="connsiteY1237" fmla="*/ 512118 h 6057772"/>
                    <a:gd name="connsiteX1238" fmla="*/ 4624440 w 5351080"/>
                    <a:gd name="connsiteY1238" fmla="*/ 505884 h 6057772"/>
                    <a:gd name="connsiteX1239" fmla="*/ 4690648 w 5351080"/>
                    <a:gd name="connsiteY1239" fmla="*/ 559500 h 6057772"/>
                    <a:gd name="connsiteX1240" fmla="*/ 4660668 w 5351080"/>
                    <a:gd name="connsiteY1240" fmla="*/ 648031 h 6057772"/>
                    <a:gd name="connsiteX1241" fmla="*/ 4668162 w 5351080"/>
                    <a:gd name="connsiteY1241" fmla="*/ 692919 h 6057772"/>
                    <a:gd name="connsiteX1242" fmla="*/ 4616944 w 5351080"/>
                    <a:gd name="connsiteY1242" fmla="*/ 725339 h 6057772"/>
                    <a:gd name="connsiteX1243" fmla="*/ 4603202 w 5351080"/>
                    <a:gd name="connsiteY1243" fmla="*/ 722845 h 6057772"/>
                    <a:gd name="connsiteX1244" fmla="*/ 4566974 w 5351080"/>
                    <a:gd name="connsiteY1244" fmla="*/ 727833 h 6057772"/>
                    <a:gd name="connsiteX1245" fmla="*/ 4598206 w 5351080"/>
                    <a:gd name="connsiteY1245" fmla="*/ 797659 h 6057772"/>
                    <a:gd name="connsiteX1246" fmla="*/ 4609448 w 5351080"/>
                    <a:gd name="connsiteY1246" fmla="*/ 791425 h 6057772"/>
                    <a:gd name="connsiteX1247" fmla="*/ 4626938 w 5351080"/>
                    <a:gd name="connsiteY1247" fmla="*/ 785190 h 6057772"/>
                    <a:gd name="connsiteX1248" fmla="*/ 4626938 w 5351080"/>
                    <a:gd name="connsiteY1248" fmla="*/ 812622 h 6057772"/>
                    <a:gd name="connsiteX1249" fmla="*/ 4606950 w 5351080"/>
                    <a:gd name="connsiteY1249" fmla="*/ 811375 h 6057772"/>
                    <a:gd name="connsiteX1250" fmla="*/ 4578218 w 5351080"/>
                    <a:gd name="connsiteY1250" fmla="*/ 805141 h 6057772"/>
                    <a:gd name="connsiteX1251" fmla="*/ 4558230 w 5351080"/>
                    <a:gd name="connsiteY1251" fmla="*/ 791425 h 6057772"/>
                    <a:gd name="connsiteX1252" fmla="*/ 4524502 w 5351080"/>
                    <a:gd name="connsiteY1252" fmla="*/ 770227 h 6057772"/>
                    <a:gd name="connsiteX1253" fmla="*/ 4499516 w 5351080"/>
                    <a:gd name="connsiteY1253" fmla="*/ 754018 h 6057772"/>
                    <a:gd name="connsiteX1254" fmla="*/ 4515756 w 5351080"/>
                    <a:gd name="connsiteY1254" fmla="*/ 732820 h 6057772"/>
                    <a:gd name="connsiteX1255" fmla="*/ 4559480 w 5351080"/>
                    <a:gd name="connsiteY1255" fmla="*/ 675463 h 6057772"/>
                    <a:gd name="connsiteX1256" fmla="*/ 4544488 w 5351080"/>
                    <a:gd name="connsiteY1256" fmla="*/ 669228 h 6057772"/>
                    <a:gd name="connsiteX1257" fmla="*/ 4442052 w 5351080"/>
                    <a:gd name="connsiteY1257" fmla="*/ 714117 h 6057772"/>
                    <a:gd name="connsiteX1258" fmla="*/ 4432058 w 5351080"/>
                    <a:gd name="connsiteY1258" fmla="*/ 727833 h 6057772"/>
                    <a:gd name="connsiteX1259" fmla="*/ 4407074 w 5351080"/>
                    <a:gd name="connsiteY1259" fmla="*/ 752771 h 6057772"/>
                    <a:gd name="connsiteX1260" fmla="*/ 4387086 w 5351080"/>
                    <a:gd name="connsiteY1260" fmla="*/ 763993 h 6057772"/>
                    <a:gd name="connsiteX1261" fmla="*/ 4400828 w 5351080"/>
                    <a:gd name="connsiteY1261" fmla="*/ 780203 h 6057772"/>
                    <a:gd name="connsiteX1262" fmla="*/ 4504514 w 5351080"/>
                    <a:gd name="connsiteY1262" fmla="*/ 842548 h 6057772"/>
                    <a:gd name="connsiteX1263" fmla="*/ 4523252 w 5351080"/>
                    <a:gd name="connsiteY1263" fmla="*/ 911128 h 6057772"/>
                    <a:gd name="connsiteX1264" fmla="*/ 4528248 w 5351080"/>
                    <a:gd name="connsiteY1264" fmla="*/ 957263 h 6057772"/>
                    <a:gd name="connsiteX1265" fmla="*/ 4563228 w 5351080"/>
                    <a:gd name="connsiteY1265" fmla="*/ 1070732 h 6057772"/>
                    <a:gd name="connsiteX1266" fmla="*/ 4539492 w 5351080"/>
                    <a:gd name="connsiteY1266" fmla="*/ 1136817 h 6057772"/>
                    <a:gd name="connsiteX1267" fmla="*/ 4533246 w 5351080"/>
                    <a:gd name="connsiteY1267" fmla="*/ 1195422 h 6057772"/>
                    <a:gd name="connsiteX1268" fmla="*/ 4522002 w 5351080"/>
                    <a:gd name="connsiteY1268" fmla="*/ 1272730 h 6057772"/>
                    <a:gd name="connsiteX1269" fmla="*/ 4498268 w 5351080"/>
                    <a:gd name="connsiteY1269" fmla="*/ 1401161 h 6057772"/>
                    <a:gd name="connsiteX1270" fmla="*/ 4525750 w 5351080"/>
                    <a:gd name="connsiteY1270" fmla="*/ 1412384 h 6057772"/>
                    <a:gd name="connsiteX1271" fmla="*/ 4581966 w 5351080"/>
                    <a:gd name="connsiteY1271" fmla="*/ 1407396 h 6057772"/>
                    <a:gd name="connsiteX1272" fmla="*/ 4628188 w 5351080"/>
                    <a:gd name="connsiteY1272" fmla="*/ 1431087 h 6057772"/>
                    <a:gd name="connsiteX1273" fmla="*/ 4674408 w 5351080"/>
                    <a:gd name="connsiteY1273" fmla="*/ 1448544 h 6057772"/>
                    <a:gd name="connsiteX1274" fmla="*/ 4705640 w 5351080"/>
                    <a:gd name="connsiteY1274" fmla="*/ 1459766 h 6057772"/>
                    <a:gd name="connsiteX1275" fmla="*/ 4680656 w 5351080"/>
                    <a:gd name="connsiteY1275" fmla="*/ 1484704 h 6057772"/>
                    <a:gd name="connsiteX1276" fmla="*/ 4589462 w 5351080"/>
                    <a:gd name="connsiteY1276" fmla="*/ 1555778 h 6057772"/>
                    <a:gd name="connsiteX1277" fmla="*/ 4566974 w 5351080"/>
                    <a:gd name="connsiteY1277" fmla="*/ 1643061 h 6057772"/>
                    <a:gd name="connsiteX1278" fmla="*/ 4611948 w 5351080"/>
                    <a:gd name="connsiteY1278" fmla="*/ 1681715 h 6057772"/>
                    <a:gd name="connsiteX1279" fmla="*/ 4654422 w 5351080"/>
                    <a:gd name="connsiteY1279" fmla="*/ 1696678 h 6057772"/>
                    <a:gd name="connsiteX1280" fmla="*/ 4661916 w 5351080"/>
                    <a:gd name="connsiteY1280" fmla="*/ 1636826 h 6057772"/>
                    <a:gd name="connsiteX1281" fmla="*/ 4681904 w 5351080"/>
                    <a:gd name="connsiteY1281" fmla="*/ 1636826 h 6057772"/>
                    <a:gd name="connsiteX1282" fmla="*/ 4684402 w 5351080"/>
                    <a:gd name="connsiteY1282" fmla="*/ 1654283 h 6057772"/>
                    <a:gd name="connsiteX1283" fmla="*/ 4681904 w 5351080"/>
                    <a:gd name="connsiteY1283" fmla="*/ 1714135 h 6057772"/>
                    <a:gd name="connsiteX1284" fmla="*/ 4674408 w 5351080"/>
                    <a:gd name="connsiteY1284" fmla="*/ 1746554 h 6057772"/>
                    <a:gd name="connsiteX1285" fmla="*/ 4641928 w 5351080"/>
                    <a:gd name="connsiteY1285" fmla="*/ 1739073 h 6057772"/>
                    <a:gd name="connsiteX1286" fmla="*/ 4586962 w 5351080"/>
                    <a:gd name="connsiteY1286" fmla="*/ 1717875 h 6057772"/>
                    <a:gd name="connsiteX1287" fmla="*/ 4568224 w 5351080"/>
                    <a:gd name="connsiteY1287" fmla="*/ 1711641 h 6057772"/>
                    <a:gd name="connsiteX1288" fmla="*/ 4513258 w 5351080"/>
                    <a:gd name="connsiteY1288" fmla="*/ 1704159 h 6057772"/>
                    <a:gd name="connsiteX1289" fmla="*/ 4453296 w 5351080"/>
                    <a:gd name="connsiteY1289" fmla="*/ 1767751 h 6057772"/>
                    <a:gd name="connsiteX1290" fmla="*/ 4410822 w 5351080"/>
                    <a:gd name="connsiteY1290" fmla="*/ 1817628 h 6057772"/>
                    <a:gd name="connsiteX1291" fmla="*/ 4367098 w 5351080"/>
                    <a:gd name="connsiteY1291" fmla="*/ 1810146 h 6057772"/>
                    <a:gd name="connsiteX1292" fmla="*/ 4366296 w 5351080"/>
                    <a:gd name="connsiteY1292" fmla="*/ 1808607 h 6057772"/>
                    <a:gd name="connsiteX1293" fmla="*/ 4330314 w 5351080"/>
                    <a:gd name="connsiteY1293" fmla="*/ 1818043 h 6057772"/>
                    <a:gd name="connsiteX1294" fmla="*/ 4239968 w 5351080"/>
                    <a:gd name="connsiteY1294" fmla="*/ 1900994 h 6057772"/>
                    <a:gd name="connsiteX1295" fmla="*/ 4221328 w 5351080"/>
                    <a:gd name="connsiteY1295" fmla="*/ 1912290 h 6057772"/>
                    <a:gd name="connsiteX1296" fmla="*/ 4202688 w 5351080"/>
                    <a:gd name="connsiteY1296" fmla="*/ 1895974 h 6057772"/>
                    <a:gd name="connsiteX1297" fmla="*/ 4198960 w 5351080"/>
                    <a:gd name="connsiteY1297" fmla="*/ 1865853 h 6057772"/>
                    <a:gd name="connsiteX1298" fmla="*/ 4186534 w 5351080"/>
                    <a:gd name="connsiteY1298" fmla="*/ 1848282 h 6057772"/>
                    <a:gd name="connsiteX1299" fmla="*/ 4167894 w 5351080"/>
                    <a:gd name="connsiteY1299" fmla="*/ 1859577 h 6057772"/>
                    <a:gd name="connsiteX1300" fmla="*/ 4128128 w 5351080"/>
                    <a:gd name="connsiteY1300" fmla="*/ 1857067 h 6057772"/>
                    <a:gd name="connsiteX1301" fmla="*/ 4069722 w 5351080"/>
                    <a:gd name="connsiteY1301" fmla="*/ 1843261 h 6057772"/>
                    <a:gd name="connsiteX1302" fmla="*/ 4051082 w 5351080"/>
                    <a:gd name="connsiteY1302" fmla="*/ 1853302 h 6057772"/>
                    <a:gd name="connsiteX1303" fmla="*/ 3995162 w 5351080"/>
                    <a:gd name="connsiteY1303" fmla="*/ 1931116 h 6057772"/>
                    <a:gd name="connsiteX1304" fmla="*/ 3957882 w 5351080"/>
                    <a:gd name="connsiteY1304" fmla="*/ 1909780 h 6057772"/>
                    <a:gd name="connsiteX1305" fmla="*/ 3884564 w 5351080"/>
                    <a:gd name="connsiteY1305" fmla="*/ 1902249 h 6057772"/>
                    <a:gd name="connsiteX1306" fmla="*/ 3837342 w 5351080"/>
                    <a:gd name="connsiteY1306" fmla="*/ 1903504 h 6057772"/>
                    <a:gd name="connsiteX1307" fmla="*/ 3822430 w 5351080"/>
                    <a:gd name="connsiteY1307" fmla="*/ 1947432 h 6057772"/>
                    <a:gd name="connsiteX1308" fmla="*/ 3812490 w 5351080"/>
                    <a:gd name="connsiteY1308" fmla="*/ 1959982 h 6057772"/>
                    <a:gd name="connsiteX1309" fmla="*/ 3798820 w 5351080"/>
                    <a:gd name="connsiteY1309" fmla="*/ 1943666 h 6057772"/>
                    <a:gd name="connsiteX1310" fmla="*/ 3788878 w 5351080"/>
                    <a:gd name="connsiteY1310" fmla="*/ 1892209 h 6057772"/>
                    <a:gd name="connsiteX1311" fmla="*/ 3752840 w 5351080"/>
                    <a:gd name="connsiteY1311" fmla="*/ 1863342 h 6057772"/>
                    <a:gd name="connsiteX1312" fmla="*/ 3720532 w 5351080"/>
                    <a:gd name="connsiteY1312" fmla="*/ 1864597 h 6057772"/>
                    <a:gd name="connsiteX1313" fmla="*/ 3723016 w 5351080"/>
                    <a:gd name="connsiteY1313" fmla="*/ 1889699 h 6057772"/>
                    <a:gd name="connsiteX1314" fmla="*/ 3720532 w 5351080"/>
                    <a:gd name="connsiteY1314" fmla="*/ 1907270 h 6057772"/>
                    <a:gd name="connsiteX1315" fmla="*/ 3706862 w 5351080"/>
                    <a:gd name="connsiteY1315" fmla="*/ 1894719 h 6057772"/>
                    <a:gd name="connsiteX1316" fmla="*/ 3673310 w 5351080"/>
                    <a:gd name="connsiteY1316" fmla="*/ 1889699 h 6057772"/>
                    <a:gd name="connsiteX1317" fmla="*/ 3631060 w 5351080"/>
                    <a:gd name="connsiteY1317" fmla="*/ 1893464 h 6057772"/>
                    <a:gd name="connsiteX1318" fmla="*/ 3612418 w 5351080"/>
                    <a:gd name="connsiteY1318" fmla="*/ 1874638 h 6057772"/>
                    <a:gd name="connsiteX1319" fmla="*/ 3562712 w 5351080"/>
                    <a:gd name="connsiteY1319" fmla="*/ 1867108 h 6057772"/>
                    <a:gd name="connsiteX1320" fmla="*/ 3527918 w 5351080"/>
                    <a:gd name="connsiteY1320" fmla="*/ 1873383 h 6057772"/>
                    <a:gd name="connsiteX1321" fmla="*/ 3582594 w 5351080"/>
                    <a:gd name="connsiteY1321" fmla="*/ 1838241 h 6057772"/>
                    <a:gd name="connsiteX1322" fmla="*/ 3609934 w 5351080"/>
                    <a:gd name="connsiteY1322" fmla="*/ 1844517 h 6057772"/>
                    <a:gd name="connsiteX1323" fmla="*/ 3655912 w 5351080"/>
                    <a:gd name="connsiteY1323" fmla="*/ 1853302 h 6057772"/>
                    <a:gd name="connsiteX1324" fmla="*/ 3771482 w 5351080"/>
                    <a:gd name="connsiteY1324" fmla="*/ 1849537 h 6057772"/>
                    <a:gd name="connsiteX1325" fmla="*/ 3811246 w 5351080"/>
                    <a:gd name="connsiteY1325" fmla="*/ 1844517 h 6057772"/>
                    <a:gd name="connsiteX1326" fmla="*/ 3877108 w 5351080"/>
                    <a:gd name="connsiteY1326" fmla="*/ 1853302 h 6057772"/>
                    <a:gd name="connsiteX1327" fmla="*/ 3904446 w 5351080"/>
                    <a:gd name="connsiteY1327" fmla="*/ 1872128 h 6057772"/>
                    <a:gd name="connsiteX1328" fmla="*/ 3921844 w 5351080"/>
                    <a:gd name="connsiteY1328" fmla="*/ 1842006 h 6057772"/>
                    <a:gd name="connsiteX1329" fmla="*/ 3983978 w 5351080"/>
                    <a:gd name="connsiteY1329" fmla="*/ 1776743 h 6057772"/>
                    <a:gd name="connsiteX1330" fmla="*/ 4007588 w 5351080"/>
                    <a:gd name="connsiteY1330" fmla="*/ 1783018 h 6057772"/>
                    <a:gd name="connsiteX1331" fmla="*/ 4062266 w 5351080"/>
                    <a:gd name="connsiteY1331" fmla="*/ 1800589 h 6057772"/>
                    <a:gd name="connsiteX1332" fmla="*/ 4082150 w 5351080"/>
                    <a:gd name="connsiteY1332" fmla="*/ 1801844 h 6057772"/>
                    <a:gd name="connsiteX1333" fmla="*/ 4162922 w 5351080"/>
                    <a:gd name="connsiteY1333" fmla="*/ 1771723 h 6057772"/>
                    <a:gd name="connsiteX1334" fmla="*/ 4187776 w 5351080"/>
                    <a:gd name="connsiteY1334" fmla="*/ 1764193 h 6057772"/>
                    <a:gd name="connsiteX1335" fmla="*/ 4205174 w 5351080"/>
                    <a:gd name="connsiteY1335" fmla="*/ 1788039 h 6057772"/>
                    <a:gd name="connsiteX1336" fmla="*/ 4215116 w 5351080"/>
                    <a:gd name="connsiteY1336" fmla="*/ 1864597 h 6057772"/>
                    <a:gd name="connsiteX1337" fmla="*/ 4223814 w 5351080"/>
                    <a:gd name="connsiteY1337" fmla="*/ 1877148 h 6057772"/>
                    <a:gd name="connsiteX1338" fmla="*/ 4236240 w 5351080"/>
                    <a:gd name="connsiteY1338" fmla="*/ 1868363 h 6057772"/>
                    <a:gd name="connsiteX1339" fmla="*/ 4264822 w 5351080"/>
                    <a:gd name="connsiteY1339" fmla="*/ 1813140 h 6057772"/>
                    <a:gd name="connsiteX1340" fmla="*/ 4330004 w 5351080"/>
                    <a:gd name="connsiteY1340" fmla="*/ 1774665 h 6057772"/>
                    <a:gd name="connsiteX1341" fmla="*/ 4350844 w 5351080"/>
                    <a:gd name="connsiteY1341" fmla="*/ 1778827 h 6057772"/>
                    <a:gd name="connsiteX1342" fmla="*/ 4348828 w 5351080"/>
                    <a:gd name="connsiteY1342" fmla="*/ 1755595 h 6057772"/>
                    <a:gd name="connsiteX1343" fmla="*/ 4342114 w 5351080"/>
                    <a:gd name="connsiteY1343" fmla="*/ 1734085 h 6057772"/>
                    <a:gd name="connsiteX1344" fmla="*/ 4280900 w 5351080"/>
                    <a:gd name="connsiteY1344" fmla="*/ 1725357 h 6057772"/>
                    <a:gd name="connsiteX1345" fmla="*/ 4237178 w 5351080"/>
                    <a:gd name="connsiteY1345" fmla="*/ 1734085 h 6057772"/>
                    <a:gd name="connsiteX1346" fmla="*/ 4205948 w 5351080"/>
                    <a:gd name="connsiteY1346" fmla="*/ 1726604 h 6057772"/>
                    <a:gd name="connsiteX1347" fmla="*/ 4132242 w 5351080"/>
                    <a:gd name="connsiteY1347" fmla="*/ 1717875 h 6057772"/>
                    <a:gd name="connsiteX1348" fmla="*/ 4125996 w 5351080"/>
                    <a:gd name="connsiteY1348" fmla="*/ 1716628 h 6057772"/>
                    <a:gd name="connsiteX1349" fmla="*/ 3996076 w 5351080"/>
                    <a:gd name="connsiteY1349" fmla="*/ 1707900 h 6057772"/>
                    <a:gd name="connsiteX1350" fmla="*/ 3881146 w 5351080"/>
                    <a:gd name="connsiteY1350" fmla="*/ 1704159 h 6057772"/>
                    <a:gd name="connsiteX1351" fmla="*/ 3822432 w 5351080"/>
                    <a:gd name="connsiteY1351" fmla="*/ 1562012 h 6057772"/>
                    <a:gd name="connsiteX1352" fmla="*/ 3843670 w 5351080"/>
                    <a:gd name="connsiteY1352" fmla="*/ 1499667 h 6057772"/>
                    <a:gd name="connsiteX1353" fmla="*/ 3898636 w 5351080"/>
                    <a:gd name="connsiteY1353" fmla="*/ 1382458 h 6057772"/>
                    <a:gd name="connsiteX1354" fmla="*/ 3866156 w 5351080"/>
                    <a:gd name="connsiteY1354" fmla="*/ 1335075 h 6057772"/>
                    <a:gd name="connsiteX1355" fmla="*/ 3856162 w 5351080"/>
                    <a:gd name="connsiteY1355" fmla="*/ 1355026 h 6057772"/>
                    <a:gd name="connsiteX1356" fmla="*/ 3823682 w 5351080"/>
                    <a:gd name="connsiteY1356" fmla="*/ 1444803 h 6057772"/>
                    <a:gd name="connsiteX1357" fmla="*/ 3796198 w 5351080"/>
                    <a:gd name="connsiteY1357" fmla="*/ 1447297 h 6057772"/>
                    <a:gd name="connsiteX1358" fmla="*/ 3784956 w 5351080"/>
                    <a:gd name="connsiteY1358" fmla="*/ 1414877 h 6057772"/>
                    <a:gd name="connsiteX1359" fmla="*/ 3827430 w 5351080"/>
                    <a:gd name="connsiteY1359" fmla="*/ 1383705 h 6057772"/>
                    <a:gd name="connsiteX1360" fmla="*/ 3838672 w 5351080"/>
                    <a:gd name="connsiteY1360" fmla="*/ 1368742 h 6057772"/>
                    <a:gd name="connsiteX1361" fmla="*/ 3784956 w 5351080"/>
                    <a:gd name="connsiteY1361" fmla="*/ 1335075 h 6057772"/>
                    <a:gd name="connsiteX1362" fmla="*/ 3758722 w 5351080"/>
                    <a:gd name="connsiteY1362" fmla="*/ 1322606 h 6057772"/>
                    <a:gd name="connsiteX1363" fmla="*/ 3788704 w 5351080"/>
                    <a:gd name="connsiteY1363" fmla="*/ 1307643 h 6057772"/>
                    <a:gd name="connsiteX1364" fmla="*/ 3872402 w 5351080"/>
                    <a:gd name="connsiteY1364" fmla="*/ 1320113 h 6057772"/>
                    <a:gd name="connsiteX1365" fmla="*/ 4019812 w 5351080"/>
                    <a:gd name="connsiteY1365" fmla="*/ 1250286 h 6057772"/>
                    <a:gd name="connsiteX1366" fmla="*/ 4031054 w 5351080"/>
                    <a:gd name="connsiteY1366" fmla="*/ 1231582 h 6057772"/>
                    <a:gd name="connsiteX1367" fmla="*/ 4041048 w 5351080"/>
                    <a:gd name="connsiteY1367" fmla="*/ 1249039 h 6057772"/>
                    <a:gd name="connsiteX1368" fmla="*/ 4073528 w 5351080"/>
                    <a:gd name="connsiteY1368" fmla="*/ 1355026 h 6057772"/>
                    <a:gd name="connsiteX1369" fmla="*/ 4092266 w 5351080"/>
                    <a:gd name="connsiteY1369" fmla="*/ 1372483 h 6057772"/>
                    <a:gd name="connsiteX1370" fmla="*/ 4137240 w 5351080"/>
                    <a:gd name="connsiteY1370" fmla="*/ 1355026 h 6057772"/>
                    <a:gd name="connsiteX1371" fmla="*/ 4121000 w 5351080"/>
                    <a:gd name="connsiteY1371" fmla="*/ 1328841 h 6057772"/>
                    <a:gd name="connsiteX1372" fmla="*/ 4118500 w 5351080"/>
                    <a:gd name="connsiteY1372" fmla="*/ 1295174 h 6057772"/>
                    <a:gd name="connsiteX1373" fmla="*/ 4137240 w 5351080"/>
                    <a:gd name="connsiteY1373" fmla="*/ 1264002 h 6057772"/>
                    <a:gd name="connsiteX1374" fmla="*/ 4098514 w 5351080"/>
                    <a:gd name="connsiteY1374" fmla="*/ 1235323 h 6057772"/>
                    <a:gd name="connsiteX1375" fmla="*/ 4084772 w 5351080"/>
                    <a:gd name="connsiteY1375" fmla="*/ 1211632 h 6057772"/>
                    <a:gd name="connsiteX1376" fmla="*/ 4129744 w 5351080"/>
                    <a:gd name="connsiteY1376" fmla="*/ 1086941 h 6057772"/>
                    <a:gd name="connsiteX1377" fmla="*/ 4168470 w 5351080"/>
                    <a:gd name="connsiteY1377" fmla="*/ 1063250 h 6057772"/>
                    <a:gd name="connsiteX1378" fmla="*/ 4258414 w 5351080"/>
                    <a:gd name="connsiteY1378" fmla="*/ 1037065 h 6057772"/>
                    <a:gd name="connsiteX1379" fmla="*/ 4300888 w 5351080"/>
                    <a:gd name="connsiteY1379" fmla="*/ 1049534 h 6057772"/>
                    <a:gd name="connsiteX1380" fmla="*/ 4364600 w 5351080"/>
                    <a:gd name="connsiteY1380" fmla="*/ 1054522 h 6057772"/>
                    <a:gd name="connsiteX1381" fmla="*/ 4369596 w 5351080"/>
                    <a:gd name="connsiteY1381" fmla="*/ 1050781 h 6057772"/>
                    <a:gd name="connsiteX1382" fmla="*/ 4404574 w 5351080"/>
                    <a:gd name="connsiteY1382" fmla="*/ 984695 h 6057772"/>
                    <a:gd name="connsiteX1383" fmla="*/ 4383338 w 5351080"/>
                    <a:gd name="connsiteY1383" fmla="*/ 956016 h 6057772"/>
                    <a:gd name="connsiteX1384" fmla="*/ 4377092 w 5351080"/>
                    <a:gd name="connsiteY1384" fmla="*/ 953522 h 6057772"/>
                    <a:gd name="connsiteX1385" fmla="*/ 4358354 w 5351080"/>
                    <a:gd name="connsiteY1385" fmla="*/ 908634 h 6057772"/>
                    <a:gd name="connsiteX1386" fmla="*/ 4369596 w 5351080"/>
                    <a:gd name="connsiteY1386" fmla="*/ 891177 h 6057772"/>
                    <a:gd name="connsiteX1387" fmla="*/ 4402076 w 5351080"/>
                    <a:gd name="connsiteY1387" fmla="*/ 917362 h 6057772"/>
                    <a:gd name="connsiteX1388" fmla="*/ 4432058 w 5351080"/>
                    <a:gd name="connsiteY1388" fmla="*/ 861251 h 6057772"/>
                    <a:gd name="connsiteX1389" fmla="*/ 4384588 w 5351080"/>
                    <a:gd name="connsiteY1389" fmla="*/ 805141 h 6057772"/>
                    <a:gd name="connsiteX1390" fmla="*/ 4229682 w 5351080"/>
                    <a:gd name="connsiteY1390" fmla="*/ 739055 h 6057772"/>
                    <a:gd name="connsiteX1391" fmla="*/ 4192206 w 5351080"/>
                    <a:gd name="connsiteY1391" fmla="*/ 699154 h 6057772"/>
                    <a:gd name="connsiteX1392" fmla="*/ 4165972 w 5351080"/>
                    <a:gd name="connsiteY1392" fmla="*/ 654265 h 6057772"/>
                    <a:gd name="connsiteX1393" fmla="*/ 4159726 w 5351080"/>
                    <a:gd name="connsiteY1393" fmla="*/ 589426 h 6057772"/>
                    <a:gd name="connsiteX1394" fmla="*/ 4223436 w 5351080"/>
                    <a:gd name="connsiteY1394" fmla="*/ 565735 h 6057772"/>
                    <a:gd name="connsiteX1395" fmla="*/ 4264660 w 5351080"/>
                    <a:gd name="connsiteY1395" fmla="*/ 548278 h 6057772"/>
                    <a:gd name="connsiteX1396" fmla="*/ 4297140 w 5351080"/>
                    <a:gd name="connsiteY1396" fmla="*/ 509624 h 6057772"/>
                    <a:gd name="connsiteX1397" fmla="*/ 4292144 w 5351080"/>
                    <a:gd name="connsiteY1397" fmla="*/ 490921 h 6057772"/>
                    <a:gd name="connsiteX1398" fmla="*/ 4254668 w 5351080"/>
                    <a:gd name="connsiteY1398" fmla="*/ 437304 h 6057772"/>
                    <a:gd name="connsiteX1399" fmla="*/ 4288083 w 5351080"/>
                    <a:gd name="connsiteY1399" fmla="*/ 415171 h 6057772"/>
                    <a:gd name="connsiteX1400" fmla="*/ 2084839 w 5351080"/>
                    <a:gd name="connsiteY1400" fmla="*/ 414244 h 6057772"/>
                    <a:gd name="connsiteX1401" fmla="*/ 2069878 w 5351080"/>
                    <a:gd name="connsiteY1401" fmla="*/ 426854 h 6057772"/>
                    <a:gd name="connsiteX1402" fmla="*/ 2081098 w 5351080"/>
                    <a:gd name="connsiteY1402" fmla="*/ 461726 h 6057772"/>
                    <a:gd name="connsiteX1403" fmla="*/ 2099800 w 5351080"/>
                    <a:gd name="connsiteY1403" fmla="*/ 467952 h 6057772"/>
                    <a:gd name="connsiteX1404" fmla="*/ 2123488 w 5351080"/>
                    <a:gd name="connsiteY1404" fmla="*/ 496596 h 6057772"/>
                    <a:gd name="connsiteX1405" fmla="*/ 2102292 w 5351080"/>
                    <a:gd name="connsiteY1405" fmla="*/ 522750 h 6057772"/>
                    <a:gd name="connsiteX1406" fmla="*/ 2059904 w 5351080"/>
                    <a:gd name="connsiteY1406" fmla="*/ 557621 h 6057772"/>
                    <a:gd name="connsiteX1407" fmla="*/ 2028736 w 5351080"/>
                    <a:gd name="connsiteY1407" fmla="*/ 575056 h 6057772"/>
                    <a:gd name="connsiteX1408" fmla="*/ 2013776 w 5351080"/>
                    <a:gd name="connsiteY1408" fmla="*/ 609927 h 6057772"/>
                    <a:gd name="connsiteX1409" fmla="*/ 2041204 w 5351080"/>
                    <a:gd name="connsiteY1409" fmla="*/ 609927 h 6057772"/>
                    <a:gd name="connsiteX1410" fmla="*/ 2129720 w 5351080"/>
                    <a:gd name="connsiteY1410" fmla="*/ 550148 h 6057772"/>
                    <a:gd name="connsiteX1411" fmla="*/ 2180836 w 5351080"/>
                    <a:gd name="connsiteY1411" fmla="*/ 532713 h 6057772"/>
                    <a:gd name="connsiteX1412" fmla="*/ 2248158 w 5351080"/>
                    <a:gd name="connsiteY1412" fmla="*/ 492860 h 6057772"/>
                    <a:gd name="connsiteX1413" fmla="*/ 2249110 w 5351080"/>
                    <a:gd name="connsiteY1413" fmla="*/ 493305 h 6057772"/>
                    <a:gd name="connsiteX1414" fmla="*/ 2243006 w 5351080"/>
                    <a:gd name="connsiteY1414" fmla="*/ 479854 h 6057772"/>
                    <a:gd name="connsiteX1415" fmla="*/ 2242376 w 5351080"/>
                    <a:gd name="connsiteY1415" fmla="*/ 479171 h 6057772"/>
                    <a:gd name="connsiteX1416" fmla="*/ 2196420 w 5351080"/>
                    <a:gd name="connsiteY1416" fmla="*/ 479317 h 6057772"/>
                    <a:gd name="connsiteX1417" fmla="*/ 2147174 w 5351080"/>
                    <a:gd name="connsiteY1417" fmla="*/ 472934 h 6057772"/>
                    <a:gd name="connsiteX1418" fmla="*/ 2123488 w 5351080"/>
                    <a:gd name="connsiteY1418" fmla="*/ 448026 h 6057772"/>
                    <a:gd name="connsiteX1419" fmla="*/ 2103540 w 5351080"/>
                    <a:gd name="connsiteY1419" fmla="*/ 419382 h 6057772"/>
                    <a:gd name="connsiteX1420" fmla="*/ 2084839 w 5351080"/>
                    <a:gd name="connsiteY1420" fmla="*/ 414244 h 6057772"/>
                    <a:gd name="connsiteX1421" fmla="*/ 2012692 w 5351080"/>
                    <a:gd name="connsiteY1421" fmla="*/ 282969 h 6057772"/>
                    <a:gd name="connsiteX1422" fmla="*/ 2026532 w 5351080"/>
                    <a:gd name="connsiteY1422" fmla="*/ 309137 h 6057772"/>
                    <a:gd name="connsiteX1423" fmla="*/ 2041462 w 5351080"/>
                    <a:gd name="connsiteY1423" fmla="*/ 321598 h 6057772"/>
                    <a:gd name="connsiteX1424" fmla="*/ 2073808 w 5351080"/>
                    <a:gd name="connsiteY1424" fmla="*/ 324090 h 6057772"/>
                    <a:gd name="connsiteX1425" fmla="*/ 2124816 w 5351080"/>
                    <a:gd name="connsiteY1425" fmla="*/ 322844 h 6057772"/>
                    <a:gd name="connsiteX1426" fmla="*/ 2180800 w 5351080"/>
                    <a:gd name="connsiteY1426" fmla="*/ 304152 h 6057772"/>
                    <a:gd name="connsiteX1427" fmla="*/ 2262912 w 5351080"/>
                    <a:gd name="connsiteY1427" fmla="*/ 299168 h 6057772"/>
                    <a:gd name="connsiteX1428" fmla="*/ 2284062 w 5351080"/>
                    <a:gd name="connsiteY1428" fmla="*/ 306644 h 6057772"/>
                    <a:gd name="connsiteX1429" fmla="*/ 2347510 w 5351080"/>
                    <a:gd name="connsiteY1429" fmla="*/ 329074 h 6057772"/>
                    <a:gd name="connsiteX1430" fmla="*/ 2388566 w 5351080"/>
                    <a:gd name="connsiteY1430" fmla="*/ 363966 h 6057772"/>
                    <a:gd name="connsiteX1431" fmla="*/ 2435840 w 5351080"/>
                    <a:gd name="connsiteY1431" fmla="*/ 363966 h 6057772"/>
                    <a:gd name="connsiteX1432" fmla="*/ 2485604 w 5351080"/>
                    <a:gd name="connsiteY1432" fmla="*/ 356488 h 6057772"/>
                    <a:gd name="connsiteX1433" fmla="*/ 2575180 w 5351080"/>
                    <a:gd name="connsiteY1433" fmla="*/ 393873 h 6057772"/>
                    <a:gd name="connsiteX1434" fmla="*/ 2592598 w 5351080"/>
                    <a:gd name="connsiteY1434" fmla="*/ 420041 h 6057772"/>
                    <a:gd name="connsiteX1435" fmla="*/ 2568960 w 5351080"/>
                    <a:gd name="connsiteY1435" fmla="*/ 504776 h 6057772"/>
                    <a:gd name="connsiteX1436" fmla="*/ 2583888 w 5351080"/>
                    <a:gd name="connsiteY1436" fmla="*/ 555866 h 6057772"/>
                    <a:gd name="connsiteX1437" fmla="*/ 2619968 w 5351080"/>
                    <a:gd name="connsiteY1437" fmla="*/ 545897 h 6057772"/>
                    <a:gd name="connsiteX1438" fmla="*/ 2619968 w 5351080"/>
                    <a:gd name="connsiteY1438" fmla="*/ 573311 h 6057772"/>
                    <a:gd name="connsiteX1439" fmla="*/ 2615590 w 5351080"/>
                    <a:gd name="connsiteY1439" fmla="*/ 580534 h 6057772"/>
                    <a:gd name="connsiteX1440" fmla="*/ 2619872 w 5351080"/>
                    <a:gd name="connsiteY1440" fmla="*/ 576478 h 6057772"/>
                    <a:gd name="connsiteX1441" fmla="*/ 2624798 w 5351080"/>
                    <a:gd name="connsiteY1441" fmla="*/ 598999 h 6057772"/>
                    <a:gd name="connsiteX1442" fmla="*/ 2600166 w 5351080"/>
                    <a:gd name="connsiteY1442" fmla="*/ 601206 h 6057772"/>
                    <a:gd name="connsiteX1443" fmla="*/ 2560752 w 5351080"/>
                    <a:gd name="connsiteY1443" fmla="*/ 594141 h 6057772"/>
                    <a:gd name="connsiteX1444" fmla="*/ 2573330 w 5351080"/>
                    <a:gd name="connsiteY1444" fmla="*/ 593798 h 6057772"/>
                    <a:gd name="connsiteX1445" fmla="*/ 2560250 w 5351080"/>
                    <a:gd name="connsiteY1445" fmla="*/ 592003 h 6057772"/>
                    <a:gd name="connsiteX1446" fmla="*/ 2556720 w 5351080"/>
                    <a:gd name="connsiteY1446" fmla="*/ 592003 h 6057772"/>
                    <a:gd name="connsiteX1447" fmla="*/ 2547214 w 5351080"/>
                    <a:gd name="connsiteY1447" fmla="*/ 603545 h 6057772"/>
                    <a:gd name="connsiteX1448" fmla="*/ 2532410 w 5351080"/>
                    <a:gd name="connsiteY1448" fmla="*/ 607437 h 6057772"/>
                    <a:gd name="connsiteX1449" fmla="*/ 2523750 w 5351080"/>
                    <a:gd name="connsiteY1449" fmla="*/ 607563 h 6057772"/>
                    <a:gd name="connsiteX1450" fmla="*/ 2520066 w 5351080"/>
                    <a:gd name="connsiteY1450" fmla="*/ 613519 h 6057772"/>
                    <a:gd name="connsiteX1451" fmla="*/ 2510522 w 5351080"/>
                    <a:gd name="connsiteY1451" fmla="*/ 615629 h 6057772"/>
                    <a:gd name="connsiteX1452" fmla="*/ 2497284 w 5351080"/>
                    <a:gd name="connsiteY1452" fmla="*/ 614918 h 6057772"/>
                    <a:gd name="connsiteX1453" fmla="*/ 2492514 w 5351080"/>
                    <a:gd name="connsiteY1453" fmla="*/ 617400 h 6057772"/>
                    <a:gd name="connsiteX1454" fmla="*/ 2458854 w 5351080"/>
                    <a:gd name="connsiteY1454" fmla="*/ 665970 h 6057772"/>
                    <a:gd name="connsiteX1455" fmla="*/ 2427686 w 5351080"/>
                    <a:gd name="connsiteY1455" fmla="*/ 697105 h 6057772"/>
                    <a:gd name="connsiteX1456" fmla="*/ 2386544 w 5351080"/>
                    <a:gd name="connsiteY1456" fmla="*/ 680915 h 6057772"/>
                    <a:gd name="connsiteX1457" fmla="*/ 2309248 w 5351080"/>
                    <a:gd name="connsiteY1457" fmla="*/ 642308 h 6057772"/>
                    <a:gd name="connsiteX1458" fmla="*/ 2261872 w 5351080"/>
                    <a:gd name="connsiteY1458" fmla="*/ 679669 h 6057772"/>
                    <a:gd name="connsiteX1459" fmla="*/ 2204524 w 5351080"/>
                    <a:gd name="connsiteY1459" fmla="*/ 739448 h 6057772"/>
                    <a:gd name="connsiteX1460" fmla="*/ 2201610 w 5351080"/>
                    <a:gd name="connsiteY1460" fmla="*/ 739732 h 6057772"/>
                    <a:gd name="connsiteX1461" fmla="*/ 2170184 w 5351080"/>
                    <a:gd name="connsiteY1461" fmla="*/ 768803 h 6057772"/>
                    <a:gd name="connsiteX1462" fmla="*/ 2139738 w 5351080"/>
                    <a:gd name="connsiteY1462" fmla="*/ 784158 h 6057772"/>
                    <a:gd name="connsiteX1463" fmla="*/ 2108074 w 5351080"/>
                    <a:gd name="connsiteY1463" fmla="*/ 786637 h 6057772"/>
                    <a:gd name="connsiteX1464" fmla="*/ 2104786 w 5351080"/>
                    <a:gd name="connsiteY1464" fmla="*/ 788019 h 6057772"/>
                    <a:gd name="connsiteX1465" fmla="*/ 2033724 w 5351080"/>
                    <a:gd name="connsiteY1465" fmla="*/ 812927 h 6057772"/>
                    <a:gd name="connsiteX1466" fmla="*/ 1981362 w 5351080"/>
                    <a:gd name="connsiteY1466" fmla="*/ 810436 h 6057772"/>
                    <a:gd name="connsiteX1467" fmla="*/ 1931492 w 5351080"/>
                    <a:gd name="connsiteY1467" fmla="*/ 779301 h 6057772"/>
                    <a:gd name="connsiteX1468" fmla="*/ 1929000 w 5351080"/>
                    <a:gd name="connsiteY1468" fmla="*/ 718277 h 6057772"/>
                    <a:gd name="connsiteX1469" fmla="*/ 1934766 w 5351080"/>
                    <a:gd name="connsiteY1469" fmla="*/ 697728 h 6057772"/>
                    <a:gd name="connsiteX1470" fmla="*/ 1934114 w 5351080"/>
                    <a:gd name="connsiteY1470" fmla="*/ 680561 h 6057772"/>
                    <a:gd name="connsiteX1471" fmla="*/ 1913140 w 5351080"/>
                    <a:gd name="connsiteY1471" fmla="*/ 674762 h 6057772"/>
                    <a:gd name="connsiteX1472" fmla="*/ 1831552 w 5351080"/>
                    <a:gd name="connsiteY1472" fmla="*/ 692620 h 6057772"/>
                    <a:gd name="connsiteX1473" fmla="*/ 1810342 w 5351080"/>
                    <a:gd name="connsiteY1473" fmla="*/ 693877 h 6057772"/>
                    <a:gd name="connsiteX1474" fmla="*/ 1775406 w 5351080"/>
                    <a:gd name="connsiteY1474" fmla="*/ 711480 h 6057772"/>
                    <a:gd name="connsiteX1475" fmla="*/ 1752948 w 5351080"/>
                    <a:gd name="connsiteY1475" fmla="*/ 712737 h 6057772"/>
                    <a:gd name="connsiteX1476" fmla="*/ 1705534 w 5351080"/>
                    <a:gd name="connsiteY1476" fmla="*/ 649870 h 6057772"/>
                    <a:gd name="connsiteX1477" fmla="*/ 1694306 w 5351080"/>
                    <a:gd name="connsiteY1477" fmla="*/ 639811 h 6057772"/>
                    <a:gd name="connsiteX1478" fmla="*/ 1621938 w 5351080"/>
                    <a:gd name="connsiteY1478" fmla="*/ 649870 h 6057772"/>
                    <a:gd name="connsiteX1479" fmla="*/ 1601936 w 5351080"/>
                    <a:gd name="connsiteY1479" fmla="*/ 658180 h 6057772"/>
                    <a:gd name="connsiteX1480" fmla="*/ 1602340 w 5351080"/>
                    <a:gd name="connsiteY1480" fmla="*/ 659861 h 6057772"/>
                    <a:gd name="connsiteX1481" fmla="*/ 1603606 w 5351080"/>
                    <a:gd name="connsiteY1481" fmla="*/ 659743 h 6057772"/>
                    <a:gd name="connsiteX1482" fmla="*/ 1614828 w 5351080"/>
                    <a:gd name="connsiteY1482" fmla="*/ 674688 h 6057772"/>
                    <a:gd name="connsiteX1483" fmla="*/ 1684644 w 5351080"/>
                    <a:gd name="connsiteY1483" fmla="*/ 754393 h 6057772"/>
                    <a:gd name="connsiteX1484" fmla="*/ 1826768 w 5351080"/>
                    <a:gd name="connsiteY1484" fmla="*/ 783037 h 6057772"/>
                    <a:gd name="connsiteX1485" fmla="*/ 1840482 w 5351080"/>
                    <a:gd name="connsiteY1485" fmla="*/ 790510 h 6057772"/>
                    <a:gd name="connsiteX1486" fmla="*/ 1907806 w 5351080"/>
                    <a:gd name="connsiteY1486" fmla="*/ 824135 h 6057772"/>
                    <a:gd name="connsiteX1487" fmla="*/ 1958920 w 5351080"/>
                    <a:gd name="connsiteY1487" fmla="*/ 845307 h 6057772"/>
                    <a:gd name="connsiteX1488" fmla="*/ 2066138 w 5351080"/>
                    <a:gd name="connsiteY1488" fmla="*/ 893877 h 6057772"/>
                    <a:gd name="connsiteX1489" fmla="*/ 2099800 w 5351080"/>
                    <a:gd name="connsiteY1489" fmla="*/ 917540 h 6057772"/>
                    <a:gd name="connsiteX1490" fmla="*/ 2074866 w 5351080"/>
                    <a:gd name="connsiteY1490" fmla="*/ 947429 h 6057772"/>
                    <a:gd name="connsiteX1491" fmla="*/ 2026244 w 5351080"/>
                    <a:gd name="connsiteY1491" fmla="*/ 977319 h 6057772"/>
                    <a:gd name="connsiteX1492" fmla="*/ 2021256 w 5351080"/>
                    <a:gd name="connsiteY1492" fmla="*/ 981055 h 6057772"/>
                    <a:gd name="connsiteX1493" fmla="*/ 1935234 w 5351080"/>
                    <a:gd name="connsiteY1493" fmla="*/ 968601 h 6057772"/>
                    <a:gd name="connsiteX1494" fmla="*/ 1935234 w 5351080"/>
                    <a:gd name="connsiteY1494" fmla="*/ 942448 h 6057772"/>
                    <a:gd name="connsiteX1495" fmla="*/ 1915286 w 5351080"/>
                    <a:gd name="connsiteY1495" fmla="*/ 873951 h 6057772"/>
                    <a:gd name="connsiteX1496" fmla="*/ 1869158 w 5351080"/>
                    <a:gd name="connsiteY1496" fmla="*/ 854025 h 6057772"/>
                    <a:gd name="connsiteX1497" fmla="*/ 1855444 w 5351080"/>
                    <a:gd name="connsiteY1497" fmla="*/ 866479 h 6057772"/>
                    <a:gd name="connsiteX1498" fmla="*/ 1882872 w 5351080"/>
                    <a:gd name="connsiteY1498" fmla="*/ 910068 h 6057772"/>
                    <a:gd name="connsiteX1499" fmla="*/ 1926506 w 5351080"/>
                    <a:gd name="connsiteY1499" fmla="*/ 989773 h 6057772"/>
                    <a:gd name="connsiteX1500" fmla="*/ 1897832 w 5351080"/>
                    <a:gd name="connsiteY1500" fmla="*/ 1030871 h 6057772"/>
                    <a:gd name="connsiteX1501" fmla="*/ 1842976 w 5351080"/>
                    <a:gd name="connsiteY1501" fmla="*/ 1079441 h 6057772"/>
                    <a:gd name="connsiteX1502" fmla="*/ 1808068 w 5351080"/>
                    <a:gd name="connsiteY1502" fmla="*/ 1236361 h 6057772"/>
                    <a:gd name="connsiteX1503" fmla="*/ 1732018 w 5351080"/>
                    <a:gd name="connsiteY1503" fmla="*/ 1302367 h 6057772"/>
                    <a:gd name="connsiteX1504" fmla="*/ 1632282 w 5351080"/>
                    <a:gd name="connsiteY1504" fmla="*/ 1328520 h 6057772"/>
                    <a:gd name="connsiteX1505" fmla="*/ 1572440 w 5351080"/>
                    <a:gd name="connsiteY1505" fmla="*/ 1304857 h 6057772"/>
                    <a:gd name="connsiteX1506" fmla="*/ 1501376 w 5351080"/>
                    <a:gd name="connsiteY1506" fmla="*/ 1160392 h 6057772"/>
                    <a:gd name="connsiteX1507" fmla="*/ 1480182 w 5351080"/>
                    <a:gd name="connsiteY1507" fmla="*/ 1144202 h 6057772"/>
                    <a:gd name="connsiteX1508" fmla="*/ 1502624 w 5351080"/>
                    <a:gd name="connsiteY1508" fmla="*/ 1167864 h 6057772"/>
                    <a:gd name="connsiteX1509" fmla="*/ 1496390 w 5351080"/>
                    <a:gd name="connsiteY1509" fmla="*/ 1201490 h 6057772"/>
                    <a:gd name="connsiteX1510" fmla="*/ 1491402 w 5351080"/>
                    <a:gd name="connsiteY1510" fmla="*/ 1228888 h 6057772"/>
                    <a:gd name="connsiteX1511" fmla="*/ 1497636 w 5351080"/>
                    <a:gd name="connsiteY1511" fmla="*/ 1309839 h 6057772"/>
                    <a:gd name="connsiteX1512" fmla="*/ 1468962 w 5351080"/>
                    <a:gd name="connsiteY1512" fmla="*/ 1337238 h 6057772"/>
                    <a:gd name="connsiteX1513" fmla="*/ 1440288 w 5351080"/>
                    <a:gd name="connsiteY1513" fmla="*/ 1349692 h 6057772"/>
                    <a:gd name="connsiteX1514" fmla="*/ 1446520 w 5351080"/>
                    <a:gd name="connsiteY1514" fmla="*/ 1384563 h 6057772"/>
                    <a:gd name="connsiteX1515" fmla="*/ 1463974 w 5351080"/>
                    <a:gd name="connsiteY1515" fmla="*/ 1411961 h 6057772"/>
                    <a:gd name="connsiteX1516" fmla="*/ 1449014 w 5351080"/>
                    <a:gd name="connsiteY1516" fmla="*/ 1476722 h 6057772"/>
                    <a:gd name="connsiteX1517" fmla="*/ 1478936 w 5351080"/>
                    <a:gd name="connsiteY1517" fmla="*/ 1501630 h 6057772"/>
                    <a:gd name="connsiteX1518" fmla="*/ 1452754 w 5351080"/>
                    <a:gd name="connsiteY1518" fmla="*/ 1532765 h 6057772"/>
                    <a:gd name="connsiteX1519" fmla="*/ 1396652 w 5351080"/>
                    <a:gd name="connsiteY1519" fmla="*/ 1540237 h 6057772"/>
                    <a:gd name="connsiteX1520" fmla="*/ 1374212 w 5351080"/>
                    <a:gd name="connsiteY1520" fmla="*/ 1558918 h 6057772"/>
                    <a:gd name="connsiteX1521" fmla="*/ 1401640 w 5351080"/>
                    <a:gd name="connsiteY1521" fmla="*/ 1567636 h 6057772"/>
                    <a:gd name="connsiteX1522" fmla="*/ 1430314 w 5351080"/>
                    <a:gd name="connsiteY1522" fmla="*/ 1577599 h 6057772"/>
                    <a:gd name="connsiteX1523" fmla="*/ 1411612 w 5351080"/>
                    <a:gd name="connsiteY1523" fmla="*/ 1604998 h 6057772"/>
                    <a:gd name="connsiteX1524" fmla="*/ 1340550 w 5351080"/>
                    <a:gd name="connsiteY1524" fmla="*/ 1642359 h 6057772"/>
                    <a:gd name="connsiteX1525" fmla="*/ 1289434 w 5351080"/>
                    <a:gd name="connsiteY1525" fmla="*/ 1631151 h 6057772"/>
                    <a:gd name="connsiteX1526" fmla="*/ 1328084 w 5351080"/>
                    <a:gd name="connsiteY1526" fmla="*/ 1659795 h 6057772"/>
                    <a:gd name="connsiteX1527" fmla="*/ 1348030 w 5351080"/>
                    <a:gd name="connsiteY1527" fmla="*/ 1656059 h 6057772"/>
                    <a:gd name="connsiteX1528" fmla="*/ 1369224 w 5351080"/>
                    <a:gd name="connsiteY1528" fmla="*/ 1667267 h 6057772"/>
                    <a:gd name="connsiteX1529" fmla="*/ 1343044 w 5351080"/>
                    <a:gd name="connsiteY1529" fmla="*/ 1725801 h 6057772"/>
                    <a:gd name="connsiteX1530" fmla="*/ 1309382 w 5351080"/>
                    <a:gd name="connsiteY1530" fmla="*/ 1732028 h 6057772"/>
                    <a:gd name="connsiteX1531" fmla="*/ 1294422 w 5351080"/>
                    <a:gd name="connsiteY1531" fmla="*/ 1718328 h 6057772"/>
                    <a:gd name="connsiteX1532" fmla="*/ 1212138 w 5351080"/>
                    <a:gd name="connsiteY1532" fmla="*/ 1744482 h 6057772"/>
                    <a:gd name="connsiteX1533" fmla="*/ 1167256 w 5351080"/>
                    <a:gd name="connsiteY1533" fmla="*/ 1760672 h 6057772"/>
                    <a:gd name="connsiteX1534" fmla="*/ 1107414 w 5351080"/>
                    <a:gd name="connsiteY1534" fmla="*/ 1750709 h 6057772"/>
                    <a:gd name="connsiteX1535" fmla="*/ 1122376 w 5351080"/>
                    <a:gd name="connsiteY1535" fmla="*/ 1771880 h 6057772"/>
                    <a:gd name="connsiteX1536" fmla="*/ 1129856 w 5351080"/>
                    <a:gd name="connsiteY1536" fmla="*/ 1862794 h 6057772"/>
                    <a:gd name="connsiteX1537" fmla="*/ 1133596 w 5351080"/>
                    <a:gd name="connsiteY1537" fmla="*/ 1905138 h 6057772"/>
                    <a:gd name="connsiteX1538" fmla="*/ 1169750 w 5351080"/>
                    <a:gd name="connsiteY1538" fmla="*/ 1920082 h 6057772"/>
                    <a:gd name="connsiteX1539" fmla="*/ 1185958 w 5351080"/>
                    <a:gd name="connsiteY1539" fmla="*/ 1916346 h 6057772"/>
                    <a:gd name="connsiteX1540" fmla="*/ 1219618 w 5351080"/>
                    <a:gd name="connsiteY1540" fmla="*/ 1932536 h 6057772"/>
                    <a:gd name="connsiteX1541" fmla="*/ 1215878 w 5351080"/>
                    <a:gd name="connsiteY1541" fmla="*/ 1962426 h 6057772"/>
                    <a:gd name="connsiteX1542" fmla="*/ 1200918 w 5351080"/>
                    <a:gd name="connsiteY1542" fmla="*/ 1991070 h 6057772"/>
                    <a:gd name="connsiteX1543" fmla="*/ 1163516 w 5351080"/>
                    <a:gd name="connsiteY1543" fmla="*/ 2034659 h 6057772"/>
                    <a:gd name="connsiteX1544" fmla="*/ 1114894 w 5351080"/>
                    <a:gd name="connsiteY1544" fmla="*/ 2070775 h 6057772"/>
                    <a:gd name="connsiteX1545" fmla="*/ 1118634 w 5351080"/>
                    <a:gd name="connsiteY1545" fmla="*/ 2098174 h 6057772"/>
                    <a:gd name="connsiteX1546" fmla="*/ 1147310 w 5351080"/>
                    <a:gd name="connsiteY1546" fmla="*/ 2147990 h 6057772"/>
                    <a:gd name="connsiteX1547" fmla="*/ 1183464 w 5351080"/>
                    <a:gd name="connsiteY1547" fmla="*/ 2189088 h 6057772"/>
                    <a:gd name="connsiteX1548" fmla="*/ 1199672 w 5351080"/>
                    <a:gd name="connsiteY1548" fmla="*/ 2037149 h 6057772"/>
                    <a:gd name="connsiteX1549" fmla="*/ 1224606 w 5351080"/>
                    <a:gd name="connsiteY1549" fmla="*/ 2012242 h 6057772"/>
                    <a:gd name="connsiteX1550" fmla="*/ 1232086 w 5351080"/>
                    <a:gd name="connsiteY1550" fmla="*/ 2045867 h 6057772"/>
                    <a:gd name="connsiteX1551" fmla="*/ 1248294 w 5351080"/>
                    <a:gd name="connsiteY1551" fmla="*/ 2124327 h 6057772"/>
                    <a:gd name="connsiteX1552" fmla="*/ 1220866 w 5351080"/>
                    <a:gd name="connsiteY1552" fmla="*/ 2238903 h 6057772"/>
                    <a:gd name="connsiteX1553" fmla="*/ 1197178 w 5351080"/>
                    <a:gd name="connsiteY1553" fmla="*/ 2301173 h 6057772"/>
                    <a:gd name="connsiteX1554" fmla="*/ 1213386 w 5351080"/>
                    <a:gd name="connsiteY1554" fmla="*/ 2398314 h 6057772"/>
                    <a:gd name="connsiteX1555" fmla="*/ 1223358 w 5351080"/>
                    <a:gd name="connsiteY1555" fmla="*/ 2433185 h 6057772"/>
                    <a:gd name="connsiteX1556" fmla="*/ 1248294 w 5351080"/>
                    <a:gd name="connsiteY1556" fmla="*/ 2502927 h 6057772"/>
                    <a:gd name="connsiteX1557" fmla="*/ 1265748 w 5351080"/>
                    <a:gd name="connsiteY1557" fmla="*/ 2534062 h 6057772"/>
                    <a:gd name="connsiteX1558" fmla="*/ 1345538 w 5351080"/>
                    <a:gd name="connsiteY1558" fmla="*/ 2581387 h 6057772"/>
                    <a:gd name="connsiteX1559" fmla="*/ 1375458 w 5351080"/>
                    <a:gd name="connsiteY1559" fmla="*/ 2605049 h 6057772"/>
                    <a:gd name="connsiteX1560" fmla="*/ 1470208 w 5351080"/>
                    <a:gd name="connsiteY1560" fmla="*/ 2681018 h 6057772"/>
                    <a:gd name="connsiteX1561" fmla="*/ 1503870 w 5351080"/>
                    <a:gd name="connsiteY1561" fmla="*/ 2744533 h 6057772"/>
                    <a:gd name="connsiteX1562" fmla="*/ 1457742 w 5351080"/>
                    <a:gd name="connsiteY1562" fmla="*/ 2788122 h 6057772"/>
                    <a:gd name="connsiteX1563" fmla="*/ 1419094 w 5351080"/>
                    <a:gd name="connsiteY1563" fmla="*/ 2805558 h 6057772"/>
                    <a:gd name="connsiteX1564" fmla="*/ 1409120 w 5351080"/>
                    <a:gd name="connsiteY1564" fmla="*/ 2831711 h 6057772"/>
                    <a:gd name="connsiteX1565" fmla="*/ 1409120 w 5351080"/>
                    <a:gd name="connsiteY1565" fmla="*/ 2916398 h 6057772"/>
                    <a:gd name="connsiteX1566" fmla="*/ 1419094 w 5351080"/>
                    <a:gd name="connsiteY1566" fmla="*/ 2947533 h 6057772"/>
                    <a:gd name="connsiteX1567" fmla="*/ 1445274 w 5351080"/>
                    <a:gd name="connsiteY1567" fmla="*/ 2918889 h 6057772"/>
                    <a:gd name="connsiteX1568" fmla="*/ 1501376 w 5351080"/>
                    <a:gd name="connsiteY1568" fmla="*/ 2862846 h 6057772"/>
                    <a:gd name="connsiteX1569" fmla="*/ 1522570 w 5351080"/>
                    <a:gd name="connsiteY1569" fmla="*/ 2892735 h 6057772"/>
                    <a:gd name="connsiteX1570" fmla="*/ 1530050 w 5351080"/>
                    <a:gd name="connsiteY1570" fmla="*/ 2918889 h 6057772"/>
                    <a:gd name="connsiteX1571" fmla="*/ 1535038 w 5351080"/>
                    <a:gd name="connsiteY1571" fmla="*/ 2922625 h 6057772"/>
                    <a:gd name="connsiteX1572" fmla="*/ 1568698 w 5351080"/>
                    <a:gd name="connsiteY1572" fmla="*/ 3018520 h 6057772"/>
                    <a:gd name="connsiteX1573" fmla="*/ 1568698 w 5351080"/>
                    <a:gd name="connsiteY1573" fmla="*/ 3038447 h 6057772"/>
                    <a:gd name="connsiteX1574" fmla="*/ 1538778 w 5351080"/>
                    <a:gd name="connsiteY1574" fmla="*/ 3070827 h 6057772"/>
                    <a:gd name="connsiteX1575" fmla="*/ 1367978 w 5351080"/>
                    <a:gd name="connsiteY1575" fmla="*/ 3055882 h 6057772"/>
                    <a:gd name="connsiteX1576" fmla="*/ 1343044 w 5351080"/>
                    <a:gd name="connsiteY1576" fmla="*/ 3042183 h 6057772"/>
                    <a:gd name="connsiteX1577" fmla="*/ 1323096 w 5351080"/>
                    <a:gd name="connsiteY1577" fmla="*/ 3033465 h 6057772"/>
                    <a:gd name="connsiteX1578" fmla="*/ 1313122 w 5351080"/>
                    <a:gd name="connsiteY1578" fmla="*/ 3055882 h 6057772"/>
                    <a:gd name="connsiteX1579" fmla="*/ 1318110 w 5351080"/>
                    <a:gd name="connsiteY1579" fmla="*/ 3084526 h 6057772"/>
                    <a:gd name="connsiteX1580" fmla="*/ 1275722 w 5351080"/>
                    <a:gd name="connsiteY1580" fmla="*/ 3116906 h 6057772"/>
                    <a:gd name="connsiteX1581" fmla="*/ 1195932 w 5351080"/>
                    <a:gd name="connsiteY1581" fmla="*/ 3087017 h 6057772"/>
                    <a:gd name="connsiteX1582" fmla="*/ 1144816 w 5351080"/>
                    <a:gd name="connsiteY1582" fmla="*/ 3103207 h 6057772"/>
                    <a:gd name="connsiteX1583" fmla="*/ 1108662 w 5351080"/>
                    <a:gd name="connsiteY1583" fmla="*/ 3155514 h 6057772"/>
                    <a:gd name="connsiteX1584" fmla="*/ 1094948 w 5351080"/>
                    <a:gd name="connsiteY1584" fmla="*/ 3181667 h 6057772"/>
                    <a:gd name="connsiteX1585" fmla="*/ 1028872 w 5351080"/>
                    <a:gd name="connsiteY1585" fmla="*/ 3270090 h 6057772"/>
                    <a:gd name="connsiteX1586" fmla="*/ 1073754 w 5351080"/>
                    <a:gd name="connsiteY1586" fmla="*/ 3275071 h 6057772"/>
                    <a:gd name="connsiteX1587" fmla="*/ 1121128 w 5351080"/>
                    <a:gd name="connsiteY1587" fmla="*/ 3275071 h 6057772"/>
                    <a:gd name="connsiteX1588" fmla="*/ 1187204 w 5351080"/>
                    <a:gd name="connsiteY1588" fmla="*/ 3273826 h 6057772"/>
                    <a:gd name="connsiteX1589" fmla="*/ 1260760 w 5351080"/>
                    <a:gd name="connsiteY1589" fmla="*/ 3270090 h 6057772"/>
                    <a:gd name="connsiteX1590" fmla="*/ 1229592 w 5351080"/>
                    <a:gd name="connsiteY1590" fmla="*/ 3236464 h 6057772"/>
                    <a:gd name="connsiteX1591" fmla="*/ 1185958 w 5351080"/>
                    <a:gd name="connsiteY1591" fmla="*/ 3170458 h 6057772"/>
                    <a:gd name="connsiteX1592" fmla="*/ 1245800 w 5351080"/>
                    <a:gd name="connsiteY1592" fmla="*/ 3118152 h 6057772"/>
                    <a:gd name="connsiteX1593" fmla="*/ 1315616 w 5351080"/>
                    <a:gd name="connsiteY1593" fmla="*/ 3133096 h 6057772"/>
                    <a:gd name="connsiteX1594" fmla="*/ 1326836 w 5351080"/>
                    <a:gd name="connsiteY1594" fmla="*/ 3162986 h 6057772"/>
                    <a:gd name="connsiteX1595" fmla="*/ 1341796 w 5351080"/>
                    <a:gd name="connsiteY1595" fmla="*/ 3262618 h 6057772"/>
                    <a:gd name="connsiteX1596" fmla="*/ 1426574 w 5351080"/>
                    <a:gd name="connsiteY1596" fmla="*/ 3324887 h 6057772"/>
                    <a:gd name="connsiteX1597" fmla="*/ 1447768 w 5351080"/>
                    <a:gd name="connsiteY1597" fmla="*/ 3352286 h 6057772"/>
                    <a:gd name="connsiteX1598" fmla="*/ 1500130 w 5351080"/>
                    <a:gd name="connsiteY1598" fmla="*/ 3431991 h 6057772"/>
                    <a:gd name="connsiteX1599" fmla="*/ 1526310 w 5351080"/>
                    <a:gd name="connsiteY1599" fmla="*/ 3520414 h 6057772"/>
                    <a:gd name="connsiteX1600" fmla="*/ 1561218 w 5351080"/>
                    <a:gd name="connsiteY1600" fmla="*/ 3540340 h 6057772"/>
                    <a:gd name="connsiteX1601" fmla="*/ 1614828 w 5351080"/>
                    <a:gd name="connsiteY1601" fmla="*/ 3557776 h 6057772"/>
                    <a:gd name="connsiteX1602" fmla="*/ 1658462 w 5351080"/>
                    <a:gd name="connsiteY1602" fmla="*/ 3698506 h 6057772"/>
                    <a:gd name="connsiteX1603" fmla="*/ 1674670 w 5351080"/>
                    <a:gd name="connsiteY1603" fmla="*/ 3730886 h 6057772"/>
                    <a:gd name="connsiteX1604" fmla="*/ 1689630 w 5351080"/>
                    <a:gd name="connsiteY1604" fmla="*/ 3785683 h 6057772"/>
                    <a:gd name="connsiteX1605" fmla="*/ 1689630 w 5351080"/>
                    <a:gd name="connsiteY1605" fmla="*/ 3856671 h 6057772"/>
                    <a:gd name="connsiteX1606" fmla="*/ 1693370 w 5351080"/>
                    <a:gd name="connsiteY1606" fmla="*/ 3869125 h 6057772"/>
                    <a:gd name="connsiteX1607" fmla="*/ 1693370 w 5351080"/>
                    <a:gd name="connsiteY1607" fmla="*/ 4019817 h 6057772"/>
                    <a:gd name="connsiteX1608" fmla="*/ 1712072 w 5351080"/>
                    <a:gd name="connsiteY1608" fmla="*/ 4049707 h 6057772"/>
                    <a:gd name="connsiteX1609" fmla="*/ 1753212 w 5351080"/>
                    <a:gd name="connsiteY1609" fmla="*/ 4050952 h 6057772"/>
                    <a:gd name="connsiteX1610" fmla="*/ 1788120 w 5351080"/>
                    <a:gd name="connsiteY1610" fmla="*/ 4059670 h 6057772"/>
                    <a:gd name="connsiteX1611" fmla="*/ 1811808 w 5351080"/>
                    <a:gd name="connsiteY1611" fmla="*/ 4085823 h 6057772"/>
                    <a:gd name="connsiteX1612" fmla="*/ 1884118 w 5351080"/>
                    <a:gd name="connsiteY1612" fmla="*/ 4121940 h 6057772"/>
                    <a:gd name="connsiteX1613" fmla="*/ 1922766 w 5351080"/>
                    <a:gd name="connsiteY1613" fmla="*/ 4093296 h 6057772"/>
                    <a:gd name="connsiteX1614" fmla="*/ 1943960 w 5351080"/>
                    <a:gd name="connsiteY1614" fmla="*/ 3925167 h 6057772"/>
                    <a:gd name="connsiteX1615" fmla="*/ 1970142 w 5351080"/>
                    <a:gd name="connsiteY1615" fmla="*/ 3870370 h 6057772"/>
                    <a:gd name="connsiteX1616" fmla="*/ 2006296 w 5351080"/>
                    <a:gd name="connsiteY1616" fmla="*/ 3876597 h 6057772"/>
                    <a:gd name="connsiteX1617" fmla="*/ 2003802 w 5351080"/>
                    <a:gd name="connsiteY1617" fmla="*/ 3987437 h 6057772"/>
                    <a:gd name="connsiteX1618" fmla="*/ 2013776 w 5351080"/>
                    <a:gd name="connsiteY1618" fmla="*/ 4043480 h 6057772"/>
                    <a:gd name="connsiteX1619" fmla="*/ 2113514 w 5351080"/>
                    <a:gd name="connsiteY1619" fmla="*/ 4168019 h 6057772"/>
                    <a:gd name="connsiteX1620" fmla="*/ 2149668 w 5351080"/>
                    <a:gd name="connsiteY1620" fmla="*/ 4200400 h 6057772"/>
                    <a:gd name="connsiteX1621" fmla="*/ 2169616 w 5351080"/>
                    <a:gd name="connsiteY1621" fmla="*/ 4258933 h 6057772"/>
                    <a:gd name="connsiteX1622" fmla="*/ 2184576 w 5351080"/>
                    <a:gd name="connsiteY1622" fmla="*/ 4308749 h 6057772"/>
                    <a:gd name="connsiteX1623" fmla="*/ 2214498 w 5351080"/>
                    <a:gd name="connsiteY1623" fmla="*/ 4376000 h 6057772"/>
                    <a:gd name="connsiteX1624" fmla="*/ 2218238 w 5351080"/>
                    <a:gd name="connsiteY1624" fmla="*/ 4437025 h 6057772"/>
                    <a:gd name="connsiteX1625" fmla="*/ 2265612 w 5351080"/>
                    <a:gd name="connsiteY1625" fmla="*/ 4432043 h 6057772"/>
                    <a:gd name="connsiteX1626" fmla="*/ 2298028 w 5351080"/>
                    <a:gd name="connsiteY1626" fmla="*/ 4463178 h 6057772"/>
                    <a:gd name="connsiteX1627" fmla="*/ 2299274 w 5351080"/>
                    <a:gd name="connsiteY1627" fmla="*/ 4509257 h 6057772"/>
                    <a:gd name="connsiteX1628" fmla="*/ 2309248 w 5351080"/>
                    <a:gd name="connsiteY1628" fmla="*/ 4583981 h 6057772"/>
                    <a:gd name="connsiteX1629" fmla="*/ 2316728 w 5351080"/>
                    <a:gd name="connsiteY1629" fmla="*/ 4612625 h 6057772"/>
                    <a:gd name="connsiteX1630" fmla="*/ 2302092 w 5351080"/>
                    <a:gd name="connsiteY1630" fmla="*/ 4618320 h 6057772"/>
                    <a:gd name="connsiteX1631" fmla="*/ 2301660 w 5351080"/>
                    <a:gd name="connsiteY1631" fmla="*/ 4618229 h 6057772"/>
                    <a:gd name="connsiteX1632" fmla="*/ 2288054 w 5351080"/>
                    <a:gd name="connsiteY1632" fmla="*/ 4610134 h 6057772"/>
                    <a:gd name="connsiteX1633" fmla="*/ 2266860 w 5351080"/>
                    <a:gd name="connsiteY1633" fmla="*/ 4610134 h 6057772"/>
                    <a:gd name="connsiteX1634" fmla="*/ 2286806 w 5351080"/>
                    <a:gd name="connsiteY1634" fmla="*/ 4615116 h 6057772"/>
                    <a:gd name="connsiteX1635" fmla="*/ 2301660 w 5351080"/>
                    <a:gd name="connsiteY1635" fmla="*/ 4618229 h 6057772"/>
                    <a:gd name="connsiteX1636" fmla="*/ 2301922 w 5351080"/>
                    <a:gd name="connsiteY1636" fmla="*/ 4618385 h 6057772"/>
                    <a:gd name="connsiteX1637" fmla="*/ 2302092 w 5351080"/>
                    <a:gd name="connsiteY1637" fmla="*/ 4618320 h 6057772"/>
                    <a:gd name="connsiteX1638" fmla="*/ 2331376 w 5351080"/>
                    <a:gd name="connsiteY1638" fmla="*/ 4624457 h 6057772"/>
                    <a:gd name="connsiteX1639" fmla="*/ 2366596 w 5351080"/>
                    <a:gd name="connsiteY1639" fmla="*/ 4656214 h 6057772"/>
                    <a:gd name="connsiteX1640" fmla="*/ 2401504 w 5351080"/>
                    <a:gd name="connsiteY1640" fmla="*/ 4653723 h 6057772"/>
                    <a:gd name="connsiteX1641" fmla="*/ 2418958 w 5351080"/>
                    <a:gd name="connsiteY1641" fmla="*/ 4613871 h 6057772"/>
                    <a:gd name="connsiteX1642" fmla="*/ 2542384 w 5351080"/>
                    <a:gd name="connsiteY1642" fmla="*/ 4570282 h 6057772"/>
                    <a:gd name="connsiteX1643" fmla="*/ 2588512 w 5351080"/>
                    <a:gd name="connsiteY1643" fmla="*/ 4554092 h 6057772"/>
                    <a:gd name="connsiteX1644" fmla="*/ 2644614 w 5351080"/>
                    <a:gd name="connsiteY1644" fmla="*/ 4562809 h 6057772"/>
                    <a:gd name="connsiteX1645" fmla="*/ 2687002 w 5351080"/>
                    <a:gd name="connsiteY1645" fmla="*/ 4456951 h 6057772"/>
                    <a:gd name="connsiteX1646" fmla="*/ 2781752 w 5351080"/>
                    <a:gd name="connsiteY1646" fmla="*/ 4423325 h 6057772"/>
                    <a:gd name="connsiteX1647" fmla="*/ 2845334 w 5351080"/>
                    <a:gd name="connsiteY1647" fmla="*/ 4400908 h 6057772"/>
                    <a:gd name="connsiteX1648" fmla="*/ 2892710 w 5351080"/>
                    <a:gd name="connsiteY1648" fmla="*/ 4389700 h 6057772"/>
                    <a:gd name="connsiteX1649" fmla="*/ 2917644 w 5351080"/>
                    <a:gd name="connsiteY1649" fmla="*/ 4385963 h 6057772"/>
                    <a:gd name="connsiteX1650" fmla="*/ 2950058 w 5351080"/>
                    <a:gd name="connsiteY1650" fmla="*/ 4398417 h 6057772"/>
                    <a:gd name="connsiteX1651" fmla="*/ 2987460 w 5351080"/>
                    <a:gd name="connsiteY1651" fmla="*/ 4408380 h 6057772"/>
                    <a:gd name="connsiteX1652" fmla="*/ 3119612 w 5351080"/>
                    <a:gd name="connsiteY1652" fmla="*/ 4390945 h 6057772"/>
                    <a:gd name="connsiteX1653" fmla="*/ 3178208 w 5351080"/>
                    <a:gd name="connsiteY1653" fmla="*/ 4394681 h 6057772"/>
                    <a:gd name="connsiteX1654" fmla="*/ 3221842 w 5351080"/>
                    <a:gd name="connsiteY1654" fmla="*/ 4362301 h 6057772"/>
                    <a:gd name="connsiteX1655" fmla="*/ 3277944 w 5351080"/>
                    <a:gd name="connsiteY1655" fmla="*/ 4298786 h 6057772"/>
                    <a:gd name="connsiteX1656" fmla="*/ 3368954 w 5351080"/>
                    <a:gd name="connsiteY1656" fmla="*/ 4290068 h 6057772"/>
                    <a:gd name="connsiteX1657" fmla="*/ 3405110 w 5351080"/>
                    <a:gd name="connsiteY1657" fmla="*/ 4282596 h 6057772"/>
                    <a:gd name="connsiteX1658" fmla="*/ 3425058 w 5351080"/>
                    <a:gd name="connsiteY1658" fmla="*/ 4261424 h 6057772"/>
                    <a:gd name="connsiteX1659" fmla="*/ 3435030 w 5351080"/>
                    <a:gd name="connsiteY1659" fmla="*/ 4234025 h 6057772"/>
                    <a:gd name="connsiteX1660" fmla="*/ 3492380 w 5351080"/>
                    <a:gd name="connsiteY1660" fmla="*/ 4184209 h 6057772"/>
                    <a:gd name="connsiteX1661" fmla="*/ 3537262 w 5351080"/>
                    <a:gd name="connsiteY1661" fmla="*/ 4180473 h 6057772"/>
                    <a:gd name="connsiteX1662" fmla="*/ 3613312 w 5351080"/>
                    <a:gd name="connsiteY1662" fmla="*/ 4123185 h 6057772"/>
                    <a:gd name="connsiteX1663" fmla="*/ 3654452 w 5351080"/>
                    <a:gd name="connsiteY1663" fmla="*/ 4090805 h 6057772"/>
                    <a:gd name="connsiteX1664" fmla="*/ 3706814 w 5351080"/>
                    <a:gd name="connsiteY1664" fmla="*/ 4113222 h 6057772"/>
                    <a:gd name="connsiteX1665" fmla="*/ 3736736 w 5351080"/>
                    <a:gd name="connsiteY1665" fmla="*/ 4261424 h 6057772"/>
                    <a:gd name="connsiteX1666" fmla="*/ 3797824 w 5351080"/>
                    <a:gd name="connsiteY1666" fmla="*/ 4227798 h 6057772"/>
                    <a:gd name="connsiteX1667" fmla="*/ 3831486 w 5351080"/>
                    <a:gd name="connsiteY1667" fmla="*/ 4245234 h 6057772"/>
                    <a:gd name="connsiteX1668" fmla="*/ 3826500 w 5351080"/>
                    <a:gd name="connsiteY1668" fmla="*/ 4281350 h 6057772"/>
                    <a:gd name="connsiteX1669" fmla="*/ 3791592 w 5351080"/>
                    <a:gd name="connsiteY1669" fmla="*/ 4362301 h 6057772"/>
                    <a:gd name="connsiteX1670" fmla="*/ 3771644 w 5351080"/>
                    <a:gd name="connsiteY1670" fmla="*/ 4392190 h 6057772"/>
                    <a:gd name="connsiteX1671" fmla="*/ 3749202 w 5351080"/>
                    <a:gd name="connsiteY1671" fmla="*/ 4367282 h 6057772"/>
                    <a:gd name="connsiteX1672" fmla="*/ 3729256 w 5351080"/>
                    <a:gd name="connsiteY1672" fmla="*/ 4326184 h 6057772"/>
                    <a:gd name="connsiteX1673" fmla="*/ 3696840 w 5351080"/>
                    <a:gd name="connsiteY1673" fmla="*/ 4326184 h 6057772"/>
                    <a:gd name="connsiteX1674" fmla="*/ 3639492 w 5351080"/>
                    <a:gd name="connsiteY1674" fmla="*/ 4369773 h 6057772"/>
                    <a:gd name="connsiteX1675" fmla="*/ 3613312 w 5351080"/>
                    <a:gd name="connsiteY1675" fmla="*/ 4377246 h 6057772"/>
                    <a:gd name="connsiteX1676" fmla="*/ 3590870 w 5351080"/>
                    <a:gd name="connsiteY1676" fmla="*/ 4422080 h 6057772"/>
                    <a:gd name="connsiteX1677" fmla="*/ 3594610 w 5351080"/>
                    <a:gd name="connsiteY1677" fmla="*/ 4440761 h 6057772"/>
                    <a:gd name="connsiteX1678" fmla="*/ 3640738 w 5351080"/>
                    <a:gd name="connsiteY1678" fmla="*/ 4526693 h 6057772"/>
                    <a:gd name="connsiteX1679" fmla="*/ 3696840 w 5351080"/>
                    <a:gd name="connsiteY1679" fmla="*/ 4620098 h 6057772"/>
                    <a:gd name="connsiteX1680" fmla="*/ 3721776 w 5351080"/>
                    <a:gd name="connsiteY1680" fmla="*/ 4635042 h 6057772"/>
                    <a:gd name="connsiteX1681" fmla="*/ 3791592 w 5351080"/>
                    <a:gd name="connsiteY1681" fmla="*/ 4659950 h 6057772"/>
                    <a:gd name="connsiteX1682" fmla="*/ 3804058 w 5351080"/>
                    <a:gd name="connsiteY1682" fmla="*/ 4683613 h 6057772"/>
                    <a:gd name="connsiteX1683" fmla="*/ 3870134 w 5351080"/>
                    <a:gd name="connsiteY1683" fmla="*/ 4683613 h 6057772"/>
                    <a:gd name="connsiteX1684" fmla="*/ 3905042 w 5351080"/>
                    <a:gd name="connsiteY1684" fmla="*/ 4585227 h 6057772"/>
                    <a:gd name="connsiteX1685" fmla="*/ 3948678 w 5351080"/>
                    <a:gd name="connsiteY1685" fmla="*/ 4484349 h 6057772"/>
                    <a:gd name="connsiteX1686" fmla="*/ 3968624 w 5351080"/>
                    <a:gd name="connsiteY1686" fmla="*/ 4439515 h 6057772"/>
                    <a:gd name="connsiteX1687" fmla="*/ 4002286 w 5351080"/>
                    <a:gd name="connsiteY1687" fmla="*/ 4382227 h 6057772"/>
                    <a:gd name="connsiteX1688" fmla="*/ 4075842 w 5351080"/>
                    <a:gd name="connsiteY1688" fmla="*/ 4326184 h 6057772"/>
                    <a:gd name="connsiteX1689" fmla="*/ 4107010 w 5351080"/>
                    <a:gd name="connsiteY1689" fmla="*/ 4322448 h 6057772"/>
                    <a:gd name="connsiteX1690" fmla="*/ 4145658 w 5351080"/>
                    <a:gd name="connsiteY1690" fmla="*/ 4328675 h 6057772"/>
                    <a:gd name="connsiteX1691" fmla="*/ 4189294 w 5351080"/>
                    <a:gd name="connsiteY1691" fmla="*/ 4363546 h 6057772"/>
                    <a:gd name="connsiteX1692" fmla="*/ 4207994 w 5351080"/>
                    <a:gd name="connsiteY1692" fmla="*/ 4383473 h 6057772"/>
                    <a:gd name="connsiteX1693" fmla="*/ 4243196 w 5351080"/>
                    <a:gd name="connsiteY1693" fmla="*/ 4403035 h 6057772"/>
                    <a:gd name="connsiteX1694" fmla="*/ 4231438 w 5351080"/>
                    <a:gd name="connsiteY1694" fmla="*/ 4382794 h 6057772"/>
                    <a:gd name="connsiteX1695" fmla="*/ 4224016 w 5351080"/>
                    <a:gd name="connsiteY1695" fmla="*/ 4258790 h 6057772"/>
                    <a:gd name="connsiteX1696" fmla="*/ 4235148 w 5351080"/>
                    <a:gd name="connsiteY1696" fmla="*/ 4228729 h 6057772"/>
                    <a:gd name="connsiteX1697" fmla="*/ 4362552 w 5351080"/>
                    <a:gd name="connsiteY1697" fmla="*/ 4137292 h 6057772"/>
                    <a:gd name="connsiteX1698" fmla="*/ 4384816 w 5351080"/>
                    <a:gd name="connsiteY1698" fmla="*/ 4137292 h 6057772"/>
                    <a:gd name="connsiteX1699" fmla="*/ 4460268 w 5351080"/>
                    <a:gd name="connsiteY1699" fmla="*/ 4204930 h 6057772"/>
                    <a:gd name="connsiteX1700" fmla="*/ 4497376 w 5351080"/>
                    <a:gd name="connsiteY1700" fmla="*/ 4241255 h 6057772"/>
                    <a:gd name="connsiteX1701" fmla="*/ 4528300 w 5351080"/>
                    <a:gd name="connsiteY1701" fmla="*/ 4302630 h 6057772"/>
                    <a:gd name="connsiteX1702" fmla="*/ 4535720 w 5351080"/>
                    <a:gd name="connsiteY1702" fmla="*/ 4343964 h 6057772"/>
                    <a:gd name="connsiteX1703" fmla="*/ 4547780 w 5351080"/>
                    <a:gd name="connsiteY1703" fmla="*/ 4373243 h 6057772"/>
                    <a:gd name="connsiteX1704" fmla="*/ 4543142 w 5351080"/>
                    <a:gd name="connsiteY1704" fmla="*/ 4405340 h 6057772"/>
                    <a:gd name="connsiteX1705" fmla="*/ 4523352 w 5351080"/>
                    <a:gd name="connsiteY1705" fmla="*/ 4419118 h 6057772"/>
                    <a:gd name="connsiteX1706" fmla="*/ 4496140 w 5351080"/>
                    <a:gd name="connsiteY1706" fmla="*/ 4430391 h 6057772"/>
                    <a:gd name="connsiteX1707" fmla="*/ 4418214 w 5351080"/>
                    <a:gd name="connsiteY1707" fmla="*/ 4475483 h 6057772"/>
                    <a:gd name="connsiteX1708" fmla="*/ 4322970 w 5351080"/>
                    <a:gd name="connsiteY1708" fmla="*/ 4475483 h 6057772"/>
                    <a:gd name="connsiteX1709" fmla="*/ 4287562 w 5351080"/>
                    <a:gd name="connsiteY1709" fmla="*/ 4435558 h 6057772"/>
                    <a:gd name="connsiteX1710" fmla="*/ 4256466 w 5351080"/>
                    <a:gd name="connsiteY1710" fmla="*/ 4413192 h 6057772"/>
                    <a:gd name="connsiteX1711" fmla="*/ 4281550 w 5351080"/>
                    <a:gd name="connsiteY1711" fmla="*/ 4451969 h 6057772"/>
                    <a:gd name="connsiteX1712" fmla="*/ 4301498 w 5351080"/>
                    <a:gd name="connsiteY1712" fmla="*/ 4474386 h 6057772"/>
                    <a:gd name="connsiteX1713" fmla="*/ 4265342 w 5351080"/>
                    <a:gd name="connsiteY1713" fmla="*/ 4500540 h 6057772"/>
                    <a:gd name="connsiteX1714" fmla="*/ 4255370 w 5351080"/>
                    <a:gd name="connsiteY1714" fmla="*/ 4498049 h 6057772"/>
                    <a:gd name="connsiteX1715" fmla="*/ 4227942 w 5351080"/>
                    <a:gd name="connsiteY1715" fmla="*/ 4454460 h 6057772"/>
                    <a:gd name="connsiteX1716" fmla="*/ 4139424 w 5351080"/>
                    <a:gd name="connsiteY1716" fmla="*/ 4382227 h 6057772"/>
                    <a:gd name="connsiteX1717" fmla="*/ 4119478 w 5351080"/>
                    <a:gd name="connsiteY1717" fmla="*/ 4379736 h 6057772"/>
                    <a:gd name="connsiteX1718" fmla="*/ 4034700 w 5351080"/>
                    <a:gd name="connsiteY1718" fmla="*/ 4461932 h 6057772"/>
                    <a:gd name="connsiteX1719" fmla="*/ 3971118 w 5351080"/>
                    <a:gd name="connsiteY1719" fmla="*/ 4537902 h 6057772"/>
                    <a:gd name="connsiteX1720" fmla="*/ 3946184 w 5351080"/>
                    <a:gd name="connsiteY1720" fmla="*/ 4569036 h 6057772"/>
                    <a:gd name="connsiteX1721" fmla="*/ 3946184 w 5351080"/>
                    <a:gd name="connsiteY1721" fmla="*/ 4621343 h 6057772"/>
                    <a:gd name="connsiteX1722" fmla="*/ 3932470 w 5351080"/>
                    <a:gd name="connsiteY1722" fmla="*/ 4681122 h 6057772"/>
                    <a:gd name="connsiteX1723" fmla="*/ 3943690 w 5351080"/>
                    <a:gd name="connsiteY1723" fmla="*/ 4703539 h 6057772"/>
                    <a:gd name="connsiteX1724" fmla="*/ 3974858 w 5351080"/>
                    <a:gd name="connsiteY1724" fmla="*/ 4744637 h 6057772"/>
                    <a:gd name="connsiteX1725" fmla="*/ 3956158 w 5351080"/>
                    <a:gd name="connsiteY1725" fmla="*/ 4760827 h 6057772"/>
                    <a:gd name="connsiteX1726" fmla="*/ 3868888 w 5351080"/>
                    <a:gd name="connsiteY1726" fmla="*/ 4770790 h 6057772"/>
                    <a:gd name="connsiteX1727" fmla="*/ 3845200 w 5351080"/>
                    <a:gd name="connsiteY1727" fmla="*/ 4789471 h 6057772"/>
                    <a:gd name="connsiteX1728" fmla="*/ 3776630 w 5351080"/>
                    <a:gd name="connsiteY1728" fmla="*/ 4831815 h 6057772"/>
                    <a:gd name="connsiteX1729" fmla="*/ 3760424 w 5351080"/>
                    <a:gd name="connsiteY1729" fmla="*/ 4819361 h 6057772"/>
                    <a:gd name="connsiteX1730" fmla="*/ 3709308 w 5351080"/>
                    <a:gd name="connsiteY1730" fmla="*/ 4727202 h 6057772"/>
                    <a:gd name="connsiteX1731" fmla="*/ 3640738 w 5351080"/>
                    <a:gd name="connsiteY1731" fmla="*/ 4717238 h 6057772"/>
                    <a:gd name="connsiteX1732" fmla="*/ 3594610 w 5351080"/>
                    <a:gd name="connsiteY1732" fmla="*/ 4742146 h 6057772"/>
                    <a:gd name="connsiteX1733" fmla="*/ 3578402 w 5351080"/>
                    <a:gd name="connsiteY1733" fmla="*/ 4809398 h 6057772"/>
                    <a:gd name="connsiteX1734" fmla="*/ 3595856 w 5351080"/>
                    <a:gd name="connsiteY1734" fmla="*/ 4830569 h 6057772"/>
                    <a:gd name="connsiteX1735" fmla="*/ 3545988 w 5351080"/>
                    <a:gd name="connsiteY1735" fmla="*/ 4840532 h 6057772"/>
                    <a:gd name="connsiteX1736" fmla="*/ 3484900 w 5351080"/>
                    <a:gd name="connsiteY1736" fmla="*/ 4808152 h 6057772"/>
                    <a:gd name="connsiteX1737" fmla="*/ 3486146 w 5351080"/>
                    <a:gd name="connsiteY1737" fmla="*/ 4801925 h 6057772"/>
                    <a:gd name="connsiteX1738" fmla="*/ 3476172 w 5351080"/>
                    <a:gd name="connsiteY1738" fmla="*/ 4789471 h 6057772"/>
                    <a:gd name="connsiteX1739" fmla="*/ 3396382 w 5351080"/>
                    <a:gd name="connsiteY1739" fmla="*/ 4740901 h 6057772"/>
                    <a:gd name="connsiteX1740" fmla="*/ 3377682 w 5351080"/>
                    <a:gd name="connsiteY1740" fmla="*/ 4749619 h 6057772"/>
                    <a:gd name="connsiteX1741" fmla="*/ 3285426 w 5351080"/>
                    <a:gd name="connsiteY1741" fmla="*/ 4805661 h 6057772"/>
                    <a:gd name="connsiteX1742" fmla="*/ 3243036 w 5351080"/>
                    <a:gd name="connsiteY1742" fmla="*/ 4875403 h 6057772"/>
                    <a:gd name="connsiteX1743" fmla="*/ 3246776 w 5351080"/>
                    <a:gd name="connsiteY1743" fmla="*/ 4910275 h 6057772"/>
                    <a:gd name="connsiteX1744" fmla="*/ 3203142 w 5351080"/>
                    <a:gd name="connsiteY1744" fmla="*/ 4912765 h 6057772"/>
                    <a:gd name="connsiteX1745" fmla="*/ 3179454 w 5351080"/>
                    <a:gd name="connsiteY1745" fmla="*/ 4912765 h 6057772"/>
                    <a:gd name="connsiteX1746" fmla="*/ 3117118 w 5351080"/>
                    <a:gd name="connsiteY1746" fmla="*/ 4882876 h 6057772"/>
                    <a:gd name="connsiteX1747" fmla="*/ 3118366 w 5351080"/>
                    <a:gd name="connsiteY1747" fmla="*/ 4814379 h 6057772"/>
                    <a:gd name="connsiteX1748" fmla="*/ 3129586 w 5351080"/>
                    <a:gd name="connsiteY1748" fmla="*/ 4788226 h 6057772"/>
                    <a:gd name="connsiteX1749" fmla="*/ 3204388 w 5351080"/>
                    <a:gd name="connsiteY1749" fmla="*/ 4689840 h 6057772"/>
                    <a:gd name="connsiteX1750" fmla="*/ 3213116 w 5351080"/>
                    <a:gd name="connsiteY1750" fmla="*/ 4666177 h 6057772"/>
                    <a:gd name="connsiteX1751" fmla="*/ 3188182 w 5351080"/>
                    <a:gd name="connsiteY1751" fmla="*/ 4663686 h 6057772"/>
                    <a:gd name="connsiteX1752" fmla="*/ 3103404 w 5351080"/>
                    <a:gd name="connsiteY1752" fmla="*/ 4679877 h 6057772"/>
                    <a:gd name="connsiteX1753" fmla="*/ 3033588 w 5351080"/>
                    <a:gd name="connsiteY1753" fmla="*/ 4708521 h 6057772"/>
                    <a:gd name="connsiteX1754" fmla="*/ 3034836 w 5351080"/>
                    <a:gd name="connsiteY1754" fmla="*/ 4739655 h 6057772"/>
                    <a:gd name="connsiteX1755" fmla="*/ 3059770 w 5351080"/>
                    <a:gd name="connsiteY1755" fmla="*/ 4759582 h 6057772"/>
                    <a:gd name="connsiteX1756" fmla="*/ 3066004 w 5351080"/>
                    <a:gd name="connsiteY1756" fmla="*/ 4770790 h 6057772"/>
                    <a:gd name="connsiteX1757" fmla="*/ 3029848 w 5351080"/>
                    <a:gd name="connsiteY1757" fmla="*/ 4824342 h 6057772"/>
                    <a:gd name="connsiteX1758" fmla="*/ 3028602 w 5351080"/>
                    <a:gd name="connsiteY1758" fmla="*/ 4841778 h 6057772"/>
                    <a:gd name="connsiteX1759" fmla="*/ 3028602 w 5351080"/>
                    <a:gd name="connsiteY1759" fmla="*/ 4875403 h 6057772"/>
                    <a:gd name="connsiteX1760" fmla="*/ 3004914 w 5351080"/>
                    <a:gd name="connsiteY1760" fmla="*/ 4877894 h 6057772"/>
                    <a:gd name="connsiteX1761" fmla="*/ 2971252 w 5351080"/>
                    <a:gd name="connsiteY1761" fmla="*/ 4881630 h 6057772"/>
                    <a:gd name="connsiteX1762" fmla="*/ 2943826 w 5351080"/>
                    <a:gd name="connsiteY1762" fmla="*/ 4839287 h 6057772"/>
                    <a:gd name="connsiteX1763" fmla="*/ 2940086 w 5351080"/>
                    <a:gd name="connsiteY1763" fmla="*/ 4806907 h 6057772"/>
                    <a:gd name="connsiteX1764" fmla="*/ 2921384 w 5351080"/>
                    <a:gd name="connsiteY1764" fmla="*/ 4796944 h 6057772"/>
                    <a:gd name="connsiteX1765" fmla="*/ 2913904 w 5351080"/>
                    <a:gd name="connsiteY1765" fmla="*/ 4818115 h 6057772"/>
                    <a:gd name="connsiteX1766" fmla="*/ 2918890 w 5351080"/>
                    <a:gd name="connsiteY1766" fmla="*/ 4895330 h 6057772"/>
                    <a:gd name="connsiteX1767" fmla="*/ 2901436 w 5351080"/>
                    <a:gd name="connsiteY1767" fmla="*/ 4925219 h 6057772"/>
                    <a:gd name="connsiteX1768" fmla="*/ 2887724 w 5351080"/>
                    <a:gd name="connsiteY1768" fmla="*/ 4950127 h 6057772"/>
                    <a:gd name="connsiteX1769" fmla="*/ 2881490 w 5351080"/>
                    <a:gd name="connsiteY1769" fmla="*/ 4967563 h 6057772"/>
                    <a:gd name="connsiteX1770" fmla="*/ 2867776 w 5351080"/>
                    <a:gd name="connsiteY1770" fmla="*/ 4963826 h 6057772"/>
                    <a:gd name="connsiteX1771" fmla="*/ 2859048 w 5351080"/>
                    <a:gd name="connsiteY1771" fmla="*/ 4940164 h 6057772"/>
                    <a:gd name="connsiteX1772" fmla="*/ 2870270 w 5351080"/>
                    <a:gd name="connsiteY1772" fmla="*/ 4918992 h 6057772"/>
                    <a:gd name="connsiteX1773" fmla="*/ 2822894 w 5351080"/>
                    <a:gd name="connsiteY1773" fmla="*/ 4918992 h 6057772"/>
                    <a:gd name="connsiteX1774" fmla="*/ 2783000 w 5351080"/>
                    <a:gd name="connsiteY1774" fmla="*/ 4932692 h 6057772"/>
                    <a:gd name="connsiteX1775" fmla="*/ 2809180 w 5351080"/>
                    <a:gd name="connsiteY1775" fmla="*/ 4889103 h 6057772"/>
                    <a:gd name="connsiteX1776" fmla="*/ 2830374 w 5351080"/>
                    <a:gd name="connsiteY1776" fmla="*/ 4777017 h 6057772"/>
                    <a:gd name="connsiteX1777" fmla="*/ 2804194 w 5351080"/>
                    <a:gd name="connsiteY1777" fmla="*/ 4768300 h 6057772"/>
                    <a:gd name="connsiteX1778" fmla="*/ 2785492 w 5351080"/>
                    <a:gd name="connsiteY1778" fmla="*/ 4795698 h 6057772"/>
                    <a:gd name="connsiteX1779" fmla="*/ 2754324 w 5351080"/>
                    <a:gd name="connsiteY1779" fmla="*/ 4831815 h 6057772"/>
                    <a:gd name="connsiteX1780" fmla="*/ 2715676 w 5351080"/>
                    <a:gd name="connsiteY1780" fmla="*/ 4819361 h 6057772"/>
                    <a:gd name="connsiteX1781" fmla="*/ 2721910 w 5351080"/>
                    <a:gd name="connsiteY1781" fmla="*/ 4769545 h 6057772"/>
                    <a:gd name="connsiteX1782" fmla="*/ 2655834 w 5351080"/>
                    <a:gd name="connsiteY1782" fmla="*/ 4765809 h 6057772"/>
                    <a:gd name="connsiteX1783" fmla="*/ 2650848 w 5351080"/>
                    <a:gd name="connsiteY1783" fmla="*/ 4723465 h 6057772"/>
                    <a:gd name="connsiteX1784" fmla="*/ 2602226 w 5351080"/>
                    <a:gd name="connsiteY1784" fmla="*/ 4730938 h 6057772"/>
                    <a:gd name="connsiteX1785" fmla="*/ 2591004 w 5351080"/>
                    <a:gd name="connsiteY1785" fmla="*/ 4748373 h 6057772"/>
                    <a:gd name="connsiteX1786" fmla="*/ 2594746 w 5351080"/>
                    <a:gd name="connsiteY1786" fmla="*/ 4779508 h 6057772"/>
                    <a:gd name="connsiteX1787" fmla="*/ 2548616 w 5351080"/>
                    <a:gd name="connsiteY1787" fmla="*/ 4781999 h 6057772"/>
                    <a:gd name="connsiteX1788" fmla="*/ 2465086 w 5351080"/>
                    <a:gd name="connsiteY1788" fmla="*/ 4774527 h 6057772"/>
                    <a:gd name="connsiteX1789" fmla="*/ 2415218 w 5351080"/>
                    <a:gd name="connsiteY1789" fmla="*/ 4796944 h 6057772"/>
                    <a:gd name="connsiteX1790" fmla="*/ 2322962 w 5351080"/>
                    <a:gd name="connsiteY1790" fmla="*/ 4788226 h 6057772"/>
                    <a:gd name="connsiteX1791" fmla="*/ 2320468 w 5351080"/>
                    <a:gd name="connsiteY1791" fmla="*/ 4779508 h 6057772"/>
                    <a:gd name="connsiteX1792" fmla="*/ 2321714 w 5351080"/>
                    <a:gd name="connsiteY1792" fmla="*/ 4707275 h 6057772"/>
                    <a:gd name="connsiteX1793" fmla="*/ 2266860 w 5351080"/>
                    <a:gd name="connsiteY1793" fmla="*/ 4648742 h 6057772"/>
                    <a:gd name="connsiteX1794" fmla="*/ 2202030 w 5351080"/>
                    <a:gd name="connsiteY1794" fmla="*/ 4652478 h 6057772"/>
                    <a:gd name="connsiteX1795" fmla="*/ 2184576 w 5351080"/>
                    <a:gd name="connsiteY1795" fmla="*/ 4643760 h 6057772"/>
                    <a:gd name="connsiteX1796" fmla="*/ 2193304 w 5351080"/>
                    <a:gd name="connsiteY1796" fmla="*/ 4618852 h 6057772"/>
                    <a:gd name="connsiteX1797" fmla="*/ 2208264 w 5351080"/>
                    <a:gd name="connsiteY1797" fmla="*/ 4615116 h 6057772"/>
                    <a:gd name="connsiteX1798" fmla="*/ 2192056 w 5351080"/>
                    <a:gd name="connsiteY1798" fmla="*/ 4595190 h 6057772"/>
                    <a:gd name="connsiteX1799" fmla="*/ 2174602 w 5351080"/>
                    <a:gd name="connsiteY1799" fmla="*/ 4576509 h 6057772"/>
                    <a:gd name="connsiteX1800" fmla="*/ 2112266 w 5351080"/>
                    <a:gd name="connsiteY1800" fmla="*/ 4495558 h 6057772"/>
                    <a:gd name="connsiteX1801" fmla="*/ 2106034 w 5351080"/>
                    <a:gd name="connsiteY1801" fmla="*/ 4471896 h 6057772"/>
                    <a:gd name="connsiteX1802" fmla="*/ 2053670 w 5351080"/>
                    <a:gd name="connsiteY1802" fmla="*/ 4435779 h 6057772"/>
                    <a:gd name="connsiteX1803" fmla="*/ 2007542 w 5351080"/>
                    <a:gd name="connsiteY1803" fmla="*/ 4510503 h 6057772"/>
                    <a:gd name="connsiteX1804" fmla="*/ 1975128 w 5351080"/>
                    <a:gd name="connsiteY1804" fmla="*/ 4564055 h 6057772"/>
                    <a:gd name="connsiteX1805" fmla="*/ 1940220 w 5351080"/>
                    <a:gd name="connsiteY1805" fmla="*/ 4601417 h 6057772"/>
                    <a:gd name="connsiteX1806" fmla="*/ 1892844 w 5351080"/>
                    <a:gd name="connsiteY1806" fmla="*/ 4606398 h 6057772"/>
                    <a:gd name="connsiteX1807" fmla="*/ 1881624 w 5351080"/>
                    <a:gd name="connsiteY1807" fmla="*/ 4556582 h 6057772"/>
                    <a:gd name="connsiteX1808" fmla="*/ 1955180 w 5351080"/>
                    <a:gd name="connsiteY1808" fmla="*/ 4499294 h 6057772"/>
                    <a:gd name="connsiteX1809" fmla="*/ 1990088 w 5351080"/>
                    <a:gd name="connsiteY1809" fmla="*/ 4440761 h 6057772"/>
                    <a:gd name="connsiteX1810" fmla="*/ 1982608 w 5351080"/>
                    <a:gd name="connsiteY1810" fmla="*/ 4427061 h 6057772"/>
                    <a:gd name="connsiteX1811" fmla="*/ 1966400 w 5351080"/>
                    <a:gd name="connsiteY1811" fmla="*/ 4434534 h 6057772"/>
                    <a:gd name="connsiteX1812" fmla="*/ 1833002 w 5351080"/>
                    <a:gd name="connsiteY1812" fmla="*/ 4532920 h 6057772"/>
                    <a:gd name="connsiteX1813" fmla="*/ 1826768 w 5351080"/>
                    <a:gd name="connsiteY1813" fmla="*/ 4534165 h 6057772"/>
                    <a:gd name="connsiteX1814" fmla="*/ 1730772 w 5351080"/>
                    <a:gd name="connsiteY1814" fmla="*/ 4527938 h 6057772"/>
                    <a:gd name="connsiteX1815" fmla="*/ 1717058 w 5351080"/>
                    <a:gd name="connsiteY1815" fmla="*/ 4495558 h 6057772"/>
                    <a:gd name="connsiteX1816" fmla="*/ 1737006 w 5351080"/>
                    <a:gd name="connsiteY1816" fmla="*/ 4474386 h 6057772"/>
                    <a:gd name="connsiteX1817" fmla="*/ 1744486 w 5351080"/>
                    <a:gd name="connsiteY1817" fmla="*/ 4451969 h 6057772"/>
                    <a:gd name="connsiteX1818" fmla="*/ 1684644 w 5351080"/>
                    <a:gd name="connsiteY1818" fmla="*/ 4363546 h 6057772"/>
                    <a:gd name="connsiteX1819" fmla="*/ 1682150 w 5351080"/>
                    <a:gd name="connsiteY1819" fmla="*/ 4347356 h 6057772"/>
                    <a:gd name="connsiteX1820" fmla="*/ 1764434 w 5351080"/>
                    <a:gd name="connsiteY1820" fmla="*/ 4297540 h 6057772"/>
                    <a:gd name="connsiteX1821" fmla="*/ 1773160 w 5351080"/>
                    <a:gd name="connsiteY1821" fmla="*/ 4292559 h 6057772"/>
                    <a:gd name="connsiteX1822" fmla="*/ 1810562 w 5351080"/>
                    <a:gd name="connsiteY1822" fmla="*/ 4210363 h 6057772"/>
                    <a:gd name="connsiteX1823" fmla="*/ 1788120 w 5351080"/>
                    <a:gd name="connsiteY1823" fmla="*/ 4202890 h 6057772"/>
                    <a:gd name="connsiteX1824" fmla="*/ 1669682 w 5351080"/>
                    <a:gd name="connsiteY1824" fmla="*/ 4211608 h 6057772"/>
                    <a:gd name="connsiteX1825" fmla="*/ 1664696 w 5351080"/>
                    <a:gd name="connsiteY1825" fmla="*/ 4207872 h 6057772"/>
                    <a:gd name="connsiteX1826" fmla="*/ 1604854 w 5351080"/>
                    <a:gd name="connsiteY1826" fmla="*/ 4171755 h 6057772"/>
                    <a:gd name="connsiteX1827" fmla="*/ 1568698 w 5351080"/>
                    <a:gd name="connsiteY1827" fmla="*/ 4116958 h 6057772"/>
                    <a:gd name="connsiteX1828" fmla="*/ 1568698 w 5351080"/>
                    <a:gd name="connsiteY1828" fmla="*/ 4090805 h 6057772"/>
                    <a:gd name="connsiteX1829" fmla="*/ 1547504 w 5351080"/>
                    <a:gd name="connsiteY1829" fmla="*/ 4083332 h 6057772"/>
                    <a:gd name="connsiteX1830" fmla="*/ 1487662 w 5351080"/>
                    <a:gd name="connsiteY1830" fmla="*/ 4116958 h 6057772"/>
                    <a:gd name="connsiteX1831" fmla="*/ 1446520 w 5351080"/>
                    <a:gd name="connsiteY1831" fmla="*/ 4135639 h 6057772"/>
                    <a:gd name="connsiteX1832" fmla="*/ 1417846 w 5351080"/>
                    <a:gd name="connsiteY1832" fmla="*/ 4141866 h 6057772"/>
                    <a:gd name="connsiteX1833" fmla="*/ 1409120 w 5351080"/>
                    <a:gd name="connsiteY1833" fmla="*/ 4111977 h 6057772"/>
                    <a:gd name="connsiteX1834" fmla="*/ 1371718 w 5351080"/>
                    <a:gd name="connsiteY1834" fmla="*/ 4058425 h 6057772"/>
                    <a:gd name="connsiteX1835" fmla="*/ 1329330 w 5351080"/>
                    <a:gd name="connsiteY1835" fmla="*/ 4016081 h 6057772"/>
                    <a:gd name="connsiteX1836" fmla="*/ 1308136 w 5351080"/>
                    <a:gd name="connsiteY1836" fmla="*/ 4006118 h 6057772"/>
                    <a:gd name="connsiteX1837" fmla="*/ 1258266 w 5351080"/>
                    <a:gd name="connsiteY1837" fmla="*/ 3982456 h 6057772"/>
                    <a:gd name="connsiteX1838" fmla="*/ 1239566 w 5351080"/>
                    <a:gd name="connsiteY1838" fmla="*/ 3970002 h 6057772"/>
                    <a:gd name="connsiteX1839" fmla="*/ 1207152 w 5351080"/>
                    <a:gd name="connsiteY1839" fmla="*/ 3977474 h 6057772"/>
                    <a:gd name="connsiteX1840" fmla="*/ 1189698 w 5351080"/>
                    <a:gd name="connsiteY1840" fmla="*/ 3973738 h 6057772"/>
                    <a:gd name="connsiteX1841" fmla="*/ 1195932 w 5351080"/>
                    <a:gd name="connsiteY1841" fmla="*/ 3960038 h 6057772"/>
                    <a:gd name="connsiteX1842" fmla="*/ 1183464 w 5351080"/>
                    <a:gd name="connsiteY1842" fmla="*/ 3905241 h 6057772"/>
                    <a:gd name="connsiteX1843" fmla="*/ 1146062 w 5351080"/>
                    <a:gd name="connsiteY1843" fmla="*/ 3849198 h 6057772"/>
                    <a:gd name="connsiteX1844" fmla="*/ 1128608 w 5351080"/>
                    <a:gd name="connsiteY1844" fmla="*/ 3830517 h 6057772"/>
                    <a:gd name="connsiteX1845" fmla="*/ 1112402 w 5351080"/>
                    <a:gd name="connsiteY1845" fmla="*/ 3851689 h 6057772"/>
                    <a:gd name="connsiteX1846" fmla="*/ 1094948 w 5351080"/>
                    <a:gd name="connsiteY1846" fmla="*/ 3876597 h 6057772"/>
                    <a:gd name="connsiteX1847" fmla="*/ 1075000 w 5351080"/>
                    <a:gd name="connsiteY1847" fmla="*/ 3860407 h 6057772"/>
                    <a:gd name="connsiteX1848" fmla="*/ 1052560 w 5351080"/>
                    <a:gd name="connsiteY1848" fmla="*/ 3854180 h 6057772"/>
                    <a:gd name="connsiteX1849" fmla="*/ 1021392 w 5351080"/>
                    <a:gd name="connsiteY1849" fmla="*/ 3840481 h 6057772"/>
                    <a:gd name="connsiteX1850" fmla="*/ 988976 w 5351080"/>
                    <a:gd name="connsiteY1850" fmla="*/ 3789419 h 6057772"/>
                    <a:gd name="connsiteX1851" fmla="*/ 998950 w 5351080"/>
                    <a:gd name="connsiteY1851" fmla="*/ 3738358 h 6057772"/>
                    <a:gd name="connsiteX1852" fmla="*/ 1012664 w 5351080"/>
                    <a:gd name="connsiteY1852" fmla="*/ 3735867 h 6057772"/>
                    <a:gd name="connsiteX1853" fmla="*/ 1047572 w 5351080"/>
                    <a:gd name="connsiteY1853" fmla="*/ 3720923 h 6057772"/>
                    <a:gd name="connsiteX1854" fmla="*/ 1006430 w 5351080"/>
                    <a:gd name="connsiteY1854" fmla="*/ 3703487 h 6057772"/>
                    <a:gd name="connsiteX1855" fmla="*/ 960302 w 5351080"/>
                    <a:gd name="connsiteY1855" fmla="*/ 3718432 h 6057772"/>
                    <a:gd name="connsiteX1856" fmla="*/ 917914 w 5351080"/>
                    <a:gd name="connsiteY1856" fmla="*/ 3718432 h 6057772"/>
                    <a:gd name="connsiteX1857" fmla="*/ 870538 w 5351080"/>
                    <a:gd name="connsiteY1857" fmla="*/ 3696015 h 6057772"/>
                    <a:gd name="connsiteX1858" fmla="*/ 861812 w 5351080"/>
                    <a:gd name="connsiteY1858" fmla="*/ 3679825 h 6057772"/>
                    <a:gd name="connsiteX1859" fmla="*/ 866798 w 5351080"/>
                    <a:gd name="connsiteY1859" fmla="*/ 3595138 h 6057772"/>
                    <a:gd name="connsiteX1860" fmla="*/ 874278 w 5351080"/>
                    <a:gd name="connsiteY1860" fmla="*/ 3552794 h 6057772"/>
                    <a:gd name="connsiteX1861" fmla="*/ 878020 w 5351080"/>
                    <a:gd name="connsiteY1861" fmla="*/ 3534114 h 6057772"/>
                    <a:gd name="connsiteX1862" fmla="*/ 932874 w 5351080"/>
                    <a:gd name="connsiteY1862" fmla="*/ 3436973 h 6057772"/>
                    <a:gd name="connsiteX1863" fmla="*/ 981496 w 5351080"/>
                    <a:gd name="connsiteY1863" fmla="*/ 3412065 h 6057772"/>
                    <a:gd name="connsiteX1864" fmla="*/ 1012664 w 5351080"/>
                    <a:gd name="connsiteY1864" fmla="*/ 3393384 h 6057772"/>
                    <a:gd name="connsiteX1865" fmla="*/ 998950 w 5351080"/>
                    <a:gd name="connsiteY1865" fmla="*/ 3365985 h 6057772"/>
                    <a:gd name="connsiteX1866" fmla="*/ 991470 w 5351080"/>
                    <a:gd name="connsiteY1866" fmla="*/ 3344814 h 6057772"/>
                    <a:gd name="connsiteX1867" fmla="*/ 952822 w 5351080"/>
                    <a:gd name="connsiteY1867" fmla="*/ 3306206 h 6057772"/>
                    <a:gd name="connsiteX1868" fmla="*/ 950328 w 5351080"/>
                    <a:gd name="connsiteY1868" fmla="*/ 3288771 h 6057772"/>
                    <a:gd name="connsiteX1869" fmla="*/ 970276 w 5351080"/>
                    <a:gd name="connsiteY1869" fmla="*/ 3260127 h 6057772"/>
                    <a:gd name="connsiteX1870" fmla="*/ 954068 w 5351080"/>
                    <a:gd name="connsiteY1870" fmla="*/ 3238955 h 6057772"/>
                    <a:gd name="connsiteX1871" fmla="*/ 914174 w 5351080"/>
                    <a:gd name="connsiteY1871" fmla="*/ 3191630 h 6057772"/>
                    <a:gd name="connsiteX1872" fmla="*/ 914174 w 5351080"/>
                    <a:gd name="connsiteY1872" fmla="*/ 3220274 h 6057772"/>
                    <a:gd name="connsiteX1873" fmla="*/ 902954 w 5351080"/>
                    <a:gd name="connsiteY1873" fmla="*/ 3238955 h 6057772"/>
                    <a:gd name="connsiteX1874" fmla="*/ 887992 w 5351080"/>
                    <a:gd name="connsiteY1874" fmla="*/ 3220274 h 6057772"/>
                    <a:gd name="connsiteX1875" fmla="*/ 887992 w 5351080"/>
                    <a:gd name="connsiteY1875" fmla="*/ 3151777 h 6057772"/>
                    <a:gd name="connsiteX1876" fmla="*/ 880512 w 5351080"/>
                    <a:gd name="connsiteY1876" fmla="*/ 3063354 h 6057772"/>
                    <a:gd name="connsiteX1877" fmla="*/ 864306 w 5351080"/>
                    <a:gd name="connsiteY1877" fmla="*/ 3037201 h 6057772"/>
                    <a:gd name="connsiteX1878" fmla="*/ 841864 w 5351080"/>
                    <a:gd name="connsiteY1878" fmla="*/ 3055882 h 6057772"/>
                    <a:gd name="connsiteX1879" fmla="*/ 824410 w 5351080"/>
                    <a:gd name="connsiteY1879" fmla="*/ 3078299 h 6057772"/>
                    <a:gd name="connsiteX1880" fmla="*/ 806956 w 5351080"/>
                    <a:gd name="connsiteY1880" fmla="*/ 3001085 h 6057772"/>
                    <a:gd name="connsiteX1881" fmla="*/ 763322 w 5351080"/>
                    <a:gd name="connsiteY1881" fmla="*/ 2941306 h 6057772"/>
                    <a:gd name="connsiteX1882" fmla="*/ 745868 w 5351080"/>
                    <a:gd name="connsiteY1882" fmla="*/ 2900208 h 6057772"/>
                    <a:gd name="connsiteX1883" fmla="*/ 782022 w 5351080"/>
                    <a:gd name="connsiteY1883" fmla="*/ 2897717 h 6057772"/>
                    <a:gd name="connsiteX1884" fmla="*/ 816930 w 5351080"/>
                    <a:gd name="connsiteY1884" fmla="*/ 2940060 h 6057772"/>
                    <a:gd name="connsiteX1885" fmla="*/ 876772 w 5351080"/>
                    <a:gd name="connsiteY1885" fmla="*/ 2967459 h 6057772"/>
                    <a:gd name="connsiteX1886" fmla="*/ 907940 w 5351080"/>
                    <a:gd name="connsiteY1886" fmla="*/ 2976177 h 6057772"/>
                    <a:gd name="connsiteX1887" fmla="*/ 992716 w 5351080"/>
                    <a:gd name="connsiteY1887" fmla="*/ 3034710 h 6057772"/>
                    <a:gd name="connsiteX1888" fmla="*/ 1023884 w 5351080"/>
                    <a:gd name="connsiteY1888" fmla="*/ 3121888 h 6057772"/>
                    <a:gd name="connsiteX1889" fmla="*/ 1026378 w 5351080"/>
                    <a:gd name="connsiteY1889" fmla="*/ 3151777 h 6057772"/>
                    <a:gd name="connsiteX1890" fmla="*/ 1046326 w 5351080"/>
                    <a:gd name="connsiteY1890" fmla="*/ 3156759 h 6057772"/>
                    <a:gd name="connsiteX1891" fmla="*/ 1070014 w 5351080"/>
                    <a:gd name="connsiteY1891" fmla="*/ 3119397 h 6057772"/>
                    <a:gd name="connsiteX1892" fmla="*/ 1062532 w 5351080"/>
                    <a:gd name="connsiteY1892" fmla="*/ 3084526 h 6057772"/>
                    <a:gd name="connsiteX1893" fmla="*/ 1077494 w 5351080"/>
                    <a:gd name="connsiteY1893" fmla="*/ 3040937 h 6057772"/>
                    <a:gd name="connsiteX1894" fmla="*/ 1114894 w 5351080"/>
                    <a:gd name="connsiteY1894" fmla="*/ 3044673 h 6057772"/>
                    <a:gd name="connsiteX1895" fmla="*/ 1152296 w 5351080"/>
                    <a:gd name="connsiteY1895" fmla="*/ 3032220 h 6057772"/>
                    <a:gd name="connsiteX1896" fmla="*/ 1167256 w 5351080"/>
                    <a:gd name="connsiteY1896" fmla="*/ 3012293 h 6057772"/>
                    <a:gd name="connsiteX1897" fmla="*/ 1235826 w 5351080"/>
                    <a:gd name="connsiteY1897" fmla="*/ 2935079 h 6057772"/>
                    <a:gd name="connsiteX1898" fmla="*/ 1265748 w 5351080"/>
                    <a:gd name="connsiteY1898" fmla="*/ 2912662 h 6057772"/>
                    <a:gd name="connsiteX1899" fmla="*/ 1284448 w 5351080"/>
                    <a:gd name="connsiteY1899" fmla="*/ 2882772 h 6057772"/>
                    <a:gd name="connsiteX1900" fmla="*/ 1296916 w 5351080"/>
                    <a:gd name="connsiteY1900" fmla="*/ 2840429 h 6057772"/>
                    <a:gd name="connsiteX1901" fmla="*/ 1291928 w 5351080"/>
                    <a:gd name="connsiteY1901" fmla="*/ 2785631 h 6057772"/>
                    <a:gd name="connsiteX1902" fmla="*/ 1244554 w 5351080"/>
                    <a:gd name="connsiteY1902" fmla="*/ 2728343 h 6057772"/>
                    <a:gd name="connsiteX1903" fmla="*/ 1254526 w 5351080"/>
                    <a:gd name="connsiteY1903" fmla="*/ 2659847 h 6057772"/>
                    <a:gd name="connsiteX1904" fmla="*/ 1283202 w 5351080"/>
                    <a:gd name="connsiteY1904" fmla="*/ 2637429 h 6057772"/>
                    <a:gd name="connsiteX1905" fmla="*/ 1269488 w 5351080"/>
                    <a:gd name="connsiteY1905" fmla="*/ 2563951 h 6057772"/>
                    <a:gd name="connsiteX1906" fmla="*/ 1158530 w 5351080"/>
                    <a:gd name="connsiteY1906" fmla="*/ 2474283 h 6057772"/>
                    <a:gd name="connsiteX1907" fmla="*/ 1151050 w 5351080"/>
                    <a:gd name="connsiteY1907" fmla="*/ 2464320 h 6057772"/>
                    <a:gd name="connsiteX1908" fmla="*/ 1077494 w 5351080"/>
                    <a:gd name="connsiteY1908" fmla="*/ 2296191 h 6057772"/>
                    <a:gd name="connsiteX1909" fmla="*/ 1061286 w 5351080"/>
                    <a:gd name="connsiteY1909" fmla="*/ 2268793 h 6057772"/>
                    <a:gd name="connsiteX1910" fmla="*/ 980250 w 5351080"/>
                    <a:gd name="connsiteY1910" fmla="*/ 2180370 h 6057772"/>
                    <a:gd name="connsiteX1911" fmla="*/ 951576 w 5351080"/>
                    <a:gd name="connsiteY1911" fmla="*/ 2077002 h 6057772"/>
                    <a:gd name="connsiteX1912" fmla="*/ 934122 w 5351080"/>
                    <a:gd name="connsiteY1912" fmla="*/ 2017223 h 6057772"/>
                    <a:gd name="connsiteX1913" fmla="*/ 892980 w 5351080"/>
                    <a:gd name="connsiteY1913" fmla="*/ 1946236 h 6057772"/>
                    <a:gd name="connsiteX1914" fmla="*/ 824410 w 5351080"/>
                    <a:gd name="connsiteY1914" fmla="*/ 1891438 h 6057772"/>
                    <a:gd name="connsiteX1915" fmla="*/ 728414 w 5351080"/>
                    <a:gd name="connsiteY1915" fmla="*/ 1860303 h 6057772"/>
                    <a:gd name="connsiteX1916" fmla="*/ 633662 w 5351080"/>
                    <a:gd name="connsiteY1916" fmla="*/ 1826678 h 6057772"/>
                    <a:gd name="connsiteX1917" fmla="*/ 611222 w 5351080"/>
                    <a:gd name="connsiteY1917" fmla="*/ 1803015 h 6057772"/>
                    <a:gd name="connsiteX1918" fmla="*/ 636156 w 5351080"/>
                    <a:gd name="connsiteY1918" fmla="*/ 1791807 h 6057772"/>
                    <a:gd name="connsiteX1919" fmla="*/ 677298 w 5351080"/>
                    <a:gd name="connsiteY1919" fmla="*/ 1714592 h 6057772"/>
                    <a:gd name="connsiteX1920" fmla="*/ 671064 w 5351080"/>
                    <a:gd name="connsiteY1920" fmla="*/ 1616206 h 6057772"/>
                    <a:gd name="connsiteX1921" fmla="*/ 705972 w 5351080"/>
                    <a:gd name="connsiteY1921" fmla="*/ 1588807 h 6057772"/>
                    <a:gd name="connsiteX1922" fmla="*/ 791996 w 5351080"/>
                    <a:gd name="connsiteY1922" fmla="*/ 1607488 h 6057772"/>
                    <a:gd name="connsiteX1923" fmla="*/ 849344 w 5351080"/>
                    <a:gd name="connsiteY1923" fmla="*/ 1593789 h 6057772"/>
                    <a:gd name="connsiteX1924" fmla="*/ 865552 w 5351080"/>
                    <a:gd name="connsiteY1924" fmla="*/ 1583826 h 6057772"/>
                    <a:gd name="connsiteX1925" fmla="*/ 874278 w 5351080"/>
                    <a:gd name="connsiteY1925" fmla="*/ 1598771 h 6057772"/>
                    <a:gd name="connsiteX1926" fmla="*/ 890486 w 5351080"/>
                    <a:gd name="connsiteY1926" fmla="*/ 1619942 h 6057772"/>
                    <a:gd name="connsiteX1927" fmla="*/ 922900 w 5351080"/>
                    <a:gd name="connsiteY1927" fmla="*/ 1595034 h 6057772"/>
                    <a:gd name="connsiteX1928" fmla="*/ 921654 w 5351080"/>
                    <a:gd name="connsiteY1928" fmla="*/ 1567636 h 6057772"/>
                    <a:gd name="connsiteX1929" fmla="*/ 878020 w 5351080"/>
                    <a:gd name="connsiteY1929" fmla="*/ 1537746 h 6057772"/>
                    <a:gd name="connsiteX1930" fmla="*/ 866798 w 5351080"/>
                    <a:gd name="connsiteY1930" fmla="*/ 1487931 h 6057772"/>
                    <a:gd name="connsiteX1931" fmla="*/ 929134 w 5351080"/>
                    <a:gd name="connsiteY1931" fmla="*/ 1463023 h 6057772"/>
                    <a:gd name="connsiteX1932" fmla="*/ 971522 w 5351080"/>
                    <a:gd name="connsiteY1932" fmla="*/ 1404489 h 6057772"/>
                    <a:gd name="connsiteX1933" fmla="*/ 947836 w 5351080"/>
                    <a:gd name="connsiteY1933" fmla="*/ 1385808 h 6057772"/>
                    <a:gd name="connsiteX1934" fmla="*/ 934122 w 5351080"/>
                    <a:gd name="connsiteY1934" fmla="*/ 1403244 h 6057772"/>
                    <a:gd name="connsiteX1935" fmla="*/ 915420 w 5351080"/>
                    <a:gd name="connsiteY1935" fmla="*/ 1406980 h 6057772"/>
                    <a:gd name="connsiteX1936" fmla="*/ 883006 w 5351080"/>
                    <a:gd name="connsiteY1936" fmla="*/ 1332256 h 6057772"/>
                    <a:gd name="connsiteX1937" fmla="*/ 890486 w 5351080"/>
                    <a:gd name="connsiteY1937" fmla="*/ 1317311 h 6057772"/>
                    <a:gd name="connsiteX1938" fmla="*/ 932874 w 5351080"/>
                    <a:gd name="connsiteY1938" fmla="*/ 1311085 h 6057772"/>
                    <a:gd name="connsiteX1939" fmla="*/ 964042 w 5351080"/>
                    <a:gd name="connsiteY1939" fmla="*/ 1328520 h 6057772"/>
                    <a:gd name="connsiteX1940" fmla="*/ 1026378 w 5351080"/>
                    <a:gd name="connsiteY1940" fmla="*/ 1345955 h 6057772"/>
                    <a:gd name="connsiteX1941" fmla="*/ 1041338 w 5351080"/>
                    <a:gd name="connsiteY1941" fmla="*/ 1343465 h 6057772"/>
                    <a:gd name="connsiteX1942" fmla="*/ 1075000 w 5351080"/>
                    <a:gd name="connsiteY1942" fmla="*/ 1301121 h 6057772"/>
                    <a:gd name="connsiteX1943" fmla="*/ 1045078 w 5351080"/>
                    <a:gd name="connsiteY1943" fmla="*/ 1322293 h 6057772"/>
                    <a:gd name="connsiteX1944" fmla="*/ 960302 w 5351080"/>
                    <a:gd name="connsiteY1944" fmla="*/ 1268741 h 6057772"/>
                    <a:gd name="connsiteX1945" fmla="*/ 931628 w 5351080"/>
                    <a:gd name="connsiteY1945" fmla="*/ 1245079 h 6057772"/>
                    <a:gd name="connsiteX1946" fmla="*/ 869292 w 5351080"/>
                    <a:gd name="connsiteY1946" fmla="*/ 1139220 h 6057772"/>
                    <a:gd name="connsiteX1947" fmla="*/ 883006 w 5351080"/>
                    <a:gd name="connsiteY1947" fmla="*/ 1129257 h 6057772"/>
                    <a:gd name="connsiteX1948" fmla="*/ 981496 w 5351080"/>
                    <a:gd name="connsiteY1948" fmla="*/ 1070723 h 6057772"/>
                    <a:gd name="connsiteX1949" fmla="*/ 1030118 w 5351080"/>
                    <a:gd name="connsiteY1949" fmla="*/ 1049552 h 6057772"/>
                    <a:gd name="connsiteX1950" fmla="*/ 1037598 w 5351080"/>
                    <a:gd name="connsiteY1950" fmla="*/ 1064496 h 6057772"/>
                    <a:gd name="connsiteX1951" fmla="*/ 1042586 w 5351080"/>
                    <a:gd name="connsiteY1951" fmla="*/ 1079441 h 6057772"/>
                    <a:gd name="connsiteX1952" fmla="*/ 1058792 w 5351080"/>
                    <a:gd name="connsiteY1952" fmla="*/ 1065742 h 6057772"/>
                    <a:gd name="connsiteX1953" fmla="*/ 1097440 w 5351080"/>
                    <a:gd name="connsiteY1953" fmla="*/ 1045815 h 6057772"/>
                    <a:gd name="connsiteX1954" fmla="*/ 1117388 w 5351080"/>
                    <a:gd name="connsiteY1954" fmla="*/ 1047061 h 6057772"/>
                    <a:gd name="connsiteX1955" fmla="*/ 1185958 w 5351080"/>
                    <a:gd name="connsiteY1955" fmla="*/ 1062006 h 6057772"/>
                    <a:gd name="connsiteX1956" fmla="*/ 1212138 w 5351080"/>
                    <a:gd name="connsiteY1956" fmla="*/ 1062006 h 6057772"/>
                    <a:gd name="connsiteX1957" fmla="*/ 1228346 w 5351080"/>
                    <a:gd name="connsiteY1957" fmla="*/ 1037098 h 6057772"/>
                    <a:gd name="connsiteX1958" fmla="*/ 1264500 w 5351080"/>
                    <a:gd name="connsiteY1958" fmla="*/ 994754 h 6057772"/>
                    <a:gd name="connsiteX1959" fmla="*/ 1346784 w 5351080"/>
                    <a:gd name="connsiteY1959" fmla="*/ 929994 h 6057772"/>
                    <a:gd name="connsiteX1960" fmla="*/ 1330576 w 5351080"/>
                    <a:gd name="connsiteY1960" fmla="*/ 773074 h 6057772"/>
                    <a:gd name="connsiteX1961" fmla="*/ 1324342 w 5351080"/>
                    <a:gd name="connsiteY1961" fmla="*/ 761865 h 6057772"/>
                    <a:gd name="connsiteX1962" fmla="*/ 1281954 w 5351080"/>
                    <a:gd name="connsiteY1962" fmla="*/ 668461 h 6057772"/>
                    <a:gd name="connsiteX1963" fmla="*/ 1244554 w 5351080"/>
                    <a:gd name="connsiteY1963" fmla="*/ 648535 h 6057772"/>
                    <a:gd name="connsiteX1964" fmla="*/ 1060040 w 5351080"/>
                    <a:gd name="connsiteY1964" fmla="*/ 550148 h 6057772"/>
                    <a:gd name="connsiteX1965" fmla="*/ 1062532 w 5351080"/>
                    <a:gd name="connsiteY1965" fmla="*/ 526486 h 6057772"/>
                    <a:gd name="connsiteX1966" fmla="*/ 1086220 w 5351080"/>
                    <a:gd name="connsiteY1966" fmla="*/ 526486 h 6057772"/>
                    <a:gd name="connsiteX1967" fmla="*/ 1210892 w 5351080"/>
                    <a:gd name="connsiteY1967" fmla="*/ 465462 h 6057772"/>
                    <a:gd name="connsiteX1968" fmla="*/ 1253280 w 5351080"/>
                    <a:gd name="connsiteY1968" fmla="*/ 482897 h 6057772"/>
                    <a:gd name="connsiteX1969" fmla="*/ 1281954 w 5351080"/>
                    <a:gd name="connsiteY1969" fmla="*/ 472934 h 6057772"/>
                    <a:gd name="connsiteX1970" fmla="*/ 1258266 w 5351080"/>
                    <a:gd name="connsiteY1970" fmla="*/ 455498 h 6057772"/>
                    <a:gd name="connsiteX1971" fmla="*/ 1224606 w 5351080"/>
                    <a:gd name="connsiteY1971" fmla="*/ 445535 h 6057772"/>
                    <a:gd name="connsiteX1972" fmla="*/ 1258266 w 5351080"/>
                    <a:gd name="connsiteY1972" fmla="*/ 431836 h 6057772"/>
                    <a:gd name="connsiteX1973" fmla="*/ 1264344 w 5351080"/>
                    <a:gd name="connsiteY1973" fmla="*/ 422029 h 6057772"/>
                    <a:gd name="connsiteX1974" fmla="*/ 1272056 w 5351080"/>
                    <a:gd name="connsiteY1974" fmla="*/ 414326 h 6057772"/>
                    <a:gd name="connsiteX1975" fmla="*/ 1270588 w 5351080"/>
                    <a:gd name="connsiteY1975" fmla="*/ 395898 h 6057772"/>
                    <a:gd name="connsiteX1976" fmla="*/ 1286294 w 5351080"/>
                    <a:gd name="connsiteY1976" fmla="*/ 378919 h 6057772"/>
                    <a:gd name="connsiteX1977" fmla="*/ 1324862 w 5351080"/>
                    <a:gd name="connsiteY1977" fmla="*/ 387642 h 6057772"/>
                    <a:gd name="connsiteX1978" fmla="*/ 1469176 w 5351080"/>
                    <a:gd name="connsiteY1978" fmla="*/ 398857 h 6057772"/>
                    <a:gd name="connsiteX1979" fmla="*/ 1540090 w 5351080"/>
                    <a:gd name="connsiteY1979" fmla="*/ 335305 h 6057772"/>
                    <a:gd name="connsiteX1980" fmla="*/ 1583634 w 5351080"/>
                    <a:gd name="connsiteY1980" fmla="*/ 314121 h 6057772"/>
                    <a:gd name="connsiteX1981" fmla="*/ 1625934 w 5351080"/>
                    <a:gd name="connsiteY1981" fmla="*/ 321598 h 6057772"/>
                    <a:gd name="connsiteX1982" fmla="*/ 1643350 w 5351080"/>
                    <a:gd name="connsiteY1982" fmla="*/ 317859 h 6057772"/>
                    <a:gd name="connsiteX1983" fmla="*/ 1699334 w 5351080"/>
                    <a:gd name="connsiteY1983" fmla="*/ 309137 h 6057772"/>
                    <a:gd name="connsiteX1984" fmla="*/ 1832454 w 5351080"/>
                    <a:gd name="connsiteY1984" fmla="*/ 324090 h 6057772"/>
                    <a:gd name="connsiteX1985" fmla="*/ 1873508 w 5351080"/>
                    <a:gd name="connsiteY1985" fmla="*/ 314121 h 6057772"/>
                    <a:gd name="connsiteX1986" fmla="*/ 1897146 w 5351080"/>
                    <a:gd name="connsiteY1986" fmla="*/ 314121 h 6057772"/>
                    <a:gd name="connsiteX1987" fmla="*/ 1941934 w 5351080"/>
                    <a:gd name="connsiteY1987" fmla="*/ 306644 h 6057772"/>
                    <a:gd name="connsiteX1988" fmla="*/ 1982990 w 5351080"/>
                    <a:gd name="connsiteY1988" fmla="*/ 290445 h 6057772"/>
                    <a:gd name="connsiteX1989" fmla="*/ 2012692 w 5351080"/>
                    <a:gd name="connsiteY1989" fmla="*/ 282969 h 6057772"/>
                    <a:gd name="connsiteX1990" fmla="*/ 3828826 w 5351080"/>
                    <a:gd name="connsiteY1990" fmla="*/ 871 h 6057772"/>
                    <a:gd name="connsiteX1991" fmla="*/ 3890044 w 5351080"/>
                    <a:gd name="connsiteY1991" fmla="*/ 28985 h 6057772"/>
                    <a:gd name="connsiteX1992" fmla="*/ 4171944 w 5351080"/>
                    <a:gd name="connsiteY1992" fmla="*/ 157686 h 6057772"/>
                    <a:gd name="connsiteX1993" fmla="*/ 4387734 w 5351080"/>
                    <a:gd name="connsiteY1993" fmla="*/ 308879 h 6057772"/>
                    <a:gd name="connsiteX1994" fmla="*/ 4421412 w 5351080"/>
                    <a:gd name="connsiteY1994" fmla="*/ 340117 h 6057772"/>
                    <a:gd name="connsiteX1995" fmla="*/ 4433886 w 5351080"/>
                    <a:gd name="connsiteY1995" fmla="*/ 385101 h 6057772"/>
                    <a:gd name="connsiteX1996" fmla="*/ 4436380 w 5351080"/>
                    <a:gd name="connsiteY1996" fmla="*/ 401032 h 6057772"/>
                    <a:gd name="connsiteX1997" fmla="*/ 4427650 w 5351080"/>
                    <a:gd name="connsiteY1997" fmla="*/ 415090 h 6057772"/>
                    <a:gd name="connsiteX1998" fmla="*/ 4396466 w 5351080"/>
                    <a:gd name="connsiteY1998" fmla="*/ 413840 h 6057772"/>
                    <a:gd name="connsiteX1999" fmla="*/ 4354056 w 5351080"/>
                    <a:gd name="connsiteY1999" fmla="*/ 377604 h 6057772"/>
                    <a:gd name="connsiteX2000" fmla="*/ 4316636 w 5351080"/>
                    <a:gd name="connsiteY2000" fmla="*/ 375105 h 6057772"/>
                    <a:gd name="connsiteX2001" fmla="*/ 4245538 w 5351080"/>
                    <a:gd name="connsiteY2001" fmla="*/ 382602 h 6057772"/>
                    <a:gd name="connsiteX2002" fmla="*/ 4191902 w 5351080"/>
                    <a:gd name="connsiteY2002" fmla="*/ 388849 h 6057772"/>
                    <a:gd name="connsiteX2003" fmla="*/ 4093360 w 5351080"/>
                    <a:gd name="connsiteY2003" fmla="*/ 425086 h 6057772"/>
                    <a:gd name="connsiteX2004" fmla="*/ 4057188 w 5351080"/>
                    <a:gd name="connsiteY2004" fmla="*/ 473818 h 6057772"/>
                    <a:gd name="connsiteX2005" fmla="*/ 4064672 w 5351080"/>
                    <a:gd name="connsiteY2005" fmla="*/ 491311 h 6057772"/>
                    <a:gd name="connsiteX2006" fmla="*/ 4075898 w 5351080"/>
                    <a:gd name="connsiteY2006" fmla="*/ 542542 h 6057772"/>
                    <a:gd name="connsiteX2007" fmla="*/ 4030994 w 5351080"/>
                    <a:gd name="connsiteY2007" fmla="*/ 578778 h 6057772"/>
                    <a:gd name="connsiteX2008" fmla="*/ 4023510 w 5351080"/>
                    <a:gd name="connsiteY2008" fmla="*/ 588774 h 6057772"/>
                    <a:gd name="connsiteX2009" fmla="*/ 3983594 w 5351080"/>
                    <a:gd name="connsiteY2009" fmla="*/ 646252 h 6057772"/>
                    <a:gd name="connsiteX2010" fmla="*/ 3982348 w 5351080"/>
                    <a:gd name="connsiteY2010" fmla="*/ 679990 h 6057772"/>
                    <a:gd name="connsiteX2011" fmla="*/ 4013530 w 5351080"/>
                    <a:gd name="connsiteY2011" fmla="*/ 711228 h 6057772"/>
                    <a:gd name="connsiteX2012" fmla="*/ 4090866 w 5351080"/>
                    <a:gd name="connsiteY2012" fmla="*/ 711228 h 6057772"/>
                    <a:gd name="connsiteX2013" fmla="*/ 4098350 w 5351080"/>
                    <a:gd name="connsiteY2013" fmla="*/ 653750 h 6057772"/>
                    <a:gd name="connsiteX2014" fmla="*/ 4085876 w 5351080"/>
                    <a:gd name="connsiteY2014" fmla="*/ 623761 h 6057772"/>
                    <a:gd name="connsiteX2015" fmla="*/ 4113318 w 5351080"/>
                    <a:gd name="connsiteY2015" fmla="*/ 601269 h 6057772"/>
                    <a:gd name="connsiteX2016" fmla="*/ 4134524 w 5351080"/>
                    <a:gd name="connsiteY2016" fmla="*/ 627509 h 6057772"/>
                    <a:gd name="connsiteX2017" fmla="*/ 4165706 w 5351080"/>
                    <a:gd name="connsiteY2017" fmla="*/ 696233 h 6057772"/>
                    <a:gd name="connsiteX2018" fmla="*/ 4160718 w 5351080"/>
                    <a:gd name="connsiteY2018" fmla="*/ 724973 h 6057772"/>
                    <a:gd name="connsiteX2019" fmla="*/ 4109576 w 5351080"/>
                    <a:gd name="connsiteY2019" fmla="*/ 774954 h 6057772"/>
                    <a:gd name="connsiteX2020" fmla="*/ 4070908 w 5351080"/>
                    <a:gd name="connsiteY2020" fmla="*/ 892409 h 6057772"/>
                    <a:gd name="connsiteX2021" fmla="*/ 4074650 w 5351080"/>
                    <a:gd name="connsiteY2021" fmla="*/ 929895 h 6057772"/>
                    <a:gd name="connsiteX2022" fmla="*/ 4059682 w 5351080"/>
                    <a:gd name="connsiteY2022" fmla="*/ 957385 h 6057772"/>
                    <a:gd name="connsiteX2023" fmla="*/ 4030994 w 5351080"/>
                    <a:gd name="connsiteY2023" fmla="*/ 932394 h 6057772"/>
                    <a:gd name="connsiteX2024" fmla="*/ 4021014 w 5351080"/>
                    <a:gd name="connsiteY2024" fmla="*/ 876165 h 6057772"/>
                    <a:gd name="connsiteX2025" fmla="*/ 3913744 w 5351080"/>
                    <a:gd name="connsiteY2025" fmla="*/ 808691 h 6057772"/>
                    <a:gd name="connsiteX2026" fmla="*/ 3779030 w 5351080"/>
                    <a:gd name="connsiteY2026" fmla="*/ 827434 h 6057772"/>
                    <a:gd name="connsiteX2027" fmla="*/ 3775288 w 5351080"/>
                    <a:gd name="connsiteY2027" fmla="*/ 846177 h 6057772"/>
                    <a:gd name="connsiteX2028" fmla="*/ 3792750 w 5351080"/>
                    <a:gd name="connsiteY2028" fmla="*/ 873666 h 6057772"/>
                    <a:gd name="connsiteX2029" fmla="*/ 3790256 w 5351080"/>
                    <a:gd name="connsiteY2029" fmla="*/ 888661 h 6057772"/>
                    <a:gd name="connsiteX2030" fmla="*/ 3705436 w 5351080"/>
                    <a:gd name="connsiteY2030" fmla="*/ 878664 h 6057772"/>
                    <a:gd name="connsiteX2031" fmla="*/ 3695458 w 5351080"/>
                    <a:gd name="connsiteY2031" fmla="*/ 854924 h 6057772"/>
                    <a:gd name="connsiteX2032" fmla="*/ 3676748 w 5351080"/>
                    <a:gd name="connsiteY2032" fmla="*/ 783700 h 6057772"/>
                    <a:gd name="connsiteX2033" fmla="*/ 3590680 w 5351080"/>
                    <a:gd name="connsiteY2033" fmla="*/ 769956 h 6057772"/>
                    <a:gd name="connsiteX2034" fmla="*/ 3547024 w 5351080"/>
                    <a:gd name="connsiteY2034" fmla="*/ 774954 h 6057772"/>
                    <a:gd name="connsiteX2035" fmla="*/ 3518334 w 5351080"/>
                    <a:gd name="connsiteY2035" fmla="*/ 798695 h 6057772"/>
                    <a:gd name="connsiteX2036" fmla="*/ 3492140 w 5351080"/>
                    <a:gd name="connsiteY2036" fmla="*/ 821186 h 6057772"/>
                    <a:gd name="connsiteX2037" fmla="*/ 3470936 w 5351080"/>
                    <a:gd name="connsiteY2037" fmla="*/ 798695 h 6057772"/>
                    <a:gd name="connsiteX2038" fmla="*/ 3394848 w 5351080"/>
                    <a:gd name="connsiteY2038" fmla="*/ 783700 h 6057772"/>
                    <a:gd name="connsiteX2039" fmla="*/ 3383622 w 5351080"/>
                    <a:gd name="connsiteY2039" fmla="*/ 791197 h 6057772"/>
                    <a:gd name="connsiteX2040" fmla="*/ 3342460 w 5351080"/>
                    <a:gd name="connsiteY2040" fmla="*/ 844927 h 6057772"/>
                    <a:gd name="connsiteX2041" fmla="*/ 3297554 w 5351080"/>
                    <a:gd name="connsiteY2041" fmla="*/ 883662 h 6057772"/>
                    <a:gd name="connsiteX2042" fmla="*/ 3296308 w 5351080"/>
                    <a:gd name="connsiteY2042" fmla="*/ 799944 h 6057772"/>
                    <a:gd name="connsiteX2043" fmla="*/ 3265124 w 5351080"/>
                    <a:gd name="connsiteY2043" fmla="*/ 774954 h 6057772"/>
                    <a:gd name="connsiteX2044" fmla="*/ 3182800 w 5351080"/>
                    <a:gd name="connsiteY2044" fmla="*/ 763708 h 6057772"/>
                    <a:gd name="connsiteX2045" fmla="*/ 3109206 w 5351080"/>
                    <a:gd name="connsiteY2045" fmla="*/ 812439 h 6057772"/>
                    <a:gd name="connsiteX2046" fmla="*/ 3079270 w 5351080"/>
                    <a:gd name="connsiteY2046" fmla="*/ 827434 h 6057772"/>
                    <a:gd name="connsiteX2047" fmla="*/ 3058064 w 5351080"/>
                    <a:gd name="connsiteY2047" fmla="*/ 791197 h 6057772"/>
                    <a:gd name="connsiteX2048" fmla="*/ 3044344 w 5351080"/>
                    <a:gd name="connsiteY2048" fmla="*/ 673742 h 6057772"/>
                    <a:gd name="connsiteX2049" fmla="*/ 3073032 w 5351080"/>
                    <a:gd name="connsiteY2049" fmla="*/ 674991 h 6057772"/>
                    <a:gd name="connsiteX2050" fmla="*/ 3105464 w 5351080"/>
                    <a:gd name="connsiteY2050" fmla="*/ 688736 h 6057772"/>
                    <a:gd name="connsiteX2051" fmla="*/ 3135400 w 5351080"/>
                    <a:gd name="connsiteY2051" fmla="*/ 671243 h 6057772"/>
                    <a:gd name="connsiteX2052" fmla="*/ 3141636 w 5351080"/>
                    <a:gd name="connsiteY2052" fmla="*/ 648751 h 6057772"/>
                    <a:gd name="connsiteX2053" fmla="*/ 3197768 w 5351080"/>
                    <a:gd name="connsiteY2053" fmla="*/ 627509 h 6057772"/>
                    <a:gd name="connsiteX2054" fmla="*/ 3230198 w 5351080"/>
                    <a:gd name="connsiteY2054" fmla="*/ 597521 h 6057772"/>
                    <a:gd name="connsiteX2055" fmla="*/ 3252650 w 5351080"/>
                    <a:gd name="connsiteY2055" fmla="*/ 596271 h 6057772"/>
                    <a:gd name="connsiteX2056" fmla="*/ 3347448 w 5351080"/>
                    <a:gd name="connsiteY2056" fmla="*/ 585025 h 6057772"/>
                    <a:gd name="connsiteX2057" fmla="*/ 3392354 w 5351080"/>
                    <a:gd name="connsiteY2057" fmla="*/ 533795 h 6057772"/>
                    <a:gd name="connsiteX2058" fmla="*/ 3427278 w 5351080"/>
                    <a:gd name="connsiteY2058" fmla="*/ 380103 h 6057772"/>
                    <a:gd name="connsiteX2059" fmla="*/ 3494636 w 5351080"/>
                    <a:gd name="connsiteY2059" fmla="*/ 373855 h 6057772"/>
                    <a:gd name="connsiteX2060" fmla="*/ 3544530 w 5351080"/>
                    <a:gd name="connsiteY2060" fmla="*/ 373855 h 6057772"/>
                    <a:gd name="connsiteX2061" fmla="*/ 3645564 w 5351080"/>
                    <a:gd name="connsiteY2061" fmla="*/ 256399 h 6057772"/>
                    <a:gd name="connsiteX2062" fmla="*/ 3661780 w 5351080"/>
                    <a:gd name="connsiteY2062" fmla="*/ 203918 h 6057772"/>
                    <a:gd name="connsiteX2063" fmla="*/ 3690468 w 5351080"/>
                    <a:gd name="connsiteY2063" fmla="*/ 163934 h 6057772"/>
                    <a:gd name="connsiteX2064" fmla="*/ 3760320 w 5351080"/>
                    <a:gd name="connsiteY2064" fmla="*/ 123949 h 6057772"/>
                    <a:gd name="connsiteX2065" fmla="*/ 3832666 w 5351080"/>
                    <a:gd name="connsiteY2065" fmla="*/ 86463 h 6057772"/>
                    <a:gd name="connsiteX2066" fmla="*/ 3855118 w 5351080"/>
                    <a:gd name="connsiteY2066" fmla="*/ 60223 h 6057772"/>
                    <a:gd name="connsiteX2067" fmla="*/ 3808966 w 5351080"/>
                    <a:gd name="connsiteY2067" fmla="*/ 76467 h 6057772"/>
                    <a:gd name="connsiteX2068" fmla="*/ 3780278 w 5351080"/>
                    <a:gd name="connsiteY2068" fmla="*/ 50227 h 6057772"/>
                    <a:gd name="connsiteX2069" fmla="*/ 3805224 w 5351080"/>
                    <a:gd name="connsiteY2069" fmla="*/ 1495 h 6057772"/>
                    <a:gd name="connsiteX2070" fmla="*/ 3828826 w 5351080"/>
                    <a:gd name="connsiteY2070" fmla="*/ 871 h 6057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Lst>
                  <a:rect l="l" t="t" r="r" b="b"/>
                  <a:pathLst>
                    <a:path w="5351080" h="6057772">
                      <a:moveTo>
                        <a:pt x="4603466" y="5459168"/>
                      </a:moveTo>
                      <a:cubicBezTo>
                        <a:pt x="4595976" y="5460412"/>
                        <a:pt x="4592232" y="5466634"/>
                        <a:pt x="4593480" y="5472856"/>
                      </a:cubicBezTo>
                      <a:cubicBezTo>
                        <a:pt x="4602218" y="5510188"/>
                        <a:pt x="4577256" y="5507700"/>
                        <a:pt x="4553542" y="5508944"/>
                      </a:cubicBezTo>
                      <a:cubicBezTo>
                        <a:pt x="4523586" y="5508944"/>
                        <a:pt x="4493632" y="5507700"/>
                        <a:pt x="4466174" y="5496500"/>
                      </a:cubicBezTo>
                      <a:cubicBezTo>
                        <a:pt x="4449948" y="5490278"/>
                        <a:pt x="4434972" y="5491522"/>
                        <a:pt x="4421242" y="5500234"/>
                      </a:cubicBezTo>
                      <a:cubicBezTo>
                        <a:pt x="4391288" y="5516410"/>
                        <a:pt x="4358838" y="5532588"/>
                        <a:pt x="4328882" y="5551254"/>
                      </a:cubicBezTo>
                      <a:cubicBezTo>
                        <a:pt x="4315154" y="5558720"/>
                        <a:pt x="4307666" y="5569920"/>
                        <a:pt x="4306418" y="5584852"/>
                      </a:cubicBezTo>
                      <a:cubicBezTo>
                        <a:pt x="4302672" y="5617208"/>
                        <a:pt x="4290192" y="5644584"/>
                        <a:pt x="4273966" y="5669938"/>
                      </a:cubicBezTo>
                      <a:lnTo>
                        <a:pt x="4221422" y="5739740"/>
                      </a:lnTo>
                      <a:lnTo>
                        <a:pt x="4288094" y="5702428"/>
                      </a:lnTo>
                      <a:cubicBezTo>
                        <a:pt x="4313928" y="5691492"/>
                        <a:pt x="4340694" y="5682118"/>
                        <a:pt x="4366840" y="5670870"/>
                      </a:cubicBezTo>
                      <a:cubicBezTo>
                        <a:pt x="4456480" y="5633374"/>
                        <a:pt x="4546120" y="5593378"/>
                        <a:pt x="4641986" y="5572130"/>
                      </a:cubicBezTo>
                      <a:cubicBezTo>
                        <a:pt x="4651946" y="5569632"/>
                        <a:pt x="4659416" y="5567132"/>
                        <a:pt x="4661906" y="5555882"/>
                      </a:cubicBezTo>
                      <a:lnTo>
                        <a:pt x="4672554" y="5536770"/>
                      </a:lnTo>
                      <a:lnTo>
                        <a:pt x="4650894" y="5554986"/>
                      </a:lnTo>
                      <a:cubicBezTo>
                        <a:pt x="4644652" y="5561208"/>
                        <a:pt x="4635916" y="5568676"/>
                        <a:pt x="4625932" y="5562454"/>
                      </a:cubicBezTo>
                      <a:cubicBezTo>
                        <a:pt x="4615946" y="5557476"/>
                        <a:pt x="4618442" y="5547520"/>
                        <a:pt x="4619690" y="5538810"/>
                      </a:cubicBezTo>
                      <a:cubicBezTo>
                        <a:pt x="4623436" y="5515166"/>
                        <a:pt x="4608458" y="5494012"/>
                        <a:pt x="4612202" y="5470368"/>
                      </a:cubicBezTo>
                      <a:cubicBezTo>
                        <a:pt x="4613450" y="5465390"/>
                        <a:pt x="4610954" y="5459168"/>
                        <a:pt x="4603466" y="5459168"/>
                      </a:cubicBezTo>
                      <a:close/>
                      <a:moveTo>
                        <a:pt x="4799520" y="5419242"/>
                      </a:moveTo>
                      <a:lnTo>
                        <a:pt x="4729680" y="5488722"/>
                      </a:lnTo>
                      <a:lnTo>
                        <a:pt x="4680098" y="5530424"/>
                      </a:lnTo>
                      <a:lnTo>
                        <a:pt x="4700502" y="5523386"/>
                      </a:lnTo>
                      <a:cubicBezTo>
                        <a:pt x="4714196" y="5520886"/>
                        <a:pt x="4724156" y="5513388"/>
                        <a:pt x="4732872" y="5502138"/>
                      </a:cubicBezTo>
                      <a:cubicBezTo>
                        <a:pt x="4736606" y="5494640"/>
                        <a:pt x="4740342" y="5487140"/>
                        <a:pt x="4746566" y="5483390"/>
                      </a:cubicBezTo>
                      <a:cubicBezTo>
                        <a:pt x="4762752" y="5477142"/>
                        <a:pt x="4774890" y="5467456"/>
                        <a:pt x="4783916" y="5455270"/>
                      </a:cubicBezTo>
                      <a:close/>
                      <a:moveTo>
                        <a:pt x="1063534" y="5342044"/>
                      </a:moveTo>
                      <a:lnTo>
                        <a:pt x="1072992" y="5415320"/>
                      </a:lnTo>
                      <a:cubicBezTo>
                        <a:pt x="1074242" y="5446428"/>
                        <a:pt x="1096730" y="5460114"/>
                        <a:pt x="1125464" y="5447672"/>
                      </a:cubicBezTo>
                      <a:cubicBezTo>
                        <a:pt x="1136084" y="5442694"/>
                        <a:pt x="1147016" y="5440828"/>
                        <a:pt x="1158104" y="5440362"/>
                      </a:cubicBezTo>
                      <a:lnTo>
                        <a:pt x="1180604" y="5441090"/>
                      </a:lnTo>
                      <a:lnTo>
                        <a:pt x="1164236" y="5432454"/>
                      </a:lnTo>
                      <a:cubicBezTo>
                        <a:pt x="1139942" y="5414962"/>
                        <a:pt x="1121956" y="5389222"/>
                        <a:pt x="1097660" y="5370502"/>
                      </a:cubicBezTo>
                      <a:cubicBezTo>
                        <a:pt x="1088940" y="5365510"/>
                        <a:pt x="1079908" y="5359894"/>
                        <a:pt x="1071964" y="5353030"/>
                      </a:cubicBezTo>
                      <a:close/>
                      <a:moveTo>
                        <a:pt x="4849750" y="4704527"/>
                      </a:moveTo>
                      <a:cubicBezTo>
                        <a:pt x="4884640" y="4704527"/>
                        <a:pt x="4915794" y="4711986"/>
                        <a:pt x="4898348" y="4759226"/>
                      </a:cubicBezTo>
                      <a:cubicBezTo>
                        <a:pt x="4892118" y="4775387"/>
                        <a:pt x="4878410" y="4800250"/>
                        <a:pt x="4895856" y="4811438"/>
                      </a:cubicBezTo>
                      <a:cubicBezTo>
                        <a:pt x="4912056" y="4823870"/>
                        <a:pt x="4935732" y="4811438"/>
                        <a:pt x="4955670" y="4806466"/>
                      </a:cubicBezTo>
                      <a:cubicBezTo>
                        <a:pt x="4979346" y="4797764"/>
                        <a:pt x="5000530" y="4772901"/>
                        <a:pt x="5027946" y="4787819"/>
                      </a:cubicBezTo>
                      <a:cubicBezTo>
                        <a:pt x="5052868" y="4801493"/>
                        <a:pt x="5041652" y="4833815"/>
                        <a:pt x="5051622" y="4854949"/>
                      </a:cubicBezTo>
                      <a:cubicBezTo>
                        <a:pt x="5057852" y="4868623"/>
                        <a:pt x="5061278" y="4881366"/>
                        <a:pt x="5060032" y="4893642"/>
                      </a:cubicBezTo>
                      <a:cubicBezTo>
                        <a:pt x="5058786" y="4905918"/>
                        <a:pt x="5052868" y="4917728"/>
                        <a:pt x="5040406" y="4929538"/>
                      </a:cubicBezTo>
                      <a:cubicBezTo>
                        <a:pt x="5024206" y="4944456"/>
                        <a:pt x="5031684" y="4970562"/>
                        <a:pt x="5017976" y="4990452"/>
                      </a:cubicBezTo>
                      <a:cubicBezTo>
                        <a:pt x="4986824" y="5032718"/>
                        <a:pt x="4949440" y="5068770"/>
                        <a:pt x="4898348" y="5091146"/>
                      </a:cubicBezTo>
                      <a:cubicBezTo>
                        <a:pt x="4857226" y="5109794"/>
                        <a:pt x="4816104" y="5116010"/>
                        <a:pt x="4773736" y="5127198"/>
                      </a:cubicBezTo>
                      <a:cubicBezTo>
                        <a:pt x="4737598" y="5135900"/>
                        <a:pt x="4701460" y="5144602"/>
                        <a:pt x="4666570" y="5158276"/>
                      </a:cubicBezTo>
                      <a:cubicBezTo>
                        <a:pt x="4609248" y="5180654"/>
                        <a:pt x="4573110" y="5225408"/>
                        <a:pt x="4544448" y="5276376"/>
                      </a:cubicBezTo>
                      <a:cubicBezTo>
                        <a:pt x="4525758" y="5311184"/>
                        <a:pt x="4500834" y="5341020"/>
                        <a:pt x="4465944" y="5360910"/>
                      </a:cubicBezTo>
                      <a:cubicBezTo>
                        <a:pt x="4434790" y="5378314"/>
                        <a:pt x="4408622" y="5401934"/>
                        <a:pt x="4388684" y="5430526"/>
                      </a:cubicBezTo>
                      <a:cubicBezTo>
                        <a:pt x="4368746" y="5460362"/>
                        <a:pt x="4337592" y="5456634"/>
                        <a:pt x="4307686" y="5456634"/>
                      </a:cubicBezTo>
                      <a:cubicBezTo>
                        <a:pt x="4285256" y="5421824"/>
                        <a:pt x="4245380" y="5410636"/>
                        <a:pt x="4211734" y="5406908"/>
                      </a:cubicBezTo>
                      <a:cubicBezTo>
                        <a:pt x="4154412" y="5399448"/>
                        <a:pt x="4113290" y="5370856"/>
                        <a:pt x="4073414" y="5336048"/>
                      </a:cubicBezTo>
                      <a:cubicBezTo>
                        <a:pt x="4062200" y="5327346"/>
                        <a:pt x="4060954" y="5317400"/>
                        <a:pt x="4069676" y="5307456"/>
                      </a:cubicBezTo>
                      <a:cubicBezTo>
                        <a:pt x="4079646" y="5297510"/>
                        <a:pt x="4089614" y="5283836"/>
                        <a:pt x="4102076" y="5280106"/>
                      </a:cubicBezTo>
                      <a:cubicBezTo>
                        <a:pt x="4145690" y="5265188"/>
                        <a:pt x="4184320" y="5237838"/>
                        <a:pt x="4226688" y="5220434"/>
                      </a:cubicBezTo>
                      <a:cubicBezTo>
                        <a:pt x="4252856" y="5209246"/>
                        <a:pt x="4279026" y="5194328"/>
                        <a:pt x="4287748" y="5162006"/>
                      </a:cubicBezTo>
                      <a:cubicBezTo>
                        <a:pt x="4292732" y="5147088"/>
                        <a:pt x="4311424" y="5140872"/>
                        <a:pt x="4316408" y="5125956"/>
                      </a:cubicBezTo>
                      <a:cubicBezTo>
                        <a:pt x="4327624" y="5097362"/>
                        <a:pt x="4342578" y="5070014"/>
                        <a:pt x="4341332" y="5038934"/>
                      </a:cubicBezTo>
                      <a:cubicBezTo>
                        <a:pt x="4333854" y="4956887"/>
                        <a:pt x="4378714" y="4902188"/>
                        <a:pt x="4433544" y="4849976"/>
                      </a:cubicBezTo>
                      <a:cubicBezTo>
                        <a:pt x="4498342" y="4785332"/>
                        <a:pt x="4584324" y="4756740"/>
                        <a:pt x="4666570" y="4738092"/>
                      </a:cubicBezTo>
                      <a:cubicBezTo>
                        <a:pt x="4725138" y="4725661"/>
                        <a:pt x="4786198" y="4703284"/>
                        <a:pt x="4849750" y="4704527"/>
                      </a:cubicBezTo>
                      <a:close/>
                      <a:moveTo>
                        <a:pt x="4556523" y="4622449"/>
                      </a:moveTo>
                      <a:cubicBezTo>
                        <a:pt x="4561403" y="4621493"/>
                        <a:pt x="4567384" y="4622130"/>
                        <a:pt x="4574310" y="4623405"/>
                      </a:cubicBezTo>
                      <a:cubicBezTo>
                        <a:pt x="4615868" y="4627227"/>
                        <a:pt x="4654906" y="4647615"/>
                        <a:pt x="4695204" y="4657809"/>
                      </a:cubicBezTo>
                      <a:cubicBezTo>
                        <a:pt x="4707166" y="4660357"/>
                        <a:pt x="4713148" y="4664817"/>
                        <a:pt x="4715352" y="4670870"/>
                      </a:cubicBezTo>
                      <a:lnTo>
                        <a:pt x="4713320" y="4689109"/>
                      </a:lnTo>
                      <a:lnTo>
                        <a:pt x="4769932" y="4673796"/>
                      </a:lnTo>
                      <a:cubicBezTo>
                        <a:pt x="4790368" y="4669596"/>
                        <a:pt x="4811274" y="4668352"/>
                        <a:pt x="4833116" y="4675196"/>
                      </a:cubicBezTo>
                      <a:cubicBezTo>
                        <a:pt x="4835614" y="4676440"/>
                        <a:pt x="4838110" y="4675196"/>
                        <a:pt x="4839358" y="4673951"/>
                      </a:cubicBezTo>
                      <a:cubicBezTo>
                        <a:pt x="4879296" y="4642841"/>
                        <a:pt x="4911748" y="4670218"/>
                        <a:pt x="4947942" y="4683906"/>
                      </a:cubicBezTo>
                      <a:cubicBezTo>
                        <a:pt x="4970408" y="4693862"/>
                        <a:pt x="4999114" y="4697595"/>
                        <a:pt x="5021580" y="4676440"/>
                      </a:cubicBezTo>
                      <a:cubicBezTo>
                        <a:pt x="5032814" y="4667729"/>
                        <a:pt x="5047790" y="4667729"/>
                        <a:pt x="5045294" y="4682662"/>
                      </a:cubicBezTo>
                      <a:cubicBezTo>
                        <a:pt x="5040302" y="4705061"/>
                        <a:pt x="5057776" y="4721239"/>
                        <a:pt x="5051534" y="4743638"/>
                      </a:cubicBezTo>
                      <a:cubicBezTo>
                        <a:pt x="5047790" y="4759815"/>
                        <a:pt x="5060272" y="4771015"/>
                        <a:pt x="5077746" y="4769770"/>
                      </a:cubicBezTo>
                      <a:cubicBezTo>
                        <a:pt x="5132662" y="4767281"/>
                        <a:pt x="5187578" y="4768526"/>
                        <a:pt x="5241246" y="4759815"/>
                      </a:cubicBezTo>
                      <a:cubicBezTo>
                        <a:pt x="5268704" y="4756082"/>
                        <a:pt x="5291170" y="4764793"/>
                        <a:pt x="5306148" y="4779725"/>
                      </a:cubicBezTo>
                      <a:cubicBezTo>
                        <a:pt x="5328614" y="4802125"/>
                        <a:pt x="5348584" y="4827013"/>
                        <a:pt x="5351080" y="4861856"/>
                      </a:cubicBezTo>
                      <a:cubicBezTo>
                        <a:pt x="5248736" y="4993762"/>
                        <a:pt x="5127670" y="5110736"/>
                        <a:pt x="5004108" y="5223976"/>
                      </a:cubicBezTo>
                      <a:cubicBezTo>
                        <a:pt x="4937958" y="5284952"/>
                        <a:pt x="4875552" y="5350906"/>
                        <a:pt x="4809402" y="5410636"/>
                      </a:cubicBezTo>
                      <a:lnTo>
                        <a:pt x="4807582" y="5412148"/>
                      </a:lnTo>
                      <a:lnTo>
                        <a:pt x="4810062" y="5412148"/>
                      </a:lnTo>
                      <a:cubicBezTo>
                        <a:pt x="4812552" y="5472142"/>
                        <a:pt x="4791386" y="5523386"/>
                        <a:pt x="4757772" y="5570882"/>
                      </a:cubicBezTo>
                      <a:cubicBezTo>
                        <a:pt x="4736606" y="5600878"/>
                        <a:pt x="4702992" y="5609626"/>
                        <a:pt x="4675602" y="5625874"/>
                      </a:cubicBezTo>
                      <a:cubicBezTo>
                        <a:pt x="4619576" y="5658372"/>
                        <a:pt x="4557326" y="5683368"/>
                        <a:pt x="4490096" y="5692118"/>
                      </a:cubicBezTo>
                      <a:cubicBezTo>
                        <a:pt x="4451500" y="5695868"/>
                        <a:pt x="4415396" y="5712116"/>
                        <a:pt x="4378046" y="5718364"/>
                      </a:cubicBezTo>
                      <a:cubicBezTo>
                        <a:pt x="4353146" y="5722114"/>
                        <a:pt x="4355636" y="5745862"/>
                        <a:pt x="4354390" y="5763360"/>
                      </a:cubicBezTo>
                      <a:cubicBezTo>
                        <a:pt x="4346920" y="5863348"/>
                        <a:pt x="4324510" y="5958338"/>
                        <a:pt x="4282180" y="6048328"/>
                      </a:cubicBezTo>
                      <a:cubicBezTo>
                        <a:pt x="4257280" y="6017082"/>
                        <a:pt x="4232380" y="5987084"/>
                        <a:pt x="4198764" y="5965836"/>
                      </a:cubicBezTo>
                      <a:cubicBezTo>
                        <a:pt x="4176354" y="5949588"/>
                        <a:pt x="4176354" y="5925842"/>
                        <a:pt x="4185070" y="5903344"/>
                      </a:cubicBezTo>
                      <a:cubicBezTo>
                        <a:pt x="4201254" y="5868348"/>
                        <a:pt x="4208724" y="5835852"/>
                        <a:pt x="4193784" y="5798356"/>
                      </a:cubicBezTo>
                      <a:cubicBezTo>
                        <a:pt x="4190050" y="5789606"/>
                        <a:pt x="4191294" y="5781170"/>
                        <a:pt x="4194718" y="5773046"/>
                      </a:cubicBezTo>
                      <a:lnTo>
                        <a:pt x="4204268" y="5757068"/>
                      </a:lnTo>
                      <a:lnTo>
                        <a:pt x="4197644" y="5763700"/>
                      </a:lnTo>
                      <a:lnTo>
                        <a:pt x="4043844" y="5827378"/>
                      </a:lnTo>
                      <a:lnTo>
                        <a:pt x="4053380" y="5832884"/>
                      </a:lnTo>
                      <a:cubicBezTo>
                        <a:pt x="4059566" y="5840260"/>
                        <a:pt x="4070698" y="5846406"/>
                        <a:pt x="4066988" y="5858698"/>
                      </a:cubicBezTo>
                      <a:cubicBezTo>
                        <a:pt x="4065750" y="5862384"/>
                        <a:pt x="4062040" y="5864842"/>
                        <a:pt x="4060802" y="5866072"/>
                      </a:cubicBezTo>
                      <a:cubicBezTo>
                        <a:pt x="4047196" y="5868530"/>
                        <a:pt x="4053380" y="5848864"/>
                        <a:pt x="4039774" y="5847634"/>
                      </a:cubicBezTo>
                      <a:cubicBezTo>
                        <a:pt x="4031114" y="5866072"/>
                        <a:pt x="4036062" y="5880822"/>
                        <a:pt x="4049670" y="5895572"/>
                      </a:cubicBezTo>
                      <a:cubicBezTo>
                        <a:pt x="4059566" y="5905406"/>
                        <a:pt x="4066988" y="5917696"/>
                        <a:pt x="4050906" y="5928758"/>
                      </a:cubicBezTo>
                      <a:cubicBezTo>
                        <a:pt x="4038536" y="5941050"/>
                        <a:pt x="4033588" y="5928758"/>
                        <a:pt x="4027402" y="5918926"/>
                      </a:cubicBezTo>
                      <a:cubicBezTo>
                        <a:pt x="4019980" y="5907864"/>
                        <a:pt x="4010084" y="5910322"/>
                        <a:pt x="3998952" y="5915238"/>
                      </a:cubicBezTo>
                      <a:cubicBezTo>
                        <a:pt x="3968026" y="5927530"/>
                        <a:pt x="3948234" y="5952112"/>
                        <a:pt x="3928442" y="5976696"/>
                      </a:cubicBezTo>
                      <a:cubicBezTo>
                        <a:pt x="3902464" y="6006196"/>
                        <a:pt x="3875250" y="6009884"/>
                        <a:pt x="3850510" y="5982842"/>
                      </a:cubicBezTo>
                      <a:cubicBezTo>
                        <a:pt x="3833192" y="5963176"/>
                        <a:pt x="3823296" y="5936134"/>
                        <a:pt x="3794844" y="5926300"/>
                      </a:cubicBezTo>
                      <a:cubicBezTo>
                        <a:pt x="3790514" y="5925072"/>
                        <a:pt x="3788350" y="5921692"/>
                        <a:pt x="3787266" y="5917544"/>
                      </a:cubicBezTo>
                      <a:lnTo>
                        <a:pt x="3786994" y="5914172"/>
                      </a:lnTo>
                      <a:lnTo>
                        <a:pt x="3749752" y="5923204"/>
                      </a:lnTo>
                      <a:cubicBezTo>
                        <a:pt x="3736360" y="5925232"/>
                        <a:pt x="3722966" y="5925856"/>
                        <a:pt x="3709262" y="5924608"/>
                      </a:cubicBezTo>
                      <a:cubicBezTo>
                        <a:pt x="3646968" y="5939576"/>
                        <a:pt x="3583428" y="5954544"/>
                        <a:pt x="3521134" y="5968266"/>
                      </a:cubicBezTo>
                      <a:cubicBezTo>
                        <a:pt x="3489988" y="5975750"/>
                        <a:pt x="3457596" y="5984482"/>
                        <a:pt x="3425202" y="5991966"/>
                      </a:cubicBezTo>
                      <a:cubicBezTo>
                        <a:pt x="3365400" y="6019406"/>
                        <a:pt x="3300616" y="6026890"/>
                        <a:pt x="3238322" y="6036870"/>
                      </a:cubicBezTo>
                      <a:cubicBezTo>
                        <a:pt x="3199700" y="6043106"/>
                        <a:pt x="3162324" y="6048096"/>
                        <a:pt x="3124946" y="6054332"/>
                      </a:cubicBezTo>
                      <a:cubicBezTo>
                        <a:pt x="3111242" y="6056828"/>
                        <a:pt x="3098784" y="6058074"/>
                        <a:pt x="3085078" y="6051838"/>
                      </a:cubicBezTo>
                      <a:lnTo>
                        <a:pt x="3076358" y="6051838"/>
                      </a:lnTo>
                      <a:cubicBezTo>
                        <a:pt x="3051440" y="6058074"/>
                        <a:pt x="3025278" y="6049344"/>
                        <a:pt x="3001606" y="6056828"/>
                      </a:cubicBezTo>
                      <a:cubicBezTo>
                        <a:pt x="2845872" y="6059322"/>
                        <a:pt x="2690136" y="6058074"/>
                        <a:pt x="2535648" y="6038118"/>
                      </a:cubicBezTo>
                      <a:cubicBezTo>
                        <a:pt x="2515714" y="6035622"/>
                        <a:pt x="2495780" y="6033128"/>
                        <a:pt x="2478338" y="6024396"/>
                      </a:cubicBezTo>
                      <a:cubicBezTo>
                        <a:pt x="2509486" y="6031880"/>
                        <a:pt x="2528174" y="6008180"/>
                        <a:pt x="2546862" y="5991966"/>
                      </a:cubicBezTo>
                      <a:cubicBezTo>
                        <a:pt x="2568042" y="5972008"/>
                        <a:pt x="2582992" y="5965770"/>
                        <a:pt x="2600434" y="5994460"/>
                      </a:cubicBezTo>
                      <a:cubicBezTo>
                        <a:pt x="2606664" y="6004438"/>
                        <a:pt x="2617876" y="6005686"/>
                        <a:pt x="2622860" y="5998202"/>
                      </a:cubicBezTo>
                      <a:cubicBezTo>
                        <a:pt x="2636564" y="5972008"/>
                        <a:pt x="2670204" y="5962028"/>
                        <a:pt x="2678924" y="5932092"/>
                      </a:cubicBezTo>
                      <a:cubicBezTo>
                        <a:pt x="2680170" y="5927102"/>
                        <a:pt x="2681416" y="5920866"/>
                        <a:pt x="2685154" y="5917124"/>
                      </a:cubicBezTo>
                      <a:cubicBezTo>
                        <a:pt x="2691382" y="5908392"/>
                        <a:pt x="2687646" y="5892178"/>
                        <a:pt x="2703842" y="5893424"/>
                      </a:cubicBezTo>
                      <a:cubicBezTo>
                        <a:pt x="2717546" y="5894672"/>
                        <a:pt x="2723776" y="5907146"/>
                        <a:pt x="2723776" y="5923360"/>
                      </a:cubicBezTo>
                      <a:cubicBezTo>
                        <a:pt x="2722530" y="5952050"/>
                        <a:pt x="2741218" y="5962028"/>
                        <a:pt x="2766136" y="5959534"/>
                      </a:cubicBezTo>
                      <a:cubicBezTo>
                        <a:pt x="2784824" y="5957040"/>
                        <a:pt x="2796036" y="5962028"/>
                        <a:pt x="2797282" y="5981986"/>
                      </a:cubicBezTo>
                      <a:cubicBezTo>
                        <a:pt x="2798528" y="6003192"/>
                        <a:pt x="2809740" y="5999450"/>
                        <a:pt x="2820954" y="5988224"/>
                      </a:cubicBezTo>
                      <a:cubicBezTo>
                        <a:pt x="2827184" y="5980738"/>
                        <a:pt x="2832166" y="5972008"/>
                        <a:pt x="2839642" y="5964524"/>
                      </a:cubicBezTo>
                      <a:cubicBezTo>
                        <a:pt x="2843380" y="5958286"/>
                        <a:pt x="2844626" y="5945814"/>
                        <a:pt x="2855838" y="5948308"/>
                      </a:cubicBezTo>
                      <a:cubicBezTo>
                        <a:pt x="2868296" y="5950802"/>
                        <a:pt x="2858330" y="5960782"/>
                        <a:pt x="2859576" y="5968266"/>
                      </a:cubicBezTo>
                      <a:cubicBezTo>
                        <a:pt x="2863314" y="5985728"/>
                        <a:pt x="2879510" y="5979492"/>
                        <a:pt x="2888230" y="5975750"/>
                      </a:cubicBezTo>
                      <a:cubicBezTo>
                        <a:pt x="2913148" y="5967018"/>
                        <a:pt x="2939312" y="5958286"/>
                        <a:pt x="2959246" y="5943318"/>
                      </a:cubicBezTo>
                      <a:cubicBezTo>
                        <a:pt x="2986654" y="5922114"/>
                        <a:pt x="3017802" y="5910888"/>
                        <a:pt x="3047702" y="5899662"/>
                      </a:cubicBezTo>
                      <a:cubicBezTo>
                        <a:pt x="3065146" y="5892178"/>
                        <a:pt x="3081342" y="5893424"/>
                        <a:pt x="3097538" y="5900908"/>
                      </a:cubicBezTo>
                      <a:cubicBezTo>
                        <a:pt x="3106258" y="5904650"/>
                        <a:pt x="3116226" y="5912134"/>
                        <a:pt x="3122456" y="5909640"/>
                      </a:cubicBezTo>
                      <a:cubicBezTo>
                        <a:pt x="3194716" y="5885940"/>
                        <a:pt x="3275698" y="5873466"/>
                        <a:pt x="3325532" y="5807358"/>
                      </a:cubicBezTo>
                      <a:cubicBezTo>
                        <a:pt x="3352942" y="5769936"/>
                        <a:pt x="3375368" y="5727526"/>
                        <a:pt x="3397794" y="5686364"/>
                      </a:cubicBezTo>
                      <a:cubicBezTo>
                        <a:pt x="3407760" y="5667654"/>
                        <a:pt x="3421464" y="5658922"/>
                        <a:pt x="3441398" y="5652686"/>
                      </a:cubicBezTo>
                      <a:cubicBezTo>
                        <a:pt x="3501200" y="5635222"/>
                        <a:pt x="3562248" y="5635222"/>
                        <a:pt x="3622050" y="5632728"/>
                      </a:cubicBezTo>
                      <a:cubicBezTo>
                        <a:pt x="3671886" y="5632728"/>
                        <a:pt x="3714246" y="5619008"/>
                        <a:pt x="3751622" y="5577844"/>
                      </a:cubicBezTo>
                      <a:cubicBezTo>
                        <a:pt x="3793982" y="5529198"/>
                        <a:pt x="3847554" y="5491778"/>
                        <a:pt x="3919814" y="5500508"/>
                      </a:cubicBezTo>
                      <a:cubicBezTo>
                        <a:pt x="3973386" y="5507992"/>
                        <a:pt x="4029452" y="5499262"/>
                        <a:pt x="4084270" y="5506746"/>
                      </a:cubicBezTo>
                      <a:cubicBezTo>
                        <a:pt x="4121646" y="5511734"/>
                        <a:pt x="4156530" y="5491778"/>
                        <a:pt x="4190170" y="5476810"/>
                      </a:cubicBezTo>
                      <a:cubicBezTo>
                        <a:pt x="4217578" y="5466830"/>
                        <a:pt x="4241250" y="5450614"/>
                        <a:pt x="4272396" y="5466830"/>
                      </a:cubicBezTo>
                      <a:cubicBezTo>
                        <a:pt x="4284856" y="5473068"/>
                        <a:pt x="4297314" y="5463088"/>
                        <a:pt x="4309772" y="5461840"/>
                      </a:cubicBezTo>
                      <a:lnTo>
                        <a:pt x="4320182" y="5477000"/>
                      </a:lnTo>
                      <a:lnTo>
                        <a:pt x="4351290" y="5486954"/>
                      </a:lnTo>
                      <a:cubicBezTo>
                        <a:pt x="4382472" y="5490512"/>
                        <a:pt x="4410322" y="5475346"/>
                        <a:pt x="4437468" y="5456680"/>
                      </a:cubicBezTo>
                      <a:cubicBezTo>
                        <a:pt x="4444956" y="5450458"/>
                        <a:pt x="4448700" y="5441746"/>
                        <a:pt x="4448700" y="5434280"/>
                      </a:cubicBezTo>
                      <a:cubicBezTo>
                        <a:pt x="4449948" y="5410636"/>
                        <a:pt x="4463678" y="5393214"/>
                        <a:pt x="4477406" y="5377038"/>
                      </a:cubicBezTo>
                      <a:cubicBezTo>
                        <a:pt x="4526082" y="5338462"/>
                        <a:pt x="4554790" y="5284952"/>
                        <a:pt x="4588488" y="5233932"/>
                      </a:cubicBezTo>
                      <a:cubicBezTo>
                        <a:pt x="4602218" y="5210288"/>
                        <a:pt x="4627180" y="5197844"/>
                        <a:pt x="4653390" y="5184156"/>
                      </a:cubicBezTo>
                      <a:cubicBezTo>
                        <a:pt x="4727028" y="5144334"/>
                        <a:pt x="4814396" y="5156778"/>
                        <a:pt x="4885538" y="5118202"/>
                      </a:cubicBezTo>
                      <a:cubicBezTo>
                        <a:pt x="4935462" y="5092070"/>
                        <a:pt x="4987882" y="5070914"/>
                        <a:pt x="5022828" y="5016162"/>
                      </a:cubicBezTo>
                      <a:cubicBezTo>
                        <a:pt x="5046542" y="4980074"/>
                        <a:pt x="5061520" y="4942742"/>
                        <a:pt x="5072752" y="4904166"/>
                      </a:cubicBezTo>
                      <a:cubicBezTo>
                        <a:pt x="5083986" y="4868078"/>
                        <a:pt x="5074000" y="4827013"/>
                        <a:pt x="5059024" y="4789681"/>
                      </a:cubicBezTo>
                      <a:cubicBezTo>
                        <a:pt x="5052784" y="4773503"/>
                        <a:pt x="5042798" y="4758571"/>
                        <a:pt x="5036558" y="4741149"/>
                      </a:cubicBezTo>
                      <a:cubicBezTo>
                        <a:pt x="5027820" y="4711283"/>
                        <a:pt x="4995370" y="4703817"/>
                        <a:pt x="4971656" y="4700084"/>
                      </a:cubicBezTo>
                      <a:cubicBezTo>
                        <a:pt x="4944198" y="4696351"/>
                        <a:pt x="4920484" y="4685151"/>
                        <a:pt x="4894274" y="4682662"/>
                      </a:cubicBezTo>
                      <a:cubicBezTo>
                        <a:pt x="4855582" y="4680173"/>
                        <a:pt x="4750742" y="4686395"/>
                        <a:pt x="4715796" y="4697595"/>
                      </a:cubicBezTo>
                      <a:cubicBezTo>
                        <a:pt x="4714548" y="4700084"/>
                        <a:pt x="4713298" y="4700084"/>
                        <a:pt x="4712050" y="4700084"/>
                      </a:cubicBezTo>
                      <a:cubicBezTo>
                        <a:pt x="4710802" y="4698839"/>
                        <a:pt x="4709554" y="4697595"/>
                        <a:pt x="4709554" y="4697595"/>
                      </a:cubicBezTo>
                      <a:lnTo>
                        <a:pt x="4709554" y="4693785"/>
                      </a:lnTo>
                      <a:lnTo>
                        <a:pt x="4671846" y="4697211"/>
                      </a:lnTo>
                      <a:cubicBezTo>
                        <a:pt x="4632238" y="4694762"/>
                        <a:pt x="4596348" y="4675648"/>
                        <a:pt x="4560458" y="4656535"/>
                      </a:cubicBezTo>
                      <a:cubicBezTo>
                        <a:pt x="4552902" y="4652712"/>
                        <a:pt x="4539050" y="4645067"/>
                        <a:pt x="4545346" y="4631050"/>
                      </a:cubicBezTo>
                      <a:cubicBezTo>
                        <a:pt x="4547865" y="4625953"/>
                        <a:pt x="4551643" y="4623404"/>
                        <a:pt x="4556523" y="4622449"/>
                      </a:cubicBezTo>
                      <a:close/>
                      <a:moveTo>
                        <a:pt x="774515" y="4047931"/>
                      </a:moveTo>
                      <a:cubicBezTo>
                        <a:pt x="777785" y="4046371"/>
                        <a:pt x="781834" y="4046371"/>
                        <a:pt x="786194" y="4048867"/>
                      </a:cubicBezTo>
                      <a:cubicBezTo>
                        <a:pt x="811112" y="4065091"/>
                        <a:pt x="844750" y="4065091"/>
                        <a:pt x="863438" y="4093795"/>
                      </a:cubicBezTo>
                      <a:cubicBezTo>
                        <a:pt x="869668" y="4106275"/>
                        <a:pt x="882126" y="4113763"/>
                        <a:pt x="897076" y="4107523"/>
                      </a:cubicBezTo>
                      <a:cubicBezTo>
                        <a:pt x="917010" y="4100035"/>
                        <a:pt x="934452" y="4102531"/>
                        <a:pt x="953140" y="4115011"/>
                      </a:cubicBezTo>
                      <a:cubicBezTo>
                        <a:pt x="968090" y="4124995"/>
                        <a:pt x="983042" y="4127491"/>
                        <a:pt x="986778" y="4103779"/>
                      </a:cubicBezTo>
                      <a:cubicBezTo>
                        <a:pt x="989270" y="4090051"/>
                        <a:pt x="995500" y="4082563"/>
                        <a:pt x="1007958" y="4083811"/>
                      </a:cubicBezTo>
                      <a:cubicBezTo>
                        <a:pt x="1021662" y="4085059"/>
                        <a:pt x="1030384" y="4075075"/>
                        <a:pt x="1040350" y="4068835"/>
                      </a:cubicBezTo>
                      <a:cubicBezTo>
                        <a:pt x="1071498" y="4052611"/>
                        <a:pt x="1076480" y="4055107"/>
                        <a:pt x="1086448" y="4087555"/>
                      </a:cubicBezTo>
                      <a:cubicBezTo>
                        <a:pt x="1095168" y="4121251"/>
                        <a:pt x="1131300" y="4136227"/>
                        <a:pt x="1163692" y="4123747"/>
                      </a:cubicBezTo>
                      <a:cubicBezTo>
                        <a:pt x="1196084" y="4111267"/>
                        <a:pt x="1219756" y="4080067"/>
                        <a:pt x="1258378" y="4080067"/>
                      </a:cubicBezTo>
                      <a:cubicBezTo>
                        <a:pt x="1299490" y="4078819"/>
                        <a:pt x="1341850" y="4076323"/>
                        <a:pt x="1382964" y="4077571"/>
                      </a:cubicBezTo>
                      <a:cubicBezTo>
                        <a:pt x="1401652" y="4077571"/>
                        <a:pt x="1395422" y="4091299"/>
                        <a:pt x="1394176" y="4102531"/>
                      </a:cubicBezTo>
                      <a:cubicBezTo>
                        <a:pt x="1391684" y="4116259"/>
                        <a:pt x="1380472" y="4129987"/>
                        <a:pt x="1389192" y="4143715"/>
                      </a:cubicBezTo>
                      <a:cubicBezTo>
                        <a:pt x="1401652" y="4163683"/>
                        <a:pt x="1419094" y="4172420"/>
                        <a:pt x="1442766" y="4158691"/>
                      </a:cubicBezTo>
                      <a:cubicBezTo>
                        <a:pt x="1503812" y="4122499"/>
                        <a:pt x="1602236" y="4162435"/>
                        <a:pt x="1607220" y="4252292"/>
                      </a:cubicBezTo>
                      <a:cubicBezTo>
                        <a:pt x="1607220" y="4262276"/>
                        <a:pt x="1604728" y="4266020"/>
                        <a:pt x="1596006" y="4268516"/>
                      </a:cubicBezTo>
                      <a:cubicBezTo>
                        <a:pt x="1586040" y="4272260"/>
                        <a:pt x="1577318" y="4279748"/>
                        <a:pt x="1584794" y="4288484"/>
                      </a:cubicBezTo>
                      <a:cubicBezTo>
                        <a:pt x="1591022" y="4298468"/>
                        <a:pt x="1602236" y="4289732"/>
                        <a:pt x="1605974" y="4283492"/>
                      </a:cubicBezTo>
                      <a:cubicBezTo>
                        <a:pt x="1622170" y="4261028"/>
                        <a:pt x="1653316" y="4268516"/>
                        <a:pt x="1672004" y="4251044"/>
                      </a:cubicBezTo>
                      <a:cubicBezTo>
                        <a:pt x="1675742" y="4247300"/>
                        <a:pt x="1686954" y="4249796"/>
                        <a:pt x="1684462" y="4258532"/>
                      </a:cubicBezTo>
                      <a:cubicBezTo>
                        <a:pt x="1676988" y="4282244"/>
                        <a:pt x="1684462" y="4312196"/>
                        <a:pt x="1657054" y="4329668"/>
                      </a:cubicBezTo>
                      <a:cubicBezTo>
                        <a:pt x="1640858" y="4339652"/>
                        <a:pt x="1633382" y="4358372"/>
                        <a:pt x="1634628" y="4378340"/>
                      </a:cubicBezTo>
                      <a:cubicBezTo>
                        <a:pt x="1637120" y="4414532"/>
                        <a:pt x="1647086" y="4422020"/>
                        <a:pt x="1680726" y="4410788"/>
                      </a:cubicBezTo>
                      <a:cubicBezTo>
                        <a:pt x="1695676" y="4405796"/>
                        <a:pt x="1703150" y="4410788"/>
                        <a:pt x="1709380" y="4424516"/>
                      </a:cubicBezTo>
                      <a:cubicBezTo>
                        <a:pt x="1720592" y="4450724"/>
                        <a:pt x="1713118" y="4470692"/>
                        <a:pt x="1694430" y="4490660"/>
                      </a:cubicBezTo>
                      <a:cubicBezTo>
                        <a:pt x="1667020" y="4520612"/>
                        <a:pt x="1667020" y="4531844"/>
                        <a:pt x="1695676" y="4560548"/>
                      </a:cubicBezTo>
                      <a:cubicBezTo>
                        <a:pt x="1703150" y="4568036"/>
                        <a:pt x="1703150" y="4571780"/>
                        <a:pt x="1699414" y="4580516"/>
                      </a:cubicBezTo>
                      <a:cubicBezTo>
                        <a:pt x="1688200" y="4601732"/>
                        <a:pt x="1695676" y="4610468"/>
                        <a:pt x="1720592" y="4622948"/>
                      </a:cubicBezTo>
                      <a:cubicBezTo>
                        <a:pt x="1752986" y="4639172"/>
                        <a:pt x="1790362" y="4642916"/>
                        <a:pt x="1821508" y="4660389"/>
                      </a:cubicBezTo>
                      <a:cubicBezTo>
                        <a:pt x="1828984" y="4664133"/>
                        <a:pt x="1838950" y="4669125"/>
                        <a:pt x="1846426" y="4661637"/>
                      </a:cubicBezTo>
                      <a:cubicBezTo>
                        <a:pt x="1867604" y="4639172"/>
                        <a:pt x="1883802" y="4652901"/>
                        <a:pt x="1903734" y="4666629"/>
                      </a:cubicBezTo>
                      <a:cubicBezTo>
                        <a:pt x="1924914" y="4681605"/>
                        <a:pt x="1947340" y="4690341"/>
                        <a:pt x="1969766" y="4665381"/>
                      </a:cubicBezTo>
                      <a:cubicBezTo>
                        <a:pt x="1978486" y="4655397"/>
                        <a:pt x="1993438" y="4654149"/>
                        <a:pt x="2005896" y="4650405"/>
                      </a:cubicBezTo>
                      <a:cubicBezTo>
                        <a:pt x="2025830" y="4645412"/>
                        <a:pt x="2047010" y="4640420"/>
                        <a:pt x="2051992" y="4614212"/>
                      </a:cubicBezTo>
                      <a:cubicBezTo>
                        <a:pt x="2054484" y="4604228"/>
                        <a:pt x="2118024" y="4573028"/>
                        <a:pt x="2126744" y="4575524"/>
                      </a:cubicBezTo>
                      <a:cubicBezTo>
                        <a:pt x="2134220" y="4578020"/>
                        <a:pt x="2142940" y="4583012"/>
                        <a:pt x="2146678" y="4588004"/>
                      </a:cubicBezTo>
                      <a:cubicBezTo>
                        <a:pt x="2151662" y="4599236"/>
                        <a:pt x="2140450" y="4601732"/>
                        <a:pt x="2134220" y="4604228"/>
                      </a:cubicBezTo>
                      <a:cubicBezTo>
                        <a:pt x="2104320" y="4619204"/>
                        <a:pt x="2078156" y="4636676"/>
                        <a:pt x="2078156" y="4677861"/>
                      </a:cubicBezTo>
                      <a:cubicBezTo>
                        <a:pt x="2098090" y="4666629"/>
                        <a:pt x="2123008" y="4682853"/>
                        <a:pt x="2145432" y="4667877"/>
                      </a:cubicBezTo>
                      <a:cubicBezTo>
                        <a:pt x="2150416" y="4662885"/>
                        <a:pt x="2160382" y="4669125"/>
                        <a:pt x="2161628" y="4677861"/>
                      </a:cubicBezTo>
                      <a:cubicBezTo>
                        <a:pt x="2164120" y="4696581"/>
                        <a:pt x="2171596" y="4719045"/>
                        <a:pt x="2152908" y="4730277"/>
                      </a:cubicBezTo>
                      <a:cubicBezTo>
                        <a:pt x="2132974" y="4742757"/>
                        <a:pt x="2119270" y="4750245"/>
                        <a:pt x="2125498" y="4777701"/>
                      </a:cubicBezTo>
                      <a:cubicBezTo>
                        <a:pt x="2126744" y="4783941"/>
                        <a:pt x="2106810" y="4796421"/>
                        <a:pt x="2106810" y="4817637"/>
                      </a:cubicBezTo>
                      <a:cubicBezTo>
                        <a:pt x="2108056" y="4837605"/>
                        <a:pt x="2110548" y="4842597"/>
                        <a:pt x="2129236" y="4845093"/>
                      </a:cubicBezTo>
                      <a:cubicBezTo>
                        <a:pt x="2150416" y="4846341"/>
                        <a:pt x="2164120" y="4852581"/>
                        <a:pt x="2157892" y="4882533"/>
                      </a:cubicBezTo>
                      <a:cubicBezTo>
                        <a:pt x="2152908" y="4911237"/>
                        <a:pt x="2169104" y="4942437"/>
                        <a:pt x="2140450" y="4968645"/>
                      </a:cubicBezTo>
                      <a:cubicBezTo>
                        <a:pt x="2132974" y="4976133"/>
                        <a:pt x="2149170" y="4991108"/>
                        <a:pt x="2157892" y="4999844"/>
                      </a:cubicBezTo>
                      <a:cubicBezTo>
                        <a:pt x="2164120" y="5007332"/>
                        <a:pt x="2171596" y="5012324"/>
                        <a:pt x="2181562" y="5008580"/>
                      </a:cubicBezTo>
                      <a:cubicBezTo>
                        <a:pt x="2195268" y="5002340"/>
                        <a:pt x="2189038" y="4989860"/>
                        <a:pt x="2190284" y="4978629"/>
                      </a:cubicBezTo>
                      <a:cubicBezTo>
                        <a:pt x="2190284" y="4972389"/>
                        <a:pt x="2190284" y="4962405"/>
                        <a:pt x="2185300" y="4956165"/>
                      </a:cubicBezTo>
                      <a:cubicBezTo>
                        <a:pt x="2171596" y="4936197"/>
                        <a:pt x="2182808" y="4923717"/>
                        <a:pt x="2197758" y="4913733"/>
                      </a:cubicBezTo>
                      <a:cubicBezTo>
                        <a:pt x="2221430" y="4898757"/>
                        <a:pt x="2236380" y="4882533"/>
                        <a:pt x="2225168" y="4853829"/>
                      </a:cubicBezTo>
                      <a:cubicBezTo>
                        <a:pt x="2221430" y="4845093"/>
                        <a:pt x="2226414" y="4838853"/>
                        <a:pt x="2231398" y="4832613"/>
                      </a:cubicBezTo>
                      <a:cubicBezTo>
                        <a:pt x="2240118" y="4818885"/>
                        <a:pt x="2247594" y="4805157"/>
                        <a:pt x="2243856" y="4786437"/>
                      </a:cubicBezTo>
                      <a:cubicBezTo>
                        <a:pt x="2241364" y="4768965"/>
                        <a:pt x="2255068" y="4756485"/>
                        <a:pt x="2266282" y="4755237"/>
                      </a:cubicBezTo>
                      <a:cubicBezTo>
                        <a:pt x="2288708" y="4752741"/>
                        <a:pt x="2277494" y="4771461"/>
                        <a:pt x="2277494" y="4781445"/>
                      </a:cubicBezTo>
                      <a:cubicBezTo>
                        <a:pt x="2275002" y="4817637"/>
                        <a:pt x="2282478" y="4856325"/>
                        <a:pt x="2261298" y="4890021"/>
                      </a:cubicBezTo>
                      <a:cubicBezTo>
                        <a:pt x="2252576" y="4902501"/>
                        <a:pt x="2257560" y="4911237"/>
                        <a:pt x="2267528" y="4917477"/>
                      </a:cubicBezTo>
                      <a:cubicBezTo>
                        <a:pt x="2277494" y="4924965"/>
                        <a:pt x="2289952" y="4932453"/>
                        <a:pt x="2301166" y="4937445"/>
                      </a:cubicBezTo>
                      <a:cubicBezTo>
                        <a:pt x="2316116" y="4944933"/>
                        <a:pt x="2319854" y="4958661"/>
                        <a:pt x="2309886" y="4966149"/>
                      </a:cubicBezTo>
                      <a:cubicBezTo>
                        <a:pt x="2282478" y="4984868"/>
                        <a:pt x="2283724" y="5021060"/>
                        <a:pt x="2257560" y="5039780"/>
                      </a:cubicBezTo>
                      <a:cubicBezTo>
                        <a:pt x="2242610" y="5051012"/>
                        <a:pt x="2250086" y="5059748"/>
                        <a:pt x="2263790" y="5067236"/>
                      </a:cubicBezTo>
                      <a:cubicBezTo>
                        <a:pt x="2288708" y="5078468"/>
                        <a:pt x="2313624" y="5088452"/>
                        <a:pt x="2326082" y="5115908"/>
                      </a:cubicBezTo>
                      <a:cubicBezTo>
                        <a:pt x="2337296" y="5105924"/>
                        <a:pt x="2327328" y="5099684"/>
                        <a:pt x="2331066" y="5094692"/>
                      </a:cubicBezTo>
                      <a:cubicBezTo>
                        <a:pt x="2336050" y="5084708"/>
                        <a:pt x="2341034" y="5072228"/>
                        <a:pt x="2349754" y="5068484"/>
                      </a:cubicBezTo>
                      <a:cubicBezTo>
                        <a:pt x="2360968" y="5064740"/>
                        <a:pt x="2365950" y="5078468"/>
                        <a:pt x="2373426" y="5085956"/>
                      </a:cubicBezTo>
                      <a:cubicBezTo>
                        <a:pt x="2382146" y="5095940"/>
                        <a:pt x="2384638" y="5120900"/>
                        <a:pt x="2397098" y="5118404"/>
                      </a:cubicBezTo>
                      <a:cubicBezTo>
                        <a:pt x="2415786" y="5112164"/>
                        <a:pt x="2407064" y="5087204"/>
                        <a:pt x="2413294" y="5070980"/>
                      </a:cubicBezTo>
                      <a:cubicBezTo>
                        <a:pt x="2419522" y="5056004"/>
                        <a:pt x="2394606" y="5042276"/>
                        <a:pt x="2400834" y="5029796"/>
                      </a:cubicBezTo>
                      <a:cubicBezTo>
                        <a:pt x="2412048" y="5013572"/>
                        <a:pt x="2424506" y="5043524"/>
                        <a:pt x="2441948" y="5033540"/>
                      </a:cubicBezTo>
                      <a:cubicBezTo>
                        <a:pt x="2456898" y="5026052"/>
                        <a:pt x="2464374" y="5016068"/>
                        <a:pt x="2469358" y="5001092"/>
                      </a:cubicBezTo>
                      <a:cubicBezTo>
                        <a:pt x="2473094" y="4989860"/>
                        <a:pt x="2478078" y="4974885"/>
                        <a:pt x="2493028" y="4978629"/>
                      </a:cubicBezTo>
                      <a:cubicBezTo>
                        <a:pt x="2511716" y="4983620"/>
                        <a:pt x="2519192" y="5002340"/>
                        <a:pt x="2525422" y="5017316"/>
                      </a:cubicBezTo>
                      <a:cubicBezTo>
                        <a:pt x="2531650" y="5031044"/>
                        <a:pt x="2519192" y="5038532"/>
                        <a:pt x="2509226" y="5041028"/>
                      </a:cubicBezTo>
                      <a:cubicBezTo>
                        <a:pt x="2480570" y="5049764"/>
                        <a:pt x="2481816" y="5068484"/>
                        <a:pt x="2495520" y="5085956"/>
                      </a:cubicBezTo>
                      <a:cubicBezTo>
                        <a:pt x="2505488" y="5102180"/>
                        <a:pt x="2498012" y="5124644"/>
                        <a:pt x="2521684" y="5135876"/>
                      </a:cubicBezTo>
                      <a:cubicBezTo>
                        <a:pt x="2535388" y="5143366"/>
                        <a:pt x="2555322" y="5124644"/>
                        <a:pt x="2557814" y="5144614"/>
                      </a:cubicBezTo>
                      <a:cubicBezTo>
                        <a:pt x="2560306" y="5167078"/>
                        <a:pt x="2536634" y="5148358"/>
                        <a:pt x="2524176" y="5159590"/>
                      </a:cubicBezTo>
                      <a:cubicBezTo>
                        <a:pt x="2483062" y="5200774"/>
                        <a:pt x="2439456" y="5240710"/>
                        <a:pt x="2382146" y="5261926"/>
                      </a:cubicBezTo>
                      <a:cubicBezTo>
                        <a:pt x="2367196" y="5268166"/>
                        <a:pt x="2357230" y="5279398"/>
                        <a:pt x="2363458" y="5295622"/>
                      </a:cubicBezTo>
                      <a:cubicBezTo>
                        <a:pt x="2369688" y="5309350"/>
                        <a:pt x="2379656" y="5325574"/>
                        <a:pt x="2398344" y="5318086"/>
                      </a:cubicBezTo>
                      <a:cubicBezTo>
                        <a:pt x="2422014" y="5310598"/>
                        <a:pt x="2425752" y="5325574"/>
                        <a:pt x="2426998" y="5341798"/>
                      </a:cubicBezTo>
                      <a:cubicBezTo>
                        <a:pt x="2429490" y="5360518"/>
                        <a:pt x="2434474" y="5376742"/>
                        <a:pt x="2453162" y="5382982"/>
                      </a:cubicBezTo>
                      <a:cubicBezTo>
                        <a:pt x="2470604" y="5389222"/>
                        <a:pt x="2490538" y="5395462"/>
                        <a:pt x="2485554" y="5363014"/>
                      </a:cubicBezTo>
                      <a:cubicBezTo>
                        <a:pt x="2483062" y="5349286"/>
                        <a:pt x="2489292" y="5340550"/>
                        <a:pt x="2501750" y="5334310"/>
                      </a:cubicBezTo>
                      <a:cubicBezTo>
                        <a:pt x="2529158" y="5323078"/>
                        <a:pt x="2550338" y="5300614"/>
                        <a:pt x="2581486" y="5298118"/>
                      </a:cubicBezTo>
                      <a:cubicBezTo>
                        <a:pt x="2588960" y="5298118"/>
                        <a:pt x="2593944" y="5290630"/>
                        <a:pt x="2596436" y="5279398"/>
                      </a:cubicBezTo>
                      <a:cubicBezTo>
                        <a:pt x="2603910" y="5244454"/>
                        <a:pt x="2626336" y="5235718"/>
                        <a:pt x="2656238" y="5255686"/>
                      </a:cubicBezTo>
                      <a:cubicBezTo>
                        <a:pt x="2664958" y="5260678"/>
                        <a:pt x="2679908" y="5265670"/>
                        <a:pt x="2682400" y="5255686"/>
                      </a:cubicBezTo>
                      <a:cubicBezTo>
                        <a:pt x="2684892" y="5231974"/>
                        <a:pt x="2708564" y="5225734"/>
                        <a:pt x="2717284" y="5208262"/>
                      </a:cubicBezTo>
                      <a:cubicBezTo>
                        <a:pt x="2727252" y="5188294"/>
                        <a:pt x="2737218" y="5182054"/>
                        <a:pt x="2754660" y="5195782"/>
                      </a:cubicBezTo>
                      <a:cubicBezTo>
                        <a:pt x="2770856" y="5210758"/>
                        <a:pt x="2789544" y="5226982"/>
                        <a:pt x="2770856" y="5251942"/>
                      </a:cubicBezTo>
                      <a:cubicBezTo>
                        <a:pt x="2760890" y="5265670"/>
                        <a:pt x="2747186" y="5275654"/>
                        <a:pt x="2744694" y="5293126"/>
                      </a:cubicBezTo>
                      <a:cubicBezTo>
                        <a:pt x="2743448" y="5308102"/>
                        <a:pt x="2743448" y="5328070"/>
                        <a:pt x="2760890" y="5328070"/>
                      </a:cubicBezTo>
                      <a:cubicBezTo>
                        <a:pt x="2775840" y="5330566"/>
                        <a:pt x="2785806" y="5313094"/>
                        <a:pt x="2784562" y="5295622"/>
                      </a:cubicBezTo>
                      <a:cubicBezTo>
                        <a:pt x="2784562" y="5281894"/>
                        <a:pt x="2785806" y="5269414"/>
                        <a:pt x="2793282" y="5258182"/>
                      </a:cubicBezTo>
                      <a:cubicBezTo>
                        <a:pt x="2798266" y="5251942"/>
                        <a:pt x="2804494" y="5245702"/>
                        <a:pt x="2813216" y="5251942"/>
                      </a:cubicBezTo>
                      <a:cubicBezTo>
                        <a:pt x="2820692" y="5256934"/>
                        <a:pt x="2825674" y="5265670"/>
                        <a:pt x="2815708" y="5273158"/>
                      </a:cubicBezTo>
                      <a:cubicBezTo>
                        <a:pt x="2792036" y="5289382"/>
                        <a:pt x="2798266" y="5313094"/>
                        <a:pt x="2808232" y="5328070"/>
                      </a:cubicBezTo>
                      <a:cubicBezTo>
                        <a:pt x="2821936" y="5349286"/>
                        <a:pt x="2850592" y="5344294"/>
                        <a:pt x="2871772" y="5341798"/>
                      </a:cubicBezTo>
                      <a:cubicBezTo>
                        <a:pt x="2891706" y="5340550"/>
                        <a:pt x="2910394" y="5335558"/>
                        <a:pt x="2932818" y="5339302"/>
                      </a:cubicBezTo>
                      <a:cubicBezTo>
                        <a:pt x="2967704" y="5344294"/>
                        <a:pt x="2978916" y="5311846"/>
                        <a:pt x="2992620" y="5286886"/>
                      </a:cubicBezTo>
                      <a:cubicBezTo>
                        <a:pt x="3012554" y="5299366"/>
                        <a:pt x="3001342" y="5334310"/>
                        <a:pt x="3028750" y="5340550"/>
                      </a:cubicBezTo>
                      <a:cubicBezTo>
                        <a:pt x="3038718" y="5343046"/>
                        <a:pt x="3109732" y="5334310"/>
                        <a:pt x="3118452" y="5330566"/>
                      </a:cubicBezTo>
                      <a:cubicBezTo>
                        <a:pt x="3113470" y="5324326"/>
                        <a:pt x="3109732" y="5319334"/>
                        <a:pt x="3105994" y="5314342"/>
                      </a:cubicBezTo>
                      <a:cubicBezTo>
                        <a:pt x="3098518" y="5308102"/>
                        <a:pt x="3092290" y="5299366"/>
                        <a:pt x="3098518" y="5289382"/>
                      </a:cubicBezTo>
                      <a:cubicBezTo>
                        <a:pt x="3104748" y="5280646"/>
                        <a:pt x="3112224" y="5273158"/>
                        <a:pt x="3123436" y="5275654"/>
                      </a:cubicBezTo>
                      <a:cubicBezTo>
                        <a:pt x="3137140" y="5278150"/>
                        <a:pt x="3139632" y="5289382"/>
                        <a:pt x="3142124" y="5300614"/>
                      </a:cubicBezTo>
                      <a:cubicBezTo>
                        <a:pt x="3143370" y="5313094"/>
                        <a:pt x="3138386" y="5330566"/>
                        <a:pt x="3155828" y="5333062"/>
                      </a:cubicBezTo>
                      <a:cubicBezTo>
                        <a:pt x="3178254" y="5335558"/>
                        <a:pt x="3201926" y="5336806"/>
                        <a:pt x="3224352" y="5330566"/>
                      </a:cubicBezTo>
                      <a:cubicBezTo>
                        <a:pt x="3226842" y="5330566"/>
                        <a:pt x="3229334" y="5326822"/>
                        <a:pt x="3229334" y="5324326"/>
                      </a:cubicBezTo>
                      <a:cubicBezTo>
                        <a:pt x="3228088" y="5316838"/>
                        <a:pt x="3221860" y="5315590"/>
                        <a:pt x="3216876" y="5314342"/>
                      </a:cubicBezTo>
                      <a:cubicBezTo>
                        <a:pt x="3205664" y="5314342"/>
                        <a:pt x="3194450" y="5314342"/>
                        <a:pt x="3186976" y="5303110"/>
                      </a:cubicBezTo>
                      <a:cubicBezTo>
                        <a:pt x="3184484" y="5298118"/>
                        <a:pt x="3180746" y="5294374"/>
                        <a:pt x="3183238" y="5289382"/>
                      </a:cubicBezTo>
                      <a:cubicBezTo>
                        <a:pt x="3185730" y="5281894"/>
                        <a:pt x="3191958" y="5280646"/>
                        <a:pt x="3196942" y="5281894"/>
                      </a:cubicBezTo>
                      <a:cubicBezTo>
                        <a:pt x="3210646" y="5286886"/>
                        <a:pt x="3226842" y="5280646"/>
                        <a:pt x="3236810" y="5284390"/>
                      </a:cubicBezTo>
                      <a:cubicBezTo>
                        <a:pt x="3251760" y="5289382"/>
                        <a:pt x="3290382" y="5274406"/>
                        <a:pt x="3275432" y="5316838"/>
                      </a:cubicBezTo>
                      <a:cubicBezTo>
                        <a:pt x="3272940" y="5324326"/>
                        <a:pt x="3281660" y="5329318"/>
                        <a:pt x="3287890" y="5326822"/>
                      </a:cubicBezTo>
                      <a:cubicBezTo>
                        <a:pt x="3305332" y="5321830"/>
                        <a:pt x="3325266" y="5348038"/>
                        <a:pt x="3338970" y="5321830"/>
                      </a:cubicBezTo>
                      <a:cubicBezTo>
                        <a:pt x="3348938" y="5304358"/>
                        <a:pt x="3355166" y="5293126"/>
                        <a:pt x="3372610" y="5315590"/>
                      </a:cubicBezTo>
                      <a:cubicBezTo>
                        <a:pt x="3385068" y="5329318"/>
                        <a:pt x="3398772" y="5318086"/>
                        <a:pt x="3409984" y="5306854"/>
                      </a:cubicBezTo>
                      <a:cubicBezTo>
                        <a:pt x="3421198" y="5296870"/>
                        <a:pt x="3436148" y="5281894"/>
                        <a:pt x="3419952" y="5269414"/>
                      </a:cubicBezTo>
                      <a:cubicBezTo>
                        <a:pt x="3398772" y="5251942"/>
                        <a:pt x="3408740" y="5235718"/>
                        <a:pt x="3414968" y="5218246"/>
                      </a:cubicBezTo>
                      <a:cubicBezTo>
                        <a:pt x="3419952" y="5204518"/>
                        <a:pt x="3427428" y="5190790"/>
                        <a:pt x="3426182" y="5174566"/>
                      </a:cubicBezTo>
                      <a:cubicBezTo>
                        <a:pt x="3424936" y="5163334"/>
                        <a:pt x="3429918" y="5154598"/>
                        <a:pt x="3443624" y="5155846"/>
                      </a:cubicBezTo>
                      <a:cubicBezTo>
                        <a:pt x="3490966" y="5160838"/>
                        <a:pt x="3505916" y="5119652"/>
                        <a:pt x="3524604" y="5090948"/>
                      </a:cubicBezTo>
                      <a:cubicBezTo>
                        <a:pt x="3538310" y="5070980"/>
                        <a:pt x="3545784" y="5059748"/>
                        <a:pt x="3570702" y="5068484"/>
                      </a:cubicBezTo>
                      <a:cubicBezTo>
                        <a:pt x="3579422" y="5072228"/>
                        <a:pt x="3588144" y="5069732"/>
                        <a:pt x="3598110" y="5069732"/>
                      </a:cubicBezTo>
                      <a:cubicBezTo>
                        <a:pt x="3598110" y="5075972"/>
                        <a:pt x="3594372" y="5080964"/>
                        <a:pt x="3589390" y="5082212"/>
                      </a:cubicBezTo>
                      <a:cubicBezTo>
                        <a:pt x="3549522" y="5087204"/>
                        <a:pt x="3530834" y="5118404"/>
                        <a:pt x="3509654" y="5147110"/>
                      </a:cubicBezTo>
                      <a:cubicBezTo>
                        <a:pt x="3499688" y="5162086"/>
                        <a:pt x="3488474" y="5177062"/>
                        <a:pt x="3471032" y="5184550"/>
                      </a:cubicBezTo>
                      <a:cubicBezTo>
                        <a:pt x="3451098" y="5192038"/>
                        <a:pt x="3444870" y="5208262"/>
                        <a:pt x="3449852" y="5228230"/>
                      </a:cubicBezTo>
                      <a:cubicBezTo>
                        <a:pt x="3452344" y="5243206"/>
                        <a:pt x="3454836" y="5258182"/>
                        <a:pt x="3457328" y="5273158"/>
                      </a:cubicBezTo>
                      <a:cubicBezTo>
                        <a:pt x="3461066" y="5313094"/>
                        <a:pt x="3427428" y="5348038"/>
                        <a:pt x="3387560" y="5340550"/>
                      </a:cubicBezTo>
                      <a:cubicBezTo>
                        <a:pt x="3366380" y="5338054"/>
                        <a:pt x="3348938" y="5340550"/>
                        <a:pt x="3330250" y="5348038"/>
                      </a:cubicBezTo>
                      <a:cubicBezTo>
                        <a:pt x="3282906" y="5368006"/>
                        <a:pt x="3233072" y="5363014"/>
                        <a:pt x="3184484" y="5364262"/>
                      </a:cubicBezTo>
                      <a:cubicBezTo>
                        <a:pt x="3094782" y="5365510"/>
                        <a:pt x="3006324" y="5361766"/>
                        <a:pt x="2917868" y="5363014"/>
                      </a:cubicBezTo>
                      <a:cubicBezTo>
                        <a:pt x="2894198" y="5363014"/>
                        <a:pt x="2876756" y="5368006"/>
                        <a:pt x="2864296" y="5389222"/>
                      </a:cubicBezTo>
                      <a:cubicBezTo>
                        <a:pt x="2856822" y="5405446"/>
                        <a:pt x="2841870" y="5409190"/>
                        <a:pt x="2825674" y="5409190"/>
                      </a:cubicBezTo>
                      <a:cubicBezTo>
                        <a:pt x="2730988" y="5409190"/>
                        <a:pt x="2637550" y="5426662"/>
                        <a:pt x="2542864" y="5416678"/>
                      </a:cubicBezTo>
                      <a:cubicBezTo>
                        <a:pt x="2517946" y="5414182"/>
                        <a:pt x="2493028" y="5422918"/>
                        <a:pt x="2468112" y="5420422"/>
                      </a:cubicBezTo>
                      <a:cubicBezTo>
                        <a:pt x="2431982" y="5416678"/>
                        <a:pt x="2402080" y="5399206"/>
                        <a:pt x="2368442" y="5386726"/>
                      </a:cubicBezTo>
                      <a:cubicBezTo>
                        <a:pt x="2334804" y="5349286"/>
                        <a:pt x="2291198" y="5359270"/>
                        <a:pt x="2248840" y="5360518"/>
                      </a:cubicBezTo>
                      <a:cubicBezTo>
                        <a:pt x="2161628" y="5360518"/>
                        <a:pt x="2071926" y="5379238"/>
                        <a:pt x="1988454" y="5339302"/>
                      </a:cubicBezTo>
                      <a:cubicBezTo>
                        <a:pt x="1980978" y="5335558"/>
                        <a:pt x="1974750" y="5334310"/>
                        <a:pt x="1966028" y="5336806"/>
                      </a:cubicBezTo>
                      <a:cubicBezTo>
                        <a:pt x="1927406" y="5348038"/>
                        <a:pt x="1888784" y="5335558"/>
                        <a:pt x="1850162" y="5328070"/>
                      </a:cubicBezTo>
                      <a:cubicBezTo>
                        <a:pt x="1832720" y="5326822"/>
                        <a:pt x="1815278" y="5320582"/>
                        <a:pt x="1799082" y="5328070"/>
                      </a:cubicBezTo>
                      <a:cubicBezTo>
                        <a:pt x="1756722" y="5349286"/>
                        <a:pt x="1716856" y="5328070"/>
                        <a:pt x="1675742" y="5321830"/>
                      </a:cubicBezTo>
                      <a:cubicBezTo>
                        <a:pt x="1655808" y="5319334"/>
                        <a:pt x="1635874" y="5311846"/>
                        <a:pt x="1615940" y="5320582"/>
                      </a:cubicBezTo>
                      <a:cubicBezTo>
                        <a:pt x="1597252" y="5328070"/>
                        <a:pt x="1579810" y="5321830"/>
                        <a:pt x="1564860" y="5311846"/>
                      </a:cubicBezTo>
                      <a:cubicBezTo>
                        <a:pt x="1542434" y="5299366"/>
                        <a:pt x="1520008" y="5296870"/>
                        <a:pt x="1496338" y="5306854"/>
                      </a:cubicBezTo>
                      <a:cubicBezTo>
                        <a:pt x="1482632" y="5311846"/>
                        <a:pt x="1467682" y="5311846"/>
                        <a:pt x="1457716" y="5306854"/>
                      </a:cubicBezTo>
                      <a:cubicBezTo>
                        <a:pt x="1387948" y="5273158"/>
                        <a:pt x="1316932" y="5296870"/>
                        <a:pt x="1248410" y="5309350"/>
                      </a:cubicBezTo>
                      <a:cubicBezTo>
                        <a:pt x="1227230" y="5313094"/>
                        <a:pt x="1204806" y="5325574"/>
                        <a:pt x="1204806" y="5355526"/>
                      </a:cubicBezTo>
                      <a:cubicBezTo>
                        <a:pt x="1204806" y="5359270"/>
                        <a:pt x="1203560" y="5364262"/>
                        <a:pt x="1202314" y="5368006"/>
                      </a:cubicBezTo>
                      <a:cubicBezTo>
                        <a:pt x="1181134" y="5394214"/>
                        <a:pt x="1186118" y="5416678"/>
                        <a:pt x="1209788" y="5439142"/>
                      </a:cubicBezTo>
                      <a:cubicBezTo>
                        <a:pt x="1212904" y="5441014"/>
                        <a:pt x="1214460" y="5444134"/>
                        <a:pt x="1215550" y="5447878"/>
                      </a:cubicBezTo>
                      <a:lnTo>
                        <a:pt x="1217386" y="5455620"/>
                      </a:lnTo>
                      <a:lnTo>
                        <a:pt x="1220414" y="5458870"/>
                      </a:lnTo>
                      <a:cubicBezTo>
                        <a:pt x="1226660" y="5462604"/>
                        <a:pt x="1234156" y="5467580"/>
                        <a:pt x="1240404" y="5472558"/>
                      </a:cubicBezTo>
                      <a:cubicBezTo>
                        <a:pt x="1246650" y="5477534"/>
                        <a:pt x="1256646" y="5480024"/>
                        <a:pt x="1259144" y="5488734"/>
                      </a:cubicBezTo>
                      <a:cubicBezTo>
                        <a:pt x="1265390" y="5521086"/>
                        <a:pt x="1255396" y="5550950"/>
                        <a:pt x="1247900" y="5582058"/>
                      </a:cubicBezTo>
                      <a:cubicBezTo>
                        <a:pt x="1234156" y="5633074"/>
                        <a:pt x="1225412" y="5682846"/>
                        <a:pt x="1265390" y="5727642"/>
                      </a:cubicBezTo>
                      <a:cubicBezTo>
                        <a:pt x="1276634" y="5740086"/>
                        <a:pt x="1289128" y="5750040"/>
                        <a:pt x="1306618" y="5750040"/>
                      </a:cubicBezTo>
                      <a:cubicBezTo>
                        <a:pt x="1305370" y="5766216"/>
                        <a:pt x="1290378" y="5774926"/>
                        <a:pt x="1282882" y="5787368"/>
                      </a:cubicBezTo>
                      <a:cubicBezTo>
                        <a:pt x="1274136" y="5801056"/>
                        <a:pt x="1265390" y="5793590"/>
                        <a:pt x="1256646" y="5783636"/>
                      </a:cubicBezTo>
                      <a:cubicBezTo>
                        <a:pt x="1235406" y="5758750"/>
                        <a:pt x="1211668" y="5736352"/>
                        <a:pt x="1179186" y="5722664"/>
                      </a:cubicBezTo>
                      <a:cubicBezTo>
                        <a:pt x="1154200" y="5711466"/>
                        <a:pt x="1126714" y="5705244"/>
                        <a:pt x="1101728" y="5726398"/>
                      </a:cubicBezTo>
                      <a:cubicBezTo>
                        <a:pt x="1086736" y="5738840"/>
                        <a:pt x="1080488" y="5726398"/>
                        <a:pt x="1075492" y="5715198"/>
                      </a:cubicBezTo>
                      <a:cubicBezTo>
                        <a:pt x="1071744" y="5706488"/>
                        <a:pt x="1075492" y="5697778"/>
                        <a:pt x="1082988" y="5691556"/>
                      </a:cubicBezTo>
                      <a:cubicBezTo>
                        <a:pt x="1092982" y="5681602"/>
                        <a:pt x="1112972" y="5671648"/>
                        <a:pt x="1099228" y="5655472"/>
                      </a:cubicBezTo>
                      <a:cubicBezTo>
                        <a:pt x="1089234" y="5641784"/>
                        <a:pt x="1069244" y="5640540"/>
                        <a:pt x="1054252" y="5657960"/>
                      </a:cubicBezTo>
                      <a:cubicBezTo>
                        <a:pt x="1051754" y="5661694"/>
                        <a:pt x="1043008" y="5662938"/>
                        <a:pt x="1040510" y="5661694"/>
                      </a:cubicBezTo>
                      <a:cubicBezTo>
                        <a:pt x="1010526" y="5643028"/>
                        <a:pt x="988038" y="5616898"/>
                        <a:pt x="950558" y="5610676"/>
                      </a:cubicBezTo>
                      <a:cubicBezTo>
                        <a:pt x="938064" y="5608188"/>
                        <a:pt x="949308" y="5589524"/>
                        <a:pt x="955554" y="5579568"/>
                      </a:cubicBezTo>
                      <a:cubicBezTo>
                        <a:pt x="969298" y="5560904"/>
                        <a:pt x="988038" y="5547216"/>
                        <a:pt x="985538" y="5518598"/>
                      </a:cubicBezTo>
                      <a:cubicBezTo>
                        <a:pt x="984290" y="5501176"/>
                        <a:pt x="981790" y="5494956"/>
                        <a:pt x="968048" y="5499932"/>
                      </a:cubicBezTo>
                      <a:cubicBezTo>
                        <a:pt x="944310" y="5509888"/>
                        <a:pt x="933066" y="5502422"/>
                        <a:pt x="931818" y="5480024"/>
                      </a:cubicBezTo>
                      <a:cubicBezTo>
                        <a:pt x="931818" y="5442694"/>
                        <a:pt x="898086" y="5456382"/>
                        <a:pt x="883094" y="5445182"/>
                      </a:cubicBezTo>
                      <a:cubicBezTo>
                        <a:pt x="825624" y="5386700"/>
                        <a:pt x="753162" y="5373012"/>
                        <a:pt x="674454" y="5365546"/>
                      </a:cubicBezTo>
                      <a:cubicBezTo>
                        <a:pt x="643220" y="5361814"/>
                        <a:pt x="608240" y="5359326"/>
                        <a:pt x="577006" y="5346882"/>
                      </a:cubicBezTo>
                      <a:cubicBezTo>
                        <a:pt x="618234" y="5346882"/>
                        <a:pt x="658212" y="5333194"/>
                        <a:pt x="700690" y="5339416"/>
                      </a:cubicBezTo>
                      <a:cubicBezTo>
                        <a:pt x="720680" y="5341904"/>
                        <a:pt x="729424" y="5320752"/>
                        <a:pt x="743168" y="5310796"/>
                      </a:cubicBezTo>
                      <a:cubicBezTo>
                        <a:pt x="766906" y="5294620"/>
                        <a:pt x="748166" y="5278444"/>
                        <a:pt x="738170" y="5267246"/>
                      </a:cubicBezTo>
                      <a:cubicBezTo>
                        <a:pt x="725676" y="5252314"/>
                        <a:pt x="733172" y="5238626"/>
                        <a:pt x="733172" y="5223694"/>
                      </a:cubicBezTo>
                      <a:cubicBezTo>
                        <a:pt x="735672" y="5180144"/>
                        <a:pt x="709436" y="5151524"/>
                        <a:pt x="678202" y="5126638"/>
                      </a:cubicBezTo>
                      <a:cubicBezTo>
                        <a:pt x="638224" y="5095530"/>
                        <a:pt x="614486" y="5056956"/>
                        <a:pt x="616984" y="5005940"/>
                      </a:cubicBezTo>
                      <a:cubicBezTo>
                        <a:pt x="618234" y="4993496"/>
                        <a:pt x="606990" y="4986030"/>
                        <a:pt x="608240" y="4972344"/>
                      </a:cubicBezTo>
                      <a:cubicBezTo>
                        <a:pt x="610738" y="4954924"/>
                        <a:pt x="617298" y="4941236"/>
                        <a:pt x="628384" y="4931904"/>
                      </a:cubicBezTo>
                      <a:lnTo>
                        <a:pt x="675478" y="4917662"/>
                      </a:lnTo>
                      <a:lnTo>
                        <a:pt x="675312" y="4917477"/>
                      </a:lnTo>
                      <a:cubicBezTo>
                        <a:pt x="651642" y="4890021"/>
                        <a:pt x="634200" y="4858821"/>
                        <a:pt x="603052" y="4837605"/>
                      </a:cubicBezTo>
                      <a:cubicBezTo>
                        <a:pt x="569414" y="4813893"/>
                        <a:pt x="550726" y="4777701"/>
                        <a:pt x="523318" y="4747749"/>
                      </a:cubicBezTo>
                      <a:cubicBezTo>
                        <a:pt x="518334" y="4744005"/>
                        <a:pt x="518334" y="4736517"/>
                        <a:pt x="524564" y="4731525"/>
                      </a:cubicBezTo>
                      <a:cubicBezTo>
                        <a:pt x="535776" y="4729029"/>
                        <a:pt x="543252" y="4737765"/>
                        <a:pt x="549480" y="4744005"/>
                      </a:cubicBezTo>
                      <a:cubicBezTo>
                        <a:pt x="555710" y="4734021"/>
                        <a:pt x="559448" y="4722789"/>
                        <a:pt x="569414" y="4714053"/>
                      </a:cubicBezTo>
                      <a:cubicBezTo>
                        <a:pt x="575644" y="4707813"/>
                        <a:pt x="578136" y="4699077"/>
                        <a:pt x="573152" y="4690341"/>
                      </a:cubicBezTo>
                      <a:cubicBezTo>
                        <a:pt x="566922" y="4680357"/>
                        <a:pt x="559448" y="4666629"/>
                        <a:pt x="569414" y="4656645"/>
                      </a:cubicBezTo>
                      <a:cubicBezTo>
                        <a:pt x="584364" y="4641668"/>
                        <a:pt x="593086" y="4620452"/>
                        <a:pt x="610528" y="4610468"/>
                      </a:cubicBezTo>
                      <a:cubicBezTo>
                        <a:pt x="618002" y="4606724"/>
                        <a:pt x="629216" y="4606724"/>
                        <a:pt x="631708" y="4615460"/>
                      </a:cubicBezTo>
                      <a:cubicBezTo>
                        <a:pt x="637936" y="4632932"/>
                        <a:pt x="650396" y="4646660"/>
                        <a:pt x="660362" y="4661637"/>
                      </a:cubicBezTo>
                      <a:cubicBezTo>
                        <a:pt x="670330" y="4676613"/>
                        <a:pt x="656624" y="4695333"/>
                        <a:pt x="665346" y="4711557"/>
                      </a:cubicBezTo>
                      <a:cubicBezTo>
                        <a:pt x="672820" y="4724037"/>
                        <a:pt x="685280" y="4734021"/>
                        <a:pt x="679050" y="4751493"/>
                      </a:cubicBezTo>
                      <a:cubicBezTo>
                        <a:pt x="685280" y="4752741"/>
                        <a:pt x="686526" y="4750245"/>
                        <a:pt x="689018" y="4747749"/>
                      </a:cubicBezTo>
                      <a:cubicBezTo>
                        <a:pt x="695246" y="4741509"/>
                        <a:pt x="702722" y="4731525"/>
                        <a:pt x="713934" y="4737765"/>
                      </a:cubicBezTo>
                      <a:cubicBezTo>
                        <a:pt x="725148" y="4746501"/>
                        <a:pt x="716426" y="4756485"/>
                        <a:pt x="711442" y="4763973"/>
                      </a:cubicBezTo>
                      <a:cubicBezTo>
                        <a:pt x="701476" y="4778949"/>
                        <a:pt x="701476" y="4791429"/>
                        <a:pt x="712688" y="4805157"/>
                      </a:cubicBezTo>
                      <a:cubicBezTo>
                        <a:pt x="725148" y="4818885"/>
                        <a:pt x="735114" y="4831365"/>
                        <a:pt x="753802" y="4823877"/>
                      </a:cubicBezTo>
                      <a:cubicBezTo>
                        <a:pt x="761278" y="4821381"/>
                        <a:pt x="767506" y="4821381"/>
                        <a:pt x="773736" y="4821381"/>
                      </a:cubicBezTo>
                      <a:cubicBezTo>
                        <a:pt x="799900" y="4823877"/>
                        <a:pt x="813604" y="4803909"/>
                        <a:pt x="799900" y="4782693"/>
                      </a:cubicBezTo>
                      <a:cubicBezTo>
                        <a:pt x="782456" y="4758981"/>
                        <a:pt x="772490" y="4729029"/>
                        <a:pt x="746326" y="4712805"/>
                      </a:cubicBezTo>
                      <a:cubicBezTo>
                        <a:pt x="733868" y="4705317"/>
                        <a:pt x="728884" y="4694085"/>
                        <a:pt x="727638" y="4679109"/>
                      </a:cubicBezTo>
                      <a:cubicBezTo>
                        <a:pt x="726394" y="4647908"/>
                        <a:pt x="708950" y="4630436"/>
                        <a:pt x="682788" y="4620452"/>
                      </a:cubicBezTo>
                      <a:cubicBezTo>
                        <a:pt x="641674" y="4602980"/>
                        <a:pt x="604298" y="4574276"/>
                        <a:pt x="563184" y="4558052"/>
                      </a:cubicBezTo>
                      <a:cubicBezTo>
                        <a:pt x="558202" y="4555556"/>
                        <a:pt x="554464" y="4551812"/>
                        <a:pt x="550726" y="4551812"/>
                      </a:cubicBezTo>
                      <a:cubicBezTo>
                        <a:pt x="503384" y="4554308"/>
                        <a:pt x="482204" y="4513124"/>
                        <a:pt x="452302" y="4486916"/>
                      </a:cubicBezTo>
                      <a:cubicBezTo>
                        <a:pt x="428632" y="4466948"/>
                        <a:pt x="438598" y="4434500"/>
                        <a:pt x="474728" y="4412036"/>
                      </a:cubicBezTo>
                      <a:cubicBezTo>
                        <a:pt x="504630" y="4395812"/>
                        <a:pt x="523318" y="4372100"/>
                        <a:pt x="544496" y="4347140"/>
                      </a:cubicBezTo>
                      <a:cubicBezTo>
                        <a:pt x="548234" y="4343396"/>
                        <a:pt x="550726" y="4338404"/>
                        <a:pt x="553218" y="4333412"/>
                      </a:cubicBezTo>
                      <a:cubicBezTo>
                        <a:pt x="564430" y="4317188"/>
                        <a:pt x="564430" y="4299716"/>
                        <a:pt x="548234" y="4287236"/>
                      </a:cubicBezTo>
                      <a:cubicBezTo>
                        <a:pt x="514596" y="4259780"/>
                        <a:pt x="504630" y="4224836"/>
                        <a:pt x="510858" y="4183652"/>
                      </a:cubicBezTo>
                      <a:cubicBezTo>
                        <a:pt x="513350" y="4161187"/>
                        <a:pt x="504630" y="4139971"/>
                        <a:pt x="493416" y="4121251"/>
                      </a:cubicBezTo>
                      <a:cubicBezTo>
                        <a:pt x="487188" y="4113763"/>
                        <a:pt x="475974" y="4107523"/>
                        <a:pt x="484696" y="4096291"/>
                      </a:cubicBezTo>
                      <a:cubicBezTo>
                        <a:pt x="515842" y="4092547"/>
                        <a:pt x="528300" y="4113763"/>
                        <a:pt x="529546" y="4137475"/>
                      </a:cubicBezTo>
                      <a:cubicBezTo>
                        <a:pt x="530792" y="4172420"/>
                        <a:pt x="551972" y="4186148"/>
                        <a:pt x="581872" y="4194884"/>
                      </a:cubicBezTo>
                      <a:cubicBezTo>
                        <a:pt x="593086" y="4197380"/>
                        <a:pt x="604298" y="4201124"/>
                        <a:pt x="615512" y="4204868"/>
                      </a:cubicBezTo>
                      <a:cubicBezTo>
                        <a:pt x="624232" y="4208612"/>
                        <a:pt x="634200" y="4206116"/>
                        <a:pt x="634200" y="4197380"/>
                      </a:cubicBezTo>
                      <a:cubicBezTo>
                        <a:pt x="632954" y="4171172"/>
                        <a:pt x="650396" y="4162435"/>
                        <a:pt x="670330" y="4154947"/>
                      </a:cubicBezTo>
                      <a:cubicBezTo>
                        <a:pt x="677804" y="4152451"/>
                        <a:pt x="682788" y="4147459"/>
                        <a:pt x="681542" y="4139971"/>
                      </a:cubicBezTo>
                      <a:cubicBezTo>
                        <a:pt x="677804" y="4107523"/>
                        <a:pt x="701476" y="4100035"/>
                        <a:pt x="722656" y="4088803"/>
                      </a:cubicBezTo>
                      <a:cubicBezTo>
                        <a:pt x="740098" y="4081315"/>
                        <a:pt x="758786" y="4075075"/>
                        <a:pt x="767506" y="4056355"/>
                      </a:cubicBezTo>
                      <a:cubicBezTo>
                        <a:pt x="768752" y="4052611"/>
                        <a:pt x="771244" y="4049491"/>
                        <a:pt x="774515" y="4047931"/>
                      </a:cubicBezTo>
                      <a:close/>
                      <a:moveTo>
                        <a:pt x="110302" y="3513333"/>
                      </a:moveTo>
                      <a:cubicBezTo>
                        <a:pt x="147482" y="3518296"/>
                        <a:pt x="180944" y="3535668"/>
                        <a:pt x="216884" y="3539390"/>
                      </a:cubicBezTo>
                      <a:cubicBezTo>
                        <a:pt x="223080" y="3539390"/>
                        <a:pt x="229278" y="3541872"/>
                        <a:pt x="231756" y="3545594"/>
                      </a:cubicBezTo>
                      <a:cubicBezTo>
                        <a:pt x="252824" y="3590263"/>
                        <a:pt x="283808" y="3628729"/>
                        <a:pt x="287526" y="3679602"/>
                      </a:cubicBezTo>
                      <a:cubicBezTo>
                        <a:pt x="290004" y="3700696"/>
                        <a:pt x="270176" y="3704418"/>
                        <a:pt x="256542" y="3706900"/>
                      </a:cubicBezTo>
                      <a:cubicBezTo>
                        <a:pt x="226798" y="3714345"/>
                        <a:pt x="206970" y="3731716"/>
                        <a:pt x="189618" y="3755292"/>
                      </a:cubicBezTo>
                      <a:lnTo>
                        <a:pt x="185586" y="3759070"/>
                      </a:lnTo>
                      <a:lnTo>
                        <a:pt x="176740" y="3779561"/>
                      </a:lnTo>
                      <a:cubicBezTo>
                        <a:pt x="171040" y="3807368"/>
                        <a:pt x="178950" y="3837810"/>
                        <a:pt x="165922" y="3864036"/>
                      </a:cubicBezTo>
                      <a:cubicBezTo>
                        <a:pt x="157236" y="3879023"/>
                        <a:pt x="132418" y="3902751"/>
                        <a:pt x="167162" y="3923982"/>
                      </a:cubicBezTo>
                      <a:cubicBezTo>
                        <a:pt x="185776" y="3935222"/>
                        <a:pt x="193220" y="3961449"/>
                        <a:pt x="221760" y="3958951"/>
                      </a:cubicBezTo>
                      <a:cubicBezTo>
                        <a:pt x="235410" y="3957702"/>
                        <a:pt x="251540" y="3968942"/>
                        <a:pt x="244096" y="3982680"/>
                      </a:cubicBezTo>
                      <a:cubicBezTo>
                        <a:pt x="227964" y="4015150"/>
                        <a:pt x="244096" y="4046372"/>
                        <a:pt x="241614" y="4077594"/>
                      </a:cubicBezTo>
                      <a:cubicBezTo>
                        <a:pt x="205628" y="4097576"/>
                        <a:pt x="165922" y="4086336"/>
                        <a:pt x="128696" y="4090083"/>
                      </a:cubicBezTo>
                      <a:cubicBezTo>
                        <a:pt x="141104" y="4070101"/>
                        <a:pt x="134900" y="4051368"/>
                        <a:pt x="126214" y="4031386"/>
                      </a:cubicBezTo>
                      <a:cubicBezTo>
                        <a:pt x="90230" y="3946462"/>
                        <a:pt x="53004" y="3861538"/>
                        <a:pt x="24464" y="3772868"/>
                      </a:cubicBezTo>
                      <a:lnTo>
                        <a:pt x="24982" y="3770379"/>
                      </a:lnTo>
                      <a:lnTo>
                        <a:pt x="11620" y="3709382"/>
                      </a:lnTo>
                      <a:cubicBezTo>
                        <a:pt x="8676" y="3687047"/>
                        <a:pt x="6198" y="3664712"/>
                        <a:pt x="0" y="3643619"/>
                      </a:cubicBezTo>
                      <a:cubicBezTo>
                        <a:pt x="30984" y="3616321"/>
                        <a:pt x="58250" y="3586541"/>
                        <a:pt x="64446" y="3544353"/>
                      </a:cubicBezTo>
                      <a:cubicBezTo>
                        <a:pt x="69404" y="3513333"/>
                        <a:pt x="83036" y="3510851"/>
                        <a:pt x="110302" y="3513333"/>
                      </a:cubicBezTo>
                      <a:close/>
                      <a:moveTo>
                        <a:pt x="5161292" y="3340503"/>
                      </a:moveTo>
                      <a:cubicBezTo>
                        <a:pt x="5172526" y="3367897"/>
                        <a:pt x="5177518" y="3397782"/>
                        <a:pt x="5199986" y="3418950"/>
                      </a:cubicBezTo>
                      <a:cubicBezTo>
                        <a:pt x="5220582" y="3447590"/>
                        <a:pt x="5225262" y="3477163"/>
                        <a:pt x="5223702" y="3507048"/>
                      </a:cubicBezTo>
                      <a:cubicBezTo>
                        <a:pt x="5222142" y="3536932"/>
                        <a:pt x="5214340" y="3567128"/>
                        <a:pt x="5209972" y="3597013"/>
                      </a:cubicBezTo>
                      <a:cubicBezTo>
                        <a:pt x="5207476" y="3618181"/>
                        <a:pt x="5198738" y="3639349"/>
                        <a:pt x="5199986" y="3660518"/>
                      </a:cubicBezTo>
                      <a:cubicBezTo>
                        <a:pt x="5201234" y="3669234"/>
                        <a:pt x="5197490" y="3675460"/>
                        <a:pt x="5192498" y="3682931"/>
                      </a:cubicBezTo>
                      <a:cubicBezTo>
                        <a:pt x="5155050" y="3727758"/>
                        <a:pt x="5145066" y="3778811"/>
                        <a:pt x="5157548" y="3837335"/>
                      </a:cubicBezTo>
                      <a:cubicBezTo>
                        <a:pt x="5165036" y="3874691"/>
                        <a:pt x="5158796" y="3912046"/>
                        <a:pt x="5152554" y="3950647"/>
                      </a:cubicBezTo>
                      <a:cubicBezTo>
                        <a:pt x="5143816" y="4002945"/>
                        <a:pt x="5116356" y="4042792"/>
                        <a:pt x="5093888" y="4087618"/>
                      </a:cubicBezTo>
                      <a:cubicBezTo>
                        <a:pt x="5086398" y="4103806"/>
                        <a:pt x="5071420" y="4126219"/>
                        <a:pt x="5052698" y="4116258"/>
                      </a:cubicBezTo>
                      <a:cubicBezTo>
                        <a:pt x="5032726" y="4106296"/>
                        <a:pt x="5014002" y="4085128"/>
                        <a:pt x="5010258" y="4058979"/>
                      </a:cubicBezTo>
                      <a:cubicBezTo>
                        <a:pt x="5009010" y="4055243"/>
                        <a:pt x="5014002" y="4052753"/>
                        <a:pt x="5014002" y="4049018"/>
                      </a:cubicBezTo>
                      <a:cubicBezTo>
                        <a:pt x="5014002" y="4030340"/>
                        <a:pt x="5023988" y="4005436"/>
                        <a:pt x="5004016" y="3994229"/>
                      </a:cubicBezTo>
                      <a:cubicBezTo>
                        <a:pt x="4986542" y="3985513"/>
                        <a:pt x="4977804" y="4010417"/>
                        <a:pt x="4966570" y="4020378"/>
                      </a:cubicBezTo>
                      <a:cubicBezTo>
                        <a:pt x="4950344" y="4035320"/>
                        <a:pt x="4932868" y="4049018"/>
                        <a:pt x="4912896" y="4057734"/>
                      </a:cubicBezTo>
                      <a:cubicBezTo>
                        <a:pt x="4901662" y="4062715"/>
                        <a:pt x="4887932" y="4065205"/>
                        <a:pt x="4890430" y="4081393"/>
                      </a:cubicBezTo>
                      <a:cubicBezTo>
                        <a:pt x="4891678" y="4096335"/>
                        <a:pt x="4897918" y="4107542"/>
                        <a:pt x="4912896" y="4115013"/>
                      </a:cubicBezTo>
                      <a:cubicBezTo>
                        <a:pt x="4927876" y="4122484"/>
                        <a:pt x="4942854" y="4119993"/>
                        <a:pt x="4957832" y="4119993"/>
                      </a:cubicBezTo>
                      <a:cubicBezTo>
                        <a:pt x="4970314" y="4119993"/>
                        <a:pt x="4982798" y="4119993"/>
                        <a:pt x="4989038" y="4133691"/>
                      </a:cubicBezTo>
                      <a:cubicBezTo>
                        <a:pt x="4994030" y="4144897"/>
                        <a:pt x="5006514" y="4156104"/>
                        <a:pt x="4999024" y="4169801"/>
                      </a:cubicBezTo>
                      <a:cubicBezTo>
                        <a:pt x="4991534" y="4183498"/>
                        <a:pt x="4976556" y="4178518"/>
                        <a:pt x="4965322" y="4178518"/>
                      </a:cubicBezTo>
                      <a:cubicBezTo>
                        <a:pt x="4952840" y="4179763"/>
                        <a:pt x="4941606" y="4178518"/>
                        <a:pt x="4930372" y="4185989"/>
                      </a:cubicBezTo>
                      <a:cubicBezTo>
                        <a:pt x="4919138" y="4192215"/>
                        <a:pt x="4911648" y="4199686"/>
                        <a:pt x="4920386" y="4212138"/>
                      </a:cubicBezTo>
                      <a:cubicBezTo>
                        <a:pt x="4937862" y="4235796"/>
                        <a:pt x="4912896" y="4240777"/>
                        <a:pt x="4904160" y="4253229"/>
                      </a:cubicBezTo>
                      <a:cubicBezTo>
                        <a:pt x="4899166" y="4258210"/>
                        <a:pt x="4890430" y="4258210"/>
                        <a:pt x="4890430" y="4253229"/>
                      </a:cubicBezTo>
                      <a:cubicBezTo>
                        <a:pt x="4887932" y="4227080"/>
                        <a:pt x="4861720" y="4223344"/>
                        <a:pt x="4842996" y="4208402"/>
                      </a:cubicBezTo>
                      <a:cubicBezTo>
                        <a:pt x="4851734" y="4207157"/>
                        <a:pt x="4856728" y="4205912"/>
                        <a:pt x="4860472" y="4205912"/>
                      </a:cubicBezTo>
                      <a:cubicBezTo>
                        <a:pt x="4869210" y="4205912"/>
                        <a:pt x="4880444" y="4219609"/>
                        <a:pt x="4887932" y="4204667"/>
                      </a:cubicBezTo>
                      <a:cubicBezTo>
                        <a:pt x="4895422" y="4189724"/>
                        <a:pt x="4891678" y="4174782"/>
                        <a:pt x="4885436" y="4162330"/>
                      </a:cubicBezTo>
                      <a:cubicBezTo>
                        <a:pt x="4879196" y="4148633"/>
                        <a:pt x="4865464" y="4151123"/>
                        <a:pt x="4854230" y="4154859"/>
                      </a:cubicBezTo>
                      <a:cubicBezTo>
                        <a:pt x="4844246" y="4157349"/>
                        <a:pt x="4835508" y="4162330"/>
                        <a:pt x="4825522" y="4166066"/>
                      </a:cubicBezTo>
                      <a:cubicBezTo>
                        <a:pt x="4815536" y="4169801"/>
                        <a:pt x="4804302" y="4172292"/>
                        <a:pt x="4800558" y="4185989"/>
                      </a:cubicBezTo>
                      <a:cubicBezTo>
                        <a:pt x="4798062" y="4199686"/>
                        <a:pt x="4811792" y="4200931"/>
                        <a:pt x="4819280" y="4208402"/>
                      </a:cubicBezTo>
                      <a:cubicBezTo>
                        <a:pt x="4833012" y="4225835"/>
                        <a:pt x="4838004" y="4248248"/>
                        <a:pt x="4856728" y="4263191"/>
                      </a:cubicBezTo>
                      <a:cubicBezTo>
                        <a:pt x="4864216" y="4268171"/>
                        <a:pt x="4866712" y="4281868"/>
                        <a:pt x="4879196" y="4271907"/>
                      </a:cubicBezTo>
                      <a:cubicBezTo>
                        <a:pt x="4890430" y="4264436"/>
                        <a:pt x="4894174" y="4271907"/>
                        <a:pt x="4895422" y="4280623"/>
                      </a:cubicBezTo>
                      <a:cubicBezTo>
                        <a:pt x="4896670" y="4291830"/>
                        <a:pt x="4894174" y="4298056"/>
                        <a:pt x="4881692" y="4296811"/>
                      </a:cubicBezTo>
                      <a:cubicBezTo>
                        <a:pt x="4857976" y="4296811"/>
                        <a:pt x="4842996" y="4316734"/>
                        <a:pt x="4824274" y="4326695"/>
                      </a:cubicBezTo>
                      <a:cubicBezTo>
                        <a:pt x="4805550" y="4337902"/>
                        <a:pt x="4816784" y="4377748"/>
                        <a:pt x="4840500" y="4390200"/>
                      </a:cubicBezTo>
                      <a:cubicBezTo>
                        <a:pt x="4855478" y="4397671"/>
                        <a:pt x="4857976" y="4407633"/>
                        <a:pt x="4855478" y="4420085"/>
                      </a:cubicBezTo>
                      <a:cubicBezTo>
                        <a:pt x="4852982" y="4436272"/>
                        <a:pt x="4839252" y="4440008"/>
                        <a:pt x="4826770" y="4442498"/>
                      </a:cubicBezTo>
                      <a:cubicBezTo>
                        <a:pt x="4816784" y="4444989"/>
                        <a:pt x="4808046" y="4442498"/>
                        <a:pt x="4806798" y="4427556"/>
                      </a:cubicBezTo>
                      <a:cubicBezTo>
                        <a:pt x="4805550" y="4410123"/>
                        <a:pt x="4790572" y="4416349"/>
                        <a:pt x="4781834" y="4420085"/>
                      </a:cubicBezTo>
                      <a:cubicBezTo>
                        <a:pt x="4755622" y="4426311"/>
                        <a:pt x="4730658" y="4440008"/>
                        <a:pt x="4701948" y="4432537"/>
                      </a:cubicBezTo>
                      <a:cubicBezTo>
                        <a:pt x="4696956" y="4431291"/>
                        <a:pt x="4683226" y="4433782"/>
                        <a:pt x="4680728" y="4443743"/>
                      </a:cubicBezTo>
                      <a:cubicBezTo>
                        <a:pt x="4679480" y="4454950"/>
                        <a:pt x="4691962" y="4456195"/>
                        <a:pt x="4698204" y="4461176"/>
                      </a:cubicBezTo>
                      <a:cubicBezTo>
                        <a:pt x="4730658" y="4479854"/>
                        <a:pt x="4731906" y="4489816"/>
                        <a:pt x="4705694" y="4515965"/>
                      </a:cubicBezTo>
                      <a:cubicBezTo>
                        <a:pt x="4686970" y="4533397"/>
                        <a:pt x="4706942" y="4540868"/>
                        <a:pt x="4713182" y="4552075"/>
                      </a:cubicBezTo>
                      <a:cubicBezTo>
                        <a:pt x="4719424" y="4562037"/>
                        <a:pt x="4730658" y="4573243"/>
                        <a:pt x="4745636" y="4563282"/>
                      </a:cubicBezTo>
                      <a:cubicBezTo>
                        <a:pt x="4758118" y="4554566"/>
                        <a:pt x="4751878" y="4547094"/>
                        <a:pt x="4744388" y="4539623"/>
                      </a:cubicBezTo>
                      <a:cubicBezTo>
                        <a:pt x="4736898" y="4532152"/>
                        <a:pt x="4725664" y="4524681"/>
                        <a:pt x="4738146" y="4512229"/>
                      </a:cubicBezTo>
                      <a:cubicBezTo>
                        <a:pt x="4748132" y="4502267"/>
                        <a:pt x="4758118" y="4499777"/>
                        <a:pt x="4769352" y="4512229"/>
                      </a:cubicBezTo>
                      <a:cubicBezTo>
                        <a:pt x="4783082" y="4527171"/>
                        <a:pt x="4804302" y="4520945"/>
                        <a:pt x="4820528" y="4528416"/>
                      </a:cubicBezTo>
                      <a:cubicBezTo>
                        <a:pt x="4835508" y="4535888"/>
                        <a:pt x="4855478" y="4537133"/>
                        <a:pt x="4849238" y="4560791"/>
                      </a:cubicBezTo>
                      <a:cubicBezTo>
                        <a:pt x="4842996" y="4583205"/>
                        <a:pt x="4836756" y="4603128"/>
                        <a:pt x="4806798" y="4601883"/>
                      </a:cubicBezTo>
                      <a:cubicBezTo>
                        <a:pt x="4774344" y="4601883"/>
                        <a:pt x="4741892" y="4590676"/>
                        <a:pt x="4709438" y="4585695"/>
                      </a:cubicBezTo>
                      <a:cubicBezTo>
                        <a:pt x="4663254" y="4580715"/>
                        <a:pt x="4620814" y="4591921"/>
                        <a:pt x="4575878" y="4590676"/>
                      </a:cubicBezTo>
                      <a:cubicBezTo>
                        <a:pt x="4539680" y="4589431"/>
                        <a:pt x="4502234" y="4590676"/>
                        <a:pt x="4466036" y="4588186"/>
                      </a:cubicBezTo>
                      <a:cubicBezTo>
                        <a:pt x="4457298" y="4578224"/>
                        <a:pt x="4441072" y="4584450"/>
                        <a:pt x="4432334" y="4575734"/>
                      </a:cubicBezTo>
                      <a:cubicBezTo>
                        <a:pt x="4414858" y="4568263"/>
                        <a:pt x="4398632" y="4560791"/>
                        <a:pt x="4382404" y="4553320"/>
                      </a:cubicBezTo>
                      <a:cubicBezTo>
                        <a:pt x="4362434" y="4543359"/>
                        <a:pt x="4341214" y="4532152"/>
                        <a:pt x="4351200" y="4503513"/>
                      </a:cubicBezTo>
                      <a:cubicBezTo>
                        <a:pt x="4377412" y="4512229"/>
                        <a:pt x="4399880" y="4496041"/>
                        <a:pt x="4423596" y="4489816"/>
                      </a:cubicBezTo>
                      <a:cubicBezTo>
                        <a:pt x="4483510" y="4472383"/>
                        <a:pt x="4534688" y="4440008"/>
                        <a:pt x="4590858" y="4417594"/>
                      </a:cubicBezTo>
                      <a:cubicBezTo>
                        <a:pt x="4624558" y="4405142"/>
                        <a:pt x="4642034" y="4377748"/>
                        <a:pt x="4662006" y="4350354"/>
                      </a:cubicBezTo>
                      <a:lnTo>
                        <a:pt x="4665172" y="4350312"/>
                      </a:lnTo>
                      <a:lnTo>
                        <a:pt x="4659964" y="4346353"/>
                      </a:lnTo>
                      <a:cubicBezTo>
                        <a:pt x="4659964" y="4287656"/>
                        <a:pt x="4666354" y="4280162"/>
                        <a:pt x="4722584" y="4280162"/>
                      </a:cubicBezTo>
                      <a:lnTo>
                        <a:pt x="4724524" y="4281205"/>
                      </a:lnTo>
                      <a:lnTo>
                        <a:pt x="4724416" y="4280623"/>
                      </a:lnTo>
                      <a:cubicBezTo>
                        <a:pt x="4748132" y="4260700"/>
                        <a:pt x="4759366" y="4233306"/>
                        <a:pt x="4760614" y="4203421"/>
                      </a:cubicBezTo>
                      <a:cubicBezTo>
                        <a:pt x="4761862" y="4184743"/>
                        <a:pt x="4766856" y="4167311"/>
                        <a:pt x="4779338" y="4154859"/>
                      </a:cubicBezTo>
                      <a:cubicBezTo>
                        <a:pt x="4803054" y="4133691"/>
                        <a:pt x="4815536" y="4107542"/>
                        <a:pt x="4820528" y="4077657"/>
                      </a:cubicBezTo>
                      <a:cubicBezTo>
                        <a:pt x="4823026" y="4057734"/>
                        <a:pt x="4833012" y="4040301"/>
                        <a:pt x="4842996" y="4022868"/>
                      </a:cubicBezTo>
                      <a:cubicBezTo>
                        <a:pt x="4852982" y="3999210"/>
                        <a:pt x="4870458" y="3986758"/>
                        <a:pt x="4896670" y="3985513"/>
                      </a:cubicBezTo>
                      <a:cubicBezTo>
                        <a:pt x="4932868" y="3984268"/>
                        <a:pt x="4964074" y="3976796"/>
                        <a:pt x="4982798" y="3936950"/>
                      </a:cubicBezTo>
                      <a:cubicBezTo>
                        <a:pt x="4995280" y="3907066"/>
                        <a:pt x="5017748" y="3910801"/>
                        <a:pt x="5038966" y="3936950"/>
                      </a:cubicBezTo>
                      <a:cubicBezTo>
                        <a:pt x="5052698" y="3954383"/>
                        <a:pt x="5071420" y="3953138"/>
                        <a:pt x="5090144" y="3953138"/>
                      </a:cubicBezTo>
                      <a:cubicBezTo>
                        <a:pt x="5106370" y="3950647"/>
                        <a:pt x="5117604" y="3943176"/>
                        <a:pt x="5121350" y="3926989"/>
                      </a:cubicBezTo>
                      <a:cubicBezTo>
                        <a:pt x="5126342" y="3892123"/>
                        <a:pt x="5132582" y="3856013"/>
                        <a:pt x="5127590" y="3819902"/>
                      </a:cubicBezTo>
                      <a:cubicBezTo>
                        <a:pt x="5125094" y="3809941"/>
                        <a:pt x="5123846" y="3793753"/>
                        <a:pt x="5110116" y="3794998"/>
                      </a:cubicBezTo>
                      <a:cubicBezTo>
                        <a:pt x="5095136" y="3796244"/>
                        <a:pt x="5096384" y="3811186"/>
                        <a:pt x="5098882" y="3821147"/>
                      </a:cubicBezTo>
                      <a:cubicBezTo>
                        <a:pt x="5105122" y="3848542"/>
                        <a:pt x="5090144" y="3865974"/>
                        <a:pt x="5073916" y="3882162"/>
                      </a:cubicBezTo>
                      <a:cubicBezTo>
                        <a:pt x="5057690" y="3898349"/>
                        <a:pt x="5040214" y="3894614"/>
                        <a:pt x="5036470" y="3873445"/>
                      </a:cubicBezTo>
                      <a:cubicBezTo>
                        <a:pt x="5028982" y="3839825"/>
                        <a:pt x="5028982" y="3803715"/>
                        <a:pt x="5047704" y="3771340"/>
                      </a:cubicBezTo>
                      <a:cubicBezTo>
                        <a:pt x="5057690" y="3753907"/>
                        <a:pt x="5073916" y="3745191"/>
                        <a:pt x="5093888" y="3742700"/>
                      </a:cubicBezTo>
                      <a:cubicBezTo>
                        <a:pt x="5123846" y="3741455"/>
                        <a:pt x="5137576" y="3721532"/>
                        <a:pt x="5137576" y="3695383"/>
                      </a:cubicBezTo>
                      <a:cubicBezTo>
                        <a:pt x="5138824" y="3639349"/>
                        <a:pt x="5161292" y="3588296"/>
                        <a:pt x="5180016" y="3537244"/>
                      </a:cubicBezTo>
                      <a:cubicBezTo>
                        <a:pt x="5183760" y="3529772"/>
                        <a:pt x="5191250" y="3521056"/>
                        <a:pt x="5187504" y="3516075"/>
                      </a:cubicBezTo>
                      <a:cubicBezTo>
                        <a:pt x="5161292" y="3477474"/>
                        <a:pt x="5187504" y="3427667"/>
                        <a:pt x="5161292" y="3390311"/>
                      </a:cubicBezTo>
                      <a:cubicBezTo>
                        <a:pt x="5151306" y="3375369"/>
                        <a:pt x="5147562" y="3356691"/>
                        <a:pt x="5161292" y="3340503"/>
                      </a:cubicBezTo>
                      <a:close/>
                      <a:moveTo>
                        <a:pt x="3228083" y="1837174"/>
                      </a:moveTo>
                      <a:cubicBezTo>
                        <a:pt x="3236853" y="1835128"/>
                        <a:pt x="3245974" y="1843080"/>
                        <a:pt x="3254392" y="1846823"/>
                      </a:cubicBezTo>
                      <a:cubicBezTo>
                        <a:pt x="3268112" y="1854309"/>
                        <a:pt x="3281832" y="1855556"/>
                        <a:pt x="3295552" y="1856804"/>
                      </a:cubicBezTo>
                      <a:cubicBezTo>
                        <a:pt x="3326734" y="1858051"/>
                        <a:pt x="3334218" y="1870526"/>
                        <a:pt x="3319250" y="1897971"/>
                      </a:cubicBezTo>
                      <a:cubicBezTo>
                        <a:pt x="3310520" y="1912942"/>
                        <a:pt x="3319250" y="1917932"/>
                        <a:pt x="3326734" y="1925417"/>
                      </a:cubicBezTo>
                      <a:cubicBezTo>
                        <a:pt x="3334218" y="1935397"/>
                        <a:pt x="3342948" y="1935397"/>
                        <a:pt x="3351680" y="1926664"/>
                      </a:cubicBezTo>
                      <a:cubicBezTo>
                        <a:pt x="3386602" y="1890486"/>
                        <a:pt x="3435246" y="1907952"/>
                        <a:pt x="3477654" y="1899219"/>
                      </a:cubicBezTo>
                      <a:cubicBezTo>
                        <a:pt x="3480148" y="1899219"/>
                        <a:pt x="3482642" y="1901714"/>
                        <a:pt x="3483890" y="1901714"/>
                      </a:cubicBezTo>
                      <a:cubicBezTo>
                        <a:pt x="3528790" y="1884249"/>
                        <a:pt x="3543758" y="1917932"/>
                        <a:pt x="3564962" y="1946624"/>
                      </a:cubicBezTo>
                      <a:cubicBezTo>
                        <a:pt x="3576186" y="1962842"/>
                        <a:pt x="3583670" y="1980307"/>
                        <a:pt x="3607368" y="1982802"/>
                      </a:cubicBezTo>
                      <a:cubicBezTo>
                        <a:pt x="3609864" y="1982802"/>
                        <a:pt x="3614852" y="1986545"/>
                        <a:pt x="3614852" y="1987792"/>
                      </a:cubicBezTo>
                      <a:cubicBezTo>
                        <a:pt x="3608616" y="2025218"/>
                        <a:pt x="3627324" y="2058901"/>
                        <a:pt x="3621088" y="2095079"/>
                      </a:cubicBezTo>
                      <a:cubicBezTo>
                        <a:pt x="3619842" y="2107554"/>
                        <a:pt x="3606122" y="2110049"/>
                        <a:pt x="3599884" y="2098821"/>
                      </a:cubicBezTo>
                      <a:cubicBezTo>
                        <a:pt x="3583670" y="2071376"/>
                        <a:pt x="3556230" y="2068881"/>
                        <a:pt x="3530038" y="2060148"/>
                      </a:cubicBezTo>
                      <a:cubicBezTo>
                        <a:pt x="3497610" y="2048921"/>
                        <a:pt x="3465180" y="2035198"/>
                        <a:pt x="3432752" y="2021475"/>
                      </a:cubicBezTo>
                      <a:cubicBezTo>
                        <a:pt x="3421526" y="2017733"/>
                        <a:pt x="3411548" y="2010248"/>
                        <a:pt x="3412796" y="2032703"/>
                      </a:cubicBezTo>
                      <a:cubicBezTo>
                        <a:pt x="3415290" y="2057653"/>
                        <a:pt x="3401570" y="2060148"/>
                        <a:pt x="3385356" y="2047673"/>
                      </a:cubicBezTo>
                      <a:cubicBezTo>
                        <a:pt x="3366646" y="2031455"/>
                        <a:pt x="3362904" y="2040188"/>
                        <a:pt x="3356668" y="2056406"/>
                      </a:cubicBezTo>
                      <a:cubicBezTo>
                        <a:pt x="3347938" y="2088841"/>
                        <a:pt x="3344196" y="2121276"/>
                        <a:pt x="3327982" y="2151217"/>
                      </a:cubicBezTo>
                      <a:cubicBezTo>
                        <a:pt x="3322992" y="2158702"/>
                        <a:pt x="3327982" y="2166187"/>
                        <a:pt x="3331724" y="2172424"/>
                      </a:cubicBezTo>
                      <a:cubicBezTo>
                        <a:pt x="3350432" y="2206107"/>
                        <a:pt x="3367894" y="2242285"/>
                        <a:pt x="3380366" y="2277215"/>
                      </a:cubicBezTo>
                      <a:cubicBezTo>
                        <a:pt x="3386602" y="2293433"/>
                        <a:pt x="3397828" y="2304661"/>
                        <a:pt x="3416538" y="2298423"/>
                      </a:cubicBezTo>
                      <a:cubicBezTo>
                        <a:pt x="3451460" y="2288443"/>
                        <a:pt x="3473912" y="2307156"/>
                        <a:pt x="3493868" y="2332106"/>
                      </a:cubicBezTo>
                      <a:cubicBezTo>
                        <a:pt x="3497610" y="2335849"/>
                        <a:pt x="3500104" y="2338344"/>
                        <a:pt x="3502598" y="2342086"/>
                      </a:cubicBezTo>
                      <a:cubicBezTo>
                        <a:pt x="3542510" y="2384502"/>
                        <a:pt x="3542510" y="2384502"/>
                        <a:pt x="3515072" y="2440640"/>
                      </a:cubicBezTo>
                      <a:cubicBezTo>
                        <a:pt x="3513824" y="2440640"/>
                        <a:pt x="3510082" y="2440640"/>
                        <a:pt x="3508834" y="2439392"/>
                      </a:cubicBezTo>
                      <a:cubicBezTo>
                        <a:pt x="3471416" y="2404462"/>
                        <a:pt x="3471416" y="2405709"/>
                        <a:pt x="3448966" y="2453115"/>
                      </a:cubicBezTo>
                      <a:cubicBezTo>
                        <a:pt x="3440236" y="2473075"/>
                        <a:pt x="3419032" y="2485550"/>
                        <a:pt x="3417784" y="2510500"/>
                      </a:cubicBezTo>
                      <a:cubicBezTo>
                        <a:pt x="3416538" y="2537946"/>
                        <a:pt x="3431504" y="2564143"/>
                        <a:pt x="3429010" y="2592836"/>
                      </a:cubicBezTo>
                      <a:cubicBezTo>
                        <a:pt x="3427762" y="2607806"/>
                        <a:pt x="3441482" y="2622777"/>
                        <a:pt x="3460192" y="2605311"/>
                      </a:cubicBezTo>
                      <a:cubicBezTo>
                        <a:pt x="3471416" y="2594084"/>
                        <a:pt x="3482642" y="2597826"/>
                        <a:pt x="3495114" y="2605311"/>
                      </a:cubicBezTo>
                      <a:cubicBezTo>
                        <a:pt x="3521308" y="2617786"/>
                        <a:pt x="3543758" y="2641489"/>
                        <a:pt x="3576186" y="2637747"/>
                      </a:cubicBezTo>
                      <a:cubicBezTo>
                        <a:pt x="3586166" y="2636499"/>
                        <a:pt x="3591154" y="2643984"/>
                        <a:pt x="3593648" y="2650222"/>
                      </a:cubicBezTo>
                      <a:cubicBezTo>
                        <a:pt x="3603626" y="2680162"/>
                        <a:pt x="3629820" y="2675172"/>
                        <a:pt x="3651022" y="2673925"/>
                      </a:cubicBezTo>
                      <a:cubicBezTo>
                        <a:pt x="3664742" y="2671430"/>
                        <a:pt x="3672226" y="2622777"/>
                        <a:pt x="3663496" y="2604064"/>
                      </a:cubicBezTo>
                      <a:cubicBezTo>
                        <a:pt x="3652270" y="2581609"/>
                        <a:pt x="3637302" y="2567886"/>
                        <a:pt x="3611110" y="2585351"/>
                      </a:cubicBezTo>
                      <a:cubicBezTo>
                        <a:pt x="3606122" y="2589094"/>
                        <a:pt x="3598638" y="2592836"/>
                        <a:pt x="3593648" y="2586599"/>
                      </a:cubicBezTo>
                      <a:cubicBezTo>
                        <a:pt x="3587412" y="2577866"/>
                        <a:pt x="3592402" y="2571629"/>
                        <a:pt x="3598638" y="2566638"/>
                      </a:cubicBezTo>
                      <a:cubicBezTo>
                        <a:pt x="3607368" y="2559153"/>
                        <a:pt x="3617346" y="2550421"/>
                        <a:pt x="3627324" y="2550421"/>
                      </a:cubicBezTo>
                      <a:cubicBezTo>
                        <a:pt x="3656012" y="2547926"/>
                        <a:pt x="3659754" y="2521728"/>
                        <a:pt x="3675968" y="2506758"/>
                      </a:cubicBezTo>
                      <a:cubicBezTo>
                        <a:pt x="3683452" y="2500520"/>
                        <a:pt x="3675968" y="2494283"/>
                        <a:pt x="3670980" y="2491788"/>
                      </a:cubicBezTo>
                      <a:cubicBezTo>
                        <a:pt x="3651022" y="2481808"/>
                        <a:pt x="3639798" y="2453115"/>
                        <a:pt x="3608616" y="2461847"/>
                      </a:cubicBezTo>
                      <a:cubicBezTo>
                        <a:pt x="3601132" y="2464342"/>
                        <a:pt x="3593648" y="2453115"/>
                        <a:pt x="3592402" y="2444382"/>
                      </a:cubicBezTo>
                      <a:cubicBezTo>
                        <a:pt x="3589906" y="2434402"/>
                        <a:pt x="3597390" y="2431907"/>
                        <a:pt x="3606122" y="2431907"/>
                      </a:cubicBezTo>
                      <a:cubicBezTo>
                        <a:pt x="3641044" y="2434402"/>
                        <a:pt x="3646034" y="2409452"/>
                        <a:pt x="3648528" y="2385749"/>
                      </a:cubicBezTo>
                      <a:cubicBezTo>
                        <a:pt x="3652270" y="2350819"/>
                        <a:pt x="3644786" y="2317136"/>
                        <a:pt x="3656012" y="2283453"/>
                      </a:cubicBezTo>
                      <a:cubicBezTo>
                        <a:pt x="3657260" y="2278463"/>
                        <a:pt x="3657260" y="2270978"/>
                        <a:pt x="3653518" y="2268483"/>
                      </a:cubicBezTo>
                      <a:cubicBezTo>
                        <a:pt x="3626078" y="2241038"/>
                        <a:pt x="3632314" y="2206107"/>
                        <a:pt x="3628572" y="2172424"/>
                      </a:cubicBezTo>
                      <a:cubicBezTo>
                        <a:pt x="3624830" y="2141237"/>
                        <a:pt x="3643540" y="2105059"/>
                        <a:pt x="3672226" y="2095079"/>
                      </a:cubicBezTo>
                      <a:cubicBezTo>
                        <a:pt x="3680958" y="2092583"/>
                        <a:pt x="3689688" y="2091336"/>
                        <a:pt x="3695924" y="2085098"/>
                      </a:cubicBezTo>
                      <a:cubicBezTo>
                        <a:pt x="3702160" y="2077613"/>
                        <a:pt x="3709644" y="2076366"/>
                        <a:pt x="3715880" y="2082603"/>
                      </a:cubicBezTo>
                      <a:cubicBezTo>
                        <a:pt x="3724612" y="2091336"/>
                        <a:pt x="3717128" y="2095079"/>
                        <a:pt x="3710892" y="2100069"/>
                      </a:cubicBezTo>
                      <a:cubicBezTo>
                        <a:pt x="3702160" y="2110049"/>
                        <a:pt x="3709644" y="2118781"/>
                        <a:pt x="3715880" y="2122524"/>
                      </a:cubicBezTo>
                      <a:cubicBezTo>
                        <a:pt x="3733342" y="2130009"/>
                        <a:pt x="3747062" y="2113791"/>
                        <a:pt x="3763276" y="2111296"/>
                      </a:cubicBezTo>
                      <a:cubicBezTo>
                        <a:pt x="3773254" y="2110049"/>
                        <a:pt x="3765772" y="2096326"/>
                        <a:pt x="3763276" y="2088841"/>
                      </a:cubicBezTo>
                      <a:cubicBezTo>
                        <a:pt x="3752052" y="2068881"/>
                        <a:pt x="3762030" y="2055158"/>
                        <a:pt x="3779492" y="2046426"/>
                      </a:cubicBezTo>
                      <a:cubicBezTo>
                        <a:pt x="3789470" y="2041435"/>
                        <a:pt x="3800694" y="2038940"/>
                        <a:pt x="3809426" y="2033950"/>
                      </a:cubicBezTo>
                      <a:cubicBezTo>
                        <a:pt x="3843102" y="2017733"/>
                        <a:pt x="3854326" y="2022723"/>
                        <a:pt x="3860564" y="2058901"/>
                      </a:cubicBezTo>
                      <a:cubicBezTo>
                        <a:pt x="3865552" y="2088841"/>
                        <a:pt x="3870542" y="2110049"/>
                        <a:pt x="3907960" y="2088841"/>
                      </a:cubicBezTo>
                      <a:cubicBezTo>
                        <a:pt x="3915442" y="2085098"/>
                        <a:pt x="3924174" y="2088841"/>
                        <a:pt x="3931658" y="2095079"/>
                      </a:cubicBezTo>
                      <a:cubicBezTo>
                        <a:pt x="3937894" y="2100069"/>
                        <a:pt x="3946624" y="2103811"/>
                        <a:pt x="3952860" y="2097574"/>
                      </a:cubicBezTo>
                      <a:cubicBezTo>
                        <a:pt x="3985290" y="2068881"/>
                        <a:pt x="4017718" y="2091336"/>
                        <a:pt x="4048900" y="2096326"/>
                      </a:cubicBezTo>
                      <a:cubicBezTo>
                        <a:pt x="4063868" y="2098821"/>
                        <a:pt x="4078834" y="2107554"/>
                        <a:pt x="4088812" y="2092583"/>
                      </a:cubicBezTo>
                      <a:cubicBezTo>
                        <a:pt x="4101286" y="2077613"/>
                        <a:pt x="4082576" y="2070128"/>
                        <a:pt x="4075092" y="2060148"/>
                      </a:cubicBezTo>
                      <a:cubicBezTo>
                        <a:pt x="4058878" y="2038940"/>
                        <a:pt x="4076340" y="2031455"/>
                        <a:pt x="4091306" y="2028960"/>
                      </a:cubicBezTo>
                      <a:cubicBezTo>
                        <a:pt x="4106274" y="2027713"/>
                        <a:pt x="4119994" y="2026465"/>
                        <a:pt x="4133714" y="2020228"/>
                      </a:cubicBezTo>
                      <a:cubicBezTo>
                        <a:pt x="4151176" y="2013990"/>
                        <a:pt x="4174874" y="1996525"/>
                        <a:pt x="4162402" y="2038940"/>
                      </a:cubicBezTo>
                      <a:cubicBezTo>
                        <a:pt x="4159906" y="2047673"/>
                        <a:pt x="4168638" y="2048921"/>
                        <a:pt x="4174874" y="2052663"/>
                      </a:cubicBezTo>
                      <a:cubicBezTo>
                        <a:pt x="4201066" y="2070128"/>
                        <a:pt x="4233496" y="2068881"/>
                        <a:pt x="4259688" y="2086346"/>
                      </a:cubicBezTo>
                      <a:cubicBezTo>
                        <a:pt x="4264676" y="2090088"/>
                        <a:pt x="4273408" y="2088841"/>
                        <a:pt x="4277150" y="2081356"/>
                      </a:cubicBezTo>
                      <a:cubicBezTo>
                        <a:pt x="4287128" y="2066386"/>
                        <a:pt x="4298352" y="2067633"/>
                        <a:pt x="4314568" y="2072623"/>
                      </a:cubicBezTo>
                      <a:cubicBezTo>
                        <a:pt x="4338266" y="2078861"/>
                        <a:pt x="4349490" y="2066386"/>
                        <a:pt x="4351986" y="2042683"/>
                      </a:cubicBezTo>
                      <a:cubicBezTo>
                        <a:pt x="4355726" y="1991535"/>
                        <a:pt x="4373188" y="1974070"/>
                        <a:pt x="4420584" y="1969080"/>
                      </a:cubicBezTo>
                      <a:cubicBezTo>
                        <a:pt x="4444282" y="1966585"/>
                        <a:pt x="4440540" y="1987792"/>
                        <a:pt x="4446778" y="2000268"/>
                      </a:cubicBezTo>
                      <a:cubicBezTo>
                        <a:pt x="4451766" y="2010248"/>
                        <a:pt x="4443036" y="2028960"/>
                        <a:pt x="4458002" y="2031455"/>
                      </a:cubicBezTo>
                      <a:cubicBezTo>
                        <a:pt x="4469228" y="2033950"/>
                        <a:pt x="4474218" y="2017733"/>
                        <a:pt x="4480454" y="2009000"/>
                      </a:cubicBezTo>
                      <a:cubicBezTo>
                        <a:pt x="4487938" y="2000268"/>
                        <a:pt x="4496668" y="1991535"/>
                        <a:pt x="4509140" y="1996525"/>
                      </a:cubicBezTo>
                      <a:cubicBezTo>
                        <a:pt x="4531592" y="2006505"/>
                        <a:pt x="4549054" y="1996525"/>
                        <a:pt x="4567762" y="1986545"/>
                      </a:cubicBezTo>
                      <a:cubicBezTo>
                        <a:pt x="4608922" y="1965337"/>
                        <a:pt x="4653824" y="1975317"/>
                        <a:pt x="4697478" y="1977812"/>
                      </a:cubicBezTo>
                      <a:cubicBezTo>
                        <a:pt x="4717434" y="1979060"/>
                        <a:pt x="4723670" y="2023970"/>
                        <a:pt x="4709950" y="2048921"/>
                      </a:cubicBezTo>
                      <a:cubicBezTo>
                        <a:pt x="4704962" y="2058901"/>
                        <a:pt x="4698724" y="2065138"/>
                        <a:pt x="4693736" y="2075118"/>
                      </a:cubicBezTo>
                      <a:cubicBezTo>
                        <a:pt x="4685004" y="2087593"/>
                        <a:pt x="4686252" y="2101316"/>
                        <a:pt x="4702466" y="2106306"/>
                      </a:cubicBezTo>
                      <a:cubicBezTo>
                        <a:pt x="4724918" y="2112544"/>
                        <a:pt x="4721176" y="2126266"/>
                        <a:pt x="4716186" y="2142484"/>
                      </a:cubicBezTo>
                      <a:cubicBezTo>
                        <a:pt x="4708702" y="2163692"/>
                        <a:pt x="4698724" y="2186147"/>
                        <a:pt x="4724918" y="2204860"/>
                      </a:cubicBezTo>
                      <a:cubicBezTo>
                        <a:pt x="4727412" y="2206107"/>
                        <a:pt x="4728660" y="2217335"/>
                        <a:pt x="4726164" y="2219830"/>
                      </a:cubicBezTo>
                      <a:cubicBezTo>
                        <a:pt x="4709950" y="2238543"/>
                        <a:pt x="4717434" y="2262245"/>
                        <a:pt x="4712444" y="2283453"/>
                      </a:cubicBezTo>
                      <a:cubicBezTo>
                        <a:pt x="4703714" y="2325868"/>
                        <a:pt x="4706208" y="2340839"/>
                        <a:pt x="4744874" y="2365789"/>
                      </a:cubicBezTo>
                      <a:cubicBezTo>
                        <a:pt x="4761088" y="2375769"/>
                        <a:pt x="4747368" y="2380759"/>
                        <a:pt x="4742378" y="2386997"/>
                      </a:cubicBezTo>
                      <a:cubicBezTo>
                        <a:pt x="4737390" y="2395729"/>
                        <a:pt x="4722422" y="2401967"/>
                        <a:pt x="4736142" y="2414442"/>
                      </a:cubicBezTo>
                      <a:cubicBezTo>
                        <a:pt x="4746120" y="2421927"/>
                        <a:pt x="4758594" y="2420679"/>
                        <a:pt x="4768572" y="2410699"/>
                      </a:cubicBezTo>
                      <a:cubicBezTo>
                        <a:pt x="4778550" y="2401967"/>
                        <a:pt x="4788528" y="2394482"/>
                        <a:pt x="4797258" y="2384502"/>
                      </a:cubicBezTo>
                      <a:cubicBezTo>
                        <a:pt x="4803494" y="2377016"/>
                        <a:pt x="4814720" y="2370779"/>
                        <a:pt x="4823452" y="2377016"/>
                      </a:cubicBezTo>
                      <a:cubicBezTo>
                        <a:pt x="4830934" y="2382007"/>
                        <a:pt x="4827192" y="2391987"/>
                        <a:pt x="4824698" y="2399472"/>
                      </a:cubicBezTo>
                      <a:cubicBezTo>
                        <a:pt x="4823452" y="2408204"/>
                        <a:pt x="4822204" y="2418184"/>
                        <a:pt x="4820956" y="2428164"/>
                      </a:cubicBezTo>
                      <a:cubicBezTo>
                        <a:pt x="4814720" y="2456857"/>
                        <a:pt x="4797258" y="2470580"/>
                        <a:pt x="4768572" y="2464342"/>
                      </a:cubicBezTo>
                      <a:cubicBezTo>
                        <a:pt x="4748616" y="2459352"/>
                        <a:pt x="4739884" y="2469332"/>
                        <a:pt x="4736142" y="2483055"/>
                      </a:cubicBezTo>
                      <a:cubicBezTo>
                        <a:pt x="4733648" y="2504263"/>
                        <a:pt x="4746120" y="2500520"/>
                        <a:pt x="4762336" y="2500520"/>
                      </a:cubicBezTo>
                      <a:cubicBezTo>
                        <a:pt x="4784786" y="2499273"/>
                        <a:pt x="4791022" y="2520480"/>
                        <a:pt x="4794764" y="2537946"/>
                      </a:cubicBezTo>
                      <a:cubicBezTo>
                        <a:pt x="4797258" y="2550421"/>
                        <a:pt x="4802248" y="2556658"/>
                        <a:pt x="4813474" y="2557906"/>
                      </a:cubicBezTo>
                      <a:cubicBezTo>
                        <a:pt x="4824698" y="2557906"/>
                        <a:pt x="4837172" y="2556658"/>
                        <a:pt x="4839666" y="2542936"/>
                      </a:cubicBezTo>
                      <a:cubicBezTo>
                        <a:pt x="4842160" y="2527966"/>
                        <a:pt x="4849644" y="2521728"/>
                        <a:pt x="4863364" y="2526718"/>
                      </a:cubicBezTo>
                      <a:cubicBezTo>
                        <a:pt x="4878330" y="2531708"/>
                        <a:pt x="4895792" y="2534203"/>
                        <a:pt x="4893298" y="2556658"/>
                      </a:cubicBezTo>
                      <a:cubicBezTo>
                        <a:pt x="4893298" y="2567886"/>
                        <a:pt x="4895792" y="2580361"/>
                        <a:pt x="4885814" y="2589094"/>
                      </a:cubicBezTo>
                      <a:cubicBezTo>
                        <a:pt x="4879578" y="2595331"/>
                        <a:pt x="4870848" y="2601569"/>
                        <a:pt x="4877084" y="2609054"/>
                      </a:cubicBezTo>
                      <a:cubicBezTo>
                        <a:pt x="4916996" y="2651469"/>
                        <a:pt x="4880826" y="2683905"/>
                        <a:pt x="4862116" y="2718835"/>
                      </a:cubicBezTo>
                      <a:cubicBezTo>
                        <a:pt x="4855880" y="2727568"/>
                        <a:pt x="4855880" y="2736300"/>
                        <a:pt x="4853386" y="2746280"/>
                      </a:cubicBezTo>
                      <a:cubicBezTo>
                        <a:pt x="4848396" y="2764993"/>
                        <a:pt x="4855880" y="2769983"/>
                        <a:pt x="4873342" y="2769983"/>
                      </a:cubicBezTo>
                      <a:cubicBezTo>
                        <a:pt x="4883320" y="2769983"/>
                        <a:pt x="4895792" y="2769983"/>
                        <a:pt x="4905770" y="2772478"/>
                      </a:cubicBezTo>
                      <a:cubicBezTo>
                        <a:pt x="4919490" y="2776221"/>
                        <a:pt x="4923232" y="2786201"/>
                        <a:pt x="4919490" y="2798676"/>
                      </a:cubicBezTo>
                      <a:cubicBezTo>
                        <a:pt x="4914502" y="2814894"/>
                        <a:pt x="4907018" y="2802418"/>
                        <a:pt x="4899534" y="2799923"/>
                      </a:cubicBezTo>
                      <a:cubicBezTo>
                        <a:pt x="4890804" y="2794933"/>
                        <a:pt x="4885814" y="2801171"/>
                        <a:pt x="4879578" y="2807408"/>
                      </a:cubicBezTo>
                      <a:cubicBezTo>
                        <a:pt x="4847150" y="2839844"/>
                        <a:pt x="4834676" y="2838596"/>
                        <a:pt x="4807236" y="2801171"/>
                      </a:cubicBezTo>
                      <a:cubicBezTo>
                        <a:pt x="4804742" y="2797428"/>
                        <a:pt x="4802248" y="2796181"/>
                        <a:pt x="4798506" y="2793686"/>
                      </a:cubicBezTo>
                      <a:cubicBezTo>
                        <a:pt x="4788528" y="2844834"/>
                        <a:pt x="4789776" y="2849824"/>
                        <a:pt x="4830934" y="2876022"/>
                      </a:cubicBezTo>
                      <a:cubicBezTo>
                        <a:pt x="4833430" y="2877269"/>
                        <a:pt x="4834676" y="2877269"/>
                        <a:pt x="4837172" y="2878517"/>
                      </a:cubicBezTo>
                      <a:cubicBezTo>
                        <a:pt x="4844654" y="2887249"/>
                        <a:pt x="4843408" y="2905962"/>
                        <a:pt x="4860870" y="2898477"/>
                      </a:cubicBezTo>
                      <a:cubicBezTo>
                        <a:pt x="4873342" y="2893487"/>
                        <a:pt x="4865858" y="2879764"/>
                        <a:pt x="4867106" y="2868537"/>
                      </a:cubicBezTo>
                      <a:cubicBezTo>
                        <a:pt x="4870848" y="2851071"/>
                        <a:pt x="4877084" y="2844834"/>
                        <a:pt x="4893298" y="2858557"/>
                      </a:cubicBezTo>
                      <a:cubicBezTo>
                        <a:pt x="4902028" y="2866042"/>
                        <a:pt x="4913254" y="2871032"/>
                        <a:pt x="4919490" y="2878517"/>
                      </a:cubicBezTo>
                      <a:cubicBezTo>
                        <a:pt x="4930716" y="2892239"/>
                        <a:pt x="4933210" y="2905962"/>
                        <a:pt x="4909512" y="2908457"/>
                      </a:cubicBezTo>
                      <a:cubicBezTo>
                        <a:pt x="4895792" y="2909705"/>
                        <a:pt x="4884568" y="2914695"/>
                        <a:pt x="4877084" y="2927170"/>
                      </a:cubicBezTo>
                      <a:cubicBezTo>
                        <a:pt x="4864610" y="2953367"/>
                        <a:pt x="4872094" y="2969585"/>
                        <a:pt x="4907018" y="2972080"/>
                      </a:cubicBezTo>
                      <a:cubicBezTo>
                        <a:pt x="4934458" y="2975823"/>
                        <a:pt x="4935704" y="2982060"/>
                        <a:pt x="4939446" y="3009506"/>
                      </a:cubicBezTo>
                      <a:cubicBezTo>
                        <a:pt x="4944436" y="3066891"/>
                        <a:pt x="4923232" y="3123029"/>
                        <a:pt x="4939446" y="3180415"/>
                      </a:cubicBezTo>
                      <a:cubicBezTo>
                        <a:pt x="4943188" y="3194138"/>
                        <a:pt x="4935704" y="3206613"/>
                        <a:pt x="4921984" y="3216593"/>
                      </a:cubicBezTo>
                      <a:cubicBezTo>
                        <a:pt x="4880826" y="3241543"/>
                        <a:pt x="4847150" y="3272731"/>
                        <a:pt x="4834676" y="3322631"/>
                      </a:cubicBezTo>
                      <a:cubicBezTo>
                        <a:pt x="4827192" y="3350077"/>
                        <a:pt x="4798506" y="3365047"/>
                        <a:pt x="4784786" y="3389997"/>
                      </a:cubicBezTo>
                      <a:cubicBezTo>
                        <a:pt x="4781044" y="3398730"/>
                        <a:pt x="4764830" y="3389997"/>
                        <a:pt x="4756098" y="3383759"/>
                      </a:cubicBezTo>
                      <a:cubicBezTo>
                        <a:pt x="4742378" y="3371284"/>
                        <a:pt x="4734896" y="3376274"/>
                        <a:pt x="4727412" y="3392492"/>
                      </a:cubicBezTo>
                      <a:cubicBezTo>
                        <a:pt x="4709950" y="3428670"/>
                        <a:pt x="4691242" y="3463600"/>
                        <a:pt x="4686252" y="3504768"/>
                      </a:cubicBezTo>
                      <a:cubicBezTo>
                        <a:pt x="4683758" y="3527223"/>
                        <a:pt x="4673780" y="3549679"/>
                        <a:pt x="4651328" y="3565896"/>
                      </a:cubicBezTo>
                      <a:cubicBezTo>
                        <a:pt x="4618900" y="3589599"/>
                        <a:pt x="4607674" y="3632015"/>
                        <a:pt x="4577740" y="3660707"/>
                      </a:cubicBezTo>
                      <a:cubicBezTo>
                        <a:pt x="4566514" y="3671935"/>
                        <a:pt x="4575246" y="3709360"/>
                        <a:pt x="4580234" y="3734311"/>
                      </a:cubicBezTo>
                      <a:cubicBezTo>
                        <a:pt x="4585224" y="3761756"/>
                        <a:pt x="4585224" y="3782964"/>
                        <a:pt x="4552794" y="3790449"/>
                      </a:cubicBezTo>
                      <a:cubicBezTo>
                        <a:pt x="4532838" y="3796686"/>
                        <a:pt x="4524108" y="3816647"/>
                        <a:pt x="4527850" y="3832864"/>
                      </a:cubicBezTo>
                      <a:cubicBezTo>
                        <a:pt x="4536580" y="3871537"/>
                        <a:pt x="4516624" y="3877775"/>
                        <a:pt x="4486690" y="3875280"/>
                      </a:cubicBezTo>
                      <a:cubicBezTo>
                        <a:pt x="4476712" y="3874032"/>
                        <a:pt x="4466734" y="3875280"/>
                        <a:pt x="4456756" y="3875280"/>
                      </a:cubicBezTo>
                      <a:cubicBezTo>
                        <a:pt x="4411854" y="3855319"/>
                        <a:pt x="4363210" y="3857814"/>
                        <a:pt x="4317062" y="3849082"/>
                      </a:cubicBezTo>
                      <a:cubicBezTo>
                        <a:pt x="4294610" y="3845339"/>
                        <a:pt x="4280892" y="3837854"/>
                        <a:pt x="4270912" y="3817894"/>
                      </a:cubicBezTo>
                      <a:cubicBezTo>
                        <a:pt x="4260934" y="3797934"/>
                        <a:pt x="4270912" y="3786706"/>
                        <a:pt x="4284632" y="3771736"/>
                      </a:cubicBezTo>
                      <a:cubicBezTo>
                        <a:pt x="4307084" y="3748033"/>
                        <a:pt x="4332028" y="3723083"/>
                        <a:pt x="4325792" y="3683163"/>
                      </a:cubicBezTo>
                      <a:cubicBezTo>
                        <a:pt x="4323298" y="3671935"/>
                        <a:pt x="4333276" y="3664450"/>
                        <a:pt x="4342008" y="3655717"/>
                      </a:cubicBezTo>
                      <a:cubicBezTo>
                        <a:pt x="4358222" y="3638252"/>
                        <a:pt x="4353232" y="3624530"/>
                        <a:pt x="4328288" y="3624530"/>
                      </a:cubicBezTo>
                      <a:cubicBezTo>
                        <a:pt x="4312072" y="3623282"/>
                        <a:pt x="4299600" y="3617044"/>
                        <a:pt x="4289622" y="3604569"/>
                      </a:cubicBezTo>
                      <a:cubicBezTo>
                        <a:pt x="4273408" y="3585857"/>
                        <a:pt x="4255946" y="3585857"/>
                        <a:pt x="4237236" y="3600827"/>
                      </a:cubicBezTo>
                      <a:cubicBezTo>
                        <a:pt x="4203560" y="3625777"/>
                        <a:pt x="4164896" y="3618292"/>
                        <a:pt x="4127478" y="3610807"/>
                      </a:cubicBezTo>
                      <a:cubicBezTo>
                        <a:pt x="4107522" y="3604569"/>
                        <a:pt x="4087566" y="3597084"/>
                        <a:pt x="4068856" y="3610807"/>
                      </a:cubicBezTo>
                      <a:cubicBezTo>
                        <a:pt x="4052642" y="3623282"/>
                        <a:pt x="4045158" y="3609559"/>
                        <a:pt x="4032686" y="3603322"/>
                      </a:cubicBezTo>
                      <a:lnTo>
                        <a:pt x="4032866" y="3602781"/>
                      </a:lnTo>
                      <a:lnTo>
                        <a:pt x="4011406" y="3603289"/>
                      </a:lnTo>
                      <a:cubicBezTo>
                        <a:pt x="4003152" y="3605158"/>
                        <a:pt x="3995988" y="3610142"/>
                        <a:pt x="3991626" y="3622603"/>
                      </a:cubicBezTo>
                      <a:cubicBezTo>
                        <a:pt x="3989136" y="3630079"/>
                        <a:pt x="3981660" y="3630079"/>
                        <a:pt x="3974184" y="3626341"/>
                      </a:cubicBezTo>
                      <a:cubicBezTo>
                        <a:pt x="3935562" y="3607650"/>
                        <a:pt x="3885724" y="3606404"/>
                        <a:pt x="3863298" y="3559053"/>
                      </a:cubicBezTo>
                      <a:cubicBezTo>
                        <a:pt x="3862052" y="3554069"/>
                        <a:pt x="3853332" y="3550331"/>
                        <a:pt x="3849594" y="3551577"/>
                      </a:cubicBezTo>
                      <a:cubicBezTo>
                        <a:pt x="3807232" y="3562792"/>
                        <a:pt x="3761134" y="3571514"/>
                        <a:pt x="3741200" y="3617618"/>
                      </a:cubicBezTo>
                      <a:cubicBezTo>
                        <a:pt x="3727494" y="3648770"/>
                        <a:pt x="3701330" y="3648770"/>
                        <a:pt x="3676412" y="3655001"/>
                      </a:cubicBezTo>
                      <a:cubicBezTo>
                        <a:pt x="3665200" y="3657493"/>
                        <a:pt x="3657724" y="3650016"/>
                        <a:pt x="3655232" y="3638802"/>
                      </a:cubicBezTo>
                      <a:cubicBezTo>
                        <a:pt x="3652740" y="3630079"/>
                        <a:pt x="3647756" y="3618865"/>
                        <a:pt x="3639036" y="3621357"/>
                      </a:cubicBezTo>
                      <a:cubicBezTo>
                        <a:pt x="3625330" y="3623849"/>
                        <a:pt x="3629068" y="3636309"/>
                        <a:pt x="3629068" y="3645032"/>
                      </a:cubicBezTo>
                      <a:cubicBezTo>
                        <a:pt x="3630314" y="3676184"/>
                        <a:pt x="3620348" y="3701105"/>
                        <a:pt x="3602904" y="3724780"/>
                      </a:cubicBezTo>
                      <a:cubicBezTo>
                        <a:pt x="3599166" y="3729765"/>
                        <a:pt x="3595428" y="3737241"/>
                        <a:pt x="3596674" y="3743471"/>
                      </a:cubicBezTo>
                      <a:cubicBezTo>
                        <a:pt x="3599166" y="3774623"/>
                        <a:pt x="3591692" y="3797052"/>
                        <a:pt x="3551822" y="3795806"/>
                      </a:cubicBezTo>
                      <a:cubicBezTo>
                        <a:pt x="3536872" y="3795806"/>
                        <a:pt x="3533134" y="3812005"/>
                        <a:pt x="3536872" y="3823220"/>
                      </a:cubicBezTo>
                      <a:cubicBezTo>
                        <a:pt x="3549330" y="3849387"/>
                        <a:pt x="3534380" y="3874308"/>
                        <a:pt x="3535626" y="3900476"/>
                      </a:cubicBezTo>
                      <a:cubicBezTo>
                        <a:pt x="3535626" y="3907952"/>
                        <a:pt x="3534380" y="3915429"/>
                        <a:pt x="3526904" y="3915429"/>
                      </a:cubicBezTo>
                      <a:cubicBezTo>
                        <a:pt x="3519428" y="3915429"/>
                        <a:pt x="3518182" y="3909198"/>
                        <a:pt x="3516936" y="3904214"/>
                      </a:cubicBezTo>
                      <a:cubicBezTo>
                        <a:pt x="3511954" y="3876801"/>
                        <a:pt x="3497002" y="3886769"/>
                        <a:pt x="3489526" y="3900476"/>
                      </a:cubicBezTo>
                      <a:cubicBezTo>
                        <a:pt x="3482052" y="3912937"/>
                        <a:pt x="3452150" y="3921659"/>
                        <a:pt x="3477068" y="3946580"/>
                      </a:cubicBezTo>
                      <a:cubicBezTo>
                        <a:pt x="3485790" y="3955303"/>
                        <a:pt x="3473330" y="3969010"/>
                        <a:pt x="3462118" y="3975240"/>
                      </a:cubicBezTo>
                      <a:cubicBezTo>
                        <a:pt x="3452150" y="3982716"/>
                        <a:pt x="3447166" y="3972748"/>
                        <a:pt x="3443428" y="3964025"/>
                      </a:cubicBezTo>
                      <a:cubicBezTo>
                        <a:pt x="3438444" y="3954057"/>
                        <a:pt x="3434708" y="3944088"/>
                        <a:pt x="3430970" y="3932874"/>
                      </a:cubicBezTo>
                      <a:cubicBezTo>
                        <a:pt x="3428478" y="3925397"/>
                        <a:pt x="3432216" y="3914183"/>
                        <a:pt x="3422248" y="3911690"/>
                      </a:cubicBezTo>
                      <a:cubicBezTo>
                        <a:pt x="3413526" y="3909198"/>
                        <a:pt x="3408544" y="3917921"/>
                        <a:pt x="3403560" y="3924151"/>
                      </a:cubicBezTo>
                      <a:cubicBezTo>
                        <a:pt x="3394838" y="3932874"/>
                        <a:pt x="3384870" y="3944088"/>
                        <a:pt x="3377396" y="3952811"/>
                      </a:cubicBezTo>
                      <a:cubicBezTo>
                        <a:pt x="3369920" y="3964025"/>
                        <a:pt x="3362444" y="3972748"/>
                        <a:pt x="3347494" y="3967763"/>
                      </a:cubicBezTo>
                      <a:cubicBezTo>
                        <a:pt x="3335034" y="3962779"/>
                        <a:pt x="3332542" y="3954057"/>
                        <a:pt x="3331296" y="3941596"/>
                      </a:cubicBezTo>
                      <a:cubicBezTo>
                        <a:pt x="3330050" y="3914183"/>
                        <a:pt x="3325068" y="3886769"/>
                        <a:pt x="3292674" y="3876801"/>
                      </a:cubicBezTo>
                      <a:cubicBezTo>
                        <a:pt x="3287690" y="3874308"/>
                        <a:pt x="3283952" y="3869324"/>
                        <a:pt x="3281460" y="3865586"/>
                      </a:cubicBezTo>
                      <a:cubicBezTo>
                        <a:pt x="3273986" y="3853125"/>
                        <a:pt x="3285198" y="3830696"/>
                        <a:pt x="3270248" y="3825712"/>
                      </a:cubicBezTo>
                      <a:cubicBezTo>
                        <a:pt x="3247822" y="3819481"/>
                        <a:pt x="3222904" y="3821974"/>
                        <a:pt x="3199230" y="3821974"/>
                      </a:cubicBezTo>
                      <a:cubicBezTo>
                        <a:pt x="3193002" y="3821974"/>
                        <a:pt x="3184280" y="3830696"/>
                        <a:pt x="3179296" y="3821974"/>
                      </a:cubicBezTo>
                      <a:cubicBezTo>
                        <a:pt x="3173066" y="3814497"/>
                        <a:pt x="3180542" y="3807021"/>
                        <a:pt x="3183034" y="3800790"/>
                      </a:cubicBezTo>
                      <a:cubicBezTo>
                        <a:pt x="3186772" y="3792068"/>
                        <a:pt x="3189264" y="3784592"/>
                        <a:pt x="3193002" y="3775869"/>
                      </a:cubicBezTo>
                      <a:cubicBezTo>
                        <a:pt x="3200476" y="3750948"/>
                        <a:pt x="3214182" y="3747210"/>
                        <a:pt x="3231624" y="3767147"/>
                      </a:cubicBezTo>
                      <a:cubicBezTo>
                        <a:pt x="3234116" y="3770885"/>
                        <a:pt x="3235362" y="3774623"/>
                        <a:pt x="3240346" y="3777115"/>
                      </a:cubicBezTo>
                      <a:cubicBezTo>
                        <a:pt x="3250312" y="3783345"/>
                        <a:pt x="3262772" y="3794560"/>
                        <a:pt x="3273986" y="3779607"/>
                      </a:cubicBezTo>
                      <a:cubicBezTo>
                        <a:pt x="3285198" y="3767147"/>
                        <a:pt x="3272740" y="3754686"/>
                        <a:pt x="3262772" y="3750948"/>
                      </a:cubicBezTo>
                      <a:cubicBezTo>
                        <a:pt x="3241592" y="3740979"/>
                        <a:pt x="3222904" y="3729765"/>
                        <a:pt x="3211690" y="3708581"/>
                      </a:cubicBezTo>
                      <a:cubicBezTo>
                        <a:pt x="3206706" y="3701105"/>
                        <a:pt x="3200476" y="3706089"/>
                        <a:pt x="3195494" y="3709827"/>
                      </a:cubicBezTo>
                      <a:cubicBezTo>
                        <a:pt x="3168084" y="3727272"/>
                        <a:pt x="3139428" y="3794560"/>
                        <a:pt x="3145656" y="3826958"/>
                      </a:cubicBezTo>
                      <a:cubicBezTo>
                        <a:pt x="3146902" y="3838172"/>
                        <a:pt x="3148148" y="3848141"/>
                        <a:pt x="3144410" y="3859356"/>
                      </a:cubicBezTo>
                      <a:cubicBezTo>
                        <a:pt x="3138182" y="3874308"/>
                        <a:pt x="3138182" y="3886769"/>
                        <a:pt x="3160608" y="3881785"/>
                      </a:cubicBezTo>
                      <a:cubicBezTo>
                        <a:pt x="3168084" y="3880539"/>
                        <a:pt x="3176804" y="3885523"/>
                        <a:pt x="3175558" y="3889261"/>
                      </a:cubicBezTo>
                      <a:cubicBezTo>
                        <a:pt x="3163100" y="3921659"/>
                        <a:pt x="3210444" y="3939104"/>
                        <a:pt x="3195494" y="3970256"/>
                      </a:cubicBezTo>
                      <a:cubicBezTo>
                        <a:pt x="3225394" y="4001407"/>
                        <a:pt x="3181788" y="4022590"/>
                        <a:pt x="3185526" y="4050004"/>
                      </a:cubicBezTo>
                      <a:cubicBezTo>
                        <a:pt x="3185526" y="4058726"/>
                        <a:pt x="3178050" y="4064957"/>
                        <a:pt x="3169330" y="4064957"/>
                      </a:cubicBezTo>
                      <a:cubicBezTo>
                        <a:pt x="3158116" y="4062465"/>
                        <a:pt x="3145656" y="4058726"/>
                        <a:pt x="3140674" y="4046266"/>
                      </a:cubicBezTo>
                      <a:cubicBezTo>
                        <a:pt x="3134444" y="4030067"/>
                        <a:pt x="3130706" y="4013868"/>
                        <a:pt x="3126968" y="3997669"/>
                      </a:cubicBezTo>
                      <a:cubicBezTo>
                        <a:pt x="3124476" y="3987701"/>
                        <a:pt x="3118246" y="3978978"/>
                        <a:pt x="3108280" y="3978978"/>
                      </a:cubicBezTo>
                      <a:cubicBezTo>
                        <a:pt x="3094574" y="3977732"/>
                        <a:pt x="3095820" y="3993931"/>
                        <a:pt x="3095820" y="4000161"/>
                      </a:cubicBezTo>
                      <a:cubicBezTo>
                        <a:pt x="3094574" y="4026329"/>
                        <a:pt x="3089592" y="4047512"/>
                        <a:pt x="3068410" y="4067449"/>
                      </a:cubicBezTo>
                      <a:cubicBezTo>
                        <a:pt x="3054706" y="4081156"/>
                        <a:pt x="3041000" y="4082402"/>
                        <a:pt x="3028542" y="4074925"/>
                      </a:cubicBezTo>
                      <a:cubicBezTo>
                        <a:pt x="3008608" y="4062465"/>
                        <a:pt x="2991164" y="4048758"/>
                        <a:pt x="2976214" y="4031313"/>
                      </a:cubicBezTo>
                      <a:cubicBezTo>
                        <a:pt x="2961262" y="4017606"/>
                        <a:pt x="2952542" y="4017606"/>
                        <a:pt x="2947558" y="4036297"/>
                      </a:cubicBezTo>
                      <a:cubicBezTo>
                        <a:pt x="2941328" y="4067449"/>
                        <a:pt x="2927624" y="4086140"/>
                        <a:pt x="2891492" y="4073679"/>
                      </a:cubicBezTo>
                      <a:cubicBezTo>
                        <a:pt x="2879034" y="4068695"/>
                        <a:pt x="2867820" y="4073679"/>
                        <a:pt x="2861590" y="4087386"/>
                      </a:cubicBezTo>
                      <a:cubicBezTo>
                        <a:pt x="2854114" y="4106077"/>
                        <a:pt x="2844148" y="4108569"/>
                        <a:pt x="2834180" y="4088632"/>
                      </a:cubicBezTo>
                      <a:cubicBezTo>
                        <a:pt x="2827950" y="4078663"/>
                        <a:pt x="2819230" y="4071187"/>
                        <a:pt x="2814246" y="4061219"/>
                      </a:cubicBezTo>
                      <a:cubicBezTo>
                        <a:pt x="2805524" y="4046266"/>
                        <a:pt x="2809262" y="4033805"/>
                        <a:pt x="2830442" y="4033805"/>
                      </a:cubicBezTo>
                      <a:cubicBezTo>
                        <a:pt x="2835426" y="4033805"/>
                        <a:pt x="2844148" y="4041281"/>
                        <a:pt x="2846640" y="4031313"/>
                      </a:cubicBezTo>
                      <a:cubicBezTo>
                        <a:pt x="2850378" y="4023837"/>
                        <a:pt x="2845394" y="4016360"/>
                        <a:pt x="2840410" y="4010130"/>
                      </a:cubicBezTo>
                      <a:cubicBezTo>
                        <a:pt x="2830442" y="4001407"/>
                        <a:pt x="2816738" y="3992685"/>
                        <a:pt x="2806770" y="4002653"/>
                      </a:cubicBezTo>
                      <a:cubicBezTo>
                        <a:pt x="2779360" y="4028821"/>
                        <a:pt x="2751950" y="4013868"/>
                        <a:pt x="2725786" y="4002653"/>
                      </a:cubicBezTo>
                      <a:cubicBezTo>
                        <a:pt x="2697130" y="3991439"/>
                        <a:pt x="2690902" y="4002653"/>
                        <a:pt x="2690902" y="4027575"/>
                      </a:cubicBezTo>
                      <a:cubicBezTo>
                        <a:pt x="2690902" y="4035051"/>
                        <a:pt x="2690902" y="4041281"/>
                        <a:pt x="2689656" y="4047512"/>
                      </a:cubicBezTo>
                      <a:cubicBezTo>
                        <a:pt x="2687164" y="4061219"/>
                        <a:pt x="2683426" y="4074925"/>
                        <a:pt x="2664738" y="4071187"/>
                      </a:cubicBezTo>
                      <a:cubicBezTo>
                        <a:pt x="2648540" y="4067449"/>
                        <a:pt x="2652278" y="4053742"/>
                        <a:pt x="2652278" y="4041281"/>
                      </a:cubicBezTo>
                      <a:cubicBezTo>
                        <a:pt x="2657262" y="3991439"/>
                        <a:pt x="2661000" y="3941596"/>
                        <a:pt x="2675950" y="3892999"/>
                      </a:cubicBezTo>
                      <a:cubicBezTo>
                        <a:pt x="2680934" y="3879293"/>
                        <a:pt x="2683426" y="3874308"/>
                        <a:pt x="2697130" y="3873062"/>
                      </a:cubicBezTo>
                      <a:cubicBezTo>
                        <a:pt x="2751950" y="3870570"/>
                        <a:pt x="2803032" y="3849387"/>
                        <a:pt x="2856606" y="3838172"/>
                      </a:cubicBezTo>
                      <a:cubicBezTo>
                        <a:pt x="2893984" y="3830696"/>
                        <a:pt x="2935098" y="3821974"/>
                        <a:pt x="2969984" y="3851879"/>
                      </a:cubicBezTo>
                      <a:cubicBezTo>
                        <a:pt x="2977460" y="3859356"/>
                        <a:pt x="2986180" y="3873062"/>
                        <a:pt x="2999886" y="3863094"/>
                      </a:cubicBezTo>
                      <a:cubicBezTo>
                        <a:pt x="3012344" y="3851879"/>
                        <a:pt x="3008608" y="3836926"/>
                        <a:pt x="3002378" y="3824466"/>
                      </a:cubicBezTo>
                      <a:cubicBezTo>
                        <a:pt x="2992410" y="3807021"/>
                        <a:pt x="2978706" y="3792068"/>
                        <a:pt x="2978706" y="3770885"/>
                      </a:cubicBezTo>
                      <a:cubicBezTo>
                        <a:pt x="2978706" y="3728519"/>
                        <a:pt x="2969984" y="3698613"/>
                        <a:pt x="2913918" y="3704843"/>
                      </a:cubicBezTo>
                      <a:cubicBezTo>
                        <a:pt x="2887754" y="3708581"/>
                        <a:pt x="2865328" y="3678676"/>
                        <a:pt x="2836672" y="3672445"/>
                      </a:cubicBezTo>
                      <a:cubicBezTo>
                        <a:pt x="2810508" y="3664969"/>
                        <a:pt x="2795558" y="3671199"/>
                        <a:pt x="2793066" y="3698613"/>
                      </a:cubicBezTo>
                      <a:cubicBezTo>
                        <a:pt x="2793066" y="3709827"/>
                        <a:pt x="2785590" y="3719796"/>
                        <a:pt x="2783098" y="3729765"/>
                      </a:cubicBezTo>
                      <a:cubicBezTo>
                        <a:pt x="2771886" y="3777115"/>
                        <a:pt x="2771886" y="3778361"/>
                        <a:pt x="2728278" y="3767147"/>
                      </a:cubicBezTo>
                      <a:cubicBezTo>
                        <a:pt x="2712082" y="3762162"/>
                        <a:pt x="2705852" y="3765901"/>
                        <a:pt x="2703360" y="3780853"/>
                      </a:cubicBezTo>
                      <a:cubicBezTo>
                        <a:pt x="2700868" y="3807021"/>
                        <a:pt x="2683426" y="3814497"/>
                        <a:pt x="2659754" y="3814497"/>
                      </a:cubicBezTo>
                      <a:cubicBezTo>
                        <a:pt x="2626114" y="3815743"/>
                        <a:pt x="2617392" y="3833188"/>
                        <a:pt x="2631098" y="3863094"/>
                      </a:cubicBezTo>
                      <a:cubicBezTo>
                        <a:pt x="2633590" y="3869324"/>
                        <a:pt x="2639820" y="3875554"/>
                        <a:pt x="2633590" y="3883031"/>
                      </a:cubicBezTo>
                      <a:cubicBezTo>
                        <a:pt x="2626114" y="3890507"/>
                        <a:pt x="2616146" y="3889261"/>
                        <a:pt x="2608672" y="3884277"/>
                      </a:cubicBezTo>
                      <a:cubicBezTo>
                        <a:pt x="2582508" y="3869324"/>
                        <a:pt x="2568802" y="3885523"/>
                        <a:pt x="2552606" y="3901722"/>
                      </a:cubicBezTo>
                      <a:cubicBezTo>
                        <a:pt x="2546376" y="3909198"/>
                        <a:pt x="2546376" y="3930381"/>
                        <a:pt x="2527688" y="3919167"/>
                      </a:cubicBezTo>
                      <a:cubicBezTo>
                        <a:pt x="2512736" y="3909198"/>
                        <a:pt x="2513982" y="3892999"/>
                        <a:pt x="2520212" y="3876801"/>
                      </a:cubicBezTo>
                      <a:cubicBezTo>
                        <a:pt x="2525196" y="3866832"/>
                        <a:pt x="2527688" y="3854371"/>
                        <a:pt x="2513982" y="3849387"/>
                      </a:cubicBezTo>
                      <a:cubicBezTo>
                        <a:pt x="2501524" y="3844403"/>
                        <a:pt x="2487818" y="3845649"/>
                        <a:pt x="2479098" y="3859356"/>
                      </a:cubicBezTo>
                      <a:cubicBezTo>
                        <a:pt x="2476606" y="3863094"/>
                        <a:pt x="2475360" y="3866832"/>
                        <a:pt x="2474114" y="3870570"/>
                      </a:cubicBezTo>
                      <a:cubicBezTo>
                        <a:pt x="2465392" y="3890507"/>
                        <a:pt x="2460408" y="3914183"/>
                        <a:pt x="2430506" y="3892999"/>
                      </a:cubicBezTo>
                      <a:cubicBezTo>
                        <a:pt x="2419294" y="3884277"/>
                        <a:pt x="2418048" y="3897984"/>
                        <a:pt x="2414310" y="3902968"/>
                      </a:cubicBezTo>
                      <a:cubicBezTo>
                        <a:pt x="2404342" y="3917921"/>
                        <a:pt x="2395622" y="3935366"/>
                        <a:pt x="2374442" y="3919167"/>
                      </a:cubicBezTo>
                      <a:cubicBezTo>
                        <a:pt x="2348278" y="3900476"/>
                        <a:pt x="2342048" y="3866832"/>
                        <a:pt x="2360736" y="3851879"/>
                      </a:cubicBezTo>
                      <a:cubicBezTo>
                        <a:pt x="2375688" y="3840665"/>
                        <a:pt x="2395622" y="3834434"/>
                        <a:pt x="2376932" y="3810759"/>
                      </a:cubicBezTo>
                      <a:cubicBezTo>
                        <a:pt x="2400606" y="3794560"/>
                        <a:pt x="2383162" y="3768393"/>
                        <a:pt x="2391884" y="3748456"/>
                      </a:cubicBezTo>
                      <a:cubicBezTo>
                        <a:pt x="2399360" y="3729765"/>
                        <a:pt x="2366966" y="3697367"/>
                        <a:pt x="2349524" y="3704843"/>
                      </a:cubicBezTo>
                      <a:cubicBezTo>
                        <a:pt x="2332080" y="3711074"/>
                        <a:pt x="2317130" y="3713566"/>
                        <a:pt x="2298440" y="3713566"/>
                      </a:cubicBezTo>
                      <a:cubicBezTo>
                        <a:pt x="2284736" y="3713566"/>
                        <a:pt x="2266048" y="3718550"/>
                        <a:pt x="2262310" y="3732257"/>
                      </a:cubicBezTo>
                      <a:cubicBezTo>
                        <a:pt x="2249850" y="3775869"/>
                        <a:pt x="2216212" y="3752194"/>
                        <a:pt x="2192538" y="3753440"/>
                      </a:cubicBezTo>
                      <a:cubicBezTo>
                        <a:pt x="2181326" y="3754686"/>
                        <a:pt x="2175096" y="3747210"/>
                        <a:pt x="2178834" y="3733503"/>
                      </a:cubicBezTo>
                      <a:cubicBezTo>
                        <a:pt x="2181326" y="3726026"/>
                        <a:pt x="2181326" y="3716058"/>
                        <a:pt x="2181326" y="3708581"/>
                      </a:cubicBezTo>
                      <a:cubicBezTo>
                        <a:pt x="2181326" y="3688644"/>
                        <a:pt x="2181326" y="3663723"/>
                        <a:pt x="2162638" y="3658739"/>
                      </a:cubicBezTo>
                      <a:cubicBezTo>
                        <a:pt x="2138964" y="3652508"/>
                        <a:pt x="2114046" y="3627587"/>
                        <a:pt x="2086636" y="3655001"/>
                      </a:cubicBezTo>
                      <a:cubicBezTo>
                        <a:pt x="2081654" y="3658739"/>
                        <a:pt x="2075424" y="3662477"/>
                        <a:pt x="2069194" y="3657493"/>
                      </a:cubicBezTo>
                      <a:cubicBezTo>
                        <a:pt x="2060472" y="3648770"/>
                        <a:pt x="2051752" y="3636309"/>
                        <a:pt x="2057982" y="3625095"/>
                      </a:cubicBezTo>
                      <a:cubicBezTo>
                        <a:pt x="2072932" y="3596435"/>
                        <a:pt x="2071686" y="3566530"/>
                        <a:pt x="2071686" y="3534132"/>
                      </a:cubicBezTo>
                      <a:cubicBezTo>
                        <a:pt x="2071686" y="3512949"/>
                        <a:pt x="2079162" y="3490520"/>
                        <a:pt x="2076670" y="3468090"/>
                      </a:cubicBezTo>
                      <a:cubicBezTo>
                        <a:pt x="2074178" y="3455630"/>
                        <a:pt x="2071686" y="3445661"/>
                        <a:pt x="2065456" y="3434447"/>
                      </a:cubicBezTo>
                      <a:cubicBezTo>
                        <a:pt x="2052998" y="3414509"/>
                        <a:pt x="2040538" y="3403295"/>
                        <a:pt x="2018112" y="3421986"/>
                      </a:cubicBezTo>
                      <a:cubicBezTo>
                        <a:pt x="2011882" y="3428216"/>
                        <a:pt x="2000670" y="3431954"/>
                        <a:pt x="1986964" y="3436939"/>
                      </a:cubicBezTo>
                      <a:cubicBezTo>
                        <a:pt x="2009390" y="3445661"/>
                        <a:pt x="2029326" y="3448153"/>
                        <a:pt x="2038046" y="3468090"/>
                      </a:cubicBezTo>
                      <a:cubicBezTo>
                        <a:pt x="2041784" y="3476813"/>
                        <a:pt x="2054244" y="3483043"/>
                        <a:pt x="2041784" y="3493012"/>
                      </a:cubicBezTo>
                      <a:cubicBezTo>
                        <a:pt x="2030572" y="3500488"/>
                        <a:pt x="2016866" y="3497996"/>
                        <a:pt x="2010636" y="3485535"/>
                      </a:cubicBezTo>
                      <a:cubicBezTo>
                        <a:pt x="2000670" y="3464352"/>
                        <a:pt x="1986964" y="3451891"/>
                        <a:pt x="1964538" y="3443169"/>
                      </a:cubicBezTo>
                      <a:cubicBezTo>
                        <a:pt x="1938374" y="3431954"/>
                        <a:pt x="1953324" y="3415756"/>
                        <a:pt x="1965784" y="3405787"/>
                      </a:cubicBezTo>
                      <a:cubicBezTo>
                        <a:pt x="1989456" y="3389588"/>
                        <a:pt x="1984472" y="3379620"/>
                        <a:pt x="1960800" y="3370897"/>
                      </a:cubicBezTo>
                      <a:cubicBezTo>
                        <a:pt x="1932144" y="3358436"/>
                        <a:pt x="1919686" y="3338499"/>
                        <a:pt x="1937128" y="3308594"/>
                      </a:cubicBezTo>
                      <a:cubicBezTo>
                        <a:pt x="1944604" y="3296133"/>
                        <a:pt x="1939620" y="3289903"/>
                        <a:pt x="1930898" y="3283672"/>
                      </a:cubicBezTo>
                      <a:cubicBezTo>
                        <a:pt x="1920932" y="3276196"/>
                        <a:pt x="1910964" y="3283672"/>
                        <a:pt x="1909718" y="3291149"/>
                      </a:cubicBezTo>
                      <a:cubicBezTo>
                        <a:pt x="1896014" y="3347222"/>
                        <a:pt x="1868604" y="3323547"/>
                        <a:pt x="1841194" y="3303609"/>
                      </a:cubicBezTo>
                      <a:cubicBezTo>
                        <a:pt x="1829980" y="3294887"/>
                        <a:pt x="1821260" y="3286165"/>
                        <a:pt x="1815030" y="3274950"/>
                      </a:cubicBezTo>
                      <a:cubicBezTo>
                        <a:pt x="1803816" y="3248783"/>
                        <a:pt x="1792604" y="3222615"/>
                        <a:pt x="1757718" y="3225107"/>
                      </a:cubicBezTo>
                      <a:cubicBezTo>
                        <a:pt x="1751488" y="3225107"/>
                        <a:pt x="1746504" y="3221369"/>
                        <a:pt x="1745258" y="3216385"/>
                      </a:cubicBezTo>
                      <a:cubicBezTo>
                        <a:pt x="1744012" y="3206416"/>
                        <a:pt x="1748996" y="3197694"/>
                        <a:pt x="1757718" y="3197694"/>
                      </a:cubicBezTo>
                      <a:cubicBezTo>
                        <a:pt x="1786374" y="3193956"/>
                        <a:pt x="1795094" y="3176511"/>
                        <a:pt x="1793850" y="3150343"/>
                      </a:cubicBezTo>
                      <a:cubicBezTo>
                        <a:pt x="1793850" y="3149097"/>
                        <a:pt x="1795094" y="3145359"/>
                        <a:pt x="1796340" y="3145359"/>
                      </a:cubicBezTo>
                      <a:cubicBezTo>
                        <a:pt x="1831226" y="3111715"/>
                        <a:pt x="1821260" y="3071841"/>
                        <a:pt x="1818768" y="3030721"/>
                      </a:cubicBezTo>
                      <a:cubicBezTo>
                        <a:pt x="1817522" y="3007045"/>
                        <a:pt x="1807554" y="2984616"/>
                        <a:pt x="1790112" y="2974648"/>
                      </a:cubicBezTo>
                      <a:cubicBezTo>
                        <a:pt x="1746504" y="2944742"/>
                        <a:pt x="1714112" y="2902376"/>
                        <a:pt x="1666766" y="2876208"/>
                      </a:cubicBezTo>
                      <a:cubicBezTo>
                        <a:pt x="1633128" y="2856271"/>
                        <a:pt x="1614438" y="2823873"/>
                        <a:pt x="1606964" y="2785245"/>
                      </a:cubicBezTo>
                      <a:cubicBezTo>
                        <a:pt x="1601980" y="2759078"/>
                        <a:pt x="1587028" y="2739141"/>
                        <a:pt x="1567094" y="2721696"/>
                      </a:cubicBezTo>
                      <a:cubicBezTo>
                        <a:pt x="1550898" y="2705497"/>
                        <a:pt x="1549652" y="2689298"/>
                        <a:pt x="1563356" y="2671853"/>
                      </a:cubicBezTo>
                      <a:cubicBezTo>
                        <a:pt x="1573324" y="2660639"/>
                        <a:pt x="1577062" y="2644440"/>
                        <a:pt x="1585782" y="2633225"/>
                      </a:cubicBezTo>
                      <a:cubicBezTo>
                        <a:pt x="1614438" y="2593351"/>
                        <a:pt x="1613192" y="2547246"/>
                        <a:pt x="1613192" y="2502388"/>
                      </a:cubicBezTo>
                      <a:cubicBezTo>
                        <a:pt x="1611946" y="2488681"/>
                        <a:pt x="1614438" y="2476221"/>
                        <a:pt x="1619422" y="2463760"/>
                      </a:cubicBezTo>
                      <a:cubicBezTo>
                        <a:pt x="1624406" y="2448807"/>
                        <a:pt x="1631882" y="2443823"/>
                        <a:pt x="1646832" y="2448807"/>
                      </a:cubicBezTo>
                      <a:cubicBezTo>
                        <a:pt x="1672996" y="2458776"/>
                        <a:pt x="1685456" y="2450053"/>
                        <a:pt x="1686702" y="2421394"/>
                      </a:cubicBezTo>
                      <a:cubicBezTo>
                        <a:pt x="1689192" y="2400210"/>
                        <a:pt x="1705390" y="2382766"/>
                        <a:pt x="1702898" y="2357844"/>
                      </a:cubicBezTo>
                      <a:cubicBezTo>
                        <a:pt x="1700406" y="2347876"/>
                        <a:pt x="1716602" y="2340399"/>
                        <a:pt x="1726570" y="2342891"/>
                      </a:cubicBezTo>
                      <a:cubicBezTo>
                        <a:pt x="1750242" y="2349122"/>
                        <a:pt x="1776406" y="2350368"/>
                        <a:pt x="1783882" y="2384012"/>
                      </a:cubicBezTo>
                      <a:cubicBezTo>
                        <a:pt x="1788866" y="2411425"/>
                        <a:pt x="1808800" y="2435100"/>
                        <a:pt x="1803816" y="2466252"/>
                      </a:cubicBezTo>
                      <a:cubicBezTo>
                        <a:pt x="1790112" y="2462514"/>
                        <a:pt x="1790112" y="2430116"/>
                        <a:pt x="1766440" y="2448807"/>
                      </a:cubicBezTo>
                      <a:cubicBezTo>
                        <a:pt x="1750242" y="2462514"/>
                        <a:pt x="1744012" y="2476221"/>
                        <a:pt x="1752734" y="2502388"/>
                      </a:cubicBezTo>
                      <a:cubicBezTo>
                        <a:pt x="1761456" y="2523571"/>
                        <a:pt x="1762702" y="2550985"/>
                        <a:pt x="1752734" y="2574660"/>
                      </a:cubicBezTo>
                      <a:cubicBezTo>
                        <a:pt x="1745258" y="2595843"/>
                        <a:pt x="1746504" y="2613288"/>
                        <a:pt x="1757718" y="2630733"/>
                      </a:cubicBezTo>
                      <a:cubicBezTo>
                        <a:pt x="1771422" y="2651916"/>
                        <a:pt x="1776406" y="2674345"/>
                        <a:pt x="1766440" y="2700513"/>
                      </a:cubicBezTo>
                      <a:cubicBezTo>
                        <a:pt x="1758964" y="2721696"/>
                        <a:pt x="1778898" y="2730418"/>
                        <a:pt x="1787620" y="2744125"/>
                      </a:cubicBezTo>
                      <a:cubicBezTo>
                        <a:pt x="1796340" y="2760324"/>
                        <a:pt x="1803816" y="2770293"/>
                        <a:pt x="1824996" y="2759078"/>
                      </a:cubicBezTo>
                      <a:cubicBezTo>
                        <a:pt x="1841194" y="2750355"/>
                        <a:pt x="1846178" y="2765308"/>
                        <a:pt x="1843686" y="2779015"/>
                      </a:cubicBezTo>
                      <a:cubicBezTo>
                        <a:pt x="1839948" y="2797706"/>
                        <a:pt x="1828734" y="2813905"/>
                        <a:pt x="1815030" y="2826366"/>
                      </a:cubicBezTo>
                      <a:cubicBezTo>
                        <a:pt x="1808800" y="2832596"/>
                        <a:pt x="1801324" y="2841318"/>
                        <a:pt x="1805062" y="2848795"/>
                      </a:cubicBezTo>
                      <a:cubicBezTo>
                        <a:pt x="1817522" y="2872470"/>
                        <a:pt x="1808800" y="2902376"/>
                        <a:pt x="1821260" y="2921067"/>
                      </a:cubicBezTo>
                      <a:cubicBezTo>
                        <a:pt x="1841194" y="2949726"/>
                        <a:pt x="1838702" y="2985862"/>
                        <a:pt x="1868604" y="3014522"/>
                      </a:cubicBezTo>
                      <a:cubicBezTo>
                        <a:pt x="1902242" y="3048166"/>
                        <a:pt x="1932144" y="3091778"/>
                        <a:pt x="1959554" y="3132898"/>
                      </a:cubicBezTo>
                      <a:cubicBezTo>
                        <a:pt x="1972014" y="3152835"/>
                        <a:pt x="1984472" y="3170280"/>
                        <a:pt x="2011882" y="3156574"/>
                      </a:cubicBezTo>
                      <a:cubicBezTo>
                        <a:pt x="2023096" y="3151589"/>
                        <a:pt x="2028080" y="3162804"/>
                        <a:pt x="2030572" y="3170280"/>
                      </a:cubicBezTo>
                      <a:cubicBezTo>
                        <a:pt x="2044276" y="3220123"/>
                        <a:pt x="2087882" y="3257505"/>
                        <a:pt x="2084146" y="3314824"/>
                      </a:cubicBezTo>
                      <a:cubicBezTo>
                        <a:pt x="2082900" y="3340992"/>
                        <a:pt x="2107818" y="3365913"/>
                        <a:pt x="2110310" y="3395818"/>
                      </a:cubicBezTo>
                      <a:cubicBezTo>
                        <a:pt x="2110310" y="3402049"/>
                        <a:pt x="2116538" y="3402049"/>
                        <a:pt x="2122768" y="3400803"/>
                      </a:cubicBezTo>
                      <a:cubicBezTo>
                        <a:pt x="2145194" y="3392080"/>
                        <a:pt x="2160146" y="3402049"/>
                        <a:pt x="2171358" y="3421986"/>
                      </a:cubicBezTo>
                      <a:cubicBezTo>
                        <a:pt x="2173850" y="3425724"/>
                        <a:pt x="2178834" y="3428216"/>
                        <a:pt x="2183818" y="3431954"/>
                      </a:cubicBezTo>
                      <a:cubicBezTo>
                        <a:pt x="2192538" y="3439431"/>
                        <a:pt x="2209982" y="3439431"/>
                        <a:pt x="2203752" y="3456876"/>
                      </a:cubicBezTo>
                      <a:cubicBezTo>
                        <a:pt x="2198768" y="3471829"/>
                        <a:pt x="2190048" y="3484289"/>
                        <a:pt x="2171358" y="3484289"/>
                      </a:cubicBezTo>
                      <a:cubicBezTo>
                        <a:pt x="2161392" y="3484289"/>
                        <a:pt x="2145194" y="3481797"/>
                        <a:pt x="2145194" y="3495504"/>
                      </a:cubicBezTo>
                      <a:cubicBezTo>
                        <a:pt x="2145194" y="3511703"/>
                        <a:pt x="2151424" y="3529148"/>
                        <a:pt x="2168866" y="3535378"/>
                      </a:cubicBezTo>
                      <a:cubicBezTo>
                        <a:pt x="2176342" y="3537870"/>
                        <a:pt x="2183818" y="3537870"/>
                        <a:pt x="2190048" y="3544100"/>
                      </a:cubicBezTo>
                      <a:cubicBezTo>
                        <a:pt x="2218702" y="3569022"/>
                        <a:pt x="2219948" y="3569022"/>
                        <a:pt x="2227424" y="3534132"/>
                      </a:cubicBezTo>
                      <a:cubicBezTo>
                        <a:pt x="2231162" y="3516687"/>
                        <a:pt x="2238638" y="3511703"/>
                        <a:pt x="2251096" y="3524163"/>
                      </a:cubicBezTo>
                      <a:cubicBezTo>
                        <a:pt x="2267294" y="3539116"/>
                        <a:pt x="2283490" y="3556561"/>
                        <a:pt x="2297196" y="3574006"/>
                      </a:cubicBezTo>
                      <a:cubicBezTo>
                        <a:pt x="2305916" y="3586467"/>
                        <a:pt x="2294704" y="3596435"/>
                        <a:pt x="2287228" y="3606404"/>
                      </a:cubicBezTo>
                      <a:cubicBezTo>
                        <a:pt x="2267294" y="3632571"/>
                        <a:pt x="2274768" y="3674938"/>
                        <a:pt x="2302178" y="3692383"/>
                      </a:cubicBezTo>
                      <a:cubicBezTo>
                        <a:pt x="2310900" y="3697367"/>
                        <a:pt x="2319622" y="3703597"/>
                        <a:pt x="2330834" y="3696121"/>
                      </a:cubicBezTo>
                      <a:cubicBezTo>
                        <a:pt x="2345786" y="3687398"/>
                        <a:pt x="2360736" y="3687398"/>
                        <a:pt x="2376932" y="3696121"/>
                      </a:cubicBezTo>
                      <a:cubicBezTo>
                        <a:pt x="2396868" y="3708581"/>
                        <a:pt x="2398114" y="3684906"/>
                        <a:pt x="2409326" y="3678676"/>
                      </a:cubicBezTo>
                      <a:cubicBezTo>
                        <a:pt x="2418048" y="3672445"/>
                        <a:pt x="2418048" y="3651262"/>
                        <a:pt x="2434244" y="3658739"/>
                      </a:cubicBezTo>
                      <a:cubicBezTo>
                        <a:pt x="2451688" y="3664969"/>
                        <a:pt x="2445458" y="3682414"/>
                        <a:pt x="2444212" y="3696121"/>
                      </a:cubicBezTo>
                      <a:cubicBezTo>
                        <a:pt x="2444212" y="3701105"/>
                        <a:pt x="2441720" y="3703597"/>
                        <a:pt x="2440474" y="3711074"/>
                      </a:cubicBezTo>
                      <a:cubicBezTo>
                        <a:pt x="2471622" y="3708581"/>
                        <a:pt x="2500278" y="3711074"/>
                        <a:pt x="2531426" y="3692383"/>
                      </a:cubicBezTo>
                      <a:cubicBezTo>
                        <a:pt x="2523950" y="3721042"/>
                        <a:pt x="2490310" y="3752194"/>
                        <a:pt x="2527688" y="3762162"/>
                      </a:cubicBezTo>
                      <a:cubicBezTo>
                        <a:pt x="2560082" y="3770885"/>
                        <a:pt x="2546376" y="3726026"/>
                        <a:pt x="2562572" y="3708581"/>
                      </a:cubicBezTo>
                      <a:cubicBezTo>
                        <a:pt x="2577524" y="3722288"/>
                        <a:pt x="2594966" y="3734749"/>
                        <a:pt x="2618638" y="3738487"/>
                      </a:cubicBezTo>
                      <a:cubicBezTo>
                        <a:pt x="2647294" y="3743471"/>
                        <a:pt x="2670966" y="3743471"/>
                        <a:pt x="2687164" y="3711074"/>
                      </a:cubicBezTo>
                      <a:cubicBezTo>
                        <a:pt x="2693394" y="3696121"/>
                        <a:pt x="2707098" y="3683660"/>
                        <a:pt x="2729524" y="3693629"/>
                      </a:cubicBezTo>
                      <a:cubicBezTo>
                        <a:pt x="2744476" y="3699859"/>
                        <a:pt x="2755688" y="3689890"/>
                        <a:pt x="2761918" y="3676184"/>
                      </a:cubicBezTo>
                      <a:cubicBezTo>
                        <a:pt x="2776868" y="3643786"/>
                        <a:pt x="2791820" y="3637556"/>
                        <a:pt x="2826706" y="3647524"/>
                      </a:cubicBezTo>
                      <a:cubicBezTo>
                        <a:pt x="2830442" y="3648770"/>
                        <a:pt x="2834180" y="3652508"/>
                        <a:pt x="2837918" y="3652508"/>
                      </a:cubicBezTo>
                      <a:cubicBezTo>
                        <a:pt x="2872804" y="3648770"/>
                        <a:pt x="2901460" y="3647524"/>
                        <a:pt x="2925132" y="3687398"/>
                      </a:cubicBezTo>
                      <a:cubicBezTo>
                        <a:pt x="2938836" y="3712320"/>
                        <a:pt x="2969984" y="3684906"/>
                        <a:pt x="2992410" y="3676184"/>
                      </a:cubicBezTo>
                      <a:cubicBezTo>
                        <a:pt x="3003624" y="3673692"/>
                        <a:pt x="2994902" y="3659985"/>
                        <a:pt x="2987426" y="3657493"/>
                      </a:cubicBezTo>
                      <a:cubicBezTo>
                        <a:pt x="2962508" y="3643786"/>
                        <a:pt x="2937590" y="3632571"/>
                        <a:pt x="2911426" y="3622603"/>
                      </a:cubicBezTo>
                      <a:cubicBezTo>
                        <a:pt x="2901460" y="3617618"/>
                        <a:pt x="2892738" y="3612634"/>
                        <a:pt x="2896476" y="3603912"/>
                      </a:cubicBezTo>
                      <a:cubicBezTo>
                        <a:pt x="2907688" y="3574006"/>
                        <a:pt x="2862836" y="3549085"/>
                        <a:pt x="2886508" y="3522917"/>
                      </a:cubicBezTo>
                      <a:cubicBezTo>
                        <a:pt x="2896476" y="3511703"/>
                        <a:pt x="2920148" y="3510457"/>
                        <a:pt x="2932608" y="3493012"/>
                      </a:cubicBezTo>
                      <a:cubicBezTo>
                        <a:pt x="2933852" y="3490520"/>
                        <a:pt x="2942574" y="3491766"/>
                        <a:pt x="2943820" y="3494258"/>
                      </a:cubicBezTo>
                      <a:cubicBezTo>
                        <a:pt x="2971230" y="3525409"/>
                        <a:pt x="3009854" y="3535378"/>
                        <a:pt x="3043492" y="3552823"/>
                      </a:cubicBezTo>
                      <a:cubicBezTo>
                        <a:pt x="3048476" y="3554069"/>
                        <a:pt x="3050968" y="3559053"/>
                        <a:pt x="3053460" y="3562792"/>
                      </a:cubicBezTo>
                      <a:cubicBezTo>
                        <a:pt x="3067164" y="3592697"/>
                        <a:pt x="3079624" y="3585221"/>
                        <a:pt x="3092082" y="3560299"/>
                      </a:cubicBezTo>
                      <a:cubicBezTo>
                        <a:pt x="3100804" y="3544100"/>
                        <a:pt x="3115756" y="3539116"/>
                        <a:pt x="3133198" y="3549085"/>
                      </a:cubicBezTo>
                      <a:cubicBezTo>
                        <a:pt x="3141920" y="3554069"/>
                        <a:pt x="3150640" y="3559053"/>
                        <a:pt x="3160608" y="3561545"/>
                      </a:cubicBezTo>
                      <a:cubicBezTo>
                        <a:pt x="3176804" y="3566530"/>
                        <a:pt x="3193002" y="3559053"/>
                        <a:pt x="3209198" y="3554069"/>
                      </a:cubicBezTo>
                      <a:cubicBezTo>
                        <a:pt x="3241592" y="3547839"/>
                        <a:pt x="3206706" y="3530394"/>
                        <a:pt x="3211690" y="3516687"/>
                      </a:cubicBezTo>
                      <a:cubicBezTo>
                        <a:pt x="3215428" y="3505472"/>
                        <a:pt x="3211690" y="3490520"/>
                        <a:pt x="3214182" y="3478059"/>
                      </a:cubicBezTo>
                      <a:cubicBezTo>
                        <a:pt x="3220412" y="3443169"/>
                        <a:pt x="3240346" y="3435693"/>
                        <a:pt x="3271494" y="3453138"/>
                      </a:cubicBezTo>
                      <a:cubicBezTo>
                        <a:pt x="3298904" y="3468090"/>
                        <a:pt x="3332542" y="3466844"/>
                        <a:pt x="3359952" y="3485535"/>
                      </a:cubicBezTo>
                      <a:cubicBezTo>
                        <a:pt x="3373658" y="3495504"/>
                        <a:pt x="3394838" y="3475567"/>
                        <a:pt x="3414772" y="3470583"/>
                      </a:cubicBezTo>
                      <a:cubicBezTo>
                        <a:pt x="3433462" y="3464352"/>
                        <a:pt x="3449658" y="3460614"/>
                        <a:pt x="3460872" y="3483043"/>
                      </a:cubicBezTo>
                      <a:cubicBezTo>
                        <a:pt x="3469592" y="3499242"/>
                        <a:pt x="3485790" y="3497996"/>
                        <a:pt x="3500740" y="3493012"/>
                      </a:cubicBezTo>
                      <a:cubicBezTo>
                        <a:pt x="3533134" y="3480551"/>
                        <a:pt x="3564282" y="3470583"/>
                        <a:pt x="3595428" y="3490520"/>
                      </a:cubicBezTo>
                      <a:cubicBezTo>
                        <a:pt x="3619102" y="3474321"/>
                        <a:pt x="3635298" y="3491766"/>
                        <a:pt x="3650248" y="3504226"/>
                      </a:cubicBezTo>
                      <a:cubicBezTo>
                        <a:pt x="3668938" y="3520425"/>
                        <a:pt x="3687626" y="3534132"/>
                        <a:pt x="3708806" y="3545347"/>
                      </a:cubicBezTo>
                      <a:cubicBezTo>
                        <a:pt x="3746184" y="3565284"/>
                        <a:pt x="3779822" y="3551577"/>
                        <a:pt x="3814708" y="3545347"/>
                      </a:cubicBezTo>
                      <a:cubicBezTo>
                        <a:pt x="3833396" y="3541608"/>
                        <a:pt x="3835888" y="3525409"/>
                        <a:pt x="3838380" y="3510457"/>
                      </a:cubicBezTo>
                      <a:cubicBezTo>
                        <a:pt x="3847102" y="3473075"/>
                        <a:pt x="3862052" y="3466844"/>
                        <a:pt x="3893200" y="3486781"/>
                      </a:cubicBezTo>
                      <a:cubicBezTo>
                        <a:pt x="3914380" y="3500488"/>
                        <a:pt x="3929332" y="3517933"/>
                        <a:pt x="3936808" y="3542854"/>
                      </a:cubicBezTo>
                      <a:cubicBezTo>
                        <a:pt x="3949266" y="3576498"/>
                        <a:pt x="3964218" y="3583975"/>
                        <a:pt x="3999102" y="3578990"/>
                      </a:cubicBezTo>
                      <a:cubicBezTo>
                        <a:pt x="4011250" y="3577121"/>
                        <a:pt x="4024098" y="3575252"/>
                        <a:pt x="4031866" y="3583897"/>
                      </a:cubicBezTo>
                      <a:lnTo>
                        <a:pt x="4037286" y="3595494"/>
                      </a:lnTo>
                      <a:lnTo>
                        <a:pt x="4091774" y="3586636"/>
                      </a:lnTo>
                      <a:cubicBezTo>
                        <a:pt x="4110950" y="3585233"/>
                        <a:pt x="4130596" y="3586480"/>
                        <a:pt x="4151176" y="3593342"/>
                      </a:cubicBezTo>
                      <a:cubicBezTo>
                        <a:pt x="4187346" y="3607064"/>
                        <a:pt x="4222270" y="3583362"/>
                        <a:pt x="4253452" y="3565896"/>
                      </a:cubicBezTo>
                      <a:cubicBezTo>
                        <a:pt x="4269666" y="3554669"/>
                        <a:pt x="4282138" y="3553421"/>
                        <a:pt x="4297106" y="3569639"/>
                      </a:cubicBezTo>
                      <a:cubicBezTo>
                        <a:pt x="4318310" y="3593342"/>
                        <a:pt x="4344502" y="3593342"/>
                        <a:pt x="4368200" y="3577124"/>
                      </a:cubicBezTo>
                      <a:cubicBezTo>
                        <a:pt x="4394392" y="3559659"/>
                        <a:pt x="4423080" y="3553421"/>
                        <a:pt x="4451766" y="3549679"/>
                      </a:cubicBezTo>
                      <a:cubicBezTo>
                        <a:pt x="4506646" y="3539699"/>
                        <a:pt x="4545312" y="3515996"/>
                        <a:pt x="4554042" y="3454868"/>
                      </a:cubicBezTo>
                      <a:cubicBezTo>
                        <a:pt x="4560278" y="3419937"/>
                        <a:pt x="4576492" y="3385007"/>
                        <a:pt x="4551548" y="3351324"/>
                      </a:cubicBezTo>
                      <a:cubicBezTo>
                        <a:pt x="4545312" y="3341344"/>
                        <a:pt x="4550300" y="3330116"/>
                        <a:pt x="4554042" y="3318889"/>
                      </a:cubicBezTo>
                      <a:cubicBezTo>
                        <a:pt x="4562772" y="3297681"/>
                        <a:pt x="4561526" y="3277721"/>
                        <a:pt x="4557784" y="3257761"/>
                      </a:cubicBezTo>
                      <a:cubicBezTo>
                        <a:pt x="4555290" y="3246533"/>
                        <a:pt x="4551548" y="3234058"/>
                        <a:pt x="4540322" y="3231563"/>
                      </a:cubicBezTo>
                      <a:cubicBezTo>
                        <a:pt x="4512882" y="3225325"/>
                        <a:pt x="4492926" y="3206613"/>
                        <a:pt x="4469228" y="3194138"/>
                      </a:cubicBezTo>
                      <a:cubicBezTo>
                        <a:pt x="4436800" y="3179167"/>
                        <a:pt x="4425574" y="3142989"/>
                        <a:pt x="4441788" y="3108059"/>
                      </a:cubicBezTo>
                      <a:cubicBezTo>
                        <a:pt x="4456756" y="3075624"/>
                        <a:pt x="4486690" y="3064396"/>
                        <a:pt x="4522860" y="3079366"/>
                      </a:cubicBezTo>
                      <a:cubicBezTo>
                        <a:pt x="4539074" y="3085604"/>
                        <a:pt x="4554042" y="3091841"/>
                        <a:pt x="4572752" y="3083109"/>
                      </a:cubicBezTo>
                      <a:cubicBezTo>
                        <a:pt x="4588966" y="3075624"/>
                        <a:pt x="4591460" y="3066891"/>
                        <a:pt x="4578988" y="3053169"/>
                      </a:cubicBezTo>
                      <a:cubicBezTo>
                        <a:pt x="4572752" y="3046931"/>
                        <a:pt x="4566514" y="3040693"/>
                        <a:pt x="4560278" y="3033208"/>
                      </a:cubicBezTo>
                      <a:cubicBezTo>
                        <a:pt x="4552794" y="3023228"/>
                        <a:pt x="4541570" y="3014496"/>
                        <a:pt x="4546558" y="2999525"/>
                      </a:cubicBezTo>
                      <a:cubicBezTo>
                        <a:pt x="4552794" y="2984555"/>
                        <a:pt x="4567762" y="2989545"/>
                        <a:pt x="4583976" y="2985803"/>
                      </a:cubicBezTo>
                      <a:cubicBezTo>
                        <a:pt x="4549054" y="2942140"/>
                        <a:pt x="4580234" y="2905962"/>
                        <a:pt x="4596450" y="2866042"/>
                      </a:cubicBezTo>
                      <a:cubicBezTo>
                        <a:pt x="4602686" y="2848576"/>
                        <a:pt x="4620148" y="2828616"/>
                        <a:pt x="4612664" y="2811151"/>
                      </a:cubicBezTo>
                      <a:cubicBezTo>
                        <a:pt x="4601438" y="2786201"/>
                        <a:pt x="4591460" y="2757508"/>
                        <a:pt x="4572752" y="2736300"/>
                      </a:cubicBezTo>
                      <a:cubicBezTo>
                        <a:pt x="4557784" y="2721330"/>
                        <a:pt x="4547806" y="2707607"/>
                        <a:pt x="4546558" y="2686400"/>
                      </a:cubicBezTo>
                      <a:cubicBezTo>
                        <a:pt x="4545312" y="2681410"/>
                        <a:pt x="4545312" y="2677667"/>
                        <a:pt x="4542816" y="2673925"/>
                      </a:cubicBezTo>
                      <a:cubicBezTo>
                        <a:pt x="4512882" y="2622777"/>
                        <a:pt x="4531592" y="2574124"/>
                        <a:pt x="4547806" y="2525471"/>
                      </a:cubicBezTo>
                      <a:cubicBezTo>
                        <a:pt x="4554042" y="2509253"/>
                        <a:pt x="4555290" y="2495530"/>
                        <a:pt x="4544064" y="2481808"/>
                      </a:cubicBezTo>
                      <a:cubicBezTo>
                        <a:pt x="4536580" y="2473075"/>
                        <a:pt x="4532838" y="2464342"/>
                        <a:pt x="4535334" y="2451867"/>
                      </a:cubicBezTo>
                      <a:cubicBezTo>
                        <a:pt x="4537828" y="2444382"/>
                        <a:pt x="4546558" y="2434402"/>
                        <a:pt x="4534086" y="2428164"/>
                      </a:cubicBezTo>
                      <a:cubicBezTo>
                        <a:pt x="4526602" y="2424422"/>
                        <a:pt x="4517872" y="2429412"/>
                        <a:pt x="4510388" y="2435650"/>
                      </a:cubicBezTo>
                      <a:cubicBezTo>
                        <a:pt x="4492926" y="2448125"/>
                        <a:pt x="4476712" y="2453115"/>
                        <a:pt x="4455508" y="2440640"/>
                      </a:cubicBezTo>
                      <a:cubicBezTo>
                        <a:pt x="4439294" y="2430660"/>
                        <a:pt x="4423080" y="2438145"/>
                        <a:pt x="4409360" y="2448125"/>
                      </a:cubicBezTo>
                      <a:cubicBezTo>
                        <a:pt x="4384414" y="2465590"/>
                        <a:pt x="4366952" y="2456857"/>
                        <a:pt x="4350738" y="2434402"/>
                      </a:cubicBezTo>
                      <a:cubicBezTo>
                        <a:pt x="4337018" y="2415689"/>
                        <a:pt x="4330782" y="2395729"/>
                        <a:pt x="4320804" y="2375769"/>
                      </a:cubicBezTo>
                      <a:cubicBezTo>
                        <a:pt x="4317062" y="2370779"/>
                        <a:pt x="4313320" y="2363294"/>
                        <a:pt x="4308330" y="2350819"/>
                      </a:cubicBezTo>
                      <a:cubicBezTo>
                        <a:pt x="4312072" y="2364541"/>
                        <a:pt x="4317062" y="2369531"/>
                        <a:pt x="4319556" y="2377016"/>
                      </a:cubicBezTo>
                      <a:cubicBezTo>
                        <a:pt x="4304590" y="2406957"/>
                        <a:pt x="4302094" y="2435650"/>
                        <a:pt x="4322050" y="2465590"/>
                      </a:cubicBezTo>
                      <a:cubicBezTo>
                        <a:pt x="4330782" y="2479313"/>
                        <a:pt x="4329534" y="2496778"/>
                        <a:pt x="4322050" y="2510500"/>
                      </a:cubicBezTo>
                      <a:cubicBezTo>
                        <a:pt x="4308330" y="2536698"/>
                        <a:pt x="4317062" y="2556658"/>
                        <a:pt x="4333276" y="2577866"/>
                      </a:cubicBezTo>
                      <a:cubicBezTo>
                        <a:pt x="4366952" y="2620282"/>
                        <a:pt x="4360716" y="2637747"/>
                        <a:pt x="4310826" y="2656459"/>
                      </a:cubicBezTo>
                      <a:cubicBezTo>
                        <a:pt x="4289622" y="2663944"/>
                        <a:pt x="4284632" y="2672677"/>
                        <a:pt x="4300848" y="2691390"/>
                      </a:cubicBezTo>
                      <a:cubicBezTo>
                        <a:pt x="4312072" y="2706360"/>
                        <a:pt x="4322050" y="2722578"/>
                        <a:pt x="4338266" y="2736300"/>
                      </a:cubicBezTo>
                      <a:cubicBezTo>
                        <a:pt x="4363210" y="2760003"/>
                        <a:pt x="4365706" y="2798676"/>
                        <a:pt x="4345748" y="2827369"/>
                      </a:cubicBezTo>
                      <a:cubicBezTo>
                        <a:pt x="4339512" y="2834854"/>
                        <a:pt x="4333276" y="2844834"/>
                        <a:pt x="4325792" y="2843586"/>
                      </a:cubicBezTo>
                      <a:cubicBezTo>
                        <a:pt x="4287128" y="2834854"/>
                        <a:pt x="4247214" y="2864794"/>
                        <a:pt x="4209798" y="2838596"/>
                      </a:cubicBezTo>
                      <a:cubicBezTo>
                        <a:pt x="4196078" y="2829864"/>
                        <a:pt x="4188594" y="2839844"/>
                        <a:pt x="4181110" y="2851071"/>
                      </a:cubicBezTo>
                      <a:cubicBezTo>
                        <a:pt x="4164896" y="2872279"/>
                        <a:pt x="4147434" y="2889744"/>
                        <a:pt x="4117500" y="2893487"/>
                      </a:cubicBezTo>
                      <a:cubicBezTo>
                        <a:pt x="4137456" y="2902219"/>
                        <a:pt x="4168638" y="2894734"/>
                        <a:pt x="4168638" y="2927170"/>
                      </a:cubicBezTo>
                      <a:cubicBezTo>
                        <a:pt x="4168638" y="2945882"/>
                        <a:pt x="4156164" y="2959605"/>
                        <a:pt x="4141198" y="2969585"/>
                      </a:cubicBezTo>
                      <a:cubicBezTo>
                        <a:pt x="4122488" y="2980813"/>
                        <a:pt x="4110016" y="2967090"/>
                        <a:pt x="4095048" y="2954615"/>
                      </a:cubicBezTo>
                      <a:cubicBezTo>
                        <a:pt x="4091306" y="2970833"/>
                        <a:pt x="4087566" y="2985803"/>
                        <a:pt x="4071350" y="2992040"/>
                      </a:cubicBezTo>
                      <a:cubicBezTo>
                        <a:pt x="4055136" y="2997030"/>
                        <a:pt x="4045158" y="2985803"/>
                        <a:pt x="4035180" y="2974575"/>
                      </a:cubicBezTo>
                      <a:cubicBezTo>
                        <a:pt x="4030192" y="2968338"/>
                        <a:pt x="4023954" y="2964595"/>
                        <a:pt x="4015224" y="2968338"/>
                      </a:cubicBezTo>
                      <a:cubicBezTo>
                        <a:pt x="3990278" y="2979565"/>
                        <a:pt x="3972816" y="2959605"/>
                        <a:pt x="3955356" y="2950872"/>
                      </a:cubicBezTo>
                      <a:cubicBezTo>
                        <a:pt x="3937894" y="2940892"/>
                        <a:pt x="3940388" y="2920932"/>
                        <a:pt x="3959096" y="2910952"/>
                      </a:cubicBezTo>
                      <a:cubicBezTo>
                        <a:pt x="3971570" y="2905962"/>
                        <a:pt x="3981548" y="2900972"/>
                        <a:pt x="3989032" y="2887249"/>
                      </a:cubicBezTo>
                      <a:cubicBezTo>
                        <a:pt x="4001504" y="2864794"/>
                        <a:pt x="4015224" y="2864794"/>
                        <a:pt x="4032686" y="2883507"/>
                      </a:cubicBezTo>
                      <a:cubicBezTo>
                        <a:pt x="4046406" y="2897229"/>
                        <a:pt x="4046406" y="2897229"/>
                        <a:pt x="4065114" y="2886002"/>
                      </a:cubicBezTo>
                      <a:cubicBezTo>
                        <a:pt x="4066362" y="2872279"/>
                        <a:pt x="4051394" y="2878517"/>
                        <a:pt x="4046406" y="2872279"/>
                      </a:cubicBezTo>
                      <a:cubicBezTo>
                        <a:pt x="4036428" y="2859804"/>
                        <a:pt x="4030192" y="2847329"/>
                        <a:pt x="4040170" y="2833606"/>
                      </a:cubicBezTo>
                      <a:cubicBezTo>
                        <a:pt x="4048900" y="2819884"/>
                        <a:pt x="4062620" y="2822379"/>
                        <a:pt x="4075092" y="2831111"/>
                      </a:cubicBezTo>
                      <a:cubicBezTo>
                        <a:pt x="4082576" y="2836101"/>
                        <a:pt x="4088812" y="2843586"/>
                        <a:pt x="4096296" y="2844834"/>
                      </a:cubicBezTo>
                      <a:cubicBezTo>
                        <a:pt x="4116252" y="2848576"/>
                        <a:pt x="4129972" y="2848576"/>
                        <a:pt x="4138704" y="2823626"/>
                      </a:cubicBezTo>
                      <a:cubicBezTo>
                        <a:pt x="4151176" y="2788696"/>
                        <a:pt x="4141198" y="2771231"/>
                        <a:pt x="4115004" y="2750023"/>
                      </a:cubicBezTo>
                      <a:cubicBezTo>
                        <a:pt x="4076340" y="2721330"/>
                        <a:pt x="4086318" y="2678915"/>
                        <a:pt x="4129972" y="2660202"/>
                      </a:cubicBezTo>
                      <a:cubicBezTo>
                        <a:pt x="4158660" y="2648974"/>
                        <a:pt x="4168638" y="2620282"/>
                        <a:pt x="4181110" y="2595331"/>
                      </a:cubicBezTo>
                      <a:cubicBezTo>
                        <a:pt x="4186100" y="2585351"/>
                        <a:pt x="4179862" y="2574124"/>
                        <a:pt x="4168638" y="2571629"/>
                      </a:cubicBezTo>
                      <a:cubicBezTo>
                        <a:pt x="4127478" y="2559153"/>
                        <a:pt x="4123736" y="2521728"/>
                        <a:pt x="4108768" y="2490540"/>
                      </a:cubicBezTo>
                      <a:cubicBezTo>
                        <a:pt x="4090060" y="2453115"/>
                        <a:pt x="4090060" y="2408204"/>
                        <a:pt x="4058878" y="2374521"/>
                      </a:cubicBezTo>
                      <a:cubicBezTo>
                        <a:pt x="4048900" y="2362046"/>
                        <a:pt x="4052642" y="2339591"/>
                        <a:pt x="4031438" y="2328363"/>
                      </a:cubicBezTo>
                      <a:cubicBezTo>
                        <a:pt x="4020212" y="2320878"/>
                        <a:pt x="4025202" y="2299671"/>
                        <a:pt x="4035180" y="2285948"/>
                      </a:cubicBezTo>
                      <a:cubicBezTo>
                        <a:pt x="4050148" y="2264740"/>
                        <a:pt x="4036428" y="2251018"/>
                        <a:pt x="4017718" y="2251018"/>
                      </a:cubicBezTo>
                      <a:cubicBezTo>
                        <a:pt x="3976558" y="2251018"/>
                        <a:pt x="3935398" y="2223572"/>
                        <a:pt x="3894240" y="2256008"/>
                      </a:cubicBezTo>
                      <a:cubicBezTo>
                        <a:pt x="3879272" y="2267235"/>
                        <a:pt x="3863058" y="2256008"/>
                        <a:pt x="3854326" y="2239790"/>
                      </a:cubicBezTo>
                      <a:cubicBezTo>
                        <a:pt x="3849338" y="2228562"/>
                        <a:pt x="3844348" y="2216087"/>
                        <a:pt x="3835618" y="2208602"/>
                      </a:cubicBezTo>
                      <a:cubicBezTo>
                        <a:pt x="3816908" y="2189890"/>
                        <a:pt x="3796952" y="2193632"/>
                        <a:pt x="3774502" y="2221077"/>
                      </a:cubicBezTo>
                      <a:cubicBezTo>
                        <a:pt x="3794458" y="2228562"/>
                        <a:pt x="3819404" y="2228562"/>
                        <a:pt x="3824392" y="2256008"/>
                      </a:cubicBezTo>
                      <a:cubicBezTo>
                        <a:pt x="3828134" y="2269730"/>
                        <a:pt x="3829382" y="2284701"/>
                        <a:pt x="3809426" y="2284701"/>
                      </a:cubicBezTo>
                      <a:cubicBezTo>
                        <a:pt x="3778244" y="2284701"/>
                        <a:pt x="3757040" y="2307156"/>
                        <a:pt x="3733342" y="2319631"/>
                      </a:cubicBezTo>
                      <a:cubicBezTo>
                        <a:pt x="3725858" y="2323373"/>
                        <a:pt x="3720870" y="2329611"/>
                        <a:pt x="3713386" y="2333354"/>
                      </a:cubicBezTo>
                      <a:cubicBezTo>
                        <a:pt x="3682204" y="2349571"/>
                        <a:pt x="3673474" y="2383254"/>
                        <a:pt x="3694678" y="2413194"/>
                      </a:cubicBezTo>
                      <a:cubicBezTo>
                        <a:pt x="3707150" y="2429412"/>
                        <a:pt x="3709644" y="2444382"/>
                        <a:pt x="3708396" y="2465590"/>
                      </a:cubicBezTo>
                      <a:cubicBezTo>
                        <a:pt x="3707150" y="2514243"/>
                        <a:pt x="3723364" y="2561648"/>
                        <a:pt x="3760782" y="2596579"/>
                      </a:cubicBezTo>
                      <a:cubicBezTo>
                        <a:pt x="3767018" y="2604064"/>
                        <a:pt x="3775750" y="2605311"/>
                        <a:pt x="3784480" y="2605311"/>
                      </a:cubicBezTo>
                      <a:cubicBezTo>
                        <a:pt x="3801942" y="2602816"/>
                        <a:pt x="3816908" y="2609054"/>
                        <a:pt x="3831876" y="2616539"/>
                      </a:cubicBezTo>
                      <a:cubicBezTo>
                        <a:pt x="3886756" y="2645232"/>
                        <a:pt x="3886756" y="2645232"/>
                        <a:pt x="3868046" y="2705112"/>
                      </a:cubicBezTo>
                      <a:cubicBezTo>
                        <a:pt x="3860564" y="2730063"/>
                        <a:pt x="3859316" y="2752518"/>
                        <a:pt x="3884262" y="2769983"/>
                      </a:cubicBezTo>
                      <a:cubicBezTo>
                        <a:pt x="3902970" y="2781211"/>
                        <a:pt x="3901722" y="2797428"/>
                        <a:pt x="3892992" y="2816141"/>
                      </a:cubicBezTo>
                      <a:cubicBezTo>
                        <a:pt x="3876778" y="2848576"/>
                        <a:pt x="3846844" y="2866042"/>
                        <a:pt x="3816908" y="2883507"/>
                      </a:cubicBezTo>
                      <a:cubicBezTo>
                        <a:pt x="3804436" y="2892239"/>
                        <a:pt x="3791964" y="2884754"/>
                        <a:pt x="3780738" y="2878517"/>
                      </a:cubicBezTo>
                      <a:cubicBezTo>
                        <a:pt x="3757040" y="2864794"/>
                        <a:pt x="3737084" y="2843586"/>
                        <a:pt x="3712138" y="2832359"/>
                      </a:cubicBezTo>
                      <a:cubicBezTo>
                        <a:pt x="3702160" y="2827369"/>
                        <a:pt x="3690936" y="2821131"/>
                        <a:pt x="3678462" y="2818636"/>
                      </a:cubicBezTo>
                      <a:cubicBezTo>
                        <a:pt x="3658506" y="2813646"/>
                        <a:pt x="3643540" y="2809904"/>
                        <a:pt x="3664742" y="2784953"/>
                      </a:cubicBezTo>
                      <a:cubicBezTo>
                        <a:pt x="3675968" y="2772478"/>
                        <a:pt x="3659754" y="2762498"/>
                        <a:pt x="3648528" y="2761250"/>
                      </a:cubicBezTo>
                      <a:cubicBezTo>
                        <a:pt x="3621088" y="2757508"/>
                        <a:pt x="3603626" y="2746280"/>
                        <a:pt x="3596144" y="2716340"/>
                      </a:cubicBezTo>
                      <a:cubicBezTo>
                        <a:pt x="3592402" y="2696380"/>
                        <a:pt x="3569950" y="2693885"/>
                        <a:pt x="3551242" y="2710102"/>
                      </a:cubicBezTo>
                      <a:cubicBezTo>
                        <a:pt x="3543758" y="2716340"/>
                        <a:pt x="3538770" y="2723825"/>
                        <a:pt x="3528790" y="2720083"/>
                      </a:cubicBezTo>
                      <a:cubicBezTo>
                        <a:pt x="3517566" y="2715093"/>
                        <a:pt x="3521308" y="2705112"/>
                        <a:pt x="3521308" y="2697627"/>
                      </a:cubicBezTo>
                      <a:cubicBezTo>
                        <a:pt x="3521308" y="2677667"/>
                        <a:pt x="3508834" y="2668935"/>
                        <a:pt x="3491374" y="2670182"/>
                      </a:cubicBezTo>
                      <a:cubicBezTo>
                        <a:pt x="3471416" y="2672677"/>
                        <a:pt x="3456450" y="2680162"/>
                        <a:pt x="3462686" y="2705112"/>
                      </a:cubicBezTo>
                      <a:cubicBezTo>
                        <a:pt x="3467676" y="2727568"/>
                        <a:pt x="3460192" y="2742538"/>
                        <a:pt x="3441482" y="2753765"/>
                      </a:cubicBezTo>
                      <a:cubicBezTo>
                        <a:pt x="3426516" y="2763746"/>
                        <a:pt x="3421526" y="2777468"/>
                        <a:pt x="3425268" y="2794933"/>
                      </a:cubicBezTo>
                      <a:cubicBezTo>
                        <a:pt x="3427762" y="2808656"/>
                        <a:pt x="3430258" y="2823626"/>
                        <a:pt x="3431504" y="2837349"/>
                      </a:cubicBezTo>
                      <a:cubicBezTo>
                        <a:pt x="3433998" y="2867289"/>
                        <a:pt x="3443976" y="2887249"/>
                        <a:pt x="3476406" y="2898477"/>
                      </a:cubicBezTo>
                      <a:cubicBezTo>
                        <a:pt x="3511330" y="2910952"/>
                        <a:pt x="3530038" y="2944635"/>
                        <a:pt x="3559972" y="2965843"/>
                      </a:cubicBezTo>
                      <a:cubicBezTo>
                        <a:pt x="3578682" y="2980813"/>
                        <a:pt x="3594896" y="2985803"/>
                        <a:pt x="3618594" y="2980813"/>
                      </a:cubicBezTo>
                      <a:cubicBezTo>
                        <a:pt x="3649776" y="2972080"/>
                        <a:pt x="3679710" y="2988298"/>
                        <a:pt x="3712138" y="2982060"/>
                      </a:cubicBezTo>
                      <a:cubicBezTo>
                        <a:pt x="3722116" y="2980813"/>
                        <a:pt x="3727106" y="2990793"/>
                        <a:pt x="3729600" y="3000773"/>
                      </a:cubicBezTo>
                      <a:cubicBezTo>
                        <a:pt x="3735836" y="3021981"/>
                        <a:pt x="3722116" y="3056911"/>
                        <a:pt x="3705902" y="3068139"/>
                      </a:cubicBezTo>
                      <a:cubicBezTo>
                        <a:pt x="3679710" y="3086851"/>
                        <a:pt x="3647282" y="3088099"/>
                        <a:pt x="3626078" y="3070634"/>
                      </a:cubicBezTo>
                      <a:cubicBezTo>
                        <a:pt x="3607368" y="3053169"/>
                        <a:pt x="3588660" y="3048178"/>
                        <a:pt x="3566208" y="3063149"/>
                      </a:cubicBezTo>
                      <a:cubicBezTo>
                        <a:pt x="3558726" y="3068139"/>
                        <a:pt x="3547500" y="3068139"/>
                        <a:pt x="3537522" y="3069386"/>
                      </a:cubicBezTo>
                      <a:cubicBezTo>
                        <a:pt x="3525050" y="3069386"/>
                        <a:pt x="3515072" y="3074376"/>
                        <a:pt x="3507588" y="3086851"/>
                      </a:cubicBezTo>
                      <a:cubicBezTo>
                        <a:pt x="3476406" y="3130514"/>
                        <a:pt x="3436494" y="3159207"/>
                        <a:pt x="3385356" y="3181662"/>
                      </a:cubicBezTo>
                      <a:cubicBezTo>
                        <a:pt x="3336712" y="3201623"/>
                        <a:pt x="3295552" y="3239048"/>
                        <a:pt x="3294306" y="3300176"/>
                      </a:cubicBezTo>
                      <a:cubicBezTo>
                        <a:pt x="3294306" y="3317641"/>
                        <a:pt x="3294306" y="3331364"/>
                        <a:pt x="3314262" y="3337602"/>
                      </a:cubicBezTo>
                      <a:cubicBezTo>
                        <a:pt x="3320498" y="3340097"/>
                        <a:pt x="3327982" y="3342592"/>
                        <a:pt x="3330476" y="3350077"/>
                      </a:cubicBezTo>
                      <a:cubicBezTo>
                        <a:pt x="3350432" y="3402472"/>
                        <a:pt x="3399076" y="3408710"/>
                        <a:pt x="3446472" y="3417442"/>
                      </a:cubicBezTo>
                      <a:cubicBezTo>
                        <a:pt x="3481394" y="3423680"/>
                        <a:pt x="3518812" y="3424927"/>
                        <a:pt x="3537522" y="3464848"/>
                      </a:cubicBezTo>
                      <a:cubicBezTo>
                        <a:pt x="3513824" y="3464848"/>
                        <a:pt x="3493868" y="3457363"/>
                        <a:pt x="3471416" y="3449878"/>
                      </a:cubicBezTo>
                      <a:cubicBezTo>
                        <a:pt x="3432752" y="3437403"/>
                        <a:pt x="3392840" y="3429917"/>
                        <a:pt x="3351680" y="3426175"/>
                      </a:cubicBezTo>
                      <a:cubicBezTo>
                        <a:pt x="3316756" y="3422432"/>
                        <a:pt x="3286822" y="3411205"/>
                        <a:pt x="3266866" y="3380017"/>
                      </a:cubicBezTo>
                      <a:cubicBezTo>
                        <a:pt x="3258134" y="3367542"/>
                        <a:pt x="3251898" y="3356314"/>
                        <a:pt x="3233190" y="3363799"/>
                      </a:cubicBezTo>
                      <a:cubicBezTo>
                        <a:pt x="3220716" y="3368789"/>
                        <a:pt x="3206996" y="3362552"/>
                        <a:pt x="3199514" y="3353819"/>
                      </a:cubicBezTo>
                      <a:cubicBezTo>
                        <a:pt x="3173320" y="3317641"/>
                        <a:pt x="3130914" y="3332611"/>
                        <a:pt x="3097238" y="3322631"/>
                      </a:cubicBezTo>
                      <a:cubicBezTo>
                        <a:pt x="3089754" y="3318889"/>
                        <a:pt x="3086012" y="3327621"/>
                        <a:pt x="3083518" y="3333859"/>
                      </a:cubicBezTo>
                      <a:cubicBezTo>
                        <a:pt x="3071046" y="3373779"/>
                        <a:pt x="3031132" y="3381264"/>
                        <a:pt x="3002446" y="3399977"/>
                      </a:cubicBezTo>
                      <a:cubicBezTo>
                        <a:pt x="2986232" y="3409957"/>
                        <a:pt x="2970016" y="3391245"/>
                        <a:pt x="2961286" y="3380017"/>
                      </a:cubicBezTo>
                      <a:cubicBezTo>
                        <a:pt x="2951308" y="3363799"/>
                        <a:pt x="2941330" y="3343839"/>
                        <a:pt x="2953802" y="3323879"/>
                      </a:cubicBezTo>
                      <a:cubicBezTo>
                        <a:pt x="2960038" y="3313899"/>
                        <a:pt x="2976254" y="3303919"/>
                        <a:pt x="2963780" y="3290196"/>
                      </a:cubicBezTo>
                      <a:cubicBezTo>
                        <a:pt x="2953802" y="3278968"/>
                        <a:pt x="2940082" y="3285206"/>
                        <a:pt x="2931352" y="3297681"/>
                      </a:cubicBezTo>
                      <a:cubicBezTo>
                        <a:pt x="2926362" y="3303919"/>
                        <a:pt x="2921374" y="3301424"/>
                        <a:pt x="2918878" y="3296434"/>
                      </a:cubicBezTo>
                      <a:cubicBezTo>
                        <a:pt x="2913890" y="3291444"/>
                        <a:pt x="2911396" y="3283958"/>
                        <a:pt x="2906406" y="3280216"/>
                      </a:cubicBezTo>
                      <a:cubicBezTo>
                        <a:pt x="2901418" y="3276473"/>
                        <a:pt x="2892686" y="3271483"/>
                        <a:pt x="2888944" y="3272731"/>
                      </a:cubicBezTo>
                      <a:cubicBezTo>
                        <a:pt x="2850280" y="3297681"/>
                        <a:pt x="2811614" y="3247781"/>
                        <a:pt x="2774196" y="3272731"/>
                      </a:cubicBezTo>
                      <a:cubicBezTo>
                        <a:pt x="2755488" y="3283958"/>
                        <a:pt x="2738026" y="3282711"/>
                        <a:pt x="2715574" y="3280216"/>
                      </a:cubicBezTo>
                      <a:cubicBezTo>
                        <a:pt x="2680652" y="3276473"/>
                        <a:pt x="2644480" y="3290196"/>
                        <a:pt x="2614546" y="3312651"/>
                      </a:cubicBezTo>
                      <a:cubicBezTo>
                        <a:pt x="2585860" y="3333859"/>
                        <a:pt x="2519754" y="3322631"/>
                        <a:pt x="2502292" y="3291444"/>
                      </a:cubicBezTo>
                      <a:cubicBezTo>
                        <a:pt x="2502292" y="3290196"/>
                        <a:pt x="2501046" y="3288948"/>
                        <a:pt x="2502292" y="3288948"/>
                      </a:cubicBezTo>
                      <a:cubicBezTo>
                        <a:pt x="2518508" y="3246533"/>
                        <a:pt x="2488572" y="3231563"/>
                        <a:pt x="2462380" y="3211603"/>
                      </a:cubicBezTo>
                      <a:cubicBezTo>
                        <a:pt x="2454896" y="3205365"/>
                        <a:pt x="2452402" y="3187900"/>
                        <a:pt x="2437436" y="3197880"/>
                      </a:cubicBezTo>
                      <a:cubicBezTo>
                        <a:pt x="2423716" y="3209108"/>
                        <a:pt x="2402512" y="3212850"/>
                        <a:pt x="2408748" y="3239048"/>
                      </a:cubicBezTo>
                      <a:cubicBezTo>
                        <a:pt x="2422468" y="3300176"/>
                        <a:pt x="2407500" y="3358809"/>
                        <a:pt x="2383802" y="3413700"/>
                      </a:cubicBezTo>
                      <a:cubicBezTo>
                        <a:pt x="2370082" y="3446135"/>
                        <a:pt x="2325182" y="3453620"/>
                        <a:pt x="2303978" y="3427422"/>
                      </a:cubicBezTo>
                      <a:cubicBezTo>
                        <a:pt x="2286516" y="3453620"/>
                        <a:pt x="2275290" y="3459858"/>
                        <a:pt x="2260324" y="3423680"/>
                      </a:cubicBezTo>
                      <a:cubicBezTo>
                        <a:pt x="2250346" y="3403720"/>
                        <a:pt x="2234130" y="3387502"/>
                        <a:pt x="2245356" y="3362552"/>
                      </a:cubicBezTo>
                      <a:cubicBezTo>
                        <a:pt x="2249098" y="3351324"/>
                        <a:pt x="2240368" y="3347582"/>
                        <a:pt x="2234130" y="3341344"/>
                      </a:cubicBezTo>
                      <a:cubicBezTo>
                        <a:pt x="2187982" y="3302671"/>
                        <a:pt x="2159296" y="3250276"/>
                        <a:pt x="2133102" y="3196633"/>
                      </a:cubicBezTo>
                      <a:cubicBezTo>
                        <a:pt x="2126866" y="3184157"/>
                        <a:pt x="2123124" y="3170435"/>
                        <a:pt x="2138092" y="3162950"/>
                      </a:cubicBezTo>
                      <a:cubicBezTo>
                        <a:pt x="2156800" y="3151722"/>
                        <a:pt x="2158048" y="3136752"/>
                        <a:pt x="2150564" y="3119287"/>
                      </a:cubicBezTo>
                      <a:cubicBezTo>
                        <a:pt x="2141834" y="3095584"/>
                        <a:pt x="2156800" y="3073129"/>
                        <a:pt x="2148070" y="3049426"/>
                      </a:cubicBezTo>
                      <a:cubicBezTo>
                        <a:pt x="2144328" y="3038198"/>
                        <a:pt x="2144328" y="3023228"/>
                        <a:pt x="2131856" y="3023228"/>
                      </a:cubicBezTo>
                      <a:cubicBezTo>
                        <a:pt x="2098180" y="3023228"/>
                        <a:pt x="2098180" y="2998278"/>
                        <a:pt x="2095684" y="2978318"/>
                      </a:cubicBezTo>
                      <a:cubicBezTo>
                        <a:pt x="2093190" y="2950872"/>
                        <a:pt x="2081964" y="2932160"/>
                        <a:pt x="2055772" y="2922180"/>
                      </a:cubicBezTo>
                      <a:cubicBezTo>
                        <a:pt x="2032074" y="2912200"/>
                        <a:pt x="2024590" y="2881012"/>
                        <a:pt x="1995904" y="2876022"/>
                      </a:cubicBezTo>
                      <a:cubicBezTo>
                        <a:pt x="1980936" y="2872279"/>
                        <a:pt x="1995904" y="2813646"/>
                        <a:pt x="2017108" y="2802418"/>
                      </a:cubicBezTo>
                      <a:cubicBezTo>
                        <a:pt x="2034568" y="2792438"/>
                        <a:pt x="2052030" y="2782458"/>
                        <a:pt x="2058266" y="2762498"/>
                      </a:cubicBezTo>
                      <a:cubicBezTo>
                        <a:pt x="2065750" y="2742538"/>
                        <a:pt x="2064504" y="2728815"/>
                        <a:pt x="2037064" y="2722578"/>
                      </a:cubicBezTo>
                      <a:cubicBezTo>
                        <a:pt x="2004634" y="2715093"/>
                        <a:pt x="1968464" y="2718835"/>
                        <a:pt x="1939776" y="2697627"/>
                      </a:cubicBezTo>
                      <a:cubicBezTo>
                        <a:pt x="1931046" y="2692637"/>
                        <a:pt x="1912336" y="2692637"/>
                        <a:pt x="1921068" y="2673925"/>
                      </a:cubicBezTo>
                      <a:cubicBezTo>
                        <a:pt x="1928552" y="2657707"/>
                        <a:pt x="1938530" y="2643984"/>
                        <a:pt x="1958486" y="2648974"/>
                      </a:cubicBezTo>
                      <a:cubicBezTo>
                        <a:pt x="1973452" y="2651469"/>
                        <a:pt x="1987172" y="2653964"/>
                        <a:pt x="2003388" y="2647727"/>
                      </a:cubicBezTo>
                      <a:cubicBezTo>
                        <a:pt x="2039558" y="2632757"/>
                        <a:pt x="2052030" y="2616539"/>
                        <a:pt x="2038310" y="2577866"/>
                      </a:cubicBezTo>
                      <a:cubicBezTo>
                        <a:pt x="2027086" y="2547926"/>
                        <a:pt x="2038310" y="2531708"/>
                        <a:pt x="2065750" y="2522975"/>
                      </a:cubicBezTo>
                      <a:cubicBezTo>
                        <a:pt x="2078222" y="2519233"/>
                        <a:pt x="2091942" y="2514243"/>
                        <a:pt x="2105662" y="2511748"/>
                      </a:cubicBezTo>
                      <a:cubicBezTo>
                        <a:pt x="2121878" y="2508005"/>
                        <a:pt x="2139338" y="2505510"/>
                        <a:pt x="2146822" y="2491788"/>
                      </a:cubicBezTo>
                      <a:cubicBezTo>
                        <a:pt x="2164284" y="2458105"/>
                        <a:pt x="2181746" y="2475570"/>
                        <a:pt x="2192972" y="2491788"/>
                      </a:cubicBezTo>
                      <a:cubicBezTo>
                        <a:pt x="2221658" y="2534203"/>
                        <a:pt x="2245356" y="2579114"/>
                        <a:pt x="2254088" y="2631509"/>
                      </a:cubicBezTo>
                      <a:cubicBezTo>
                        <a:pt x="2270302" y="2713845"/>
                        <a:pt x="2281528" y="2797428"/>
                        <a:pt x="2325182" y="2872279"/>
                      </a:cubicBezTo>
                      <a:cubicBezTo>
                        <a:pt x="2332664" y="2887249"/>
                        <a:pt x="2342642" y="2897229"/>
                        <a:pt x="2361352" y="2895982"/>
                      </a:cubicBezTo>
                      <a:cubicBezTo>
                        <a:pt x="2423716" y="2887249"/>
                        <a:pt x="2487326" y="2886002"/>
                        <a:pt x="2521002" y="2818636"/>
                      </a:cubicBezTo>
                      <a:cubicBezTo>
                        <a:pt x="2529732" y="2801171"/>
                        <a:pt x="2548442" y="2799923"/>
                        <a:pt x="2563408" y="2796181"/>
                      </a:cubicBezTo>
                      <a:cubicBezTo>
                        <a:pt x="2588354" y="2788696"/>
                        <a:pt x="2604568" y="2772478"/>
                        <a:pt x="2593344" y="2747528"/>
                      </a:cubicBezTo>
                      <a:cubicBezTo>
                        <a:pt x="2562162" y="2677667"/>
                        <a:pt x="2615794" y="2642737"/>
                        <a:pt x="2648222" y="2596579"/>
                      </a:cubicBezTo>
                      <a:cubicBezTo>
                        <a:pt x="2650718" y="2594084"/>
                        <a:pt x="2654458" y="2591589"/>
                        <a:pt x="2659448" y="2590341"/>
                      </a:cubicBezTo>
                      <a:cubicBezTo>
                        <a:pt x="2721812" y="2570381"/>
                        <a:pt x="2761724" y="2531708"/>
                        <a:pt x="2777938" y="2464342"/>
                      </a:cubicBezTo>
                      <a:cubicBezTo>
                        <a:pt x="2785422" y="2439392"/>
                        <a:pt x="2811614" y="2433155"/>
                        <a:pt x="2814108" y="2404462"/>
                      </a:cubicBezTo>
                      <a:cubicBezTo>
                        <a:pt x="2819098" y="2363294"/>
                        <a:pt x="2807872" y="2344581"/>
                        <a:pt x="2764218" y="2348324"/>
                      </a:cubicBezTo>
                      <a:cubicBezTo>
                        <a:pt x="2780432" y="2312146"/>
                        <a:pt x="2760476" y="2294681"/>
                        <a:pt x="2730542" y="2283453"/>
                      </a:cubicBezTo>
                      <a:cubicBezTo>
                        <a:pt x="2699360" y="2270978"/>
                        <a:pt x="2680652" y="2252265"/>
                        <a:pt x="2683146" y="2216087"/>
                      </a:cubicBezTo>
                      <a:cubicBezTo>
                        <a:pt x="2684394" y="2193632"/>
                        <a:pt x="2664438" y="2186147"/>
                        <a:pt x="2651964" y="2172424"/>
                      </a:cubicBezTo>
                      <a:cubicBezTo>
                        <a:pt x="2636998" y="2154959"/>
                        <a:pt x="2636998" y="2157454"/>
                        <a:pt x="2656954" y="2143732"/>
                      </a:cubicBezTo>
                      <a:cubicBezTo>
                        <a:pt x="2670674" y="2134999"/>
                        <a:pt x="2664438" y="2121276"/>
                        <a:pt x="2656954" y="2110049"/>
                      </a:cubicBezTo>
                      <a:cubicBezTo>
                        <a:pt x="2643234" y="2092583"/>
                        <a:pt x="2622030" y="2088841"/>
                        <a:pt x="2602074" y="2081356"/>
                      </a:cubicBezTo>
                      <a:cubicBezTo>
                        <a:pt x="2636998" y="2082603"/>
                        <a:pt x="2653212" y="2058901"/>
                        <a:pt x="2671920" y="2035198"/>
                      </a:cubicBezTo>
                      <a:cubicBezTo>
                        <a:pt x="2690630" y="2011495"/>
                        <a:pt x="2710586" y="1987792"/>
                        <a:pt x="2730542" y="1965337"/>
                      </a:cubicBezTo>
                      <a:cubicBezTo>
                        <a:pt x="2739272" y="1955357"/>
                        <a:pt x="2749252" y="1945377"/>
                        <a:pt x="2738026" y="1931654"/>
                      </a:cubicBezTo>
                      <a:cubicBezTo>
                        <a:pt x="2721812" y="1910447"/>
                        <a:pt x="2735532" y="1896724"/>
                        <a:pt x="2748004" y="1883001"/>
                      </a:cubicBezTo>
                      <a:cubicBezTo>
                        <a:pt x="2755488" y="1874269"/>
                        <a:pt x="2765466" y="1870526"/>
                        <a:pt x="2772950" y="1863041"/>
                      </a:cubicBezTo>
                      <a:cubicBezTo>
                        <a:pt x="2785422" y="1850566"/>
                        <a:pt x="2792906" y="1845576"/>
                        <a:pt x="2797894" y="1869279"/>
                      </a:cubicBezTo>
                      <a:cubicBezTo>
                        <a:pt x="2801636" y="1885496"/>
                        <a:pt x="2820346" y="1891734"/>
                        <a:pt x="2834064" y="1892981"/>
                      </a:cubicBezTo>
                      <a:cubicBezTo>
                        <a:pt x="2859010" y="1897971"/>
                        <a:pt x="2882708" y="1878011"/>
                        <a:pt x="2910148" y="1889239"/>
                      </a:cubicBezTo>
                      <a:cubicBezTo>
                        <a:pt x="2916384" y="1891734"/>
                        <a:pt x="2923868" y="1875516"/>
                        <a:pt x="2918878" y="1863041"/>
                      </a:cubicBezTo>
                      <a:cubicBezTo>
                        <a:pt x="2913890" y="1851813"/>
                        <a:pt x="2916384" y="1843081"/>
                        <a:pt x="2927610" y="1838091"/>
                      </a:cubicBezTo>
                      <a:cubicBezTo>
                        <a:pt x="2938836" y="1833101"/>
                        <a:pt x="2947566" y="1840586"/>
                        <a:pt x="2957544" y="1846823"/>
                      </a:cubicBezTo>
                      <a:cubicBezTo>
                        <a:pt x="2970016" y="1854309"/>
                        <a:pt x="2965028" y="1863041"/>
                        <a:pt x="2961286" y="1871774"/>
                      </a:cubicBezTo>
                      <a:cubicBezTo>
                        <a:pt x="2947566" y="1894229"/>
                        <a:pt x="2935094" y="1917932"/>
                        <a:pt x="2955050" y="1944129"/>
                      </a:cubicBezTo>
                      <a:cubicBezTo>
                        <a:pt x="2963780" y="1954110"/>
                        <a:pt x="2952554" y="1959100"/>
                        <a:pt x="2947566" y="1966585"/>
                      </a:cubicBezTo>
                      <a:cubicBezTo>
                        <a:pt x="2935094" y="1982802"/>
                        <a:pt x="2921374" y="1999020"/>
                        <a:pt x="2912642" y="2017733"/>
                      </a:cubicBezTo>
                      <a:cubicBezTo>
                        <a:pt x="2905158" y="2030208"/>
                        <a:pt x="2903912" y="2047673"/>
                        <a:pt x="2916384" y="2056406"/>
                      </a:cubicBezTo>
                      <a:cubicBezTo>
                        <a:pt x="2930104" y="2066386"/>
                        <a:pt x="2941330" y="2058901"/>
                        <a:pt x="2951308" y="2048921"/>
                      </a:cubicBezTo>
                      <a:cubicBezTo>
                        <a:pt x="2967522" y="2028960"/>
                        <a:pt x="2999952" y="2028960"/>
                        <a:pt x="3004940" y="1997773"/>
                      </a:cubicBezTo>
                      <a:cubicBezTo>
                        <a:pt x="3004940" y="1996525"/>
                        <a:pt x="3009930" y="1992782"/>
                        <a:pt x="3012424" y="1992782"/>
                      </a:cubicBezTo>
                      <a:cubicBezTo>
                        <a:pt x="3018660" y="1994030"/>
                        <a:pt x="3019908" y="2000268"/>
                        <a:pt x="3019908" y="2005258"/>
                      </a:cubicBezTo>
                      <a:cubicBezTo>
                        <a:pt x="3021154" y="2020228"/>
                        <a:pt x="3023650" y="2035198"/>
                        <a:pt x="3039864" y="2038940"/>
                      </a:cubicBezTo>
                      <a:cubicBezTo>
                        <a:pt x="3049842" y="2041435"/>
                        <a:pt x="3054830" y="2032703"/>
                        <a:pt x="3057326" y="2026465"/>
                      </a:cubicBezTo>
                      <a:cubicBezTo>
                        <a:pt x="3064808" y="2011495"/>
                        <a:pt x="3059820" y="1999020"/>
                        <a:pt x="3049842" y="1986545"/>
                      </a:cubicBezTo>
                      <a:cubicBezTo>
                        <a:pt x="3034874" y="1967832"/>
                        <a:pt x="3021154" y="1947872"/>
                        <a:pt x="3032380" y="1920427"/>
                      </a:cubicBezTo>
                      <a:cubicBezTo>
                        <a:pt x="3036122" y="1909199"/>
                        <a:pt x="3037368" y="1899219"/>
                        <a:pt x="3053584" y="1911694"/>
                      </a:cubicBezTo>
                      <a:cubicBezTo>
                        <a:pt x="3072292" y="1924169"/>
                        <a:pt x="3086012" y="1916684"/>
                        <a:pt x="3086012" y="1894229"/>
                      </a:cubicBezTo>
                      <a:cubicBezTo>
                        <a:pt x="3087260" y="1884249"/>
                        <a:pt x="3077282" y="1869279"/>
                        <a:pt x="3094744" y="1869279"/>
                      </a:cubicBezTo>
                      <a:cubicBezTo>
                        <a:pt x="3108462" y="1868031"/>
                        <a:pt x="3120936" y="1880506"/>
                        <a:pt x="3119688" y="1894229"/>
                      </a:cubicBezTo>
                      <a:cubicBezTo>
                        <a:pt x="3117194" y="1927912"/>
                        <a:pt x="3129666" y="1934149"/>
                        <a:pt x="3157106" y="1920427"/>
                      </a:cubicBezTo>
                      <a:cubicBezTo>
                        <a:pt x="3173320" y="1911694"/>
                        <a:pt x="3179558" y="1931654"/>
                        <a:pt x="3193276" y="1929159"/>
                      </a:cubicBezTo>
                      <a:cubicBezTo>
                        <a:pt x="3210738" y="1936644"/>
                        <a:pt x="3224458" y="1929159"/>
                        <a:pt x="3234436" y="1915437"/>
                      </a:cubicBezTo>
                      <a:cubicBezTo>
                        <a:pt x="3245662" y="1901714"/>
                        <a:pt x="3235684" y="1887991"/>
                        <a:pt x="3228200" y="1876764"/>
                      </a:cubicBezTo>
                      <a:cubicBezTo>
                        <a:pt x="3221964" y="1865536"/>
                        <a:pt x="3205750" y="1856804"/>
                        <a:pt x="3219470" y="1843081"/>
                      </a:cubicBezTo>
                      <a:cubicBezTo>
                        <a:pt x="3222276" y="1839650"/>
                        <a:pt x="3225160" y="1837857"/>
                        <a:pt x="3228083" y="1837174"/>
                      </a:cubicBezTo>
                      <a:close/>
                      <a:moveTo>
                        <a:pt x="2657936" y="1109498"/>
                      </a:moveTo>
                      <a:cubicBezTo>
                        <a:pt x="2666678" y="1109498"/>
                        <a:pt x="2674170" y="1111971"/>
                        <a:pt x="2677918" y="1119390"/>
                      </a:cubicBezTo>
                      <a:cubicBezTo>
                        <a:pt x="2680416" y="1126808"/>
                        <a:pt x="2674170" y="1131754"/>
                        <a:pt x="2670424" y="1136700"/>
                      </a:cubicBezTo>
                      <a:cubicBezTo>
                        <a:pt x="2665428" y="1141646"/>
                        <a:pt x="2660432" y="1146901"/>
                        <a:pt x="2654656" y="1150610"/>
                      </a:cubicBezTo>
                      <a:lnTo>
                        <a:pt x="2636236" y="1154787"/>
                      </a:lnTo>
                      <a:lnTo>
                        <a:pt x="2636954" y="1154934"/>
                      </a:lnTo>
                      <a:cubicBezTo>
                        <a:pt x="2653190" y="1168644"/>
                        <a:pt x="2661308" y="1175498"/>
                        <a:pt x="2661152" y="1182820"/>
                      </a:cubicBezTo>
                      <a:cubicBezTo>
                        <a:pt x="2660996" y="1190143"/>
                        <a:pt x="2652566" y="1197932"/>
                        <a:pt x="2635706" y="1213511"/>
                      </a:cubicBezTo>
                      <a:cubicBezTo>
                        <a:pt x="2619470" y="1227220"/>
                        <a:pt x="2606980" y="1234698"/>
                        <a:pt x="2590744" y="1217250"/>
                      </a:cubicBezTo>
                      <a:cubicBezTo>
                        <a:pt x="2578256" y="1206033"/>
                        <a:pt x="2570762" y="1209772"/>
                        <a:pt x="2570762" y="1225974"/>
                      </a:cubicBezTo>
                      <a:cubicBezTo>
                        <a:pt x="2570762" y="1233452"/>
                        <a:pt x="2568264" y="1240930"/>
                        <a:pt x="2567016" y="1248407"/>
                      </a:cubicBezTo>
                      <a:cubicBezTo>
                        <a:pt x="2564518" y="1255885"/>
                        <a:pt x="2559522" y="1262117"/>
                        <a:pt x="2549530" y="1259624"/>
                      </a:cubicBezTo>
                      <a:cubicBezTo>
                        <a:pt x="2539540" y="1255885"/>
                        <a:pt x="2533294" y="1245915"/>
                        <a:pt x="2540788" y="1238437"/>
                      </a:cubicBezTo>
                      <a:cubicBezTo>
                        <a:pt x="2555774" y="1219742"/>
                        <a:pt x="2554526" y="1188585"/>
                        <a:pt x="2584500" y="1181107"/>
                      </a:cubicBezTo>
                      <a:cubicBezTo>
                        <a:pt x="2590744" y="1179860"/>
                        <a:pt x="2598238" y="1173629"/>
                        <a:pt x="2599488" y="1167397"/>
                      </a:cubicBezTo>
                      <a:cubicBezTo>
                        <a:pt x="2602610" y="1154934"/>
                        <a:pt x="2608230" y="1150884"/>
                        <a:pt x="2614942" y="1150416"/>
                      </a:cubicBezTo>
                      <a:lnTo>
                        <a:pt x="2634210" y="1154371"/>
                      </a:lnTo>
                      <a:lnTo>
                        <a:pt x="2634362" y="1120317"/>
                      </a:lnTo>
                      <a:cubicBezTo>
                        <a:pt x="2638264" y="1112898"/>
                        <a:pt x="2646070" y="1109498"/>
                        <a:pt x="2657936" y="1109498"/>
                      </a:cubicBezTo>
                      <a:close/>
                      <a:moveTo>
                        <a:pt x="2043690" y="1104007"/>
                      </a:moveTo>
                      <a:cubicBezTo>
                        <a:pt x="2059842" y="1112699"/>
                        <a:pt x="2066056" y="1126357"/>
                        <a:pt x="2061086" y="1144982"/>
                      </a:cubicBezTo>
                      <a:cubicBezTo>
                        <a:pt x="2053630" y="1184716"/>
                        <a:pt x="2071026" y="1202099"/>
                        <a:pt x="2095876" y="1233141"/>
                      </a:cubicBezTo>
                      <a:cubicBezTo>
                        <a:pt x="2115756" y="1255492"/>
                        <a:pt x="2167940" y="1266667"/>
                        <a:pt x="2145576" y="1317575"/>
                      </a:cubicBezTo>
                      <a:cubicBezTo>
                        <a:pt x="2144334" y="1320059"/>
                        <a:pt x="2149304" y="1326267"/>
                        <a:pt x="2151788" y="1327509"/>
                      </a:cubicBezTo>
                      <a:cubicBezTo>
                        <a:pt x="2180366" y="1346134"/>
                        <a:pt x="2199004" y="1375934"/>
                        <a:pt x="2238764" y="1380901"/>
                      </a:cubicBezTo>
                      <a:cubicBezTo>
                        <a:pt x="2288464" y="1387109"/>
                        <a:pt x="2338164" y="1397043"/>
                        <a:pt x="2372954" y="1441743"/>
                      </a:cubicBezTo>
                      <a:cubicBezTo>
                        <a:pt x="2386622" y="1459126"/>
                        <a:pt x="2407744" y="1456643"/>
                        <a:pt x="2416442" y="1434293"/>
                      </a:cubicBezTo>
                      <a:cubicBezTo>
                        <a:pt x="2425140" y="1414426"/>
                        <a:pt x="2438806" y="1400768"/>
                        <a:pt x="2457444" y="1389593"/>
                      </a:cubicBezTo>
                      <a:cubicBezTo>
                        <a:pt x="2474840" y="1379659"/>
                        <a:pt x="2482294" y="1363517"/>
                        <a:pt x="2492234" y="1347376"/>
                      </a:cubicBezTo>
                      <a:cubicBezTo>
                        <a:pt x="2512114" y="1311367"/>
                        <a:pt x="2541934" y="1303917"/>
                        <a:pt x="2570512" y="1327509"/>
                      </a:cubicBezTo>
                      <a:cubicBezTo>
                        <a:pt x="2531994" y="1341167"/>
                        <a:pt x="2527024" y="1349859"/>
                        <a:pt x="2539450" y="1388351"/>
                      </a:cubicBezTo>
                      <a:cubicBezTo>
                        <a:pt x="2550632" y="1426843"/>
                        <a:pt x="2548148" y="1430568"/>
                        <a:pt x="2509630" y="1439260"/>
                      </a:cubicBezTo>
                      <a:cubicBezTo>
                        <a:pt x="2499690" y="1441743"/>
                        <a:pt x="2494720" y="1446710"/>
                        <a:pt x="2490992" y="1456643"/>
                      </a:cubicBezTo>
                      <a:cubicBezTo>
                        <a:pt x="2478568" y="1507552"/>
                        <a:pt x="2443776" y="1541077"/>
                        <a:pt x="2402774" y="1569635"/>
                      </a:cubicBezTo>
                      <a:cubicBezTo>
                        <a:pt x="2384136" y="1582052"/>
                        <a:pt x="2367984" y="1558460"/>
                        <a:pt x="2346862" y="1564669"/>
                      </a:cubicBezTo>
                      <a:cubicBezTo>
                        <a:pt x="2359286" y="1590744"/>
                        <a:pt x="2348104" y="1599436"/>
                        <a:pt x="2319526" y="1598194"/>
                      </a:cubicBezTo>
                      <a:cubicBezTo>
                        <a:pt x="2304616" y="1598194"/>
                        <a:pt x="2288464" y="1606886"/>
                        <a:pt x="2273554" y="1611852"/>
                      </a:cubicBezTo>
                      <a:cubicBezTo>
                        <a:pt x="2248704" y="1619302"/>
                        <a:pt x="2227580" y="1605644"/>
                        <a:pt x="2237520" y="1582052"/>
                      </a:cubicBezTo>
                      <a:cubicBezTo>
                        <a:pt x="2249946" y="1549769"/>
                        <a:pt x="2226338" y="1537352"/>
                        <a:pt x="2211428" y="1522452"/>
                      </a:cubicBezTo>
                      <a:cubicBezTo>
                        <a:pt x="2199004" y="1511277"/>
                        <a:pt x="2179124" y="1519968"/>
                        <a:pt x="2162970" y="1531144"/>
                      </a:cubicBezTo>
                      <a:cubicBezTo>
                        <a:pt x="2149304" y="1542319"/>
                        <a:pt x="2130666" y="1547285"/>
                        <a:pt x="2112028" y="1549769"/>
                      </a:cubicBezTo>
                      <a:cubicBezTo>
                        <a:pt x="2089662" y="1554735"/>
                        <a:pt x="2069782" y="1526177"/>
                        <a:pt x="2075996" y="1501343"/>
                      </a:cubicBezTo>
                      <a:cubicBezTo>
                        <a:pt x="2085936" y="1467818"/>
                        <a:pt x="2103330" y="1438018"/>
                        <a:pt x="2100846" y="1402009"/>
                      </a:cubicBezTo>
                      <a:cubicBezTo>
                        <a:pt x="2098360" y="1362276"/>
                        <a:pt x="2115756" y="1323784"/>
                        <a:pt x="2103330" y="1282808"/>
                      </a:cubicBezTo>
                      <a:cubicBezTo>
                        <a:pt x="2098360" y="1266667"/>
                        <a:pt x="2090906" y="1255492"/>
                        <a:pt x="2080966" y="1243075"/>
                      </a:cubicBezTo>
                      <a:cubicBezTo>
                        <a:pt x="2053630" y="1213275"/>
                        <a:pt x="2038720" y="1180991"/>
                        <a:pt x="2047418" y="1138774"/>
                      </a:cubicBezTo>
                      <a:cubicBezTo>
                        <a:pt x="2049902" y="1127599"/>
                        <a:pt x="2044932" y="1115182"/>
                        <a:pt x="2043690" y="1104007"/>
                      </a:cubicBezTo>
                      <a:close/>
                      <a:moveTo>
                        <a:pt x="2439038" y="955310"/>
                      </a:moveTo>
                      <a:cubicBezTo>
                        <a:pt x="2441681" y="953901"/>
                        <a:pt x="2444790" y="954527"/>
                        <a:pt x="2448522" y="958911"/>
                      </a:cubicBezTo>
                      <a:cubicBezTo>
                        <a:pt x="2463448" y="976445"/>
                        <a:pt x="2484594" y="976445"/>
                        <a:pt x="2502006" y="982708"/>
                      </a:cubicBezTo>
                      <a:cubicBezTo>
                        <a:pt x="2528128" y="992727"/>
                        <a:pt x="2559224" y="986465"/>
                        <a:pt x="2575392" y="1021533"/>
                      </a:cubicBezTo>
                      <a:cubicBezTo>
                        <a:pt x="2580368" y="1031553"/>
                        <a:pt x="2608976" y="1031553"/>
                        <a:pt x="2604002" y="1056601"/>
                      </a:cubicBezTo>
                      <a:cubicBezTo>
                        <a:pt x="2586588" y="1072883"/>
                        <a:pt x="2575392" y="1094175"/>
                        <a:pt x="2577880" y="1117971"/>
                      </a:cubicBezTo>
                      <a:cubicBezTo>
                        <a:pt x="2579124" y="1140515"/>
                        <a:pt x="2567930" y="1149282"/>
                        <a:pt x="2549272" y="1154292"/>
                      </a:cubicBezTo>
                      <a:cubicBezTo>
                        <a:pt x="2516932" y="1163059"/>
                        <a:pt x="2487080" y="1220671"/>
                        <a:pt x="2498276" y="1251982"/>
                      </a:cubicBezTo>
                      <a:cubicBezTo>
                        <a:pt x="2506982" y="1273273"/>
                        <a:pt x="2500762" y="1288303"/>
                        <a:pt x="2489568" y="1304584"/>
                      </a:cubicBezTo>
                      <a:cubicBezTo>
                        <a:pt x="2480862" y="1318361"/>
                        <a:pt x="2470910" y="1330886"/>
                        <a:pt x="2465936" y="1347167"/>
                      </a:cubicBezTo>
                      <a:cubicBezTo>
                        <a:pt x="2464692" y="1349672"/>
                        <a:pt x="2462204" y="1352177"/>
                        <a:pt x="2460960" y="1355934"/>
                      </a:cubicBezTo>
                      <a:cubicBezTo>
                        <a:pt x="2447278" y="1377226"/>
                        <a:pt x="2351502" y="1388498"/>
                        <a:pt x="2331602" y="1372216"/>
                      </a:cubicBezTo>
                      <a:cubicBezTo>
                        <a:pt x="2311700" y="1355934"/>
                        <a:pt x="2293042" y="1287050"/>
                        <a:pt x="2302994" y="1263254"/>
                      </a:cubicBezTo>
                      <a:cubicBezTo>
                        <a:pt x="2305480" y="1254487"/>
                        <a:pt x="2306724" y="1246972"/>
                        <a:pt x="2300506" y="1241962"/>
                      </a:cubicBezTo>
                      <a:cubicBezTo>
                        <a:pt x="2293042" y="1234448"/>
                        <a:pt x="2286824" y="1243215"/>
                        <a:pt x="2280604" y="1245720"/>
                      </a:cubicBezTo>
                      <a:cubicBezTo>
                        <a:pt x="2270654" y="1250729"/>
                        <a:pt x="2256972" y="1265759"/>
                        <a:pt x="2249508" y="1248225"/>
                      </a:cubicBezTo>
                      <a:cubicBezTo>
                        <a:pt x="2242046" y="1233195"/>
                        <a:pt x="2251996" y="1219418"/>
                        <a:pt x="2270654" y="1214409"/>
                      </a:cubicBezTo>
                      <a:cubicBezTo>
                        <a:pt x="2298018" y="1206894"/>
                        <a:pt x="2316676" y="1190612"/>
                        <a:pt x="2324138" y="1161806"/>
                      </a:cubicBezTo>
                      <a:cubicBezTo>
                        <a:pt x="2325382" y="1156797"/>
                        <a:pt x="2330358" y="1149282"/>
                        <a:pt x="2335332" y="1146777"/>
                      </a:cubicBezTo>
                      <a:cubicBezTo>
                        <a:pt x="2373892" y="1131748"/>
                        <a:pt x="2390062" y="1091670"/>
                        <a:pt x="2422402" y="1069126"/>
                      </a:cubicBezTo>
                      <a:cubicBezTo>
                        <a:pt x="2454742" y="1044077"/>
                        <a:pt x="2452254" y="1036562"/>
                        <a:pt x="2422402" y="1006504"/>
                      </a:cubicBezTo>
                      <a:cubicBezTo>
                        <a:pt x="2418670" y="1002747"/>
                        <a:pt x="2418670" y="996484"/>
                        <a:pt x="2418670" y="990222"/>
                      </a:cubicBezTo>
                      <a:cubicBezTo>
                        <a:pt x="2423646" y="982708"/>
                        <a:pt x="2427376" y="972688"/>
                        <a:pt x="2432352" y="963921"/>
                      </a:cubicBezTo>
                      <a:cubicBezTo>
                        <a:pt x="2434218" y="960163"/>
                        <a:pt x="2436395" y="956719"/>
                        <a:pt x="2439038" y="955310"/>
                      </a:cubicBezTo>
                      <a:close/>
                      <a:moveTo>
                        <a:pt x="1834296" y="612459"/>
                      </a:moveTo>
                      <a:lnTo>
                        <a:pt x="1833692" y="612689"/>
                      </a:lnTo>
                      <a:lnTo>
                        <a:pt x="1833988" y="612719"/>
                      </a:lnTo>
                      <a:close/>
                      <a:moveTo>
                        <a:pt x="1945206" y="611173"/>
                      </a:moveTo>
                      <a:lnTo>
                        <a:pt x="1944056" y="612897"/>
                      </a:lnTo>
                      <a:lnTo>
                        <a:pt x="1943336" y="613196"/>
                      </a:lnTo>
                      <a:cubicBezTo>
                        <a:pt x="1943336" y="613041"/>
                        <a:pt x="1943336" y="613041"/>
                        <a:pt x="1941466" y="614909"/>
                      </a:cubicBezTo>
                      <a:lnTo>
                        <a:pt x="1933210" y="616559"/>
                      </a:lnTo>
                      <a:lnTo>
                        <a:pt x="1942596" y="616143"/>
                      </a:lnTo>
                      <a:lnTo>
                        <a:pt x="1942714" y="614909"/>
                      </a:lnTo>
                      <a:lnTo>
                        <a:pt x="1944056" y="612897"/>
                      </a:lnTo>
                      <a:lnTo>
                        <a:pt x="1945206" y="612418"/>
                      </a:lnTo>
                      <a:cubicBezTo>
                        <a:pt x="1945206" y="612418"/>
                        <a:pt x="1946454" y="611173"/>
                        <a:pt x="1945206" y="611173"/>
                      </a:cubicBezTo>
                      <a:close/>
                      <a:moveTo>
                        <a:pt x="2362294" y="538486"/>
                      </a:moveTo>
                      <a:lnTo>
                        <a:pt x="2345644" y="545897"/>
                      </a:lnTo>
                      <a:lnTo>
                        <a:pt x="2329518" y="538719"/>
                      </a:lnTo>
                      <a:lnTo>
                        <a:pt x="2336364" y="554040"/>
                      </a:lnTo>
                      <a:cubicBezTo>
                        <a:pt x="2339480" y="559800"/>
                        <a:pt x="2344156" y="563848"/>
                        <a:pt x="2354130" y="562602"/>
                      </a:cubicBezTo>
                      <a:cubicBezTo>
                        <a:pt x="2359428" y="561980"/>
                        <a:pt x="2361922" y="560267"/>
                        <a:pt x="2362896" y="557952"/>
                      </a:cubicBezTo>
                      <a:cubicBezTo>
                        <a:pt x="2364844" y="553320"/>
                        <a:pt x="2360714" y="546276"/>
                        <a:pt x="2360792" y="540711"/>
                      </a:cubicBezTo>
                      <a:close/>
                      <a:moveTo>
                        <a:pt x="2655324" y="518068"/>
                      </a:moveTo>
                      <a:cubicBezTo>
                        <a:pt x="2669506" y="515947"/>
                        <a:pt x="2674598" y="532189"/>
                        <a:pt x="2680416" y="547705"/>
                      </a:cubicBezTo>
                      <a:cubicBezTo>
                        <a:pt x="2666192" y="539948"/>
                        <a:pt x="2654556" y="528311"/>
                        <a:pt x="2637748" y="527018"/>
                      </a:cubicBezTo>
                      <a:cubicBezTo>
                        <a:pt x="2644859" y="521523"/>
                        <a:pt x="2650596" y="518775"/>
                        <a:pt x="2655324" y="518068"/>
                      </a:cubicBezTo>
                      <a:close/>
                      <a:moveTo>
                        <a:pt x="1849654" y="514093"/>
                      </a:moveTo>
                      <a:lnTo>
                        <a:pt x="1847714" y="515379"/>
                      </a:lnTo>
                      <a:lnTo>
                        <a:pt x="1848358" y="515177"/>
                      </a:lnTo>
                      <a:close/>
                      <a:moveTo>
                        <a:pt x="425192" y="497797"/>
                      </a:moveTo>
                      <a:cubicBezTo>
                        <a:pt x="446270" y="494049"/>
                        <a:pt x="461150" y="497797"/>
                        <a:pt x="472308" y="517785"/>
                      </a:cubicBezTo>
                      <a:cubicBezTo>
                        <a:pt x="493388" y="552763"/>
                        <a:pt x="494628" y="552763"/>
                        <a:pt x="524386" y="525280"/>
                      </a:cubicBezTo>
                      <a:cubicBezTo>
                        <a:pt x="538026" y="511539"/>
                        <a:pt x="546706" y="521532"/>
                        <a:pt x="550426" y="534025"/>
                      </a:cubicBezTo>
                      <a:cubicBezTo>
                        <a:pt x="555386" y="546517"/>
                        <a:pt x="550426" y="557760"/>
                        <a:pt x="545466" y="569004"/>
                      </a:cubicBezTo>
                      <a:cubicBezTo>
                        <a:pt x="526866" y="597736"/>
                        <a:pt x="536786" y="625220"/>
                        <a:pt x="546706" y="653952"/>
                      </a:cubicBezTo>
                      <a:cubicBezTo>
                        <a:pt x="552906" y="676438"/>
                        <a:pt x="564064" y="696426"/>
                        <a:pt x="561584" y="721411"/>
                      </a:cubicBezTo>
                      <a:cubicBezTo>
                        <a:pt x="561584" y="730156"/>
                        <a:pt x="561584" y="740150"/>
                        <a:pt x="555386" y="748894"/>
                      </a:cubicBezTo>
                      <a:cubicBezTo>
                        <a:pt x="526866" y="786372"/>
                        <a:pt x="525626" y="826347"/>
                        <a:pt x="552906" y="861326"/>
                      </a:cubicBezTo>
                      <a:cubicBezTo>
                        <a:pt x="561586" y="872569"/>
                        <a:pt x="565614" y="882251"/>
                        <a:pt x="565770" y="892089"/>
                      </a:cubicBezTo>
                      <a:cubicBezTo>
                        <a:pt x="565924" y="901927"/>
                        <a:pt x="562204" y="911921"/>
                        <a:pt x="555386" y="923788"/>
                      </a:cubicBezTo>
                      <a:cubicBezTo>
                        <a:pt x="531826" y="966263"/>
                        <a:pt x="503308" y="1011235"/>
                        <a:pt x="523146" y="1064953"/>
                      </a:cubicBezTo>
                      <a:cubicBezTo>
                        <a:pt x="521906" y="1082442"/>
                        <a:pt x="508268" y="1091187"/>
                        <a:pt x="498348" y="1102430"/>
                      </a:cubicBezTo>
                      <a:cubicBezTo>
                        <a:pt x="472308" y="1132412"/>
                        <a:pt x="453710" y="1167390"/>
                        <a:pt x="423952" y="1194874"/>
                      </a:cubicBezTo>
                      <a:cubicBezTo>
                        <a:pt x="414032" y="1199871"/>
                        <a:pt x="406592" y="1207366"/>
                        <a:pt x="397912" y="1214862"/>
                      </a:cubicBezTo>
                      <a:cubicBezTo>
                        <a:pt x="375594" y="1234850"/>
                        <a:pt x="360714" y="1231102"/>
                        <a:pt x="349554" y="1202369"/>
                      </a:cubicBezTo>
                      <a:cubicBezTo>
                        <a:pt x="347074" y="1199871"/>
                        <a:pt x="347074" y="1198621"/>
                        <a:pt x="347074" y="1196123"/>
                      </a:cubicBezTo>
                      <a:cubicBezTo>
                        <a:pt x="339636" y="1184880"/>
                        <a:pt x="343354" y="1161144"/>
                        <a:pt x="318556" y="1168640"/>
                      </a:cubicBezTo>
                      <a:cubicBezTo>
                        <a:pt x="293758" y="1178634"/>
                        <a:pt x="282598" y="1203618"/>
                        <a:pt x="294998" y="1226105"/>
                      </a:cubicBezTo>
                      <a:cubicBezTo>
                        <a:pt x="301196" y="1238597"/>
                        <a:pt x="304916" y="1252339"/>
                        <a:pt x="302436" y="1267330"/>
                      </a:cubicBezTo>
                      <a:cubicBezTo>
                        <a:pt x="298716" y="1284819"/>
                        <a:pt x="298716" y="1302309"/>
                        <a:pt x="306156" y="1318549"/>
                      </a:cubicBezTo>
                      <a:cubicBezTo>
                        <a:pt x="311116" y="1329792"/>
                        <a:pt x="309876" y="1339786"/>
                        <a:pt x="302436" y="1349780"/>
                      </a:cubicBezTo>
                      <a:cubicBezTo>
                        <a:pt x="298716" y="1357275"/>
                        <a:pt x="292518" y="1361023"/>
                        <a:pt x="283838" y="1359774"/>
                      </a:cubicBezTo>
                      <a:cubicBezTo>
                        <a:pt x="273918" y="1358524"/>
                        <a:pt x="273918" y="1351029"/>
                        <a:pt x="273918" y="1343534"/>
                      </a:cubicBezTo>
                      <a:cubicBezTo>
                        <a:pt x="272678" y="1331041"/>
                        <a:pt x="275158" y="1321047"/>
                        <a:pt x="271438" y="1309804"/>
                      </a:cubicBezTo>
                      <a:cubicBezTo>
                        <a:pt x="262758" y="1283570"/>
                        <a:pt x="260278" y="1254837"/>
                        <a:pt x="246640" y="1229853"/>
                      </a:cubicBezTo>
                      <a:cubicBezTo>
                        <a:pt x="241680" y="1222357"/>
                        <a:pt x="237960" y="1213612"/>
                        <a:pt x="231760" y="1208615"/>
                      </a:cubicBezTo>
                      <a:cubicBezTo>
                        <a:pt x="213160" y="1198621"/>
                        <a:pt x="206962" y="1179883"/>
                        <a:pt x="203242" y="1159895"/>
                      </a:cubicBezTo>
                      <a:cubicBezTo>
                        <a:pt x="198282" y="1141156"/>
                        <a:pt x="193322" y="1122418"/>
                        <a:pt x="179682" y="1107427"/>
                      </a:cubicBezTo>
                      <a:cubicBezTo>
                        <a:pt x="157364" y="1077445"/>
                        <a:pt x="146204" y="1047463"/>
                        <a:pt x="148684" y="1007487"/>
                      </a:cubicBezTo>
                      <a:cubicBezTo>
                        <a:pt x="151164" y="985001"/>
                        <a:pt x="143724" y="956269"/>
                        <a:pt x="127604" y="933782"/>
                      </a:cubicBezTo>
                      <a:cubicBezTo>
                        <a:pt x="87926" y="881314"/>
                        <a:pt x="110246" y="825098"/>
                        <a:pt x="125124" y="770132"/>
                      </a:cubicBezTo>
                      <a:cubicBezTo>
                        <a:pt x="128844" y="757639"/>
                        <a:pt x="135044" y="746396"/>
                        <a:pt x="131324" y="732654"/>
                      </a:cubicBezTo>
                      <a:cubicBezTo>
                        <a:pt x="125124" y="690180"/>
                        <a:pt x="156124" y="670192"/>
                        <a:pt x="182162" y="648955"/>
                      </a:cubicBezTo>
                      <a:cubicBezTo>
                        <a:pt x="187122" y="643958"/>
                        <a:pt x="193322" y="641460"/>
                        <a:pt x="198282" y="638961"/>
                      </a:cubicBezTo>
                      <a:cubicBezTo>
                        <a:pt x="247880" y="622721"/>
                        <a:pt x="286318" y="595238"/>
                        <a:pt x="308636" y="546517"/>
                      </a:cubicBezTo>
                      <a:cubicBezTo>
                        <a:pt x="348314" y="532776"/>
                        <a:pt x="380554" y="502794"/>
                        <a:pt x="425192" y="497797"/>
                      </a:cubicBezTo>
                      <a:close/>
                      <a:moveTo>
                        <a:pt x="4288083" y="415171"/>
                      </a:moveTo>
                      <a:cubicBezTo>
                        <a:pt x="4303386" y="412677"/>
                        <a:pt x="4320876" y="415483"/>
                        <a:pt x="4334618" y="424835"/>
                      </a:cubicBezTo>
                      <a:cubicBezTo>
                        <a:pt x="4352108" y="436057"/>
                        <a:pt x="4368348" y="447279"/>
                        <a:pt x="4388334" y="453514"/>
                      </a:cubicBezTo>
                      <a:cubicBezTo>
                        <a:pt x="4408322" y="460995"/>
                        <a:pt x="4414568" y="478452"/>
                        <a:pt x="4418316" y="498402"/>
                      </a:cubicBezTo>
                      <a:cubicBezTo>
                        <a:pt x="4420816" y="524587"/>
                        <a:pt x="4439554" y="533315"/>
                        <a:pt x="4460790" y="520846"/>
                      </a:cubicBezTo>
                      <a:cubicBezTo>
                        <a:pt x="4500766" y="497155"/>
                        <a:pt x="4541990" y="512118"/>
                        <a:pt x="4584464" y="512118"/>
                      </a:cubicBezTo>
                      <a:cubicBezTo>
                        <a:pt x="4598206" y="510871"/>
                        <a:pt x="4611948" y="518353"/>
                        <a:pt x="4624440" y="505884"/>
                      </a:cubicBezTo>
                      <a:cubicBezTo>
                        <a:pt x="4646926" y="524587"/>
                        <a:pt x="4668162" y="542044"/>
                        <a:pt x="4690648" y="559500"/>
                      </a:cubicBezTo>
                      <a:cubicBezTo>
                        <a:pt x="4648176" y="591920"/>
                        <a:pt x="4646926" y="596908"/>
                        <a:pt x="4660668" y="648031"/>
                      </a:cubicBezTo>
                      <a:cubicBezTo>
                        <a:pt x="4664416" y="662994"/>
                        <a:pt x="4669412" y="679204"/>
                        <a:pt x="4668162" y="692919"/>
                      </a:cubicBezTo>
                      <a:cubicBezTo>
                        <a:pt x="4664416" y="722845"/>
                        <a:pt x="4635682" y="717857"/>
                        <a:pt x="4616944" y="725339"/>
                      </a:cubicBezTo>
                      <a:cubicBezTo>
                        <a:pt x="4613196" y="726586"/>
                        <a:pt x="4608200" y="722845"/>
                        <a:pt x="4603202" y="722845"/>
                      </a:cubicBezTo>
                      <a:cubicBezTo>
                        <a:pt x="4590710" y="720351"/>
                        <a:pt x="4574470" y="710376"/>
                        <a:pt x="4566974" y="727833"/>
                      </a:cubicBezTo>
                      <a:cubicBezTo>
                        <a:pt x="4559480" y="745290"/>
                        <a:pt x="4583214" y="795166"/>
                        <a:pt x="4598206" y="797659"/>
                      </a:cubicBezTo>
                      <a:cubicBezTo>
                        <a:pt x="4601954" y="797659"/>
                        <a:pt x="4605702" y="795166"/>
                        <a:pt x="4609448" y="791425"/>
                      </a:cubicBezTo>
                      <a:cubicBezTo>
                        <a:pt x="4614446" y="787684"/>
                        <a:pt x="4618194" y="775215"/>
                        <a:pt x="4626938" y="785190"/>
                      </a:cubicBezTo>
                      <a:cubicBezTo>
                        <a:pt x="4633184" y="791425"/>
                        <a:pt x="4631936" y="803894"/>
                        <a:pt x="4626938" y="812622"/>
                      </a:cubicBezTo>
                      <a:cubicBezTo>
                        <a:pt x="4620692" y="821351"/>
                        <a:pt x="4613196" y="817610"/>
                        <a:pt x="4606950" y="811375"/>
                      </a:cubicBezTo>
                      <a:cubicBezTo>
                        <a:pt x="4598206" y="805141"/>
                        <a:pt x="4588212" y="805141"/>
                        <a:pt x="4578218" y="805141"/>
                      </a:cubicBezTo>
                      <a:cubicBezTo>
                        <a:pt x="4569474" y="805141"/>
                        <a:pt x="4558230" y="801400"/>
                        <a:pt x="4558230" y="791425"/>
                      </a:cubicBezTo>
                      <a:cubicBezTo>
                        <a:pt x="4558230" y="766487"/>
                        <a:pt x="4546988" y="761499"/>
                        <a:pt x="4524502" y="770227"/>
                      </a:cubicBezTo>
                      <a:cubicBezTo>
                        <a:pt x="4512008" y="775215"/>
                        <a:pt x="4503264" y="765240"/>
                        <a:pt x="4499516" y="754018"/>
                      </a:cubicBezTo>
                      <a:cubicBezTo>
                        <a:pt x="4497018" y="744042"/>
                        <a:pt x="4503264" y="732820"/>
                        <a:pt x="4515756" y="732820"/>
                      </a:cubicBezTo>
                      <a:cubicBezTo>
                        <a:pt x="4554482" y="732820"/>
                        <a:pt x="4544488" y="695413"/>
                        <a:pt x="4559480" y="675463"/>
                      </a:cubicBezTo>
                      <a:cubicBezTo>
                        <a:pt x="4566974" y="667981"/>
                        <a:pt x="4553234" y="667981"/>
                        <a:pt x="4544488" y="669228"/>
                      </a:cubicBezTo>
                      <a:cubicBezTo>
                        <a:pt x="4508262" y="676710"/>
                        <a:pt x="4473282" y="689179"/>
                        <a:pt x="4442052" y="714117"/>
                      </a:cubicBezTo>
                      <a:cubicBezTo>
                        <a:pt x="4437056" y="717857"/>
                        <a:pt x="4432058" y="721598"/>
                        <a:pt x="4432058" y="727833"/>
                      </a:cubicBezTo>
                      <a:cubicBezTo>
                        <a:pt x="4430808" y="745290"/>
                        <a:pt x="4422064" y="752771"/>
                        <a:pt x="4407074" y="752771"/>
                      </a:cubicBezTo>
                      <a:cubicBezTo>
                        <a:pt x="4398328" y="754018"/>
                        <a:pt x="4389584" y="755265"/>
                        <a:pt x="4387086" y="763993"/>
                      </a:cubicBezTo>
                      <a:cubicBezTo>
                        <a:pt x="4384588" y="773968"/>
                        <a:pt x="4395830" y="776462"/>
                        <a:pt x="4400828" y="780203"/>
                      </a:cubicBezTo>
                      <a:cubicBezTo>
                        <a:pt x="4434556" y="805141"/>
                        <a:pt x="4465788" y="828832"/>
                        <a:pt x="4504514" y="842548"/>
                      </a:cubicBezTo>
                      <a:cubicBezTo>
                        <a:pt x="4538242" y="856264"/>
                        <a:pt x="4541990" y="881202"/>
                        <a:pt x="4523252" y="911128"/>
                      </a:cubicBezTo>
                      <a:cubicBezTo>
                        <a:pt x="4510760" y="928585"/>
                        <a:pt x="4518254" y="944794"/>
                        <a:pt x="4528248" y="957263"/>
                      </a:cubicBezTo>
                      <a:cubicBezTo>
                        <a:pt x="4555732" y="990930"/>
                        <a:pt x="4558230" y="1030831"/>
                        <a:pt x="4563228" y="1070732"/>
                      </a:cubicBezTo>
                      <a:cubicBezTo>
                        <a:pt x="4566974" y="1096917"/>
                        <a:pt x="4555732" y="1119361"/>
                        <a:pt x="4539492" y="1136817"/>
                      </a:cubicBezTo>
                      <a:cubicBezTo>
                        <a:pt x="4520754" y="1155521"/>
                        <a:pt x="4518254" y="1172978"/>
                        <a:pt x="4533246" y="1195422"/>
                      </a:cubicBezTo>
                      <a:cubicBezTo>
                        <a:pt x="4558230" y="1236570"/>
                        <a:pt x="4556982" y="1237817"/>
                        <a:pt x="4522002" y="1272730"/>
                      </a:cubicBezTo>
                      <a:cubicBezTo>
                        <a:pt x="4490772" y="1305150"/>
                        <a:pt x="4479528" y="1362507"/>
                        <a:pt x="4498268" y="1401161"/>
                      </a:cubicBezTo>
                      <a:cubicBezTo>
                        <a:pt x="4504514" y="1413630"/>
                        <a:pt x="4514508" y="1416124"/>
                        <a:pt x="4525750" y="1412384"/>
                      </a:cubicBezTo>
                      <a:cubicBezTo>
                        <a:pt x="4544488" y="1404902"/>
                        <a:pt x="4563228" y="1408643"/>
                        <a:pt x="4581966" y="1407396"/>
                      </a:cubicBezTo>
                      <a:cubicBezTo>
                        <a:pt x="4603202" y="1404902"/>
                        <a:pt x="4618194" y="1413630"/>
                        <a:pt x="4628188" y="1431087"/>
                      </a:cubicBezTo>
                      <a:cubicBezTo>
                        <a:pt x="4639430" y="1451038"/>
                        <a:pt x="4651922" y="1457272"/>
                        <a:pt x="4674408" y="1448544"/>
                      </a:cubicBezTo>
                      <a:cubicBezTo>
                        <a:pt x="4685652" y="1444803"/>
                        <a:pt x="4704390" y="1441062"/>
                        <a:pt x="4705640" y="1459766"/>
                      </a:cubicBezTo>
                      <a:cubicBezTo>
                        <a:pt x="4708138" y="1474729"/>
                        <a:pt x="4694396" y="1487198"/>
                        <a:pt x="4680656" y="1484704"/>
                      </a:cubicBezTo>
                      <a:cubicBezTo>
                        <a:pt x="4624440" y="1475976"/>
                        <a:pt x="4616944" y="1528346"/>
                        <a:pt x="4589462" y="1555778"/>
                      </a:cubicBezTo>
                      <a:cubicBezTo>
                        <a:pt x="4566974" y="1578222"/>
                        <a:pt x="4564476" y="1611888"/>
                        <a:pt x="4566974" y="1643061"/>
                      </a:cubicBezTo>
                      <a:cubicBezTo>
                        <a:pt x="4568224" y="1666752"/>
                        <a:pt x="4594458" y="1671740"/>
                        <a:pt x="4611948" y="1681715"/>
                      </a:cubicBezTo>
                      <a:cubicBezTo>
                        <a:pt x="4623190" y="1689196"/>
                        <a:pt x="4638182" y="1690443"/>
                        <a:pt x="4654422" y="1696678"/>
                      </a:cubicBezTo>
                      <a:cubicBezTo>
                        <a:pt x="4636932" y="1671740"/>
                        <a:pt x="4643178" y="1653036"/>
                        <a:pt x="4661916" y="1636826"/>
                      </a:cubicBezTo>
                      <a:cubicBezTo>
                        <a:pt x="4668162" y="1631839"/>
                        <a:pt x="4675658" y="1630592"/>
                        <a:pt x="4681904" y="1636826"/>
                      </a:cubicBezTo>
                      <a:cubicBezTo>
                        <a:pt x="4688150" y="1641814"/>
                        <a:pt x="4688150" y="1648049"/>
                        <a:pt x="4684402" y="1654283"/>
                      </a:cubicBezTo>
                      <a:cubicBezTo>
                        <a:pt x="4674408" y="1672987"/>
                        <a:pt x="4670662" y="1692937"/>
                        <a:pt x="4681904" y="1714135"/>
                      </a:cubicBezTo>
                      <a:cubicBezTo>
                        <a:pt x="4685652" y="1724110"/>
                        <a:pt x="4686902" y="1737826"/>
                        <a:pt x="4674408" y="1746554"/>
                      </a:cubicBezTo>
                      <a:cubicBezTo>
                        <a:pt x="4661916" y="1755282"/>
                        <a:pt x="4650674" y="1747801"/>
                        <a:pt x="4641928" y="1739073"/>
                      </a:cubicBezTo>
                      <a:cubicBezTo>
                        <a:pt x="4626938" y="1721616"/>
                        <a:pt x="4609448" y="1715381"/>
                        <a:pt x="4586962" y="1717875"/>
                      </a:cubicBezTo>
                      <a:cubicBezTo>
                        <a:pt x="4580716" y="1717875"/>
                        <a:pt x="4571972" y="1715381"/>
                        <a:pt x="4568224" y="1711641"/>
                      </a:cubicBezTo>
                      <a:cubicBezTo>
                        <a:pt x="4551984" y="1694184"/>
                        <a:pt x="4534494" y="1699172"/>
                        <a:pt x="4513258" y="1704159"/>
                      </a:cubicBezTo>
                      <a:cubicBezTo>
                        <a:pt x="4482028" y="1714135"/>
                        <a:pt x="4450796" y="1720369"/>
                        <a:pt x="4453296" y="1767751"/>
                      </a:cubicBezTo>
                      <a:cubicBezTo>
                        <a:pt x="4454544" y="1788949"/>
                        <a:pt x="4443302" y="1816381"/>
                        <a:pt x="4410822" y="1817628"/>
                      </a:cubicBezTo>
                      <a:cubicBezTo>
                        <a:pt x="4395830" y="1822615"/>
                        <a:pt x="4380840" y="1820121"/>
                        <a:pt x="4367098" y="1810146"/>
                      </a:cubicBezTo>
                      <a:lnTo>
                        <a:pt x="4366296" y="1808607"/>
                      </a:lnTo>
                      <a:lnTo>
                        <a:pt x="4330314" y="1818043"/>
                      </a:lnTo>
                      <a:cubicBezTo>
                        <a:pt x="4288666" y="1830162"/>
                        <a:pt x="4252084" y="1848282"/>
                        <a:pt x="4239968" y="1900994"/>
                      </a:cubicBezTo>
                      <a:cubicBezTo>
                        <a:pt x="4237484" y="1908525"/>
                        <a:pt x="4231270" y="1913545"/>
                        <a:pt x="4221328" y="1912290"/>
                      </a:cubicBezTo>
                      <a:cubicBezTo>
                        <a:pt x="4211388" y="1911035"/>
                        <a:pt x="4205174" y="1903504"/>
                        <a:pt x="4202688" y="1895974"/>
                      </a:cubicBezTo>
                      <a:cubicBezTo>
                        <a:pt x="4200204" y="1885934"/>
                        <a:pt x="4201446" y="1875893"/>
                        <a:pt x="4198960" y="1865853"/>
                      </a:cubicBezTo>
                      <a:cubicBezTo>
                        <a:pt x="4197718" y="1859577"/>
                        <a:pt x="4195232" y="1850792"/>
                        <a:pt x="4186534" y="1848282"/>
                      </a:cubicBezTo>
                      <a:cubicBezTo>
                        <a:pt x="4176592" y="1847027"/>
                        <a:pt x="4172864" y="1853302"/>
                        <a:pt x="4167894" y="1859577"/>
                      </a:cubicBezTo>
                      <a:cubicBezTo>
                        <a:pt x="4146768" y="1888444"/>
                        <a:pt x="4143040" y="1887189"/>
                        <a:pt x="4128128" y="1857067"/>
                      </a:cubicBezTo>
                      <a:cubicBezTo>
                        <a:pt x="4113216" y="1826946"/>
                        <a:pt x="4094576" y="1823180"/>
                        <a:pt x="4069722" y="1843261"/>
                      </a:cubicBezTo>
                      <a:cubicBezTo>
                        <a:pt x="4063510" y="1847027"/>
                        <a:pt x="4058538" y="1850792"/>
                        <a:pt x="4051082" y="1853302"/>
                      </a:cubicBezTo>
                      <a:cubicBezTo>
                        <a:pt x="4002618" y="1868363"/>
                        <a:pt x="3998890" y="1872128"/>
                        <a:pt x="3995162" y="1931116"/>
                      </a:cubicBezTo>
                      <a:cubicBezTo>
                        <a:pt x="3986464" y="1911035"/>
                        <a:pt x="3974036" y="1900994"/>
                        <a:pt x="3957882" y="1909780"/>
                      </a:cubicBezTo>
                      <a:cubicBezTo>
                        <a:pt x="3930544" y="1927351"/>
                        <a:pt x="3906932" y="1918565"/>
                        <a:pt x="3884564" y="1902249"/>
                      </a:cubicBezTo>
                      <a:cubicBezTo>
                        <a:pt x="3867166" y="1892209"/>
                        <a:pt x="3859710" y="1888444"/>
                        <a:pt x="3837342" y="1903504"/>
                      </a:cubicBezTo>
                      <a:cubicBezTo>
                        <a:pt x="3811246" y="1919820"/>
                        <a:pt x="3808762" y="1924840"/>
                        <a:pt x="3822430" y="1947432"/>
                      </a:cubicBezTo>
                      <a:cubicBezTo>
                        <a:pt x="3826158" y="1953707"/>
                        <a:pt x="3819946" y="1959982"/>
                        <a:pt x="3812490" y="1959982"/>
                      </a:cubicBezTo>
                      <a:cubicBezTo>
                        <a:pt x="3802548" y="1959982"/>
                        <a:pt x="3798820" y="1953707"/>
                        <a:pt x="3798820" y="1943666"/>
                      </a:cubicBezTo>
                      <a:cubicBezTo>
                        <a:pt x="3798820" y="1926096"/>
                        <a:pt x="3797578" y="1909780"/>
                        <a:pt x="3788878" y="1892209"/>
                      </a:cubicBezTo>
                      <a:cubicBezTo>
                        <a:pt x="3780180" y="1875893"/>
                        <a:pt x="3768996" y="1867108"/>
                        <a:pt x="3752840" y="1863342"/>
                      </a:cubicBezTo>
                      <a:cubicBezTo>
                        <a:pt x="3740414" y="1860832"/>
                        <a:pt x="3730472" y="1857067"/>
                        <a:pt x="3720532" y="1864597"/>
                      </a:cubicBezTo>
                      <a:cubicBezTo>
                        <a:pt x="3708104" y="1874638"/>
                        <a:pt x="3720532" y="1882168"/>
                        <a:pt x="3723016" y="1889699"/>
                      </a:cubicBezTo>
                      <a:cubicBezTo>
                        <a:pt x="3726744" y="1895974"/>
                        <a:pt x="3726744" y="1904759"/>
                        <a:pt x="3720532" y="1907270"/>
                      </a:cubicBezTo>
                      <a:cubicBezTo>
                        <a:pt x="3709348" y="1912290"/>
                        <a:pt x="3709348" y="1902249"/>
                        <a:pt x="3706862" y="1894719"/>
                      </a:cubicBezTo>
                      <a:cubicBezTo>
                        <a:pt x="3698164" y="1872128"/>
                        <a:pt x="3682008" y="1875893"/>
                        <a:pt x="3673310" y="1889699"/>
                      </a:cubicBezTo>
                      <a:cubicBezTo>
                        <a:pt x="3658398" y="1913545"/>
                        <a:pt x="3645972" y="1904759"/>
                        <a:pt x="3631060" y="1893464"/>
                      </a:cubicBezTo>
                      <a:cubicBezTo>
                        <a:pt x="3623602" y="1888444"/>
                        <a:pt x="3617390" y="1882168"/>
                        <a:pt x="3612418" y="1874638"/>
                      </a:cubicBezTo>
                      <a:cubicBezTo>
                        <a:pt x="3597506" y="1854557"/>
                        <a:pt x="3583838" y="1844517"/>
                        <a:pt x="3562712" y="1867108"/>
                      </a:cubicBezTo>
                      <a:cubicBezTo>
                        <a:pt x="3554014" y="1877148"/>
                        <a:pt x="3540344" y="1873383"/>
                        <a:pt x="3527918" y="1873383"/>
                      </a:cubicBezTo>
                      <a:cubicBezTo>
                        <a:pt x="3544072" y="1859577"/>
                        <a:pt x="3567682" y="1854557"/>
                        <a:pt x="3582594" y="1838241"/>
                      </a:cubicBezTo>
                      <a:cubicBezTo>
                        <a:pt x="3590050" y="1829456"/>
                        <a:pt x="3602478" y="1833221"/>
                        <a:pt x="3609934" y="1844517"/>
                      </a:cubicBezTo>
                      <a:cubicBezTo>
                        <a:pt x="3622360" y="1863342"/>
                        <a:pt x="3637272" y="1859577"/>
                        <a:pt x="3655912" y="1853302"/>
                      </a:cubicBezTo>
                      <a:cubicBezTo>
                        <a:pt x="3693192" y="1840751"/>
                        <a:pt x="3732958" y="1833221"/>
                        <a:pt x="3771482" y="1849537"/>
                      </a:cubicBezTo>
                      <a:cubicBezTo>
                        <a:pt x="3785150" y="1855812"/>
                        <a:pt x="3798820" y="1854557"/>
                        <a:pt x="3811246" y="1844517"/>
                      </a:cubicBezTo>
                      <a:cubicBezTo>
                        <a:pt x="3833614" y="1825691"/>
                        <a:pt x="3858468" y="1829456"/>
                        <a:pt x="3877108" y="1853302"/>
                      </a:cubicBezTo>
                      <a:cubicBezTo>
                        <a:pt x="3884564" y="1862087"/>
                        <a:pt x="3889534" y="1875893"/>
                        <a:pt x="3904446" y="1872128"/>
                      </a:cubicBezTo>
                      <a:cubicBezTo>
                        <a:pt x="3919360" y="1868363"/>
                        <a:pt x="3921844" y="1852047"/>
                        <a:pt x="3921844" y="1842006"/>
                      </a:cubicBezTo>
                      <a:cubicBezTo>
                        <a:pt x="3920602" y="1796824"/>
                        <a:pt x="3957882" y="1793059"/>
                        <a:pt x="3983978" y="1776743"/>
                      </a:cubicBezTo>
                      <a:cubicBezTo>
                        <a:pt x="3992676" y="1771723"/>
                        <a:pt x="4002618" y="1774233"/>
                        <a:pt x="4007588" y="1783018"/>
                      </a:cubicBezTo>
                      <a:cubicBezTo>
                        <a:pt x="4021258" y="1805610"/>
                        <a:pt x="4039898" y="1806865"/>
                        <a:pt x="4062266" y="1800589"/>
                      </a:cubicBezTo>
                      <a:cubicBezTo>
                        <a:pt x="4068480" y="1799334"/>
                        <a:pt x="4077178" y="1799334"/>
                        <a:pt x="4082150" y="1801844"/>
                      </a:cubicBezTo>
                      <a:cubicBezTo>
                        <a:pt x="4119430" y="1818160"/>
                        <a:pt x="4146768" y="1814395"/>
                        <a:pt x="4162922" y="1771723"/>
                      </a:cubicBezTo>
                      <a:cubicBezTo>
                        <a:pt x="4166650" y="1760427"/>
                        <a:pt x="4176592" y="1757917"/>
                        <a:pt x="4187776" y="1764193"/>
                      </a:cubicBezTo>
                      <a:cubicBezTo>
                        <a:pt x="4197718" y="1769213"/>
                        <a:pt x="4210144" y="1774233"/>
                        <a:pt x="4205174" y="1788039"/>
                      </a:cubicBezTo>
                      <a:cubicBezTo>
                        <a:pt x="4195232" y="1815650"/>
                        <a:pt x="4220086" y="1838241"/>
                        <a:pt x="4215116" y="1864597"/>
                      </a:cubicBezTo>
                      <a:cubicBezTo>
                        <a:pt x="4213872" y="1869618"/>
                        <a:pt x="4217600" y="1874638"/>
                        <a:pt x="4223814" y="1877148"/>
                      </a:cubicBezTo>
                      <a:cubicBezTo>
                        <a:pt x="4231270" y="1878403"/>
                        <a:pt x="4232512" y="1873383"/>
                        <a:pt x="4236240" y="1868363"/>
                      </a:cubicBezTo>
                      <a:cubicBezTo>
                        <a:pt x="4252396" y="1853302"/>
                        <a:pt x="4253638" y="1830711"/>
                        <a:pt x="4264822" y="1813140"/>
                      </a:cubicBezTo>
                      <a:cubicBezTo>
                        <a:pt x="4282530" y="1785843"/>
                        <a:pt x="4303034" y="1773371"/>
                        <a:pt x="4330004" y="1774665"/>
                      </a:cubicBezTo>
                      <a:lnTo>
                        <a:pt x="4350844" y="1778827"/>
                      </a:lnTo>
                      <a:lnTo>
                        <a:pt x="4348828" y="1755595"/>
                      </a:lnTo>
                      <a:cubicBezTo>
                        <a:pt x="4347734" y="1748113"/>
                        <a:pt x="4345860" y="1740943"/>
                        <a:pt x="4342114" y="1734085"/>
                      </a:cubicBezTo>
                      <a:cubicBezTo>
                        <a:pt x="4325874" y="1699172"/>
                        <a:pt x="4302138" y="1694184"/>
                        <a:pt x="4280900" y="1725357"/>
                      </a:cubicBezTo>
                      <a:cubicBezTo>
                        <a:pt x="4267160" y="1744060"/>
                        <a:pt x="4255916" y="1750295"/>
                        <a:pt x="4237178" y="1734085"/>
                      </a:cubicBezTo>
                      <a:cubicBezTo>
                        <a:pt x="4228434" y="1726604"/>
                        <a:pt x="4215940" y="1726604"/>
                        <a:pt x="4205948" y="1726604"/>
                      </a:cubicBezTo>
                      <a:cubicBezTo>
                        <a:pt x="4180962" y="1729097"/>
                        <a:pt x="4154728" y="1735332"/>
                        <a:pt x="4132242" y="1717875"/>
                      </a:cubicBezTo>
                      <a:cubicBezTo>
                        <a:pt x="4130994" y="1716628"/>
                        <a:pt x="4127246" y="1715381"/>
                        <a:pt x="4125996" y="1716628"/>
                      </a:cubicBezTo>
                      <a:cubicBezTo>
                        <a:pt x="4081024" y="1747801"/>
                        <a:pt x="4041048" y="1695431"/>
                        <a:pt x="3996076" y="1707900"/>
                      </a:cubicBezTo>
                      <a:cubicBezTo>
                        <a:pt x="3957350" y="1717875"/>
                        <a:pt x="3918624" y="1687950"/>
                        <a:pt x="3881146" y="1704159"/>
                      </a:cubicBezTo>
                      <a:cubicBezTo>
                        <a:pt x="3848666" y="1663011"/>
                        <a:pt x="3839922" y="1610641"/>
                        <a:pt x="3822432" y="1562012"/>
                      </a:cubicBezTo>
                      <a:cubicBezTo>
                        <a:pt x="3816186" y="1543309"/>
                        <a:pt x="3829928" y="1518370"/>
                        <a:pt x="3843670" y="1499667"/>
                      </a:cubicBezTo>
                      <a:cubicBezTo>
                        <a:pt x="3871152" y="1464754"/>
                        <a:pt x="3873652" y="1419865"/>
                        <a:pt x="3898636" y="1382458"/>
                      </a:cubicBezTo>
                      <a:cubicBezTo>
                        <a:pt x="3906132" y="1369989"/>
                        <a:pt x="3881146" y="1335075"/>
                        <a:pt x="3866156" y="1335075"/>
                      </a:cubicBezTo>
                      <a:cubicBezTo>
                        <a:pt x="3852414" y="1335075"/>
                        <a:pt x="3851164" y="1341310"/>
                        <a:pt x="3856162" y="1355026"/>
                      </a:cubicBezTo>
                      <a:cubicBezTo>
                        <a:pt x="3871152" y="1393680"/>
                        <a:pt x="3858660" y="1427346"/>
                        <a:pt x="3823682" y="1444803"/>
                      </a:cubicBezTo>
                      <a:cubicBezTo>
                        <a:pt x="3814938" y="1451038"/>
                        <a:pt x="3804944" y="1454778"/>
                        <a:pt x="3796198" y="1447297"/>
                      </a:cubicBezTo>
                      <a:cubicBezTo>
                        <a:pt x="3786204" y="1438569"/>
                        <a:pt x="3779958" y="1426099"/>
                        <a:pt x="3784956" y="1414877"/>
                      </a:cubicBezTo>
                      <a:cubicBezTo>
                        <a:pt x="3793700" y="1398668"/>
                        <a:pt x="3797448" y="1373729"/>
                        <a:pt x="3827430" y="1383705"/>
                      </a:cubicBezTo>
                      <a:cubicBezTo>
                        <a:pt x="3841172" y="1388692"/>
                        <a:pt x="3841172" y="1379964"/>
                        <a:pt x="3838672" y="1368742"/>
                      </a:cubicBezTo>
                      <a:cubicBezTo>
                        <a:pt x="3832426" y="1340063"/>
                        <a:pt x="3807442" y="1340063"/>
                        <a:pt x="3784956" y="1335075"/>
                      </a:cubicBezTo>
                      <a:cubicBezTo>
                        <a:pt x="3774962" y="1332582"/>
                        <a:pt x="3758722" y="1336322"/>
                        <a:pt x="3758722" y="1322606"/>
                      </a:cubicBezTo>
                      <a:cubicBezTo>
                        <a:pt x="3759970" y="1307643"/>
                        <a:pt x="3776212" y="1307643"/>
                        <a:pt x="3788704" y="1307643"/>
                      </a:cubicBezTo>
                      <a:cubicBezTo>
                        <a:pt x="3816186" y="1307643"/>
                        <a:pt x="3843670" y="1307643"/>
                        <a:pt x="3872402" y="1320113"/>
                      </a:cubicBezTo>
                      <a:cubicBezTo>
                        <a:pt x="3943608" y="1350038"/>
                        <a:pt x="3991080" y="1325100"/>
                        <a:pt x="4019812" y="1250286"/>
                      </a:cubicBezTo>
                      <a:cubicBezTo>
                        <a:pt x="4022310" y="1242804"/>
                        <a:pt x="4022310" y="1232829"/>
                        <a:pt x="4031054" y="1231582"/>
                      </a:cubicBezTo>
                      <a:cubicBezTo>
                        <a:pt x="4042298" y="1230335"/>
                        <a:pt x="4037300" y="1242804"/>
                        <a:pt x="4041048" y="1249039"/>
                      </a:cubicBezTo>
                      <a:cubicBezTo>
                        <a:pt x="4062286" y="1281459"/>
                        <a:pt x="4081024" y="1313878"/>
                        <a:pt x="4073528" y="1355026"/>
                      </a:cubicBezTo>
                      <a:cubicBezTo>
                        <a:pt x="4072280" y="1366248"/>
                        <a:pt x="4081024" y="1376223"/>
                        <a:pt x="4092266" y="1372483"/>
                      </a:cubicBezTo>
                      <a:cubicBezTo>
                        <a:pt x="4108506" y="1367495"/>
                        <a:pt x="4128494" y="1371236"/>
                        <a:pt x="4137240" y="1355026"/>
                      </a:cubicBezTo>
                      <a:cubicBezTo>
                        <a:pt x="4143486" y="1342557"/>
                        <a:pt x="4130994" y="1332582"/>
                        <a:pt x="4121000" y="1328841"/>
                      </a:cubicBezTo>
                      <a:cubicBezTo>
                        <a:pt x="4089768" y="1320113"/>
                        <a:pt x="4101012" y="1307643"/>
                        <a:pt x="4118500" y="1295174"/>
                      </a:cubicBezTo>
                      <a:cubicBezTo>
                        <a:pt x="4129744" y="1287693"/>
                        <a:pt x="4143486" y="1281459"/>
                        <a:pt x="4137240" y="1264002"/>
                      </a:cubicBezTo>
                      <a:cubicBezTo>
                        <a:pt x="4130994" y="1246545"/>
                        <a:pt x="4119750" y="1234076"/>
                        <a:pt x="4098514" y="1235323"/>
                      </a:cubicBezTo>
                      <a:cubicBezTo>
                        <a:pt x="4078526" y="1235323"/>
                        <a:pt x="4083522" y="1232829"/>
                        <a:pt x="4084772" y="1211632"/>
                      </a:cubicBezTo>
                      <a:cubicBezTo>
                        <a:pt x="4086020" y="1163002"/>
                        <a:pt x="4140986" y="1138065"/>
                        <a:pt x="4129744" y="1086941"/>
                      </a:cubicBezTo>
                      <a:cubicBezTo>
                        <a:pt x="4127246" y="1069485"/>
                        <a:pt x="4152230" y="1063250"/>
                        <a:pt x="4168470" y="1063250"/>
                      </a:cubicBezTo>
                      <a:cubicBezTo>
                        <a:pt x="4200950" y="1063250"/>
                        <a:pt x="4230932" y="1054522"/>
                        <a:pt x="4258414" y="1037065"/>
                      </a:cubicBezTo>
                      <a:cubicBezTo>
                        <a:pt x="4277154" y="1025843"/>
                        <a:pt x="4289646" y="1037065"/>
                        <a:pt x="4300888" y="1049534"/>
                      </a:cubicBezTo>
                      <a:cubicBezTo>
                        <a:pt x="4320876" y="1070732"/>
                        <a:pt x="4340864" y="1085694"/>
                        <a:pt x="4364600" y="1054522"/>
                      </a:cubicBezTo>
                      <a:cubicBezTo>
                        <a:pt x="4365848" y="1053275"/>
                        <a:pt x="4368348" y="1050781"/>
                        <a:pt x="4369596" y="1050781"/>
                      </a:cubicBezTo>
                      <a:cubicBezTo>
                        <a:pt x="4419566" y="1048287"/>
                        <a:pt x="4409572" y="1015868"/>
                        <a:pt x="4404574" y="984695"/>
                      </a:cubicBezTo>
                      <a:cubicBezTo>
                        <a:pt x="4403326" y="969732"/>
                        <a:pt x="4400828" y="958510"/>
                        <a:pt x="4383338" y="956016"/>
                      </a:cubicBezTo>
                      <a:cubicBezTo>
                        <a:pt x="4380840" y="956016"/>
                        <a:pt x="4379590" y="954769"/>
                        <a:pt x="4377092" y="953522"/>
                      </a:cubicBezTo>
                      <a:cubicBezTo>
                        <a:pt x="4358354" y="944794"/>
                        <a:pt x="4358354" y="926091"/>
                        <a:pt x="4358354" y="908634"/>
                      </a:cubicBezTo>
                      <a:cubicBezTo>
                        <a:pt x="4358354" y="899906"/>
                        <a:pt x="4359602" y="893671"/>
                        <a:pt x="4369596" y="891177"/>
                      </a:cubicBezTo>
                      <a:cubicBezTo>
                        <a:pt x="4389584" y="886190"/>
                        <a:pt x="4390834" y="907387"/>
                        <a:pt x="4402076" y="917362"/>
                      </a:cubicBezTo>
                      <a:cubicBezTo>
                        <a:pt x="4412070" y="896165"/>
                        <a:pt x="4420816" y="877461"/>
                        <a:pt x="4432058" y="861251"/>
                      </a:cubicBezTo>
                      <a:cubicBezTo>
                        <a:pt x="4440802" y="846289"/>
                        <a:pt x="4414568" y="812622"/>
                        <a:pt x="4384588" y="805141"/>
                      </a:cubicBezTo>
                      <a:cubicBezTo>
                        <a:pt x="4329622" y="791425"/>
                        <a:pt x="4279652" y="763993"/>
                        <a:pt x="4229682" y="739055"/>
                      </a:cubicBezTo>
                      <a:cubicBezTo>
                        <a:pt x="4212194" y="729080"/>
                        <a:pt x="4199700" y="717857"/>
                        <a:pt x="4192206" y="699154"/>
                      </a:cubicBezTo>
                      <a:cubicBezTo>
                        <a:pt x="4185960" y="682944"/>
                        <a:pt x="4175966" y="669228"/>
                        <a:pt x="4165972" y="654265"/>
                      </a:cubicBezTo>
                      <a:cubicBezTo>
                        <a:pt x="4152230" y="636809"/>
                        <a:pt x="4144734" y="611870"/>
                        <a:pt x="4159726" y="589426"/>
                      </a:cubicBezTo>
                      <a:cubicBezTo>
                        <a:pt x="4174716" y="568229"/>
                        <a:pt x="4193454" y="553266"/>
                        <a:pt x="4223436" y="565735"/>
                      </a:cubicBezTo>
                      <a:cubicBezTo>
                        <a:pt x="4240926" y="571969"/>
                        <a:pt x="4255916" y="565735"/>
                        <a:pt x="4264660" y="548278"/>
                      </a:cubicBezTo>
                      <a:cubicBezTo>
                        <a:pt x="4272156" y="532069"/>
                        <a:pt x="4275904" y="515859"/>
                        <a:pt x="4297140" y="509624"/>
                      </a:cubicBezTo>
                      <a:cubicBezTo>
                        <a:pt x="4308384" y="505884"/>
                        <a:pt x="4300888" y="493414"/>
                        <a:pt x="4292144" y="490921"/>
                      </a:cubicBezTo>
                      <a:cubicBezTo>
                        <a:pt x="4259664" y="487180"/>
                        <a:pt x="4243424" y="469724"/>
                        <a:pt x="4254668" y="437304"/>
                      </a:cubicBezTo>
                      <a:cubicBezTo>
                        <a:pt x="4259664" y="425458"/>
                        <a:pt x="4272780" y="417665"/>
                        <a:pt x="4288083" y="415171"/>
                      </a:cubicBezTo>
                      <a:close/>
                      <a:moveTo>
                        <a:pt x="2084839" y="414244"/>
                      </a:moveTo>
                      <a:cubicBezTo>
                        <a:pt x="2078917" y="414711"/>
                        <a:pt x="2073618" y="418136"/>
                        <a:pt x="2069878" y="426854"/>
                      </a:cubicBezTo>
                      <a:cubicBezTo>
                        <a:pt x="2064892" y="439308"/>
                        <a:pt x="2063644" y="454253"/>
                        <a:pt x="2081098" y="461726"/>
                      </a:cubicBezTo>
                      <a:cubicBezTo>
                        <a:pt x="2087332" y="465462"/>
                        <a:pt x="2093566" y="465462"/>
                        <a:pt x="2099800" y="467952"/>
                      </a:cubicBezTo>
                      <a:cubicBezTo>
                        <a:pt x="2113514" y="472934"/>
                        <a:pt x="2122240" y="481652"/>
                        <a:pt x="2123488" y="496596"/>
                      </a:cubicBezTo>
                      <a:cubicBezTo>
                        <a:pt x="2123488" y="511541"/>
                        <a:pt x="2113514" y="517768"/>
                        <a:pt x="2102292" y="522750"/>
                      </a:cubicBezTo>
                      <a:cubicBezTo>
                        <a:pt x="2084838" y="530222"/>
                        <a:pt x="2068632" y="538940"/>
                        <a:pt x="2059904" y="557621"/>
                      </a:cubicBezTo>
                      <a:cubicBezTo>
                        <a:pt x="2053670" y="570075"/>
                        <a:pt x="2041204" y="571320"/>
                        <a:pt x="2028736" y="575056"/>
                      </a:cubicBezTo>
                      <a:cubicBezTo>
                        <a:pt x="2012530" y="581283"/>
                        <a:pt x="2007542" y="596228"/>
                        <a:pt x="2013776" y="609927"/>
                      </a:cubicBezTo>
                      <a:cubicBezTo>
                        <a:pt x="2020010" y="624872"/>
                        <a:pt x="2032476" y="613664"/>
                        <a:pt x="2041204" y="609927"/>
                      </a:cubicBezTo>
                      <a:cubicBezTo>
                        <a:pt x="2074866" y="596228"/>
                        <a:pt x="2108526" y="582529"/>
                        <a:pt x="2129720" y="550148"/>
                      </a:cubicBezTo>
                      <a:cubicBezTo>
                        <a:pt x="2140942" y="532713"/>
                        <a:pt x="2160888" y="530222"/>
                        <a:pt x="2180836" y="532713"/>
                      </a:cubicBezTo>
                      <a:cubicBezTo>
                        <a:pt x="2230704" y="540185"/>
                        <a:pt x="2230704" y="540185"/>
                        <a:pt x="2248158" y="492860"/>
                      </a:cubicBezTo>
                      <a:lnTo>
                        <a:pt x="2249110" y="493305"/>
                      </a:lnTo>
                      <a:lnTo>
                        <a:pt x="2243006" y="479854"/>
                      </a:lnTo>
                      <a:lnTo>
                        <a:pt x="2242376" y="479171"/>
                      </a:lnTo>
                      <a:lnTo>
                        <a:pt x="2196420" y="479317"/>
                      </a:lnTo>
                      <a:cubicBezTo>
                        <a:pt x="2180212" y="476670"/>
                        <a:pt x="2164004" y="472934"/>
                        <a:pt x="2147174" y="472934"/>
                      </a:cubicBezTo>
                      <a:cubicBezTo>
                        <a:pt x="2134708" y="472934"/>
                        <a:pt x="2127228" y="461726"/>
                        <a:pt x="2123488" y="448026"/>
                      </a:cubicBezTo>
                      <a:cubicBezTo>
                        <a:pt x="2119746" y="436817"/>
                        <a:pt x="2114760" y="426854"/>
                        <a:pt x="2103540" y="419382"/>
                      </a:cubicBezTo>
                      <a:cubicBezTo>
                        <a:pt x="2097306" y="416268"/>
                        <a:pt x="2090761" y="413777"/>
                        <a:pt x="2084839" y="414244"/>
                      </a:cubicBezTo>
                      <a:close/>
                      <a:moveTo>
                        <a:pt x="2012692" y="282969"/>
                      </a:moveTo>
                      <a:cubicBezTo>
                        <a:pt x="2020001" y="284527"/>
                        <a:pt x="2024666" y="291692"/>
                        <a:pt x="2026532" y="309137"/>
                      </a:cubicBezTo>
                      <a:cubicBezTo>
                        <a:pt x="2026532" y="316613"/>
                        <a:pt x="2029020" y="329074"/>
                        <a:pt x="2041462" y="321598"/>
                      </a:cubicBezTo>
                      <a:cubicBezTo>
                        <a:pt x="2053902" y="311629"/>
                        <a:pt x="2062612" y="317859"/>
                        <a:pt x="2073808" y="324090"/>
                      </a:cubicBezTo>
                      <a:cubicBezTo>
                        <a:pt x="2091226" y="334059"/>
                        <a:pt x="2108644" y="319105"/>
                        <a:pt x="2124816" y="322844"/>
                      </a:cubicBezTo>
                      <a:cubicBezTo>
                        <a:pt x="2149698" y="329074"/>
                        <a:pt x="2165872" y="336551"/>
                        <a:pt x="2180800" y="304152"/>
                      </a:cubicBezTo>
                      <a:cubicBezTo>
                        <a:pt x="2190754" y="282969"/>
                        <a:pt x="2243006" y="282969"/>
                        <a:pt x="2262912" y="299168"/>
                      </a:cubicBezTo>
                      <a:cubicBezTo>
                        <a:pt x="2270376" y="302906"/>
                        <a:pt x="2275352" y="309137"/>
                        <a:pt x="2284062" y="306644"/>
                      </a:cubicBezTo>
                      <a:cubicBezTo>
                        <a:pt x="2311432" y="296677"/>
                        <a:pt x="2327604" y="312875"/>
                        <a:pt x="2347510" y="329074"/>
                      </a:cubicBezTo>
                      <a:cubicBezTo>
                        <a:pt x="2361196" y="340289"/>
                        <a:pt x="2374880" y="352750"/>
                        <a:pt x="2388566" y="363966"/>
                      </a:cubicBezTo>
                      <a:cubicBezTo>
                        <a:pt x="2402250" y="373935"/>
                        <a:pt x="2419668" y="380165"/>
                        <a:pt x="2435840" y="363966"/>
                      </a:cubicBezTo>
                      <a:cubicBezTo>
                        <a:pt x="2449526" y="349012"/>
                        <a:pt x="2465700" y="346520"/>
                        <a:pt x="2485604" y="356488"/>
                      </a:cubicBezTo>
                      <a:cubicBezTo>
                        <a:pt x="2515464" y="367703"/>
                        <a:pt x="2549054" y="371443"/>
                        <a:pt x="2575180" y="393873"/>
                      </a:cubicBezTo>
                      <a:cubicBezTo>
                        <a:pt x="2583888" y="401349"/>
                        <a:pt x="2592598" y="407580"/>
                        <a:pt x="2592598" y="420041"/>
                      </a:cubicBezTo>
                      <a:cubicBezTo>
                        <a:pt x="2583888" y="448701"/>
                        <a:pt x="2575180" y="476115"/>
                        <a:pt x="2568960" y="504776"/>
                      </a:cubicBezTo>
                      <a:cubicBezTo>
                        <a:pt x="2563984" y="523467"/>
                        <a:pt x="2561494" y="543405"/>
                        <a:pt x="2583888" y="555866"/>
                      </a:cubicBezTo>
                      <a:cubicBezTo>
                        <a:pt x="2601306" y="565835"/>
                        <a:pt x="2611258" y="562096"/>
                        <a:pt x="2619968" y="545897"/>
                      </a:cubicBezTo>
                      <a:lnTo>
                        <a:pt x="2619968" y="573311"/>
                      </a:lnTo>
                      <a:lnTo>
                        <a:pt x="2615590" y="580534"/>
                      </a:lnTo>
                      <a:lnTo>
                        <a:pt x="2619872" y="576478"/>
                      </a:lnTo>
                      <a:cubicBezTo>
                        <a:pt x="2625414" y="586487"/>
                        <a:pt x="2627570" y="594436"/>
                        <a:pt x="2624798" y="598999"/>
                      </a:cubicBezTo>
                      <a:cubicBezTo>
                        <a:pt x="2622028" y="603562"/>
                        <a:pt x="2614330" y="604739"/>
                        <a:pt x="2600166" y="601206"/>
                      </a:cubicBezTo>
                      <a:cubicBezTo>
                        <a:pt x="2586616" y="598851"/>
                        <a:pt x="2571838" y="605917"/>
                        <a:pt x="2560752" y="594141"/>
                      </a:cubicBezTo>
                      <a:lnTo>
                        <a:pt x="2573330" y="593798"/>
                      </a:lnTo>
                      <a:lnTo>
                        <a:pt x="2560250" y="592003"/>
                      </a:lnTo>
                      <a:lnTo>
                        <a:pt x="2556720" y="592003"/>
                      </a:lnTo>
                      <a:lnTo>
                        <a:pt x="2547214" y="603545"/>
                      </a:lnTo>
                      <a:cubicBezTo>
                        <a:pt x="2542696" y="605568"/>
                        <a:pt x="2537396" y="606191"/>
                        <a:pt x="2532410" y="607437"/>
                      </a:cubicBezTo>
                      <a:lnTo>
                        <a:pt x="2523750" y="607563"/>
                      </a:lnTo>
                      <a:lnTo>
                        <a:pt x="2520066" y="613519"/>
                      </a:lnTo>
                      <a:cubicBezTo>
                        <a:pt x="2517296" y="615343"/>
                        <a:pt x="2514018" y="615772"/>
                        <a:pt x="2510522" y="615629"/>
                      </a:cubicBezTo>
                      <a:lnTo>
                        <a:pt x="2497284" y="614918"/>
                      </a:lnTo>
                      <a:lnTo>
                        <a:pt x="2492514" y="617400"/>
                      </a:lnTo>
                      <a:cubicBezTo>
                        <a:pt x="2476308" y="629854"/>
                        <a:pt x="2468826" y="648535"/>
                        <a:pt x="2458854" y="665970"/>
                      </a:cubicBezTo>
                      <a:cubicBezTo>
                        <a:pt x="2452620" y="679669"/>
                        <a:pt x="2443892" y="692123"/>
                        <a:pt x="2427686" y="697105"/>
                      </a:cubicBezTo>
                      <a:cubicBezTo>
                        <a:pt x="2408984" y="703332"/>
                        <a:pt x="2394024" y="704577"/>
                        <a:pt x="2386544" y="680915"/>
                      </a:cubicBezTo>
                      <a:cubicBezTo>
                        <a:pt x="2372830" y="644798"/>
                        <a:pt x="2336676" y="648535"/>
                        <a:pt x="2309248" y="642308"/>
                      </a:cubicBezTo>
                      <a:cubicBezTo>
                        <a:pt x="2284314" y="636081"/>
                        <a:pt x="2270600" y="659743"/>
                        <a:pt x="2261872" y="679669"/>
                      </a:cubicBezTo>
                      <a:cubicBezTo>
                        <a:pt x="2248158" y="705823"/>
                        <a:pt x="2234444" y="729485"/>
                        <a:pt x="2204524" y="739448"/>
                      </a:cubicBezTo>
                      <a:lnTo>
                        <a:pt x="2201610" y="739732"/>
                      </a:lnTo>
                      <a:lnTo>
                        <a:pt x="2170184" y="768803"/>
                      </a:lnTo>
                      <a:cubicBezTo>
                        <a:pt x="2162148" y="779147"/>
                        <a:pt x="2151328" y="782703"/>
                        <a:pt x="2139738" y="784158"/>
                      </a:cubicBezTo>
                      <a:lnTo>
                        <a:pt x="2108074" y="786637"/>
                      </a:lnTo>
                      <a:lnTo>
                        <a:pt x="2104786" y="788019"/>
                      </a:lnTo>
                      <a:cubicBezTo>
                        <a:pt x="2078606" y="789264"/>
                        <a:pt x="2058658" y="807945"/>
                        <a:pt x="2033724" y="812927"/>
                      </a:cubicBezTo>
                      <a:cubicBezTo>
                        <a:pt x="2016270" y="806700"/>
                        <a:pt x="1998816" y="802963"/>
                        <a:pt x="1981362" y="810436"/>
                      </a:cubicBezTo>
                      <a:cubicBezTo>
                        <a:pt x="1956428" y="812927"/>
                        <a:pt x="1940220" y="802963"/>
                        <a:pt x="1931492" y="779301"/>
                      </a:cubicBezTo>
                      <a:cubicBezTo>
                        <a:pt x="1925260" y="759375"/>
                        <a:pt x="1921520" y="738203"/>
                        <a:pt x="1929000" y="718277"/>
                      </a:cubicBezTo>
                      <a:cubicBezTo>
                        <a:pt x="1932740" y="711427"/>
                        <a:pt x="1934298" y="704577"/>
                        <a:pt x="1934766" y="697728"/>
                      </a:cubicBezTo>
                      <a:lnTo>
                        <a:pt x="1934114" y="680561"/>
                      </a:lnTo>
                      <a:lnTo>
                        <a:pt x="1913140" y="674762"/>
                      </a:lnTo>
                      <a:cubicBezTo>
                        <a:pt x="1884890" y="667630"/>
                        <a:pt x="1856818" y="665273"/>
                        <a:pt x="1831552" y="692620"/>
                      </a:cubicBezTo>
                      <a:cubicBezTo>
                        <a:pt x="1827808" y="696392"/>
                        <a:pt x="1815332" y="697649"/>
                        <a:pt x="1810342" y="693877"/>
                      </a:cubicBezTo>
                      <a:cubicBezTo>
                        <a:pt x="1790378" y="686333"/>
                        <a:pt x="1781644" y="692620"/>
                        <a:pt x="1775406" y="711480"/>
                      </a:cubicBezTo>
                      <a:cubicBezTo>
                        <a:pt x="1770414" y="729083"/>
                        <a:pt x="1757938" y="724053"/>
                        <a:pt x="1752948" y="712737"/>
                      </a:cubicBezTo>
                      <a:cubicBezTo>
                        <a:pt x="1739222" y="688848"/>
                        <a:pt x="1704286" y="682561"/>
                        <a:pt x="1705534" y="649870"/>
                      </a:cubicBezTo>
                      <a:cubicBezTo>
                        <a:pt x="1705534" y="644841"/>
                        <a:pt x="1698048" y="636039"/>
                        <a:pt x="1694306" y="639811"/>
                      </a:cubicBezTo>
                      <a:cubicBezTo>
                        <a:pt x="1673094" y="671245"/>
                        <a:pt x="1645646" y="641068"/>
                        <a:pt x="1621938" y="649870"/>
                      </a:cubicBezTo>
                      <a:cubicBezTo>
                        <a:pt x="1613516" y="651756"/>
                        <a:pt x="1602990" y="650813"/>
                        <a:pt x="1601936" y="658180"/>
                      </a:cubicBezTo>
                      <a:lnTo>
                        <a:pt x="1602340" y="659861"/>
                      </a:lnTo>
                      <a:lnTo>
                        <a:pt x="1603606" y="659743"/>
                      </a:lnTo>
                      <a:cubicBezTo>
                        <a:pt x="1609840" y="662234"/>
                        <a:pt x="1613580" y="667215"/>
                        <a:pt x="1614828" y="674688"/>
                      </a:cubicBezTo>
                      <a:cubicBezTo>
                        <a:pt x="1602360" y="731976"/>
                        <a:pt x="1652228" y="736958"/>
                        <a:pt x="1684644" y="754393"/>
                      </a:cubicBezTo>
                      <a:cubicBezTo>
                        <a:pt x="1733266" y="755638"/>
                        <a:pt x="1778148" y="780546"/>
                        <a:pt x="1826768" y="783037"/>
                      </a:cubicBezTo>
                      <a:cubicBezTo>
                        <a:pt x="1831756" y="783037"/>
                        <a:pt x="1839236" y="785528"/>
                        <a:pt x="1840482" y="790510"/>
                      </a:cubicBezTo>
                      <a:cubicBezTo>
                        <a:pt x="1854196" y="819154"/>
                        <a:pt x="1880378" y="820399"/>
                        <a:pt x="1907806" y="824135"/>
                      </a:cubicBezTo>
                      <a:cubicBezTo>
                        <a:pt x="1925260" y="829117"/>
                        <a:pt x="1942714" y="835344"/>
                        <a:pt x="1958920" y="845307"/>
                      </a:cubicBezTo>
                      <a:cubicBezTo>
                        <a:pt x="1992582" y="867724"/>
                        <a:pt x="2026244" y="888896"/>
                        <a:pt x="2066138" y="893877"/>
                      </a:cubicBezTo>
                      <a:cubicBezTo>
                        <a:pt x="2081098" y="896368"/>
                        <a:pt x="2096060" y="901350"/>
                        <a:pt x="2099800" y="917540"/>
                      </a:cubicBezTo>
                      <a:cubicBezTo>
                        <a:pt x="2103540" y="936221"/>
                        <a:pt x="2084838" y="939957"/>
                        <a:pt x="2074866" y="947429"/>
                      </a:cubicBezTo>
                      <a:cubicBezTo>
                        <a:pt x="2059904" y="959883"/>
                        <a:pt x="2041204" y="966110"/>
                        <a:pt x="2026244" y="977319"/>
                      </a:cubicBezTo>
                      <a:cubicBezTo>
                        <a:pt x="2024996" y="979809"/>
                        <a:pt x="2022504" y="981055"/>
                        <a:pt x="2021256" y="981055"/>
                      </a:cubicBezTo>
                      <a:cubicBezTo>
                        <a:pt x="1992582" y="976073"/>
                        <a:pt x="1965154" y="964865"/>
                        <a:pt x="1935234" y="968601"/>
                      </a:cubicBezTo>
                      <a:cubicBezTo>
                        <a:pt x="1924012" y="969846"/>
                        <a:pt x="1927752" y="952411"/>
                        <a:pt x="1935234" y="942448"/>
                      </a:cubicBezTo>
                      <a:cubicBezTo>
                        <a:pt x="1958920" y="912558"/>
                        <a:pt x="1950194" y="882669"/>
                        <a:pt x="1915286" y="873951"/>
                      </a:cubicBezTo>
                      <a:cubicBezTo>
                        <a:pt x="1897832" y="868969"/>
                        <a:pt x="1885364" y="860252"/>
                        <a:pt x="1869158" y="854025"/>
                      </a:cubicBezTo>
                      <a:cubicBezTo>
                        <a:pt x="1860430" y="851534"/>
                        <a:pt x="1849210" y="851534"/>
                        <a:pt x="1855444" y="866479"/>
                      </a:cubicBezTo>
                      <a:cubicBezTo>
                        <a:pt x="1862924" y="881423"/>
                        <a:pt x="1866664" y="903840"/>
                        <a:pt x="1882872" y="910068"/>
                      </a:cubicBezTo>
                      <a:cubicBezTo>
                        <a:pt x="1922766" y="923767"/>
                        <a:pt x="1915286" y="961129"/>
                        <a:pt x="1926506" y="989773"/>
                      </a:cubicBezTo>
                      <a:cubicBezTo>
                        <a:pt x="1935234" y="1012190"/>
                        <a:pt x="1922766" y="1029625"/>
                        <a:pt x="1897832" y="1030871"/>
                      </a:cubicBezTo>
                      <a:cubicBezTo>
                        <a:pt x="1864170" y="1030871"/>
                        <a:pt x="1849210" y="1043325"/>
                        <a:pt x="1842976" y="1079441"/>
                      </a:cubicBezTo>
                      <a:cubicBezTo>
                        <a:pt x="1835496" y="1131748"/>
                        <a:pt x="1820536" y="1185300"/>
                        <a:pt x="1808068" y="1236361"/>
                      </a:cubicBezTo>
                      <a:cubicBezTo>
                        <a:pt x="1798094" y="1274968"/>
                        <a:pt x="1764434" y="1291158"/>
                        <a:pt x="1732018" y="1302367"/>
                      </a:cubicBezTo>
                      <a:cubicBezTo>
                        <a:pt x="1699604" y="1313575"/>
                        <a:pt x="1665942" y="1321048"/>
                        <a:pt x="1632282" y="1328520"/>
                      </a:cubicBezTo>
                      <a:cubicBezTo>
                        <a:pt x="1607348" y="1334747"/>
                        <a:pt x="1588646" y="1326029"/>
                        <a:pt x="1572440" y="1304857"/>
                      </a:cubicBezTo>
                      <a:cubicBezTo>
                        <a:pt x="1540024" y="1261269"/>
                        <a:pt x="1511350" y="1215189"/>
                        <a:pt x="1501376" y="1160392"/>
                      </a:cubicBezTo>
                      <a:cubicBezTo>
                        <a:pt x="1498882" y="1150429"/>
                        <a:pt x="1497636" y="1150429"/>
                        <a:pt x="1480182" y="1144202"/>
                      </a:cubicBezTo>
                      <a:cubicBezTo>
                        <a:pt x="1488910" y="1150429"/>
                        <a:pt x="1498882" y="1155410"/>
                        <a:pt x="1502624" y="1167864"/>
                      </a:cubicBezTo>
                      <a:cubicBezTo>
                        <a:pt x="1507610" y="1180318"/>
                        <a:pt x="1503870" y="1191527"/>
                        <a:pt x="1496390" y="1201490"/>
                      </a:cubicBezTo>
                      <a:cubicBezTo>
                        <a:pt x="1490156" y="1208962"/>
                        <a:pt x="1486416" y="1218925"/>
                        <a:pt x="1491402" y="1228888"/>
                      </a:cubicBezTo>
                      <a:cubicBezTo>
                        <a:pt x="1502624" y="1255042"/>
                        <a:pt x="1486416" y="1282440"/>
                        <a:pt x="1497636" y="1309839"/>
                      </a:cubicBezTo>
                      <a:cubicBezTo>
                        <a:pt x="1503870" y="1326029"/>
                        <a:pt x="1485170" y="1337238"/>
                        <a:pt x="1468962" y="1337238"/>
                      </a:cubicBezTo>
                      <a:cubicBezTo>
                        <a:pt x="1457742" y="1338483"/>
                        <a:pt x="1447768" y="1338483"/>
                        <a:pt x="1440288" y="1349692"/>
                      </a:cubicBezTo>
                      <a:cubicBezTo>
                        <a:pt x="1430314" y="1364636"/>
                        <a:pt x="1419094" y="1377090"/>
                        <a:pt x="1446520" y="1384563"/>
                      </a:cubicBezTo>
                      <a:cubicBezTo>
                        <a:pt x="1460234" y="1388299"/>
                        <a:pt x="1467716" y="1398262"/>
                        <a:pt x="1463974" y="1411961"/>
                      </a:cubicBezTo>
                      <a:cubicBezTo>
                        <a:pt x="1456494" y="1434379"/>
                        <a:pt x="1485170" y="1461777"/>
                        <a:pt x="1449014" y="1476722"/>
                      </a:cubicBezTo>
                      <a:cubicBezTo>
                        <a:pt x="1461482" y="1485440"/>
                        <a:pt x="1482676" y="1481703"/>
                        <a:pt x="1478936" y="1501630"/>
                      </a:cubicBezTo>
                      <a:cubicBezTo>
                        <a:pt x="1476442" y="1517820"/>
                        <a:pt x="1466468" y="1526538"/>
                        <a:pt x="1452754" y="1532765"/>
                      </a:cubicBezTo>
                      <a:cubicBezTo>
                        <a:pt x="1434054" y="1540237"/>
                        <a:pt x="1415354" y="1536501"/>
                        <a:pt x="1396652" y="1540237"/>
                      </a:cubicBezTo>
                      <a:cubicBezTo>
                        <a:pt x="1386678" y="1542728"/>
                        <a:pt x="1371718" y="1542728"/>
                        <a:pt x="1374212" y="1558918"/>
                      </a:cubicBezTo>
                      <a:cubicBezTo>
                        <a:pt x="1377952" y="1573863"/>
                        <a:pt x="1389172" y="1571372"/>
                        <a:pt x="1401640" y="1567636"/>
                      </a:cubicBezTo>
                      <a:cubicBezTo>
                        <a:pt x="1412860" y="1562654"/>
                        <a:pt x="1426574" y="1562654"/>
                        <a:pt x="1430314" y="1577599"/>
                      </a:cubicBezTo>
                      <a:cubicBezTo>
                        <a:pt x="1434054" y="1591298"/>
                        <a:pt x="1424080" y="1602507"/>
                        <a:pt x="1411612" y="1604998"/>
                      </a:cubicBezTo>
                      <a:cubicBezTo>
                        <a:pt x="1382938" y="1608734"/>
                        <a:pt x="1360498" y="1622433"/>
                        <a:pt x="1340550" y="1642359"/>
                      </a:cubicBezTo>
                      <a:cubicBezTo>
                        <a:pt x="1324342" y="1658550"/>
                        <a:pt x="1309382" y="1641114"/>
                        <a:pt x="1289434" y="1631151"/>
                      </a:cubicBezTo>
                      <a:cubicBezTo>
                        <a:pt x="1296916" y="1656059"/>
                        <a:pt x="1304396" y="1667267"/>
                        <a:pt x="1328084" y="1659795"/>
                      </a:cubicBezTo>
                      <a:cubicBezTo>
                        <a:pt x="1334316" y="1658550"/>
                        <a:pt x="1340550" y="1656059"/>
                        <a:pt x="1348030" y="1656059"/>
                      </a:cubicBezTo>
                      <a:cubicBezTo>
                        <a:pt x="1356758" y="1657304"/>
                        <a:pt x="1366732" y="1659795"/>
                        <a:pt x="1369224" y="1667267"/>
                      </a:cubicBezTo>
                      <a:cubicBezTo>
                        <a:pt x="1382938" y="1695911"/>
                        <a:pt x="1353018" y="1707120"/>
                        <a:pt x="1343044" y="1725801"/>
                      </a:cubicBezTo>
                      <a:cubicBezTo>
                        <a:pt x="1336810" y="1739500"/>
                        <a:pt x="1323096" y="1741991"/>
                        <a:pt x="1309382" y="1732028"/>
                      </a:cubicBezTo>
                      <a:cubicBezTo>
                        <a:pt x="1304396" y="1727046"/>
                        <a:pt x="1300656" y="1722065"/>
                        <a:pt x="1294422" y="1718328"/>
                      </a:cubicBezTo>
                      <a:cubicBezTo>
                        <a:pt x="1262008" y="1697157"/>
                        <a:pt x="1224606" y="1707120"/>
                        <a:pt x="1212138" y="1744482"/>
                      </a:cubicBezTo>
                      <a:cubicBezTo>
                        <a:pt x="1203412" y="1768144"/>
                        <a:pt x="1187204" y="1769390"/>
                        <a:pt x="1167256" y="1760672"/>
                      </a:cubicBezTo>
                      <a:cubicBezTo>
                        <a:pt x="1134842" y="1746973"/>
                        <a:pt x="1133596" y="1748218"/>
                        <a:pt x="1107414" y="1750709"/>
                      </a:cubicBezTo>
                      <a:cubicBezTo>
                        <a:pt x="1107414" y="1761917"/>
                        <a:pt x="1117388" y="1765653"/>
                        <a:pt x="1122376" y="1771880"/>
                      </a:cubicBezTo>
                      <a:cubicBezTo>
                        <a:pt x="1143570" y="1799279"/>
                        <a:pt x="1147310" y="1834150"/>
                        <a:pt x="1129856" y="1862794"/>
                      </a:cubicBezTo>
                      <a:cubicBezTo>
                        <a:pt x="1118634" y="1880230"/>
                        <a:pt x="1124868" y="1891438"/>
                        <a:pt x="1133596" y="1905138"/>
                      </a:cubicBezTo>
                      <a:cubicBezTo>
                        <a:pt x="1142322" y="1918837"/>
                        <a:pt x="1153542" y="1925064"/>
                        <a:pt x="1169750" y="1920082"/>
                      </a:cubicBezTo>
                      <a:cubicBezTo>
                        <a:pt x="1175984" y="1918837"/>
                        <a:pt x="1179724" y="1916346"/>
                        <a:pt x="1185958" y="1916346"/>
                      </a:cubicBezTo>
                      <a:cubicBezTo>
                        <a:pt x="1200918" y="1913855"/>
                        <a:pt x="1212138" y="1918837"/>
                        <a:pt x="1219618" y="1932536"/>
                      </a:cubicBezTo>
                      <a:cubicBezTo>
                        <a:pt x="1225852" y="1942499"/>
                        <a:pt x="1222112" y="1952463"/>
                        <a:pt x="1215878" y="1962426"/>
                      </a:cubicBezTo>
                      <a:cubicBezTo>
                        <a:pt x="1209646" y="1971144"/>
                        <a:pt x="1197178" y="1979861"/>
                        <a:pt x="1200918" y="1991070"/>
                      </a:cubicBezTo>
                      <a:cubicBezTo>
                        <a:pt x="1207152" y="2023450"/>
                        <a:pt x="1192192" y="2032168"/>
                        <a:pt x="1163516" y="2034659"/>
                      </a:cubicBezTo>
                      <a:cubicBezTo>
                        <a:pt x="1141076" y="2037149"/>
                        <a:pt x="1128608" y="2053340"/>
                        <a:pt x="1114894" y="2070775"/>
                      </a:cubicBezTo>
                      <a:cubicBezTo>
                        <a:pt x="1106168" y="2081984"/>
                        <a:pt x="1106168" y="2089456"/>
                        <a:pt x="1118634" y="2098174"/>
                      </a:cubicBezTo>
                      <a:cubicBezTo>
                        <a:pt x="1137336" y="2109382"/>
                        <a:pt x="1143570" y="2128063"/>
                        <a:pt x="1147310" y="2147990"/>
                      </a:cubicBezTo>
                      <a:cubicBezTo>
                        <a:pt x="1151050" y="2166670"/>
                        <a:pt x="1158530" y="2180370"/>
                        <a:pt x="1183464" y="2189088"/>
                      </a:cubicBezTo>
                      <a:cubicBezTo>
                        <a:pt x="1151050" y="2130554"/>
                        <a:pt x="1184710" y="2085720"/>
                        <a:pt x="1199672" y="2037149"/>
                      </a:cubicBezTo>
                      <a:cubicBezTo>
                        <a:pt x="1202164" y="2024695"/>
                        <a:pt x="1207152" y="2008505"/>
                        <a:pt x="1224606" y="2012242"/>
                      </a:cubicBezTo>
                      <a:cubicBezTo>
                        <a:pt x="1240812" y="2017223"/>
                        <a:pt x="1237072" y="2033413"/>
                        <a:pt x="1232086" y="2045867"/>
                      </a:cubicBezTo>
                      <a:cubicBezTo>
                        <a:pt x="1223358" y="2075757"/>
                        <a:pt x="1235826" y="2100665"/>
                        <a:pt x="1248294" y="2124327"/>
                      </a:cubicBezTo>
                      <a:cubicBezTo>
                        <a:pt x="1275722" y="2181615"/>
                        <a:pt x="1270734" y="2202787"/>
                        <a:pt x="1220866" y="2238903"/>
                      </a:cubicBezTo>
                      <a:cubicBezTo>
                        <a:pt x="1197178" y="2253848"/>
                        <a:pt x="1189698" y="2275020"/>
                        <a:pt x="1197178" y="2301173"/>
                      </a:cubicBezTo>
                      <a:cubicBezTo>
                        <a:pt x="1207152" y="2333553"/>
                        <a:pt x="1214632" y="2365934"/>
                        <a:pt x="1213386" y="2398314"/>
                      </a:cubicBezTo>
                      <a:cubicBezTo>
                        <a:pt x="1213386" y="2410768"/>
                        <a:pt x="1217126" y="2423222"/>
                        <a:pt x="1223358" y="2433185"/>
                      </a:cubicBezTo>
                      <a:cubicBezTo>
                        <a:pt x="1238320" y="2454357"/>
                        <a:pt x="1248294" y="2476774"/>
                        <a:pt x="1248294" y="2502927"/>
                      </a:cubicBezTo>
                      <a:cubicBezTo>
                        <a:pt x="1248294" y="2515381"/>
                        <a:pt x="1254526" y="2527835"/>
                        <a:pt x="1265748" y="2534062"/>
                      </a:cubicBezTo>
                      <a:cubicBezTo>
                        <a:pt x="1290682" y="2550252"/>
                        <a:pt x="1314370" y="2572669"/>
                        <a:pt x="1345538" y="2581387"/>
                      </a:cubicBezTo>
                      <a:cubicBezTo>
                        <a:pt x="1356758" y="2587614"/>
                        <a:pt x="1369224" y="2593841"/>
                        <a:pt x="1375458" y="2605049"/>
                      </a:cubicBezTo>
                      <a:cubicBezTo>
                        <a:pt x="1397900" y="2641166"/>
                        <a:pt x="1434054" y="2661092"/>
                        <a:pt x="1470208" y="2681018"/>
                      </a:cubicBezTo>
                      <a:cubicBezTo>
                        <a:pt x="1496390" y="2695963"/>
                        <a:pt x="1503870" y="2717135"/>
                        <a:pt x="1503870" y="2744533"/>
                      </a:cubicBezTo>
                      <a:cubicBezTo>
                        <a:pt x="1501376" y="2773177"/>
                        <a:pt x="1480182" y="2781895"/>
                        <a:pt x="1457742" y="2788122"/>
                      </a:cubicBezTo>
                      <a:cubicBezTo>
                        <a:pt x="1444028" y="2791858"/>
                        <a:pt x="1429066" y="2795595"/>
                        <a:pt x="1419094" y="2805558"/>
                      </a:cubicBezTo>
                      <a:cubicBezTo>
                        <a:pt x="1411612" y="2813030"/>
                        <a:pt x="1401640" y="2822993"/>
                        <a:pt x="1409120" y="2831711"/>
                      </a:cubicBezTo>
                      <a:cubicBezTo>
                        <a:pt x="1432808" y="2860355"/>
                        <a:pt x="1412860" y="2888999"/>
                        <a:pt x="1409120" y="2916398"/>
                      </a:cubicBezTo>
                      <a:cubicBezTo>
                        <a:pt x="1407872" y="2928852"/>
                        <a:pt x="1397900" y="2943797"/>
                        <a:pt x="1419094" y="2947533"/>
                      </a:cubicBezTo>
                      <a:cubicBezTo>
                        <a:pt x="1440288" y="2952514"/>
                        <a:pt x="1444028" y="2936324"/>
                        <a:pt x="1445274" y="2918889"/>
                      </a:cubicBezTo>
                      <a:cubicBezTo>
                        <a:pt x="1446520" y="2881527"/>
                        <a:pt x="1467716" y="2860355"/>
                        <a:pt x="1501376" y="2862846"/>
                      </a:cubicBezTo>
                      <a:cubicBezTo>
                        <a:pt x="1520078" y="2865337"/>
                        <a:pt x="1532544" y="2872809"/>
                        <a:pt x="1522570" y="2892735"/>
                      </a:cubicBezTo>
                      <a:cubicBezTo>
                        <a:pt x="1515090" y="2905189"/>
                        <a:pt x="1517584" y="2912662"/>
                        <a:pt x="1530050" y="2918889"/>
                      </a:cubicBezTo>
                      <a:cubicBezTo>
                        <a:pt x="1531298" y="2920134"/>
                        <a:pt x="1535038" y="2921379"/>
                        <a:pt x="1535038" y="2922625"/>
                      </a:cubicBezTo>
                      <a:cubicBezTo>
                        <a:pt x="1540024" y="2957496"/>
                        <a:pt x="1569946" y="2982404"/>
                        <a:pt x="1568698" y="3018520"/>
                      </a:cubicBezTo>
                      <a:cubicBezTo>
                        <a:pt x="1568698" y="3025993"/>
                        <a:pt x="1568698" y="3032220"/>
                        <a:pt x="1568698" y="3038447"/>
                      </a:cubicBezTo>
                      <a:cubicBezTo>
                        <a:pt x="1577426" y="3077054"/>
                        <a:pt x="1576180" y="3077054"/>
                        <a:pt x="1538778" y="3070827"/>
                      </a:cubicBezTo>
                      <a:cubicBezTo>
                        <a:pt x="1482676" y="3062109"/>
                        <a:pt x="1426574" y="3044673"/>
                        <a:pt x="1367978" y="3055882"/>
                      </a:cubicBezTo>
                      <a:cubicBezTo>
                        <a:pt x="1358004" y="3057127"/>
                        <a:pt x="1349278" y="3052146"/>
                        <a:pt x="1343044" y="3042183"/>
                      </a:cubicBezTo>
                      <a:cubicBezTo>
                        <a:pt x="1339304" y="3035956"/>
                        <a:pt x="1333070" y="3025993"/>
                        <a:pt x="1323096" y="3033465"/>
                      </a:cubicBezTo>
                      <a:cubicBezTo>
                        <a:pt x="1314370" y="3038447"/>
                        <a:pt x="1311876" y="3047164"/>
                        <a:pt x="1313122" y="3055882"/>
                      </a:cubicBezTo>
                      <a:cubicBezTo>
                        <a:pt x="1313122" y="3065845"/>
                        <a:pt x="1318110" y="3075808"/>
                        <a:pt x="1318110" y="3084526"/>
                      </a:cubicBezTo>
                      <a:cubicBezTo>
                        <a:pt x="1319356" y="3114416"/>
                        <a:pt x="1303148" y="3126870"/>
                        <a:pt x="1275722" y="3116906"/>
                      </a:cubicBezTo>
                      <a:cubicBezTo>
                        <a:pt x="1250786" y="3105698"/>
                        <a:pt x="1220866" y="3100716"/>
                        <a:pt x="1195932" y="3087017"/>
                      </a:cubicBezTo>
                      <a:cubicBezTo>
                        <a:pt x="1172244" y="3075808"/>
                        <a:pt x="1156036" y="3079545"/>
                        <a:pt x="1144816" y="3103207"/>
                      </a:cubicBezTo>
                      <a:cubicBezTo>
                        <a:pt x="1134842" y="3123133"/>
                        <a:pt x="1123622" y="3140569"/>
                        <a:pt x="1108662" y="3155514"/>
                      </a:cubicBezTo>
                      <a:cubicBezTo>
                        <a:pt x="1101180" y="3161741"/>
                        <a:pt x="1096194" y="3171704"/>
                        <a:pt x="1094948" y="3181667"/>
                      </a:cubicBezTo>
                      <a:cubicBezTo>
                        <a:pt x="1089960" y="3221520"/>
                        <a:pt x="1073754" y="3253900"/>
                        <a:pt x="1028872" y="3270090"/>
                      </a:cubicBezTo>
                      <a:cubicBezTo>
                        <a:pt x="1045078" y="3286280"/>
                        <a:pt x="1060040" y="3280053"/>
                        <a:pt x="1073754" y="3275071"/>
                      </a:cubicBezTo>
                      <a:cubicBezTo>
                        <a:pt x="1088714" y="3267599"/>
                        <a:pt x="1104922" y="3267599"/>
                        <a:pt x="1121128" y="3275071"/>
                      </a:cubicBezTo>
                      <a:cubicBezTo>
                        <a:pt x="1142322" y="3287525"/>
                        <a:pt x="1167256" y="3285035"/>
                        <a:pt x="1187204" y="3273826"/>
                      </a:cubicBezTo>
                      <a:cubicBezTo>
                        <a:pt x="1209646" y="3260127"/>
                        <a:pt x="1230840" y="3255145"/>
                        <a:pt x="1260760" y="3270090"/>
                      </a:cubicBezTo>
                      <a:cubicBezTo>
                        <a:pt x="1254526" y="3247673"/>
                        <a:pt x="1242060" y="3241446"/>
                        <a:pt x="1229592" y="3236464"/>
                      </a:cubicBezTo>
                      <a:cubicBezTo>
                        <a:pt x="1199672" y="3224010"/>
                        <a:pt x="1189698" y="3197857"/>
                        <a:pt x="1185958" y="3170458"/>
                      </a:cubicBezTo>
                      <a:cubicBezTo>
                        <a:pt x="1179724" y="3135587"/>
                        <a:pt x="1209646" y="3110679"/>
                        <a:pt x="1245800" y="3118152"/>
                      </a:cubicBezTo>
                      <a:cubicBezTo>
                        <a:pt x="1269488" y="3123133"/>
                        <a:pt x="1289434" y="3135587"/>
                        <a:pt x="1315616" y="3133096"/>
                      </a:cubicBezTo>
                      <a:cubicBezTo>
                        <a:pt x="1334316" y="3130606"/>
                        <a:pt x="1336810" y="3146796"/>
                        <a:pt x="1326836" y="3162986"/>
                      </a:cubicBezTo>
                      <a:cubicBezTo>
                        <a:pt x="1304396" y="3201593"/>
                        <a:pt x="1309382" y="3233973"/>
                        <a:pt x="1341796" y="3262618"/>
                      </a:cubicBezTo>
                      <a:cubicBezTo>
                        <a:pt x="1367978" y="3286280"/>
                        <a:pt x="1385432" y="3321151"/>
                        <a:pt x="1426574" y="3324887"/>
                      </a:cubicBezTo>
                      <a:cubicBezTo>
                        <a:pt x="1439040" y="3326133"/>
                        <a:pt x="1444028" y="3341077"/>
                        <a:pt x="1447768" y="3352286"/>
                      </a:cubicBezTo>
                      <a:cubicBezTo>
                        <a:pt x="1458988" y="3383421"/>
                        <a:pt x="1473948" y="3409574"/>
                        <a:pt x="1500130" y="3431991"/>
                      </a:cubicBezTo>
                      <a:cubicBezTo>
                        <a:pt x="1526310" y="3454408"/>
                        <a:pt x="1521324" y="3490525"/>
                        <a:pt x="1526310" y="3520414"/>
                      </a:cubicBezTo>
                      <a:cubicBezTo>
                        <a:pt x="1532544" y="3549058"/>
                        <a:pt x="1535038" y="3552794"/>
                        <a:pt x="1561218" y="3540340"/>
                      </a:cubicBezTo>
                      <a:cubicBezTo>
                        <a:pt x="1588646" y="3527887"/>
                        <a:pt x="1602360" y="3530377"/>
                        <a:pt x="1614828" y="3557776"/>
                      </a:cubicBezTo>
                      <a:cubicBezTo>
                        <a:pt x="1637268" y="3602610"/>
                        <a:pt x="1664696" y="3646199"/>
                        <a:pt x="1658462" y="3698506"/>
                      </a:cubicBezTo>
                      <a:cubicBezTo>
                        <a:pt x="1655968" y="3712205"/>
                        <a:pt x="1664696" y="3722168"/>
                        <a:pt x="1674670" y="3730886"/>
                      </a:cubicBezTo>
                      <a:cubicBezTo>
                        <a:pt x="1693370" y="3745831"/>
                        <a:pt x="1698358" y="3763266"/>
                        <a:pt x="1689630" y="3785683"/>
                      </a:cubicBezTo>
                      <a:cubicBezTo>
                        <a:pt x="1682150" y="3809346"/>
                        <a:pt x="1680904" y="3833008"/>
                        <a:pt x="1689630" y="3856671"/>
                      </a:cubicBezTo>
                      <a:cubicBezTo>
                        <a:pt x="1692124" y="3861652"/>
                        <a:pt x="1694618" y="3866634"/>
                        <a:pt x="1693370" y="3869125"/>
                      </a:cubicBezTo>
                      <a:cubicBezTo>
                        <a:pt x="1668436" y="3920186"/>
                        <a:pt x="1703344" y="3970002"/>
                        <a:pt x="1693370" y="4019817"/>
                      </a:cubicBezTo>
                      <a:cubicBezTo>
                        <a:pt x="1690878" y="4036007"/>
                        <a:pt x="1697110" y="4043480"/>
                        <a:pt x="1712072" y="4049707"/>
                      </a:cubicBezTo>
                      <a:cubicBezTo>
                        <a:pt x="1725786" y="4055934"/>
                        <a:pt x="1739498" y="4065897"/>
                        <a:pt x="1753212" y="4050952"/>
                      </a:cubicBezTo>
                      <a:cubicBezTo>
                        <a:pt x="1770666" y="4033517"/>
                        <a:pt x="1781888" y="4038498"/>
                        <a:pt x="1788120" y="4059670"/>
                      </a:cubicBezTo>
                      <a:cubicBezTo>
                        <a:pt x="1791860" y="4073369"/>
                        <a:pt x="1798094" y="4083332"/>
                        <a:pt x="1811808" y="4085823"/>
                      </a:cubicBezTo>
                      <a:cubicBezTo>
                        <a:pt x="1839236" y="4092050"/>
                        <a:pt x="1862924" y="4102013"/>
                        <a:pt x="1884118" y="4121940"/>
                      </a:cubicBezTo>
                      <a:cubicBezTo>
                        <a:pt x="1899078" y="4135639"/>
                        <a:pt x="1917780" y="4120694"/>
                        <a:pt x="1922766" y="4093296"/>
                      </a:cubicBezTo>
                      <a:cubicBezTo>
                        <a:pt x="1931492" y="4037253"/>
                        <a:pt x="1945206" y="3982456"/>
                        <a:pt x="1943960" y="3925167"/>
                      </a:cubicBezTo>
                      <a:cubicBezTo>
                        <a:pt x="1942714" y="3903996"/>
                        <a:pt x="1955180" y="3885315"/>
                        <a:pt x="1970142" y="3870370"/>
                      </a:cubicBezTo>
                      <a:cubicBezTo>
                        <a:pt x="1985102" y="3855425"/>
                        <a:pt x="2002556" y="3857916"/>
                        <a:pt x="2006296" y="3876597"/>
                      </a:cubicBezTo>
                      <a:cubicBezTo>
                        <a:pt x="2013776" y="3912713"/>
                        <a:pt x="2039958" y="3950075"/>
                        <a:pt x="2003802" y="3987437"/>
                      </a:cubicBezTo>
                      <a:cubicBezTo>
                        <a:pt x="1987596" y="4006118"/>
                        <a:pt x="1993828" y="4028535"/>
                        <a:pt x="2013776" y="4043480"/>
                      </a:cubicBezTo>
                      <a:cubicBezTo>
                        <a:pt x="2056164" y="4077106"/>
                        <a:pt x="2081098" y="4125676"/>
                        <a:pt x="2113514" y="4168019"/>
                      </a:cubicBezTo>
                      <a:cubicBezTo>
                        <a:pt x="2124734" y="4180473"/>
                        <a:pt x="2135954" y="4191682"/>
                        <a:pt x="2149668" y="4200400"/>
                      </a:cubicBezTo>
                      <a:cubicBezTo>
                        <a:pt x="2172108" y="4214099"/>
                        <a:pt x="2183330" y="4232780"/>
                        <a:pt x="2169616" y="4258933"/>
                      </a:cubicBezTo>
                      <a:cubicBezTo>
                        <a:pt x="2157148" y="4280105"/>
                        <a:pt x="2164628" y="4297540"/>
                        <a:pt x="2184576" y="4308749"/>
                      </a:cubicBezTo>
                      <a:cubicBezTo>
                        <a:pt x="2214498" y="4323694"/>
                        <a:pt x="2231952" y="4339884"/>
                        <a:pt x="2214498" y="4376000"/>
                      </a:cubicBezTo>
                      <a:cubicBezTo>
                        <a:pt x="2204524" y="4394681"/>
                        <a:pt x="2229458" y="4413362"/>
                        <a:pt x="2218238" y="4437025"/>
                      </a:cubicBezTo>
                      <a:cubicBezTo>
                        <a:pt x="2235692" y="4430798"/>
                        <a:pt x="2250652" y="4427061"/>
                        <a:pt x="2265612" y="4432043"/>
                      </a:cubicBezTo>
                      <a:cubicBezTo>
                        <a:pt x="2280574" y="4438270"/>
                        <a:pt x="2290546" y="4449478"/>
                        <a:pt x="2298028" y="4463178"/>
                      </a:cubicBezTo>
                      <a:cubicBezTo>
                        <a:pt x="2308000" y="4479368"/>
                        <a:pt x="2308000" y="4493067"/>
                        <a:pt x="2299274" y="4509257"/>
                      </a:cubicBezTo>
                      <a:cubicBezTo>
                        <a:pt x="2276832" y="4550356"/>
                        <a:pt x="2278080" y="4550356"/>
                        <a:pt x="2309248" y="4583981"/>
                      </a:cubicBezTo>
                      <a:cubicBezTo>
                        <a:pt x="2316728" y="4592699"/>
                        <a:pt x="2324208" y="4602662"/>
                        <a:pt x="2316728" y="4612625"/>
                      </a:cubicBezTo>
                      <a:lnTo>
                        <a:pt x="2302092" y="4618320"/>
                      </a:lnTo>
                      <a:lnTo>
                        <a:pt x="2301660" y="4618229"/>
                      </a:lnTo>
                      <a:lnTo>
                        <a:pt x="2288054" y="4610134"/>
                      </a:lnTo>
                      <a:cubicBezTo>
                        <a:pt x="2281820" y="4605153"/>
                        <a:pt x="2275586" y="4600171"/>
                        <a:pt x="2266860" y="4610134"/>
                      </a:cubicBezTo>
                      <a:cubicBezTo>
                        <a:pt x="2270600" y="4620098"/>
                        <a:pt x="2280574" y="4613871"/>
                        <a:pt x="2286806" y="4615116"/>
                      </a:cubicBezTo>
                      <a:lnTo>
                        <a:pt x="2301660" y="4618229"/>
                      </a:lnTo>
                      <a:lnTo>
                        <a:pt x="2301922" y="4618385"/>
                      </a:lnTo>
                      <a:lnTo>
                        <a:pt x="2302092" y="4618320"/>
                      </a:lnTo>
                      <a:lnTo>
                        <a:pt x="2331376" y="4624457"/>
                      </a:lnTo>
                      <a:cubicBezTo>
                        <a:pt x="2345402" y="4629438"/>
                        <a:pt x="2357870" y="4638156"/>
                        <a:pt x="2366596" y="4656214"/>
                      </a:cubicBezTo>
                      <a:cubicBezTo>
                        <a:pt x="2375324" y="4673650"/>
                        <a:pt x="2391530" y="4671159"/>
                        <a:pt x="2401504" y="4653723"/>
                      </a:cubicBezTo>
                      <a:cubicBezTo>
                        <a:pt x="2408984" y="4640024"/>
                        <a:pt x="2413972" y="4627570"/>
                        <a:pt x="2418958" y="4613871"/>
                      </a:cubicBezTo>
                      <a:cubicBezTo>
                        <a:pt x="2437660" y="4571527"/>
                        <a:pt x="2478800" y="4556582"/>
                        <a:pt x="2542384" y="4570282"/>
                      </a:cubicBezTo>
                      <a:cubicBezTo>
                        <a:pt x="2563578" y="4575263"/>
                        <a:pt x="2577292" y="4577754"/>
                        <a:pt x="2588512" y="4554092"/>
                      </a:cubicBezTo>
                      <a:cubicBezTo>
                        <a:pt x="2597238" y="4534165"/>
                        <a:pt x="2620926" y="4539147"/>
                        <a:pt x="2644614" y="4562809"/>
                      </a:cubicBezTo>
                      <a:cubicBezTo>
                        <a:pt x="2635886" y="4526693"/>
                        <a:pt x="2650848" y="4481859"/>
                        <a:pt x="2687002" y="4456951"/>
                      </a:cubicBezTo>
                      <a:cubicBezTo>
                        <a:pt x="2715676" y="4438270"/>
                        <a:pt x="2745598" y="4420834"/>
                        <a:pt x="2781752" y="4423325"/>
                      </a:cubicBezTo>
                      <a:cubicBezTo>
                        <a:pt x="2806686" y="4425816"/>
                        <a:pt x="2827880" y="4418344"/>
                        <a:pt x="2845334" y="4400908"/>
                      </a:cubicBezTo>
                      <a:cubicBezTo>
                        <a:pt x="2859048" y="4388454"/>
                        <a:pt x="2872762" y="4380982"/>
                        <a:pt x="2892710" y="4389700"/>
                      </a:cubicBezTo>
                      <a:cubicBezTo>
                        <a:pt x="2901436" y="4393436"/>
                        <a:pt x="2910164" y="4392190"/>
                        <a:pt x="2917644" y="4385963"/>
                      </a:cubicBezTo>
                      <a:cubicBezTo>
                        <a:pt x="2937592" y="4369773"/>
                        <a:pt x="2943826" y="4382227"/>
                        <a:pt x="2950058" y="4398417"/>
                      </a:cubicBezTo>
                      <a:cubicBezTo>
                        <a:pt x="2957540" y="4422080"/>
                        <a:pt x="2970006" y="4418344"/>
                        <a:pt x="2987460" y="4408380"/>
                      </a:cubicBezTo>
                      <a:cubicBezTo>
                        <a:pt x="3028602" y="4382227"/>
                        <a:pt x="3070990" y="4367282"/>
                        <a:pt x="3119612" y="4390945"/>
                      </a:cubicBezTo>
                      <a:cubicBezTo>
                        <a:pt x="3138312" y="4398417"/>
                        <a:pt x="3158260" y="4388454"/>
                        <a:pt x="3178208" y="4394681"/>
                      </a:cubicBezTo>
                      <a:cubicBezTo>
                        <a:pt x="3204388" y="4403399"/>
                        <a:pt x="3208128" y="4373509"/>
                        <a:pt x="3221842" y="4362301"/>
                      </a:cubicBezTo>
                      <a:cubicBezTo>
                        <a:pt x="3243036" y="4343620"/>
                        <a:pt x="3261738" y="4324939"/>
                        <a:pt x="3277944" y="4298786"/>
                      </a:cubicBezTo>
                      <a:cubicBezTo>
                        <a:pt x="3289166" y="4278859"/>
                        <a:pt x="3349008" y="4273878"/>
                        <a:pt x="3368954" y="4290068"/>
                      </a:cubicBezTo>
                      <a:cubicBezTo>
                        <a:pt x="3387656" y="4305013"/>
                        <a:pt x="3395136" y="4298786"/>
                        <a:pt x="3405110" y="4282596"/>
                      </a:cubicBezTo>
                      <a:cubicBezTo>
                        <a:pt x="3411344" y="4273878"/>
                        <a:pt x="3417576" y="4266405"/>
                        <a:pt x="3425058" y="4261424"/>
                      </a:cubicBezTo>
                      <a:cubicBezTo>
                        <a:pt x="3436278" y="4253952"/>
                        <a:pt x="3437524" y="4247725"/>
                        <a:pt x="3435030" y="4234025"/>
                      </a:cubicBezTo>
                      <a:cubicBezTo>
                        <a:pt x="3425058" y="4191682"/>
                        <a:pt x="3451238" y="4169265"/>
                        <a:pt x="3492380" y="4184209"/>
                      </a:cubicBezTo>
                      <a:cubicBezTo>
                        <a:pt x="3508586" y="4189191"/>
                        <a:pt x="3522300" y="4187946"/>
                        <a:pt x="3537262" y="4180473"/>
                      </a:cubicBezTo>
                      <a:cubicBezTo>
                        <a:pt x="3565936" y="4165529"/>
                        <a:pt x="3589624" y="4146848"/>
                        <a:pt x="3613312" y="4123185"/>
                      </a:cubicBezTo>
                      <a:cubicBezTo>
                        <a:pt x="3625778" y="4110731"/>
                        <a:pt x="3636998" y="4097032"/>
                        <a:pt x="3654452" y="4090805"/>
                      </a:cubicBezTo>
                      <a:cubicBezTo>
                        <a:pt x="3680634" y="4079596"/>
                        <a:pt x="3695594" y="4087069"/>
                        <a:pt x="3706814" y="4113222"/>
                      </a:cubicBezTo>
                      <a:cubicBezTo>
                        <a:pt x="3726762" y="4158056"/>
                        <a:pt x="3737982" y="4206627"/>
                        <a:pt x="3736736" y="4261424"/>
                      </a:cubicBezTo>
                      <a:cubicBezTo>
                        <a:pt x="3754190" y="4240252"/>
                        <a:pt x="3772890" y="4227798"/>
                        <a:pt x="3797824" y="4227798"/>
                      </a:cubicBezTo>
                      <a:cubicBezTo>
                        <a:pt x="3812786" y="4227798"/>
                        <a:pt x="3824006" y="4232780"/>
                        <a:pt x="3831486" y="4245234"/>
                      </a:cubicBezTo>
                      <a:cubicBezTo>
                        <a:pt x="3838966" y="4258933"/>
                        <a:pt x="3837720" y="4271387"/>
                        <a:pt x="3826500" y="4281350"/>
                      </a:cubicBezTo>
                      <a:cubicBezTo>
                        <a:pt x="3804058" y="4303767"/>
                        <a:pt x="3797824" y="4332411"/>
                        <a:pt x="3791592" y="4362301"/>
                      </a:cubicBezTo>
                      <a:cubicBezTo>
                        <a:pt x="3790344" y="4376000"/>
                        <a:pt x="3787852" y="4390945"/>
                        <a:pt x="3771644" y="4392190"/>
                      </a:cubicBezTo>
                      <a:cubicBezTo>
                        <a:pt x="3756684" y="4393436"/>
                        <a:pt x="3754190" y="4378491"/>
                        <a:pt x="3749202" y="4367282"/>
                      </a:cubicBezTo>
                      <a:cubicBezTo>
                        <a:pt x="3742970" y="4353583"/>
                        <a:pt x="3737982" y="4338638"/>
                        <a:pt x="3729256" y="4326184"/>
                      </a:cubicBezTo>
                      <a:cubicBezTo>
                        <a:pt x="3719282" y="4309994"/>
                        <a:pt x="3700582" y="4309994"/>
                        <a:pt x="3696840" y="4326184"/>
                      </a:cubicBezTo>
                      <a:cubicBezTo>
                        <a:pt x="3689360" y="4361055"/>
                        <a:pt x="3666920" y="4366037"/>
                        <a:pt x="3639492" y="4369773"/>
                      </a:cubicBezTo>
                      <a:cubicBezTo>
                        <a:pt x="3630766" y="4371019"/>
                        <a:pt x="3623284" y="4376000"/>
                        <a:pt x="3613312" y="4377246"/>
                      </a:cubicBezTo>
                      <a:cubicBezTo>
                        <a:pt x="3588376" y="4383473"/>
                        <a:pt x="3577156" y="4394681"/>
                        <a:pt x="3590870" y="4422080"/>
                      </a:cubicBezTo>
                      <a:cubicBezTo>
                        <a:pt x="3594610" y="4428307"/>
                        <a:pt x="3594610" y="4434534"/>
                        <a:pt x="3594610" y="4440761"/>
                      </a:cubicBezTo>
                      <a:cubicBezTo>
                        <a:pt x="3589624" y="4480613"/>
                        <a:pt x="3605830" y="4504276"/>
                        <a:pt x="3640738" y="4526693"/>
                      </a:cubicBezTo>
                      <a:cubicBezTo>
                        <a:pt x="3670660" y="4546619"/>
                        <a:pt x="3688114" y="4583981"/>
                        <a:pt x="3696840" y="4620098"/>
                      </a:cubicBezTo>
                      <a:cubicBezTo>
                        <a:pt x="3700582" y="4638779"/>
                        <a:pt x="3705568" y="4638779"/>
                        <a:pt x="3721776" y="4635042"/>
                      </a:cubicBezTo>
                      <a:cubicBezTo>
                        <a:pt x="3756684" y="4623834"/>
                        <a:pt x="3771644" y="4630061"/>
                        <a:pt x="3791592" y="4659950"/>
                      </a:cubicBezTo>
                      <a:cubicBezTo>
                        <a:pt x="3796578" y="4667423"/>
                        <a:pt x="3799072" y="4676140"/>
                        <a:pt x="3804058" y="4683613"/>
                      </a:cubicBezTo>
                      <a:cubicBezTo>
                        <a:pt x="3824006" y="4713502"/>
                        <a:pt x="3848940" y="4713502"/>
                        <a:pt x="3870134" y="4683613"/>
                      </a:cubicBezTo>
                      <a:cubicBezTo>
                        <a:pt x="3890082" y="4654969"/>
                        <a:pt x="3902548" y="4620098"/>
                        <a:pt x="3905042" y="4585227"/>
                      </a:cubicBezTo>
                      <a:cubicBezTo>
                        <a:pt x="3910030" y="4545374"/>
                        <a:pt x="3927484" y="4514239"/>
                        <a:pt x="3948678" y="4484349"/>
                      </a:cubicBezTo>
                      <a:cubicBezTo>
                        <a:pt x="3959898" y="4470650"/>
                        <a:pt x="3967378" y="4456951"/>
                        <a:pt x="3968624" y="4439515"/>
                      </a:cubicBezTo>
                      <a:cubicBezTo>
                        <a:pt x="3969872" y="4414607"/>
                        <a:pt x="3983586" y="4394681"/>
                        <a:pt x="4002286" y="4382227"/>
                      </a:cubicBezTo>
                      <a:cubicBezTo>
                        <a:pt x="4027220" y="4363546"/>
                        <a:pt x="4054648" y="4349847"/>
                        <a:pt x="4075842" y="4326184"/>
                      </a:cubicBezTo>
                      <a:cubicBezTo>
                        <a:pt x="4083322" y="4317467"/>
                        <a:pt x="4095790" y="4318712"/>
                        <a:pt x="4107010" y="4322448"/>
                      </a:cubicBezTo>
                      <a:cubicBezTo>
                        <a:pt x="4119478" y="4326184"/>
                        <a:pt x="4131944" y="4329921"/>
                        <a:pt x="4145658" y="4328675"/>
                      </a:cubicBezTo>
                      <a:cubicBezTo>
                        <a:pt x="4169346" y="4328675"/>
                        <a:pt x="4186800" y="4336148"/>
                        <a:pt x="4189294" y="4363546"/>
                      </a:cubicBezTo>
                      <a:cubicBezTo>
                        <a:pt x="4189294" y="4376000"/>
                        <a:pt x="4198020" y="4378491"/>
                        <a:pt x="4207994" y="4383473"/>
                      </a:cubicBezTo>
                      <a:lnTo>
                        <a:pt x="4243196" y="4403035"/>
                      </a:lnTo>
                      <a:lnTo>
                        <a:pt x="4231438" y="4382794"/>
                      </a:lnTo>
                      <a:cubicBezTo>
                        <a:pt x="4232674" y="4341459"/>
                        <a:pt x="4220306" y="4300125"/>
                        <a:pt x="4224016" y="4258790"/>
                      </a:cubicBezTo>
                      <a:cubicBezTo>
                        <a:pt x="4225254" y="4246265"/>
                        <a:pt x="4226490" y="4237497"/>
                        <a:pt x="4235148" y="4228729"/>
                      </a:cubicBezTo>
                      <a:cubicBezTo>
                        <a:pt x="4273494" y="4192405"/>
                        <a:pt x="4310600" y="4153576"/>
                        <a:pt x="4362552" y="4137292"/>
                      </a:cubicBezTo>
                      <a:cubicBezTo>
                        <a:pt x="4369974" y="4137292"/>
                        <a:pt x="4377394" y="4137292"/>
                        <a:pt x="4384816" y="4137292"/>
                      </a:cubicBezTo>
                      <a:cubicBezTo>
                        <a:pt x="4446662" y="4137292"/>
                        <a:pt x="4452846" y="4142302"/>
                        <a:pt x="4460268" y="4204930"/>
                      </a:cubicBezTo>
                      <a:cubicBezTo>
                        <a:pt x="4462742" y="4231234"/>
                        <a:pt x="4481296" y="4234992"/>
                        <a:pt x="4497376" y="4241255"/>
                      </a:cubicBezTo>
                      <a:cubicBezTo>
                        <a:pt x="4533248" y="4255033"/>
                        <a:pt x="4543142" y="4268811"/>
                        <a:pt x="4528300" y="4302630"/>
                      </a:cubicBezTo>
                      <a:cubicBezTo>
                        <a:pt x="4520878" y="4320166"/>
                        <a:pt x="4522114" y="4330186"/>
                        <a:pt x="4535720" y="4343964"/>
                      </a:cubicBezTo>
                      <a:cubicBezTo>
                        <a:pt x="4544998" y="4352732"/>
                        <a:pt x="4547780" y="4362753"/>
                        <a:pt x="4547780" y="4373243"/>
                      </a:cubicBezTo>
                      <a:cubicBezTo>
                        <a:pt x="4547780" y="4383733"/>
                        <a:pt x="4544998" y="4394693"/>
                        <a:pt x="4543142" y="4405340"/>
                      </a:cubicBezTo>
                      <a:cubicBezTo>
                        <a:pt x="4541906" y="4412855"/>
                        <a:pt x="4532010" y="4425381"/>
                        <a:pt x="4523352" y="4419118"/>
                      </a:cubicBezTo>
                      <a:cubicBezTo>
                        <a:pt x="4504798" y="4401582"/>
                        <a:pt x="4501088" y="4416613"/>
                        <a:pt x="4496140" y="4430391"/>
                      </a:cubicBezTo>
                      <a:cubicBezTo>
                        <a:pt x="4480060" y="4462958"/>
                        <a:pt x="4451610" y="4474231"/>
                        <a:pt x="4418214" y="4475483"/>
                      </a:cubicBezTo>
                      <a:cubicBezTo>
                        <a:pt x="4386054" y="4476736"/>
                        <a:pt x="4353894" y="4475483"/>
                        <a:pt x="4322970" y="4475483"/>
                      </a:cubicBezTo>
                      <a:cubicBezTo>
                        <a:pt x="4311218" y="4461705"/>
                        <a:pt x="4300086" y="4447927"/>
                        <a:pt x="4287562" y="4435558"/>
                      </a:cubicBezTo>
                      <a:lnTo>
                        <a:pt x="4256466" y="4413192"/>
                      </a:lnTo>
                      <a:lnTo>
                        <a:pt x="4281550" y="4451969"/>
                      </a:lnTo>
                      <a:cubicBezTo>
                        <a:pt x="4284044" y="4463178"/>
                        <a:pt x="4296510" y="4465669"/>
                        <a:pt x="4301498" y="4474386"/>
                      </a:cubicBezTo>
                      <a:cubicBezTo>
                        <a:pt x="4299004" y="4496803"/>
                        <a:pt x="4282796" y="4500540"/>
                        <a:pt x="4265342" y="4500540"/>
                      </a:cubicBezTo>
                      <a:cubicBezTo>
                        <a:pt x="4261602" y="4500540"/>
                        <a:pt x="4257862" y="4499294"/>
                        <a:pt x="4255370" y="4498049"/>
                      </a:cubicBezTo>
                      <a:cubicBezTo>
                        <a:pt x="4240408" y="4486840"/>
                        <a:pt x="4236668" y="4469405"/>
                        <a:pt x="4227942" y="4454460"/>
                      </a:cubicBezTo>
                      <a:cubicBezTo>
                        <a:pt x="4205500" y="4422080"/>
                        <a:pt x="4171840" y="4403399"/>
                        <a:pt x="4139424" y="4382227"/>
                      </a:cubicBezTo>
                      <a:cubicBezTo>
                        <a:pt x="4133192" y="4377246"/>
                        <a:pt x="4126958" y="4378491"/>
                        <a:pt x="4119478" y="4379736"/>
                      </a:cubicBezTo>
                      <a:cubicBezTo>
                        <a:pt x="4088310" y="4384718"/>
                        <a:pt x="4043428" y="4430798"/>
                        <a:pt x="4034700" y="4461932"/>
                      </a:cubicBezTo>
                      <a:cubicBezTo>
                        <a:pt x="4027220" y="4498049"/>
                        <a:pt x="4016000" y="4532920"/>
                        <a:pt x="3971118" y="4537902"/>
                      </a:cubicBezTo>
                      <a:cubicBezTo>
                        <a:pt x="3953664" y="4540392"/>
                        <a:pt x="3948678" y="4554092"/>
                        <a:pt x="3946184" y="4569036"/>
                      </a:cubicBezTo>
                      <a:cubicBezTo>
                        <a:pt x="3943690" y="4586472"/>
                        <a:pt x="3941196" y="4605153"/>
                        <a:pt x="3946184" y="4621343"/>
                      </a:cubicBezTo>
                      <a:cubicBezTo>
                        <a:pt x="3953664" y="4645006"/>
                        <a:pt x="3957404" y="4663686"/>
                        <a:pt x="3932470" y="4681122"/>
                      </a:cubicBezTo>
                      <a:cubicBezTo>
                        <a:pt x="3917510" y="4692330"/>
                        <a:pt x="3933716" y="4698557"/>
                        <a:pt x="3943690" y="4703539"/>
                      </a:cubicBezTo>
                      <a:cubicBezTo>
                        <a:pt x="3963638" y="4709766"/>
                        <a:pt x="3981092" y="4718484"/>
                        <a:pt x="3974858" y="4744637"/>
                      </a:cubicBezTo>
                      <a:cubicBezTo>
                        <a:pt x="3971118" y="4753355"/>
                        <a:pt x="3964884" y="4758336"/>
                        <a:pt x="3956158" y="4760827"/>
                      </a:cubicBezTo>
                      <a:cubicBezTo>
                        <a:pt x="3929976" y="4779508"/>
                        <a:pt x="3903796" y="4795698"/>
                        <a:pt x="3868888" y="4770790"/>
                      </a:cubicBezTo>
                      <a:cubicBezTo>
                        <a:pt x="3856420" y="4762073"/>
                        <a:pt x="3846446" y="4777017"/>
                        <a:pt x="3845200" y="4789471"/>
                      </a:cubicBezTo>
                      <a:cubicBezTo>
                        <a:pt x="3836472" y="4828078"/>
                        <a:pt x="3801564" y="4820606"/>
                        <a:pt x="3776630" y="4831815"/>
                      </a:cubicBezTo>
                      <a:cubicBezTo>
                        <a:pt x="3767904" y="4835551"/>
                        <a:pt x="3762916" y="4826833"/>
                        <a:pt x="3760424" y="4819361"/>
                      </a:cubicBezTo>
                      <a:cubicBezTo>
                        <a:pt x="3752944" y="4783244"/>
                        <a:pt x="3724268" y="4759582"/>
                        <a:pt x="3709308" y="4727202"/>
                      </a:cubicBezTo>
                      <a:cubicBezTo>
                        <a:pt x="3700582" y="4704784"/>
                        <a:pt x="3660686" y="4698557"/>
                        <a:pt x="3640738" y="4717238"/>
                      </a:cubicBezTo>
                      <a:cubicBezTo>
                        <a:pt x="3627024" y="4728447"/>
                        <a:pt x="3614558" y="4740901"/>
                        <a:pt x="3594610" y="4742146"/>
                      </a:cubicBezTo>
                      <a:cubicBezTo>
                        <a:pt x="3572170" y="4745882"/>
                        <a:pt x="3564690" y="4793207"/>
                        <a:pt x="3578402" y="4809398"/>
                      </a:cubicBezTo>
                      <a:cubicBezTo>
                        <a:pt x="3583390" y="4814379"/>
                        <a:pt x="3587130" y="4819361"/>
                        <a:pt x="3595856" y="4830569"/>
                      </a:cubicBezTo>
                      <a:cubicBezTo>
                        <a:pt x="3573416" y="4824342"/>
                        <a:pt x="3560948" y="4830569"/>
                        <a:pt x="3545988" y="4840532"/>
                      </a:cubicBezTo>
                      <a:cubicBezTo>
                        <a:pt x="3521054" y="4859213"/>
                        <a:pt x="3486146" y="4839287"/>
                        <a:pt x="3484900" y="4808152"/>
                      </a:cubicBezTo>
                      <a:cubicBezTo>
                        <a:pt x="3484900" y="4806907"/>
                        <a:pt x="3486146" y="4804416"/>
                        <a:pt x="3486146" y="4801925"/>
                      </a:cubicBezTo>
                      <a:cubicBezTo>
                        <a:pt x="3484900" y="4795698"/>
                        <a:pt x="3481160" y="4789471"/>
                        <a:pt x="3476172" y="4789471"/>
                      </a:cubicBezTo>
                      <a:cubicBezTo>
                        <a:pt x="3436278" y="4795698"/>
                        <a:pt x="3445004" y="4722220"/>
                        <a:pt x="3396382" y="4740901"/>
                      </a:cubicBezTo>
                      <a:cubicBezTo>
                        <a:pt x="3388902" y="4743392"/>
                        <a:pt x="3380176" y="4742146"/>
                        <a:pt x="3377682" y="4749619"/>
                      </a:cubicBezTo>
                      <a:cubicBezTo>
                        <a:pt x="3363968" y="4796944"/>
                        <a:pt x="3320334" y="4796944"/>
                        <a:pt x="3285426" y="4805661"/>
                      </a:cubicBezTo>
                      <a:cubicBezTo>
                        <a:pt x="3248024" y="4814379"/>
                        <a:pt x="3230570" y="4839287"/>
                        <a:pt x="3243036" y="4875403"/>
                      </a:cubicBezTo>
                      <a:cubicBezTo>
                        <a:pt x="3246776" y="4886612"/>
                        <a:pt x="3261738" y="4897821"/>
                        <a:pt x="3246776" y="4910275"/>
                      </a:cubicBezTo>
                      <a:cubicBezTo>
                        <a:pt x="3231816" y="4920238"/>
                        <a:pt x="3218102" y="4922728"/>
                        <a:pt x="3203142" y="4912765"/>
                      </a:cubicBezTo>
                      <a:cubicBezTo>
                        <a:pt x="3195662" y="4909029"/>
                        <a:pt x="3188182" y="4906538"/>
                        <a:pt x="3179454" y="4912765"/>
                      </a:cubicBezTo>
                      <a:cubicBezTo>
                        <a:pt x="3149534" y="4930201"/>
                        <a:pt x="3119612" y="4916501"/>
                        <a:pt x="3117118" y="4882876"/>
                      </a:cubicBezTo>
                      <a:cubicBezTo>
                        <a:pt x="3115872" y="4860459"/>
                        <a:pt x="3123352" y="4838042"/>
                        <a:pt x="3118366" y="4814379"/>
                      </a:cubicBezTo>
                      <a:cubicBezTo>
                        <a:pt x="3117118" y="4806907"/>
                        <a:pt x="3123352" y="4793207"/>
                        <a:pt x="3129586" y="4788226"/>
                      </a:cubicBezTo>
                      <a:cubicBezTo>
                        <a:pt x="3164494" y="4762073"/>
                        <a:pt x="3178208" y="4720975"/>
                        <a:pt x="3204388" y="4689840"/>
                      </a:cubicBezTo>
                      <a:cubicBezTo>
                        <a:pt x="3209376" y="4682367"/>
                        <a:pt x="3219350" y="4676140"/>
                        <a:pt x="3213116" y="4666177"/>
                      </a:cubicBezTo>
                      <a:cubicBezTo>
                        <a:pt x="3206882" y="4657459"/>
                        <a:pt x="3195662" y="4659950"/>
                        <a:pt x="3188182" y="4663686"/>
                      </a:cubicBezTo>
                      <a:cubicBezTo>
                        <a:pt x="3160754" y="4677386"/>
                        <a:pt x="3133326" y="4678631"/>
                        <a:pt x="3103404" y="4679877"/>
                      </a:cubicBezTo>
                      <a:cubicBezTo>
                        <a:pt x="3083458" y="4681122"/>
                        <a:pt x="3057276" y="4698557"/>
                        <a:pt x="3033588" y="4708521"/>
                      </a:cubicBezTo>
                      <a:cubicBezTo>
                        <a:pt x="3018628" y="4714748"/>
                        <a:pt x="3016134" y="4733429"/>
                        <a:pt x="3034836" y="4739655"/>
                      </a:cubicBezTo>
                      <a:cubicBezTo>
                        <a:pt x="3047302" y="4743392"/>
                        <a:pt x="3052290" y="4753355"/>
                        <a:pt x="3059770" y="4759582"/>
                      </a:cubicBezTo>
                      <a:cubicBezTo>
                        <a:pt x="3062264" y="4763318"/>
                        <a:pt x="3064756" y="4768300"/>
                        <a:pt x="3066004" y="4770790"/>
                      </a:cubicBezTo>
                      <a:cubicBezTo>
                        <a:pt x="3034836" y="4777017"/>
                        <a:pt x="3047302" y="4811888"/>
                        <a:pt x="3029848" y="4824342"/>
                      </a:cubicBezTo>
                      <a:cubicBezTo>
                        <a:pt x="3018628" y="4833060"/>
                        <a:pt x="3017382" y="4834305"/>
                        <a:pt x="3028602" y="4841778"/>
                      </a:cubicBezTo>
                      <a:cubicBezTo>
                        <a:pt x="3042316" y="4851741"/>
                        <a:pt x="3034836" y="4864195"/>
                        <a:pt x="3028602" y="4875403"/>
                      </a:cubicBezTo>
                      <a:cubicBezTo>
                        <a:pt x="3022368" y="4886612"/>
                        <a:pt x="3014888" y="4885367"/>
                        <a:pt x="3004914" y="4877894"/>
                      </a:cubicBezTo>
                      <a:cubicBezTo>
                        <a:pt x="2993694" y="4870422"/>
                        <a:pt x="2982474" y="4891594"/>
                        <a:pt x="2971252" y="4881630"/>
                      </a:cubicBezTo>
                      <a:cubicBezTo>
                        <a:pt x="2957540" y="4871667"/>
                        <a:pt x="2942578" y="4860459"/>
                        <a:pt x="2943826" y="4839287"/>
                      </a:cubicBezTo>
                      <a:cubicBezTo>
                        <a:pt x="2945072" y="4828078"/>
                        <a:pt x="2947566" y="4816870"/>
                        <a:pt x="2940086" y="4806907"/>
                      </a:cubicBezTo>
                      <a:cubicBezTo>
                        <a:pt x="2936344" y="4800680"/>
                        <a:pt x="2930112" y="4793207"/>
                        <a:pt x="2921384" y="4796944"/>
                      </a:cubicBezTo>
                      <a:cubicBezTo>
                        <a:pt x="2911410" y="4800680"/>
                        <a:pt x="2908918" y="4809398"/>
                        <a:pt x="2913904" y="4818115"/>
                      </a:cubicBezTo>
                      <a:cubicBezTo>
                        <a:pt x="2927618" y="4843023"/>
                        <a:pt x="2932604" y="4867931"/>
                        <a:pt x="2918890" y="4895330"/>
                      </a:cubicBezTo>
                      <a:cubicBezTo>
                        <a:pt x="2913904" y="4906538"/>
                        <a:pt x="2911410" y="4917747"/>
                        <a:pt x="2901436" y="4925219"/>
                      </a:cubicBezTo>
                      <a:cubicBezTo>
                        <a:pt x="2890216" y="4930201"/>
                        <a:pt x="2882736" y="4936428"/>
                        <a:pt x="2887724" y="4950127"/>
                      </a:cubicBezTo>
                      <a:cubicBezTo>
                        <a:pt x="2888970" y="4957600"/>
                        <a:pt x="2887724" y="4963826"/>
                        <a:pt x="2881490" y="4967563"/>
                      </a:cubicBezTo>
                      <a:cubicBezTo>
                        <a:pt x="2875256" y="4971299"/>
                        <a:pt x="2871516" y="4967563"/>
                        <a:pt x="2867776" y="4963826"/>
                      </a:cubicBezTo>
                      <a:cubicBezTo>
                        <a:pt x="2859048" y="4957600"/>
                        <a:pt x="2857802" y="4950127"/>
                        <a:pt x="2859048" y="4940164"/>
                      </a:cubicBezTo>
                      <a:cubicBezTo>
                        <a:pt x="2860296" y="4930201"/>
                        <a:pt x="2883982" y="4925219"/>
                        <a:pt x="2870270" y="4918992"/>
                      </a:cubicBezTo>
                      <a:cubicBezTo>
                        <a:pt x="2857802" y="4912765"/>
                        <a:pt x="2837854" y="4906538"/>
                        <a:pt x="2822894" y="4918992"/>
                      </a:cubicBezTo>
                      <a:cubicBezTo>
                        <a:pt x="2810426" y="4928955"/>
                        <a:pt x="2795466" y="4951373"/>
                        <a:pt x="2783000" y="4932692"/>
                      </a:cubicBezTo>
                      <a:cubicBezTo>
                        <a:pt x="2773026" y="4916501"/>
                        <a:pt x="2792972" y="4899066"/>
                        <a:pt x="2809180" y="4889103"/>
                      </a:cubicBezTo>
                      <a:cubicBezTo>
                        <a:pt x="2845334" y="4865440"/>
                        <a:pt x="2856556" y="4811888"/>
                        <a:pt x="2830374" y="4777017"/>
                      </a:cubicBezTo>
                      <a:cubicBezTo>
                        <a:pt x="2822894" y="4768300"/>
                        <a:pt x="2814166" y="4765809"/>
                        <a:pt x="2804194" y="4768300"/>
                      </a:cubicBezTo>
                      <a:cubicBezTo>
                        <a:pt x="2789232" y="4770790"/>
                        <a:pt x="2785492" y="4783244"/>
                        <a:pt x="2785492" y="4795698"/>
                      </a:cubicBezTo>
                      <a:cubicBezTo>
                        <a:pt x="2785492" y="4816870"/>
                        <a:pt x="2770532" y="4826833"/>
                        <a:pt x="2754324" y="4831815"/>
                      </a:cubicBezTo>
                      <a:cubicBezTo>
                        <a:pt x="2738118" y="4836796"/>
                        <a:pt x="2725650" y="4831815"/>
                        <a:pt x="2715676" y="4819361"/>
                      </a:cubicBezTo>
                      <a:cubicBezTo>
                        <a:pt x="2703210" y="4805661"/>
                        <a:pt x="2703210" y="4804416"/>
                        <a:pt x="2721910" y="4769545"/>
                      </a:cubicBezTo>
                      <a:cubicBezTo>
                        <a:pt x="2699470" y="4775772"/>
                        <a:pt x="2677028" y="4769545"/>
                        <a:pt x="2655834" y="4765809"/>
                      </a:cubicBezTo>
                      <a:cubicBezTo>
                        <a:pt x="2628406" y="4759582"/>
                        <a:pt x="2629654" y="4740901"/>
                        <a:pt x="2650848" y="4723465"/>
                      </a:cubicBezTo>
                      <a:cubicBezTo>
                        <a:pt x="2632146" y="4718484"/>
                        <a:pt x="2617186" y="4727202"/>
                        <a:pt x="2602226" y="4730938"/>
                      </a:cubicBezTo>
                      <a:cubicBezTo>
                        <a:pt x="2597238" y="4733429"/>
                        <a:pt x="2587264" y="4739655"/>
                        <a:pt x="2591004" y="4748373"/>
                      </a:cubicBezTo>
                      <a:cubicBezTo>
                        <a:pt x="2594746" y="4758336"/>
                        <a:pt x="2608458" y="4770790"/>
                        <a:pt x="2594746" y="4779508"/>
                      </a:cubicBezTo>
                      <a:cubicBezTo>
                        <a:pt x="2582278" y="4785735"/>
                        <a:pt x="2562330" y="4788226"/>
                        <a:pt x="2548616" y="4781999"/>
                      </a:cubicBezTo>
                      <a:cubicBezTo>
                        <a:pt x="2521188" y="4770790"/>
                        <a:pt x="2492514" y="4781999"/>
                        <a:pt x="2465086" y="4774527"/>
                      </a:cubicBezTo>
                      <a:cubicBezTo>
                        <a:pt x="2447632" y="4770790"/>
                        <a:pt x="2427686" y="4775772"/>
                        <a:pt x="2415218" y="4796944"/>
                      </a:cubicBezTo>
                      <a:cubicBezTo>
                        <a:pt x="2402752" y="4820606"/>
                        <a:pt x="2334182" y="4811888"/>
                        <a:pt x="2322962" y="4788226"/>
                      </a:cubicBezTo>
                      <a:cubicBezTo>
                        <a:pt x="2321714" y="4785735"/>
                        <a:pt x="2319222" y="4779508"/>
                        <a:pt x="2320468" y="4779508"/>
                      </a:cubicBezTo>
                      <a:cubicBezTo>
                        <a:pt x="2346648" y="4755846"/>
                        <a:pt x="2324208" y="4730938"/>
                        <a:pt x="2321714" y="4707275"/>
                      </a:cubicBezTo>
                      <a:cubicBezTo>
                        <a:pt x="2320468" y="4671159"/>
                        <a:pt x="2303014" y="4654969"/>
                        <a:pt x="2266860" y="4648742"/>
                      </a:cubicBezTo>
                      <a:cubicBezTo>
                        <a:pt x="2245664" y="4643760"/>
                        <a:pt x="2221978" y="4626325"/>
                        <a:pt x="2202030" y="4652478"/>
                      </a:cubicBezTo>
                      <a:cubicBezTo>
                        <a:pt x="2198290" y="4657459"/>
                        <a:pt x="2185822" y="4654969"/>
                        <a:pt x="2184576" y="4643760"/>
                      </a:cubicBezTo>
                      <a:cubicBezTo>
                        <a:pt x="2183330" y="4635042"/>
                        <a:pt x="2180836" y="4623834"/>
                        <a:pt x="2193304" y="4618852"/>
                      </a:cubicBezTo>
                      <a:cubicBezTo>
                        <a:pt x="2198290" y="4617607"/>
                        <a:pt x="2204524" y="4622588"/>
                        <a:pt x="2208264" y="4615116"/>
                      </a:cubicBezTo>
                      <a:cubicBezTo>
                        <a:pt x="2207016" y="4605153"/>
                        <a:pt x="2198290" y="4600171"/>
                        <a:pt x="2192056" y="4595190"/>
                      </a:cubicBezTo>
                      <a:cubicBezTo>
                        <a:pt x="2185822" y="4587717"/>
                        <a:pt x="2177096" y="4582736"/>
                        <a:pt x="2174602" y="4576509"/>
                      </a:cubicBezTo>
                      <a:cubicBezTo>
                        <a:pt x="2164628" y="4539147"/>
                        <a:pt x="2155902" y="4505521"/>
                        <a:pt x="2112266" y="4495558"/>
                      </a:cubicBezTo>
                      <a:cubicBezTo>
                        <a:pt x="2106034" y="4493067"/>
                        <a:pt x="2106034" y="4480613"/>
                        <a:pt x="2106034" y="4471896"/>
                      </a:cubicBezTo>
                      <a:cubicBezTo>
                        <a:pt x="2108526" y="4443251"/>
                        <a:pt x="2078606" y="4423325"/>
                        <a:pt x="2053670" y="4435779"/>
                      </a:cubicBezTo>
                      <a:cubicBezTo>
                        <a:pt x="2024996" y="4451969"/>
                        <a:pt x="1992582" y="4461932"/>
                        <a:pt x="2007542" y="4510503"/>
                      </a:cubicBezTo>
                      <a:cubicBezTo>
                        <a:pt x="2013776" y="4527938"/>
                        <a:pt x="2002556" y="4555337"/>
                        <a:pt x="1975128" y="4564055"/>
                      </a:cubicBezTo>
                      <a:cubicBezTo>
                        <a:pt x="1955180" y="4570282"/>
                        <a:pt x="1948946" y="4586472"/>
                        <a:pt x="1940220" y="4601417"/>
                      </a:cubicBezTo>
                      <a:cubicBezTo>
                        <a:pt x="1925260" y="4622588"/>
                        <a:pt x="1910298" y="4620098"/>
                        <a:pt x="1892844" y="4606398"/>
                      </a:cubicBezTo>
                      <a:cubicBezTo>
                        <a:pt x="1876638" y="4591454"/>
                        <a:pt x="1859184" y="4580245"/>
                        <a:pt x="1881624" y="4556582"/>
                      </a:cubicBezTo>
                      <a:cubicBezTo>
                        <a:pt x="1904066" y="4534165"/>
                        <a:pt x="1920272" y="4509257"/>
                        <a:pt x="1955180" y="4499294"/>
                      </a:cubicBezTo>
                      <a:cubicBezTo>
                        <a:pt x="1978868" y="4493067"/>
                        <a:pt x="1973882" y="4456951"/>
                        <a:pt x="1990088" y="4440761"/>
                      </a:cubicBezTo>
                      <a:cubicBezTo>
                        <a:pt x="1993828" y="4437025"/>
                        <a:pt x="1988842" y="4429552"/>
                        <a:pt x="1982608" y="4427061"/>
                      </a:cubicBezTo>
                      <a:cubicBezTo>
                        <a:pt x="1975128" y="4423325"/>
                        <a:pt x="1971388" y="4428307"/>
                        <a:pt x="1966400" y="4434534"/>
                      </a:cubicBezTo>
                      <a:cubicBezTo>
                        <a:pt x="1930246" y="4476877"/>
                        <a:pt x="1890352" y="4516730"/>
                        <a:pt x="1833002" y="4532920"/>
                      </a:cubicBezTo>
                      <a:cubicBezTo>
                        <a:pt x="1830510" y="4532920"/>
                        <a:pt x="1826768" y="4534165"/>
                        <a:pt x="1826768" y="4534165"/>
                      </a:cubicBezTo>
                      <a:cubicBezTo>
                        <a:pt x="1796848" y="4506767"/>
                        <a:pt x="1764434" y="4520466"/>
                        <a:pt x="1730772" y="4527938"/>
                      </a:cubicBezTo>
                      <a:cubicBezTo>
                        <a:pt x="1713318" y="4530429"/>
                        <a:pt x="1699604" y="4516730"/>
                        <a:pt x="1717058" y="4495558"/>
                      </a:cubicBezTo>
                      <a:cubicBezTo>
                        <a:pt x="1723292" y="4486840"/>
                        <a:pt x="1727032" y="4479368"/>
                        <a:pt x="1737006" y="4474386"/>
                      </a:cubicBezTo>
                      <a:cubicBezTo>
                        <a:pt x="1745732" y="4469405"/>
                        <a:pt x="1749472" y="4460687"/>
                        <a:pt x="1744486" y="4451969"/>
                      </a:cubicBezTo>
                      <a:cubicBezTo>
                        <a:pt x="1725786" y="4422080"/>
                        <a:pt x="1722044" y="4382227"/>
                        <a:pt x="1684644" y="4363546"/>
                      </a:cubicBezTo>
                      <a:cubicBezTo>
                        <a:pt x="1673422" y="4358565"/>
                        <a:pt x="1674670" y="4352338"/>
                        <a:pt x="1682150" y="4347356"/>
                      </a:cubicBezTo>
                      <a:cubicBezTo>
                        <a:pt x="1709578" y="4329921"/>
                        <a:pt x="1717058" y="4280105"/>
                        <a:pt x="1764434" y="4297540"/>
                      </a:cubicBezTo>
                      <a:cubicBezTo>
                        <a:pt x="1766926" y="4297540"/>
                        <a:pt x="1771914" y="4295050"/>
                        <a:pt x="1773160" y="4292559"/>
                      </a:cubicBezTo>
                      <a:cubicBezTo>
                        <a:pt x="1781888" y="4263915"/>
                        <a:pt x="1803082" y="4239007"/>
                        <a:pt x="1810562" y="4210363"/>
                      </a:cubicBezTo>
                      <a:cubicBezTo>
                        <a:pt x="1815548" y="4195418"/>
                        <a:pt x="1795602" y="4196663"/>
                        <a:pt x="1788120" y="4202890"/>
                      </a:cubicBezTo>
                      <a:cubicBezTo>
                        <a:pt x="1750720" y="4236516"/>
                        <a:pt x="1709578" y="4209117"/>
                        <a:pt x="1669682" y="4211608"/>
                      </a:cubicBezTo>
                      <a:cubicBezTo>
                        <a:pt x="1668436" y="4211608"/>
                        <a:pt x="1665942" y="4209117"/>
                        <a:pt x="1664696" y="4207872"/>
                      </a:cubicBezTo>
                      <a:cubicBezTo>
                        <a:pt x="1662202" y="4165529"/>
                        <a:pt x="1631034" y="4176737"/>
                        <a:pt x="1604854" y="4171755"/>
                      </a:cubicBezTo>
                      <a:cubicBezTo>
                        <a:pt x="1578672" y="4165529"/>
                        <a:pt x="1573686" y="4140621"/>
                        <a:pt x="1568698" y="4116958"/>
                      </a:cubicBezTo>
                      <a:cubicBezTo>
                        <a:pt x="1567452" y="4108240"/>
                        <a:pt x="1569946" y="4099523"/>
                        <a:pt x="1568698" y="4090805"/>
                      </a:cubicBezTo>
                      <a:cubicBezTo>
                        <a:pt x="1564958" y="4077106"/>
                        <a:pt x="1557478" y="4067142"/>
                        <a:pt x="1547504" y="4083332"/>
                      </a:cubicBezTo>
                      <a:cubicBezTo>
                        <a:pt x="1532544" y="4106995"/>
                        <a:pt x="1512596" y="4114467"/>
                        <a:pt x="1487662" y="4116958"/>
                      </a:cubicBezTo>
                      <a:cubicBezTo>
                        <a:pt x="1471456" y="4119449"/>
                        <a:pt x="1458988" y="4126921"/>
                        <a:pt x="1446520" y="4135639"/>
                      </a:cubicBezTo>
                      <a:cubicBezTo>
                        <a:pt x="1439040" y="4143111"/>
                        <a:pt x="1427820" y="4150584"/>
                        <a:pt x="1417846" y="4141866"/>
                      </a:cubicBezTo>
                      <a:cubicBezTo>
                        <a:pt x="1407872" y="4134394"/>
                        <a:pt x="1406626" y="4124430"/>
                        <a:pt x="1409120" y="4111977"/>
                      </a:cubicBezTo>
                      <a:cubicBezTo>
                        <a:pt x="1419094" y="4068388"/>
                        <a:pt x="1417846" y="4068388"/>
                        <a:pt x="1371718" y="4058425"/>
                      </a:cubicBezTo>
                      <a:cubicBezTo>
                        <a:pt x="1350524" y="4054688"/>
                        <a:pt x="1318110" y="4057179"/>
                        <a:pt x="1329330" y="4016081"/>
                      </a:cubicBezTo>
                      <a:cubicBezTo>
                        <a:pt x="1331824" y="4006118"/>
                        <a:pt x="1320602" y="3999891"/>
                        <a:pt x="1308136" y="4006118"/>
                      </a:cubicBezTo>
                      <a:cubicBezTo>
                        <a:pt x="1280708" y="4021063"/>
                        <a:pt x="1262008" y="4014836"/>
                        <a:pt x="1258266" y="3982456"/>
                      </a:cubicBezTo>
                      <a:cubicBezTo>
                        <a:pt x="1255774" y="3970002"/>
                        <a:pt x="1250786" y="3967511"/>
                        <a:pt x="1239566" y="3970002"/>
                      </a:cubicBezTo>
                      <a:cubicBezTo>
                        <a:pt x="1228346" y="3973738"/>
                        <a:pt x="1217126" y="3973738"/>
                        <a:pt x="1207152" y="3977474"/>
                      </a:cubicBezTo>
                      <a:cubicBezTo>
                        <a:pt x="1200918" y="3978719"/>
                        <a:pt x="1193438" y="3981210"/>
                        <a:pt x="1189698" y="3973738"/>
                      </a:cubicBezTo>
                      <a:cubicBezTo>
                        <a:pt x="1187204" y="3967511"/>
                        <a:pt x="1193438" y="3963775"/>
                        <a:pt x="1195932" y="3960038"/>
                      </a:cubicBezTo>
                      <a:cubicBezTo>
                        <a:pt x="1217126" y="3926413"/>
                        <a:pt x="1217126" y="3922677"/>
                        <a:pt x="1183464" y="3905241"/>
                      </a:cubicBezTo>
                      <a:cubicBezTo>
                        <a:pt x="1159776" y="3892787"/>
                        <a:pt x="1149802" y="3874106"/>
                        <a:pt x="1146062" y="3849198"/>
                      </a:cubicBezTo>
                      <a:cubicBezTo>
                        <a:pt x="1143570" y="3839235"/>
                        <a:pt x="1141076" y="3830517"/>
                        <a:pt x="1128608" y="3830517"/>
                      </a:cubicBezTo>
                      <a:cubicBezTo>
                        <a:pt x="1116142" y="3830517"/>
                        <a:pt x="1112402" y="3840481"/>
                        <a:pt x="1112402" y="3851689"/>
                      </a:cubicBezTo>
                      <a:cubicBezTo>
                        <a:pt x="1112402" y="3862898"/>
                        <a:pt x="1107414" y="3871615"/>
                        <a:pt x="1094948" y="3876597"/>
                      </a:cubicBezTo>
                      <a:cubicBezTo>
                        <a:pt x="1081234" y="3881579"/>
                        <a:pt x="1079986" y="3867879"/>
                        <a:pt x="1075000" y="3860407"/>
                      </a:cubicBezTo>
                      <a:cubicBezTo>
                        <a:pt x="1068766" y="3849198"/>
                        <a:pt x="1061286" y="3846708"/>
                        <a:pt x="1052560" y="3854180"/>
                      </a:cubicBezTo>
                      <a:cubicBezTo>
                        <a:pt x="1032612" y="3867879"/>
                        <a:pt x="1022638" y="3854180"/>
                        <a:pt x="1021392" y="3840481"/>
                      </a:cubicBezTo>
                      <a:cubicBezTo>
                        <a:pt x="1020144" y="3815573"/>
                        <a:pt x="1003938" y="3803119"/>
                        <a:pt x="988976" y="3789419"/>
                      </a:cubicBezTo>
                      <a:cubicBezTo>
                        <a:pt x="969030" y="3769493"/>
                        <a:pt x="972770" y="3747076"/>
                        <a:pt x="998950" y="3738358"/>
                      </a:cubicBezTo>
                      <a:cubicBezTo>
                        <a:pt x="1002690" y="3735867"/>
                        <a:pt x="1008924" y="3738358"/>
                        <a:pt x="1012664" y="3735867"/>
                      </a:cubicBezTo>
                      <a:cubicBezTo>
                        <a:pt x="1025132" y="3732131"/>
                        <a:pt x="1050066" y="3734622"/>
                        <a:pt x="1047572" y="3720923"/>
                      </a:cubicBezTo>
                      <a:cubicBezTo>
                        <a:pt x="1046326" y="3704733"/>
                        <a:pt x="1022638" y="3704733"/>
                        <a:pt x="1006430" y="3703487"/>
                      </a:cubicBezTo>
                      <a:cubicBezTo>
                        <a:pt x="988976" y="3703487"/>
                        <a:pt x="974016" y="3708469"/>
                        <a:pt x="960302" y="3718432"/>
                      </a:cubicBezTo>
                      <a:cubicBezTo>
                        <a:pt x="945342" y="3730886"/>
                        <a:pt x="932874" y="3728395"/>
                        <a:pt x="917914" y="3718432"/>
                      </a:cubicBezTo>
                      <a:cubicBezTo>
                        <a:pt x="902954" y="3709714"/>
                        <a:pt x="891732" y="3692279"/>
                        <a:pt x="870538" y="3696015"/>
                      </a:cubicBezTo>
                      <a:cubicBezTo>
                        <a:pt x="863058" y="3696015"/>
                        <a:pt x="860564" y="3687297"/>
                        <a:pt x="861812" y="3679825"/>
                      </a:cubicBezTo>
                      <a:cubicBezTo>
                        <a:pt x="861812" y="3652426"/>
                        <a:pt x="855578" y="3622537"/>
                        <a:pt x="866798" y="3595138"/>
                      </a:cubicBezTo>
                      <a:cubicBezTo>
                        <a:pt x="873032" y="3581439"/>
                        <a:pt x="875526" y="3567739"/>
                        <a:pt x="874278" y="3552794"/>
                      </a:cubicBezTo>
                      <a:cubicBezTo>
                        <a:pt x="874278" y="3546567"/>
                        <a:pt x="873032" y="3536604"/>
                        <a:pt x="878020" y="3534114"/>
                      </a:cubicBezTo>
                      <a:cubicBezTo>
                        <a:pt x="909186" y="3509206"/>
                        <a:pt x="910434" y="3466862"/>
                        <a:pt x="932874" y="3436973"/>
                      </a:cubicBezTo>
                      <a:cubicBezTo>
                        <a:pt x="944094" y="3422028"/>
                        <a:pt x="960302" y="3412065"/>
                        <a:pt x="981496" y="3412065"/>
                      </a:cubicBezTo>
                      <a:cubicBezTo>
                        <a:pt x="996456" y="3413310"/>
                        <a:pt x="1005184" y="3407083"/>
                        <a:pt x="1012664" y="3393384"/>
                      </a:cubicBezTo>
                      <a:cubicBezTo>
                        <a:pt x="1018898" y="3378439"/>
                        <a:pt x="1011418" y="3370967"/>
                        <a:pt x="998950" y="3365985"/>
                      </a:cubicBezTo>
                      <a:cubicBezTo>
                        <a:pt x="991470" y="3361004"/>
                        <a:pt x="995210" y="3351041"/>
                        <a:pt x="991470" y="3344814"/>
                      </a:cubicBezTo>
                      <a:cubicBezTo>
                        <a:pt x="982744" y="3328623"/>
                        <a:pt x="980250" y="3306206"/>
                        <a:pt x="952822" y="3306206"/>
                      </a:cubicBezTo>
                      <a:cubicBezTo>
                        <a:pt x="937862" y="3306206"/>
                        <a:pt x="942848" y="3294998"/>
                        <a:pt x="950328" y="3288771"/>
                      </a:cubicBezTo>
                      <a:cubicBezTo>
                        <a:pt x="959056" y="3281298"/>
                        <a:pt x="967782" y="3273826"/>
                        <a:pt x="970276" y="3260127"/>
                      </a:cubicBezTo>
                      <a:cubicBezTo>
                        <a:pt x="972770" y="3247673"/>
                        <a:pt x="980250" y="3233973"/>
                        <a:pt x="954068" y="3238955"/>
                      </a:cubicBezTo>
                      <a:cubicBezTo>
                        <a:pt x="921654" y="3243937"/>
                        <a:pt x="929134" y="3211556"/>
                        <a:pt x="914174" y="3191630"/>
                      </a:cubicBezTo>
                      <a:cubicBezTo>
                        <a:pt x="914174" y="3202839"/>
                        <a:pt x="914174" y="3211556"/>
                        <a:pt x="914174" y="3220274"/>
                      </a:cubicBezTo>
                      <a:cubicBezTo>
                        <a:pt x="912928" y="3227746"/>
                        <a:pt x="916668" y="3240200"/>
                        <a:pt x="902954" y="3238955"/>
                      </a:cubicBezTo>
                      <a:cubicBezTo>
                        <a:pt x="891732" y="3238955"/>
                        <a:pt x="887992" y="3230237"/>
                        <a:pt x="887992" y="3220274"/>
                      </a:cubicBezTo>
                      <a:cubicBezTo>
                        <a:pt x="886746" y="3196612"/>
                        <a:pt x="885500" y="3174195"/>
                        <a:pt x="887992" y="3151777"/>
                      </a:cubicBezTo>
                      <a:cubicBezTo>
                        <a:pt x="890486" y="3120643"/>
                        <a:pt x="881760" y="3093244"/>
                        <a:pt x="880512" y="3063354"/>
                      </a:cubicBezTo>
                      <a:cubicBezTo>
                        <a:pt x="879266" y="3052146"/>
                        <a:pt x="878020" y="3039692"/>
                        <a:pt x="864306" y="3037201"/>
                      </a:cubicBezTo>
                      <a:cubicBezTo>
                        <a:pt x="849344" y="3034710"/>
                        <a:pt x="845604" y="3045919"/>
                        <a:pt x="841864" y="3055882"/>
                      </a:cubicBezTo>
                      <a:cubicBezTo>
                        <a:pt x="839370" y="3065845"/>
                        <a:pt x="836878" y="3073318"/>
                        <a:pt x="824410" y="3078299"/>
                      </a:cubicBezTo>
                      <a:cubicBezTo>
                        <a:pt x="821916" y="3050900"/>
                        <a:pt x="808202" y="3028483"/>
                        <a:pt x="806956" y="3001085"/>
                      </a:cubicBezTo>
                      <a:cubicBezTo>
                        <a:pt x="804462" y="2977422"/>
                        <a:pt x="793242" y="2952514"/>
                        <a:pt x="763322" y="2941306"/>
                      </a:cubicBezTo>
                      <a:cubicBezTo>
                        <a:pt x="744620" y="2936324"/>
                        <a:pt x="737140" y="2918889"/>
                        <a:pt x="745868" y="2900208"/>
                      </a:cubicBezTo>
                      <a:cubicBezTo>
                        <a:pt x="754594" y="2877791"/>
                        <a:pt x="768308" y="2888999"/>
                        <a:pt x="782022" y="2897717"/>
                      </a:cubicBezTo>
                      <a:cubicBezTo>
                        <a:pt x="800722" y="2906435"/>
                        <a:pt x="810696" y="2918889"/>
                        <a:pt x="816930" y="2940060"/>
                      </a:cubicBezTo>
                      <a:cubicBezTo>
                        <a:pt x="824410" y="2964968"/>
                        <a:pt x="850592" y="2973686"/>
                        <a:pt x="876772" y="2967459"/>
                      </a:cubicBezTo>
                      <a:cubicBezTo>
                        <a:pt x="889240" y="2964968"/>
                        <a:pt x="902954" y="2962477"/>
                        <a:pt x="907940" y="2976177"/>
                      </a:cubicBezTo>
                      <a:cubicBezTo>
                        <a:pt x="921654" y="3017275"/>
                        <a:pt x="960302" y="3022256"/>
                        <a:pt x="992716" y="3034710"/>
                      </a:cubicBezTo>
                      <a:cubicBezTo>
                        <a:pt x="1042586" y="3054637"/>
                        <a:pt x="1050066" y="3074563"/>
                        <a:pt x="1023884" y="3121888"/>
                      </a:cubicBezTo>
                      <a:cubicBezTo>
                        <a:pt x="1018898" y="3133096"/>
                        <a:pt x="1018898" y="3141814"/>
                        <a:pt x="1026378" y="3151777"/>
                      </a:cubicBezTo>
                      <a:cubicBezTo>
                        <a:pt x="1032612" y="3158004"/>
                        <a:pt x="1038846" y="3162986"/>
                        <a:pt x="1046326" y="3156759"/>
                      </a:cubicBezTo>
                      <a:cubicBezTo>
                        <a:pt x="1058792" y="3146796"/>
                        <a:pt x="1071260" y="3135587"/>
                        <a:pt x="1070014" y="3119397"/>
                      </a:cubicBezTo>
                      <a:cubicBezTo>
                        <a:pt x="1068766" y="3106943"/>
                        <a:pt x="1067520" y="3095735"/>
                        <a:pt x="1062532" y="3084526"/>
                      </a:cubicBezTo>
                      <a:cubicBezTo>
                        <a:pt x="1055052" y="3064600"/>
                        <a:pt x="1065026" y="3053391"/>
                        <a:pt x="1077494" y="3040937"/>
                      </a:cubicBezTo>
                      <a:cubicBezTo>
                        <a:pt x="1091208" y="3027238"/>
                        <a:pt x="1103674" y="3035956"/>
                        <a:pt x="1114894" y="3044673"/>
                      </a:cubicBezTo>
                      <a:cubicBezTo>
                        <a:pt x="1132348" y="3055882"/>
                        <a:pt x="1146062" y="3054637"/>
                        <a:pt x="1152296" y="3032220"/>
                      </a:cubicBezTo>
                      <a:cubicBezTo>
                        <a:pt x="1154790" y="3022256"/>
                        <a:pt x="1159776" y="3012293"/>
                        <a:pt x="1167256" y="3012293"/>
                      </a:cubicBezTo>
                      <a:cubicBezTo>
                        <a:pt x="1217126" y="3008557"/>
                        <a:pt x="1217126" y="2963723"/>
                        <a:pt x="1235826" y="2935079"/>
                      </a:cubicBezTo>
                      <a:cubicBezTo>
                        <a:pt x="1242060" y="2923870"/>
                        <a:pt x="1244554" y="2908925"/>
                        <a:pt x="1265748" y="2912662"/>
                      </a:cubicBezTo>
                      <a:cubicBezTo>
                        <a:pt x="1281954" y="2915152"/>
                        <a:pt x="1284448" y="2897717"/>
                        <a:pt x="1284448" y="2882772"/>
                      </a:cubicBezTo>
                      <a:cubicBezTo>
                        <a:pt x="1283202" y="2867827"/>
                        <a:pt x="1285694" y="2854128"/>
                        <a:pt x="1296916" y="2840429"/>
                      </a:cubicBezTo>
                      <a:cubicBezTo>
                        <a:pt x="1313122" y="2822993"/>
                        <a:pt x="1303148" y="2801822"/>
                        <a:pt x="1291928" y="2785631"/>
                      </a:cubicBezTo>
                      <a:cubicBezTo>
                        <a:pt x="1279462" y="2765705"/>
                        <a:pt x="1260760" y="2747024"/>
                        <a:pt x="1244554" y="2728343"/>
                      </a:cubicBezTo>
                      <a:cubicBezTo>
                        <a:pt x="1224606" y="2705926"/>
                        <a:pt x="1228346" y="2673546"/>
                        <a:pt x="1254526" y="2659847"/>
                      </a:cubicBezTo>
                      <a:cubicBezTo>
                        <a:pt x="1265748" y="2653620"/>
                        <a:pt x="1274474" y="2646147"/>
                        <a:pt x="1283202" y="2637429"/>
                      </a:cubicBezTo>
                      <a:cubicBezTo>
                        <a:pt x="1315616" y="2605049"/>
                        <a:pt x="1306888" y="2590105"/>
                        <a:pt x="1269488" y="2563951"/>
                      </a:cubicBezTo>
                      <a:cubicBezTo>
                        <a:pt x="1230840" y="2537798"/>
                        <a:pt x="1183464" y="2519117"/>
                        <a:pt x="1158530" y="2474283"/>
                      </a:cubicBezTo>
                      <a:cubicBezTo>
                        <a:pt x="1156036" y="2470547"/>
                        <a:pt x="1153542" y="2466810"/>
                        <a:pt x="1151050" y="2464320"/>
                      </a:cubicBezTo>
                      <a:cubicBezTo>
                        <a:pt x="1094948" y="2420731"/>
                        <a:pt x="1060040" y="2369670"/>
                        <a:pt x="1077494" y="2296191"/>
                      </a:cubicBezTo>
                      <a:cubicBezTo>
                        <a:pt x="1081234" y="2283738"/>
                        <a:pt x="1070014" y="2276265"/>
                        <a:pt x="1061286" y="2268793"/>
                      </a:cubicBezTo>
                      <a:cubicBezTo>
                        <a:pt x="1030118" y="2243885"/>
                        <a:pt x="1003938" y="2212750"/>
                        <a:pt x="980250" y="2180370"/>
                      </a:cubicBezTo>
                      <a:cubicBezTo>
                        <a:pt x="957808" y="2150480"/>
                        <a:pt x="934122" y="2120591"/>
                        <a:pt x="951576" y="2077002"/>
                      </a:cubicBezTo>
                      <a:cubicBezTo>
                        <a:pt x="961548" y="2054585"/>
                        <a:pt x="950328" y="2032168"/>
                        <a:pt x="934122" y="2017223"/>
                      </a:cubicBezTo>
                      <a:cubicBezTo>
                        <a:pt x="914174" y="1996051"/>
                        <a:pt x="904200" y="1971144"/>
                        <a:pt x="892980" y="1946236"/>
                      </a:cubicBezTo>
                      <a:cubicBezTo>
                        <a:pt x="879266" y="1917592"/>
                        <a:pt x="864306" y="1891438"/>
                        <a:pt x="824410" y="1891438"/>
                      </a:cubicBezTo>
                      <a:cubicBezTo>
                        <a:pt x="790748" y="1890193"/>
                        <a:pt x="760828" y="1869021"/>
                        <a:pt x="728414" y="1860303"/>
                      </a:cubicBezTo>
                      <a:cubicBezTo>
                        <a:pt x="695998" y="1854076"/>
                        <a:pt x="668570" y="1830414"/>
                        <a:pt x="633662" y="1826678"/>
                      </a:cubicBezTo>
                      <a:cubicBezTo>
                        <a:pt x="621196" y="1825432"/>
                        <a:pt x="609976" y="1816715"/>
                        <a:pt x="611222" y="1803015"/>
                      </a:cubicBezTo>
                      <a:cubicBezTo>
                        <a:pt x="612468" y="1785580"/>
                        <a:pt x="623690" y="1790561"/>
                        <a:pt x="636156" y="1791807"/>
                      </a:cubicBezTo>
                      <a:cubicBezTo>
                        <a:pt x="657350" y="1793052"/>
                        <a:pt x="688518" y="1737009"/>
                        <a:pt x="677298" y="1714592"/>
                      </a:cubicBezTo>
                      <a:cubicBezTo>
                        <a:pt x="659844" y="1682212"/>
                        <a:pt x="666078" y="1648586"/>
                        <a:pt x="671064" y="1616206"/>
                      </a:cubicBezTo>
                      <a:cubicBezTo>
                        <a:pt x="673558" y="1597525"/>
                        <a:pt x="686024" y="1586317"/>
                        <a:pt x="705972" y="1588807"/>
                      </a:cubicBezTo>
                      <a:cubicBezTo>
                        <a:pt x="734646" y="1593789"/>
                        <a:pt x="764568" y="1595034"/>
                        <a:pt x="791996" y="1607488"/>
                      </a:cubicBezTo>
                      <a:cubicBezTo>
                        <a:pt x="814436" y="1617451"/>
                        <a:pt x="838124" y="1629905"/>
                        <a:pt x="849344" y="1593789"/>
                      </a:cubicBezTo>
                      <a:cubicBezTo>
                        <a:pt x="851838" y="1587562"/>
                        <a:pt x="858072" y="1582580"/>
                        <a:pt x="865552" y="1583826"/>
                      </a:cubicBezTo>
                      <a:cubicBezTo>
                        <a:pt x="873032" y="1585071"/>
                        <a:pt x="873032" y="1592544"/>
                        <a:pt x="874278" y="1598771"/>
                      </a:cubicBezTo>
                      <a:cubicBezTo>
                        <a:pt x="876772" y="1608734"/>
                        <a:pt x="879266" y="1619942"/>
                        <a:pt x="890486" y="1619942"/>
                      </a:cubicBezTo>
                      <a:cubicBezTo>
                        <a:pt x="906694" y="1619942"/>
                        <a:pt x="915420" y="1604998"/>
                        <a:pt x="922900" y="1595034"/>
                      </a:cubicBezTo>
                      <a:cubicBezTo>
                        <a:pt x="930382" y="1586317"/>
                        <a:pt x="927888" y="1576353"/>
                        <a:pt x="921654" y="1567636"/>
                      </a:cubicBezTo>
                      <a:cubicBezTo>
                        <a:pt x="910434" y="1552691"/>
                        <a:pt x="892980" y="1546464"/>
                        <a:pt x="878020" y="1537746"/>
                      </a:cubicBezTo>
                      <a:cubicBezTo>
                        <a:pt x="850592" y="1524047"/>
                        <a:pt x="848098" y="1511593"/>
                        <a:pt x="866798" y="1487931"/>
                      </a:cubicBezTo>
                      <a:cubicBezTo>
                        <a:pt x="883006" y="1468004"/>
                        <a:pt x="904200" y="1463023"/>
                        <a:pt x="929134" y="1463023"/>
                      </a:cubicBezTo>
                      <a:cubicBezTo>
                        <a:pt x="965290" y="1464268"/>
                        <a:pt x="983990" y="1436869"/>
                        <a:pt x="971522" y="1404489"/>
                      </a:cubicBezTo>
                      <a:cubicBezTo>
                        <a:pt x="967782" y="1393280"/>
                        <a:pt x="960302" y="1385808"/>
                        <a:pt x="947836" y="1385808"/>
                      </a:cubicBezTo>
                      <a:cubicBezTo>
                        <a:pt x="935368" y="1384563"/>
                        <a:pt x="934122" y="1393280"/>
                        <a:pt x="934122" y="1403244"/>
                      </a:cubicBezTo>
                      <a:cubicBezTo>
                        <a:pt x="931628" y="1420679"/>
                        <a:pt x="922900" y="1418188"/>
                        <a:pt x="915420" y="1406980"/>
                      </a:cubicBezTo>
                      <a:cubicBezTo>
                        <a:pt x="902954" y="1383317"/>
                        <a:pt x="892980" y="1358410"/>
                        <a:pt x="883006" y="1332256"/>
                      </a:cubicBezTo>
                      <a:cubicBezTo>
                        <a:pt x="879266" y="1326029"/>
                        <a:pt x="884252" y="1321048"/>
                        <a:pt x="890486" y="1317311"/>
                      </a:cubicBezTo>
                      <a:cubicBezTo>
                        <a:pt x="904200" y="1308594"/>
                        <a:pt x="919160" y="1314821"/>
                        <a:pt x="932874" y="1311085"/>
                      </a:cubicBezTo>
                      <a:cubicBezTo>
                        <a:pt x="950328" y="1307348"/>
                        <a:pt x="954068" y="1316066"/>
                        <a:pt x="964042" y="1328520"/>
                      </a:cubicBezTo>
                      <a:cubicBezTo>
                        <a:pt x="977756" y="1344710"/>
                        <a:pt x="996456" y="1373354"/>
                        <a:pt x="1026378" y="1345955"/>
                      </a:cubicBezTo>
                      <a:cubicBezTo>
                        <a:pt x="1028872" y="1342219"/>
                        <a:pt x="1036352" y="1342219"/>
                        <a:pt x="1041338" y="1343465"/>
                      </a:cubicBezTo>
                      <a:cubicBezTo>
                        <a:pt x="1081234" y="1348446"/>
                        <a:pt x="1082480" y="1347201"/>
                        <a:pt x="1075000" y="1301121"/>
                      </a:cubicBezTo>
                      <a:cubicBezTo>
                        <a:pt x="1065026" y="1308594"/>
                        <a:pt x="1055052" y="1317311"/>
                        <a:pt x="1045078" y="1322293"/>
                      </a:cubicBezTo>
                      <a:cubicBezTo>
                        <a:pt x="1001444" y="1344710"/>
                        <a:pt x="956562" y="1317311"/>
                        <a:pt x="960302" y="1268741"/>
                      </a:cubicBezTo>
                      <a:cubicBezTo>
                        <a:pt x="960302" y="1250060"/>
                        <a:pt x="949082" y="1246324"/>
                        <a:pt x="931628" y="1245079"/>
                      </a:cubicBezTo>
                      <a:cubicBezTo>
                        <a:pt x="885500" y="1242588"/>
                        <a:pt x="850592" y="1185300"/>
                        <a:pt x="869292" y="1139220"/>
                      </a:cubicBezTo>
                      <a:cubicBezTo>
                        <a:pt x="871786" y="1134239"/>
                        <a:pt x="875526" y="1129257"/>
                        <a:pt x="883006" y="1129257"/>
                      </a:cubicBezTo>
                      <a:cubicBezTo>
                        <a:pt x="927888" y="1129257"/>
                        <a:pt x="961548" y="1115557"/>
                        <a:pt x="981496" y="1070723"/>
                      </a:cubicBezTo>
                      <a:cubicBezTo>
                        <a:pt x="988976" y="1053288"/>
                        <a:pt x="1012664" y="1054533"/>
                        <a:pt x="1030118" y="1049552"/>
                      </a:cubicBezTo>
                      <a:cubicBezTo>
                        <a:pt x="1037598" y="1047061"/>
                        <a:pt x="1040092" y="1055779"/>
                        <a:pt x="1037598" y="1064496"/>
                      </a:cubicBezTo>
                      <a:cubicBezTo>
                        <a:pt x="1036352" y="1069478"/>
                        <a:pt x="1031364" y="1076950"/>
                        <a:pt x="1042586" y="1079441"/>
                      </a:cubicBezTo>
                      <a:cubicBezTo>
                        <a:pt x="1051312" y="1080686"/>
                        <a:pt x="1057546" y="1074459"/>
                        <a:pt x="1058792" y="1065742"/>
                      </a:cubicBezTo>
                      <a:cubicBezTo>
                        <a:pt x="1061286" y="1038343"/>
                        <a:pt x="1076246" y="1038343"/>
                        <a:pt x="1097440" y="1045815"/>
                      </a:cubicBezTo>
                      <a:cubicBezTo>
                        <a:pt x="1103674" y="1048306"/>
                        <a:pt x="1112402" y="1049552"/>
                        <a:pt x="1117388" y="1047061"/>
                      </a:cubicBezTo>
                      <a:cubicBezTo>
                        <a:pt x="1144816" y="1032116"/>
                        <a:pt x="1166010" y="1038343"/>
                        <a:pt x="1185958" y="1062006"/>
                      </a:cubicBezTo>
                      <a:cubicBezTo>
                        <a:pt x="1190944" y="1070723"/>
                        <a:pt x="1203412" y="1069478"/>
                        <a:pt x="1212138" y="1062006"/>
                      </a:cubicBezTo>
                      <a:cubicBezTo>
                        <a:pt x="1219618" y="1055779"/>
                        <a:pt x="1233332" y="1049552"/>
                        <a:pt x="1228346" y="1037098"/>
                      </a:cubicBezTo>
                      <a:cubicBezTo>
                        <a:pt x="1212138" y="997245"/>
                        <a:pt x="1234580" y="993509"/>
                        <a:pt x="1264500" y="994754"/>
                      </a:cubicBezTo>
                      <a:cubicBezTo>
                        <a:pt x="1316862" y="994754"/>
                        <a:pt x="1334316" y="981055"/>
                        <a:pt x="1346784" y="929994"/>
                      </a:cubicBezTo>
                      <a:cubicBezTo>
                        <a:pt x="1359250" y="875196"/>
                        <a:pt x="1353018" y="824135"/>
                        <a:pt x="1330576" y="773074"/>
                      </a:cubicBezTo>
                      <a:cubicBezTo>
                        <a:pt x="1329330" y="769338"/>
                        <a:pt x="1324342" y="765602"/>
                        <a:pt x="1324342" y="761865"/>
                      </a:cubicBezTo>
                      <a:cubicBezTo>
                        <a:pt x="1334316" y="719522"/>
                        <a:pt x="1315616" y="693369"/>
                        <a:pt x="1281954" y="668461"/>
                      </a:cubicBezTo>
                      <a:cubicBezTo>
                        <a:pt x="1269488" y="658498"/>
                        <a:pt x="1255774" y="656007"/>
                        <a:pt x="1244554" y="648535"/>
                      </a:cubicBezTo>
                      <a:cubicBezTo>
                        <a:pt x="1182218" y="616154"/>
                        <a:pt x="1116142" y="591246"/>
                        <a:pt x="1060040" y="550148"/>
                      </a:cubicBezTo>
                      <a:cubicBezTo>
                        <a:pt x="1048818" y="542676"/>
                        <a:pt x="1050066" y="531467"/>
                        <a:pt x="1062532" y="526486"/>
                      </a:cubicBezTo>
                      <a:cubicBezTo>
                        <a:pt x="1068766" y="523995"/>
                        <a:pt x="1077494" y="523995"/>
                        <a:pt x="1086220" y="526486"/>
                      </a:cubicBezTo>
                      <a:cubicBezTo>
                        <a:pt x="1142322" y="535204"/>
                        <a:pt x="1183464" y="516523"/>
                        <a:pt x="1210892" y="465462"/>
                      </a:cubicBezTo>
                      <a:cubicBezTo>
                        <a:pt x="1224606" y="471689"/>
                        <a:pt x="1237072" y="482897"/>
                        <a:pt x="1253280" y="482897"/>
                      </a:cubicBezTo>
                      <a:cubicBezTo>
                        <a:pt x="1264500" y="482897"/>
                        <a:pt x="1280708" y="489124"/>
                        <a:pt x="1281954" y="472934"/>
                      </a:cubicBezTo>
                      <a:cubicBezTo>
                        <a:pt x="1283202" y="459235"/>
                        <a:pt x="1269488" y="457989"/>
                        <a:pt x="1258266" y="455498"/>
                      </a:cubicBezTo>
                      <a:cubicBezTo>
                        <a:pt x="1247046" y="453008"/>
                        <a:pt x="1234580" y="456744"/>
                        <a:pt x="1224606" y="445535"/>
                      </a:cubicBezTo>
                      <a:cubicBezTo>
                        <a:pt x="1233332" y="435572"/>
                        <a:pt x="1248294" y="441799"/>
                        <a:pt x="1258266" y="431836"/>
                      </a:cubicBezTo>
                      <a:cubicBezTo>
                        <a:pt x="1260760" y="429345"/>
                        <a:pt x="1262318" y="425609"/>
                        <a:pt x="1264344" y="422029"/>
                      </a:cubicBezTo>
                      <a:lnTo>
                        <a:pt x="1272056" y="414326"/>
                      </a:lnTo>
                      <a:lnTo>
                        <a:pt x="1270588" y="395898"/>
                      </a:lnTo>
                      <a:cubicBezTo>
                        <a:pt x="1273232" y="388888"/>
                        <a:pt x="1278830" y="383281"/>
                        <a:pt x="1286294" y="378919"/>
                      </a:cubicBezTo>
                      <a:cubicBezTo>
                        <a:pt x="1301224" y="368950"/>
                        <a:pt x="1312420" y="377673"/>
                        <a:pt x="1324862" y="387642"/>
                      </a:cubicBezTo>
                      <a:cubicBezTo>
                        <a:pt x="1352232" y="411318"/>
                        <a:pt x="1436830" y="415056"/>
                        <a:pt x="1469176" y="398857"/>
                      </a:cubicBezTo>
                      <a:cubicBezTo>
                        <a:pt x="1499036" y="383904"/>
                        <a:pt x="1526406" y="368950"/>
                        <a:pt x="1540090" y="335305"/>
                      </a:cubicBezTo>
                      <a:cubicBezTo>
                        <a:pt x="1546310" y="317859"/>
                        <a:pt x="1568704" y="321598"/>
                        <a:pt x="1583634" y="314121"/>
                      </a:cubicBezTo>
                      <a:cubicBezTo>
                        <a:pt x="1599808" y="305398"/>
                        <a:pt x="1613492" y="304152"/>
                        <a:pt x="1625934" y="321598"/>
                      </a:cubicBezTo>
                      <a:cubicBezTo>
                        <a:pt x="1632154" y="330320"/>
                        <a:pt x="1637130" y="325336"/>
                        <a:pt x="1643350" y="317859"/>
                      </a:cubicBezTo>
                      <a:cubicBezTo>
                        <a:pt x="1663256" y="289199"/>
                        <a:pt x="1668232" y="295430"/>
                        <a:pt x="1699334" y="309137"/>
                      </a:cubicBezTo>
                      <a:cubicBezTo>
                        <a:pt x="1740390" y="326582"/>
                        <a:pt x="1782690" y="360227"/>
                        <a:pt x="1832454" y="324090"/>
                      </a:cubicBezTo>
                      <a:cubicBezTo>
                        <a:pt x="1843650" y="316613"/>
                        <a:pt x="1858580" y="311629"/>
                        <a:pt x="1873508" y="314121"/>
                      </a:cubicBezTo>
                      <a:cubicBezTo>
                        <a:pt x="1880974" y="319105"/>
                        <a:pt x="1889682" y="322844"/>
                        <a:pt x="1897146" y="314121"/>
                      </a:cubicBezTo>
                      <a:cubicBezTo>
                        <a:pt x="1910832" y="300415"/>
                        <a:pt x="1924516" y="296677"/>
                        <a:pt x="1941934" y="306644"/>
                      </a:cubicBezTo>
                      <a:cubicBezTo>
                        <a:pt x="1960596" y="316613"/>
                        <a:pt x="1970548" y="295430"/>
                        <a:pt x="1982990" y="290445"/>
                      </a:cubicBezTo>
                      <a:cubicBezTo>
                        <a:pt x="1995431" y="285461"/>
                        <a:pt x="2005384" y="281411"/>
                        <a:pt x="2012692" y="282969"/>
                      </a:cubicBezTo>
                      <a:close/>
                      <a:moveTo>
                        <a:pt x="3828826" y="871"/>
                      </a:moveTo>
                      <a:cubicBezTo>
                        <a:pt x="3850986" y="4619"/>
                        <a:pt x="3869462" y="19613"/>
                        <a:pt x="3890044" y="28985"/>
                      </a:cubicBezTo>
                      <a:cubicBezTo>
                        <a:pt x="3984842" y="67720"/>
                        <a:pt x="4080888" y="107705"/>
                        <a:pt x="4171944" y="157686"/>
                      </a:cubicBezTo>
                      <a:cubicBezTo>
                        <a:pt x="4250526" y="197671"/>
                        <a:pt x="4322872" y="248901"/>
                        <a:pt x="4387734" y="308879"/>
                      </a:cubicBezTo>
                      <a:cubicBezTo>
                        <a:pt x="4398960" y="320124"/>
                        <a:pt x="4410186" y="330121"/>
                        <a:pt x="4421412" y="340117"/>
                      </a:cubicBezTo>
                      <a:cubicBezTo>
                        <a:pt x="4426402" y="355111"/>
                        <a:pt x="4428896" y="370107"/>
                        <a:pt x="4433886" y="385101"/>
                      </a:cubicBezTo>
                      <a:cubicBezTo>
                        <a:pt x="4435758" y="390724"/>
                        <a:pt x="4437004" y="396034"/>
                        <a:pt x="4436380" y="401032"/>
                      </a:cubicBezTo>
                      <a:cubicBezTo>
                        <a:pt x="4435758" y="406031"/>
                        <a:pt x="4433262" y="410717"/>
                        <a:pt x="4427650" y="415090"/>
                      </a:cubicBezTo>
                      <a:cubicBezTo>
                        <a:pt x="4416424" y="422587"/>
                        <a:pt x="4407692" y="417589"/>
                        <a:pt x="4396466" y="413840"/>
                      </a:cubicBezTo>
                      <a:cubicBezTo>
                        <a:pt x="4379002" y="405093"/>
                        <a:pt x="4366530" y="391348"/>
                        <a:pt x="4354056" y="377604"/>
                      </a:cubicBezTo>
                      <a:cubicBezTo>
                        <a:pt x="4341582" y="362609"/>
                        <a:pt x="4331604" y="360109"/>
                        <a:pt x="4316636" y="375105"/>
                      </a:cubicBezTo>
                      <a:cubicBezTo>
                        <a:pt x="4296678" y="396347"/>
                        <a:pt x="4271732" y="401345"/>
                        <a:pt x="4245538" y="382602"/>
                      </a:cubicBezTo>
                      <a:cubicBezTo>
                        <a:pt x="4226826" y="368857"/>
                        <a:pt x="4209364" y="372606"/>
                        <a:pt x="4191902" y="388849"/>
                      </a:cubicBezTo>
                      <a:cubicBezTo>
                        <a:pt x="4164460" y="413840"/>
                        <a:pt x="4137018" y="435082"/>
                        <a:pt x="4093360" y="425086"/>
                      </a:cubicBezTo>
                      <a:cubicBezTo>
                        <a:pt x="4059682" y="417589"/>
                        <a:pt x="4045962" y="440080"/>
                        <a:pt x="4057188" y="473818"/>
                      </a:cubicBezTo>
                      <a:cubicBezTo>
                        <a:pt x="4059682" y="480065"/>
                        <a:pt x="4063424" y="485063"/>
                        <a:pt x="4064672" y="491311"/>
                      </a:cubicBezTo>
                      <a:cubicBezTo>
                        <a:pt x="4067166" y="508804"/>
                        <a:pt x="4112072" y="517551"/>
                        <a:pt x="4075898" y="542542"/>
                      </a:cubicBezTo>
                      <a:cubicBezTo>
                        <a:pt x="4059682" y="553787"/>
                        <a:pt x="4060930" y="585025"/>
                        <a:pt x="4030994" y="578778"/>
                      </a:cubicBezTo>
                      <a:cubicBezTo>
                        <a:pt x="4024756" y="577529"/>
                        <a:pt x="4023510" y="583776"/>
                        <a:pt x="4023510" y="588774"/>
                      </a:cubicBezTo>
                      <a:cubicBezTo>
                        <a:pt x="4029746" y="620012"/>
                        <a:pt x="4003552" y="631258"/>
                        <a:pt x="3983594" y="646252"/>
                      </a:cubicBezTo>
                      <a:cubicBezTo>
                        <a:pt x="3968626" y="658748"/>
                        <a:pt x="3967380" y="668744"/>
                        <a:pt x="3982348" y="679990"/>
                      </a:cubicBezTo>
                      <a:cubicBezTo>
                        <a:pt x="3993574" y="689986"/>
                        <a:pt x="3996068" y="711228"/>
                        <a:pt x="4013530" y="711228"/>
                      </a:cubicBezTo>
                      <a:cubicBezTo>
                        <a:pt x="4039726" y="713727"/>
                        <a:pt x="4065920" y="716226"/>
                        <a:pt x="4090866" y="711228"/>
                      </a:cubicBezTo>
                      <a:cubicBezTo>
                        <a:pt x="4112072" y="707479"/>
                        <a:pt x="4115814" y="669993"/>
                        <a:pt x="4098350" y="653750"/>
                      </a:cubicBezTo>
                      <a:cubicBezTo>
                        <a:pt x="4089618" y="645003"/>
                        <a:pt x="4078392" y="637506"/>
                        <a:pt x="4085876" y="623761"/>
                      </a:cubicBezTo>
                      <a:cubicBezTo>
                        <a:pt x="4092114" y="612515"/>
                        <a:pt x="4099598" y="601269"/>
                        <a:pt x="4113318" y="601269"/>
                      </a:cubicBezTo>
                      <a:cubicBezTo>
                        <a:pt x="4128286" y="602519"/>
                        <a:pt x="4130782" y="617513"/>
                        <a:pt x="4134524" y="627509"/>
                      </a:cubicBezTo>
                      <a:cubicBezTo>
                        <a:pt x="4143254" y="651250"/>
                        <a:pt x="4143254" y="677490"/>
                        <a:pt x="4165706" y="696233"/>
                      </a:cubicBezTo>
                      <a:cubicBezTo>
                        <a:pt x="4174438" y="702481"/>
                        <a:pt x="4168202" y="716226"/>
                        <a:pt x="4160718" y="724973"/>
                      </a:cubicBezTo>
                      <a:cubicBezTo>
                        <a:pt x="4145750" y="743716"/>
                        <a:pt x="4132028" y="762458"/>
                        <a:pt x="4109576" y="774954"/>
                      </a:cubicBezTo>
                      <a:cubicBezTo>
                        <a:pt x="4074650" y="793697"/>
                        <a:pt x="4053446" y="857422"/>
                        <a:pt x="4070908" y="892409"/>
                      </a:cubicBezTo>
                      <a:cubicBezTo>
                        <a:pt x="4077146" y="906154"/>
                        <a:pt x="4072156" y="918649"/>
                        <a:pt x="4074650" y="929895"/>
                      </a:cubicBezTo>
                      <a:cubicBezTo>
                        <a:pt x="4078392" y="943640"/>
                        <a:pt x="4075898" y="956135"/>
                        <a:pt x="4059682" y="957385"/>
                      </a:cubicBezTo>
                      <a:cubicBezTo>
                        <a:pt x="4042220" y="959884"/>
                        <a:pt x="4033488" y="949887"/>
                        <a:pt x="4030994" y="932394"/>
                      </a:cubicBezTo>
                      <a:cubicBezTo>
                        <a:pt x="4028500" y="913651"/>
                        <a:pt x="4028500" y="894908"/>
                        <a:pt x="4021014" y="876165"/>
                      </a:cubicBezTo>
                      <a:cubicBezTo>
                        <a:pt x="4001058" y="823685"/>
                        <a:pt x="3961142" y="801194"/>
                        <a:pt x="3913744" y="808691"/>
                      </a:cubicBezTo>
                      <a:cubicBezTo>
                        <a:pt x="3868838" y="816188"/>
                        <a:pt x="3825182" y="827434"/>
                        <a:pt x="3779030" y="827434"/>
                      </a:cubicBezTo>
                      <a:cubicBezTo>
                        <a:pt x="3766556" y="827434"/>
                        <a:pt x="3767804" y="838679"/>
                        <a:pt x="3775288" y="846177"/>
                      </a:cubicBezTo>
                      <a:cubicBezTo>
                        <a:pt x="3784020" y="853674"/>
                        <a:pt x="3791504" y="861171"/>
                        <a:pt x="3792750" y="873666"/>
                      </a:cubicBezTo>
                      <a:cubicBezTo>
                        <a:pt x="3793998" y="878664"/>
                        <a:pt x="3796492" y="884912"/>
                        <a:pt x="3790256" y="888661"/>
                      </a:cubicBezTo>
                      <a:cubicBezTo>
                        <a:pt x="3775288" y="897407"/>
                        <a:pt x="3719158" y="891160"/>
                        <a:pt x="3705436" y="878664"/>
                      </a:cubicBezTo>
                      <a:cubicBezTo>
                        <a:pt x="3699200" y="872417"/>
                        <a:pt x="3690468" y="863670"/>
                        <a:pt x="3695458" y="854924"/>
                      </a:cubicBezTo>
                      <a:cubicBezTo>
                        <a:pt x="3712920" y="824935"/>
                        <a:pt x="3696706" y="799944"/>
                        <a:pt x="3676748" y="783700"/>
                      </a:cubicBezTo>
                      <a:cubicBezTo>
                        <a:pt x="3653048" y="764957"/>
                        <a:pt x="3623112" y="761209"/>
                        <a:pt x="3590680" y="769956"/>
                      </a:cubicBezTo>
                      <a:cubicBezTo>
                        <a:pt x="3576960" y="774954"/>
                        <a:pt x="3563240" y="779952"/>
                        <a:pt x="3547024" y="774954"/>
                      </a:cubicBezTo>
                      <a:cubicBezTo>
                        <a:pt x="3527066" y="768706"/>
                        <a:pt x="3524572" y="787449"/>
                        <a:pt x="3518334" y="798695"/>
                      </a:cubicBezTo>
                      <a:cubicBezTo>
                        <a:pt x="3512098" y="809941"/>
                        <a:pt x="3504614" y="821186"/>
                        <a:pt x="3492140" y="821186"/>
                      </a:cubicBezTo>
                      <a:cubicBezTo>
                        <a:pt x="3479668" y="821186"/>
                        <a:pt x="3475926" y="807441"/>
                        <a:pt x="3470936" y="798695"/>
                      </a:cubicBezTo>
                      <a:cubicBezTo>
                        <a:pt x="3443494" y="747464"/>
                        <a:pt x="3441000" y="747464"/>
                        <a:pt x="3394848" y="783700"/>
                      </a:cubicBezTo>
                      <a:cubicBezTo>
                        <a:pt x="3389858" y="786199"/>
                        <a:pt x="3387364" y="791197"/>
                        <a:pt x="3383622" y="791197"/>
                      </a:cubicBezTo>
                      <a:cubicBezTo>
                        <a:pt x="3346202" y="791197"/>
                        <a:pt x="3341212" y="817438"/>
                        <a:pt x="3342460" y="844927"/>
                      </a:cubicBezTo>
                      <a:cubicBezTo>
                        <a:pt x="3342460" y="874916"/>
                        <a:pt x="3307534" y="862421"/>
                        <a:pt x="3297554" y="883662"/>
                      </a:cubicBezTo>
                      <a:cubicBezTo>
                        <a:pt x="3317512" y="853674"/>
                        <a:pt x="3303792" y="827434"/>
                        <a:pt x="3296308" y="799944"/>
                      </a:cubicBezTo>
                      <a:cubicBezTo>
                        <a:pt x="3291318" y="782451"/>
                        <a:pt x="3285082" y="774954"/>
                        <a:pt x="3265124" y="774954"/>
                      </a:cubicBezTo>
                      <a:cubicBezTo>
                        <a:pt x="3237682" y="772455"/>
                        <a:pt x="3213982" y="754961"/>
                        <a:pt x="3182800" y="763708"/>
                      </a:cubicBezTo>
                      <a:cubicBezTo>
                        <a:pt x="3151616" y="772455"/>
                        <a:pt x="3135400" y="798695"/>
                        <a:pt x="3109206" y="812439"/>
                      </a:cubicBezTo>
                      <a:cubicBezTo>
                        <a:pt x="3099228" y="818687"/>
                        <a:pt x="3095486" y="833681"/>
                        <a:pt x="3079270" y="827434"/>
                      </a:cubicBezTo>
                      <a:cubicBezTo>
                        <a:pt x="3063054" y="819937"/>
                        <a:pt x="3055570" y="807441"/>
                        <a:pt x="3058064" y="791197"/>
                      </a:cubicBezTo>
                      <a:cubicBezTo>
                        <a:pt x="3061806" y="749963"/>
                        <a:pt x="3054322" y="711228"/>
                        <a:pt x="3044344" y="673742"/>
                      </a:cubicBezTo>
                      <a:cubicBezTo>
                        <a:pt x="3054322" y="664995"/>
                        <a:pt x="3063054" y="668744"/>
                        <a:pt x="3073032" y="674991"/>
                      </a:cubicBezTo>
                      <a:cubicBezTo>
                        <a:pt x="3081764" y="682489"/>
                        <a:pt x="3094238" y="686237"/>
                        <a:pt x="3105464" y="688736"/>
                      </a:cubicBezTo>
                      <a:cubicBezTo>
                        <a:pt x="3121680" y="691235"/>
                        <a:pt x="3131658" y="687487"/>
                        <a:pt x="3135400" y="671243"/>
                      </a:cubicBezTo>
                      <a:cubicBezTo>
                        <a:pt x="3137894" y="663746"/>
                        <a:pt x="3139142" y="656249"/>
                        <a:pt x="3141636" y="648751"/>
                      </a:cubicBezTo>
                      <a:cubicBezTo>
                        <a:pt x="3155358" y="615014"/>
                        <a:pt x="3162842" y="611266"/>
                        <a:pt x="3197768" y="627509"/>
                      </a:cubicBezTo>
                      <a:cubicBezTo>
                        <a:pt x="3194026" y="601269"/>
                        <a:pt x="3206498" y="592523"/>
                        <a:pt x="3230198" y="597521"/>
                      </a:cubicBezTo>
                      <a:cubicBezTo>
                        <a:pt x="3237682" y="598770"/>
                        <a:pt x="3246414" y="598770"/>
                        <a:pt x="3252650" y="596271"/>
                      </a:cubicBezTo>
                      <a:cubicBezTo>
                        <a:pt x="3282586" y="580027"/>
                        <a:pt x="3311276" y="572530"/>
                        <a:pt x="3347448" y="585025"/>
                      </a:cubicBezTo>
                      <a:cubicBezTo>
                        <a:pt x="3371148" y="593772"/>
                        <a:pt x="3397342" y="560035"/>
                        <a:pt x="3392354" y="533795"/>
                      </a:cubicBezTo>
                      <a:cubicBezTo>
                        <a:pt x="3379880" y="477566"/>
                        <a:pt x="3404826" y="428835"/>
                        <a:pt x="3427278" y="380103"/>
                      </a:cubicBezTo>
                      <a:cubicBezTo>
                        <a:pt x="3439752" y="350113"/>
                        <a:pt x="3472184" y="348865"/>
                        <a:pt x="3494636" y="373855"/>
                      </a:cubicBezTo>
                      <a:cubicBezTo>
                        <a:pt x="3513346" y="392598"/>
                        <a:pt x="3523324" y="393848"/>
                        <a:pt x="3544530" y="373855"/>
                      </a:cubicBezTo>
                      <a:cubicBezTo>
                        <a:pt x="3583196" y="337618"/>
                        <a:pt x="3620618" y="302631"/>
                        <a:pt x="3645564" y="256399"/>
                      </a:cubicBezTo>
                      <a:cubicBezTo>
                        <a:pt x="3654296" y="238905"/>
                        <a:pt x="3661780" y="223912"/>
                        <a:pt x="3661780" y="203918"/>
                      </a:cubicBezTo>
                      <a:cubicBezTo>
                        <a:pt x="3660532" y="182676"/>
                        <a:pt x="3671758" y="170181"/>
                        <a:pt x="3690468" y="163934"/>
                      </a:cubicBezTo>
                      <a:cubicBezTo>
                        <a:pt x="3716662" y="155187"/>
                        <a:pt x="3739116" y="141442"/>
                        <a:pt x="3760320" y="123949"/>
                      </a:cubicBezTo>
                      <a:cubicBezTo>
                        <a:pt x="3781524" y="108954"/>
                        <a:pt x="3811462" y="103956"/>
                        <a:pt x="3832666" y="86463"/>
                      </a:cubicBezTo>
                      <a:cubicBezTo>
                        <a:pt x="3840150" y="80215"/>
                        <a:pt x="3852624" y="76467"/>
                        <a:pt x="3855118" y="60223"/>
                      </a:cubicBezTo>
                      <a:cubicBezTo>
                        <a:pt x="3838902" y="63971"/>
                        <a:pt x="3825182" y="73968"/>
                        <a:pt x="3808966" y="76467"/>
                      </a:cubicBezTo>
                      <a:cubicBezTo>
                        <a:pt x="3787762" y="80215"/>
                        <a:pt x="3776536" y="71470"/>
                        <a:pt x="3780278" y="50227"/>
                      </a:cubicBezTo>
                      <a:cubicBezTo>
                        <a:pt x="3784020" y="32733"/>
                        <a:pt x="3789008" y="13990"/>
                        <a:pt x="3805224" y="1495"/>
                      </a:cubicBezTo>
                      <a:cubicBezTo>
                        <a:pt x="3813643" y="-379"/>
                        <a:pt x="3821439" y="-379"/>
                        <a:pt x="3828826" y="871"/>
                      </a:cubicBezTo>
                      <a:close/>
                    </a:path>
                  </a:pathLst>
                </a:custGeom>
                <a:solidFill>
                  <a:schemeClr val="accent3">
                    <a:alpha val="90000"/>
                  </a:schemeClr>
                </a:solidFill>
                <a:ln>
                  <a:noFill/>
                </a:ln>
                <a:effectLst/>
              </p:spPr>
              <p:txBody>
                <a:bodyPr anchor="ctr"/>
                <a:lstStyle/>
                <a:p>
                  <a:pPr defTabSz="457189">
                    <a:defRPr/>
                  </a:pPr>
                  <a:endParaRPr lang="en-US" sz="1351" dirty="0">
                    <a:latin typeface="Oswald" pitchFamily="2" charset="77"/>
                  </a:endParaRPr>
                </a:p>
              </p:txBody>
            </p:sp>
            <p:sp>
              <p:nvSpPr>
                <p:cNvPr id="80" name="Freeform 34">
                  <a:extLst>
                    <a:ext uri="{FF2B5EF4-FFF2-40B4-BE49-F238E27FC236}">
                      <a16:creationId xmlns:a16="http://schemas.microsoft.com/office/drawing/2014/main" id="{6E4EC110-E2EE-4FB4-88CD-921BF758C757}"/>
                    </a:ext>
                  </a:extLst>
                </p:cNvPr>
                <p:cNvSpPr/>
                <p:nvPr/>
              </p:nvSpPr>
              <p:spPr bwMode="auto">
                <a:xfrm>
                  <a:off x="8991263" y="3257370"/>
                  <a:ext cx="6263416" cy="6336411"/>
                </a:xfrm>
                <a:custGeom>
                  <a:avLst/>
                  <a:gdLst>
                    <a:gd name="connsiteX0" fmla="*/ 4422683 w 6265104"/>
                    <a:gd name="connsiteY0" fmla="*/ 6301633 h 6338112"/>
                    <a:gd name="connsiteX1" fmla="*/ 4405115 w 6265104"/>
                    <a:gd name="connsiteY1" fmla="*/ 6302807 h 6338112"/>
                    <a:gd name="connsiteX2" fmla="*/ 4408043 w 6265104"/>
                    <a:gd name="connsiteY2" fmla="*/ 6303451 h 6338112"/>
                    <a:gd name="connsiteX3" fmla="*/ 4419319 w 6265104"/>
                    <a:gd name="connsiteY3" fmla="*/ 6304547 h 6338112"/>
                    <a:gd name="connsiteX4" fmla="*/ 4427909 w 6265104"/>
                    <a:gd name="connsiteY4" fmla="*/ 6287163 h 6338112"/>
                    <a:gd name="connsiteX5" fmla="*/ 4428061 w 6265104"/>
                    <a:gd name="connsiteY5" fmla="*/ 6289443 h 6338112"/>
                    <a:gd name="connsiteX6" fmla="*/ 4428123 w 6265104"/>
                    <a:gd name="connsiteY6" fmla="*/ 6287483 h 6338112"/>
                    <a:gd name="connsiteX7" fmla="*/ 3360513 w 6265104"/>
                    <a:gd name="connsiteY7" fmla="*/ 6201420 h 6338112"/>
                    <a:gd name="connsiteX8" fmla="*/ 3399295 w 6265104"/>
                    <a:gd name="connsiteY8" fmla="*/ 6203481 h 6338112"/>
                    <a:gd name="connsiteX9" fmla="*/ 3323623 w 6265104"/>
                    <a:gd name="connsiteY9" fmla="*/ 6208191 h 6338112"/>
                    <a:gd name="connsiteX10" fmla="*/ 3360513 w 6265104"/>
                    <a:gd name="connsiteY10" fmla="*/ 6201420 h 6338112"/>
                    <a:gd name="connsiteX11" fmla="*/ 3745493 w 6265104"/>
                    <a:gd name="connsiteY11" fmla="*/ 6141461 h 6338112"/>
                    <a:gd name="connsiteX12" fmla="*/ 3626123 w 6265104"/>
                    <a:gd name="connsiteY12" fmla="*/ 6228703 h 6338112"/>
                    <a:gd name="connsiteX13" fmla="*/ 3438363 w 6265104"/>
                    <a:gd name="connsiteY13" fmla="*/ 6237427 h 6338112"/>
                    <a:gd name="connsiteX14" fmla="*/ 3406033 w 6265104"/>
                    <a:gd name="connsiteY14" fmla="*/ 6201283 h 6338112"/>
                    <a:gd name="connsiteX15" fmla="*/ 3745493 w 6265104"/>
                    <a:gd name="connsiteY15" fmla="*/ 6141461 h 6338112"/>
                    <a:gd name="connsiteX16" fmla="*/ 2129759 w 6265104"/>
                    <a:gd name="connsiteY16" fmla="*/ 5956855 h 6338112"/>
                    <a:gd name="connsiteX17" fmla="*/ 2134979 w 6265104"/>
                    <a:gd name="connsiteY17" fmla="*/ 5970947 h 6338112"/>
                    <a:gd name="connsiteX18" fmla="*/ 2140291 w 6265104"/>
                    <a:gd name="connsiteY18" fmla="*/ 5990347 h 6338112"/>
                    <a:gd name="connsiteX19" fmla="*/ 2145759 w 6265104"/>
                    <a:gd name="connsiteY19" fmla="*/ 5979397 h 6338112"/>
                    <a:gd name="connsiteX20" fmla="*/ 2154029 w 6265104"/>
                    <a:gd name="connsiteY20" fmla="*/ 5970335 h 6338112"/>
                    <a:gd name="connsiteX21" fmla="*/ 4535327 w 6265104"/>
                    <a:gd name="connsiteY21" fmla="*/ 5905175 h 6338112"/>
                    <a:gd name="connsiteX22" fmla="*/ 4537799 w 6265104"/>
                    <a:gd name="connsiteY22" fmla="*/ 5987837 h 6338112"/>
                    <a:gd name="connsiteX23" fmla="*/ 4527913 w 6265104"/>
                    <a:gd name="connsiteY23" fmla="*/ 6042945 h 6338112"/>
                    <a:gd name="connsiteX24" fmla="*/ 4547685 w 6265104"/>
                    <a:gd name="connsiteY24" fmla="*/ 6126857 h 6338112"/>
                    <a:gd name="connsiteX25" fmla="*/ 4608237 w 6265104"/>
                    <a:gd name="connsiteY25" fmla="*/ 6204509 h 6338112"/>
                    <a:gd name="connsiteX26" fmla="*/ 4548921 w 6265104"/>
                    <a:gd name="connsiteY26" fmla="*/ 6284665 h 6338112"/>
                    <a:gd name="connsiteX27" fmla="*/ 4394449 w 6265104"/>
                    <a:gd name="connsiteY27" fmla="*/ 6307209 h 6338112"/>
                    <a:gd name="connsiteX28" fmla="*/ 4351197 w 6265104"/>
                    <a:gd name="connsiteY28" fmla="*/ 6290927 h 6338112"/>
                    <a:gd name="connsiteX29" fmla="*/ 4360353 w 6265104"/>
                    <a:gd name="connsiteY29" fmla="*/ 6292943 h 6338112"/>
                    <a:gd name="connsiteX30" fmla="*/ 4348579 w 6265104"/>
                    <a:gd name="connsiteY30" fmla="*/ 6288141 h 6338112"/>
                    <a:gd name="connsiteX31" fmla="*/ 4288845 w 6265104"/>
                    <a:gd name="connsiteY31" fmla="*/ 6280667 h 6338112"/>
                    <a:gd name="connsiteX32" fmla="*/ 4278291 w 6265104"/>
                    <a:gd name="connsiteY32" fmla="*/ 6283751 h 6338112"/>
                    <a:gd name="connsiteX33" fmla="*/ 4270345 w 6265104"/>
                    <a:gd name="connsiteY33" fmla="*/ 6290561 h 6338112"/>
                    <a:gd name="connsiteX34" fmla="*/ 4255845 w 6265104"/>
                    <a:gd name="connsiteY34" fmla="*/ 6295325 h 6338112"/>
                    <a:gd name="connsiteX35" fmla="*/ 4229015 w 6265104"/>
                    <a:gd name="connsiteY35" fmla="*/ 6288195 h 6338112"/>
                    <a:gd name="connsiteX36" fmla="*/ 4212753 w 6265104"/>
                    <a:gd name="connsiteY36" fmla="*/ 6288843 h 6338112"/>
                    <a:gd name="connsiteX37" fmla="*/ 4205685 w 6265104"/>
                    <a:gd name="connsiteY37" fmla="*/ 6290075 h 6338112"/>
                    <a:gd name="connsiteX38" fmla="*/ 4152097 w 6265104"/>
                    <a:gd name="connsiteY38" fmla="*/ 6331371 h 6338112"/>
                    <a:gd name="connsiteX39" fmla="*/ 4078909 w 6265104"/>
                    <a:gd name="connsiteY39" fmla="*/ 6317507 h 6338112"/>
                    <a:gd name="connsiteX40" fmla="*/ 4075125 w 6265104"/>
                    <a:gd name="connsiteY40" fmla="*/ 6267095 h 6338112"/>
                    <a:gd name="connsiteX41" fmla="*/ 4095313 w 6265104"/>
                    <a:gd name="connsiteY41" fmla="*/ 6212901 h 6338112"/>
                    <a:gd name="connsiteX42" fmla="*/ 4098531 w 6265104"/>
                    <a:gd name="connsiteY42" fmla="*/ 6226861 h 6338112"/>
                    <a:gd name="connsiteX43" fmla="*/ 4098441 w 6265104"/>
                    <a:gd name="connsiteY43" fmla="*/ 6215885 h 6338112"/>
                    <a:gd name="connsiteX44" fmla="*/ 4089731 w 6265104"/>
                    <a:gd name="connsiteY44" fmla="*/ 6136155 h 6338112"/>
                    <a:gd name="connsiteX45" fmla="*/ 4032485 w 6265104"/>
                    <a:gd name="connsiteY45" fmla="*/ 6076357 h 6338112"/>
                    <a:gd name="connsiteX46" fmla="*/ 4110887 w 6265104"/>
                    <a:gd name="connsiteY46" fmla="*/ 6057671 h 6338112"/>
                    <a:gd name="connsiteX47" fmla="*/ 4183065 w 6265104"/>
                    <a:gd name="connsiteY47" fmla="*/ 6131173 h 6338112"/>
                    <a:gd name="connsiteX48" fmla="*/ 4244043 w 6265104"/>
                    <a:gd name="connsiteY48" fmla="*/ 6128681 h 6338112"/>
                    <a:gd name="connsiteX49" fmla="*/ 4286355 w 6265104"/>
                    <a:gd name="connsiteY49" fmla="*/ 6086325 h 6338112"/>
                    <a:gd name="connsiteX50" fmla="*/ 4372223 w 6265104"/>
                    <a:gd name="connsiteY50" fmla="*/ 6075113 h 6338112"/>
                    <a:gd name="connsiteX51" fmla="*/ 4379691 w 6265104"/>
                    <a:gd name="connsiteY51" fmla="*/ 5997873 h 6338112"/>
                    <a:gd name="connsiteX52" fmla="*/ 4354801 w 6265104"/>
                    <a:gd name="connsiteY52" fmla="*/ 5976695 h 6338112"/>
                    <a:gd name="connsiteX53" fmla="*/ 4520315 w 6265104"/>
                    <a:gd name="connsiteY53" fmla="*/ 5910669 h 6338112"/>
                    <a:gd name="connsiteX54" fmla="*/ 4519355 w 6265104"/>
                    <a:gd name="connsiteY54" fmla="*/ 5914177 h 6338112"/>
                    <a:gd name="connsiteX55" fmla="*/ 4521733 w 6265104"/>
                    <a:gd name="connsiteY55" fmla="*/ 5911437 h 6338112"/>
                    <a:gd name="connsiteX56" fmla="*/ 4521733 w 6265104"/>
                    <a:gd name="connsiteY56" fmla="*/ 5906429 h 6338112"/>
                    <a:gd name="connsiteX57" fmla="*/ 4535327 w 6265104"/>
                    <a:gd name="connsiteY57" fmla="*/ 5905175 h 6338112"/>
                    <a:gd name="connsiteX58" fmla="*/ 3272247 w 6265104"/>
                    <a:gd name="connsiteY58" fmla="*/ 5666713 h 6338112"/>
                    <a:gd name="connsiteX59" fmla="*/ 3266175 w 6265104"/>
                    <a:gd name="connsiteY59" fmla="*/ 5669923 h 6338112"/>
                    <a:gd name="connsiteX60" fmla="*/ 3266237 w 6265104"/>
                    <a:gd name="connsiteY60" fmla="*/ 5670541 h 6338112"/>
                    <a:gd name="connsiteX61" fmla="*/ 3272265 w 6265104"/>
                    <a:gd name="connsiteY61" fmla="*/ 5666715 h 6338112"/>
                    <a:gd name="connsiteX62" fmla="*/ 3187395 w 6265104"/>
                    <a:gd name="connsiteY62" fmla="*/ 5631743 h 6338112"/>
                    <a:gd name="connsiteX63" fmla="*/ 3187343 w 6265104"/>
                    <a:gd name="connsiteY63" fmla="*/ 5631767 h 6338112"/>
                    <a:gd name="connsiteX64" fmla="*/ 3187329 w 6265104"/>
                    <a:gd name="connsiteY64" fmla="*/ 5631823 h 6338112"/>
                    <a:gd name="connsiteX65" fmla="*/ 3088075 w 6265104"/>
                    <a:gd name="connsiteY65" fmla="*/ 5573319 h 6338112"/>
                    <a:gd name="connsiteX66" fmla="*/ 3086539 w 6265104"/>
                    <a:gd name="connsiteY66" fmla="*/ 5573611 h 6338112"/>
                    <a:gd name="connsiteX67" fmla="*/ 3088809 w 6265104"/>
                    <a:gd name="connsiteY67" fmla="*/ 5574261 h 6338112"/>
                    <a:gd name="connsiteX68" fmla="*/ 5125303 w 6265104"/>
                    <a:gd name="connsiteY68" fmla="*/ 5564481 h 6338112"/>
                    <a:gd name="connsiteX69" fmla="*/ 5125673 w 6265104"/>
                    <a:gd name="connsiteY69" fmla="*/ 5589329 h 6338112"/>
                    <a:gd name="connsiteX70" fmla="*/ 5081757 w 6265104"/>
                    <a:gd name="connsiteY70" fmla="*/ 5637611 h 6338112"/>
                    <a:gd name="connsiteX71" fmla="*/ 5066827 w 6265104"/>
                    <a:gd name="connsiteY71" fmla="*/ 5648767 h 6338112"/>
                    <a:gd name="connsiteX72" fmla="*/ 5014571 w 6265104"/>
                    <a:gd name="connsiteY72" fmla="*/ 5683473 h 6338112"/>
                    <a:gd name="connsiteX73" fmla="*/ 4994663 w 6265104"/>
                    <a:gd name="connsiteY73" fmla="*/ 5699585 h 6338112"/>
                    <a:gd name="connsiteX74" fmla="*/ 4958581 w 6265104"/>
                    <a:gd name="connsiteY74" fmla="*/ 5733051 h 6338112"/>
                    <a:gd name="connsiteX75" fmla="*/ 4875221 w 6265104"/>
                    <a:gd name="connsiteY75" fmla="*/ 5757841 h 6338112"/>
                    <a:gd name="connsiteX76" fmla="*/ 4538043 w 6265104"/>
                    <a:gd name="connsiteY76" fmla="*/ 5892947 h 6338112"/>
                    <a:gd name="connsiteX77" fmla="*/ 4612695 w 6265104"/>
                    <a:gd name="connsiteY77" fmla="*/ 5791307 h 6338112"/>
                    <a:gd name="connsiteX78" fmla="*/ 4616427 w 6265104"/>
                    <a:gd name="connsiteY78" fmla="*/ 5776433 h 6338112"/>
                    <a:gd name="connsiteX79" fmla="*/ 4688591 w 6265104"/>
                    <a:gd name="connsiteY79" fmla="*/ 5673557 h 6338112"/>
                    <a:gd name="connsiteX80" fmla="*/ 4743335 w 6265104"/>
                    <a:gd name="connsiteY80" fmla="*/ 5645047 h 6338112"/>
                    <a:gd name="connsiteX81" fmla="*/ 4795593 w 6265104"/>
                    <a:gd name="connsiteY81" fmla="*/ 5642569 h 6338112"/>
                    <a:gd name="connsiteX82" fmla="*/ 4906325 w 6265104"/>
                    <a:gd name="connsiteY82" fmla="*/ 5653725 h 6338112"/>
                    <a:gd name="connsiteX83" fmla="*/ 4910059 w 6265104"/>
                    <a:gd name="connsiteY83" fmla="*/ 5636371 h 6338112"/>
                    <a:gd name="connsiteX84" fmla="*/ 4915035 w 6265104"/>
                    <a:gd name="connsiteY84" fmla="*/ 5606623 h 6338112"/>
                    <a:gd name="connsiteX85" fmla="*/ 4937431 w 6265104"/>
                    <a:gd name="connsiteY85" fmla="*/ 5599187 h 6338112"/>
                    <a:gd name="connsiteX86" fmla="*/ 4946139 w 6265104"/>
                    <a:gd name="connsiteY86" fmla="*/ 5628935 h 6338112"/>
                    <a:gd name="connsiteX87" fmla="*/ 4948629 w 6265104"/>
                    <a:gd name="connsiteY87" fmla="*/ 5704543 h 6338112"/>
                    <a:gd name="connsiteX88" fmla="*/ 4953605 w 6265104"/>
                    <a:gd name="connsiteY88" fmla="*/ 5711981 h 6338112"/>
                    <a:gd name="connsiteX89" fmla="*/ 4969779 w 6265104"/>
                    <a:gd name="connsiteY89" fmla="*/ 5703303 h 6338112"/>
                    <a:gd name="connsiteX90" fmla="*/ 5112863 w 6265104"/>
                    <a:gd name="connsiteY90" fmla="*/ 5574397 h 6338112"/>
                    <a:gd name="connsiteX91" fmla="*/ 5125303 w 6265104"/>
                    <a:gd name="connsiteY91" fmla="*/ 5564481 h 6338112"/>
                    <a:gd name="connsiteX92" fmla="*/ 3689165 w 6265104"/>
                    <a:gd name="connsiteY92" fmla="*/ 5490977 h 6338112"/>
                    <a:gd name="connsiteX93" fmla="*/ 3677333 w 6265104"/>
                    <a:gd name="connsiteY93" fmla="*/ 5495957 h 6338112"/>
                    <a:gd name="connsiteX94" fmla="*/ 3676311 w 6265104"/>
                    <a:gd name="connsiteY94" fmla="*/ 5496475 h 6338112"/>
                    <a:gd name="connsiteX95" fmla="*/ 3684133 w 6265104"/>
                    <a:gd name="connsiteY95" fmla="*/ 5494247 h 6338112"/>
                    <a:gd name="connsiteX96" fmla="*/ 3695673 w 6265104"/>
                    <a:gd name="connsiteY96" fmla="*/ 5492347 h 6338112"/>
                    <a:gd name="connsiteX97" fmla="*/ 2907665 w 6265104"/>
                    <a:gd name="connsiteY97" fmla="*/ 5330071 h 6338112"/>
                    <a:gd name="connsiteX98" fmla="*/ 2929023 w 6265104"/>
                    <a:gd name="connsiteY98" fmla="*/ 5336217 h 6338112"/>
                    <a:gd name="connsiteX99" fmla="*/ 2945001 w 6265104"/>
                    <a:gd name="connsiteY99" fmla="*/ 5363257 h 6338112"/>
                    <a:gd name="connsiteX100" fmla="*/ 2921647 w 6265104"/>
                    <a:gd name="connsiteY100" fmla="*/ 5360799 h 6338112"/>
                    <a:gd name="connsiteX101" fmla="*/ 2889687 w 6265104"/>
                    <a:gd name="connsiteY101" fmla="*/ 5370631 h 6338112"/>
                    <a:gd name="connsiteX102" fmla="*/ 2862645 w 6265104"/>
                    <a:gd name="connsiteY102" fmla="*/ 5414881 h 6338112"/>
                    <a:gd name="connsiteX103" fmla="*/ 2887229 w 6265104"/>
                    <a:gd name="connsiteY103" fmla="*/ 5338675 h 6338112"/>
                    <a:gd name="connsiteX104" fmla="*/ 2907665 w 6265104"/>
                    <a:gd name="connsiteY104" fmla="*/ 5330071 h 6338112"/>
                    <a:gd name="connsiteX105" fmla="*/ 2517531 w 6265104"/>
                    <a:gd name="connsiteY105" fmla="*/ 4896408 h 6338112"/>
                    <a:gd name="connsiteX106" fmla="*/ 2551771 w 6265104"/>
                    <a:gd name="connsiteY106" fmla="*/ 4916223 h 6338112"/>
                    <a:gd name="connsiteX107" fmla="*/ 2530213 w 6265104"/>
                    <a:gd name="connsiteY107" fmla="*/ 4929044 h 6338112"/>
                    <a:gd name="connsiteX108" fmla="*/ 2489631 w 6265104"/>
                    <a:gd name="connsiteY108" fmla="*/ 4909229 h 6338112"/>
                    <a:gd name="connsiteX109" fmla="*/ 2517531 w 6265104"/>
                    <a:gd name="connsiteY109" fmla="*/ 4896408 h 6338112"/>
                    <a:gd name="connsiteX110" fmla="*/ 4140792 w 6265104"/>
                    <a:gd name="connsiteY110" fmla="*/ 4886714 h 6338112"/>
                    <a:gd name="connsiteX111" fmla="*/ 4154635 w 6265104"/>
                    <a:gd name="connsiteY111" fmla="*/ 4887044 h 6338112"/>
                    <a:gd name="connsiteX112" fmla="*/ 4165127 w 6265104"/>
                    <a:gd name="connsiteY112" fmla="*/ 4900232 h 6338112"/>
                    <a:gd name="connsiteX113" fmla="*/ 4146475 w 6265104"/>
                    <a:gd name="connsiteY113" fmla="*/ 4913421 h 6338112"/>
                    <a:gd name="connsiteX114" fmla="*/ 4131321 w 6265104"/>
                    <a:gd name="connsiteY114" fmla="*/ 4896276 h 6338112"/>
                    <a:gd name="connsiteX115" fmla="*/ 4140792 w 6265104"/>
                    <a:gd name="connsiteY115" fmla="*/ 4886714 h 6338112"/>
                    <a:gd name="connsiteX116" fmla="*/ 3102411 w 6265104"/>
                    <a:gd name="connsiteY116" fmla="*/ 4877589 h 6338112"/>
                    <a:gd name="connsiteX117" fmla="*/ 3123235 w 6265104"/>
                    <a:gd name="connsiteY117" fmla="*/ 4898276 h 6338112"/>
                    <a:gd name="connsiteX118" fmla="*/ 3098505 w 6265104"/>
                    <a:gd name="connsiteY118" fmla="*/ 4918963 h 6338112"/>
                    <a:gd name="connsiteX119" fmla="*/ 3077681 w 6265104"/>
                    <a:gd name="connsiteY119" fmla="*/ 4904741 h 6338112"/>
                    <a:gd name="connsiteX120" fmla="*/ 3102411 w 6265104"/>
                    <a:gd name="connsiteY120" fmla="*/ 4877589 h 6338112"/>
                    <a:gd name="connsiteX121" fmla="*/ 3128597 w 6265104"/>
                    <a:gd name="connsiteY121" fmla="*/ 4844620 h 6338112"/>
                    <a:gd name="connsiteX122" fmla="*/ 3146517 w 6265104"/>
                    <a:gd name="connsiteY122" fmla="*/ 4858502 h 6338112"/>
                    <a:gd name="connsiteX123" fmla="*/ 3138155 w 6265104"/>
                    <a:gd name="connsiteY123" fmla="*/ 4865443 h 6338112"/>
                    <a:gd name="connsiteX124" fmla="*/ 3120235 w 6265104"/>
                    <a:gd name="connsiteY124" fmla="*/ 4851561 h 6338112"/>
                    <a:gd name="connsiteX125" fmla="*/ 3128597 w 6265104"/>
                    <a:gd name="connsiteY125" fmla="*/ 4844620 h 6338112"/>
                    <a:gd name="connsiteX126" fmla="*/ 3808475 w 6265104"/>
                    <a:gd name="connsiteY126" fmla="*/ 4829374 h 6338112"/>
                    <a:gd name="connsiteX127" fmla="*/ 3822425 w 6265104"/>
                    <a:gd name="connsiteY127" fmla="*/ 4852864 h 6338112"/>
                    <a:gd name="connsiteX128" fmla="*/ 3808475 w 6265104"/>
                    <a:gd name="connsiteY128" fmla="*/ 4876355 h 6338112"/>
                    <a:gd name="connsiteX129" fmla="*/ 3795793 w 6265104"/>
                    <a:gd name="connsiteY129" fmla="*/ 4850392 h 6338112"/>
                    <a:gd name="connsiteX130" fmla="*/ 3808475 w 6265104"/>
                    <a:gd name="connsiteY130" fmla="*/ 4829374 h 6338112"/>
                    <a:gd name="connsiteX131" fmla="*/ 3583775 w 6265104"/>
                    <a:gd name="connsiteY131" fmla="*/ 4768833 h 6338112"/>
                    <a:gd name="connsiteX132" fmla="*/ 3591625 w 6265104"/>
                    <a:gd name="connsiteY132" fmla="*/ 4776847 h 6338112"/>
                    <a:gd name="connsiteX133" fmla="*/ 3574617 w 6265104"/>
                    <a:gd name="connsiteY133" fmla="*/ 4792875 h 6338112"/>
                    <a:gd name="connsiteX134" fmla="*/ 3566767 w 6265104"/>
                    <a:gd name="connsiteY134" fmla="*/ 4784861 h 6338112"/>
                    <a:gd name="connsiteX135" fmla="*/ 3583775 w 6265104"/>
                    <a:gd name="connsiteY135" fmla="*/ 4768833 h 6338112"/>
                    <a:gd name="connsiteX136" fmla="*/ 4795213 w 6265104"/>
                    <a:gd name="connsiteY136" fmla="*/ 4755054 h 6338112"/>
                    <a:gd name="connsiteX137" fmla="*/ 4816009 w 6265104"/>
                    <a:gd name="connsiteY137" fmla="*/ 4779725 h 6338112"/>
                    <a:gd name="connsiteX138" fmla="*/ 4815507 w 6265104"/>
                    <a:gd name="connsiteY138" fmla="*/ 4778073 h 6338112"/>
                    <a:gd name="connsiteX139" fmla="*/ 4799025 w 6265104"/>
                    <a:gd name="connsiteY139" fmla="*/ 4757215 h 6338112"/>
                    <a:gd name="connsiteX140" fmla="*/ 3187043 w 6265104"/>
                    <a:gd name="connsiteY140" fmla="*/ 4674275 h 6338112"/>
                    <a:gd name="connsiteX141" fmla="*/ 3217105 w 6265104"/>
                    <a:gd name="connsiteY141" fmla="*/ 4693813 h 6338112"/>
                    <a:gd name="connsiteX142" fmla="*/ 3240905 w 6265104"/>
                    <a:gd name="connsiteY142" fmla="*/ 4693813 h 6338112"/>
                    <a:gd name="connsiteX143" fmla="*/ 3247167 w 6265104"/>
                    <a:gd name="connsiteY143" fmla="*/ 4709230 h 6338112"/>
                    <a:gd name="connsiteX144" fmla="*/ 3245915 w 6265104"/>
                    <a:gd name="connsiteY144" fmla="*/ 4725562 h 6338112"/>
                    <a:gd name="connsiteX145" fmla="*/ 3227125 w 6265104"/>
                    <a:gd name="connsiteY145" fmla="*/ 4736553 h 6338112"/>
                    <a:gd name="connsiteX146" fmla="*/ 3217105 w 6265104"/>
                    <a:gd name="connsiteY146" fmla="*/ 4736553 h 6338112"/>
                    <a:gd name="connsiteX147" fmla="*/ 3120659 w 6265104"/>
                    <a:gd name="connsiteY147" fmla="*/ 4753648 h 6338112"/>
                    <a:gd name="connsiteX148" fmla="*/ 3089345 w 6265104"/>
                    <a:gd name="connsiteY148" fmla="*/ 4754869 h 6338112"/>
                    <a:gd name="connsiteX149" fmla="*/ 3104375 w 6265104"/>
                    <a:gd name="connsiteY149" fmla="*/ 4715793 h 6338112"/>
                    <a:gd name="connsiteX150" fmla="*/ 3187043 w 6265104"/>
                    <a:gd name="connsiteY150" fmla="*/ 4674275 h 6338112"/>
                    <a:gd name="connsiteX151" fmla="*/ 3334863 w 6265104"/>
                    <a:gd name="connsiteY151" fmla="*/ 4660943 h 6338112"/>
                    <a:gd name="connsiteX152" fmla="*/ 3342273 w 6265104"/>
                    <a:gd name="connsiteY152" fmla="*/ 4686589 h 6338112"/>
                    <a:gd name="connsiteX153" fmla="*/ 3377585 w 6265104"/>
                    <a:gd name="connsiteY153" fmla="*/ 4721405 h 6338112"/>
                    <a:gd name="connsiteX154" fmla="*/ 3420465 w 6265104"/>
                    <a:gd name="connsiteY154" fmla="*/ 4783576 h 6338112"/>
                    <a:gd name="connsiteX155" fmla="*/ 3390197 w 6265104"/>
                    <a:gd name="connsiteY155" fmla="*/ 4802227 h 6338112"/>
                    <a:gd name="connsiteX156" fmla="*/ 3337227 w 6265104"/>
                    <a:gd name="connsiteY156" fmla="*/ 4793523 h 6338112"/>
                    <a:gd name="connsiteX157" fmla="*/ 3322093 w 6265104"/>
                    <a:gd name="connsiteY157" fmla="*/ 4797253 h 6338112"/>
                    <a:gd name="connsiteX158" fmla="*/ 3310743 w 6265104"/>
                    <a:gd name="connsiteY158" fmla="*/ 4769898 h 6338112"/>
                    <a:gd name="connsiteX159" fmla="*/ 3290565 w 6265104"/>
                    <a:gd name="connsiteY159" fmla="*/ 4727622 h 6338112"/>
                    <a:gd name="connsiteX160" fmla="*/ 3276691 w 6265104"/>
                    <a:gd name="connsiteY160" fmla="*/ 4708970 h 6338112"/>
                    <a:gd name="connsiteX161" fmla="*/ 3286781 w 6265104"/>
                    <a:gd name="connsiteY161" fmla="*/ 4687832 h 6338112"/>
                    <a:gd name="connsiteX162" fmla="*/ 3313265 w 6265104"/>
                    <a:gd name="connsiteY162" fmla="*/ 4675398 h 6338112"/>
                    <a:gd name="connsiteX163" fmla="*/ 3334863 w 6265104"/>
                    <a:gd name="connsiteY163" fmla="*/ 4660943 h 6338112"/>
                    <a:gd name="connsiteX164" fmla="*/ 3809541 w 6265104"/>
                    <a:gd name="connsiteY164" fmla="*/ 4631516 h 6338112"/>
                    <a:gd name="connsiteX165" fmla="*/ 3833415 w 6265104"/>
                    <a:gd name="connsiteY165" fmla="*/ 4667575 h 6338112"/>
                    <a:gd name="connsiteX166" fmla="*/ 3818825 w 6265104"/>
                    <a:gd name="connsiteY166" fmla="*/ 4659161 h 6338112"/>
                    <a:gd name="connsiteX167" fmla="*/ 3801583 w 6265104"/>
                    <a:gd name="connsiteY167" fmla="*/ 4632718 h 6338112"/>
                    <a:gd name="connsiteX168" fmla="*/ 3809541 w 6265104"/>
                    <a:gd name="connsiteY168" fmla="*/ 4631516 h 6338112"/>
                    <a:gd name="connsiteX169" fmla="*/ 3747469 w 6265104"/>
                    <a:gd name="connsiteY169" fmla="*/ 4630314 h 6338112"/>
                    <a:gd name="connsiteX170" fmla="*/ 3760659 w 6265104"/>
                    <a:gd name="connsiteY170" fmla="*/ 4643397 h 6338112"/>
                    <a:gd name="connsiteX171" fmla="*/ 3747469 w 6265104"/>
                    <a:gd name="connsiteY171" fmla="*/ 4656480 h 6338112"/>
                    <a:gd name="connsiteX172" fmla="*/ 3731643 w 6265104"/>
                    <a:gd name="connsiteY172" fmla="*/ 4643397 h 6338112"/>
                    <a:gd name="connsiteX173" fmla="*/ 3747469 w 6265104"/>
                    <a:gd name="connsiteY173" fmla="*/ 4630314 h 6338112"/>
                    <a:gd name="connsiteX174" fmla="*/ 3659968 w 6265104"/>
                    <a:gd name="connsiteY174" fmla="*/ 4587655 h 6338112"/>
                    <a:gd name="connsiteX175" fmla="*/ 3673457 w 6265104"/>
                    <a:gd name="connsiteY175" fmla="*/ 4591983 h 6338112"/>
                    <a:gd name="connsiteX176" fmla="*/ 3707027 w 6265104"/>
                    <a:gd name="connsiteY176" fmla="*/ 4622895 h 6338112"/>
                    <a:gd name="connsiteX177" fmla="*/ 3662665 w 6265104"/>
                    <a:gd name="connsiteY177" fmla="*/ 4622895 h 6338112"/>
                    <a:gd name="connsiteX178" fmla="*/ 3648279 w 6265104"/>
                    <a:gd name="connsiteY178" fmla="*/ 4594456 h 6338112"/>
                    <a:gd name="connsiteX179" fmla="*/ 3659968 w 6265104"/>
                    <a:gd name="connsiteY179" fmla="*/ 4587655 h 6338112"/>
                    <a:gd name="connsiteX180" fmla="*/ 2328611 w 6265104"/>
                    <a:gd name="connsiteY180" fmla="*/ 4539186 h 6338112"/>
                    <a:gd name="connsiteX181" fmla="*/ 2348393 w 6265104"/>
                    <a:gd name="connsiteY181" fmla="*/ 4552924 h 6338112"/>
                    <a:gd name="connsiteX182" fmla="*/ 2337843 w 6265104"/>
                    <a:gd name="connsiteY182" fmla="*/ 4563227 h 6338112"/>
                    <a:gd name="connsiteX183" fmla="*/ 2320697 w 6265104"/>
                    <a:gd name="connsiteY183" fmla="*/ 4547200 h 6338112"/>
                    <a:gd name="connsiteX184" fmla="*/ 2328611 w 6265104"/>
                    <a:gd name="connsiteY184" fmla="*/ 4539186 h 6338112"/>
                    <a:gd name="connsiteX185" fmla="*/ 2297964 w 6265104"/>
                    <a:gd name="connsiteY185" fmla="*/ 4511735 h 6338112"/>
                    <a:gd name="connsiteX186" fmla="*/ 2305749 w 6265104"/>
                    <a:gd name="connsiteY186" fmla="*/ 4518676 h 6338112"/>
                    <a:gd name="connsiteX187" fmla="*/ 2292317 w 6265104"/>
                    <a:gd name="connsiteY187" fmla="*/ 4530244 h 6338112"/>
                    <a:gd name="connsiteX188" fmla="*/ 2273999 w 6265104"/>
                    <a:gd name="connsiteY188" fmla="*/ 4522147 h 6338112"/>
                    <a:gd name="connsiteX189" fmla="*/ 2287431 w 6265104"/>
                    <a:gd name="connsiteY189" fmla="*/ 4511735 h 6338112"/>
                    <a:gd name="connsiteX190" fmla="*/ 2297964 w 6265104"/>
                    <a:gd name="connsiteY190" fmla="*/ 4511735 h 6338112"/>
                    <a:gd name="connsiteX191" fmla="*/ 2136973 w 6265104"/>
                    <a:gd name="connsiteY191" fmla="*/ 4485630 h 6338112"/>
                    <a:gd name="connsiteX192" fmla="*/ 2148343 w 6265104"/>
                    <a:gd name="connsiteY192" fmla="*/ 4489315 h 6338112"/>
                    <a:gd name="connsiteX193" fmla="*/ 2186449 w 6265104"/>
                    <a:gd name="connsiteY193" fmla="*/ 4504055 h 6338112"/>
                    <a:gd name="connsiteX194" fmla="*/ 2216525 w 6265104"/>
                    <a:gd name="connsiteY194" fmla="*/ 4550348 h 6338112"/>
                    <a:gd name="connsiteX195" fmla="*/ 2215949 w 6265104"/>
                    <a:gd name="connsiteY195" fmla="*/ 4565472 h 6338112"/>
                    <a:gd name="connsiteX196" fmla="*/ 2172927 w 6265104"/>
                    <a:gd name="connsiteY196" fmla="*/ 4565472 h 6338112"/>
                    <a:gd name="connsiteX197" fmla="*/ 2131133 w 6265104"/>
                    <a:gd name="connsiteY197" fmla="*/ 4496685 h 6338112"/>
                    <a:gd name="connsiteX198" fmla="*/ 2136973 w 6265104"/>
                    <a:gd name="connsiteY198" fmla="*/ 4485630 h 6338112"/>
                    <a:gd name="connsiteX199" fmla="*/ 2456007 w 6265104"/>
                    <a:gd name="connsiteY199" fmla="*/ 4461243 h 6338112"/>
                    <a:gd name="connsiteX200" fmla="*/ 2474847 w 6265104"/>
                    <a:gd name="connsiteY200" fmla="*/ 4484246 h 6338112"/>
                    <a:gd name="connsiteX201" fmla="*/ 2461031 w 6265104"/>
                    <a:gd name="connsiteY201" fmla="*/ 4513638 h 6338112"/>
                    <a:gd name="connsiteX202" fmla="*/ 2435911 w 6265104"/>
                    <a:gd name="connsiteY202" fmla="*/ 4486802 h 6338112"/>
                    <a:gd name="connsiteX203" fmla="*/ 2456007 w 6265104"/>
                    <a:gd name="connsiteY203" fmla="*/ 4461243 h 6338112"/>
                    <a:gd name="connsiteX204" fmla="*/ 3913097 w 6265104"/>
                    <a:gd name="connsiteY204" fmla="*/ 4421499 h 6338112"/>
                    <a:gd name="connsiteX205" fmla="*/ 3943715 w 6265104"/>
                    <a:gd name="connsiteY205" fmla="*/ 4460972 h 6338112"/>
                    <a:gd name="connsiteX206" fmla="*/ 3910547 w 6265104"/>
                    <a:gd name="connsiteY206" fmla="*/ 4477008 h 6338112"/>
                    <a:gd name="connsiteX207" fmla="*/ 3882481 w 6265104"/>
                    <a:gd name="connsiteY207" fmla="*/ 4446170 h 6338112"/>
                    <a:gd name="connsiteX208" fmla="*/ 3913097 w 6265104"/>
                    <a:gd name="connsiteY208" fmla="*/ 4421499 h 6338112"/>
                    <a:gd name="connsiteX209" fmla="*/ 2180735 w 6265104"/>
                    <a:gd name="connsiteY209" fmla="*/ 4350061 h 6338112"/>
                    <a:gd name="connsiteX210" fmla="*/ 2195845 w 6265104"/>
                    <a:gd name="connsiteY210" fmla="*/ 4362550 h 6338112"/>
                    <a:gd name="connsiteX211" fmla="*/ 2183481 w 6265104"/>
                    <a:gd name="connsiteY211" fmla="*/ 4375039 h 6338112"/>
                    <a:gd name="connsiteX212" fmla="*/ 2169745 w 6265104"/>
                    <a:gd name="connsiteY212" fmla="*/ 4363799 h 6338112"/>
                    <a:gd name="connsiteX213" fmla="*/ 2180735 w 6265104"/>
                    <a:gd name="connsiteY213" fmla="*/ 4350061 h 6338112"/>
                    <a:gd name="connsiteX214" fmla="*/ 654561 w 6265104"/>
                    <a:gd name="connsiteY214" fmla="*/ 4156435 h 6338112"/>
                    <a:gd name="connsiteX215" fmla="*/ 677813 w 6265104"/>
                    <a:gd name="connsiteY215" fmla="*/ 4164755 h 6338112"/>
                    <a:gd name="connsiteX216" fmla="*/ 745115 w 6265104"/>
                    <a:gd name="connsiteY216" fmla="*/ 4205907 h 6338112"/>
                    <a:gd name="connsiteX217" fmla="*/ 744525 w 6265104"/>
                    <a:gd name="connsiteY217" fmla="*/ 4205659 h 6338112"/>
                    <a:gd name="connsiteX218" fmla="*/ 745725 w 6265104"/>
                    <a:gd name="connsiteY218" fmla="*/ 4206246 h 6338112"/>
                    <a:gd name="connsiteX219" fmla="*/ 811819 w 6265104"/>
                    <a:gd name="connsiteY219" fmla="*/ 4252263 h 6338112"/>
                    <a:gd name="connsiteX220" fmla="*/ 845489 w 6265104"/>
                    <a:gd name="connsiteY220" fmla="*/ 4369172 h 6338112"/>
                    <a:gd name="connsiteX221" fmla="*/ 877913 w 6265104"/>
                    <a:gd name="connsiteY221" fmla="*/ 4431357 h 6338112"/>
                    <a:gd name="connsiteX222" fmla="*/ 885397 w 6265104"/>
                    <a:gd name="connsiteY222" fmla="*/ 4498517 h 6338112"/>
                    <a:gd name="connsiteX223" fmla="*/ 804337 w 6265104"/>
                    <a:gd name="connsiteY223" fmla="*/ 4576871 h 6338112"/>
                    <a:gd name="connsiteX224" fmla="*/ 801843 w 6265104"/>
                    <a:gd name="connsiteY224" fmla="*/ 4650249 h 6338112"/>
                    <a:gd name="connsiteX225" fmla="*/ 826783 w 6265104"/>
                    <a:gd name="connsiteY225" fmla="*/ 4677611 h 6338112"/>
                    <a:gd name="connsiteX226" fmla="*/ 845489 w 6265104"/>
                    <a:gd name="connsiteY226" fmla="*/ 4692536 h 6338112"/>
                    <a:gd name="connsiteX227" fmla="*/ 998879 w 6265104"/>
                    <a:gd name="connsiteY227" fmla="*/ 4759696 h 6338112"/>
                    <a:gd name="connsiteX228" fmla="*/ 1052503 w 6265104"/>
                    <a:gd name="connsiteY228" fmla="*/ 4795763 h 6338112"/>
                    <a:gd name="connsiteX229" fmla="*/ 1108621 w 6265104"/>
                    <a:gd name="connsiteY229" fmla="*/ 4895260 h 6338112"/>
                    <a:gd name="connsiteX230" fmla="*/ 1114857 w 6265104"/>
                    <a:gd name="connsiteY230" fmla="*/ 4906453 h 6338112"/>
                    <a:gd name="connsiteX231" fmla="*/ 1142447 w 6265104"/>
                    <a:gd name="connsiteY231" fmla="*/ 4949361 h 6338112"/>
                    <a:gd name="connsiteX232" fmla="*/ 1114857 w 6265104"/>
                    <a:gd name="connsiteY232" fmla="*/ 4992269 h 6338112"/>
                    <a:gd name="connsiteX233" fmla="*/ 1078691 w 6265104"/>
                    <a:gd name="connsiteY233" fmla="*/ 4988538 h 6338112"/>
                    <a:gd name="connsiteX234" fmla="*/ 1040033 w 6265104"/>
                    <a:gd name="connsiteY234" fmla="*/ 4972369 h 6338112"/>
                    <a:gd name="connsiteX235" fmla="*/ 1026315 w 6265104"/>
                    <a:gd name="connsiteY235" fmla="*/ 4920134 h 6338112"/>
                    <a:gd name="connsiteX236" fmla="*/ 1040033 w 6265104"/>
                    <a:gd name="connsiteY236" fmla="*/ 4896503 h 6338112"/>
                    <a:gd name="connsiteX237" fmla="*/ 1020079 w 6265104"/>
                    <a:gd name="connsiteY237" fmla="*/ 4912672 h 6338112"/>
                    <a:gd name="connsiteX238" fmla="*/ 998879 w 6265104"/>
                    <a:gd name="connsiteY238" fmla="*/ 4921377 h 6338112"/>
                    <a:gd name="connsiteX239" fmla="*/ 996385 w 6265104"/>
                    <a:gd name="connsiteY239" fmla="*/ 4902722 h 6338112"/>
                    <a:gd name="connsiteX240" fmla="*/ 998879 w 6265104"/>
                    <a:gd name="connsiteY240" fmla="*/ 4900234 h 6338112"/>
                    <a:gd name="connsiteX241" fmla="*/ 967703 w 6265104"/>
                    <a:gd name="connsiteY241" fmla="*/ 4806957 h 6338112"/>
                    <a:gd name="connsiteX242" fmla="*/ 957725 w 6265104"/>
                    <a:gd name="connsiteY242" fmla="*/ 4788301 h 6338112"/>
                    <a:gd name="connsiteX243" fmla="*/ 946503 w 6265104"/>
                    <a:gd name="connsiteY243" fmla="*/ 4768402 h 6338112"/>
                    <a:gd name="connsiteX244" fmla="*/ 929043 w 6265104"/>
                    <a:gd name="connsiteY244" fmla="*/ 4784570 h 6338112"/>
                    <a:gd name="connsiteX245" fmla="*/ 912831 w 6265104"/>
                    <a:gd name="connsiteY245" fmla="*/ 4805713 h 6338112"/>
                    <a:gd name="connsiteX246" fmla="*/ 907843 w 6265104"/>
                    <a:gd name="connsiteY246" fmla="*/ 4839293 h 6338112"/>
                    <a:gd name="connsiteX247" fmla="*/ 902855 w 6265104"/>
                    <a:gd name="connsiteY247" fmla="*/ 4872873 h 6338112"/>
                    <a:gd name="connsiteX248" fmla="*/ 880407 w 6265104"/>
                    <a:gd name="connsiteY248" fmla="*/ 4907697 h 6338112"/>
                    <a:gd name="connsiteX249" fmla="*/ 851725 w 6265104"/>
                    <a:gd name="connsiteY249" fmla="*/ 4885310 h 6338112"/>
                    <a:gd name="connsiteX250" fmla="*/ 818055 w 6265104"/>
                    <a:gd name="connsiteY250" fmla="*/ 4852974 h 6338112"/>
                    <a:gd name="connsiteX251" fmla="*/ 791867 w 6265104"/>
                    <a:gd name="connsiteY251" fmla="*/ 4813175 h 6338112"/>
                    <a:gd name="connsiteX252" fmla="*/ 781107 w 6265104"/>
                    <a:gd name="connsiteY252" fmla="*/ 4797904 h 6338112"/>
                    <a:gd name="connsiteX253" fmla="*/ 789077 w 6265104"/>
                    <a:gd name="connsiteY253" fmla="*/ 4815849 h 6338112"/>
                    <a:gd name="connsiteX254" fmla="*/ 757325 w 6265104"/>
                    <a:gd name="connsiteY254" fmla="*/ 4767692 h 6338112"/>
                    <a:gd name="connsiteX255" fmla="*/ 767107 w 6265104"/>
                    <a:gd name="connsiteY255" fmla="*/ 4778035 h 6338112"/>
                    <a:gd name="connsiteX256" fmla="*/ 759443 w 6265104"/>
                    <a:gd name="connsiteY256" fmla="*/ 4767158 h 6338112"/>
                    <a:gd name="connsiteX257" fmla="*/ 673395 w 6265104"/>
                    <a:gd name="connsiteY257" fmla="*/ 4635325 h 6338112"/>
                    <a:gd name="connsiteX258" fmla="*/ 671749 w 6265104"/>
                    <a:gd name="connsiteY258" fmla="*/ 4632262 h 6338112"/>
                    <a:gd name="connsiteX259" fmla="*/ 671719 w 6265104"/>
                    <a:gd name="connsiteY259" fmla="*/ 4632844 h 6338112"/>
                    <a:gd name="connsiteX260" fmla="*/ 640659 w 6265104"/>
                    <a:gd name="connsiteY260" fmla="*/ 4649061 h 6338112"/>
                    <a:gd name="connsiteX261" fmla="*/ 589721 w 6265104"/>
                    <a:gd name="connsiteY261" fmla="*/ 4741372 h 6338112"/>
                    <a:gd name="connsiteX262" fmla="*/ 577297 w 6265104"/>
                    <a:gd name="connsiteY262" fmla="*/ 4803744 h 6338112"/>
                    <a:gd name="connsiteX263" fmla="*/ 608357 w 6265104"/>
                    <a:gd name="connsiteY263" fmla="*/ 4827445 h 6338112"/>
                    <a:gd name="connsiteX264" fmla="*/ 618295 w 6265104"/>
                    <a:gd name="connsiteY264" fmla="*/ 4847405 h 6338112"/>
                    <a:gd name="connsiteX265" fmla="*/ 592205 w 6265104"/>
                    <a:gd name="connsiteY265" fmla="*/ 4963417 h 6338112"/>
                    <a:gd name="connsiteX266" fmla="*/ 587235 w 6265104"/>
                    <a:gd name="connsiteY266" fmla="*/ 4992108 h 6338112"/>
                    <a:gd name="connsiteX267" fmla="*/ 608357 w 6265104"/>
                    <a:gd name="connsiteY267" fmla="*/ 5032027 h 6338112"/>
                    <a:gd name="connsiteX268" fmla="*/ 633203 w 6265104"/>
                    <a:gd name="connsiteY268" fmla="*/ 5046996 h 6338112"/>
                    <a:gd name="connsiteX269" fmla="*/ 653083 w 6265104"/>
                    <a:gd name="connsiteY269" fmla="*/ 5071945 h 6338112"/>
                    <a:gd name="connsiteX270" fmla="*/ 617053 w 6265104"/>
                    <a:gd name="connsiteY270" fmla="*/ 5080677 h 6338112"/>
                    <a:gd name="connsiteX271" fmla="*/ 569841 w 6265104"/>
                    <a:gd name="connsiteY271" fmla="*/ 5078182 h 6338112"/>
                    <a:gd name="connsiteX272" fmla="*/ 558661 w 6265104"/>
                    <a:gd name="connsiteY272" fmla="*/ 5090657 h 6338112"/>
                    <a:gd name="connsiteX273" fmla="*/ 305211 w 6265104"/>
                    <a:gd name="connsiteY273" fmla="*/ 5010820 h 6338112"/>
                    <a:gd name="connsiteX274" fmla="*/ 260485 w 6265104"/>
                    <a:gd name="connsiteY274" fmla="*/ 4912272 h 6338112"/>
                    <a:gd name="connsiteX275" fmla="*/ 282849 w 6265104"/>
                    <a:gd name="connsiteY275" fmla="*/ 4791270 h 6338112"/>
                    <a:gd name="connsiteX276" fmla="*/ 282849 w 6265104"/>
                    <a:gd name="connsiteY276" fmla="*/ 4726402 h 6338112"/>
                    <a:gd name="connsiteX277" fmla="*/ 287819 w 6265104"/>
                    <a:gd name="connsiteY277" fmla="*/ 4659040 h 6338112"/>
                    <a:gd name="connsiteX278" fmla="*/ 336271 w 6265104"/>
                    <a:gd name="connsiteY278" fmla="*/ 4521821 h 6338112"/>
                    <a:gd name="connsiteX279" fmla="*/ 374785 w 6265104"/>
                    <a:gd name="connsiteY279" fmla="*/ 4445727 h 6338112"/>
                    <a:gd name="connsiteX280" fmla="*/ 441875 w 6265104"/>
                    <a:gd name="connsiteY280" fmla="*/ 4258610 h 6338112"/>
                    <a:gd name="connsiteX281" fmla="*/ 453057 w 6265104"/>
                    <a:gd name="connsiteY281" fmla="*/ 4241146 h 6338112"/>
                    <a:gd name="connsiteX282" fmla="*/ 502753 w 6265104"/>
                    <a:gd name="connsiteY282" fmla="*/ 4231166 h 6338112"/>
                    <a:gd name="connsiteX283" fmla="*/ 563629 w 6265104"/>
                    <a:gd name="connsiteY283" fmla="*/ 4223681 h 6338112"/>
                    <a:gd name="connsiteX284" fmla="*/ 572327 w 6265104"/>
                    <a:gd name="connsiteY284" fmla="*/ 4228671 h 6338112"/>
                    <a:gd name="connsiteX285" fmla="*/ 572327 w 6265104"/>
                    <a:gd name="connsiteY285" fmla="*/ 4234908 h 6338112"/>
                    <a:gd name="connsiteX286" fmla="*/ 567571 w 6265104"/>
                    <a:gd name="connsiteY286" fmla="*/ 4241155 h 6338112"/>
                    <a:gd name="connsiteX287" fmla="*/ 573629 w 6265104"/>
                    <a:gd name="connsiteY287" fmla="*/ 4238583 h 6338112"/>
                    <a:gd name="connsiteX288" fmla="*/ 626007 w 6265104"/>
                    <a:gd name="connsiteY288" fmla="*/ 4200028 h 6338112"/>
                    <a:gd name="connsiteX289" fmla="*/ 627569 w 6265104"/>
                    <a:gd name="connsiteY289" fmla="*/ 4195288 h 6338112"/>
                    <a:gd name="connsiteX290" fmla="*/ 625467 w 6265104"/>
                    <a:gd name="connsiteY290" fmla="*/ 4199477 h 6338112"/>
                    <a:gd name="connsiteX291" fmla="*/ 654561 w 6265104"/>
                    <a:gd name="connsiteY291" fmla="*/ 4156435 h 6338112"/>
                    <a:gd name="connsiteX292" fmla="*/ 3102131 w 6265104"/>
                    <a:gd name="connsiteY292" fmla="*/ 4094353 h 6338112"/>
                    <a:gd name="connsiteX293" fmla="*/ 3127493 w 6265104"/>
                    <a:gd name="connsiteY293" fmla="*/ 4118634 h 6338112"/>
                    <a:gd name="connsiteX294" fmla="*/ 3102131 w 6265104"/>
                    <a:gd name="connsiteY294" fmla="*/ 4142914 h 6338112"/>
                    <a:gd name="connsiteX295" fmla="*/ 3081843 w 6265104"/>
                    <a:gd name="connsiteY295" fmla="*/ 4123746 h 6338112"/>
                    <a:gd name="connsiteX296" fmla="*/ 3102131 w 6265104"/>
                    <a:gd name="connsiteY296" fmla="*/ 4094353 h 6338112"/>
                    <a:gd name="connsiteX297" fmla="*/ 835191 w 6265104"/>
                    <a:gd name="connsiteY297" fmla="*/ 3996733 h 6338112"/>
                    <a:gd name="connsiteX298" fmla="*/ 845943 w 6265104"/>
                    <a:gd name="connsiteY298" fmla="*/ 4015966 h 6338112"/>
                    <a:gd name="connsiteX299" fmla="*/ 817273 w 6265104"/>
                    <a:gd name="connsiteY299" fmla="*/ 4064689 h 6338112"/>
                    <a:gd name="connsiteX300" fmla="*/ 796963 w 6265104"/>
                    <a:gd name="connsiteY300" fmla="*/ 4028787 h 6338112"/>
                    <a:gd name="connsiteX301" fmla="*/ 835191 w 6265104"/>
                    <a:gd name="connsiteY301" fmla="*/ 3996733 h 6338112"/>
                    <a:gd name="connsiteX302" fmla="*/ 2743921 w 6265104"/>
                    <a:gd name="connsiteY302" fmla="*/ 3966629 h 6338112"/>
                    <a:gd name="connsiteX303" fmla="*/ 2766045 w 6265104"/>
                    <a:gd name="connsiteY303" fmla="*/ 3987389 h 6338112"/>
                    <a:gd name="connsiteX304" fmla="*/ 2743921 w 6265104"/>
                    <a:gd name="connsiteY304" fmla="*/ 4016696 h 6338112"/>
                    <a:gd name="connsiteX305" fmla="*/ 2719193 w 6265104"/>
                    <a:gd name="connsiteY305" fmla="*/ 3992273 h 6338112"/>
                    <a:gd name="connsiteX306" fmla="*/ 2743921 w 6265104"/>
                    <a:gd name="connsiteY306" fmla="*/ 3966629 h 6338112"/>
                    <a:gd name="connsiteX307" fmla="*/ 1439777 w 6265104"/>
                    <a:gd name="connsiteY307" fmla="*/ 3886804 h 6338112"/>
                    <a:gd name="connsiteX308" fmla="*/ 1453999 w 6265104"/>
                    <a:gd name="connsiteY308" fmla="*/ 3912289 h 6338112"/>
                    <a:gd name="connsiteX309" fmla="*/ 1435897 w 6265104"/>
                    <a:gd name="connsiteY309" fmla="*/ 3954338 h 6338112"/>
                    <a:gd name="connsiteX310" fmla="*/ 1403573 w 6265104"/>
                    <a:gd name="connsiteY310" fmla="*/ 3945419 h 6338112"/>
                    <a:gd name="connsiteX311" fmla="*/ 1406159 w 6265104"/>
                    <a:gd name="connsiteY311" fmla="*/ 3903369 h 6338112"/>
                    <a:gd name="connsiteX312" fmla="*/ 1439777 w 6265104"/>
                    <a:gd name="connsiteY312" fmla="*/ 3886804 h 6338112"/>
                    <a:gd name="connsiteX313" fmla="*/ 4801530 w 6265104"/>
                    <a:gd name="connsiteY313" fmla="*/ 3809893 h 6338112"/>
                    <a:gd name="connsiteX314" fmla="*/ 4815283 w 6265104"/>
                    <a:gd name="connsiteY314" fmla="*/ 3812198 h 6338112"/>
                    <a:gd name="connsiteX315" fmla="*/ 4817783 w 6265104"/>
                    <a:gd name="connsiteY315" fmla="*/ 3835552 h 6338112"/>
                    <a:gd name="connsiteX316" fmla="*/ 4816533 w 6265104"/>
                    <a:gd name="connsiteY316" fmla="*/ 3855219 h 6338112"/>
                    <a:gd name="connsiteX317" fmla="*/ 4827101 w 6265104"/>
                    <a:gd name="connsiteY317" fmla="*/ 3874539 h 6338112"/>
                    <a:gd name="connsiteX318" fmla="*/ 4795279 w 6265104"/>
                    <a:gd name="connsiteY318" fmla="*/ 3908072 h 6338112"/>
                    <a:gd name="connsiteX319" fmla="*/ 4764023 w 6265104"/>
                    <a:gd name="connsiteY319" fmla="*/ 3940030 h 6338112"/>
                    <a:gd name="connsiteX320" fmla="*/ 4704011 w 6265104"/>
                    <a:gd name="connsiteY320" fmla="*/ 3986738 h 6338112"/>
                    <a:gd name="connsiteX321" fmla="*/ 4682757 w 6265104"/>
                    <a:gd name="connsiteY321" fmla="*/ 3991655 h 6338112"/>
                    <a:gd name="connsiteX322" fmla="*/ 4632747 w 6265104"/>
                    <a:gd name="connsiteY322" fmla="*/ 3984280 h 6338112"/>
                    <a:gd name="connsiteX323" fmla="*/ 4613993 w 6265104"/>
                    <a:gd name="connsiteY323" fmla="*/ 3943718 h 6338112"/>
                    <a:gd name="connsiteX324" fmla="*/ 4705261 w 6265104"/>
                    <a:gd name="connsiteY324" fmla="*/ 3856448 h 6338112"/>
                    <a:gd name="connsiteX325" fmla="*/ 4787777 w 6265104"/>
                    <a:gd name="connsiteY325" fmla="*/ 3815886 h 6338112"/>
                    <a:gd name="connsiteX326" fmla="*/ 4801530 w 6265104"/>
                    <a:gd name="connsiteY326" fmla="*/ 3809893 h 6338112"/>
                    <a:gd name="connsiteX327" fmla="*/ 4880205 w 6265104"/>
                    <a:gd name="connsiteY327" fmla="*/ 3702876 h 6338112"/>
                    <a:gd name="connsiteX328" fmla="*/ 4890857 w 6265104"/>
                    <a:gd name="connsiteY328" fmla="*/ 3707797 h 6338112"/>
                    <a:gd name="connsiteX329" fmla="*/ 4890231 w 6265104"/>
                    <a:gd name="connsiteY329" fmla="*/ 3723790 h 6338112"/>
                    <a:gd name="connsiteX330" fmla="*/ 4875191 w 6265104"/>
                    <a:gd name="connsiteY330" fmla="*/ 3759467 h 6338112"/>
                    <a:gd name="connsiteX331" fmla="*/ 4847617 w 6265104"/>
                    <a:gd name="connsiteY331" fmla="*/ 3773000 h 6338112"/>
                    <a:gd name="connsiteX332" fmla="*/ 4831325 w 6265104"/>
                    <a:gd name="connsiteY332" fmla="*/ 3733632 h 6338112"/>
                    <a:gd name="connsiteX333" fmla="*/ 4880205 w 6265104"/>
                    <a:gd name="connsiteY333" fmla="*/ 3702876 h 6338112"/>
                    <a:gd name="connsiteX334" fmla="*/ 4970259 w 6265104"/>
                    <a:gd name="connsiteY334" fmla="*/ 3657683 h 6338112"/>
                    <a:gd name="connsiteX335" fmla="*/ 4986085 w 6265104"/>
                    <a:gd name="connsiteY335" fmla="*/ 3675055 h 6338112"/>
                    <a:gd name="connsiteX336" fmla="*/ 4970259 w 6265104"/>
                    <a:gd name="connsiteY336" fmla="*/ 3693669 h 6338112"/>
                    <a:gd name="connsiteX337" fmla="*/ 4955751 w 6265104"/>
                    <a:gd name="connsiteY337" fmla="*/ 3675055 h 6338112"/>
                    <a:gd name="connsiteX338" fmla="*/ 4970259 w 6265104"/>
                    <a:gd name="connsiteY338" fmla="*/ 3657683 h 6338112"/>
                    <a:gd name="connsiteX339" fmla="*/ 2649125 w 6265104"/>
                    <a:gd name="connsiteY339" fmla="*/ 3472119 h 6338112"/>
                    <a:gd name="connsiteX340" fmla="*/ 2661685 w 6265104"/>
                    <a:gd name="connsiteY340" fmla="*/ 3487337 h 6338112"/>
                    <a:gd name="connsiteX341" fmla="*/ 2637821 w 6265104"/>
                    <a:gd name="connsiteY341" fmla="*/ 3502554 h 6338112"/>
                    <a:gd name="connsiteX342" fmla="*/ 2621493 w 6265104"/>
                    <a:gd name="connsiteY342" fmla="*/ 3491141 h 6338112"/>
                    <a:gd name="connsiteX343" fmla="*/ 2649125 w 6265104"/>
                    <a:gd name="connsiteY343" fmla="*/ 3472119 h 6338112"/>
                    <a:gd name="connsiteX344" fmla="*/ 1559382 w 6265104"/>
                    <a:gd name="connsiteY344" fmla="*/ 3464568 h 6338112"/>
                    <a:gd name="connsiteX345" fmla="*/ 1577717 w 6265104"/>
                    <a:gd name="connsiteY345" fmla="*/ 3466086 h 6338112"/>
                    <a:gd name="connsiteX346" fmla="*/ 1593277 w 6265104"/>
                    <a:gd name="connsiteY346" fmla="*/ 3481189 h 6338112"/>
                    <a:gd name="connsiteX347" fmla="*/ 1583879 w 6265104"/>
                    <a:gd name="connsiteY347" fmla="*/ 3500962 h 6338112"/>
                    <a:gd name="connsiteX348" fmla="*/ 1571553 w 6265104"/>
                    <a:gd name="connsiteY348" fmla="*/ 3520891 h 6338112"/>
                    <a:gd name="connsiteX349" fmla="*/ 1523483 w 6265104"/>
                    <a:gd name="connsiteY349" fmla="*/ 3532101 h 6338112"/>
                    <a:gd name="connsiteX350" fmla="*/ 1496367 w 6265104"/>
                    <a:gd name="connsiteY350" fmla="*/ 3523382 h 6338112"/>
                    <a:gd name="connsiteX351" fmla="*/ 1471717 w 6265104"/>
                    <a:gd name="connsiteY351" fmla="*/ 3494734 h 6338112"/>
                    <a:gd name="connsiteX352" fmla="*/ 1480343 w 6265104"/>
                    <a:gd name="connsiteY352" fmla="*/ 3481033 h 6338112"/>
                    <a:gd name="connsiteX353" fmla="*/ 1559382 w 6265104"/>
                    <a:gd name="connsiteY353" fmla="*/ 3464568 h 6338112"/>
                    <a:gd name="connsiteX354" fmla="*/ 5100693 w 6265104"/>
                    <a:gd name="connsiteY354" fmla="*/ 3357851 h 6338112"/>
                    <a:gd name="connsiteX355" fmla="*/ 5122251 w 6265104"/>
                    <a:gd name="connsiteY355" fmla="*/ 3393820 h 6338112"/>
                    <a:gd name="connsiteX356" fmla="*/ 5100693 w 6265104"/>
                    <a:gd name="connsiteY356" fmla="*/ 3415401 h 6338112"/>
                    <a:gd name="connsiteX357" fmla="*/ 5081669 w 6265104"/>
                    <a:gd name="connsiteY357" fmla="*/ 3393820 h 6338112"/>
                    <a:gd name="connsiteX358" fmla="*/ 5100693 w 6265104"/>
                    <a:gd name="connsiteY358" fmla="*/ 3357851 h 6338112"/>
                    <a:gd name="connsiteX359" fmla="*/ 4911331 w 6265104"/>
                    <a:gd name="connsiteY359" fmla="*/ 3318288 h 6338112"/>
                    <a:gd name="connsiteX360" fmla="*/ 4925757 w 6265104"/>
                    <a:gd name="connsiteY360" fmla="*/ 3335208 h 6338112"/>
                    <a:gd name="connsiteX361" fmla="*/ 4906523 w 6265104"/>
                    <a:gd name="connsiteY361" fmla="*/ 3365143 h 6338112"/>
                    <a:gd name="connsiteX362" fmla="*/ 4890895 w 6265104"/>
                    <a:gd name="connsiteY362" fmla="*/ 3346921 h 6338112"/>
                    <a:gd name="connsiteX363" fmla="*/ 4911331 w 6265104"/>
                    <a:gd name="connsiteY363" fmla="*/ 3318288 h 6338112"/>
                    <a:gd name="connsiteX364" fmla="*/ 2165451 w 6265104"/>
                    <a:gd name="connsiteY364" fmla="*/ 3298652 h 6338112"/>
                    <a:gd name="connsiteX365" fmla="*/ 2183243 w 6265104"/>
                    <a:gd name="connsiteY365" fmla="*/ 3312449 h 6338112"/>
                    <a:gd name="connsiteX366" fmla="*/ 2204123 w 6265104"/>
                    <a:gd name="connsiteY366" fmla="*/ 3321369 h 6338112"/>
                    <a:gd name="connsiteX367" fmla="*/ 2250799 w 6265104"/>
                    <a:gd name="connsiteY367" fmla="*/ 3368516 h 6338112"/>
                    <a:gd name="connsiteX368" fmla="*/ 2206581 w 6265104"/>
                    <a:gd name="connsiteY368" fmla="*/ 3368516 h 6338112"/>
                    <a:gd name="connsiteX369" fmla="*/ 2154991 w 6265104"/>
                    <a:gd name="connsiteY369" fmla="*/ 3341757 h 6338112"/>
                    <a:gd name="connsiteX370" fmla="*/ 2157447 w 6265104"/>
                    <a:gd name="connsiteY370" fmla="*/ 3303530 h 6338112"/>
                    <a:gd name="connsiteX371" fmla="*/ 2165451 w 6265104"/>
                    <a:gd name="connsiteY371" fmla="*/ 3298652 h 6338112"/>
                    <a:gd name="connsiteX372" fmla="*/ 4985470 w 6265104"/>
                    <a:gd name="connsiteY372" fmla="*/ 3294792 h 6338112"/>
                    <a:gd name="connsiteX373" fmla="*/ 5020379 w 6265104"/>
                    <a:gd name="connsiteY373" fmla="*/ 3302783 h 6338112"/>
                    <a:gd name="connsiteX374" fmla="*/ 4950255 w 6265104"/>
                    <a:gd name="connsiteY374" fmla="*/ 3320876 h 6338112"/>
                    <a:gd name="connsiteX375" fmla="*/ 4940413 w 6265104"/>
                    <a:gd name="connsiteY375" fmla="*/ 3306402 h 6338112"/>
                    <a:gd name="connsiteX376" fmla="*/ 4951485 w 6265104"/>
                    <a:gd name="connsiteY376" fmla="*/ 3296752 h 6338112"/>
                    <a:gd name="connsiteX377" fmla="*/ 4985470 w 6265104"/>
                    <a:gd name="connsiteY377" fmla="*/ 3294792 h 6338112"/>
                    <a:gd name="connsiteX378" fmla="*/ 3523329 w 6265104"/>
                    <a:gd name="connsiteY378" fmla="*/ 3289515 h 6338112"/>
                    <a:gd name="connsiteX379" fmla="*/ 3538637 w 6265104"/>
                    <a:gd name="connsiteY379" fmla="*/ 3306611 h 6338112"/>
                    <a:gd name="connsiteX380" fmla="*/ 3539519 w 6265104"/>
                    <a:gd name="connsiteY380" fmla="*/ 3315770 h 6338112"/>
                    <a:gd name="connsiteX381" fmla="*/ 3531571 w 6265104"/>
                    <a:gd name="connsiteY381" fmla="*/ 3321265 h 6338112"/>
                    <a:gd name="connsiteX382" fmla="*/ 3512731 w 6265104"/>
                    <a:gd name="connsiteY382" fmla="*/ 3302948 h 6338112"/>
                    <a:gd name="connsiteX383" fmla="*/ 3523329 w 6265104"/>
                    <a:gd name="connsiteY383" fmla="*/ 3289515 h 6338112"/>
                    <a:gd name="connsiteX384" fmla="*/ 3463121 w 6265104"/>
                    <a:gd name="connsiteY384" fmla="*/ 3227366 h 6338112"/>
                    <a:gd name="connsiteX385" fmla="*/ 3469463 w 6265104"/>
                    <a:gd name="connsiteY385" fmla="*/ 3251389 h 6338112"/>
                    <a:gd name="connsiteX386" fmla="*/ 3485947 w 6265104"/>
                    <a:gd name="connsiteY386" fmla="*/ 3296906 h 6338112"/>
                    <a:gd name="connsiteX387" fmla="*/ 3496727 w 6265104"/>
                    <a:gd name="connsiteY387" fmla="*/ 3304334 h 6338112"/>
                    <a:gd name="connsiteX388" fmla="*/ 3496093 w 6265104"/>
                    <a:gd name="connsiteY388" fmla="*/ 3318400 h 6338112"/>
                    <a:gd name="connsiteX389" fmla="*/ 3477071 w 6265104"/>
                    <a:gd name="connsiteY389" fmla="*/ 3313342 h 6338112"/>
                    <a:gd name="connsiteX390" fmla="*/ 3452977 w 6265104"/>
                    <a:gd name="connsiteY390" fmla="*/ 3304492 h 6338112"/>
                    <a:gd name="connsiteX391" fmla="*/ 3447905 w 6265104"/>
                    <a:gd name="connsiteY391" fmla="*/ 3332308 h 6338112"/>
                    <a:gd name="connsiteX392" fmla="*/ 3441563 w 6265104"/>
                    <a:gd name="connsiteY392" fmla="*/ 3362652 h 6338112"/>
                    <a:gd name="connsiteX393" fmla="*/ 3423811 w 6265104"/>
                    <a:gd name="connsiteY393" fmla="*/ 3337365 h 6338112"/>
                    <a:gd name="connsiteX394" fmla="*/ 3406057 w 6265104"/>
                    <a:gd name="connsiteY394" fmla="*/ 3284262 h 6338112"/>
                    <a:gd name="connsiteX395" fmla="*/ 3463121 w 6265104"/>
                    <a:gd name="connsiteY395" fmla="*/ 3227366 h 6338112"/>
                    <a:gd name="connsiteX396" fmla="*/ 1582633 w 6265104"/>
                    <a:gd name="connsiteY396" fmla="*/ 3134580 h 6338112"/>
                    <a:gd name="connsiteX397" fmla="*/ 1607669 w 6265104"/>
                    <a:gd name="connsiteY397" fmla="*/ 3135038 h 6338112"/>
                    <a:gd name="connsiteX398" fmla="*/ 1637011 w 6265104"/>
                    <a:gd name="connsiteY398" fmla="*/ 3155797 h 6338112"/>
                    <a:gd name="connsiteX399" fmla="*/ 1607669 w 6265104"/>
                    <a:gd name="connsiteY399" fmla="*/ 3192432 h 6338112"/>
                    <a:gd name="connsiteX400" fmla="*/ 1571949 w 6265104"/>
                    <a:gd name="connsiteY400" fmla="*/ 3149692 h 6338112"/>
                    <a:gd name="connsiteX401" fmla="*/ 1582633 w 6265104"/>
                    <a:gd name="connsiteY401" fmla="*/ 3134580 h 6338112"/>
                    <a:gd name="connsiteX402" fmla="*/ 5134403 w 6265104"/>
                    <a:gd name="connsiteY402" fmla="*/ 3130153 h 6338112"/>
                    <a:gd name="connsiteX403" fmla="*/ 5146767 w 6265104"/>
                    <a:gd name="connsiteY403" fmla="*/ 3141722 h 6338112"/>
                    <a:gd name="connsiteX404" fmla="*/ 5139897 w 6265104"/>
                    <a:gd name="connsiteY404" fmla="*/ 3149820 h 6338112"/>
                    <a:gd name="connsiteX405" fmla="*/ 5127533 w 6265104"/>
                    <a:gd name="connsiteY405" fmla="*/ 3139408 h 6338112"/>
                    <a:gd name="connsiteX406" fmla="*/ 5134403 w 6265104"/>
                    <a:gd name="connsiteY406" fmla="*/ 3130153 h 6338112"/>
                    <a:gd name="connsiteX407" fmla="*/ 3621547 w 6265104"/>
                    <a:gd name="connsiteY407" fmla="*/ 2951234 h 6338112"/>
                    <a:gd name="connsiteX408" fmla="*/ 3681383 w 6265104"/>
                    <a:gd name="connsiteY408" fmla="*/ 2952443 h 6338112"/>
                    <a:gd name="connsiteX409" fmla="*/ 3714355 w 6265104"/>
                    <a:gd name="connsiteY409" fmla="*/ 2976621 h 6338112"/>
                    <a:gd name="connsiteX410" fmla="*/ 3672835 w 6265104"/>
                    <a:gd name="connsiteY410" fmla="*/ 3008051 h 6338112"/>
                    <a:gd name="connsiteX411" fmla="*/ 3659403 w 6265104"/>
                    <a:gd name="connsiteY411" fmla="*/ 2997171 h 6338112"/>
                    <a:gd name="connsiteX412" fmla="*/ 3621547 w 6265104"/>
                    <a:gd name="connsiteY412" fmla="*/ 2974203 h 6338112"/>
                    <a:gd name="connsiteX413" fmla="*/ 3610557 w 6265104"/>
                    <a:gd name="connsiteY413" fmla="*/ 2960905 h 6338112"/>
                    <a:gd name="connsiteX414" fmla="*/ 3621547 w 6265104"/>
                    <a:gd name="connsiteY414" fmla="*/ 2951234 h 6338112"/>
                    <a:gd name="connsiteX415" fmla="*/ 58263 w 6265104"/>
                    <a:gd name="connsiteY415" fmla="*/ 2930321 h 6338112"/>
                    <a:gd name="connsiteX416" fmla="*/ 59487 w 6265104"/>
                    <a:gd name="connsiteY416" fmla="*/ 2944423 h 6338112"/>
                    <a:gd name="connsiteX417" fmla="*/ 61099 w 6265104"/>
                    <a:gd name="connsiteY417" fmla="*/ 2950756 h 6338112"/>
                    <a:gd name="connsiteX418" fmla="*/ 5155447 w 6265104"/>
                    <a:gd name="connsiteY418" fmla="*/ 2882878 h 6338112"/>
                    <a:gd name="connsiteX419" fmla="*/ 5143877 w 6265104"/>
                    <a:gd name="connsiteY419" fmla="*/ 2907605 h 6338112"/>
                    <a:gd name="connsiteX420" fmla="*/ 5136937 w 6265104"/>
                    <a:gd name="connsiteY420" fmla="*/ 2902110 h 6338112"/>
                    <a:gd name="connsiteX421" fmla="*/ 5155447 w 6265104"/>
                    <a:gd name="connsiteY421" fmla="*/ 2882878 h 6338112"/>
                    <a:gd name="connsiteX422" fmla="*/ 56799 w 6265104"/>
                    <a:gd name="connsiteY422" fmla="*/ 2875427 h 6338112"/>
                    <a:gd name="connsiteX423" fmla="*/ 55681 w 6265104"/>
                    <a:gd name="connsiteY423" fmla="*/ 2900528 h 6338112"/>
                    <a:gd name="connsiteX424" fmla="*/ 57627 w 6265104"/>
                    <a:gd name="connsiteY424" fmla="*/ 2922981 h 6338112"/>
                    <a:gd name="connsiteX425" fmla="*/ 3461939 w 6265104"/>
                    <a:gd name="connsiteY425" fmla="*/ 2844412 h 6338112"/>
                    <a:gd name="connsiteX426" fmla="*/ 3496999 w 6265104"/>
                    <a:gd name="connsiteY426" fmla="*/ 2886240 h 6338112"/>
                    <a:gd name="connsiteX427" fmla="*/ 3467985 w 6265104"/>
                    <a:gd name="connsiteY427" fmla="*/ 2925609 h 6338112"/>
                    <a:gd name="connsiteX428" fmla="*/ 3442597 w 6265104"/>
                    <a:gd name="connsiteY428" fmla="*/ 2880089 h 6338112"/>
                    <a:gd name="connsiteX429" fmla="*/ 3461939 w 6265104"/>
                    <a:gd name="connsiteY429" fmla="*/ 2844412 h 6338112"/>
                    <a:gd name="connsiteX430" fmla="*/ 3197816 w 6265104"/>
                    <a:gd name="connsiteY430" fmla="*/ 2681049 h 6338112"/>
                    <a:gd name="connsiteX431" fmla="*/ 3212331 w 6265104"/>
                    <a:gd name="connsiteY431" fmla="*/ 2683998 h 6338112"/>
                    <a:gd name="connsiteX432" fmla="*/ 3212331 w 6265104"/>
                    <a:gd name="connsiteY432" fmla="*/ 2708828 h 6338112"/>
                    <a:gd name="connsiteX433" fmla="*/ 3164887 w 6265104"/>
                    <a:gd name="connsiteY433" fmla="*/ 2769660 h 6338112"/>
                    <a:gd name="connsiteX434" fmla="*/ 3144911 w 6265104"/>
                    <a:gd name="connsiteY434" fmla="*/ 2814354 h 6338112"/>
                    <a:gd name="connsiteX435" fmla="*/ 3142415 w 6265104"/>
                    <a:gd name="connsiteY435" fmla="*/ 2839183 h 6338112"/>
                    <a:gd name="connsiteX436" fmla="*/ 3151155 w 6265104"/>
                    <a:gd name="connsiteY436" fmla="*/ 2867737 h 6338112"/>
                    <a:gd name="connsiteX437" fmla="*/ 3179869 w 6265104"/>
                    <a:gd name="connsiteY437" fmla="*/ 2914914 h 6338112"/>
                    <a:gd name="connsiteX438" fmla="*/ 3199845 w 6265104"/>
                    <a:gd name="connsiteY438" fmla="*/ 2944709 h 6338112"/>
                    <a:gd name="connsiteX439" fmla="*/ 3221069 w 6265104"/>
                    <a:gd name="connsiteY439" fmla="*/ 2919880 h 6338112"/>
                    <a:gd name="connsiteX440" fmla="*/ 3246039 w 6265104"/>
                    <a:gd name="connsiteY440" fmla="*/ 2852840 h 6338112"/>
                    <a:gd name="connsiteX441" fmla="*/ 3246039 w 6265104"/>
                    <a:gd name="connsiteY441" fmla="*/ 2809388 h 6338112"/>
                    <a:gd name="connsiteX442" fmla="*/ 3257275 w 6265104"/>
                    <a:gd name="connsiteY442" fmla="*/ 2785800 h 6338112"/>
                    <a:gd name="connsiteX443" fmla="*/ 3273507 w 6265104"/>
                    <a:gd name="connsiteY443" fmla="*/ 2803180 h 6338112"/>
                    <a:gd name="connsiteX444" fmla="*/ 3285991 w 6265104"/>
                    <a:gd name="connsiteY444" fmla="*/ 2893808 h 6338112"/>
                    <a:gd name="connsiteX445" fmla="*/ 3337179 w 6265104"/>
                    <a:gd name="connsiteY445" fmla="*/ 2917397 h 6338112"/>
                    <a:gd name="connsiteX446" fmla="*/ 3349665 w 6265104"/>
                    <a:gd name="connsiteY446" fmla="*/ 2911189 h 6338112"/>
                    <a:gd name="connsiteX447" fmla="*/ 3429567 w 6265104"/>
                    <a:gd name="connsiteY447" fmla="*/ 2965814 h 6338112"/>
                    <a:gd name="connsiteX448" fmla="*/ 3458283 w 6265104"/>
                    <a:gd name="connsiteY448" fmla="*/ 2963331 h 6338112"/>
                    <a:gd name="connsiteX449" fmla="*/ 3520707 w 6265104"/>
                    <a:gd name="connsiteY449" fmla="*/ 2954641 h 6338112"/>
                    <a:gd name="connsiteX450" fmla="*/ 3535689 w 6265104"/>
                    <a:gd name="connsiteY450" fmla="*/ 2960848 h 6338112"/>
                    <a:gd name="connsiteX451" fmla="*/ 3570335 w 6265104"/>
                    <a:gd name="connsiteY451" fmla="*/ 2976988 h 6338112"/>
                    <a:gd name="connsiteX452" fmla="*/ 3554417 w 6265104"/>
                    <a:gd name="connsiteY452" fmla="*/ 3011749 h 6338112"/>
                    <a:gd name="connsiteX453" fmla="*/ 3490745 w 6265104"/>
                    <a:gd name="connsiteY453" fmla="*/ 3057684 h 6338112"/>
                    <a:gd name="connsiteX454" fmla="*/ 3453289 w 6265104"/>
                    <a:gd name="connsiteY454" fmla="*/ 3042786 h 6338112"/>
                    <a:gd name="connsiteX455" fmla="*/ 3440805 w 6265104"/>
                    <a:gd name="connsiteY455" fmla="*/ 3030371 h 6338112"/>
                    <a:gd name="connsiteX456" fmla="*/ 3380877 w 6265104"/>
                    <a:gd name="connsiteY456" fmla="*/ 3068857 h 6338112"/>
                    <a:gd name="connsiteX457" fmla="*/ 3385871 w 6265104"/>
                    <a:gd name="connsiteY457" fmla="*/ 3092445 h 6338112"/>
                    <a:gd name="connsiteX458" fmla="*/ 3423325 w 6265104"/>
                    <a:gd name="connsiteY458" fmla="*/ 3143346 h 6338112"/>
                    <a:gd name="connsiteX459" fmla="*/ 3364647 w 6265104"/>
                    <a:gd name="connsiteY459" fmla="*/ 3188040 h 6338112"/>
                    <a:gd name="connsiteX460" fmla="*/ 3334683 w 6265104"/>
                    <a:gd name="connsiteY460" fmla="*/ 3214111 h 6338112"/>
                    <a:gd name="connsiteX461" fmla="*/ 3283495 w 6265104"/>
                    <a:gd name="connsiteY461" fmla="*/ 3273702 h 6338112"/>
                    <a:gd name="connsiteX462" fmla="*/ 3183615 w 6265104"/>
                    <a:gd name="connsiteY462" fmla="*/ 3324603 h 6338112"/>
                    <a:gd name="connsiteX463" fmla="*/ 3146161 w 6265104"/>
                    <a:gd name="connsiteY463" fmla="*/ 3330810 h 6338112"/>
                    <a:gd name="connsiteX464" fmla="*/ 3144911 w 6265104"/>
                    <a:gd name="connsiteY464" fmla="*/ 3291083 h 6338112"/>
                    <a:gd name="connsiteX465" fmla="*/ 3131179 w 6265104"/>
                    <a:gd name="connsiteY465" fmla="*/ 3248872 h 6338112"/>
                    <a:gd name="connsiteX466" fmla="*/ 3060015 w 6265104"/>
                    <a:gd name="connsiteY466" fmla="*/ 3224043 h 6338112"/>
                    <a:gd name="connsiteX467" fmla="*/ 2967625 w 6265104"/>
                    <a:gd name="connsiteY467" fmla="*/ 3175625 h 6338112"/>
                    <a:gd name="connsiteX468" fmla="*/ 2967625 w 6265104"/>
                    <a:gd name="connsiteY468" fmla="*/ 3161968 h 6338112"/>
                    <a:gd name="connsiteX469" fmla="*/ 2938911 w 6265104"/>
                    <a:gd name="connsiteY469" fmla="*/ 3091204 h 6338112"/>
                    <a:gd name="connsiteX470" fmla="*/ 2870243 w 6265104"/>
                    <a:gd name="connsiteY470" fmla="*/ 3061408 h 6338112"/>
                    <a:gd name="connsiteX471" fmla="*/ 2854013 w 6265104"/>
                    <a:gd name="connsiteY471" fmla="*/ 2996851 h 6338112"/>
                    <a:gd name="connsiteX472" fmla="*/ 2870243 w 6265104"/>
                    <a:gd name="connsiteY472" fmla="*/ 2980712 h 6338112"/>
                    <a:gd name="connsiteX473" fmla="*/ 3022559 w 6265104"/>
                    <a:gd name="connsiteY473" fmla="*/ 2798214 h 6338112"/>
                    <a:gd name="connsiteX474" fmla="*/ 3087481 w 6265104"/>
                    <a:gd name="connsiteY474" fmla="*/ 2702620 h 6338112"/>
                    <a:gd name="connsiteX475" fmla="*/ 3136173 w 6265104"/>
                    <a:gd name="connsiteY475" fmla="*/ 2695171 h 6338112"/>
                    <a:gd name="connsiteX476" fmla="*/ 3186111 w 6265104"/>
                    <a:gd name="connsiteY476" fmla="*/ 2690206 h 6338112"/>
                    <a:gd name="connsiteX477" fmla="*/ 3197816 w 6265104"/>
                    <a:gd name="connsiteY477" fmla="*/ 2681049 h 6338112"/>
                    <a:gd name="connsiteX478" fmla="*/ 1421433 w 6265104"/>
                    <a:gd name="connsiteY478" fmla="*/ 2632226 h 6338112"/>
                    <a:gd name="connsiteX479" fmla="*/ 1470937 w 6265104"/>
                    <a:gd name="connsiteY479" fmla="*/ 2647837 h 6338112"/>
                    <a:gd name="connsiteX480" fmla="*/ 1528223 w 6265104"/>
                    <a:gd name="connsiteY480" fmla="*/ 2691548 h 6338112"/>
                    <a:gd name="connsiteX481" fmla="*/ 1538187 w 6265104"/>
                    <a:gd name="connsiteY481" fmla="*/ 2706847 h 6338112"/>
                    <a:gd name="connsiteX482" fmla="*/ 1536941 w 6265104"/>
                    <a:gd name="connsiteY482" fmla="*/ 2724019 h 6338112"/>
                    <a:gd name="connsiteX483" fmla="*/ 1536941 w 6265104"/>
                    <a:gd name="connsiteY483" fmla="*/ 2831423 h 6338112"/>
                    <a:gd name="connsiteX484" fmla="*/ 1536941 w 6265104"/>
                    <a:gd name="connsiteY484" fmla="*/ 2835169 h 6338112"/>
                    <a:gd name="connsiteX485" fmla="*/ 1519505 w 6265104"/>
                    <a:gd name="connsiteY485" fmla="*/ 2998772 h 6338112"/>
                    <a:gd name="connsiteX486" fmla="*/ 1484635 w 6265104"/>
                    <a:gd name="connsiteY486" fmla="*/ 3012510 h 6338112"/>
                    <a:gd name="connsiteX487" fmla="*/ 1421121 w 6265104"/>
                    <a:gd name="connsiteY487" fmla="*/ 3016257 h 6338112"/>
                    <a:gd name="connsiteX488" fmla="*/ 1371307 w 6265104"/>
                    <a:gd name="connsiteY488" fmla="*/ 3011261 h 6338112"/>
                    <a:gd name="connsiteX489" fmla="*/ 1287867 w 6265104"/>
                    <a:gd name="connsiteY489" fmla="*/ 2955062 h 6338112"/>
                    <a:gd name="connsiteX490" fmla="*/ 1274169 w 6265104"/>
                    <a:gd name="connsiteY490" fmla="*/ 2947568 h 6338112"/>
                    <a:gd name="connsiteX491" fmla="*/ 1189483 w 6265104"/>
                    <a:gd name="connsiteY491" fmla="*/ 2933831 h 6338112"/>
                    <a:gd name="connsiteX492" fmla="*/ 1208163 w 6265104"/>
                    <a:gd name="connsiteY492" fmla="*/ 2892618 h 6338112"/>
                    <a:gd name="connsiteX493" fmla="*/ 1249261 w 6265104"/>
                    <a:gd name="connsiteY493" fmla="*/ 2892618 h 6338112"/>
                    <a:gd name="connsiteX494" fmla="*/ 1295339 w 6265104"/>
                    <a:gd name="connsiteY494" fmla="*/ 2883876 h 6338112"/>
                    <a:gd name="connsiteX495" fmla="*/ 1346399 w 6265104"/>
                    <a:gd name="connsiteY495" fmla="*/ 2858898 h 6338112"/>
                    <a:gd name="connsiteX496" fmla="*/ 1357609 w 6265104"/>
                    <a:gd name="connsiteY496" fmla="*/ 2870138 h 6338112"/>
                    <a:gd name="connsiteX497" fmla="*/ 1380025 w 6265104"/>
                    <a:gd name="connsiteY497" fmla="*/ 2896364 h 6338112"/>
                    <a:gd name="connsiteX498" fmla="*/ 1424857 w 6265104"/>
                    <a:gd name="connsiteY498" fmla="*/ 2853902 h 6338112"/>
                    <a:gd name="connsiteX499" fmla="*/ 1451011 w 6265104"/>
                    <a:gd name="connsiteY499" fmla="*/ 2805196 h 6338112"/>
                    <a:gd name="connsiteX500" fmla="*/ 1447275 w 6265104"/>
                    <a:gd name="connsiteY500" fmla="*/ 2768979 h 6338112"/>
                    <a:gd name="connsiteX501" fmla="*/ 1380025 w 6265104"/>
                    <a:gd name="connsiteY501" fmla="*/ 2761485 h 6338112"/>
                    <a:gd name="connsiteX502" fmla="*/ 1328965 w 6265104"/>
                    <a:gd name="connsiteY502" fmla="*/ 2752743 h 6338112"/>
                    <a:gd name="connsiteX503" fmla="*/ 1228089 w 6265104"/>
                    <a:gd name="connsiteY503" fmla="*/ 2765232 h 6338112"/>
                    <a:gd name="connsiteX504" fmla="*/ 1214391 w 6265104"/>
                    <a:gd name="connsiteY504" fmla="*/ 2772725 h 6338112"/>
                    <a:gd name="connsiteX505" fmla="*/ 1147141 w 6265104"/>
                    <a:gd name="connsiteY505" fmla="*/ 2820183 h 6338112"/>
                    <a:gd name="connsiteX506" fmla="*/ 1134687 w 6265104"/>
                    <a:gd name="connsiteY506" fmla="*/ 2830174 h 6338112"/>
                    <a:gd name="connsiteX507" fmla="*/ 1198201 w 6265104"/>
                    <a:gd name="connsiteY507" fmla="*/ 2717775 h 6338112"/>
                    <a:gd name="connsiteX508" fmla="*/ 1224353 w 6265104"/>
                    <a:gd name="connsiteY508" fmla="*/ 2704037 h 6338112"/>
                    <a:gd name="connsiteX509" fmla="*/ 1294095 w 6265104"/>
                    <a:gd name="connsiteY509" fmla="*/ 2684055 h 6338112"/>
                    <a:gd name="connsiteX510" fmla="*/ 1356363 w 6265104"/>
                    <a:gd name="connsiteY510" fmla="*/ 2691548 h 6338112"/>
                    <a:gd name="connsiteX511" fmla="*/ 1385007 w 6265104"/>
                    <a:gd name="connsiteY511" fmla="*/ 2669068 h 6338112"/>
                    <a:gd name="connsiteX512" fmla="*/ 1421433 w 6265104"/>
                    <a:gd name="connsiteY512" fmla="*/ 2632226 h 6338112"/>
                    <a:gd name="connsiteX513" fmla="*/ 4630467 w 6265104"/>
                    <a:gd name="connsiteY513" fmla="*/ 2488513 h 6338112"/>
                    <a:gd name="connsiteX514" fmla="*/ 4646703 w 6265104"/>
                    <a:gd name="connsiteY514" fmla="*/ 2524412 h 6338112"/>
                    <a:gd name="connsiteX515" fmla="*/ 4644205 w 6265104"/>
                    <a:gd name="connsiteY515" fmla="*/ 2523130 h 6338112"/>
                    <a:gd name="connsiteX516" fmla="*/ 4622975 w 6265104"/>
                    <a:gd name="connsiteY516" fmla="*/ 2493642 h 6338112"/>
                    <a:gd name="connsiteX517" fmla="*/ 4630467 w 6265104"/>
                    <a:gd name="connsiteY517" fmla="*/ 2488513 h 6338112"/>
                    <a:gd name="connsiteX518" fmla="*/ 1218227 w 6265104"/>
                    <a:gd name="connsiteY518" fmla="*/ 2455530 h 6338112"/>
                    <a:gd name="connsiteX519" fmla="*/ 1228693 w 6265104"/>
                    <a:gd name="connsiteY519" fmla="*/ 2465675 h 6338112"/>
                    <a:gd name="connsiteX520" fmla="*/ 1214301 w 6265104"/>
                    <a:gd name="connsiteY520" fmla="*/ 2485965 h 6338112"/>
                    <a:gd name="connsiteX521" fmla="*/ 1202527 w 6265104"/>
                    <a:gd name="connsiteY521" fmla="*/ 2475820 h 6338112"/>
                    <a:gd name="connsiteX522" fmla="*/ 1218227 w 6265104"/>
                    <a:gd name="connsiteY522" fmla="*/ 2455530 h 6338112"/>
                    <a:gd name="connsiteX523" fmla="*/ 1288462 w 6265104"/>
                    <a:gd name="connsiteY523" fmla="*/ 2402666 h 6338112"/>
                    <a:gd name="connsiteX524" fmla="*/ 1320865 w 6265104"/>
                    <a:gd name="connsiteY524" fmla="*/ 2447123 h 6338112"/>
                    <a:gd name="connsiteX525" fmla="*/ 1335813 w 6265104"/>
                    <a:gd name="connsiteY525" fmla="*/ 2469438 h 6338112"/>
                    <a:gd name="connsiteX526" fmla="*/ 1342041 w 6265104"/>
                    <a:gd name="connsiteY526" fmla="*/ 2454561 h 6338112"/>
                    <a:gd name="connsiteX527" fmla="*/ 1348269 w 6265104"/>
                    <a:gd name="connsiteY527" fmla="*/ 2434725 h 6338112"/>
                    <a:gd name="connsiteX528" fmla="*/ 1370689 w 6265104"/>
                    <a:gd name="connsiteY528" fmla="*/ 2448363 h 6338112"/>
                    <a:gd name="connsiteX529" fmla="*/ 1371935 w 6265104"/>
                    <a:gd name="connsiteY529" fmla="*/ 2464479 h 6338112"/>
                    <a:gd name="connsiteX530" fmla="*/ 1400583 w 6265104"/>
                    <a:gd name="connsiteY530" fmla="*/ 2561180 h 6338112"/>
                    <a:gd name="connsiteX531" fmla="*/ 1409769 w 6265104"/>
                    <a:gd name="connsiteY531" fmla="*/ 2574198 h 6338112"/>
                    <a:gd name="connsiteX532" fmla="*/ 1406811 w 6265104"/>
                    <a:gd name="connsiteY532" fmla="*/ 2590934 h 6338112"/>
                    <a:gd name="connsiteX533" fmla="*/ 1396845 w 6265104"/>
                    <a:gd name="connsiteY533" fmla="*/ 2594654 h 6338112"/>
                    <a:gd name="connsiteX534" fmla="*/ 1379407 w 6265104"/>
                    <a:gd name="connsiteY534" fmla="*/ 2572338 h 6338112"/>
                    <a:gd name="connsiteX535" fmla="*/ 1371935 w 6265104"/>
                    <a:gd name="connsiteY535" fmla="*/ 2551262 h 6338112"/>
                    <a:gd name="connsiteX536" fmla="*/ 1322111 w 6265104"/>
                    <a:gd name="connsiteY536" fmla="*/ 2538865 h 6338112"/>
                    <a:gd name="connsiteX537" fmla="*/ 1293463 w 6265104"/>
                    <a:gd name="connsiteY537" fmla="*/ 2547543 h 6338112"/>
                    <a:gd name="connsiteX538" fmla="*/ 1288481 w 6265104"/>
                    <a:gd name="connsiteY538" fmla="*/ 2515309 h 6338112"/>
                    <a:gd name="connsiteX539" fmla="*/ 1266061 w 6265104"/>
                    <a:gd name="connsiteY539" fmla="*/ 2471918 h 6338112"/>
                    <a:gd name="connsiteX540" fmla="*/ 1234921 w 6265104"/>
                    <a:gd name="connsiteY540" fmla="*/ 2433485 h 6338112"/>
                    <a:gd name="connsiteX541" fmla="*/ 1261079 w 6265104"/>
                    <a:gd name="connsiteY541" fmla="*/ 2411170 h 6338112"/>
                    <a:gd name="connsiteX542" fmla="*/ 1288462 w 6265104"/>
                    <a:gd name="connsiteY542" fmla="*/ 2402666 h 6338112"/>
                    <a:gd name="connsiteX543" fmla="*/ 3164488 w 6265104"/>
                    <a:gd name="connsiteY543" fmla="*/ 2398598 h 6338112"/>
                    <a:gd name="connsiteX544" fmla="*/ 3177113 w 6265104"/>
                    <a:gd name="connsiteY544" fmla="*/ 2416040 h 6338112"/>
                    <a:gd name="connsiteX545" fmla="*/ 3187211 w 6265104"/>
                    <a:gd name="connsiteY545" fmla="*/ 2427154 h 6338112"/>
                    <a:gd name="connsiteX546" fmla="*/ 3208673 w 6265104"/>
                    <a:gd name="connsiteY546" fmla="*/ 2454321 h 6338112"/>
                    <a:gd name="connsiteX547" fmla="*/ 3174587 w 6265104"/>
                    <a:gd name="connsiteY547" fmla="*/ 2498775 h 6338112"/>
                    <a:gd name="connsiteX548" fmla="*/ 3136715 w 6265104"/>
                    <a:gd name="connsiteY548" fmla="*/ 2476548 h 6338112"/>
                    <a:gd name="connsiteX549" fmla="*/ 3122827 w 6265104"/>
                    <a:gd name="connsiteY549" fmla="*/ 2434563 h 6338112"/>
                    <a:gd name="connsiteX550" fmla="*/ 3144289 w 6265104"/>
                    <a:gd name="connsiteY550" fmla="*/ 2398752 h 6338112"/>
                    <a:gd name="connsiteX551" fmla="*/ 3164488 w 6265104"/>
                    <a:gd name="connsiteY551" fmla="*/ 2398598 h 6338112"/>
                    <a:gd name="connsiteX552" fmla="*/ 3232605 w 6265104"/>
                    <a:gd name="connsiteY552" fmla="*/ 2353584 h 6338112"/>
                    <a:gd name="connsiteX553" fmla="*/ 3248481 w 6265104"/>
                    <a:gd name="connsiteY553" fmla="*/ 2379712 h 6338112"/>
                    <a:gd name="connsiteX554" fmla="*/ 3217951 w 6265104"/>
                    <a:gd name="connsiteY554" fmla="*/ 2414550 h 6338112"/>
                    <a:gd name="connsiteX555" fmla="*/ 3200855 w 6265104"/>
                    <a:gd name="connsiteY555" fmla="*/ 2389666 h 6338112"/>
                    <a:gd name="connsiteX556" fmla="*/ 3232605 w 6265104"/>
                    <a:gd name="connsiteY556" fmla="*/ 2353584 h 6338112"/>
                    <a:gd name="connsiteX557" fmla="*/ 1078175 w 6265104"/>
                    <a:gd name="connsiteY557" fmla="*/ 2206981 h 6338112"/>
                    <a:gd name="connsiteX558" fmla="*/ 1091317 w 6265104"/>
                    <a:gd name="connsiteY558" fmla="*/ 2216973 h 6338112"/>
                    <a:gd name="connsiteX559" fmla="*/ 1078175 w 6265104"/>
                    <a:gd name="connsiteY559" fmla="*/ 2231959 h 6338112"/>
                    <a:gd name="connsiteX560" fmla="*/ 1065035 w 6265104"/>
                    <a:gd name="connsiteY560" fmla="*/ 2223217 h 6338112"/>
                    <a:gd name="connsiteX561" fmla="*/ 1078175 w 6265104"/>
                    <a:gd name="connsiteY561" fmla="*/ 2206981 h 6338112"/>
                    <a:gd name="connsiteX562" fmla="*/ 3216453 w 6265104"/>
                    <a:gd name="connsiteY562" fmla="*/ 2081790 h 6338112"/>
                    <a:gd name="connsiteX563" fmla="*/ 3226445 w 6265104"/>
                    <a:gd name="connsiteY563" fmla="*/ 2094930 h 6338112"/>
                    <a:gd name="connsiteX564" fmla="*/ 3210209 w 6265104"/>
                    <a:gd name="connsiteY564" fmla="*/ 2106875 h 6338112"/>
                    <a:gd name="connsiteX565" fmla="*/ 3202717 w 6265104"/>
                    <a:gd name="connsiteY565" fmla="*/ 2096125 h 6338112"/>
                    <a:gd name="connsiteX566" fmla="*/ 3216453 w 6265104"/>
                    <a:gd name="connsiteY566" fmla="*/ 2081790 h 6338112"/>
                    <a:gd name="connsiteX567" fmla="*/ 4209193 w 6265104"/>
                    <a:gd name="connsiteY567" fmla="*/ 1871782 h 6338112"/>
                    <a:gd name="connsiteX568" fmla="*/ 4229769 w 6265104"/>
                    <a:gd name="connsiteY568" fmla="*/ 1901403 h 6338112"/>
                    <a:gd name="connsiteX569" fmla="*/ 4235879 w 6265104"/>
                    <a:gd name="connsiteY569" fmla="*/ 1922171 h 6338112"/>
                    <a:gd name="connsiteX570" fmla="*/ 4224625 w 6265104"/>
                    <a:gd name="connsiteY570" fmla="*/ 1940040 h 6338112"/>
                    <a:gd name="connsiteX571" fmla="*/ 4180899 w 6265104"/>
                    <a:gd name="connsiteY571" fmla="*/ 1933601 h 6338112"/>
                    <a:gd name="connsiteX572" fmla="*/ 4211765 w 6265104"/>
                    <a:gd name="connsiteY572" fmla="*/ 1896252 h 6338112"/>
                    <a:gd name="connsiteX573" fmla="*/ 4209193 w 6265104"/>
                    <a:gd name="connsiteY573" fmla="*/ 1871782 h 6338112"/>
                    <a:gd name="connsiteX574" fmla="*/ 2375209 w 6265104"/>
                    <a:gd name="connsiteY574" fmla="*/ 1867534 h 6338112"/>
                    <a:gd name="connsiteX575" fmla="*/ 2393673 w 6265104"/>
                    <a:gd name="connsiteY575" fmla="*/ 1880023 h 6338112"/>
                    <a:gd name="connsiteX576" fmla="*/ 2379165 w 6265104"/>
                    <a:gd name="connsiteY576" fmla="*/ 1892512 h 6338112"/>
                    <a:gd name="connsiteX577" fmla="*/ 2363339 w 6265104"/>
                    <a:gd name="connsiteY577" fmla="*/ 1878774 h 6338112"/>
                    <a:gd name="connsiteX578" fmla="*/ 2375209 w 6265104"/>
                    <a:gd name="connsiteY578" fmla="*/ 1867534 h 6338112"/>
                    <a:gd name="connsiteX579" fmla="*/ 4122678 w 6265104"/>
                    <a:gd name="connsiteY579" fmla="*/ 1866047 h 6338112"/>
                    <a:gd name="connsiteX580" fmla="*/ 4133211 w 6265104"/>
                    <a:gd name="connsiteY580" fmla="*/ 1881178 h 6338112"/>
                    <a:gd name="connsiteX581" fmla="*/ 4168625 w 6265104"/>
                    <a:gd name="connsiteY581" fmla="*/ 1933422 h 6338112"/>
                    <a:gd name="connsiteX582" fmla="*/ 4122221 w 6265104"/>
                    <a:gd name="connsiteY582" fmla="*/ 1900292 h 6338112"/>
                    <a:gd name="connsiteX583" fmla="*/ 4103903 w 6265104"/>
                    <a:gd name="connsiteY583" fmla="*/ 1878630 h 6338112"/>
                    <a:gd name="connsiteX584" fmla="*/ 4122678 w 6265104"/>
                    <a:gd name="connsiteY584" fmla="*/ 1866047 h 6338112"/>
                    <a:gd name="connsiteX585" fmla="*/ 860564 w 6265104"/>
                    <a:gd name="connsiteY585" fmla="*/ 1858386 h 6338112"/>
                    <a:gd name="connsiteX586" fmla="*/ 870001 w 6265104"/>
                    <a:gd name="connsiteY586" fmla="*/ 1860241 h 6338112"/>
                    <a:gd name="connsiteX587" fmla="*/ 930145 w 6265104"/>
                    <a:gd name="connsiteY587" fmla="*/ 1880024 h 6338112"/>
                    <a:gd name="connsiteX588" fmla="*/ 940383 w 6265104"/>
                    <a:gd name="connsiteY588" fmla="*/ 1893625 h 6338112"/>
                    <a:gd name="connsiteX589" fmla="*/ 925027 w 6265104"/>
                    <a:gd name="connsiteY589" fmla="*/ 1903517 h 6338112"/>
                    <a:gd name="connsiteX590" fmla="*/ 857205 w 6265104"/>
                    <a:gd name="connsiteY590" fmla="*/ 1878788 h 6338112"/>
                    <a:gd name="connsiteX591" fmla="*/ 852085 w 6265104"/>
                    <a:gd name="connsiteY591" fmla="*/ 1863950 h 6338112"/>
                    <a:gd name="connsiteX592" fmla="*/ 860564 w 6265104"/>
                    <a:gd name="connsiteY592" fmla="*/ 1858386 h 6338112"/>
                    <a:gd name="connsiteX593" fmla="*/ 2390397 w 6265104"/>
                    <a:gd name="connsiteY593" fmla="*/ 1427930 h 6338112"/>
                    <a:gd name="connsiteX594" fmla="*/ 2417779 w 6265104"/>
                    <a:gd name="connsiteY594" fmla="*/ 1457843 h 6338112"/>
                    <a:gd name="connsiteX595" fmla="*/ 2394131 w 6265104"/>
                    <a:gd name="connsiteY595" fmla="*/ 1624860 h 6338112"/>
                    <a:gd name="connsiteX596" fmla="*/ 2384173 w 6265104"/>
                    <a:gd name="connsiteY596" fmla="*/ 1646048 h 6338112"/>
                    <a:gd name="connsiteX597" fmla="*/ 2360525 w 6265104"/>
                    <a:gd name="connsiteY597" fmla="*/ 1748252 h 6338112"/>
                    <a:gd name="connsiteX598" fmla="*/ 2351811 w 6265104"/>
                    <a:gd name="connsiteY598" fmla="*/ 1871645 h 6338112"/>
                    <a:gd name="connsiteX599" fmla="*/ 2343099 w 6265104"/>
                    <a:gd name="connsiteY599" fmla="*/ 1936458 h 6338112"/>
                    <a:gd name="connsiteX600" fmla="*/ 2353057 w 6265104"/>
                    <a:gd name="connsiteY600" fmla="*/ 1952661 h 6338112"/>
                    <a:gd name="connsiteX601" fmla="*/ 2370481 w 6265104"/>
                    <a:gd name="connsiteY601" fmla="*/ 1946429 h 6338112"/>
                    <a:gd name="connsiteX602" fmla="*/ 2420269 w 6265104"/>
                    <a:gd name="connsiteY602" fmla="*/ 1905298 h 6338112"/>
                    <a:gd name="connsiteX603" fmla="*/ 2419023 w 6265104"/>
                    <a:gd name="connsiteY603" fmla="*/ 1884109 h 6338112"/>
                    <a:gd name="connsiteX604" fmla="*/ 2426491 w 6265104"/>
                    <a:gd name="connsiteY604" fmla="*/ 1864167 h 6338112"/>
                    <a:gd name="connsiteX605" fmla="*/ 2476279 w 6265104"/>
                    <a:gd name="connsiteY605" fmla="*/ 1870399 h 6338112"/>
                    <a:gd name="connsiteX606" fmla="*/ 2502417 w 6265104"/>
                    <a:gd name="connsiteY606" fmla="*/ 1881616 h 6338112"/>
                    <a:gd name="connsiteX607" fmla="*/ 2517353 w 6265104"/>
                    <a:gd name="connsiteY607" fmla="*/ 1909037 h 6338112"/>
                    <a:gd name="connsiteX608" fmla="*/ 2539757 w 6265104"/>
                    <a:gd name="connsiteY608" fmla="*/ 1973849 h 6338112"/>
                    <a:gd name="connsiteX609" fmla="*/ 2572117 w 6265104"/>
                    <a:gd name="connsiteY609" fmla="*/ 1962632 h 6338112"/>
                    <a:gd name="connsiteX610" fmla="*/ 2585809 w 6265104"/>
                    <a:gd name="connsiteY610" fmla="*/ 1936458 h 6338112"/>
                    <a:gd name="connsiteX611" fmla="*/ 2625639 w 6265104"/>
                    <a:gd name="connsiteY611" fmla="*/ 1927733 h 6338112"/>
                    <a:gd name="connsiteX612" fmla="*/ 2677915 w 6265104"/>
                    <a:gd name="connsiteY612" fmla="*/ 1976342 h 6338112"/>
                    <a:gd name="connsiteX613" fmla="*/ 2743881 w 6265104"/>
                    <a:gd name="connsiteY613" fmla="*/ 1991299 h 6338112"/>
                    <a:gd name="connsiteX614" fmla="*/ 2760063 w 6265104"/>
                    <a:gd name="connsiteY614" fmla="*/ 1951414 h 6338112"/>
                    <a:gd name="connsiteX615" fmla="*/ 2771265 w 6265104"/>
                    <a:gd name="connsiteY615" fmla="*/ 1935211 h 6338112"/>
                    <a:gd name="connsiteX616" fmla="*/ 2778733 w 6265104"/>
                    <a:gd name="connsiteY616" fmla="*/ 1882863 h 6338112"/>
                    <a:gd name="connsiteX617" fmla="*/ 2762551 w 6265104"/>
                    <a:gd name="connsiteY617" fmla="*/ 1855442 h 6338112"/>
                    <a:gd name="connsiteX618" fmla="*/ 2799891 w 6265104"/>
                    <a:gd name="connsiteY618" fmla="*/ 1842978 h 6338112"/>
                    <a:gd name="connsiteX619" fmla="*/ 2906933 w 6265104"/>
                    <a:gd name="connsiteY619" fmla="*/ 1854196 h 6338112"/>
                    <a:gd name="connsiteX620" fmla="*/ 2926847 w 6265104"/>
                    <a:gd name="connsiteY620" fmla="*/ 1834253 h 6338112"/>
                    <a:gd name="connsiteX621" fmla="*/ 2949251 w 6265104"/>
                    <a:gd name="connsiteY621" fmla="*/ 1764455 h 6338112"/>
                    <a:gd name="connsiteX622" fmla="*/ 2965433 w 6265104"/>
                    <a:gd name="connsiteY622" fmla="*/ 1744513 h 6338112"/>
                    <a:gd name="connsiteX623" fmla="*/ 2987837 w 6265104"/>
                    <a:gd name="connsiteY623" fmla="*/ 1727064 h 6338112"/>
                    <a:gd name="connsiteX624" fmla="*/ 2995305 w 6265104"/>
                    <a:gd name="connsiteY624" fmla="*/ 1763209 h 6338112"/>
                    <a:gd name="connsiteX625" fmla="*/ 2994059 w 6265104"/>
                    <a:gd name="connsiteY625" fmla="*/ 1806833 h 6338112"/>
                    <a:gd name="connsiteX626" fmla="*/ 3038867 w 6265104"/>
                    <a:gd name="connsiteY626" fmla="*/ 1820543 h 6338112"/>
                    <a:gd name="connsiteX627" fmla="*/ 3133463 w 6265104"/>
                    <a:gd name="connsiteY627" fmla="*/ 1799354 h 6338112"/>
                    <a:gd name="connsiteX628" fmla="*/ 3219345 w 6265104"/>
                    <a:gd name="connsiteY628" fmla="*/ 1831761 h 6338112"/>
                    <a:gd name="connsiteX629" fmla="*/ 3261663 w 6265104"/>
                    <a:gd name="connsiteY629" fmla="*/ 1824282 h 6338112"/>
                    <a:gd name="connsiteX630" fmla="*/ 3300247 w 6265104"/>
                    <a:gd name="connsiteY630" fmla="*/ 1836746 h 6338112"/>
                    <a:gd name="connsiteX631" fmla="*/ 3357503 w 6265104"/>
                    <a:gd name="connsiteY631" fmla="*/ 1862920 h 6338112"/>
                    <a:gd name="connsiteX632" fmla="*/ 3411023 w 6265104"/>
                    <a:gd name="connsiteY632" fmla="*/ 1847964 h 6338112"/>
                    <a:gd name="connsiteX633" fmla="*/ 3450853 w 6265104"/>
                    <a:gd name="connsiteY633" fmla="*/ 1849210 h 6338112"/>
                    <a:gd name="connsiteX634" fmla="*/ 3488193 w 6265104"/>
                    <a:gd name="connsiteY634" fmla="*/ 1833007 h 6338112"/>
                    <a:gd name="connsiteX635" fmla="*/ 3533001 w 6265104"/>
                    <a:gd name="connsiteY635" fmla="*/ 1810572 h 6338112"/>
                    <a:gd name="connsiteX636" fmla="*/ 3622617 w 6265104"/>
                    <a:gd name="connsiteY636" fmla="*/ 1885356 h 6338112"/>
                    <a:gd name="connsiteX637" fmla="*/ 3656223 w 6265104"/>
                    <a:gd name="connsiteY637" fmla="*/ 1909037 h 6338112"/>
                    <a:gd name="connsiteX638" fmla="*/ 3754551 w 6265104"/>
                    <a:gd name="connsiteY638" fmla="*/ 2008748 h 6338112"/>
                    <a:gd name="connsiteX639" fmla="*/ 3765753 w 6265104"/>
                    <a:gd name="connsiteY639" fmla="*/ 2024952 h 6338112"/>
                    <a:gd name="connsiteX640" fmla="*/ 3769487 w 6265104"/>
                    <a:gd name="connsiteY640" fmla="*/ 2008748 h 6338112"/>
                    <a:gd name="connsiteX641" fmla="*/ 3776955 w 6265104"/>
                    <a:gd name="connsiteY641" fmla="*/ 1990053 h 6338112"/>
                    <a:gd name="connsiteX642" fmla="*/ 3798115 w 6265104"/>
                    <a:gd name="connsiteY642" fmla="*/ 1996285 h 6338112"/>
                    <a:gd name="connsiteX643" fmla="*/ 3831371 w 6265104"/>
                    <a:gd name="connsiteY643" fmla="*/ 2025030 h 6338112"/>
                    <a:gd name="connsiteX644" fmla="*/ 3842331 w 6265104"/>
                    <a:gd name="connsiteY644" fmla="*/ 2026761 h 6338112"/>
                    <a:gd name="connsiteX645" fmla="*/ 3847407 w 6265104"/>
                    <a:gd name="connsiteY645" fmla="*/ 2020669 h 6338112"/>
                    <a:gd name="connsiteX646" fmla="*/ 3892275 w 6265104"/>
                    <a:gd name="connsiteY646" fmla="*/ 2000726 h 6338112"/>
                    <a:gd name="connsiteX647" fmla="*/ 3927173 w 6265104"/>
                    <a:gd name="connsiteY647" fmla="*/ 2004465 h 6338112"/>
                    <a:gd name="connsiteX648" fmla="*/ 3955839 w 6265104"/>
                    <a:gd name="connsiteY648" fmla="*/ 2031886 h 6338112"/>
                    <a:gd name="connsiteX649" fmla="*/ 3982011 w 6265104"/>
                    <a:gd name="connsiteY649" fmla="*/ 2034379 h 6338112"/>
                    <a:gd name="connsiteX650" fmla="*/ 4029371 w 6265104"/>
                    <a:gd name="connsiteY650" fmla="*/ 2029394 h 6338112"/>
                    <a:gd name="connsiteX651" fmla="*/ 4030619 w 6265104"/>
                    <a:gd name="connsiteY651" fmla="*/ 2026901 h 6338112"/>
                    <a:gd name="connsiteX652" fmla="*/ 4069255 w 6265104"/>
                    <a:gd name="connsiteY652" fmla="*/ 2001973 h 6338112"/>
                    <a:gd name="connsiteX653" fmla="*/ 4125339 w 6265104"/>
                    <a:gd name="connsiteY653" fmla="*/ 2060554 h 6338112"/>
                    <a:gd name="connsiteX654" fmla="*/ 4129079 w 6265104"/>
                    <a:gd name="connsiteY654" fmla="*/ 2086728 h 6338112"/>
                    <a:gd name="connsiteX655" fmla="*/ 4135311 w 6265104"/>
                    <a:gd name="connsiteY655" fmla="*/ 2053075 h 6338112"/>
                    <a:gd name="connsiteX656" fmla="*/ 4193887 w 6265104"/>
                    <a:gd name="connsiteY656" fmla="*/ 2034379 h 6338112"/>
                    <a:gd name="connsiteX657" fmla="*/ 4286117 w 6265104"/>
                    <a:gd name="connsiteY657" fmla="*/ 2048090 h 6338112"/>
                    <a:gd name="connsiteX658" fmla="*/ 4312289 w 6265104"/>
                    <a:gd name="connsiteY658" fmla="*/ 2065540 h 6338112"/>
                    <a:gd name="connsiteX659" fmla="*/ 4348433 w 6265104"/>
                    <a:gd name="connsiteY659" fmla="*/ 1998233 h 6338112"/>
                    <a:gd name="connsiteX660" fmla="*/ 4388315 w 6265104"/>
                    <a:gd name="connsiteY660" fmla="*/ 1982030 h 6338112"/>
                    <a:gd name="connsiteX661" fmla="*/ 4451879 w 6265104"/>
                    <a:gd name="connsiteY661" fmla="*/ 1994494 h 6338112"/>
                    <a:gd name="connsiteX662" fmla="*/ 4488023 w 6265104"/>
                    <a:gd name="connsiteY662" fmla="*/ 1998233 h 6338112"/>
                    <a:gd name="connsiteX663" fmla="*/ 4526659 w 6265104"/>
                    <a:gd name="connsiteY663" fmla="*/ 2010698 h 6338112"/>
                    <a:gd name="connsiteX664" fmla="*/ 4532891 w 6265104"/>
                    <a:gd name="connsiteY664" fmla="*/ 2034379 h 6338112"/>
                    <a:gd name="connsiteX665" fmla="*/ 4555325 w 6265104"/>
                    <a:gd name="connsiteY665" fmla="*/ 2035626 h 6338112"/>
                    <a:gd name="connsiteX666" fmla="*/ 4567787 w 6265104"/>
                    <a:gd name="connsiteY666" fmla="*/ 2015683 h 6338112"/>
                    <a:gd name="connsiteX667" fmla="*/ 4682451 w 6265104"/>
                    <a:gd name="connsiteY667" fmla="*/ 1949623 h 6338112"/>
                    <a:gd name="connsiteX668" fmla="*/ 4694913 w 6265104"/>
                    <a:gd name="connsiteY668" fmla="*/ 1954609 h 6338112"/>
                    <a:gd name="connsiteX669" fmla="*/ 4733549 w 6265104"/>
                    <a:gd name="connsiteY669" fmla="*/ 1968320 h 6338112"/>
                    <a:gd name="connsiteX670" fmla="*/ 4844473 w 6265104"/>
                    <a:gd name="connsiteY670" fmla="*/ 2021915 h 6338112"/>
                    <a:gd name="connsiteX671" fmla="*/ 4864415 w 6265104"/>
                    <a:gd name="connsiteY671" fmla="*/ 2040611 h 6338112"/>
                    <a:gd name="connsiteX672" fmla="*/ 4936701 w 6265104"/>
                    <a:gd name="connsiteY672" fmla="*/ 2089221 h 6338112"/>
                    <a:gd name="connsiteX673" fmla="*/ 5002757 w 6265104"/>
                    <a:gd name="connsiteY673" fmla="*/ 2041858 h 6338112"/>
                    <a:gd name="connsiteX674" fmla="*/ 5018959 w 6265104"/>
                    <a:gd name="connsiteY674" fmla="*/ 1962088 h 6338112"/>
                    <a:gd name="connsiteX675" fmla="*/ 5036409 w 6265104"/>
                    <a:gd name="connsiteY675" fmla="*/ 1948377 h 6338112"/>
                    <a:gd name="connsiteX676" fmla="*/ 5060089 w 6265104"/>
                    <a:gd name="connsiteY676" fmla="*/ 1958348 h 6338112"/>
                    <a:gd name="connsiteX677" fmla="*/ 5085015 w 6265104"/>
                    <a:gd name="connsiteY677" fmla="*/ 2107917 h 6338112"/>
                    <a:gd name="connsiteX678" fmla="*/ 5097479 w 6265104"/>
                    <a:gd name="connsiteY678" fmla="*/ 2125367 h 6338112"/>
                    <a:gd name="connsiteX679" fmla="*/ 5199679 w 6265104"/>
                    <a:gd name="connsiteY679" fmla="*/ 2164006 h 6338112"/>
                    <a:gd name="connsiteX680" fmla="*/ 5249531 w 6265104"/>
                    <a:gd name="connsiteY680" fmla="*/ 2135338 h 6338112"/>
                    <a:gd name="connsiteX681" fmla="*/ 5291907 w 6265104"/>
                    <a:gd name="connsiteY681" fmla="*/ 2102932 h 6338112"/>
                    <a:gd name="connsiteX682" fmla="*/ 5325557 w 6265104"/>
                    <a:gd name="connsiteY682" fmla="*/ 2161513 h 6338112"/>
                    <a:gd name="connsiteX683" fmla="*/ 5212141 w 6265104"/>
                    <a:gd name="connsiteY683" fmla="*/ 2298618 h 6338112"/>
                    <a:gd name="connsiteX684" fmla="*/ 5114927 w 6265104"/>
                    <a:gd name="connsiteY684" fmla="*/ 2353460 h 6338112"/>
                    <a:gd name="connsiteX685" fmla="*/ 5078783 w 6265104"/>
                    <a:gd name="connsiteY685" fmla="*/ 2380881 h 6338112"/>
                    <a:gd name="connsiteX686" fmla="*/ 5073799 w 6265104"/>
                    <a:gd name="connsiteY686" fmla="*/ 2407056 h 6338112"/>
                    <a:gd name="connsiteX687" fmla="*/ 5154811 w 6265104"/>
                    <a:gd name="connsiteY687" fmla="*/ 2466883 h 6338112"/>
                    <a:gd name="connsiteX688" fmla="*/ 5285675 w 6265104"/>
                    <a:gd name="connsiteY688" fmla="*/ 2517986 h 6338112"/>
                    <a:gd name="connsiteX689" fmla="*/ 5319327 w 6265104"/>
                    <a:gd name="connsiteY689" fmla="*/ 2606481 h 6338112"/>
                    <a:gd name="connsiteX690" fmla="*/ 5338021 w 6265104"/>
                    <a:gd name="connsiteY690" fmla="*/ 2728629 h 6338112"/>
                    <a:gd name="connsiteX691" fmla="*/ 5433989 w 6265104"/>
                    <a:gd name="connsiteY691" fmla="*/ 2977911 h 6338112"/>
                    <a:gd name="connsiteX692" fmla="*/ 5427757 w 6265104"/>
                    <a:gd name="connsiteY692" fmla="*/ 3014057 h 6338112"/>
                    <a:gd name="connsiteX693" fmla="*/ 5437727 w 6265104"/>
                    <a:gd name="connsiteY693" fmla="*/ 3183569 h 6338112"/>
                    <a:gd name="connsiteX694" fmla="*/ 5465147 w 6265104"/>
                    <a:gd name="connsiteY694" fmla="*/ 3368037 h 6338112"/>
                    <a:gd name="connsiteX695" fmla="*/ 5473871 w 6265104"/>
                    <a:gd name="connsiteY695" fmla="*/ 3477721 h 6338112"/>
                    <a:gd name="connsiteX696" fmla="*/ 5481349 w 6265104"/>
                    <a:gd name="connsiteY696" fmla="*/ 3488939 h 6338112"/>
                    <a:gd name="connsiteX697" fmla="*/ 5486335 w 6265104"/>
                    <a:gd name="connsiteY697" fmla="*/ 3533810 h 6338112"/>
                    <a:gd name="connsiteX698" fmla="*/ 5501291 w 6265104"/>
                    <a:gd name="connsiteY698" fmla="*/ 3611087 h 6338112"/>
                    <a:gd name="connsiteX699" fmla="*/ 5501291 w 6265104"/>
                    <a:gd name="connsiteY699" fmla="*/ 3627291 h 6338112"/>
                    <a:gd name="connsiteX700" fmla="*/ 5517901 w 6265104"/>
                    <a:gd name="connsiteY700" fmla="*/ 3658548 h 6338112"/>
                    <a:gd name="connsiteX701" fmla="*/ 5487581 w 6265104"/>
                    <a:gd name="connsiteY701" fmla="*/ 3743207 h 6338112"/>
                    <a:gd name="connsiteX702" fmla="*/ 5467639 w 6265104"/>
                    <a:gd name="connsiteY702" fmla="*/ 3845412 h 6338112"/>
                    <a:gd name="connsiteX703" fmla="*/ 5412801 w 6265104"/>
                    <a:gd name="connsiteY703" fmla="*/ 3900254 h 6338112"/>
                    <a:gd name="connsiteX704" fmla="*/ 5369179 w 6265104"/>
                    <a:gd name="connsiteY704" fmla="*/ 3935154 h 6338112"/>
                    <a:gd name="connsiteX705" fmla="*/ 5361701 w 6265104"/>
                    <a:gd name="connsiteY705" fmla="*/ 4017417 h 6338112"/>
                    <a:gd name="connsiteX706" fmla="*/ 5372919 w 6265104"/>
                    <a:gd name="connsiteY706" fmla="*/ 4034866 h 6338112"/>
                    <a:gd name="connsiteX707" fmla="*/ 5389121 w 6265104"/>
                    <a:gd name="connsiteY707" fmla="*/ 4024895 h 6338112"/>
                    <a:gd name="connsiteX708" fmla="*/ 5409063 w 6265104"/>
                    <a:gd name="connsiteY708" fmla="*/ 3965067 h 6338112"/>
                    <a:gd name="connsiteX709" fmla="*/ 5427757 w 6265104"/>
                    <a:gd name="connsiteY709" fmla="*/ 3928922 h 6338112"/>
                    <a:gd name="connsiteX710" fmla="*/ 5453931 w 6265104"/>
                    <a:gd name="connsiteY710" fmla="*/ 3955096 h 6338112"/>
                    <a:gd name="connsiteX711" fmla="*/ 5450191 w 6265104"/>
                    <a:gd name="connsiteY711" fmla="*/ 4078491 h 6338112"/>
                    <a:gd name="connsiteX712" fmla="*/ 5386629 w 6265104"/>
                    <a:gd name="connsiteY712" fmla="*/ 4110897 h 6338112"/>
                    <a:gd name="connsiteX713" fmla="*/ 5346745 w 6265104"/>
                    <a:gd name="connsiteY713" fmla="*/ 4080983 h 6338112"/>
                    <a:gd name="connsiteX714" fmla="*/ 5326805 w 6265104"/>
                    <a:gd name="connsiteY714" fmla="*/ 4073505 h 6338112"/>
                    <a:gd name="connsiteX715" fmla="*/ 5304371 w 6265104"/>
                    <a:gd name="connsiteY715" fmla="*/ 4095940 h 6338112"/>
                    <a:gd name="connsiteX716" fmla="*/ 5237069 w 6265104"/>
                    <a:gd name="connsiteY716" fmla="*/ 4140811 h 6338112"/>
                    <a:gd name="connsiteX717" fmla="*/ 5153565 w 6265104"/>
                    <a:gd name="connsiteY717" fmla="*/ 4215596 h 6338112"/>
                    <a:gd name="connsiteX718" fmla="*/ 5102463 w 6265104"/>
                    <a:gd name="connsiteY718" fmla="*/ 4315308 h 6338112"/>
                    <a:gd name="connsiteX719" fmla="*/ 5085015 w 6265104"/>
                    <a:gd name="connsiteY719" fmla="*/ 4387600 h 6338112"/>
                    <a:gd name="connsiteX720" fmla="*/ 5043887 w 6265104"/>
                    <a:gd name="connsiteY720" fmla="*/ 4433717 h 6338112"/>
                    <a:gd name="connsiteX721" fmla="*/ 4984063 w 6265104"/>
                    <a:gd name="connsiteY721" fmla="*/ 4499777 h 6338112"/>
                    <a:gd name="connsiteX722" fmla="*/ 4914267 w 6265104"/>
                    <a:gd name="connsiteY722" fmla="*/ 4574561 h 6338112"/>
                    <a:gd name="connsiteX723" fmla="*/ 4854443 w 6265104"/>
                    <a:gd name="connsiteY723" fmla="*/ 4603229 h 6338112"/>
                    <a:gd name="connsiteX724" fmla="*/ 4729811 w 6265104"/>
                    <a:gd name="connsiteY724" fmla="*/ 4654332 h 6338112"/>
                    <a:gd name="connsiteX725" fmla="*/ 4673725 w 6265104"/>
                    <a:gd name="connsiteY725" fmla="*/ 4653085 h 6338112"/>
                    <a:gd name="connsiteX726" fmla="*/ 4669591 w 6265104"/>
                    <a:gd name="connsiteY726" fmla="*/ 4652074 h 6338112"/>
                    <a:gd name="connsiteX727" fmla="*/ 4675641 w 6265104"/>
                    <a:gd name="connsiteY727" fmla="*/ 4655739 h 6338112"/>
                    <a:gd name="connsiteX728" fmla="*/ 4712329 w 6265104"/>
                    <a:gd name="connsiteY728" fmla="*/ 4701826 h 6338112"/>
                    <a:gd name="connsiteX729" fmla="*/ 4729687 w 6265104"/>
                    <a:gd name="connsiteY729" fmla="*/ 4709247 h 6338112"/>
                    <a:gd name="connsiteX730" fmla="*/ 4759637 w 6265104"/>
                    <a:gd name="connsiteY730" fmla="*/ 4716433 h 6338112"/>
                    <a:gd name="connsiteX731" fmla="*/ 4792019 w 6265104"/>
                    <a:gd name="connsiteY731" fmla="*/ 4736357 h 6338112"/>
                    <a:gd name="connsiteX732" fmla="*/ 4920301 w 6265104"/>
                    <a:gd name="connsiteY732" fmla="*/ 4838467 h 6338112"/>
                    <a:gd name="connsiteX733" fmla="*/ 5036129 w 6265104"/>
                    <a:gd name="connsiteY733" fmla="*/ 4849675 h 6338112"/>
                    <a:gd name="connsiteX734" fmla="*/ 5040571 w 6265104"/>
                    <a:gd name="connsiteY734" fmla="*/ 4849675 h 6338112"/>
                    <a:gd name="connsiteX735" fmla="*/ 5042941 w 6265104"/>
                    <a:gd name="connsiteY735" fmla="*/ 4848279 h 6338112"/>
                    <a:gd name="connsiteX736" fmla="*/ 5118907 w 6265104"/>
                    <a:gd name="connsiteY736" fmla="*/ 4833339 h 6338112"/>
                    <a:gd name="connsiteX737" fmla="*/ 5272085 w 6265104"/>
                    <a:gd name="connsiteY737" fmla="*/ 4845789 h 6338112"/>
                    <a:gd name="connsiteX738" fmla="*/ 5329371 w 6265104"/>
                    <a:gd name="connsiteY738" fmla="*/ 4855750 h 6338112"/>
                    <a:gd name="connsiteX739" fmla="*/ 5370467 w 6265104"/>
                    <a:gd name="connsiteY739" fmla="*/ 4903060 h 6338112"/>
                    <a:gd name="connsiteX740" fmla="*/ 5402847 w 6265104"/>
                    <a:gd name="connsiteY740" fmla="*/ 4974026 h 6338112"/>
                    <a:gd name="connsiteX741" fmla="*/ 5403197 w 6265104"/>
                    <a:gd name="connsiteY741" fmla="*/ 5060729 h 6338112"/>
                    <a:gd name="connsiteX742" fmla="*/ 5257141 w 6265104"/>
                    <a:gd name="connsiteY742" fmla="*/ 5256643 h 6338112"/>
                    <a:gd name="connsiteX743" fmla="*/ 5084037 w 6265104"/>
                    <a:gd name="connsiteY743" fmla="*/ 5313915 h 6338112"/>
                    <a:gd name="connsiteX744" fmla="*/ 4963239 w 6265104"/>
                    <a:gd name="connsiteY744" fmla="*/ 5354999 h 6338112"/>
                    <a:gd name="connsiteX745" fmla="*/ 4918407 w 6265104"/>
                    <a:gd name="connsiteY745" fmla="*/ 5398575 h 6338112"/>
                    <a:gd name="connsiteX746" fmla="*/ 4866103 w 6265104"/>
                    <a:gd name="connsiteY746" fmla="*/ 5481991 h 6338112"/>
                    <a:gd name="connsiteX747" fmla="*/ 4808817 w 6265104"/>
                    <a:gd name="connsiteY747" fmla="*/ 5536773 h 6338112"/>
                    <a:gd name="connsiteX748" fmla="*/ 4793757 w 6265104"/>
                    <a:gd name="connsiteY748" fmla="*/ 5550867 h 6338112"/>
                    <a:gd name="connsiteX749" fmla="*/ 4778159 w 6265104"/>
                    <a:gd name="connsiteY749" fmla="*/ 5595201 h 6338112"/>
                    <a:gd name="connsiteX750" fmla="*/ 4678715 w 6265104"/>
                    <a:gd name="connsiteY750" fmla="*/ 5648589 h 6338112"/>
                    <a:gd name="connsiteX751" fmla="*/ 4657833 w 6265104"/>
                    <a:gd name="connsiteY751" fmla="*/ 5638701 h 6338112"/>
                    <a:gd name="connsiteX752" fmla="*/ 4653149 w 6265104"/>
                    <a:gd name="connsiteY752" fmla="*/ 5638863 h 6338112"/>
                    <a:gd name="connsiteX753" fmla="*/ 4643185 w 6265104"/>
                    <a:gd name="connsiteY753" fmla="*/ 5633883 h 6338112"/>
                    <a:gd name="connsiteX754" fmla="*/ 4635713 w 6265104"/>
                    <a:gd name="connsiteY754" fmla="*/ 5608983 h 6338112"/>
                    <a:gd name="connsiteX755" fmla="*/ 4731605 w 6265104"/>
                    <a:gd name="connsiteY755" fmla="*/ 5550467 h 6338112"/>
                    <a:gd name="connsiteX756" fmla="*/ 4802589 w 6265104"/>
                    <a:gd name="connsiteY756" fmla="*/ 5496931 h 6338112"/>
                    <a:gd name="connsiteX757" fmla="*/ 4849913 w 6265104"/>
                    <a:gd name="connsiteY757" fmla="*/ 5447131 h 6338112"/>
                    <a:gd name="connsiteX758" fmla="*/ 5087773 w 6265104"/>
                    <a:gd name="connsiteY758" fmla="*/ 5274073 h 6338112"/>
                    <a:gd name="connsiteX759" fmla="*/ 5132607 w 6265104"/>
                    <a:gd name="connsiteY759" fmla="*/ 5264113 h 6338112"/>
                    <a:gd name="connsiteX760" fmla="*/ 5267103 w 6265104"/>
                    <a:gd name="connsiteY760" fmla="*/ 5213069 h 6338112"/>
                    <a:gd name="connsiteX761" fmla="*/ 5329371 w 6265104"/>
                    <a:gd name="connsiteY761" fmla="*/ 5145837 h 6338112"/>
                    <a:gd name="connsiteX762" fmla="*/ 5371713 w 6265104"/>
                    <a:gd name="connsiteY762" fmla="*/ 5049972 h 6338112"/>
                    <a:gd name="connsiteX763" fmla="*/ 5353033 w 6265104"/>
                    <a:gd name="connsiteY763" fmla="*/ 4957841 h 6338112"/>
                    <a:gd name="connsiteX764" fmla="*/ 5311935 w 6265104"/>
                    <a:gd name="connsiteY764" fmla="*/ 4954106 h 6338112"/>
                    <a:gd name="connsiteX765" fmla="*/ 5243441 w 6265104"/>
                    <a:gd name="connsiteY765" fmla="*/ 4976516 h 6338112"/>
                    <a:gd name="connsiteX766" fmla="*/ 5207327 w 6265104"/>
                    <a:gd name="connsiteY766" fmla="*/ 4939166 h 6338112"/>
                    <a:gd name="connsiteX767" fmla="*/ 5214799 w 6265104"/>
                    <a:gd name="connsiteY767" fmla="*/ 4906795 h 6338112"/>
                    <a:gd name="connsiteX768" fmla="*/ 5184911 w 6265104"/>
                    <a:gd name="connsiteY768" fmla="*/ 4868200 h 6338112"/>
                    <a:gd name="connsiteX769" fmla="*/ 5067849 w 6265104"/>
                    <a:gd name="connsiteY769" fmla="*/ 4886875 h 6338112"/>
                    <a:gd name="connsiteX770" fmla="*/ 5014299 w 6265104"/>
                    <a:gd name="connsiteY770" fmla="*/ 4896835 h 6338112"/>
                    <a:gd name="connsiteX771" fmla="*/ 4925879 w 6265104"/>
                    <a:gd name="connsiteY771" fmla="*/ 4921735 h 6338112"/>
                    <a:gd name="connsiteX772" fmla="*/ 4887273 w 6265104"/>
                    <a:gd name="connsiteY772" fmla="*/ 4939166 h 6338112"/>
                    <a:gd name="connsiteX773" fmla="*/ 4680547 w 6265104"/>
                    <a:gd name="connsiteY773" fmla="*/ 5119693 h 6338112"/>
                    <a:gd name="connsiteX774" fmla="*/ 4674319 w 6265104"/>
                    <a:gd name="connsiteY774" fmla="*/ 5186923 h 6338112"/>
                    <a:gd name="connsiteX775" fmla="*/ 4573447 w 6265104"/>
                    <a:gd name="connsiteY775" fmla="*/ 5371185 h 6338112"/>
                    <a:gd name="connsiteX776" fmla="*/ 4455139 w 6265104"/>
                    <a:gd name="connsiteY776" fmla="*/ 5430945 h 6338112"/>
                    <a:gd name="connsiteX777" fmla="*/ 4428987 w 6265104"/>
                    <a:gd name="connsiteY777" fmla="*/ 5443395 h 6338112"/>
                    <a:gd name="connsiteX778" fmla="*/ 4424005 w 6265104"/>
                    <a:gd name="connsiteY778" fmla="*/ 5499421 h 6338112"/>
                    <a:gd name="connsiteX779" fmla="*/ 4528613 w 6265104"/>
                    <a:gd name="connsiteY779" fmla="*/ 5550467 h 6338112"/>
                    <a:gd name="connsiteX780" fmla="*/ 4612053 w 6265104"/>
                    <a:gd name="connsiteY780" fmla="*/ 5581593 h 6338112"/>
                    <a:gd name="connsiteX781" fmla="*/ 4631977 w 6265104"/>
                    <a:gd name="connsiteY781" fmla="*/ 5611473 h 6338112"/>
                    <a:gd name="connsiteX782" fmla="*/ 4584655 w 6265104"/>
                    <a:gd name="connsiteY782" fmla="*/ 5622679 h 6338112"/>
                    <a:gd name="connsiteX783" fmla="*/ 4533595 w 6265104"/>
                    <a:gd name="connsiteY783" fmla="*/ 5627659 h 6338112"/>
                    <a:gd name="connsiteX784" fmla="*/ 4440195 w 6265104"/>
                    <a:gd name="connsiteY784" fmla="*/ 5661273 h 6338112"/>
                    <a:gd name="connsiteX785" fmla="*/ 4401589 w 6265104"/>
                    <a:gd name="connsiteY785" fmla="*/ 5665009 h 6338112"/>
                    <a:gd name="connsiteX786" fmla="*/ 4233467 w 6265104"/>
                    <a:gd name="connsiteY786" fmla="*/ 5660029 h 6338112"/>
                    <a:gd name="connsiteX787" fmla="*/ 4081535 w 6265104"/>
                    <a:gd name="connsiteY787" fmla="*/ 5732239 h 6338112"/>
                    <a:gd name="connsiteX788" fmla="*/ 3944547 w 6265104"/>
                    <a:gd name="connsiteY788" fmla="*/ 5790755 h 6338112"/>
                    <a:gd name="connsiteX789" fmla="*/ 3807559 w 6265104"/>
                    <a:gd name="connsiteY789" fmla="*/ 5799471 h 6338112"/>
                    <a:gd name="connsiteX790" fmla="*/ 3722875 w 6265104"/>
                    <a:gd name="connsiteY790" fmla="*/ 5848025 h 6338112"/>
                    <a:gd name="connsiteX791" fmla="*/ 3671817 w 6265104"/>
                    <a:gd name="connsiteY791" fmla="*/ 5935177 h 6338112"/>
                    <a:gd name="connsiteX792" fmla="*/ 3529847 w 6265104"/>
                    <a:gd name="connsiteY792" fmla="*/ 6041003 h 6338112"/>
                    <a:gd name="connsiteX793" fmla="*/ 3467579 w 6265104"/>
                    <a:gd name="connsiteY793" fmla="*/ 6062169 h 6338112"/>
                    <a:gd name="connsiteX794" fmla="*/ 3435201 w 6265104"/>
                    <a:gd name="connsiteY794" fmla="*/ 6063413 h 6338112"/>
                    <a:gd name="connsiteX795" fmla="*/ 3299459 w 6265104"/>
                    <a:gd name="connsiteY795" fmla="*/ 6090803 h 6338112"/>
                    <a:gd name="connsiteX796" fmla="*/ 3223493 w 6265104"/>
                    <a:gd name="connsiteY796" fmla="*/ 6129399 h 6338112"/>
                    <a:gd name="connsiteX797" fmla="*/ 3171187 w 6265104"/>
                    <a:gd name="connsiteY797" fmla="*/ 6116949 h 6338112"/>
                    <a:gd name="connsiteX798" fmla="*/ 3151263 w 6265104"/>
                    <a:gd name="connsiteY798" fmla="*/ 6140603 h 6338112"/>
                    <a:gd name="connsiteX799" fmla="*/ 3112657 w 6265104"/>
                    <a:gd name="connsiteY799" fmla="*/ 6135623 h 6338112"/>
                    <a:gd name="connsiteX800" fmla="*/ 3085259 w 6265104"/>
                    <a:gd name="connsiteY800" fmla="*/ 6116949 h 6338112"/>
                    <a:gd name="connsiteX801" fmla="*/ 3037935 w 6265104"/>
                    <a:gd name="connsiteY801" fmla="*/ 6074619 h 6338112"/>
                    <a:gd name="connsiteX802" fmla="*/ 3027973 w 6265104"/>
                    <a:gd name="connsiteY802" fmla="*/ 6059679 h 6338112"/>
                    <a:gd name="connsiteX803" fmla="*/ 3014275 w 6265104"/>
                    <a:gd name="connsiteY803" fmla="*/ 6072129 h 6338112"/>
                    <a:gd name="connsiteX804" fmla="*/ 2956989 w 6265104"/>
                    <a:gd name="connsiteY804" fmla="*/ 6146829 h 6338112"/>
                    <a:gd name="connsiteX805" fmla="*/ 2920873 w 6265104"/>
                    <a:gd name="connsiteY805" fmla="*/ 6149319 h 6338112"/>
                    <a:gd name="connsiteX806" fmla="*/ 2869815 w 6265104"/>
                    <a:gd name="connsiteY806" fmla="*/ 6151809 h 6338112"/>
                    <a:gd name="connsiteX807" fmla="*/ 2801321 w 6265104"/>
                    <a:gd name="connsiteY807" fmla="*/ 6172975 h 6338112"/>
                    <a:gd name="connsiteX808" fmla="*/ 2725355 w 6265104"/>
                    <a:gd name="connsiteY808" fmla="*/ 6161769 h 6338112"/>
                    <a:gd name="connsiteX809" fmla="*/ 2597083 w 6265104"/>
                    <a:gd name="connsiteY809" fmla="*/ 6145583 h 6338112"/>
                    <a:gd name="connsiteX810" fmla="*/ 2561527 w 6265104"/>
                    <a:gd name="connsiteY810" fmla="*/ 6138613 h 6338112"/>
                    <a:gd name="connsiteX811" fmla="*/ 2591501 w 6265104"/>
                    <a:gd name="connsiteY811" fmla="*/ 6149309 h 6338112"/>
                    <a:gd name="connsiteX812" fmla="*/ 2382769 w 6265104"/>
                    <a:gd name="connsiteY812" fmla="*/ 6255699 h 6338112"/>
                    <a:gd name="connsiteX813" fmla="*/ 2294027 w 6265104"/>
                    <a:gd name="connsiteY813" fmla="*/ 6315779 h 6338112"/>
                    <a:gd name="connsiteX814" fmla="*/ 2242783 w 6265104"/>
                    <a:gd name="connsiteY814" fmla="*/ 6295753 h 6338112"/>
                    <a:gd name="connsiteX815" fmla="*/ 2214035 w 6265104"/>
                    <a:gd name="connsiteY815" fmla="*/ 6255699 h 6338112"/>
                    <a:gd name="connsiteX816" fmla="*/ 2164039 w 6265104"/>
                    <a:gd name="connsiteY816" fmla="*/ 6161825 h 6338112"/>
                    <a:gd name="connsiteX817" fmla="*/ 2122793 w 6265104"/>
                    <a:gd name="connsiteY817" fmla="*/ 6045421 h 6338112"/>
                    <a:gd name="connsiteX818" fmla="*/ 2074047 w 6265104"/>
                    <a:gd name="connsiteY818" fmla="*/ 5972825 h 6338112"/>
                    <a:gd name="connsiteX819" fmla="*/ 2036551 w 6265104"/>
                    <a:gd name="connsiteY819" fmla="*/ 5969069 h 6338112"/>
                    <a:gd name="connsiteX820" fmla="*/ 2009053 w 6265104"/>
                    <a:gd name="connsiteY820" fmla="*/ 5931521 h 6338112"/>
                    <a:gd name="connsiteX821" fmla="*/ 1981557 w 6265104"/>
                    <a:gd name="connsiteY821" fmla="*/ 5917751 h 6338112"/>
                    <a:gd name="connsiteX822" fmla="*/ 1969057 w 6265104"/>
                    <a:gd name="connsiteY822" fmla="*/ 5877699 h 6338112"/>
                    <a:gd name="connsiteX823" fmla="*/ 1970251 w 6265104"/>
                    <a:gd name="connsiteY823" fmla="*/ 5878203 h 6338112"/>
                    <a:gd name="connsiteX824" fmla="*/ 1889417 w 6265104"/>
                    <a:gd name="connsiteY824" fmla="*/ 5835575 h 6338112"/>
                    <a:gd name="connsiteX825" fmla="*/ 1802553 w 6265104"/>
                    <a:gd name="connsiteY825" fmla="*/ 5794491 h 6338112"/>
                    <a:gd name="connsiteX826" fmla="*/ 1796961 w 6265104"/>
                    <a:gd name="connsiteY826" fmla="*/ 5789767 h 6338112"/>
                    <a:gd name="connsiteX827" fmla="*/ 1767667 w 6265104"/>
                    <a:gd name="connsiteY827" fmla="*/ 5806593 h 6338112"/>
                    <a:gd name="connsiteX828" fmla="*/ 1679299 w 6265104"/>
                    <a:gd name="connsiteY828" fmla="*/ 5875001 h 6338112"/>
                    <a:gd name="connsiteX829" fmla="*/ 1677149 w 6265104"/>
                    <a:gd name="connsiteY829" fmla="*/ 5875285 h 6338112"/>
                    <a:gd name="connsiteX830" fmla="*/ 1680169 w 6265104"/>
                    <a:gd name="connsiteY830" fmla="*/ 5875951 h 6338112"/>
                    <a:gd name="connsiteX831" fmla="*/ 1633373 w 6265104"/>
                    <a:gd name="connsiteY831" fmla="*/ 5896059 h 6338112"/>
                    <a:gd name="connsiteX832" fmla="*/ 1627049 w 6265104"/>
                    <a:gd name="connsiteY832" fmla="*/ 5903599 h 6338112"/>
                    <a:gd name="connsiteX833" fmla="*/ 1596695 w 6265104"/>
                    <a:gd name="connsiteY833" fmla="*/ 5903599 h 6338112"/>
                    <a:gd name="connsiteX834" fmla="*/ 1556223 w 6265104"/>
                    <a:gd name="connsiteY834" fmla="*/ 5735197 h 6338112"/>
                    <a:gd name="connsiteX835" fmla="*/ 1569187 w 6265104"/>
                    <a:gd name="connsiteY835" fmla="*/ 5686499 h 6338112"/>
                    <a:gd name="connsiteX836" fmla="*/ 1572539 w 6265104"/>
                    <a:gd name="connsiteY836" fmla="*/ 5637737 h 6338112"/>
                    <a:gd name="connsiteX837" fmla="*/ 1572257 w 6265104"/>
                    <a:gd name="connsiteY837" fmla="*/ 5637365 h 6338112"/>
                    <a:gd name="connsiteX838" fmla="*/ 1560545 w 6265104"/>
                    <a:gd name="connsiteY838" fmla="*/ 5625795 h 6338112"/>
                    <a:gd name="connsiteX839" fmla="*/ 1539785 w 6265104"/>
                    <a:gd name="connsiteY839" fmla="*/ 5610227 h 6338112"/>
                    <a:gd name="connsiteX840" fmla="*/ 1533559 w 6265104"/>
                    <a:gd name="connsiteY840" fmla="*/ 5599023 h 6338112"/>
                    <a:gd name="connsiteX841" fmla="*/ 1528577 w 6265104"/>
                    <a:gd name="connsiteY841" fmla="*/ 5490707 h 6338112"/>
                    <a:gd name="connsiteX842" fmla="*/ 1597071 w 6265104"/>
                    <a:gd name="connsiteY842" fmla="*/ 5447131 h 6338112"/>
                    <a:gd name="connsiteX843" fmla="*/ 1785119 w 6265104"/>
                    <a:gd name="connsiteY843" fmla="*/ 5448377 h 6338112"/>
                    <a:gd name="connsiteX844" fmla="*/ 1961957 w 6265104"/>
                    <a:gd name="connsiteY844" fmla="*/ 5459581 h 6338112"/>
                    <a:gd name="connsiteX845" fmla="*/ 2060339 w 6265104"/>
                    <a:gd name="connsiteY845" fmla="*/ 5475767 h 6338112"/>
                    <a:gd name="connsiteX846" fmla="*/ 2088983 w 6265104"/>
                    <a:gd name="connsiteY846" fmla="*/ 5479501 h 6338112"/>
                    <a:gd name="connsiteX847" fmla="*/ 2238425 w 6265104"/>
                    <a:gd name="connsiteY847" fmla="*/ 5479501 h 6338112"/>
                    <a:gd name="connsiteX848" fmla="*/ 2451379 w 6265104"/>
                    <a:gd name="connsiteY848" fmla="*/ 5508137 h 6338112"/>
                    <a:gd name="connsiteX849" fmla="*/ 2533571 w 6265104"/>
                    <a:gd name="connsiteY849" fmla="*/ 5503157 h 6338112"/>
                    <a:gd name="connsiteX850" fmla="*/ 2645651 w 6265104"/>
                    <a:gd name="connsiteY850" fmla="*/ 5500667 h 6338112"/>
                    <a:gd name="connsiteX851" fmla="*/ 2699201 w 6265104"/>
                    <a:gd name="connsiteY851" fmla="*/ 5530547 h 6338112"/>
                    <a:gd name="connsiteX852" fmla="*/ 2705575 w 6265104"/>
                    <a:gd name="connsiteY852" fmla="*/ 5535725 h 6338112"/>
                    <a:gd name="connsiteX853" fmla="*/ 2717415 w 6265104"/>
                    <a:gd name="connsiteY853" fmla="*/ 5535611 h 6338112"/>
                    <a:gd name="connsiteX854" fmla="*/ 2771885 w 6265104"/>
                    <a:gd name="connsiteY854" fmla="*/ 5556975 h 6338112"/>
                    <a:gd name="connsiteX855" fmla="*/ 2911377 w 6265104"/>
                    <a:gd name="connsiteY855" fmla="*/ 5558219 h 6338112"/>
                    <a:gd name="connsiteX856" fmla="*/ 3154241 w 6265104"/>
                    <a:gd name="connsiteY856" fmla="*/ 5549503 h 6338112"/>
                    <a:gd name="connsiteX857" fmla="*/ 3189113 w 6265104"/>
                    <a:gd name="connsiteY857" fmla="*/ 5528333 h 6338112"/>
                    <a:gd name="connsiteX858" fmla="*/ 3230213 w 6265104"/>
                    <a:gd name="connsiteY858" fmla="*/ 5503429 h 6338112"/>
                    <a:gd name="connsiteX859" fmla="*/ 3522897 w 6265104"/>
                    <a:gd name="connsiteY859" fmla="*/ 5504675 h 6338112"/>
                    <a:gd name="connsiteX860" fmla="*/ 3673597 w 6265104"/>
                    <a:gd name="connsiteY860" fmla="*/ 5487241 h 6338112"/>
                    <a:gd name="connsiteX861" fmla="*/ 3699751 w 6265104"/>
                    <a:gd name="connsiteY861" fmla="*/ 5483505 h 6338112"/>
                    <a:gd name="connsiteX862" fmla="*/ 3770743 w 6265104"/>
                    <a:gd name="connsiteY862" fmla="*/ 5386375 h 6338112"/>
                    <a:gd name="connsiteX863" fmla="*/ 3800633 w 6265104"/>
                    <a:gd name="connsiteY863" fmla="*/ 5322869 h 6338112"/>
                    <a:gd name="connsiteX864" fmla="*/ 3823053 w 6265104"/>
                    <a:gd name="connsiteY864" fmla="*/ 5304189 h 6338112"/>
                    <a:gd name="connsiteX865" fmla="*/ 3891007 w 6265104"/>
                    <a:gd name="connsiteY865" fmla="*/ 5229591 h 6338112"/>
                    <a:gd name="connsiteX866" fmla="*/ 3923305 w 6265104"/>
                    <a:gd name="connsiteY866" fmla="*/ 5220401 h 6338112"/>
                    <a:gd name="connsiteX867" fmla="*/ 3926007 w 6265104"/>
                    <a:gd name="connsiteY867" fmla="*/ 5212421 h 6338112"/>
                    <a:gd name="connsiteX868" fmla="*/ 3931299 w 6265104"/>
                    <a:gd name="connsiteY868" fmla="*/ 5205105 h 6338112"/>
                    <a:gd name="connsiteX869" fmla="*/ 4049595 w 6265104"/>
                    <a:gd name="connsiteY869" fmla="*/ 5071870 h 6338112"/>
                    <a:gd name="connsiteX870" fmla="*/ 4172871 w 6265104"/>
                    <a:gd name="connsiteY870" fmla="*/ 4971009 h 6338112"/>
                    <a:gd name="connsiteX871" fmla="*/ 4172621 w 6265104"/>
                    <a:gd name="connsiteY871" fmla="*/ 4972113 h 6338112"/>
                    <a:gd name="connsiteX872" fmla="*/ 4176763 w 6265104"/>
                    <a:gd name="connsiteY872" fmla="*/ 4967973 h 6338112"/>
                    <a:gd name="connsiteX873" fmla="*/ 4226581 w 6265104"/>
                    <a:gd name="connsiteY873" fmla="*/ 4948049 h 6338112"/>
                    <a:gd name="connsiteX874" fmla="*/ 4282627 w 6265104"/>
                    <a:gd name="connsiteY874" fmla="*/ 4915673 h 6338112"/>
                    <a:gd name="connsiteX875" fmla="*/ 4296327 w 6265104"/>
                    <a:gd name="connsiteY875" fmla="*/ 4901975 h 6338112"/>
                    <a:gd name="connsiteX876" fmla="*/ 4296489 w 6265104"/>
                    <a:gd name="connsiteY876" fmla="*/ 4901498 h 6338112"/>
                    <a:gd name="connsiteX877" fmla="*/ 4289535 w 6265104"/>
                    <a:gd name="connsiteY877" fmla="*/ 4876468 h 6338112"/>
                    <a:gd name="connsiteX878" fmla="*/ 4262391 w 6265104"/>
                    <a:gd name="connsiteY878" fmla="*/ 4865057 h 6338112"/>
                    <a:gd name="connsiteX879" fmla="*/ 4242539 w 6265104"/>
                    <a:gd name="connsiteY879" fmla="*/ 4851301 h 6338112"/>
                    <a:gd name="connsiteX880" fmla="*/ 4258669 w 6265104"/>
                    <a:gd name="connsiteY880" fmla="*/ 4825041 h 6338112"/>
                    <a:gd name="connsiteX881" fmla="*/ 4268597 w 6265104"/>
                    <a:gd name="connsiteY881" fmla="*/ 4792528 h 6338112"/>
                    <a:gd name="connsiteX882" fmla="*/ 4268597 w 6265104"/>
                    <a:gd name="connsiteY882" fmla="*/ 4706245 h 6338112"/>
                    <a:gd name="connsiteX883" fmla="*/ 4288449 w 6265104"/>
                    <a:gd name="connsiteY883" fmla="*/ 4684986 h 6338112"/>
                    <a:gd name="connsiteX884" fmla="*/ 4356697 w 6265104"/>
                    <a:gd name="connsiteY884" fmla="*/ 4609957 h 6338112"/>
                    <a:gd name="connsiteX885" fmla="*/ 4458447 w 6265104"/>
                    <a:gd name="connsiteY885" fmla="*/ 4524924 h 6338112"/>
                    <a:gd name="connsiteX886" fmla="*/ 4526695 w 6265104"/>
                    <a:gd name="connsiteY886" fmla="*/ 4568691 h 6338112"/>
                    <a:gd name="connsiteX887" fmla="*/ 4560663 w 6265104"/>
                    <a:gd name="connsiteY887" fmla="*/ 4607769 h 6338112"/>
                    <a:gd name="connsiteX888" fmla="*/ 4584639 w 6265104"/>
                    <a:gd name="connsiteY888" fmla="*/ 4649650 h 6338112"/>
                    <a:gd name="connsiteX889" fmla="*/ 4586519 w 6265104"/>
                    <a:gd name="connsiteY889" fmla="*/ 4651680 h 6338112"/>
                    <a:gd name="connsiteX890" fmla="*/ 4592323 w 6265104"/>
                    <a:gd name="connsiteY890" fmla="*/ 4653116 h 6338112"/>
                    <a:gd name="connsiteX891" fmla="*/ 4604637 w 6265104"/>
                    <a:gd name="connsiteY891" fmla="*/ 4649978 h 6338112"/>
                    <a:gd name="connsiteX892" fmla="*/ 4622507 w 6265104"/>
                    <a:gd name="connsiteY892" fmla="*/ 4635810 h 6338112"/>
                    <a:gd name="connsiteX893" fmla="*/ 4642749 w 6265104"/>
                    <a:gd name="connsiteY893" fmla="*/ 4635810 h 6338112"/>
                    <a:gd name="connsiteX894" fmla="*/ 4643981 w 6265104"/>
                    <a:gd name="connsiteY894" fmla="*/ 4636557 h 6338112"/>
                    <a:gd name="connsiteX895" fmla="*/ 4638829 w 6265104"/>
                    <a:gd name="connsiteY895" fmla="*/ 4629403 h 6338112"/>
                    <a:gd name="connsiteX896" fmla="*/ 4643813 w 6265104"/>
                    <a:gd name="connsiteY896" fmla="*/ 4621925 h 6338112"/>
                    <a:gd name="connsiteX897" fmla="*/ 4722333 w 6265104"/>
                    <a:gd name="connsiteY897" fmla="*/ 4618186 h 6338112"/>
                    <a:gd name="connsiteX898" fmla="*/ 4810823 w 6265104"/>
                    <a:gd name="connsiteY898" fmla="*/ 4570822 h 6338112"/>
                    <a:gd name="connsiteX899" fmla="*/ 4829517 w 6265104"/>
                    <a:gd name="connsiteY899" fmla="*/ 4554619 h 6338112"/>
                    <a:gd name="connsiteX900" fmla="*/ 4851951 w 6265104"/>
                    <a:gd name="connsiteY900" fmla="*/ 4509748 h 6338112"/>
                    <a:gd name="connsiteX901" fmla="*/ 4841981 w 6265104"/>
                    <a:gd name="connsiteY901" fmla="*/ 4438703 h 6338112"/>
                    <a:gd name="connsiteX902" fmla="*/ 4819547 w 6265104"/>
                    <a:gd name="connsiteY902" fmla="*/ 4402557 h 6338112"/>
                    <a:gd name="connsiteX903" fmla="*/ 4768447 w 6265104"/>
                    <a:gd name="connsiteY903" fmla="*/ 4341483 h 6338112"/>
                    <a:gd name="connsiteX904" fmla="*/ 4717347 w 6265104"/>
                    <a:gd name="connsiteY904" fmla="*/ 4297859 h 6338112"/>
                    <a:gd name="connsiteX905" fmla="*/ 4679957 w 6265104"/>
                    <a:gd name="connsiteY905" fmla="*/ 4289134 h 6338112"/>
                    <a:gd name="connsiteX906" fmla="*/ 4707377 w 6265104"/>
                    <a:gd name="connsiteY906" fmla="*/ 4274177 h 6338112"/>
                    <a:gd name="connsiteX907" fmla="*/ 4809575 w 6265104"/>
                    <a:gd name="connsiteY907" fmla="*/ 4264206 h 6338112"/>
                    <a:gd name="connsiteX908" fmla="*/ 4825779 w 6265104"/>
                    <a:gd name="connsiteY908" fmla="*/ 4262959 h 6338112"/>
                    <a:gd name="connsiteX909" fmla="*/ 4994033 w 6265104"/>
                    <a:gd name="connsiteY909" fmla="*/ 4245509 h 6338112"/>
                    <a:gd name="connsiteX910" fmla="*/ 5056349 w 6265104"/>
                    <a:gd name="connsiteY910" fmla="*/ 4218088 h 6338112"/>
                    <a:gd name="connsiteX911" fmla="*/ 5041393 w 6265104"/>
                    <a:gd name="connsiteY911" fmla="*/ 4088462 h 6338112"/>
                    <a:gd name="connsiteX912" fmla="*/ 4899311 w 6265104"/>
                    <a:gd name="connsiteY912" fmla="*/ 4047330 h 6338112"/>
                    <a:gd name="connsiteX913" fmla="*/ 4818301 w 6265104"/>
                    <a:gd name="connsiteY913" fmla="*/ 4046084 h 6338112"/>
                    <a:gd name="connsiteX914" fmla="*/ 4778417 w 6265104"/>
                    <a:gd name="connsiteY914" fmla="*/ 4027388 h 6338112"/>
                    <a:gd name="connsiteX915" fmla="*/ 4813315 w 6265104"/>
                    <a:gd name="connsiteY915" fmla="*/ 4016170 h 6338112"/>
                    <a:gd name="connsiteX916" fmla="*/ 4843227 w 6265104"/>
                    <a:gd name="connsiteY916" fmla="*/ 3986256 h 6338112"/>
                    <a:gd name="connsiteX917" fmla="*/ 4876877 w 6265104"/>
                    <a:gd name="connsiteY917" fmla="*/ 3931414 h 6338112"/>
                    <a:gd name="connsiteX918" fmla="*/ 4894327 w 6265104"/>
                    <a:gd name="connsiteY918" fmla="*/ 3892776 h 6338112"/>
                    <a:gd name="connsiteX919" fmla="*/ 4889341 w 6265104"/>
                    <a:gd name="connsiteY919" fmla="*/ 3826716 h 6338112"/>
                    <a:gd name="connsiteX920" fmla="*/ 4896819 w 6265104"/>
                    <a:gd name="connsiteY920" fmla="*/ 3799295 h 6338112"/>
                    <a:gd name="connsiteX921" fmla="*/ 4977831 w 6265104"/>
                    <a:gd name="connsiteY921" fmla="*/ 3697089 h 6338112"/>
                    <a:gd name="connsiteX922" fmla="*/ 5004003 w 6265104"/>
                    <a:gd name="connsiteY922" fmla="*/ 3634769 h 6338112"/>
                    <a:gd name="connsiteX923" fmla="*/ 5045133 w 6265104"/>
                    <a:gd name="connsiteY923" fmla="*/ 3535056 h 6338112"/>
                    <a:gd name="connsiteX924" fmla="*/ 5078783 w 6265104"/>
                    <a:gd name="connsiteY924" fmla="*/ 3525085 h 6338112"/>
                    <a:gd name="connsiteX925" fmla="*/ 5117419 w 6265104"/>
                    <a:gd name="connsiteY925" fmla="*/ 3513867 h 6338112"/>
                    <a:gd name="connsiteX926" fmla="*/ 5148579 w 6265104"/>
                    <a:gd name="connsiteY926" fmla="*/ 3467750 h 6338112"/>
                    <a:gd name="connsiteX927" fmla="*/ 5232083 w 6265104"/>
                    <a:gd name="connsiteY927" fmla="*/ 3364298 h 6338112"/>
                    <a:gd name="connsiteX928" fmla="*/ 5250777 w 6265104"/>
                    <a:gd name="connsiteY928" fmla="*/ 3319428 h 6338112"/>
                    <a:gd name="connsiteX929" fmla="*/ 5254517 w 6265104"/>
                    <a:gd name="connsiteY929" fmla="*/ 3204758 h 6338112"/>
                    <a:gd name="connsiteX930" fmla="*/ 5250777 w 6265104"/>
                    <a:gd name="connsiteY930" fmla="*/ 3146177 h 6338112"/>
                    <a:gd name="connsiteX931" fmla="*/ 5228343 w 6265104"/>
                    <a:gd name="connsiteY931" fmla="*/ 3131220 h 6338112"/>
                    <a:gd name="connsiteX932" fmla="*/ 5188461 w 6265104"/>
                    <a:gd name="connsiteY932" fmla="*/ 3098813 h 6338112"/>
                    <a:gd name="connsiteX933" fmla="*/ 5219619 w 6265104"/>
                    <a:gd name="connsiteY933" fmla="*/ 3052696 h 6338112"/>
                    <a:gd name="connsiteX934" fmla="*/ 5234575 w 6265104"/>
                    <a:gd name="connsiteY934" fmla="*/ 3038985 h 6338112"/>
                    <a:gd name="connsiteX935" fmla="*/ 5209649 w 6265104"/>
                    <a:gd name="connsiteY935" fmla="*/ 3017796 h 6338112"/>
                    <a:gd name="connsiteX936" fmla="*/ 5197185 w 6265104"/>
                    <a:gd name="connsiteY936" fmla="*/ 3035246 h 6338112"/>
                    <a:gd name="connsiteX937" fmla="*/ 5159795 w 6265104"/>
                    <a:gd name="connsiteY937" fmla="*/ 3045217 h 6338112"/>
                    <a:gd name="connsiteX938" fmla="*/ 5129883 w 6265104"/>
                    <a:gd name="connsiteY938" fmla="*/ 3022782 h 6338112"/>
                    <a:gd name="connsiteX939" fmla="*/ 5112435 w 6265104"/>
                    <a:gd name="connsiteY939" fmla="*/ 2947997 h 6338112"/>
                    <a:gd name="connsiteX940" fmla="*/ 5132375 w 6265104"/>
                    <a:gd name="connsiteY940" fmla="*/ 2945504 h 6338112"/>
                    <a:gd name="connsiteX941" fmla="*/ 5203417 w 6265104"/>
                    <a:gd name="connsiteY941" fmla="*/ 2947997 h 6338112"/>
                    <a:gd name="connsiteX942" fmla="*/ 5228343 w 6265104"/>
                    <a:gd name="connsiteY942" fmla="*/ 2939272 h 6338112"/>
                    <a:gd name="connsiteX943" fmla="*/ 5202171 w 6265104"/>
                    <a:gd name="connsiteY943" fmla="*/ 2929301 h 6338112"/>
                    <a:gd name="connsiteX944" fmla="*/ 5175999 w 6265104"/>
                    <a:gd name="connsiteY944" fmla="*/ 2870720 h 6338112"/>
                    <a:gd name="connsiteX945" fmla="*/ 5199679 w 6265104"/>
                    <a:gd name="connsiteY945" fmla="*/ 2824603 h 6338112"/>
                    <a:gd name="connsiteX946" fmla="*/ 5205911 w 6265104"/>
                    <a:gd name="connsiteY946" fmla="*/ 2799675 h 6338112"/>
                    <a:gd name="connsiteX947" fmla="*/ 5205911 w 6265104"/>
                    <a:gd name="connsiteY947" fmla="*/ 2708687 h 6338112"/>
                    <a:gd name="connsiteX948" fmla="*/ 5190955 w 6265104"/>
                    <a:gd name="connsiteY948" fmla="*/ 2689991 h 6338112"/>
                    <a:gd name="connsiteX949" fmla="*/ 5171013 w 6265104"/>
                    <a:gd name="connsiteY949" fmla="*/ 2696223 h 6338112"/>
                    <a:gd name="connsiteX950" fmla="*/ 5106203 w 6265104"/>
                    <a:gd name="connsiteY950" fmla="*/ 2682512 h 6338112"/>
                    <a:gd name="connsiteX951" fmla="*/ 5076291 w 6265104"/>
                    <a:gd name="connsiteY951" fmla="*/ 2660077 h 6338112"/>
                    <a:gd name="connsiteX952" fmla="*/ 5053857 w 6265104"/>
                    <a:gd name="connsiteY952" fmla="*/ 2633902 h 6338112"/>
                    <a:gd name="connsiteX953" fmla="*/ 5081277 w 6265104"/>
                    <a:gd name="connsiteY953" fmla="*/ 2606481 h 6338112"/>
                    <a:gd name="connsiteX954" fmla="*/ 5136115 w 6265104"/>
                    <a:gd name="connsiteY954" fmla="*/ 2542914 h 6338112"/>
                    <a:gd name="connsiteX955" fmla="*/ 5102463 w 6265104"/>
                    <a:gd name="connsiteY955" fmla="*/ 2564103 h 6338112"/>
                    <a:gd name="connsiteX956" fmla="*/ 5057595 w 6265104"/>
                    <a:gd name="connsiteY956" fmla="*/ 2571582 h 6338112"/>
                    <a:gd name="connsiteX957" fmla="*/ 5055103 w 6265104"/>
                    <a:gd name="connsiteY957" fmla="*/ 2536682 h 6338112"/>
                    <a:gd name="connsiteX958" fmla="*/ 5051365 w 6265104"/>
                    <a:gd name="connsiteY958" fmla="*/ 2519232 h 6338112"/>
                    <a:gd name="connsiteX959" fmla="*/ 5030177 w 6265104"/>
                    <a:gd name="connsiteY959" fmla="*/ 2389606 h 6338112"/>
                    <a:gd name="connsiteX960" fmla="*/ 5033915 w 6265104"/>
                    <a:gd name="connsiteY960" fmla="*/ 2383374 h 6338112"/>
                    <a:gd name="connsiteX961" fmla="*/ 5023945 w 6265104"/>
                    <a:gd name="connsiteY961" fmla="*/ 2317314 h 6338112"/>
                    <a:gd name="connsiteX962" fmla="*/ 5012729 w 6265104"/>
                    <a:gd name="connsiteY962" fmla="*/ 2256240 h 6338112"/>
                    <a:gd name="connsiteX963" fmla="*/ 5010235 w 6265104"/>
                    <a:gd name="connsiteY963" fmla="*/ 2220094 h 6338112"/>
                    <a:gd name="connsiteX964" fmla="*/ 5023945 w 6265104"/>
                    <a:gd name="connsiteY964" fmla="*/ 2193920 h 6338112"/>
                    <a:gd name="connsiteX965" fmla="*/ 4985309 w 6265104"/>
                    <a:gd name="connsiteY965" fmla="*/ 2134092 h 6338112"/>
                    <a:gd name="connsiteX966" fmla="*/ 4873139 w 6265104"/>
                    <a:gd name="connsiteY966" fmla="*/ 2155281 h 6338112"/>
                    <a:gd name="connsiteX967" fmla="*/ 4846965 w 6265104"/>
                    <a:gd name="connsiteY967" fmla="*/ 2159020 h 6338112"/>
                    <a:gd name="connsiteX968" fmla="*/ 4800851 w 6265104"/>
                    <a:gd name="connsiteY968" fmla="*/ 2177716 h 6338112"/>
                    <a:gd name="connsiteX969" fmla="*/ 4764709 w 6265104"/>
                    <a:gd name="connsiteY969" fmla="*/ 2168991 h 6338112"/>
                    <a:gd name="connsiteX970" fmla="*/ 4741027 w 6265104"/>
                    <a:gd name="connsiteY970" fmla="*/ 2134092 h 6338112"/>
                    <a:gd name="connsiteX971" fmla="*/ 4686189 w 6265104"/>
                    <a:gd name="connsiteY971" fmla="*/ 2172731 h 6338112"/>
                    <a:gd name="connsiteX972" fmla="*/ 4682451 w 6265104"/>
                    <a:gd name="connsiteY972" fmla="*/ 2192673 h 6338112"/>
                    <a:gd name="connsiteX973" fmla="*/ 4637583 w 6265104"/>
                    <a:gd name="connsiteY973" fmla="*/ 2231312 h 6338112"/>
                    <a:gd name="connsiteX974" fmla="*/ 4620133 w 6265104"/>
                    <a:gd name="connsiteY974" fmla="*/ 2231312 h 6338112"/>
                    <a:gd name="connsiteX975" fmla="*/ 4497993 w 6265104"/>
                    <a:gd name="connsiteY975" fmla="*/ 2212616 h 6338112"/>
                    <a:gd name="connsiteX976" fmla="*/ 4484283 w 6265104"/>
                    <a:gd name="connsiteY976" fmla="*/ 2202645 h 6338112"/>
                    <a:gd name="connsiteX977" fmla="*/ 4468081 w 6265104"/>
                    <a:gd name="connsiteY977" fmla="*/ 2177716 h 6338112"/>
                    <a:gd name="connsiteX978" fmla="*/ 4416981 w 6265104"/>
                    <a:gd name="connsiteY978" fmla="*/ 2191427 h 6338112"/>
                    <a:gd name="connsiteX979" fmla="*/ 4413243 w 6265104"/>
                    <a:gd name="connsiteY979" fmla="*/ 2213862 h 6338112"/>
                    <a:gd name="connsiteX980" fmla="*/ 4416981 w 6265104"/>
                    <a:gd name="connsiteY980" fmla="*/ 2247515 h 6338112"/>
                    <a:gd name="connsiteX981" fmla="*/ 4380837 w 6265104"/>
                    <a:gd name="connsiteY981" fmla="*/ 2258733 h 6338112"/>
                    <a:gd name="connsiteX982" fmla="*/ 4339709 w 6265104"/>
                    <a:gd name="connsiteY982" fmla="*/ 2248762 h 6338112"/>
                    <a:gd name="connsiteX983" fmla="*/ 4317275 w 6265104"/>
                    <a:gd name="connsiteY983" fmla="*/ 2243776 h 6338112"/>
                    <a:gd name="connsiteX984" fmla="*/ 4221307 w 6265104"/>
                    <a:gd name="connsiteY984" fmla="*/ 2254994 h 6338112"/>
                    <a:gd name="connsiteX985" fmla="*/ 4178931 w 6265104"/>
                    <a:gd name="connsiteY985" fmla="*/ 2227573 h 6338112"/>
                    <a:gd name="connsiteX986" fmla="*/ 4173947 w 6265104"/>
                    <a:gd name="connsiteY986" fmla="*/ 2206384 h 6338112"/>
                    <a:gd name="connsiteX987" fmla="*/ 4137803 w 6265104"/>
                    <a:gd name="connsiteY987" fmla="*/ 2191427 h 6338112"/>
                    <a:gd name="connsiteX988" fmla="*/ 4095427 w 6265104"/>
                    <a:gd name="connsiteY988" fmla="*/ 2252501 h 6338112"/>
                    <a:gd name="connsiteX989" fmla="*/ 4051805 w 6265104"/>
                    <a:gd name="connsiteY989" fmla="*/ 2281168 h 6338112"/>
                    <a:gd name="connsiteX990" fmla="*/ 4025633 w 6265104"/>
                    <a:gd name="connsiteY990" fmla="*/ 2246269 h 6338112"/>
                    <a:gd name="connsiteX991" fmla="*/ 3972041 w 6265104"/>
                    <a:gd name="connsiteY991" fmla="*/ 2393345 h 6338112"/>
                    <a:gd name="connsiteX992" fmla="*/ 3983257 w 6265104"/>
                    <a:gd name="connsiteY992" fmla="*/ 2461898 h 6338112"/>
                    <a:gd name="connsiteX993" fmla="*/ 3982011 w 6265104"/>
                    <a:gd name="connsiteY993" fmla="*/ 2521725 h 6338112"/>
                    <a:gd name="connsiteX994" fmla="*/ 3927173 w 6265104"/>
                    <a:gd name="connsiteY994" fmla="*/ 2595263 h 6338112"/>
                    <a:gd name="connsiteX995" fmla="*/ 3980765 w 6265104"/>
                    <a:gd name="connsiteY995" fmla="*/ 2620192 h 6338112"/>
                    <a:gd name="connsiteX996" fmla="*/ 3970795 w 6265104"/>
                    <a:gd name="connsiteY996" fmla="*/ 2702455 h 6338112"/>
                    <a:gd name="connsiteX997" fmla="*/ 3929665 w 6265104"/>
                    <a:gd name="connsiteY997" fmla="*/ 2726136 h 6338112"/>
                    <a:gd name="connsiteX998" fmla="*/ 3988243 w 6265104"/>
                    <a:gd name="connsiteY998" fmla="*/ 2741093 h 6338112"/>
                    <a:gd name="connsiteX999" fmla="*/ 3995721 w 6265104"/>
                    <a:gd name="connsiteY999" fmla="*/ 2800921 h 6338112"/>
                    <a:gd name="connsiteX1000" fmla="*/ 3920941 w 6265104"/>
                    <a:gd name="connsiteY1000" fmla="*/ 2820863 h 6338112"/>
                    <a:gd name="connsiteX1001" fmla="*/ 3868595 w 6265104"/>
                    <a:gd name="connsiteY1001" fmla="*/ 2790950 h 6338112"/>
                    <a:gd name="connsiteX1002" fmla="*/ 3827467 w 6265104"/>
                    <a:gd name="connsiteY1002" fmla="*/ 2769761 h 6338112"/>
                    <a:gd name="connsiteX1003" fmla="*/ 3783845 w 6265104"/>
                    <a:gd name="connsiteY1003" fmla="*/ 2766021 h 6338112"/>
                    <a:gd name="connsiteX1004" fmla="*/ 3743961 w 6265104"/>
                    <a:gd name="connsiteY1004" fmla="*/ 2742340 h 6338112"/>
                    <a:gd name="connsiteX1005" fmla="*/ 3733991 w 6265104"/>
                    <a:gd name="connsiteY1005" fmla="*/ 2673787 h 6338112"/>
                    <a:gd name="connsiteX1006" fmla="*/ 3745209 w 6265104"/>
                    <a:gd name="connsiteY1006" fmla="*/ 2628916 h 6338112"/>
                    <a:gd name="connsiteX1007" fmla="*/ 3772627 w 6265104"/>
                    <a:gd name="connsiteY1007" fmla="*/ 2580307 h 6338112"/>
                    <a:gd name="connsiteX1008" fmla="*/ 3817495 w 6265104"/>
                    <a:gd name="connsiteY1008" fmla="*/ 2565350 h 6338112"/>
                    <a:gd name="connsiteX1009" fmla="*/ 3838683 w 6265104"/>
                    <a:gd name="connsiteY1009" fmla="*/ 2571582 h 6338112"/>
                    <a:gd name="connsiteX1010" fmla="*/ 3849901 w 6265104"/>
                    <a:gd name="connsiteY1010" fmla="*/ 2535436 h 6338112"/>
                    <a:gd name="connsiteX1011" fmla="*/ 3740223 w 6265104"/>
                    <a:gd name="connsiteY1011" fmla="*/ 2458158 h 6338112"/>
                    <a:gd name="connsiteX1012" fmla="*/ 3697847 w 6265104"/>
                    <a:gd name="connsiteY1012" fmla="*/ 2433230 h 6338112"/>
                    <a:gd name="connsiteX1013" fmla="*/ 3649241 w 6265104"/>
                    <a:gd name="connsiteY1013" fmla="*/ 2328532 h 6338112"/>
                    <a:gd name="connsiteX1014" fmla="*/ 3646747 w 6265104"/>
                    <a:gd name="connsiteY1014" fmla="*/ 2296125 h 6338112"/>
                    <a:gd name="connsiteX1015" fmla="*/ 3671675 w 6265104"/>
                    <a:gd name="connsiteY1015" fmla="*/ 2207630 h 6338112"/>
                    <a:gd name="connsiteX1016" fmla="*/ 3710311 w 6265104"/>
                    <a:gd name="connsiteY1016" fmla="*/ 2187688 h 6338112"/>
                    <a:gd name="connsiteX1017" fmla="*/ 3730253 w 6265104"/>
                    <a:gd name="connsiteY1017" fmla="*/ 2178963 h 6338112"/>
                    <a:gd name="connsiteX1018" fmla="*/ 3753933 w 6265104"/>
                    <a:gd name="connsiteY1018" fmla="*/ 2165252 h 6338112"/>
                    <a:gd name="connsiteX1019" fmla="*/ 3929665 w 6265104"/>
                    <a:gd name="connsiteY1019" fmla="*/ 2236298 h 6338112"/>
                    <a:gd name="connsiteX1020" fmla="*/ 3899753 w 6265104"/>
                    <a:gd name="connsiteY1020" fmla="*/ 2126614 h 6338112"/>
                    <a:gd name="connsiteX1021" fmla="*/ 3878565 w 6265104"/>
                    <a:gd name="connsiteY1021" fmla="*/ 2099193 h 6338112"/>
                    <a:gd name="connsiteX1022" fmla="*/ 3796307 w 6265104"/>
                    <a:gd name="connsiteY1022" fmla="*/ 2059307 h 6338112"/>
                    <a:gd name="connsiteX1023" fmla="*/ 3676659 w 6265104"/>
                    <a:gd name="connsiteY1023" fmla="*/ 2085482 h 6338112"/>
                    <a:gd name="connsiteX1024" fmla="*/ 3646747 w 6265104"/>
                    <a:gd name="connsiteY1024" fmla="*/ 2084236 h 6338112"/>
                    <a:gd name="connsiteX1025" fmla="*/ 3634285 w 6265104"/>
                    <a:gd name="connsiteY1025" fmla="*/ 2051829 h 6338112"/>
                    <a:gd name="connsiteX1026" fmla="*/ 3608111 w 6265104"/>
                    <a:gd name="connsiteY1026" fmla="*/ 2015683 h 6338112"/>
                    <a:gd name="connsiteX1027" fmla="*/ 3553273 w 6265104"/>
                    <a:gd name="connsiteY1027" fmla="*/ 2001973 h 6338112"/>
                    <a:gd name="connsiteX1028" fmla="*/ 3568229 w 6265104"/>
                    <a:gd name="connsiteY1028" fmla="*/ 2040611 h 6338112"/>
                    <a:gd name="connsiteX1029" fmla="*/ 3553273 w 6265104"/>
                    <a:gd name="connsiteY1029" fmla="*/ 2080496 h 6338112"/>
                    <a:gd name="connsiteX1030" fmla="*/ 3524881 w 6265104"/>
                    <a:gd name="connsiteY1030" fmla="*/ 2089962 h 6338112"/>
                    <a:gd name="connsiteX1031" fmla="*/ 3514665 w 6265104"/>
                    <a:gd name="connsiteY1031" fmla="*/ 2080523 h 6338112"/>
                    <a:gd name="connsiteX1032" fmla="*/ 3494415 w 6265104"/>
                    <a:gd name="connsiteY1032" fmla="*/ 2082286 h 6338112"/>
                    <a:gd name="connsiteX1033" fmla="*/ 3465789 w 6265104"/>
                    <a:gd name="connsiteY1033" fmla="*/ 2084778 h 6338112"/>
                    <a:gd name="connsiteX1034" fmla="*/ 3443385 w 6265104"/>
                    <a:gd name="connsiteY1034" fmla="*/ 2066082 h 6338112"/>
                    <a:gd name="connsiteX1035" fmla="*/ 3427203 w 6265104"/>
                    <a:gd name="connsiteY1035" fmla="*/ 2031183 h 6338112"/>
                    <a:gd name="connsiteX1036" fmla="*/ 3378661 w 6265104"/>
                    <a:gd name="connsiteY1036" fmla="*/ 2072314 h 6338112"/>
                    <a:gd name="connsiteX1037" fmla="*/ 3368705 w 6265104"/>
                    <a:gd name="connsiteY1037" fmla="*/ 2089764 h 6338112"/>
                    <a:gd name="connsiteX1038" fmla="*/ 3384885 w 6265104"/>
                    <a:gd name="connsiteY1038" fmla="*/ 2128402 h 6338112"/>
                    <a:gd name="connsiteX1039" fmla="*/ 3397331 w 6265104"/>
                    <a:gd name="connsiteY1039" fmla="*/ 2163301 h 6338112"/>
                    <a:gd name="connsiteX1040" fmla="*/ 3378661 w 6265104"/>
                    <a:gd name="connsiteY1040" fmla="*/ 2193214 h 6338112"/>
                    <a:gd name="connsiteX1041" fmla="*/ 3348789 w 6265104"/>
                    <a:gd name="connsiteY1041" fmla="*/ 2179504 h 6338112"/>
                    <a:gd name="connsiteX1042" fmla="*/ 3338833 w 6265104"/>
                    <a:gd name="connsiteY1042" fmla="*/ 2164547 h 6338112"/>
                    <a:gd name="connsiteX1043" fmla="*/ 3280333 w 6265104"/>
                    <a:gd name="connsiteY1043" fmla="*/ 2210664 h 6338112"/>
                    <a:gd name="connsiteX1044" fmla="*/ 3246727 w 6265104"/>
                    <a:gd name="connsiteY1044" fmla="*/ 2214403 h 6338112"/>
                    <a:gd name="connsiteX1045" fmla="*/ 3231791 w 6265104"/>
                    <a:gd name="connsiteY1045" fmla="*/ 2179504 h 6338112"/>
                    <a:gd name="connsiteX1046" fmla="*/ 3262907 w 6265104"/>
                    <a:gd name="connsiteY1046" fmla="*/ 2122170 h 6338112"/>
                    <a:gd name="connsiteX1047" fmla="*/ 3270375 w 6265104"/>
                    <a:gd name="connsiteY1047" fmla="*/ 2079793 h 6338112"/>
                    <a:gd name="connsiteX1048" fmla="*/ 3279089 w 6265104"/>
                    <a:gd name="connsiteY1048" fmla="*/ 2027444 h 6338112"/>
                    <a:gd name="connsiteX1049" fmla="*/ 3272865 w 6265104"/>
                    <a:gd name="connsiteY1049" fmla="*/ 2001270 h 6338112"/>
                    <a:gd name="connsiteX1050" fmla="*/ 3257929 w 6265104"/>
                    <a:gd name="connsiteY1050" fmla="*/ 2019966 h 6338112"/>
                    <a:gd name="connsiteX1051" fmla="*/ 3221833 w 6265104"/>
                    <a:gd name="connsiteY1051" fmla="*/ 2047387 h 6338112"/>
                    <a:gd name="connsiteX1052" fmla="*/ 3189473 w 6265104"/>
                    <a:gd name="connsiteY1052" fmla="*/ 2049879 h 6338112"/>
                    <a:gd name="connsiteX1053" fmla="*/ 3130973 w 6265104"/>
                    <a:gd name="connsiteY1053" fmla="*/ 2036169 h 6338112"/>
                    <a:gd name="connsiteX1054" fmla="*/ 3102345 w 6265104"/>
                    <a:gd name="connsiteY1054" fmla="*/ 2024952 h 6338112"/>
                    <a:gd name="connsiteX1055" fmla="*/ 3074963 w 6265104"/>
                    <a:gd name="connsiteY1055" fmla="*/ 2069822 h 6338112"/>
                    <a:gd name="connsiteX1056" fmla="*/ 3056293 w 6265104"/>
                    <a:gd name="connsiteY1056" fmla="*/ 2134634 h 6338112"/>
                    <a:gd name="connsiteX1057" fmla="*/ 3005261 w 6265104"/>
                    <a:gd name="connsiteY1057" fmla="*/ 2198200 h 6338112"/>
                    <a:gd name="connsiteX1058" fmla="*/ 2952985 w 6265104"/>
                    <a:gd name="connsiteY1058" fmla="*/ 2236838 h 6338112"/>
                    <a:gd name="connsiteX1059" fmla="*/ 2991571 w 6265104"/>
                    <a:gd name="connsiteY1059" fmla="*/ 2300404 h 6338112"/>
                    <a:gd name="connsiteX1060" fmla="*/ 2997793 w 6265104"/>
                    <a:gd name="connsiteY1060" fmla="*/ 2324086 h 6338112"/>
                    <a:gd name="connsiteX1061" fmla="*/ 3023931 w 6265104"/>
                    <a:gd name="connsiteY1061" fmla="*/ 2378927 h 6338112"/>
                    <a:gd name="connsiteX1062" fmla="*/ 3058783 w 6265104"/>
                    <a:gd name="connsiteY1062" fmla="*/ 2422551 h 6338112"/>
                    <a:gd name="connsiteX1063" fmla="*/ 3108569 w 6265104"/>
                    <a:gd name="connsiteY1063" fmla="*/ 2478638 h 6338112"/>
                    <a:gd name="connsiteX1064" fmla="*/ 3119771 w 6265104"/>
                    <a:gd name="connsiteY1064" fmla="*/ 2489856 h 6338112"/>
                    <a:gd name="connsiteX1065" fmla="*/ 3138441 w 6265104"/>
                    <a:gd name="connsiteY1065" fmla="*/ 2587074 h 6338112"/>
                    <a:gd name="connsiteX1066" fmla="*/ 3112303 w 6265104"/>
                    <a:gd name="connsiteY1066" fmla="*/ 2635684 h 6338112"/>
                    <a:gd name="connsiteX1067" fmla="*/ 3063761 w 6265104"/>
                    <a:gd name="connsiteY1067" fmla="*/ 2706728 h 6338112"/>
                    <a:gd name="connsiteX1068" fmla="*/ 3036379 w 6265104"/>
                    <a:gd name="connsiteY1068" fmla="*/ 2737888 h 6338112"/>
                    <a:gd name="connsiteX1069" fmla="*/ 3015219 w 6265104"/>
                    <a:gd name="connsiteY1069" fmla="*/ 2752845 h 6338112"/>
                    <a:gd name="connsiteX1070" fmla="*/ 2929337 w 6265104"/>
                    <a:gd name="connsiteY1070" fmla="*/ 2873745 h 6338112"/>
                    <a:gd name="connsiteX1071" fmla="*/ 2882039 w 6265104"/>
                    <a:gd name="connsiteY1071" fmla="*/ 2958499 h 6338112"/>
                    <a:gd name="connsiteX1072" fmla="*/ 2853413 w 6265104"/>
                    <a:gd name="connsiteY1072" fmla="*/ 2983427 h 6338112"/>
                    <a:gd name="connsiteX1073" fmla="*/ 2684137 w 6265104"/>
                    <a:gd name="connsiteY1073" fmla="*/ 3051979 h 6338112"/>
                    <a:gd name="connsiteX1074" fmla="*/ 2653021 w 6265104"/>
                    <a:gd name="connsiteY1074" fmla="*/ 3029544 h 6338112"/>
                    <a:gd name="connsiteX1075" fmla="*/ 2593277 w 6265104"/>
                    <a:gd name="connsiteY1075" fmla="*/ 2879977 h 6338112"/>
                    <a:gd name="connsiteX1076" fmla="*/ 2582075 w 6265104"/>
                    <a:gd name="connsiteY1076" fmla="*/ 2795222 h 6338112"/>
                    <a:gd name="connsiteX1077" fmla="*/ 2537267 w 6265104"/>
                    <a:gd name="connsiteY1077" fmla="*/ 2676815 h 6338112"/>
                    <a:gd name="connsiteX1078" fmla="*/ 2519841 w 6265104"/>
                    <a:gd name="connsiteY1078" fmla="*/ 2649394 h 6338112"/>
                    <a:gd name="connsiteX1079" fmla="*/ 2483747 w 6265104"/>
                    <a:gd name="connsiteY1079" fmla="*/ 2646901 h 6338112"/>
                    <a:gd name="connsiteX1080" fmla="*/ 2424003 w 6265104"/>
                    <a:gd name="connsiteY1080" fmla="*/ 2673076 h 6338112"/>
                    <a:gd name="connsiteX1081" fmla="*/ 2380439 w 6265104"/>
                    <a:gd name="connsiteY1081" fmla="*/ 2736642 h 6338112"/>
                    <a:gd name="connsiteX1082" fmla="*/ 2311981 w 6265104"/>
                    <a:gd name="connsiteY1082" fmla="*/ 2811425 h 6338112"/>
                    <a:gd name="connsiteX1083" fmla="*/ 2295801 w 6265104"/>
                    <a:gd name="connsiteY1083" fmla="*/ 2808932 h 6338112"/>
                    <a:gd name="connsiteX1084" fmla="*/ 2267173 w 6265104"/>
                    <a:gd name="connsiteY1084" fmla="*/ 2825135 h 6338112"/>
                    <a:gd name="connsiteX1085" fmla="*/ 2287089 w 6265104"/>
                    <a:gd name="connsiteY1085" fmla="*/ 2847570 h 6338112"/>
                    <a:gd name="connsiteX1086" fmla="*/ 2364259 w 6265104"/>
                    <a:gd name="connsiteY1086" fmla="*/ 2863774 h 6338112"/>
                    <a:gd name="connsiteX1087" fmla="*/ 2390397 w 6265104"/>
                    <a:gd name="connsiteY1087" fmla="*/ 2928586 h 6338112"/>
                    <a:gd name="connsiteX1088" fmla="*/ 2358035 w 6265104"/>
                    <a:gd name="connsiteY1088" fmla="*/ 2957253 h 6338112"/>
                    <a:gd name="connsiteX1089" fmla="*/ 2356791 w 6265104"/>
                    <a:gd name="connsiteY1089" fmla="*/ 3030790 h 6338112"/>
                    <a:gd name="connsiteX1090" fmla="*/ 2414045 w 6265104"/>
                    <a:gd name="connsiteY1090" fmla="*/ 3079399 h 6338112"/>
                    <a:gd name="connsiteX1091" fmla="*/ 2435205 w 6265104"/>
                    <a:gd name="connsiteY1091" fmla="*/ 3121777 h 6338112"/>
                    <a:gd name="connsiteX1092" fmla="*/ 2466321 w 6265104"/>
                    <a:gd name="connsiteY1092" fmla="*/ 3165400 h 6338112"/>
                    <a:gd name="connsiteX1093" fmla="*/ 2489969 w 6265104"/>
                    <a:gd name="connsiteY1093" fmla="*/ 3222735 h 6338112"/>
                    <a:gd name="connsiteX1094" fmla="*/ 2492459 w 6265104"/>
                    <a:gd name="connsiteY1094" fmla="*/ 3278822 h 6338112"/>
                    <a:gd name="connsiteX1095" fmla="*/ 2487481 w 6265104"/>
                    <a:gd name="connsiteY1095" fmla="*/ 3303750 h 6338112"/>
                    <a:gd name="connsiteX1096" fmla="*/ 2488725 w 6265104"/>
                    <a:gd name="connsiteY1096" fmla="*/ 3374794 h 6338112"/>
                    <a:gd name="connsiteX1097" fmla="*/ 2569629 w 6265104"/>
                    <a:gd name="connsiteY1097" fmla="*/ 3481984 h 6338112"/>
                    <a:gd name="connsiteX1098" fmla="*/ 2583319 w 6265104"/>
                    <a:gd name="connsiteY1098" fmla="*/ 3516883 h 6338112"/>
                    <a:gd name="connsiteX1099" fmla="*/ 2600745 w 6265104"/>
                    <a:gd name="connsiteY1099" fmla="*/ 3571724 h 6338112"/>
                    <a:gd name="connsiteX1100" fmla="*/ 2624393 w 6265104"/>
                    <a:gd name="connsiteY1100" fmla="*/ 3577956 h 6338112"/>
                    <a:gd name="connsiteX1101" fmla="*/ 2643063 w 6265104"/>
                    <a:gd name="connsiteY1101" fmla="*/ 3575463 h 6338112"/>
                    <a:gd name="connsiteX1102" fmla="*/ 2720233 w 6265104"/>
                    <a:gd name="connsiteY1102" fmla="*/ 3528101 h 6338112"/>
                    <a:gd name="connsiteX1103" fmla="*/ 2732679 w 6265104"/>
                    <a:gd name="connsiteY1103" fmla="*/ 3384766 h 6338112"/>
                    <a:gd name="connsiteX1104" fmla="*/ 2763797 w 6265104"/>
                    <a:gd name="connsiteY1104" fmla="*/ 3342388 h 6338112"/>
                    <a:gd name="connsiteX1105" fmla="*/ 2799891 w 6265104"/>
                    <a:gd name="connsiteY1105" fmla="*/ 3354852 h 6338112"/>
                    <a:gd name="connsiteX1106" fmla="*/ 2845945 w 6265104"/>
                    <a:gd name="connsiteY1106" fmla="*/ 3428389 h 6338112"/>
                    <a:gd name="connsiteX1107" fmla="*/ 2934315 w 6265104"/>
                    <a:gd name="connsiteY1107" fmla="*/ 3458303 h 6338112"/>
                    <a:gd name="connsiteX1108" fmla="*/ 3021443 w 6265104"/>
                    <a:gd name="connsiteY1108" fmla="*/ 3420911 h 6338112"/>
                    <a:gd name="connsiteX1109" fmla="*/ 3043847 w 6265104"/>
                    <a:gd name="connsiteY1109" fmla="*/ 3419665 h 6338112"/>
                    <a:gd name="connsiteX1110" fmla="*/ 3106079 w 6265104"/>
                    <a:gd name="connsiteY1110" fmla="*/ 3410940 h 6338112"/>
                    <a:gd name="connsiteX1111" fmla="*/ 3118527 w 6265104"/>
                    <a:gd name="connsiteY1111" fmla="*/ 3405954 h 6338112"/>
                    <a:gd name="connsiteX1112" fmla="*/ 3236769 w 6265104"/>
                    <a:gd name="connsiteY1112" fmla="*/ 3422157 h 6338112"/>
                    <a:gd name="connsiteX1113" fmla="*/ 3275355 w 6265104"/>
                    <a:gd name="connsiteY1113" fmla="*/ 3429636 h 6338112"/>
                    <a:gd name="connsiteX1114" fmla="*/ 3300247 w 6265104"/>
                    <a:gd name="connsiteY1114" fmla="*/ 3463288 h 6338112"/>
                    <a:gd name="connsiteX1115" fmla="*/ 3292779 w 6265104"/>
                    <a:gd name="connsiteY1115" fmla="*/ 3506912 h 6338112"/>
                    <a:gd name="connsiteX1116" fmla="*/ 3348789 w 6265104"/>
                    <a:gd name="connsiteY1116" fmla="*/ 3530593 h 6338112"/>
                    <a:gd name="connsiteX1117" fmla="*/ 3408533 w 6265104"/>
                    <a:gd name="connsiteY1117" fmla="*/ 3476999 h 6338112"/>
                    <a:gd name="connsiteX1118" fmla="*/ 3427203 w 6265104"/>
                    <a:gd name="connsiteY1118" fmla="*/ 3464535 h 6338112"/>
                    <a:gd name="connsiteX1119" fmla="*/ 3529267 w 6265104"/>
                    <a:gd name="connsiteY1119" fmla="*/ 3490709 h 6338112"/>
                    <a:gd name="connsiteX1120" fmla="*/ 3549181 w 6265104"/>
                    <a:gd name="connsiteY1120" fmla="*/ 3501926 h 6338112"/>
                    <a:gd name="connsiteX1121" fmla="*/ 3618883 w 6265104"/>
                    <a:gd name="connsiteY1121" fmla="*/ 3541811 h 6338112"/>
                    <a:gd name="connsiteX1122" fmla="*/ 3646265 w 6265104"/>
                    <a:gd name="connsiteY1122" fmla="*/ 3559260 h 6338112"/>
                    <a:gd name="connsiteX1123" fmla="*/ 3758129 w 6265104"/>
                    <a:gd name="connsiteY1123" fmla="*/ 3580605 h 6338112"/>
                    <a:gd name="connsiteX1124" fmla="*/ 3824933 w 6265104"/>
                    <a:gd name="connsiteY1124" fmla="*/ 3596274 h 6338112"/>
                    <a:gd name="connsiteX1125" fmla="*/ 3809437 w 6265104"/>
                    <a:gd name="connsiteY1125" fmla="*/ 3587175 h 6338112"/>
                    <a:gd name="connsiteX1126" fmla="*/ 3750223 w 6265104"/>
                    <a:gd name="connsiteY1126" fmla="*/ 3576428 h 6338112"/>
                    <a:gd name="connsiteX1127" fmla="*/ 3656729 w 6265104"/>
                    <a:gd name="connsiteY1127" fmla="*/ 3540292 h 6338112"/>
                    <a:gd name="connsiteX1128" fmla="*/ 3651743 w 6265104"/>
                    <a:gd name="connsiteY1128" fmla="*/ 3519109 h 6338112"/>
                    <a:gd name="connsiteX1129" fmla="*/ 3633045 w 6265104"/>
                    <a:gd name="connsiteY1129" fmla="*/ 3497926 h 6338112"/>
                    <a:gd name="connsiteX1130" fmla="*/ 3609359 w 6265104"/>
                    <a:gd name="connsiteY1130" fmla="*/ 3466774 h 6338112"/>
                    <a:gd name="connsiteX1131" fmla="*/ 3730279 w 6265104"/>
                    <a:gd name="connsiteY1131" fmla="*/ 3318493 h 6338112"/>
                    <a:gd name="connsiteX1132" fmla="*/ 3821279 w 6265104"/>
                    <a:gd name="connsiteY1132" fmla="*/ 3237499 h 6338112"/>
                    <a:gd name="connsiteX1133" fmla="*/ 3862417 w 6265104"/>
                    <a:gd name="connsiteY1133" fmla="*/ 3212577 h 6338112"/>
                    <a:gd name="connsiteX1134" fmla="*/ 3974611 w 6265104"/>
                    <a:gd name="connsiteY1134" fmla="*/ 3227530 h 6338112"/>
                    <a:gd name="connsiteX1135" fmla="*/ 4029461 w 6265104"/>
                    <a:gd name="connsiteY1135" fmla="*/ 3211331 h 6338112"/>
                    <a:gd name="connsiteX1136" fmla="*/ 4045667 w 6265104"/>
                    <a:gd name="connsiteY1136" fmla="*/ 3154012 h 6338112"/>
                    <a:gd name="connsiteX1137" fmla="*/ 4019489 w 6265104"/>
                    <a:gd name="connsiteY1137" fmla="*/ 3142798 h 6338112"/>
                    <a:gd name="connsiteX1138" fmla="*/ 3913527 w 6265104"/>
                    <a:gd name="connsiteY1138" fmla="*/ 3144044 h 6338112"/>
                    <a:gd name="connsiteX1139" fmla="*/ 3842471 w 6265104"/>
                    <a:gd name="connsiteY1139" fmla="*/ 3095447 h 6338112"/>
                    <a:gd name="connsiteX1140" fmla="*/ 3785129 w 6265104"/>
                    <a:gd name="connsiteY1140" fmla="*/ 3055573 h 6338112"/>
                    <a:gd name="connsiteX1141" fmla="*/ 3750223 w 6265104"/>
                    <a:gd name="connsiteY1141" fmla="*/ 3015699 h 6338112"/>
                    <a:gd name="connsiteX1142" fmla="*/ 3741497 w 6265104"/>
                    <a:gd name="connsiteY1142" fmla="*/ 2960872 h 6338112"/>
                    <a:gd name="connsiteX1143" fmla="*/ 3770169 w 6265104"/>
                    <a:gd name="connsiteY1143" fmla="*/ 2894831 h 6338112"/>
                    <a:gd name="connsiteX1144" fmla="*/ 3777649 w 6265104"/>
                    <a:gd name="connsiteY1144" fmla="*/ 2861187 h 6338112"/>
                    <a:gd name="connsiteX1145" fmla="*/ 3786375 w 6265104"/>
                    <a:gd name="connsiteY1145" fmla="*/ 2823805 h 6338112"/>
                    <a:gd name="connsiteX1146" fmla="*/ 3837485 w 6265104"/>
                    <a:gd name="connsiteY1146" fmla="*/ 2817575 h 6338112"/>
                    <a:gd name="connsiteX1147" fmla="*/ 3852445 w 6265104"/>
                    <a:gd name="connsiteY1147" fmla="*/ 2856203 h 6338112"/>
                    <a:gd name="connsiteX1148" fmla="*/ 3853691 w 6265104"/>
                    <a:gd name="connsiteY1148" fmla="*/ 2867418 h 6338112"/>
                    <a:gd name="connsiteX1149" fmla="*/ 3866157 w 6265104"/>
                    <a:gd name="connsiteY1149" fmla="*/ 2862433 h 6338112"/>
                    <a:gd name="connsiteX1150" fmla="*/ 3907295 w 6265104"/>
                    <a:gd name="connsiteY1150" fmla="*/ 2844989 h 6338112"/>
                    <a:gd name="connsiteX1151" fmla="*/ 3932227 w 6265104"/>
                    <a:gd name="connsiteY1151" fmla="*/ 2877386 h 6338112"/>
                    <a:gd name="connsiteX1152" fmla="*/ 3958405 w 6265104"/>
                    <a:gd name="connsiteY1152" fmla="*/ 2903554 h 6338112"/>
                    <a:gd name="connsiteX1153" fmla="*/ 3968377 w 6265104"/>
                    <a:gd name="connsiteY1153" fmla="*/ 2903554 h 6338112"/>
                    <a:gd name="connsiteX1154" fmla="*/ 4005775 w 6265104"/>
                    <a:gd name="connsiteY1154" fmla="*/ 2930967 h 6338112"/>
                    <a:gd name="connsiteX1155" fmla="*/ 3980843 w 6265104"/>
                    <a:gd name="connsiteY1155" fmla="*/ 2960872 h 6338112"/>
                    <a:gd name="connsiteX1156" fmla="*/ 4110489 w 6265104"/>
                    <a:gd name="connsiteY1156" fmla="*/ 3025668 h 6338112"/>
                    <a:gd name="connsiteX1157" fmla="*/ 4147887 w 6265104"/>
                    <a:gd name="connsiteY1157" fmla="*/ 3024422 h 6338112"/>
                    <a:gd name="connsiteX1158" fmla="*/ 4211463 w 6265104"/>
                    <a:gd name="connsiteY1158" fmla="*/ 2963365 h 6338112"/>
                    <a:gd name="connsiteX1159" fmla="*/ 4205231 w 6265104"/>
                    <a:gd name="connsiteY1159" fmla="*/ 2929721 h 6338112"/>
                    <a:gd name="connsiteX1160" fmla="*/ 4182791 w 6265104"/>
                    <a:gd name="connsiteY1160" fmla="*/ 2854957 h 6338112"/>
                    <a:gd name="connsiteX1161" fmla="*/ 4174065 w 6265104"/>
                    <a:gd name="connsiteY1161" fmla="*/ 2790162 h 6338112"/>
                    <a:gd name="connsiteX1162" fmla="*/ 4105503 w 6265104"/>
                    <a:gd name="connsiteY1162" fmla="*/ 2767733 h 6338112"/>
                    <a:gd name="connsiteX1163" fmla="*/ 4074339 w 6265104"/>
                    <a:gd name="connsiteY1163" fmla="*/ 2756518 h 6338112"/>
                    <a:gd name="connsiteX1164" fmla="*/ 4030707 w 6265104"/>
                    <a:gd name="connsiteY1164" fmla="*/ 2660571 h 6338112"/>
                    <a:gd name="connsiteX1165" fmla="*/ 4030707 w 6265104"/>
                    <a:gd name="connsiteY1165" fmla="*/ 2598268 h 6338112"/>
                    <a:gd name="connsiteX1166" fmla="*/ 4021981 w 6265104"/>
                    <a:gd name="connsiteY1166" fmla="*/ 2585807 h 6338112"/>
                    <a:gd name="connsiteX1167" fmla="*/ 3999543 w 6265104"/>
                    <a:gd name="connsiteY1167" fmla="*/ 2523504 h 6338112"/>
                    <a:gd name="connsiteX1168" fmla="*/ 4029461 w 6265104"/>
                    <a:gd name="connsiteY1168" fmla="*/ 2479892 h 6338112"/>
                    <a:gd name="connsiteX1169" fmla="*/ 4098023 w 6265104"/>
                    <a:gd name="connsiteY1169" fmla="*/ 2437526 h 6338112"/>
                    <a:gd name="connsiteX1170" fmla="*/ 4121709 w 6265104"/>
                    <a:gd name="connsiteY1170" fmla="*/ 2428803 h 6338112"/>
                    <a:gd name="connsiteX1171" fmla="*/ 4142901 w 6265104"/>
                    <a:gd name="connsiteY1171" fmla="*/ 2423819 h 6338112"/>
                    <a:gd name="connsiteX1172" fmla="*/ 4119215 w 6265104"/>
                    <a:gd name="connsiteY1172" fmla="*/ 2387683 h 6338112"/>
                    <a:gd name="connsiteX1173" fmla="*/ 4099269 w 6265104"/>
                    <a:gd name="connsiteY1173" fmla="*/ 2390175 h 6338112"/>
                    <a:gd name="connsiteX1174" fmla="*/ 4081817 w 6265104"/>
                    <a:gd name="connsiteY1174" fmla="*/ 2376469 h 6338112"/>
                    <a:gd name="connsiteX1175" fmla="*/ 4091791 w 6265104"/>
                    <a:gd name="connsiteY1175" fmla="*/ 2361516 h 6338112"/>
                    <a:gd name="connsiteX1176" fmla="*/ 4182791 w 6265104"/>
                    <a:gd name="connsiteY1176" fmla="*/ 2383945 h 6338112"/>
                    <a:gd name="connsiteX1177" fmla="*/ 4226423 w 6265104"/>
                    <a:gd name="connsiteY1177" fmla="*/ 2393914 h 6338112"/>
                    <a:gd name="connsiteX1178" fmla="*/ 4278779 w 6265104"/>
                    <a:gd name="connsiteY1178" fmla="*/ 2387683 h 6338112"/>
                    <a:gd name="connsiteX1179" fmla="*/ 4341109 w 6265104"/>
                    <a:gd name="connsiteY1179" fmla="*/ 2393914 h 6338112"/>
                    <a:gd name="connsiteX1180" fmla="*/ 4377261 w 6265104"/>
                    <a:gd name="connsiteY1180" fmla="*/ 2418835 h 6338112"/>
                    <a:gd name="connsiteX1181" fmla="*/ 4363547 w 6265104"/>
                    <a:gd name="connsiteY1181" fmla="*/ 2443756 h 6338112"/>
                    <a:gd name="connsiteX1182" fmla="*/ 4358561 w 6265104"/>
                    <a:gd name="connsiteY1182" fmla="*/ 2477400 h 6338112"/>
                    <a:gd name="connsiteX1183" fmla="*/ 4380999 w 6265104"/>
                    <a:gd name="connsiteY1183" fmla="*/ 2482384 h 6338112"/>
                    <a:gd name="connsiteX1184" fmla="*/ 4388479 w 6265104"/>
                    <a:gd name="connsiteY1184" fmla="*/ 2498583 h 6338112"/>
                    <a:gd name="connsiteX1185" fmla="*/ 4389727 w 6265104"/>
                    <a:gd name="connsiteY1185" fmla="*/ 2528488 h 6338112"/>
                    <a:gd name="connsiteX1186" fmla="*/ 4418397 w 6265104"/>
                    <a:gd name="connsiteY1186" fmla="*/ 2587053 h 6338112"/>
                    <a:gd name="connsiteX1187" fmla="*/ 4462029 w 6265104"/>
                    <a:gd name="connsiteY1187" fmla="*/ 2694215 h 6338112"/>
                    <a:gd name="connsiteX1188" fmla="*/ 4490701 w 6265104"/>
                    <a:gd name="connsiteY1188" fmla="*/ 2712906 h 6338112"/>
                    <a:gd name="connsiteX1189" fmla="*/ 4515631 w 6265104"/>
                    <a:gd name="connsiteY1189" fmla="*/ 2742811 h 6338112"/>
                    <a:gd name="connsiteX1190" fmla="*/ 4448315 w 6265104"/>
                    <a:gd name="connsiteY1190" fmla="*/ 2823805 h 6338112"/>
                    <a:gd name="connsiteX1191" fmla="*/ 4430863 w 6265104"/>
                    <a:gd name="connsiteY1191" fmla="*/ 2886109 h 6338112"/>
                    <a:gd name="connsiteX1192" fmla="*/ 4450809 w 6265104"/>
                    <a:gd name="connsiteY1192" fmla="*/ 2903554 h 6338112"/>
                    <a:gd name="connsiteX1193" fmla="*/ 4469507 w 6265104"/>
                    <a:gd name="connsiteY1193" fmla="*/ 2969595 h 6338112"/>
                    <a:gd name="connsiteX1194" fmla="*/ 4467015 w 6265104"/>
                    <a:gd name="connsiteY1194" fmla="*/ 2978317 h 6338112"/>
                    <a:gd name="connsiteX1195" fmla="*/ 4457043 w 6265104"/>
                    <a:gd name="connsiteY1195" fmla="*/ 3008223 h 6338112"/>
                    <a:gd name="connsiteX1196" fmla="*/ 4402191 w 6265104"/>
                    <a:gd name="connsiteY1196" fmla="*/ 2999500 h 6338112"/>
                    <a:gd name="connsiteX1197" fmla="*/ 4372273 w 6265104"/>
                    <a:gd name="connsiteY1197" fmla="*/ 2985794 h 6338112"/>
                    <a:gd name="connsiteX1198" fmla="*/ 4364795 w 6265104"/>
                    <a:gd name="connsiteY1198" fmla="*/ 3001993 h 6338112"/>
                    <a:gd name="connsiteX1199" fmla="*/ 4389727 w 6265104"/>
                    <a:gd name="connsiteY1199" fmla="*/ 3020683 h 6338112"/>
                    <a:gd name="connsiteX1200" fmla="*/ 4402191 w 6265104"/>
                    <a:gd name="connsiteY1200" fmla="*/ 3036882 h 6338112"/>
                    <a:gd name="connsiteX1201" fmla="*/ 4388479 w 6265104"/>
                    <a:gd name="connsiteY1201" fmla="*/ 3056819 h 6338112"/>
                    <a:gd name="connsiteX1202" fmla="*/ 4356069 w 6265104"/>
                    <a:gd name="connsiteY1202" fmla="*/ 3066788 h 6338112"/>
                    <a:gd name="connsiteX1203" fmla="*/ 4353575 w 6265104"/>
                    <a:gd name="connsiteY1203" fmla="*/ 3046851 h 6338112"/>
                    <a:gd name="connsiteX1204" fmla="*/ 4336123 w 6265104"/>
                    <a:gd name="connsiteY1204" fmla="*/ 3029406 h 6338112"/>
                    <a:gd name="connsiteX1205" fmla="*/ 4318671 w 6265104"/>
                    <a:gd name="connsiteY1205" fmla="*/ 3045605 h 6338112"/>
                    <a:gd name="connsiteX1206" fmla="*/ 4291245 w 6265104"/>
                    <a:gd name="connsiteY1206" fmla="*/ 3069280 h 6338112"/>
                    <a:gd name="connsiteX1207" fmla="*/ 4273793 w 6265104"/>
                    <a:gd name="connsiteY1207" fmla="*/ 3084233 h 6338112"/>
                    <a:gd name="connsiteX1208" fmla="*/ 4288753 w 6265104"/>
                    <a:gd name="connsiteY1208" fmla="*/ 3101678 h 6338112"/>
                    <a:gd name="connsiteX1209" fmla="*/ 4348589 w 6265104"/>
                    <a:gd name="connsiteY1209" fmla="*/ 3104170 h 6338112"/>
                    <a:gd name="connsiteX1210" fmla="*/ 4364795 w 6265104"/>
                    <a:gd name="connsiteY1210" fmla="*/ 3121615 h 6338112"/>
                    <a:gd name="connsiteX1211" fmla="*/ 4392219 w 6265104"/>
                    <a:gd name="connsiteY1211" fmla="*/ 3139060 h 6338112"/>
                    <a:gd name="connsiteX1212" fmla="*/ 4405931 w 6265104"/>
                    <a:gd name="connsiteY1212" fmla="*/ 3106662 h 6338112"/>
                    <a:gd name="connsiteX1213" fmla="*/ 4409671 w 6265104"/>
                    <a:gd name="connsiteY1213" fmla="*/ 3090463 h 6338112"/>
                    <a:gd name="connsiteX1214" fmla="*/ 4425877 w 6265104"/>
                    <a:gd name="connsiteY1214" fmla="*/ 3099185 h 6338112"/>
                    <a:gd name="connsiteX1215" fmla="*/ 4455795 w 6265104"/>
                    <a:gd name="connsiteY1215" fmla="*/ 3119122 h 6338112"/>
                    <a:gd name="connsiteX1216" fmla="*/ 4484467 w 6265104"/>
                    <a:gd name="connsiteY1216" fmla="*/ 3085479 h 6338112"/>
                    <a:gd name="connsiteX1217" fmla="*/ 4462029 w 6265104"/>
                    <a:gd name="connsiteY1217" fmla="*/ 3059311 h 6338112"/>
                    <a:gd name="connsiteX1218" fmla="*/ 4439589 w 6265104"/>
                    <a:gd name="connsiteY1218" fmla="*/ 3060558 h 6338112"/>
                    <a:gd name="connsiteX1219" fmla="*/ 4424631 w 6265104"/>
                    <a:gd name="connsiteY1219" fmla="*/ 3045605 h 6338112"/>
                    <a:gd name="connsiteX1220" fmla="*/ 4439589 w 6265104"/>
                    <a:gd name="connsiteY1220" fmla="*/ 3033144 h 6338112"/>
                    <a:gd name="connsiteX1221" fmla="*/ 4499427 w 6265104"/>
                    <a:gd name="connsiteY1221" fmla="*/ 2993270 h 6338112"/>
                    <a:gd name="connsiteX1222" fmla="*/ 4536823 w 6265104"/>
                    <a:gd name="connsiteY1222" fmla="*/ 2983302 h 6338112"/>
                    <a:gd name="connsiteX1223" fmla="*/ 4604139 w 6265104"/>
                    <a:gd name="connsiteY1223" fmla="*/ 2988286 h 6338112"/>
                    <a:gd name="connsiteX1224" fmla="*/ 4620345 w 6265104"/>
                    <a:gd name="connsiteY1224" fmla="*/ 2984548 h 6338112"/>
                    <a:gd name="connsiteX1225" fmla="*/ 4668963 w 6265104"/>
                    <a:gd name="connsiteY1225" fmla="*/ 2965857 h 6338112"/>
                    <a:gd name="connsiteX1226" fmla="*/ 4651511 w 6265104"/>
                    <a:gd name="connsiteY1226" fmla="*/ 2892339 h 6338112"/>
                    <a:gd name="connsiteX1227" fmla="*/ 4601647 w 6265104"/>
                    <a:gd name="connsiteY1227" fmla="*/ 2832528 h 6338112"/>
                    <a:gd name="connsiteX1228" fmla="*/ 4605387 w 6265104"/>
                    <a:gd name="connsiteY1228" fmla="*/ 2811345 h 6338112"/>
                    <a:gd name="connsiteX1229" fmla="*/ 4622839 w 6265104"/>
                    <a:gd name="connsiteY1229" fmla="*/ 2803868 h 6338112"/>
                    <a:gd name="connsiteX1230" fmla="*/ 4644031 w 6265104"/>
                    <a:gd name="connsiteY1230" fmla="*/ 2729105 h 6338112"/>
                    <a:gd name="connsiteX1231" fmla="*/ 4636551 w 6265104"/>
                    <a:gd name="connsiteY1231" fmla="*/ 2664309 h 6338112"/>
                    <a:gd name="connsiteX1232" fmla="*/ 4636551 w 6265104"/>
                    <a:gd name="connsiteY1232" fmla="*/ 2618205 h 6338112"/>
                    <a:gd name="connsiteX1233" fmla="*/ 4641537 w 6265104"/>
                    <a:gd name="connsiteY1233" fmla="*/ 2525996 h 6338112"/>
                    <a:gd name="connsiteX1234" fmla="*/ 4661483 w 6265104"/>
                    <a:gd name="connsiteY1234" fmla="*/ 2548425 h 6338112"/>
                    <a:gd name="connsiteX1235" fmla="*/ 4692649 w 6265104"/>
                    <a:gd name="connsiteY1235" fmla="*/ 2598268 h 6338112"/>
                    <a:gd name="connsiteX1236" fmla="*/ 4723813 w 6265104"/>
                    <a:gd name="connsiteY1236" fmla="*/ 2598268 h 6338112"/>
                    <a:gd name="connsiteX1237" fmla="*/ 4794869 w 6265104"/>
                    <a:gd name="connsiteY1237" fmla="*/ 2593284 h 6338112"/>
                    <a:gd name="connsiteX1238" fmla="*/ 4819801 w 6265104"/>
                    <a:gd name="connsiteY1238" fmla="*/ 2588299 h 6338112"/>
                    <a:gd name="connsiteX1239" fmla="*/ 4850965 w 6265104"/>
                    <a:gd name="connsiteY1239" fmla="*/ 2572101 h 6338112"/>
                    <a:gd name="connsiteX1240" fmla="*/ 4875897 w 6265104"/>
                    <a:gd name="connsiteY1240" fmla="*/ 2573347 h 6338112"/>
                    <a:gd name="connsiteX1241" fmla="*/ 4870911 w 6265104"/>
                    <a:gd name="connsiteY1241" fmla="*/ 2598268 h 6338112"/>
                    <a:gd name="connsiteX1242" fmla="*/ 4870911 w 6265104"/>
                    <a:gd name="connsiteY1242" fmla="*/ 2629420 h 6338112"/>
                    <a:gd name="connsiteX1243" fmla="*/ 4878391 w 6265104"/>
                    <a:gd name="connsiteY1243" fmla="*/ 2685492 h 6338112"/>
                    <a:gd name="connsiteX1244" fmla="*/ 4855951 w 6265104"/>
                    <a:gd name="connsiteY1244" fmla="*/ 2780193 h 6338112"/>
                    <a:gd name="connsiteX1245" fmla="*/ 4875897 w 6265104"/>
                    <a:gd name="connsiteY1245" fmla="*/ 2826298 h 6338112"/>
                    <a:gd name="connsiteX1246" fmla="*/ 4907061 w 6265104"/>
                    <a:gd name="connsiteY1246" fmla="*/ 2888601 h 6338112"/>
                    <a:gd name="connsiteX1247" fmla="*/ 4949445 w 6265104"/>
                    <a:gd name="connsiteY1247" fmla="*/ 2963365 h 6338112"/>
                    <a:gd name="connsiteX1248" fmla="*/ 4935733 w 6265104"/>
                    <a:gd name="connsiteY1248" fmla="*/ 3008223 h 6338112"/>
                    <a:gd name="connsiteX1249" fmla="*/ 4909555 w 6265104"/>
                    <a:gd name="connsiteY1249" fmla="*/ 3060558 h 6338112"/>
                    <a:gd name="connsiteX1250" fmla="*/ 4914541 w 6265104"/>
                    <a:gd name="connsiteY1250" fmla="*/ 3134075 h 6338112"/>
                    <a:gd name="connsiteX1251" fmla="*/ 4922021 w 6265104"/>
                    <a:gd name="connsiteY1251" fmla="*/ 3150274 h 6338112"/>
                    <a:gd name="connsiteX1252" fmla="*/ 4903321 w 6265104"/>
                    <a:gd name="connsiteY1252" fmla="*/ 3152766 h 6338112"/>
                    <a:gd name="connsiteX1253" fmla="*/ 4875897 w 6265104"/>
                    <a:gd name="connsiteY1253" fmla="*/ 3154012 h 6338112"/>
                    <a:gd name="connsiteX1254" fmla="*/ 4889609 w 6265104"/>
                    <a:gd name="connsiteY1254" fmla="*/ 3180180 h 6338112"/>
                    <a:gd name="connsiteX1255" fmla="*/ 4899583 w 6265104"/>
                    <a:gd name="connsiteY1255" fmla="*/ 3192640 h 6338112"/>
                    <a:gd name="connsiteX1256" fmla="*/ 4919527 w 6265104"/>
                    <a:gd name="connsiteY1256" fmla="*/ 3232514 h 6338112"/>
                    <a:gd name="connsiteX1257" fmla="*/ 4853459 w 6265104"/>
                    <a:gd name="connsiteY1257" fmla="*/ 3244975 h 6338112"/>
                    <a:gd name="connsiteX1258" fmla="*/ 4789883 w 6265104"/>
                    <a:gd name="connsiteY1258" fmla="*/ 3241237 h 6338112"/>
                    <a:gd name="connsiteX1259" fmla="*/ 4768691 w 6265104"/>
                    <a:gd name="connsiteY1259" fmla="*/ 3313508 h 6338112"/>
                    <a:gd name="connsiteX1260" fmla="*/ 4781157 w 6265104"/>
                    <a:gd name="connsiteY1260" fmla="*/ 3332199 h 6338112"/>
                    <a:gd name="connsiteX1261" fmla="*/ 4864677 w 6265104"/>
                    <a:gd name="connsiteY1261" fmla="*/ 3372073 h 6338112"/>
                    <a:gd name="connsiteX1262" fmla="*/ 4883377 w 6265104"/>
                    <a:gd name="connsiteY1262" fmla="*/ 3388272 h 6338112"/>
                    <a:gd name="connsiteX1263" fmla="*/ 4884623 w 6265104"/>
                    <a:gd name="connsiteY1263" fmla="*/ 3476743 h 6338112"/>
                    <a:gd name="connsiteX1264" fmla="*/ 4885869 w 6265104"/>
                    <a:gd name="connsiteY1264" fmla="*/ 3510386 h 6338112"/>
                    <a:gd name="connsiteX1265" fmla="*/ 4897089 w 6265104"/>
                    <a:gd name="connsiteY1265" fmla="*/ 3567705 h 6338112"/>
                    <a:gd name="connsiteX1266" fmla="*/ 4872157 w 6265104"/>
                    <a:gd name="connsiteY1266" fmla="*/ 3656176 h 6338112"/>
                    <a:gd name="connsiteX1267" fmla="*/ 4786143 w 6265104"/>
                    <a:gd name="connsiteY1267" fmla="*/ 3707264 h 6338112"/>
                    <a:gd name="connsiteX1268" fmla="*/ 4695141 w 6265104"/>
                    <a:gd name="connsiteY1268" fmla="*/ 3737170 h 6338112"/>
                    <a:gd name="connsiteX1269" fmla="*/ 4611619 w 6265104"/>
                    <a:gd name="connsiteY1269" fmla="*/ 3723463 h 6338112"/>
                    <a:gd name="connsiteX1270" fmla="*/ 4585441 w 6265104"/>
                    <a:gd name="connsiteY1270" fmla="*/ 3722217 h 6338112"/>
                    <a:gd name="connsiteX1271" fmla="*/ 4480727 w 6265104"/>
                    <a:gd name="connsiteY1271" fmla="*/ 3759599 h 6338112"/>
                    <a:gd name="connsiteX1272" fmla="*/ 4464521 w 6265104"/>
                    <a:gd name="connsiteY1272" fmla="*/ 3755861 h 6338112"/>
                    <a:gd name="connsiteX1273" fmla="*/ 4388479 w 6265104"/>
                    <a:gd name="connsiteY1273" fmla="*/ 3753369 h 6338112"/>
                    <a:gd name="connsiteX1274" fmla="*/ 4356069 w 6265104"/>
                    <a:gd name="connsiteY1274" fmla="*/ 3749631 h 6338112"/>
                    <a:gd name="connsiteX1275" fmla="*/ 4309945 w 6265104"/>
                    <a:gd name="connsiteY1275" fmla="*/ 3744646 h 6338112"/>
                    <a:gd name="connsiteX1276" fmla="*/ 4248861 w 6265104"/>
                    <a:gd name="connsiteY1276" fmla="*/ 3701034 h 6338112"/>
                    <a:gd name="connsiteX1277" fmla="*/ 4200243 w 6265104"/>
                    <a:gd name="connsiteY1277" fmla="*/ 3642469 h 6338112"/>
                    <a:gd name="connsiteX1278" fmla="*/ 4166585 w 6265104"/>
                    <a:gd name="connsiteY1278" fmla="*/ 3658668 h 6338112"/>
                    <a:gd name="connsiteX1279" fmla="*/ 4111735 w 6265104"/>
                    <a:gd name="connsiteY1279" fmla="*/ 3712249 h 6338112"/>
                    <a:gd name="connsiteX1280" fmla="*/ 3967131 w 6265104"/>
                    <a:gd name="connsiteY1280" fmla="*/ 3666144 h 6338112"/>
                    <a:gd name="connsiteX1281" fmla="*/ 3913527 w 6265104"/>
                    <a:gd name="connsiteY1281" fmla="*/ 3643715 h 6338112"/>
                    <a:gd name="connsiteX1282" fmla="*/ 3911191 w 6265104"/>
                    <a:gd name="connsiteY1282" fmla="*/ 3640554 h 6338112"/>
                    <a:gd name="connsiteX1283" fmla="*/ 3864393 w 6265104"/>
                    <a:gd name="connsiteY1283" fmla="*/ 3641834 h 6338112"/>
                    <a:gd name="connsiteX1284" fmla="*/ 3809317 w 6265104"/>
                    <a:gd name="connsiteY1284" fmla="*/ 3652740 h 6338112"/>
                    <a:gd name="connsiteX1285" fmla="*/ 3785667 w 6265104"/>
                    <a:gd name="connsiteY1285" fmla="*/ 3644015 h 6338112"/>
                    <a:gd name="connsiteX1286" fmla="*/ 3723435 w 6265104"/>
                    <a:gd name="connsiteY1286" fmla="*/ 3634044 h 6338112"/>
                    <a:gd name="connsiteX1287" fmla="*/ 3652489 w 6265104"/>
                    <a:gd name="connsiteY1287" fmla="*/ 3630305 h 6338112"/>
                    <a:gd name="connsiteX1288" fmla="*/ 3580297 w 6265104"/>
                    <a:gd name="connsiteY1288" fmla="*/ 3606623 h 6338112"/>
                    <a:gd name="connsiteX1289" fmla="*/ 3549181 w 6265104"/>
                    <a:gd name="connsiteY1289" fmla="*/ 3626566 h 6338112"/>
                    <a:gd name="connsiteX1290" fmla="*/ 3550425 w 6265104"/>
                    <a:gd name="connsiteY1290" fmla="*/ 3681407 h 6338112"/>
                    <a:gd name="connsiteX1291" fmla="*/ 3533001 w 6265104"/>
                    <a:gd name="connsiteY1291" fmla="*/ 3712567 h 6338112"/>
                    <a:gd name="connsiteX1292" fmla="*/ 3462055 w 6265104"/>
                    <a:gd name="connsiteY1292" fmla="*/ 3711320 h 6338112"/>
                    <a:gd name="connsiteX1293" fmla="*/ 3419735 w 6265104"/>
                    <a:gd name="connsiteY1293" fmla="*/ 3721291 h 6338112"/>
                    <a:gd name="connsiteX1294" fmla="*/ 3371193 w 6265104"/>
                    <a:gd name="connsiteY1294" fmla="*/ 3721291 h 6338112"/>
                    <a:gd name="connsiteX1295" fmla="*/ 3266641 w 6265104"/>
                    <a:gd name="connsiteY1295" fmla="*/ 3660218 h 6338112"/>
                    <a:gd name="connsiteX1296" fmla="*/ 3219345 w 6265104"/>
                    <a:gd name="connsiteY1296" fmla="*/ 3680160 h 6338112"/>
                    <a:gd name="connsiteX1297" fmla="*/ 3220589 w 6265104"/>
                    <a:gd name="connsiteY1297" fmla="*/ 3707581 h 6338112"/>
                    <a:gd name="connsiteX1298" fmla="*/ 3223079 w 6265104"/>
                    <a:gd name="connsiteY1298" fmla="*/ 3712567 h 6338112"/>
                    <a:gd name="connsiteX1299" fmla="*/ 3290291 w 6265104"/>
                    <a:gd name="connsiteY1299" fmla="*/ 3786104 h 6338112"/>
                    <a:gd name="connsiteX1300" fmla="*/ 3313939 w 6265104"/>
                    <a:gd name="connsiteY1300" fmla="*/ 3798568 h 6338112"/>
                    <a:gd name="connsiteX1301" fmla="*/ 3310205 w 6265104"/>
                    <a:gd name="connsiteY1301" fmla="*/ 3838452 h 6338112"/>
                    <a:gd name="connsiteX1302" fmla="*/ 3223079 w 6265104"/>
                    <a:gd name="connsiteY1302" fmla="*/ 3821003 h 6338112"/>
                    <a:gd name="connsiteX1303" fmla="*/ 3206897 w 6265104"/>
                    <a:gd name="connsiteY1303" fmla="*/ 3811032 h 6338112"/>
                    <a:gd name="connsiteX1304" fmla="*/ 3122261 w 6265104"/>
                    <a:gd name="connsiteY1304" fmla="*/ 3803553 h 6338112"/>
                    <a:gd name="connsiteX1305" fmla="*/ 3094877 w 6265104"/>
                    <a:gd name="connsiteY1305" fmla="*/ 3822249 h 6338112"/>
                    <a:gd name="connsiteX1306" fmla="*/ 3050069 w 6265104"/>
                    <a:gd name="connsiteY1306" fmla="*/ 3852163 h 6338112"/>
                    <a:gd name="connsiteX1307" fmla="*/ 3018953 w 6265104"/>
                    <a:gd name="connsiteY1307" fmla="*/ 3865873 h 6338112"/>
                    <a:gd name="connsiteX1308" fmla="*/ 2911911 w 6265104"/>
                    <a:gd name="connsiteY1308" fmla="*/ 3887062 h 6338112"/>
                    <a:gd name="connsiteX1309" fmla="*/ 2890753 w 6265104"/>
                    <a:gd name="connsiteY1309" fmla="*/ 3875844 h 6338112"/>
                    <a:gd name="connsiteX1310" fmla="*/ 2850923 w 6265104"/>
                    <a:gd name="connsiteY1310" fmla="*/ 3919468 h 6338112"/>
                    <a:gd name="connsiteX1311" fmla="*/ 2835987 w 6265104"/>
                    <a:gd name="connsiteY1311" fmla="*/ 3865873 h 6338112"/>
                    <a:gd name="connsiteX1312" fmla="*/ 2816073 w 6265104"/>
                    <a:gd name="connsiteY1312" fmla="*/ 3865873 h 6338112"/>
                    <a:gd name="connsiteX1313" fmla="*/ 2756329 w 6265104"/>
                    <a:gd name="connsiteY1313" fmla="*/ 3824742 h 6338112"/>
                    <a:gd name="connsiteX1314" fmla="*/ 2736413 w 6265104"/>
                    <a:gd name="connsiteY1314" fmla="*/ 3838452 h 6338112"/>
                    <a:gd name="connsiteX1315" fmla="*/ 2716499 w 6265104"/>
                    <a:gd name="connsiteY1315" fmla="*/ 3853409 h 6338112"/>
                    <a:gd name="connsiteX1316" fmla="*/ 2635595 w 6265104"/>
                    <a:gd name="connsiteY1316" fmla="*/ 3852163 h 6338112"/>
                    <a:gd name="connsiteX1317" fmla="*/ 2599501 w 6265104"/>
                    <a:gd name="connsiteY1317" fmla="*/ 3759930 h 6338112"/>
                    <a:gd name="connsiteX1318" fmla="*/ 2575851 w 6265104"/>
                    <a:gd name="connsiteY1318" fmla="*/ 3686392 h 6338112"/>
                    <a:gd name="connsiteX1319" fmla="*/ 2558427 w 6265104"/>
                    <a:gd name="connsiteY1319" fmla="*/ 3697610 h 6338112"/>
                    <a:gd name="connsiteX1320" fmla="*/ 2516107 w 6265104"/>
                    <a:gd name="connsiteY1320" fmla="*/ 3708827 h 6338112"/>
                    <a:gd name="connsiteX1321" fmla="*/ 2468811 w 6265104"/>
                    <a:gd name="connsiteY1321" fmla="*/ 3668943 h 6338112"/>
                    <a:gd name="connsiteX1322" fmla="*/ 2486235 w 6265104"/>
                    <a:gd name="connsiteY1322" fmla="*/ 3626566 h 6338112"/>
                    <a:gd name="connsiteX1323" fmla="*/ 2494949 w 6265104"/>
                    <a:gd name="connsiteY1323" fmla="*/ 3581695 h 6338112"/>
                    <a:gd name="connsiteX1324" fmla="*/ 2447651 w 6265104"/>
                    <a:gd name="connsiteY1324" fmla="*/ 3558014 h 6338112"/>
                    <a:gd name="connsiteX1325" fmla="*/ 2426491 w 6265104"/>
                    <a:gd name="connsiteY1325" fmla="*/ 3541811 h 6338112"/>
                    <a:gd name="connsiteX1326" fmla="*/ 2396619 w 6265104"/>
                    <a:gd name="connsiteY1326" fmla="*/ 3433375 h 6338112"/>
                    <a:gd name="connsiteX1327" fmla="*/ 2348077 w 6265104"/>
                    <a:gd name="connsiteY1327" fmla="*/ 3327431 h 6338112"/>
                    <a:gd name="connsiteX1328" fmla="*/ 2338121 w 6265104"/>
                    <a:gd name="connsiteY1328" fmla="*/ 3319953 h 6338112"/>
                    <a:gd name="connsiteX1329" fmla="*/ 2241035 w 6265104"/>
                    <a:gd name="connsiteY1329" fmla="*/ 3240184 h 6338112"/>
                    <a:gd name="connsiteX1330" fmla="*/ 2178803 w 6265104"/>
                    <a:gd name="connsiteY1330" fmla="*/ 3161661 h 6338112"/>
                    <a:gd name="connsiteX1331" fmla="*/ 2135239 w 6265104"/>
                    <a:gd name="connsiteY1331" fmla="*/ 3056964 h 6338112"/>
                    <a:gd name="connsiteX1332" fmla="*/ 2127771 w 6265104"/>
                    <a:gd name="connsiteY1332" fmla="*/ 3015833 h 6338112"/>
                    <a:gd name="connsiteX1333" fmla="*/ 2136483 w 6265104"/>
                    <a:gd name="connsiteY1333" fmla="*/ 2967224 h 6338112"/>
                    <a:gd name="connsiteX1334" fmla="*/ 2155153 w 6265104"/>
                    <a:gd name="connsiteY1334" fmla="*/ 2937311 h 6338112"/>
                    <a:gd name="connsiteX1335" fmla="*/ 2145197 w 6265104"/>
                    <a:gd name="connsiteY1335" fmla="*/ 2919861 h 6338112"/>
                    <a:gd name="connsiteX1336" fmla="*/ 2086697 w 6265104"/>
                    <a:gd name="connsiteY1336" fmla="*/ 2841338 h 6338112"/>
                    <a:gd name="connsiteX1337" fmla="*/ 2086697 w 6265104"/>
                    <a:gd name="connsiteY1337" fmla="*/ 2812671 h 6338112"/>
                    <a:gd name="connsiteX1338" fmla="*/ 2066783 w 6265104"/>
                    <a:gd name="connsiteY1338" fmla="*/ 2631945 h 6338112"/>
                    <a:gd name="connsiteX1339" fmla="*/ 2099143 w 6265104"/>
                    <a:gd name="connsiteY1339" fmla="*/ 2588321 h 6338112"/>
                    <a:gd name="connsiteX1340" fmla="*/ 2129015 w 6265104"/>
                    <a:gd name="connsiteY1340" fmla="*/ 2615741 h 6338112"/>
                    <a:gd name="connsiteX1341" fmla="*/ 2137729 w 6265104"/>
                    <a:gd name="connsiteY1341" fmla="*/ 2665597 h 6338112"/>
                    <a:gd name="connsiteX1342" fmla="*/ 2172579 w 6265104"/>
                    <a:gd name="connsiteY1342" fmla="*/ 2727917 h 6338112"/>
                    <a:gd name="connsiteX1343" fmla="*/ 2201207 w 6265104"/>
                    <a:gd name="connsiteY1343" fmla="*/ 2721685 h 6338112"/>
                    <a:gd name="connsiteX1344" fmla="*/ 2236057 w 6265104"/>
                    <a:gd name="connsiteY1344" fmla="*/ 2712960 h 6338112"/>
                    <a:gd name="connsiteX1345" fmla="*/ 2257217 w 6265104"/>
                    <a:gd name="connsiteY1345" fmla="*/ 2720438 h 6338112"/>
                    <a:gd name="connsiteX1346" fmla="*/ 2314471 w 6265104"/>
                    <a:gd name="connsiteY1346" fmla="*/ 2698003 h 6338112"/>
                    <a:gd name="connsiteX1347" fmla="*/ 2272153 w 6265104"/>
                    <a:gd name="connsiteY1347" fmla="*/ 2669336 h 6338112"/>
                    <a:gd name="connsiteX1348" fmla="*/ 2260951 w 6265104"/>
                    <a:gd name="connsiteY1348" fmla="*/ 2664351 h 6338112"/>
                    <a:gd name="connsiteX1349" fmla="*/ 2232323 w 6265104"/>
                    <a:gd name="connsiteY1349" fmla="*/ 2644408 h 6338112"/>
                    <a:gd name="connsiteX1350" fmla="*/ 2253483 w 6265104"/>
                    <a:gd name="connsiteY1350" fmla="*/ 2621973 h 6338112"/>
                    <a:gd name="connsiteX1351" fmla="*/ 2257217 w 6265104"/>
                    <a:gd name="connsiteY1351" fmla="*/ 2548436 h 6338112"/>
                    <a:gd name="connsiteX1352" fmla="*/ 2244769 w 6265104"/>
                    <a:gd name="connsiteY1352" fmla="*/ 2516030 h 6338112"/>
                    <a:gd name="connsiteX1353" fmla="*/ 2239791 w 6265104"/>
                    <a:gd name="connsiteY1353" fmla="*/ 2492349 h 6338112"/>
                    <a:gd name="connsiteX1354" fmla="*/ 2239791 w 6265104"/>
                    <a:gd name="connsiteY1354" fmla="*/ 2448725 h 6338112"/>
                    <a:gd name="connsiteX1355" fmla="*/ 2328163 w 6265104"/>
                    <a:gd name="connsiteY1355" fmla="*/ 2329071 h 6338112"/>
                    <a:gd name="connsiteX1356" fmla="*/ 2339365 w 6265104"/>
                    <a:gd name="connsiteY1356" fmla="*/ 2320347 h 6338112"/>
                    <a:gd name="connsiteX1357" fmla="*/ 2355545 w 6265104"/>
                    <a:gd name="connsiteY1357" fmla="*/ 2287940 h 6338112"/>
                    <a:gd name="connsiteX1358" fmla="*/ 2339365 w 6265104"/>
                    <a:gd name="connsiteY1358" fmla="*/ 2241824 h 6338112"/>
                    <a:gd name="connsiteX1359" fmla="*/ 2227345 w 6265104"/>
                    <a:gd name="connsiteY1359" fmla="*/ 2201939 h 6338112"/>
                    <a:gd name="connsiteX1360" fmla="*/ 2110345 w 6265104"/>
                    <a:gd name="connsiteY1360" fmla="*/ 2277969 h 6338112"/>
                    <a:gd name="connsiteX1361" fmla="*/ 2049357 w 6265104"/>
                    <a:gd name="connsiteY1361" fmla="*/ 2234345 h 6338112"/>
                    <a:gd name="connsiteX1362" fmla="*/ 2063049 w 6265104"/>
                    <a:gd name="connsiteY1362" fmla="*/ 2181997 h 6338112"/>
                    <a:gd name="connsiteX1363" fmla="*/ 2070517 w 6265104"/>
                    <a:gd name="connsiteY1363" fmla="*/ 2130895 h 6338112"/>
                    <a:gd name="connsiteX1364" fmla="*/ 2048113 w 6265104"/>
                    <a:gd name="connsiteY1364" fmla="*/ 2044894 h 6338112"/>
                    <a:gd name="connsiteX1365" fmla="*/ 2026953 w 6265104"/>
                    <a:gd name="connsiteY1365" fmla="*/ 2012488 h 6338112"/>
                    <a:gd name="connsiteX1366" fmla="*/ 2023219 w 6265104"/>
                    <a:gd name="connsiteY1366" fmla="*/ 1996285 h 6338112"/>
                    <a:gd name="connsiteX1367" fmla="*/ 2038155 w 6265104"/>
                    <a:gd name="connsiteY1367" fmla="*/ 1997531 h 6338112"/>
                    <a:gd name="connsiteX1368" fmla="*/ 2068027 w 6265104"/>
                    <a:gd name="connsiteY1368" fmla="*/ 1977589 h 6338112"/>
                    <a:gd name="connsiteX1369" fmla="*/ 2101633 w 6265104"/>
                    <a:gd name="connsiteY1369" fmla="*/ 1901559 h 6338112"/>
                    <a:gd name="connsiteX1370" fmla="*/ 2126527 w 6265104"/>
                    <a:gd name="connsiteY1370" fmla="*/ 1796862 h 6338112"/>
                    <a:gd name="connsiteX1371" fmla="*/ 2121547 w 6265104"/>
                    <a:gd name="connsiteY1371" fmla="*/ 1674715 h 6338112"/>
                    <a:gd name="connsiteX1372" fmla="*/ 2142707 w 6265104"/>
                    <a:gd name="connsiteY1372" fmla="*/ 1633584 h 6338112"/>
                    <a:gd name="connsiteX1373" fmla="*/ 2178803 w 6265104"/>
                    <a:gd name="connsiteY1373" fmla="*/ 1578743 h 6338112"/>
                    <a:gd name="connsiteX1374" fmla="*/ 2218631 w 6265104"/>
                    <a:gd name="connsiteY1374" fmla="*/ 1566279 h 6338112"/>
                    <a:gd name="connsiteX1375" fmla="*/ 2259705 w 6265104"/>
                    <a:gd name="connsiteY1375" fmla="*/ 1552569 h 6338112"/>
                    <a:gd name="connsiteX1376" fmla="*/ 2343099 w 6265104"/>
                    <a:gd name="connsiteY1376" fmla="*/ 1492742 h 6338112"/>
                    <a:gd name="connsiteX1377" fmla="*/ 2364259 w 6265104"/>
                    <a:gd name="connsiteY1377" fmla="*/ 1461582 h 6338112"/>
                    <a:gd name="connsiteX1378" fmla="*/ 2390397 w 6265104"/>
                    <a:gd name="connsiteY1378" fmla="*/ 1427930 h 6338112"/>
                    <a:gd name="connsiteX1379" fmla="*/ 1185889 w 6265104"/>
                    <a:gd name="connsiteY1379" fmla="*/ 1426677 h 6338112"/>
                    <a:gd name="connsiteX1380" fmla="*/ 1200693 w 6265104"/>
                    <a:gd name="connsiteY1380" fmla="*/ 1437668 h 6338112"/>
                    <a:gd name="connsiteX1381" fmla="*/ 1198903 w 6265104"/>
                    <a:gd name="connsiteY1381" fmla="*/ 1460295 h 6338112"/>
                    <a:gd name="connsiteX1382" fmla="*/ 1183287 w 6265104"/>
                    <a:gd name="connsiteY1382" fmla="*/ 1490033 h 6338112"/>
                    <a:gd name="connsiteX1383" fmla="*/ 1161161 w 6265104"/>
                    <a:gd name="connsiteY1383" fmla="*/ 1461588 h 6338112"/>
                    <a:gd name="connsiteX1384" fmla="*/ 1185889 w 6265104"/>
                    <a:gd name="connsiteY1384" fmla="*/ 1426677 h 6338112"/>
                    <a:gd name="connsiteX1385" fmla="*/ 5581785 w 6265104"/>
                    <a:gd name="connsiteY1385" fmla="*/ 1344256 h 6338112"/>
                    <a:gd name="connsiteX1386" fmla="*/ 5663317 w 6265104"/>
                    <a:gd name="connsiteY1386" fmla="*/ 1442322 h 6338112"/>
                    <a:gd name="connsiteX1387" fmla="*/ 5658661 w 6265104"/>
                    <a:gd name="connsiteY1387" fmla="*/ 1445966 h 6338112"/>
                    <a:gd name="connsiteX1388" fmla="*/ 5665859 w 6265104"/>
                    <a:gd name="connsiteY1388" fmla="*/ 1446906 h 6338112"/>
                    <a:gd name="connsiteX1389" fmla="*/ 5675577 w 6265104"/>
                    <a:gd name="connsiteY1389" fmla="*/ 1454206 h 6338112"/>
                    <a:gd name="connsiteX1390" fmla="*/ 5675545 w 6265104"/>
                    <a:gd name="connsiteY1390" fmla="*/ 1454156 h 6338112"/>
                    <a:gd name="connsiteX1391" fmla="*/ 5760991 w 6265104"/>
                    <a:gd name="connsiteY1391" fmla="*/ 1584805 h 6338112"/>
                    <a:gd name="connsiteX1392" fmla="*/ 5759863 w 6265104"/>
                    <a:gd name="connsiteY1392" fmla="*/ 1583079 h 6338112"/>
                    <a:gd name="connsiteX1393" fmla="*/ 5761621 w 6265104"/>
                    <a:gd name="connsiteY1393" fmla="*/ 1586407 h 6338112"/>
                    <a:gd name="connsiteX1394" fmla="*/ 5874793 w 6265104"/>
                    <a:gd name="connsiteY1394" fmla="*/ 1771994 h 6338112"/>
                    <a:gd name="connsiteX1395" fmla="*/ 5919563 w 6265104"/>
                    <a:gd name="connsiteY1395" fmla="*/ 1836763 h 6338112"/>
                    <a:gd name="connsiteX1396" fmla="*/ 6038955 w 6265104"/>
                    <a:gd name="connsiteY1396" fmla="*/ 2082136 h 6338112"/>
                    <a:gd name="connsiteX1397" fmla="*/ 6169539 w 6265104"/>
                    <a:gd name="connsiteY1397" fmla="*/ 2413453 h 6338112"/>
                    <a:gd name="connsiteX1398" fmla="*/ 6239183 w 6265104"/>
                    <a:gd name="connsiteY1398" fmla="*/ 2650107 h 6338112"/>
                    <a:gd name="connsiteX1399" fmla="*/ 6232965 w 6265104"/>
                    <a:gd name="connsiteY1399" fmla="*/ 2731068 h 6338112"/>
                    <a:gd name="connsiteX1400" fmla="*/ 6245401 w 6265104"/>
                    <a:gd name="connsiteY1400" fmla="*/ 2773417 h 6338112"/>
                    <a:gd name="connsiteX1401" fmla="*/ 6264055 w 6265104"/>
                    <a:gd name="connsiteY1401" fmla="*/ 2823239 h 6338112"/>
                    <a:gd name="connsiteX1402" fmla="*/ 6224259 w 6265104"/>
                    <a:gd name="connsiteY1402" fmla="*/ 3238007 h 6338112"/>
                    <a:gd name="connsiteX1403" fmla="*/ 6218041 w 6265104"/>
                    <a:gd name="connsiteY1403" fmla="*/ 3291566 h 6338112"/>
                    <a:gd name="connsiteX1404" fmla="*/ 6179487 w 6265104"/>
                    <a:gd name="connsiteY1404" fmla="*/ 3321459 h 6338112"/>
                    <a:gd name="connsiteX1405" fmla="*/ 6153371 w 6265104"/>
                    <a:gd name="connsiteY1405" fmla="*/ 3326442 h 6338112"/>
                    <a:gd name="connsiteX1406" fmla="*/ 6106111 w 6265104"/>
                    <a:gd name="connsiteY1406" fmla="*/ 3422349 h 6338112"/>
                    <a:gd name="connsiteX1407" fmla="*/ 6072533 w 6265104"/>
                    <a:gd name="connsiteY1407" fmla="*/ 3559360 h 6338112"/>
                    <a:gd name="connsiteX1408" fmla="*/ 6022787 w 6265104"/>
                    <a:gd name="connsiteY1408" fmla="*/ 3588007 h 6338112"/>
                    <a:gd name="connsiteX1409" fmla="*/ 5987965 w 6265104"/>
                    <a:gd name="connsiteY1409" fmla="*/ 3554377 h 6338112"/>
                    <a:gd name="connsiteX1410" fmla="*/ 5943193 w 6265104"/>
                    <a:gd name="connsiteY1410" fmla="*/ 3429822 h 6338112"/>
                    <a:gd name="connsiteX1411" fmla="*/ 5878523 w 6265104"/>
                    <a:gd name="connsiteY1411" fmla="*/ 3372527 h 6338112"/>
                    <a:gd name="connsiteX1412" fmla="*/ 5795199 w 6265104"/>
                    <a:gd name="connsiteY1412" fmla="*/ 3257936 h 6338112"/>
                    <a:gd name="connsiteX1413" fmla="*/ 5790225 w 6265104"/>
                    <a:gd name="connsiteY1413" fmla="*/ 3245481 h 6338112"/>
                    <a:gd name="connsiteX1414" fmla="*/ 5737991 w 6265104"/>
                    <a:gd name="connsiteY1414" fmla="*/ 3143346 h 6338112"/>
                    <a:gd name="connsiteX1415" fmla="*/ 5741721 w 6265104"/>
                    <a:gd name="connsiteY1415" fmla="*/ 2885517 h 6338112"/>
                    <a:gd name="connsiteX1416" fmla="*/ 5747939 w 6265104"/>
                    <a:gd name="connsiteY1416" fmla="*/ 2826976 h 6338112"/>
                    <a:gd name="connsiteX1417" fmla="*/ 5696951 w 6265104"/>
                    <a:gd name="connsiteY1417" fmla="*/ 2635161 h 6338112"/>
                    <a:gd name="connsiteX1418" fmla="*/ 5626061 w 6265104"/>
                    <a:gd name="connsiteY1418" fmla="*/ 2388542 h 6338112"/>
                    <a:gd name="connsiteX1419" fmla="*/ 5633523 w 6265104"/>
                    <a:gd name="connsiteY1419" fmla="*/ 2273951 h 6338112"/>
                    <a:gd name="connsiteX1420" fmla="*/ 5636011 w 6265104"/>
                    <a:gd name="connsiteY1420" fmla="*/ 2255268 h 6338112"/>
                    <a:gd name="connsiteX1421" fmla="*/ 5684513 w 6265104"/>
                    <a:gd name="connsiteY1421" fmla="*/ 2033560 h 6338112"/>
                    <a:gd name="connsiteX1422" fmla="*/ 5668347 w 6265104"/>
                    <a:gd name="connsiteY1422" fmla="*/ 1915232 h 6338112"/>
                    <a:gd name="connsiteX1423" fmla="*/ 5640985 w 6265104"/>
                    <a:gd name="connsiteY1423" fmla="*/ 1828044 h 6338112"/>
                    <a:gd name="connsiteX1424" fmla="*/ 5663371 w 6265104"/>
                    <a:gd name="connsiteY1424" fmla="*/ 1773240 h 6338112"/>
                    <a:gd name="connsiteX1425" fmla="*/ 5680783 w 6265104"/>
                    <a:gd name="connsiteY1425" fmla="*/ 1750820 h 6338112"/>
                    <a:gd name="connsiteX1426" fmla="*/ 5657153 w 6265104"/>
                    <a:gd name="connsiteY1426" fmla="*/ 1730891 h 6338112"/>
                    <a:gd name="connsiteX1427" fmla="*/ 5601189 w 6265104"/>
                    <a:gd name="connsiteY1427" fmla="*/ 1705980 h 6338112"/>
                    <a:gd name="connsiteX1428" fmla="*/ 5585021 w 6265104"/>
                    <a:gd name="connsiteY1428" fmla="*/ 1684806 h 6338112"/>
                    <a:gd name="connsiteX1429" fmla="*/ 5561393 w 6265104"/>
                    <a:gd name="connsiteY1429" fmla="*/ 1522884 h 6338112"/>
                    <a:gd name="connsiteX1430" fmla="*/ 5563879 w 6265104"/>
                    <a:gd name="connsiteY1430" fmla="*/ 1507938 h 6338112"/>
                    <a:gd name="connsiteX1431" fmla="*/ 5566367 w 6265104"/>
                    <a:gd name="connsiteY1431" fmla="*/ 1502955 h 6338112"/>
                    <a:gd name="connsiteX1432" fmla="*/ 5576161 w 6265104"/>
                    <a:gd name="connsiteY1432" fmla="*/ 1497873 h 6338112"/>
                    <a:gd name="connsiteX1433" fmla="*/ 5560461 w 6265104"/>
                    <a:gd name="connsiteY1433" fmla="*/ 1502386 h 6338112"/>
                    <a:gd name="connsiteX1434" fmla="*/ 5566733 w 6265104"/>
                    <a:gd name="connsiteY1434" fmla="*/ 1374902 h 6338112"/>
                    <a:gd name="connsiteX1435" fmla="*/ 5581785 w 6265104"/>
                    <a:gd name="connsiteY1435" fmla="*/ 1344256 h 6338112"/>
                    <a:gd name="connsiteX1436" fmla="*/ 1098369 w 6265104"/>
                    <a:gd name="connsiteY1436" fmla="*/ 1318499 h 6338112"/>
                    <a:gd name="connsiteX1437" fmla="*/ 1112255 w 6265104"/>
                    <a:gd name="connsiteY1437" fmla="*/ 1323043 h 6338112"/>
                    <a:gd name="connsiteX1438" fmla="*/ 1134979 w 6265104"/>
                    <a:gd name="connsiteY1438" fmla="*/ 1341842 h 6338112"/>
                    <a:gd name="connsiteX1439" fmla="*/ 1156281 w 6265104"/>
                    <a:gd name="connsiteY1439" fmla="*/ 1354356 h 6338112"/>
                    <a:gd name="connsiteX1440" fmla="*/ 1155177 w 6265104"/>
                    <a:gd name="connsiteY1440" fmla="*/ 1364401 h 6338112"/>
                    <a:gd name="connsiteX1441" fmla="*/ 1121093 w 6265104"/>
                    <a:gd name="connsiteY1441" fmla="*/ 1385708 h 6338112"/>
                    <a:gd name="connsiteX1442" fmla="*/ 1075647 w 6265104"/>
                    <a:gd name="connsiteY1442" fmla="*/ 1343095 h 6338112"/>
                    <a:gd name="connsiteX1443" fmla="*/ 1084483 w 6265104"/>
                    <a:gd name="connsiteY1443" fmla="*/ 1324296 h 6338112"/>
                    <a:gd name="connsiteX1444" fmla="*/ 1098369 w 6265104"/>
                    <a:gd name="connsiteY1444" fmla="*/ 1318499 h 6338112"/>
                    <a:gd name="connsiteX1445" fmla="*/ 2121807 w 6265104"/>
                    <a:gd name="connsiteY1445" fmla="*/ 1141736 h 6338112"/>
                    <a:gd name="connsiteX1446" fmla="*/ 2150633 w 6265104"/>
                    <a:gd name="connsiteY1446" fmla="*/ 1153069 h 6338112"/>
                    <a:gd name="connsiteX1447" fmla="*/ 2145619 w 6265104"/>
                    <a:gd name="connsiteY1447" fmla="*/ 1166921 h 6338112"/>
                    <a:gd name="connsiteX1448" fmla="*/ 2091729 w 6265104"/>
                    <a:gd name="connsiteY1448" fmla="*/ 1180772 h 6338112"/>
                    <a:gd name="connsiteX1449" fmla="*/ 2082957 w 6265104"/>
                    <a:gd name="connsiteY1449" fmla="*/ 1158106 h 6338112"/>
                    <a:gd name="connsiteX1450" fmla="*/ 2121807 w 6265104"/>
                    <a:gd name="connsiteY1450" fmla="*/ 1141736 h 6338112"/>
                    <a:gd name="connsiteX1451" fmla="*/ 5183537 w 6265104"/>
                    <a:gd name="connsiteY1451" fmla="*/ 995592 h 6338112"/>
                    <a:gd name="connsiteX1452" fmla="*/ 5189655 w 6265104"/>
                    <a:gd name="connsiteY1452" fmla="*/ 1025834 h 6338112"/>
                    <a:gd name="connsiteX1453" fmla="*/ 5253055 w 6265104"/>
                    <a:gd name="connsiteY1453" fmla="*/ 1037087 h 6338112"/>
                    <a:gd name="connsiteX1454" fmla="*/ 5275431 w 6265104"/>
                    <a:gd name="connsiteY1454" fmla="*/ 1049590 h 6338112"/>
                    <a:gd name="connsiteX1455" fmla="*/ 5312725 w 6265104"/>
                    <a:gd name="connsiteY1455" fmla="*/ 1103354 h 6338112"/>
                    <a:gd name="connsiteX1456" fmla="*/ 5301537 w 6265104"/>
                    <a:gd name="connsiteY1456" fmla="*/ 1203379 h 6338112"/>
                    <a:gd name="connsiteX1457" fmla="*/ 5338831 w 6265104"/>
                    <a:gd name="connsiteY1457" fmla="*/ 1270897 h 6338112"/>
                    <a:gd name="connsiteX1458" fmla="*/ 5379737 w 6265104"/>
                    <a:gd name="connsiteY1458" fmla="*/ 1309578 h 6338112"/>
                    <a:gd name="connsiteX1459" fmla="*/ 5372395 w 6265104"/>
                    <a:gd name="connsiteY1459" fmla="*/ 1335913 h 6338112"/>
                    <a:gd name="connsiteX1460" fmla="*/ 5338831 w 6265104"/>
                    <a:gd name="connsiteY1460" fmla="*/ 1420935 h 6338112"/>
                    <a:gd name="connsiteX1461" fmla="*/ 5337587 w 6265104"/>
                    <a:gd name="connsiteY1461" fmla="*/ 1478450 h 6338112"/>
                    <a:gd name="connsiteX1462" fmla="*/ 5301537 w 6265104"/>
                    <a:gd name="connsiteY1462" fmla="*/ 1552218 h 6338112"/>
                    <a:gd name="connsiteX1463" fmla="*/ 5256785 w 6265104"/>
                    <a:gd name="connsiteY1463" fmla="*/ 1620986 h 6338112"/>
                    <a:gd name="connsiteX1464" fmla="*/ 5243109 w 6265104"/>
                    <a:gd name="connsiteY1464" fmla="*/ 1634740 h 6338112"/>
                    <a:gd name="connsiteX1465" fmla="*/ 5173495 w 6265104"/>
                    <a:gd name="connsiteY1465" fmla="*/ 1607233 h 6338112"/>
                    <a:gd name="connsiteX1466" fmla="*/ 5086475 w 6265104"/>
                    <a:gd name="connsiteY1466" fmla="*/ 1542216 h 6338112"/>
                    <a:gd name="connsiteX1467" fmla="*/ 5023075 w 6265104"/>
                    <a:gd name="connsiteY1467" fmla="*/ 1412183 h 6338112"/>
                    <a:gd name="connsiteX1468" fmla="*/ 5015617 w 6265104"/>
                    <a:gd name="connsiteY1468" fmla="*/ 1377174 h 6338112"/>
                    <a:gd name="connsiteX1469" fmla="*/ 5014165 w 6265104"/>
                    <a:gd name="connsiteY1469" fmla="*/ 1375436 h 6338112"/>
                    <a:gd name="connsiteX1470" fmla="*/ 4991525 w 6265104"/>
                    <a:gd name="connsiteY1470" fmla="*/ 1386828 h 6338112"/>
                    <a:gd name="connsiteX1471" fmla="*/ 4974583 w 6265104"/>
                    <a:gd name="connsiteY1471" fmla="*/ 1368636 h 6338112"/>
                    <a:gd name="connsiteX1472" fmla="*/ 4977025 w 6265104"/>
                    <a:gd name="connsiteY1472" fmla="*/ 1332575 h 6338112"/>
                    <a:gd name="connsiteX1473" fmla="*/ 4994121 w 6265104"/>
                    <a:gd name="connsiteY1473" fmla="*/ 1335473 h 6338112"/>
                    <a:gd name="connsiteX1474" fmla="*/ 5006373 w 6265104"/>
                    <a:gd name="connsiteY1474" fmla="*/ 1346927 h 6338112"/>
                    <a:gd name="connsiteX1475" fmla="*/ 4994173 w 6265104"/>
                    <a:gd name="connsiteY1475" fmla="*/ 1319659 h 6338112"/>
                    <a:gd name="connsiteX1476" fmla="*/ 4967135 w 6265104"/>
                    <a:gd name="connsiteY1476" fmla="*/ 1299654 h 6338112"/>
                    <a:gd name="connsiteX1477" fmla="*/ 4926111 w 6265104"/>
                    <a:gd name="connsiteY1477" fmla="*/ 1272147 h 6338112"/>
                    <a:gd name="connsiteX1478" fmla="*/ 4928597 w 6265104"/>
                    <a:gd name="connsiteY1478" fmla="*/ 1210881 h 6338112"/>
                    <a:gd name="connsiteX1479" fmla="*/ 4955947 w 6265104"/>
                    <a:gd name="connsiteY1479" fmla="*/ 1168370 h 6338112"/>
                    <a:gd name="connsiteX1480" fmla="*/ 4990755 w 6265104"/>
                    <a:gd name="connsiteY1480" fmla="*/ 1123359 h 6338112"/>
                    <a:gd name="connsiteX1481" fmla="*/ 4994483 w 6265104"/>
                    <a:gd name="connsiteY1481" fmla="*/ 1087100 h 6338112"/>
                    <a:gd name="connsiteX1482" fmla="*/ 4988269 w 6265104"/>
                    <a:gd name="connsiteY1482" fmla="*/ 1055842 h 6338112"/>
                    <a:gd name="connsiteX1483" fmla="*/ 5028049 w 6265104"/>
                    <a:gd name="connsiteY1483" fmla="*/ 1015831 h 6338112"/>
                    <a:gd name="connsiteX1484" fmla="*/ 5047939 w 6265104"/>
                    <a:gd name="connsiteY1484" fmla="*/ 1047089 h 6338112"/>
                    <a:gd name="connsiteX1485" fmla="*/ 5086475 w 6265104"/>
                    <a:gd name="connsiteY1485" fmla="*/ 1089600 h 6338112"/>
                    <a:gd name="connsiteX1486" fmla="*/ 5122527 w 6265104"/>
                    <a:gd name="connsiteY1486" fmla="*/ 1050840 h 6338112"/>
                    <a:gd name="connsiteX1487" fmla="*/ 5175981 w 6265104"/>
                    <a:gd name="connsiteY1487" fmla="*/ 995826 h 6338112"/>
                    <a:gd name="connsiteX1488" fmla="*/ 5183537 w 6265104"/>
                    <a:gd name="connsiteY1488" fmla="*/ 995592 h 6338112"/>
                    <a:gd name="connsiteX1489" fmla="*/ 5249862 w 6265104"/>
                    <a:gd name="connsiteY1489" fmla="*/ 921683 h 6338112"/>
                    <a:gd name="connsiteX1490" fmla="*/ 5265519 w 6265104"/>
                    <a:gd name="connsiteY1490" fmla="*/ 931756 h 6338112"/>
                    <a:gd name="connsiteX1491" fmla="*/ 5432111 w 6265104"/>
                    <a:gd name="connsiteY1491" fmla="*/ 1064408 h 6338112"/>
                    <a:gd name="connsiteX1492" fmla="*/ 5475953 w 6265104"/>
                    <a:gd name="connsiteY1492" fmla="*/ 1121436 h 6338112"/>
                    <a:gd name="connsiteX1493" fmla="*/ 5569895 w 6265104"/>
                    <a:gd name="connsiteY1493" fmla="*/ 1321035 h 6338112"/>
                    <a:gd name="connsiteX1494" fmla="*/ 5469689 w 6265104"/>
                    <a:gd name="connsiteY1494" fmla="*/ 1203259 h 6338112"/>
                    <a:gd name="connsiteX1495" fmla="*/ 5336915 w 6265104"/>
                    <a:gd name="connsiteY1495" fmla="*/ 1037134 h 6338112"/>
                    <a:gd name="connsiteX1496" fmla="*/ 5230447 w 6265104"/>
                    <a:gd name="connsiteY1496" fmla="*/ 931756 h 6338112"/>
                    <a:gd name="connsiteX1497" fmla="*/ 5230447 w 6265104"/>
                    <a:gd name="connsiteY1497" fmla="*/ 925557 h 6338112"/>
                    <a:gd name="connsiteX1498" fmla="*/ 5249862 w 6265104"/>
                    <a:gd name="connsiteY1498" fmla="*/ 921683 h 6338112"/>
                    <a:gd name="connsiteX1499" fmla="*/ 5170025 w 6265104"/>
                    <a:gd name="connsiteY1499" fmla="*/ 877174 h 6338112"/>
                    <a:gd name="connsiteX1500" fmla="*/ 5223699 w 6265104"/>
                    <a:gd name="connsiteY1500" fmla="*/ 923013 h 6338112"/>
                    <a:gd name="connsiteX1501" fmla="*/ 5170025 w 6265104"/>
                    <a:gd name="connsiteY1501" fmla="*/ 877174 h 6338112"/>
                    <a:gd name="connsiteX1502" fmla="*/ 1762951 w 6265104"/>
                    <a:gd name="connsiteY1502" fmla="*/ 794749 h 6338112"/>
                    <a:gd name="connsiteX1503" fmla="*/ 1772721 w 6265104"/>
                    <a:gd name="connsiteY1503" fmla="*/ 802441 h 6338112"/>
                    <a:gd name="connsiteX1504" fmla="*/ 1760509 w 6265104"/>
                    <a:gd name="connsiteY1504" fmla="*/ 809035 h 6338112"/>
                    <a:gd name="connsiteX1505" fmla="*/ 1753183 w 6265104"/>
                    <a:gd name="connsiteY1505" fmla="*/ 800244 h 6338112"/>
                    <a:gd name="connsiteX1506" fmla="*/ 1762951 w 6265104"/>
                    <a:gd name="connsiteY1506" fmla="*/ 794749 h 6338112"/>
                    <a:gd name="connsiteX1507" fmla="*/ 2276557 w 6265104"/>
                    <a:gd name="connsiteY1507" fmla="*/ 742087 h 6338112"/>
                    <a:gd name="connsiteX1508" fmla="*/ 2281021 w 6265104"/>
                    <a:gd name="connsiteY1508" fmla="*/ 747648 h 6338112"/>
                    <a:gd name="connsiteX1509" fmla="*/ 2267285 w 6265104"/>
                    <a:gd name="connsiteY1509" fmla="*/ 765964 h 6338112"/>
                    <a:gd name="connsiteX1510" fmla="*/ 2270031 w 6265104"/>
                    <a:gd name="connsiteY1510" fmla="*/ 742414 h 6338112"/>
                    <a:gd name="connsiteX1511" fmla="*/ 2276557 w 6265104"/>
                    <a:gd name="connsiteY1511" fmla="*/ 742087 h 6338112"/>
                    <a:gd name="connsiteX1512" fmla="*/ 2653277 w 6265104"/>
                    <a:gd name="connsiteY1512" fmla="*/ 690339 h 6338112"/>
                    <a:gd name="connsiteX1513" fmla="*/ 2686531 w 6265104"/>
                    <a:gd name="connsiteY1513" fmla="*/ 690339 h 6338112"/>
                    <a:gd name="connsiteX1514" fmla="*/ 2702639 w 6265104"/>
                    <a:gd name="connsiteY1514" fmla="*/ 708698 h 6338112"/>
                    <a:gd name="connsiteX1515" fmla="*/ 2698847 w 6265104"/>
                    <a:gd name="connsiteY1515" fmla="*/ 717149 h 6338112"/>
                    <a:gd name="connsiteX1516" fmla="*/ 2659435 w 6265104"/>
                    <a:gd name="connsiteY1516" fmla="*/ 718315 h 6338112"/>
                    <a:gd name="connsiteX1517" fmla="*/ 2653277 w 6265104"/>
                    <a:gd name="connsiteY1517" fmla="*/ 690339 h 6338112"/>
                    <a:gd name="connsiteX1518" fmla="*/ 2978427 w 6265104"/>
                    <a:gd name="connsiteY1518" fmla="*/ 676973 h 6338112"/>
                    <a:gd name="connsiteX1519" fmla="*/ 2970291 w 6265104"/>
                    <a:gd name="connsiteY1519" fmla="*/ 678881 h 6338112"/>
                    <a:gd name="connsiteX1520" fmla="*/ 2988343 w 6265104"/>
                    <a:gd name="connsiteY1520" fmla="*/ 682418 h 6338112"/>
                    <a:gd name="connsiteX1521" fmla="*/ 2990861 w 6265104"/>
                    <a:gd name="connsiteY1521" fmla="*/ 683674 h 6338112"/>
                    <a:gd name="connsiteX1522" fmla="*/ 2988897 w 6265104"/>
                    <a:gd name="connsiteY1522" fmla="*/ 681420 h 6338112"/>
                    <a:gd name="connsiteX1523" fmla="*/ 2978427 w 6265104"/>
                    <a:gd name="connsiteY1523" fmla="*/ 676973 h 6338112"/>
                    <a:gd name="connsiteX1524" fmla="*/ 1192477 w 6265104"/>
                    <a:gd name="connsiteY1524" fmla="*/ 662295 h 6338112"/>
                    <a:gd name="connsiteX1525" fmla="*/ 1263885 w 6265104"/>
                    <a:gd name="connsiteY1525" fmla="*/ 684465 h 6338112"/>
                    <a:gd name="connsiteX1526" fmla="*/ 1270149 w 6265104"/>
                    <a:gd name="connsiteY1526" fmla="*/ 689700 h 6338112"/>
                    <a:gd name="connsiteX1527" fmla="*/ 1271439 w 6265104"/>
                    <a:gd name="connsiteY1527" fmla="*/ 695248 h 6338112"/>
                    <a:gd name="connsiteX1528" fmla="*/ 1290389 w 6265104"/>
                    <a:gd name="connsiteY1528" fmla="*/ 677573 h 6338112"/>
                    <a:gd name="connsiteX1529" fmla="*/ 1302879 w 6265104"/>
                    <a:gd name="connsiteY1529" fmla="*/ 677573 h 6338112"/>
                    <a:gd name="connsiteX1530" fmla="*/ 1341595 w 6265104"/>
                    <a:gd name="connsiteY1530" fmla="*/ 739455 h 6338112"/>
                    <a:gd name="connsiteX1531" fmla="*/ 1352835 w 6265104"/>
                    <a:gd name="connsiteY1531" fmla="*/ 765445 h 6338112"/>
                    <a:gd name="connsiteX1532" fmla="*/ 1365635 w 6265104"/>
                    <a:gd name="connsiteY1532" fmla="*/ 799944 h 6338112"/>
                    <a:gd name="connsiteX1533" fmla="*/ 1361577 w 6265104"/>
                    <a:gd name="connsiteY1533" fmla="*/ 837227 h 6338112"/>
                    <a:gd name="connsiteX1534" fmla="*/ 1356581 w 6265104"/>
                    <a:gd name="connsiteY1534" fmla="*/ 925099 h 6338112"/>
                    <a:gd name="connsiteX1535" fmla="*/ 1335351 w 6265104"/>
                    <a:gd name="connsiteY1535" fmla="*/ 939951 h 6338112"/>
                    <a:gd name="connsiteX1536" fmla="*/ 1329621 w 6265104"/>
                    <a:gd name="connsiteY1536" fmla="*/ 938558 h 6338112"/>
                    <a:gd name="connsiteX1537" fmla="*/ 1336863 w 6265104"/>
                    <a:gd name="connsiteY1537" fmla="*/ 943946 h 6338112"/>
                    <a:gd name="connsiteX1538" fmla="*/ 1377755 w 6265104"/>
                    <a:gd name="connsiteY1538" fmla="*/ 1012161 h 6338112"/>
                    <a:gd name="connsiteX1539" fmla="*/ 1364333 w 6265104"/>
                    <a:gd name="connsiteY1539" fmla="*/ 1089721 h 6338112"/>
                    <a:gd name="connsiteX1540" fmla="*/ 1228237 w 6265104"/>
                    <a:gd name="connsiteY1540" fmla="*/ 1161986 h 6338112"/>
                    <a:gd name="connsiteX1541" fmla="*/ 1140835 w 6265104"/>
                    <a:gd name="connsiteY1541" fmla="*/ 1215561 h 6338112"/>
                    <a:gd name="connsiteX1542" fmla="*/ 1078405 w 6265104"/>
                    <a:gd name="connsiteY1542" fmla="*/ 1307761 h 6338112"/>
                    <a:gd name="connsiteX1543" fmla="*/ 1067169 w 6265104"/>
                    <a:gd name="connsiteY1543" fmla="*/ 1318975 h 6338112"/>
                    <a:gd name="connsiteX1544" fmla="*/ 966033 w 6265104"/>
                    <a:gd name="connsiteY1544" fmla="*/ 1446061 h 6338112"/>
                    <a:gd name="connsiteX1545" fmla="*/ 932321 w 6265104"/>
                    <a:gd name="connsiteY1545" fmla="*/ 1566917 h 6338112"/>
                    <a:gd name="connsiteX1546" fmla="*/ 909847 w 6265104"/>
                    <a:gd name="connsiteY1546" fmla="*/ 1640428 h 6338112"/>
                    <a:gd name="connsiteX1547" fmla="*/ 856157 w 6265104"/>
                    <a:gd name="connsiteY1547" fmla="*/ 1706463 h 6338112"/>
                    <a:gd name="connsiteX1548" fmla="*/ 813705 w 6265104"/>
                    <a:gd name="connsiteY1548" fmla="*/ 1750071 h 6338112"/>
                    <a:gd name="connsiteX1549" fmla="*/ 808679 w 6265104"/>
                    <a:gd name="connsiteY1549" fmla="*/ 1756090 h 6338112"/>
                    <a:gd name="connsiteX1550" fmla="*/ 814753 w 6265104"/>
                    <a:gd name="connsiteY1550" fmla="*/ 1772784 h 6338112"/>
                    <a:gd name="connsiteX1551" fmla="*/ 817203 w 6265104"/>
                    <a:gd name="connsiteY1551" fmla="*/ 1826526 h 6338112"/>
                    <a:gd name="connsiteX1552" fmla="*/ 904343 w 6265104"/>
                    <a:gd name="connsiteY1552" fmla="*/ 1970928 h 6338112"/>
                    <a:gd name="connsiteX1553" fmla="*/ 986501 w 6265104"/>
                    <a:gd name="connsiteY1553" fmla="*/ 2007028 h 6338112"/>
                    <a:gd name="connsiteX1554" fmla="*/ 1008909 w 6265104"/>
                    <a:gd name="connsiteY1554" fmla="*/ 2033170 h 6338112"/>
                    <a:gd name="connsiteX1555" fmla="*/ 1015133 w 6265104"/>
                    <a:gd name="connsiteY1555" fmla="*/ 2061801 h 6338112"/>
                    <a:gd name="connsiteX1556" fmla="*/ 1036295 w 6265104"/>
                    <a:gd name="connsiteY1556" fmla="*/ 2074249 h 6338112"/>
                    <a:gd name="connsiteX1557" fmla="*/ 1046255 w 6265104"/>
                    <a:gd name="connsiteY1557" fmla="*/ 2055577 h 6338112"/>
                    <a:gd name="connsiteX1558" fmla="*/ 1072397 w 6265104"/>
                    <a:gd name="connsiteY1558" fmla="*/ 2044373 h 6338112"/>
                    <a:gd name="connsiteX1559" fmla="*/ 1117211 w 6265104"/>
                    <a:gd name="connsiteY1559" fmla="*/ 2059311 h 6338112"/>
                    <a:gd name="connsiteX1560" fmla="*/ 1142107 w 6265104"/>
                    <a:gd name="connsiteY1560" fmla="*/ 2075494 h 6338112"/>
                    <a:gd name="connsiteX1561" fmla="*/ 1132149 w 6265104"/>
                    <a:gd name="connsiteY1561" fmla="*/ 2101636 h 6338112"/>
                    <a:gd name="connsiteX1562" fmla="*/ 1110987 w 6265104"/>
                    <a:gd name="connsiteY1562" fmla="*/ 2121553 h 6338112"/>
                    <a:gd name="connsiteX1563" fmla="*/ 1068661 w 6265104"/>
                    <a:gd name="connsiteY1563" fmla="*/ 2129022 h 6338112"/>
                    <a:gd name="connsiteX1564" fmla="*/ 1045009 w 6265104"/>
                    <a:gd name="connsiteY1564" fmla="*/ 2130267 h 6338112"/>
                    <a:gd name="connsiteX1565" fmla="*/ 1015133 w 6265104"/>
                    <a:gd name="connsiteY1565" fmla="*/ 2119064 h 6338112"/>
                    <a:gd name="connsiteX1566" fmla="*/ 990237 w 6265104"/>
                    <a:gd name="connsiteY1566" fmla="*/ 2082963 h 6338112"/>
                    <a:gd name="connsiteX1567" fmla="*/ 934219 w 6265104"/>
                    <a:gd name="connsiteY1567" fmla="*/ 2124043 h 6338112"/>
                    <a:gd name="connsiteX1568" fmla="*/ 975299 w 6265104"/>
                    <a:gd name="connsiteY1568" fmla="*/ 2197489 h 6338112"/>
                    <a:gd name="connsiteX1569" fmla="*/ 991481 w 6265104"/>
                    <a:gd name="connsiteY1569" fmla="*/ 2198733 h 6338112"/>
                    <a:gd name="connsiteX1570" fmla="*/ 1011399 w 6265104"/>
                    <a:gd name="connsiteY1570" fmla="*/ 2211182 h 6338112"/>
                    <a:gd name="connsiteX1571" fmla="*/ 993971 w 6265104"/>
                    <a:gd name="connsiteY1571" fmla="*/ 2224875 h 6338112"/>
                    <a:gd name="connsiteX1572" fmla="*/ 981523 w 6265104"/>
                    <a:gd name="connsiteY1572" fmla="*/ 2246037 h 6338112"/>
                    <a:gd name="connsiteX1573" fmla="*/ 1003929 w 6265104"/>
                    <a:gd name="connsiteY1573" fmla="*/ 2255996 h 6338112"/>
                    <a:gd name="connsiteX1574" fmla="*/ 1062437 w 6265104"/>
                    <a:gd name="connsiteY1574" fmla="*/ 2257241 h 6338112"/>
                    <a:gd name="connsiteX1575" fmla="*/ 1049989 w 6265104"/>
                    <a:gd name="connsiteY1575" fmla="*/ 2307035 h 6338112"/>
                    <a:gd name="connsiteX1576" fmla="*/ 1077375 w 6265104"/>
                    <a:gd name="connsiteY1576" fmla="*/ 2304545 h 6338112"/>
                    <a:gd name="connsiteX1577" fmla="*/ 1109741 w 6265104"/>
                    <a:gd name="connsiteY1577" fmla="*/ 2324462 h 6338112"/>
                    <a:gd name="connsiteX1578" fmla="*/ 1098539 w 6265104"/>
                    <a:gd name="connsiteY1578" fmla="*/ 2351849 h 6338112"/>
                    <a:gd name="connsiteX1579" fmla="*/ 1084845 w 6265104"/>
                    <a:gd name="connsiteY1579" fmla="*/ 2361808 h 6338112"/>
                    <a:gd name="connsiteX1580" fmla="*/ 1067417 w 6265104"/>
                    <a:gd name="connsiteY1580" fmla="*/ 2402887 h 6338112"/>
                    <a:gd name="connsiteX1581" fmla="*/ 1104763 w 6265104"/>
                    <a:gd name="connsiteY1581" fmla="*/ 2422805 h 6338112"/>
                    <a:gd name="connsiteX1582" fmla="*/ 1144597 w 6265104"/>
                    <a:gd name="connsiteY1582" fmla="*/ 2442722 h 6338112"/>
                    <a:gd name="connsiteX1583" fmla="*/ 1125925 w 6265104"/>
                    <a:gd name="connsiteY1583" fmla="*/ 2488781 h 6338112"/>
                    <a:gd name="connsiteX1584" fmla="*/ 1096049 w 6265104"/>
                    <a:gd name="connsiteY1584" fmla="*/ 2524882 h 6338112"/>
                    <a:gd name="connsiteX1585" fmla="*/ 1048745 w 6265104"/>
                    <a:gd name="connsiteY1585" fmla="*/ 2578410 h 6338112"/>
                    <a:gd name="connsiteX1586" fmla="*/ 1066173 w 6265104"/>
                    <a:gd name="connsiteY1586" fmla="*/ 2604551 h 6338112"/>
                    <a:gd name="connsiteX1587" fmla="*/ 1074887 w 6265104"/>
                    <a:gd name="connsiteY1587" fmla="*/ 2682976 h 6338112"/>
                    <a:gd name="connsiteX1588" fmla="*/ 1063683 w 6265104"/>
                    <a:gd name="connsiteY1588" fmla="*/ 2740239 h 6338112"/>
                    <a:gd name="connsiteX1589" fmla="*/ 1062437 w 6265104"/>
                    <a:gd name="connsiteY1589" fmla="*/ 2758912 h 6338112"/>
                    <a:gd name="connsiteX1590" fmla="*/ 1068661 w 6265104"/>
                    <a:gd name="connsiteY1590" fmla="*/ 2844806 h 6338112"/>
                    <a:gd name="connsiteX1591" fmla="*/ 1056213 w 6265104"/>
                    <a:gd name="connsiteY1591" fmla="*/ 2884641 h 6338112"/>
                    <a:gd name="connsiteX1592" fmla="*/ 1049989 w 6265104"/>
                    <a:gd name="connsiteY1592" fmla="*/ 2918251 h 6338112"/>
                    <a:gd name="connsiteX1593" fmla="*/ 1082355 w 6265104"/>
                    <a:gd name="connsiteY1593" fmla="*/ 2929455 h 6338112"/>
                    <a:gd name="connsiteX1594" fmla="*/ 1098539 w 6265104"/>
                    <a:gd name="connsiteY1594" fmla="*/ 2900824 h 6338112"/>
                    <a:gd name="connsiteX1595" fmla="*/ 1132149 w 6265104"/>
                    <a:gd name="connsiteY1595" fmla="*/ 2824888 h 6338112"/>
                    <a:gd name="connsiteX1596" fmla="*/ 1155801 w 6265104"/>
                    <a:gd name="connsiteY1596" fmla="*/ 2924476 h 6338112"/>
                    <a:gd name="connsiteX1597" fmla="*/ 1159381 w 6265104"/>
                    <a:gd name="connsiteY1597" fmla="*/ 2936846 h 6338112"/>
                    <a:gd name="connsiteX1598" fmla="*/ 1127169 w 6265104"/>
                    <a:gd name="connsiteY1598" fmla="*/ 2965555 h 6338112"/>
                    <a:gd name="connsiteX1599" fmla="*/ 1068661 w 6265104"/>
                    <a:gd name="connsiteY1599" fmla="*/ 2971780 h 6338112"/>
                    <a:gd name="connsiteX1600" fmla="*/ 1017623 w 6265104"/>
                    <a:gd name="connsiteY1600" fmla="*/ 2948128 h 6338112"/>
                    <a:gd name="connsiteX1601" fmla="*/ 985257 w 6265104"/>
                    <a:gd name="connsiteY1601" fmla="*/ 2941903 h 6338112"/>
                    <a:gd name="connsiteX1602" fmla="*/ 926749 w 6265104"/>
                    <a:gd name="connsiteY1602" fmla="*/ 2954352 h 6338112"/>
                    <a:gd name="connsiteX1603" fmla="*/ 824671 w 6265104"/>
                    <a:gd name="connsiteY1603" fmla="*/ 2954352 h 6338112"/>
                    <a:gd name="connsiteX1604" fmla="*/ 728819 w 6265104"/>
                    <a:gd name="connsiteY1604" fmla="*/ 2971780 h 6338112"/>
                    <a:gd name="connsiteX1605" fmla="*/ 692719 w 6265104"/>
                    <a:gd name="connsiteY1605" fmla="*/ 2953107 h 6338112"/>
                    <a:gd name="connsiteX1606" fmla="*/ 661597 w 6265104"/>
                    <a:gd name="connsiteY1606" fmla="*/ 2948128 h 6338112"/>
                    <a:gd name="connsiteX1607" fmla="*/ 605579 w 6265104"/>
                    <a:gd name="connsiteY1607" fmla="*/ 2999166 h 6338112"/>
                    <a:gd name="connsiteX1608" fmla="*/ 569479 w 6265104"/>
                    <a:gd name="connsiteY1608" fmla="*/ 3019083 h 6338112"/>
                    <a:gd name="connsiteX1609" fmla="*/ 518439 w 6265104"/>
                    <a:gd name="connsiteY1609" fmla="*/ 3070122 h 6338112"/>
                    <a:gd name="connsiteX1610" fmla="*/ 478605 w 6265104"/>
                    <a:gd name="connsiteY1610" fmla="*/ 3096264 h 6338112"/>
                    <a:gd name="connsiteX1611" fmla="*/ 452463 w 6265104"/>
                    <a:gd name="connsiteY1611" fmla="*/ 3116181 h 6338112"/>
                    <a:gd name="connsiteX1612" fmla="*/ 412627 w 6265104"/>
                    <a:gd name="connsiteY1612" fmla="*/ 3200830 h 6338112"/>
                    <a:gd name="connsiteX1613" fmla="*/ 366569 w 6265104"/>
                    <a:gd name="connsiteY1613" fmla="*/ 3346477 h 6338112"/>
                    <a:gd name="connsiteX1614" fmla="*/ 359099 w 6265104"/>
                    <a:gd name="connsiteY1614" fmla="*/ 3385067 h 6338112"/>
                    <a:gd name="connsiteX1615" fmla="*/ 392711 w 6265104"/>
                    <a:gd name="connsiteY1615" fmla="*/ 3446064 h 6338112"/>
                    <a:gd name="connsiteX1616" fmla="*/ 421341 w 6265104"/>
                    <a:gd name="connsiteY1616" fmla="*/ 3500837 h 6338112"/>
                    <a:gd name="connsiteX1617" fmla="*/ 421341 w 6265104"/>
                    <a:gd name="connsiteY1617" fmla="*/ 3513285 h 6338112"/>
                    <a:gd name="connsiteX1618" fmla="*/ 416363 w 6265104"/>
                    <a:gd name="connsiteY1618" fmla="*/ 3573038 h 6338112"/>
                    <a:gd name="connsiteX1619" fmla="*/ 305571 w 6265104"/>
                    <a:gd name="connsiteY1619" fmla="*/ 3655197 h 6338112"/>
                    <a:gd name="connsiteX1620" fmla="*/ 293123 w 6265104"/>
                    <a:gd name="connsiteY1620" fmla="*/ 3651463 h 6338112"/>
                    <a:gd name="connsiteX1621" fmla="*/ 286899 w 6265104"/>
                    <a:gd name="connsiteY1621" fmla="*/ 3631545 h 6338112"/>
                    <a:gd name="connsiteX1622" fmla="*/ 337937 w 6265104"/>
                    <a:gd name="connsiteY1622" fmla="*/ 3479675 h 6338112"/>
                    <a:gd name="connsiteX1623" fmla="*/ 309305 w 6265104"/>
                    <a:gd name="connsiteY1623" fmla="*/ 3368884 h 6338112"/>
                    <a:gd name="connsiteX1624" fmla="*/ 253287 w 6265104"/>
                    <a:gd name="connsiteY1624" fmla="*/ 3315356 h 6338112"/>
                    <a:gd name="connsiteX1625" fmla="*/ 223411 w 6265104"/>
                    <a:gd name="connsiteY1625" fmla="*/ 3296683 h 6338112"/>
                    <a:gd name="connsiteX1626" fmla="*/ 220921 w 6265104"/>
                    <a:gd name="connsiteY1626" fmla="*/ 3208299 h 6338112"/>
                    <a:gd name="connsiteX1627" fmla="*/ 199759 w 6265104"/>
                    <a:gd name="connsiteY1627" fmla="*/ 3104978 h 6338112"/>
                    <a:gd name="connsiteX1628" fmla="*/ 197123 w 6265104"/>
                    <a:gd name="connsiteY1628" fmla="*/ 3096102 h 6338112"/>
                    <a:gd name="connsiteX1629" fmla="*/ 192559 w 6265104"/>
                    <a:gd name="connsiteY1629" fmla="*/ 3088947 h 6338112"/>
                    <a:gd name="connsiteX1630" fmla="*/ 139539 w 6265104"/>
                    <a:gd name="connsiteY1630" fmla="*/ 3067029 h 6338112"/>
                    <a:gd name="connsiteX1631" fmla="*/ 60163 w 6265104"/>
                    <a:gd name="connsiteY1631" fmla="*/ 3032116 h 6338112"/>
                    <a:gd name="connsiteX1632" fmla="*/ 60565 w 6265104"/>
                    <a:gd name="connsiteY1632" fmla="*/ 3030330 h 6338112"/>
                    <a:gd name="connsiteX1633" fmla="*/ 53145 w 6265104"/>
                    <a:gd name="connsiteY1633" fmla="*/ 3035492 h 6338112"/>
                    <a:gd name="connsiteX1634" fmla="*/ 2421 w 6265104"/>
                    <a:gd name="connsiteY1634" fmla="*/ 2945516 h 6338112"/>
                    <a:gd name="connsiteX1635" fmla="*/ 26515 w 6265104"/>
                    <a:gd name="connsiteY1635" fmla="*/ 2819300 h 6338112"/>
                    <a:gd name="connsiteX1636" fmla="*/ 30319 w 6265104"/>
                    <a:gd name="connsiteY1636" fmla="*/ 2781810 h 6338112"/>
                    <a:gd name="connsiteX1637" fmla="*/ 51877 w 6265104"/>
                    <a:gd name="connsiteY1637" fmla="*/ 2635599 h 6338112"/>
                    <a:gd name="connsiteX1638" fmla="*/ 59487 w 6265104"/>
                    <a:gd name="connsiteY1638" fmla="*/ 2730573 h 6338112"/>
                    <a:gd name="connsiteX1639" fmla="*/ 59487 w 6265104"/>
                    <a:gd name="connsiteY1639" fmla="*/ 2776728 h 6338112"/>
                    <a:gd name="connsiteX1640" fmla="*/ 62643 w 6265104"/>
                    <a:gd name="connsiteY1640" fmla="*/ 2730369 h 6338112"/>
                    <a:gd name="connsiteX1641" fmla="*/ 104811 w 6265104"/>
                    <a:gd name="connsiteY1641" fmla="*/ 2732863 h 6338112"/>
                    <a:gd name="connsiteX1642" fmla="*/ 170545 w 6265104"/>
                    <a:gd name="connsiteY1642" fmla="*/ 2684235 h 6338112"/>
                    <a:gd name="connsiteX1643" fmla="*/ 120935 w 6265104"/>
                    <a:gd name="connsiteY1643" fmla="*/ 2552065 h 6338112"/>
                    <a:gd name="connsiteX1644" fmla="*/ 106051 w 6265104"/>
                    <a:gd name="connsiteY1644" fmla="*/ 2509670 h 6338112"/>
                    <a:gd name="connsiteX1645" fmla="*/ 194109 w 6265104"/>
                    <a:gd name="connsiteY1645" fmla="*/ 2281490 h 6338112"/>
                    <a:gd name="connsiteX1646" fmla="*/ 261083 w 6265104"/>
                    <a:gd name="connsiteY1646" fmla="*/ 2105679 h 6338112"/>
                    <a:gd name="connsiteX1647" fmla="*/ 299529 w 6265104"/>
                    <a:gd name="connsiteY1647" fmla="*/ 2059545 h 6338112"/>
                    <a:gd name="connsiteX1648" fmla="*/ 329295 w 6265104"/>
                    <a:gd name="connsiteY1648" fmla="*/ 2025879 h 6338112"/>
                    <a:gd name="connsiteX1649" fmla="*/ 368209 w 6265104"/>
                    <a:gd name="connsiteY1649" fmla="*/ 2031646 h 6338112"/>
                    <a:gd name="connsiteX1650" fmla="*/ 397161 w 6265104"/>
                    <a:gd name="connsiteY1650" fmla="*/ 2049953 h 6338112"/>
                    <a:gd name="connsiteX1651" fmla="*/ 403447 w 6265104"/>
                    <a:gd name="connsiteY1651" fmla="*/ 2038927 h 6338112"/>
                    <a:gd name="connsiteX1652" fmla="*/ 417607 w 6265104"/>
                    <a:gd name="connsiteY1652" fmla="*/ 2026945 h 6338112"/>
                    <a:gd name="connsiteX1653" fmla="*/ 425719 w 6265104"/>
                    <a:gd name="connsiteY1653" fmla="*/ 2019456 h 6338112"/>
                    <a:gd name="connsiteX1654" fmla="*/ 469095 w 6265104"/>
                    <a:gd name="connsiteY1654" fmla="*/ 1943192 h 6338112"/>
                    <a:gd name="connsiteX1655" fmla="*/ 472841 w 6265104"/>
                    <a:gd name="connsiteY1655" fmla="*/ 1919519 h 6338112"/>
                    <a:gd name="connsiteX1656" fmla="*/ 591457 w 6265104"/>
                    <a:gd name="connsiteY1656" fmla="*/ 1649150 h 6338112"/>
                    <a:gd name="connsiteX1657" fmla="*/ 608937 w 6265104"/>
                    <a:gd name="connsiteY1657" fmla="*/ 1625477 h 6338112"/>
                    <a:gd name="connsiteX1658" fmla="*/ 741287 w 6265104"/>
                    <a:gd name="connsiteY1658" fmla="*/ 1341402 h 6338112"/>
                    <a:gd name="connsiteX1659" fmla="*/ 839925 w 6265104"/>
                    <a:gd name="connsiteY1659" fmla="*/ 1214315 h 6338112"/>
                    <a:gd name="connsiteX1660" fmla="*/ 843671 w 6265104"/>
                    <a:gd name="connsiteY1660" fmla="*/ 1196872 h 6338112"/>
                    <a:gd name="connsiteX1661" fmla="*/ 1022219 w 6265104"/>
                    <a:gd name="connsiteY1661" fmla="*/ 922765 h 6338112"/>
                    <a:gd name="connsiteX1662" fmla="*/ 1045631 w 6265104"/>
                    <a:gd name="connsiteY1662" fmla="*/ 896133 h 6338112"/>
                    <a:gd name="connsiteX1663" fmla="*/ 1073125 w 6265104"/>
                    <a:gd name="connsiteY1663" fmla="*/ 875334 h 6338112"/>
                    <a:gd name="connsiteX1664" fmla="*/ 1070583 w 6265104"/>
                    <a:gd name="connsiteY1664" fmla="*/ 874356 h 6338112"/>
                    <a:gd name="connsiteX1665" fmla="*/ 1070583 w 6265104"/>
                    <a:gd name="connsiteY1665" fmla="*/ 868637 h 6338112"/>
                    <a:gd name="connsiteX1666" fmla="*/ 1050051 w 6265104"/>
                    <a:gd name="connsiteY1666" fmla="*/ 855725 h 6338112"/>
                    <a:gd name="connsiteX1667" fmla="*/ 1063439 w 6265104"/>
                    <a:gd name="connsiteY1667" fmla="*/ 803937 h 6338112"/>
                    <a:gd name="connsiteX1668" fmla="*/ 1148629 w 6265104"/>
                    <a:gd name="connsiteY1668" fmla="*/ 682002 h 6338112"/>
                    <a:gd name="connsiteX1669" fmla="*/ 1192477 w 6265104"/>
                    <a:gd name="connsiteY1669" fmla="*/ 662295 h 6338112"/>
                    <a:gd name="connsiteX1670" fmla="*/ 1581457 w 6265104"/>
                    <a:gd name="connsiteY1670" fmla="*/ 602936 h 6338112"/>
                    <a:gd name="connsiteX1671" fmla="*/ 1610917 w 6265104"/>
                    <a:gd name="connsiteY1671" fmla="*/ 612959 h 6338112"/>
                    <a:gd name="connsiteX1672" fmla="*/ 1621907 w 6265104"/>
                    <a:gd name="connsiteY1672" fmla="*/ 635163 h 6338112"/>
                    <a:gd name="connsiteX1673" fmla="*/ 1599927 w 6265104"/>
                    <a:gd name="connsiteY1673" fmla="*/ 648731 h 6338112"/>
                    <a:gd name="connsiteX1674" fmla="*/ 1537647 w 6265104"/>
                    <a:gd name="connsiteY1674" fmla="*/ 622828 h 6338112"/>
                    <a:gd name="connsiteX1675" fmla="*/ 1551081 w 6265104"/>
                    <a:gd name="connsiteY1675" fmla="*/ 603091 h 6338112"/>
                    <a:gd name="connsiteX1676" fmla="*/ 1581457 w 6265104"/>
                    <a:gd name="connsiteY1676" fmla="*/ 602936 h 6338112"/>
                    <a:gd name="connsiteX1677" fmla="*/ 4870549 w 6265104"/>
                    <a:gd name="connsiteY1677" fmla="*/ 596925 h 6338112"/>
                    <a:gd name="connsiteX1678" fmla="*/ 4910475 w 6265104"/>
                    <a:gd name="connsiteY1678" fmla="*/ 624401 h 6338112"/>
                    <a:gd name="connsiteX1679" fmla="*/ 4835775 w 6265104"/>
                    <a:gd name="connsiteY1679" fmla="*/ 633143 h 6338112"/>
                    <a:gd name="connsiteX1680" fmla="*/ 4839639 w 6265104"/>
                    <a:gd name="connsiteY1680" fmla="*/ 616907 h 6338112"/>
                    <a:gd name="connsiteX1681" fmla="*/ 4870549 w 6265104"/>
                    <a:gd name="connsiteY1681" fmla="*/ 596925 h 6338112"/>
                    <a:gd name="connsiteX1682" fmla="*/ 2408189 w 6265104"/>
                    <a:gd name="connsiteY1682" fmla="*/ 558456 h 6338112"/>
                    <a:gd name="connsiteX1683" fmla="*/ 2456383 w 6265104"/>
                    <a:gd name="connsiteY1683" fmla="*/ 597009 h 6338112"/>
                    <a:gd name="connsiteX1684" fmla="*/ 2489749 w 6265104"/>
                    <a:gd name="connsiteY1684" fmla="*/ 623125 h 6338112"/>
                    <a:gd name="connsiteX1685" fmla="*/ 2568839 w 6265104"/>
                    <a:gd name="connsiteY1685" fmla="*/ 634318 h 6338112"/>
                    <a:gd name="connsiteX1686" fmla="*/ 2575017 w 6265104"/>
                    <a:gd name="connsiteY1686" fmla="*/ 647998 h 6338112"/>
                    <a:gd name="connsiteX1687" fmla="*/ 2510757 w 6265104"/>
                    <a:gd name="connsiteY1687" fmla="*/ 697743 h 6338112"/>
                    <a:gd name="connsiteX1688" fmla="*/ 2456383 w 6265104"/>
                    <a:gd name="connsiteY1688" fmla="*/ 720128 h 6338112"/>
                    <a:gd name="connsiteX1689" fmla="*/ 2420547 w 6265104"/>
                    <a:gd name="connsiteY1689" fmla="*/ 751219 h 6338112"/>
                    <a:gd name="connsiteX1690" fmla="*/ 2372351 w 6265104"/>
                    <a:gd name="connsiteY1690" fmla="*/ 772361 h 6338112"/>
                    <a:gd name="connsiteX1691" fmla="*/ 2334043 w 6265104"/>
                    <a:gd name="connsiteY1691" fmla="*/ 781066 h 6338112"/>
                    <a:gd name="connsiteX1692" fmla="*/ 2334043 w 6265104"/>
                    <a:gd name="connsiteY1692" fmla="*/ 738783 h 6338112"/>
                    <a:gd name="connsiteX1693" fmla="*/ 2362465 w 6265104"/>
                    <a:gd name="connsiteY1693" fmla="*/ 720128 h 6338112"/>
                    <a:gd name="connsiteX1694" fmla="*/ 2368643 w 6265104"/>
                    <a:gd name="connsiteY1694" fmla="*/ 718885 h 6338112"/>
                    <a:gd name="connsiteX1695" fmla="*/ 2440319 w 6265104"/>
                    <a:gd name="connsiteY1695" fmla="*/ 661678 h 6338112"/>
                    <a:gd name="connsiteX1696" fmla="*/ 2414367 w 6265104"/>
                    <a:gd name="connsiteY1696" fmla="*/ 628099 h 6338112"/>
                    <a:gd name="connsiteX1697" fmla="*/ 2385945 w 6265104"/>
                    <a:gd name="connsiteY1697" fmla="*/ 605714 h 6338112"/>
                    <a:gd name="connsiteX1698" fmla="*/ 2408189 w 6265104"/>
                    <a:gd name="connsiteY1698" fmla="*/ 558456 h 6338112"/>
                    <a:gd name="connsiteX1699" fmla="*/ 1898394 w 6265104"/>
                    <a:gd name="connsiteY1699" fmla="*/ 426971 h 6338112"/>
                    <a:gd name="connsiteX1700" fmla="*/ 1935459 w 6265104"/>
                    <a:gd name="connsiteY1700" fmla="*/ 437197 h 6338112"/>
                    <a:gd name="connsiteX1701" fmla="*/ 1989031 w 6265104"/>
                    <a:gd name="connsiteY1701" fmla="*/ 434718 h 6338112"/>
                    <a:gd name="connsiteX1702" fmla="*/ 2003981 w 6265104"/>
                    <a:gd name="connsiteY1702" fmla="*/ 428521 h 6338112"/>
                    <a:gd name="connsiteX1703" fmla="*/ 2071259 w 6265104"/>
                    <a:gd name="connsiteY1703" fmla="*/ 458269 h 6338112"/>
                    <a:gd name="connsiteX1704" fmla="*/ 2124831 w 6265104"/>
                    <a:gd name="connsiteY1704" fmla="*/ 455790 h 6338112"/>
                    <a:gd name="connsiteX1705" fmla="*/ 2160963 w 6265104"/>
                    <a:gd name="connsiteY1705" fmla="*/ 450832 h 6338112"/>
                    <a:gd name="connsiteX1706" fmla="*/ 2195847 w 6265104"/>
                    <a:gd name="connsiteY1706" fmla="*/ 466945 h 6338112"/>
                    <a:gd name="connsiteX1707" fmla="*/ 2141029 w 6265104"/>
                    <a:gd name="connsiteY1707" fmla="*/ 495453 h 6338112"/>
                    <a:gd name="connsiteX1708" fmla="*/ 2074997 w 6265104"/>
                    <a:gd name="connsiteY1708" fmla="*/ 492974 h 6338112"/>
                    <a:gd name="connsiteX1709" fmla="*/ 2036375 w 6265104"/>
                    <a:gd name="connsiteY1709" fmla="*/ 484298 h 6338112"/>
                    <a:gd name="connsiteX1710" fmla="*/ 2016441 w 6265104"/>
                    <a:gd name="connsiteY1710" fmla="*/ 471903 h 6338112"/>
                    <a:gd name="connsiteX1711" fmla="*/ 1990277 w 6265104"/>
                    <a:gd name="connsiteY1711" fmla="*/ 455790 h 6338112"/>
                    <a:gd name="connsiteX1712" fmla="*/ 1974081 w 6265104"/>
                    <a:gd name="connsiteY1712" fmla="*/ 481819 h 6338112"/>
                    <a:gd name="connsiteX1713" fmla="*/ 1960377 w 6265104"/>
                    <a:gd name="connsiteY1713" fmla="*/ 492974 h 6338112"/>
                    <a:gd name="connsiteX1714" fmla="*/ 1941689 w 6265104"/>
                    <a:gd name="connsiteY1714" fmla="*/ 484298 h 6338112"/>
                    <a:gd name="connsiteX1715" fmla="*/ 1909295 w 6265104"/>
                    <a:gd name="connsiteY1715" fmla="*/ 473142 h 6338112"/>
                    <a:gd name="connsiteX1716" fmla="*/ 1851985 w 6265104"/>
                    <a:gd name="connsiteY1716" fmla="*/ 519003 h 6338112"/>
                    <a:gd name="connsiteX1717" fmla="*/ 1721169 w 6265104"/>
                    <a:gd name="connsiteY1717" fmla="*/ 569823 h 6338112"/>
                    <a:gd name="connsiteX1718" fmla="*/ 1627727 w 6265104"/>
                    <a:gd name="connsiteY1718" fmla="*/ 538835 h 6338112"/>
                    <a:gd name="connsiteX1719" fmla="*/ 1594089 w 6265104"/>
                    <a:gd name="connsiteY1719" fmla="*/ 573541 h 6338112"/>
                    <a:gd name="connsiteX1720" fmla="*/ 1581631 w 6265104"/>
                    <a:gd name="connsiteY1720" fmla="*/ 584696 h 6338112"/>
                    <a:gd name="connsiteX1721" fmla="*/ 1655137 w 6265104"/>
                    <a:gd name="connsiteY1721" fmla="*/ 522722 h 6338112"/>
                    <a:gd name="connsiteX1722" fmla="*/ 1742349 w 6265104"/>
                    <a:gd name="connsiteY1722" fmla="*/ 495453 h 6338112"/>
                    <a:gd name="connsiteX1723" fmla="*/ 1795921 w 6265104"/>
                    <a:gd name="connsiteY1723" fmla="*/ 448353 h 6338112"/>
                    <a:gd name="connsiteX1724" fmla="*/ 1822085 w 6265104"/>
                    <a:gd name="connsiteY1724" fmla="*/ 448353 h 6338112"/>
                    <a:gd name="connsiteX1725" fmla="*/ 1863199 w 6265104"/>
                    <a:gd name="connsiteY1725" fmla="*/ 444634 h 6338112"/>
                    <a:gd name="connsiteX1726" fmla="*/ 1898394 w 6265104"/>
                    <a:gd name="connsiteY1726" fmla="*/ 426971 h 6338112"/>
                    <a:gd name="connsiteX1727" fmla="*/ 2860767 w 6265104"/>
                    <a:gd name="connsiteY1727" fmla="*/ 383857 h 6338112"/>
                    <a:gd name="connsiteX1728" fmla="*/ 2908957 w 6265104"/>
                    <a:gd name="connsiteY1728" fmla="*/ 426160 h 6338112"/>
                    <a:gd name="connsiteX1729" fmla="*/ 2873449 w 6265104"/>
                    <a:gd name="connsiteY1729" fmla="*/ 447311 h 6338112"/>
                    <a:gd name="connsiteX1730" fmla="*/ 2851891 w 6265104"/>
                    <a:gd name="connsiteY1730" fmla="*/ 400032 h 6338112"/>
                    <a:gd name="connsiteX1731" fmla="*/ 2860767 w 6265104"/>
                    <a:gd name="connsiteY1731" fmla="*/ 383857 h 6338112"/>
                    <a:gd name="connsiteX1732" fmla="*/ 2771345 w 6265104"/>
                    <a:gd name="connsiteY1732" fmla="*/ 382615 h 6338112"/>
                    <a:gd name="connsiteX1733" fmla="*/ 2782585 w 6265104"/>
                    <a:gd name="connsiteY1733" fmla="*/ 392919 h 6338112"/>
                    <a:gd name="connsiteX1734" fmla="*/ 2768847 w 6265104"/>
                    <a:gd name="connsiteY1734" fmla="*/ 408946 h 6338112"/>
                    <a:gd name="connsiteX1735" fmla="*/ 2757607 w 6265104"/>
                    <a:gd name="connsiteY1735" fmla="*/ 396353 h 6338112"/>
                    <a:gd name="connsiteX1736" fmla="*/ 2771345 w 6265104"/>
                    <a:gd name="connsiteY1736" fmla="*/ 382615 h 6338112"/>
                    <a:gd name="connsiteX1737" fmla="*/ 1298933 w 6265104"/>
                    <a:gd name="connsiteY1737" fmla="*/ 371147 h 6338112"/>
                    <a:gd name="connsiteX1738" fmla="*/ 1322113 w 6265104"/>
                    <a:gd name="connsiteY1738" fmla="*/ 379752 h 6338112"/>
                    <a:gd name="connsiteX1739" fmla="*/ 1246463 w 6265104"/>
                    <a:gd name="connsiteY1739" fmla="*/ 398866 h 6338112"/>
                    <a:gd name="connsiteX1740" fmla="*/ 1298933 w 6265104"/>
                    <a:gd name="connsiteY1740" fmla="*/ 371147 h 6338112"/>
                    <a:gd name="connsiteX1741" fmla="*/ 3466238 w 6265104"/>
                    <a:gd name="connsiteY1741" fmla="*/ 122 h 6338112"/>
                    <a:gd name="connsiteX1742" fmla="*/ 3497671 w 6265104"/>
                    <a:gd name="connsiteY1742" fmla="*/ 4966 h 6338112"/>
                    <a:gd name="connsiteX1743" fmla="*/ 3660745 w 6265104"/>
                    <a:gd name="connsiteY1743" fmla="*/ 26220 h 6338112"/>
                    <a:gd name="connsiteX1744" fmla="*/ 3787721 w 6265104"/>
                    <a:gd name="connsiteY1744" fmla="*/ 46223 h 6338112"/>
                    <a:gd name="connsiteX1745" fmla="*/ 3950797 w 6265104"/>
                    <a:gd name="connsiteY1745" fmla="*/ 81229 h 6338112"/>
                    <a:gd name="connsiteX1746" fmla="*/ 4132545 w 6265104"/>
                    <a:gd name="connsiteY1746" fmla="*/ 131237 h 6338112"/>
                    <a:gd name="connsiteX1747" fmla="*/ 4178605 w 6265104"/>
                    <a:gd name="connsiteY1747" fmla="*/ 156241 h 6338112"/>
                    <a:gd name="connsiteX1748" fmla="*/ 4192297 w 6265104"/>
                    <a:gd name="connsiteY1748" fmla="*/ 163743 h 6338112"/>
                    <a:gd name="connsiteX1749" fmla="*/ 4393963 w 6265104"/>
                    <a:gd name="connsiteY1749" fmla="*/ 212500 h 6338112"/>
                    <a:gd name="connsiteX1750" fmla="*/ 4459941 w 6265104"/>
                    <a:gd name="connsiteY1750" fmla="*/ 221253 h 6338112"/>
                    <a:gd name="connsiteX1751" fmla="*/ 4564509 w 6265104"/>
                    <a:gd name="connsiteY1751" fmla="*/ 303766 h 6338112"/>
                    <a:gd name="connsiteX1752" fmla="*/ 4578201 w 6265104"/>
                    <a:gd name="connsiteY1752" fmla="*/ 321269 h 6338112"/>
                    <a:gd name="connsiteX1753" fmla="*/ 4640445 w 6265104"/>
                    <a:gd name="connsiteY1753" fmla="*/ 376278 h 6338112"/>
                    <a:gd name="connsiteX1754" fmla="*/ 4712645 w 6265104"/>
                    <a:gd name="connsiteY1754" fmla="*/ 463792 h 6338112"/>
                    <a:gd name="connsiteX1755" fmla="*/ 4591895 w 6265104"/>
                    <a:gd name="connsiteY1755" fmla="*/ 380028 h 6338112"/>
                    <a:gd name="connsiteX1756" fmla="*/ 4273213 w 6265104"/>
                    <a:gd name="connsiteY1756" fmla="*/ 218751 h 6338112"/>
                    <a:gd name="connsiteX1757" fmla="*/ 4131299 w 6265104"/>
                    <a:gd name="connsiteY1757" fmla="*/ 157491 h 6338112"/>
                    <a:gd name="connsiteX1758" fmla="*/ 4125853 w 6265104"/>
                    <a:gd name="connsiteY1758" fmla="*/ 155849 h 6338112"/>
                    <a:gd name="connsiteX1759" fmla="*/ 4117481 w 6265104"/>
                    <a:gd name="connsiteY1759" fmla="*/ 179673 h 6338112"/>
                    <a:gd name="connsiteX1760" fmla="*/ 4112491 w 6265104"/>
                    <a:gd name="connsiteY1760" fmla="*/ 220683 h 6338112"/>
                    <a:gd name="connsiteX1761" fmla="*/ 4159909 w 6265104"/>
                    <a:gd name="connsiteY1761" fmla="*/ 207013 h 6338112"/>
                    <a:gd name="connsiteX1762" fmla="*/ 4184865 w 6265104"/>
                    <a:gd name="connsiteY1762" fmla="*/ 203284 h 6338112"/>
                    <a:gd name="connsiteX1763" fmla="*/ 4189545 w 6265104"/>
                    <a:gd name="connsiteY1763" fmla="*/ 220839 h 6338112"/>
                    <a:gd name="connsiteX1764" fmla="*/ 4177377 w 6265104"/>
                    <a:gd name="connsiteY1764" fmla="*/ 231868 h 6338112"/>
                    <a:gd name="connsiteX1765" fmla="*/ 4092525 w 6265104"/>
                    <a:gd name="connsiteY1765" fmla="*/ 276606 h 6338112"/>
                    <a:gd name="connsiteX1766" fmla="*/ 4048851 w 6265104"/>
                    <a:gd name="connsiteY1766" fmla="*/ 310160 h 6338112"/>
                    <a:gd name="connsiteX1767" fmla="*/ 4022647 w 6265104"/>
                    <a:gd name="connsiteY1767" fmla="*/ 320102 h 6338112"/>
                    <a:gd name="connsiteX1768" fmla="*/ 3991451 w 6265104"/>
                    <a:gd name="connsiteY1768" fmla="*/ 359870 h 6338112"/>
                    <a:gd name="connsiteX1769" fmla="*/ 3957759 w 6265104"/>
                    <a:gd name="connsiteY1769" fmla="*/ 436919 h 6338112"/>
                    <a:gd name="connsiteX1770" fmla="*/ 3880393 w 6265104"/>
                    <a:gd name="connsiteY1770" fmla="*/ 518940 h 6338112"/>
                    <a:gd name="connsiteX1771" fmla="*/ 3865419 w 6265104"/>
                    <a:gd name="connsiteY1771" fmla="*/ 532610 h 6338112"/>
                    <a:gd name="connsiteX1772" fmla="*/ 3814257 w 6265104"/>
                    <a:gd name="connsiteY1772" fmla="*/ 532610 h 6338112"/>
                    <a:gd name="connsiteX1773" fmla="*/ 3748123 w 6265104"/>
                    <a:gd name="connsiteY1773" fmla="*/ 545037 h 6338112"/>
                    <a:gd name="connsiteX1774" fmla="*/ 3716927 w 6265104"/>
                    <a:gd name="connsiteY1774" fmla="*/ 635757 h 6338112"/>
                    <a:gd name="connsiteX1775" fmla="*/ 3719423 w 6265104"/>
                    <a:gd name="connsiteY1775" fmla="*/ 674282 h 6338112"/>
                    <a:gd name="connsiteX1776" fmla="*/ 3710687 w 6265104"/>
                    <a:gd name="connsiteY1776" fmla="*/ 723991 h 6338112"/>
                    <a:gd name="connsiteX1777" fmla="*/ 3647047 w 6265104"/>
                    <a:gd name="connsiteY1777" fmla="*/ 738904 h 6338112"/>
                    <a:gd name="connsiteX1778" fmla="*/ 3609613 w 6265104"/>
                    <a:gd name="connsiteY1778" fmla="*/ 736418 h 6338112"/>
                    <a:gd name="connsiteX1779" fmla="*/ 3535991 w 6265104"/>
                    <a:gd name="connsiteY1779" fmla="*/ 752574 h 6338112"/>
                    <a:gd name="connsiteX1780" fmla="*/ 3527255 w 6265104"/>
                    <a:gd name="connsiteY1780" fmla="*/ 769972 h 6338112"/>
                    <a:gd name="connsiteX1781" fmla="*/ 3523513 w 6265104"/>
                    <a:gd name="connsiteY1781" fmla="*/ 789856 h 6338112"/>
                    <a:gd name="connsiteX1782" fmla="*/ 3507291 w 6265104"/>
                    <a:gd name="connsiteY1782" fmla="*/ 782400 h 6338112"/>
                    <a:gd name="connsiteX1783" fmla="*/ 3473599 w 6265104"/>
                    <a:gd name="connsiteY1783" fmla="*/ 791099 h 6338112"/>
                    <a:gd name="connsiteX1784" fmla="*/ 3467359 w 6265104"/>
                    <a:gd name="connsiteY1784" fmla="*/ 810982 h 6338112"/>
                    <a:gd name="connsiteX1785" fmla="*/ 3417699 w 6265104"/>
                    <a:gd name="connsiteY1785" fmla="*/ 844886 h 6338112"/>
                    <a:gd name="connsiteX1786" fmla="*/ 3395581 w 6265104"/>
                    <a:gd name="connsiteY1786" fmla="*/ 831089 h 6338112"/>
                    <a:gd name="connsiteX1787" fmla="*/ 3394609 w 6265104"/>
                    <a:gd name="connsiteY1787" fmla="*/ 831970 h 6338112"/>
                    <a:gd name="connsiteX1788" fmla="*/ 3368403 w 6265104"/>
                    <a:gd name="connsiteY1788" fmla="*/ 825756 h 6338112"/>
                    <a:gd name="connsiteX1789" fmla="*/ 3354677 w 6265104"/>
                    <a:gd name="connsiteY1789" fmla="*/ 818298 h 6338112"/>
                    <a:gd name="connsiteX1790" fmla="*/ 3352567 w 6265104"/>
                    <a:gd name="connsiteY1790" fmla="*/ 816009 h 6338112"/>
                    <a:gd name="connsiteX1791" fmla="*/ 3354007 w 6265104"/>
                    <a:gd name="connsiteY1791" fmla="*/ 820766 h 6338112"/>
                    <a:gd name="connsiteX1792" fmla="*/ 3335303 w 6265104"/>
                    <a:gd name="connsiteY1792" fmla="*/ 925344 h 6338112"/>
                    <a:gd name="connsiteX1793" fmla="*/ 3312859 w 6265104"/>
                    <a:gd name="connsiteY1793" fmla="*/ 956468 h 6338112"/>
                    <a:gd name="connsiteX1794" fmla="*/ 3102127 w 6265104"/>
                    <a:gd name="connsiteY1794" fmla="*/ 987593 h 6338112"/>
                    <a:gd name="connsiteX1795" fmla="*/ 2888901 w 6265104"/>
                    <a:gd name="connsiteY1795" fmla="*/ 922854 h 6338112"/>
                    <a:gd name="connsiteX1796" fmla="*/ 2774183 w 6265104"/>
                    <a:gd name="connsiteY1796" fmla="*/ 929079 h 6338112"/>
                    <a:gd name="connsiteX1797" fmla="*/ 2759219 w 6265104"/>
                    <a:gd name="connsiteY1797" fmla="*/ 934059 h 6338112"/>
                    <a:gd name="connsiteX1798" fmla="*/ 2721811 w 6265104"/>
                    <a:gd name="connsiteY1798" fmla="*/ 1036147 h 6338112"/>
                    <a:gd name="connsiteX1799" fmla="*/ 2733033 w 6265104"/>
                    <a:gd name="connsiteY1799" fmla="*/ 1117070 h 6338112"/>
                    <a:gd name="connsiteX1800" fmla="*/ 2739269 w 6265104"/>
                    <a:gd name="connsiteY1800" fmla="*/ 1144460 h 6338112"/>
                    <a:gd name="connsiteX1801" fmla="*/ 2743009 w 6265104"/>
                    <a:gd name="connsiteY1801" fmla="*/ 1236588 h 6338112"/>
                    <a:gd name="connsiteX1802" fmla="*/ 2637019 w 6265104"/>
                    <a:gd name="connsiteY1802" fmla="*/ 1346146 h 6338112"/>
                    <a:gd name="connsiteX1803" fmla="*/ 2605847 w 6265104"/>
                    <a:gd name="connsiteY1803" fmla="*/ 1371046 h 6338112"/>
                    <a:gd name="connsiteX1804" fmla="*/ 2580907 w 6265104"/>
                    <a:gd name="connsiteY1804" fmla="*/ 1389721 h 6338112"/>
                    <a:gd name="connsiteX1805" fmla="*/ 2600859 w 6265104"/>
                    <a:gd name="connsiteY1805" fmla="*/ 1389721 h 6338112"/>
                    <a:gd name="connsiteX1806" fmla="*/ 2630785 w 6265104"/>
                    <a:gd name="connsiteY1806" fmla="*/ 1415865 h 6338112"/>
                    <a:gd name="connsiteX1807" fmla="*/ 2651983 w 6265104"/>
                    <a:gd name="connsiteY1807" fmla="*/ 1509239 h 6338112"/>
                    <a:gd name="connsiteX1808" fmla="*/ 2685651 w 6265104"/>
                    <a:gd name="connsiteY1808" fmla="*/ 1519198 h 6338112"/>
                    <a:gd name="connsiteX1809" fmla="*/ 2731787 w 6265104"/>
                    <a:gd name="connsiteY1809" fmla="*/ 1516709 h 6338112"/>
                    <a:gd name="connsiteX1810" fmla="*/ 2760467 w 6265104"/>
                    <a:gd name="connsiteY1810" fmla="*/ 1514219 h 6338112"/>
                    <a:gd name="connsiteX1811" fmla="*/ 2810343 w 6265104"/>
                    <a:gd name="connsiteY1811" fmla="*/ 1412130 h 6338112"/>
                    <a:gd name="connsiteX1812" fmla="*/ 2870197 w 6265104"/>
                    <a:gd name="connsiteY1812" fmla="*/ 1297592 h 6338112"/>
                    <a:gd name="connsiteX1813" fmla="*/ 2890147 w 6265104"/>
                    <a:gd name="connsiteY1813" fmla="*/ 1263978 h 6338112"/>
                    <a:gd name="connsiteX1814" fmla="*/ 2925061 w 6265104"/>
                    <a:gd name="connsiteY1814" fmla="*/ 1210444 h 6338112"/>
                    <a:gd name="connsiteX1815" fmla="*/ 3027311 w 6265104"/>
                    <a:gd name="connsiteY1815" fmla="*/ 1240323 h 6338112"/>
                    <a:gd name="connsiteX1816" fmla="*/ 3130807 w 6265104"/>
                    <a:gd name="connsiteY1816" fmla="*/ 1286388 h 6338112"/>
                    <a:gd name="connsiteX1817" fmla="*/ 3138287 w 6265104"/>
                    <a:gd name="connsiteY1817" fmla="*/ 1298837 h 6338112"/>
                    <a:gd name="connsiteX1818" fmla="*/ 3156991 w 6265104"/>
                    <a:gd name="connsiteY1818" fmla="*/ 1348636 h 6338112"/>
                    <a:gd name="connsiteX1819" fmla="*/ 3159485 w 6265104"/>
                    <a:gd name="connsiteY1819" fmla="*/ 1372291 h 6338112"/>
                    <a:gd name="connsiteX1820" fmla="*/ 3133301 w 6265104"/>
                    <a:gd name="connsiteY1820" fmla="*/ 1377271 h 6338112"/>
                    <a:gd name="connsiteX1821" fmla="*/ 3085917 w 6265104"/>
                    <a:gd name="connsiteY1821" fmla="*/ 1397191 h 6338112"/>
                    <a:gd name="connsiteX1822" fmla="*/ 3088411 w 6265104"/>
                    <a:gd name="connsiteY1822" fmla="*/ 1430805 h 6338112"/>
                    <a:gd name="connsiteX1823" fmla="*/ 3089657 w 6265104"/>
                    <a:gd name="connsiteY1823" fmla="*/ 1453215 h 6338112"/>
                    <a:gd name="connsiteX1824" fmla="*/ 3072201 w 6265104"/>
                    <a:gd name="connsiteY1824" fmla="*/ 1520443 h 6338112"/>
                    <a:gd name="connsiteX1825" fmla="*/ 3079681 w 6265104"/>
                    <a:gd name="connsiteY1825" fmla="*/ 1534138 h 6338112"/>
                    <a:gd name="connsiteX1826" fmla="*/ 3183177 w 6265104"/>
                    <a:gd name="connsiteY1826" fmla="*/ 1547833 h 6338112"/>
                    <a:gd name="connsiteX1827" fmla="*/ 3226821 w 6265104"/>
                    <a:gd name="connsiteY1827" fmla="*/ 1561528 h 6338112"/>
                    <a:gd name="connsiteX1828" fmla="*/ 3280439 w 6265104"/>
                    <a:gd name="connsiteY1828" fmla="*/ 1613817 h 6338112"/>
                    <a:gd name="connsiteX1829" fmla="*/ 3330315 w 6265104"/>
                    <a:gd name="connsiteY1829" fmla="*/ 1596387 h 6338112"/>
                    <a:gd name="connsiteX1830" fmla="*/ 3334057 w 6265104"/>
                    <a:gd name="connsiteY1830" fmla="*/ 1622532 h 6338112"/>
                    <a:gd name="connsiteX1831" fmla="*/ 3358995 w 6265104"/>
                    <a:gd name="connsiteY1831" fmla="*/ 1652411 h 6338112"/>
                    <a:gd name="connsiteX1832" fmla="*/ 3383935 w 6265104"/>
                    <a:gd name="connsiteY1832" fmla="*/ 1679801 h 6338112"/>
                    <a:gd name="connsiteX1833" fmla="*/ 3398897 w 6265104"/>
                    <a:gd name="connsiteY1833" fmla="*/ 1683536 h 6338112"/>
                    <a:gd name="connsiteX1834" fmla="*/ 3403885 w 6265104"/>
                    <a:gd name="connsiteY1834" fmla="*/ 1633736 h 6338112"/>
                    <a:gd name="connsiteX1835" fmla="*/ 3397651 w 6265104"/>
                    <a:gd name="connsiteY1835" fmla="*/ 1608837 h 6338112"/>
                    <a:gd name="connsiteX1836" fmla="*/ 3428823 w 6265104"/>
                    <a:gd name="connsiteY1836" fmla="*/ 1580202 h 6338112"/>
                    <a:gd name="connsiteX1837" fmla="*/ 3453763 w 6265104"/>
                    <a:gd name="connsiteY1837" fmla="*/ 1601367 h 6338112"/>
                    <a:gd name="connsiteX1838" fmla="*/ 3528579 w 6265104"/>
                    <a:gd name="connsiteY1838" fmla="*/ 1621287 h 6338112"/>
                    <a:gd name="connsiteX1839" fmla="*/ 3549777 w 6265104"/>
                    <a:gd name="connsiteY1839" fmla="*/ 1606347 h 6338112"/>
                    <a:gd name="connsiteX1840" fmla="*/ 3572221 w 6265104"/>
                    <a:gd name="connsiteY1840" fmla="*/ 1622532 h 6338112"/>
                    <a:gd name="connsiteX1841" fmla="*/ 3583443 w 6265104"/>
                    <a:gd name="connsiteY1841" fmla="*/ 1688516 h 6338112"/>
                    <a:gd name="connsiteX1842" fmla="*/ 3649531 w 6265104"/>
                    <a:gd name="connsiteY1842" fmla="*/ 1673576 h 6338112"/>
                    <a:gd name="connsiteX1843" fmla="*/ 3703149 w 6265104"/>
                    <a:gd name="connsiteY1843" fmla="*/ 1677311 h 6338112"/>
                    <a:gd name="connsiteX1844" fmla="*/ 3740557 w 6265104"/>
                    <a:gd name="connsiteY1844" fmla="*/ 1672331 h 6338112"/>
                    <a:gd name="connsiteX1845" fmla="*/ 3738063 w 6265104"/>
                    <a:gd name="connsiteY1845" fmla="*/ 1634981 h 6338112"/>
                    <a:gd name="connsiteX1846" fmla="*/ 3729335 w 6265104"/>
                    <a:gd name="connsiteY1846" fmla="*/ 1621287 h 6338112"/>
                    <a:gd name="connsiteX1847" fmla="*/ 3733077 w 6265104"/>
                    <a:gd name="connsiteY1847" fmla="*/ 1597632 h 6338112"/>
                    <a:gd name="connsiteX1848" fmla="*/ 3756767 w 6265104"/>
                    <a:gd name="connsiteY1848" fmla="*/ 1602612 h 6338112"/>
                    <a:gd name="connsiteX1849" fmla="*/ 3815373 w 6265104"/>
                    <a:gd name="connsiteY1849" fmla="*/ 1595142 h 6338112"/>
                    <a:gd name="connsiteX1850" fmla="*/ 3840313 w 6265104"/>
                    <a:gd name="connsiteY1850" fmla="*/ 1591407 h 6338112"/>
                    <a:gd name="connsiteX1851" fmla="*/ 3862757 w 6265104"/>
                    <a:gd name="connsiteY1851" fmla="*/ 1597632 h 6338112"/>
                    <a:gd name="connsiteX1852" fmla="*/ 3890191 w 6265104"/>
                    <a:gd name="connsiteY1852" fmla="*/ 1567753 h 6338112"/>
                    <a:gd name="connsiteX1853" fmla="*/ 3905153 w 6265104"/>
                    <a:gd name="connsiteY1853" fmla="*/ 1530403 h 6338112"/>
                    <a:gd name="connsiteX1854" fmla="*/ 3915129 w 6265104"/>
                    <a:gd name="connsiteY1854" fmla="*/ 1488074 h 6338112"/>
                    <a:gd name="connsiteX1855" fmla="*/ 3927599 w 6265104"/>
                    <a:gd name="connsiteY1855" fmla="*/ 1458195 h 6338112"/>
                    <a:gd name="connsiteX1856" fmla="*/ 3969995 w 6265104"/>
                    <a:gd name="connsiteY1856" fmla="*/ 1429560 h 6338112"/>
                    <a:gd name="connsiteX1857" fmla="*/ 3974981 w 6265104"/>
                    <a:gd name="connsiteY1857" fmla="*/ 1461929 h 6338112"/>
                    <a:gd name="connsiteX1858" fmla="*/ 3967501 w 6265104"/>
                    <a:gd name="connsiteY1858" fmla="*/ 1520443 h 6338112"/>
                    <a:gd name="connsiteX1859" fmla="*/ 3961265 w 6265104"/>
                    <a:gd name="connsiteY1859" fmla="*/ 1559038 h 6338112"/>
                    <a:gd name="connsiteX1860" fmla="*/ 3998673 w 6265104"/>
                    <a:gd name="connsiteY1860" fmla="*/ 1560283 h 6338112"/>
                    <a:gd name="connsiteX1861" fmla="*/ 4043563 w 6265104"/>
                    <a:gd name="connsiteY1861" fmla="*/ 1544098 h 6338112"/>
                    <a:gd name="connsiteX1862" fmla="*/ 4044811 w 6265104"/>
                    <a:gd name="connsiteY1862" fmla="*/ 1556548 h 6338112"/>
                    <a:gd name="connsiteX1863" fmla="*/ 4063515 w 6265104"/>
                    <a:gd name="connsiteY1863" fmla="*/ 1615062 h 6338112"/>
                    <a:gd name="connsiteX1864" fmla="*/ 4087207 w 6265104"/>
                    <a:gd name="connsiteY1864" fmla="*/ 1642451 h 6338112"/>
                    <a:gd name="connsiteX1865" fmla="*/ 4034835 w 6265104"/>
                    <a:gd name="connsiteY1865" fmla="*/ 1678556 h 6338112"/>
                    <a:gd name="connsiteX1866" fmla="*/ 3999921 w 6265104"/>
                    <a:gd name="connsiteY1866" fmla="*/ 1674821 h 6338112"/>
                    <a:gd name="connsiteX1867" fmla="*/ 4004909 w 6265104"/>
                    <a:gd name="connsiteY1867" fmla="*/ 1715905 h 6338112"/>
                    <a:gd name="connsiteX1868" fmla="*/ 4007403 w 6265104"/>
                    <a:gd name="connsiteY1868" fmla="*/ 1806788 h 6338112"/>
                    <a:gd name="connsiteX1869" fmla="*/ 4056033 w 6265104"/>
                    <a:gd name="connsiteY1869" fmla="*/ 1877752 h 6338112"/>
                    <a:gd name="connsiteX1870" fmla="*/ 4089699 w 6265104"/>
                    <a:gd name="connsiteY1870" fmla="*/ 1877752 h 6338112"/>
                    <a:gd name="connsiteX1871" fmla="*/ 4090479 w 6265104"/>
                    <a:gd name="connsiteY1871" fmla="*/ 1891292 h 6338112"/>
                    <a:gd name="connsiteX1872" fmla="*/ 4080971 w 6265104"/>
                    <a:gd name="connsiteY1872" fmla="*/ 1900162 h 6338112"/>
                    <a:gd name="connsiteX1873" fmla="*/ 3940067 w 6265104"/>
                    <a:gd name="connsiteY1873" fmla="*/ 1931286 h 6338112"/>
                    <a:gd name="connsiteX1874" fmla="*/ 3867745 w 6265104"/>
                    <a:gd name="connsiteY1874" fmla="*/ 1918837 h 6338112"/>
                    <a:gd name="connsiteX1875" fmla="*/ 3837819 w 6265104"/>
                    <a:gd name="connsiteY1875" fmla="*/ 1933776 h 6338112"/>
                    <a:gd name="connsiteX1876" fmla="*/ 3781707 w 6265104"/>
                    <a:gd name="connsiteY1876" fmla="*/ 1942491 h 6338112"/>
                    <a:gd name="connsiteX1877" fmla="*/ 3740557 w 6265104"/>
                    <a:gd name="connsiteY1877" fmla="*/ 1931286 h 6338112"/>
                    <a:gd name="connsiteX1878" fmla="*/ 3592173 w 6265104"/>
                    <a:gd name="connsiteY1878" fmla="*/ 1827953 h 6338112"/>
                    <a:gd name="connsiteX1879" fmla="*/ 3464985 w 6265104"/>
                    <a:gd name="connsiteY1879" fmla="*/ 1749519 h 6338112"/>
                    <a:gd name="connsiteX1880" fmla="*/ 3428823 w 6265104"/>
                    <a:gd name="connsiteY1880" fmla="*/ 1768194 h 6338112"/>
                    <a:gd name="connsiteX1881" fmla="*/ 3387675 w 6265104"/>
                    <a:gd name="connsiteY1881" fmla="*/ 1795584 h 6338112"/>
                    <a:gd name="connsiteX1882" fmla="*/ 3336551 w 6265104"/>
                    <a:gd name="connsiteY1882" fmla="*/ 1734580 h 6338112"/>
                    <a:gd name="connsiteX1883" fmla="*/ 3290413 w 6265104"/>
                    <a:gd name="connsiteY1883" fmla="*/ 1648676 h 6338112"/>
                    <a:gd name="connsiteX1884" fmla="*/ 3088411 w 6265104"/>
                    <a:gd name="connsiteY1884" fmla="*/ 1571488 h 6338112"/>
                    <a:gd name="connsiteX1885" fmla="*/ 3009853 w 6265104"/>
                    <a:gd name="connsiteY1885" fmla="*/ 1526668 h 6338112"/>
                    <a:gd name="connsiteX1886" fmla="*/ 2948753 w 6265104"/>
                    <a:gd name="connsiteY1886" fmla="*/ 1500524 h 6338112"/>
                    <a:gd name="connsiteX1887" fmla="*/ 2891395 w 6265104"/>
                    <a:gd name="connsiteY1887" fmla="*/ 1488074 h 6338112"/>
                    <a:gd name="connsiteX1888" fmla="*/ 2821567 w 6265104"/>
                    <a:gd name="connsiteY1888" fmla="*/ 1505504 h 6338112"/>
                    <a:gd name="connsiteX1889" fmla="*/ 2734281 w 6265104"/>
                    <a:gd name="connsiteY1889" fmla="*/ 1602612 h 6338112"/>
                    <a:gd name="connsiteX1890" fmla="*/ 2689391 w 6265104"/>
                    <a:gd name="connsiteY1890" fmla="*/ 1602612 h 6338112"/>
                    <a:gd name="connsiteX1891" fmla="*/ 2555969 w 6265104"/>
                    <a:gd name="connsiteY1891" fmla="*/ 1544098 h 6338112"/>
                    <a:gd name="connsiteX1892" fmla="*/ 2491129 w 6265104"/>
                    <a:gd name="connsiteY1892" fmla="*/ 1509239 h 6338112"/>
                    <a:gd name="connsiteX1893" fmla="*/ 2458707 w 6265104"/>
                    <a:gd name="connsiteY1893" fmla="*/ 1450725 h 6338112"/>
                    <a:gd name="connsiteX1894" fmla="*/ 2408831 w 6265104"/>
                    <a:gd name="connsiteY1894" fmla="*/ 1393456 h 6338112"/>
                    <a:gd name="connsiteX1895" fmla="*/ 2371423 w 6265104"/>
                    <a:gd name="connsiteY1895" fmla="*/ 1301327 h 6338112"/>
                    <a:gd name="connsiteX1896" fmla="*/ 2358953 w 6265104"/>
                    <a:gd name="connsiteY1896" fmla="*/ 1262733 h 6338112"/>
                    <a:gd name="connsiteX1897" fmla="*/ 2351471 w 6265104"/>
                    <a:gd name="connsiteY1897" fmla="*/ 1252773 h 6338112"/>
                    <a:gd name="connsiteX1898" fmla="*/ 2304087 w 6265104"/>
                    <a:gd name="connsiteY1898" fmla="*/ 1222894 h 6338112"/>
                    <a:gd name="connsiteX1899" fmla="*/ 2275409 w 6265104"/>
                    <a:gd name="connsiteY1899" fmla="*/ 1262733 h 6338112"/>
                    <a:gd name="connsiteX1900" fmla="*/ 2262939 w 6265104"/>
                    <a:gd name="connsiteY1900" fmla="*/ 1288877 h 6338112"/>
                    <a:gd name="connsiteX1901" fmla="*/ 2146973 w 6265104"/>
                    <a:gd name="connsiteY1901" fmla="*/ 1409640 h 6338112"/>
                    <a:gd name="connsiteX1902" fmla="*/ 2023527 w 6265104"/>
                    <a:gd name="connsiteY1902" fmla="*/ 1488074 h 6338112"/>
                    <a:gd name="connsiteX1903" fmla="*/ 1979885 w 6265104"/>
                    <a:gd name="connsiteY1903" fmla="*/ 1539118 h 6338112"/>
                    <a:gd name="connsiteX1904" fmla="*/ 1947465 w 6265104"/>
                    <a:gd name="connsiteY1904" fmla="*/ 1611327 h 6338112"/>
                    <a:gd name="connsiteX1905" fmla="*/ 1913797 w 6265104"/>
                    <a:gd name="connsiteY1905" fmla="*/ 1647431 h 6338112"/>
                    <a:gd name="connsiteX1906" fmla="*/ 1883871 w 6265104"/>
                    <a:gd name="connsiteY1906" fmla="*/ 1688516 h 6338112"/>
                    <a:gd name="connsiteX1907" fmla="*/ 1917537 w 6265104"/>
                    <a:gd name="connsiteY1907" fmla="*/ 1734580 h 6338112"/>
                    <a:gd name="connsiteX1908" fmla="*/ 1983625 w 6265104"/>
                    <a:gd name="connsiteY1908" fmla="*/ 1784379 h 6338112"/>
                    <a:gd name="connsiteX1909" fmla="*/ 1979885 w 6265104"/>
                    <a:gd name="connsiteY1909" fmla="*/ 1829198 h 6338112"/>
                    <a:gd name="connsiteX1910" fmla="*/ 1902575 w 6265104"/>
                    <a:gd name="connsiteY1910" fmla="*/ 1857833 h 6338112"/>
                    <a:gd name="connsiteX1911" fmla="*/ 1845215 w 6265104"/>
                    <a:gd name="connsiteY1911" fmla="*/ 1865302 h 6338112"/>
                    <a:gd name="connsiteX1912" fmla="*/ 1822771 w 6265104"/>
                    <a:gd name="connsiteY1912" fmla="*/ 1867792 h 6338112"/>
                    <a:gd name="connsiteX1913" fmla="*/ 1790351 w 6265104"/>
                    <a:gd name="connsiteY1913" fmla="*/ 1908877 h 6338112"/>
                    <a:gd name="connsiteX1914" fmla="*/ 1757929 w 6265104"/>
                    <a:gd name="connsiteY1914" fmla="*/ 1983575 h 6338112"/>
                    <a:gd name="connsiteX1915" fmla="*/ 1668151 w 6265104"/>
                    <a:gd name="connsiteY1915" fmla="*/ 1992290 h 6338112"/>
                    <a:gd name="connsiteX1916" fmla="*/ 1562161 w 6265104"/>
                    <a:gd name="connsiteY1916" fmla="*/ 1940001 h 6338112"/>
                    <a:gd name="connsiteX1917" fmla="*/ 1535975 w 6265104"/>
                    <a:gd name="connsiteY1917" fmla="*/ 1947471 h 6338112"/>
                    <a:gd name="connsiteX1918" fmla="*/ 1534729 w 6265104"/>
                    <a:gd name="connsiteY1918" fmla="*/ 1962411 h 6338112"/>
                    <a:gd name="connsiteX1919" fmla="*/ 1558421 w 6265104"/>
                    <a:gd name="connsiteY1919" fmla="*/ 1968636 h 6338112"/>
                    <a:gd name="connsiteX1920" fmla="*/ 1623261 w 6265104"/>
                    <a:gd name="connsiteY1920" fmla="*/ 1988555 h 6338112"/>
                    <a:gd name="connsiteX1921" fmla="*/ 1665657 w 6265104"/>
                    <a:gd name="connsiteY1921" fmla="*/ 2002250 h 6338112"/>
                    <a:gd name="connsiteX1922" fmla="*/ 1699323 w 6265104"/>
                    <a:gd name="connsiteY1922" fmla="*/ 2063254 h 6338112"/>
                    <a:gd name="connsiteX1923" fmla="*/ 1635731 w 6265104"/>
                    <a:gd name="connsiteY1923" fmla="*/ 2106828 h 6338112"/>
                    <a:gd name="connsiteX1924" fmla="*/ 1585853 w 6265104"/>
                    <a:gd name="connsiteY1924" fmla="*/ 2145423 h 6338112"/>
                    <a:gd name="connsiteX1925" fmla="*/ 1605803 w 6265104"/>
                    <a:gd name="connsiteY1925" fmla="*/ 2188997 h 6338112"/>
                    <a:gd name="connsiteX1926" fmla="*/ 1645705 w 6265104"/>
                    <a:gd name="connsiteY1926" fmla="*/ 2241286 h 6338112"/>
                    <a:gd name="connsiteX1927" fmla="*/ 1700571 w 6265104"/>
                    <a:gd name="connsiteY1927" fmla="*/ 2246266 h 6338112"/>
                    <a:gd name="connsiteX1928" fmla="*/ 1747955 w 6265104"/>
                    <a:gd name="connsiteY1928" fmla="*/ 2233816 h 6338112"/>
                    <a:gd name="connsiteX1929" fmla="*/ 1764165 w 6265104"/>
                    <a:gd name="connsiteY1929" fmla="*/ 2267430 h 6338112"/>
                    <a:gd name="connsiteX1930" fmla="*/ 1648199 w 6265104"/>
                    <a:gd name="connsiteY1930" fmla="*/ 2304780 h 6338112"/>
                    <a:gd name="connsiteX1931" fmla="*/ 1634483 w 6265104"/>
                    <a:gd name="connsiteY1931" fmla="*/ 2299800 h 6338112"/>
                    <a:gd name="connsiteX1932" fmla="*/ 1633237 w 6265104"/>
                    <a:gd name="connsiteY1932" fmla="*/ 2303535 h 6338112"/>
                    <a:gd name="connsiteX1933" fmla="*/ 1650693 w 6265104"/>
                    <a:gd name="connsiteY1933" fmla="*/ 2352089 h 6338112"/>
                    <a:gd name="connsiteX1934" fmla="*/ 1595829 w 6265104"/>
                    <a:gd name="connsiteY1934" fmla="*/ 2398153 h 6338112"/>
                    <a:gd name="connsiteX1935" fmla="*/ 1572137 w 6265104"/>
                    <a:gd name="connsiteY1935" fmla="*/ 2423053 h 6338112"/>
                    <a:gd name="connsiteX1936" fmla="*/ 1550939 w 6265104"/>
                    <a:gd name="connsiteY1936" fmla="*/ 2441727 h 6338112"/>
                    <a:gd name="connsiteX1937" fmla="*/ 1539715 w 6265104"/>
                    <a:gd name="connsiteY1937" fmla="*/ 2455422 h 6338112"/>
                    <a:gd name="connsiteX1938" fmla="*/ 1557173 w 6265104"/>
                    <a:gd name="connsiteY1938" fmla="*/ 2467872 h 6338112"/>
                    <a:gd name="connsiteX1939" fmla="*/ 1622013 w 6265104"/>
                    <a:gd name="connsiteY1939" fmla="*/ 2495262 h 6338112"/>
                    <a:gd name="connsiteX1940" fmla="*/ 1666903 w 6265104"/>
                    <a:gd name="connsiteY1940" fmla="*/ 2498996 h 6338112"/>
                    <a:gd name="connsiteX1941" fmla="*/ 1704311 w 6265104"/>
                    <a:gd name="connsiteY1941" fmla="*/ 2511446 h 6338112"/>
                    <a:gd name="connsiteX1942" fmla="*/ 1681867 w 6265104"/>
                    <a:gd name="connsiteY1942" fmla="*/ 2542571 h 6338112"/>
                    <a:gd name="connsiteX1943" fmla="*/ 1659421 w 6265104"/>
                    <a:gd name="connsiteY1943" fmla="*/ 2579920 h 6338112"/>
                    <a:gd name="connsiteX1944" fmla="*/ 1640717 w 6265104"/>
                    <a:gd name="connsiteY1944" fmla="*/ 2685743 h 6338112"/>
                    <a:gd name="connsiteX1945" fmla="*/ 1646953 w 6265104"/>
                    <a:gd name="connsiteY1945" fmla="*/ 2711888 h 6338112"/>
                    <a:gd name="connsiteX1946" fmla="*/ 1668151 w 6265104"/>
                    <a:gd name="connsiteY1946" fmla="*/ 2744257 h 6338112"/>
                    <a:gd name="connsiteX1947" fmla="*/ 1562161 w 6265104"/>
                    <a:gd name="connsiteY1947" fmla="*/ 2635944 h 6338112"/>
                    <a:gd name="connsiteX1948" fmla="*/ 1554679 w 6265104"/>
                    <a:gd name="connsiteY1948" fmla="*/ 2614779 h 6338112"/>
                    <a:gd name="connsiteX1949" fmla="*/ 1528493 w 6265104"/>
                    <a:gd name="connsiteY1949" fmla="*/ 2546306 h 6338112"/>
                    <a:gd name="connsiteX1950" fmla="*/ 1514777 w 6265104"/>
                    <a:gd name="connsiteY1950" fmla="*/ 2465382 h 6338112"/>
                    <a:gd name="connsiteX1951" fmla="*/ 1547197 w 6265104"/>
                    <a:gd name="connsiteY1951" fmla="*/ 2384458 h 6338112"/>
                    <a:gd name="connsiteX1952" fmla="*/ 1569643 w 6265104"/>
                    <a:gd name="connsiteY1952" fmla="*/ 2292330 h 6338112"/>
                    <a:gd name="connsiteX1953" fmla="*/ 1552185 w 6265104"/>
                    <a:gd name="connsiteY1953" fmla="*/ 2192732 h 6338112"/>
                    <a:gd name="connsiteX1954" fmla="*/ 1548445 w 6265104"/>
                    <a:gd name="connsiteY1954" fmla="*/ 2175302 h 6338112"/>
                    <a:gd name="connsiteX1955" fmla="*/ 1533481 w 6265104"/>
                    <a:gd name="connsiteY1955" fmla="*/ 2186507 h 6338112"/>
                    <a:gd name="connsiteX1956" fmla="*/ 1497321 w 6265104"/>
                    <a:gd name="connsiteY1956" fmla="*/ 2298555 h 6338112"/>
                    <a:gd name="connsiteX1957" fmla="*/ 1512283 w 6265104"/>
                    <a:gd name="connsiteY1957" fmla="*/ 2324699 h 6338112"/>
                    <a:gd name="connsiteX1958" fmla="*/ 1513531 w 6265104"/>
                    <a:gd name="connsiteY1958" fmla="*/ 2353334 h 6338112"/>
                    <a:gd name="connsiteX1959" fmla="*/ 1487345 w 6265104"/>
                    <a:gd name="connsiteY1959" fmla="*/ 2349599 h 6338112"/>
                    <a:gd name="connsiteX1960" fmla="*/ 1462405 w 6265104"/>
                    <a:gd name="connsiteY1960" fmla="*/ 2303535 h 6338112"/>
                    <a:gd name="connsiteX1961" fmla="*/ 1429985 w 6265104"/>
                    <a:gd name="connsiteY1961" fmla="*/ 2258716 h 6338112"/>
                    <a:gd name="connsiteX1962" fmla="*/ 1422503 w 6265104"/>
                    <a:gd name="connsiteY1962" fmla="*/ 2232571 h 6338112"/>
                    <a:gd name="connsiteX1963" fmla="*/ 1499815 w 6265104"/>
                    <a:gd name="connsiteY1963" fmla="*/ 2181527 h 6338112"/>
                    <a:gd name="connsiteX1964" fmla="*/ 1517271 w 6265104"/>
                    <a:gd name="connsiteY1964" fmla="*/ 2162852 h 6338112"/>
                    <a:gd name="connsiteX1965" fmla="*/ 1529741 w 6265104"/>
                    <a:gd name="connsiteY1965" fmla="*/ 2118033 h 6338112"/>
                    <a:gd name="connsiteX1966" fmla="*/ 1537223 w 6265104"/>
                    <a:gd name="connsiteY1966" fmla="*/ 2090644 h 6338112"/>
                    <a:gd name="connsiteX1967" fmla="*/ 1506049 w 6265104"/>
                    <a:gd name="connsiteY1967" fmla="*/ 2081929 h 6338112"/>
                    <a:gd name="connsiteX1968" fmla="*/ 1432479 w 6265104"/>
                    <a:gd name="connsiteY1968" fmla="*/ 2040844 h 6338112"/>
                    <a:gd name="connsiteX1969" fmla="*/ 1441209 w 6265104"/>
                    <a:gd name="connsiteY1969" fmla="*/ 2020925 h 6338112"/>
                    <a:gd name="connsiteX1970" fmla="*/ 1429985 w 6265104"/>
                    <a:gd name="connsiteY1970" fmla="*/ 1926306 h 6338112"/>
                    <a:gd name="connsiteX1971" fmla="*/ 1417517 w 6265104"/>
                    <a:gd name="connsiteY1971" fmla="*/ 1902652 h 6338112"/>
                    <a:gd name="connsiteX1972" fmla="*/ 1442455 w 6265104"/>
                    <a:gd name="connsiteY1972" fmla="*/ 1895182 h 6338112"/>
                    <a:gd name="connsiteX1973" fmla="*/ 1497321 w 6265104"/>
                    <a:gd name="connsiteY1973" fmla="*/ 1911367 h 6338112"/>
                    <a:gd name="connsiteX1974" fmla="*/ 1528493 w 6265104"/>
                    <a:gd name="connsiteY1974" fmla="*/ 1898917 h 6338112"/>
                    <a:gd name="connsiteX1975" fmla="*/ 1549691 w 6265104"/>
                    <a:gd name="connsiteY1975" fmla="*/ 1860323 h 6338112"/>
                    <a:gd name="connsiteX1976" fmla="*/ 1630743 w 6265104"/>
                    <a:gd name="connsiteY1976" fmla="*/ 1874017 h 6338112"/>
                    <a:gd name="connsiteX1977" fmla="*/ 1668151 w 6265104"/>
                    <a:gd name="connsiteY1977" fmla="*/ 1867792 h 6338112"/>
                    <a:gd name="connsiteX1978" fmla="*/ 1678125 w 6265104"/>
                    <a:gd name="connsiteY1978" fmla="*/ 1851608 h 6338112"/>
                    <a:gd name="connsiteX1979" fmla="*/ 1690595 w 6265104"/>
                    <a:gd name="connsiteY1979" fmla="*/ 1829198 h 6338112"/>
                    <a:gd name="connsiteX1980" fmla="*/ 1656927 w 6265104"/>
                    <a:gd name="connsiteY1980" fmla="*/ 1822973 h 6338112"/>
                    <a:gd name="connsiteX1981" fmla="*/ 1604557 w 6265104"/>
                    <a:gd name="connsiteY1981" fmla="*/ 1796829 h 6338112"/>
                    <a:gd name="connsiteX1982" fmla="*/ 1612039 w 6265104"/>
                    <a:gd name="connsiteY1982" fmla="*/ 1775664 h 6338112"/>
                    <a:gd name="connsiteX1983" fmla="*/ 1629495 w 6265104"/>
                    <a:gd name="connsiteY1983" fmla="*/ 1783134 h 6338112"/>
                    <a:gd name="connsiteX1984" fmla="*/ 1669397 w 6265104"/>
                    <a:gd name="connsiteY1984" fmla="*/ 1783134 h 6338112"/>
                    <a:gd name="connsiteX1985" fmla="*/ 1719275 w 6265104"/>
                    <a:gd name="connsiteY1985" fmla="*/ 1758234 h 6338112"/>
                    <a:gd name="connsiteX1986" fmla="*/ 1736731 w 6265104"/>
                    <a:gd name="connsiteY1986" fmla="*/ 1753254 h 6338112"/>
                    <a:gd name="connsiteX1987" fmla="*/ 1747955 w 6265104"/>
                    <a:gd name="connsiteY1987" fmla="*/ 1732090 h 6338112"/>
                    <a:gd name="connsiteX1988" fmla="*/ 1725509 w 6265104"/>
                    <a:gd name="connsiteY1988" fmla="*/ 1732090 h 6338112"/>
                    <a:gd name="connsiteX1989" fmla="*/ 1701817 w 6265104"/>
                    <a:gd name="connsiteY1989" fmla="*/ 1738315 h 6338112"/>
                    <a:gd name="connsiteX1990" fmla="*/ 1684361 w 6265104"/>
                    <a:gd name="connsiteY1990" fmla="*/ 1704700 h 6338112"/>
                    <a:gd name="connsiteX1991" fmla="*/ 1706805 w 6265104"/>
                    <a:gd name="connsiteY1991" fmla="*/ 1692250 h 6338112"/>
                    <a:gd name="connsiteX1992" fmla="*/ 1752943 w 6265104"/>
                    <a:gd name="connsiteY1992" fmla="*/ 1687271 h 6338112"/>
                    <a:gd name="connsiteX1993" fmla="*/ 1789103 w 6265104"/>
                    <a:gd name="connsiteY1993" fmla="*/ 1673576 h 6338112"/>
                    <a:gd name="connsiteX1994" fmla="*/ 1796585 w 6265104"/>
                    <a:gd name="connsiteY1994" fmla="*/ 1652411 h 6338112"/>
                    <a:gd name="connsiteX1995" fmla="*/ 1777881 w 6265104"/>
                    <a:gd name="connsiteY1995" fmla="*/ 1647431 h 6338112"/>
                    <a:gd name="connsiteX1996" fmla="*/ 1755435 w 6265104"/>
                    <a:gd name="connsiteY1996" fmla="*/ 1638716 h 6338112"/>
                    <a:gd name="connsiteX1997" fmla="*/ 1772893 w 6265104"/>
                    <a:gd name="connsiteY1997" fmla="*/ 1625022 h 6338112"/>
                    <a:gd name="connsiteX1998" fmla="*/ 1780375 w 6265104"/>
                    <a:gd name="connsiteY1998" fmla="*/ 1598877 h 6338112"/>
                    <a:gd name="connsiteX1999" fmla="*/ 1776633 w 6265104"/>
                    <a:gd name="connsiteY1999" fmla="*/ 1593897 h 6338112"/>
                    <a:gd name="connsiteX2000" fmla="*/ 1744213 w 6265104"/>
                    <a:gd name="connsiteY2000" fmla="*/ 1540363 h 6338112"/>
                    <a:gd name="connsiteX2001" fmla="*/ 1736731 w 6265104"/>
                    <a:gd name="connsiteY2001" fmla="*/ 1530403 h 6338112"/>
                    <a:gd name="connsiteX2002" fmla="*/ 1782869 w 6265104"/>
                    <a:gd name="connsiteY2002" fmla="*/ 1486829 h 6338112"/>
                    <a:gd name="connsiteX2003" fmla="*/ 1812795 w 6265104"/>
                    <a:gd name="connsiteY2003" fmla="*/ 1479359 h 6338112"/>
                    <a:gd name="connsiteX2004" fmla="*/ 1806561 w 6265104"/>
                    <a:gd name="connsiteY2004" fmla="*/ 1451970 h 6338112"/>
                    <a:gd name="connsiteX2005" fmla="*/ 1807807 w 6265104"/>
                    <a:gd name="connsiteY2005" fmla="*/ 1427070 h 6338112"/>
                    <a:gd name="connsiteX2006" fmla="*/ 1810301 w 6265104"/>
                    <a:gd name="connsiteY2006" fmla="*/ 1399681 h 6338112"/>
                    <a:gd name="connsiteX2007" fmla="*/ 1817783 w 6265104"/>
                    <a:gd name="connsiteY2007" fmla="*/ 1347391 h 6338112"/>
                    <a:gd name="connsiteX2008" fmla="*/ 1806561 w 6265104"/>
                    <a:gd name="connsiteY2008" fmla="*/ 1312532 h 6338112"/>
                    <a:gd name="connsiteX2009" fmla="*/ 1782869 w 6265104"/>
                    <a:gd name="connsiteY2009" fmla="*/ 1303817 h 6338112"/>
                    <a:gd name="connsiteX2010" fmla="*/ 1797831 w 6265104"/>
                    <a:gd name="connsiteY2010" fmla="*/ 1291367 h 6338112"/>
                    <a:gd name="connsiteX2011" fmla="*/ 1830253 w 6265104"/>
                    <a:gd name="connsiteY2011" fmla="*/ 1303817 h 6338112"/>
                    <a:gd name="connsiteX2012" fmla="*/ 1861425 w 6265104"/>
                    <a:gd name="connsiteY2012" fmla="*/ 1393456 h 6338112"/>
                    <a:gd name="connsiteX2013" fmla="*/ 1917537 w 6265104"/>
                    <a:gd name="connsiteY2013" fmla="*/ 1474379 h 6338112"/>
                    <a:gd name="connsiteX2014" fmla="*/ 1941229 w 6265104"/>
                    <a:gd name="connsiteY2014" fmla="*/ 1481849 h 6338112"/>
                    <a:gd name="connsiteX2015" fmla="*/ 2108319 w 6265104"/>
                    <a:gd name="connsiteY2015" fmla="*/ 1417110 h 6338112"/>
                    <a:gd name="connsiteX2016" fmla="*/ 2118295 w 6265104"/>
                    <a:gd name="connsiteY2016" fmla="*/ 1409640 h 6338112"/>
                    <a:gd name="connsiteX2017" fmla="*/ 2145727 w 6265104"/>
                    <a:gd name="connsiteY2017" fmla="*/ 1303817 h 6338112"/>
                    <a:gd name="connsiteX2018" fmla="*/ 2154455 w 6265104"/>
                    <a:gd name="connsiteY2018" fmla="*/ 1254018 h 6338112"/>
                    <a:gd name="connsiteX2019" fmla="*/ 2160691 w 6265104"/>
                    <a:gd name="connsiteY2019" fmla="*/ 1232853 h 6338112"/>
                    <a:gd name="connsiteX2020" fmla="*/ 2215555 w 6265104"/>
                    <a:gd name="connsiteY2020" fmla="*/ 1178074 h 6338112"/>
                    <a:gd name="connsiteX2021" fmla="*/ 2235507 w 6265104"/>
                    <a:gd name="connsiteY2021" fmla="*/ 1123295 h 6338112"/>
                    <a:gd name="connsiteX2022" fmla="*/ 2225531 w 6265104"/>
                    <a:gd name="connsiteY2022" fmla="*/ 1100886 h 6338112"/>
                    <a:gd name="connsiteX2023" fmla="*/ 2209321 w 6265104"/>
                    <a:gd name="connsiteY2023" fmla="*/ 1080966 h 6338112"/>
                    <a:gd name="connsiteX2024" fmla="*/ 2188123 w 6265104"/>
                    <a:gd name="connsiteY2024" fmla="*/ 1061046 h 6338112"/>
                    <a:gd name="connsiteX2025" fmla="*/ 2174407 w 6265104"/>
                    <a:gd name="connsiteY2025" fmla="*/ 1034902 h 6338112"/>
                    <a:gd name="connsiteX2026" fmla="*/ 2164431 w 6265104"/>
                    <a:gd name="connsiteY2026" fmla="*/ 1005022 h 6338112"/>
                    <a:gd name="connsiteX2027" fmla="*/ 2201839 w 6265104"/>
                    <a:gd name="connsiteY2027" fmla="*/ 1003777 h 6338112"/>
                    <a:gd name="connsiteX2028" fmla="*/ 2252963 w 6265104"/>
                    <a:gd name="connsiteY2028" fmla="*/ 1024942 h 6338112"/>
                    <a:gd name="connsiteX2029" fmla="*/ 2290371 w 6265104"/>
                    <a:gd name="connsiteY2029" fmla="*/ 1080966 h 6338112"/>
                    <a:gd name="connsiteX2030" fmla="*/ 2271667 w 6265104"/>
                    <a:gd name="connsiteY2030" fmla="*/ 1099641 h 6338112"/>
                    <a:gd name="connsiteX2031" fmla="*/ 2259197 w 6265104"/>
                    <a:gd name="connsiteY2031" fmla="*/ 1118315 h 6338112"/>
                    <a:gd name="connsiteX2032" fmla="*/ 2281643 w 6265104"/>
                    <a:gd name="connsiteY2032" fmla="*/ 1118315 h 6338112"/>
                    <a:gd name="connsiteX2033" fmla="*/ 2321545 w 6265104"/>
                    <a:gd name="connsiteY2033" fmla="*/ 1125785 h 6338112"/>
                    <a:gd name="connsiteX2034" fmla="*/ 2343989 w 6265104"/>
                    <a:gd name="connsiteY2034" fmla="*/ 1130765 h 6338112"/>
                    <a:gd name="connsiteX2035" fmla="*/ 2408831 w 6265104"/>
                    <a:gd name="connsiteY2035" fmla="*/ 1089681 h 6338112"/>
                    <a:gd name="connsiteX2036" fmla="*/ 2408831 w 6265104"/>
                    <a:gd name="connsiteY2036" fmla="*/ 1066026 h 6338112"/>
                    <a:gd name="connsiteX2037" fmla="*/ 2405089 w 6265104"/>
                    <a:gd name="connsiteY2037" fmla="*/ 1064781 h 6338112"/>
                    <a:gd name="connsiteX2038" fmla="*/ 2256705 w 6265104"/>
                    <a:gd name="connsiteY2038" fmla="*/ 1000042 h 6338112"/>
                    <a:gd name="connsiteX2039" fmla="*/ 2199345 w 6265104"/>
                    <a:gd name="connsiteY2039" fmla="*/ 986348 h 6338112"/>
                    <a:gd name="connsiteX2040" fmla="*/ 2178147 w 6265104"/>
                    <a:gd name="connsiteY2040" fmla="*/ 980123 h 6338112"/>
                    <a:gd name="connsiteX2041" fmla="*/ 2107071 w 6265104"/>
                    <a:gd name="connsiteY2041" fmla="*/ 942773 h 6338112"/>
                    <a:gd name="connsiteX2042" fmla="*/ 2004823 w 6265104"/>
                    <a:gd name="connsiteY2042" fmla="*/ 920364 h 6338112"/>
                    <a:gd name="connsiteX2043" fmla="*/ 2003113 w 6265104"/>
                    <a:gd name="connsiteY2043" fmla="*/ 918481 h 6338112"/>
                    <a:gd name="connsiteX2044" fmla="*/ 2003519 w 6265104"/>
                    <a:gd name="connsiteY2044" fmla="*/ 919879 h 6338112"/>
                    <a:gd name="connsiteX2045" fmla="*/ 1942355 w 6265104"/>
                    <a:gd name="connsiteY2045" fmla="*/ 888478 h 6338112"/>
                    <a:gd name="connsiteX2046" fmla="*/ 1929613 w 6265104"/>
                    <a:gd name="connsiteY2046" fmla="*/ 833213 h 6338112"/>
                    <a:gd name="connsiteX2047" fmla="*/ 1934079 w 6265104"/>
                    <a:gd name="connsiteY2047" fmla="*/ 842020 h 6338112"/>
                    <a:gd name="connsiteX2048" fmla="*/ 1932501 w 6265104"/>
                    <a:gd name="connsiteY2048" fmla="*/ 834460 h 6338112"/>
                    <a:gd name="connsiteX2049" fmla="*/ 1926267 w 6265104"/>
                    <a:gd name="connsiteY2049" fmla="*/ 820766 h 6338112"/>
                    <a:gd name="connsiteX2050" fmla="*/ 1936241 w 6265104"/>
                    <a:gd name="connsiteY2050" fmla="*/ 795866 h 6338112"/>
                    <a:gd name="connsiteX2051" fmla="*/ 2017293 w 6265104"/>
                    <a:gd name="connsiteY2051" fmla="*/ 785906 h 6338112"/>
                    <a:gd name="connsiteX2052" fmla="*/ 2035997 w 6265104"/>
                    <a:gd name="connsiteY2052" fmla="*/ 802091 h 6338112"/>
                    <a:gd name="connsiteX2053" fmla="*/ 2062183 w 6265104"/>
                    <a:gd name="connsiteY2053" fmla="*/ 839440 h 6338112"/>
                    <a:gd name="connsiteX2054" fmla="*/ 2103331 w 6265104"/>
                    <a:gd name="connsiteY2054" fmla="*/ 840685 h 6338112"/>
                    <a:gd name="connsiteX2055" fmla="*/ 2124529 w 6265104"/>
                    <a:gd name="connsiteY2055" fmla="*/ 836950 h 6338112"/>
                    <a:gd name="connsiteX2056" fmla="*/ 2164431 w 6265104"/>
                    <a:gd name="connsiteY2056" fmla="*/ 826990 h 6338112"/>
                    <a:gd name="connsiteX2057" fmla="*/ 2262939 w 6265104"/>
                    <a:gd name="connsiteY2057" fmla="*/ 834460 h 6338112"/>
                    <a:gd name="connsiteX2058" fmla="*/ 2262939 w 6265104"/>
                    <a:gd name="connsiteY2058" fmla="*/ 874300 h 6338112"/>
                    <a:gd name="connsiteX2059" fmla="*/ 2260591 w 6265104"/>
                    <a:gd name="connsiteY2059" fmla="*/ 877329 h 6338112"/>
                    <a:gd name="connsiteX2060" fmla="*/ 2255517 w 6265104"/>
                    <a:gd name="connsiteY2060" fmla="*/ 901285 h 6338112"/>
                    <a:gd name="connsiteX2061" fmla="*/ 2261789 w 6265104"/>
                    <a:gd name="connsiteY2061" fmla="*/ 930890 h 6338112"/>
                    <a:gd name="connsiteX2062" fmla="*/ 2261061 w 6265104"/>
                    <a:gd name="connsiteY2062" fmla="*/ 930058 h 6338112"/>
                    <a:gd name="connsiteX2063" fmla="*/ 2262939 w 6265104"/>
                    <a:gd name="connsiteY2063" fmla="*/ 934059 h 6338112"/>
                    <a:gd name="connsiteX2064" fmla="*/ 2309075 w 6265104"/>
                    <a:gd name="connsiteY2064" fmla="*/ 960203 h 6338112"/>
                    <a:gd name="connsiteX2065" fmla="*/ 2310063 w 6265104"/>
                    <a:gd name="connsiteY2065" fmla="*/ 960333 h 6338112"/>
                    <a:gd name="connsiteX2066" fmla="*/ 2307019 w 6265104"/>
                    <a:gd name="connsiteY2066" fmla="*/ 958758 h 6338112"/>
                    <a:gd name="connsiteX2067" fmla="*/ 2355211 w 6265104"/>
                    <a:gd name="connsiteY2067" fmla="*/ 965099 h 6338112"/>
                    <a:gd name="connsiteX2068" fmla="*/ 2353319 w 6265104"/>
                    <a:gd name="connsiteY2068" fmla="*/ 966016 h 6338112"/>
                    <a:gd name="connsiteX2069" fmla="*/ 2356459 w 6265104"/>
                    <a:gd name="connsiteY2069" fmla="*/ 966428 h 6338112"/>
                    <a:gd name="connsiteX2070" fmla="*/ 2428781 w 6265104"/>
                    <a:gd name="connsiteY2070" fmla="*/ 940284 h 6338112"/>
                    <a:gd name="connsiteX2071" fmla="*/ 2503597 w 6265104"/>
                    <a:gd name="connsiteY2071" fmla="*/ 901689 h 6338112"/>
                    <a:gd name="connsiteX2072" fmla="*/ 2527289 w 6265104"/>
                    <a:gd name="connsiteY2072" fmla="*/ 894219 h 6338112"/>
                    <a:gd name="connsiteX2073" fmla="*/ 2582155 w 6265104"/>
                    <a:gd name="connsiteY2073" fmla="*/ 825745 h 6338112"/>
                    <a:gd name="connsiteX2074" fmla="*/ 2660711 w 6265104"/>
                    <a:gd name="connsiteY2074" fmla="*/ 797111 h 6338112"/>
                    <a:gd name="connsiteX2075" fmla="*/ 2723059 w 6265104"/>
                    <a:gd name="connsiteY2075" fmla="*/ 848155 h 6338112"/>
                    <a:gd name="connsiteX2076" fmla="*/ 2772935 w 6265104"/>
                    <a:gd name="connsiteY2076" fmla="*/ 826990 h 6338112"/>
                    <a:gd name="connsiteX2077" fmla="*/ 2811591 w 6265104"/>
                    <a:gd name="connsiteY2077" fmla="*/ 768476 h 6338112"/>
                    <a:gd name="connsiteX2078" fmla="*/ 2851493 w 6265104"/>
                    <a:gd name="connsiteY2078" fmla="*/ 756027 h 6338112"/>
                    <a:gd name="connsiteX2079" fmla="*/ 2877679 w 6265104"/>
                    <a:gd name="connsiteY2079" fmla="*/ 748557 h 6338112"/>
                    <a:gd name="connsiteX2080" fmla="*/ 2886407 w 6265104"/>
                    <a:gd name="connsiteY2080" fmla="*/ 746067 h 6338112"/>
                    <a:gd name="connsiteX2081" fmla="*/ 2921321 w 6265104"/>
                    <a:gd name="connsiteY2081" fmla="*/ 748557 h 6338112"/>
                    <a:gd name="connsiteX2082" fmla="*/ 2938779 w 6265104"/>
                    <a:gd name="connsiteY2082" fmla="*/ 727392 h 6338112"/>
                    <a:gd name="connsiteX2083" fmla="*/ 2939309 w 6265104"/>
                    <a:gd name="connsiteY2083" fmla="*/ 717309 h 6338112"/>
                    <a:gd name="connsiteX2084" fmla="*/ 2936955 w 6265104"/>
                    <a:gd name="connsiteY2084" fmla="*/ 721718 h 6338112"/>
                    <a:gd name="connsiteX2085" fmla="*/ 2927909 w 6265104"/>
                    <a:gd name="connsiteY2085" fmla="*/ 723835 h 6338112"/>
                    <a:gd name="connsiteX2086" fmla="*/ 2889225 w 6265104"/>
                    <a:gd name="connsiteY2086" fmla="*/ 701462 h 6338112"/>
                    <a:gd name="connsiteX2087" fmla="*/ 2882985 w 6265104"/>
                    <a:gd name="connsiteY2087" fmla="*/ 669146 h 6338112"/>
                    <a:gd name="connsiteX2088" fmla="*/ 2917925 w 6265104"/>
                    <a:gd name="connsiteY2088" fmla="*/ 574684 h 6338112"/>
                    <a:gd name="connsiteX2089" fmla="*/ 2916677 w 6265104"/>
                    <a:gd name="connsiteY2089" fmla="*/ 526209 h 6338112"/>
                    <a:gd name="connsiteX2090" fmla="*/ 2937891 w 6265104"/>
                    <a:gd name="connsiteY2090" fmla="*/ 476492 h 6338112"/>
                    <a:gd name="connsiteX2091" fmla="*/ 2959105 w 6265104"/>
                    <a:gd name="connsiteY2091" fmla="*/ 467791 h 6338112"/>
                    <a:gd name="connsiteX2092" fmla="*/ 2956609 w 6265104"/>
                    <a:gd name="connsiteY2092" fmla="*/ 430504 h 6338112"/>
                    <a:gd name="connsiteX2093" fmla="*/ 2890473 w 6265104"/>
                    <a:gd name="connsiteY2093" fmla="*/ 373329 h 6338112"/>
                    <a:gd name="connsiteX2094" fmla="*/ 2882985 w 6265104"/>
                    <a:gd name="connsiteY2094" fmla="*/ 324854 h 6338112"/>
                    <a:gd name="connsiteX2095" fmla="*/ 2929157 w 6265104"/>
                    <a:gd name="connsiteY2095" fmla="*/ 323612 h 6338112"/>
                    <a:gd name="connsiteX2096" fmla="*/ 3021499 w 6265104"/>
                    <a:gd name="connsiteY2096" fmla="*/ 358414 h 6338112"/>
                    <a:gd name="connsiteX2097" fmla="*/ 3037721 w 6265104"/>
                    <a:gd name="connsiteY2097" fmla="*/ 379543 h 6338112"/>
                    <a:gd name="connsiteX2098" fmla="*/ 3095121 w 6265104"/>
                    <a:gd name="connsiteY2098" fmla="*/ 401916 h 6338112"/>
                    <a:gd name="connsiteX2099" fmla="*/ 3118831 w 6265104"/>
                    <a:gd name="connsiteY2099" fmla="*/ 405645 h 6338112"/>
                    <a:gd name="connsiteX2100" fmla="*/ 3176233 w 6265104"/>
                    <a:gd name="connsiteY2100" fmla="*/ 449147 h 6338112"/>
                    <a:gd name="connsiteX2101" fmla="*/ 3206181 w 6265104"/>
                    <a:gd name="connsiteY2101" fmla="*/ 474006 h 6338112"/>
                    <a:gd name="connsiteX2102" fmla="*/ 3286045 w 6265104"/>
                    <a:gd name="connsiteY2102" fmla="*/ 590842 h 6338112"/>
                    <a:gd name="connsiteX2103" fmla="*/ 3327225 w 6265104"/>
                    <a:gd name="connsiteY2103" fmla="*/ 603271 h 6338112"/>
                    <a:gd name="connsiteX2104" fmla="*/ 3349685 w 6265104"/>
                    <a:gd name="connsiteY2104" fmla="*/ 605757 h 6338112"/>
                    <a:gd name="connsiteX2105" fmla="*/ 3371211 w 6265104"/>
                    <a:gd name="connsiteY2105" fmla="*/ 609641 h 6338112"/>
                    <a:gd name="connsiteX2106" fmla="*/ 3369499 w 6265104"/>
                    <a:gd name="connsiteY2106" fmla="*/ 596654 h 6338112"/>
                    <a:gd name="connsiteX2107" fmla="*/ 3361293 w 6265104"/>
                    <a:gd name="connsiteY2107" fmla="*/ 589776 h 6338112"/>
                    <a:gd name="connsiteX2108" fmla="*/ 3281433 w 6265104"/>
                    <a:gd name="connsiteY2108" fmla="*/ 517697 h 6338112"/>
                    <a:gd name="connsiteX2109" fmla="*/ 3236509 w 6265104"/>
                    <a:gd name="connsiteY2109" fmla="*/ 433191 h 6338112"/>
                    <a:gd name="connsiteX2110" fmla="*/ 3216545 w 6265104"/>
                    <a:gd name="connsiteY2110" fmla="*/ 404608 h 6338112"/>
                    <a:gd name="connsiteX2111" fmla="*/ 3061813 w 6265104"/>
                    <a:gd name="connsiteY2111" fmla="*/ 317616 h 6338112"/>
                    <a:gd name="connsiteX2112" fmla="*/ 3039351 w 6265104"/>
                    <a:gd name="connsiteY2112" fmla="*/ 303946 h 6338112"/>
                    <a:gd name="connsiteX2113" fmla="*/ 2928295 w 6265104"/>
                    <a:gd name="connsiteY2113" fmla="*/ 228140 h 6338112"/>
                    <a:gd name="connsiteX2114" fmla="*/ 2773563 w 6265104"/>
                    <a:gd name="connsiteY2114" fmla="*/ 124992 h 6338112"/>
                    <a:gd name="connsiteX2115" fmla="*/ 2741119 w 6265104"/>
                    <a:gd name="connsiteY2115" fmla="*/ 102622 h 6338112"/>
                    <a:gd name="connsiteX2116" fmla="*/ 2942021 w 6265104"/>
                    <a:gd name="connsiteY2116" fmla="*/ 82739 h 6338112"/>
                    <a:gd name="connsiteX2117" fmla="*/ 2973287 w 6265104"/>
                    <a:gd name="connsiteY2117" fmla="*/ 79823 h 6338112"/>
                    <a:gd name="connsiteX2118" fmla="*/ 3075199 w 6265104"/>
                    <a:gd name="connsiteY2118" fmla="*/ 57319 h 6338112"/>
                    <a:gd name="connsiteX2119" fmla="*/ 3201395 w 6265104"/>
                    <a:gd name="connsiteY2119" fmla="*/ 36222 h 6338112"/>
                    <a:gd name="connsiteX2120" fmla="*/ 3413021 w 6265104"/>
                    <a:gd name="connsiteY2120" fmla="*/ 26220 h 6338112"/>
                    <a:gd name="connsiteX2121" fmla="*/ 3440407 w 6265104"/>
                    <a:gd name="connsiteY2121" fmla="*/ 18718 h 6338112"/>
                    <a:gd name="connsiteX2122" fmla="*/ 3466238 w 6265104"/>
                    <a:gd name="connsiteY2122" fmla="*/ 122 h 6338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Lst>
                  <a:rect l="l" t="t" r="r" b="b"/>
                  <a:pathLst>
                    <a:path w="6265104" h="6338112">
                      <a:moveTo>
                        <a:pt x="4422683" y="6301633"/>
                      </a:moveTo>
                      <a:lnTo>
                        <a:pt x="4405115" y="6302807"/>
                      </a:lnTo>
                      <a:lnTo>
                        <a:pt x="4408043" y="6303451"/>
                      </a:lnTo>
                      <a:cubicBezTo>
                        <a:pt x="4411749" y="6304077"/>
                        <a:pt x="4415767" y="6305017"/>
                        <a:pt x="4419319" y="6304547"/>
                      </a:cubicBezTo>
                      <a:close/>
                      <a:moveTo>
                        <a:pt x="4427909" y="6287163"/>
                      </a:moveTo>
                      <a:lnTo>
                        <a:pt x="4428061" y="6289443"/>
                      </a:lnTo>
                      <a:lnTo>
                        <a:pt x="4428123" y="6287483"/>
                      </a:lnTo>
                      <a:close/>
                      <a:moveTo>
                        <a:pt x="3360513" y="6201420"/>
                      </a:moveTo>
                      <a:cubicBezTo>
                        <a:pt x="3373125" y="6201714"/>
                        <a:pt x="3386052" y="6203481"/>
                        <a:pt x="3399295" y="6203481"/>
                      </a:cubicBezTo>
                      <a:cubicBezTo>
                        <a:pt x="3374071" y="6211725"/>
                        <a:pt x="3348847" y="6208191"/>
                        <a:pt x="3323623" y="6208191"/>
                      </a:cubicBezTo>
                      <a:cubicBezTo>
                        <a:pt x="3335605" y="6202303"/>
                        <a:pt x="3347901" y="6201125"/>
                        <a:pt x="3360513" y="6201420"/>
                      </a:cubicBezTo>
                      <a:close/>
                      <a:moveTo>
                        <a:pt x="3745493" y="6141461"/>
                      </a:moveTo>
                      <a:cubicBezTo>
                        <a:pt x="3700729" y="6165141"/>
                        <a:pt x="3670887" y="6206269"/>
                        <a:pt x="3626123" y="6228703"/>
                      </a:cubicBezTo>
                      <a:cubicBezTo>
                        <a:pt x="3565195" y="6258613"/>
                        <a:pt x="3501779" y="6261107"/>
                        <a:pt x="3438363" y="6237427"/>
                      </a:cubicBezTo>
                      <a:cubicBezTo>
                        <a:pt x="3422199" y="6231195"/>
                        <a:pt x="3415981" y="6214993"/>
                        <a:pt x="3406033" y="6201283"/>
                      </a:cubicBezTo>
                      <a:cubicBezTo>
                        <a:pt x="3520431" y="6180097"/>
                        <a:pt x="3633583" y="6166387"/>
                        <a:pt x="3745493" y="6141461"/>
                      </a:cubicBezTo>
                      <a:close/>
                      <a:moveTo>
                        <a:pt x="2129759" y="5956855"/>
                      </a:moveTo>
                      <a:lnTo>
                        <a:pt x="2134979" y="5970947"/>
                      </a:lnTo>
                      <a:cubicBezTo>
                        <a:pt x="2135917" y="5977831"/>
                        <a:pt x="2136541" y="5984715"/>
                        <a:pt x="2140291" y="5990347"/>
                      </a:cubicBezTo>
                      <a:cubicBezTo>
                        <a:pt x="2143415" y="5987845"/>
                        <a:pt x="2144353" y="5983465"/>
                        <a:pt x="2145759" y="5979397"/>
                      </a:cubicBezTo>
                      <a:lnTo>
                        <a:pt x="2154029" y="5970335"/>
                      </a:lnTo>
                      <a:close/>
                      <a:moveTo>
                        <a:pt x="4535327" y="5905175"/>
                      </a:moveTo>
                      <a:cubicBezTo>
                        <a:pt x="4525441" y="5932729"/>
                        <a:pt x="4527913" y="5959031"/>
                        <a:pt x="4537799" y="5987837"/>
                      </a:cubicBezTo>
                      <a:cubicBezTo>
                        <a:pt x="4543977" y="6005371"/>
                        <a:pt x="4536563" y="6025409"/>
                        <a:pt x="4527913" y="6042945"/>
                      </a:cubicBezTo>
                      <a:cubicBezTo>
                        <a:pt x="4505669" y="6085527"/>
                        <a:pt x="4510611" y="6100555"/>
                        <a:pt x="4547685" y="6126857"/>
                      </a:cubicBezTo>
                      <a:cubicBezTo>
                        <a:pt x="4574871" y="6146897"/>
                        <a:pt x="4602059" y="6168187"/>
                        <a:pt x="4608237" y="6204509"/>
                      </a:cubicBezTo>
                      <a:cubicBezTo>
                        <a:pt x="4592173" y="6234567"/>
                        <a:pt x="4569929" y="6259615"/>
                        <a:pt x="4548921" y="6284665"/>
                      </a:cubicBezTo>
                      <a:cubicBezTo>
                        <a:pt x="4499489" y="6343529"/>
                        <a:pt x="4445115" y="6303451"/>
                        <a:pt x="4394449" y="6307209"/>
                      </a:cubicBezTo>
                      <a:cubicBezTo>
                        <a:pt x="4380855" y="6308461"/>
                        <a:pt x="4361083" y="6309713"/>
                        <a:pt x="4351197" y="6290927"/>
                      </a:cubicBezTo>
                      <a:lnTo>
                        <a:pt x="4360353" y="6292943"/>
                      </a:lnTo>
                      <a:lnTo>
                        <a:pt x="4348579" y="6288141"/>
                      </a:lnTo>
                      <a:cubicBezTo>
                        <a:pt x="4327423" y="6293125"/>
                        <a:pt x="4310001" y="6268209"/>
                        <a:pt x="4288845" y="6280667"/>
                      </a:cubicBezTo>
                      <a:lnTo>
                        <a:pt x="4278291" y="6283751"/>
                      </a:lnTo>
                      <a:lnTo>
                        <a:pt x="4270345" y="6290561"/>
                      </a:lnTo>
                      <a:cubicBezTo>
                        <a:pt x="4265643" y="6293265"/>
                        <a:pt x="4260803" y="6294811"/>
                        <a:pt x="4255845" y="6295325"/>
                      </a:cubicBezTo>
                      <a:lnTo>
                        <a:pt x="4229015" y="6288195"/>
                      </a:lnTo>
                      <a:lnTo>
                        <a:pt x="4212753" y="6288843"/>
                      </a:lnTo>
                      <a:lnTo>
                        <a:pt x="4205685" y="6290075"/>
                      </a:lnTo>
                      <a:cubicBezTo>
                        <a:pt x="4184983" y="6299233"/>
                        <a:pt x="4171025" y="6320973"/>
                        <a:pt x="4152097" y="6331371"/>
                      </a:cubicBezTo>
                      <a:cubicBezTo>
                        <a:pt x="4119289" y="6349017"/>
                        <a:pt x="4100361" y="6327591"/>
                        <a:pt x="4078909" y="6317507"/>
                      </a:cubicBezTo>
                      <a:cubicBezTo>
                        <a:pt x="4059983" y="6308685"/>
                        <a:pt x="4063767" y="6284739"/>
                        <a:pt x="4075125" y="6267095"/>
                      </a:cubicBezTo>
                      <a:cubicBezTo>
                        <a:pt x="4085219" y="6250711"/>
                        <a:pt x="4083957" y="6229285"/>
                        <a:pt x="4095313" y="6212901"/>
                      </a:cubicBezTo>
                      <a:lnTo>
                        <a:pt x="4098531" y="6226861"/>
                      </a:lnTo>
                      <a:lnTo>
                        <a:pt x="4098441" y="6215885"/>
                      </a:lnTo>
                      <a:cubicBezTo>
                        <a:pt x="4117109" y="6187233"/>
                        <a:pt x="4113375" y="6161071"/>
                        <a:pt x="4089731" y="6136155"/>
                      </a:cubicBezTo>
                      <a:cubicBezTo>
                        <a:pt x="4069819" y="6116223"/>
                        <a:pt x="4063597" y="6083833"/>
                        <a:pt x="4032485" y="6076357"/>
                      </a:cubicBezTo>
                      <a:cubicBezTo>
                        <a:pt x="4058619" y="6070129"/>
                        <a:pt x="4084753" y="6063901"/>
                        <a:pt x="4110887" y="6057671"/>
                      </a:cubicBezTo>
                      <a:cubicBezTo>
                        <a:pt x="4134531" y="6082587"/>
                        <a:pt x="4163153" y="6102519"/>
                        <a:pt x="4183065" y="6131173"/>
                      </a:cubicBezTo>
                      <a:cubicBezTo>
                        <a:pt x="4200487" y="6154843"/>
                        <a:pt x="4225377" y="6151105"/>
                        <a:pt x="4244043" y="6128681"/>
                      </a:cubicBezTo>
                      <a:cubicBezTo>
                        <a:pt x="4257733" y="6113731"/>
                        <a:pt x="4271421" y="6100027"/>
                        <a:pt x="4286355" y="6086325"/>
                      </a:cubicBezTo>
                      <a:cubicBezTo>
                        <a:pt x="4310001" y="6062655"/>
                        <a:pt x="4337379" y="6046459"/>
                        <a:pt x="4372223" y="6075113"/>
                      </a:cubicBezTo>
                      <a:cubicBezTo>
                        <a:pt x="4357289" y="5997873"/>
                        <a:pt x="4357289" y="5997873"/>
                        <a:pt x="4379691" y="5997873"/>
                      </a:cubicBezTo>
                      <a:cubicBezTo>
                        <a:pt x="4374713" y="5986661"/>
                        <a:pt x="4359779" y="5987907"/>
                        <a:pt x="4354801" y="5976695"/>
                      </a:cubicBezTo>
                      <a:cubicBezTo>
                        <a:pt x="4409557" y="5954271"/>
                        <a:pt x="4465559" y="5933093"/>
                        <a:pt x="4520315" y="5910669"/>
                      </a:cubicBezTo>
                      <a:lnTo>
                        <a:pt x="4519355" y="5914177"/>
                      </a:lnTo>
                      <a:lnTo>
                        <a:pt x="4521733" y="5911437"/>
                      </a:lnTo>
                      <a:cubicBezTo>
                        <a:pt x="4521733" y="5908933"/>
                        <a:pt x="4521733" y="5907681"/>
                        <a:pt x="4521733" y="5906429"/>
                      </a:cubicBezTo>
                      <a:cubicBezTo>
                        <a:pt x="4525441" y="5905175"/>
                        <a:pt x="4530383" y="5905175"/>
                        <a:pt x="4535327" y="5905175"/>
                      </a:cubicBezTo>
                      <a:close/>
                      <a:moveTo>
                        <a:pt x="3272247" y="5666713"/>
                      </a:moveTo>
                      <a:cubicBezTo>
                        <a:pt x="3269445" y="5666635"/>
                        <a:pt x="3267187" y="5667373"/>
                        <a:pt x="3266175" y="5669923"/>
                      </a:cubicBezTo>
                      <a:lnTo>
                        <a:pt x="3266237" y="5670541"/>
                      </a:lnTo>
                      <a:lnTo>
                        <a:pt x="3272265" y="5666715"/>
                      </a:lnTo>
                      <a:close/>
                      <a:moveTo>
                        <a:pt x="3187395" y="5631743"/>
                      </a:moveTo>
                      <a:lnTo>
                        <a:pt x="3187343" y="5631767"/>
                      </a:lnTo>
                      <a:lnTo>
                        <a:pt x="3187329" y="5631823"/>
                      </a:lnTo>
                      <a:close/>
                      <a:moveTo>
                        <a:pt x="3088075" y="5573319"/>
                      </a:moveTo>
                      <a:lnTo>
                        <a:pt x="3086539" y="5573611"/>
                      </a:lnTo>
                      <a:lnTo>
                        <a:pt x="3088809" y="5574261"/>
                      </a:lnTo>
                      <a:close/>
                      <a:moveTo>
                        <a:pt x="5125303" y="5564481"/>
                      </a:moveTo>
                      <a:cubicBezTo>
                        <a:pt x="5126547" y="5573467"/>
                        <a:pt x="5126703" y="5581757"/>
                        <a:pt x="5125673" y="5589329"/>
                      </a:cubicBezTo>
                      <a:cubicBezTo>
                        <a:pt x="5122581" y="5612047"/>
                        <a:pt x="5108817" y="5628315"/>
                        <a:pt x="5081757" y="5637611"/>
                      </a:cubicBezTo>
                      <a:cubicBezTo>
                        <a:pt x="5074291" y="5638851"/>
                        <a:pt x="5069315" y="5642569"/>
                        <a:pt x="5066827" y="5648767"/>
                      </a:cubicBezTo>
                      <a:cubicBezTo>
                        <a:pt x="5056873" y="5673557"/>
                        <a:pt x="5041943" y="5685951"/>
                        <a:pt x="5014571" y="5683473"/>
                      </a:cubicBezTo>
                      <a:cubicBezTo>
                        <a:pt x="5003373" y="5682233"/>
                        <a:pt x="4994663" y="5688429"/>
                        <a:pt x="4994663" y="5699585"/>
                      </a:cubicBezTo>
                      <a:cubicBezTo>
                        <a:pt x="4994663" y="5725615"/>
                        <a:pt x="4988443" y="5734291"/>
                        <a:pt x="4958581" y="5733051"/>
                      </a:cubicBezTo>
                      <a:cubicBezTo>
                        <a:pt x="4931209" y="5731813"/>
                        <a:pt x="4902593" y="5747925"/>
                        <a:pt x="4875221" y="5757841"/>
                      </a:cubicBezTo>
                      <a:cubicBezTo>
                        <a:pt x="4760755" y="5797505"/>
                        <a:pt x="4650021" y="5848325"/>
                        <a:pt x="4538043" y="5892947"/>
                      </a:cubicBezTo>
                      <a:cubicBezTo>
                        <a:pt x="4571637" y="5865677"/>
                        <a:pt x="4575369" y="5816097"/>
                        <a:pt x="4612695" y="5791307"/>
                      </a:cubicBezTo>
                      <a:cubicBezTo>
                        <a:pt x="4616427" y="5788829"/>
                        <a:pt x="4617673" y="5781391"/>
                        <a:pt x="4616427" y="5776433"/>
                      </a:cubicBezTo>
                      <a:cubicBezTo>
                        <a:pt x="4611451" y="5721897"/>
                        <a:pt x="4643801" y="5693387"/>
                        <a:pt x="4688591" y="5673557"/>
                      </a:cubicBezTo>
                      <a:cubicBezTo>
                        <a:pt x="4706011" y="5664879"/>
                        <a:pt x="4725917" y="5656203"/>
                        <a:pt x="4743335" y="5645047"/>
                      </a:cubicBezTo>
                      <a:cubicBezTo>
                        <a:pt x="4760755" y="5633893"/>
                        <a:pt x="4776929" y="5633893"/>
                        <a:pt x="4795593" y="5642569"/>
                      </a:cubicBezTo>
                      <a:cubicBezTo>
                        <a:pt x="4830429" y="5658683"/>
                        <a:pt x="4868999" y="5650005"/>
                        <a:pt x="4906325" y="5653725"/>
                      </a:cubicBezTo>
                      <a:cubicBezTo>
                        <a:pt x="4916279" y="5654963"/>
                        <a:pt x="4915035" y="5642569"/>
                        <a:pt x="4910059" y="5636371"/>
                      </a:cubicBezTo>
                      <a:cubicBezTo>
                        <a:pt x="4898861" y="5623977"/>
                        <a:pt x="4905081" y="5615299"/>
                        <a:pt x="4915035" y="5606623"/>
                      </a:cubicBezTo>
                      <a:cubicBezTo>
                        <a:pt x="4922501" y="5600427"/>
                        <a:pt x="4928721" y="5594229"/>
                        <a:pt x="4937431" y="5599187"/>
                      </a:cubicBezTo>
                      <a:cubicBezTo>
                        <a:pt x="4949873" y="5606623"/>
                        <a:pt x="4949873" y="5619019"/>
                        <a:pt x="4946139" y="5628935"/>
                      </a:cubicBezTo>
                      <a:cubicBezTo>
                        <a:pt x="4937431" y="5654963"/>
                        <a:pt x="4964803" y="5678515"/>
                        <a:pt x="4948629" y="5704543"/>
                      </a:cubicBezTo>
                      <a:cubicBezTo>
                        <a:pt x="4947385" y="5705783"/>
                        <a:pt x="4951117" y="5711981"/>
                        <a:pt x="4953605" y="5711981"/>
                      </a:cubicBezTo>
                      <a:cubicBezTo>
                        <a:pt x="4961071" y="5714459"/>
                        <a:pt x="4964803" y="5707023"/>
                        <a:pt x="4969779" y="5703303"/>
                      </a:cubicBezTo>
                      <a:cubicBezTo>
                        <a:pt x="5017059" y="5661161"/>
                        <a:pt x="5069315" y="5621497"/>
                        <a:pt x="5112863" y="5574397"/>
                      </a:cubicBezTo>
                      <a:cubicBezTo>
                        <a:pt x="5115351" y="5570679"/>
                        <a:pt x="5121571" y="5566959"/>
                        <a:pt x="5125303" y="5564481"/>
                      </a:cubicBezTo>
                      <a:close/>
                      <a:moveTo>
                        <a:pt x="3689165" y="5490977"/>
                      </a:moveTo>
                      <a:cubicBezTo>
                        <a:pt x="3685117" y="5491599"/>
                        <a:pt x="3681069" y="5493467"/>
                        <a:pt x="3677333" y="5495957"/>
                      </a:cubicBezTo>
                      <a:lnTo>
                        <a:pt x="3676311" y="5496475"/>
                      </a:lnTo>
                      <a:lnTo>
                        <a:pt x="3684133" y="5494247"/>
                      </a:lnTo>
                      <a:lnTo>
                        <a:pt x="3695673" y="5492347"/>
                      </a:lnTo>
                      <a:close/>
                      <a:moveTo>
                        <a:pt x="2907665" y="5330071"/>
                      </a:moveTo>
                      <a:cubicBezTo>
                        <a:pt x="2914887" y="5330993"/>
                        <a:pt x="2922262" y="5334373"/>
                        <a:pt x="2929023" y="5336217"/>
                      </a:cubicBezTo>
                      <a:cubicBezTo>
                        <a:pt x="2942543" y="5338675"/>
                        <a:pt x="2948689" y="5350965"/>
                        <a:pt x="2945001" y="5363257"/>
                      </a:cubicBezTo>
                      <a:cubicBezTo>
                        <a:pt x="2936397" y="5381695"/>
                        <a:pt x="2929023" y="5365715"/>
                        <a:pt x="2921647" y="5360799"/>
                      </a:cubicBezTo>
                      <a:cubicBezTo>
                        <a:pt x="2906897" y="5350965"/>
                        <a:pt x="2892145" y="5352195"/>
                        <a:pt x="2889687" y="5370631"/>
                      </a:cubicBezTo>
                      <a:cubicBezTo>
                        <a:pt x="2885999" y="5389069"/>
                        <a:pt x="2871249" y="5400131"/>
                        <a:pt x="2862645" y="5414881"/>
                      </a:cubicBezTo>
                      <a:cubicBezTo>
                        <a:pt x="2856499" y="5384153"/>
                        <a:pt x="2871249" y="5360799"/>
                        <a:pt x="2887229" y="5338675"/>
                      </a:cubicBezTo>
                      <a:cubicBezTo>
                        <a:pt x="2893375" y="5330685"/>
                        <a:pt x="2900443" y="5329149"/>
                        <a:pt x="2907665" y="5330071"/>
                      </a:cubicBezTo>
                      <a:close/>
                      <a:moveTo>
                        <a:pt x="2517531" y="4896408"/>
                      </a:moveTo>
                      <a:cubicBezTo>
                        <a:pt x="2535285" y="4894077"/>
                        <a:pt x="2550503" y="4897574"/>
                        <a:pt x="2551771" y="4916223"/>
                      </a:cubicBezTo>
                      <a:cubicBezTo>
                        <a:pt x="2553039" y="4929044"/>
                        <a:pt x="2536553" y="4931375"/>
                        <a:pt x="2530213" y="4929044"/>
                      </a:cubicBezTo>
                      <a:cubicBezTo>
                        <a:pt x="2516263" y="4924381"/>
                        <a:pt x="2492169" y="4926713"/>
                        <a:pt x="2489631" y="4909229"/>
                      </a:cubicBezTo>
                      <a:cubicBezTo>
                        <a:pt x="2488363" y="4894077"/>
                        <a:pt x="2507385" y="4897574"/>
                        <a:pt x="2517531" y="4896408"/>
                      </a:cubicBezTo>
                      <a:close/>
                      <a:moveTo>
                        <a:pt x="4140792" y="4886714"/>
                      </a:moveTo>
                      <a:cubicBezTo>
                        <a:pt x="4145018" y="4886054"/>
                        <a:pt x="4149972" y="4887044"/>
                        <a:pt x="4154635" y="4887044"/>
                      </a:cubicBezTo>
                      <a:cubicBezTo>
                        <a:pt x="4161629" y="4885725"/>
                        <a:pt x="4168623" y="4889681"/>
                        <a:pt x="4165127" y="4900232"/>
                      </a:cubicBezTo>
                      <a:cubicBezTo>
                        <a:pt x="4162795" y="4910783"/>
                        <a:pt x="4155801" y="4914739"/>
                        <a:pt x="4146475" y="4913421"/>
                      </a:cubicBezTo>
                      <a:cubicBezTo>
                        <a:pt x="4137149" y="4912102"/>
                        <a:pt x="4131321" y="4908145"/>
                        <a:pt x="4131321" y="4896276"/>
                      </a:cubicBezTo>
                      <a:cubicBezTo>
                        <a:pt x="4133070" y="4889681"/>
                        <a:pt x="4136567" y="4887373"/>
                        <a:pt x="4140792" y="4886714"/>
                      </a:cubicBezTo>
                      <a:close/>
                      <a:moveTo>
                        <a:pt x="3102411" y="4877589"/>
                      </a:moveTo>
                      <a:cubicBezTo>
                        <a:pt x="3115425" y="4877589"/>
                        <a:pt x="3123235" y="4884054"/>
                        <a:pt x="3123235" y="4898276"/>
                      </a:cubicBezTo>
                      <a:cubicBezTo>
                        <a:pt x="3124537" y="4913792"/>
                        <a:pt x="3112823" y="4918963"/>
                        <a:pt x="3098505" y="4918963"/>
                      </a:cubicBezTo>
                      <a:cubicBezTo>
                        <a:pt x="3089395" y="4917670"/>
                        <a:pt x="3076379" y="4920256"/>
                        <a:pt x="3077681" y="4904741"/>
                      </a:cubicBezTo>
                      <a:cubicBezTo>
                        <a:pt x="3077681" y="4889226"/>
                        <a:pt x="3086791" y="4880175"/>
                        <a:pt x="3102411" y="4877589"/>
                      </a:cubicBezTo>
                      <a:close/>
                      <a:moveTo>
                        <a:pt x="3128597" y="4844620"/>
                      </a:moveTo>
                      <a:cubicBezTo>
                        <a:pt x="3136961" y="4845777"/>
                        <a:pt x="3145323" y="4848091"/>
                        <a:pt x="3146517" y="4858502"/>
                      </a:cubicBezTo>
                      <a:cubicBezTo>
                        <a:pt x="3146517" y="4864287"/>
                        <a:pt x="3142933" y="4865443"/>
                        <a:pt x="3138155" y="4865443"/>
                      </a:cubicBezTo>
                      <a:cubicBezTo>
                        <a:pt x="3132181" y="4861973"/>
                        <a:pt x="3120235" y="4861973"/>
                        <a:pt x="3120235" y="4851561"/>
                      </a:cubicBezTo>
                      <a:cubicBezTo>
                        <a:pt x="3120235" y="4846934"/>
                        <a:pt x="3125013" y="4844620"/>
                        <a:pt x="3128597" y="4844620"/>
                      </a:cubicBezTo>
                      <a:close/>
                      <a:moveTo>
                        <a:pt x="3808475" y="4829374"/>
                      </a:moveTo>
                      <a:cubicBezTo>
                        <a:pt x="3818621" y="4830610"/>
                        <a:pt x="3821157" y="4842973"/>
                        <a:pt x="3822425" y="4852864"/>
                      </a:cubicBezTo>
                      <a:cubicBezTo>
                        <a:pt x="3822425" y="4862755"/>
                        <a:pt x="3819889" y="4876355"/>
                        <a:pt x="3808475" y="4876355"/>
                      </a:cubicBezTo>
                      <a:cubicBezTo>
                        <a:pt x="3793257" y="4876355"/>
                        <a:pt x="3795793" y="4861519"/>
                        <a:pt x="3795793" y="4850392"/>
                      </a:cubicBezTo>
                      <a:cubicBezTo>
                        <a:pt x="3798329" y="4842973"/>
                        <a:pt x="3790721" y="4828137"/>
                        <a:pt x="3808475" y="4829374"/>
                      </a:cubicBezTo>
                      <a:close/>
                      <a:moveTo>
                        <a:pt x="3583775" y="4768833"/>
                      </a:moveTo>
                      <a:cubicBezTo>
                        <a:pt x="3590317" y="4767688"/>
                        <a:pt x="3590317" y="4772268"/>
                        <a:pt x="3591625" y="4776847"/>
                      </a:cubicBezTo>
                      <a:cubicBezTo>
                        <a:pt x="3589007" y="4784861"/>
                        <a:pt x="3583775" y="4791730"/>
                        <a:pt x="3574617" y="4792875"/>
                      </a:cubicBezTo>
                      <a:cubicBezTo>
                        <a:pt x="3569383" y="4794019"/>
                        <a:pt x="3565457" y="4788295"/>
                        <a:pt x="3566767" y="4784861"/>
                      </a:cubicBezTo>
                      <a:cubicBezTo>
                        <a:pt x="3568075" y="4775702"/>
                        <a:pt x="3574617" y="4769978"/>
                        <a:pt x="3583775" y="4768833"/>
                      </a:cubicBezTo>
                      <a:close/>
                      <a:moveTo>
                        <a:pt x="4795213" y="4755054"/>
                      </a:moveTo>
                      <a:lnTo>
                        <a:pt x="4816009" y="4779725"/>
                      </a:lnTo>
                      <a:lnTo>
                        <a:pt x="4815507" y="4778073"/>
                      </a:lnTo>
                      <a:cubicBezTo>
                        <a:pt x="4811207" y="4769745"/>
                        <a:pt x="4805641" y="4762819"/>
                        <a:pt x="4799025" y="4757215"/>
                      </a:cubicBezTo>
                      <a:close/>
                      <a:moveTo>
                        <a:pt x="3187043" y="4674275"/>
                      </a:moveTo>
                      <a:cubicBezTo>
                        <a:pt x="3187043" y="4696255"/>
                        <a:pt x="3189549" y="4715793"/>
                        <a:pt x="3217105" y="4693813"/>
                      </a:cubicBezTo>
                      <a:cubicBezTo>
                        <a:pt x="3224621" y="4687708"/>
                        <a:pt x="3233389" y="4686486"/>
                        <a:pt x="3240905" y="4693813"/>
                      </a:cubicBezTo>
                      <a:cubicBezTo>
                        <a:pt x="3245915" y="4698698"/>
                        <a:pt x="3247167" y="4703887"/>
                        <a:pt x="3247167" y="4709230"/>
                      </a:cubicBezTo>
                      <a:cubicBezTo>
                        <a:pt x="3247167" y="4714572"/>
                        <a:pt x="3245915" y="4720067"/>
                        <a:pt x="3245915" y="4725562"/>
                      </a:cubicBezTo>
                      <a:cubicBezTo>
                        <a:pt x="3245915" y="4736553"/>
                        <a:pt x="3235893" y="4736553"/>
                        <a:pt x="3227125" y="4736553"/>
                      </a:cubicBezTo>
                      <a:cubicBezTo>
                        <a:pt x="3223369" y="4736553"/>
                        <a:pt x="3218357" y="4738995"/>
                        <a:pt x="3217105" y="4736553"/>
                      </a:cubicBezTo>
                      <a:cubicBezTo>
                        <a:pt x="3178277" y="4706024"/>
                        <a:pt x="3151973" y="4743879"/>
                        <a:pt x="3120659" y="4753648"/>
                      </a:cubicBezTo>
                      <a:cubicBezTo>
                        <a:pt x="3110637" y="4756091"/>
                        <a:pt x="3096859" y="4771965"/>
                        <a:pt x="3089345" y="4754869"/>
                      </a:cubicBezTo>
                      <a:cubicBezTo>
                        <a:pt x="3081829" y="4740216"/>
                        <a:pt x="3085587" y="4724341"/>
                        <a:pt x="3104375" y="4715793"/>
                      </a:cubicBezTo>
                      <a:cubicBezTo>
                        <a:pt x="3133183" y="4702361"/>
                        <a:pt x="3159487" y="4688929"/>
                        <a:pt x="3187043" y="4674275"/>
                      </a:cubicBezTo>
                      <a:close/>
                      <a:moveTo>
                        <a:pt x="3334863" y="4660943"/>
                      </a:moveTo>
                      <a:cubicBezTo>
                        <a:pt x="3340065" y="4660476"/>
                        <a:pt x="3342903" y="4666694"/>
                        <a:pt x="3342273" y="4686589"/>
                      </a:cubicBezTo>
                      <a:cubicBezTo>
                        <a:pt x="3341011" y="4702753"/>
                        <a:pt x="3359929" y="4716431"/>
                        <a:pt x="3377585" y="4721405"/>
                      </a:cubicBezTo>
                      <a:cubicBezTo>
                        <a:pt x="3400287" y="4727622"/>
                        <a:pt x="3426771" y="4763681"/>
                        <a:pt x="3420465" y="4783576"/>
                      </a:cubicBezTo>
                      <a:cubicBezTo>
                        <a:pt x="3416683" y="4796010"/>
                        <a:pt x="3400287" y="4815905"/>
                        <a:pt x="3390197" y="4802227"/>
                      </a:cubicBezTo>
                      <a:cubicBezTo>
                        <a:pt x="3372541" y="4778602"/>
                        <a:pt x="3357407" y="4784819"/>
                        <a:pt x="3337227" y="4793523"/>
                      </a:cubicBezTo>
                      <a:cubicBezTo>
                        <a:pt x="3333445" y="4794767"/>
                        <a:pt x="3328399" y="4794767"/>
                        <a:pt x="3322093" y="4797253"/>
                      </a:cubicBezTo>
                      <a:cubicBezTo>
                        <a:pt x="3306959" y="4793523"/>
                        <a:pt x="3300653" y="4788550"/>
                        <a:pt x="3310743" y="4769898"/>
                      </a:cubicBezTo>
                      <a:cubicBezTo>
                        <a:pt x="3328399" y="4740056"/>
                        <a:pt x="3325877" y="4733839"/>
                        <a:pt x="3290565" y="4727622"/>
                      </a:cubicBezTo>
                      <a:cubicBezTo>
                        <a:pt x="3277953" y="4723891"/>
                        <a:pt x="3279213" y="4716431"/>
                        <a:pt x="3276691" y="4708970"/>
                      </a:cubicBezTo>
                      <a:cubicBezTo>
                        <a:pt x="3274169" y="4699023"/>
                        <a:pt x="3274169" y="4691562"/>
                        <a:pt x="3286781" y="4687832"/>
                      </a:cubicBezTo>
                      <a:cubicBezTo>
                        <a:pt x="3295609" y="4685345"/>
                        <a:pt x="3305699" y="4680372"/>
                        <a:pt x="3313265" y="4675398"/>
                      </a:cubicBezTo>
                      <a:cubicBezTo>
                        <a:pt x="3322093" y="4668559"/>
                        <a:pt x="3329660" y="4661409"/>
                        <a:pt x="3334863" y="4660943"/>
                      </a:cubicBezTo>
                      <a:close/>
                      <a:moveTo>
                        <a:pt x="3809541" y="4631516"/>
                      </a:moveTo>
                      <a:cubicBezTo>
                        <a:pt x="3826783" y="4636324"/>
                        <a:pt x="3822805" y="4649546"/>
                        <a:pt x="3833415" y="4667575"/>
                      </a:cubicBezTo>
                      <a:cubicBezTo>
                        <a:pt x="3821479" y="4661565"/>
                        <a:pt x="3818825" y="4661565"/>
                        <a:pt x="3818825" y="4659161"/>
                      </a:cubicBezTo>
                      <a:cubicBezTo>
                        <a:pt x="3818825" y="4647142"/>
                        <a:pt x="3796277" y="4647142"/>
                        <a:pt x="3801583" y="4632718"/>
                      </a:cubicBezTo>
                      <a:cubicBezTo>
                        <a:pt x="3801583" y="4632718"/>
                        <a:pt x="3806889" y="4630314"/>
                        <a:pt x="3809541" y="4631516"/>
                      </a:cubicBezTo>
                      <a:close/>
                      <a:moveTo>
                        <a:pt x="3747469" y="4630314"/>
                      </a:moveTo>
                      <a:cubicBezTo>
                        <a:pt x="3754065" y="4631623"/>
                        <a:pt x="3760659" y="4635547"/>
                        <a:pt x="3760659" y="4643397"/>
                      </a:cubicBezTo>
                      <a:cubicBezTo>
                        <a:pt x="3761977" y="4652555"/>
                        <a:pt x="3754065" y="4655172"/>
                        <a:pt x="3747469" y="4656480"/>
                      </a:cubicBezTo>
                      <a:cubicBezTo>
                        <a:pt x="3736919" y="4655172"/>
                        <a:pt x="3731643" y="4652555"/>
                        <a:pt x="3731643" y="4643397"/>
                      </a:cubicBezTo>
                      <a:cubicBezTo>
                        <a:pt x="3730325" y="4634239"/>
                        <a:pt x="3738237" y="4630314"/>
                        <a:pt x="3747469" y="4630314"/>
                      </a:cubicBezTo>
                      <a:close/>
                      <a:moveTo>
                        <a:pt x="3659968" y="4587655"/>
                      </a:moveTo>
                      <a:cubicBezTo>
                        <a:pt x="3664464" y="4588583"/>
                        <a:pt x="3669260" y="4591365"/>
                        <a:pt x="3673457" y="4591983"/>
                      </a:cubicBezTo>
                      <a:cubicBezTo>
                        <a:pt x="3687845" y="4596929"/>
                        <a:pt x="3699833" y="4604348"/>
                        <a:pt x="3707027" y="4622895"/>
                      </a:cubicBezTo>
                      <a:cubicBezTo>
                        <a:pt x="3690243" y="4627840"/>
                        <a:pt x="3675855" y="4629077"/>
                        <a:pt x="3662665" y="4622895"/>
                      </a:cubicBezTo>
                      <a:cubicBezTo>
                        <a:pt x="3650677" y="4617949"/>
                        <a:pt x="3642283" y="4606821"/>
                        <a:pt x="3648279" y="4594456"/>
                      </a:cubicBezTo>
                      <a:cubicBezTo>
                        <a:pt x="3651276" y="4587655"/>
                        <a:pt x="3655472" y="4586728"/>
                        <a:pt x="3659968" y="4587655"/>
                      </a:cubicBezTo>
                      <a:close/>
                      <a:moveTo>
                        <a:pt x="2328611" y="4539186"/>
                      </a:moveTo>
                      <a:cubicBezTo>
                        <a:pt x="2337843" y="4540331"/>
                        <a:pt x="2347075" y="4543765"/>
                        <a:pt x="2348393" y="4552924"/>
                      </a:cubicBezTo>
                      <a:cubicBezTo>
                        <a:pt x="2349713" y="4558648"/>
                        <a:pt x="2344437" y="4562083"/>
                        <a:pt x="2337843" y="4563227"/>
                      </a:cubicBezTo>
                      <a:cubicBezTo>
                        <a:pt x="2327291" y="4563227"/>
                        <a:pt x="2324653" y="4554069"/>
                        <a:pt x="2320697" y="4547200"/>
                      </a:cubicBezTo>
                      <a:cubicBezTo>
                        <a:pt x="2318059" y="4541476"/>
                        <a:pt x="2322017" y="4536896"/>
                        <a:pt x="2328611" y="4539186"/>
                      </a:cubicBezTo>
                      <a:close/>
                      <a:moveTo>
                        <a:pt x="2297964" y="4511735"/>
                      </a:moveTo>
                      <a:cubicBezTo>
                        <a:pt x="2301475" y="4512313"/>
                        <a:pt x="2304528" y="4514048"/>
                        <a:pt x="2305749" y="4518676"/>
                      </a:cubicBezTo>
                      <a:cubicBezTo>
                        <a:pt x="2305749" y="4525617"/>
                        <a:pt x="2299643" y="4529088"/>
                        <a:pt x="2292317" y="4530244"/>
                      </a:cubicBezTo>
                      <a:cubicBezTo>
                        <a:pt x="2284989" y="4530244"/>
                        <a:pt x="2277663" y="4530244"/>
                        <a:pt x="2273999" y="4522147"/>
                      </a:cubicBezTo>
                      <a:cubicBezTo>
                        <a:pt x="2273999" y="4514049"/>
                        <a:pt x="2280105" y="4511735"/>
                        <a:pt x="2287431" y="4511735"/>
                      </a:cubicBezTo>
                      <a:cubicBezTo>
                        <a:pt x="2290484" y="4511735"/>
                        <a:pt x="2294453" y="4511156"/>
                        <a:pt x="2297964" y="4511735"/>
                      </a:cubicBezTo>
                      <a:close/>
                      <a:moveTo>
                        <a:pt x="2136973" y="4485630"/>
                      </a:moveTo>
                      <a:cubicBezTo>
                        <a:pt x="2140046" y="4484401"/>
                        <a:pt x="2144041" y="4485630"/>
                        <a:pt x="2148343" y="4489315"/>
                      </a:cubicBezTo>
                      <a:cubicBezTo>
                        <a:pt x="2159405" y="4501599"/>
                        <a:pt x="2171697" y="4502827"/>
                        <a:pt x="2186449" y="4504055"/>
                      </a:cubicBezTo>
                      <a:cubicBezTo>
                        <a:pt x="2197511" y="4504977"/>
                        <a:pt x="2212723" y="4531463"/>
                        <a:pt x="2216525" y="4550348"/>
                      </a:cubicBezTo>
                      <a:cubicBezTo>
                        <a:pt x="2217793" y="4556644"/>
                        <a:pt x="2217793" y="4562094"/>
                        <a:pt x="2215949" y="4565472"/>
                      </a:cubicBezTo>
                      <a:cubicBezTo>
                        <a:pt x="2202427" y="4585126"/>
                        <a:pt x="2181531" y="4572842"/>
                        <a:pt x="2172927" y="4565472"/>
                      </a:cubicBezTo>
                      <a:cubicBezTo>
                        <a:pt x="2152031" y="4548276"/>
                        <a:pt x="2142197" y="4522481"/>
                        <a:pt x="2131133" y="4496685"/>
                      </a:cubicBezTo>
                      <a:cubicBezTo>
                        <a:pt x="2131748" y="4490543"/>
                        <a:pt x="2133900" y="4486858"/>
                        <a:pt x="2136973" y="4485630"/>
                      </a:cubicBezTo>
                      <a:close/>
                      <a:moveTo>
                        <a:pt x="2456007" y="4461243"/>
                      </a:moveTo>
                      <a:cubicBezTo>
                        <a:pt x="2473591" y="4459965"/>
                        <a:pt x="2474847" y="4470189"/>
                        <a:pt x="2474847" y="4484246"/>
                      </a:cubicBezTo>
                      <a:cubicBezTo>
                        <a:pt x="2474847" y="4495747"/>
                        <a:pt x="2476103" y="4509805"/>
                        <a:pt x="2461031" y="4513638"/>
                      </a:cubicBezTo>
                      <a:cubicBezTo>
                        <a:pt x="2447215" y="4508527"/>
                        <a:pt x="2433399" y="4504693"/>
                        <a:pt x="2435911" y="4486802"/>
                      </a:cubicBezTo>
                      <a:cubicBezTo>
                        <a:pt x="2435911" y="4474022"/>
                        <a:pt x="2439679" y="4462521"/>
                        <a:pt x="2456007" y="4461243"/>
                      </a:cubicBezTo>
                      <a:close/>
                      <a:moveTo>
                        <a:pt x="3913097" y="4421499"/>
                      </a:moveTo>
                      <a:cubicBezTo>
                        <a:pt x="3938611" y="4421499"/>
                        <a:pt x="3939887" y="4446170"/>
                        <a:pt x="3943715" y="4460972"/>
                      </a:cubicBezTo>
                      <a:cubicBezTo>
                        <a:pt x="3948817" y="4477008"/>
                        <a:pt x="3929681" y="4475775"/>
                        <a:pt x="3910547" y="4477008"/>
                      </a:cubicBezTo>
                      <a:cubicBezTo>
                        <a:pt x="3892687" y="4480709"/>
                        <a:pt x="3885031" y="4464673"/>
                        <a:pt x="3882481" y="4446170"/>
                      </a:cubicBezTo>
                      <a:cubicBezTo>
                        <a:pt x="3878653" y="4423966"/>
                        <a:pt x="3899065" y="4421499"/>
                        <a:pt x="3913097" y="4421499"/>
                      </a:cubicBezTo>
                      <a:close/>
                      <a:moveTo>
                        <a:pt x="2180735" y="4350061"/>
                      </a:moveTo>
                      <a:cubicBezTo>
                        <a:pt x="2188977" y="4351310"/>
                        <a:pt x="2195845" y="4355057"/>
                        <a:pt x="2195845" y="4362550"/>
                      </a:cubicBezTo>
                      <a:cubicBezTo>
                        <a:pt x="2195845" y="4370044"/>
                        <a:pt x="2190351" y="4373791"/>
                        <a:pt x="2183481" y="4375039"/>
                      </a:cubicBezTo>
                      <a:cubicBezTo>
                        <a:pt x="2173865" y="4376288"/>
                        <a:pt x="2169745" y="4371293"/>
                        <a:pt x="2169745" y="4363799"/>
                      </a:cubicBezTo>
                      <a:cubicBezTo>
                        <a:pt x="2169745" y="4356306"/>
                        <a:pt x="2172491" y="4350061"/>
                        <a:pt x="2180735" y="4350061"/>
                      </a:cubicBezTo>
                      <a:close/>
                      <a:moveTo>
                        <a:pt x="654561" y="4156435"/>
                      </a:moveTo>
                      <a:cubicBezTo>
                        <a:pt x="661065" y="4157440"/>
                        <a:pt x="668777" y="4160254"/>
                        <a:pt x="677813" y="4164755"/>
                      </a:cubicBezTo>
                      <a:cubicBezTo>
                        <a:pt x="701493" y="4176329"/>
                        <a:pt x="727667" y="4182759"/>
                        <a:pt x="745115" y="4205907"/>
                      </a:cubicBezTo>
                      <a:lnTo>
                        <a:pt x="744525" y="4205659"/>
                      </a:lnTo>
                      <a:lnTo>
                        <a:pt x="745725" y="4206246"/>
                      </a:lnTo>
                      <a:cubicBezTo>
                        <a:pt x="769419" y="4217440"/>
                        <a:pt x="791867" y="4234852"/>
                        <a:pt x="811819" y="4252263"/>
                      </a:cubicBezTo>
                      <a:cubicBezTo>
                        <a:pt x="844243" y="4285843"/>
                        <a:pt x="849231" y="4325642"/>
                        <a:pt x="845489" y="4369172"/>
                      </a:cubicBezTo>
                      <a:cubicBezTo>
                        <a:pt x="841749" y="4396533"/>
                        <a:pt x="857961" y="4415189"/>
                        <a:pt x="877913" y="4431357"/>
                      </a:cubicBezTo>
                      <a:cubicBezTo>
                        <a:pt x="901607" y="4450013"/>
                        <a:pt x="905349" y="4476130"/>
                        <a:pt x="885397" y="4498517"/>
                      </a:cubicBezTo>
                      <a:cubicBezTo>
                        <a:pt x="859207" y="4527122"/>
                        <a:pt x="839255" y="4556971"/>
                        <a:pt x="804337" y="4576871"/>
                      </a:cubicBezTo>
                      <a:cubicBezTo>
                        <a:pt x="770665" y="4594282"/>
                        <a:pt x="753207" y="4624131"/>
                        <a:pt x="801843" y="4650249"/>
                      </a:cubicBezTo>
                      <a:cubicBezTo>
                        <a:pt x="813067" y="4656468"/>
                        <a:pt x="820549" y="4665174"/>
                        <a:pt x="826783" y="4677611"/>
                      </a:cubicBezTo>
                      <a:cubicBezTo>
                        <a:pt x="830525" y="4685073"/>
                        <a:pt x="836761" y="4692536"/>
                        <a:pt x="845489" y="4692536"/>
                      </a:cubicBezTo>
                      <a:cubicBezTo>
                        <a:pt x="906597" y="4693779"/>
                        <a:pt x="947749" y="4737309"/>
                        <a:pt x="998879" y="4759696"/>
                      </a:cubicBezTo>
                      <a:cubicBezTo>
                        <a:pt x="1018833" y="4768402"/>
                        <a:pt x="1048761" y="4773377"/>
                        <a:pt x="1052503" y="4795763"/>
                      </a:cubicBezTo>
                      <a:cubicBezTo>
                        <a:pt x="1058739" y="4836805"/>
                        <a:pt x="1086173" y="4865411"/>
                        <a:pt x="1108621" y="4895260"/>
                      </a:cubicBezTo>
                      <a:cubicBezTo>
                        <a:pt x="1112363" y="4898991"/>
                        <a:pt x="1112363" y="4903966"/>
                        <a:pt x="1114857" y="4906453"/>
                      </a:cubicBezTo>
                      <a:cubicBezTo>
                        <a:pt x="1130445" y="4920756"/>
                        <a:pt x="1141045" y="4935058"/>
                        <a:pt x="1142447" y="4949361"/>
                      </a:cubicBezTo>
                      <a:cubicBezTo>
                        <a:pt x="1143851" y="4963663"/>
                        <a:pt x="1136057" y="4977966"/>
                        <a:pt x="1114857" y="4992269"/>
                      </a:cubicBezTo>
                      <a:cubicBezTo>
                        <a:pt x="1107373" y="4982319"/>
                        <a:pt x="1096151" y="4977344"/>
                        <a:pt x="1078691" y="4988538"/>
                      </a:cubicBezTo>
                      <a:cubicBezTo>
                        <a:pt x="1063727" y="4997244"/>
                        <a:pt x="1050009" y="4987294"/>
                        <a:pt x="1040033" y="4972369"/>
                      </a:cubicBezTo>
                      <a:cubicBezTo>
                        <a:pt x="1031303" y="4956201"/>
                        <a:pt x="1005115" y="4945008"/>
                        <a:pt x="1026315" y="4920134"/>
                      </a:cubicBezTo>
                      <a:cubicBezTo>
                        <a:pt x="1031303" y="4913915"/>
                        <a:pt x="1042527" y="4908940"/>
                        <a:pt x="1040033" y="4896503"/>
                      </a:cubicBezTo>
                      <a:cubicBezTo>
                        <a:pt x="1025067" y="4892772"/>
                        <a:pt x="1023821" y="4906453"/>
                        <a:pt x="1020079" y="4912672"/>
                      </a:cubicBezTo>
                      <a:cubicBezTo>
                        <a:pt x="1015091" y="4921377"/>
                        <a:pt x="1008855" y="4927596"/>
                        <a:pt x="998879" y="4921377"/>
                      </a:cubicBezTo>
                      <a:cubicBezTo>
                        <a:pt x="991397" y="4917646"/>
                        <a:pt x="990149" y="4910184"/>
                        <a:pt x="996385" y="4902722"/>
                      </a:cubicBezTo>
                      <a:cubicBezTo>
                        <a:pt x="997631" y="4901478"/>
                        <a:pt x="998879" y="4900234"/>
                        <a:pt x="998879" y="4900234"/>
                      </a:cubicBezTo>
                      <a:cubicBezTo>
                        <a:pt x="975185" y="4872873"/>
                        <a:pt x="993891" y="4831831"/>
                        <a:pt x="967703" y="4806957"/>
                      </a:cubicBezTo>
                      <a:cubicBezTo>
                        <a:pt x="961467" y="4800738"/>
                        <a:pt x="957725" y="4797007"/>
                        <a:pt x="957725" y="4788301"/>
                      </a:cubicBezTo>
                      <a:cubicBezTo>
                        <a:pt x="956479" y="4780839"/>
                        <a:pt x="958973" y="4769645"/>
                        <a:pt x="946503" y="4768402"/>
                      </a:cubicBezTo>
                      <a:cubicBezTo>
                        <a:pt x="936525" y="4767158"/>
                        <a:pt x="931537" y="4777108"/>
                        <a:pt x="929043" y="4784570"/>
                      </a:cubicBezTo>
                      <a:cubicBezTo>
                        <a:pt x="924055" y="4793276"/>
                        <a:pt x="921561" y="4800738"/>
                        <a:pt x="912831" y="4805713"/>
                      </a:cubicBezTo>
                      <a:cubicBezTo>
                        <a:pt x="895373" y="4814419"/>
                        <a:pt x="894125" y="4825612"/>
                        <a:pt x="907843" y="4839293"/>
                      </a:cubicBezTo>
                      <a:cubicBezTo>
                        <a:pt x="920313" y="4852974"/>
                        <a:pt x="920313" y="4864167"/>
                        <a:pt x="902855" y="4872873"/>
                      </a:cubicBezTo>
                      <a:cubicBezTo>
                        <a:pt x="889137" y="4880335"/>
                        <a:pt x="889137" y="4896503"/>
                        <a:pt x="880407" y="4907697"/>
                      </a:cubicBezTo>
                      <a:cubicBezTo>
                        <a:pt x="870431" y="4900234"/>
                        <a:pt x="860455" y="4892772"/>
                        <a:pt x="851725" y="4885310"/>
                      </a:cubicBezTo>
                      <a:cubicBezTo>
                        <a:pt x="834267" y="4880335"/>
                        <a:pt x="824289" y="4867898"/>
                        <a:pt x="818055" y="4852974"/>
                      </a:cubicBezTo>
                      <a:cubicBezTo>
                        <a:pt x="813067" y="4836805"/>
                        <a:pt x="800595" y="4826856"/>
                        <a:pt x="791867" y="4813175"/>
                      </a:cubicBezTo>
                      <a:lnTo>
                        <a:pt x="781107" y="4797904"/>
                      </a:lnTo>
                      <a:lnTo>
                        <a:pt x="789077" y="4815849"/>
                      </a:lnTo>
                      <a:cubicBezTo>
                        <a:pt x="771979" y="4804135"/>
                        <a:pt x="762211" y="4787215"/>
                        <a:pt x="757325" y="4767692"/>
                      </a:cubicBezTo>
                      <a:lnTo>
                        <a:pt x="767107" y="4778035"/>
                      </a:lnTo>
                      <a:lnTo>
                        <a:pt x="759443" y="4767158"/>
                      </a:lnTo>
                      <a:cubicBezTo>
                        <a:pt x="729513" y="4722385"/>
                        <a:pt x="700831" y="4678855"/>
                        <a:pt x="673395" y="4635325"/>
                      </a:cubicBezTo>
                      <a:lnTo>
                        <a:pt x="671749" y="4632262"/>
                      </a:lnTo>
                      <a:lnTo>
                        <a:pt x="671719" y="4632844"/>
                      </a:lnTo>
                      <a:cubicBezTo>
                        <a:pt x="655567" y="4629101"/>
                        <a:pt x="651839" y="4629101"/>
                        <a:pt x="640659" y="4649061"/>
                      </a:cubicBezTo>
                      <a:cubicBezTo>
                        <a:pt x="620779" y="4677752"/>
                        <a:pt x="612083" y="4713928"/>
                        <a:pt x="589721" y="4741372"/>
                      </a:cubicBezTo>
                      <a:cubicBezTo>
                        <a:pt x="573569" y="4761331"/>
                        <a:pt x="562387" y="4777548"/>
                        <a:pt x="577297" y="4803744"/>
                      </a:cubicBezTo>
                      <a:cubicBezTo>
                        <a:pt x="584751" y="4816218"/>
                        <a:pt x="579781" y="4842415"/>
                        <a:pt x="608357" y="4827445"/>
                      </a:cubicBezTo>
                      <a:cubicBezTo>
                        <a:pt x="613325" y="4826198"/>
                        <a:pt x="625749" y="4834930"/>
                        <a:pt x="618295" y="4847405"/>
                      </a:cubicBezTo>
                      <a:cubicBezTo>
                        <a:pt x="594689" y="4882333"/>
                        <a:pt x="608357" y="4925994"/>
                        <a:pt x="592205" y="4963417"/>
                      </a:cubicBezTo>
                      <a:cubicBezTo>
                        <a:pt x="588477" y="4970902"/>
                        <a:pt x="589721" y="4983376"/>
                        <a:pt x="587235" y="4992108"/>
                      </a:cubicBezTo>
                      <a:cubicBezTo>
                        <a:pt x="582265" y="5012068"/>
                        <a:pt x="584751" y="5027037"/>
                        <a:pt x="608357" y="5032027"/>
                      </a:cubicBezTo>
                      <a:cubicBezTo>
                        <a:pt x="617053" y="5034522"/>
                        <a:pt x="625749" y="5042006"/>
                        <a:pt x="633203" y="5046996"/>
                      </a:cubicBezTo>
                      <a:cubicBezTo>
                        <a:pt x="643143" y="5053233"/>
                        <a:pt x="660537" y="5056976"/>
                        <a:pt x="653083" y="5071945"/>
                      </a:cubicBezTo>
                      <a:cubicBezTo>
                        <a:pt x="646871" y="5084420"/>
                        <a:pt x="630719" y="5085667"/>
                        <a:pt x="617053" y="5080677"/>
                      </a:cubicBezTo>
                      <a:cubicBezTo>
                        <a:pt x="600901" y="5075687"/>
                        <a:pt x="584751" y="5073193"/>
                        <a:pt x="569841" y="5078182"/>
                      </a:cubicBezTo>
                      <a:cubicBezTo>
                        <a:pt x="564873" y="5079430"/>
                        <a:pt x="562387" y="5085667"/>
                        <a:pt x="558661" y="5090657"/>
                      </a:cubicBezTo>
                      <a:cubicBezTo>
                        <a:pt x="470451" y="5073193"/>
                        <a:pt x="384725" y="5050738"/>
                        <a:pt x="305211" y="5010820"/>
                      </a:cubicBezTo>
                      <a:cubicBezTo>
                        <a:pt x="261729" y="4987119"/>
                        <a:pt x="251789" y="4963417"/>
                        <a:pt x="260485" y="4912272"/>
                      </a:cubicBezTo>
                      <a:cubicBezTo>
                        <a:pt x="266697" y="4872354"/>
                        <a:pt x="265455" y="4829940"/>
                        <a:pt x="282849" y="4791270"/>
                      </a:cubicBezTo>
                      <a:cubicBezTo>
                        <a:pt x="291545" y="4770063"/>
                        <a:pt x="287819" y="4747609"/>
                        <a:pt x="282849" y="4726402"/>
                      </a:cubicBezTo>
                      <a:cubicBezTo>
                        <a:pt x="275395" y="4702701"/>
                        <a:pt x="281607" y="4681494"/>
                        <a:pt x="287819" y="4659040"/>
                      </a:cubicBezTo>
                      <a:cubicBezTo>
                        <a:pt x="303969" y="4612885"/>
                        <a:pt x="325091" y="4569224"/>
                        <a:pt x="336271" y="4521821"/>
                      </a:cubicBezTo>
                      <a:cubicBezTo>
                        <a:pt x="342483" y="4494377"/>
                        <a:pt x="361119" y="4470676"/>
                        <a:pt x="374785" y="4445727"/>
                      </a:cubicBezTo>
                      <a:cubicBezTo>
                        <a:pt x="404603" y="4385849"/>
                        <a:pt x="419513" y="4319735"/>
                        <a:pt x="441875" y="4258610"/>
                      </a:cubicBezTo>
                      <a:cubicBezTo>
                        <a:pt x="444361" y="4252373"/>
                        <a:pt x="449329" y="4246135"/>
                        <a:pt x="453057" y="4241146"/>
                      </a:cubicBezTo>
                      <a:cubicBezTo>
                        <a:pt x="467965" y="4232413"/>
                        <a:pt x="485359" y="4229918"/>
                        <a:pt x="502753" y="4231166"/>
                      </a:cubicBezTo>
                      <a:cubicBezTo>
                        <a:pt x="523873" y="4232413"/>
                        <a:pt x="542509" y="4226176"/>
                        <a:pt x="563629" y="4223681"/>
                      </a:cubicBezTo>
                      <a:cubicBezTo>
                        <a:pt x="566115" y="4224929"/>
                        <a:pt x="569841" y="4226176"/>
                        <a:pt x="572327" y="4228671"/>
                      </a:cubicBezTo>
                      <a:lnTo>
                        <a:pt x="572327" y="4234908"/>
                      </a:lnTo>
                      <a:lnTo>
                        <a:pt x="567571" y="4241155"/>
                      </a:lnTo>
                      <a:lnTo>
                        <a:pt x="573629" y="4238583"/>
                      </a:lnTo>
                      <a:cubicBezTo>
                        <a:pt x="597323" y="4233608"/>
                        <a:pt x="621017" y="4228633"/>
                        <a:pt x="626007" y="4200028"/>
                      </a:cubicBezTo>
                      <a:lnTo>
                        <a:pt x="627569" y="4195288"/>
                      </a:lnTo>
                      <a:lnTo>
                        <a:pt x="625467" y="4199477"/>
                      </a:lnTo>
                      <a:cubicBezTo>
                        <a:pt x="626402" y="4166683"/>
                        <a:pt x="635048" y="4153421"/>
                        <a:pt x="654561" y="4156435"/>
                      </a:cubicBezTo>
                      <a:close/>
                      <a:moveTo>
                        <a:pt x="3102131" y="4094353"/>
                      </a:moveTo>
                      <a:cubicBezTo>
                        <a:pt x="3114813" y="4091797"/>
                        <a:pt x="3124957" y="4105854"/>
                        <a:pt x="3127493" y="4118634"/>
                      </a:cubicBezTo>
                      <a:cubicBezTo>
                        <a:pt x="3130029" y="4135247"/>
                        <a:pt x="3114813" y="4140359"/>
                        <a:pt x="3102131" y="4142914"/>
                      </a:cubicBezTo>
                      <a:cubicBezTo>
                        <a:pt x="3089451" y="4145470"/>
                        <a:pt x="3083111" y="4136525"/>
                        <a:pt x="3081843" y="4123746"/>
                      </a:cubicBezTo>
                      <a:cubicBezTo>
                        <a:pt x="3083111" y="4110966"/>
                        <a:pt x="3089451" y="4095631"/>
                        <a:pt x="3102131" y="4094353"/>
                      </a:cubicBezTo>
                      <a:close/>
                      <a:moveTo>
                        <a:pt x="835191" y="3996733"/>
                      </a:moveTo>
                      <a:cubicBezTo>
                        <a:pt x="849527" y="3992886"/>
                        <a:pt x="843553" y="4008272"/>
                        <a:pt x="845943" y="4015966"/>
                      </a:cubicBezTo>
                      <a:cubicBezTo>
                        <a:pt x="842359" y="4037763"/>
                        <a:pt x="835191" y="4060842"/>
                        <a:pt x="817273" y="4064689"/>
                      </a:cubicBezTo>
                      <a:cubicBezTo>
                        <a:pt x="800547" y="4068535"/>
                        <a:pt x="798159" y="4042891"/>
                        <a:pt x="796963" y="4028787"/>
                      </a:cubicBezTo>
                      <a:cubicBezTo>
                        <a:pt x="795769" y="4003144"/>
                        <a:pt x="817273" y="3999297"/>
                        <a:pt x="835191" y="3996733"/>
                      </a:cubicBezTo>
                      <a:close/>
                      <a:moveTo>
                        <a:pt x="2743921" y="3966629"/>
                      </a:moveTo>
                      <a:cubicBezTo>
                        <a:pt x="2756935" y="3965408"/>
                        <a:pt x="2764743" y="3975177"/>
                        <a:pt x="2766045" y="3987389"/>
                      </a:cubicBezTo>
                      <a:cubicBezTo>
                        <a:pt x="2767347" y="4002042"/>
                        <a:pt x="2756935" y="4015475"/>
                        <a:pt x="2743921" y="4016696"/>
                      </a:cubicBezTo>
                      <a:cubicBezTo>
                        <a:pt x="2729605" y="4019138"/>
                        <a:pt x="2728303" y="3999600"/>
                        <a:pt x="2719193" y="3992273"/>
                      </a:cubicBezTo>
                      <a:cubicBezTo>
                        <a:pt x="2721795" y="3977620"/>
                        <a:pt x="2730905" y="3967851"/>
                        <a:pt x="2743921" y="3966629"/>
                      </a:cubicBezTo>
                      <a:close/>
                      <a:moveTo>
                        <a:pt x="1439777" y="3886804"/>
                      </a:moveTo>
                      <a:cubicBezTo>
                        <a:pt x="1451413" y="3890627"/>
                        <a:pt x="1451413" y="3902095"/>
                        <a:pt x="1453999" y="3912289"/>
                      </a:cubicBezTo>
                      <a:cubicBezTo>
                        <a:pt x="1448827" y="3926305"/>
                        <a:pt x="1446241" y="3942870"/>
                        <a:pt x="1435897" y="3954338"/>
                      </a:cubicBezTo>
                      <a:cubicBezTo>
                        <a:pt x="1422967" y="3969629"/>
                        <a:pt x="1412623" y="3953064"/>
                        <a:pt x="1403573" y="3945419"/>
                      </a:cubicBezTo>
                      <a:cubicBezTo>
                        <a:pt x="1389349" y="3931402"/>
                        <a:pt x="1397107" y="3916111"/>
                        <a:pt x="1406159" y="3903369"/>
                      </a:cubicBezTo>
                      <a:cubicBezTo>
                        <a:pt x="1413917" y="3893175"/>
                        <a:pt x="1422967" y="3882981"/>
                        <a:pt x="1439777" y="3886804"/>
                      </a:cubicBezTo>
                      <a:close/>
                      <a:moveTo>
                        <a:pt x="4801530" y="3809893"/>
                      </a:moveTo>
                      <a:cubicBezTo>
                        <a:pt x="4806218" y="3808817"/>
                        <a:pt x="4810907" y="3809125"/>
                        <a:pt x="4815283" y="3812198"/>
                      </a:cubicBezTo>
                      <a:cubicBezTo>
                        <a:pt x="4825285" y="3818344"/>
                        <a:pt x="4820283" y="3826948"/>
                        <a:pt x="4817783" y="3835552"/>
                      </a:cubicBezTo>
                      <a:cubicBezTo>
                        <a:pt x="4816533" y="3841698"/>
                        <a:pt x="4814031" y="3850302"/>
                        <a:pt x="4816533" y="3855219"/>
                      </a:cubicBezTo>
                      <a:cubicBezTo>
                        <a:pt x="4822159" y="3862594"/>
                        <a:pt x="4825597" y="3868970"/>
                        <a:pt x="4827101" y="3874539"/>
                      </a:cubicBezTo>
                      <a:cubicBezTo>
                        <a:pt x="4831613" y="3891248"/>
                        <a:pt x="4818721" y="3900697"/>
                        <a:pt x="4795279" y="3908072"/>
                      </a:cubicBezTo>
                      <a:cubicBezTo>
                        <a:pt x="4780275" y="3912989"/>
                        <a:pt x="4765273" y="3925281"/>
                        <a:pt x="4764023" y="3940030"/>
                      </a:cubicBezTo>
                      <a:cubicBezTo>
                        <a:pt x="4760271" y="3978134"/>
                        <a:pt x="4736517" y="3986738"/>
                        <a:pt x="4704011" y="3986738"/>
                      </a:cubicBezTo>
                      <a:cubicBezTo>
                        <a:pt x="4694009" y="3986738"/>
                        <a:pt x="4685257" y="3990426"/>
                        <a:pt x="4682757" y="3991655"/>
                      </a:cubicBezTo>
                      <a:cubicBezTo>
                        <a:pt x="4662753" y="3989197"/>
                        <a:pt x="4646499" y="3987968"/>
                        <a:pt x="4632747" y="3984280"/>
                      </a:cubicBezTo>
                      <a:cubicBezTo>
                        <a:pt x="4611493" y="3979364"/>
                        <a:pt x="4603991" y="3964614"/>
                        <a:pt x="4613993" y="3943718"/>
                      </a:cubicBezTo>
                      <a:cubicBezTo>
                        <a:pt x="4633997" y="3904385"/>
                        <a:pt x="4664003" y="3873656"/>
                        <a:pt x="4705261" y="3856448"/>
                      </a:cubicBezTo>
                      <a:cubicBezTo>
                        <a:pt x="4734017" y="3844156"/>
                        <a:pt x="4762771" y="3834323"/>
                        <a:pt x="4787777" y="3815886"/>
                      </a:cubicBezTo>
                      <a:cubicBezTo>
                        <a:pt x="4792153" y="3813427"/>
                        <a:pt x="4796841" y="3810969"/>
                        <a:pt x="4801530" y="3809893"/>
                      </a:cubicBezTo>
                      <a:close/>
                      <a:moveTo>
                        <a:pt x="4880205" y="3702876"/>
                      </a:moveTo>
                      <a:cubicBezTo>
                        <a:pt x="4885845" y="3702261"/>
                        <a:pt x="4889291" y="3704106"/>
                        <a:pt x="4890857" y="3707797"/>
                      </a:cubicBezTo>
                      <a:cubicBezTo>
                        <a:pt x="4892425" y="3711487"/>
                        <a:pt x="4892111" y="3717023"/>
                        <a:pt x="4890231" y="3723790"/>
                      </a:cubicBezTo>
                      <a:cubicBezTo>
                        <a:pt x="4887725" y="3734862"/>
                        <a:pt x="4886471" y="3749625"/>
                        <a:pt x="4875191" y="3759467"/>
                      </a:cubicBezTo>
                      <a:cubicBezTo>
                        <a:pt x="4867671" y="3766849"/>
                        <a:pt x="4862657" y="3782842"/>
                        <a:pt x="4847617" y="3773000"/>
                      </a:cubicBezTo>
                      <a:cubicBezTo>
                        <a:pt x="4833831" y="3763158"/>
                        <a:pt x="4823805" y="3753316"/>
                        <a:pt x="4831325" y="3733632"/>
                      </a:cubicBezTo>
                      <a:cubicBezTo>
                        <a:pt x="4840097" y="3710257"/>
                        <a:pt x="4860151" y="3706566"/>
                        <a:pt x="4880205" y="3702876"/>
                      </a:cubicBezTo>
                      <a:close/>
                      <a:moveTo>
                        <a:pt x="4970259" y="3657683"/>
                      </a:moveTo>
                      <a:cubicBezTo>
                        <a:pt x="4980811" y="3658924"/>
                        <a:pt x="4987405" y="3665128"/>
                        <a:pt x="4986085" y="3675055"/>
                      </a:cubicBezTo>
                      <a:cubicBezTo>
                        <a:pt x="4984767" y="3683742"/>
                        <a:pt x="4982129" y="3694909"/>
                        <a:pt x="4970259" y="3693669"/>
                      </a:cubicBezTo>
                      <a:cubicBezTo>
                        <a:pt x="4959709" y="3692428"/>
                        <a:pt x="4959709" y="3681260"/>
                        <a:pt x="4955751" y="3675055"/>
                      </a:cubicBezTo>
                      <a:cubicBezTo>
                        <a:pt x="4957071" y="3666369"/>
                        <a:pt x="4959709" y="3657683"/>
                        <a:pt x="4970259" y="3657683"/>
                      </a:cubicBezTo>
                      <a:close/>
                      <a:moveTo>
                        <a:pt x="2649125" y="3472119"/>
                      </a:moveTo>
                      <a:cubicBezTo>
                        <a:pt x="2657917" y="3470851"/>
                        <a:pt x="2662941" y="3478460"/>
                        <a:pt x="2661685" y="3487337"/>
                      </a:cubicBezTo>
                      <a:cubicBezTo>
                        <a:pt x="2661685" y="3501286"/>
                        <a:pt x="2649125" y="3502554"/>
                        <a:pt x="2637821" y="3502554"/>
                      </a:cubicBezTo>
                      <a:cubicBezTo>
                        <a:pt x="2629029" y="3502554"/>
                        <a:pt x="2620237" y="3502554"/>
                        <a:pt x="2621493" y="3491141"/>
                      </a:cubicBezTo>
                      <a:cubicBezTo>
                        <a:pt x="2622749" y="3474656"/>
                        <a:pt x="2637821" y="3474656"/>
                        <a:pt x="2649125" y="3472119"/>
                      </a:cubicBezTo>
                      <a:close/>
                      <a:moveTo>
                        <a:pt x="1559382" y="3464568"/>
                      </a:moveTo>
                      <a:cubicBezTo>
                        <a:pt x="1568395" y="3464140"/>
                        <a:pt x="1575252" y="3464529"/>
                        <a:pt x="1577717" y="3466086"/>
                      </a:cubicBezTo>
                      <a:cubicBezTo>
                        <a:pt x="1585113" y="3471069"/>
                        <a:pt x="1591275" y="3475739"/>
                        <a:pt x="1593277" y="3481189"/>
                      </a:cubicBezTo>
                      <a:cubicBezTo>
                        <a:pt x="1595281" y="3486638"/>
                        <a:pt x="1593123" y="3492866"/>
                        <a:pt x="1583879" y="3500962"/>
                      </a:cubicBezTo>
                      <a:cubicBezTo>
                        <a:pt x="1578949" y="3507190"/>
                        <a:pt x="1575251" y="3513418"/>
                        <a:pt x="1571553" y="3520891"/>
                      </a:cubicBezTo>
                      <a:cubicBezTo>
                        <a:pt x="1560461" y="3542066"/>
                        <a:pt x="1546903" y="3552031"/>
                        <a:pt x="1523483" y="3532101"/>
                      </a:cubicBezTo>
                      <a:cubicBezTo>
                        <a:pt x="1517321" y="3527119"/>
                        <a:pt x="1504995" y="3528365"/>
                        <a:pt x="1496367" y="3523382"/>
                      </a:cubicBezTo>
                      <a:cubicBezTo>
                        <a:pt x="1486507" y="3517155"/>
                        <a:pt x="1472949" y="3512172"/>
                        <a:pt x="1471717" y="3494734"/>
                      </a:cubicBezTo>
                      <a:cubicBezTo>
                        <a:pt x="1474181" y="3490998"/>
                        <a:pt x="1476647" y="3484770"/>
                        <a:pt x="1480343" y="3481033"/>
                      </a:cubicBezTo>
                      <a:cubicBezTo>
                        <a:pt x="1485890" y="3474494"/>
                        <a:pt x="1532342" y="3465852"/>
                        <a:pt x="1559382" y="3464568"/>
                      </a:cubicBezTo>
                      <a:close/>
                      <a:moveTo>
                        <a:pt x="5100693" y="3357851"/>
                      </a:moveTo>
                      <a:cubicBezTo>
                        <a:pt x="5114643" y="3359050"/>
                        <a:pt x="5124787" y="3379432"/>
                        <a:pt x="5122251" y="3393820"/>
                      </a:cubicBezTo>
                      <a:cubicBezTo>
                        <a:pt x="5120983" y="3404610"/>
                        <a:pt x="5117179" y="3420196"/>
                        <a:pt x="5100693" y="3415401"/>
                      </a:cubicBezTo>
                      <a:cubicBezTo>
                        <a:pt x="5089279" y="3413003"/>
                        <a:pt x="5076597" y="3407008"/>
                        <a:pt x="5081669" y="3393820"/>
                      </a:cubicBezTo>
                      <a:cubicBezTo>
                        <a:pt x="5089279" y="3379432"/>
                        <a:pt x="5077865" y="3355453"/>
                        <a:pt x="5100693" y="3357851"/>
                      </a:cubicBezTo>
                      <a:close/>
                      <a:moveTo>
                        <a:pt x="4911331" y="3318288"/>
                      </a:moveTo>
                      <a:cubicBezTo>
                        <a:pt x="4920949" y="3316986"/>
                        <a:pt x="4926959" y="3323494"/>
                        <a:pt x="4925757" y="3335208"/>
                      </a:cubicBezTo>
                      <a:cubicBezTo>
                        <a:pt x="4918543" y="3345620"/>
                        <a:pt x="4926959" y="3365143"/>
                        <a:pt x="4906523" y="3365143"/>
                      </a:cubicBezTo>
                      <a:cubicBezTo>
                        <a:pt x="4894501" y="3365143"/>
                        <a:pt x="4889693" y="3359937"/>
                        <a:pt x="4890895" y="3346921"/>
                      </a:cubicBezTo>
                      <a:cubicBezTo>
                        <a:pt x="4890895" y="3331303"/>
                        <a:pt x="4898107" y="3320891"/>
                        <a:pt x="4911331" y="3318288"/>
                      </a:cubicBezTo>
                      <a:close/>
                      <a:moveTo>
                        <a:pt x="2165451" y="3298652"/>
                      </a:moveTo>
                      <a:cubicBezTo>
                        <a:pt x="2172418" y="3298592"/>
                        <a:pt x="2176793" y="3310538"/>
                        <a:pt x="2183243" y="3312449"/>
                      </a:cubicBezTo>
                      <a:cubicBezTo>
                        <a:pt x="2190611" y="3314998"/>
                        <a:pt x="2197981" y="3320095"/>
                        <a:pt x="2204123" y="3321369"/>
                      </a:cubicBezTo>
                      <a:cubicBezTo>
                        <a:pt x="2232375" y="3323918"/>
                        <a:pt x="2245887" y="3340483"/>
                        <a:pt x="2250799" y="3368516"/>
                      </a:cubicBezTo>
                      <a:cubicBezTo>
                        <a:pt x="2236059" y="3363419"/>
                        <a:pt x="2221319" y="3362144"/>
                        <a:pt x="2206581" y="3368516"/>
                      </a:cubicBezTo>
                      <a:cubicBezTo>
                        <a:pt x="2183243" y="3376161"/>
                        <a:pt x="2169731" y="3353225"/>
                        <a:pt x="2154991" y="3341757"/>
                      </a:cubicBezTo>
                      <a:cubicBezTo>
                        <a:pt x="2147621" y="3336660"/>
                        <a:pt x="2147621" y="3314998"/>
                        <a:pt x="2157447" y="3303530"/>
                      </a:cubicBezTo>
                      <a:cubicBezTo>
                        <a:pt x="2160518" y="3300026"/>
                        <a:pt x="2163128" y="3298672"/>
                        <a:pt x="2165451" y="3298652"/>
                      </a:cubicBezTo>
                      <a:close/>
                      <a:moveTo>
                        <a:pt x="4985470" y="3294792"/>
                      </a:moveTo>
                      <a:cubicBezTo>
                        <a:pt x="4997004" y="3294641"/>
                        <a:pt x="5008691" y="3296149"/>
                        <a:pt x="5020379" y="3302783"/>
                      </a:cubicBezTo>
                      <a:cubicBezTo>
                        <a:pt x="4997003" y="3318464"/>
                        <a:pt x="4978551" y="3337763"/>
                        <a:pt x="4950255" y="3320876"/>
                      </a:cubicBezTo>
                      <a:cubicBezTo>
                        <a:pt x="4944103" y="3317258"/>
                        <a:pt x="4939181" y="3313639"/>
                        <a:pt x="4940413" y="3306402"/>
                      </a:cubicBezTo>
                      <a:cubicBezTo>
                        <a:pt x="4941643" y="3300371"/>
                        <a:pt x="4946563" y="3296752"/>
                        <a:pt x="4951485" y="3296752"/>
                      </a:cubicBezTo>
                      <a:cubicBezTo>
                        <a:pt x="4962557" y="3296752"/>
                        <a:pt x="4973936" y="3294943"/>
                        <a:pt x="4985470" y="3294792"/>
                      </a:cubicBezTo>
                      <a:close/>
                      <a:moveTo>
                        <a:pt x="3523329" y="3289515"/>
                      </a:moveTo>
                      <a:cubicBezTo>
                        <a:pt x="3533927" y="3289515"/>
                        <a:pt x="3536281" y="3299284"/>
                        <a:pt x="3538637" y="3306611"/>
                      </a:cubicBezTo>
                      <a:cubicBezTo>
                        <a:pt x="3540403" y="3310275"/>
                        <a:pt x="3540697" y="3313328"/>
                        <a:pt x="3539519" y="3315770"/>
                      </a:cubicBezTo>
                      <a:cubicBezTo>
                        <a:pt x="3538343" y="3318212"/>
                        <a:pt x="3535693" y="3320044"/>
                        <a:pt x="3531571" y="3321265"/>
                      </a:cubicBezTo>
                      <a:cubicBezTo>
                        <a:pt x="3522151" y="3318823"/>
                        <a:pt x="3513907" y="3313938"/>
                        <a:pt x="3512731" y="3302948"/>
                      </a:cubicBezTo>
                      <a:cubicBezTo>
                        <a:pt x="3510375" y="3295621"/>
                        <a:pt x="3516263" y="3290736"/>
                        <a:pt x="3523329" y="3289515"/>
                      </a:cubicBezTo>
                      <a:close/>
                      <a:moveTo>
                        <a:pt x="3463121" y="3227366"/>
                      </a:moveTo>
                      <a:cubicBezTo>
                        <a:pt x="3478339" y="3231159"/>
                        <a:pt x="3474535" y="3242539"/>
                        <a:pt x="3469463" y="3251389"/>
                      </a:cubicBezTo>
                      <a:cubicBezTo>
                        <a:pt x="3455513" y="3274147"/>
                        <a:pt x="3460585" y="3288055"/>
                        <a:pt x="3485947" y="3296906"/>
                      </a:cubicBezTo>
                      <a:cubicBezTo>
                        <a:pt x="3489751" y="3298170"/>
                        <a:pt x="3494191" y="3300699"/>
                        <a:pt x="3496727" y="3304334"/>
                      </a:cubicBezTo>
                      <a:cubicBezTo>
                        <a:pt x="3499263" y="3307969"/>
                        <a:pt x="3499897" y="3312710"/>
                        <a:pt x="3496093" y="3318400"/>
                      </a:cubicBezTo>
                      <a:cubicBezTo>
                        <a:pt x="3488485" y="3328515"/>
                        <a:pt x="3483411" y="3318400"/>
                        <a:pt x="3477071" y="3313342"/>
                      </a:cubicBezTo>
                      <a:cubicBezTo>
                        <a:pt x="3469463" y="3308285"/>
                        <a:pt x="3464389" y="3295641"/>
                        <a:pt x="3452977" y="3304492"/>
                      </a:cubicBezTo>
                      <a:cubicBezTo>
                        <a:pt x="3444101" y="3312078"/>
                        <a:pt x="3445369" y="3323457"/>
                        <a:pt x="3447905" y="3332308"/>
                      </a:cubicBezTo>
                      <a:cubicBezTo>
                        <a:pt x="3450441" y="3343687"/>
                        <a:pt x="3459317" y="3360123"/>
                        <a:pt x="3441563" y="3362652"/>
                      </a:cubicBezTo>
                      <a:cubicBezTo>
                        <a:pt x="3427615" y="3365181"/>
                        <a:pt x="3427615" y="3347480"/>
                        <a:pt x="3423811" y="3337365"/>
                      </a:cubicBezTo>
                      <a:cubicBezTo>
                        <a:pt x="3417469" y="3318400"/>
                        <a:pt x="3411129" y="3298170"/>
                        <a:pt x="3406057" y="3284262"/>
                      </a:cubicBezTo>
                      <a:cubicBezTo>
                        <a:pt x="3406057" y="3265297"/>
                        <a:pt x="3451709" y="3223573"/>
                        <a:pt x="3463121" y="3227366"/>
                      </a:cubicBezTo>
                      <a:close/>
                      <a:moveTo>
                        <a:pt x="1582633" y="3134580"/>
                      </a:moveTo>
                      <a:cubicBezTo>
                        <a:pt x="1589490" y="3132290"/>
                        <a:pt x="1598739" y="3132595"/>
                        <a:pt x="1607669" y="3135038"/>
                      </a:cubicBezTo>
                      <a:cubicBezTo>
                        <a:pt x="1619151" y="3136259"/>
                        <a:pt x="1640837" y="3130153"/>
                        <a:pt x="1637011" y="3155797"/>
                      </a:cubicBezTo>
                      <a:cubicBezTo>
                        <a:pt x="1633183" y="3172893"/>
                        <a:pt x="1629357" y="3194874"/>
                        <a:pt x="1607669" y="3192432"/>
                      </a:cubicBezTo>
                      <a:cubicBezTo>
                        <a:pt x="1585981" y="3188768"/>
                        <a:pt x="1573225" y="3168009"/>
                        <a:pt x="1571949" y="3149692"/>
                      </a:cubicBezTo>
                      <a:cubicBezTo>
                        <a:pt x="1571311" y="3141754"/>
                        <a:pt x="1575776" y="3136870"/>
                        <a:pt x="1582633" y="3134580"/>
                      </a:cubicBezTo>
                      <a:close/>
                      <a:moveTo>
                        <a:pt x="5134403" y="3130153"/>
                      </a:moveTo>
                      <a:cubicBezTo>
                        <a:pt x="5142645" y="3130153"/>
                        <a:pt x="5145393" y="3135937"/>
                        <a:pt x="5146767" y="3141722"/>
                      </a:cubicBezTo>
                      <a:cubicBezTo>
                        <a:pt x="5146767" y="3146349"/>
                        <a:pt x="5145393" y="3150976"/>
                        <a:pt x="5139897" y="3149820"/>
                      </a:cubicBezTo>
                      <a:cubicBezTo>
                        <a:pt x="5133029" y="3149820"/>
                        <a:pt x="5128907" y="3145192"/>
                        <a:pt x="5127533" y="3139408"/>
                      </a:cubicBezTo>
                      <a:cubicBezTo>
                        <a:pt x="5126161" y="3134781"/>
                        <a:pt x="5127533" y="3131310"/>
                        <a:pt x="5134403" y="3130153"/>
                      </a:cubicBezTo>
                      <a:close/>
                      <a:moveTo>
                        <a:pt x="3621547" y="2951234"/>
                      </a:moveTo>
                      <a:cubicBezTo>
                        <a:pt x="3642307" y="2958488"/>
                        <a:pt x="3661845" y="2948817"/>
                        <a:pt x="3681383" y="2952443"/>
                      </a:cubicBezTo>
                      <a:cubicBezTo>
                        <a:pt x="3694817" y="2954861"/>
                        <a:pt x="3718019" y="2958488"/>
                        <a:pt x="3714355" y="2976621"/>
                      </a:cubicBezTo>
                      <a:cubicBezTo>
                        <a:pt x="3711913" y="2995962"/>
                        <a:pt x="3685047" y="2993545"/>
                        <a:pt x="3672835" y="3008051"/>
                      </a:cubicBezTo>
                      <a:cubicBezTo>
                        <a:pt x="3667951" y="3003215"/>
                        <a:pt x="3661845" y="3000798"/>
                        <a:pt x="3659403" y="2997171"/>
                      </a:cubicBezTo>
                      <a:cubicBezTo>
                        <a:pt x="3652077" y="2980247"/>
                        <a:pt x="3638643" y="2974203"/>
                        <a:pt x="3621547" y="2974203"/>
                      </a:cubicBezTo>
                      <a:cubicBezTo>
                        <a:pt x="3614221" y="2974203"/>
                        <a:pt x="3609335" y="2968159"/>
                        <a:pt x="3610557" y="2960905"/>
                      </a:cubicBezTo>
                      <a:cubicBezTo>
                        <a:pt x="3612999" y="2954861"/>
                        <a:pt x="3617883" y="2948817"/>
                        <a:pt x="3621547" y="2951234"/>
                      </a:cubicBezTo>
                      <a:close/>
                      <a:moveTo>
                        <a:pt x="58263" y="2930321"/>
                      </a:moveTo>
                      <a:lnTo>
                        <a:pt x="59487" y="2944423"/>
                      </a:lnTo>
                      <a:lnTo>
                        <a:pt x="61099" y="2950756"/>
                      </a:lnTo>
                      <a:close/>
                      <a:moveTo>
                        <a:pt x="5155447" y="2882878"/>
                      </a:moveTo>
                      <a:cubicBezTo>
                        <a:pt x="5157759" y="2895242"/>
                        <a:pt x="5153133" y="2904857"/>
                        <a:pt x="5143877" y="2907605"/>
                      </a:cubicBezTo>
                      <a:cubicBezTo>
                        <a:pt x="5141563" y="2908979"/>
                        <a:pt x="5136937" y="2904857"/>
                        <a:pt x="5136937" y="2902110"/>
                      </a:cubicBezTo>
                      <a:cubicBezTo>
                        <a:pt x="5138093" y="2889747"/>
                        <a:pt x="5143877" y="2882878"/>
                        <a:pt x="5155447" y="2882878"/>
                      </a:cubicBezTo>
                      <a:close/>
                      <a:moveTo>
                        <a:pt x="56799" y="2875427"/>
                      </a:moveTo>
                      <a:lnTo>
                        <a:pt x="55681" y="2900528"/>
                      </a:lnTo>
                      <a:lnTo>
                        <a:pt x="57627" y="2922981"/>
                      </a:lnTo>
                      <a:close/>
                      <a:moveTo>
                        <a:pt x="3461939" y="2844412"/>
                      </a:moveTo>
                      <a:cubicBezTo>
                        <a:pt x="3487327" y="2845642"/>
                        <a:pt x="3496999" y="2865326"/>
                        <a:pt x="3496999" y="2886240"/>
                      </a:cubicBezTo>
                      <a:cubicBezTo>
                        <a:pt x="3498209" y="2904694"/>
                        <a:pt x="3488537" y="2925609"/>
                        <a:pt x="3467985" y="2925609"/>
                      </a:cubicBezTo>
                      <a:cubicBezTo>
                        <a:pt x="3438969" y="2924378"/>
                        <a:pt x="3452269" y="2894852"/>
                        <a:pt x="3442597" y="2880089"/>
                      </a:cubicBezTo>
                      <a:cubicBezTo>
                        <a:pt x="3451059" y="2867787"/>
                        <a:pt x="3438969" y="2844412"/>
                        <a:pt x="3461939" y="2844412"/>
                      </a:cubicBezTo>
                      <a:close/>
                      <a:moveTo>
                        <a:pt x="3197816" y="2681049"/>
                      </a:moveTo>
                      <a:cubicBezTo>
                        <a:pt x="3202030" y="2679032"/>
                        <a:pt x="3206712" y="2679032"/>
                        <a:pt x="3212331" y="2683998"/>
                      </a:cubicBezTo>
                      <a:cubicBezTo>
                        <a:pt x="3219821" y="2691447"/>
                        <a:pt x="3213579" y="2700137"/>
                        <a:pt x="3212331" y="2708828"/>
                      </a:cubicBezTo>
                      <a:cubicBezTo>
                        <a:pt x="3207337" y="2737382"/>
                        <a:pt x="3193603" y="2758487"/>
                        <a:pt x="3164887" y="2769660"/>
                      </a:cubicBezTo>
                      <a:cubicBezTo>
                        <a:pt x="3146161" y="2777109"/>
                        <a:pt x="3133675" y="2790766"/>
                        <a:pt x="3144911" y="2814354"/>
                      </a:cubicBezTo>
                      <a:cubicBezTo>
                        <a:pt x="3149905" y="2823044"/>
                        <a:pt x="3146161" y="2830493"/>
                        <a:pt x="3142415" y="2839183"/>
                      </a:cubicBezTo>
                      <a:cubicBezTo>
                        <a:pt x="3138669" y="2851598"/>
                        <a:pt x="3141167" y="2865254"/>
                        <a:pt x="3151155" y="2867737"/>
                      </a:cubicBezTo>
                      <a:cubicBezTo>
                        <a:pt x="3174875" y="2876428"/>
                        <a:pt x="3181117" y="2891326"/>
                        <a:pt x="3179869" y="2914914"/>
                      </a:cubicBezTo>
                      <a:cubicBezTo>
                        <a:pt x="3179869" y="2926087"/>
                        <a:pt x="3184863" y="2944709"/>
                        <a:pt x="3199845" y="2944709"/>
                      </a:cubicBezTo>
                      <a:cubicBezTo>
                        <a:pt x="3213579" y="2945951"/>
                        <a:pt x="3217325" y="2932294"/>
                        <a:pt x="3221069" y="2919880"/>
                      </a:cubicBezTo>
                      <a:cubicBezTo>
                        <a:pt x="3231057" y="2896291"/>
                        <a:pt x="3257275" y="2878911"/>
                        <a:pt x="3246039" y="2852840"/>
                      </a:cubicBezTo>
                      <a:cubicBezTo>
                        <a:pt x="3247287" y="2835459"/>
                        <a:pt x="3252281" y="2823044"/>
                        <a:pt x="3246039" y="2809388"/>
                      </a:cubicBezTo>
                      <a:cubicBezTo>
                        <a:pt x="3238549" y="2795731"/>
                        <a:pt x="3244791" y="2789524"/>
                        <a:pt x="3257275" y="2785800"/>
                      </a:cubicBezTo>
                      <a:cubicBezTo>
                        <a:pt x="3273507" y="2782075"/>
                        <a:pt x="3272257" y="2793248"/>
                        <a:pt x="3273507" y="2803180"/>
                      </a:cubicBezTo>
                      <a:cubicBezTo>
                        <a:pt x="3277251" y="2834217"/>
                        <a:pt x="3279749" y="2864013"/>
                        <a:pt x="3285991" y="2893808"/>
                      </a:cubicBezTo>
                      <a:cubicBezTo>
                        <a:pt x="3293483" y="2926087"/>
                        <a:pt x="3309713" y="2932294"/>
                        <a:pt x="3337179" y="2917397"/>
                      </a:cubicBezTo>
                      <a:cubicBezTo>
                        <a:pt x="3340925" y="2914914"/>
                        <a:pt x="3344671" y="2913672"/>
                        <a:pt x="3349665" y="2911189"/>
                      </a:cubicBezTo>
                      <a:cubicBezTo>
                        <a:pt x="3359653" y="2953400"/>
                        <a:pt x="3422077" y="2916155"/>
                        <a:pt x="3429567" y="2965814"/>
                      </a:cubicBezTo>
                      <a:cubicBezTo>
                        <a:pt x="3432065" y="2980712"/>
                        <a:pt x="3452041" y="2975746"/>
                        <a:pt x="3458283" y="2963331"/>
                      </a:cubicBezTo>
                      <a:cubicBezTo>
                        <a:pt x="3477011" y="2934777"/>
                        <a:pt x="3498235" y="2944709"/>
                        <a:pt x="3520707" y="2954641"/>
                      </a:cubicBezTo>
                      <a:cubicBezTo>
                        <a:pt x="3525701" y="2957124"/>
                        <a:pt x="3530695" y="2959607"/>
                        <a:pt x="3535689" y="2960848"/>
                      </a:cubicBezTo>
                      <a:cubicBezTo>
                        <a:pt x="3556291" y="2965194"/>
                        <a:pt x="3567527" y="2969539"/>
                        <a:pt x="3570335" y="2976988"/>
                      </a:cubicBezTo>
                      <a:cubicBezTo>
                        <a:pt x="3573145" y="2984437"/>
                        <a:pt x="3567527" y="2994989"/>
                        <a:pt x="3554417" y="3011749"/>
                      </a:cubicBezTo>
                      <a:cubicBezTo>
                        <a:pt x="3538187" y="3035337"/>
                        <a:pt x="3515713" y="3046511"/>
                        <a:pt x="3490745" y="3057684"/>
                      </a:cubicBezTo>
                      <a:cubicBezTo>
                        <a:pt x="3474513" y="3063891"/>
                        <a:pt x="3463277" y="3053960"/>
                        <a:pt x="3453289" y="3042786"/>
                      </a:cubicBezTo>
                      <a:cubicBezTo>
                        <a:pt x="3449543" y="3037820"/>
                        <a:pt x="3442053" y="3027888"/>
                        <a:pt x="3440805" y="3030371"/>
                      </a:cubicBezTo>
                      <a:cubicBezTo>
                        <a:pt x="3428319" y="3055201"/>
                        <a:pt x="3399605" y="3053960"/>
                        <a:pt x="3380877" y="3068857"/>
                      </a:cubicBezTo>
                      <a:cubicBezTo>
                        <a:pt x="3374635" y="3073823"/>
                        <a:pt x="3370889" y="3089963"/>
                        <a:pt x="3385871" y="3092445"/>
                      </a:cubicBezTo>
                      <a:cubicBezTo>
                        <a:pt x="3417083" y="3096170"/>
                        <a:pt x="3427071" y="3122241"/>
                        <a:pt x="3423325" y="3143346"/>
                      </a:cubicBezTo>
                      <a:cubicBezTo>
                        <a:pt x="3417083" y="3170659"/>
                        <a:pt x="3392113" y="3188040"/>
                        <a:pt x="3364647" y="3188040"/>
                      </a:cubicBezTo>
                      <a:cubicBezTo>
                        <a:pt x="3342173" y="3188040"/>
                        <a:pt x="3335931" y="3186798"/>
                        <a:pt x="3334683" y="3214111"/>
                      </a:cubicBezTo>
                      <a:cubicBezTo>
                        <a:pt x="3333433" y="3237699"/>
                        <a:pt x="3318453" y="3262528"/>
                        <a:pt x="3283495" y="3273702"/>
                      </a:cubicBezTo>
                      <a:cubicBezTo>
                        <a:pt x="3249785" y="3286117"/>
                        <a:pt x="3213579" y="3299773"/>
                        <a:pt x="3183615" y="3324603"/>
                      </a:cubicBezTo>
                      <a:cubicBezTo>
                        <a:pt x="3172379" y="3334534"/>
                        <a:pt x="3159893" y="3343225"/>
                        <a:pt x="3146161" y="3330810"/>
                      </a:cubicBezTo>
                      <a:cubicBezTo>
                        <a:pt x="3132427" y="3318395"/>
                        <a:pt x="3136173" y="3303497"/>
                        <a:pt x="3144911" y="3291083"/>
                      </a:cubicBezTo>
                      <a:cubicBezTo>
                        <a:pt x="3162391" y="3268736"/>
                        <a:pt x="3151155" y="3258804"/>
                        <a:pt x="3131179" y="3248872"/>
                      </a:cubicBezTo>
                      <a:cubicBezTo>
                        <a:pt x="3107457" y="3238940"/>
                        <a:pt x="3087481" y="3224043"/>
                        <a:pt x="3060015" y="3224043"/>
                      </a:cubicBezTo>
                      <a:cubicBezTo>
                        <a:pt x="3022559" y="3221560"/>
                        <a:pt x="3001335" y="3186798"/>
                        <a:pt x="2967625" y="3175625"/>
                      </a:cubicBezTo>
                      <a:cubicBezTo>
                        <a:pt x="2961383" y="3174383"/>
                        <a:pt x="2965129" y="3168176"/>
                        <a:pt x="2967625" y="3161968"/>
                      </a:cubicBezTo>
                      <a:cubicBezTo>
                        <a:pt x="2990099" y="3119758"/>
                        <a:pt x="2985105" y="3107343"/>
                        <a:pt x="2938911" y="3091204"/>
                      </a:cubicBezTo>
                      <a:cubicBezTo>
                        <a:pt x="2915189" y="3083755"/>
                        <a:pt x="2892717" y="3071340"/>
                        <a:pt x="2870243" y="3061408"/>
                      </a:cubicBezTo>
                      <a:cubicBezTo>
                        <a:pt x="2830291" y="3047752"/>
                        <a:pt x="2829043" y="3031613"/>
                        <a:pt x="2854013" y="2996851"/>
                      </a:cubicBezTo>
                      <a:cubicBezTo>
                        <a:pt x="2859007" y="2990644"/>
                        <a:pt x="2861503" y="2984437"/>
                        <a:pt x="2870243" y="2980712"/>
                      </a:cubicBezTo>
                      <a:cubicBezTo>
                        <a:pt x="2952643" y="2947192"/>
                        <a:pt x="2975117" y="2864013"/>
                        <a:pt x="3022559" y="2798214"/>
                      </a:cubicBezTo>
                      <a:cubicBezTo>
                        <a:pt x="3045033" y="2767177"/>
                        <a:pt x="3066257" y="2734899"/>
                        <a:pt x="3087481" y="2702620"/>
                      </a:cubicBezTo>
                      <a:cubicBezTo>
                        <a:pt x="3099965" y="2685240"/>
                        <a:pt x="3123687" y="2685240"/>
                        <a:pt x="3136173" y="2695171"/>
                      </a:cubicBezTo>
                      <a:cubicBezTo>
                        <a:pt x="3157397" y="2711311"/>
                        <a:pt x="3169881" y="2701379"/>
                        <a:pt x="3186111" y="2690206"/>
                      </a:cubicBezTo>
                      <a:cubicBezTo>
                        <a:pt x="3189857" y="2687102"/>
                        <a:pt x="3193602" y="2683067"/>
                        <a:pt x="3197816" y="2681049"/>
                      </a:cubicBezTo>
                      <a:close/>
                      <a:moveTo>
                        <a:pt x="1421433" y="2632226"/>
                      </a:moveTo>
                      <a:cubicBezTo>
                        <a:pt x="1436689" y="2628479"/>
                        <a:pt x="1454124" y="2633475"/>
                        <a:pt x="1470937" y="2647837"/>
                      </a:cubicBezTo>
                      <a:cubicBezTo>
                        <a:pt x="1489617" y="2662824"/>
                        <a:pt x="1508297" y="2677811"/>
                        <a:pt x="1528223" y="2691548"/>
                      </a:cubicBezTo>
                      <a:cubicBezTo>
                        <a:pt x="1535073" y="2695919"/>
                        <a:pt x="1537563" y="2701227"/>
                        <a:pt x="1538187" y="2706847"/>
                      </a:cubicBezTo>
                      <a:cubicBezTo>
                        <a:pt x="1538809" y="2712467"/>
                        <a:pt x="1537563" y="2718399"/>
                        <a:pt x="1536941" y="2724019"/>
                      </a:cubicBezTo>
                      <a:cubicBezTo>
                        <a:pt x="1533205" y="2760237"/>
                        <a:pt x="1514525" y="2796454"/>
                        <a:pt x="1536941" y="2831423"/>
                      </a:cubicBezTo>
                      <a:cubicBezTo>
                        <a:pt x="1536941" y="2832672"/>
                        <a:pt x="1536941" y="2835169"/>
                        <a:pt x="1536941" y="2835169"/>
                      </a:cubicBezTo>
                      <a:cubicBezTo>
                        <a:pt x="1500825" y="2886373"/>
                        <a:pt x="1535695" y="2945071"/>
                        <a:pt x="1519505" y="2998772"/>
                      </a:cubicBezTo>
                      <a:cubicBezTo>
                        <a:pt x="1513279" y="3020003"/>
                        <a:pt x="1499579" y="3018754"/>
                        <a:pt x="1484635" y="3012510"/>
                      </a:cubicBezTo>
                      <a:cubicBezTo>
                        <a:pt x="1462219" y="3000021"/>
                        <a:pt x="1443539" y="2995026"/>
                        <a:pt x="1421121" y="3016257"/>
                      </a:cubicBezTo>
                      <a:cubicBezTo>
                        <a:pt x="1406177" y="3029994"/>
                        <a:pt x="1385007" y="3027497"/>
                        <a:pt x="1371307" y="3011261"/>
                      </a:cubicBezTo>
                      <a:cubicBezTo>
                        <a:pt x="1348891" y="2982537"/>
                        <a:pt x="1322737" y="2962555"/>
                        <a:pt x="1287867" y="2955062"/>
                      </a:cubicBezTo>
                      <a:cubicBezTo>
                        <a:pt x="1282885" y="2955062"/>
                        <a:pt x="1276659" y="2951315"/>
                        <a:pt x="1274169" y="2947568"/>
                      </a:cubicBezTo>
                      <a:cubicBezTo>
                        <a:pt x="1254243" y="2911351"/>
                        <a:pt x="1225599" y="2907604"/>
                        <a:pt x="1189483" y="2933831"/>
                      </a:cubicBezTo>
                      <a:cubicBezTo>
                        <a:pt x="1191975" y="2912600"/>
                        <a:pt x="1200691" y="2902609"/>
                        <a:pt x="1208163" y="2892618"/>
                      </a:cubicBezTo>
                      <a:cubicBezTo>
                        <a:pt x="1221863" y="2876382"/>
                        <a:pt x="1233071" y="2868889"/>
                        <a:pt x="1249261" y="2892618"/>
                      </a:cubicBezTo>
                      <a:cubicBezTo>
                        <a:pt x="1267941" y="2920093"/>
                        <a:pt x="1281641" y="2916346"/>
                        <a:pt x="1295339" y="2883876"/>
                      </a:cubicBezTo>
                      <a:cubicBezTo>
                        <a:pt x="1311529" y="2850156"/>
                        <a:pt x="1321493" y="2843911"/>
                        <a:pt x="1346399" y="2858898"/>
                      </a:cubicBezTo>
                      <a:cubicBezTo>
                        <a:pt x="1350135" y="2861396"/>
                        <a:pt x="1356363" y="2865142"/>
                        <a:pt x="1357609" y="2870138"/>
                      </a:cubicBezTo>
                      <a:cubicBezTo>
                        <a:pt x="1360099" y="2883876"/>
                        <a:pt x="1358853" y="2902609"/>
                        <a:pt x="1380025" y="2896364"/>
                      </a:cubicBezTo>
                      <a:cubicBezTo>
                        <a:pt x="1399951" y="2888871"/>
                        <a:pt x="1424857" y="2881378"/>
                        <a:pt x="1424857" y="2853902"/>
                      </a:cubicBezTo>
                      <a:cubicBezTo>
                        <a:pt x="1423613" y="2831423"/>
                        <a:pt x="1432331" y="2817685"/>
                        <a:pt x="1451011" y="2805196"/>
                      </a:cubicBezTo>
                      <a:cubicBezTo>
                        <a:pt x="1470937" y="2793956"/>
                        <a:pt x="1468445" y="2780219"/>
                        <a:pt x="1447275" y="2768979"/>
                      </a:cubicBezTo>
                      <a:cubicBezTo>
                        <a:pt x="1426103" y="2757739"/>
                        <a:pt x="1407423" y="2746499"/>
                        <a:pt x="1380025" y="2761485"/>
                      </a:cubicBezTo>
                      <a:cubicBezTo>
                        <a:pt x="1365081" y="2770228"/>
                        <a:pt x="1346399" y="2763983"/>
                        <a:pt x="1328965" y="2752743"/>
                      </a:cubicBezTo>
                      <a:cubicBezTo>
                        <a:pt x="1276659" y="2721521"/>
                        <a:pt x="1272923" y="2722770"/>
                        <a:pt x="1228089" y="2765232"/>
                      </a:cubicBezTo>
                      <a:cubicBezTo>
                        <a:pt x="1224353" y="2768979"/>
                        <a:pt x="1218127" y="2773974"/>
                        <a:pt x="1214391" y="2772725"/>
                      </a:cubicBezTo>
                      <a:cubicBezTo>
                        <a:pt x="1174539" y="2763983"/>
                        <a:pt x="1163331" y="2795205"/>
                        <a:pt x="1147141" y="2820183"/>
                      </a:cubicBezTo>
                      <a:cubicBezTo>
                        <a:pt x="1144651" y="2825178"/>
                        <a:pt x="1138423" y="2827676"/>
                        <a:pt x="1134687" y="2830174"/>
                      </a:cubicBezTo>
                      <a:cubicBezTo>
                        <a:pt x="1103553" y="2772725"/>
                        <a:pt x="1130951" y="2721521"/>
                        <a:pt x="1198201" y="2717775"/>
                      </a:cubicBezTo>
                      <a:cubicBezTo>
                        <a:pt x="1210655" y="2717775"/>
                        <a:pt x="1219373" y="2715277"/>
                        <a:pt x="1224353" y="2704037"/>
                      </a:cubicBezTo>
                      <a:cubicBezTo>
                        <a:pt x="1239299" y="2669068"/>
                        <a:pt x="1269187" y="2674064"/>
                        <a:pt x="1294095" y="2684055"/>
                      </a:cubicBezTo>
                      <a:cubicBezTo>
                        <a:pt x="1315265" y="2691548"/>
                        <a:pt x="1335191" y="2691548"/>
                        <a:pt x="1356363" y="2691548"/>
                      </a:cubicBezTo>
                      <a:cubicBezTo>
                        <a:pt x="1371307" y="2691548"/>
                        <a:pt x="1380025" y="2684055"/>
                        <a:pt x="1385007" y="2669068"/>
                      </a:cubicBezTo>
                      <a:cubicBezTo>
                        <a:pt x="1393101" y="2648461"/>
                        <a:pt x="1406177" y="2635973"/>
                        <a:pt x="1421433" y="2632226"/>
                      </a:cubicBezTo>
                      <a:close/>
                      <a:moveTo>
                        <a:pt x="4630467" y="2488513"/>
                      </a:moveTo>
                      <a:cubicBezTo>
                        <a:pt x="4646703" y="2494924"/>
                        <a:pt x="4646703" y="2510309"/>
                        <a:pt x="4646703" y="2524412"/>
                      </a:cubicBezTo>
                      <a:cubicBezTo>
                        <a:pt x="4645453" y="2524412"/>
                        <a:pt x="4644205" y="2523130"/>
                        <a:pt x="4644205" y="2523130"/>
                      </a:cubicBezTo>
                      <a:cubicBezTo>
                        <a:pt x="4635463" y="2514155"/>
                        <a:pt x="4620477" y="2509027"/>
                        <a:pt x="4622975" y="2493642"/>
                      </a:cubicBezTo>
                      <a:cubicBezTo>
                        <a:pt x="4624223" y="2491078"/>
                        <a:pt x="4629219" y="2487231"/>
                        <a:pt x="4630467" y="2488513"/>
                      </a:cubicBezTo>
                      <a:close/>
                      <a:moveTo>
                        <a:pt x="1218227" y="2455530"/>
                      </a:moveTo>
                      <a:cubicBezTo>
                        <a:pt x="1226077" y="2454262"/>
                        <a:pt x="1228693" y="2460603"/>
                        <a:pt x="1228693" y="2465675"/>
                      </a:cubicBezTo>
                      <a:cubicBezTo>
                        <a:pt x="1228693" y="2475820"/>
                        <a:pt x="1223461" y="2483429"/>
                        <a:pt x="1214301" y="2485965"/>
                      </a:cubicBezTo>
                      <a:cubicBezTo>
                        <a:pt x="1206451" y="2485965"/>
                        <a:pt x="1202527" y="2482161"/>
                        <a:pt x="1202527" y="2475820"/>
                      </a:cubicBezTo>
                      <a:cubicBezTo>
                        <a:pt x="1202527" y="2465675"/>
                        <a:pt x="1210377" y="2459335"/>
                        <a:pt x="1218227" y="2455530"/>
                      </a:cubicBezTo>
                      <a:close/>
                      <a:moveTo>
                        <a:pt x="1288462" y="2402666"/>
                      </a:moveTo>
                      <a:cubicBezTo>
                        <a:pt x="1310123" y="2399004"/>
                        <a:pt x="1316196" y="2410860"/>
                        <a:pt x="1320865" y="2447123"/>
                      </a:cubicBezTo>
                      <a:cubicBezTo>
                        <a:pt x="1322111" y="2457041"/>
                        <a:pt x="1325849" y="2469438"/>
                        <a:pt x="1335813" y="2469438"/>
                      </a:cubicBezTo>
                      <a:cubicBezTo>
                        <a:pt x="1348269" y="2469438"/>
                        <a:pt x="1343287" y="2459520"/>
                        <a:pt x="1342041" y="2454561"/>
                      </a:cubicBezTo>
                      <a:cubicBezTo>
                        <a:pt x="1339549" y="2444643"/>
                        <a:pt x="1337059" y="2437205"/>
                        <a:pt x="1348269" y="2434725"/>
                      </a:cubicBezTo>
                      <a:cubicBezTo>
                        <a:pt x="1359479" y="2432246"/>
                        <a:pt x="1368197" y="2437205"/>
                        <a:pt x="1370689" y="2448363"/>
                      </a:cubicBezTo>
                      <a:cubicBezTo>
                        <a:pt x="1371935" y="2454561"/>
                        <a:pt x="1371935" y="2459520"/>
                        <a:pt x="1371935" y="2464479"/>
                      </a:cubicBezTo>
                      <a:cubicBezTo>
                        <a:pt x="1368197" y="2501672"/>
                        <a:pt x="1373181" y="2533906"/>
                        <a:pt x="1400583" y="2561180"/>
                      </a:cubicBezTo>
                      <a:cubicBezTo>
                        <a:pt x="1404319" y="2564280"/>
                        <a:pt x="1408057" y="2568929"/>
                        <a:pt x="1409769" y="2574198"/>
                      </a:cubicBezTo>
                      <a:cubicBezTo>
                        <a:pt x="1411481" y="2579467"/>
                        <a:pt x="1411171" y="2585356"/>
                        <a:pt x="1406811" y="2590934"/>
                      </a:cubicBezTo>
                      <a:cubicBezTo>
                        <a:pt x="1405565" y="2593414"/>
                        <a:pt x="1399337" y="2595893"/>
                        <a:pt x="1396845" y="2594654"/>
                      </a:cubicBezTo>
                      <a:cubicBezTo>
                        <a:pt x="1385635" y="2592174"/>
                        <a:pt x="1384391" y="2581016"/>
                        <a:pt x="1379407" y="2572338"/>
                      </a:cubicBezTo>
                      <a:cubicBezTo>
                        <a:pt x="1375671" y="2566139"/>
                        <a:pt x="1374425" y="2557461"/>
                        <a:pt x="1371935" y="2551262"/>
                      </a:cubicBezTo>
                      <a:cubicBezTo>
                        <a:pt x="1356987" y="2519029"/>
                        <a:pt x="1348269" y="2516549"/>
                        <a:pt x="1322111" y="2538865"/>
                      </a:cubicBezTo>
                      <a:cubicBezTo>
                        <a:pt x="1313393" y="2546303"/>
                        <a:pt x="1305919" y="2557461"/>
                        <a:pt x="1293463" y="2547543"/>
                      </a:cubicBezTo>
                      <a:cubicBezTo>
                        <a:pt x="1282253" y="2540104"/>
                        <a:pt x="1283499" y="2526467"/>
                        <a:pt x="1288481" y="2515309"/>
                      </a:cubicBezTo>
                      <a:cubicBezTo>
                        <a:pt x="1303427" y="2488035"/>
                        <a:pt x="1302183" y="2473158"/>
                        <a:pt x="1266061" y="2471918"/>
                      </a:cubicBezTo>
                      <a:cubicBezTo>
                        <a:pt x="1247377" y="2470678"/>
                        <a:pt x="1238659" y="2450842"/>
                        <a:pt x="1234921" y="2433485"/>
                      </a:cubicBezTo>
                      <a:cubicBezTo>
                        <a:pt x="1229939" y="2413649"/>
                        <a:pt x="1249869" y="2417369"/>
                        <a:pt x="1261079" y="2411170"/>
                      </a:cubicBezTo>
                      <a:cubicBezTo>
                        <a:pt x="1272289" y="2406831"/>
                        <a:pt x="1281242" y="2403886"/>
                        <a:pt x="1288462" y="2402666"/>
                      </a:cubicBezTo>
                      <a:close/>
                      <a:moveTo>
                        <a:pt x="3164488" y="2398598"/>
                      </a:moveTo>
                      <a:cubicBezTo>
                        <a:pt x="3170170" y="2401222"/>
                        <a:pt x="3174588" y="2406778"/>
                        <a:pt x="3177113" y="2416040"/>
                      </a:cubicBezTo>
                      <a:cubicBezTo>
                        <a:pt x="3178375" y="2420980"/>
                        <a:pt x="3183425" y="2427154"/>
                        <a:pt x="3187211" y="2427154"/>
                      </a:cubicBezTo>
                      <a:cubicBezTo>
                        <a:pt x="3209935" y="2424684"/>
                        <a:pt x="3212461" y="2438267"/>
                        <a:pt x="3208673" y="2454321"/>
                      </a:cubicBezTo>
                      <a:cubicBezTo>
                        <a:pt x="3204885" y="2474078"/>
                        <a:pt x="3196049" y="2492601"/>
                        <a:pt x="3174587" y="2498775"/>
                      </a:cubicBezTo>
                      <a:cubicBezTo>
                        <a:pt x="3156913" y="2502480"/>
                        <a:pt x="3144289" y="2490131"/>
                        <a:pt x="3136715" y="2476548"/>
                      </a:cubicBezTo>
                      <a:cubicBezTo>
                        <a:pt x="3129139" y="2464199"/>
                        <a:pt x="3120303" y="2450616"/>
                        <a:pt x="3122827" y="2434563"/>
                      </a:cubicBezTo>
                      <a:cubicBezTo>
                        <a:pt x="3120303" y="2417275"/>
                        <a:pt x="3125353" y="2402457"/>
                        <a:pt x="3144289" y="2398752"/>
                      </a:cubicBezTo>
                      <a:cubicBezTo>
                        <a:pt x="3151864" y="2396282"/>
                        <a:pt x="3158807" y="2395974"/>
                        <a:pt x="3164488" y="2398598"/>
                      </a:cubicBezTo>
                      <a:close/>
                      <a:moveTo>
                        <a:pt x="3232605" y="2353584"/>
                      </a:moveTo>
                      <a:cubicBezTo>
                        <a:pt x="3246037" y="2349852"/>
                        <a:pt x="3246037" y="2369759"/>
                        <a:pt x="3248481" y="2379712"/>
                      </a:cubicBezTo>
                      <a:cubicBezTo>
                        <a:pt x="3250923" y="2399619"/>
                        <a:pt x="3235047" y="2407084"/>
                        <a:pt x="3217951" y="2414550"/>
                      </a:cubicBezTo>
                      <a:cubicBezTo>
                        <a:pt x="3209403" y="2409573"/>
                        <a:pt x="3197191" y="2399619"/>
                        <a:pt x="3200855" y="2389666"/>
                      </a:cubicBezTo>
                      <a:cubicBezTo>
                        <a:pt x="3204519" y="2373491"/>
                        <a:pt x="3217951" y="2357317"/>
                        <a:pt x="3232605" y="2353584"/>
                      </a:cubicBezTo>
                      <a:close/>
                      <a:moveTo>
                        <a:pt x="1078175" y="2206981"/>
                      </a:moveTo>
                      <a:cubicBezTo>
                        <a:pt x="1085343" y="2206981"/>
                        <a:pt x="1091317" y="2209479"/>
                        <a:pt x="1091317" y="2216973"/>
                      </a:cubicBezTo>
                      <a:cubicBezTo>
                        <a:pt x="1091317" y="2224466"/>
                        <a:pt x="1087733" y="2231959"/>
                        <a:pt x="1078175" y="2231959"/>
                      </a:cubicBezTo>
                      <a:cubicBezTo>
                        <a:pt x="1072203" y="2233208"/>
                        <a:pt x="1066229" y="2231959"/>
                        <a:pt x="1065035" y="2223217"/>
                      </a:cubicBezTo>
                      <a:cubicBezTo>
                        <a:pt x="1066229" y="2214475"/>
                        <a:pt x="1071007" y="2208230"/>
                        <a:pt x="1078175" y="2206981"/>
                      </a:cubicBezTo>
                      <a:close/>
                      <a:moveTo>
                        <a:pt x="3216453" y="2081790"/>
                      </a:moveTo>
                      <a:cubicBezTo>
                        <a:pt x="3225195" y="2080596"/>
                        <a:pt x="3228943" y="2087763"/>
                        <a:pt x="3226445" y="2094930"/>
                      </a:cubicBezTo>
                      <a:cubicBezTo>
                        <a:pt x="3226445" y="2103292"/>
                        <a:pt x="3217703" y="2105681"/>
                        <a:pt x="3210209" y="2106875"/>
                      </a:cubicBezTo>
                      <a:cubicBezTo>
                        <a:pt x="3202717" y="2106875"/>
                        <a:pt x="3202717" y="2102097"/>
                        <a:pt x="3202717" y="2096125"/>
                      </a:cubicBezTo>
                      <a:cubicBezTo>
                        <a:pt x="3202717" y="2086568"/>
                        <a:pt x="3208961" y="2082985"/>
                        <a:pt x="3216453" y="2081790"/>
                      </a:cubicBezTo>
                      <a:close/>
                      <a:moveTo>
                        <a:pt x="4209193" y="1871782"/>
                      </a:moveTo>
                      <a:cubicBezTo>
                        <a:pt x="4222053" y="1878221"/>
                        <a:pt x="4223339" y="1889812"/>
                        <a:pt x="4229769" y="1901403"/>
                      </a:cubicBezTo>
                      <a:cubicBezTo>
                        <a:pt x="4233627" y="1908487"/>
                        <a:pt x="4236201" y="1915570"/>
                        <a:pt x="4235879" y="1922171"/>
                      </a:cubicBezTo>
                      <a:cubicBezTo>
                        <a:pt x="4235557" y="1928771"/>
                        <a:pt x="4232341" y="1934888"/>
                        <a:pt x="4224625" y="1940040"/>
                      </a:cubicBezTo>
                      <a:cubicBezTo>
                        <a:pt x="4209193" y="1950343"/>
                        <a:pt x="4193761" y="1952919"/>
                        <a:pt x="4180899" y="1933601"/>
                      </a:cubicBezTo>
                      <a:cubicBezTo>
                        <a:pt x="4222053" y="1933601"/>
                        <a:pt x="4222053" y="1933601"/>
                        <a:pt x="4211765" y="1896252"/>
                      </a:cubicBezTo>
                      <a:cubicBezTo>
                        <a:pt x="4209193" y="1888524"/>
                        <a:pt x="4209193" y="1880797"/>
                        <a:pt x="4209193" y="1871782"/>
                      </a:cubicBezTo>
                      <a:close/>
                      <a:moveTo>
                        <a:pt x="2375209" y="1867534"/>
                      </a:moveTo>
                      <a:cubicBezTo>
                        <a:pt x="2383123" y="1868783"/>
                        <a:pt x="2392355" y="1870032"/>
                        <a:pt x="2393673" y="1880023"/>
                      </a:cubicBezTo>
                      <a:cubicBezTo>
                        <a:pt x="2393673" y="1888766"/>
                        <a:pt x="2387079" y="1890015"/>
                        <a:pt x="2379165" y="1892512"/>
                      </a:cubicBezTo>
                      <a:cubicBezTo>
                        <a:pt x="2371253" y="1891263"/>
                        <a:pt x="2364659" y="1886268"/>
                        <a:pt x="2363339" y="1878774"/>
                      </a:cubicBezTo>
                      <a:cubicBezTo>
                        <a:pt x="2362021" y="1870032"/>
                        <a:pt x="2367295" y="1866285"/>
                        <a:pt x="2375209" y="1867534"/>
                      </a:cubicBezTo>
                      <a:close/>
                      <a:moveTo>
                        <a:pt x="4122678" y="1866047"/>
                      </a:moveTo>
                      <a:cubicBezTo>
                        <a:pt x="4128631" y="1866206"/>
                        <a:pt x="4133211" y="1870984"/>
                        <a:pt x="4133211" y="1881178"/>
                      </a:cubicBezTo>
                      <a:cubicBezTo>
                        <a:pt x="4134431" y="1910486"/>
                        <a:pt x="4150307" y="1920680"/>
                        <a:pt x="4168625" y="1933422"/>
                      </a:cubicBezTo>
                      <a:cubicBezTo>
                        <a:pt x="4130769" y="1947439"/>
                        <a:pt x="4120999" y="1941067"/>
                        <a:pt x="4122221" y="1900292"/>
                      </a:cubicBezTo>
                      <a:cubicBezTo>
                        <a:pt x="4122221" y="1886275"/>
                        <a:pt x="4116115" y="1881178"/>
                        <a:pt x="4103903" y="1878630"/>
                      </a:cubicBezTo>
                      <a:cubicBezTo>
                        <a:pt x="4109398" y="1870347"/>
                        <a:pt x="4116725" y="1865888"/>
                        <a:pt x="4122678" y="1866047"/>
                      </a:cubicBezTo>
                      <a:close/>
                      <a:moveTo>
                        <a:pt x="860564" y="1858386"/>
                      </a:moveTo>
                      <a:cubicBezTo>
                        <a:pt x="863603" y="1858386"/>
                        <a:pt x="866802" y="1859622"/>
                        <a:pt x="870001" y="1860241"/>
                      </a:cubicBezTo>
                      <a:cubicBezTo>
                        <a:pt x="890475" y="1862714"/>
                        <a:pt x="912231" y="1867660"/>
                        <a:pt x="930145" y="1880024"/>
                      </a:cubicBezTo>
                      <a:cubicBezTo>
                        <a:pt x="935265" y="1882497"/>
                        <a:pt x="942943" y="1886206"/>
                        <a:pt x="940383" y="1893625"/>
                      </a:cubicBezTo>
                      <a:cubicBezTo>
                        <a:pt x="940383" y="1901044"/>
                        <a:pt x="932705" y="1903517"/>
                        <a:pt x="925027" y="1903517"/>
                      </a:cubicBezTo>
                      <a:cubicBezTo>
                        <a:pt x="899433" y="1903517"/>
                        <a:pt x="875119" y="1899807"/>
                        <a:pt x="857205" y="1878788"/>
                      </a:cubicBezTo>
                      <a:cubicBezTo>
                        <a:pt x="853365" y="1873842"/>
                        <a:pt x="850807" y="1870133"/>
                        <a:pt x="852085" y="1863950"/>
                      </a:cubicBezTo>
                      <a:cubicBezTo>
                        <a:pt x="854645" y="1859622"/>
                        <a:pt x="857525" y="1858386"/>
                        <a:pt x="860564" y="1858386"/>
                      </a:cubicBezTo>
                      <a:close/>
                      <a:moveTo>
                        <a:pt x="2390397" y="1427930"/>
                      </a:moveTo>
                      <a:cubicBezTo>
                        <a:pt x="2407821" y="1426683"/>
                        <a:pt x="2421513" y="1441640"/>
                        <a:pt x="2417779" y="1457843"/>
                      </a:cubicBezTo>
                      <a:cubicBezTo>
                        <a:pt x="2406577" y="1512684"/>
                        <a:pt x="2405333" y="1570018"/>
                        <a:pt x="2394131" y="1624860"/>
                      </a:cubicBezTo>
                      <a:cubicBezTo>
                        <a:pt x="2391641" y="1633584"/>
                        <a:pt x="2390397" y="1642309"/>
                        <a:pt x="2384173" y="1646048"/>
                      </a:cubicBezTo>
                      <a:cubicBezTo>
                        <a:pt x="2353057" y="1675962"/>
                        <a:pt x="2351811" y="1709614"/>
                        <a:pt x="2360525" y="1748252"/>
                      </a:cubicBezTo>
                      <a:cubicBezTo>
                        <a:pt x="2369237" y="1789383"/>
                        <a:pt x="2359279" y="1830514"/>
                        <a:pt x="2351811" y="1871645"/>
                      </a:cubicBezTo>
                      <a:cubicBezTo>
                        <a:pt x="2349323" y="1892834"/>
                        <a:pt x="2346833" y="1915269"/>
                        <a:pt x="2343099" y="1936458"/>
                      </a:cubicBezTo>
                      <a:cubicBezTo>
                        <a:pt x="2343099" y="1943936"/>
                        <a:pt x="2345589" y="1950168"/>
                        <a:pt x="2353057" y="1952661"/>
                      </a:cubicBezTo>
                      <a:cubicBezTo>
                        <a:pt x="2359279" y="1955154"/>
                        <a:pt x="2366747" y="1952661"/>
                        <a:pt x="2370481" y="1946429"/>
                      </a:cubicBezTo>
                      <a:cubicBezTo>
                        <a:pt x="2382929" y="1928979"/>
                        <a:pt x="2390397" y="1905298"/>
                        <a:pt x="2420269" y="1905298"/>
                      </a:cubicBezTo>
                      <a:cubicBezTo>
                        <a:pt x="2430225" y="1904051"/>
                        <a:pt x="2426491" y="1890341"/>
                        <a:pt x="2419023" y="1884109"/>
                      </a:cubicBezTo>
                      <a:cubicBezTo>
                        <a:pt x="2400353" y="1870399"/>
                        <a:pt x="2415289" y="1865413"/>
                        <a:pt x="2426491" y="1864167"/>
                      </a:cubicBezTo>
                      <a:cubicBezTo>
                        <a:pt x="2442673" y="1859181"/>
                        <a:pt x="2461343" y="1859181"/>
                        <a:pt x="2476279" y="1870399"/>
                      </a:cubicBezTo>
                      <a:cubicBezTo>
                        <a:pt x="2484991" y="1875384"/>
                        <a:pt x="2492459" y="1881616"/>
                        <a:pt x="2502417" y="1881616"/>
                      </a:cubicBezTo>
                      <a:cubicBezTo>
                        <a:pt x="2521087" y="1881616"/>
                        <a:pt x="2528555" y="1887848"/>
                        <a:pt x="2517353" y="1909037"/>
                      </a:cubicBezTo>
                      <a:cubicBezTo>
                        <a:pt x="2506151" y="1928979"/>
                        <a:pt x="2519841" y="1962632"/>
                        <a:pt x="2539757" y="1973849"/>
                      </a:cubicBezTo>
                      <a:cubicBezTo>
                        <a:pt x="2554693" y="1982574"/>
                        <a:pt x="2568383" y="1983821"/>
                        <a:pt x="2572117" y="1962632"/>
                      </a:cubicBezTo>
                      <a:cubicBezTo>
                        <a:pt x="2573363" y="1951414"/>
                        <a:pt x="2579585" y="1945182"/>
                        <a:pt x="2585809" y="1936458"/>
                      </a:cubicBezTo>
                      <a:cubicBezTo>
                        <a:pt x="2595767" y="1919008"/>
                        <a:pt x="2601989" y="1915269"/>
                        <a:pt x="2625639" y="1927733"/>
                      </a:cubicBezTo>
                      <a:cubicBezTo>
                        <a:pt x="2650531" y="1938950"/>
                        <a:pt x="2666713" y="1950168"/>
                        <a:pt x="2677915" y="1976342"/>
                      </a:cubicBezTo>
                      <a:cubicBezTo>
                        <a:pt x="2691605" y="2002516"/>
                        <a:pt x="2721477" y="1996285"/>
                        <a:pt x="2743881" y="1991299"/>
                      </a:cubicBezTo>
                      <a:cubicBezTo>
                        <a:pt x="2763797" y="1987560"/>
                        <a:pt x="2766285" y="1970110"/>
                        <a:pt x="2760063" y="1951414"/>
                      </a:cubicBezTo>
                      <a:cubicBezTo>
                        <a:pt x="2756329" y="1942690"/>
                        <a:pt x="2763797" y="1938950"/>
                        <a:pt x="2771265" y="1935211"/>
                      </a:cubicBezTo>
                      <a:cubicBezTo>
                        <a:pt x="2801137" y="1919008"/>
                        <a:pt x="2803625" y="1906544"/>
                        <a:pt x="2778733" y="1882863"/>
                      </a:cubicBezTo>
                      <a:cubicBezTo>
                        <a:pt x="2770019" y="1874138"/>
                        <a:pt x="2753839" y="1870399"/>
                        <a:pt x="2762551" y="1855442"/>
                      </a:cubicBezTo>
                      <a:cubicBezTo>
                        <a:pt x="2770019" y="1840485"/>
                        <a:pt x="2784955" y="1844225"/>
                        <a:pt x="2799891" y="1842978"/>
                      </a:cubicBezTo>
                      <a:cubicBezTo>
                        <a:pt x="2837231" y="1839239"/>
                        <a:pt x="2872083" y="1846717"/>
                        <a:pt x="2906933" y="1854196"/>
                      </a:cubicBezTo>
                      <a:cubicBezTo>
                        <a:pt x="2919379" y="1856688"/>
                        <a:pt x="2933071" y="1846717"/>
                        <a:pt x="2926847" y="1834253"/>
                      </a:cubicBezTo>
                      <a:cubicBezTo>
                        <a:pt x="2911911" y="1803094"/>
                        <a:pt x="2935561" y="1785644"/>
                        <a:pt x="2949251" y="1764455"/>
                      </a:cubicBezTo>
                      <a:cubicBezTo>
                        <a:pt x="2955475" y="1758223"/>
                        <a:pt x="2962943" y="1751992"/>
                        <a:pt x="2965433" y="1744513"/>
                      </a:cubicBezTo>
                      <a:cubicBezTo>
                        <a:pt x="2971655" y="1734542"/>
                        <a:pt x="2967921" y="1715846"/>
                        <a:pt x="2987837" y="1727064"/>
                      </a:cubicBezTo>
                      <a:cubicBezTo>
                        <a:pt x="3001527" y="1734542"/>
                        <a:pt x="3006507" y="1748252"/>
                        <a:pt x="2995305" y="1763209"/>
                      </a:cubicBezTo>
                      <a:cubicBezTo>
                        <a:pt x="2985347" y="1778166"/>
                        <a:pt x="2987837" y="1791876"/>
                        <a:pt x="2994059" y="1806833"/>
                      </a:cubicBezTo>
                      <a:cubicBezTo>
                        <a:pt x="3002773" y="1830514"/>
                        <a:pt x="3018953" y="1836746"/>
                        <a:pt x="3038867" y="1820543"/>
                      </a:cubicBezTo>
                      <a:cubicBezTo>
                        <a:pt x="3066251" y="1798108"/>
                        <a:pt x="3101101" y="1800601"/>
                        <a:pt x="3133463" y="1799354"/>
                      </a:cubicBezTo>
                      <a:cubicBezTo>
                        <a:pt x="3165823" y="1798108"/>
                        <a:pt x="3196941" y="1799354"/>
                        <a:pt x="3219345" y="1831761"/>
                      </a:cubicBezTo>
                      <a:cubicBezTo>
                        <a:pt x="3226813" y="1844225"/>
                        <a:pt x="3247971" y="1830514"/>
                        <a:pt x="3261663" y="1824282"/>
                      </a:cubicBezTo>
                      <a:cubicBezTo>
                        <a:pt x="3279089" y="1814311"/>
                        <a:pt x="3291535" y="1809326"/>
                        <a:pt x="3300247" y="1836746"/>
                      </a:cubicBezTo>
                      <a:cubicBezTo>
                        <a:pt x="3307715" y="1864167"/>
                        <a:pt x="3336343" y="1862920"/>
                        <a:pt x="3357503" y="1862920"/>
                      </a:cubicBezTo>
                      <a:cubicBezTo>
                        <a:pt x="3374927" y="1862920"/>
                        <a:pt x="3393597" y="1855442"/>
                        <a:pt x="3411023" y="1847964"/>
                      </a:cubicBezTo>
                      <a:cubicBezTo>
                        <a:pt x="3424715" y="1841732"/>
                        <a:pt x="3437161" y="1840485"/>
                        <a:pt x="3450853" y="1849210"/>
                      </a:cubicBezTo>
                      <a:cubicBezTo>
                        <a:pt x="3470767" y="1860428"/>
                        <a:pt x="3485703" y="1851703"/>
                        <a:pt x="3488193" y="1833007"/>
                      </a:cubicBezTo>
                      <a:cubicBezTo>
                        <a:pt x="3493171" y="1803094"/>
                        <a:pt x="3513085" y="1806833"/>
                        <a:pt x="3533001" y="1810572"/>
                      </a:cubicBezTo>
                      <a:cubicBezTo>
                        <a:pt x="3577809" y="1819297"/>
                        <a:pt x="3600213" y="1852949"/>
                        <a:pt x="3622617" y="1885356"/>
                      </a:cubicBezTo>
                      <a:cubicBezTo>
                        <a:pt x="3632573" y="1897820"/>
                        <a:pt x="3637553" y="1906544"/>
                        <a:pt x="3656223" y="1909037"/>
                      </a:cubicBezTo>
                      <a:cubicBezTo>
                        <a:pt x="3687339" y="1912776"/>
                        <a:pt x="3748327" y="1977589"/>
                        <a:pt x="3754551" y="2008748"/>
                      </a:cubicBezTo>
                      <a:cubicBezTo>
                        <a:pt x="3755795" y="2016227"/>
                        <a:pt x="3754551" y="2026198"/>
                        <a:pt x="3765753" y="2024952"/>
                      </a:cubicBezTo>
                      <a:cubicBezTo>
                        <a:pt x="3775711" y="2022459"/>
                        <a:pt x="3770731" y="2014980"/>
                        <a:pt x="3769487" y="2008748"/>
                      </a:cubicBezTo>
                      <a:cubicBezTo>
                        <a:pt x="3766997" y="2001270"/>
                        <a:pt x="3768243" y="1993792"/>
                        <a:pt x="3776955" y="1990053"/>
                      </a:cubicBezTo>
                      <a:cubicBezTo>
                        <a:pt x="3785667" y="1986313"/>
                        <a:pt x="3791891" y="1992545"/>
                        <a:pt x="3798115" y="1996285"/>
                      </a:cubicBezTo>
                      <a:cubicBezTo>
                        <a:pt x="3810251" y="2003764"/>
                        <a:pt x="3818185" y="2018954"/>
                        <a:pt x="3831371" y="2025030"/>
                      </a:cubicBezTo>
                      <a:lnTo>
                        <a:pt x="3842331" y="2026761"/>
                      </a:lnTo>
                      <a:lnTo>
                        <a:pt x="3847407" y="2020669"/>
                      </a:lnTo>
                      <a:cubicBezTo>
                        <a:pt x="3862363" y="2014437"/>
                        <a:pt x="3879813" y="2014437"/>
                        <a:pt x="3892275" y="2000726"/>
                      </a:cubicBezTo>
                      <a:cubicBezTo>
                        <a:pt x="3903493" y="1989509"/>
                        <a:pt x="3917203" y="1994494"/>
                        <a:pt x="3927173" y="2004465"/>
                      </a:cubicBezTo>
                      <a:cubicBezTo>
                        <a:pt x="3937143" y="2014437"/>
                        <a:pt x="3944621" y="2024408"/>
                        <a:pt x="3955839" y="2031886"/>
                      </a:cubicBezTo>
                      <a:cubicBezTo>
                        <a:pt x="3964563" y="2039365"/>
                        <a:pt x="3973287" y="2043104"/>
                        <a:pt x="3982011" y="2034379"/>
                      </a:cubicBezTo>
                      <a:cubicBezTo>
                        <a:pt x="3996967" y="2021915"/>
                        <a:pt x="4010677" y="2014437"/>
                        <a:pt x="4029371" y="2029394"/>
                      </a:cubicBezTo>
                      <a:cubicBezTo>
                        <a:pt x="4029371" y="2029394"/>
                        <a:pt x="4030619" y="2029394"/>
                        <a:pt x="4030619" y="2026901"/>
                      </a:cubicBezTo>
                      <a:cubicBezTo>
                        <a:pt x="4029371" y="1996987"/>
                        <a:pt x="4050559" y="1999480"/>
                        <a:pt x="4069255" y="2001973"/>
                      </a:cubicBezTo>
                      <a:cubicBezTo>
                        <a:pt x="4097921" y="2006958"/>
                        <a:pt x="4119107" y="2029394"/>
                        <a:pt x="4125339" y="2060554"/>
                      </a:cubicBezTo>
                      <a:cubicBezTo>
                        <a:pt x="4126585" y="2069279"/>
                        <a:pt x="4124093" y="2078004"/>
                        <a:pt x="4129079" y="2086728"/>
                      </a:cubicBezTo>
                      <a:cubicBezTo>
                        <a:pt x="4126585" y="2074264"/>
                        <a:pt x="4120355" y="2056815"/>
                        <a:pt x="4135311" y="2053075"/>
                      </a:cubicBezTo>
                      <a:cubicBezTo>
                        <a:pt x="4154005" y="2045597"/>
                        <a:pt x="4167715" y="2018176"/>
                        <a:pt x="4193887" y="2034379"/>
                      </a:cubicBezTo>
                      <a:cubicBezTo>
                        <a:pt x="4222553" y="2051829"/>
                        <a:pt x="4251219" y="2063047"/>
                        <a:pt x="4286117" y="2048090"/>
                      </a:cubicBezTo>
                      <a:cubicBezTo>
                        <a:pt x="4296087" y="2044351"/>
                        <a:pt x="4307305" y="2049336"/>
                        <a:pt x="4312289" y="2065540"/>
                      </a:cubicBezTo>
                      <a:cubicBezTo>
                        <a:pt x="4309797" y="2029394"/>
                        <a:pt x="4319767" y="2009451"/>
                        <a:pt x="4348433" y="1998233"/>
                      </a:cubicBezTo>
                      <a:cubicBezTo>
                        <a:pt x="4362143" y="1993248"/>
                        <a:pt x="4375853" y="1989509"/>
                        <a:pt x="4388315" y="1982030"/>
                      </a:cubicBezTo>
                      <a:cubicBezTo>
                        <a:pt x="4414489" y="1964580"/>
                        <a:pt x="4433183" y="1965827"/>
                        <a:pt x="4451879" y="1994494"/>
                      </a:cubicBezTo>
                      <a:cubicBezTo>
                        <a:pt x="4464341" y="2011944"/>
                        <a:pt x="4470573" y="2018176"/>
                        <a:pt x="4488023" y="1998233"/>
                      </a:cubicBezTo>
                      <a:cubicBezTo>
                        <a:pt x="4504225" y="1982030"/>
                        <a:pt x="4519181" y="1988262"/>
                        <a:pt x="4526659" y="2010698"/>
                      </a:cubicBezTo>
                      <a:cubicBezTo>
                        <a:pt x="4529151" y="2018176"/>
                        <a:pt x="4529151" y="2025654"/>
                        <a:pt x="4532891" y="2034379"/>
                      </a:cubicBezTo>
                      <a:cubicBezTo>
                        <a:pt x="4539121" y="2049336"/>
                        <a:pt x="4546599" y="2049336"/>
                        <a:pt x="4555325" y="2035626"/>
                      </a:cubicBezTo>
                      <a:cubicBezTo>
                        <a:pt x="4560309" y="2029394"/>
                        <a:pt x="4564049" y="2021915"/>
                        <a:pt x="4567787" y="2015683"/>
                      </a:cubicBezTo>
                      <a:cubicBezTo>
                        <a:pt x="4590221" y="1965827"/>
                        <a:pt x="4637583" y="1960841"/>
                        <a:pt x="4682451" y="1949623"/>
                      </a:cubicBezTo>
                      <a:cubicBezTo>
                        <a:pt x="4686189" y="1949623"/>
                        <a:pt x="4689929" y="1952116"/>
                        <a:pt x="4694913" y="1954609"/>
                      </a:cubicBezTo>
                      <a:cubicBezTo>
                        <a:pt x="4704885" y="1965827"/>
                        <a:pt x="4722333" y="1957102"/>
                        <a:pt x="4733549" y="1968320"/>
                      </a:cubicBezTo>
                      <a:cubicBezTo>
                        <a:pt x="4767201" y="1992001"/>
                        <a:pt x="4795867" y="2026901"/>
                        <a:pt x="4844473" y="2021915"/>
                      </a:cubicBezTo>
                      <a:cubicBezTo>
                        <a:pt x="4854443" y="2020669"/>
                        <a:pt x="4863169" y="2030640"/>
                        <a:pt x="4864415" y="2040611"/>
                      </a:cubicBezTo>
                      <a:cubicBezTo>
                        <a:pt x="4875631" y="2079250"/>
                        <a:pt x="4908037" y="2080496"/>
                        <a:pt x="4936701" y="2089221"/>
                      </a:cubicBezTo>
                      <a:cubicBezTo>
                        <a:pt x="4954151" y="2094207"/>
                        <a:pt x="5002757" y="2061800"/>
                        <a:pt x="5002757" y="2041858"/>
                      </a:cubicBezTo>
                      <a:cubicBezTo>
                        <a:pt x="5004003" y="2013190"/>
                        <a:pt x="5027685" y="1992001"/>
                        <a:pt x="5018959" y="1962088"/>
                      </a:cubicBezTo>
                      <a:cubicBezTo>
                        <a:pt x="5015221" y="1950870"/>
                        <a:pt x="5026437" y="1947131"/>
                        <a:pt x="5036409" y="1948377"/>
                      </a:cubicBezTo>
                      <a:cubicBezTo>
                        <a:pt x="5045133" y="1949623"/>
                        <a:pt x="5057595" y="1944638"/>
                        <a:pt x="5060089" y="1958348"/>
                      </a:cubicBezTo>
                      <a:cubicBezTo>
                        <a:pt x="5068813" y="2008205"/>
                        <a:pt x="5102463" y="2053075"/>
                        <a:pt x="5085015" y="2107917"/>
                      </a:cubicBezTo>
                      <a:cubicBezTo>
                        <a:pt x="5082523" y="2115396"/>
                        <a:pt x="5090001" y="2121628"/>
                        <a:pt x="5097479" y="2125367"/>
                      </a:cubicBezTo>
                      <a:cubicBezTo>
                        <a:pt x="5127391" y="2149049"/>
                        <a:pt x="5164781" y="2155281"/>
                        <a:pt x="5199679" y="2164006"/>
                      </a:cubicBezTo>
                      <a:cubicBezTo>
                        <a:pt x="5218373" y="2168991"/>
                        <a:pt x="5242053" y="2159020"/>
                        <a:pt x="5249531" y="2135338"/>
                      </a:cubicBezTo>
                      <a:cubicBezTo>
                        <a:pt x="5257009" y="2114149"/>
                        <a:pt x="5266981" y="2097946"/>
                        <a:pt x="5291907" y="2102932"/>
                      </a:cubicBezTo>
                      <a:cubicBezTo>
                        <a:pt x="5314341" y="2107917"/>
                        <a:pt x="5328051" y="2139078"/>
                        <a:pt x="5325557" y="2161513"/>
                      </a:cubicBezTo>
                      <a:cubicBezTo>
                        <a:pt x="5314341" y="2230066"/>
                        <a:pt x="5258255" y="2261226"/>
                        <a:pt x="5212141" y="2298618"/>
                      </a:cubicBezTo>
                      <a:cubicBezTo>
                        <a:pt x="5183477" y="2322300"/>
                        <a:pt x="5151071" y="2342242"/>
                        <a:pt x="5114927" y="2353460"/>
                      </a:cubicBezTo>
                      <a:cubicBezTo>
                        <a:pt x="5099971" y="2357199"/>
                        <a:pt x="5088755" y="2369663"/>
                        <a:pt x="5078783" y="2380881"/>
                      </a:cubicBezTo>
                      <a:cubicBezTo>
                        <a:pt x="5071305" y="2388359"/>
                        <a:pt x="5067567" y="2404563"/>
                        <a:pt x="5073799" y="2407056"/>
                      </a:cubicBezTo>
                      <a:cubicBezTo>
                        <a:pt x="5106203" y="2420766"/>
                        <a:pt x="5112435" y="2461898"/>
                        <a:pt x="5154811" y="2466883"/>
                      </a:cubicBezTo>
                      <a:cubicBezTo>
                        <a:pt x="5200925" y="2471869"/>
                        <a:pt x="5244547" y="2494304"/>
                        <a:pt x="5285675" y="2517986"/>
                      </a:cubicBezTo>
                      <a:cubicBezTo>
                        <a:pt x="5319327" y="2537929"/>
                        <a:pt x="5329297" y="2567842"/>
                        <a:pt x="5319327" y="2606481"/>
                      </a:cubicBezTo>
                      <a:cubicBezTo>
                        <a:pt x="5306863" y="2651352"/>
                        <a:pt x="5319327" y="2689991"/>
                        <a:pt x="5338021" y="2728629"/>
                      </a:cubicBezTo>
                      <a:cubicBezTo>
                        <a:pt x="5377903" y="2808399"/>
                        <a:pt x="5414047" y="2890662"/>
                        <a:pt x="5433989" y="2977911"/>
                      </a:cubicBezTo>
                      <a:cubicBezTo>
                        <a:pt x="5435235" y="2991622"/>
                        <a:pt x="5429003" y="3001593"/>
                        <a:pt x="5427757" y="3014057"/>
                      </a:cubicBezTo>
                      <a:cubicBezTo>
                        <a:pt x="5425265" y="3071392"/>
                        <a:pt x="5433989" y="3127480"/>
                        <a:pt x="5437727" y="3183569"/>
                      </a:cubicBezTo>
                      <a:cubicBezTo>
                        <a:pt x="5441467" y="3245889"/>
                        <a:pt x="5456423" y="3308210"/>
                        <a:pt x="5465147" y="3368037"/>
                      </a:cubicBezTo>
                      <a:cubicBezTo>
                        <a:pt x="5470133" y="3404183"/>
                        <a:pt x="5463901" y="3441576"/>
                        <a:pt x="5473871" y="3477721"/>
                      </a:cubicBezTo>
                      <a:cubicBezTo>
                        <a:pt x="5475117" y="3481461"/>
                        <a:pt x="5478857" y="3485200"/>
                        <a:pt x="5481349" y="3488939"/>
                      </a:cubicBezTo>
                      <a:cubicBezTo>
                        <a:pt x="5481349" y="3503896"/>
                        <a:pt x="5478857" y="3518853"/>
                        <a:pt x="5486335" y="3533810"/>
                      </a:cubicBezTo>
                      <a:cubicBezTo>
                        <a:pt x="5500045" y="3558738"/>
                        <a:pt x="5513755" y="3582420"/>
                        <a:pt x="5501291" y="3611087"/>
                      </a:cubicBezTo>
                      <a:cubicBezTo>
                        <a:pt x="5498799" y="3616073"/>
                        <a:pt x="5498799" y="3624798"/>
                        <a:pt x="5501291" y="3627291"/>
                      </a:cubicBezTo>
                      <a:cubicBezTo>
                        <a:pt x="5511573" y="3638197"/>
                        <a:pt x="5516481" y="3648557"/>
                        <a:pt x="5517901" y="3658548"/>
                      </a:cubicBezTo>
                      <a:cubicBezTo>
                        <a:pt x="5522167" y="3688520"/>
                        <a:pt x="5495059" y="3715162"/>
                        <a:pt x="5487581" y="3743207"/>
                      </a:cubicBezTo>
                      <a:cubicBezTo>
                        <a:pt x="5478857" y="3775613"/>
                        <a:pt x="5468887" y="3809266"/>
                        <a:pt x="5467639" y="3845412"/>
                      </a:cubicBezTo>
                      <a:cubicBezTo>
                        <a:pt x="5466393" y="3880312"/>
                        <a:pt x="5448945" y="3896515"/>
                        <a:pt x="5412801" y="3900254"/>
                      </a:cubicBezTo>
                      <a:cubicBezTo>
                        <a:pt x="5391613" y="3902747"/>
                        <a:pt x="5376657" y="3913965"/>
                        <a:pt x="5369179" y="3935154"/>
                      </a:cubicBezTo>
                      <a:cubicBezTo>
                        <a:pt x="5359209" y="3961328"/>
                        <a:pt x="5361701" y="3989996"/>
                        <a:pt x="5361701" y="4017417"/>
                      </a:cubicBezTo>
                      <a:cubicBezTo>
                        <a:pt x="5361701" y="4024895"/>
                        <a:pt x="5364195" y="4032373"/>
                        <a:pt x="5372919" y="4034866"/>
                      </a:cubicBezTo>
                      <a:cubicBezTo>
                        <a:pt x="5380397" y="4037359"/>
                        <a:pt x="5386629" y="4031127"/>
                        <a:pt x="5389121" y="4024895"/>
                      </a:cubicBezTo>
                      <a:cubicBezTo>
                        <a:pt x="5400337" y="4007445"/>
                        <a:pt x="5421525" y="3992488"/>
                        <a:pt x="5409063" y="3965067"/>
                      </a:cubicBezTo>
                      <a:cubicBezTo>
                        <a:pt x="5402831" y="3950111"/>
                        <a:pt x="5409063" y="3932661"/>
                        <a:pt x="5427757" y="3928922"/>
                      </a:cubicBezTo>
                      <a:cubicBezTo>
                        <a:pt x="5450191" y="3923936"/>
                        <a:pt x="5450191" y="3942632"/>
                        <a:pt x="5453931" y="3955096"/>
                      </a:cubicBezTo>
                      <a:cubicBezTo>
                        <a:pt x="5466393" y="3996228"/>
                        <a:pt x="5456423" y="4037359"/>
                        <a:pt x="5450191" y="4078491"/>
                      </a:cubicBezTo>
                      <a:cubicBezTo>
                        <a:pt x="5445205" y="4108404"/>
                        <a:pt x="5420279" y="4119622"/>
                        <a:pt x="5386629" y="4110897"/>
                      </a:cubicBezTo>
                      <a:cubicBezTo>
                        <a:pt x="5370425" y="4107158"/>
                        <a:pt x="5344253" y="4112144"/>
                        <a:pt x="5346745" y="4080983"/>
                      </a:cubicBezTo>
                      <a:cubicBezTo>
                        <a:pt x="5347991" y="4068519"/>
                        <a:pt x="5334283" y="4069766"/>
                        <a:pt x="5326805" y="4073505"/>
                      </a:cubicBezTo>
                      <a:cubicBezTo>
                        <a:pt x="5315587" y="4078491"/>
                        <a:pt x="5305617" y="4085969"/>
                        <a:pt x="5304371" y="4095940"/>
                      </a:cubicBezTo>
                      <a:cubicBezTo>
                        <a:pt x="5298139" y="4134579"/>
                        <a:pt x="5265733" y="4144550"/>
                        <a:pt x="5237069" y="4140811"/>
                      </a:cubicBezTo>
                      <a:cubicBezTo>
                        <a:pt x="5180983" y="4137072"/>
                        <a:pt x="5164781" y="4175710"/>
                        <a:pt x="5153565" y="4215596"/>
                      </a:cubicBezTo>
                      <a:cubicBezTo>
                        <a:pt x="5141101" y="4252988"/>
                        <a:pt x="5133623" y="4289134"/>
                        <a:pt x="5102463" y="4315308"/>
                      </a:cubicBezTo>
                      <a:cubicBezTo>
                        <a:pt x="5082523" y="4334004"/>
                        <a:pt x="5092493" y="4363918"/>
                        <a:pt x="5085015" y="4387600"/>
                      </a:cubicBezTo>
                      <a:cubicBezTo>
                        <a:pt x="5077537" y="4410035"/>
                        <a:pt x="5068813" y="4428732"/>
                        <a:pt x="5043887" y="4433717"/>
                      </a:cubicBezTo>
                      <a:cubicBezTo>
                        <a:pt x="5007743" y="4441196"/>
                        <a:pt x="4992787" y="4467370"/>
                        <a:pt x="4984063" y="4499777"/>
                      </a:cubicBezTo>
                      <a:cubicBezTo>
                        <a:pt x="4975339" y="4539662"/>
                        <a:pt x="4947919" y="4562097"/>
                        <a:pt x="4914267" y="4574561"/>
                      </a:cubicBezTo>
                      <a:cubicBezTo>
                        <a:pt x="4893081" y="4583286"/>
                        <a:pt x="4871893" y="4589518"/>
                        <a:pt x="4854443" y="4603229"/>
                      </a:cubicBezTo>
                      <a:cubicBezTo>
                        <a:pt x="4818301" y="4631896"/>
                        <a:pt x="4764709" y="4625664"/>
                        <a:pt x="4729811" y="4654332"/>
                      </a:cubicBezTo>
                      <a:cubicBezTo>
                        <a:pt x="4706131" y="4673028"/>
                        <a:pt x="4692421" y="4670535"/>
                        <a:pt x="4673725" y="4653085"/>
                      </a:cubicBezTo>
                      <a:lnTo>
                        <a:pt x="4669591" y="4652074"/>
                      </a:lnTo>
                      <a:lnTo>
                        <a:pt x="4675641" y="4655739"/>
                      </a:lnTo>
                      <a:cubicBezTo>
                        <a:pt x="4676907" y="4679405"/>
                        <a:pt x="4694617" y="4690615"/>
                        <a:pt x="4712329" y="4701826"/>
                      </a:cubicBezTo>
                      <a:lnTo>
                        <a:pt x="4729687" y="4709247"/>
                      </a:lnTo>
                      <a:lnTo>
                        <a:pt x="4759637" y="4716433"/>
                      </a:lnTo>
                      <a:cubicBezTo>
                        <a:pt x="4772091" y="4722659"/>
                        <a:pt x="4788283" y="4718924"/>
                        <a:pt x="4792019" y="4736357"/>
                      </a:cubicBezTo>
                      <a:cubicBezTo>
                        <a:pt x="4825647" y="4782431"/>
                        <a:pt x="4875465" y="4807336"/>
                        <a:pt x="4920301" y="4838467"/>
                      </a:cubicBezTo>
                      <a:cubicBezTo>
                        <a:pt x="4961401" y="4868353"/>
                        <a:pt x="4996275" y="4863372"/>
                        <a:pt x="5036129" y="4849675"/>
                      </a:cubicBezTo>
                      <a:lnTo>
                        <a:pt x="5040571" y="4849675"/>
                      </a:lnTo>
                      <a:lnTo>
                        <a:pt x="5042941" y="4848279"/>
                      </a:lnTo>
                      <a:cubicBezTo>
                        <a:pt x="5065357" y="4830849"/>
                        <a:pt x="5094001" y="4834584"/>
                        <a:pt x="5118907" y="4833339"/>
                      </a:cubicBezTo>
                      <a:cubicBezTo>
                        <a:pt x="5169967" y="4832094"/>
                        <a:pt x="5222271" y="4813419"/>
                        <a:pt x="5272085" y="4845789"/>
                      </a:cubicBezTo>
                      <a:cubicBezTo>
                        <a:pt x="5287029" y="4854505"/>
                        <a:pt x="5310691" y="4847034"/>
                        <a:pt x="5329371" y="4855750"/>
                      </a:cubicBezTo>
                      <a:cubicBezTo>
                        <a:pt x="5349297" y="4865710"/>
                        <a:pt x="5366731" y="4878160"/>
                        <a:pt x="5370467" y="4903060"/>
                      </a:cubicBezTo>
                      <a:cubicBezTo>
                        <a:pt x="5374203" y="4929205"/>
                        <a:pt x="5397865" y="4945391"/>
                        <a:pt x="5402847" y="4974026"/>
                      </a:cubicBezTo>
                      <a:cubicBezTo>
                        <a:pt x="5407517" y="5003906"/>
                        <a:pt x="5407517" y="5033008"/>
                        <a:pt x="5403197" y="5060729"/>
                      </a:cubicBezTo>
                      <a:cubicBezTo>
                        <a:pt x="5390237" y="5143893"/>
                        <a:pt x="5338399" y="5214625"/>
                        <a:pt x="5257141" y="5256643"/>
                      </a:cubicBezTo>
                      <a:cubicBezTo>
                        <a:pt x="5202345" y="5285279"/>
                        <a:pt x="5146305" y="5308935"/>
                        <a:pt x="5084037" y="5313915"/>
                      </a:cubicBezTo>
                      <a:cubicBezTo>
                        <a:pt x="5040451" y="5317649"/>
                        <a:pt x="5003091" y="5338815"/>
                        <a:pt x="4963239" y="5354999"/>
                      </a:cubicBezTo>
                      <a:cubicBezTo>
                        <a:pt x="4944559" y="5363715"/>
                        <a:pt x="4928369" y="5379901"/>
                        <a:pt x="4918407" y="5398575"/>
                      </a:cubicBezTo>
                      <a:cubicBezTo>
                        <a:pt x="4903463" y="5427211"/>
                        <a:pt x="4879801" y="5452111"/>
                        <a:pt x="4866103" y="5481991"/>
                      </a:cubicBezTo>
                      <a:cubicBezTo>
                        <a:pt x="4853649" y="5505647"/>
                        <a:pt x="4828741" y="5518097"/>
                        <a:pt x="4808817" y="5536773"/>
                      </a:cubicBezTo>
                      <a:lnTo>
                        <a:pt x="4793757" y="5550867"/>
                      </a:lnTo>
                      <a:lnTo>
                        <a:pt x="4778159" y="5595201"/>
                      </a:lnTo>
                      <a:cubicBezTo>
                        <a:pt x="4766019" y="5635477"/>
                        <a:pt x="4718865" y="5656083"/>
                        <a:pt x="4678715" y="5648589"/>
                      </a:cubicBezTo>
                      <a:lnTo>
                        <a:pt x="4657833" y="5638701"/>
                      </a:lnTo>
                      <a:lnTo>
                        <a:pt x="4653149" y="5638863"/>
                      </a:lnTo>
                      <a:cubicBezTo>
                        <a:pt x="4649413" y="5637619"/>
                        <a:pt x="4646921" y="5636373"/>
                        <a:pt x="4643185" y="5633883"/>
                      </a:cubicBezTo>
                      <a:cubicBezTo>
                        <a:pt x="4635713" y="5626413"/>
                        <a:pt x="4625751" y="5620189"/>
                        <a:pt x="4635713" y="5608983"/>
                      </a:cubicBezTo>
                      <a:cubicBezTo>
                        <a:pt x="4678055" y="5606493"/>
                        <a:pt x="4706699" y="5584083"/>
                        <a:pt x="4731605" y="5550467"/>
                      </a:cubicBezTo>
                      <a:cubicBezTo>
                        <a:pt x="4750285" y="5525567"/>
                        <a:pt x="4777683" y="5513117"/>
                        <a:pt x="4802589" y="5496931"/>
                      </a:cubicBezTo>
                      <a:cubicBezTo>
                        <a:pt x="4822515" y="5483237"/>
                        <a:pt x="4839951" y="5468297"/>
                        <a:pt x="4849913" y="5447131"/>
                      </a:cubicBezTo>
                      <a:cubicBezTo>
                        <a:pt x="4898481" y="5346285"/>
                        <a:pt x="4980675" y="5292749"/>
                        <a:pt x="5087773" y="5274073"/>
                      </a:cubicBezTo>
                      <a:cubicBezTo>
                        <a:pt x="5102717" y="5271583"/>
                        <a:pt x="5117663" y="5265359"/>
                        <a:pt x="5132607" y="5264113"/>
                      </a:cubicBezTo>
                      <a:cubicBezTo>
                        <a:pt x="5183665" y="5262869"/>
                        <a:pt x="5223517" y="5231743"/>
                        <a:pt x="5267103" y="5213069"/>
                      </a:cubicBezTo>
                      <a:cubicBezTo>
                        <a:pt x="5294501" y="5199373"/>
                        <a:pt x="5311935" y="5169493"/>
                        <a:pt x="5329371" y="5145837"/>
                      </a:cubicBezTo>
                      <a:cubicBezTo>
                        <a:pt x="5349297" y="5117203"/>
                        <a:pt x="5360505" y="5082342"/>
                        <a:pt x="5371713" y="5049972"/>
                      </a:cubicBezTo>
                      <a:cubicBezTo>
                        <a:pt x="5381675" y="5021337"/>
                        <a:pt x="5365485" y="4987721"/>
                        <a:pt x="5353033" y="4957841"/>
                      </a:cubicBezTo>
                      <a:cubicBezTo>
                        <a:pt x="5345561" y="4940411"/>
                        <a:pt x="5325635" y="4946636"/>
                        <a:pt x="5311935" y="4954106"/>
                      </a:cubicBezTo>
                      <a:cubicBezTo>
                        <a:pt x="5290765" y="4964066"/>
                        <a:pt x="5267103" y="4972781"/>
                        <a:pt x="5243441" y="4976516"/>
                      </a:cubicBezTo>
                      <a:cubicBezTo>
                        <a:pt x="5212309" y="4979006"/>
                        <a:pt x="5203591" y="4970291"/>
                        <a:pt x="5207327" y="4939166"/>
                      </a:cubicBezTo>
                      <a:cubicBezTo>
                        <a:pt x="5208573" y="4927960"/>
                        <a:pt x="5212309" y="4916755"/>
                        <a:pt x="5214799" y="4906795"/>
                      </a:cubicBezTo>
                      <a:cubicBezTo>
                        <a:pt x="5218535" y="4879405"/>
                        <a:pt x="5211063" y="4865710"/>
                        <a:pt x="5184911" y="4868200"/>
                      </a:cubicBezTo>
                      <a:cubicBezTo>
                        <a:pt x="5145059" y="4871935"/>
                        <a:pt x="5103963" y="4869445"/>
                        <a:pt x="5067849" y="4886875"/>
                      </a:cubicBezTo>
                      <a:cubicBezTo>
                        <a:pt x="5051659" y="4896835"/>
                        <a:pt x="5032979" y="4899325"/>
                        <a:pt x="5014299" y="4896835"/>
                      </a:cubicBezTo>
                      <a:cubicBezTo>
                        <a:pt x="4981919" y="4891855"/>
                        <a:pt x="4955767" y="4910530"/>
                        <a:pt x="4925879" y="4921735"/>
                      </a:cubicBezTo>
                      <a:cubicBezTo>
                        <a:pt x="4913425" y="4926715"/>
                        <a:pt x="4900971" y="4934185"/>
                        <a:pt x="4887273" y="4939166"/>
                      </a:cubicBezTo>
                      <a:cubicBezTo>
                        <a:pt x="4790137" y="4965311"/>
                        <a:pt x="4725379" y="5031297"/>
                        <a:pt x="4680547" y="5119693"/>
                      </a:cubicBezTo>
                      <a:cubicBezTo>
                        <a:pt x="4670583" y="5140857"/>
                        <a:pt x="4674319" y="5164513"/>
                        <a:pt x="4674319" y="5186923"/>
                      </a:cubicBezTo>
                      <a:cubicBezTo>
                        <a:pt x="4669337" y="5264113"/>
                        <a:pt x="4633223" y="5326365"/>
                        <a:pt x="4573447" y="5371185"/>
                      </a:cubicBezTo>
                      <a:cubicBezTo>
                        <a:pt x="4538577" y="5397331"/>
                        <a:pt x="4496235" y="5413515"/>
                        <a:pt x="4455139" y="5430945"/>
                      </a:cubicBezTo>
                      <a:cubicBezTo>
                        <a:pt x="4447667" y="5434681"/>
                        <a:pt x="4437703" y="5438415"/>
                        <a:pt x="4428987" y="5443395"/>
                      </a:cubicBezTo>
                      <a:cubicBezTo>
                        <a:pt x="4397853" y="5463317"/>
                        <a:pt x="4400343" y="5472031"/>
                        <a:pt x="4424005" y="5499421"/>
                      </a:cubicBezTo>
                      <a:cubicBezTo>
                        <a:pt x="4452647" y="5531793"/>
                        <a:pt x="4490009" y="5542997"/>
                        <a:pt x="4528613" y="5550467"/>
                      </a:cubicBezTo>
                      <a:cubicBezTo>
                        <a:pt x="4558503" y="5556693"/>
                        <a:pt x="4584655" y="5567897"/>
                        <a:pt x="4612053" y="5581593"/>
                      </a:cubicBezTo>
                      <a:cubicBezTo>
                        <a:pt x="4624505" y="5586573"/>
                        <a:pt x="4635713" y="5595287"/>
                        <a:pt x="4631977" y="5611473"/>
                      </a:cubicBezTo>
                      <a:cubicBezTo>
                        <a:pt x="4619525" y="5628903"/>
                        <a:pt x="4602089" y="5627659"/>
                        <a:pt x="4584655" y="5622679"/>
                      </a:cubicBezTo>
                      <a:cubicBezTo>
                        <a:pt x="4565975" y="5616453"/>
                        <a:pt x="4549785" y="5618943"/>
                        <a:pt x="4533595" y="5627659"/>
                      </a:cubicBezTo>
                      <a:cubicBezTo>
                        <a:pt x="4503707" y="5643843"/>
                        <a:pt x="4471329" y="5650069"/>
                        <a:pt x="4440195" y="5661273"/>
                      </a:cubicBezTo>
                      <a:cubicBezTo>
                        <a:pt x="4428987" y="5665009"/>
                        <a:pt x="4414043" y="5667499"/>
                        <a:pt x="4401589" y="5665009"/>
                      </a:cubicBezTo>
                      <a:cubicBezTo>
                        <a:pt x="4345549" y="5655049"/>
                        <a:pt x="4289507" y="5665009"/>
                        <a:pt x="4233467" y="5660029"/>
                      </a:cubicBezTo>
                      <a:cubicBezTo>
                        <a:pt x="4167463" y="5652559"/>
                        <a:pt x="4121387" y="5689909"/>
                        <a:pt x="4081535" y="5732239"/>
                      </a:cubicBezTo>
                      <a:cubicBezTo>
                        <a:pt x="4042929" y="5773325"/>
                        <a:pt x="3998097" y="5793245"/>
                        <a:pt x="3944547" y="5790755"/>
                      </a:cubicBezTo>
                      <a:cubicBezTo>
                        <a:pt x="3898469" y="5788265"/>
                        <a:pt x="3853637" y="5799471"/>
                        <a:pt x="3807559" y="5799471"/>
                      </a:cubicBezTo>
                      <a:cubicBezTo>
                        <a:pt x="3776425" y="5800715"/>
                        <a:pt x="3741555" y="5810675"/>
                        <a:pt x="3722875" y="5848025"/>
                      </a:cubicBezTo>
                      <a:cubicBezTo>
                        <a:pt x="3707931" y="5877907"/>
                        <a:pt x="3686761" y="5905297"/>
                        <a:pt x="3671817" y="5935177"/>
                      </a:cubicBezTo>
                      <a:cubicBezTo>
                        <a:pt x="3641929" y="5996183"/>
                        <a:pt x="3587133" y="6018593"/>
                        <a:pt x="3529847" y="6041003"/>
                      </a:cubicBezTo>
                      <a:cubicBezTo>
                        <a:pt x="3509921" y="6049719"/>
                        <a:pt x="3487505" y="6054699"/>
                        <a:pt x="3467579" y="6062169"/>
                      </a:cubicBezTo>
                      <a:cubicBezTo>
                        <a:pt x="3457617" y="6065903"/>
                        <a:pt x="3445163" y="6069639"/>
                        <a:pt x="3435201" y="6063413"/>
                      </a:cubicBezTo>
                      <a:cubicBezTo>
                        <a:pt x="3382897" y="6038513"/>
                        <a:pt x="3340555" y="6065903"/>
                        <a:pt x="3299459" y="6090803"/>
                      </a:cubicBezTo>
                      <a:cubicBezTo>
                        <a:pt x="3275797" y="6105743"/>
                        <a:pt x="3249645" y="6118193"/>
                        <a:pt x="3223493" y="6129399"/>
                      </a:cubicBezTo>
                      <a:cubicBezTo>
                        <a:pt x="3203567" y="6138113"/>
                        <a:pt x="3184887" y="6138113"/>
                        <a:pt x="3171187" y="6116949"/>
                      </a:cubicBezTo>
                      <a:cubicBezTo>
                        <a:pt x="3162471" y="6123173"/>
                        <a:pt x="3157489" y="6133133"/>
                        <a:pt x="3151263" y="6140603"/>
                      </a:cubicBezTo>
                      <a:cubicBezTo>
                        <a:pt x="3136317" y="6154299"/>
                        <a:pt x="3121373" y="6158035"/>
                        <a:pt x="3112657" y="6135623"/>
                      </a:cubicBezTo>
                      <a:cubicBezTo>
                        <a:pt x="3106429" y="6121929"/>
                        <a:pt x="3097713" y="6116949"/>
                        <a:pt x="3085259" y="6116949"/>
                      </a:cubicBezTo>
                      <a:cubicBezTo>
                        <a:pt x="3057861" y="6114459"/>
                        <a:pt x="3041671" y="6102009"/>
                        <a:pt x="3037935" y="6074619"/>
                      </a:cubicBezTo>
                      <a:cubicBezTo>
                        <a:pt x="3036691" y="6068393"/>
                        <a:pt x="3035445" y="6059679"/>
                        <a:pt x="3027973" y="6059679"/>
                      </a:cubicBezTo>
                      <a:cubicBezTo>
                        <a:pt x="3019255" y="6058433"/>
                        <a:pt x="3015519" y="6065903"/>
                        <a:pt x="3014275" y="6072129"/>
                      </a:cubicBezTo>
                      <a:cubicBezTo>
                        <a:pt x="3009293" y="6108233"/>
                        <a:pt x="2975669" y="6120683"/>
                        <a:pt x="2956989" y="6146829"/>
                      </a:cubicBezTo>
                      <a:cubicBezTo>
                        <a:pt x="2949517" y="6159279"/>
                        <a:pt x="2932081" y="6161769"/>
                        <a:pt x="2920873" y="6149319"/>
                      </a:cubicBezTo>
                      <a:cubicBezTo>
                        <a:pt x="2900947" y="6129399"/>
                        <a:pt x="2886003" y="6136869"/>
                        <a:pt x="2869815" y="6151809"/>
                      </a:cubicBezTo>
                      <a:cubicBezTo>
                        <a:pt x="2849889" y="6169239"/>
                        <a:pt x="2829963" y="6184179"/>
                        <a:pt x="2801321" y="6172975"/>
                      </a:cubicBezTo>
                      <a:cubicBezTo>
                        <a:pt x="2777659" y="6159279"/>
                        <a:pt x="2750261" y="6164259"/>
                        <a:pt x="2725355" y="6161769"/>
                      </a:cubicBezTo>
                      <a:cubicBezTo>
                        <a:pt x="2681767" y="6158035"/>
                        <a:pt x="2640671" y="6151809"/>
                        <a:pt x="2597083" y="6145583"/>
                      </a:cubicBezTo>
                      <a:lnTo>
                        <a:pt x="2561527" y="6138613"/>
                      </a:lnTo>
                      <a:lnTo>
                        <a:pt x="2591501" y="6149309"/>
                      </a:lnTo>
                      <a:cubicBezTo>
                        <a:pt x="2507759" y="6156819"/>
                        <a:pt x="2440265" y="6195619"/>
                        <a:pt x="2382769" y="6255699"/>
                      </a:cubicBezTo>
                      <a:cubicBezTo>
                        <a:pt x="2357771" y="6281985"/>
                        <a:pt x="2327775" y="6302011"/>
                        <a:pt x="2294027" y="6315779"/>
                      </a:cubicBezTo>
                      <a:cubicBezTo>
                        <a:pt x="2270279" y="6327043"/>
                        <a:pt x="2252781" y="6314527"/>
                        <a:pt x="2242783" y="6295753"/>
                      </a:cubicBezTo>
                      <a:cubicBezTo>
                        <a:pt x="2235283" y="6280733"/>
                        <a:pt x="2222785" y="6269467"/>
                        <a:pt x="2214035" y="6255699"/>
                      </a:cubicBezTo>
                      <a:cubicBezTo>
                        <a:pt x="2209035" y="6218149"/>
                        <a:pt x="2176539" y="6195619"/>
                        <a:pt x="2164039" y="6161825"/>
                      </a:cubicBezTo>
                      <a:cubicBezTo>
                        <a:pt x="2149041" y="6123023"/>
                        <a:pt x="2134043" y="6084223"/>
                        <a:pt x="2122793" y="6045421"/>
                      </a:cubicBezTo>
                      <a:cubicBezTo>
                        <a:pt x="2114043" y="6015381"/>
                        <a:pt x="2095295" y="5994103"/>
                        <a:pt x="2074047" y="5972825"/>
                      </a:cubicBezTo>
                      <a:cubicBezTo>
                        <a:pt x="2060299" y="5960309"/>
                        <a:pt x="2047801" y="5974077"/>
                        <a:pt x="2036551" y="5969069"/>
                      </a:cubicBezTo>
                      <a:cubicBezTo>
                        <a:pt x="2016553" y="5964063"/>
                        <a:pt x="2005303" y="5952799"/>
                        <a:pt x="2009053" y="5931521"/>
                      </a:cubicBezTo>
                      <a:cubicBezTo>
                        <a:pt x="2002805" y="5921507"/>
                        <a:pt x="1990305" y="5922759"/>
                        <a:pt x="1981557" y="5917751"/>
                      </a:cubicBezTo>
                      <a:cubicBezTo>
                        <a:pt x="1960307" y="5910241"/>
                        <a:pt x="1955309" y="5896473"/>
                        <a:pt x="1969057" y="5877699"/>
                      </a:cubicBezTo>
                      <a:lnTo>
                        <a:pt x="1970251" y="5878203"/>
                      </a:lnTo>
                      <a:lnTo>
                        <a:pt x="1889417" y="5835575"/>
                      </a:lnTo>
                      <a:cubicBezTo>
                        <a:pt x="1860151" y="5822503"/>
                        <a:pt x="1830573" y="5810053"/>
                        <a:pt x="1802553" y="5794491"/>
                      </a:cubicBezTo>
                      <a:lnTo>
                        <a:pt x="1796961" y="5789767"/>
                      </a:lnTo>
                      <a:lnTo>
                        <a:pt x="1767667" y="5806593"/>
                      </a:lnTo>
                      <a:cubicBezTo>
                        <a:pt x="1737857" y="5829045"/>
                        <a:pt x="1714245" y="5860073"/>
                        <a:pt x="1679299" y="5875001"/>
                      </a:cubicBezTo>
                      <a:lnTo>
                        <a:pt x="1677149" y="5875285"/>
                      </a:lnTo>
                      <a:lnTo>
                        <a:pt x="1680169" y="5875951"/>
                      </a:lnTo>
                      <a:cubicBezTo>
                        <a:pt x="1671315" y="5899829"/>
                        <a:pt x="1646021" y="5879721"/>
                        <a:pt x="1633373" y="5896059"/>
                      </a:cubicBezTo>
                      <a:cubicBezTo>
                        <a:pt x="1632107" y="5898571"/>
                        <a:pt x="1629579" y="5901085"/>
                        <a:pt x="1627049" y="5903599"/>
                      </a:cubicBezTo>
                      <a:cubicBezTo>
                        <a:pt x="1616931" y="5908625"/>
                        <a:pt x="1610607" y="5914909"/>
                        <a:pt x="1596695" y="5903599"/>
                      </a:cubicBezTo>
                      <a:cubicBezTo>
                        <a:pt x="1548635" y="5864639"/>
                        <a:pt x="1532193" y="5803061"/>
                        <a:pt x="1556223" y="5735197"/>
                      </a:cubicBezTo>
                      <a:cubicBezTo>
                        <a:pt x="1562547" y="5719489"/>
                        <a:pt x="1566657" y="5703151"/>
                        <a:pt x="1569187" y="5686499"/>
                      </a:cubicBezTo>
                      <a:lnTo>
                        <a:pt x="1572539" y="5637737"/>
                      </a:lnTo>
                      <a:lnTo>
                        <a:pt x="1572257" y="5637365"/>
                      </a:lnTo>
                      <a:lnTo>
                        <a:pt x="1560545" y="5625795"/>
                      </a:lnTo>
                      <a:lnTo>
                        <a:pt x="1539785" y="5610227"/>
                      </a:lnTo>
                      <a:cubicBezTo>
                        <a:pt x="1538541" y="5606493"/>
                        <a:pt x="1536049" y="5601513"/>
                        <a:pt x="1533559" y="5599023"/>
                      </a:cubicBezTo>
                      <a:cubicBezTo>
                        <a:pt x="1493707" y="5564163"/>
                        <a:pt x="1514879" y="5526811"/>
                        <a:pt x="1528577" y="5490707"/>
                      </a:cubicBezTo>
                      <a:cubicBezTo>
                        <a:pt x="1539785" y="5459581"/>
                        <a:pt x="1568429" y="5452111"/>
                        <a:pt x="1597071" y="5447131"/>
                      </a:cubicBezTo>
                      <a:cubicBezTo>
                        <a:pt x="1659339" y="5435925"/>
                        <a:pt x="1722851" y="5420985"/>
                        <a:pt x="1785119" y="5448377"/>
                      </a:cubicBezTo>
                      <a:cubicBezTo>
                        <a:pt x="1846141" y="5434681"/>
                        <a:pt x="1903427" y="5465807"/>
                        <a:pt x="1961957" y="5459581"/>
                      </a:cubicBezTo>
                      <a:cubicBezTo>
                        <a:pt x="1995581" y="5457091"/>
                        <a:pt x="2027961" y="5469541"/>
                        <a:pt x="2060339" y="5475767"/>
                      </a:cubicBezTo>
                      <a:cubicBezTo>
                        <a:pt x="2069057" y="5477011"/>
                        <a:pt x="2079019" y="5483237"/>
                        <a:pt x="2088983" y="5479501"/>
                      </a:cubicBezTo>
                      <a:cubicBezTo>
                        <a:pt x="2138797" y="5457091"/>
                        <a:pt x="2188611" y="5480747"/>
                        <a:pt x="2238425" y="5479501"/>
                      </a:cubicBezTo>
                      <a:cubicBezTo>
                        <a:pt x="2311899" y="5477011"/>
                        <a:pt x="2379149" y="5506891"/>
                        <a:pt x="2451379" y="5508137"/>
                      </a:cubicBezTo>
                      <a:cubicBezTo>
                        <a:pt x="2478775" y="5508137"/>
                        <a:pt x="2506173" y="5503157"/>
                        <a:pt x="2533571" y="5503157"/>
                      </a:cubicBezTo>
                      <a:cubicBezTo>
                        <a:pt x="2570931" y="5501911"/>
                        <a:pt x="2608291" y="5500667"/>
                        <a:pt x="2645651" y="5500667"/>
                      </a:cubicBezTo>
                      <a:cubicBezTo>
                        <a:pt x="2669313" y="5500667"/>
                        <a:pt x="2683013" y="5516851"/>
                        <a:pt x="2699201" y="5530547"/>
                      </a:cubicBezTo>
                      <a:lnTo>
                        <a:pt x="2705575" y="5535725"/>
                      </a:lnTo>
                      <a:lnTo>
                        <a:pt x="2717415" y="5535611"/>
                      </a:lnTo>
                      <a:cubicBezTo>
                        <a:pt x="2736623" y="5539231"/>
                        <a:pt x="2753203" y="5552305"/>
                        <a:pt x="2771885" y="5556975"/>
                      </a:cubicBezTo>
                      <a:cubicBezTo>
                        <a:pt x="2819213" y="5568181"/>
                        <a:pt x="2865295" y="5555729"/>
                        <a:pt x="2911377" y="5558219"/>
                      </a:cubicBezTo>
                      <a:cubicBezTo>
                        <a:pt x="2992331" y="5561955"/>
                        <a:pt x="3073285" y="5551993"/>
                        <a:pt x="3154241" y="5549503"/>
                      </a:cubicBezTo>
                      <a:cubicBezTo>
                        <a:pt x="3171677" y="5549503"/>
                        <a:pt x="3185377" y="5545767"/>
                        <a:pt x="3189113" y="5528333"/>
                      </a:cubicBezTo>
                      <a:cubicBezTo>
                        <a:pt x="3195341" y="5505919"/>
                        <a:pt x="3211531" y="5503429"/>
                        <a:pt x="3230213" y="5503429"/>
                      </a:cubicBezTo>
                      <a:cubicBezTo>
                        <a:pt x="3328605" y="5504675"/>
                        <a:pt x="3424505" y="5505919"/>
                        <a:pt x="3522897" y="5504675"/>
                      </a:cubicBezTo>
                      <a:cubicBezTo>
                        <a:pt x="3573961" y="5504675"/>
                        <a:pt x="3623779" y="5502183"/>
                        <a:pt x="3673597" y="5487241"/>
                      </a:cubicBezTo>
                      <a:cubicBezTo>
                        <a:pt x="3682315" y="5484751"/>
                        <a:pt x="3692279" y="5483505"/>
                        <a:pt x="3699751" y="5483505"/>
                      </a:cubicBezTo>
                      <a:cubicBezTo>
                        <a:pt x="3776971" y="5485995"/>
                        <a:pt x="3786933" y="5451129"/>
                        <a:pt x="3770743" y="5386375"/>
                      </a:cubicBezTo>
                      <a:cubicBezTo>
                        <a:pt x="3762025" y="5350263"/>
                        <a:pt x="3765761" y="5340301"/>
                        <a:pt x="3800633" y="5322869"/>
                      </a:cubicBezTo>
                      <a:cubicBezTo>
                        <a:pt x="3809353" y="5319133"/>
                        <a:pt x="3819315" y="5311661"/>
                        <a:pt x="3823053" y="5304189"/>
                      </a:cubicBezTo>
                      <a:cubicBezTo>
                        <a:pt x="3840799" y="5273369"/>
                        <a:pt x="3859949" y="5244651"/>
                        <a:pt x="3891007" y="5229591"/>
                      </a:cubicBezTo>
                      <a:lnTo>
                        <a:pt x="3923305" y="5220401"/>
                      </a:lnTo>
                      <a:lnTo>
                        <a:pt x="3926007" y="5212421"/>
                      </a:lnTo>
                      <a:cubicBezTo>
                        <a:pt x="3927253" y="5209151"/>
                        <a:pt x="3928809" y="5206351"/>
                        <a:pt x="3931299" y="5205105"/>
                      </a:cubicBezTo>
                      <a:cubicBezTo>
                        <a:pt x="3983599" y="5171485"/>
                        <a:pt x="4003521" y="5111716"/>
                        <a:pt x="4049595" y="5071870"/>
                      </a:cubicBezTo>
                      <a:cubicBezTo>
                        <a:pt x="4089441" y="5037004"/>
                        <a:pt x="4130533" y="5004629"/>
                        <a:pt x="4172871" y="4971009"/>
                      </a:cubicBezTo>
                      <a:lnTo>
                        <a:pt x="4172621" y="4972113"/>
                      </a:lnTo>
                      <a:lnTo>
                        <a:pt x="4176763" y="4967973"/>
                      </a:lnTo>
                      <a:cubicBezTo>
                        <a:pt x="4187971" y="4945559"/>
                        <a:pt x="4207899" y="4948049"/>
                        <a:pt x="4226581" y="4948049"/>
                      </a:cubicBezTo>
                      <a:cubicBezTo>
                        <a:pt x="4251489" y="4948049"/>
                        <a:pt x="4275153" y="4945559"/>
                        <a:pt x="4282627" y="4915673"/>
                      </a:cubicBezTo>
                      <a:cubicBezTo>
                        <a:pt x="4287609" y="4910692"/>
                        <a:pt x="4291345" y="4906956"/>
                        <a:pt x="4296327" y="4901975"/>
                      </a:cubicBezTo>
                      <a:lnTo>
                        <a:pt x="4296489" y="4901498"/>
                      </a:lnTo>
                      <a:lnTo>
                        <a:pt x="4289535" y="4876468"/>
                      </a:lnTo>
                      <a:cubicBezTo>
                        <a:pt x="4282865" y="4870684"/>
                        <a:pt x="4272939" y="4867558"/>
                        <a:pt x="4262391" y="4865057"/>
                      </a:cubicBezTo>
                      <a:cubicBezTo>
                        <a:pt x="4254947" y="4863806"/>
                        <a:pt x="4241297" y="4865057"/>
                        <a:pt x="4242539" y="4851301"/>
                      </a:cubicBezTo>
                      <a:cubicBezTo>
                        <a:pt x="4243779" y="4840047"/>
                        <a:pt x="4245019" y="4827542"/>
                        <a:pt x="4258669" y="4825041"/>
                      </a:cubicBezTo>
                      <a:cubicBezTo>
                        <a:pt x="4281005" y="4820039"/>
                        <a:pt x="4273559" y="4808785"/>
                        <a:pt x="4268597" y="4792528"/>
                      </a:cubicBezTo>
                      <a:cubicBezTo>
                        <a:pt x="4259911" y="4763767"/>
                        <a:pt x="4261151" y="4735006"/>
                        <a:pt x="4268597" y="4706245"/>
                      </a:cubicBezTo>
                      <a:cubicBezTo>
                        <a:pt x="4272319" y="4694990"/>
                        <a:pt x="4276041" y="4688738"/>
                        <a:pt x="4288449" y="4684986"/>
                      </a:cubicBezTo>
                      <a:cubicBezTo>
                        <a:pt x="4334361" y="4673732"/>
                        <a:pt x="4351733" y="4654975"/>
                        <a:pt x="4356697" y="4609957"/>
                      </a:cubicBezTo>
                      <a:cubicBezTo>
                        <a:pt x="4359179" y="4577445"/>
                        <a:pt x="4429907" y="4514920"/>
                        <a:pt x="4458447" y="4524924"/>
                      </a:cubicBezTo>
                      <a:cubicBezTo>
                        <a:pt x="4483265" y="4532427"/>
                        <a:pt x="4504359" y="4553685"/>
                        <a:pt x="4526695" y="4568691"/>
                      </a:cubicBezTo>
                      <a:cubicBezTo>
                        <a:pt x="4542205" y="4578695"/>
                        <a:pt x="4552131" y="4592763"/>
                        <a:pt x="4560663" y="4607769"/>
                      </a:cubicBezTo>
                      <a:lnTo>
                        <a:pt x="4584639" y="4649650"/>
                      </a:lnTo>
                      <a:lnTo>
                        <a:pt x="4586519" y="4651680"/>
                      </a:lnTo>
                      <a:lnTo>
                        <a:pt x="4592323" y="4653116"/>
                      </a:lnTo>
                      <a:lnTo>
                        <a:pt x="4604637" y="4649978"/>
                      </a:lnTo>
                      <a:cubicBezTo>
                        <a:pt x="4611121" y="4646086"/>
                        <a:pt x="4616815" y="4640793"/>
                        <a:pt x="4622507" y="4635810"/>
                      </a:cubicBezTo>
                      <a:lnTo>
                        <a:pt x="4642749" y="4635810"/>
                      </a:lnTo>
                      <a:lnTo>
                        <a:pt x="4643981" y="4636557"/>
                      </a:lnTo>
                      <a:lnTo>
                        <a:pt x="4638829" y="4629403"/>
                      </a:lnTo>
                      <a:cubicBezTo>
                        <a:pt x="4640075" y="4625664"/>
                        <a:pt x="4641321" y="4624418"/>
                        <a:pt x="4643813" y="4621925"/>
                      </a:cubicBezTo>
                      <a:cubicBezTo>
                        <a:pt x="4669987" y="4613200"/>
                        <a:pt x="4696159" y="4618186"/>
                        <a:pt x="4722333" y="4618186"/>
                      </a:cubicBezTo>
                      <a:cubicBezTo>
                        <a:pt x="4760969" y="4616939"/>
                        <a:pt x="4792127" y="4608214"/>
                        <a:pt x="4810823" y="4570822"/>
                      </a:cubicBezTo>
                      <a:cubicBezTo>
                        <a:pt x="4814561" y="4563344"/>
                        <a:pt x="4820793" y="4557112"/>
                        <a:pt x="4829517" y="4554619"/>
                      </a:cubicBezTo>
                      <a:cubicBezTo>
                        <a:pt x="4856937" y="4549633"/>
                        <a:pt x="4865661" y="4533430"/>
                        <a:pt x="4851951" y="4509748"/>
                      </a:cubicBezTo>
                      <a:cubicBezTo>
                        <a:pt x="4838241" y="4486066"/>
                        <a:pt x="4833257" y="4464877"/>
                        <a:pt x="4841981" y="4438703"/>
                      </a:cubicBezTo>
                      <a:cubicBezTo>
                        <a:pt x="4848213" y="4420007"/>
                        <a:pt x="4838241" y="4406296"/>
                        <a:pt x="4819547" y="4402557"/>
                      </a:cubicBezTo>
                      <a:cubicBezTo>
                        <a:pt x="4788389" y="4393832"/>
                        <a:pt x="4772187" y="4373890"/>
                        <a:pt x="4768447" y="4341483"/>
                      </a:cubicBezTo>
                      <a:cubicBezTo>
                        <a:pt x="4763461" y="4306583"/>
                        <a:pt x="4752245" y="4300351"/>
                        <a:pt x="4717347" y="4297859"/>
                      </a:cubicBezTo>
                      <a:cubicBezTo>
                        <a:pt x="4703637" y="4296612"/>
                        <a:pt x="4689929" y="4299105"/>
                        <a:pt x="4679957" y="4289134"/>
                      </a:cubicBezTo>
                      <a:cubicBezTo>
                        <a:pt x="4682451" y="4271684"/>
                        <a:pt x="4697407" y="4274177"/>
                        <a:pt x="4707377" y="4274177"/>
                      </a:cubicBezTo>
                      <a:cubicBezTo>
                        <a:pt x="4742275" y="4274177"/>
                        <a:pt x="4775925" y="4267945"/>
                        <a:pt x="4809575" y="4264206"/>
                      </a:cubicBezTo>
                      <a:cubicBezTo>
                        <a:pt x="4814561" y="4262959"/>
                        <a:pt x="4820793" y="4260466"/>
                        <a:pt x="4825779" y="4262959"/>
                      </a:cubicBezTo>
                      <a:cubicBezTo>
                        <a:pt x="4884355" y="4282902"/>
                        <a:pt x="4937949" y="4248002"/>
                        <a:pt x="4994033" y="4245509"/>
                      </a:cubicBezTo>
                      <a:cubicBezTo>
                        <a:pt x="5016467" y="4245509"/>
                        <a:pt x="5037655" y="4231799"/>
                        <a:pt x="5056349" y="4218088"/>
                      </a:cubicBezTo>
                      <a:cubicBezTo>
                        <a:pt x="5093739" y="4189421"/>
                        <a:pt x="5086261" y="4112144"/>
                        <a:pt x="5041393" y="4088462"/>
                      </a:cubicBezTo>
                      <a:cubicBezTo>
                        <a:pt x="4997773" y="4064780"/>
                        <a:pt x="4950411" y="4047330"/>
                        <a:pt x="4899311" y="4047330"/>
                      </a:cubicBezTo>
                      <a:cubicBezTo>
                        <a:pt x="4873139" y="4046084"/>
                        <a:pt x="4845719" y="4047330"/>
                        <a:pt x="4818301" y="4046084"/>
                      </a:cubicBezTo>
                      <a:cubicBezTo>
                        <a:pt x="4802097" y="4044838"/>
                        <a:pt x="4785895" y="4044838"/>
                        <a:pt x="4778417" y="4027388"/>
                      </a:cubicBezTo>
                      <a:cubicBezTo>
                        <a:pt x="4785895" y="4012431"/>
                        <a:pt x="4800851" y="4016170"/>
                        <a:pt x="4813315" y="4016170"/>
                      </a:cubicBezTo>
                      <a:cubicBezTo>
                        <a:pt x="4833257" y="4016170"/>
                        <a:pt x="4844473" y="4009938"/>
                        <a:pt x="4843227" y="3986256"/>
                      </a:cubicBezTo>
                      <a:cubicBezTo>
                        <a:pt x="4840735" y="3961328"/>
                        <a:pt x="4853197" y="3942632"/>
                        <a:pt x="4876877" y="3931414"/>
                      </a:cubicBezTo>
                      <a:cubicBezTo>
                        <a:pt x="4893081" y="3923936"/>
                        <a:pt x="4898065" y="3910225"/>
                        <a:pt x="4894327" y="3892776"/>
                      </a:cubicBezTo>
                      <a:cubicBezTo>
                        <a:pt x="4889341" y="3871587"/>
                        <a:pt x="4894327" y="3847905"/>
                        <a:pt x="4889341" y="3826716"/>
                      </a:cubicBezTo>
                      <a:cubicBezTo>
                        <a:pt x="4886849" y="3817991"/>
                        <a:pt x="4889341" y="3805527"/>
                        <a:pt x="4896819" y="3799295"/>
                      </a:cubicBezTo>
                      <a:cubicBezTo>
                        <a:pt x="4931717" y="3773120"/>
                        <a:pt x="4942933" y="3725757"/>
                        <a:pt x="4977831" y="3697089"/>
                      </a:cubicBezTo>
                      <a:cubicBezTo>
                        <a:pt x="4997773" y="3682133"/>
                        <a:pt x="5001511" y="3657204"/>
                        <a:pt x="5004003" y="3634769"/>
                      </a:cubicBezTo>
                      <a:cubicBezTo>
                        <a:pt x="5007743" y="3597377"/>
                        <a:pt x="5028931" y="3567463"/>
                        <a:pt x="5045133" y="3535056"/>
                      </a:cubicBezTo>
                      <a:cubicBezTo>
                        <a:pt x="5053857" y="3521346"/>
                        <a:pt x="5065073" y="3516360"/>
                        <a:pt x="5078783" y="3525085"/>
                      </a:cubicBezTo>
                      <a:cubicBezTo>
                        <a:pt x="5096233" y="3535056"/>
                        <a:pt x="5106203" y="3528824"/>
                        <a:pt x="5117419" y="3513867"/>
                      </a:cubicBezTo>
                      <a:cubicBezTo>
                        <a:pt x="5128637" y="3500157"/>
                        <a:pt x="5142347" y="3486446"/>
                        <a:pt x="5148579" y="3467750"/>
                      </a:cubicBezTo>
                      <a:cubicBezTo>
                        <a:pt x="5163535" y="3422879"/>
                        <a:pt x="5192201" y="3389226"/>
                        <a:pt x="5232083" y="3364298"/>
                      </a:cubicBezTo>
                      <a:cubicBezTo>
                        <a:pt x="5248285" y="3353081"/>
                        <a:pt x="5253271" y="3339370"/>
                        <a:pt x="5250777" y="3319428"/>
                      </a:cubicBezTo>
                      <a:cubicBezTo>
                        <a:pt x="5249531" y="3282035"/>
                        <a:pt x="5245793" y="3243397"/>
                        <a:pt x="5254517" y="3204758"/>
                      </a:cubicBezTo>
                      <a:cubicBezTo>
                        <a:pt x="5259503" y="3186062"/>
                        <a:pt x="5249531" y="3166119"/>
                        <a:pt x="5250777" y="3146177"/>
                      </a:cubicBezTo>
                      <a:cubicBezTo>
                        <a:pt x="5250777" y="3133713"/>
                        <a:pt x="5237069" y="3134959"/>
                        <a:pt x="5228343" y="3131220"/>
                      </a:cubicBezTo>
                      <a:cubicBezTo>
                        <a:pt x="5210895" y="3126234"/>
                        <a:pt x="5188461" y="3122494"/>
                        <a:pt x="5188461" y="3098813"/>
                      </a:cubicBezTo>
                      <a:cubicBezTo>
                        <a:pt x="5187215" y="3077624"/>
                        <a:pt x="5198433" y="3061420"/>
                        <a:pt x="5219619" y="3052696"/>
                      </a:cubicBezTo>
                      <a:cubicBezTo>
                        <a:pt x="5225851" y="3050203"/>
                        <a:pt x="5237069" y="3050203"/>
                        <a:pt x="5234575" y="3038985"/>
                      </a:cubicBezTo>
                      <a:cubicBezTo>
                        <a:pt x="5229591" y="3027767"/>
                        <a:pt x="5220865" y="3021535"/>
                        <a:pt x="5209649" y="3017796"/>
                      </a:cubicBezTo>
                      <a:cubicBezTo>
                        <a:pt x="5198433" y="3016550"/>
                        <a:pt x="5199679" y="3029014"/>
                        <a:pt x="5197185" y="3035246"/>
                      </a:cubicBezTo>
                      <a:cubicBezTo>
                        <a:pt x="5188461" y="3061420"/>
                        <a:pt x="5179737" y="3063913"/>
                        <a:pt x="5159795" y="3045217"/>
                      </a:cubicBezTo>
                      <a:cubicBezTo>
                        <a:pt x="5149825" y="3036492"/>
                        <a:pt x="5139853" y="3030260"/>
                        <a:pt x="5129883" y="3022782"/>
                      </a:cubicBezTo>
                      <a:cubicBezTo>
                        <a:pt x="5111189" y="3009071"/>
                        <a:pt x="5102463" y="2969186"/>
                        <a:pt x="5112435" y="2947997"/>
                      </a:cubicBezTo>
                      <a:cubicBezTo>
                        <a:pt x="5118667" y="2936780"/>
                        <a:pt x="5126145" y="2938026"/>
                        <a:pt x="5132375" y="2945504"/>
                      </a:cubicBezTo>
                      <a:cubicBezTo>
                        <a:pt x="5156057" y="2974172"/>
                        <a:pt x="5178491" y="2976665"/>
                        <a:pt x="5203417" y="2947997"/>
                      </a:cubicBezTo>
                      <a:cubicBezTo>
                        <a:pt x="5209649" y="2940519"/>
                        <a:pt x="5219619" y="2945504"/>
                        <a:pt x="5228343" y="2939272"/>
                      </a:cubicBezTo>
                      <a:cubicBezTo>
                        <a:pt x="5222113" y="2928055"/>
                        <a:pt x="5212141" y="2930547"/>
                        <a:pt x="5202171" y="2929301"/>
                      </a:cubicBezTo>
                      <a:cubicBezTo>
                        <a:pt x="5167273" y="2923069"/>
                        <a:pt x="5157303" y="2904373"/>
                        <a:pt x="5175999" y="2870720"/>
                      </a:cubicBezTo>
                      <a:cubicBezTo>
                        <a:pt x="5183477" y="2855763"/>
                        <a:pt x="5194693" y="2842052"/>
                        <a:pt x="5199679" y="2824603"/>
                      </a:cubicBezTo>
                      <a:cubicBezTo>
                        <a:pt x="5202171" y="2815878"/>
                        <a:pt x="5208403" y="2805907"/>
                        <a:pt x="5205911" y="2799675"/>
                      </a:cubicBezTo>
                      <a:cubicBezTo>
                        <a:pt x="5197185" y="2769761"/>
                        <a:pt x="5193447" y="2739847"/>
                        <a:pt x="5205911" y="2708687"/>
                      </a:cubicBezTo>
                      <a:cubicBezTo>
                        <a:pt x="5208403" y="2701208"/>
                        <a:pt x="5199679" y="2693730"/>
                        <a:pt x="5190955" y="2689991"/>
                      </a:cubicBezTo>
                      <a:cubicBezTo>
                        <a:pt x="5183477" y="2687498"/>
                        <a:pt x="5177245" y="2691237"/>
                        <a:pt x="5171013" y="2696223"/>
                      </a:cubicBezTo>
                      <a:cubicBezTo>
                        <a:pt x="5137361" y="2726136"/>
                        <a:pt x="5126145" y="2722397"/>
                        <a:pt x="5106203" y="2682512"/>
                      </a:cubicBezTo>
                      <a:cubicBezTo>
                        <a:pt x="5099971" y="2670048"/>
                        <a:pt x="5091247" y="2661323"/>
                        <a:pt x="5076291" y="2660077"/>
                      </a:cubicBezTo>
                      <a:cubicBezTo>
                        <a:pt x="5061335" y="2658830"/>
                        <a:pt x="5051365" y="2651352"/>
                        <a:pt x="5053857" y="2633902"/>
                      </a:cubicBezTo>
                      <a:cubicBezTo>
                        <a:pt x="5055103" y="2617699"/>
                        <a:pt x="5065073" y="2608974"/>
                        <a:pt x="5081277" y="2606481"/>
                      </a:cubicBezTo>
                      <a:cubicBezTo>
                        <a:pt x="5132375" y="2599003"/>
                        <a:pt x="5134869" y="2596510"/>
                        <a:pt x="5136115" y="2542914"/>
                      </a:cubicBezTo>
                      <a:cubicBezTo>
                        <a:pt x="5119913" y="2541668"/>
                        <a:pt x="5112435" y="2556625"/>
                        <a:pt x="5102463" y="2564103"/>
                      </a:cubicBezTo>
                      <a:cubicBezTo>
                        <a:pt x="5088755" y="2575321"/>
                        <a:pt x="5072551" y="2581553"/>
                        <a:pt x="5057595" y="2571582"/>
                      </a:cubicBezTo>
                      <a:cubicBezTo>
                        <a:pt x="5041393" y="2561610"/>
                        <a:pt x="5047625" y="2549146"/>
                        <a:pt x="5055103" y="2536682"/>
                      </a:cubicBezTo>
                      <a:cubicBezTo>
                        <a:pt x="5058843" y="2530450"/>
                        <a:pt x="5057595" y="2524218"/>
                        <a:pt x="5051365" y="2519232"/>
                      </a:cubicBezTo>
                      <a:cubicBezTo>
                        <a:pt x="5002757" y="2483087"/>
                        <a:pt x="5025191" y="2434477"/>
                        <a:pt x="5030177" y="2389606"/>
                      </a:cubicBezTo>
                      <a:cubicBezTo>
                        <a:pt x="5031423" y="2387113"/>
                        <a:pt x="5032669" y="2384620"/>
                        <a:pt x="5033915" y="2383374"/>
                      </a:cubicBezTo>
                      <a:cubicBezTo>
                        <a:pt x="5048871" y="2359692"/>
                        <a:pt x="5018959" y="2342242"/>
                        <a:pt x="5023945" y="2317314"/>
                      </a:cubicBezTo>
                      <a:cubicBezTo>
                        <a:pt x="5028931" y="2296125"/>
                        <a:pt x="5040147" y="2273690"/>
                        <a:pt x="5012729" y="2256240"/>
                      </a:cubicBezTo>
                      <a:cubicBezTo>
                        <a:pt x="5000265" y="2248762"/>
                        <a:pt x="5004003" y="2232558"/>
                        <a:pt x="5010235" y="2220094"/>
                      </a:cubicBezTo>
                      <a:cubicBezTo>
                        <a:pt x="5015221" y="2211369"/>
                        <a:pt x="5021453" y="2203891"/>
                        <a:pt x="5023945" y="2193920"/>
                      </a:cubicBezTo>
                      <a:cubicBezTo>
                        <a:pt x="5033915" y="2160267"/>
                        <a:pt x="5035163" y="2131599"/>
                        <a:pt x="4985309" y="2134092"/>
                      </a:cubicBezTo>
                      <a:cubicBezTo>
                        <a:pt x="4946673" y="2136585"/>
                        <a:pt x="4908037" y="2132846"/>
                        <a:pt x="4873139" y="2155281"/>
                      </a:cubicBezTo>
                      <a:cubicBezTo>
                        <a:pt x="4865661" y="2159020"/>
                        <a:pt x="4856937" y="2161513"/>
                        <a:pt x="4846965" y="2159020"/>
                      </a:cubicBezTo>
                      <a:cubicBezTo>
                        <a:pt x="4828271" y="2155281"/>
                        <a:pt x="4814561" y="2162759"/>
                        <a:pt x="4800851" y="2177716"/>
                      </a:cubicBezTo>
                      <a:cubicBezTo>
                        <a:pt x="4783403" y="2196412"/>
                        <a:pt x="4773433" y="2192673"/>
                        <a:pt x="4764709" y="2168991"/>
                      </a:cubicBezTo>
                      <a:cubicBezTo>
                        <a:pt x="4759723" y="2155281"/>
                        <a:pt x="4763461" y="2135338"/>
                        <a:pt x="4741027" y="2134092"/>
                      </a:cubicBezTo>
                      <a:cubicBezTo>
                        <a:pt x="4718593" y="2131599"/>
                        <a:pt x="4692421" y="2151542"/>
                        <a:pt x="4686189" y="2172731"/>
                      </a:cubicBezTo>
                      <a:cubicBezTo>
                        <a:pt x="4683697" y="2178963"/>
                        <a:pt x="4683697" y="2185195"/>
                        <a:pt x="4682451" y="2192673"/>
                      </a:cubicBezTo>
                      <a:cubicBezTo>
                        <a:pt x="4676219" y="2223833"/>
                        <a:pt x="4668741" y="2231312"/>
                        <a:pt x="4637583" y="2231312"/>
                      </a:cubicBezTo>
                      <a:cubicBezTo>
                        <a:pt x="4631351" y="2231312"/>
                        <a:pt x="4625119" y="2230066"/>
                        <a:pt x="4620133" y="2231312"/>
                      </a:cubicBezTo>
                      <a:cubicBezTo>
                        <a:pt x="4574019" y="2259979"/>
                        <a:pt x="4537875" y="2223833"/>
                        <a:pt x="4497993" y="2212616"/>
                      </a:cubicBezTo>
                      <a:cubicBezTo>
                        <a:pt x="4491761" y="2210123"/>
                        <a:pt x="4488023" y="2206384"/>
                        <a:pt x="4484283" y="2202645"/>
                      </a:cubicBezTo>
                      <a:cubicBezTo>
                        <a:pt x="4474313" y="2196412"/>
                        <a:pt x="4484283" y="2176470"/>
                        <a:pt x="4468081" y="2177716"/>
                      </a:cubicBezTo>
                      <a:cubicBezTo>
                        <a:pt x="4450633" y="2180209"/>
                        <a:pt x="4433183" y="2185195"/>
                        <a:pt x="4416981" y="2191427"/>
                      </a:cubicBezTo>
                      <a:cubicBezTo>
                        <a:pt x="4402025" y="2195166"/>
                        <a:pt x="4407011" y="2205137"/>
                        <a:pt x="4413243" y="2213862"/>
                      </a:cubicBezTo>
                      <a:cubicBezTo>
                        <a:pt x="4419475" y="2225080"/>
                        <a:pt x="4425705" y="2236298"/>
                        <a:pt x="4416981" y="2247515"/>
                      </a:cubicBezTo>
                      <a:cubicBezTo>
                        <a:pt x="4408257" y="2261226"/>
                        <a:pt x="4394547" y="2261226"/>
                        <a:pt x="4380837" y="2258733"/>
                      </a:cubicBezTo>
                      <a:cubicBezTo>
                        <a:pt x="4367129" y="2256240"/>
                        <a:pt x="4353419" y="2252501"/>
                        <a:pt x="4339709" y="2248762"/>
                      </a:cubicBezTo>
                      <a:cubicBezTo>
                        <a:pt x="4330985" y="2246269"/>
                        <a:pt x="4323507" y="2241283"/>
                        <a:pt x="4317275" y="2243776"/>
                      </a:cubicBezTo>
                      <a:cubicBezTo>
                        <a:pt x="4286117" y="2259979"/>
                        <a:pt x="4252465" y="2250008"/>
                        <a:pt x="4221307" y="2254994"/>
                      </a:cubicBezTo>
                      <a:cubicBezTo>
                        <a:pt x="4196381" y="2257487"/>
                        <a:pt x="4186409" y="2248762"/>
                        <a:pt x="4178931" y="2227573"/>
                      </a:cubicBezTo>
                      <a:cubicBezTo>
                        <a:pt x="4176439" y="2221341"/>
                        <a:pt x="4176439" y="2213862"/>
                        <a:pt x="4173947" y="2206384"/>
                      </a:cubicBezTo>
                      <a:cubicBezTo>
                        <a:pt x="4167715" y="2186441"/>
                        <a:pt x="4158991" y="2180209"/>
                        <a:pt x="4137803" y="2191427"/>
                      </a:cubicBezTo>
                      <a:cubicBezTo>
                        <a:pt x="4110383" y="2203891"/>
                        <a:pt x="4087949" y="2212616"/>
                        <a:pt x="4095427" y="2252501"/>
                      </a:cubicBezTo>
                      <a:cubicBezTo>
                        <a:pt x="4100413" y="2277429"/>
                        <a:pt x="4069255" y="2278675"/>
                        <a:pt x="4051805" y="2281168"/>
                      </a:cubicBezTo>
                      <a:cubicBezTo>
                        <a:pt x="4026879" y="2284908"/>
                        <a:pt x="4024387" y="2264965"/>
                        <a:pt x="4025633" y="2246269"/>
                      </a:cubicBezTo>
                      <a:cubicBezTo>
                        <a:pt x="3944621" y="2264965"/>
                        <a:pt x="3950853" y="2328532"/>
                        <a:pt x="3972041" y="2393345"/>
                      </a:cubicBezTo>
                      <a:cubicBezTo>
                        <a:pt x="3980765" y="2415780"/>
                        <a:pt x="3989489" y="2436969"/>
                        <a:pt x="3983257" y="2461898"/>
                      </a:cubicBezTo>
                      <a:cubicBezTo>
                        <a:pt x="3978273" y="2481840"/>
                        <a:pt x="3982011" y="2501783"/>
                        <a:pt x="3982011" y="2521725"/>
                      </a:cubicBezTo>
                      <a:cubicBezTo>
                        <a:pt x="3980765" y="2555378"/>
                        <a:pt x="3972041" y="2585292"/>
                        <a:pt x="3927173" y="2595263"/>
                      </a:cubicBezTo>
                      <a:cubicBezTo>
                        <a:pt x="3947115" y="2606481"/>
                        <a:pt x="3967055" y="2608974"/>
                        <a:pt x="3980765" y="2620192"/>
                      </a:cubicBezTo>
                      <a:cubicBezTo>
                        <a:pt x="4013169" y="2647613"/>
                        <a:pt x="4009431" y="2681266"/>
                        <a:pt x="3970795" y="2702455"/>
                      </a:cubicBezTo>
                      <a:cubicBezTo>
                        <a:pt x="3958331" y="2708687"/>
                        <a:pt x="3943375" y="2709933"/>
                        <a:pt x="3929665" y="2726136"/>
                      </a:cubicBezTo>
                      <a:cubicBezTo>
                        <a:pt x="3954593" y="2719904"/>
                        <a:pt x="3974533" y="2721151"/>
                        <a:pt x="3988243" y="2741093"/>
                      </a:cubicBezTo>
                      <a:cubicBezTo>
                        <a:pt x="3999461" y="2759789"/>
                        <a:pt x="4003199" y="2779732"/>
                        <a:pt x="3995721" y="2800921"/>
                      </a:cubicBezTo>
                      <a:cubicBezTo>
                        <a:pt x="3983257" y="2835820"/>
                        <a:pt x="3947115" y="2848284"/>
                        <a:pt x="3920941" y="2820863"/>
                      </a:cubicBezTo>
                      <a:cubicBezTo>
                        <a:pt x="3904739" y="2804660"/>
                        <a:pt x="3888537" y="2795935"/>
                        <a:pt x="3868595" y="2790950"/>
                      </a:cubicBezTo>
                      <a:cubicBezTo>
                        <a:pt x="3853639" y="2787210"/>
                        <a:pt x="3839929" y="2777239"/>
                        <a:pt x="3827467" y="2769761"/>
                      </a:cubicBezTo>
                      <a:cubicBezTo>
                        <a:pt x="3813757" y="2762282"/>
                        <a:pt x="3800047" y="2758543"/>
                        <a:pt x="3783845" y="2766021"/>
                      </a:cubicBezTo>
                      <a:cubicBezTo>
                        <a:pt x="3760165" y="2775993"/>
                        <a:pt x="3746455" y="2763529"/>
                        <a:pt x="3743961" y="2742340"/>
                      </a:cubicBezTo>
                      <a:cubicBezTo>
                        <a:pt x="3741469" y="2718658"/>
                        <a:pt x="3736483" y="2696223"/>
                        <a:pt x="3733991" y="2673787"/>
                      </a:cubicBezTo>
                      <a:cubicBezTo>
                        <a:pt x="3732745" y="2657584"/>
                        <a:pt x="3735237" y="2642627"/>
                        <a:pt x="3745209" y="2628916"/>
                      </a:cubicBezTo>
                      <a:cubicBezTo>
                        <a:pt x="3756425" y="2613960"/>
                        <a:pt x="3765149" y="2597756"/>
                        <a:pt x="3772627" y="2580307"/>
                      </a:cubicBezTo>
                      <a:cubicBezTo>
                        <a:pt x="3780105" y="2559118"/>
                        <a:pt x="3795061" y="2551639"/>
                        <a:pt x="3817495" y="2565350"/>
                      </a:cubicBezTo>
                      <a:cubicBezTo>
                        <a:pt x="3823727" y="2569089"/>
                        <a:pt x="3829959" y="2581553"/>
                        <a:pt x="3838683" y="2571582"/>
                      </a:cubicBezTo>
                      <a:cubicBezTo>
                        <a:pt x="3846161" y="2561610"/>
                        <a:pt x="3854885" y="2550393"/>
                        <a:pt x="3849901" y="2535436"/>
                      </a:cubicBezTo>
                      <a:cubicBezTo>
                        <a:pt x="3836191" y="2496797"/>
                        <a:pt x="3781351" y="2456912"/>
                        <a:pt x="3740223" y="2458158"/>
                      </a:cubicBezTo>
                      <a:cubicBezTo>
                        <a:pt x="3720281" y="2458158"/>
                        <a:pt x="3705325" y="2451926"/>
                        <a:pt x="3697847" y="2433230"/>
                      </a:cubicBezTo>
                      <a:cubicBezTo>
                        <a:pt x="3682891" y="2398331"/>
                        <a:pt x="3666689" y="2363431"/>
                        <a:pt x="3649241" y="2328532"/>
                      </a:cubicBezTo>
                      <a:cubicBezTo>
                        <a:pt x="3644255" y="2318561"/>
                        <a:pt x="3641763" y="2307343"/>
                        <a:pt x="3646747" y="2296125"/>
                      </a:cubicBezTo>
                      <a:cubicBezTo>
                        <a:pt x="3656719" y="2267458"/>
                        <a:pt x="3662951" y="2237544"/>
                        <a:pt x="3671675" y="2207630"/>
                      </a:cubicBezTo>
                      <a:cubicBezTo>
                        <a:pt x="3677907" y="2188934"/>
                        <a:pt x="3687877" y="2175224"/>
                        <a:pt x="3710311" y="2187688"/>
                      </a:cubicBezTo>
                      <a:cubicBezTo>
                        <a:pt x="3721527" y="2193920"/>
                        <a:pt x="3727759" y="2191427"/>
                        <a:pt x="3730253" y="2178963"/>
                      </a:cubicBezTo>
                      <a:cubicBezTo>
                        <a:pt x="3732745" y="2165252"/>
                        <a:pt x="3740223" y="2159020"/>
                        <a:pt x="3753933" y="2165252"/>
                      </a:cubicBezTo>
                      <a:cubicBezTo>
                        <a:pt x="3811263" y="2187688"/>
                        <a:pt x="3874827" y="2201398"/>
                        <a:pt x="3929665" y="2236298"/>
                      </a:cubicBezTo>
                      <a:cubicBezTo>
                        <a:pt x="3943375" y="2196412"/>
                        <a:pt x="3932159" y="2157774"/>
                        <a:pt x="3899753" y="2126614"/>
                      </a:cubicBezTo>
                      <a:cubicBezTo>
                        <a:pt x="3891029" y="2119135"/>
                        <a:pt x="3882305" y="2109164"/>
                        <a:pt x="3878565" y="2099193"/>
                      </a:cubicBezTo>
                      <a:cubicBezTo>
                        <a:pt x="3862363" y="2060554"/>
                        <a:pt x="3831205" y="2055568"/>
                        <a:pt x="3796307" y="2059307"/>
                      </a:cubicBezTo>
                      <a:cubicBezTo>
                        <a:pt x="3756425" y="2065540"/>
                        <a:pt x="3711557" y="2054322"/>
                        <a:pt x="3676659" y="2085482"/>
                      </a:cubicBezTo>
                      <a:cubicBezTo>
                        <a:pt x="3667935" y="2094207"/>
                        <a:pt x="3656719" y="2091714"/>
                        <a:pt x="3646747" y="2084236"/>
                      </a:cubicBezTo>
                      <a:cubicBezTo>
                        <a:pt x="3636777" y="2075511"/>
                        <a:pt x="3629299" y="2065540"/>
                        <a:pt x="3634285" y="2051829"/>
                      </a:cubicBezTo>
                      <a:cubicBezTo>
                        <a:pt x="3646747" y="2023162"/>
                        <a:pt x="3631791" y="2015683"/>
                        <a:pt x="3608111" y="2015683"/>
                      </a:cubicBezTo>
                      <a:cubicBezTo>
                        <a:pt x="3589417" y="2015683"/>
                        <a:pt x="3573215" y="2000726"/>
                        <a:pt x="3553273" y="2001973"/>
                      </a:cubicBezTo>
                      <a:cubicBezTo>
                        <a:pt x="3550781" y="2019422"/>
                        <a:pt x="3564491" y="2028147"/>
                        <a:pt x="3568229" y="2040611"/>
                      </a:cubicBezTo>
                      <a:cubicBezTo>
                        <a:pt x="3571969" y="2056815"/>
                        <a:pt x="3568229" y="2071772"/>
                        <a:pt x="3553273" y="2080496"/>
                      </a:cubicBezTo>
                      <a:cubicBezTo>
                        <a:pt x="3544861" y="2086106"/>
                        <a:pt x="3535045" y="2094519"/>
                        <a:pt x="3524881" y="2089962"/>
                      </a:cubicBezTo>
                      <a:lnTo>
                        <a:pt x="3514665" y="2080523"/>
                      </a:lnTo>
                      <a:lnTo>
                        <a:pt x="3494415" y="2082286"/>
                      </a:lnTo>
                      <a:cubicBezTo>
                        <a:pt x="3484769" y="2081974"/>
                        <a:pt x="3475123" y="2081662"/>
                        <a:pt x="3465789" y="2084778"/>
                      </a:cubicBezTo>
                      <a:cubicBezTo>
                        <a:pt x="3452097" y="2087271"/>
                        <a:pt x="3445873" y="2078546"/>
                        <a:pt x="3443385" y="2066082"/>
                      </a:cubicBezTo>
                      <a:cubicBezTo>
                        <a:pt x="3440895" y="2053619"/>
                        <a:pt x="3440895" y="2041155"/>
                        <a:pt x="3427203" y="2031183"/>
                      </a:cubicBezTo>
                      <a:cubicBezTo>
                        <a:pt x="3420981" y="2058604"/>
                        <a:pt x="3417247" y="2086025"/>
                        <a:pt x="3378661" y="2072314"/>
                      </a:cubicBezTo>
                      <a:cubicBezTo>
                        <a:pt x="3369949" y="2069822"/>
                        <a:pt x="3368705" y="2082286"/>
                        <a:pt x="3368705" y="2089764"/>
                      </a:cubicBezTo>
                      <a:cubicBezTo>
                        <a:pt x="3368705" y="2104721"/>
                        <a:pt x="3376173" y="2117185"/>
                        <a:pt x="3384885" y="2128402"/>
                      </a:cubicBezTo>
                      <a:cubicBezTo>
                        <a:pt x="3392353" y="2138373"/>
                        <a:pt x="3397331" y="2149591"/>
                        <a:pt x="3397331" y="2163301"/>
                      </a:cubicBezTo>
                      <a:cubicBezTo>
                        <a:pt x="3397331" y="2177011"/>
                        <a:pt x="3392353" y="2188229"/>
                        <a:pt x="3378661" y="2193214"/>
                      </a:cubicBezTo>
                      <a:cubicBezTo>
                        <a:pt x="3363725" y="2199446"/>
                        <a:pt x="3355013" y="2190722"/>
                        <a:pt x="3348789" y="2179504"/>
                      </a:cubicBezTo>
                      <a:cubicBezTo>
                        <a:pt x="3345055" y="2174519"/>
                        <a:pt x="3345055" y="2168287"/>
                        <a:pt x="3338833" y="2164547"/>
                      </a:cubicBezTo>
                      <a:cubicBezTo>
                        <a:pt x="3322651" y="2184490"/>
                        <a:pt x="3300247" y="2194461"/>
                        <a:pt x="3280333" y="2210664"/>
                      </a:cubicBezTo>
                      <a:cubicBezTo>
                        <a:pt x="3270375" y="2218142"/>
                        <a:pt x="3257929" y="2221882"/>
                        <a:pt x="3246727" y="2214403"/>
                      </a:cubicBezTo>
                      <a:cubicBezTo>
                        <a:pt x="3233035" y="2206925"/>
                        <a:pt x="3230547" y="2193214"/>
                        <a:pt x="3231791" y="2179504"/>
                      </a:cubicBezTo>
                      <a:cubicBezTo>
                        <a:pt x="3235525" y="2157069"/>
                        <a:pt x="3250461" y="2140866"/>
                        <a:pt x="3262907" y="2122170"/>
                      </a:cubicBezTo>
                      <a:cubicBezTo>
                        <a:pt x="3272865" y="2108460"/>
                        <a:pt x="3279089" y="2097242"/>
                        <a:pt x="3270375" y="2079793"/>
                      </a:cubicBezTo>
                      <a:cubicBezTo>
                        <a:pt x="3261663" y="2061097"/>
                        <a:pt x="3271621" y="2043647"/>
                        <a:pt x="3279089" y="2027444"/>
                      </a:cubicBezTo>
                      <a:cubicBezTo>
                        <a:pt x="3282823" y="2017473"/>
                        <a:pt x="3286557" y="2006256"/>
                        <a:pt x="3272865" y="2001270"/>
                      </a:cubicBezTo>
                      <a:cubicBezTo>
                        <a:pt x="3256685" y="1996285"/>
                        <a:pt x="3259173" y="2011241"/>
                        <a:pt x="3257929" y="2019966"/>
                      </a:cubicBezTo>
                      <a:cubicBezTo>
                        <a:pt x="3255439" y="2041155"/>
                        <a:pt x="3244237" y="2052372"/>
                        <a:pt x="3221833" y="2047387"/>
                      </a:cubicBezTo>
                      <a:cubicBezTo>
                        <a:pt x="3211877" y="2043647"/>
                        <a:pt x="3200675" y="2047387"/>
                        <a:pt x="3189473" y="2049879"/>
                      </a:cubicBezTo>
                      <a:cubicBezTo>
                        <a:pt x="3168313" y="2057358"/>
                        <a:pt x="3148399" y="2048633"/>
                        <a:pt x="3130973" y="2036169"/>
                      </a:cubicBezTo>
                      <a:cubicBezTo>
                        <a:pt x="3122261" y="2028691"/>
                        <a:pt x="3118527" y="2013734"/>
                        <a:pt x="3102345" y="2024952"/>
                      </a:cubicBezTo>
                      <a:cubicBezTo>
                        <a:pt x="3088655" y="2037415"/>
                        <a:pt x="3066251" y="2047387"/>
                        <a:pt x="3074963" y="2069822"/>
                      </a:cubicBezTo>
                      <a:cubicBezTo>
                        <a:pt x="3084921" y="2098489"/>
                        <a:pt x="3072473" y="2114692"/>
                        <a:pt x="3056293" y="2134634"/>
                      </a:cubicBezTo>
                      <a:cubicBezTo>
                        <a:pt x="3038867" y="2155823"/>
                        <a:pt x="3021443" y="2177011"/>
                        <a:pt x="3005261" y="2198200"/>
                      </a:cubicBezTo>
                      <a:cubicBezTo>
                        <a:pt x="2991571" y="2216896"/>
                        <a:pt x="2974145" y="2229360"/>
                        <a:pt x="2952985" y="2236838"/>
                      </a:cubicBezTo>
                      <a:cubicBezTo>
                        <a:pt x="2994059" y="2241824"/>
                        <a:pt x="3011485" y="2267998"/>
                        <a:pt x="2991571" y="2300404"/>
                      </a:cubicBezTo>
                      <a:cubicBezTo>
                        <a:pt x="2984103" y="2312868"/>
                        <a:pt x="2990325" y="2317854"/>
                        <a:pt x="2997793" y="2324086"/>
                      </a:cubicBezTo>
                      <a:cubicBezTo>
                        <a:pt x="3012729" y="2339042"/>
                        <a:pt x="3022687" y="2356492"/>
                        <a:pt x="3023931" y="2378927"/>
                      </a:cubicBezTo>
                      <a:cubicBezTo>
                        <a:pt x="3025177" y="2401362"/>
                        <a:pt x="3041357" y="2413826"/>
                        <a:pt x="3058783" y="2422551"/>
                      </a:cubicBezTo>
                      <a:cubicBezTo>
                        <a:pt x="3082431" y="2435015"/>
                        <a:pt x="3108569" y="2444986"/>
                        <a:pt x="3108569" y="2478638"/>
                      </a:cubicBezTo>
                      <a:cubicBezTo>
                        <a:pt x="3108569" y="2484870"/>
                        <a:pt x="3113547" y="2486117"/>
                        <a:pt x="3119771" y="2489856"/>
                      </a:cubicBezTo>
                      <a:cubicBezTo>
                        <a:pt x="3157111" y="2509798"/>
                        <a:pt x="3167069" y="2553422"/>
                        <a:pt x="3138441" y="2587074"/>
                      </a:cubicBezTo>
                      <a:cubicBezTo>
                        <a:pt x="3124749" y="2602031"/>
                        <a:pt x="3117281" y="2618234"/>
                        <a:pt x="3112303" y="2635684"/>
                      </a:cubicBezTo>
                      <a:cubicBezTo>
                        <a:pt x="3103591" y="2664351"/>
                        <a:pt x="3086165" y="2688032"/>
                        <a:pt x="3063761" y="2706728"/>
                      </a:cubicBezTo>
                      <a:cubicBezTo>
                        <a:pt x="3053803" y="2715453"/>
                        <a:pt x="3042601" y="2724178"/>
                        <a:pt x="3036379" y="2737888"/>
                      </a:cubicBezTo>
                      <a:cubicBezTo>
                        <a:pt x="3031399" y="2746613"/>
                        <a:pt x="3025177" y="2751598"/>
                        <a:pt x="3015219" y="2752845"/>
                      </a:cubicBezTo>
                      <a:cubicBezTo>
                        <a:pt x="2961699" y="2759077"/>
                        <a:pt x="2918135" y="2821396"/>
                        <a:pt x="2929337" y="2873745"/>
                      </a:cubicBezTo>
                      <a:cubicBezTo>
                        <a:pt x="2939295" y="2928586"/>
                        <a:pt x="2935561" y="2936064"/>
                        <a:pt x="2882039" y="2958499"/>
                      </a:cubicBezTo>
                      <a:cubicBezTo>
                        <a:pt x="2870837" y="2963485"/>
                        <a:pt x="2860881" y="2973456"/>
                        <a:pt x="2853413" y="2983427"/>
                      </a:cubicBezTo>
                      <a:cubicBezTo>
                        <a:pt x="2812339" y="3043254"/>
                        <a:pt x="2748861" y="3050732"/>
                        <a:pt x="2684137" y="3051979"/>
                      </a:cubicBezTo>
                      <a:cubicBezTo>
                        <a:pt x="2669201" y="3051979"/>
                        <a:pt x="2659245" y="3042008"/>
                        <a:pt x="2653021" y="3029544"/>
                      </a:cubicBezTo>
                      <a:cubicBezTo>
                        <a:pt x="2625639" y="2982181"/>
                        <a:pt x="2608213" y="2931079"/>
                        <a:pt x="2593277" y="2879977"/>
                      </a:cubicBezTo>
                      <a:cubicBezTo>
                        <a:pt x="2585809" y="2852556"/>
                        <a:pt x="2585809" y="2823889"/>
                        <a:pt x="2582075" y="2795222"/>
                      </a:cubicBezTo>
                      <a:cubicBezTo>
                        <a:pt x="2574607" y="2752845"/>
                        <a:pt x="2550959" y="2716699"/>
                        <a:pt x="2537267" y="2676815"/>
                      </a:cubicBezTo>
                      <a:cubicBezTo>
                        <a:pt x="2533533" y="2665597"/>
                        <a:pt x="2527309" y="2656872"/>
                        <a:pt x="2519841" y="2649394"/>
                      </a:cubicBezTo>
                      <a:cubicBezTo>
                        <a:pt x="2507395" y="2636930"/>
                        <a:pt x="2497437" y="2631945"/>
                        <a:pt x="2483747" y="2646901"/>
                      </a:cubicBezTo>
                      <a:cubicBezTo>
                        <a:pt x="2468811" y="2664351"/>
                        <a:pt x="2445161" y="2668090"/>
                        <a:pt x="2424003" y="2673076"/>
                      </a:cubicBezTo>
                      <a:cubicBezTo>
                        <a:pt x="2380439" y="2684293"/>
                        <a:pt x="2375461" y="2693018"/>
                        <a:pt x="2380439" y="2736642"/>
                      </a:cubicBezTo>
                      <a:cubicBezTo>
                        <a:pt x="2386663" y="2786497"/>
                        <a:pt x="2366747" y="2803947"/>
                        <a:pt x="2311981" y="2811425"/>
                      </a:cubicBezTo>
                      <a:cubicBezTo>
                        <a:pt x="2305759" y="2812671"/>
                        <a:pt x="2300779" y="2810179"/>
                        <a:pt x="2295801" y="2808932"/>
                      </a:cubicBezTo>
                      <a:cubicBezTo>
                        <a:pt x="2282109" y="2807686"/>
                        <a:pt x="2269663" y="2811425"/>
                        <a:pt x="2267173" y="2825135"/>
                      </a:cubicBezTo>
                      <a:cubicBezTo>
                        <a:pt x="2264685" y="2838846"/>
                        <a:pt x="2278375" y="2843831"/>
                        <a:pt x="2287089" y="2847570"/>
                      </a:cubicBezTo>
                      <a:cubicBezTo>
                        <a:pt x="2311981" y="2855049"/>
                        <a:pt x="2339365" y="2857542"/>
                        <a:pt x="2364259" y="2863774"/>
                      </a:cubicBezTo>
                      <a:cubicBezTo>
                        <a:pt x="2401599" y="2872498"/>
                        <a:pt x="2411555" y="2897426"/>
                        <a:pt x="2390397" y="2928586"/>
                      </a:cubicBezTo>
                      <a:cubicBezTo>
                        <a:pt x="2381683" y="2941050"/>
                        <a:pt x="2370481" y="2948528"/>
                        <a:pt x="2358035" y="2957253"/>
                      </a:cubicBezTo>
                      <a:cubicBezTo>
                        <a:pt x="2326919" y="2979688"/>
                        <a:pt x="2326919" y="3007109"/>
                        <a:pt x="2356791" y="3030790"/>
                      </a:cubicBezTo>
                      <a:cubicBezTo>
                        <a:pt x="2375461" y="3046993"/>
                        <a:pt x="2394131" y="3064443"/>
                        <a:pt x="2414045" y="3079399"/>
                      </a:cubicBezTo>
                      <a:cubicBezTo>
                        <a:pt x="2427737" y="3089371"/>
                        <a:pt x="2433959" y="3105574"/>
                        <a:pt x="2435205" y="3121777"/>
                      </a:cubicBezTo>
                      <a:cubicBezTo>
                        <a:pt x="2438939" y="3141719"/>
                        <a:pt x="2445161" y="3157922"/>
                        <a:pt x="2466321" y="3165400"/>
                      </a:cubicBezTo>
                      <a:cubicBezTo>
                        <a:pt x="2489969" y="3175372"/>
                        <a:pt x="2489969" y="3200299"/>
                        <a:pt x="2489969" y="3222735"/>
                      </a:cubicBezTo>
                      <a:cubicBezTo>
                        <a:pt x="2491215" y="3241430"/>
                        <a:pt x="2488725" y="3258880"/>
                        <a:pt x="2492459" y="3278822"/>
                      </a:cubicBezTo>
                      <a:cubicBezTo>
                        <a:pt x="2494949" y="3287547"/>
                        <a:pt x="2494949" y="3297518"/>
                        <a:pt x="2487481" y="3303750"/>
                      </a:cubicBezTo>
                      <a:cubicBezTo>
                        <a:pt x="2461343" y="3328678"/>
                        <a:pt x="2476279" y="3351113"/>
                        <a:pt x="2488725" y="3374794"/>
                      </a:cubicBezTo>
                      <a:cubicBezTo>
                        <a:pt x="2512373" y="3413433"/>
                        <a:pt x="2533533" y="3453317"/>
                        <a:pt x="2569629" y="3481984"/>
                      </a:cubicBezTo>
                      <a:cubicBezTo>
                        <a:pt x="2579585" y="3490709"/>
                        <a:pt x="2587053" y="3503173"/>
                        <a:pt x="2583319" y="3516883"/>
                      </a:cubicBezTo>
                      <a:cubicBezTo>
                        <a:pt x="2578341" y="3539318"/>
                        <a:pt x="2588299" y="3554275"/>
                        <a:pt x="2600745" y="3571724"/>
                      </a:cubicBezTo>
                      <a:cubicBezTo>
                        <a:pt x="2606969" y="3580449"/>
                        <a:pt x="2613191" y="3586681"/>
                        <a:pt x="2624393" y="3577956"/>
                      </a:cubicBezTo>
                      <a:cubicBezTo>
                        <a:pt x="2629373" y="3574217"/>
                        <a:pt x="2635595" y="3572971"/>
                        <a:pt x="2643063" y="3575463"/>
                      </a:cubicBezTo>
                      <a:cubicBezTo>
                        <a:pt x="2685383" y="3586681"/>
                        <a:pt x="2710275" y="3569232"/>
                        <a:pt x="2720233" y="3528101"/>
                      </a:cubicBezTo>
                      <a:cubicBezTo>
                        <a:pt x="2732679" y="3480738"/>
                        <a:pt x="2738903" y="3433375"/>
                        <a:pt x="2732679" y="3384766"/>
                      </a:cubicBezTo>
                      <a:cubicBezTo>
                        <a:pt x="2728945" y="3362330"/>
                        <a:pt x="2747615" y="3351113"/>
                        <a:pt x="2763797" y="3342388"/>
                      </a:cubicBezTo>
                      <a:cubicBezTo>
                        <a:pt x="2779977" y="3333663"/>
                        <a:pt x="2789935" y="3344881"/>
                        <a:pt x="2799891" y="3354852"/>
                      </a:cubicBezTo>
                      <a:cubicBezTo>
                        <a:pt x="2823541" y="3374794"/>
                        <a:pt x="2847189" y="3389751"/>
                        <a:pt x="2845945" y="3428389"/>
                      </a:cubicBezTo>
                      <a:cubicBezTo>
                        <a:pt x="2844699" y="3457056"/>
                        <a:pt x="2906933" y="3476999"/>
                        <a:pt x="2934315" y="3458303"/>
                      </a:cubicBezTo>
                      <a:cubicBezTo>
                        <a:pt x="2960453" y="3438360"/>
                        <a:pt x="2994059" y="3435868"/>
                        <a:pt x="3021443" y="3420911"/>
                      </a:cubicBezTo>
                      <a:cubicBezTo>
                        <a:pt x="3028911" y="3417172"/>
                        <a:pt x="3036379" y="3415925"/>
                        <a:pt x="3043847" y="3419665"/>
                      </a:cubicBezTo>
                      <a:cubicBezTo>
                        <a:pt x="3066251" y="3428389"/>
                        <a:pt x="3087409" y="3424650"/>
                        <a:pt x="3106079" y="3410940"/>
                      </a:cubicBezTo>
                      <a:cubicBezTo>
                        <a:pt x="3109813" y="3408447"/>
                        <a:pt x="3114793" y="3404708"/>
                        <a:pt x="3118527" y="3405954"/>
                      </a:cubicBezTo>
                      <a:cubicBezTo>
                        <a:pt x="3157111" y="3417172"/>
                        <a:pt x="3198185" y="3412186"/>
                        <a:pt x="3236769" y="3422157"/>
                      </a:cubicBezTo>
                      <a:cubicBezTo>
                        <a:pt x="3249217" y="3425896"/>
                        <a:pt x="3260419" y="3433375"/>
                        <a:pt x="3275355" y="3429636"/>
                      </a:cubicBezTo>
                      <a:cubicBezTo>
                        <a:pt x="3300247" y="3425896"/>
                        <a:pt x="3311449" y="3439607"/>
                        <a:pt x="3300247" y="3463288"/>
                      </a:cubicBezTo>
                      <a:cubicBezTo>
                        <a:pt x="3294025" y="3478245"/>
                        <a:pt x="3287801" y="3490709"/>
                        <a:pt x="3292779" y="3506912"/>
                      </a:cubicBezTo>
                      <a:cubicBezTo>
                        <a:pt x="3301493" y="3536825"/>
                        <a:pt x="3321407" y="3545550"/>
                        <a:pt x="3348789" y="3530593"/>
                      </a:cubicBezTo>
                      <a:cubicBezTo>
                        <a:pt x="3372439" y="3518130"/>
                        <a:pt x="3397331" y="3504419"/>
                        <a:pt x="3408533" y="3476999"/>
                      </a:cubicBezTo>
                      <a:cubicBezTo>
                        <a:pt x="3411023" y="3469520"/>
                        <a:pt x="3418491" y="3463288"/>
                        <a:pt x="3427203" y="3464535"/>
                      </a:cubicBezTo>
                      <a:cubicBezTo>
                        <a:pt x="3462055" y="3469520"/>
                        <a:pt x="3499395" y="3463288"/>
                        <a:pt x="3529267" y="3490709"/>
                      </a:cubicBezTo>
                      <a:cubicBezTo>
                        <a:pt x="3535489" y="3495694"/>
                        <a:pt x="3541713" y="3503173"/>
                        <a:pt x="3549181" y="3501926"/>
                      </a:cubicBezTo>
                      <a:cubicBezTo>
                        <a:pt x="3582787" y="3496941"/>
                        <a:pt x="3601457" y="3519376"/>
                        <a:pt x="3618883" y="3541811"/>
                      </a:cubicBezTo>
                      <a:cubicBezTo>
                        <a:pt x="3626351" y="3550536"/>
                        <a:pt x="3636307" y="3558014"/>
                        <a:pt x="3646265" y="3559260"/>
                      </a:cubicBezTo>
                      <a:cubicBezTo>
                        <a:pt x="3684227" y="3563623"/>
                        <a:pt x="3721257" y="3571725"/>
                        <a:pt x="3758129" y="3580605"/>
                      </a:cubicBezTo>
                      <a:lnTo>
                        <a:pt x="3824933" y="3596274"/>
                      </a:lnTo>
                      <a:lnTo>
                        <a:pt x="3809437" y="3587175"/>
                      </a:lnTo>
                      <a:cubicBezTo>
                        <a:pt x="3790737" y="3580789"/>
                        <a:pt x="3770793" y="3577674"/>
                        <a:pt x="3750223" y="3576428"/>
                      </a:cubicBezTo>
                      <a:cubicBezTo>
                        <a:pt x="3715319" y="3576428"/>
                        <a:pt x="3690387" y="3546522"/>
                        <a:pt x="3656729" y="3540292"/>
                      </a:cubicBezTo>
                      <a:cubicBezTo>
                        <a:pt x="3648003" y="3537800"/>
                        <a:pt x="3650497" y="3527831"/>
                        <a:pt x="3651743" y="3519109"/>
                      </a:cubicBezTo>
                      <a:cubicBezTo>
                        <a:pt x="3654237" y="3506648"/>
                        <a:pt x="3646757" y="3497926"/>
                        <a:pt x="3633045" y="3497926"/>
                      </a:cubicBezTo>
                      <a:cubicBezTo>
                        <a:pt x="3610605" y="3497926"/>
                        <a:pt x="3609359" y="3484219"/>
                        <a:pt x="3609359" y="3466774"/>
                      </a:cubicBezTo>
                      <a:cubicBezTo>
                        <a:pt x="3609359" y="3392010"/>
                        <a:pt x="3648003" y="3349644"/>
                        <a:pt x="3730279" y="3318493"/>
                      </a:cubicBezTo>
                      <a:cubicBezTo>
                        <a:pt x="3767677" y="3303540"/>
                        <a:pt x="3801335" y="3274880"/>
                        <a:pt x="3821279" y="3237499"/>
                      </a:cubicBezTo>
                      <a:cubicBezTo>
                        <a:pt x="3831253" y="3220054"/>
                        <a:pt x="3846211" y="3218808"/>
                        <a:pt x="3862417" y="3212577"/>
                      </a:cubicBezTo>
                      <a:cubicBezTo>
                        <a:pt x="3904801" y="3196378"/>
                        <a:pt x="3938459" y="3196378"/>
                        <a:pt x="3974611" y="3227530"/>
                      </a:cubicBezTo>
                      <a:cubicBezTo>
                        <a:pt x="3983337" y="3236252"/>
                        <a:pt x="4015749" y="3226284"/>
                        <a:pt x="4029461" y="3211331"/>
                      </a:cubicBezTo>
                      <a:cubicBezTo>
                        <a:pt x="4044419" y="3196378"/>
                        <a:pt x="4050653" y="3175195"/>
                        <a:pt x="4045667" y="3154012"/>
                      </a:cubicBezTo>
                      <a:cubicBezTo>
                        <a:pt x="4043173" y="3137813"/>
                        <a:pt x="4029461" y="3139060"/>
                        <a:pt x="4019489" y="3142798"/>
                      </a:cubicBezTo>
                      <a:cubicBezTo>
                        <a:pt x="3984583" y="3154012"/>
                        <a:pt x="3950925" y="3137813"/>
                        <a:pt x="3913527" y="3144044"/>
                      </a:cubicBezTo>
                      <a:cubicBezTo>
                        <a:pt x="3886103" y="3149028"/>
                        <a:pt x="3863663" y="3115384"/>
                        <a:pt x="3842471" y="3095447"/>
                      </a:cubicBezTo>
                      <a:cubicBezTo>
                        <a:pt x="3825019" y="3078002"/>
                        <a:pt x="3808813" y="3060558"/>
                        <a:pt x="3785129" y="3055573"/>
                      </a:cubicBezTo>
                      <a:cubicBezTo>
                        <a:pt x="3762689" y="3050589"/>
                        <a:pt x="3753963" y="3035636"/>
                        <a:pt x="3750223" y="3015699"/>
                      </a:cubicBezTo>
                      <a:cubicBezTo>
                        <a:pt x="3746485" y="2998254"/>
                        <a:pt x="3746485" y="2979563"/>
                        <a:pt x="3741497" y="2960872"/>
                      </a:cubicBezTo>
                      <a:cubicBezTo>
                        <a:pt x="3734019" y="2930967"/>
                        <a:pt x="3736511" y="2907292"/>
                        <a:pt x="3770169" y="2894831"/>
                      </a:cubicBezTo>
                      <a:cubicBezTo>
                        <a:pt x="3786375" y="2888601"/>
                        <a:pt x="3782635" y="2874894"/>
                        <a:pt x="3777649" y="2861187"/>
                      </a:cubicBezTo>
                      <a:cubicBezTo>
                        <a:pt x="3771417" y="2847481"/>
                        <a:pt x="3770169" y="2831282"/>
                        <a:pt x="3786375" y="2823805"/>
                      </a:cubicBezTo>
                      <a:cubicBezTo>
                        <a:pt x="3801335" y="2816329"/>
                        <a:pt x="3820033" y="2803868"/>
                        <a:pt x="3837485" y="2817575"/>
                      </a:cubicBezTo>
                      <a:cubicBezTo>
                        <a:pt x="3847459" y="2826298"/>
                        <a:pt x="3869897" y="2835020"/>
                        <a:pt x="3852445" y="2856203"/>
                      </a:cubicBezTo>
                      <a:cubicBezTo>
                        <a:pt x="3849951" y="2859941"/>
                        <a:pt x="3848705" y="2864926"/>
                        <a:pt x="3853691" y="2867418"/>
                      </a:cubicBezTo>
                      <a:cubicBezTo>
                        <a:pt x="3859925" y="2869910"/>
                        <a:pt x="3866157" y="2868664"/>
                        <a:pt x="3866157" y="2862433"/>
                      </a:cubicBezTo>
                      <a:cubicBezTo>
                        <a:pt x="3871143" y="2833774"/>
                        <a:pt x="3892335" y="2843742"/>
                        <a:pt x="3907295" y="2844989"/>
                      </a:cubicBezTo>
                      <a:cubicBezTo>
                        <a:pt x="3923501" y="2847481"/>
                        <a:pt x="3935967" y="2854957"/>
                        <a:pt x="3932227" y="2877386"/>
                      </a:cubicBezTo>
                      <a:cubicBezTo>
                        <a:pt x="3929733" y="2893585"/>
                        <a:pt x="3940953" y="2903554"/>
                        <a:pt x="3958405" y="2903554"/>
                      </a:cubicBezTo>
                      <a:cubicBezTo>
                        <a:pt x="3962145" y="2903554"/>
                        <a:pt x="3964637" y="2903554"/>
                        <a:pt x="3968377" y="2903554"/>
                      </a:cubicBezTo>
                      <a:cubicBezTo>
                        <a:pt x="3988323" y="2902307"/>
                        <a:pt x="3998295" y="2913522"/>
                        <a:pt x="4005775" y="2930967"/>
                      </a:cubicBezTo>
                      <a:cubicBezTo>
                        <a:pt x="4013255" y="2949658"/>
                        <a:pt x="3989569" y="2945920"/>
                        <a:pt x="3980843" y="2960872"/>
                      </a:cubicBezTo>
                      <a:cubicBezTo>
                        <a:pt x="4036941" y="2960872"/>
                        <a:pt x="4070599" y="3000746"/>
                        <a:pt x="4110489" y="3025668"/>
                      </a:cubicBezTo>
                      <a:cubicBezTo>
                        <a:pt x="4125449" y="3034390"/>
                        <a:pt x="4134175" y="3034390"/>
                        <a:pt x="4147887" y="3024422"/>
                      </a:cubicBezTo>
                      <a:cubicBezTo>
                        <a:pt x="4170325" y="3005731"/>
                        <a:pt x="4197751" y="2992024"/>
                        <a:pt x="4211463" y="2963365"/>
                      </a:cubicBezTo>
                      <a:cubicBezTo>
                        <a:pt x="4217697" y="2950904"/>
                        <a:pt x="4221437" y="2939689"/>
                        <a:pt x="4205231" y="2929721"/>
                      </a:cubicBezTo>
                      <a:cubicBezTo>
                        <a:pt x="4176559" y="2911030"/>
                        <a:pt x="4170325" y="2886109"/>
                        <a:pt x="4182791" y="2854957"/>
                      </a:cubicBezTo>
                      <a:cubicBezTo>
                        <a:pt x="4191517" y="2832528"/>
                        <a:pt x="4216449" y="2807607"/>
                        <a:pt x="4174065" y="2790162"/>
                      </a:cubicBezTo>
                      <a:cubicBezTo>
                        <a:pt x="4152873" y="2782685"/>
                        <a:pt x="4135421" y="2756518"/>
                        <a:pt x="4105503" y="2767733"/>
                      </a:cubicBezTo>
                      <a:cubicBezTo>
                        <a:pt x="4090543" y="2773963"/>
                        <a:pt x="4081817" y="2766487"/>
                        <a:pt x="4074339" y="2756518"/>
                      </a:cubicBezTo>
                      <a:cubicBezTo>
                        <a:pt x="4056885" y="2725366"/>
                        <a:pt x="4029461" y="2701691"/>
                        <a:pt x="4030707" y="2660571"/>
                      </a:cubicBezTo>
                      <a:cubicBezTo>
                        <a:pt x="4030707" y="2640634"/>
                        <a:pt x="4009515" y="2619451"/>
                        <a:pt x="4030707" y="2598268"/>
                      </a:cubicBezTo>
                      <a:cubicBezTo>
                        <a:pt x="4030707" y="2598268"/>
                        <a:pt x="4026967" y="2588299"/>
                        <a:pt x="4021981" y="2585807"/>
                      </a:cubicBezTo>
                      <a:cubicBezTo>
                        <a:pt x="3999543" y="2569609"/>
                        <a:pt x="3997049" y="2548425"/>
                        <a:pt x="3999543" y="2523504"/>
                      </a:cubicBezTo>
                      <a:cubicBezTo>
                        <a:pt x="4002035" y="2503567"/>
                        <a:pt x="3994557" y="2484876"/>
                        <a:pt x="4029461" y="2479892"/>
                      </a:cubicBezTo>
                      <a:cubicBezTo>
                        <a:pt x="4050653" y="2477400"/>
                        <a:pt x="4075585" y="2454971"/>
                        <a:pt x="4098023" y="2437526"/>
                      </a:cubicBezTo>
                      <a:cubicBezTo>
                        <a:pt x="4105503" y="2432542"/>
                        <a:pt x="4111735" y="2426311"/>
                        <a:pt x="4121709" y="2428803"/>
                      </a:cubicBezTo>
                      <a:cubicBezTo>
                        <a:pt x="4130435" y="2431296"/>
                        <a:pt x="4144147" y="2440018"/>
                        <a:pt x="4142901" y="2423819"/>
                      </a:cubicBezTo>
                      <a:cubicBezTo>
                        <a:pt x="4142901" y="2410112"/>
                        <a:pt x="4137915" y="2391421"/>
                        <a:pt x="4119215" y="2387683"/>
                      </a:cubicBezTo>
                      <a:cubicBezTo>
                        <a:pt x="4112983" y="2387683"/>
                        <a:pt x="4105503" y="2390175"/>
                        <a:pt x="4099269" y="2390175"/>
                      </a:cubicBezTo>
                      <a:cubicBezTo>
                        <a:pt x="4091791" y="2388929"/>
                        <a:pt x="4084311" y="2385191"/>
                        <a:pt x="4081817" y="2376469"/>
                      </a:cubicBezTo>
                      <a:cubicBezTo>
                        <a:pt x="4080571" y="2368992"/>
                        <a:pt x="4086805" y="2366500"/>
                        <a:pt x="4091791" y="2361516"/>
                      </a:cubicBezTo>
                      <a:cubicBezTo>
                        <a:pt x="4131681" y="2327872"/>
                        <a:pt x="4161599" y="2334103"/>
                        <a:pt x="4182791" y="2383945"/>
                      </a:cubicBezTo>
                      <a:cubicBezTo>
                        <a:pt x="4195257" y="2412605"/>
                        <a:pt x="4205231" y="2416343"/>
                        <a:pt x="4226423" y="2393914"/>
                      </a:cubicBezTo>
                      <a:cubicBezTo>
                        <a:pt x="4245121" y="2373977"/>
                        <a:pt x="4262573" y="2387683"/>
                        <a:pt x="4278779" y="2387683"/>
                      </a:cubicBezTo>
                      <a:cubicBezTo>
                        <a:pt x="4299971" y="2388929"/>
                        <a:pt x="4319917" y="2396406"/>
                        <a:pt x="4341109" y="2393914"/>
                      </a:cubicBezTo>
                      <a:cubicBezTo>
                        <a:pt x="4359807" y="2392668"/>
                        <a:pt x="4368533" y="2407620"/>
                        <a:pt x="4377261" y="2418835"/>
                      </a:cubicBezTo>
                      <a:cubicBezTo>
                        <a:pt x="4388479" y="2435034"/>
                        <a:pt x="4368533" y="2436280"/>
                        <a:pt x="4363547" y="2443756"/>
                      </a:cubicBezTo>
                      <a:cubicBezTo>
                        <a:pt x="4356069" y="2454971"/>
                        <a:pt x="4354821" y="2466185"/>
                        <a:pt x="4358561" y="2477400"/>
                      </a:cubicBezTo>
                      <a:cubicBezTo>
                        <a:pt x="4362301" y="2491107"/>
                        <a:pt x="4372273" y="2483630"/>
                        <a:pt x="4380999" y="2482384"/>
                      </a:cubicBezTo>
                      <a:cubicBezTo>
                        <a:pt x="4393465" y="2482384"/>
                        <a:pt x="4395959" y="2488614"/>
                        <a:pt x="4388479" y="2498583"/>
                      </a:cubicBezTo>
                      <a:cubicBezTo>
                        <a:pt x="4380999" y="2509798"/>
                        <a:pt x="4380999" y="2523504"/>
                        <a:pt x="4389727" y="2528488"/>
                      </a:cubicBezTo>
                      <a:cubicBezTo>
                        <a:pt x="4419645" y="2540949"/>
                        <a:pt x="4409671" y="2568362"/>
                        <a:pt x="4418397" y="2587053"/>
                      </a:cubicBezTo>
                      <a:cubicBezTo>
                        <a:pt x="4437097" y="2621943"/>
                        <a:pt x="4440837" y="2661817"/>
                        <a:pt x="4462029" y="2694215"/>
                      </a:cubicBezTo>
                      <a:cubicBezTo>
                        <a:pt x="4468261" y="2705429"/>
                        <a:pt x="4478235" y="2710414"/>
                        <a:pt x="4490701" y="2712906"/>
                      </a:cubicBezTo>
                      <a:cubicBezTo>
                        <a:pt x="4505659" y="2716644"/>
                        <a:pt x="4515631" y="2725366"/>
                        <a:pt x="4515631" y="2742811"/>
                      </a:cubicBezTo>
                      <a:cubicBezTo>
                        <a:pt x="4515631" y="2766487"/>
                        <a:pt x="4472001" y="2821313"/>
                        <a:pt x="4448315" y="2823805"/>
                      </a:cubicBezTo>
                      <a:cubicBezTo>
                        <a:pt x="4425877" y="2827544"/>
                        <a:pt x="4413411" y="2864926"/>
                        <a:pt x="4430863" y="2886109"/>
                      </a:cubicBezTo>
                      <a:cubicBezTo>
                        <a:pt x="4435849" y="2893585"/>
                        <a:pt x="4443329" y="2897323"/>
                        <a:pt x="4450809" y="2903554"/>
                      </a:cubicBezTo>
                      <a:cubicBezTo>
                        <a:pt x="4473247" y="2920998"/>
                        <a:pt x="4496933" y="2937197"/>
                        <a:pt x="4469507" y="2969595"/>
                      </a:cubicBezTo>
                      <a:cubicBezTo>
                        <a:pt x="4468261" y="2972087"/>
                        <a:pt x="4467015" y="2975825"/>
                        <a:pt x="4467015" y="2978317"/>
                      </a:cubicBezTo>
                      <a:cubicBezTo>
                        <a:pt x="4467015" y="2989532"/>
                        <a:pt x="4476987" y="3005731"/>
                        <a:pt x="4457043" y="3008223"/>
                      </a:cubicBezTo>
                      <a:cubicBezTo>
                        <a:pt x="4439589" y="3008223"/>
                        <a:pt x="4418397" y="3018191"/>
                        <a:pt x="4402191" y="2999500"/>
                      </a:cubicBezTo>
                      <a:cubicBezTo>
                        <a:pt x="4394713" y="2990778"/>
                        <a:pt x="4387233" y="2978317"/>
                        <a:pt x="4372273" y="2985794"/>
                      </a:cubicBezTo>
                      <a:cubicBezTo>
                        <a:pt x="4366041" y="2989532"/>
                        <a:pt x="4362301" y="2997008"/>
                        <a:pt x="4364795" y="3001993"/>
                      </a:cubicBezTo>
                      <a:cubicBezTo>
                        <a:pt x="4369781" y="3011961"/>
                        <a:pt x="4368533" y="3031898"/>
                        <a:pt x="4389727" y="3020683"/>
                      </a:cubicBezTo>
                      <a:cubicBezTo>
                        <a:pt x="4398453" y="3018191"/>
                        <a:pt x="4400945" y="3030652"/>
                        <a:pt x="4402191" y="3036882"/>
                      </a:cubicBezTo>
                      <a:cubicBezTo>
                        <a:pt x="4403439" y="3046851"/>
                        <a:pt x="4395959" y="3056819"/>
                        <a:pt x="4388479" y="3056819"/>
                      </a:cubicBezTo>
                      <a:cubicBezTo>
                        <a:pt x="4376013" y="3055573"/>
                        <a:pt x="4367287" y="3064296"/>
                        <a:pt x="4356069" y="3066788"/>
                      </a:cubicBezTo>
                      <a:cubicBezTo>
                        <a:pt x="4348589" y="3060558"/>
                        <a:pt x="4353575" y="3053081"/>
                        <a:pt x="4353575" y="3046851"/>
                      </a:cubicBezTo>
                      <a:cubicBezTo>
                        <a:pt x="4353575" y="3036882"/>
                        <a:pt x="4346095" y="3031898"/>
                        <a:pt x="4336123" y="3029406"/>
                      </a:cubicBezTo>
                      <a:cubicBezTo>
                        <a:pt x="4324903" y="3028160"/>
                        <a:pt x="4318671" y="3034390"/>
                        <a:pt x="4318671" y="3045605"/>
                      </a:cubicBezTo>
                      <a:cubicBezTo>
                        <a:pt x="4318671" y="3063050"/>
                        <a:pt x="4309945" y="3070526"/>
                        <a:pt x="4291245" y="3069280"/>
                      </a:cubicBezTo>
                      <a:cubicBezTo>
                        <a:pt x="4281273" y="3068034"/>
                        <a:pt x="4276287" y="3075510"/>
                        <a:pt x="4273793" y="3084233"/>
                      </a:cubicBezTo>
                      <a:cubicBezTo>
                        <a:pt x="4271299" y="3096693"/>
                        <a:pt x="4280025" y="3099185"/>
                        <a:pt x="4288753" y="3101678"/>
                      </a:cubicBezTo>
                      <a:cubicBezTo>
                        <a:pt x="4308697" y="3104170"/>
                        <a:pt x="4324903" y="3131583"/>
                        <a:pt x="4348589" y="3104170"/>
                      </a:cubicBezTo>
                      <a:cubicBezTo>
                        <a:pt x="4353575" y="3099185"/>
                        <a:pt x="4359807" y="3115384"/>
                        <a:pt x="4364795" y="3121615"/>
                      </a:cubicBezTo>
                      <a:cubicBezTo>
                        <a:pt x="4371027" y="3132829"/>
                        <a:pt x="4378507" y="3145290"/>
                        <a:pt x="4392219" y="3139060"/>
                      </a:cubicBezTo>
                      <a:cubicBezTo>
                        <a:pt x="4405931" y="3134075"/>
                        <a:pt x="4413411" y="3122861"/>
                        <a:pt x="4405931" y="3106662"/>
                      </a:cubicBezTo>
                      <a:cubicBezTo>
                        <a:pt x="4403439" y="3100432"/>
                        <a:pt x="4402191" y="3092955"/>
                        <a:pt x="4409671" y="3090463"/>
                      </a:cubicBezTo>
                      <a:cubicBezTo>
                        <a:pt x="4418397" y="3086725"/>
                        <a:pt x="4422137" y="3094201"/>
                        <a:pt x="4425877" y="3099185"/>
                      </a:cubicBezTo>
                      <a:cubicBezTo>
                        <a:pt x="4432111" y="3111646"/>
                        <a:pt x="4440837" y="3124107"/>
                        <a:pt x="4455795" y="3119122"/>
                      </a:cubicBezTo>
                      <a:cubicBezTo>
                        <a:pt x="4472001" y="3115384"/>
                        <a:pt x="4479481" y="3097939"/>
                        <a:pt x="4484467" y="3085479"/>
                      </a:cubicBezTo>
                      <a:cubicBezTo>
                        <a:pt x="4490701" y="3070526"/>
                        <a:pt x="4479481" y="3059311"/>
                        <a:pt x="4462029" y="3059311"/>
                      </a:cubicBezTo>
                      <a:cubicBezTo>
                        <a:pt x="4454549" y="3059311"/>
                        <a:pt x="4447069" y="3061804"/>
                        <a:pt x="4439589" y="3060558"/>
                      </a:cubicBezTo>
                      <a:cubicBezTo>
                        <a:pt x="4430863" y="3060558"/>
                        <a:pt x="4424631" y="3055573"/>
                        <a:pt x="4424631" y="3045605"/>
                      </a:cubicBezTo>
                      <a:cubicBezTo>
                        <a:pt x="4424631" y="3035636"/>
                        <a:pt x="4433357" y="3031898"/>
                        <a:pt x="4439589" y="3033144"/>
                      </a:cubicBezTo>
                      <a:cubicBezTo>
                        <a:pt x="4473247" y="3039374"/>
                        <a:pt x="4486961" y="3014453"/>
                        <a:pt x="4499427" y="2993270"/>
                      </a:cubicBezTo>
                      <a:cubicBezTo>
                        <a:pt x="4510645" y="2975825"/>
                        <a:pt x="4521865" y="2972087"/>
                        <a:pt x="4536823" y="2983302"/>
                      </a:cubicBezTo>
                      <a:cubicBezTo>
                        <a:pt x="4559263" y="2999500"/>
                        <a:pt x="4580455" y="2999500"/>
                        <a:pt x="4604139" y="2988286"/>
                      </a:cubicBezTo>
                      <a:cubicBezTo>
                        <a:pt x="4610373" y="2985794"/>
                        <a:pt x="4616605" y="2982056"/>
                        <a:pt x="4620345" y="2984548"/>
                      </a:cubicBezTo>
                      <a:cubicBezTo>
                        <a:pt x="4642785" y="2997008"/>
                        <a:pt x="4658991" y="2990778"/>
                        <a:pt x="4668963" y="2965857"/>
                      </a:cubicBezTo>
                      <a:cubicBezTo>
                        <a:pt x="4678935" y="2937197"/>
                        <a:pt x="4678935" y="2909784"/>
                        <a:pt x="4651511" y="2892339"/>
                      </a:cubicBezTo>
                      <a:cubicBezTo>
                        <a:pt x="4626579" y="2877386"/>
                        <a:pt x="4624085" y="2847481"/>
                        <a:pt x="4601647" y="2832528"/>
                      </a:cubicBezTo>
                      <a:cubicBezTo>
                        <a:pt x="4594167" y="2827544"/>
                        <a:pt x="4601647" y="2817575"/>
                        <a:pt x="4605387" y="2811345"/>
                      </a:cubicBezTo>
                      <a:cubicBezTo>
                        <a:pt x="4609127" y="2805115"/>
                        <a:pt x="4616605" y="2805115"/>
                        <a:pt x="4622839" y="2803868"/>
                      </a:cubicBezTo>
                      <a:cubicBezTo>
                        <a:pt x="4682675" y="2786424"/>
                        <a:pt x="4682675" y="2781439"/>
                        <a:pt x="4644031" y="2729105"/>
                      </a:cubicBezTo>
                      <a:cubicBezTo>
                        <a:pt x="4630319" y="2711660"/>
                        <a:pt x="4616605" y="2690477"/>
                        <a:pt x="4636551" y="2664309"/>
                      </a:cubicBezTo>
                      <a:cubicBezTo>
                        <a:pt x="4647771" y="2650603"/>
                        <a:pt x="4646525" y="2630666"/>
                        <a:pt x="4636551" y="2618205"/>
                      </a:cubicBezTo>
                      <a:cubicBezTo>
                        <a:pt x="4610373" y="2584561"/>
                        <a:pt x="4617853" y="2555902"/>
                        <a:pt x="4641537" y="2525996"/>
                      </a:cubicBezTo>
                      <a:cubicBezTo>
                        <a:pt x="4655251" y="2527242"/>
                        <a:pt x="4660237" y="2534719"/>
                        <a:pt x="4661483" y="2548425"/>
                      </a:cubicBezTo>
                      <a:cubicBezTo>
                        <a:pt x="4662729" y="2569609"/>
                        <a:pt x="4681429" y="2582069"/>
                        <a:pt x="4692649" y="2598268"/>
                      </a:cubicBezTo>
                      <a:cubicBezTo>
                        <a:pt x="4700127" y="2609483"/>
                        <a:pt x="4711347" y="2605744"/>
                        <a:pt x="4723813" y="2598268"/>
                      </a:cubicBezTo>
                      <a:cubicBezTo>
                        <a:pt x="4745005" y="2583315"/>
                        <a:pt x="4768691" y="2567116"/>
                        <a:pt x="4794869" y="2593284"/>
                      </a:cubicBezTo>
                      <a:cubicBezTo>
                        <a:pt x="4804841" y="2603252"/>
                        <a:pt x="4813567" y="2593284"/>
                        <a:pt x="4819801" y="2588299"/>
                      </a:cubicBezTo>
                      <a:cubicBezTo>
                        <a:pt x="4829773" y="2580823"/>
                        <a:pt x="4838499" y="2572101"/>
                        <a:pt x="4850965" y="2572101"/>
                      </a:cubicBezTo>
                      <a:cubicBezTo>
                        <a:pt x="4859691" y="2570855"/>
                        <a:pt x="4868417" y="2563378"/>
                        <a:pt x="4875897" y="2573347"/>
                      </a:cubicBezTo>
                      <a:cubicBezTo>
                        <a:pt x="4882129" y="2582069"/>
                        <a:pt x="4877143" y="2589546"/>
                        <a:pt x="4870911" y="2598268"/>
                      </a:cubicBezTo>
                      <a:cubicBezTo>
                        <a:pt x="4863431" y="2606990"/>
                        <a:pt x="4857199" y="2620697"/>
                        <a:pt x="4870911" y="2629420"/>
                      </a:cubicBezTo>
                      <a:cubicBezTo>
                        <a:pt x="4897089" y="2645618"/>
                        <a:pt x="4889609" y="2668048"/>
                        <a:pt x="4878391" y="2685492"/>
                      </a:cubicBezTo>
                      <a:cubicBezTo>
                        <a:pt x="4857199" y="2714152"/>
                        <a:pt x="4872157" y="2750288"/>
                        <a:pt x="4855951" y="2780193"/>
                      </a:cubicBezTo>
                      <a:cubicBezTo>
                        <a:pt x="4848471" y="2792654"/>
                        <a:pt x="4873403" y="2806361"/>
                        <a:pt x="4875897" y="2826298"/>
                      </a:cubicBezTo>
                      <a:cubicBezTo>
                        <a:pt x="4877143" y="2849973"/>
                        <a:pt x="4884623" y="2869910"/>
                        <a:pt x="4907061" y="2888601"/>
                      </a:cubicBezTo>
                      <a:cubicBezTo>
                        <a:pt x="4925761" y="2904800"/>
                        <a:pt x="4931993" y="2939689"/>
                        <a:pt x="4949445" y="2963365"/>
                      </a:cubicBezTo>
                      <a:cubicBezTo>
                        <a:pt x="4954433" y="2970841"/>
                        <a:pt x="4941967" y="2993270"/>
                        <a:pt x="4935733" y="3008223"/>
                      </a:cubicBezTo>
                      <a:cubicBezTo>
                        <a:pt x="4928253" y="3025668"/>
                        <a:pt x="4919527" y="3043113"/>
                        <a:pt x="4909555" y="3060558"/>
                      </a:cubicBezTo>
                      <a:cubicBezTo>
                        <a:pt x="4894595" y="3086725"/>
                        <a:pt x="4894595" y="3111646"/>
                        <a:pt x="4914541" y="3134075"/>
                      </a:cubicBezTo>
                      <a:cubicBezTo>
                        <a:pt x="4919527" y="3139060"/>
                        <a:pt x="4925761" y="3142798"/>
                        <a:pt x="4922021" y="3150274"/>
                      </a:cubicBezTo>
                      <a:cubicBezTo>
                        <a:pt x="4917035" y="3156504"/>
                        <a:pt x="4909555" y="3155258"/>
                        <a:pt x="4903321" y="3152766"/>
                      </a:cubicBezTo>
                      <a:cubicBezTo>
                        <a:pt x="4893349" y="3149028"/>
                        <a:pt x="4882129" y="3142798"/>
                        <a:pt x="4875897" y="3154012"/>
                      </a:cubicBezTo>
                      <a:cubicBezTo>
                        <a:pt x="4868417" y="3165227"/>
                        <a:pt x="4882129" y="3172703"/>
                        <a:pt x="4889609" y="3180180"/>
                      </a:cubicBezTo>
                      <a:cubicBezTo>
                        <a:pt x="4892103" y="3183918"/>
                        <a:pt x="4897089" y="3187656"/>
                        <a:pt x="4899583" y="3192640"/>
                      </a:cubicBezTo>
                      <a:cubicBezTo>
                        <a:pt x="4908309" y="3205101"/>
                        <a:pt x="4938227" y="3216315"/>
                        <a:pt x="4919527" y="3232514"/>
                      </a:cubicBezTo>
                      <a:cubicBezTo>
                        <a:pt x="4904569" y="3246221"/>
                        <a:pt x="4880883" y="3264912"/>
                        <a:pt x="4853459" y="3244975"/>
                      </a:cubicBezTo>
                      <a:cubicBezTo>
                        <a:pt x="4833513" y="3231268"/>
                        <a:pt x="4811075" y="3226284"/>
                        <a:pt x="4789883" y="3241237"/>
                      </a:cubicBezTo>
                      <a:cubicBezTo>
                        <a:pt x="4764951" y="3258682"/>
                        <a:pt x="4764951" y="3286095"/>
                        <a:pt x="4768691" y="3313508"/>
                      </a:cubicBezTo>
                      <a:cubicBezTo>
                        <a:pt x="4769937" y="3320985"/>
                        <a:pt x="4772429" y="3329707"/>
                        <a:pt x="4781157" y="3332199"/>
                      </a:cubicBezTo>
                      <a:cubicBezTo>
                        <a:pt x="4812321" y="3339676"/>
                        <a:pt x="4829773" y="3372073"/>
                        <a:pt x="4864677" y="3372073"/>
                      </a:cubicBezTo>
                      <a:cubicBezTo>
                        <a:pt x="4875897" y="3372073"/>
                        <a:pt x="4880883" y="3379550"/>
                        <a:pt x="4883377" y="3388272"/>
                      </a:cubicBezTo>
                      <a:cubicBezTo>
                        <a:pt x="4893349" y="3418178"/>
                        <a:pt x="4899583" y="3448083"/>
                        <a:pt x="4884623" y="3476743"/>
                      </a:cubicBezTo>
                      <a:cubicBezTo>
                        <a:pt x="4878391" y="3489203"/>
                        <a:pt x="4875897" y="3501664"/>
                        <a:pt x="4885869" y="3510386"/>
                      </a:cubicBezTo>
                      <a:cubicBezTo>
                        <a:pt x="4907061" y="3526585"/>
                        <a:pt x="4899583" y="3549014"/>
                        <a:pt x="4897089" y="3567705"/>
                      </a:cubicBezTo>
                      <a:cubicBezTo>
                        <a:pt x="4890857" y="3597611"/>
                        <a:pt x="4880883" y="3627516"/>
                        <a:pt x="4872157" y="3656176"/>
                      </a:cubicBezTo>
                      <a:cubicBezTo>
                        <a:pt x="4858445" y="3697296"/>
                        <a:pt x="4818553" y="3698542"/>
                        <a:pt x="4786143" y="3707264"/>
                      </a:cubicBezTo>
                      <a:cubicBezTo>
                        <a:pt x="4754977" y="3717233"/>
                        <a:pt x="4723813" y="3718479"/>
                        <a:pt x="4695141" y="3737170"/>
                      </a:cubicBezTo>
                      <a:cubicBezTo>
                        <a:pt x="4661483" y="3760845"/>
                        <a:pt x="4637797" y="3754615"/>
                        <a:pt x="4611619" y="3723463"/>
                      </a:cubicBezTo>
                      <a:cubicBezTo>
                        <a:pt x="4602893" y="3713495"/>
                        <a:pt x="4597907" y="3712249"/>
                        <a:pt x="4585441" y="3722217"/>
                      </a:cubicBezTo>
                      <a:cubicBezTo>
                        <a:pt x="4555523" y="3745892"/>
                        <a:pt x="4519371" y="3757107"/>
                        <a:pt x="4480727" y="3759599"/>
                      </a:cubicBezTo>
                      <a:cubicBezTo>
                        <a:pt x="4474495" y="3759599"/>
                        <a:pt x="4468261" y="3757107"/>
                        <a:pt x="4464521" y="3755861"/>
                      </a:cubicBezTo>
                      <a:cubicBezTo>
                        <a:pt x="4439589" y="3740908"/>
                        <a:pt x="4414657" y="3739662"/>
                        <a:pt x="4388479" y="3753369"/>
                      </a:cubicBezTo>
                      <a:cubicBezTo>
                        <a:pt x="4377261" y="3759599"/>
                        <a:pt x="4368533" y="3749631"/>
                        <a:pt x="4356069" y="3749631"/>
                      </a:cubicBezTo>
                      <a:cubicBezTo>
                        <a:pt x="4342355" y="3739662"/>
                        <a:pt x="4329889" y="3733432"/>
                        <a:pt x="4309945" y="3744646"/>
                      </a:cubicBezTo>
                      <a:cubicBezTo>
                        <a:pt x="4291245" y="3755861"/>
                        <a:pt x="4255095" y="3732186"/>
                        <a:pt x="4248861" y="3701034"/>
                      </a:cubicBezTo>
                      <a:cubicBezTo>
                        <a:pt x="4241381" y="3672375"/>
                        <a:pt x="4222683" y="3657422"/>
                        <a:pt x="4200243" y="3642469"/>
                      </a:cubicBezTo>
                      <a:cubicBezTo>
                        <a:pt x="4179051" y="3627516"/>
                        <a:pt x="4166585" y="3634993"/>
                        <a:pt x="4166585" y="3658668"/>
                      </a:cubicBezTo>
                      <a:cubicBezTo>
                        <a:pt x="4166585" y="3697296"/>
                        <a:pt x="4146641" y="3703526"/>
                        <a:pt x="4111735" y="3712249"/>
                      </a:cubicBezTo>
                      <a:cubicBezTo>
                        <a:pt x="4050653" y="3727201"/>
                        <a:pt x="4007023" y="3707264"/>
                        <a:pt x="3967131" y="3666144"/>
                      </a:cubicBezTo>
                      <a:cubicBezTo>
                        <a:pt x="3952173" y="3651192"/>
                        <a:pt x="3934719" y="3641223"/>
                        <a:pt x="3913527" y="3643715"/>
                      </a:cubicBezTo>
                      <a:lnTo>
                        <a:pt x="3911191" y="3640554"/>
                      </a:lnTo>
                      <a:lnTo>
                        <a:pt x="3864393" y="3641834"/>
                      </a:lnTo>
                      <a:cubicBezTo>
                        <a:pt x="3845723" y="3644016"/>
                        <a:pt x="3827363" y="3647755"/>
                        <a:pt x="3809317" y="3652740"/>
                      </a:cubicBezTo>
                      <a:cubicBezTo>
                        <a:pt x="3800603" y="3655233"/>
                        <a:pt x="3790647" y="3650247"/>
                        <a:pt x="3785667" y="3644015"/>
                      </a:cubicBezTo>
                      <a:cubicBezTo>
                        <a:pt x="3766997" y="3620334"/>
                        <a:pt x="3745839" y="3624073"/>
                        <a:pt x="3723435" y="3634044"/>
                      </a:cubicBezTo>
                      <a:cubicBezTo>
                        <a:pt x="3698541" y="3646508"/>
                        <a:pt x="3676137" y="3644015"/>
                        <a:pt x="3652489" y="3630305"/>
                      </a:cubicBezTo>
                      <a:cubicBezTo>
                        <a:pt x="3630085" y="3617841"/>
                        <a:pt x="3602701" y="3617841"/>
                        <a:pt x="3580297" y="3606623"/>
                      </a:cubicBezTo>
                      <a:cubicBezTo>
                        <a:pt x="3564117" y="3599145"/>
                        <a:pt x="3552915" y="3610362"/>
                        <a:pt x="3549181" y="3626566"/>
                      </a:cubicBezTo>
                      <a:cubicBezTo>
                        <a:pt x="3542957" y="3644015"/>
                        <a:pt x="3542957" y="3662711"/>
                        <a:pt x="3550425" y="3681407"/>
                      </a:cubicBezTo>
                      <a:cubicBezTo>
                        <a:pt x="3556649" y="3698856"/>
                        <a:pt x="3549181" y="3708827"/>
                        <a:pt x="3533001" y="3712567"/>
                      </a:cubicBezTo>
                      <a:cubicBezTo>
                        <a:pt x="3509351" y="3720045"/>
                        <a:pt x="3484459" y="3723784"/>
                        <a:pt x="3462055" y="3711320"/>
                      </a:cubicBezTo>
                      <a:cubicBezTo>
                        <a:pt x="3444629" y="3701349"/>
                        <a:pt x="3430937" y="3703842"/>
                        <a:pt x="3419735" y="3721291"/>
                      </a:cubicBezTo>
                      <a:cubicBezTo>
                        <a:pt x="3403555" y="3742480"/>
                        <a:pt x="3389863" y="3739987"/>
                        <a:pt x="3371193" y="3721291"/>
                      </a:cubicBezTo>
                      <a:cubicBezTo>
                        <a:pt x="3342567" y="3692624"/>
                        <a:pt x="3301493" y="3681407"/>
                        <a:pt x="3266641" y="3660218"/>
                      </a:cubicBezTo>
                      <a:cubicBezTo>
                        <a:pt x="3250461" y="3649001"/>
                        <a:pt x="3235525" y="3672682"/>
                        <a:pt x="3219345" y="3680160"/>
                      </a:cubicBezTo>
                      <a:cubicBezTo>
                        <a:pt x="3208143" y="3685146"/>
                        <a:pt x="3216855" y="3697610"/>
                        <a:pt x="3220589" y="3707581"/>
                      </a:cubicBezTo>
                      <a:cubicBezTo>
                        <a:pt x="3220589" y="3708827"/>
                        <a:pt x="3223079" y="3710074"/>
                        <a:pt x="3223079" y="3712567"/>
                      </a:cubicBezTo>
                      <a:cubicBezTo>
                        <a:pt x="3220589" y="3759930"/>
                        <a:pt x="3257929" y="3769901"/>
                        <a:pt x="3290291" y="3786104"/>
                      </a:cubicBezTo>
                      <a:cubicBezTo>
                        <a:pt x="3297759" y="3791089"/>
                        <a:pt x="3306471" y="3793582"/>
                        <a:pt x="3313939" y="3798568"/>
                      </a:cubicBezTo>
                      <a:cubicBezTo>
                        <a:pt x="3332609" y="3812278"/>
                        <a:pt x="3330119" y="3827235"/>
                        <a:pt x="3310205" y="3838452"/>
                      </a:cubicBezTo>
                      <a:cubicBezTo>
                        <a:pt x="3274109" y="3858395"/>
                        <a:pt x="3251705" y="3853409"/>
                        <a:pt x="3223079" y="3821003"/>
                      </a:cubicBezTo>
                      <a:cubicBezTo>
                        <a:pt x="3218099" y="3814771"/>
                        <a:pt x="3213121" y="3808539"/>
                        <a:pt x="3206897" y="3811032"/>
                      </a:cubicBezTo>
                      <a:cubicBezTo>
                        <a:pt x="3178271" y="3817264"/>
                        <a:pt x="3150887" y="3806046"/>
                        <a:pt x="3122261" y="3803553"/>
                      </a:cubicBezTo>
                      <a:cubicBezTo>
                        <a:pt x="3107325" y="3802307"/>
                        <a:pt x="3099857" y="3808539"/>
                        <a:pt x="3094877" y="3822249"/>
                      </a:cubicBezTo>
                      <a:cubicBezTo>
                        <a:pt x="3087409" y="3844684"/>
                        <a:pt x="3072473" y="3853409"/>
                        <a:pt x="3050069" y="3852163"/>
                      </a:cubicBezTo>
                      <a:cubicBezTo>
                        <a:pt x="3036379" y="3850916"/>
                        <a:pt x="3027665" y="3855902"/>
                        <a:pt x="3018953" y="3865873"/>
                      </a:cubicBezTo>
                      <a:cubicBezTo>
                        <a:pt x="2985347" y="3903265"/>
                        <a:pt x="2956719" y="3909497"/>
                        <a:pt x="2911911" y="3887062"/>
                      </a:cubicBezTo>
                      <a:cubicBezTo>
                        <a:pt x="2904443" y="3883322"/>
                        <a:pt x="2899465" y="3875844"/>
                        <a:pt x="2890753" y="3875844"/>
                      </a:cubicBezTo>
                      <a:cubicBezTo>
                        <a:pt x="2879551" y="3893294"/>
                        <a:pt x="2880795" y="3925700"/>
                        <a:pt x="2850923" y="3919468"/>
                      </a:cubicBezTo>
                      <a:cubicBezTo>
                        <a:pt x="2822295" y="3911989"/>
                        <a:pt x="2828519" y="3887062"/>
                        <a:pt x="2835987" y="3865873"/>
                      </a:cubicBezTo>
                      <a:cubicBezTo>
                        <a:pt x="2828519" y="3859641"/>
                        <a:pt x="2822295" y="3865873"/>
                        <a:pt x="2816073" y="3865873"/>
                      </a:cubicBezTo>
                      <a:cubicBezTo>
                        <a:pt x="2763797" y="3872105"/>
                        <a:pt x="2763797" y="3872105"/>
                        <a:pt x="2756329" y="3824742"/>
                      </a:cubicBezTo>
                      <a:cubicBezTo>
                        <a:pt x="2745127" y="3822249"/>
                        <a:pt x="2742637" y="3832220"/>
                        <a:pt x="2736413" y="3838452"/>
                      </a:cubicBezTo>
                      <a:cubicBezTo>
                        <a:pt x="2730191" y="3844684"/>
                        <a:pt x="2722723" y="3855902"/>
                        <a:pt x="2716499" y="3853409"/>
                      </a:cubicBezTo>
                      <a:cubicBezTo>
                        <a:pt x="2689117" y="3843438"/>
                        <a:pt x="2660489" y="3857148"/>
                        <a:pt x="2635595" y="3852163"/>
                      </a:cubicBezTo>
                      <a:cubicBezTo>
                        <a:pt x="2599501" y="3845931"/>
                        <a:pt x="2582075" y="3794829"/>
                        <a:pt x="2599501" y="3759930"/>
                      </a:cubicBezTo>
                      <a:cubicBezTo>
                        <a:pt x="2613191" y="3733755"/>
                        <a:pt x="2601989" y="3700103"/>
                        <a:pt x="2575851" y="3686392"/>
                      </a:cubicBezTo>
                      <a:cubicBezTo>
                        <a:pt x="2563405" y="3680160"/>
                        <a:pt x="2562161" y="3688885"/>
                        <a:pt x="2558427" y="3697610"/>
                      </a:cubicBezTo>
                      <a:cubicBezTo>
                        <a:pt x="2544735" y="3726277"/>
                        <a:pt x="2539757" y="3728770"/>
                        <a:pt x="2516107" y="3708827"/>
                      </a:cubicBezTo>
                      <a:cubicBezTo>
                        <a:pt x="2499927" y="3695117"/>
                        <a:pt x="2478767" y="3690132"/>
                        <a:pt x="2468811" y="3668943"/>
                      </a:cubicBezTo>
                      <a:cubicBezTo>
                        <a:pt x="2458853" y="3645261"/>
                        <a:pt x="2462587" y="3634044"/>
                        <a:pt x="2486235" y="3626566"/>
                      </a:cubicBezTo>
                      <a:cubicBezTo>
                        <a:pt x="2523575" y="3612855"/>
                        <a:pt x="2524821" y="3609116"/>
                        <a:pt x="2494949" y="3581695"/>
                      </a:cubicBezTo>
                      <a:cubicBezTo>
                        <a:pt x="2481257" y="3566739"/>
                        <a:pt x="2468811" y="3554275"/>
                        <a:pt x="2447651" y="3558014"/>
                      </a:cubicBezTo>
                      <a:cubicBezTo>
                        <a:pt x="2435205" y="3560507"/>
                        <a:pt x="2428981" y="3551782"/>
                        <a:pt x="2426491" y="3541811"/>
                      </a:cubicBezTo>
                      <a:cubicBezTo>
                        <a:pt x="2417779" y="3505666"/>
                        <a:pt x="2401599" y="3472013"/>
                        <a:pt x="2396619" y="3433375"/>
                      </a:cubicBezTo>
                      <a:cubicBezTo>
                        <a:pt x="2391641" y="3395983"/>
                        <a:pt x="2363013" y="3363577"/>
                        <a:pt x="2348077" y="3327431"/>
                      </a:cubicBezTo>
                      <a:cubicBezTo>
                        <a:pt x="2346833" y="3322446"/>
                        <a:pt x="2343099" y="3319953"/>
                        <a:pt x="2338121" y="3319953"/>
                      </a:cubicBezTo>
                      <a:cubicBezTo>
                        <a:pt x="2283355" y="3322446"/>
                        <a:pt x="2264685" y="3272590"/>
                        <a:pt x="2241035" y="3240184"/>
                      </a:cubicBezTo>
                      <a:cubicBezTo>
                        <a:pt x="2221121" y="3214010"/>
                        <a:pt x="2198717" y="3189082"/>
                        <a:pt x="2178803" y="3161661"/>
                      </a:cubicBezTo>
                      <a:cubicBezTo>
                        <a:pt x="2156399" y="3129255"/>
                        <a:pt x="2147685" y="3093110"/>
                        <a:pt x="2135239" y="3056964"/>
                      </a:cubicBezTo>
                      <a:cubicBezTo>
                        <a:pt x="2131505" y="3044500"/>
                        <a:pt x="2133995" y="3029544"/>
                        <a:pt x="2127771" y="3015833"/>
                      </a:cubicBezTo>
                      <a:cubicBezTo>
                        <a:pt x="2120303" y="2998384"/>
                        <a:pt x="2122793" y="2982181"/>
                        <a:pt x="2136483" y="2967224"/>
                      </a:cubicBezTo>
                      <a:cubicBezTo>
                        <a:pt x="2145197" y="2958499"/>
                        <a:pt x="2151419" y="2948528"/>
                        <a:pt x="2155153" y="2937311"/>
                      </a:cubicBezTo>
                      <a:cubicBezTo>
                        <a:pt x="2158887" y="2927340"/>
                        <a:pt x="2157643" y="2922354"/>
                        <a:pt x="2145197" y="2919861"/>
                      </a:cubicBezTo>
                      <a:cubicBezTo>
                        <a:pt x="2105367" y="2914876"/>
                        <a:pt x="2080473" y="2881223"/>
                        <a:pt x="2086697" y="2841338"/>
                      </a:cubicBezTo>
                      <a:cubicBezTo>
                        <a:pt x="2086697" y="2831367"/>
                        <a:pt x="2090431" y="2820150"/>
                        <a:pt x="2086697" y="2812671"/>
                      </a:cubicBezTo>
                      <a:cubicBezTo>
                        <a:pt x="2048113" y="2755337"/>
                        <a:pt x="2084207" y="2690525"/>
                        <a:pt x="2066783" y="2631945"/>
                      </a:cubicBezTo>
                      <a:cubicBezTo>
                        <a:pt x="2060559" y="2612002"/>
                        <a:pt x="2077985" y="2594553"/>
                        <a:pt x="2099143" y="2588321"/>
                      </a:cubicBezTo>
                      <a:cubicBezTo>
                        <a:pt x="2121547" y="2582089"/>
                        <a:pt x="2121547" y="2603278"/>
                        <a:pt x="2129015" y="2615741"/>
                      </a:cubicBezTo>
                      <a:cubicBezTo>
                        <a:pt x="2137729" y="2630698"/>
                        <a:pt x="2141463" y="2646901"/>
                        <a:pt x="2137729" y="2665597"/>
                      </a:cubicBezTo>
                      <a:cubicBezTo>
                        <a:pt x="2133995" y="2693018"/>
                        <a:pt x="2151419" y="2712960"/>
                        <a:pt x="2172579" y="2727917"/>
                      </a:cubicBezTo>
                      <a:cubicBezTo>
                        <a:pt x="2182537" y="2736642"/>
                        <a:pt x="2194983" y="2736642"/>
                        <a:pt x="2201207" y="2721685"/>
                      </a:cubicBezTo>
                      <a:cubicBezTo>
                        <a:pt x="2209919" y="2701743"/>
                        <a:pt x="2222365" y="2706728"/>
                        <a:pt x="2236057" y="2712960"/>
                      </a:cubicBezTo>
                      <a:cubicBezTo>
                        <a:pt x="2243525" y="2715453"/>
                        <a:pt x="2248503" y="2721685"/>
                        <a:pt x="2257217" y="2720438"/>
                      </a:cubicBezTo>
                      <a:cubicBezTo>
                        <a:pt x="2278375" y="2715453"/>
                        <a:pt x="2309493" y="2720438"/>
                        <a:pt x="2314471" y="2698003"/>
                      </a:cubicBezTo>
                      <a:cubicBezTo>
                        <a:pt x="2319451" y="2683047"/>
                        <a:pt x="2285843" y="2680554"/>
                        <a:pt x="2272153" y="2669336"/>
                      </a:cubicBezTo>
                      <a:cubicBezTo>
                        <a:pt x="2269663" y="2665597"/>
                        <a:pt x="2264685" y="2665597"/>
                        <a:pt x="2260951" y="2664351"/>
                      </a:cubicBezTo>
                      <a:cubicBezTo>
                        <a:pt x="2248503" y="2660612"/>
                        <a:pt x="2234813" y="2658119"/>
                        <a:pt x="2232323" y="2644408"/>
                      </a:cubicBezTo>
                      <a:cubicBezTo>
                        <a:pt x="2229833" y="2631945"/>
                        <a:pt x="2244769" y="2628205"/>
                        <a:pt x="2253483" y="2621973"/>
                      </a:cubicBezTo>
                      <a:cubicBezTo>
                        <a:pt x="2287089" y="2593306"/>
                        <a:pt x="2288333" y="2577103"/>
                        <a:pt x="2257217" y="2548436"/>
                      </a:cubicBezTo>
                      <a:cubicBezTo>
                        <a:pt x="2244769" y="2538465"/>
                        <a:pt x="2238547" y="2529740"/>
                        <a:pt x="2244769" y="2516030"/>
                      </a:cubicBezTo>
                      <a:cubicBezTo>
                        <a:pt x="2249749" y="2506059"/>
                        <a:pt x="2248503" y="2497334"/>
                        <a:pt x="2239791" y="2492349"/>
                      </a:cubicBezTo>
                      <a:cubicBezTo>
                        <a:pt x="2212409" y="2477392"/>
                        <a:pt x="2226099" y="2464928"/>
                        <a:pt x="2239791" y="2448725"/>
                      </a:cubicBezTo>
                      <a:cubicBezTo>
                        <a:pt x="2270907" y="2411333"/>
                        <a:pt x="2304513" y="2373941"/>
                        <a:pt x="2328163" y="2329071"/>
                      </a:cubicBezTo>
                      <a:cubicBezTo>
                        <a:pt x="2330653" y="2322839"/>
                        <a:pt x="2331897" y="2320347"/>
                        <a:pt x="2339365" y="2320347"/>
                      </a:cubicBezTo>
                      <a:cubicBezTo>
                        <a:pt x="2376705" y="2325332"/>
                        <a:pt x="2364259" y="2304143"/>
                        <a:pt x="2355545" y="2287940"/>
                      </a:cubicBezTo>
                      <a:cubicBezTo>
                        <a:pt x="2348077" y="2272984"/>
                        <a:pt x="2343099" y="2258027"/>
                        <a:pt x="2339365" y="2241824"/>
                      </a:cubicBezTo>
                      <a:cubicBezTo>
                        <a:pt x="2331897" y="2190722"/>
                        <a:pt x="2274641" y="2172026"/>
                        <a:pt x="2227345" y="2201939"/>
                      </a:cubicBezTo>
                      <a:cubicBezTo>
                        <a:pt x="2188759" y="2226867"/>
                        <a:pt x="2153909" y="2258027"/>
                        <a:pt x="2110345" y="2277969"/>
                      </a:cubicBezTo>
                      <a:cubicBezTo>
                        <a:pt x="2074251" y="2285448"/>
                        <a:pt x="2063049" y="2256781"/>
                        <a:pt x="2049357" y="2234345"/>
                      </a:cubicBezTo>
                      <a:cubicBezTo>
                        <a:pt x="2035665" y="2213157"/>
                        <a:pt x="2048113" y="2198200"/>
                        <a:pt x="2063049" y="2181997"/>
                      </a:cubicBezTo>
                      <a:cubicBezTo>
                        <a:pt x="2076739" y="2168287"/>
                        <a:pt x="2079229" y="2150837"/>
                        <a:pt x="2070517" y="2130895"/>
                      </a:cubicBezTo>
                      <a:cubicBezTo>
                        <a:pt x="2058069" y="2103474"/>
                        <a:pt x="2036911" y="2079793"/>
                        <a:pt x="2048113" y="2044894"/>
                      </a:cubicBezTo>
                      <a:cubicBezTo>
                        <a:pt x="2050601" y="2033676"/>
                        <a:pt x="2036911" y="2022459"/>
                        <a:pt x="2026953" y="2012488"/>
                      </a:cubicBezTo>
                      <a:cubicBezTo>
                        <a:pt x="2023219" y="2008748"/>
                        <a:pt x="2015751" y="2003763"/>
                        <a:pt x="2023219" y="1996285"/>
                      </a:cubicBezTo>
                      <a:cubicBezTo>
                        <a:pt x="2028197" y="1991299"/>
                        <a:pt x="2033177" y="1995038"/>
                        <a:pt x="2038155" y="1997531"/>
                      </a:cubicBezTo>
                      <a:cubicBezTo>
                        <a:pt x="2065537" y="2008748"/>
                        <a:pt x="2071761" y="2005009"/>
                        <a:pt x="2068027" y="1977589"/>
                      </a:cubicBezTo>
                      <a:cubicBezTo>
                        <a:pt x="2064293" y="1945182"/>
                        <a:pt x="2089187" y="1926487"/>
                        <a:pt x="2101633" y="1901559"/>
                      </a:cubicBezTo>
                      <a:cubicBezTo>
                        <a:pt x="2117813" y="1867906"/>
                        <a:pt x="2125281" y="1835500"/>
                        <a:pt x="2126527" y="1796862"/>
                      </a:cubicBezTo>
                      <a:cubicBezTo>
                        <a:pt x="2126527" y="1755731"/>
                        <a:pt x="2107857" y="1717093"/>
                        <a:pt x="2121547" y="1674715"/>
                      </a:cubicBezTo>
                      <a:cubicBezTo>
                        <a:pt x="2126527" y="1657266"/>
                        <a:pt x="2131505" y="1643555"/>
                        <a:pt x="2142707" y="1633584"/>
                      </a:cubicBezTo>
                      <a:cubicBezTo>
                        <a:pt x="2160133" y="1618628"/>
                        <a:pt x="2176313" y="1604917"/>
                        <a:pt x="2178803" y="1578743"/>
                      </a:cubicBezTo>
                      <a:cubicBezTo>
                        <a:pt x="2180047" y="1556308"/>
                        <a:pt x="2203695" y="1562540"/>
                        <a:pt x="2218631" y="1566279"/>
                      </a:cubicBezTo>
                      <a:cubicBezTo>
                        <a:pt x="2237301" y="1572511"/>
                        <a:pt x="2246015" y="1566279"/>
                        <a:pt x="2259705" y="1552569"/>
                      </a:cubicBezTo>
                      <a:cubicBezTo>
                        <a:pt x="2283355" y="1528887"/>
                        <a:pt x="2305759" y="1500220"/>
                        <a:pt x="2343099" y="1492742"/>
                      </a:cubicBezTo>
                      <a:cubicBezTo>
                        <a:pt x="2359279" y="1490249"/>
                        <a:pt x="2371727" y="1484017"/>
                        <a:pt x="2364259" y="1461582"/>
                      </a:cubicBezTo>
                      <a:cubicBezTo>
                        <a:pt x="2356791" y="1440393"/>
                        <a:pt x="2375461" y="1430422"/>
                        <a:pt x="2390397" y="1427930"/>
                      </a:cubicBezTo>
                      <a:close/>
                      <a:moveTo>
                        <a:pt x="1185889" y="1426677"/>
                      </a:moveTo>
                      <a:cubicBezTo>
                        <a:pt x="1196301" y="1426677"/>
                        <a:pt x="1199879" y="1431203"/>
                        <a:pt x="1200693" y="1437668"/>
                      </a:cubicBezTo>
                      <a:cubicBezTo>
                        <a:pt x="1201507" y="1444132"/>
                        <a:pt x="1199555" y="1452537"/>
                        <a:pt x="1198903" y="1460295"/>
                      </a:cubicBezTo>
                      <a:cubicBezTo>
                        <a:pt x="1198903" y="1471931"/>
                        <a:pt x="1206713" y="1491326"/>
                        <a:pt x="1183287" y="1490033"/>
                      </a:cubicBezTo>
                      <a:cubicBezTo>
                        <a:pt x="1167669" y="1490033"/>
                        <a:pt x="1158559" y="1477103"/>
                        <a:pt x="1161161" y="1461588"/>
                      </a:cubicBezTo>
                      <a:cubicBezTo>
                        <a:pt x="1163765" y="1446072"/>
                        <a:pt x="1170271" y="1426677"/>
                        <a:pt x="1185889" y="1426677"/>
                      </a:cubicBezTo>
                      <a:close/>
                      <a:moveTo>
                        <a:pt x="5581785" y="1344256"/>
                      </a:moveTo>
                      <a:cubicBezTo>
                        <a:pt x="5613143" y="1373676"/>
                        <a:pt x="5641993" y="1405547"/>
                        <a:pt x="5663317" y="1442322"/>
                      </a:cubicBezTo>
                      <a:lnTo>
                        <a:pt x="5658661" y="1445966"/>
                      </a:lnTo>
                      <a:lnTo>
                        <a:pt x="5665859" y="1446906"/>
                      </a:lnTo>
                      <a:lnTo>
                        <a:pt x="5675577" y="1454206"/>
                      </a:lnTo>
                      <a:lnTo>
                        <a:pt x="5675545" y="1454156"/>
                      </a:lnTo>
                      <a:cubicBezTo>
                        <a:pt x="5723841" y="1484969"/>
                        <a:pt x="5762229" y="1521945"/>
                        <a:pt x="5760991" y="1584805"/>
                      </a:cubicBezTo>
                      <a:lnTo>
                        <a:pt x="5759863" y="1583079"/>
                      </a:lnTo>
                      <a:lnTo>
                        <a:pt x="5761621" y="1586407"/>
                      </a:lnTo>
                      <a:cubicBezTo>
                        <a:pt x="5800173" y="1648685"/>
                        <a:pt x="5836239" y="1710962"/>
                        <a:pt x="5874793" y="1771994"/>
                      </a:cubicBezTo>
                      <a:cubicBezTo>
                        <a:pt x="5888473" y="1794414"/>
                        <a:pt x="5904641" y="1816834"/>
                        <a:pt x="5919563" y="1836763"/>
                      </a:cubicBezTo>
                      <a:cubicBezTo>
                        <a:pt x="5978015" y="1909005"/>
                        <a:pt x="6004133" y="1998684"/>
                        <a:pt x="6038955" y="2082136"/>
                      </a:cubicBezTo>
                      <a:cubicBezTo>
                        <a:pt x="6083727" y="2191745"/>
                        <a:pt x="6130985" y="2301353"/>
                        <a:pt x="6169539" y="2413453"/>
                      </a:cubicBezTo>
                      <a:cubicBezTo>
                        <a:pt x="6195655" y="2490677"/>
                        <a:pt x="6226747" y="2567901"/>
                        <a:pt x="6239183" y="2650107"/>
                      </a:cubicBezTo>
                      <a:cubicBezTo>
                        <a:pt x="6242913" y="2677510"/>
                        <a:pt x="6237939" y="2703666"/>
                        <a:pt x="6232965" y="2731068"/>
                      </a:cubicBezTo>
                      <a:cubicBezTo>
                        <a:pt x="6230477" y="2747260"/>
                        <a:pt x="6231721" y="2760961"/>
                        <a:pt x="6245401" y="2773417"/>
                      </a:cubicBezTo>
                      <a:cubicBezTo>
                        <a:pt x="6261569" y="2784627"/>
                        <a:pt x="6267787" y="2803310"/>
                        <a:pt x="6264055" y="2823239"/>
                      </a:cubicBezTo>
                      <a:cubicBezTo>
                        <a:pt x="6246645" y="2960250"/>
                        <a:pt x="6252863" y="3100997"/>
                        <a:pt x="6224259" y="3238007"/>
                      </a:cubicBezTo>
                      <a:cubicBezTo>
                        <a:pt x="6210579" y="3254200"/>
                        <a:pt x="6219285" y="3274128"/>
                        <a:pt x="6218041" y="3291566"/>
                      </a:cubicBezTo>
                      <a:cubicBezTo>
                        <a:pt x="6215553" y="3317723"/>
                        <a:pt x="6205605" y="3330178"/>
                        <a:pt x="6179487" y="3321459"/>
                      </a:cubicBezTo>
                      <a:cubicBezTo>
                        <a:pt x="6168295" y="3317723"/>
                        <a:pt x="6159589" y="3317723"/>
                        <a:pt x="6153371" y="3326442"/>
                      </a:cubicBezTo>
                      <a:cubicBezTo>
                        <a:pt x="6132229" y="3355089"/>
                        <a:pt x="6103625" y="3382491"/>
                        <a:pt x="6106111" y="3422349"/>
                      </a:cubicBezTo>
                      <a:cubicBezTo>
                        <a:pt x="6109843" y="3472171"/>
                        <a:pt x="6078751" y="3512029"/>
                        <a:pt x="6072533" y="3559360"/>
                      </a:cubicBezTo>
                      <a:cubicBezTo>
                        <a:pt x="6068803" y="3581779"/>
                        <a:pt x="6047661" y="3590498"/>
                        <a:pt x="6022787" y="3588007"/>
                      </a:cubicBezTo>
                      <a:cubicBezTo>
                        <a:pt x="6000401" y="3586762"/>
                        <a:pt x="5991695" y="3573061"/>
                        <a:pt x="5987965" y="3554377"/>
                      </a:cubicBezTo>
                      <a:cubicBezTo>
                        <a:pt x="5978015" y="3510783"/>
                        <a:pt x="5951899" y="3474662"/>
                        <a:pt x="5943193" y="3429822"/>
                      </a:cubicBezTo>
                      <a:cubicBezTo>
                        <a:pt x="5938219" y="3401175"/>
                        <a:pt x="5904641" y="3386228"/>
                        <a:pt x="5878523" y="3372527"/>
                      </a:cubicBezTo>
                      <a:cubicBezTo>
                        <a:pt x="5830021" y="3348861"/>
                        <a:pt x="5796443" y="3315232"/>
                        <a:pt x="5795199" y="3257936"/>
                      </a:cubicBezTo>
                      <a:cubicBezTo>
                        <a:pt x="5795199" y="3254200"/>
                        <a:pt x="5793955" y="3247972"/>
                        <a:pt x="5790225" y="3245481"/>
                      </a:cubicBezTo>
                      <a:cubicBezTo>
                        <a:pt x="5760377" y="3218079"/>
                        <a:pt x="5754159" y="3178221"/>
                        <a:pt x="5737991" y="3143346"/>
                      </a:cubicBezTo>
                      <a:cubicBezTo>
                        <a:pt x="5696951" y="3054911"/>
                        <a:pt x="5711873" y="2970214"/>
                        <a:pt x="5741721" y="2885517"/>
                      </a:cubicBezTo>
                      <a:cubicBezTo>
                        <a:pt x="5747939" y="2865588"/>
                        <a:pt x="5751671" y="2846904"/>
                        <a:pt x="5747939" y="2826976"/>
                      </a:cubicBezTo>
                      <a:cubicBezTo>
                        <a:pt x="5736747" y="2762207"/>
                        <a:pt x="5720579" y="2697438"/>
                        <a:pt x="5696951" y="2635161"/>
                      </a:cubicBezTo>
                      <a:cubicBezTo>
                        <a:pt x="5664615" y="2556691"/>
                        <a:pt x="5636011" y="2474485"/>
                        <a:pt x="5626061" y="2388542"/>
                      </a:cubicBezTo>
                      <a:cubicBezTo>
                        <a:pt x="5621087" y="2351175"/>
                        <a:pt x="5631037" y="2312563"/>
                        <a:pt x="5633523" y="2273951"/>
                      </a:cubicBezTo>
                      <a:cubicBezTo>
                        <a:pt x="5633523" y="2267723"/>
                        <a:pt x="5637255" y="2261496"/>
                        <a:pt x="5636011" y="2255268"/>
                      </a:cubicBezTo>
                      <a:cubicBezTo>
                        <a:pt x="5628549" y="2176798"/>
                        <a:pt x="5650935" y="2102065"/>
                        <a:pt x="5684513" y="2033560"/>
                      </a:cubicBezTo>
                      <a:cubicBezTo>
                        <a:pt x="5705655" y="1987474"/>
                        <a:pt x="5683269" y="1952599"/>
                        <a:pt x="5668347" y="1915232"/>
                      </a:cubicBezTo>
                      <a:cubicBezTo>
                        <a:pt x="5655909" y="1886585"/>
                        <a:pt x="5644717" y="1859183"/>
                        <a:pt x="5640985" y="1828044"/>
                      </a:cubicBezTo>
                      <a:cubicBezTo>
                        <a:pt x="5638499" y="1804379"/>
                        <a:pt x="5638499" y="1785695"/>
                        <a:pt x="5663371" y="1773240"/>
                      </a:cubicBezTo>
                      <a:cubicBezTo>
                        <a:pt x="5670833" y="1769503"/>
                        <a:pt x="5680783" y="1762030"/>
                        <a:pt x="5680783" y="1750820"/>
                      </a:cubicBezTo>
                      <a:cubicBezTo>
                        <a:pt x="5679539" y="1738364"/>
                        <a:pt x="5668347" y="1735873"/>
                        <a:pt x="5657153" y="1730891"/>
                      </a:cubicBezTo>
                      <a:cubicBezTo>
                        <a:pt x="5638499" y="1723418"/>
                        <a:pt x="5619843" y="1713453"/>
                        <a:pt x="5601189" y="1705980"/>
                      </a:cubicBezTo>
                      <a:cubicBezTo>
                        <a:pt x="5589997" y="1702244"/>
                        <a:pt x="5583777" y="1696016"/>
                        <a:pt x="5585021" y="1684806"/>
                      </a:cubicBezTo>
                      <a:cubicBezTo>
                        <a:pt x="5585021" y="1630001"/>
                        <a:pt x="5587509" y="1573952"/>
                        <a:pt x="5561393" y="1522884"/>
                      </a:cubicBezTo>
                      <a:cubicBezTo>
                        <a:pt x="5560149" y="1519147"/>
                        <a:pt x="5563879" y="1512920"/>
                        <a:pt x="5563879" y="1507938"/>
                      </a:cubicBezTo>
                      <a:cubicBezTo>
                        <a:pt x="5565123" y="1505446"/>
                        <a:pt x="5566367" y="1504201"/>
                        <a:pt x="5566367" y="1502955"/>
                      </a:cubicBezTo>
                      <a:lnTo>
                        <a:pt x="5576161" y="1497873"/>
                      </a:lnTo>
                      <a:lnTo>
                        <a:pt x="5560461" y="1502386"/>
                      </a:lnTo>
                      <a:cubicBezTo>
                        <a:pt x="5571751" y="1459483"/>
                        <a:pt x="5549173" y="1416579"/>
                        <a:pt x="5566733" y="1374902"/>
                      </a:cubicBezTo>
                      <a:cubicBezTo>
                        <a:pt x="5571751" y="1363869"/>
                        <a:pt x="5571751" y="1351611"/>
                        <a:pt x="5581785" y="1344256"/>
                      </a:cubicBezTo>
                      <a:close/>
                      <a:moveTo>
                        <a:pt x="1098369" y="1318499"/>
                      </a:moveTo>
                      <a:cubicBezTo>
                        <a:pt x="1103103" y="1318343"/>
                        <a:pt x="1107837" y="1319909"/>
                        <a:pt x="1112255" y="1323043"/>
                      </a:cubicBezTo>
                      <a:cubicBezTo>
                        <a:pt x="1119829" y="1329309"/>
                        <a:pt x="1127403" y="1336829"/>
                        <a:pt x="1134979" y="1341842"/>
                      </a:cubicBezTo>
                      <a:cubicBezTo>
                        <a:pt x="1140659" y="1346542"/>
                        <a:pt x="1153441" y="1347012"/>
                        <a:pt x="1156281" y="1354356"/>
                      </a:cubicBezTo>
                      <a:cubicBezTo>
                        <a:pt x="1157227" y="1356803"/>
                        <a:pt x="1157071" y="1360015"/>
                        <a:pt x="1155177" y="1364401"/>
                      </a:cubicBezTo>
                      <a:cubicBezTo>
                        <a:pt x="1148865" y="1376935"/>
                        <a:pt x="1136241" y="1386961"/>
                        <a:pt x="1121093" y="1385708"/>
                      </a:cubicBezTo>
                      <a:cubicBezTo>
                        <a:pt x="1093319" y="1383201"/>
                        <a:pt x="1083221" y="1364401"/>
                        <a:pt x="1075647" y="1343095"/>
                      </a:cubicBezTo>
                      <a:cubicBezTo>
                        <a:pt x="1070597" y="1334322"/>
                        <a:pt x="1078171" y="1329309"/>
                        <a:pt x="1084483" y="1324296"/>
                      </a:cubicBezTo>
                      <a:cubicBezTo>
                        <a:pt x="1088901" y="1320536"/>
                        <a:pt x="1093635" y="1318656"/>
                        <a:pt x="1098369" y="1318499"/>
                      </a:cubicBezTo>
                      <a:close/>
                      <a:moveTo>
                        <a:pt x="2121807" y="1141736"/>
                      </a:moveTo>
                      <a:cubicBezTo>
                        <a:pt x="2130581" y="1145514"/>
                        <a:pt x="2145619" y="1135440"/>
                        <a:pt x="2150633" y="1153069"/>
                      </a:cubicBezTo>
                      <a:cubicBezTo>
                        <a:pt x="2151885" y="1159365"/>
                        <a:pt x="2149379" y="1168180"/>
                        <a:pt x="2145619" y="1166921"/>
                      </a:cubicBezTo>
                      <a:cubicBezTo>
                        <a:pt x="2121807" y="1154329"/>
                        <a:pt x="2113035" y="1194624"/>
                        <a:pt x="2091729" y="1180772"/>
                      </a:cubicBezTo>
                      <a:cubicBezTo>
                        <a:pt x="2082957" y="1175735"/>
                        <a:pt x="2081703" y="1165662"/>
                        <a:pt x="2082957" y="1158106"/>
                      </a:cubicBezTo>
                      <a:cubicBezTo>
                        <a:pt x="2086715" y="1135440"/>
                        <a:pt x="2106769" y="1144255"/>
                        <a:pt x="2121807" y="1141736"/>
                      </a:cubicBezTo>
                      <a:close/>
                      <a:moveTo>
                        <a:pt x="5183537" y="995592"/>
                      </a:moveTo>
                      <a:cubicBezTo>
                        <a:pt x="5187324" y="1000749"/>
                        <a:pt x="5182197" y="1019270"/>
                        <a:pt x="5189655" y="1025834"/>
                      </a:cubicBezTo>
                      <a:cubicBezTo>
                        <a:pt x="5213275" y="1008330"/>
                        <a:pt x="5233165" y="1022083"/>
                        <a:pt x="5253055" y="1037087"/>
                      </a:cubicBezTo>
                      <a:cubicBezTo>
                        <a:pt x="5260513" y="1042088"/>
                        <a:pt x="5267973" y="1049590"/>
                        <a:pt x="5275431" y="1049590"/>
                      </a:cubicBezTo>
                      <a:cubicBezTo>
                        <a:pt x="5315211" y="1048340"/>
                        <a:pt x="5313969" y="1075847"/>
                        <a:pt x="5312725" y="1103354"/>
                      </a:cubicBezTo>
                      <a:cubicBezTo>
                        <a:pt x="5311483" y="1137112"/>
                        <a:pt x="5313969" y="1170871"/>
                        <a:pt x="5301537" y="1203379"/>
                      </a:cubicBezTo>
                      <a:cubicBezTo>
                        <a:pt x="5290349" y="1233387"/>
                        <a:pt x="5311483" y="1265895"/>
                        <a:pt x="5338831" y="1270897"/>
                      </a:cubicBezTo>
                      <a:cubicBezTo>
                        <a:pt x="5369599" y="1277461"/>
                        <a:pt x="5382185" y="1287542"/>
                        <a:pt x="5379737" y="1309578"/>
                      </a:cubicBezTo>
                      <a:cubicBezTo>
                        <a:pt x="5378923" y="1316924"/>
                        <a:pt x="5376435" y="1325598"/>
                        <a:pt x="5372395" y="1335913"/>
                      </a:cubicBezTo>
                      <a:cubicBezTo>
                        <a:pt x="5362451" y="1363420"/>
                        <a:pt x="5352505" y="1392178"/>
                        <a:pt x="5338831" y="1420935"/>
                      </a:cubicBezTo>
                      <a:cubicBezTo>
                        <a:pt x="5331373" y="1440940"/>
                        <a:pt x="5331373" y="1458445"/>
                        <a:pt x="5337587" y="1478450"/>
                      </a:cubicBezTo>
                      <a:cubicBezTo>
                        <a:pt x="5351263" y="1518460"/>
                        <a:pt x="5341317" y="1537215"/>
                        <a:pt x="5301537" y="1552218"/>
                      </a:cubicBezTo>
                      <a:cubicBezTo>
                        <a:pt x="5271701" y="1564722"/>
                        <a:pt x="5239381" y="1575975"/>
                        <a:pt x="5256785" y="1620986"/>
                      </a:cubicBezTo>
                      <a:cubicBezTo>
                        <a:pt x="5261757" y="1632239"/>
                        <a:pt x="5253055" y="1639741"/>
                        <a:pt x="5243109" y="1634740"/>
                      </a:cubicBezTo>
                      <a:cubicBezTo>
                        <a:pt x="5219491" y="1625987"/>
                        <a:pt x="5194627" y="1624737"/>
                        <a:pt x="5173495" y="1607233"/>
                      </a:cubicBezTo>
                      <a:cubicBezTo>
                        <a:pt x="5144903" y="1584727"/>
                        <a:pt x="5115067" y="1565972"/>
                        <a:pt x="5086475" y="1542216"/>
                      </a:cubicBezTo>
                      <a:cubicBezTo>
                        <a:pt x="5042965" y="1505957"/>
                        <a:pt x="5037993" y="1458445"/>
                        <a:pt x="5023075" y="1412183"/>
                      </a:cubicBezTo>
                      <a:cubicBezTo>
                        <a:pt x="5018103" y="1400930"/>
                        <a:pt x="5018103" y="1388427"/>
                        <a:pt x="5015617" y="1377174"/>
                      </a:cubicBezTo>
                      <a:lnTo>
                        <a:pt x="5014165" y="1375436"/>
                      </a:lnTo>
                      <a:lnTo>
                        <a:pt x="4991525" y="1386828"/>
                      </a:lnTo>
                      <a:cubicBezTo>
                        <a:pt x="4984045" y="1388920"/>
                        <a:pt x="4977635" y="1386023"/>
                        <a:pt x="4974583" y="1368636"/>
                      </a:cubicBezTo>
                      <a:cubicBezTo>
                        <a:pt x="4972139" y="1358333"/>
                        <a:pt x="4961149" y="1341590"/>
                        <a:pt x="4977025" y="1332575"/>
                      </a:cubicBezTo>
                      <a:cubicBezTo>
                        <a:pt x="4984961" y="1327424"/>
                        <a:pt x="4989847" y="1330643"/>
                        <a:pt x="4994121" y="1335473"/>
                      </a:cubicBezTo>
                      <a:lnTo>
                        <a:pt x="5006373" y="1346927"/>
                      </a:lnTo>
                      <a:lnTo>
                        <a:pt x="4994173" y="1319659"/>
                      </a:lnTo>
                      <a:cubicBezTo>
                        <a:pt x="4987025" y="1311220"/>
                        <a:pt x="4977701" y="1304655"/>
                        <a:pt x="4967135" y="1299654"/>
                      </a:cubicBezTo>
                      <a:cubicBezTo>
                        <a:pt x="4952217" y="1292152"/>
                        <a:pt x="4938543" y="1283400"/>
                        <a:pt x="4926111" y="1272147"/>
                      </a:cubicBezTo>
                      <a:cubicBezTo>
                        <a:pt x="4906221" y="1250892"/>
                        <a:pt x="4908707" y="1229636"/>
                        <a:pt x="4928597" y="1210881"/>
                      </a:cubicBezTo>
                      <a:cubicBezTo>
                        <a:pt x="4942273" y="1199629"/>
                        <a:pt x="4950975" y="1185875"/>
                        <a:pt x="4955947" y="1168370"/>
                      </a:cubicBezTo>
                      <a:cubicBezTo>
                        <a:pt x="4962163" y="1148365"/>
                        <a:pt x="4972107" y="1132111"/>
                        <a:pt x="4990755" y="1123359"/>
                      </a:cubicBezTo>
                      <a:cubicBezTo>
                        <a:pt x="5008159" y="1115857"/>
                        <a:pt x="5018103" y="1102104"/>
                        <a:pt x="4994483" y="1087100"/>
                      </a:cubicBezTo>
                      <a:cubicBezTo>
                        <a:pt x="4982053" y="1079598"/>
                        <a:pt x="4979567" y="1067095"/>
                        <a:pt x="4988269" y="1055842"/>
                      </a:cubicBezTo>
                      <a:cubicBezTo>
                        <a:pt x="4998213" y="1039588"/>
                        <a:pt x="5004429" y="1017082"/>
                        <a:pt x="5028049" y="1015831"/>
                      </a:cubicBezTo>
                      <a:cubicBezTo>
                        <a:pt x="5045453" y="1014581"/>
                        <a:pt x="5050425" y="1032086"/>
                        <a:pt x="5047939" y="1047089"/>
                      </a:cubicBezTo>
                      <a:cubicBezTo>
                        <a:pt x="5042965" y="1079598"/>
                        <a:pt x="5062855" y="1089600"/>
                        <a:pt x="5086475" y="1089600"/>
                      </a:cubicBezTo>
                      <a:cubicBezTo>
                        <a:pt x="5111339" y="1090851"/>
                        <a:pt x="5117553" y="1073346"/>
                        <a:pt x="5122527" y="1050840"/>
                      </a:cubicBezTo>
                      <a:cubicBezTo>
                        <a:pt x="5127499" y="1022083"/>
                        <a:pt x="5154847" y="1008330"/>
                        <a:pt x="5175981" y="995826"/>
                      </a:cubicBezTo>
                      <a:cubicBezTo>
                        <a:pt x="5180021" y="993638"/>
                        <a:pt x="5182274" y="993872"/>
                        <a:pt x="5183537" y="995592"/>
                      </a:cubicBezTo>
                      <a:close/>
                      <a:moveTo>
                        <a:pt x="5249862" y="921683"/>
                      </a:moveTo>
                      <a:cubicBezTo>
                        <a:pt x="5255811" y="923387"/>
                        <a:pt x="5261135" y="927417"/>
                        <a:pt x="5265519" y="931756"/>
                      </a:cubicBezTo>
                      <a:cubicBezTo>
                        <a:pt x="5316875" y="982585"/>
                        <a:pt x="5374493" y="1022257"/>
                        <a:pt x="5432111" y="1064408"/>
                      </a:cubicBezTo>
                      <a:cubicBezTo>
                        <a:pt x="5453405" y="1078045"/>
                        <a:pt x="5465931" y="1099121"/>
                        <a:pt x="5475953" y="1121436"/>
                      </a:cubicBezTo>
                      <a:cubicBezTo>
                        <a:pt x="5508519" y="1187143"/>
                        <a:pt x="5551107" y="1247890"/>
                        <a:pt x="5569895" y="1321035"/>
                      </a:cubicBezTo>
                      <a:cubicBezTo>
                        <a:pt x="5532319" y="1285082"/>
                        <a:pt x="5504761" y="1240451"/>
                        <a:pt x="5469689" y="1203259"/>
                      </a:cubicBezTo>
                      <a:cubicBezTo>
                        <a:pt x="5420839" y="1152430"/>
                        <a:pt x="5393281" y="1084244"/>
                        <a:pt x="5336915" y="1037134"/>
                      </a:cubicBezTo>
                      <a:cubicBezTo>
                        <a:pt x="5308107" y="996222"/>
                        <a:pt x="5266771" y="966469"/>
                        <a:pt x="5230447" y="931756"/>
                      </a:cubicBezTo>
                      <a:cubicBezTo>
                        <a:pt x="5230447" y="930516"/>
                        <a:pt x="5230447" y="928037"/>
                        <a:pt x="5230447" y="925557"/>
                      </a:cubicBezTo>
                      <a:cubicBezTo>
                        <a:pt x="5237336" y="920598"/>
                        <a:pt x="5243912" y="919978"/>
                        <a:pt x="5249862" y="921683"/>
                      </a:cubicBezTo>
                      <a:close/>
                      <a:moveTo>
                        <a:pt x="5170025" y="877174"/>
                      </a:moveTo>
                      <a:cubicBezTo>
                        <a:pt x="5187917" y="892856"/>
                        <a:pt x="5208365" y="904919"/>
                        <a:pt x="5223699" y="923013"/>
                      </a:cubicBezTo>
                      <a:cubicBezTo>
                        <a:pt x="5189195" y="925426"/>
                        <a:pt x="5175137" y="906125"/>
                        <a:pt x="5170025" y="877174"/>
                      </a:cubicBezTo>
                      <a:close/>
                      <a:moveTo>
                        <a:pt x="1762951" y="794749"/>
                      </a:moveTo>
                      <a:cubicBezTo>
                        <a:pt x="1769057" y="794749"/>
                        <a:pt x="1772721" y="795848"/>
                        <a:pt x="1772721" y="802441"/>
                      </a:cubicBezTo>
                      <a:cubicBezTo>
                        <a:pt x="1771499" y="806837"/>
                        <a:pt x="1766615" y="810134"/>
                        <a:pt x="1760509" y="809035"/>
                      </a:cubicBezTo>
                      <a:cubicBezTo>
                        <a:pt x="1755625" y="807936"/>
                        <a:pt x="1751961" y="805738"/>
                        <a:pt x="1753183" y="800244"/>
                      </a:cubicBezTo>
                      <a:cubicBezTo>
                        <a:pt x="1753183" y="794749"/>
                        <a:pt x="1758067" y="794749"/>
                        <a:pt x="1762951" y="794749"/>
                      </a:cubicBezTo>
                      <a:close/>
                      <a:moveTo>
                        <a:pt x="2276557" y="742087"/>
                      </a:moveTo>
                      <a:cubicBezTo>
                        <a:pt x="2278618" y="743068"/>
                        <a:pt x="2280335" y="745031"/>
                        <a:pt x="2281021" y="747648"/>
                      </a:cubicBezTo>
                      <a:cubicBezTo>
                        <a:pt x="2283769" y="756806"/>
                        <a:pt x="2279649" y="764655"/>
                        <a:pt x="2267285" y="765964"/>
                      </a:cubicBezTo>
                      <a:cubicBezTo>
                        <a:pt x="2264537" y="758114"/>
                        <a:pt x="2257669" y="748956"/>
                        <a:pt x="2270031" y="742414"/>
                      </a:cubicBezTo>
                      <a:cubicBezTo>
                        <a:pt x="2272092" y="741106"/>
                        <a:pt x="2274497" y="741106"/>
                        <a:pt x="2276557" y="742087"/>
                      </a:cubicBezTo>
                      <a:close/>
                      <a:moveTo>
                        <a:pt x="2653277" y="690339"/>
                      </a:moveTo>
                      <a:cubicBezTo>
                        <a:pt x="2664361" y="690339"/>
                        <a:pt x="2675445" y="690339"/>
                        <a:pt x="2686531" y="690339"/>
                      </a:cubicBezTo>
                      <a:cubicBezTo>
                        <a:pt x="2686531" y="699082"/>
                        <a:pt x="2701079" y="701923"/>
                        <a:pt x="2702639" y="708698"/>
                      </a:cubicBezTo>
                      <a:cubicBezTo>
                        <a:pt x="2703159" y="710957"/>
                        <a:pt x="2702235" y="713652"/>
                        <a:pt x="2698847" y="717149"/>
                      </a:cubicBezTo>
                      <a:cubicBezTo>
                        <a:pt x="2688995" y="727640"/>
                        <a:pt x="2672983" y="724144"/>
                        <a:pt x="2659435" y="718315"/>
                      </a:cubicBezTo>
                      <a:cubicBezTo>
                        <a:pt x="2642191" y="712487"/>
                        <a:pt x="2647117" y="701996"/>
                        <a:pt x="2653277" y="690339"/>
                      </a:cubicBezTo>
                      <a:close/>
                      <a:moveTo>
                        <a:pt x="2978427" y="676973"/>
                      </a:moveTo>
                      <a:lnTo>
                        <a:pt x="2970291" y="678881"/>
                      </a:lnTo>
                      <a:lnTo>
                        <a:pt x="2988343" y="682418"/>
                      </a:lnTo>
                      <a:lnTo>
                        <a:pt x="2990861" y="683674"/>
                      </a:lnTo>
                      <a:lnTo>
                        <a:pt x="2988897" y="681420"/>
                      </a:lnTo>
                      <a:cubicBezTo>
                        <a:pt x="2985855" y="679012"/>
                        <a:pt x="2982463" y="677342"/>
                        <a:pt x="2978427" y="676973"/>
                      </a:cubicBezTo>
                      <a:close/>
                      <a:moveTo>
                        <a:pt x="1192477" y="662295"/>
                      </a:moveTo>
                      <a:cubicBezTo>
                        <a:pt x="1216281" y="669685"/>
                        <a:pt x="1237577" y="683233"/>
                        <a:pt x="1263885" y="684465"/>
                      </a:cubicBezTo>
                      <a:cubicBezTo>
                        <a:pt x="1267017" y="684465"/>
                        <a:pt x="1268897" y="686621"/>
                        <a:pt x="1270149" y="689700"/>
                      </a:cubicBezTo>
                      <a:lnTo>
                        <a:pt x="1271439" y="695248"/>
                      </a:lnTo>
                      <a:lnTo>
                        <a:pt x="1290389" y="677573"/>
                      </a:lnTo>
                      <a:cubicBezTo>
                        <a:pt x="1294137" y="675098"/>
                        <a:pt x="1297883" y="673860"/>
                        <a:pt x="1302879" y="677573"/>
                      </a:cubicBezTo>
                      <a:cubicBezTo>
                        <a:pt x="1325359" y="692425"/>
                        <a:pt x="1339097" y="713464"/>
                        <a:pt x="1341595" y="739455"/>
                      </a:cubicBezTo>
                      <a:cubicBezTo>
                        <a:pt x="1342843" y="749356"/>
                        <a:pt x="1349089" y="756781"/>
                        <a:pt x="1352835" y="765445"/>
                      </a:cubicBezTo>
                      <a:cubicBezTo>
                        <a:pt x="1359079" y="776584"/>
                        <a:pt x="1363763" y="788032"/>
                        <a:pt x="1365635" y="799944"/>
                      </a:cubicBezTo>
                      <a:cubicBezTo>
                        <a:pt x="1367509" y="811856"/>
                        <a:pt x="1366573" y="824232"/>
                        <a:pt x="1361577" y="837227"/>
                      </a:cubicBezTo>
                      <a:cubicBezTo>
                        <a:pt x="1349089" y="865693"/>
                        <a:pt x="1341595" y="892921"/>
                        <a:pt x="1356581" y="925099"/>
                      </a:cubicBezTo>
                      <a:cubicBezTo>
                        <a:pt x="1367821" y="947377"/>
                        <a:pt x="1344093" y="937475"/>
                        <a:pt x="1335351" y="939951"/>
                      </a:cubicBezTo>
                      <a:lnTo>
                        <a:pt x="1329621" y="938558"/>
                      </a:lnTo>
                      <a:lnTo>
                        <a:pt x="1336863" y="943946"/>
                      </a:lnTo>
                      <a:cubicBezTo>
                        <a:pt x="1362459" y="964504"/>
                        <a:pt x="1374633" y="987554"/>
                        <a:pt x="1377755" y="1012161"/>
                      </a:cubicBezTo>
                      <a:cubicBezTo>
                        <a:pt x="1380877" y="1036768"/>
                        <a:pt x="1374945" y="1062933"/>
                        <a:pt x="1364333" y="1089721"/>
                      </a:cubicBezTo>
                      <a:cubicBezTo>
                        <a:pt x="1334367" y="1142051"/>
                        <a:pt x="1281925" y="1153264"/>
                        <a:pt x="1228237" y="1161986"/>
                      </a:cubicBezTo>
                      <a:cubicBezTo>
                        <a:pt x="1190779" y="1166969"/>
                        <a:pt x="1160813" y="1180675"/>
                        <a:pt x="1140835" y="1215561"/>
                      </a:cubicBezTo>
                      <a:cubicBezTo>
                        <a:pt x="1122107" y="1247956"/>
                        <a:pt x="1089643" y="1271629"/>
                        <a:pt x="1078405" y="1307761"/>
                      </a:cubicBezTo>
                      <a:cubicBezTo>
                        <a:pt x="1077157" y="1312745"/>
                        <a:pt x="1070915" y="1318975"/>
                        <a:pt x="1067169" y="1318975"/>
                      </a:cubicBezTo>
                      <a:cubicBezTo>
                        <a:pt x="1002241" y="1336418"/>
                        <a:pt x="999745" y="1404945"/>
                        <a:pt x="966033" y="1446061"/>
                      </a:cubicBezTo>
                      <a:cubicBezTo>
                        <a:pt x="966033" y="1489669"/>
                        <a:pt x="933569" y="1523309"/>
                        <a:pt x="932321" y="1566917"/>
                      </a:cubicBezTo>
                      <a:cubicBezTo>
                        <a:pt x="931073" y="1591836"/>
                        <a:pt x="917337" y="1616755"/>
                        <a:pt x="909847" y="1640428"/>
                      </a:cubicBezTo>
                      <a:cubicBezTo>
                        <a:pt x="902355" y="1667839"/>
                        <a:pt x="889869" y="1696495"/>
                        <a:pt x="856157" y="1706463"/>
                      </a:cubicBezTo>
                      <a:cubicBezTo>
                        <a:pt x="836179" y="1712693"/>
                        <a:pt x="833683" y="1741349"/>
                        <a:pt x="813705" y="1750071"/>
                      </a:cubicBezTo>
                      <a:lnTo>
                        <a:pt x="808679" y="1756090"/>
                      </a:lnTo>
                      <a:lnTo>
                        <a:pt x="814753" y="1772784"/>
                      </a:lnTo>
                      <a:cubicBezTo>
                        <a:pt x="817669" y="1790348"/>
                        <a:pt x="812535" y="1808788"/>
                        <a:pt x="817203" y="1826526"/>
                      </a:cubicBezTo>
                      <a:cubicBezTo>
                        <a:pt x="834631" y="1881299"/>
                        <a:pt x="866997" y="1927358"/>
                        <a:pt x="904343" y="1970928"/>
                      </a:cubicBezTo>
                      <a:cubicBezTo>
                        <a:pt x="929239" y="1999559"/>
                        <a:pt x="945423" y="2020721"/>
                        <a:pt x="986501" y="2007028"/>
                      </a:cubicBezTo>
                      <a:cubicBezTo>
                        <a:pt x="1001441" y="2003293"/>
                        <a:pt x="1010155" y="2018231"/>
                        <a:pt x="1008909" y="2033170"/>
                      </a:cubicBezTo>
                      <a:cubicBezTo>
                        <a:pt x="1007665" y="2043128"/>
                        <a:pt x="1012643" y="2051842"/>
                        <a:pt x="1015133" y="2061801"/>
                      </a:cubicBezTo>
                      <a:cubicBezTo>
                        <a:pt x="1018867" y="2070515"/>
                        <a:pt x="1027581" y="2075494"/>
                        <a:pt x="1036295" y="2074249"/>
                      </a:cubicBezTo>
                      <a:cubicBezTo>
                        <a:pt x="1046255" y="2073004"/>
                        <a:pt x="1046255" y="2064291"/>
                        <a:pt x="1046255" y="2055577"/>
                      </a:cubicBezTo>
                      <a:cubicBezTo>
                        <a:pt x="1045009" y="2028190"/>
                        <a:pt x="1059947" y="2030680"/>
                        <a:pt x="1072397" y="2044373"/>
                      </a:cubicBezTo>
                      <a:cubicBezTo>
                        <a:pt x="1084845" y="2060556"/>
                        <a:pt x="1101027" y="2059311"/>
                        <a:pt x="1117211" y="2059311"/>
                      </a:cubicBezTo>
                      <a:cubicBezTo>
                        <a:pt x="1128415" y="2059311"/>
                        <a:pt x="1138373" y="2065535"/>
                        <a:pt x="1142107" y="2075494"/>
                      </a:cubicBezTo>
                      <a:cubicBezTo>
                        <a:pt x="1148331" y="2086698"/>
                        <a:pt x="1139619" y="2094167"/>
                        <a:pt x="1132149" y="2101636"/>
                      </a:cubicBezTo>
                      <a:cubicBezTo>
                        <a:pt x="1125925" y="2107860"/>
                        <a:pt x="1118455" y="2115329"/>
                        <a:pt x="1110987" y="2121553"/>
                      </a:cubicBezTo>
                      <a:cubicBezTo>
                        <a:pt x="1098539" y="2134002"/>
                        <a:pt x="1089825" y="2170102"/>
                        <a:pt x="1068661" y="2129022"/>
                      </a:cubicBezTo>
                      <a:cubicBezTo>
                        <a:pt x="1063683" y="2121553"/>
                        <a:pt x="1052479" y="2125288"/>
                        <a:pt x="1045009" y="2130267"/>
                      </a:cubicBezTo>
                      <a:cubicBezTo>
                        <a:pt x="1027581" y="2143960"/>
                        <a:pt x="1018867" y="2131512"/>
                        <a:pt x="1015133" y="2119064"/>
                      </a:cubicBezTo>
                      <a:cubicBezTo>
                        <a:pt x="1010155" y="2105370"/>
                        <a:pt x="1011399" y="2079229"/>
                        <a:pt x="990237" y="2082963"/>
                      </a:cubicBezTo>
                      <a:cubicBezTo>
                        <a:pt x="967829" y="2086698"/>
                        <a:pt x="944177" y="2099146"/>
                        <a:pt x="934219" y="2124043"/>
                      </a:cubicBezTo>
                      <a:cubicBezTo>
                        <a:pt x="923015" y="2156409"/>
                        <a:pt x="940443" y="2190019"/>
                        <a:pt x="975299" y="2197489"/>
                      </a:cubicBezTo>
                      <a:cubicBezTo>
                        <a:pt x="980277" y="2198733"/>
                        <a:pt x="985257" y="2197489"/>
                        <a:pt x="991481" y="2198733"/>
                      </a:cubicBezTo>
                      <a:cubicBezTo>
                        <a:pt x="1001441" y="2198733"/>
                        <a:pt x="1010155" y="2199978"/>
                        <a:pt x="1011399" y="2211182"/>
                      </a:cubicBezTo>
                      <a:cubicBezTo>
                        <a:pt x="1012643" y="2224875"/>
                        <a:pt x="1001441" y="2223630"/>
                        <a:pt x="993971" y="2224875"/>
                      </a:cubicBezTo>
                      <a:cubicBezTo>
                        <a:pt x="980277" y="2226120"/>
                        <a:pt x="977789" y="2236079"/>
                        <a:pt x="981523" y="2246037"/>
                      </a:cubicBezTo>
                      <a:cubicBezTo>
                        <a:pt x="985257" y="2254751"/>
                        <a:pt x="991481" y="2265955"/>
                        <a:pt x="1003929" y="2255996"/>
                      </a:cubicBezTo>
                      <a:cubicBezTo>
                        <a:pt x="1023847" y="2238568"/>
                        <a:pt x="1042521" y="2238568"/>
                        <a:pt x="1062437" y="2257241"/>
                      </a:cubicBezTo>
                      <a:cubicBezTo>
                        <a:pt x="1083599" y="2278403"/>
                        <a:pt x="1066173" y="2293341"/>
                        <a:pt x="1049989" y="2307035"/>
                      </a:cubicBezTo>
                      <a:cubicBezTo>
                        <a:pt x="1063683" y="2315748"/>
                        <a:pt x="1069907" y="2305790"/>
                        <a:pt x="1077375" y="2304545"/>
                      </a:cubicBezTo>
                      <a:cubicBezTo>
                        <a:pt x="1093559" y="2303300"/>
                        <a:pt x="1103517" y="2310769"/>
                        <a:pt x="1109741" y="2324462"/>
                      </a:cubicBezTo>
                      <a:cubicBezTo>
                        <a:pt x="1114721" y="2336911"/>
                        <a:pt x="1108497" y="2345625"/>
                        <a:pt x="1098539" y="2351849"/>
                      </a:cubicBezTo>
                      <a:cubicBezTo>
                        <a:pt x="1094803" y="2355583"/>
                        <a:pt x="1089825" y="2358073"/>
                        <a:pt x="1084845" y="2361808"/>
                      </a:cubicBezTo>
                      <a:cubicBezTo>
                        <a:pt x="1071151" y="2371766"/>
                        <a:pt x="1061193" y="2385460"/>
                        <a:pt x="1067417" y="2402887"/>
                      </a:cubicBezTo>
                      <a:cubicBezTo>
                        <a:pt x="1073641" y="2420315"/>
                        <a:pt x="1088579" y="2422805"/>
                        <a:pt x="1104763" y="2422805"/>
                      </a:cubicBezTo>
                      <a:cubicBezTo>
                        <a:pt x="1120945" y="2421560"/>
                        <a:pt x="1139619" y="2420315"/>
                        <a:pt x="1144597" y="2442722"/>
                      </a:cubicBezTo>
                      <a:cubicBezTo>
                        <a:pt x="1149577" y="2463884"/>
                        <a:pt x="1124679" y="2471354"/>
                        <a:pt x="1125925" y="2488781"/>
                      </a:cubicBezTo>
                      <a:cubicBezTo>
                        <a:pt x="1127169" y="2511188"/>
                        <a:pt x="1118455" y="2519902"/>
                        <a:pt x="1096049" y="2524882"/>
                      </a:cubicBezTo>
                      <a:cubicBezTo>
                        <a:pt x="1066173" y="2528616"/>
                        <a:pt x="1063683" y="2559737"/>
                        <a:pt x="1048745" y="2578410"/>
                      </a:cubicBezTo>
                      <a:cubicBezTo>
                        <a:pt x="1042521" y="2587124"/>
                        <a:pt x="1058703" y="2597082"/>
                        <a:pt x="1066173" y="2604551"/>
                      </a:cubicBezTo>
                      <a:cubicBezTo>
                        <a:pt x="1101027" y="2640652"/>
                        <a:pt x="1101027" y="2641897"/>
                        <a:pt x="1074887" y="2682976"/>
                      </a:cubicBezTo>
                      <a:cubicBezTo>
                        <a:pt x="1062437" y="2700404"/>
                        <a:pt x="1053723" y="2719077"/>
                        <a:pt x="1063683" y="2740239"/>
                      </a:cubicBezTo>
                      <a:cubicBezTo>
                        <a:pt x="1066173" y="2746463"/>
                        <a:pt x="1064927" y="2753932"/>
                        <a:pt x="1062437" y="2758912"/>
                      </a:cubicBezTo>
                      <a:cubicBezTo>
                        <a:pt x="1049989" y="2788788"/>
                        <a:pt x="1043765" y="2816174"/>
                        <a:pt x="1068661" y="2844806"/>
                      </a:cubicBezTo>
                      <a:cubicBezTo>
                        <a:pt x="1079865" y="2859744"/>
                        <a:pt x="1066173" y="2873437"/>
                        <a:pt x="1056213" y="2884641"/>
                      </a:cubicBezTo>
                      <a:cubicBezTo>
                        <a:pt x="1046255" y="2894599"/>
                        <a:pt x="1042521" y="2905803"/>
                        <a:pt x="1049989" y="2918251"/>
                      </a:cubicBezTo>
                      <a:cubicBezTo>
                        <a:pt x="1057459" y="2929455"/>
                        <a:pt x="1068661" y="2934434"/>
                        <a:pt x="1082355" y="2929455"/>
                      </a:cubicBezTo>
                      <a:cubicBezTo>
                        <a:pt x="1096049" y="2926965"/>
                        <a:pt x="1098539" y="2914517"/>
                        <a:pt x="1098539" y="2900824"/>
                      </a:cubicBezTo>
                      <a:cubicBezTo>
                        <a:pt x="1099783" y="2870947"/>
                        <a:pt x="1089825" y="2837337"/>
                        <a:pt x="1132149" y="2824888"/>
                      </a:cubicBezTo>
                      <a:cubicBezTo>
                        <a:pt x="1139619" y="2858499"/>
                        <a:pt x="1132149" y="2893355"/>
                        <a:pt x="1155801" y="2924476"/>
                      </a:cubicBezTo>
                      <a:cubicBezTo>
                        <a:pt x="1158913" y="2928210"/>
                        <a:pt x="1159925" y="2932489"/>
                        <a:pt x="1159381" y="2936846"/>
                      </a:cubicBezTo>
                      <a:cubicBezTo>
                        <a:pt x="1157747" y="2949917"/>
                        <a:pt x="1142107" y="2963688"/>
                        <a:pt x="1127169" y="2965555"/>
                      </a:cubicBezTo>
                      <a:cubicBezTo>
                        <a:pt x="1107253" y="2966800"/>
                        <a:pt x="1087335" y="2971780"/>
                        <a:pt x="1068661" y="2971780"/>
                      </a:cubicBezTo>
                      <a:cubicBezTo>
                        <a:pt x="1047499" y="2969290"/>
                        <a:pt x="1026337" y="2974269"/>
                        <a:pt x="1017623" y="2948128"/>
                      </a:cubicBezTo>
                      <a:cubicBezTo>
                        <a:pt x="1011399" y="2934434"/>
                        <a:pt x="997705" y="2936924"/>
                        <a:pt x="985257" y="2941903"/>
                      </a:cubicBezTo>
                      <a:cubicBezTo>
                        <a:pt x="966585" y="2949372"/>
                        <a:pt x="946667" y="2950617"/>
                        <a:pt x="926749" y="2954352"/>
                      </a:cubicBezTo>
                      <a:cubicBezTo>
                        <a:pt x="891893" y="2959331"/>
                        <a:pt x="858283" y="2970535"/>
                        <a:pt x="824671" y="2954352"/>
                      </a:cubicBezTo>
                      <a:cubicBezTo>
                        <a:pt x="798531" y="2992942"/>
                        <a:pt x="762429" y="2973024"/>
                        <a:pt x="728819" y="2971780"/>
                      </a:cubicBezTo>
                      <a:cubicBezTo>
                        <a:pt x="710147" y="2971780"/>
                        <a:pt x="698943" y="2975514"/>
                        <a:pt x="692719" y="2953107"/>
                      </a:cubicBezTo>
                      <a:cubicBezTo>
                        <a:pt x="687739" y="2939414"/>
                        <a:pt x="675291" y="2934434"/>
                        <a:pt x="661597" y="2948128"/>
                      </a:cubicBezTo>
                      <a:cubicBezTo>
                        <a:pt x="644169" y="2965555"/>
                        <a:pt x="624251" y="2980493"/>
                        <a:pt x="605579" y="2999166"/>
                      </a:cubicBezTo>
                      <a:cubicBezTo>
                        <a:pt x="595621" y="3007880"/>
                        <a:pt x="584417" y="3014104"/>
                        <a:pt x="569479" y="3019083"/>
                      </a:cubicBezTo>
                      <a:cubicBezTo>
                        <a:pt x="543337" y="3024063"/>
                        <a:pt x="529643" y="3045225"/>
                        <a:pt x="518439" y="3070122"/>
                      </a:cubicBezTo>
                      <a:cubicBezTo>
                        <a:pt x="509725" y="3086305"/>
                        <a:pt x="501011" y="3099998"/>
                        <a:pt x="478605" y="3096264"/>
                      </a:cubicBezTo>
                      <a:cubicBezTo>
                        <a:pt x="463667" y="3093774"/>
                        <a:pt x="454953" y="3102488"/>
                        <a:pt x="452463" y="3116181"/>
                      </a:cubicBezTo>
                      <a:cubicBezTo>
                        <a:pt x="448729" y="3148547"/>
                        <a:pt x="426321" y="3173444"/>
                        <a:pt x="412627" y="3200830"/>
                      </a:cubicBezTo>
                      <a:cubicBezTo>
                        <a:pt x="387731" y="3246889"/>
                        <a:pt x="370303" y="3294193"/>
                        <a:pt x="366569" y="3346477"/>
                      </a:cubicBezTo>
                      <a:cubicBezTo>
                        <a:pt x="365323" y="3360170"/>
                        <a:pt x="362835" y="3372618"/>
                        <a:pt x="359099" y="3385067"/>
                      </a:cubicBezTo>
                      <a:cubicBezTo>
                        <a:pt x="349141" y="3416188"/>
                        <a:pt x="361589" y="3437350"/>
                        <a:pt x="392711" y="3446064"/>
                      </a:cubicBezTo>
                      <a:cubicBezTo>
                        <a:pt x="436279" y="3457267"/>
                        <a:pt x="436279" y="3457267"/>
                        <a:pt x="421341" y="3500837"/>
                      </a:cubicBezTo>
                      <a:cubicBezTo>
                        <a:pt x="421341" y="3504571"/>
                        <a:pt x="418853" y="3509551"/>
                        <a:pt x="421341" y="3513285"/>
                      </a:cubicBezTo>
                      <a:cubicBezTo>
                        <a:pt x="426321" y="3534448"/>
                        <a:pt x="431301" y="3555610"/>
                        <a:pt x="416363" y="3573038"/>
                      </a:cubicBezTo>
                      <a:cubicBezTo>
                        <a:pt x="386487" y="3609138"/>
                        <a:pt x="352875" y="3641504"/>
                        <a:pt x="305571" y="3655197"/>
                      </a:cubicBezTo>
                      <a:cubicBezTo>
                        <a:pt x="301837" y="3656442"/>
                        <a:pt x="296857" y="3652707"/>
                        <a:pt x="293123" y="3651463"/>
                      </a:cubicBezTo>
                      <a:cubicBezTo>
                        <a:pt x="291877" y="3643994"/>
                        <a:pt x="289389" y="3637769"/>
                        <a:pt x="286899" y="3631545"/>
                      </a:cubicBezTo>
                      <a:cubicBezTo>
                        <a:pt x="329223" y="3601669"/>
                        <a:pt x="352875" y="3533203"/>
                        <a:pt x="337937" y="3479675"/>
                      </a:cubicBezTo>
                      <a:cubicBezTo>
                        <a:pt x="326733" y="3443574"/>
                        <a:pt x="311795" y="3409963"/>
                        <a:pt x="309305" y="3368884"/>
                      </a:cubicBezTo>
                      <a:cubicBezTo>
                        <a:pt x="308061" y="3341497"/>
                        <a:pt x="274449" y="3331539"/>
                        <a:pt x="253287" y="3315356"/>
                      </a:cubicBezTo>
                      <a:cubicBezTo>
                        <a:pt x="243329" y="3309131"/>
                        <a:pt x="228391" y="3310376"/>
                        <a:pt x="223411" y="3296683"/>
                      </a:cubicBezTo>
                      <a:cubicBezTo>
                        <a:pt x="222167" y="3266807"/>
                        <a:pt x="227145" y="3236931"/>
                        <a:pt x="220921" y="3208299"/>
                      </a:cubicBezTo>
                      <a:cubicBezTo>
                        <a:pt x="212207" y="3173444"/>
                        <a:pt x="201005" y="3139833"/>
                        <a:pt x="199759" y="3104978"/>
                      </a:cubicBezTo>
                      <a:lnTo>
                        <a:pt x="197123" y="3096102"/>
                      </a:lnTo>
                      <a:lnTo>
                        <a:pt x="192559" y="3088947"/>
                      </a:lnTo>
                      <a:cubicBezTo>
                        <a:pt x="178373" y="3075679"/>
                        <a:pt x="157213" y="3074511"/>
                        <a:pt x="139539" y="3067029"/>
                      </a:cubicBezTo>
                      <a:cubicBezTo>
                        <a:pt x="113493" y="3054560"/>
                        <a:pt x="82487" y="3053313"/>
                        <a:pt x="60163" y="3032116"/>
                      </a:cubicBezTo>
                      <a:lnTo>
                        <a:pt x="60565" y="3030330"/>
                      </a:lnTo>
                      <a:lnTo>
                        <a:pt x="53145" y="3035492"/>
                      </a:lnTo>
                      <a:cubicBezTo>
                        <a:pt x="8761" y="3015497"/>
                        <a:pt x="-6455" y="2988005"/>
                        <a:pt x="2421" y="2945516"/>
                      </a:cubicBezTo>
                      <a:cubicBezTo>
                        <a:pt x="10031" y="2903027"/>
                        <a:pt x="7493" y="2859289"/>
                        <a:pt x="26515" y="2819300"/>
                      </a:cubicBezTo>
                      <a:cubicBezTo>
                        <a:pt x="31587" y="2809302"/>
                        <a:pt x="35393" y="2793057"/>
                        <a:pt x="30319" y="2781810"/>
                      </a:cubicBezTo>
                      <a:cubicBezTo>
                        <a:pt x="12567" y="2728074"/>
                        <a:pt x="34125" y="2683086"/>
                        <a:pt x="51877" y="2635599"/>
                      </a:cubicBezTo>
                      <a:cubicBezTo>
                        <a:pt x="69631" y="2666840"/>
                        <a:pt x="55681" y="2698082"/>
                        <a:pt x="59487" y="2730573"/>
                      </a:cubicBezTo>
                      <a:lnTo>
                        <a:pt x="59487" y="2776728"/>
                      </a:lnTo>
                      <a:lnTo>
                        <a:pt x="62643" y="2730369"/>
                      </a:lnTo>
                      <a:cubicBezTo>
                        <a:pt x="77527" y="2717900"/>
                        <a:pt x="91169" y="2729122"/>
                        <a:pt x="104811" y="2732863"/>
                      </a:cubicBezTo>
                      <a:cubicBezTo>
                        <a:pt x="145739" y="2742838"/>
                        <a:pt x="166823" y="2726629"/>
                        <a:pt x="170545" y="2684235"/>
                      </a:cubicBezTo>
                      <a:cubicBezTo>
                        <a:pt x="174265" y="2631865"/>
                        <a:pt x="148221" y="2591965"/>
                        <a:pt x="120935" y="2552065"/>
                      </a:cubicBezTo>
                      <a:cubicBezTo>
                        <a:pt x="111013" y="2539596"/>
                        <a:pt x="94889" y="2529621"/>
                        <a:pt x="106051" y="2509670"/>
                      </a:cubicBezTo>
                      <a:cubicBezTo>
                        <a:pt x="143259" y="2437351"/>
                        <a:pt x="165583" y="2358797"/>
                        <a:pt x="194109" y="2281490"/>
                      </a:cubicBezTo>
                      <a:cubicBezTo>
                        <a:pt x="216433" y="2222887"/>
                        <a:pt x="242479" y="2165530"/>
                        <a:pt x="261083" y="2105679"/>
                      </a:cubicBezTo>
                      <a:cubicBezTo>
                        <a:pt x="267283" y="2084482"/>
                        <a:pt x="278445" y="2068273"/>
                        <a:pt x="299529" y="2059545"/>
                      </a:cubicBezTo>
                      <a:cubicBezTo>
                        <a:pt x="315653" y="2054557"/>
                        <a:pt x="314413" y="2033360"/>
                        <a:pt x="329295" y="2025879"/>
                      </a:cubicBezTo>
                      <a:cubicBezTo>
                        <a:pt x="344799" y="2020268"/>
                        <a:pt x="356891" y="2024632"/>
                        <a:pt x="368209" y="2031646"/>
                      </a:cubicBezTo>
                      <a:lnTo>
                        <a:pt x="397161" y="2049953"/>
                      </a:lnTo>
                      <a:lnTo>
                        <a:pt x="403447" y="2038927"/>
                      </a:lnTo>
                      <a:cubicBezTo>
                        <a:pt x="407649" y="2034414"/>
                        <a:pt x="412627" y="2030680"/>
                        <a:pt x="417607" y="2026945"/>
                      </a:cubicBezTo>
                      <a:lnTo>
                        <a:pt x="425719" y="2019456"/>
                      </a:lnTo>
                      <a:lnTo>
                        <a:pt x="469095" y="1943192"/>
                      </a:lnTo>
                      <a:cubicBezTo>
                        <a:pt x="466597" y="1934470"/>
                        <a:pt x="467847" y="1926995"/>
                        <a:pt x="472841" y="1919519"/>
                      </a:cubicBezTo>
                      <a:cubicBezTo>
                        <a:pt x="515293" y="1831057"/>
                        <a:pt x="549005" y="1737611"/>
                        <a:pt x="591457" y="1649150"/>
                      </a:cubicBezTo>
                      <a:cubicBezTo>
                        <a:pt x="595203" y="1640428"/>
                        <a:pt x="601445" y="1631706"/>
                        <a:pt x="608937" y="1625477"/>
                      </a:cubicBezTo>
                      <a:cubicBezTo>
                        <a:pt x="642649" y="1525801"/>
                        <a:pt x="707575" y="1439831"/>
                        <a:pt x="741287" y="1341402"/>
                      </a:cubicBezTo>
                      <a:cubicBezTo>
                        <a:pt x="773751" y="1299039"/>
                        <a:pt x="807463" y="1256677"/>
                        <a:pt x="839925" y="1214315"/>
                      </a:cubicBezTo>
                      <a:cubicBezTo>
                        <a:pt x="837429" y="1208086"/>
                        <a:pt x="839925" y="1201856"/>
                        <a:pt x="843671" y="1196872"/>
                      </a:cubicBezTo>
                      <a:cubicBezTo>
                        <a:pt x="908597" y="1108410"/>
                        <a:pt x="953547" y="1007489"/>
                        <a:pt x="1022219" y="922765"/>
                      </a:cubicBezTo>
                      <a:cubicBezTo>
                        <a:pt x="1029711" y="914043"/>
                        <a:pt x="1037203" y="904698"/>
                        <a:pt x="1045631" y="896133"/>
                      </a:cubicBezTo>
                      <a:lnTo>
                        <a:pt x="1073125" y="875334"/>
                      </a:lnTo>
                      <a:lnTo>
                        <a:pt x="1070583" y="874356"/>
                      </a:lnTo>
                      <a:lnTo>
                        <a:pt x="1070583" y="868637"/>
                      </a:lnTo>
                      <a:lnTo>
                        <a:pt x="1050051" y="855725"/>
                      </a:lnTo>
                      <a:cubicBezTo>
                        <a:pt x="1034077" y="842966"/>
                        <a:pt x="1039951" y="833498"/>
                        <a:pt x="1063439" y="803937"/>
                      </a:cubicBezTo>
                      <a:cubicBezTo>
                        <a:pt x="1094759" y="764524"/>
                        <a:pt x="1122321" y="723878"/>
                        <a:pt x="1148629" y="682002"/>
                      </a:cubicBezTo>
                      <a:cubicBezTo>
                        <a:pt x="1159905" y="662295"/>
                        <a:pt x="1176191" y="657368"/>
                        <a:pt x="1192477" y="662295"/>
                      </a:cubicBezTo>
                      <a:close/>
                      <a:moveTo>
                        <a:pt x="1581457" y="602936"/>
                      </a:moveTo>
                      <a:cubicBezTo>
                        <a:pt x="1591684" y="603090"/>
                        <a:pt x="1601758" y="604941"/>
                        <a:pt x="1610917" y="612959"/>
                      </a:cubicBezTo>
                      <a:cubicBezTo>
                        <a:pt x="1617023" y="619127"/>
                        <a:pt x="1624349" y="624061"/>
                        <a:pt x="1621907" y="635163"/>
                      </a:cubicBezTo>
                      <a:cubicBezTo>
                        <a:pt x="1618243" y="646264"/>
                        <a:pt x="1610917" y="649965"/>
                        <a:pt x="1599927" y="648731"/>
                      </a:cubicBezTo>
                      <a:cubicBezTo>
                        <a:pt x="1576725" y="647498"/>
                        <a:pt x="1548639" y="656133"/>
                        <a:pt x="1537647" y="622828"/>
                      </a:cubicBezTo>
                      <a:cubicBezTo>
                        <a:pt x="1542533" y="616660"/>
                        <a:pt x="1547417" y="610492"/>
                        <a:pt x="1551081" y="603091"/>
                      </a:cubicBezTo>
                      <a:cubicBezTo>
                        <a:pt x="1560850" y="604324"/>
                        <a:pt x="1571230" y="602782"/>
                        <a:pt x="1581457" y="602936"/>
                      </a:cubicBezTo>
                      <a:close/>
                      <a:moveTo>
                        <a:pt x="4870549" y="596925"/>
                      </a:moveTo>
                      <a:cubicBezTo>
                        <a:pt x="4886005" y="601921"/>
                        <a:pt x="4897595" y="614410"/>
                        <a:pt x="4910475" y="624401"/>
                      </a:cubicBezTo>
                      <a:cubicBezTo>
                        <a:pt x="4897595" y="645632"/>
                        <a:pt x="4849943" y="650627"/>
                        <a:pt x="4835775" y="633143"/>
                      </a:cubicBezTo>
                      <a:cubicBezTo>
                        <a:pt x="4829335" y="625650"/>
                        <a:pt x="4835775" y="621903"/>
                        <a:pt x="4839639" y="616907"/>
                      </a:cubicBezTo>
                      <a:cubicBezTo>
                        <a:pt x="4847367" y="606916"/>
                        <a:pt x="4858957" y="601921"/>
                        <a:pt x="4870549" y="596925"/>
                      </a:cubicBezTo>
                      <a:close/>
                      <a:moveTo>
                        <a:pt x="2408189" y="558456"/>
                      </a:moveTo>
                      <a:cubicBezTo>
                        <a:pt x="2430433" y="558456"/>
                        <a:pt x="2453913" y="568405"/>
                        <a:pt x="2456383" y="597009"/>
                      </a:cubicBezTo>
                      <a:cubicBezTo>
                        <a:pt x="2458855" y="618150"/>
                        <a:pt x="2468741" y="624369"/>
                        <a:pt x="2489749" y="623125"/>
                      </a:cubicBezTo>
                      <a:cubicBezTo>
                        <a:pt x="2516937" y="619394"/>
                        <a:pt x="2542887" y="626856"/>
                        <a:pt x="2568839" y="634318"/>
                      </a:cubicBezTo>
                      <a:cubicBezTo>
                        <a:pt x="2575017" y="636805"/>
                        <a:pt x="2575017" y="643023"/>
                        <a:pt x="2575017" y="647998"/>
                      </a:cubicBezTo>
                      <a:cubicBezTo>
                        <a:pt x="2575017" y="700230"/>
                        <a:pt x="2561425" y="710179"/>
                        <a:pt x="2510757" y="697743"/>
                      </a:cubicBezTo>
                      <a:cubicBezTo>
                        <a:pt x="2487277" y="691525"/>
                        <a:pt x="2466269" y="692768"/>
                        <a:pt x="2456383" y="720128"/>
                      </a:cubicBezTo>
                      <a:cubicBezTo>
                        <a:pt x="2450205" y="736295"/>
                        <a:pt x="2434139" y="742514"/>
                        <a:pt x="2420547" y="751219"/>
                      </a:cubicBezTo>
                      <a:cubicBezTo>
                        <a:pt x="2405717" y="759924"/>
                        <a:pt x="2388417" y="766143"/>
                        <a:pt x="2372351" y="772361"/>
                      </a:cubicBezTo>
                      <a:cubicBezTo>
                        <a:pt x="2359993" y="777336"/>
                        <a:pt x="2347635" y="793503"/>
                        <a:pt x="2334043" y="781066"/>
                      </a:cubicBezTo>
                      <a:cubicBezTo>
                        <a:pt x="2317977" y="768630"/>
                        <a:pt x="2334043" y="753706"/>
                        <a:pt x="2334043" y="738783"/>
                      </a:cubicBezTo>
                      <a:cubicBezTo>
                        <a:pt x="2334043" y="721372"/>
                        <a:pt x="2348871" y="720128"/>
                        <a:pt x="2362465" y="720128"/>
                      </a:cubicBezTo>
                      <a:cubicBezTo>
                        <a:pt x="2364937" y="720128"/>
                        <a:pt x="2368643" y="720128"/>
                        <a:pt x="2368643" y="718885"/>
                      </a:cubicBezTo>
                      <a:cubicBezTo>
                        <a:pt x="2384709" y="690281"/>
                        <a:pt x="2413131" y="675357"/>
                        <a:pt x="2440319" y="661678"/>
                      </a:cubicBezTo>
                      <a:cubicBezTo>
                        <a:pt x="2453913" y="654216"/>
                        <a:pt x="2436611" y="630587"/>
                        <a:pt x="2414367" y="628099"/>
                      </a:cubicBezTo>
                      <a:cubicBezTo>
                        <a:pt x="2399539" y="626856"/>
                        <a:pt x="2385945" y="625612"/>
                        <a:pt x="2385945" y="605714"/>
                      </a:cubicBezTo>
                      <a:cubicBezTo>
                        <a:pt x="2384709" y="585816"/>
                        <a:pt x="2381001" y="559700"/>
                        <a:pt x="2408189" y="558456"/>
                      </a:cubicBezTo>
                      <a:close/>
                      <a:moveTo>
                        <a:pt x="1898394" y="426971"/>
                      </a:moveTo>
                      <a:cubicBezTo>
                        <a:pt x="1910541" y="426351"/>
                        <a:pt x="1923000" y="430380"/>
                        <a:pt x="1935459" y="437197"/>
                      </a:cubicBezTo>
                      <a:cubicBezTo>
                        <a:pt x="1954147" y="447113"/>
                        <a:pt x="1971589" y="454550"/>
                        <a:pt x="1989031" y="434718"/>
                      </a:cubicBezTo>
                      <a:cubicBezTo>
                        <a:pt x="1991523" y="431000"/>
                        <a:pt x="2002735" y="428521"/>
                        <a:pt x="2003981" y="428521"/>
                      </a:cubicBezTo>
                      <a:cubicBezTo>
                        <a:pt x="2017687" y="458269"/>
                        <a:pt x="2052571" y="442155"/>
                        <a:pt x="2071259" y="458269"/>
                      </a:cubicBezTo>
                      <a:cubicBezTo>
                        <a:pt x="2089947" y="474382"/>
                        <a:pt x="2108635" y="478100"/>
                        <a:pt x="2124831" y="455790"/>
                      </a:cubicBezTo>
                      <a:cubicBezTo>
                        <a:pt x="2134799" y="442155"/>
                        <a:pt x="2148503" y="439676"/>
                        <a:pt x="2160963" y="450832"/>
                      </a:cubicBezTo>
                      <a:cubicBezTo>
                        <a:pt x="2170929" y="460748"/>
                        <a:pt x="2187125" y="457029"/>
                        <a:pt x="2195847" y="466945"/>
                      </a:cubicBezTo>
                      <a:cubicBezTo>
                        <a:pt x="2177159" y="476861"/>
                        <a:pt x="2158471" y="485537"/>
                        <a:pt x="2141029" y="495453"/>
                      </a:cubicBezTo>
                      <a:cubicBezTo>
                        <a:pt x="2118603" y="505369"/>
                        <a:pt x="2096177" y="509088"/>
                        <a:pt x="2074997" y="492974"/>
                      </a:cubicBezTo>
                      <a:cubicBezTo>
                        <a:pt x="2063783" y="484298"/>
                        <a:pt x="2052571" y="476861"/>
                        <a:pt x="2036375" y="484298"/>
                      </a:cubicBezTo>
                      <a:cubicBezTo>
                        <a:pt x="2025161" y="489256"/>
                        <a:pt x="2021425" y="479340"/>
                        <a:pt x="2016441" y="471903"/>
                      </a:cubicBezTo>
                      <a:cubicBezTo>
                        <a:pt x="2010211" y="461987"/>
                        <a:pt x="2003981" y="453311"/>
                        <a:pt x="1990277" y="455790"/>
                      </a:cubicBezTo>
                      <a:cubicBezTo>
                        <a:pt x="1977819" y="458269"/>
                        <a:pt x="1969097" y="465705"/>
                        <a:pt x="1974081" y="481819"/>
                      </a:cubicBezTo>
                      <a:cubicBezTo>
                        <a:pt x="1976573" y="489256"/>
                        <a:pt x="1967851" y="491735"/>
                        <a:pt x="1960377" y="492974"/>
                      </a:cubicBezTo>
                      <a:cubicBezTo>
                        <a:pt x="1952901" y="494214"/>
                        <a:pt x="1942933" y="492974"/>
                        <a:pt x="1941689" y="484298"/>
                      </a:cubicBezTo>
                      <a:cubicBezTo>
                        <a:pt x="1936705" y="461987"/>
                        <a:pt x="1926737" y="468184"/>
                        <a:pt x="1909295" y="473142"/>
                      </a:cubicBezTo>
                      <a:cubicBezTo>
                        <a:pt x="1881887" y="481819"/>
                        <a:pt x="1868181" y="496693"/>
                        <a:pt x="1851985" y="519003"/>
                      </a:cubicBezTo>
                      <a:cubicBezTo>
                        <a:pt x="1822085" y="558667"/>
                        <a:pt x="1773495" y="579738"/>
                        <a:pt x="1721169" y="569823"/>
                      </a:cubicBezTo>
                      <a:cubicBezTo>
                        <a:pt x="1688775" y="563625"/>
                        <a:pt x="1657629" y="566104"/>
                        <a:pt x="1627727" y="538835"/>
                      </a:cubicBezTo>
                      <a:cubicBezTo>
                        <a:pt x="1606547" y="517764"/>
                        <a:pt x="1601565" y="556188"/>
                        <a:pt x="1594089" y="573541"/>
                      </a:cubicBezTo>
                      <a:cubicBezTo>
                        <a:pt x="1591597" y="579738"/>
                        <a:pt x="1587859" y="583457"/>
                        <a:pt x="1581631" y="584696"/>
                      </a:cubicBezTo>
                      <a:cubicBezTo>
                        <a:pt x="1581631" y="515285"/>
                        <a:pt x="1581631" y="517764"/>
                        <a:pt x="1655137" y="522722"/>
                      </a:cubicBezTo>
                      <a:cubicBezTo>
                        <a:pt x="1685037" y="523961"/>
                        <a:pt x="1716185" y="521482"/>
                        <a:pt x="1742349" y="495453"/>
                      </a:cubicBezTo>
                      <a:cubicBezTo>
                        <a:pt x="1757299" y="479340"/>
                        <a:pt x="1779725" y="468184"/>
                        <a:pt x="1795921" y="448353"/>
                      </a:cubicBezTo>
                      <a:cubicBezTo>
                        <a:pt x="1803397" y="438437"/>
                        <a:pt x="1813363" y="444634"/>
                        <a:pt x="1822085" y="448353"/>
                      </a:cubicBezTo>
                      <a:cubicBezTo>
                        <a:pt x="1835789" y="455790"/>
                        <a:pt x="1851985" y="458269"/>
                        <a:pt x="1863199" y="444634"/>
                      </a:cubicBezTo>
                      <a:cubicBezTo>
                        <a:pt x="1874411" y="432859"/>
                        <a:pt x="1886247" y="427591"/>
                        <a:pt x="1898394" y="426971"/>
                      </a:cubicBezTo>
                      <a:close/>
                      <a:moveTo>
                        <a:pt x="2860767" y="383857"/>
                      </a:moveTo>
                      <a:cubicBezTo>
                        <a:pt x="2865839" y="382613"/>
                        <a:pt x="2910225" y="421183"/>
                        <a:pt x="2908957" y="426160"/>
                      </a:cubicBezTo>
                      <a:cubicBezTo>
                        <a:pt x="2905151" y="441090"/>
                        <a:pt x="2893739" y="446067"/>
                        <a:pt x="2873449" y="447311"/>
                      </a:cubicBezTo>
                      <a:cubicBezTo>
                        <a:pt x="2845549" y="446067"/>
                        <a:pt x="2859499" y="416206"/>
                        <a:pt x="2851891" y="400032"/>
                      </a:cubicBezTo>
                      <a:cubicBezTo>
                        <a:pt x="2849355" y="395055"/>
                        <a:pt x="2853159" y="387590"/>
                        <a:pt x="2860767" y="383857"/>
                      </a:cubicBezTo>
                      <a:close/>
                      <a:moveTo>
                        <a:pt x="2771345" y="382615"/>
                      </a:moveTo>
                      <a:cubicBezTo>
                        <a:pt x="2778839" y="382615"/>
                        <a:pt x="2783835" y="384905"/>
                        <a:pt x="2782585" y="392919"/>
                      </a:cubicBezTo>
                      <a:cubicBezTo>
                        <a:pt x="2781337" y="399788"/>
                        <a:pt x="2776341" y="405512"/>
                        <a:pt x="2768847" y="408946"/>
                      </a:cubicBezTo>
                      <a:cubicBezTo>
                        <a:pt x="2760105" y="407802"/>
                        <a:pt x="2757607" y="402077"/>
                        <a:pt x="2757607" y="396353"/>
                      </a:cubicBezTo>
                      <a:cubicBezTo>
                        <a:pt x="2757607" y="388339"/>
                        <a:pt x="2761353" y="382615"/>
                        <a:pt x="2771345" y="382615"/>
                      </a:cubicBezTo>
                      <a:close/>
                      <a:moveTo>
                        <a:pt x="1298933" y="371147"/>
                      </a:moveTo>
                      <a:cubicBezTo>
                        <a:pt x="1306085" y="372211"/>
                        <a:pt x="1313779" y="374973"/>
                        <a:pt x="1322113" y="379752"/>
                      </a:cubicBezTo>
                      <a:cubicBezTo>
                        <a:pt x="1296469" y="386920"/>
                        <a:pt x="1278517" y="414395"/>
                        <a:pt x="1246463" y="398866"/>
                      </a:cubicBezTo>
                      <a:cubicBezTo>
                        <a:pt x="1260887" y="380051"/>
                        <a:pt x="1277476" y="367956"/>
                        <a:pt x="1298933" y="371147"/>
                      </a:cubicBezTo>
                      <a:close/>
                      <a:moveTo>
                        <a:pt x="3466238" y="122"/>
                      </a:moveTo>
                      <a:cubicBezTo>
                        <a:pt x="3475886" y="-659"/>
                        <a:pt x="3486467" y="2466"/>
                        <a:pt x="3497671" y="4966"/>
                      </a:cubicBezTo>
                      <a:cubicBezTo>
                        <a:pt x="3551199" y="16218"/>
                        <a:pt x="3605973" y="21219"/>
                        <a:pt x="3660745" y="26220"/>
                      </a:cubicBezTo>
                      <a:cubicBezTo>
                        <a:pt x="3703071" y="29970"/>
                        <a:pt x="3746641" y="34971"/>
                        <a:pt x="3787721" y="46223"/>
                      </a:cubicBezTo>
                      <a:cubicBezTo>
                        <a:pt x="3841249" y="59975"/>
                        <a:pt x="3899757" y="62476"/>
                        <a:pt x="3950797" y="81229"/>
                      </a:cubicBezTo>
                      <a:cubicBezTo>
                        <a:pt x="4010549" y="104984"/>
                        <a:pt x="4076527" y="101232"/>
                        <a:pt x="4132545" y="131237"/>
                      </a:cubicBezTo>
                      <a:cubicBezTo>
                        <a:pt x="4148727" y="138738"/>
                        <a:pt x="4166155" y="143739"/>
                        <a:pt x="4178605" y="156241"/>
                      </a:cubicBezTo>
                      <a:cubicBezTo>
                        <a:pt x="4182339" y="159991"/>
                        <a:pt x="4188563" y="163743"/>
                        <a:pt x="4192297" y="163743"/>
                      </a:cubicBezTo>
                      <a:cubicBezTo>
                        <a:pt x="4264499" y="162492"/>
                        <a:pt x="4325497" y="202499"/>
                        <a:pt x="4393963" y="212500"/>
                      </a:cubicBezTo>
                      <a:cubicBezTo>
                        <a:pt x="4415125" y="216251"/>
                        <a:pt x="4436289" y="211250"/>
                        <a:pt x="4459941" y="221253"/>
                      </a:cubicBezTo>
                      <a:cubicBezTo>
                        <a:pt x="4502265" y="241256"/>
                        <a:pt x="4544591" y="256258"/>
                        <a:pt x="4564509" y="303766"/>
                      </a:cubicBezTo>
                      <a:cubicBezTo>
                        <a:pt x="4566997" y="311267"/>
                        <a:pt x="4571977" y="320019"/>
                        <a:pt x="4578201" y="321269"/>
                      </a:cubicBezTo>
                      <a:cubicBezTo>
                        <a:pt x="4608077" y="330020"/>
                        <a:pt x="4619281" y="358775"/>
                        <a:pt x="4640445" y="376278"/>
                      </a:cubicBezTo>
                      <a:cubicBezTo>
                        <a:pt x="4672811" y="400032"/>
                        <a:pt x="4686503" y="436287"/>
                        <a:pt x="4712645" y="463792"/>
                      </a:cubicBezTo>
                      <a:cubicBezTo>
                        <a:pt x="4667831" y="441288"/>
                        <a:pt x="4632975" y="407533"/>
                        <a:pt x="4591895" y="380028"/>
                      </a:cubicBezTo>
                      <a:cubicBezTo>
                        <a:pt x="4492307" y="312517"/>
                        <a:pt x="4384005" y="263760"/>
                        <a:pt x="4273213" y="218751"/>
                      </a:cubicBezTo>
                      <a:cubicBezTo>
                        <a:pt x="4225909" y="199998"/>
                        <a:pt x="4182339" y="171243"/>
                        <a:pt x="4131299" y="157491"/>
                      </a:cubicBezTo>
                      <a:lnTo>
                        <a:pt x="4125853" y="155849"/>
                      </a:lnTo>
                      <a:lnTo>
                        <a:pt x="4117481" y="179673"/>
                      </a:lnTo>
                      <a:cubicBezTo>
                        <a:pt x="4112491" y="193343"/>
                        <a:pt x="4096269" y="210740"/>
                        <a:pt x="4112491" y="220683"/>
                      </a:cubicBezTo>
                      <a:cubicBezTo>
                        <a:pt x="4126217" y="229382"/>
                        <a:pt x="4146183" y="218197"/>
                        <a:pt x="4159909" y="207013"/>
                      </a:cubicBezTo>
                      <a:cubicBezTo>
                        <a:pt x="4168643" y="200798"/>
                        <a:pt x="4174883" y="189614"/>
                        <a:pt x="4184865" y="203284"/>
                      </a:cubicBezTo>
                      <a:cubicBezTo>
                        <a:pt x="4190479" y="210119"/>
                        <a:pt x="4191415" y="216022"/>
                        <a:pt x="4189545" y="220839"/>
                      </a:cubicBezTo>
                      <a:cubicBezTo>
                        <a:pt x="4187673" y="225654"/>
                        <a:pt x="4182993" y="229382"/>
                        <a:pt x="4177377" y="231868"/>
                      </a:cubicBezTo>
                      <a:cubicBezTo>
                        <a:pt x="4147429" y="245538"/>
                        <a:pt x="4129961" y="276606"/>
                        <a:pt x="4092525" y="276606"/>
                      </a:cubicBezTo>
                      <a:cubicBezTo>
                        <a:pt x="4078799" y="276606"/>
                        <a:pt x="4071311" y="305189"/>
                        <a:pt x="4048851" y="310160"/>
                      </a:cubicBezTo>
                      <a:cubicBezTo>
                        <a:pt x="4040117" y="311403"/>
                        <a:pt x="4031381" y="317616"/>
                        <a:pt x="4022647" y="320102"/>
                      </a:cubicBezTo>
                      <a:cubicBezTo>
                        <a:pt x="4000185" y="325073"/>
                        <a:pt x="3987707" y="332530"/>
                        <a:pt x="3991451" y="359870"/>
                      </a:cubicBezTo>
                      <a:cubicBezTo>
                        <a:pt x="3995193" y="389695"/>
                        <a:pt x="3972733" y="413307"/>
                        <a:pt x="3957759" y="436919"/>
                      </a:cubicBezTo>
                      <a:cubicBezTo>
                        <a:pt x="3937793" y="469230"/>
                        <a:pt x="3912837" y="497813"/>
                        <a:pt x="3880393" y="518940"/>
                      </a:cubicBezTo>
                      <a:cubicBezTo>
                        <a:pt x="3874153" y="523911"/>
                        <a:pt x="3869163" y="527639"/>
                        <a:pt x="3865419" y="532610"/>
                      </a:cubicBezTo>
                      <a:cubicBezTo>
                        <a:pt x="3844205" y="559950"/>
                        <a:pt x="3837967" y="559950"/>
                        <a:pt x="3814257" y="532610"/>
                      </a:cubicBezTo>
                      <a:cubicBezTo>
                        <a:pt x="3786805" y="504027"/>
                        <a:pt x="3761849" y="507755"/>
                        <a:pt x="3748123" y="545037"/>
                      </a:cubicBezTo>
                      <a:cubicBezTo>
                        <a:pt x="3736893" y="576105"/>
                        <a:pt x="3726909" y="604688"/>
                        <a:pt x="3716927" y="635757"/>
                      </a:cubicBezTo>
                      <a:cubicBezTo>
                        <a:pt x="3713183" y="648184"/>
                        <a:pt x="3713183" y="661854"/>
                        <a:pt x="3719423" y="674282"/>
                      </a:cubicBezTo>
                      <a:cubicBezTo>
                        <a:pt x="3728157" y="694165"/>
                        <a:pt x="3726909" y="710321"/>
                        <a:pt x="3710687" y="723991"/>
                      </a:cubicBezTo>
                      <a:cubicBezTo>
                        <a:pt x="3691969" y="738904"/>
                        <a:pt x="3673253" y="756302"/>
                        <a:pt x="3647047" y="738904"/>
                      </a:cubicBezTo>
                      <a:cubicBezTo>
                        <a:pt x="3635817" y="731447"/>
                        <a:pt x="3623339" y="726476"/>
                        <a:pt x="3609613" y="736418"/>
                      </a:cubicBezTo>
                      <a:cubicBezTo>
                        <a:pt x="3588399" y="751331"/>
                        <a:pt x="3564691" y="760030"/>
                        <a:pt x="3535991" y="752574"/>
                      </a:cubicBezTo>
                      <a:cubicBezTo>
                        <a:pt x="3521017" y="748846"/>
                        <a:pt x="3524759" y="761273"/>
                        <a:pt x="3527255" y="769972"/>
                      </a:cubicBezTo>
                      <a:cubicBezTo>
                        <a:pt x="3530999" y="777429"/>
                        <a:pt x="3532247" y="786128"/>
                        <a:pt x="3523513" y="789856"/>
                      </a:cubicBezTo>
                      <a:cubicBezTo>
                        <a:pt x="3516025" y="794827"/>
                        <a:pt x="3512281" y="787370"/>
                        <a:pt x="3507291" y="782400"/>
                      </a:cubicBezTo>
                      <a:cubicBezTo>
                        <a:pt x="3489821" y="761273"/>
                        <a:pt x="3481085" y="772458"/>
                        <a:pt x="3473599" y="791099"/>
                      </a:cubicBezTo>
                      <a:cubicBezTo>
                        <a:pt x="3471103" y="797312"/>
                        <a:pt x="3468607" y="803526"/>
                        <a:pt x="3467359" y="810982"/>
                      </a:cubicBezTo>
                      <a:cubicBezTo>
                        <a:pt x="3458001" y="843604"/>
                        <a:pt x="3441623" y="854556"/>
                        <a:pt x="3417699" y="844886"/>
                      </a:cubicBezTo>
                      <a:lnTo>
                        <a:pt x="3395581" y="831089"/>
                      </a:lnTo>
                      <a:lnTo>
                        <a:pt x="3394609" y="831970"/>
                      </a:lnTo>
                      <a:cubicBezTo>
                        <a:pt x="3387121" y="828241"/>
                        <a:pt x="3378387" y="824513"/>
                        <a:pt x="3368403" y="825756"/>
                      </a:cubicBezTo>
                      <a:cubicBezTo>
                        <a:pt x="3363413" y="823270"/>
                        <a:pt x="3359669" y="820784"/>
                        <a:pt x="3354677" y="818298"/>
                      </a:cubicBezTo>
                      <a:lnTo>
                        <a:pt x="3352567" y="816009"/>
                      </a:lnTo>
                      <a:lnTo>
                        <a:pt x="3354007" y="820766"/>
                      </a:lnTo>
                      <a:cubicBezTo>
                        <a:pt x="3351513" y="856870"/>
                        <a:pt x="3350267" y="891729"/>
                        <a:pt x="3335303" y="925344"/>
                      </a:cubicBezTo>
                      <a:cubicBezTo>
                        <a:pt x="3329069" y="936549"/>
                        <a:pt x="3325329" y="952733"/>
                        <a:pt x="3312859" y="956468"/>
                      </a:cubicBezTo>
                      <a:cubicBezTo>
                        <a:pt x="3245525" y="976388"/>
                        <a:pt x="3183177" y="1011247"/>
                        <a:pt x="3102127" y="987593"/>
                      </a:cubicBezTo>
                      <a:cubicBezTo>
                        <a:pt x="3032299" y="966428"/>
                        <a:pt x="2963717" y="932814"/>
                        <a:pt x="2888901" y="922854"/>
                      </a:cubicBezTo>
                      <a:cubicBezTo>
                        <a:pt x="2847751" y="916629"/>
                        <a:pt x="2812837" y="936549"/>
                        <a:pt x="2774183" y="929079"/>
                      </a:cubicBezTo>
                      <a:cubicBezTo>
                        <a:pt x="2769195" y="926589"/>
                        <a:pt x="2764207" y="931569"/>
                        <a:pt x="2759219" y="934059"/>
                      </a:cubicBezTo>
                      <a:cubicBezTo>
                        <a:pt x="2733033" y="947753"/>
                        <a:pt x="2709341" y="1011247"/>
                        <a:pt x="2721811" y="1036147"/>
                      </a:cubicBezTo>
                      <a:cubicBezTo>
                        <a:pt x="2735527" y="1062291"/>
                        <a:pt x="2744257" y="1087191"/>
                        <a:pt x="2733033" y="1117070"/>
                      </a:cubicBezTo>
                      <a:cubicBezTo>
                        <a:pt x="2730539" y="1125785"/>
                        <a:pt x="2730539" y="1138235"/>
                        <a:pt x="2739269" y="1144460"/>
                      </a:cubicBezTo>
                      <a:cubicBezTo>
                        <a:pt x="2782911" y="1180564"/>
                        <a:pt x="2782911" y="1197994"/>
                        <a:pt x="2743009" y="1236588"/>
                      </a:cubicBezTo>
                      <a:cubicBezTo>
                        <a:pt x="2705601" y="1271448"/>
                        <a:pt x="2661959" y="1301327"/>
                        <a:pt x="2637019" y="1346146"/>
                      </a:cubicBezTo>
                      <a:cubicBezTo>
                        <a:pt x="2630785" y="1358596"/>
                        <a:pt x="2618315" y="1366066"/>
                        <a:pt x="2605847" y="1371046"/>
                      </a:cubicBezTo>
                      <a:cubicBezTo>
                        <a:pt x="2595871" y="1374781"/>
                        <a:pt x="2585895" y="1377271"/>
                        <a:pt x="2580907" y="1389721"/>
                      </a:cubicBezTo>
                      <a:cubicBezTo>
                        <a:pt x="2588389" y="1397191"/>
                        <a:pt x="2594623" y="1390966"/>
                        <a:pt x="2600859" y="1389721"/>
                      </a:cubicBezTo>
                      <a:cubicBezTo>
                        <a:pt x="2624551" y="1383496"/>
                        <a:pt x="2637019" y="1392211"/>
                        <a:pt x="2630785" y="1415865"/>
                      </a:cubicBezTo>
                      <a:cubicBezTo>
                        <a:pt x="2619563" y="1451970"/>
                        <a:pt x="2639513" y="1479359"/>
                        <a:pt x="2651983" y="1509239"/>
                      </a:cubicBezTo>
                      <a:cubicBezTo>
                        <a:pt x="2658217" y="1522933"/>
                        <a:pt x="2671933" y="1524178"/>
                        <a:pt x="2685651" y="1519198"/>
                      </a:cubicBezTo>
                      <a:cubicBezTo>
                        <a:pt x="2700613" y="1514219"/>
                        <a:pt x="2716823" y="1514219"/>
                        <a:pt x="2731787" y="1516709"/>
                      </a:cubicBezTo>
                      <a:cubicBezTo>
                        <a:pt x="2741763" y="1519198"/>
                        <a:pt x="2751737" y="1519198"/>
                        <a:pt x="2760467" y="1514219"/>
                      </a:cubicBezTo>
                      <a:cubicBezTo>
                        <a:pt x="2780417" y="1503014"/>
                        <a:pt x="2815331" y="1433295"/>
                        <a:pt x="2810343" y="1412130"/>
                      </a:cubicBezTo>
                      <a:cubicBezTo>
                        <a:pt x="2802863" y="1363576"/>
                        <a:pt x="2826553" y="1318757"/>
                        <a:pt x="2870197" y="1297592"/>
                      </a:cubicBezTo>
                      <a:cubicBezTo>
                        <a:pt x="2886407" y="1291367"/>
                        <a:pt x="2887653" y="1277673"/>
                        <a:pt x="2890147" y="1263978"/>
                      </a:cubicBezTo>
                      <a:cubicBezTo>
                        <a:pt x="2895135" y="1242813"/>
                        <a:pt x="2895135" y="1216669"/>
                        <a:pt x="2925061" y="1210444"/>
                      </a:cubicBezTo>
                      <a:cubicBezTo>
                        <a:pt x="2959975" y="1215424"/>
                        <a:pt x="2994891" y="1226629"/>
                        <a:pt x="3027311" y="1240323"/>
                      </a:cubicBezTo>
                      <a:cubicBezTo>
                        <a:pt x="3062225" y="1255263"/>
                        <a:pt x="3093399" y="1278918"/>
                        <a:pt x="3130807" y="1286388"/>
                      </a:cubicBezTo>
                      <a:cubicBezTo>
                        <a:pt x="3137041" y="1286388"/>
                        <a:pt x="3140781" y="1291367"/>
                        <a:pt x="3138287" y="1298837"/>
                      </a:cubicBezTo>
                      <a:cubicBezTo>
                        <a:pt x="3132053" y="1320002"/>
                        <a:pt x="3144523" y="1333697"/>
                        <a:pt x="3156991" y="1348636"/>
                      </a:cubicBezTo>
                      <a:cubicBezTo>
                        <a:pt x="3163227" y="1356106"/>
                        <a:pt x="3165721" y="1364821"/>
                        <a:pt x="3159485" y="1372291"/>
                      </a:cubicBezTo>
                      <a:cubicBezTo>
                        <a:pt x="3153251" y="1379761"/>
                        <a:pt x="3144523" y="1384741"/>
                        <a:pt x="3133301" y="1377271"/>
                      </a:cubicBezTo>
                      <a:cubicBezTo>
                        <a:pt x="3107115" y="1358596"/>
                        <a:pt x="3099633" y="1387231"/>
                        <a:pt x="3085917" y="1397191"/>
                      </a:cubicBezTo>
                      <a:cubicBezTo>
                        <a:pt x="3072201" y="1408395"/>
                        <a:pt x="3075941" y="1420845"/>
                        <a:pt x="3088411" y="1430805"/>
                      </a:cubicBezTo>
                      <a:cubicBezTo>
                        <a:pt x="3095891" y="1438275"/>
                        <a:pt x="3098385" y="1448235"/>
                        <a:pt x="3089657" y="1453215"/>
                      </a:cubicBezTo>
                      <a:cubicBezTo>
                        <a:pt x="3059731" y="1469399"/>
                        <a:pt x="3079681" y="1499279"/>
                        <a:pt x="3072201" y="1520443"/>
                      </a:cubicBezTo>
                      <a:cubicBezTo>
                        <a:pt x="3072201" y="1524178"/>
                        <a:pt x="3077187" y="1532893"/>
                        <a:pt x="3079681" y="1534138"/>
                      </a:cubicBezTo>
                      <a:cubicBezTo>
                        <a:pt x="3114595" y="1537873"/>
                        <a:pt x="3147017" y="1567753"/>
                        <a:pt x="3183177" y="1547833"/>
                      </a:cubicBezTo>
                      <a:cubicBezTo>
                        <a:pt x="3205623" y="1536628"/>
                        <a:pt x="3220585" y="1547833"/>
                        <a:pt x="3226821" y="1561528"/>
                      </a:cubicBezTo>
                      <a:cubicBezTo>
                        <a:pt x="3238043" y="1587672"/>
                        <a:pt x="3261735" y="1597632"/>
                        <a:pt x="3280439" y="1613817"/>
                      </a:cubicBezTo>
                      <a:cubicBezTo>
                        <a:pt x="3301637" y="1632491"/>
                        <a:pt x="3319093" y="1618797"/>
                        <a:pt x="3330315" y="1596387"/>
                      </a:cubicBezTo>
                      <a:cubicBezTo>
                        <a:pt x="3344033" y="1605102"/>
                        <a:pt x="3334057" y="1615062"/>
                        <a:pt x="3334057" y="1622532"/>
                      </a:cubicBezTo>
                      <a:cubicBezTo>
                        <a:pt x="3335303" y="1638716"/>
                        <a:pt x="3341539" y="1649921"/>
                        <a:pt x="3358995" y="1652411"/>
                      </a:cubicBezTo>
                      <a:cubicBezTo>
                        <a:pt x="3375205" y="1654901"/>
                        <a:pt x="3388921" y="1654901"/>
                        <a:pt x="3383935" y="1679801"/>
                      </a:cubicBezTo>
                      <a:cubicBezTo>
                        <a:pt x="3382687" y="1687271"/>
                        <a:pt x="3392663" y="1686026"/>
                        <a:pt x="3398897" y="1683536"/>
                      </a:cubicBezTo>
                      <a:cubicBezTo>
                        <a:pt x="3418849" y="1673576"/>
                        <a:pt x="3422589" y="1647431"/>
                        <a:pt x="3403885" y="1633736"/>
                      </a:cubicBezTo>
                      <a:cubicBezTo>
                        <a:pt x="3391415" y="1626267"/>
                        <a:pt x="3391415" y="1616307"/>
                        <a:pt x="3397651" y="1608837"/>
                      </a:cubicBezTo>
                      <a:cubicBezTo>
                        <a:pt x="3407625" y="1597632"/>
                        <a:pt x="3408873" y="1577712"/>
                        <a:pt x="3428823" y="1580202"/>
                      </a:cubicBezTo>
                      <a:cubicBezTo>
                        <a:pt x="3441293" y="1580202"/>
                        <a:pt x="3451269" y="1585182"/>
                        <a:pt x="3453763" y="1601367"/>
                      </a:cubicBezTo>
                      <a:cubicBezTo>
                        <a:pt x="3462491" y="1638716"/>
                        <a:pt x="3499899" y="1647431"/>
                        <a:pt x="3528579" y="1621287"/>
                      </a:cubicBezTo>
                      <a:cubicBezTo>
                        <a:pt x="3534813" y="1616307"/>
                        <a:pt x="3542295" y="1610082"/>
                        <a:pt x="3549777" y="1606347"/>
                      </a:cubicBezTo>
                      <a:cubicBezTo>
                        <a:pt x="3568481" y="1596387"/>
                        <a:pt x="3575963" y="1605102"/>
                        <a:pt x="3572221" y="1622532"/>
                      </a:cubicBezTo>
                      <a:cubicBezTo>
                        <a:pt x="3564739" y="1647431"/>
                        <a:pt x="3562247" y="1674821"/>
                        <a:pt x="3583443" y="1688516"/>
                      </a:cubicBezTo>
                      <a:cubicBezTo>
                        <a:pt x="3604641" y="1703455"/>
                        <a:pt x="3629581" y="1686026"/>
                        <a:pt x="3649531" y="1673576"/>
                      </a:cubicBezTo>
                      <a:cubicBezTo>
                        <a:pt x="3668235" y="1661126"/>
                        <a:pt x="3685693" y="1674821"/>
                        <a:pt x="3703149" y="1677311"/>
                      </a:cubicBezTo>
                      <a:cubicBezTo>
                        <a:pt x="3715619" y="1677311"/>
                        <a:pt x="3729335" y="1684781"/>
                        <a:pt x="3740557" y="1672331"/>
                      </a:cubicBezTo>
                      <a:cubicBezTo>
                        <a:pt x="3750533" y="1659881"/>
                        <a:pt x="3740557" y="1647431"/>
                        <a:pt x="3738063" y="1634981"/>
                      </a:cubicBezTo>
                      <a:cubicBezTo>
                        <a:pt x="3735571" y="1631247"/>
                        <a:pt x="3731829" y="1626267"/>
                        <a:pt x="3729335" y="1621287"/>
                      </a:cubicBezTo>
                      <a:cubicBezTo>
                        <a:pt x="3724347" y="1612572"/>
                        <a:pt x="3724347" y="1603857"/>
                        <a:pt x="3733077" y="1597632"/>
                      </a:cubicBezTo>
                      <a:cubicBezTo>
                        <a:pt x="3741805" y="1591407"/>
                        <a:pt x="3749287" y="1596387"/>
                        <a:pt x="3756767" y="1602612"/>
                      </a:cubicBezTo>
                      <a:cubicBezTo>
                        <a:pt x="3790435" y="1632491"/>
                        <a:pt x="3790435" y="1631247"/>
                        <a:pt x="3815373" y="1595142"/>
                      </a:cubicBezTo>
                      <a:cubicBezTo>
                        <a:pt x="3820361" y="1588917"/>
                        <a:pt x="3827843" y="1564018"/>
                        <a:pt x="3840313" y="1591407"/>
                      </a:cubicBezTo>
                      <a:cubicBezTo>
                        <a:pt x="3844053" y="1601367"/>
                        <a:pt x="3854029" y="1601367"/>
                        <a:pt x="3862757" y="1597632"/>
                      </a:cubicBezTo>
                      <a:cubicBezTo>
                        <a:pt x="3876473" y="1591407"/>
                        <a:pt x="3890191" y="1585182"/>
                        <a:pt x="3890191" y="1567753"/>
                      </a:cubicBezTo>
                      <a:cubicBezTo>
                        <a:pt x="3890191" y="1552813"/>
                        <a:pt x="3892685" y="1539118"/>
                        <a:pt x="3905153" y="1530403"/>
                      </a:cubicBezTo>
                      <a:cubicBezTo>
                        <a:pt x="3921363" y="1517953"/>
                        <a:pt x="3925105" y="1504259"/>
                        <a:pt x="3915129" y="1488074"/>
                      </a:cubicBezTo>
                      <a:cubicBezTo>
                        <a:pt x="3906401" y="1471889"/>
                        <a:pt x="3912635" y="1460684"/>
                        <a:pt x="3927599" y="1458195"/>
                      </a:cubicBezTo>
                      <a:cubicBezTo>
                        <a:pt x="3946303" y="1454460"/>
                        <a:pt x="3953783" y="1438275"/>
                        <a:pt x="3969995" y="1429560"/>
                      </a:cubicBezTo>
                      <a:cubicBezTo>
                        <a:pt x="3972487" y="1440765"/>
                        <a:pt x="3969995" y="1451970"/>
                        <a:pt x="3974981" y="1461929"/>
                      </a:cubicBezTo>
                      <a:cubicBezTo>
                        <a:pt x="3988699" y="1483094"/>
                        <a:pt x="3992439" y="1503014"/>
                        <a:pt x="3967501" y="1520443"/>
                      </a:cubicBezTo>
                      <a:cubicBezTo>
                        <a:pt x="3953783" y="1530403"/>
                        <a:pt x="3951291" y="1546588"/>
                        <a:pt x="3961265" y="1559038"/>
                      </a:cubicBezTo>
                      <a:cubicBezTo>
                        <a:pt x="3971241" y="1572733"/>
                        <a:pt x="3984957" y="1568998"/>
                        <a:pt x="3998673" y="1560283"/>
                      </a:cubicBezTo>
                      <a:cubicBezTo>
                        <a:pt x="4011143" y="1550323"/>
                        <a:pt x="4027353" y="1546588"/>
                        <a:pt x="4043563" y="1544098"/>
                      </a:cubicBezTo>
                      <a:cubicBezTo>
                        <a:pt x="4048551" y="1547833"/>
                        <a:pt x="4046057" y="1552813"/>
                        <a:pt x="4044811" y="1556548"/>
                      </a:cubicBezTo>
                      <a:cubicBezTo>
                        <a:pt x="4026107" y="1593897"/>
                        <a:pt x="4026107" y="1596387"/>
                        <a:pt x="4063515" y="1615062"/>
                      </a:cubicBezTo>
                      <a:cubicBezTo>
                        <a:pt x="4074737" y="1621287"/>
                        <a:pt x="4097181" y="1621287"/>
                        <a:pt x="4087207" y="1642451"/>
                      </a:cubicBezTo>
                      <a:cubicBezTo>
                        <a:pt x="4077231" y="1663616"/>
                        <a:pt x="4063515" y="1683536"/>
                        <a:pt x="4034835" y="1678556"/>
                      </a:cubicBezTo>
                      <a:cubicBezTo>
                        <a:pt x="4022365" y="1677311"/>
                        <a:pt x="4011143" y="1658636"/>
                        <a:pt x="3999921" y="1674821"/>
                      </a:cubicBezTo>
                      <a:cubicBezTo>
                        <a:pt x="3991191" y="1689761"/>
                        <a:pt x="4003661" y="1703455"/>
                        <a:pt x="4004909" y="1715905"/>
                      </a:cubicBezTo>
                      <a:cubicBezTo>
                        <a:pt x="4007403" y="1745785"/>
                        <a:pt x="4024859" y="1774419"/>
                        <a:pt x="4007403" y="1806788"/>
                      </a:cubicBezTo>
                      <a:cubicBezTo>
                        <a:pt x="3986205" y="1846628"/>
                        <a:pt x="4011143" y="1877752"/>
                        <a:pt x="4056033" y="1877752"/>
                      </a:cubicBezTo>
                      <a:cubicBezTo>
                        <a:pt x="4067255" y="1877752"/>
                        <a:pt x="4077231" y="1877752"/>
                        <a:pt x="4089699" y="1877752"/>
                      </a:cubicBezTo>
                      <a:cubicBezTo>
                        <a:pt x="4092817" y="1883355"/>
                        <a:pt x="4092505" y="1887712"/>
                        <a:pt x="4090479" y="1891292"/>
                      </a:cubicBezTo>
                      <a:cubicBezTo>
                        <a:pt x="4088453" y="1894871"/>
                        <a:pt x="4084711" y="1897672"/>
                        <a:pt x="4080971" y="1900162"/>
                      </a:cubicBezTo>
                      <a:cubicBezTo>
                        <a:pt x="4038575" y="1930041"/>
                        <a:pt x="3993685" y="1949961"/>
                        <a:pt x="3940067" y="1931286"/>
                      </a:cubicBezTo>
                      <a:cubicBezTo>
                        <a:pt x="3916375" y="1922571"/>
                        <a:pt x="3891437" y="1926306"/>
                        <a:pt x="3867745" y="1918837"/>
                      </a:cubicBezTo>
                      <a:cubicBezTo>
                        <a:pt x="3855275" y="1915102"/>
                        <a:pt x="3845301" y="1925061"/>
                        <a:pt x="3837819" y="1933776"/>
                      </a:cubicBezTo>
                      <a:cubicBezTo>
                        <a:pt x="3821609" y="1953696"/>
                        <a:pt x="3802905" y="1956186"/>
                        <a:pt x="3781707" y="1942491"/>
                      </a:cubicBezTo>
                      <a:cubicBezTo>
                        <a:pt x="3769237" y="1935021"/>
                        <a:pt x="3755521" y="1933776"/>
                        <a:pt x="3740557" y="1931286"/>
                      </a:cubicBezTo>
                      <a:cubicBezTo>
                        <a:pt x="3673223" y="1923816"/>
                        <a:pt x="3625839" y="1885222"/>
                        <a:pt x="3592173" y="1827953"/>
                      </a:cubicBezTo>
                      <a:cubicBezTo>
                        <a:pt x="3564739" y="1778154"/>
                        <a:pt x="3521097" y="1752009"/>
                        <a:pt x="3464985" y="1749519"/>
                      </a:cubicBezTo>
                      <a:cubicBezTo>
                        <a:pt x="3448775" y="1748275"/>
                        <a:pt x="3436305" y="1752009"/>
                        <a:pt x="3428823" y="1768194"/>
                      </a:cubicBezTo>
                      <a:cubicBezTo>
                        <a:pt x="3421343" y="1785624"/>
                        <a:pt x="3411367" y="1801809"/>
                        <a:pt x="3387675" y="1795584"/>
                      </a:cubicBezTo>
                      <a:cubicBezTo>
                        <a:pt x="3361489" y="1789359"/>
                        <a:pt x="3331563" y="1755744"/>
                        <a:pt x="3336551" y="1734580"/>
                      </a:cubicBezTo>
                      <a:cubicBezTo>
                        <a:pt x="3347773" y="1689761"/>
                        <a:pt x="3324081" y="1671086"/>
                        <a:pt x="3290413" y="1648676"/>
                      </a:cubicBezTo>
                      <a:cubicBezTo>
                        <a:pt x="3228067" y="1607592"/>
                        <a:pt x="3155745" y="1595142"/>
                        <a:pt x="3088411" y="1571488"/>
                      </a:cubicBezTo>
                      <a:cubicBezTo>
                        <a:pt x="3058483" y="1561528"/>
                        <a:pt x="3031051" y="1550323"/>
                        <a:pt x="3009853" y="1526668"/>
                      </a:cubicBezTo>
                      <a:cubicBezTo>
                        <a:pt x="2994891" y="1507994"/>
                        <a:pt x="2973693" y="1496789"/>
                        <a:pt x="2948753" y="1500524"/>
                      </a:cubicBezTo>
                      <a:cubicBezTo>
                        <a:pt x="2928803" y="1503014"/>
                        <a:pt x="2910099" y="1494299"/>
                        <a:pt x="2891395" y="1488074"/>
                      </a:cubicBezTo>
                      <a:cubicBezTo>
                        <a:pt x="2857727" y="1471889"/>
                        <a:pt x="2837777" y="1474379"/>
                        <a:pt x="2821567" y="1505504"/>
                      </a:cubicBezTo>
                      <a:cubicBezTo>
                        <a:pt x="2801615" y="1546588"/>
                        <a:pt x="2756725" y="1564018"/>
                        <a:pt x="2734281" y="1602612"/>
                      </a:cubicBezTo>
                      <a:cubicBezTo>
                        <a:pt x="2724305" y="1621287"/>
                        <a:pt x="2703107" y="1617552"/>
                        <a:pt x="2689391" y="1602612"/>
                      </a:cubicBezTo>
                      <a:cubicBezTo>
                        <a:pt x="2653229" y="1562773"/>
                        <a:pt x="2607093" y="1547833"/>
                        <a:pt x="2555969" y="1544098"/>
                      </a:cubicBezTo>
                      <a:cubicBezTo>
                        <a:pt x="2526043" y="1542853"/>
                        <a:pt x="2513573" y="1519198"/>
                        <a:pt x="2491129" y="1509239"/>
                      </a:cubicBezTo>
                      <a:cubicBezTo>
                        <a:pt x="2464943" y="1499279"/>
                        <a:pt x="2461201" y="1478114"/>
                        <a:pt x="2458707" y="1450725"/>
                      </a:cubicBezTo>
                      <a:cubicBezTo>
                        <a:pt x="2456213" y="1424580"/>
                        <a:pt x="2428781" y="1409640"/>
                        <a:pt x="2408831" y="1393456"/>
                      </a:cubicBezTo>
                      <a:cubicBezTo>
                        <a:pt x="2378903" y="1367311"/>
                        <a:pt x="2365187" y="1338677"/>
                        <a:pt x="2371423" y="1301327"/>
                      </a:cubicBezTo>
                      <a:cubicBezTo>
                        <a:pt x="2373917" y="1286388"/>
                        <a:pt x="2370175" y="1273938"/>
                        <a:pt x="2358953" y="1262733"/>
                      </a:cubicBezTo>
                      <a:cubicBezTo>
                        <a:pt x="2356459" y="1260243"/>
                        <a:pt x="2353965" y="1256508"/>
                        <a:pt x="2351471" y="1252773"/>
                      </a:cubicBezTo>
                      <a:cubicBezTo>
                        <a:pt x="2339001" y="1236588"/>
                        <a:pt x="2326533" y="1219159"/>
                        <a:pt x="2304087" y="1222894"/>
                      </a:cubicBezTo>
                      <a:cubicBezTo>
                        <a:pt x="2281643" y="1225384"/>
                        <a:pt x="2281643" y="1247793"/>
                        <a:pt x="2275409" y="1262733"/>
                      </a:cubicBezTo>
                      <a:cubicBezTo>
                        <a:pt x="2271667" y="1272693"/>
                        <a:pt x="2269173" y="1282653"/>
                        <a:pt x="2262939" y="1288877"/>
                      </a:cubicBezTo>
                      <a:cubicBezTo>
                        <a:pt x="2221789" y="1327472"/>
                        <a:pt x="2196851" y="1381006"/>
                        <a:pt x="2146973" y="1409640"/>
                      </a:cubicBezTo>
                      <a:cubicBezTo>
                        <a:pt x="2112059" y="1445745"/>
                        <a:pt x="2075899" y="1476869"/>
                        <a:pt x="2023527" y="1488074"/>
                      </a:cubicBezTo>
                      <a:cubicBezTo>
                        <a:pt x="1999835" y="1494299"/>
                        <a:pt x="1992353" y="1520443"/>
                        <a:pt x="1979885" y="1539118"/>
                      </a:cubicBezTo>
                      <a:cubicBezTo>
                        <a:pt x="1966169" y="1561528"/>
                        <a:pt x="1952451" y="1585182"/>
                        <a:pt x="1947465" y="1611327"/>
                      </a:cubicBezTo>
                      <a:cubicBezTo>
                        <a:pt x="1943723" y="1630002"/>
                        <a:pt x="1933747" y="1643696"/>
                        <a:pt x="1913797" y="1647431"/>
                      </a:cubicBezTo>
                      <a:cubicBezTo>
                        <a:pt x="1890105" y="1652411"/>
                        <a:pt x="1883871" y="1667351"/>
                        <a:pt x="1883871" y="1688516"/>
                      </a:cubicBezTo>
                      <a:cubicBezTo>
                        <a:pt x="1883871" y="1710925"/>
                        <a:pt x="1892599" y="1730845"/>
                        <a:pt x="1917537" y="1734580"/>
                      </a:cubicBezTo>
                      <a:cubicBezTo>
                        <a:pt x="1948711" y="1738315"/>
                        <a:pt x="1966169" y="1760724"/>
                        <a:pt x="1983625" y="1784379"/>
                      </a:cubicBezTo>
                      <a:cubicBezTo>
                        <a:pt x="1993601" y="1799319"/>
                        <a:pt x="1994847" y="1816748"/>
                        <a:pt x="1979885" y="1829198"/>
                      </a:cubicBezTo>
                      <a:cubicBezTo>
                        <a:pt x="1958687" y="1847873"/>
                        <a:pt x="1933747" y="1862813"/>
                        <a:pt x="1902575" y="1857833"/>
                      </a:cubicBezTo>
                      <a:cubicBezTo>
                        <a:pt x="1882623" y="1854098"/>
                        <a:pt x="1863919" y="1852853"/>
                        <a:pt x="1845215" y="1865302"/>
                      </a:cubicBezTo>
                      <a:cubicBezTo>
                        <a:pt x="1838981" y="1869037"/>
                        <a:pt x="1831499" y="1867792"/>
                        <a:pt x="1822771" y="1867792"/>
                      </a:cubicBezTo>
                      <a:cubicBezTo>
                        <a:pt x="1796585" y="1866547"/>
                        <a:pt x="1784115" y="1883977"/>
                        <a:pt x="1790351" y="1908877"/>
                      </a:cubicBezTo>
                      <a:cubicBezTo>
                        <a:pt x="1800325" y="1947471"/>
                        <a:pt x="1796585" y="1957431"/>
                        <a:pt x="1757929" y="1983575"/>
                      </a:cubicBezTo>
                      <a:cubicBezTo>
                        <a:pt x="1721769" y="2010965"/>
                        <a:pt x="1694337" y="2014700"/>
                        <a:pt x="1668151" y="1992290"/>
                      </a:cubicBezTo>
                      <a:cubicBezTo>
                        <a:pt x="1636977" y="1966146"/>
                        <a:pt x="1595829" y="1961166"/>
                        <a:pt x="1562161" y="1940001"/>
                      </a:cubicBezTo>
                      <a:cubicBezTo>
                        <a:pt x="1552185" y="1933776"/>
                        <a:pt x="1543457" y="1940001"/>
                        <a:pt x="1535975" y="1947471"/>
                      </a:cubicBezTo>
                      <a:cubicBezTo>
                        <a:pt x="1532235" y="1952451"/>
                        <a:pt x="1529741" y="1957431"/>
                        <a:pt x="1534729" y="1962411"/>
                      </a:cubicBezTo>
                      <a:cubicBezTo>
                        <a:pt x="1540963" y="1969881"/>
                        <a:pt x="1549691" y="1972371"/>
                        <a:pt x="1558421" y="1968636"/>
                      </a:cubicBezTo>
                      <a:cubicBezTo>
                        <a:pt x="1584605" y="1959921"/>
                        <a:pt x="1604557" y="1969881"/>
                        <a:pt x="1623261" y="1988555"/>
                      </a:cubicBezTo>
                      <a:cubicBezTo>
                        <a:pt x="1634483" y="2001005"/>
                        <a:pt x="1650693" y="2001005"/>
                        <a:pt x="1665657" y="2002250"/>
                      </a:cubicBezTo>
                      <a:cubicBezTo>
                        <a:pt x="1705559" y="2005985"/>
                        <a:pt x="1716781" y="2028395"/>
                        <a:pt x="1699323" y="2063254"/>
                      </a:cubicBezTo>
                      <a:cubicBezTo>
                        <a:pt x="1685607" y="2089399"/>
                        <a:pt x="1674385" y="2113053"/>
                        <a:pt x="1635731" y="2106828"/>
                      </a:cubicBezTo>
                      <a:cubicBezTo>
                        <a:pt x="1613285" y="2104338"/>
                        <a:pt x="1595829" y="2124258"/>
                        <a:pt x="1585853" y="2145423"/>
                      </a:cubicBezTo>
                      <a:cubicBezTo>
                        <a:pt x="1575877" y="2165342"/>
                        <a:pt x="1594581" y="2176547"/>
                        <a:pt x="1605803" y="2188997"/>
                      </a:cubicBezTo>
                      <a:cubicBezTo>
                        <a:pt x="1619519" y="2206427"/>
                        <a:pt x="1629495" y="2225101"/>
                        <a:pt x="1645705" y="2241286"/>
                      </a:cubicBezTo>
                      <a:cubicBezTo>
                        <a:pt x="1664409" y="2258716"/>
                        <a:pt x="1679373" y="2263696"/>
                        <a:pt x="1700571" y="2246266"/>
                      </a:cubicBezTo>
                      <a:cubicBezTo>
                        <a:pt x="1713041" y="2235061"/>
                        <a:pt x="1729251" y="2231326"/>
                        <a:pt x="1747955" y="2233816"/>
                      </a:cubicBezTo>
                      <a:cubicBezTo>
                        <a:pt x="1766659" y="2238796"/>
                        <a:pt x="1771647" y="2248756"/>
                        <a:pt x="1764165" y="2267430"/>
                      </a:cubicBezTo>
                      <a:cubicBezTo>
                        <a:pt x="1744213" y="2318475"/>
                        <a:pt x="1696829" y="2333414"/>
                        <a:pt x="1648199" y="2304780"/>
                      </a:cubicBezTo>
                      <a:cubicBezTo>
                        <a:pt x="1644459" y="2303535"/>
                        <a:pt x="1640717" y="2298555"/>
                        <a:pt x="1634483" y="2299800"/>
                      </a:cubicBezTo>
                      <a:cubicBezTo>
                        <a:pt x="1633237" y="2301045"/>
                        <a:pt x="1633237" y="2302290"/>
                        <a:pt x="1633237" y="2303535"/>
                      </a:cubicBezTo>
                      <a:cubicBezTo>
                        <a:pt x="1634483" y="2320965"/>
                        <a:pt x="1663163" y="2332169"/>
                        <a:pt x="1650693" y="2352089"/>
                      </a:cubicBezTo>
                      <a:cubicBezTo>
                        <a:pt x="1636977" y="2373254"/>
                        <a:pt x="1618273" y="2389438"/>
                        <a:pt x="1595829" y="2398153"/>
                      </a:cubicBezTo>
                      <a:cubicBezTo>
                        <a:pt x="1584605" y="2404378"/>
                        <a:pt x="1573383" y="2409358"/>
                        <a:pt x="1572137" y="2423053"/>
                      </a:cubicBezTo>
                      <a:cubicBezTo>
                        <a:pt x="1569643" y="2435503"/>
                        <a:pt x="1560913" y="2437993"/>
                        <a:pt x="1550939" y="2441727"/>
                      </a:cubicBezTo>
                      <a:cubicBezTo>
                        <a:pt x="1544703" y="2444217"/>
                        <a:pt x="1538469" y="2447952"/>
                        <a:pt x="1539715" y="2455422"/>
                      </a:cubicBezTo>
                      <a:cubicBezTo>
                        <a:pt x="1542209" y="2464137"/>
                        <a:pt x="1549691" y="2469117"/>
                        <a:pt x="1557173" y="2467872"/>
                      </a:cubicBezTo>
                      <a:cubicBezTo>
                        <a:pt x="1585853" y="2462892"/>
                        <a:pt x="1604557" y="2474097"/>
                        <a:pt x="1622013" y="2495262"/>
                      </a:cubicBezTo>
                      <a:cubicBezTo>
                        <a:pt x="1631989" y="2508956"/>
                        <a:pt x="1651941" y="2498996"/>
                        <a:pt x="1666903" y="2498996"/>
                      </a:cubicBezTo>
                      <a:cubicBezTo>
                        <a:pt x="1680619" y="2498996"/>
                        <a:pt x="1698077" y="2492772"/>
                        <a:pt x="1704311" y="2511446"/>
                      </a:cubicBezTo>
                      <a:cubicBezTo>
                        <a:pt x="1709299" y="2528876"/>
                        <a:pt x="1693089" y="2536346"/>
                        <a:pt x="1681867" y="2542571"/>
                      </a:cubicBezTo>
                      <a:cubicBezTo>
                        <a:pt x="1665657" y="2551286"/>
                        <a:pt x="1663163" y="2563735"/>
                        <a:pt x="1659421" y="2579920"/>
                      </a:cubicBezTo>
                      <a:cubicBezTo>
                        <a:pt x="1653187" y="2614779"/>
                        <a:pt x="1650693" y="2652129"/>
                        <a:pt x="1640717" y="2685743"/>
                      </a:cubicBezTo>
                      <a:cubicBezTo>
                        <a:pt x="1636977" y="2696948"/>
                        <a:pt x="1639471" y="2704418"/>
                        <a:pt x="1646953" y="2711888"/>
                      </a:cubicBezTo>
                      <a:cubicBezTo>
                        <a:pt x="1656927" y="2720603"/>
                        <a:pt x="1669397" y="2728072"/>
                        <a:pt x="1668151" y="2744257"/>
                      </a:cubicBezTo>
                      <a:cubicBezTo>
                        <a:pt x="1609545" y="2734297"/>
                        <a:pt x="1567149" y="2689478"/>
                        <a:pt x="1562161" y="2635944"/>
                      </a:cubicBezTo>
                      <a:cubicBezTo>
                        <a:pt x="1560913" y="2628474"/>
                        <a:pt x="1560913" y="2619759"/>
                        <a:pt x="1554679" y="2614779"/>
                      </a:cubicBezTo>
                      <a:cubicBezTo>
                        <a:pt x="1534729" y="2596105"/>
                        <a:pt x="1527247" y="2572450"/>
                        <a:pt x="1528493" y="2546306"/>
                      </a:cubicBezTo>
                      <a:cubicBezTo>
                        <a:pt x="1530987" y="2518916"/>
                        <a:pt x="1522259" y="2492772"/>
                        <a:pt x="1514777" y="2465382"/>
                      </a:cubicBezTo>
                      <a:cubicBezTo>
                        <a:pt x="1502307" y="2425543"/>
                        <a:pt x="1511037" y="2404378"/>
                        <a:pt x="1547197" y="2384458"/>
                      </a:cubicBezTo>
                      <a:cubicBezTo>
                        <a:pt x="1582111" y="2364539"/>
                        <a:pt x="1590841" y="2328434"/>
                        <a:pt x="1569643" y="2292330"/>
                      </a:cubicBezTo>
                      <a:cubicBezTo>
                        <a:pt x="1550939" y="2261206"/>
                        <a:pt x="1532235" y="2230081"/>
                        <a:pt x="1552185" y="2192732"/>
                      </a:cubicBezTo>
                      <a:cubicBezTo>
                        <a:pt x="1555927" y="2186507"/>
                        <a:pt x="1555927" y="2177792"/>
                        <a:pt x="1548445" y="2175302"/>
                      </a:cubicBezTo>
                      <a:cubicBezTo>
                        <a:pt x="1538469" y="2169077"/>
                        <a:pt x="1535975" y="2180282"/>
                        <a:pt x="1533481" y="2186507"/>
                      </a:cubicBezTo>
                      <a:cubicBezTo>
                        <a:pt x="1521011" y="2223856"/>
                        <a:pt x="1509789" y="2261206"/>
                        <a:pt x="1497321" y="2298555"/>
                      </a:cubicBezTo>
                      <a:cubicBezTo>
                        <a:pt x="1493579" y="2312250"/>
                        <a:pt x="1504801" y="2317230"/>
                        <a:pt x="1512283" y="2324699"/>
                      </a:cubicBezTo>
                      <a:cubicBezTo>
                        <a:pt x="1521011" y="2332169"/>
                        <a:pt x="1524753" y="2342129"/>
                        <a:pt x="1513531" y="2353334"/>
                      </a:cubicBezTo>
                      <a:cubicBezTo>
                        <a:pt x="1502307" y="2362049"/>
                        <a:pt x="1496073" y="2357069"/>
                        <a:pt x="1487345" y="2349599"/>
                      </a:cubicBezTo>
                      <a:cubicBezTo>
                        <a:pt x="1474875" y="2337149"/>
                        <a:pt x="1461159" y="2324699"/>
                        <a:pt x="1462405" y="2303535"/>
                      </a:cubicBezTo>
                      <a:cubicBezTo>
                        <a:pt x="1462405" y="2283615"/>
                        <a:pt x="1453677" y="2264941"/>
                        <a:pt x="1429985" y="2258716"/>
                      </a:cubicBezTo>
                      <a:cubicBezTo>
                        <a:pt x="1417517" y="2253736"/>
                        <a:pt x="1411281" y="2245021"/>
                        <a:pt x="1422503" y="2232571"/>
                      </a:cubicBezTo>
                      <a:cubicBezTo>
                        <a:pt x="1443701" y="2208917"/>
                        <a:pt x="1459913" y="2177792"/>
                        <a:pt x="1499815" y="2181527"/>
                      </a:cubicBezTo>
                      <a:cubicBezTo>
                        <a:pt x="1512283" y="2182772"/>
                        <a:pt x="1525999" y="2176547"/>
                        <a:pt x="1517271" y="2162852"/>
                      </a:cubicBezTo>
                      <a:cubicBezTo>
                        <a:pt x="1506049" y="2141688"/>
                        <a:pt x="1516025" y="2130483"/>
                        <a:pt x="1529741" y="2118033"/>
                      </a:cubicBezTo>
                      <a:cubicBezTo>
                        <a:pt x="1538469" y="2110563"/>
                        <a:pt x="1547197" y="2101848"/>
                        <a:pt x="1537223" y="2090644"/>
                      </a:cubicBezTo>
                      <a:cubicBezTo>
                        <a:pt x="1528493" y="2081929"/>
                        <a:pt x="1519765" y="2075704"/>
                        <a:pt x="1506049" y="2081929"/>
                      </a:cubicBezTo>
                      <a:cubicBezTo>
                        <a:pt x="1472381" y="2093134"/>
                        <a:pt x="1441209" y="2074459"/>
                        <a:pt x="1432479" y="2040844"/>
                      </a:cubicBezTo>
                      <a:cubicBezTo>
                        <a:pt x="1429985" y="2030885"/>
                        <a:pt x="1436221" y="2027150"/>
                        <a:pt x="1441209" y="2020925"/>
                      </a:cubicBezTo>
                      <a:cubicBezTo>
                        <a:pt x="1466147" y="1992290"/>
                        <a:pt x="1461159" y="1944981"/>
                        <a:pt x="1429985" y="1926306"/>
                      </a:cubicBezTo>
                      <a:cubicBezTo>
                        <a:pt x="1418763" y="1920082"/>
                        <a:pt x="1413775" y="1915102"/>
                        <a:pt x="1417517" y="1902652"/>
                      </a:cubicBezTo>
                      <a:cubicBezTo>
                        <a:pt x="1422503" y="1892692"/>
                        <a:pt x="1431233" y="1891447"/>
                        <a:pt x="1442455" y="1895182"/>
                      </a:cubicBezTo>
                      <a:cubicBezTo>
                        <a:pt x="1461159" y="1900162"/>
                        <a:pt x="1481109" y="1898917"/>
                        <a:pt x="1497321" y="1911367"/>
                      </a:cubicBezTo>
                      <a:cubicBezTo>
                        <a:pt x="1512283" y="1922571"/>
                        <a:pt x="1527247" y="1918837"/>
                        <a:pt x="1528493" y="1898917"/>
                      </a:cubicBezTo>
                      <a:cubicBezTo>
                        <a:pt x="1528493" y="1881487"/>
                        <a:pt x="1529741" y="1862813"/>
                        <a:pt x="1549691" y="1860323"/>
                      </a:cubicBezTo>
                      <a:cubicBezTo>
                        <a:pt x="1578371" y="1855343"/>
                        <a:pt x="1609545" y="1846628"/>
                        <a:pt x="1630743" y="1874017"/>
                      </a:cubicBezTo>
                      <a:cubicBezTo>
                        <a:pt x="1650693" y="1898917"/>
                        <a:pt x="1658175" y="1888957"/>
                        <a:pt x="1668151" y="1867792"/>
                      </a:cubicBezTo>
                      <a:cubicBezTo>
                        <a:pt x="1670645" y="1861568"/>
                        <a:pt x="1674385" y="1856588"/>
                        <a:pt x="1678125" y="1851608"/>
                      </a:cubicBezTo>
                      <a:cubicBezTo>
                        <a:pt x="1684361" y="1844138"/>
                        <a:pt x="1699323" y="1842893"/>
                        <a:pt x="1690595" y="1829198"/>
                      </a:cubicBezTo>
                      <a:cubicBezTo>
                        <a:pt x="1683113" y="1817993"/>
                        <a:pt x="1670645" y="1817993"/>
                        <a:pt x="1656927" y="1822973"/>
                      </a:cubicBezTo>
                      <a:cubicBezTo>
                        <a:pt x="1630743" y="1834178"/>
                        <a:pt x="1612039" y="1824218"/>
                        <a:pt x="1604557" y="1796829"/>
                      </a:cubicBezTo>
                      <a:cubicBezTo>
                        <a:pt x="1600815" y="1788114"/>
                        <a:pt x="1602063" y="1779399"/>
                        <a:pt x="1612039" y="1775664"/>
                      </a:cubicBezTo>
                      <a:cubicBezTo>
                        <a:pt x="1620767" y="1770684"/>
                        <a:pt x="1625755" y="1775664"/>
                        <a:pt x="1629495" y="1783134"/>
                      </a:cubicBezTo>
                      <a:cubicBezTo>
                        <a:pt x="1643211" y="1806788"/>
                        <a:pt x="1655681" y="1803054"/>
                        <a:pt x="1669397" y="1783134"/>
                      </a:cubicBezTo>
                      <a:cubicBezTo>
                        <a:pt x="1680619" y="1765704"/>
                        <a:pt x="1698077" y="1758234"/>
                        <a:pt x="1719275" y="1758234"/>
                      </a:cubicBezTo>
                      <a:cubicBezTo>
                        <a:pt x="1725509" y="1758234"/>
                        <a:pt x="1731745" y="1756989"/>
                        <a:pt x="1736731" y="1753254"/>
                      </a:cubicBezTo>
                      <a:cubicBezTo>
                        <a:pt x="1745461" y="1749519"/>
                        <a:pt x="1752943" y="1742050"/>
                        <a:pt x="1747955" y="1732090"/>
                      </a:cubicBezTo>
                      <a:cubicBezTo>
                        <a:pt x="1742967" y="1723375"/>
                        <a:pt x="1732991" y="1725865"/>
                        <a:pt x="1725509" y="1732090"/>
                      </a:cubicBezTo>
                      <a:cubicBezTo>
                        <a:pt x="1718027" y="1737070"/>
                        <a:pt x="1711793" y="1752009"/>
                        <a:pt x="1701817" y="1738315"/>
                      </a:cubicBezTo>
                      <a:cubicBezTo>
                        <a:pt x="1693089" y="1729600"/>
                        <a:pt x="1681867" y="1718395"/>
                        <a:pt x="1684361" y="1704700"/>
                      </a:cubicBezTo>
                      <a:cubicBezTo>
                        <a:pt x="1685607" y="1692250"/>
                        <a:pt x="1699323" y="1694740"/>
                        <a:pt x="1706805" y="1692250"/>
                      </a:cubicBezTo>
                      <a:cubicBezTo>
                        <a:pt x="1723015" y="1686026"/>
                        <a:pt x="1737979" y="1686026"/>
                        <a:pt x="1752943" y="1687271"/>
                      </a:cubicBezTo>
                      <a:cubicBezTo>
                        <a:pt x="1766659" y="1687271"/>
                        <a:pt x="1780375" y="1683536"/>
                        <a:pt x="1789103" y="1673576"/>
                      </a:cubicBezTo>
                      <a:cubicBezTo>
                        <a:pt x="1794091" y="1667351"/>
                        <a:pt x="1800325" y="1659881"/>
                        <a:pt x="1796585" y="1652411"/>
                      </a:cubicBezTo>
                      <a:cubicBezTo>
                        <a:pt x="1792843" y="1644941"/>
                        <a:pt x="1784115" y="1647431"/>
                        <a:pt x="1777881" y="1647431"/>
                      </a:cubicBezTo>
                      <a:cubicBezTo>
                        <a:pt x="1770399" y="1646186"/>
                        <a:pt x="1757929" y="1651166"/>
                        <a:pt x="1755435" y="1638716"/>
                      </a:cubicBezTo>
                      <a:cubicBezTo>
                        <a:pt x="1752943" y="1626267"/>
                        <a:pt x="1766659" y="1627512"/>
                        <a:pt x="1772893" y="1625022"/>
                      </a:cubicBezTo>
                      <a:cubicBezTo>
                        <a:pt x="1785363" y="1617552"/>
                        <a:pt x="1790351" y="1611327"/>
                        <a:pt x="1780375" y="1598877"/>
                      </a:cubicBezTo>
                      <a:cubicBezTo>
                        <a:pt x="1779127" y="1596387"/>
                        <a:pt x="1776633" y="1595142"/>
                        <a:pt x="1776633" y="1593897"/>
                      </a:cubicBezTo>
                      <a:cubicBezTo>
                        <a:pt x="1785363" y="1564018"/>
                        <a:pt x="1777881" y="1544098"/>
                        <a:pt x="1744213" y="1540363"/>
                      </a:cubicBezTo>
                      <a:cubicBezTo>
                        <a:pt x="1741719" y="1540363"/>
                        <a:pt x="1736731" y="1534138"/>
                        <a:pt x="1736731" y="1530403"/>
                      </a:cubicBezTo>
                      <a:cubicBezTo>
                        <a:pt x="1734237" y="1520443"/>
                        <a:pt x="1774139" y="1484339"/>
                        <a:pt x="1782869" y="1486829"/>
                      </a:cubicBezTo>
                      <a:cubicBezTo>
                        <a:pt x="1794091" y="1489319"/>
                        <a:pt x="1804067" y="1488074"/>
                        <a:pt x="1812795" y="1479359"/>
                      </a:cubicBezTo>
                      <a:cubicBezTo>
                        <a:pt x="1824017" y="1465664"/>
                        <a:pt x="1812795" y="1459440"/>
                        <a:pt x="1806561" y="1451970"/>
                      </a:cubicBezTo>
                      <a:cubicBezTo>
                        <a:pt x="1797831" y="1442010"/>
                        <a:pt x="1804067" y="1434540"/>
                        <a:pt x="1807807" y="1427070"/>
                      </a:cubicBezTo>
                      <a:cubicBezTo>
                        <a:pt x="1811549" y="1418355"/>
                        <a:pt x="1816535" y="1408395"/>
                        <a:pt x="1810301" y="1399681"/>
                      </a:cubicBezTo>
                      <a:cubicBezTo>
                        <a:pt x="1797831" y="1379761"/>
                        <a:pt x="1800325" y="1364821"/>
                        <a:pt x="1817783" y="1347391"/>
                      </a:cubicBezTo>
                      <a:cubicBezTo>
                        <a:pt x="1833993" y="1332452"/>
                        <a:pt x="1821523" y="1318757"/>
                        <a:pt x="1806561" y="1312532"/>
                      </a:cubicBezTo>
                      <a:cubicBezTo>
                        <a:pt x="1797831" y="1311287"/>
                        <a:pt x="1784115" y="1318757"/>
                        <a:pt x="1782869" y="1303817"/>
                      </a:cubicBezTo>
                      <a:cubicBezTo>
                        <a:pt x="1781621" y="1295102"/>
                        <a:pt x="1790351" y="1291367"/>
                        <a:pt x="1797831" y="1291367"/>
                      </a:cubicBezTo>
                      <a:cubicBezTo>
                        <a:pt x="1811549" y="1290122"/>
                        <a:pt x="1831499" y="1287632"/>
                        <a:pt x="1830253" y="1303817"/>
                      </a:cubicBezTo>
                      <a:cubicBezTo>
                        <a:pt x="1827759" y="1338677"/>
                        <a:pt x="1852697" y="1362331"/>
                        <a:pt x="1861425" y="1393456"/>
                      </a:cubicBezTo>
                      <a:cubicBezTo>
                        <a:pt x="1868907" y="1425825"/>
                        <a:pt x="1903821" y="1443255"/>
                        <a:pt x="1917537" y="1474379"/>
                      </a:cubicBezTo>
                      <a:cubicBezTo>
                        <a:pt x="1921279" y="1479359"/>
                        <a:pt x="1933747" y="1484339"/>
                        <a:pt x="1941229" y="1481849"/>
                      </a:cubicBezTo>
                      <a:cubicBezTo>
                        <a:pt x="1998589" y="1461929"/>
                        <a:pt x="2062183" y="1463174"/>
                        <a:pt x="2108319" y="1417110"/>
                      </a:cubicBezTo>
                      <a:cubicBezTo>
                        <a:pt x="2110813" y="1414620"/>
                        <a:pt x="2118295" y="1413375"/>
                        <a:pt x="2118295" y="1409640"/>
                      </a:cubicBezTo>
                      <a:cubicBezTo>
                        <a:pt x="2123281" y="1373536"/>
                        <a:pt x="2136999" y="1338677"/>
                        <a:pt x="2145727" y="1303817"/>
                      </a:cubicBezTo>
                      <a:cubicBezTo>
                        <a:pt x="2149467" y="1288877"/>
                        <a:pt x="2141985" y="1270203"/>
                        <a:pt x="2154455" y="1254018"/>
                      </a:cubicBezTo>
                      <a:cubicBezTo>
                        <a:pt x="2158197" y="1247793"/>
                        <a:pt x="2163183" y="1240323"/>
                        <a:pt x="2160691" y="1232853"/>
                      </a:cubicBezTo>
                      <a:cubicBezTo>
                        <a:pt x="2155703" y="1189279"/>
                        <a:pt x="2180641" y="1181809"/>
                        <a:pt x="2215555" y="1178074"/>
                      </a:cubicBezTo>
                      <a:cubicBezTo>
                        <a:pt x="2245481" y="1175584"/>
                        <a:pt x="2255457" y="1148195"/>
                        <a:pt x="2235507" y="1123295"/>
                      </a:cubicBezTo>
                      <a:cubicBezTo>
                        <a:pt x="2229271" y="1115825"/>
                        <a:pt x="2221789" y="1112091"/>
                        <a:pt x="2225531" y="1100886"/>
                      </a:cubicBezTo>
                      <a:cubicBezTo>
                        <a:pt x="2231765" y="1085946"/>
                        <a:pt x="2229271" y="1078476"/>
                        <a:pt x="2209321" y="1080966"/>
                      </a:cubicBezTo>
                      <a:cubicBezTo>
                        <a:pt x="2196851" y="1083456"/>
                        <a:pt x="2193111" y="1069761"/>
                        <a:pt x="2188123" y="1061046"/>
                      </a:cubicBezTo>
                      <a:cubicBezTo>
                        <a:pt x="2183135" y="1052332"/>
                        <a:pt x="2180641" y="1042372"/>
                        <a:pt x="2174407" y="1034902"/>
                      </a:cubicBezTo>
                      <a:cubicBezTo>
                        <a:pt x="2169419" y="1024942"/>
                        <a:pt x="2153209" y="1016227"/>
                        <a:pt x="2164431" y="1005022"/>
                      </a:cubicBezTo>
                      <a:cubicBezTo>
                        <a:pt x="2174407" y="995063"/>
                        <a:pt x="2193111" y="995063"/>
                        <a:pt x="2201839" y="1003777"/>
                      </a:cubicBezTo>
                      <a:cubicBezTo>
                        <a:pt x="2218049" y="1017472"/>
                        <a:pt x="2234259" y="1021207"/>
                        <a:pt x="2252963" y="1024942"/>
                      </a:cubicBezTo>
                      <a:cubicBezTo>
                        <a:pt x="2285383" y="1029922"/>
                        <a:pt x="2272915" y="1064781"/>
                        <a:pt x="2290371" y="1080966"/>
                      </a:cubicBezTo>
                      <a:cubicBezTo>
                        <a:pt x="2296607" y="1087191"/>
                        <a:pt x="2277901" y="1092171"/>
                        <a:pt x="2271667" y="1099641"/>
                      </a:cubicBezTo>
                      <a:cubicBezTo>
                        <a:pt x="2266679" y="1105866"/>
                        <a:pt x="2252963" y="1108356"/>
                        <a:pt x="2259197" y="1118315"/>
                      </a:cubicBezTo>
                      <a:cubicBezTo>
                        <a:pt x="2265433" y="1130765"/>
                        <a:pt x="2274161" y="1123295"/>
                        <a:pt x="2281643" y="1118315"/>
                      </a:cubicBezTo>
                      <a:cubicBezTo>
                        <a:pt x="2296607" y="1110846"/>
                        <a:pt x="2310323" y="1103376"/>
                        <a:pt x="2321545" y="1125785"/>
                      </a:cubicBezTo>
                      <a:cubicBezTo>
                        <a:pt x="2325285" y="1132010"/>
                        <a:pt x="2336507" y="1139480"/>
                        <a:pt x="2343989" y="1130765"/>
                      </a:cubicBezTo>
                      <a:cubicBezTo>
                        <a:pt x="2361447" y="1110846"/>
                        <a:pt x="2388879" y="1104621"/>
                        <a:pt x="2408831" y="1089681"/>
                      </a:cubicBezTo>
                      <a:cubicBezTo>
                        <a:pt x="2423793" y="1078476"/>
                        <a:pt x="2421299" y="1073496"/>
                        <a:pt x="2408831" y="1066026"/>
                      </a:cubicBezTo>
                      <a:cubicBezTo>
                        <a:pt x="2407583" y="1064781"/>
                        <a:pt x="2406337" y="1064781"/>
                        <a:pt x="2405089" y="1064781"/>
                      </a:cubicBezTo>
                      <a:cubicBezTo>
                        <a:pt x="2348977" y="1057311"/>
                        <a:pt x="2304087" y="1024942"/>
                        <a:pt x="2256705" y="1000042"/>
                      </a:cubicBezTo>
                      <a:cubicBezTo>
                        <a:pt x="2239247" y="990083"/>
                        <a:pt x="2220543" y="985103"/>
                        <a:pt x="2199345" y="986348"/>
                      </a:cubicBezTo>
                      <a:cubicBezTo>
                        <a:pt x="2191863" y="986348"/>
                        <a:pt x="2179395" y="983858"/>
                        <a:pt x="2178147" y="980123"/>
                      </a:cubicBezTo>
                      <a:cubicBezTo>
                        <a:pt x="2164431" y="944018"/>
                        <a:pt x="2132011" y="952733"/>
                        <a:pt x="2107071" y="942773"/>
                      </a:cubicBezTo>
                      <a:cubicBezTo>
                        <a:pt x="2073405" y="929079"/>
                        <a:pt x="2039737" y="925344"/>
                        <a:pt x="2004823" y="920364"/>
                      </a:cubicBezTo>
                      <a:lnTo>
                        <a:pt x="2003113" y="918481"/>
                      </a:lnTo>
                      <a:lnTo>
                        <a:pt x="2003519" y="919879"/>
                      </a:lnTo>
                      <a:cubicBezTo>
                        <a:pt x="1983131" y="909831"/>
                        <a:pt x="1962743" y="899783"/>
                        <a:pt x="1942355" y="888478"/>
                      </a:cubicBezTo>
                      <a:cubicBezTo>
                        <a:pt x="1916869" y="875918"/>
                        <a:pt x="1928337" y="853310"/>
                        <a:pt x="1929613" y="833213"/>
                      </a:cubicBezTo>
                      <a:lnTo>
                        <a:pt x="1934079" y="842020"/>
                      </a:lnTo>
                      <a:lnTo>
                        <a:pt x="1932501" y="834460"/>
                      </a:lnTo>
                      <a:cubicBezTo>
                        <a:pt x="1932501" y="829480"/>
                        <a:pt x="1931253" y="824501"/>
                        <a:pt x="1926267" y="820766"/>
                      </a:cubicBezTo>
                      <a:cubicBezTo>
                        <a:pt x="1907563" y="803336"/>
                        <a:pt x="1925019" y="798356"/>
                        <a:pt x="1936241" y="795866"/>
                      </a:cubicBezTo>
                      <a:cubicBezTo>
                        <a:pt x="1963675" y="788396"/>
                        <a:pt x="1991107" y="800846"/>
                        <a:pt x="2017293" y="785906"/>
                      </a:cubicBezTo>
                      <a:cubicBezTo>
                        <a:pt x="2026021" y="782171"/>
                        <a:pt x="2032255" y="793376"/>
                        <a:pt x="2035997" y="802091"/>
                      </a:cubicBezTo>
                      <a:cubicBezTo>
                        <a:pt x="2042231" y="817031"/>
                        <a:pt x="2050959" y="828235"/>
                        <a:pt x="2062183" y="839440"/>
                      </a:cubicBezTo>
                      <a:cubicBezTo>
                        <a:pt x="2075899" y="853135"/>
                        <a:pt x="2087121" y="864340"/>
                        <a:pt x="2103331" y="840685"/>
                      </a:cubicBezTo>
                      <a:cubicBezTo>
                        <a:pt x="2108319" y="834460"/>
                        <a:pt x="2117047" y="834460"/>
                        <a:pt x="2124529" y="836950"/>
                      </a:cubicBezTo>
                      <a:cubicBezTo>
                        <a:pt x="2139493" y="838195"/>
                        <a:pt x="2153209" y="834460"/>
                        <a:pt x="2164431" y="826990"/>
                      </a:cubicBezTo>
                      <a:cubicBezTo>
                        <a:pt x="2199345" y="805826"/>
                        <a:pt x="2231765" y="810806"/>
                        <a:pt x="2262939" y="834460"/>
                      </a:cubicBezTo>
                      <a:cubicBezTo>
                        <a:pt x="2271667" y="848155"/>
                        <a:pt x="2271667" y="860605"/>
                        <a:pt x="2262939" y="874300"/>
                      </a:cubicBezTo>
                      <a:lnTo>
                        <a:pt x="2260591" y="877329"/>
                      </a:lnTo>
                      <a:lnTo>
                        <a:pt x="2255517" y="901285"/>
                      </a:lnTo>
                      <a:cubicBezTo>
                        <a:pt x="2256413" y="911153"/>
                        <a:pt x="2259399" y="921022"/>
                        <a:pt x="2261789" y="930890"/>
                      </a:cubicBezTo>
                      <a:lnTo>
                        <a:pt x="2261061" y="930058"/>
                      </a:lnTo>
                      <a:lnTo>
                        <a:pt x="2262939" y="934059"/>
                      </a:lnTo>
                      <a:cubicBezTo>
                        <a:pt x="2269173" y="957713"/>
                        <a:pt x="2286631" y="962693"/>
                        <a:pt x="2309075" y="960203"/>
                      </a:cubicBezTo>
                      <a:lnTo>
                        <a:pt x="2310063" y="960333"/>
                      </a:lnTo>
                      <a:lnTo>
                        <a:pt x="2307019" y="958758"/>
                      </a:lnTo>
                      <a:cubicBezTo>
                        <a:pt x="2324775" y="948613"/>
                        <a:pt x="2341261" y="951149"/>
                        <a:pt x="2355211" y="965099"/>
                      </a:cubicBezTo>
                      <a:lnTo>
                        <a:pt x="2353319" y="966016"/>
                      </a:lnTo>
                      <a:lnTo>
                        <a:pt x="2356459" y="966428"/>
                      </a:lnTo>
                      <a:cubicBezTo>
                        <a:pt x="2378903" y="956468"/>
                        <a:pt x="2398855" y="934059"/>
                        <a:pt x="2428781" y="940284"/>
                      </a:cubicBezTo>
                      <a:cubicBezTo>
                        <a:pt x="2453719" y="929079"/>
                        <a:pt x="2486141" y="929079"/>
                        <a:pt x="2503597" y="901689"/>
                      </a:cubicBezTo>
                      <a:cubicBezTo>
                        <a:pt x="2508585" y="892974"/>
                        <a:pt x="2519807" y="896709"/>
                        <a:pt x="2527289" y="894219"/>
                      </a:cubicBezTo>
                      <a:cubicBezTo>
                        <a:pt x="2552227" y="876790"/>
                        <a:pt x="2569685" y="854380"/>
                        <a:pt x="2582155" y="825745"/>
                      </a:cubicBezTo>
                      <a:cubicBezTo>
                        <a:pt x="2600859" y="787151"/>
                        <a:pt x="2619563" y="783416"/>
                        <a:pt x="2660711" y="797111"/>
                      </a:cubicBezTo>
                      <a:cubicBezTo>
                        <a:pt x="2689391" y="807071"/>
                        <a:pt x="2719317" y="807071"/>
                        <a:pt x="2723059" y="848155"/>
                      </a:cubicBezTo>
                      <a:cubicBezTo>
                        <a:pt x="2723059" y="859360"/>
                        <a:pt x="2760467" y="845665"/>
                        <a:pt x="2772935" y="826990"/>
                      </a:cubicBezTo>
                      <a:cubicBezTo>
                        <a:pt x="2785405" y="808316"/>
                        <a:pt x="2789145" y="780926"/>
                        <a:pt x="2811591" y="768476"/>
                      </a:cubicBezTo>
                      <a:cubicBezTo>
                        <a:pt x="2822813" y="758517"/>
                        <a:pt x="2840271" y="767232"/>
                        <a:pt x="2851493" y="756027"/>
                      </a:cubicBezTo>
                      <a:cubicBezTo>
                        <a:pt x="2860221" y="753537"/>
                        <a:pt x="2871443" y="758517"/>
                        <a:pt x="2877679" y="748557"/>
                      </a:cubicBezTo>
                      <a:cubicBezTo>
                        <a:pt x="2880173" y="746067"/>
                        <a:pt x="2882665" y="746067"/>
                        <a:pt x="2886407" y="746067"/>
                      </a:cubicBezTo>
                      <a:cubicBezTo>
                        <a:pt x="2897629" y="746067"/>
                        <a:pt x="2910099" y="746067"/>
                        <a:pt x="2921321" y="748557"/>
                      </a:cubicBezTo>
                      <a:cubicBezTo>
                        <a:pt x="2942519" y="752292"/>
                        <a:pt x="2943765" y="743577"/>
                        <a:pt x="2938779" y="727392"/>
                      </a:cubicBezTo>
                      <a:lnTo>
                        <a:pt x="2939309" y="717309"/>
                      </a:lnTo>
                      <a:lnTo>
                        <a:pt x="2936955" y="721718"/>
                      </a:lnTo>
                      <a:cubicBezTo>
                        <a:pt x="2935083" y="723292"/>
                        <a:pt x="2932275" y="724146"/>
                        <a:pt x="2927909" y="723835"/>
                      </a:cubicBezTo>
                      <a:cubicBezTo>
                        <a:pt x="2911687" y="722592"/>
                        <a:pt x="2897959" y="715135"/>
                        <a:pt x="2889225" y="701462"/>
                      </a:cubicBezTo>
                      <a:cubicBezTo>
                        <a:pt x="2882985" y="691519"/>
                        <a:pt x="2881737" y="679090"/>
                        <a:pt x="2882985" y="669146"/>
                      </a:cubicBezTo>
                      <a:cubicBezTo>
                        <a:pt x="2890473" y="636830"/>
                        <a:pt x="2896711" y="603271"/>
                        <a:pt x="2917925" y="574684"/>
                      </a:cubicBezTo>
                      <a:cubicBezTo>
                        <a:pt x="2931651" y="558525"/>
                        <a:pt x="2925413" y="542368"/>
                        <a:pt x="2916677" y="526209"/>
                      </a:cubicBezTo>
                      <a:cubicBezTo>
                        <a:pt x="2901703" y="500108"/>
                        <a:pt x="2907943" y="486435"/>
                        <a:pt x="2937891" y="476492"/>
                      </a:cubicBezTo>
                      <a:cubicBezTo>
                        <a:pt x="2945379" y="474006"/>
                        <a:pt x="2952865" y="472763"/>
                        <a:pt x="2959105" y="467791"/>
                      </a:cubicBezTo>
                      <a:cubicBezTo>
                        <a:pt x="2976575" y="457848"/>
                        <a:pt x="2975327" y="441690"/>
                        <a:pt x="2956609" y="430504"/>
                      </a:cubicBezTo>
                      <a:cubicBezTo>
                        <a:pt x="2930405" y="416831"/>
                        <a:pt x="2911687" y="393216"/>
                        <a:pt x="2890473" y="373329"/>
                      </a:cubicBezTo>
                      <a:cubicBezTo>
                        <a:pt x="2875499" y="358414"/>
                        <a:pt x="2873003" y="341012"/>
                        <a:pt x="2882985" y="324854"/>
                      </a:cubicBezTo>
                      <a:cubicBezTo>
                        <a:pt x="2895463" y="311182"/>
                        <a:pt x="2914181" y="314911"/>
                        <a:pt x="2929157" y="323612"/>
                      </a:cubicBezTo>
                      <a:cubicBezTo>
                        <a:pt x="2959105" y="339770"/>
                        <a:pt x="2982815" y="365871"/>
                        <a:pt x="3021499" y="358414"/>
                      </a:cubicBezTo>
                      <a:cubicBezTo>
                        <a:pt x="3032729" y="357171"/>
                        <a:pt x="3035225" y="369600"/>
                        <a:pt x="3037721" y="379543"/>
                      </a:cubicBezTo>
                      <a:cubicBezTo>
                        <a:pt x="3046455" y="421803"/>
                        <a:pt x="3062677" y="428018"/>
                        <a:pt x="3095121" y="401916"/>
                      </a:cubicBezTo>
                      <a:cubicBezTo>
                        <a:pt x="3106353" y="391973"/>
                        <a:pt x="3117583" y="393216"/>
                        <a:pt x="3118831" y="405645"/>
                      </a:cubicBezTo>
                      <a:cubicBezTo>
                        <a:pt x="3123823" y="441690"/>
                        <a:pt x="3153771" y="441690"/>
                        <a:pt x="3176233" y="449147"/>
                      </a:cubicBezTo>
                      <a:cubicBezTo>
                        <a:pt x="3192455" y="452876"/>
                        <a:pt x="3199943" y="459091"/>
                        <a:pt x="3206181" y="474006"/>
                      </a:cubicBezTo>
                      <a:cubicBezTo>
                        <a:pt x="3223651" y="518752"/>
                        <a:pt x="3242369" y="562254"/>
                        <a:pt x="3286045" y="590842"/>
                      </a:cubicBezTo>
                      <a:cubicBezTo>
                        <a:pt x="3299771" y="600785"/>
                        <a:pt x="3309755" y="611971"/>
                        <a:pt x="3327225" y="603271"/>
                      </a:cubicBezTo>
                      <a:cubicBezTo>
                        <a:pt x="3334711" y="599542"/>
                        <a:pt x="3343447" y="600785"/>
                        <a:pt x="3349685" y="605757"/>
                      </a:cubicBezTo>
                      <a:cubicBezTo>
                        <a:pt x="3363411" y="613836"/>
                        <a:pt x="3369339" y="613836"/>
                        <a:pt x="3371211" y="609641"/>
                      </a:cubicBezTo>
                      <a:lnTo>
                        <a:pt x="3369499" y="596654"/>
                      </a:lnTo>
                      <a:lnTo>
                        <a:pt x="3361293" y="589776"/>
                      </a:lnTo>
                      <a:cubicBezTo>
                        <a:pt x="3337585" y="564921"/>
                        <a:pt x="3307637" y="542552"/>
                        <a:pt x="3281433" y="517697"/>
                      </a:cubicBezTo>
                      <a:cubicBezTo>
                        <a:pt x="3257723" y="494085"/>
                        <a:pt x="3236509" y="469230"/>
                        <a:pt x="3236509" y="433191"/>
                      </a:cubicBezTo>
                      <a:cubicBezTo>
                        <a:pt x="3236509" y="419521"/>
                        <a:pt x="3226527" y="412064"/>
                        <a:pt x="3216545" y="404608"/>
                      </a:cubicBezTo>
                      <a:cubicBezTo>
                        <a:pt x="3169127" y="367326"/>
                        <a:pt x="3114223" y="344957"/>
                        <a:pt x="3061813" y="317616"/>
                      </a:cubicBezTo>
                      <a:cubicBezTo>
                        <a:pt x="3053079" y="313888"/>
                        <a:pt x="3043095" y="312646"/>
                        <a:pt x="3039351" y="303946"/>
                      </a:cubicBezTo>
                      <a:cubicBezTo>
                        <a:pt x="3015643" y="259208"/>
                        <a:pt x="2966977" y="249266"/>
                        <a:pt x="2928295" y="228140"/>
                      </a:cubicBezTo>
                      <a:cubicBezTo>
                        <a:pt x="2872141" y="198313"/>
                        <a:pt x="2813493" y="174701"/>
                        <a:pt x="2773563" y="124992"/>
                      </a:cubicBezTo>
                      <a:cubicBezTo>
                        <a:pt x="2764829" y="113807"/>
                        <a:pt x="2748607" y="113807"/>
                        <a:pt x="2741119" y="102622"/>
                      </a:cubicBezTo>
                      <a:cubicBezTo>
                        <a:pt x="2807255" y="90195"/>
                        <a:pt x="2874637" y="88952"/>
                        <a:pt x="2942021" y="82739"/>
                      </a:cubicBezTo>
                      <a:lnTo>
                        <a:pt x="2973287" y="79823"/>
                      </a:lnTo>
                      <a:lnTo>
                        <a:pt x="3075199" y="57319"/>
                      </a:lnTo>
                      <a:cubicBezTo>
                        <a:pt x="3117057" y="48411"/>
                        <a:pt x="3159071" y="40597"/>
                        <a:pt x="3201395" y="36222"/>
                      </a:cubicBezTo>
                      <a:cubicBezTo>
                        <a:pt x="3271107" y="28720"/>
                        <a:pt x="3342063" y="29970"/>
                        <a:pt x="3413021" y="26220"/>
                      </a:cubicBezTo>
                      <a:cubicBezTo>
                        <a:pt x="3422979" y="26220"/>
                        <a:pt x="3434183" y="28720"/>
                        <a:pt x="3440407" y="18718"/>
                      </a:cubicBezTo>
                      <a:cubicBezTo>
                        <a:pt x="3447876" y="5592"/>
                        <a:pt x="3456590" y="904"/>
                        <a:pt x="3466238" y="122"/>
                      </a:cubicBezTo>
                      <a:close/>
                    </a:path>
                  </a:pathLst>
                </a:custGeom>
                <a:solidFill>
                  <a:schemeClr val="accent3"/>
                </a:solidFill>
                <a:ln>
                  <a:noFill/>
                </a:ln>
                <a:effectLst/>
              </p:spPr>
              <p:txBody>
                <a:bodyPr anchor="ctr"/>
                <a:lstStyle/>
                <a:p>
                  <a:pPr defTabSz="457189">
                    <a:defRPr/>
                  </a:pPr>
                  <a:endParaRPr lang="en-US" sz="1351" dirty="0">
                    <a:latin typeface="Oswald" pitchFamily="2" charset="77"/>
                  </a:endParaRPr>
                </a:p>
              </p:txBody>
            </p:sp>
            <p:sp>
              <p:nvSpPr>
                <p:cNvPr id="81" name="Freeform 35">
                  <a:extLst>
                    <a:ext uri="{FF2B5EF4-FFF2-40B4-BE49-F238E27FC236}">
                      <a16:creationId xmlns:a16="http://schemas.microsoft.com/office/drawing/2014/main" id="{3A298B57-A37B-47A0-8031-A6F89D96F00F}"/>
                    </a:ext>
                  </a:extLst>
                </p:cNvPr>
                <p:cNvSpPr/>
                <p:nvPr/>
              </p:nvSpPr>
              <p:spPr bwMode="auto">
                <a:xfrm>
                  <a:off x="14220033" y="4188868"/>
                  <a:ext cx="109494" cy="109496"/>
                </a:xfrm>
                <a:custGeom>
                  <a:avLst/>
                  <a:gdLst>
                    <a:gd name="connsiteX0" fmla="*/ 0 w 108626"/>
                    <a:gd name="connsiteY0" fmla="*/ 0 h 108624"/>
                    <a:gd name="connsiteX1" fmla="*/ 108626 w 108626"/>
                    <a:gd name="connsiteY1" fmla="*/ 108624 h 108624"/>
                    <a:gd name="connsiteX2" fmla="*/ 75623 w 108626"/>
                    <a:gd name="connsiteY2" fmla="*/ 80010 h 108624"/>
                    <a:gd name="connsiteX3" fmla="*/ 69838 w 108626"/>
                    <a:gd name="connsiteY3" fmla="*/ 93976 h 108624"/>
                    <a:gd name="connsiteX4" fmla="*/ 53674 w 108626"/>
                    <a:gd name="connsiteY4" fmla="*/ 100671 h 108624"/>
                    <a:gd name="connsiteX5" fmla="*/ 30814 w 108626"/>
                    <a:gd name="connsiteY5" fmla="*/ 77811 h 108624"/>
                    <a:gd name="connsiteX6" fmla="*/ 37510 w 108626"/>
                    <a:gd name="connsiteY6" fmla="*/ 61647 h 108624"/>
                    <a:gd name="connsiteX7" fmla="*/ 49329 w 108626"/>
                    <a:gd name="connsiteY7" fmla="*/ 56751 h 1086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8626" h="108624">
                      <a:moveTo>
                        <a:pt x="0" y="0"/>
                      </a:moveTo>
                      <a:cubicBezTo>
                        <a:pt x="48562" y="25558"/>
                        <a:pt x="84345" y="61341"/>
                        <a:pt x="108626" y="108624"/>
                      </a:cubicBezTo>
                      <a:lnTo>
                        <a:pt x="75623" y="80010"/>
                      </a:lnTo>
                      <a:lnTo>
                        <a:pt x="69838" y="93976"/>
                      </a:lnTo>
                      <a:cubicBezTo>
                        <a:pt x="65702" y="98112"/>
                        <a:pt x="59987" y="100671"/>
                        <a:pt x="53674" y="100671"/>
                      </a:cubicBezTo>
                      <a:cubicBezTo>
                        <a:pt x="41049" y="100671"/>
                        <a:pt x="30814" y="90436"/>
                        <a:pt x="30814" y="77811"/>
                      </a:cubicBezTo>
                      <a:cubicBezTo>
                        <a:pt x="30814" y="71499"/>
                        <a:pt x="33373" y="65784"/>
                        <a:pt x="37510" y="61647"/>
                      </a:cubicBezTo>
                      <a:lnTo>
                        <a:pt x="49329" y="56751"/>
                      </a:lnTo>
                      <a:close/>
                    </a:path>
                  </a:pathLst>
                </a:custGeom>
                <a:solidFill>
                  <a:schemeClr val="accent3">
                    <a:alpha val="50000"/>
                  </a:schemeClr>
                </a:solidFill>
                <a:ln>
                  <a:noFill/>
                </a:ln>
                <a:effectLst/>
              </p:spPr>
              <p:txBody>
                <a:bodyPr anchor="ctr"/>
                <a:lstStyle/>
                <a:p>
                  <a:pPr defTabSz="457189">
                    <a:defRPr/>
                  </a:pPr>
                  <a:endParaRPr lang="en-US" sz="1351" dirty="0">
                    <a:latin typeface="Oswald" pitchFamily="2" charset="77"/>
                  </a:endParaRPr>
                </a:p>
              </p:txBody>
            </p:sp>
          </p:grpSp>
          <p:sp>
            <p:nvSpPr>
              <p:cNvPr id="93" name="Freeform 890">
                <a:extLst>
                  <a:ext uri="{FF2B5EF4-FFF2-40B4-BE49-F238E27FC236}">
                    <a16:creationId xmlns:a16="http://schemas.microsoft.com/office/drawing/2014/main" id="{74BB91F1-E24C-4F2B-BDD0-201A5CAFCE2F}"/>
                  </a:ext>
                </a:extLst>
              </p:cNvPr>
              <p:cNvSpPr>
                <a:spLocks noChangeArrowheads="1"/>
              </p:cNvSpPr>
              <p:nvPr/>
            </p:nvSpPr>
            <p:spPr bwMode="auto">
              <a:xfrm>
                <a:off x="3272008" y="2656424"/>
                <a:ext cx="1828384" cy="1701738"/>
              </a:xfrm>
              <a:custGeom>
                <a:avLst/>
                <a:gdLst>
                  <a:gd name="T0" fmla="*/ 1210730983 w 5566"/>
                  <a:gd name="T1" fmla="*/ 2147483646 h 4856"/>
                  <a:gd name="T2" fmla="*/ 2147483646 w 5566"/>
                  <a:gd name="T3" fmla="*/ 2147483646 h 4856"/>
                  <a:gd name="T4" fmla="*/ 2147483646 w 5566"/>
                  <a:gd name="T5" fmla="*/ 2147483646 h 4856"/>
                  <a:gd name="T6" fmla="*/ 2147483646 w 5566"/>
                  <a:gd name="T7" fmla="*/ 2147483646 h 4856"/>
                  <a:gd name="T8" fmla="*/ 2147483646 w 5566"/>
                  <a:gd name="T9" fmla="*/ 2050402872 h 4856"/>
                  <a:gd name="T10" fmla="*/ 2147483646 w 5566"/>
                  <a:gd name="T11" fmla="*/ 2050402872 h 4856"/>
                  <a:gd name="T12" fmla="*/ 2147483646 w 5566"/>
                  <a:gd name="T13" fmla="*/ 1900690102 h 4856"/>
                  <a:gd name="T14" fmla="*/ 2147483646 w 5566"/>
                  <a:gd name="T15" fmla="*/ 75669974 h 4856"/>
                  <a:gd name="T16" fmla="*/ 2147483646 w 5566"/>
                  <a:gd name="T17" fmla="*/ 75669974 h 4856"/>
                  <a:gd name="T18" fmla="*/ 2147483646 w 5566"/>
                  <a:gd name="T19" fmla="*/ 0 h 4856"/>
                  <a:gd name="T20" fmla="*/ 1210730983 w 5566"/>
                  <a:gd name="T21" fmla="*/ 0 h 4856"/>
                  <a:gd name="T22" fmla="*/ 1210730983 w 5566"/>
                  <a:gd name="T23" fmla="*/ 0 h 4856"/>
                  <a:gd name="T24" fmla="*/ 1080544722 w 5566"/>
                  <a:gd name="T25" fmla="*/ 75669974 h 4856"/>
                  <a:gd name="T26" fmla="*/ 26850838 w 5566"/>
                  <a:gd name="T27" fmla="*/ 1900690102 h 4856"/>
                  <a:gd name="T28" fmla="*/ 26850838 w 5566"/>
                  <a:gd name="T29" fmla="*/ 1900690102 h 4856"/>
                  <a:gd name="T30" fmla="*/ 26850838 w 5566"/>
                  <a:gd name="T31" fmla="*/ 2050402872 h 4856"/>
                  <a:gd name="T32" fmla="*/ 1080544722 w 5566"/>
                  <a:gd name="T33" fmla="*/ 2147483646 h 4856"/>
                  <a:gd name="T34" fmla="*/ 1080544722 w 5566"/>
                  <a:gd name="T35" fmla="*/ 2147483646 h 4856"/>
                  <a:gd name="T36" fmla="*/ 1210730983 w 5566"/>
                  <a:gd name="T37" fmla="*/ 2147483646 h 485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5566" h="4856">
                    <a:moveTo>
                      <a:pt x="1488" y="4855"/>
                    </a:moveTo>
                    <a:lnTo>
                      <a:pt x="4077" y="4855"/>
                    </a:lnTo>
                    <a:cubicBezTo>
                      <a:pt x="4143" y="4855"/>
                      <a:pt x="4204" y="4820"/>
                      <a:pt x="4237" y="4763"/>
                    </a:cubicBezTo>
                    <a:lnTo>
                      <a:pt x="5532" y="2520"/>
                    </a:lnTo>
                    <a:cubicBezTo>
                      <a:pt x="5565" y="2463"/>
                      <a:pt x="5565" y="2393"/>
                      <a:pt x="5532" y="2336"/>
                    </a:cubicBezTo>
                    <a:lnTo>
                      <a:pt x="4237" y="93"/>
                    </a:lnTo>
                    <a:cubicBezTo>
                      <a:pt x="4204" y="35"/>
                      <a:pt x="4143" y="0"/>
                      <a:pt x="4077" y="0"/>
                    </a:cubicBezTo>
                    <a:lnTo>
                      <a:pt x="1488" y="0"/>
                    </a:lnTo>
                    <a:cubicBezTo>
                      <a:pt x="1422" y="0"/>
                      <a:pt x="1361" y="35"/>
                      <a:pt x="1328" y="93"/>
                    </a:cubicBezTo>
                    <a:lnTo>
                      <a:pt x="33" y="2336"/>
                    </a:lnTo>
                    <a:cubicBezTo>
                      <a:pt x="0" y="2393"/>
                      <a:pt x="0" y="2463"/>
                      <a:pt x="33" y="2520"/>
                    </a:cubicBezTo>
                    <a:lnTo>
                      <a:pt x="1328" y="4763"/>
                    </a:lnTo>
                    <a:cubicBezTo>
                      <a:pt x="1361" y="4820"/>
                      <a:pt x="1422" y="4855"/>
                      <a:pt x="1488" y="4855"/>
                    </a:cubicBezTo>
                  </a:path>
                </a:pathLst>
              </a:custGeom>
              <a:noFill/>
              <a:ln w="38100" cap="flat">
                <a:solidFill>
                  <a:srgbClr val="8E000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defTabSz="457189"/>
                <a:endParaRPr lang="en-US" sz="1351" dirty="0">
                  <a:latin typeface="Oswald" pitchFamily="2" charset="77"/>
                </a:endParaRPr>
              </a:p>
            </p:txBody>
          </p:sp>
        </p:grpSp>
        <p:sp>
          <p:nvSpPr>
            <p:cNvPr id="137" name="TextBox 5">
              <a:extLst>
                <a:ext uri="{FF2B5EF4-FFF2-40B4-BE49-F238E27FC236}">
                  <a16:creationId xmlns:a16="http://schemas.microsoft.com/office/drawing/2014/main" id="{F1EBB83F-F295-4932-B88C-4F9F8E9793E1}"/>
                </a:ext>
              </a:extLst>
            </p:cNvPr>
            <p:cNvSpPr txBox="1"/>
            <p:nvPr/>
          </p:nvSpPr>
          <p:spPr>
            <a:xfrm>
              <a:off x="820052" y="3912085"/>
              <a:ext cx="1410448" cy="338554"/>
            </a:xfrm>
            <a:prstGeom prst="rect">
              <a:avLst/>
            </a:prstGeom>
            <a:noFill/>
          </p:spPr>
          <p:txBody>
            <a:bodyPr wrap="square" rtlCol="0" anchor="b">
              <a:spAutoFit/>
            </a:bodyPr>
            <a:lstStyle/>
            <a:p>
              <a:pPr algn="ctr" defTabSz="914377">
                <a:defRPr/>
              </a:pPr>
              <a:r>
                <a:rPr lang="en-US" sz="1600" b="1" dirty="0">
                  <a:latin typeface="Calibri" panose="020F0502020204030204"/>
                </a:rPr>
                <a:t>Hydrography</a:t>
              </a:r>
            </a:p>
          </p:txBody>
        </p:sp>
      </p:grpSp>
      <p:grpSp>
        <p:nvGrpSpPr>
          <p:cNvPr id="10" name="Gruppe 9">
            <a:extLst>
              <a:ext uri="{FF2B5EF4-FFF2-40B4-BE49-F238E27FC236}">
                <a16:creationId xmlns:a16="http://schemas.microsoft.com/office/drawing/2014/main" id="{2C457948-0015-47ED-87D3-D646D640ACED}"/>
              </a:ext>
            </a:extLst>
          </p:cNvPr>
          <p:cNvGrpSpPr/>
          <p:nvPr/>
        </p:nvGrpSpPr>
        <p:grpSpPr>
          <a:xfrm>
            <a:off x="4215883" y="5285145"/>
            <a:ext cx="1828384" cy="1798761"/>
            <a:chOff x="1979640" y="4848930"/>
            <a:chExt cx="1828384" cy="1798761"/>
          </a:xfrm>
        </p:grpSpPr>
        <p:grpSp>
          <p:nvGrpSpPr>
            <p:cNvPr id="122" name="Gruppe 121">
              <a:extLst>
                <a:ext uri="{FF2B5EF4-FFF2-40B4-BE49-F238E27FC236}">
                  <a16:creationId xmlns:a16="http://schemas.microsoft.com/office/drawing/2014/main" id="{7C621241-C7A4-4968-A7B6-3B699D8B0BFB}"/>
                </a:ext>
              </a:extLst>
            </p:cNvPr>
            <p:cNvGrpSpPr/>
            <p:nvPr/>
          </p:nvGrpSpPr>
          <p:grpSpPr>
            <a:xfrm>
              <a:off x="1979640" y="4848930"/>
              <a:ext cx="1828384" cy="1798761"/>
              <a:chOff x="3272008" y="2656424"/>
              <a:chExt cx="1828384" cy="1798761"/>
            </a:xfrm>
          </p:grpSpPr>
          <p:grpSp>
            <p:nvGrpSpPr>
              <p:cNvPr id="123" name="Group 2">
                <a:extLst>
                  <a:ext uri="{FF2B5EF4-FFF2-40B4-BE49-F238E27FC236}">
                    <a16:creationId xmlns:a16="http://schemas.microsoft.com/office/drawing/2014/main" id="{B26A69C0-00C1-4D6D-A96F-AD4304F1870E}"/>
                  </a:ext>
                </a:extLst>
              </p:cNvPr>
              <p:cNvGrpSpPr/>
              <p:nvPr/>
            </p:nvGrpSpPr>
            <p:grpSpPr>
              <a:xfrm>
                <a:off x="3372602" y="2672179"/>
                <a:ext cx="1652159" cy="1783006"/>
                <a:chOff x="8991263" y="3257370"/>
                <a:chExt cx="6263416" cy="6336411"/>
              </a:xfrm>
            </p:grpSpPr>
            <p:sp>
              <p:nvSpPr>
                <p:cNvPr id="126" name="Freeform 28">
                  <a:extLst>
                    <a:ext uri="{FF2B5EF4-FFF2-40B4-BE49-F238E27FC236}">
                      <a16:creationId xmlns:a16="http://schemas.microsoft.com/office/drawing/2014/main" id="{47FC0F00-7701-4722-A3AC-FCE288C90BE6}"/>
                    </a:ext>
                  </a:extLst>
                </p:cNvPr>
                <p:cNvSpPr/>
                <p:nvPr/>
              </p:nvSpPr>
              <p:spPr bwMode="auto">
                <a:xfrm>
                  <a:off x="9286422" y="3358931"/>
                  <a:ext cx="5926998" cy="5446172"/>
                </a:xfrm>
                <a:custGeom>
                  <a:avLst/>
                  <a:gdLst>
                    <a:gd name="connsiteX0" fmla="*/ 5252296 w 5928070"/>
                    <a:gd name="connsiteY0" fmla="*/ 1400731 h 5446607"/>
                    <a:gd name="connsiteX1" fmla="*/ 5268658 w 5928070"/>
                    <a:gd name="connsiteY1" fmla="*/ 1404468 h 5446607"/>
                    <a:gd name="connsiteX2" fmla="*/ 5294834 w 5928070"/>
                    <a:gd name="connsiteY2" fmla="*/ 1552716 h 5446607"/>
                    <a:gd name="connsiteX3" fmla="*/ 5325998 w 5928070"/>
                    <a:gd name="connsiteY3" fmla="*/ 1600056 h 5446607"/>
                    <a:gd name="connsiteX4" fmla="*/ 5373366 w 5928070"/>
                    <a:gd name="connsiteY4" fmla="*/ 1623726 h 5446607"/>
                    <a:gd name="connsiteX5" fmla="*/ 5378352 w 5928070"/>
                    <a:gd name="connsiteY5" fmla="*/ 1667328 h 5446607"/>
                    <a:gd name="connsiteX6" fmla="*/ 5363394 w 5928070"/>
                    <a:gd name="connsiteY6" fmla="*/ 1771975 h 5446607"/>
                    <a:gd name="connsiteX7" fmla="*/ 5397050 w 5928070"/>
                    <a:gd name="connsiteY7" fmla="*/ 1850459 h 5446607"/>
                    <a:gd name="connsiteX8" fmla="*/ 5399542 w 5928070"/>
                    <a:gd name="connsiteY8" fmla="*/ 1915240 h 5446607"/>
                    <a:gd name="connsiteX9" fmla="*/ 5383338 w 5928070"/>
                    <a:gd name="connsiteY9" fmla="*/ 1957597 h 5446607"/>
                    <a:gd name="connsiteX10" fmla="*/ 5340956 w 5928070"/>
                    <a:gd name="connsiteY10" fmla="*/ 2210491 h 5446607"/>
                    <a:gd name="connsiteX11" fmla="*/ 5380844 w 5928070"/>
                    <a:gd name="connsiteY11" fmla="*/ 2450928 h 5446607"/>
                    <a:gd name="connsiteX12" fmla="*/ 5458130 w 5928070"/>
                    <a:gd name="connsiteY12" fmla="*/ 2710051 h 5446607"/>
                    <a:gd name="connsiteX13" fmla="*/ 5450650 w 5928070"/>
                    <a:gd name="connsiteY13" fmla="*/ 2787290 h 5446607"/>
                    <a:gd name="connsiteX14" fmla="*/ 5428212 w 5928070"/>
                    <a:gd name="connsiteY14" fmla="*/ 2965438 h 5446607"/>
                    <a:gd name="connsiteX15" fmla="*/ 5490540 w 5928070"/>
                    <a:gd name="connsiteY15" fmla="*/ 3122407 h 5446607"/>
                    <a:gd name="connsiteX16" fmla="*/ 5505498 w 5928070"/>
                    <a:gd name="connsiteY16" fmla="*/ 3152306 h 5446607"/>
                    <a:gd name="connsiteX17" fmla="*/ 5589016 w 5928070"/>
                    <a:gd name="connsiteY17" fmla="*/ 3263180 h 5446607"/>
                    <a:gd name="connsiteX18" fmla="*/ 5666300 w 5928070"/>
                    <a:gd name="connsiteY18" fmla="*/ 3359106 h 5446607"/>
                    <a:gd name="connsiteX19" fmla="*/ 5703696 w 5928070"/>
                    <a:gd name="connsiteY19" fmla="*/ 3453786 h 5446607"/>
                    <a:gd name="connsiteX20" fmla="*/ 5734858 w 5928070"/>
                    <a:gd name="connsiteY20" fmla="*/ 3473718 h 5446607"/>
                    <a:gd name="connsiteX21" fmla="*/ 5767268 w 5928070"/>
                    <a:gd name="connsiteY21" fmla="*/ 3448803 h 5446607"/>
                    <a:gd name="connsiteX22" fmla="*/ 5799678 w 5928070"/>
                    <a:gd name="connsiteY22" fmla="*/ 3319241 h 5446607"/>
                    <a:gd name="connsiteX23" fmla="*/ 5847046 w 5928070"/>
                    <a:gd name="connsiteY23" fmla="*/ 3220824 h 5446607"/>
                    <a:gd name="connsiteX24" fmla="*/ 5879456 w 5928070"/>
                    <a:gd name="connsiteY24" fmla="*/ 3207120 h 5446607"/>
                    <a:gd name="connsiteX25" fmla="*/ 5913112 w 5928070"/>
                    <a:gd name="connsiteY25" fmla="*/ 3174730 h 5446607"/>
                    <a:gd name="connsiteX26" fmla="*/ 5928070 w 5928070"/>
                    <a:gd name="connsiteY26" fmla="*/ 3133619 h 5446607"/>
                    <a:gd name="connsiteX27" fmla="*/ 5885688 w 5928070"/>
                    <a:gd name="connsiteY27" fmla="*/ 3549711 h 5446607"/>
                    <a:gd name="connsiteX28" fmla="*/ 5782226 w 5928070"/>
                    <a:gd name="connsiteY28" fmla="*/ 4053010 h 5446607"/>
                    <a:gd name="connsiteX29" fmla="*/ 5766022 w 5928070"/>
                    <a:gd name="connsiteY29" fmla="*/ 4106579 h 5446607"/>
                    <a:gd name="connsiteX30" fmla="*/ 5627658 w 5928070"/>
                    <a:gd name="connsiteY30" fmla="*/ 4475331 h 5446607"/>
                    <a:gd name="connsiteX31" fmla="*/ 5454390 w 5928070"/>
                    <a:gd name="connsiteY31" fmla="*/ 4820414 h 5446607"/>
                    <a:gd name="connsiteX32" fmla="*/ 5378352 w 5928070"/>
                    <a:gd name="connsiteY32" fmla="*/ 4911356 h 5446607"/>
                    <a:gd name="connsiteX33" fmla="*/ 5343450 w 5928070"/>
                    <a:gd name="connsiteY33" fmla="*/ 4855296 h 5446607"/>
                    <a:gd name="connsiteX34" fmla="*/ 5266164 w 5928070"/>
                    <a:gd name="connsiteY34" fmla="*/ 4819168 h 5446607"/>
                    <a:gd name="connsiteX35" fmla="*/ 5121568 w 5928070"/>
                    <a:gd name="connsiteY35" fmla="*/ 4827889 h 5446607"/>
                    <a:gd name="connsiteX36" fmla="*/ 5071706 w 5928070"/>
                    <a:gd name="connsiteY36" fmla="*/ 4783040 h 5446607"/>
                    <a:gd name="connsiteX37" fmla="*/ 5070460 w 5928070"/>
                    <a:gd name="connsiteY37" fmla="*/ 4776811 h 5446607"/>
                    <a:gd name="connsiteX38" fmla="*/ 5061734 w 5928070"/>
                    <a:gd name="connsiteY38" fmla="*/ 4741929 h 5446607"/>
                    <a:gd name="connsiteX39" fmla="*/ 5030570 w 5928070"/>
                    <a:gd name="connsiteY39" fmla="*/ 4746913 h 5446607"/>
                    <a:gd name="connsiteX40" fmla="*/ 4944560 w 5928070"/>
                    <a:gd name="connsiteY40" fmla="*/ 4729472 h 5446607"/>
                    <a:gd name="connsiteX41" fmla="*/ 4883480 w 5928070"/>
                    <a:gd name="connsiteY41" fmla="*/ 4725734 h 5446607"/>
                    <a:gd name="connsiteX42" fmla="*/ 4812428 w 5928070"/>
                    <a:gd name="connsiteY42" fmla="*/ 4730717 h 5446607"/>
                    <a:gd name="connsiteX43" fmla="*/ 4740130 w 5928070"/>
                    <a:gd name="connsiteY43" fmla="*/ 4741929 h 5446607"/>
                    <a:gd name="connsiteX44" fmla="*/ 4681542 w 5928070"/>
                    <a:gd name="connsiteY44" fmla="*/ 4700818 h 5446607"/>
                    <a:gd name="connsiteX45" fmla="*/ 4586806 w 5928070"/>
                    <a:gd name="connsiteY45" fmla="*/ 4682132 h 5446607"/>
                    <a:gd name="connsiteX46" fmla="*/ 4600518 w 5928070"/>
                    <a:gd name="connsiteY46" fmla="*/ 4700818 h 5446607"/>
                    <a:gd name="connsiteX47" fmla="*/ 4718938 w 5928070"/>
                    <a:gd name="connsiteY47" fmla="*/ 4735701 h 5446607"/>
                    <a:gd name="connsiteX48" fmla="*/ 4737636 w 5928070"/>
                    <a:gd name="connsiteY48" fmla="*/ 4739438 h 5446607"/>
                    <a:gd name="connsiteX49" fmla="*/ 4738882 w 5928070"/>
                    <a:gd name="connsiteY49" fmla="*/ 4748158 h 5446607"/>
                    <a:gd name="connsiteX50" fmla="*/ 4627942 w 5928070"/>
                    <a:gd name="connsiteY50" fmla="*/ 4749404 h 5446607"/>
                    <a:gd name="connsiteX51" fmla="*/ 4510768 w 5928070"/>
                    <a:gd name="connsiteY51" fmla="*/ 4665936 h 5446607"/>
                    <a:gd name="connsiteX52" fmla="*/ 4492070 w 5928070"/>
                    <a:gd name="connsiteY52" fmla="*/ 4633546 h 5446607"/>
                    <a:gd name="connsiteX53" fmla="*/ 4619216 w 5928070"/>
                    <a:gd name="connsiteY53" fmla="*/ 4626071 h 5446607"/>
                    <a:gd name="connsiteX54" fmla="*/ 4814922 w 5928070"/>
                    <a:gd name="connsiteY54" fmla="*/ 4637283 h 5446607"/>
                    <a:gd name="connsiteX55" fmla="*/ 4844838 w 5928070"/>
                    <a:gd name="connsiteY55" fmla="*/ 4636038 h 5446607"/>
                    <a:gd name="connsiteX56" fmla="*/ 4864782 w 5928070"/>
                    <a:gd name="connsiteY56" fmla="*/ 4607385 h 5446607"/>
                    <a:gd name="connsiteX57" fmla="*/ 4846084 w 5928070"/>
                    <a:gd name="connsiteY57" fmla="*/ 4583715 h 5446607"/>
                    <a:gd name="connsiteX58" fmla="*/ 4788744 w 5928070"/>
                    <a:gd name="connsiteY58" fmla="*/ 4565028 h 5446607"/>
                    <a:gd name="connsiteX59" fmla="*/ 4777526 w 5928070"/>
                    <a:gd name="connsiteY59" fmla="*/ 4577486 h 5446607"/>
                    <a:gd name="connsiteX60" fmla="*/ 4773786 w 5928070"/>
                    <a:gd name="connsiteY60" fmla="*/ 4614859 h 5446607"/>
                    <a:gd name="connsiteX61" fmla="*/ 4738882 w 5928070"/>
                    <a:gd name="connsiteY61" fmla="*/ 4606139 h 5446607"/>
                    <a:gd name="connsiteX62" fmla="*/ 4725172 w 5928070"/>
                    <a:gd name="connsiteY62" fmla="*/ 4561290 h 5446607"/>
                    <a:gd name="connsiteX63" fmla="*/ 4713952 w 5928070"/>
                    <a:gd name="connsiteY63" fmla="*/ 4508967 h 5446607"/>
                    <a:gd name="connsiteX64" fmla="*/ 4702734 w 5928070"/>
                    <a:gd name="connsiteY64" fmla="*/ 4487789 h 5446607"/>
                    <a:gd name="connsiteX65" fmla="*/ 4725172 w 5928070"/>
                    <a:gd name="connsiteY65" fmla="*/ 4471594 h 5446607"/>
                    <a:gd name="connsiteX66" fmla="*/ 4808688 w 5928070"/>
                    <a:gd name="connsiteY66" fmla="*/ 4456644 h 5446607"/>
                    <a:gd name="connsiteX67" fmla="*/ 4841098 w 5928070"/>
                    <a:gd name="connsiteY67" fmla="*/ 4466611 h 5446607"/>
                    <a:gd name="connsiteX68" fmla="*/ 4866028 w 5928070"/>
                    <a:gd name="connsiteY68" fmla="*/ 4470348 h 5446607"/>
                    <a:gd name="connsiteX69" fmla="*/ 4859796 w 5928070"/>
                    <a:gd name="connsiteY69" fmla="*/ 4442941 h 5446607"/>
                    <a:gd name="connsiteX70" fmla="*/ 4834866 w 5928070"/>
                    <a:gd name="connsiteY70" fmla="*/ 4399338 h 5446607"/>
                    <a:gd name="connsiteX71" fmla="*/ 4862290 w 5928070"/>
                    <a:gd name="connsiteY71" fmla="*/ 4355736 h 5446607"/>
                    <a:gd name="connsiteX72" fmla="*/ 4908410 w 5928070"/>
                    <a:gd name="connsiteY72" fmla="*/ 4330820 h 5446607"/>
                    <a:gd name="connsiteX73" fmla="*/ 4853564 w 5928070"/>
                    <a:gd name="connsiteY73" fmla="*/ 4285972 h 5446607"/>
                    <a:gd name="connsiteX74" fmla="*/ 4838606 w 5928070"/>
                    <a:gd name="connsiteY74" fmla="*/ 4261056 h 5446607"/>
                    <a:gd name="connsiteX75" fmla="*/ 4849824 w 5928070"/>
                    <a:gd name="connsiteY75" fmla="*/ 4203750 h 5446607"/>
                    <a:gd name="connsiteX76" fmla="*/ 4877248 w 5928070"/>
                    <a:gd name="connsiteY76" fmla="*/ 4193784 h 5446607"/>
                    <a:gd name="connsiteX77" fmla="*/ 4920876 w 5928070"/>
                    <a:gd name="connsiteY77" fmla="*/ 4209979 h 5446607"/>
                    <a:gd name="connsiteX78" fmla="*/ 4904672 w 5928070"/>
                    <a:gd name="connsiteY78" fmla="*/ 4262302 h 5446607"/>
                    <a:gd name="connsiteX79" fmla="*/ 4913396 w 5928070"/>
                    <a:gd name="connsiteY79" fmla="*/ 4272268 h 5446607"/>
                    <a:gd name="connsiteX80" fmla="*/ 4930848 w 5928070"/>
                    <a:gd name="connsiteY80" fmla="*/ 4283480 h 5446607"/>
                    <a:gd name="connsiteX81" fmla="*/ 4939574 w 5928070"/>
                    <a:gd name="connsiteY81" fmla="*/ 4263548 h 5446607"/>
                    <a:gd name="connsiteX82" fmla="*/ 4983202 w 5928070"/>
                    <a:gd name="connsiteY82" fmla="*/ 4216208 h 5446607"/>
                    <a:gd name="connsiteX83" fmla="*/ 5013120 w 5928070"/>
                    <a:gd name="connsiteY83" fmla="*/ 4200013 h 5446607"/>
                    <a:gd name="connsiteX84" fmla="*/ 4981956 w 5928070"/>
                    <a:gd name="connsiteY84" fmla="*/ 4173851 h 5446607"/>
                    <a:gd name="connsiteX85" fmla="*/ 4938328 w 5928070"/>
                    <a:gd name="connsiteY85" fmla="*/ 4167622 h 5446607"/>
                    <a:gd name="connsiteX86" fmla="*/ 4910904 w 5928070"/>
                    <a:gd name="connsiteY86" fmla="*/ 4130248 h 5446607"/>
                    <a:gd name="connsiteX87" fmla="*/ 4934588 w 5928070"/>
                    <a:gd name="connsiteY87" fmla="*/ 4095366 h 5446607"/>
                    <a:gd name="connsiteX88" fmla="*/ 4993174 w 5928070"/>
                    <a:gd name="connsiteY88" fmla="*/ 4053010 h 5446607"/>
                    <a:gd name="connsiteX89" fmla="*/ 5031816 w 5928070"/>
                    <a:gd name="connsiteY89" fmla="*/ 4034323 h 5446607"/>
                    <a:gd name="connsiteX90" fmla="*/ 5049268 w 5928070"/>
                    <a:gd name="connsiteY90" fmla="*/ 4079171 h 5446607"/>
                    <a:gd name="connsiteX91" fmla="*/ 5065474 w 5928070"/>
                    <a:gd name="connsiteY91" fmla="*/ 4136477 h 5446607"/>
                    <a:gd name="connsiteX92" fmla="*/ 5109102 w 5928070"/>
                    <a:gd name="connsiteY92" fmla="*/ 4135232 h 5446607"/>
                    <a:gd name="connsiteX93" fmla="*/ 5173922 w 5928070"/>
                    <a:gd name="connsiteY93" fmla="*/ 3873617 h 5446607"/>
                    <a:gd name="connsiteX94" fmla="*/ 5205084 w 5928070"/>
                    <a:gd name="connsiteY94" fmla="*/ 3729104 h 5446607"/>
                    <a:gd name="connsiteX95" fmla="*/ 5230014 w 5928070"/>
                    <a:gd name="connsiteY95" fmla="*/ 3621967 h 5446607"/>
                    <a:gd name="connsiteX96" fmla="*/ 5232508 w 5928070"/>
                    <a:gd name="connsiteY96" fmla="*/ 3609509 h 5446607"/>
                    <a:gd name="connsiteX97" fmla="*/ 5220042 w 5928070"/>
                    <a:gd name="connsiteY97" fmla="*/ 3464998 h 5446607"/>
                    <a:gd name="connsiteX98" fmla="*/ 5208824 w 5928070"/>
                    <a:gd name="connsiteY98" fmla="*/ 3425133 h 5446607"/>
                    <a:gd name="connsiteX99" fmla="*/ 5218796 w 5928070"/>
                    <a:gd name="connsiteY99" fmla="*/ 3329207 h 5446607"/>
                    <a:gd name="connsiteX100" fmla="*/ 5243726 w 5928070"/>
                    <a:gd name="connsiteY100" fmla="*/ 3327961 h 5446607"/>
                    <a:gd name="connsiteX101" fmla="*/ 5257438 w 5928070"/>
                    <a:gd name="connsiteY101" fmla="*/ 3352877 h 5446607"/>
                    <a:gd name="connsiteX102" fmla="*/ 5272396 w 5928070"/>
                    <a:gd name="connsiteY102" fmla="*/ 3325470 h 5446607"/>
                    <a:gd name="connsiteX103" fmla="*/ 5253698 w 5928070"/>
                    <a:gd name="connsiteY103" fmla="*/ 3259443 h 5446607"/>
                    <a:gd name="connsiteX104" fmla="*/ 5226276 w 5928070"/>
                    <a:gd name="connsiteY104" fmla="*/ 3144831 h 5446607"/>
                    <a:gd name="connsiteX105" fmla="*/ 5221290 w 5928070"/>
                    <a:gd name="connsiteY105" fmla="*/ 3139848 h 5446607"/>
                    <a:gd name="connsiteX106" fmla="*/ 5185140 w 5928070"/>
                    <a:gd name="connsiteY106" fmla="*/ 3136110 h 5446607"/>
                    <a:gd name="connsiteX107" fmla="*/ 5192620 w 5928070"/>
                    <a:gd name="connsiteY107" fmla="*/ 3099982 h 5446607"/>
                    <a:gd name="connsiteX108" fmla="*/ 5197606 w 5928070"/>
                    <a:gd name="connsiteY108" fmla="*/ 3007794 h 5446607"/>
                    <a:gd name="connsiteX109" fmla="*/ 5223782 w 5928070"/>
                    <a:gd name="connsiteY109" fmla="*/ 2930556 h 5446607"/>
                    <a:gd name="connsiteX110" fmla="*/ 5243726 w 5928070"/>
                    <a:gd name="connsiteY110" fmla="*/ 2901903 h 5446607"/>
                    <a:gd name="connsiteX111" fmla="*/ 5183894 w 5928070"/>
                    <a:gd name="connsiteY111" fmla="*/ 2878233 h 5446607"/>
                    <a:gd name="connsiteX112" fmla="*/ 5173922 w 5928070"/>
                    <a:gd name="connsiteY112" fmla="*/ 2817189 h 5446607"/>
                    <a:gd name="connsiteX113" fmla="*/ 5177660 w 5928070"/>
                    <a:gd name="connsiteY113" fmla="*/ 2794765 h 5446607"/>
                    <a:gd name="connsiteX114" fmla="*/ 5197606 w 5928070"/>
                    <a:gd name="connsiteY114" fmla="*/ 2747425 h 5446607"/>
                    <a:gd name="connsiteX115" fmla="*/ 5203838 w 5928070"/>
                    <a:gd name="connsiteY115" fmla="*/ 2705068 h 5446607"/>
                    <a:gd name="connsiteX116" fmla="*/ 5132786 w 5928070"/>
                    <a:gd name="connsiteY116" fmla="*/ 2666449 h 5446607"/>
                    <a:gd name="connsiteX117" fmla="*/ 5099130 w 5928070"/>
                    <a:gd name="connsiteY117" fmla="*/ 2656483 h 5446607"/>
                    <a:gd name="connsiteX118" fmla="*/ 5055502 w 5928070"/>
                    <a:gd name="connsiteY118" fmla="*/ 2606651 h 5446607"/>
                    <a:gd name="connsiteX119" fmla="*/ 5049268 w 5928070"/>
                    <a:gd name="connsiteY119" fmla="*/ 2587964 h 5446607"/>
                    <a:gd name="connsiteX120" fmla="*/ 5036804 w 5928070"/>
                    <a:gd name="connsiteY120" fmla="*/ 2504497 h 5446607"/>
                    <a:gd name="connsiteX121" fmla="*/ 5034310 w 5928070"/>
                    <a:gd name="connsiteY121" fmla="*/ 2458403 h 5446607"/>
                    <a:gd name="connsiteX122" fmla="*/ 4991928 w 5928070"/>
                    <a:gd name="connsiteY122" fmla="*/ 2396113 h 5446607"/>
                    <a:gd name="connsiteX123" fmla="*/ 4948300 w 5928070"/>
                    <a:gd name="connsiteY123" fmla="*/ 2350019 h 5446607"/>
                    <a:gd name="connsiteX124" fmla="*/ 4963258 w 5928070"/>
                    <a:gd name="connsiteY124" fmla="*/ 2256585 h 5446607"/>
                    <a:gd name="connsiteX125" fmla="*/ 4955778 w 5928070"/>
                    <a:gd name="connsiteY125" fmla="*/ 2249111 h 5446607"/>
                    <a:gd name="connsiteX126" fmla="*/ 4920876 w 5928070"/>
                    <a:gd name="connsiteY126" fmla="*/ 2231670 h 5446607"/>
                    <a:gd name="connsiteX127" fmla="*/ 4943314 w 5928070"/>
                    <a:gd name="connsiteY127" fmla="*/ 2198033 h 5446607"/>
                    <a:gd name="connsiteX128" fmla="*/ 5046776 w 5928070"/>
                    <a:gd name="connsiteY128" fmla="*/ 2067226 h 5446607"/>
                    <a:gd name="connsiteX129" fmla="*/ 4986942 w 5928070"/>
                    <a:gd name="connsiteY129" fmla="*/ 1983758 h 5446607"/>
                    <a:gd name="connsiteX130" fmla="*/ 4949546 w 5928070"/>
                    <a:gd name="connsiteY130" fmla="*/ 1977529 h 5446607"/>
                    <a:gd name="connsiteX131" fmla="*/ 4952040 w 5928070"/>
                    <a:gd name="connsiteY131" fmla="*/ 1956351 h 5446607"/>
                    <a:gd name="connsiteX132" fmla="*/ 4990682 w 5928070"/>
                    <a:gd name="connsiteY132" fmla="*/ 1940156 h 5446607"/>
                    <a:gd name="connsiteX133" fmla="*/ 5054254 w 5928070"/>
                    <a:gd name="connsiteY133" fmla="*/ 1915240 h 5446607"/>
                    <a:gd name="connsiteX134" fmla="*/ 5109102 w 5928070"/>
                    <a:gd name="connsiteY134" fmla="*/ 1840493 h 5446607"/>
                    <a:gd name="connsiteX135" fmla="*/ 5157716 w 5928070"/>
                    <a:gd name="connsiteY135" fmla="*/ 1803119 h 5446607"/>
                    <a:gd name="connsiteX136" fmla="*/ 5173922 w 5928070"/>
                    <a:gd name="connsiteY136" fmla="*/ 1789416 h 5446607"/>
                    <a:gd name="connsiteX137" fmla="*/ 5153976 w 5928070"/>
                    <a:gd name="connsiteY137" fmla="*/ 1775712 h 5446607"/>
                    <a:gd name="connsiteX138" fmla="*/ 5095390 w 5928070"/>
                    <a:gd name="connsiteY138" fmla="*/ 1765746 h 5446607"/>
                    <a:gd name="connsiteX139" fmla="*/ 5069212 w 5928070"/>
                    <a:gd name="connsiteY139" fmla="*/ 1784432 h 5446607"/>
                    <a:gd name="connsiteX140" fmla="*/ 5065474 w 5928070"/>
                    <a:gd name="connsiteY140" fmla="*/ 1803119 h 5446607"/>
                    <a:gd name="connsiteX141" fmla="*/ 5020598 w 5928070"/>
                    <a:gd name="connsiteY141" fmla="*/ 1836755 h 5446607"/>
                    <a:gd name="connsiteX142" fmla="*/ 4993174 w 5928070"/>
                    <a:gd name="connsiteY142" fmla="*/ 1794399 h 5446607"/>
                    <a:gd name="connsiteX143" fmla="*/ 4993174 w 5928070"/>
                    <a:gd name="connsiteY143" fmla="*/ 1774466 h 5446607"/>
                    <a:gd name="connsiteX144" fmla="*/ 4969490 w 5928070"/>
                    <a:gd name="connsiteY144" fmla="*/ 1652379 h 5446607"/>
                    <a:gd name="connsiteX145" fmla="*/ 4925862 w 5928070"/>
                    <a:gd name="connsiteY145" fmla="*/ 1615005 h 5446607"/>
                    <a:gd name="connsiteX146" fmla="*/ 4900932 w 5928070"/>
                    <a:gd name="connsiteY146" fmla="*/ 1587598 h 5446607"/>
                    <a:gd name="connsiteX147" fmla="*/ 4929602 w 5928070"/>
                    <a:gd name="connsiteY147" fmla="*/ 1552716 h 5446607"/>
                    <a:gd name="connsiteX148" fmla="*/ 4990682 w 5928070"/>
                    <a:gd name="connsiteY148" fmla="*/ 1546487 h 5446607"/>
                    <a:gd name="connsiteX149" fmla="*/ 4979462 w 5928070"/>
                    <a:gd name="connsiteY149" fmla="*/ 1519080 h 5446607"/>
                    <a:gd name="connsiteX150" fmla="*/ 4998160 w 5928070"/>
                    <a:gd name="connsiteY150" fmla="*/ 1468003 h 5446607"/>
                    <a:gd name="connsiteX151" fmla="*/ 5167688 w 5928070"/>
                    <a:gd name="connsiteY151" fmla="*/ 1433121 h 5446607"/>
                    <a:gd name="connsiteX152" fmla="*/ 5238740 w 5928070"/>
                    <a:gd name="connsiteY152" fmla="*/ 1408205 h 5446607"/>
                    <a:gd name="connsiteX153" fmla="*/ 5252296 w 5928070"/>
                    <a:gd name="connsiteY153" fmla="*/ 1400731 h 5446607"/>
                    <a:gd name="connsiteX154" fmla="*/ 1171976 w 5928070"/>
                    <a:gd name="connsiteY154" fmla="*/ 928601 h 5446607"/>
                    <a:gd name="connsiteX155" fmla="*/ 1169990 w 5928070"/>
                    <a:gd name="connsiteY155" fmla="*/ 928758 h 5446607"/>
                    <a:gd name="connsiteX156" fmla="*/ 1172974 w 5928070"/>
                    <a:gd name="connsiteY156" fmla="*/ 928924 h 5446607"/>
                    <a:gd name="connsiteX157" fmla="*/ 1108716 w 5928070"/>
                    <a:gd name="connsiteY157" fmla="*/ 907601 h 5446607"/>
                    <a:gd name="connsiteX158" fmla="*/ 1105880 w 5928070"/>
                    <a:gd name="connsiteY158" fmla="*/ 908956 h 5446607"/>
                    <a:gd name="connsiteX159" fmla="*/ 1108754 w 5928070"/>
                    <a:gd name="connsiteY159" fmla="*/ 909274 h 5446607"/>
                    <a:gd name="connsiteX160" fmla="*/ 1116228 w 5928070"/>
                    <a:gd name="connsiteY160" fmla="*/ 913561 h 5446607"/>
                    <a:gd name="connsiteX161" fmla="*/ 1116132 w 5928070"/>
                    <a:gd name="connsiteY161" fmla="*/ 913446 h 5446607"/>
                    <a:gd name="connsiteX162" fmla="*/ 1108716 w 5928070"/>
                    <a:gd name="connsiteY162" fmla="*/ 907601 h 5446607"/>
                    <a:gd name="connsiteX163" fmla="*/ 4447666 w 5928070"/>
                    <a:gd name="connsiteY163" fmla="*/ 390148 h 5446607"/>
                    <a:gd name="connsiteX164" fmla="*/ 4573468 w 5928070"/>
                    <a:gd name="connsiteY164" fmla="*/ 490976 h 5446607"/>
                    <a:gd name="connsiteX165" fmla="*/ 4554786 w 5928070"/>
                    <a:gd name="connsiteY165" fmla="*/ 522096 h 5446607"/>
                    <a:gd name="connsiteX166" fmla="*/ 4612082 w 5928070"/>
                    <a:gd name="connsiteY166" fmla="*/ 518362 h 5446607"/>
                    <a:gd name="connsiteX167" fmla="*/ 4653186 w 5928070"/>
                    <a:gd name="connsiteY167" fmla="*/ 555706 h 5446607"/>
                    <a:gd name="connsiteX168" fmla="*/ 4627028 w 5928070"/>
                    <a:gd name="connsiteY168" fmla="*/ 570643 h 5446607"/>
                    <a:gd name="connsiteX169" fmla="*/ 4483788 w 5928070"/>
                    <a:gd name="connsiteY169" fmla="*/ 580602 h 5446607"/>
                    <a:gd name="connsiteX170" fmla="*/ 4440192 w 5928070"/>
                    <a:gd name="connsiteY170" fmla="*/ 551971 h 5446607"/>
                    <a:gd name="connsiteX171" fmla="*/ 4395352 w 5928070"/>
                    <a:gd name="connsiteY171" fmla="*/ 504669 h 5446607"/>
                    <a:gd name="connsiteX172" fmla="*/ 4364212 w 5928070"/>
                    <a:gd name="connsiteY172" fmla="*/ 485997 h 5446607"/>
                    <a:gd name="connsiteX173" fmla="*/ 4310652 w 5928070"/>
                    <a:gd name="connsiteY173" fmla="*/ 478528 h 5446607"/>
                    <a:gd name="connsiteX174" fmla="*/ 4293214 w 5928070"/>
                    <a:gd name="connsiteY174" fmla="*/ 503424 h 5446607"/>
                    <a:gd name="connsiteX175" fmla="*/ 4308160 w 5928070"/>
                    <a:gd name="connsiteY175" fmla="*/ 527075 h 5446607"/>
                    <a:gd name="connsiteX176" fmla="*/ 4325598 w 5928070"/>
                    <a:gd name="connsiteY176" fmla="*/ 534544 h 5446607"/>
                    <a:gd name="connsiteX177" fmla="*/ 4330582 w 5928070"/>
                    <a:gd name="connsiteY177" fmla="*/ 564419 h 5446607"/>
                    <a:gd name="connsiteX178" fmla="*/ 4298196 w 5928070"/>
                    <a:gd name="connsiteY178" fmla="*/ 605498 h 5446607"/>
                    <a:gd name="connsiteX179" fmla="*/ 4252110 w 5928070"/>
                    <a:gd name="connsiteY179" fmla="*/ 622925 h 5446607"/>
                    <a:gd name="connsiteX180" fmla="*/ 4199796 w 5928070"/>
                    <a:gd name="connsiteY180" fmla="*/ 641597 h 5446607"/>
                    <a:gd name="connsiteX181" fmla="*/ 4203532 w 5928070"/>
                    <a:gd name="connsiteY181" fmla="*/ 697612 h 5446607"/>
                    <a:gd name="connsiteX182" fmla="*/ 4381650 w 5928070"/>
                    <a:gd name="connsiteY182" fmla="*/ 834540 h 5446607"/>
                    <a:gd name="connsiteX183" fmla="*/ 4456384 w 5928070"/>
                    <a:gd name="connsiteY183" fmla="*/ 874373 h 5446607"/>
                    <a:gd name="connsiteX184" fmla="*/ 4462612 w 5928070"/>
                    <a:gd name="connsiteY184" fmla="*/ 925410 h 5446607"/>
                    <a:gd name="connsiteX185" fmla="*/ 4446420 w 5928070"/>
                    <a:gd name="connsiteY185" fmla="*/ 954041 h 5446607"/>
                    <a:gd name="connsiteX186" fmla="*/ 4417772 w 5928070"/>
                    <a:gd name="connsiteY186" fmla="*/ 961509 h 5446607"/>
                    <a:gd name="connsiteX187" fmla="*/ 4401580 w 5928070"/>
                    <a:gd name="connsiteY187" fmla="*/ 957775 h 5446607"/>
                    <a:gd name="connsiteX188" fmla="*/ 4399088 w 5928070"/>
                    <a:gd name="connsiteY188" fmla="*/ 978937 h 5446607"/>
                    <a:gd name="connsiteX189" fmla="*/ 4417772 w 5928070"/>
                    <a:gd name="connsiteY189" fmla="*/ 997609 h 5446607"/>
                    <a:gd name="connsiteX190" fmla="*/ 4441438 w 5928070"/>
                    <a:gd name="connsiteY190" fmla="*/ 1033708 h 5446607"/>
                    <a:gd name="connsiteX191" fmla="*/ 4440192 w 5928070"/>
                    <a:gd name="connsiteY191" fmla="*/ 1089723 h 5446607"/>
                    <a:gd name="connsiteX192" fmla="*/ 4369194 w 5928070"/>
                    <a:gd name="connsiteY192" fmla="*/ 1128312 h 5446607"/>
                    <a:gd name="connsiteX193" fmla="*/ 4329336 w 5928070"/>
                    <a:gd name="connsiteY193" fmla="*/ 1108395 h 5446607"/>
                    <a:gd name="connsiteX194" fmla="*/ 4278266 w 5928070"/>
                    <a:gd name="connsiteY194" fmla="*/ 1100927 h 5446607"/>
                    <a:gd name="connsiteX195" fmla="*/ 4203532 w 5928070"/>
                    <a:gd name="connsiteY195" fmla="*/ 1120843 h 5446607"/>
                    <a:gd name="connsiteX196" fmla="*/ 4169902 w 5928070"/>
                    <a:gd name="connsiteY196" fmla="*/ 1153208 h 5446607"/>
                    <a:gd name="connsiteX197" fmla="*/ 4152464 w 5928070"/>
                    <a:gd name="connsiteY197" fmla="*/ 1195531 h 5446607"/>
                    <a:gd name="connsiteX198" fmla="*/ 4126306 w 5928070"/>
                    <a:gd name="connsiteY198" fmla="*/ 1261505 h 5446607"/>
                    <a:gd name="connsiteX199" fmla="*/ 4137516 w 5928070"/>
                    <a:gd name="connsiteY199" fmla="*/ 1276443 h 5446607"/>
                    <a:gd name="connsiteX200" fmla="*/ 4157446 w 5928070"/>
                    <a:gd name="connsiteY200" fmla="*/ 1347396 h 5446607"/>
                    <a:gd name="connsiteX201" fmla="*/ 4159938 w 5928070"/>
                    <a:gd name="connsiteY201" fmla="*/ 1373537 h 5446607"/>
                    <a:gd name="connsiteX202" fmla="*/ 4171148 w 5928070"/>
                    <a:gd name="connsiteY202" fmla="*/ 1408391 h 5446607"/>
                    <a:gd name="connsiteX203" fmla="*/ 4116342 w 5928070"/>
                    <a:gd name="connsiteY203" fmla="*/ 1427063 h 5446607"/>
                    <a:gd name="connsiteX204" fmla="*/ 4095168 w 5928070"/>
                    <a:gd name="connsiteY204" fmla="*/ 1397188 h 5446607"/>
                    <a:gd name="connsiteX205" fmla="*/ 4061536 w 5928070"/>
                    <a:gd name="connsiteY205" fmla="*/ 1301339 h 5446607"/>
                    <a:gd name="connsiteX206" fmla="*/ 4044098 w 5928070"/>
                    <a:gd name="connsiteY206" fmla="*/ 1328724 h 5446607"/>
                    <a:gd name="connsiteX207" fmla="*/ 3909576 w 5928070"/>
                    <a:gd name="connsiteY207" fmla="*/ 1378516 h 5446607"/>
                    <a:gd name="connsiteX208" fmla="*/ 3806194 w 5928070"/>
                    <a:gd name="connsiteY208" fmla="*/ 1368558 h 5446607"/>
                    <a:gd name="connsiteX209" fmla="*/ 3849788 w 5928070"/>
                    <a:gd name="connsiteY209" fmla="*/ 1383495 h 5446607"/>
                    <a:gd name="connsiteX210" fmla="*/ 3877192 w 5928070"/>
                    <a:gd name="connsiteY210" fmla="*/ 1422084 h 5446607"/>
                    <a:gd name="connsiteX211" fmla="*/ 3848544 w 5928070"/>
                    <a:gd name="connsiteY211" fmla="*/ 1440756 h 5446607"/>
                    <a:gd name="connsiteX212" fmla="*/ 3827368 w 5928070"/>
                    <a:gd name="connsiteY212" fmla="*/ 1468141 h 5446607"/>
                    <a:gd name="connsiteX213" fmla="*/ 3834842 w 5928070"/>
                    <a:gd name="connsiteY213" fmla="*/ 1484324 h 5446607"/>
                    <a:gd name="connsiteX214" fmla="*/ 3867226 w 5928070"/>
                    <a:gd name="connsiteY214" fmla="*/ 1473121 h 5446607"/>
                    <a:gd name="connsiteX215" fmla="*/ 3880928 w 5928070"/>
                    <a:gd name="connsiteY215" fmla="*/ 1408391 h 5446607"/>
                    <a:gd name="connsiteX216" fmla="*/ 3888402 w 5928070"/>
                    <a:gd name="connsiteY216" fmla="*/ 1379761 h 5446607"/>
                    <a:gd name="connsiteX217" fmla="*/ 3918296 w 5928070"/>
                    <a:gd name="connsiteY217" fmla="*/ 1388474 h 5446607"/>
                    <a:gd name="connsiteX218" fmla="*/ 3930752 w 5928070"/>
                    <a:gd name="connsiteY218" fmla="*/ 1444490 h 5446607"/>
                    <a:gd name="connsiteX219" fmla="*/ 3875946 w 5928070"/>
                    <a:gd name="connsiteY219" fmla="*/ 1563991 h 5446607"/>
                    <a:gd name="connsiteX220" fmla="*/ 3874700 w 5928070"/>
                    <a:gd name="connsiteY220" fmla="*/ 1648637 h 5446607"/>
                    <a:gd name="connsiteX221" fmla="*/ 3917050 w 5928070"/>
                    <a:gd name="connsiteY221" fmla="*/ 1751955 h 5446607"/>
                    <a:gd name="connsiteX222" fmla="*/ 3920786 w 5928070"/>
                    <a:gd name="connsiteY222" fmla="*/ 1766892 h 5446607"/>
                    <a:gd name="connsiteX223" fmla="*/ 3923278 w 5928070"/>
                    <a:gd name="connsiteY223" fmla="*/ 1786809 h 5446607"/>
                    <a:gd name="connsiteX224" fmla="*/ 3889648 w 5928070"/>
                    <a:gd name="connsiteY224" fmla="*/ 1834111 h 5446607"/>
                    <a:gd name="connsiteX225" fmla="*/ 3874700 w 5928070"/>
                    <a:gd name="connsiteY225" fmla="*/ 1830377 h 5446607"/>
                    <a:gd name="connsiteX226" fmla="*/ 3831104 w 5928070"/>
                    <a:gd name="connsiteY226" fmla="*/ 1785564 h 5446607"/>
                    <a:gd name="connsiteX227" fmla="*/ 3804948 w 5928070"/>
                    <a:gd name="connsiteY227" fmla="*/ 1776851 h 5446607"/>
                    <a:gd name="connsiteX228" fmla="*/ 3792492 w 5928070"/>
                    <a:gd name="connsiteY228" fmla="*/ 1780585 h 5446607"/>
                    <a:gd name="connsiteX229" fmla="*/ 3762598 w 5928070"/>
                    <a:gd name="connsiteY229" fmla="*/ 1780585 h 5446607"/>
                    <a:gd name="connsiteX230" fmla="*/ 3704056 w 5928070"/>
                    <a:gd name="connsiteY230" fmla="*/ 1703408 h 5446607"/>
                    <a:gd name="connsiteX231" fmla="*/ 3697828 w 5928070"/>
                    <a:gd name="connsiteY231" fmla="*/ 1606314 h 5446607"/>
                    <a:gd name="connsiteX232" fmla="*/ 3736442 w 5928070"/>
                    <a:gd name="connsiteY232" fmla="*/ 1561501 h 5446607"/>
                    <a:gd name="connsiteX233" fmla="*/ 3750142 w 5928070"/>
                    <a:gd name="connsiteY233" fmla="*/ 1561501 h 5446607"/>
                    <a:gd name="connsiteX234" fmla="*/ 3777546 w 5928070"/>
                    <a:gd name="connsiteY234" fmla="*/ 1537850 h 5446607"/>
                    <a:gd name="connsiteX235" fmla="*/ 3760108 w 5928070"/>
                    <a:gd name="connsiteY235" fmla="*/ 1514199 h 5446607"/>
                    <a:gd name="connsiteX236" fmla="*/ 3733950 w 5928070"/>
                    <a:gd name="connsiteY236" fmla="*/ 1454449 h 5446607"/>
                    <a:gd name="connsiteX237" fmla="*/ 3704056 w 5928070"/>
                    <a:gd name="connsiteY237" fmla="*/ 1463162 h 5446607"/>
                    <a:gd name="connsiteX238" fmla="*/ 3661706 w 5928070"/>
                    <a:gd name="connsiteY238" fmla="*/ 1459428 h 5446607"/>
                    <a:gd name="connsiteX239" fmla="*/ 3660460 w 5928070"/>
                    <a:gd name="connsiteY239" fmla="*/ 1415860 h 5446607"/>
                    <a:gd name="connsiteX240" fmla="*/ 3666688 w 5928070"/>
                    <a:gd name="connsiteY240" fmla="*/ 1343662 h 5446607"/>
                    <a:gd name="connsiteX241" fmla="*/ 3631812 w 5928070"/>
                    <a:gd name="connsiteY241" fmla="*/ 1397188 h 5446607"/>
                    <a:gd name="connsiteX242" fmla="*/ 3623094 w 5928070"/>
                    <a:gd name="connsiteY242" fmla="*/ 1422084 h 5446607"/>
                    <a:gd name="connsiteX243" fmla="*/ 3600674 w 5928070"/>
                    <a:gd name="connsiteY243" fmla="*/ 1465652 h 5446607"/>
                    <a:gd name="connsiteX244" fmla="*/ 3543376 w 5928070"/>
                    <a:gd name="connsiteY244" fmla="*/ 1493037 h 5446607"/>
                    <a:gd name="connsiteX245" fmla="*/ 3524694 w 5928070"/>
                    <a:gd name="connsiteY245" fmla="*/ 1499261 h 5446607"/>
                    <a:gd name="connsiteX246" fmla="*/ 3456186 w 5928070"/>
                    <a:gd name="connsiteY246" fmla="*/ 1506730 h 5446607"/>
                    <a:gd name="connsiteX247" fmla="*/ 3446222 w 5928070"/>
                    <a:gd name="connsiteY247" fmla="*/ 1505485 h 5446607"/>
                    <a:gd name="connsiteX248" fmla="*/ 3453696 w 5928070"/>
                    <a:gd name="connsiteY248" fmla="*/ 1539095 h 5446607"/>
                    <a:gd name="connsiteX249" fmla="*/ 3420064 w 5928070"/>
                    <a:gd name="connsiteY249" fmla="*/ 1580173 h 5446607"/>
                    <a:gd name="connsiteX250" fmla="*/ 3320418 w 5928070"/>
                    <a:gd name="connsiteY250" fmla="*/ 1590131 h 5446607"/>
                    <a:gd name="connsiteX251" fmla="*/ 3264368 w 5928070"/>
                    <a:gd name="connsiteY251" fmla="*/ 1541584 h 5446607"/>
                    <a:gd name="connsiteX252" fmla="*/ 3259386 w 5928070"/>
                    <a:gd name="connsiteY252" fmla="*/ 1511709 h 5446607"/>
                    <a:gd name="connsiteX253" fmla="*/ 3235720 w 5928070"/>
                    <a:gd name="connsiteY253" fmla="*/ 1525402 h 5446607"/>
                    <a:gd name="connsiteX254" fmla="*/ 3152266 w 5928070"/>
                    <a:gd name="connsiteY254" fmla="*/ 1505485 h 5446607"/>
                    <a:gd name="connsiteX255" fmla="*/ 3126108 w 5928070"/>
                    <a:gd name="connsiteY255" fmla="*/ 1488058 h 5446607"/>
                    <a:gd name="connsiteX256" fmla="*/ 3121126 w 5928070"/>
                    <a:gd name="connsiteY256" fmla="*/ 1526647 h 5446607"/>
                    <a:gd name="connsiteX257" fmla="*/ 3111162 w 5928070"/>
                    <a:gd name="connsiteY257" fmla="*/ 1580173 h 5446607"/>
                    <a:gd name="connsiteX258" fmla="*/ 3093724 w 5928070"/>
                    <a:gd name="connsiteY258" fmla="*/ 1583907 h 5446607"/>
                    <a:gd name="connsiteX259" fmla="*/ 3031444 w 5928070"/>
                    <a:gd name="connsiteY259" fmla="*/ 1514199 h 5446607"/>
                    <a:gd name="connsiteX260" fmla="*/ 2940518 w 5928070"/>
                    <a:gd name="connsiteY260" fmla="*/ 1479345 h 5446607"/>
                    <a:gd name="connsiteX261" fmla="*/ 2870766 w 5928070"/>
                    <a:gd name="connsiteY261" fmla="*/ 1454449 h 5446607"/>
                    <a:gd name="connsiteX262" fmla="*/ 2788558 w 5928070"/>
                    <a:gd name="connsiteY262" fmla="*/ 1437021 h 5446607"/>
                    <a:gd name="connsiteX263" fmla="*/ 2776102 w 5928070"/>
                    <a:gd name="connsiteY263" fmla="*/ 1357355 h 5446607"/>
                    <a:gd name="connsiteX264" fmla="*/ 2783574 w 5928070"/>
                    <a:gd name="connsiteY264" fmla="*/ 1324990 h 5446607"/>
                    <a:gd name="connsiteX265" fmla="*/ 2832152 w 5928070"/>
                    <a:gd name="connsiteY265" fmla="*/ 1260260 h 5446607"/>
                    <a:gd name="connsiteX266" fmla="*/ 2848344 w 5928070"/>
                    <a:gd name="connsiteY266" fmla="*/ 1237854 h 5446607"/>
                    <a:gd name="connsiteX267" fmla="*/ 2723788 w 5928070"/>
                    <a:gd name="connsiteY267" fmla="*/ 1142005 h 5446607"/>
                    <a:gd name="connsiteX268" fmla="*/ 2629124 w 5928070"/>
                    <a:gd name="connsiteY268" fmla="*/ 1108395 h 5446607"/>
                    <a:gd name="connsiteX269" fmla="*/ 2544424 w 5928070"/>
                    <a:gd name="connsiteY269" fmla="*/ 1044911 h 5446607"/>
                    <a:gd name="connsiteX270" fmla="*/ 2515776 w 5928070"/>
                    <a:gd name="connsiteY270" fmla="*/ 1034952 h 5446607"/>
                    <a:gd name="connsiteX271" fmla="*/ 2439796 w 5928070"/>
                    <a:gd name="connsiteY271" fmla="*/ 1039932 h 5446607"/>
                    <a:gd name="connsiteX272" fmla="*/ 2417376 w 5928070"/>
                    <a:gd name="connsiteY272" fmla="*/ 899269 h 5446607"/>
                    <a:gd name="connsiteX273" fmla="*/ 2504566 w 5928070"/>
                    <a:gd name="connsiteY273" fmla="*/ 810889 h 5446607"/>
                    <a:gd name="connsiteX274" fmla="*/ 2727524 w 5928070"/>
                    <a:gd name="connsiteY274" fmla="*/ 846988 h 5446607"/>
                    <a:gd name="connsiteX275" fmla="*/ 2910624 w 5928070"/>
                    <a:gd name="connsiteY275" fmla="*/ 879353 h 5446607"/>
                    <a:gd name="connsiteX276" fmla="*/ 3005288 w 5928070"/>
                    <a:gd name="connsiteY276" fmla="*/ 844498 h 5446607"/>
                    <a:gd name="connsiteX277" fmla="*/ 3045146 w 5928070"/>
                    <a:gd name="connsiteY277" fmla="*/ 762342 h 5446607"/>
                    <a:gd name="connsiteX278" fmla="*/ 3056356 w 5928070"/>
                    <a:gd name="connsiteY278" fmla="*/ 717529 h 5446607"/>
                    <a:gd name="connsiteX279" fmla="*/ 3075040 w 5928070"/>
                    <a:gd name="connsiteY279" fmla="*/ 718774 h 5446607"/>
                    <a:gd name="connsiteX280" fmla="*/ 3094970 w 5928070"/>
                    <a:gd name="connsiteY280" fmla="*/ 813378 h 5446607"/>
                    <a:gd name="connsiteX281" fmla="*/ 3094970 w 5928070"/>
                    <a:gd name="connsiteY281" fmla="*/ 837030 h 5446607"/>
                    <a:gd name="connsiteX282" fmla="*/ 3107424 w 5928070"/>
                    <a:gd name="connsiteY282" fmla="*/ 861925 h 5446607"/>
                    <a:gd name="connsiteX283" fmla="*/ 3133582 w 5928070"/>
                    <a:gd name="connsiteY283" fmla="*/ 853212 h 5446607"/>
                    <a:gd name="connsiteX284" fmla="*/ 3222018 w 5928070"/>
                    <a:gd name="connsiteY284" fmla="*/ 802175 h 5446607"/>
                    <a:gd name="connsiteX285" fmla="*/ 3314190 w 5928070"/>
                    <a:gd name="connsiteY285" fmla="*/ 823337 h 5446607"/>
                    <a:gd name="connsiteX286" fmla="*/ 3341594 w 5928070"/>
                    <a:gd name="connsiteY286" fmla="*/ 909228 h 5446607"/>
                    <a:gd name="connsiteX287" fmla="*/ 3362768 w 5928070"/>
                    <a:gd name="connsiteY287" fmla="*/ 880597 h 5446607"/>
                    <a:gd name="connsiteX288" fmla="*/ 3402626 w 5928070"/>
                    <a:gd name="connsiteY288" fmla="*/ 830806 h 5446607"/>
                    <a:gd name="connsiteX289" fmla="*/ 3436258 w 5928070"/>
                    <a:gd name="connsiteY289" fmla="*/ 809644 h 5446607"/>
                    <a:gd name="connsiteX290" fmla="*/ 3496044 w 5928070"/>
                    <a:gd name="connsiteY290" fmla="*/ 824582 h 5446607"/>
                    <a:gd name="connsiteX291" fmla="*/ 3504764 w 5928070"/>
                    <a:gd name="connsiteY291" fmla="*/ 839519 h 5446607"/>
                    <a:gd name="connsiteX292" fmla="*/ 3538394 w 5928070"/>
                    <a:gd name="connsiteY292" fmla="*/ 840764 h 5446607"/>
                    <a:gd name="connsiteX293" fmla="*/ 3728968 w 5928070"/>
                    <a:gd name="connsiteY293" fmla="*/ 850722 h 5446607"/>
                    <a:gd name="connsiteX294" fmla="*/ 3733950 w 5928070"/>
                    <a:gd name="connsiteY294" fmla="*/ 896780 h 5446607"/>
                    <a:gd name="connsiteX295" fmla="*/ 3757616 w 5928070"/>
                    <a:gd name="connsiteY295" fmla="*/ 927900 h 5446607"/>
                    <a:gd name="connsiteX296" fmla="*/ 3804948 w 5928070"/>
                    <a:gd name="connsiteY296" fmla="*/ 921676 h 5446607"/>
                    <a:gd name="connsiteX297" fmla="*/ 3798720 w 5928070"/>
                    <a:gd name="connsiteY297" fmla="*/ 901759 h 5446607"/>
                    <a:gd name="connsiteX298" fmla="*/ 3816158 w 5928070"/>
                    <a:gd name="connsiteY298" fmla="*/ 866905 h 5446607"/>
                    <a:gd name="connsiteX299" fmla="*/ 3859754 w 5928070"/>
                    <a:gd name="connsiteY299" fmla="*/ 865660 h 5446607"/>
                    <a:gd name="connsiteX300" fmla="*/ 3894630 w 5928070"/>
                    <a:gd name="connsiteY300" fmla="*/ 860681 h 5446607"/>
                    <a:gd name="connsiteX301" fmla="*/ 3978082 w 5928070"/>
                    <a:gd name="connsiteY301" fmla="*/ 851967 h 5446607"/>
                    <a:gd name="connsiteX302" fmla="*/ 4034134 w 5928070"/>
                    <a:gd name="connsiteY302" fmla="*/ 886821 h 5446607"/>
                    <a:gd name="connsiteX303" fmla="*/ 4066518 w 5928070"/>
                    <a:gd name="connsiteY303" fmla="*/ 967733 h 5446607"/>
                    <a:gd name="connsiteX304" fmla="*/ 4082712 w 5928070"/>
                    <a:gd name="connsiteY304" fmla="*/ 991385 h 5446607"/>
                    <a:gd name="connsiteX305" fmla="*/ 4092676 w 5928070"/>
                    <a:gd name="connsiteY305" fmla="*/ 966489 h 5446607"/>
                    <a:gd name="connsiteX306" fmla="*/ 4088940 w 5928070"/>
                    <a:gd name="connsiteY306" fmla="*/ 946572 h 5446607"/>
                    <a:gd name="connsiteX307" fmla="*/ 4140008 w 5928070"/>
                    <a:gd name="connsiteY307" fmla="*/ 809644 h 5446607"/>
                    <a:gd name="connsiteX308" fmla="*/ 4172392 w 5928070"/>
                    <a:gd name="connsiteY308" fmla="*/ 778524 h 5446607"/>
                    <a:gd name="connsiteX309" fmla="*/ 4181112 w 5928070"/>
                    <a:gd name="connsiteY309" fmla="*/ 764831 h 5446607"/>
                    <a:gd name="connsiteX310" fmla="*/ 4144990 w 5928070"/>
                    <a:gd name="connsiteY310" fmla="*/ 667737 h 5446607"/>
                    <a:gd name="connsiteX311" fmla="*/ 4130044 w 5928070"/>
                    <a:gd name="connsiteY311" fmla="*/ 667737 h 5446607"/>
                    <a:gd name="connsiteX312" fmla="*/ 4125062 w 5928070"/>
                    <a:gd name="connsiteY312" fmla="*/ 686409 h 5446607"/>
                    <a:gd name="connsiteX313" fmla="*/ 4137516 w 5928070"/>
                    <a:gd name="connsiteY313" fmla="*/ 705081 h 5446607"/>
                    <a:gd name="connsiteX314" fmla="*/ 4098904 w 5928070"/>
                    <a:gd name="connsiteY314" fmla="*/ 768566 h 5446607"/>
                    <a:gd name="connsiteX315" fmla="*/ 4062782 w 5928070"/>
                    <a:gd name="connsiteY315" fmla="*/ 768566 h 5446607"/>
                    <a:gd name="connsiteX316" fmla="*/ 3995522 w 5928070"/>
                    <a:gd name="connsiteY316" fmla="*/ 722508 h 5446607"/>
                    <a:gd name="connsiteX317" fmla="*/ 4007976 w 5928070"/>
                    <a:gd name="connsiteY317" fmla="*/ 687654 h 5446607"/>
                    <a:gd name="connsiteX318" fmla="*/ 4044098 w 5928070"/>
                    <a:gd name="connsiteY318" fmla="*/ 635373 h 5446607"/>
                    <a:gd name="connsiteX319" fmla="*/ 4065274 w 5928070"/>
                    <a:gd name="connsiteY319" fmla="*/ 617946 h 5446607"/>
                    <a:gd name="connsiteX320" fmla="*/ 4086448 w 5928070"/>
                    <a:gd name="connsiteY320" fmla="*/ 546992 h 5446607"/>
                    <a:gd name="connsiteX321" fmla="*/ 4077730 w 5928070"/>
                    <a:gd name="connsiteY321" fmla="*/ 529565 h 5446607"/>
                    <a:gd name="connsiteX322" fmla="*/ 4120078 w 5928070"/>
                    <a:gd name="connsiteY322" fmla="*/ 468570 h 5446607"/>
                    <a:gd name="connsiteX323" fmla="*/ 4212252 w 5928070"/>
                    <a:gd name="connsiteY323" fmla="*/ 433716 h 5446607"/>
                    <a:gd name="connsiteX324" fmla="*/ 4275776 w 5928070"/>
                    <a:gd name="connsiteY324" fmla="*/ 425002 h 5446607"/>
                    <a:gd name="connsiteX325" fmla="*/ 4339300 w 5928070"/>
                    <a:gd name="connsiteY325" fmla="*/ 418778 h 5446607"/>
                    <a:gd name="connsiteX326" fmla="*/ 4385386 w 5928070"/>
                    <a:gd name="connsiteY326" fmla="*/ 421268 h 5446607"/>
                    <a:gd name="connsiteX327" fmla="*/ 4420262 w 5928070"/>
                    <a:gd name="connsiteY327" fmla="*/ 451143 h 5446607"/>
                    <a:gd name="connsiteX328" fmla="*/ 4448910 w 5928070"/>
                    <a:gd name="connsiteY328" fmla="*/ 452388 h 5446607"/>
                    <a:gd name="connsiteX329" fmla="*/ 4450156 w 5928070"/>
                    <a:gd name="connsiteY329" fmla="*/ 428737 h 5446607"/>
                    <a:gd name="connsiteX330" fmla="*/ 4447666 w 5928070"/>
                    <a:gd name="connsiteY330" fmla="*/ 390148 h 5446607"/>
                    <a:gd name="connsiteX331" fmla="*/ 2451078 w 5928070"/>
                    <a:gd name="connsiteY331" fmla="*/ 0 h 5446607"/>
                    <a:gd name="connsiteX332" fmla="*/ 2487172 w 5928070"/>
                    <a:gd name="connsiteY332" fmla="*/ 11190 h 5446607"/>
                    <a:gd name="connsiteX333" fmla="*/ 2687546 w 5928070"/>
                    <a:gd name="connsiteY333" fmla="*/ 139251 h 5446607"/>
                    <a:gd name="connsiteX334" fmla="*/ 2746042 w 5928070"/>
                    <a:gd name="connsiteY334" fmla="*/ 187740 h 5446607"/>
                    <a:gd name="connsiteX335" fmla="*/ 2816982 w 5928070"/>
                    <a:gd name="connsiteY335" fmla="*/ 228770 h 5446607"/>
                    <a:gd name="connsiteX336" fmla="*/ 2938950 w 5928070"/>
                    <a:gd name="connsiteY336" fmla="*/ 299639 h 5446607"/>
                    <a:gd name="connsiteX337" fmla="*/ 2953884 w 5928070"/>
                    <a:gd name="connsiteY337" fmla="*/ 320775 h 5446607"/>
                    <a:gd name="connsiteX338" fmla="*/ 3027314 w 5928070"/>
                    <a:gd name="connsiteY338" fmla="*/ 436404 h 5446607"/>
                    <a:gd name="connsiteX339" fmla="*/ 3073362 w 5928070"/>
                    <a:gd name="connsiteY339" fmla="*/ 482406 h 5446607"/>
                    <a:gd name="connsiteX340" fmla="*/ 3082074 w 5928070"/>
                    <a:gd name="connsiteY340" fmla="*/ 504786 h 5446607"/>
                    <a:gd name="connsiteX341" fmla="*/ 3058428 w 5928070"/>
                    <a:gd name="connsiteY341" fmla="*/ 511003 h 5446607"/>
                    <a:gd name="connsiteX342" fmla="*/ 2915302 w 5928070"/>
                    <a:gd name="connsiteY342" fmla="*/ 397861 h 5446607"/>
                    <a:gd name="connsiteX343" fmla="*/ 2859296 w 5928070"/>
                    <a:gd name="connsiteY343" fmla="*/ 344398 h 5446607"/>
                    <a:gd name="connsiteX344" fmla="*/ 2846852 w 5928070"/>
                    <a:gd name="connsiteY344" fmla="*/ 338182 h 5446607"/>
                    <a:gd name="connsiteX345" fmla="*/ 2768444 w 5928070"/>
                    <a:gd name="connsiteY345" fmla="*/ 315802 h 5446607"/>
                    <a:gd name="connsiteX346" fmla="*/ 2738574 w 5928070"/>
                    <a:gd name="connsiteY346" fmla="*/ 287206 h 5446607"/>
                    <a:gd name="connsiteX347" fmla="*/ 2701236 w 5928070"/>
                    <a:gd name="connsiteY347" fmla="*/ 259853 h 5446607"/>
                    <a:gd name="connsiteX348" fmla="*/ 2652698 w 5928070"/>
                    <a:gd name="connsiteY348" fmla="*/ 238716 h 5446607"/>
                    <a:gd name="connsiteX349" fmla="*/ 2624074 w 5928070"/>
                    <a:gd name="connsiteY349" fmla="*/ 223797 h 5446607"/>
                    <a:gd name="connsiteX350" fmla="*/ 2600426 w 5928070"/>
                    <a:gd name="connsiteY350" fmla="*/ 227527 h 5446607"/>
                    <a:gd name="connsiteX351" fmla="*/ 2600426 w 5928070"/>
                    <a:gd name="connsiteY351" fmla="*/ 254880 h 5446607"/>
                    <a:gd name="connsiteX352" fmla="*/ 2660166 w 5928070"/>
                    <a:gd name="connsiteY352" fmla="*/ 313315 h 5446607"/>
                    <a:gd name="connsiteX353" fmla="*/ 2653944 w 5928070"/>
                    <a:gd name="connsiteY353" fmla="*/ 375481 h 5446607"/>
                    <a:gd name="connsiteX354" fmla="*/ 2632786 w 5928070"/>
                    <a:gd name="connsiteY354" fmla="*/ 423971 h 5446607"/>
                    <a:gd name="connsiteX355" fmla="*/ 2625318 w 5928070"/>
                    <a:gd name="connsiteY355" fmla="*/ 471217 h 5446607"/>
                    <a:gd name="connsiteX356" fmla="*/ 2533220 w 5928070"/>
                    <a:gd name="connsiteY356" fmla="*/ 417754 h 5446607"/>
                    <a:gd name="connsiteX357" fmla="*/ 2462280 w 5928070"/>
                    <a:gd name="connsiteY357" fmla="*/ 423971 h 5446607"/>
                    <a:gd name="connsiteX358" fmla="*/ 2413742 w 5928070"/>
                    <a:gd name="connsiteY358" fmla="*/ 416511 h 5446607"/>
                    <a:gd name="connsiteX359" fmla="*/ 2370182 w 5928070"/>
                    <a:gd name="connsiteY359" fmla="*/ 382941 h 5446607"/>
                    <a:gd name="connsiteX360" fmla="*/ 2316666 w 5928070"/>
                    <a:gd name="connsiteY360" fmla="*/ 361805 h 5446607"/>
                    <a:gd name="connsiteX361" fmla="*/ 2293018 w 5928070"/>
                    <a:gd name="connsiteY361" fmla="*/ 355588 h 5446607"/>
                    <a:gd name="connsiteX362" fmla="*/ 2209632 w 5928070"/>
                    <a:gd name="connsiteY362" fmla="*/ 371751 h 5446607"/>
                    <a:gd name="connsiteX363" fmla="*/ 2179764 w 5928070"/>
                    <a:gd name="connsiteY363" fmla="*/ 385428 h 5446607"/>
                    <a:gd name="connsiteX364" fmla="*/ 2075220 w 5928070"/>
                    <a:gd name="connsiteY364" fmla="*/ 377968 h 5446607"/>
                    <a:gd name="connsiteX365" fmla="*/ 2051572 w 5928070"/>
                    <a:gd name="connsiteY365" fmla="*/ 361805 h 5446607"/>
                    <a:gd name="connsiteX366" fmla="*/ 2010502 w 5928070"/>
                    <a:gd name="connsiteY366" fmla="*/ 351858 h 5446607"/>
                    <a:gd name="connsiteX367" fmla="*/ 1902224 w 5928070"/>
                    <a:gd name="connsiteY367" fmla="*/ 370508 h 5446607"/>
                    <a:gd name="connsiteX368" fmla="*/ 1874844 w 5928070"/>
                    <a:gd name="connsiteY368" fmla="*/ 359318 h 5446607"/>
                    <a:gd name="connsiteX369" fmla="*/ 1833774 w 5928070"/>
                    <a:gd name="connsiteY369" fmla="*/ 363048 h 5446607"/>
                    <a:gd name="connsiteX370" fmla="*/ 1803904 w 5928070"/>
                    <a:gd name="connsiteY370" fmla="*/ 374238 h 5446607"/>
                    <a:gd name="connsiteX371" fmla="*/ 1730474 w 5928070"/>
                    <a:gd name="connsiteY371" fmla="*/ 349371 h 5446607"/>
                    <a:gd name="connsiteX372" fmla="*/ 1686914 w 5928070"/>
                    <a:gd name="connsiteY372" fmla="*/ 345642 h 5446607"/>
                    <a:gd name="connsiteX373" fmla="*/ 1645844 w 5928070"/>
                    <a:gd name="connsiteY373" fmla="*/ 341912 h 5446607"/>
                    <a:gd name="connsiteX374" fmla="*/ 1578638 w 5928070"/>
                    <a:gd name="connsiteY374" fmla="*/ 346885 h 5446607"/>
                    <a:gd name="connsiteX375" fmla="*/ 1535078 w 5928070"/>
                    <a:gd name="connsiteY375" fmla="*/ 354345 h 5446607"/>
                    <a:gd name="connsiteX376" fmla="*/ 1494008 w 5928070"/>
                    <a:gd name="connsiteY376" fmla="*/ 368021 h 5446607"/>
                    <a:gd name="connsiteX377" fmla="*/ 1380752 w 5928070"/>
                    <a:gd name="connsiteY377" fmla="*/ 427701 h 5446607"/>
                    <a:gd name="connsiteX378" fmla="*/ 1338436 w 5928070"/>
                    <a:gd name="connsiteY378" fmla="*/ 422727 h 5446607"/>
                    <a:gd name="connsiteX379" fmla="*/ 1298610 w 5928070"/>
                    <a:gd name="connsiteY379" fmla="*/ 458784 h 5446607"/>
                    <a:gd name="connsiteX380" fmla="*/ 1294876 w 5928070"/>
                    <a:gd name="connsiteY380" fmla="*/ 481163 h 5446607"/>
                    <a:gd name="connsiteX381" fmla="*/ 1263762 w 5928070"/>
                    <a:gd name="connsiteY381" fmla="*/ 501056 h 5446607"/>
                    <a:gd name="connsiteX382" fmla="*/ 1246338 w 5928070"/>
                    <a:gd name="connsiteY382" fmla="*/ 523436 h 5446607"/>
                    <a:gd name="connsiteX383" fmla="*/ 1105702 w 5928070"/>
                    <a:gd name="connsiteY383" fmla="*/ 586845 h 5446607"/>
                    <a:gd name="connsiteX384" fmla="*/ 1204022 w 5928070"/>
                    <a:gd name="connsiteY384" fmla="*/ 651497 h 5446607"/>
                    <a:gd name="connsiteX385" fmla="*/ 1358350 w 5928070"/>
                    <a:gd name="connsiteY385" fmla="*/ 741016 h 5446607"/>
                    <a:gd name="connsiteX386" fmla="*/ 1367062 w 5928070"/>
                    <a:gd name="connsiteY386" fmla="*/ 767126 h 5446607"/>
                    <a:gd name="connsiteX387" fmla="*/ 1378262 w 5928070"/>
                    <a:gd name="connsiteY387" fmla="*/ 834265 h 5446607"/>
                    <a:gd name="connsiteX388" fmla="*/ 1383240 w 5928070"/>
                    <a:gd name="connsiteY388" fmla="*/ 995896 h 5446607"/>
                    <a:gd name="connsiteX389" fmla="*/ 1297366 w 5928070"/>
                    <a:gd name="connsiteY389" fmla="*/ 1043142 h 5446607"/>
                    <a:gd name="connsiteX390" fmla="*/ 1291790 w 5928070"/>
                    <a:gd name="connsiteY390" fmla="*/ 1036062 h 5446607"/>
                    <a:gd name="connsiteX391" fmla="*/ 1297028 w 5928070"/>
                    <a:gd name="connsiteY391" fmla="*/ 1049508 h 5446607"/>
                    <a:gd name="connsiteX392" fmla="*/ 1265878 w 5928070"/>
                    <a:gd name="connsiteY392" fmla="*/ 1094377 h 5446607"/>
                    <a:gd name="connsiteX393" fmla="*/ 1207320 w 5928070"/>
                    <a:gd name="connsiteY393" fmla="*/ 1119304 h 5446607"/>
                    <a:gd name="connsiteX394" fmla="*/ 1108890 w 5928070"/>
                    <a:gd name="connsiteY394" fmla="*/ 1108087 h 5446607"/>
                    <a:gd name="connsiteX395" fmla="*/ 1098922 w 5928070"/>
                    <a:gd name="connsiteY395" fmla="*/ 1119304 h 5446607"/>
                    <a:gd name="connsiteX396" fmla="*/ 1056560 w 5928070"/>
                    <a:gd name="connsiteY396" fmla="*/ 1123043 h 5446607"/>
                    <a:gd name="connsiteX397" fmla="*/ 1020428 w 5928070"/>
                    <a:gd name="connsiteY397" fmla="*/ 1131768 h 5446607"/>
                    <a:gd name="connsiteX398" fmla="*/ 921998 w 5928070"/>
                    <a:gd name="connsiteY398" fmla="*/ 1195332 h 5446607"/>
                    <a:gd name="connsiteX399" fmla="*/ 910786 w 5928070"/>
                    <a:gd name="connsiteY399" fmla="*/ 1201563 h 5446607"/>
                    <a:gd name="connsiteX400" fmla="*/ 948164 w 5928070"/>
                    <a:gd name="connsiteY400" fmla="*/ 1291301 h 5446607"/>
                    <a:gd name="connsiteX401" fmla="*/ 999246 w 5928070"/>
                    <a:gd name="connsiteY401" fmla="*/ 1337416 h 5446607"/>
                    <a:gd name="connsiteX402" fmla="*/ 1077742 w 5928070"/>
                    <a:gd name="connsiteY402" fmla="*/ 1366082 h 5446607"/>
                    <a:gd name="connsiteX403" fmla="*/ 1111382 w 5928070"/>
                    <a:gd name="connsiteY403" fmla="*/ 1354865 h 5446607"/>
                    <a:gd name="connsiteX404" fmla="*/ 1116366 w 5928070"/>
                    <a:gd name="connsiteY404" fmla="*/ 1392255 h 5446607"/>
                    <a:gd name="connsiteX405" fmla="*/ 1082726 w 5928070"/>
                    <a:gd name="connsiteY405" fmla="*/ 1410951 h 5446607"/>
                    <a:gd name="connsiteX406" fmla="*/ 1078988 w 5928070"/>
                    <a:gd name="connsiteY406" fmla="*/ 1409704 h 5446607"/>
                    <a:gd name="connsiteX407" fmla="*/ 978066 w 5928070"/>
                    <a:gd name="connsiteY407" fmla="*/ 1379792 h 5446607"/>
                    <a:gd name="connsiteX408" fmla="*/ 931966 w 5928070"/>
                    <a:gd name="connsiteY408" fmla="*/ 1381038 h 5446607"/>
                    <a:gd name="connsiteX409" fmla="*/ 935704 w 5928070"/>
                    <a:gd name="connsiteY409" fmla="*/ 1414690 h 5446607"/>
                    <a:gd name="connsiteX410" fmla="*/ 954394 w 5928070"/>
                    <a:gd name="connsiteY410" fmla="*/ 1450834 h 5446607"/>
                    <a:gd name="connsiteX411" fmla="*/ 991772 w 5928070"/>
                    <a:gd name="connsiteY411" fmla="*/ 1437124 h 5446607"/>
                    <a:gd name="connsiteX412" fmla="*/ 1012952 w 5928070"/>
                    <a:gd name="connsiteY412" fmla="*/ 1479500 h 5446607"/>
                    <a:gd name="connsiteX413" fmla="*/ 984296 w 5928070"/>
                    <a:gd name="connsiteY413" fmla="*/ 1523123 h 5446607"/>
                    <a:gd name="connsiteX414" fmla="*/ 951902 w 5928070"/>
                    <a:gd name="connsiteY414" fmla="*/ 1526862 h 5446607"/>
                    <a:gd name="connsiteX415" fmla="*/ 909540 w 5928070"/>
                    <a:gd name="connsiteY415" fmla="*/ 1544311 h 5446607"/>
                    <a:gd name="connsiteX416" fmla="*/ 915768 w 5928070"/>
                    <a:gd name="connsiteY416" fmla="*/ 1586687 h 5446607"/>
                    <a:gd name="connsiteX417" fmla="*/ 954394 w 5928070"/>
                    <a:gd name="connsiteY417" fmla="*/ 1612860 h 5446607"/>
                    <a:gd name="connsiteX418" fmla="*/ 961868 w 5928070"/>
                    <a:gd name="connsiteY418" fmla="*/ 1649004 h 5446607"/>
                    <a:gd name="connsiteX419" fmla="*/ 926982 w 5928070"/>
                    <a:gd name="connsiteY419" fmla="*/ 1681409 h 5446607"/>
                    <a:gd name="connsiteX420" fmla="*/ 890850 w 5928070"/>
                    <a:gd name="connsiteY420" fmla="*/ 1653990 h 5446607"/>
                    <a:gd name="connsiteX421" fmla="*/ 817340 w 5928070"/>
                    <a:gd name="connsiteY421" fmla="*/ 1670192 h 5446607"/>
                    <a:gd name="connsiteX422" fmla="*/ 747566 w 5928070"/>
                    <a:gd name="connsiteY422" fmla="*/ 1653990 h 5446607"/>
                    <a:gd name="connsiteX423" fmla="*/ 710188 w 5928070"/>
                    <a:gd name="connsiteY423" fmla="*/ 1681409 h 5446607"/>
                    <a:gd name="connsiteX424" fmla="*/ 711434 w 5928070"/>
                    <a:gd name="connsiteY424" fmla="*/ 1753698 h 5446607"/>
                    <a:gd name="connsiteX425" fmla="*/ 659104 w 5928070"/>
                    <a:gd name="connsiteY425" fmla="*/ 1859638 h 5446607"/>
                    <a:gd name="connsiteX426" fmla="*/ 666580 w 5928070"/>
                    <a:gd name="connsiteY426" fmla="*/ 1872102 h 5446607"/>
                    <a:gd name="connsiteX427" fmla="*/ 875898 w 5928070"/>
                    <a:gd name="connsiteY427" fmla="*/ 1940651 h 5446607"/>
                    <a:gd name="connsiteX428" fmla="*/ 929474 w 5928070"/>
                    <a:gd name="connsiteY428" fmla="*/ 1994244 h 5446607"/>
                    <a:gd name="connsiteX429" fmla="*/ 976820 w 5928070"/>
                    <a:gd name="connsiteY429" fmla="*/ 2074011 h 5446607"/>
                    <a:gd name="connsiteX430" fmla="*/ 991772 w 5928070"/>
                    <a:gd name="connsiteY430" fmla="*/ 2132589 h 5446607"/>
                    <a:gd name="connsiteX431" fmla="*/ 1012952 w 5928070"/>
                    <a:gd name="connsiteY431" fmla="*/ 2223573 h 5446607"/>
                    <a:gd name="connsiteX432" fmla="*/ 1090200 w 5928070"/>
                    <a:gd name="connsiteY432" fmla="*/ 2309572 h 5446607"/>
                    <a:gd name="connsiteX433" fmla="*/ 1113874 w 5928070"/>
                    <a:gd name="connsiteY433" fmla="*/ 2374382 h 5446607"/>
                    <a:gd name="connsiteX434" fmla="*/ 1166204 w 5928070"/>
                    <a:gd name="connsiteY434" fmla="*/ 2496525 h 5446607"/>
                    <a:gd name="connsiteX435" fmla="*/ 1320700 w 5928070"/>
                    <a:gd name="connsiteY435" fmla="*/ 2622406 h 5446607"/>
                    <a:gd name="connsiteX436" fmla="*/ 1328176 w 5928070"/>
                    <a:gd name="connsiteY436" fmla="*/ 2689709 h 5446607"/>
                    <a:gd name="connsiteX437" fmla="*/ 1292044 w 5928070"/>
                    <a:gd name="connsiteY437" fmla="*/ 2723361 h 5446607"/>
                    <a:gd name="connsiteX438" fmla="*/ 1285814 w 5928070"/>
                    <a:gd name="connsiteY438" fmla="*/ 2781940 h 5446607"/>
                    <a:gd name="connsiteX439" fmla="*/ 1320700 w 5928070"/>
                    <a:gd name="connsiteY439" fmla="*/ 2825562 h 5446607"/>
                    <a:gd name="connsiteX440" fmla="*/ 1330668 w 5928070"/>
                    <a:gd name="connsiteY440" fmla="*/ 2910314 h 5446607"/>
                    <a:gd name="connsiteX441" fmla="*/ 1323192 w 5928070"/>
                    <a:gd name="connsiteY441" fmla="*/ 2942719 h 5446607"/>
                    <a:gd name="connsiteX442" fmla="*/ 1306994 w 5928070"/>
                    <a:gd name="connsiteY442" fmla="*/ 2972632 h 5446607"/>
                    <a:gd name="connsiteX443" fmla="*/ 1255912 w 5928070"/>
                    <a:gd name="connsiteY443" fmla="*/ 3036196 h 5446607"/>
                    <a:gd name="connsiteX444" fmla="*/ 1224762 w 5928070"/>
                    <a:gd name="connsiteY444" fmla="*/ 3067354 h 5446607"/>
                    <a:gd name="connsiteX445" fmla="*/ 1189876 w 5928070"/>
                    <a:gd name="connsiteY445" fmla="*/ 3096021 h 5446607"/>
                    <a:gd name="connsiteX446" fmla="*/ 1143776 w 5928070"/>
                    <a:gd name="connsiteY446" fmla="*/ 3108484 h 5446607"/>
                    <a:gd name="connsiteX447" fmla="*/ 1103906 w 5928070"/>
                    <a:gd name="connsiteY447" fmla="*/ 3142136 h 5446607"/>
                    <a:gd name="connsiteX448" fmla="*/ 1095184 w 5928070"/>
                    <a:gd name="connsiteY448" fmla="*/ 3208192 h 5446607"/>
                    <a:gd name="connsiteX449" fmla="*/ 1060298 w 5928070"/>
                    <a:gd name="connsiteY449" fmla="*/ 3218163 h 5446607"/>
                    <a:gd name="connsiteX450" fmla="*/ 1046592 w 5928070"/>
                    <a:gd name="connsiteY450" fmla="*/ 3180773 h 5446607"/>
                    <a:gd name="connsiteX451" fmla="*/ 1055314 w 5928070"/>
                    <a:gd name="connsiteY451" fmla="*/ 3163324 h 5446607"/>
                    <a:gd name="connsiteX452" fmla="*/ 1037872 w 5928070"/>
                    <a:gd name="connsiteY452" fmla="*/ 3105991 h 5446607"/>
                    <a:gd name="connsiteX453" fmla="*/ 991772 w 5928070"/>
                    <a:gd name="connsiteY453" fmla="*/ 3088542 h 5446607"/>
                    <a:gd name="connsiteX454" fmla="*/ 941934 w 5928070"/>
                    <a:gd name="connsiteY454" fmla="*/ 3052398 h 5446607"/>
                    <a:gd name="connsiteX455" fmla="*/ 904556 w 5928070"/>
                    <a:gd name="connsiteY455" fmla="*/ 3032457 h 5446607"/>
                    <a:gd name="connsiteX456" fmla="*/ 836028 w 5928070"/>
                    <a:gd name="connsiteY456" fmla="*/ 2988834 h 5446607"/>
                    <a:gd name="connsiteX457" fmla="*/ 826060 w 5928070"/>
                    <a:gd name="connsiteY457" fmla="*/ 2972632 h 5446607"/>
                    <a:gd name="connsiteX458" fmla="*/ 793666 w 5928070"/>
                    <a:gd name="connsiteY458" fmla="*/ 2957675 h 5446607"/>
                    <a:gd name="connsiteX459" fmla="*/ 786190 w 5928070"/>
                    <a:gd name="connsiteY459" fmla="*/ 2967646 h 5446607"/>
                    <a:gd name="connsiteX460" fmla="*/ 806126 w 5928070"/>
                    <a:gd name="connsiteY460" fmla="*/ 2993820 h 5446607"/>
                    <a:gd name="connsiteX461" fmla="*/ 847242 w 5928070"/>
                    <a:gd name="connsiteY461" fmla="*/ 3059876 h 5446607"/>
                    <a:gd name="connsiteX462" fmla="*/ 860948 w 5928070"/>
                    <a:gd name="connsiteY462" fmla="*/ 3115962 h 5446607"/>
                    <a:gd name="connsiteX463" fmla="*/ 865932 w 5928070"/>
                    <a:gd name="connsiteY463" fmla="*/ 3108484 h 5446607"/>
                    <a:gd name="connsiteX464" fmla="*/ 897080 w 5928070"/>
                    <a:gd name="connsiteY464" fmla="*/ 3087296 h 5446607"/>
                    <a:gd name="connsiteX465" fmla="*/ 919506 w 5928070"/>
                    <a:gd name="connsiteY465" fmla="*/ 3119701 h 5446607"/>
                    <a:gd name="connsiteX466" fmla="*/ 928228 w 5928070"/>
                    <a:gd name="connsiteY466" fmla="*/ 3214424 h 5446607"/>
                    <a:gd name="connsiteX467" fmla="*/ 930720 w 5928070"/>
                    <a:gd name="connsiteY467" fmla="*/ 3279235 h 5446607"/>
                    <a:gd name="connsiteX468" fmla="*/ 950656 w 5928070"/>
                    <a:gd name="connsiteY468" fmla="*/ 3244337 h 5446607"/>
                    <a:gd name="connsiteX469" fmla="*/ 1002984 w 5928070"/>
                    <a:gd name="connsiteY469" fmla="*/ 3290452 h 5446607"/>
                    <a:gd name="connsiteX470" fmla="*/ 1005476 w 5928070"/>
                    <a:gd name="connsiteY470" fmla="*/ 3327842 h 5446607"/>
                    <a:gd name="connsiteX471" fmla="*/ 1010460 w 5928070"/>
                    <a:gd name="connsiteY471" fmla="*/ 3366479 h 5446607"/>
                    <a:gd name="connsiteX472" fmla="*/ 1051576 w 5928070"/>
                    <a:gd name="connsiteY472" fmla="*/ 3433782 h 5446607"/>
                    <a:gd name="connsiteX473" fmla="*/ 1020428 w 5928070"/>
                    <a:gd name="connsiteY473" fmla="*/ 3474912 h 5446607"/>
                    <a:gd name="connsiteX474" fmla="*/ 951902 w 5928070"/>
                    <a:gd name="connsiteY474" fmla="*/ 3540969 h 5446607"/>
                    <a:gd name="connsiteX475" fmla="*/ 944426 w 5928070"/>
                    <a:gd name="connsiteY475" fmla="*/ 3559664 h 5446607"/>
                    <a:gd name="connsiteX476" fmla="*/ 900818 w 5928070"/>
                    <a:gd name="connsiteY476" fmla="*/ 3712966 h 5446607"/>
                    <a:gd name="connsiteX477" fmla="*/ 923244 w 5928070"/>
                    <a:gd name="connsiteY477" fmla="*/ 3747863 h 5446607"/>
                    <a:gd name="connsiteX478" fmla="*/ 943180 w 5928070"/>
                    <a:gd name="connsiteY478" fmla="*/ 3760327 h 5446607"/>
                    <a:gd name="connsiteX479" fmla="*/ 994264 w 5928070"/>
                    <a:gd name="connsiteY479" fmla="*/ 3765312 h 5446607"/>
                    <a:gd name="connsiteX480" fmla="*/ 1070266 w 5928070"/>
                    <a:gd name="connsiteY480" fmla="*/ 3760327 h 5446607"/>
                    <a:gd name="connsiteX481" fmla="*/ 1086464 w 5928070"/>
                    <a:gd name="connsiteY481" fmla="*/ 3779023 h 5446607"/>
                    <a:gd name="connsiteX482" fmla="*/ 1069020 w 5928070"/>
                    <a:gd name="connsiteY482" fmla="*/ 3795226 h 5446607"/>
                    <a:gd name="connsiteX483" fmla="*/ 1020428 w 5928070"/>
                    <a:gd name="connsiteY483" fmla="*/ 3818907 h 5446607"/>
                    <a:gd name="connsiteX484" fmla="*/ 1049084 w 5928070"/>
                    <a:gd name="connsiteY484" fmla="*/ 3863775 h 5446607"/>
                    <a:gd name="connsiteX485" fmla="*/ 1059052 w 5928070"/>
                    <a:gd name="connsiteY485" fmla="*/ 3883717 h 5446607"/>
                    <a:gd name="connsiteX486" fmla="*/ 1085218 w 5928070"/>
                    <a:gd name="connsiteY486" fmla="*/ 3903659 h 5446607"/>
                    <a:gd name="connsiteX487" fmla="*/ 1150006 w 5928070"/>
                    <a:gd name="connsiteY487" fmla="*/ 3884963 h 5446607"/>
                    <a:gd name="connsiteX488" fmla="*/ 1181154 w 5928070"/>
                    <a:gd name="connsiteY488" fmla="*/ 3896181 h 5446607"/>
                    <a:gd name="connsiteX489" fmla="*/ 1235976 w 5928070"/>
                    <a:gd name="connsiteY489" fmla="*/ 3965976 h 5446607"/>
                    <a:gd name="connsiteX490" fmla="*/ 1238468 w 5928070"/>
                    <a:gd name="connsiteY490" fmla="*/ 4019570 h 5446607"/>
                    <a:gd name="connsiteX491" fmla="*/ 1268370 w 5928070"/>
                    <a:gd name="connsiteY491" fmla="*/ 4019570 h 5446607"/>
                    <a:gd name="connsiteX492" fmla="*/ 1295782 w 5928070"/>
                    <a:gd name="connsiteY492" fmla="*/ 4035772 h 5446607"/>
                    <a:gd name="connsiteX493" fmla="*/ 1335652 w 5928070"/>
                    <a:gd name="connsiteY493" fmla="*/ 4055714 h 5446607"/>
                    <a:gd name="connsiteX494" fmla="*/ 1368046 w 5928070"/>
                    <a:gd name="connsiteY494" fmla="*/ 4074409 h 5446607"/>
                    <a:gd name="connsiteX495" fmla="*/ 1401686 w 5928070"/>
                    <a:gd name="connsiteY495" fmla="*/ 4106814 h 5446607"/>
                    <a:gd name="connsiteX496" fmla="*/ 1450278 w 5928070"/>
                    <a:gd name="connsiteY496" fmla="*/ 4167886 h 5446607"/>
                    <a:gd name="connsiteX497" fmla="*/ 1472706 w 5928070"/>
                    <a:gd name="connsiteY497" fmla="*/ 4185335 h 5446607"/>
                    <a:gd name="connsiteX498" fmla="*/ 1577364 w 5928070"/>
                    <a:gd name="connsiteY498" fmla="*/ 4132988 h 5446607"/>
                    <a:gd name="connsiteX499" fmla="*/ 1603530 w 5928070"/>
                    <a:gd name="connsiteY499" fmla="*/ 4140466 h 5446607"/>
                    <a:gd name="connsiteX500" fmla="*/ 1608514 w 5928070"/>
                    <a:gd name="connsiteY500" fmla="*/ 4165393 h 5446607"/>
                    <a:gd name="connsiteX501" fmla="*/ 1663334 w 5928070"/>
                    <a:gd name="connsiteY501" fmla="*/ 4221479 h 5446607"/>
                    <a:gd name="connsiteX502" fmla="*/ 1694484 w 5928070"/>
                    <a:gd name="connsiteY502" fmla="*/ 4236435 h 5446607"/>
                    <a:gd name="connsiteX503" fmla="*/ 1801634 w 5928070"/>
                    <a:gd name="connsiteY503" fmla="*/ 4262608 h 5446607"/>
                    <a:gd name="connsiteX504" fmla="*/ 1812848 w 5928070"/>
                    <a:gd name="connsiteY504" fmla="*/ 4255130 h 5446607"/>
                    <a:gd name="connsiteX505" fmla="*/ 1842750 w 5928070"/>
                    <a:gd name="connsiteY505" fmla="*/ 4255130 h 5446607"/>
                    <a:gd name="connsiteX506" fmla="*/ 1842750 w 5928070"/>
                    <a:gd name="connsiteY506" fmla="*/ 4288782 h 5446607"/>
                    <a:gd name="connsiteX507" fmla="*/ 1819078 w 5928070"/>
                    <a:gd name="connsiteY507" fmla="*/ 4338636 h 5446607"/>
                    <a:gd name="connsiteX508" fmla="*/ 1789174 w 5928070"/>
                    <a:gd name="connsiteY508" fmla="*/ 4361070 h 5446607"/>
                    <a:gd name="connsiteX509" fmla="*/ 1729370 w 5928070"/>
                    <a:gd name="connsiteY509" fmla="*/ 4400954 h 5446607"/>
                    <a:gd name="connsiteX510" fmla="*/ 1731862 w 5928070"/>
                    <a:gd name="connsiteY510" fmla="*/ 4420895 h 5446607"/>
                    <a:gd name="connsiteX511" fmla="*/ 1770486 w 5928070"/>
                    <a:gd name="connsiteY511" fmla="*/ 4478228 h 5446607"/>
                    <a:gd name="connsiteX512" fmla="*/ 1763010 w 5928070"/>
                    <a:gd name="connsiteY512" fmla="*/ 4549270 h 5446607"/>
                    <a:gd name="connsiteX513" fmla="*/ 1756780 w 5928070"/>
                    <a:gd name="connsiteY513" fmla="*/ 4571704 h 5446607"/>
                    <a:gd name="connsiteX514" fmla="*/ 1781700 w 5928070"/>
                    <a:gd name="connsiteY514" fmla="*/ 4572951 h 5446607"/>
                    <a:gd name="connsiteX515" fmla="*/ 1842750 w 5928070"/>
                    <a:gd name="connsiteY515" fmla="*/ 4574197 h 5446607"/>
                    <a:gd name="connsiteX516" fmla="*/ 1928720 w 5928070"/>
                    <a:gd name="connsiteY516" fmla="*/ 4546777 h 5446607"/>
                    <a:gd name="connsiteX517" fmla="*/ 1997248 w 5928070"/>
                    <a:gd name="connsiteY517" fmla="*/ 4484459 h 5446607"/>
                    <a:gd name="connsiteX518" fmla="*/ 2017182 w 5928070"/>
                    <a:gd name="connsiteY518" fmla="*/ 4480720 h 5446607"/>
                    <a:gd name="connsiteX519" fmla="*/ 2027150 w 5928070"/>
                    <a:gd name="connsiteY519" fmla="*/ 4503155 h 5446607"/>
                    <a:gd name="connsiteX520" fmla="*/ 1977312 w 5928070"/>
                    <a:gd name="connsiteY520" fmla="*/ 4569211 h 5446607"/>
                    <a:gd name="connsiteX521" fmla="*/ 1922490 w 5928070"/>
                    <a:gd name="connsiteY521" fmla="*/ 4615327 h 5446607"/>
                    <a:gd name="connsiteX522" fmla="*/ 1927474 w 5928070"/>
                    <a:gd name="connsiteY522" fmla="*/ 4655210 h 5446607"/>
                    <a:gd name="connsiteX523" fmla="*/ 1966098 w 5928070"/>
                    <a:gd name="connsiteY523" fmla="*/ 4648978 h 5446607"/>
                    <a:gd name="connsiteX524" fmla="*/ 2005968 w 5928070"/>
                    <a:gd name="connsiteY524" fmla="*/ 4611587 h 5446607"/>
                    <a:gd name="connsiteX525" fmla="*/ 2028396 w 5928070"/>
                    <a:gd name="connsiteY525" fmla="*/ 4543038 h 5446607"/>
                    <a:gd name="connsiteX526" fmla="*/ 2079480 w 5928070"/>
                    <a:gd name="connsiteY526" fmla="*/ 4488198 h 5446607"/>
                    <a:gd name="connsiteX527" fmla="*/ 2129318 w 5928070"/>
                    <a:gd name="connsiteY527" fmla="*/ 4495677 h 5446607"/>
                    <a:gd name="connsiteX528" fmla="*/ 2197844 w 5928070"/>
                    <a:gd name="connsiteY528" fmla="*/ 4575443 h 5446607"/>
                    <a:gd name="connsiteX529" fmla="*/ 2202828 w 5928070"/>
                    <a:gd name="connsiteY529" fmla="*/ 4594139 h 5446607"/>
                    <a:gd name="connsiteX530" fmla="*/ 2226500 w 5928070"/>
                    <a:gd name="connsiteY530" fmla="*/ 4642746 h 5446607"/>
                    <a:gd name="connsiteX531" fmla="*/ 2219026 w 5928070"/>
                    <a:gd name="connsiteY531" fmla="*/ 4696339 h 5446607"/>
                    <a:gd name="connsiteX532" fmla="*/ 2348604 w 5928070"/>
                    <a:gd name="connsiteY532" fmla="*/ 4727498 h 5446607"/>
                    <a:gd name="connsiteX533" fmla="*/ 2366046 w 5928070"/>
                    <a:gd name="connsiteY533" fmla="*/ 4824714 h 5446607"/>
                    <a:gd name="connsiteX534" fmla="*/ 2385982 w 5928070"/>
                    <a:gd name="connsiteY534" fmla="*/ 4854626 h 5446607"/>
                    <a:gd name="connsiteX535" fmla="*/ 2450770 w 5928070"/>
                    <a:gd name="connsiteY535" fmla="*/ 4838424 h 5446607"/>
                    <a:gd name="connsiteX536" fmla="*/ 2495624 w 5928070"/>
                    <a:gd name="connsiteY536" fmla="*/ 4824714 h 5446607"/>
                    <a:gd name="connsiteX537" fmla="*/ 2584086 w 5928070"/>
                    <a:gd name="connsiteY537" fmla="*/ 4830946 h 5446607"/>
                    <a:gd name="connsiteX538" fmla="*/ 2615236 w 5928070"/>
                    <a:gd name="connsiteY538" fmla="*/ 4806019 h 5446607"/>
                    <a:gd name="connsiteX539" fmla="*/ 2678778 w 5928070"/>
                    <a:gd name="connsiteY539" fmla="*/ 4774860 h 5446607"/>
                    <a:gd name="connsiteX540" fmla="*/ 2682516 w 5928070"/>
                    <a:gd name="connsiteY540" fmla="*/ 4788570 h 5446607"/>
                    <a:gd name="connsiteX541" fmla="*/ 2706190 w 5928070"/>
                    <a:gd name="connsiteY541" fmla="*/ 4817236 h 5446607"/>
                    <a:gd name="connsiteX542" fmla="*/ 2738584 w 5928070"/>
                    <a:gd name="connsiteY542" fmla="*/ 4819728 h 5446607"/>
                    <a:gd name="connsiteX543" fmla="*/ 2754780 w 5928070"/>
                    <a:gd name="connsiteY543" fmla="*/ 4842163 h 5446607"/>
                    <a:gd name="connsiteX544" fmla="*/ 2764748 w 5928070"/>
                    <a:gd name="connsiteY544" fmla="*/ 4878307 h 5446607"/>
                    <a:gd name="connsiteX545" fmla="*/ 2805864 w 5928070"/>
                    <a:gd name="connsiteY545" fmla="*/ 4858365 h 5446607"/>
                    <a:gd name="connsiteX546" fmla="*/ 2805864 w 5928070"/>
                    <a:gd name="connsiteY546" fmla="*/ 4855873 h 5446607"/>
                    <a:gd name="connsiteX547" fmla="*/ 2844488 w 5928070"/>
                    <a:gd name="connsiteY547" fmla="*/ 4819728 h 5446607"/>
                    <a:gd name="connsiteX548" fmla="*/ 2881868 w 5928070"/>
                    <a:gd name="connsiteY548" fmla="*/ 4870829 h 5446607"/>
                    <a:gd name="connsiteX549" fmla="*/ 2840750 w 5928070"/>
                    <a:gd name="connsiteY549" fmla="*/ 4956827 h 5446607"/>
                    <a:gd name="connsiteX550" fmla="*/ 2827046 w 5928070"/>
                    <a:gd name="connsiteY550" fmla="*/ 4983001 h 5446607"/>
                    <a:gd name="connsiteX551" fmla="*/ 2903048 w 5928070"/>
                    <a:gd name="connsiteY551" fmla="*/ 4970537 h 5446607"/>
                    <a:gd name="connsiteX552" fmla="*/ 2904294 w 5928070"/>
                    <a:gd name="connsiteY552" fmla="*/ 5007928 h 5446607"/>
                    <a:gd name="connsiteX553" fmla="*/ 2941672 w 5928070"/>
                    <a:gd name="connsiteY553" fmla="*/ 4945610 h 5446607"/>
                    <a:gd name="connsiteX554" fmla="*/ 2940426 w 5928070"/>
                    <a:gd name="connsiteY554" fmla="*/ 4888278 h 5446607"/>
                    <a:gd name="connsiteX555" fmla="*/ 2951640 w 5928070"/>
                    <a:gd name="connsiteY555" fmla="*/ 4849641 h 5446607"/>
                    <a:gd name="connsiteX556" fmla="*/ 2981542 w 5928070"/>
                    <a:gd name="connsiteY556" fmla="*/ 4879553 h 5446607"/>
                    <a:gd name="connsiteX557" fmla="*/ 2985280 w 5928070"/>
                    <a:gd name="connsiteY557" fmla="*/ 4901988 h 5446607"/>
                    <a:gd name="connsiteX558" fmla="*/ 3046332 w 5928070"/>
                    <a:gd name="connsiteY558" fmla="*/ 4925669 h 5446607"/>
                    <a:gd name="connsiteX559" fmla="*/ 3052562 w 5928070"/>
                    <a:gd name="connsiteY559" fmla="*/ 4915698 h 5446607"/>
                    <a:gd name="connsiteX560" fmla="*/ 3074988 w 5928070"/>
                    <a:gd name="connsiteY560" fmla="*/ 4833438 h 5446607"/>
                    <a:gd name="connsiteX561" fmla="*/ 3063774 w 5928070"/>
                    <a:gd name="connsiteY561" fmla="*/ 4807265 h 5446607"/>
                    <a:gd name="connsiteX562" fmla="*/ 3048824 w 5928070"/>
                    <a:gd name="connsiteY562" fmla="*/ 4774860 h 5446607"/>
                    <a:gd name="connsiteX563" fmla="*/ 3074988 w 5928070"/>
                    <a:gd name="connsiteY563" fmla="*/ 4751179 h 5446607"/>
                    <a:gd name="connsiteX564" fmla="*/ 3215780 w 5928070"/>
                    <a:gd name="connsiteY564" fmla="*/ 4713788 h 5446607"/>
                    <a:gd name="connsiteX565" fmla="*/ 3246928 w 5928070"/>
                    <a:gd name="connsiteY565" fmla="*/ 4722513 h 5446607"/>
                    <a:gd name="connsiteX566" fmla="*/ 3239452 w 5928070"/>
                    <a:gd name="connsiteY566" fmla="*/ 4752425 h 5446607"/>
                    <a:gd name="connsiteX567" fmla="*/ 3218272 w 5928070"/>
                    <a:gd name="connsiteY567" fmla="*/ 4794801 h 5446607"/>
                    <a:gd name="connsiteX568" fmla="*/ 3198336 w 5928070"/>
                    <a:gd name="connsiteY568" fmla="*/ 4819728 h 5446607"/>
                    <a:gd name="connsiteX569" fmla="*/ 3159712 w 5928070"/>
                    <a:gd name="connsiteY569" fmla="*/ 4899495 h 5446607"/>
                    <a:gd name="connsiteX570" fmla="*/ 3157220 w 5928070"/>
                    <a:gd name="connsiteY570" fmla="*/ 4929408 h 5446607"/>
                    <a:gd name="connsiteX571" fmla="*/ 3204566 w 5928070"/>
                    <a:gd name="connsiteY571" fmla="*/ 4964305 h 5446607"/>
                    <a:gd name="connsiteX572" fmla="*/ 3243190 w 5928070"/>
                    <a:gd name="connsiteY572" fmla="*/ 4964305 h 5446607"/>
                    <a:gd name="connsiteX573" fmla="*/ 3266864 w 5928070"/>
                    <a:gd name="connsiteY573" fmla="*/ 4939378 h 5446607"/>
                    <a:gd name="connsiteX574" fmla="*/ 3265618 w 5928070"/>
                    <a:gd name="connsiteY574" fmla="*/ 4890771 h 5446607"/>
                    <a:gd name="connsiteX575" fmla="*/ 3305488 w 5928070"/>
                    <a:gd name="connsiteY575" fmla="*/ 4855873 h 5446607"/>
                    <a:gd name="connsiteX576" fmla="*/ 3403918 w 5928070"/>
                    <a:gd name="connsiteY576" fmla="*/ 4803526 h 5446607"/>
                    <a:gd name="connsiteX577" fmla="*/ 3476182 w 5928070"/>
                    <a:gd name="connsiteY577" fmla="*/ 4811004 h 5446607"/>
                    <a:gd name="connsiteX578" fmla="*/ 3503592 w 5928070"/>
                    <a:gd name="connsiteY578" fmla="*/ 4838424 h 5446607"/>
                    <a:gd name="connsiteX579" fmla="*/ 3522282 w 5928070"/>
                    <a:gd name="connsiteY579" fmla="*/ 4863351 h 5446607"/>
                    <a:gd name="connsiteX580" fmla="*/ 3578350 w 5928070"/>
                    <a:gd name="connsiteY580" fmla="*/ 4885785 h 5446607"/>
                    <a:gd name="connsiteX581" fmla="*/ 3599530 w 5928070"/>
                    <a:gd name="connsiteY581" fmla="*/ 4877061 h 5446607"/>
                    <a:gd name="connsiteX582" fmla="*/ 3634416 w 5928070"/>
                    <a:gd name="connsiteY582" fmla="*/ 4788570 h 5446607"/>
                    <a:gd name="connsiteX583" fmla="*/ 3659336 w 5928070"/>
                    <a:gd name="connsiteY583" fmla="*/ 4772367 h 5446607"/>
                    <a:gd name="connsiteX584" fmla="*/ 3751536 w 5928070"/>
                    <a:gd name="connsiteY584" fmla="*/ 4789816 h 5446607"/>
                    <a:gd name="connsiteX585" fmla="*/ 3790160 w 5928070"/>
                    <a:gd name="connsiteY585" fmla="*/ 4850887 h 5446607"/>
                    <a:gd name="connsiteX586" fmla="*/ 3861178 w 5928070"/>
                    <a:gd name="connsiteY586" fmla="*/ 4854626 h 5446607"/>
                    <a:gd name="connsiteX587" fmla="*/ 3872392 w 5928070"/>
                    <a:gd name="connsiteY587" fmla="*/ 4834685 h 5446607"/>
                    <a:gd name="connsiteX588" fmla="*/ 3899802 w 5928070"/>
                    <a:gd name="connsiteY588" fmla="*/ 4822221 h 5446607"/>
                    <a:gd name="connsiteX589" fmla="*/ 3978296 w 5928070"/>
                    <a:gd name="connsiteY589" fmla="*/ 4817236 h 5446607"/>
                    <a:gd name="connsiteX590" fmla="*/ 3988264 w 5928070"/>
                    <a:gd name="connsiteY590" fmla="*/ 4819728 h 5446607"/>
                    <a:gd name="connsiteX591" fmla="*/ 3939672 w 5928070"/>
                    <a:gd name="connsiteY591" fmla="*/ 4858365 h 5446607"/>
                    <a:gd name="connsiteX592" fmla="*/ 3887344 w 5928070"/>
                    <a:gd name="connsiteY592" fmla="*/ 4873322 h 5446607"/>
                    <a:gd name="connsiteX593" fmla="*/ 3719140 w 5928070"/>
                    <a:gd name="connsiteY593" fmla="*/ 5020391 h 5446607"/>
                    <a:gd name="connsiteX594" fmla="*/ 3695468 w 5928070"/>
                    <a:gd name="connsiteY594" fmla="*/ 5057781 h 5446607"/>
                    <a:gd name="connsiteX595" fmla="*/ 3676778 w 5928070"/>
                    <a:gd name="connsiteY595" fmla="*/ 5083955 h 5446607"/>
                    <a:gd name="connsiteX596" fmla="*/ 3633170 w 5928070"/>
                    <a:gd name="connsiteY596" fmla="*/ 5123839 h 5446607"/>
                    <a:gd name="connsiteX597" fmla="*/ 3624450 w 5928070"/>
                    <a:gd name="connsiteY597" fmla="*/ 5127577 h 5446607"/>
                    <a:gd name="connsiteX598" fmla="*/ 3549692 w 5928070"/>
                    <a:gd name="connsiteY598" fmla="*/ 5166215 h 5446607"/>
                    <a:gd name="connsiteX599" fmla="*/ 3478674 w 5928070"/>
                    <a:gd name="connsiteY599" fmla="*/ 5218561 h 5446607"/>
                    <a:gd name="connsiteX600" fmla="*/ 3468706 w 5928070"/>
                    <a:gd name="connsiteY600" fmla="*/ 5226039 h 5446607"/>
                    <a:gd name="connsiteX601" fmla="*/ 3459984 w 5928070"/>
                    <a:gd name="connsiteY601" fmla="*/ 5320763 h 5446607"/>
                    <a:gd name="connsiteX602" fmla="*/ 3450018 w 5928070"/>
                    <a:gd name="connsiteY602" fmla="*/ 5361891 h 5446607"/>
                    <a:gd name="connsiteX603" fmla="*/ 3405164 w 5928070"/>
                    <a:gd name="connsiteY603" fmla="*/ 5376849 h 5446607"/>
                    <a:gd name="connsiteX604" fmla="*/ 3371522 w 5928070"/>
                    <a:gd name="connsiteY604" fmla="*/ 5383079 h 5446607"/>
                    <a:gd name="connsiteX605" fmla="*/ 3300504 w 5928070"/>
                    <a:gd name="connsiteY605" fmla="*/ 5364385 h 5446607"/>
                    <a:gd name="connsiteX606" fmla="*/ 3275586 w 5928070"/>
                    <a:gd name="connsiteY606" fmla="*/ 5346935 h 5446607"/>
                    <a:gd name="connsiteX607" fmla="*/ 3233222 w 5928070"/>
                    <a:gd name="connsiteY607" fmla="*/ 5348181 h 5446607"/>
                    <a:gd name="connsiteX608" fmla="*/ 3245682 w 5928070"/>
                    <a:gd name="connsiteY608" fmla="*/ 5359399 h 5446607"/>
                    <a:gd name="connsiteX609" fmla="*/ 3265618 w 5928070"/>
                    <a:gd name="connsiteY609" fmla="*/ 5380587 h 5446607"/>
                    <a:gd name="connsiteX610" fmla="*/ 3238206 w 5928070"/>
                    <a:gd name="connsiteY610" fmla="*/ 5394297 h 5446607"/>
                    <a:gd name="connsiteX611" fmla="*/ 3214534 w 5928070"/>
                    <a:gd name="connsiteY611" fmla="*/ 5395543 h 5446607"/>
                    <a:gd name="connsiteX612" fmla="*/ 3163450 w 5928070"/>
                    <a:gd name="connsiteY612" fmla="*/ 5358153 h 5446607"/>
                    <a:gd name="connsiteX613" fmla="*/ 3147252 w 5928070"/>
                    <a:gd name="connsiteY613" fmla="*/ 5343197 h 5446607"/>
                    <a:gd name="connsiteX614" fmla="*/ 3146006 w 5928070"/>
                    <a:gd name="connsiteY614" fmla="*/ 5364385 h 5446607"/>
                    <a:gd name="connsiteX615" fmla="*/ 3123580 w 5928070"/>
                    <a:gd name="connsiteY615" fmla="*/ 5399283 h 5446607"/>
                    <a:gd name="connsiteX616" fmla="*/ 3094924 w 5928070"/>
                    <a:gd name="connsiteY616" fmla="*/ 5400529 h 5446607"/>
                    <a:gd name="connsiteX617" fmla="*/ 3026396 w 5928070"/>
                    <a:gd name="connsiteY617" fmla="*/ 5350675 h 5446607"/>
                    <a:gd name="connsiteX618" fmla="*/ 2940426 w 5928070"/>
                    <a:gd name="connsiteY618" fmla="*/ 5398037 h 5446607"/>
                    <a:gd name="connsiteX619" fmla="*/ 2881868 w 5928070"/>
                    <a:gd name="connsiteY619" fmla="*/ 5404267 h 5446607"/>
                    <a:gd name="connsiteX620" fmla="*/ 2834522 w 5928070"/>
                    <a:gd name="connsiteY620" fmla="*/ 5320763 h 5446607"/>
                    <a:gd name="connsiteX621" fmla="*/ 2822062 w 5928070"/>
                    <a:gd name="connsiteY621" fmla="*/ 5355661 h 5446607"/>
                    <a:gd name="connsiteX622" fmla="*/ 2789668 w 5928070"/>
                    <a:gd name="connsiteY622" fmla="*/ 5386819 h 5446607"/>
                    <a:gd name="connsiteX623" fmla="*/ 2768486 w 5928070"/>
                    <a:gd name="connsiteY623" fmla="*/ 5348181 h 5446607"/>
                    <a:gd name="connsiteX624" fmla="*/ 2788422 w 5928070"/>
                    <a:gd name="connsiteY624" fmla="*/ 5305805 h 5446607"/>
                    <a:gd name="connsiteX625" fmla="*/ 2784684 w 5928070"/>
                    <a:gd name="connsiteY625" fmla="*/ 5259691 h 5446607"/>
                    <a:gd name="connsiteX626" fmla="*/ 2761010 w 5928070"/>
                    <a:gd name="connsiteY626" fmla="*/ 5259691 h 5446607"/>
                    <a:gd name="connsiteX627" fmla="*/ 2726124 w 5928070"/>
                    <a:gd name="connsiteY627" fmla="*/ 5299575 h 5446607"/>
                    <a:gd name="connsiteX628" fmla="*/ 2683762 w 5928070"/>
                    <a:gd name="connsiteY628" fmla="*/ 5314531 h 5446607"/>
                    <a:gd name="connsiteX629" fmla="*/ 2635170 w 5928070"/>
                    <a:gd name="connsiteY629" fmla="*/ 5334473 h 5446607"/>
                    <a:gd name="connsiteX630" fmla="*/ 2602776 w 5928070"/>
                    <a:gd name="connsiteY630" fmla="*/ 5363139 h 5446607"/>
                    <a:gd name="connsiteX631" fmla="*/ 2544216 w 5928070"/>
                    <a:gd name="connsiteY631" fmla="*/ 5391805 h 5446607"/>
                    <a:gd name="connsiteX632" fmla="*/ 2524282 w 5928070"/>
                    <a:gd name="connsiteY632" fmla="*/ 5417977 h 5446607"/>
                    <a:gd name="connsiteX633" fmla="*/ 2468214 w 5928070"/>
                    <a:gd name="connsiteY633" fmla="*/ 5434181 h 5446607"/>
                    <a:gd name="connsiteX634" fmla="*/ 2452016 w 5928070"/>
                    <a:gd name="connsiteY634" fmla="*/ 5401775 h 5446607"/>
                    <a:gd name="connsiteX635" fmla="*/ 2424606 w 5928070"/>
                    <a:gd name="connsiteY635" fmla="*/ 5379341 h 5446607"/>
                    <a:gd name="connsiteX636" fmla="*/ 2387228 w 5928070"/>
                    <a:gd name="connsiteY636" fmla="*/ 5344443 h 5446607"/>
                    <a:gd name="connsiteX637" fmla="*/ 2413392 w 5928070"/>
                    <a:gd name="connsiteY637" fmla="*/ 5305805 h 5446607"/>
                    <a:gd name="connsiteX638" fmla="*/ 2547954 w 5928070"/>
                    <a:gd name="connsiteY638" fmla="*/ 5212329 h 5446607"/>
                    <a:gd name="connsiteX639" fmla="*/ 2566644 w 5928070"/>
                    <a:gd name="connsiteY639" fmla="*/ 5201113 h 5446607"/>
                    <a:gd name="connsiteX640" fmla="*/ 2511822 w 5928070"/>
                    <a:gd name="connsiteY640" fmla="*/ 5115113 h 5446607"/>
                    <a:gd name="connsiteX641" fmla="*/ 2533002 w 5928070"/>
                    <a:gd name="connsiteY641" fmla="*/ 5087693 h 5446607"/>
                    <a:gd name="connsiteX642" fmla="*/ 2542970 w 5928070"/>
                    <a:gd name="connsiteY642" fmla="*/ 5066505 h 5446607"/>
                    <a:gd name="connsiteX643" fmla="*/ 2524282 w 5928070"/>
                    <a:gd name="connsiteY643" fmla="*/ 5045317 h 5446607"/>
                    <a:gd name="connsiteX644" fmla="*/ 2506838 w 5928070"/>
                    <a:gd name="connsiteY644" fmla="*/ 5062767 h 5446607"/>
                    <a:gd name="connsiteX645" fmla="*/ 2444540 w 5928070"/>
                    <a:gd name="connsiteY645" fmla="*/ 5093925 h 5446607"/>
                    <a:gd name="connsiteX646" fmla="*/ 2445786 w 5928070"/>
                    <a:gd name="connsiteY646" fmla="*/ 5156243 h 5446607"/>
                    <a:gd name="connsiteX647" fmla="*/ 2429590 w 5928070"/>
                    <a:gd name="connsiteY647" fmla="*/ 5177431 h 5446607"/>
                    <a:gd name="connsiteX648" fmla="*/ 2409654 w 5928070"/>
                    <a:gd name="connsiteY648" fmla="*/ 5163721 h 5446607"/>
                    <a:gd name="connsiteX649" fmla="*/ 2402178 w 5928070"/>
                    <a:gd name="connsiteY649" fmla="*/ 5151259 h 5446607"/>
                    <a:gd name="connsiteX650" fmla="*/ 2382244 w 5928070"/>
                    <a:gd name="connsiteY650" fmla="*/ 5136301 h 5446607"/>
                    <a:gd name="connsiteX651" fmla="*/ 2372276 w 5928070"/>
                    <a:gd name="connsiteY651" fmla="*/ 5154997 h 5446607"/>
                    <a:gd name="connsiteX652" fmla="*/ 2344866 w 5928070"/>
                    <a:gd name="connsiteY652" fmla="*/ 5163721 h 5446607"/>
                    <a:gd name="connsiteX653" fmla="*/ 2293782 w 5928070"/>
                    <a:gd name="connsiteY653" fmla="*/ 5127577 h 5446607"/>
                    <a:gd name="connsiteX654" fmla="*/ 2283814 w 5928070"/>
                    <a:gd name="connsiteY654" fmla="*/ 5087693 h 5446607"/>
                    <a:gd name="connsiteX655" fmla="*/ 2327422 w 5928070"/>
                    <a:gd name="connsiteY655" fmla="*/ 5021638 h 5446607"/>
                    <a:gd name="connsiteX656" fmla="*/ 2317454 w 5928070"/>
                    <a:gd name="connsiteY656" fmla="*/ 4992972 h 5446607"/>
                    <a:gd name="connsiteX657" fmla="*/ 2292536 w 5928070"/>
                    <a:gd name="connsiteY657" fmla="*/ 4921929 h 5446607"/>
                    <a:gd name="connsiteX658" fmla="*/ 2295028 w 5928070"/>
                    <a:gd name="connsiteY658" fmla="*/ 4824714 h 5446607"/>
                    <a:gd name="connsiteX659" fmla="*/ 2267618 w 5928070"/>
                    <a:gd name="connsiteY659" fmla="*/ 4911959 h 5446607"/>
                    <a:gd name="connsiteX660" fmla="*/ 2241452 w 5928070"/>
                    <a:gd name="connsiteY660" fmla="*/ 4969291 h 5446607"/>
                    <a:gd name="connsiteX661" fmla="*/ 2226500 w 5928070"/>
                    <a:gd name="connsiteY661" fmla="*/ 5014160 h 5446607"/>
                    <a:gd name="connsiteX662" fmla="*/ 2228992 w 5928070"/>
                    <a:gd name="connsiteY662" fmla="*/ 5022884 h 5446607"/>
                    <a:gd name="connsiteX663" fmla="*/ 2216534 w 5928070"/>
                    <a:gd name="connsiteY663" fmla="*/ 5065259 h 5446607"/>
                    <a:gd name="connsiteX664" fmla="*/ 2179156 w 5928070"/>
                    <a:gd name="connsiteY664" fmla="*/ 5055289 h 5446607"/>
                    <a:gd name="connsiteX665" fmla="*/ 2170434 w 5928070"/>
                    <a:gd name="connsiteY665" fmla="*/ 5007928 h 5446607"/>
                    <a:gd name="connsiteX666" fmla="*/ 2180402 w 5928070"/>
                    <a:gd name="connsiteY666" fmla="*/ 4923176 h 5446607"/>
                    <a:gd name="connsiteX667" fmla="*/ 2161712 w 5928070"/>
                    <a:gd name="connsiteY667" fmla="*/ 4906973 h 5446607"/>
                    <a:gd name="connsiteX668" fmla="*/ 2138038 w 5928070"/>
                    <a:gd name="connsiteY668" fmla="*/ 4837177 h 5446607"/>
                    <a:gd name="connsiteX669" fmla="*/ 2179156 w 5928070"/>
                    <a:gd name="connsiteY669" fmla="*/ 4772367 h 5446607"/>
                    <a:gd name="connsiteX670" fmla="*/ 2184138 w 5928070"/>
                    <a:gd name="connsiteY670" fmla="*/ 4742455 h 5446607"/>
                    <a:gd name="connsiteX671" fmla="*/ 2157974 w 5928070"/>
                    <a:gd name="connsiteY671" fmla="*/ 4736223 h 5446607"/>
                    <a:gd name="connsiteX672" fmla="*/ 2144268 w 5928070"/>
                    <a:gd name="connsiteY672" fmla="*/ 4736223 h 5446607"/>
                    <a:gd name="connsiteX673" fmla="*/ 2103152 w 5928070"/>
                    <a:gd name="connsiteY673" fmla="*/ 4728745 h 5446607"/>
                    <a:gd name="connsiteX674" fmla="*/ 2124334 w 5928070"/>
                    <a:gd name="connsiteY674" fmla="*/ 4673905 h 5446607"/>
                    <a:gd name="connsiteX675" fmla="*/ 2159220 w 5928070"/>
                    <a:gd name="connsiteY675" fmla="*/ 4643993 h 5446607"/>
                    <a:gd name="connsiteX676" fmla="*/ 2089448 w 5928070"/>
                    <a:gd name="connsiteY676" fmla="*/ 4676398 h 5446607"/>
                    <a:gd name="connsiteX677" fmla="*/ 2040856 w 5928070"/>
                    <a:gd name="connsiteY677" fmla="*/ 4712542 h 5446607"/>
                    <a:gd name="connsiteX678" fmla="*/ 2004724 w 5928070"/>
                    <a:gd name="connsiteY678" fmla="*/ 4727498 h 5446607"/>
                    <a:gd name="connsiteX679" fmla="*/ 1931212 w 5928070"/>
                    <a:gd name="connsiteY679" fmla="*/ 4727498 h 5446607"/>
                    <a:gd name="connsiteX680" fmla="*/ 1880128 w 5928070"/>
                    <a:gd name="connsiteY680" fmla="*/ 4721267 h 5446607"/>
                    <a:gd name="connsiteX681" fmla="*/ 1851472 w 5928070"/>
                    <a:gd name="connsiteY681" fmla="*/ 4721267 h 5446607"/>
                    <a:gd name="connsiteX682" fmla="*/ 1743076 w 5928070"/>
                    <a:gd name="connsiteY682" fmla="*/ 4681383 h 5446607"/>
                    <a:gd name="connsiteX683" fmla="*/ 1724386 w 5928070"/>
                    <a:gd name="connsiteY683" fmla="*/ 4668920 h 5446607"/>
                    <a:gd name="connsiteX684" fmla="*/ 1703204 w 5928070"/>
                    <a:gd name="connsiteY684" fmla="*/ 4597878 h 5446607"/>
                    <a:gd name="connsiteX685" fmla="*/ 1724386 w 5928070"/>
                    <a:gd name="connsiteY685" fmla="*/ 4530574 h 5446607"/>
                    <a:gd name="connsiteX686" fmla="*/ 1734354 w 5928070"/>
                    <a:gd name="connsiteY686" fmla="*/ 4494430 h 5446607"/>
                    <a:gd name="connsiteX687" fmla="*/ 1709434 w 5928070"/>
                    <a:gd name="connsiteY687" fmla="*/ 4475735 h 5446607"/>
                    <a:gd name="connsiteX688" fmla="*/ 1658350 w 5928070"/>
                    <a:gd name="connsiteY688" fmla="*/ 4422142 h 5446607"/>
                    <a:gd name="connsiteX689" fmla="*/ 1683270 w 5928070"/>
                    <a:gd name="connsiteY689" fmla="*/ 4376027 h 5446607"/>
                    <a:gd name="connsiteX690" fmla="*/ 1701958 w 5928070"/>
                    <a:gd name="connsiteY690" fmla="*/ 4318694 h 5446607"/>
                    <a:gd name="connsiteX691" fmla="*/ 1635924 w 5928070"/>
                    <a:gd name="connsiteY691" fmla="*/ 4347361 h 5446607"/>
                    <a:gd name="connsiteX692" fmla="*/ 1612252 w 5928070"/>
                    <a:gd name="connsiteY692" fmla="*/ 4347361 h 5446607"/>
                    <a:gd name="connsiteX693" fmla="*/ 1612252 w 5928070"/>
                    <a:gd name="connsiteY693" fmla="*/ 4324926 h 5446607"/>
                    <a:gd name="connsiteX694" fmla="*/ 1579856 w 5928070"/>
                    <a:gd name="connsiteY694" fmla="*/ 4225218 h 5446607"/>
                    <a:gd name="connsiteX695" fmla="*/ 1478936 w 5928070"/>
                    <a:gd name="connsiteY695" fmla="*/ 4217740 h 5446607"/>
                    <a:gd name="connsiteX696" fmla="*/ 1412900 w 5928070"/>
                    <a:gd name="connsiteY696" fmla="*/ 4167886 h 5446607"/>
                    <a:gd name="connsiteX697" fmla="*/ 1391720 w 5928070"/>
                    <a:gd name="connsiteY697" fmla="*/ 4140466 h 5446607"/>
                    <a:gd name="connsiteX698" fmla="*/ 1305750 w 5928070"/>
                    <a:gd name="connsiteY698" fmla="*/ 4140466 h 5446607"/>
                    <a:gd name="connsiteX699" fmla="*/ 1234730 w 5928070"/>
                    <a:gd name="connsiteY699" fmla="*/ 4164147 h 5446607"/>
                    <a:gd name="connsiteX700" fmla="*/ 1152498 w 5928070"/>
                    <a:gd name="connsiteY700" fmla="*/ 4186581 h 5446607"/>
                    <a:gd name="connsiteX701" fmla="*/ 1108890 w 5928070"/>
                    <a:gd name="connsiteY701" fmla="*/ 4146698 h 5446607"/>
                    <a:gd name="connsiteX702" fmla="*/ 1071512 w 5928070"/>
                    <a:gd name="connsiteY702" fmla="*/ 4132988 h 5446607"/>
                    <a:gd name="connsiteX703" fmla="*/ 1017936 w 5928070"/>
                    <a:gd name="connsiteY703" fmla="*/ 4172871 h 5446607"/>
                    <a:gd name="connsiteX704" fmla="*/ 981804 w 5928070"/>
                    <a:gd name="connsiteY704" fmla="*/ 4177856 h 5446607"/>
                    <a:gd name="connsiteX705" fmla="*/ 928228 w 5928070"/>
                    <a:gd name="connsiteY705" fmla="*/ 4169132 h 5446607"/>
                    <a:gd name="connsiteX706" fmla="*/ 887112 w 5928070"/>
                    <a:gd name="connsiteY706" fmla="*/ 4152929 h 5446607"/>
                    <a:gd name="connsiteX707" fmla="*/ 849734 w 5928070"/>
                    <a:gd name="connsiteY707" fmla="*/ 4126756 h 5446607"/>
                    <a:gd name="connsiteX708" fmla="*/ 784944 w 5928070"/>
                    <a:gd name="connsiteY708" fmla="*/ 4134234 h 5446607"/>
                    <a:gd name="connsiteX709" fmla="*/ 753796 w 5928070"/>
                    <a:gd name="connsiteY709" fmla="*/ 4152929 h 5446607"/>
                    <a:gd name="connsiteX710" fmla="*/ 735108 w 5928070"/>
                    <a:gd name="connsiteY710" fmla="*/ 4164147 h 5446607"/>
                    <a:gd name="connsiteX711" fmla="*/ 675302 w 5928070"/>
                    <a:gd name="connsiteY711" fmla="*/ 4246406 h 5446607"/>
                    <a:gd name="connsiteX712" fmla="*/ 639170 w 5928070"/>
                    <a:gd name="connsiteY712" fmla="*/ 4263855 h 5446607"/>
                    <a:gd name="connsiteX713" fmla="*/ 594316 w 5928070"/>
                    <a:gd name="connsiteY713" fmla="*/ 4250145 h 5446607"/>
                    <a:gd name="connsiteX714" fmla="*/ 553200 w 5928070"/>
                    <a:gd name="connsiteY714" fmla="*/ 4200291 h 5446607"/>
                    <a:gd name="connsiteX715" fmla="*/ 517066 w 5928070"/>
                    <a:gd name="connsiteY715" fmla="*/ 4156668 h 5446607"/>
                    <a:gd name="connsiteX716" fmla="*/ 446048 w 5928070"/>
                    <a:gd name="connsiteY716" fmla="*/ 4109307 h 5446607"/>
                    <a:gd name="connsiteX717" fmla="*/ 382506 w 5928070"/>
                    <a:gd name="connsiteY717" fmla="*/ 4074409 h 5446607"/>
                    <a:gd name="connsiteX718" fmla="*/ 337652 w 5928070"/>
                    <a:gd name="connsiteY718" fmla="*/ 4100583 h 5446607"/>
                    <a:gd name="connsiteX719" fmla="*/ 277846 w 5928070"/>
                    <a:gd name="connsiteY719" fmla="*/ 4139219 h 5446607"/>
                    <a:gd name="connsiteX720" fmla="*/ 275354 w 5928070"/>
                    <a:gd name="connsiteY720" fmla="*/ 4129249 h 5446607"/>
                    <a:gd name="connsiteX721" fmla="*/ 284076 w 5928070"/>
                    <a:gd name="connsiteY721" fmla="*/ 4116785 h 5446607"/>
                    <a:gd name="connsiteX722" fmla="*/ 302764 w 5928070"/>
                    <a:gd name="connsiteY722" fmla="*/ 4054467 h 5446607"/>
                    <a:gd name="connsiteX723" fmla="*/ 262894 w 5928070"/>
                    <a:gd name="connsiteY723" fmla="*/ 4017077 h 5446607"/>
                    <a:gd name="connsiteX724" fmla="*/ 206828 w 5928070"/>
                    <a:gd name="connsiteY724" fmla="*/ 3957252 h 5446607"/>
                    <a:gd name="connsiteX725" fmla="*/ 249190 w 5928070"/>
                    <a:gd name="connsiteY725" fmla="*/ 3780270 h 5446607"/>
                    <a:gd name="connsiteX726" fmla="*/ 267878 w 5928070"/>
                    <a:gd name="connsiteY726" fmla="*/ 3765312 h 5446607"/>
                    <a:gd name="connsiteX727" fmla="*/ 392472 w 5928070"/>
                    <a:gd name="connsiteY727" fmla="*/ 3706734 h 5446607"/>
                    <a:gd name="connsiteX728" fmla="*/ 483426 w 5928070"/>
                    <a:gd name="connsiteY728" fmla="*/ 3695517 h 5446607"/>
                    <a:gd name="connsiteX729" fmla="*/ 534510 w 5928070"/>
                    <a:gd name="connsiteY729" fmla="*/ 3668097 h 5446607"/>
                    <a:gd name="connsiteX730" fmla="*/ 519558 w 5928070"/>
                    <a:gd name="connsiteY730" fmla="*/ 3542215 h 5446607"/>
                    <a:gd name="connsiteX731" fmla="*/ 504608 w 5928070"/>
                    <a:gd name="connsiteY731" fmla="*/ 3522274 h 5446607"/>
                    <a:gd name="connsiteX732" fmla="*/ 453524 w 5928070"/>
                    <a:gd name="connsiteY732" fmla="*/ 3499839 h 5446607"/>
                    <a:gd name="connsiteX733" fmla="*/ 355094 w 5928070"/>
                    <a:gd name="connsiteY733" fmla="*/ 3512303 h 5446607"/>
                    <a:gd name="connsiteX734" fmla="*/ 327684 w 5928070"/>
                    <a:gd name="connsiteY734" fmla="*/ 3532244 h 5446607"/>
                    <a:gd name="connsiteX735" fmla="*/ 210564 w 5928070"/>
                    <a:gd name="connsiteY735" fmla="*/ 3573374 h 5446607"/>
                    <a:gd name="connsiteX736" fmla="*/ 178170 w 5928070"/>
                    <a:gd name="connsiteY736" fmla="*/ 3555925 h 5446607"/>
                    <a:gd name="connsiteX737" fmla="*/ 93446 w 5928070"/>
                    <a:gd name="connsiteY737" fmla="*/ 3593316 h 5446607"/>
                    <a:gd name="connsiteX738" fmla="*/ 49838 w 5928070"/>
                    <a:gd name="connsiteY738" fmla="*/ 3665604 h 5446607"/>
                    <a:gd name="connsiteX739" fmla="*/ 21182 w 5928070"/>
                    <a:gd name="connsiteY739" fmla="*/ 3674329 h 5446607"/>
                    <a:gd name="connsiteX740" fmla="*/ 0 w 5928070"/>
                    <a:gd name="connsiteY740" fmla="*/ 3555925 h 5446607"/>
                    <a:gd name="connsiteX741" fmla="*/ 107152 w 5928070"/>
                    <a:gd name="connsiteY741" fmla="*/ 3481144 h 5446607"/>
                    <a:gd name="connsiteX742" fmla="*/ 122102 w 5928070"/>
                    <a:gd name="connsiteY742" fmla="*/ 3433782 h 5446607"/>
                    <a:gd name="connsiteX743" fmla="*/ 74758 w 5928070"/>
                    <a:gd name="connsiteY743" fmla="*/ 3347784 h 5446607"/>
                    <a:gd name="connsiteX744" fmla="*/ 54822 w 5928070"/>
                    <a:gd name="connsiteY744" fmla="*/ 3295437 h 5446607"/>
                    <a:gd name="connsiteX745" fmla="*/ 72266 w 5928070"/>
                    <a:gd name="connsiteY745" fmla="*/ 3196975 h 5446607"/>
                    <a:gd name="connsiteX746" fmla="*/ 105906 w 5928070"/>
                    <a:gd name="connsiteY746" fmla="*/ 3109731 h 5446607"/>
                    <a:gd name="connsiteX747" fmla="*/ 152006 w 5928070"/>
                    <a:gd name="connsiteY747" fmla="*/ 3018747 h 5446607"/>
                    <a:gd name="connsiteX748" fmla="*/ 183154 w 5928070"/>
                    <a:gd name="connsiteY748" fmla="*/ 2992573 h 5446607"/>
                    <a:gd name="connsiteX749" fmla="*/ 220532 w 5928070"/>
                    <a:gd name="connsiteY749" fmla="*/ 2965154 h 5446607"/>
                    <a:gd name="connsiteX750" fmla="*/ 282830 w 5928070"/>
                    <a:gd name="connsiteY750" fmla="*/ 2910314 h 5446607"/>
                    <a:gd name="connsiteX751" fmla="*/ 352602 w 5928070"/>
                    <a:gd name="connsiteY751" fmla="*/ 2854228 h 5446607"/>
                    <a:gd name="connsiteX752" fmla="*/ 411162 w 5928070"/>
                    <a:gd name="connsiteY752" fmla="*/ 2855474 h 5446607"/>
                    <a:gd name="connsiteX753" fmla="*/ 510838 w 5928070"/>
                    <a:gd name="connsiteY753" fmla="*/ 2862953 h 5446607"/>
                    <a:gd name="connsiteX754" fmla="*/ 534510 w 5928070"/>
                    <a:gd name="connsiteY754" fmla="*/ 2852982 h 5446607"/>
                    <a:gd name="connsiteX755" fmla="*/ 698974 w 5928070"/>
                    <a:gd name="connsiteY755" fmla="*/ 2835533 h 5446607"/>
                    <a:gd name="connsiteX756" fmla="*/ 732616 w 5928070"/>
                    <a:gd name="connsiteY756" fmla="*/ 2846750 h 5446607"/>
                    <a:gd name="connsiteX757" fmla="*/ 843504 w 5928070"/>
                    <a:gd name="connsiteY757" fmla="*/ 2856721 h 5446607"/>
                    <a:gd name="connsiteX758" fmla="*/ 848488 w 5928070"/>
                    <a:gd name="connsiteY758" fmla="*/ 2816837 h 5446607"/>
                    <a:gd name="connsiteX759" fmla="*/ 838520 w 5928070"/>
                    <a:gd name="connsiteY759" fmla="*/ 2729593 h 5446607"/>
                    <a:gd name="connsiteX760" fmla="*/ 917014 w 5928070"/>
                    <a:gd name="connsiteY760" fmla="*/ 2661043 h 5446607"/>
                    <a:gd name="connsiteX761" fmla="*/ 936950 w 5928070"/>
                    <a:gd name="connsiteY761" fmla="*/ 2644841 h 5446607"/>
                    <a:gd name="connsiteX762" fmla="*/ 1014198 w 5928070"/>
                    <a:gd name="connsiteY762" fmla="*/ 2632377 h 5446607"/>
                    <a:gd name="connsiteX763" fmla="*/ 1105152 w 5928070"/>
                    <a:gd name="connsiteY763" fmla="*/ 2646087 h 5446607"/>
                    <a:gd name="connsiteX764" fmla="*/ 1167450 w 5928070"/>
                    <a:gd name="connsiteY764" fmla="*/ 2668521 h 5446607"/>
                    <a:gd name="connsiteX765" fmla="*/ 1166204 w 5928070"/>
                    <a:gd name="connsiteY765" fmla="*/ 2703419 h 5446607"/>
                    <a:gd name="connsiteX766" fmla="*/ 1135054 w 5928070"/>
                    <a:gd name="connsiteY766" fmla="*/ 2763244 h 5446607"/>
                    <a:gd name="connsiteX767" fmla="*/ 1087708 w 5928070"/>
                    <a:gd name="connsiteY767" fmla="*/ 2800635 h 5446607"/>
                    <a:gd name="connsiteX768" fmla="*/ 1055314 w 5928070"/>
                    <a:gd name="connsiteY768" fmla="*/ 2780693 h 5446607"/>
                    <a:gd name="connsiteX769" fmla="*/ 1012952 w 5928070"/>
                    <a:gd name="connsiteY769" fmla="*/ 2780693 h 5446607"/>
                    <a:gd name="connsiteX770" fmla="*/ 946918 w 5928070"/>
                    <a:gd name="connsiteY770" fmla="*/ 2795649 h 5446607"/>
                    <a:gd name="connsiteX771" fmla="*/ 912030 w 5928070"/>
                    <a:gd name="connsiteY771" fmla="*/ 2810606 h 5446607"/>
                    <a:gd name="connsiteX772" fmla="*/ 981804 w 5928070"/>
                    <a:gd name="connsiteY772" fmla="*/ 2834286 h 5446607"/>
                    <a:gd name="connsiteX773" fmla="*/ 1001738 w 5928070"/>
                    <a:gd name="connsiteY773" fmla="*/ 2845504 h 5446607"/>
                    <a:gd name="connsiteX774" fmla="*/ 1077742 w 5928070"/>
                    <a:gd name="connsiteY774" fmla="*/ 2896604 h 5446607"/>
                    <a:gd name="connsiteX775" fmla="*/ 1122596 w 5928070"/>
                    <a:gd name="connsiteY775" fmla="*/ 2904082 h 5446607"/>
                    <a:gd name="connsiteX776" fmla="*/ 1187384 w 5928070"/>
                    <a:gd name="connsiteY776" fmla="*/ 2897850 h 5446607"/>
                    <a:gd name="connsiteX777" fmla="*/ 1217288 w 5928070"/>
                    <a:gd name="connsiteY777" fmla="*/ 2879155 h 5446607"/>
                    <a:gd name="connsiteX778" fmla="*/ 1218532 w 5928070"/>
                    <a:gd name="connsiteY778" fmla="*/ 2816837 h 5446607"/>
                    <a:gd name="connsiteX779" fmla="*/ 1224762 w 5928070"/>
                    <a:gd name="connsiteY779" fmla="*/ 2753273 h 5446607"/>
                    <a:gd name="connsiteX780" fmla="*/ 1229746 w 5928070"/>
                    <a:gd name="connsiteY780" fmla="*/ 2727100 h 5446607"/>
                    <a:gd name="connsiteX781" fmla="*/ 1232238 w 5928070"/>
                    <a:gd name="connsiteY781" fmla="*/ 2629884 h 5446607"/>
                    <a:gd name="connsiteX782" fmla="*/ 1217288 w 5928070"/>
                    <a:gd name="connsiteY782" fmla="*/ 2590001 h 5446607"/>
                    <a:gd name="connsiteX783" fmla="*/ 1168696 w 5928070"/>
                    <a:gd name="connsiteY783" fmla="*/ 2550118 h 5446607"/>
                    <a:gd name="connsiteX784" fmla="*/ 1102660 w 5928070"/>
                    <a:gd name="connsiteY784" fmla="*/ 2560089 h 5446607"/>
                    <a:gd name="connsiteX785" fmla="*/ 1012952 w 5928070"/>
                    <a:gd name="connsiteY785" fmla="*/ 2594987 h 5446607"/>
                    <a:gd name="connsiteX786" fmla="*/ 929474 w 5928070"/>
                    <a:gd name="connsiteY786" fmla="*/ 2614928 h 5446607"/>
                    <a:gd name="connsiteX787" fmla="*/ 904556 w 5928070"/>
                    <a:gd name="connsiteY787" fmla="*/ 2623653 h 5446607"/>
                    <a:gd name="connsiteX788" fmla="*/ 836028 w 5928070"/>
                    <a:gd name="connsiteY788" fmla="*/ 2671014 h 5446607"/>
                    <a:gd name="connsiteX789" fmla="*/ 839766 w 5928070"/>
                    <a:gd name="connsiteY789" fmla="*/ 2727100 h 5446607"/>
                    <a:gd name="connsiteX790" fmla="*/ 814848 w 5928070"/>
                    <a:gd name="connsiteY790" fmla="*/ 2799389 h 5446607"/>
                    <a:gd name="connsiteX791" fmla="*/ 791174 w 5928070"/>
                    <a:gd name="connsiteY791" fmla="*/ 2839272 h 5446607"/>
                    <a:gd name="connsiteX792" fmla="*/ 756288 w 5928070"/>
                    <a:gd name="connsiteY792" fmla="*/ 2829301 h 5446607"/>
                    <a:gd name="connsiteX793" fmla="*/ 757534 w 5928070"/>
                    <a:gd name="connsiteY793" fmla="*/ 2783186 h 5446607"/>
                    <a:gd name="connsiteX794" fmla="*/ 758780 w 5928070"/>
                    <a:gd name="connsiteY794" fmla="*/ 2735825 h 5446607"/>
                    <a:gd name="connsiteX795" fmla="*/ 750058 w 5928070"/>
                    <a:gd name="connsiteY795" fmla="*/ 2714637 h 5446607"/>
                    <a:gd name="connsiteX796" fmla="*/ 777470 w 5928070"/>
                    <a:gd name="connsiteY796" fmla="*/ 2578784 h 5446607"/>
                    <a:gd name="connsiteX797" fmla="*/ 773732 w 5928070"/>
                    <a:gd name="connsiteY797" fmla="*/ 2518959 h 5446607"/>
                    <a:gd name="connsiteX798" fmla="*/ 787436 w 5928070"/>
                    <a:gd name="connsiteY798" fmla="*/ 2427975 h 5446607"/>
                    <a:gd name="connsiteX799" fmla="*/ 837274 w 5928070"/>
                    <a:gd name="connsiteY799" fmla="*/ 2363165 h 5446607"/>
                    <a:gd name="connsiteX800" fmla="*/ 819832 w 5928070"/>
                    <a:gd name="connsiteY800" fmla="*/ 2334499 h 5446607"/>
                    <a:gd name="connsiteX801" fmla="*/ 799896 w 5928070"/>
                    <a:gd name="connsiteY801" fmla="*/ 2333252 h 5446607"/>
                    <a:gd name="connsiteX802" fmla="*/ 776224 w 5928070"/>
                    <a:gd name="connsiteY802" fmla="*/ 2269688 h 5446607"/>
                    <a:gd name="connsiteX803" fmla="*/ 792420 w 5928070"/>
                    <a:gd name="connsiteY803" fmla="*/ 2253486 h 5446607"/>
                    <a:gd name="connsiteX804" fmla="*/ 803634 w 5928070"/>
                    <a:gd name="connsiteY804" fmla="*/ 2229805 h 5446607"/>
                    <a:gd name="connsiteX805" fmla="*/ 777470 w 5928070"/>
                    <a:gd name="connsiteY805" fmla="*/ 2219834 h 5446607"/>
                    <a:gd name="connsiteX806" fmla="*/ 758780 w 5928070"/>
                    <a:gd name="connsiteY806" fmla="*/ 2199893 h 5446607"/>
                    <a:gd name="connsiteX807" fmla="*/ 761272 w 5928070"/>
                    <a:gd name="connsiteY807" fmla="*/ 2166241 h 5446607"/>
                    <a:gd name="connsiteX808" fmla="*/ 718910 w 5928070"/>
                    <a:gd name="connsiteY808" fmla="*/ 2162502 h 5446607"/>
                    <a:gd name="connsiteX809" fmla="*/ 681532 w 5928070"/>
                    <a:gd name="connsiteY809" fmla="*/ 2138821 h 5446607"/>
                    <a:gd name="connsiteX810" fmla="*/ 701466 w 5928070"/>
                    <a:gd name="connsiteY810" fmla="*/ 2113894 h 5446607"/>
                    <a:gd name="connsiteX811" fmla="*/ 670318 w 5928070"/>
                    <a:gd name="connsiteY811" fmla="*/ 2102677 h 5446607"/>
                    <a:gd name="connsiteX812" fmla="*/ 632940 w 5928070"/>
                    <a:gd name="connsiteY812" fmla="*/ 2035374 h 5446607"/>
                    <a:gd name="connsiteX813" fmla="*/ 698974 w 5928070"/>
                    <a:gd name="connsiteY813" fmla="*/ 1978042 h 5446607"/>
                    <a:gd name="connsiteX814" fmla="*/ 722648 w 5928070"/>
                    <a:gd name="connsiteY814" fmla="*/ 1996737 h 5446607"/>
                    <a:gd name="connsiteX815" fmla="*/ 763764 w 5928070"/>
                    <a:gd name="connsiteY815" fmla="*/ 2022910 h 5446607"/>
                    <a:gd name="connsiteX816" fmla="*/ 772486 w 5928070"/>
                    <a:gd name="connsiteY816" fmla="*/ 2022910 h 5446607"/>
                    <a:gd name="connsiteX817" fmla="*/ 832290 w 5928070"/>
                    <a:gd name="connsiteY817" fmla="*/ 1999230 h 5446607"/>
                    <a:gd name="connsiteX818" fmla="*/ 819832 w 5928070"/>
                    <a:gd name="connsiteY818" fmla="*/ 1971810 h 5446607"/>
                    <a:gd name="connsiteX819" fmla="*/ 777470 w 5928070"/>
                    <a:gd name="connsiteY819" fmla="*/ 1958100 h 5446607"/>
                    <a:gd name="connsiteX820" fmla="*/ 760026 w 5928070"/>
                    <a:gd name="connsiteY820" fmla="*/ 1964332 h 5446607"/>
                    <a:gd name="connsiteX821" fmla="*/ 740090 w 5928070"/>
                    <a:gd name="connsiteY821" fmla="*/ 1983027 h 5446607"/>
                    <a:gd name="connsiteX822" fmla="*/ 712680 w 5928070"/>
                    <a:gd name="connsiteY822" fmla="*/ 1960593 h 5446607"/>
                    <a:gd name="connsiteX823" fmla="*/ 708942 w 5928070"/>
                    <a:gd name="connsiteY823" fmla="*/ 1941897 h 5446607"/>
                    <a:gd name="connsiteX824" fmla="*/ 675302 w 5928070"/>
                    <a:gd name="connsiteY824" fmla="*/ 1919463 h 5446607"/>
                    <a:gd name="connsiteX825" fmla="*/ 616742 w 5928070"/>
                    <a:gd name="connsiteY825" fmla="*/ 1889551 h 5446607"/>
                    <a:gd name="connsiteX826" fmla="*/ 578118 w 5928070"/>
                    <a:gd name="connsiteY826" fmla="*/ 1849667 h 5446607"/>
                    <a:gd name="connsiteX827" fmla="*/ 512084 w 5928070"/>
                    <a:gd name="connsiteY827" fmla="*/ 1657729 h 5446607"/>
                    <a:gd name="connsiteX828" fmla="*/ 519558 w 5928070"/>
                    <a:gd name="connsiteY828" fmla="*/ 1646512 h 5446607"/>
                    <a:gd name="connsiteX829" fmla="*/ 626710 w 5928070"/>
                    <a:gd name="connsiteY829" fmla="*/ 1563006 h 5446607"/>
                    <a:gd name="connsiteX830" fmla="*/ 684024 w 5928070"/>
                    <a:gd name="connsiteY830" fmla="*/ 1536832 h 5446607"/>
                    <a:gd name="connsiteX831" fmla="*/ 706450 w 5928070"/>
                    <a:gd name="connsiteY831" fmla="*/ 1530601 h 5446607"/>
                    <a:gd name="connsiteX832" fmla="*/ 763764 w 5928070"/>
                    <a:gd name="connsiteY832" fmla="*/ 1529354 h 5446607"/>
                    <a:gd name="connsiteX833" fmla="*/ 839766 w 5928070"/>
                    <a:gd name="connsiteY833" fmla="*/ 1501935 h 5446607"/>
                    <a:gd name="connsiteX834" fmla="*/ 827306 w 5928070"/>
                    <a:gd name="connsiteY834" fmla="*/ 1480747 h 5446607"/>
                    <a:gd name="connsiteX835" fmla="*/ 726386 w 5928070"/>
                    <a:gd name="connsiteY835" fmla="*/ 1472022 h 5446607"/>
                    <a:gd name="connsiteX836" fmla="*/ 666580 w 5928070"/>
                    <a:gd name="connsiteY836" fmla="*/ 1408458 h 5446607"/>
                    <a:gd name="connsiteX837" fmla="*/ 667826 w 5928070"/>
                    <a:gd name="connsiteY837" fmla="*/ 1347387 h 5446607"/>
                    <a:gd name="connsiteX838" fmla="*/ 763764 w 5928070"/>
                    <a:gd name="connsiteY838" fmla="*/ 1216520 h 5446607"/>
                    <a:gd name="connsiteX839" fmla="*/ 783698 w 5928070"/>
                    <a:gd name="connsiteY839" fmla="*/ 1194085 h 5446607"/>
                    <a:gd name="connsiteX840" fmla="*/ 855964 w 5928070"/>
                    <a:gd name="connsiteY840" fmla="*/ 1093131 h 5446607"/>
                    <a:gd name="connsiteX841" fmla="*/ 933212 w 5928070"/>
                    <a:gd name="connsiteY841" fmla="*/ 1053247 h 5446607"/>
                    <a:gd name="connsiteX842" fmla="*/ 1035380 w 5928070"/>
                    <a:gd name="connsiteY842" fmla="*/ 1018349 h 5446607"/>
                    <a:gd name="connsiteX843" fmla="*/ 1065282 w 5928070"/>
                    <a:gd name="connsiteY843" fmla="*/ 984698 h 5446607"/>
                    <a:gd name="connsiteX844" fmla="*/ 1070418 w 5928070"/>
                    <a:gd name="connsiteY844" fmla="*/ 977910 h 5446607"/>
                    <a:gd name="connsiteX845" fmla="*/ 1068676 w 5928070"/>
                    <a:gd name="connsiteY845" fmla="*/ 974604 h 5446607"/>
                    <a:gd name="connsiteX846" fmla="*/ 1069610 w 5928070"/>
                    <a:gd name="connsiteY846" fmla="*/ 964813 h 5446607"/>
                    <a:gd name="connsiteX847" fmla="*/ 1048452 w 5928070"/>
                    <a:gd name="connsiteY847" fmla="*/ 850428 h 5446607"/>
                    <a:gd name="connsiteX848" fmla="*/ 1044718 w 5928070"/>
                    <a:gd name="connsiteY848" fmla="*/ 837995 h 5446607"/>
                    <a:gd name="connsiteX849" fmla="*/ 1054674 w 5928070"/>
                    <a:gd name="connsiteY849" fmla="*/ 813128 h 5446607"/>
                    <a:gd name="connsiteX850" fmla="*/ 1060898 w 5928070"/>
                    <a:gd name="connsiteY850" fmla="*/ 739773 h 5446607"/>
                    <a:gd name="connsiteX851" fmla="*/ 1055920 w 5928070"/>
                    <a:gd name="connsiteY851" fmla="*/ 663931 h 5446607"/>
                    <a:gd name="connsiteX852" fmla="*/ 1011116 w 5928070"/>
                    <a:gd name="connsiteY852" fmla="*/ 576898 h 5446607"/>
                    <a:gd name="connsiteX853" fmla="*/ 1048452 w 5928070"/>
                    <a:gd name="connsiteY853" fmla="*/ 530896 h 5446607"/>
                    <a:gd name="connsiteX854" fmla="*/ 1108192 w 5928070"/>
                    <a:gd name="connsiteY854" fmla="*/ 487380 h 5446607"/>
                    <a:gd name="connsiteX855" fmla="*/ 1210246 w 5928070"/>
                    <a:gd name="connsiteY855" fmla="*/ 421484 h 5446607"/>
                    <a:gd name="connsiteX856" fmla="*/ 1250072 w 5928070"/>
                    <a:gd name="connsiteY856" fmla="*/ 401591 h 5446607"/>
                    <a:gd name="connsiteX857" fmla="*/ 1345904 w 5928070"/>
                    <a:gd name="connsiteY857" fmla="*/ 329478 h 5446607"/>
                    <a:gd name="connsiteX858" fmla="*/ 1418088 w 5928070"/>
                    <a:gd name="connsiteY858" fmla="*/ 283476 h 5446607"/>
                    <a:gd name="connsiteX859" fmla="*/ 1851198 w 5928070"/>
                    <a:gd name="connsiteY859" fmla="*/ 114385 h 5446607"/>
                    <a:gd name="connsiteX860" fmla="*/ 2451078 w 5928070"/>
                    <a:gd name="connsiteY860" fmla="*/ 0 h 54466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Lst>
                  <a:rect l="l" t="t" r="r" b="b"/>
                  <a:pathLst>
                    <a:path w="5928070" h="5446607">
                      <a:moveTo>
                        <a:pt x="5252296" y="1400731"/>
                      </a:moveTo>
                      <a:cubicBezTo>
                        <a:pt x="5257438" y="1399485"/>
                        <a:pt x="5263048" y="1400108"/>
                        <a:pt x="5268658" y="1404468"/>
                      </a:cubicBezTo>
                      <a:cubicBezTo>
                        <a:pt x="5289848" y="1451807"/>
                        <a:pt x="5299820" y="1501639"/>
                        <a:pt x="5294834" y="1552716"/>
                      </a:cubicBezTo>
                      <a:cubicBezTo>
                        <a:pt x="5293588" y="1576386"/>
                        <a:pt x="5302314" y="1591336"/>
                        <a:pt x="5325998" y="1600056"/>
                      </a:cubicBezTo>
                      <a:cubicBezTo>
                        <a:pt x="5342202" y="1605039"/>
                        <a:pt x="5358408" y="1615005"/>
                        <a:pt x="5373366" y="1623726"/>
                      </a:cubicBezTo>
                      <a:cubicBezTo>
                        <a:pt x="5392064" y="1636184"/>
                        <a:pt x="5397050" y="1653625"/>
                        <a:pt x="5378352" y="1667328"/>
                      </a:cubicBezTo>
                      <a:cubicBezTo>
                        <a:pt x="5335970" y="1697227"/>
                        <a:pt x="5352174" y="1735847"/>
                        <a:pt x="5363394" y="1771975"/>
                      </a:cubicBezTo>
                      <a:cubicBezTo>
                        <a:pt x="5373366" y="1799382"/>
                        <a:pt x="5385830" y="1825543"/>
                        <a:pt x="5397050" y="1850459"/>
                      </a:cubicBezTo>
                      <a:cubicBezTo>
                        <a:pt x="5405776" y="1871638"/>
                        <a:pt x="5407022" y="1892816"/>
                        <a:pt x="5399542" y="1915240"/>
                      </a:cubicBezTo>
                      <a:cubicBezTo>
                        <a:pt x="5393310" y="1928944"/>
                        <a:pt x="5389570" y="1945139"/>
                        <a:pt x="5383338" y="1957597"/>
                      </a:cubicBezTo>
                      <a:cubicBezTo>
                        <a:pt x="5343450" y="2038573"/>
                        <a:pt x="5349682" y="2124532"/>
                        <a:pt x="5340956" y="2210491"/>
                      </a:cubicBezTo>
                      <a:cubicBezTo>
                        <a:pt x="5332230" y="2293959"/>
                        <a:pt x="5353422" y="2371198"/>
                        <a:pt x="5380844" y="2450928"/>
                      </a:cubicBezTo>
                      <a:cubicBezTo>
                        <a:pt x="5409516" y="2535641"/>
                        <a:pt x="5448158" y="2619109"/>
                        <a:pt x="5458130" y="2710051"/>
                      </a:cubicBezTo>
                      <a:cubicBezTo>
                        <a:pt x="5460622" y="2736213"/>
                        <a:pt x="5460622" y="2762374"/>
                        <a:pt x="5450650" y="2787290"/>
                      </a:cubicBezTo>
                      <a:cubicBezTo>
                        <a:pt x="5428212" y="2844596"/>
                        <a:pt x="5418240" y="2905640"/>
                        <a:pt x="5428212" y="2965438"/>
                      </a:cubicBezTo>
                      <a:cubicBezTo>
                        <a:pt x="5438186" y="3021498"/>
                        <a:pt x="5454390" y="3076313"/>
                        <a:pt x="5490540" y="3122407"/>
                      </a:cubicBezTo>
                      <a:cubicBezTo>
                        <a:pt x="5496772" y="3132373"/>
                        <a:pt x="5503004" y="3141093"/>
                        <a:pt x="5505498" y="3152306"/>
                      </a:cubicBezTo>
                      <a:cubicBezTo>
                        <a:pt x="5511730" y="3205874"/>
                        <a:pt x="5542894" y="3239511"/>
                        <a:pt x="5589016" y="3263180"/>
                      </a:cubicBezTo>
                      <a:cubicBezTo>
                        <a:pt x="5628904" y="3283113"/>
                        <a:pt x="5657574" y="3311766"/>
                        <a:pt x="5666300" y="3359106"/>
                      </a:cubicBezTo>
                      <a:cubicBezTo>
                        <a:pt x="5671286" y="3391496"/>
                        <a:pt x="5693724" y="3421395"/>
                        <a:pt x="5703696" y="3453786"/>
                      </a:cubicBezTo>
                      <a:cubicBezTo>
                        <a:pt x="5707436" y="3467489"/>
                        <a:pt x="5719900" y="3473718"/>
                        <a:pt x="5734858" y="3473718"/>
                      </a:cubicBezTo>
                      <a:cubicBezTo>
                        <a:pt x="5751064" y="3472473"/>
                        <a:pt x="5764776" y="3463752"/>
                        <a:pt x="5767268" y="3448803"/>
                      </a:cubicBezTo>
                      <a:cubicBezTo>
                        <a:pt x="5774748" y="3405200"/>
                        <a:pt x="5800924" y="3366581"/>
                        <a:pt x="5799678" y="3319241"/>
                      </a:cubicBezTo>
                      <a:cubicBezTo>
                        <a:pt x="5799678" y="3279376"/>
                        <a:pt x="5824608" y="3250723"/>
                        <a:pt x="5847046" y="3220824"/>
                      </a:cubicBezTo>
                      <a:cubicBezTo>
                        <a:pt x="5854526" y="3209612"/>
                        <a:pt x="5866990" y="3205874"/>
                        <a:pt x="5879456" y="3207120"/>
                      </a:cubicBezTo>
                      <a:cubicBezTo>
                        <a:pt x="5905634" y="3212103"/>
                        <a:pt x="5911866" y="3197154"/>
                        <a:pt x="5913112" y="3174730"/>
                      </a:cubicBezTo>
                      <a:cubicBezTo>
                        <a:pt x="5914358" y="3161026"/>
                        <a:pt x="5905634" y="3141093"/>
                        <a:pt x="5928070" y="3133619"/>
                      </a:cubicBezTo>
                      <a:cubicBezTo>
                        <a:pt x="5925578" y="3274393"/>
                        <a:pt x="5911866" y="3412675"/>
                        <a:pt x="5885688" y="3549711"/>
                      </a:cubicBezTo>
                      <a:cubicBezTo>
                        <a:pt x="5854526" y="3717892"/>
                        <a:pt x="5817130" y="3884829"/>
                        <a:pt x="5782226" y="4053010"/>
                      </a:cubicBezTo>
                      <a:cubicBezTo>
                        <a:pt x="5778488" y="4070451"/>
                        <a:pt x="5773502" y="4089138"/>
                        <a:pt x="5766022" y="4106579"/>
                      </a:cubicBezTo>
                      <a:cubicBezTo>
                        <a:pt x="5716160" y="4227420"/>
                        <a:pt x="5678766" y="4354490"/>
                        <a:pt x="5627658" y="4475331"/>
                      </a:cubicBezTo>
                      <a:cubicBezTo>
                        <a:pt x="5577796" y="4593681"/>
                        <a:pt x="5519210" y="4709539"/>
                        <a:pt x="5454390" y="4820414"/>
                      </a:cubicBezTo>
                      <a:cubicBezTo>
                        <a:pt x="5434446" y="4854050"/>
                        <a:pt x="5405776" y="4882703"/>
                        <a:pt x="5378352" y="4911356"/>
                      </a:cubicBezTo>
                      <a:cubicBezTo>
                        <a:pt x="5363394" y="4895161"/>
                        <a:pt x="5357160" y="4872737"/>
                        <a:pt x="5343450" y="4855296"/>
                      </a:cubicBezTo>
                      <a:cubicBezTo>
                        <a:pt x="5324752" y="4827889"/>
                        <a:pt x="5301068" y="4815431"/>
                        <a:pt x="5266164" y="4819168"/>
                      </a:cubicBezTo>
                      <a:cubicBezTo>
                        <a:pt x="5217550" y="4824151"/>
                        <a:pt x="5170182" y="4827889"/>
                        <a:pt x="5121568" y="4827889"/>
                      </a:cubicBezTo>
                      <a:cubicBezTo>
                        <a:pt x="5082924" y="4827889"/>
                        <a:pt x="5075446" y="4820414"/>
                        <a:pt x="5071706" y="4783040"/>
                      </a:cubicBezTo>
                      <a:cubicBezTo>
                        <a:pt x="5071706" y="4780549"/>
                        <a:pt x="5070460" y="4779303"/>
                        <a:pt x="5070460" y="4776811"/>
                      </a:cubicBezTo>
                      <a:cubicBezTo>
                        <a:pt x="5067966" y="4765599"/>
                        <a:pt x="5067966" y="4750650"/>
                        <a:pt x="5061734" y="4741929"/>
                      </a:cubicBezTo>
                      <a:cubicBezTo>
                        <a:pt x="5051762" y="4728226"/>
                        <a:pt x="5040542" y="4745667"/>
                        <a:pt x="5030570" y="4746913"/>
                      </a:cubicBezTo>
                      <a:cubicBezTo>
                        <a:pt x="4999408" y="4748158"/>
                        <a:pt x="4970738" y="4746913"/>
                        <a:pt x="4944560" y="4729472"/>
                      </a:cubicBezTo>
                      <a:cubicBezTo>
                        <a:pt x="4924616" y="4715768"/>
                        <a:pt x="4903424" y="4712031"/>
                        <a:pt x="4883480" y="4725734"/>
                      </a:cubicBezTo>
                      <a:cubicBezTo>
                        <a:pt x="4859796" y="4738192"/>
                        <a:pt x="4837358" y="4720751"/>
                        <a:pt x="4812428" y="4730717"/>
                      </a:cubicBezTo>
                      <a:cubicBezTo>
                        <a:pt x="4791238" y="4739438"/>
                        <a:pt x="4763814" y="4739438"/>
                        <a:pt x="4740130" y="4741929"/>
                      </a:cubicBezTo>
                      <a:cubicBezTo>
                        <a:pt x="4730158" y="4714522"/>
                        <a:pt x="4708966" y="4707047"/>
                        <a:pt x="4681542" y="4700818"/>
                      </a:cubicBezTo>
                      <a:cubicBezTo>
                        <a:pt x="4650380" y="4694590"/>
                        <a:pt x="4621710" y="4673411"/>
                        <a:pt x="4586806" y="4682132"/>
                      </a:cubicBezTo>
                      <a:cubicBezTo>
                        <a:pt x="4583066" y="4694590"/>
                        <a:pt x="4593040" y="4698327"/>
                        <a:pt x="4600518" y="4700818"/>
                      </a:cubicBezTo>
                      <a:cubicBezTo>
                        <a:pt x="4637914" y="4720751"/>
                        <a:pt x="4675310" y="4736946"/>
                        <a:pt x="4718938" y="4735701"/>
                      </a:cubicBezTo>
                      <a:cubicBezTo>
                        <a:pt x="4725172" y="4734455"/>
                        <a:pt x="4732650" y="4734455"/>
                        <a:pt x="4737636" y="4739438"/>
                      </a:cubicBezTo>
                      <a:cubicBezTo>
                        <a:pt x="4740130" y="4741929"/>
                        <a:pt x="4740130" y="4744421"/>
                        <a:pt x="4738882" y="4748158"/>
                      </a:cubicBezTo>
                      <a:cubicBezTo>
                        <a:pt x="4701486" y="4773074"/>
                        <a:pt x="4667830" y="4775566"/>
                        <a:pt x="4627942" y="4749404"/>
                      </a:cubicBezTo>
                      <a:cubicBezTo>
                        <a:pt x="4589300" y="4721997"/>
                        <a:pt x="4544424" y="4702064"/>
                        <a:pt x="4510768" y="4665936"/>
                      </a:cubicBezTo>
                      <a:cubicBezTo>
                        <a:pt x="4500796" y="4657216"/>
                        <a:pt x="4489578" y="4649741"/>
                        <a:pt x="4492070" y="4633546"/>
                      </a:cubicBezTo>
                      <a:cubicBezTo>
                        <a:pt x="4533206" y="4618597"/>
                        <a:pt x="4576834" y="4631054"/>
                        <a:pt x="4619216" y="4626071"/>
                      </a:cubicBezTo>
                      <a:cubicBezTo>
                        <a:pt x="4684036" y="4619842"/>
                        <a:pt x="4751348" y="4617351"/>
                        <a:pt x="4814922" y="4637283"/>
                      </a:cubicBezTo>
                      <a:cubicBezTo>
                        <a:pt x="4824894" y="4639775"/>
                        <a:pt x="4834866" y="4638529"/>
                        <a:pt x="4844838" y="4636038"/>
                      </a:cubicBezTo>
                      <a:cubicBezTo>
                        <a:pt x="4857304" y="4631054"/>
                        <a:pt x="4863536" y="4619842"/>
                        <a:pt x="4864782" y="4607385"/>
                      </a:cubicBezTo>
                      <a:cubicBezTo>
                        <a:pt x="4866028" y="4593681"/>
                        <a:pt x="4857304" y="4587452"/>
                        <a:pt x="4846084" y="4583715"/>
                      </a:cubicBezTo>
                      <a:cubicBezTo>
                        <a:pt x="4827386" y="4577486"/>
                        <a:pt x="4807442" y="4573748"/>
                        <a:pt x="4788744" y="4565028"/>
                      </a:cubicBezTo>
                      <a:cubicBezTo>
                        <a:pt x="4778772" y="4560045"/>
                        <a:pt x="4771292" y="4565028"/>
                        <a:pt x="4777526" y="4577486"/>
                      </a:cubicBezTo>
                      <a:cubicBezTo>
                        <a:pt x="4783758" y="4592435"/>
                        <a:pt x="4791238" y="4604893"/>
                        <a:pt x="4773786" y="4614859"/>
                      </a:cubicBezTo>
                      <a:cubicBezTo>
                        <a:pt x="4760074" y="4623580"/>
                        <a:pt x="4747608" y="4616105"/>
                        <a:pt x="4738882" y="4606139"/>
                      </a:cubicBezTo>
                      <a:cubicBezTo>
                        <a:pt x="4726418" y="4593681"/>
                        <a:pt x="4710212" y="4577486"/>
                        <a:pt x="4725172" y="4561290"/>
                      </a:cubicBezTo>
                      <a:cubicBezTo>
                        <a:pt x="4746362" y="4536375"/>
                        <a:pt x="4738882" y="4522671"/>
                        <a:pt x="4713952" y="4508967"/>
                      </a:cubicBezTo>
                      <a:cubicBezTo>
                        <a:pt x="4706474" y="4503984"/>
                        <a:pt x="4700240" y="4497755"/>
                        <a:pt x="4702734" y="4487789"/>
                      </a:cubicBezTo>
                      <a:cubicBezTo>
                        <a:pt x="4705226" y="4476577"/>
                        <a:pt x="4715198" y="4471594"/>
                        <a:pt x="4725172" y="4471594"/>
                      </a:cubicBezTo>
                      <a:cubicBezTo>
                        <a:pt x="4753842" y="4471594"/>
                        <a:pt x="4781264" y="4464119"/>
                        <a:pt x="4808688" y="4456644"/>
                      </a:cubicBezTo>
                      <a:cubicBezTo>
                        <a:pt x="4821154" y="4452907"/>
                        <a:pt x="4833618" y="4455399"/>
                        <a:pt x="4841098" y="4466611"/>
                      </a:cubicBezTo>
                      <a:cubicBezTo>
                        <a:pt x="4848578" y="4476577"/>
                        <a:pt x="4857304" y="4480314"/>
                        <a:pt x="4866028" y="4470348"/>
                      </a:cubicBezTo>
                      <a:cubicBezTo>
                        <a:pt x="4876000" y="4459136"/>
                        <a:pt x="4871014" y="4450416"/>
                        <a:pt x="4859796" y="4442941"/>
                      </a:cubicBezTo>
                      <a:cubicBezTo>
                        <a:pt x="4843592" y="4432974"/>
                        <a:pt x="4834866" y="4419271"/>
                        <a:pt x="4834866" y="4399338"/>
                      </a:cubicBezTo>
                      <a:cubicBezTo>
                        <a:pt x="4836112" y="4379406"/>
                        <a:pt x="4841098" y="4363210"/>
                        <a:pt x="4862290" y="4355736"/>
                      </a:cubicBezTo>
                      <a:cubicBezTo>
                        <a:pt x="4877248" y="4349507"/>
                        <a:pt x="4888466" y="4335803"/>
                        <a:pt x="4908410" y="4330820"/>
                      </a:cubicBezTo>
                      <a:cubicBezTo>
                        <a:pt x="4878494" y="4323345"/>
                        <a:pt x="4867276" y="4303413"/>
                        <a:pt x="4853564" y="4285972"/>
                      </a:cubicBezTo>
                      <a:cubicBezTo>
                        <a:pt x="4847330" y="4277251"/>
                        <a:pt x="4844838" y="4268531"/>
                        <a:pt x="4838606" y="4261056"/>
                      </a:cubicBezTo>
                      <a:cubicBezTo>
                        <a:pt x="4813674" y="4233649"/>
                        <a:pt x="4817414" y="4218699"/>
                        <a:pt x="4849824" y="4203750"/>
                      </a:cubicBezTo>
                      <a:cubicBezTo>
                        <a:pt x="4858550" y="4200013"/>
                        <a:pt x="4867276" y="4196275"/>
                        <a:pt x="4877248" y="4193784"/>
                      </a:cubicBezTo>
                      <a:cubicBezTo>
                        <a:pt x="4895946" y="4188800"/>
                        <a:pt x="4914644" y="4190046"/>
                        <a:pt x="4920876" y="4209979"/>
                      </a:cubicBezTo>
                      <a:cubicBezTo>
                        <a:pt x="4928356" y="4229911"/>
                        <a:pt x="4934588" y="4251090"/>
                        <a:pt x="4904672" y="4262302"/>
                      </a:cubicBezTo>
                      <a:cubicBezTo>
                        <a:pt x="4902178" y="4263548"/>
                        <a:pt x="4910904" y="4268531"/>
                        <a:pt x="4913396" y="4272268"/>
                      </a:cubicBezTo>
                      <a:cubicBezTo>
                        <a:pt x="4917136" y="4278497"/>
                        <a:pt x="4919630" y="4288463"/>
                        <a:pt x="4930848" y="4283480"/>
                      </a:cubicBezTo>
                      <a:cubicBezTo>
                        <a:pt x="4938328" y="4279743"/>
                        <a:pt x="4938328" y="4271022"/>
                        <a:pt x="4939574" y="4263548"/>
                      </a:cubicBezTo>
                      <a:cubicBezTo>
                        <a:pt x="4940820" y="4227420"/>
                        <a:pt x="4948300" y="4221191"/>
                        <a:pt x="4983202" y="4216208"/>
                      </a:cubicBezTo>
                      <a:cubicBezTo>
                        <a:pt x="4995668" y="4214962"/>
                        <a:pt x="5013120" y="4219945"/>
                        <a:pt x="5013120" y="4200013"/>
                      </a:cubicBezTo>
                      <a:cubicBezTo>
                        <a:pt x="5013120" y="4182572"/>
                        <a:pt x="4999408" y="4173851"/>
                        <a:pt x="4981956" y="4173851"/>
                      </a:cubicBezTo>
                      <a:cubicBezTo>
                        <a:pt x="4966998" y="4172605"/>
                        <a:pt x="4952040" y="4173851"/>
                        <a:pt x="4938328" y="4167622"/>
                      </a:cubicBezTo>
                      <a:cubicBezTo>
                        <a:pt x="4922122" y="4160147"/>
                        <a:pt x="4912150" y="4148935"/>
                        <a:pt x="4910904" y="4130248"/>
                      </a:cubicBezTo>
                      <a:cubicBezTo>
                        <a:pt x="4908410" y="4111562"/>
                        <a:pt x="4919630" y="4101595"/>
                        <a:pt x="4934588" y="4095366"/>
                      </a:cubicBezTo>
                      <a:cubicBezTo>
                        <a:pt x="4957026" y="4085400"/>
                        <a:pt x="4975724" y="4070451"/>
                        <a:pt x="4993174" y="4053010"/>
                      </a:cubicBezTo>
                      <a:cubicBezTo>
                        <a:pt x="5004394" y="4043043"/>
                        <a:pt x="5013120" y="4025602"/>
                        <a:pt x="5031816" y="4034323"/>
                      </a:cubicBezTo>
                      <a:cubicBezTo>
                        <a:pt x="5050514" y="4043043"/>
                        <a:pt x="5051762" y="4061730"/>
                        <a:pt x="5049268" y="4079171"/>
                      </a:cubicBezTo>
                      <a:cubicBezTo>
                        <a:pt x="5046776" y="4101595"/>
                        <a:pt x="5049268" y="4120282"/>
                        <a:pt x="5065474" y="4136477"/>
                      </a:cubicBezTo>
                      <a:cubicBezTo>
                        <a:pt x="5084172" y="4155164"/>
                        <a:pt x="5095390" y="4155164"/>
                        <a:pt x="5109102" y="4135232"/>
                      </a:cubicBezTo>
                      <a:cubicBezTo>
                        <a:pt x="5161456" y="4055501"/>
                        <a:pt x="5192620" y="3970788"/>
                        <a:pt x="5173922" y="3873617"/>
                      </a:cubicBezTo>
                      <a:cubicBezTo>
                        <a:pt x="5162702" y="3820048"/>
                        <a:pt x="5177660" y="3773953"/>
                        <a:pt x="5205084" y="3729104"/>
                      </a:cubicBezTo>
                      <a:cubicBezTo>
                        <a:pt x="5225028" y="3696714"/>
                        <a:pt x="5221290" y="3656849"/>
                        <a:pt x="5230014" y="3621967"/>
                      </a:cubicBezTo>
                      <a:cubicBezTo>
                        <a:pt x="5232508" y="3616984"/>
                        <a:pt x="5230014" y="3613246"/>
                        <a:pt x="5232508" y="3609509"/>
                      </a:cubicBezTo>
                      <a:cubicBezTo>
                        <a:pt x="5249960" y="3558432"/>
                        <a:pt x="5241234" y="3512338"/>
                        <a:pt x="5220042" y="3464998"/>
                      </a:cubicBezTo>
                      <a:cubicBezTo>
                        <a:pt x="5217550" y="3451294"/>
                        <a:pt x="5215056" y="3437591"/>
                        <a:pt x="5208824" y="3425133"/>
                      </a:cubicBezTo>
                      <a:cubicBezTo>
                        <a:pt x="5192620" y="3391496"/>
                        <a:pt x="5212564" y="3360352"/>
                        <a:pt x="5218796" y="3329207"/>
                      </a:cubicBezTo>
                      <a:cubicBezTo>
                        <a:pt x="5220042" y="3317995"/>
                        <a:pt x="5235002" y="3322978"/>
                        <a:pt x="5243726" y="3327961"/>
                      </a:cubicBezTo>
                      <a:cubicBezTo>
                        <a:pt x="5252452" y="3332944"/>
                        <a:pt x="5249960" y="3345402"/>
                        <a:pt x="5257438" y="3352877"/>
                      </a:cubicBezTo>
                      <a:cubicBezTo>
                        <a:pt x="5269904" y="3346648"/>
                        <a:pt x="5276136" y="3336682"/>
                        <a:pt x="5272396" y="3325470"/>
                      </a:cubicBezTo>
                      <a:cubicBezTo>
                        <a:pt x="5266164" y="3304291"/>
                        <a:pt x="5263672" y="3279376"/>
                        <a:pt x="5253698" y="3259443"/>
                      </a:cubicBezTo>
                      <a:cubicBezTo>
                        <a:pt x="5233754" y="3222070"/>
                        <a:pt x="5221290" y="3185942"/>
                        <a:pt x="5226276" y="3144831"/>
                      </a:cubicBezTo>
                      <a:cubicBezTo>
                        <a:pt x="5225028" y="3141093"/>
                        <a:pt x="5223782" y="3139848"/>
                        <a:pt x="5221290" y="3139848"/>
                      </a:cubicBezTo>
                      <a:cubicBezTo>
                        <a:pt x="5208824" y="3141093"/>
                        <a:pt x="5195112" y="3153551"/>
                        <a:pt x="5185140" y="3136110"/>
                      </a:cubicBezTo>
                      <a:cubicBezTo>
                        <a:pt x="5177660" y="3123652"/>
                        <a:pt x="5185140" y="3111195"/>
                        <a:pt x="5192620" y="3099982"/>
                      </a:cubicBezTo>
                      <a:cubicBezTo>
                        <a:pt x="5215056" y="3070084"/>
                        <a:pt x="5216304" y="3042676"/>
                        <a:pt x="5197606" y="3007794"/>
                      </a:cubicBezTo>
                      <a:cubicBezTo>
                        <a:pt x="5180154" y="2975404"/>
                        <a:pt x="5191372" y="2949242"/>
                        <a:pt x="5223782" y="2930556"/>
                      </a:cubicBezTo>
                      <a:cubicBezTo>
                        <a:pt x="5232508" y="2925572"/>
                        <a:pt x="5241234" y="2918098"/>
                        <a:pt x="5243726" y="2901903"/>
                      </a:cubicBezTo>
                      <a:cubicBezTo>
                        <a:pt x="5218796" y="2906886"/>
                        <a:pt x="5198852" y="2896919"/>
                        <a:pt x="5183894" y="2878233"/>
                      </a:cubicBezTo>
                      <a:cubicBezTo>
                        <a:pt x="5165196" y="2859546"/>
                        <a:pt x="5150238" y="2842105"/>
                        <a:pt x="5173922" y="2817189"/>
                      </a:cubicBezTo>
                      <a:cubicBezTo>
                        <a:pt x="5178908" y="2812206"/>
                        <a:pt x="5178908" y="2802240"/>
                        <a:pt x="5177660" y="2794765"/>
                      </a:cubicBezTo>
                      <a:cubicBezTo>
                        <a:pt x="5173922" y="2774832"/>
                        <a:pt x="5178908" y="2759883"/>
                        <a:pt x="5197606" y="2747425"/>
                      </a:cubicBezTo>
                      <a:cubicBezTo>
                        <a:pt x="5211318" y="2736213"/>
                        <a:pt x="5211318" y="2722509"/>
                        <a:pt x="5203838" y="2705068"/>
                      </a:cubicBezTo>
                      <a:cubicBezTo>
                        <a:pt x="5181400" y="2662712"/>
                        <a:pt x="5182646" y="2661466"/>
                        <a:pt x="5132786" y="2666449"/>
                      </a:cubicBezTo>
                      <a:cubicBezTo>
                        <a:pt x="5119074" y="2667695"/>
                        <a:pt x="5107856" y="2666449"/>
                        <a:pt x="5099130" y="2656483"/>
                      </a:cubicBezTo>
                      <a:cubicBezTo>
                        <a:pt x="5085418" y="2640287"/>
                        <a:pt x="5070460" y="2622846"/>
                        <a:pt x="5055502" y="2606651"/>
                      </a:cubicBezTo>
                      <a:cubicBezTo>
                        <a:pt x="5051762" y="2601668"/>
                        <a:pt x="5048022" y="2594193"/>
                        <a:pt x="5049268" y="2587964"/>
                      </a:cubicBezTo>
                      <a:cubicBezTo>
                        <a:pt x="5061734" y="2558066"/>
                        <a:pt x="5049268" y="2530658"/>
                        <a:pt x="5036804" y="2504497"/>
                      </a:cubicBezTo>
                      <a:cubicBezTo>
                        <a:pt x="5030570" y="2489547"/>
                        <a:pt x="5033064" y="2474598"/>
                        <a:pt x="5034310" y="2458403"/>
                      </a:cubicBezTo>
                      <a:cubicBezTo>
                        <a:pt x="5038050" y="2423521"/>
                        <a:pt x="5025584" y="2403588"/>
                        <a:pt x="4991928" y="2396113"/>
                      </a:cubicBezTo>
                      <a:cubicBezTo>
                        <a:pt x="4965750" y="2389884"/>
                        <a:pt x="4958272" y="2374935"/>
                        <a:pt x="4948300" y="2350019"/>
                      </a:cubicBezTo>
                      <a:cubicBezTo>
                        <a:pt x="4932094" y="2312646"/>
                        <a:pt x="4944560" y="2283993"/>
                        <a:pt x="4963258" y="2256585"/>
                      </a:cubicBezTo>
                      <a:cubicBezTo>
                        <a:pt x="4959518" y="2250356"/>
                        <a:pt x="4958272" y="2249111"/>
                        <a:pt x="4955778" y="2249111"/>
                      </a:cubicBezTo>
                      <a:cubicBezTo>
                        <a:pt x="4942066" y="2247865"/>
                        <a:pt x="4924616" y="2247865"/>
                        <a:pt x="4920876" y="2231670"/>
                      </a:cubicBezTo>
                      <a:cubicBezTo>
                        <a:pt x="4917136" y="2212983"/>
                        <a:pt x="4933342" y="2206754"/>
                        <a:pt x="4943314" y="2198033"/>
                      </a:cubicBezTo>
                      <a:cubicBezTo>
                        <a:pt x="4986942" y="2161906"/>
                        <a:pt x="5023092" y="2119549"/>
                        <a:pt x="5046776" y="2067226"/>
                      </a:cubicBezTo>
                      <a:cubicBezTo>
                        <a:pt x="5065474" y="2024869"/>
                        <a:pt x="5033064" y="1980021"/>
                        <a:pt x="4986942" y="1983758"/>
                      </a:cubicBezTo>
                      <a:cubicBezTo>
                        <a:pt x="4973230" y="1985004"/>
                        <a:pt x="4959518" y="1987496"/>
                        <a:pt x="4949546" y="1977529"/>
                      </a:cubicBezTo>
                      <a:cubicBezTo>
                        <a:pt x="4943314" y="1970055"/>
                        <a:pt x="4947054" y="1962580"/>
                        <a:pt x="4952040" y="1956351"/>
                      </a:cubicBezTo>
                      <a:cubicBezTo>
                        <a:pt x="4962012" y="1941402"/>
                        <a:pt x="4975724" y="1933927"/>
                        <a:pt x="4990682" y="1940156"/>
                      </a:cubicBezTo>
                      <a:cubicBezTo>
                        <a:pt x="5021844" y="1953859"/>
                        <a:pt x="5038050" y="1936418"/>
                        <a:pt x="5054254" y="1915240"/>
                      </a:cubicBezTo>
                      <a:cubicBezTo>
                        <a:pt x="5072952" y="1890324"/>
                        <a:pt x="5087910" y="1862917"/>
                        <a:pt x="5109102" y="1840493"/>
                      </a:cubicBezTo>
                      <a:cubicBezTo>
                        <a:pt x="5122814" y="1824298"/>
                        <a:pt x="5136526" y="1809348"/>
                        <a:pt x="5157716" y="1803119"/>
                      </a:cubicBezTo>
                      <a:cubicBezTo>
                        <a:pt x="5165196" y="1800628"/>
                        <a:pt x="5175168" y="1799382"/>
                        <a:pt x="5173922" y="1789416"/>
                      </a:cubicBezTo>
                      <a:cubicBezTo>
                        <a:pt x="5173922" y="1778204"/>
                        <a:pt x="5162702" y="1776958"/>
                        <a:pt x="5153976" y="1775712"/>
                      </a:cubicBezTo>
                      <a:cubicBezTo>
                        <a:pt x="5134032" y="1774466"/>
                        <a:pt x="5114088" y="1773220"/>
                        <a:pt x="5095390" y="1765746"/>
                      </a:cubicBezTo>
                      <a:cubicBezTo>
                        <a:pt x="5080432" y="1760762"/>
                        <a:pt x="5069212" y="1765746"/>
                        <a:pt x="5069212" y="1784432"/>
                      </a:cubicBezTo>
                      <a:cubicBezTo>
                        <a:pt x="5067966" y="1790661"/>
                        <a:pt x="5069212" y="1796890"/>
                        <a:pt x="5065474" y="1803119"/>
                      </a:cubicBezTo>
                      <a:cubicBezTo>
                        <a:pt x="5055502" y="1821806"/>
                        <a:pt x="5044282" y="1839247"/>
                        <a:pt x="5020598" y="1836755"/>
                      </a:cubicBezTo>
                      <a:cubicBezTo>
                        <a:pt x="4995668" y="1834264"/>
                        <a:pt x="4995668" y="1813086"/>
                        <a:pt x="4993174" y="1794399"/>
                      </a:cubicBezTo>
                      <a:cubicBezTo>
                        <a:pt x="4993174" y="1788170"/>
                        <a:pt x="4991928" y="1780695"/>
                        <a:pt x="4993174" y="1774466"/>
                      </a:cubicBezTo>
                      <a:cubicBezTo>
                        <a:pt x="5010626" y="1728372"/>
                        <a:pt x="4981956" y="1692244"/>
                        <a:pt x="4969490" y="1652379"/>
                      </a:cubicBezTo>
                      <a:cubicBezTo>
                        <a:pt x="4963258" y="1632446"/>
                        <a:pt x="4942066" y="1624972"/>
                        <a:pt x="4925862" y="1615005"/>
                      </a:cubicBezTo>
                      <a:cubicBezTo>
                        <a:pt x="4914644" y="1608777"/>
                        <a:pt x="4899686" y="1603793"/>
                        <a:pt x="4900932" y="1587598"/>
                      </a:cubicBezTo>
                      <a:cubicBezTo>
                        <a:pt x="4903424" y="1568911"/>
                        <a:pt x="4915890" y="1560191"/>
                        <a:pt x="4929602" y="1552716"/>
                      </a:cubicBezTo>
                      <a:cubicBezTo>
                        <a:pt x="4949546" y="1542750"/>
                        <a:pt x="4970738" y="1547733"/>
                        <a:pt x="4990682" y="1546487"/>
                      </a:cubicBezTo>
                      <a:cubicBezTo>
                        <a:pt x="4993174" y="1532784"/>
                        <a:pt x="4984448" y="1526555"/>
                        <a:pt x="4979462" y="1519080"/>
                      </a:cubicBezTo>
                      <a:cubicBezTo>
                        <a:pt x="4965750" y="1491673"/>
                        <a:pt x="4973230" y="1482952"/>
                        <a:pt x="4998160" y="1468003"/>
                      </a:cubicBezTo>
                      <a:cubicBezTo>
                        <a:pt x="5051762" y="1435612"/>
                        <a:pt x="5111594" y="1444333"/>
                        <a:pt x="5167688" y="1433121"/>
                      </a:cubicBezTo>
                      <a:cubicBezTo>
                        <a:pt x="5192620" y="1428138"/>
                        <a:pt x="5216304" y="1424400"/>
                        <a:pt x="5238740" y="1408205"/>
                      </a:cubicBezTo>
                      <a:cubicBezTo>
                        <a:pt x="5242480" y="1405091"/>
                        <a:pt x="5247154" y="1401976"/>
                        <a:pt x="5252296" y="1400731"/>
                      </a:cubicBezTo>
                      <a:close/>
                      <a:moveTo>
                        <a:pt x="1171976" y="928601"/>
                      </a:moveTo>
                      <a:lnTo>
                        <a:pt x="1169990" y="928758"/>
                      </a:lnTo>
                      <a:lnTo>
                        <a:pt x="1172974" y="928924"/>
                      </a:lnTo>
                      <a:close/>
                      <a:moveTo>
                        <a:pt x="1108716" y="907601"/>
                      </a:moveTo>
                      <a:lnTo>
                        <a:pt x="1105880" y="908956"/>
                      </a:lnTo>
                      <a:lnTo>
                        <a:pt x="1108754" y="909274"/>
                      </a:lnTo>
                      <a:lnTo>
                        <a:pt x="1116228" y="913561"/>
                      </a:lnTo>
                      <a:lnTo>
                        <a:pt x="1116132" y="913446"/>
                      </a:lnTo>
                      <a:cubicBezTo>
                        <a:pt x="1113146" y="910413"/>
                        <a:pt x="1110710" y="908543"/>
                        <a:pt x="1108716" y="907601"/>
                      </a:cubicBezTo>
                      <a:close/>
                      <a:moveTo>
                        <a:pt x="4447666" y="390148"/>
                      </a:moveTo>
                      <a:cubicBezTo>
                        <a:pt x="4490014" y="423757"/>
                        <a:pt x="4531120" y="457367"/>
                        <a:pt x="4573468" y="490976"/>
                      </a:cubicBezTo>
                      <a:cubicBezTo>
                        <a:pt x="4572224" y="504669"/>
                        <a:pt x="4542330" y="509648"/>
                        <a:pt x="4554786" y="522096"/>
                      </a:cubicBezTo>
                      <a:cubicBezTo>
                        <a:pt x="4569732" y="538279"/>
                        <a:pt x="4593398" y="529565"/>
                        <a:pt x="4612082" y="518362"/>
                      </a:cubicBezTo>
                      <a:cubicBezTo>
                        <a:pt x="4629520" y="527075"/>
                        <a:pt x="4640730" y="542013"/>
                        <a:pt x="4653186" y="555706"/>
                      </a:cubicBezTo>
                      <a:cubicBezTo>
                        <a:pt x="4651940" y="574378"/>
                        <a:pt x="4638238" y="571888"/>
                        <a:pt x="4627028" y="570643"/>
                      </a:cubicBezTo>
                      <a:cubicBezTo>
                        <a:pt x="4578452" y="568154"/>
                        <a:pt x="4531120" y="560685"/>
                        <a:pt x="4483788" y="580602"/>
                      </a:cubicBezTo>
                      <a:cubicBezTo>
                        <a:pt x="4463858" y="589315"/>
                        <a:pt x="4445174" y="574378"/>
                        <a:pt x="4440192" y="551971"/>
                      </a:cubicBezTo>
                      <a:cubicBezTo>
                        <a:pt x="4433964" y="527075"/>
                        <a:pt x="4420262" y="510893"/>
                        <a:pt x="4395352" y="504669"/>
                      </a:cubicBezTo>
                      <a:cubicBezTo>
                        <a:pt x="4382896" y="502179"/>
                        <a:pt x="4374176" y="492221"/>
                        <a:pt x="4364212" y="485997"/>
                      </a:cubicBezTo>
                      <a:cubicBezTo>
                        <a:pt x="4348020" y="476039"/>
                        <a:pt x="4330582" y="469815"/>
                        <a:pt x="4310652" y="478528"/>
                      </a:cubicBezTo>
                      <a:cubicBezTo>
                        <a:pt x="4299442" y="482263"/>
                        <a:pt x="4293214" y="490976"/>
                        <a:pt x="4293214" y="503424"/>
                      </a:cubicBezTo>
                      <a:cubicBezTo>
                        <a:pt x="4291968" y="514627"/>
                        <a:pt x="4298196" y="522096"/>
                        <a:pt x="4308160" y="527075"/>
                      </a:cubicBezTo>
                      <a:cubicBezTo>
                        <a:pt x="4313144" y="529565"/>
                        <a:pt x="4320616" y="532055"/>
                        <a:pt x="4325598" y="534544"/>
                      </a:cubicBezTo>
                      <a:cubicBezTo>
                        <a:pt x="4338054" y="543258"/>
                        <a:pt x="4343036" y="554461"/>
                        <a:pt x="4330582" y="564419"/>
                      </a:cubicBezTo>
                      <a:cubicBezTo>
                        <a:pt x="4316880" y="575622"/>
                        <a:pt x="4306916" y="590560"/>
                        <a:pt x="4298196" y="605498"/>
                      </a:cubicBezTo>
                      <a:cubicBezTo>
                        <a:pt x="4286986" y="622925"/>
                        <a:pt x="4269548" y="626659"/>
                        <a:pt x="4252110" y="622925"/>
                      </a:cubicBezTo>
                      <a:cubicBezTo>
                        <a:pt x="4229690" y="617946"/>
                        <a:pt x="4212252" y="622925"/>
                        <a:pt x="4199796" y="641597"/>
                      </a:cubicBezTo>
                      <a:cubicBezTo>
                        <a:pt x="4187340" y="661513"/>
                        <a:pt x="4194814" y="678941"/>
                        <a:pt x="4203532" y="697612"/>
                      </a:cubicBezTo>
                      <a:cubicBezTo>
                        <a:pt x="4237162" y="777279"/>
                        <a:pt x="4305670" y="810889"/>
                        <a:pt x="4381650" y="834540"/>
                      </a:cubicBezTo>
                      <a:cubicBezTo>
                        <a:pt x="4410298" y="842009"/>
                        <a:pt x="4436456" y="851967"/>
                        <a:pt x="4456384" y="874373"/>
                      </a:cubicBezTo>
                      <a:cubicBezTo>
                        <a:pt x="4470086" y="890556"/>
                        <a:pt x="4475068" y="905494"/>
                        <a:pt x="4462612" y="925410"/>
                      </a:cubicBezTo>
                      <a:cubicBezTo>
                        <a:pt x="4455138" y="934124"/>
                        <a:pt x="4451402" y="944082"/>
                        <a:pt x="4446420" y="954041"/>
                      </a:cubicBezTo>
                      <a:cubicBezTo>
                        <a:pt x="4440192" y="966489"/>
                        <a:pt x="4431472" y="972713"/>
                        <a:pt x="4417772" y="961509"/>
                      </a:cubicBezTo>
                      <a:cubicBezTo>
                        <a:pt x="4412790" y="957775"/>
                        <a:pt x="4407806" y="950306"/>
                        <a:pt x="4401580" y="957775"/>
                      </a:cubicBezTo>
                      <a:cubicBezTo>
                        <a:pt x="4395352" y="963999"/>
                        <a:pt x="4396596" y="972713"/>
                        <a:pt x="4399088" y="978937"/>
                      </a:cubicBezTo>
                      <a:cubicBezTo>
                        <a:pt x="4402824" y="987650"/>
                        <a:pt x="4410298" y="993874"/>
                        <a:pt x="4417772" y="997609"/>
                      </a:cubicBezTo>
                      <a:cubicBezTo>
                        <a:pt x="4433964" y="1005077"/>
                        <a:pt x="4441438" y="1016280"/>
                        <a:pt x="4441438" y="1033708"/>
                      </a:cubicBezTo>
                      <a:cubicBezTo>
                        <a:pt x="4441438" y="1052380"/>
                        <a:pt x="4457630" y="1077275"/>
                        <a:pt x="4440192" y="1089723"/>
                      </a:cubicBezTo>
                      <a:cubicBezTo>
                        <a:pt x="4420262" y="1105906"/>
                        <a:pt x="4394106" y="1118354"/>
                        <a:pt x="4369194" y="1128312"/>
                      </a:cubicBezTo>
                      <a:cubicBezTo>
                        <a:pt x="4353002" y="1133291"/>
                        <a:pt x="4340546" y="1118354"/>
                        <a:pt x="4329336" y="1108395"/>
                      </a:cubicBezTo>
                      <a:cubicBezTo>
                        <a:pt x="4314388" y="1093458"/>
                        <a:pt x="4298196" y="1089723"/>
                        <a:pt x="4278266" y="1100927"/>
                      </a:cubicBezTo>
                      <a:cubicBezTo>
                        <a:pt x="4255846" y="1113375"/>
                        <a:pt x="4229690" y="1119599"/>
                        <a:pt x="4203532" y="1120843"/>
                      </a:cubicBezTo>
                      <a:cubicBezTo>
                        <a:pt x="4182358" y="1122088"/>
                        <a:pt x="4168656" y="1129557"/>
                        <a:pt x="4169902" y="1153208"/>
                      </a:cubicBezTo>
                      <a:cubicBezTo>
                        <a:pt x="4171148" y="1169390"/>
                        <a:pt x="4162428" y="1183083"/>
                        <a:pt x="4152464" y="1195531"/>
                      </a:cubicBezTo>
                      <a:cubicBezTo>
                        <a:pt x="4133780" y="1214203"/>
                        <a:pt x="4133780" y="1239099"/>
                        <a:pt x="4126306" y="1261505"/>
                      </a:cubicBezTo>
                      <a:cubicBezTo>
                        <a:pt x="4122570" y="1273953"/>
                        <a:pt x="4130044" y="1273953"/>
                        <a:pt x="4137516" y="1276443"/>
                      </a:cubicBezTo>
                      <a:cubicBezTo>
                        <a:pt x="4178620" y="1293870"/>
                        <a:pt x="4184848" y="1315031"/>
                        <a:pt x="4157446" y="1347396"/>
                      </a:cubicBezTo>
                      <a:cubicBezTo>
                        <a:pt x="4146236" y="1359844"/>
                        <a:pt x="4148726" y="1366068"/>
                        <a:pt x="4159938" y="1373537"/>
                      </a:cubicBezTo>
                      <a:cubicBezTo>
                        <a:pt x="4169902" y="1382250"/>
                        <a:pt x="4179866" y="1394698"/>
                        <a:pt x="4171148" y="1408391"/>
                      </a:cubicBezTo>
                      <a:cubicBezTo>
                        <a:pt x="4157446" y="1425818"/>
                        <a:pt x="4137516" y="1428308"/>
                        <a:pt x="4116342" y="1427063"/>
                      </a:cubicBezTo>
                      <a:cubicBezTo>
                        <a:pt x="4101396" y="1424574"/>
                        <a:pt x="4096412" y="1410881"/>
                        <a:pt x="4095168" y="1397188"/>
                      </a:cubicBezTo>
                      <a:cubicBezTo>
                        <a:pt x="4088940" y="1338683"/>
                        <a:pt x="4087694" y="1336193"/>
                        <a:pt x="4061536" y="1301339"/>
                      </a:cubicBezTo>
                      <a:cubicBezTo>
                        <a:pt x="4052818" y="1310052"/>
                        <a:pt x="4050326" y="1320011"/>
                        <a:pt x="4044098" y="1328724"/>
                      </a:cubicBezTo>
                      <a:cubicBezTo>
                        <a:pt x="4011714" y="1384740"/>
                        <a:pt x="3969364" y="1400922"/>
                        <a:pt x="3909576" y="1378516"/>
                      </a:cubicBezTo>
                      <a:cubicBezTo>
                        <a:pt x="3875946" y="1367313"/>
                        <a:pt x="3844806" y="1359844"/>
                        <a:pt x="3806194" y="1368558"/>
                      </a:cubicBezTo>
                      <a:cubicBezTo>
                        <a:pt x="3822386" y="1377271"/>
                        <a:pt x="3837332" y="1377271"/>
                        <a:pt x="3849788" y="1383495"/>
                      </a:cubicBezTo>
                      <a:cubicBezTo>
                        <a:pt x="3867226" y="1390964"/>
                        <a:pt x="3875946" y="1403412"/>
                        <a:pt x="3877192" y="1422084"/>
                      </a:cubicBezTo>
                      <a:cubicBezTo>
                        <a:pt x="3877192" y="1442001"/>
                        <a:pt x="3860998" y="1438266"/>
                        <a:pt x="3848544" y="1440756"/>
                      </a:cubicBezTo>
                      <a:cubicBezTo>
                        <a:pt x="3834842" y="1444490"/>
                        <a:pt x="3828614" y="1454449"/>
                        <a:pt x="3827368" y="1468141"/>
                      </a:cubicBezTo>
                      <a:cubicBezTo>
                        <a:pt x="3826122" y="1474365"/>
                        <a:pt x="3828614" y="1481834"/>
                        <a:pt x="3834842" y="1484324"/>
                      </a:cubicBezTo>
                      <a:cubicBezTo>
                        <a:pt x="3848544" y="1489303"/>
                        <a:pt x="3859754" y="1481834"/>
                        <a:pt x="3867226" y="1473121"/>
                      </a:cubicBezTo>
                      <a:cubicBezTo>
                        <a:pt x="3883420" y="1454449"/>
                        <a:pt x="3888402" y="1432042"/>
                        <a:pt x="3880928" y="1408391"/>
                      </a:cubicBezTo>
                      <a:cubicBezTo>
                        <a:pt x="3877192" y="1397188"/>
                        <a:pt x="3874700" y="1385985"/>
                        <a:pt x="3888402" y="1379761"/>
                      </a:cubicBezTo>
                      <a:cubicBezTo>
                        <a:pt x="3899612" y="1374782"/>
                        <a:pt x="3909576" y="1379761"/>
                        <a:pt x="3918296" y="1388474"/>
                      </a:cubicBezTo>
                      <a:cubicBezTo>
                        <a:pt x="3933242" y="1403412"/>
                        <a:pt x="3941962" y="1420839"/>
                        <a:pt x="3930752" y="1444490"/>
                      </a:cubicBezTo>
                      <a:cubicBezTo>
                        <a:pt x="3912068" y="1484324"/>
                        <a:pt x="3899612" y="1526647"/>
                        <a:pt x="3875946" y="1563991"/>
                      </a:cubicBezTo>
                      <a:cubicBezTo>
                        <a:pt x="3859754" y="1591376"/>
                        <a:pt x="3858508" y="1620007"/>
                        <a:pt x="3874700" y="1648637"/>
                      </a:cubicBezTo>
                      <a:cubicBezTo>
                        <a:pt x="3893384" y="1682246"/>
                        <a:pt x="3893384" y="1720835"/>
                        <a:pt x="3917050" y="1751955"/>
                      </a:cubicBezTo>
                      <a:cubicBezTo>
                        <a:pt x="3918296" y="1756934"/>
                        <a:pt x="3919540" y="1761913"/>
                        <a:pt x="3920786" y="1766892"/>
                      </a:cubicBezTo>
                      <a:cubicBezTo>
                        <a:pt x="3920786" y="1774361"/>
                        <a:pt x="3920786" y="1779340"/>
                        <a:pt x="3923278" y="1786809"/>
                      </a:cubicBezTo>
                      <a:cubicBezTo>
                        <a:pt x="3933242" y="1825398"/>
                        <a:pt x="3929506" y="1830377"/>
                        <a:pt x="3889648" y="1834111"/>
                      </a:cubicBezTo>
                      <a:cubicBezTo>
                        <a:pt x="3883420" y="1832867"/>
                        <a:pt x="3879682" y="1832867"/>
                        <a:pt x="3874700" y="1830377"/>
                      </a:cubicBezTo>
                      <a:cubicBezTo>
                        <a:pt x="3852280" y="1822908"/>
                        <a:pt x="3832350" y="1812950"/>
                        <a:pt x="3831104" y="1785564"/>
                      </a:cubicBezTo>
                      <a:cubicBezTo>
                        <a:pt x="3828614" y="1763158"/>
                        <a:pt x="3816158" y="1773116"/>
                        <a:pt x="3804948" y="1776851"/>
                      </a:cubicBezTo>
                      <a:cubicBezTo>
                        <a:pt x="3801212" y="1779340"/>
                        <a:pt x="3796228" y="1779340"/>
                        <a:pt x="3792492" y="1780585"/>
                      </a:cubicBezTo>
                      <a:cubicBezTo>
                        <a:pt x="3782528" y="1781830"/>
                        <a:pt x="3771318" y="1780585"/>
                        <a:pt x="3762598" y="1780585"/>
                      </a:cubicBezTo>
                      <a:cubicBezTo>
                        <a:pt x="3711530" y="1783075"/>
                        <a:pt x="3692846" y="1755689"/>
                        <a:pt x="3704056" y="1703408"/>
                      </a:cubicBezTo>
                      <a:cubicBezTo>
                        <a:pt x="3710284" y="1668554"/>
                        <a:pt x="3706548" y="1637434"/>
                        <a:pt x="3697828" y="1606314"/>
                      </a:cubicBezTo>
                      <a:cubicBezTo>
                        <a:pt x="3687864" y="1567725"/>
                        <a:pt x="3695338" y="1556522"/>
                        <a:pt x="3736442" y="1561501"/>
                      </a:cubicBezTo>
                      <a:cubicBezTo>
                        <a:pt x="3741424" y="1561501"/>
                        <a:pt x="3745160" y="1562746"/>
                        <a:pt x="3750142" y="1561501"/>
                      </a:cubicBezTo>
                      <a:cubicBezTo>
                        <a:pt x="3763844" y="1560256"/>
                        <a:pt x="3773808" y="1550298"/>
                        <a:pt x="3777546" y="1537850"/>
                      </a:cubicBezTo>
                      <a:cubicBezTo>
                        <a:pt x="3782528" y="1522912"/>
                        <a:pt x="3768826" y="1519178"/>
                        <a:pt x="3760108" y="1514199"/>
                      </a:cubicBezTo>
                      <a:cubicBezTo>
                        <a:pt x="3726476" y="1494282"/>
                        <a:pt x="3725230" y="1490548"/>
                        <a:pt x="3733950" y="1454449"/>
                      </a:cubicBezTo>
                      <a:cubicBezTo>
                        <a:pt x="3721494" y="1450714"/>
                        <a:pt x="3712776" y="1459428"/>
                        <a:pt x="3704056" y="1463162"/>
                      </a:cubicBezTo>
                      <a:cubicBezTo>
                        <a:pt x="3689110" y="1469386"/>
                        <a:pt x="3674162" y="1473121"/>
                        <a:pt x="3661706" y="1459428"/>
                      </a:cubicBezTo>
                      <a:cubicBezTo>
                        <a:pt x="3650496" y="1445735"/>
                        <a:pt x="3651742" y="1430797"/>
                        <a:pt x="3660460" y="1415860"/>
                      </a:cubicBezTo>
                      <a:cubicBezTo>
                        <a:pt x="3681636" y="1382250"/>
                        <a:pt x="3681636" y="1382250"/>
                        <a:pt x="3666688" y="1343662"/>
                      </a:cubicBezTo>
                      <a:cubicBezTo>
                        <a:pt x="3641778" y="1353620"/>
                        <a:pt x="3620602" y="1363579"/>
                        <a:pt x="3631812" y="1397188"/>
                      </a:cubicBezTo>
                      <a:cubicBezTo>
                        <a:pt x="3634304" y="1407146"/>
                        <a:pt x="3628076" y="1414615"/>
                        <a:pt x="3623094" y="1422084"/>
                      </a:cubicBezTo>
                      <a:cubicBezTo>
                        <a:pt x="3610638" y="1434532"/>
                        <a:pt x="3604410" y="1448225"/>
                        <a:pt x="3600674" y="1465652"/>
                      </a:cubicBezTo>
                      <a:cubicBezTo>
                        <a:pt x="3593200" y="1494282"/>
                        <a:pt x="3573270" y="1504240"/>
                        <a:pt x="3543376" y="1493037"/>
                      </a:cubicBezTo>
                      <a:cubicBezTo>
                        <a:pt x="3533412" y="1489303"/>
                        <a:pt x="3530920" y="1493037"/>
                        <a:pt x="3524694" y="1499261"/>
                      </a:cubicBezTo>
                      <a:cubicBezTo>
                        <a:pt x="3494800" y="1534116"/>
                        <a:pt x="3494800" y="1534116"/>
                        <a:pt x="3456186" y="1506730"/>
                      </a:cubicBezTo>
                      <a:cubicBezTo>
                        <a:pt x="3453696" y="1505485"/>
                        <a:pt x="3451204" y="1504240"/>
                        <a:pt x="3446222" y="1505485"/>
                      </a:cubicBezTo>
                      <a:cubicBezTo>
                        <a:pt x="3441240" y="1517933"/>
                        <a:pt x="3451204" y="1527892"/>
                        <a:pt x="3453696" y="1539095"/>
                      </a:cubicBezTo>
                      <a:cubicBezTo>
                        <a:pt x="3459924" y="1567725"/>
                        <a:pt x="3446222" y="1585152"/>
                        <a:pt x="3420064" y="1580173"/>
                      </a:cubicBezTo>
                      <a:cubicBezTo>
                        <a:pt x="3385188" y="1572704"/>
                        <a:pt x="3354050" y="1577683"/>
                        <a:pt x="3320418" y="1590131"/>
                      </a:cubicBezTo>
                      <a:cubicBezTo>
                        <a:pt x="3285542" y="1605069"/>
                        <a:pt x="3265614" y="1585152"/>
                        <a:pt x="3264368" y="1541584"/>
                      </a:cubicBezTo>
                      <a:cubicBezTo>
                        <a:pt x="3264368" y="1531626"/>
                        <a:pt x="3273086" y="1517933"/>
                        <a:pt x="3259386" y="1511709"/>
                      </a:cubicBezTo>
                      <a:cubicBezTo>
                        <a:pt x="3250666" y="1507975"/>
                        <a:pt x="3243192" y="1519178"/>
                        <a:pt x="3235720" y="1525402"/>
                      </a:cubicBezTo>
                      <a:cubicBezTo>
                        <a:pt x="3205826" y="1547808"/>
                        <a:pt x="3169704" y="1540340"/>
                        <a:pt x="3152266" y="1505485"/>
                      </a:cubicBezTo>
                      <a:cubicBezTo>
                        <a:pt x="3146038" y="1494282"/>
                        <a:pt x="3142302" y="1478100"/>
                        <a:pt x="3126108" y="1488058"/>
                      </a:cubicBezTo>
                      <a:cubicBezTo>
                        <a:pt x="3112408" y="1496772"/>
                        <a:pt x="3108670" y="1509220"/>
                        <a:pt x="3121126" y="1526647"/>
                      </a:cubicBezTo>
                      <a:cubicBezTo>
                        <a:pt x="3136074" y="1545319"/>
                        <a:pt x="3129846" y="1567725"/>
                        <a:pt x="3111162" y="1580173"/>
                      </a:cubicBezTo>
                      <a:cubicBezTo>
                        <a:pt x="3104934" y="1583907"/>
                        <a:pt x="3094970" y="1588887"/>
                        <a:pt x="3093724" y="1583907"/>
                      </a:cubicBezTo>
                      <a:cubicBezTo>
                        <a:pt x="3080022" y="1555277"/>
                        <a:pt x="3031444" y="1555277"/>
                        <a:pt x="3031444" y="1514199"/>
                      </a:cubicBezTo>
                      <a:cubicBezTo>
                        <a:pt x="2987850" y="1539095"/>
                        <a:pt x="2962938" y="1505485"/>
                        <a:pt x="2940518" y="1479345"/>
                      </a:cubicBezTo>
                      <a:cubicBezTo>
                        <a:pt x="2919342" y="1456938"/>
                        <a:pt x="2903150" y="1446980"/>
                        <a:pt x="2870766" y="1454449"/>
                      </a:cubicBezTo>
                      <a:cubicBezTo>
                        <a:pt x="2843362" y="1461917"/>
                        <a:pt x="2814714" y="1446980"/>
                        <a:pt x="2788558" y="1437021"/>
                      </a:cubicBezTo>
                      <a:cubicBezTo>
                        <a:pt x="2767382" y="1430797"/>
                        <a:pt x="2761154" y="1383495"/>
                        <a:pt x="2776102" y="1357355"/>
                      </a:cubicBezTo>
                      <a:cubicBezTo>
                        <a:pt x="2783574" y="1346151"/>
                        <a:pt x="2787312" y="1338683"/>
                        <a:pt x="2783574" y="1324990"/>
                      </a:cubicBezTo>
                      <a:cubicBezTo>
                        <a:pt x="2771120" y="1290136"/>
                        <a:pt x="2796030" y="1256526"/>
                        <a:pt x="2832152" y="1260260"/>
                      </a:cubicBezTo>
                      <a:cubicBezTo>
                        <a:pt x="2857064" y="1262750"/>
                        <a:pt x="2853328" y="1257771"/>
                        <a:pt x="2848344" y="1237854"/>
                      </a:cubicBezTo>
                      <a:cubicBezTo>
                        <a:pt x="2834644" y="1169390"/>
                        <a:pt x="2769874" y="1168146"/>
                        <a:pt x="2723788" y="1142005"/>
                      </a:cubicBezTo>
                      <a:cubicBezTo>
                        <a:pt x="2695140" y="1124578"/>
                        <a:pt x="2659018" y="1123333"/>
                        <a:pt x="2629124" y="1108395"/>
                      </a:cubicBezTo>
                      <a:cubicBezTo>
                        <a:pt x="2605458" y="1079765"/>
                        <a:pt x="2583038" y="1051135"/>
                        <a:pt x="2544424" y="1044911"/>
                      </a:cubicBezTo>
                      <a:cubicBezTo>
                        <a:pt x="2534460" y="1042421"/>
                        <a:pt x="2524496" y="1039932"/>
                        <a:pt x="2515776" y="1034952"/>
                      </a:cubicBezTo>
                      <a:cubicBezTo>
                        <a:pt x="2489618" y="1023749"/>
                        <a:pt x="2463462" y="1015036"/>
                        <a:pt x="2439796" y="1039932"/>
                      </a:cubicBezTo>
                      <a:cubicBezTo>
                        <a:pt x="2431076" y="993874"/>
                        <a:pt x="2412394" y="942838"/>
                        <a:pt x="2417376" y="899269"/>
                      </a:cubicBezTo>
                      <a:cubicBezTo>
                        <a:pt x="2422358" y="846988"/>
                        <a:pt x="2443532" y="818358"/>
                        <a:pt x="2504566" y="810889"/>
                      </a:cubicBezTo>
                      <a:cubicBezTo>
                        <a:pt x="2585528" y="799686"/>
                        <a:pt x="2655280" y="820847"/>
                        <a:pt x="2727524" y="846988"/>
                      </a:cubicBezTo>
                      <a:cubicBezTo>
                        <a:pt x="2784820" y="868149"/>
                        <a:pt x="2844608" y="893045"/>
                        <a:pt x="2910624" y="879353"/>
                      </a:cubicBezTo>
                      <a:cubicBezTo>
                        <a:pt x="2944254" y="871884"/>
                        <a:pt x="2975394" y="858191"/>
                        <a:pt x="3005288" y="844498"/>
                      </a:cubicBezTo>
                      <a:cubicBezTo>
                        <a:pt x="3037672" y="829561"/>
                        <a:pt x="3040164" y="793462"/>
                        <a:pt x="3045146" y="762342"/>
                      </a:cubicBezTo>
                      <a:cubicBezTo>
                        <a:pt x="3047638" y="746159"/>
                        <a:pt x="3047638" y="731222"/>
                        <a:pt x="3056356" y="717529"/>
                      </a:cubicBezTo>
                      <a:cubicBezTo>
                        <a:pt x="3063830" y="711305"/>
                        <a:pt x="3068812" y="715040"/>
                        <a:pt x="3075040" y="718774"/>
                      </a:cubicBezTo>
                      <a:cubicBezTo>
                        <a:pt x="3094970" y="747404"/>
                        <a:pt x="3091232" y="781014"/>
                        <a:pt x="3094970" y="813378"/>
                      </a:cubicBezTo>
                      <a:cubicBezTo>
                        <a:pt x="3096214" y="820847"/>
                        <a:pt x="3094970" y="829561"/>
                        <a:pt x="3094970" y="837030"/>
                      </a:cubicBezTo>
                      <a:cubicBezTo>
                        <a:pt x="3096214" y="846988"/>
                        <a:pt x="3097460" y="856946"/>
                        <a:pt x="3107424" y="861925"/>
                      </a:cubicBezTo>
                      <a:cubicBezTo>
                        <a:pt x="3118636" y="868149"/>
                        <a:pt x="3124862" y="858191"/>
                        <a:pt x="3133582" y="853212"/>
                      </a:cubicBezTo>
                      <a:cubicBezTo>
                        <a:pt x="3160984" y="833295"/>
                        <a:pt x="3184650" y="804665"/>
                        <a:pt x="3222018" y="802175"/>
                      </a:cubicBezTo>
                      <a:cubicBezTo>
                        <a:pt x="3256894" y="797196"/>
                        <a:pt x="3289280" y="807154"/>
                        <a:pt x="3314190" y="823337"/>
                      </a:cubicBezTo>
                      <a:cubicBezTo>
                        <a:pt x="3340348" y="840764"/>
                        <a:pt x="3345330" y="875618"/>
                        <a:pt x="3341594" y="909228"/>
                      </a:cubicBezTo>
                      <a:cubicBezTo>
                        <a:pt x="3357786" y="905494"/>
                        <a:pt x="3360276" y="894290"/>
                        <a:pt x="3362768" y="880597"/>
                      </a:cubicBezTo>
                      <a:cubicBezTo>
                        <a:pt x="3365260" y="855702"/>
                        <a:pt x="3375224" y="837030"/>
                        <a:pt x="3402626" y="830806"/>
                      </a:cubicBezTo>
                      <a:cubicBezTo>
                        <a:pt x="3416328" y="828316"/>
                        <a:pt x="3423802" y="817113"/>
                        <a:pt x="3436258" y="809644"/>
                      </a:cubicBezTo>
                      <a:cubicBezTo>
                        <a:pt x="3463660" y="794707"/>
                        <a:pt x="3481098" y="799686"/>
                        <a:pt x="3496044" y="824582"/>
                      </a:cubicBezTo>
                      <a:cubicBezTo>
                        <a:pt x="3499782" y="829561"/>
                        <a:pt x="3501028" y="834540"/>
                        <a:pt x="3504764" y="839519"/>
                      </a:cubicBezTo>
                      <a:cubicBezTo>
                        <a:pt x="3518466" y="861925"/>
                        <a:pt x="3523448" y="861925"/>
                        <a:pt x="3538394" y="840764"/>
                      </a:cubicBezTo>
                      <a:cubicBezTo>
                        <a:pt x="3574516" y="788483"/>
                        <a:pt x="3696582" y="795951"/>
                        <a:pt x="3728968" y="850722"/>
                      </a:cubicBezTo>
                      <a:cubicBezTo>
                        <a:pt x="3737686" y="865660"/>
                        <a:pt x="3737686" y="880597"/>
                        <a:pt x="3733950" y="896780"/>
                      </a:cubicBezTo>
                      <a:cubicBezTo>
                        <a:pt x="3730214" y="915452"/>
                        <a:pt x="3742668" y="924166"/>
                        <a:pt x="3757616" y="927900"/>
                      </a:cubicBezTo>
                      <a:cubicBezTo>
                        <a:pt x="3773808" y="932879"/>
                        <a:pt x="3791246" y="931634"/>
                        <a:pt x="3804948" y="921676"/>
                      </a:cubicBezTo>
                      <a:cubicBezTo>
                        <a:pt x="3812422" y="916697"/>
                        <a:pt x="3802456" y="909228"/>
                        <a:pt x="3798720" y="901759"/>
                      </a:cubicBezTo>
                      <a:cubicBezTo>
                        <a:pt x="3787510" y="879353"/>
                        <a:pt x="3791246" y="869394"/>
                        <a:pt x="3816158" y="866905"/>
                      </a:cubicBezTo>
                      <a:cubicBezTo>
                        <a:pt x="3831104" y="864415"/>
                        <a:pt x="3844806" y="866905"/>
                        <a:pt x="3859754" y="865660"/>
                      </a:cubicBezTo>
                      <a:cubicBezTo>
                        <a:pt x="3872208" y="865660"/>
                        <a:pt x="3884664" y="868149"/>
                        <a:pt x="3894630" y="860681"/>
                      </a:cubicBezTo>
                      <a:cubicBezTo>
                        <a:pt x="3922032" y="843254"/>
                        <a:pt x="3949434" y="849478"/>
                        <a:pt x="3978082" y="851967"/>
                      </a:cubicBezTo>
                      <a:cubicBezTo>
                        <a:pt x="4004240" y="854457"/>
                        <a:pt x="4022924" y="865660"/>
                        <a:pt x="4034134" y="886821"/>
                      </a:cubicBezTo>
                      <a:cubicBezTo>
                        <a:pt x="4050326" y="911718"/>
                        <a:pt x="4067764" y="936614"/>
                        <a:pt x="4066518" y="967733"/>
                      </a:cubicBezTo>
                      <a:cubicBezTo>
                        <a:pt x="4066518" y="978937"/>
                        <a:pt x="4067764" y="993874"/>
                        <a:pt x="4082712" y="991385"/>
                      </a:cubicBezTo>
                      <a:cubicBezTo>
                        <a:pt x="4096412" y="990140"/>
                        <a:pt x="4092676" y="975202"/>
                        <a:pt x="4092676" y="966489"/>
                      </a:cubicBezTo>
                      <a:cubicBezTo>
                        <a:pt x="4092676" y="960265"/>
                        <a:pt x="4091430" y="954041"/>
                        <a:pt x="4088940" y="946572"/>
                      </a:cubicBezTo>
                      <a:cubicBezTo>
                        <a:pt x="4073992" y="890556"/>
                        <a:pt x="4090184" y="844498"/>
                        <a:pt x="4140008" y="809644"/>
                      </a:cubicBezTo>
                      <a:cubicBezTo>
                        <a:pt x="4152464" y="802175"/>
                        <a:pt x="4163674" y="790972"/>
                        <a:pt x="4172392" y="778524"/>
                      </a:cubicBezTo>
                      <a:cubicBezTo>
                        <a:pt x="4176130" y="774790"/>
                        <a:pt x="4179866" y="769811"/>
                        <a:pt x="4181112" y="764831"/>
                      </a:cubicBezTo>
                      <a:cubicBezTo>
                        <a:pt x="4183604" y="758607"/>
                        <a:pt x="4151218" y="672717"/>
                        <a:pt x="4144990" y="667737"/>
                      </a:cubicBezTo>
                      <a:cubicBezTo>
                        <a:pt x="4140008" y="664003"/>
                        <a:pt x="4135026" y="664003"/>
                        <a:pt x="4130044" y="667737"/>
                      </a:cubicBezTo>
                      <a:cubicBezTo>
                        <a:pt x="4125062" y="672717"/>
                        <a:pt x="4122570" y="678941"/>
                        <a:pt x="4125062" y="686409"/>
                      </a:cubicBezTo>
                      <a:cubicBezTo>
                        <a:pt x="4127552" y="693878"/>
                        <a:pt x="4133780" y="697612"/>
                        <a:pt x="4137516" y="705081"/>
                      </a:cubicBezTo>
                      <a:cubicBezTo>
                        <a:pt x="4153710" y="737446"/>
                        <a:pt x="4135026" y="769811"/>
                        <a:pt x="4098904" y="768566"/>
                      </a:cubicBezTo>
                      <a:cubicBezTo>
                        <a:pt x="4087694" y="768566"/>
                        <a:pt x="4075238" y="768566"/>
                        <a:pt x="4062782" y="768566"/>
                      </a:cubicBezTo>
                      <a:cubicBezTo>
                        <a:pt x="4034134" y="771055"/>
                        <a:pt x="4004240" y="751139"/>
                        <a:pt x="3995522" y="722508"/>
                      </a:cubicBezTo>
                      <a:cubicBezTo>
                        <a:pt x="3989294" y="707571"/>
                        <a:pt x="3996766" y="697612"/>
                        <a:pt x="4007976" y="687654"/>
                      </a:cubicBezTo>
                      <a:cubicBezTo>
                        <a:pt x="4024170" y="673961"/>
                        <a:pt x="4041608" y="660269"/>
                        <a:pt x="4044098" y="635373"/>
                      </a:cubicBezTo>
                      <a:cubicBezTo>
                        <a:pt x="4045344" y="624169"/>
                        <a:pt x="4055308" y="621680"/>
                        <a:pt x="4065274" y="617946"/>
                      </a:cubicBezTo>
                      <a:cubicBezTo>
                        <a:pt x="4096412" y="601763"/>
                        <a:pt x="4103886" y="578112"/>
                        <a:pt x="4086448" y="546992"/>
                      </a:cubicBezTo>
                      <a:cubicBezTo>
                        <a:pt x="4082712" y="542013"/>
                        <a:pt x="4080220" y="535789"/>
                        <a:pt x="4077730" y="529565"/>
                      </a:cubicBezTo>
                      <a:cubicBezTo>
                        <a:pt x="4061536" y="489732"/>
                        <a:pt x="4076484" y="463591"/>
                        <a:pt x="4120078" y="468570"/>
                      </a:cubicBezTo>
                      <a:cubicBezTo>
                        <a:pt x="4157446" y="472304"/>
                        <a:pt x="4186094" y="457367"/>
                        <a:pt x="4212252" y="433716"/>
                      </a:cubicBezTo>
                      <a:cubicBezTo>
                        <a:pt x="4230936" y="416289"/>
                        <a:pt x="4252110" y="411309"/>
                        <a:pt x="4275776" y="425002"/>
                      </a:cubicBezTo>
                      <a:cubicBezTo>
                        <a:pt x="4298196" y="437450"/>
                        <a:pt x="4319370" y="434961"/>
                        <a:pt x="4339300" y="418778"/>
                      </a:cubicBezTo>
                      <a:cubicBezTo>
                        <a:pt x="4355492" y="403841"/>
                        <a:pt x="4370440" y="407575"/>
                        <a:pt x="4385386" y="421268"/>
                      </a:cubicBezTo>
                      <a:cubicBezTo>
                        <a:pt x="4396596" y="432471"/>
                        <a:pt x="4406562" y="443674"/>
                        <a:pt x="4420262" y="451143"/>
                      </a:cubicBezTo>
                      <a:cubicBezTo>
                        <a:pt x="4430228" y="456122"/>
                        <a:pt x="4440192" y="461101"/>
                        <a:pt x="4448910" y="452388"/>
                      </a:cubicBezTo>
                      <a:cubicBezTo>
                        <a:pt x="4457630" y="446164"/>
                        <a:pt x="4451402" y="437450"/>
                        <a:pt x="4450156" y="428737"/>
                      </a:cubicBezTo>
                      <a:cubicBezTo>
                        <a:pt x="4446420" y="416289"/>
                        <a:pt x="4440192" y="403841"/>
                        <a:pt x="4447666" y="390148"/>
                      </a:cubicBezTo>
                      <a:close/>
                      <a:moveTo>
                        <a:pt x="2451078" y="0"/>
                      </a:moveTo>
                      <a:cubicBezTo>
                        <a:pt x="2464770" y="1243"/>
                        <a:pt x="2477214" y="0"/>
                        <a:pt x="2487172" y="11190"/>
                      </a:cubicBezTo>
                      <a:cubicBezTo>
                        <a:pt x="2539444" y="78329"/>
                        <a:pt x="2615362" y="105682"/>
                        <a:pt x="2687546" y="139251"/>
                      </a:cubicBezTo>
                      <a:cubicBezTo>
                        <a:pt x="2711194" y="150441"/>
                        <a:pt x="2733596" y="160388"/>
                        <a:pt x="2746042" y="187740"/>
                      </a:cubicBezTo>
                      <a:cubicBezTo>
                        <a:pt x="2758486" y="215093"/>
                        <a:pt x="2793334" y="217580"/>
                        <a:pt x="2816982" y="228770"/>
                      </a:cubicBezTo>
                      <a:cubicBezTo>
                        <a:pt x="2860542" y="249906"/>
                        <a:pt x="2899122" y="276016"/>
                        <a:pt x="2938950" y="299639"/>
                      </a:cubicBezTo>
                      <a:cubicBezTo>
                        <a:pt x="2946416" y="304612"/>
                        <a:pt x="2953884" y="310829"/>
                        <a:pt x="2953884" y="320775"/>
                      </a:cubicBezTo>
                      <a:cubicBezTo>
                        <a:pt x="2946416" y="379211"/>
                        <a:pt x="2993710" y="405321"/>
                        <a:pt x="3027314" y="436404"/>
                      </a:cubicBezTo>
                      <a:cubicBezTo>
                        <a:pt x="3043492" y="452567"/>
                        <a:pt x="3059672" y="466243"/>
                        <a:pt x="3073362" y="482406"/>
                      </a:cubicBezTo>
                      <a:cubicBezTo>
                        <a:pt x="3079586" y="488623"/>
                        <a:pt x="3087052" y="494840"/>
                        <a:pt x="3082074" y="504786"/>
                      </a:cubicBezTo>
                      <a:cubicBezTo>
                        <a:pt x="3075852" y="515976"/>
                        <a:pt x="3065894" y="509759"/>
                        <a:pt x="3058428" y="511003"/>
                      </a:cubicBezTo>
                      <a:cubicBezTo>
                        <a:pt x="2980020" y="512246"/>
                        <a:pt x="2941438" y="460027"/>
                        <a:pt x="2915302" y="397861"/>
                      </a:cubicBezTo>
                      <a:cubicBezTo>
                        <a:pt x="2902856" y="370508"/>
                        <a:pt x="2889166" y="349371"/>
                        <a:pt x="2859296" y="344398"/>
                      </a:cubicBezTo>
                      <a:cubicBezTo>
                        <a:pt x="2854318" y="343155"/>
                        <a:pt x="2850584" y="341912"/>
                        <a:pt x="2846852" y="338182"/>
                      </a:cubicBezTo>
                      <a:cubicBezTo>
                        <a:pt x="2824448" y="317045"/>
                        <a:pt x="2803292" y="302125"/>
                        <a:pt x="2768444" y="315802"/>
                      </a:cubicBezTo>
                      <a:cubicBezTo>
                        <a:pt x="2754754" y="322019"/>
                        <a:pt x="2742308" y="303369"/>
                        <a:pt x="2738574" y="287206"/>
                      </a:cubicBezTo>
                      <a:cubicBezTo>
                        <a:pt x="2732350" y="267313"/>
                        <a:pt x="2722394" y="258609"/>
                        <a:pt x="2701236" y="259853"/>
                      </a:cubicBezTo>
                      <a:cubicBezTo>
                        <a:pt x="2681324" y="259853"/>
                        <a:pt x="2667634" y="249906"/>
                        <a:pt x="2652698" y="238716"/>
                      </a:cubicBezTo>
                      <a:cubicBezTo>
                        <a:pt x="2645232" y="232500"/>
                        <a:pt x="2635274" y="227527"/>
                        <a:pt x="2624074" y="223797"/>
                      </a:cubicBezTo>
                      <a:cubicBezTo>
                        <a:pt x="2615362" y="221310"/>
                        <a:pt x="2606650" y="218823"/>
                        <a:pt x="2600426" y="227527"/>
                      </a:cubicBezTo>
                      <a:cubicBezTo>
                        <a:pt x="2592960" y="236230"/>
                        <a:pt x="2594204" y="246176"/>
                        <a:pt x="2600426" y="254880"/>
                      </a:cubicBezTo>
                      <a:cubicBezTo>
                        <a:pt x="2615362" y="279746"/>
                        <a:pt x="2637764" y="297152"/>
                        <a:pt x="2660166" y="313315"/>
                      </a:cubicBezTo>
                      <a:cubicBezTo>
                        <a:pt x="2693770" y="338182"/>
                        <a:pt x="2692524" y="360561"/>
                        <a:pt x="2653944" y="375481"/>
                      </a:cubicBezTo>
                      <a:cubicBezTo>
                        <a:pt x="2627808" y="385428"/>
                        <a:pt x="2619096" y="397861"/>
                        <a:pt x="2632786" y="423971"/>
                      </a:cubicBezTo>
                      <a:cubicBezTo>
                        <a:pt x="2640254" y="440134"/>
                        <a:pt x="2646476" y="458784"/>
                        <a:pt x="2625318" y="471217"/>
                      </a:cubicBezTo>
                      <a:cubicBezTo>
                        <a:pt x="2597938" y="447594"/>
                        <a:pt x="2570558" y="426457"/>
                        <a:pt x="2533220" y="417754"/>
                      </a:cubicBezTo>
                      <a:cubicBezTo>
                        <a:pt x="2508328" y="411538"/>
                        <a:pt x="2485926" y="405321"/>
                        <a:pt x="2462280" y="423971"/>
                      </a:cubicBezTo>
                      <a:cubicBezTo>
                        <a:pt x="2446100" y="436404"/>
                        <a:pt x="2427432" y="428944"/>
                        <a:pt x="2413742" y="416511"/>
                      </a:cubicBezTo>
                      <a:cubicBezTo>
                        <a:pt x="2400052" y="405321"/>
                        <a:pt x="2382628" y="395374"/>
                        <a:pt x="2370182" y="382941"/>
                      </a:cubicBezTo>
                      <a:cubicBezTo>
                        <a:pt x="2355248" y="368021"/>
                        <a:pt x="2339068" y="359318"/>
                        <a:pt x="2316666" y="361805"/>
                      </a:cubicBezTo>
                      <a:cubicBezTo>
                        <a:pt x="2307954" y="363048"/>
                        <a:pt x="2300486" y="360561"/>
                        <a:pt x="2293018" y="355588"/>
                      </a:cubicBezTo>
                      <a:cubicBezTo>
                        <a:pt x="2260660" y="338182"/>
                        <a:pt x="2232036" y="343155"/>
                        <a:pt x="2209632" y="371751"/>
                      </a:cubicBezTo>
                      <a:cubicBezTo>
                        <a:pt x="2200920" y="381698"/>
                        <a:pt x="2193454" y="389158"/>
                        <a:pt x="2179764" y="385428"/>
                      </a:cubicBezTo>
                      <a:cubicBezTo>
                        <a:pt x="2144916" y="377968"/>
                        <a:pt x="2110068" y="384184"/>
                        <a:pt x="2075220" y="377968"/>
                      </a:cubicBezTo>
                      <a:cubicBezTo>
                        <a:pt x="2064018" y="375481"/>
                        <a:pt x="2054062" y="374238"/>
                        <a:pt x="2051572" y="361805"/>
                      </a:cubicBezTo>
                      <a:cubicBezTo>
                        <a:pt x="2044106" y="335695"/>
                        <a:pt x="2027926" y="343155"/>
                        <a:pt x="2010502" y="351858"/>
                      </a:cubicBezTo>
                      <a:cubicBezTo>
                        <a:pt x="1976898" y="370508"/>
                        <a:pt x="1938318" y="364291"/>
                        <a:pt x="1902224" y="370508"/>
                      </a:cubicBezTo>
                      <a:cubicBezTo>
                        <a:pt x="1893512" y="365535"/>
                        <a:pt x="1883556" y="364291"/>
                        <a:pt x="1874844" y="359318"/>
                      </a:cubicBezTo>
                      <a:cubicBezTo>
                        <a:pt x="1859910" y="349371"/>
                        <a:pt x="1846220" y="350615"/>
                        <a:pt x="1833774" y="363048"/>
                      </a:cubicBezTo>
                      <a:cubicBezTo>
                        <a:pt x="1826306" y="370508"/>
                        <a:pt x="1816350" y="377968"/>
                        <a:pt x="1803904" y="374238"/>
                      </a:cubicBezTo>
                      <a:cubicBezTo>
                        <a:pt x="1779012" y="364291"/>
                        <a:pt x="1754122" y="358075"/>
                        <a:pt x="1730474" y="349371"/>
                      </a:cubicBezTo>
                      <a:cubicBezTo>
                        <a:pt x="1714296" y="343155"/>
                        <a:pt x="1701850" y="336938"/>
                        <a:pt x="1686914" y="345642"/>
                      </a:cubicBezTo>
                      <a:cubicBezTo>
                        <a:pt x="1673224" y="354345"/>
                        <a:pt x="1658290" y="349371"/>
                        <a:pt x="1645844" y="341912"/>
                      </a:cubicBezTo>
                      <a:cubicBezTo>
                        <a:pt x="1622198" y="330722"/>
                        <a:pt x="1599796" y="328235"/>
                        <a:pt x="1578638" y="346885"/>
                      </a:cubicBezTo>
                      <a:cubicBezTo>
                        <a:pt x="1564948" y="358075"/>
                        <a:pt x="1550012" y="360561"/>
                        <a:pt x="1535078" y="354345"/>
                      </a:cubicBezTo>
                      <a:cubicBezTo>
                        <a:pt x="1517654" y="349371"/>
                        <a:pt x="1507698" y="356831"/>
                        <a:pt x="1494008" y="368021"/>
                      </a:cubicBezTo>
                      <a:cubicBezTo>
                        <a:pt x="1461648" y="396618"/>
                        <a:pt x="1429290" y="426457"/>
                        <a:pt x="1380752" y="427701"/>
                      </a:cubicBezTo>
                      <a:cubicBezTo>
                        <a:pt x="1367062" y="427701"/>
                        <a:pt x="1353372" y="423971"/>
                        <a:pt x="1338436" y="422727"/>
                      </a:cubicBezTo>
                      <a:cubicBezTo>
                        <a:pt x="1303588" y="418997"/>
                        <a:pt x="1298610" y="423971"/>
                        <a:pt x="1298610" y="458784"/>
                      </a:cubicBezTo>
                      <a:cubicBezTo>
                        <a:pt x="1298610" y="466243"/>
                        <a:pt x="1298610" y="473703"/>
                        <a:pt x="1294876" y="481163"/>
                      </a:cubicBezTo>
                      <a:cubicBezTo>
                        <a:pt x="1288654" y="493596"/>
                        <a:pt x="1273718" y="494840"/>
                        <a:pt x="1263762" y="501056"/>
                      </a:cubicBezTo>
                      <a:cubicBezTo>
                        <a:pt x="1256294" y="507273"/>
                        <a:pt x="1251316" y="514733"/>
                        <a:pt x="1246338" y="523436"/>
                      </a:cubicBezTo>
                      <a:cubicBezTo>
                        <a:pt x="1218958" y="585602"/>
                        <a:pt x="1164196" y="588088"/>
                        <a:pt x="1105702" y="586845"/>
                      </a:cubicBezTo>
                      <a:cubicBezTo>
                        <a:pt x="1138060" y="611711"/>
                        <a:pt x="1165442" y="636578"/>
                        <a:pt x="1204022" y="651497"/>
                      </a:cubicBezTo>
                      <a:cubicBezTo>
                        <a:pt x="1258784" y="671390"/>
                        <a:pt x="1313544" y="699987"/>
                        <a:pt x="1358350" y="741016"/>
                      </a:cubicBezTo>
                      <a:cubicBezTo>
                        <a:pt x="1367062" y="748476"/>
                        <a:pt x="1368306" y="757179"/>
                        <a:pt x="1367062" y="767126"/>
                      </a:cubicBezTo>
                      <a:cubicBezTo>
                        <a:pt x="1363328" y="790749"/>
                        <a:pt x="1370794" y="811885"/>
                        <a:pt x="1378262" y="834265"/>
                      </a:cubicBezTo>
                      <a:cubicBezTo>
                        <a:pt x="1395686" y="886484"/>
                        <a:pt x="1401910" y="941190"/>
                        <a:pt x="1383240" y="995896"/>
                      </a:cubicBezTo>
                      <a:cubicBezTo>
                        <a:pt x="1367062" y="1043142"/>
                        <a:pt x="1335948" y="1059305"/>
                        <a:pt x="1297366" y="1043142"/>
                      </a:cubicBezTo>
                      <a:lnTo>
                        <a:pt x="1291790" y="1036062"/>
                      </a:lnTo>
                      <a:lnTo>
                        <a:pt x="1297028" y="1049508"/>
                      </a:lnTo>
                      <a:cubicBezTo>
                        <a:pt x="1277092" y="1058233"/>
                        <a:pt x="1263386" y="1066957"/>
                        <a:pt x="1265878" y="1094377"/>
                      </a:cubicBezTo>
                      <a:cubicBezTo>
                        <a:pt x="1267124" y="1124289"/>
                        <a:pt x="1230992" y="1139246"/>
                        <a:pt x="1207320" y="1119304"/>
                      </a:cubicBezTo>
                      <a:cubicBezTo>
                        <a:pt x="1176170" y="1091884"/>
                        <a:pt x="1141284" y="1118058"/>
                        <a:pt x="1108890" y="1108087"/>
                      </a:cubicBezTo>
                      <a:cubicBezTo>
                        <a:pt x="1105152" y="1106840"/>
                        <a:pt x="1101414" y="1114319"/>
                        <a:pt x="1098922" y="1119304"/>
                      </a:cubicBezTo>
                      <a:cubicBezTo>
                        <a:pt x="1086464" y="1140492"/>
                        <a:pt x="1076496" y="1152956"/>
                        <a:pt x="1056560" y="1123043"/>
                      </a:cubicBezTo>
                      <a:cubicBezTo>
                        <a:pt x="1046592" y="1108087"/>
                        <a:pt x="1027904" y="1120550"/>
                        <a:pt x="1020428" y="1131768"/>
                      </a:cubicBezTo>
                      <a:cubicBezTo>
                        <a:pt x="999246" y="1170404"/>
                        <a:pt x="965606" y="1190346"/>
                        <a:pt x="921998" y="1195332"/>
                      </a:cubicBezTo>
                      <a:cubicBezTo>
                        <a:pt x="918260" y="1196578"/>
                        <a:pt x="914522" y="1197824"/>
                        <a:pt x="910786" y="1201563"/>
                      </a:cubicBezTo>
                      <a:cubicBezTo>
                        <a:pt x="894588" y="1223998"/>
                        <a:pt x="919506" y="1288808"/>
                        <a:pt x="948164" y="1291301"/>
                      </a:cubicBezTo>
                      <a:cubicBezTo>
                        <a:pt x="979312" y="1292547"/>
                        <a:pt x="998002" y="1298779"/>
                        <a:pt x="999246" y="1337416"/>
                      </a:cubicBezTo>
                      <a:cubicBezTo>
                        <a:pt x="1000492" y="1372314"/>
                        <a:pt x="1045346" y="1386024"/>
                        <a:pt x="1077742" y="1366082"/>
                      </a:cubicBezTo>
                      <a:cubicBezTo>
                        <a:pt x="1087708" y="1359850"/>
                        <a:pt x="1096430" y="1342401"/>
                        <a:pt x="1111382" y="1354865"/>
                      </a:cubicBezTo>
                      <a:cubicBezTo>
                        <a:pt x="1122596" y="1363589"/>
                        <a:pt x="1120104" y="1379792"/>
                        <a:pt x="1116366" y="1392255"/>
                      </a:cubicBezTo>
                      <a:cubicBezTo>
                        <a:pt x="1111382" y="1408458"/>
                        <a:pt x="1098922" y="1413443"/>
                        <a:pt x="1082726" y="1410951"/>
                      </a:cubicBezTo>
                      <a:cubicBezTo>
                        <a:pt x="1081480" y="1410951"/>
                        <a:pt x="1080234" y="1409704"/>
                        <a:pt x="1078988" y="1409704"/>
                      </a:cubicBezTo>
                      <a:cubicBezTo>
                        <a:pt x="1039118" y="1420922"/>
                        <a:pt x="1006722" y="1414690"/>
                        <a:pt x="978066" y="1379792"/>
                      </a:cubicBezTo>
                      <a:cubicBezTo>
                        <a:pt x="968098" y="1367328"/>
                        <a:pt x="945672" y="1371067"/>
                        <a:pt x="931966" y="1381038"/>
                      </a:cubicBezTo>
                      <a:cubicBezTo>
                        <a:pt x="918260" y="1392255"/>
                        <a:pt x="933212" y="1403473"/>
                        <a:pt x="935704" y="1414690"/>
                      </a:cubicBezTo>
                      <a:cubicBezTo>
                        <a:pt x="940688" y="1427153"/>
                        <a:pt x="940688" y="1440863"/>
                        <a:pt x="954394" y="1450834"/>
                      </a:cubicBezTo>
                      <a:cubicBezTo>
                        <a:pt x="963114" y="1438371"/>
                        <a:pt x="975574" y="1428400"/>
                        <a:pt x="991772" y="1437124"/>
                      </a:cubicBezTo>
                      <a:cubicBezTo>
                        <a:pt x="1009214" y="1445849"/>
                        <a:pt x="1012952" y="1462051"/>
                        <a:pt x="1012952" y="1479500"/>
                      </a:cubicBezTo>
                      <a:cubicBezTo>
                        <a:pt x="1011706" y="1499442"/>
                        <a:pt x="1004230" y="1514398"/>
                        <a:pt x="984296" y="1523123"/>
                      </a:cubicBezTo>
                      <a:cubicBezTo>
                        <a:pt x="974328" y="1526862"/>
                        <a:pt x="961868" y="1526862"/>
                        <a:pt x="951902" y="1526862"/>
                      </a:cubicBezTo>
                      <a:cubicBezTo>
                        <a:pt x="935704" y="1528108"/>
                        <a:pt x="920752" y="1531847"/>
                        <a:pt x="909540" y="1544311"/>
                      </a:cubicBezTo>
                      <a:cubicBezTo>
                        <a:pt x="893342" y="1561760"/>
                        <a:pt x="895834" y="1574223"/>
                        <a:pt x="915768" y="1586687"/>
                      </a:cubicBezTo>
                      <a:cubicBezTo>
                        <a:pt x="928228" y="1594165"/>
                        <a:pt x="943180" y="1600396"/>
                        <a:pt x="954394" y="1612860"/>
                      </a:cubicBezTo>
                      <a:cubicBezTo>
                        <a:pt x="963114" y="1622831"/>
                        <a:pt x="968098" y="1635294"/>
                        <a:pt x="961868" y="1649004"/>
                      </a:cubicBezTo>
                      <a:cubicBezTo>
                        <a:pt x="955638" y="1663960"/>
                        <a:pt x="944426" y="1677670"/>
                        <a:pt x="926982" y="1681409"/>
                      </a:cubicBezTo>
                      <a:cubicBezTo>
                        <a:pt x="907048" y="1686395"/>
                        <a:pt x="904556" y="1663960"/>
                        <a:pt x="890850" y="1653990"/>
                      </a:cubicBezTo>
                      <a:cubicBezTo>
                        <a:pt x="873406" y="1687641"/>
                        <a:pt x="845996" y="1682656"/>
                        <a:pt x="817340" y="1670192"/>
                      </a:cubicBezTo>
                      <a:cubicBezTo>
                        <a:pt x="794912" y="1660221"/>
                        <a:pt x="771240" y="1657729"/>
                        <a:pt x="747566" y="1653990"/>
                      </a:cubicBezTo>
                      <a:cubicBezTo>
                        <a:pt x="726386" y="1650251"/>
                        <a:pt x="713926" y="1660221"/>
                        <a:pt x="710188" y="1681409"/>
                      </a:cubicBezTo>
                      <a:cubicBezTo>
                        <a:pt x="705204" y="1705090"/>
                        <a:pt x="703958" y="1728771"/>
                        <a:pt x="711434" y="1753698"/>
                      </a:cubicBezTo>
                      <a:cubicBezTo>
                        <a:pt x="726386" y="1803552"/>
                        <a:pt x="707696" y="1842189"/>
                        <a:pt x="659104" y="1859638"/>
                      </a:cubicBezTo>
                      <a:cubicBezTo>
                        <a:pt x="656612" y="1867116"/>
                        <a:pt x="661596" y="1870855"/>
                        <a:pt x="666580" y="1872102"/>
                      </a:cubicBezTo>
                      <a:cubicBezTo>
                        <a:pt x="737598" y="1892043"/>
                        <a:pt x="802388" y="1929434"/>
                        <a:pt x="875898" y="1940651"/>
                      </a:cubicBezTo>
                      <a:cubicBezTo>
                        <a:pt x="904556" y="1945636"/>
                        <a:pt x="918260" y="1970563"/>
                        <a:pt x="929474" y="1994244"/>
                      </a:cubicBezTo>
                      <a:cubicBezTo>
                        <a:pt x="941934" y="2022910"/>
                        <a:pt x="955638" y="2050330"/>
                        <a:pt x="976820" y="2074011"/>
                      </a:cubicBezTo>
                      <a:cubicBezTo>
                        <a:pt x="991772" y="2090213"/>
                        <a:pt x="998002" y="2111401"/>
                        <a:pt x="991772" y="2132589"/>
                      </a:cubicBezTo>
                      <a:cubicBezTo>
                        <a:pt x="979312" y="2167487"/>
                        <a:pt x="993018" y="2197400"/>
                        <a:pt x="1012952" y="2223573"/>
                      </a:cubicBezTo>
                      <a:cubicBezTo>
                        <a:pt x="1035380" y="2254732"/>
                        <a:pt x="1060298" y="2285891"/>
                        <a:pt x="1090200" y="2309572"/>
                      </a:cubicBezTo>
                      <a:cubicBezTo>
                        <a:pt x="1111382" y="2327021"/>
                        <a:pt x="1117612" y="2345716"/>
                        <a:pt x="1113874" y="2374382"/>
                      </a:cubicBezTo>
                      <a:cubicBezTo>
                        <a:pt x="1107644" y="2422990"/>
                        <a:pt x="1135054" y="2461627"/>
                        <a:pt x="1166204" y="2496525"/>
                      </a:cubicBezTo>
                      <a:cubicBezTo>
                        <a:pt x="1211058" y="2546379"/>
                        <a:pt x="1262140" y="2588755"/>
                        <a:pt x="1320700" y="2622406"/>
                      </a:cubicBezTo>
                      <a:cubicBezTo>
                        <a:pt x="1346866" y="2638609"/>
                        <a:pt x="1349358" y="2666029"/>
                        <a:pt x="1328176" y="2689709"/>
                      </a:cubicBezTo>
                      <a:cubicBezTo>
                        <a:pt x="1318208" y="2703419"/>
                        <a:pt x="1305750" y="2713390"/>
                        <a:pt x="1292044" y="2723361"/>
                      </a:cubicBezTo>
                      <a:cubicBezTo>
                        <a:pt x="1268370" y="2740810"/>
                        <a:pt x="1267124" y="2760752"/>
                        <a:pt x="1285814" y="2781940"/>
                      </a:cubicBezTo>
                      <a:cubicBezTo>
                        <a:pt x="1298274" y="2795649"/>
                        <a:pt x="1308240" y="2811852"/>
                        <a:pt x="1320700" y="2825562"/>
                      </a:cubicBezTo>
                      <a:cubicBezTo>
                        <a:pt x="1343128" y="2851735"/>
                        <a:pt x="1350602" y="2879155"/>
                        <a:pt x="1330668" y="2910314"/>
                      </a:cubicBezTo>
                      <a:cubicBezTo>
                        <a:pt x="1324438" y="2919038"/>
                        <a:pt x="1324438" y="2931502"/>
                        <a:pt x="1323192" y="2942719"/>
                      </a:cubicBezTo>
                      <a:cubicBezTo>
                        <a:pt x="1321946" y="2955183"/>
                        <a:pt x="1319454" y="2968893"/>
                        <a:pt x="1306994" y="2972632"/>
                      </a:cubicBezTo>
                      <a:cubicBezTo>
                        <a:pt x="1273354" y="2982603"/>
                        <a:pt x="1264632" y="3010022"/>
                        <a:pt x="1255912" y="3036196"/>
                      </a:cubicBezTo>
                      <a:cubicBezTo>
                        <a:pt x="1249682" y="3052398"/>
                        <a:pt x="1240960" y="3062369"/>
                        <a:pt x="1224762" y="3067354"/>
                      </a:cubicBezTo>
                      <a:cubicBezTo>
                        <a:pt x="1208566" y="3072340"/>
                        <a:pt x="1197352" y="3081064"/>
                        <a:pt x="1189876" y="3096021"/>
                      </a:cubicBezTo>
                      <a:cubicBezTo>
                        <a:pt x="1178662" y="3114716"/>
                        <a:pt x="1163712" y="3117209"/>
                        <a:pt x="1143776" y="3108484"/>
                      </a:cubicBezTo>
                      <a:cubicBezTo>
                        <a:pt x="1113874" y="3096021"/>
                        <a:pt x="1098922" y="3108484"/>
                        <a:pt x="1103906" y="3142136"/>
                      </a:cubicBezTo>
                      <a:cubicBezTo>
                        <a:pt x="1106398" y="3165816"/>
                        <a:pt x="1113874" y="3189497"/>
                        <a:pt x="1095184" y="3208192"/>
                      </a:cubicBezTo>
                      <a:cubicBezTo>
                        <a:pt x="1085218" y="3218163"/>
                        <a:pt x="1075250" y="3226888"/>
                        <a:pt x="1060298" y="3218163"/>
                      </a:cubicBezTo>
                      <a:cubicBezTo>
                        <a:pt x="1046592" y="3209439"/>
                        <a:pt x="1041610" y="3196975"/>
                        <a:pt x="1046592" y="3180773"/>
                      </a:cubicBezTo>
                      <a:cubicBezTo>
                        <a:pt x="1049084" y="3174541"/>
                        <a:pt x="1054068" y="3169555"/>
                        <a:pt x="1055314" y="3163324"/>
                      </a:cubicBezTo>
                      <a:cubicBezTo>
                        <a:pt x="1065282" y="3139643"/>
                        <a:pt x="1060298" y="3119701"/>
                        <a:pt x="1037872" y="3105991"/>
                      </a:cubicBezTo>
                      <a:cubicBezTo>
                        <a:pt x="1022920" y="3098513"/>
                        <a:pt x="1007968" y="3092282"/>
                        <a:pt x="991772" y="3088542"/>
                      </a:cubicBezTo>
                      <a:cubicBezTo>
                        <a:pt x="970590" y="3082311"/>
                        <a:pt x="953148" y="3072340"/>
                        <a:pt x="941934" y="3052398"/>
                      </a:cubicBezTo>
                      <a:cubicBezTo>
                        <a:pt x="934458" y="3037442"/>
                        <a:pt x="921998" y="3032457"/>
                        <a:pt x="904556" y="3032457"/>
                      </a:cubicBezTo>
                      <a:cubicBezTo>
                        <a:pt x="872160" y="3034949"/>
                        <a:pt x="845996" y="3023732"/>
                        <a:pt x="836028" y="2988834"/>
                      </a:cubicBezTo>
                      <a:cubicBezTo>
                        <a:pt x="834782" y="2982603"/>
                        <a:pt x="831044" y="2976371"/>
                        <a:pt x="826060" y="2972632"/>
                      </a:cubicBezTo>
                      <a:cubicBezTo>
                        <a:pt x="816094" y="2965154"/>
                        <a:pt x="806126" y="2956429"/>
                        <a:pt x="793666" y="2957675"/>
                      </a:cubicBezTo>
                      <a:cubicBezTo>
                        <a:pt x="789928" y="2957675"/>
                        <a:pt x="786190" y="2962661"/>
                        <a:pt x="786190" y="2967646"/>
                      </a:cubicBezTo>
                      <a:cubicBezTo>
                        <a:pt x="784944" y="2982603"/>
                        <a:pt x="797404" y="2987588"/>
                        <a:pt x="806126" y="2993820"/>
                      </a:cubicBezTo>
                      <a:cubicBezTo>
                        <a:pt x="831044" y="3008776"/>
                        <a:pt x="843504" y="3032457"/>
                        <a:pt x="847242" y="3059876"/>
                      </a:cubicBezTo>
                      <a:cubicBezTo>
                        <a:pt x="849734" y="3078572"/>
                        <a:pt x="854718" y="3097267"/>
                        <a:pt x="860948" y="3115962"/>
                      </a:cubicBezTo>
                      <a:cubicBezTo>
                        <a:pt x="864686" y="3114716"/>
                        <a:pt x="865932" y="3110977"/>
                        <a:pt x="865932" y="3108484"/>
                      </a:cubicBezTo>
                      <a:cubicBezTo>
                        <a:pt x="872160" y="3096021"/>
                        <a:pt x="879636" y="3084803"/>
                        <a:pt x="897080" y="3087296"/>
                      </a:cubicBezTo>
                      <a:cubicBezTo>
                        <a:pt x="913276" y="3091035"/>
                        <a:pt x="917014" y="3104745"/>
                        <a:pt x="919506" y="3119701"/>
                      </a:cubicBezTo>
                      <a:cubicBezTo>
                        <a:pt x="924490" y="3152107"/>
                        <a:pt x="928228" y="3183265"/>
                        <a:pt x="928228" y="3214424"/>
                      </a:cubicBezTo>
                      <a:cubicBezTo>
                        <a:pt x="926982" y="3235612"/>
                        <a:pt x="925736" y="3256800"/>
                        <a:pt x="930720" y="3279235"/>
                      </a:cubicBezTo>
                      <a:cubicBezTo>
                        <a:pt x="941934" y="3269264"/>
                        <a:pt x="933212" y="3249322"/>
                        <a:pt x="950656" y="3244337"/>
                      </a:cubicBezTo>
                      <a:cubicBezTo>
                        <a:pt x="964360" y="3263032"/>
                        <a:pt x="969344" y="3287959"/>
                        <a:pt x="1002984" y="3290452"/>
                      </a:cubicBezTo>
                      <a:cubicBezTo>
                        <a:pt x="1016690" y="3292944"/>
                        <a:pt x="1012952" y="3316625"/>
                        <a:pt x="1005476" y="3327842"/>
                      </a:cubicBezTo>
                      <a:cubicBezTo>
                        <a:pt x="996756" y="3344045"/>
                        <a:pt x="990526" y="3352769"/>
                        <a:pt x="1010460" y="3366479"/>
                      </a:cubicBezTo>
                      <a:cubicBezTo>
                        <a:pt x="1031642" y="3381436"/>
                        <a:pt x="1035380" y="3411348"/>
                        <a:pt x="1051576" y="3433782"/>
                      </a:cubicBezTo>
                      <a:cubicBezTo>
                        <a:pt x="1061544" y="3447492"/>
                        <a:pt x="1042854" y="3472419"/>
                        <a:pt x="1020428" y="3474912"/>
                      </a:cubicBezTo>
                      <a:cubicBezTo>
                        <a:pt x="980558" y="3481144"/>
                        <a:pt x="960622" y="3504825"/>
                        <a:pt x="951902" y="3540969"/>
                      </a:cubicBezTo>
                      <a:cubicBezTo>
                        <a:pt x="950656" y="3547201"/>
                        <a:pt x="948164" y="3554679"/>
                        <a:pt x="944426" y="3559664"/>
                      </a:cubicBezTo>
                      <a:cubicBezTo>
                        <a:pt x="902064" y="3603286"/>
                        <a:pt x="907048" y="3660619"/>
                        <a:pt x="900818" y="3712966"/>
                      </a:cubicBezTo>
                      <a:cubicBezTo>
                        <a:pt x="898326" y="3730415"/>
                        <a:pt x="903310" y="3744124"/>
                        <a:pt x="923244" y="3747863"/>
                      </a:cubicBezTo>
                      <a:cubicBezTo>
                        <a:pt x="930720" y="3749110"/>
                        <a:pt x="936950" y="3754095"/>
                        <a:pt x="943180" y="3760327"/>
                      </a:cubicBezTo>
                      <a:cubicBezTo>
                        <a:pt x="959376" y="3774037"/>
                        <a:pt x="975574" y="3775284"/>
                        <a:pt x="994264" y="3765312"/>
                      </a:cubicBezTo>
                      <a:cubicBezTo>
                        <a:pt x="1019182" y="3751603"/>
                        <a:pt x="1044100" y="3747863"/>
                        <a:pt x="1070266" y="3760327"/>
                      </a:cubicBezTo>
                      <a:cubicBezTo>
                        <a:pt x="1078988" y="3762820"/>
                        <a:pt x="1086464" y="3769052"/>
                        <a:pt x="1086464" y="3779023"/>
                      </a:cubicBezTo>
                      <a:cubicBezTo>
                        <a:pt x="1086464" y="3790241"/>
                        <a:pt x="1077742" y="3792733"/>
                        <a:pt x="1069020" y="3795226"/>
                      </a:cubicBezTo>
                      <a:cubicBezTo>
                        <a:pt x="1051576" y="3802704"/>
                        <a:pt x="1027904" y="3797719"/>
                        <a:pt x="1020428" y="3818907"/>
                      </a:cubicBezTo>
                      <a:cubicBezTo>
                        <a:pt x="1012952" y="3841341"/>
                        <a:pt x="1040364" y="3847573"/>
                        <a:pt x="1049084" y="3863775"/>
                      </a:cubicBezTo>
                      <a:cubicBezTo>
                        <a:pt x="1052822" y="3870007"/>
                        <a:pt x="1056560" y="3876239"/>
                        <a:pt x="1059052" y="3883717"/>
                      </a:cubicBezTo>
                      <a:cubicBezTo>
                        <a:pt x="1061544" y="3897427"/>
                        <a:pt x="1070266" y="3899920"/>
                        <a:pt x="1085218" y="3903659"/>
                      </a:cubicBezTo>
                      <a:cubicBezTo>
                        <a:pt x="1110136" y="3907398"/>
                        <a:pt x="1135054" y="3926093"/>
                        <a:pt x="1150006" y="3884963"/>
                      </a:cubicBezTo>
                      <a:cubicBezTo>
                        <a:pt x="1154990" y="3873746"/>
                        <a:pt x="1177416" y="3882471"/>
                        <a:pt x="1181154" y="3896181"/>
                      </a:cubicBezTo>
                      <a:cubicBezTo>
                        <a:pt x="1189876" y="3928586"/>
                        <a:pt x="1209812" y="3948527"/>
                        <a:pt x="1235976" y="3965976"/>
                      </a:cubicBezTo>
                      <a:cubicBezTo>
                        <a:pt x="1257158" y="3980933"/>
                        <a:pt x="1247190" y="4002121"/>
                        <a:pt x="1238468" y="4019570"/>
                      </a:cubicBezTo>
                      <a:cubicBezTo>
                        <a:pt x="1249682" y="4027048"/>
                        <a:pt x="1258404" y="4020816"/>
                        <a:pt x="1268370" y="4019570"/>
                      </a:cubicBezTo>
                      <a:cubicBezTo>
                        <a:pt x="1282076" y="4018323"/>
                        <a:pt x="1292044" y="4022062"/>
                        <a:pt x="1295782" y="4035772"/>
                      </a:cubicBezTo>
                      <a:cubicBezTo>
                        <a:pt x="1302012" y="4058207"/>
                        <a:pt x="1314470" y="4063192"/>
                        <a:pt x="1335652" y="4055714"/>
                      </a:cubicBezTo>
                      <a:cubicBezTo>
                        <a:pt x="1353094" y="4049482"/>
                        <a:pt x="1365554" y="4056960"/>
                        <a:pt x="1368046" y="4074409"/>
                      </a:cubicBezTo>
                      <a:cubicBezTo>
                        <a:pt x="1368046" y="4099336"/>
                        <a:pt x="1384244" y="4103075"/>
                        <a:pt x="1401686" y="4106814"/>
                      </a:cubicBezTo>
                      <a:cubicBezTo>
                        <a:pt x="1454016" y="4116785"/>
                        <a:pt x="1454016" y="4116785"/>
                        <a:pt x="1450278" y="4167886"/>
                      </a:cubicBezTo>
                      <a:cubicBezTo>
                        <a:pt x="1449032" y="4187827"/>
                        <a:pt x="1457754" y="4196552"/>
                        <a:pt x="1472706" y="4185335"/>
                      </a:cubicBezTo>
                      <a:cubicBezTo>
                        <a:pt x="1505100" y="4160407"/>
                        <a:pt x="1551200" y="4170378"/>
                        <a:pt x="1577364" y="4132988"/>
                      </a:cubicBezTo>
                      <a:cubicBezTo>
                        <a:pt x="1584840" y="4120524"/>
                        <a:pt x="1597300" y="4128002"/>
                        <a:pt x="1603530" y="4140466"/>
                      </a:cubicBezTo>
                      <a:cubicBezTo>
                        <a:pt x="1607268" y="4147944"/>
                        <a:pt x="1607268" y="4156668"/>
                        <a:pt x="1608514" y="4165393"/>
                      </a:cubicBezTo>
                      <a:cubicBezTo>
                        <a:pt x="1613496" y="4206523"/>
                        <a:pt x="1622218" y="4215247"/>
                        <a:pt x="1663334" y="4221479"/>
                      </a:cubicBezTo>
                      <a:cubicBezTo>
                        <a:pt x="1675794" y="4223972"/>
                        <a:pt x="1685762" y="4226464"/>
                        <a:pt x="1694484" y="4236435"/>
                      </a:cubicBezTo>
                      <a:cubicBezTo>
                        <a:pt x="1716910" y="4263855"/>
                        <a:pt x="1767994" y="4276318"/>
                        <a:pt x="1801634" y="4262608"/>
                      </a:cubicBezTo>
                      <a:cubicBezTo>
                        <a:pt x="1805372" y="4260116"/>
                        <a:pt x="1809110" y="4257623"/>
                        <a:pt x="1812848" y="4255130"/>
                      </a:cubicBezTo>
                      <a:cubicBezTo>
                        <a:pt x="1822816" y="4250145"/>
                        <a:pt x="1834028" y="4246406"/>
                        <a:pt x="1842750" y="4255130"/>
                      </a:cubicBezTo>
                      <a:cubicBezTo>
                        <a:pt x="1855210" y="4265101"/>
                        <a:pt x="1848980" y="4277565"/>
                        <a:pt x="1842750" y="4288782"/>
                      </a:cubicBezTo>
                      <a:cubicBezTo>
                        <a:pt x="1834028" y="4304985"/>
                        <a:pt x="1824062" y="4321187"/>
                        <a:pt x="1819078" y="4338636"/>
                      </a:cubicBezTo>
                      <a:cubicBezTo>
                        <a:pt x="1814094" y="4352346"/>
                        <a:pt x="1804126" y="4362317"/>
                        <a:pt x="1789174" y="4361070"/>
                      </a:cubicBezTo>
                      <a:cubicBezTo>
                        <a:pt x="1758026" y="4357331"/>
                        <a:pt x="1746812" y="4383505"/>
                        <a:pt x="1729370" y="4400954"/>
                      </a:cubicBezTo>
                      <a:cubicBezTo>
                        <a:pt x="1723140" y="4407185"/>
                        <a:pt x="1724386" y="4414664"/>
                        <a:pt x="1731862" y="4420895"/>
                      </a:cubicBezTo>
                      <a:cubicBezTo>
                        <a:pt x="1750550" y="4435852"/>
                        <a:pt x="1758026" y="4458286"/>
                        <a:pt x="1770486" y="4478228"/>
                      </a:cubicBezTo>
                      <a:cubicBezTo>
                        <a:pt x="1784192" y="4504401"/>
                        <a:pt x="1790420" y="4526835"/>
                        <a:pt x="1763010" y="4549270"/>
                      </a:cubicBezTo>
                      <a:cubicBezTo>
                        <a:pt x="1756780" y="4554255"/>
                        <a:pt x="1750550" y="4562980"/>
                        <a:pt x="1756780" y="4571704"/>
                      </a:cubicBezTo>
                      <a:cubicBezTo>
                        <a:pt x="1763010" y="4579182"/>
                        <a:pt x="1772978" y="4576690"/>
                        <a:pt x="1781700" y="4572951"/>
                      </a:cubicBezTo>
                      <a:cubicBezTo>
                        <a:pt x="1802880" y="4560487"/>
                        <a:pt x="1821570" y="4566719"/>
                        <a:pt x="1842750" y="4574197"/>
                      </a:cubicBezTo>
                      <a:cubicBezTo>
                        <a:pt x="1875146" y="4582921"/>
                        <a:pt x="1907540" y="4570458"/>
                        <a:pt x="1928720" y="4546777"/>
                      </a:cubicBezTo>
                      <a:cubicBezTo>
                        <a:pt x="1949902" y="4523096"/>
                        <a:pt x="1979804" y="4510633"/>
                        <a:pt x="1997248" y="4484459"/>
                      </a:cubicBezTo>
                      <a:cubicBezTo>
                        <a:pt x="2000986" y="4476981"/>
                        <a:pt x="2009706" y="4475735"/>
                        <a:pt x="2017182" y="4480720"/>
                      </a:cubicBezTo>
                      <a:cubicBezTo>
                        <a:pt x="2025904" y="4485706"/>
                        <a:pt x="2030888" y="4494430"/>
                        <a:pt x="2027150" y="4503155"/>
                      </a:cubicBezTo>
                      <a:cubicBezTo>
                        <a:pt x="2014690" y="4528082"/>
                        <a:pt x="2009706" y="4559241"/>
                        <a:pt x="1977312" y="4569211"/>
                      </a:cubicBezTo>
                      <a:cubicBezTo>
                        <a:pt x="1952394" y="4576690"/>
                        <a:pt x="1938688" y="4597878"/>
                        <a:pt x="1922490" y="4615327"/>
                      </a:cubicBezTo>
                      <a:cubicBezTo>
                        <a:pt x="1910032" y="4631529"/>
                        <a:pt x="1911278" y="4642746"/>
                        <a:pt x="1927474" y="4655210"/>
                      </a:cubicBezTo>
                      <a:cubicBezTo>
                        <a:pt x="1942426" y="4666427"/>
                        <a:pt x="1954886" y="4665181"/>
                        <a:pt x="1966098" y="4648978"/>
                      </a:cubicBezTo>
                      <a:cubicBezTo>
                        <a:pt x="1976066" y="4634022"/>
                        <a:pt x="1989772" y="4621558"/>
                        <a:pt x="2005968" y="4611587"/>
                      </a:cubicBezTo>
                      <a:cubicBezTo>
                        <a:pt x="2032134" y="4595385"/>
                        <a:pt x="2030888" y="4569211"/>
                        <a:pt x="2028396" y="4543038"/>
                      </a:cubicBezTo>
                      <a:cubicBezTo>
                        <a:pt x="2024658" y="4505647"/>
                        <a:pt x="2058298" y="4501908"/>
                        <a:pt x="2079480" y="4488198"/>
                      </a:cubicBezTo>
                      <a:cubicBezTo>
                        <a:pt x="2098168" y="4475735"/>
                        <a:pt x="2119350" y="4478228"/>
                        <a:pt x="2129318" y="4495677"/>
                      </a:cubicBezTo>
                      <a:cubicBezTo>
                        <a:pt x="2149252" y="4525589"/>
                        <a:pt x="2156728" y="4562980"/>
                        <a:pt x="2197844" y="4575443"/>
                      </a:cubicBezTo>
                      <a:cubicBezTo>
                        <a:pt x="2201582" y="4576690"/>
                        <a:pt x="2202828" y="4587907"/>
                        <a:pt x="2202828" y="4594139"/>
                      </a:cubicBezTo>
                      <a:cubicBezTo>
                        <a:pt x="2202828" y="4614080"/>
                        <a:pt x="2211550" y="4629036"/>
                        <a:pt x="2226500" y="4642746"/>
                      </a:cubicBezTo>
                      <a:cubicBezTo>
                        <a:pt x="2242698" y="4658949"/>
                        <a:pt x="2257650" y="4676398"/>
                        <a:pt x="2219026" y="4696339"/>
                      </a:cubicBezTo>
                      <a:cubicBezTo>
                        <a:pt x="2273846" y="4688861"/>
                        <a:pt x="2319946" y="4682630"/>
                        <a:pt x="2348604" y="4727498"/>
                      </a:cubicBezTo>
                      <a:cubicBezTo>
                        <a:pt x="2366046" y="4756164"/>
                        <a:pt x="2376014" y="4791062"/>
                        <a:pt x="2366046" y="4824714"/>
                      </a:cubicBezTo>
                      <a:cubicBezTo>
                        <a:pt x="2362308" y="4843409"/>
                        <a:pt x="2368538" y="4853380"/>
                        <a:pt x="2385982" y="4854626"/>
                      </a:cubicBezTo>
                      <a:cubicBezTo>
                        <a:pt x="2409654" y="4857119"/>
                        <a:pt x="2433328" y="4865844"/>
                        <a:pt x="2450770" y="4838424"/>
                      </a:cubicBezTo>
                      <a:cubicBezTo>
                        <a:pt x="2460738" y="4822221"/>
                        <a:pt x="2479428" y="4822221"/>
                        <a:pt x="2495624" y="4824714"/>
                      </a:cubicBezTo>
                      <a:cubicBezTo>
                        <a:pt x="2524282" y="4827207"/>
                        <a:pt x="2554184" y="4824714"/>
                        <a:pt x="2584086" y="4830946"/>
                      </a:cubicBezTo>
                      <a:cubicBezTo>
                        <a:pt x="2600284" y="4833438"/>
                        <a:pt x="2620218" y="4837177"/>
                        <a:pt x="2615236" y="4806019"/>
                      </a:cubicBezTo>
                      <a:cubicBezTo>
                        <a:pt x="2612744" y="4784831"/>
                        <a:pt x="2660090" y="4763643"/>
                        <a:pt x="2678778" y="4774860"/>
                      </a:cubicBezTo>
                      <a:cubicBezTo>
                        <a:pt x="2683762" y="4778599"/>
                        <a:pt x="2685008" y="4783584"/>
                        <a:pt x="2682516" y="4788570"/>
                      </a:cubicBezTo>
                      <a:cubicBezTo>
                        <a:pt x="2672548" y="4812250"/>
                        <a:pt x="2688746" y="4814743"/>
                        <a:pt x="2706190" y="4817236"/>
                      </a:cubicBezTo>
                      <a:cubicBezTo>
                        <a:pt x="2716156" y="4817236"/>
                        <a:pt x="2727370" y="4819728"/>
                        <a:pt x="2738584" y="4819728"/>
                      </a:cubicBezTo>
                      <a:cubicBezTo>
                        <a:pt x="2754780" y="4819728"/>
                        <a:pt x="2761010" y="4825960"/>
                        <a:pt x="2754780" y="4842163"/>
                      </a:cubicBezTo>
                      <a:cubicBezTo>
                        <a:pt x="2747306" y="4857119"/>
                        <a:pt x="2747306" y="4870829"/>
                        <a:pt x="2764748" y="4878307"/>
                      </a:cubicBezTo>
                      <a:cubicBezTo>
                        <a:pt x="2783438" y="4884539"/>
                        <a:pt x="2797142" y="4875814"/>
                        <a:pt x="2805864" y="4858365"/>
                      </a:cubicBezTo>
                      <a:cubicBezTo>
                        <a:pt x="2807110" y="4854626"/>
                        <a:pt x="2804618" y="4859612"/>
                        <a:pt x="2805864" y="4855873"/>
                      </a:cubicBezTo>
                      <a:cubicBezTo>
                        <a:pt x="2812094" y="4835931"/>
                        <a:pt x="2817078" y="4814743"/>
                        <a:pt x="2844488" y="4819728"/>
                      </a:cubicBezTo>
                      <a:cubicBezTo>
                        <a:pt x="2871900" y="4823468"/>
                        <a:pt x="2878130" y="4847148"/>
                        <a:pt x="2881868" y="4870829"/>
                      </a:cubicBezTo>
                      <a:cubicBezTo>
                        <a:pt x="2884358" y="4906973"/>
                        <a:pt x="2879376" y="4939378"/>
                        <a:pt x="2840750" y="4956827"/>
                      </a:cubicBezTo>
                      <a:cubicBezTo>
                        <a:pt x="2833276" y="4960566"/>
                        <a:pt x="2824554" y="4969291"/>
                        <a:pt x="2827046" y="4983001"/>
                      </a:cubicBezTo>
                      <a:cubicBezTo>
                        <a:pt x="2850718" y="4969291"/>
                        <a:pt x="2875638" y="4954335"/>
                        <a:pt x="2903048" y="4970537"/>
                      </a:cubicBezTo>
                      <a:cubicBezTo>
                        <a:pt x="2919246" y="4980508"/>
                        <a:pt x="2900556" y="4994218"/>
                        <a:pt x="2904294" y="5007928"/>
                      </a:cubicBezTo>
                      <a:cubicBezTo>
                        <a:pt x="2909278" y="4983001"/>
                        <a:pt x="2935442" y="4970537"/>
                        <a:pt x="2941672" y="4945610"/>
                      </a:cubicBezTo>
                      <a:cubicBezTo>
                        <a:pt x="2946656" y="4925669"/>
                        <a:pt x="2950394" y="4908220"/>
                        <a:pt x="2940426" y="4888278"/>
                      </a:cubicBezTo>
                      <a:cubicBezTo>
                        <a:pt x="2935442" y="4873322"/>
                        <a:pt x="2930458" y="4854626"/>
                        <a:pt x="2951640" y="4849641"/>
                      </a:cubicBezTo>
                      <a:cubicBezTo>
                        <a:pt x="2971574" y="4844656"/>
                        <a:pt x="2979050" y="4862105"/>
                        <a:pt x="2981542" y="4879553"/>
                      </a:cubicBezTo>
                      <a:cubicBezTo>
                        <a:pt x="2984034" y="4887032"/>
                        <a:pt x="2982788" y="4895756"/>
                        <a:pt x="2985280" y="4901988"/>
                      </a:cubicBezTo>
                      <a:cubicBezTo>
                        <a:pt x="2991510" y="4926915"/>
                        <a:pt x="3027642" y="4939378"/>
                        <a:pt x="3046332" y="4925669"/>
                      </a:cubicBezTo>
                      <a:cubicBezTo>
                        <a:pt x="3051316" y="4923176"/>
                        <a:pt x="3055054" y="4919437"/>
                        <a:pt x="3052562" y="4915698"/>
                      </a:cubicBezTo>
                      <a:cubicBezTo>
                        <a:pt x="3036364" y="4880800"/>
                        <a:pt x="3060036" y="4858365"/>
                        <a:pt x="3074988" y="4833438"/>
                      </a:cubicBezTo>
                      <a:cubicBezTo>
                        <a:pt x="3083710" y="4817236"/>
                        <a:pt x="3072496" y="4813497"/>
                        <a:pt x="3063774" y="4807265"/>
                      </a:cubicBezTo>
                      <a:cubicBezTo>
                        <a:pt x="3051316" y="4799787"/>
                        <a:pt x="3045086" y="4788570"/>
                        <a:pt x="3048824" y="4774860"/>
                      </a:cubicBezTo>
                      <a:cubicBezTo>
                        <a:pt x="3051316" y="4761150"/>
                        <a:pt x="3063774" y="4757411"/>
                        <a:pt x="3074988" y="4751179"/>
                      </a:cubicBezTo>
                      <a:cubicBezTo>
                        <a:pt x="3118596" y="4727498"/>
                        <a:pt x="3170926" y="4733730"/>
                        <a:pt x="3215780" y="4713788"/>
                      </a:cubicBezTo>
                      <a:cubicBezTo>
                        <a:pt x="3225748" y="4710049"/>
                        <a:pt x="3240698" y="4710049"/>
                        <a:pt x="3246928" y="4722513"/>
                      </a:cubicBezTo>
                      <a:cubicBezTo>
                        <a:pt x="3254404" y="4733730"/>
                        <a:pt x="3246928" y="4743701"/>
                        <a:pt x="3239452" y="4752425"/>
                      </a:cubicBezTo>
                      <a:cubicBezTo>
                        <a:pt x="3226994" y="4763643"/>
                        <a:pt x="3219518" y="4777352"/>
                        <a:pt x="3218272" y="4794801"/>
                      </a:cubicBezTo>
                      <a:cubicBezTo>
                        <a:pt x="3218272" y="4807265"/>
                        <a:pt x="3208304" y="4813497"/>
                        <a:pt x="3198336" y="4819728"/>
                      </a:cubicBezTo>
                      <a:cubicBezTo>
                        <a:pt x="3168434" y="4838424"/>
                        <a:pt x="3152236" y="4863351"/>
                        <a:pt x="3159712" y="4899495"/>
                      </a:cubicBezTo>
                      <a:cubicBezTo>
                        <a:pt x="3160958" y="4909466"/>
                        <a:pt x="3157220" y="4919437"/>
                        <a:pt x="3157220" y="4929408"/>
                      </a:cubicBezTo>
                      <a:cubicBezTo>
                        <a:pt x="3155974" y="4960566"/>
                        <a:pt x="3174664" y="4975523"/>
                        <a:pt x="3204566" y="4964305"/>
                      </a:cubicBezTo>
                      <a:cubicBezTo>
                        <a:pt x="3219518" y="4958074"/>
                        <a:pt x="3230732" y="4963059"/>
                        <a:pt x="3243190" y="4964305"/>
                      </a:cubicBezTo>
                      <a:cubicBezTo>
                        <a:pt x="3263126" y="4968045"/>
                        <a:pt x="3274340" y="4960566"/>
                        <a:pt x="3266864" y="4939378"/>
                      </a:cubicBezTo>
                      <a:cubicBezTo>
                        <a:pt x="3260634" y="4921929"/>
                        <a:pt x="3261880" y="4905727"/>
                        <a:pt x="3265618" y="4890771"/>
                      </a:cubicBezTo>
                      <a:cubicBezTo>
                        <a:pt x="3270602" y="4869583"/>
                        <a:pt x="3284306" y="4859612"/>
                        <a:pt x="3305488" y="4855873"/>
                      </a:cubicBezTo>
                      <a:cubicBezTo>
                        <a:pt x="3342866" y="4849641"/>
                        <a:pt x="3380244" y="4843409"/>
                        <a:pt x="3403918" y="4803526"/>
                      </a:cubicBezTo>
                      <a:cubicBezTo>
                        <a:pt x="3417622" y="4779845"/>
                        <a:pt x="3461230" y="4786077"/>
                        <a:pt x="3476182" y="4811004"/>
                      </a:cubicBezTo>
                      <a:cubicBezTo>
                        <a:pt x="3482412" y="4823468"/>
                        <a:pt x="3489888" y="4833438"/>
                        <a:pt x="3503592" y="4838424"/>
                      </a:cubicBezTo>
                      <a:cubicBezTo>
                        <a:pt x="3513560" y="4843409"/>
                        <a:pt x="3519790" y="4850887"/>
                        <a:pt x="3522282" y="4863351"/>
                      </a:cubicBezTo>
                      <a:cubicBezTo>
                        <a:pt x="3532250" y="4895756"/>
                        <a:pt x="3547200" y="4901988"/>
                        <a:pt x="3578350" y="4885785"/>
                      </a:cubicBezTo>
                      <a:cubicBezTo>
                        <a:pt x="3584578" y="4883293"/>
                        <a:pt x="3592054" y="4879553"/>
                        <a:pt x="3599530" y="4877061"/>
                      </a:cubicBezTo>
                      <a:cubicBezTo>
                        <a:pt x="3582088" y="4835931"/>
                        <a:pt x="3594546" y="4806019"/>
                        <a:pt x="3634416" y="4788570"/>
                      </a:cubicBezTo>
                      <a:cubicBezTo>
                        <a:pt x="3643138" y="4784831"/>
                        <a:pt x="3651860" y="4778599"/>
                        <a:pt x="3659336" y="4772367"/>
                      </a:cubicBezTo>
                      <a:cubicBezTo>
                        <a:pt x="3694222" y="4747440"/>
                        <a:pt x="3730354" y="4752425"/>
                        <a:pt x="3751536" y="4789816"/>
                      </a:cubicBezTo>
                      <a:cubicBezTo>
                        <a:pt x="3762748" y="4811004"/>
                        <a:pt x="3778946" y="4829699"/>
                        <a:pt x="3790160" y="4850887"/>
                      </a:cubicBezTo>
                      <a:cubicBezTo>
                        <a:pt x="3805110" y="4882046"/>
                        <a:pt x="3839998" y="4883293"/>
                        <a:pt x="3861178" y="4854626"/>
                      </a:cubicBezTo>
                      <a:cubicBezTo>
                        <a:pt x="3864916" y="4848395"/>
                        <a:pt x="3867408" y="4840917"/>
                        <a:pt x="3872392" y="4834685"/>
                      </a:cubicBezTo>
                      <a:cubicBezTo>
                        <a:pt x="3878622" y="4825960"/>
                        <a:pt x="3888590" y="4817236"/>
                        <a:pt x="3899802" y="4822221"/>
                      </a:cubicBezTo>
                      <a:cubicBezTo>
                        <a:pt x="3928460" y="4837177"/>
                        <a:pt x="3953378" y="4828453"/>
                        <a:pt x="3978296" y="4817236"/>
                      </a:cubicBezTo>
                      <a:cubicBezTo>
                        <a:pt x="3982034" y="4814743"/>
                        <a:pt x="3984526" y="4817236"/>
                        <a:pt x="3988264" y="4819728"/>
                      </a:cubicBezTo>
                      <a:cubicBezTo>
                        <a:pt x="3988264" y="4853380"/>
                        <a:pt x="3963346" y="4855873"/>
                        <a:pt x="3939672" y="4858365"/>
                      </a:cubicBezTo>
                      <a:cubicBezTo>
                        <a:pt x="3922230" y="4862105"/>
                        <a:pt x="3902294" y="4858365"/>
                        <a:pt x="3887344" y="4873322"/>
                      </a:cubicBezTo>
                      <a:cubicBezTo>
                        <a:pt x="3826292" y="4915698"/>
                        <a:pt x="3772716" y="4966798"/>
                        <a:pt x="3719140" y="5020391"/>
                      </a:cubicBezTo>
                      <a:cubicBezTo>
                        <a:pt x="3707928" y="5031609"/>
                        <a:pt x="3697960" y="5041579"/>
                        <a:pt x="3695468" y="5057781"/>
                      </a:cubicBezTo>
                      <a:cubicBezTo>
                        <a:pt x="3694222" y="5070245"/>
                        <a:pt x="3686746" y="5078969"/>
                        <a:pt x="3676778" y="5083955"/>
                      </a:cubicBezTo>
                      <a:cubicBezTo>
                        <a:pt x="3658090" y="5092679"/>
                        <a:pt x="3645630" y="5108883"/>
                        <a:pt x="3633170" y="5123839"/>
                      </a:cubicBezTo>
                      <a:cubicBezTo>
                        <a:pt x="3630678" y="5126331"/>
                        <a:pt x="3626940" y="5127577"/>
                        <a:pt x="3624450" y="5127577"/>
                      </a:cubicBezTo>
                      <a:cubicBezTo>
                        <a:pt x="3590808" y="5122593"/>
                        <a:pt x="3568382" y="5135055"/>
                        <a:pt x="3549692" y="5166215"/>
                      </a:cubicBezTo>
                      <a:cubicBezTo>
                        <a:pt x="3534742" y="5192387"/>
                        <a:pt x="3514806" y="5217315"/>
                        <a:pt x="3478674" y="5218561"/>
                      </a:cubicBezTo>
                      <a:cubicBezTo>
                        <a:pt x="3474936" y="5218561"/>
                        <a:pt x="3468706" y="5222301"/>
                        <a:pt x="3468706" y="5226039"/>
                      </a:cubicBezTo>
                      <a:cubicBezTo>
                        <a:pt x="3467460" y="5258445"/>
                        <a:pt x="3435066" y="5285865"/>
                        <a:pt x="3459984" y="5320763"/>
                      </a:cubicBezTo>
                      <a:cubicBezTo>
                        <a:pt x="3469952" y="5335719"/>
                        <a:pt x="3461230" y="5350675"/>
                        <a:pt x="3450018" y="5361891"/>
                      </a:cubicBezTo>
                      <a:cubicBezTo>
                        <a:pt x="3437558" y="5374355"/>
                        <a:pt x="3423852" y="5385573"/>
                        <a:pt x="3405164" y="5376849"/>
                      </a:cubicBezTo>
                      <a:cubicBezTo>
                        <a:pt x="3391458" y="5369371"/>
                        <a:pt x="3383982" y="5373109"/>
                        <a:pt x="3371522" y="5383079"/>
                      </a:cubicBezTo>
                      <a:cubicBezTo>
                        <a:pt x="3349096" y="5401775"/>
                        <a:pt x="3309226" y="5391805"/>
                        <a:pt x="3300504" y="5364385"/>
                      </a:cubicBezTo>
                      <a:cubicBezTo>
                        <a:pt x="3295520" y="5350675"/>
                        <a:pt x="3286798" y="5348181"/>
                        <a:pt x="3275586" y="5346935"/>
                      </a:cubicBezTo>
                      <a:cubicBezTo>
                        <a:pt x="3261880" y="5344443"/>
                        <a:pt x="3246928" y="5345689"/>
                        <a:pt x="3233222" y="5348181"/>
                      </a:cubicBezTo>
                      <a:cubicBezTo>
                        <a:pt x="3231978" y="5356907"/>
                        <a:pt x="3240698" y="5356907"/>
                        <a:pt x="3245682" y="5359399"/>
                      </a:cubicBezTo>
                      <a:cubicBezTo>
                        <a:pt x="3254404" y="5363139"/>
                        <a:pt x="3268110" y="5365631"/>
                        <a:pt x="3265618" y="5380587"/>
                      </a:cubicBezTo>
                      <a:cubicBezTo>
                        <a:pt x="3261880" y="5393051"/>
                        <a:pt x="3249420" y="5394297"/>
                        <a:pt x="3238206" y="5394297"/>
                      </a:cubicBezTo>
                      <a:cubicBezTo>
                        <a:pt x="3230732" y="5395543"/>
                        <a:pt x="3223256" y="5394297"/>
                        <a:pt x="3214534" y="5395543"/>
                      </a:cubicBezTo>
                      <a:cubicBezTo>
                        <a:pt x="3188370" y="5396789"/>
                        <a:pt x="3167188" y="5390559"/>
                        <a:pt x="3163450" y="5358153"/>
                      </a:cubicBezTo>
                      <a:cubicBezTo>
                        <a:pt x="3162204" y="5349429"/>
                        <a:pt x="3159712" y="5338211"/>
                        <a:pt x="3147252" y="5343197"/>
                      </a:cubicBezTo>
                      <a:cubicBezTo>
                        <a:pt x="3136040" y="5348181"/>
                        <a:pt x="3143516" y="5356907"/>
                        <a:pt x="3146006" y="5364385"/>
                      </a:cubicBezTo>
                      <a:cubicBezTo>
                        <a:pt x="3157220" y="5390559"/>
                        <a:pt x="3150990" y="5399283"/>
                        <a:pt x="3123580" y="5399283"/>
                      </a:cubicBezTo>
                      <a:cubicBezTo>
                        <a:pt x="3113612" y="5399283"/>
                        <a:pt x="3104890" y="5399283"/>
                        <a:pt x="3094924" y="5400529"/>
                      </a:cubicBezTo>
                      <a:cubicBezTo>
                        <a:pt x="3048824" y="5406761"/>
                        <a:pt x="3041348" y="5400529"/>
                        <a:pt x="3026396" y="5350675"/>
                      </a:cubicBezTo>
                      <a:cubicBezTo>
                        <a:pt x="3007708" y="5388065"/>
                        <a:pt x="2982788" y="5408007"/>
                        <a:pt x="2940426" y="5398037"/>
                      </a:cubicBezTo>
                      <a:cubicBezTo>
                        <a:pt x="2921738" y="5393051"/>
                        <a:pt x="2903048" y="5406761"/>
                        <a:pt x="2881868" y="5404267"/>
                      </a:cubicBezTo>
                      <a:cubicBezTo>
                        <a:pt x="2827046" y="5398037"/>
                        <a:pt x="2810848" y="5370617"/>
                        <a:pt x="2834522" y="5320763"/>
                      </a:cubicBezTo>
                      <a:cubicBezTo>
                        <a:pt x="2823308" y="5329487"/>
                        <a:pt x="2824554" y="5343197"/>
                        <a:pt x="2822062" y="5355661"/>
                      </a:cubicBezTo>
                      <a:cubicBezTo>
                        <a:pt x="2819570" y="5373109"/>
                        <a:pt x="2809602" y="5389311"/>
                        <a:pt x="2789668" y="5386819"/>
                      </a:cubicBezTo>
                      <a:cubicBezTo>
                        <a:pt x="2770978" y="5384327"/>
                        <a:pt x="2768486" y="5364385"/>
                        <a:pt x="2768486" y="5348181"/>
                      </a:cubicBezTo>
                      <a:cubicBezTo>
                        <a:pt x="2770978" y="5331979"/>
                        <a:pt x="2778454" y="5318269"/>
                        <a:pt x="2788422" y="5305805"/>
                      </a:cubicBezTo>
                      <a:cubicBezTo>
                        <a:pt x="2802126" y="5289603"/>
                        <a:pt x="2799634" y="5273401"/>
                        <a:pt x="2784684" y="5259691"/>
                      </a:cubicBezTo>
                      <a:cubicBezTo>
                        <a:pt x="2775962" y="5253459"/>
                        <a:pt x="2765994" y="5250967"/>
                        <a:pt x="2761010" y="5259691"/>
                      </a:cubicBezTo>
                      <a:cubicBezTo>
                        <a:pt x="2751044" y="5274647"/>
                        <a:pt x="2732354" y="5282125"/>
                        <a:pt x="2726124" y="5299575"/>
                      </a:cubicBezTo>
                      <a:cubicBezTo>
                        <a:pt x="2717402" y="5320763"/>
                        <a:pt x="2703698" y="5325747"/>
                        <a:pt x="2683762" y="5314531"/>
                      </a:cubicBezTo>
                      <a:cubicBezTo>
                        <a:pt x="2658844" y="5300821"/>
                        <a:pt x="2645138" y="5309545"/>
                        <a:pt x="2635170" y="5334473"/>
                      </a:cubicBezTo>
                      <a:cubicBezTo>
                        <a:pt x="2630186" y="5349429"/>
                        <a:pt x="2618974" y="5358153"/>
                        <a:pt x="2602776" y="5363139"/>
                      </a:cubicBezTo>
                      <a:cubicBezTo>
                        <a:pt x="2580348" y="5368123"/>
                        <a:pt x="2562906" y="5380587"/>
                        <a:pt x="2544216" y="5391805"/>
                      </a:cubicBezTo>
                      <a:cubicBezTo>
                        <a:pt x="2534248" y="5398037"/>
                        <a:pt x="2528020" y="5405515"/>
                        <a:pt x="2524282" y="5417977"/>
                      </a:cubicBezTo>
                      <a:cubicBezTo>
                        <a:pt x="2518052" y="5449137"/>
                        <a:pt x="2491886" y="5455369"/>
                        <a:pt x="2468214" y="5434181"/>
                      </a:cubicBezTo>
                      <a:cubicBezTo>
                        <a:pt x="2458246" y="5425455"/>
                        <a:pt x="2454508" y="5414239"/>
                        <a:pt x="2452016" y="5401775"/>
                      </a:cubicBezTo>
                      <a:cubicBezTo>
                        <a:pt x="2449524" y="5388065"/>
                        <a:pt x="2442050" y="5379341"/>
                        <a:pt x="2424606" y="5379341"/>
                      </a:cubicBezTo>
                      <a:cubicBezTo>
                        <a:pt x="2403424" y="5378095"/>
                        <a:pt x="2390966" y="5364385"/>
                        <a:pt x="2387228" y="5344443"/>
                      </a:cubicBezTo>
                      <a:cubicBezTo>
                        <a:pt x="2384736" y="5324501"/>
                        <a:pt x="2397196" y="5313285"/>
                        <a:pt x="2413392" y="5305805"/>
                      </a:cubicBezTo>
                      <a:cubicBezTo>
                        <a:pt x="2465722" y="5284617"/>
                        <a:pt x="2504346" y="5244735"/>
                        <a:pt x="2547954" y="5212329"/>
                      </a:cubicBezTo>
                      <a:cubicBezTo>
                        <a:pt x="2554184" y="5207345"/>
                        <a:pt x="2559168" y="5199865"/>
                        <a:pt x="2566644" y="5201113"/>
                      </a:cubicBezTo>
                      <a:cubicBezTo>
                        <a:pt x="2537986" y="5191141"/>
                        <a:pt x="2508084" y="5143781"/>
                        <a:pt x="2511822" y="5115113"/>
                      </a:cubicBezTo>
                      <a:cubicBezTo>
                        <a:pt x="2514314" y="5101405"/>
                        <a:pt x="2521790" y="5093925"/>
                        <a:pt x="2533002" y="5087693"/>
                      </a:cubicBezTo>
                      <a:cubicBezTo>
                        <a:pt x="2541724" y="5082709"/>
                        <a:pt x="2546708" y="5076477"/>
                        <a:pt x="2542970" y="5066505"/>
                      </a:cubicBezTo>
                      <a:cubicBezTo>
                        <a:pt x="2539232" y="5056535"/>
                        <a:pt x="2535494" y="5046565"/>
                        <a:pt x="2524282" y="5045317"/>
                      </a:cubicBezTo>
                      <a:cubicBezTo>
                        <a:pt x="2513068" y="5044071"/>
                        <a:pt x="2509330" y="5055289"/>
                        <a:pt x="2506838" y="5062767"/>
                      </a:cubicBezTo>
                      <a:cubicBezTo>
                        <a:pt x="2496870" y="5090187"/>
                        <a:pt x="2475690" y="5096419"/>
                        <a:pt x="2444540" y="5093925"/>
                      </a:cubicBezTo>
                      <a:cubicBezTo>
                        <a:pt x="2455754" y="5115113"/>
                        <a:pt x="2452016" y="5135055"/>
                        <a:pt x="2445786" y="5156243"/>
                      </a:cubicBezTo>
                      <a:cubicBezTo>
                        <a:pt x="2444540" y="5166215"/>
                        <a:pt x="2440804" y="5174939"/>
                        <a:pt x="2429590" y="5177431"/>
                      </a:cubicBezTo>
                      <a:cubicBezTo>
                        <a:pt x="2418376" y="5179925"/>
                        <a:pt x="2413392" y="5171199"/>
                        <a:pt x="2409654" y="5163721"/>
                      </a:cubicBezTo>
                      <a:cubicBezTo>
                        <a:pt x="2407162" y="5158737"/>
                        <a:pt x="2404670" y="5154997"/>
                        <a:pt x="2402178" y="5151259"/>
                      </a:cubicBezTo>
                      <a:cubicBezTo>
                        <a:pt x="2397196" y="5145027"/>
                        <a:pt x="2393458" y="5133809"/>
                        <a:pt x="2382244" y="5136301"/>
                      </a:cubicBezTo>
                      <a:cubicBezTo>
                        <a:pt x="2373522" y="5137549"/>
                        <a:pt x="2373522" y="5147519"/>
                        <a:pt x="2372276" y="5154997"/>
                      </a:cubicBezTo>
                      <a:cubicBezTo>
                        <a:pt x="2367292" y="5174939"/>
                        <a:pt x="2357324" y="5176185"/>
                        <a:pt x="2344866" y="5163721"/>
                      </a:cubicBezTo>
                      <a:cubicBezTo>
                        <a:pt x="2329914" y="5147519"/>
                        <a:pt x="2311226" y="5137549"/>
                        <a:pt x="2293782" y="5127577"/>
                      </a:cubicBezTo>
                      <a:cubicBezTo>
                        <a:pt x="2275092" y="5117607"/>
                        <a:pt x="2268864" y="5103897"/>
                        <a:pt x="2283814" y="5087693"/>
                      </a:cubicBezTo>
                      <a:cubicBezTo>
                        <a:pt x="2303750" y="5068999"/>
                        <a:pt x="2307488" y="5040333"/>
                        <a:pt x="2327422" y="5021638"/>
                      </a:cubicBezTo>
                      <a:cubicBezTo>
                        <a:pt x="2339882" y="5009174"/>
                        <a:pt x="2328668" y="5000450"/>
                        <a:pt x="2317454" y="4992972"/>
                      </a:cubicBezTo>
                      <a:cubicBezTo>
                        <a:pt x="2280076" y="4966798"/>
                        <a:pt x="2283814" y="4966798"/>
                        <a:pt x="2292536" y="4921929"/>
                      </a:cubicBezTo>
                      <a:cubicBezTo>
                        <a:pt x="2298766" y="4890771"/>
                        <a:pt x="2306242" y="4858365"/>
                        <a:pt x="2295028" y="4824714"/>
                      </a:cubicBezTo>
                      <a:cubicBezTo>
                        <a:pt x="2285060" y="4853380"/>
                        <a:pt x="2268864" y="4880800"/>
                        <a:pt x="2267618" y="4911959"/>
                      </a:cubicBezTo>
                      <a:cubicBezTo>
                        <a:pt x="2266372" y="4935639"/>
                        <a:pt x="2260142" y="4955581"/>
                        <a:pt x="2241452" y="4969291"/>
                      </a:cubicBezTo>
                      <a:cubicBezTo>
                        <a:pt x="2224010" y="4980508"/>
                        <a:pt x="2219026" y="4994218"/>
                        <a:pt x="2226500" y="5014160"/>
                      </a:cubicBezTo>
                      <a:cubicBezTo>
                        <a:pt x="2227746" y="5017899"/>
                        <a:pt x="2228992" y="5020391"/>
                        <a:pt x="2228992" y="5022884"/>
                      </a:cubicBezTo>
                      <a:cubicBezTo>
                        <a:pt x="2228992" y="5039087"/>
                        <a:pt x="2232730" y="5056535"/>
                        <a:pt x="2216534" y="5065259"/>
                      </a:cubicBezTo>
                      <a:cubicBezTo>
                        <a:pt x="2201582" y="5073985"/>
                        <a:pt x="2189122" y="5065259"/>
                        <a:pt x="2179156" y="5055289"/>
                      </a:cubicBezTo>
                      <a:cubicBezTo>
                        <a:pt x="2166696" y="5041579"/>
                        <a:pt x="2156728" y="5025377"/>
                        <a:pt x="2170434" y="5007928"/>
                      </a:cubicBezTo>
                      <a:cubicBezTo>
                        <a:pt x="2190368" y="4980508"/>
                        <a:pt x="2177910" y="4951842"/>
                        <a:pt x="2180402" y="4923176"/>
                      </a:cubicBezTo>
                      <a:cubicBezTo>
                        <a:pt x="2180402" y="4913205"/>
                        <a:pt x="2170434" y="4910712"/>
                        <a:pt x="2161712" y="4906973"/>
                      </a:cubicBezTo>
                      <a:cubicBezTo>
                        <a:pt x="2128072" y="4893263"/>
                        <a:pt x="2120596" y="4869583"/>
                        <a:pt x="2138038" y="4837177"/>
                      </a:cubicBezTo>
                      <a:cubicBezTo>
                        <a:pt x="2150498" y="4814743"/>
                        <a:pt x="2152990" y="4787323"/>
                        <a:pt x="2179156" y="4772367"/>
                      </a:cubicBezTo>
                      <a:cubicBezTo>
                        <a:pt x="2187876" y="4767382"/>
                        <a:pt x="2187876" y="4752425"/>
                        <a:pt x="2184138" y="4742455"/>
                      </a:cubicBezTo>
                      <a:cubicBezTo>
                        <a:pt x="2177910" y="4728745"/>
                        <a:pt x="2167942" y="4734976"/>
                        <a:pt x="2157974" y="4736223"/>
                      </a:cubicBezTo>
                      <a:cubicBezTo>
                        <a:pt x="2154236" y="4736223"/>
                        <a:pt x="2149252" y="4737469"/>
                        <a:pt x="2144268" y="4736223"/>
                      </a:cubicBezTo>
                      <a:cubicBezTo>
                        <a:pt x="2130564" y="4733730"/>
                        <a:pt x="2108136" y="4747440"/>
                        <a:pt x="2103152" y="4728745"/>
                      </a:cubicBezTo>
                      <a:cubicBezTo>
                        <a:pt x="2098168" y="4710049"/>
                        <a:pt x="2109382" y="4687615"/>
                        <a:pt x="2124334" y="4673905"/>
                      </a:cubicBezTo>
                      <a:cubicBezTo>
                        <a:pt x="2136794" y="4663934"/>
                        <a:pt x="2151744" y="4658949"/>
                        <a:pt x="2159220" y="4643993"/>
                      </a:cubicBezTo>
                      <a:cubicBezTo>
                        <a:pt x="2133056" y="4647732"/>
                        <a:pt x="2105644" y="4652717"/>
                        <a:pt x="2089448" y="4676398"/>
                      </a:cubicBezTo>
                      <a:cubicBezTo>
                        <a:pt x="2078234" y="4696339"/>
                        <a:pt x="2062036" y="4706310"/>
                        <a:pt x="2040856" y="4712542"/>
                      </a:cubicBezTo>
                      <a:cubicBezTo>
                        <a:pt x="2028396" y="4715035"/>
                        <a:pt x="2014690" y="4718774"/>
                        <a:pt x="2004724" y="4727498"/>
                      </a:cubicBezTo>
                      <a:cubicBezTo>
                        <a:pt x="1979804" y="4747440"/>
                        <a:pt x="1956132" y="4743701"/>
                        <a:pt x="1931212" y="4727498"/>
                      </a:cubicBezTo>
                      <a:cubicBezTo>
                        <a:pt x="1915016" y="4716281"/>
                        <a:pt x="1900064" y="4708803"/>
                        <a:pt x="1880128" y="4721267"/>
                      </a:cubicBezTo>
                      <a:cubicBezTo>
                        <a:pt x="1871408" y="4726252"/>
                        <a:pt x="1861440" y="4725006"/>
                        <a:pt x="1851472" y="4721267"/>
                      </a:cubicBezTo>
                      <a:cubicBezTo>
                        <a:pt x="1815340" y="4707557"/>
                        <a:pt x="1777962" y="4700079"/>
                        <a:pt x="1743076" y="4681383"/>
                      </a:cubicBezTo>
                      <a:cubicBezTo>
                        <a:pt x="1736846" y="4677644"/>
                        <a:pt x="1729370" y="4675151"/>
                        <a:pt x="1724386" y="4668920"/>
                      </a:cubicBezTo>
                      <a:cubicBezTo>
                        <a:pt x="1713172" y="4647732"/>
                        <a:pt x="1721894" y="4621558"/>
                        <a:pt x="1703204" y="4597878"/>
                      </a:cubicBezTo>
                      <a:cubicBezTo>
                        <a:pt x="1685762" y="4575443"/>
                        <a:pt x="1708188" y="4551762"/>
                        <a:pt x="1724386" y="4530574"/>
                      </a:cubicBezTo>
                      <a:cubicBezTo>
                        <a:pt x="1733108" y="4520604"/>
                        <a:pt x="1736846" y="4508140"/>
                        <a:pt x="1734354" y="4494430"/>
                      </a:cubicBezTo>
                      <a:cubicBezTo>
                        <a:pt x="1733108" y="4480720"/>
                        <a:pt x="1725632" y="4474489"/>
                        <a:pt x="1709434" y="4475735"/>
                      </a:cubicBezTo>
                      <a:cubicBezTo>
                        <a:pt x="1672056" y="4479474"/>
                        <a:pt x="1654614" y="4460779"/>
                        <a:pt x="1658350" y="4422142"/>
                      </a:cubicBezTo>
                      <a:cubicBezTo>
                        <a:pt x="1659596" y="4403446"/>
                        <a:pt x="1670810" y="4389737"/>
                        <a:pt x="1683270" y="4376027"/>
                      </a:cubicBezTo>
                      <a:cubicBezTo>
                        <a:pt x="1699468" y="4361070"/>
                        <a:pt x="1706942" y="4342375"/>
                        <a:pt x="1701958" y="4318694"/>
                      </a:cubicBezTo>
                      <a:cubicBezTo>
                        <a:pt x="1678286" y="4324926"/>
                        <a:pt x="1655860" y="4333651"/>
                        <a:pt x="1635924" y="4347361"/>
                      </a:cubicBezTo>
                      <a:cubicBezTo>
                        <a:pt x="1628448" y="4352346"/>
                        <a:pt x="1619726" y="4356085"/>
                        <a:pt x="1612252" y="4347361"/>
                      </a:cubicBezTo>
                      <a:cubicBezTo>
                        <a:pt x="1606022" y="4341129"/>
                        <a:pt x="1608514" y="4333651"/>
                        <a:pt x="1612252" y="4324926"/>
                      </a:cubicBezTo>
                      <a:cubicBezTo>
                        <a:pt x="1633432" y="4286289"/>
                        <a:pt x="1619726" y="4242667"/>
                        <a:pt x="1579856" y="4225218"/>
                      </a:cubicBezTo>
                      <a:cubicBezTo>
                        <a:pt x="1547462" y="4209015"/>
                        <a:pt x="1515068" y="4201537"/>
                        <a:pt x="1478936" y="4217740"/>
                      </a:cubicBezTo>
                      <a:cubicBezTo>
                        <a:pt x="1435328" y="4237681"/>
                        <a:pt x="1405424" y="4214001"/>
                        <a:pt x="1412900" y="4167886"/>
                      </a:cubicBezTo>
                      <a:cubicBezTo>
                        <a:pt x="1416638" y="4147944"/>
                        <a:pt x="1412900" y="4139219"/>
                        <a:pt x="1391720" y="4140466"/>
                      </a:cubicBezTo>
                      <a:cubicBezTo>
                        <a:pt x="1363062" y="4140466"/>
                        <a:pt x="1334406" y="4142959"/>
                        <a:pt x="1305750" y="4140466"/>
                      </a:cubicBezTo>
                      <a:cubicBezTo>
                        <a:pt x="1280830" y="4139219"/>
                        <a:pt x="1257158" y="4147944"/>
                        <a:pt x="1234730" y="4164147"/>
                      </a:cubicBezTo>
                      <a:cubicBezTo>
                        <a:pt x="1211058" y="4181596"/>
                        <a:pt x="1184892" y="4197798"/>
                        <a:pt x="1152498" y="4186581"/>
                      </a:cubicBezTo>
                      <a:cubicBezTo>
                        <a:pt x="1132562" y="4179103"/>
                        <a:pt x="1113874" y="4170378"/>
                        <a:pt x="1108890" y="4146698"/>
                      </a:cubicBezTo>
                      <a:cubicBezTo>
                        <a:pt x="1103906" y="4123017"/>
                        <a:pt x="1090200" y="4123017"/>
                        <a:pt x="1071512" y="4132988"/>
                      </a:cubicBezTo>
                      <a:cubicBezTo>
                        <a:pt x="1052822" y="4144205"/>
                        <a:pt x="1027904" y="4147944"/>
                        <a:pt x="1017936" y="4172871"/>
                      </a:cubicBezTo>
                      <a:cubicBezTo>
                        <a:pt x="1011706" y="4186581"/>
                        <a:pt x="995510" y="4184088"/>
                        <a:pt x="981804" y="4177856"/>
                      </a:cubicBezTo>
                      <a:cubicBezTo>
                        <a:pt x="965606" y="4167886"/>
                        <a:pt x="948164" y="4165393"/>
                        <a:pt x="928228" y="4169132"/>
                      </a:cubicBezTo>
                      <a:cubicBezTo>
                        <a:pt x="910786" y="4172871"/>
                        <a:pt x="898326" y="4164147"/>
                        <a:pt x="887112" y="4152929"/>
                      </a:cubicBezTo>
                      <a:cubicBezTo>
                        <a:pt x="875898" y="4142959"/>
                        <a:pt x="865932" y="4132988"/>
                        <a:pt x="849734" y="4126756"/>
                      </a:cubicBezTo>
                      <a:cubicBezTo>
                        <a:pt x="826060" y="4116785"/>
                        <a:pt x="804880" y="4109307"/>
                        <a:pt x="784944" y="4134234"/>
                      </a:cubicBezTo>
                      <a:cubicBezTo>
                        <a:pt x="778716" y="4144205"/>
                        <a:pt x="765010" y="4146698"/>
                        <a:pt x="753796" y="4152929"/>
                      </a:cubicBezTo>
                      <a:cubicBezTo>
                        <a:pt x="747566" y="4156668"/>
                        <a:pt x="736352" y="4157915"/>
                        <a:pt x="735108" y="4164147"/>
                      </a:cubicBezTo>
                      <a:cubicBezTo>
                        <a:pt x="725140" y="4200291"/>
                        <a:pt x="691500" y="4217740"/>
                        <a:pt x="675302" y="4246406"/>
                      </a:cubicBezTo>
                      <a:cubicBezTo>
                        <a:pt x="665334" y="4263855"/>
                        <a:pt x="655366" y="4270087"/>
                        <a:pt x="639170" y="4263855"/>
                      </a:cubicBezTo>
                      <a:cubicBezTo>
                        <a:pt x="622972" y="4260116"/>
                        <a:pt x="609266" y="4256377"/>
                        <a:pt x="594316" y="4250145"/>
                      </a:cubicBezTo>
                      <a:cubicBezTo>
                        <a:pt x="570642" y="4242667"/>
                        <a:pt x="555692" y="4226464"/>
                        <a:pt x="553200" y="4200291"/>
                      </a:cubicBezTo>
                      <a:cubicBezTo>
                        <a:pt x="550708" y="4177856"/>
                        <a:pt x="544478" y="4157915"/>
                        <a:pt x="517066" y="4156668"/>
                      </a:cubicBezTo>
                      <a:cubicBezTo>
                        <a:pt x="490902" y="4142959"/>
                        <a:pt x="469722" y="4123017"/>
                        <a:pt x="446048" y="4109307"/>
                      </a:cubicBezTo>
                      <a:cubicBezTo>
                        <a:pt x="427360" y="4093104"/>
                        <a:pt x="404932" y="4083134"/>
                        <a:pt x="382506" y="4074409"/>
                      </a:cubicBezTo>
                      <a:cubicBezTo>
                        <a:pt x="350110" y="4058207"/>
                        <a:pt x="341388" y="4063192"/>
                        <a:pt x="337652" y="4100583"/>
                      </a:cubicBezTo>
                      <a:cubicBezTo>
                        <a:pt x="327684" y="4128002"/>
                        <a:pt x="310240" y="4144205"/>
                        <a:pt x="277846" y="4139219"/>
                      </a:cubicBezTo>
                      <a:cubicBezTo>
                        <a:pt x="275354" y="4136727"/>
                        <a:pt x="274108" y="4132988"/>
                        <a:pt x="275354" y="4129249"/>
                      </a:cubicBezTo>
                      <a:cubicBezTo>
                        <a:pt x="275354" y="4123017"/>
                        <a:pt x="279092" y="4119278"/>
                        <a:pt x="284076" y="4116785"/>
                      </a:cubicBezTo>
                      <a:cubicBezTo>
                        <a:pt x="315224" y="4103075"/>
                        <a:pt x="305256" y="4078148"/>
                        <a:pt x="302764" y="4054467"/>
                      </a:cubicBezTo>
                      <a:cubicBezTo>
                        <a:pt x="300272" y="4028294"/>
                        <a:pt x="282830" y="4018323"/>
                        <a:pt x="262894" y="4017077"/>
                      </a:cubicBezTo>
                      <a:cubicBezTo>
                        <a:pt x="224270" y="4013338"/>
                        <a:pt x="214302" y="3987164"/>
                        <a:pt x="206828" y="3957252"/>
                      </a:cubicBezTo>
                      <a:cubicBezTo>
                        <a:pt x="190630" y="3889949"/>
                        <a:pt x="214302" y="3833863"/>
                        <a:pt x="249190" y="3780270"/>
                      </a:cubicBezTo>
                      <a:cubicBezTo>
                        <a:pt x="254172" y="3774037"/>
                        <a:pt x="260402" y="3766559"/>
                        <a:pt x="267878" y="3765312"/>
                      </a:cubicBezTo>
                      <a:cubicBezTo>
                        <a:pt x="313978" y="3757834"/>
                        <a:pt x="348864" y="3722936"/>
                        <a:pt x="392472" y="3706734"/>
                      </a:cubicBezTo>
                      <a:cubicBezTo>
                        <a:pt x="421130" y="3696763"/>
                        <a:pt x="451032" y="3689285"/>
                        <a:pt x="483426" y="3695517"/>
                      </a:cubicBezTo>
                      <a:cubicBezTo>
                        <a:pt x="507100" y="3699256"/>
                        <a:pt x="522050" y="3688039"/>
                        <a:pt x="534510" y="3668097"/>
                      </a:cubicBezTo>
                      <a:cubicBezTo>
                        <a:pt x="558184" y="3625721"/>
                        <a:pt x="554446" y="3579606"/>
                        <a:pt x="519558" y="3542215"/>
                      </a:cubicBezTo>
                      <a:cubicBezTo>
                        <a:pt x="514576" y="3535983"/>
                        <a:pt x="508346" y="3529752"/>
                        <a:pt x="504608" y="3522274"/>
                      </a:cubicBezTo>
                      <a:cubicBezTo>
                        <a:pt x="493394" y="3501086"/>
                        <a:pt x="473458" y="3494854"/>
                        <a:pt x="453524" y="3499839"/>
                      </a:cubicBezTo>
                      <a:cubicBezTo>
                        <a:pt x="421130" y="3508564"/>
                        <a:pt x="388734" y="3512303"/>
                        <a:pt x="355094" y="3512303"/>
                      </a:cubicBezTo>
                      <a:cubicBezTo>
                        <a:pt x="342634" y="3512303"/>
                        <a:pt x="333914" y="3519781"/>
                        <a:pt x="327684" y="3532244"/>
                      </a:cubicBezTo>
                      <a:cubicBezTo>
                        <a:pt x="305256" y="3582098"/>
                        <a:pt x="257910" y="3598301"/>
                        <a:pt x="210564" y="3573374"/>
                      </a:cubicBezTo>
                      <a:cubicBezTo>
                        <a:pt x="199352" y="3568389"/>
                        <a:pt x="189384" y="3562157"/>
                        <a:pt x="178170" y="3555925"/>
                      </a:cubicBezTo>
                      <a:cubicBezTo>
                        <a:pt x="135808" y="3535983"/>
                        <a:pt x="104660" y="3549693"/>
                        <a:pt x="93446" y="3593316"/>
                      </a:cubicBezTo>
                      <a:cubicBezTo>
                        <a:pt x="87216" y="3621982"/>
                        <a:pt x="68528" y="3645663"/>
                        <a:pt x="49838" y="3665604"/>
                      </a:cubicBezTo>
                      <a:cubicBezTo>
                        <a:pt x="42362" y="3674329"/>
                        <a:pt x="33642" y="3683053"/>
                        <a:pt x="21182" y="3674329"/>
                      </a:cubicBezTo>
                      <a:cubicBezTo>
                        <a:pt x="14952" y="3634445"/>
                        <a:pt x="7476" y="3595808"/>
                        <a:pt x="0" y="3555925"/>
                      </a:cubicBezTo>
                      <a:cubicBezTo>
                        <a:pt x="42362" y="3539722"/>
                        <a:pt x="79740" y="3518534"/>
                        <a:pt x="107152" y="3481144"/>
                      </a:cubicBezTo>
                      <a:cubicBezTo>
                        <a:pt x="118366" y="3466188"/>
                        <a:pt x="124594" y="3452478"/>
                        <a:pt x="122102" y="3433782"/>
                      </a:cubicBezTo>
                      <a:cubicBezTo>
                        <a:pt x="119612" y="3403870"/>
                        <a:pt x="99676" y="3368972"/>
                        <a:pt x="74758" y="3347784"/>
                      </a:cubicBezTo>
                      <a:cubicBezTo>
                        <a:pt x="58560" y="3334074"/>
                        <a:pt x="49838" y="3316625"/>
                        <a:pt x="54822" y="3295437"/>
                      </a:cubicBezTo>
                      <a:cubicBezTo>
                        <a:pt x="63544" y="3263032"/>
                        <a:pt x="64790" y="3229380"/>
                        <a:pt x="72266" y="3196975"/>
                      </a:cubicBezTo>
                      <a:cubicBezTo>
                        <a:pt x="79740" y="3167063"/>
                        <a:pt x="90954" y="3137150"/>
                        <a:pt x="105906" y="3109731"/>
                      </a:cubicBezTo>
                      <a:cubicBezTo>
                        <a:pt x="122102" y="3079818"/>
                        <a:pt x="143284" y="3052398"/>
                        <a:pt x="152006" y="3018747"/>
                      </a:cubicBezTo>
                      <a:cubicBezTo>
                        <a:pt x="156990" y="3003790"/>
                        <a:pt x="165712" y="2993820"/>
                        <a:pt x="183154" y="2992573"/>
                      </a:cubicBezTo>
                      <a:cubicBezTo>
                        <a:pt x="200598" y="2990081"/>
                        <a:pt x="211810" y="2980110"/>
                        <a:pt x="220532" y="2965154"/>
                      </a:cubicBezTo>
                      <a:cubicBezTo>
                        <a:pt x="234238" y="2938980"/>
                        <a:pt x="254172" y="2919038"/>
                        <a:pt x="282830" y="2910314"/>
                      </a:cubicBezTo>
                      <a:cubicBezTo>
                        <a:pt x="312732" y="2900343"/>
                        <a:pt x="327684" y="2872923"/>
                        <a:pt x="352602" y="2854228"/>
                      </a:cubicBezTo>
                      <a:cubicBezTo>
                        <a:pt x="373784" y="2839272"/>
                        <a:pt x="389980" y="2830547"/>
                        <a:pt x="411162" y="2855474"/>
                      </a:cubicBezTo>
                      <a:cubicBezTo>
                        <a:pt x="424868" y="2874170"/>
                        <a:pt x="490902" y="2876662"/>
                        <a:pt x="510838" y="2862953"/>
                      </a:cubicBezTo>
                      <a:cubicBezTo>
                        <a:pt x="518312" y="2859214"/>
                        <a:pt x="525788" y="2851735"/>
                        <a:pt x="534510" y="2852982"/>
                      </a:cubicBezTo>
                      <a:cubicBezTo>
                        <a:pt x="590578" y="2865445"/>
                        <a:pt x="645400" y="2849243"/>
                        <a:pt x="698974" y="2835533"/>
                      </a:cubicBezTo>
                      <a:cubicBezTo>
                        <a:pt x="712680" y="2833040"/>
                        <a:pt x="722648" y="2839272"/>
                        <a:pt x="732616" y="2846750"/>
                      </a:cubicBezTo>
                      <a:cubicBezTo>
                        <a:pt x="752550" y="2866692"/>
                        <a:pt x="819832" y="2872923"/>
                        <a:pt x="843504" y="2856721"/>
                      </a:cubicBezTo>
                      <a:cubicBezTo>
                        <a:pt x="859702" y="2845504"/>
                        <a:pt x="855964" y="2830547"/>
                        <a:pt x="848488" y="2816837"/>
                      </a:cubicBezTo>
                      <a:cubicBezTo>
                        <a:pt x="834782" y="2788171"/>
                        <a:pt x="829798" y="2760752"/>
                        <a:pt x="838520" y="2729593"/>
                      </a:cubicBezTo>
                      <a:cubicBezTo>
                        <a:pt x="854718" y="2695941"/>
                        <a:pt x="869668" y="2661043"/>
                        <a:pt x="917014" y="2661043"/>
                      </a:cubicBezTo>
                      <a:cubicBezTo>
                        <a:pt x="925736" y="2661043"/>
                        <a:pt x="930720" y="2651072"/>
                        <a:pt x="936950" y="2644841"/>
                      </a:cubicBezTo>
                      <a:cubicBezTo>
                        <a:pt x="963114" y="2619914"/>
                        <a:pt x="981804" y="2616175"/>
                        <a:pt x="1014198" y="2632377"/>
                      </a:cubicBezTo>
                      <a:cubicBezTo>
                        <a:pt x="1044100" y="2647333"/>
                        <a:pt x="1070266" y="2658551"/>
                        <a:pt x="1105152" y="2646087"/>
                      </a:cubicBezTo>
                      <a:cubicBezTo>
                        <a:pt x="1128826" y="2637363"/>
                        <a:pt x="1150006" y="2653565"/>
                        <a:pt x="1167450" y="2668521"/>
                      </a:cubicBezTo>
                      <a:cubicBezTo>
                        <a:pt x="1178662" y="2679739"/>
                        <a:pt x="1177416" y="2694695"/>
                        <a:pt x="1166204" y="2703419"/>
                      </a:cubicBezTo>
                      <a:cubicBezTo>
                        <a:pt x="1148760" y="2719622"/>
                        <a:pt x="1140038" y="2739564"/>
                        <a:pt x="1135054" y="2763244"/>
                      </a:cubicBezTo>
                      <a:cubicBezTo>
                        <a:pt x="1128826" y="2784432"/>
                        <a:pt x="1108890" y="2795649"/>
                        <a:pt x="1087708" y="2800635"/>
                      </a:cubicBezTo>
                      <a:cubicBezTo>
                        <a:pt x="1071512" y="2804374"/>
                        <a:pt x="1062790" y="2795649"/>
                        <a:pt x="1055314" y="2780693"/>
                      </a:cubicBezTo>
                      <a:cubicBezTo>
                        <a:pt x="1041610" y="2754520"/>
                        <a:pt x="1026658" y="2755766"/>
                        <a:pt x="1012952" y="2780693"/>
                      </a:cubicBezTo>
                      <a:cubicBezTo>
                        <a:pt x="986788" y="2821823"/>
                        <a:pt x="986788" y="2821823"/>
                        <a:pt x="946918" y="2795649"/>
                      </a:cubicBezTo>
                      <a:cubicBezTo>
                        <a:pt x="933212" y="2788171"/>
                        <a:pt x="933212" y="2788171"/>
                        <a:pt x="912030" y="2810606"/>
                      </a:cubicBezTo>
                      <a:cubicBezTo>
                        <a:pt x="943180" y="2801881"/>
                        <a:pt x="965606" y="2810606"/>
                        <a:pt x="981804" y="2834286"/>
                      </a:cubicBezTo>
                      <a:cubicBezTo>
                        <a:pt x="986788" y="2840518"/>
                        <a:pt x="994264" y="2844257"/>
                        <a:pt x="1001738" y="2845504"/>
                      </a:cubicBezTo>
                      <a:cubicBezTo>
                        <a:pt x="1032888" y="2855474"/>
                        <a:pt x="1057806" y="2872923"/>
                        <a:pt x="1077742" y="2896604"/>
                      </a:cubicBezTo>
                      <a:cubicBezTo>
                        <a:pt x="1091446" y="2910314"/>
                        <a:pt x="1106398" y="2916546"/>
                        <a:pt x="1122596" y="2904082"/>
                      </a:cubicBezTo>
                      <a:cubicBezTo>
                        <a:pt x="1143776" y="2887880"/>
                        <a:pt x="1164958" y="2889126"/>
                        <a:pt x="1187384" y="2897850"/>
                      </a:cubicBezTo>
                      <a:cubicBezTo>
                        <a:pt x="1207320" y="2906575"/>
                        <a:pt x="1214796" y="2901590"/>
                        <a:pt x="1217288" y="2879155"/>
                      </a:cubicBezTo>
                      <a:cubicBezTo>
                        <a:pt x="1218532" y="2859214"/>
                        <a:pt x="1222270" y="2838026"/>
                        <a:pt x="1218532" y="2816837"/>
                      </a:cubicBezTo>
                      <a:cubicBezTo>
                        <a:pt x="1213550" y="2794403"/>
                        <a:pt x="1214796" y="2773215"/>
                        <a:pt x="1224762" y="2753273"/>
                      </a:cubicBezTo>
                      <a:cubicBezTo>
                        <a:pt x="1228500" y="2745795"/>
                        <a:pt x="1233484" y="2735825"/>
                        <a:pt x="1229746" y="2727100"/>
                      </a:cubicBezTo>
                      <a:cubicBezTo>
                        <a:pt x="1217288" y="2694695"/>
                        <a:pt x="1226008" y="2662290"/>
                        <a:pt x="1232238" y="2629884"/>
                      </a:cubicBezTo>
                      <a:cubicBezTo>
                        <a:pt x="1235976" y="2612436"/>
                        <a:pt x="1230992" y="2599972"/>
                        <a:pt x="1217288" y="2590001"/>
                      </a:cubicBezTo>
                      <a:cubicBezTo>
                        <a:pt x="1199844" y="2577538"/>
                        <a:pt x="1184892" y="2562581"/>
                        <a:pt x="1168696" y="2550118"/>
                      </a:cubicBezTo>
                      <a:cubicBezTo>
                        <a:pt x="1145022" y="2532669"/>
                        <a:pt x="1118858" y="2536408"/>
                        <a:pt x="1102660" y="2560089"/>
                      </a:cubicBezTo>
                      <a:cubicBezTo>
                        <a:pt x="1075250" y="2599972"/>
                        <a:pt x="1055314" y="2608696"/>
                        <a:pt x="1012952" y="2594987"/>
                      </a:cubicBezTo>
                      <a:cubicBezTo>
                        <a:pt x="979312" y="2583769"/>
                        <a:pt x="949410" y="2578784"/>
                        <a:pt x="929474" y="2614928"/>
                      </a:cubicBezTo>
                      <a:cubicBezTo>
                        <a:pt x="924490" y="2622406"/>
                        <a:pt x="914522" y="2624899"/>
                        <a:pt x="904556" y="2623653"/>
                      </a:cubicBezTo>
                      <a:cubicBezTo>
                        <a:pt x="868422" y="2619914"/>
                        <a:pt x="854718" y="2648580"/>
                        <a:pt x="836028" y="2671014"/>
                      </a:cubicBezTo>
                      <a:cubicBezTo>
                        <a:pt x="819832" y="2690956"/>
                        <a:pt x="845996" y="2708405"/>
                        <a:pt x="839766" y="2727100"/>
                      </a:cubicBezTo>
                      <a:cubicBezTo>
                        <a:pt x="821078" y="2748288"/>
                        <a:pt x="812356" y="2770722"/>
                        <a:pt x="814848" y="2799389"/>
                      </a:cubicBezTo>
                      <a:cubicBezTo>
                        <a:pt x="814848" y="2816837"/>
                        <a:pt x="811110" y="2833040"/>
                        <a:pt x="791174" y="2839272"/>
                      </a:cubicBezTo>
                      <a:cubicBezTo>
                        <a:pt x="777470" y="2844257"/>
                        <a:pt x="766256" y="2839272"/>
                        <a:pt x="756288" y="2829301"/>
                      </a:cubicBezTo>
                      <a:cubicBezTo>
                        <a:pt x="742582" y="2814345"/>
                        <a:pt x="746320" y="2798142"/>
                        <a:pt x="757534" y="2783186"/>
                      </a:cubicBezTo>
                      <a:cubicBezTo>
                        <a:pt x="769994" y="2766983"/>
                        <a:pt x="769994" y="2752027"/>
                        <a:pt x="758780" y="2735825"/>
                      </a:cubicBezTo>
                      <a:cubicBezTo>
                        <a:pt x="753796" y="2728346"/>
                        <a:pt x="747566" y="2719622"/>
                        <a:pt x="750058" y="2714637"/>
                      </a:cubicBezTo>
                      <a:cubicBezTo>
                        <a:pt x="766256" y="2669768"/>
                        <a:pt x="747566" y="2619914"/>
                        <a:pt x="777470" y="2578784"/>
                      </a:cubicBezTo>
                      <a:cubicBezTo>
                        <a:pt x="792420" y="2557596"/>
                        <a:pt x="792420" y="2538901"/>
                        <a:pt x="773732" y="2518959"/>
                      </a:cubicBezTo>
                      <a:cubicBezTo>
                        <a:pt x="743828" y="2487800"/>
                        <a:pt x="747566" y="2446671"/>
                        <a:pt x="787436" y="2427975"/>
                      </a:cubicBezTo>
                      <a:cubicBezTo>
                        <a:pt x="818586" y="2414265"/>
                        <a:pt x="824814" y="2388092"/>
                        <a:pt x="837274" y="2363165"/>
                      </a:cubicBezTo>
                      <a:cubicBezTo>
                        <a:pt x="845996" y="2345716"/>
                        <a:pt x="838520" y="2336991"/>
                        <a:pt x="819832" y="2334499"/>
                      </a:cubicBezTo>
                      <a:cubicBezTo>
                        <a:pt x="813602" y="2333252"/>
                        <a:pt x="806126" y="2334499"/>
                        <a:pt x="799896" y="2333252"/>
                      </a:cubicBezTo>
                      <a:cubicBezTo>
                        <a:pt x="767502" y="2325774"/>
                        <a:pt x="756288" y="2295862"/>
                        <a:pt x="776224" y="2269688"/>
                      </a:cubicBezTo>
                      <a:cubicBezTo>
                        <a:pt x="781206" y="2263457"/>
                        <a:pt x="787436" y="2258471"/>
                        <a:pt x="792420" y="2253486"/>
                      </a:cubicBezTo>
                      <a:cubicBezTo>
                        <a:pt x="799896" y="2247254"/>
                        <a:pt x="808618" y="2241022"/>
                        <a:pt x="803634" y="2229805"/>
                      </a:cubicBezTo>
                      <a:cubicBezTo>
                        <a:pt x="798650" y="2217341"/>
                        <a:pt x="788682" y="2217341"/>
                        <a:pt x="777470" y="2219834"/>
                      </a:cubicBezTo>
                      <a:cubicBezTo>
                        <a:pt x="760026" y="2223573"/>
                        <a:pt x="751304" y="2218588"/>
                        <a:pt x="758780" y="2199893"/>
                      </a:cubicBezTo>
                      <a:cubicBezTo>
                        <a:pt x="763764" y="2187429"/>
                        <a:pt x="773732" y="2178705"/>
                        <a:pt x="761272" y="2166241"/>
                      </a:cubicBezTo>
                      <a:cubicBezTo>
                        <a:pt x="748812" y="2152531"/>
                        <a:pt x="733862" y="2157517"/>
                        <a:pt x="718910" y="2162502"/>
                      </a:cubicBezTo>
                      <a:cubicBezTo>
                        <a:pt x="697728" y="2171226"/>
                        <a:pt x="680286" y="2158763"/>
                        <a:pt x="681532" y="2138821"/>
                      </a:cubicBezTo>
                      <a:cubicBezTo>
                        <a:pt x="682778" y="2125111"/>
                        <a:pt x="696482" y="2123865"/>
                        <a:pt x="701466" y="2113894"/>
                      </a:cubicBezTo>
                      <a:cubicBezTo>
                        <a:pt x="692744" y="2106416"/>
                        <a:pt x="680286" y="2107662"/>
                        <a:pt x="670318" y="2102677"/>
                      </a:cubicBezTo>
                      <a:cubicBezTo>
                        <a:pt x="641662" y="2091460"/>
                        <a:pt x="625464" y="2062794"/>
                        <a:pt x="632940" y="2035374"/>
                      </a:cubicBezTo>
                      <a:cubicBezTo>
                        <a:pt x="639170" y="2007954"/>
                        <a:pt x="674056" y="1978042"/>
                        <a:pt x="698974" y="1978042"/>
                      </a:cubicBezTo>
                      <a:cubicBezTo>
                        <a:pt x="711434" y="1978042"/>
                        <a:pt x="718910" y="1986766"/>
                        <a:pt x="722648" y="1996737"/>
                      </a:cubicBezTo>
                      <a:cubicBezTo>
                        <a:pt x="730124" y="2016679"/>
                        <a:pt x="738844" y="2030388"/>
                        <a:pt x="763764" y="2022910"/>
                      </a:cubicBezTo>
                      <a:cubicBezTo>
                        <a:pt x="766256" y="2021664"/>
                        <a:pt x="769994" y="2021664"/>
                        <a:pt x="772486" y="2022910"/>
                      </a:cubicBezTo>
                      <a:cubicBezTo>
                        <a:pt x="806126" y="2049084"/>
                        <a:pt x="816094" y="2014186"/>
                        <a:pt x="832290" y="1999230"/>
                      </a:cubicBezTo>
                      <a:cubicBezTo>
                        <a:pt x="845996" y="1985520"/>
                        <a:pt x="837274" y="1974303"/>
                        <a:pt x="819832" y="1971810"/>
                      </a:cubicBezTo>
                      <a:cubicBezTo>
                        <a:pt x="804880" y="1968071"/>
                        <a:pt x="789928" y="1968071"/>
                        <a:pt x="777470" y="1958100"/>
                      </a:cubicBezTo>
                      <a:cubicBezTo>
                        <a:pt x="768748" y="1950622"/>
                        <a:pt x="763764" y="1956854"/>
                        <a:pt x="760026" y="1964332"/>
                      </a:cubicBezTo>
                      <a:cubicBezTo>
                        <a:pt x="757534" y="1974303"/>
                        <a:pt x="752550" y="1984273"/>
                        <a:pt x="740090" y="1983027"/>
                      </a:cubicBezTo>
                      <a:cubicBezTo>
                        <a:pt x="726386" y="1981781"/>
                        <a:pt x="718910" y="1973056"/>
                        <a:pt x="712680" y="1960593"/>
                      </a:cubicBezTo>
                      <a:cubicBezTo>
                        <a:pt x="711434" y="1954361"/>
                        <a:pt x="708942" y="1949376"/>
                        <a:pt x="708942" y="1941897"/>
                      </a:cubicBezTo>
                      <a:cubicBezTo>
                        <a:pt x="705204" y="1921956"/>
                        <a:pt x="691500" y="1913231"/>
                        <a:pt x="675302" y="1919463"/>
                      </a:cubicBezTo>
                      <a:cubicBezTo>
                        <a:pt x="642908" y="1933173"/>
                        <a:pt x="627956" y="1920709"/>
                        <a:pt x="616742" y="1889551"/>
                      </a:cubicBezTo>
                      <a:cubicBezTo>
                        <a:pt x="610512" y="1873348"/>
                        <a:pt x="590578" y="1864623"/>
                        <a:pt x="578118" y="1849667"/>
                      </a:cubicBezTo>
                      <a:cubicBezTo>
                        <a:pt x="533264" y="1793581"/>
                        <a:pt x="508346" y="1730017"/>
                        <a:pt x="512084" y="1657729"/>
                      </a:cubicBezTo>
                      <a:cubicBezTo>
                        <a:pt x="513330" y="1651497"/>
                        <a:pt x="517066" y="1649004"/>
                        <a:pt x="519558" y="1646512"/>
                      </a:cubicBezTo>
                      <a:cubicBezTo>
                        <a:pt x="563166" y="1629063"/>
                        <a:pt x="590578" y="1591672"/>
                        <a:pt x="626710" y="1563006"/>
                      </a:cubicBezTo>
                      <a:cubicBezTo>
                        <a:pt x="644154" y="1549296"/>
                        <a:pt x="660350" y="1535586"/>
                        <a:pt x="684024" y="1536832"/>
                      </a:cubicBezTo>
                      <a:cubicBezTo>
                        <a:pt x="691500" y="1536832"/>
                        <a:pt x="700220" y="1535586"/>
                        <a:pt x="706450" y="1530601"/>
                      </a:cubicBezTo>
                      <a:cubicBezTo>
                        <a:pt x="725140" y="1513152"/>
                        <a:pt x="742582" y="1510659"/>
                        <a:pt x="763764" y="1529354"/>
                      </a:cubicBezTo>
                      <a:cubicBezTo>
                        <a:pt x="776224" y="1539325"/>
                        <a:pt x="832290" y="1516891"/>
                        <a:pt x="839766" y="1501935"/>
                      </a:cubicBezTo>
                      <a:cubicBezTo>
                        <a:pt x="845996" y="1489471"/>
                        <a:pt x="838520" y="1483239"/>
                        <a:pt x="827306" y="1480747"/>
                      </a:cubicBezTo>
                      <a:cubicBezTo>
                        <a:pt x="793666" y="1473268"/>
                        <a:pt x="761272" y="1464544"/>
                        <a:pt x="726386" y="1472022"/>
                      </a:cubicBezTo>
                      <a:cubicBezTo>
                        <a:pt x="685270" y="1481993"/>
                        <a:pt x="654120" y="1449588"/>
                        <a:pt x="666580" y="1408458"/>
                      </a:cubicBezTo>
                      <a:cubicBezTo>
                        <a:pt x="674056" y="1387270"/>
                        <a:pt x="669072" y="1367328"/>
                        <a:pt x="667826" y="1347387"/>
                      </a:cubicBezTo>
                      <a:cubicBezTo>
                        <a:pt x="695236" y="1301272"/>
                        <a:pt x="701466" y="1238954"/>
                        <a:pt x="763764" y="1216520"/>
                      </a:cubicBezTo>
                      <a:cubicBezTo>
                        <a:pt x="772486" y="1212781"/>
                        <a:pt x="778716" y="1204056"/>
                        <a:pt x="783698" y="1194085"/>
                      </a:cubicBezTo>
                      <a:cubicBezTo>
                        <a:pt x="801142" y="1156695"/>
                        <a:pt x="831044" y="1126782"/>
                        <a:pt x="855964" y="1093131"/>
                      </a:cubicBezTo>
                      <a:cubicBezTo>
                        <a:pt x="873406" y="1066957"/>
                        <a:pt x="903310" y="1058233"/>
                        <a:pt x="933212" y="1053247"/>
                      </a:cubicBezTo>
                      <a:cubicBezTo>
                        <a:pt x="969344" y="1049508"/>
                        <a:pt x="1002984" y="1034552"/>
                        <a:pt x="1035380" y="1018349"/>
                      </a:cubicBezTo>
                      <a:cubicBezTo>
                        <a:pt x="1050330" y="1010871"/>
                        <a:pt x="1055314" y="995915"/>
                        <a:pt x="1065282" y="984698"/>
                      </a:cubicBezTo>
                      <a:lnTo>
                        <a:pt x="1070418" y="977910"/>
                      </a:lnTo>
                      <a:lnTo>
                        <a:pt x="1068676" y="974604"/>
                      </a:lnTo>
                      <a:cubicBezTo>
                        <a:pt x="1068366" y="971340"/>
                        <a:pt x="1068988" y="967921"/>
                        <a:pt x="1069610" y="964813"/>
                      </a:cubicBezTo>
                      <a:cubicBezTo>
                        <a:pt x="1085790" y="922540"/>
                        <a:pt x="1080810" y="885241"/>
                        <a:pt x="1048452" y="850428"/>
                      </a:cubicBezTo>
                      <a:cubicBezTo>
                        <a:pt x="1045962" y="847941"/>
                        <a:pt x="1043474" y="842968"/>
                        <a:pt x="1044718" y="837995"/>
                      </a:cubicBezTo>
                      <a:cubicBezTo>
                        <a:pt x="1052186" y="831778"/>
                        <a:pt x="1059654" y="825562"/>
                        <a:pt x="1054674" y="813128"/>
                      </a:cubicBezTo>
                      <a:cubicBezTo>
                        <a:pt x="1044718" y="788262"/>
                        <a:pt x="1052186" y="763396"/>
                        <a:pt x="1060898" y="739773"/>
                      </a:cubicBezTo>
                      <a:cubicBezTo>
                        <a:pt x="1070854" y="713663"/>
                        <a:pt x="1067120" y="688797"/>
                        <a:pt x="1055920" y="663931"/>
                      </a:cubicBezTo>
                      <a:cubicBezTo>
                        <a:pt x="1042230" y="635334"/>
                        <a:pt x="1034762" y="601765"/>
                        <a:pt x="1011116" y="576898"/>
                      </a:cubicBezTo>
                      <a:cubicBezTo>
                        <a:pt x="1011116" y="550789"/>
                        <a:pt x="1037252" y="547059"/>
                        <a:pt x="1048452" y="530896"/>
                      </a:cubicBezTo>
                      <a:cubicBezTo>
                        <a:pt x="1067120" y="514733"/>
                        <a:pt x="1085790" y="497326"/>
                        <a:pt x="1108192" y="487380"/>
                      </a:cubicBezTo>
                      <a:cubicBezTo>
                        <a:pt x="1145528" y="468730"/>
                        <a:pt x="1174154" y="440134"/>
                        <a:pt x="1210246" y="421484"/>
                      </a:cubicBezTo>
                      <a:cubicBezTo>
                        <a:pt x="1223936" y="415267"/>
                        <a:pt x="1236382" y="407808"/>
                        <a:pt x="1250072" y="401591"/>
                      </a:cubicBezTo>
                      <a:cubicBezTo>
                        <a:pt x="1289898" y="387914"/>
                        <a:pt x="1314790" y="354345"/>
                        <a:pt x="1345904" y="329478"/>
                      </a:cubicBezTo>
                      <a:cubicBezTo>
                        <a:pt x="1368306" y="310829"/>
                        <a:pt x="1391952" y="293422"/>
                        <a:pt x="1418088" y="283476"/>
                      </a:cubicBezTo>
                      <a:cubicBezTo>
                        <a:pt x="1561214" y="223797"/>
                        <a:pt x="1701850" y="154171"/>
                        <a:pt x="1851198" y="114385"/>
                      </a:cubicBezTo>
                      <a:cubicBezTo>
                        <a:pt x="2047840" y="63409"/>
                        <a:pt x="2244480" y="3730"/>
                        <a:pt x="2451078" y="0"/>
                      </a:cubicBezTo>
                      <a:close/>
                    </a:path>
                  </a:pathLst>
                </a:custGeom>
                <a:solidFill>
                  <a:schemeClr val="accent3">
                    <a:alpha val="80000"/>
                  </a:schemeClr>
                </a:solidFill>
                <a:ln>
                  <a:noFill/>
                </a:ln>
                <a:effectLst/>
              </p:spPr>
              <p:txBody>
                <a:bodyPr anchor="ctr"/>
                <a:lstStyle/>
                <a:p>
                  <a:pPr defTabSz="457189">
                    <a:defRPr/>
                  </a:pPr>
                  <a:endParaRPr lang="en-US" sz="1351" dirty="0">
                    <a:latin typeface="Oswald" pitchFamily="2" charset="77"/>
                  </a:endParaRPr>
                </a:p>
              </p:txBody>
            </p:sp>
            <p:sp>
              <p:nvSpPr>
                <p:cNvPr id="127" name="Freeform 29">
                  <a:extLst>
                    <a:ext uri="{FF2B5EF4-FFF2-40B4-BE49-F238E27FC236}">
                      <a16:creationId xmlns:a16="http://schemas.microsoft.com/office/drawing/2014/main" id="{3C4F1393-81EA-4D90-A69D-A3516F2B2324}"/>
                    </a:ext>
                  </a:extLst>
                </p:cNvPr>
                <p:cNvSpPr/>
                <p:nvPr/>
              </p:nvSpPr>
              <p:spPr bwMode="auto">
                <a:xfrm>
                  <a:off x="9043631" y="4706191"/>
                  <a:ext cx="1815391" cy="4854266"/>
                </a:xfrm>
                <a:custGeom>
                  <a:avLst/>
                  <a:gdLst>
                    <a:gd name="connsiteX0" fmla="*/ 988112 w 1815270"/>
                    <a:gd name="connsiteY0" fmla="*/ 4203739 h 4856404"/>
                    <a:gd name="connsiteX1" fmla="*/ 1019302 w 1815270"/>
                    <a:gd name="connsiteY1" fmla="*/ 4218714 h 4856404"/>
                    <a:gd name="connsiteX2" fmla="*/ 1043007 w 1815270"/>
                    <a:gd name="connsiteY2" fmla="*/ 4218714 h 4856404"/>
                    <a:gd name="connsiteX3" fmla="*/ 1036769 w 1815270"/>
                    <a:gd name="connsiteY3" fmla="*/ 4238681 h 4856404"/>
                    <a:gd name="connsiteX4" fmla="*/ 1045502 w 1815270"/>
                    <a:gd name="connsiteY4" fmla="*/ 4258648 h 4856404"/>
                    <a:gd name="connsiteX5" fmla="*/ 1070454 w 1815270"/>
                    <a:gd name="connsiteY5" fmla="*/ 4304821 h 4856404"/>
                    <a:gd name="connsiteX6" fmla="*/ 1045502 w 1815270"/>
                    <a:gd name="connsiteY6" fmla="*/ 4309813 h 4856404"/>
                    <a:gd name="connsiteX7" fmla="*/ 1016807 w 1815270"/>
                    <a:gd name="connsiteY7" fmla="*/ 4304821 h 4856404"/>
                    <a:gd name="connsiteX8" fmla="*/ 1016807 w 1815270"/>
                    <a:gd name="connsiteY8" fmla="*/ 4338515 h 4856404"/>
                    <a:gd name="connsiteX9" fmla="*/ 1005579 w 1815270"/>
                    <a:gd name="connsiteY9" fmla="*/ 4364722 h 4856404"/>
                    <a:gd name="connsiteX10" fmla="*/ 973141 w 1815270"/>
                    <a:gd name="connsiteY10" fmla="*/ 4384688 h 4856404"/>
                    <a:gd name="connsiteX11" fmla="*/ 979379 w 1815270"/>
                    <a:gd name="connsiteY11" fmla="*/ 4394672 h 4856404"/>
                    <a:gd name="connsiteX12" fmla="*/ 1031778 w 1815270"/>
                    <a:gd name="connsiteY12" fmla="*/ 4387184 h 4856404"/>
                    <a:gd name="connsiteX13" fmla="*/ 1079187 w 1815270"/>
                    <a:gd name="connsiteY13" fmla="*/ 4382193 h 4856404"/>
                    <a:gd name="connsiteX14" fmla="*/ 1082930 w 1815270"/>
                    <a:gd name="connsiteY14" fmla="*/ 4412143 h 4856404"/>
                    <a:gd name="connsiteX15" fmla="*/ 1060473 w 1815270"/>
                    <a:gd name="connsiteY15" fmla="*/ 4438349 h 4856404"/>
                    <a:gd name="connsiteX16" fmla="*/ 1129091 w 1815270"/>
                    <a:gd name="connsiteY16" fmla="*/ 4442093 h 4856404"/>
                    <a:gd name="connsiteX17" fmla="*/ 1207690 w 1815270"/>
                    <a:gd name="connsiteY17" fmla="*/ 4379697 h 4856404"/>
                    <a:gd name="connsiteX18" fmla="*/ 1247613 w 1815270"/>
                    <a:gd name="connsiteY18" fmla="*/ 4367217 h 4856404"/>
                    <a:gd name="connsiteX19" fmla="*/ 1326212 w 1815270"/>
                    <a:gd name="connsiteY19" fmla="*/ 4544423 h 4856404"/>
                    <a:gd name="connsiteX20" fmla="*/ 1347421 w 1815270"/>
                    <a:gd name="connsiteY20" fmla="*/ 4586852 h 4856404"/>
                    <a:gd name="connsiteX21" fmla="*/ 1413544 w 1815270"/>
                    <a:gd name="connsiteY21" fmla="*/ 4590596 h 4856404"/>
                    <a:gd name="connsiteX22" fmla="*/ 1463447 w 1815270"/>
                    <a:gd name="connsiteY22" fmla="*/ 4601827 h 4856404"/>
                    <a:gd name="connsiteX23" fmla="*/ 1411048 w 1815270"/>
                    <a:gd name="connsiteY23" fmla="*/ 4641761 h 4856404"/>
                    <a:gd name="connsiteX24" fmla="*/ 1348668 w 1815270"/>
                    <a:gd name="connsiteY24" fmla="*/ 4704157 h 4856404"/>
                    <a:gd name="connsiteX25" fmla="*/ 1388592 w 1815270"/>
                    <a:gd name="connsiteY25" fmla="*/ 4675455 h 4856404"/>
                    <a:gd name="connsiteX26" fmla="*/ 1458457 w 1815270"/>
                    <a:gd name="connsiteY26" fmla="*/ 4654240 h 4856404"/>
                    <a:gd name="connsiteX27" fmla="*/ 1482161 w 1815270"/>
                    <a:gd name="connsiteY27" fmla="*/ 4654240 h 4856404"/>
                    <a:gd name="connsiteX28" fmla="*/ 1626883 w 1815270"/>
                    <a:gd name="connsiteY28" fmla="*/ 4620546 h 4856404"/>
                    <a:gd name="connsiteX29" fmla="*/ 1685520 w 1815270"/>
                    <a:gd name="connsiteY29" fmla="*/ 4625538 h 4856404"/>
                    <a:gd name="connsiteX30" fmla="*/ 1717958 w 1815270"/>
                    <a:gd name="connsiteY30" fmla="*/ 4616803 h 4856404"/>
                    <a:gd name="connsiteX31" fmla="*/ 1517094 w 1815270"/>
                    <a:gd name="connsiteY31" fmla="*/ 4598084 h 4856404"/>
                    <a:gd name="connsiteX32" fmla="*/ 1503371 w 1815270"/>
                    <a:gd name="connsiteY32" fmla="*/ 4589348 h 4856404"/>
                    <a:gd name="connsiteX33" fmla="*/ 1579474 w 1815270"/>
                    <a:gd name="connsiteY33" fmla="*/ 4549415 h 4856404"/>
                    <a:gd name="connsiteX34" fmla="*/ 1633121 w 1815270"/>
                    <a:gd name="connsiteY34" fmla="*/ 4521960 h 4856404"/>
                    <a:gd name="connsiteX35" fmla="*/ 1717958 w 1815270"/>
                    <a:gd name="connsiteY35" fmla="*/ 4544423 h 4856404"/>
                    <a:gd name="connsiteX36" fmla="*/ 1805289 w 1815270"/>
                    <a:gd name="connsiteY36" fmla="*/ 4603075 h 4856404"/>
                    <a:gd name="connsiteX37" fmla="*/ 1815270 w 1815270"/>
                    <a:gd name="connsiteY37" fmla="*/ 4634273 h 4856404"/>
                    <a:gd name="connsiteX38" fmla="*/ 1680530 w 1815270"/>
                    <a:gd name="connsiteY38" fmla="*/ 4660480 h 4856404"/>
                    <a:gd name="connsiteX39" fmla="*/ 1563255 w 1815270"/>
                    <a:gd name="connsiteY39" fmla="*/ 4701661 h 4856404"/>
                    <a:gd name="connsiteX40" fmla="*/ 1503371 w 1815270"/>
                    <a:gd name="connsiteY40" fmla="*/ 4755322 h 4856404"/>
                    <a:gd name="connsiteX41" fmla="*/ 1469685 w 1815270"/>
                    <a:gd name="connsiteY41" fmla="*/ 4779033 h 4856404"/>
                    <a:gd name="connsiteX42" fmla="*/ 1423524 w 1815270"/>
                    <a:gd name="connsiteY42" fmla="*/ 4792760 h 4856404"/>
                    <a:gd name="connsiteX43" fmla="*/ 1379858 w 1815270"/>
                    <a:gd name="connsiteY43" fmla="*/ 4767801 h 4856404"/>
                    <a:gd name="connsiteX44" fmla="*/ 1314983 w 1815270"/>
                    <a:gd name="connsiteY44" fmla="*/ 4744091 h 4856404"/>
                    <a:gd name="connsiteX45" fmla="*/ 1245118 w 1815270"/>
                    <a:gd name="connsiteY45" fmla="*/ 4770297 h 4856404"/>
                    <a:gd name="connsiteX46" fmla="*/ 1230147 w 1815270"/>
                    <a:gd name="connsiteY46" fmla="*/ 4789016 h 4856404"/>
                    <a:gd name="connsiteX47" fmla="*/ 1226404 w 1815270"/>
                    <a:gd name="connsiteY47" fmla="*/ 4827702 h 4856404"/>
                    <a:gd name="connsiteX48" fmla="*/ 1210185 w 1815270"/>
                    <a:gd name="connsiteY48" fmla="*/ 4856404 h 4856404"/>
                    <a:gd name="connsiteX49" fmla="*/ 1195214 w 1815270"/>
                    <a:gd name="connsiteY49" fmla="*/ 4827702 h 4856404"/>
                    <a:gd name="connsiteX50" fmla="*/ 1215175 w 1815270"/>
                    <a:gd name="connsiteY50" fmla="*/ 4720380 h 4856404"/>
                    <a:gd name="connsiteX51" fmla="*/ 1220166 w 1815270"/>
                    <a:gd name="connsiteY51" fmla="*/ 4675455 h 4856404"/>
                    <a:gd name="connsiteX52" fmla="*/ 1223909 w 1815270"/>
                    <a:gd name="connsiteY52" fmla="*/ 4599332 h 4856404"/>
                    <a:gd name="connsiteX53" fmla="*/ 1220166 w 1815270"/>
                    <a:gd name="connsiteY53" fmla="*/ 4575621 h 4856404"/>
                    <a:gd name="connsiteX54" fmla="*/ 1170262 w 1815270"/>
                    <a:gd name="connsiteY54" fmla="*/ 4533192 h 4856404"/>
                    <a:gd name="connsiteX55" fmla="*/ 1034274 w 1815270"/>
                    <a:gd name="connsiteY55" fmla="*/ 4467052 h 4856404"/>
                    <a:gd name="connsiteX56" fmla="*/ 890800 w 1815270"/>
                    <a:gd name="connsiteY56" fmla="*/ 4342259 h 4856404"/>
                    <a:gd name="connsiteX57" fmla="*/ 961913 w 1815270"/>
                    <a:gd name="connsiteY57" fmla="*/ 4231194 h 4856404"/>
                    <a:gd name="connsiteX58" fmla="*/ 988112 w 1815270"/>
                    <a:gd name="connsiteY58" fmla="*/ 4203739 h 4856404"/>
                    <a:gd name="connsiteX59" fmla="*/ 598314 w 1815270"/>
                    <a:gd name="connsiteY59" fmla="*/ 3174715 h 4856404"/>
                    <a:gd name="connsiteX60" fmla="*/ 617230 w 1815270"/>
                    <a:gd name="connsiteY60" fmla="*/ 3180634 h 4856404"/>
                    <a:gd name="connsiteX61" fmla="*/ 707276 w 1815270"/>
                    <a:gd name="connsiteY61" fmla="*/ 3311457 h 4856404"/>
                    <a:gd name="connsiteX62" fmla="*/ 738542 w 1815270"/>
                    <a:gd name="connsiteY62" fmla="*/ 3360048 h 4856404"/>
                    <a:gd name="connsiteX63" fmla="*/ 744795 w 1815270"/>
                    <a:gd name="connsiteY63" fmla="*/ 3367524 h 4856404"/>
                    <a:gd name="connsiteX64" fmla="*/ 777311 w 1815270"/>
                    <a:gd name="connsiteY64" fmla="*/ 3453493 h 4856404"/>
                    <a:gd name="connsiteX65" fmla="*/ 776061 w 1815270"/>
                    <a:gd name="connsiteY65" fmla="*/ 3566873 h 4856404"/>
                    <a:gd name="connsiteX66" fmla="*/ 792319 w 1815270"/>
                    <a:gd name="connsiteY66" fmla="*/ 3606743 h 4856404"/>
                    <a:gd name="connsiteX67" fmla="*/ 803575 w 1815270"/>
                    <a:gd name="connsiteY67" fmla="*/ 3669039 h 4856404"/>
                    <a:gd name="connsiteX68" fmla="*/ 804825 w 1815270"/>
                    <a:gd name="connsiteY68" fmla="*/ 3727598 h 4856404"/>
                    <a:gd name="connsiteX69" fmla="*/ 833590 w 1815270"/>
                    <a:gd name="connsiteY69" fmla="*/ 3845962 h 4856404"/>
                    <a:gd name="connsiteX70" fmla="*/ 879863 w 1815270"/>
                    <a:gd name="connsiteY70" fmla="*/ 3853438 h 4856404"/>
                    <a:gd name="connsiteX71" fmla="*/ 857352 w 1815270"/>
                    <a:gd name="connsiteY71" fmla="*/ 3814814 h 4856404"/>
                    <a:gd name="connsiteX72" fmla="*/ 831089 w 1815270"/>
                    <a:gd name="connsiteY72" fmla="*/ 3636645 h 4856404"/>
                    <a:gd name="connsiteX73" fmla="*/ 823585 w 1815270"/>
                    <a:gd name="connsiteY73" fmla="*/ 3590546 h 4856404"/>
                    <a:gd name="connsiteX74" fmla="*/ 874861 w 1815270"/>
                    <a:gd name="connsiteY74" fmla="*/ 3535725 h 4856404"/>
                    <a:gd name="connsiteX75" fmla="*/ 947398 w 1815270"/>
                    <a:gd name="connsiteY75" fmla="*/ 3622940 h 4856404"/>
                    <a:gd name="connsiteX76" fmla="*/ 906127 w 1815270"/>
                    <a:gd name="connsiteY76" fmla="*/ 3759993 h 4856404"/>
                    <a:gd name="connsiteX77" fmla="*/ 969909 w 1815270"/>
                    <a:gd name="connsiteY77" fmla="*/ 3838486 h 4856404"/>
                    <a:gd name="connsiteX78" fmla="*/ 1012431 w 1815270"/>
                    <a:gd name="connsiteY78" fmla="*/ 3923210 h 4856404"/>
                    <a:gd name="connsiteX79" fmla="*/ 1026188 w 1815270"/>
                    <a:gd name="connsiteY79" fmla="*/ 3983015 h 4856404"/>
                    <a:gd name="connsiteX80" fmla="*/ 1028181 w 1815270"/>
                    <a:gd name="connsiteY80" fmla="*/ 4004059 h 4856404"/>
                    <a:gd name="connsiteX81" fmla="*/ 973661 w 1815270"/>
                    <a:gd name="connsiteY81" fmla="*/ 4051541 h 4856404"/>
                    <a:gd name="connsiteX82" fmla="*/ 848598 w 1815270"/>
                    <a:gd name="connsiteY82" fmla="*/ 4051541 h 4856404"/>
                    <a:gd name="connsiteX83" fmla="*/ 764805 w 1815270"/>
                    <a:gd name="connsiteY83" fmla="*/ 4061508 h 4856404"/>
                    <a:gd name="connsiteX84" fmla="*/ 689767 w 1815270"/>
                    <a:gd name="connsiteY84" fmla="*/ 4085181 h 4856404"/>
                    <a:gd name="connsiteX85" fmla="*/ 654749 w 1815270"/>
                    <a:gd name="connsiteY85" fmla="*/ 4108854 h 4856404"/>
                    <a:gd name="connsiteX86" fmla="*/ 627235 w 1815270"/>
                    <a:gd name="connsiteY86" fmla="*/ 4113838 h 4856404"/>
                    <a:gd name="connsiteX87" fmla="*/ 595969 w 1815270"/>
                    <a:gd name="connsiteY87" fmla="*/ 4037836 h 4856404"/>
                    <a:gd name="connsiteX88" fmla="*/ 590967 w 1815270"/>
                    <a:gd name="connsiteY88" fmla="*/ 4010425 h 4856404"/>
                    <a:gd name="connsiteX89" fmla="*/ 585964 w 1815270"/>
                    <a:gd name="connsiteY89" fmla="*/ 3945637 h 4856404"/>
                    <a:gd name="connsiteX90" fmla="*/ 618481 w 1815270"/>
                    <a:gd name="connsiteY90" fmla="*/ 3894553 h 4856404"/>
                    <a:gd name="connsiteX91" fmla="*/ 648496 w 1815270"/>
                    <a:gd name="connsiteY91" fmla="*/ 3849700 h 4856404"/>
                    <a:gd name="connsiteX92" fmla="*/ 671007 w 1815270"/>
                    <a:gd name="connsiteY92" fmla="*/ 3774944 h 4856404"/>
                    <a:gd name="connsiteX93" fmla="*/ 618481 w 1815270"/>
                    <a:gd name="connsiteY93" fmla="*/ 3666548 h 4856404"/>
                    <a:gd name="connsiteX94" fmla="*/ 518430 w 1815270"/>
                    <a:gd name="connsiteY94" fmla="*/ 3647859 h 4856404"/>
                    <a:gd name="connsiteX95" fmla="*/ 503422 w 1815270"/>
                    <a:gd name="connsiteY95" fmla="*/ 3642875 h 4856404"/>
                    <a:gd name="connsiteX96" fmla="*/ 538440 w 1815270"/>
                    <a:gd name="connsiteY96" fmla="*/ 3620448 h 4856404"/>
                    <a:gd name="connsiteX97" fmla="*/ 584714 w 1815270"/>
                    <a:gd name="connsiteY97" fmla="*/ 3619202 h 4856404"/>
                    <a:gd name="connsiteX98" fmla="*/ 549696 w 1815270"/>
                    <a:gd name="connsiteY98" fmla="*/ 3591792 h 4856404"/>
                    <a:gd name="connsiteX99" fmla="*/ 524683 w 1815270"/>
                    <a:gd name="connsiteY99" fmla="*/ 3544446 h 4856404"/>
                    <a:gd name="connsiteX100" fmla="*/ 547195 w 1815270"/>
                    <a:gd name="connsiteY100" fmla="*/ 3408639 h 4856404"/>
                    <a:gd name="connsiteX101" fmla="*/ 540941 w 1815270"/>
                    <a:gd name="connsiteY101" fmla="*/ 3392442 h 4856404"/>
                    <a:gd name="connsiteX102" fmla="*/ 518430 w 1815270"/>
                    <a:gd name="connsiteY102" fmla="*/ 3378737 h 4856404"/>
                    <a:gd name="connsiteX103" fmla="*/ 513428 w 1815270"/>
                    <a:gd name="connsiteY103" fmla="*/ 3308965 h 4856404"/>
                    <a:gd name="connsiteX104" fmla="*/ 582212 w 1815270"/>
                    <a:gd name="connsiteY104" fmla="*/ 3185617 h 4856404"/>
                    <a:gd name="connsiteX105" fmla="*/ 598314 w 1815270"/>
                    <a:gd name="connsiteY105" fmla="*/ 3174715 h 4856404"/>
                    <a:gd name="connsiteX106" fmla="*/ 725630 w 1815270"/>
                    <a:gd name="connsiteY106" fmla="*/ 2143045 h 4856404"/>
                    <a:gd name="connsiteX107" fmla="*/ 753850 w 1815270"/>
                    <a:gd name="connsiteY107" fmla="*/ 2173752 h 4856404"/>
                    <a:gd name="connsiteX108" fmla="*/ 773698 w 1815270"/>
                    <a:gd name="connsiteY108" fmla="*/ 2196197 h 4856404"/>
                    <a:gd name="connsiteX109" fmla="*/ 799592 w 1815270"/>
                    <a:gd name="connsiteY109" fmla="*/ 2277094 h 4856404"/>
                    <a:gd name="connsiteX110" fmla="*/ 761293 w 1815270"/>
                    <a:gd name="connsiteY110" fmla="*/ 2353315 h 4856404"/>
                    <a:gd name="connsiteX111" fmla="*/ 737725 w 1815270"/>
                    <a:gd name="connsiteY111" fmla="*/ 2360796 h 4856404"/>
                    <a:gd name="connsiteX112" fmla="*/ 623603 w 1815270"/>
                    <a:gd name="connsiteY112" fmla="*/ 2375760 h 4856404"/>
                    <a:gd name="connsiteX113" fmla="*/ 514444 w 1815270"/>
                    <a:gd name="connsiteY113" fmla="*/ 2429379 h 4856404"/>
                    <a:gd name="connsiteX114" fmla="*/ 457383 w 1815270"/>
                    <a:gd name="connsiteY114" fmla="*/ 2527889 h 4856404"/>
                    <a:gd name="connsiteX115" fmla="*/ 463585 w 1815270"/>
                    <a:gd name="connsiteY115" fmla="*/ 2627646 h 4856404"/>
                    <a:gd name="connsiteX116" fmla="*/ 502039 w 1815270"/>
                    <a:gd name="connsiteY116" fmla="*/ 2660067 h 4856404"/>
                    <a:gd name="connsiteX117" fmla="*/ 559100 w 1815270"/>
                    <a:gd name="connsiteY117" fmla="*/ 2757330 h 4856404"/>
                    <a:gd name="connsiteX118" fmla="*/ 520646 w 1815270"/>
                    <a:gd name="connsiteY118" fmla="*/ 2784763 h 4856404"/>
                    <a:gd name="connsiteX119" fmla="*/ 514444 w 1815270"/>
                    <a:gd name="connsiteY119" fmla="*/ 2784763 h 4856404"/>
                    <a:gd name="connsiteX120" fmla="*/ 503280 w 1815270"/>
                    <a:gd name="connsiteY120" fmla="*/ 2711193 h 4856404"/>
                    <a:gd name="connsiteX121" fmla="*/ 480952 w 1815270"/>
                    <a:gd name="connsiteY121" fmla="*/ 2673784 h 4856404"/>
                    <a:gd name="connsiteX122" fmla="*/ 420170 w 1815270"/>
                    <a:gd name="connsiteY122" fmla="*/ 2620164 h 4856404"/>
                    <a:gd name="connsiteX123" fmla="*/ 418929 w 1815270"/>
                    <a:gd name="connsiteY123" fmla="*/ 2592731 h 4856404"/>
                    <a:gd name="connsiteX124" fmla="*/ 440017 w 1815270"/>
                    <a:gd name="connsiteY124" fmla="*/ 2495468 h 4856404"/>
                    <a:gd name="connsiteX125" fmla="*/ 453662 w 1815270"/>
                    <a:gd name="connsiteY125" fmla="*/ 2459306 h 4856404"/>
                    <a:gd name="connsiteX126" fmla="*/ 520646 w 1815270"/>
                    <a:gd name="connsiteY126" fmla="*/ 2405687 h 4856404"/>
                    <a:gd name="connsiteX127" fmla="*/ 545455 w 1815270"/>
                    <a:gd name="connsiteY127" fmla="*/ 2360796 h 4856404"/>
                    <a:gd name="connsiteX128" fmla="*/ 500799 w 1815270"/>
                    <a:gd name="connsiteY128" fmla="*/ 2263533 h 4856404"/>
                    <a:gd name="connsiteX129" fmla="*/ 466066 w 1815270"/>
                    <a:gd name="connsiteY129" fmla="*/ 2248570 h 4856404"/>
                    <a:gd name="connsiteX130" fmla="*/ 385437 w 1815270"/>
                    <a:gd name="connsiteY130" fmla="*/ 2228618 h 4856404"/>
                    <a:gd name="connsiteX131" fmla="*/ 342021 w 1815270"/>
                    <a:gd name="connsiteY131" fmla="*/ 2258546 h 4856404"/>
                    <a:gd name="connsiteX132" fmla="*/ 291163 w 1815270"/>
                    <a:gd name="connsiteY132" fmla="*/ 2344586 h 4856404"/>
                    <a:gd name="connsiteX133" fmla="*/ 271316 w 1815270"/>
                    <a:gd name="connsiteY133" fmla="*/ 2348327 h 4856404"/>
                    <a:gd name="connsiteX134" fmla="*/ 265113 w 1815270"/>
                    <a:gd name="connsiteY134" fmla="*/ 2328375 h 4856404"/>
                    <a:gd name="connsiteX135" fmla="*/ 328376 w 1815270"/>
                    <a:gd name="connsiteY135" fmla="*/ 2242335 h 4856404"/>
                    <a:gd name="connsiteX136" fmla="*/ 422650 w 1815270"/>
                    <a:gd name="connsiteY136" fmla="*/ 2201185 h 4856404"/>
                    <a:gd name="connsiteX137" fmla="*/ 533050 w 1815270"/>
                    <a:gd name="connsiteY137" fmla="*/ 2223631 h 4856404"/>
                    <a:gd name="connsiteX138" fmla="*/ 560340 w 1815270"/>
                    <a:gd name="connsiteY138" fmla="*/ 2192457 h 4856404"/>
                    <a:gd name="connsiteX139" fmla="*/ 597554 w 1815270"/>
                    <a:gd name="connsiteY139" fmla="*/ 2157542 h 4856404"/>
                    <a:gd name="connsiteX140" fmla="*/ 688107 w 1815270"/>
                    <a:gd name="connsiteY140" fmla="*/ 2145072 h 4856404"/>
                    <a:gd name="connsiteX141" fmla="*/ 725630 w 1815270"/>
                    <a:gd name="connsiteY141" fmla="*/ 2143045 h 4856404"/>
                    <a:gd name="connsiteX142" fmla="*/ 177879 w 1815270"/>
                    <a:gd name="connsiteY142" fmla="*/ 1858584 h 4856404"/>
                    <a:gd name="connsiteX143" fmla="*/ 269465 w 1815270"/>
                    <a:gd name="connsiteY143" fmla="*/ 1910920 h 4856404"/>
                    <a:gd name="connsiteX144" fmla="*/ 271940 w 1815270"/>
                    <a:gd name="connsiteY144" fmla="*/ 1919643 h 4856404"/>
                    <a:gd name="connsiteX145" fmla="*/ 297931 w 1815270"/>
                    <a:gd name="connsiteY145" fmla="*/ 2041761 h 4856404"/>
                    <a:gd name="connsiteX146" fmla="*/ 300967 w 1815270"/>
                    <a:gd name="connsiteY146" fmla="*/ 2077722 h 4856404"/>
                    <a:gd name="connsiteX147" fmla="*/ 269465 w 1815270"/>
                    <a:gd name="connsiteY147" fmla="*/ 2178832 h 4856404"/>
                    <a:gd name="connsiteX148" fmla="*/ 237286 w 1815270"/>
                    <a:gd name="connsiteY148" fmla="*/ 2190047 h 4856404"/>
                    <a:gd name="connsiteX149" fmla="*/ 176641 w 1815270"/>
                    <a:gd name="connsiteY149" fmla="*/ 1959518 h 4856404"/>
                    <a:gd name="connsiteX150" fmla="*/ 177879 w 1815270"/>
                    <a:gd name="connsiteY150" fmla="*/ 1858584 h 4856404"/>
                    <a:gd name="connsiteX151" fmla="*/ 168721 w 1815270"/>
                    <a:gd name="connsiteY151" fmla="*/ 1763921 h 4856404"/>
                    <a:gd name="connsiteX152" fmla="*/ 175083 w 1815270"/>
                    <a:gd name="connsiteY152" fmla="*/ 1809537 h 4856404"/>
                    <a:gd name="connsiteX153" fmla="*/ 174505 w 1815270"/>
                    <a:gd name="connsiteY153" fmla="*/ 1855153 h 4856404"/>
                    <a:gd name="connsiteX154" fmla="*/ 173348 w 1815270"/>
                    <a:gd name="connsiteY154" fmla="*/ 1955015 h 4856404"/>
                    <a:gd name="connsiteX155" fmla="*/ 168721 w 1815270"/>
                    <a:gd name="connsiteY155" fmla="*/ 1832961 h 4856404"/>
                    <a:gd name="connsiteX156" fmla="*/ 168721 w 1815270"/>
                    <a:gd name="connsiteY156" fmla="*/ 1763921 h 4856404"/>
                    <a:gd name="connsiteX157" fmla="*/ 318139 w 1815270"/>
                    <a:gd name="connsiteY157" fmla="*/ 1574420 h 4856404"/>
                    <a:gd name="connsiteX158" fmla="*/ 344858 w 1815270"/>
                    <a:gd name="connsiteY158" fmla="*/ 1575506 h 4856404"/>
                    <a:gd name="connsiteX159" fmla="*/ 366233 w 1815270"/>
                    <a:gd name="connsiteY159" fmla="*/ 1646304 h 4856404"/>
                    <a:gd name="connsiteX160" fmla="*/ 344858 w 1815270"/>
                    <a:gd name="connsiteY160" fmla="*/ 1700954 h 4856404"/>
                    <a:gd name="connsiteX161" fmla="*/ 273189 w 1815270"/>
                    <a:gd name="connsiteY161" fmla="*/ 1740700 h 4856404"/>
                    <a:gd name="connsiteX162" fmla="*/ 240497 w 1815270"/>
                    <a:gd name="connsiteY162" fmla="*/ 1694744 h 4856404"/>
                    <a:gd name="connsiteX163" fmla="*/ 293306 w 1815270"/>
                    <a:gd name="connsiteY163" fmla="*/ 1592895 h 4856404"/>
                    <a:gd name="connsiteX164" fmla="*/ 318139 w 1815270"/>
                    <a:gd name="connsiteY164" fmla="*/ 1574420 h 4856404"/>
                    <a:gd name="connsiteX165" fmla="*/ 1330895 w 1815270"/>
                    <a:gd name="connsiteY165" fmla="*/ 1346297 h 4856404"/>
                    <a:gd name="connsiteX166" fmla="*/ 1338809 w 1815270"/>
                    <a:gd name="connsiteY166" fmla="*/ 1375232 h 4856404"/>
                    <a:gd name="connsiteX167" fmla="*/ 1326117 w 1815270"/>
                    <a:gd name="connsiteY167" fmla="*/ 1400310 h 4856404"/>
                    <a:gd name="connsiteX168" fmla="*/ 1303419 w 1815270"/>
                    <a:gd name="connsiteY168" fmla="*/ 1396452 h 4856404"/>
                    <a:gd name="connsiteX169" fmla="*/ 1330895 w 1815270"/>
                    <a:gd name="connsiteY169" fmla="*/ 1346297 h 4856404"/>
                    <a:gd name="connsiteX170" fmla="*/ 49876 w 1815270"/>
                    <a:gd name="connsiteY170" fmla="*/ 1066045 h 4856404"/>
                    <a:gd name="connsiteX171" fmla="*/ 58668 w 1815270"/>
                    <a:gd name="connsiteY171" fmla="*/ 1089483 h 4856404"/>
                    <a:gd name="connsiteX172" fmla="*/ 103885 w 1815270"/>
                    <a:gd name="connsiteY172" fmla="*/ 1152396 h 4856404"/>
                    <a:gd name="connsiteX173" fmla="*/ 123982 w 1815270"/>
                    <a:gd name="connsiteY173" fmla="*/ 1262185 h 4856404"/>
                    <a:gd name="connsiteX174" fmla="*/ 59924 w 1815270"/>
                    <a:gd name="connsiteY174" fmla="*/ 1299193 h 4856404"/>
                    <a:gd name="connsiteX175" fmla="*/ 9682 w 1815270"/>
                    <a:gd name="connsiteY175" fmla="*/ 1281922 h 4856404"/>
                    <a:gd name="connsiteX176" fmla="*/ 890 w 1815270"/>
                    <a:gd name="connsiteY176" fmla="*/ 1226411 h 4856404"/>
                    <a:gd name="connsiteX177" fmla="*/ 2146 w 1815270"/>
                    <a:gd name="connsiteY177" fmla="*/ 1188170 h 4856404"/>
                    <a:gd name="connsiteX178" fmla="*/ 17219 w 1815270"/>
                    <a:gd name="connsiteY178" fmla="*/ 1143761 h 4856404"/>
                    <a:gd name="connsiteX179" fmla="*/ 49876 w 1815270"/>
                    <a:gd name="connsiteY179" fmla="*/ 1066045 h 4856404"/>
                    <a:gd name="connsiteX180" fmla="*/ 912862 w 1815270"/>
                    <a:gd name="connsiteY180" fmla="*/ 0 h 4856404"/>
                    <a:gd name="connsiteX181" fmla="*/ 911606 w 1815270"/>
                    <a:gd name="connsiteY181" fmla="*/ 72849 h 4856404"/>
                    <a:gd name="connsiteX182" fmla="*/ 955547 w 1815270"/>
                    <a:gd name="connsiteY182" fmla="*/ 120578 h 4856404"/>
                    <a:gd name="connsiteX183" fmla="*/ 1078582 w 1815270"/>
                    <a:gd name="connsiteY183" fmla="*/ 128114 h 4856404"/>
                    <a:gd name="connsiteX184" fmla="*/ 1092393 w 1815270"/>
                    <a:gd name="connsiteY184" fmla="*/ 146954 h 4856404"/>
                    <a:gd name="connsiteX185" fmla="*/ 1076072 w 1815270"/>
                    <a:gd name="connsiteY185" fmla="*/ 175843 h 4856404"/>
                    <a:gd name="connsiteX186" fmla="*/ 1029620 w 1815270"/>
                    <a:gd name="connsiteY186" fmla="*/ 197195 h 4856404"/>
                    <a:gd name="connsiteX187" fmla="*/ 989445 w 1815270"/>
                    <a:gd name="connsiteY187" fmla="*/ 185891 h 4856404"/>
                    <a:gd name="connsiteX188" fmla="*/ 961825 w 1815270"/>
                    <a:gd name="connsiteY188" fmla="*/ 184635 h 4856404"/>
                    <a:gd name="connsiteX189" fmla="*/ 940482 w 1815270"/>
                    <a:gd name="connsiteY189" fmla="*/ 199707 h 4856404"/>
                    <a:gd name="connsiteX190" fmla="*/ 824979 w 1815270"/>
                    <a:gd name="connsiteY190" fmla="*/ 266276 h 4856404"/>
                    <a:gd name="connsiteX191" fmla="*/ 759695 w 1815270"/>
                    <a:gd name="connsiteY191" fmla="*/ 306469 h 4856404"/>
                    <a:gd name="connsiteX192" fmla="*/ 822468 w 1815270"/>
                    <a:gd name="connsiteY192" fmla="*/ 241156 h 4856404"/>
                    <a:gd name="connsiteX193" fmla="*/ 850089 w 1815270"/>
                    <a:gd name="connsiteY193" fmla="*/ 173331 h 4856404"/>
                    <a:gd name="connsiteX194" fmla="*/ 850089 w 1815270"/>
                    <a:gd name="connsiteY194" fmla="*/ 155746 h 4856404"/>
                    <a:gd name="connsiteX195" fmla="*/ 873942 w 1815270"/>
                    <a:gd name="connsiteY195" fmla="*/ 86665 h 4856404"/>
                    <a:gd name="connsiteX196" fmla="*/ 912862 w 1815270"/>
                    <a:gd name="connsiteY196" fmla="*/ 0 h 4856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Lst>
                  <a:rect l="l" t="t" r="r" b="b"/>
                  <a:pathLst>
                    <a:path w="1815270" h="4856404">
                      <a:moveTo>
                        <a:pt x="988112" y="4203739"/>
                      </a:moveTo>
                      <a:cubicBezTo>
                        <a:pt x="995598" y="4216219"/>
                        <a:pt x="1000588" y="4231194"/>
                        <a:pt x="1019302" y="4218714"/>
                      </a:cubicBezTo>
                      <a:cubicBezTo>
                        <a:pt x="1026788" y="4213723"/>
                        <a:pt x="1035521" y="4208731"/>
                        <a:pt x="1043007" y="4218714"/>
                      </a:cubicBezTo>
                      <a:cubicBezTo>
                        <a:pt x="1049245" y="4227450"/>
                        <a:pt x="1041759" y="4232442"/>
                        <a:pt x="1036769" y="4238681"/>
                      </a:cubicBezTo>
                      <a:cubicBezTo>
                        <a:pt x="1025540" y="4251160"/>
                        <a:pt x="1028036" y="4256152"/>
                        <a:pt x="1045502" y="4258648"/>
                      </a:cubicBezTo>
                      <a:cubicBezTo>
                        <a:pt x="1072949" y="4261144"/>
                        <a:pt x="1069206" y="4288598"/>
                        <a:pt x="1070454" y="4304821"/>
                      </a:cubicBezTo>
                      <a:cubicBezTo>
                        <a:pt x="1071702" y="4321044"/>
                        <a:pt x="1055483" y="4313557"/>
                        <a:pt x="1045502" y="4309813"/>
                      </a:cubicBezTo>
                      <a:cubicBezTo>
                        <a:pt x="1035521" y="4304821"/>
                        <a:pt x="1029283" y="4292342"/>
                        <a:pt x="1016807" y="4304821"/>
                      </a:cubicBezTo>
                      <a:cubicBezTo>
                        <a:pt x="1005579" y="4316053"/>
                        <a:pt x="1011817" y="4329780"/>
                        <a:pt x="1016807" y="4338515"/>
                      </a:cubicBezTo>
                      <a:cubicBezTo>
                        <a:pt x="1025540" y="4354738"/>
                        <a:pt x="1024293" y="4360978"/>
                        <a:pt x="1005579" y="4364722"/>
                      </a:cubicBezTo>
                      <a:cubicBezTo>
                        <a:pt x="994350" y="4368465"/>
                        <a:pt x="979379" y="4373457"/>
                        <a:pt x="973141" y="4384688"/>
                      </a:cubicBezTo>
                      <a:cubicBezTo>
                        <a:pt x="969398" y="4389680"/>
                        <a:pt x="975636" y="4394672"/>
                        <a:pt x="979379" y="4394672"/>
                      </a:cubicBezTo>
                      <a:cubicBezTo>
                        <a:pt x="996846" y="4395920"/>
                        <a:pt x="1019302" y="4404655"/>
                        <a:pt x="1031778" y="4387184"/>
                      </a:cubicBezTo>
                      <a:cubicBezTo>
                        <a:pt x="1047997" y="4363474"/>
                        <a:pt x="1061721" y="4373457"/>
                        <a:pt x="1079187" y="4382193"/>
                      </a:cubicBezTo>
                      <a:cubicBezTo>
                        <a:pt x="1092911" y="4390928"/>
                        <a:pt x="1075444" y="4403407"/>
                        <a:pt x="1082930" y="4412143"/>
                      </a:cubicBezTo>
                      <a:cubicBezTo>
                        <a:pt x="1117863" y="4457068"/>
                        <a:pt x="1076692" y="4438349"/>
                        <a:pt x="1060473" y="4438349"/>
                      </a:cubicBezTo>
                      <a:cubicBezTo>
                        <a:pt x="1077940" y="4459564"/>
                        <a:pt x="1102892" y="4462060"/>
                        <a:pt x="1129091" y="4442093"/>
                      </a:cubicBezTo>
                      <a:cubicBezTo>
                        <a:pt x="1155291" y="4422126"/>
                        <a:pt x="1190223" y="4412143"/>
                        <a:pt x="1207690" y="4379697"/>
                      </a:cubicBezTo>
                      <a:cubicBezTo>
                        <a:pt x="1215175" y="4364722"/>
                        <a:pt x="1230147" y="4363474"/>
                        <a:pt x="1247613" y="4367217"/>
                      </a:cubicBezTo>
                      <a:cubicBezTo>
                        <a:pt x="1337440" y="4380945"/>
                        <a:pt x="1369878" y="4487018"/>
                        <a:pt x="1326212" y="4544423"/>
                      </a:cubicBezTo>
                      <a:cubicBezTo>
                        <a:pt x="1311240" y="4565638"/>
                        <a:pt x="1319974" y="4584357"/>
                        <a:pt x="1347421" y="4586852"/>
                      </a:cubicBezTo>
                      <a:cubicBezTo>
                        <a:pt x="1369878" y="4589348"/>
                        <a:pt x="1389839" y="4599332"/>
                        <a:pt x="1413544" y="4590596"/>
                      </a:cubicBezTo>
                      <a:cubicBezTo>
                        <a:pt x="1428515" y="4583109"/>
                        <a:pt x="1450971" y="4583109"/>
                        <a:pt x="1463447" y="4601827"/>
                      </a:cubicBezTo>
                      <a:cubicBezTo>
                        <a:pt x="1454714" y="4624290"/>
                        <a:pt x="1427267" y="4626786"/>
                        <a:pt x="1411048" y="4641761"/>
                      </a:cubicBezTo>
                      <a:cubicBezTo>
                        <a:pt x="1389839" y="4661728"/>
                        <a:pt x="1353659" y="4667967"/>
                        <a:pt x="1348668" y="4704157"/>
                      </a:cubicBezTo>
                      <a:cubicBezTo>
                        <a:pt x="1363640" y="4695422"/>
                        <a:pt x="1377363" y="4687934"/>
                        <a:pt x="1388592" y="4675455"/>
                      </a:cubicBezTo>
                      <a:cubicBezTo>
                        <a:pt x="1407306" y="4652992"/>
                        <a:pt x="1429762" y="4641761"/>
                        <a:pt x="1458457" y="4654240"/>
                      </a:cubicBezTo>
                      <a:cubicBezTo>
                        <a:pt x="1465943" y="4657984"/>
                        <a:pt x="1473428" y="4657984"/>
                        <a:pt x="1482161" y="4654240"/>
                      </a:cubicBezTo>
                      <a:cubicBezTo>
                        <a:pt x="1528323" y="4634273"/>
                        <a:pt x="1576979" y="4626786"/>
                        <a:pt x="1626883" y="4620546"/>
                      </a:cubicBezTo>
                      <a:cubicBezTo>
                        <a:pt x="1646844" y="4618051"/>
                        <a:pt x="1666806" y="4614307"/>
                        <a:pt x="1685520" y="4625538"/>
                      </a:cubicBezTo>
                      <a:cubicBezTo>
                        <a:pt x="1696748" y="4631777"/>
                        <a:pt x="1706729" y="4626786"/>
                        <a:pt x="1717958" y="4616803"/>
                      </a:cubicBezTo>
                      <a:cubicBezTo>
                        <a:pt x="1648092" y="4609315"/>
                        <a:pt x="1583217" y="4593092"/>
                        <a:pt x="1517094" y="4598084"/>
                      </a:cubicBezTo>
                      <a:cubicBezTo>
                        <a:pt x="1509609" y="4599332"/>
                        <a:pt x="1502123" y="4598084"/>
                        <a:pt x="1503371" y="4589348"/>
                      </a:cubicBezTo>
                      <a:cubicBezTo>
                        <a:pt x="1520837" y="4560646"/>
                        <a:pt x="1554522" y="4563142"/>
                        <a:pt x="1579474" y="4549415"/>
                      </a:cubicBezTo>
                      <a:cubicBezTo>
                        <a:pt x="1596940" y="4539431"/>
                        <a:pt x="1609416" y="4519464"/>
                        <a:pt x="1633121" y="4521960"/>
                      </a:cubicBezTo>
                      <a:cubicBezTo>
                        <a:pt x="1664311" y="4523208"/>
                        <a:pt x="1688015" y="4521960"/>
                        <a:pt x="1717958" y="4544423"/>
                      </a:cubicBezTo>
                      <a:cubicBezTo>
                        <a:pt x="1742909" y="4565638"/>
                        <a:pt x="1769109" y="4595588"/>
                        <a:pt x="1805289" y="4603075"/>
                      </a:cubicBezTo>
                      <a:cubicBezTo>
                        <a:pt x="1819013" y="4605571"/>
                        <a:pt x="1810280" y="4624290"/>
                        <a:pt x="1815270" y="4634273"/>
                      </a:cubicBezTo>
                      <a:cubicBezTo>
                        <a:pt x="1765366" y="4618051"/>
                        <a:pt x="1725443" y="4652992"/>
                        <a:pt x="1680530" y="4660480"/>
                      </a:cubicBezTo>
                      <a:cubicBezTo>
                        <a:pt x="1636864" y="4665471"/>
                        <a:pt x="1599436" y="4700413"/>
                        <a:pt x="1563255" y="4701661"/>
                      </a:cubicBezTo>
                      <a:cubicBezTo>
                        <a:pt x="1515847" y="4702909"/>
                        <a:pt x="1510856" y="4722876"/>
                        <a:pt x="1503371" y="4755322"/>
                      </a:cubicBezTo>
                      <a:cubicBezTo>
                        <a:pt x="1498380" y="4769049"/>
                        <a:pt x="1492142" y="4781529"/>
                        <a:pt x="1469685" y="4779033"/>
                      </a:cubicBezTo>
                      <a:cubicBezTo>
                        <a:pt x="1455962" y="4777785"/>
                        <a:pt x="1439743" y="4789016"/>
                        <a:pt x="1423524" y="4792760"/>
                      </a:cubicBezTo>
                      <a:cubicBezTo>
                        <a:pt x="1403563" y="4797752"/>
                        <a:pt x="1387344" y="4790264"/>
                        <a:pt x="1379858" y="4767801"/>
                      </a:cubicBezTo>
                      <a:cubicBezTo>
                        <a:pt x="1368630" y="4735355"/>
                        <a:pt x="1346173" y="4734107"/>
                        <a:pt x="1314983" y="4744091"/>
                      </a:cubicBezTo>
                      <a:cubicBezTo>
                        <a:pt x="1291279" y="4752826"/>
                        <a:pt x="1275060" y="4781529"/>
                        <a:pt x="1245118" y="4770297"/>
                      </a:cubicBezTo>
                      <a:cubicBezTo>
                        <a:pt x="1236385" y="4767801"/>
                        <a:pt x="1231394" y="4780281"/>
                        <a:pt x="1230147" y="4789016"/>
                      </a:cubicBezTo>
                      <a:cubicBezTo>
                        <a:pt x="1226404" y="4801495"/>
                        <a:pt x="1226404" y="4815223"/>
                        <a:pt x="1226404" y="4827702"/>
                      </a:cubicBezTo>
                      <a:cubicBezTo>
                        <a:pt x="1225156" y="4838933"/>
                        <a:pt x="1226404" y="4856404"/>
                        <a:pt x="1210185" y="4856404"/>
                      </a:cubicBezTo>
                      <a:cubicBezTo>
                        <a:pt x="1196461" y="4856404"/>
                        <a:pt x="1193966" y="4836437"/>
                        <a:pt x="1195214" y="4827702"/>
                      </a:cubicBezTo>
                      <a:cubicBezTo>
                        <a:pt x="1201452" y="4791512"/>
                        <a:pt x="1193966" y="4754074"/>
                        <a:pt x="1215175" y="4720380"/>
                      </a:cubicBezTo>
                      <a:cubicBezTo>
                        <a:pt x="1221413" y="4709149"/>
                        <a:pt x="1225156" y="4689182"/>
                        <a:pt x="1220166" y="4675455"/>
                      </a:cubicBezTo>
                      <a:cubicBezTo>
                        <a:pt x="1210185" y="4649248"/>
                        <a:pt x="1220166" y="4624290"/>
                        <a:pt x="1223909" y="4599332"/>
                      </a:cubicBezTo>
                      <a:cubicBezTo>
                        <a:pt x="1225156" y="4590596"/>
                        <a:pt x="1227651" y="4579365"/>
                        <a:pt x="1220166" y="4575621"/>
                      </a:cubicBezTo>
                      <a:cubicBezTo>
                        <a:pt x="1198957" y="4565638"/>
                        <a:pt x="1185233" y="4544423"/>
                        <a:pt x="1170262" y="4533192"/>
                      </a:cubicBezTo>
                      <a:cubicBezTo>
                        <a:pt x="1129091" y="4505737"/>
                        <a:pt x="1079187" y="4489514"/>
                        <a:pt x="1034274" y="4467052"/>
                      </a:cubicBezTo>
                      <a:cubicBezTo>
                        <a:pt x="976884" y="4439597"/>
                        <a:pt x="919495" y="4402159"/>
                        <a:pt x="890800" y="4342259"/>
                      </a:cubicBezTo>
                      <a:cubicBezTo>
                        <a:pt x="869591" y="4296086"/>
                        <a:pt x="905771" y="4237433"/>
                        <a:pt x="961913" y="4231194"/>
                      </a:cubicBezTo>
                      <a:cubicBezTo>
                        <a:pt x="981874" y="4229946"/>
                        <a:pt x="989360" y="4223706"/>
                        <a:pt x="988112" y="4203739"/>
                      </a:cubicBezTo>
                      <a:close/>
                      <a:moveTo>
                        <a:pt x="598314" y="3174715"/>
                      </a:moveTo>
                      <a:cubicBezTo>
                        <a:pt x="604099" y="3174404"/>
                        <a:pt x="610352" y="3176896"/>
                        <a:pt x="617230" y="3180634"/>
                      </a:cubicBezTo>
                      <a:cubicBezTo>
                        <a:pt x="657250" y="3218012"/>
                        <a:pt x="678511" y="3266603"/>
                        <a:pt x="707276" y="3311457"/>
                      </a:cubicBezTo>
                      <a:cubicBezTo>
                        <a:pt x="714780" y="3330146"/>
                        <a:pt x="726035" y="3345097"/>
                        <a:pt x="738542" y="3360048"/>
                      </a:cubicBezTo>
                      <a:cubicBezTo>
                        <a:pt x="741043" y="3363786"/>
                        <a:pt x="743544" y="3365032"/>
                        <a:pt x="744795" y="3367524"/>
                      </a:cubicBezTo>
                      <a:cubicBezTo>
                        <a:pt x="764805" y="3393688"/>
                        <a:pt x="764805" y="3426083"/>
                        <a:pt x="777311" y="3453493"/>
                      </a:cubicBezTo>
                      <a:cubicBezTo>
                        <a:pt x="794820" y="3492117"/>
                        <a:pt x="786066" y="3529495"/>
                        <a:pt x="776061" y="3566873"/>
                      </a:cubicBezTo>
                      <a:cubicBezTo>
                        <a:pt x="771058" y="3585562"/>
                        <a:pt x="772309" y="3595529"/>
                        <a:pt x="792319" y="3606743"/>
                      </a:cubicBezTo>
                      <a:cubicBezTo>
                        <a:pt x="823585" y="3625432"/>
                        <a:pt x="824836" y="3639137"/>
                        <a:pt x="803575" y="3669039"/>
                      </a:cubicBezTo>
                      <a:cubicBezTo>
                        <a:pt x="787316" y="3690220"/>
                        <a:pt x="786066" y="3707663"/>
                        <a:pt x="804825" y="3727598"/>
                      </a:cubicBezTo>
                      <a:cubicBezTo>
                        <a:pt x="836091" y="3761239"/>
                        <a:pt x="847347" y="3799862"/>
                        <a:pt x="833590" y="3845962"/>
                      </a:cubicBezTo>
                      <a:cubicBezTo>
                        <a:pt x="847347" y="3848454"/>
                        <a:pt x="862355" y="3843470"/>
                        <a:pt x="879863" y="3853438"/>
                      </a:cubicBezTo>
                      <a:cubicBezTo>
                        <a:pt x="864856" y="3839732"/>
                        <a:pt x="859853" y="3828519"/>
                        <a:pt x="857352" y="3814814"/>
                      </a:cubicBezTo>
                      <a:cubicBezTo>
                        <a:pt x="842344" y="3756255"/>
                        <a:pt x="823585" y="3698942"/>
                        <a:pt x="831089" y="3636645"/>
                      </a:cubicBezTo>
                      <a:cubicBezTo>
                        <a:pt x="832339" y="3621694"/>
                        <a:pt x="826086" y="3606743"/>
                        <a:pt x="823585" y="3590546"/>
                      </a:cubicBezTo>
                      <a:cubicBezTo>
                        <a:pt x="817332" y="3549430"/>
                        <a:pt x="831089" y="3535725"/>
                        <a:pt x="874861" y="3535725"/>
                      </a:cubicBezTo>
                      <a:cubicBezTo>
                        <a:pt x="908628" y="3556906"/>
                        <a:pt x="937393" y="3581824"/>
                        <a:pt x="947398" y="3622940"/>
                      </a:cubicBezTo>
                      <a:cubicBezTo>
                        <a:pt x="873610" y="3645367"/>
                        <a:pt x="887367" y="3681499"/>
                        <a:pt x="906127" y="3759993"/>
                      </a:cubicBezTo>
                      <a:cubicBezTo>
                        <a:pt x="916132" y="3793633"/>
                        <a:pt x="942395" y="3817306"/>
                        <a:pt x="969909" y="3838486"/>
                      </a:cubicBezTo>
                      <a:cubicBezTo>
                        <a:pt x="998674" y="3859667"/>
                        <a:pt x="1012431" y="3888324"/>
                        <a:pt x="1012431" y="3923210"/>
                      </a:cubicBezTo>
                      <a:cubicBezTo>
                        <a:pt x="1012431" y="3944391"/>
                        <a:pt x="1017433" y="3964326"/>
                        <a:pt x="1026188" y="3983015"/>
                      </a:cubicBezTo>
                      <a:cubicBezTo>
                        <a:pt x="1029314" y="3989244"/>
                        <a:pt x="1029783" y="3996564"/>
                        <a:pt x="1028181" y="4004059"/>
                      </a:cubicBezTo>
                      <a:cubicBezTo>
                        <a:pt x="1023374" y="4026545"/>
                        <a:pt x="999924" y="4050607"/>
                        <a:pt x="973661" y="4051541"/>
                      </a:cubicBezTo>
                      <a:cubicBezTo>
                        <a:pt x="932390" y="4051541"/>
                        <a:pt x="889868" y="4057771"/>
                        <a:pt x="848598" y="4051541"/>
                      </a:cubicBezTo>
                      <a:cubicBezTo>
                        <a:pt x="819833" y="4050295"/>
                        <a:pt x="788567" y="4046557"/>
                        <a:pt x="764805" y="4061508"/>
                      </a:cubicBezTo>
                      <a:cubicBezTo>
                        <a:pt x="741043" y="4078951"/>
                        <a:pt x="716030" y="4080197"/>
                        <a:pt x="689767" y="4085181"/>
                      </a:cubicBezTo>
                      <a:cubicBezTo>
                        <a:pt x="673509" y="4088919"/>
                        <a:pt x="664754" y="4100132"/>
                        <a:pt x="654749" y="4108854"/>
                      </a:cubicBezTo>
                      <a:cubicBezTo>
                        <a:pt x="645995" y="4116329"/>
                        <a:pt x="638491" y="4120067"/>
                        <a:pt x="627235" y="4113838"/>
                      </a:cubicBezTo>
                      <a:cubicBezTo>
                        <a:pt x="617230" y="4108854"/>
                        <a:pt x="590967" y="4047803"/>
                        <a:pt x="595969" y="4037836"/>
                      </a:cubicBezTo>
                      <a:cubicBezTo>
                        <a:pt x="603473" y="4025376"/>
                        <a:pt x="600972" y="4020393"/>
                        <a:pt x="590967" y="4010425"/>
                      </a:cubicBezTo>
                      <a:cubicBezTo>
                        <a:pt x="569706" y="3991736"/>
                        <a:pt x="594719" y="3968063"/>
                        <a:pt x="585964" y="3945637"/>
                      </a:cubicBezTo>
                      <a:cubicBezTo>
                        <a:pt x="580962" y="3933177"/>
                        <a:pt x="607225" y="3902029"/>
                        <a:pt x="618481" y="3894553"/>
                      </a:cubicBezTo>
                      <a:cubicBezTo>
                        <a:pt x="635990" y="3885832"/>
                        <a:pt x="650997" y="3877110"/>
                        <a:pt x="648496" y="3849700"/>
                      </a:cubicBezTo>
                      <a:cubicBezTo>
                        <a:pt x="645995" y="3826027"/>
                        <a:pt x="664754" y="3802354"/>
                        <a:pt x="671007" y="3774944"/>
                      </a:cubicBezTo>
                      <a:cubicBezTo>
                        <a:pt x="684764" y="3716385"/>
                        <a:pt x="673509" y="3692712"/>
                        <a:pt x="618481" y="3666548"/>
                      </a:cubicBezTo>
                      <a:cubicBezTo>
                        <a:pt x="585964" y="3651596"/>
                        <a:pt x="552197" y="3654088"/>
                        <a:pt x="518430" y="3647859"/>
                      </a:cubicBezTo>
                      <a:cubicBezTo>
                        <a:pt x="513428" y="3647859"/>
                        <a:pt x="508425" y="3644121"/>
                        <a:pt x="503422" y="3642875"/>
                      </a:cubicBezTo>
                      <a:cubicBezTo>
                        <a:pt x="503422" y="3617956"/>
                        <a:pt x="522182" y="3621694"/>
                        <a:pt x="538440" y="3620448"/>
                      </a:cubicBezTo>
                      <a:cubicBezTo>
                        <a:pt x="553448" y="3619202"/>
                        <a:pt x="567205" y="3629170"/>
                        <a:pt x="584714" y="3619202"/>
                      </a:cubicBezTo>
                      <a:cubicBezTo>
                        <a:pt x="578460" y="3603005"/>
                        <a:pt x="562202" y="3598021"/>
                        <a:pt x="549696" y="3591792"/>
                      </a:cubicBezTo>
                      <a:cubicBezTo>
                        <a:pt x="527184" y="3581824"/>
                        <a:pt x="520931" y="3566873"/>
                        <a:pt x="524683" y="3544446"/>
                      </a:cubicBezTo>
                      <a:cubicBezTo>
                        <a:pt x="532187" y="3498347"/>
                        <a:pt x="540941" y="3453493"/>
                        <a:pt x="547195" y="3408639"/>
                      </a:cubicBezTo>
                      <a:cubicBezTo>
                        <a:pt x="548445" y="3401164"/>
                        <a:pt x="553448" y="3392442"/>
                        <a:pt x="540941" y="3392442"/>
                      </a:cubicBezTo>
                      <a:cubicBezTo>
                        <a:pt x="529686" y="3391196"/>
                        <a:pt x="520931" y="3391196"/>
                        <a:pt x="518430" y="3378737"/>
                      </a:cubicBezTo>
                      <a:cubicBezTo>
                        <a:pt x="515929" y="3355064"/>
                        <a:pt x="495919" y="3332638"/>
                        <a:pt x="513428" y="3308965"/>
                      </a:cubicBezTo>
                      <a:cubicBezTo>
                        <a:pt x="540941" y="3270341"/>
                        <a:pt x="554698" y="3224241"/>
                        <a:pt x="582212" y="3185617"/>
                      </a:cubicBezTo>
                      <a:cubicBezTo>
                        <a:pt x="587215" y="3178141"/>
                        <a:pt x="592530" y="3175027"/>
                        <a:pt x="598314" y="3174715"/>
                      </a:cubicBezTo>
                      <a:close/>
                      <a:moveTo>
                        <a:pt x="725630" y="2143045"/>
                      </a:moveTo>
                      <a:cubicBezTo>
                        <a:pt x="737724" y="2146630"/>
                        <a:pt x="748268" y="2155671"/>
                        <a:pt x="753850" y="2173752"/>
                      </a:cubicBezTo>
                      <a:cubicBezTo>
                        <a:pt x="756331" y="2182481"/>
                        <a:pt x="767495" y="2188716"/>
                        <a:pt x="773698" y="2196197"/>
                      </a:cubicBezTo>
                      <a:cubicBezTo>
                        <a:pt x="793545" y="2216149"/>
                        <a:pt x="801918" y="2247011"/>
                        <a:pt x="799592" y="2277094"/>
                      </a:cubicBezTo>
                      <a:cubicBezTo>
                        <a:pt x="797266" y="2307177"/>
                        <a:pt x="784241" y="2336481"/>
                        <a:pt x="761293" y="2353315"/>
                      </a:cubicBezTo>
                      <a:cubicBezTo>
                        <a:pt x="753850" y="2359549"/>
                        <a:pt x="746408" y="2363290"/>
                        <a:pt x="737725" y="2360796"/>
                      </a:cubicBezTo>
                      <a:cubicBezTo>
                        <a:pt x="696790" y="2347080"/>
                        <a:pt x="659576" y="2359549"/>
                        <a:pt x="623603" y="2375760"/>
                      </a:cubicBezTo>
                      <a:cubicBezTo>
                        <a:pt x="586390" y="2391970"/>
                        <a:pt x="551657" y="2413169"/>
                        <a:pt x="514444" y="2429379"/>
                      </a:cubicBezTo>
                      <a:cubicBezTo>
                        <a:pt x="479711" y="2444343"/>
                        <a:pt x="468547" y="2491727"/>
                        <a:pt x="457383" y="2527889"/>
                      </a:cubicBezTo>
                      <a:cubicBezTo>
                        <a:pt x="447459" y="2559063"/>
                        <a:pt x="452421" y="2595225"/>
                        <a:pt x="463585" y="2627646"/>
                      </a:cubicBezTo>
                      <a:cubicBezTo>
                        <a:pt x="468547" y="2646351"/>
                        <a:pt x="477230" y="2658820"/>
                        <a:pt x="502039" y="2660067"/>
                      </a:cubicBezTo>
                      <a:cubicBezTo>
                        <a:pt x="545455" y="2663808"/>
                        <a:pt x="572745" y="2716180"/>
                        <a:pt x="559100" y="2757330"/>
                      </a:cubicBezTo>
                      <a:cubicBezTo>
                        <a:pt x="552898" y="2777281"/>
                        <a:pt x="529329" y="2769800"/>
                        <a:pt x="520646" y="2784763"/>
                      </a:cubicBezTo>
                      <a:cubicBezTo>
                        <a:pt x="518165" y="2784763"/>
                        <a:pt x="516925" y="2784763"/>
                        <a:pt x="514444" y="2784763"/>
                      </a:cubicBezTo>
                      <a:cubicBezTo>
                        <a:pt x="500799" y="2761071"/>
                        <a:pt x="497077" y="2736132"/>
                        <a:pt x="503280" y="2711193"/>
                      </a:cubicBezTo>
                      <a:cubicBezTo>
                        <a:pt x="508242" y="2689994"/>
                        <a:pt x="504520" y="2677525"/>
                        <a:pt x="480952" y="2673784"/>
                      </a:cubicBezTo>
                      <a:cubicBezTo>
                        <a:pt x="451181" y="2667549"/>
                        <a:pt x="438776" y="2641363"/>
                        <a:pt x="420170" y="2620164"/>
                      </a:cubicBezTo>
                      <a:cubicBezTo>
                        <a:pt x="412727" y="2612683"/>
                        <a:pt x="413967" y="2601460"/>
                        <a:pt x="418929" y="2592731"/>
                      </a:cubicBezTo>
                      <a:cubicBezTo>
                        <a:pt x="433815" y="2561557"/>
                        <a:pt x="441257" y="2530383"/>
                        <a:pt x="440017" y="2495468"/>
                      </a:cubicBezTo>
                      <a:cubicBezTo>
                        <a:pt x="440017" y="2481752"/>
                        <a:pt x="448700" y="2471776"/>
                        <a:pt x="453662" y="2459306"/>
                      </a:cubicBezTo>
                      <a:cubicBezTo>
                        <a:pt x="468547" y="2431873"/>
                        <a:pt x="492116" y="2414416"/>
                        <a:pt x="520646" y="2405687"/>
                      </a:cubicBezTo>
                      <a:cubicBezTo>
                        <a:pt x="545455" y="2398205"/>
                        <a:pt x="551657" y="2384489"/>
                        <a:pt x="545455" y="2360796"/>
                      </a:cubicBezTo>
                      <a:cubicBezTo>
                        <a:pt x="536772" y="2324634"/>
                        <a:pt x="515684" y="2295954"/>
                        <a:pt x="500799" y="2263533"/>
                      </a:cubicBezTo>
                      <a:cubicBezTo>
                        <a:pt x="493356" y="2251064"/>
                        <a:pt x="477230" y="2252311"/>
                        <a:pt x="466066" y="2248570"/>
                      </a:cubicBezTo>
                      <a:cubicBezTo>
                        <a:pt x="440017" y="2238594"/>
                        <a:pt x="412727" y="2233606"/>
                        <a:pt x="385437" y="2228618"/>
                      </a:cubicBezTo>
                      <a:cubicBezTo>
                        <a:pt x="360628" y="2223631"/>
                        <a:pt x="346983" y="2232359"/>
                        <a:pt x="342021" y="2258546"/>
                      </a:cubicBezTo>
                      <a:cubicBezTo>
                        <a:pt x="337060" y="2293460"/>
                        <a:pt x="309770" y="2315906"/>
                        <a:pt x="291163" y="2344586"/>
                      </a:cubicBezTo>
                      <a:cubicBezTo>
                        <a:pt x="286201" y="2350821"/>
                        <a:pt x="278758" y="2354562"/>
                        <a:pt x="271316" y="2348327"/>
                      </a:cubicBezTo>
                      <a:cubicBezTo>
                        <a:pt x="268835" y="2342092"/>
                        <a:pt x="267594" y="2334610"/>
                        <a:pt x="265113" y="2328375"/>
                      </a:cubicBezTo>
                      <a:cubicBezTo>
                        <a:pt x="301086" y="2309671"/>
                        <a:pt x="320934" y="2279744"/>
                        <a:pt x="328376" y="2242335"/>
                      </a:cubicBezTo>
                      <a:cubicBezTo>
                        <a:pt x="338300" y="2196197"/>
                        <a:pt x="381716" y="2176246"/>
                        <a:pt x="422650" y="2201185"/>
                      </a:cubicBezTo>
                      <a:cubicBezTo>
                        <a:pt x="457383" y="2222384"/>
                        <a:pt x="490875" y="2238594"/>
                        <a:pt x="533050" y="2223631"/>
                      </a:cubicBezTo>
                      <a:cubicBezTo>
                        <a:pt x="549176" y="2217396"/>
                        <a:pt x="560340" y="2209914"/>
                        <a:pt x="560340" y="2192457"/>
                      </a:cubicBezTo>
                      <a:cubicBezTo>
                        <a:pt x="559100" y="2165023"/>
                        <a:pt x="575226" y="2157542"/>
                        <a:pt x="597554" y="2157542"/>
                      </a:cubicBezTo>
                      <a:cubicBezTo>
                        <a:pt x="627325" y="2155048"/>
                        <a:pt x="657095" y="2155048"/>
                        <a:pt x="688107" y="2145072"/>
                      </a:cubicBezTo>
                      <a:cubicBezTo>
                        <a:pt x="699891" y="2141331"/>
                        <a:pt x="713536" y="2139460"/>
                        <a:pt x="725630" y="2143045"/>
                      </a:cubicBezTo>
                      <a:close/>
                      <a:moveTo>
                        <a:pt x="177879" y="1858584"/>
                      </a:moveTo>
                      <a:cubicBezTo>
                        <a:pt x="219959" y="1857338"/>
                        <a:pt x="237286" y="1897213"/>
                        <a:pt x="269465" y="1910920"/>
                      </a:cubicBezTo>
                      <a:cubicBezTo>
                        <a:pt x="271940" y="1912166"/>
                        <a:pt x="273178" y="1917151"/>
                        <a:pt x="271940" y="1919643"/>
                      </a:cubicBezTo>
                      <a:cubicBezTo>
                        <a:pt x="259564" y="1964502"/>
                        <a:pt x="289267" y="2000639"/>
                        <a:pt x="297931" y="2041761"/>
                      </a:cubicBezTo>
                      <a:cubicBezTo>
                        <a:pt x="300406" y="2053910"/>
                        <a:pt x="301334" y="2065904"/>
                        <a:pt x="300967" y="2077722"/>
                      </a:cubicBezTo>
                      <a:cubicBezTo>
                        <a:pt x="299865" y="2113178"/>
                        <a:pt x="287101" y="2147057"/>
                        <a:pt x="269465" y="2178832"/>
                      </a:cubicBezTo>
                      <a:cubicBezTo>
                        <a:pt x="263277" y="2191293"/>
                        <a:pt x="249663" y="2190047"/>
                        <a:pt x="237286" y="2190047"/>
                      </a:cubicBezTo>
                      <a:cubicBezTo>
                        <a:pt x="216246" y="2114034"/>
                        <a:pt x="193968" y="2036776"/>
                        <a:pt x="176641" y="1959518"/>
                      </a:cubicBezTo>
                      <a:cubicBezTo>
                        <a:pt x="174166" y="1925873"/>
                        <a:pt x="171691" y="1892229"/>
                        <a:pt x="177879" y="1858584"/>
                      </a:cubicBezTo>
                      <a:close/>
                      <a:moveTo>
                        <a:pt x="168721" y="1763921"/>
                      </a:moveTo>
                      <a:cubicBezTo>
                        <a:pt x="175083" y="1778715"/>
                        <a:pt x="175662" y="1794126"/>
                        <a:pt x="175083" y="1809537"/>
                      </a:cubicBezTo>
                      <a:cubicBezTo>
                        <a:pt x="174505" y="1824948"/>
                        <a:pt x="172769" y="1840359"/>
                        <a:pt x="174505" y="1855153"/>
                      </a:cubicBezTo>
                      <a:cubicBezTo>
                        <a:pt x="174505" y="1888440"/>
                        <a:pt x="174505" y="1921728"/>
                        <a:pt x="173348" y="1955015"/>
                      </a:cubicBezTo>
                      <a:cubicBezTo>
                        <a:pt x="160623" y="1915563"/>
                        <a:pt x="171034" y="1873646"/>
                        <a:pt x="168721" y="1832961"/>
                      </a:cubicBezTo>
                      <a:cubicBezTo>
                        <a:pt x="166407" y="1809537"/>
                        <a:pt x="168721" y="1787345"/>
                        <a:pt x="168721" y="1763921"/>
                      </a:cubicBezTo>
                      <a:close/>
                      <a:moveTo>
                        <a:pt x="318139" y="1574420"/>
                      </a:moveTo>
                      <a:cubicBezTo>
                        <a:pt x="326941" y="1569607"/>
                        <a:pt x="336057" y="1568054"/>
                        <a:pt x="344858" y="1575506"/>
                      </a:cubicBezTo>
                      <a:cubicBezTo>
                        <a:pt x="363718" y="1591653"/>
                        <a:pt x="373777" y="1618978"/>
                        <a:pt x="366233" y="1646304"/>
                      </a:cubicBezTo>
                      <a:cubicBezTo>
                        <a:pt x="361203" y="1664934"/>
                        <a:pt x="352402" y="1682323"/>
                        <a:pt x="344858" y="1700954"/>
                      </a:cubicBezTo>
                      <a:cubicBezTo>
                        <a:pt x="332284" y="1734489"/>
                        <a:pt x="304622" y="1740700"/>
                        <a:pt x="273189" y="1740700"/>
                      </a:cubicBezTo>
                      <a:cubicBezTo>
                        <a:pt x="236725" y="1740700"/>
                        <a:pt x="226666" y="1729521"/>
                        <a:pt x="240497" y="1694744"/>
                      </a:cubicBezTo>
                      <a:cubicBezTo>
                        <a:pt x="254328" y="1658724"/>
                        <a:pt x="255586" y="1616494"/>
                        <a:pt x="293306" y="1592895"/>
                      </a:cubicBezTo>
                      <a:cubicBezTo>
                        <a:pt x="300850" y="1587306"/>
                        <a:pt x="309337" y="1579233"/>
                        <a:pt x="318139" y="1574420"/>
                      </a:cubicBezTo>
                      <a:close/>
                      <a:moveTo>
                        <a:pt x="1330895" y="1346297"/>
                      </a:moveTo>
                      <a:cubicBezTo>
                        <a:pt x="1334479" y="1355942"/>
                        <a:pt x="1338361" y="1365909"/>
                        <a:pt x="1338809" y="1375232"/>
                      </a:cubicBezTo>
                      <a:cubicBezTo>
                        <a:pt x="1339257" y="1384556"/>
                        <a:pt x="1336271" y="1393237"/>
                        <a:pt x="1326117" y="1400310"/>
                      </a:cubicBezTo>
                      <a:cubicBezTo>
                        <a:pt x="1318949" y="1405454"/>
                        <a:pt x="1305808" y="1405454"/>
                        <a:pt x="1303419" y="1396452"/>
                      </a:cubicBezTo>
                      <a:cubicBezTo>
                        <a:pt x="1292668" y="1369445"/>
                        <a:pt x="1322533" y="1363015"/>
                        <a:pt x="1330895" y="1346297"/>
                      </a:cubicBezTo>
                      <a:close/>
                      <a:moveTo>
                        <a:pt x="49876" y="1066045"/>
                      </a:moveTo>
                      <a:cubicBezTo>
                        <a:pt x="49876" y="1074680"/>
                        <a:pt x="49876" y="1083315"/>
                        <a:pt x="58668" y="1089483"/>
                      </a:cubicBezTo>
                      <a:cubicBezTo>
                        <a:pt x="80021" y="1106753"/>
                        <a:pt x="88813" y="1131425"/>
                        <a:pt x="103885" y="1152396"/>
                      </a:cubicBezTo>
                      <a:cubicBezTo>
                        <a:pt x="126494" y="1185703"/>
                        <a:pt x="125238" y="1223944"/>
                        <a:pt x="123982" y="1262185"/>
                      </a:cubicBezTo>
                      <a:cubicBezTo>
                        <a:pt x="121470" y="1285623"/>
                        <a:pt x="86301" y="1306594"/>
                        <a:pt x="59924" y="1299193"/>
                      </a:cubicBezTo>
                      <a:cubicBezTo>
                        <a:pt x="43595" y="1294258"/>
                        <a:pt x="27267" y="1288090"/>
                        <a:pt x="9682" y="1281922"/>
                      </a:cubicBezTo>
                      <a:cubicBezTo>
                        <a:pt x="-4134" y="1264652"/>
                        <a:pt x="890" y="1244915"/>
                        <a:pt x="890" y="1226411"/>
                      </a:cubicBezTo>
                      <a:cubicBezTo>
                        <a:pt x="2146" y="1214075"/>
                        <a:pt x="4658" y="1201739"/>
                        <a:pt x="2146" y="1188170"/>
                      </a:cubicBezTo>
                      <a:cubicBezTo>
                        <a:pt x="2146" y="1172133"/>
                        <a:pt x="5914" y="1156097"/>
                        <a:pt x="17219" y="1143761"/>
                      </a:cubicBezTo>
                      <a:cubicBezTo>
                        <a:pt x="38571" y="1121556"/>
                        <a:pt x="23499" y="1085782"/>
                        <a:pt x="49876" y="1066045"/>
                      </a:cubicBezTo>
                      <a:close/>
                      <a:moveTo>
                        <a:pt x="912862" y="0"/>
                      </a:moveTo>
                      <a:cubicBezTo>
                        <a:pt x="921650" y="25120"/>
                        <a:pt x="920394" y="47729"/>
                        <a:pt x="911606" y="72849"/>
                      </a:cubicBezTo>
                      <a:cubicBezTo>
                        <a:pt x="901563" y="96713"/>
                        <a:pt x="931694" y="128114"/>
                        <a:pt x="955547" y="120578"/>
                      </a:cubicBezTo>
                      <a:cubicBezTo>
                        <a:pt x="999488" y="105506"/>
                        <a:pt x="1038408" y="124346"/>
                        <a:pt x="1078582" y="128114"/>
                      </a:cubicBezTo>
                      <a:cubicBezTo>
                        <a:pt x="1091137" y="128114"/>
                        <a:pt x="1092393" y="136906"/>
                        <a:pt x="1092393" y="146954"/>
                      </a:cubicBezTo>
                      <a:cubicBezTo>
                        <a:pt x="1093648" y="160770"/>
                        <a:pt x="1089882" y="170819"/>
                        <a:pt x="1076072" y="175843"/>
                      </a:cubicBezTo>
                      <a:cubicBezTo>
                        <a:pt x="1059751" y="180867"/>
                        <a:pt x="1044685" y="187147"/>
                        <a:pt x="1029620" y="197195"/>
                      </a:cubicBezTo>
                      <a:cubicBezTo>
                        <a:pt x="1015809" y="207243"/>
                        <a:pt x="999488" y="199707"/>
                        <a:pt x="989445" y="185891"/>
                      </a:cubicBezTo>
                      <a:cubicBezTo>
                        <a:pt x="979401" y="170819"/>
                        <a:pt x="970613" y="172075"/>
                        <a:pt x="961825" y="184635"/>
                      </a:cubicBezTo>
                      <a:cubicBezTo>
                        <a:pt x="956803" y="192171"/>
                        <a:pt x="948015" y="199707"/>
                        <a:pt x="940482" y="199707"/>
                      </a:cubicBezTo>
                      <a:cubicBezTo>
                        <a:pt x="885242" y="193427"/>
                        <a:pt x="860132" y="238644"/>
                        <a:pt x="824979" y="266276"/>
                      </a:cubicBezTo>
                      <a:cubicBezTo>
                        <a:pt x="803637" y="281348"/>
                        <a:pt x="788571" y="305213"/>
                        <a:pt x="759695" y="306469"/>
                      </a:cubicBezTo>
                      <a:cubicBezTo>
                        <a:pt x="776016" y="280092"/>
                        <a:pt x="786060" y="253716"/>
                        <a:pt x="822468" y="241156"/>
                      </a:cubicBezTo>
                      <a:cubicBezTo>
                        <a:pt x="836279" y="236132"/>
                        <a:pt x="857621" y="202219"/>
                        <a:pt x="850089" y="173331"/>
                      </a:cubicBezTo>
                      <a:cubicBezTo>
                        <a:pt x="848833" y="167051"/>
                        <a:pt x="845067" y="159514"/>
                        <a:pt x="850089" y="155746"/>
                      </a:cubicBezTo>
                      <a:cubicBezTo>
                        <a:pt x="872687" y="136906"/>
                        <a:pt x="868921" y="111786"/>
                        <a:pt x="873942" y="86665"/>
                      </a:cubicBezTo>
                      <a:cubicBezTo>
                        <a:pt x="881475" y="56521"/>
                        <a:pt x="900307" y="30144"/>
                        <a:pt x="912862" y="0"/>
                      </a:cubicBezTo>
                      <a:close/>
                    </a:path>
                  </a:pathLst>
                </a:custGeom>
                <a:solidFill>
                  <a:schemeClr val="accent3">
                    <a:alpha val="40000"/>
                  </a:schemeClr>
                </a:solidFill>
                <a:ln>
                  <a:noFill/>
                </a:ln>
                <a:effectLst/>
              </p:spPr>
              <p:txBody>
                <a:bodyPr anchor="ctr"/>
                <a:lstStyle/>
                <a:p>
                  <a:pPr defTabSz="457189">
                    <a:defRPr/>
                  </a:pPr>
                  <a:endParaRPr lang="en-US" sz="1351" dirty="0">
                    <a:latin typeface="Oswald" pitchFamily="2" charset="77"/>
                  </a:endParaRPr>
                </a:p>
              </p:txBody>
            </p:sp>
            <p:sp>
              <p:nvSpPr>
                <p:cNvPr id="128" name="Freeform 30">
                  <a:extLst>
                    <a:ext uri="{FF2B5EF4-FFF2-40B4-BE49-F238E27FC236}">
                      <a16:creationId xmlns:a16="http://schemas.microsoft.com/office/drawing/2014/main" id="{DECD1214-CC41-4135-AB1F-1F184D069071}"/>
                    </a:ext>
                  </a:extLst>
                </p:cNvPr>
                <p:cNvSpPr/>
                <p:nvPr/>
              </p:nvSpPr>
              <p:spPr bwMode="auto">
                <a:xfrm>
                  <a:off x="10601947" y="8849535"/>
                  <a:ext cx="545887" cy="407828"/>
                </a:xfrm>
                <a:custGeom>
                  <a:avLst/>
                  <a:gdLst>
                    <a:gd name="connsiteX0" fmla="*/ 522197 w 547149"/>
                    <a:gd name="connsiteY0" fmla="*/ 356129 h 408732"/>
                    <a:gd name="connsiteX1" fmla="*/ 547149 w 547149"/>
                    <a:gd name="connsiteY1" fmla="*/ 374047 h 408732"/>
                    <a:gd name="connsiteX2" fmla="*/ 534079 w 547149"/>
                    <a:gd name="connsiteY2" fmla="*/ 408691 h 408732"/>
                    <a:gd name="connsiteX3" fmla="*/ 522197 w 547149"/>
                    <a:gd name="connsiteY3" fmla="*/ 371659 h 408732"/>
                    <a:gd name="connsiteX4" fmla="*/ 522197 w 547149"/>
                    <a:gd name="connsiteY4" fmla="*/ 356129 h 408732"/>
                    <a:gd name="connsiteX5" fmla="*/ 191923 w 547149"/>
                    <a:gd name="connsiteY5" fmla="*/ 197573 h 408732"/>
                    <a:gd name="connsiteX6" fmla="*/ 364027 w 547149"/>
                    <a:gd name="connsiteY6" fmla="*/ 285723 h 408732"/>
                    <a:gd name="connsiteX7" fmla="*/ 376499 w 547149"/>
                    <a:gd name="connsiteY7" fmla="*/ 326019 h 408732"/>
                    <a:gd name="connsiteX8" fmla="*/ 322871 w 547149"/>
                    <a:gd name="connsiteY8" fmla="*/ 367575 h 408732"/>
                    <a:gd name="connsiteX9" fmla="*/ 312895 w 547149"/>
                    <a:gd name="connsiteY9" fmla="*/ 370095 h 408732"/>
                    <a:gd name="connsiteX10" fmla="*/ 174463 w 547149"/>
                    <a:gd name="connsiteY10" fmla="*/ 339871 h 408732"/>
                    <a:gd name="connsiteX11" fmla="*/ 87163 w 547149"/>
                    <a:gd name="connsiteY11" fmla="*/ 323501 h 408732"/>
                    <a:gd name="connsiteX12" fmla="*/ 26053 w 547149"/>
                    <a:gd name="connsiteY12" fmla="*/ 305871 h 408732"/>
                    <a:gd name="connsiteX13" fmla="*/ 67209 w 547149"/>
                    <a:gd name="connsiteY13" fmla="*/ 281945 h 408732"/>
                    <a:gd name="connsiteX14" fmla="*/ 148273 w 547149"/>
                    <a:gd name="connsiteY14" fmla="*/ 215203 h 408732"/>
                    <a:gd name="connsiteX15" fmla="*/ 191923 w 547149"/>
                    <a:gd name="connsiteY15" fmla="*/ 197573 h 408732"/>
                    <a:gd name="connsiteX16" fmla="*/ 11987 w 547149"/>
                    <a:gd name="connsiteY16" fmla="*/ 253 h 408732"/>
                    <a:gd name="connsiteX17" fmla="*/ 16871 w 547149"/>
                    <a:gd name="connsiteY17" fmla="*/ 14645 h 408732"/>
                    <a:gd name="connsiteX18" fmla="*/ 4661 w 547149"/>
                    <a:gd name="connsiteY18" fmla="*/ 23805 h 408732"/>
                    <a:gd name="connsiteX19" fmla="*/ 997 w 547149"/>
                    <a:gd name="connsiteY19" fmla="*/ 8103 h 408732"/>
                    <a:gd name="connsiteX20" fmla="*/ 11987 w 547149"/>
                    <a:gd name="connsiteY20" fmla="*/ 253 h 408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547149" h="408732">
                      <a:moveTo>
                        <a:pt x="522197" y="356129"/>
                      </a:moveTo>
                      <a:cubicBezTo>
                        <a:pt x="530515" y="362101"/>
                        <a:pt x="538831" y="368075"/>
                        <a:pt x="547149" y="374047"/>
                      </a:cubicBezTo>
                      <a:cubicBezTo>
                        <a:pt x="538831" y="384799"/>
                        <a:pt x="557841" y="409885"/>
                        <a:pt x="534079" y="408691"/>
                      </a:cubicBezTo>
                      <a:cubicBezTo>
                        <a:pt x="515069" y="407495"/>
                        <a:pt x="524573" y="384799"/>
                        <a:pt x="522197" y="371659"/>
                      </a:cubicBezTo>
                      <a:cubicBezTo>
                        <a:pt x="521009" y="366881"/>
                        <a:pt x="522197" y="360907"/>
                        <a:pt x="522197" y="356129"/>
                      </a:cubicBezTo>
                      <a:close/>
                      <a:moveTo>
                        <a:pt x="191923" y="197573"/>
                      </a:moveTo>
                      <a:cubicBezTo>
                        <a:pt x="249291" y="226537"/>
                        <a:pt x="312895" y="244167"/>
                        <a:pt x="364027" y="285723"/>
                      </a:cubicBezTo>
                      <a:cubicBezTo>
                        <a:pt x="362781" y="300833"/>
                        <a:pt x="361533" y="315945"/>
                        <a:pt x="376499" y="326019"/>
                      </a:cubicBezTo>
                      <a:cubicBezTo>
                        <a:pt x="362781" y="344909"/>
                        <a:pt x="339085" y="351205"/>
                        <a:pt x="322871" y="367575"/>
                      </a:cubicBezTo>
                      <a:cubicBezTo>
                        <a:pt x="320377" y="368835"/>
                        <a:pt x="315389" y="371353"/>
                        <a:pt x="312895" y="370095"/>
                      </a:cubicBezTo>
                      <a:cubicBezTo>
                        <a:pt x="271739" y="342391"/>
                        <a:pt x="219359" y="367575"/>
                        <a:pt x="174463" y="339871"/>
                      </a:cubicBezTo>
                      <a:cubicBezTo>
                        <a:pt x="150767" y="324761"/>
                        <a:pt x="117095" y="327279"/>
                        <a:pt x="87163" y="323501"/>
                      </a:cubicBezTo>
                      <a:cubicBezTo>
                        <a:pt x="65961" y="320983"/>
                        <a:pt x="49749" y="302093"/>
                        <a:pt x="26053" y="305871"/>
                      </a:cubicBezTo>
                      <a:cubicBezTo>
                        <a:pt x="31043" y="281945"/>
                        <a:pt x="58479" y="297057"/>
                        <a:pt x="67209" y="281945"/>
                      </a:cubicBezTo>
                      <a:cubicBezTo>
                        <a:pt x="95893" y="260537"/>
                        <a:pt x="123331" y="240389"/>
                        <a:pt x="148273" y="215203"/>
                      </a:cubicBezTo>
                      <a:cubicBezTo>
                        <a:pt x="160745" y="203869"/>
                        <a:pt x="171969" y="191277"/>
                        <a:pt x="191923" y="197573"/>
                      </a:cubicBezTo>
                      <a:close/>
                      <a:moveTo>
                        <a:pt x="11987" y="253"/>
                      </a:moveTo>
                      <a:cubicBezTo>
                        <a:pt x="18093" y="2871"/>
                        <a:pt x="19313" y="8103"/>
                        <a:pt x="16871" y="14645"/>
                      </a:cubicBezTo>
                      <a:cubicBezTo>
                        <a:pt x="14429" y="19879"/>
                        <a:pt x="11987" y="25113"/>
                        <a:pt x="4661" y="23805"/>
                      </a:cubicBezTo>
                      <a:cubicBezTo>
                        <a:pt x="-1445" y="19879"/>
                        <a:pt x="-225" y="14645"/>
                        <a:pt x="997" y="8103"/>
                      </a:cubicBezTo>
                      <a:cubicBezTo>
                        <a:pt x="2217" y="2871"/>
                        <a:pt x="5881" y="-1055"/>
                        <a:pt x="11987" y="253"/>
                      </a:cubicBezTo>
                      <a:close/>
                    </a:path>
                  </a:pathLst>
                </a:custGeom>
                <a:solidFill>
                  <a:schemeClr val="accent3">
                    <a:alpha val="30000"/>
                  </a:schemeClr>
                </a:solidFill>
                <a:ln>
                  <a:noFill/>
                </a:ln>
                <a:effectLst/>
              </p:spPr>
              <p:txBody>
                <a:bodyPr anchor="ctr"/>
                <a:lstStyle/>
                <a:p>
                  <a:pPr defTabSz="457189">
                    <a:defRPr/>
                  </a:pPr>
                  <a:endParaRPr lang="en-US" sz="1351" dirty="0">
                    <a:latin typeface="Oswald" pitchFamily="2" charset="77"/>
                  </a:endParaRPr>
                </a:p>
              </p:txBody>
            </p:sp>
            <p:sp>
              <p:nvSpPr>
                <p:cNvPr id="129" name="Freeform 31">
                  <a:extLst>
                    <a:ext uri="{FF2B5EF4-FFF2-40B4-BE49-F238E27FC236}">
                      <a16:creationId xmlns:a16="http://schemas.microsoft.com/office/drawing/2014/main" id="{FA3F6475-B00A-4F73-B21D-C62C34DE1DAD}"/>
                    </a:ext>
                  </a:extLst>
                </p:cNvPr>
                <p:cNvSpPr/>
                <p:nvPr/>
              </p:nvSpPr>
              <p:spPr bwMode="auto">
                <a:xfrm>
                  <a:off x="9319747" y="3641395"/>
                  <a:ext cx="5255747" cy="5782591"/>
                </a:xfrm>
                <a:custGeom>
                  <a:avLst/>
                  <a:gdLst>
                    <a:gd name="connsiteX0" fmla="*/ 1227297 w 5257659"/>
                    <a:gd name="connsiteY0" fmla="*/ 5651536 h 5783873"/>
                    <a:gd name="connsiteX1" fmla="*/ 1454985 w 5257659"/>
                    <a:gd name="connsiteY1" fmla="*/ 5667921 h 5783873"/>
                    <a:gd name="connsiteX2" fmla="*/ 1396508 w 5257659"/>
                    <a:gd name="connsiteY2" fmla="*/ 5690607 h 5783873"/>
                    <a:gd name="connsiteX3" fmla="*/ 1375357 w 5257659"/>
                    <a:gd name="connsiteY3" fmla="*/ 5689347 h 5783873"/>
                    <a:gd name="connsiteX4" fmla="*/ 1233518 w 5257659"/>
                    <a:gd name="connsiteY4" fmla="*/ 5710772 h 5783873"/>
                    <a:gd name="connsiteX5" fmla="*/ 1219832 w 5257659"/>
                    <a:gd name="connsiteY5" fmla="*/ 5718335 h 5783873"/>
                    <a:gd name="connsiteX6" fmla="*/ 1177530 w 5257659"/>
                    <a:gd name="connsiteY6" fmla="*/ 5724636 h 5783873"/>
                    <a:gd name="connsiteX7" fmla="*/ 1127762 w 5257659"/>
                    <a:gd name="connsiteY7" fmla="*/ 5734719 h 5783873"/>
                    <a:gd name="connsiteX8" fmla="*/ 1060575 w 5257659"/>
                    <a:gd name="connsiteY8" fmla="*/ 5783873 h 5783873"/>
                    <a:gd name="connsiteX9" fmla="*/ 1101634 w 5257659"/>
                    <a:gd name="connsiteY9" fmla="*/ 5717074 h 5783873"/>
                    <a:gd name="connsiteX10" fmla="*/ 1187483 w 5257659"/>
                    <a:gd name="connsiteY10" fmla="*/ 5664140 h 5783873"/>
                    <a:gd name="connsiteX11" fmla="*/ 1227297 w 5257659"/>
                    <a:gd name="connsiteY11" fmla="*/ 5651536 h 5783873"/>
                    <a:gd name="connsiteX12" fmla="*/ 1687614 w 5257659"/>
                    <a:gd name="connsiteY12" fmla="*/ 5548845 h 5783873"/>
                    <a:gd name="connsiteX13" fmla="*/ 1714479 w 5257659"/>
                    <a:gd name="connsiteY13" fmla="*/ 5586888 h 5783873"/>
                    <a:gd name="connsiteX14" fmla="*/ 1722417 w 5257659"/>
                    <a:gd name="connsiteY14" fmla="*/ 5600996 h 5783873"/>
                    <a:gd name="connsiteX15" fmla="*/ 1708374 w 5257659"/>
                    <a:gd name="connsiteY15" fmla="*/ 5608446 h 5783873"/>
                    <a:gd name="connsiteX16" fmla="*/ 1696162 w 5257659"/>
                    <a:gd name="connsiteY16" fmla="*/ 5610983 h 5783873"/>
                    <a:gd name="connsiteX17" fmla="*/ 1654643 w 5257659"/>
                    <a:gd name="connsiteY17" fmla="*/ 5602106 h 5783873"/>
                    <a:gd name="connsiteX18" fmla="*/ 1687614 w 5257659"/>
                    <a:gd name="connsiteY18" fmla="*/ 5548845 h 5783873"/>
                    <a:gd name="connsiteX19" fmla="*/ 1662211 w 5257659"/>
                    <a:gd name="connsiteY19" fmla="*/ 1492404 h 5783873"/>
                    <a:gd name="connsiteX20" fmla="*/ 1660877 w 5257659"/>
                    <a:gd name="connsiteY20" fmla="*/ 1493573 h 5783873"/>
                    <a:gd name="connsiteX21" fmla="*/ 1663252 w 5257659"/>
                    <a:gd name="connsiteY21" fmla="*/ 1492503 h 5783873"/>
                    <a:gd name="connsiteX22" fmla="*/ 329385 w 5257659"/>
                    <a:gd name="connsiteY22" fmla="*/ 924471 h 5783873"/>
                    <a:gd name="connsiteX23" fmla="*/ 345543 w 5257659"/>
                    <a:gd name="connsiteY23" fmla="*/ 954307 h 5783873"/>
                    <a:gd name="connsiteX24" fmla="*/ 400234 w 5257659"/>
                    <a:gd name="connsiteY24" fmla="*/ 965495 h 5783873"/>
                    <a:gd name="connsiteX25" fmla="*/ 416392 w 5257659"/>
                    <a:gd name="connsiteY25" fmla="*/ 960523 h 5783873"/>
                    <a:gd name="connsiteX26" fmla="*/ 386561 w 5257659"/>
                    <a:gd name="connsiteY26" fmla="*/ 1048787 h 5783873"/>
                    <a:gd name="connsiteX27" fmla="*/ 348029 w 5257659"/>
                    <a:gd name="connsiteY27" fmla="*/ 1127105 h 5783873"/>
                    <a:gd name="connsiteX28" fmla="*/ 300797 w 5257659"/>
                    <a:gd name="connsiteY28" fmla="*/ 1230287 h 5783873"/>
                    <a:gd name="connsiteX29" fmla="*/ 287124 w 5257659"/>
                    <a:gd name="connsiteY29" fmla="*/ 1248934 h 5783873"/>
                    <a:gd name="connsiteX30" fmla="*/ 224976 w 5257659"/>
                    <a:gd name="connsiteY30" fmla="*/ 1257636 h 5783873"/>
                    <a:gd name="connsiteX31" fmla="*/ 215032 w 5257659"/>
                    <a:gd name="connsiteY31" fmla="*/ 1265095 h 5783873"/>
                    <a:gd name="connsiteX32" fmla="*/ 180229 w 5257659"/>
                    <a:gd name="connsiteY32" fmla="*/ 1368276 h 5783873"/>
                    <a:gd name="connsiteX33" fmla="*/ 144183 w 5257659"/>
                    <a:gd name="connsiteY33" fmla="*/ 1514968 h 5783873"/>
                    <a:gd name="connsiteX34" fmla="*/ 147912 w 5257659"/>
                    <a:gd name="connsiteY34" fmla="*/ 1558478 h 5783873"/>
                    <a:gd name="connsiteX35" fmla="*/ 93222 w 5257659"/>
                    <a:gd name="connsiteY35" fmla="*/ 1652958 h 5783873"/>
                    <a:gd name="connsiteX36" fmla="*/ 73335 w 5257659"/>
                    <a:gd name="connsiteY36" fmla="*/ 1672848 h 5783873"/>
                    <a:gd name="connsiteX37" fmla="*/ 0 w 5257659"/>
                    <a:gd name="connsiteY37" fmla="*/ 1645499 h 5783873"/>
                    <a:gd name="connsiteX38" fmla="*/ 29831 w 5257659"/>
                    <a:gd name="connsiteY38" fmla="*/ 1584585 h 5783873"/>
                    <a:gd name="connsiteX39" fmla="*/ 94465 w 5257659"/>
                    <a:gd name="connsiteY39" fmla="*/ 1468972 h 5783873"/>
                    <a:gd name="connsiteX40" fmla="*/ 111866 w 5257659"/>
                    <a:gd name="connsiteY40" fmla="*/ 1381951 h 5783873"/>
                    <a:gd name="connsiteX41" fmla="*/ 103166 w 5257659"/>
                    <a:gd name="connsiteY41" fmla="*/ 1272554 h 5783873"/>
                    <a:gd name="connsiteX42" fmla="*/ 114352 w 5257659"/>
                    <a:gd name="connsiteY42" fmla="*/ 1250177 h 5783873"/>
                    <a:gd name="connsiteX43" fmla="*/ 146669 w 5257659"/>
                    <a:gd name="connsiteY43" fmla="*/ 1197965 h 5783873"/>
                    <a:gd name="connsiteX44" fmla="*/ 221247 w 5257659"/>
                    <a:gd name="connsiteY44" fmla="*/ 1183047 h 5783873"/>
                    <a:gd name="connsiteX45" fmla="*/ 265994 w 5257659"/>
                    <a:gd name="connsiteY45" fmla="*/ 1120889 h 5783873"/>
                    <a:gd name="connsiteX46" fmla="*/ 265994 w 5257659"/>
                    <a:gd name="connsiteY46" fmla="*/ 1078622 h 5783873"/>
                    <a:gd name="connsiteX47" fmla="*/ 270966 w 5257659"/>
                    <a:gd name="connsiteY47" fmla="*/ 1099756 h 5783873"/>
                    <a:gd name="connsiteX48" fmla="*/ 282152 w 5257659"/>
                    <a:gd name="connsiteY48" fmla="*/ 1122132 h 5783873"/>
                    <a:gd name="connsiteX49" fmla="*/ 294582 w 5257659"/>
                    <a:gd name="connsiteY49" fmla="*/ 1094783 h 5783873"/>
                    <a:gd name="connsiteX50" fmla="*/ 290853 w 5257659"/>
                    <a:gd name="connsiteY50" fmla="*/ 1030139 h 5783873"/>
                    <a:gd name="connsiteX51" fmla="*/ 277180 w 5257659"/>
                    <a:gd name="connsiteY51" fmla="*/ 994088 h 5783873"/>
                    <a:gd name="connsiteX52" fmla="*/ 275937 w 5257659"/>
                    <a:gd name="connsiteY52" fmla="*/ 961766 h 5783873"/>
                    <a:gd name="connsiteX53" fmla="*/ 329385 w 5257659"/>
                    <a:gd name="connsiteY53" fmla="*/ 924471 h 5783873"/>
                    <a:gd name="connsiteX54" fmla="*/ 1973497 w 5257659"/>
                    <a:gd name="connsiteY54" fmla="*/ 825033 h 5783873"/>
                    <a:gd name="connsiteX55" fmla="*/ 2018517 w 5257659"/>
                    <a:gd name="connsiteY55" fmla="*/ 845783 h 5783873"/>
                    <a:gd name="connsiteX56" fmla="*/ 2034718 w 5257659"/>
                    <a:gd name="connsiteY56" fmla="*/ 870744 h 5783873"/>
                    <a:gd name="connsiteX57" fmla="*/ 2044688 w 5257659"/>
                    <a:gd name="connsiteY57" fmla="*/ 909433 h 5783873"/>
                    <a:gd name="connsiteX58" fmla="*/ 2073351 w 5257659"/>
                    <a:gd name="connsiteY58" fmla="*/ 1000541 h 5783873"/>
                    <a:gd name="connsiteX59" fmla="*/ 2105753 w 5257659"/>
                    <a:gd name="connsiteY59" fmla="*/ 1099138 h 5783873"/>
                    <a:gd name="connsiteX60" fmla="*/ 2102015 w 5257659"/>
                    <a:gd name="connsiteY60" fmla="*/ 1149060 h 5783873"/>
                    <a:gd name="connsiteX61" fmla="*/ 2080829 w 5257659"/>
                    <a:gd name="connsiteY61" fmla="*/ 1258889 h 5783873"/>
                    <a:gd name="connsiteX62" fmla="*/ 2085814 w 5257659"/>
                    <a:gd name="connsiteY62" fmla="*/ 1301323 h 5783873"/>
                    <a:gd name="connsiteX63" fmla="*/ 2129432 w 5257659"/>
                    <a:gd name="connsiteY63" fmla="*/ 1301323 h 5783873"/>
                    <a:gd name="connsiteX64" fmla="*/ 2153110 w 5257659"/>
                    <a:gd name="connsiteY64" fmla="*/ 1291338 h 5783873"/>
                    <a:gd name="connsiteX65" fmla="*/ 2239100 w 5257659"/>
                    <a:gd name="connsiteY65" fmla="*/ 1345005 h 5783873"/>
                    <a:gd name="connsiteX66" fmla="*/ 2270256 w 5257659"/>
                    <a:gd name="connsiteY66" fmla="*/ 1368718 h 5783873"/>
                    <a:gd name="connsiteX67" fmla="*/ 2311381 w 5257659"/>
                    <a:gd name="connsiteY67" fmla="*/ 1358733 h 5783873"/>
                    <a:gd name="connsiteX68" fmla="*/ 2323844 w 5257659"/>
                    <a:gd name="connsiteY68" fmla="*/ 1354989 h 5783873"/>
                    <a:gd name="connsiteX69" fmla="*/ 2383663 w 5257659"/>
                    <a:gd name="connsiteY69" fmla="*/ 1326284 h 5783873"/>
                    <a:gd name="connsiteX70" fmla="*/ 2462175 w 5257659"/>
                    <a:gd name="connsiteY70" fmla="*/ 1256393 h 5783873"/>
                    <a:gd name="connsiteX71" fmla="*/ 2515763 w 5257659"/>
                    <a:gd name="connsiteY71" fmla="*/ 1196486 h 5783873"/>
                    <a:gd name="connsiteX72" fmla="*/ 2525733 w 5257659"/>
                    <a:gd name="connsiteY72" fmla="*/ 1171525 h 5783873"/>
                    <a:gd name="connsiteX73" fmla="*/ 2518256 w 5257659"/>
                    <a:gd name="connsiteY73" fmla="*/ 1139076 h 5783873"/>
                    <a:gd name="connsiteX74" fmla="*/ 2563120 w 5257659"/>
                    <a:gd name="connsiteY74" fmla="*/ 1095394 h 5783873"/>
                    <a:gd name="connsiteX75" fmla="*/ 2657834 w 5257659"/>
                    <a:gd name="connsiteY75" fmla="*/ 1111618 h 5783873"/>
                    <a:gd name="connsiteX76" fmla="*/ 2696467 w 5257659"/>
                    <a:gd name="connsiteY76" fmla="*/ 1144068 h 5783873"/>
                    <a:gd name="connsiteX77" fmla="*/ 2743824 w 5257659"/>
                    <a:gd name="connsiteY77" fmla="*/ 1171525 h 5783873"/>
                    <a:gd name="connsiteX78" fmla="*/ 2914557 w 5257659"/>
                    <a:gd name="connsiteY78" fmla="*/ 1225191 h 5783873"/>
                    <a:gd name="connsiteX79" fmla="*/ 3011763 w 5257659"/>
                    <a:gd name="connsiteY79" fmla="*/ 1291338 h 5783873"/>
                    <a:gd name="connsiteX80" fmla="*/ 3017995 w 5257659"/>
                    <a:gd name="connsiteY80" fmla="*/ 1335020 h 5783873"/>
                    <a:gd name="connsiteX81" fmla="*/ 3067844 w 5257659"/>
                    <a:gd name="connsiteY81" fmla="*/ 1404911 h 5783873"/>
                    <a:gd name="connsiteX82" fmla="*/ 3091522 w 5257659"/>
                    <a:gd name="connsiteY82" fmla="*/ 1382446 h 5783873"/>
                    <a:gd name="connsiteX83" fmla="*/ 3135140 w 5257659"/>
                    <a:gd name="connsiteY83" fmla="*/ 1353741 h 5783873"/>
                    <a:gd name="connsiteX84" fmla="*/ 3273472 w 5257659"/>
                    <a:gd name="connsiteY84" fmla="*/ 1443601 h 5783873"/>
                    <a:gd name="connsiteX85" fmla="*/ 3425512 w 5257659"/>
                    <a:gd name="connsiteY85" fmla="*/ 1539701 h 5783873"/>
                    <a:gd name="connsiteX86" fmla="*/ 3431743 w 5257659"/>
                    <a:gd name="connsiteY86" fmla="*/ 1539701 h 5783873"/>
                    <a:gd name="connsiteX87" fmla="*/ 3523965 w 5257659"/>
                    <a:gd name="connsiteY87" fmla="*/ 1523477 h 5783873"/>
                    <a:gd name="connsiteX88" fmla="*/ 3536427 w 5257659"/>
                    <a:gd name="connsiteY88" fmla="*/ 1520981 h 5783873"/>
                    <a:gd name="connsiteX89" fmla="*/ 3631140 w 5257659"/>
                    <a:gd name="connsiteY89" fmla="*/ 1542197 h 5783873"/>
                    <a:gd name="connsiteX90" fmla="*/ 3760748 w 5257659"/>
                    <a:gd name="connsiteY90" fmla="*/ 1492275 h 5783873"/>
                    <a:gd name="connsiteX91" fmla="*/ 3773211 w 5257659"/>
                    <a:gd name="connsiteY91" fmla="*/ 1492275 h 5783873"/>
                    <a:gd name="connsiteX92" fmla="*/ 3798135 w 5257659"/>
                    <a:gd name="connsiteY92" fmla="*/ 1508500 h 5783873"/>
                    <a:gd name="connsiteX93" fmla="*/ 3839261 w 5257659"/>
                    <a:gd name="connsiteY93" fmla="*/ 1545942 h 5783873"/>
                    <a:gd name="connsiteX94" fmla="*/ 3851723 w 5257659"/>
                    <a:gd name="connsiteY94" fmla="*/ 1545942 h 5783873"/>
                    <a:gd name="connsiteX95" fmla="*/ 3891603 w 5257659"/>
                    <a:gd name="connsiteY95" fmla="*/ 1545942 h 5783873"/>
                    <a:gd name="connsiteX96" fmla="*/ 3889110 w 5257659"/>
                    <a:gd name="connsiteY96" fmla="*/ 1509748 h 5783873"/>
                    <a:gd name="connsiteX97" fmla="*/ 3879140 w 5257659"/>
                    <a:gd name="connsiteY97" fmla="*/ 1486035 h 5783873"/>
                    <a:gd name="connsiteX98" fmla="*/ 3879140 w 5257659"/>
                    <a:gd name="connsiteY98" fmla="*/ 1472306 h 5783873"/>
                    <a:gd name="connsiteX99" fmla="*/ 3905311 w 5257659"/>
                    <a:gd name="connsiteY99" fmla="*/ 1454834 h 5783873"/>
                    <a:gd name="connsiteX100" fmla="*/ 3985070 w 5257659"/>
                    <a:gd name="connsiteY100" fmla="*/ 1466066 h 5783873"/>
                    <a:gd name="connsiteX101" fmla="*/ 4028688 w 5257659"/>
                    <a:gd name="connsiteY101" fmla="*/ 1467314 h 5783873"/>
                    <a:gd name="connsiteX102" fmla="*/ 4059844 w 5257659"/>
                    <a:gd name="connsiteY102" fmla="*/ 1474802 h 5783873"/>
                    <a:gd name="connsiteX103" fmla="*/ 4112186 w 5257659"/>
                    <a:gd name="connsiteY103" fmla="*/ 1476050 h 5783873"/>
                    <a:gd name="connsiteX104" fmla="*/ 4130879 w 5257659"/>
                    <a:gd name="connsiteY104" fmla="*/ 1474802 h 5783873"/>
                    <a:gd name="connsiteX105" fmla="*/ 4203161 w 5257659"/>
                    <a:gd name="connsiteY105" fmla="*/ 1486035 h 5783873"/>
                    <a:gd name="connsiteX106" fmla="*/ 4253010 w 5257659"/>
                    <a:gd name="connsiteY106" fmla="*/ 1508500 h 5783873"/>
                    <a:gd name="connsiteX107" fmla="*/ 4260487 w 5257659"/>
                    <a:gd name="connsiteY107" fmla="*/ 1506004 h 5783873"/>
                    <a:gd name="connsiteX108" fmla="*/ 4307844 w 5257659"/>
                    <a:gd name="connsiteY108" fmla="*/ 1462322 h 5783873"/>
                    <a:gd name="connsiteX109" fmla="*/ 4355201 w 5257659"/>
                    <a:gd name="connsiteY109" fmla="*/ 1519732 h 5783873"/>
                    <a:gd name="connsiteX110" fmla="*/ 4355201 w 5257659"/>
                    <a:gd name="connsiteY110" fmla="*/ 1545942 h 5783873"/>
                    <a:gd name="connsiteX111" fmla="*/ 4248025 w 5257659"/>
                    <a:gd name="connsiteY111" fmla="*/ 1624569 h 5783873"/>
                    <a:gd name="connsiteX112" fmla="*/ 4219362 w 5257659"/>
                    <a:gd name="connsiteY112" fmla="*/ 1647034 h 5783873"/>
                    <a:gd name="connsiteX113" fmla="*/ 4200668 w 5257659"/>
                    <a:gd name="connsiteY113" fmla="*/ 1615833 h 5783873"/>
                    <a:gd name="connsiteX114" fmla="*/ 4189452 w 5257659"/>
                    <a:gd name="connsiteY114" fmla="*/ 1557174 h 5783873"/>
                    <a:gd name="connsiteX115" fmla="*/ 4181975 w 5257659"/>
                    <a:gd name="connsiteY115" fmla="*/ 1540949 h 5783873"/>
                    <a:gd name="connsiteX116" fmla="*/ 4162035 w 5257659"/>
                    <a:gd name="connsiteY116" fmla="*/ 1549686 h 5783873"/>
                    <a:gd name="connsiteX117" fmla="*/ 4078537 w 5257659"/>
                    <a:gd name="connsiteY117" fmla="*/ 1575895 h 5783873"/>
                    <a:gd name="connsiteX118" fmla="*/ 4041151 w 5257659"/>
                    <a:gd name="connsiteY118" fmla="*/ 1575895 h 5783873"/>
                    <a:gd name="connsiteX119" fmla="*/ 4011241 w 5257659"/>
                    <a:gd name="connsiteY119" fmla="*/ 1568407 h 5783873"/>
                    <a:gd name="connsiteX120" fmla="*/ 3926497 w 5257659"/>
                    <a:gd name="connsiteY120" fmla="*/ 1597112 h 5783873"/>
                    <a:gd name="connsiteX121" fmla="*/ 3925251 w 5257659"/>
                    <a:gd name="connsiteY121" fmla="*/ 1603352 h 5783873"/>
                    <a:gd name="connsiteX122" fmla="*/ 3864186 w 5257659"/>
                    <a:gd name="connsiteY122" fmla="*/ 1622073 h 5783873"/>
                    <a:gd name="connsiteX123" fmla="*/ 3809351 w 5257659"/>
                    <a:gd name="connsiteY123" fmla="*/ 1615833 h 5783873"/>
                    <a:gd name="connsiteX124" fmla="*/ 3771965 w 5257659"/>
                    <a:gd name="connsiteY124" fmla="*/ 1624569 h 5783873"/>
                    <a:gd name="connsiteX125" fmla="*/ 3642357 w 5257659"/>
                    <a:gd name="connsiteY125" fmla="*/ 1629561 h 5783873"/>
                    <a:gd name="connsiteX126" fmla="*/ 3603723 w 5257659"/>
                    <a:gd name="connsiteY126" fmla="*/ 1619577 h 5783873"/>
                    <a:gd name="connsiteX127" fmla="*/ 3570075 w 5257659"/>
                    <a:gd name="connsiteY127" fmla="*/ 1619577 h 5783873"/>
                    <a:gd name="connsiteX128" fmla="*/ 3526457 w 5257659"/>
                    <a:gd name="connsiteY128" fmla="*/ 1643290 h 5783873"/>
                    <a:gd name="connsiteX129" fmla="*/ 3512748 w 5257659"/>
                    <a:gd name="connsiteY129" fmla="*/ 1649530 h 5783873"/>
                    <a:gd name="connsiteX130" fmla="*/ 3470377 w 5257659"/>
                    <a:gd name="connsiteY130" fmla="*/ 1629561 h 5783873"/>
                    <a:gd name="connsiteX131" fmla="*/ 3446698 w 5257659"/>
                    <a:gd name="connsiteY131" fmla="*/ 1635802 h 5783873"/>
                    <a:gd name="connsiteX132" fmla="*/ 3430497 w 5257659"/>
                    <a:gd name="connsiteY132" fmla="*/ 1648282 h 5783873"/>
                    <a:gd name="connsiteX133" fmla="*/ 3415542 w 5257659"/>
                    <a:gd name="connsiteY133" fmla="*/ 1633305 h 5783873"/>
                    <a:gd name="connsiteX134" fmla="*/ 3314598 w 5257659"/>
                    <a:gd name="connsiteY134" fmla="*/ 1533461 h 5783873"/>
                    <a:gd name="connsiteX135" fmla="*/ 3283442 w 5257659"/>
                    <a:gd name="connsiteY135" fmla="*/ 1506004 h 5783873"/>
                    <a:gd name="connsiteX136" fmla="*/ 3207422 w 5257659"/>
                    <a:gd name="connsiteY136" fmla="*/ 1439857 h 5783873"/>
                    <a:gd name="connsiteX137" fmla="*/ 3162557 w 5257659"/>
                    <a:gd name="connsiteY137" fmla="*/ 1456082 h 5783873"/>
                    <a:gd name="connsiteX138" fmla="*/ 3117693 w 5257659"/>
                    <a:gd name="connsiteY138" fmla="*/ 1474802 h 5783873"/>
                    <a:gd name="connsiteX139" fmla="*/ 3072829 w 5257659"/>
                    <a:gd name="connsiteY139" fmla="*/ 1477299 h 5783873"/>
                    <a:gd name="connsiteX140" fmla="*/ 2995563 w 5257659"/>
                    <a:gd name="connsiteY140" fmla="*/ 1483539 h 5783873"/>
                    <a:gd name="connsiteX141" fmla="*/ 2889633 w 5257659"/>
                    <a:gd name="connsiteY141" fmla="*/ 1458578 h 5783873"/>
                    <a:gd name="connsiteX142" fmla="*/ 2878417 w 5257659"/>
                    <a:gd name="connsiteY142" fmla="*/ 1452337 h 5783873"/>
                    <a:gd name="connsiteX143" fmla="*/ 2710175 w 5257659"/>
                    <a:gd name="connsiteY143" fmla="*/ 1446097 h 5783873"/>
                    <a:gd name="connsiteX144" fmla="*/ 2666557 w 5257659"/>
                    <a:gd name="connsiteY144" fmla="*/ 1446097 h 5783873"/>
                    <a:gd name="connsiteX145" fmla="*/ 2649110 w 5257659"/>
                    <a:gd name="connsiteY145" fmla="*/ 1392431 h 5783873"/>
                    <a:gd name="connsiteX146" fmla="*/ 2647864 w 5257659"/>
                    <a:gd name="connsiteY146" fmla="*/ 1356237 h 5783873"/>
                    <a:gd name="connsiteX147" fmla="*/ 2600507 w 5257659"/>
                    <a:gd name="connsiteY147" fmla="*/ 1452337 h 5783873"/>
                    <a:gd name="connsiteX148" fmla="*/ 2564367 w 5257659"/>
                    <a:gd name="connsiteY148" fmla="*/ 1478547 h 5783873"/>
                    <a:gd name="connsiteX149" fmla="*/ 2467160 w 5257659"/>
                    <a:gd name="connsiteY149" fmla="*/ 1469810 h 5783873"/>
                    <a:gd name="connsiteX150" fmla="*/ 2443482 w 5257659"/>
                    <a:gd name="connsiteY150" fmla="*/ 1477299 h 5783873"/>
                    <a:gd name="connsiteX151" fmla="*/ 2454698 w 5257659"/>
                    <a:gd name="connsiteY151" fmla="*/ 1499764 h 5783873"/>
                    <a:gd name="connsiteX152" fmla="*/ 2448467 w 5257659"/>
                    <a:gd name="connsiteY152" fmla="*/ 1560918 h 5783873"/>
                    <a:gd name="connsiteX153" fmla="*/ 2437251 w 5257659"/>
                    <a:gd name="connsiteY153" fmla="*/ 1579639 h 5783873"/>
                    <a:gd name="connsiteX154" fmla="*/ 2402356 w 5257659"/>
                    <a:gd name="connsiteY154" fmla="*/ 1619577 h 5783873"/>
                    <a:gd name="connsiteX155" fmla="*/ 2336306 w 5257659"/>
                    <a:gd name="connsiteY155" fmla="*/ 1594616 h 5783873"/>
                    <a:gd name="connsiteX156" fmla="*/ 2293934 w 5257659"/>
                    <a:gd name="connsiteY156" fmla="*/ 1555926 h 5783873"/>
                    <a:gd name="connsiteX157" fmla="*/ 2252809 w 5257659"/>
                    <a:gd name="connsiteY157" fmla="*/ 1569655 h 5783873"/>
                    <a:gd name="connsiteX158" fmla="*/ 2211683 w 5257659"/>
                    <a:gd name="connsiteY158" fmla="*/ 1602104 h 5783873"/>
                    <a:gd name="connsiteX159" fmla="*/ 2173050 w 5257659"/>
                    <a:gd name="connsiteY159" fmla="*/ 1542197 h 5783873"/>
                    <a:gd name="connsiteX160" fmla="*/ 2168065 w 5257659"/>
                    <a:gd name="connsiteY160" fmla="*/ 1509748 h 5783873"/>
                    <a:gd name="connsiteX161" fmla="*/ 2105753 w 5257659"/>
                    <a:gd name="connsiteY161" fmla="*/ 1489779 h 5783873"/>
                    <a:gd name="connsiteX162" fmla="*/ 2095783 w 5257659"/>
                    <a:gd name="connsiteY162" fmla="*/ 1506004 h 5783873"/>
                    <a:gd name="connsiteX163" fmla="*/ 2078336 w 5257659"/>
                    <a:gd name="connsiteY163" fmla="*/ 1534709 h 5783873"/>
                    <a:gd name="connsiteX164" fmla="*/ 2045934 w 5257659"/>
                    <a:gd name="connsiteY164" fmla="*/ 1564662 h 5783873"/>
                    <a:gd name="connsiteX165" fmla="*/ 2017271 w 5257659"/>
                    <a:gd name="connsiteY165" fmla="*/ 1574647 h 5783873"/>
                    <a:gd name="connsiteX166" fmla="*/ 2003563 w 5257659"/>
                    <a:gd name="connsiteY166" fmla="*/ 1547190 h 5783873"/>
                    <a:gd name="connsiteX167" fmla="*/ 2019763 w 5257659"/>
                    <a:gd name="connsiteY167" fmla="*/ 1423632 h 5783873"/>
                    <a:gd name="connsiteX168" fmla="*/ 2049673 w 5257659"/>
                    <a:gd name="connsiteY168" fmla="*/ 1236424 h 5783873"/>
                    <a:gd name="connsiteX169" fmla="*/ 2073351 w 5257659"/>
                    <a:gd name="connsiteY169" fmla="*/ 1081665 h 5783873"/>
                    <a:gd name="connsiteX170" fmla="*/ 2059643 w 5257659"/>
                    <a:gd name="connsiteY170" fmla="*/ 1059200 h 5783873"/>
                    <a:gd name="connsiteX171" fmla="*/ 2039703 w 5257659"/>
                    <a:gd name="connsiteY171" fmla="*/ 1080417 h 5783873"/>
                    <a:gd name="connsiteX172" fmla="*/ 2014779 w 5257659"/>
                    <a:gd name="connsiteY172" fmla="*/ 1117859 h 5783873"/>
                    <a:gd name="connsiteX173" fmla="*/ 1932527 w 5257659"/>
                    <a:gd name="connsiteY173" fmla="*/ 1175269 h 5783873"/>
                    <a:gd name="connsiteX174" fmla="*/ 1886417 w 5257659"/>
                    <a:gd name="connsiteY174" fmla="*/ 1193990 h 5783873"/>
                    <a:gd name="connsiteX175" fmla="*/ 1849030 w 5257659"/>
                    <a:gd name="connsiteY175" fmla="*/ 1215207 h 5783873"/>
                    <a:gd name="connsiteX176" fmla="*/ 1829090 w 5257659"/>
                    <a:gd name="connsiteY176" fmla="*/ 1245160 h 5783873"/>
                    <a:gd name="connsiteX177" fmla="*/ 1796688 w 5257659"/>
                    <a:gd name="connsiteY177" fmla="*/ 1358733 h 5783873"/>
                    <a:gd name="connsiteX178" fmla="*/ 1774256 w 5257659"/>
                    <a:gd name="connsiteY178" fmla="*/ 1527221 h 5783873"/>
                    <a:gd name="connsiteX179" fmla="*/ 1741854 w 5257659"/>
                    <a:gd name="connsiteY179" fmla="*/ 1608344 h 5783873"/>
                    <a:gd name="connsiteX180" fmla="*/ 1708205 w 5257659"/>
                    <a:gd name="connsiteY180" fmla="*/ 1629561 h 5783873"/>
                    <a:gd name="connsiteX181" fmla="*/ 1749331 w 5257659"/>
                    <a:gd name="connsiteY181" fmla="*/ 1764351 h 5783873"/>
                    <a:gd name="connsiteX182" fmla="*/ 1738115 w 5257659"/>
                    <a:gd name="connsiteY182" fmla="*/ 1801793 h 5783873"/>
                    <a:gd name="connsiteX183" fmla="*/ 1768025 w 5257659"/>
                    <a:gd name="connsiteY183" fmla="*/ 1890405 h 5783873"/>
                    <a:gd name="connsiteX184" fmla="*/ 1775498 w 5257659"/>
                    <a:gd name="connsiteY184" fmla="*/ 1894682 h 5783873"/>
                    <a:gd name="connsiteX185" fmla="*/ 1776780 w 5257659"/>
                    <a:gd name="connsiteY185" fmla="*/ 1893721 h 5783873"/>
                    <a:gd name="connsiteX186" fmla="*/ 1865317 w 5257659"/>
                    <a:gd name="connsiteY186" fmla="*/ 1827691 h 5783873"/>
                    <a:gd name="connsiteX187" fmla="*/ 1945126 w 5257659"/>
                    <a:gd name="connsiteY187" fmla="*/ 1795299 h 5783873"/>
                    <a:gd name="connsiteX188" fmla="*/ 2012464 w 5257659"/>
                    <a:gd name="connsiteY188" fmla="*/ 1848870 h 5783873"/>
                    <a:gd name="connsiteX189" fmla="*/ 2033663 w 5257659"/>
                    <a:gd name="connsiteY189" fmla="*/ 1907425 h 5783873"/>
                    <a:gd name="connsiteX190" fmla="*/ 2028675 w 5257659"/>
                    <a:gd name="connsiteY190" fmla="*/ 1939817 h 5783873"/>
                    <a:gd name="connsiteX191" fmla="*/ 1945126 w 5257659"/>
                    <a:gd name="connsiteY191" fmla="*/ 2030763 h 5783873"/>
                    <a:gd name="connsiteX192" fmla="*/ 1926421 w 5257659"/>
                    <a:gd name="connsiteY192" fmla="*/ 2054434 h 5783873"/>
                    <a:gd name="connsiteX193" fmla="*/ 1915198 w 5257659"/>
                    <a:gd name="connsiteY193" fmla="*/ 2114234 h 5783873"/>
                    <a:gd name="connsiteX194" fmla="*/ 1947620 w 5257659"/>
                    <a:gd name="connsiteY194" fmla="*/ 2181510 h 5783873"/>
                    <a:gd name="connsiteX195" fmla="*/ 1930162 w 5257659"/>
                    <a:gd name="connsiteY195" fmla="*/ 2238818 h 5783873"/>
                    <a:gd name="connsiteX196" fmla="*/ 1936397 w 5257659"/>
                    <a:gd name="connsiteY196" fmla="*/ 2273702 h 5783873"/>
                    <a:gd name="connsiteX197" fmla="*/ 1973807 w 5257659"/>
                    <a:gd name="connsiteY197" fmla="*/ 2293635 h 5783873"/>
                    <a:gd name="connsiteX198" fmla="*/ 1990018 w 5257659"/>
                    <a:gd name="connsiteY198" fmla="*/ 2311077 h 5783873"/>
                    <a:gd name="connsiteX199" fmla="*/ 1972560 w 5257659"/>
                    <a:gd name="connsiteY199" fmla="*/ 2332256 h 5783873"/>
                    <a:gd name="connsiteX200" fmla="*/ 1907716 w 5257659"/>
                    <a:gd name="connsiteY200" fmla="*/ 2339731 h 5783873"/>
                    <a:gd name="connsiteX201" fmla="*/ 1869059 w 5257659"/>
                    <a:gd name="connsiteY201" fmla="*/ 2347206 h 5783873"/>
                    <a:gd name="connsiteX202" fmla="*/ 1825413 w 5257659"/>
                    <a:gd name="connsiteY202" fmla="*/ 2343469 h 5783873"/>
                    <a:gd name="connsiteX203" fmla="*/ 1795485 w 5257659"/>
                    <a:gd name="connsiteY203" fmla="*/ 2279931 h 5783873"/>
                    <a:gd name="connsiteX204" fmla="*/ 1789250 w 5257659"/>
                    <a:gd name="connsiteY204" fmla="*/ 2231343 h 5783873"/>
                    <a:gd name="connsiteX205" fmla="*/ 1764310 w 5257659"/>
                    <a:gd name="connsiteY205" fmla="*/ 2146626 h 5783873"/>
                    <a:gd name="connsiteX206" fmla="*/ 1721912 w 5257659"/>
                    <a:gd name="connsiteY206" fmla="*/ 2119218 h 5783873"/>
                    <a:gd name="connsiteX207" fmla="*/ 1699466 w 5257659"/>
                    <a:gd name="connsiteY207" fmla="*/ 2151610 h 5783873"/>
                    <a:gd name="connsiteX208" fmla="*/ 1685749 w 5257659"/>
                    <a:gd name="connsiteY208" fmla="*/ 2193968 h 5783873"/>
                    <a:gd name="connsiteX209" fmla="*/ 1645844 w 5257659"/>
                    <a:gd name="connsiteY209" fmla="*/ 2223868 h 5783873"/>
                    <a:gd name="connsiteX210" fmla="*/ 1613422 w 5257659"/>
                    <a:gd name="connsiteY210" fmla="*/ 2252523 h 5783873"/>
                    <a:gd name="connsiteX211" fmla="*/ 1613422 w 5257659"/>
                    <a:gd name="connsiteY211" fmla="*/ 2278685 h 5783873"/>
                    <a:gd name="connsiteX212" fmla="*/ 1569777 w 5257659"/>
                    <a:gd name="connsiteY212" fmla="*/ 2430678 h 5783873"/>
                    <a:gd name="connsiteX213" fmla="*/ 1572271 w 5257659"/>
                    <a:gd name="connsiteY213" fmla="*/ 2489232 h 5783873"/>
                    <a:gd name="connsiteX214" fmla="*/ 1607187 w 5257659"/>
                    <a:gd name="connsiteY214" fmla="*/ 2555262 h 5783873"/>
                    <a:gd name="connsiteX215" fmla="*/ 1654573 w 5257659"/>
                    <a:gd name="connsiteY215" fmla="*/ 2626275 h 5783873"/>
                    <a:gd name="connsiteX216" fmla="*/ 1776780 w 5257659"/>
                    <a:gd name="connsiteY216" fmla="*/ 2724696 h 5783873"/>
                    <a:gd name="connsiteX217" fmla="*/ 1820425 w 5257659"/>
                    <a:gd name="connsiteY217" fmla="*/ 2800692 h 5783873"/>
                    <a:gd name="connsiteX218" fmla="*/ 1786756 w 5257659"/>
                    <a:gd name="connsiteY218" fmla="*/ 2948947 h 5783873"/>
                    <a:gd name="connsiteX219" fmla="*/ 1751840 w 5257659"/>
                    <a:gd name="connsiteY219" fmla="*/ 2978847 h 5783873"/>
                    <a:gd name="connsiteX220" fmla="*/ 1816684 w 5257659"/>
                    <a:gd name="connsiteY220" fmla="*/ 3037402 h 5783873"/>
                    <a:gd name="connsiteX221" fmla="*/ 1861577 w 5257659"/>
                    <a:gd name="connsiteY221" fmla="*/ 3076023 h 5783873"/>
                    <a:gd name="connsiteX222" fmla="*/ 1882776 w 5257659"/>
                    <a:gd name="connsiteY222" fmla="*/ 3071040 h 5783873"/>
                    <a:gd name="connsiteX223" fmla="*/ 1897740 w 5257659"/>
                    <a:gd name="connsiteY223" fmla="*/ 3048614 h 5783873"/>
                    <a:gd name="connsiteX224" fmla="*/ 1925174 w 5257659"/>
                    <a:gd name="connsiteY224" fmla="*/ 3043631 h 5783873"/>
                    <a:gd name="connsiteX225" fmla="*/ 1937644 w 5257659"/>
                    <a:gd name="connsiteY225" fmla="*/ 3067302 h 5783873"/>
                    <a:gd name="connsiteX226" fmla="*/ 1968819 w 5257659"/>
                    <a:gd name="connsiteY226" fmla="*/ 3135823 h 5783873"/>
                    <a:gd name="connsiteX227" fmla="*/ 1968819 w 5257659"/>
                    <a:gd name="connsiteY227" fmla="*/ 3171953 h 5783873"/>
                    <a:gd name="connsiteX228" fmla="*/ 1975054 w 5257659"/>
                    <a:gd name="connsiteY228" fmla="*/ 3208082 h 5783873"/>
                    <a:gd name="connsiteX229" fmla="*/ 2019946 w 5257659"/>
                    <a:gd name="connsiteY229" fmla="*/ 3246703 h 5783873"/>
                    <a:gd name="connsiteX230" fmla="*/ 1993759 w 5257659"/>
                    <a:gd name="connsiteY230" fmla="*/ 3216803 h 5783873"/>
                    <a:gd name="connsiteX231" fmla="*/ 1992512 w 5257659"/>
                    <a:gd name="connsiteY231" fmla="*/ 3186903 h 5783873"/>
                    <a:gd name="connsiteX232" fmla="*/ 2074815 w 5257659"/>
                    <a:gd name="connsiteY232" fmla="*/ 3224278 h 5783873"/>
                    <a:gd name="connsiteX233" fmla="*/ 2074815 w 5257659"/>
                    <a:gd name="connsiteY233" fmla="*/ 3291553 h 5783873"/>
                    <a:gd name="connsiteX234" fmla="*/ 2061097 w 5257659"/>
                    <a:gd name="connsiteY234" fmla="*/ 3392466 h 5783873"/>
                    <a:gd name="connsiteX235" fmla="*/ 2079803 w 5257659"/>
                    <a:gd name="connsiteY235" fmla="*/ 3406171 h 5783873"/>
                    <a:gd name="connsiteX236" fmla="*/ 2153376 w 5257659"/>
                    <a:gd name="connsiteY236" fmla="*/ 3414891 h 5783873"/>
                    <a:gd name="connsiteX237" fmla="*/ 2182057 w 5257659"/>
                    <a:gd name="connsiteY237" fmla="*/ 3475938 h 5783873"/>
                    <a:gd name="connsiteX238" fmla="*/ 2193280 w 5257659"/>
                    <a:gd name="connsiteY238" fmla="*/ 3509575 h 5783873"/>
                    <a:gd name="connsiteX239" fmla="*/ 2244407 w 5257659"/>
                    <a:gd name="connsiteY239" fmla="*/ 3498363 h 5783873"/>
                    <a:gd name="connsiteX240" fmla="*/ 2300523 w 5257659"/>
                    <a:gd name="connsiteY240" fmla="*/ 3470954 h 5783873"/>
                    <a:gd name="connsiteX241" fmla="*/ 2331698 w 5257659"/>
                    <a:gd name="connsiteY241" fmla="*/ 3464725 h 5783873"/>
                    <a:gd name="connsiteX242" fmla="*/ 2392801 w 5257659"/>
                    <a:gd name="connsiteY242" fmla="*/ 3514559 h 5783873"/>
                    <a:gd name="connsiteX243" fmla="*/ 2382825 w 5257659"/>
                    <a:gd name="connsiteY243" fmla="*/ 3595538 h 5783873"/>
                    <a:gd name="connsiteX244" fmla="*/ 2362873 w 5257659"/>
                    <a:gd name="connsiteY244" fmla="*/ 3621701 h 5783873"/>
                    <a:gd name="connsiteX245" fmla="*/ 2362873 w 5257659"/>
                    <a:gd name="connsiteY245" fmla="*/ 3667797 h 5783873"/>
                    <a:gd name="connsiteX246" fmla="*/ 2395295 w 5257659"/>
                    <a:gd name="connsiteY246" fmla="*/ 3667797 h 5783873"/>
                    <a:gd name="connsiteX247" fmla="*/ 2417741 w 5257659"/>
                    <a:gd name="connsiteY247" fmla="*/ 3649109 h 5783873"/>
                    <a:gd name="connsiteX248" fmla="*/ 2466375 w 5257659"/>
                    <a:gd name="connsiteY248" fmla="*/ 3619209 h 5783873"/>
                    <a:gd name="connsiteX249" fmla="*/ 2507526 w 5257659"/>
                    <a:gd name="connsiteY249" fmla="*/ 3609243 h 5783873"/>
                    <a:gd name="connsiteX250" fmla="*/ 2522490 w 5257659"/>
                    <a:gd name="connsiteY250" fmla="*/ 3641634 h 5783873"/>
                    <a:gd name="connsiteX251" fmla="*/ 2524984 w 5257659"/>
                    <a:gd name="connsiteY251" fmla="*/ 3669043 h 5783873"/>
                    <a:gd name="connsiteX252" fmla="*/ 2547430 w 5257659"/>
                    <a:gd name="connsiteY252" fmla="*/ 3652847 h 5783873"/>
                    <a:gd name="connsiteX253" fmla="*/ 2592323 w 5257659"/>
                    <a:gd name="connsiteY253" fmla="*/ 3637897 h 5783873"/>
                    <a:gd name="connsiteX254" fmla="*/ 2611027 w 5257659"/>
                    <a:gd name="connsiteY254" fmla="*/ 3619209 h 5783873"/>
                    <a:gd name="connsiteX255" fmla="*/ 2647191 w 5257659"/>
                    <a:gd name="connsiteY255" fmla="*/ 3571867 h 5783873"/>
                    <a:gd name="connsiteX256" fmla="*/ 2689589 w 5257659"/>
                    <a:gd name="connsiteY256" fmla="*/ 3540721 h 5783873"/>
                    <a:gd name="connsiteX257" fmla="*/ 2726999 w 5257659"/>
                    <a:gd name="connsiteY257" fmla="*/ 3524525 h 5783873"/>
                    <a:gd name="connsiteX258" fmla="*/ 2768150 w 5257659"/>
                    <a:gd name="connsiteY258" fmla="*/ 3498363 h 5783873"/>
                    <a:gd name="connsiteX259" fmla="*/ 2776879 w 5257659"/>
                    <a:gd name="connsiteY259" fmla="*/ 3462233 h 5783873"/>
                    <a:gd name="connsiteX260" fmla="*/ 2832995 w 5257659"/>
                    <a:gd name="connsiteY260" fmla="*/ 3429842 h 5783873"/>
                    <a:gd name="connsiteX261" fmla="*/ 2875393 w 5257659"/>
                    <a:gd name="connsiteY261" fmla="*/ 3447283 h 5783873"/>
                    <a:gd name="connsiteX262" fmla="*/ 2931508 w 5257659"/>
                    <a:gd name="connsiteY262" fmla="*/ 3463479 h 5783873"/>
                    <a:gd name="connsiteX263" fmla="*/ 2975153 w 5257659"/>
                    <a:gd name="connsiteY263" fmla="*/ 3504592 h 5783873"/>
                    <a:gd name="connsiteX264" fmla="*/ 3000093 w 5257659"/>
                    <a:gd name="connsiteY264" fmla="*/ 3583080 h 5783873"/>
                    <a:gd name="connsiteX265" fmla="*/ 3006329 w 5257659"/>
                    <a:gd name="connsiteY265" fmla="*/ 3617963 h 5783873"/>
                    <a:gd name="connsiteX266" fmla="*/ 2973906 w 5257659"/>
                    <a:gd name="connsiteY266" fmla="*/ 3632914 h 5783873"/>
                    <a:gd name="connsiteX267" fmla="*/ 2806807 w 5257659"/>
                    <a:gd name="connsiteY267" fmla="*/ 3622947 h 5783873"/>
                    <a:gd name="connsiteX268" fmla="*/ 2704553 w 5257659"/>
                    <a:gd name="connsiteY268" fmla="*/ 3645372 h 5783873"/>
                    <a:gd name="connsiteX269" fmla="*/ 2675872 w 5257659"/>
                    <a:gd name="connsiteY269" fmla="*/ 3671535 h 5783873"/>
                    <a:gd name="connsiteX270" fmla="*/ 2655920 w 5257659"/>
                    <a:gd name="connsiteY270" fmla="*/ 3822281 h 5783873"/>
                    <a:gd name="connsiteX271" fmla="*/ 2673378 w 5257659"/>
                    <a:gd name="connsiteY271" fmla="*/ 3798610 h 5783873"/>
                    <a:gd name="connsiteX272" fmla="*/ 2728246 w 5257659"/>
                    <a:gd name="connsiteY272" fmla="*/ 3761235 h 5783873"/>
                    <a:gd name="connsiteX273" fmla="*/ 2795585 w 5257659"/>
                    <a:gd name="connsiteY273" fmla="*/ 3761235 h 5783873"/>
                    <a:gd name="connsiteX274" fmla="*/ 2841724 w 5257659"/>
                    <a:gd name="connsiteY274" fmla="*/ 3776185 h 5783873"/>
                    <a:gd name="connsiteX275" fmla="*/ 2832995 w 5257659"/>
                    <a:gd name="connsiteY275" fmla="*/ 3808577 h 5783873"/>
                    <a:gd name="connsiteX276" fmla="*/ 2821772 w 5257659"/>
                    <a:gd name="connsiteY276" fmla="*/ 3833494 h 5783873"/>
                    <a:gd name="connsiteX277" fmla="*/ 2852947 w 5257659"/>
                    <a:gd name="connsiteY277" fmla="*/ 3840969 h 5783873"/>
                    <a:gd name="connsiteX278" fmla="*/ 2861676 w 5257659"/>
                    <a:gd name="connsiteY278" fmla="*/ 3833494 h 5783873"/>
                    <a:gd name="connsiteX279" fmla="*/ 2945225 w 5257659"/>
                    <a:gd name="connsiteY279" fmla="*/ 3784906 h 5783873"/>
                    <a:gd name="connsiteX280" fmla="*/ 2970165 w 5257659"/>
                    <a:gd name="connsiteY280" fmla="*/ 3788644 h 5783873"/>
                    <a:gd name="connsiteX281" fmla="*/ 3010070 w 5257659"/>
                    <a:gd name="connsiteY281" fmla="*/ 3818544 h 5783873"/>
                    <a:gd name="connsiteX282" fmla="*/ 3076161 w 5257659"/>
                    <a:gd name="connsiteY282" fmla="*/ 3791135 h 5783873"/>
                    <a:gd name="connsiteX283" fmla="*/ 3081149 w 5257659"/>
                    <a:gd name="connsiteY283" fmla="*/ 3758743 h 5783873"/>
                    <a:gd name="connsiteX284" fmla="*/ 3098607 w 5257659"/>
                    <a:gd name="connsiteY284" fmla="*/ 3737564 h 5783873"/>
                    <a:gd name="connsiteX285" fmla="*/ 3124794 w 5257659"/>
                    <a:gd name="connsiteY285" fmla="*/ 3755006 h 5783873"/>
                    <a:gd name="connsiteX286" fmla="*/ 3138511 w 5257659"/>
                    <a:gd name="connsiteY286" fmla="*/ 3798610 h 5783873"/>
                    <a:gd name="connsiteX287" fmla="*/ 3155969 w 5257659"/>
                    <a:gd name="connsiteY287" fmla="*/ 3816052 h 5783873"/>
                    <a:gd name="connsiteX288" fmla="*/ 3173427 w 5257659"/>
                    <a:gd name="connsiteY288" fmla="*/ 3798610 h 5783873"/>
                    <a:gd name="connsiteX289" fmla="*/ 3169687 w 5257659"/>
                    <a:gd name="connsiteY289" fmla="*/ 3697697 h 5783873"/>
                    <a:gd name="connsiteX290" fmla="*/ 3133523 w 5257659"/>
                    <a:gd name="connsiteY290" fmla="*/ 3647864 h 5783873"/>
                    <a:gd name="connsiteX291" fmla="*/ 3127288 w 5257659"/>
                    <a:gd name="connsiteY291" fmla="*/ 3637897 h 5783873"/>
                    <a:gd name="connsiteX292" fmla="*/ 3128535 w 5257659"/>
                    <a:gd name="connsiteY292" fmla="*/ 3565638 h 5783873"/>
                    <a:gd name="connsiteX293" fmla="*/ 3172181 w 5257659"/>
                    <a:gd name="connsiteY293" fmla="*/ 3478429 h 5783873"/>
                    <a:gd name="connsiteX294" fmla="*/ 3218320 w 5257659"/>
                    <a:gd name="connsiteY294" fmla="*/ 3478429 h 5783873"/>
                    <a:gd name="connsiteX295" fmla="*/ 3260718 w 5257659"/>
                    <a:gd name="connsiteY295" fmla="*/ 3509575 h 5783873"/>
                    <a:gd name="connsiteX296" fmla="*/ 3270694 w 5257659"/>
                    <a:gd name="connsiteY296" fmla="*/ 3549442 h 5783873"/>
                    <a:gd name="connsiteX297" fmla="*/ 3233284 w 5257659"/>
                    <a:gd name="connsiteY297" fmla="*/ 3550688 h 5783873"/>
                    <a:gd name="connsiteX298" fmla="*/ 3184651 w 5257659"/>
                    <a:gd name="connsiteY298" fmla="*/ 3576851 h 5783873"/>
                    <a:gd name="connsiteX299" fmla="*/ 3247001 w 5257659"/>
                    <a:gd name="connsiteY299" fmla="*/ 3580588 h 5783873"/>
                    <a:gd name="connsiteX300" fmla="*/ 3279423 w 5257659"/>
                    <a:gd name="connsiteY300" fmla="*/ 3606751 h 5783873"/>
                    <a:gd name="connsiteX301" fmla="*/ 3288152 w 5257659"/>
                    <a:gd name="connsiteY301" fmla="*/ 3627930 h 5783873"/>
                    <a:gd name="connsiteX302" fmla="*/ 3335538 w 5257659"/>
                    <a:gd name="connsiteY302" fmla="*/ 3710156 h 5783873"/>
                    <a:gd name="connsiteX303" fmla="*/ 3361725 w 5257659"/>
                    <a:gd name="connsiteY303" fmla="*/ 3713893 h 5783873"/>
                    <a:gd name="connsiteX304" fmla="*/ 3392901 w 5257659"/>
                    <a:gd name="connsiteY304" fmla="*/ 3681501 h 5783873"/>
                    <a:gd name="connsiteX305" fmla="*/ 3431558 w 5257659"/>
                    <a:gd name="connsiteY305" fmla="*/ 3692714 h 5783873"/>
                    <a:gd name="connsiteX306" fmla="*/ 3435299 w 5257659"/>
                    <a:gd name="connsiteY306" fmla="*/ 3703926 h 5783873"/>
                    <a:gd name="connsiteX307" fmla="*/ 3452757 w 5257659"/>
                    <a:gd name="connsiteY307" fmla="*/ 3723860 h 5783873"/>
                    <a:gd name="connsiteX308" fmla="*/ 3455251 w 5257659"/>
                    <a:gd name="connsiteY308" fmla="*/ 3701435 h 5783873"/>
                    <a:gd name="connsiteX309" fmla="*/ 3483932 w 5257659"/>
                    <a:gd name="connsiteY309" fmla="*/ 3654093 h 5783873"/>
                    <a:gd name="connsiteX310" fmla="*/ 3517601 w 5257659"/>
                    <a:gd name="connsiteY310" fmla="*/ 3660322 h 5783873"/>
                    <a:gd name="connsiteX311" fmla="*/ 3523836 w 5257659"/>
                    <a:gd name="connsiteY311" fmla="*/ 3593047 h 5783873"/>
                    <a:gd name="connsiteX312" fmla="*/ 3551271 w 5257659"/>
                    <a:gd name="connsiteY312" fmla="*/ 3551934 h 5783873"/>
                    <a:gd name="connsiteX313" fmla="*/ 3579952 w 5257659"/>
                    <a:gd name="connsiteY313" fmla="*/ 3515805 h 5783873"/>
                    <a:gd name="connsiteX314" fmla="*/ 3588681 w 5257659"/>
                    <a:gd name="connsiteY314" fmla="*/ 3487150 h 5783873"/>
                    <a:gd name="connsiteX315" fmla="*/ 3613621 w 5257659"/>
                    <a:gd name="connsiteY315" fmla="*/ 3406171 h 5783873"/>
                    <a:gd name="connsiteX316" fmla="*/ 3627338 w 5257659"/>
                    <a:gd name="connsiteY316" fmla="*/ 3381254 h 5783873"/>
                    <a:gd name="connsiteX317" fmla="*/ 3652278 w 5257659"/>
                    <a:gd name="connsiteY317" fmla="*/ 3392466 h 5783873"/>
                    <a:gd name="connsiteX318" fmla="*/ 3720863 w 5257659"/>
                    <a:gd name="connsiteY318" fmla="*/ 3386237 h 5783873"/>
                    <a:gd name="connsiteX319" fmla="*/ 3762015 w 5257659"/>
                    <a:gd name="connsiteY319" fmla="*/ 3338895 h 5783873"/>
                    <a:gd name="connsiteX320" fmla="*/ 3844317 w 5257659"/>
                    <a:gd name="connsiteY320" fmla="*/ 3310241 h 5783873"/>
                    <a:gd name="connsiteX321" fmla="*/ 3865516 w 5257659"/>
                    <a:gd name="connsiteY321" fmla="*/ 3323945 h 5783873"/>
                    <a:gd name="connsiteX322" fmla="*/ 3957795 w 5257659"/>
                    <a:gd name="connsiteY322" fmla="*/ 3377516 h 5783873"/>
                    <a:gd name="connsiteX323" fmla="*/ 3985229 w 5257659"/>
                    <a:gd name="connsiteY323" fmla="*/ 3372533 h 5783873"/>
                    <a:gd name="connsiteX324" fmla="*/ 4035109 w 5257659"/>
                    <a:gd name="connsiteY324" fmla="*/ 3361320 h 5783873"/>
                    <a:gd name="connsiteX325" fmla="*/ 4050073 w 5257659"/>
                    <a:gd name="connsiteY325" fmla="*/ 3367550 h 5783873"/>
                    <a:gd name="connsiteX326" fmla="*/ 4194726 w 5257659"/>
                    <a:gd name="connsiteY326" fmla="*/ 3372533 h 5783873"/>
                    <a:gd name="connsiteX327" fmla="*/ 4230889 w 5257659"/>
                    <a:gd name="connsiteY327" fmla="*/ 3357583 h 5783873"/>
                    <a:gd name="connsiteX328" fmla="*/ 4291992 w 5257659"/>
                    <a:gd name="connsiteY328" fmla="*/ 3361320 h 5783873"/>
                    <a:gd name="connsiteX329" fmla="*/ 4329403 w 5257659"/>
                    <a:gd name="connsiteY329" fmla="*/ 3380008 h 5783873"/>
                    <a:gd name="connsiteX330" fmla="*/ 4346861 w 5257659"/>
                    <a:gd name="connsiteY330" fmla="*/ 3423612 h 5783873"/>
                    <a:gd name="connsiteX331" fmla="*/ 4330650 w 5257659"/>
                    <a:gd name="connsiteY331" fmla="*/ 3469708 h 5783873"/>
                    <a:gd name="connsiteX332" fmla="*/ 4289498 w 5257659"/>
                    <a:gd name="connsiteY332" fmla="*/ 3541967 h 5783873"/>
                    <a:gd name="connsiteX333" fmla="*/ 4279522 w 5257659"/>
                    <a:gd name="connsiteY333" fmla="*/ 3580588 h 5783873"/>
                    <a:gd name="connsiteX334" fmla="*/ 4313192 w 5257659"/>
                    <a:gd name="connsiteY334" fmla="*/ 3603013 h 5783873"/>
                    <a:gd name="connsiteX335" fmla="*/ 4420434 w 5257659"/>
                    <a:gd name="connsiteY335" fmla="*/ 3617963 h 5783873"/>
                    <a:gd name="connsiteX336" fmla="*/ 4455350 w 5257659"/>
                    <a:gd name="connsiteY336" fmla="*/ 3639143 h 5783873"/>
                    <a:gd name="connsiteX337" fmla="*/ 4497748 w 5257659"/>
                    <a:gd name="connsiteY337" fmla="*/ 3651601 h 5783873"/>
                    <a:gd name="connsiteX338" fmla="*/ 4692281 w 5257659"/>
                    <a:gd name="connsiteY338" fmla="*/ 3677764 h 5783873"/>
                    <a:gd name="connsiteX339" fmla="*/ 4766283 w 5257659"/>
                    <a:gd name="connsiteY339" fmla="*/ 3765187 h 5783873"/>
                    <a:gd name="connsiteX340" fmla="*/ 4762114 w 5257659"/>
                    <a:gd name="connsiteY340" fmla="*/ 3806085 h 5783873"/>
                    <a:gd name="connsiteX341" fmla="*/ 4672329 w 5257659"/>
                    <a:gd name="connsiteY341" fmla="*/ 3869623 h 5783873"/>
                    <a:gd name="connsiteX342" fmla="*/ 4596262 w 5257659"/>
                    <a:gd name="connsiteY342" fmla="*/ 3883327 h 5783873"/>
                    <a:gd name="connsiteX343" fmla="*/ 4388012 w 5257659"/>
                    <a:gd name="connsiteY343" fmla="*/ 3897032 h 5783873"/>
                    <a:gd name="connsiteX344" fmla="*/ 4356837 w 5257659"/>
                    <a:gd name="connsiteY344" fmla="*/ 3903261 h 5783873"/>
                    <a:gd name="connsiteX345" fmla="*/ 4331897 w 5257659"/>
                    <a:gd name="connsiteY345" fmla="*/ 3924440 h 5783873"/>
                    <a:gd name="connsiteX346" fmla="*/ 4244606 w 5257659"/>
                    <a:gd name="connsiteY346" fmla="*/ 3991716 h 5783873"/>
                    <a:gd name="connsiteX347" fmla="*/ 4225901 w 5257659"/>
                    <a:gd name="connsiteY347" fmla="*/ 4031582 h 5783873"/>
                    <a:gd name="connsiteX348" fmla="*/ 4234630 w 5257659"/>
                    <a:gd name="connsiteY348" fmla="*/ 4139970 h 5783873"/>
                    <a:gd name="connsiteX349" fmla="*/ 4259570 w 5257659"/>
                    <a:gd name="connsiteY349" fmla="*/ 4173608 h 5783873"/>
                    <a:gd name="connsiteX350" fmla="*/ 4316933 w 5257659"/>
                    <a:gd name="connsiteY350" fmla="*/ 4239638 h 5783873"/>
                    <a:gd name="connsiteX351" fmla="*/ 4316933 w 5257659"/>
                    <a:gd name="connsiteY351" fmla="*/ 4247113 h 5783873"/>
                    <a:gd name="connsiteX352" fmla="*/ 4296980 w 5257659"/>
                    <a:gd name="connsiteY352" fmla="*/ 4247113 h 5783873"/>
                    <a:gd name="connsiteX353" fmla="*/ 4265805 w 5257659"/>
                    <a:gd name="connsiteY353" fmla="*/ 4212229 h 5783873"/>
                    <a:gd name="connsiteX354" fmla="*/ 4202208 w 5257659"/>
                    <a:gd name="connsiteY354" fmla="*/ 4161150 h 5783873"/>
                    <a:gd name="connsiteX355" fmla="*/ 4176021 w 5257659"/>
                    <a:gd name="connsiteY355" fmla="*/ 4127512 h 5783873"/>
                    <a:gd name="connsiteX356" fmla="*/ 4173527 w 5257659"/>
                    <a:gd name="connsiteY356" fmla="*/ 4116300 h 5783873"/>
                    <a:gd name="connsiteX357" fmla="*/ 4088730 w 5257659"/>
                    <a:gd name="connsiteY357" fmla="*/ 4096366 h 5783873"/>
                    <a:gd name="connsiteX358" fmla="*/ 4065037 w 5257659"/>
                    <a:gd name="connsiteY358" fmla="*/ 4115054 h 5783873"/>
                    <a:gd name="connsiteX359" fmla="*/ 4022639 w 5257659"/>
                    <a:gd name="connsiteY359" fmla="*/ 4146200 h 5783873"/>
                    <a:gd name="connsiteX360" fmla="*/ 3972759 w 5257659"/>
                    <a:gd name="connsiteY360" fmla="*/ 4219704 h 5783873"/>
                    <a:gd name="connsiteX361" fmla="*/ 3931607 w 5257659"/>
                    <a:gd name="connsiteY361" fmla="*/ 4289471 h 5783873"/>
                    <a:gd name="connsiteX362" fmla="*/ 3912902 w 5257659"/>
                    <a:gd name="connsiteY362" fmla="*/ 4338059 h 5783873"/>
                    <a:gd name="connsiteX363" fmla="*/ 3858034 w 5257659"/>
                    <a:gd name="connsiteY363" fmla="*/ 4487560 h 5783873"/>
                    <a:gd name="connsiteX364" fmla="*/ 3851799 w 5257659"/>
                    <a:gd name="connsiteY364" fmla="*/ 4492543 h 5783873"/>
                    <a:gd name="connsiteX365" fmla="*/ 3794437 w 5257659"/>
                    <a:gd name="connsiteY365" fmla="*/ 4461397 h 5783873"/>
                    <a:gd name="connsiteX366" fmla="*/ 3697170 w 5257659"/>
                    <a:gd name="connsiteY366" fmla="*/ 4420285 h 5783873"/>
                    <a:gd name="connsiteX367" fmla="*/ 3684700 w 5257659"/>
                    <a:gd name="connsiteY367" fmla="*/ 4424022 h 5783873"/>
                    <a:gd name="connsiteX368" fmla="*/ 3642302 w 5257659"/>
                    <a:gd name="connsiteY368" fmla="*/ 4308159 h 5783873"/>
                    <a:gd name="connsiteX369" fmla="*/ 3601151 w 5257659"/>
                    <a:gd name="connsiteY369" fmla="*/ 4283242 h 5783873"/>
                    <a:gd name="connsiteX370" fmla="*/ 3582446 w 5257659"/>
                    <a:gd name="connsiteY370" fmla="*/ 4235900 h 5783873"/>
                    <a:gd name="connsiteX371" fmla="*/ 3572470 w 5257659"/>
                    <a:gd name="connsiteY371" fmla="*/ 4179837 h 5783873"/>
                    <a:gd name="connsiteX372" fmla="*/ 3589928 w 5257659"/>
                    <a:gd name="connsiteY372" fmla="*/ 4143708 h 5783873"/>
                    <a:gd name="connsiteX373" fmla="*/ 3633573 w 5257659"/>
                    <a:gd name="connsiteY373" fmla="*/ 4132495 h 5783873"/>
                    <a:gd name="connsiteX374" fmla="*/ 3684700 w 5257659"/>
                    <a:gd name="connsiteY374" fmla="*/ 4088891 h 5783873"/>
                    <a:gd name="connsiteX375" fmla="*/ 3718369 w 5257659"/>
                    <a:gd name="connsiteY375" fmla="*/ 4071449 h 5783873"/>
                    <a:gd name="connsiteX376" fmla="*/ 3732086 w 5257659"/>
                    <a:gd name="connsiteY376" fmla="*/ 4090137 h 5783873"/>
                    <a:gd name="connsiteX377" fmla="*/ 3755780 w 5257659"/>
                    <a:gd name="connsiteY377" fmla="*/ 4143708 h 5783873"/>
                    <a:gd name="connsiteX378" fmla="*/ 3768250 w 5257659"/>
                    <a:gd name="connsiteY378" fmla="*/ 4157412 h 5783873"/>
                    <a:gd name="connsiteX379" fmla="*/ 3779473 w 5257659"/>
                    <a:gd name="connsiteY379" fmla="*/ 4141216 h 5783873"/>
                    <a:gd name="connsiteX380" fmla="*/ 3821871 w 5257659"/>
                    <a:gd name="connsiteY380" fmla="*/ 4041549 h 5783873"/>
                    <a:gd name="connsiteX381" fmla="*/ 3804413 w 5257659"/>
                    <a:gd name="connsiteY381" fmla="*/ 4005420 h 5783873"/>
                    <a:gd name="connsiteX382" fmla="*/ 3748297 w 5257659"/>
                    <a:gd name="connsiteY382" fmla="*/ 4032828 h 5783873"/>
                    <a:gd name="connsiteX383" fmla="*/ 3728345 w 5257659"/>
                    <a:gd name="connsiteY383" fmla="*/ 4046532 h 5783873"/>
                    <a:gd name="connsiteX384" fmla="*/ 3722110 w 5257659"/>
                    <a:gd name="connsiteY384" fmla="*/ 4026599 h 5783873"/>
                    <a:gd name="connsiteX385" fmla="*/ 3690935 w 5257659"/>
                    <a:gd name="connsiteY385" fmla="*/ 3874607 h 5783873"/>
                    <a:gd name="connsiteX386" fmla="*/ 3638561 w 5257659"/>
                    <a:gd name="connsiteY386" fmla="*/ 3877098 h 5783873"/>
                    <a:gd name="connsiteX387" fmla="*/ 3566235 w 5257659"/>
                    <a:gd name="connsiteY387" fmla="*/ 3941882 h 5783873"/>
                    <a:gd name="connsiteX388" fmla="*/ 3475203 w 5257659"/>
                    <a:gd name="connsiteY388" fmla="*/ 3955586 h 5783873"/>
                    <a:gd name="connsiteX389" fmla="*/ 3446522 w 5257659"/>
                    <a:gd name="connsiteY389" fmla="*/ 3961815 h 5783873"/>
                    <a:gd name="connsiteX390" fmla="*/ 3441534 w 5257659"/>
                    <a:gd name="connsiteY390" fmla="*/ 4006666 h 5783873"/>
                    <a:gd name="connsiteX391" fmla="*/ 3436546 w 5257659"/>
                    <a:gd name="connsiteY391" fmla="*/ 4031582 h 5783873"/>
                    <a:gd name="connsiteX392" fmla="*/ 3397889 w 5257659"/>
                    <a:gd name="connsiteY392" fmla="*/ 4075187 h 5783873"/>
                    <a:gd name="connsiteX393" fmla="*/ 3369207 w 5257659"/>
                    <a:gd name="connsiteY393" fmla="*/ 4076433 h 5783873"/>
                    <a:gd name="connsiteX394" fmla="*/ 3268200 w 5257659"/>
                    <a:gd name="connsiteY394" fmla="*/ 4096366 h 5783873"/>
                    <a:gd name="connsiteX395" fmla="*/ 3243260 w 5257659"/>
                    <a:gd name="connsiteY395" fmla="*/ 4122529 h 5783873"/>
                    <a:gd name="connsiteX396" fmla="*/ 3212085 w 5257659"/>
                    <a:gd name="connsiteY396" fmla="*/ 4154921 h 5783873"/>
                    <a:gd name="connsiteX397" fmla="*/ 3163451 w 5257659"/>
                    <a:gd name="connsiteY397" fmla="*/ 4173608 h 5783873"/>
                    <a:gd name="connsiteX398" fmla="*/ 3079902 w 5257659"/>
                    <a:gd name="connsiteY398" fmla="*/ 4157412 h 5783873"/>
                    <a:gd name="connsiteX399" fmla="*/ 2985129 w 5257659"/>
                    <a:gd name="connsiteY399" fmla="*/ 4184821 h 5783873"/>
                    <a:gd name="connsiteX400" fmla="*/ 2938990 w 5257659"/>
                    <a:gd name="connsiteY400" fmla="*/ 4169871 h 5783873"/>
                    <a:gd name="connsiteX401" fmla="*/ 2931508 w 5257659"/>
                    <a:gd name="connsiteY401" fmla="*/ 4152429 h 5783873"/>
                    <a:gd name="connsiteX402" fmla="*/ 2881628 w 5257659"/>
                    <a:gd name="connsiteY402" fmla="*/ 4164887 h 5783873"/>
                    <a:gd name="connsiteX403" fmla="*/ 2860429 w 5257659"/>
                    <a:gd name="connsiteY403" fmla="*/ 4166133 h 5783873"/>
                    <a:gd name="connsiteX404" fmla="*/ 2745704 w 5257659"/>
                    <a:gd name="connsiteY404" fmla="*/ 4204754 h 5783873"/>
                    <a:gd name="connsiteX405" fmla="*/ 2642203 w 5257659"/>
                    <a:gd name="connsiteY405" fmla="*/ 4304421 h 5783873"/>
                    <a:gd name="connsiteX406" fmla="*/ 2659661 w 5257659"/>
                    <a:gd name="connsiteY406" fmla="*/ 4349272 h 5783873"/>
                    <a:gd name="connsiteX407" fmla="*/ 2629733 w 5257659"/>
                    <a:gd name="connsiteY407" fmla="*/ 4331830 h 5783873"/>
                    <a:gd name="connsiteX408" fmla="*/ 2584840 w 5257659"/>
                    <a:gd name="connsiteY408" fmla="*/ 4339305 h 5783873"/>
                    <a:gd name="connsiteX409" fmla="*/ 2546183 w 5257659"/>
                    <a:gd name="connsiteY409" fmla="*/ 4354255 h 5783873"/>
                    <a:gd name="connsiteX410" fmla="*/ 2440187 w 5257659"/>
                    <a:gd name="connsiteY410" fmla="*/ 4362976 h 5783873"/>
                    <a:gd name="connsiteX411" fmla="*/ 2422729 w 5257659"/>
                    <a:gd name="connsiteY411" fmla="*/ 4390384 h 5783873"/>
                    <a:gd name="connsiteX412" fmla="*/ 2406519 w 5257659"/>
                    <a:gd name="connsiteY412" fmla="*/ 4426514 h 5783873"/>
                    <a:gd name="connsiteX413" fmla="*/ 2350403 w 5257659"/>
                    <a:gd name="connsiteY413" fmla="*/ 4426514 h 5783873"/>
                    <a:gd name="connsiteX414" fmla="*/ 2275583 w 5257659"/>
                    <a:gd name="connsiteY414" fmla="*/ 4395368 h 5783873"/>
                    <a:gd name="connsiteX415" fmla="*/ 2248149 w 5257659"/>
                    <a:gd name="connsiteY415" fmla="*/ 4386647 h 5783873"/>
                    <a:gd name="connsiteX416" fmla="*/ 2259372 w 5257659"/>
                    <a:gd name="connsiteY416" fmla="*/ 4366713 h 5783873"/>
                    <a:gd name="connsiteX417" fmla="*/ 2291794 w 5257659"/>
                    <a:gd name="connsiteY417" fmla="*/ 4372943 h 5783873"/>
                    <a:gd name="connsiteX418" fmla="*/ 2308005 w 5257659"/>
                    <a:gd name="connsiteY418" fmla="*/ 4381664 h 5783873"/>
                    <a:gd name="connsiteX419" fmla="*/ 2304264 w 5257659"/>
                    <a:gd name="connsiteY419" fmla="*/ 4364222 h 5783873"/>
                    <a:gd name="connsiteX420" fmla="*/ 2298029 w 5257659"/>
                    <a:gd name="connsiteY420" fmla="*/ 4356747 h 5783873"/>
                    <a:gd name="connsiteX421" fmla="*/ 2268101 w 5257659"/>
                    <a:gd name="connsiteY421" fmla="*/ 4330584 h 5783873"/>
                    <a:gd name="connsiteX422" fmla="*/ 2283065 w 5257659"/>
                    <a:gd name="connsiteY422" fmla="*/ 4281996 h 5783873"/>
                    <a:gd name="connsiteX423" fmla="*/ 2271842 w 5257659"/>
                    <a:gd name="connsiteY423" fmla="*/ 4217213 h 5783873"/>
                    <a:gd name="connsiteX424" fmla="*/ 2214479 w 5257659"/>
                    <a:gd name="connsiteY424" fmla="*/ 4222196 h 5783873"/>
                    <a:gd name="connsiteX425" fmla="*/ 2200762 w 5257659"/>
                    <a:gd name="connsiteY425" fmla="*/ 4225933 h 5783873"/>
                    <a:gd name="connsiteX426" fmla="*/ 2199515 w 5257659"/>
                    <a:gd name="connsiteY426" fmla="*/ 4161150 h 5783873"/>
                    <a:gd name="connsiteX427" fmla="*/ 2200762 w 5257659"/>
                    <a:gd name="connsiteY427" fmla="*/ 4139970 h 5783873"/>
                    <a:gd name="connsiteX428" fmla="*/ 2184551 w 5257659"/>
                    <a:gd name="connsiteY428" fmla="*/ 4090137 h 5783873"/>
                    <a:gd name="connsiteX429" fmla="*/ 2160858 w 5257659"/>
                    <a:gd name="connsiteY429" fmla="*/ 4021616 h 5783873"/>
                    <a:gd name="connsiteX430" fmla="*/ 2144647 w 5257659"/>
                    <a:gd name="connsiteY430" fmla="*/ 3979257 h 5783873"/>
                    <a:gd name="connsiteX431" fmla="*/ 2094767 w 5257659"/>
                    <a:gd name="connsiteY431" fmla="*/ 3929423 h 5783873"/>
                    <a:gd name="connsiteX432" fmla="*/ 2003735 w 5257659"/>
                    <a:gd name="connsiteY432" fmla="*/ 3819790 h 5783873"/>
                    <a:gd name="connsiteX433" fmla="*/ 1998747 w 5257659"/>
                    <a:gd name="connsiteY433" fmla="*/ 3743793 h 5783873"/>
                    <a:gd name="connsiteX434" fmla="*/ 2006229 w 5257659"/>
                    <a:gd name="connsiteY434" fmla="*/ 3700189 h 5783873"/>
                    <a:gd name="connsiteX435" fmla="*/ 1999994 w 5257659"/>
                    <a:gd name="connsiteY435" fmla="*/ 3659076 h 5783873"/>
                    <a:gd name="connsiteX436" fmla="*/ 1987524 w 5257659"/>
                    <a:gd name="connsiteY436" fmla="*/ 3637897 h 5783873"/>
                    <a:gd name="connsiteX437" fmla="*/ 1966325 w 5257659"/>
                    <a:gd name="connsiteY437" fmla="*/ 3650355 h 5783873"/>
                    <a:gd name="connsiteX438" fmla="*/ 1945126 w 5257659"/>
                    <a:gd name="connsiteY438" fmla="*/ 3750022 h 5783873"/>
                    <a:gd name="connsiteX439" fmla="*/ 1936397 w 5257659"/>
                    <a:gd name="connsiteY439" fmla="*/ 3808577 h 5783873"/>
                    <a:gd name="connsiteX440" fmla="*/ 1927668 w 5257659"/>
                    <a:gd name="connsiteY440" fmla="*/ 3857165 h 5783873"/>
                    <a:gd name="connsiteX441" fmla="*/ 1897740 w 5257659"/>
                    <a:gd name="connsiteY441" fmla="*/ 3905753 h 5783873"/>
                    <a:gd name="connsiteX442" fmla="*/ 1869059 w 5257659"/>
                    <a:gd name="connsiteY442" fmla="*/ 3895786 h 5783873"/>
                    <a:gd name="connsiteX443" fmla="*/ 1831648 w 5257659"/>
                    <a:gd name="connsiteY443" fmla="*/ 3870869 h 5783873"/>
                    <a:gd name="connsiteX444" fmla="*/ 1769298 w 5257659"/>
                    <a:gd name="connsiteY444" fmla="*/ 3812315 h 5783873"/>
                    <a:gd name="connsiteX445" fmla="*/ 1729394 w 5257659"/>
                    <a:gd name="connsiteY445" fmla="*/ 3840969 h 5783873"/>
                    <a:gd name="connsiteX446" fmla="*/ 1683255 w 5257659"/>
                    <a:gd name="connsiteY446" fmla="*/ 3821035 h 5783873"/>
                    <a:gd name="connsiteX447" fmla="*/ 1678267 w 5257659"/>
                    <a:gd name="connsiteY447" fmla="*/ 3807331 h 5783873"/>
                    <a:gd name="connsiteX448" fmla="*/ 1684501 w 5257659"/>
                    <a:gd name="connsiteY448" fmla="*/ 3741302 h 5783873"/>
                    <a:gd name="connsiteX449" fmla="*/ 1679513 w 5257659"/>
                    <a:gd name="connsiteY449" fmla="*/ 3723860 h 5783873"/>
                    <a:gd name="connsiteX450" fmla="*/ 1670785 w 5257659"/>
                    <a:gd name="connsiteY450" fmla="*/ 3680255 h 5783873"/>
                    <a:gd name="connsiteX451" fmla="*/ 1672031 w 5257659"/>
                    <a:gd name="connsiteY451" fmla="*/ 3609243 h 5783873"/>
                    <a:gd name="connsiteX452" fmla="*/ 1678267 w 5257659"/>
                    <a:gd name="connsiteY452" fmla="*/ 3554426 h 5783873"/>
                    <a:gd name="connsiteX453" fmla="*/ 1664549 w 5257659"/>
                    <a:gd name="connsiteY453" fmla="*/ 3505838 h 5783873"/>
                    <a:gd name="connsiteX454" fmla="*/ 1644597 w 5257659"/>
                    <a:gd name="connsiteY454" fmla="*/ 3474692 h 5783873"/>
                    <a:gd name="connsiteX455" fmla="*/ 1603446 w 5257659"/>
                    <a:gd name="connsiteY455" fmla="*/ 3331420 h 5783873"/>
                    <a:gd name="connsiteX456" fmla="*/ 1559801 w 5257659"/>
                    <a:gd name="connsiteY456" fmla="*/ 3320208 h 5783873"/>
                    <a:gd name="connsiteX457" fmla="*/ 1521144 w 5257659"/>
                    <a:gd name="connsiteY457" fmla="*/ 3323945 h 5783873"/>
                    <a:gd name="connsiteX458" fmla="*/ 1513662 w 5257659"/>
                    <a:gd name="connsiteY458" fmla="*/ 3295291 h 5783873"/>
                    <a:gd name="connsiteX459" fmla="*/ 1478745 w 5257659"/>
                    <a:gd name="connsiteY459" fmla="*/ 3196869 h 5783873"/>
                    <a:gd name="connsiteX460" fmla="*/ 1438841 w 5257659"/>
                    <a:gd name="connsiteY460" fmla="*/ 3129594 h 5783873"/>
                    <a:gd name="connsiteX461" fmla="*/ 1397690 w 5257659"/>
                    <a:gd name="connsiteY461" fmla="*/ 3095956 h 5783873"/>
                    <a:gd name="connsiteX462" fmla="*/ 1387714 w 5257659"/>
                    <a:gd name="connsiteY462" fmla="*/ 3095956 h 5783873"/>
                    <a:gd name="connsiteX463" fmla="*/ 1299177 w 5257659"/>
                    <a:gd name="connsiteY463" fmla="*/ 2950193 h 5783873"/>
                    <a:gd name="connsiteX464" fmla="*/ 1320376 w 5257659"/>
                    <a:gd name="connsiteY464" fmla="*/ 2911572 h 5783873"/>
                    <a:gd name="connsiteX465" fmla="*/ 1279225 w 5257659"/>
                    <a:gd name="connsiteY465" fmla="*/ 2911572 h 5783873"/>
                    <a:gd name="connsiteX466" fmla="*/ 1240567 w 5257659"/>
                    <a:gd name="connsiteY466" fmla="*/ 2896622 h 5783873"/>
                    <a:gd name="connsiteX467" fmla="*/ 1201910 w 5257659"/>
                    <a:gd name="connsiteY467" fmla="*/ 2902851 h 5783873"/>
                    <a:gd name="connsiteX468" fmla="*/ 1191934 w 5257659"/>
                    <a:gd name="connsiteY468" fmla="*/ 2953931 h 5783873"/>
                    <a:gd name="connsiteX469" fmla="*/ 1236826 w 5257659"/>
                    <a:gd name="connsiteY469" fmla="*/ 3000027 h 5783873"/>
                    <a:gd name="connsiteX470" fmla="*/ 1251790 w 5257659"/>
                    <a:gd name="connsiteY470" fmla="*/ 3012485 h 5783873"/>
                    <a:gd name="connsiteX471" fmla="*/ 1268001 w 5257659"/>
                    <a:gd name="connsiteY471" fmla="*/ 3043631 h 5783873"/>
                    <a:gd name="connsiteX472" fmla="*/ 1236826 w 5257659"/>
                    <a:gd name="connsiteY472" fmla="*/ 3039894 h 5783873"/>
                    <a:gd name="connsiteX473" fmla="*/ 1200663 w 5257659"/>
                    <a:gd name="connsiteY473" fmla="*/ 3041139 h 5783873"/>
                    <a:gd name="connsiteX474" fmla="*/ 1104643 w 5257659"/>
                    <a:gd name="connsiteY474" fmla="*/ 3048614 h 5783873"/>
                    <a:gd name="connsiteX475" fmla="*/ 1077209 w 5257659"/>
                    <a:gd name="connsiteY475" fmla="*/ 3051106 h 5783873"/>
                    <a:gd name="connsiteX476" fmla="*/ 1029823 w 5257659"/>
                    <a:gd name="connsiteY476" fmla="*/ 3058581 h 5783873"/>
                    <a:gd name="connsiteX477" fmla="*/ 1011118 w 5257659"/>
                    <a:gd name="connsiteY477" fmla="*/ 3043631 h 5783873"/>
                    <a:gd name="connsiteX478" fmla="*/ 1028576 w 5257659"/>
                    <a:gd name="connsiteY478" fmla="*/ 3024944 h 5783873"/>
                    <a:gd name="connsiteX479" fmla="*/ 1082197 w 5257659"/>
                    <a:gd name="connsiteY479" fmla="*/ 2952685 h 5783873"/>
                    <a:gd name="connsiteX480" fmla="*/ 1093421 w 5257659"/>
                    <a:gd name="connsiteY480" fmla="*/ 2924030 h 5783873"/>
                    <a:gd name="connsiteX481" fmla="*/ 1135819 w 5257659"/>
                    <a:gd name="connsiteY481" fmla="*/ 2862984 h 5783873"/>
                    <a:gd name="connsiteX482" fmla="*/ 1186946 w 5257659"/>
                    <a:gd name="connsiteY482" fmla="*/ 2845543 h 5783873"/>
                    <a:gd name="connsiteX483" fmla="*/ 1279225 w 5257659"/>
                    <a:gd name="connsiteY483" fmla="*/ 2881672 h 5783873"/>
                    <a:gd name="connsiteX484" fmla="*/ 1300423 w 5257659"/>
                    <a:gd name="connsiteY484" fmla="*/ 2879180 h 5783873"/>
                    <a:gd name="connsiteX485" fmla="*/ 1304165 w 5257659"/>
                    <a:gd name="connsiteY485" fmla="*/ 2841805 h 5783873"/>
                    <a:gd name="connsiteX486" fmla="*/ 1306659 w 5257659"/>
                    <a:gd name="connsiteY486" fmla="*/ 2799446 h 5783873"/>
                    <a:gd name="connsiteX487" fmla="*/ 1341575 w 5257659"/>
                    <a:gd name="connsiteY487" fmla="*/ 2798201 h 5783873"/>
                    <a:gd name="connsiteX488" fmla="*/ 1378985 w 5257659"/>
                    <a:gd name="connsiteY488" fmla="*/ 2814397 h 5783873"/>
                    <a:gd name="connsiteX489" fmla="*/ 1516156 w 5257659"/>
                    <a:gd name="connsiteY489" fmla="*/ 2828101 h 5783873"/>
                    <a:gd name="connsiteX490" fmla="*/ 1568530 w 5257659"/>
                    <a:gd name="connsiteY490" fmla="*/ 2839313 h 5783873"/>
                    <a:gd name="connsiteX491" fmla="*/ 1559801 w 5257659"/>
                    <a:gd name="connsiteY491" fmla="*/ 2773284 h 5783873"/>
                    <a:gd name="connsiteX492" fmla="*/ 1561048 w 5257659"/>
                    <a:gd name="connsiteY492" fmla="*/ 2770792 h 5783873"/>
                    <a:gd name="connsiteX493" fmla="*/ 1527379 w 5257659"/>
                    <a:gd name="connsiteY493" fmla="*/ 2701025 h 5783873"/>
                    <a:gd name="connsiteX494" fmla="*/ 1493709 w 5257659"/>
                    <a:gd name="connsiteY494" fmla="*/ 2688567 h 5783873"/>
                    <a:gd name="connsiteX495" fmla="*/ 1499945 w 5257659"/>
                    <a:gd name="connsiteY495" fmla="*/ 2676108 h 5783873"/>
                    <a:gd name="connsiteX496" fmla="*/ 1512415 w 5257659"/>
                    <a:gd name="connsiteY496" fmla="*/ 2643716 h 5783873"/>
                    <a:gd name="connsiteX497" fmla="*/ 1478745 w 5257659"/>
                    <a:gd name="connsiteY497" fmla="*/ 2643716 h 5783873"/>
                    <a:gd name="connsiteX498" fmla="*/ 1448817 w 5257659"/>
                    <a:gd name="connsiteY498" fmla="*/ 2676108 h 5783873"/>
                    <a:gd name="connsiteX499" fmla="*/ 1442582 w 5257659"/>
                    <a:gd name="connsiteY499" fmla="*/ 2719713 h 5783873"/>
                    <a:gd name="connsiteX500" fmla="*/ 1398937 w 5257659"/>
                    <a:gd name="connsiteY500" fmla="*/ 2722204 h 5783873"/>
                    <a:gd name="connsiteX501" fmla="*/ 1393949 w 5257659"/>
                    <a:gd name="connsiteY501" fmla="*/ 2693550 h 5783873"/>
                    <a:gd name="connsiteX502" fmla="*/ 1393949 w 5257659"/>
                    <a:gd name="connsiteY502" fmla="*/ 2600112 h 5783873"/>
                    <a:gd name="connsiteX503" fmla="*/ 1427618 w 5257659"/>
                    <a:gd name="connsiteY503" fmla="*/ 2555262 h 5783873"/>
                    <a:gd name="connsiteX504" fmla="*/ 1455052 w 5257659"/>
                    <a:gd name="connsiteY504" fmla="*/ 2547787 h 5783873"/>
                    <a:gd name="connsiteX505" fmla="*/ 1492463 w 5257659"/>
                    <a:gd name="connsiteY505" fmla="*/ 2512903 h 5783873"/>
                    <a:gd name="connsiteX506" fmla="*/ 1463781 w 5257659"/>
                    <a:gd name="connsiteY506" fmla="*/ 2459332 h 5783873"/>
                    <a:gd name="connsiteX507" fmla="*/ 1340328 w 5257659"/>
                    <a:gd name="connsiteY507" fmla="*/ 2357173 h 5783873"/>
                    <a:gd name="connsiteX508" fmla="*/ 1306659 w 5257659"/>
                    <a:gd name="connsiteY508" fmla="*/ 2324781 h 5783873"/>
                    <a:gd name="connsiteX509" fmla="*/ 1301671 w 5257659"/>
                    <a:gd name="connsiteY509" fmla="*/ 2299864 h 5783873"/>
                    <a:gd name="connsiteX510" fmla="*/ 1321623 w 5257659"/>
                    <a:gd name="connsiteY510" fmla="*/ 2191476 h 5783873"/>
                    <a:gd name="connsiteX511" fmla="*/ 1352798 w 5257659"/>
                    <a:gd name="connsiteY511" fmla="*/ 2146626 h 5783873"/>
                    <a:gd name="connsiteX512" fmla="*/ 1370256 w 5257659"/>
                    <a:gd name="connsiteY512" fmla="*/ 2126693 h 5783873"/>
                    <a:gd name="connsiteX513" fmla="*/ 1345316 w 5257659"/>
                    <a:gd name="connsiteY513" fmla="*/ 2119218 h 5783873"/>
                    <a:gd name="connsiteX514" fmla="*/ 1306659 w 5257659"/>
                    <a:gd name="connsiteY514" fmla="*/ 2124201 h 5783873"/>
                    <a:gd name="connsiteX515" fmla="*/ 1280471 w 5257659"/>
                    <a:gd name="connsiteY515" fmla="*/ 2110497 h 5783873"/>
                    <a:gd name="connsiteX516" fmla="*/ 1240567 w 5257659"/>
                    <a:gd name="connsiteY516" fmla="*/ 2090563 h 5783873"/>
                    <a:gd name="connsiteX517" fmla="*/ 1198169 w 5257659"/>
                    <a:gd name="connsiteY517" fmla="*/ 2069384 h 5783873"/>
                    <a:gd name="connsiteX518" fmla="*/ 1225603 w 5257659"/>
                    <a:gd name="connsiteY518" fmla="*/ 2045713 h 5783873"/>
                    <a:gd name="connsiteX519" fmla="*/ 1234332 w 5257659"/>
                    <a:gd name="connsiteY519" fmla="*/ 2043221 h 5783873"/>
                    <a:gd name="connsiteX520" fmla="*/ 1300423 w 5257659"/>
                    <a:gd name="connsiteY520" fmla="*/ 1979684 h 5783873"/>
                    <a:gd name="connsiteX521" fmla="*/ 1300423 w 5257659"/>
                    <a:gd name="connsiteY521" fmla="*/ 1931096 h 5783873"/>
                    <a:gd name="connsiteX522" fmla="*/ 1290447 w 5257659"/>
                    <a:gd name="connsiteY522" fmla="*/ 1919883 h 5783873"/>
                    <a:gd name="connsiteX523" fmla="*/ 1297929 w 5257659"/>
                    <a:gd name="connsiteY523" fmla="*/ 1899950 h 5783873"/>
                    <a:gd name="connsiteX524" fmla="*/ 1320376 w 5257659"/>
                    <a:gd name="connsiteY524" fmla="*/ 1904933 h 5783873"/>
                    <a:gd name="connsiteX525" fmla="*/ 1433853 w 5257659"/>
                    <a:gd name="connsiteY525" fmla="*/ 1871295 h 5783873"/>
                    <a:gd name="connsiteX526" fmla="*/ 1423877 w 5257659"/>
                    <a:gd name="connsiteY526" fmla="*/ 1855100 h 5783873"/>
                    <a:gd name="connsiteX527" fmla="*/ 1385220 w 5257659"/>
                    <a:gd name="connsiteY527" fmla="*/ 1858837 h 5783873"/>
                    <a:gd name="connsiteX528" fmla="*/ 1341575 w 5257659"/>
                    <a:gd name="connsiteY528" fmla="*/ 1881262 h 5783873"/>
                    <a:gd name="connsiteX529" fmla="*/ 1284213 w 5257659"/>
                    <a:gd name="connsiteY529" fmla="*/ 1827691 h 5783873"/>
                    <a:gd name="connsiteX530" fmla="*/ 1270495 w 5257659"/>
                    <a:gd name="connsiteY530" fmla="*/ 1806512 h 5783873"/>
                    <a:gd name="connsiteX531" fmla="*/ 1248049 w 5257659"/>
                    <a:gd name="connsiteY531" fmla="*/ 1754186 h 5783873"/>
                    <a:gd name="connsiteX532" fmla="*/ 1319129 w 5257659"/>
                    <a:gd name="connsiteY532" fmla="*/ 1708090 h 5783873"/>
                    <a:gd name="connsiteX533" fmla="*/ 1344069 w 5257659"/>
                    <a:gd name="connsiteY533" fmla="*/ 1706845 h 5783873"/>
                    <a:gd name="connsiteX534" fmla="*/ 1370256 w 5257659"/>
                    <a:gd name="connsiteY534" fmla="*/ 1638323 h 5783873"/>
                    <a:gd name="connsiteX535" fmla="*/ 1350304 w 5257659"/>
                    <a:gd name="connsiteY535" fmla="*/ 1623373 h 5783873"/>
                    <a:gd name="connsiteX536" fmla="*/ 1321623 w 5257659"/>
                    <a:gd name="connsiteY536" fmla="*/ 1622127 h 5783873"/>
                    <a:gd name="connsiteX537" fmla="*/ 1199416 w 5257659"/>
                    <a:gd name="connsiteY537" fmla="*/ 1584752 h 5783873"/>
                    <a:gd name="connsiteX538" fmla="*/ 1193181 w 5257659"/>
                    <a:gd name="connsiteY538" fmla="*/ 1562327 h 5783873"/>
                    <a:gd name="connsiteX539" fmla="*/ 1238073 w 5257659"/>
                    <a:gd name="connsiteY539" fmla="*/ 1543639 h 5783873"/>
                    <a:gd name="connsiteX540" fmla="*/ 1360280 w 5257659"/>
                    <a:gd name="connsiteY540" fmla="*/ 1608423 h 5783873"/>
                    <a:gd name="connsiteX541" fmla="*/ 1425124 w 5257659"/>
                    <a:gd name="connsiteY541" fmla="*/ 1589736 h 5783873"/>
                    <a:gd name="connsiteX542" fmla="*/ 1450064 w 5257659"/>
                    <a:gd name="connsiteY542" fmla="*/ 1518723 h 5783873"/>
                    <a:gd name="connsiteX543" fmla="*/ 1468769 w 5257659"/>
                    <a:gd name="connsiteY543" fmla="*/ 1472627 h 5783873"/>
                    <a:gd name="connsiteX544" fmla="*/ 1497451 w 5257659"/>
                    <a:gd name="connsiteY544" fmla="*/ 1472627 h 5783873"/>
                    <a:gd name="connsiteX545" fmla="*/ 1508674 w 5257659"/>
                    <a:gd name="connsiteY545" fmla="*/ 1473872 h 5783873"/>
                    <a:gd name="connsiteX546" fmla="*/ 1585988 w 5257659"/>
                    <a:gd name="connsiteY546" fmla="*/ 1462660 h 5783873"/>
                    <a:gd name="connsiteX547" fmla="*/ 1650833 w 5257659"/>
                    <a:gd name="connsiteY547" fmla="*/ 1434005 h 5783873"/>
                    <a:gd name="connsiteX548" fmla="*/ 1654573 w 5257659"/>
                    <a:gd name="connsiteY548" fmla="*/ 1410335 h 5783873"/>
                    <a:gd name="connsiteX549" fmla="*/ 1593470 w 5257659"/>
                    <a:gd name="connsiteY549" fmla="*/ 1356763 h 5783873"/>
                    <a:gd name="connsiteX550" fmla="*/ 1556060 w 5257659"/>
                    <a:gd name="connsiteY550" fmla="*/ 1264571 h 5783873"/>
                    <a:gd name="connsiteX551" fmla="*/ 1573518 w 5257659"/>
                    <a:gd name="connsiteY551" fmla="*/ 1252113 h 5783873"/>
                    <a:gd name="connsiteX552" fmla="*/ 1613422 w 5257659"/>
                    <a:gd name="connsiteY552" fmla="*/ 1214738 h 5783873"/>
                    <a:gd name="connsiteX553" fmla="*/ 1674525 w 5257659"/>
                    <a:gd name="connsiteY553" fmla="*/ 1101366 h 5783873"/>
                    <a:gd name="connsiteX554" fmla="*/ 1728147 w 5257659"/>
                    <a:gd name="connsiteY554" fmla="*/ 1081433 h 5783873"/>
                    <a:gd name="connsiteX555" fmla="*/ 1815437 w 5257659"/>
                    <a:gd name="connsiteY555" fmla="*/ 1015403 h 5783873"/>
                    <a:gd name="connsiteX556" fmla="*/ 1815371 w 5257659"/>
                    <a:gd name="connsiteY556" fmla="*/ 1016781 h 5783873"/>
                    <a:gd name="connsiteX557" fmla="*/ 1815381 w 5257659"/>
                    <a:gd name="connsiteY557" fmla="*/ 1016766 h 5783873"/>
                    <a:gd name="connsiteX558" fmla="*/ 1927542 w 5257659"/>
                    <a:gd name="connsiteY558" fmla="*/ 899449 h 5783873"/>
                    <a:gd name="connsiteX559" fmla="*/ 1942497 w 5257659"/>
                    <a:gd name="connsiteY559" fmla="*/ 863255 h 5783873"/>
                    <a:gd name="connsiteX560" fmla="*/ 1973497 w 5257659"/>
                    <a:gd name="connsiteY560" fmla="*/ 825033 h 5783873"/>
                    <a:gd name="connsiteX561" fmla="*/ 4688638 w 5257659"/>
                    <a:gd name="connsiteY561" fmla="*/ 328515 h 5783873"/>
                    <a:gd name="connsiteX562" fmla="*/ 4847115 w 5257659"/>
                    <a:gd name="connsiteY562" fmla="*/ 493008 h 5783873"/>
                    <a:gd name="connsiteX563" fmla="*/ 4899525 w 5257659"/>
                    <a:gd name="connsiteY563" fmla="*/ 540362 h 5783873"/>
                    <a:gd name="connsiteX564" fmla="*/ 4905764 w 5257659"/>
                    <a:gd name="connsiteY564" fmla="*/ 540362 h 5783873"/>
                    <a:gd name="connsiteX565" fmla="*/ 4913251 w 5257659"/>
                    <a:gd name="connsiteY565" fmla="*/ 546593 h 5783873"/>
                    <a:gd name="connsiteX566" fmla="*/ 5016823 w 5257659"/>
                    <a:gd name="connsiteY566" fmla="*/ 647532 h 5783873"/>
                    <a:gd name="connsiteX567" fmla="*/ 5051763 w 5257659"/>
                    <a:gd name="connsiteY567" fmla="*/ 681178 h 5783873"/>
                    <a:gd name="connsiteX568" fmla="*/ 5218975 w 5257659"/>
                    <a:gd name="connsiteY568" fmla="*/ 899256 h 5783873"/>
                    <a:gd name="connsiteX569" fmla="*/ 5243932 w 5257659"/>
                    <a:gd name="connsiteY569" fmla="*/ 937887 h 5783873"/>
                    <a:gd name="connsiteX570" fmla="*/ 5257659 w 5257659"/>
                    <a:gd name="connsiteY570" fmla="*/ 962810 h 5783873"/>
                    <a:gd name="connsiteX571" fmla="*/ 5250172 w 5257659"/>
                    <a:gd name="connsiteY571" fmla="*/ 1083687 h 5783873"/>
                    <a:gd name="connsiteX572" fmla="*/ 5236445 w 5257659"/>
                    <a:gd name="connsiteY572" fmla="*/ 1123564 h 5783873"/>
                    <a:gd name="connsiteX573" fmla="*/ 5051763 w 5257659"/>
                    <a:gd name="connsiteY573" fmla="*/ 1168426 h 5783873"/>
                    <a:gd name="connsiteX574" fmla="*/ 4956926 w 5257659"/>
                    <a:gd name="connsiteY574" fmla="*/ 1202072 h 5783873"/>
                    <a:gd name="connsiteX575" fmla="*/ 4951935 w 5257659"/>
                    <a:gd name="connsiteY575" fmla="*/ 1226996 h 5783873"/>
                    <a:gd name="connsiteX576" fmla="*/ 4969405 w 5257659"/>
                    <a:gd name="connsiteY576" fmla="*/ 1251919 h 5783873"/>
                    <a:gd name="connsiteX577" fmla="*/ 4976892 w 5257659"/>
                    <a:gd name="connsiteY577" fmla="*/ 1274350 h 5783873"/>
                    <a:gd name="connsiteX578" fmla="*/ 4953183 w 5257659"/>
                    <a:gd name="connsiteY578" fmla="*/ 1275596 h 5783873"/>
                    <a:gd name="connsiteX579" fmla="*/ 4887046 w 5257659"/>
                    <a:gd name="connsiteY579" fmla="*/ 1289304 h 5783873"/>
                    <a:gd name="connsiteX580" fmla="*/ 4892038 w 5257659"/>
                    <a:gd name="connsiteY580" fmla="*/ 1325442 h 5783873"/>
                    <a:gd name="connsiteX581" fmla="*/ 4958174 w 5257659"/>
                    <a:gd name="connsiteY581" fmla="*/ 1395227 h 5783873"/>
                    <a:gd name="connsiteX582" fmla="*/ 4971900 w 5257659"/>
                    <a:gd name="connsiteY582" fmla="*/ 1511120 h 5783873"/>
                    <a:gd name="connsiteX583" fmla="*/ 4994362 w 5257659"/>
                    <a:gd name="connsiteY583" fmla="*/ 1550997 h 5783873"/>
                    <a:gd name="connsiteX584" fmla="*/ 5030549 w 5257659"/>
                    <a:gd name="connsiteY584" fmla="*/ 1503643 h 5783873"/>
                    <a:gd name="connsiteX585" fmla="*/ 5061746 w 5257659"/>
                    <a:gd name="connsiteY585" fmla="*/ 1474981 h 5783873"/>
                    <a:gd name="connsiteX586" fmla="*/ 5127882 w 5257659"/>
                    <a:gd name="connsiteY586" fmla="*/ 1487443 h 5783873"/>
                    <a:gd name="connsiteX587" fmla="*/ 5160326 w 5257659"/>
                    <a:gd name="connsiteY587" fmla="*/ 1507381 h 5783873"/>
                    <a:gd name="connsiteX588" fmla="*/ 5134121 w 5257659"/>
                    <a:gd name="connsiteY588" fmla="*/ 1529812 h 5783873"/>
                    <a:gd name="connsiteX589" fmla="*/ 5056754 w 5257659"/>
                    <a:gd name="connsiteY589" fmla="*/ 1603336 h 5783873"/>
                    <a:gd name="connsiteX590" fmla="*/ 5033045 w 5257659"/>
                    <a:gd name="connsiteY590" fmla="*/ 1639474 h 5783873"/>
                    <a:gd name="connsiteX591" fmla="*/ 4956926 w 5257659"/>
                    <a:gd name="connsiteY591" fmla="*/ 1668136 h 5783873"/>
                    <a:gd name="connsiteX592" fmla="*/ 4925730 w 5257659"/>
                    <a:gd name="connsiteY592" fmla="*/ 1680597 h 5783873"/>
                    <a:gd name="connsiteX593" fmla="*/ 4933217 w 5257659"/>
                    <a:gd name="connsiteY593" fmla="*/ 1698044 h 5783873"/>
                    <a:gd name="connsiteX594" fmla="*/ 4950687 w 5257659"/>
                    <a:gd name="connsiteY594" fmla="*/ 1696797 h 5783873"/>
                    <a:gd name="connsiteX595" fmla="*/ 5021814 w 5257659"/>
                    <a:gd name="connsiteY595" fmla="*/ 1731690 h 5783873"/>
                    <a:gd name="connsiteX596" fmla="*/ 5019319 w 5257659"/>
                    <a:gd name="connsiteY596" fmla="*/ 1801475 h 5783873"/>
                    <a:gd name="connsiteX597" fmla="*/ 4908260 w 5257659"/>
                    <a:gd name="connsiteY597" fmla="*/ 1932321 h 5783873"/>
                    <a:gd name="connsiteX598" fmla="*/ 4895781 w 5257659"/>
                    <a:gd name="connsiteY598" fmla="*/ 1949768 h 5783873"/>
                    <a:gd name="connsiteX599" fmla="*/ 4920738 w 5257659"/>
                    <a:gd name="connsiteY599" fmla="*/ 1962229 h 5783873"/>
                    <a:gd name="connsiteX600" fmla="*/ 4946943 w 5257659"/>
                    <a:gd name="connsiteY600" fmla="*/ 1963475 h 5783873"/>
                    <a:gd name="connsiteX601" fmla="*/ 4935713 w 5257659"/>
                    <a:gd name="connsiteY601" fmla="*/ 1989645 h 5783873"/>
                    <a:gd name="connsiteX602" fmla="*/ 4925730 w 5257659"/>
                    <a:gd name="connsiteY602" fmla="*/ 2060676 h 5783873"/>
                    <a:gd name="connsiteX603" fmla="*/ 4979387 w 5257659"/>
                    <a:gd name="connsiteY603" fmla="*/ 2110522 h 5783873"/>
                    <a:gd name="connsiteX604" fmla="*/ 5014327 w 5257659"/>
                    <a:gd name="connsiteY604" fmla="*/ 2175322 h 5783873"/>
                    <a:gd name="connsiteX605" fmla="*/ 5031797 w 5257659"/>
                    <a:gd name="connsiteY605" fmla="*/ 2251338 h 5783873"/>
                    <a:gd name="connsiteX606" fmla="*/ 5030549 w 5257659"/>
                    <a:gd name="connsiteY606" fmla="*/ 2291215 h 5783873"/>
                    <a:gd name="connsiteX607" fmla="*/ 5039284 w 5257659"/>
                    <a:gd name="connsiteY607" fmla="*/ 2332338 h 5783873"/>
                    <a:gd name="connsiteX608" fmla="*/ 5065489 w 5257659"/>
                    <a:gd name="connsiteY608" fmla="*/ 2361000 h 5783873"/>
                    <a:gd name="connsiteX609" fmla="*/ 5109164 w 5257659"/>
                    <a:gd name="connsiteY609" fmla="*/ 2377200 h 5783873"/>
                    <a:gd name="connsiteX610" fmla="*/ 5162822 w 5257659"/>
                    <a:gd name="connsiteY610" fmla="*/ 2373462 h 5783873"/>
                    <a:gd name="connsiteX611" fmla="*/ 5171557 w 5257659"/>
                    <a:gd name="connsiteY611" fmla="*/ 2378446 h 5783873"/>
                    <a:gd name="connsiteX612" fmla="*/ 5187779 w 5257659"/>
                    <a:gd name="connsiteY612" fmla="*/ 2433277 h 5783873"/>
                    <a:gd name="connsiteX613" fmla="*/ 5161574 w 5257659"/>
                    <a:gd name="connsiteY613" fmla="*/ 2483124 h 5783873"/>
                    <a:gd name="connsiteX614" fmla="*/ 5155335 w 5257659"/>
                    <a:gd name="connsiteY614" fmla="*/ 2504308 h 5783873"/>
                    <a:gd name="connsiteX615" fmla="*/ 5141608 w 5257659"/>
                    <a:gd name="connsiteY615" fmla="*/ 2555401 h 5783873"/>
                    <a:gd name="connsiteX616" fmla="*/ 5136617 w 5257659"/>
                    <a:gd name="connsiteY616" fmla="*/ 2569109 h 5783873"/>
                    <a:gd name="connsiteX617" fmla="*/ 5222719 w 5257659"/>
                    <a:gd name="connsiteY617" fmla="*/ 2611478 h 5783873"/>
                    <a:gd name="connsiteX618" fmla="*/ 5236445 w 5257659"/>
                    <a:gd name="connsiteY618" fmla="*/ 2613970 h 5783873"/>
                    <a:gd name="connsiteX619" fmla="*/ 5181540 w 5257659"/>
                    <a:gd name="connsiteY619" fmla="*/ 2665063 h 5783873"/>
                    <a:gd name="connsiteX620" fmla="*/ 5176548 w 5257659"/>
                    <a:gd name="connsiteY620" fmla="*/ 2729863 h 5783873"/>
                    <a:gd name="connsiteX621" fmla="*/ 5174053 w 5257659"/>
                    <a:gd name="connsiteY621" fmla="*/ 2817094 h 5783873"/>
                    <a:gd name="connsiteX622" fmla="*/ 5161574 w 5257659"/>
                    <a:gd name="connsiteY622" fmla="*/ 2840771 h 5783873"/>
                    <a:gd name="connsiteX623" fmla="*/ 5161574 w 5257659"/>
                    <a:gd name="connsiteY623" fmla="*/ 2858217 h 5783873"/>
                    <a:gd name="connsiteX624" fmla="*/ 5179044 w 5257659"/>
                    <a:gd name="connsiteY624" fmla="*/ 2855725 h 5783873"/>
                    <a:gd name="connsiteX625" fmla="*/ 5204001 w 5257659"/>
                    <a:gd name="connsiteY625" fmla="*/ 2847002 h 5783873"/>
                    <a:gd name="connsiteX626" fmla="*/ 5205249 w 5257659"/>
                    <a:gd name="connsiteY626" fmla="*/ 2874417 h 5783873"/>
                    <a:gd name="connsiteX627" fmla="*/ 5230206 w 5257659"/>
                    <a:gd name="connsiteY627" fmla="*/ 2974110 h 5783873"/>
                    <a:gd name="connsiteX628" fmla="*/ 5253915 w 5257659"/>
                    <a:gd name="connsiteY628" fmla="*/ 3060095 h 5783873"/>
                    <a:gd name="connsiteX629" fmla="*/ 5218975 w 5257659"/>
                    <a:gd name="connsiteY629" fmla="*/ 3091249 h 5783873"/>
                    <a:gd name="connsiteX630" fmla="*/ 5216480 w 5257659"/>
                    <a:gd name="connsiteY630" fmla="*/ 3065080 h 5783873"/>
                    <a:gd name="connsiteX631" fmla="*/ 5199010 w 5257659"/>
                    <a:gd name="connsiteY631" fmla="*/ 3050126 h 5783873"/>
                    <a:gd name="connsiteX632" fmla="*/ 5191523 w 5257659"/>
                    <a:gd name="connsiteY632" fmla="*/ 3067572 h 5783873"/>
                    <a:gd name="connsiteX633" fmla="*/ 5181540 w 5257659"/>
                    <a:gd name="connsiteY633" fmla="*/ 3114926 h 5783873"/>
                    <a:gd name="connsiteX634" fmla="*/ 5186531 w 5257659"/>
                    <a:gd name="connsiteY634" fmla="*/ 3142342 h 5783873"/>
                    <a:gd name="connsiteX635" fmla="*/ 5196514 w 5257659"/>
                    <a:gd name="connsiteY635" fmla="*/ 3184711 h 5783873"/>
                    <a:gd name="connsiteX636" fmla="*/ 5160326 w 5257659"/>
                    <a:gd name="connsiteY636" fmla="*/ 3138603 h 5783873"/>
                    <a:gd name="connsiteX637" fmla="*/ 5149096 w 5257659"/>
                    <a:gd name="connsiteY637" fmla="*/ 3108695 h 5783873"/>
                    <a:gd name="connsiteX638" fmla="*/ 5132873 w 5257659"/>
                    <a:gd name="connsiteY638" fmla="*/ 3006510 h 5783873"/>
                    <a:gd name="connsiteX639" fmla="*/ 5129130 w 5257659"/>
                    <a:gd name="connsiteY639" fmla="*/ 2964141 h 5783873"/>
                    <a:gd name="connsiteX640" fmla="*/ 5097934 w 5257659"/>
                    <a:gd name="connsiteY640" fmla="*/ 2663817 h 5783873"/>
                    <a:gd name="connsiteX641" fmla="*/ 5031797 w 5257659"/>
                    <a:gd name="connsiteY641" fmla="*/ 2405862 h 5783873"/>
                    <a:gd name="connsiteX642" fmla="*/ 4986875 w 5257659"/>
                    <a:gd name="connsiteY642" fmla="*/ 2299938 h 5783873"/>
                    <a:gd name="connsiteX643" fmla="*/ 4985627 w 5257659"/>
                    <a:gd name="connsiteY643" fmla="*/ 2225169 h 5783873"/>
                    <a:gd name="connsiteX644" fmla="*/ 4945695 w 5257659"/>
                    <a:gd name="connsiteY644" fmla="*/ 2137938 h 5783873"/>
                    <a:gd name="connsiteX645" fmla="*/ 4825902 w 5257659"/>
                    <a:gd name="connsiteY645" fmla="*/ 2091830 h 5783873"/>
                    <a:gd name="connsiteX646" fmla="*/ 4744791 w 5257659"/>
                    <a:gd name="connsiteY646" fmla="*/ 2027030 h 5783873"/>
                    <a:gd name="connsiteX647" fmla="*/ 4749782 w 5257659"/>
                    <a:gd name="connsiteY647" fmla="*/ 1990891 h 5783873"/>
                    <a:gd name="connsiteX648" fmla="*/ 4797201 w 5257659"/>
                    <a:gd name="connsiteY648" fmla="*/ 1957245 h 5783873"/>
                    <a:gd name="connsiteX649" fmla="*/ 4970653 w 5257659"/>
                    <a:gd name="connsiteY649" fmla="*/ 1828890 h 5783873"/>
                    <a:gd name="connsiteX650" fmla="*/ 4993114 w 5257659"/>
                    <a:gd name="connsiteY650" fmla="*/ 1770321 h 5783873"/>
                    <a:gd name="connsiteX651" fmla="*/ 4966909 w 5257659"/>
                    <a:gd name="connsiteY651" fmla="*/ 1734182 h 5783873"/>
                    <a:gd name="connsiteX652" fmla="*/ 4935713 w 5257659"/>
                    <a:gd name="connsiteY652" fmla="*/ 1752875 h 5783873"/>
                    <a:gd name="connsiteX653" fmla="*/ 4853354 w 5257659"/>
                    <a:gd name="connsiteY653" fmla="*/ 1784029 h 5783873"/>
                    <a:gd name="connsiteX654" fmla="*/ 4775987 w 5257659"/>
                    <a:gd name="connsiteY654" fmla="*/ 1755367 h 5783873"/>
                    <a:gd name="connsiteX655" fmla="*/ 4754774 w 5257659"/>
                    <a:gd name="connsiteY655" fmla="*/ 1714244 h 5783873"/>
                    <a:gd name="connsiteX656" fmla="*/ 4729817 w 5257659"/>
                    <a:gd name="connsiteY656" fmla="*/ 1592120 h 5783873"/>
                    <a:gd name="connsiteX657" fmla="*/ 4713595 w 5257659"/>
                    <a:gd name="connsiteY657" fmla="*/ 1578412 h 5783873"/>
                    <a:gd name="connsiteX658" fmla="*/ 4704860 w 5257659"/>
                    <a:gd name="connsiteY658" fmla="*/ 1594612 h 5783873"/>
                    <a:gd name="connsiteX659" fmla="*/ 4686142 w 5257659"/>
                    <a:gd name="connsiteY659" fmla="*/ 1660659 h 5783873"/>
                    <a:gd name="connsiteX660" fmla="*/ 4623749 w 5257659"/>
                    <a:gd name="connsiteY660" fmla="*/ 1714244 h 5783873"/>
                    <a:gd name="connsiteX661" fmla="*/ 4542639 w 5257659"/>
                    <a:gd name="connsiteY661" fmla="*/ 1678105 h 5783873"/>
                    <a:gd name="connsiteX662" fmla="*/ 4491477 w 5257659"/>
                    <a:gd name="connsiteY662" fmla="*/ 1644459 h 5783873"/>
                    <a:gd name="connsiteX663" fmla="*/ 4407871 w 5257659"/>
                    <a:gd name="connsiteY663" fmla="*/ 1587136 h 5783873"/>
                    <a:gd name="connsiteX664" fmla="*/ 4447802 w 5257659"/>
                    <a:gd name="connsiteY664" fmla="*/ 1507381 h 5783873"/>
                    <a:gd name="connsiteX665" fmla="*/ 4472759 w 5257659"/>
                    <a:gd name="connsiteY665" fmla="*/ 1476227 h 5783873"/>
                    <a:gd name="connsiteX666" fmla="*/ 4639971 w 5257659"/>
                    <a:gd name="connsiteY666" fmla="*/ 1496166 h 5783873"/>
                    <a:gd name="connsiteX667" fmla="*/ 4664928 w 5257659"/>
                    <a:gd name="connsiteY667" fmla="*/ 1502397 h 5783873"/>
                    <a:gd name="connsiteX668" fmla="*/ 4668672 w 5257659"/>
                    <a:gd name="connsiteY668" fmla="*/ 1478720 h 5783873"/>
                    <a:gd name="connsiteX669" fmla="*/ 4669920 w 5257659"/>
                    <a:gd name="connsiteY669" fmla="*/ 1416412 h 5783873"/>
                    <a:gd name="connsiteX670" fmla="*/ 4653698 w 5257659"/>
                    <a:gd name="connsiteY670" fmla="*/ 1446320 h 5783873"/>
                    <a:gd name="connsiteX671" fmla="*/ 4629989 w 5257659"/>
                    <a:gd name="connsiteY671" fmla="*/ 1466258 h 5783873"/>
                    <a:gd name="connsiteX672" fmla="*/ 4627493 w 5257659"/>
                    <a:gd name="connsiteY672" fmla="*/ 1465012 h 5783873"/>
                    <a:gd name="connsiteX673" fmla="*/ 4572587 w 5257659"/>
                    <a:gd name="connsiteY673" fmla="*/ 1331673 h 5783873"/>
                    <a:gd name="connsiteX674" fmla="*/ 4628741 w 5257659"/>
                    <a:gd name="connsiteY674" fmla="*/ 1258150 h 5783873"/>
                    <a:gd name="connsiteX675" fmla="*/ 4674911 w 5257659"/>
                    <a:gd name="connsiteY675" fmla="*/ 1244442 h 5783873"/>
                    <a:gd name="connsiteX676" fmla="*/ 4688638 w 5257659"/>
                    <a:gd name="connsiteY676" fmla="*/ 1233226 h 5783873"/>
                    <a:gd name="connsiteX677" fmla="*/ 4672416 w 5257659"/>
                    <a:gd name="connsiteY677" fmla="*/ 1226996 h 5783873"/>
                    <a:gd name="connsiteX678" fmla="*/ 4618758 w 5257659"/>
                    <a:gd name="connsiteY678" fmla="*/ 1204565 h 5783873"/>
                    <a:gd name="connsiteX679" fmla="*/ 4542639 w 5257659"/>
                    <a:gd name="connsiteY679" fmla="*/ 1185872 h 5783873"/>
                    <a:gd name="connsiteX680" fmla="*/ 4480246 w 5257659"/>
                    <a:gd name="connsiteY680" fmla="*/ 1106118 h 5783873"/>
                    <a:gd name="connsiteX681" fmla="*/ 4526417 w 5257659"/>
                    <a:gd name="connsiteY681" fmla="*/ 1021379 h 5783873"/>
                    <a:gd name="connsiteX682" fmla="*/ 4527665 w 5257659"/>
                    <a:gd name="connsiteY682" fmla="*/ 976518 h 5783873"/>
                    <a:gd name="connsiteX683" fmla="*/ 4532656 w 5257659"/>
                    <a:gd name="connsiteY683" fmla="*/ 895517 h 5783873"/>
                    <a:gd name="connsiteX684" fmla="*/ 4535152 w 5257659"/>
                    <a:gd name="connsiteY684" fmla="*/ 757194 h 5783873"/>
                    <a:gd name="connsiteX685" fmla="*/ 4513938 w 5257659"/>
                    <a:gd name="connsiteY685" fmla="*/ 719809 h 5783873"/>
                    <a:gd name="connsiteX686" fmla="*/ 4513938 w 5257659"/>
                    <a:gd name="connsiteY686" fmla="*/ 678686 h 5783873"/>
                    <a:gd name="connsiteX687" fmla="*/ 4487733 w 5257659"/>
                    <a:gd name="connsiteY687" fmla="*/ 613885 h 5783873"/>
                    <a:gd name="connsiteX688" fmla="*/ 4396640 w 5257659"/>
                    <a:gd name="connsiteY688" fmla="*/ 556562 h 5783873"/>
                    <a:gd name="connsiteX689" fmla="*/ 4397888 w 5257659"/>
                    <a:gd name="connsiteY689" fmla="*/ 515439 h 5783873"/>
                    <a:gd name="connsiteX690" fmla="*/ 4460281 w 5257659"/>
                    <a:gd name="connsiteY690" fmla="*/ 458116 h 5783873"/>
                    <a:gd name="connsiteX691" fmla="*/ 4547630 w 5257659"/>
                    <a:gd name="connsiteY691" fmla="*/ 430700 h 5783873"/>
                    <a:gd name="connsiteX692" fmla="*/ 4562604 w 5257659"/>
                    <a:gd name="connsiteY692" fmla="*/ 454377 h 5783873"/>
                    <a:gd name="connsiteX693" fmla="*/ 4511442 w 5257659"/>
                    <a:gd name="connsiteY693" fmla="*/ 516685 h 5783873"/>
                    <a:gd name="connsiteX694" fmla="*/ 4535152 w 5257659"/>
                    <a:gd name="connsiteY694" fmla="*/ 527901 h 5783873"/>
                    <a:gd name="connsiteX695" fmla="*/ 4560109 w 5257659"/>
                    <a:gd name="connsiteY695" fmla="*/ 540362 h 5783873"/>
                    <a:gd name="connsiteX696" fmla="*/ 4612519 w 5257659"/>
                    <a:gd name="connsiteY696" fmla="*/ 571516 h 5783873"/>
                    <a:gd name="connsiteX697" fmla="*/ 4568844 w 5257659"/>
                    <a:gd name="connsiteY697" fmla="*/ 550331 h 5783873"/>
                    <a:gd name="connsiteX698" fmla="*/ 4557613 w 5257659"/>
                    <a:gd name="connsiteY698" fmla="*/ 500485 h 5783873"/>
                    <a:gd name="connsiteX699" fmla="*/ 4577579 w 5257659"/>
                    <a:gd name="connsiteY699" fmla="*/ 481793 h 5783873"/>
                    <a:gd name="connsiteX700" fmla="*/ 4603784 w 5257659"/>
                    <a:gd name="connsiteY700" fmla="*/ 483039 h 5783873"/>
                    <a:gd name="connsiteX701" fmla="*/ 4651202 w 5257659"/>
                    <a:gd name="connsiteY701" fmla="*/ 431946 h 5783873"/>
                    <a:gd name="connsiteX702" fmla="*/ 4642467 w 5257659"/>
                    <a:gd name="connsiteY702" fmla="*/ 393315 h 5783873"/>
                    <a:gd name="connsiteX703" fmla="*/ 4688638 w 5257659"/>
                    <a:gd name="connsiteY703" fmla="*/ 328515 h 5783873"/>
                    <a:gd name="connsiteX704" fmla="*/ 997488 w 5257659"/>
                    <a:gd name="connsiteY704" fmla="*/ 245764 h 5783873"/>
                    <a:gd name="connsiteX705" fmla="*/ 1015368 w 5257659"/>
                    <a:gd name="connsiteY705" fmla="*/ 256468 h 5783873"/>
                    <a:gd name="connsiteX706" fmla="*/ 976578 w 5257659"/>
                    <a:gd name="connsiteY706" fmla="*/ 294324 h 5783873"/>
                    <a:gd name="connsiteX707" fmla="*/ 964456 w 5257659"/>
                    <a:gd name="connsiteY707" fmla="*/ 294324 h 5783873"/>
                    <a:gd name="connsiteX708" fmla="*/ 937788 w 5257659"/>
                    <a:gd name="connsiteY708" fmla="*/ 268680 h 5783873"/>
                    <a:gd name="connsiteX709" fmla="*/ 940212 w 5257659"/>
                    <a:gd name="connsiteY709" fmla="*/ 252805 h 5783873"/>
                    <a:gd name="connsiteX710" fmla="*/ 997488 w 5257659"/>
                    <a:gd name="connsiteY710" fmla="*/ 245764 h 5783873"/>
                    <a:gd name="connsiteX711" fmla="*/ 990434 w 5257659"/>
                    <a:gd name="connsiteY711" fmla="*/ 55 h 5783873"/>
                    <a:gd name="connsiteX712" fmla="*/ 1131059 w 5257659"/>
                    <a:gd name="connsiteY712" fmla="*/ 92124 h 5783873"/>
                    <a:gd name="connsiteX713" fmla="*/ 1157194 w 5257659"/>
                    <a:gd name="connsiteY713" fmla="*/ 100833 h 5783873"/>
                    <a:gd name="connsiteX714" fmla="*/ 1213195 w 5257659"/>
                    <a:gd name="connsiteY714" fmla="*/ 124472 h 5783873"/>
                    <a:gd name="connsiteX715" fmla="*/ 1075058 w 5257659"/>
                    <a:gd name="connsiteY715" fmla="*/ 217785 h 5783873"/>
                    <a:gd name="connsiteX716" fmla="*/ 1057635 w 5257659"/>
                    <a:gd name="connsiteY716" fmla="*/ 199122 h 5783873"/>
                    <a:gd name="connsiteX717" fmla="*/ 1001634 w 5257659"/>
                    <a:gd name="connsiteY717" fmla="*/ 155577 h 5783873"/>
                    <a:gd name="connsiteX718" fmla="*/ 984211 w 5257659"/>
                    <a:gd name="connsiteY718" fmla="*/ 175483 h 5783873"/>
                    <a:gd name="connsiteX719" fmla="*/ 994167 w 5257659"/>
                    <a:gd name="connsiteY719" fmla="*/ 199122 h 5783873"/>
                    <a:gd name="connsiteX720" fmla="*/ 979233 w 5257659"/>
                    <a:gd name="connsiteY720" fmla="*/ 237692 h 5783873"/>
                    <a:gd name="connsiteX721" fmla="*/ 948121 w 5257659"/>
                    <a:gd name="connsiteY721" fmla="*/ 224006 h 5783873"/>
                    <a:gd name="connsiteX722" fmla="*/ 929454 w 5257659"/>
                    <a:gd name="connsiteY722" fmla="*/ 206587 h 5783873"/>
                    <a:gd name="connsiteX723" fmla="*/ 925721 w 5257659"/>
                    <a:gd name="connsiteY723" fmla="*/ 236448 h 5783873"/>
                    <a:gd name="connsiteX724" fmla="*/ 913276 w 5257659"/>
                    <a:gd name="connsiteY724" fmla="*/ 275017 h 5783873"/>
                    <a:gd name="connsiteX725" fmla="*/ 867230 w 5257659"/>
                    <a:gd name="connsiteY725" fmla="*/ 260087 h 5783873"/>
                    <a:gd name="connsiteX726" fmla="*/ 787584 w 5257659"/>
                    <a:gd name="connsiteY726" fmla="*/ 261331 h 5783873"/>
                    <a:gd name="connsiteX727" fmla="*/ 716648 w 5257659"/>
                    <a:gd name="connsiteY727" fmla="*/ 306121 h 5783873"/>
                    <a:gd name="connsiteX728" fmla="*/ 666869 w 5257659"/>
                    <a:gd name="connsiteY728" fmla="*/ 355888 h 5783873"/>
                    <a:gd name="connsiteX729" fmla="*/ 618335 w 5257659"/>
                    <a:gd name="connsiteY729" fmla="*/ 363353 h 5783873"/>
                    <a:gd name="connsiteX730" fmla="*/ 597179 w 5257659"/>
                    <a:gd name="connsiteY730" fmla="*/ 338469 h 5783873"/>
                    <a:gd name="connsiteX731" fmla="*/ 556111 w 5257659"/>
                    <a:gd name="connsiteY731" fmla="*/ 329760 h 5783873"/>
                    <a:gd name="connsiteX732" fmla="*/ 533710 w 5257659"/>
                    <a:gd name="connsiteY732" fmla="*/ 337225 h 5783873"/>
                    <a:gd name="connsiteX733" fmla="*/ 528732 w 5257659"/>
                    <a:gd name="connsiteY733" fmla="*/ 292435 h 5783873"/>
                    <a:gd name="connsiteX734" fmla="*/ 496376 w 5257659"/>
                    <a:gd name="connsiteY734" fmla="*/ 326028 h 5783873"/>
                    <a:gd name="connsiteX735" fmla="*/ 459042 w 5257659"/>
                    <a:gd name="connsiteY735" fmla="*/ 289947 h 5783873"/>
                    <a:gd name="connsiteX736" fmla="*/ 416729 w 5257659"/>
                    <a:gd name="connsiteY736" fmla="*/ 272528 h 5783873"/>
                    <a:gd name="connsiteX737" fmla="*/ 360728 w 5257659"/>
                    <a:gd name="connsiteY737" fmla="*/ 298656 h 5783873"/>
                    <a:gd name="connsiteX738" fmla="*/ 302237 w 5257659"/>
                    <a:gd name="connsiteY738" fmla="*/ 316074 h 5783873"/>
                    <a:gd name="connsiteX739" fmla="*/ 444108 w 5257659"/>
                    <a:gd name="connsiteY739" fmla="*/ 257598 h 5783873"/>
                    <a:gd name="connsiteX740" fmla="*/ 689270 w 5257659"/>
                    <a:gd name="connsiteY740" fmla="*/ 279994 h 5783873"/>
                    <a:gd name="connsiteX741" fmla="*/ 722871 w 5257659"/>
                    <a:gd name="connsiteY741" fmla="*/ 265063 h 5783873"/>
                    <a:gd name="connsiteX742" fmla="*/ 822429 w 5257659"/>
                    <a:gd name="connsiteY742" fmla="*/ 114519 h 5783873"/>
                    <a:gd name="connsiteX743" fmla="*/ 917009 w 5257659"/>
                    <a:gd name="connsiteY743" fmla="*/ 19962 h 5783873"/>
                    <a:gd name="connsiteX744" fmla="*/ 990434 w 5257659"/>
                    <a:gd name="connsiteY744" fmla="*/ 55 h 57838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Lst>
                  <a:rect l="l" t="t" r="r" b="b"/>
                  <a:pathLst>
                    <a:path w="5257659" h="5783873">
                      <a:moveTo>
                        <a:pt x="1227297" y="5651536"/>
                      </a:moveTo>
                      <a:cubicBezTo>
                        <a:pt x="1303193" y="5647755"/>
                        <a:pt x="1377845" y="5666660"/>
                        <a:pt x="1454985" y="5667921"/>
                      </a:cubicBezTo>
                      <a:cubicBezTo>
                        <a:pt x="1441299" y="5701950"/>
                        <a:pt x="1426369" y="5709512"/>
                        <a:pt x="1396508" y="5690607"/>
                      </a:cubicBezTo>
                      <a:cubicBezTo>
                        <a:pt x="1389043" y="5686826"/>
                        <a:pt x="1381577" y="5689347"/>
                        <a:pt x="1375357" y="5689347"/>
                      </a:cubicBezTo>
                      <a:cubicBezTo>
                        <a:pt x="1326833" y="5686826"/>
                        <a:pt x="1282042" y="5710772"/>
                        <a:pt x="1233518" y="5710772"/>
                      </a:cubicBezTo>
                      <a:cubicBezTo>
                        <a:pt x="1228542" y="5712033"/>
                        <a:pt x="1221076" y="5714553"/>
                        <a:pt x="1219832" y="5718335"/>
                      </a:cubicBezTo>
                      <a:cubicBezTo>
                        <a:pt x="1207390" y="5732198"/>
                        <a:pt x="1193704" y="5735979"/>
                        <a:pt x="1177530" y="5724636"/>
                      </a:cubicBezTo>
                      <a:cubicBezTo>
                        <a:pt x="1157622" y="5712033"/>
                        <a:pt x="1137715" y="5719595"/>
                        <a:pt x="1127762" y="5734719"/>
                      </a:cubicBezTo>
                      <a:cubicBezTo>
                        <a:pt x="1110343" y="5757405"/>
                        <a:pt x="1086703" y="5768748"/>
                        <a:pt x="1060575" y="5783873"/>
                      </a:cubicBezTo>
                      <a:cubicBezTo>
                        <a:pt x="1065552" y="5753624"/>
                        <a:pt x="1074261" y="5730938"/>
                        <a:pt x="1101634" y="5717074"/>
                      </a:cubicBezTo>
                      <a:cubicBezTo>
                        <a:pt x="1131494" y="5700690"/>
                        <a:pt x="1157622" y="5678004"/>
                        <a:pt x="1187483" y="5664140"/>
                      </a:cubicBezTo>
                      <a:cubicBezTo>
                        <a:pt x="1203658" y="5666660"/>
                        <a:pt x="1216100" y="5659098"/>
                        <a:pt x="1227297" y="5651536"/>
                      </a:cubicBezTo>
                      <a:close/>
                      <a:moveTo>
                        <a:pt x="1687614" y="5548845"/>
                      </a:moveTo>
                      <a:cubicBezTo>
                        <a:pt x="1696162" y="5561526"/>
                        <a:pt x="1704710" y="5574207"/>
                        <a:pt x="1714479" y="5586888"/>
                      </a:cubicBezTo>
                      <a:cubicBezTo>
                        <a:pt x="1715701" y="5591327"/>
                        <a:pt x="1720891" y="5596716"/>
                        <a:pt x="1722417" y="5600996"/>
                      </a:cubicBezTo>
                      <a:cubicBezTo>
                        <a:pt x="1723943" y="5605276"/>
                        <a:pt x="1721806" y="5608446"/>
                        <a:pt x="1708374" y="5608446"/>
                      </a:cubicBezTo>
                      <a:cubicBezTo>
                        <a:pt x="1704710" y="5608446"/>
                        <a:pt x="1699826" y="5609714"/>
                        <a:pt x="1696162" y="5610983"/>
                      </a:cubicBezTo>
                      <a:cubicBezTo>
                        <a:pt x="1680287" y="5618591"/>
                        <a:pt x="1661970" y="5630004"/>
                        <a:pt x="1654643" y="5602106"/>
                      </a:cubicBezTo>
                      <a:cubicBezTo>
                        <a:pt x="1648537" y="5580548"/>
                        <a:pt x="1664412" y="5553918"/>
                        <a:pt x="1687614" y="5548845"/>
                      </a:cubicBezTo>
                      <a:close/>
                      <a:moveTo>
                        <a:pt x="1662211" y="1492404"/>
                      </a:moveTo>
                      <a:lnTo>
                        <a:pt x="1660877" y="1493573"/>
                      </a:lnTo>
                      <a:lnTo>
                        <a:pt x="1663252" y="1492503"/>
                      </a:lnTo>
                      <a:close/>
                      <a:moveTo>
                        <a:pt x="329385" y="924471"/>
                      </a:moveTo>
                      <a:cubicBezTo>
                        <a:pt x="341814" y="925715"/>
                        <a:pt x="341814" y="943119"/>
                        <a:pt x="345543" y="954307"/>
                      </a:cubicBezTo>
                      <a:cubicBezTo>
                        <a:pt x="364188" y="999060"/>
                        <a:pt x="364188" y="999060"/>
                        <a:pt x="400234" y="965495"/>
                      </a:cubicBezTo>
                      <a:cubicBezTo>
                        <a:pt x="405205" y="961766"/>
                        <a:pt x="407691" y="953064"/>
                        <a:pt x="416392" y="960523"/>
                      </a:cubicBezTo>
                      <a:cubicBezTo>
                        <a:pt x="416392" y="992845"/>
                        <a:pt x="397748" y="1020194"/>
                        <a:pt x="386561" y="1048787"/>
                      </a:cubicBezTo>
                      <a:cubicBezTo>
                        <a:pt x="376617" y="1076136"/>
                        <a:pt x="362945" y="1102242"/>
                        <a:pt x="348029" y="1127105"/>
                      </a:cubicBezTo>
                      <a:cubicBezTo>
                        <a:pt x="329385" y="1160670"/>
                        <a:pt x="305768" y="1191749"/>
                        <a:pt x="300797" y="1230287"/>
                      </a:cubicBezTo>
                      <a:cubicBezTo>
                        <a:pt x="299554" y="1237745"/>
                        <a:pt x="293339" y="1243961"/>
                        <a:pt x="287124" y="1248934"/>
                      </a:cubicBezTo>
                      <a:cubicBezTo>
                        <a:pt x="267237" y="1253906"/>
                        <a:pt x="249835" y="1278769"/>
                        <a:pt x="224976" y="1257636"/>
                      </a:cubicBezTo>
                      <a:cubicBezTo>
                        <a:pt x="221247" y="1255150"/>
                        <a:pt x="218761" y="1262608"/>
                        <a:pt x="215032" y="1265095"/>
                      </a:cubicBezTo>
                      <a:cubicBezTo>
                        <a:pt x="178986" y="1291201"/>
                        <a:pt x="171529" y="1326009"/>
                        <a:pt x="180229" y="1368276"/>
                      </a:cubicBezTo>
                      <a:cubicBezTo>
                        <a:pt x="191416" y="1422975"/>
                        <a:pt x="167800" y="1470215"/>
                        <a:pt x="144183" y="1514968"/>
                      </a:cubicBezTo>
                      <a:cubicBezTo>
                        <a:pt x="134240" y="1533615"/>
                        <a:pt x="134240" y="1544804"/>
                        <a:pt x="147912" y="1558478"/>
                      </a:cubicBezTo>
                      <a:cubicBezTo>
                        <a:pt x="141698" y="1597016"/>
                        <a:pt x="119324" y="1626852"/>
                        <a:pt x="93222" y="1652958"/>
                      </a:cubicBezTo>
                      <a:cubicBezTo>
                        <a:pt x="85764" y="1659174"/>
                        <a:pt x="79549" y="1666633"/>
                        <a:pt x="73335" y="1672848"/>
                      </a:cubicBezTo>
                      <a:cubicBezTo>
                        <a:pt x="42261" y="1679064"/>
                        <a:pt x="27345" y="1644256"/>
                        <a:pt x="0" y="1645499"/>
                      </a:cubicBezTo>
                      <a:cubicBezTo>
                        <a:pt x="17401" y="1629338"/>
                        <a:pt x="24859" y="1605718"/>
                        <a:pt x="29831" y="1584585"/>
                      </a:cubicBezTo>
                      <a:cubicBezTo>
                        <a:pt x="41018" y="1539831"/>
                        <a:pt x="62148" y="1501294"/>
                        <a:pt x="94465" y="1468972"/>
                      </a:cubicBezTo>
                      <a:cubicBezTo>
                        <a:pt x="120567" y="1442865"/>
                        <a:pt x="120567" y="1414273"/>
                        <a:pt x="111866" y="1381951"/>
                      </a:cubicBezTo>
                      <a:cubicBezTo>
                        <a:pt x="100680" y="1347143"/>
                        <a:pt x="114352" y="1308605"/>
                        <a:pt x="103166" y="1272554"/>
                      </a:cubicBezTo>
                      <a:cubicBezTo>
                        <a:pt x="100680" y="1263852"/>
                        <a:pt x="109381" y="1256393"/>
                        <a:pt x="114352" y="1250177"/>
                      </a:cubicBezTo>
                      <a:cubicBezTo>
                        <a:pt x="125539" y="1232773"/>
                        <a:pt x="136726" y="1215369"/>
                        <a:pt x="146669" y="1197965"/>
                      </a:cubicBezTo>
                      <a:cubicBezTo>
                        <a:pt x="171529" y="1196721"/>
                        <a:pt x="193902" y="1183047"/>
                        <a:pt x="221247" y="1183047"/>
                      </a:cubicBezTo>
                      <a:cubicBezTo>
                        <a:pt x="244863" y="1183047"/>
                        <a:pt x="265994" y="1146995"/>
                        <a:pt x="265994" y="1120889"/>
                      </a:cubicBezTo>
                      <a:cubicBezTo>
                        <a:pt x="264751" y="1107215"/>
                        <a:pt x="265994" y="1093540"/>
                        <a:pt x="265994" y="1078622"/>
                      </a:cubicBezTo>
                      <a:cubicBezTo>
                        <a:pt x="272208" y="1084838"/>
                        <a:pt x="270966" y="1092297"/>
                        <a:pt x="270966" y="1099756"/>
                      </a:cubicBezTo>
                      <a:cubicBezTo>
                        <a:pt x="272208" y="1108458"/>
                        <a:pt x="267237" y="1123376"/>
                        <a:pt x="282152" y="1122132"/>
                      </a:cubicBezTo>
                      <a:cubicBezTo>
                        <a:pt x="295825" y="1120889"/>
                        <a:pt x="302040" y="1104728"/>
                        <a:pt x="294582" y="1094783"/>
                      </a:cubicBezTo>
                      <a:cubicBezTo>
                        <a:pt x="280909" y="1072406"/>
                        <a:pt x="283395" y="1052516"/>
                        <a:pt x="290853" y="1030139"/>
                      </a:cubicBezTo>
                      <a:cubicBezTo>
                        <a:pt x="294582" y="1015221"/>
                        <a:pt x="287124" y="1002790"/>
                        <a:pt x="277180" y="994088"/>
                      </a:cubicBezTo>
                      <a:cubicBezTo>
                        <a:pt x="265994" y="982900"/>
                        <a:pt x="263508" y="970468"/>
                        <a:pt x="275937" y="961766"/>
                      </a:cubicBezTo>
                      <a:cubicBezTo>
                        <a:pt x="290853" y="945605"/>
                        <a:pt x="304525" y="921985"/>
                        <a:pt x="329385" y="924471"/>
                      </a:cubicBezTo>
                      <a:close/>
                      <a:moveTo>
                        <a:pt x="1973497" y="825033"/>
                      </a:moveTo>
                      <a:cubicBezTo>
                        <a:pt x="1986427" y="822069"/>
                        <a:pt x="2001693" y="828934"/>
                        <a:pt x="2018517" y="845783"/>
                      </a:cubicBezTo>
                      <a:cubicBezTo>
                        <a:pt x="2024748" y="852023"/>
                        <a:pt x="2029733" y="862007"/>
                        <a:pt x="2034718" y="870744"/>
                      </a:cubicBezTo>
                      <a:cubicBezTo>
                        <a:pt x="2040949" y="883224"/>
                        <a:pt x="2049673" y="894457"/>
                        <a:pt x="2044688" y="909433"/>
                      </a:cubicBezTo>
                      <a:cubicBezTo>
                        <a:pt x="2034718" y="945627"/>
                        <a:pt x="2049673" y="976828"/>
                        <a:pt x="2073351" y="1000541"/>
                      </a:cubicBezTo>
                      <a:cubicBezTo>
                        <a:pt x="2100769" y="1029247"/>
                        <a:pt x="2110738" y="1061696"/>
                        <a:pt x="2105753" y="1099138"/>
                      </a:cubicBezTo>
                      <a:cubicBezTo>
                        <a:pt x="2103261" y="1115363"/>
                        <a:pt x="2102015" y="1131587"/>
                        <a:pt x="2102015" y="1149060"/>
                      </a:cubicBezTo>
                      <a:cubicBezTo>
                        <a:pt x="2100769" y="1186502"/>
                        <a:pt x="2095783" y="1222695"/>
                        <a:pt x="2080829" y="1258889"/>
                      </a:cubicBezTo>
                      <a:cubicBezTo>
                        <a:pt x="2074597" y="1272617"/>
                        <a:pt x="2070859" y="1287594"/>
                        <a:pt x="2085814" y="1301323"/>
                      </a:cubicBezTo>
                      <a:cubicBezTo>
                        <a:pt x="2099522" y="1313803"/>
                        <a:pt x="2114477" y="1306315"/>
                        <a:pt x="2129432" y="1301323"/>
                      </a:cubicBezTo>
                      <a:cubicBezTo>
                        <a:pt x="2136909" y="1298827"/>
                        <a:pt x="2145633" y="1295082"/>
                        <a:pt x="2153110" y="1291338"/>
                      </a:cubicBezTo>
                      <a:cubicBezTo>
                        <a:pt x="2200467" y="1267625"/>
                        <a:pt x="2239100" y="1291338"/>
                        <a:pt x="2239100" y="1345005"/>
                      </a:cubicBezTo>
                      <a:cubicBezTo>
                        <a:pt x="2239100" y="1372462"/>
                        <a:pt x="2244085" y="1376206"/>
                        <a:pt x="2270256" y="1368718"/>
                      </a:cubicBezTo>
                      <a:cubicBezTo>
                        <a:pt x="2283964" y="1364974"/>
                        <a:pt x="2297673" y="1361229"/>
                        <a:pt x="2311381" y="1358733"/>
                      </a:cubicBezTo>
                      <a:cubicBezTo>
                        <a:pt x="2316367" y="1358733"/>
                        <a:pt x="2323844" y="1358733"/>
                        <a:pt x="2323844" y="1354989"/>
                      </a:cubicBezTo>
                      <a:cubicBezTo>
                        <a:pt x="2332567" y="1318796"/>
                        <a:pt x="2362477" y="1335020"/>
                        <a:pt x="2383663" y="1326284"/>
                      </a:cubicBezTo>
                      <a:cubicBezTo>
                        <a:pt x="2416065" y="1315051"/>
                        <a:pt x="2448467" y="1295082"/>
                        <a:pt x="2462175" y="1256393"/>
                      </a:cubicBezTo>
                      <a:cubicBezTo>
                        <a:pt x="2470899" y="1230184"/>
                        <a:pt x="2479623" y="1201478"/>
                        <a:pt x="2515763" y="1196486"/>
                      </a:cubicBezTo>
                      <a:cubicBezTo>
                        <a:pt x="2526979" y="1195238"/>
                        <a:pt x="2526979" y="1181509"/>
                        <a:pt x="2525733" y="1171525"/>
                      </a:cubicBezTo>
                      <a:cubicBezTo>
                        <a:pt x="2524487" y="1160293"/>
                        <a:pt x="2519502" y="1150308"/>
                        <a:pt x="2518256" y="1139076"/>
                      </a:cubicBezTo>
                      <a:cubicBezTo>
                        <a:pt x="2515763" y="1109122"/>
                        <a:pt x="2533211" y="1092898"/>
                        <a:pt x="2563120" y="1095394"/>
                      </a:cubicBezTo>
                      <a:cubicBezTo>
                        <a:pt x="2593030" y="1109122"/>
                        <a:pt x="2626678" y="1097890"/>
                        <a:pt x="2657834" y="1111618"/>
                      </a:cubicBezTo>
                      <a:cubicBezTo>
                        <a:pt x="2674035" y="1119107"/>
                        <a:pt x="2687743" y="1127843"/>
                        <a:pt x="2696467" y="1144068"/>
                      </a:cubicBezTo>
                      <a:cubicBezTo>
                        <a:pt x="2707683" y="1160293"/>
                        <a:pt x="2727623" y="1166533"/>
                        <a:pt x="2743824" y="1171525"/>
                      </a:cubicBezTo>
                      <a:cubicBezTo>
                        <a:pt x="2801150" y="1190246"/>
                        <a:pt x="2859723" y="1201478"/>
                        <a:pt x="2914557" y="1225191"/>
                      </a:cubicBezTo>
                      <a:cubicBezTo>
                        <a:pt x="2949452" y="1240168"/>
                        <a:pt x="2986839" y="1260137"/>
                        <a:pt x="3011763" y="1291338"/>
                      </a:cubicBezTo>
                      <a:cubicBezTo>
                        <a:pt x="3022979" y="1303819"/>
                        <a:pt x="3024226" y="1318796"/>
                        <a:pt x="3017995" y="1335020"/>
                      </a:cubicBezTo>
                      <a:cubicBezTo>
                        <a:pt x="3010517" y="1362477"/>
                        <a:pt x="3041673" y="1404911"/>
                        <a:pt x="3067844" y="1404911"/>
                      </a:cubicBezTo>
                      <a:cubicBezTo>
                        <a:pt x="3082799" y="1404911"/>
                        <a:pt x="3090276" y="1394927"/>
                        <a:pt x="3091522" y="1382446"/>
                      </a:cubicBezTo>
                      <a:cubicBezTo>
                        <a:pt x="3095261" y="1354989"/>
                        <a:pt x="3113955" y="1352493"/>
                        <a:pt x="3135140" y="1353741"/>
                      </a:cubicBezTo>
                      <a:cubicBezTo>
                        <a:pt x="3197452" y="1358733"/>
                        <a:pt x="3242316" y="1386191"/>
                        <a:pt x="3273472" y="1443601"/>
                      </a:cubicBezTo>
                      <a:cubicBezTo>
                        <a:pt x="3305874" y="1499764"/>
                        <a:pt x="3355723" y="1535957"/>
                        <a:pt x="3425512" y="1539701"/>
                      </a:cubicBezTo>
                      <a:cubicBezTo>
                        <a:pt x="3428005" y="1539701"/>
                        <a:pt x="3430497" y="1538453"/>
                        <a:pt x="3431743" y="1539701"/>
                      </a:cubicBezTo>
                      <a:cubicBezTo>
                        <a:pt x="3467884" y="1564662"/>
                        <a:pt x="3499040" y="1559670"/>
                        <a:pt x="3523965" y="1523477"/>
                      </a:cubicBezTo>
                      <a:cubicBezTo>
                        <a:pt x="3525211" y="1519732"/>
                        <a:pt x="3532688" y="1519732"/>
                        <a:pt x="3536427" y="1520981"/>
                      </a:cubicBezTo>
                      <a:cubicBezTo>
                        <a:pt x="3563844" y="1540949"/>
                        <a:pt x="3599985" y="1527221"/>
                        <a:pt x="3631140" y="1542197"/>
                      </a:cubicBezTo>
                      <a:cubicBezTo>
                        <a:pt x="3663542" y="1557174"/>
                        <a:pt x="3735824" y="1525973"/>
                        <a:pt x="3760748" y="1492275"/>
                      </a:cubicBezTo>
                      <a:cubicBezTo>
                        <a:pt x="3763241" y="1492275"/>
                        <a:pt x="3768226" y="1492275"/>
                        <a:pt x="3773211" y="1492275"/>
                      </a:cubicBezTo>
                      <a:cubicBezTo>
                        <a:pt x="3789412" y="1484787"/>
                        <a:pt x="3798135" y="1496019"/>
                        <a:pt x="3798135" y="1508500"/>
                      </a:cubicBezTo>
                      <a:cubicBezTo>
                        <a:pt x="3794397" y="1540949"/>
                        <a:pt x="3814336" y="1544694"/>
                        <a:pt x="3839261" y="1545942"/>
                      </a:cubicBezTo>
                      <a:cubicBezTo>
                        <a:pt x="3844246" y="1545942"/>
                        <a:pt x="3847985" y="1545942"/>
                        <a:pt x="3851723" y="1545942"/>
                      </a:cubicBezTo>
                      <a:cubicBezTo>
                        <a:pt x="3865432" y="1554678"/>
                        <a:pt x="3879140" y="1557174"/>
                        <a:pt x="3891603" y="1545942"/>
                      </a:cubicBezTo>
                      <a:cubicBezTo>
                        <a:pt x="3905311" y="1533461"/>
                        <a:pt x="3894095" y="1522229"/>
                        <a:pt x="3889110" y="1509748"/>
                      </a:cubicBezTo>
                      <a:cubicBezTo>
                        <a:pt x="3885372" y="1502260"/>
                        <a:pt x="3885372" y="1492275"/>
                        <a:pt x="3879140" y="1486035"/>
                      </a:cubicBezTo>
                      <a:cubicBezTo>
                        <a:pt x="3879140" y="1482291"/>
                        <a:pt x="3879140" y="1477299"/>
                        <a:pt x="3879140" y="1472306"/>
                      </a:cubicBezTo>
                      <a:cubicBezTo>
                        <a:pt x="3880387" y="1456082"/>
                        <a:pt x="3897834" y="1452337"/>
                        <a:pt x="3905311" y="1454834"/>
                      </a:cubicBezTo>
                      <a:cubicBezTo>
                        <a:pt x="3932728" y="1462322"/>
                        <a:pt x="3957653" y="1468562"/>
                        <a:pt x="3985070" y="1466066"/>
                      </a:cubicBezTo>
                      <a:cubicBezTo>
                        <a:pt x="3998779" y="1464818"/>
                        <a:pt x="4013733" y="1471058"/>
                        <a:pt x="4028688" y="1467314"/>
                      </a:cubicBezTo>
                      <a:cubicBezTo>
                        <a:pt x="4041151" y="1463570"/>
                        <a:pt x="4052367" y="1467314"/>
                        <a:pt x="4059844" y="1474802"/>
                      </a:cubicBezTo>
                      <a:cubicBezTo>
                        <a:pt x="4078537" y="1492275"/>
                        <a:pt x="4093492" y="1497267"/>
                        <a:pt x="4112186" y="1476050"/>
                      </a:cubicBezTo>
                      <a:cubicBezTo>
                        <a:pt x="4114678" y="1472306"/>
                        <a:pt x="4128387" y="1472306"/>
                        <a:pt x="4130879" y="1474802"/>
                      </a:cubicBezTo>
                      <a:cubicBezTo>
                        <a:pt x="4152065" y="1499764"/>
                        <a:pt x="4178236" y="1487283"/>
                        <a:pt x="4203161" y="1486035"/>
                      </a:cubicBezTo>
                      <a:cubicBezTo>
                        <a:pt x="4225593" y="1483539"/>
                        <a:pt x="4243040" y="1489779"/>
                        <a:pt x="4253010" y="1508500"/>
                      </a:cubicBezTo>
                      <a:cubicBezTo>
                        <a:pt x="4257995" y="1506004"/>
                        <a:pt x="4260487" y="1506004"/>
                        <a:pt x="4260487" y="1506004"/>
                      </a:cubicBezTo>
                      <a:cubicBezTo>
                        <a:pt x="4267965" y="1482291"/>
                        <a:pt x="4285412" y="1461074"/>
                        <a:pt x="4307844" y="1462322"/>
                      </a:cubicBezTo>
                      <a:cubicBezTo>
                        <a:pt x="4339000" y="1464818"/>
                        <a:pt x="4348970" y="1493523"/>
                        <a:pt x="4355201" y="1519732"/>
                      </a:cubicBezTo>
                      <a:cubicBezTo>
                        <a:pt x="4356447" y="1527221"/>
                        <a:pt x="4355201" y="1537205"/>
                        <a:pt x="4355201" y="1545942"/>
                      </a:cubicBezTo>
                      <a:cubicBezTo>
                        <a:pt x="4299120" y="1544694"/>
                        <a:pt x="4264226" y="1569655"/>
                        <a:pt x="4248025" y="1624569"/>
                      </a:cubicBezTo>
                      <a:cubicBezTo>
                        <a:pt x="4244286" y="1635802"/>
                        <a:pt x="4236809" y="1649530"/>
                        <a:pt x="4219362" y="1647034"/>
                      </a:cubicBezTo>
                      <a:cubicBezTo>
                        <a:pt x="4203161" y="1644538"/>
                        <a:pt x="4203161" y="1629561"/>
                        <a:pt x="4200668" y="1615833"/>
                      </a:cubicBezTo>
                      <a:cubicBezTo>
                        <a:pt x="4198176" y="1595864"/>
                        <a:pt x="4188206" y="1578391"/>
                        <a:pt x="4189452" y="1557174"/>
                      </a:cubicBezTo>
                      <a:cubicBezTo>
                        <a:pt x="4190698" y="1550934"/>
                        <a:pt x="4188206" y="1544694"/>
                        <a:pt x="4181975" y="1540949"/>
                      </a:cubicBezTo>
                      <a:cubicBezTo>
                        <a:pt x="4172005" y="1537205"/>
                        <a:pt x="4165774" y="1543446"/>
                        <a:pt x="4162035" y="1549686"/>
                      </a:cubicBezTo>
                      <a:cubicBezTo>
                        <a:pt x="4142095" y="1587127"/>
                        <a:pt x="4113432" y="1588376"/>
                        <a:pt x="4078537" y="1575895"/>
                      </a:cubicBezTo>
                      <a:cubicBezTo>
                        <a:pt x="4066075" y="1573399"/>
                        <a:pt x="4053613" y="1574647"/>
                        <a:pt x="4041151" y="1575895"/>
                      </a:cubicBezTo>
                      <a:cubicBezTo>
                        <a:pt x="4029934" y="1578391"/>
                        <a:pt x="4021211" y="1575895"/>
                        <a:pt x="4011241" y="1568407"/>
                      </a:cubicBezTo>
                      <a:cubicBezTo>
                        <a:pt x="3980085" y="1545942"/>
                        <a:pt x="3938960" y="1559670"/>
                        <a:pt x="3926497" y="1597112"/>
                      </a:cubicBezTo>
                      <a:cubicBezTo>
                        <a:pt x="3926497" y="1599608"/>
                        <a:pt x="3926497" y="1602104"/>
                        <a:pt x="3925251" y="1603352"/>
                      </a:cubicBezTo>
                      <a:cubicBezTo>
                        <a:pt x="3912789" y="1649530"/>
                        <a:pt x="3897834" y="1654522"/>
                        <a:pt x="3864186" y="1622073"/>
                      </a:cubicBezTo>
                      <a:cubicBezTo>
                        <a:pt x="3846738" y="1605848"/>
                        <a:pt x="3829291" y="1599608"/>
                        <a:pt x="3809351" y="1615833"/>
                      </a:cubicBezTo>
                      <a:cubicBezTo>
                        <a:pt x="3798135" y="1625817"/>
                        <a:pt x="3784427" y="1628313"/>
                        <a:pt x="3771965" y="1624569"/>
                      </a:cubicBezTo>
                      <a:cubicBezTo>
                        <a:pt x="3727100" y="1608344"/>
                        <a:pt x="3684728" y="1614585"/>
                        <a:pt x="3642357" y="1629561"/>
                      </a:cubicBezTo>
                      <a:cubicBezTo>
                        <a:pt x="3627402" y="1633305"/>
                        <a:pt x="3613693" y="1632057"/>
                        <a:pt x="3603723" y="1619577"/>
                      </a:cubicBezTo>
                      <a:cubicBezTo>
                        <a:pt x="3591261" y="1608344"/>
                        <a:pt x="3581291" y="1607096"/>
                        <a:pt x="3570075" y="1619577"/>
                      </a:cubicBezTo>
                      <a:cubicBezTo>
                        <a:pt x="3557613" y="1632057"/>
                        <a:pt x="3540165" y="1634554"/>
                        <a:pt x="3526457" y="1643290"/>
                      </a:cubicBezTo>
                      <a:cubicBezTo>
                        <a:pt x="3522718" y="1645786"/>
                        <a:pt x="3517733" y="1648282"/>
                        <a:pt x="3512748" y="1649530"/>
                      </a:cubicBezTo>
                      <a:cubicBezTo>
                        <a:pt x="3494055" y="1653274"/>
                        <a:pt x="3482839" y="1639546"/>
                        <a:pt x="3470377" y="1629561"/>
                      </a:cubicBezTo>
                      <a:cubicBezTo>
                        <a:pt x="3460407" y="1622073"/>
                        <a:pt x="3450437" y="1617081"/>
                        <a:pt x="3446698" y="1635802"/>
                      </a:cubicBezTo>
                      <a:cubicBezTo>
                        <a:pt x="3445452" y="1643290"/>
                        <a:pt x="3440467" y="1649530"/>
                        <a:pt x="3430497" y="1648282"/>
                      </a:cubicBezTo>
                      <a:cubicBezTo>
                        <a:pt x="3421774" y="1647034"/>
                        <a:pt x="3419281" y="1640794"/>
                        <a:pt x="3415542" y="1633305"/>
                      </a:cubicBezTo>
                      <a:cubicBezTo>
                        <a:pt x="3399341" y="1582135"/>
                        <a:pt x="3361954" y="1552182"/>
                        <a:pt x="3314598" y="1533461"/>
                      </a:cubicBezTo>
                      <a:cubicBezTo>
                        <a:pt x="3299643" y="1527221"/>
                        <a:pt x="3292165" y="1517236"/>
                        <a:pt x="3283442" y="1506004"/>
                      </a:cubicBezTo>
                      <a:cubicBezTo>
                        <a:pt x="3262256" y="1479795"/>
                        <a:pt x="3243563" y="1448593"/>
                        <a:pt x="3207422" y="1439857"/>
                      </a:cubicBezTo>
                      <a:cubicBezTo>
                        <a:pt x="3188728" y="1434865"/>
                        <a:pt x="3173773" y="1433617"/>
                        <a:pt x="3162557" y="1456082"/>
                      </a:cubicBezTo>
                      <a:cubicBezTo>
                        <a:pt x="3155080" y="1476050"/>
                        <a:pt x="3138879" y="1483539"/>
                        <a:pt x="3117693" y="1474802"/>
                      </a:cubicBezTo>
                      <a:cubicBezTo>
                        <a:pt x="3102738" y="1468562"/>
                        <a:pt x="3087784" y="1472306"/>
                        <a:pt x="3072829" y="1477299"/>
                      </a:cubicBezTo>
                      <a:cubicBezTo>
                        <a:pt x="3047904" y="1483539"/>
                        <a:pt x="3020487" y="1498516"/>
                        <a:pt x="2995563" y="1483539"/>
                      </a:cubicBezTo>
                      <a:cubicBezTo>
                        <a:pt x="2961914" y="1464818"/>
                        <a:pt x="2932005" y="1441105"/>
                        <a:pt x="2889633" y="1458578"/>
                      </a:cubicBezTo>
                      <a:cubicBezTo>
                        <a:pt x="2887140" y="1459826"/>
                        <a:pt x="2880909" y="1456082"/>
                        <a:pt x="2878417" y="1452337"/>
                      </a:cubicBezTo>
                      <a:cubicBezTo>
                        <a:pt x="2824829" y="1404911"/>
                        <a:pt x="2767502" y="1423632"/>
                        <a:pt x="2710175" y="1446097"/>
                      </a:cubicBezTo>
                      <a:cubicBezTo>
                        <a:pt x="2695221" y="1451089"/>
                        <a:pt x="2680266" y="1457330"/>
                        <a:pt x="2666557" y="1446097"/>
                      </a:cubicBezTo>
                      <a:cubicBezTo>
                        <a:pt x="2649110" y="1432369"/>
                        <a:pt x="2646618" y="1413648"/>
                        <a:pt x="2649110" y="1392431"/>
                      </a:cubicBezTo>
                      <a:cubicBezTo>
                        <a:pt x="2651603" y="1382446"/>
                        <a:pt x="2662819" y="1371214"/>
                        <a:pt x="2647864" y="1356237"/>
                      </a:cubicBezTo>
                      <a:cubicBezTo>
                        <a:pt x="2630417" y="1388687"/>
                        <a:pt x="2594276" y="1407407"/>
                        <a:pt x="2600507" y="1452337"/>
                      </a:cubicBezTo>
                      <a:cubicBezTo>
                        <a:pt x="2604246" y="1476050"/>
                        <a:pt x="2584306" y="1482291"/>
                        <a:pt x="2564367" y="1478547"/>
                      </a:cubicBezTo>
                      <a:cubicBezTo>
                        <a:pt x="2531965" y="1472306"/>
                        <a:pt x="2500809" y="1464818"/>
                        <a:pt x="2467160" y="1469810"/>
                      </a:cubicBezTo>
                      <a:cubicBezTo>
                        <a:pt x="2459683" y="1472306"/>
                        <a:pt x="2448467" y="1467314"/>
                        <a:pt x="2443482" y="1477299"/>
                      </a:cubicBezTo>
                      <a:cubicBezTo>
                        <a:pt x="2439743" y="1487283"/>
                        <a:pt x="2449713" y="1492275"/>
                        <a:pt x="2454698" y="1499764"/>
                      </a:cubicBezTo>
                      <a:cubicBezTo>
                        <a:pt x="2474638" y="1527221"/>
                        <a:pt x="2474638" y="1534709"/>
                        <a:pt x="2448467" y="1560918"/>
                      </a:cubicBezTo>
                      <a:cubicBezTo>
                        <a:pt x="2443482" y="1565911"/>
                        <a:pt x="2438497" y="1570903"/>
                        <a:pt x="2437251" y="1579639"/>
                      </a:cubicBezTo>
                      <a:cubicBezTo>
                        <a:pt x="2437251" y="1602104"/>
                        <a:pt x="2424789" y="1617081"/>
                        <a:pt x="2402356" y="1619577"/>
                      </a:cubicBezTo>
                      <a:cubicBezTo>
                        <a:pt x="2374939" y="1622073"/>
                        <a:pt x="2350015" y="1620825"/>
                        <a:pt x="2336306" y="1594616"/>
                      </a:cubicBezTo>
                      <a:cubicBezTo>
                        <a:pt x="2326336" y="1574647"/>
                        <a:pt x="2313874" y="1563414"/>
                        <a:pt x="2293934" y="1555926"/>
                      </a:cubicBezTo>
                      <a:cubicBezTo>
                        <a:pt x="2272748" y="1548438"/>
                        <a:pt x="2262779" y="1552182"/>
                        <a:pt x="2252809" y="1569655"/>
                      </a:cubicBezTo>
                      <a:cubicBezTo>
                        <a:pt x="2244085" y="1587127"/>
                        <a:pt x="2240346" y="1609592"/>
                        <a:pt x="2211683" y="1602104"/>
                      </a:cubicBezTo>
                      <a:cubicBezTo>
                        <a:pt x="2191743" y="1597112"/>
                        <a:pt x="2174296" y="1568407"/>
                        <a:pt x="2173050" y="1542197"/>
                      </a:cubicBezTo>
                      <a:cubicBezTo>
                        <a:pt x="2171803" y="1530965"/>
                        <a:pt x="2184266" y="1515988"/>
                        <a:pt x="2168065" y="1509748"/>
                      </a:cubicBezTo>
                      <a:cubicBezTo>
                        <a:pt x="2148125" y="1502260"/>
                        <a:pt x="2129432" y="1486035"/>
                        <a:pt x="2105753" y="1489779"/>
                      </a:cubicBezTo>
                      <a:cubicBezTo>
                        <a:pt x="2095783" y="1489779"/>
                        <a:pt x="2093291" y="1496019"/>
                        <a:pt x="2095783" y="1506004"/>
                      </a:cubicBezTo>
                      <a:cubicBezTo>
                        <a:pt x="2102015" y="1522229"/>
                        <a:pt x="2093291" y="1529717"/>
                        <a:pt x="2078336" y="1534709"/>
                      </a:cubicBezTo>
                      <a:cubicBezTo>
                        <a:pt x="2063381" y="1539701"/>
                        <a:pt x="2055904" y="1553430"/>
                        <a:pt x="2045934" y="1564662"/>
                      </a:cubicBezTo>
                      <a:cubicBezTo>
                        <a:pt x="2037211" y="1574647"/>
                        <a:pt x="2028487" y="1580887"/>
                        <a:pt x="2017271" y="1574647"/>
                      </a:cubicBezTo>
                      <a:cubicBezTo>
                        <a:pt x="2003563" y="1570903"/>
                        <a:pt x="2003563" y="1559670"/>
                        <a:pt x="2003563" y="1547190"/>
                      </a:cubicBezTo>
                      <a:cubicBezTo>
                        <a:pt x="2003563" y="1506004"/>
                        <a:pt x="2017271" y="1464818"/>
                        <a:pt x="2019763" y="1423632"/>
                      </a:cubicBezTo>
                      <a:cubicBezTo>
                        <a:pt x="2021010" y="1359981"/>
                        <a:pt x="2011040" y="1298827"/>
                        <a:pt x="2049673" y="1236424"/>
                      </a:cubicBezTo>
                      <a:cubicBezTo>
                        <a:pt x="2074597" y="1195238"/>
                        <a:pt x="2067120" y="1134083"/>
                        <a:pt x="2073351" y="1081665"/>
                      </a:cubicBezTo>
                      <a:cubicBezTo>
                        <a:pt x="2074597" y="1071681"/>
                        <a:pt x="2072105" y="1060448"/>
                        <a:pt x="2059643" y="1059200"/>
                      </a:cubicBezTo>
                      <a:cubicBezTo>
                        <a:pt x="2044688" y="1057952"/>
                        <a:pt x="2039703" y="1067936"/>
                        <a:pt x="2039703" y="1080417"/>
                      </a:cubicBezTo>
                      <a:cubicBezTo>
                        <a:pt x="2040949" y="1099138"/>
                        <a:pt x="2033472" y="1112866"/>
                        <a:pt x="2014779" y="1117859"/>
                      </a:cubicBezTo>
                      <a:cubicBezTo>
                        <a:pt x="1979884" y="1127843"/>
                        <a:pt x="1956205" y="1151556"/>
                        <a:pt x="1932527" y="1175269"/>
                      </a:cubicBezTo>
                      <a:cubicBezTo>
                        <a:pt x="1918819" y="1188998"/>
                        <a:pt x="1905110" y="1197734"/>
                        <a:pt x="1886417" y="1193990"/>
                      </a:cubicBezTo>
                      <a:cubicBezTo>
                        <a:pt x="1866477" y="1188998"/>
                        <a:pt x="1852769" y="1193990"/>
                        <a:pt x="1849030" y="1215207"/>
                      </a:cubicBezTo>
                      <a:cubicBezTo>
                        <a:pt x="1846537" y="1226439"/>
                        <a:pt x="1839060" y="1236424"/>
                        <a:pt x="1829090" y="1245160"/>
                      </a:cubicBezTo>
                      <a:cubicBezTo>
                        <a:pt x="1791703" y="1275114"/>
                        <a:pt x="1791703" y="1313803"/>
                        <a:pt x="1796688" y="1358733"/>
                      </a:cubicBezTo>
                      <a:cubicBezTo>
                        <a:pt x="1804165" y="1416144"/>
                        <a:pt x="1807904" y="1474802"/>
                        <a:pt x="1774256" y="1527221"/>
                      </a:cubicBezTo>
                      <a:cubicBezTo>
                        <a:pt x="1758055" y="1550934"/>
                        <a:pt x="1741854" y="1575895"/>
                        <a:pt x="1741854" y="1608344"/>
                      </a:cubicBezTo>
                      <a:cubicBezTo>
                        <a:pt x="1741854" y="1628313"/>
                        <a:pt x="1725653" y="1632057"/>
                        <a:pt x="1708205" y="1629561"/>
                      </a:cubicBezTo>
                      <a:cubicBezTo>
                        <a:pt x="1723160" y="1673243"/>
                        <a:pt x="1728145" y="1721917"/>
                        <a:pt x="1749331" y="1764351"/>
                      </a:cubicBezTo>
                      <a:cubicBezTo>
                        <a:pt x="1754316" y="1776832"/>
                        <a:pt x="1746839" y="1790560"/>
                        <a:pt x="1738115" y="1801793"/>
                      </a:cubicBezTo>
                      <a:cubicBezTo>
                        <a:pt x="1711944" y="1844227"/>
                        <a:pt x="1720668" y="1870436"/>
                        <a:pt x="1768025" y="1890405"/>
                      </a:cubicBezTo>
                      <a:lnTo>
                        <a:pt x="1775498" y="1894682"/>
                      </a:lnTo>
                      <a:lnTo>
                        <a:pt x="1776780" y="1893721"/>
                      </a:lnTo>
                      <a:cubicBezTo>
                        <a:pt x="1800473" y="1863820"/>
                        <a:pt x="1835389" y="1850116"/>
                        <a:pt x="1865317" y="1827691"/>
                      </a:cubicBezTo>
                      <a:cubicBezTo>
                        <a:pt x="1887764" y="1811495"/>
                        <a:pt x="1910210" y="1790316"/>
                        <a:pt x="1945126" y="1795299"/>
                      </a:cubicBezTo>
                      <a:cubicBezTo>
                        <a:pt x="1978795" y="1801528"/>
                        <a:pt x="2002488" y="1813987"/>
                        <a:pt x="2012464" y="1848870"/>
                      </a:cubicBezTo>
                      <a:cubicBezTo>
                        <a:pt x="2017452" y="1867558"/>
                        <a:pt x="2023687" y="1888737"/>
                        <a:pt x="2033663" y="1907425"/>
                      </a:cubicBezTo>
                      <a:cubicBezTo>
                        <a:pt x="2038651" y="1918637"/>
                        <a:pt x="2041145" y="1933587"/>
                        <a:pt x="2028675" y="1939817"/>
                      </a:cubicBezTo>
                      <a:cubicBezTo>
                        <a:pt x="1987524" y="1959750"/>
                        <a:pt x="1972560" y="2000863"/>
                        <a:pt x="1945126" y="2030763"/>
                      </a:cubicBezTo>
                      <a:cubicBezTo>
                        <a:pt x="1937644" y="2038238"/>
                        <a:pt x="1933903" y="2048205"/>
                        <a:pt x="1926421" y="2054434"/>
                      </a:cubicBezTo>
                      <a:cubicBezTo>
                        <a:pt x="1908963" y="2071876"/>
                        <a:pt x="1901481" y="2084334"/>
                        <a:pt x="1915198" y="2114234"/>
                      </a:cubicBezTo>
                      <a:cubicBezTo>
                        <a:pt x="1926421" y="2135414"/>
                        <a:pt x="1933903" y="2160330"/>
                        <a:pt x="1947620" y="2181510"/>
                      </a:cubicBezTo>
                      <a:cubicBezTo>
                        <a:pt x="1961337" y="2203935"/>
                        <a:pt x="1948867" y="2223868"/>
                        <a:pt x="1930162" y="2238818"/>
                      </a:cubicBezTo>
                      <a:cubicBezTo>
                        <a:pt x="1907716" y="2259998"/>
                        <a:pt x="1907716" y="2261243"/>
                        <a:pt x="1936397" y="2273702"/>
                      </a:cubicBezTo>
                      <a:cubicBezTo>
                        <a:pt x="1948867" y="2279931"/>
                        <a:pt x="1961337" y="2286160"/>
                        <a:pt x="1973807" y="2293635"/>
                      </a:cubicBezTo>
                      <a:cubicBezTo>
                        <a:pt x="1981289" y="2297373"/>
                        <a:pt x="1990018" y="2299864"/>
                        <a:pt x="1990018" y="2311077"/>
                      </a:cubicBezTo>
                      <a:cubicBezTo>
                        <a:pt x="1990018" y="2323535"/>
                        <a:pt x="1981289" y="2329765"/>
                        <a:pt x="1972560" y="2332256"/>
                      </a:cubicBezTo>
                      <a:cubicBezTo>
                        <a:pt x="1951361" y="2340977"/>
                        <a:pt x="1930162" y="2349698"/>
                        <a:pt x="1907716" y="2339731"/>
                      </a:cubicBezTo>
                      <a:cubicBezTo>
                        <a:pt x="1892752" y="2333502"/>
                        <a:pt x="1881529" y="2334748"/>
                        <a:pt x="1869059" y="2347206"/>
                      </a:cubicBezTo>
                      <a:cubicBezTo>
                        <a:pt x="1855341" y="2360911"/>
                        <a:pt x="1837883" y="2355927"/>
                        <a:pt x="1825413" y="2343469"/>
                      </a:cubicBezTo>
                      <a:cubicBezTo>
                        <a:pt x="1807955" y="2326027"/>
                        <a:pt x="1792991" y="2306094"/>
                        <a:pt x="1795485" y="2279931"/>
                      </a:cubicBezTo>
                      <a:cubicBezTo>
                        <a:pt x="1797979" y="2262489"/>
                        <a:pt x="1794238" y="2246293"/>
                        <a:pt x="1789250" y="2231343"/>
                      </a:cubicBezTo>
                      <a:cubicBezTo>
                        <a:pt x="1788003" y="2200197"/>
                        <a:pt x="1774286" y="2174035"/>
                        <a:pt x="1764310" y="2146626"/>
                      </a:cubicBezTo>
                      <a:cubicBezTo>
                        <a:pt x="1756828" y="2127939"/>
                        <a:pt x="1740617" y="2120463"/>
                        <a:pt x="1721912" y="2119218"/>
                      </a:cubicBezTo>
                      <a:cubicBezTo>
                        <a:pt x="1700713" y="2119218"/>
                        <a:pt x="1703207" y="2137905"/>
                        <a:pt x="1699466" y="2151610"/>
                      </a:cubicBezTo>
                      <a:cubicBezTo>
                        <a:pt x="1695725" y="2165314"/>
                        <a:pt x="1688243" y="2179018"/>
                        <a:pt x="1685749" y="2193968"/>
                      </a:cubicBezTo>
                      <a:cubicBezTo>
                        <a:pt x="1682007" y="2216393"/>
                        <a:pt x="1668291" y="2227606"/>
                        <a:pt x="1645844" y="2223868"/>
                      </a:cubicBezTo>
                      <a:cubicBezTo>
                        <a:pt x="1623398" y="2221377"/>
                        <a:pt x="1615916" y="2232589"/>
                        <a:pt x="1613422" y="2252523"/>
                      </a:cubicBezTo>
                      <a:cubicBezTo>
                        <a:pt x="1613422" y="2261243"/>
                        <a:pt x="1612175" y="2269964"/>
                        <a:pt x="1613422" y="2278685"/>
                      </a:cubicBezTo>
                      <a:cubicBezTo>
                        <a:pt x="1615916" y="2334748"/>
                        <a:pt x="1600952" y="2385827"/>
                        <a:pt x="1569777" y="2430678"/>
                      </a:cubicBezTo>
                      <a:cubicBezTo>
                        <a:pt x="1554813" y="2453103"/>
                        <a:pt x="1554813" y="2470545"/>
                        <a:pt x="1572271" y="2489232"/>
                      </a:cubicBezTo>
                      <a:cubicBezTo>
                        <a:pt x="1590976" y="2507920"/>
                        <a:pt x="1602199" y="2530345"/>
                        <a:pt x="1607187" y="2555262"/>
                      </a:cubicBezTo>
                      <a:cubicBezTo>
                        <a:pt x="1614669" y="2583916"/>
                        <a:pt x="1629633" y="2610079"/>
                        <a:pt x="1654573" y="2626275"/>
                      </a:cubicBezTo>
                      <a:cubicBezTo>
                        <a:pt x="1699466" y="2654929"/>
                        <a:pt x="1735629" y="2693550"/>
                        <a:pt x="1776780" y="2724696"/>
                      </a:cubicBezTo>
                      <a:cubicBezTo>
                        <a:pt x="1802967" y="2743384"/>
                        <a:pt x="1810449" y="2770792"/>
                        <a:pt x="1820425" y="2800692"/>
                      </a:cubicBezTo>
                      <a:cubicBezTo>
                        <a:pt x="1836637" y="2858001"/>
                        <a:pt x="1799226" y="2900359"/>
                        <a:pt x="1786756" y="2948947"/>
                      </a:cubicBezTo>
                      <a:cubicBezTo>
                        <a:pt x="1781768" y="2965143"/>
                        <a:pt x="1761816" y="2962652"/>
                        <a:pt x="1751840" y="2978847"/>
                      </a:cubicBezTo>
                      <a:cubicBezTo>
                        <a:pt x="1786756" y="2985077"/>
                        <a:pt x="1802967" y="3009993"/>
                        <a:pt x="1816684" y="3037402"/>
                      </a:cubicBezTo>
                      <a:cubicBezTo>
                        <a:pt x="1826660" y="3057335"/>
                        <a:pt x="1846613" y="3063565"/>
                        <a:pt x="1861577" y="3076023"/>
                      </a:cubicBezTo>
                      <a:cubicBezTo>
                        <a:pt x="1871553" y="3084744"/>
                        <a:pt x="1877787" y="3079760"/>
                        <a:pt x="1882776" y="3071040"/>
                      </a:cubicBezTo>
                      <a:cubicBezTo>
                        <a:pt x="1887764" y="3062319"/>
                        <a:pt x="1891505" y="3054844"/>
                        <a:pt x="1897740" y="3048614"/>
                      </a:cubicBezTo>
                      <a:cubicBezTo>
                        <a:pt x="1906469" y="3041139"/>
                        <a:pt x="1913951" y="3037402"/>
                        <a:pt x="1925174" y="3043631"/>
                      </a:cubicBezTo>
                      <a:cubicBezTo>
                        <a:pt x="1933903" y="3048614"/>
                        <a:pt x="1941385" y="3057335"/>
                        <a:pt x="1937644" y="3067302"/>
                      </a:cubicBezTo>
                      <a:cubicBezTo>
                        <a:pt x="1923927" y="3102186"/>
                        <a:pt x="1940138" y="3119627"/>
                        <a:pt x="1968819" y="3135823"/>
                      </a:cubicBezTo>
                      <a:cubicBezTo>
                        <a:pt x="1985030" y="3145790"/>
                        <a:pt x="1982536" y="3160740"/>
                        <a:pt x="1968819" y="3171953"/>
                      </a:cubicBezTo>
                      <a:cubicBezTo>
                        <a:pt x="1950114" y="3188149"/>
                        <a:pt x="1956349" y="3199361"/>
                        <a:pt x="1975054" y="3208082"/>
                      </a:cubicBezTo>
                      <a:cubicBezTo>
                        <a:pt x="1993759" y="3216803"/>
                        <a:pt x="2002488" y="3235490"/>
                        <a:pt x="2019946" y="3246703"/>
                      </a:cubicBezTo>
                      <a:cubicBezTo>
                        <a:pt x="2019946" y="3230507"/>
                        <a:pt x="2008723" y="3221786"/>
                        <a:pt x="1993759" y="3216803"/>
                      </a:cubicBezTo>
                      <a:cubicBezTo>
                        <a:pt x="1972560" y="3208082"/>
                        <a:pt x="1973807" y="3198115"/>
                        <a:pt x="1992512" y="3186903"/>
                      </a:cubicBezTo>
                      <a:cubicBezTo>
                        <a:pt x="2033663" y="3159494"/>
                        <a:pt x="2066085" y="3173198"/>
                        <a:pt x="2074815" y="3224278"/>
                      </a:cubicBezTo>
                      <a:cubicBezTo>
                        <a:pt x="2078556" y="3245457"/>
                        <a:pt x="2078556" y="3267882"/>
                        <a:pt x="2074815" y="3291553"/>
                      </a:cubicBezTo>
                      <a:cubicBezTo>
                        <a:pt x="2068579" y="3325191"/>
                        <a:pt x="2073568" y="3360074"/>
                        <a:pt x="2061097" y="3392466"/>
                      </a:cubicBezTo>
                      <a:cubicBezTo>
                        <a:pt x="2056109" y="3403679"/>
                        <a:pt x="2066085" y="3413646"/>
                        <a:pt x="2079803" y="3406171"/>
                      </a:cubicBezTo>
                      <a:cubicBezTo>
                        <a:pt x="2105990" y="3393712"/>
                        <a:pt x="2129683" y="3406171"/>
                        <a:pt x="2153376" y="3414891"/>
                      </a:cubicBezTo>
                      <a:cubicBezTo>
                        <a:pt x="2180810" y="3426104"/>
                        <a:pt x="2180810" y="3452267"/>
                        <a:pt x="2182057" y="3475938"/>
                      </a:cubicBezTo>
                      <a:cubicBezTo>
                        <a:pt x="2182057" y="3488396"/>
                        <a:pt x="2174575" y="3504592"/>
                        <a:pt x="2193280" y="3509575"/>
                      </a:cubicBezTo>
                      <a:cubicBezTo>
                        <a:pt x="2210738" y="3514559"/>
                        <a:pt x="2230691" y="3519542"/>
                        <a:pt x="2244407" y="3498363"/>
                      </a:cubicBezTo>
                      <a:cubicBezTo>
                        <a:pt x="2255631" y="3478429"/>
                        <a:pt x="2276830" y="3469708"/>
                        <a:pt x="2300523" y="3470954"/>
                      </a:cubicBezTo>
                      <a:cubicBezTo>
                        <a:pt x="2311746" y="3470954"/>
                        <a:pt x="2321722" y="3467217"/>
                        <a:pt x="2331698" y="3464725"/>
                      </a:cubicBezTo>
                      <a:cubicBezTo>
                        <a:pt x="2364120" y="3456004"/>
                        <a:pt x="2394048" y="3480921"/>
                        <a:pt x="2392801" y="3514559"/>
                      </a:cubicBezTo>
                      <a:cubicBezTo>
                        <a:pt x="2392801" y="3541967"/>
                        <a:pt x="2382825" y="3568130"/>
                        <a:pt x="2382825" y="3595538"/>
                      </a:cubicBezTo>
                      <a:cubicBezTo>
                        <a:pt x="2382825" y="3609243"/>
                        <a:pt x="2371602" y="3612980"/>
                        <a:pt x="2362873" y="3621701"/>
                      </a:cubicBezTo>
                      <a:cubicBezTo>
                        <a:pt x="2350403" y="3635405"/>
                        <a:pt x="2346662" y="3651601"/>
                        <a:pt x="2362873" y="3667797"/>
                      </a:cubicBezTo>
                      <a:cubicBezTo>
                        <a:pt x="2372849" y="3679010"/>
                        <a:pt x="2384072" y="3681501"/>
                        <a:pt x="2395295" y="3667797"/>
                      </a:cubicBezTo>
                      <a:cubicBezTo>
                        <a:pt x="2402777" y="3661568"/>
                        <a:pt x="2407765" y="3646618"/>
                        <a:pt x="2417741" y="3649109"/>
                      </a:cubicBezTo>
                      <a:cubicBezTo>
                        <a:pt x="2447670" y="3660322"/>
                        <a:pt x="2455152" y="3637897"/>
                        <a:pt x="2466375" y="3619209"/>
                      </a:cubicBezTo>
                      <a:cubicBezTo>
                        <a:pt x="2476351" y="3605505"/>
                        <a:pt x="2491315" y="3601768"/>
                        <a:pt x="2507526" y="3609243"/>
                      </a:cubicBezTo>
                      <a:cubicBezTo>
                        <a:pt x="2522490" y="3614226"/>
                        <a:pt x="2524984" y="3627930"/>
                        <a:pt x="2522490" y="3641634"/>
                      </a:cubicBezTo>
                      <a:cubicBezTo>
                        <a:pt x="2519996" y="3651601"/>
                        <a:pt x="2515008" y="3662814"/>
                        <a:pt x="2524984" y="3669043"/>
                      </a:cubicBezTo>
                      <a:cubicBezTo>
                        <a:pt x="2536207" y="3672780"/>
                        <a:pt x="2541195" y="3659076"/>
                        <a:pt x="2547430" y="3652847"/>
                      </a:cubicBezTo>
                      <a:cubicBezTo>
                        <a:pt x="2559900" y="3639143"/>
                        <a:pt x="2573617" y="3632914"/>
                        <a:pt x="2592323" y="3637897"/>
                      </a:cubicBezTo>
                      <a:cubicBezTo>
                        <a:pt x="2611027" y="3644126"/>
                        <a:pt x="2614769" y="3637897"/>
                        <a:pt x="2611027" y="3619209"/>
                      </a:cubicBezTo>
                      <a:cubicBezTo>
                        <a:pt x="2607287" y="3589309"/>
                        <a:pt x="2617263" y="3575605"/>
                        <a:pt x="2647191" y="3571867"/>
                      </a:cubicBezTo>
                      <a:cubicBezTo>
                        <a:pt x="2668390" y="3569376"/>
                        <a:pt x="2683354" y="3561901"/>
                        <a:pt x="2689589" y="3540721"/>
                      </a:cubicBezTo>
                      <a:cubicBezTo>
                        <a:pt x="2695824" y="3522034"/>
                        <a:pt x="2709541" y="3518296"/>
                        <a:pt x="2726999" y="3524525"/>
                      </a:cubicBezTo>
                      <a:cubicBezTo>
                        <a:pt x="2754433" y="3536984"/>
                        <a:pt x="2764409" y="3524525"/>
                        <a:pt x="2768150" y="3498363"/>
                      </a:cubicBezTo>
                      <a:cubicBezTo>
                        <a:pt x="2769397" y="3485904"/>
                        <a:pt x="2774385" y="3474692"/>
                        <a:pt x="2776879" y="3462233"/>
                      </a:cubicBezTo>
                      <a:cubicBezTo>
                        <a:pt x="2788102" y="3428596"/>
                        <a:pt x="2798079" y="3422367"/>
                        <a:pt x="2832995" y="3429842"/>
                      </a:cubicBezTo>
                      <a:cubicBezTo>
                        <a:pt x="2847959" y="3432333"/>
                        <a:pt x="2861676" y="3439808"/>
                        <a:pt x="2875393" y="3447283"/>
                      </a:cubicBezTo>
                      <a:cubicBezTo>
                        <a:pt x="2892851" y="3457250"/>
                        <a:pt x="2910309" y="3463479"/>
                        <a:pt x="2931508" y="3463479"/>
                      </a:cubicBezTo>
                      <a:cubicBezTo>
                        <a:pt x="2962683" y="3463479"/>
                        <a:pt x="2972659" y="3473446"/>
                        <a:pt x="2975153" y="3504592"/>
                      </a:cubicBezTo>
                      <a:cubicBezTo>
                        <a:pt x="2977647" y="3532000"/>
                        <a:pt x="2983883" y="3559409"/>
                        <a:pt x="3000093" y="3583080"/>
                      </a:cubicBezTo>
                      <a:cubicBezTo>
                        <a:pt x="3007576" y="3593047"/>
                        <a:pt x="3010070" y="3604259"/>
                        <a:pt x="3006329" y="3617963"/>
                      </a:cubicBezTo>
                      <a:cubicBezTo>
                        <a:pt x="3001341" y="3632914"/>
                        <a:pt x="2986377" y="3644126"/>
                        <a:pt x="2973906" y="3632914"/>
                      </a:cubicBezTo>
                      <a:cubicBezTo>
                        <a:pt x="2920285" y="3589309"/>
                        <a:pt x="2862923" y="3607997"/>
                        <a:pt x="2806807" y="3622947"/>
                      </a:cubicBezTo>
                      <a:cubicBezTo>
                        <a:pt x="2773138" y="3632914"/>
                        <a:pt x="2739469" y="3641634"/>
                        <a:pt x="2704553" y="3645372"/>
                      </a:cubicBezTo>
                      <a:cubicBezTo>
                        <a:pt x="2688342" y="3647864"/>
                        <a:pt x="2682107" y="3655339"/>
                        <a:pt x="2675872" y="3671535"/>
                      </a:cubicBezTo>
                      <a:cubicBezTo>
                        <a:pt x="2658414" y="3720122"/>
                        <a:pt x="2655920" y="3769956"/>
                        <a:pt x="2655920" y="3822281"/>
                      </a:cubicBezTo>
                      <a:cubicBezTo>
                        <a:pt x="2674625" y="3819790"/>
                        <a:pt x="2672131" y="3808577"/>
                        <a:pt x="2673378" y="3798610"/>
                      </a:cubicBezTo>
                      <a:cubicBezTo>
                        <a:pt x="2680860" y="3755006"/>
                        <a:pt x="2689589" y="3748777"/>
                        <a:pt x="2728246" y="3761235"/>
                      </a:cubicBezTo>
                      <a:cubicBezTo>
                        <a:pt x="2751939" y="3768710"/>
                        <a:pt x="2771891" y="3773693"/>
                        <a:pt x="2795585" y="3761235"/>
                      </a:cubicBezTo>
                      <a:cubicBezTo>
                        <a:pt x="2813043" y="3752514"/>
                        <a:pt x="2831748" y="3759989"/>
                        <a:pt x="2841724" y="3776185"/>
                      </a:cubicBezTo>
                      <a:cubicBezTo>
                        <a:pt x="2847959" y="3788644"/>
                        <a:pt x="2851700" y="3803594"/>
                        <a:pt x="2832995" y="3808577"/>
                      </a:cubicBezTo>
                      <a:cubicBezTo>
                        <a:pt x="2814290" y="3812315"/>
                        <a:pt x="2813043" y="3819790"/>
                        <a:pt x="2821772" y="3833494"/>
                      </a:cubicBezTo>
                      <a:cubicBezTo>
                        <a:pt x="2829254" y="3843461"/>
                        <a:pt x="2836736" y="3858411"/>
                        <a:pt x="2852947" y="3840969"/>
                      </a:cubicBezTo>
                      <a:cubicBezTo>
                        <a:pt x="2854194" y="3838477"/>
                        <a:pt x="2857935" y="3833494"/>
                        <a:pt x="2861676" y="3833494"/>
                      </a:cubicBezTo>
                      <a:cubicBezTo>
                        <a:pt x="2899086" y="3834740"/>
                        <a:pt x="2929014" y="3824773"/>
                        <a:pt x="2945225" y="3784906"/>
                      </a:cubicBezTo>
                      <a:cubicBezTo>
                        <a:pt x="2947719" y="3774939"/>
                        <a:pt x="2962683" y="3781168"/>
                        <a:pt x="2970165" y="3788644"/>
                      </a:cubicBezTo>
                      <a:cubicBezTo>
                        <a:pt x="2982635" y="3801102"/>
                        <a:pt x="2996353" y="3808577"/>
                        <a:pt x="3010070" y="3818544"/>
                      </a:cubicBezTo>
                      <a:cubicBezTo>
                        <a:pt x="3039998" y="3839723"/>
                        <a:pt x="3068679" y="3828510"/>
                        <a:pt x="3076161" y="3791135"/>
                      </a:cubicBezTo>
                      <a:cubicBezTo>
                        <a:pt x="3078655" y="3779923"/>
                        <a:pt x="3077408" y="3768710"/>
                        <a:pt x="3081149" y="3758743"/>
                      </a:cubicBezTo>
                      <a:cubicBezTo>
                        <a:pt x="3084890" y="3748777"/>
                        <a:pt x="3086137" y="3737564"/>
                        <a:pt x="3098607" y="3737564"/>
                      </a:cubicBezTo>
                      <a:cubicBezTo>
                        <a:pt x="3111077" y="3736318"/>
                        <a:pt x="3119806" y="3743793"/>
                        <a:pt x="3124794" y="3755006"/>
                      </a:cubicBezTo>
                      <a:cubicBezTo>
                        <a:pt x="3131029" y="3768710"/>
                        <a:pt x="3132276" y="3784906"/>
                        <a:pt x="3138511" y="3798610"/>
                      </a:cubicBezTo>
                      <a:cubicBezTo>
                        <a:pt x="3142252" y="3806085"/>
                        <a:pt x="3147240" y="3814806"/>
                        <a:pt x="3155969" y="3816052"/>
                      </a:cubicBezTo>
                      <a:cubicBezTo>
                        <a:pt x="3168439" y="3816052"/>
                        <a:pt x="3169687" y="3806085"/>
                        <a:pt x="3173427" y="3798610"/>
                      </a:cubicBezTo>
                      <a:cubicBezTo>
                        <a:pt x="3192133" y="3763727"/>
                        <a:pt x="3187145" y="3730089"/>
                        <a:pt x="3169687" y="3697697"/>
                      </a:cubicBezTo>
                      <a:cubicBezTo>
                        <a:pt x="3160957" y="3680255"/>
                        <a:pt x="3162204" y="3654093"/>
                        <a:pt x="3133523" y="3647864"/>
                      </a:cubicBezTo>
                      <a:cubicBezTo>
                        <a:pt x="3129782" y="3647864"/>
                        <a:pt x="3127288" y="3641634"/>
                        <a:pt x="3127288" y="3637897"/>
                      </a:cubicBezTo>
                      <a:cubicBezTo>
                        <a:pt x="3131029" y="3612980"/>
                        <a:pt x="3122300" y="3588063"/>
                        <a:pt x="3128535" y="3565638"/>
                      </a:cubicBezTo>
                      <a:cubicBezTo>
                        <a:pt x="3136017" y="3533246"/>
                        <a:pt x="3149734" y="3502100"/>
                        <a:pt x="3172181" y="3478429"/>
                      </a:cubicBezTo>
                      <a:cubicBezTo>
                        <a:pt x="3188391" y="3462233"/>
                        <a:pt x="3204603" y="3456004"/>
                        <a:pt x="3218320" y="3478429"/>
                      </a:cubicBezTo>
                      <a:cubicBezTo>
                        <a:pt x="3228296" y="3494625"/>
                        <a:pt x="3247001" y="3498363"/>
                        <a:pt x="3260718" y="3509575"/>
                      </a:cubicBezTo>
                      <a:cubicBezTo>
                        <a:pt x="3273188" y="3519542"/>
                        <a:pt x="3284411" y="3533246"/>
                        <a:pt x="3270694" y="3549442"/>
                      </a:cubicBezTo>
                      <a:cubicBezTo>
                        <a:pt x="3260718" y="3563146"/>
                        <a:pt x="3245754" y="3558163"/>
                        <a:pt x="3233284" y="3550688"/>
                      </a:cubicBezTo>
                      <a:cubicBezTo>
                        <a:pt x="3195874" y="3528263"/>
                        <a:pt x="3194627" y="3529509"/>
                        <a:pt x="3184651" y="3576851"/>
                      </a:cubicBezTo>
                      <a:cubicBezTo>
                        <a:pt x="3205850" y="3576851"/>
                        <a:pt x="3227049" y="3580588"/>
                        <a:pt x="3247001" y="3580588"/>
                      </a:cubicBezTo>
                      <a:cubicBezTo>
                        <a:pt x="3265706" y="3580588"/>
                        <a:pt x="3276929" y="3589309"/>
                        <a:pt x="3279423" y="3606751"/>
                      </a:cubicBezTo>
                      <a:cubicBezTo>
                        <a:pt x="3280670" y="3614226"/>
                        <a:pt x="3280670" y="3624193"/>
                        <a:pt x="3288152" y="3627930"/>
                      </a:cubicBezTo>
                      <a:cubicBezTo>
                        <a:pt x="3318080" y="3646618"/>
                        <a:pt x="3330550" y="3675272"/>
                        <a:pt x="3335538" y="3710156"/>
                      </a:cubicBezTo>
                      <a:cubicBezTo>
                        <a:pt x="3338032" y="3723860"/>
                        <a:pt x="3350502" y="3723860"/>
                        <a:pt x="3361725" y="3713893"/>
                      </a:cubicBezTo>
                      <a:cubicBezTo>
                        <a:pt x="3371701" y="3703926"/>
                        <a:pt x="3381678" y="3690222"/>
                        <a:pt x="3392901" y="3681501"/>
                      </a:cubicBezTo>
                      <a:cubicBezTo>
                        <a:pt x="3414100" y="3665305"/>
                        <a:pt x="3422829" y="3667797"/>
                        <a:pt x="3431558" y="3692714"/>
                      </a:cubicBezTo>
                      <a:cubicBezTo>
                        <a:pt x="3434052" y="3696451"/>
                        <a:pt x="3434052" y="3700189"/>
                        <a:pt x="3435299" y="3703926"/>
                      </a:cubicBezTo>
                      <a:cubicBezTo>
                        <a:pt x="3439040" y="3713893"/>
                        <a:pt x="3440287" y="3727597"/>
                        <a:pt x="3452757" y="3723860"/>
                      </a:cubicBezTo>
                      <a:cubicBezTo>
                        <a:pt x="3463980" y="3721368"/>
                        <a:pt x="3456498" y="3708910"/>
                        <a:pt x="3455251" y="3701435"/>
                      </a:cubicBezTo>
                      <a:cubicBezTo>
                        <a:pt x="3450263" y="3676518"/>
                        <a:pt x="3470215" y="3666551"/>
                        <a:pt x="3483932" y="3654093"/>
                      </a:cubicBezTo>
                      <a:cubicBezTo>
                        <a:pt x="3495155" y="3642880"/>
                        <a:pt x="3507625" y="3645372"/>
                        <a:pt x="3517601" y="3660322"/>
                      </a:cubicBezTo>
                      <a:cubicBezTo>
                        <a:pt x="3523836" y="3635405"/>
                        <a:pt x="3527577" y="3614226"/>
                        <a:pt x="3523836" y="3593047"/>
                      </a:cubicBezTo>
                      <a:cubicBezTo>
                        <a:pt x="3520095" y="3570621"/>
                        <a:pt x="3527577" y="3554426"/>
                        <a:pt x="3551271" y="3551934"/>
                      </a:cubicBezTo>
                      <a:cubicBezTo>
                        <a:pt x="3572470" y="3548196"/>
                        <a:pt x="3579952" y="3535738"/>
                        <a:pt x="3579952" y="3515805"/>
                      </a:cubicBezTo>
                      <a:cubicBezTo>
                        <a:pt x="3581199" y="3505838"/>
                        <a:pt x="3582446" y="3495871"/>
                        <a:pt x="3588681" y="3487150"/>
                      </a:cubicBezTo>
                      <a:cubicBezTo>
                        <a:pt x="3604892" y="3462233"/>
                        <a:pt x="3614868" y="3436071"/>
                        <a:pt x="3613621" y="3406171"/>
                      </a:cubicBezTo>
                      <a:cubicBezTo>
                        <a:pt x="3613621" y="3396204"/>
                        <a:pt x="3616115" y="3386237"/>
                        <a:pt x="3627338" y="3381254"/>
                      </a:cubicBezTo>
                      <a:cubicBezTo>
                        <a:pt x="3639808" y="3376270"/>
                        <a:pt x="3644796" y="3386237"/>
                        <a:pt x="3652278" y="3392466"/>
                      </a:cubicBezTo>
                      <a:cubicBezTo>
                        <a:pt x="3673477" y="3413646"/>
                        <a:pt x="3702158" y="3412400"/>
                        <a:pt x="3720863" y="3386237"/>
                      </a:cubicBezTo>
                      <a:cubicBezTo>
                        <a:pt x="3734580" y="3368795"/>
                        <a:pt x="3747051" y="3353845"/>
                        <a:pt x="3762015" y="3338895"/>
                      </a:cubicBezTo>
                      <a:cubicBezTo>
                        <a:pt x="3784461" y="3315224"/>
                        <a:pt x="3816883" y="3318962"/>
                        <a:pt x="3844317" y="3310241"/>
                      </a:cubicBezTo>
                      <a:cubicBezTo>
                        <a:pt x="3853046" y="3307749"/>
                        <a:pt x="3861775" y="3316470"/>
                        <a:pt x="3865516" y="3323945"/>
                      </a:cubicBezTo>
                      <a:cubicBezTo>
                        <a:pt x="3886715" y="3357583"/>
                        <a:pt x="3924125" y="3366304"/>
                        <a:pt x="3957795" y="3377516"/>
                      </a:cubicBezTo>
                      <a:cubicBezTo>
                        <a:pt x="3967771" y="3381254"/>
                        <a:pt x="3977747" y="3381254"/>
                        <a:pt x="3985229" y="3372533"/>
                      </a:cubicBezTo>
                      <a:cubicBezTo>
                        <a:pt x="3998946" y="3357583"/>
                        <a:pt x="4016404" y="3357583"/>
                        <a:pt x="4035109" y="3361320"/>
                      </a:cubicBezTo>
                      <a:cubicBezTo>
                        <a:pt x="4040097" y="3362566"/>
                        <a:pt x="4045085" y="3368795"/>
                        <a:pt x="4050073" y="3367550"/>
                      </a:cubicBezTo>
                      <a:cubicBezTo>
                        <a:pt x="4099953" y="3347616"/>
                        <a:pt x="4146093" y="3377516"/>
                        <a:pt x="4194726" y="3372533"/>
                      </a:cubicBezTo>
                      <a:cubicBezTo>
                        <a:pt x="4209690" y="3371287"/>
                        <a:pt x="4220913" y="3363812"/>
                        <a:pt x="4230889" y="3357583"/>
                      </a:cubicBezTo>
                      <a:cubicBezTo>
                        <a:pt x="4252088" y="3343879"/>
                        <a:pt x="4273287" y="3343879"/>
                        <a:pt x="4291992" y="3361320"/>
                      </a:cubicBezTo>
                      <a:cubicBezTo>
                        <a:pt x="4303215" y="3371287"/>
                        <a:pt x="4315686" y="3376270"/>
                        <a:pt x="4329403" y="3380008"/>
                      </a:cubicBezTo>
                      <a:cubicBezTo>
                        <a:pt x="4356837" y="3387483"/>
                        <a:pt x="4361825" y="3401187"/>
                        <a:pt x="4346861" y="3423612"/>
                      </a:cubicBezTo>
                      <a:cubicBezTo>
                        <a:pt x="4338132" y="3438562"/>
                        <a:pt x="4331897" y="3452267"/>
                        <a:pt x="4330650" y="3469708"/>
                      </a:cubicBezTo>
                      <a:cubicBezTo>
                        <a:pt x="4329403" y="3500854"/>
                        <a:pt x="4306957" y="3520788"/>
                        <a:pt x="4289498" y="3541967"/>
                      </a:cubicBezTo>
                      <a:cubicBezTo>
                        <a:pt x="4279522" y="3554426"/>
                        <a:pt x="4272040" y="3564392"/>
                        <a:pt x="4279522" y="3580588"/>
                      </a:cubicBezTo>
                      <a:cubicBezTo>
                        <a:pt x="4285757" y="3595538"/>
                        <a:pt x="4296980" y="3603013"/>
                        <a:pt x="4313192" y="3603013"/>
                      </a:cubicBezTo>
                      <a:cubicBezTo>
                        <a:pt x="4348108" y="3604259"/>
                        <a:pt x="4383024" y="3617963"/>
                        <a:pt x="4420434" y="3617963"/>
                      </a:cubicBezTo>
                      <a:cubicBezTo>
                        <a:pt x="4435398" y="3617963"/>
                        <a:pt x="4447868" y="3624193"/>
                        <a:pt x="4455350" y="3639143"/>
                      </a:cubicBezTo>
                      <a:cubicBezTo>
                        <a:pt x="4466573" y="3651601"/>
                        <a:pt x="4481537" y="3652847"/>
                        <a:pt x="4497748" y="3651601"/>
                      </a:cubicBezTo>
                      <a:cubicBezTo>
                        <a:pt x="4565087" y="3647864"/>
                        <a:pt x="4628684" y="3655339"/>
                        <a:pt x="4692281" y="3677764"/>
                      </a:cubicBezTo>
                      <a:cubicBezTo>
                        <a:pt x="4733433" y="3692714"/>
                        <a:pt x="4761958" y="3725884"/>
                        <a:pt x="4766283" y="3765187"/>
                      </a:cubicBezTo>
                      <a:cubicBezTo>
                        <a:pt x="4767725" y="3778287"/>
                        <a:pt x="4766478" y="3792069"/>
                        <a:pt x="4762114" y="3806085"/>
                      </a:cubicBezTo>
                      <a:cubicBezTo>
                        <a:pt x="4748397" y="3850936"/>
                        <a:pt x="4708492" y="3858411"/>
                        <a:pt x="4672329" y="3869623"/>
                      </a:cubicBezTo>
                      <a:cubicBezTo>
                        <a:pt x="4647389" y="3877098"/>
                        <a:pt x="4621202" y="3877098"/>
                        <a:pt x="4596262" y="3883327"/>
                      </a:cubicBezTo>
                      <a:cubicBezTo>
                        <a:pt x="4527676" y="3898277"/>
                        <a:pt x="4456597" y="3884573"/>
                        <a:pt x="4388012" y="3897032"/>
                      </a:cubicBezTo>
                      <a:cubicBezTo>
                        <a:pt x="4376789" y="3898277"/>
                        <a:pt x="4365566" y="3892048"/>
                        <a:pt x="4356837" y="3903261"/>
                      </a:cubicBezTo>
                      <a:cubicBezTo>
                        <a:pt x="4351849" y="3914473"/>
                        <a:pt x="4341873" y="3919457"/>
                        <a:pt x="4331897" y="3924440"/>
                      </a:cubicBezTo>
                      <a:cubicBezTo>
                        <a:pt x="4294486" y="3936899"/>
                        <a:pt x="4273287" y="3969290"/>
                        <a:pt x="4244606" y="3991716"/>
                      </a:cubicBezTo>
                      <a:cubicBezTo>
                        <a:pt x="4230889" y="4001682"/>
                        <a:pt x="4227148" y="4016632"/>
                        <a:pt x="4225901" y="4031582"/>
                      </a:cubicBezTo>
                      <a:cubicBezTo>
                        <a:pt x="4223407" y="4068958"/>
                        <a:pt x="4232136" y="4105087"/>
                        <a:pt x="4234630" y="4139970"/>
                      </a:cubicBezTo>
                      <a:cubicBezTo>
                        <a:pt x="4234630" y="4157412"/>
                        <a:pt x="4247100" y="4164887"/>
                        <a:pt x="4259570" y="4173608"/>
                      </a:cubicBezTo>
                      <a:cubicBezTo>
                        <a:pt x="4285757" y="4189804"/>
                        <a:pt x="4309451" y="4207246"/>
                        <a:pt x="4316933" y="4239638"/>
                      </a:cubicBezTo>
                      <a:cubicBezTo>
                        <a:pt x="4316933" y="4242129"/>
                        <a:pt x="4316933" y="4244621"/>
                        <a:pt x="4316933" y="4247113"/>
                      </a:cubicBezTo>
                      <a:cubicBezTo>
                        <a:pt x="4310697" y="4252096"/>
                        <a:pt x="4303215" y="4252096"/>
                        <a:pt x="4296980" y="4247113"/>
                      </a:cubicBezTo>
                      <a:cubicBezTo>
                        <a:pt x="4280769" y="4239638"/>
                        <a:pt x="4269546" y="4238392"/>
                        <a:pt x="4265805" y="4212229"/>
                      </a:cubicBezTo>
                      <a:cubicBezTo>
                        <a:pt x="4263311" y="4187312"/>
                        <a:pt x="4230889" y="4168625"/>
                        <a:pt x="4202208" y="4161150"/>
                      </a:cubicBezTo>
                      <a:cubicBezTo>
                        <a:pt x="4183503" y="4156166"/>
                        <a:pt x="4168539" y="4153675"/>
                        <a:pt x="4176021" y="4127512"/>
                      </a:cubicBezTo>
                      <a:cubicBezTo>
                        <a:pt x="4178515" y="4125020"/>
                        <a:pt x="4176021" y="4117545"/>
                        <a:pt x="4173527" y="4116300"/>
                      </a:cubicBezTo>
                      <a:cubicBezTo>
                        <a:pt x="4148587" y="4100104"/>
                        <a:pt x="4114917" y="4112562"/>
                        <a:pt x="4088730" y="4096366"/>
                      </a:cubicBezTo>
                      <a:cubicBezTo>
                        <a:pt x="4080001" y="4091383"/>
                        <a:pt x="4070025" y="4105087"/>
                        <a:pt x="4065037" y="4115054"/>
                      </a:cubicBezTo>
                      <a:cubicBezTo>
                        <a:pt x="4056308" y="4132495"/>
                        <a:pt x="4037603" y="4137479"/>
                        <a:pt x="4022639" y="4146200"/>
                      </a:cubicBezTo>
                      <a:cubicBezTo>
                        <a:pt x="3992711" y="4162396"/>
                        <a:pt x="3972759" y="4183575"/>
                        <a:pt x="3972759" y="4219704"/>
                      </a:cubicBezTo>
                      <a:cubicBezTo>
                        <a:pt x="3971512" y="4249604"/>
                        <a:pt x="3944078" y="4265800"/>
                        <a:pt x="3931607" y="4289471"/>
                      </a:cubicBezTo>
                      <a:cubicBezTo>
                        <a:pt x="3922878" y="4305667"/>
                        <a:pt x="3914149" y="4320617"/>
                        <a:pt x="3912902" y="4338059"/>
                      </a:cubicBezTo>
                      <a:cubicBezTo>
                        <a:pt x="3911655" y="4394122"/>
                        <a:pt x="3884221" y="4440218"/>
                        <a:pt x="3858034" y="4487560"/>
                      </a:cubicBezTo>
                      <a:cubicBezTo>
                        <a:pt x="3858034" y="4488806"/>
                        <a:pt x="3851799" y="4492543"/>
                        <a:pt x="3851799" y="4492543"/>
                      </a:cubicBezTo>
                      <a:cubicBezTo>
                        <a:pt x="3834341" y="4478839"/>
                        <a:pt x="3806907" y="4486314"/>
                        <a:pt x="3794437" y="4461397"/>
                      </a:cubicBezTo>
                      <a:cubicBezTo>
                        <a:pt x="3763262" y="4400351"/>
                        <a:pt x="3763262" y="4400351"/>
                        <a:pt x="3697170" y="4420285"/>
                      </a:cubicBezTo>
                      <a:cubicBezTo>
                        <a:pt x="3694676" y="4421530"/>
                        <a:pt x="3690935" y="4422776"/>
                        <a:pt x="3684700" y="4424022"/>
                      </a:cubicBezTo>
                      <a:cubicBezTo>
                        <a:pt x="3698417" y="4374188"/>
                        <a:pt x="3658513" y="4345534"/>
                        <a:pt x="3642302" y="4308159"/>
                      </a:cubicBezTo>
                      <a:cubicBezTo>
                        <a:pt x="3634820" y="4294455"/>
                        <a:pt x="3612374" y="4296946"/>
                        <a:pt x="3601151" y="4283242"/>
                      </a:cubicBezTo>
                      <a:cubicBezTo>
                        <a:pt x="3588681" y="4269538"/>
                        <a:pt x="3581199" y="4255834"/>
                        <a:pt x="3582446" y="4235900"/>
                      </a:cubicBezTo>
                      <a:cubicBezTo>
                        <a:pt x="3582446" y="4217213"/>
                        <a:pt x="3584940" y="4198525"/>
                        <a:pt x="3572470" y="4179837"/>
                      </a:cubicBezTo>
                      <a:cubicBezTo>
                        <a:pt x="3562493" y="4164887"/>
                        <a:pt x="3571223" y="4149937"/>
                        <a:pt x="3589928" y="4143708"/>
                      </a:cubicBezTo>
                      <a:cubicBezTo>
                        <a:pt x="3604892" y="4139970"/>
                        <a:pt x="3618609" y="4134987"/>
                        <a:pt x="3633573" y="4132495"/>
                      </a:cubicBezTo>
                      <a:cubicBezTo>
                        <a:pt x="3658513" y="4127512"/>
                        <a:pt x="3685947" y="4127512"/>
                        <a:pt x="3684700" y="4088891"/>
                      </a:cubicBezTo>
                      <a:cubicBezTo>
                        <a:pt x="3683453" y="4076433"/>
                        <a:pt x="3704652" y="4073941"/>
                        <a:pt x="3718369" y="4071449"/>
                      </a:cubicBezTo>
                      <a:cubicBezTo>
                        <a:pt x="3730839" y="4068958"/>
                        <a:pt x="3728345" y="4082662"/>
                        <a:pt x="3732086" y="4090137"/>
                      </a:cubicBezTo>
                      <a:cubicBezTo>
                        <a:pt x="3740815" y="4107579"/>
                        <a:pt x="3748297" y="4126266"/>
                        <a:pt x="3755780" y="4143708"/>
                      </a:cubicBezTo>
                      <a:cubicBezTo>
                        <a:pt x="3759521" y="4148691"/>
                        <a:pt x="3759521" y="4157412"/>
                        <a:pt x="3768250" y="4157412"/>
                      </a:cubicBezTo>
                      <a:cubicBezTo>
                        <a:pt x="3775732" y="4154921"/>
                        <a:pt x="3779473" y="4147446"/>
                        <a:pt x="3779473" y="4141216"/>
                      </a:cubicBezTo>
                      <a:cubicBezTo>
                        <a:pt x="3784461" y="4105087"/>
                        <a:pt x="3789449" y="4068958"/>
                        <a:pt x="3821871" y="4041549"/>
                      </a:cubicBezTo>
                      <a:cubicBezTo>
                        <a:pt x="3834341" y="4031582"/>
                        <a:pt x="3820624" y="4004174"/>
                        <a:pt x="3804413" y="4005420"/>
                      </a:cubicBezTo>
                      <a:cubicBezTo>
                        <a:pt x="3783214" y="4006666"/>
                        <a:pt x="3755780" y="4002928"/>
                        <a:pt x="3748297" y="4032828"/>
                      </a:cubicBezTo>
                      <a:cubicBezTo>
                        <a:pt x="3744557" y="4042795"/>
                        <a:pt x="3739569" y="4049024"/>
                        <a:pt x="3728345" y="4046532"/>
                      </a:cubicBezTo>
                      <a:cubicBezTo>
                        <a:pt x="3718369" y="4042795"/>
                        <a:pt x="3720863" y="4032828"/>
                        <a:pt x="3722110" y="4026599"/>
                      </a:cubicBezTo>
                      <a:cubicBezTo>
                        <a:pt x="3732086" y="3971782"/>
                        <a:pt x="3712134" y="3921948"/>
                        <a:pt x="3690935" y="3874607"/>
                      </a:cubicBezTo>
                      <a:cubicBezTo>
                        <a:pt x="3680959" y="3849690"/>
                        <a:pt x="3654772" y="3864640"/>
                        <a:pt x="3638561" y="3877098"/>
                      </a:cubicBezTo>
                      <a:cubicBezTo>
                        <a:pt x="3613621" y="3898277"/>
                        <a:pt x="3593669" y="3924440"/>
                        <a:pt x="3566235" y="3941882"/>
                      </a:cubicBezTo>
                      <a:cubicBezTo>
                        <a:pt x="3538800" y="3958078"/>
                        <a:pt x="3511366" y="3984240"/>
                        <a:pt x="3475203" y="3955586"/>
                      </a:cubicBezTo>
                      <a:cubicBezTo>
                        <a:pt x="3465227" y="3948111"/>
                        <a:pt x="3447769" y="3953094"/>
                        <a:pt x="3446522" y="3961815"/>
                      </a:cubicBezTo>
                      <a:cubicBezTo>
                        <a:pt x="3445275" y="3976765"/>
                        <a:pt x="3422829" y="3992961"/>
                        <a:pt x="3441534" y="4006666"/>
                      </a:cubicBezTo>
                      <a:cubicBezTo>
                        <a:pt x="3461486" y="4021616"/>
                        <a:pt x="3450263" y="4026599"/>
                        <a:pt x="3436546" y="4031582"/>
                      </a:cubicBezTo>
                      <a:cubicBezTo>
                        <a:pt x="3416594" y="4040303"/>
                        <a:pt x="3407865" y="4057745"/>
                        <a:pt x="3397889" y="4075187"/>
                      </a:cubicBezTo>
                      <a:cubicBezTo>
                        <a:pt x="3387913" y="4090137"/>
                        <a:pt x="3380431" y="4087645"/>
                        <a:pt x="3369207" y="4076433"/>
                      </a:cubicBezTo>
                      <a:cubicBezTo>
                        <a:pt x="3339279" y="4046532"/>
                        <a:pt x="3281917" y="4057745"/>
                        <a:pt x="3268200" y="4096366"/>
                      </a:cubicBezTo>
                      <a:cubicBezTo>
                        <a:pt x="3263212" y="4108824"/>
                        <a:pt x="3259471" y="4120037"/>
                        <a:pt x="3243260" y="4122529"/>
                      </a:cubicBezTo>
                      <a:cubicBezTo>
                        <a:pt x="3224555" y="4123775"/>
                        <a:pt x="3219567" y="4141216"/>
                        <a:pt x="3212085" y="4154921"/>
                      </a:cubicBezTo>
                      <a:cubicBezTo>
                        <a:pt x="3199615" y="4174854"/>
                        <a:pt x="3190886" y="4179837"/>
                        <a:pt x="3163451" y="4173608"/>
                      </a:cubicBezTo>
                      <a:cubicBezTo>
                        <a:pt x="3136017" y="4167379"/>
                        <a:pt x="3106089" y="4157412"/>
                        <a:pt x="3079902" y="4157412"/>
                      </a:cubicBezTo>
                      <a:cubicBezTo>
                        <a:pt x="3049974" y="4157412"/>
                        <a:pt x="3013811" y="4161150"/>
                        <a:pt x="2985129" y="4184821"/>
                      </a:cubicBezTo>
                      <a:cubicBezTo>
                        <a:pt x="2956448" y="4210983"/>
                        <a:pt x="2950213" y="4207246"/>
                        <a:pt x="2938990" y="4169871"/>
                      </a:cubicBezTo>
                      <a:cubicBezTo>
                        <a:pt x="2936496" y="4164887"/>
                        <a:pt x="2934002" y="4158658"/>
                        <a:pt x="2931508" y="4152429"/>
                      </a:cubicBezTo>
                      <a:cubicBezTo>
                        <a:pt x="2917791" y="4169871"/>
                        <a:pt x="2904074" y="4183575"/>
                        <a:pt x="2881628" y="4164887"/>
                      </a:cubicBezTo>
                      <a:cubicBezTo>
                        <a:pt x="2874146" y="4159904"/>
                        <a:pt x="2865417" y="4159904"/>
                        <a:pt x="2860429" y="4166133"/>
                      </a:cubicBezTo>
                      <a:cubicBezTo>
                        <a:pt x="2831748" y="4207246"/>
                        <a:pt x="2786855" y="4202263"/>
                        <a:pt x="2745704" y="4204754"/>
                      </a:cubicBezTo>
                      <a:cubicBezTo>
                        <a:pt x="2708294" y="4208492"/>
                        <a:pt x="2647191" y="4268292"/>
                        <a:pt x="2642203" y="4304421"/>
                      </a:cubicBezTo>
                      <a:cubicBezTo>
                        <a:pt x="2639709" y="4323109"/>
                        <a:pt x="2658414" y="4333076"/>
                        <a:pt x="2659661" y="4349272"/>
                      </a:cubicBezTo>
                      <a:cubicBezTo>
                        <a:pt x="2642203" y="4354255"/>
                        <a:pt x="2637215" y="4341797"/>
                        <a:pt x="2629733" y="4331830"/>
                      </a:cubicBezTo>
                      <a:cubicBezTo>
                        <a:pt x="2612275" y="4311896"/>
                        <a:pt x="2598557" y="4314388"/>
                        <a:pt x="2584840" y="4339305"/>
                      </a:cubicBezTo>
                      <a:cubicBezTo>
                        <a:pt x="2577358" y="4354255"/>
                        <a:pt x="2567382" y="4359238"/>
                        <a:pt x="2546183" y="4354255"/>
                      </a:cubicBezTo>
                      <a:cubicBezTo>
                        <a:pt x="2511267" y="4345534"/>
                        <a:pt x="2473857" y="4331830"/>
                        <a:pt x="2440187" y="4362976"/>
                      </a:cubicBezTo>
                      <a:cubicBezTo>
                        <a:pt x="2431459" y="4371697"/>
                        <a:pt x="2426471" y="4379172"/>
                        <a:pt x="2422729" y="4390384"/>
                      </a:cubicBezTo>
                      <a:cubicBezTo>
                        <a:pt x="2417741" y="4402843"/>
                        <a:pt x="2412753" y="4414055"/>
                        <a:pt x="2406519" y="4426514"/>
                      </a:cubicBezTo>
                      <a:cubicBezTo>
                        <a:pt x="2385319" y="4460151"/>
                        <a:pt x="2366614" y="4462643"/>
                        <a:pt x="2350403" y="4426514"/>
                      </a:cubicBezTo>
                      <a:cubicBezTo>
                        <a:pt x="2331698" y="4389139"/>
                        <a:pt x="2303017" y="4396614"/>
                        <a:pt x="2275583" y="4395368"/>
                      </a:cubicBezTo>
                      <a:cubicBezTo>
                        <a:pt x="2265607" y="4395368"/>
                        <a:pt x="2253137" y="4400351"/>
                        <a:pt x="2248149" y="4386647"/>
                      </a:cubicBezTo>
                      <a:cubicBezTo>
                        <a:pt x="2244407" y="4376680"/>
                        <a:pt x="2249395" y="4369205"/>
                        <a:pt x="2259372" y="4366713"/>
                      </a:cubicBezTo>
                      <a:cubicBezTo>
                        <a:pt x="2270595" y="4362976"/>
                        <a:pt x="2285559" y="4353009"/>
                        <a:pt x="2291794" y="4372943"/>
                      </a:cubicBezTo>
                      <a:cubicBezTo>
                        <a:pt x="2294288" y="4381664"/>
                        <a:pt x="2298029" y="4389139"/>
                        <a:pt x="2308005" y="4381664"/>
                      </a:cubicBezTo>
                      <a:cubicBezTo>
                        <a:pt x="2314240" y="4376680"/>
                        <a:pt x="2306758" y="4369205"/>
                        <a:pt x="2304264" y="4364222"/>
                      </a:cubicBezTo>
                      <a:cubicBezTo>
                        <a:pt x="2303017" y="4361730"/>
                        <a:pt x="2300523" y="4357993"/>
                        <a:pt x="2298029" y="4356747"/>
                      </a:cubicBezTo>
                      <a:cubicBezTo>
                        <a:pt x="2285559" y="4350517"/>
                        <a:pt x="2266854" y="4348026"/>
                        <a:pt x="2268101" y="4330584"/>
                      </a:cubicBezTo>
                      <a:cubicBezTo>
                        <a:pt x="2269348" y="4314388"/>
                        <a:pt x="2273089" y="4293209"/>
                        <a:pt x="2283065" y="4281996"/>
                      </a:cubicBezTo>
                      <a:cubicBezTo>
                        <a:pt x="2309252" y="4253342"/>
                        <a:pt x="2289300" y="4234654"/>
                        <a:pt x="2271842" y="4217213"/>
                      </a:cubicBezTo>
                      <a:cubicBezTo>
                        <a:pt x="2253137" y="4198525"/>
                        <a:pt x="2231937" y="4203508"/>
                        <a:pt x="2214479" y="4222196"/>
                      </a:cubicBezTo>
                      <a:cubicBezTo>
                        <a:pt x="2211985" y="4223442"/>
                        <a:pt x="2208244" y="4223442"/>
                        <a:pt x="2200762" y="4225933"/>
                      </a:cubicBezTo>
                      <a:cubicBezTo>
                        <a:pt x="2211985" y="4202263"/>
                        <a:pt x="2213233" y="4181083"/>
                        <a:pt x="2199515" y="4161150"/>
                      </a:cubicBezTo>
                      <a:cubicBezTo>
                        <a:pt x="2194527" y="4153675"/>
                        <a:pt x="2195774" y="4146200"/>
                        <a:pt x="2200762" y="4139970"/>
                      </a:cubicBezTo>
                      <a:cubicBezTo>
                        <a:pt x="2224455" y="4112562"/>
                        <a:pt x="2206997" y="4101349"/>
                        <a:pt x="2184551" y="4090137"/>
                      </a:cubicBezTo>
                      <a:cubicBezTo>
                        <a:pt x="2145894" y="4070203"/>
                        <a:pt x="2140906" y="4057745"/>
                        <a:pt x="2160858" y="4021616"/>
                      </a:cubicBezTo>
                      <a:cubicBezTo>
                        <a:pt x="2173328" y="3999191"/>
                        <a:pt x="2159611" y="3986732"/>
                        <a:pt x="2144647" y="3979257"/>
                      </a:cubicBezTo>
                      <a:cubicBezTo>
                        <a:pt x="2120954" y="3968045"/>
                        <a:pt x="2112225" y="3944374"/>
                        <a:pt x="2094767" y="3929423"/>
                      </a:cubicBezTo>
                      <a:cubicBezTo>
                        <a:pt x="2059851" y="3897032"/>
                        <a:pt x="2047381" y="3845952"/>
                        <a:pt x="2003735" y="3819790"/>
                      </a:cubicBezTo>
                      <a:cubicBezTo>
                        <a:pt x="1973807" y="3802348"/>
                        <a:pt x="1973807" y="3771202"/>
                        <a:pt x="1998747" y="3743793"/>
                      </a:cubicBezTo>
                      <a:cubicBezTo>
                        <a:pt x="2012464" y="3730089"/>
                        <a:pt x="2017452" y="3717631"/>
                        <a:pt x="2006229" y="3700189"/>
                      </a:cubicBezTo>
                      <a:cubicBezTo>
                        <a:pt x="1998747" y="3688976"/>
                        <a:pt x="2003735" y="3672780"/>
                        <a:pt x="1999994" y="3659076"/>
                      </a:cubicBezTo>
                      <a:cubicBezTo>
                        <a:pt x="1998747" y="3651601"/>
                        <a:pt x="1996253" y="3640389"/>
                        <a:pt x="1987524" y="3637897"/>
                      </a:cubicBezTo>
                      <a:cubicBezTo>
                        <a:pt x="1976301" y="3632914"/>
                        <a:pt x="1972560" y="3644126"/>
                        <a:pt x="1966325" y="3650355"/>
                      </a:cubicBezTo>
                      <a:cubicBezTo>
                        <a:pt x="1942632" y="3680255"/>
                        <a:pt x="1943879" y="3716385"/>
                        <a:pt x="1945126" y="3750022"/>
                      </a:cubicBezTo>
                      <a:cubicBezTo>
                        <a:pt x="1946373" y="3771202"/>
                        <a:pt x="1951361" y="3791135"/>
                        <a:pt x="1936397" y="3808577"/>
                      </a:cubicBezTo>
                      <a:cubicBezTo>
                        <a:pt x="1925174" y="3823527"/>
                        <a:pt x="1930162" y="3840969"/>
                        <a:pt x="1927668" y="3857165"/>
                      </a:cubicBezTo>
                      <a:cubicBezTo>
                        <a:pt x="1926421" y="3877098"/>
                        <a:pt x="1925174" y="3898277"/>
                        <a:pt x="1897740" y="3905753"/>
                      </a:cubicBezTo>
                      <a:cubicBezTo>
                        <a:pt x="1885270" y="3909490"/>
                        <a:pt x="1875293" y="3908244"/>
                        <a:pt x="1869059" y="3895786"/>
                      </a:cubicBezTo>
                      <a:cubicBezTo>
                        <a:pt x="1860329" y="3880836"/>
                        <a:pt x="1846613" y="3873361"/>
                        <a:pt x="1831648" y="3870869"/>
                      </a:cubicBezTo>
                      <a:cubicBezTo>
                        <a:pt x="1784262" y="3860902"/>
                        <a:pt x="1784262" y="3859656"/>
                        <a:pt x="1769298" y="3812315"/>
                      </a:cubicBezTo>
                      <a:cubicBezTo>
                        <a:pt x="1759322" y="3828510"/>
                        <a:pt x="1745605" y="3842215"/>
                        <a:pt x="1729394" y="3840969"/>
                      </a:cubicBezTo>
                      <a:cubicBezTo>
                        <a:pt x="1713183" y="3839723"/>
                        <a:pt x="1703207" y="3819790"/>
                        <a:pt x="1683255" y="3821035"/>
                      </a:cubicBezTo>
                      <a:cubicBezTo>
                        <a:pt x="1678267" y="3821035"/>
                        <a:pt x="1675773" y="3812315"/>
                        <a:pt x="1678267" y="3807331"/>
                      </a:cubicBezTo>
                      <a:cubicBezTo>
                        <a:pt x="1691983" y="3786152"/>
                        <a:pt x="1669537" y="3761235"/>
                        <a:pt x="1684501" y="3741302"/>
                      </a:cubicBezTo>
                      <a:cubicBezTo>
                        <a:pt x="1689489" y="3733827"/>
                        <a:pt x="1684501" y="3727597"/>
                        <a:pt x="1679513" y="3723860"/>
                      </a:cubicBezTo>
                      <a:cubicBezTo>
                        <a:pt x="1663303" y="3712647"/>
                        <a:pt x="1663303" y="3696451"/>
                        <a:pt x="1670785" y="3680255"/>
                      </a:cubicBezTo>
                      <a:cubicBezTo>
                        <a:pt x="1679513" y="3656584"/>
                        <a:pt x="1684501" y="3634159"/>
                        <a:pt x="1672031" y="3609243"/>
                      </a:cubicBezTo>
                      <a:cubicBezTo>
                        <a:pt x="1664549" y="3593047"/>
                        <a:pt x="1669537" y="3570621"/>
                        <a:pt x="1678267" y="3554426"/>
                      </a:cubicBezTo>
                      <a:cubicBezTo>
                        <a:pt x="1686995" y="3533246"/>
                        <a:pt x="1685749" y="3518296"/>
                        <a:pt x="1664549" y="3505838"/>
                      </a:cubicBezTo>
                      <a:cubicBezTo>
                        <a:pt x="1650833" y="3499609"/>
                        <a:pt x="1643350" y="3487150"/>
                        <a:pt x="1644597" y="3474692"/>
                      </a:cubicBezTo>
                      <a:cubicBezTo>
                        <a:pt x="1653327" y="3419875"/>
                        <a:pt x="1624645" y="3376270"/>
                        <a:pt x="1603446" y="3331420"/>
                      </a:cubicBezTo>
                      <a:cubicBezTo>
                        <a:pt x="1594717" y="3310241"/>
                        <a:pt x="1582247" y="3296537"/>
                        <a:pt x="1559801" y="3320208"/>
                      </a:cubicBezTo>
                      <a:cubicBezTo>
                        <a:pt x="1549825" y="3332666"/>
                        <a:pt x="1533614" y="3331420"/>
                        <a:pt x="1521144" y="3323945"/>
                      </a:cubicBezTo>
                      <a:cubicBezTo>
                        <a:pt x="1508674" y="3317716"/>
                        <a:pt x="1516156" y="3304012"/>
                        <a:pt x="1513662" y="3295291"/>
                      </a:cubicBezTo>
                      <a:cubicBezTo>
                        <a:pt x="1506180" y="3261653"/>
                        <a:pt x="1517403" y="3220540"/>
                        <a:pt x="1478745" y="3196869"/>
                      </a:cubicBezTo>
                      <a:cubicBezTo>
                        <a:pt x="1455052" y="3181919"/>
                        <a:pt x="1446323" y="3154511"/>
                        <a:pt x="1438841" y="3129594"/>
                      </a:cubicBezTo>
                      <a:cubicBezTo>
                        <a:pt x="1432606" y="3108415"/>
                        <a:pt x="1421383" y="3094711"/>
                        <a:pt x="1397690" y="3095956"/>
                      </a:cubicBezTo>
                      <a:cubicBezTo>
                        <a:pt x="1393949" y="3095956"/>
                        <a:pt x="1390208" y="3095956"/>
                        <a:pt x="1387714" y="3095956"/>
                      </a:cubicBezTo>
                      <a:cubicBezTo>
                        <a:pt x="1351551" y="3084744"/>
                        <a:pt x="1295435" y="2987568"/>
                        <a:pt x="1299177" y="2950193"/>
                      </a:cubicBezTo>
                      <a:cubicBezTo>
                        <a:pt x="1300423" y="2931506"/>
                        <a:pt x="1334093" y="2932751"/>
                        <a:pt x="1320376" y="2911572"/>
                      </a:cubicBezTo>
                      <a:cubicBezTo>
                        <a:pt x="1310399" y="2895376"/>
                        <a:pt x="1295435" y="2926522"/>
                        <a:pt x="1279225" y="2911572"/>
                      </a:cubicBezTo>
                      <a:cubicBezTo>
                        <a:pt x="1270495" y="2902851"/>
                        <a:pt x="1254284" y="2900359"/>
                        <a:pt x="1240567" y="2896622"/>
                      </a:cubicBezTo>
                      <a:cubicBezTo>
                        <a:pt x="1226850" y="2894130"/>
                        <a:pt x="1213133" y="2886655"/>
                        <a:pt x="1201910" y="2902851"/>
                      </a:cubicBezTo>
                      <a:cubicBezTo>
                        <a:pt x="1191934" y="2917801"/>
                        <a:pt x="1181958" y="2933997"/>
                        <a:pt x="1191934" y="2953931"/>
                      </a:cubicBezTo>
                      <a:cubicBezTo>
                        <a:pt x="1203157" y="2973864"/>
                        <a:pt x="1206898" y="2998781"/>
                        <a:pt x="1236826" y="3000027"/>
                      </a:cubicBezTo>
                      <a:cubicBezTo>
                        <a:pt x="1241814" y="3000027"/>
                        <a:pt x="1248049" y="3007502"/>
                        <a:pt x="1251790" y="3012485"/>
                      </a:cubicBezTo>
                      <a:cubicBezTo>
                        <a:pt x="1259272" y="3022452"/>
                        <a:pt x="1279225" y="3027435"/>
                        <a:pt x="1268001" y="3043631"/>
                      </a:cubicBezTo>
                      <a:cubicBezTo>
                        <a:pt x="1258025" y="3058581"/>
                        <a:pt x="1246802" y="3043631"/>
                        <a:pt x="1236826" y="3039894"/>
                      </a:cubicBezTo>
                      <a:cubicBezTo>
                        <a:pt x="1224356" y="3036156"/>
                        <a:pt x="1211886" y="3033664"/>
                        <a:pt x="1200663" y="3041139"/>
                      </a:cubicBezTo>
                      <a:cubicBezTo>
                        <a:pt x="1170735" y="3067302"/>
                        <a:pt x="1138313" y="3068548"/>
                        <a:pt x="1104643" y="3048614"/>
                      </a:cubicBezTo>
                      <a:cubicBezTo>
                        <a:pt x="1094667" y="3042385"/>
                        <a:pt x="1087185" y="3046123"/>
                        <a:pt x="1077209" y="3051106"/>
                      </a:cubicBezTo>
                      <a:cubicBezTo>
                        <a:pt x="1062245" y="3058581"/>
                        <a:pt x="1047281" y="3064810"/>
                        <a:pt x="1029823" y="3058581"/>
                      </a:cubicBezTo>
                      <a:cubicBezTo>
                        <a:pt x="1022341" y="3054844"/>
                        <a:pt x="1011118" y="3054844"/>
                        <a:pt x="1011118" y="3043631"/>
                      </a:cubicBezTo>
                      <a:cubicBezTo>
                        <a:pt x="1012365" y="3033664"/>
                        <a:pt x="1019847" y="3026189"/>
                        <a:pt x="1028576" y="3024944"/>
                      </a:cubicBezTo>
                      <a:cubicBezTo>
                        <a:pt x="1069727" y="3017468"/>
                        <a:pt x="1077209" y="2986322"/>
                        <a:pt x="1082197" y="2952685"/>
                      </a:cubicBezTo>
                      <a:cubicBezTo>
                        <a:pt x="1083445" y="2941472"/>
                        <a:pt x="1083445" y="2931506"/>
                        <a:pt x="1093421" y="2924030"/>
                      </a:cubicBezTo>
                      <a:cubicBezTo>
                        <a:pt x="1113373" y="2907835"/>
                        <a:pt x="1125843" y="2886655"/>
                        <a:pt x="1135819" y="2862984"/>
                      </a:cubicBezTo>
                      <a:cubicBezTo>
                        <a:pt x="1147042" y="2839313"/>
                        <a:pt x="1163253" y="2834330"/>
                        <a:pt x="1186946" y="2845543"/>
                      </a:cubicBezTo>
                      <a:cubicBezTo>
                        <a:pt x="1218121" y="2859247"/>
                        <a:pt x="1249296" y="2869213"/>
                        <a:pt x="1279225" y="2881672"/>
                      </a:cubicBezTo>
                      <a:cubicBezTo>
                        <a:pt x="1286707" y="2884164"/>
                        <a:pt x="1295435" y="2886655"/>
                        <a:pt x="1300423" y="2879180"/>
                      </a:cubicBezTo>
                      <a:cubicBezTo>
                        <a:pt x="1310399" y="2867968"/>
                        <a:pt x="1309153" y="2853018"/>
                        <a:pt x="1304165" y="2841805"/>
                      </a:cubicBezTo>
                      <a:cubicBezTo>
                        <a:pt x="1295435" y="2825609"/>
                        <a:pt x="1297929" y="2813151"/>
                        <a:pt x="1306659" y="2799446"/>
                      </a:cubicBezTo>
                      <a:cubicBezTo>
                        <a:pt x="1319129" y="2782005"/>
                        <a:pt x="1332846" y="2779513"/>
                        <a:pt x="1341575" y="2798201"/>
                      </a:cubicBezTo>
                      <a:cubicBezTo>
                        <a:pt x="1350304" y="2819380"/>
                        <a:pt x="1360280" y="2818134"/>
                        <a:pt x="1378985" y="2814397"/>
                      </a:cubicBezTo>
                      <a:cubicBezTo>
                        <a:pt x="1426371" y="2806921"/>
                        <a:pt x="1471263" y="2820626"/>
                        <a:pt x="1516156" y="2828101"/>
                      </a:cubicBezTo>
                      <a:cubicBezTo>
                        <a:pt x="1532367" y="2830592"/>
                        <a:pt x="1548578" y="2835576"/>
                        <a:pt x="1568530" y="2839313"/>
                      </a:cubicBezTo>
                      <a:cubicBezTo>
                        <a:pt x="1558554" y="2815642"/>
                        <a:pt x="1544837" y="2795709"/>
                        <a:pt x="1559801" y="2773284"/>
                      </a:cubicBezTo>
                      <a:cubicBezTo>
                        <a:pt x="1561048" y="2773284"/>
                        <a:pt x="1561048" y="2770792"/>
                        <a:pt x="1561048" y="2770792"/>
                      </a:cubicBezTo>
                      <a:cubicBezTo>
                        <a:pt x="1528626" y="2757088"/>
                        <a:pt x="1534861" y="2725942"/>
                        <a:pt x="1527379" y="2701025"/>
                      </a:cubicBezTo>
                      <a:cubicBezTo>
                        <a:pt x="1524885" y="2689812"/>
                        <a:pt x="1517403" y="2689812"/>
                        <a:pt x="1493709" y="2688567"/>
                      </a:cubicBezTo>
                      <a:cubicBezTo>
                        <a:pt x="1494957" y="2684829"/>
                        <a:pt x="1497451" y="2679846"/>
                        <a:pt x="1499945" y="2676108"/>
                      </a:cubicBezTo>
                      <a:cubicBezTo>
                        <a:pt x="1507427" y="2667387"/>
                        <a:pt x="1522391" y="2657421"/>
                        <a:pt x="1512415" y="2643716"/>
                      </a:cubicBezTo>
                      <a:cubicBezTo>
                        <a:pt x="1506180" y="2636241"/>
                        <a:pt x="1487475" y="2637487"/>
                        <a:pt x="1478745" y="2643716"/>
                      </a:cubicBezTo>
                      <a:cubicBezTo>
                        <a:pt x="1465029" y="2649946"/>
                        <a:pt x="1441335" y="2653683"/>
                        <a:pt x="1448817" y="2676108"/>
                      </a:cubicBezTo>
                      <a:cubicBezTo>
                        <a:pt x="1452558" y="2692304"/>
                        <a:pt x="1450064" y="2706008"/>
                        <a:pt x="1442582" y="2719713"/>
                      </a:cubicBezTo>
                      <a:cubicBezTo>
                        <a:pt x="1428865" y="2739646"/>
                        <a:pt x="1413901" y="2727188"/>
                        <a:pt x="1398937" y="2722204"/>
                      </a:cubicBezTo>
                      <a:cubicBezTo>
                        <a:pt x="1381479" y="2715975"/>
                        <a:pt x="1392702" y="2704763"/>
                        <a:pt x="1393949" y="2693550"/>
                      </a:cubicBezTo>
                      <a:cubicBezTo>
                        <a:pt x="1395196" y="2662404"/>
                        <a:pt x="1427618" y="2634996"/>
                        <a:pt x="1393949" y="2600112"/>
                      </a:cubicBezTo>
                      <a:cubicBezTo>
                        <a:pt x="1380232" y="2586408"/>
                        <a:pt x="1408913" y="2566474"/>
                        <a:pt x="1427618" y="2555262"/>
                      </a:cubicBezTo>
                      <a:cubicBezTo>
                        <a:pt x="1435100" y="2551524"/>
                        <a:pt x="1446323" y="2551524"/>
                        <a:pt x="1455052" y="2547787"/>
                      </a:cubicBezTo>
                      <a:cubicBezTo>
                        <a:pt x="1473757" y="2544049"/>
                        <a:pt x="1493709" y="2537820"/>
                        <a:pt x="1492463" y="2512903"/>
                      </a:cubicBezTo>
                      <a:cubicBezTo>
                        <a:pt x="1489969" y="2491724"/>
                        <a:pt x="1489969" y="2470545"/>
                        <a:pt x="1463781" y="2459332"/>
                      </a:cubicBezTo>
                      <a:cubicBezTo>
                        <a:pt x="1411407" y="2439399"/>
                        <a:pt x="1377738" y="2394548"/>
                        <a:pt x="1340328" y="2357173"/>
                      </a:cubicBezTo>
                      <a:cubicBezTo>
                        <a:pt x="1329105" y="2345961"/>
                        <a:pt x="1320376" y="2333502"/>
                        <a:pt x="1306659" y="2324781"/>
                      </a:cubicBezTo>
                      <a:cubicBezTo>
                        <a:pt x="1295435" y="2319798"/>
                        <a:pt x="1296683" y="2309831"/>
                        <a:pt x="1301671" y="2299864"/>
                      </a:cubicBezTo>
                      <a:cubicBezTo>
                        <a:pt x="1319129" y="2266227"/>
                        <a:pt x="1320376" y="2226360"/>
                        <a:pt x="1321623" y="2191476"/>
                      </a:cubicBezTo>
                      <a:cubicBezTo>
                        <a:pt x="1322870" y="2162822"/>
                        <a:pt x="1336587" y="2156593"/>
                        <a:pt x="1352798" y="2146626"/>
                      </a:cubicBezTo>
                      <a:cubicBezTo>
                        <a:pt x="1362774" y="2141643"/>
                        <a:pt x="1373997" y="2139151"/>
                        <a:pt x="1370256" y="2126693"/>
                      </a:cubicBezTo>
                      <a:cubicBezTo>
                        <a:pt x="1367762" y="2114234"/>
                        <a:pt x="1355292" y="2119218"/>
                        <a:pt x="1345316" y="2119218"/>
                      </a:cubicBezTo>
                      <a:cubicBezTo>
                        <a:pt x="1332846" y="2119218"/>
                        <a:pt x="1319129" y="2121709"/>
                        <a:pt x="1306659" y="2124201"/>
                      </a:cubicBezTo>
                      <a:cubicBezTo>
                        <a:pt x="1295435" y="2125447"/>
                        <a:pt x="1285459" y="2122955"/>
                        <a:pt x="1280471" y="2110497"/>
                      </a:cubicBezTo>
                      <a:cubicBezTo>
                        <a:pt x="1274237" y="2089317"/>
                        <a:pt x="1263013" y="2081842"/>
                        <a:pt x="1240567" y="2090563"/>
                      </a:cubicBezTo>
                      <a:cubicBezTo>
                        <a:pt x="1220615" y="2098038"/>
                        <a:pt x="1203157" y="2086826"/>
                        <a:pt x="1198169" y="2069384"/>
                      </a:cubicBezTo>
                      <a:cubicBezTo>
                        <a:pt x="1193181" y="2051942"/>
                        <a:pt x="1209392" y="2046959"/>
                        <a:pt x="1225603" y="2045713"/>
                      </a:cubicBezTo>
                      <a:cubicBezTo>
                        <a:pt x="1228097" y="2044467"/>
                        <a:pt x="1234332" y="2043221"/>
                        <a:pt x="1234332" y="2043221"/>
                      </a:cubicBezTo>
                      <a:cubicBezTo>
                        <a:pt x="1226850" y="1993388"/>
                        <a:pt x="1280471" y="2003355"/>
                        <a:pt x="1300423" y="1979684"/>
                      </a:cubicBezTo>
                      <a:cubicBezTo>
                        <a:pt x="1320376" y="1957258"/>
                        <a:pt x="1320376" y="1948538"/>
                        <a:pt x="1300423" y="1931096"/>
                      </a:cubicBezTo>
                      <a:cubicBezTo>
                        <a:pt x="1297929" y="1927358"/>
                        <a:pt x="1292941" y="1923621"/>
                        <a:pt x="1290447" y="1919883"/>
                      </a:cubicBezTo>
                      <a:cubicBezTo>
                        <a:pt x="1285459" y="1909917"/>
                        <a:pt x="1292941" y="1904933"/>
                        <a:pt x="1297929" y="1899950"/>
                      </a:cubicBezTo>
                      <a:cubicBezTo>
                        <a:pt x="1307905" y="1891229"/>
                        <a:pt x="1314141" y="1898704"/>
                        <a:pt x="1320376" y="1904933"/>
                      </a:cubicBezTo>
                      <a:cubicBezTo>
                        <a:pt x="1361527" y="1941063"/>
                        <a:pt x="1420136" y="1923621"/>
                        <a:pt x="1433853" y="1871295"/>
                      </a:cubicBezTo>
                      <a:cubicBezTo>
                        <a:pt x="1436347" y="1861329"/>
                        <a:pt x="1432606" y="1856345"/>
                        <a:pt x="1423877" y="1855100"/>
                      </a:cubicBezTo>
                      <a:cubicBezTo>
                        <a:pt x="1411407" y="1853854"/>
                        <a:pt x="1397690" y="1851362"/>
                        <a:pt x="1385220" y="1858837"/>
                      </a:cubicBezTo>
                      <a:cubicBezTo>
                        <a:pt x="1371503" y="1870050"/>
                        <a:pt x="1356539" y="1888737"/>
                        <a:pt x="1341575" y="1881262"/>
                      </a:cubicBezTo>
                      <a:cubicBezTo>
                        <a:pt x="1317882" y="1870050"/>
                        <a:pt x="1297929" y="1851362"/>
                        <a:pt x="1284213" y="1827691"/>
                      </a:cubicBezTo>
                      <a:cubicBezTo>
                        <a:pt x="1279225" y="1821462"/>
                        <a:pt x="1279225" y="1811495"/>
                        <a:pt x="1270495" y="1806512"/>
                      </a:cubicBezTo>
                      <a:cubicBezTo>
                        <a:pt x="1253037" y="1794053"/>
                        <a:pt x="1235579" y="1776612"/>
                        <a:pt x="1248049" y="1754186"/>
                      </a:cubicBezTo>
                      <a:cubicBezTo>
                        <a:pt x="1264260" y="1729270"/>
                        <a:pt x="1284213" y="1706845"/>
                        <a:pt x="1319129" y="1708090"/>
                      </a:cubicBezTo>
                      <a:cubicBezTo>
                        <a:pt x="1327858" y="1709336"/>
                        <a:pt x="1341575" y="1721795"/>
                        <a:pt x="1344069" y="1706845"/>
                      </a:cubicBezTo>
                      <a:cubicBezTo>
                        <a:pt x="1351551" y="1683174"/>
                        <a:pt x="1380232" y="1666978"/>
                        <a:pt x="1370256" y="1638323"/>
                      </a:cubicBezTo>
                      <a:cubicBezTo>
                        <a:pt x="1366515" y="1629602"/>
                        <a:pt x="1361527" y="1623373"/>
                        <a:pt x="1350304" y="1623373"/>
                      </a:cubicBezTo>
                      <a:cubicBezTo>
                        <a:pt x="1341575" y="1623373"/>
                        <a:pt x="1329105" y="1627111"/>
                        <a:pt x="1321623" y="1622127"/>
                      </a:cubicBezTo>
                      <a:cubicBezTo>
                        <a:pt x="1284213" y="1600948"/>
                        <a:pt x="1245555" y="1582261"/>
                        <a:pt x="1199416" y="1584752"/>
                      </a:cubicBezTo>
                      <a:cubicBezTo>
                        <a:pt x="1189440" y="1585998"/>
                        <a:pt x="1183205" y="1572294"/>
                        <a:pt x="1193181" y="1562327"/>
                      </a:cubicBezTo>
                      <a:cubicBezTo>
                        <a:pt x="1205651" y="1549869"/>
                        <a:pt x="1218121" y="1528689"/>
                        <a:pt x="1238073" y="1543639"/>
                      </a:cubicBezTo>
                      <a:cubicBezTo>
                        <a:pt x="1276731" y="1568556"/>
                        <a:pt x="1324117" y="1576031"/>
                        <a:pt x="1360280" y="1608423"/>
                      </a:cubicBezTo>
                      <a:cubicBezTo>
                        <a:pt x="1375244" y="1623373"/>
                        <a:pt x="1405172" y="1605932"/>
                        <a:pt x="1425124" y="1589736"/>
                      </a:cubicBezTo>
                      <a:cubicBezTo>
                        <a:pt x="1447570" y="1571048"/>
                        <a:pt x="1479993" y="1558590"/>
                        <a:pt x="1450064" y="1518723"/>
                      </a:cubicBezTo>
                      <a:cubicBezTo>
                        <a:pt x="1438841" y="1501281"/>
                        <a:pt x="1461287" y="1487577"/>
                        <a:pt x="1468769" y="1472627"/>
                      </a:cubicBezTo>
                      <a:cubicBezTo>
                        <a:pt x="1476251" y="1460168"/>
                        <a:pt x="1487475" y="1465151"/>
                        <a:pt x="1497451" y="1472627"/>
                      </a:cubicBezTo>
                      <a:cubicBezTo>
                        <a:pt x="1499945" y="1473872"/>
                        <a:pt x="1507427" y="1476364"/>
                        <a:pt x="1508674" y="1473872"/>
                      </a:cubicBezTo>
                      <a:cubicBezTo>
                        <a:pt x="1532367" y="1448956"/>
                        <a:pt x="1558554" y="1460168"/>
                        <a:pt x="1585988" y="1462660"/>
                      </a:cubicBezTo>
                      <a:cubicBezTo>
                        <a:pt x="1610928" y="1465151"/>
                        <a:pt x="1630880" y="1448956"/>
                        <a:pt x="1650833" y="1434005"/>
                      </a:cubicBezTo>
                      <a:cubicBezTo>
                        <a:pt x="1658315" y="1427776"/>
                        <a:pt x="1660809" y="1415318"/>
                        <a:pt x="1654573" y="1410335"/>
                      </a:cubicBezTo>
                      <a:cubicBezTo>
                        <a:pt x="1635868" y="1391647"/>
                        <a:pt x="1629633" y="1360501"/>
                        <a:pt x="1593470" y="1356763"/>
                      </a:cubicBezTo>
                      <a:cubicBezTo>
                        <a:pt x="1551072" y="1351780"/>
                        <a:pt x="1532367" y="1301946"/>
                        <a:pt x="1556060" y="1264571"/>
                      </a:cubicBezTo>
                      <a:cubicBezTo>
                        <a:pt x="1559801" y="1257096"/>
                        <a:pt x="1564789" y="1252113"/>
                        <a:pt x="1573518" y="1252113"/>
                      </a:cubicBezTo>
                      <a:cubicBezTo>
                        <a:pt x="1600952" y="1254604"/>
                        <a:pt x="1608434" y="1238409"/>
                        <a:pt x="1613422" y="1214738"/>
                      </a:cubicBezTo>
                      <a:cubicBezTo>
                        <a:pt x="1623398" y="1172379"/>
                        <a:pt x="1650833" y="1138741"/>
                        <a:pt x="1674525" y="1101366"/>
                      </a:cubicBezTo>
                      <a:cubicBezTo>
                        <a:pt x="1685749" y="1082679"/>
                        <a:pt x="1710689" y="1086416"/>
                        <a:pt x="1728147" y="1081433"/>
                      </a:cubicBezTo>
                      <a:cubicBezTo>
                        <a:pt x="1768051" y="1070220"/>
                        <a:pt x="1785509" y="1035337"/>
                        <a:pt x="1815437" y="1015403"/>
                      </a:cubicBezTo>
                      <a:lnTo>
                        <a:pt x="1815371" y="1016781"/>
                      </a:lnTo>
                      <a:lnTo>
                        <a:pt x="1815381" y="1016766"/>
                      </a:lnTo>
                      <a:cubicBezTo>
                        <a:pt x="1863985" y="986813"/>
                        <a:pt x="1887663" y="935643"/>
                        <a:pt x="1927542" y="899449"/>
                      </a:cubicBezTo>
                      <a:cubicBezTo>
                        <a:pt x="1937512" y="890713"/>
                        <a:pt x="1938759" y="874488"/>
                        <a:pt x="1942497" y="863255"/>
                      </a:cubicBezTo>
                      <a:cubicBezTo>
                        <a:pt x="1949975" y="840790"/>
                        <a:pt x="1960568" y="827997"/>
                        <a:pt x="1973497" y="825033"/>
                      </a:cubicBezTo>
                      <a:close/>
                      <a:moveTo>
                        <a:pt x="4688638" y="328515"/>
                      </a:moveTo>
                      <a:cubicBezTo>
                        <a:pt x="4747287" y="378361"/>
                        <a:pt x="4792209" y="440669"/>
                        <a:pt x="4847115" y="493008"/>
                      </a:cubicBezTo>
                      <a:cubicBezTo>
                        <a:pt x="4857098" y="516685"/>
                        <a:pt x="4877064" y="530393"/>
                        <a:pt x="4899525" y="540362"/>
                      </a:cubicBezTo>
                      <a:cubicBezTo>
                        <a:pt x="4902021" y="540362"/>
                        <a:pt x="4904516" y="540362"/>
                        <a:pt x="4905764" y="540362"/>
                      </a:cubicBezTo>
                      <a:lnTo>
                        <a:pt x="4913251" y="546593"/>
                      </a:lnTo>
                      <a:cubicBezTo>
                        <a:pt x="4940704" y="586470"/>
                        <a:pt x="4983131" y="612639"/>
                        <a:pt x="5016823" y="647532"/>
                      </a:cubicBezTo>
                      <a:cubicBezTo>
                        <a:pt x="5030549" y="656255"/>
                        <a:pt x="5041780" y="667470"/>
                        <a:pt x="5051763" y="681178"/>
                      </a:cubicBezTo>
                      <a:cubicBezTo>
                        <a:pt x="5102925" y="758440"/>
                        <a:pt x="5161574" y="826979"/>
                        <a:pt x="5218975" y="899256"/>
                      </a:cubicBezTo>
                      <a:cubicBezTo>
                        <a:pt x="5227710" y="910471"/>
                        <a:pt x="5232702" y="926671"/>
                        <a:pt x="5243932" y="937887"/>
                      </a:cubicBezTo>
                      <a:cubicBezTo>
                        <a:pt x="5247676" y="946610"/>
                        <a:pt x="5257659" y="952841"/>
                        <a:pt x="5257659" y="962810"/>
                      </a:cubicBezTo>
                      <a:cubicBezTo>
                        <a:pt x="5253915" y="1003933"/>
                        <a:pt x="5235197" y="1041318"/>
                        <a:pt x="5250172" y="1083687"/>
                      </a:cubicBezTo>
                      <a:cubicBezTo>
                        <a:pt x="5253915" y="1096149"/>
                        <a:pt x="5246428" y="1111103"/>
                        <a:pt x="5236445" y="1123564"/>
                      </a:cubicBezTo>
                      <a:cubicBezTo>
                        <a:pt x="5181540" y="1163442"/>
                        <a:pt x="5117899" y="1172165"/>
                        <a:pt x="5051763" y="1168426"/>
                      </a:cubicBezTo>
                      <a:cubicBezTo>
                        <a:pt x="5015575" y="1167180"/>
                        <a:pt x="4990618" y="1197088"/>
                        <a:pt x="4956926" y="1202072"/>
                      </a:cubicBezTo>
                      <a:cubicBezTo>
                        <a:pt x="4946943" y="1203319"/>
                        <a:pt x="4944448" y="1217026"/>
                        <a:pt x="4951935" y="1226996"/>
                      </a:cubicBezTo>
                      <a:cubicBezTo>
                        <a:pt x="4956926" y="1235719"/>
                        <a:pt x="4964413" y="1243196"/>
                        <a:pt x="4969405" y="1251919"/>
                      </a:cubicBezTo>
                      <a:cubicBezTo>
                        <a:pt x="4973148" y="1258150"/>
                        <a:pt x="4980635" y="1266873"/>
                        <a:pt x="4976892" y="1274350"/>
                      </a:cubicBezTo>
                      <a:cubicBezTo>
                        <a:pt x="4969405" y="1286811"/>
                        <a:pt x="4960670" y="1276842"/>
                        <a:pt x="4953183" y="1275596"/>
                      </a:cubicBezTo>
                      <a:cubicBezTo>
                        <a:pt x="4929473" y="1273103"/>
                        <a:pt x="4905764" y="1270611"/>
                        <a:pt x="4887046" y="1289304"/>
                      </a:cubicBezTo>
                      <a:cubicBezTo>
                        <a:pt x="4874568" y="1304257"/>
                        <a:pt x="4870824" y="1315473"/>
                        <a:pt x="4892038" y="1325442"/>
                      </a:cubicBezTo>
                      <a:cubicBezTo>
                        <a:pt x="4924482" y="1339150"/>
                        <a:pt x="4940704" y="1361581"/>
                        <a:pt x="4958174" y="1395227"/>
                      </a:cubicBezTo>
                      <a:cubicBezTo>
                        <a:pt x="4978140" y="1436350"/>
                        <a:pt x="4971900" y="1472489"/>
                        <a:pt x="4971900" y="1511120"/>
                      </a:cubicBezTo>
                      <a:cubicBezTo>
                        <a:pt x="4973148" y="1527320"/>
                        <a:pt x="4968157" y="1548505"/>
                        <a:pt x="4994362" y="1550997"/>
                      </a:cubicBezTo>
                      <a:cubicBezTo>
                        <a:pt x="5010584" y="1553489"/>
                        <a:pt x="5033045" y="1523581"/>
                        <a:pt x="5030549" y="1503643"/>
                      </a:cubicBezTo>
                      <a:cubicBezTo>
                        <a:pt x="5024310" y="1476227"/>
                        <a:pt x="5043028" y="1467504"/>
                        <a:pt x="5061746" y="1474981"/>
                      </a:cubicBezTo>
                      <a:cubicBezTo>
                        <a:pt x="5084207" y="1484951"/>
                        <a:pt x="5105421" y="1483704"/>
                        <a:pt x="5127882" y="1487443"/>
                      </a:cubicBezTo>
                      <a:cubicBezTo>
                        <a:pt x="5140361" y="1489935"/>
                        <a:pt x="5156583" y="1489935"/>
                        <a:pt x="5160326" y="1507381"/>
                      </a:cubicBezTo>
                      <a:cubicBezTo>
                        <a:pt x="5162822" y="1524828"/>
                        <a:pt x="5145352" y="1527320"/>
                        <a:pt x="5134121" y="1529812"/>
                      </a:cubicBezTo>
                      <a:cubicBezTo>
                        <a:pt x="5092942" y="1539781"/>
                        <a:pt x="5079216" y="1575920"/>
                        <a:pt x="5056754" y="1603336"/>
                      </a:cubicBezTo>
                      <a:cubicBezTo>
                        <a:pt x="5048019" y="1613305"/>
                        <a:pt x="5041780" y="1627013"/>
                        <a:pt x="5033045" y="1639474"/>
                      </a:cubicBezTo>
                      <a:cubicBezTo>
                        <a:pt x="5014327" y="1663151"/>
                        <a:pt x="4995610" y="1691813"/>
                        <a:pt x="4956926" y="1668136"/>
                      </a:cubicBezTo>
                      <a:cubicBezTo>
                        <a:pt x="4943200" y="1659413"/>
                        <a:pt x="4934465" y="1673120"/>
                        <a:pt x="4925730" y="1680597"/>
                      </a:cubicBezTo>
                      <a:cubicBezTo>
                        <a:pt x="4918243" y="1691813"/>
                        <a:pt x="4921986" y="1696797"/>
                        <a:pt x="4933217" y="1698044"/>
                      </a:cubicBezTo>
                      <a:cubicBezTo>
                        <a:pt x="4939456" y="1698044"/>
                        <a:pt x="4945695" y="1698044"/>
                        <a:pt x="4950687" y="1696797"/>
                      </a:cubicBezTo>
                      <a:cubicBezTo>
                        <a:pt x="4988122" y="1680597"/>
                        <a:pt x="5004345" y="1706767"/>
                        <a:pt x="5021814" y="1731690"/>
                      </a:cubicBezTo>
                      <a:cubicBezTo>
                        <a:pt x="5038037" y="1755367"/>
                        <a:pt x="5034293" y="1777798"/>
                        <a:pt x="5019319" y="1801475"/>
                      </a:cubicBezTo>
                      <a:cubicBezTo>
                        <a:pt x="4989370" y="1851321"/>
                        <a:pt x="4958174" y="1899921"/>
                        <a:pt x="4908260" y="1932321"/>
                      </a:cubicBezTo>
                      <a:cubicBezTo>
                        <a:pt x="4902021" y="1936060"/>
                        <a:pt x="4892038" y="1941045"/>
                        <a:pt x="4895781" y="1949768"/>
                      </a:cubicBezTo>
                      <a:cubicBezTo>
                        <a:pt x="4900773" y="1959737"/>
                        <a:pt x="4910756" y="1960983"/>
                        <a:pt x="4920738" y="1962229"/>
                      </a:cubicBezTo>
                      <a:cubicBezTo>
                        <a:pt x="4929473" y="1962229"/>
                        <a:pt x="4940704" y="1949768"/>
                        <a:pt x="4946943" y="1963475"/>
                      </a:cubicBezTo>
                      <a:cubicBezTo>
                        <a:pt x="4951935" y="1973445"/>
                        <a:pt x="4940704" y="1980922"/>
                        <a:pt x="4935713" y="1989645"/>
                      </a:cubicBezTo>
                      <a:cubicBezTo>
                        <a:pt x="4923234" y="2012076"/>
                        <a:pt x="4918243" y="2029522"/>
                        <a:pt x="4925730" y="2060676"/>
                      </a:cubicBezTo>
                      <a:cubicBezTo>
                        <a:pt x="4935713" y="2098061"/>
                        <a:pt x="4946943" y="2105538"/>
                        <a:pt x="4979387" y="2110522"/>
                      </a:cubicBezTo>
                      <a:cubicBezTo>
                        <a:pt x="5000601" y="2111768"/>
                        <a:pt x="5018071" y="2151645"/>
                        <a:pt x="5014327" y="2175322"/>
                      </a:cubicBezTo>
                      <a:cubicBezTo>
                        <a:pt x="5010584" y="2202738"/>
                        <a:pt x="5006840" y="2230153"/>
                        <a:pt x="5031797" y="2251338"/>
                      </a:cubicBezTo>
                      <a:cubicBezTo>
                        <a:pt x="5045524" y="2263800"/>
                        <a:pt x="5035541" y="2278754"/>
                        <a:pt x="5030549" y="2291215"/>
                      </a:cubicBezTo>
                      <a:cubicBezTo>
                        <a:pt x="5024310" y="2308661"/>
                        <a:pt x="5026806" y="2319877"/>
                        <a:pt x="5039284" y="2332338"/>
                      </a:cubicBezTo>
                      <a:cubicBezTo>
                        <a:pt x="5049267" y="2339815"/>
                        <a:pt x="5058002" y="2351031"/>
                        <a:pt x="5065489" y="2361000"/>
                      </a:cubicBezTo>
                      <a:cubicBezTo>
                        <a:pt x="5076720" y="2378446"/>
                        <a:pt x="5089199" y="2385923"/>
                        <a:pt x="5109164" y="2377200"/>
                      </a:cubicBezTo>
                      <a:cubicBezTo>
                        <a:pt x="5126634" y="2368477"/>
                        <a:pt x="5146600" y="2382185"/>
                        <a:pt x="5162822" y="2373462"/>
                      </a:cubicBezTo>
                      <a:cubicBezTo>
                        <a:pt x="5165318" y="2373462"/>
                        <a:pt x="5171557" y="2377200"/>
                        <a:pt x="5171557" y="2378446"/>
                      </a:cubicBezTo>
                      <a:cubicBezTo>
                        <a:pt x="5171557" y="2398385"/>
                        <a:pt x="5176548" y="2414585"/>
                        <a:pt x="5187779" y="2433277"/>
                      </a:cubicBezTo>
                      <a:cubicBezTo>
                        <a:pt x="5199010" y="2453216"/>
                        <a:pt x="5184035" y="2473154"/>
                        <a:pt x="5161574" y="2483124"/>
                      </a:cubicBezTo>
                      <a:cubicBezTo>
                        <a:pt x="5149096" y="2488108"/>
                        <a:pt x="5155335" y="2496831"/>
                        <a:pt x="5155335" y="2504308"/>
                      </a:cubicBezTo>
                      <a:cubicBezTo>
                        <a:pt x="5159078" y="2524247"/>
                        <a:pt x="5160326" y="2541693"/>
                        <a:pt x="5141608" y="2555401"/>
                      </a:cubicBezTo>
                      <a:cubicBezTo>
                        <a:pt x="5139113" y="2559139"/>
                        <a:pt x="5134121" y="2561632"/>
                        <a:pt x="5136617" y="2569109"/>
                      </a:cubicBezTo>
                      <a:cubicBezTo>
                        <a:pt x="5151591" y="2600263"/>
                        <a:pt x="5186531" y="2618955"/>
                        <a:pt x="5222719" y="2611478"/>
                      </a:cubicBezTo>
                      <a:cubicBezTo>
                        <a:pt x="5226462" y="2611478"/>
                        <a:pt x="5228958" y="2612724"/>
                        <a:pt x="5236445" y="2613970"/>
                      </a:cubicBezTo>
                      <a:cubicBezTo>
                        <a:pt x="5218975" y="2633909"/>
                        <a:pt x="5216480" y="2663817"/>
                        <a:pt x="5181540" y="2665063"/>
                      </a:cubicBezTo>
                      <a:cubicBezTo>
                        <a:pt x="5169061" y="2665063"/>
                        <a:pt x="5164070" y="2713663"/>
                        <a:pt x="5176548" y="2729863"/>
                      </a:cubicBezTo>
                      <a:cubicBezTo>
                        <a:pt x="5199010" y="2759771"/>
                        <a:pt x="5197762" y="2788432"/>
                        <a:pt x="5174053" y="2817094"/>
                      </a:cubicBezTo>
                      <a:cubicBezTo>
                        <a:pt x="5169061" y="2823325"/>
                        <a:pt x="5165318" y="2832048"/>
                        <a:pt x="5161574" y="2840771"/>
                      </a:cubicBezTo>
                      <a:cubicBezTo>
                        <a:pt x="5159078" y="2847002"/>
                        <a:pt x="5155335" y="2851987"/>
                        <a:pt x="5161574" y="2858217"/>
                      </a:cubicBezTo>
                      <a:cubicBezTo>
                        <a:pt x="5167813" y="2863202"/>
                        <a:pt x="5174053" y="2859464"/>
                        <a:pt x="5179044" y="2855725"/>
                      </a:cubicBezTo>
                      <a:cubicBezTo>
                        <a:pt x="5186531" y="2849494"/>
                        <a:pt x="5192770" y="2838279"/>
                        <a:pt x="5204001" y="2847002"/>
                      </a:cubicBezTo>
                      <a:cubicBezTo>
                        <a:pt x="5213984" y="2855725"/>
                        <a:pt x="5206497" y="2865694"/>
                        <a:pt x="5205249" y="2874417"/>
                      </a:cubicBezTo>
                      <a:cubicBezTo>
                        <a:pt x="5199010" y="2910556"/>
                        <a:pt x="5213984" y="2941710"/>
                        <a:pt x="5230206" y="2974110"/>
                      </a:cubicBezTo>
                      <a:cubicBezTo>
                        <a:pt x="5242685" y="3000279"/>
                        <a:pt x="5251419" y="3030187"/>
                        <a:pt x="5253915" y="3060095"/>
                      </a:cubicBezTo>
                      <a:cubicBezTo>
                        <a:pt x="5255163" y="3076295"/>
                        <a:pt x="5231454" y="3081280"/>
                        <a:pt x="5218975" y="3091249"/>
                      </a:cubicBezTo>
                      <a:cubicBezTo>
                        <a:pt x="5211488" y="3082526"/>
                        <a:pt x="5218975" y="3073803"/>
                        <a:pt x="5216480" y="3065080"/>
                      </a:cubicBezTo>
                      <a:cubicBezTo>
                        <a:pt x="5215232" y="3055110"/>
                        <a:pt x="5207745" y="3050126"/>
                        <a:pt x="5199010" y="3050126"/>
                      </a:cubicBezTo>
                      <a:cubicBezTo>
                        <a:pt x="5187779" y="3050126"/>
                        <a:pt x="5191523" y="3060095"/>
                        <a:pt x="5191523" y="3067572"/>
                      </a:cubicBezTo>
                      <a:cubicBezTo>
                        <a:pt x="5190275" y="3083772"/>
                        <a:pt x="5192770" y="3099972"/>
                        <a:pt x="5181540" y="3114926"/>
                      </a:cubicBezTo>
                      <a:cubicBezTo>
                        <a:pt x="5174053" y="3124895"/>
                        <a:pt x="5180292" y="3134865"/>
                        <a:pt x="5186531" y="3142342"/>
                      </a:cubicBezTo>
                      <a:cubicBezTo>
                        <a:pt x="5196514" y="3154803"/>
                        <a:pt x="5197762" y="3169757"/>
                        <a:pt x="5196514" y="3184711"/>
                      </a:cubicBezTo>
                      <a:cubicBezTo>
                        <a:pt x="5169061" y="3182219"/>
                        <a:pt x="5170309" y="3156049"/>
                        <a:pt x="5160326" y="3138603"/>
                      </a:cubicBezTo>
                      <a:cubicBezTo>
                        <a:pt x="5154087" y="3129880"/>
                        <a:pt x="5155335" y="3118665"/>
                        <a:pt x="5149096" y="3108695"/>
                      </a:cubicBezTo>
                      <a:cubicBezTo>
                        <a:pt x="5134121" y="3077541"/>
                        <a:pt x="5126634" y="3042649"/>
                        <a:pt x="5132873" y="3006510"/>
                      </a:cubicBezTo>
                      <a:cubicBezTo>
                        <a:pt x="5134121" y="2992803"/>
                        <a:pt x="5132873" y="2977849"/>
                        <a:pt x="5129130" y="2964141"/>
                      </a:cubicBezTo>
                      <a:cubicBezTo>
                        <a:pt x="5102925" y="2865694"/>
                        <a:pt x="5095438" y="2764755"/>
                        <a:pt x="5097934" y="2663817"/>
                      </a:cubicBezTo>
                      <a:cubicBezTo>
                        <a:pt x="5099181" y="2569109"/>
                        <a:pt x="5072976" y="2486862"/>
                        <a:pt x="5031797" y="2405862"/>
                      </a:cubicBezTo>
                      <a:cubicBezTo>
                        <a:pt x="5014327" y="2372216"/>
                        <a:pt x="4995610" y="2338569"/>
                        <a:pt x="4986875" y="2299938"/>
                      </a:cubicBezTo>
                      <a:cubicBezTo>
                        <a:pt x="4981883" y="2275015"/>
                        <a:pt x="4980635" y="2250092"/>
                        <a:pt x="4985627" y="2225169"/>
                      </a:cubicBezTo>
                      <a:cubicBezTo>
                        <a:pt x="4995610" y="2181553"/>
                        <a:pt x="4984379" y="2160369"/>
                        <a:pt x="4945695" y="2137938"/>
                      </a:cubicBezTo>
                      <a:cubicBezTo>
                        <a:pt x="4908260" y="2116753"/>
                        <a:pt x="4868329" y="2099307"/>
                        <a:pt x="4825902" y="2091830"/>
                      </a:cubicBezTo>
                      <a:cubicBezTo>
                        <a:pt x="4787218" y="2084353"/>
                        <a:pt x="4769748" y="2050707"/>
                        <a:pt x="4744791" y="2027030"/>
                      </a:cubicBezTo>
                      <a:cubicBezTo>
                        <a:pt x="4734808" y="2018306"/>
                        <a:pt x="4741047" y="2002106"/>
                        <a:pt x="4749782" y="1990891"/>
                      </a:cubicBezTo>
                      <a:cubicBezTo>
                        <a:pt x="4762261" y="1974691"/>
                        <a:pt x="4779731" y="1964722"/>
                        <a:pt x="4797201" y="1957245"/>
                      </a:cubicBezTo>
                      <a:cubicBezTo>
                        <a:pt x="4867081" y="1929829"/>
                        <a:pt x="4923234" y="1883721"/>
                        <a:pt x="4970653" y="1828890"/>
                      </a:cubicBezTo>
                      <a:cubicBezTo>
                        <a:pt x="4985627" y="1811444"/>
                        <a:pt x="4990618" y="1792752"/>
                        <a:pt x="4993114" y="1770321"/>
                      </a:cubicBezTo>
                      <a:cubicBezTo>
                        <a:pt x="4995610" y="1751628"/>
                        <a:pt x="4983131" y="1739167"/>
                        <a:pt x="4966909" y="1734182"/>
                      </a:cubicBezTo>
                      <a:cubicBezTo>
                        <a:pt x="4950687" y="1727951"/>
                        <a:pt x="4943200" y="1740413"/>
                        <a:pt x="4935713" y="1752875"/>
                      </a:cubicBezTo>
                      <a:cubicBezTo>
                        <a:pt x="4912003" y="1789013"/>
                        <a:pt x="4892038" y="1795244"/>
                        <a:pt x="4853354" y="1784029"/>
                      </a:cubicBezTo>
                      <a:cubicBezTo>
                        <a:pt x="4825902" y="1776552"/>
                        <a:pt x="4799697" y="1770321"/>
                        <a:pt x="4775987" y="1755367"/>
                      </a:cubicBezTo>
                      <a:cubicBezTo>
                        <a:pt x="4761013" y="1745398"/>
                        <a:pt x="4753526" y="1732936"/>
                        <a:pt x="4754774" y="1714244"/>
                      </a:cubicBezTo>
                      <a:cubicBezTo>
                        <a:pt x="4759765" y="1670628"/>
                        <a:pt x="4744791" y="1631997"/>
                        <a:pt x="4729817" y="1592120"/>
                      </a:cubicBezTo>
                      <a:cubicBezTo>
                        <a:pt x="4726073" y="1585889"/>
                        <a:pt x="4723578" y="1577166"/>
                        <a:pt x="4713595" y="1578412"/>
                      </a:cubicBezTo>
                      <a:cubicBezTo>
                        <a:pt x="4704860" y="1580905"/>
                        <a:pt x="4704860" y="1588382"/>
                        <a:pt x="4704860" y="1594612"/>
                      </a:cubicBezTo>
                      <a:cubicBezTo>
                        <a:pt x="4703612" y="1618289"/>
                        <a:pt x="4692381" y="1639474"/>
                        <a:pt x="4686142" y="1660659"/>
                      </a:cubicBezTo>
                      <a:cubicBezTo>
                        <a:pt x="4677407" y="1691813"/>
                        <a:pt x="4651202" y="1710505"/>
                        <a:pt x="4623749" y="1714244"/>
                      </a:cubicBezTo>
                      <a:cubicBezTo>
                        <a:pt x="4593801" y="1716736"/>
                        <a:pt x="4560109" y="1710505"/>
                        <a:pt x="4542639" y="1678105"/>
                      </a:cubicBezTo>
                      <a:cubicBezTo>
                        <a:pt x="4531408" y="1656920"/>
                        <a:pt x="4515186" y="1646951"/>
                        <a:pt x="4491477" y="1644459"/>
                      </a:cubicBezTo>
                      <a:cubicBezTo>
                        <a:pt x="4452794" y="1640720"/>
                        <a:pt x="4429084" y="1615797"/>
                        <a:pt x="4407871" y="1587136"/>
                      </a:cubicBezTo>
                      <a:cubicBezTo>
                        <a:pt x="4432828" y="1565951"/>
                        <a:pt x="4447802" y="1541028"/>
                        <a:pt x="4447802" y="1507381"/>
                      </a:cubicBezTo>
                      <a:cubicBezTo>
                        <a:pt x="4447802" y="1489935"/>
                        <a:pt x="4457785" y="1483704"/>
                        <a:pt x="4472759" y="1476227"/>
                      </a:cubicBezTo>
                      <a:cubicBezTo>
                        <a:pt x="4532656" y="1446320"/>
                        <a:pt x="4586314" y="1468750"/>
                        <a:pt x="4639971" y="1496166"/>
                      </a:cubicBezTo>
                      <a:cubicBezTo>
                        <a:pt x="4648706" y="1499904"/>
                        <a:pt x="4654946" y="1508628"/>
                        <a:pt x="4664928" y="1502397"/>
                      </a:cubicBezTo>
                      <a:cubicBezTo>
                        <a:pt x="4673663" y="1497412"/>
                        <a:pt x="4672416" y="1486197"/>
                        <a:pt x="4668672" y="1478720"/>
                      </a:cubicBezTo>
                      <a:cubicBezTo>
                        <a:pt x="4659937" y="1458781"/>
                        <a:pt x="4669920" y="1438843"/>
                        <a:pt x="4669920" y="1416412"/>
                      </a:cubicBezTo>
                      <a:cubicBezTo>
                        <a:pt x="4653698" y="1422643"/>
                        <a:pt x="4651202" y="1432612"/>
                        <a:pt x="4653698" y="1446320"/>
                      </a:cubicBezTo>
                      <a:cubicBezTo>
                        <a:pt x="4661185" y="1472489"/>
                        <a:pt x="4648706" y="1472489"/>
                        <a:pt x="4629989" y="1466258"/>
                      </a:cubicBezTo>
                      <a:cubicBezTo>
                        <a:pt x="4626245" y="1465012"/>
                        <a:pt x="4631236" y="1466258"/>
                        <a:pt x="4627493" y="1465012"/>
                      </a:cubicBezTo>
                      <a:cubicBezTo>
                        <a:pt x="4555117" y="1443827"/>
                        <a:pt x="4537647" y="1405196"/>
                        <a:pt x="4572587" y="1331673"/>
                      </a:cubicBezTo>
                      <a:cubicBezTo>
                        <a:pt x="4586314" y="1304257"/>
                        <a:pt x="4610023" y="1283073"/>
                        <a:pt x="4628741" y="1258150"/>
                      </a:cubicBezTo>
                      <a:cubicBezTo>
                        <a:pt x="4638724" y="1241950"/>
                        <a:pt x="4657441" y="1245688"/>
                        <a:pt x="4674911" y="1244442"/>
                      </a:cubicBezTo>
                      <a:cubicBezTo>
                        <a:pt x="4679903" y="1243196"/>
                        <a:pt x="4688638" y="1241950"/>
                        <a:pt x="4688638" y="1233226"/>
                      </a:cubicBezTo>
                      <a:cubicBezTo>
                        <a:pt x="4687390" y="1224503"/>
                        <a:pt x="4678655" y="1225749"/>
                        <a:pt x="4672416" y="1226996"/>
                      </a:cubicBezTo>
                      <a:cubicBezTo>
                        <a:pt x="4648706" y="1231980"/>
                        <a:pt x="4632484" y="1223257"/>
                        <a:pt x="4618758" y="1204565"/>
                      </a:cubicBezTo>
                      <a:cubicBezTo>
                        <a:pt x="4598792" y="1177149"/>
                        <a:pt x="4570092" y="1183380"/>
                        <a:pt x="4542639" y="1185872"/>
                      </a:cubicBezTo>
                      <a:cubicBezTo>
                        <a:pt x="4491477" y="1189611"/>
                        <a:pt x="4466520" y="1154718"/>
                        <a:pt x="4480246" y="1106118"/>
                      </a:cubicBezTo>
                      <a:cubicBezTo>
                        <a:pt x="4488981" y="1073718"/>
                        <a:pt x="4501460" y="1045056"/>
                        <a:pt x="4526417" y="1021379"/>
                      </a:cubicBezTo>
                      <a:cubicBezTo>
                        <a:pt x="4542639" y="1007672"/>
                        <a:pt x="4537647" y="991472"/>
                        <a:pt x="4527665" y="976518"/>
                      </a:cubicBezTo>
                      <a:cubicBezTo>
                        <a:pt x="4508947" y="947856"/>
                        <a:pt x="4511442" y="922933"/>
                        <a:pt x="4532656" y="895517"/>
                      </a:cubicBezTo>
                      <a:cubicBezTo>
                        <a:pt x="4567596" y="850656"/>
                        <a:pt x="4550126" y="803302"/>
                        <a:pt x="4535152" y="757194"/>
                      </a:cubicBezTo>
                      <a:cubicBezTo>
                        <a:pt x="4530160" y="743486"/>
                        <a:pt x="4520177" y="732271"/>
                        <a:pt x="4513938" y="719809"/>
                      </a:cubicBezTo>
                      <a:cubicBezTo>
                        <a:pt x="4507699" y="706101"/>
                        <a:pt x="4507699" y="692393"/>
                        <a:pt x="4513938" y="678686"/>
                      </a:cubicBezTo>
                      <a:cubicBezTo>
                        <a:pt x="4527665" y="643793"/>
                        <a:pt x="4522673" y="626347"/>
                        <a:pt x="4487733" y="613885"/>
                      </a:cubicBezTo>
                      <a:cubicBezTo>
                        <a:pt x="4452794" y="601424"/>
                        <a:pt x="4425341" y="577747"/>
                        <a:pt x="4396640" y="556562"/>
                      </a:cubicBezTo>
                      <a:cubicBezTo>
                        <a:pt x="4374179" y="539116"/>
                        <a:pt x="4374179" y="529147"/>
                        <a:pt x="4397888" y="515439"/>
                      </a:cubicBezTo>
                      <a:cubicBezTo>
                        <a:pt x="4424093" y="501731"/>
                        <a:pt x="4436571" y="475562"/>
                        <a:pt x="4460281" y="458116"/>
                      </a:cubicBezTo>
                      <a:cubicBezTo>
                        <a:pt x="4487733" y="438177"/>
                        <a:pt x="4518930" y="439423"/>
                        <a:pt x="4547630" y="430700"/>
                      </a:cubicBezTo>
                      <a:cubicBezTo>
                        <a:pt x="4563852" y="426962"/>
                        <a:pt x="4567596" y="440669"/>
                        <a:pt x="4562604" y="454377"/>
                      </a:cubicBezTo>
                      <a:cubicBezTo>
                        <a:pt x="4552622" y="481793"/>
                        <a:pt x="4542639" y="507962"/>
                        <a:pt x="4511442" y="516685"/>
                      </a:cubicBezTo>
                      <a:cubicBezTo>
                        <a:pt x="4517682" y="530393"/>
                        <a:pt x="4527665" y="527901"/>
                        <a:pt x="4535152" y="527901"/>
                      </a:cubicBezTo>
                      <a:cubicBezTo>
                        <a:pt x="4546382" y="529147"/>
                        <a:pt x="4556365" y="530393"/>
                        <a:pt x="4560109" y="540362"/>
                      </a:cubicBezTo>
                      <a:cubicBezTo>
                        <a:pt x="4567596" y="566531"/>
                        <a:pt x="4588809" y="571516"/>
                        <a:pt x="4612519" y="571516"/>
                      </a:cubicBezTo>
                      <a:cubicBezTo>
                        <a:pt x="4592553" y="574008"/>
                        <a:pt x="4580074" y="564039"/>
                        <a:pt x="4568844" y="550331"/>
                      </a:cubicBezTo>
                      <a:cubicBezTo>
                        <a:pt x="4556365" y="535377"/>
                        <a:pt x="4557613" y="516685"/>
                        <a:pt x="4557613" y="500485"/>
                      </a:cubicBezTo>
                      <a:cubicBezTo>
                        <a:pt x="4557613" y="488023"/>
                        <a:pt x="4566348" y="483039"/>
                        <a:pt x="4577579" y="481793"/>
                      </a:cubicBezTo>
                      <a:cubicBezTo>
                        <a:pt x="4586314" y="479300"/>
                        <a:pt x="4595049" y="481793"/>
                        <a:pt x="4603784" y="483039"/>
                      </a:cubicBezTo>
                      <a:cubicBezTo>
                        <a:pt x="4644963" y="485531"/>
                        <a:pt x="4658689" y="471823"/>
                        <a:pt x="4651202" y="431946"/>
                      </a:cubicBezTo>
                      <a:cubicBezTo>
                        <a:pt x="4649954" y="418239"/>
                        <a:pt x="4644963" y="405777"/>
                        <a:pt x="4642467" y="393315"/>
                      </a:cubicBezTo>
                      <a:cubicBezTo>
                        <a:pt x="4637476" y="362161"/>
                        <a:pt x="4656193" y="337238"/>
                        <a:pt x="4688638" y="328515"/>
                      </a:cubicBezTo>
                      <a:close/>
                      <a:moveTo>
                        <a:pt x="997488" y="245764"/>
                      </a:moveTo>
                      <a:cubicBezTo>
                        <a:pt x="1003625" y="246699"/>
                        <a:pt x="1009610" y="249752"/>
                        <a:pt x="1015368" y="256468"/>
                      </a:cubicBezTo>
                      <a:cubicBezTo>
                        <a:pt x="1005670" y="272343"/>
                        <a:pt x="985063" y="277228"/>
                        <a:pt x="976578" y="294324"/>
                      </a:cubicBezTo>
                      <a:cubicBezTo>
                        <a:pt x="971729" y="294324"/>
                        <a:pt x="968093" y="294324"/>
                        <a:pt x="964456" y="294324"/>
                      </a:cubicBezTo>
                      <a:cubicBezTo>
                        <a:pt x="948697" y="291882"/>
                        <a:pt x="945061" y="278449"/>
                        <a:pt x="937788" y="268680"/>
                      </a:cubicBezTo>
                      <a:cubicBezTo>
                        <a:pt x="934151" y="262574"/>
                        <a:pt x="935363" y="251584"/>
                        <a:pt x="940212" y="252805"/>
                      </a:cubicBezTo>
                      <a:cubicBezTo>
                        <a:pt x="959304" y="259216"/>
                        <a:pt x="979078" y="242959"/>
                        <a:pt x="997488" y="245764"/>
                      </a:cubicBezTo>
                      <a:close/>
                      <a:moveTo>
                        <a:pt x="990434" y="55"/>
                      </a:moveTo>
                      <a:cubicBezTo>
                        <a:pt x="1038968" y="28671"/>
                        <a:pt x="1091236" y="49822"/>
                        <a:pt x="1131059" y="92124"/>
                      </a:cubicBezTo>
                      <a:cubicBezTo>
                        <a:pt x="1138526" y="100833"/>
                        <a:pt x="1148482" y="99589"/>
                        <a:pt x="1157194" y="100833"/>
                      </a:cubicBezTo>
                      <a:cubicBezTo>
                        <a:pt x="1179594" y="100833"/>
                        <a:pt x="1195772" y="113275"/>
                        <a:pt x="1213195" y="124472"/>
                      </a:cubicBezTo>
                      <a:cubicBezTo>
                        <a:pt x="1167149" y="155577"/>
                        <a:pt x="1121104" y="186681"/>
                        <a:pt x="1075058" y="217785"/>
                      </a:cubicBezTo>
                      <a:cubicBezTo>
                        <a:pt x="1068836" y="211564"/>
                        <a:pt x="1057635" y="207832"/>
                        <a:pt x="1057635" y="199122"/>
                      </a:cubicBezTo>
                      <a:cubicBezTo>
                        <a:pt x="1053902" y="165530"/>
                        <a:pt x="1021545" y="168018"/>
                        <a:pt x="1001634" y="155577"/>
                      </a:cubicBezTo>
                      <a:cubicBezTo>
                        <a:pt x="986700" y="146867"/>
                        <a:pt x="984211" y="163042"/>
                        <a:pt x="984211" y="175483"/>
                      </a:cubicBezTo>
                      <a:cubicBezTo>
                        <a:pt x="984211" y="182948"/>
                        <a:pt x="991678" y="190413"/>
                        <a:pt x="994167" y="199122"/>
                      </a:cubicBezTo>
                      <a:cubicBezTo>
                        <a:pt x="1002878" y="216541"/>
                        <a:pt x="992922" y="228983"/>
                        <a:pt x="979233" y="237692"/>
                      </a:cubicBezTo>
                      <a:cubicBezTo>
                        <a:pt x="964299" y="247645"/>
                        <a:pt x="956833" y="236448"/>
                        <a:pt x="948121" y="224006"/>
                      </a:cubicBezTo>
                      <a:cubicBezTo>
                        <a:pt x="943143" y="217785"/>
                        <a:pt x="941899" y="201611"/>
                        <a:pt x="929454" y="206587"/>
                      </a:cubicBezTo>
                      <a:cubicBezTo>
                        <a:pt x="918254" y="211564"/>
                        <a:pt x="920743" y="225250"/>
                        <a:pt x="925721" y="236448"/>
                      </a:cubicBezTo>
                      <a:cubicBezTo>
                        <a:pt x="930699" y="251378"/>
                        <a:pt x="931943" y="267552"/>
                        <a:pt x="913276" y="275017"/>
                      </a:cubicBezTo>
                      <a:cubicBezTo>
                        <a:pt x="894609" y="282482"/>
                        <a:pt x="879675" y="275017"/>
                        <a:pt x="867230" y="260087"/>
                      </a:cubicBezTo>
                      <a:cubicBezTo>
                        <a:pt x="834874" y="224006"/>
                        <a:pt x="817451" y="222762"/>
                        <a:pt x="787584" y="261331"/>
                      </a:cubicBezTo>
                      <a:cubicBezTo>
                        <a:pt x="768917" y="287459"/>
                        <a:pt x="741538" y="293679"/>
                        <a:pt x="716648" y="306121"/>
                      </a:cubicBezTo>
                      <a:cubicBezTo>
                        <a:pt x="693003" y="317319"/>
                        <a:pt x="678070" y="332249"/>
                        <a:pt x="666869" y="355888"/>
                      </a:cubicBezTo>
                      <a:cubicBezTo>
                        <a:pt x="650691" y="391969"/>
                        <a:pt x="646958" y="393213"/>
                        <a:pt x="618335" y="363353"/>
                      </a:cubicBezTo>
                      <a:cubicBezTo>
                        <a:pt x="610868" y="354644"/>
                        <a:pt x="599668" y="348423"/>
                        <a:pt x="597179" y="338469"/>
                      </a:cubicBezTo>
                      <a:cubicBezTo>
                        <a:pt x="588467" y="306121"/>
                        <a:pt x="573534" y="314830"/>
                        <a:pt x="556111" y="329760"/>
                      </a:cubicBezTo>
                      <a:cubicBezTo>
                        <a:pt x="549889" y="335981"/>
                        <a:pt x="544911" y="344690"/>
                        <a:pt x="533710" y="337225"/>
                      </a:cubicBezTo>
                      <a:cubicBezTo>
                        <a:pt x="534955" y="322295"/>
                        <a:pt x="549889" y="306121"/>
                        <a:pt x="528732" y="292435"/>
                      </a:cubicBezTo>
                      <a:cubicBezTo>
                        <a:pt x="522510" y="308609"/>
                        <a:pt x="517532" y="328516"/>
                        <a:pt x="496376" y="326028"/>
                      </a:cubicBezTo>
                      <a:cubicBezTo>
                        <a:pt x="477709" y="323539"/>
                        <a:pt x="464020" y="314830"/>
                        <a:pt x="459042" y="289947"/>
                      </a:cubicBezTo>
                      <a:cubicBezTo>
                        <a:pt x="455308" y="268796"/>
                        <a:pt x="434152" y="268796"/>
                        <a:pt x="416729" y="272528"/>
                      </a:cubicBezTo>
                      <a:cubicBezTo>
                        <a:pt x="396818" y="276261"/>
                        <a:pt x="378151" y="287459"/>
                        <a:pt x="360728" y="298656"/>
                      </a:cubicBezTo>
                      <a:cubicBezTo>
                        <a:pt x="343305" y="308609"/>
                        <a:pt x="324638" y="321051"/>
                        <a:pt x="302237" y="316074"/>
                      </a:cubicBezTo>
                      <a:cubicBezTo>
                        <a:pt x="337083" y="267552"/>
                        <a:pt x="390595" y="263819"/>
                        <a:pt x="444108" y="257598"/>
                      </a:cubicBezTo>
                      <a:cubicBezTo>
                        <a:pt x="527488" y="245157"/>
                        <a:pt x="607134" y="270040"/>
                        <a:pt x="689270" y="279994"/>
                      </a:cubicBezTo>
                      <a:cubicBezTo>
                        <a:pt x="707937" y="282482"/>
                        <a:pt x="715404" y="278749"/>
                        <a:pt x="722871" y="265063"/>
                      </a:cubicBezTo>
                      <a:cubicBezTo>
                        <a:pt x="751494" y="211564"/>
                        <a:pt x="783850" y="161797"/>
                        <a:pt x="822429" y="114519"/>
                      </a:cubicBezTo>
                      <a:cubicBezTo>
                        <a:pt x="851052" y="79682"/>
                        <a:pt x="885897" y="52310"/>
                        <a:pt x="917009" y="19962"/>
                      </a:cubicBezTo>
                      <a:cubicBezTo>
                        <a:pt x="941899" y="18718"/>
                        <a:pt x="963055" y="-1189"/>
                        <a:pt x="990434" y="55"/>
                      </a:cubicBezTo>
                      <a:close/>
                    </a:path>
                  </a:pathLst>
                </a:custGeom>
                <a:solidFill>
                  <a:schemeClr val="accent3">
                    <a:alpha val="70000"/>
                  </a:schemeClr>
                </a:solidFill>
                <a:ln>
                  <a:noFill/>
                </a:ln>
                <a:effectLst/>
              </p:spPr>
              <p:txBody>
                <a:bodyPr anchor="ctr"/>
                <a:lstStyle/>
                <a:p>
                  <a:pPr defTabSz="457189">
                    <a:defRPr/>
                  </a:pPr>
                  <a:endParaRPr lang="en-US" sz="1351" dirty="0">
                    <a:latin typeface="Oswald" pitchFamily="2" charset="77"/>
                  </a:endParaRPr>
                </a:p>
              </p:txBody>
            </p:sp>
            <p:sp>
              <p:nvSpPr>
                <p:cNvPr id="130" name="Freeform 32">
                  <a:extLst>
                    <a:ext uri="{FF2B5EF4-FFF2-40B4-BE49-F238E27FC236}">
                      <a16:creationId xmlns:a16="http://schemas.microsoft.com/office/drawing/2014/main" id="{00B54CDC-DCB8-459D-9A7A-655B462942C4}"/>
                    </a:ext>
                  </a:extLst>
                </p:cNvPr>
                <p:cNvSpPr/>
                <p:nvPr/>
              </p:nvSpPr>
              <p:spPr bwMode="auto">
                <a:xfrm>
                  <a:off x="9405439" y="3539834"/>
                  <a:ext cx="2404123" cy="6046013"/>
                </a:xfrm>
                <a:custGeom>
                  <a:avLst/>
                  <a:gdLst>
                    <a:gd name="connsiteX0" fmla="*/ 504891 w 2404863"/>
                    <a:gd name="connsiteY0" fmla="*/ 5392490 h 6046609"/>
                    <a:gd name="connsiteX1" fmla="*/ 534033 w 2404863"/>
                    <a:gd name="connsiteY1" fmla="*/ 5423019 h 6046609"/>
                    <a:gd name="connsiteX2" fmla="*/ 499062 w 2404863"/>
                    <a:gd name="connsiteY2" fmla="*/ 5402260 h 6046609"/>
                    <a:gd name="connsiteX3" fmla="*/ 504891 w 2404863"/>
                    <a:gd name="connsiteY3" fmla="*/ 5392490 h 6046609"/>
                    <a:gd name="connsiteX4" fmla="*/ 604862 w 2404863"/>
                    <a:gd name="connsiteY4" fmla="*/ 5277083 h 6046609"/>
                    <a:gd name="connsiteX5" fmla="*/ 621958 w 2404863"/>
                    <a:gd name="connsiteY5" fmla="*/ 5289205 h 6046609"/>
                    <a:gd name="connsiteX6" fmla="*/ 676910 w 2404863"/>
                    <a:gd name="connsiteY6" fmla="*/ 5357086 h 6046609"/>
                    <a:gd name="connsiteX7" fmla="*/ 673512 w 2404863"/>
                    <a:gd name="connsiteY7" fmla="*/ 5357086 h 6046609"/>
                    <a:gd name="connsiteX8" fmla="*/ 681497 w 2404863"/>
                    <a:gd name="connsiteY8" fmla="*/ 5359787 h 6046609"/>
                    <a:gd name="connsiteX9" fmla="*/ 730104 w 2404863"/>
                    <a:gd name="connsiteY9" fmla="*/ 5352332 h 6046609"/>
                    <a:gd name="connsiteX10" fmla="*/ 756277 w 2404863"/>
                    <a:gd name="connsiteY10" fmla="*/ 5343633 h 6046609"/>
                    <a:gd name="connsiteX11" fmla="*/ 794914 w 2404863"/>
                    <a:gd name="connsiteY11" fmla="*/ 5313811 h 6046609"/>
                    <a:gd name="connsiteX12" fmla="*/ 850999 w 2404863"/>
                    <a:gd name="connsiteY12" fmla="*/ 5344876 h 6046609"/>
                    <a:gd name="connsiteX13" fmla="*/ 870940 w 2404863"/>
                    <a:gd name="connsiteY13" fmla="*/ 5362272 h 6046609"/>
                    <a:gd name="connsiteX14" fmla="*/ 898359 w 2404863"/>
                    <a:gd name="connsiteY14" fmla="*/ 5419433 h 6046609"/>
                    <a:gd name="connsiteX15" fmla="*/ 875925 w 2404863"/>
                    <a:gd name="connsiteY15" fmla="*/ 5451740 h 6046609"/>
                    <a:gd name="connsiteX16" fmla="*/ 884650 w 2404863"/>
                    <a:gd name="connsiteY16" fmla="*/ 5477835 h 6046609"/>
                    <a:gd name="connsiteX17" fmla="*/ 919547 w 2404863"/>
                    <a:gd name="connsiteY17" fmla="*/ 5496474 h 6046609"/>
                    <a:gd name="connsiteX18" fmla="*/ 980617 w 2404863"/>
                    <a:gd name="connsiteY18" fmla="*/ 5510143 h 6046609"/>
                    <a:gd name="connsiteX19" fmla="*/ 1016761 w 2404863"/>
                    <a:gd name="connsiteY19" fmla="*/ 5520084 h 6046609"/>
                    <a:gd name="connsiteX20" fmla="*/ 1010529 w 2404863"/>
                    <a:gd name="connsiteY20" fmla="*/ 5556120 h 6046609"/>
                    <a:gd name="connsiteX21" fmla="*/ 999312 w 2404863"/>
                    <a:gd name="connsiteY21" fmla="*/ 5572273 h 6046609"/>
                    <a:gd name="connsiteX22" fmla="*/ 1010529 w 2404863"/>
                    <a:gd name="connsiteY22" fmla="*/ 5584700 h 6046609"/>
                    <a:gd name="connsiteX23" fmla="*/ 1156350 w 2404863"/>
                    <a:gd name="connsiteY23" fmla="*/ 5628191 h 6046609"/>
                    <a:gd name="connsiteX24" fmla="*/ 1161336 w 2404863"/>
                    <a:gd name="connsiteY24" fmla="*/ 5631919 h 6046609"/>
                    <a:gd name="connsiteX25" fmla="*/ 1203711 w 2404863"/>
                    <a:gd name="connsiteY25" fmla="*/ 5629434 h 6046609"/>
                    <a:gd name="connsiteX26" fmla="*/ 1212435 w 2404863"/>
                    <a:gd name="connsiteY26" fmla="*/ 5615765 h 6046609"/>
                    <a:gd name="connsiteX27" fmla="*/ 1223652 w 2404863"/>
                    <a:gd name="connsiteY27" fmla="*/ 5607067 h 6046609"/>
                    <a:gd name="connsiteX28" fmla="*/ 1277244 w 2404863"/>
                    <a:gd name="connsiteY28" fmla="*/ 5618250 h 6046609"/>
                    <a:gd name="connsiteX29" fmla="*/ 1401878 w 2404863"/>
                    <a:gd name="connsiteY29" fmla="*/ 5646830 h 6046609"/>
                    <a:gd name="connsiteX30" fmla="*/ 1509062 w 2404863"/>
                    <a:gd name="connsiteY30" fmla="*/ 5661741 h 6046609"/>
                    <a:gd name="connsiteX31" fmla="*/ 1541467 w 2404863"/>
                    <a:gd name="connsiteY31" fmla="*/ 5646830 h 6046609"/>
                    <a:gd name="connsiteX32" fmla="*/ 1575118 w 2404863"/>
                    <a:gd name="connsiteY32" fmla="*/ 5626948 h 6046609"/>
                    <a:gd name="connsiteX33" fmla="*/ 1602537 w 2404863"/>
                    <a:gd name="connsiteY33" fmla="*/ 5641860 h 6046609"/>
                    <a:gd name="connsiteX34" fmla="*/ 1593813 w 2404863"/>
                    <a:gd name="connsiteY34" fmla="*/ 5651801 h 6046609"/>
                    <a:gd name="connsiteX35" fmla="*/ 1583842 w 2404863"/>
                    <a:gd name="connsiteY35" fmla="*/ 5699020 h 6046609"/>
                    <a:gd name="connsiteX36" fmla="*/ 1628710 w 2404863"/>
                    <a:gd name="connsiteY36" fmla="*/ 5679138 h 6046609"/>
                    <a:gd name="connsiteX37" fmla="*/ 1681056 w 2404863"/>
                    <a:gd name="connsiteY37" fmla="*/ 5689079 h 6046609"/>
                    <a:gd name="connsiteX38" fmla="*/ 1745866 w 2404863"/>
                    <a:gd name="connsiteY38" fmla="*/ 5823280 h 6046609"/>
                    <a:gd name="connsiteX39" fmla="*/ 1785748 w 2404863"/>
                    <a:gd name="connsiteY39" fmla="*/ 5905293 h 6046609"/>
                    <a:gd name="connsiteX40" fmla="*/ 1808007 w 2404863"/>
                    <a:gd name="connsiteY40" fmla="*/ 5948804 h 6046609"/>
                    <a:gd name="connsiteX41" fmla="*/ 1805690 w 2404863"/>
                    <a:gd name="connsiteY41" fmla="*/ 5966181 h 6046609"/>
                    <a:gd name="connsiteX42" fmla="*/ 1770792 w 2404863"/>
                    <a:gd name="connsiteY42" fmla="*/ 5959967 h 6046609"/>
                    <a:gd name="connsiteX43" fmla="*/ 1553930 w 2404863"/>
                    <a:gd name="connsiteY43" fmla="*/ 5996003 h 6046609"/>
                    <a:gd name="connsiteX44" fmla="*/ 1364488 w 2404863"/>
                    <a:gd name="connsiteY44" fmla="*/ 6043222 h 6046609"/>
                    <a:gd name="connsiteX45" fmla="*/ 1345793 w 2404863"/>
                    <a:gd name="connsiteY45" fmla="*/ 6043222 h 6046609"/>
                    <a:gd name="connsiteX46" fmla="*/ 1293447 w 2404863"/>
                    <a:gd name="connsiteY46" fmla="*/ 6043222 h 6046609"/>
                    <a:gd name="connsiteX47" fmla="*/ 1261042 w 2404863"/>
                    <a:gd name="connsiteY47" fmla="*/ 6037009 h 6046609"/>
                    <a:gd name="connsiteX48" fmla="*/ 1274752 w 2404863"/>
                    <a:gd name="connsiteY48" fmla="*/ 6010915 h 6046609"/>
                    <a:gd name="connsiteX49" fmla="*/ 1371966 w 2404863"/>
                    <a:gd name="connsiteY49" fmla="*/ 5950027 h 6046609"/>
                    <a:gd name="connsiteX50" fmla="*/ 1399385 w 2404863"/>
                    <a:gd name="connsiteY50" fmla="*/ 5880441 h 6046609"/>
                    <a:gd name="connsiteX51" fmla="*/ 1410602 w 2404863"/>
                    <a:gd name="connsiteY51" fmla="*/ 5863044 h 6046609"/>
                    <a:gd name="connsiteX52" fmla="*/ 1457963 w 2404863"/>
                    <a:gd name="connsiteY52" fmla="*/ 5831979 h 6046609"/>
                    <a:gd name="connsiteX53" fmla="*/ 1455470 w 2404863"/>
                    <a:gd name="connsiteY53" fmla="*/ 5794700 h 6046609"/>
                    <a:gd name="connsiteX54" fmla="*/ 1366980 w 2404863"/>
                    <a:gd name="connsiteY54" fmla="*/ 5723872 h 6046609"/>
                    <a:gd name="connsiteX55" fmla="*/ 1345793 w 2404863"/>
                    <a:gd name="connsiteY55" fmla="*/ 5710203 h 6046609"/>
                    <a:gd name="connsiteX56" fmla="*/ 1247332 w 2404863"/>
                    <a:gd name="connsiteY56" fmla="*/ 5702748 h 6046609"/>
                    <a:gd name="connsiteX57" fmla="*/ 1177538 w 2404863"/>
                    <a:gd name="connsiteY57" fmla="*/ 5736298 h 6046609"/>
                    <a:gd name="connsiteX58" fmla="*/ 1147626 w 2404863"/>
                    <a:gd name="connsiteY58" fmla="*/ 5754937 h 6046609"/>
                    <a:gd name="connsiteX59" fmla="*/ 1106497 w 2404863"/>
                    <a:gd name="connsiteY59" fmla="*/ 5768606 h 6046609"/>
                    <a:gd name="connsiteX60" fmla="*/ 1042934 w 2404863"/>
                    <a:gd name="connsiteY60" fmla="*/ 5761150 h 6046609"/>
                    <a:gd name="connsiteX61" fmla="*/ 969400 w 2404863"/>
                    <a:gd name="connsiteY61" fmla="*/ 5747481 h 6046609"/>
                    <a:gd name="connsiteX62" fmla="*/ 961922 w 2404863"/>
                    <a:gd name="connsiteY62" fmla="*/ 5696534 h 6046609"/>
                    <a:gd name="connsiteX63" fmla="*/ 963169 w 2404863"/>
                    <a:gd name="connsiteY63" fmla="*/ 5590913 h 6046609"/>
                    <a:gd name="connsiteX64" fmla="*/ 885896 w 2404863"/>
                    <a:gd name="connsiteY64" fmla="*/ 5537480 h 6046609"/>
                    <a:gd name="connsiteX65" fmla="*/ 843521 w 2404863"/>
                    <a:gd name="connsiteY65" fmla="*/ 5557362 h 6046609"/>
                    <a:gd name="connsiteX66" fmla="*/ 755031 w 2404863"/>
                    <a:gd name="connsiteY66" fmla="*/ 5618250 h 6046609"/>
                    <a:gd name="connsiteX67" fmla="*/ 707670 w 2404863"/>
                    <a:gd name="connsiteY67" fmla="*/ 5618250 h 6046609"/>
                    <a:gd name="connsiteX68" fmla="*/ 695207 w 2404863"/>
                    <a:gd name="connsiteY68" fmla="*/ 5603339 h 6046609"/>
                    <a:gd name="connsiteX69" fmla="*/ 707670 w 2404863"/>
                    <a:gd name="connsiteY69" fmla="*/ 5592155 h 6046609"/>
                    <a:gd name="connsiteX70" fmla="*/ 712656 w 2404863"/>
                    <a:gd name="connsiteY70" fmla="*/ 5558605 h 6046609"/>
                    <a:gd name="connsiteX71" fmla="*/ 685236 w 2404863"/>
                    <a:gd name="connsiteY71" fmla="*/ 5549907 h 6046609"/>
                    <a:gd name="connsiteX72" fmla="*/ 629151 w 2404863"/>
                    <a:gd name="connsiteY72" fmla="*/ 5564818 h 6046609"/>
                    <a:gd name="connsiteX73" fmla="*/ 609210 w 2404863"/>
                    <a:gd name="connsiteY73" fmla="*/ 5551149 h 6046609"/>
                    <a:gd name="connsiteX74" fmla="*/ 621673 w 2404863"/>
                    <a:gd name="connsiteY74" fmla="*/ 5530025 h 6046609"/>
                    <a:gd name="connsiteX75" fmla="*/ 647846 w 2404863"/>
                    <a:gd name="connsiteY75" fmla="*/ 5482806 h 6046609"/>
                    <a:gd name="connsiteX76" fmla="*/ 675266 w 2404863"/>
                    <a:gd name="connsiteY76" fmla="*/ 5456711 h 6046609"/>
                    <a:gd name="connsiteX77" fmla="*/ 698946 w 2404863"/>
                    <a:gd name="connsiteY77" fmla="*/ 5457953 h 6046609"/>
                    <a:gd name="connsiteX78" fmla="*/ 686483 w 2404863"/>
                    <a:gd name="connsiteY78" fmla="*/ 5430616 h 6046609"/>
                    <a:gd name="connsiteX79" fmla="*/ 671527 w 2404863"/>
                    <a:gd name="connsiteY79" fmla="*/ 5387125 h 6046609"/>
                    <a:gd name="connsiteX80" fmla="*/ 629151 w 2404863"/>
                    <a:gd name="connsiteY80" fmla="*/ 5366000 h 6046609"/>
                    <a:gd name="connsiteX81" fmla="*/ 629151 w 2404863"/>
                    <a:gd name="connsiteY81" fmla="*/ 5359787 h 6046609"/>
                    <a:gd name="connsiteX82" fmla="*/ 637136 w 2404863"/>
                    <a:gd name="connsiteY82" fmla="*/ 5357086 h 6046609"/>
                    <a:gd name="connsiteX83" fmla="*/ 625622 w 2404863"/>
                    <a:gd name="connsiteY83" fmla="*/ 5357086 h 6046609"/>
                    <a:gd name="connsiteX84" fmla="*/ 607304 w 2404863"/>
                    <a:gd name="connsiteY84" fmla="*/ 5330419 h 6046609"/>
                    <a:gd name="connsiteX85" fmla="*/ 592650 w 2404863"/>
                    <a:gd name="connsiteY85" fmla="*/ 5297690 h 6046609"/>
                    <a:gd name="connsiteX86" fmla="*/ 604862 w 2404863"/>
                    <a:gd name="connsiteY86" fmla="*/ 5277083 h 6046609"/>
                    <a:gd name="connsiteX87" fmla="*/ 963885 w 2404863"/>
                    <a:gd name="connsiteY87" fmla="*/ 5198939 h 6046609"/>
                    <a:gd name="connsiteX88" fmla="*/ 1100037 w 2404863"/>
                    <a:gd name="connsiteY88" fmla="*/ 5315946 h 6046609"/>
                    <a:gd name="connsiteX89" fmla="*/ 1014175 w 2404863"/>
                    <a:gd name="connsiteY89" fmla="*/ 5333190 h 6046609"/>
                    <a:gd name="connsiteX90" fmla="*/ 972471 w 2404863"/>
                    <a:gd name="connsiteY90" fmla="*/ 5293776 h 6046609"/>
                    <a:gd name="connsiteX91" fmla="*/ 963885 w 2404863"/>
                    <a:gd name="connsiteY91" fmla="*/ 5198939 h 6046609"/>
                    <a:gd name="connsiteX92" fmla="*/ 375900 w 2404863"/>
                    <a:gd name="connsiteY92" fmla="*/ 4528540 h 6046609"/>
                    <a:gd name="connsiteX93" fmla="*/ 434742 w 2404863"/>
                    <a:gd name="connsiteY93" fmla="*/ 4600508 h 6046609"/>
                    <a:gd name="connsiteX94" fmla="*/ 507068 w 2404863"/>
                    <a:gd name="connsiteY94" fmla="*/ 4697292 h 6046609"/>
                    <a:gd name="connsiteX95" fmla="*/ 511971 w 2404863"/>
                    <a:gd name="connsiteY95" fmla="*/ 4705978 h 6046609"/>
                    <a:gd name="connsiteX96" fmla="*/ 471518 w 2404863"/>
                    <a:gd name="connsiteY96" fmla="*/ 4756852 h 6046609"/>
                    <a:gd name="connsiteX97" fmla="*/ 485002 w 2404863"/>
                    <a:gd name="connsiteY97" fmla="*/ 4900788 h 6046609"/>
                    <a:gd name="connsiteX98" fmla="*/ 531585 w 2404863"/>
                    <a:gd name="connsiteY98" fmla="*/ 5012462 h 6046609"/>
                    <a:gd name="connsiteX99" fmla="*/ 532811 w 2404863"/>
                    <a:gd name="connsiteY99" fmla="*/ 5021148 h 6046609"/>
                    <a:gd name="connsiteX100" fmla="*/ 519327 w 2404863"/>
                    <a:gd name="connsiteY100" fmla="*/ 5026111 h 6046609"/>
                    <a:gd name="connsiteX101" fmla="*/ 471518 w 2404863"/>
                    <a:gd name="connsiteY101" fmla="*/ 5021148 h 6046609"/>
                    <a:gd name="connsiteX102" fmla="*/ 461711 w 2404863"/>
                    <a:gd name="connsiteY102" fmla="*/ 5002535 h 6046609"/>
                    <a:gd name="connsiteX103" fmla="*/ 433516 w 2404863"/>
                    <a:gd name="connsiteY103" fmla="*/ 4893343 h 6046609"/>
                    <a:gd name="connsiteX104" fmla="*/ 433516 w 2404863"/>
                    <a:gd name="connsiteY104" fmla="*/ 4828820 h 6046609"/>
                    <a:gd name="connsiteX105" fmla="*/ 420031 w 2404863"/>
                    <a:gd name="connsiteY105" fmla="*/ 4772983 h 6046609"/>
                    <a:gd name="connsiteX106" fmla="*/ 404095 w 2404863"/>
                    <a:gd name="connsiteY106" fmla="*/ 4739480 h 6046609"/>
                    <a:gd name="connsiteX107" fmla="*/ 421257 w 2404863"/>
                    <a:gd name="connsiteY107" fmla="*/ 4668753 h 6046609"/>
                    <a:gd name="connsiteX108" fmla="*/ 402869 w 2404863"/>
                    <a:gd name="connsiteY108" fmla="*/ 4602989 h 6046609"/>
                    <a:gd name="connsiteX109" fmla="*/ 375900 w 2404863"/>
                    <a:gd name="connsiteY109" fmla="*/ 4528540 h 6046609"/>
                    <a:gd name="connsiteX110" fmla="*/ 132129 w 2404863"/>
                    <a:gd name="connsiteY110" fmla="*/ 1337993 h 6046609"/>
                    <a:gd name="connsiteX111" fmla="*/ 141210 w 2404863"/>
                    <a:gd name="connsiteY111" fmla="*/ 1341557 h 6046609"/>
                    <a:gd name="connsiteX112" fmla="*/ 182545 w 2404863"/>
                    <a:gd name="connsiteY112" fmla="*/ 1345275 h 6046609"/>
                    <a:gd name="connsiteX113" fmla="*/ 198828 w 2404863"/>
                    <a:gd name="connsiteY113" fmla="*/ 1342796 h 6046609"/>
                    <a:gd name="connsiteX114" fmla="*/ 133695 w 2404863"/>
                    <a:gd name="connsiteY114" fmla="*/ 1491535 h 6046609"/>
                    <a:gd name="connsiteX115" fmla="*/ 58541 w 2404863"/>
                    <a:gd name="connsiteY115" fmla="*/ 1658867 h 6046609"/>
                    <a:gd name="connsiteX116" fmla="*/ 47268 w 2404863"/>
                    <a:gd name="connsiteY116" fmla="*/ 1610527 h 6046609"/>
                    <a:gd name="connsiteX117" fmla="*/ 83593 w 2404863"/>
                    <a:gd name="connsiteY117" fmla="*/ 1430800 h 6046609"/>
                    <a:gd name="connsiteX118" fmla="*/ 107391 w 2404863"/>
                    <a:gd name="connsiteY118" fmla="*/ 1378741 h 6046609"/>
                    <a:gd name="connsiteX119" fmla="*/ 124927 w 2404863"/>
                    <a:gd name="connsiteY119" fmla="*/ 1350233 h 6046609"/>
                    <a:gd name="connsiteX120" fmla="*/ 132129 w 2404863"/>
                    <a:gd name="connsiteY120" fmla="*/ 1337993 h 6046609"/>
                    <a:gd name="connsiteX121" fmla="*/ 61451 w 2404863"/>
                    <a:gd name="connsiteY121" fmla="*/ 1297432 h 6046609"/>
                    <a:gd name="connsiteX122" fmla="*/ 57718 w 2404863"/>
                    <a:gd name="connsiteY122" fmla="*/ 1320002 h 6046609"/>
                    <a:gd name="connsiteX123" fmla="*/ 31590 w 2404863"/>
                    <a:gd name="connsiteY123" fmla="*/ 1431600 h 6046609"/>
                    <a:gd name="connsiteX124" fmla="*/ 26613 w 2404863"/>
                    <a:gd name="connsiteY124" fmla="*/ 1483010 h 6046609"/>
                    <a:gd name="connsiteX125" fmla="*/ 485 w 2404863"/>
                    <a:gd name="connsiteY125" fmla="*/ 1402760 h 6046609"/>
                    <a:gd name="connsiteX126" fmla="*/ 61451 w 2404863"/>
                    <a:gd name="connsiteY126" fmla="*/ 1297432 h 6046609"/>
                    <a:gd name="connsiteX127" fmla="*/ 912948 w 2404863"/>
                    <a:gd name="connsiteY127" fmla="*/ 237283 h 6046609"/>
                    <a:gd name="connsiteX128" fmla="*/ 921385 w 2404863"/>
                    <a:gd name="connsiteY128" fmla="*/ 247528 h 6046609"/>
                    <a:gd name="connsiteX129" fmla="*/ 930135 w 2404863"/>
                    <a:gd name="connsiteY129" fmla="*/ 256220 h 6046609"/>
                    <a:gd name="connsiteX130" fmla="*/ 990134 w 2404863"/>
                    <a:gd name="connsiteY130" fmla="*/ 315826 h 6046609"/>
                    <a:gd name="connsiteX131" fmla="*/ 931385 w 2404863"/>
                    <a:gd name="connsiteY131" fmla="*/ 356804 h 6046609"/>
                    <a:gd name="connsiteX132" fmla="*/ 863886 w 2404863"/>
                    <a:gd name="connsiteY132" fmla="*/ 363013 h 6046609"/>
                    <a:gd name="connsiteX133" fmla="*/ 880136 w 2404863"/>
                    <a:gd name="connsiteY133" fmla="*/ 396541 h 6046609"/>
                    <a:gd name="connsiteX134" fmla="*/ 857636 w 2404863"/>
                    <a:gd name="connsiteY134" fmla="*/ 417651 h 6046609"/>
                    <a:gd name="connsiteX135" fmla="*/ 777638 w 2404863"/>
                    <a:gd name="connsiteY135" fmla="*/ 386607 h 6046609"/>
                    <a:gd name="connsiteX136" fmla="*/ 743888 w 2404863"/>
                    <a:gd name="connsiteY136" fmla="*/ 397783 h 6046609"/>
                    <a:gd name="connsiteX137" fmla="*/ 642640 w 2404863"/>
                    <a:gd name="connsiteY137" fmla="*/ 539345 h 6046609"/>
                    <a:gd name="connsiteX138" fmla="*/ 662640 w 2404863"/>
                    <a:gd name="connsiteY138" fmla="*/ 584049 h 6046609"/>
                    <a:gd name="connsiteX139" fmla="*/ 658890 w 2404863"/>
                    <a:gd name="connsiteY139" fmla="*/ 592741 h 6046609"/>
                    <a:gd name="connsiteX140" fmla="*/ 480143 w 2404863"/>
                    <a:gd name="connsiteY140" fmla="*/ 849788 h 6046609"/>
                    <a:gd name="connsiteX141" fmla="*/ 426394 w 2404863"/>
                    <a:gd name="connsiteY141" fmla="*/ 928020 h 6046609"/>
                    <a:gd name="connsiteX142" fmla="*/ 413894 w 2404863"/>
                    <a:gd name="connsiteY142" fmla="*/ 880833 h 6046609"/>
                    <a:gd name="connsiteX143" fmla="*/ 462643 w 2404863"/>
                    <a:gd name="connsiteY143" fmla="*/ 774040 h 6046609"/>
                    <a:gd name="connsiteX144" fmla="*/ 460143 w 2404863"/>
                    <a:gd name="connsiteY144" fmla="*/ 740512 h 6046609"/>
                    <a:gd name="connsiteX145" fmla="*/ 431394 w 2404863"/>
                    <a:gd name="connsiteY145" fmla="*/ 639929 h 6046609"/>
                    <a:gd name="connsiteX146" fmla="*/ 442643 w 2404863"/>
                    <a:gd name="connsiteY146" fmla="*/ 621302 h 6046609"/>
                    <a:gd name="connsiteX147" fmla="*/ 456393 w 2404863"/>
                    <a:gd name="connsiteY147" fmla="*/ 556730 h 6046609"/>
                    <a:gd name="connsiteX148" fmla="*/ 433894 w 2404863"/>
                    <a:gd name="connsiteY148" fmla="*/ 462355 h 6046609"/>
                    <a:gd name="connsiteX149" fmla="*/ 446393 w 2404863"/>
                    <a:gd name="connsiteY149" fmla="*/ 435036 h 6046609"/>
                    <a:gd name="connsiteX150" fmla="*/ 501392 w 2404863"/>
                    <a:gd name="connsiteY150" fmla="*/ 402750 h 6046609"/>
                    <a:gd name="connsiteX151" fmla="*/ 516392 w 2404863"/>
                    <a:gd name="connsiteY151" fmla="*/ 408959 h 6046609"/>
                    <a:gd name="connsiteX152" fmla="*/ 556391 w 2404863"/>
                    <a:gd name="connsiteY152" fmla="*/ 480981 h 6046609"/>
                    <a:gd name="connsiteX153" fmla="*/ 566391 w 2404863"/>
                    <a:gd name="connsiteY153" fmla="*/ 467322 h 6046609"/>
                    <a:gd name="connsiteX154" fmla="*/ 665140 w 2404863"/>
                    <a:gd name="connsiteY154" fmla="*/ 380398 h 6046609"/>
                    <a:gd name="connsiteX155" fmla="*/ 717639 w 2404863"/>
                    <a:gd name="connsiteY155" fmla="*/ 331969 h 6046609"/>
                    <a:gd name="connsiteX156" fmla="*/ 780138 w 2404863"/>
                    <a:gd name="connsiteY156" fmla="*/ 345628 h 6046609"/>
                    <a:gd name="connsiteX157" fmla="*/ 811387 w 2404863"/>
                    <a:gd name="connsiteY157" fmla="*/ 369222 h 6046609"/>
                    <a:gd name="connsiteX158" fmla="*/ 833887 w 2404863"/>
                    <a:gd name="connsiteY158" fmla="*/ 341903 h 6046609"/>
                    <a:gd name="connsiteX159" fmla="*/ 826387 w 2404863"/>
                    <a:gd name="connsiteY159" fmla="*/ 323276 h 6046609"/>
                    <a:gd name="connsiteX160" fmla="*/ 842637 w 2404863"/>
                    <a:gd name="connsiteY160" fmla="*/ 288506 h 6046609"/>
                    <a:gd name="connsiteX161" fmla="*/ 865136 w 2404863"/>
                    <a:gd name="connsiteY161" fmla="*/ 309617 h 6046609"/>
                    <a:gd name="connsiteX162" fmla="*/ 890136 w 2404863"/>
                    <a:gd name="connsiteY162" fmla="*/ 330727 h 6046609"/>
                    <a:gd name="connsiteX163" fmla="*/ 896386 w 2404863"/>
                    <a:gd name="connsiteY163" fmla="*/ 290990 h 6046609"/>
                    <a:gd name="connsiteX164" fmla="*/ 902635 w 2404863"/>
                    <a:gd name="connsiteY164" fmla="*/ 243803 h 6046609"/>
                    <a:gd name="connsiteX165" fmla="*/ 912948 w 2404863"/>
                    <a:gd name="connsiteY165" fmla="*/ 237283 h 6046609"/>
                    <a:gd name="connsiteX166" fmla="*/ 2382259 w 2404863"/>
                    <a:gd name="connsiteY166" fmla="*/ 2526 h 6046609"/>
                    <a:gd name="connsiteX167" fmla="*/ 2403728 w 2404863"/>
                    <a:gd name="connsiteY167" fmla="*/ 19862 h 6046609"/>
                    <a:gd name="connsiteX168" fmla="*/ 2396151 w 2404863"/>
                    <a:gd name="connsiteY168" fmla="*/ 117691 h 6046609"/>
                    <a:gd name="connsiteX169" fmla="*/ 2396151 w 2404863"/>
                    <a:gd name="connsiteY169" fmla="*/ 130074 h 6046609"/>
                    <a:gd name="connsiteX170" fmla="*/ 2404241 w 2404863"/>
                    <a:gd name="connsiteY170" fmla="*/ 149442 h 6046609"/>
                    <a:gd name="connsiteX171" fmla="*/ 2368368 w 2404863"/>
                    <a:gd name="connsiteY171" fmla="*/ 165986 h 6046609"/>
                    <a:gd name="connsiteX172" fmla="*/ 2272391 w 2404863"/>
                    <a:gd name="connsiteY172" fmla="*/ 132551 h 6046609"/>
                    <a:gd name="connsiteX173" fmla="*/ 2247133 w 2404863"/>
                    <a:gd name="connsiteY173" fmla="*/ 136266 h 6046609"/>
                    <a:gd name="connsiteX174" fmla="*/ 2221876 w 2404863"/>
                    <a:gd name="connsiteY174" fmla="*/ 127597 h 6046609"/>
                    <a:gd name="connsiteX175" fmla="*/ 2237031 w 2404863"/>
                    <a:gd name="connsiteY175" fmla="*/ 111499 h 6046609"/>
                    <a:gd name="connsiteX176" fmla="*/ 2258499 w 2404863"/>
                    <a:gd name="connsiteY176" fmla="*/ 83017 h 6046609"/>
                    <a:gd name="connsiteX177" fmla="*/ 2281231 w 2404863"/>
                    <a:gd name="connsiteY177" fmla="*/ 54536 h 6046609"/>
                    <a:gd name="connsiteX178" fmla="*/ 2382259 w 2404863"/>
                    <a:gd name="connsiteY178" fmla="*/ 2526 h 60466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Lst>
                  <a:rect l="l" t="t" r="r" b="b"/>
                  <a:pathLst>
                    <a:path w="2404863" h="6046609">
                      <a:moveTo>
                        <a:pt x="504891" y="5392490"/>
                      </a:moveTo>
                      <a:cubicBezTo>
                        <a:pt x="521210" y="5391269"/>
                        <a:pt x="523542" y="5408365"/>
                        <a:pt x="534033" y="5423019"/>
                      </a:cubicBezTo>
                      <a:cubicBezTo>
                        <a:pt x="515382" y="5420577"/>
                        <a:pt x="502559" y="5418135"/>
                        <a:pt x="499062" y="5402260"/>
                      </a:cubicBezTo>
                      <a:cubicBezTo>
                        <a:pt x="496731" y="5397375"/>
                        <a:pt x="499062" y="5392490"/>
                        <a:pt x="504891" y="5392490"/>
                      </a:cubicBezTo>
                      <a:close/>
                      <a:moveTo>
                        <a:pt x="604862" y="5277083"/>
                      </a:moveTo>
                      <a:cubicBezTo>
                        <a:pt x="614631" y="5275871"/>
                        <a:pt x="618295" y="5283144"/>
                        <a:pt x="621958" y="5289205"/>
                      </a:cubicBezTo>
                      <a:cubicBezTo>
                        <a:pt x="639054" y="5313448"/>
                        <a:pt x="669583" y="5325570"/>
                        <a:pt x="676910" y="5357086"/>
                      </a:cubicBezTo>
                      <a:lnTo>
                        <a:pt x="673512" y="5357086"/>
                      </a:lnTo>
                      <a:lnTo>
                        <a:pt x="681497" y="5359787"/>
                      </a:lnTo>
                      <a:cubicBezTo>
                        <a:pt x="700192" y="5373456"/>
                        <a:pt x="717641" y="5362272"/>
                        <a:pt x="730104" y="5352332"/>
                      </a:cubicBezTo>
                      <a:cubicBezTo>
                        <a:pt x="738829" y="5344876"/>
                        <a:pt x="750046" y="5339905"/>
                        <a:pt x="756277" y="5343633"/>
                      </a:cubicBezTo>
                      <a:cubicBezTo>
                        <a:pt x="796160" y="5367243"/>
                        <a:pt x="793667" y="5338663"/>
                        <a:pt x="794914" y="5313811"/>
                      </a:cubicBezTo>
                      <a:cubicBezTo>
                        <a:pt x="822333" y="5308840"/>
                        <a:pt x="844767" y="5311325"/>
                        <a:pt x="850999" y="5344876"/>
                      </a:cubicBezTo>
                      <a:cubicBezTo>
                        <a:pt x="853491" y="5354817"/>
                        <a:pt x="858477" y="5361030"/>
                        <a:pt x="870940" y="5362272"/>
                      </a:cubicBezTo>
                      <a:cubicBezTo>
                        <a:pt x="905837" y="5364758"/>
                        <a:pt x="915808" y="5387125"/>
                        <a:pt x="898359" y="5419433"/>
                      </a:cubicBezTo>
                      <a:cubicBezTo>
                        <a:pt x="893374" y="5431859"/>
                        <a:pt x="883403" y="5440557"/>
                        <a:pt x="875925" y="5451740"/>
                      </a:cubicBezTo>
                      <a:cubicBezTo>
                        <a:pt x="867201" y="5464166"/>
                        <a:pt x="867201" y="5475350"/>
                        <a:pt x="884650" y="5477835"/>
                      </a:cubicBezTo>
                      <a:cubicBezTo>
                        <a:pt x="898359" y="5479078"/>
                        <a:pt x="909576" y="5487776"/>
                        <a:pt x="919547" y="5496474"/>
                      </a:cubicBezTo>
                      <a:cubicBezTo>
                        <a:pt x="936996" y="5510143"/>
                        <a:pt x="953198" y="5526297"/>
                        <a:pt x="980617" y="5510143"/>
                      </a:cubicBezTo>
                      <a:cubicBezTo>
                        <a:pt x="991834" y="5502687"/>
                        <a:pt x="1006790" y="5508900"/>
                        <a:pt x="1016761" y="5520084"/>
                      </a:cubicBezTo>
                      <a:cubicBezTo>
                        <a:pt x="1025485" y="5532510"/>
                        <a:pt x="1019254" y="5544936"/>
                        <a:pt x="1010529" y="5556120"/>
                      </a:cubicBezTo>
                      <a:cubicBezTo>
                        <a:pt x="1006790" y="5561090"/>
                        <a:pt x="1000559" y="5566060"/>
                        <a:pt x="999312" y="5572273"/>
                      </a:cubicBezTo>
                      <a:cubicBezTo>
                        <a:pt x="996820" y="5579729"/>
                        <a:pt x="999312" y="5589670"/>
                        <a:pt x="1010529" y="5584700"/>
                      </a:cubicBezTo>
                      <a:cubicBezTo>
                        <a:pt x="1071600" y="5554877"/>
                        <a:pt x="1115221" y="5590913"/>
                        <a:pt x="1156350" y="5628191"/>
                      </a:cubicBezTo>
                      <a:cubicBezTo>
                        <a:pt x="1157596" y="5629434"/>
                        <a:pt x="1158843" y="5630676"/>
                        <a:pt x="1161336" y="5631919"/>
                      </a:cubicBezTo>
                      <a:cubicBezTo>
                        <a:pt x="1177538" y="5654286"/>
                        <a:pt x="1190001" y="5649315"/>
                        <a:pt x="1203711" y="5629434"/>
                      </a:cubicBezTo>
                      <a:cubicBezTo>
                        <a:pt x="1206204" y="5624463"/>
                        <a:pt x="1209942" y="5620735"/>
                        <a:pt x="1212435" y="5615765"/>
                      </a:cubicBezTo>
                      <a:cubicBezTo>
                        <a:pt x="1216174" y="5612037"/>
                        <a:pt x="1219913" y="5608309"/>
                        <a:pt x="1223652" y="5607067"/>
                      </a:cubicBezTo>
                      <a:cubicBezTo>
                        <a:pt x="1243594" y="5599611"/>
                        <a:pt x="1259796" y="5614522"/>
                        <a:pt x="1277244" y="5618250"/>
                      </a:cubicBezTo>
                      <a:cubicBezTo>
                        <a:pt x="1318373" y="5629434"/>
                        <a:pt x="1360749" y="5629434"/>
                        <a:pt x="1401878" y="5646830"/>
                      </a:cubicBezTo>
                      <a:cubicBezTo>
                        <a:pt x="1434282" y="5659256"/>
                        <a:pt x="1474165" y="5651801"/>
                        <a:pt x="1509062" y="5661741"/>
                      </a:cubicBezTo>
                      <a:cubicBezTo>
                        <a:pt x="1521526" y="5665469"/>
                        <a:pt x="1530250" y="5651801"/>
                        <a:pt x="1541467" y="5646830"/>
                      </a:cubicBezTo>
                      <a:cubicBezTo>
                        <a:pt x="1552684" y="5640617"/>
                        <a:pt x="1561408" y="5629434"/>
                        <a:pt x="1575118" y="5626948"/>
                      </a:cubicBezTo>
                      <a:cubicBezTo>
                        <a:pt x="1586335" y="5628191"/>
                        <a:pt x="1597552" y="5628191"/>
                        <a:pt x="1602537" y="5641860"/>
                      </a:cubicBezTo>
                      <a:cubicBezTo>
                        <a:pt x="1601291" y="5645587"/>
                        <a:pt x="1596306" y="5648073"/>
                        <a:pt x="1593813" y="5651801"/>
                      </a:cubicBezTo>
                      <a:cubicBezTo>
                        <a:pt x="1580103" y="5665469"/>
                        <a:pt x="1566394" y="5685351"/>
                        <a:pt x="1583842" y="5699020"/>
                      </a:cubicBezTo>
                      <a:cubicBezTo>
                        <a:pt x="1598798" y="5710203"/>
                        <a:pt x="1618740" y="5697777"/>
                        <a:pt x="1628710" y="5679138"/>
                      </a:cubicBezTo>
                      <a:cubicBezTo>
                        <a:pt x="1649898" y="5665469"/>
                        <a:pt x="1666100" y="5674167"/>
                        <a:pt x="1681056" y="5689079"/>
                      </a:cubicBezTo>
                      <a:cubicBezTo>
                        <a:pt x="1720939" y="5725114"/>
                        <a:pt x="1730910" y="5776061"/>
                        <a:pt x="1745866" y="5823280"/>
                      </a:cubicBezTo>
                      <a:cubicBezTo>
                        <a:pt x="1755836" y="5853103"/>
                        <a:pt x="1765807" y="5880441"/>
                        <a:pt x="1785748" y="5905293"/>
                      </a:cubicBezTo>
                      <a:cubicBezTo>
                        <a:pt x="1795096" y="5919272"/>
                        <a:pt x="1806547" y="5932552"/>
                        <a:pt x="1808007" y="5948804"/>
                      </a:cubicBezTo>
                      <a:cubicBezTo>
                        <a:pt x="1808494" y="5954221"/>
                        <a:pt x="1807871" y="5959968"/>
                        <a:pt x="1805690" y="5966181"/>
                      </a:cubicBezTo>
                      <a:cubicBezTo>
                        <a:pt x="1794473" y="5959967"/>
                        <a:pt x="1783256" y="5959967"/>
                        <a:pt x="1770792" y="5959967"/>
                      </a:cubicBezTo>
                      <a:cubicBezTo>
                        <a:pt x="1697259" y="5962453"/>
                        <a:pt x="1624971" y="5974879"/>
                        <a:pt x="1553930" y="5996003"/>
                      </a:cubicBezTo>
                      <a:cubicBezTo>
                        <a:pt x="1492860" y="6014642"/>
                        <a:pt x="1428051" y="6028311"/>
                        <a:pt x="1364488" y="6043222"/>
                      </a:cubicBezTo>
                      <a:cubicBezTo>
                        <a:pt x="1358256" y="6044465"/>
                        <a:pt x="1349532" y="6045708"/>
                        <a:pt x="1345793" y="6043222"/>
                      </a:cubicBezTo>
                      <a:cubicBezTo>
                        <a:pt x="1328344" y="6030796"/>
                        <a:pt x="1312142" y="6025826"/>
                        <a:pt x="1293447" y="6043222"/>
                      </a:cubicBezTo>
                      <a:cubicBezTo>
                        <a:pt x="1284722" y="6049435"/>
                        <a:pt x="1267274" y="6046950"/>
                        <a:pt x="1261042" y="6037009"/>
                      </a:cubicBezTo>
                      <a:cubicBezTo>
                        <a:pt x="1258550" y="6028311"/>
                        <a:pt x="1263535" y="6010915"/>
                        <a:pt x="1274752" y="6010915"/>
                      </a:cubicBezTo>
                      <a:cubicBezTo>
                        <a:pt x="1322112" y="6012157"/>
                        <a:pt x="1338315" y="5968666"/>
                        <a:pt x="1371966" y="5950027"/>
                      </a:cubicBezTo>
                      <a:cubicBezTo>
                        <a:pt x="1400631" y="5935115"/>
                        <a:pt x="1415587" y="5913991"/>
                        <a:pt x="1399385" y="5880441"/>
                      </a:cubicBezTo>
                      <a:cubicBezTo>
                        <a:pt x="1394400" y="5870500"/>
                        <a:pt x="1400631" y="5861801"/>
                        <a:pt x="1410602" y="5863044"/>
                      </a:cubicBezTo>
                      <a:cubicBezTo>
                        <a:pt x="1434282" y="5863044"/>
                        <a:pt x="1444253" y="5844405"/>
                        <a:pt x="1457963" y="5831979"/>
                      </a:cubicBezTo>
                      <a:cubicBezTo>
                        <a:pt x="1479150" y="5815825"/>
                        <a:pt x="1471672" y="5807127"/>
                        <a:pt x="1455470" y="5794700"/>
                      </a:cubicBezTo>
                      <a:cubicBezTo>
                        <a:pt x="1431790" y="5764878"/>
                        <a:pt x="1400631" y="5743754"/>
                        <a:pt x="1366980" y="5723872"/>
                      </a:cubicBezTo>
                      <a:cubicBezTo>
                        <a:pt x="1360749" y="5720144"/>
                        <a:pt x="1352024" y="5716416"/>
                        <a:pt x="1345793" y="5710203"/>
                      </a:cubicBezTo>
                      <a:cubicBezTo>
                        <a:pt x="1314634" y="5685351"/>
                        <a:pt x="1280984" y="5682866"/>
                        <a:pt x="1247332" y="5702748"/>
                      </a:cubicBezTo>
                      <a:cubicBezTo>
                        <a:pt x="1226145" y="5716416"/>
                        <a:pt x="1202464" y="5727600"/>
                        <a:pt x="1177538" y="5736298"/>
                      </a:cubicBezTo>
                      <a:cubicBezTo>
                        <a:pt x="1165074" y="5740026"/>
                        <a:pt x="1155104" y="5744996"/>
                        <a:pt x="1147626" y="5754937"/>
                      </a:cubicBezTo>
                      <a:cubicBezTo>
                        <a:pt x="1136409" y="5764878"/>
                        <a:pt x="1122699" y="5772334"/>
                        <a:pt x="1106497" y="5768606"/>
                      </a:cubicBezTo>
                      <a:cubicBezTo>
                        <a:pt x="1086556" y="5757422"/>
                        <a:pt x="1065368" y="5756180"/>
                        <a:pt x="1042934" y="5761150"/>
                      </a:cubicBezTo>
                      <a:cubicBezTo>
                        <a:pt x="1016761" y="5767363"/>
                        <a:pt x="991834" y="5758665"/>
                        <a:pt x="969400" y="5747481"/>
                      </a:cubicBezTo>
                      <a:cubicBezTo>
                        <a:pt x="946966" y="5736298"/>
                        <a:pt x="950705" y="5716416"/>
                        <a:pt x="961922" y="5696534"/>
                      </a:cubicBezTo>
                      <a:cubicBezTo>
                        <a:pt x="983110" y="5661741"/>
                        <a:pt x="981864" y="5626948"/>
                        <a:pt x="963169" y="5590913"/>
                      </a:cubicBezTo>
                      <a:cubicBezTo>
                        <a:pt x="946966" y="5559847"/>
                        <a:pt x="919547" y="5543693"/>
                        <a:pt x="885896" y="5537480"/>
                      </a:cubicBezTo>
                      <a:cubicBezTo>
                        <a:pt x="865955" y="5533753"/>
                        <a:pt x="854738" y="5543693"/>
                        <a:pt x="843521" y="5557362"/>
                      </a:cubicBezTo>
                      <a:cubicBezTo>
                        <a:pt x="821087" y="5588427"/>
                        <a:pt x="788682" y="5602096"/>
                        <a:pt x="755031" y="5618250"/>
                      </a:cubicBezTo>
                      <a:cubicBezTo>
                        <a:pt x="740075" y="5625706"/>
                        <a:pt x="723873" y="5626948"/>
                        <a:pt x="707670" y="5618250"/>
                      </a:cubicBezTo>
                      <a:cubicBezTo>
                        <a:pt x="701439" y="5614522"/>
                        <a:pt x="696453" y="5610794"/>
                        <a:pt x="695207" y="5603339"/>
                      </a:cubicBezTo>
                      <a:cubicBezTo>
                        <a:pt x="693961" y="5594640"/>
                        <a:pt x="701439" y="5594640"/>
                        <a:pt x="707670" y="5592155"/>
                      </a:cubicBezTo>
                      <a:cubicBezTo>
                        <a:pt x="733843" y="5585942"/>
                        <a:pt x="713902" y="5568546"/>
                        <a:pt x="712656" y="5558605"/>
                      </a:cubicBezTo>
                      <a:cubicBezTo>
                        <a:pt x="710163" y="5543693"/>
                        <a:pt x="696453" y="5539966"/>
                        <a:pt x="685236" y="5549907"/>
                      </a:cubicBezTo>
                      <a:cubicBezTo>
                        <a:pt x="667788" y="5563575"/>
                        <a:pt x="650339" y="5567303"/>
                        <a:pt x="629151" y="5564818"/>
                      </a:cubicBezTo>
                      <a:cubicBezTo>
                        <a:pt x="620427" y="5563575"/>
                        <a:pt x="611703" y="5561090"/>
                        <a:pt x="609210" y="5551149"/>
                      </a:cubicBezTo>
                      <a:cubicBezTo>
                        <a:pt x="606717" y="5539966"/>
                        <a:pt x="614195" y="5533753"/>
                        <a:pt x="621673" y="5530025"/>
                      </a:cubicBezTo>
                      <a:cubicBezTo>
                        <a:pt x="644107" y="5521327"/>
                        <a:pt x="651585" y="5507658"/>
                        <a:pt x="647846" y="5482806"/>
                      </a:cubicBezTo>
                      <a:cubicBezTo>
                        <a:pt x="642861" y="5465409"/>
                        <a:pt x="655324" y="5454226"/>
                        <a:pt x="675266" y="5456711"/>
                      </a:cubicBezTo>
                      <a:cubicBezTo>
                        <a:pt x="683990" y="5457953"/>
                        <a:pt x="692714" y="5469137"/>
                        <a:pt x="698946" y="5457953"/>
                      </a:cubicBezTo>
                      <a:cubicBezTo>
                        <a:pt x="703931" y="5446770"/>
                        <a:pt x="697700" y="5434344"/>
                        <a:pt x="686483" y="5430616"/>
                      </a:cubicBezTo>
                      <a:cubicBezTo>
                        <a:pt x="664049" y="5423160"/>
                        <a:pt x="662802" y="5409492"/>
                        <a:pt x="671527" y="5387125"/>
                      </a:cubicBezTo>
                      <a:cubicBezTo>
                        <a:pt x="647846" y="5394580"/>
                        <a:pt x="630398" y="5393338"/>
                        <a:pt x="629151" y="5366000"/>
                      </a:cubicBezTo>
                      <a:cubicBezTo>
                        <a:pt x="629151" y="5364758"/>
                        <a:pt x="629151" y="5362272"/>
                        <a:pt x="629151" y="5359787"/>
                      </a:cubicBezTo>
                      <a:lnTo>
                        <a:pt x="637136" y="5357086"/>
                      </a:lnTo>
                      <a:lnTo>
                        <a:pt x="625622" y="5357086"/>
                      </a:lnTo>
                      <a:cubicBezTo>
                        <a:pt x="628064" y="5343752"/>
                        <a:pt x="617074" y="5337691"/>
                        <a:pt x="607304" y="5330419"/>
                      </a:cubicBezTo>
                      <a:cubicBezTo>
                        <a:pt x="597535" y="5321933"/>
                        <a:pt x="590208" y="5312236"/>
                        <a:pt x="592650" y="5297690"/>
                      </a:cubicBezTo>
                      <a:cubicBezTo>
                        <a:pt x="595093" y="5289205"/>
                        <a:pt x="596314" y="5279507"/>
                        <a:pt x="604862" y="5277083"/>
                      </a:cubicBezTo>
                      <a:close/>
                      <a:moveTo>
                        <a:pt x="963885" y="5198939"/>
                      </a:moveTo>
                      <a:cubicBezTo>
                        <a:pt x="1012949" y="5233425"/>
                        <a:pt x="1055879" y="5275301"/>
                        <a:pt x="1100037" y="5315946"/>
                      </a:cubicBezTo>
                      <a:cubicBezTo>
                        <a:pt x="1070599" y="5319641"/>
                        <a:pt x="1042387" y="5324568"/>
                        <a:pt x="1014175" y="5333190"/>
                      </a:cubicBezTo>
                      <a:cubicBezTo>
                        <a:pt x="992096" y="5340580"/>
                        <a:pt x="971244" y="5313483"/>
                        <a:pt x="972471" y="5293776"/>
                      </a:cubicBezTo>
                      <a:cubicBezTo>
                        <a:pt x="974924" y="5260522"/>
                        <a:pt x="963885" y="5230962"/>
                        <a:pt x="963885" y="5198939"/>
                      </a:cubicBezTo>
                      <a:close/>
                      <a:moveTo>
                        <a:pt x="375900" y="4528540"/>
                      </a:moveTo>
                      <a:cubicBezTo>
                        <a:pt x="404095" y="4544670"/>
                        <a:pt x="411450" y="4580654"/>
                        <a:pt x="434742" y="4600508"/>
                      </a:cubicBezTo>
                      <a:cubicBezTo>
                        <a:pt x="453130" y="4638973"/>
                        <a:pt x="487454" y="4662549"/>
                        <a:pt x="507068" y="4697292"/>
                      </a:cubicBezTo>
                      <a:cubicBezTo>
                        <a:pt x="509520" y="4701015"/>
                        <a:pt x="510745" y="4703496"/>
                        <a:pt x="511971" y="4705978"/>
                      </a:cubicBezTo>
                      <a:cubicBezTo>
                        <a:pt x="469066" y="4707219"/>
                        <a:pt x="461711" y="4714664"/>
                        <a:pt x="471518" y="4756852"/>
                      </a:cubicBezTo>
                      <a:cubicBezTo>
                        <a:pt x="482550" y="4804003"/>
                        <a:pt x="469066" y="4853636"/>
                        <a:pt x="485002" y="4900788"/>
                      </a:cubicBezTo>
                      <a:cubicBezTo>
                        <a:pt x="498487" y="4940494"/>
                        <a:pt x="488680" y="4986405"/>
                        <a:pt x="531585" y="5012462"/>
                      </a:cubicBezTo>
                      <a:cubicBezTo>
                        <a:pt x="532811" y="5013703"/>
                        <a:pt x="534037" y="5018666"/>
                        <a:pt x="532811" y="5021148"/>
                      </a:cubicBezTo>
                      <a:cubicBezTo>
                        <a:pt x="531585" y="5027352"/>
                        <a:pt x="525456" y="5027352"/>
                        <a:pt x="519327" y="5026111"/>
                      </a:cubicBezTo>
                      <a:cubicBezTo>
                        <a:pt x="504616" y="5018666"/>
                        <a:pt x="491132" y="5011221"/>
                        <a:pt x="471518" y="5021148"/>
                      </a:cubicBezTo>
                      <a:cubicBezTo>
                        <a:pt x="459259" y="5027352"/>
                        <a:pt x="459259" y="5009980"/>
                        <a:pt x="461711" y="5002535"/>
                      </a:cubicBezTo>
                      <a:cubicBezTo>
                        <a:pt x="478873" y="4957866"/>
                        <a:pt x="462937" y="4924363"/>
                        <a:pt x="433516" y="4893343"/>
                      </a:cubicBezTo>
                      <a:cubicBezTo>
                        <a:pt x="412676" y="4871008"/>
                        <a:pt x="412676" y="4852395"/>
                        <a:pt x="433516" y="4828820"/>
                      </a:cubicBezTo>
                      <a:cubicBezTo>
                        <a:pt x="455581" y="4802762"/>
                        <a:pt x="453130" y="4781668"/>
                        <a:pt x="420031" y="4772983"/>
                      </a:cubicBezTo>
                      <a:cubicBezTo>
                        <a:pt x="394288" y="4766778"/>
                        <a:pt x="396740" y="4758093"/>
                        <a:pt x="404095" y="4739480"/>
                      </a:cubicBezTo>
                      <a:cubicBezTo>
                        <a:pt x="412676" y="4717145"/>
                        <a:pt x="421257" y="4689847"/>
                        <a:pt x="421257" y="4668753"/>
                      </a:cubicBezTo>
                      <a:cubicBezTo>
                        <a:pt x="423709" y="4651382"/>
                        <a:pt x="410224" y="4625324"/>
                        <a:pt x="402869" y="4602989"/>
                      </a:cubicBezTo>
                      <a:cubicBezTo>
                        <a:pt x="396740" y="4578173"/>
                        <a:pt x="389384" y="4552115"/>
                        <a:pt x="375900" y="4528540"/>
                      </a:cubicBezTo>
                      <a:close/>
                      <a:moveTo>
                        <a:pt x="132129" y="1337993"/>
                      </a:moveTo>
                      <a:cubicBezTo>
                        <a:pt x="135261" y="1335669"/>
                        <a:pt x="138705" y="1335979"/>
                        <a:pt x="141210" y="1341557"/>
                      </a:cubicBezTo>
                      <a:cubicBezTo>
                        <a:pt x="154988" y="1372544"/>
                        <a:pt x="167514" y="1355191"/>
                        <a:pt x="182545" y="1345275"/>
                      </a:cubicBezTo>
                      <a:cubicBezTo>
                        <a:pt x="186302" y="1341557"/>
                        <a:pt x="193818" y="1344036"/>
                        <a:pt x="198828" y="1342796"/>
                      </a:cubicBezTo>
                      <a:cubicBezTo>
                        <a:pt x="176282" y="1392376"/>
                        <a:pt x="154988" y="1441955"/>
                        <a:pt x="133695" y="1491535"/>
                      </a:cubicBezTo>
                      <a:cubicBezTo>
                        <a:pt x="109896" y="1547312"/>
                        <a:pt x="89855" y="1605569"/>
                        <a:pt x="58541" y="1658867"/>
                      </a:cubicBezTo>
                      <a:cubicBezTo>
                        <a:pt x="29733" y="1647711"/>
                        <a:pt x="32238" y="1636556"/>
                        <a:pt x="47268" y="1610527"/>
                      </a:cubicBezTo>
                      <a:cubicBezTo>
                        <a:pt x="83593" y="1557228"/>
                        <a:pt x="97371" y="1495254"/>
                        <a:pt x="83593" y="1430800"/>
                      </a:cubicBezTo>
                      <a:cubicBezTo>
                        <a:pt x="77330" y="1406010"/>
                        <a:pt x="71067" y="1384939"/>
                        <a:pt x="107391" y="1378741"/>
                      </a:cubicBezTo>
                      <a:cubicBezTo>
                        <a:pt x="119917" y="1377502"/>
                        <a:pt x="122422" y="1362628"/>
                        <a:pt x="124927" y="1350233"/>
                      </a:cubicBezTo>
                      <a:cubicBezTo>
                        <a:pt x="126180" y="1345275"/>
                        <a:pt x="128998" y="1340317"/>
                        <a:pt x="132129" y="1337993"/>
                      </a:cubicBezTo>
                      <a:close/>
                      <a:moveTo>
                        <a:pt x="61451" y="1297432"/>
                      </a:moveTo>
                      <a:cubicBezTo>
                        <a:pt x="60207" y="1304956"/>
                        <a:pt x="61451" y="1316241"/>
                        <a:pt x="57718" y="1320002"/>
                      </a:cubicBezTo>
                      <a:cubicBezTo>
                        <a:pt x="20392" y="1350096"/>
                        <a:pt x="31590" y="1391475"/>
                        <a:pt x="31590" y="1431600"/>
                      </a:cubicBezTo>
                      <a:cubicBezTo>
                        <a:pt x="31590" y="1449155"/>
                        <a:pt x="27857" y="1465456"/>
                        <a:pt x="26613" y="1483010"/>
                      </a:cubicBezTo>
                      <a:cubicBezTo>
                        <a:pt x="15415" y="1456678"/>
                        <a:pt x="-3248" y="1430346"/>
                        <a:pt x="485" y="1402760"/>
                      </a:cubicBezTo>
                      <a:cubicBezTo>
                        <a:pt x="6706" y="1361381"/>
                        <a:pt x="26613" y="1323764"/>
                        <a:pt x="61451" y="1297432"/>
                      </a:cubicBezTo>
                      <a:close/>
                      <a:moveTo>
                        <a:pt x="912948" y="237283"/>
                      </a:moveTo>
                      <a:cubicBezTo>
                        <a:pt x="916385" y="236973"/>
                        <a:pt x="919510" y="239456"/>
                        <a:pt x="921385" y="247528"/>
                      </a:cubicBezTo>
                      <a:cubicBezTo>
                        <a:pt x="922635" y="250011"/>
                        <a:pt x="927635" y="256220"/>
                        <a:pt x="930135" y="256220"/>
                      </a:cubicBezTo>
                      <a:cubicBezTo>
                        <a:pt x="977634" y="250011"/>
                        <a:pt x="975134" y="290990"/>
                        <a:pt x="990134" y="315826"/>
                      </a:cubicBezTo>
                      <a:cubicBezTo>
                        <a:pt x="967634" y="323276"/>
                        <a:pt x="951385" y="343145"/>
                        <a:pt x="931385" y="356804"/>
                      </a:cubicBezTo>
                      <a:cubicBezTo>
                        <a:pt x="908885" y="353079"/>
                        <a:pt x="886386" y="360529"/>
                        <a:pt x="863886" y="363013"/>
                      </a:cubicBezTo>
                      <a:cubicBezTo>
                        <a:pt x="860136" y="379156"/>
                        <a:pt x="877636" y="385365"/>
                        <a:pt x="880136" y="396541"/>
                      </a:cubicBezTo>
                      <a:cubicBezTo>
                        <a:pt x="878886" y="410200"/>
                        <a:pt x="871386" y="417651"/>
                        <a:pt x="857636" y="417651"/>
                      </a:cubicBezTo>
                      <a:cubicBezTo>
                        <a:pt x="833887" y="400266"/>
                        <a:pt x="803887" y="399024"/>
                        <a:pt x="777638" y="386607"/>
                      </a:cubicBezTo>
                      <a:cubicBezTo>
                        <a:pt x="766388" y="380398"/>
                        <a:pt x="752638" y="385365"/>
                        <a:pt x="743888" y="397783"/>
                      </a:cubicBezTo>
                      <a:cubicBezTo>
                        <a:pt x="707639" y="443728"/>
                        <a:pt x="680139" y="494641"/>
                        <a:pt x="642640" y="539345"/>
                      </a:cubicBezTo>
                      <a:cubicBezTo>
                        <a:pt x="623890" y="564180"/>
                        <a:pt x="656390" y="569147"/>
                        <a:pt x="662640" y="584049"/>
                      </a:cubicBezTo>
                      <a:cubicBezTo>
                        <a:pt x="662640" y="587774"/>
                        <a:pt x="661390" y="590258"/>
                        <a:pt x="658890" y="592741"/>
                      </a:cubicBezTo>
                      <a:cubicBezTo>
                        <a:pt x="583891" y="668489"/>
                        <a:pt x="536392" y="762864"/>
                        <a:pt x="480143" y="849788"/>
                      </a:cubicBezTo>
                      <a:cubicBezTo>
                        <a:pt x="462643" y="877107"/>
                        <a:pt x="443893" y="903185"/>
                        <a:pt x="426394" y="928020"/>
                      </a:cubicBezTo>
                      <a:cubicBezTo>
                        <a:pt x="408894" y="916844"/>
                        <a:pt x="412644" y="895734"/>
                        <a:pt x="413894" y="880833"/>
                      </a:cubicBezTo>
                      <a:cubicBezTo>
                        <a:pt x="418894" y="841096"/>
                        <a:pt x="440143" y="806326"/>
                        <a:pt x="462643" y="774040"/>
                      </a:cubicBezTo>
                      <a:cubicBezTo>
                        <a:pt x="472643" y="757897"/>
                        <a:pt x="471393" y="750446"/>
                        <a:pt x="460143" y="740512"/>
                      </a:cubicBezTo>
                      <a:cubicBezTo>
                        <a:pt x="427644" y="713193"/>
                        <a:pt x="433894" y="674698"/>
                        <a:pt x="431394" y="639929"/>
                      </a:cubicBezTo>
                      <a:cubicBezTo>
                        <a:pt x="431394" y="633720"/>
                        <a:pt x="437643" y="625027"/>
                        <a:pt x="442643" y="621302"/>
                      </a:cubicBezTo>
                      <a:cubicBezTo>
                        <a:pt x="471393" y="603917"/>
                        <a:pt x="461393" y="580323"/>
                        <a:pt x="456393" y="556730"/>
                      </a:cubicBezTo>
                      <a:cubicBezTo>
                        <a:pt x="448893" y="525685"/>
                        <a:pt x="431394" y="495883"/>
                        <a:pt x="433894" y="462355"/>
                      </a:cubicBezTo>
                      <a:cubicBezTo>
                        <a:pt x="433894" y="451179"/>
                        <a:pt x="433894" y="440003"/>
                        <a:pt x="446393" y="435036"/>
                      </a:cubicBezTo>
                      <a:cubicBezTo>
                        <a:pt x="462643" y="422618"/>
                        <a:pt x="476393" y="403991"/>
                        <a:pt x="501392" y="402750"/>
                      </a:cubicBezTo>
                      <a:cubicBezTo>
                        <a:pt x="506392" y="401508"/>
                        <a:pt x="518892" y="401508"/>
                        <a:pt x="516392" y="408959"/>
                      </a:cubicBezTo>
                      <a:cubicBezTo>
                        <a:pt x="502642" y="449937"/>
                        <a:pt x="548892" y="451179"/>
                        <a:pt x="556391" y="480981"/>
                      </a:cubicBezTo>
                      <a:cubicBezTo>
                        <a:pt x="561391" y="474773"/>
                        <a:pt x="565141" y="471047"/>
                        <a:pt x="566391" y="467322"/>
                      </a:cubicBezTo>
                      <a:cubicBezTo>
                        <a:pt x="580141" y="416409"/>
                        <a:pt x="617640" y="392815"/>
                        <a:pt x="665140" y="380398"/>
                      </a:cubicBezTo>
                      <a:cubicBezTo>
                        <a:pt x="690139" y="374189"/>
                        <a:pt x="695139" y="345628"/>
                        <a:pt x="717639" y="331969"/>
                      </a:cubicBezTo>
                      <a:cubicBezTo>
                        <a:pt x="750138" y="313342"/>
                        <a:pt x="761388" y="313342"/>
                        <a:pt x="780138" y="345628"/>
                      </a:cubicBezTo>
                      <a:cubicBezTo>
                        <a:pt x="787637" y="358046"/>
                        <a:pt x="796387" y="367980"/>
                        <a:pt x="811387" y="369222"/>
                      </a:cubicBezTo>
                      <a:cubicBezTo>
                        <a:pt x="828887" y="369222"/>
                        <a:pt x="842637" y="365496"/>
                        <a:pt x="833887" y="341903"/>
                      </a:cubicBezTo>
                      <a:cubicBezTo>
                        <a:pt x="831387" y="335694"/>
                        <a:pt x="827637" y="329485"/>
                        <a:pt x="826387" y="323276"/>
                      </a:cubicBezTo>
                      <a:cubicBezTo>
                        <a:pt x="821387" y="307133"/>
                        <a:pt x="833887" y="293474"/>
                        <a:pt x="842637" y="288506"/>
                      </a:cubicBezTo>
                      <a:cubicBezTo>
                        <a:pt x="855136" y="281056"/>
                        <a:pt x="861386" y="298441"/>
                        <a:pt x="865136" y="309617"/>
                      </a:cubicBezTo>
                      <a:cubicBezTo>
                        <a:pt x="871386" y="319551"/>
                        <a:pt x="872636" y="340661"/>
                        <a:pt x="890136" y="330727"/>
                      </a:cubicBezTo>
                      <a:cubicBezTo>
                        <a:pt x="901386" y="323276"/>
                        <a:pt x="916385" y="309617"/>
                        <a:pt x="896386" y="290990"/>
                      </a:cubicBezTo>
                      <a:cubicBezTo>
                        <a:pt x="878886" y="274847"/>
                        <a:pt x="886386" y="257462"/>
                        <a:pt x="902635" y="243803"/>
                      </a:cubicBezTo>
                      <a:cubicBezTo>
                        <a:pt x="905760" y="240698"/>
                        <a:pt x="909510" y="237594"/>
                        <a:pt x="912948" y="237283"/>
                      </a:cubicBezTo>
                      <a:close/>
                      <a:moveTo>
                        <a:pt x="2382259" y="2526"/>
                      </a:moveTo>
                      <a:cubicBezTo>
                        <a:pt x="2396151" y="-4904"/>
                        <a:pt x="2408779" y="5003"/>
                        <a:pt x="2403728" y="19862"/>
                      </a:cubicBezTo>
                      <a:cubicBezTo>
                        <a:pt x="2393625" y="52059"/>
                        <a:pt x="2404991" y="85494"/>
                        <a:pt x="2396151" y="117691"/>
                      </a:cubicBezTo>
                      <a:cubicBezTo>
                        <a:pt x="2394888" y="121406"/>
                        <a:pt x="2394888" y="126359"/>
                        <a:pt x="2396151" y="130074"/>
                      </a:cubicBezTo>
                      <a:cubicBezTo>
                        <a:pt x="2401834" y="138742"/>
                        <a:pt x="2404201" y="144934"/>
                        <a:pt x="2404241" y="149442"/>
                      </a:cubicBezTo>
                      <a:cubicBezTo>
                        <a:pt x="2404359" y="162967"/>
                        <a:pt x="2383522" y="161342"/>
                        <a:pt x="2368368" y="165986"/>
                      </a:cubicBezTo>
                      <a:cubicBezTo>
                        <a:pt x="2338059" y="152364"/>
                        <a:pt x="2296385" y="169701"/>
                        <a:pt x="2272391" y="132551"/>
                      </a:cubicBezTo>
                      <a:cubicBezTo>
                        <a:pt x="2263551" y="118929"/>
                        <a:pt x="2255973" y="133789"/>
                        <a:pt x="2247133" y="136266"/>
                      </a:cubicBezTo>
                      <a:cubicBezTo>
                        <a:pt x="2237031" y="138742"/>
                        <a:pt x="2225665" y="139981"/>
                        <a:pt x="2221876" y="127597"/>
                      </a:cubicBezTo>
                      <a:cubicBezTo>
                        <a:pt x="2216825" y="116452"/>
                        <a:pt x="2228191" y="113976"/>
                        <a:pt x="2237031" y="111499"/>
                      </a:cubicBezTo>
                      <a:cubicBezTo>
                        <a:pt x="2250922" y="107784"/>
                        <a:pt x="2261025" y="100354"/>
                        <a:pt x="2258499" y="83017"/>
                      </a:cubicBezTo>
                      <a:cubicBezTo>
                        <a:pt x="2257236" y="66919"/>
                        <a:pt x="2271128" y="59489"/>
                        <a:pt x="2281231" y="54536"/>
                      </a:cubicBezTo>
                      <a:cubicBezTo>
                        <a:pt x="2316591" y="39676"/>
                        <a:pt x="2350688" y="23577"/>
                        <a:pt x="2382259" y="2526"/>
                      </a:cubicBezTo>
                      <a:close/>
                    </a:path>
                  </a:pathLst>
                </a:custGeom>
                <a:solidFill>
                  <a:schemeClr val="accent3">
                    <a:alpha val="60000"/>
                  </a:schemeClr>
                </a:solidFill>
                <a:ln>
                  <a:noFill/>
                </a:ln>
                <a:effectLst/>
              </p:spPr>
              <p:txBody>
                <a:bodyPr anchor="ctr"/>
                <a:lstStyle/>
                <a:p>
                  <a:pPr defTabSz="457189">
                    <a:defRPr/>
                  </a:pPr>
                  <a:endParaRPr lang="en-US" sz="1351" dirty="0">
                    <a:latin typeface="Oswald" pitchFamily="2" charset="77"/>
                  </a:endParaRPr>
                </a:p>
              </p:txBody>
            </p:sp>
            <p:sp>
              <p:nvSpPr>
                <p:cNvPr id="131" name="Freeform 33">
                  <a:extLst>
                    <a:ext uri="{FF2B5EF4-FFF2-40B4-BE49-F238E27FC236}">
                      <a16:creationId xmlns:a16="http://schemas.microsoft.com/office/drawing/2014/main" id="{26980853-8690-430E-81D5-78463C4FED6A}"/>
                    </a:ext>
                  </a:extLst>
                </p:cNvPr>
                <p:cNvSpPr/>
                <p:nvPr/>
              </p:nvSpPr>
              <p:spPr bwMode="auto">
                <a:xfrm>
                  <a:off x="9314987" y="3409710"/>
                  <a:ext cx="5349373" cy="6055533"/>
                </a:xfrm>
                <a:custGeom>
                  <a:avLst/>
                  <a:gdLst>
                    <a:gd name="connsiteX0" fmla="*/ 4603466 w 5351080"/>
                    <a:gd name="connsiteY0" fmla="*/ 5459168 h 6057772"/>
                    <a:gd name="connsiteX1" fmla="*/ 4593480 w 5351080"/>
                    <a:gd name="connsiteY1" fmla="*/ 5472856 h 6057772"/>
                    <a:gd name="connsiteX2" fmla="*/ 4553542 w 5351080"/>
                    <a:gd name="connsiteY2" fmla="*/ 5508944 h 6057772"/>
                    <a:gd name="connsiteX3" fmla="*/ 4466174 w 5351080"/>
                    <a:gd name="connsiteY3" fmla="*/ 5496500 h 6057772"/>
                    <a:gd name="connsiteX4" fmla="*/ 4421242 w 5351080"/>
                    <a:gd name="connsiteY4" fmla="*/ 5500234 h 6057772"/>
                    <a:gd name="connsiteX5" fmla="*/ 4328882 w 5351080"/>
                    <a:gd name="connsiteY5" fmla="*/ 5551254 h 6057772"/>
                    <a:gd name="connsiteX6" fmla="*/ 4306418 w 5351080"/>
                    <a:gd name="connsiteY6" fmla="*/ 5584852 h 6057772"/>
                    <a:gd name="connsiteX7" fmla="*/ 4273966 w 5351080"/>
                    <a:gd name="connsiteY7" fmla="*/ 5669938 h 6057772"/>
                    <a:gd name="connsiteX8" fmla="*/ 4221422 w 5351080"/>
                    <a:gd name="connsiteY8" fmla="*/ 5739740 h 6057772"/>
                    <a:gd name="connsiteX9" fmla="*/ 4288094 w 5351080"/>
                    <a:gd name="connsiteY9" fmla="*/ 5702428 h 6057772"/>
                    <a:gd name="connsiteX10" fmla="*/ 4366840 w 5351080"/>
                    <a:gd name="connsiteY10" fmla="*/ 5670870 h 6057772"/>
                    <a:gd name="connsiteX11" fmla="*/ 4641986 w 5351080"/>
                    <a:gd name="connsiteY11" fmla="*/ 5572130 h 6057772"/>
                    <a:gd name="connsiteX12" fmla="*/ 4661906 w 5351080"/>
                    <a:gd name="connsiteY12" fmla="*/ 5555882 h 6057772"/>
                    <a:gd name="connsiteX13" fmla="*/ 4672554 w 5351080"/>
                    <a:gd name="connsiteY13" fmla="*/ 5536770 h 6057772"/>
                    <a:gd name="connsiteX14" fmla="*/ 4650894 w 5351080"/>
                    <a:gd name="connsiteY14" fmla="*/ 5554986 h 6057772"/>
                    <a:gd name="connsiteX15" fmla="*/ 4625932 w 5351080"/>
                    <a:gd name="connsiteY15" fmla="*/ 5562454 h 6057772"/>
                    <a:gd name="connsiteX16" fmla="*/ 4619690 w 5351080"/>
                    <a:gd name="connsiteY16" fmla="*/ 5538810 h 6057772"/>
                    <a:gd name="connsiteX17" fmla="*/ 4612202 w 5351080"/>
                    <a:gd name="connsiteY17" fmla="*/ 5470368 h 6057772"/>
                    <a:gd name="connsiteX18" fmla="*/ 4603466 w 5351080"/>
                    <a:gd name="connsiteY18" fmla="*/ 5459168 h 6057772"/>
                    <a:gd name="connsiteX19" fmla="*/ 4799520 w 5351080"/>
                    <a:gd name="connsiteY19" fmla="*/ 5419242 h 6057772"/>
                    <a:gd name="connsiteX20" fmla="*/ 4729680 w 5351080"/>
                    <a:gd name="connsiteY20" fmla="*/ 5488722 h 6057772"/>
                    <a:gd name="connsiteX21" fmla="*/ 4680098 w 5351080"/>
                    <a:gd name="connsiteY21" fmla="*/ 5530424 h 6057772"/>
                    <a:gd name="connsiteX22" fmla="*/ 4700502 w 5351080"/>
                    <a:gd name="connsiteY22" fmla="*/ 5523386 h 6057772"/>
                    <a:gd name="connsiteX23" fmla="*/ 4732872 w 5351080"/>
                    <a:gd name="connsiteY23" fmla="*/ 5502138 h 6057772"/>
                    <a:gd name="connsiteX24" fmla="*/ 4746566 w 5351080"/>
                    <a:gd name="connsiteY24" fmla="*/ 5483390 h 6057772"/>
                    <a:gd name="connsiteX25" fmla="*/ 4783916 w 5351080"/>
                    <a:gd name="connsiteY25" fmla="*/ 5455270 h 6057772"/>
                    <a:gd name="connsiteX26" fmla="*/ 1063534 w 5351080"/>
                    <a:gd name="connsiteY26" fmla="*/ 5342044 h 6057772"/>
                    <a:gd name="connsiteX27" fmla="*/ 1072992 w 5351080"/>
                    <a:gd name="connsiteY27" fmla="*/ 5415320 h 6057772"/>
                    <a:gd name="connsiteX28" fmla="*/ 1125464 w 5351080"/>
                    <a:gd name="connsiteY28" fmla="*/ 5447672 h 6057772"/>
                    <a:gd name="connsiteX29" fmla="*/ 1158104 w 5351080"/>
                    <a:gd name="connsiteY29" fmla="*/ 5440362 h 6057772"/>
                    <a:gd name="connsiteX30" fmla="*/ 1180604 w 5351080"/>
                    <a:gd name="connsiteY30" fmla="*/ 5441090 h 6057772"/>
                    <a:gd name="connsiteX31" fmla="*/ 1164236 w 5351080"/>
                    <a:gd name="connsiteY31" fmla="*/ 5432454 h 6057772"/>
                    <a:gd name="connsiteX32" fmla="*/ 1097660 w 5351080"/>
                    <a:gd name="connsiteY32" fmla="*/ 5370502 h 6057772"/>
                    <a:gd name="connsiteX33" fmla="*/ 1071964 w 5351080"/>
                    <a:gd name="connsiteY33" fmla="*/ 5353030 h 6057772"/>
                    <a:gd name="connsiteX34" fmla="*/ 4849750 w 5351080"/>
                    <a:gd name="connsiteY34" fmla="*/ 4704527 h 6057772"/>
                    <a:gd name="connsiteX35" fmla="*/ 4898348 w 5351080"/>
                    <a:gd name="connsiteY35" fmla="*/ 4759226 h 6057772"/>
                    <a:gd name="connsiteX36" fmla="*/ 4895856 w 5351080"/>
                    <a:gd name="connsiteY36" fmla="*/ 4811438 h 6057772"/>
                    <a:gd name="connsiteX37" fmla="*/ 4955670 w 5351080"/>
                    <a:gd name="connsiteY37" fmla="*/ 4806466 h 6057772"/>
                    <a:gd name="connsiteX38" fmla="*/ 5027946 w 5351080"/>
                    <a:gd name="connsiteY38" fmla="*/ 4787819 h 6057772"/>
                    <a:gd name="connsiteX39" fmla="*/ 5051622 w 5351080"/>
                    <a:gd name="connsiteY39" fmla="*/ 4854949 h 6057772"/>
                    <a:gd name="connsiteX40" fmla="*/ 5060032 w 5351080"/>
                    <a:gd name="connsiteY40" fmla="*/ 4893642 h 6057772"/>
                    <a:gd name="connsiteX41" fmla="*/ 5040406 w 5351080"/>
                    <a:gd name="connsiteY41" fmla="*/ 4929538 h 6057772"/>
                    <a:gd name="connsiteX42" fmla="*/ 5017976 w 5351080"/>
                    <a:gd name="connsiteY42" fmla="*/ 4990452 h 6057772"/>
                    <a:gd name="connsiteX43" fmla="*/ 4898348 w 5351080"/>
                    <a:gd name="connsiteY43" fmla="*/ 5091146 h 6057772"/>
                    <a:gd name="connsiteX44" fmla="*/ 4773736 w 5351080"/>
                    <a:gd name="connsiteY44" fmla="*/ 5127198 h 6057772"/>
                    <a:gd name="connsiteX45" fmla="*/ 4666570 w 5351080"/>
                    <a:gd name="connsiteY45" fmla="*/ 5158276 h 6057772"/>
                    <a:gd name="connsiteX46" fmla="*/ 4544448 w 5351080"/>
                    <a:gd name="connsiteY46" fmla="*/ 5276376 h 6057772"/>
                    <a:gd name="connsiteX47" fmla="*/ 4465944 w 5351080"/>
                    <a:gd name="connsiteY47" fmla="*/ 5360910 h 6057772"/>
                    <a:gd name="connsiteX48" fmla="*/ 4388684 w 5351080"/>
                    <a:gd name="connsiteY48" fmla="*/ 5430526 h 6057772"/>
                    <a:gd name="connsiteX49" fmla="*/ 4307686 w 5351080"/>
                    <a:gd name="connsiteY49" fmla="*/ 5456634 h 6057772"/>
                    <a:gd name="connsiteX50" fmla="*/ 4211734 w 5351080"/>
                    <a:gd name="connsiteY50" fmla="*/ 5406908 h 6057772"/>
                    <a:gd name="connsiteX51" fmla="*/ 4073414 w 5351080"/>
                    <a:gd name="connsiteY51" fmla="*/ 5336048 h 6057772"/>
                    <a:gd name="connsiteX52" fmla="*/ 4069676 w 5351080"/>
                    <a:gd name="connsiteY52" fmla="*/ 5307456 h 6057772"/>
                    <a:gd name="connsiteX53" fmla="*/ 4102076 w 5351080"/>
                    <a:gd name="connsiteY53" fmla="*/ 5280106 h 6057772"/>
                    <a:gd name="connsiteX54" fmla="*/ 4226688 w 5351080"/>
                    <a:gd name="connsiteY54" fmla="*/ 5220434 h 6057772"/>
                    <a:gd name="connsiteX55" fmla="*/ 4287748 w 5351080"/>
                    <a:gd name="connsiteY55" fmla="*/ 5162006 h 6057772"/>
                    <a:gd name="connsiteX56" fmla="*/ 4316408 w 5351080"/>
                    <a:gd name="connsiteY56" fmla="*/ 5125956 h 6057772"/>
                    <a:gd name="connsiteX57" fmla="*/ 4341332 w 5351080"/>
                    <a:gd name="connsiteY57" fmla="*/ 5038934 h 6057772"/>
                    <a:gd name="connsiteX58" fmla="*/ 4433544 w 5351080"/>
                    <a:gd name="connsiteY58" fmla="*/ 4849976 h 6057772"/>
                    <a:gd name="connsiteX59" fmla="*/ 4666570 w 5351080"/>
                    <a:gd name="connsiteY59" fmla="*/ 4738092 h 6057772"/>
                    <a:gd name="connsiteX60" fmla="*/ 4849750 w 5351080"/>
                    <a:gd name="connsiteY60" fmla="*/ 4704527 h 6057772"/>
                    <a:gd name="connsiteX61" fmla="*/ 4556523 w 5351080"/>
                    <a:gd name="connsiteY61" fmla="*/ 4622449 h 6057772"/>
                    <a:gd name="connsiteX62" fmla="*/ 4574310 w 5351080"/>
                    <a:gd name="connsiteY62" fmla="*/ 4623405 h 6057772"/>
                    <a:gd name="connsiteX63" fmla="*/ 4695204 w 5351080"/>
                    <a:gd name="connsiteY63" fmla="*/ 4657809 h 6057772"/>
                    <a:gd name="connsiteX64" fmla="*/ 4715352 w 5351080"/>
                    <a:gd name="connsiteY64" fmla="*/ 4670870 h 6057772"/>
                    <a:gd name="connsiteX65" fmla="*/ 4713320 w 5351080"/>
                    <a:gd name="connsiteY65" fmla="*/ 4689109 h 6057772"/>
                    <a:gd name="connsiteX66" fmla="*/ 4769932 w 5351080"/>
                    <a:gd name="connsiteY66" fmla="*/ 4673796 h 6057772"/>
                    <a:gd name="connsiteX67" fmla="*/ 4833116 w 5351080"/>
                    <a:gd name="connsiteY67" fmla="*/ 4675196 h 6057772"/>
                    <a:gd name="connsiteX68" fmla="*/ 4839358 w 5351080"/>
                    <a:gd name="connsiteY68" fmla="*/ 4673951 h 6057772"/>
                    <a:gd name="connsiteX69" fmla="*/ 4947942 w 5351080"/>
                    <a:gd name="connsiteY69" fmla="*/ 4683906 h 6057772"/>
                    <a:gd name="connsiteX70" fmla="*/ 5021580 w 5351080"/>
                    <a:gd name="connsiteY70" fmla="*/ 4676440 h 6057772"/>
                    <a:gd name="connsiteX71" fmla="*/ 5045294 w 5351080"/>
                    <a:gd name="connsiteY71" fmla="*/ 4682662 h 6057772"/>
                    <a:gd name="connsiteX72" fmla="*/ 5051534 w 5351080"/>
                    <a:gd name="connsiteY72" fmla="*/ 4743638 h 6057772"/>
                    <a:gd name="connsiteX73" fmla="*/ 5077746 w 5351080"/>
                    <a:gd name="connsiteY73" fmla="*/ 4769770 h 6057772"/>
                    <a:gd name="connsiteX74" fmla="*/ 5241246 w 5351080"/>
                    <a:gd name="connsiteY74" fmla="*/ 4759815 h 6057772"/>
                    <a:gd name="connsiteX75" fmla="*/ 5306148 w 5351080"/>
                    <a:gd name="connsiteY75" fmla="*/ 4779725 h 6057772"/>
                    <a:gd name="connsiteX76" fmla="*/ 5351080 w 5351080"/>
                    <a:gd name="connsiteY76" fmla="*/ 4861856 h 6057772"/>
                    <a:gd name="connsiteX77" fmla="*/ 5004108 w 5351080"/>
                    <a:gd name="connsiteY77" fmla="*/ 5223976 h 6057772"/>
                    <a:gd name="connsiteX78" fmla="*/ 4809402 w 5351080"/>
                    <a:gd name="connsiteY78" fmla="*/ 5410636 h 6057772"/>
                    <a:gd name="connsiteX79" fmla="*/ 4807582 w 5351080"/>
                    <a:gd name="connsiteY79" fmla="*/ 5412148 h 6057772"/>
                    <a:gd name="connsiteX80" fmla="*/ 4810062 w 5351080"/>
                    <a:gd name="connsiteY80" fmla="*/ 5412148 h 6057772"/>
                    <a:gd name="connsiteX81" fmla="*/ 4757772 w 5351080"/>
                    <a:gd name="connsiteY81" fmla="*/ 5570882 h 6057772"/>
                    <a:gd name="connsiteX82" fmla="*/ 4675602 w 5351080"/>
                    <a:gd name="connsiteY82" fmla="*/ 5625874 h 6057772"/>
                    <a:gd name="connsiteX83" fmla="*/ 4490096 w 5351080"/>
                    <a:gd name="connsiteY83" fmla="*/ 5692118 h 6057772"/>
                    <a:gd name="connsiteX84" fmla="*/ 4378046 w 5351080"/>
                    <a:gd name="connsiteY84" fmla="*/ 5718364 h 6057772"/>
                    <a:gd name="connsiteX85" fmla="*/ 4354390 w 5351080"/>
                    <a:gd name="connsiteY85" fmla="*/ 5763360 h 6057772"/>
                    <a:gd name="connsiteX86" fmla="*/ 4282180 w 5351080"/>
                    <a:gd name="connsiteY86" fmla="*/ 6048328 h 6057772"/>
                    <a:gd name="connsiteX87" fmla="*/ 4198764 w 5351080"/>
                    <a:gd name="connsiteY87" fmla="*/ 5965836 h 6057772"/>
                    <a:gd name="connsiteX88" fmla="*/ 4185070 w 5351080"/>
                    <a:gd name="connsiteY88" fmla="*/ 5903344 h 6057772"/>
                    <a:gd name="connsiteX89" fmla="*/ 4193784 w 5351080"/>
                    <a:gd name="connsiteY89" fmla="*/ 5798356 h 6057772"/>
                    <a:gd name="connsiteX90" fmla="*/ 4194718 w 5351080"/>
                    <a:gd name="connsiteY90" fmla="*/ 5773046 h 6057772"/>
                    <a:gd name="connsiteX91" fmla="*/ 4204268 w 5351080"/>
                    <a:gd name="connsiteY91" fmla="*/ 5757068 h 6057772"/>
                    <a:gd name="connsiteX92" fmla="*/ 4197644 w 5351080"/>
                    <a:gd name="connsiteY92" fmla="*/ 5763700 h 6057772"/>
                    <a:gd name="connsiteX93" fmla="*/ 4043844 w 5351080"/>
                    <a:gd name="connsiteY93" fmla="*/ 5827378 h 6057772"/>
                    <a:gd name="connsiteX94" fmla="*/ 4053380 w 5351080"/>
                    <a:gd name="connsiteY94" fmla="*/ 5832884 h 6057772"/>
                    <a:gd name="connsiteX95" fmla="*/ 4066988 w 5351080"/>
                    <a:gd name="connsiteY95" fmla="*/ 5858698 h 6057772"/>
                    <a:gd name="connsiteX96" fmla="*/ 4060802 w 5351080"/>
                    <a:gd name="connsiteY96" fmla="*/ 5866072 h 6057772"/>
                    <a:gd name="connsiteX97" fmla="*/ 4039774 w 5351080"/>
                    <a:gd name="connsiteY97" fmla="*/ 5847634 h 6057772"/>
                    <a:gd name="connsiteX98" fmla="*/ 4049670 w 5351080"/>
                    <a:gd name="connsiteY98" fmla="*/ 5895572 h 6057772"/>
                    <a:gd name="connsiteX99" fmla="*/ 4050906 w 5351080"/>
                    <a:gd name="connsiteY99" fmla="*/ 5928758 h 6057772"/>
                    <a:gd name="connsiteX100" fmla="*/ 4027402 w 5351080"/>
                    <a:gd name="connsiteY100" fmla="*/ 5918926 h 6057772"/>
                    <a:gd name="connsiteX101" fmla="*/ 3998952 w 5351080"/>
                    <a:gd name="connsiteY101" fmla="*/ 5915238 h 6057772"/>
                    <a:gd name="connsiteX102" fmla="*/ 3928442 w 5351080"/>
                    <a:gd name="connsiteY102" fmla="*/ 5976696 h 6057772"/>
                    <a:gd name="connsiteX103" fmla="*/ 3850510 w 5351080"/>
                    <a:gd name="connsiteY103" fmla="*/ 5982842 h 6057772"/>
                    <a:gd name="connsiteX104" fmla="*/ 3794844 w 5351080"/>
                    <a:gd name="connsiteY104" fmla="*/ 5926300 h 6057772"/>
                    <a:gd name="connsiteX105" fmla="*/ 3787266 w 5351080"/>
                    <a:gd name="connsiteY105" fmla="*/ 5917544 h 6057772"/>
                    <a:gd name="connsiteX106" fmla="*/ 3786994 w 5351080"/>
                    <a:gd name="connsiteY106" fmla="*/ 5914172 h 6057772"/>
                    <a:gd name="connsiteX107" fmla="*/ 3749752 w 5351080"/>
                    <a:gd name="connsiteY107" fmla="*/ 5923204 h 6057772"/>
                    <a:gd name="connsiteX108" fmla="*/ 3709262 w 5351080"/>
                    <a:gd name="connsiteY108" fmla="*/ 5924608 h 6057772"/>
                    <a:gd name="connsiteX109" fmla="*/ 3521134 w 5351080"/>
                    <a:gd name="connsiteY109" fmla="*/ 5968266 h 6057772"/>
                    <a:gd name="connsiteX110" fmla="*/ 3425202 w 5351080"/>
                    <a:gd name="connsiteY110" fmla="*/ 5991966 h 6057772"/>
                    <a:gd name="connsiteX111" fmla="*/ 3238322 w 5351080"/>
                    <a:gd name="connsiteY111" fmla="*/ 6036870 h 6057772"/>
                    <a:gd name="connsiteX112" fmla="*/ 3124946 w 5351080"/>
                    <a:gd name="connsiteY112" fmla="*/ 6054332 h 6057772"/>
                    <a:gd name="connsiteX113" fmla="*/ 3085078 w 5351080"/>
                    <a:gd name="connsiteY113" fmla="*/ 6051838 h 6057772"/>
                    <a:gd name="connsiteX114" fmla="*/ 3076358 w 5351080"/>
                    <a:gd name="connsiteY114" fmla="*/ 6051838 h 6057772"/>
                    <a:gd name="connsiteX115" fmla="*/ 3001606 w 5351080"/>
                    <a:gd name="connsiteY115" fmla="*/ 6056828 h 6057772"/>
                    <a:gd name="connsiteX116" fmla="*/ 2535648 w 5351080"/>
                    <a:gd name="connsiteY116" fmla="*/ 6038118 h 6057772"/>
                    <a:gd name="connsiteX117" fmla="*/ 2478338 w 5351080"/>
                    <a:gd name="connsiteY117" fmla="*/ 6024396 h 6057772"/>
                    <a:gd name="connsiteX118" fmla="*/ 2546862 w 5351080"/>
                    <a:gd name="connsiteY118" fmla="*/ 5991966 h 6057772"/>
                    <a:gd name="connsiteX119" fmla="*/ 2600434 w 5351080"/>
                    <a:gd name="connsiteY119" fmla="*/ 5994460 h 6057772"/>
                    <a:gd name="connsiteX120" fmla="*/ 2622860 w 5351080"/>
                    <a:gd name="connsiteY120" fmla="*/ 5998202 h 6057772"/>
                    <a:gd name="connsiteX121" fmla="*/ 2678924 w 5351080"/>
                    <a:gd name="connsiteY121" fmla="*/ 5932092 h 6057772"/>
                    <a:gd name="connsiteX122" fmla="*/ 2685154 w 5351080"/>
                    <a:gd name="connsiteY122" fmla="*/ 5917124 h 6057772"/>
                    <a:gd name="connsiteX123" fmla="*/ 2703842 w 5351080"/>
                    <a:gd name="connsiteY123" fmla="*/ 5893424 h 6057772"/>
                    <a:gd name="connsiteX124" fmla="*/ 2723776 w 5351080"/>
                    <a:gd name="connsiteY124" fmla="*/ 5923360 h 6057772"/>
                    <a:gd name="connsiteX125" fmla="*/ 2766136 w 5351080"/>
                    <a:gd name="connsiteY125" fmla="*/ 5959534 h 6057772"/>
                    <a:gd name="connsiteX126" fmla="*/ 2797282 w 5351080"/>
                    <a:gd name="connsiteY126" fmla="*/ 5981986 h 6057772"/>
                    <a:gd name="connsiteX127" fmla="*/ 2820954 w 5351080"/>
                    <a:gd name="connsiteY127" fmla="*/ 5988224 h 6057772"/>
                    <a:gd name="connsiteX128" fmla="*/ 2839642 w 5351080"/>
                    <a:gd name="connsiteY128" fmla="*/ 5964524 h 6057772"/>
                    <a:gd name="connsiteX129" fmla="*/ 2855838 w 5351080"/>
                    <a:gd name="connsiteY129" fmla="*/ 5948308 h 6057772"/>
                    <a:gd name="connsiteX130" fmla="*/ 2859576 w 5351080"/>
                    <a:gd name="connsiteY130" fmla="*/ 5968266 h 6057772"/>
                    <a:gd name="connsiteX131" fmla="*/ 2888230 w 5351080"/>
                    <a:gd name="connsiteY131" fmla="*/ 5975750 h 6057772"/>
                    <a:gd name="connsiteX132" fmla="*/ 2959246 w 5351080"/>
                    <a:gd name="connsiteY132" fmla="*/ 5943318 h 6057772"/>
                    <a:gd name="connsiteX133" fmla="*/ 3047702 w 5351080"/>
                    <a:gd name="connsiteY133" fmla="*/ 5899662 h 6057772"/>
                    <a:gd name="connsiteX134" fmla="*/ 3097538 w 5351080"/>
                    <a:gd name="connsiteY134" fmla="*/ 5900908 h 6057772"/>
                    <a:gd name="connsiteX135" fmla="*/ 3122456 w 5351080"/>
                    <a:gd name="connsiteY135" fmla="*/ 5909640 h 6057772"/>
                    <a:gd name="connsiteX136" fmla="*/ 3325532 w 5351080"/>
                    <a:gd name="connsiteY136" fmla="*/ 5807358 h 6057772"/>
                    <a:gd name="connsiteX137" fmla="*/ 3397794 w 5351080"/>
                    <a:gd name="connsiteY137" fmla="*/ 5686364 h 6057772"/>
                    <a:gd name="connsiteX138" fmla="*/ 3441398 w 5351080"/>
                    <a:gd name="connsiteY138" fmla="*/ 5652686 h 6057772"/>
                    <a:gd name="connsiteX139" fmla="*/ 3622050 w 5351080"/>
                    <a:gd name="connsiteY139" fmla="*/ 5632728 h 6057772"/>
                    <a:gd name="connsiteX140" fmla="*/ 3751622 w 5351080"/>
                    <a:gd name="connsiteY140" fmla="*/ 5577844 h 6057772"/>
                    <a:gd name="connsiteX141" fmla="*/ 3919814 w 5351080"/>
                    <a:gd name="connsiteY141" fmla="*/ 5500508 h 6057772"/>
                    <a:gd name="connsiteX142" fmla="*/ 4084270 w 5351080"/>
                    <a:gd name="connsiteY142" fmla="*/ 5506746 h 6057772"/>
                    <a:gd name="connsiteX143" fmla="*/ 4190170 w 5351080"/>
                    <a:gd name="connsiteY143" fmla="*/ 5476810 h 6057772"/>
                    <a:gd name="connsiteX144" fmla="*/ 4272396 w 5351080"/>
                    <a:gd name="connsiteY144" fmla="*/ 5466830 h 6057772"/>
                    <a:gd name="connsiteX145" fmla="*/ 4309772 w 5351080"/>
                    <a:gd name="connsiteY145" fmla="*/ 5461840 h 6057772"/>
                    <a:gd name="connsiteX146" fmla="*/ 4320182 w 5351080"/>
                    <a:gd name="connsiteY146" fmla="*/ 5477000 h 6057772"/>
                    <a:gd name="connsiteX147" fmla="*/ 4351290 w 5351080"/>
                    <a:gd name="connsiteY147" fmla="*/ 5486954 h 6057772"/>
                    <a:gd name="connsiteX148" fmla="*/ 4437468 w 5351080"/>
                    <a:gd name="connsiteY148" fmla="*/ 5456680 h 6057772"/>
                    <a:gd name="connsiteX149" fmla="*/ 4448700 w 5351080"/>
                    <a:gd name="connsiteY149" fmla="*/ 5434280 h 6057772"/>
                    <a:gd name="connsiteX150" fmla="*/ 4477406 w 5351080"/>
                    <a:gd name="connsiteY150" fmla="*/ 5377038 h 6057772"/>
                    <a:gd name="connsiteX151" fmla="*/ 4588488 w 5351080"/>
                    <a:gd name="connsiteY151" fmla="*/ 5233932 h 6057772"/>
                    <a:gd name="connsiteX152" fmla="*/ 4653390 w 5351080"/>
                    <a:gd name="connsiteY152" fmla="*/ 5184156 h 6057772"/>
                    <a:gd name="connsiteX153" fmla="*/ 4885538 w 5351080"/>
                    <a:gd name="connsiteY153" fmla="*/ 5118202 h 6057772"/>
                    <a:gd name="connsiteX154" fmla="*/ 5022828 w 5351080"/>
                    <a:gd name="connsiteY154" fmla="*/ 5016162 h 6057772"/>
                    <a:gd name="connsiteX155" fmla="*/ 5072752 w 5351080"/>
                    <a:gd name="connsiteY155" fmla="*/ 4904166 h 6057772"/>
                    <a:gd name="connsiteX156" fmla="*/ 5059024 w 5351080"/>
                    <a:gd name="connsiteY156" fmla="*/ 4789681 h 6057772"/>
                    <a:gd name="connsiteX157" fmla="*/ 5036558 w 5351080"/>
                    <a:gd name="connsiteY157" fmla="*/ 4741149 h 6057772"/>
                    <a:gd name="connsiteX158" fmla="*/ 4971656 w 5351080"/>
                    <a:gd name="connsiteY158" fmla="*/ 4700084 h 6057772"/>
                    <a:gd name="connsiteX159" fmla="*/ 4894274 w 5351080"/>
                    <a:gd name="connsiteY159" fmla="*/ 4682662 h 6057772"/>
                    <a:gd name="connsiteX160" fmla="*/ 4715796 w 5351080"/>
                    <a:gd name="connsiteY160" fmla="*/ 4697595 h 6057772"/>
                    <a:gd name="connsiteX161" fmla="*/ 4712050 w 5351080"/>
                    <a:gd name="connsiteY161" fmla="*/ 4700084 h 6057772"/>
                    <a:gd name="connsiteX162" fmla="*/ 4709554 w 5351080"/>
                    <a:gd name="connsiteY162" fmla="*/ 4697595 h 6057772"/>
                    <a:gd name="connsiteX163" fmla="*/ 4709554 w 5351080"/>
                    <a:gd name="connsiteY163" fmla="*/ 4693785 h 6057772"/>
                    <a:gd name="connsiteX164" fmla="*/ 4671846 w 5351080"/>
                    <a:gd name="connsiteY164" fmla="*/ 4697211 h 6057772"/>
                    <a:gd name="connsiteX165" fmla="*/ 4560458 w 5351080"/>
                    <a:gd name="connsiteY165" fmla="*/ 4656535 h 6057772"/>
                    <a:gd name="connsiteX166" fmla="*/ 4545346 w 5351080"/>
                    <a:gd name="connsiteY166" fmla="*/ 4631050 h 6057772"/>
                    <a:gd name="connsiteX167" fmla="*/ 4556523 w 5351080"/>
                    <a:gd name="connsiteY167" fmla="*/ 4622449 h 6057772"/>
                    <a:gd name="connsiteX168" fmla="*/ 774515 w 5351080"/>
                    <a:gd name="connsiteY168" fmla="*/ 4047931 h 6057772"/>
                    <a:gd name="connsiteX169" fmla="*/ 786194 w 5351080"/>
                    <a:gd name="connsiteY169" fmla="*/ 4048867 h 6057772"/>
                    <a:gd name="connsiteX170" fmla="*/ 863438 w 5351080"/>
                    <a:gd name="connsiteY170" fmla="*/ 4093795 h 6057772"/>
                    <a:gd name="connsiteX171" fmla="*/ 897076 w 5351080"/>
                    <a:gd name="connsiteY171" fmla="*/ 4107523 h 6057772"/>
                    <a:gd name="connsiteX172" fmla="*/ 953140 w 5351080"/>
                    <a:gd name="connsiteY172" fmla="*/ 4115011 h 6057772"/>
                    <a:gd name="connsiteX173" fmla="*/ 986778 w 5351080"/>
                    <a:gd name="connsiteY173" fmla="*/ 4103779 h 6057772"/>
                    <a:gd name="connsiteX174" fmla="*/ 1007958 w 5351080"/>
                    <a:gd name="connsiteY174" fmla="*/ 4083811 h 6057772"/>
                    <a:gd name="connsiteX175" fmla="*/ 1040350 w 5351080"/>
                    <a:gd name="connsiteY175" fmla="*/ 4068835 h 6057772"/>
                    <a:gd name="connsiteX176" fmla="*/ 1086448 w 5351080"/>
                    <a:gd name="connsiteY176" fmla="*/ 4087555 h 6057772"/>
                    <a:gd name="connsiteX177" fmla="*/ 1163692 w 5351080"/>
                    <a:gd name="connsiteY177" fmla="*/ 4123747 h 6057772"/>
                    <a:gd name="connsiteX178" fmla="*/ 1258378 w 5351080"/>
                    <a:gd name="connsiteY178" fmla="*/ 4080067 h 6057772"/>
                    <a:gd name="connsiteX179" fmla="*/ 1382964 w 5351080"/>
                    <a:gd name="connsiteY179" fmla="*/ 4077571 h 6057772"/>
                    <a:gd name="connsiteX180" fmla="*/ 1394176 w 5351080"/>
                    <a:gd name="connsiteY180" fmla="*/ 4102531 h 6057772"/>
                    <a:gd name="connsiteX181" fmla="*/ 1389192 w 5351080"/>
                    <a:gd name="connsiteY181" fmla="*/ 4143715 h 6057772"/>
                    <a:gd name="connsiteX182" fmla="*/ 1442766 w 5351080"/>
                    <a:gd name="connsiteY182" fmla="*/ 4158691 h 6057772"/>
                    <a:gd name="connsiteX183" fmla="*/ 1607220 w 5351080"/>
                    <a:gd name="connsiteY183" fmla="*/ 4252292 h 6057772"/>
                    <a:gd name="connsiteX184" fmla="*/ 1596006 w 5351080"/>
                    <a:gd name="connsiteY184" fmla="*/ 4268516 h 6057772"/>
                    <a:gd name="connsiteX185" fmla="*/ 1584794 w 5351080"/>
                    <a:gd name="connsiteY185" fmla="*/ 4288484 h 6057772"/>
                    <a:gd name="connsiteX186" fmla="*/ 1605974 w 5351080"/>
                    <a:gd name="connsiteY186" fmla="*/ 4283492 h 6057772"/>
                    <a:gd name="connsiteX187" fmla="*/ 1672004 w 5351080"/>
                    <a:gd name="connsiteY187" fmla="*/ 4251044 h 6057772"/>
                    <a:gd name="connsiteX188" fmla="*/ 1684462 w 5351080"/>
                    <a:gd name="connsiteY188" fmla="*/ 4258532 h 6057772"/>
                    <a:gd name="connsiteX189" fmla="*/ 1657054 w 5351080"/>
                    <a:gd name="connsiteY189" fmla="*/ 4329668 h 6057772"/>
                    <a:gd name="connsiteX190" fmla="*/ 1634628 w 5351080"/>
                    <a:gd name="connsiteY190" fmla="*/ 4378340 h 6057772"/>
                    <a:gd name="connsiteX191" fmla="*/ 1680726 w 5351080"/>
                    <a:gd name="connsiteY191" fmla="*/ 4410788 h 6057772"/>
                    <a:gd name="connsiteX192" fmla="*/ 1709380 w 5351080"/>
                    <a:gd name="connsiteY192" fmla="*/ 4424516 h 6057772"/>
                    <a:gd name="connsiteX193" fmla="*/ 1694430 w 5351080"/>
                    <a:gd name="connsiteY193" fmla="*/ 4490660 h 6057772"/>
                    <a:gd name="connsiteX194" fmla="*/ 1695676 w 5351080"/>
                    <a:gd name="connsiteY194" fmla="*/ 4560548 h 6057772"/>
                    <a:gd name="connsiteX195" fmla="*/ 1699414 w 5351080"/>
                    <a:gd name="connsiteY195" fmla="*/ 4580516 h 6057772"/>
                    <a:gd name="connsiteX196" fmla="*/ 1720592 w 5351080"/>
                    <a:gd name="connsiteY196" fmla="*/ 4622948 h 6057772"/>
                    <a:gd name="connsiteX197" fmla="*/ 1821508 w 5351080"/>
                    <a:gd name="connsiteY197" fmla="*/ 4660389 h 6057772"/>
                    <a:gd name="connsiteX198" fmla="*/ 1846426 w 5351080"/>
                    <a:gd name="connsiteY198" fmla="*/ 4661637 h 6057772"/>
                    <a:gd name="connsiteX199" fmla="*/ 1903734 w 5351080"/>
                    <a:gd name="connsiteY199" fmla="*/ 4666629 h 6057772"/>
                    <a:gd name="connsiteX200" fmla="*/ 1969766 w 5351080"/>
                    <a:gd name="connsiteY200" fmla="*/ 4665381 h 6057772"/>
                    <a:gd name="connsiteX201" fmla="*/ 2005896 w 5351080"/>
                    <a:gd name="connsiteY201" fmla="*/ 4650405 h 6057772"/>
                    <a:gd name="connsiteX202" fmla="*/ 2051992 w 5351080"/>
                    <a:gd name="connsiteY202" fmla="*/ 4614212 h 6057772"/>
                    <a:gd name="connsiteX203" fmla="*/ 2126744 w 5351080"/>
                    <a:gd name="connsiteY203" fmla="*/ 4575524 h 6057772"/>
                    <a:gd name="connsiteX204" fmla="*/ 2146678 w 5351080"/>
                    <a:gd name="connsiteY204" fmla="*/ 4588004 h 6057772"/>
                    <a:gd name="connsiteX205" fmla="*/ 2134220 w 5351080"/>
                    <a:gd name="connsiteY205" fmla="*/ 4604228 h 6057772"/>
                    <a:gd name="connsiteX206" fmla="*/ 2078156 w 5351080"/>
                    <a:gd name="connsiteY206" fmla="*/ 4677861 h 6057772"/>
                    <a:gd name="connsiteX207" fmla="*/ 2145432 w 5351080"/>
                    <a:gd name="connsiteY207" fmla="*/ 4667877 h 6057772"/>
                    <a:gd name="connsiteX208" fmla="*/ 2161628 w 5351080"/>
                    <a:gd name="connsiteY208" fmla="*/ 4677861 h 6057772"/>
                    <a:gd name="connsiteX209" fmla="*/ 2152908 w 5351080"/>
                    <a:gd name="connsiteY209" fmla="*/ 4730277 h 6057772"/>
                    <a:gd name="connsiteX210" fmla="*/ 2125498 w 5351080"/>
                    <a:gd name="connsiteY210" fmla="*/ 4777701 h 6057772"/>
                    <a:gd name="connsiteX211" fmla="*/ 2106810 w 5351080"/>
                    <a:gd name="connsiteY211" fmla="*/ 4817637 h 6057772"/>
                    <a:gd name="connsiteX212" fmla="*/ 2129236 w 5351080"/>
                    <a:gd name="connsiteY212" fmla="*/ 4845093 h 6057772"/>
                    <a:gd name="connsiteX213" fmla="*/ 2157892 w 5351080"/>
                    <a:gd name="connsiteY213" fmla="*/ 4882533 h 6057772"/>
                    <a:gd name="connsiteX214" fmla="*/ 2140450 w 5351080"/>
                    <a:gd name="connsiteY214" fmla="*/ 4968645 h 6057772"/>
                    <a:gd name="connsiteX215" fmla="*/ 2157892 w 5351080"/>
                    <a:gd name="connsiteY215" fmla="*/ 4999844 h 6057772"/>
                    <a:gd name="connsiteX216" fmla="*/ 2181562 w 5351080"/>
                    <a:gd name="connsiteY216" fmla="*/ 5008580 h 6057772"/>
                    <a:gd name="connsiteX217" fmla="*/ 2190284 w 5351080"/>
                    <a:gd name="connsiteY217" fmla="*/ 4978629 h 6057772"/>
                    <a:gd name="connsiteX218" fmla="*/ 2185300 w 5351080"/>
                    <a:gd name="connsiteY218" fmla="*/ 4956165 h 6057772"/>
                    <a:gd name="connsiteX219" fmla="*/ 2197758 w 5351080"/>
                    <a:gd name="connsiteY219" fmla="*/ 4913733 h 6057772"/>
                    <a:gd name="connsiteX220" fmla="*/ 2225168 w 5351080"/>
                    <a:gd name="connsiteY220" fmla="*/ 4853829 h 6057772"/>
                    <a:gd name="connsiteX221" fmla="*/ 2231398 w 5351080"/>
                    <a:gd name="connsiteY221" fmla="*/ 4832613 h 6057772"/>
                    <a:gd name="connsiteX222" fmla="*/ 2243856 w 5351080"/>
                    <a:gd name="connsiteY222" fmla="*/ 4786437 h 6057772"/>
                    <a:gd name="connsiteX223" fmla="*/ 2266282 w 5351080"/>
                    <a:gd name="connsiteY223" fmla="*/ 4755237 h 6057772"/>
                    <a:gd name="connsiteX224" fmla="*/ 2277494 w 5351080"/>
                    <a:gd name="connsiteY224" fmla="*/ 4781445 h 6057772"/>
                    <a:gd name="connsiteX225" fmla="*/ 2261298 w 5351080"/>
                    <a:gd name="connsiteY225" fmla="*/ 4890021 h 6057772"/>
                    <a:gd name="connsiteX226" fmla="*/ 2267528 w 5351080"/>
                    <a:gd name="connsiteY226" fmla="*/ 4917477 h 6057772"/>
                    <a:gd name="connsiteX227" fmla="*/ 2301166 w 5351080"/>
                    <a:gd name="connsiteY227" fmla="*/ 4937445 h 6057772"/>
                    <a:gd name="connsiteX228" fmla="*/ 2309886 w 5351080"/>
                    <a:gd name="connsiteY228" fmla="*/ 4966149 h 6057772"/>
                    <a:gd name="connsiteX229" fmla="*/ 2257560 w 5351080"/>
                    <a:gd name="connsiteY229" fmla="*/ 5039780 h 6057772"/>
                    <a:gd name="connsiteX230" fmla="*/ 2263790 w 5351080"/>
                    <a:gd name="connsiteY230" fmla="*/ 5067236 h 6057772"/>
                    <a:gd name="connsiteX231" fmla="*/ 2326082 w 5351080"/>
                    <a:gd name="connsiteY231" fmla="*/ 5115908 h 6057772"/>
                    <a:gd name="connsiteX232" fmla="*/ 2331066 w 5351080"/>
                    <a:gd name="connsiteY232" fmla="*/ 5094692 h 6057772"/>
                    <a:gd name="connsiteX233" fmla="*/ 2349754 w 5351080"/>
                    <a:gd name="connsiteY233" fmla="*/ 5068484 h 6057772"/>
                    <a:gd name="connsiteX234" fmla="*/ 2373426 w 5351080"/>
                    <a:gd name="connsiteY234" fmla="*/ 5085956 h 6057772"/>
                    <a:gd name="connsiteX235" fmla="*/ 2397098 w 5351080"/>
                    <a:gd name="connsiteY235" fmla="*/ 5118404 h 6057772"/>
                    <a:gd name="connsiteX236" fmla="*/ 2413294 w 5351080"/>
                    <a:gd name="connsiteY236" fmla="*/ 5070980 h 6057772"/>
                    <a:gd name="connsiteX237" fmla="*/ 2400834 w 5351080"/>
                    <a:gd name="connsiteY237" fmla="*/ 5029796 h 6057772"/>
                    <a:gd name="connsiteX238" fmla="*/ 2441948 w 5351080"/>
                    <a:gd name="connsiteY238" fmla="*/ 5033540 h 6057772"/>
                    <a:gd name="connsiteX239" fmla="*/ 2469358 w 5351080"/>
                    <a:gd name="connsiteY239" fmla="*/ 5001092 h 6057772"/>
                    <a:gd name="connsiteX240" fmla="*/ 2493028 w 5351080"/>
                    <a:gd name="connsiteY240" fmla="*/ 4978629 h 6057772"/>
                    <a:gd name="connsiteX241" fmla="*/ 2525422 w 5351080"/>
                    <a:gd name="connsiteY241" fmla="*/ 5017316 h 6057772"/>
                    <a:gd name="connsiteX242" fmla="*/ 2509226 w 5351080"/>
                    <a:gd name="connsiteY242" fmla="*/ 5041028 h 6057772"/>
                    <a:gd name="connsiteX243" fmla="*/ 2495520 w 5351080"/>
                    <a:gd name="connsiteY243" fmla="*/ 5085956 h 6057772"/>
                    <a:gd name="connsiteX244" fmla="*/ 2521684 w 5351080"/>
                    <a:gd name="connsiteY244" fmla="*/ 5135876 h 6057772"/>
                    <a:gd name="connsiteX245" fmla="*/ 2557814 w 5351080"/>
                    <a:gd name="connsiteY245" fmla="*/ 5144614 h 6057772"/>
                    <a:gd name="connsiteX246" fmla="*/ 2524176 w 5351080"/>
                    <a:gd name="connsiteY246" fmla="*/ 5159590 h 6057772"/>
                    <a:gd name="connsiteX247" fmla="*/ 2382146 w 5351080"/>
                    <a:gd name="connsiteY247" fmla="*/ 5261926 h 6057772"/>
                    <a:gd name="connsiteX248" fmla="*/ 2363458 w 5351080"/>
                    <a:gd name="connsiteY248" fmla="*/ 5295622 h 6057772"/>
                    <a:gd name="connsiteX249" fmla="*/ 2398344 w 5351080"/>
                    <a:gd name="connsiteY249" fmla="*/ 5318086 h 6057772"/>
                    <a:gd name="connsiteX250" fmla="*/ 2426998 w 5351080"/>
                    <a:gd name="connsiteY250" fmla="*/ 5341798 h 6057772"/>
                    <a:gd name="connsiteX251" fmla="*/ 2453162 w 5351080"/>
                    <a:gd name="connsiteY251" fmla="*/ 5382982 h 6057772"/>
                    <a:gd name="connsiteX252" fmla="*/ 2485554 w 5351080"/>
                    <a:gd name="connsiteY252" fmla="*/ 5363014 h 6057772"/>
                    <a:gd name="connsiteX253" fmla="*/ 2501750 w 5351080"/>
                    <a:gd name="connsiteY253" fmla="*/ 5334310 h 6057772"/>
                    <a:gd name="connsiteX254" fmla="*/ 2581486 w 5351080"/>
                    <a:gd name="connsiteY254" fmla="*/ 5298118 h 6057772"/>
                    <a:gd name="connsiteX255" fmla="*/ 2596436 w 5351080"/>
                    <a:gd name="connsiteY255" fmla="*/ 5279398 h 6057772"/>
                    <a:gd name="connsiteX256" fmla="*/ 2656238 w 5351080"/>
                    <a:gd name="connsiteY256" fmla="*/ 5255686 h 6057772"/>
                    <a:gd name="connsiteX257" fmla="*/ 2682400 w 5351080"/>
                    <a:gd name="connsiteY257" fmla="*/ 5255686 h 6057772"/>
                    <a:gd name="connsiteX258" fmla="*/ 2717284 w 5351080"/>
                    <a:gd name="connsiteY258" fmla="*/ 5208262 h 6057772"/>
                    <a:gd name="connsiteX259" fmla="*/ 2754660 w 5351080"/>
                    <a:gd name="connsiteY259" fmla="*/ 5195782 h 6057772"/>
                    <a:gd name="connsiteX260" fmla="*/ 2770856 w 5351080"/>
                    <a:gd name="connsiteY260" fmla="*/ 5251942 h 6057772"/>
                    <a:gd name="connsiteX261" fmla="*/ 2744694 w 5351080"/>
                    <a:gd name="connsiteY261" fmla="*/ 5293126 h 6057772"/>
                    <a:gd name="connsiteX262" fmla="*/ 2760890 w 5351080"/>
                    <a:gd name="connsiteY262" fmla="*/ 5328070 h 6057772"/>
                    <a:gd name="connsiteX263" fmla="*/ 2784562 w 5351080"/>
                    <a:gd name="connsiteY263" fmla="*/ 5295622 h 6057772"/>
                    <a:gd name="connsiteX264" fmla="*/ 2793282 w 5351080"/>
                    <a:gd name="connsiteY264" fmla="*/ 5258182 h 6057772"/>
                    <a:gd name="connsiteX265" fmla="*/ 2813216 w 5351080"/>
                    <a:gd name="connsiteY265" fmla="*/ 5251942 h 6057772"/>
                    <a:gd name="connsiteX266" fmla="*/ 2815708 w 5351080"/>
                    <a:gd name="connsiteY266" fmla="*/ 5273158 h 6057772"/>
                    <a:gd name="connsiteX267" fmla="*/ 2808232 w 5351080"/>
                    <a:gd name="connsiteY267" fmla="*/ 5328070 h 6057772"/>
                    <a:gd name="connsiteX268" fmla="*/ 2871772 w 5351080"/>
                    <a:gd name="connsiteY268" fmla="*/ 5341798 h 6057772"/>
                    <a:gd name="connsiteX269" fmla="*/ 2932818 w 5351080"/>
                    <a:gd name="connsiteY269" fmla="*/ 5339302 h 6057772"/>
                    <a:gd name="connsiteX270" fmla="*/ 2992620 w 5351080"/>
                    <a:gd name="connsiteY270" fmla="*/ 5286886 h 6057772"/>
                    <a:gd name="connsiteX271" fmla="*/ 3028750 w 5351080"/>
                    <a:gd name="connsiteY271" fmla="*/ 5340550 h 6057772"/>
                    <a:gd name="connsiteX272" fmla="*/ 3118452 w 5351080"/>
                    <a:gd name="connsiteY272" fmla="*/ 5330566 h 6057772"/>
                    <a:gd name="connsiteX273" fmla="*/ 3105994 w 5351080"/>
                    <a:gd name="connsiteY273" fmla="*/ 5314342 h 6057772"/>
                    <a:gd name="connsiteX274" fmla="*/ 3098518 w 5351080"/>
                    <a:gd name="connsiteY274" fmla="*/ 5289382 h 6057772"/>
                    <a:gd name="connsiteX275" fmla="*/ 3123436 w 5351080"/>
                    <a:gd name="connsiteY275" fmla="*/ 5275654 h 6057772"/>
                    <a:gd name="connsiteX276" fmla="*/ 3142124 w 5351080"/>
                    <a:gd name="connsiteY276" fmla="*/ 5300614 h 6057772"/>
                    <a:gd name="connsiteX277" fmla="*/ 3155828 w 5351080"/>
                    <a:gd name="connsiteY277" fmla="*/ 5333062 h 6057772"/>
                    <a:gd name="connsiteX278" fmla="*/ 3224352 w 5351080"/>
                    <a:gd name="connsiteY278" fmla="*/ 5330566 h 6057772"/>
                    <a:gd name="connsiteX279" fmla="*/ 3229334 w 5351080"/>
                    <a:gd name="connsiteY279" fmla="*/ 5324326 h 6057772"/>
                    <a:gd name="connsiteX280" fmla="*/ 3216876 w 5351080"/>
                    <a:gd name="connsiteY280" fmla="*/ 5314342 h 6057772"/>
                    <a:gd name="connsiteX281" fmla="*/ 3186976 w 5351080"/>
                    <a:gd name="connsiteY281" fmla="*/ 5303110 h 6057772"/>
                    <a:gd name="connsiteX282" fmla="*/ 3183238 w 5351080"/>
                    <a:gd name="connsiteY282" fmla="*/ 5289382 h 6057772"/>
                    <a:gd name="connsiteX283" fmla="*/ 3196942 w 5351080"/>
                    <a:gd name="connsiteY283" fmla="*/ 5281894 h 6057772"/>
                    <a:gd name="connsiteX284" fmla="*/ 3236810 w 5351080"/>
                    <a:gd name="connsiteY284" fmla="*/ 5284390 h 6057772"/>
                    <a:gd name="connsiteX285" fmla="*/ 3275432 w 5351080"/>
                    <a:gd name="connsiteY285" fmla="*/ 5316838 h 6057772"/>
                    <a:gd name="connsiteX286" fmla="*/ 3287890 w 5351080"/>
                    <a:gd name="connsiteY286" fmla="*/ 5326822 h 6057772"/>
                    <a:gd name="connsiteX287" fmla="*/ 3338970 w 5351080"/>
                    <a:gd name="connsiteY287" fmla="*/ 5321830 h 6057772"/>
                    <a:gd name="connsiteX288" fmla="*/ 3372610 w 5351080"/>
                    <a:gd name="connsiteY288" fmla="*/ 5315590 h 6057772"/>
                    <a:gd name="connsiteX289" fmla="*/ 3409984 w 5351080"/>
                    <a:gd name="connsiteY289" fmla="*/ 5306854 h 6057772"/>
                    <a:gd name="connsiteX290" fmla="*/ 3419952 w 5351080"/>
                    <a:gd name="connsiteY290" fmla="*/ 5269414 h 6057772"/>
                    <a:gd name="connsiteX291" fmla="*/ 3414968 w 5351080"/>
                    <a:gd name="connsiteY291" fmla="*/ 5218246 h 6057772"/>
                    <a:gd name="connsiteX292" fmla="*/ 3426182 w 5351080"/>
                    <a:gd name="connsiteY292" fmla="*/ 5174566 h 6057772"/>
                    <a:gd name="connsiteX293" fmla="*/ 3443624 w 5351080"/>
                    <a:gd name="connsiteY293" fmla="*/ 5155846 h 6057772"/>
                    <a:gd name="connsiteX294" fmla="*/ 3524604 w 5351080"/>
                    <a:gd name="connsiteY294" fmla="*/ 5090948 h 6057772"/>
                    <a:gd name="connsiteX295" fmla="*/ 3570702 w 5351080"/>
                    <a:gd name="connsiteY295" fmla="*/ 5068484 h 6057772"/>
                    <a:gd name="connsiteX296" fmla="*/ 3598110 w 5351080"/>
                    <a:gd name="connsiteY296" fmla="*/ 5069732 h 6057772"/>
                    <a:gd name="connsiteX297" fmla="*/ 3589390 w 5351080"/>
                    <a:gd name="connsiteY297" fmla="*/ 5082212 h 6057772"/>
                    <a:gd name="connsiteX298" fmla="*/ 3509654 w 5351080"/>
                    <a:gd name="connsiteY298" fmla="*/ 5147110 h 6057772"/>
                    <a:gd name="connsiteX299" fmla="*/ 3471032 w 5351080"/>
                    <a:gd name="connsiteY299" fmla="*/ 5184550 h 6057772"/>
                    <a:gd name="connsiteX300" fmla="*/ 3449852 w 5351080"/>
                    <a:gd name="connsiteY300" fmla="*/ 5228230 h 6057772"/>
                    <a:gd name="connsiteX301" fmla="*/ 3457328 w 5351080"/>
                    <a:gd name="connsiteY301" fmla="*/ 5273158 h 6057772"/>
                    <a:gd name="connsiteX302" fmla="*/ 3387560 w 5351080"/>
                    <a:gd name="connsiteY302" fmla="*/ 5340550 h 6057772"/>
                    <a:gd name="connsiteX303" fmla="*/ 3330250 w 5351080"/>
                    <a:gd name="connsiteY303" fmla="*/ 5348038 h 6057772"/>
                    <a:gd name="connsiteX304" fmla="*/ 3184484 w 5351080"/>
                    <a:gd name="connsiteY304" fmla="*/ 5364262 h 6057772"/>
                    <a:gd name="connsiteX305" fmla="*/ 2917868 w 5351080"/>
                    <a:gd name="connsiteY305" fmla="*/ 5363014 h 6057772"/>
                    <a:gd name="connsiteX306" fmla="*/ 2864296 w 5351080"/>
                    <a:gd name="connsiteY306" fmla="*/ 5389222 h 6057772"/>
                    <a:gd name="connsiteX307" fmla="*/ 2825674 w 5351080"/>
                    <a:gd name="connsiteY307" fmla="*/ 5409190 h 6057772"/>
                    <a:gd name="connsiteX308" fmla="*/ 2542864 w 5351080"/>
                    <a:gd name="connsiteY308" fmla="*/ 5416678 h 6057772"/>
                    <a:gd name="connsiteX309" fmla="*/ 2468112 w 5351080"/>
                    <a:gd name="connsiteY309" fmla="*/ 5420422 h 6057772"/>
                    <a:gd name="connsiteX310" fmla="*/ 2368442 w 5351080"/>
                    <a:gd name="connsiteY310" fmla="*/ 5386726 h 6057772"/>
                    <a:gd name="connsiteX311" fmla="*/ 2248840 w 5351080"/>
                    <a:gd name="connsiteY311" fmla="*/ 5360518 h 6057772"/>
                    <a:gd name="connsiteX312" fmla="*/ 1988454 w 5351080"/>
                    <a:gd name="connsiteY312" fmla="*/ 5339302 h 6057772"/>
                    <a:gd name="connsiteX313" fmla="*/ 1966028 w 5351080"/>
                    <a:gd name="connsiteY313" fmla="*/ 5336806 h 6057772"/>
                    <a:gd name="connsiteX314" fmla="*/ 1850162 w 5351080"/>
                    <a:gd name="connsiteY314" fmla="*/ 5328070 h 6057772"/>
                    <a:gd name="connsiteX315" fmla="*/ 1799082 w 5351080"/>
                    <a:gd name="connsiteY315" fmla="*/ 5328070 h 6057772"/>
                    <a:gd name="connsiteX316" fmla="*/ 1675742 w 5351080"/>
                    <a:gd name="connsiteY316" fmla="*/ 5321830 h 6057772"/>
                    <a:gd name="connsiteX317" fmla="*/ 1615940 w 5351080"/>
                    <a:gd name="connsiteY317" fmla="*/ 5320582 h 6057772"/>
                    <a:gd name="connsiteX318" fmla="*/ 1564860 w 5351080"/>
                    <a:gd name="connsiteY318" fmla="*/ 5311846 h 6057772"/>
                    <a:gd name="connsiteX319" fmla="*/ 1496338 w 5351080"/>
                    <a:gd name="connsiteY319" fmla="*/ 5306854 h 6057772"/>
                    <a:gd name="connsiteX320" fmla="*/ 1457716 w 5351080"/>
                    <a:gd name="connsiteY320" fmla="*/ 5306854 h 6057772"/>
                    <a:gd name="connsiteX321" fmla="*/ 1248410 w 5351080"/>
                    <a:gd name="connsiteY321" fmla="*/ 5309350 h 6057772"/>
                    <a:gd name="connsiteX322" fmla="*/ 1204806 w 5351080"/>
                    <a:gd name="connsiteY322" fmla="*/ 5355526 h 6057772"/>
                    <a:gd name="connsiteX323" fmla="*/ 1202314 w 5351080"/>
                    <a:gd name="connsiteY323" fmla="*/ 5368006 h 6057772"/>
                    <a:gd name="connsiteX324" fmla="*/ 1209788 w 5351080"/>
                    <a:gd name="connsiteY324" fmla="*/ 5439142 h 6057772"/>
                    <a:gd name="connsiteX325" fmla="*/ 1215550 w 5351080"/>
                    <a:gd name="connsiteY325" fmla="*/ 5447878 h 6057772"/>
                    <a:gd name="connsiteX326" fmla="*/ 1217386 w 5351080"/>
                    <a:gd name="connsiteY326" fmla="*/ 5455620 h 6057772"/>
                    <a:gd name="connsiteX327" fmla="*/ 1220414 w 5351080"/>
                    <a:gd name="connsiteY327" fmla="*/ 5458870 h 6057772"/>
                    <a:gd name="connsiteX328" fmla="*/ 1240404 w 5351080"/>
                    <a:gd name="connsiteY328" fmla="*/ 5472558 h 6057772"/>
                    <a:gd name="connsiteX329" fmla="*/ 1259144 w 5351080"/>
                    <a:gd name="connsiteY329" fmla="*/ 5488734 h 6057772"/>
                    <a:gd name="connsiteX330" fmla="*/ 1247900 w 5351080"/>
                    <a:gd name="connsiteY330" fmla="*/ 5582058 h 6057772"/>
                    <a:gd name="connsiteX331" fmla="*/ 1265390 w 5351080"/>
                    <a:gd name="connsiteY331" fmla="*/ 5727642 h 6057772"/>
                    <a:gd name="connsiteX332" fmla="*/ 1306618 w 5351080"/>
                    <a:gd name="connsiteY332" fmla="*/ 5750040 h 6057772"/>
                    <a:gd name="connsiteX333" fmla="*/ 1282882 w 5351080"/>
                    <a:gd name="connsiteY333" fmla="*/ 5787368 h 6057772"/>
                    <a:gd name="connsiteX334" fmla="*/ 1256646 w 5351080"/>
                    <a:gd name="connsiteY334" fmla="*/ 5783636 h 6057772"/>
                    <a:gd name="connsiteX335" fmla="*/ 1179186 w 5351080"/>
                    <a:gd name="connsiteY335" fmla="*/ 5722664 h 6057772"/>
                    <a:gd name="connsiteX336" fmla="*/ 1101728 w 5351080"/>
                    <a:gd name="connsiteY336" fmla="*/ 5726398 h 6057772"/>
                    <a:gd name="connsiteX337" fmla="*/ 1075492 w 5351080"/>
                    <a:gd name="connsiteY337" fmla="*/ 5715198 h 6057772"/>
                    <a:gd name="connsiteX338" fmla="*/ 1082988 w 5351080"/>
                    <a:gd name="connsiteY338" fmla="*/ 5691556 h 6057772"/>
                    <a:gd name="connsiteX339" fmla="*/ 1099228 w 5351080"/>
                    <a:gd name="connsiteY339" fmla="*/ 5655472 h 6057772"/>
                    <a:gd name="connsiteX340" fmla="*/ 1054252 w 5351080"/>
                    <a:gd name="connsiteY340" fmla="*/ 5657960 h 6057772"/>
                    <a:gd name="connsiteX341" fmla="*/ 1040510 w 5351080"/>
                    <a:gd name="connsiteY341" fmla="*/ 5661694 h 6057772"/>
                    <a:gd name="connsiteX342" fmla="*/ 950558 w 5351080"/>
                    <a:gd name="connsiteY342" fmla="*/ 5610676 h 6057772"/>
                    <a:gd name="connsiteX343" fmla="*/ 955554 w 5351080"/>
                    <a:gd name="connsiteY343" fmla="*/ 5579568 h 6057772"/>
                    <a:gd name="connsiteX344" fmla="*/ 985538 w 5351080"/>
                    <a:gd name="connsiteY344" fmla="*/ 5518598 h 6057772"/>
                    <a:gd name="connsiteX345" fmla="*/ 968048 w 5351080"/>
                    <a:gd name="connsiteY345" fmla="*/ 5499932 h 6057772"/>
                    <a:gd name="connsiteX346" fmla="*/ 931818 w 5351080"/>
                    <a:gd name="connsiteY346" fmla="*/ 5480024 h 6057772"/>
                    <a:gd name="connsiteX347" fmla="*/ 883094 w 5351080"/>
                    <a:gd name="connsiteY347" fmla="*/ 5445182 h 6057772"/>
                    <a:gd name="connsiteX348" fmla="*/ 674454 w 5351080"/>
                    <a:gd name="connsiteY348" fmla="*/ 5365546 h 6057772"/>
                    <a:gd name="connsiteX349" fmla="*/ 577006 w 5351080"/>
                    <a:gd name="connsiteY349" fmla="*/ 5346882 h 6057772"/>
                    <a:gd name="connsiteX350" fmla="*/ 700690 w 5351080"/>
                    <a:gd name="connsiteY350" fmla="*/ 5339416 h 6057772"/>
                    <a:gd name="connsiteX351" fmla="*/ 743168 w 5351080"/>
                    <a:gd name="connsiteY351" fmla="*/ 5310796 h 6057772"/>
                    <a:gd name="connsiteX352" fmla="*/ 738170 w 5351080"/>
                    <a:gd name="connsiteY352" fmla="*/ 5267246 h 6057772"/>
                    <a:gd name="connsiteX353" fmla="*/ 733172 w 5351080"/>
                    <a:gd name="connsiteY353" fmla="*/ 5223694 h 6057772"/>
                    <a:gd name="connsiteX354" fmla="*/ 678202 w 5351080"/>
                    <a:gd name="connsiteY354" fmla="*/ 5126638 h 6057772"/>
                    <a:gd name="connsiteX355" fmla="*/ 616984 w 5351080"/>
                    <a:gd name="connsiteY355" fmla="*/ 5005940 h 6057772"/>
                    <a:gd name="connsiteX356" fmla="*/ 608240 w 5351080"/>
                    <a:gd name="connsiteY356" fmla="*/ 4972344 h 6057772"/>
                    <a:gd name="connsiteX357" fmla="*/ 628384 w 5351080"/>
                    <a:gd name="connsiteY357" fmla="*/ 4931904 h 6057772"/>
                    <a:gd name="connsiteX358" fmla="*/ 675478 w 5351080"/>
                    <a:gd name="connsiteY358" fmla="*/ 4917662 h 6057772"/>
                    <a:gd name="connsiteX359" fmla="*/ 675312 w 5351080"/>
                    <a:gd name="connsiteY359" fmla="*/ 4917477 h 6057772"/>
                    <a:gd name="connsiteX360" fmla="*/ 603052 w 5351080"/>
                    <a:gd name="connsiteY360" fmla="*/ 4837605 h 6057772"/>
                    <a:gd name="connsiteX361" fmla="*/ 523318 w 5351080"/>
                    <a:gd name="connsiteY361" fmla="*/ 4747749 h 6057772"/>
                    <a:gd name="connsiteX362" fmla="*/ 524564 w 5351080"/>
                    <a:gd name="connsiteY362" fmla="*/ 4731525 h 6057772"/>
                    <a:gd name="connsiteX363" fmla="*/ 549480 w 5351080"/>
                    <a:gd name="connsiteY363" fmla="*/ 4744005 h 6057772"/>
                    <a:gd name="connsiteX364" fmla="*/ 569414 w 5351080"/>
                    <a:gd name="connsiteY364" fmla="*/ 4714053 h 6057772"/>
                    <a:gd name="connsiteX365" fmla="*/ 573152 w 5351080"/>
                    <a:gd name="connsiteY365" fmla="*/ 4690341 h 6057772"/>
                    <a:gd name="connsiteX366" fmla="*/ 569414 w 5351080"/>
                    <a:gd name="connsiteY366" fmla="*/ 4656645 h 6057772"/>
                    <a:gd name="connsiteX367" fmla="*/ 610528 w 5351080"/>
                    <a:gd name="connsiteY367" fmla="*/ 4610468 h 6057772"/>
                    <a:gd name="connsiteX368" fmla="*/ 631708 w 5351080"/>
                    <a:gd name="connsiteY368" fmla="*/ 4615460 h 6057772"/>
                    <a:gd name="connsiteX369" fmla="*/ 660362 w 5351080"/>
                    <a:gd name="connsiteY369" fmla="*/ 4661637 h 6057772"/>
                    <a:gd name="connsiteX370" fmla="*/ 665346 w 5351080"/>
                    <a:gd name="connsiteY370" fmla="*/ 4711557 h 6057772"/>
                    <a:gd name="connsiteX371" fmla="*/ 679050 w 5351080"/>
                    <a:gd name="connsiteY371" fmla="*/ 4751493 h 6057772"/>
                    <a:gd name="connsiteX372" fmla="*/ 689018 w 5351080"/>
                    <a:gd name="connsiteY372" fmla="*/ 4747749 h 6057772"/>
                    <a:gd name="connsiteX373" fmla="*/ 713934 w 5351080"/>
                    <a:gd name="connsiteY373" fmla="*/ 4737765 h 6057772"/>
                    <a:gd name="connsiteX374" fmla="*/ 711442 w 5351080"/>
                    <a:gd name="connsiteY374" fmla="*/ 4763973 h 6057772"/>
                    <a:gd name="connsiteX375" fmla="*/ 712688 w 5351080"/>
                    <a:gd name="connsiteY375" fmla="*/ 4805157 h 6057772"/>
                    <a:gd name="connsiteX376" fmla="*/ 753802 w 5351080"/>
                    <a:gd name="connsiteY376" fmla="*/ 4823877 h 6057772"/>
                    <a:gd name="connsiteX377" fmla="*/ 773736 w 5351080"/>
                    <a:gd name="connsiteY377" fmla="*/ 4821381 h 6057772"/>
                    <a:gd name="connsiteX378" fmla="*/ 799900 w 5351080"/>
                    <a:gd name="connsiteY378" fmla="*/ 4782693 h 6057772"/>
                    <a:gd name="connsiteX379" fmla="*/ 746326 w 5351080"/>
                    <a:gd name="connsiteY379" fmla="*/ 4712805 h 6057772"/>
                    <a:gd name="connsiteX380" fmla="*/ 727638 w 5351080"/>
                    <a:gd name="connsiteY380" fmla="*/ 4679109 h 6057772"/>
                    <a:gd name="connsiteX381" fmla="*/ 682788 w 5351080"/>
                    <a:gd name="connsiteY381" fmla="*/ 4620452 h 6057772"/>
                    <a:gd name="connsiteX382" fmla="*/ 563184 w 5351080"/>
                    <a:gd name="connsiteY382" fmla="*/ 4558052 h 6057772"/>
                    <a:gd name="connsiteX383" fmla="*/ 550726 w 5351080"/>
                    <a:gd name="connsiteY383" fmla="*/ 4551812 h 6057772"/>
                    <a:gd name="connsiteX384" fmla="*/ 452302 w 5351080"/>
                    <a:gd name="connsiteY384" fmla="*/ 4486916 h 6057772"/>
                    <a:gd name="connsiteX385" fmla="*/ 474728 w 5351080"/>
                    <a:gd name="connsiteY385" fmla="*/ 4412036 h 6057772"/>
                    <a:gd name="connsiteX386" fmla="*/ 544496 w 5351080"/>
                    <a:gd name="connsiteY386" fmla="*/ 4347140 h 6057772"/>
                    <a:gd name="connsiteX387" fmla="*/ 553218 w 5351080"/>
                    <a:gd name="connsiteY387" fmla="*/ 4333412 h 6057772"/>
                    <a:gd name="connsiteX388" fmla="*/ 548234 w 5351080"/>
                    <a:gd name="connsiteY388" fmla="*/ 4287236 h 6057772"/>
                    <a:gd name="connsiteX389" fmla="*/ 510858 w 5351080"/>
                    <a:gd name="connsiteY389" fmla="*/ 4183652 h 6057772"/>
                    <a:gd name="connsiteX390" fmla="*/ 493416 w 5351080"/>
                    <a:gd name="connsiteY390" fmla="*/ 4121251 h 6057772"/>
                    <a:gd name="connsiteX391" fmla="*/ 484696 w 5351080"/>
                    <a:gd name="connsiteY391" fmla="*/ 4096291 h 6057772"/>
                    <a:gd name="connsiteX392" fmla="*/ 529546 w 5351080"/>
                    <a:gd name="connsiteY392" fmla="*/ 4137475 h 6057772"/>
                    <a:gd name="connsiteX393" fmla="*/ 581872 w 5351080"/>
                    <a:gd name="connsiteY393" fmla="*/ 4194884 h 6057772"/>
                    <a:gd name="connsiteX394" fmla="*/ 615512 w 5351080"/>
                    <a:gd name="connsiteY394" fmla="*/ 4204868 h 6057772"/>
                    <a:gd name="connsiteX395" fmla="*/ 634200 w 5351080"/>
                    <a:gd name="connsiteY395" fmla="*/ 4197380 h 6057772"/>
                    <a:gd name="connsiteX396" fmla="*/ 670330 w 5351080"/>
                    <a:gd name="connsiteY396" fmla="*/ 4154947 h 6057772"/>
                    <a:gd name="connsiteX397" fmla="*/ 681542 w 5351080"/>
                    <a:gd name="connsiteY397" fmla="*/ 4139971 h 6057772"/>
                    <a:gd name="connsiteX398" fmla="*/ 722656 w 5351080"/>
                    <a:gd name="connsiteY398" fmla="*/ 4088803 h 6057772"/>
                    <a:gd name="connsiteX399" fmla="*/ 767506 w 5351080"/>
                    <a:gd name="connsiteY399" fmla="*/ 4056355 h 6057772"/>
                    <a:gd name="connsiteX400" fmla="*/ 774515 w 5351080"/>
                    <a:gd name="connsiteY400" fmla="*/ 4047931 h 6057772"/>
                    <a:gd name="connsiteX401" fmla="*/ 110302 w 5351080"/>
                    <a:gd name="connsiteY401" fmla="*/ 3513333 h 6057772"/>
                    <a:gd name="connsiteX402" fmla="*/ 216884 w 5351080"/>
                    <a:gd name="connsiteY402" fmla="*/ 3539390 h 6057772"/>
                    <a:gd name="connsiteX403" fmla="*/ 231756 w 5351080"/>
                    <a:gd name="connsiteY403" fmla="*/ 3545594 h 6057772"/>
                    <a:gd name="connsiteX404" fmla="*/ 287526 w 5351080"/>
                    <a:gd name="connsiteY404" fmla="*/ 3679602 h 6057772"/>
                    <a:gd name="connsiteX405" fmla="*/ 256542 w 5351080"/>
                    <a:gd name="connsiteY405" fmla="*/ 3706900 h 6057772"/>
                    <a:gd name="connsiteX406" fmla="*/ 189618 w 5351080"/>
                    <a:gd name="connsiteY406" fmla="*/ 3755292 h 6057772"/>
                    <a:gd name="connsiteX407" fmla="*/ 185586 w 5351080"/>
                    <a:gd name="connsiteY407" fmla="*/ 3759070 h 6057772"/>
                    <a:gd name="connsiteX408" fmla="*/ 176740 w 5351080"/>
                    <a:gd name="connsiteY408" fmla="*/ 3779561 h 6057772"/>
                    <a:gd name="connsiteX409" fmla="*/ 165922 w 5351080"/>
                    <a:gd name="connsiteY409" fmla="*/ 3864036 h 6057772"/>
                    <a:gd name="connsiteX410" fmla="*/ 167162 w 5351080"/>
                    <a:gd name="connsiteY410" fmla="*/ 3923982 h 6057772"/>
                    <a:gd name="connsiteX411" fmla="*/ 221760 w 5351080"/>
                    <a:gd name="connsiteY411" fmla="*/ 3958951 h 6057772"/>
                    <a:gd name="connsiteX412" fmla="*/ 244096 w 5351080"/>
                    <a:gd name="connsiteY412" fmla="*/ 3982680 h 6057772"/>
                    <a:gd name="connsiteX413" fmla="*/ 241614 w 5351080"/>
                    <a:gd name="connsiteY413" fmla="*/ 4077594 h 6057772"/>
                    <a:gd name="connsiteX414" fmla="*/ 128696 w 5351080"/>
                    <a:gd name="connsiteY414" fmla="*/ 4090083 h 6057772"/>
                    <a:gd name="connsiteX415" fmla="*/ 126214 w 5351080"/>
                    <a:gd name="connsiteY415" fmla="*/ 4031386 h 6057772"/>
                    <a:gd name="connsiteX416" fmla="*/ 24464 w 5351080"/>
                    <a:gd name="connsiteY416" fmla="*/ 3772868 h 6057772"/>
                    <a:gd name="connsiteX417" fmla="*/ 24982 w 5351080"/>
                    <a:gd name="connsiteY417" fmla="*/ 3770379 h 6057772"/>
                    <a:gd name="connsiteX418" fmla="*/ 11620 w 5351080"/>
                    <a:gd name="connsiteY418" fmla="*/ 3709382 h 6057772"/>
                    <a:gd name="connsiteX419" fmla="*/ 0 w 5351080"/>
                    <a:gd name="connsiteY419" fmla="*/ 3643619 h 6057772"/>
                    <a:gd name="connsiteX420" fmla="*/ 64446 w 5351080"/>
                    <a:gd name="connsiteY420" fmla="*/ 3544353 h 6057772"/>
                    <a:gd name="connsiteX421" fmla="*/ 110302 w 5351080"/>
                    <a:gd name="connsiteY421" fmla="*/ 3513333 h 6057772"/>
                    <a:gd name="connsiteX422" fmla="*/ 5161292 w 5351080"/>
                    <a:gd name="connsiteY422" fmla="*/ 3340503 h 6057772"/>
                    <a:gd name="connsiteX423" fmla="*/ 5199986 w 5351080"/>
                    <a:gd name="connsiteY423" fmla="*/ 3418950 h 6057772"/>
                    <a:gd name="connsiteX424" fmla="*/ 5223702 w 5351080"/>
                    <a:gd name="connsiteY424" fmla="*/ 3507048 h 6057772"/>
                    <a:gd name="connsiteX425" fmla="*/ 5209972 w 5351080"/>
                    <a:gd name="connsiteY425" fmla="*/ 3597013 h 6057772"/>
                    <a:gd name="connsiteX426" fmla="*/ 5199986 w 5351080"/>
                    <a:gd name="connsiteY426" fmla="*/ 3660518 h 6057772"/>
                    <a:gd name="connsiteX427" fmla="*/ 5192498 w 5351080"/>
                    <a:gd name="connsiteY427" fmla="*/ 3682931 h 6057772"/>
                    <a:gd name="connsiteX428" fmla="*/ 5157548 w 5351080"/>
                    <a:gd name="connsiteY428" fmla="*/ 3837335 h 6057772"/>
                    <a:gd name="connsiteX429" fmla="*/ 5152554 w 5351080"/>
                    <a:gd name="connsiteY429" fmla="*/ 3950647 h 6057772"/>
                    <a:gd name="connsiteX430" fmla="*/ 5093888 w 5351080"/>
                    <a:gd name="connsiteY430" fmla="*/ 4087618 h 6057772"/>
                    <a:gd name="connsiteX431" fmla="*/ 5052698 w 5351080"/>
                    <a:gd name="connsiteY431" fmla="*/ 4116258 h 6057772"/>
                    <a:gd name="connsiteX432" fmla="*/ 5010258 w 5351080"/>
                    <a:gd name="connsiteY432" fmla="*/ 4058979 h 6057772"/>
                    <a:gd name="connsiteX433" fmla="*/ 5014002 w 5351080"/>
                    <a:gd name="connsiteY433" fmla="*/ 4049018 h 6057772"/>
                    <a:gd name="connsiteX434" fmla="*/ 5004016 w 5351080"/>
                    <a:gd name="connsiteY434" fmla="*/ 3994229 h 6057772"/>
                    <a:gd name="connsiteX435" fmla="*/ 4966570 w 5351080"/>
                    <a:gd name="connsiteY435" fmla="*/ 4020378 h 6057772"/>
                    <a:gd name="connsiteX436" fmla="*/ 4912896 w 5351080"/>
                    <a:gd name="connsiteY436" fmla="*/ 4057734 h 6057772"/>
                    <a:gd name="connsiteX437" fmla="*/ 4890430 w 5351080"/>
                    <a:gd name="connsiteY437" fmla="*/ 4081393 h 6057772"/>
                    <a:gd name="connsiteX438" fmla="*/ 4912896 w 5351080"/>
                    <a:gd name="connsiteY438" fmla="*/ 4115013 h 6057772"/>
                    <a:gd name="connsiteX439" fmla="*/ 4957832 w 5351080"/>
                    <a:gd name="connsiteY439" fmla="*/ 4119993 h 6057772"/>
                    <a:gd name="connsiteX440" fmla="*/ 4989038 w 5351080"/>
                    <a:gd name="connsiteY440" fmla="*/ 4133691 h 6057772"/>
                    <a:gd name="connsiteX441" fmla="*/ 4999024 w 5351080"/>
                    <a:gd name="connsiteY441" fmla="*/ 4169801 h 6057772"/>
                    <a:gd name="connsiteX442" fmla="*/ 4965322 w 5351080"/>
                    <a:gd name="connsiteY442" fmla="*/ 4178518 h 6057772"/>
                    <a:gd name="connsiteX443" fmla="*/ 4930372 w 5351080"/>
                    <a:gd name="connsiteY443" fmla="*/ 4185989 h 6057772"/>
                    <a:gd name="connsiteX444" fmla="*/ 4920386 w 5351080"/>
                    <a:gd name="connsiteY444" fmla="*/ 4212138 h 6057772"/>
                    <a:gd name="connsiteX445" fmla="*/ 4904160 w 5351080"/>
                    <a:gd name="connsiteY445" fmla="*/ 4253229 h 6057772"/>
                    <a:gd name="connsiteX446" fmla="*/ 4890430 w 5351080"/>
                    <a:gd name="connsiteY446" fmla="*/ 4253229 h 6057772"/>
                    <a:gd name="connsiteX447" fmla="*/ 4842996 w 5351080"/>
                    <a:gd name="connsiteY447" fmla="*/ 4208402 h 6057772"/>
                    <a:gd name="connsiteX448" fmla="*/ 4860472 w 5351080"/>
                    <a:gd name="connsiteY448" fmla="*/ 4205912 h 6057772"/>
                    <a:gd name="connsiteX449" fmla="*/ 4887932 w 5351080"/>
                    <a:gd name="connsiteY449" fmla="*/ 4204667 h 6057772"/>
                    <a:gd name="connsiteX450" fmla="*/ 4885436 w 5351080"/>
                    <a:gd name="connsiteY450" fmla="*/ 4162330 h 6057772"/>
                    <a:gd name="connsiteX451" fmla="*/ 4854230 w 5351080"/>
                    <a:gd name="connsiteY451" fmla="*/ 4154859 h 6057772"/>
                    <a:gd name="connsiteX452" fmla="*/ 4825522 w 5351080"/>
                    <a:gd name="connsiteY452" fmla="*/ 4166066 h 6057772"/>
                    <a:gd name="connsiteX453" fmla="*/ 4800558 w 5351080"/>
                    <a:gd name="connsiteY453" fmla="*/ 4185989 h 6057772"/>
                    <a:gd name="connsiteX454" fmla="*/ 4819280 w 5351080"/>
                    <a:gd name="connsiteY454" fmla="*/ 4208402 h 6057772"/>
                    <a:gd name="connsiteX455" fmla="*/ 4856728 w 5351080"/>
                    <a:gd name="connsiteY455" fmla="*/ 4263191 h 6057772"/>
                    <a:gd name="connsiteX456" fmla="*/ 4879196 w 5351080"/>
                    <a:gd name="connsiteY456" fmla="*/ 4271907 h 6057772"/>
                    <a:gd name="connsiteX457" fmla="*/ 4895422 w 5351080"/>
                    <a:gd name="connsiteY457" fmla="*/ 4280623 h 6057772"/>
                    <a:gd name="connsiteX458" fmla="*/ 4881692 w 5351080"/>
                    <a:gd name="connsiteY458" fmla="*/ 4296811 h 6057772"/>
                    <a:gd name="connsiteX459" fmla="*/ 4824274 w 5351080"/>
                    <a:gd name="connsiteY459" fmla="*/ 4326695 h 6057772"/>
                    <a:gd name="connsiteX460" fmla="*/ 4840500 w 5351080"/>
                    <a:gd name="connsiteY460" fmla="*/ 4390200 h 6057772"/>
                    <a:gd name="connsiteX461" fmla="*/ 4855478 w 5351080"/>
                    <a:gd name="connsiteY461" fmla="*/ 4420085 h 6057772"/>
                    <a:gd name="connsiteX462" fmla="*/ 4826770 w 5351080"/>
                    <a:gd name="connsiteY462" fmla="*/ 4442498 h 6057772"/>
                    <a:gd name="connsiteX463" fmla="*/ 4806798 w 5351080"/>
                    <a:gd name="connsiteY463" fmla="*/ 4427556 h 6057772"/>
                    <a:gd name="connsiteX464" fmla="*/ 4781834 w 5351080"/>
                    <a:gd name="connsiteY464" fmla="*/ 4420085 h 6057772"/>
                    <a:gd name="connsiteX465" fmla="*/ 4701948 w 5351080"/>
                    <a:gd name="connsiteY465" fmla="*/ 4432537 h 6057772"/>
                    <a:gd name="connsiteX466" fmla="*/ 4680728 w 5351080"/>
                    <a:gd name="connsiteY466" fmla="*/ 4443743 h 6057772"/>
                    <a:gd name="connsiteX467" fmla="*/ 4698204 w 5351080"/>
                    <a:gd name="connsiteY467" fmla="*/ 4461176 h 6057772"/>
                    <a:gd name="connsiteX468" fmla="*/ 4705694 w 5351080"/>
                    <a:gd name="connsiteY468" fmla="*/ 4515965 h 6057772"/>
                    <a:gd name="connsiteX469" fmla="*/ 4713182 w 5351080"/>
                    <a:gd name="connsiteY469" fmla="*/ 4552075 h 6057772"/>
                    <a:gd name="connsiteX470" fmla="*/ 4745636 w 5351080"/>
                    <a:gd name="connsiteY470" fmla="*/ 4563282 h 6057772"/>
                    <a:gd name="connsiteX471" fmla="*/ 4744388 w 5351080"/>
                    <a:gd name="connsiteY471" fmla="*/ 4539623 h 6057772"/>
                    <a:gd name="connsiteX472" fmla="*/ 4738146 w 5351080"/>
                    <a:gd name="connsiteY472" fmla="*/ 4512229 h 6057772"/>
                    <a:gd name="connsiteX473" fmla="*/ 4769352 w 5351080"/>
                    <a:gd name="connsiteY473" fmla="*/ 4512229 h 6057772"/>
                    <a:gd name="connsiteX474" fmla="*/ 4820528 w 5351080"/>
                    <a:gd name="connsiteY474" fmla="*/ 4528416 h 6057772"/>
                    <a:gd name="connsiteX475" fmla="*/ 4849238 w 5351080"/>
                    <a:gd name="connsiteY475" fmla="*/ 4560791 h 6057772"/>
                    <a:gd name="connsiteX476" fmla="*/ 4806798 w 5351080"/>
                    <a:gd name="connsiteY476" fmla="*/ 4601883 h 6057772"/>
                    <a:gd name="connsiteX477" fmla="*/ 4709438 w 5351080"/>
                    <a:gd name="connsiteY477" fmla="*/ 4585695 h 6057772"/>
                    <a:gd name="connsiteX478" fmla="*/ 4575878 w 5351080"/>
                    <a:gd name="connsiteY478" fmla="*/ 4590676 h 6057772"/>
                    <a:gd name="connsiteX479" fmla="*/ 4466036 w 5351080"/>
                    <a:gd name="connsiteY479" fmla="*/ 4588186 h 6057772"/>
                    <a:gd name="connsiteX480" fmla="*/ 4432334 w 5351080"/>
                    <a:gd name="connsiteY480" fmla="*/ 4575734 h 6057772"/>
                    <a:gd name="connsiteX481" fmla="*/ 4382404 w 5351080"/>
                    <a:gd name="connsiteY481" fmla="*/ 4553320 h 6057772"/>
                    <a:gd name="connsiteX482" fmla="*/ 4351200 w 5351080"/>
                    <a:gd name="connsiteY482" fmla="*/ 4503513 h 6057772"/>
                    <a:gd name="connsiteX483" fmla="*/ 4423596 w 5351080"/>
                    <a:gd name="connsiteY483" fmla="*/ 4489816 h 6057772"/>
                    <a:gd name="connsiteX484" fmla="*/ 4590858 w 5351080"/>
                    <a:gd name="connsiteY484" fmla="*/ 4417594 h 6057772"/>
                    <a:gd name="connsiteX485" fmla="*/ 4662006 w 5351080"/>
                    <a:gd name="connsiteY485" fmla="*/ 4350354 h 6057772"/>
                    <a:gd name="connsiteX486" fmla="*/ 4665172 w 5351080"/>
                    <a:gd name="connsiteY486" fmla="*/ 4350312 h 6057772"/>
                    <a:gd name="connsiteX487" fmla="*/ 4659964 w 5351080"/>
                    <a:gd name="connsiteY487" fmla="*/ 4346353 h 6057772"/>
                    <a:gd name="connsiteX488" fmla="*/ 4722584 w 5351080"/>
                    <a:gd name="connsiteY488" fmla="*/ 4280162 h 6057772"/>
                    <a:gd name="connsiteX489" fmla="*/ 4724524 w 5351080"/>
                    <a:gd name="connsiteY489" fmla="*/ 4281205 h 6057772"/>
                    <a:gd name="connsiteX490" fmla="*/ 4724416 w 5351080"/>
                    <a:gd name="connsiteY490" fmla="*/ 4280623 h 6057772"/>
                    <a:gd name="connsiteX491" fmla="*/ 4760614 w 5351080"/>
                    <a:gd name="connsiteY491" fmla="*/ 4203421 h 6057772"/>
                    <a:gd name="connsiteX492" fmla="*/ 4779338 w 5351080"/>
                    <a:gd name="connsiteY492" fmla="*/ 4154859 h 6057772"/>
                    <a:gd name="connsiteX493" fmla="*/ 4820528 w 5351080"/>
                    <a:gd name="connsiteY493" fmla="*/ 4077657 h 6057772"/>
                    <a:gd name="connsiteX494" fmla="*/ 4842996 w 5351080"/>
                    <a:gd name="connsiteY494" fmla="*/ 4022868 h 6057772"/>
                    <a:gd name="connsiteX495" fmla="*/ 4896670 w 5351080"/>
                    <a:gd name="connsiteY495" fmla="*/ 3985513 h 6057772"/>
                    <a:gd name="connsiteX496" fmla="*/ 4982798 w 5351080"/>
                    <a:gd name="connsiteY496" fmla="*/ 3936950 h 6057772"/>
                    <a:gd name="connsiteX497" fmla="*/ 5038966 w 5351080"/>
                    <a:gd name="connsiteY497" fmla="*/ 3936950 h 6057772"/>
                    <a:gd name="connsiteX498" fmla="*/ 5090144 w 5351080"/>
                    <a:gd name="connsiteY498" fmla="*/ 3953138 h 6057772"/>
                    <a:gd name="connsiteX499" fmla="*/ 5121350 w 5351080"/>
                    <a:gd name="connsiteY499" fmla="*/ 3926989 h 6057772"/>
                    <a:gd name="connsiteX500" fmla="*/ 5127590 w 5351080"/>
                    <a:gd name="connsiteY500" fmla="*/ 3819902 h 6057772"/>
                    <a:gd name="connsiteX501" fmla="*/ 5110116 w 5351080"/>
                    <a:gd name="connsiteY501" fmla="*/ 3794998 h 6057772"/>
                    <a:gd name="connsiteX502" fmla="*/ 5098882 w 5351080"/>
                    <a:gd name="connsiteY502" fmla="*/ 3821147 h 6057772"/>
                    <a:gd name="connsiteX503" fmla="*/ 5073916 w 5351080"/>
                    <a:gd name="connsiteY503" fmla="*/ 3882162 h 6057772"/>
                    <a:gd name="connsiteX504" fmla="*/ 5036470 w 5351080"/>
                    <a:gd name="connsiteY504" fmla="*/ 3873445 h 6057772"/>
                    <a:gd name="connsiteX505" fmla="*/ 5047704 w 5351080"/>
                    <a:gd name="connsiteY505" fmla="*/ 3771340 h 6057772"/>
                    <a:gd name="connsiteX506" fmla="*/ 5093888 w 5351080"/>
                    <a:gd name="connsiteY506" fmla="*/ 3742700 h 6057772"/>
                    <a:gd name="connsiteX507" fmla="*/ 5137576 w 5351080"/>
                    <a:gd name="connsiteY507" fmla="*/ 3695383 h 6057772"/>
                    <a:gd name="connsiteX508" fmla="*/ 5180016 w 5351080"/>
                    <a:gd name="connsiteY508" fmla="*/ 3537244 h 6057772"/>
                    <a:gd name="connsiteX509" fmla="*/ 5187504 w 5351080"/>
                    <a:gd name="connsiteY509" fmla="*/ 3516075 h 6057772"/>
                    <a:gd name="connsiteX510" fmla="*/ 5161292 w 5351080"/>
                    <a:gd name="connsiteY510" fmla="*/ 3390311 h 6057772"/>
                    <a:gd name="connsiteX511" fmla="*/ 5161292 w 5351080"/>
                    <a:gd name="connsiteY511" fmla="*/ 3340503 h 6057772"/>
                    <a:gd name="connsiteX512" fmla="*/ 3228083 w 5351080"/>
                    <a:gd name="connsiteY512" fmla="*/ 1837174 h 6057772"/>
                    <a:gd name="connsiteX513" fmla="*/ 3254392 w 5351080"/>
                    <a:gd name="connsiteY513" fmla="*/ 1846823 h 6057772"/>
                    <a:gd name="connsiteX514" fmla="*/ 3295552 w 5351080"/>
                    <a:gd name="connsiteY514" fmla="*/ 1856804 h 6057772"/>
                    <a:gd name="connsiteX515" fmla="*/ 3319250 w 5351080"/>
                    <a:gd name="connsiteY515" fmla="*/ 1897971 h 6057772"/>
                    <a:gd name="connsiteX516" fmla="*/ 3326734 w 5351080"/>
                    <a:gd name="connsiteY516" fmla="*/ 1925417 h 6057772"/>
                    <a:gd name="connsiteX517" fmla="*/ 3351680 w 5351080"/>
                    <a:gd name="connsiteY517" fmla="*/ 1926664 h 6057772"/>
                    <a:gd name="connsiteX518" fmla="*/ 3477654 w 5351080"/>
                    <a:gd name="connsiteY518" fmla="*/ 1899219 h 6057772"/>
                    <a:gd name="connsiteX519" fmla="*/ 3483890 w 5351080"/>
                    <a:gd name="connsiteY519" fmla="*/ 1901714 h 6057772"/>
                    <a:gd name="connsiteX520" fmla="*/ 3564962 w 5351080"/>
                    <a:gd name="connsiteY520" fmla="*/ 1946624 h 6057772"/>
                    <a:gd name="connsiteX521" fmla="*/ 3607368 w 5351080"/>
                    <a:gd name="connsiteY521" fmla="*/ 1982802 h 6057772"/>
                    <a:gd name="connsiteX522" fmla="*/ 3614852 w 5351080"/>
                    <a:gd name="connsiteY522" fmla="*/ 1987792 h 6057772"/>
                    <a:gd name="connsiteX523" fmla="*/ 3621088 w 5351080"/>
                    <a:gd name="connsiteY523" fmla="*/ 2095079 h 6057772"/>
                    <a:gd name="connsiteX524" fmla="*/ 3599884 w 5351080"/>
                    <a:gd name="connsiteY524" fmla="*/ 2098821 h 6057772"/>
                    <a:gd name="connsiteX525" fmla="*/ 3530038 w 5351080"/>
                    <a:gd name="connsiteY525" fmla="*/ 2060148 h 6057772"/>
                    <a:gd name="connsiteX526" fmla="*/ 3432752 w 5351080"/>
                    <a:gd name="connsiteY526" fmla="*/ 2021475 h 6057772"/>
                    <a:gd name="connsiteX527" fmla="*/ 3412796 w 5351080"/>
                    <a:gd name="connsiteY527" fmla="*/ 2032703 h 6057772"/>
                    <a:gd name="connsiteX528" fmla="*/ 3385356 w 5351080"/>
                    <a:gd name="connsiteY528" fmla="*/ 2047673 h 6057772"/>
                    <a:gd name="connsiteX529" fmla="*/ 3356668 w 5351080"/>
                    <a:gd name="connsiteY529" fmla="*/ 2056406 h 6057772"/>
                    <a:gd name="connsiteX530" fmla="*/ 3327982 w 5351080"/>
                    <a:gd name="connsiteY530" fmla="*/ 2151217 h 6057772"/>
                    <a:gd name="connsiteX531" fmla="*/ 3331724 w 5351080"/>
                    <a:gd name="connsiteY531" fmla="*/ 2172424 h 6057772"/>
                    <a:gd name="connsiteX532" fmla="*/ 3380366 w 5351080"/>
                    <a:gd name="connsiteY532" fmla="*/ 2277215 h 6057772"/>
                    <a:gd name="connsiteX533" fmla="*/ 3416538 w 5351080"/>
                    <a:gd name="connsiteY533" fmla="*/ 2298423 h 6057772"/>
                    <a:gd name="connsiteX534" fmla="*/ 3493868 w 5351080"/>
                    <a:gd name="connsiteY534" fmla="*/ 2332106 h 6057772"/>
                    <a:gd name="connsiteX535" fmla="*/ 3502598 w 5351080"/>
                    <a:gd name="connsiteY535" fmla="*/ 2342086 h 6057772"/>
                    <a:gd name="connsiteX536" fmla="*/ 3515072 w 5351080"/>
                    <a:gd name="connsiteY536" fmla="*/ 2440640 h 6057772"/>
                    <a:gd name="connsiteX537" fmla="*/ 3508834 w 5351080"/>
                    <a:gd name="connsiteY537" fmla="*/ 2439392 h 6057772"/>
                    <a:gd name="connsiteX538" fmla="*/ 3448966 w 5351080"/>
                    <a:gd name="connsiteY538" fmla="*/ 2453115 h 6057772"/>
                    <a:gd name="connsiteX539" fmla="*/ 3417784 w 5351080"/>
                    <a:gd name="connsiteY539" fmla="*/ 2510500 h 6057772"/>
                    <a:gd name="connsiteX540" fmla="*/ 3429010 w 5351080"/>
                    <a:gd name="connsiteY540" fmla="*/ 2592836 h 6057772"/>
                    <a:gd name="connsiteX541" fmla="*/ 3460192 w 5351080"/>
                    <a:gd name="connsiteY541" fmla="*/ 2605311 h 6057772"/>
                    <a:gd name="connsiteX542" fmla="*/ 3495114 w 5351080"/>
                    <a:gd name="connsiteY542" fmla="*/ 2605311 h 6057772"/>
                    <a:gd name="connsiteX543" fmla="*/ 3576186 w 5351080"/>
                    <a:gd name="connsiteY543" fmla="*/ 2637747 h 6057772"/>
                    <a:gd name="connsiteX544" fmla="*/ 3593648 w 5351080"/>
                    <a:gd name="connsiteY544" fmla="*/ 2650222 h 6057772"/>
                    <a:gd name="connsiteX545" fmla="*/ 3651022 w 5351080"/>
                    <a:gd name="connsiteY545" fmla="*/ 2673925 h 6057772"/>
                    <a:gd name="connsiteX546" fmla="*/ 3663496 w 5351080"/>
                    <a:gd name="connsiteY546" fmla="*/ 2604064 h 6057772"/>
                    <a:gd name="connsiteX547" fmla="*/ 3611110 w 5351080"/>
                    <a:gd name="connsiteY547" fmla="*/ 2585351 h 6057772"/>
                    <a:gd name="connsiteX548" fmla="*/ 3593648 w 5351080"/>
                    <a:gd name="connsiteY548" fmla="*/ 2586599 h 6057772"/>
                    <a:gd name="connsiteX549" fmla="*/ 3598638 w 5351080"/>
                    <a:gd name="connsiteY549" fmla="*/ 2566638 h 6057772"/>
                    <a:gd name="connsiteX550" fmla="*/ 3627324 w 5351080"/>
                    <a:gd name="connsiteY550" fmla="*/ 2550421 h 6057772"/>
                    <a:gd name="connsiteX551" fmla="*/ 3675968 w 5351080"/>
                    <a:gd name="connsiteY551" fmla="*/ 2506758 h 6057772"/>
                    <a:gd name="connsiteX552" fmla="*/ 3670980 w 5351080"/>
                    <a:gd name="connsiteY552" fmla="*/ 2491788 h 6057772"/>
                    <a:gd name="connsiteX553" fmla="*/ 3608616 w 5351080"/>
                    <a:gd name="connsiteY553" fmla="*/ 2461847 h 6057772"/>
                    <a:gd name="connsiteX554" fmla="*/ 3592402 w 5351080"/>
                    <a:gd name="connsiteY554" fmla="*/ 2444382 h 6057772"/>
                    <a:gd name="connsiteX555" fmla="*/ 3606122 w 5351080"/>
                    <a:gd name="connsiteY555" fmla="*/ 2431907 h 6057772"/>
                    <a:gd name="connsiteX556" fmla="*/ 3648528 w 5351080"/>
                    <a:gd name="connsiteY556" fmla="*/ 2385749 h 6057772"/>
                    <a:gd name="connsiteX557" fmla="*/ 3656012 w 5351080"/>
                    <a:gd name="connsiteY557" fmla="*/ 2283453 h 6057772"/>
                    <a:gd name="connsiteX558" fmla="*/ 3653518 w 5351080"/>
                    <a:gd name="connsiteY558" fmla="*/ 2268483 h 6057772"/>
                    <a:gd name="connsiteX559" fmla="*/ 3628572 w 5351080"/>
                    <a:gd name="connsiteY559" fmla="*/ 2172424 h 6057772"/>
                    <a:gd name="connsiteX560" fmla="*/ 3672226 w 5351080"/>
                    <a:gd name="connsiteY560" fmla="*/ 2095079 h 6057772"/>
                    <a:gd name="connsiteX561" fmla="*/ 3695924 w 5351080"/>
                    <a:gd name="connsiteY561" fmla="*/ 2085098 h 6057772"/>
                    <a:gd name="connsiteX562" fmla="*/ 3715880 w 5351080"/>
                    <a:gd name="connsiteY562" fmla="*/ 2082603 h 6057772"/>
                    <a:gd name="connsiteX563" fmla="*/ 3710892 w 5351080"/>
                    <a:gd name="connsiteY563" fmla="*/ 2100069 h 6057772"/>
                    <a:gd name="connsiteX564" fmla="*/ 3715880 w 5351080"/>
                    <a:gd name="connsiteY564" fmla="*/ 2122524 h 6057772"/>
                    <a:gd name="connsiteX565" fmla="*/ 3763276 w 5351080"/>
                    <a:gd name="connsiteY565" fmla="*/ 2111296 h 6057772"/>
                    <a:gd name="connsiteX566" fmla="*/ 3763276 w 5351080"/>
                    <a:gd name="connsiteY566" fmla="*/ 2088841 h 6057772"/>
                    <a:gd name="connsiteX567" fmla="*/ 3779492 w 5351080"/>
                    <a:gd name="connsiteY567" fmla="*/ 2046426 h 6057772"/>
                    <a:gd name="connsiteX568" fmla="*/ 3809426 w 5351080"/>
                    <a:gd name="connsiteY568" fmla="*/ 2033950 h 6057772"/>
                    <a:gd name="connsiteX569" fmla="*/ 3860564 w 5351080"/>
                    <a:gd name="connsiteY569" fmla="*/ 2058901 h 6057772"/>
                    <a:gd name="connsiteX570" fmla="*/ 3907960 w 5351080"/>
                    <a:gd name="connsiteY570" fmla="*/ 2088841 h 6057772"/>
                    <a:gd name="connsiteX571" fmla="*/ 3931658 w 5351080"/>
                    <a:gd name="connsiteY571" fmla="*/ 2095079 h 6057772"/>
                    <a:gd name="connsiteX572" fmla="*/ 3952860 w 5351080"/>
                    <a:gd name="connsiteY572" fmla="*/ 2097574 h 6057772"/>
                    <a:gd name="connsiteX573" fmla="*/ 4048900 w 5351080"/>
                    <a:gd name="connsiteY573" fmla="*/ 2096326 h 6057772"/>
                    <a:gd name="connsiteX574" fmla="*/ 4088812 w 5351080"/>
                    <a:gd name="connsiteY574" fmla="*/ 2092583 h 6057772"/>
                    <a:gd name="connsiteX575" fmla="*/ 4075092 w 5351080"/>
                    <a:gd name="connsiteY575" fmla="*/ 2060148 h 6057772"/>
                    <a:gd name="connsiteX576" fmla="*/ 4091306 w 5351080"/>
                    <a:gd name="connsiteY576" fmla="*/ 2028960 h 6057772"/>
                    <a:gd name="connsiteX577" fmla="*/ 4133714 w 5351080"/>
                    <a:gd name="connsiteY577" fmla="*/ 2020228 h 6057772"/>
                    <a:gd name="connsiteX578" fmla="*/ 4162402 w 5351080"/>
                    <a:gd name="connsiteY578" fmla="*/ 2038940 h 6057772"/>
                    <a:gd name="connsiteX579" fmla="*/ 4174874 w 5351080"/>
                    <a:gd name="connsiteY579" fmla="*/ 2052663 h 6057772"/>
                    <a:gd name="connsiteX580" fmla="*/ 4259688 w 5351080"/>
                    <a:gd name="connsiteY580" fmla="*/ 2086346 h 6057772"/>
                    <a:gd name="connsiteX581" fmla="*/ 4277150 w 5351080"/>
                    <a:gd name="connsiteY581" fmla="*/ 2081356 h 6057772"/>
                    <a:gd name="connsiteX582" fmla="*/ 4314568 w 5351080"/>
                    <a:gd name="connsiteY582" fmla="*/ 2072623 h 6057772"/>
                    <a:gd name="connsiteX583" fmla="*/ 4351986 w 5351080"/>
                    <a:gd name="connsiteY583" fmla="*/ 2042683 h 6057772"/>
                    <a:gd name="connsiteX584" fmla="*/ 4420584 w 5351080"/>
                    <a:gd name="connsiteY584" fmla="*/ 1969080 h 6057772"/>
                    <a:gd name="connsiteX585" fmla="*/ 4446778 w 5351080"/>
                    <a:gd name="connsiteY585" fmla="*/ 2000268 h 6057772"/>
                    <a:gd name="connsiteX586" fmla="*/ 4458002 w 5351080"/>
                    <a:gd name="connsiteY586" fmla="*/ 2031455 h 6057772"/>
                    <a:gd name="connsiteX587" fmla="*/ 4480454 w 5351080"/>
                    <a:gd name="connsiteY587" fmla="*/ 2009000 h 6057772"/>
                    <a:gd name="connsiteX588" fmla="*/ 4509140 w 5351080"/>
                    <a:gd name="connsiteY588" fmla="*/ 1996525 h 6057772"/>
                    <a:gd name="connsiteX589" fmla="*/ 4567762 w 5351080"/>
                    <a:gd name="connsiteY589" fmla="*/ 1986545 h 6057772"/>
                    <a:gd name="connsiteX590" fmla="*/ 4697478 w 5351080"/>
                    <a:gd name="connsiteY590" fmla="*/ 1977812 h 6057772"/>
                    <a:gd name="connsiteX591" fmla="*/ 4709950 w 5351080"/>
                    <a:gd name="connsiteY591" fmla="*/ 2048921 h 6057772"/>
                    <a:gd name="connsiteX592" fmla="*/ 4693736 w 5351080"/>
                    <a:gd name="connsiteY592" fmla="*/ 2075118 h 6057772"/>
                    <a:gd name="connsiteX593" fmla="*/ 4702466 w 5351080"/>
                    <a:gd name="connsiteY593" fmla="*/ 2106306 h 6057772"/>
                    <a:gd name="connsiteX594" fmla="*/ 4716186 w 5351080"/>
                    <a:gd name="connsiteY594" fmla="*/ 2142484 h 6057772"/>
                    <a:gd name="connsiteX595" fmla="*/ 4724918 w 5351080"/>
                    <a:gd name="connsiteY595" fmla="*/ 2204860 h 6057772"/>
                    <a:gd name="connsiteX596" fmla="*/ 4726164 w 5351080"/>
                    <a:gd name="connsiteY596" fmla="*/ 2219830 h 6057772"/>
                    <a:gd name="connsiteX597" fmla="*/ 4712444 w 5351080"/>
                    <a:gd name="connsiteY597" fmla="*/ 2283453 h 6057772"/>
                    <a:gd name="connsiteX598" fmla="*/ 4744874 w 5351080"/>
                    <a:gd name="connsiteY598" fmla="*/ 2365789 h 6057772"/>
                    <a:gd name="connsiteX599" fmla="*/ 4742378 w 5351080"/>
                    <a:gd name="connsiteY599" fmla="*/ 2386997 h 6057772"/>
                    <a:gd name="connsiteX600" fmla="*/ 4736142 w 5351080"/>
                    <a:gd name="connsiteY600" fmla="*/ 2414442 h 6057772"/>
                    <a:gd name="connsiteX601" fmla="*/ 4768572 w 5351080"/>
                    <a:gd name="connsiteY601" fmla="*/ 2410699 h 6057772"/>
                    <a:gd name="connsiteX602" fmla="*/ 4797258 w 5351080"/>
                    <a:gd name="connsiteY602" fmla="*/ 2384502 h 6057772"/>
                    <a:gd name="connsiteX603" fmla="*/ 4823452 w 5351080"/>
                    <a:gd name="connsiteY603" fmla="*/ 2377016 h 6057772"/>
                    <a:gd name="connsiteX604" fmla="*/ 4824698 w 5351080"/>
                    <a:gd name="connsiteY604" fmla="*/ 2399472 h 6057772"/>
                    <a:gd name="connsiteX605" fmla="*/ 4820956 w 5351080"/>
                    <a:gd name="connsiteY605" fmla="*/ 2428164 h 6057772"/>
                    <a:gd name="connsiteX606" fmla="*/ 4768572 w 5351080"/>
                    <a:gd name="connsiteY606" fmla="*/ 2464342 h 6057772"/>
                    <a:gd name="connsiteX607" fmla="*/ 4736142 w 5351080"/>
                    <a:gd name="connsiteY607" fmla="*/ 2483055 h 6057772"/>
                    <a:gd name="connsiteX608" fmla="*/ 4762336 w 5351080"/>
                    <a:gd name="connsiteY608" fmla="*/ 2500520 h 6057772"/>
                    <a:gd name="connsiteX609" fmla="*/ 4794764 w 5351080"/>
                    <a:gd name="connsiteY609" fmla="*/ 2537946 h 6057772"/>
                    <a:gd name="connsiteX610" fmla="*/ 4813474 w 5351080"/>
                    <a:gd name="connsiteY610" fmla="*/ 2557906 h 6057772"/>
                    <a:gd name="connsiteX611" fmla="*/ 4839666 w 5351080"/>
                    <a:gd name="connsiteY611" fmla="*/ 2542936 h 6057772"/>
                    <a:gd name="connsiteX612" fmla="*/ 4863364 w 5351080"/>
                    <a:gd name="connsiteY612" fmla="*/ 2526718 h 6057772"/>
                    <a:gd name="connsiteX613" fmla="*/ 4893298 w 5351080"/>
                    <a:gd name="connsiteY613" fmla="*/ 2556658 h 6057772"/>
                    <a:gd name="connsiteX614" fmla="*/ 4885814 w 5351080"/>
                    <a:gd name="connsiteY614" fmla="*/ 2589094 h 6057772"/>
                    <a:gd name="connsiteX615" fmla="*/ 4877084 w 5351080"/>
                    <a:gd name="connsiteY615" fmla="*/ 2609054 h 6057772"/>
                    <a:gd name="connsiteX616" fmla="*/ 4862116 w 5351080"/>
                    <a:gd name="connsiteY616" fmla="*/ 2718835 h 6057772"/>
                    <a:gd name="connsiteX617" fmla="*/ 4853386 w 5351080"/>
                    <a:gd name="connsiteY617" fmla="*/ 2746280 h 6057772"/>
                    <a:gd name="connsiteX618" fmla="*/ 4873342 w 5351080"/>
                    <a:gd name="connsiteY618" fmla="*/ 2769983 h 6057772"/>
                    <a:gd name="connsiteX619" fmla="*/ 4905770 w 5351080"/>
                    <a:gd name="connsiteY619" fmla="*/ 2772478 h 6057772"/>
                    <a:gd name="connsiteX620" fmla="*/ 4919490 w 5351080"/>
                    <a:gd name="connsiteY620" fmla="*/ 2798676 h 6057772"/>
                    <a:gd name="connsiteX621" fmla="*/ 4899534 w 5351080"/>
                    <a:gd name="connsiteY621" fmla="*/ 2799923 h 6057772"/>
                    <a:gd name="connsiteX622" fmla="*/ 4879578 w 5351080"/>
                    <a:gd name="connsiteY622" fmla="*/ 2807408 h 6057772"/>
                    <a:gd name="connsiteX623" fmla="*/ 4807236 w 5351080"/>
                    <a:gd name="connsiteY623" fmla="*/ 2801171 h 6057772"/>
                    <a:gd name="connsiteX624" fmla="*/ 4798506 w 5351080"/>
                    <a:gd name="connsiteY624" fmla="*/ 2793686 h 6057772"/>
                    <a:gd name="connsiteX625" fmla="*/ 4830934 w 5351080"/>
                    <a:gd name="connsiteY625" fmla="*/ 2876022 h 6057772"/>
                    <a:gd name="connsiteX626" fmla="*/ 4837172 w 5351080"/>
                    <a:gd name="connsiteY626" fmla="*/ 2878517 h 6057772"/>
                    <a:gd name="connsiteX627" fmla="*/ 4860870 w 5351080"/>
                    <a:gd name="connsiteY627" fmla="*/ 2898477 h 6057772"/>
                    <a:gd name="connsiteX628" fmla="*/ 4867106 w 5351080"/>
                    <a:gd name="connsiteY628" fmla="*/ 2868537 h 6057772"/>
                    <a:gd name="connsiteX629" fmla="*/ 4893298 w 5351080"/>
                    <a:gd name="connsiteY629" fmla="*/ 2858557 h 6057772"/>
                    <a:gd name="connsiteX630" fmla="*/ 4919490 w 5351080"/>
                    <a:gd name="connsiteY630" fmla="*/ 2878517 h 6057772"/>
                    <a:gd name="connsiteX631" fmla="*/ 4909512 w 5351080"/>
                    <a:gd name="connsiteY631" fmla="*/ 2908457 h 6057772"/>
                    <a:gd name="connsiteX632" fmla="*/ 4877084 w 5351080"/>
                    <a:gd name="connsiteY632" fmla="*/ 2927170 h 6057772"/>
                    <a:gd name="connsiteX633" fmla="*/ 4907018 w 5351080"/>
                    <a:gd name="connsiteY633" fmla="*/ 2972080 h 6057772"/>
                    <a:gd name="connsiteX634" fmla="*/ 4939446 w 5351080"/>
                    <a:gd name="connsiteY634" fmla="*/ 3009506 h 6057772"/>
                    <a:gd name="connsiteX635" fmla="*/ 4939446 w 5351080"/>
                    <a:gd name="connsiteY635" fmla="*/ 3180415 h 6057772"/>
                    <a:gd name="connsiteX636" fmla="*/ 4921984 w 5351080"/>
                    <a:gd name="connsiteY636" fmla="*/ 3216593 h 6057772"/>
                    <a:gd name="connsiteX637" fmla="*/ 4834676 w 5351080"/>
                    <a:gd name="connsiteY637" fmla="*/ 3322631 h 6057772"/>
                    <a:gd name="connsiteX638" fmla="*/ 4784786 w 5351080"/>
                    <a:gd name="connsiteY638" fmla="*/ 3389997 h 6057772"/>
                    <a:gd name="connsiteX639" fmla="*/ 4756098 w 5351080"/>
                    <a:gd name="connsiteY639" fmla="*/ 3383759 h 6057772"/>
                    <a:gd name="connsiteX640" fmla="*/ 4727412 w 5351080"/>
                    <a:gd name="connsiteY640" fmla="*/ 3392492 h 6057772"/>
                    <a:gd name="connsiteX641" fmla="*/ 4686252 w 5351080"/>
                    <a:gd name="connsiteY641" fmla="*/ 3504768 h 6057772"/>
                    <a:gd name="connsiteX642" fmla="*/ 4651328 w 5351080"/>
                    <a:gd name="connsiteY642" fmla="*/ 3565896 h 6057772"/>
                    <a:gd name="connsiteX643" fmla="*/ 4577740 w 5351080"/>
                    <a:gd name="connsiteY643" fmla="*/ 3660707 h 6057772"/>
                    <a:gd name="connsiteX644" fmla="*/ 4580234 w 5351080"/>
                    <a:gd name="connsiteY644" fmla="*/ 3734311 h 6057772"/>
                    <a:gd name="connsiteX645" fmla="*/ 4552794 w 5351080"/>
                    <a:gd name="connsiteY645" fmla="*/ 3790449 h 6057772"/>
                    <a:gd name="connsiteX646" fmla="*/ 4527850 w 5351080"/>
                    <a:gd name="connsiteY646" fmla="*/ 3832864 h 6057772"/>
                    <a:gd name="connsiteX647" fmla="*/ 4486690 w 5351080"/>
                    <a:gd name="connsiteY647" fmla="*/ 3875280 h 6057772"/>
                    <a:gd name="connsiteX648" fmla="*/ 4456756 w 5351080"/>
                    <a:gd name="connsiteY648" fmla="*/ 3875280 h 6057772"/>
                    <a:gd name="connsiteX649" fmla="*/ 4317062 w 5351080"/>
                    <a:gd name="connsiteY649" fmla="*/ 3849082 h 6057772"/>
                    <a:gd name="connsiteX650" fmla="*/ 4270912 w 5351080"/>
                    <a:gd name="connsiteY650" fmla="*/ 3817894 h 6057772"/>
                    <a:gd name="connsiteX651" fmla="*/ 4284632 w 5351080"/>
                    <a:gd name="connsiteY651" fmla="*/ 3771736 h 6057772"/>
                    <a:gd name="connsiteX652" fmla="*/ 4325792 w 5351080"/>
                    <a:gd name="connsiteY652" fmla="*/ 3683163 h 6057772"/>
                    <a:gd name="connsiteX653" fmla="*/ 4342008 w 5351080"/>
                    <a:gd name="connsiteY653" fmla="*/ 3655717 h 6057772"/>
                    <a:gd name="connsiteX654" fmla="*/ 4328288 w 5351080"/>
                    <a:gd name="connsiteY654" fmla="*/ 3624530 h 6057772"/>
                    <a:gd name="connsiteX655" fmla="*/ 4289622 w 5351080"/>
                    <a:gd name="connsiteY655" fmla="*/ 3604569 h 6057772"/>
                    <a:gd name="connsiteX656" fmla="*/ 4237236 w 5351080"/>
                    <a:gd name="connsiteY656" fmla="*/ 3600827 h 6057772"/>
                    <a:gd name="connsiteX657" fmla="*/ 4127478 w 5351080"/>
                    <a:gd name="connsiteY657" fmla="*/ 3610807 h 6057772"/>
                    <a:gd name="connsiteX658" fmla="*/ 4068856 w 5351080"/>
                    <a:gd name="connsiteY658" fmla="*/ 3610807 h 6057772"/>
                    <a:gd name="connsiteX659" fmla="*/ 4032686 w 5351080"/>
                    <a:gd name="connsiteY659" fmla="*/ 3603322 h 6057772"/>
                    <a:gd name="connsiteX660" fmla="*/ 4032866 w 5351080"/>
                    <a:gd name="connsiteY660" fmla="*/ 3602781 h 6057772"/>
                    <a:gd name="connsiteX661" fmla="*/ 4011406 w 5351080"/>
                    <a:gd name="connsiteY661" fmla="*/ 3603289 h 6057772"/>
                    <a:gd name="connsiteX662" fmla="*/ 3991626 w 5351080"/>
                    <a:gd name="connsiteY662" fmla="*/ 3622603 h 6057772"/>
                    <a:gd name="connsiteX663" fmla="*/ 3974184 w 5351080"/>
                    <a:gd name="connsiteY663" fmla="*/ 3626341 h 6057772"/>
                    <a:gd name="connsiteX664" fmla="*/ 3863298 w 5351080"/>
                    <a:gd name="connsiteY664" fmla="*/ 3559053 h 6057772"/>
                    <a:gd name="connsiteX665" fmla="*/ 3849594 w 5351080"/>
                    <a:gd name="connsiteY665" fmla="*/ 3551577 h 6057772"/>
                    <a:gd name="connsiteX666" fmla="*/ 3741200 w 5351080"/>
                    <a:gd name="connsiteY666" fmla="*/ 3617618 h 6057772"/>
                    <a:gd name="connsiteX667" fmla="*/ 3676412 w 5351080"/>
                    <a:gd name="connsiteY667" fmla="*/ 3655001 h 6057772"/>
                    <a:gd name="connsiteX668" fmla="*/ 3655232 w 5351080"/>
                    <a:gd name="connsiteY668" fmla="*/ 3638802 h 6057772"/>
                    <a:gd name="connsiteX669" fmla="*/ 3639036 w 5351080"/>
                    <a:gd name="connsiteY669" fmla="*/ 3621357 h 6057772"/>
                    <a:gd name="connsiteX670" fmla="*/ 3629068 w 5351080"/>
                    <a:gd name="connsiteY670" fmla="*/ 3645032 h 6057772"/>
                    <a:gd name="connsiteX671" fmla="*/ 3602904 w 5351080"/>
                    <a:gd name="connsiteY671" fmla="*/ 3724780 h 6057772"/>
                    <a:gd name="connsiteX672" fmla="*/ 3596674 w 5351080"/>
                    <a:gd name="connsiteY672" fmla="*/ 3743471 h 6057772"/>
                    <a:gd name="connsiteX673" fmla="*/ 3551822 w 5351080"/>
                    <a:gd name="connsiteY673" fmla="*/ 3795806 h 6057772"/>
                    <a:gd name="connsiteX674" fmla="*/ 3536872 w 5351080"/>
                    <a:gd name="connsiteY674" fmla="*/ 3823220 h 6057772"/>
                    <a:gd name="connsiteX675" fmla="*/ 3535626 w 5351080"/>
                    <a:gd name="connsiteY675" fmla="*/ 3900476 h 6057772"/>
                    <a:gd name="connsiteX676" fmla="*/ 3526904 w 5351080"/>
                    <a:gd name="connsiteY676" fmla="*/ 3915429 h 6057772"/>
                    <a:gd name="connsiteX677" fmla="*/ 3516936 w 5351080"/>
                    <a:gd name="connsiteY677" fmla="*/ 3904214 h 6057772"/>
                    <a:gd name="connsiteX678" fmla="*/ 3489526 w 5351080"/>
                    <a:gd name="connsiteY678" fmla="*/ 3900476 h 6057772"/>
                    <a:gd name="connsiteX679" fmla="*/ 3477068 w 5351080"/>
                    <a:gd name="connsiteY679" fmla="*/ 3946580 h 6057772"/>
                    <a:gd name="connsiteX680" fmla="*/ 3462118 w 5351080"/>
                    <a:gd name="connsiteY680" fmla="*/ 3975240 h 6057772"/>
                    <a:gd name="connsiteX681" fmla="*/ 3443428 w 5351080"/>
                    <a:gd name="connsiteY681" fmla="*/ 3964025 h 6057772"/>
                    <a:gd name="connsiteX682" fmla="*/ 3430970 w 5351080"/>
                    <a:gd name="connsiteY682" fmla="*/ 3932874 h 6057772"/>
                    <a:gd name="connsiteX683" fmla="*/ 3422248 w 5351080"/>
                    <a:gd name="connsiteY683" fmla="*/ 3911690 h 6057772"/>
                    <a:gd name="connsiteX684" fmla="*/ 3403560 w 5351080"/>
                    <a:gd name="connsiteY684" fmla="*/ 3924151 h 6057772"/>
                    <a:gd name="connsiteX685" fmla="*/ 3377396 w 5351080"/>
                    <a:gd name="connsiteY685" fmla="*/ 3952811 h 6057772"/>
                    <a:gd name="connsiteX686" fmla="*/ 3347494 w 5351080"/>
                    <a:gd name="connsiteY686" fmla="*/ 3967763 h 6057772"/>
                    <a:gd name="connsiteX687" fmla="*/ 3331296 w 5351080"/>
                    <a:gd name="connsiteY687" fmla="*/ 3941596 h 6057772"/>
                    <a:gd name="connsiteX688" fmla="*/ 3292674 w 5351080"/>
                    <a:gd name="connsiteY688" fmla="*/ 3876801 h 6057772"/>
                    <a:gd name="connsiteX689" fmla="*/ 3281460 w 5351080"/>
                    <a:gd name="connsiteY689" fmla="*/ 3865586 h 6057772"/>
                    <a:gd name="connsiteX690" fmla="*/ 3270248 w 5351080"/>
                    <a:gd name="connsiteY690" fmla="*/ 3825712 h 6057772"/>
                    <a:gd name="connsiteX691" fmla="*/ 3199230 w 5351080"/>
                    <a:gd name="connsiteY691" fmla="*/ 3821974 h 6057772"/>
                    <a:gd name="connsiteX692" fmla="*/ 3179296 w 5351080"/>
                    <a:gd name="connsiteY692" fmla="*/ 3821974 h 6057772"/>
                    <a:gd name="connsiteX693" fmla="*/ 3183034 w 5351080"/>
                    <a:gd name="connsiteY693" fmla="*/ 3800790 h 6057772"/>
                    <a:gd name="connsiteX694" fmla="*/ 3193002 w 5351080"/>
                    <a:gd name="connsiteY694" fmla="*/ 3775869 h 6057772"/>
                    <a:gd name="connsiteX695" fmla="*/ 3231624 w 5351080"/>
                    <a:gd name="connsiteY695" fmla="*/ 3767147 h 6057772"/>
                    <a:gd name="connsiteX696" fmla="*/ 3240346 w 5351080"/>
                    <a:gd name="connsiteY696" fmla="*/ 3777115 h 6057772"/>
                    <a:gd name="connsiteX697" fmla="*/ 3273986 w 5351080"/>
                    <a:gd name="connsiteY697" fmla="*/ 3779607 h 6057772"/>
                    <a:gd name="connsiteX698" fmla="*/ 3262772 w 5351080"/>
                    <a:gd name="connsiteY698" fmla="*/ 3750948 h 6057772"/>
                    <a:gd name="connsiteX699" fmla="*/ 3211690 w 5351080"/>
                    <a:gd name="connsiteY699" fmla="*/ 3708581 h 6057772"/>
                    <a:gd name="connsiteX700" fmla="*/ 3195494 w 5351080"/>
                    <a:gd name="connsiteY700" fmla="*/ 3709827 h 6057772"/>
                    <a:gd name="connsiteX701" fmla="*/ 3145656 w 5351080"/>
                    <a:gd name="connsiteY701" fmla="*/ 3826958 h 6057772"/>
                    <a:gd name="connsiteX702" fmla="*/ 3144410 w 5351080"/>
                    <a:gd name="connsiteY702" fmla="*/ 3859356 h 6057772"/>
                    <a:gd name="connsiteX703" fmla="*/ 3160608 w 5351080"/>
                    <a:gd name="connsiteY703" fmla="*/ 3881785 h 6057772"/>
                    <a:gd name="connsiteX704" fmla="*/ 3175558 w 5351080"/>
                    <a:gd name="connsiteY704" fmla="*/ 3889261 h 6057772"/>
                    <a:gd name="connsiteX705" fmla="*/ 3195494 w 5351080"/>
                    <a:gd name="connsiteY705" fmla="*/ 3970256 h 6057772"/>
                    <a:gd name="connsiteX706" fmla="*/ 3185526 w 5351080"/>
                    <a:gd name="connsiteY706" fmla="*/ 4050004 h 6057772"/>
                    <a:gd name="connsiteX707" fmla="*/ 3169330 w 5351080"/>
                    <a:gd name="connsiteY707" fmla="*/ 4064957 h 6057772"/>
                    <a:gd name="connsiteX708" fmla="*/ 3140674 w 5351080"/>
                    <a:gd name="connsiteY708" fmla="*/ 4046266 h 6057772"/>
                    <a:gd name="connsiteX709" fmla="*/ 3126968 w 5351080"/>
                    <a:gd name="connsiteY709" fmla="*/ 3997669 h 6057772"/>
                    <a:gd name="connsiteX710" fmla="*/ 3108280 w 5351080"/>
                    <a:gd name="connsiteY710" fmla="*/ 3978978 h 6057772"/>
                    <a:gd name="connsiteX711" fmla="*/ 3095820 w 5351080"/>
                    <a:gd name="connsiteY711" fmla="*/ 4000161 h 6057772"/>
                    <a:gd name="connsiteX712" fmla="*/ 3068410 w 5351080"/>
                    <a:gd name="connsiteY712" fmla="*/ 4067449 h 6057772"/>
                    <a:gd name="connsiteX713" fmla="*/ 3028542 w 5351080"/>
                    <a:gd name="connsiteY713" fmla="*/ 4074925 h 6057772"/>
                    <a:gd name="connsiteX714" fmla="*/ 2976214 w 5351080"/>
                    <a:gd name="connsiteY714" fmla="*/ 4031313 h 6057772"/>
                    <a:gd name="connsiteX715" fmla="*/ 2947558 w 5351080"/>
                    <a:gd name="connsiteY715" fmla="*/ 4036297 h 6057772"/>
                    <a:gd name="connsiteX716" fmla="*/ 2891492 w 5351080"/>
                    <a:gd name="connsiteY716" fmla="*/ 4073679 h 6057772"/>
                    <a:gd name="connsiteX717" fmla="*/ 2861590 w 5351080"/>
                    <a:gd name="connsiteY717" fmla="*/ 4087386 h 6057772"/>
                    <a:gd name="connsiteX718" fmla="*/ 2834180 w 5351080"/>
                    <a:gd name="connsiteY718" fmla="*/ 4088632 h 6057772"/>
                    <a:gd name="connsiteX719" fmla="*/ 2814246 w 5351080"/>
                    <a:gd name="connsiteY719" fmla="*/ 4061219 h 6057772"/>
                    <a:gd name="connsiteX720" fmla="*/ 2830442 w 5351080"/>
                    <a:gd name="connsiteY720" fmla="*/ 4033805 h 6057772"/>
                    <a:gd name="connsiteX721" fmla="*/ 2846640 w 5351080"/>
                    <a:gd name="connsiteY721" fmla="*/ 4031313 h 6057772"/>
                    <a:gd name="connsiteX722" fmla="*/ 2840410 w 5351080"/>
                    <a:gd name="connsiteY722" fmla="*/ 4010130 h 6057772"/>
                    <a:gd name="connsiteX723" fmla="*/ 2806770 w 5351080"/>
                    <a:gd name="connsiteY723" fmla="*/ 4002653 h 6057772"/>
                    <a:gd name="connsiteX724" fmla="*/ 2725786 w 5351080"/>
                    <a:gd name="connsiteY724" fmla="*/ 4002653 h 6057772"/>
                    <a:gd name="connsiteX725" fmla="*/ 2690902 w 5351080"/>
                    <a:gd name="connsiteY725" fmla="*/ 4027575 h 6057772"/>
                    <a:gd name="connsiteX726" fmla="*/ 2689656 w 5351080"/>
                    <a:gd name="connsiteY726" fmla="*/ 4047512 h 6057772"/>
                    <a:gd name="connsiteX727" fmla="*/ 2664738 w 5351080"/>
                    <a:gd name="connsiteY727" fmla="*/ 4071187 h 6057772"/>
                    <a:gd name="connsiteX728" fmla="*/ 2652278 w 5351080"/>
                    <a:gd name="connsiteY728" fmla="*/ 4041281 h 6057772"/>
                    <a:gd name="connsiteX729" fmla="*/ 2675950 w 5351080"/>
                    <a:gd name="connsiteY729" fmla="*/ 3892999 h 6057772"/>
                    <a:gd name="connsiteX730" fmla="*/ 2697130 w 5351080"/>
                    <a:gd name="connsiteY730" fmla="*/ 3873062 h 6057772"/>
                    <a:gd name="connsiteX731" fmla="*/ 2856606 w 5351080"/>
                    <a:gd name="connsiteY731" fmla="*/ 3838172 h 6057772"/>
                    <a:gd name="connsiteX732" fmla="*/ 2969984 w 5351080"/>
                    <a:gd name="connsiteY732" fmla="*/ 3851879 h 6057772"/>
                    <a:gd name="connsiteX733" fmla="*/ 2999886 w 5351080"/>
                    <a:gd name="connsiteY733" fmla="*/ 3863094 h 6057772"/>
                    <a:gd name="connsiteX734" fmla="*/ 3002378 w 5351080"/>
                    <a:gd name="connsiteY734" fmla="*/ 3824466 h 6057772"/>
                    <a:gd name="connsiteX735" fmla="*/ 2978706 w 5351080"/>
                    <a:gd name="connsiteY735" fmla="*/ 3770885 h 6057772"/>
                    <a:gd name="connsiteX736" fmla="*/ 2913918 w 5351080"/>
                    <a:gd name="connsiteY736" fmla="*/ 3704843 h 6057772"/>
                    <a:gd name="connsiteX737" fmla="*/ 2836672 w 5351080"/>
                    <a:gd name="connsiteY737" fmla="*/ 3672445 h 6057772"/>
                    <a:gd name="connsiteX738" fmla="*/ 2793066 w 5351080"/>
                    <a:gd name="connsiteY738" fmla="*/ 3698613 h 6057772"/>
                    <a:gd name="connsiteX739" fmla="*/ 2783098 w 5351080"/>
                    <a:gd name="connsiteY739" fmla="*/ 3729765 h 6057772"/>
                    <a:gd name="connsiteX740" fmla="*/ 2728278 w 5351080"/>
                    <a:gd name="connsiteY740" fmla="*/ 3767147 h 6057772"/>
                    <a:gd name="connsiteX741" fmla="*/ 2703360 w 5351080"/>
                    <a:gd name="connsiteY741" fmla="*/ 3780853 h 6057772"/>
                    <a:gd name="connsiteX742" fmla="*/ 2659754 w 5351080"/>
                    <a:gd name="connsiteY742" fmla="*/ 3814497 h 6057772"/>
                    <a:gd name="connsiteX743" fmla="*/ 2631098 w 5351080"/>
                    <a:gd name="connsiteY743" fmla="*/ 3863094 h 6057772"/>
                    <a:gd name="connsiteX744" fmla="*/ 2633590 w 5351080"/>
                    <a:gd name="connsiteY744" fmla="*/ 3883031 h 6057772"/>
                    <a:gd name="connsiteX745" fmla="*/ 2608672 w 5351080"/>
                    <a:gd name="connsiteY745" fmla="*/ 3884277 h 6057772"/>
                    <a:gd name="connsiteX746" fmla="*/ 2552606 w 5351080"/>
                    <a:gd name="connsiteY746" fmla="*/ 3901722 h 6057772"/>
                    <a:gd name="connsiteX747" fmla="*/ 2527688 w 5351080"/>
                    <a:gd name="connsiteY747" fmla="*/ 3919167 h 6057772"/>
                    <a:gd name="connsiteX748" fmla="*/ 2520212 w 5351080"/>
                    <a:gd name="connsiteY748" fmla="*/ 3876801 h 6057772"/>
                    <a:gd name="connsiteX749" fmla="*/ 2513982 w 5351080"/>
                    <a:gd name="connsiteY749" fmla="*/ 3849387 h 6057772"/>
                    <a:gd name="connsiteX750" fmla="*/ 2479098 w 5351080"/>
                    <a:gd name="connsiteY750" fmla="*/ 3859356 h 6057772"/>
                    <a:gd name="connsiteX751" fmla="*/ 2474114 w 5351080"/>
                    <a:gd name="connsiteY751" fmla="*/ 3870570 h 6057772"/>
                    <a:gd name="connsiteX752" fmla="*/ 2430506 w 5351080"/>
                    <a:gd name="connsiteY752" fmla="*/ 3892999 h 6057772"/>
                    <a:gd name="connsiteX753" fmla="*/ 2414310 w 5351080"/>
                    <a:gd name="connsiteY753" fmla="*/ 3902968 h 6057772"/>
                    <a:gd name="connsiteX754" fmla="*/ 2374442 w 5351080"/>
                    <a:gd name="connsiteY754" fmla="*/ 3919167 h 6057772"/>
                    <a:gd name="connsiteX755" fmla="*/ 2360736 w 5351080"/>
                    <a:gd name="connsiteY755" fmla="*/ 3851879 h 6057772"/>
                    <a:gd name="connsiteX756" fmla="*/ 2376932 w 5351080"/>
                    <a:gd name="connsiteY756" fmla="*/ 3810759 h 6057772"/>
                    <a:gd name="connsiteX757" fmla="*/ 2391884 w 5351080"/>
                    <a:gd name="connsiteY757" fmla="*/ 3748456 h 6057772"/>
                    <a:gd name="connsiteX758" fmla="*/ 2349524 w 5351080"/>
                    <a:gd name="connsiteY758" fmla="*/ 3704843 h 6057772"/>
                    <a:gd name="connsiteX759" fmla="*/ 2298440 w 5351080"/>
                    <a:gd name="connsiteY759" fmla="*/ 3713566 h 6057772"/>
                    <a:gd name="connsiteX760" fmla="*/ 2262310 w 5351080"/>
                    <a:gd name="connsiteY760" fmla="*/ 3732257 h 6057772"/>
                    <a:gd name="connsiteX761" fmla="*/ 2192538 w 5351080"/>
                    <a:gd name="connsiteY761" fmla="*/ 3753440 h 6057772"/>
                    <a:gd name="connsiteX762" fmla="*/ 2178834 w 5351080"/>
                    <a:gd name="connsiteY762" fmla="*/ 3733503 h 6057772"/>
                    <a:gd name="connsiteX763" fmla="*/ 2181326 w 5351080"/>
                    <a:gd name="connsiteY763" fmla="*/ 3708581 h 6057772"/>
                    <a:gd name="connsiteX764" fmla="*/ 2162638 w 5351080"/>
                    <a:gd name="connsiteY764" fmla="*/ 3658739 h 6057772"/>
                    <a:gd name="connsiteX765" fmla="*/ 2086636 w 5351080"/>
                    <a:gd name="connsiteY765" fmla="*/ 3655001 h 6057772"/>
                    <a:gd name="connsiteX766" fmla="*/ 2069194 w 5351080"/>
                    <a:gd name="connsiteY766" fmla="*/ 3657493 h 6057772"/>
                    <a:gd name="connsiteX767" fmla="*/ 2057982 w 5351080"/>
                    <a:gd name="connsiteY767" fmla="*/ 3625095 h 6057772"/>
                    <a:gd name="connsiteX768" fmla="*/ 2071686 w 5351080"/>
                    <a:gd name="connsiteY768" fmla="*/ 3534132 h 6057772"/>
                    <a:gd name="connsiteX769" fmla="*/ 2076670 w 5351080"/>
                    <a:gd name="connsiteY769" fmla="*/ 3468090 h 6057772"/>
                    <a:gd name="connsiteX770" fmla="*/ 2065456 w 5351080"/>
                    <a:gd name="connsiteY770" fmla="*/ 3434447 h 6057772"/>
                    <a:gd name="connsiteX771" fmla="*/ 2018112 w 5351080"/>
                    <a:gd name="connsiteY771" fmla="*/ 3421986 h 6057772"/>
                    <a:gd name="connsiteX772" fmla="*/ 1986964 w 5351080"/>
                    <a:gd name="connsiteY772" fmla="*/ 3436939 h 6057772"/>
                    <a:gd name="connsiteX773" fmla="*/ 2038046 w 5351080"/>
                    <a:gd name="connsiteY773" fmla="*/ 3468090 h 6057772"/>
                    <a:gd name="connsiteX774" fmla="*/ 2041784 w 5351080"/>
                    <a:gd name="connsiteY774" fmla="*/ 3493012 h 6057772"/>
                    <a:gd name="connsiteX775" fmla="*/ 2010636 w 5351080"/>
                    <a:gd name="connsiteY775" fmla="*/ 3485535 h 6057772"/>
                    <a:gd name="connsiteX776" fmla="*/ 1964538 w 5351080"/>
                    <a:gd name="connsiteY776" fmla="*/ 3443169 h 6057772"/>
                    <a:gd name="connsiteX777" fmla="*/ 1965784 w 5351080"/>
                    <a:gd name="connsiteY777" fmla="*/ 3405787 h 6057772"/>
                    <a:gd name="connsiteX778" fmla="*/ 1960800 w 5351080"/>
                    <a:gd name="connsiteY778" fmla="*/ 3370897 h 6057772"/>
                    <a:gd name="connsiteX779" fmla="*/ 1937128 w 5351080"/>
                    <a:gd name="connsiteY779" fmla="*/ 3308594 h 6057772"/>
                    <a:gd name="connsiteX780" fmla="*/ 1930898 w 5351080"/>
                    <a:gd name="connsiteY780" fmla="*/ 3283672 h 6057772"/>
                    <a:gd name="connsiteX781" fmla="*/ 1909718 w 5351080"/>
                    <a:gd name="connsiteY781" fmla="*/ 3291149 h 6057772"/>
                    <a:gd name="connsiteX782" fmla="*/ 1841194 w 5351080"/>
                    <a:gd name="connsiteY782" fmla="*/ 3303609 h 6057772"/>
                    <a:gd name="connsiteX783" fmla="*/ 1815030 w 5351080"/>
                    <a:gd name="connsiteY783" fmla="*/ 3274950 h 6057772"/>
                    <a:gd name="connsiteX784" fmla="*/ 1757718 w 5351080"/>
                    <a:gd name="connsiteY784" fmla="*/ 3225107 h 6057772"/>
                    <a:gd name="connsiteX785" fmla="*/ 1745258 w 5351080"/>
                    <a:gd name="connsiteY785" fmla="*/ 3216385 h 6057772"/>
                    <a:gd name="connsiteX786" fmla="*/ 1757718 w 5351080"/>
                    <a:gd name="connsiteY786" fmla="*/ 3197694 h 6057772"/>
                    <a:gd name="connsiteX787" fmla="*/ 1793850 w 5351080"/>
                    <a:gd name="connsiteY787" fmla="*/ 3150343 h 6057772"/>
                    <a:gd name="connsiteX788" fmla="*/ 1796340 w 5351080"/>
                    <a:gd name="connsiteY788" fmla="*/ 3145359 h 6057772"/>
                    <a:gd name="connsiteX789" fmla="*/ 1818768 w 5351080"/>
                    <a:gd name="connsiteY789" fmla="*/ 3030721 h 6057772"/>
                    <a:gd name="connsiteX790" fmla="*/ 1790112 w 5351080"/>
                    <a:gd name="connsiteY790" fmla="*/ 2974648 h 6057772"/>
                    <a:gd name="connsiteX791" fmla="*/ 1666766 w 5351080"/>
                    <a:gd name="connsiteY791" fmla="*/ 2876208 h 6057772"/>
                    <a:gd name="connsiteX792" fmla="*/ 1606964 w 5351080"/>
                    <a:gd name="connsiteY792" fmla="*/ 2785245 h 6057772"/>
                    <a:gd name="connsiteX793" fmla="*/ 1567094 w 5351080"/>
                    <a:gd name="connsiteY793" fmla="*/ 2721696 h 6057772"/>
                    <a:gd name="connsiteX794" fmla="*/ 1563356 w 5351080"/>
                    <a:gd name="connsiteY794" fmla="*/ 2671853 h 6057772"/>
                    <a:gd name="connsiteX795" fmla="*/ 1585782 w 5351080"/>
                    <a:gd name="connsiteY795" fmla="*/ 2633225 h 6057772"/>
                    <a:gd name="connsiteX796" fmla="*/ 1613192 w 5351080"/>
                    <a:gd name="connsiteY796" fmla="*/ 2502388 h 6057772"/>
                    <a:gd name="connsiteX797" fmla="*/ 1619422 w 5351080"/>
                    <a:gd name="connsiteY797" fmla="*/ 2463760 h 6057772"/>
                    <a:gd name="connsiteX798" fmla="*/ 1646832 w 5351080"/>
                    <a:gd name="connsiteY798" fmla="*/ 2448807 h 6057772"/>
                    <a:gd name="connsiteX799" fmla="*/ 1686702 w 5351080"/>
                    <a:gd name="connsiteY799" fmla="*/ 2421394 h 6057772"/>
                    <a:gd name="connsiteX800" fmla="*/ 1702898 w 5351080"/>
                    <a:gd name="connsiteY800" fmla="*/ 2357844 h 6057772"/>
                    <a:gd name="connsiteX801" fmla="*/ 1726570 w 5351080"/>
                    <a:gd name="connsiteY801" fmla="*/ 2342891 h 6057772"/>
                    <a:gd name="connsiteX802" fmla="*/ 1783882 w 5351080"/>
                    <a:gd name="connsiteY802" fmla="*/ 2384012 h 6057772"/>
                    <a:gd name="connsiteX803" fmla="*/ 1803816 w 5351080"/>
                    <a:gd name="connsiteY803" fmla="*/ 2466252 h 6057772"/>
                    <a:gd name="connsiteX804" fmla="*/ 1766440 w 5351080"/>
                    <a:gd name="connsiteY804" fmla="*/ 2448807 h 6057772"/>
                    <a:gd name="connsiteX805" fmla="*/ 1752734 w 5351080"/>
                    <a:gd name="connsiteY805" fmla="*/ 2502388 h 6057772"/>
                    <a:gd name="connsiteX806" fmla="*/ 1752734 w 5351080"/>
                    <a:gd name="connsiteY806" fmla="*/ 2574660 h 6057772"/>
                    <a:gd name="connsiteX807" fmla="*/ 1757718 w 5351080"/>
                    <a:gd name="connsiteY807" fmla="*/ 2630733 h 6057772"/>
                    <a:gd name="connsiteX808" fmla="*/ 1766440 w 5351080"/>
                    <a:gd name="connsiteY808" fmla="*/ 2700513 h 6057772"/>
                    <a:gd name="connsiteX809" fmla="*/ 1787620 w 5351080"/>
                    <a:gd name="connsiteY809" fmla="*/ 2744125 h 6057772"/>
                    <a:gd name="connsiteX810" fmla="*/ 1824996 w 5351080"/>
                    <a:gd name="connsiteY810" fmla="*/ 2759078 h 6057772"/>
                    <a:gd name="connsiteX811" fmla="*/ 1843686 w 5351080"/>
                    <a:gd name="connsiteY811" fmla="*/ 2779015 h 6057772"/>
                    <a:gd name="connsiteX812" fmla="*/ 1815030 w 5351080"/>
                    <a:gd name="connsiteY812" fmla="*/ 2826366 h 6057772"/>
                    <a:gd name="connsiteX813" fmla="*/ 1805062 w 5351080"/>
                    <a:gd name="connsiteY813" fmla="*/ 2848795 h 6057772"/>
                    <a:gd name="connsiteX814" fmla="*/ 1821260 w 5351080"/>
                    <a:gd name="connsiteY814" fmla="*/ 2921067 h 6057772"/>
                    <a:gd name="connsiteX815" fmla="*/ 1868604 w 5351080"/>
                    <a:gd name="connsiteY815" fmla="*/ 3014522 h 6057772"/>
                    <a:gd name="connsiteX816" fmla="*/ 1959554 w 5351080"/>
                    <a:gd name="connsiteY816" fmla="*/ 3132898 h 6057772"/>
                    <a:gd name="connsiteX817" fmla="*/ 2011882 w 5351080"/>
                    <a:gd name="connsiteY817" fmla="*/ 3156574 h 6057772"/>
                    <a:gd name="connsiteX818" fmla="*/ 2030572 w 5351080"/>
                    <a:gd name="connsiteY818" fmla="*/ 3170280 h 6057772"/>
                    <a:gd name="connsiteX819" fmla="*/ 2084146 w 5351080"/>
                    <a:gd name="connsiteY819" fmla="*/ 3314824 h 6057772"/>
                    <a:gd name="connsiteX820" fmla="*/ 2110310 w 5351080"/>
                    <a:gd name="connsiteY820" fmla="*/ 3395818 h 6057772"/>
                    <a:gd name="connsiteX821" fmla="*/ 2122768 w 5351080"/>
                    <a:gd name="connsiteY821" fmla="*/ 3400803 h 6057772"/>
                    <a:gd name="connsiteX822" fmla="*/ 2171358 w 5351080"/>
                    <a:gd name="connsiteY822" fmla="*/ 3421986 h 6057772"/>
                    <a:gd name="connsiteX823" fmla="*/ 2183818 w 5351080"/>
                    <a:gd name="connsiteY823" fmla="*/ 3431954 h 6057772"/>
                    <a:gd name="connsiteX824" fmla="*/ 2203752 w 5351080"/>
                    <a:gd name="connsiteY824" fmla="*/ 3456876 h 6057772"/>
                    <a:gd name="connsiteX825" fmla="*/ 2171358 w 5351080"/>
                    <a:gd name="connsiteY825" fmla="*/ 3484289 h 6057772"/>
                    <a:gd name="connsiteX826" fmla="*/ 2145194 w 5351080"/>
                    <a:gd name="connsiteY826" fmla="*/ 3495504 h 6057772"/>
                    <a:gd name="connsiteX827" fmla="*/ 2168866 w 5351080"/>
                    <a:gd name="connsiteY827" fmla="*/ 3535378 h 6057772"/>
                    <a:gd name="connsiteX828" fmla="*/ 2190048 w 5351080"/>
                    <a:gd name="connsiteY828" fmla="*/ 3544100 h 6057772"/>
                    <a:gd name="connsiteX829" fmla="*/ 2227424 w 5351080"/>
                    <a:gd name="connsiteY829" fmla="*/ 3534132 h 6057772"/>
                    <a:gd name="connsiteX830" fmla="*/ 2251096 w 5351080"/>
                    <a:gd name="connsiteY830" fmla="*/ 3524163 h 6057772"/>
                    <a:gd name="connsiteX831" fmla="*/ 2297196 w 5351080"/>
                    <a:gd name="connsiteY831" fmla="*/ 3574006 h 6057772"/>
                    <a:gd name="connsiteX832" fmla="*/ 2287228 w 5351080"/>
                    <a:gd name="connsiteY832" fmla="*/ 3606404 h 6057772"/>
                    <a:gd name="connsiteX833" fmla="*/ 2302178 w 5351080"/>
                    <a:gd name="connsiteY833" fmla="*/ 3692383 h 6057772"/>
                    <a:gd name="connsiteX834" fmla="*/ 2330834 w 5351080"/>
                    <a:gd name="connsiteY834" fmla="*/ 3696121 h 6057772"/>
                    <a:gd name="connsiteX835" fmla="*/ 2376932 w 5351080"/>
                    <a:gd name="connsiteY835" fmla="*/ 3696121 h 6057772"/>
                    <a:gd name="connsiteX836" fmla="*/ 2409326 w 5351080"/>
                    <a:gd name="connsiteY836" fmla="*/ 3678676 h 6057772"/>
                    <a:gd name="connsiteX837" fmla="*/ 2434244 w 5351080"/>
                    <a:gd name="connsiteY837" fmla="*/ 3658739 h 6057772"/>
                    <a:gd name="connsiteX838" fmla="*/ 2444212 w 5351080"/>
                    <a:gd name="connsiteY838" fmla="*/ 3696121 h 6057772"/>
                    <a:gd name="connsiteX839" fmla="*/ 2440474 w 5351080"/>
                    <a:gd name="connsiteY839" fmla="*/ 3711074 h 6057772"/>
                    <a:gd name="connsiteX840" fmla="*/ 2531426 w 5351080"/>
                    <a:gd name="connsiteY840" fmla="*/ 3692383 h 6057772"/>
                    <a:gd name="connsiteX841" fmla="*/ 2527688 w 5351080"/>
                    <a:gd name="connsiteY841" fmla="*/ 3762162 h 6057772"/>
                    <a:gd name="connsiteX842" fmla="*/ 2562572 w 5351080"/>
                    <a:gd name="connsiteY842" fmla="*/ 3708581 h 6057772"/>
                    <a:gd name="connsiteX843" fmla="*/ 2618638 w 5351080"/>
                    <a:gd name="connsiteY843" fmla="*/ 3738487 h 6057772"/>
                    <a:gd name="connsiteX844" fmla="*/ 2687164 w 5351080"/>
                    <a:gd name="connsiteY844" fmla="*/ 3711074 h 6057772"/>
                    <a:gd name="connsiteX845" fmla="*/ 2729524 w 5351080"/>
                    <a:gd name="connsiteY845" fmla="*/ 3693629 h 6057772"/>
                    <a:gd name="connsiteX846" fmla="*/ 2761918 w 5351080"/>
                    <a:gd name="connsiteY846" fmla="*/ 3676184 h 6057772"/>
                    <a:gd name="connsiteX847" fmla="*/ 2826706 w 5351080"/>
                    <a:gd name="connsiteY847" fmla="*/ 3647524 h 6057772"/>
                    <a:gd name="connsiteX848" fmla="*/ 2837918 w 5351080"/>
                    <a:gd name="connsiteY848" fmla="*/ 3652508 h 6057772"/>
                    <a:gd name="connsiteX849" fmla="*/ 2925132 w 5351080"/>
                    <a:gd name="connsiteY849" fmla="*/ 3687398 h 6057772"/>
                    <a:gd name="connsiteX850" fmla="*/ 2992410 w 5351080"/>
                    <a:gd name="connsiteY850" fmla="*/ 3676184 h 6057772"/>
                    <a:gd name="connsiteX851" fmla="*/ 2987426 w 5351080"/>
                    <a:gd name="connsiteY851" fmla="*/ 3657493 h 6057772"/>
                    <a:gd name="connsiteX852" fmla="*/ 2911426 w 5351080"/>
                    <a:gd name="connsiteY852" fmla="*/ 3622603 h 6057772"/>
                    <a:gd name="connsiteX853" fmla="*/ 2896476 w 5351080"/>
                    <a:gd name="connsiteY853" fmla="*/ 3603912 h 6057772"/>
                    <a:gd name="connsiteX854" fmla="*/ 2886508 w 5351080"/>
                    <a:gd name="connsiteY854" fmla="*/ 3522917 h 6057772"/>
                    <a:gd name="connsiteX855" fmla="*/ 2932608 w 5351080"/>
                    <a:gd name="connsiteY855" fmla="*/ 3493012 h 6057772"/>
                    <a:gd name="connsiteX856" fmla="*/ 2943820 w 5351080"/>
                    <a:gd name="connsiteY856" fmla="*/ 3494258 h 6057772"/>
                    <a:gd name="connsiteX857" fmla="*/ 3043492 w 5351080"/>
                    <a:gd name="connsiteY857" fmla="*/ 3552823 h 6057772"/>
                    <a:gd name="connsiteX858" fmla="*/ 3053460 w 5351080"/>
                    <a:gd name="connsiteY858" fmla="*/ 3562792 h 6057772"/>
                    <a:gd name="connsiteX859" fmla="*/ 3092082 w 5351080"/>
                    <a:gd name="connsiteY859" fmla="*/ 3560299 h 6057772"/>
                    <a:gd name="connsiteX860" fmla="*/ 3133198 w 5351080"/>
                    <a:gd name="connsiteY860" fmla="*/ 3549085 h 6057772"/>
                    <a:gd name="connsiteX861" fmla="*/ 3160608 w 5351080"/>
                    <a:gd name="connsiteY861" fmla="*/ 3561545 h 6057772"/>
                    <a:gd name="connsiteX862" fmla="*/ 3209198 w 5351080"/>
                    <a:gd name="connsiteY862" fmla="*/ 3554069 h 6057772"/>
                    <a:gd name="connsiteX863" fmla="*/ 3211690 w 5351080"/>
                    <a:gd name="connsiteY863" fmla="*/ 3516687 h 6057772"/>
                    <a:gd name="connsiteX864" fmla="*/ 3214182 w 5351080"/>
                    <a:gd name="connsiteY864" fmla="*/ 3478059 h 6057772"/>
                    <a:gd name="connsiteX865" fmla="*/ 3271494 w 5351080"/>
                    <a:gd name="connsiteY865" fmla="*/ 3453138 h 6057772"/>
                    <a:gd name="connsiteX866" fmla="*/ 3359952 w 5351080"/>
                    <a:gd name="connsiteY866" fmla="*/ 3485535 h 6057772"/>
                    <a:gd name="connsiteX867" fmla="*/ 3414772 w 5351080"/>
                    <a:gd name="connsiteY867" fmla="*/ 3470583 h 6057772"/>
                    <a:gd name="connsiteX868" fmla="*/ 3460872 w 5351080"/>
                    <a:gd name="connsiteY868" fmla="*/ 3483043 h 6057772"/>
                    <a:gd name="connsiteX869" fmla="*/ 3500740 w 5351080"/>
                    <a:gd name="connsiteY869" fmla="*/ 3493012 h 6057772"/>
                    <a:gd name="connsiteX870" fmla="*/ 3595428 w 5351080"/>
                    <a:gd name="connsiteY870" fmla="*/ 3490520 h 6057772"/>
                    <a:gd name="connsiteX871" fmla="*/ 3650248 w 5351080"/>
                    <a:gd name="connsiteY871" fmla="*/ 3504226 h 6057772"/>
                    <a:gd name="connsiteX872" fmla="*/ 3708806 w 5351080"/>
                    <a:gd name="connsiteY872" fmla="*/ 3545347 h 6057772"/>
                    <a:gd name="connsiteX873" fmla="*/ 3814708 w 5351080"/>
                    <a:gd name="connsiteY873" fmla="*/ 3545347 h 6057772"/>
                    <a:gd name="connsiteX874" fmla="*/ 3838380 w 5351080"/>
                    <a:gd name="connsiteY874" fmla="*/ 3510457 h 6057772"/>
                    <a:gd name="connsiteX875" fmla="*/ 3893200 w 5351080"/>
                    <a:gd name="connsiteY875" fmla="*/ 3486781 h 6057772"/>
                    <a:gd name="connsiteX876" fmla="*/ 3936808 w 5351080"/>
                    <a:gd name="connsiteY876" fmla="*/ 3542854 h 6057772"/>
                    <a:gd name="connsiteX877" fmla="*/ 3999102 w 5351080"/>
                    <a:gd name="connsiteY877" fmla="*/ 3578990 h 6057772"/>
                    <a:gd name="connsiteX878" fmla="*/ 4031866 w 5351080"/>
                    <a:gd name="connsiteY878" fmla="*/ 3583897 h 6057772"/>
                    <a:gd name="connsiteX879" fmla="*/ 4037286 w 5351080"/>
                    <a:gd name="connsiteY879" fmla="*/ 3595494 h 6057772"/>
                    <a:gd name="connsiteX880" fmla="*/ 4091774 w 5351080"/>
                    <a:gd name="connsiteY880" fmla="*/ 3586636 h 6057772"/>
                    <a:gd name="connsiteX881" fmla="*/ 4151176 w 5351080"/>
                    <a:gd name="connsiteY881" fmla="*/ 3593342 h 6057772"/>
                    <a:gd name="connsiteX882" fmla="*/ 4253452 w 5351080"/>
                    <a:gd name="connsiteY882" fmla="*/ 3565896 h 6057772"/>
                    <a:gd name="connsiteX883" fmla="*/ 4297106 w 5351080"/>
                    <a:gd name="connsiteY883" fmla="*/ 3569639 h 6057772"/>
                    <a:gd name="connsiteX884" fmla="*/ 4368200 w 5351080"/>
                    <a:gd name="connsiteY884" fmla="*/ 3577124 h 6057772"/>
                    <a:gd name="connsiteX885" fmla="*/ 4451766 w 5351080"/>
                    <a:gd name="connsiteY885" fmla="*/ 3549679 h 6057772"/>
                    <a:gd name="connsiteX886" fmla="*/ 4554042 w 5351080"/>
                    <a:gd name="connsiteY886" fmla="*/ 3454868 h 6057772"/>
                    <a:gd name="connsiteX887" fmla="*/ 4551548 w 5351080"/>
                    <a:gd name="connsiteY887" fmla="*/ 3351324 h 6057772"/>
                    <a:gd name="connsiteX888" fmla="*/ 4554042 w 5351080"/>
                    <a:gd name="connsiteY888" fmla="*/ 3318889 h 6057772"/>
                    <a:gd name="connsiteX889" fmla="*/ 4557784 w 5351080"/>
                    <a:gd name="connsiteY889" fmla="*/ 3257761 h 6057772"/>
                    <a:gd name="connsiteX890" fmla="*/ 4540322 w 5351080"/>
                    <a:gd name="connsiteY890" fmla="*/ 3231563 h 6057772"/>
                    <a:gd name="connsiteX891" fmla="*/ 4469228 w 5351080"/>
                    <a:gd name="connsiteY891" fmla="*/ 3194138 h 6057772"/>
                    <a:gd name="connsiteX892" fmla="*/ 4441788 w 5351080"/>
                    <a:gd name="connsiteY892" fmla="*/ 3108059 h 6057772"/>
                    <a:gd name="connsiteX893" fmla="*/ 4522860 w 5351080"/>
                    <a:gd name="connsiteY893" fmla="*/ 3079366 h 6057772"/>
                    <a:gd name="connsiteX894" fmla="*/ 4572752 w 5351080"/>
                    <a:gd name="connsiteY894" fmla="*/ 3083109 h 6057772"/>
                    <a:gd name="connsiteX895" fmla="*/ 4578988 w 5351080"/>
                    <a:gd name="connsiteY895" fmla="*/ 3053169 h 6057772"/>
                    <a:gd name="connsiteX896" fmla="*/ 4560278 w 5351080"/>
                    <a:gd name="connsiteY896" fmla="*/ 3033208 h 6057772"/>
                    <a:gd name="connsiteX897" fmla="*/ 4546558 w 5351080"/>
                    <a:gd name="connsiteY897" fmla="*/ 2999525 h 6057772"/>
                    <a:gd name="connsiteX898" fmla="*/ 4583976 w 5351080"/>
                    <a:gd name="connsiteY898" fmla="*/ 2985803 h 6057772"/>
                    <a:gd name="connsiteX899" fmla="*/ 4596450 w 5351080"/>
                    <a:gd name="connsiteY899" fmla="*/ 2866042 h 6057772"/>
                    <a:gd name="connsiteX900" fmla="*/ 4612664 w 5351080"/>
                    <a:gd name="connsiteY900" fmla="*/ 2811151 h 6057772"/>
                    <a:gd name="connsiteX901" fmla="*/ 4572752 w 5351080"/>
                    <a:gd name="connsiteY901" fmla="*/ 2736300 h 6057772"/>
                    <a:gd name="connsiteX902" fmla="*/ 4546558 w 5351080"/>
                    <a:gd name="connsiteY902" fmla="*/ 2686400 h 6057772"/>
                    <a:gd name="connsiteX903" fmla="*/ 4542816 w 5351080"/>
                    <a:gd name="connsiteY903" fmla="*/ 2673925 h 6057772"/>
                    <a:gd name="connsiteX904" fmla="*/ 4547806 w 5351080"/>
                    <a:gd name="connsiteY904" fmla="*/ 2525471 h 6057772"/>
                    <a:gd name="connsiteX905" fmla="*/ 4544064 w 5351080"/>
                    <a:gd name="connsiteY905" fmla="*/ 2481808 h 6057772"/>
                    <a:gd name="connsiteX906" fmla="*/ 4535334 w 5351080"/>
                    <a:gd name="connsiteY906" fmla="*/ 2451867 h 6057772"/>
                    <a:gd name="connsiteX907" fmla="*/ 4534086 w 5351080"/>
                    <a:gd name="connsiteY907" fmla="*/ 2428164 h 6057772"/>
                    <a:gd name="connsiteX908" fmla="*/ 4510388 w 5351080"/>
                    <a:gd name="connsiteY908" fmla="*/ 2435650 h 6057772"/>
                    <a:gd name="connsiteX909" fmla="*/ 4455508 w 5351080"/>
                    <a:gd name="connsiteY909" fmla="*/ 2440640 h 6057772"/>
                    <a:gd name="connsiteX910" fmla="*/ 4409360 w 5351080"/>
                    <a:gd name="connsiteY910" fmla="*/ 2448125 h 6057772"/>
                    <a:gd name="connsiteX911" fmla="*/ 4350738 w 5351080"/>
                    <a:gd name="connsiteY911" fmla="*/ 2434402 h 6057772"/>
                    <a:gd name="connsiteX912" fmla="*/ 4320804 w 5351080"/>
                    <a:gd name="connsiteY912" fmla="*/ 2375769 h 6057772"/>
                    <a:gd name="connsiteX913" fmla="*/ 4308330 w 5351080"/>
                    <a:gd name="connsiteY913" fmla="*/ 2350819 h 6057772"/>
                    <a:gd name="connsiteX914" fmla="*/ 4319556 w 5351080"/>
                    <a:gd name="connsiteY914" fmla="*/ 2377016 h 6057772"/>
                    <a:gd name="connsiteX915" fmla="*/ 4322050 w 5351080"/>
                    <a:gd name="connsiteY915" fmla="*/ 2465590 h 6057772"/>
                    <a:gd name="connsiteX916" fmla="*/ 4322050 w 5351080"/>
                    <a:gd name="connsiteY916" fmla="*/ 2510500 h 6057772"/>
                    <a:gd name="connsiteX917" fmla="*/ 4333276 w 5351080"/>
                    <a:gd name="connsiteY917" fmla="*/ 2577866 h 6057772"/>
                    <a:gd name="connsiteX918" fmla="*/ 4310826 w 5351080"/>
                    <a:gd name="connsiteY918" fmla="*/ 2656459 h 6057772"/>
                    <a:gd name="connsiteX919" fmla="*/ 4300848 w 5351080"/>
                    <a:gd name="connsiteY919" fmla="*/ 2691390 h 6057772"/>
                    <a:gd name="connsiteX920" fmla="*/ 4338266 w 5351080"/>
                    <a:gd name="connsiteY920" fmla="*/ 2736300 h 6057772"/>
                    <a:gd name="connsiteX921" fmla="*/ 4345748 w 5351080"/>
                    <a:gd name="connsiteY921" fmla="*/ 2827369 h 6057772"/>
                    <a:gd name="connsiteX922" fmla="*/ 4325792 w 5351080"/>
                    <a:gd name="connsiteY922" fmla="*/ 2843586 h 6057772"/>
                    <a:gd name="connsiteX923" fmla="*/ 4209798 w 5351080"/>
                    <a:gd name="connsiteY923" fmla="*/ 2838596 h 6057772"/>
                    <a:gd name="connsiteX924" fmla="*/ 4181110 w 5351080"/>
                    <a:gd name="connsiteY924" fmla="*/ 2851071 h 6057772"/>
                    <a:gd name="connsiteX925" fmla="*/ 4117500 w 5351080"/>
                    <a:gd name="connsiteY925" fmla="*/ 2893487 h 6057772"/>
                    <a:gd name="connsiteX926" fmla="*/ 4168638 w 5351080"/>
                    <a:gd name="connsiteY926" fmla="*/ 2927170 h 6057772"/>
                    <a:gd name="connsiteX927" fmla="*/ 4141198 w 5351080"/>
                    <a:gd name="connsiteY927" fmla="*/ 2969585 h 6057772"/>
                    <a:gd name="connsiteX928" fmla="*/ 4095048 w 5351080"/>
                    <a:gd name="connsiteY928" fmla="*/ 2954615 h 6057772"/>
                    <a:gd name="connsiteX929" fmla="*/ 4071350 w 5351080"/>
                    <a:gd name="connsiteY929" fmla="*/ 2992040 h 6057772"/>
                    <a:gd name="connsiteX930" fmla="*/ 4035180 w 5351080"/>
                    <a:gd name="connsiteY930" fmla="*/ 2974575 h 6057772"/>
                    <a:gd name="connsiteX931" fmla="*/ 4015224 w 5351080"/>
                    <a:gd name="connsiteY931" fmla="*/ 2968338 h 6057772"/>
                    <a:gd name="connsiteX932" fmla="*/ 3955356 w 5351080"/>
                    <a:gd name="connsiteY932" fmla="*/ 2950872 h 6057772"/>
                    <a:gd name="connsiteX933" fmla="*/ 3959096 w 5351080"/>
                    <a:gd name="connsiteY933" fmla="*/ 2910952 h 6057772"/>
                    <a:gd name="connsiteX934" fmla="*/ 3989032 w 5351080"/>
                    <a:gd name="connsiteY934" fmla="*/ 2887249 h 6057772"/>
                    <a:gd name="connsiteX935" fmla="*/ 4032686 w 5351080"/>
                    <a:gd name="connsiteY935" fmla="*/ 2883507 h 6057772"/>
                    <a:gd name="connsiteX936" fmla="*/ 4065114 w 5351080"/>
                    <a:gd name="connsiteY936" fmla="*/ 2886002 h 6057772"/>
                    <a:gd name="connsiteX937" fmla="*/ 4046406 w 5351080"/>
                    <a:gd name="connsiteY937" fmla="*/ 2872279 h 6057772"/>
                    <a:gd name="connsiteX938" fmla="*/ 4040170 w 5351080"/>
                    <a:gd name="connsiteY938" fmla="*/ 2833606 h 6057772"/>
                    <a:gd name="connsiteX939" fmla="*/ 4075092 w 5351080"/>
                    <a:gd name="connsiteY939" fmla="*/ 2831111 h 6057772"/>
                    <a:gd name="connsiteX940" fmla="*/ 4096296 w 5351080"/>
                    <a:gd name="connsiteY940" fmla="*/ 2844834 h 6057772"/>
                    <a:gd name="connsiteX941" fmla="*/ 4138704 w 5351080"/>
                    <a:gd name="connsiteY941" fmla="*/ 2823626 h 6057772"/>
                    <a:gd name="connsiteX942" fmla="*/ 4115004 w 5351080"/>
                    <a:gd name="connsiteY942" fmla="*/ 2750023 h 6057772"/>
                    <a:gd name="connsiteX943" fmla="*/ 4129972 w 5351080"/>
                    <a:gd name="connsiteY943" fmla="*/ 2660202 h 6057772"/>
                    <a:gd name="connsiteX944" fmla="*/ 4181110 w 5351080"/>
                    <a:gd name="connsiteY944" fmla="*/ 2595331 h 6057772"/>
                    <a:gd name="connsiteX945" fmla="*/ 4168638 w 5351080"/>
                    <a:gd name="connsiteY945" fmla="*/ 2571629 h 6057772"/>
                    <a:gd name="connsiteX946" fmla="*/ 4108768 w 5351080"/>
                    <a:gd name="connsiteY946" fmla="*/ 2490540 h 6057772"/>
                    <a:gd name="connsiteX947" fmla="*/ 4058878 w 5351080"/>
                    <a:gd name="connsiteY947" fmla="*/ 2374521 h 6057772"/>
                    <a:gd name="connsiteX948" fmla="*/ 4031438 w 5351080"/>
                    <a:gd name="connsiteY948" fmla="*/ 2328363 h 6057772"/>
                    <a:gd name="connsiteX949" fmla="*/ 4035180 w 5351080"/>
                    <a:gd name="connsiteY949" fmla="*/ 2285948 h 6057772"/>
                    <a:gd name="connsiteX950" fmla="*/ 4017718 w 5351080"/>
                    <a:gd name="connsiteY950" fmla="*/ 2251018 h 6057772"/>
                    <a:gd name="connsiteX951" fmla="*/ 3894240 w 5351080"/>
                    <a:gd name="connsiteY951" fmla="*/ 2256008 h 6057772"/>
                    <a:gd name="connsiteX952" fmla="*/ 3854326 w 5351080"/>
                    <a:gd name="connsiteY952" fmla="*/ 2239790 h 6057772"/>
                    <a:gd name="connsiteX953" fmla="*/ 3835618 w 5351080"/>
                    <a:gd name="connsiteY953" fmla="*/ 2208602 h 6057772"/>
                    <a:gd name="connsiteX954" fmla="*/ 3774502 w 5351080"/>
                    <a:gd name="connsiteY954" fmla="*/ 2221077 h 6057772"/>
                    <a:gd name="connsiteX955" fmla="*/ 3824392 w 5351080"/>
                    <a:gd name="connsiteY955" fmla="*/ 2256008 h 6057772"/>
                    <a:gd name="connsiteX956" fmla="*/ 3809426 w 5351080"/>
                    <a:gd name="connsiteY956" fmla="*/ 2284701 h 6057772"/>
                    <a:gd name="connsiteX957" fmla="*/ 3733342 w 5351080"/>
                    <a:gd name="connsiteY957" fmla="*/ 2319631 h 6057772"/>
                    <a:gd name="connsiteX958" fmla="*/ 3713386 w 5351080"/>
                    <a:gd name="connsiteY958" fmla="*/ 2333354 h 6057772"/>
                    <a:gd name="connsiteX959" fmla="*/ 3694678 w 5351080"/>
                    <a:gd name="connsiteY959" fmla="*/ 2413194 h 6057772"/>
                    <a:gd name="connsiteX960" fmla="*/ 3708396 w 5351080"/>
                    <a:gd name="connsiteY960" fmla="*/ 2465590 h 6057772"/>
                    <a:gd name="connsiteX961" fmla="*/ 3760782 w 5351080"/>
                    <a:gd name="connsiteY961" fmla="*/ 2596579 h 6057772"/>
                    <a:gd name="connsiteX962" fmla="*/ 3784480 w 5351080"/>
                    <a:gd name="connsiteY962" fmla="*/ 2605311 h 6057772"/>
                    <a:gd name="connsiteX963" fmla="*/ 3831876 w 5351080"/>
                    <a:gd name="connsiteY963" fmla="*/ 2616539 h 6057772"/>
                    <a:gd name="connsiteX964" fmla="*/ 3868046 w 5351080"/>
                    <a:gd name="connsiteY964" fmla="*/ 2705112 h 6057772"/>
                    <a:gd name="connsiteX965" fmla="*/ 3884262 w 5351080"/>
                    <a:gd name="connsiteY965" fmla="*/ 2769983 h 6057772"/>
                    <a:gd name="connsiteX966" fmla="*/ 3892992 w 5351080"/>
                    <a:gd name="connsiteY966" fmla="*/ 2816141 h 6057772"/>
                    <a:gd name="connsiteX967" fmla="*/ 3816908 w 5351080"/>
                    <a:gd name="connsiteY967" fmla="*/ 2883507 h 6057772"/>
                    <a:gd name="connsiteX968" fmla="*/ 3780738 w 5351080"/>
                    <a:gd name="connsiteY968" fmla="*/ 2878517 h 6057772"/>
                    <a:gd name="connsiteX969" fmla="*/ 3712138 w 5351080"/>
                    <a:gd name="connsiteY969" fmla="*/ 2832359 h 6057772"/>
                    <a:gd name="connsiteX970" fmla="*/ 3678462 w 5351080"/>
                    <a:gd name="connsiteY970" fmla="*/ 2818636 h 6057772"/>
                    <a:gd name="connsiteX971" fmla="*/ 3664742 w 5351080"/>
                    <a:gd name="connsiteY971" fmla="*/ 2784953 h 6057772"/>
                    <a:gd name="connsiteX972" fmla="*/ 3648528 w 5351080"/>
                    <a:gd name="connsiteY972" fmla="*/ 2761250 h 6057772"/>
                    <a:gd name="connsiteX973" fmla="*/ 3596144 w 5351080"/>
                    <a:gd name="connsiteY973" fmla="*/ 2716340 h 6057772"/>
                    <a:gd name="connsiteX974" fmla="*/ 3551242 w 5351080"/>
                    <a:gd name="connsiteY974" fmla="*/ 2710102 h 6057772"/>
                    <a:gd name="connsiteX975" fmla="*/ 3528790 w 5351080"/>
                    <a:gd name="connsiteY975" fmla="*/ 2720083 h 6057772"/>
                    <a:gd name="connsiteX976" fmla="*/ 3521308 w 5351080"/>
                    <a:gd name="connsiteY976" fmla="*/ 2697627 h 6057772"/>
                    <a:gd name="connsiteX977" fmla="*/ 3491374 w 5351080"/>
                    <a:gd name="connsiteY977" fmla="*/ 2670182 h 6057772"/>
                    <a:gd name="connsiteX978" fmla="*/ 3462686 w 5351080"/>
                    <a:gd name="connsiteY978" fmla="*/ 2705112 h 6057772"/>
                    <a:gd name="connsiteX979" fmla="*/ 3441482 w 5351080"/>
                    <a:gd name="connsiteY979" fmla="*/ 2753765 h 6057772"/>
                    <a:gd name="connsiteX980" fmla="*/ 3425268 w 5351080"/>
                    <a:gd name="connsiteY980" fmla="*/ 2794933 h 6057772"/>
                    <a:gd name="connsiteX981" fmla="*/ 3431504 w 5351080"/>
                    <a:gd name="connsiteY981" fmla="*/ 2837349 h 6057772"/>
                    <a:gd name="connsiteX982" fmla="*/ 3476406 w 5351080"/>
                    <a:gd name="connsiteY982" fmla="*/ 2898477 h 6057772"/>
                    <a:gd name="connsiteX983" fmla="*/ 3559972 w 5351080"/>
                    <a:gd name="connsiteY983" fmla="*/ 2965843 h 6057772"/>
                    <a:gd name="connsiteX984" fmla="*/ 3618594 w 5351080"/>
                    <a:gd name="connsiteY984" fmla="*/ 2980813 h 6057772"/>
                    <a:gd name="connsiteX985" fmla="*/ 3712138 w 5351080"/>
                    <a:gd name="connsiteY985" fmla="*/ 2982060 h 6057772"/>
                    <a:gd name="connsiteX986" fmla="*/ 3729600 w 5351080"/>
                    <a:gd name="connsiteY986" fmla="*/ 3000773 h 6057772"/>
                    <a:gd name="connsiteX987" fmla="*/ 3705902 w 5351080"/>
                    <a:gd name="connsiteY987" fmla="*/ 3068139 h 6057772"/>
                    <a:gd name="connsiteX988" fmla="*/ 3626078 w 5351080"/>
                    <a:gd name="connsiteY988" fmla="*/ 3070634 h 6057772"/>
                    <a:gd name="connsiteX989" fmla="*/ 3566208 w 5351080"/>
                    <a:gd name="connsiteY989" fmla="*/ 3063149 h 6057772"/>
                    <a:gd name="connsiteX990" fmla="*/ 3537522 w 5351080"/>
                    <a:gd name="connsiteY990" fmla="*/ 3069386 h 6057772"/>
                    <a:gd name="connsiteX991" fmla="*/ 3507588 w 5351080"/>
                    <a:gd name="connsiteY991" fmla="*/ 3086851 h 6057772"/>
                    <a:gd name="connsiteX992" fmla="*/ 3385356 w 5351080"/>
                    <a:gd name="connsiteY992" fmla="*/ 3181662 h 6057772"/>
                    <a:gd name="connsiteX993" fmla="*/ 3294306 w 5351080"/>
                    <a:gd name="connsiteY993" fmla="*/ 3300176 h 6057772"/>
                    <a:gd name="connsiteX994" fmla="*/ 3314262 w 5351080"/>
                    <a:gd name="connsiteY994" fmla="*/ 3337602 h 6057772"/>
                    <a:gd name="connsiteX995" fmla="*/ 3330476 w 5351080"/>
                    <a:gd name="connsiteY995" fmla="*/ 3350077 h 6057772"/>
                    <a:gd name="connsiteX996" fmla="*/ 3446472 w 5351080"/>
                    <a:gd name="connsiteY996" fmla="*/ 3417442 h 6057772"/>
                    <a:gd name="connsiteX997" fmla="*/ 3537522 w 5351080"/>
                    <a:gd name="connsiteY997" fmla="*/ 3464848 h 6057772"/>
                    <a:gd name="connsiteX998" fmla="*/ 3471416 w 5351080"/>
                    <a:gd name="connsiteY998" fmla="*/ 3449878 h 6057772"/>
                    <a:gd name="connsiteX999" fmla="*/ 3351680 w 5351080"/>
                    <a:gd name="connsiteY999" fmla="*/ 3426175 h 6057772"/>
                    <a:gd name="connsiteX1000" fmla="*/ 3266866 w 5351080"/>
                    <a:gd name="connsiteY1000" fmla="*/ 3380017 h 6057772"/>
                    <a:gd name="connsiteX1001" fmla="*/ 3233190 w 5351080"/>
                    <a:gd name="connsiteY1001" fmla="*/ 3363799 h 6057772"/>
                    <a:gd name="connsiteX1002" fmla="*/ 3199514 w 5351080"/>
                    <a:gd name="connsiteY1002" fmla="*/ 3353819 h 6057772"/>
                    <a:gd name="connsiteX1003" fmla="*/ 3097238 w 5351080"/>
                    <a:gd name="connsiteY1003" fmla="*/ 3322631 h 6057772"/>
                    <a:gd name="connsiteX1004" fmla="*/ 3083518 w 5351080"/>
                    <a:gd name="connsiteY1004" fmla="*/ 3333859 h 6057772"/>
                    <a:gd name="connsiteX1005" fmla="*/ 3002446 w 5351080"/>
                    <a:gd name="connsiteY1005" fmla="*/ 3399977 h 6057772"/>
                    <a:gd name="connsiteX1006" fmla="*/ 2961286 w 5351080"/>
                    <a:gd name="connsiteY1006" fmla="*/ 3380017 h 6057772"/>
                    <a:gd name="connsiteX1007" fmla="*/ 2953802 w 5351080"/>
                    <a:gd name="connsiteY1007" fmla="*/ 3323879 h 6057772"/>
                    <a:gd name="connsiteX1008" fmla="*/ 2963780 w 5351080"/>
                    <a:gd name="connsiteY1008" fmla="*/ 3290196 h 6057772"/>
                    <a:gd name="connsiteX1009" fmla="*/ 2931352 w 5351080"/>
                    <a:gd name="connsiteY1009" fmla="*/ 3297681 h 6057772"/>
                    <a:gd name="connsiteX1010" fmla="*/ 2918878 w 5351080"/>
                    <a:gd name="connsiteY1010" fmla="*/ 3296434 h 6057772"/>
                    <a:gd name="connsiteX1011" fmla="*/ 2906406 w 5351080"/>
                    <a:gd name="connsiteY1011" fmla="*/ 3280216 h 6057772"/>
                    <a:gd name="connsiteX1012" fmla="*/ 2888944 w 5351080"/>
                    <a:gd name="connsiteY1012" fmla="*/ 3272731 h 6057772"/>
                    <a:gd name="connsiteX1013" fmla="*/ 2774196 w 5351080"/>
                    <a:gd name="connsiteY1013" fmla="*/ 3272731 h 6057772"/>
                    <a:gd name="connsiteX1014" fmla="*/ 2715574 w 5351080"/>
                    <a:gd name="connsiteY1014" fmla="*/ 3280216 h 6057772"/>
                    <a:gd name="connsiteX1015" fmla="*/ 2614546 w 5351080"/>
                    <a:gd name="connsiteY1015" fmla="*/ 3312651 h 6057772"/>
                    <a:gd name="connsiteX1016" fmla="*/ 2502292 w 5351080"/>
                    <a:gd name="connsiteY1016" fmla="*/ 3291444 h 6057772"/>
                    <a:gd name="connsiteX1017" fmla="*/ 2502292 w 5351080"/>
                    <a:gd name="connsiteY1017" fmla="*/ 3288948 h 6057772"/>
                    <a:gd name="connsiteX1018" fmla="*/ 2462380 w 5351080"/>
                    <a:gd name="connsiteY1018" fmla="*/ 3211603 h 6057772"/>
                    <a:gd name="connsiteX1019" fmla="*/ 2437436 w 5351080"/>
                    <a:gd name="connsiteY1019" fmla="*/ 3197880 h 6057772"/>
                    <a:gd name="connsiteX1020" fmla="*/ 2408748 w 5351080"/>
                    <a:gd name="connsiteY1020" fmla="*/ 3239048 h 6057772"/>
                    <a:gd name="connsiteX1021" fmla="*/ 2383802 w 5351080"/>
                    <a:gd name="connsiteY1021" fmla="*/ 3413700 h 6057772"/>
                    <a:gd name="connsiteX1022" fmla="*/ 2303978 w 5351080"/>
                    <a:gd name="connsiteY1022" fmla="*/ 3427422 h 6057772"/>
                    <a:gd name="connsiteX1023" fmla="*/ 2260324 w 5351080"/>
                    <a:gd name="connsiteY1023" fmla="*/ 3423680 h 6057772"/>
                    <a:gd name="connsiteX1024" fmla="*/ 2245356 w 5351080"/>
                    <a:gd name="connsiteY1024" fmla="*/ 3362552 h 6057772"/>
                    <a:gd name="connsiteX1025" fmla="*/ 2234130 w 5351080"/>
                    <a:gd name="connsiteY1025" fmla="*/ 3341344 h 6057772"/>
                    <a:gd name="connsiteX1026" fmla="*/ 2133102 w 5351080"/>
                    <a:gd name="connsiteY1026" fmla="*/ 3196633 h 6057772"/>
                    <a:gd name="connsiteX1027" fmla="*/ 2138092 w 5351080"/>
                    <a:gd name="connsiteY1027" fmla="*/ 3162950 h 6057772"/>
                    <a:gd name="connsiteX1028" fmla="*/ 2150564 w 5351080"/>
                    <a:gd name="connsiteY1028" fmla="*/ 3119287 h 6057772"/>
                    <a:gd name="connsiteX1029" fmla="*/ 2148070 w 5351080"/>
                    <a:gd name="connsiteY1029" fmla="*/ 3049426 h 6057772"/>
                    <a:gd name="connsiteX1030" fmla="*/ 2131856 w 5351080"/>
                    <a:gd name="connsiteY1030" fmla="*/ 3023228 h 6057772"/>
                    <a:gd name="connsiteX1031" fmla="*/ 2095684 w 5351080"/>
                    <a:gd name="connsiteY1031" fmla="*/ 2978318 h 6057772"/>
                    <a:gd name="connsiteX1032" fmla="*/ 2055772 w 5351080"/>
                    <a:gd name="connsiteY1032" fmla="*/ 2922180 h 6057772"/>
                    <a:gd name="connsiteX1033" fmla="*/ 1995904 w 5351080"/>
                    <a:gd name="connsiteY1033" fmla="*/ 2876022 h 6057772"/>
                    <a:gd name="connsiteX1034" fmla="*/ 2017108 w 5351080"/>
                    <a:gd name="connsiteY1034" fmla="*/ 2802418 h 6057772"/>
                    <a:gd name="connsiteX1035" fmla="*/ 2058266 w 5351080"/>
                    <a:gd name="connsiteY1035" fmla="*/ 2762498 h 6057772"/>
                    <a:gd name="connsiteX1036" fmla="*/ 2037064 w 5351080"/>
                    <a:gd name="connsiteY1036" fmla="*/ 2722578 h 6057772"/>
                    <a:gd name="connsiteX1037" fmla="*/ 1939776 w 5351080"/>
                    <a:gd name="connsiteY1037" fmla="*/ 2697627 h 6057772"/>
                    <a:gd name="connsiteX1038" fmla="*/ 1921068 w 5351080"/>
                    <a:gd name="connsiteY1038" fmla="*/ 2673925 h 6057772"/>
                    <a:gd name="connsiteX1039" fmla="*/ 1958486 w 5351080"/>
                    <a:gd name="connsiteY1039" fmla="*/ 2648974 h 6057772"/>
                    <a:gd name="connsiteX1040" fmla="*/ 2003388 w 5351080"/>
                    <a:gd name="connsiteY1040" fmla="*/ 2647727 h 6057772"/>
                    <a:gd name="connsiteX1041" fmla="*/ 2038310 w 5351080"/>
                    <a:gd name="connsiteY1041" fmla="*/ 2577866 h 6057772"/>
                    <a:gd name="connsiteX1042" fmla="*/ 2065750 w 5351080"/>
                    <a:gd name="connsiteY1042" fmla="*/ 2522975 h 6057772"/>
                    <a:gd name="connsiteX1043" fmla="*/ 2105662 w 5351080"/>
                    <a:gd name="connsiteY1043" fmla="*/ 2511748 h 6057772"/>
                    <a:gd name="connsiteX1044" fmla="*/ 2146822 w 5351080"/>
                    <a:gd name="connsiteY1044" fmla="*/ 2491788 h 6057772"/>
                    <a:gd name="connsiteX1045" fmla="*/ 2192972 w 5351080"/>
                    <a:gd name="connsiteY1045" fmla="*/ 2491788 h 6057772"/>
                    <a:gd name="connsiteX1046" fmla="*/ 2254088 w 5351080"/>
                    <a:gd name="connsiteY1046" fmla="*/ 2631509 h 6057772"/>
                    <a:gd name="connsiteX1047" fmla="*/ 2325182 w 5351080"/>
                    <a:gd name="connsiteY1047" fmla="*/ 2872279 h 6057772"/>
                    <a:gd name="connsiteX1048" fmla="*/ 2361352 w 5351080"/>
                    <a:gd name="connsiteY1048" fmla="*/ 2895982 h 6057772"/>
                    <a:gd name="connsiteX1049" fmla="*/ 2521002 w 5351080"/>
                    <a:gd name="connsiteY1049" fmla="*/ 2818636 h 6057772"/>
                    <a:gd name="connsiteX1050" fmla="*/ 2563408 w 5351080"/>
                    <a:gd name="connsiteY1050" fmla="*/ 2796181 h 6057772"/>
                    <a:gd name="connsiteX1051" fmla="*/ 2593344 w 5351080"/>
                    <a:gd name="connsiteY1051" fmla="*/ 2747528 h 6057772"/>
                    <a:gd name="connsiteX1052" fmla="*/ 2648222 w 5351080"/>
                    <a:gd name="connsiteY1052" fmla="*/ 2596579 h 6057772"/>
                    <a:gd name="connsiteX1053" fmla="*/ 2659448 w 5351080"/>
                    <a:gd name="connsiteY1053" fmla="*/ 2590341 h 6057772"/>
                    <a:gd name="connsiteX1054" fmla="*/ 2777938 w 5351080"/>
                    <a:gd name="connsiteY1054" fmla="*/ 2464342 h 6057772"/>
                    <a:gd name="connsiteX1055" fmla="*/ 2814108 w 5351080"/>
                    <a:gd name="connsiteY1055" fmla="*/ 2404462 h 6057772"/>
                    <a:gd name="connsiteX1056" fmla="*/ 2764218 w 5351080"/>
                    <a:gd name="connsiteY1056" fmla="*/ 2348324 h 6057772"/>
                    <a:gd name="connsiteX1057" fmla="*/ 2730542 w 5351080"/>
                    <a:gd name="connsiteY1057" fmla="*/ 2283453 h 6057772"/>
                    <a:gd name="connsiteX1058" fmla="*/ 2683146 w 5351080"/>
                    <a:gd name="connsiteY1058" fmla="*/ 2216087 h 6057772"/>
                    <a:gd name="connsiteX1059" fmla="*/ 2651964 w 5351080"/>
                    <a:gd name="connsiteY1059" fmla="*/ 2172424 h 6057772"/>
                    <a:gd name="connsiteX1060" fmla="*/ 2656954 w 5351080"/>
                    <a:gd name="connsiteY1060" fmla="*/ 2143732 h 6057772"/>
                    <a:gd name="connsiteX1061" fmla="*/ 2656954 w 5351080"/>
                    <a:gd name="connsiteY1061" fmla="*/ 2110049 h 6057772"/>
                    <a:gd name="connsiteX1062" fmla="*/ 2602074 w 5351080"/>
                    <a:gd name="connsiteY1062" fmla="*/ 2081356 h 6057772"/>
                    <a:gd name="connsiteX1063" fmla="*/ 2671920 w 5351080"/>
                    <a:gd name="connsiteY1063" fmla="*/ 2035198 h 6057772"/>
                    <a:gd name="connsiteX1064" fmla="*/ 2730542 w 5351080"/>
                    <a:gd name="connsiteY1064" fmla="*/ 1965337 h 6057772"/>
                    <a:gd name="connsiteX1065" fmla="*/ 2738026 w 5351080"/>
                    <a:gd name="connsiteY1065" fmla="*/ 1931654 h 6057772"/>
                    <a:gd name="connsiteX1066" fmla="*/ 2748004 w 5351080"/>
                    <a:gd name="connsiteY1066" fmla="*/ 1883001 h 6057772"/>
                    <a:gd name="connsiteX1067" fmla="*/ 2772950 w 5351080"/>
                    <a:gd name="connsiteY1067" fmla="*/ 1863041 h 6057772"/>
                    <a:gd name="connsiteX1068" fmla="*/ 2797894 w 5351080"/>
                    <a:gd name="connsiteY1068" fmla="*/ 1869279 h 6057772"/>
                    <a:gd name="connsiteX1069" fmla="*/ 2834064 w 5351080"/>
                    <a:gd name="connsiteY1069" fmla="*/ 1892981 h 6057772"/>
                    <a:gd name="connsiteX1070" fmla="*/ 2910148 w 5351080"/>
                    <a:gd name="connsiteY1070" fmla="*/ 1889239 h 6057772"/>
                    <a:gd name="connsiteX1071" fmla="*/ 2918878 w 5351080"/>
                    <a:gd name="connsiteY1071" fmla="*/ 1863041 h 6057772"/>
                    <a:gd name="connsiteX1072" fmla="*/ 2927610 w 5351080"/>
                    <a:gd name="connsiteY1072" fmla="*/ 1838091 h 6057772"/>
                    <a:gd name="connsiteX1073" fmla="*/ 2957544 w 5351080"/>
                    <a:gd name="connsiteY1073" fmla="*/ 1846823 h 6057772"/>
                    <a:gd name="connsiteX1074" fmla="*/ 2961286 w 5351080"/>
                    <a:gd name="connsiteY1074" fmla="*/ 1871774 h 6057772"/>
                    <a:gd name="connsiteX1075" fmla="*/ 2955050 w 5351080"/>
                    <a:gd name="connsiteY1075" fmla="*/ 1944129 h 6057772"/>
                    <a:gd name="connsiteX1076" fmla="*/ 2947566 w 5351080"/>
                    <a:gd name="connsiteY1076" fmla="*/ 1966585 h 6057772"/>
                    <a:gd name="connsiteX1077" fmla="*/ 2912642 w 5351080"/>
                    <a:gd name="connsiteY1077" fmla="*/ 2017733 h 6057772"/>
                    <a:gd name="connsiteX1078" fmla="*/ 2916384 w 5351080"/>
                    <a:gd name="connsiteY1078" fmla="*/ 2056406 h 6057772"/>
                    <a:gd name="connsiteX1079" fmla="*/ 2951308 w 5351080"/>
                    <a:gd name="connsiteY1079" fmla="*/ 2048921 h 6057772"/>
                    <a:gd name="connsiteX1080" fmla="*/ 3004940 w 5351080"/>
                    <a:gd name="connsiteY1080" fmla="*/ 1997773 h 6057772"/>
                    <a:gd name="connsiteX1081" fmla="*/ 3012424 w 5351080"/>
                    <a:gd name="connsiteY1081" fmla="*/ 1992782 h 6057772"/>
                    <a:gd name="connsiteX1082" fmla="*/ 3019908 w 5351080"/>
                    <a:gd name="connsiteY1082" fmla="*/ 2005258 h 6057772"/>
                    <a:gd name="connsiteX1083" fmla="*/ 3039864 w 5351080"/>
                    <a:gd name="connsiteY1083" fmla="*/ 2038940 h 6057772"/>
                    <a:gd name="connsiteX1084" fmla="*/ 3057326 w 5351080"/>
                    <a:gd name="connsiteY1084" fmla="*/ 2026465 h 6057772"/>
                    <a:gd name="connsiteX1085" fmla="*/ 3049842 w 5351080"/>
                    <a:gd name="connsiteY1085" fmla="*/ 1986545 h 6057772"/>
                    <a:gd name="connsiteX1086" fmla="*/ 3032380 w 5351080"/>
                    <a:gd name="connsiteY1086" fmla="*/ 1920427 h 6057772"/>
                    <a:gd name="connsiteX1087" fmla="*/ 3053584 w 5351080"/>
                    <a:gd name="connsiteY1087" fmla="*/ 1911694 h 6057772"/>
                    <a:gd name="connsiteX1088" fmla="*/ 3086012 w 5351080"/>
                    <a:gd name="connsiteY1088" fmla="*/ 1894229 h 6057772"/>
                    <a:gd name="connsiteX1089" fmla="*/ 3094744 w 5351080"/>
                    <a:gd name="connsiteY1089" fmla="*/ 1869279 h 6057772"/>
                    <a:gd name="connsiteX1090" fmla="*/ 3119688 w 5351080"/>
                    <a:gd name="connsiteY1090" fmla="*/ 1894229 h 6057772"/>
                    <a:gd name="connsiteX1091" fmla="*/ 3157106 w 5351080"/>
                    <a:gd name="connsiteY1091" fmla="*/ 1920427 h 6057772"/>
                    <a:gd name="connsiteX1092" fmla="*/ 3193276 w 5351080"/>
                    <a:gd name="connsiteY1092" fmla="*/ 1929159 h 6057772"/>
                    <a:gd name="connsiteX1093" fmla="*/ 3234436 w 5351080"/>
                    <a:gd name="connsiteY1093" fmla="*/ 1915437 h 6057772"/>
                    <a:gd name="connsiteX1094" fmla="*/ 3228200 w 5351080"/>
                    <a:gd name="connsiteY1094" fmla="*/ 1876764 h 6057772"/>
                    <a:gd name="connsiteX1095" fmla="*/ 3219470 w 5351080"/>
                    <a:gd name="connsiteY1095" fmla="*/ 1843081 h 6057772"/>
                    <a:gd name="connsiteX1096" fmla="*/ 3228083 w 5351080"/>
                    <a:gd name="connsiteY1096" fmla="*/ 1837174 h 6057772"/>
                    <a:gd name="connsiteX1097" fmla="*/ 2657936 w 5351080"/>
                    <a:gd name="connsiteY1097" fmla="*/ 1109498 h 6057772"/>
                    <a:gd name="connsiteX1098" fmla="*/ 2677918 w 5351080"/>
                    <a:gd name="connsiteY1098" fmla="*/ 1119390 h 6057772"/>
                    <a:gd name="connsiteX1099" fmla="*/ 2670424 w 5351080"/>
                    <a:gd name="connsiteY1099" fmla="*/ 1136700 h 6057772"/>
                    <a:gd name="connsiteX1100" fmla="*/ 2654656 w 5351080"/>
                    <a:gd name="connsiteY1100" fmla="*/ 1150610 h 6057772"/>
                    <a:gd name="connsiteX1101" fmla="*/ 2636236 w 5351080"/>
                    <a:gd name="connsiteY1101" fmla="*/ 1154787 h 6057772"/>
                    <a:gd name="connsiteX1102" fmla="*/ 2636954 w 5351080"/>
                    <a:gd name="connsiteY1102" fmla="*/ 1154934 h 6057772"/>
                    <a:gd name="connsiteX1103" fmla="*/ 2661152 w 5351080"/>
                    <a:gd name="connsiteY1103" fmla="*/ 1182820 h 6057772"/>
                    <a:gd name="connsiteX1104" fmla="*/ 2635706 w 5351080"/>
                    <a:gd name="connsiteY1104" fmla="*/ 1213511 h 6057772"/>
                    <a:gd name="connsiteX1105" fmla="*/ 2590744 w 5351080"/>
                    <a:gd name="connsiteY1105" fmla="*/ 1217250 h 6057772"/>
                    <a:gd name="connsiteX1106" fmla="*/ 2570762 w 5351080"/>
                    <a:gd name="connsiteY1106" fmla="*/ 1225974 h 6057772"/>
                    <a:gd name="connsiteX1107" fmla="*/ 2567016 w 5351080"/>
                    <a:gd name="connsiteY1107" fmla="*/ 1248407 h 6057772"/>
                    <a:gd name="connsiteX1108" fmla="*/ 2549530 w 5351080"/>
                    <a:gd name="connsiteY1108" fmla="*/ 1259624 h 6057772"/>
                    <a:gd name="connsiteX1109" fmla="*/ 2540788 w 5351080"/>
                    <a:gd name="connsiteY1109" fmla="*/ 1238437 h 6057772"/>
                    <a:gd name="connsiteX1110" fmla="*/ 2584500 w 5351080"/>
                    <a:gd name="connsiteY1110" fmla="*/ 1181107 h 6057772"/>
                    <a:gd name="connsiteX1111" fmla="*/ 2599488 w 5351080"/>
                    <a:gd name="connsiteY1111" fmla="*/ 1167397 h 6057772"/>
                    <a:gd name="connsiteX1112" fmla="*/ 2614942 w 5351080"/>
                    <a:gd name="connsiteY1112" fmla="*/ 1150416 h 6057772"/>
                    <a:gd name="connsiteX1113" fmla="*/ 2634210 w 5351080"/>
                    <a:gd name="connsiteY1113" fmla="*/ 1154371 h 6057772"/>
                    <a:gd name="connsiteX1114" fmla="*/ 2634362 w 5351080"/>
                    <a:gd name="connsiteY1114" fmla="*/ 1120317 h 6057772"/>
                    <a:gd name="connsiteX1115" fmla="*/ 2657936 w 5351080"/>
                    <a:gd name="connsiteY1115" fmla="*/ 1109498 h 6057772"/>
                    <a:gd name="connsiteX1116" fmla="*/ 2043690 w 5351080"/>
                    <a:gd name="connsiteY1116" fmla="*/ 1104007 h 6057772"/>
                    <a:gd name="connsiteX1117" fmla="*/ 2061086 w 5351080"/>
                    <a:gd name="connsiteY1117" fmla="*/ 1144982 h 6057772"/>
                    <a:gd name="connsiteX1118" fmla="*/ 2095876 w 5351080"/>
                    <a:gd name="connsiteY1118" fmla="*/ 1233141 h 6057772"/>
                    <a:gd name="connsiteX1119" fmla="*/ 2145576 w 5351080"/>
                    <a:gd name="connsiteY1119" fmla="*/ 1317575 h 6057772"/>
                    <a:gd name="connsiteX1120" fmla="*/ 2151788 w 5351080"/>
                    <a:gd name="connsiteY1120" fmla="*/ 1327509 h 6057772"/>
                    <a:gd name="connsiteX1121" fmla="*/ 2238764 w 5351080"/>
                    <a:gd name="connsiteY1121" fmla="*/ 1380901 h 6057772"/>
                    <a:gd name="connsiteX1122" fmla="*/ 2372954 w 5351080"/>
                    <a:gd name="connsiteY1122" fmla="*/ 1441743 h 6057772"/>
                    <a:gd name="connsiteX1123" fmla="*/ 2416442 w 5351080"/>
                    <a:gd name="connsiteY1123" fmla="*/ 1434293 h 6057772"/>
                    <a:gd name="connsiteX1124" fmla="*/ 2457444 w 5351080"/>
                    <a:gd name="connsiteY1124" fmla="*/ 1389593 h 6057772"/>
                    <a:gd name="connsiteX1125" fmla="*/ 2492234 w 5351080"/>
                    <a:gd name="connsiteY1125" fmla="*/ 1347376 h 6057772"/>
                    <a:gd name="connsiteX1126" fmla="*/ 2570512 w 5351080"/>
                    <a:gd name="connsiteY1126" fmla="*/ 1327509 h 6057772"/>
                    <a:gd name="connsiteX1127" fmla="*/ 2539450 w 5351080"/>
                    <a:gd name="connsiteY1127" fmla="*/ 1388351 h 6057772"/>
                    <a:gd name="connsiteX1128" fmla="*/ 2509630 w 5351080"/>
                    <a:gd name="connsiteY1128" fmla="*/ 1439260 h 6057772"/>
                    <a:gd name="connsiteX1129" fmla="*/ 2490992 w 5351080"/>
                    <a:gd name="connsiteY1129" fmla="*/ 1456643 h 6057772"/>
                    <a:gd name="connsiteX1130" fmla="*/ 2402774 w 5351080"/>
                    <a:gd name="connsiteY1130" fmla="*/ 1569635 h 6057772"/>
                    <a:gd name="connsiteX1131" fmla="*/ 2346862 w 5351080"/>
                    <a:gd name="connsiteY1131" fmla="*/ 1564669 h 6057772"/>
                    <a:gd name="connsiteX1132" fmla="*/ 2319526 w 5351080"/>
                    <a:gd name="connsiteY1132" fmla="*/ 1598194 h 6057772"/>
                    <a:gd name="connsiteX1133" fmla="*/ 2273554 w 5351080"/>
                    <a:gd name="connsiteY1133" fmla="*/ 1611852 h 6057772"/>
                    <a:gd name="connsiteX1134" fmla="*/ 2237520 w 5351080"/>
                    <a:gd name="connsiteY1134" fmla="*/ 1582052 h 6057772"/>
                    <a:gd name="connsiteX1135" fmla="*/ 2211428 w 5351080"/>
                    <a:gd name="connsiteY1135" fmla="*/ 1522452 h 6057772"/>
                    <a:gd name="connsiteX1136" fmla="*/ 2162970 w 5351080"/>
                    <a:gd name="connsiteY1136" fmla="*/ 1531144 h 6057772"/>
                    <a:gd name="connsiteX1137" fmla="*/ 2112028 w 5351080"/>
                    <a:gd name="connsiteY1137" fmla="*/ 1549769 h 6057772"/>
                    <a:gd name="connsiteX1138" fmla="*/ 2075996 w 5351080"/>
                    <a:gd name="connsiteY1138" fmla="*/ 1501343 h 6057772"/>
                    <a:gd name="connsiteX1139" fmla="*/ 2100846 w 5351080"/>
                    <a:gd name="connsiteY1139" fmla="*/ 1402009 h 6057772"/>
                    <a:gd name="connsiteX1140" fmla="*/ 2103330 w 5351080"/>
                    <a:gd name="connsiteY1140" fmla="*/ 1282808 h 6057772"/>
                    <a:gd name="connsiteX1141" fmla="*/ 2080966 w 5351080"/>
                    <a:gd name="connsiteY1141" fmla="*/ 1243075 h 6057772"/>
                    <a:gd name="connsiteX1142" fmla="*/ 2047418 w 5351080"/>
                    <a:gd name="connsiteY1142" fmla="*/ 1138774 h 6057772"/>
                    <a:gd name="connsiteX1143" fmla="*/ 2043690 w 5351080"/>
                    <a:gd name="connsiteY1143" fmla="*/ 1104007 h 6057772"/>
                    <a:gd name="connsiteX1144" fmla="*/ 2439038 w 5351080"/>
                    <a:gd name="connsiteY1144" fmla="*/ 955310 h 6057772"/>
                    <a:gd name="connsiteX1145" fmla="*/ 2448522 w 5351080"/>
                    <a:gd name="connsiteY1145" fmla="*/ 958911 h 6057772"/>
                    <a:gd name="connsiteX1146" fmla="*/ 2502006 w 5351080"/>
                    <a:gd name="connsiteY1146" fmla="*/ 982708 h 6057772"/>
                    <a:gd name="connsiteX1147" fmla="*/ 2575392 w 5351080"/>
                    <a:gd name="connsiteY1147" fmla="*/ 1021533 h 6057772"/>
                    <a:gd name="connsiteX1148" fmla="*/ 2604002 w 5351080"/>
                    <a:gd name="connsiteY1148" fmla="*/ 1056601 h 6057772"/>
                    <a:gd name="connsiteX1149" fmla="*/ 2577880 w 5351080"/>
                    <a:gd name="connsiteY1149" fmla="*/ 1117971 h 6057772"/>
                    <a:gd name="connsiteX1150" fmla="*/ 2549272 w 5351080"/>
                    <a:gd name="connsiteY1150" fmla="*/ 1154292 h 6057772"/>
                    <a:gd name="connsiteX1151" fmla="*/ 2498276 w 5351080"/>
                    <a:gd name="connsiteY1151" fmla="*/ 1251982 h 6057772"/>
                    <a:gd name="connsiteX1152" fmla="*/ 2489568 w 5351080"/>
                    <a:gd name="connsiteY1152" fmla="*/ 1304584 h 6057772"/>
                    <a:gd name="connsiteX1153" fmla="*/ 2465936 w 5351080"/>
                    <a:gd name="connsiteY1153" fmla="*/ 1347167 h 6057772"/>
                    <a:gd name="connsiteX1154" fmla="*/ 2460960 w 5351080"/>
                    <a:gd name="connsiteY1154" fmla="*/ 1355934 h 6057772"/>
                    <a:gd name="connsiteX1155" fmla="*/ 2331602 w 5351080"/>
                    <a:gd name="connsiteY1155" fmla="*/ 1372216 h 6057772"/>
                    <a:gd name="connsiteX1156" fmla="*/ 2302994 w 5351080"/>
                    <a:gd name="connsiteY1156" fmla="*/ 1263254 h 6057772"/>
                    <a:gd name="connsiteX1157" fmla="*/ 2300506 w 5351080"/>
                    <a:gd name="connsiteY1157" fmla="*/ 1241962 h 6057772"/>
                    <a:gd name="connsiteX1158" fmla="*/ 2280604 w 5351080"/>
                    <a:gd name="connsiteY1158" fmla="*/ 1245720 h 6057772"/>
                    <a:gd name="connsiteX1159" fmla="*/ 2249508 w 5351080"/>
                    <a:gd name="connsiteY1159" fmla="*/ 1248225 h 6057772"/>
                    <a:gd name="connsiteX1160" fmla="*/ 2270654 w 5351080"/>
                    <a:gd name="connsiteY1160" fmla="*/ 1214409 h 6057772"/>
                    <a:gd name="connsiteX1161" fmla="*/ 2324138 w 5351080"/>
                    <a:gd name="connsiteY1161" fmla="*/ 1161806 h 6057772"/>
                    <a:gd name="connsiteX1162" fmla="*/ 2335332 w 5351080"/>
                    <a:gd name="connsiteY1162" fmla="*/ 1146777 h 6057772"/>
                    <a:gd name="connsiteX1163" fmla="*/ 2422402 w 5351080"/>
                    <a:gd name="connsiteY1163" fmla="*/ 1069126 h 6057772"/>
                    <a:gd name="connsiteX1164" fmla="*/ 2422402 w 5351080"/>
                    <a:gd name="connsiteY1164" fmla="*/ 1006504 h 6057772"/>
                    <a:gd name="connsiteX1165" fmla="*/ 2418670 w 5351080"/>
                    <a:gd name="connsiteY1165" fmla="*/ 990222 h 6057772"/>
                    <a:gd name="connsiteX1166" fmla="*/ 2432352 w 5351080"/>
                    <a:gd name="connsiteY1166" fmla="*/ 963921 h 6057772"/>
                    <a:gd name="connsiteX1167" fmla="*/ 2439038 w 5351080"/>
                    <a:gd name="connsiteY1167" fmla="*/ 955310 h 6057772"/>
                    <a:gd name="connsiteX1168" fmla="*/ 1834296 w 5351080"/>
                    <a:gd name="connsiteY1168" fmla="*/ 612459 h 6057772"/>
                    <a:gd name="connsiteX1169" fmla="*/ 1833692 w 5351080"/>
                    <a:gd name="connsiteY1169" fmla="*/ 612689 h 6057772"/>
                    <a:gd name="connsiteX1170" fmla="*/ 1833988 w 5351080"/>
                    <a:gd name="connsiteY1170" fmla="*/ 612719 h 6057772"/>
                    <a:gd name="connsiteX1171" fmla="*/ 1945206 w 5351080"/>
                    <a:gd name="connsiteY1171" fmla="*/ 611173 h 6057772"/>
                    <a:gd name="connsiteX1172" fmla="*/ 1944056 w 5351080"/>
                    <a:gd name="connsiteY1172" fmla="*/ 612897 h 6057772"/>
                    <a:gd name="connsiteX1173" fmla="*/ 1943336 w 5351080"/>
                    <a:gd name="connsiteY1173" fmla="*/ 613196 h 6057772"/>
                    <a:gd name="connsiteX1174" fmla="*/ 1941466 w 5351080"/>
                    <a:gd name="connsiteY1174" fmla="*/ 614909 h 6057772"/>
                    <a:gd name="connsiteX1175" fmla="*/ 1933210 w 5351080"/>
                    <a:gd name="connsiteY1175" fmla="*/ 616559 h 6057772"/>
                    <a:gd name="connsiteX1176" fmla="*/ 1942596 w 5351080"/>
                    <a:gd name="connsiteY1176" fmla="*/ 616143 h 6057772"/>
                    <a:gd name="connsiteX1177" fmla="*/ 1942714 w 5351080"/>
                    <a:gd name="connsiteY1177" fmla="*/ 614909 h 6057772"/>
                    <a:gd name="connsiteX1178" fmla="*/ 1944056 w 5351080"/>
                    <a:gd name="connsiteY1178" fmla="*/ 612897 h 6057772"/>
                    <a:gd name="connsiteX1179" fmla="*/ 1945206 w 5351080"/>
                    <a:gd name="connsiteY1179" fmla="*/ 612418 h 6057772"/>
                    <a:gd name="connsiteX1180" fmla="*/ 1945206 w 5351080"/>
                    <a:gd name="connsiteY1180" fmla="*/ 611173 h 6057772"/>
                    <a:gd name="connsiteX1181" fmla="*/ 2362294 w 5351080"/>
                    <a:gd name="connsiteY1181" fmla="*/ 538486 h 6057772"/>
                    <a:gd name="connsiteX1182" fmla="*/ 2345644 w 5351080"/>
                    <a:gd name="connsiteY1182" fmla="*/ 545897 h 6057772"/>
                    <a:gd name="connsiteX1183" fmla="*/ 2329518 w 5351080"/>
                    <a:gd name="connsiteY1183" fmla="*/ 538719 h 6057772"/>
                    <a:gd name="connsiteX1184" fmla="*/ 2336364 w 5351080"/>
                    <a:gd name="connsiteY1184" fmla="*/ 554040 h 6057772"/>
                    <a:gd name="connsiteX1185" fmla="*/ 2354130 w 5351080"/>
                    <a:gd name="connsiteY1185" fmla="*/ 562602 h 6057772"/>
                    <a:gd name="connsiteX1186" fmla="*/ 2362896 w 5351080"/>
                    <a:gd name="connsiteY1186" fmla="*/ 557952 h 6057772"/>
                    <a:gd name="connsiteX1187" fmla="*/ 2360792 w 5351080"/>
                    <a:gd name="connsiteY1187" fmla="*/ 540711 h 6057772"/>
                    <a:gd name="connsiteX1188" fmla="*/ 2655324 w 5351080"/>
                    <a:gd name="connsiteY1188" fmla="*/ 518068 h 6057772"/>
                    <a:gd name="connsiteX1189" fmla="*/ 2680416 w 5351080"/>
                    <a:gd name="connsiteY1189" fmla="*/ 547705 h 6057772"/>
                    <a:gd name="connsiteX1190" fmla="*/ 2637748 w 5351080"/>
                    <a:gd name="connsiteY1190" fmla="*/ 527018 h 6057772"/>
                    <a:gd name="connsiteX1191" fmla="*/ 2655324 w 5351080"/>
                    <a:gd name="connsiteY1191" fmla="*/ 518068 h 6057772"/>
                    <a:gd name="connsiteX1192" fmla="*/ 1849654 w 5351080"/>
                    <a:gd name="connsiteY1192" fmla="*/ 514093 h 6057772"/>
                    <a:gd name="connsiteX1193" fmla="*/ 1847714 w 5351080"/>
                    <a:gd name="connsiteY1193" fmla="*/ 515379 h 6057772"/>
                    <a:gd name="connsiteX1194" fmla="*/ 1848358 w 5351080"/>
                    <a:gd name="connsiteY1194" fmla="*/ 515177 h 6057772"/>
                    <a:gd name="connsiteX1195" fmla="*/ 425192 w 5351080"/>
                    <a:gd name="connsiteY1195" fmla="*/ 497797 h 6057772"/>
                    <a:gd name="connsiteX1196" fmla="*/ 472308 w 5351080"/>
                    <a:gd name="connsiteY1196" fmla="*/ 517785 h 6057772"/>
                    <a:gd name="connsiteX1197" fmla="*/ 524386 w 5351080"/>
                    <a:gd name="connsiteY1197" fmla="*/ 525280 h 6057772"/>
                    <a:gd name="connsiteX1198" fmla="*/ 550426 w 5351080"/>
                    <a:gd name="connsiteY1198" fmla="*/ 534025 h 6057772"/>
                    <a:gd name="connsiteX1199" fmla="*/ 545466 w 5351080"/>
                    <a:gd name="connsiteY1199" fmla="*/ 569004 h 6057772"/>
                    <a:gd name="connsiteX1200" fmla="*/ 546706 w 5351080"/>
                    <a:gd name="connsiteY1200" fmla="*/ 653952 h 6057772"/>
                    <a:gd name="connsiteX1201" fmla="*/ 561584 w 5351080"/>
                    <a:gd name="connsiteY1201" fmla="*/ 721411 h 6057772"/>
                    <a:gd name="connsiteX1202" fmla="*/ 555386 w 5351080"/>
                    <a:gd name="connsiteY1202" fmla="*/ 748894 h 6057772"/>
                    <a:gd name="connsiteX1203" fmla="*/ 552906 w 5351080"/>
                    <a:gd name="connsiteY1203" fmla="*/ 861326 h 6057772"/>
                    <a:gd name="connsiteX1204" fmla="*/ 565770 w 5351080"/>
                    <a:gd name="connsiteY1204" fmla="*/ 892089 h 6057772"/>
                    <a:gd name="connsiteX1205" fmla="*/ 555386 w 5351080"/>
                    <a:gd name="connsiteY1205" fmla="*/ 923788 h 6057772"/>
                    <a:gd name="connsiteX1206" fmla="*/ 523146 w 5351080"/>
                    <a:gd name="connsiteY1206" fmla="*/ 1064953 h 6057772"/>
                    <a:gd name="connsiteX1207" fmla="*/ 498348 w 5351080"/>
                    <a:gd name="connsiteY1207" fmla="*/ 1102430 h 6057772"/>
                    <a:gd name="connsiteX1208" fmla="*/ 423952 w 5351080"/>
                    <a:gd name="connsiteY1208" fmla="*/ 1194874 h 6057772"/>
                    <a:gd name="connsiteX1209" fmla="*/ 397912 w 5351080"/>
                    <a:gd name="connsiteY1209" fmla="*/ 1214862 h 6057772"/>
                    <a:gd name="connsiteX1210" fmla="*/ 349554 w 5351080"/>
                    <a:gd name="connsiteY1210" fmla="*/ 1202369 h 6057772"/>
                    <a:gd name="connsiteX1211" fmla="*/ 347074 w 5351080"/>
                    <a:gd name="connsiteY1211" fmla="*/ 1196123 h 6057772"/>
                    <a:gd name="connsiteX1212" fmla="*/ 318556 w 5351080"/>
                    <a:gd name="connsiteY1212" fmla="*/ 1168640 h 6057772"/>
                    <a:gd name="connsiteX1213" fmla="*/ 294998 w 5351080"/>
                    <a:gd name="connsiteY1213" fmla="*/ 1226105 h 6057772"/>
                    <a:gd name="connsiteX1214" fmla="*/ 302436 w 5351080"/>
                    <a:gd name="connsiteY1214" fmla="*/ 1267330 h 6057772"/>
                    <a:gd name="connsiteX1215" fmla="*/ 306156 w 5351080"/>
                    <a:gd name="connsiteY1215" fmla="*/ 1318549 h 6057772"/>
                    <a:gd name="connsiteX1216" fmla="*/ 302436 w 5351080"/>
                    <a:gd name="connsiteY1216" fmla="*/ 1349780 h 6057772"/>
                    <a:gd name="connsiteX1217" fmla="*/ 283838 w 5351080"/>
                    <a:gd name="connsiteY1217" fmla="*/ 1359774 h 6057772"/>
                    <a:gd name="connsiteX1218" fmla="*/ 273918 w 5351080"/>
                    <a:gd name="connsiteY1218" fmla="*/ 1343534 h 6057772"/>
                    <a:gd name="connsiteX1219" fmla="*/ 271438 w 5351080"/>
                    <a:gd name="connsiteY1219" fmla="*/ 1309804 h 6057772"/>
                    <a:gd name="connsiteX1220" fmla="*/ 246640 w 5351080"/>
                    <a:gd name="connsiteY1220" fmla="*/ 1229853 h 6057772"/>
                    <a:gd name="connsiteX1221" fmla="*/ 231760 w 5351080"/>
                    <a:gd name="connsiteY1221" fmla="*/ 1208615 h 6057772"/>
                    <a:gd name="connsiteX1222" fmla="*/ 203242 w 5351080"/>
                    <a:gd name="connsiteY1222" fmla="*/ 1159895 h 6057772"/>
                    <a:gd name="connsiteX1223" fmla="*/ 179682 w 5351080"/>
                    <a:gd name="connsiteY1223" fmla="*/ 1107427 h 6057772"/>
                    <a:gd name="connsiteX1224" fmla="*/ 148684 w 5351080"/>
                    <a:gd name="connsiteY1224" fmla="*/ 1007487 h 6057772"/>
                    <a:gd name="connsiteX1225" fmla="*/ 127604 w 5351080"/>
                    <a:gd name="connsiteY1225" fmla="*/ 933782 h 6057772"/>
                    <a:gd name="connsiteX1226" fmla="*/ 125124 w 5351080"/>
                    <a:gd name="connsiteY1226" fmla="*/ 770132 h 6057772"/>
                    <a:gd name="connsiteX1227" fmla="*/ 131324 w 5351080"/>
                    <a:gd name="connsiteY1227" fmla="*/ 732654 h 6057772"/>
                    <a:gd name="connsiteX1228" fmla="*/ 182162 w 5351080"/>
                    <a:gd name="connsiteY1228" fmla="*/ 648955 h 6057772"/>
                    <a:gd name="connsiteX1229" fmla="*/ 198282 w 5351080"/>
                    <a:gd name="connsiteY1229" fmla="*/ 638961 h 6057772"/>
                    <a:gd name="connsiteX1230" fmla="*/ 308636 w 5351080"/>
                    <a:gd name="connsiteY1230" fmla="*/ 546517 h 6057772"/>
                    <a:gd name="connsiteX1231" fmla="*/ 425192 w 5351080"/>
                    <a:gd name="connsiteY1231" fmla="*/ 497797 h 6057772"/>
                    <a:gd name="connsiteX1232" fmla="*/ 4288083 w 5351080"/>
                    <a:gd name="connsiteY1232" fmla="*/ 415171 h 6057772"/>
                    <a:gd name="connsiteX1233" fmla="*/ 4334618 w 5351080"/>
                    <a:gd name="connsiteY1233" fmla="*/ 424835 h 6057772"/>
                    <a:gd name="connsiteX1234" fmla="*/ 4388334 w 5351080"/>
                    <a:gd name="connsiteY1234" fmla="*/ 453514 h 6057772"/>
                    <a:gd name="connsiteX1235" fmla="*/ 4418316 w 5351080"/>
                    <a:gd name="connsiteY1235" fmla="*/ 498402 h 6057772"/>
                    <a:gd name="connsiteX1236" fmla="*/ 4460790 w 5351080"/>
                    <a:gd name="connsiteY1236" fmla="*/ 520846 h 6057772"/>
                    <a:gd name="connsiteX1237" fmla="*/ 4584464 w 5351080"/>
                    <a:gd name="connsiteY1237" fmla="*/ 512118 h 6057772"/>
                    <a:gd name="connsiteX1238" fmla="*/ 4624440 w 5351080"/>
                    <a:gd name="connsiteY1238" fmla="*/ 505884 h 6057772"/>
                    <a:gd name="connsiteX1239" fmla="*/ 4690648 w 5351080"/>
                    <a:gd name="connsiteY1239" fmla="*/ 559500 h 6057772"/>
                    <a:gd name="connsiteX1240" fmla="*/ 4660668 w 5351080"/>
                    <a:gd name="connsiteY1240" fmla="*/ 648031 h 6057772"/>
                    <a:gd name="connsiteX1241" fmla="*/ 4668162 w 5351080"/>
                    <a:gd name="connsiteY1241" fmla="*/ 692919 h 6057772"/>
                    <a:gd name="connsiteX1242" fmla="*/ 4616944 w 5351080"/>
                    <a:gd name="connsiteY1242" fmla="*/ 725339 h 6057772"/>
                    <a:gd name="connsiteX1243" fmla="*/ 4603202 w 5351080"/>
                    <a:gd name="connsiteY1243" fmla="*/ 722845 h 6057772"/>
                    <a:gd name="connsiteX1244" fmla="*/ 4566974 w 5351080"/>
                    <a:gd name="connsiteY1244" fmla="*/ 727833 h 6057772"/>
                    <a:gd name="connsiteX1245" fmla="*/ 4598206 w 5351080"/>
                    <a:gd name="connsiteY1245" fmla="*/ 797659 h 6057772"/>
                    <a:gd name="connsiteX1246" fmla="*/ 4609448 w 5351080"/>
                    <a:gd name="connsiteY1246" fmla="*/ 791425 h 6057772"/>
                    <a:gd name="connsiteX1247" fmla="*/ 4626938 w 5351080"/>
                    <a:gd name="connsiteY1247" fmla="*/ 785190 h 6057772"/>
                    <a:gd name="connsiteX1248" fmla="*/ 4626938 w 5351080"/>
                    <a:gd name="connsiteY1248" fmla="*/ 812622 h 6057772"/>
                    <a:gd name="connsiteX1249" fmla="*/ 4606950 w 5351080"/>
                    <a:gd name="connsiteY1249" fmla="*/ 811375 h 6057772"/>
                    <a:gd name="connsiteX1250" fmla="*/ 4578218 w 5351080"/>
                    <a:gd name="connsiteY1250" fmla="*/ 805141 h 6057772"/>
                    <a:gd name="connsiteX1251" fmla="*/ 4558230 w 5351080"/>
                    <a:gd name="connsiteY1251" fmla="*/ 791425 h 6057772"/>
                    <a:gd name="connsiteX1252" fmla="*/ 4524502 w 5351080"/>
                    <a:gd name="connsiteY1252" fmla="*/ 770227 h 6057772"/>
                    <a:gd name="connsiteX1253" fmla="*/ 4499516 w 5351080"/>
                    <a:gd name="connsiteY1253" fmla="*/ 754018 h 6057772"/>
                    <a:gd name="connsiteX1254" fmla="*/ 4515756 w 5351080"/>
                    <a:gd name="connsiteY1254" fmla="*/ 732820 h 6057772"/>
                    <a:gd name="connsiteX1255" fmla="*/ 4559480 w 5351080"/>
                    <a:gd name="connsiteY1255" fmla="*/ 675463 h 6057772"/>
                    <a:gd name="connsiteX1256" fmla="*/ 4544488 w 5351080"/>
                    <a:gd name="connsiteY1256" fmla="*/ 669228 h 6057772"/>
                    <a:gd name="connsiteX1257" fmla="*/ 4442052 w 5351080"/>
                    <a:gd name="connsiteY1257" fmla="*/ 714117 h 6057772"/>
                    <a:gd name="connsiteX1258" fmla="*/ 4432058 w 5351080"/>
                    <a:gd name="connsiteY1258" fmla="*/ 727833 h 6057772"/>
                    <a:gd name="connsiteX1259" fmla="*/ 4407074 w 5351080"/>
                    <a:gd name="connsiteY1259" fmla="*/ 752771 h 6057772"/>
                    <a:gd name="connsiteX1260" fmla="*/ 4387086 w 5351080"/>
                    <a:gd name="connsiteY1260" fmla="*/ 763993 h 6057772"/>
                    <a:gd name="connsiteX1261" fmla="*/ 4400828 w 5351080"/>
                    <a:gd name="connsiteY1261" fmla="*/ 780203 h 6057772"/>
                    <a:gd name="connsiteX1262" fmla="*/ 4504514 w 5351080"/>
                    <a:gd name="connsiteY1262" fmla="*/ 842548 h 6057772"/>
                    <a:gd name="connsiteX1263" fmla="*/ 4523252 w 5351080"/>
                    <a:gd name="connsiteY1263" fmla="*/ 911128 h 6057772"/>
                    <a:gd name="connsiteX1264" fmla="*/ 4528248 w 5351080"/>
                    <a:gd name="connsiteY1264" fmla="*/ 957263 h 6057772"/>
                    <a:gd name="connsiteX1265" fmla="*/ 4563228 w 5351080"/>
                    <a:gd name="connsiteY1265" fmla="*/ 1070732 h 6057772"/>
                    <a:gd name="connsiteX1266" fmla="*/ 4539492 w 5351080"/>
                    <a:gd name="connsiteY1266" fmla="*/ 1136817 h 6057772"/>
                    <a:gd name="connsiteX1267" fmla="*/ 4533246 w 5351080"/>
                    <a:gd name="connsiteY1267" fmla="*/ 1195422 h 6057772"/>
                    <a:gd name="connsiteX1268" fmla="*/ 4522002 w 5351080"/>
                    <a:gd name="connsiteY1268" fmla="*/ 1272730 h 6057772"/>
                    <a:gd name="connsiteX1269" fmla="*/ 4498268 w 5351080"/>
                    <a:gd name="connsiteY1269" fmla="*/ 1401161 h 6057772"/>
                    <a:gd name="connsiteX1270" fmla="*/ 4525750 w 5351080"/>
                    <a:gd name="connsiteY1270" fmla="*/ 1412384 h 6057772"/>
                    <a:gd name="connsiteX1271" fmla="*/ 4581966 w 5351080"/>
                    <a:gd name="connsiteY1271" fmla="*/ 1407396 h 6057772"/>
                    <a:gd name="connsiteX1272" fmla="*/ 4628188 w 5351080"/>
                    <a:gd name="connsiteY1272" fmla="*/ 1431087 h 6057772"/>
                    <a:gd name="connsiteX1273" fmla="*/ 4674408 w 5351080"/>
                    <a:gd name="connsiteY1273" fmla="*/ 1448544 h 6057772"/>
                    <a:gd name="connsiteX1274" fmla="*/ 4705640 w 5351080"/>
                    <a:gd name="connsiteY1274" fmla="*/ 1459766 h 6057772"/>
                    <a:gd name="connsiteX1275" fmla="*/ 4680656 w 5351080"/>
                    <a:gd name="connsiteY1275" fmla="*/ 1484704 h 6057772"/>
                    <a:gd name="connsiteX1276" fmla="*/ 4589462 w 5351080"/>
                    <a:gd name="connsiteY1276" fmla="*/ 1555778 h 6057772"/>
                    <a:gd name="connsiteX1277" fmla="*/ 4566974 w 5351080"/>
                    <a:gd name="connsiteY1277" fmla="*/ 1643061 h 6057772"/>
                    <a:gd name="connsiteX1278" fmla="*/ 4611948 w 5351080"/>
                    <a:gd name="connsiteY1278" fmla="*/ 1681715 h 6057772"/>
                    <a:gd name="connsiteX1279" fmla="*/ 4654422 w 5351080"/>
                    <a:gd name="connsiteY1279" fmla="*/ 1696678 h 6057772"/>
                    <a:gd name="connsiteX1280" fmla="*/ 4661916 w 5351080"/>
                    <a:gd name="connsiteY1280" fmla="*/ 1636826 h 6057772"/>
                    <a:gd name="connsiteX1281" fmla="*/ 4681904 w 5351080"/>
                    <a:gd name="connsiteY1281" fmla="*/ 1636826 h 6057772"/>
                    <a:gd name="connsiteX1282" fmla="*/ 4684402 w 5351080"/>
                    <a:gd name="connsiteY1282" fmla="*/ 1654283 h 6057772"/>
                    <a:gd name="connsiteX1283" fmla="*/ 4681904 w 5351080"/>
                    <a:gd name="connsiteY1283" fmla="*/ 1714135 h 6057772"/>
                    <a:gd name="connsiteX1284" fmla="*/ 4674408 w 5351080"/>
                    <a:gd name="connsiteY1284" fmla="*/ 1746554 h 6057772"/>
                    <a:gd name="connsiteX1285" fmla="*/ 4641928 w 5351080"/>
                    <a:gd name="connsiteY1285" fmla="*/ 1739073 h 6057772"/>
                    <a:gd name="connsiteX1286" fmla="*/ 4586962 w 5351080"/>
                    <a:gd name="connsiteY1286" fmla="*/ 1717875 h 6057772"/>
                    <a:gd name="connsiteX1287" fmla="*/ 4568224 w 5351080"/>
                    <a:gd name="connsiteY1287" fmla="*/ 1711641 h 6057772"/>
                    <a:gd name="connsiteX1288" fmla="*/ 4513258 w 5351080"/>
                    <a:gd name="connsiteY1288" fmla="*/ 1704159 h 6057772"/>
                    <a:gd name="connsiteX1289" fmla="*/ 4453296 w 5351080"/>
                    <a:gd name="connsiteY1289" fmla="*/ 1767751 h 6057772"/>
                    <a:gd name="connsiteX1290" fmla="*/ 4410822 w 5351080"/>
                    <a:gd name="connsiteY1290" fmla="*/ 1817628 h 6057772"/>
                    <a:gd name="connsiteX1291" fmla="*/ 4367098 w 5351080"/>
                    <a:gd name="connsiteY1291" fmla="*/ 1810146 h 6057772"/>
                    <a:gd name="connsiteX1292" fmla="*/ 4366296 w 5351080"/>
                    <a:gd name="connsiteY1292" fmla="*/ 1808607 h 6057772"/>
                    <a:gd name="connsiteX1293" fmla="*/ 4330314 w 5351080"/>
                    <a:gd name="connsiteY1293" fmla="*/ 1818043 h 6057772"/>
                    <a:gd name="connsiteX1294" fmla="*/ 4239968 w 5351080"/>
                    <a:gd name="connsiteY1294" fmla="*/ 1900994 h 6057772"/>
                    <a:gd name="connsiteX1295" fmla="*/ 4221328 w 5351080"/>
                    <a:gd name="connsiteY1295" fmla="*/ 1912290 h 6057772"/>
                    <a:gd name="connsiteX1296" fmla="*/ 4202688 w 5351080"/>
                    <a:gd name="connsiteY1296" fmla="*/ 1895974 h 6057772"/>
                    <a:gd name="connsiteX1297" fmla="*/ 4198960 w 5351080"/>
                    <a:gd name="connsiteY1297" fmla="*/ 1865853 h 6057772"/>
                    <a:gd name="connsiteX1298" fmla="*/ 4186534 w 5351080"/>
                    <a:gd name="connsiteY1298" fmla="*/ 1848282 h 6057772"/>
                    <a:gd name="connsiteX1299" fmla="*/ 4167894 w 5351080"/>
                    <a:gd name="connsiteY1299" fmla="*/ 1859577 h 6057772"/>
                    <a:gd name="connsiteX1300" fmla="*/ 4128128 w 5351080"/>
                    <a:gd name="connsiteY1300" fmla="*/ 1857067 h 6057772"/>
                    <a:gd name="connsiteX1301" fmla="*/ 4069722 w 5351080"/>
                    <a:gd name="connsiteY1301" fmla="*/ 1843261 h 6057772"/>
                    <a:gd name="connsiteX1302" fmla="*/ 4051082 w 5351080"/>
                    <a:gd name="connsiteY1302" fmla="*/ 1853302 h 6057772"/>
                    <a:gd name="connsiteX1303" fmla="*/ 3995162 w 5351080"/>
                    <a:gd name="connsiteY1303" fmla="*/ 1931116 h 6057772"/>
                    <a:gd name="connsiteX1304" fmla="*/ 3957882 w 5351080"/>
                    <a:gd name="connsiteY1304" fmla="*/ 1909780 h 6057772"/>
                    <a:gd name="connsiteX1305" fmla="*/ 3884564 w 5351080"/>
                    <a:gd name="connsiteY1305" fmla="*/ 1902249 h 6057772"/>
                    <a:gd name="connsiteX1306" fmla="*/ 3837342 w 5351080"/>
                    <a:gd name="connsiteY1306" fmla="*/ 1903504 h 6057772"/>
                    <a:gd name="connsiteX1307" fmla="*/ 3822430 w 5351080"/>
                    <a:gd name="connsiteY1307" fmla="*/ 1947432 h 6057772"/>
                    <a:gd name="connsiteX1308" fmla="*/ 3812490 w 5351080"/>
                    <a:gd name="connsiteY1308" fmla="*/ 1959982 h 6057772"/>
                    <a:gd name="connsiteX1309" fmla="*/ 3798820 w 5351080"/>
                    <a:gd name="connsiteY1309" fmla="*/ 1943666 h 6057772"/>
                    <a:gd name="connsiteX1310" fmla="*/ 3788878 w 5351080"/>
                    <a:gd name="connsiteY1310" fmla="*/ 1892209 h 6057772"/>
                    <a:gd name="connsiteX1311" fmla="*/ 3752840 w 5351080"/>
                    <a:gd name="connsiteY1311" fmla="*/ 1863342 h 6057772"/>
                    <a:gd name="connsiteX1312" fmla="*/ 3720532 w 5351080"/>
                    <a:gd name="connsiteY1312" fmla="*/ 1864597 h 6057772"/>
                    <a:gd name="connsiteX1313" fmla="*/ 3723016 w 5351080"/>
                    <a:gd name="connsiteY1313" fmla="*/ 1889699 h 6057772"/>
                    <a:gd name="connsiteX1314" fmla="*/ 3720532 w 5351080"/>
                    <a:gd name="connsiteY1314" fmla="*/ 1907270 h 6057772"/>
                    <a:gd name="connsiteX1315" fmla="*/ 3706862 w 5351080"/>
                    <a:gd name="connsiteY1315" fmla="*/ 1894719 h 6057772"/>
                    <a:gd name="connsiteX1316" fmla="*/ 3673310 w 5351080"/>
                    <a:gd name="connsiteY1316" fmla="*/ 1889699 h 6057772"/>
                    <a:gd name="connsiteX1317" fmla="*/ 3631060 w 5351080"/>
                    <a:gd name="connsiteY1317" fmla="*/ 1893464 h 6057772"/>
                    <a:gd name="connsiteX1318" fmla="*/ 3612418 w 5351080"/>
                    <a:gd name="connsiteY1318" fmla="*/ 1874638 h 6057772"/>
                    <a:gd name="connsiteX1319" fmla="*/ 3562712 w 5351080"/>
                    <a:gd name="connsiteY1319" fmla="*/ 1867108 h 6057772"/>
                    <a:gd name="connsiteX1320" fmla="*/ 3527918 w 5351080"/>
                    <a:gd name="connsiteY1320" fmla="*/ 1873383 h 6057772"/>
                    <a:gd name="connsiteX1321" fmla="*/ 3582594 w 5351080"/>
                    <a:gd name="connsiteY1321" fmla="*/ 1838241 h 6057772"/>
                    <a:gd name="connsiteX1322" fmla="*/ 3609934 w 5351080"/>
                    <a:gd name="connsiteY1322" fmla="*/ 1844517 h 6057772"/>
                    <a:gd name="connsiteX1323" fmla="*/ 3655912 w 5351080"/>
                    <a:gd name="connsiteY1323" fmla="*/ 1853302 h 6057772"/>
                    <a:gd name="connsiteX1324" fmla="*/ 3771482 w 5351080"/>
                    <a:gd name="connsiteY1324" fmla="*/ 1849537 h 6057772"/>
                    <a:gd name="connsiteX1325" fmla="*/ 3811246 w 5351080"/>
                    <a:gd name="connsiteY1325" fmla="*/ 1844517 h 6057772"/>
                    <a:gd name="connsiteX1326" fmla="*/ 3877108 w 5351080"/>
                    <a:gd name="connsiteY1326" fmla="*/ 1853302 h 6057772"/>
                    <a:gd name="connsiteX1327" fmla="*/ 3904446 w 5351080"/>
                    <a:gd name="connsiteY1327" fmla="*/ 1872128 h 6057772"/>
                    <a:gd name="connsiteX1328" fmla="*/ 3921844 w 5351080"/>
                    <a:gd name="connsiteY1328" fmla="*/ 1842006 h 6057772"/>
                    <a:gd name="connsiteX1329" fmla="*/ 3983978 w 5351080"/>
                    <a:gd name="connsiteY1329" fmla="*/ 1776743 h 6057772"/>
                    <a:gd name="connsiteX1330" fmla="*/ 4007588 w 5351080"/>
                    <a:gd name="connsiteY1330" fmla="*/ 1783018 h 6057772"/>
                    <a:gd name="connsiteX1331" fmla="*/ 4062266 w 5351080"/>
                    <a:gd name="connsiteY1331" fmla="*/ 1800589 h 6057772"/>
                    <a:gd name="connsiteX1332" fmla="*/ 4082150 w 5351080"/>
                    <a:gd name="connsiteY1332" fmla="*/ 1801844 h 6057772"/>
                    <a:gd name="connsiteX1333" fmla="*/ 4162922 w 5351080"/>
                    <a:gd name="connsiteY1333" fmla="*/ 1771723 h 6057772"/>
                    <a:gd name="connsiteX1334" fmla="*/ 4187776 w 5351080"/>
                    <a:gd name="connsiteY1334" fmla="*/ 1764193 h 6057772"/>
                    <a:gd name="connsiteX1335" fmla="*/ 4205174 w 5351080"/>
                    <a:gd name="connsiteY1335" fmla="*/ 1788039 h 6057772"/>
                    <a:gd name="connsiteX1336" fmla="*/ 4215116 w 5351080"/>
                    <a:gd name="connsiteY1336" fmla="*/ 1864597 h 6057772"/>
                    <a:gd name="connsiteX1337" fmla="*/ 4223814 w 5351080"/>
                    <a:gd name="connsiteY1337" fmla="*/ 1877148 h 6057772"/>
                    <a:gd name="connsiteX1338" fmla="*/ 4236240 w 5351080"/>
                    <a:gd name="connsiteY1338" fmla="*/ 1868363 h 6057772"/>
                    <a:gd name="connsiteX1339" fmla="*/ 4264822 w 5351080"/>
                    <a:gd name="connsiteY1339" fmla="*/ 1813140 h 6057772"/>
                    <a:gd name="connsiteX1340" fmla="*/ 4330004 w 5351080"/>
                    <a:gd name="connsiteY1340" fmla="*/ 1774665 h 6057772"/>
                    <a:gd name="connsiteX1341" fmla="*/ 4350844 w 5351080"/>
                    <a:gd name="connsiteY1341" fmla="*/ 1778827 h 6057772"/>
                    <a:gd name="connsiteX1342" fmla="*/ 4348828 w 5351080"/>
                    <a:gd name="connsiteY1342" fmla="*/ 1755595 h 6057772"/>
                    <a:gd name="connsiteX1343" fmla="*/ 4342114 w 5351080"/>
                    <a:gd name="connsiteY1343" fmla="*/ 1734085 h 6057772"/>
                    <a:gd name="connsiteX1344" fmla="*/ 4280900 w 5351080"/>
                    <a:gd name="connsiteY1344" fmla="*/ 1725357 h 6057772"/>
                    <a:gd name="connsiteX1345" fmla="*/ 4237178 w 5351080"/>
                    <a:gd name="connsiteY1345" fmla="*/ 1734085 h 6057772"/>
                    <a:gd name="connsiteX1346" fmla="*/ 4205948 w 5351080"/>
                    <a:gd name="connsiteY1346" fmla="*/ 1726604 h 6057772"/>
                    <a:gd name="connsiteX1347" fmla="*/ 4132242 w 5351080"/>
                    <a:gd name="connsiteY1347" fmla="*/ 1717875 h 6057772"/>
                    <a:gd name="connsiteX1348" fmla="*/ 4125996 w 5351080"/>
                    <a:gd name="connsiteY1348" fmla="*/ 1716628 h 6057772"/>
                    <a:gd name="connsiteX1349" fmla="*/ 3996076 w 5351080"/>
                    <a:gd name="connsiteY1349" fmla="*/ 1707900 h 6057772"/>
                    <a:gd name="connsiteX1350" fmla="*/ 3881146 w 5351080"/>
                    <a:gd name="connsiteY1350" fmla="*/ 1704159 h 6057772"/>
                    <a:gd name="connsiteX1351" fmla="*/ 3822432 w 5351080"/>
                    <a:gd name="connsiteY1351" fmla="*/ 1562012 h 6057772"/>
                    <a:gd name="connsiteX1352" fmla="*/ 3843670 w 5351080"/>
                    <a:gd name="connsiteY1352" fmla="*/ 1499667 h 6057772"/>
                    <a:gd name="connsiteX1353" fmla="*/ 3898636 w 5351080"/>
                    <a:gd name="connsiteY1353" fmla="*/ 1382458 h 6057772"/>
                    <a:gd name="connsiteX1354" fmla="*/ 3866156 w 5351080"/>
                    <a:gd name="connsiteY1354" fmla="*/ 1335075 h 6057772"/>
                    <a:gd name="connsiteX1355" fmla="*/ 3856162 w 5351080"/>
                    <a:gd name="connsiteY1355" fmla="*/ 1355026 h 6057772"/>
                    <a:gd name="connsiteX1356" fmla="*/ 3823682 w 5351080"/>
                    <a:gd name="connsiteY1356" fmla="*/ 1444803 h 6057772"/>
                    <a:gd name="connsiteX1357" fmla="*/ 3796198 w 5351080"/>
                    <a:gd name="connsiteY1357" fmla="*/ 1447297 h 6057772"/>
                    <a:gd name="connsiteX1358" fmla="*/ 3784956 w 5351080"/>
                    <a:gd name="connsiteY1358" fmla="*/ 1414877 h 6057772"/>
                    <a:gd name="connsiteX1359" fmla="*/ 3827430 w 5351080"/>
                    <a:gd name="connsiteY1359" fmla="*/ 1383705 h 6057772"/>
                    <a:gd name="connsiteX1360" fmla="*/ 3838672 w 5351080"/>
                    <a:gd name="connsiteY1360" fmla="*/ 1368742 h 6057772"/>
                    <a:gd name="connsiteX1361" fmla="*/ 3784956 w 5351080"/>
                    <a:gd name="connsiteY1361" fmla="*/ 1335075 h 6057772"/>
                    <a:gd name="connsiteX1362" fmla="*/ 3758722 w 5351080"/>
                    <a:gd name="connsiteY1362" fmla="*/ 1322606 h 6057772"/>
                    <a:gd name="connsiteX1363" fmla="*/ 3788704 w 5351080"/>
                    <a:gd name="connsiteY1363" fmla="*/ 1307643 h 6057772"/>
                    <a:gd name="connsiteX1364" fmla="*/ 3872402 w 5351080"/>
                    <a:gd name="connsiteY1364" fmla="*/ 1320113 h 6057772"/>
                    <a:gd name="connsiteX1365" fmla="*/ 4019812 w 5351080"/>
                    <a:gd name="connsiteY1365" fmla="*/ 1250286 h 6057772"/>
                    <a:gd name="connsiteX1366" fmla="*/ 4031054 w 5351080"/>
                    <a:gd name="connsiteY1366" fmla="*/ 1231582 h 6057772"/>
                    <a:gd name="connsiteX1367" fmla="*/ 4041048 w 5351080"/>
                    <a:gd name="connsiteY1367" fmla="*/ 1249039 h 6057772"/>
                    <a:gd name="connsiteX1368" fmla="*/ 4073528 w 5351080"/>
                    <a:gd name="connsiteY1368" fmla="*/ 1355026 h 6057772"/>
                    <a:gd name="connsiteX1369" fmla="*/ 4092266 w 5351080"/>
                    <a:gd name="connsiteY1369" fmla="*/ 1372483 h 6057772"/>
                    <a:gd name="connsiteX1370" fmla="*/ 4137240 w 5351080"/>
                    <a:gd name="connsiteY1370" fmla="*/ 1355026 h 6057772"/>
                    <a:gd name="connsiteX1371" fmla="*/ 4121000 w 5351080"/>
                    <a:gd name="connsiteY1371" fmla="*/ 1328841 h 6057772"/>
                    <a:gd name="connsiteX1372" fmla="*/ 4118500 w 5351080"/>
                    <a:gd name="connsiteY1372" fmla="*/ 1295174 h 6057772"/>
                    <a:gd name="connsiteX1373" fmla="*/ 4137240 w 5351080"/>
                    <a:gd name="connsiteY1373" fmla="*/ 1264002 h 6057772"/>
                    <a:gd name="connsiteX1374" fmla="*/ 4098514 w 5351080"/>
                    <a:gd name="connsiteY1374" fmla="*/ 1235323 h 6057772"/>
                    <a:gd name="connsiteX1375" fmla="*/ 4084772 w 5351080"/>
                    <a:gd name="connsiteY1375" fmla="*/ 1211632 h 6057772"/>
                    <a:gd name="connsiteX1376" fmla="*/ 4129744 w 5351080"/>
                    <a:gd name="connsiteY1376" fmla="*/ 1086941 h 6057772"/>
                    <a:gd name="connsiteX1377" fmla="*/ 4168470 w 5351080"/>
                    <a:gd name="connsiteY1377" fmla="*/ 1063250 h 6057772"/>
                    <a:gd name="connsiteX1378" fmla="*/ 4258414 w 5351080"/>
                    <a:gd name="connsiteY1378" fmla="*/ 1037065 h 6057772"/>
                    <a:gd name="connsiteX1379" fmla="*/ 4300888 w 5351080"/>
                    <a:gd name="connsiteY1379" fmla="*/ 1049534 h 6057772"/>
                    <a:gd name="connsiteX1380" fmla="*/ 4364600 w 5351080"/>
                    <a:gd name="connsiteY1380" fmla="*/ 1054522 h 6057772"/>
                    <a:gd name="connsiteX1381" fmla="*/ 4369596 w 5351080"/>
                    <a:gd name="connsiteY1381" fmla="*/ 1050781 h 6057772"/>
                    <a:gd name="connsiteX1382" fmla="*/ 4404574 w 5351080"/>
                    <a:gd name="connsiteY1382" fmla="*/ 984695 h 6057772"/>
                    <a:gd name="connsiteX1383" fmla="*/ 4383338 w 5351080"/>
                    <a:gd name="connsiteY1383" fmla="*/ 956016 h 6057772"/>
                    <a:gd name="connsiteX1384" fmla="*/ 4377092 w 5351080"/>
                    <a:gd name="connsiteY1384" fmla="*/ 953522 h 6057772"/>
                    <a:gd name="connsiteX1385" fmla="*/ 4358354 w 5351080"/>
                    <a:gd name="connsiteY1385" fmla="*/ 908634 h 6057772"/>
                    <a:gd name="connsiteX1386" fmla="*/ 4369596 w 5351080"/>
                    <a:gd name="connsiteY1386" fmla="*/ 891177 h 6057772"/>
                    <a:gd name="connsiteX1387" fmla="*/ 4402076 w 5351080"/>
                    <a:gd name="connsiteY1387" fmla="*/ 917362 h 6057772"/>
                    <a:gd name="connsiteX1388" fmla="*/ 4432058 w 5351080"/>
                    <a:gd name="connsiteY1388" fmla="*/ 861251 h 6057772"/>
                    <a:gd name="connsiteX1389" fmla="*/ 4384588 w 5351080"/>
                    <a:gd name="connsiteY1389" fmla="*/ 805141 h 6057772"/>
                    <a:gd name="connsiteX1390" fmla="*/ 4229682 w 5351080"/>
                    <a:gd name="connsiteY1390" fmla="*/ 739055 h 6057772"/>
                    <a:gd name="connsiteX1391" fmla="*/ 4192206 w 5351080"/>
                    <a:gd name="connsiteY1391" fmla="*/ 699154 h 6057772"/>
                    <a:gd name="connsiteX1392" fmla="*/ 4165972 w 5351080"/>
                    <a:gd name="connsiteY1392" fmla="*/ 654265 h 6057772"/>
                    <a:gd name="connsiteX1393" fmla="*/ 4159726 w 5351080"/>
                    <a:gd name="connsiteY1393" fmla="*/ 589426 h 6057772"/>
                    <a:gd name="connsiteX1394" fmla="*/ 4223436 w 5351080"/>
                    <a:gd name="connsiteY1394" fmla="*/ 565735 h 6057772"/>
                    <a:gd name="connsiteX1395" fmla="*/ 4264660 w 5351080"/>
                    <a:gd name="connsiteY1395" fmla="*/ 548278 h 6057772"/>
                    <a:gd name="connsiteX1396" fmla="*/ 4297140 w 5351080"/>
                    <a:gd name="connsiteY1396" fmla="*/ 509624 h 6057772"/>
                    <a:gd name="connsiteX1397" fmla="*/ 4292144 w 5351080"/>
                    <a:gd name="connsiteY1397" fmla="*/ 490921 h 6057772"/>
                    <a:gd name="connsiteX1398" fmla="*/ 4254668 w 5351080"/>
                    <a:gd name="connsiteY1398" fmla="*/ 437304 h 6057772"/>
                    <a:gd name="connsiteX1399" fmla="*/ 4288083 w 5351080"/>
                    <a:gd name="connsiteY1399" fmla="*/ 415171 h 6057772"/>
                    <a:gd name="connsiteX1400" fmla="*/ 2084839 w 5351080"/>
                    <a:gd name="connsiteY1400" fmla="*/ 414244 h 6057772"/>
                    <a:gd name="connsiteX1401" fmla="*/ 2069878 w 5351080"/>
                    <a:gd name="connsiteY1401" fmla="*/ 426854 h 6057772"/>
                    <a:gd name="connsiteX1402" fmla="*/ 2081098 w 5351080"/>
                    <a:gd name="connsiteY1402" fmla="*/ 461726 h 6057772"/>
                    <a:gd name="connsiteX1403" fmla="*/ 2099800 w 5351080"/>
                    <a:gd name="connsiteY1403" fmla="*/ 467952 h 6057772"/>
                    <a:gd name="connsiteX1404" fmla="*/ 2123488 w 5351080"/>
                    <a:gd name="connsiteY1404" fmla="*/ 496596 h 6057772"/>
                    <a:gd name="connsiteX1405" fmla="*/ 2102292 w 5351080"/>
                    <a:gd name="connsiteY1405" fmla="*/ 522750 h 6057772"/>
                    <a:gd name="connsiteX1406" fmla="*/ 2059904 w 5351080"/>
                    <a:gd name="connsiteY1406" fmla="*/ 557621 h 6057772"/>
                    <a:gd name="connsiteX1407" fmla="*/ 2028736 w 5351080"/>
                    <a:gd name="connsiteY1407" fmla="*/ 575056 h 6057772"/>
                    <a:gd name="connsiteX1408" fmla="*/ 2013776 w 5351080"/>
                    <a:gd name="connsiteY1408" fmla="*/ 609927 h 6057772"/>
                    <a:gd name="connsiteX1409" fmla="*/ 2041204 w 5351080"/>
                    <a:gd name="connsiteY1409" fmla="*/ 609927 h 6057772"/>
                    <a:gd name="connsiteX1410" fmla="*/ 2129720 w 5351080"/>
                    <a:gd name="connsiteY1410" fmla="*/ 550148 h 6057772"/>
                    <a:gd name="connsiteX1411" fmla="*/ 2180836 w 5351080"/>
                    <a:gd name="connsiteY1411" fmla="*/ 532713 h 6057772"/>
                    <a:gd name="connsiteX1412" fmla="*/ 2248158 w 5351080"/>
                    <a:gd name="connsiteY1412" fmla="*/ 492860 h 6057772"/>
                    <a:gd name="connsiteX1413" fmla="*/ 2249110 w 5351080"/>
                    <a:gd name="connsiteY1413" fmla="*/ 493305 h 6057772"/>
                    <a:gd name="connsiteX1414" fmla="*/ 2243006 w 5351080"/>
                    <a:gd name="connsiteY1414" fmla="*/ 479854 h 6057772"/>
                    <a:gd name="connsiteX1415" fmla="*/ 2242376 w 5351080"/>
                    <a:gd name="connsiteY1415" fmla="*/ 479171 h 6057772"/>
                    <a:gd name="connsiteX1416" fmla="*/ 2196420 w 5351080"/>
                    <a:gd name="connsiteY1416" fmla="*/ 479317 h 6057772"/>
                    <a:gd name="connsiteX1417" fmla="*/ 2147174 w 5351080"/>
                    <a:gd name="connsiteY1417" fmla="*/ 472934 h 6057772"/>
                    <a:gd name="connsiteX1418" fmla="*/ 2123488 w 5351080"/>
                    <a:gd name="connsiteY1418" fmla="*/ 448026 h 6057772"/>
                    <a:gd name="connsiteX1419" fmla="*/ 2103540 w 5351080"/>
                    <a:gd name="connsiteY1419" fmla="*/ 419382 h 6057772"/>
                    <a:gd name="connsiteX1420" fmla="*/ 2084839 w 5351080"/>
                    <a:gd name="connsiteY1420" fmla="*/ 414244 h 6057772"/>
                    <a:gd name="connsiteX1421" fmla="*/ 2012692 w 5351080"/>
                    <a:gd name="connsiteY1421" fmla="*/ 282969 h 6057772"/>
                    <a:gd name="connsiteX1422" fmla="*/ 2026532 w 5351080"/>
                    <a:gd name="connsiteY1422" fmla="*/ 309137 h 6057772"/>
                    <a:gd name="connsiteX1423" fmla="*/ 2041462 w 5351080"/>
                    <a:gd name="connsiteY1423" fmla="*/ 321598 h 6057772"/>
                    <a:gd name="connsiteX1424" fmla="*/ 2073808 w 5351080"/>
                    <a:gd name="connsiteY1424" fmla="*/ 324090 h 6057772"/>
                    <a:gd name="connsiteX1425" fmla="*/ 2124816 w 5351080"/>
                    <a:gd name="connsiteY1425" fmla="*/ 322844 h 6057772"/>
                    <a:gd name="connsiteX1426" fmla="*/ 2180800 w 5351080"/>
                    <a:gd name="connsiteY1426" fmla="*/ 304152 h 6057772"/>
                    <a:gd name="connsiteX1427" fmla="*/ 2262912 w 5351080"/>
                    <a:gd name="connsiteY1427" fmla="*/ 299168 h 6057772"/>
                    <a:gd name="connsiteX1428" fmla="*/ 2284062 w 5351080"/>
                    <a:gd name="connsiteY1428" fmla="*/ 306644 h 6057772"/>
                    <a:gd name="connsiteX1429" fmla="*/ 2347510 w 5351080"/>
                    <a:gd name="connsiteY1429" fmla="*/ 329074 h 6057772"/>
                    <a:gd name="connsiteX1430" fmla="*/ 2388566 w 5351080"/>
                    <a:gd name="connsiteY1430" fmla="*/ 363966 h 6057772"/>
                    <a:gd name="connsiteX1431" fmla="*/ 2435840 w 5351080"/>
                    <a:gd name="connsiteY1431" fmla="*/ 363966 h 6057772"/>
                    <a:gd name="connsiteX1432" fmla="*/ 2485604 w 5351080"/>
                    <a:gd name="connsiteY1432" fmla="*/ 356488 h 6057772"/>
                    <a:gd name="connsiteX1433" fmla="*/ 2575180 w 5351080"/>
                    <a:gd name="connsiteY1433" fmla="*/ 393873 h 6057772"/>
                    <a:gd name="connsiteX1434" fmla="*/ 2592598 w 5351080"/>
                    <a:gd name="connsiteY1434" fmla="*/ 420041 h 6057772"/>
                    <a:gd name="connsiteX1435" fmla="*/ 2568960 w 5351080"/>
                    <a:gd name="connsiteY1435" fmla="*/ 504776 h 6057772"/>
                    <a:gd name="connsiteX1436" fmla="*/ 2583888 w 5351080"/>
                    <a:gd name="connsiteY1436" fmla="*/ 555866 h 6057772"/>
                    <a:gd name="connsiteX1437" fmla="*/ 2619968 w 5351080"/>
                    <a:gd name="connsiteY1437" fmla="*/ 545897 h 6057772"/>
                    <a:gd name="connsiteX1438" fmla="*/ 2619968 w 5351080"/>
                    <a:gd name="connsiteY1438" fmla="*/ 573311 h 6057772"/>
                    <a:gd name="connsiteX1439" fmla="*/ 2615590 w 5351080"/>
                    <a:gd name="connsiteY1439" fmla="*/ 580534 h 6057772"/>
                    <a:gd name="connsiteX1440" fmla="*/ 2619872 w 5351080"/>
                    <a:gd name="connsiteY1440" fmla="*/ 576478 h 6057772"/>
                    <a:gd name="connsiteX1441" fmla="*/ 2624798 w 5351080"/>
                    <a:gd name="connsiteY1441" fmla="*/ 598999 h 6057772"/>
                    <a:gd name="connsiteX1442" fmla="*/ 2600166 w 5351080"/>
                    <a:gd name="connsiteY1442" fmla="*/ 601206 h 6057772"/>
                    <a:gd name="connsiteX1443" fmla="*/ 2560752 w 5351080"/>
                    <a:gd name="connsiteY1443" fmla="*/ 594141 h 6057772"/>
                    <a:gd name="connsiteX1444" fmla="*/ 2573330 w 5351080"/>
                    <a:gd name="connsiteY1444" fmla="*/ 593798 h 6057772"/>
                    <a:gd name="connsiteX1445" fmla="*/ 2560250 w 5351080"/>
                    <a:gd name="connsiteY1445" fmla="*/ 592003 h 6057772"/>
                    <a:gd name="connsiteX1446" fmla="*/ 2556720 w 5351080"/>
                    <a:gd name="connsiteY1446" fmla="*/ 592003 h 6057772"/>
                    <a:gd name="connsiteX1447" fmla="*/ 2547214 w 5351080"/>
                    <a:gd name="connsiteY1447" fmla="*/ 603545 h 6057772"/>
                    <a:gd name="connsiteX1448" fmla="*/ 2532410 w 5351080"/>
                    <a:gd name="connsiteY1448" fmla="*/ 607437 h 6057772"/>
                    <a:gd name="connsiteX1449" fmla="*/ 2523750 w 5351080"/>
                    <a:gd name="connsiteY1449" fmla="*/ 607563 h 6057772"/>
                    <a:gd name="connsiteX1450" fmla="*/ 2520066 w 5351080"/>
                    <a:gd name="connsiteY1450" fmla="*/ 613519 h 6057772"/>
                    <a:gd name="connsiteX1451" fmla="*/ 2510522 w 5351080"/>
                    <a:gd name="connsiteY1451" fmla="*/ 615629 h 6057772"/>
                    <a:gd name="connsiteX1452" fmla="*/ 2497284 w 5351080"/>
                    <a:gd name="connsiteY1452" fmla="*/ 614918 h 6057772"/>
                    <a:gd name="connsiteX1453" fmla="*/ 2492514 w 5351080"/>
                    <a:gd name="connsiteY1453" fmla="*/ 617400 h 6057772"/>
                    <a:gd name="connsiteX1454" fmla="*/ 2458854 w 5351080"/>
                    <a:gd name="connsiteY1454" fmla="*/ 665970 h 6057772"/>
                    <a:gd name="connsiteX1455" fmla="*/ 2427686 w 5351080"/>
                    <a:gd name="connsiteY1455" fmla="*/ 697105 h 6057772"/>
                    <a:gd name="connsiteX1456" fmla="*/ 2386544 w 5351080"/>
                    <a:gd name="connsiteY1456" fmla="*/ 680915 h 6057772"/>
                    <a:gd name="connsiteX1457" fmla="*/ 2309248 w 5351080"/>
                    <a:gd name="connsiteY1457" fmla="*/ 642308 h 6057772"/>
                    <a:gd name="connsiteX1458" fmla="*/ 2261872 w 5351080"/>
                    <a:gd name="connsiteY1458" fmla="*/ 679669 h 6057772"/>
                    <a:gd name="connsiteX1459" fmla="*/ 2204524 w 5351080"/>
                    <a:gd name="connsiteY1459" fmla="*/ 739448 h 6057772"/>
                    <a:gd name="connsiteX1460" fmla="*/ 2201610 w 5351080"/>
                    <a:gd name="connsiteY1460" fmla="*/ 739732 h 6057772"/>
                    <a:gd name="connsiteX1461" fmla="*/ 2170184 w 5351080"/>
                    <a:gd name="connsiteY1461" fmla="*/ 768803 h 6057772"/>
                    <a:gd name="connsiteX1462" fmla="*/ 2139738 w 5351080"/>
                    <a:gd name="connsiteY1462" fmla="*/ 784158 h 6057772"/>
                    <a:gd name="connsiteX1463" fmla="*/ 2108074 w 5351080"/>
                    <a:gd name="connsiteY1463" fmla="*/ 786637 h 6057772"/>
                    <a:gd name="connsiteX1464" fmla="*/ 2104786 w 5351080"/>
                    <a:gd name="connsiteY1464" fmla="*/ 788019 h 6057772"/>
                    <a:gd name="connsiteX1465" fmla="*/ 2033724 w 5351080"/>
                    <a:gd name="connsiteY1465" fmla="*/ 812927 h 6057772"/>
                    <a:gd name="connsiteX1466" fmla="*/ 1981362 w 5351080"/>
                    <a:gd name="connsiteY1466" fmla="*/ 810436 h 6057772"/>
                    <a:gd name="connsiteX1467" fmla="*/ 1931492 w 5351080"/>
                    <a:gd name="connsiteY1467" fmla="*/ 779301 h 6057772"/>
                    <a:gd name="connsiteX1468" fmla="*/ 1929000 w 5351080"/>
                    <a:gd name="connsiteY1468" fmla="*/ 718277 h 6057772"/>
                    <a:gd name="connsiteX1469" fmla="*/ 1934766 w 5351080"/>
                    <a:gd name="connsiteY1469" fmla="*/ 697728 h 6057772"/>
                    <a:gd name="connsiteX1470" fmla="*/ 1934114 w 5351080"/>
                    <a:gd name="connsiteY1470" fmla="*/ 680561 h 6057772"/>
                    <a:gd name="connsiteX1471" fmla="*/ 1913140 w 5351080"/>
                    <a:gd name="connsiteY1471" fmla="*/ 674762 h 6057772"/>
                    <a:gd name="connsiteX1472" fmla="*/ 1831552 w 5351080"/>
                    <a:gd name="connsiteY1472" fmla="*/ 692620 h 6057772"/>
                    <a:gd name="connsiteX1473" fmla="*/ 1810342 w 5351080"/>
                    <a:gd name="connsiteY1473" fmla="*/ 693877 h 6057772"/>
                    <a:gd name="connsiteX1474" fmla="*/ 1775406 w 5351080"/>
                    <a:gd name="connsiteY1474" fmla="*/ 711480 h 6057772"/>
                    <a:gd name="connsiteX1475" fmla="*/ 1752948 w 5351080"/>
                    <a:gd name="connsiteY1475" fmla="*/ 712737 h 6057772"/>
                    <a:gd name="connsiteX1476" fmla="*/ 1705534 w 5351080"/>
                    <a:gd name="connsiteY1476" fmla="*/ 649870 h 6057772"/>
                    <a:gd name="connsiteX1477" fmla="*/ 1694306 w 5351080"/>
                    <a:gd name="connsiteY1477" fmla="*/ 639811 h 6057772"/>
                    <a:gd name="connsiteX1478" fmla="*/ 1621938 w 5351080"/>
                    <a:gd name="connsiteY1478" fmla="*/ 649870 h 6057772"/>
                    <a:gd name="connsiteX1479" fmla="*/ 1601936 w 5351080"/>
                    <a:gd name="connsiteY1479" fmla="*/ 658180 h 6057772"/>
                    <a:gd name="connsiteX1480" fmla="*/ 1602340 w 5351080"/>
                    <a:gd name="connsiteY1480" fmla="*/ 659861 h 6057772"/>
                    <a:gd name="connsiteX1481" fmla="*/ 1603606 w 5351080"/>
                    <a:gd name="connsiteY1481" fmla="*/ 659743 h 6057772"/>
                    <a:gd name="connsiteX1482" fmla="*/ 1614828 w 5351080"/>
                    <a:gd name="connsiteY1482" fmla="*/ 674688 h 6057772"/>
                    <a:gd name="connsiteX1483" fmla="*/ 1684644 w 5351080"/>
                    <a:gd name="connsiteY1483" fmla="*/ 754393 h 6057772"/>
                    <a:gd name="connsiteX1484" fmla="*/ 1826768 w 5351080"/>
                    <a:gd name="connsiteY1484" fmla="*/ 783037 h 6057772"/>
                    <a:gd name="connsiteX1485" fmla="*/ 1840482 w 5351080"/>
                    <a:gd name="connsiteY1485" fmla="*/ 790510 h 6057772"/>
                    <a:gd name="connsiteX1486" fmla="*/ 1907806 w 5351080"/>
                    <a:gd name="connsiteY1486" fmla="*/ 824135 h 6057772"/>
                    <a:gd name="connsiteX1487" fmla="*/ 1958920 w 5351080"/>
                    <a:gd name="connsiteY1487" fmla="*/ 845307 h 6057772"/>
                    <a:gd name="connsiteX1488" fmla="*/ 2066138 w 5351080"/>
                    <a:gd name="connsiteY1488" fmla="*/ 893877 h 6057772"/>
                    <a:gd name="connsiteX1489" fmla="*/ 2099800 w 5351080"/>
                    <a:gd name="connsiteY1489" fmla="*/ 917540 h 6057772"/>
                    <a:gd name="connsiteX1490" fmla="*/ 2074866 w 5351080"/>
                    <a:gd name="connsiteY1490" fmla="*/ 947429 h 6057772"/>
                    <a:gd name="connsiteX1491" fmla="*/ 2026244 w 5351080"/>
                    <a:gd name="connsiteY1491" fmla="*/ 977319 h 6057772"/>
                    <a:gd name="connsiteX1492" fmla="*/ 2021256 w 5351080"/>
                    <a:gd name="connsiteY1492" fmla="*/ 981055 h 6057772"/>
                    <a:gd name="connsiteX1493" fmla="*/ 1935234 w 5351080"/>
                    <a:gd name="connsiteY1493" fmla="*/ 968601 h 6057772"/>
                    <a:gd name="connsiteX1494" fmla="*/ 1935234 w 5351080"/>
                    <a:gd name="connsiteY1494" fmla="*/ 942448 h 6057772"/>
                    <a:gd name="connsiteX1495" fmla="*/ 1915286 w 5351080"/>
                    <a:gd name="connsiteY1495" fmla="*/ 873951 h 6057772"/>
                    <a:gd name="connsiteX1496" fmla="*/ 1869158 w 5351080"/>
                    <a:gd name="connsiteY1496" fmla="*/ 854025 h 6057772"/>
                    <a:gd name="connsiteX1497" fmla="*/ 1855444 w 5351080"/>
                    <a:gd name="connsiteY1497" fmla="*/ 866479 h 6057772"/>
                    <a:gd name="connsiteX1498" fmla="*/ 1882872 w 5351080"/>
                    <a:gd name="connsiteY1498" fmla="*/ 910068 h 6057772"/>
                    <a:gd name="connsiteX1499" fmla="*/ 1926506 w 5351080"/>
                    <a:gd name="connsiteY1499" fmla="*/ 989773 h 6057772"/>
                    <a:gd name="connsiteX1500" fmla="*/ 1897832 w 5351080"/>
                    <a:gd name="connsiteY1500" fmla="*/ 1030871 h 6057772"/>
                    <a:gd name="connsiteX1501" fmla="*/ 1842976 w 5351080"/>
                    <a:gd name="connsiteY1501" fmla="*/ 1079441 h 6057772"/>
                    <a:gd name="connsiteX1502" fmla="*/ 1808068 w 5351080"/>
                    <a:gd name="connsiteY1502" fmla="*/ 1236361 h 6057772"/>
                    <a:gd name="connsiteX1503" fmla="*/ 1732018 w 5351080"/>
                    <a:gd name="connsiteY1503" fmla="*/ 1302367 h 6057772"/>
                    <a:gd name="connsiteX1504" fmla="*/ 1632282 w 5351080"/>
                    <a:gd name="connsiteY1504" fmla="*/ 1328520 h 6057772"/>
                    <a:gd name="connsiteX1505" fmla="*/ 1572440 w 5351080"/>
                    <a:gd name="connsiteY1505" fmla="*/ 1304857 h 6057772"/>
                    <a:gd name="connsiteX1506" fmla="*/ 1501376 w 5351080"/>
                    <a:gd name="connsiteY1506" fmla="*/ 1160392 h 6057772"/>
                    <a:gd name="connsiteX1507" fmla="*/ 1480182 w 5351080"/>
                    <a:gd name="connsiteY1507" fmla="*/ 1144202 h 6057772"/>
                    <a:gd name="connsiteX1508" fmla="*/ 1502624 w 5351080"/>
                    <a:gd name="connsiteY1508" fmla="*/ 1167864 h 6057772"/>
                    <a:gd name="connsiteX1509" fmla="*/ 1496390 w 5351080"/>
                    <a:gd name="connsiteY1509" fmla="*/ 1201490 h 6057772"/>
                    <a:gd name="connsiteX1510" fmla="*/ 1491402 w 5351080"/>
                    <a:gd name="connsiteY1510" fmla="*/ 1228888 h 6057772"/>
                    <a:gd name="connsiteX1511" fmla="*/ 1497636 w 5351080"/>
                    <a:gd name="connsiteY1511" fmla="*/ 1309839 h 6057772"/>
                    <a:gd name="connsiteX1512" fmla="*/ 1468962 w 5351080"/>
                    <a:gd name="connsiteY1512" fmla="*/ 1337238 h 6057772"/>
                    <a:gd name="connsiteX1513" fmla="*/ 1440288 w 5351080"/>
                    <a:gd name="connsiteY1513" fmla="*/ 1349692 h 6057772"/>
                    <a:gd name="connsiteX1514" fmla="*/ 1446520 w 5351080"/>
                    <a:gd name="connsiteY1514" fmla="*/ 1384563 h 6057772"/>
                    <a:gd name="connsiteX1515" fmla="*/ 1463974 w 5351080"/>
                    <a:gd name="connsiteY1515" fmla="*/ 1411961 h 6057772"/>
                    <a:gd name="connsiteX1516" fmla="*/ 1449014 w 5351080"/>
                    <a:gd name="connsiteY1516" fmla="*/ 1476722 h 6057772"/>
                    <a:gd name="connsiteX1517" fmla="*/ 1478936 w 5351080"/>
                    <a:gd name="connsiteY1517" fmla="*/ 1501630 h 6057772"/>
                    <a:gd name="connsiteX1518" fmla="*/ 1452754 w 5351080"/>
                    <a:gd name="connsiteY1518" fmla="*/ 1532765 h 6057772"/>
                    <a:gd name="connsiteX1519" fmla="*/ 1396652 w 5351080"/>
                    <a:gd name="connsiteY1519" fmla="*/ 1540237 h 6057772"/>
                    <a:gd name="connsiteX1520" fmla="*/ 1374212 w 5351080"/>
                    <a:gd name="connsiteY1520" fmla="*/ 1558918 h 6057772"/>
                    <a:gd name="connsiteX1521" fmla="*/ 1401640 w 5351080"/>
                    <a:gd name="connsiteY1521" fmla="*/ 1567636 h 6057772"/>
                    <a:gd name="connsiteX1522" fmla="*/ 1430314 w 5351080"/>
                    <a:gd name="connsiteY1522" fmla="*/ 1577599 h 6057772"/>
                    <a:gd name="connsiteX1523" fmla="*/ 1411612 w 5351080"/>
                    <a:gd name="connsiteY1523" fmla="*/ 1604998 h 6057772"/>
                    <a:gd name="connsiteX1524" fmla="*/ 1340550 w 5351080"/>
                    <a:gd name="connsiteY1524" fmla="*/ 1642359 h 6057772"/>
                    <a:gd name="connsiteX1525" fmla="*/ 1289434 w 5351080"/>
                    <a:gd name="connsiteY1525" fmla="*/ 1631151 h 6057772"/>
                    <a:gd name="connsiteX1526" fmla="*/ 1328084 w 5351080"/>
                    <a:gd name="connsiteY1526" fmla="*/ 1659795 h 6057772"/>
                    <a:gd name="connsiteX1527" fmla="*/ 1348030 w 5351080"/>
                    <a:gd name="connsiteY1527" fmla="*/ 1656059 h 6057772"/>
                    <a:gd name="connsiteX1528" fmla="*/ 1369224 w 5351080"/>
                    <a:gd name="connsiteY1528" fmla="*/ 1667267 h 6057772"/>
                    <a:gd name="connsiteX1529" fmla="*/ 1343044 w 5351080"/>
                    <a:gd name="connsiteY1529" fmla="*/ 1725801 h 6057772"/>
                    <a:gd name="connsiteX1530" fmla="*/ 1309382 w 5351080"/>
                    <a:gd name="connsiteY1530" fmla="*/ 1732028 h 6057772"/>
                    <a:gd name="connsiteX1531" fmla="*/ 1294422 w 5351080"/>
                    <a:gd name="connsiteY1531" fmla="*/ 1718328 h 6057772"/>
                    <a:gd name="connsiteX1532" fmla="*/ 1212138 w 5351080"/>
                    <a:gd name="connsiteY1532" fmla="*/ 1744482 h 6057772"/>
                    <a:gd name="connsiteX1533" fmla="*/ 1167256 w 5351080"/>
                    <a:gd name="connsiteY1533" fmla="*/ 1760672 h 6057772"/>
                    <a:gd name="connsiteX1534" fmla="*/ 1107414 w 5351080"/>
                    <a:gd name="connsiteY1534" fmla="*/ 1750709 h 6057772"/>
                    <a:gd name="connsiteX1535" fmla="*/ 1122376 w 5351080"/>
                    <a:gd name="connsiteY1535" fmla="*/ 1771880 h 6057772"/>
                    <a:gd name="connsiteX1536" fmla="*/ 1129856 w 5351080"/>
                    <a:gd name="connsiteY1536" fmla="*/ 1862794 h 6057772"/>
                    <a:gd name="connsiteX1537" fmla="*/ 1133596 w 5351080"/>
                    <a:gd name="connsiteY1537" fmla="*/ 1905138 h 6057772"/>
                    <a:gd name="connsiteX1538" fmla="*/ 1169750 w 5351080"/>
                    <a:gd name="connsiteY1538" fmla="*/ 1920082 h 6057772"/>
                    <a:gd name="connsiteX1539" fmla="*/ 1185958 w 5351080"/>
                    <a:gd name="connsiteY1539" fmla="*/ 1916346 h 6057772"/>
                    <a:gd name="connsiteX1540" fmla="*/ 1219618 w 5351080"/>
                    <a:gd name="connsiteY1540" fmla="*/ 1932536 h 6057772"/>
                    <a:gd name="connsiteX1541" fmla="*/ 1215878 w 5351080"/>
                    <a:gd name="connsiteY1541" fmla="*/ 1962426 h 6057772"/>
                    <a:gd name="connsiteX1542" fmla="*/ 1200918 w 5351080"/>
                    <a:gd name="connsiteY1542" fmla="*/ 1991070 h 6057772"/>
                    <a:gd name="connsiteX1543" fmla="*/ 1163516 w 5351080"/>
                    <a:gd name="connsiteY1543" fmla="*/ 2034659 h 6057772"/>
                    <a:gd name="connsiteX1544" fmla="*/ 1114894 w 5351080"/>
                    <a:gd name="connsiteY1544" fmla="*/ 2070775 h 6057772"/>
                    <a:gd name="connsiteX1545" fmla="*/ 1118634 w 5351080"/>
                    <a:gd name="connsiteY1545" fmla="*/ 2098174 h 6057772"/>
                    <a:gd name="connsiteX1546" fmla="*/ 1147310 w 5351080"/>
                    <a:gd name="connsiteY1546" fmla="*/ 2147990 h 6057772"/>
                    <a:gd name="connsiteX1547" fmla="*/ 1183464 w 5351080"/>
                    <a:gd name="connsiteY1547" fmla="*/ 2189088 h 6057772"/>
                    <a:gd name="connsiteX1548" fmla="*/ 1199672 w 5351080"/>
                    <a:gd name="connsiteY1548" fmla="*/ 2037149 h 6057772"/>
                    <a:gd name="connsiteX1549" fmla="*/ 1224606 w 5351080"/>
                    <a:gd name="connsiteY1549" fmla="*/ 2012242 h 6057772"/>
                    <a:gd name="connsiteX1550" fmla="*/ 1232086 w 5351080"/>
                    <a:gd name="connsiteY1550" fmla="*/ 2045867 h 6057772"/>
                    <a:gd name="connsiteX1551" fmla="*/ 1248294 w 5351080"/>
                    <a:gd name="connsiteY1551" fmla="*/ 2124327 h 6057772"/>
                    <a:gd name="connsiteX1552" fmla="*/ 1220866 w 5351080"/>
                    <a:gd name="connsiteY1552" fmla="*/ 2238903 h 6057772"/>
                    <a:gd name="connsiteX1553" fmla="*/ 1197178 w 5351080"/>
                    <a:gd name="connsiteY1553" fmla="*/ 2301173 h 6057772"/>
                    <a:gd name="connsiteX1554" fmla="*/ 1213386 w 5351080"/>
                    <a:gd name="connsiteY1554" fmla="*/ 2398314 h 6057772"/>
                    <a:gd name="connsiteX1555" fmla="*/ 1223358 w 5351080"/>
                    <a:gd name="connsiteY1555" fmla="*/ 2433185 h 6057772"/>
                    <a:gd name="connsiteX1556" fmla="*/ 1248294 w 5351080"/>
                    <a:gd name="connsiteY1556" fmla="*/ 2502927 h 6057772"/>
                    <a:gd name="connsiteX1557" fmla="*/ 1265748 w 5351080"/>
                    <a:gd name="connsiteY1557" fmla="*/ 2534062 h 6057772"/>
                    <a:gd name="connsiteX1558" fmla="*/ 1345538 w 5351080"/>
                    <a:gd name="connsiteY1558" fmla="*/ 2581387 h 6057772"/>
                    <a:gd name="connsiteX1559" fmla="*/ 1375458 w 5351080"/>
                    <a:gd name="connsiteY1559" fmla="*/ 2605049 h 6057772"/>
                    <a:gd name="connsiteX1560" fmla="*/ 1470208 w 5351080"/>
                    <a:gd name="connsiteY1560" fmla="*/ 2681018 h 6057772"/>
                    <a:gd name="connsiteX1561" fmla="*/ 1503870 w 5351080"/>
                    <a:gd name="connsiteY1561" fmla="*/ 2744533 h 6057772"/>
                    <a:gd name="connsiteX1562" fmla="*/ 1457742 w 5351080"/>
                    <a:gd name="connsiteY1562" fmla="*/ 2788122 h 6057772"/>
                    <a:gd name="connsiteX1563" fmla="*/ 1419094 w 5351080"/>
                    <a:gd name="connsiteY1563" fmla="*/ 2805558 h 6057772"/>
                    <a:gd name="connsiteX1564" fmla="*/ 1409120 w 5351080"/>
                    <a:gd name="connsiteY1564" fmla="*/ 2831711 h 6057772"/>
                    <a:gd name="connsiteX1565" fmla="*/ 1409120 w 5351080"/>
                    <a:gd name="connsiteY1565" fmla="*/ 2916398 h 6057772"/>
                    <a:gd name="connsiteX1566" fmla="*/ 1419094 w 5351080"/>
                    <a:gd name="connsiteY1566" fmla="*/ 2947533 h 6057772"/>
                    <a:gd name="connsiteX1567" fmla="*/ 1445274 w 5351080"/>
                    <a:gd name="connsiteY1567" fmla="*/ 2918889 h 6057772"/>
                    <a:gd name="connsiteX1568" fmla="*/ 1501376 w 5351080"/>
                    <a:gd name="connsiteY1568" fmla="*/ 2862846 h 6057772"/>
                    <a:gd name="connsiteX1569" fmla="*/ 1522570 w 5351080"/>
                    <a:gd name="connsiteY1569" fmla="*/ 2892735 h 6057772"/>
                    <a:gd name="connsiteX1570" fmla="*/ 1530050 w 5351080"/>
                    <a:gd name="connsiteY1570" fmla="*/ 2918889 h 6057772"/>
                    <a:gd name="connsiteX1571" fmla="*/ 1535038 w 5351080"/>
                    <a:gd name="connsiteY1571" fmla="*/ 2922625 h 6057772"/>
                    <a:gd name="connsiteX1572" fmla="*/ 1568698 w 5351080"/>
                    <a:gd name="connsiteY1572" fmla="*/ 3018520 h 6057772"/>
                    <a:gd name="connsiteX1573" fmla="*/ 1568698 w 5351080"/>
                    <a:gd name="connsiteY1573" fmla="*/ 3038447 h 6057772"/>
                    <a:gd name="connsiteX1574" fmla="*/ 1538778 w 5351080"/>
                    <a:gd name="connsiteY1574" fmla="*/ 3070827 h 6057772"/>
                    <a:gd name="connsiteX1575" fmla="*/ 1367978 w 5351080"/>
                    <a:gd name="connsiteY1575" fmla="*/ 3055882 h 6057772"/>
                    <a:gd name="connsiteX1576" fmla="*/ 1343044 w 5351080"/>
                    <a:gd name="connsiteY1576" fmla="*/ 3042183 h 6057772"/>
                    <a:gd name="connsiteX1577" fmla="*/ 1323096 w 5351080"/>
                    <a:gd name="connsiteY1577" fmla="*/ 3033465 h 6057772"/>
                    <a:gd name="connsiteX1578" fmla="*/ 1313122 w 5351080"/>
                    <a:gd name="connsiteY1578" fmla="*/ 3055882 h 6057772"/>
                    <a:gd name="connsiteX1579" fmla="*/ 1318110 w 5351080"/>
                    <a:gd name="connsiteY1579" fmla="*/ 3084526 h 6057772"/>
                    <a:gd name="connsiteX1580" fmla="*/ 1275722 w 5351080"/>
                    <a:gd name="connsiteY1580" fmla="*/ 3116906 h 6057772"/>
                    <a:gd name="connsiteX1581" fmla="*/ 1195932 w 5351080"/>
                    <a:gd name="connsiteY1581" fmla="*/ 3087017 h 6057772"/>
                    <a:gd name="connsiteX1582" fmla="*/ 1144816 w 5351080"/>
                    <a:gd name="connsiteY1582" fmla="*/ 3103207 h 6057772"/>
                    <a:gd name="connsiteX1583" fmla="*/ 1108662 w 5351080"/>
                    <a:gd name="connsiteY1583" fmla="*/ 3155514 h 6057772"/>
                    <a:gd name="connsiteX1584" fmla="*/ 1094948 w 5351080"/>
                    <a:gd name="connsiteY1584" fmla="*/ 3181667 h 6057772"/>
                    <a:gd name="connsiteX1585" fmla="*/ 1028872 w 5351080"/>
                    <a:gd name="connsiteY1585" fmla="*/ 3270090 h 6057772"/>
                    <a:gd name="connsiteX1586" fmla="*/ 1073754 w 5351080"/>
                    <a:gd name="connsiteY1586" fmla="*/ 3275071 h 6057772"/>
                    <a:gd name="connsiteX1587" fmla="*/ 1121128 w 5351080"/>
                    <a:gd name="connsiteY1587" fmla="*/ 3275071 h 6057772"/>
                    <a:gd name="connsiteX1588" fmla="*/ 1187204 w 5351080"/>
                    <a:gd name="connsiteY1588" fmla="*/ 3273826 h 6057772"/>
                    <a:gd name="connsiteX1589" fmla="*/ 1260760 w 5351080"/>
                    <a:gd name="connsiteY1589" fmla="*/ 3270090 h 6057772"/>
                    <a:gd name="connsiteX1590" fmla="*/ 1229592 w 5351080"/>
                    <a:gd name="connsiteY1590" fmla="*/ 3236464 h 6057772"/>
                    <a:gd name="connsiteX1591" fmla="*/ 1185958 w 5351080"/>
                    <a:gd name="connsiteY1591" fmla="*/ 3170458 h 6057772"/>
                    <a:gd name="connsiteX1592" fmla="*/ 1245800 w 5351080"/>
                    <a:gd name="connsiteY1592" fmla="*/ 3118152 h 6057772"/>
                    <a:gd name="connsiteX1593" fmla="*/ 1315616 w 5351080"/>
                    <a:gd name="connsiteY1593" fmla="*/ 3133096 h 6057772"/>
                    <a:gd name="connsiteX1594" fmla="*/ 1326836 w 5351080"/>
                    <a:gd name="connsiteY1594" fmla="*/ 3162986 h 6057772"/>
                    <a:gd name="connsiteX1595" fmla="*/ 1341796 w 5351080"/>
                    <a:gd name="connsiteY1595" fmla="*/ 3262618 h 6057772"/>
                    <a:gd name="connsiteX1596" fmla="*/ 1426574 w 5351080"/>
                    <a:gd name="connsiteY1596" fmla="*/ 3324887 h 6057772"/>
                    <a:gd name="connsiteX1597" fmla="*/ 1447768 w 5351080"/>
                    <a:gd name="connsiteY1597" fmla="*/ 3352286 h 6057772"/>
                    <a:gd name="connsiteX1598" fmla="*/ 1500130 w 5351080"/>
                    <a:gd name="connsiteY1598" fmla="*/ 3431991 h 6057772"/>
                    <a:gd name="connsiteX1599" fmla="*/ 1526310 w 5351080"/>
                    <a:gd name="connsiteY1599" fmla="*/ 3520414 h 6057772"/>
                    <a:gd name="connsiteX1600" fmla="*/ 1561218 w 5351080"/>
                    <a:gd name="connsiteY1600" fmla="*/ 3540340 h 6057772"/>
                    <a:gd name="connsiteX1601" fmla="*/ 1614828 w 5351080"/>
                    <a:gd name="connsiteY1601" fmla="*/ 3557776 h 6057772"/>
                    <a:gd name="connsiteX1602" fmla="*/ 1658462 w 5351080"/>
                    <a:gd name="connsiteY1602" fmla="*/ 3698506 h 6057772"/>
                    <a:gd name="connsiteX1603" fmla="*/ 1674670 w 5351080"/>
                    <a:gd name="connsiteY1603" fmla="*/ 3730886 h 6057772"/>
                    <a:gd name="connsiteX1604" fmla="*/ 1689630 w 5351080"/>
                    <a:gd name="connsiteY1604" fmla="*/ 3785683 h 6057772"/>
                    <a:gd name="connsiteX1605" fmla="*/ 1689630 w 5351080"/>
                    <a:gd name="connsiteY1605" fmla="*/ 3856671 h 6057772"/>
                    <a:gd name="connsiteX1606" fmla="*/ 1693370 w 5351080"/>
                    <a:gd name="connsiteY1606" fmla="*/ 3869125 h 6057772"/>
                    <a:gd name="connsiteX1607" fmla="*/ 1693370 w 5351080"/>
                    <a:gd name="connsiteY1607" fmla="*/ 4019817 h 6057772"/>
                    <a:gd name="connsiteX1608" fmla="*/ 1712072 w 5351080"/>
                    <a:gd name="connsiteY1608" fmla="*/ 4049707 h 6057772"/>
                    <a:gd name="connsiteX1609" fmla="*/ 1753212 w 5351080"/>
                    <a:gd name="connsiteY1609" fmla="*/ 4050952 h 6057772"/>
                    <a:gd name="connsiteX1610" fmla="*/ 1788120 w 5351080"/>
                    <a:gd name="connsiteY1610" fmla="*/ 4059670 h 6057772"/>
                    <a:gd name="connsiteX1611" fmla="*/ 1811808 w 5351080"/>
                    <a:gd name="connsiteY1611" fmla="*/ 4085823 h 6057772"/>
                    <a:gd name="connsiteX1612" fmla="*/ 1884118 w 5351080"/>
                    <a:gd name="connsiteY1612" fmla="*/ 4121940 h 6057772"/>
                    <a:gd name="connsiteX1613" fmla="*/ 1922766 w 5351080"/>
                    <a:gd name="connsiteY1613" fmla="*/ 4093296 h 6057772"/>
                    <a:gd name="connsiteX1614" fmla="*/ 1943960 w 5351080"/>
                    <a:gd name="connsiteY1614" fmla="*/ 3925167 h 6057772"/>
                    <a:gd name="connsiteX1615" fmla="*/ 1970142 w 5351080"/>
                    <a:gd name="connsiteY1615" fmla="*/ 3870370 h 6057772"/>
                    <a:gd name="connsiteX1616" fmla="*/ 2006296 w 5351080"/>
                    <a:gd name="connsiteY1616" fmla="*/ 3876597 h 6057772"/>
                    <a:gd name="connsiteX1617" fmla="*/ 2003802 w 5351080"/>
                    <a:gd name="connsiteY1617" fmla="*/ 3987437 h 6057772"/>
                    <a:gd name="connsiteX1618" fmla="*/ 2013776 w 5351080"/>
                    <a:gd name="connsiteY1618" fmla="*/ 4043480 h 6057772"/>
                    <a:gd name="connsiteX1619" fmla="*/ 2113514 w 5351080"/>
                    <a:gd name="connsiteY1619" fmla="*/ 4168019 h 6057772"/>
                    <a:gd name="connsiteX1620" fmla="*/ 2149668 w 5351080"/>
                    <a:gd name="connsiteY1620" fmla="*/ 4200400 h 6057772"/>
                    <a:gd name="connsiteX1621" fmla="*/ 2169616 w 5351080"/>
                    <a:gd name="connsiteY1621" fmla="*/ 4258933 h 6057772"/>
                    <a:gd name="connsiteX1622" fmla="*/ 2184576 w 5351080"/>
                    <a:gd name="connsiteY1622" fmla="*/ 4308749 h 6057772"/>
                    <a:gd name="connsiteX1623" fmla="*/ 2214498 w 5351080"/>
                    <a:gd name="connsiteY1623" fmla="*/ 4376000 h 6057772"/>
                    <a:gd name="connsiteX1624" fmla="*/ 2218238 w 5351080"/>
                    <a:gd name="connsiteY1624" fmla="*/ 4437025 h 6057772"/>
                    <a:gd name="connsiteX1625" fmla="*/ 2265612 w 5351080"/>
                    <a:gd name="connsiteY1625" fmla="*/ 4432043 h 6057772"/>
                    <a:gd name="connsiteX1626" fmla="*/ 2298028 w 5351080"/>
                    <a:gd name="connsiteY1626" fmla="*/ 4463178 h 6057772"/>
                    <a:gd name="connsiteX1627" fmla="*/ 2299274 w 5351080"/>
                    <a:gd name="connsiteY1627" fmla="*/ 4509257 h 6057772"/>
                    <a:gd name="connsiteX1628" fmla="*/ 2309248 w 5351080"/>
                    <a:gd name="connsiteY1628" fmla="*/ 4583981 h 6057772"/>
                    <a:gd name="connsiteX1629" fmla="*/ 2316728 w 5351080"/>
                    <a:gd name="connsiteY1629" fmla="*/ 4612625 h 6057772"/>
                    <a:gd name="connsiteX1630" fmla="*/ 2302092 w 5351080"/>
                    <a:gd name="connsiteY1630" fmla="*/ 4618320 h 6057772"/>
                    <a:gd name="connsiteX1631" fmla="*/ 2301660 w 5351080"/>
                    <a:gd name="connsiteY1631" fmla="*/ 4618229 h 6057772"/>
                    <a:gd name="connsiteX1632" fmla="*/ 2288054 w 5351080"/>
                    <a:gd name="connsiteY1632" fmla="*/ 4610134 h 6057772"/>
                    <a:gd name="connsiteX1633" fmla="*/ 2266860 w 5351080"/>
                    <a:gd name="connsiteY1633" fmla="*/ 4610134 h 6057772"/>
                    <a:gd name="connsiteX1634" fmla="*/ 2286806 w 5351080"/>
                    <a:gd name="connsiteY1634" fmla="*/ 4615116 h 6057772"/>
                    <a:gd name="connsiteX1635" fmla="*/ 2301660 w 5351080"/>
                    <a:gd name="connsiteY1635" fmla="*/ 4618229 h 6057772"/>
                    <a:gd name="connsiteX1636" fmla="*/ 2301922 w 5351080"/>
                    <a:gd name="connsiteY1636" fmla="*/ 4618385 h 6057772"/>
                    <a:gd name="connsiteX1637" fmla="*/ 2302092 w 5351080"/>
                    <a:gd name="connsiteY1637" fmla="*/ 4618320 h 6057772"/>
                    <a:gd name="connsiteX1638" fmla="*/ 2331376 w 5351080"/>
                    <a:gd name="connsiteY1638" fmla="*/ 4624457 h 6057772"/>
                    <a:gd name="connsiteX1639" fmla="*/ 2366596 w 5351080"/>
                    <a:gd name="connsiteY1639" fmla="*/ 4656214 h 6057772"/>
                    <a:gd name="connsiteX1640" fmla="*/ 2401504 w 5351080"/>
                    <a:gd name="connsiteY1640" fmla="*/ 4653723 h 6057772"/>
                    <a:gd name="connsiteX1641" fmla="*/ 2418958 w 5351080"/>
                    <a:gd name="connsiteY1641" fmla="*/ 4613871 h 6057772"/>
                    <a:gd name="connsiteX1642" fmla="*/ 2542384 w 5351080"/>
                    <a:gd name="connsiteY1642" fmla="*/ 4570282 h 6057772"/>
                    <a:gd name="connsiteX1643" fmla="*/ 2588512 w 5351080"/>
                    <a:gd name="connsiteY1643" fmla="*/ 4554092 h 6057772"/>
                    <a:gd name="connsiteX1644" fmla="*/ 2644614 w 5351080"/>
                    <a:gd name="connsiteY1644" fmla="*/ 4562809 h 6057772"/>
                    <a:gd name="connsiteX1645" fmla="*/ 2687002 w 5351080"/>
                    <a:gd name="connsiteY1645" fmla="*/ 4456951 h 6057772"/>
                    <a:gd name="connsiteX1646" fmla="*/ 2781752 w 5351080"/>
                    <a:gd name="connsiteY1646" fmla="*/ 4423325 h 6057772"/>
                    <a:gd name="connsiteX1647" fmla="*/ 2845334 w 5351080"/>
                    <a:gd name="connsiteY1647" fmla="*/ 4400908 h 6057772"/>
                    <a:gd name="connsiteX1648" fmla="*/ 2892710 w 5351080"/>
                    <a:gd name="connsiteY1648" fmla="*/ 4389700 h 6057772"/>
                    <a:gd name="connsiteX1649" fmla="*/ 2917644 w 5351080"/>
                    <a:gd name="connsiteY1649" fmla="*/ 4385963 h 6057772"/>
                    <a:gd name="connsiteX1650" fmla="*/ 2950058 w 5351080"/>
                    <a:gd name="connsiteY1650" fmla="*/ 4398417 h 6057772"/>
                    <a:gd name="connsiteX1651" fmla="*/ 2987460 w 5351080"/>
                    <a:gd name="connsiteY1651" fmla="*/ 4408380 h 6057772"/>
                    <a:gd name="connsiteX1652" fmla="*/ 3119612 w 5351080"/>
                    <a:gd name="connsiteY1652" fmla="*/ 4390945 h 6057772"/>
                    <a:gd name="connsiteX1653" fmla="*/ 3178208 w 5351080"/>
                    <a:gd name="connsiteY1653" fmla="*/ 4394681 h 6057772"/>
                    <a:gd name="connsiteX1654" fmla="*/ 3221842 w 5351080"/>
                    <a:gd name="connsiteY1654" fmla="*/ 4362301 h 6057772"/>
                    <a:gd name="connsiteX1655" fmla="*/ 3277944 w 5351080"/>
                    <a:gd name="connsiteY1655" fmla="*/ 4298786 h 6057772"/>
                    <a:gd name="connsiteX1656" fmla="*/ 3368954 w 5351080"/>
                    <a:gd name="connsiteY1656" fmla="*/ 4290068 h 6057772"/>
                    <a:gd name="connsiteX1657" fmla="*/ 3405110 w 5351080"/>
                    <a:gd name="connsiteY1657" fmla="*/ 4282596 h 6057772"/>
                    <a:gd name="connsiteX1658" fmla="*/ 3425058 w 5351080"/>
                    <a:gd name="connsiteY1658" fmla="*/ 4261424 h 6057772"/>
                    <a:gd name="connsiteX1659" fmla="*/ 3435030 w 5351080"/>
                    <a:gd name="connsiteY1659" fmla="*/ 4234025 h 6057772"/>
                    <a:gd name="connsiteX1660" fmla="*/ 3492380 w 5351080"/>
                    <a:gd name="connsiteY1660" fmla="*/ 4184209 h 6057772"/>
                    <a:gd name="connsiteX1661" fmla="*/ 3537262 w 5351080"/>
                    <a:gd name="connsiteY1661" fmla="*/ 4180473 h 6057772"/>
                    <a:gd name="connsiteX1662" fmla="*/ 3613312 w 5351080"/>
                    <a:gd name="connsiteY1662" fmla="*/ 4123185 h 6057772"/>
                    <a:gd name="connsiteX1663" fmla="*/ 3654452 w 5351080"/>
                    <a:gd name="connsiteY1663" fmla="*/ 4090805 h 6057772"/>
                    <a:gd name="connsiteX1664" fmla="*/ 3706814 w 5351080"/>
                    <a:gd name="connsiteY1664" fmla="*/ 4113222 h 6057772"/>
                    <a:gd name="connsiteX1665" fmla="*/ 3736736 w 5351080"/>
                    <a:gd name="connsiteY1665" fmla="*/ 4261424 h 6057772"/>
                    <a:gd name="connsiteX1666" fmla="*/ 3797824 w 5351080"/>
                    <a:gd name="connsiteY1666" fmla="*/ 4227798 h 6057772"/>
                    <a:gd name="connsiteX1667" fmla="*/ 3831486 w 5351080"/>
                    <a:gd name="connsiteY1667" fmla="*/ 4245234 h 6057772"/>
                    <a:gd name="connsiteX1668" fmla="*/ 3826500 w 5351080"/>
                    <a:gd name="connsiteY1668" fmla="*/ 4281350 h 6057772"/>
                    <a:gd name="connsiteX1669" fmla="*/ 3791592 w 5351080"/>
                    <a:gd name="connsiteY1669" fmla="*/ 4362301 h 6057772"/>
                    <a:gd name="connsiteX1670" fmla="*/ 3771644 w 5351080"/>
                    <a:gd name="connsiteY1670" fmla="*/ 4392190 h 6057772"/>
                    <a:gd name="connsiteX1671" fmla="*/ 3749202 w 5351080"/>
                    <a:gd name="connsiteY1671" fmla="*/ 4367282 h 6057772"/>
                    <a:gd name="connsiteX1672" fmla="*/ 3729256 w 5351080"/>
                    <a:gd name="connsiteY1672" fmla="*/ 4326184 h 6057772"/>
                    <a:gd name="connsiteX1673" fmla="*/ 3696840 w 5351080"/>
                    <a:gd name="connsiteY1673" fmla="*/ 4326184 h 6057772"/>
                    <a:gd name="connsiteX1674" fmla="*/ 3639492 w 5351080"/>
                    <a:gd name="connsiteY1674" fmla="*/ 4369773 h 6057772"/>
                    <a:gd name="connsiteX1675" fmla="*/ 3613312 w 5351080"/>
                    <a:gd name="connsiteY1675" fmla="*/ 4377246 h 6057772"/>
                    <a:gd name="connsiteX1676" fmla="*/ 3590870 w 5351080"/>
                    <a:gd name="connsiteY1676" fmla="*/ 4422080 h 6057772"/>
                    <a:gd name="connsiteX1677" fmla="*/ 3594610 w 5351080"/>
                    <a:gd name="connsiteY1677" fmla="*/ 4440761 h 6057772"/>
                    <a:gd name="connsiteX1678" fmla="*/ 3640738 w 5351080"/>
                    <a:gd name="connsiteY1678" fmla="*/ 4526693 h 6057772"/>
                    <a:gd name="connsiteX1679" fmla="*/ 3696840 w 5351080"/>
                    <a:gd name="connsiteY1679" fmla="*/ 4620098 h 6057772"/>
                    <a:gd name="connsiteX1680" fmla="*/ 3721776 w 5351080"/>
                    <a:gd name="connsiteY1680" fmla="*/ 4635042 h 6057772"/>
                    <a:gd name="connsiteX1681" fmla="*/ 3791592 w 5351080"/>
                    <a:gd name="connsiteY1681" fmla="*/ 4659950 h 6057772"/>
                    <a:gd name="connsiteX1682" fmla="*/ 3804058 w 5351080"/>
                    <a:gd name="connsiteY1682" fmla="*/ 4683613 h 6057772"/>
                    <a:gd name="connsiteX1683" fmla="*/ 3870134 w 5351080"/>
                    <a:gd name="connsiteY1683" fmla="*/ 4683613 h 6057772"/>
                    <a:gd name="connsiteX1684" fmla="*/ 3905042 w 5351080"/>
                    <a:gd name="connsiteY1684" fmla="*/ 4585227 h 6057772"/>
                    <a:gd name="connsiteX1685" fmla="*/ 3948678 w 5351080"/>
                    <a:gd name="connsiteY1685" fmla="*/ 4484349 h 6057772"/>
                    <a:gd name="connsiteX1686" fmla="*/ 3968624 w 5351080"/>
                    <a:gd name="connsiteY1686" fmla="*/ 4439515 h 6057772"/>
                    <a:gd name="connsiteX1687" fmla="*/ 4002286 w 5351080"/>
                    <a:gd name="connsiteY1687" fmla="*/ 4382227 h 6057772"/>
                    <a:gd name="connsiteX1688" fmla="*/ 4075842 w 5351080"/>
                    <a:gd name="connsiteY1688" fmla="*/ 4326184 h 6057772"/>
                    <a:gd name="connsiteX1689" fmla="*/ 4107010 w 5351080"/>
                    <a:gd name="connsiteY1689" fmla="*/ 4322448 h 6057772"/>
                    <a:gd name="connsiteX1690" fmla="*/ 4145658 w 5351080"/>
                    <a:gd name="connsiteY1690" fmla="*/ 4328675 h 6057772"/>
                    <a:gd name="connsiteX1691" fmla="*/ 4189294 w 5351080"/>
                    <a:gd name="connsiteY1691" fmla="*/ 4363546 h 6057772"/>
                    <a:gd name="connsiteX1692" fmla="*/ 4207994 w 5351080"/>
                    <a:gd name="connsiteY1692" fmla="*/ 4383473 h 6057772"/>
                    <a:gd name="connsiteX1693" fmla="*/ 4243196 w 5351080"/>
                    <a:gd name="connsiteY1693" fmla="*/ 4403035 h 6057772"/>
                    <a:gd name="connsiteX1694" fmla="*/ 4231438 w 5351080"/>
                    <a:gd name="connsiteY1694" fmla="*/ 4382794 h 6057772"/>
                    <a:gd name="connsiteX1695" fmla="*/ 4224016 w 5351080"/>
                    <a:gd name="connsiteY1695" fmla="*/ 4258790 h 6057772"/>
                    <a:gd name="connsiteX1696" fmla="*/ 4235148 w 5351080"/>
                    <a:gd name="connsiteY1696" fmla="*/ 4228729 h 6057772"/>
                    <a:gd name="connsiteX1697" fmla="*/ 4362552 w 5351080"/>
                    <a:gd name="connsiteY1697" fmla="*/ 4137292 h 6057772"/>
                    <a:gd name="connsiteX1698" fmla="*/ 4384816 w 5351080"/>
                    <a:gd name="connsiteY1698" fmla="*/ 4137292 h 6057772"/>
                    <a:gd name="connsiteX1699" fmla="*/ 4460268 w 5351080"/>
                    <a:gd name="connsiteY1699" fmla="*/ 4204930 h 6057772"/>
                    <a:gd name="connsiteX1700" fmla="*/ 4497376 w 5351080"/>
                    <a:gd name="connsiteY1700" fmla="*/ 4241255 h 6057772"/>
                    <a:gd name="connsiteX1701" fmla="*/ 4528300 w 5351080"/>
                    <a:gd name="connsiteY1701" fmla="*/ 4302630 h 6057772"/>
                    <a:gd name="connsiteX1702" fmla="*/ 4535720 w 5351080"/>
                    <a:gd name="connsiteY1702" fmla="*/ 4343964 h 6057772"/>
                    <a:gd name="connsiteX1703" fmla="*/ 4547780 w 5351080"/>
                    <a:gd name="connsiteY1703" fmla="*/ 4373243 h 6057772"/>
                    <a:gd name="connsiteX1704" fmla="*/ 4543142 w 5351080"/>
                    <a:gd name="connsiteY1704" fmla="*/ 4405340 h 6057772"/>
                    <a:gd name="connsiteX1705" fmla="*/ 4523352 w 5351080"/>
                    <a:gd name="connsiteY1705" fmla="*/ 4419118 h 6057772"/>
                    <a:gd name="connsiteX1706" fmla="*/ 4496140 w 5351080"/>
                    <a:gd name="connsiteY1706" fmla="*/ 4430391 h 6057772"/>
                    <a:gd name="connsiteX1707" fmla="*/ 4418214 w 5351080"/>
                    <a:gd name="connsiteY1707" fmla="*/ 4475483 h 6057772"/>
                    <a:gd name="connsiteX1708" fmla="*/ 4322970 w 5351080"/>
                    <a:gd name="connsiteY1708" fmla="*/ 4475483 h 6057772"/>
                    <a:gd name="connsiteX1709" fmla="*/ 4287562 w 5351080"/>
                    <a:gd name="connsiteY1709" fmla="*/ 4435558 h 6057772"/>
                    <a:gd name="connsiteX1710" fmla="*/ 4256466 w 5351080"/>
                    <a:gd name="connsiteY1710" fmla="*/ 4413192 h 6057772"/>
                    <a:gd name="connsiteX1711" fmla="*/ 4281550 w 5351080"/>
                    <a:gd name="connsiteY1711" fmla="*/ 4451969 h 6057772"/>
                    <a:gd name="connsiteX1712" fmla="*/ 4301498 w 5351080"/>
                    <a:gd name="connsiteY1712" fmla="*/ 4474386 h 6057772"/>
                    <a:gd name="connsiteX1713" fmla="*/ 4265342 w 5351080"/>
                    <a:gd name="connsiteY1713" fmla="*/ 4500540 h 6057772"/>
                    <a:gd name="connsiteX1714" fmla="*/ 4255370 w 5351080"/>
                    <a:gd name="connsiteY1714" fmla="*/ 4498049 h 6057772"/>
                    <a:gd name="connsiteX1715" fmla="*/ 4227942 w 5351080"/>
                    <a:gd name="connsiteY1715" fmla="*/ 4454460 h 6057772"/>
                    <a:gd name="connsiteX1716" fmla="*/ 4139424 w 5351080"/>
                    <a:gd name="connsiteY1716" fmla="*/ 4382227 h 6057772"/>
                    <a:gd name="connsiteX1717" fmla="*/ 4119478 w 5351080"/>
                    <a:gd name="connsiteY1717" fmla="*/ 4379736 h 6057772"/>
                    <a:gd name="connsiteX1718" fmla="*/ 4034700 w 5351080"/>
                    <a:gd name="connsiteY1718" fmla="*/ 4461932 h 6057772"/>
                    <a:gd name="connsiteX1719" fmla="*/ 3971118 w 5351080"/>
                    <a:gd name="connsiteY1719" fmla="*/ 4537902 h 6057772"/>
                    <a:gd name="connsiteX1720" fmla="*/ 3946184 w 5351080"/>
                    <a:gd name="connsiteY1720" fmla="*/ 4569036 h 6057772"/>
                    <a:gd name="connsiteX1721" fmla="*/ 3946184 w 5351080"/>
                    <a:gd name="connsiteY1721" fmla="*/ 4621343 h 6057772"/>
                    <a:gd name="connsiteX1722" fmla="*/ 3932470 w 5351080"/>
                    <a:gd name="connsiteY1722" fmla="*/ 4681122 h 6057772"/>
                    <a:gd name="connsiteX1723" fmla="*/ 3943690 w 5351080"/>
                    <a:gd name="connsiteY1723" fmla="*/ 4703539 h 6057772"/>
                    <a:gd name="connsiteX1724" fmla="*/ 3974858 w 5351080"/>
                    <a:gd name="connsiteY1724" fmla="*/ 4744637 h 6057772"/>
                    <a:gd name="connsiteX1725" fmla="*/ 3956158 w 5351080"/>
                    <a:gd name="connsiteY1725" fmla="*/ 4760827 h 6057772"/>
                    <a:gd name="connsiteX1726" fmla="*/ 3868888 w 5351080"/>
                    <a:gd name="connsiteY1726" fmla="*/ 4770790 h 6057772"/>
                    <a:gd name="connsiteX1727" fmla="*/ 3845200 w 5351080"/>
                    <a:gd name="connsiteY1727" fmla="*/ 4789471 h 6057772"/>
                    <a:gd name="connsiteX1728" fmla="*/ 3776630 w 5351080"/>
                    <a:gd name="connsiteY1728" fmla="*/ 4831815 h 6057772"/>
                    <a:gd name="connsiteX1729" fmla="*/ 3760424 w 5351080"/>
                    <a:gd name="connsiteY1729" fmla="*/ 4819361 h 6057772"/>
                    <a:gd name="connsiteX1730" fmla="*/ 3709308 w 5351080"/>
                    <a:gd name="connsiteY1730" fmla="*/ 4727202 h 6057772"/>
                    <a:gd name="connsiteX1731" fmla="*/ 3640738 w 5351080"/>
                    <a:gd name="connsiteY1731" fmla="*/ 4717238 h 6057772"/>
                    <a:gd name="connsiteX1732" fmla="*/ 3594610 w 5351080"/>
                    <a:gd name="connsiteY1732" fmla="*/ 4742146 h 6057772"/>
                    <a:gd name="connsiteX1733" fmla="*/ 3578402 w 5351080"/>
                    <a:gd name="connsiteY1733" fmla="*/ 4809398 h 6057772"/>
                    <a:gd name="connsiteX1734" fmla="*/ 3595856 w 5351080"/>
                    <a:gd name="connsiteY1734" fmla="*/ 4830569 h 6057772"/>
                    <a:gd name="connsiteX1735" fmla="*/ 3545988 w 5351080"/>
                    <a:gd name="connsiteY1735" fmla="*/ 4840532 h 6057772"/>
                    <a:gd name="connsiteX1736" fmla="*/ 3484900 w 5351080"/>
                    <a:gd name="connsiteY1736" fmla="*/ 4808152 h 6057772"/>
                    <a:gd name="connsiteX1737" fmla="*/ 3486146 w 5351080"/>
                    <a:gd name="connsiteY1737" fmla="*/ 4801925 h 6057772"/>
                    <a:gd name="connsiteX1738" fmla="*/ 3476172 w 5351080"/>
                    <a:gd name="connsiteY1738" fmla="*/ 4789471 h 6057772"/>
                    <a:gd name="connsiteX1739" fmla="*/ 3396382 w 5351080"/>
                    <a:gd name="connsiteY1739" fmla="*/ 4740901 h 6057772"/>
                    <a:gd name="connsiteX1740" fmla="*/ 3377682 w 5351080"/>
                    <a:gd name="connsiteY1740" fmla="*/ 4749619 h 6057772"/>
                    <a:gd name="connsiteX1741" fmla="*/ 3285426 w 5351080"/>
                    <a:gd name="connsiteY1741" fmla="*/ 4805661 h 6057772"/>
                    <a:gd name="connsiteX1742" fmla="*/ 3243036 w 5351080"/>
                    <a:gd name="connsiteY1742" fmla="*/ 4875403 h 6057772"/>
                    <a:gd name="connsiteX1743" fmla="*/ 3246776 w 5351080"/>
                    <a:gd name="connsiteY1743" fmla="*/ 4910275 h 6057772"/>
                    <a:gd name="connsiteX1744" fmla="*/ 3203142 w 5351080"/>
                    <a:gd name="connsiteY1744" fmla="*/ 4912765 h 6057772"/>
                    <a:gd name="connsiteX1745" fmla="*/ 3179454 w 5351080"/>
                    <a:gd name="connsiteY1745" fmla="*/ 4912765 h 6057772"/>
                    <a:gd name="connsiteX1746" fmla="*/ 3117118 w 5351080"/>
                    <a:gd name="connsiteY1746" fmla="*/ 4882876 h 6057772"/>
                    <a:gd name="connsiteX1747" fmla="*/ 3118366 w 5351080"/>
                    <a:gd name="connsiteY1747" fmla="*/ 4814379 h 6057772"/>
                    <a:gd name="connsiteX1748" fmla="*/ 3129586 w 5351080"/>
                    <a:gd name="connsiteY1748" fmla="*/ 4788226 h 6057772"/>
                    <a:gd name="connsiteX1749" fmla="*/ 3204388 w 5351080"/>
                    <a:gd name="connsiteY1749" fmla="*/ 4689840 h 6057772"/>
                    <a:gd name="connsiteX1750" fmla="*/ 3213116 w 5351080"/>
                    <a:gd name="connsiteY1750" fmla="*/ 4666177 h 6057772"/>
                    <a:gd name="connsiteX1751" fmla="*/ 3188182 w 5351080"/>
                    <a:gd name="connsiteY1751" fmla="*/ 4663686 h 6057772"/>
                    <a:gd name="connsiteX1752" fmla="*/ 3103404 w 5351080"/>
                    <a:gd name="connsiteY1752" fmla="*/ 4679877 h 6057772"/>
                    <a:gd name="connsiteX1753" fmla="*/ 3033588 w 5351080"/>
                    <a:gd name="connsiteY1753" fmla="*/ 4708521 h 6057772"/>
                    <a:gd name="connsiteX1754" fmla="*/ 3034836 w 5351080"/>
                    <a:gd name="connsiteY1754" fmla="*/ 4739655 h 6057772"/>
                    <a:gd name="connsiteX1755" fmla="*/ 3059770 w 5351080"/>
                    <a:gd name="connsiteY1755" fmla="*/ 4759582 h 6057772"/>
                    <a:gd name="connsiteX1756" fmla="*/ 3066004 w 5351080"/>
                    <a:gd name="connsiteY1756" fmla="*/ 4770790 h 6057772"/>
                    <a:gd name="connsiteX1757" fmla="*/ 3029848 w 5351080"/>
                    <a:gd name="connsiteY1757" fmla="*/ 4824342 h 6057772"/>
                    <a:gd name="connsiteX1758" fmla="*/ 3028602 w 5351080"/>
                    <a:gd name="connsiteY1758" fmla="*/ 4841778 h 6057772"/>
                    <a:gd name="connsiteX1759" fmla="*/ 3028602 w 5351080"/>
                    <a:gd name="connsiteY1759" fmla="*/ 4875403 h 6057772"/>
                    <a:gd name="connsiteX1760" fmla="*/ 3004914 w 5351080"/>
                    <a:gd name="connsiteY1760" fmla="*/ 4877894 h 6057772"/>
                    <a:gd name="connsiteX1761" fmla="*/ 2971252 w 5351080"/>
                    <a:gd name="connsiteY1761" fmla="*/ 4881630 h 6057772"/>
                    <a:gd name="connsiteX1762" fmla="*/ 2943826 w 5351080"/>
                    <a:gd name="connsiteY1762" fmla="*/ 4839287 h 6057772"/>
                    <a:gd name="connsiteX1763" fmla="*/ 2940086 w 5351080"/>
                    <a:gd name="connsiteY1763" fmla="*/ 4806907 h 6057772"/>
                    <a:gd name="connsiteX1764" fmla="*/ 2921384 w 5351080"/>
                    <a:gd name="connsiteY1764" fmla="*/ 4796944 h 6057772"/>
                    <a:gd name="connsiteX1765" fmla="*/ 2913904 w 5351080"/>
                    <a:gd name="connsiteY1765" fmla="*/ 4818115 h 6057772"/>
                    <a:gd name="connsiteX1766" fmla="*/ 2918890 w 5351080"/>
                    <a:gd name="connsiteY1766" fmla="*/ 4895330 h 6057772"/>
                    <a:gd name="connsiteX1767" fmla="*/ 2901436 w 5351080"/>
                    <a:gd name="connsiteY1767" fmla="*/ 4925219 h 6057772"/>
                    <a:gd name="connsiteX1768" fmla="*/ 2887724 w 5351080"/>
                    <a:gd name="connsiteY1768" fmla="*/ 4950127 h 6057772"/>
                    <a:gd name="connsiteX1769" fmla="*/ 2881490 w 5351080"/>
                    <a:gd name="connsiteY1769" fmla="*/ 4967563 h 6057772"/>
                    <a:gd name="connsiteX1770" fmla="*/ 2867776 w 5351080"/>
                    <a:gd name="connsiteY1770" fmla="*/ 4963826 h 6057772"/>
                    <a:gd name="connsiteX1771" fmla="*/ 2859048 w 5351080"/>
                    <a:gd name="connsiteY1771" fmla="*/ 4940164 h 6057772"/>
                    <a:gd name="connsiteX1772" fmla="*/ 2870270 w 5351080"/>
                    <a:gd name="connsiteY1772" fmla="*/ 4918992 h 6057772"/>
                    <a:gd name="connsiteX1773" fmla="*/ 2822894 w 5351080"/>
                    <a:gd name="connsiteY1773" fmla="*/ 4918992 h 6057772"/>
                    <a:gd name="connsiteX1774" fmla="*/ 2783000 w 5351080"/>
                    <a:gd name="connsiteY1774" fmla="*/ 4932692 h 6057772"/>
                    <a:gd name="connsiteX1775" fmla="*/ 2809180 w 5351080"/>
                    <a:gd name="connsiteY1775" fmla="*/ 4889103 h 6057772"/>
                    <a:gd name="connsiteX1776" fmla="*/ 2830374 w 5351080"/>
                    <a:gd name="connsiteY1776" fmla="*/ 4777017 h 6057772"/>
                    <a:gd name="connsiteX1777" fmla="*/ 2804194 w 5351080"/>
                    <a:gd name="connsiteY1777" fmla="*/ 4768300 h 6057772"/>
                    <a:gd name="connsiteX1778" fmla="*/ 2785492 w 5351080"/>
                    <a:gd name="connsiteY1778" fmla="*/ 4795698 h 6057772"/>
                    <a:gd name="connsiteX1779" fmla="*/ 2754324 w 5351080"/>
                    <a:gd name="connsiteY1779" fmla="*/ 4831815 h 6057772"/>
                    <a:gd name="connsiteX1780" fmla="*/ 2715676 w 5351080"/>
                    <a:gd name="connsiteY1780" fmla="*/ 4819361 h 6057772"/>
                    <a:gd name="connsiteX1781" fmla="*/ 2721910 w 5351080"/>
                    <a:gd name="connsiteY1781" fmla="*/ 4769545 h 6057772"/>
                    <a:gd name="connsiteX1782" fmla="*/ 2655834 w 5351080"/>
                    <a:gd name="connsiteY1782" fmla="*/ 4765809 h 6057772"/>
                    <a:gd name="connsiteX1783" fmla="*/ 2650848 w 5351080"/>
                    <a:gd name="connsiteY1783" fmla="*/ 4723465 h 6057772"/>
                    <a:gd name="connsiteX1784" fmla="*/ 2602226 w 5351080"/>
                    <a:gd name="connsiteY1784" fmla="*/ 4730938 h 6057772"/>
                    <a:gd name="connsiteX1785" fmla="*/ 2591004 w 5351080"/>
                    <a:gd name="connsiteY1785" fmla="*/ 4748373 h 6057772"/>
                    <a:gd name="connsiteX1786" fmla="*/ 2594746 w 5351080"/>
                    <a:gd name="connsiteY1786" fmla="*/ 4779508 h 6057772"/>
                    <a:gd name="connsiteX1787" fmla="*/ 2548616 w 5351080"/>
                    <a:gd name="connsiteY1787" fmla="*/ 4781999 h 6057772"/>
                    <a:gd name="connsiteX1788" fmla="*/ 2465086 w 5351080"/>
                    <a:gd name="connsiteY1788" fmla="*/ 4774527 h 6057772"/>
                    <a:gd name="connsiteX1789" fmla="*/ 2415218 w 5351080"/>
                    <a:gd name="connsiteY1789" fmla="*/ 4796944 h 6057772"/>
                    <a:gd name="connsiteX1790" fmla="*/ 2322962 w 5351080"/>
                    <a:gd name="connsiteY1790" fmla="*/ 4788226 h 6057772"/>
                    <a:gd name="connsiteX1791" fmla="*/ 2320468 w 5351080"/>
                    <a:gd name="connsiteY1791" fmla="*/ 4779508 h 6057772"/>
                    <a:gd name="connsiteX1792" fmla="*/ 2321714 w 5351080"/>
                    <a:gd name="connsiteY1792" fmla="*/ 4707275 h 6057772"/>
                    <a:gd name="connsiteX1793" fmla="*/ 2266860 w 5351080"/>
                    <a:gd name="connsiteY1793" fmla="*/ 4648742 h 6057772"/>
                    <a:gd name="connsiteX1794" fmla="*/ 2202030 w 5351080"/>
                    <a:gd name="connsiteY1794" fmla="*/ 4652478 h 6057772"/>
                    <a:gd name="connsiteX1795" fmla="*/ 2184576 w 5351080"/>
                    <a:gd name="connsiteY1795" fmla="*/ 4643760 h 6057772"/>
                    <a:gd name="connsiteX1796" fmla="*/ 2193304 w 5351080"/>
                    <a:gd name="connsiteY1796" fmla="*/ 4618852 h 6057772"/>
                    <a:gd name="connsiteX1797" fmla="*/ 2208264 w 5351080"/>
                    <a:gd name="connsiteY1797" fmla="*/ 4615116 h 6057772"/>
                    <a:gd name="connsiteX1798" fmla="*/ 2192056 w 5351080"/>
                    <a:gd name="connsiteY1798" fmla="*/ 4595190 h 6057772"/>
                    <a:gd name="connsiteX1799" fmla="*/ 2174602 w 5351080"/>
                    <a:gd name="connsiteY1799" fmla="*/ 4576509 h 6057772"/>
                    <a:gd name="connsiteX1800" fmla="*/ 2112266 w 5351080"/>
                    <a:gd name="connsiteY1800" fmla="*/ 4495558 h 6057772"/>
                    <a:gd name="connsiteX1801" fmla="*/ 2106034 w 5351080"/>
                    <a:gd name="connsiteY1801" fmla="*/ 4471896 h 6057772"/>
                    <a:gd name="connsiteX1802" fmla="*/ 2053670 w 5351080"/>
                    <a:gd name="connsiteY1802" fmla="*/ 4435779 h 6057772"/>
                    <a:gd name="connsiteX1803" fmla="*/ 2007542 w 5351080"/>
                    <a:gd name="connsiteY1803" fmla="*/ 4510503 h 6057772"/>
                    <a:gd name="connsiteX1804" fmla="*/ 1975128 w 5351080"/>
                    <a:gd name="connsiteY1804" fmla="*/ 4564055 h 6057772"/>
                    <a:gd name="connsiteX1805" fmla="*/ 1940220 w 5351080"/>
                    <a:gd name="connsiteY1805" fmla="*/ 4601417 h 6057772"/>
                    <a:gd name="connsiteX1806" fmla="*/ 1892844 w 5351080"/>
                    <a:gd name="connsiteY1806" fmla="*/ 4606398 h 6057772"/>
                    <a:gd name="connsiteX1807" fmla="*/ 1881624 w 5351080"/>
                    <a:gd name="connsiteY1807" fmla="*/ 4556582 h 6057772"/>
                    <a:gd name="connsiteX1808" fmla="*/ 1955180 w 5351080"/>
                    <a:gd name="connsiteY1808" fmla="*/ 4499294 h 6057772"/>
                    <a:gd name="connsiteX1809" fmla="*/ 1990088 w 5351080"/>
                    <a:gd name="connsiteY1809" fmla="*/ 4440761 h 6057772"/>
                    <a:gd name="connsiteX1810" fmla="*/ 1982608 w 5351080"/>
                    <a:gd name="connsiteY1810" fmla="*/ 4427061 h 6057772"/>
                    <a:gd name="connsiteX1811" fmla="*/ 1966400 w 5351080"/>
                    <a:gd name="connsiteY1811" fmla="*/ 4434534 h 6057772"/>
                    <a:gd name="connsiteX1812" fmla="*/ 1833002 w 5351080"/>
                    <a:gd name="connsiteY1812" fmla="*/ 4532920 h 6057772"/>
                    <a:gd name="connsiteX1813" fmla="*/ 1826768 w 5351080"/>
                    <a:gd name="connsiteY1813" fmla="*/ 4534165 h 6057772"/>
                    <a:gd name="connsiteX1814" fmla="*/ 1730772 w 5351080"/>
                    <a:gd name="connsiteY1814" fmla="*/ 4527938 h 6057772"/>
                    <a:gd name="connsiteX1815" fmla="*/ 1717058 w 5351080"/>
                    <a:gd name="connsiteY1815" fmla="*/ 4495558 h 6057772"/>
                    <a:gd name="connsiteX1816" fmla="*/ 1737006 w 5351080"/>
                    <a:gd name="connsiteY1816" fmla="*/ 4474386 h 6057772"/>
                    <a:gd name="connsiteX1817" fmla="*/ 1744486 w 5351080"/>
                    <a:gd name="connsiteY1817" fmla="*/ 4451969 h 6057772"/>
                    <a:gd name="connsiteX1818" fmla="*/ 1684644 w 5351080"/>
                    <a:gd name="connsiteY1818" fmla="*/ 4363546 h 6057772"/>
                    <a:gd name="connsiteX1819" fmla="*/ 1682150 w 5351080"/>
                    <a:gd name="connsiteY1819" fmla="*/ 4347356 h 6057772"/>
                    <a:gd name="connsiteX1820" fmla="*/ 1764434 w 5351080"/>
                    <a:gd name="connsiteY1820" fmla="*/ 4297540 h 6057772"/>
                    <a:gd name="connsiteX1821" fmla="*/ 1773160 w 5351080"/>
                    <a:gd name="connsiteY1821" fmla="*/ 4292559 h 6057772"/>
                    <a:gd name="connsiteX1822" fmla="*/ 1810562 w 5351080"/>
                    <a:gd name="connsiteY1822" fmla="*/ 4210363 h 6057772"/>
                    <a:gd name="connsiteX1823" fmla="*/ 1788120 w 5351080"/>
                    <a:gd name="connsiteY1823" fmla="*/ 4202890 h 6057772"/>
                    <a:gd name="connsiteX1824" fmla="*/ 1669682 w 5351080"/>
                    <a:gd name="connsiteY1824" fmla="*/ 4211608 h 6057772"/>
                    <a:gd name="connsiteX1825" fmla="*/ 1664696 w 5351080"/>
                    <a:gd name="connsiteY1825" fmla="*/ 4207872 h 6057772"/>
                    <a:gd name="connsiteX1826" fmla="*/ 1604854 w 5351080"/>
                    <a:gd name="connsiteY1826" fmla="*/ 4171755 h 6057772"/>
                    <a:gd name="connsiteX1827" fmla="*/ 1568698 w 5351080"/>
                    <a:gd name="connsiteY1827" fmla="*/ 4116958 h 6057772"/>
                    <a:gd name="connsiteX1828" fmla="*/ 1568698 w 5351080"/>
                    <a:gd name="connsiteY1828" fmla="*/ 4090805 h 6057772"/>
                    <a:gd name="connsiteX1829" fmla="*/ 1547504 w 5351080"/>
                    <a:gd name="connsiteY1829" fmla="*/ 4083332 h 6057772"/>
                    <a:gd name="connsiteX1830" fmla="*/ 1487662 w 5351080"/>
                    <a:gd name="connsiteY1830" fmla="*/ 4116958 h 6057772"/>
                    <a:gd name="connsiteX1831" fmla="*/ 1446520 w 5351080"/>
                    <a:gd name="connsiteY1831" fmla="*/ 4135639 h 6057772"/>
                    <a:gd name="connsiteX1832" fmla="*/ 1417846 w 5351080"/>
                    <a:gd name="connsiteY1832" fmla="*/ 4141866 h 6057772"/>
                    <a:gd name="connsiteX1833" fmla="*/ 1409120 w 5351080"/>
                    <a:gd name="connsiteY1833" fmla="*/ 4111977 h 6057772"/>
                    <a:gd name="connsiteX1834" fmla="*/ 1371718 w 5351080"/>
                    <a:gd name="connsiteY1834" fmla="*/ 4058425 h 6057772"/>
                    <a:gd name="connsiteX1835" fmla="*/ 1329330 w 5351080"/>
                    <a:gd name="connsiteY1835" fmla="*/ 4016081 h 6057772"/>
                    <a:gd name="connsiteX1836" fmla="*/ 1308136 w 5351080"/>
                    <a:gd name="connsiteY1836" fmla="*/ 4006118 h 6057772"/>
                    <a:gd name="connsiteX1837" fmla="*/ 1258266 w 5351080"/>
                    <a:gd name="connsiteY1837" fmla="*/ 3982456 h 6057772"/>
                    <a:gd name="connsiteX1838" fmla="*/ 1239566 w 5351080"/>
                    <a:gd name="connsiteY1838" fmla="*/ 3970002 h 6057772"/>
                    <a:gd name="connsiteX1839" fmla="*/ 1207152 w 5351080"/>
                    <a:gd name="connsiteY1839" fmla="*/ 3977474 h 6057772"/>
                    <a:gd name="connsiteX1840" fmla="*/ 1189698 w 5351080"/>
                    <a:gd name="connsiteY1840" fmla="*/ 3973738 h 6057772"/>
                    <a:gd name="connsiteX1841" fmla="*/ 1195932 w 5351080"/>
                    <a:gd name="connsiteY1841" fmla="*/ 3960038 h 6057772"/>
                    <a:gd name="connsiteX1842" fmla="*/ 1183464 w 5351080"/>
                    <a:gd name="connsiteY1842" fmla="*/ 3905241 h 6057772"/>
                    <a:gd name="connsiteX1843" fmla="*/ 1146062 w 5351080"/>
                    <a:gd name="connsiteY1843" fmla="*/ 3849198 h 6057772"/>
                    <a:gd name="connsiteX1844" fmla="*/ 1128608 w 5351080"/>
                    <a:gd name="connsiteY1844" fmla="*/ 3830517 h 6057772"/>
                    <a:gd name="connsiteX1845" fmla="*/ 1112402 w 5351080"/>
                    <a:gd name="connsiteY1845" fmla="*/ 3851689 h 6057772"/>
                    <a:gd name="connsiteX1846" fmla="*/ 1094948 w 5351080"/>
                    <a:gd name="connsiteY1846" fmla="*/ 3876597 h 6057772"/>
                    <a:gd name="connsiteX1847" fmla="*/ 1075000 w 5351080"/>
                    <a:gd name="connsiteY1847" fmla="*/ 3860407 h 6057772"/>
                    <a:gd name="connsiteX1848" fmla="*/ 1052560 w 5351080"/>
                    <a:gd name="connsiteY1848" fmla="*/ 3854180 h 6057772"/>
                    <a:gd name="connsiteX1849" fmla="*/ 1021392 w 5351080"/>
                    <a:gd name="connsiteY1849" fmla="*/ 3840481 h 6057772"/>
                    <a:gd name="connsiteX1850" fmla="*/ 988976 w 5351080"/>
                    <a:gd name="connsiteY1850" fmla="*/ 3789419 h 6057772"/>
                    <a:gd name="connsiteX1851" fmla="*/ 998950 w 5351080"/>
                    <a:gd name="connsiteY1851" fmla="*/ 3738358 h 6057772"/>
                    <a:gd name="connsiteX1852" fmla="*/ 1012664 w 5351080"/>
                    <a:gd name="connsiteY1852" fmla="*/ 3735867 h 6057772"/>
                    <a:gd name="connsiteX1853" fmla="*/ 1047572 w 5351080"/>
                    <a:gd name="connsiteY1853" fmla="*/ 3720923 h 6057772"/>
                    <a:gd name="connsiteX1854" fmla="*/ 1006430 w 5351080"/>
                    <a:gd name="connsiteY1854" fmla="*/ 3703487 h 6057772"/>
                    <a:gd name="connsiteX1855" fmla="*/ 960302 w 5351080"/>
                    <a:gd name="connsiteY1855" fmla="*/ 3718432 h 6057772"/>
                    <a:gd name="connsiteX1856" fmla="*/ 917914 w 5351080"/>
                    <a:gd name="connsiteY1856" fmla="*/ 3718432 h 6057772"/>
                    <a:gd name="connsiteX1857" fmla="*/ 870538 w 5351080"/>
                    <a:gd name="connsiteY1857" fmla="*/ 3696015 h 6057772"/>
                    <a:gd name="connsiteX1858" fmla="*/ 861812 w 5351080"/>
                    <a:gd name="connsiteY1858" fmla="*/ 3679825 h 6057772"/>
                    <a:gd name="connsiteX1859" fmla="*/ 866798 w 5351080"/>
                    <a:gd name="connsiteY1859" fmla="*/ 3595138 h 6057772"/>
                    <a:gd name="connsiteX1860" fmla="*/ 874278 w 5351080"/>
                    <a:gd name="connsiteY1860" fmla="*/ 3552794 h 6057772"/>
                    <a:gd name="connsiteX1861" fmla="*/ 878020 w 5351080"/>
                    <a:gd name="connsiteY1861" fmla="*/ 3534114 h 6057772"/>
                    <a:gd name="connsiteX1862" fmla="*/ 932874 w 5351080"/>
                    <a:gd name="connsiteY1862" fmla="*/ 3436973 h 6057772"/>
                    <a:gd name="connsiteX1863" fmla="*/ 981496 w 5351080"/>
                    <a:gd name="connsiteY1863" fmla="*/ 3412065 h 6057772"/>
                    <a:gd name="connsiteX1864" fmla="*/ 1012664 w 5351080"/>
                    <a:gd name="connsiteY1864" fmla="*/ 3393384 h 6057772"/>
                    <a:gd name="connsiteX1865" fmla="*/ 998950 w 5351080"/>
                    <a:gd name="connsiteY1865" fmla="*/ 3365985 h 6057772"/>
                    <a:gd name="connsiteX1866" fmla="*/ 991470 w 5351080"/>
                    <a:gd name="connsiteY1866" fmla="*/ 3344814 h 6057772"/>
                    <a:gd name="connsiteX1867" fmla="*/ 952822 w 5351080"/>
                    <a:gd name="connsiteY1867" fmla="*/ 3306206 h 6057772"/>
                    <a:gd name="connsiteX1868" fmla="*/ 950328 w 5351080"/>
                    <a:gd name="connsiteY1868" fmla="*/ 3288771 h 6057772"/>
                    <a:gd name="connsiteX1869" fmla="*/ 970276 w 5351080"/>
                    <a:gd name="connsiteY1869" fmla="*/ 3260127 h 6057772"/>
                    <a:gd name="connsiteX1870" fmla="*/ 954068 w 5351080"/>
                    <a:gd name="connsiteY1870" fmla="*/ 3238955 h 6057772"/>
                    <a:gd name="connsiteX1871" fmla="*/ 914174 w 5351080"/>
                    <a:gd name="connsiteY1871" fmla="*/ 3191630 h 6057772"/>
                    <a:gd name="connsiteX1872" fmla="*/ 914174 w 5351080"/>
                    <a:gd name="connsiteY1872" fmla="*/ 3220274 h 6057772"/>
                    <a:gd name="connsiteX1873" fmla="*/ 902954 w 5351080"/>
                    <a:gd name="connsiteY1873" fmla="*/ 3238955 h 6057772"/>
                    <a:gd name="connsiteX1874" fmla="*/ 887992 w 5351080"/>
                    <a:gd name="connsiteY1874" fmla="*/ 3220274 h 6057772"/>
                    <a:gd name="connsiteX1875" fmla="*/ 887992 w 5351080"/>
                    <a:gd name="connsiteY1875" fmla="*/ 3151777 h 6057772"/>
                    <a:gd name="connsiteX1876" fmla="*/ 880512 w 5351080"/>
                    <a:gd name="connsiteY1876" fmla="*/ 3063354 h 6057772"/>
                    <a:gd name="connsiteX1877" fmla="*/ 864306 w 5351080"/>
                    <a:gd name="connsiteY1877" fmla="*/ 3037201 h 6057772"/>
                    <a:gd name="connsiteX1878" fmla="*/ 841864 w 5351080"/>
                    <a:gd name="connsiteY1878" fmla="*/ 3055882 h 6057772"/>
                    <a:gd name="connsiteX1879" fmla="*/ 824410 w 5351080"/>
                    <a:gd name="connsiteY1879" fmla="*/ 3078299 h 6057772"/>
                    <a:gd name="connsiteX1880" fmla="*/ 806956 w 5351080"/>
                    <a:gd name="connsiteY1880" fmla="*/ 3001085 h 6057772"/>
                    <a:gd name="connsiteX1881" fmla="*/ 763322 w 5351080"/>
                    <a:gd name="connsiteY1881" fmla="*/ 2941306 h 6057772"/>
                    <a:gd name="connsiteX1882" fmla="*/ 745868 w 5351080"/>
                    <a:gd name="connsiteY1882" fmla="*/ 2900208 h 6057772"/>
                    <a:gd name="connsiteX1883" fmla="*/ 782022 w 5351080"/>
                    <a:gd name="connsiteY1883" fmla="*/ 2897717 h 6057772"/>
                    <a:gd name="connsiteX1884" fmla="*/ 816930 w 5351080"/>
                    <a:gd name="connsiteY1884" fmla="*/ 2940060 h 6057772"/>
                    <a:gd name="connsiteX1885" fmla="*/ 876772 w 5351080"/>
                    <a:gd name="connsiteY1885" fmla="*/ 2967459 h 6057772"/>
                    <a:gd name="connsiteX1886" fmla="*/ 907940 w 5351080"/>
                    <a:gd name="connsiteY1886" fmla="*/ 2976177 h 6057772"/>
                    <a:gd name="connsiteX1887" fmla="*/ 992716 w 5351080"/>
                    <a:gd name="connsiteY1887" fmla="*/ 3034710 h 6057772"/>
                    <a:gd name="connsiteX1888" fmla="*/ 1023884 w 5351080"/>
                    <a:gd name="connsiteY1888" fmla="*/ 3121888 h 6057772"/>
                    <a:gd name="connsiteX1889" fmla="*/ 1026378 w 5351080"/>
                    <a:gd name="connsiteY1889" fmla="*/ 3151777 h 6057772"/>
                    <a:gd name="connsiteX1890" fmla="*/ 1046326 w 5351080"/>
                    <a:gd name="connsiteY1890" fmla="*/ 3156759 h 6057772"/>
                    <a:gd name="connsiteX1891" fmla="*/ 1070014 w 5351080"/>
                    <a:gd name="connsiteY1891" fmla="*/ 3119397 h 6057772"/>
                    <a:gd name="connsiteX1892" fmla="*/ 1062532 w 5351080"/>
                    <a:gd name="connsiteY1892" fmla="*/ 3084526 h 6057772"/>
                    <a:gd name="connsiteX1893" fmla="*/ 1077494 w 5351080"/>
                    <a:gd name="connsiteY1893" fmla="*/ 3040937 h 6057772"/>
                    <a:gd name="connsiteX1894" fmla="*/ 1114894 w 5351080"/>
                    <a:gd name="connsiteY1894" fmla="*/ 3044673 h 6057772"/>
                    <a:gd name="connsiteX1895" fmla="*/ 1152296 w 5351080"/>
                    <a:gd name="connsiteY1895" fmla="*/ 3032220 h 6057772"/>
                    <a:gd name="connsiteX1896" fmla="*/ 1167256 w 5351080"/>
                    <a:gd name="connsiteY1896" fmla="*/ 3012293 h 6057772"/>
                    <a:gd name="connsiteX1897" fmla="*/ 1235826 w 5351080"/>
                    <a:gd name="connsiteY1897" fmla="*/ 2935079 h 6057772"/>
                    <a:gd name="connsiteX1898" fmla="*/ 1265748 w 5351080"/>
                    <a:gd name="connsiteY1898" fmla="*/ 2912662 h 6057772"/>
                    <a:gd name="connsiteX1899" fmla="*/ 1284448 w 5351080"/>
                    <a:gd name="connsiteY1899" fmla="*/ 2882772 h 6057772"/>
                    <a:gd name="connsiteX1900" fmla="*/ 1296916 w 5351080"/>
                    <a:gd name="connsiteY1900" fmla="*/ 2840429 h 6057772"/>
                    <a:gd name="connsiteX1901" fmla="*/ 1291928 w 5351080"/>
                    <a:gd name="connsiteY1901" fmla="*/ 2785631 h 6057772"/>
                    <a:gd name="connsiteX1902" fmla="*/ 1244554 w 5351080"/>
                    <a:gd name="connsiteY1902" fmla="*/ 2728343 h 6057772"/>
                    <a:gd name="connsiteX1903" fmla="*/ 1254526 w 5351080"/>
                    <a:gd name="connsiteY1903" fmla="*/ 2659847 h 6057772"/>
                    <a:gd name="connsiteX1904" fmla="*/ 1283202 w 5351080"/>
                    <a:gd name="connsiteY1904" fmla="*/ 2637429 h 6057772"/>
                    <a:gd name="connsiteX1905" fmla="*/ 1269488 w 5351080"/>
                    <a:gd name="connsiteY1905" fmla="*/ 2563951 h 6057772"/>
                    <a:gd name="connsiteX1906" fmla="*/ 1158530 w 5351080"/>
                    <a:gd name="connsiteY1906" fmla="*/ 2474283 h 6057772"/>
                    <a:gd name="connsiteX1907" fmla="*/ 1151050 w 5351080"/>
                    <a:gd name="connsiteY1907" fmla="*/ 2464320 h 6057772"/>
                    <a:gd name="connsiteX1908" fmla="*/ 1077494 w 5351080"/>
                    <a:gd name="connsiteY1908" fmla="*/ 2296191 h 6057772"/>
                    <a:gd name="connsiteX1909" fmla="*/ 1061286 w 5351080"/>
                    <a:gd name="connsiteY1909" fmla="*/ 2268793 h 6057772"/>
                    <a:gd name="connsiteX1910" fmla="*/ 980250 w 5351080"/>
                    <a:gd name="connsiteY1910" fmla="*/ 2180370 h 6057772"/>
                    <a:gd name="connsiteX1911" fmla="*/ 951576 w 5351080"/>
                    <a:gd name="connsiteY1911" fmla="*/ 2077002 h 6057772"/>
                    <a:gd name="connsiteX1912" fmla="*/ 934122 w 5351080"/>
                    <a:gd name="connsiteY1912" fmla="*/ 2017223 h 6057772"/>
                    <a:gd name="connsiteX1913" fmla="*/ 892980 w 5351080"/>
                    <a:gd name="connsiteY1913" fmla="*/ 1946236 h 6057772"/>
                    <a:gd name="connsiteX1914" fmla="*/ 824410 w 5351080"/>
                    <a:gd name="connsiteY1914" fmla="*/ 1891438 h 6057772"/>
                    <a:gd name="connsiteX1915" fmla="*/ 728414 w 5351080"/>
                    <a:gd name="connsiteY1915" fmla="*/ 1860303 h 6057772"/>
                    <a:gd name="connsiteX1916" fmla="*/ 633662 w 5351080"/>
                    <a:gd name="connsiteY1916" fmla="*/ 1826678 h 6057772"/>
                    <a:gd name="connsiteX1917" fmla="*/ 611222 w 5351080"/>
                    <a:gd name="connsiteY1917" fmla="*/ 1803015 h 6057772"/>
                    <a:gd name="connsiteX1918" fmla="*/ 636156 w 5351080"/>
                    <a:gd name="connsiteY1918" fmla="*/ 1791807 h 6057772"/>
                    <a:gd name="connsiteX1919" fmla="*/ 677298 w 5351080"/>
                    <a:gd name="connsiteY1919" fmla="*/ 1714592 h 6057772"/>
                    <a:gd name="connsiteX1920" fmla="*/ 671064 w 5351080"/>
                    <a:gd name="connsiteY1920" fmla="*/ 1616206 h 6057772"/>
                    <a:gd name="connsiteX1921" fmla="*/ 705972 w 5351080"/>
                    <a:gd name="connsiteY1921" fmla="*/ 1588807 h 6057772"/>
                    <a:gd name="connsiteX1922" fmla="*/ 791996 w 5351080"/>
                    <a:gd name="connsiteY1922" fmla="*/ 1607488 h 6057772"/>
                    <a:gd name="connsiteX1923" fmla="*/ 849344 w 5351080"/>
                    <a:gd name="connsiteY1923" fmla="*/ 1593789 h 6057772"/>
                    <a:gd name="connsiteX1924" fmla="*/ 865552 w 5351080"/>
                    <a:gd name="connsiteY1924" fmla="*/ 1583826 h 6057772"/>
                    <a:gd name="connsiteX1925" fmla="*/ 874278 w 5351080"/>
                    <a:gd name="connsiteY1925" fmla="*/ 1598771 h 6057772"/>
                    <a:gd name="connsiteX1926" fmla="*/ 890486 w 5351080"/>
                    <a:gd name="connsiteY1926" fmla="*/ 1619942 h 6057772"/>
                    <a:gd name="connsiteX1927" fmla="*/ 922900 w 5351080"/>
                    <a:gd name="connsiteY1927" fmla="*/ 1595034 h 6057772"/>
                    <a:gd name="connsiteX1928" fmla="*/ 921654 w 5351080"/>
                    <a:gd name="connsiteY1928" fmla="*/ 1567636 h 6057772"/>
                    <a:gd name="connsiteX1929" fmla="*/ 878020 w 5351080"/>
                    <a:gd name="connsiteY1929" fmla="*/ 1537746 h 6057772"/>
                    <a:gd name="connsiteX1930" fmla="*/ 866798 w 5351080"/>
                    <a:gd name="connsiteY1930" fmla="*/ 1487931 h 6057772"/>
                    <a:gd name="connsiteX1931" fmla="*/ 929134 w 5351080"/>
                    <a:gd name="connsiteY1931" fmla="*/ 1463023 h 6057772"/>
                    <a:gd name="connsiteX1932" fmla="*/ 971522 w 5351080"/>
                    <a:gd name="connsiteY1932" fmla="*/ 1404489 h 6057772"/>
                    <a:gd name="connsiteX1933" fmla="*/ 947836 w 5351080"/>
                    <a:gd name="connsiteY1933" fmla="*/ 1385808 h 6057772"/>
                    <a:gd name="connsiteX1934" fmla="*/ 934122 w 5351080"/>
                    <a:gd name="connsiteY1934" fmla="*/ 1403244 h 6057772"/>
                    <a:gd name="connsiteX1935" fmla="*/ 915420 w 5351080"/>
                    <a:gd name="connsiteY1935" fmla="*/ 1406980 h 6057772"/>
                    <a:gd name="connsiteX1936" fmla="*/ 883006 w 5351080"/>
                    <a:gd name="connsiteY1936" fmla="*/ 1332256 h 6057772"/>
                    <a:gd name="connsiteX1937" fmla="*/ 890486 w 5351080"/>
                    <a:gd name="connsiteY1937" fmla="*/ 1317311 h 6057772"/>
                    <a:gd name="connsiteX1938" fmla="*/ 932874 w 5351080"/>
                    <a:gd name="connsiteY1938" fmla="*/ 1311085 h 6057772"/>
                    <a:gd name="connsiteX1939" fmla="*/ 964042 w 5351080"/>
                    <a:gd name="connsiteY1939" fmla="*/ 1328520 h 6057772"/>
                    <a:gd name="connsiteX1940" fmla="*/ 1026378 w 5351080"/>
                    <a:gd name="connsiteY1940" fmla="*/ 1345955 h 6057772"/>
                    <a:gd name="connsiteX1941" fmla="*/ 1041338 w 5351080"/>
                    <a:gd name="connsiteY1941" fmla="*/ 1343465 h 6057772"/>
                    <a:gd name="connsiteX1942" fmla="*/ 1075000 w 5351080"/>
                    <a:gd name="connsiteY1942" fmla="*/ 1301121 h 6057772"/>
                    <a:gd name="connsiteX1943" fmla="*/ 1045078 w 5351080"/>
                    <a:gd name="connsiteY1943" fmla="*/ 1322293 h 6057772"/>
                    <a:gd name="connsiteX1944" fmla="*/ 960302 w 5351080"/>
                    <a:gd name="connsiteY1944" fmla="*/ 1268741 h 6057772"/>
                    <a:gd name="connsiteX1945" fmla="*/ 931628 w 5351080"/>
                    <a:gd name="connsiteY1945" fmla="*/ 1245079 h 6057772"/>
                    <a:gd name="connsiteX1946" fmla="*/ 869292 w 5351080"/>
                    <a:gd name="connsiteY1946" fmla="*/ 1139220 h 6057772"/>
                    <a:gd name="connsiteX1947" fmla="*/ 883006 w 5351080"/>
                    <a:gd name="connsiteY1947" fmla="*/ 1129257 h 6057772"/>
                    <a:gd name="connsiteX1948" fmla="*/ 981496 w 5351080"/>
                    <a:gd name="connsiteY1948" fmla="*/ 1070723 h 6057772"/>
                    <a:gd name="connsiteX1949" fmla="*/ 1030118 w 5351080"/>
                    <a:gd name="connsiteY1949" fmla="*/ 1049552 h 6057772"/>
                    <a:gd name="connsiteX1950" fmla="*/ 1037598 w 5351080"/>
                    <a:gd name="connsiteY1950" fmla="*/ 1064496 h 6057772"/>
                    <a:gd name="connsiteX1951" fmla="*/ 1042586 w 5351080"/>
                    <a:gd name="connsiteY1951" fmla="*/ 1079441 h 6057772"/>
                    <a:gd name="connsiteX1952" fmla="*/ 1058792 w 5351080"/>
                    <a:gd name="connsiteY1952" fmla="*/ 1065742 h 6057772"/>
                    <a:gd name="connsiteX1953" fmla="*/ 1097440 w 5351080"/>
                    <a:gd name="connsiteY1953" fmla="*/ 1045815 h 6057772"/>
                    <a:gd name="connsiteX1954" fmla="*/ 1117388 w 5351080"/>
                    <a:gd name="connsiteY1954" fmla="*/ 1047061 h 6057772"/>
                    <a:gd name="connsiteX1955" fmla="*/ 1185958 w 5351080"/>
                    <a:gd name="connsiteY1955" fmla="*/ 1062006 h 6057772"/>
                    <a:gd name="connsiteX1956" fmla="*/ 1212138 w 5351080"/>
                    <a:gd name="connsiteY1956" fmla="*/ 1062006 h 6057772"/>
                    <a:gd name="connsiteX1957" fmla="*/ 1228346 w 5351080"/>
                    <a:gd name="connsiteY1957" fmla="*/ 1037098 h 6057772"/>
                    <a:gd name="connsiteX1958" fmla="*/ 1264500 w 5351080"/>
                    <a:gd name="connsiteY1958" fmla="*/ 994754 h 6057772"/>
                    <a:gd name="connsiteX1959" fmla="*/ 1346784 w 5351080"/>
                    <a:gd name="connsiteY1959" fmla="*/ 929994 h 6057772"/>
                    <a:gd name="connsiteX1960" fmla="*/ 1330576 w 5351080"/>
                    <a:gd name="connsiteY1960" fmla="*/ 773074 h 6057772"/>
                    <a:gd name="connsiteX1961" fmla="*/ 1324342 w 5351080"/>
                    <a:gd name="connsiteY1961" fmla="*/ 761865 h 6057772"/>
                    <a:gd name="connsiteX1962" fmla="*/ 1281954 w 5351080"/>
                    <a:gd name="connsiteY1962" fmla="*/ 668461 h 6057772"/>
                    <a:gd name="connsiteX1963" fmla="*/ 1244554 w 5351080"/>
                    <a:gd name="connsiteY1963" fmla="*/ 648535 h 6057772"/>
                    <a:gd name="connsiteX1964" fmla="*/ 1060040 w 5351080"/>
                    <a:gd name="connsiteY1964" fmla="*/ 550148 h 6057772"/>
                    <a:gd name="connsiteX1965" fmla="*/ 1062532 w 5351080"/>
                    <a:gd name="connsiteY1965" fmla="*/ 526486 h 6057772"/>
                    <a:gd name="connsiteX1966" fmla="*/ 1086220 w 5351080"/>
                    <a:gd name="connsiteY1966" fmla="*/ 526486 h 6057772"/>
                    <a:gd name="connsiteX1967" fmla="*/ 1210892 w 5351080"/>
                    <a:gd name="connsiteY1967" fmla="*/ 465462 h 6057772"/>
                    <a:gd name="connsiteX1968" fmla="*/ 1253280 w 5351080"/>
                    <a:gd name="connsiteY1968" fmla="*/ 482897 h 6057772"/>
                    <a:gd name="connsiteX1969" fmla="*/ 1281954 w 5351080"/>
                    <a:gd name="connsiteY1969" fmla="*/ 472934 h 6057772"/>
                    <a:gd name="connsiteX1970" fmla="*/ 1258266 w 5351080"/>
                    <a:gd name="connsiteY1970" fmla="*/ 455498 h 6057772"/>
                    <a:gd name="connsiteX1971" fmla="*/ 1224606 w 5351080"/>
                    <a:gd name="connsiteY1971" fmla="*/ 445535 h 6057772"/>
                    <a:gd name="connsiteX1972" fmla="*/ 1258266 w 5351080"/>
                    <a:gd name="connsiteY1972" fmla="*/ 431836 h 6057772"/>
                    <a:gd name="connsiteX1973" fmla="*/ 1264344 w 5351080"/>
                    <a:gd name="connsiteY1973" fmla="*/ 422029 h 6057772"/>
                    <a:gd name="connsiteX1974" fmla="*/ 1272056 w 5351080"/>
                    <a:gd name="connsiteY1974" fmla="*/ 414326 h 6057772"/>
                    <a:gd name="connsiteX1975" fmla="*/ 1270588 w 5351080"/>
                    <a:gd name="connsiteY1975" fmla="*/ 395898 h 6057772"/>
                    <a:gd name="connsiteX1976" fmla="*/ 1286294 w 5351080"/>
                    <a:gd name="connsiteY1976" fmla="*/ 378919 h 6057772"/>
                    <a:gd name="connsiteX1977" fmla="*/ 1324862 w 5351080"/>
                    <a:gd name="connsiteY1977" fmla="*/ 387642 h 6057772"/>
                    <a:gd name="connsiteX1978" fmla="*/ 1469176 w 5351080"/>
                    <a:gd name="connsiteY1978" fmla="*/ 398857 h 6057772"/>
                    <a:gd name="connsiteX1979" fmla="*/ 1540090 w 5351080"/>
                    <a:gd name="connsiteY1979" fmla="*/ 335305 h 6057772"/>
                    <a:gd name="connsiteX1980" fmla="*/ 1583634 w 5351080"/>
                    <a:gd name="connsiteY1980" fmla="*/ 314121 h 6057772"/>
                    <a:gd name="connsiteX1981" fmla="*/ 1625934 w 5351080"/>
                    <a:gd name="connsiteY1981" fmla="*/ 321598 h 6057772"/>
                    <a:gd name="connsiteX1982" fmla="*/ 1643350 w 5351080"/>
                    <a:gd name="connsiteY1982" fmla="*/ 317859 h 6057772"/>
                    <a:gd name="connsiteX1983" fmla="*/ 1699334 w 5351080"/>
                    <a:gd name="connsiteY1983" fmla="*/ 309137 h 6057772"/>
                    <a:gd name="connsiteX1984" fmla="*/ 1832454 w 5351080"/>
                    <a:gd name="connsiteY1984" fmla="*/ 324090 h 6057772"/>
                    <a:gd name="connsiteX1985" fmla="*/ 1873508 w 5351080"/>
                    <a:gd name="connsiteY1985" fmla="*/ 314121 h 6057772"/>
                    <a:gd name="connsiteX1986" fmla="*/ 1897146 w 5351080"/>
                    <a:gd name="connsiteY1986" fmla="*/ 314121 h 6057772"/>
                    <a:gd name="connsiteX1987" fmla="*/ 1941934 w 5351080"/>
                    <a:gd name="connsiteY1987" fmla="*/ 306644 h 6057772"/>
                    <a:gd name="connsiteX1988" fmla="*/ 1982990 w 5351080"/>
                    <a:gd name="connsiteY1988" fmla="*/ 290445 h 6057772"/>
                    <a:gd name="connsiteX1989" fmla="*/ 2012692 w 5351080"/>
                    <a:gd name="connsiteY1989" fmla="*/ 282969 h 6057772"/>
                    <a:gd name="connsiteX1990" fmla="*/ 3828826 w 5351080"/>
                    <a:gd name="connsiteY1990" fmla="*/ 871 h 6057772"/>
                    <a:gd name="connsiteX1991" fmla="*/ 3890044 w 5351080"/>
                    <a:gd name="connsiteY1991" fmla="*/ 28985 h 6057772"/>
                    <a:gd name="connsiteX1992" fmla="*/ 4171944 w 5351080"/>
                    <a:gd name="connsiteY1992" fmla="*/ 157686 h 6057772"/>
                    <a:gd name="connsiteX1993" fmla="*/ 4387734 w 5351080"/>
                    <a:gd name="connsiteY1993" fmla="*/ 308879 h 6057772"/>
                    <a:gd name="connsiteX1994" fmla="*/ 4421412 w 5351080"/>
                    <a:gd name="connsiteY1994" fmla="*/ 340117 h 6057772"/>
                    <a:gd name="connsiteX1995" fmla="*/ 4433886 w 5351080"/>
                    <a:gd name="connsiteY1995" fmla="*/ 385101 h 6057772"/>
                    <a:gd name="connsiteX1996" fmla="*/ 4436380 w 5351080"/>
                    <a:gd name="connsiteY1996" fmla="*/ 401032 h 6057772"/>
                    <a:gd name="connsiteX1997" fmla="*/ 4427650 w 5351080"/>
                    <a:gd name="connsiteY1997" fmla="*/ 415090 h 6057772"/>
                    <a:gd name="connsiteX1998" fmla="*/ 4396466 w 5351080"/>
                    <a:gd name="connsiteY1998" fmla="*/ 413840 h 6057772"/>
                    <a:gd name="connsiteX1999" fmla="*/ 4354056 w 5351080"/>
                    <a:gd name="connsiteY1999" fmla="*/ 377604 h 6057772"/>
                    <a:gd name="connsiteX2000" fmla="*/ 4316636 w 5351080"/>
                    <a:gd name="connsiteY2000" fmla="*/ 375105 h 6057772"/>
                    <a:gd name="connsiteX2001" fmla="*/ 4245538 w 5351080"/>
                    <a:gd name="connsiteY2001" fmla="*/ 382602 h 6057772"/>
                    <a:gd name="connsiteX2002" fmla="*/ 4191902 w 5351080"/>
                    <a:gd name="connsiteY2002" fmla="*/ 388849 h 6057772"/>
                    <a:gd name="connsiteX2003" fmla="*/ 4093360 w 5351080"/>
                    <a:gd name="connsiteY2003" fmla="*/ 425086 h 6057772"/>
                    <a:gd name="connsiteX2004" fmla="*/ 4057188 w 5351080"/>
                    <a:gd name="connsiteY2004" fmla="*/ 473818 h 6057772"/>
                    <a:gd name="connsiteX2005" fmla="*/ 4064672 w 5351080"/>
                    <a:gd name="connsiteY2005" fmla="*/ 491311 h 6057772"/>
                    <a:gd name="connsiteX2006" fmla="*/ 4075898 w 5351080"/>
                    <a:gd name="connsiteY2006" fmla="*/ 542542 h 6057772"/>
                    <a:gd name="connsiteX2007" fmla="*/ 4030994 w 5351080"/>
                    <a:gd name="connsiteY2007" fmla="*/ 578778 h 6057772"/>
                    <a:gd name="connsiteX2008" fmla="*/ 4023510 w 5351080"/>
                    <a:gd name="connsiteY2008" fmla="*/ 588774 h 6057772"/>
                    <a:gd name="connsiteX2009" fmla="*/ 3983594 w 5351080"/>
                    <a:gd name="connsiteY2009" fmla="*/ 646252 h 6057772"/>
                    <a:gd name="connsiteX2010" fmla="*/ 3982348 w 5351080"/>
                    <a:gd name="connsiteY2010" fmla="*/ 679990 h 6057772"/>
                    <a:gd name="connsiteX2011" fmla="*/ 4013530 w 5351080"/>
                    <a:gd name="connsiteY2011" fmla="*/ 711228 h 6057772"/>
                    <a:gd name="connsiteX2012" fmla="*/ 4090866 w 5351080"/>
                    <a:gd name="connsiteY2012" fmla="*/ 711228 h 6057772"/>
                    <a:gd name="connsiteX2013" fmla="*/ 4098350 w 5351080"/>
                    <a:gd name="connsiteY2013" fmla="*/ 653750 h 6057772"/>
                    <a:gd name="connsiteX2014" fmla="*/ 4085876 w 5351080"/>
                    <a:gd name="connsiteY2014" fmla="*/ 623761 h 6057772"/>
                    <a:gd name="connsiteX2015" fmla="*/ 4113318 w 5351080"/>
                    <a:gd name="connsiteY2015" fmla="*/ 601269 h 6057772"/>
                    <a:gd name="connsiteX2016" fmla="*/ 4134524 w 5351080"/>
                    <a:gd name="connsiteY2016" fmla="*/ 627509 h 6057772"/>
                    <a:gd name="connsiteX2017" fmla="*/ 4165706 w 5351080"/>
                    <a:gd name="connsiteY2017" fmla="*/ 696233 h 6057772"/>
                    <a:gd name="connsiteX2018" fmla="*/ 4160718 w 5351080"/>
                    <a:gd name="connsiteY2018" fmla="*/ 724973 h 6057772"/>
                    <a:gd name="connsiteX2019" fmla="*/ 4109576 w 5351080"/>
                    <a:gd name="connsiteY2019" fmla="*/ 774954 h 6057772"/>
                    <a:gd name="connsiteX2020" fmla="*/ 4070908 w 5351080"/>
                    <a:gd name="connsiteY2020" fmla="*/ 892409 h 6057772"/>
                    <a:gd name="connsiteX2021" fmla="*/ 4074650 w 5351080"/>
                    <a:gd name="connsiteY2021" fmla="*/ 929895 h 6057772"/>
                    <a:gd name="connsiteX2022" fmla="*/ 4059682 w 5351080"/>
                    <a:gd name="connsiteY2022" fmla="*/ 957385 h 6057772"/>
                    <a:gd name="connsiteX2023" fmla="*/ 4030994 w 5351080"/>
                    <a:gd name="connsiteY2023" fmla="*/ 932394 h 6057772"/>
                    <a:gd name="connsiteX2024" fmla="*/ 4021014 w 5351080"/>
                    <a:gd name="connsiteY2024" fmla="*/ 876165 h 6057772"/>
                    <a:gd name="connsiteX2025" fmla="*/ 3913744 w 5351080"/>
                    <a:gd name="connsiteY2025" fmla="*/ 808691 h 6057772"/>
                    <a:gd name="connsiteX2026" fmla="*/ 3779030 w 5351080"/>
                    <a:gd name="connsiteY2026" fmla="*/ 827434 h 6057772"/>
                    <a:gd name="connsiteX2027" fmla="*/ 3775288 w 5351080"/>
                    <a:gd name="connsiteY2027" fmla="*/ 846177 h 6057772"/>
                    <a:gd name="connsiteX2028" fmla="*/ 3792750 w 5351080"/>
                    <a:gd name="connsiteY2028" fmla="*/ 873666 h 6057772"/>
                    <a:gd name="connsiteX2029" fmla="*/ 3790256 w 5351080"/>
                    <a:gd name="connsiteY2029" fmla="*/ 888661 h 6057772"/>
                    <a:gd name="connsiteX2030" fmla="*/ 3705436 w 5351080"/>
                    <a:gd name="connsiteY2030" fmla="*/ 878664 h 6057772"/>
                    <a:gd name="connsiteX2031" fmla="*/ 3695458 w 5351080"/>
                    <a:gd name="connsiteY2031" fmla="*/ 854924 h 6057772"/>
                    <a:gd name="connsiteX2032" fmla="*/ 3676748 w 5351080"/>
                    <a:gd name="connsiteY2032" fmla="*/ 783700 h 6057772"/>
                    <a:gd name="connsiteX2033" fmla="*/ 3590680 w 5351080"/>
                    <a:gd name="connsiteY2033" fmla="*/ 769956 h 6057772"/>
                    <a:gd name="connsiteX2034" fmla="*/ 3547024 w 5351080"/>
                    <a:gd name="connsiteY2034" fmla="*/ 774954 h 6057772"/>
                    <a:gd name="connsiteX2035" fmla="*/ 3518334 w 5351080"/>
                    <a:gd name="connsiteY2035" fmla="*/ 798695 h 6057772"/>
                    <a:gd name="connsiteX2036" fmla="*/ 3492140 w 5351080"/>
                    <a:gd name="connsiteY2036" fmla="*/ 821186 h 6057772"/>
                    <a:gd name="connsiteX2037" fmla="*/ 3470936 w 5351080"/>
                    <a:gd name="connsiteY2037" fmla="*/ 798695 h 6057772"/>
                    <a:gd name="connsiteX2038" fmla="*/ 3394848 w 5351080"/>
                    <a:gd name="connsiteY2038" fmla="*/ 783700 h 6057772"/>
                    <a:gd name="connsiteX2039" fmla="*/ 3383622 w 5351080"/>
                    <a:gd name="connsiteY2039" fmla="*/ 791197 h 6057772"/>
                    <a:gd name="connsiteX2040" fmla="*/ 3342460 w 5351080"/>
                    <a:gd name="connsiteY2040" fmla="*/ 844927 h 6057772"/>
                    <a:gd name="connsiteX2041" fmla="*/ 3297554 w 5351080"/>
                    <a:gd name="connsiteY2041" fmla="*/ 883662 h 6057772"/>
                    <a:gd name="connsiteX2042" fmla="*/ 3296308 w 5351080"/>
                    <a:gd name="connsiteY2042" fmla="*/ 799944 h 6057772"/>
                    <a:gd name="connsiteX2043" fmla="*/ 3265124 w 5351080"/>
                    <a:gd name="connsiteY2043" fmla="*/ 774954 h 6057772"/>
                    <a:gd name="connsiteX2044" fmla="*/ 3182800 w 5351080"/>
                    <a:gd name="connsiteY2044" fmla="*/ 763708 h 6057772"/>
                    <a:gd name="connsiteX2045" fmla="*/ 3109206 w 5351080"/>
                    <a:gd name="connsiteY2045" fmla="*/ 812439 h 6057772"/>
                    <a:gd name="connsiteX2046" fmla="*/ 3079270 w 5351080"/>
                    <a:gd name="connsiteY2046" fmla="*/ 827434 h 6057772"/>
                    <a:gd name="connsiteX2047" fmla="*/ 3058064 w 5351080"/>
                    <a:gd name="connsiteY2047" fmla="*/ 791197 h 6057772"/>
                    <a:gd name="connsiteX2048" fmla="*/ 3044344 w 5351080"/>
                    <a:gd name="connsiteY2048" fmla="*/ 673742 h 6057772"/>
                    <a:gd name="connsiteX2049" fmla="*/ 3073032 w 5351080"/>
                    <a:gd name="connsiteY2049" fmla="*/ 674991 h 6057772"/>
                    <a:gd name="connsiteX2050" fmla="*/ 3105464 w 5351080"/>
                    <a:gd name="connsiteY2050" fmla="*/ 688736 h 6057772"/>
                    <a:gd name="connsiteX2051" fmla="*/ 3135400 w 5351080"/>
                    <a:gd name="connsiteY2051" fmla="*/ 671243 h 6057772"/>
                    <a:gd name="connsiteX2052" fmla="*/ 3141636 w 5351080"/>
                    <a:gd name="connsiteY2052" fmla="*/ 648751 h 6057772"/>
                    <a:gd name="connsiteX2053" fmla="*/ 3197768 w 5351080"/>
                    <a:gd name="connsiteY2053" fmla="*/ 627509 h 6057772"/>
                    <a:gd name="connsiteX2054" fmla="*/ 3230198 w 5351080"/>
                    <a:gd name="connsiteY2054" fmla="*/ 597521 h 6057772"/>
                    <a:gd name="connsiteX2055" fmla="*/ 3252650 w 5351080"/>
                    <a:gd name="connsiteY2055" fmla="*/ 596271 h 6057772"/>
                    <a:gd name="connsiteX2056" fmla="*/ 3347448 w 5351080"/>
                    <a:gd name="connsiteY2056" fmla="*/ 585025 h 6057772"/>
                    <a:gd name="connsiteX2057" fmla="*/ 3392354 w 5351080"/>
                    <a:gd name="connsiteY2057" fmla="*/ 533795 h 6057772"/>
                    <a:gd name="connsiteX2058" fmla="*/ 3427278 w 5351080"/>
                    <a:gd name="connsiteY2058" fmla="*/ 380103 h 6057772"/>
                    <a:gd name="connsiteX2059" fmla="*/ 3494636 w 5351080"/>
                    <a:gd name="connsiteY2059" fmla="*/ 373855 h 6057772"/>
                    <a:gd name="connsiteX2060" fmla="*/ 3544530 w 5351080"/>
                    <a:gd name="connsiteY2060" fmla="*/ 373855 h 6057772"/>
                    <a:gd name="connsiteX2061" fmla="*/ 3645564 w 5351080"/>
                    <a:gd name="connsiteY2061" fmla="*/ 256399 h 6057772"/>
                    <a:gd name="connsiteX2062" fmla="*/ 3661780 w 5351080"/>
                    <a:gd name="connsiteY2062" fmla="*/ 203918 h 6057772"/>
                    <a:gd name="connsiteX2063" fmla="*/ 3690468 w 5351080"/>
                    <a:gd name="connsiteY2063" fmla="*/ 163934 h 6057772"/>
                    <a:gd name="connsiteX2064" fmla="*/ 3760320 w 5351080"/>
                    <a:gd name="connsiteY2064" fmla="*/ 123949 h 6057772"/>
                    <a:gd name="connsiteX2065" fmla="*/ 3832666 w 5351080"/>
                    <a:gd name="connsiteY2065" fmla="*/ 86463 h 6057772"/>
                    <a:gd name="connsiteX2066" fmla="*/ 3855118 w 5351080"/>
                    <a:gd name="connsiteY2066" fmla="*/ 60223 h 6057772"/>
                    <a:gd name="connsiteX2067" fmla="*/ 3808966 w 5351080"/>
                    <a:gd name="connsiteY2067" fmla="*/ 76467 h 6057772"/>
                    <a:gd name="connsiteX2068" fmla="*/ 3780278 w 5351080"/>
                    <a:gd name="connsiteY2068" fmla="*/ 50227 h 6057772"/>
                    <a:gd name="connsiteX2069" fmla="*/ 3805224 w 5351080"/>
                    <a:gd name="connsiteY2069" fmla="*/ 1495 h 6057772"/>
                    <a:gd name="connsiteX2070" fmla="*/ 3828826 w 5351080"/>
                    <a:gd name="connsiteY2070" fmla="*/ 871 h 6057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Lst>
                  <a:rect l="l" t="t" r="r" b="b"/>
                  <a:pathLst>
                    <a:path w="5351080" h="6057772">
                      <a:moveTo>
                        <a:pt x="4603466" y="5459168"/>
                      </a:moveTo>
                      <a:cubicBezTo>
                        <a:pt x="4595976" y="5460412"/>
                        <a:pt x="4592232" y="5466634"/>
                        <a:pt x="4593480" y="5472856"/>
                      </a:cubicBezTo>
                      <a:cubicBezTo>
                        <a:pt x="4602218" y="5510188"/>
                        <a:pt x="4577256" y="5507700"/>
                        <a:pt x="4553542" y="5508944"/>
                      </a:cubicBezTo>
                      <a:cubicBezTo>
                        <a:pt x="4523586" y="5508944"/>
                        <a:pt x="4493632" y="5507700"/>
                        <a:pt x="4466174" y="5496500"/>
                      </a:cubicBezTo>
                      <a:cubicBezTo>
                        <a:pt x="4449948" y="5490278"/>
                        <a:pt x="4434972" y="5491522"/>
                        <a:pt x="4421242" y="5500234"/>
                      </a:cubicBezTo>
                      <a:cubicBezTo>
                        <a:pt x="4391288" y="5516410"/>
                        <a:pt x="4358838" y="5532588"/>
                        <a:pt x="4328882" y="5551254"/>
                      </a:cubicBezTo>
                      <a:cubicBezTo>
                        <a:pt x="4315154" y="5558720"/>
                        <a:pt x="4307666" y="5569920"/>
                        <a:pt x="4306418" y="5584852"/>
                      </a:cubicBezTo>
                      <a:cubicBezTo>
                        <a:pt x="4302672" y="5617208"/>
                        <a:pt x="4290192" y="5644584"/>
                        <a:pt x="4273966" y="5669938"/>
                      </a:cubicBezTo>
                      <a:lnTo>
                        <a:pt x="4221422" y="5739740"/>
                      </a:lnTo>
                      <a:lnTo>
                        <a:pt x="4288094" y="5702428"/>
                      </a:lnTo>
                      <a:cubicBezTo>
                        <a:pt x="4313928" y="5691492"/>
                        <a:pt x="4340694" y="5682118"/>
                        <a:pt x="4366840" y="5670870"/>
                      </a:cubicBezTo>
                      <a:cubicBezTo>
                        <a:pt x="4456480" y="5633374"/>
                        <a:pt x="4546120" y="5593378"/>
                        <a:pt x="4641986" y="5572130"/>
                      </a:cubicBezTo>
                      <a:cubicBezTo>
                        <a:pt x="4651946" y="5569632"/>
                        <a:pt x="4659416" y="5567132"/>
                        <a:pt x="4661906" y="5555882"/>
                      </a:cubicBezTo>
                      <a:lnTo>
                        <a:pt x="4672554" y="5536770"/>
                      </a:lnTo>
                      <a:lnTo>
                        <a:pt x="4650894" y="5554986"/>
                      </a:lnTo>
                      <a:cubicBezTo>
                        <a:pt x="4644652" y="5561208"/>
                        <a:pt x="4635916" y="5568676"/>
                        <a:pt x="4625932" y="5562454"/>
                      </a:cubicBezTo>
                      <a:cubicBezTo>
                        <a:pt x="4615946" y="5557476"/>
                        <a:pt x="4618442" y="5547520"/>
                        <a:pt x="4619690" y="5538810"/>
                      </a:cubicBezTo>
                      <a:cubicBezTo>
                        <a:pt x="4623436" y="5515166"/>
                        <a:pt x="4608458" y="5494012"/>
                        <a:pt x="4612202" y="5470368"/>
                      </a:cubicBezTo>
                      <a:cubicBezTo>
                        <a:pt x="4613450" y="5465390"/>
                        <a:pt x="4610954" y="5459168"/>
                        <a:pt x="4603466" y="5459168"/>
                      </a:cubicBezTo>
                      <a:close/>
                      <a:moveTo>
                        <a:pt x="4799520" y="5419242"/>
                      </a:moveTo>
                      <a:lnTo>
                        <a:pt x="4729680" y="5488722"/>
                      </a:lnTo>
                      <a:lnTo>
                        <a:pt x="4680098" y="5530424"/>
                      </a:lnTo>
                      <a:lnTo>
                        <a:pt x="4700502" y="5523386"/>
                      </a:lnTo>
                      <a:cubicBezTo>
                        <a:pt x="4714196" y="5520886"/>
                        <a:pt x="4724156" y="5513388"/>
                        <a:pt x="4732872" y="5502138"/>
                      </a:cubicBezTo>
                      <a:cubicBezTo>
                        <a:pt x="4736606" y="5494640"/>
                        <a:pt x="4740342" y="5487140"/>
                        <a:pt x="4746566" y="5483390"/>
                      </a:cubicBezTo>
                      <a:cubicBezTo>
                        <a:pt x="4762752" y="5477142"/>
                        <a:pt x="4774890" y="5467456"/>
                        <a:pt x="4783916" y="5455270"/>
                      </a:cubicBezTo>
                      <a:close/>
                      <a:moveTo>
                        <a:pt x="1063534" y="5342044"/>
                      </a:moveTo>
                      <a:lnTo>
                        <a:pt x="1072992" y="5415320"/>
                      </a:lnTo>
                      <a:cubicBezTo>
                        <a:pt x="1074242" y="5446428"/>
                        <a:pt x="1096730" y="5460114"/>
                        <a:pt x="1125464" y="5447672"/>
                      </a:cubicBezTo>
                      <a:cubicBezTo>
                        <a:pt x="1136084" y="5442694"/>
                        <a:pt x="1147016" y="5440828"/>
                        <a:pt x="1158104" y="5440362"/>
                      </a:cubicBezTo>
                      <a:lnTo>
                        <a:pt x="1180604" y="5441090"/>
                      </a:lnTo>
                      <a:lnTo>
                        <a:pt x="1164236" y="5432454"/>
                      </a:lnTo>
                      <a:cubicBezTo>
                        <a:pt x="1139942" y="5414962"/>
                        <a:pt x="1121956" y="5389222"/>
                        <a:pt x="1097660" y="5370502"/>
                      </a:cubicBezTo>
                      <a:cubicBezTo>
                        <a:pt x="1088940" y="5365510"/>
                        <a:pt x="1079908" y="5359894"/>
                        <a:pt x="1071964" y="5353030"/>
                      </a:cubicBezTo>
                      <a:close/>
                      <a:moveTo>
                        <a:pt x="4849750" y="4704527"/>
                      </a:moveTo>
                      <a:cubicBezTo>
                        <a:pt x="4884640" y="4704527"/>
                        <a:pt x="4915794" y="4711986"/>
                        <a:pt x="4898348" y="4759226"/>
                      </a:cubicBezTo>
                      <a:cubicBezTo>
                        <a:pt x="4892118" y="4775387"/>
                        <a:pt x="4878410" y="4800250"/>
                        <a:pt x="4895856" y="4811438"/>
                      </a:cubicBezTo>
                      <a:cubicBezTo>
                        <a:pt x="4912056" y="4823870"/>
                        <a:pt x="4935732" y="4811438"/>
                        <a:pt x="4955670" y="4806466"/>
                      </a:cubicBezTo>
                      <a:cubicBezTo>
                        <a:pt x="4979346" y="4797764"/>
                        <a:pt x="5000530" y="4772901"/>
                        <a:pt x="5027946" y="4787819"/>
                      </a:cubicBezTo>
                      <a:cubicBezTo>
                        <a:pt x="5052868" y="4801493"/>
                        <a:pt x="5041652" y="4833815"/>
                        <a:pt x="5051622" y="4854949"/>
                      </a:cubicBezTo>
                      <a:cubicBezTo>
                        <a:pt x="5057852" y="4868623"/>
                        <a:pt x="5061278" y="4881366"/>
                        <a:pt x="5060032" y="4893642"/>
                      </a:cubicBezTo>
                      <a:cubicBezTo>
                        <a:pt x="5058786" y="4905918"/>
                        <a:pt x="5052868" y="4917728"/>
                        <a:pt x="5040406" y="4929538"/>
                      </a:cubicBezTo>
                      <a:cubicBezTo>
                        <a:pt x="5024206" y="4944456"/>
                        <a:pt x="5031684" y="4970562"/>
                        <a:pt x="5017976" y="4990452"/>
                      </a:cubicBezTo>
                      <a:cubicBezTo>
                        <a:pt x="4986824" y="5032718"/>
                        <a:pt x="4949440" y="5068770"/>
                        <a:pt x="4898348" y="5091146"/>
                      </a:cubicBezTo>
                      <a:cubicBezTo>
                        <a:pt x="4857226" y="5109794"/>
                        <a:pt x="4816104" y="5116010"/>
                        <a:pt x="4773736" y="5127198"/>
                      </a:cubicBezTo>
                      <a:cubicBezTo>
                        <a:pt x="4737598" y="5135900"/>
                        <a:pt x="4701460" y="5144602"/>
                        <a:pt x="4666570" y="5158276"/>
                      </a:cubicBezTo>
                      <a:cubicBezTo>
                        <a:pt x="4609248" y="5180654"/>
                        <a:pt x="4573110" y="5225408"/>
                        <a:pt x="4544448" y="5276376"/>
                      </a:cubicBezTo>
                      <a:cubicBezTo>
                        <a:pt x="4525758" y="5311184"/>
                        <a:pt x="4500834" y="5341020"/>
                        <a:pt x="4465944" y="5360910"/>
                      </a:cubicBezTo>
                      <a:cubicBezTo>
                        <a:pt x="4434790" y="5378314"/>
                        <a:pt x="4408622" y="5401934"/>
                        <a:pt x="4388684" y="5430526"/>
                      </a:cubicBezTo>
                      <a:cubicBezTo>
                        <a:pt x="4368746" y="5460362"/>
                        <a:pt x="4337592" y="5456634"/>
                        <a:pt x="4307686" y="5456634"/>
                      </a:cubicBezTo>
                      <a:cubicBezTo>
                        <a:pt x="4285256" y="5421824"/>
                        <a:pt x="4245380" y="5410636"/>
                        <a:pt x="4211734" y="5406908"/>
                      </a:cubicBezTo>
                      <a:cubicBezTo>
                        <a:pt x="4154412" y="5399448"/>
                        <a:pt x="4113290" y="5370856"/>
                        <a:pt x="4073414" y="5336048"/>
                      </a:cubicBezTo>
                      <a:cubicBezTo>
                        <a:pt x="4062200" y="5327346"/>
                        <a:pt x="4060954" y="5317400"/>
                        <a:pt x="4069676" y="5307456"/>
                      </a:cubicBezTo>
                      <a:cubicBezTo>
                        <a:pt x="4079646" y="5297510"/>
                        <a:pt x="4089614" y="5283836"/>
                        <a:pt x="4102076" y="5280106"/>
                      </a:cubicBezTo>
                      <a:cubicBezTo>
                        <a:pt x="4145690" y="5265188"/>
                        <a:pt x="4184320" y="5237838"/>
                        <a:pt x="4226688" y="5220434"/>
                      </a:cubicBezTo>
                      <a:cubicBezTo>
                        <a:pt x="4252856" y="5209246"/>
                        <a:pt x="4279026" y="5194328"/>
                        <a:pt x="4287748" y="5162006"/>
                      </a:cubicBezTo>
                      <a:cubicBezTo>
                        <a:pt x="4292732" y="5147088"/>
                        <a:pt x="4311424" y="5140872"/>
                        <a:pt x="4316408" y="5125956"/>
                      </a:cubicBezTo>
                      <a:cubicBezTo>
                        <a:pt x="4327624" y="5097362"/>
                        <a:pt x="4342578" y="5070014"/>
                        <a:pt x="4341332" y="5038934"/>
                      </a:cubicBezTo>
                      <a:cubicBezTo>
                        <a:pt x="4333854" y="4956887"/>
                        <a:pt x="4378714" y="4902188"/>
                        <a:pt x="4433544" y="4849976"/>
                      </a:cubicBezTo>
                      <a:cubicBezTo>
                        <a:pt x="4498342" y="4785332"/>
                        <a:pt x="4584324" y="4756740"/>
                        <a:pt x="4666570" y="4738092"/>
                      </a:cubicBezTo>
                      <a:cubicBezTo>
                        <a:pt x="4725138" y="4725661"/>
                        <a:pt x="4786198" y="4703284"/>
                        <a:pt x="4849750" y="4704527"/>
                      </a:cubicBezTo>
                      <a:close/>
                      <a:moveTo>
                        <a:pt x="4556523" y="4622449"/>
                      </a:moveTo>
                      <a:cubicBezTo>
                        <a:pt x="4561403" y="4621493"/>
                        <a:pt x="4567384" y="4622130"/>
                        <a:pt x="4574310" y="4623405"/>
                      </a:cubicBezTo>
                      <a:cubicBezTo>
                        <a:pt x="4615868" y="4627227"/>
                        <a:pt x="4654906" y="4647615"/>
                        <a:pt x="4695204" y="4657809"/>
                      </a:cubicBezTo>
                      <a:cubicBezTo>
                        <a:pt x="4707166" y="4660357"/>
                        <a:pt x="4713148" y="4664817"/>
                        <a:pt x="4715352" y="4670870"/>
                      </a:cubicBezTo>
                      <a:lnTo>
                        <a:pt x="4713320" y="4689109"/>
                      </a:lnTo>
                      <a:lnTo>
                        <a:pt x="4769932" y="4673796"/>
                      </a:lnTo>
                      <a:cubicBezTo>
                        <a:pt x="4790368" y="4669596"/>
                        <a:pt x="4811274" y="4668352"/>
                        <a:pt x="4833116" y="4675196"/>
                      </a:cubicBezTo>
                      <a:cubicBezTo>
                        <a:pt x="4835614" y="4676440"/>
                        <a:pt x="4838110" y="4675196"/>
                        <a:pt x="4839358" y="4673951"/>
                      </a:cubicBezTo>
                      <a:cubicBezTo>
                        <a:pt x="4879296" y="4642841"/>
                        <a:pt x="4911748" y="4670218"/>
                        <a:pt x="4947942" y="4683906"/>
                      </a:cubicBezTo>
                      <a:cubicBezTo>
                        <a:pt x="4970408" y="4693862"/>
                        <a:pt x="4999114" y="4697595"/>
                        <a:pt x="5021580" y="4676440"/>
                      </a:cubicBezTo>
                      <a:cubicBezTo>
                        <a:pt x="5032814" y="4667729"/>
                        <a:pt x="5047790" y="4667729"/>
                        <a:pt x="5045294" y="4682662"/>
                      </a:cubicBezTo>
                      <a:cubicBezTo>
                        <a:pt x="5040302" y="4705061"/>
                        <a:pt x="5057776" y="4721239"/>
                        <a:pt x="5051534" y="4743638"/>
                      </a:cubicBezTo>
                      <a:cubicBezTo>
                        <a:pt x="5047790" y="4759815"/>
                        <a:pt x="5060272" y="4771015"/>
                        <a:pt x="5077746" y="4769770"/>
                      </a:cubicBezTo>
                      <a:cubicBezTo>
                        <a:pt x="5132662" y="4767281"/>
                        <a:pt x="5187578" y="4768526"/>
                        <a:pt x="5241246" y="4759815"/>
                      </a:cubicBezTo>
                      <a:cubicBezTo>
                        <a:pt x="5268704" y="4756082"/>
                        <a:pt x="5291170" y="4764793"/>
                        <a:pt x="5306148" y="4779725"/>
                      </a:cubicBezTo>
                      <a:cubicBezTo>
                        <a:pt x="5328614" y="4802125"/>
                        <a:pt x="5348584" y="4827013"/>
                        <a:pt x="5351080" y="4861856"/>
                      </a:cubicBezTo>
                      <a:cubicBezTo>
                        <a:pt x="5248736" y="4993762"/>
                        <a:pt x="5127670" y="5110736"/>
                        <a:pt x="5004108" y="5223976"/>
                      </a:cubicBezTo>
                      <a:cubicBezTo>
                        <a:pt x="4937958" y="5284952"/>
                        <a:pt x="4875552" y="5350906"/>
                        <a:pt x="4809402" y="5410636"/>
                      </a:cubicBezTo>
                      <a:lnTo>
                        <a:pt x="4807582" y="5412148"/>
                      </a:lnTo>
                      <a:lnTo>
                        <a:pt x="4810062" y="5412148"/>
                      </a:lnTo>
                      <a:cubicBezTo>
                        <a:pt x="4812552" y="5472142"/>
                        <a:pt x="4791386" y="5523386"/>
                        <a:pt x="4757772" y="5570882"/>
                      </a:cubicBezTo>
                      <a:cubicBezTo>
                        <a:pt x="4736606" y="5600878"/>
                        <a:pt x="4702992" y="5609626"/>
                        <a:pt x="4675602" y="5625874"/>
                      </a:cubicBezTo>
                      <a:cubicBezTo>
                        <a:pt x="4619576" y="5658372"/>
                        <a:pt x="4557326" y="5683368"/>
                        <a:pt x="4490096" y="5692118"/>
                      </a:cubicBezTo>
                      <a:cubicBezTo>
                        <a:pt x="4451500" y="5695868"/>
                        <a:pt x="4415396" y="5712116"/>
                        <a:pt x="4378046" y="5718364"/>
                      </a:cubicBezTo>
                      <a:cubicBezTo>
                        <a:pt x="4353146" y="5722114"/>
                        <a:pt x="4355636" y="5745862"/>
                        <a:pt x="4354390" y="5763360"/>
                      </a:cubicBezTo>
                      <a:cubicBezTo>
                        <a:pt x="4346920" y="5863348"/>
                        <a:pt x="4324510" y="5958338"/>
                        <a:pt x="4282180" y="6048328"/>
                      </a:cubicBezTo>
                      <a:cubicBezTo>
                        <a:pt x="4257280" y="6017082"/>
                        <a:pt x="4232380" y="5987084"/>
                        <a:pt x="4198764" y="5965836"/>
                      </a:cubicBezTo>
                      <a:cubicBezTo>
                        <a:pt x="4176354" y="5949588"/>
                        <a:pt x="4176354" y="5925842"/>
                        <a:pt x="4185070" y="5903344"/>
                      </a:cubicBezTo>
                      <a:cubicBezTo>
                        <a:pt x="4201254" y="5868348"/>
                        <a:pt x="4208724" y="5835852"/>
                        <a:pt x="4193784" y="5798356"/>
                      </a:cubicBezTo>
                      <a:cubicBezTo>
                        <a:pt x="4190050" y="5789606"/>
                        <a:pt x="4191294" y="5781170"/>
                        <a:pt x="4194718" y="5773046"/>
                      </a:cubicBezTo>
                      <a:lnTo>
                        <a:pt x="4204268" y="5757068"/>
                      </a:lnTo>
                      <a:lnTo>
                        <a:pt x="4197644" y="5763700"/>
                      </a:lnTo>
                      <a:lnTo>
                        <a:pt x="4043844" y="5827378"/>
                      </a:lnTo>
                      <a:lnTo>
                        <a:pt x="4053380" y="5832884"/>
                      </a:lnTo>
                      <a:cubicBezTo>
                        <a:pt x="4059566" y="5840260"/>
                        <a:pt x="4070698" y="5846406"/>
                        <a:pt x="4066988" y="5858698"/>
                      </a:cubicBezTo>
                      <a:cubicBezTo>
                        <a:pt x="4065750" y="5862384"/>
                        <a:pt x="4062040" y="5864842"/>
                        <a:pt x="4060802" y="5866072"/>
                      </a:cubicBezTo>
                      <a:cubicBezTo>
                        <a:pt x="4047196" y="5868530"/>
                        <a:pt x="4053380" y="5848864"/>
                        <a:pt x="4039774" y="5847634"/>
                      </a:cubicBezTo>
                      <a:cubicBezTo>
                        <a:pt x="4031114" y="5866072"/>
                        <a:pt x="4036062" y="5880822"/>
                        <a:pt x="4049670" y="5895572"/>
                      </a:cubicBezTo>
                      <a:cubicBezTo>
                        <a:pt x="4059566" y="5905406"/>
                        <a:pt x="4066988" y="5917696"/>
                        <a:pt x="4050906" y="5928758"/>
                      </a:cubicBezTo>
                      <a:cubicBezTo>
                        <a:pt x="4038536" y="5941050"/>
                        <a:pt x="4033588" y="5928758"/>
                        <a:pt x="4027402" y="5918926"/>
                      </a:cubicBezTo>
                      <a:cubicBezTo>
                        <a:pt x="4019980" y="5907864"/>
                        <a:pt x="4010084" y="5910322"/>
                        <a:pt x="3998952" y="5915238"/>
                      </a:cubicBezTo>
                      <a:cubicBezTo>
                        <a:pt x="3968026" y="5927530"/>
                        <a:pt x="3948234" y="5952112"/>
                        <a:pt x="3928442" y="5976696"/>
                      </a:cubicBezTo>
                      <a:cubicBezTo>
                        <a:pt x="3902464" y="6006196"/>
                        <a:pt x="3875250" y="6009884"/>
                        <a:pt x="3850510" y="5982842"/>
                      </a:cubicBezTo>
                      <a:cubicBezTo>
                        <a:pt x="3833192" y="5963176"/>
                        <a:pt x="3823296" y="5936134"/>
                        <a:pt x="3794844" y="5926300"/>
                      </a:cubicBezTo>
                      <a:cubicBezTo>
                        <a:pt x="3790514" y="5925072"/>
                        <a:pt x="3788350" y="5921692"/>
                        <a:pt x="3787266" y="5917544"/>
                      </a:cubicBezTo>
                      <a:lnTo>
                        <a:pt x="3786994" y="5914172"/>
                      </a:lnTo>
                      <a:lnTo>
                        <a:pt x="3749752" y="5923204"/>
                      </a:lnTo>
                      <a:cubicBezTo>
                        <a:pt x="3736360" y="5925232"/>
                        <a:pt x="3722966" y="5925856"/>
                        <a:pt x="3709262" y="5924608"/>
                      </a:cubicBezTo>
                      <a:cubicBezTo>
                        <a:pt x="3646968" y="5939576"/>
                        <a:pt x="3583428" y="5954544"/>
                        <a:pt x="3521134" y="5968266"/>
                      </a:cubicBezTo>
                      <a:cubicBezTo>
                        <a:pt x="3489988" y="5975750"/>
                        <a:pt x="3457596" y="5984482"/>
                        <a:pt x="3425202" y="5991966"/>
                      </a:cubicBezTo>
                      <a:cubicBezTo>
                        <a:pt x="3365400" y="6019406"/>
                        <a:pt x="3300616" y="6026890"/>
                        <a:pt x="3238322" y="6036870"/>
                      </a:cubicBezTo>
                      <a:cubicBezTo>
                        <a:pt x="3199700" y="6043106"/>
                        <a:pt x="3162324" y="6048096"/>
                        <a:pt x="3124946" y="6054332"/>
                      </a:cubicBezTo>
                      <a:cubicBezTo>
                        <a:pt x="3111242" y="6056828"/>
                        <a:pt x="3098784" y="6058074"/>
                        <a:pt x="3085078" y="6051838"/>
                      </a:cubicBezTo>
                      <a:lnTo>
                        <a:pt x="3076358" y="6051838"/>
                      </a:lnTo>
                      <a:cubicBezTo>
                        <a:pt x="3051440" y="6058074"/>
                        <a:pt x="3025278" y="6049344"/>
                        <a:pt x="3001606" y="6056828"/>
                      </a:cubicBezTo>
                      <a:cubicBezTo>
                        <a:pt x="2845872" y="6059322"/>
                        <a:pt x="2690136" y="6058074"/>
                        <a:pt x="2535648" y="6038118"/>
                      </a:cubicBezTo>
                      <a:cubicBezTo>
                        <a:pt x="2515714" y="6035622"/>
                        <a:pt x="2495780" y="6033128"/>
                        <a:pt x="2478338" y="6024396"/>
                      </a:cubicBezTo>
                      <a:cubicBezTo>
                        <a:pt x="2509486" y="6031880"/>
                        <a:pt x="2528174" y="6008180"/>
                        <a:pt x="2546862" y="5991966"/>
                      </a:cubicBezTo>
                      <a:cubicBezTo>
                        <a:pt x="2568042" y="5972008"/>
                        <a:pt x="2582992" y="5965770"/>
                        <a:pt x="2600434" y="5994460"/>
                      </a:cubicBezTo>
                      <a:cubicBezTo>
                        <a:pt x="2606664" y="6004438"/>
                        <a:pt x="2617876" y="6005686"/>
                        <a:pt x="2622860" y="5998202"/>
                      </a:cubicBezTo>
                      <a:cubicBezTo>
                        <a:pt x="2636564" y="5972008"/>
                        <a:pt x="2670204" y="5962028"/>
                        <a:pt x="2678924" y="5932092"/>
                      </a:cubicBezTo>
                      <a:cubicBezTo>
                        <a:pt x="2680170" y="5927102"/>
                        <a:pt x="2681416" y="5920866"/>
                        <a:pt x="2685154" y="5917124"/>
                      </a:cubicBezTo>
                      <a:cubicBezTo>
                        <a:pt x="2691382" y="5908392"/>
                        <a:pt x="2687646" y="5892178"/>
                        <a:pt x="2703842" y="5893424"/>
                      </a:cubicBezTo>
                      <a:cubicBezTo>
                        <a:pt x="2717546" y="5894672"/>
                        <a:pt x="2723776" y="5907146"/>
                        <a:pt x="2723776" y="5923360"/>
                      </a:cubicBezTo>
                      <a:cubicBezTo>
                        <a:pt x="2722530" y="5952050"/>
                        <a:pt x="2741218" y="5962028"/>
                        <a:pt x="2766136" y="5959534"/>
                      </a:cubicBezTo>
                      <a:cubicBezTo>
                        <a:pt x="2784824" y="5957040"/>
                        <a:pt x="2796036" y="5962028"/>
                        <a:pt x="2797282" y="5981986"/>
                      </a:cubicBezTo>
                      <a:cubicBezTo>
                        <a:pt x="2798528" y="6003192"/>
                        <a:pt x="2809740" y="5999450"/>
                        <a:pt x="2820954" y="5988224"/>
                      </a:cubicBezTo>
                      <a:cubicBezTo>
                        <a:pt x="2827184" y="5980738"/>
                        <a:pt x="2832166" y="5972008"/>
                        <a:pt x="2839642" y="5964524"/>
                      </a:cubicBezTo>
                      <a:cubicBezTo>
                        <a:pt x="2843380" y="5958286"/>
                        <a:pt x="2844626" y="5945814"/>
                        <a:pt x="2855838" y="5948308"/>
                      </a:cubicBezTo>
                      <a:cubicBezTo>
                        <a:pt x="2868296" y="5950802"/>
                        <a:pt x="2858330" y="5960782"/>
                        <a:pt x="2859576" y="5968266"/>
                      </a:cubicBezTo>
                      <a:cubicBezTo>
                        <a:pt x="2863314" y="5985728"/>
                        <a:pt x="2879510" y="5979492"/>
                        <a:pt x="2888230" y="5975750"/>
                      </a:cubicBezTo>
                      <a:cubicBezTo>
                        <a:pt x="2913148" y="5967018"/>
                        <a:pt x="2939312" y="5958286"/>
                        <a:pt x="2959246" y="5943318"/>
                      </a:cubicBezTo>
                      <a:cubicBezTo>
                        <a:pt x="2986654" y="5922114"/>
                        <a:pt x="3017802" y="5910888"/>
                        <a:pt x="3047702" y="5899662"/>
                      </a:cubicBezTo>
                      <a:cubicBezTo>
                        <a:pt x="3065146" y="5892178"/>
                        <a:pt x="3081342" y="5893424"/>
                        <a:pt x="3097538" y="5900908"/>
                      </a:cubicBezTo>
                      <a:cubicBezTo>
                        <a:pt x="3106258" y="5904650"/>
                        <a:pt x="3116226" y="5912134"/>
                        <a:pt x="3122456" y="5909640"/>
                      </a:cubicBezTo>
                      <a:cubicBezTo>
                        <a:pt x="3194716" y="5885940"/>
                        <a:pt x="3275698" y="5873466"/>
                        <a:pt x="3325532" y="5807358"/>
                      </a:cubicBezTo>
                      <a:cubicBezTo>
                        <a:pt x="3352942" y="5769936"/>
                        <a:pt x="3375368" y="5727526"/>
                        <a:pt x="3397794" y="5686364"/>
                      </a:cubicBezTo>
                      <a:cubicBezTo>
                        <a:pt x="3407760" y="5667654"/>
                        <a:pt x="3421464" y="5658922"/>
                        <a:pt x="3441398" y="5652686"/>
                      </a:cubicBezTo>
                      <a:cubicBezTo>
                        <a:pt x="3501200" y="5635222"/>
                        <a:pt x="3562248" y="5635222"/>
                        <a:pt x="3622050" y="5632728"/>
                      </a:cubicBezTo>
                      <a:cubicBezTo>
                        <a:pt x="3671886" y="5632728"/>
                        <a:pt x="3714246" y="5619008"/>
                        <a:pt x="3751622" y="5577844"/>
                      </a:cubicBezTo>
                      <a:cubicBezTo>
                        <a:pt x="3793982" y="5529198"/>
                        <a:pt x="3847554" y="5491778"/>
                        <a:pt x="3919814" y="5500508"/>
                      </a:cubicBezTo>
                      <a:cubicBezTo>
                        <a:pt x="3973386" y="5507992"/>
                        <a:pt x="4029452" y="5499262"/>
                        <a:pt x="4084270" y="5506746"/>
                      </a:cubicBezTo>
                      <a:cubicBezTo>
                        <a:pt x="4121646" y="5511734"/>
                        <a:pt x="4156530" y="5491778"/>
                        <a:pt x="4190170" y="5476810"/>
                      </a:cubicBezTo>
                      <a:cubicBezTo>
                        <a:pt x="4217578" y="5466830"/>
                        <a:pt x="4241250" y="5450614"/>
                        <a:pt x="4272396" y="5466830"/>
                      </a:cubicBezTo>
                      <a:cubicBezTo>
                        <a:pt x="4284856" y="5473068"/>
                        <a:pt x="4297314" y="5463088"/>
                        <a:pt x="4309772" y="5461840"/>
                      </a:cubicBezTo>
                      <a:lnTo>
                        <a:pt x="4320182" y="5477000"/>
                      </a:lnTo>
                      <a:lnTo>
                        <a:pt x="4351290" y="5486954"/>
                      </a:lnTo>
                      <a:cubicBezTo>
                        <a:pt x="4382472" y="5490512"/>
                        <a:pt x="4410322" y="5475346"/>
                        <a:pt x="4437468" y="5456680"/>
                      </a:cubicBezTo>
                      <a:cubicBezTo>
                        <a:pt x="4444956" y="5450458"/>
                        <a:pt x="4448700" y="5441746"/>
                        <a:pt x="4448700" y="5434280"/>
                      </a:cubicBezTo>
                      <a:cubicBezTo>
                        <a:pt x="4449948" y="5410636"/>
                        <a:pt x="4463678" y="5393214"/>
                        <a:pt x="4477406" y="5377038"/>
                      </a:cubicBezTo>
                      <a:cubicBezTo>
                        <a:pt x="4526082" y="5338462"/>
                        <a:pt x="4554790" y="5284952"/>
                        <a:pt x="4588488" y="5233932"/>
                      </a:cubicBezTo>
                      <a:cubicBezTo>
                        <a:pt x="4602218" y="5210288"/>
                        <a:pt x="4627180" y="5197844"/>
                        <a:pt x="4653390" y="5184156"/>
                      </a:cubicBezTo>
                      <a:cubicBezTo>
                        <a:pt x="4727028" y="5144334"/>
                        <a:pt x="4814396" y="5156778"/>
                        <a:pt x="4885538" y="5118202"/>
                      </a:cubicBezTo>
                      <a:cubicBezTo>
                        <a:pt x="4935462" y="5092070"/>
                        <a:pt x="4987882" y="5070914"/>
                        <a:pt x="5022828" y="5016162"/>
                      </a:cubicBezTo>
                      <a:cubicBezTo>
                        <a:pt x="5046542" y="4980074"/>
                        <a:pt x="5061520" y="4942742"/>
                        <a:pt x="5072752" y="4904166"/>
                      </a:cubicBezTo>
                      <a:cubicBezTo>
                        <a:pt x="5083986" y="4868078"/>
                        <a:pt x="5074000" y="4827013"/>
                        <a:pt x="5059024" y="4789681"/>
                      </a:cubicBezTo>
                      <a:cubicBezTo>
                        <a:pt x="5052784" y="4773503"/>
                        <a:pt x="5042798" y="4758571"/>
                        <a:pt x="5036558" y="4741149"/>
                      </a:cubicBezTo>
                      <a:cubicBezTo>
                        <a:pt x="5027820" y="4711283"/>
                        <a:pt x="4995370" y="4703817"/>
                        <a:pt x="4971656" y="4700084"/>
                      </a:cubicBezTo>
                      <a:cubicBezTo>
                        <a:pt x="4944198" y="4696351"/>
                        <a:pt x="4920484" y="4685151"/>
                        <a:pt x="4894274" y="4682662"/>
                      </a:cubicBezTo>
                      <a:cubicBezTo>
                        <a:pt x="4855582" y="4680173"/>
                        <a:pt x="4750742" y="4686395"/>
                        <a:pt x="4715796" y="4697595"/>
                      </a:cubicBezTo>
                      <a:cubicBezTo>
                        <a:pt x="4714548" y="4700084"/>
                        <a:pt x="4713298" y="4700084"/>
                        <a:pt x="4712050" y="4700084"/>
                      </a:cubicBezTo>
                      <a:cubicBezTo>
                        <a:pt x="4710802" y="4698839"/>
                        <a:pt x="4709554" y="4697595"/>
                        <a:pt x="4709554" y="4697595"/>
                      </a:cubicBezTo>
                      <a:lnTo>
                        <a:pt x="4709554" y="4693785"/>
                      </a:lnTo>
                      <a:lnTo>
                        <a:pt x="4671846" y="4697211"/>
                      </a:lnTo>
                      <a:cubicBezTo>
                        <a:pt x="4632238" y="4694762"/>
                        <a:pt x="4596348" y="4675648"/>
                        <a:pt x="4560458" y="4656535"/>
                      </a:cubicBezTo>
                      <a:cubicBezTo>
                        <a:pt x="4552902" y="4652712"/>
                        <a:pt x="4539050" y="4645067"/>
                        <a:pt x="4545346" y="4631050"/>
                      </a:cubicBezTo>
                      <a:cubicBezTo>
                        <a:pt x="4547865" y="4625953"/>
                        <a:pt x="4551643" y="4623404"/>
                        <a:pt x="4556523" y="4622449"/>
                      </a:cubicBezTo>
                      <a:close/>
                      <a:moveTo>
                        <a:pt x="774515" y="4047931"/>
                      </a:moveTo>
                      <a:cubicBezTo>
                        <a:pt x="777785" y="4046371"/>
                        <a:pt x="781834" y="4046371"/>
                        <a:pt x="786194" y="4048867"/>
                      </a:cubicBezTo>
                      <a:cubicBezTo>
                        <a:pt x="811112" y="4065091"/>
                        <a:pt x="844750" y="4065091"/>
                        <a:pt x="863438" y="4093795"/>
                      </a:cubicBezTo>
                      <a:cubicBezTo>
                        <a:pt x="869668" y="4106275"/>
                        <a:pt x="882126" y="4113763"/>
                        <a:pt x="897076" y="4107523"/>
                      </a:cubicBezTo>
                      <a:cubicBezTo>
                        <a:pt x="917010" y="4100035"/>
                        <a:pt x="934452" y="4102531"/>
                        <a:pt x="953140" y="4115011"/>
                      </a:cubicBezTo>
                      <a:cubicBezTo>
                        <a:pt x="968090" y="4124995"/>
                        <a:pt x="983042" y="4127491"/>
                        <a:pt x="986778" y="4103779"/>
                      </a:cubicBezTo>
                      <a:cubicBezTo>
                        <a:pt x="989270" y="4090051"/>
                        <a:pt x="995500" y="4082563"/>
                        <a:pt x="1007958" y="4083811"/>
                      </a:cubicBezTo>
                      <a:cubicBezTo>
                        <a:pt x="1021662" y="4085059"/>
                        <a:pt x="1030384" y="4075075"/>
                        <a:pt x="1040350" y="4068835"/>
                      </a:cubicBezTo>
                      <a:cubicBezTo>
                        <a:pt x="1071498" y="4052611"/>
                        <a:pt x="1076480" y="4055107"/>
                        <a:pt x="1086448" y="4087555"/>
                      </a:cubicBezTo>
                      <a:cubicBezTo>
                        <a:pt x="1095168" y="4121251"/>
                        <a:pt x="1131300" y="4136227"/>
                        <a:pt x="1163692" y="4123747"/>
                      </a:cubicBezTo>
                      <a:cubicBezTo>
                        <a:pt x="1196084" y="4111267"/>
                        <a:pt x="1219756" y="4080067"/>
                        <a:pt x="1258378" y="4080067"/>
                      </a:cubicBezTo>
                      <a:cubicBezTo>
                        <a:pt x="1299490" y="4078819"/>
                        <a:pt x="1341850" y="4076323"/>
                        <a:pt x="1382964" y="4077571"/>
                      </a:cubicBezTo>
                      <a:cubicBezTo>
                        <a:pt x="1401652" y="4077571"/>
                        <a:pt x="1395422" y="4091299"/>
                        <a:pt x="1394176" y="4102531"/>
                      </a:cubicBezTo>
                      <a:cubicBezTo>
                        <a:pt x="1391684" y="4116259"/>
                        <a:pt x="1380472" y="4129987"/>
                        <a:pt x="1389192" y="4143715"/>
                      </a:cubicBezTo>
                      <a:cubicBezTo>
                        <a:pt x="1401652" y="4163683"/>
                        <a:pt x="1419094" y="4172420"/>
                        <a:pt x="1442766" y="4158691"/>
                      </a:cubicBezTo>
                      <a:cubicBezTo>
                        <a:pt x="1503812" y="4122499"/>
                        <a:pt x="1602236" y="4162435"/>
                        <a:pt x="1607220" y="4252292"/>
                      </a:cubicBezTo>
                      <a:cubicBezTo>
                        <a:pt x="1607220" y="4262276"/>
                        <a:pt x="1604728" y="4266020"/>
                        <a:pt x="1596006" y="4268516"/>
                      </a:cubicBezTo>
                      <a:cubicBezTo>
                        <a:pt x="1586040" y="4272260"/>
                        <a:pt x="1577318" y="4279748"/>
                        <a:pt x="1584794" y="4288484"/>
                      </a:cubicBezTo>
                      <a:cubicBezTo>
                        <a:pt x="1591022" y="4298468"/>
                        <a:pt x="1602236" y="4289732"/>
                        <a:pt x="1605974" y="4283492"/>
                      </a:cubicBezTo>
                      <a:cubicBezTo>
                        <a:pt x="1622170" y="4261028"/>
                        <a:pt x="1653316" y="4268516"/>
                        <a:pt x="1672004" y="4251044"/>
                      </a:cubicBezTo>
                      <a:cubicBezTo>
                        <a:pt x="1675742" y="4247300"/>
                        <a:pt x="1686954" y="4249796"/>
                        <a:pt x="1684462" y="4258532"/>
                      </a:cubicBezTo>
                      <a:cubicBezTo>
                        <a:pt x="1676988" y="4282244"/>
                        <a:pt x="1684462" y="4312196"/>
                        <a:pt x="1657054" y="4329668"/>
                      </a:cubicBezTo>
                      <a:cubicBezTo>
                        <a:pt x="1640858" y="4339652"/>
                        <a:pt x="1633382" y="4358372"/>
                        <a:pt x="1634628" y="4378340"/>
                      </a:cubicBezTo>
                      <a:cubicBezTo>
                        <a:pt x="1637120" y="4414532"/>
                        <a:pt x="1647086" y="4422020"/>
                        <a:pt x="1680726" y="4410788"/>
                      </a:cubicBezTo>
                      <a:cubicBezTo>
                        <a:pt x="1695676" y="4405796"/>
                        <a:pt x="1703150" y="4410788"/>
                        <a:pt x="1709380" y="4424516"/>
                      </a:cubicBezTo>
                      <a:cubicBezTo>
                        <a:pt x="1720592" y="4450724"/>
                        <a:pt x="1713118" y="4470692"/>
                        <a:pt x="1694430" y="4490660"/>
                      </a:cubicBezTo>
                      <a:cubicBezTo>
                        <a:pt x="1667020" y="4520612"/>
                        <a:pt x="1667020" y="4531844"/>
                        <a:pt x="1695676" y="4560548"/>
                      </a:cubicBezTo>
                      <a:cubicBezTo>
                        <a:pt x="1703150" y="4568036"/>
                        <a:pt x="1703150" y="4571780"/>
                        <a:pt x="1699414" y="4580516"/>
                      </a:cubicBezTo>
                      <a:cubicBezTo>
                        <a:pt x="1688200" y="4601732"/>
                        <a:pt x="1695676" y="4610468"/>
                        <a:pt x="1720592" y="4622948"/>
                      </a:cubicBezTo>
                      <a:cubicBezTo>
                        <a:pt x="1752986" y="4639172"/>
                        <a:pt x="1790362" y="4642916"/>
                        <a:pt x="1821508" y="4660389"/>
                      </a:cubicBezTo>
                      <a:cubicBezTo>
                        <a:pt x="1828984" y="4664133"/>
                        <a:pt x="1838950" y="4669125"/>
                        <a:pt x="1846426" y="4661637"/>
                      </a:cubicBezTo>
                      <a:cubicBezTo>
                        <a:pt x="1867604" y="4639172"/>
                        <a:pt x="1883802" y="4652901"/>
                        <a:pt x="1903734" y="4666629"/>
                      </a:cubicBezTo>
                      <a:cubicBezTo>
                        <a:pt x="1924914" y="4681605"/>
                        <a:pt x="1947340" y="4690341"/>
                        <a:pt x="1969766" y="4665381"/>
                      </a:cubicBezTo>
                      <a:cubicBezTo>
                        <a:pt x="1978486" y="4655397"/>
                        <a:pt x="1993438" y="4654149"/>
                        <a:pt x="2005896" y="4650405"/>
                      </a:cubicBezTo>
                      <a:cubicBezTo>
                        <a:pt x="2025830" y="4645412"/>
                        <a:pt x="2047010" y="4640420"/>
                        <a:pt x="2051992" y="4614212"/>
                      </a:cubicBezTo>
                      <a:cubicBezTo>
                        <a:pt x="2054484" y="4604228"/>
                        <a:pt x="2118024" y="4573028"/>
                        <a:pt x="2126744" y="4575524"/>
                      </a:cubicBezTo>
                      <a:cubicBezTo>
                        <a:pt x="2134220" y="4578020"/>
                        <a:pt x="2142940" y="4583012"/>
                        <a:pt x="2146678" y="4588004"/>
                      </a:cubicBezTo>
                      <a:cubicBezTo>
                        <a:pt x="2151662" y="4599236"/>
                        <a:pt x="2140450" y="4601732"/>
                        <a:pt x="2134220" y="4604228"/>
                      </a:cubicBezTo>
                      <a:cubicBezTo>
                        <a:pt x="2104320" y="4619204"/>
                        <a:pt x="2078156" y="4636676"/>
                        <a:pt x="2078156" y="4677861"/>
                      </a:cubicBezTo>
                      <a:cubicBezTo>
                        <a:pt x="2098090" y="4666629"/>
                        <a:pt x="2123008" y="4682853"/>
                        <a:pt x="2145432" y="4667877"/>
                      </a:cubicBezTo>
                      <a:cubicBezTo>
                        <a:pt x="2150416" y="4662885"/>
                        <a:pt x="2160382" y="4669125"/>
                        <a:pt x="2161628" y="4677861"/>
                      </a:cubicBezTo>
                      <a:cubicBezTo>
                        <a:pt x="2164120" y="4696581"/>
                        <a:pt x="2171596" y="4719045"/>
                        <a:pt x="2152908" y="4730277"/>
                      </a:cubicBezTo>
                      <a:cubicBezTo>
                        <a:pt x="2132974" y="4742757"/>
                        <a:pt x="2119270" y="4750245"/>
                        <a:pt x="2125498" y="4777701"/>
                      </a:cubicBezTo>
                      <a:cubicBezTo>
                        <a:pt x="2126744" y="4783941"/>
                        <a:pt x="2106810" y="4796421"/>
                        <a:pt x="2106810" y="4817637"/>
                      </a:cubicBezTo>
                      <a:cubicBezTo>
                        <a:pt x="2108056" y="4837605"/>
                        <a:pt x="2110548" y="4842597"/>
                        <a:pt x="2129236" y="4845093"/>
                      </a:cubicBezTo>
                      <a:cubicBezTo>
                        <a:pt x="2150416" y="4846341"/>
                        <a:pt x="2164120" y="4852581"/>
                        <a:pt x="2157892" y="4882533"/>
                      </a:cubicBezTo>
                      <a:cubicBezTo>
                        <a:pt x="2152908" y="4911237"/>
                        <a:pt x="2169104" y="4942437"/>
                        <a:pt x="2140450" y="4968645"/>
                      </a:cubicBezTo>
                      <a:cubicBezTo>
                        <a:pt x="2132974" y="4976133"/>
                        <a:pt x="2149170" y="4991108"/>
                        <a:pt x="2157892" y="4999844"/>
                      </a:cubicBezTo>
                      <a:cubicBezTo>
                        <a:pt x="2164120" y="5007332"/>
                        <a:pt x="2171596" y="5012324"/>
                        <a:pt x="2181562" y="5008580"/>
                      </a:cubicBezTo>
                      <a:cubicBezTo>
                        <a:pt x="2195268" y="5002340"/>
                        <a:pt x="2189038" y="4989860"/>
                        <a:pt x="2190284" y="4978629"/>
                      </a:cubicBezTo>
                      <a:cubicBezTo>
                        <a:pt x="2190284" y="4972389"/>
                        <a:pt x="2190284" y="4962405"/>
                        <a:pt x="2185300" y="4956165"/>
                      </a:cubicBezTo>
                      <a:cubicBezTo>
                        <a:pt x="2171596" y="4936197"/>
                        <a:pt x="2182808" y="4923717"/>
                        <a:pt x="2197758" y="4913733"/>
                      </a:cubicBezTo>
                      <a:cubicBezTo>
                        <a:pt x="2221430" y="4898757"/>
                        <a:pt x="2236380" y="4882533"/>
                        <a:pt x="2225168" y="4853829"/>
                      </a:cubicBezTo>
                      <a:cubicBezTo>
                        <a:pt x="2221430" y="4845093"/>
                        <a:pt x="2226414" y="4838853"/>
                        <a:pt x="2231398" y="4832613"/>
                      </a:cubicBezTo>
                      <a:cubicBezTo>
                        <a:pt x="2240118" y="4818885"/>
                        <a:pt x="2247594" y="4805157"/>
                        <a:pt x="2243856" y="4786437"/>
                      </a:cubicBezTo>
                      <a:cubicBezTo>
                        <a:pt x="2241364" y="4768965"/>
                        <a:pt x="2255068" y="4756485"/>
                        <a:pt x="2266282" y="4755237"/>
                      </a:cubicBezTo>
                      <a:cubicBezTo>
                        <a:pt x="2288708" y="4752741"/>
                        <a:pt x="2277494" y="4771461"/>
                        <a:pt x="2277494" y="4781445"/>
                      </a:cubicBezTo>
                      <a:cubicBezTo>
                        <a:pt x="2275002" y="4817637"/>
                        <a:pt x="2282478" y="4856325"/>
                        <a:pt x="2261298" y="4890021"/>
                      </a:cubicBezTo>
                      <a:cubicBezTo>
                        <a:pt x="2252576" y="4902501"/>
                        <a:pt x="2257560" y="4911237"/>
                        <a:pt x="2267528" y="4917477"/>
                      </a:cubicBezTo>
                      <a:cubicBezTo>
                        <a:pt x="2277494" y="4924965"/>
                        <a:pt x="2289952" y="4932453"/>
                        <a:pt x="2301166" y="4937445"/>
                      </a:cubicBezTo>
                      <a:cubicBezTo>
                        <a:pt x="2316116" y="4944933"/>
                        <a:pt x="2319854" y="4958661"/>
                        <a:pt x="2309886" y="4966149"/>
                      </a:cubicBezTo>
                      <a:cubicBezTo>
                        <a:pt x="2282478" y="4984868"/>
                        <a:pt x="2283724" y="5021060"/>
                        <a:pt x="2257560" y="5039780"/>
                      </a:cubicBezTo>
                      <a:cubicBezTo>
                        <a:pt x="2242610" y="5051012"/>
                        <a:pt x="2250086" y="5059748"/>
                        <a:pt x="2263790" y="5067236"/>
                      </a:cubicBezTo>
                      <a:cubicBezTo>
                        <a:pt x="2288708" y="5078468"/>
                        <a:pt x="2313624" y="5088452"/>
                        <a:pt x="2326082" y="5115908"/>
                      </a:cubicBezTo>
                      <a:cubicBezTo>
                        <a:pt x="2337296" y="5105924"/>
                        <a:pt x="2327328" y="5099684"/>
                        <a:pt x="2331066" y="5094692"/>
                      </a:cubicBezTo>
                      <a:cubicBezTo>
                        <a:pt x="2336050" y="5084708"/>
                        <a:pt x="2341034" y="5072228"/>
                        <a:pt x="2349754" y="5068484"/>
                      </a:cubicBezTo>
                      <a:cubicBezTo>
                        <a:pt x="2360968" y="5064740"/>
                        <a:pt x="2365950" y="5078468"/>
                        <a:pt x="2373426" y="5085956"/>
                      </a:cubicBezTo>
                      <a:cubicBezTo>
                        <a:pt x="2382146" y="5095940"/>
                        <a:pt x="2384638" y="5120900"/>
                        <a:pt x="2397098" y="5118404"/>
                      </a:cubicBezTo>
                      <a:cubicBezTo>
                        <a:pt x="2415786" y="5112164"/>
                        <a:pt x="2407064" y="5087204"/>
                        <a:pt x="2413294" y="5070980"/>
                      </a:cubicBezTo>
                      <a:cubicBezTo>
                        <a:pt x="2419522" y="5056004"/>
                        <a:pt x="2394606" y="5042276"/>
                        <a:pt x="2400834" y="5029796"/>
                      </a:cubicBezTo>
                      <a:cubicBezTo>
                        <a:pt x="2412048" y="5013572"/>
                        <a:pt x="2424506" y="5043524"/>
                        <a:pt x="2441948" y="5033540"/>
                      </a:cubicBezTo>
                      <a:cubicBezTo>
                        <a:pt x="2456898" y="5026052"/>
                        <a:pt x="2464374" y="5016068"/>
                        <a:pt x="2469358" y="5001092"/>
                      </a:cubicBezTo>
                      <a:cubicBezTo>
                        <a:pt x="2473094" y="4989860"/>
                        <a:pt x="2478078" y="4974885"/>
                        <a:pt x="2493028" y="4978629"/>
                      </a:cubicBezTo>
                      <a:cubicBezTo>
                        <a:pt x="2511716" y="4983620"/>
                        <a:pt x="2519192" y="5002340"/>
                        <a:pt x="2525422" y="5017316"/>
                      </a:cubicBezTo>
                      <a:cubicBezTo>
                        <a:pt x="2531650" y="5031044"/>
                        <a:pt x="2519192" y="5038532"/>
                        <a:pt x="2509226" y="5041028"/>
                      </a:cubicBezTo>
                      <a:cubicBezTo>
                        <a:pt x="2480570" y="5049764"/>
                        <a:pt x="2481816" y="5068484"/>
                        <a:pt x="2495520" y="5085956"/>
                      </a:cubicBezTo>
                      <a:cubicBezTo>
                        <a:pt x="2505488" y="5102180"/>
                        <a:pt x="2498012" y="5124644"/>
                        <a:pt x="2521684" y="5135876"/>
                      </a:cubicBezTo>
                      <a:cubicBezTo>
                        <a:pt x="2535388" y="5143366"/>
                        <a:pt x="2555322" y="5124644"/>
                        <a:pt x="2557814" y="5144614"/>
                      </a:cubicBezTo>
                      <a:cubicBezTo>
                        <a:pt x="2560306" y="5167078"/>
                        <a:pt x="2536634" y="5148358"/>
                        <a:pt x="2524176" y="5159590"/>
                      </a:cubicBezTo>
                      <a:cubicBezTo>
                        <a:pt x="2483062" y="5200774"/>
                        <a:pt x="2439456" y="5240710"/>
                        <a:pt x="2382146" y="5261926"/>
                      </a:cubicBezTo>
                      <a:cubicBezTo>
                        <a:pt x="2367196" y="5268166"/>
                        <a:pt x="2357230" y="5279398"/>
                        <a:pt x="2363458" y="5295622"/>
                      </a:cubicBezTo>
                      <a:cubicBezTo>
                        <a:pt x="2369688" y="5309350"/>
                        <a:pt x="2379656" y="5325574"/>
                        <a:pt x="2398344" y="5318086"/>
                      </a:cubicBezTo>
                      <a:cubicBezTo>
                        <a:pt x="2422014" y="5310598"/>
                        <a:pt x="2425752" y="5325574"/>
                        <a:pt x="2426998" y="5341798"/>
                      </a:cubicBezTo>
                      <a:cubicBezTo>
                        <a:pt x="2429490" y="5360518"/>
                        <a:pt x="2434474" y="5376742"/>
                        <a:pt x="2453162" y="5382982"/>
                      </a:cubicBezTo>
                      <a:cubicBezTo>
                        <a:pt x="2470604" y="5389222"/>
                        <a:pt x="2490538" y="5395462"/>
                        <a:pt x="2485554" y="5363014"/>
                      </a:cubicBezTo>
                      <a:cubicBezTo>
                        <a:pt x="2483062" y="5349286"/>
                        <a:pt x="2489292" y="5340550"/>
                        <a:pt x="2501750" y="5334310"/>
                      </a:cubicBezTo>
                      <a:cubicBezTo>
                        <a:pt x="2529158" y="5323078"/>
                        <a:pt x="2550338" y="5300614"/>
                        <a:pt x="2581486" y="5298118"/>
                      </a:cubicBezTo>
                      <a:cubicBezTo>
                        <a:pt x="2588960" y="5298118"/>
                        <a:pt x="2593944" y="5290630"/>
                        <a:pt x="2596436" y="5279398"/>
                      </a:cubicBezTo>
                      <a:cubicBezTo>
                        <a:pt x="2603910" y="5244454"/>
                        <a:pt x="2626336" y="5235718"/>
                        <a:pt x="2656238" y="5255686"/>
                      </a:cubicBezTo>
                      <a:cubicBezTo>
                        <a:pt x="2664958" y="5260678"/>
                        <a:pt x="2679908" y="5265670"/>
                        <a:pt x="2682400" y="5255686"/>
                      </a:cubicBezTo>
                      <a:cubicBezTo>
                        <a:pt x="2684892" y="5231974"/>
                        <a:pt x="2708564" y="5225734"/>
                        <a:pt x="2717284" y="5208262"/>
                      </a:cubicBezTo>
                      <a:cubicBezTo>
                        <a:pt x="2727252" y="5188294"/>
                        <a:pt x="2737218" y="5182054"/>
                        <a:pt x="2754660" y="5195782"/>
                      </a:cubicBezTo>
                      <a:cubicBezTo>
                        <a:pt x="2770856" y="5210758"/>
                        <a:pt x="2789544" y="5226982"/>
                        <a:pt x="2770856" y="5251942"/>
                      </a:cubicBezTo>
                      <a:cubicBezTo>
                        <a:pt x="2760890" y="5265670"/>
                        <a:pt x="2747186" y="5275654"/>
                        <a:pt x="2744694" y="5293126"/>
                      </a:cubicBezTo>
                      <a:cubicBezTo>
                        <a:pt x="2743448" y="5308102"/>
                        <a:pt x="2743448" y="5328070"/>
                        <a:pt x="2760890" y="5328070"/>
                      </a:cubicBezTo>
                      <a:cubicBezTo>
                        <a:pt x="2775840" y="5330566"/>
                        <a:pt x="2785806" y="5313094"/>
                        <a:pt x="2784562" y="5295622"/>
                      </a:cubicBezTo>
                      <a:cubicBezTo>
                        <a:pt x="2784562" y="5281894"/>
                        <a:pt x="2785806" y="5269414"/>
                        <a:pt x="2793282" y="5258182"/>
                      </a:cubicBezTo>
                      <a:cubicBezTo>
                        <a:pt x="2798266" y="5251942"/>
                        <a:pt x="2804494" y="5245702"/>
                        <a:pt x="2813216" y="5251942"/>
                      </a:cubicBezTo>
                      <a:cubicBezTo>
                        <a:pt x="2820692" y="5256934"/>
                        <a:pt x="2825674" y="5265670"/>
                        <a:pt x="2815708" y="5273158"/>
                      </a:cubicBezTo>
                      <a:cubicBezTo>
                        <a:pt x="2792036" y="5289382"/>
                        <a:pt x="2798266" y="5313094"/>
                        <a:pt x="2808232" y="5328070"/>
                      </a:cubicBezTo>
                      <a:cubicBezTo>
                        <a:pt x="2821936" y="5349286"/>
                        <a:pt x="2850592" y="5344294"/>
                        <a:pt x="2871772" y="5341798"/>
                      </a:cubicBezTo>
                      <a:cubicBezTo>
                        <a:pt x="2891706" y="5340550"/>
                        <a:pt x="2910394" y="5335558"/>
                        <a:pt x="2932818" y="5339302"/>
                      </a:cubicBezTo>
                      <a:cubicBezTo>
                        <a:pt x="2967704" y="5344294"/>
                        <a:pt x="2978916" y="5311846"/>
                        <a:pt x="2992620" y="5286886"/>
                      </a:cubicBezTo>
                      <a:cubicBezTo>
                        <a:pt x="3012554" y="5299366"/>
                        <a:pt x="3001342" y="5334310"/>
                        <a:pt x="3028750" y="5340550"/>
                      </a:cubicBezTo>
                      <a:cubicBezTo>
                        <a:pt x="3038718" y="5343046"/>
                        <a:pt x="3109732" y="5334310"/>
                        <a:pt x="3118452" y="5330566"/>
                      </a:cubicBezTo>
                      <a:cubicBezTo>
                        <a:pt x="3113470" y="5324326"/>
                        <a:pt x="3109732" y="5319334"/>
                        <a:pt x="3105994" y="5314342"/>
                      </a:cubicBezTo>
                      <a:cubicBezTo>
                        <a:pt x="3098518" y="5308102"/>
                        <a:pt x="3092290" y="5299366"/>
                        <a:pt x="3098518" y="5289382"/>
                      </a:cubicBezTo>
                      <a:cubicBezTo>
                        <a:pt x="3104748" y="5280646"/>
                        <a:pt x="3112224" y="5273158"/>
                        <a:pt x="3123436" y="5275654"/>
                      </a:cubicBezTo>
                      <a:cubicBezTo>
                        <a:pt x="3137140" y="5278150"/>
                        <a:pt x="3139632" y="5289382"/>
                        <a:pt x="3142124" y="5300614"/>
                      </a:cubicBezTo>
                      <a:cubicBezTo>
                        <a:pt x="3143370" y="5313094"/>
                        <a:pt x="3138386" y="5330566"/>
                        <a:pt x="3155828" y="5333062"/>
                      </a:cubicBezTo>
                      <a:cubicBezTo>
                        <a:pt x="3178254" y="5335558"/>
                        <a:pt x="3201926" y="5336806"/>
                        <a:pt x="3224352" y="5330566"/>
                      </a:cubicBezTo>
                      <a:cubicBezTo>
                        <a:pt x="3226842" y="5330566"/>
                        <a:pt x="3229334" y="5326822"/>
                        <a:pt x="3229334" y="5324326"/>
                      </a:cubicBezTo>
                      <a:cubicBezTo>
                        <a:pt x="3228088" y="5316838"/>
                        <a:pt x="3221860" y="5315590"/>
                        <a:pt x="3216876" y="5314342"/>
                      </a:cubicBezTo>
                      <a:cubicBezTo>
                        <a:pt x="3205664" y="5314342"/>
                        <a:pt x="3194450" y="5314342"/>
                        <a:pt x="3186976" y="5303110"/>
                      </a:cubicBezTo>
                      <a:cubicBezTo>
                        <a:pt x="3184484" y="5298118"/>
                        <a:pt x="3180746" y="5294374"/>
                        <a:pt x="3183238" y="5289382"/>
                      </a:cubicBezTo>
                      <a:cubicBezTo>
                        <a:pt x="3185730" y="5281894"/>
                        <a:pt x="3191958" y="5280646"/>
                        <a:pt x="3196942" y="5281894"/>
                      </a:cubicBezTo>
                      <a:cubicBezTo>
                        <a:pt x="3210646" y="5286886"/>
                        <a:pt x="3226842" y="5280646"/>
                        <a:pt x="3236810" y="5284390"/>
                      </a:cubicBezTo>
                      <a:cubicBezTo>
                        <a:pt x="3251760" y="5289382"/>
                        <a:pt x="3290382" y="5274406"/>
                        <a:pt x="3275432" y="5316838"/>
                      </a:cubicBezTo>
                      <a:cubicBezTo>
                        <a:pt x="3272940" y="5324326"/>
                        <a:pt x="3281660" y="5329318"/>
                        <a:pt x="3287890" y="5326822"/>
                      </a:cubicBezTo>
                      <a:cubicBezTo>
                        <a:pt x="3305332" y="5321830"/>
                        <a:pt x="3325266" y="5348038"/>
                        <a:pt x="3338970" y="5321830"/>
                      </a:cubicBezTo>
                      <a:cubicBezTo>
                        <a:pt x="3348938" y="5304358"/>
                        <a:pt x="3355166" y="5293126"/>
                        <a:pt x="3372610" y="5315590"/>
                      </a:cubicBezTo>
                      <a:cubicBezTo>
                        <a:pt x="3385068" y="5329318"/>
                        <a:pt x="3398772" y="5318086"/>
                        <a:pt x="3409984" y="5306854"/>
                      </a:cubicBezTo>
                      <a:cubicBezTo>
                        <a:pt x="3421198" y="5296870"/>
                        <a:pt x="3436148" y="5281894"/>
                        <a:pt x="3419952" y="5269414"/>
                      </a:cubicBezTo>
                      <a:cubicBezTo>
                        <a:pt x="3398772" y="5251942"/>
                        <a:pt x="3408740" y="5235718"/>
                        <a:pt x="3414968" y="5218246"/>
                      </a:cubicBezTo>
                      <a:cubicBezTo>
                        <a:pt x="3419952" y="5204518"/>
                        <a:pt x="3427428" y="5190790"/>
                        <a:pt x="3426182" y="5174566"/>
                      </a:cubicBezTo>
                      <a:cubicBezTo>
                        <a:pt x="3424936" y="5163334"/>
                        <a:pt x="3429918" y="5154598"/>
                        <a:pt x="3443624" y="5155846"/>
                      </a:cubicBezTo>
                      <a:cubicBezTo>
                        <a:pt x="3490966" y="5160838"/>
                        <a:pt x="3505916" y="5119652"/>
                        <a:pt x="3524604" y="5090948"/>
                      </a:cubicBezTo>
                      <a:cubicBezTo>
                        <a:pt x="3538310" y="5070980"/>
                        <a:pt x="3545784" y="5059748"/>
                        <a:pt x="3570702" y="5068484"/>
                      </a:cubicBezTo>
                      <a:cubicBezTo>
                        <a:pt x="3579422" y="5072228"/>
                        <a:pt x="3588144" y="5069732"/>
                        <a:pt x="3598110" y="5069732"/>
                      </a:cubicBezTo>
                      <a:cubicBezTo>
                        <a:pt x="3598110" y="5075972"/>
                        <a:pt x="3594372" y="5080964"/>
                        <a:pt x="3589390" y="5082212"/>
                      </a:cubicBezTo>
                      <a:cubicBezTo>
                        <a:pt x="3549522" y="5087204"/>
                        <a:pt x="3530834" y="5118404"/>
                        <a:pt x="3509654" y="5147110"/>
                      </a:cubicBezTo>
                      <a:cubicBezTo>
                        <a:pt x="3499688" y="5162086"/>
                        <a:pt x="3488474" y="5177062"/>
                        <a:pt x="3471032" y="5184550"/>
                      </a:cubicBezTo>
                      <a:cubicBezTo>
                        <a:pt x="3451098" y="5192038"/>
                        <a:pt x="3444870" y="5208262"/>
                        <a:pt x="3449852" y="5228230"/>
                      </a:cubicBezTo>
                      <a:cubicBezTo>
                        <a:pt x="3452344" y="5243206"/>
                        <a:pt x="3454836" y="5258182"/>
                        <a:pt x="3457328" y="5273158"/>
                      </a:cubicBezTo>
                      <a:cubicBezTo>
                        <a:pt x="3461066" y="5313094"/>
                        <a:pt x="3427428" y="5348038"/>
                        <a:pt x="3387560" y="5340550"/>
                      </a:cubicBezTo>
                      <a:cubicBezTo>
                        <a:pt x="3366380" y="5338054"/>
                        <a:pt x="3348938" y="5340550"/>
                        <a:pt x="3330250" y="5348038"/>
                      </a:cubicBezTo>
                      <a:cubicBezTo>
                        <a:pt x="3282906" y="5368006"/>
                        <a:pt x="3233072" y="5363014"/>
                        <a:pt x="3184484" y="5364262"/>
                      </a:cubicBezTo>
                      <a:cubicBezTo>
                        <a:pt x="3094782" y="5365510"/>
                        <a:pt x="3006324" y="5361766"/>
                        <a:pt x="2917868" y="5363014"/>
                      </a:cubicBezTo>
                      <a:cubicBezTo>
                        <a:pt x="2894198" y="5363014"/>
                        <a:pt x="2876756" y="5368006"/>
                        <a:pt x="2864296" y="5389222"/>
                      </a:cubicBezTo>
                      <a:cubicBezTo>
                        <a:pt x="2856822" y="5405446"/>
                        <a:pt x="2841870" y="5409190"/>
                        <a:pt x="2825674" y="5409190"/>
                      </a:cubicBezTo>
                      <a:cubicBezTo>
                        <a:pt x="2730988" y="5409190"/>
                        <a:pt x="2637550" y="5426662"/>
                        <a:pt x="2542864" y="5416678"/>
                      </a:cubicBezTo>
                      <a:cubicBezTo>
                        <a:pt x="2517946" y="5414182"/>
                        <a:pt x="2493028" y="5422918"/>
                        <a:pt x="2468112" y="5420422"/>
                      </a:cubicBezTo>
                      <a:cubicBezTo>
                        <a:pt x="2431982" y="5416678"/>
                        <a:pt x="2402080" y="5399206"/>
                        <a:pt x="2368442" y="5386726"/>
                      </a:cubicBezTo>
                      <a:cubicBezTo>
                        <a:pt x="2334804" y="5349286"/>
                        <a:pt x="2291198" y="5359270"/>
                        <a:pt x="2248840" y="5360518"/>
                      </a:cubicBezTo>
                      <a:cubicBezTo>
                        <a:pt x="2161628" y="5360518"/>
                        <a:pt x="2071926" y="5379238"/>
                        <a:pt x="1988454" y="5339302"/>
                      </a:cubicBezTo>
                      <a:cubicBezTo>
                        <a:pt x="1980978" y="5335558"/>
                        <a:pt x="1974750" y="5334310"/>
                        <a:pt x="1966028" y="5336806"/>
                      </a:cubicBezTo>
                      <a:cubicBezTo>
                        <a:pt x="1927406" y="5348038"/>
                        <a:pt x="1888784" y="5335558"/>
                        <a:pt x="1850162" y="5328070"/>
                      </a:cubicBezTo>
                      <a:cubicBezTo>
                        <a:pt x="1832720" y="5326822"/>
                        <a:pt x="1815278" y="5320582"/>
                        <a:pt x="1799082" y="5328070"/>
                      </a:cubicBezTo>
                      <a:cubicBezTo>
                        <a:pt x="1756722" y="5349286"/>
                        <a:pt x="1716856" y="5328070"/>
                        <a:pt x="1675742" y="5321830"/>
                      </a:cubicBezTo>
                      <a:cubicBezTo>
                        <a:pt x="1655808" y="5319334"/>
                        <a:pt x="1635874" y="5311846"/>
                        <a:pt x="1615940" y="5320582"/>
                      </a:cubicBezTo>
                      <a:cubicBezTo>
                        <a:pt x="1597252" y="5328070"/>
                        <a:pt x="1579810" y="5321830"/>
                        <a:pt x="1564860" y="5311846"/>
                      </a:cubicBezTo>
                      <a:cubicBezTo>
                        <a:pt x="1542434" y="5299366"/>
                        <a:pt x="1520008" y="5296870"/>
                        <a:pt x="1496338" y="5306854"/>
                      </a:cubicBezTo>
                      <a:cubicBezTo>
                        <a:pt x="1482632" y="5311846"/>
                        <a:pt x="1467682" y="5311846"/>
                        <a:pt x="1457716" y="5306854"/>
                      </a:cubicBezTo>
                      <a:cubicBezTo>
                        <a:pt x="1387948" y="5273158"/>
                        <a:pt x="1316932" y="5296870"/>
                        <a:pt x="1248410" y="5309350"/>
                      </a:cubicBezTo>
                      <a:cubicBezTo>
                        <a:pt x="1227230" y="5313094"/>
                        <a:pt x="1204806" y="5325574"/>
                        <a:pt x="1204806" y="5355526"/>
                      </a:cubicBezTo>
                      <a:cubicBezTo>
                        <a:pt x="1204806" y="5359270"/>
                        <a:pt x="1203560" y="5364262"/>
                        <a:pt x="1202314" y="5368006"/>
                      </a:cubicBezTo>
                      <a:cubicBezTo>
                        <a:pt x="1181134" y="5394214"/>
                        <a:pt x="1186118" y="5416678"/>
                        <a:pt x="1209788" y="5439142"/>
                      </a:cubicBezTo>
                      <a:cubicBezTo>
                        <a:pt x="1212904" y="5441014"/>
                        <a:pt x="1214460" y="5444134"/>
                        <a:pt x="1215550" y="5447878"/>
                      </a:cubicBezTo>
                      <a:lnTo>
                        <a:pt x="1217386" y="5455620"/>
                      </a:lnTo>
                      <a:lnTo>
                        <a:pt x="1220414" y="5458870"/>
                      </a:lnTo>
                      <a:cubicBezTo>
                        <a:pt x="1226660" y="5462604"/>
                        <a:pt x="1234156" y="5467580"/>
                        <a:pt x="1240404" y="5472558"/>
                      </a:cubicBezTo>
                      <a:cubicBezTo>
                        <a:pt x="1246650" y="5477534"/>
                        <a:pt x="1256646" y="5480024"/>
                        <a:pt x="1259144" y="5488734"/>
                      </a:cubicBezTo>
                      <a:cubicBezTo>
                        <a:pt x="1265390" y="5521086"/>
                        <a:pt x="1255396" y="5550950"/>
                        <a:pt x="1247900" y="5582058"/>
                      </a:cubicBezTo>
                      <a:cubicBezTo>
                        <a:pt x="1234156" y="5633074"/>
                        <a:pt x="1225412" y="5682846"/>
                        <a:pt x="1265390" y="5727642"/>
                      </a:cubicBezTo>
                      <a:cubicBezTo>
                        <a:pt x="1276634" y="5740086"/>
                        <a:pt x="1289128" y="5750040"/>
                        <a:pt x="1306618" y="5750040"/>
                      </a:cubicBezTo>
                      <a:cubicBezTo>
                        <a:pt x="1305370" y="5766216"/>
                        <a:pt x="1290378" y="5774926"/>
                        <a:pt x="1282882" y="5787368"/>
                      </a:cubicBezTo>
                      <a:cubicBezTo>
                        <a:pt x="1274136" y="5801056"/>
                        <a:pt x="1265390" y="5793590"/>
                        <a:pt x="1256646" y="5783636"/>
                      </a:cubicBezTo>
                      <a:cubicBezTo>
                        <a:pt x="1235406" y="5758750"/>
                        <a:pt x="1211668" y="5736352"/>
                        <a:pt x="1179186" y="5722664"/>
                      </a:cubicBezTo>
                      <a:cubicBezTo>
                        <a:pt x="1154200" y="5711466"/>
                        <a:pt x="1126714" y="5705244"/>
                        <a:pt x="1101728" y="5726398"/>
                      </a:cubicBezTo>
                      <a:cubicBezTo>
                        <a:pt x="1086736" y="5738840"/>
                        <a:pt x="1080488" y="5726398"/>
                        <a:pt x="1075492" y="5715198"/>
                      </a:cubicBezTo>
                      <a:cubicBezTo>
                        <a:pt x="1071744" y="5706488"/>
                        <a:pt x="1075492" y="5697778"/>
                        <a:pt x="1082988" y="5691556"/>
                      </a:cubicBezTo>
                      <a:cubicBezTo>
                        <a:pt x="1092982" y="5681602"/>
                        <a:pt x="1112972" y="5671648"/>
                        <a:pt x="1099228" y="5655472"/>
                      </a:cubicBezTo>
                      <a:cubicBezTo>
                        <a:pt x="1089234" y="5641784"/>
                        <a:pt x="1069244" y="5640540"/>
                        <a:pt x="1054252" y="5657960"/>
                      </a:cubicBezTo>
                      <a:cubicBezTo>
                        <a:pt x="1051754" y="5661694"/>
                        <a:pt x="1043008" y="5662938"/>
                        <a:pt x="1040510" y="5661694"/>
                      </a:cubicBezTo>
                      <a:cubicBezTo>
                        <a:pt x="1010526" y="5643028"/>
                        <a:pt x="988038" y="5616898"/>
                        <a:pt x="950558" y="5610676"/>
                      </a:cubicBezTo>
                      <a:cubicBezTo>
                        <a:pt x="938064" y="5608188"/>
                        <a:pt x="949308" y="5589524"/>
                        <a:pt x="955554" y="5579568"/>
                      </a:cubicBezTo>
                      <a:cubicBezTo>
                        <a:pt x="969298" y="5560904"/>
                        <a:pt x="988038" y="5547216"/>
                        <a:pt x="985538" y="5518598"/>
                      </a:cubicBezTo>
                      <a:cubicBezTo>
                        <a:pt x="984290" y="5501176"/>
                        <a:pt x="981790" y="5494956"/>
                        <a:pt x="968048" y="5499932"/>
                      </a:cubicBezTo>
                      <a:cubicBezTo>
                        <a:pt x="944310" y="5509888"/>
                        <a:pt x="933066" y="5502422"/>
                        <a:pt x="931818" y="5480024"/>
                      </a:cubicBezTo>
                      <a:cubicBezTo>
                        <a:pt x="931818" y="5442694"/>
                        <a:pt x="898086" y="5456382"/>
                        <a:pt x="883094" y="5445182"/>
                      </a:cubicBezTo>
                      <a:cubicBezTo>
                        <a:pt x="825624" y="5386700"/>
                        <a:pt x="753162" y="5373012"/>
                        <a:pt x="674454" y="5365546"/>
                      </a:cubicBezTo>
                      <a:cubicBezTo>
                        <a:pt x="643220" y="5361814"/>
                        <a:pt x="608240" y="5359326"/>
                        <a:pt x="577006" y="5346882"/>
                      </a:cubicBezTo>
                      <a:cubicBezTo>
                        <a:pt x="618234" y="5346882"/>
                        <a:pt x="658212" y="5333194"/>
                        <a:pt x="700690" y="5339416"/>
                      </a:cubicBezTo>
                      <a:cubicBezTo>
                        <a:pt x="720680" y="5341904"/>
                        <a:pt x="729424" y="5320752"/>
                        <a:pt x="743168" y="5310796"/>
                      </a:cubicBezTo>
                      <a:cubicBezTo>
                        <a:pt x="766906" y="5294620"/>
                        <a:pt x="748166" y="5278444"/>
                        <a:pt x="738170" y="5267246"/>
                      </a:cubicBezTo>
                      <a:cubicBezTo>
                        <a:pt x="725676" y="5252314"/>
                        <a:pt x="733172" y="5238626"/>
                        <a:pt x="733172" y="5223694"/>
                      </a:cubicBezTo>
                      <a:cubicBezTo>
                        <a:pt x="735672" y="5180144"/>
                        <a:pt x="709436" y="5151524"/>
                        <a:pt x="678202" y="5126638"/>
                      </a:cubicBezTo>
                      <a:cubicBezTo>
                        <a:pt x="638224" y="5095530"/>
                        <a:pt x="614486" y="5056956"/>
                        <a:pt x="616984" y="5005940"/>
                      </a:cubicBezTo>
                      <a:cubicBezTo>
                        <a:pt x="618234" y="4993496"/>
                        <a:pt x="606990" y="4986030"/>
                        <a:pt x="608240" y="4972344"/>
                      </a:cubicBezTo>
                      <a:cubicBezTo>
                        <a:pt x="610738" y="4954924"/>
                        <a:pt x="617298" y="4941236"/>
                        <a:pt x="628384" y="4931904"/>
                      </a:cubicBezTo>
                      <a:lnTo>
                        <a:pt x="675478" y="4917662"/>
                      </a:lnTo>
                      <a:lnTo>
                        <a:pt x="675312" y="4917477"/>
                      </a:lnTo>
                      <a:cubicBezTo>
                        <a:pt x="651642" y="4890021"/>
                        <a:pt x="634200" y="4858821"/>
                        <a:pt x="603052" y="4837605"/>
                      </a:cubicBezTo>
                      <a:cubicBezTo>
                        <a:pt x="569414" y="4813893"/>
                        <a:pt x="550726" y="4777701"/>
                        <a:pt x="523318" y="4747749"/>
                      </a:cubicBezTo>
                      <a:cubicBezTo>
                        <a:pt x="518334" y="4744005"/>
                        <a:pt x="518334" y="4736517"/>
                        <a:pt x="524564" y="4731525"/>
                      </a:cubicBezTo>
                      <a:cubicBezTo>
                        <a:pt x="535776" y="4729029"/>
                        <a:pt x="543252" y="4737765"/>
                        <a:pt x="549480" y="4744005"/>
                      </a:cubicBezTo>
                      <a:cubicBezTo>
                        <a:pt x="555710" y="4734021"/>
                        <a:pt x="559448" y="4722789"/>
                        <a:pt x="569414" y="4714053"/>
                      </a:cubicBezTo>
                      <a:cubicBezTo>
                        <a:pt x="575644" y="4707813"/>
                        <a:pt x="578136" y="4699077"/>
                        <a:pt x="573152" y="4690341"/>
                      </a:cubicBezTo>
                      <a:cubicBezTo>
                        <a:pt x="566922" y="4680357"/>
                        <a:pt x="559448" y="4666629"/>
                        <a:pt x="569414" y="4656645"/>
                      </a:cubicBezTo>
                      <a:cubicBezTo>
                        <a:pt x="584364" y="4641668"/>
                        <a:pt x="593086" y="4620452"/>
                        <a:pt x="610528" y="4610468"/>
                      </a:cubicBezTo>
                      <a:cubicBezTo>
                        <a:pt x="618002" y="4606724"/>
                        <a:pt x="629216" y="4606724"/>
                        <a:pt x="631708" y="4615460"/>
                      </a:cubicBezTo>
                      <a:cubicBezTo>
                        <a:pt x="637936" y="4632932"/>
                        <a:pt x="650396" y="4646660"/>
                        <a:pt x="660362" y="4661637"/>
                      </a:cubicBezTo>
                      <a:cubicBezTo>
                        <a:pt x="670330" y="4676613"/>
                        <a:pt x="656624" y="4695333"/>
                        <a:pt x="665346" y="4711557"/>
                      </a:cubicBezTo>
                      <a:cubicBezTo>
                        <a:pt x="672820" y="4724037"/>
                        <a:pt x="685280" y="4734021"/>
                        <a:pt x="679050" y="4751493"/>
                      </a:cubicBezTo>
                      <a:cubicBezTo>
                        <a:pt x="685280" y="4752741"/>
                        <a:pt x="686526" y="4750245"/>
                        <a:pt x="689018" y="4747749"/>
                      </a:cubicBezTo>
                      <a:cubicBezTo>
                        <a:pt x="695246" y="4741509"/>
                        <a:pt x="702722" y="4731525"/>
                        <a:pt x="713934" y="4737765"/>
                      </a:cubicBezTo>
                      <a:cubicBezTo>
                        <a:pt x="725148" y="4746501"/>
                        <a:pt x="716426" y="4756485"/>
                        <a:pt x="711442" y="4763973"/>
                      </a:cubicBezTo>
                      <a:cubicBezTo>
                        <a:pt x="701476" y="4778949"/>
                        <a:pt x="701476" y="4791429"/>
                        <a:pt x="712688" y="4805157"/>
                      </a:cubicBezTo>
                      <a:cubicBezTo>
                        <a:pt x="725148" y="4818885"/>
                        <a:pt x="735114" y="4831365"/>
                        <a:pt x="753802" y="4823877"/>
                      </a:cubicBezTo>
                      <a:cubicBezTo>
                        <a:pt x="761278" y="4821381"/>
                        <a:pt x="767506" y="4821381"/>
                        <a:pt x="773736" y="4821381"/>
                      </a:cubicBezTo>
                      <a:cubicBezTo>
                        <a:pt x="799900" y="4823877"/>
                        <a:pt x="813604" y="4803909"/>
                        <a:pt x="799900" y="4782693"/>
                      </a:cubicBezTo>
                      <a:cubicBezTo>
                        <a:pt x="782456" y="4758981"/>
                        <a:pt x="772490" y="4729029"/>
                        <a:pt x="746326" y="4712805"/>
                      </a:cubicBezTo>
                      <a:cubicBezTo>
                        <a:pt x="733868" y="4705317"/>
                        <a:pt x="728884" y="4694085"/>
                        <a:pt x="727638" y="4679109"/>
                      </a:cubicBezTo>
                      <a:cubicBezTo>
                        <a:pt x="726394" y="4647908"/>
                        <a:pt x="708950" y="4630436"/>
                        <a:pt x="682788" y="4620452"/>
                      </a:cubicBezTo>
                      <a:cubicBezTo>
                        <a:pt x="641674" y="4602980"/>
                        <a:pt x="604298" y="4574276"/>
                        <a:pt x="563184" y="4558052"/>
                      </a:cubicBezTo>
                      <a:cubicBezTo>
                        <a:pt x="558202" y="4555556"/>
                        <a:pt x="554464" y="4551812"/>
                        <a:pt x="550726" y="4551812"/>
                      </a:cubicBezTo>
                      <a:cubicBezTo>
                        <a:pt x="503384" y="4554308"/>
                        <a:pt x="482204" y="4513124"/>
                        <a:pt x="452302" y="4486916"/>
                      </a:cubicBezTo>
                      <a:cubicBezTo>
                        <a:pt x="428632" y="4466948"/>
                        <a:pt x="438598" y="4434500"/>
                        <a:pt x="474728" y="4412036"/>
                      </a:cubicBezTo>
                      <a:cubicBezTo>
                        <a:pt x="504630" y="4395812"/>
                        <a:pt x="523318" y="4372100"/>
                        <a:pt x="544496" y="4347140"/>
                      </a:cubicBezTo>
                      <a:cubicBezTo>
                        <a:pt x="548234" y="4343396"/>
                        <a:pt x="550726" y="4338404"/>
                        <a:pt x="553218" y="4333412"/>
                      </a:cubicBezTo>
                      <a:cubicBezTo>
                        <a:pt x="564430" y="4317188"/>
                        <a:pt x="564430" y="4299716"/>
                        <a:pt x="548234" y="4287236"/>
                      </a:cubicBezTo>
                      <a:cubicBezTo>
                        <a:pt x="514596" y="4259780"/>
                        <a:pt x="504630" y="4224836"/>
                        <a:pt x="510858" y="4183652"/>
                      </a:cubicBezTo>
                      <a:cubicBezTo>
                        <a:pt x="513350" y="4161187"/>
                        <a:pt x="504630" y="4139971"/>
                        <a:pt x="493416" y="4121251"/>
                      </a:cubicBezTo>
                      <a:cubicBezTo>
                        <a:pt x="487188" y="4113763"/>
                        <a:pt x="475974" y="4107523"/>
                        <a:pt x="484696" y="4096291"/>
                      </a:cubicBezTo>
                      <a:cubicBezTo>
                        <a:pt x="515842" y="4092547"/>
                        <a:pt x="528300" y="4113763"/>
                        <a:pt x="529546" y="4137475"/>
                      </a:cubicBezTo>
                      <a:cubicBezTo>
                        <a:pt x="530792" y="4172420"/>
                        <a:pt x="551972" y="4186148"/>
                        <a:pt x="581872" y="4194884"/>
                      </a:cubicBezTo>
                      <a:cubicBezTo>
                        <a:pt x="593086" y="4197380"/>
                        <a:pt x="604298" y="4201124"/>
                        <a:pt x="615512" y="4204868"/>
                      </a:cubicBezTo>
                      <a:cubicBezTo>
                        <a:pt x="624232" y="4208612"/>
                        <a:pt x="634200" y="4206116"/>
                        <a:pt x="634200" y="4197380"/>
                      </a:cubicBezTo>
                      <a:cubicBezTo>
                        <a:pt x="632954" y="4171172"/>
                        <a:pt x="650396" y="4162435"/>
                        <a:pt x="670330" y="4154947"/>
                      </a:cubicBezTo>
                      <a:cubicBezTo>
                        <a:pt x="677804" y="4152451"/>
                        <a:pt x="682788" y="4147459"/>
                        <a:pt x="681542" y="4139971"/>
                      </a:cubicBezTo>
                      <a:cubicBezTo>
                        <a:pt x="677804" y="4107523"/>
                        <a:pt x="701476" y="4100035"/>
                        <a:pt x="722656" y="4088803"/>
                      </a:cubicBezTo>
                      <a:cubicBezTo>
                        <a:pt x="740098" y="4081315"/>
                        <a:pt x="758786" y="4075075"/>
                        <a:pt x="767506" y="4056355"/>
                      </a:cubicBezTo>
                      <a:cubicBezTo>
                        <a:pt x="768752" y="4052611"/>
                        <a:pt x="771244" y="4049491"/>
                        <a:pt x="774515" y="4047931"/>
                      </a:cubicBezTo>
                      <a:close/>
                      <a:moveTo>
                        <a:pt x="110302" y="3513333"/>
                      </a:moveTo>
                      <a:cubicBezTo>
                        <a:pt x="147482" y="3518296"/>
                        <a:pt x="180944" y="3535668"/>
                        <a:pt x="216884" y="3539390"/>
                      </a:cubicBezTo>
                      <a:cubicBezTo>
                        <a:pt x="223080" y="3539390"/>
                        <a:pt x="229278" y="3541872"/>
                        <a:pt x="231756" y="3545594"/>
                      </a:cubicBezTo>
                      <a:cubicBezTo>
                        <a:pt x="252824" y="3590263"/>
                        <a:pt x="283808" y="3628729"/>
                        <a:pt x="287526" y="3679602"/>
                      </a:cubicBezTo>
                      <a:cubicBezTo>
                        <a:pt x="290004" y="3700696"/>
                        <a:pt x="270176" y="3704418"/>
                        <a:pt x="256542" y="3706900"/>
                      </a:cubicBezTo>
                      <a:cubicBezTo>
                        <a:pt x="226798" y="3714345"/>
                        <a:pt x="206970" y="3731716"/>
                        <a:pt x="189618" y="3755292"/>
                      </a:cubicBezTo>
                      <a:lnTo>
                        <a:pt x="185586" y="3759070"/>
                      </a:lnTo>
                      <a:lnTo>
                        <a:pt x="176740" y="3779561"/>
                      </a:lnTo>
                      <a:cubicBezTo>
                        <a:pt x="171040" y="3807368"/>
                        <a:pt x="178950" y="3837810"/>
                        <a:pt x="165922" y="3864036"/>
                      </a:cubicBezTo>
                      <a:cubicBezTo>
                        <a:pt x="157236" y="3879023"/>
                        <a:pt x="132418" y="3902751"/>
                        <a:pt x="167162" y="3923982"/>
                      </a:cubicBezTo>
                      <a:cubicBezTo>
                        <a:pt x="185776" y="3935222"/>
                        <a:pt x="193220" y="3961449"/>
                        <a:pt x="221760" y="3958951"/>
                      </a:cubicBezTo>
                      <a:cubicBezTo>
                        <a:pt x="235410" y="3957702"/>
                        <a:pt x="251540" y="3968942"/>
                        <a:pt x="244096" y="3982680"/>
                      </a:cubicBezTo>
                      <a:cubicBezTo>
                        <a:pt x="227964" y="4015150"/>
                        <a:pt x="244096" y="4046372"/>
                        <a:pt x="241614" y="4077594"/>
                      </a:cubicBezTo>
                      <a:cubicBezTo>
                        <a:pt x="205628" y="4097576"/>
                        <a:pt x="165922" y="4086336"/>
                        <a:pt x="128696" y="4090083"/>
                      </a:cubicBezTo>
                      <a:cubicBezTo>
                        <a:pt x="141104" y="4070101"/>
                        <a:pt x="134900" y="4051368"/>
                        <a:pt x="126214" y="4031386"/>
                      </a:cubicBezTo>
                      <a:cubicBezTo>
                        <a:pt x="90230" y="3946462"/>
                        <a:pt x="53004" y="3861538"/>
                        <a:pt x="24464" y="3772868"/>
                      </a:cubicBezTo>
                      <a:lnTo>
                        <a:pt x="24982" y="3770379"/>
                      </a:lnTo>
                      <a:lnTo>
                        <a:pt x="11620" y="3709382"/>
                      </a:lnTo>
                      <a:cubicBezTo>
                        <a:pt x="8676" y="3687047"/>
                        <a:pt x="6198" y="3664712"/>
                        <a:pt x="0" y="3643619"/>
                      </a:cubicBezTo>
                      <a:cubicBezTo>
                        <a:pt x="30984" y="3616321"/>
                        <a:pt x="58250" y="3586541"/>
                        <a:pt x="64446" y="3544353"/>
                      </a:cubicBezTo>
                      <a:cubicBezTo>
                        <a:pt x="69404" y="3513333"/>
                        <a:pt x="83036" y="3510851"/>
                        <a:pt x="110302" y="3513333"/>
                      </a:cubicBezTo>
                      <a:close/>
                      <a:moveTo>
                        <a:pt x="5161292" y="3340503"/>
                      </a:moveTo>
                      <a:cubicBezTo>
                        <a:pt x="5172526" y="3367897"/>
                        <a:pt x="5177518" y="3397782"/>
                        <a:pt x="5199986" y="3418950"/>
                      </a:cubicBezTo>
                      <a:cubicBezTo>
                        <a:pt x="5220582" y="3447590"/>
                        <a:pt x="5225262" y="3477163"/>
                        <a:pt x="5223702" y="3507048"/>
                      </a:cubicBezTo>
                      <a:cubicBezTo>
                        <a:pt x="5222142" y="3536932"/>
                        <a:pt x="5214340" y="3567128"/>
                        <a:pt x="5209972" y="3597013"/>
                      </a:cubicBezTo>
                      <a:cubicBezTo>
                        <a:pt x="5207476" y="3618181"/>
                        <a:pt x="5198738" y="3639349"/>
                        <a:pt x="5199986" y="3660518"/>
                      </a:cubicBezTo>
                      <a:cubicBezTo>
                        <a:pt x="5201234" y="3669234"/>
                        <a:pt x="5197490" y="3675460"/>
                        <a:pt x="5192498" y="3682931"/>
                      </a:cubicBezTo>
                      <a:cubicBezTo>
                        <a:pt x="5155050" y="3727758"/>
                        <a:pt x="5145066" y="3778811"/>
                        <a:pt x="5157548" y="3837335"/>
                      </a:cubicBezTo>
                      <a:cubicBezTo>
                        <a:pt x="5165036" y="3874691"/>
                        <a:pt x="5158796" y="3912046"/>
                        <a:pt x="5152554" y="3950647"/>
                      </a:cubicBezTo>
                      <a:cubicBezTo>
                        <a:pt x="5143816" y="4002945"/>
                        <a:pt x="5116356" y="4042792"/>
                        <a:pt x="5093888" y="4087618"/>
                      </a:cubicBezTo>
                      <a:cubicBezTo>
                        <a:pt x="5086398" y="4103806"/>
                        <a:pt x="5071420" y="4126219"/>
                        <a:pt x="5052698" y="4116258"/>
                      </a:cubicBezTo>
                      <a:cubicBezTo>
                        <a:pt x="5032726" y="4106296"/>
                        <a:pt x="5014002" y="4085128"/>
                        <a:pt x="5010258" y="4058979"/>
                      </a:cubicBezTo>
                      <a:cubicBezTo>
                        <a:pt x="5009010" y="4055243"/>
                        <a:pt x="5014002" y="4052753"/>
                        <a:pt x="5014002" y="4049018"/>
                      </a:cubicBezTo>
                      <a:cubicBezTo>
                        <a:pt x="5014002" y="4030340"/>
                        <a:pt x="5023988" y="4005436"/>
                        <a:pt x="5004016" y="3994229"/>
                      </a:cubicBezTo>
                      <a:cubicBezTo>
                        <a:pt x="4986542" y="3985513"/>
                        <a:pt x="4977804" y="4010417"/>
                        <a:pt x="4966570" y="4020378"/>
                      </a:cubicBezTo>
                      <a:cubicBezTo>
                        <a:pt x="4950344" y="4035320"/>
                        <a:pt x="4932868" y="4049018"/>
                        <a:pt x="4912896" y="4057734"/>
                      </a:cubicBezTo>
                      <a:cubicBezTo>
                        <a:pt x="4901662" y="4062715"/>
                        <a:pt x="4887932" y="4065205"/>
                        <a:pt x="4890430" y="4081393"/>
                      </a:cubicBezTo>
                      <a:cubicBezTo>
                        <a:pt x="4891678" y="4096335"/>
                        <a:pt x="4897918" y="4107542"/>
                        <a:pt x="4912896" y="4115013"/>
                      </a:cubicBezTo>
                      <a:cubicBezTo>
                        <a:pt x="4927876" y="4122484"/>
                        <a:pt x="4942854" y="4119993"/>
                        <a:pt x="4957832" y="4119993"/>
                      </a:cubicBezTo>
                      <a:cubicBezTo>
                        <a:pt x="4970314" y="4119993"/>
                        <a:pt x="4982798" y="4119993"/>
                        <a:pt x="4989038" y="4133691"/>
                      </a:cubicBezTo>
                      <a:cubicBezTo>
                        <a:pt x="4994030" y="4144897"/>
                        <a:pt x="5006514" y="4156104"/>
                        <a:pt x="4999024" y="4169801"/>
                      </a:cubicBezTo>
                      <a:cubicBezTo>
                        <a:pt x="4991534" y="4183498"/>
                        <a:pt x="4976556" y="4178518"/>
                        <a:pt x="4965322" y="4178518"/>
                      </a:cubicBezTo>
                      <a:cubicBezTo>
                        <a:pt x="4952840" y="4179763"/>
                        <a:pt x="4941606" y="4178518"/>
                        <a:pt x="4930372" y="4185989"/>
                      </a:cubicBezTo>
                      <a:cubicBezTo>
                        <a:pt x="4919138" y="4192215"/>
                        <a:pt x="4911648" y="4199686"/>
                        <a:pt x="4920386" y="4212138"/>
                      </a:cubicBezTo>
                      <a:cubicBezTo>
                        <a:pt x="4937862" y="4235796"/>
                        <a:pt x="4912896" y="4240777"/>
                        <a:pt x="4904160" y="4253229"/>
                      </a:cubicBezTo>
                      <a:cubicBezTo>
                        <a:pt x="4899166" y="4258210"/>
                        <a:pt x="4890430" y="4258210"/>
                        <a:pt x="4890430" y="4253229"/>
                      </a:cubicBezTo>
                      <a:cubicBezTo>
                        <a:pt x="4887932" y="4227080"/>
                        <a:pt x="4861720" y="4223344"/>
                        <a:pt x="4842996" y="4208402"/>
                      </a:cubicBezTo>
                      <a:cubicBezTo>
                        <a:pt x="4851734" y="4207157"/>
                        <a:pt x="4856728" y="4205912"/>
                        <a:pt x="4860472" y="4205912"/>
                      </a:cubicBezTo>
                      <a:cubicBezTo>
                        <a:pt x="4869210" y="4205912"/>
                        <a:pt x="4880444" y="4219609"/>
                        <a:pt x="4887932" y="4204667"/>
                      </a:cubicBezTo>
                      <a:cubicBezTo>
                        <a:pt x="4895422" y="4189724"/>
                        <a:pt x="4891678" y="4174782"/>
                        <a:pt x="4885436" y="4162330"/>
                      </a:cubicBezTo>
                      <a:cubicBezTo>
                        <a:pt x="4879196" y="4148633"/>
                        <a:pt x="4865464" y="4151123"/>
                        <a:pt x="4854230" y="4154859"/>
                      </a:cubicBezTo>
                      <a:cubicBezTo>
                        <a:pt x="4844246" y="4157349"/>
                        <a:pt x="4835508" y="4162330"/>
                        <a:pt x="4825522" y="4166066"/>
                      </a:cubicBezTo>
                      <a:cubicBezTo>
                        <a:pt x="4815536" y="4169801"/>
                        <a:pt x="4804302" y="4172292"/>
                        <a:pt x="4800558" y="4185989"/>
                      </a:cubicBezTo>
                      <a:cubicBezTo>
                        <a:pt x="4798062" y="4199686"/>
                        <a:pt x="4811792" y="4200931"/>
                        <a:pt x="4819280" y="4208402"/>
                      </a:cubicBezTo>
                      <a:cubicBezTo>
                        <a:pt x="4833012" y="4225835"/>
                        <a:pt x="4838004" y="4248248"/>
                        <a:pt x="4856728" y="4263191"/>
                      </a:cubicBezTo>
                      <a:cubicBezTo>
                        <a:pt x="4864216" y="4268171"/>
                        <a:pt x="4866712" y="4281868"/>
                        <a:pt x="4879196" y="4271907"/>
                      </a:cubicBezTo>
                      <a:cubicBezTo>
                        <a:pt x="4890430" y="4264436"/>
                        <a:pt x="4894174" y="4271907"/>
                        <a:pt x="4895422" y="4280623"/>
                      </a:cubicBezTo>
                      <a:cubicBezTo>
                        <a:pt x="4896670" y="4291830"/>
                        <a:pt x="4894174" y="4298056"/>
                        <a:pt x="4881692" y="4296811"/>
                      </a:cubicBezTo>
                      <a:cubicBezTo>
                        <a:pt x="4857976" y="4296811"/>
                        <a:pt x="4842996" y="4316734"/>
                        <a:pt x="4824274" y="4326695"/>
                      </a:cubicBezTo>
                      <a:cubicBezTo>
                        <a:pt x="4805550" y="4337902"/>
                        <a:pt x="4816784" y="4377748"/>
                        <a:pt x="4840500" y="4390200"/>
                      </a:cubicBezTo>
                      <a:cubicBezTo>
                        <a:pt x="4855478" y="4397671"/>
                        <a:pt x="4857976" y="4407633"/>
                        <a:pt x="4855478" y="4420085"/>
                      </a:cubicBezTo>
                      <a:cubicBezTo>
                        <a:pt x="4852982" y="4436272"/>
                        <a:pt x="4839252" y="4440008"/>
                        <a:pt x="4826770" y="4442498"/>
                      </a:cubicBezTo>
                      <a:cubicBezTo>
                        <a:pt x="4816784" y="4444989"/>
                        <a:pt x="4808046" y="4442498"/>
                        <a:pt x="4806798" y="4427556"/>
                      </a:cubicBezTo>
                      <a:cubicBezTo>
                        <a:pt x="4805550" y="4410123"/>
                        <a:pt x="4790572" y="4416349"/>
                        <a:pt x="4781834" y="4420085"/>
                      </a:cubicBezTo>
                      <a:cubicBezTo>
                        <a:pt x="4755622" y="4426311"/>
                        <a:pt x="4730658" y="4440008"/>
                        <a:pt x="4701948" y="4432537"/>
                      </a:cubicBezTo>
                      <a:cubicBezTo>
                        <a:pt x="4696956" y="4431291"/>
                        <a:pt x="4683226" y="4433782"/>
                        <a:pt x="4680728" y="4443743"/>
                      </a:cubicBezTo>
                      <a:cubicBezTo>
                        <a:pt x="4679480" y="4454950"/>
                        <a:pt x="4691962" y="4456195"/>
                        <a:pt x="4698204" y="4461176"/>
                      </a:cubicBezTo>
                      <a:cubicBezTo>
                        <a:pt x="4730658" y="4479854"/>
                        <a:pt x="4731906" y="4489816"/>
                        <a:pt x="4705694" y="4515965"/>
                      </a:cubicBezTo>
                      <a:cubicBezTo>
                        <a:pt x="4686970" y="4533397"/>
                        <a:pt x="4706942" y="4540868"/>
                        <a:pt x="4713182" y="4552075"/>
                      </a:cubicBezTo>
                      <a:cubicBezTo>
                        <a:pt x="4719424" y="4562037"/>
                        <a:pt x="4730658" y="4573243"/>
                        <a:pt x="4745636" y="4563282"/>
                      </a:cubicBezTo>
                      <a:cubicBezTo>
                        <a:pt x="4758118" y="4554566"/>
                        <a:pt x="4751878" y="4547094"/>
                        <a:pt x="4744388" y="4539623"/>
                      </a:cubicBezTo>
                      <a:cubicBezTo>
                        <a:pt x="4736898" y="4532152"/>
                        <a:pt x="4725664" y="4524681"/>
                        <a:pt x="4738146" y="4512229"/>
                      </a:cubicBezTo>
                      <a:cubicBezTo>
                        <a:pt x="4748132" y="4502267"/>
                        <a:pt x="4758118" y="4499777"/>
                        <a:pt x="4769352" y="4512229"/>
                      </a:cubicBezTo>
                      <a:cubicBezTo>
                        <a:pt x="4783082" y="4527171"/>
                        <a:pt x="4804302" y="4520945"/>
                        <a:pt x="4820528" y="4528416"/>
                      </a:cubicBezTo>
                      <a:cubicBezTo>
                        <a:pt x="4835508" y="4535888"/>
                        <a:pt x="4855478" y="4537133"/>
                        <a:pt x="4849238" y="4560791"/>
                      </a:cubicBezTo>
                      <a:cubicBezTo>
                        <a:pt x="4842996" y="4583205"/>
                        <a:pt x="4836756" y="4603128"/>
                        <a:pt x="4806798" y="4601883"/>
                      </a:cubicBezTo>
                      <a:cubicBezTo>
                        <a:pt x="4774344" y="4601883"/>
                        <a:pt x="4741892" y="4590676"/>
                        <a:pt x="4709438" y="4585695"/>
                      </a:cubicBezTo>
                      <a:cubicBezTo>
                        <a:pt x="4663254" y="4580715"/>
                        <a:pt x="4620814" y="4591921"/>
                        <a:pt x="4575878" y="4590676"/>
                      </a:cubicBezTo>
                      <a:cubicBezTo>
                        <a:pt x="4539680" y="4589431"/>
                        <a:pt x="4502234" y="4590676"/>
                        <a:pt x="4466036" y="4588186"/>
                      </a:cubicBezTo>
                      <a:cubicBezTo>
                        <a:pt x="4457298" y="4578224"/>
                        <a:pt x="4441072" y="4584450"/>
                        <a:pt x="4432334" y="4575734"/>
                      </a:cubicBezTo>
                      <a:cubicBezTo>
                        <a:pt x="4414858" y="4568263"/>
                        <a:pt x="4398632" y="4560791"/>
                        <a:pt x="4382404" y="4553320"/>
                      </a:cubicBezTo>
                      <a:cubicBezTo>
                        <a:pt x="4362434" y="4543359"/>
                        <a:pt x="4341214" y="4532152"/>
                        <a:pt x="4351200" y="4503513"/>
                      </a:cubicBezTo>
                      <a:cubicBezTo>
                        <a:pt x="4377412" y="4512229"/>
                        <a:pt x="4399880" y="4496041"/>
                        <a:pt x="4423596" y="4489816"/>
                      </a:cubicBezTo>
                      <a:cubicBezTo>
                        <a:pt x="4483510" y="4472383"/>
                        <a:pt x="4534688" y="4440008"/>
                        <a:pt x="4590858" y="4417594"/>
                      </a:cubicBezTo>
                      <a:cubicBezTo>
                        <a:pt x="4624558" y="4405142"/>
                        <a:pt x="4642034" y="4377748"/>
                        <a:pt x="4662006" y="4350354"/>
                      </a:cubicBezTo>
                      <a:lnTo>
                        <a:pt x="4665172" y="4350312"/>
                      </a:lnTo>
                      <a:lnTo>
                        <a:pt x="4659964" y="4346353"/>
                      </a:lnTo>
                      <a:cubicBezTo>
                        <a:pt x="4659964" y="4287656"/>
                        <a:pt x="4666354" y="4280162"/>
                        <a:pt x="4722584" y="4280162"/>
                      </a:cubicBezTo>
                      <a:lnTo>
                        <a:pt x="4724524" y="4281205"/>
                      </a:lnTo>
                      <a:lnTo>
                        <a:pt x="4724416" y="4280623"/>
                      </a:lnTo>
                      <a:cubicBezTo>
                        <a:pt x="4748132" y="4260700"/>
                        <a:pt x="4759366" y="4233306"/>
                        <a:pt x="4760614" y="4203421"/>
                      </a:cubicBezTo>
                      <a:cubicBezTo>
                        <a:pt x="4761862" y="4184743"/>
                        <a:pt x="4766856" y="4167311"/>
                        <a:pt x="4779338" y="4154859"/>
                      </a:cubicBezTo>
                      <a:cubicBezTo>
                        <a:pt x="4803054" y="4133691"/>
                        <a:pt x="4815536" y="4107542"/>
                        <a:pt x="4820528" y="4077657"/>
                      </a:cubicBezTo>
                      <a:cubicBezTo>
                        <a:pt x="4823026" y="4057734"/>
                        <a:pt x="4833012" y="4040301"/>
                        <a:pt x="4842996" y="4022868"/>
                      </a:cubicBezTo>
                      <a:cubicBezTo>
                        <a:pt x="4852982" y="3999210"/>
                        <a:pt x="4870458" y="3986758"/>
                        <a:pt x="4896670" y="3985513"/>
                      </a:cubicBezTo>
                      <a:cubicBezTo>
                        <a:pt x="4932868" y="3984268"/>
                        <a:pt x="4964074" y="3976796"/>
                        <a:pt x="4982798" y="3936950"/>
                      </a:cubicBezTo>
                      <a:cubicBezTo>
                        <a:pt x="4995280" y="3907066"/>
                        <a:pt x="5017748" y="3910801"/>
                        <a:pt x="5038966" y="3936950"/>
                      </a:cubicBezTo>
                      <a:cubicBezTo>
                        <a:pt x="5052698" y="3954383"/>
                        <a:pt x="5071420" y="3953138"/>
                        <a:pt x="5090144" y="3953138"/>
                      </a:cubicBezTo>
                      <a:cubicBezTo>
                        <a:pt x="5106370" y="3950647"/>
                        <a:pt x="5117604" y="3943176"/>
                        <a:pt x="5121350" y="3926989"/>
                      </a:cubicBezTo>
                      <a:cubicBezTo>
                        <a:pt x="5126342" y="3892123"/>
                        <a:pt x="5132582" y="3856013"/>
                        <a:pt x="5127590" y="3819902"/>
                      </a:cubicBezTo>
                      <a:cubicBezTo>
                        <a:pt x="5125094" y="3809941"/>
                        <a:pt x="5123846" y="3793753"/>
                        <a:pt x="5110116" y="3794998"/>
                      </a:cubicBezTo>
                      <a:cubicBezTo>
                        <a:pt x="5095136" y="3796244"/>
                        <a:pt x="5096384" y="3811186"/>
                        <a:pt x="5098882" y="3821147"/>
                      </a:cubicBezTo>
                      <a:cubicBezTo>
                        <a:pt x="5105122" y="3848542"/>
                        <a:pt x="5090144" y="3865974"/>
                        <a:pt x="5073916" y="3882162"/>
                      </a:cubicBezTo>
                      <a:cubicBezTo>
                        <a:pt x="5057690" y="3898349"/>
                        <a:pt x="5040214" y="3894614"/>
                        <a:pt x="5036470" y="3873445"/>
                      </a:cubicBezTo>
                      <a:cubicBezTo>
                        <a:pt x="5028982" y="3839825"/>
                        <a:pt x="5028982" y="3803715"/>
                        <a:pt x="5047704" y="3771340"/>
                      </a:cubicBezTo>
                      <a:cubicBezTo>
                        <a:pt x="5057690" y="3753907"/>
                        <a:pt x="5073916" y="3745191"/>
                        <a:pt x="5093888" y="3742700"/>
                      </a:cubicBezTo>
                      <a:cubicBezTo>
                        <a:pt x="5123846" y="3741455"/>
                        <a:pt x="5137576" y="3721532"/>
                        <a:pt x="5137576" y="3695383"/>
                      </a:cubicBezTo>
                      <a:cubicBezTo>
                        <a:pt x="5138824" y="3639349"/>
                        <a:pt x="5161292" y="3588296"/>
                        <a:pt x="5180016" y="3537244"/>
                      </a:cubicBezTo>
                      <a:cubicBezTo>
                        <a:pt x="5183760" y="3529772"/>
                        <a:pt x="5191250" y="3521056"/>
                        <a:pt x="5187504" y="3516075"/>
                      </a:cubicBezTo>
                      <a:cubicBezTo>
                        <a:pt x="5161292" y="3477474"/>
                        <a:pt x="5187504" y="3427667"/>
                        <a:pt x="5161292" y="3390311"/>
                      </a:cubicBezTo>
                      <a:cubicBezTo>
                        <a:pt x="5151306" y="3375369"/>
                        <a:pt x="5147562" y="3356691"/>
                        <a:pt x="5161292" y="3340503"/>
                      </a:cubicBezTo>
                      <a:close/>
                      <a:moveTo>
                        <a:pt x="3228083" y="1837174"/>
                      </a:moveTo>
                      <a:cubicBezTo>
                        <a:pt x="3236853" y="1835128"/>
                        <a:pt x="3245974" y="1843080"/>
                        <a:pt x="3254392" y="1846823"/>
                      </a:cubicBezTo>
                      <a:cubicBezTo>
                        <a:pt x="3268112" y="1854309"/>
                        <a:pt x="3281832" y="1855556"/>
                        <a:pt x="3295552" y="1856804"/>
                      </a:cubicBezTo>
                      <a:cubicBezTo>
                        <a:pt x="3326734" y="1858051"/>
                        <a:pt x="3334218" y="1870526"/>
                        <a:pt x="3319250" y="1897971"/>
                      </a:cubicBezTo>
                      <a:cubicBezTo>
                        <a:pt x="3310520" y="1912942"/>
                        <a:pt x="3319250" y="1917932"/>
                        <a:pt x="3326734" y="1925417"/>
                      </a:cubicBezTo>
                      <a:cubicBezTo>
                        <a:pt x="3334218" y="1935397"/>
                        <a:pt x="3342948" y="1935397"/>
                        <a:pt x="3351680" y="1926664"/>
                      </a:cubicBezTo>
                      <a:cubicBezTo>
                        <a:pt x="3386602" y="1890486"/>
                        <a:pt x="3435246" y="1907952"/>
                        <a:pt x="3477654" y="1899219"/>
                      </a:cubicBezTo>
                      <a:cubicBezTo>
                        <a:pt x="3480148" y="1899219"/>
                        <a:pt x="3482642" y="1901714"/>
                        <a:pt x="3483890" y="1901714"/>
                      </a:cubicBezTo>
                      <a:cubicBezTo>
                        <a:pt x="3528790" y="1884249"/>
                        <a:pt x="3543758" y="1917932"/>
                        <a:pt x="3564962" y="1946624"/>
                      </a:cubicBezTo>
                      <a:cubicBezTo>
                        <a:pt x="3576186" y="1962842"/>
                        <a:pt x="3583670" y="1980307"/>
                        <a:pt x="3607368" y="1982802"/>
                      </a:cubicBezTo>
                      <a:cubicBezTo>
                        <a:pt x="3609864" y="1982802"/>
                        <a:pt x="3614852" y="1986545"/>
                        <a:pt x="3614852" y="1987792"/>
                      </a:cubicBezTo>
                      <a:cubicBezTo>
                        <a:pt x="3608616" y="2025218"/>
                        <a:pt x="3627324" y="2058901"/>
                        <a:pt x="3621088" y="2095079"/>
                      </a:cubicBezTo>
                      <a:cubicBezTo>
                        <a:pt x="3619842" y="2107554"/>
                        <a:pt x="3606122" y="2110049"/>
                        <a:pt x="3599884" y="2098821"/>
                      </a:cubicBezTo>
                      <a:cubicBezTo>
                        <a:pt x="3583670" y="2071376"/>
                        <a:pt x="3556230" y="2068881"/>
                        <a:pt x="3530038" y="2060148"/>
                      </a:cubicBezTo>
                      <a:cubicBezTo>
                        <a:pt x="3497610" y="2048921"/>
                        <a:pt x="3465180" y="2035198"/>
                        <a:pt x="3432752" y="2021475"/>
                      </a:cubicBezTo>
                      <a:cubicBezTo>
                        <a:pt x="3421526" y="2017733"/>
                        <a:pt x="3411548" y="2010248"/>
                        <a:pt x="3412796" y="2032703"/>
                      </a:cubicBezTo>
                      <a:cubicBezTo>
                        <a:pt x="3415290" y="2057653"/>
                        <a:pt x="3401570" y="2060148"/>
                        <a:pt x="3385356" y="2047673"/>
                      </a:cubicBezTo>
                      <a:cubicBezTo>
                        <a:pt x="3366646" y="2031455"/>
                        <a:pt x="3362904" y="2040188"/>
                        <a:pt x="3356668" y="2056406"/>
                      </a:cubicBezTo>
                      <a:cubicBezTo>
                        <a:pt x="3347938" y="2088841"/>
                        <a:pt x="3344196" y="2121276"/>
                        <a:pt x="3327982" y="2151217"/>
                      </a:cubicBezTo>
                      <a:cubicBezTo>
                        <a:pt x="3322992" y="2158702"/>
                        <a:pt x="3327982" y="2166187"/>
                        <a:pt x="3331724" y="2172424"/>
                      </a:cubicBezTo>
                      <a:cubicBezTo>
                        <a:pt x="3350432" y="2206107"/>
                        <a:pt x="3367894" y="2242285"/>
                        <a:pt x="3380366" y="2277215"/>
                      </a:cubicBezTo>
                      <a:cubicBezTo>
                        <a:pt x="3386602" y="2293433"/>
                        <a:pt x="3397828" y="2304661"/>
                        <a:pt x="3416538" y="2298423"/>
                      </a:cubicBezTo>
                      <a:cubicBezTo>
                        <a:pt x="3451460" y="2288443"/>
                        <a:pt x="3473912" y="2307156"/>
                        <a:pt x="3493868" y="2332106"/>
                      </a:cubicBezTo>
                      <a:cubicBezTo>
                        <a:pt x="3497610" y="2335849"/>
                        <a:pt x="3500104" y="2338344"/>
                        <a:pt x="3502598" y="2342086"/>
                      </a:cubicBezTo>
                      <a:cubicBezTo>
                        <a:pt x="3542510" y="2384502"/>
                        <a:pt x="3542510" y="2384502"/>
                        <a:pt x="3515072" y="2440640"/>
                      </a:cubicBezTo>
                      <a:cubicBezTo>
                        <a:pt x="3513824" y="2440640"/>
                        <a:pt x="3510082" y="2440640"/>
                        <a:pt x="3508834" y="2439392"/>
                      </a:cubicBezTo>
                      <a:cubicBezTo>
                        <a:pt x="3471416" y="2404462"/>
                        <a:pt x="3471416" y="2405709"/>
                        <a:pt x="3448966" y="2453115"/>
                      </a:cubicBezTo>
                      <a:cubicBezTo>
                        <a:pt x="3440236" y="2473075"/>
                        <a:pt x="3419032" y="2485550"/>
                        <a:pt x="3417784" y="2510500"/>
                      </a:cubicBezTo>
                      <a:cubicBezTo>
                        <a:pt x="3416538" y="2537946"/>
                        <a:pt x="3431504" y="2564143"/>
                        <a:pt x="3429010" y="2592836"/>
                      </a:cubicBezTo>
                      <a:cubicBezTo>
                        <a:pt x="3427762" y="2607806"/>
                        <a:pt x="3441482" y="2622777"/>
                        <a:pt x="3460192" y="2605311"/>
                      </a:cubicBezTo>
                      <a:cubicBezTo>
                        <a:pt x="3471416" y="2594084"/>
                        <a:pt x="3482642" y="2597826"/>
                        <a:pt x="3495114" y="2605311"/>
                      </a:cubicBezTo>
                      <a:cubicBezTo>
                        <a:pt x="3521308" y="2617786"/>
                        <a:pt x="3543758" y="2641489"/>
                        <a:pt x="3576186" y="2637747"/>
                      </a:cubicBezTo>
                      <a:cubicBezTo>
                        <a:pt x="3586166" y="2636499"/>
                        <a:pt x="3591154" y="2643984"/>
                        <a:pt x="3593648" y="2650222"/>
                      </a:cubicBezTo>
                      <a:cubicBezTo>
                        <a:pt x="3603626" y="2680162"/>
                        <a:pt x="3629820" y="2675172"/>
                        <a:pt x="3651022" y="2673925"/>
                      </a:cubicBezTo>
                      <a:cubicBezTo>
                        <a:pt x="3664742" y="2671430"/>
                        <a:pt x="3672226" y="2622777"/>
                        <a:pt x="3663496" y="2604064"/>
                      </a:cubicBezTo>
                      <a:cubicBezTo>
                        <a:pt x="3652270" y="2581609"/>
                        <a:pt x="3637302" y="2567886"/>
                        <a:pt x="3611110" y="2585351"/>
                      </a:cubicBezTo>
                      <a:cubicBezTo>
                        <a:pt x="3606122" y="2589094"/>
                        <a:pt x="3598638" y="2592836"/>
                        <a:pt x="3593648" y="2586599"/>
                      </a:cubicBezTo>
                      <a:cubicBezTo>
                        <a:pt x="3587412" y="2577866"/>
                        <a:pt x="3592402" y="2571629"/>
                        <a:pt x="3598638" y="2566638"/>
                      </a:cubicBezTo>
                      <a:cubicBezTo>
                        <a:pt x="3607368" y="2559153"/>
                        <a:pt x="3617346" y="2550421"/>
                        <a:pt x="3627324" y="2550421"/>
                      </a:cubicBezTo>
                      <a:cubicBezTo>
                        <a:pt x="3656012" y="2547926"/>
                        <a:pt x="3659754" y="2521728"/>
                        <a:pt x="3675968" y="2506758"/>
                      </a:cubicBezTo>
                      <a:cubicBezTo>
                        <a:pt x="3683452" y="2500520"/>
                        <a:pt x="3675968" y="2494283"/>
                        <a:pt x="3670980" y="2491788"/>
                      </a:cubicBezTo>
                      <a:cubicBezTo>
                        <a:pt x="3651022" y="2481808"/>
                        <a:pt x="3639798" y="2453115"/>
                        <a:pt x="3608616" y="2461847"/>
                      </a:cubicBezTo>
                      <a:cubicBezTo>
                        <a:pt x="3601132" y="2464342"/>
                        <a:pt x="3593648" y="2453115"/>
                        <a:pt x="3592402" y="2444382"/>
                      </a:cubicBezTo>
                      <a:cubicBezTo>
                        <a:pt x="3589906" y="2434402"/>
                        <a:pt x="3597390" y="2431907"/>
                        <a:pt x="3606122" y="2431907"/>
                      </a:cubicBezTo>
                      <a:cubicBezTo>
                        <a:pt x="3641044" y="2434402"/>
                        <a:pt x="3646034" y="2409452"/>
                        <a:pt x="3648528" y="2385749"/>
                      </a:cubicBezTo>
                      <a:cubicBezTo>
                        <a:pt x="3652270" y="2350819"/>
                        <a:pt x="3644786" y="2317136"/>
                        <a:pt x="3656012" y="2283453"/>
                      </a:cubicBezTo>
                      <a:cubicBezTo>
                        <a:pt x="3657260" y="2278463"/>
                        <a:pt x="3657260" y="2270978"/>
                        <a:pt x="3653518" y="2268483"/>
                      </a:cubicBezTo>
                      <a:cubicBezTo>
                        <a:pt x="3626078" y="2241038"/>
                        <a:pt x="3632314" y="2206107"/>
                        <a:pt x="3628572" y="2172424"/>
                      </a:cubicBezTo>
                      <a:cubicBezTo>
                        <a:pt x="3624830" y="2141237"/>
                        <a:pt x="3643540" y="2105059"/>
                        <a:pt x="3672226" y="2095079"/>
                      </a:cubicBezTo>
                      <a:cubicBezTo>
                        <a:pt x="3680958" y="2092583"/>
                        <a:pt x="3689688" y="2091336"/>
                        <a:pt x="3695924" y="2085098"/>
                      </a:cubicBezTo>
                      <a:cubicBezTo>
                        <a:pt x="3702160" y="2077613"/>
                        <a:pt x="3709644" y="2076366"/>
                        <a:pt x="3715880" y="2082603"/>
                      </a:cubicBezTo>
                      <a:cubicBezTo>
                        <a:pt x="3724612" y="2091336"/>
                        <a:pt x="3717128" y="2095079"/>
                        <a:pt x="3710892" y="2100069"/>
                      </a:cubicBezTo>
                      <a:cubicBezTo>
                        <a:pt x="3702160" y="2110049"/>
                        <a:pt x="3709644" y="2118781"/>
                        <a:pt x="3715880" y="2122524"/>
                      </a:cubicBezTo>
                      <a:cubicBezTo>
                        <a:pt x="3733342" y="2130009"/>
                        <a:pt x="3747062" y="2113791"/>
                        <a:pt x="3763276" y="2111296"/>
                      </a:cubicBezTo>
                      <a:cubicBezTo>
                        <a:pt x="3773254" y="2110049"/>
                        <a:pt x="3765772" y="2096326"/>
                        <a:pt x="3763276" y="2088841"/>
                      </a:cubicBezTo>
                      <a:cubicBezTo>
                        <a:pt x="3752052" y="2068881"/>
                        <a:pt x="3762030" y="2055158"/>
                        <a:pt x="3779492" y="2046426"/>
                      </a:cubicBezTo>
                      <a:cubicBezTo>
                        <a:pt x="3789470" y="2041435"/>
                        <a:pt x="3800694" y="2038940"/>
                        <a:pt x="3809426" y="2033950"/>
                      </a:cubicBezTo>
                      <a:cubicBezTo>
                        <a:pt x="3843102" y="2017733"/>
                        <a:pt x="3854326" y="2022723"/>
                        <a:pt x="3860564" y="2058901"/>
                      </a:cubicBezTo>
                      <a:cubicBezTo>
                        <a:pt x="3865552" y="2088841"/>
                        <a:pt x="3870542" y="2110049"/>
                        <a:pt x="3907960" y="2088841"/>
                      </a:cubicBezTo>
                      <a:cubicBezTo>
                        <a:pt x="3915442" y="2085098"/>
                        <a:pt x="3924174" y="2088841"/>
                        <a:pt x="3931658" y="2095079"/>
                      </a:cubicBezTo>
                      <a:cubicBezTo>
                        <a:pt x="3937894" y="2100069"/>
                        <a:pt x="3946624" y="2103811"/>
                        <a:pt x="3952860" y="2097574"/>
                      </a:cubicBezTo>
                      <a:cubicBezTo>
                        <a:pt x="3985290" y="2068881"/>
                        <a:pt x="4017718" y="2091336"/>
                        <a:pt x="4048900" y="2096326"/>
                      </a:cubicBezTo>
                      <a:cubicBezTo>
                        <a:pt x="4063868" y="2098821"/>
                        <a:pt x="4078834" y="2107554"/>
                        <a:pt x="4088812" y="2092583"/>
                      </a:cubicBezTo>
                      <a:cubicBezTo>
                        <a:pt x="4101286" y="2077613"/>
                        <a:pt x="4082576" y="2070128"/>
                        <a:pt x="4075092" y="2060148"/>
                      </a:cubicBezTo>
                      <a:cubicBezTo>
                        <a:pt x="4058878" y="2038940"/>
                        <a:pt x="4076340" y="2031455"/>
                        <a:pt x="4091306" y="2028960"/>
                      </a:cubicBezTo>
                      <a:cubicBezTo>
                        <a:pt x="4106274" y="2027713"/>
                        <a:pt x="4119994" y="2026465"/>
                        <a:pt x="4133714" y="2020228"/>
                      </a:cubicBezTo>
                      <a:cubicBezTo>
                        <a:pt x="4151176" y="2013990"/>
                        <a:pt x="4174874" y="1996525"/>
                        <a:pt x="4162402" y="2038940"/>
                      </a:cubicBezTo>
                      <a:cubicBezTo>
                        <a:pt x="4159906" y="2047673"/>
                        <a:pt x="4168638" y="2048921"/>
                        <a:pt x="4174874" y="2052663"/>
                      </a:cubicBezTo>
                      <a:cubicBezTo>
                        <a:pt x="4201066" y="2070128"/>
                        <a:pt x="4233496" y="2068881"/>
                        <a:pt x="4259688" y="2086346"/>
                      </a:cubicBezTo>
                      <a:cubicBezTo>
                        <a:pt x="4264676" y="2090088"/>
                        <a:pt x="4273408" y="2088841"/>
                        <a:pt x="4277150" y="2081356"/>
                      </a:cubicBezTo>
                      <a:cubicBezTo>
                        <a:pt x="4287128" y="2066386"/>
                        <a:pt x="4298352" y="2067633"/>
                        <a:pt x="4314568" y="2072623"/>
                      </a:cubicBezTo>
                      <a:cubicBezTo>
                        <a:pt x="4338266" y="2078861"/>
                        <a:pt x="4349490" y="2066386"/>
                        <a:pt x="4351986" y="2042683"/>
                      </a:cubicBezTo>
                      <a:cubicBezTo>
                        <a:pt x="4355726" y="1991535"/>
                        <a:pt x="4373188" y="1974070"/>
                        <a:pt x="4420584" y="1969080"/>
                      </a:cubicBezTo>
                      <a:cubicBezTo>
                        <a:pt x="4444282" y="1966585"/>
                        <a:pt x="4440540" y="1987792"/>
                        <a:pt x="4446778" y="2000268"/>
                      </a:cubicBezTo>
                      <a:cubicBezTo>
                        <a:pt x="4451766" y="2010248"/>
                        <a:pt x="4443036" y="2028960"/>
                        <a:pt x="4458002" y="2031455"/>
                      </a:cubicBezTo>
                      <a:cubicBezTo>
                        <a:pt x="4469228" y="2033950"/>
                        <a:pt x="4474218" y="2017733"/>
                        <a:pt x="4480454" y="2009000"/>
                      </a:cubicBezTo>
                      <a:cubicBezTo>
                        <a:pt x="4487938" y="2000268"/>
                        <a:pt x="4496668" y="1991535"/>
                        <a:pt x="4509140" y="1996525"/>
                      </a:cubicBezTo>
                      <a:cubicBezTo>
                        <a:pt x="4531592" y="2006505"/>
                        <a:pt x="4549054" y="1996525"/>
                        <a:pt x="4567762" y="1986545"/>
                      </a:cubicBezTo>
                      <a:cubicBezTo>
                        <a:pt x="4608922" y="1965337"/>
                        <a:pt x="4653824" y="1975317"/>
                        <a:pt x="4697478" y="1977812"/>
                      </a:cubicBezTo>
                      <a:cubicBezTo>
                        <a:pt x="4717434" y="1979060"/>
                        <a:pt x="4723670" y="2023970"/>
                        <a:pt x="4709950" y="2048921"/>
                      </a:cubicBezTo>
                      <a:cubicBezTo>
                        <a:pt x="4704962" y="2058901"/>
                        <a:pt x="4698724" y="2065138"/>
                        <a:pt x="4693736" y="2075118"/>
                      </a:cubicBezTo>
                      <a:cubicBezTo>
                        <a:pt x="4685004" y="2087593"/>
                        <a:pt x="4686252" y="2101316"/>
                        <a:pt x="4702466" y="2106306"/>
                      </a:cubicBezTo>
                      <a:cubicBezTo>
                        <a:pt x="4724918" y="2112544"/>
                        <a:pt x="4721176" y="2126266"/>
                        <a:pt x="4716186" y="2142484"/>
                      </a:cubicBezTo>
                      <a:cubicBezTo>
                        <a:pt x="4708702" y="2163692"/>
                        <a:pt x="4698724" y="2186147"/>
                        <a:pt x="4724918" y="2204860"/>
                      </a:cubicBezTo>
                      <a:cubicBezTo>
                        <a:pt x="4727412" y="2206107"/>
                        <a:pt x="4728660" y="2217335"/>
                        <a:pt x="4726164" y="2219830"/>
                      </a:cubicBezTo>
                      <a:cubicBezTo>
                        <a:pt x="4709950" y="2238543"/>
                        <a:pt x="4717434" y="2262245"/>
                        <a:pt x="4712444" y="2283453"/>
                      </a:cubicBezTo>
                      <a:cubicBezTo>
                        <a:pt x="4703714" y="2325868"/>
                        <a:pt x="4706208" y="2340839"/>
                        <a:pt x="4744874" y="2365789"/>
                      </a:cubicBezTo>
                      <a:cubicBezTo>
                        <a:pt x="4761088" y="2375769"/>
                        <a:pt x="4747368" y="2380759"/>
                        <a:pt x="4742378" y="2386997"/>
                      </a:cubicBezTo>
                      <a:cubicBezTo>
                        <a:pt x="4737390" y="2395729"/>
                        <a:pt x="4722422" y="2401967"/>
                        <a:pt x="4736142" y="2414442"/>
                      </a:cubicBezTo>
                      <a:cubicBezTo>
                        <a:pt x="4746120" y="2421927"/>
                        <a:pt x="4758594" y="2420679"/>
                        <a:pt x="4768572" y="2410699"/>
                      </a:cubicBezTo>
                      <a:cubicBezTo>
                        <a:pt x="4778550" y="2401967"/>
                        <a:pt x="4788528" y="2394482"/>
                        <a:pt x="4797258" y="2384502"/>
                      </a:cubicBezTo>
                      <a:cubicBezTo>
                        <a:pt x="4803494" y="2377016"/>
                        <a:pt x="4814720" y="2370779"/>
                        <a:pt x="4823452" y="2377016"/>
                      </a:cubicBezTo>
                      <a:cubicBezTo>
                        <a:pt x="4830934" y="2382007"/>
                        <a:pt x="4827192" y="2391987"/>
                        <a:pt x="4824698" y="2399472"/>
                      </a:cubicBezTo>
                      <a:cubicBezTo>
                        <a:pt x="4823452" y="2408204"/>
                        <a:pt x="4822204" y="2418184"/>
                        <a:pt x="4820956" y="2428164"/>
                      </a:cubicBezTo>
                      <a:cubicBezTo>
                        <a:pt x="4814720" y="2456857"/>
                        <a:pt x="4797258" y="2470580"/>
                        <a:pt x="4768572" y="2464342"/>
                      </a:cubicBezTo>
                      <a:cubicBezTo>
                        <a:pt x="4748616" y="2459352"/>
                        <a:pt x="4739884" y="2469332"/>
                        <a:pt x="4736142" y="2483055"/>
                      </a:cubicBezTo>
                      <a:cubicBezTo>
                        <a:pt x="4733648" y="2504263"/>
                        <a:pt x="4746120" y="2500520"/>
                        <a:pt x="4762336" y="2500520"/>
                      </a:cubicBezTo>
                      <a:cubicBezTo>
                        <a:pt x="4784786" y="2499273"/>
                        <a:pt x="4791022" y="2520480"/>
                        <a:pt x="4794764" y="2537946"/>
                      </a:cubicBezTo>
                      <a:cubicBezTo>
                        <a:pt x="4797258" y="2550421"/>
                        <a:pt x="4802248" y="2556658"/>
                        <a:pt x="4813474" y="2557906"/>
                      </a:cubicBezTo>
                      <a:cubicBezTo>
                        <a:pt x="4824698" y="2557906"/>
                        <a:pt x="4837172" y="2556658"/>
                        <a:pt x="4839666" y="2542936"/>
                      </a:cubicBezTo>
                      <a:cubicBezTo>
                        <a:pt x="4842160" y="2527966"/>
                        <a:pt x="4849644" y="2521728"/>
                        <a:pt x="4863364" y="2526718"/>
                      </a:cubicBezTo>
                      <a:cubicBezTo>
                        <a:pt x="4878330" y="2531708"/>
                        <a:pt x="4895792" y="2534203"/>
                        <a:pt x="4893298" y="2556658"/>
                      </a:cubicBezTo>
                      <a:cubicBezTo>
                        <a:pt x="4893298" y="2567886"/>
                        <a:pt x="4895792" y="2580361"/>
                        <a:pt x="4885814" y="2589094"/>
                      </a:cubicBezTo>
                      <a:cubicBezTo>
                        <a:pt x="4879578" y="2595331"/>
                        <a:pt x="4870848" y="2601569"/>
                        <a:pt x="4877084" y="2609054"/>
                      </a:cubicBezTo>
                      <a:cubicBezTo>
                        <a:pt x="4916996" y="2651469"/>
                        <a:pt x="4880826" y="2683905"/>
                        <a:pt x="4862116" y="2718835"/>
                      </a:cubicBezTo>
                      <a:cubicBezTo>
                        <a:pt x="4855880" y="2727568"/>
                        <a:pt x="4855880" y="2736300"/>
                        <a:pt x="4853386" y="2746280"/>
                      </a:cubicBezTo>
                      <a:cubicBezTo>
                        <a:pt x="4848396" y="2764993"/>
                        <a:pt x="4855880" y="2769983"/>
                        <a:pt x="4873342" y="2769983"/>
                      </a:cubicBezTo>
                      <a:cubicBezTo>
                        <a:pt x="4883320" y="2769983"/>
                        <a:pt x="4895792" y="2769983"/>
                        <a:pt x="4905770" y="2772478"/>
                      </a:cubicBezTo>
                      <a:cubicBezTo>
                        <a:pt x="4919490" y="2776221"/>
                        <a:pt x="4923232" y="2786201"/>
                        <a:pt x="4919490" y="2798676"/>
                      </a:cubicBezTo>
                      <a:cubicBezTo>
                        <a:pt x="4914502" y="2814894"/>
                        <a:pt x="4907018" y="2802418"/>
                        <a:pt x="4899534" y="2799923"/>
                      </a:cubicBezTo>
                      <a:cubicBezTo>
                        <a:pt x="4890804" y="2794933"/>
                        <a:pt x="4885814" y="2801171"/>
                        <a:pt x="4879578" y="2807408"/>
                      </a:cubicBezTo>
                      <a:cubicBezTo>
                        <a:pt x="4847150" y="2839844"/>
                        <a:pt x="4834676" y="2838596"/>
                        <a:pt x="4807236" y="2801171"/>
                      </a:cubicBezTo>
                      <a:cubicBezTo>
                        <a:pt x="4804742" y="2797428"/>
                        <a:pt x="4802248" y="2796181"/>
                        <a:pt x="4798506" y="2793686"/>
                      </a:cubicBezTo>
                      <a:cubicBezTo>
                        <a:pt x="4788528" y="2844834"/>
                        <a:pt x="4789776" y="2849824"/>
                        <a:pt x="4830934" y="2876022"/>
                      </a:cubicBezTo>
                      <a:cubicBezTo>
                        <a:pt x="4833430" y="2877269"/>
                        <a:pt x="4834676" y="2877269"/>
                        <a:pt x="4837172" y="2878517"/>
                      </a:cubicBezTo>
                      <a:cubicBezTo>
                        <a:pt x="4844654" y="2887249"/>
                        <a:pt x="4843408" y="2905962"/>
                        <a:pt x="4860870" y="2898477"/>
                      </a:cubicBezTo>
                      <a:cubicBezTo>
                        <a:pt x="4873342" y="2893487"/>
                        <a:pt x="4865858" y="2879764"/>
                        <a:pt x="4867106" y="2868537"/>
                      </a:cubicBezTo>
                      <a:cubicBezTo>
                        <a:pt x="4870848" y="2851071"/>
                        <a:pt x="4877084" y="2844834"/>
                        <a:pt x="4893298" y="2858557"/>
                      </a:cubicBezTo>
                      <a:cubicBezTo>
                        <a:pt x="4902028" y="2866042"/>
                        <a:pt x="4913254" y="2871032"/>
                        <a:pt x="4919490" y="2878517"/>
                      </a:cubicBezTo>
                      <a:cubicBezTo>
                        <a:pt x="4930716" y="2892239"/>
                        <a:pt x="4933210" y="2905962"/>
                        <a:pt x="4909512" y="2908457"/>
                      </a:cubicBezTo>
                      <a:cubicBezTo>
                        <a:pt x="4895792" y="2909705"/>
                        <a:pt x="4884568" y="2914695"/>
                        <a:pt x="4877084" y="2927170"/>
                      </a:cubicBezTo>
                      <a:cubicBezTo>
                        <a:pt x="4864610" y="2953367"/>
                        <a:pt x="4872094" y="2969585"/>
                        <a:pt x="4907018" y="2972080"/>
                      </a:cubicBezTo>
                      <a:cubicBezTo>
                        <a:pt x="4934458" y="2975823"/>
                        <a:pt x="4935704" y="2982060"/>
                        <a:pt x="4939446" y="3009506"/>
                      </a:cubicBezTo>
                      <a:cubicBezTo>
                        <a:pt x="4944436" y="3066891"/>
                        <a:pt x="4923232" y="3123029"/>
                        <a:pt x="4939446" y="3180415"/>
                      </a:cubicBezTo>
                      <a:cubicBezTo>
                        <a:pt x="4943188" y="3194138"/>
                        <a:pt x="4935704" y="3206613"/>
                        <a:pt x="4921984" y="3216593"/>
                      </a:cubicBezTo>
                      <a:cubicBezTo>
                        <a:pt x="4880826" y="3241543"/>
                        <a:pt x="4847150" y="3272731"/>
                        <a:pt x="4834676" y="3322631"/>
                      </a:cubicBezTo>
                      <a:cubicBezTo>
                        <a:pt x="4827192" y="3350077"/>
                        <a:pt x="4798506" y="3365047"/>
                        <a:pt x="4784786" y="3389997"/>
                      </a:cubicBezTo>
                      <a:cubicBezTo>
                        <a:pt x="4781044" y="3398730"/>
                        <a:pt x="4764830" y="3389997"/>
                        <a:pt x="4756098" y="3383759"/>
                      </a:cubicBezTo>
                      <a:cubicBezTo>
                        <a:pt x="4742378" y="3371284"/>
                        <a:pt x="4734896" y="3376274"/>
                        <a:pt x="4727412" y="3392492"/>
                      </a:cubicBezTo>
                      <a:cubicBezTo>
                        <a:pt x="4709950" y="3428670"/>
                        <a:pt x="4691242" y="3463600"/>
                        <a:pt x="4686252" y="3504768"/>
                      </a:cubicBezTo>
                      <a:cubicBezTo>
                        <a:pt x="4683758" y="3527223"/>
                        <a:pt x="4673780" y="3549679"/>
                        <a:pt x="4651328" y="3565896"/>
                      </a:cubicBezTo>
                      <a:cubicBezTo>
                        <a:pt x="4618900" y="3589599"/>
                        <a:pt x="4607674" y="3632015"/>
                        <a:pt x="4577740" y="3660707"/>
                      </a:cubicBezTo>
                      <a:cubicBezTo>
                        <a:pt x="4566514" y="3671935"/>
                        <a:pt x="4575246" y="3709360"/>
                        <a:pt x="4580234" y="3734311"/>
                      </a:cubicBezTo>
                      <a:cubicBezTo>
                        <a:pt x="4585224" y="3761756"/>
                        <a:pt x="4585224" y="3782964"/>
                        <a:pt x="4552794" y="3790449"/>
                      </a:cubicBezTo>
                      <a:cubicBezTo>
                        <a:pt x="4532838" y="3796686"/>
                        <a:pt x="4524108" y="3816647"/>
                        <a:pt x="4527850" y="3832864"/>
                      </a:cubicBezTo>
                      <a:cubicBezTo>
                        <a:pt x="4536580" y="3871537"/>
                        <a:pt x="4516624" y="3877775"/>
                        <a:pt x="4486690" y="3875280"/>
                      </a:cubicBezTo>
                      <a:cubicBezTo>
                        <a:pt x="4476712" y="3874032"/>
                        <a:pt x="4466734" y="3875280"/>
                        <a:pt x="4456756" y="3875280"/>
                      </a:cubicBezTo>
                      <a:cubicBezTo>
                        <a:pt x="4411854" y="3855319"/>
                        <a:pt x="4363210" y="3857814"/>
                        <a:pt x="4317062" y="3849082"/>
                      </a:cubicBezTo>
                      <a:cubicBezTo>
                        <a:pt x="4294610" y="3845339"/>
                        <a:pt x="4280892" y="3837854"/>
                        <a:pt x="4270912" y="3817894"/>
                      </a:cubicBezTo>
                      <a:cubicBezTo>
                        <a:pt x="4260934" y="3797934"/>
                        <a:pt x="4270912" y="3786706"/>
                        <a:pt x="4284632" y="3771736"/>
                      </a:cubicBezTo>
                      <a:cubicBezTo>
                        <a:pt x="4307084" y="3748033"/>
                        <a:pt x="4332028" y="3723083"/>
                        <a:pt x="4325792" y="3683163"/>
                      </a:cubicBezTo>
                      <a:cubicBezTo>
                        <a:pt x="4323298" y="3671935"/>
                        <a:pt x="4333276" y="3664450"/>
                        <a:pt x="4342008" y="3655717"/>
                      </a:cubicBezTo>
                      <a:cubicBezTo>
                        <a:pt x="4358222" y="3638252"/>
                        <a:pt x="4353232" y="3624530"/>
                        <a:pt x="4328288" y="3624530"/>
                      </a:cubicBezTo>
                      <a:cubicBezTo>
                        <a:pt x="4312072" y="3623282"/>
                        <a:pt x="4299600" y="3617044"/>
                        <a:pt x="4289622" y="3604569"/>
                      </a:cubicBezTo>
                      <a:cubicBezTo>
                        <a:pt x="4273408" y="3585857"/>
                        <a:pt x="4255946" y="3585857"/>
                        <a:pt x="4237236" y="3600827"/>
                      </a:cubicBezTo>
                      <a:cubicBezTo>
                        <a:pt x="4203560" y="3625777"/>
                        <a:pt x="4164896" y="3618292"/>
                        <a:pt x="4127478" y="3610807"/>
                      </a:cubicBezTo>
                      <a:cubicBezTo>
                        <a:pt x="4107522" y="3604569"/>
                        <a:pt x="4087566" y="3597084"/>
                        <a:pt x="4068856" y="3610807"/>
                      </a:cubicBezTo>
                      <a:cubicBezTo>
                        <a:pt x="4052642" y="3623282"/>
                        <a:pt x="4045158" y="3609559"/>
                        <a:pt x="4032686" y="3603322"/>
                      </a:cubicBezTo>
                      <a:lnTo>
                        <a:pt x="4032866" y="3602781"/>
                      </a:lnTo>
                      <a:lnTo>
                        <a:pt x="4011406" y="3603289"/>
                      </a:lnTo>
                      <a:cubicBezTo>
                        <a:pt x="4003152" y="3605158"/>
                        <a:pt x="3995988" y="3610142"/>
                        <a:pt x="3991626" y="3622603"/>
                      </a:cubicBezTo>
                      <a:cubicBezTo>
                        <a:pt x="3989136" y="3630079"/>
                        <a:pt x="3981660" y="3630079"/>
                        <a:pt x="3974184" y="3626341"/>
                      </a:cubicBezTo>
                      <a:cubicBezTo>
                        <a:pt x="3935562" y="3607650"/>
                        <a:pt x="3885724" y="3606404"/>
                        <a:pt x="3863298" y="3559053"/>
                      </a:cubicBezTo>
                      <a:cubicBezTo>
                        <a:pt x="3862052" y="3554069"/>
                        <a:pt x="3853332" y="3550331"/>
                        <a:pt x="3849594" y="3551577"/>
                      </a:cubicBezTo>
                      <a:cubicBezTo>
                        <a:pt x="3807232" y="3562792"/>
                        <a:pt x="3761134" y="3571514"/>
                        <a:pt x="3741200" y="3617618"/>
                      </a:cubicBezTo>
                      <a:cubicBezTo>
                        <a:pt x="3727494" y="3648770"/>
                        <a:pt x="3701330" y="3648770"/>
                        <a:pt x="3676412" y="3655001"/>
                      </a:cubicBezTo>
                      <a:cubicBezTo>
                        <a:pt x="3665200" y="3657493"/>
                        <a:pt x="3657724" y="3650016"/>
                        <a:pt x="3655232" y="3638802"/>
                      </a:cubicBezTo>
                      <a:cubicBezTo>
                        <a:pt x="3652740" y="3630079"/>
                        <a:pt x="3647756" y="3618865"/>
                        <a:pt x="3639036" y="3621357"/>
                      </a:cubicBezTo>
                      <a:cubicBezTo>
                        <a:pt x="3625330" y="3623849"/>
                        <a:pt x="3629068" y="3636309"/>
                        <a:pt x="3629068" y="3645032"/>
                      </a:cubicBezTo>
                      <a:cubicBezTo>
                        <a:pt x="3630314" y="3676184"/>
                        <a:pt x="3620348" y="3701105"/>
                        <a:pt x="3602904" y="3724780"/>
                      </a:cubicBezTo>
                      <a:cubicBezTo>
                        <a:pt x="3599166" y="3729765"/>
                        <a:pt x="3595428" y="3737241"/>
                        <a:pt x="3596674" y="3743471"/>
                      </a:cubicBezTo>
                      <a:cubicBezTo>
                        <a:pt x="3599166" y="3774623"/>
                        <a:pt x="3591692" y="3797052"/>
                        <a:pt x="3551822" y="3795806"/>
                      </a:cubicBezTo>
                      <a:cubicBezTo>
                        <a:pt x="3536872" y="3795806"/>
                        <a:pt x="3533134" y="3812005"/>
                        <a:pt x="3536872" y="3823220"/>
                      </a:cubicBezTo>
                      <a:cubicBezTo>
                        <a:pt x="3549330" y="3849387"/>
                        <a:pt x="3534380" y="3874308"/>
                        <a:pt x="3535626" y="3900476"/>
                      </a:cubicBezTo>
                      <a:cubicBezTo>
                        <a:pt x="3535626" y="3907952"/>
                        <a:pt x="3534380" y="3915429"/>
                        <a:pt x="3526904" y="3915429"/>
                      </a:cubicBezTo>
                      <a:cubicBezTo>
                        <a:pt x="3519428" y="3915429"/>
                        <a:pt x="3518182" y="3909198"/>
                        <a:pt x="3516936" y="3904214"/>
                      </a:cubicBezTo>
                      <a:cubicBezTo>
                        <a:pt x="3511954" y="3876801"/>
                        <a:pt x="3497002" y="3886769"/>
                        <a:pt x="3489526" y="3900476"/>
                      </a:cubicBezTo>
                      <a:cubicBezTo>
                        <a:pt x="3482052" y="3912937"/>
                        <a:pt x="3452150" y="3921659"/>
                        <a:pt x="3477068" y="3946580"/>
                      </a:cubicBezTo>
                      <a:cubicBezTo>
                        <a:pt x="3485790" y="3955303"/>
                        <a:pt x="3473330" y="3969010"/>
                        <a:pt x="3462118" y="3975240"/>
                      </a:cubicBezTo>
                      <a:cubicBezTo>
                        <a:pt x="3452150" y="3982716"/>
                        <a:pt x="3447166" y="3972748"/>
                        <a:pt x="3443428" y="3964025"/>
                      </a:cubicBezTo>
                      <a:cubicBezTo>
                        <a:pt x="3438444" y="3954057"/>
                        <a:pt x="3434708" y="3944088"/>
                        <a:pt x="3430970" y="3932874"/>
                      </a:cubicBezTo>
                      <a:cubicBezTo>
                        <a:pt x="3428478" y="3925397"/>
                        <a:pt x="3432216" y="3914183"/>
                        <a:pt x="3422248" y="3911690"/>
                      </a:cubicBezTo>
                      <a:cubicBezTo>
                        <a:pt x="3413526" y="3909198"/>
                        <a:pt x="3408544" y="3917921"/>
                        <a:pt x="3403560" y="3924151"/>
                      </a:cubicBezTo>
                      <a:cubicBezTo>
                        <a:pt x="3394838" y="3932874"/>
                        <a:pt x="3384870" y="3944088"/>
                        <a:pt x="3377396" y="3952811"/>
                      </a:cubicBezTo>
                      <a:cubicBezTo>
                        <a:pt x="3369920" y="3964025"/>
                        <a:pt x="3362444" y="3972748"/>
                        <a:pt x="3347494" y="3967763"/>
                      </a:cubicBezTo>
                      <a:cubicBezTo>
                        <a:pt x="3335034" y="3962779"/>
                        <a:pt x="3332542" y="3954057"/>
                        <a:pt x="3331296" y="3941596"/>
                      </a:cubicBezTo>
                      <a:cubicBezTo>
                        <a:pt x="3330050" y="3914183"/>
                        <a:pt x="3325068" y="3886769"/>
                        <a:pt x="3292674" y="3876801"/>
                      </a:cubicBezTo>
                      <a:cubicBezTo>
                        <a:pt x="3287690" y="3874308"/>
                        <a:pt x="3283952" y="3869324"/>
                        <a:pt x="3281460" y="3865586"/>
                      </a:cubicBezTo>
                      <a:cubicBezTo>
                        <a:pt x="3273986" y="3853125"/>
                        <a:pt x="3285198" y="3830696"/>
                        <a:pt x="3270248" y="3825712"/>
                      </a:cubicBezTo>
                      <a:cubicBezTo>
                        <a:pt x="3247822" y="3819481"/>
                        <a:pt x="3222904" y="3821974"/>
                        <a:pt x="3199230" y="3821974"/>
                      </a:cubicBezTo>
                      <a:cubicBezTo>
                        <a:pt x="3193002" y="3821974"/>
                        <a:pt x="3184280" y="3830696"/>
                        <a:pt x="3179296" y="3821974"/>
                      </a:cubicBezTo>
                      <a:cubicBezTo>
                        <a:pt x="3173066" y="3814497"/>
                        <a:pt x="3180542" y="3807021"/>
                        <a:pt x="3183034" y="3800790"/>
                      </a:cubicBezTo>
                      <a:cubicBezTo>
                        <a:pt x="3186772" y="3792068"/>
                        <a:pt x="3189264" y="3784592"/>
                        <a:pt x="3193002" y="3775869"/>
                      </a:cubicBezTo>
                      <a:cubicBezTo>
                        <a:pt x="3200476" y="3750948"/>
                        <a:pt x="3214182" y="3747210"/>
                        <a:pt x="3231624" y="3767147"/>
                      </a:cubicBezTo>
                      <a:cubicBezTo>
                        <a:pt x="3234116" y="3770885"/>
                        <a:pt x="3235362" y="3774623"/>
                        <a:pt x="3240346" y="3777115"/>
                      </a:cubicBezTo>
                      <a:cubicBezTo>
                        <a:pt x="3250312" y="3783345"/>
                        <a:pt x="3262772" y="3794560"/>
                        <a:pt x="3273986" y="3779607"/>
                      </a:cubicBezTo>
                      <a:cubicBezTo>
                        <a:pt x="3285198" y="3767147"/>
                        <a:pt x="3272740" y="3754686"/>
                        <a:pt x="3262772" y="3750948"/>
                      </a:cubicBezTo>
                      <a:cubicBezTo>
                        <a:pt x="3241592" y="3740979"/>
                        <a:pt x="3222904" y="3729765"/>
                        <a:pt x="3211690" y="3708581"/>
                      </a:cubicBezTo>
                      <a:cubicBezTo>
                        <a:pt x="3206706" y="3701105"/>
                        <a:pt x="3200476" y="3706089"/>
                        <a:pt x="3195494" y="3709827"/>
                      </a:cubicBezTo>
                      <a:cubicBezTo>
                        <a:pt x="3168084" y="3727272"/>
                        <a:pt x="3139428" y="3794560"/>
                        <a:pt x="3145656" y="3826958"/>
                      </a:cubicBezTo>
                      <a:cubicBezTo>
                        <a:pt x="3146902" y="3838172"/>
                        <a:pt x="3148148" y="3848141"/>
                        <a:pt x="3144410" y="3859356"/>
                      </a:cubicBezTo>
                      <a:cubicBezTo>
                        <a:pt x="3138182" y="3874308"/>
                        <a:pt x="3138182" y="3886769"/>
                        <a:pt x="3160608" y="3881785"/>
                      </a:cubicBezTo>
                      <a:cubicBezTo>
                        <a:pt x="3168084" y="3880539"/>
                        <a:pt x="3176804" y="3885523"/>
                        <a:pt x="3175558" y="3889261"/>
                      </a:cubicBezTo>
                      <a:cubicBezTo>
                        <a:pt x="3163100" y="3921659"/>
                        <a:pt x="3210444" y="3939104"/>
                        <a:pt x="3195494" y="3970256"/>
                      </a:cubicBezTo>
                      <a:cubicBezTo>
                        <a:pt x="3225394" y="4001407"/>
                        <a:pt x="3181788" y="4022590"/>
                        <a:pt x="3185526" y="4050004"/>
                      </a:cubicBezTo>
                      <a:cubicBezTo>
                        <a:pt x="3185526" y="4058726"/>
                        <a:pt x="3178050" y="4064957"/>
                        <a:pt x="3169330" y="4064957"/>
                      </a:cubicBezTo>
                      <a:cubicBezTo>
                        <a:pt x="3158116" y="4062465"/>
                        <a:pt x="3145656" y="4058726"/>
                        <a:pt x="3140674" y="4046266"/>
                      </a:cubicBezTo>
                      <a:cubicBezTo>
                        <a:pt x="3134444" y="4030067"/>
                        <a:pt x="3130706" y="4013868"/>
                        <a:pt x="3126968" y="3997669"/>
                      </a:cubicBezTo>
                      <a:cubicBezTo>
                        <a:pt x="3124476" y="3987701"/>
                        <a:pt x="3118246" y="3978978"/>
                        <a:pt x="3108280" y="3978978"/>
                      </a:cubicBezTo>
                      <a:cubicBezTo>
                        <a:pt x="3094574" y="3977732"/>
                        <a:pt x="3095820" y="3993931"/>
                        <a:pt x="3095820" y="4000161"/>
                      </a:cubicBezTo>
                      <a:cubicBezTo>
                        <a:pt x="3094574" y="4026329"/>
                        <a:pt x="3089592" y="4047512"/>
                        <a:pt x="3068410" y="4067449"/>
                      </a:cubicBezTo>
                      <a:cubicBezTo>
                        <a:pt x="3054706" y="4081156"/>
                        <a:pt x="3041000" y="4082402"/>
                        <a:pt x="3028542" y="4074925"/>
                      </a:cubicBezTo>
                      <a:cubicBezTo>
                        <a:pt x="3008608" y="4062465"/>
                        <a:pt x="2991164" y="4048758"/>
                        <a:pt x="2976214" y="4031313"/>
                      </a:cubicBezTo>
                      <a:cubicBezTo>
                        <a:pt x="2961262" y="4017606"/>
                        <a:pt x="2952542" y="4017606"/>
                        <a:pt x="2947558" y="4036297"/>
                      </a:cubicBezTo>
                      <a:cubicBezTo>
                        <a:pt x="2941328" y="4067449"/>
                        <a:pt x="2927624" y="4086140"/>
                        <a:pt x="2891492" y="4073679"/>
                      </a:cubicBezTo>
                      <a:cubicBezTo>
                        <a:pt x="2879034" y="4068695"/>
                        <a:pt x="2867820" y="4073679"/>
                        <a:pt x="2861590" y="4087386"/>
                      </a:cubicBezTo>
                      <a:cubicBezTo>
                        <a:pt x="2854114" y="4106077"/>
                        <a:pt x="2844148" y="4108569"/>
                        <a:pt x="2834180" y="4088632"/>
                      </a:cubicBezTo>
                      <a:cubicBezTo>
                        <a:pt x="2827950" y="4078663"/>
                        <a:pt x="2819230" y="4071187"/>
                        <a:pt x="2814246" y="4061219"/>
                      </a:cubicBezTo>
                      <a:cubicBezTo>
                        <a:pt x="2805524" y="4046266"/>
                        <a:pt x="2809262" y="4033805"/>
                        <a:pt x="2830442" y="4033805"/>
                      </a:cubicBezTo>
                      <a:cubicBezTo>
                        <a:pt x="2835426" y="4033805"/>
                        <a:pt x="2844148" y="4041281"/>
                        <a:pt x="2846640" y="4031313"/>
                      </a:cubicBezTo>
                      <a:cubicBezTo>
                        <a:pt x="2850378" y="4023837"/>
                        <a:pt x="2845394" y="4016360"/>
                        <a:pt x="2840410" y="4010130"/>
                      </a:cubicBezTo>
                      <a:cubicBezTo>
                        <a:pt x="2830442" y="4001407"/>
                        <a:pt x="2816738" y="3992685"/>
                        <a:pt x="2806770" y="4002653"/>
                      </a:cubicBezTo>
                      <a:cubicBezTo>
                        <a:pt x="2779360" y="4028821"/>
                        <a:pt x="2751950" y="4013868"/>
                        <a:pt x="2725786" y="4002653"/>
                      </a:cubicBezTo>
                      <a:cubicBezTo>
                        <a:pt x="2697130" y="3991439"/>
                        <a:pt x="2690902" y="4002653"/>
                        <a:pt x="2690902" y="4027575"/>
                      </a:cubicBezTo>
                      <a:cubicBezTo>
                        <a:pt x="2690902" y="4035051"/>
                        <a:pt x="2690902" y="4041281"/>
                        <a:pt x="2689656" y="4047512"/>
                      </a:cubicBezTo>
                      <a:cubicBezTo>
                        <a:pt x="2687164" y="4061219"/>
                        <a:pt x="2683426" y="4074925"/>
                        <a:pt x="2664738" y="4071187"/>
                      </a:cubicBezTo>
                      <a:cubicBezTo>
                        <a:pt x="2648540" y="4067449"/>
                        <a:pt x="2652278" y="4053742"/>
                        <a:pt x="2652278" y="4041281"/>
                      </a:cubicBezTo>
                      <a:cubicBezTo>
                        <a:pt x="2657262" y="3991439"/>
                        <a:pt x="2661000" y="3941596"/>
                        <a:pt x="2675950" y="3892999"/>
                      </a:cubicBezTo>
                      <a:cubicBezTo>
                        <a:pt x="2680934" y="3879293"/>
                        <a:pt x="2683426" y="3874308"/>
                        <a:pt x="2697130" y="3873062"/>
                      </a:cubicBezTo>
                      <a:cubicBezTo>
                        <a:pt x="2751950" y="3870570"/>
                        <a:pt x="2803032" y="3849387"/>
                        <a:pt x="2856606" y="3838172"/>
                      </a:cubicBezTo>
                      <a:cubicBezTo>
                        <a:pt x="2893984" y="3830696"/>
                        <a:pt x="2935098" y="3821974"/>
                        <a:pt x="2969984" y="3851879"/>
                      </a:cubicBezTo>
                      <a:cubicBezTo>
                        <a:pt x="2977460" y="3859356"/>
                        <a:pt x="2986180" y="3873062"/>
                        <a:pt x="2999886" y="3863094"/>
                      </a:cubicBezTo>
                      <a:cubicBezTo>
                        <a:pt x="3012344" y="3851879"/>
                        <a:pt x="3008608" y="3836926"/>
                        <a:pt x="3002378" y="3824466"/>
                      </a:cubicBezTo>
                      <a:cubicBezTo>
                        <a:pt x="2992410" y="3807021"/>
                        <a:pt x="2978706" y="3792068"/>
                        <a:pt x="2978706" y="3770885"/>
                      </a:cubicBezTo>
                      <a:cubicBezTo>
                        <a:pt x="2978706" y="3728519"/>
                        <a:pt x="2969984" y="3698613"/>
                        <a:pt x="2913918" y="3704843"/>
                      </a:cubicBezTo>
                      <a:cubicBezTo>
                        <a:pt x="2887754" y="3708581"/>
                        <a:pt x="2865328" y="3678676"/>
                        <a:pt x="2836672" y="3672445"/>
                      </a:cubicBezTo>
                      <a:cubicBezTo>
                        <a:pt x="2810508" y="3664969"/>
                        <a:pt x="2795558" y="3671199"/>
                        <a:pt x="2793066" y="3698613"/>
                      </a:cubicBezTo>
                      <a:cubicBezTo>
                        <a:pt x="2793066" y="3709827"/>
                        <a:pt x="2785590" y="3719796"/>
                        <a:pt x="2783098" y="3729765"/>
                      </a:cubicBezTo>
                      <a:cubicBezTo>
                        <a:pt x="2771886" y="3777115"/>
                        <a:pt x="2771886" y="3778361"/>
                        <a:pt x="2728278" y="3767147"/>
                      </a:cubicBezTo>
                      <a:cubicBezTo>
                        <a:pt x="2712082" y="3762162"/>
                        <a:pt x="2705852" y="3765901"/>
                        <a:pt x="2703360" y="3780853"/>
                      </a:cubicBezTo>
                      <a:cubicBezTo>
                        <a:pt x="2700868" y="3807021"/>
                        <a:pt x="2683426" y="3814497"/>
                        <a:pt x="2659754" y="3814497"/>
                      </a:cubicBezTo>
                      <a:cubicBezTo>
                        <a:pt x="2626114" y="3815743"/>
                        <a:pt x="2617392" y="3833188"/>
                        <a:pt x="2631098" y="3863094"/>
                      </a:cubicBezTo>
                      <a:cubicBezTo>
                        <a:pt x="2633590" y="3869324"/>
                        <a:pt x="2639820" y="3875554"/>
                        <a:pt x="2633590" y="3883031"/>
                      </a:cubicBezTo>
                      <a:cubicBezTo>
                        <a:pt x="2626114" y="3890507"/>
                        <a:pt x="2616146" y="3889261"/>
                        <a:pt x="2608672" y="3884277"/>
                      </a:cubicBezTo>
                      <a:cubicBezTo>
                        <a:pt x="2582508" y="3869324"/>
                        <a:pt x="2568802" y="3885523"/>
                        <a:pt x="2552606" y="3901722"/>
                      </a:cubicBezTo>
                      <a:cubicBezTo>
                        <a:pt x="2546376" y="3909198"/>
                        <a:pt x="2546376" y="3930381"/>
                        <a:pt x="2527688" y="3919167"/>
                      </a:cubicBezTo>
                      <a:cubicBezTo>
                        <a:pt x="2512736" y="3909198"/>
                        <a:pt x="2513982" y="3892999"/>
                        <a:pt x="2520212" y="3876801"/>
                      </a:cubicBezTo>
                      <a:cubicBezTo>
                        <a:pt x="2525196" y="3866832"/>
                        <a:pt x="2527688" y="3854371"/>
                        <a:pt x="2513982" y="3849387"/>
                      </a:cubicBezTo>
                      <a:cubicBezTo>
                        <a:pt x="2501524" y="3844403"/>
                        <a:pt x="2487818" y="3845649"/>
                        <a:pt x="2479098" y="3859356"/>
                      </a:cubicBezTo>
                      <a:cubicBezTo>
                        <a:pt x="2476606" y="3863094"/>
                        <a:pt x="2475360" y="3866832"/>
                        <a:pt x="2474114" y="3870570"/>
                      </a:cubicBezTo>
                      <a:cubicBezTo>
                        <a:pt x="2465392" y="3890507"/>
                        <a:pt x="2460408" y="3914183"/>
                        <a:pt x="2430506" y="3892999"/>
                      </a:cubicBezTo>
                      <a:cubicBezTo>
                        <a:pt x="2419294" y="3884277"/>
                        <a:pt x="2418048" y="3897984"/>
                        <a:pt x="2414310" y="3902968"/>
                      </a:cubicBezTo>
                      <a:cubicBezTo>
                        <a:pt x="2404342" y="3917921"/>
                        <a:pt x="2395622" y="3935366"/>
                        <a:pt x="2374442" y="3919167"/>
                      </a:cubicBezTo>
                      <a:cubicBezTo>
                        <a:pt x="2348278" y="3900476"/>
                        <a:pt x="2342048" y="3866832"/>
                        <a:pt x="2360736" y="3851879"/>
                      </a:cubicBezTo>
                      <a:cubicBezTo>
                        <a:pt x="2375688" y="3840665"/>
                        <a:pt x="2395622" y="3834434"/>
                        <a:pt x="2376932" y="3810759"/>
                      </a:cubicBezTo>
                      <a:cubicBezTo>
                        <a:pt x="2400606" y="3794560"/>
                        <a:pt x="2383162" y="3768393"/>
                        <a:pt x="2391884" y="3748456"/>
                      </a:cubicBezTo>
                      <a:cubicBezTo>
                        <a:pt x="2399360" y="3729765"/>
                        <a:pt x="2366966" y="3697367"/>
                        <a:pt x="2349524" y="3704843"/>
                      </a:cubicBezTo>
                      <a:cubicBezTo>
                        <a:pt x="2332080" y="3711074"/>
                        <a:pt x="2317130" y="3713566"/>
                        <a:pt x="2298440" y="3713566"/>
                      </a:cubicBezTo>
                      <a:cubicBezTo>
                        <a:pt x="2284736" y="3713566"/>
                        <a:pt x="2266048" y="3718550"/>
                        <a:pt x="2262310" y="3732257"/>
                      </a:cubicBezTo>
                      <a:cubicBezTo>
                        <a:pt x="2249850" y="3775869"/>
                        <a:pt x="2216212" y="3752194"/>
                        <a:pt x="2192538" y="3753440"/>
                      </a:cubicBezTo>
                      <a:cubicBezTo>
                        <a:pt x="2181326" y="3754686"/>
                        <a:pt x="2175096" y="3747210"/>
                        <a:pt x="2178834" y="3733503"/>
                      </a:cubicBezTo>
                      <a:cubicBezTo>
                        <a:pt x="2181326" y="3726026"/>
                        <a:pt x="2181326" y="3716058"/>
                        <a:pt x="2181326" y="3708581"/>
                      </a:cubicBezTo>
                      <a:cubicBezTo>
                        <a:pt x="2181326" y="3688644"/>
                        <a:pt x="2181326" y="3663723"/>
                        <a:pt x="2162638" y="3658739"/>
                      </a:cubicBezTo>
                      <a:cubicBezTo>
                        <a:pt x="2138964" y="3652508"/>
                        <a:pt x="2114046" y="3627587"/>
                        <a:pt x="2086636" y="3655001"/>
                      </a:cubicBezTo>
                      <a:cubicBezTo>
                        <a:pt x="2081654" y="3658739"/>
                        <a:pt x="2075424" y="3662477"/>
                        <a:pt x="2069194" y="3657493"/>
                      </a:cubicBezTo>
                      <a:cubicBezTo>
                        <a:pt x="2060472" y="3648770"/>
                        <a:pt x="2051752" y="3636309"/>
                        <a:pt x="2057982" y="3625095"/>
                      </a:cubicBezTo>
                      <a:cubicBezTo>
                        <a:pt x="2072932" y="3596435"/>
                        <a:pt x="2071686" y="3566530"/>
                        <a:pt x="2071686" y="3534132"/>
                      </a:cubicBezTo>
                      <a:cubicBezTo>
                        <a:pt x="2071686" y="3512949"/>
                        <a:pt x="2079162" y="3490520"/>
                        <a:pt x="2076670" y="3468090"/>
                      </a:cubicBezTo>
                      <a:cubicBezTo>
                        <a:pt x="2074178" y="3455630"/>
                        <a:pt x="2071686" y="3445661"/>
                        <a:pt x="2065456" y="3434447"/>
                      </a:cubicBezTo>
                      <a:cubicBezTo>
                        <a:pt x="2052998" y="3414509"/>
                        <a:pt x="2040538" y="3403295"/>
                        <a:pt x="2018112" y="3421986"/>
                      </a:cubicBezTo>
                      <a:cubicBezTo>
                        <a:pt x="2011882" y="3428216"/>
                        <a:pt x="2000670" y="3431954"/>
                        <a:pt x="1986964" y="3436939"/>
                      </a:cubicBezTo>
                      <a:cubicBezTo>
                        <a:pt x="2009390" y="3445661"/>
                        <a:pt x="2029326" y="3448153"/>
                        <a:pt x="2038046" y="3468090"/>
                      </a:cubicBezTo>
                      <a:cubicBezTo>
                        <a:pt x="2041784" y="3476813"/>
                        <a:pt x="2054244" y="3483043"/>
                        <a:pt x="2041784" y="3493012"/>
                      </a:cubicBezTo>
                      <a:cubicBezTo>
                        <a:pt x="2030572" y="3500488"/>
                        <a:pt x="2016866" y="3497996"/>
                        <a:pt x="2010636" y="3485535"/>
                      </a:cubicBezTo>
                      <a:cubicBezTo>
                        <a:pt x="2000670" y="3464352"/>
                        <a:pt x="1986964" y="3451891"/>
                        <a:pt x="1964538" y="3443169"/>
                      </a:cubicBezTo>
                      <a:cubicBezTo>
                        <a:pt x="1938374" y="3431954"/>
                        <a:pt x="1953324" y="3415756"/>
                        <a:pt x="1965784" y="3405787"/>
                      </a:cubicBezTo>
                      <a:cubicBezTo>
                        <a:pt x="1989456" y="3389588"/>
                        <a:pt x="1984472" y="3379620"/>
                        <a:pt x="1960800" y="3370897"/>
                      </a:cubicBezTo>
                      <a:cubicBezTo>
                        <a:pt x="1932144" y="3358436"/>
                        <a:pt x="1919686" y="3338499"/>
                        <a:pt x="1937128" y="3308594"/>
                      </a:cubicBezTo>
                      <a:cubicBezTo>
                        <a:pt x="1944604" y="3296133"/>
                        <a:pt x="1939620" y="3289903"/>
                        <a:pt x="1930898" y="3283672"/>
                      </a:cubicBezTo>
                      <a:cubicBezTo>
                        <a:pt x="1920932" y="3276196"/>
                        <a:pt x="1910964" y="3283672"/>
                        <a:pt x="1909718" y="3291149"/>
                      </a:cubicBezTo>
                      <a:cubicBezTo>
                        <a:pt x="1896014" y="3347222"/>
                        <a:pt x="1868604" y="3323547"/>
                        <a:pt x="1841194" y="3303609"/>
                      </a:cubicBezTo>
                      <a:cubicBezTo>
                        <a:pt x="1829980" y="3294887"/>
                        <a:pt x="1821260" y="3286165"/>
                        <a:pt x="1815030" y="3274950"/>
                      </a:cubicBezTo>
                      <a:cubicBezTo>
                        <a:pt x="1803816" y="3248783"/>
                        <a:pt x="1792604" y="3222615"/>
                        <a:pt x="1757718" y="3225107"/>
                      </a:cubicBezTo>
                      <a:cubicBezTo>
                        <a:pt x="1751488" y="3225107"/>
                        <a:pt x="1746504" y="3221369"/>
                        <a:pt x="1745258" y="3216385"/>
                      </a:cubicBezTo>
                      <a:cubicBezTo>
                        <a:pt x="1744012" y="3206416"/>
                        <a:pt x="1748996" y="3197694"/>
                        <a:pt x="1757718" y="3197694"/>
                      </a:cubicBezTo>
                      <a:cubicBezTo>
                        <a:pt x="1786374" y="3193956"/>
                        <a:pt x="1795094" y="3176511"/>
                        <a:pt x="1793850" y="3150343"/>
                      </a:cubicBezTo>
                      <a:cubicBezTo>
                        <a:pt x="1793850" y="3149097"/>
                        <a:pt x="1795094" y="3145359"/>
                        <a:pt x="1796340" y="3145359"/>
                      </a:cubicBezTo>
                      <a:cubicBezTo>
                        <a:pt x="1831226" y="3111715"/>
                        <a:pt x="1821260" y="3071841"/>
                        <a:pt x="1818768" y="3030721"/>
                      </a:cubicBezTo>
                      <a:cubicBezTo>
                        <a:pt x="1817522" y="3007045"/>
                        <a:pt x="1807554" y="2984616"/>
                        <a:pt x="1790112" y="2974648"/>
                      </a:cubicBezTo>
                      <a:cubicBezTo>
                        <a:pt x="1746504" y="2944742"/>
                        <a:pt x="1714112" y="2902376"/>
                        <a:pt x="1666766" y="2876208"/>
                      </a:cubicBezTo>
                      <a:cubicBezTo>
                        <a:pt x="1633128" y="2856271"/>
                        <a:pt x="1614438" y="2823873"/>
                        <a:pt x="1606964" y="2785245"/>
                      </a:cubicBezTo>
                      <a:cubicBezTo>
                        <a:pt x="1601980" y="2759078"/>
                        <a:pt x="1587028" y="2739141"/>
                        <a:pt x="1567094" y="2721696"/>
                      </a:cubicBezTo>
                      <a:cubicBezTo>
                        <a:pt x="1550898" y="2705497"/>
                        <a:pt x="1549652" y="2689298"/>
                        <a:pt x="1563356" y="2671853"/>
                      </a:cubicBezTo>
                      <a:cubicBezTo>
                        <a:pt x="1573324" y="2660639"/>
                        <a:pt x="1577062" y="2644440"/>
                        <a:pt x="1585782" y="2633225"/>
                      </a:cubicBezTo>
                      <a:cubicBezTo>
                        <a:pt x="1614438" y="2593351"/>
                        <a:pt x="1613192" y="2547246"/>
                        <a:pt x="1613192" y="2502388"/>
                      </a:cubicBezTo>
                      <a:cubicBezTo>
                        <a:pt x="1611946" y="2488681"/>
                        <a:pt x="1614438" y="2476221"/>
                        <a:pt x="1619422" y="2463760"/>
                      </a:cubicBezTo>
                      <a:cubicBezTo>
                        <a:pt x="1624406" y="2448807"/>
                        <a:pt x="1631882" y="2443823"/>
                        <a:pt x="1646832" y="2448807"/>
                      </a:cubicBezTo>
                      <a:cubicBezTo>
                        <a:pt x="1672996" y="2458776"/>
                        <a:pt x="1685456" y="2450053"/>
                        <a:pt x="1686702" y="2421394"/>
                      </a:cubicBezTo>
                      <a:cubicBezTo>
                        <a:pt x="1689192" y="2400210"/>
                        <a:pt x="1705390" y="2382766"/>
                        <a:pt x="1702898" y="2357844"/>
                      </a:cubicBezTo>
                      <a:cubicBezTo>
                        <a:pt x="1700406" y="2347876"/>
                        <a:pt x="1716602" y="2340399"/>
                        <a:pt x="1726570" y="2342891"/>
                      </a:cubicBezTo>
                      <a:cubicBezTo>
                        <a:pt x="1750242" y="2349122"/>
                        <a:pt x="1776406" y="2350368"/>
                        <a:pt x="1783882" y="2384012"/>
                      </a:cubicBezTo>
                      <a:cubicBezTo>
                        <a:pt x="1788866" y="2411425"/>
                        <a:pt x="1808800" y="2435100"/>
                        <a:pt x="1803816" y="2466252"/>
                      </a:cubicBezTo>
                      <a:cubicBezTo>
                        <a:pt x="1790112" y="2462514"/>
                        <a:pt x="1790112" y="2430116"/>
                        <a:pt x="1766440" y="2448807"/>
                      </a:cubicBezTo>
                      <a:cubicBezTo>
                        <a:pt x="1750242" y="2462514"/>
                        <a:pt x="1744012" y="2476221"/>
                        <a:pt x="1752734" y="2502388"/>
                      </a:cubicBezTo>
                      <a:cubicBezTo>
                        <a:pt x="1761456" y="2523571"/>
                        <a:pt x="1762702" y="2550985"/>
                        <a:pt x="1752734" y="2574660"/>
                      </a:cubicBezTo>
                      <a:cubicBezTo>
                        <a:pt x="1745258" y="2595843"/>
                        <a:pt x="1746504" y="2613288"/>
                        <a:pt x="1757718" y="2630733"/>
                      </a:cubicBezTo>
                      <a:cubicBezTo>
                        <a:pt x="1771422" y="2651916"/>
                        <a:pt x="1776406" y="2674345"/>
                        <a:pt x="1766440" y="2700513"/>
                      </a:cubicBezTo>
                      <a:cubicBezTo>
                        <a:pt x="1758964" y="2721696"/>
                        <a:pt x="1778898" y="2730418"/>
                        <a:pt x="1787620" y="2744125"/>
                      </a:cubicBezTo>
                      <a:cubicBezTo>
                        <a:pt x="1796340" y="2760324"/>
                        <a:pt x="1803816" y="2770293"/>
                        <a:pt x="1824996" y="2759078"/>
                      </a:cubicBezTo>
                      <a:cubicBezTo>
                        <a:pt x="1841194" y="2750355"/>
                        <a:pt x="1846178" y="2765308"/>
                        <a:pt x="1843686" y="2779015"/>
                      </a:cubicBezTo>
                      <a:cubicBezTo>
                        <a:pt x="1839948" y="2797706"/>
                        <a:pt x="1828734" y="2813905"/>
                        <a:pt x="1815030" y="2826366"/>
                      </a:cubicBezTo>
                      <a:cubicBezTo>
                        <a:pt x="1808800" y="2832596"/>
                        <a:pt x="1801324" y="2841318"/>
                        <a:pt x="1805062" y="2848795"/>
                      </a:cubicBezTo>
                      <a:cubicBezTo>
                        <a:pt x="1817522" y="2872470"/>
                        <a:pt x="1808800" y="2902376"/>
                        <a:pt x="1821260" y="2921067"/>
                      </a:cubicBezTo>
                      <a:cubicBezTo>
                        <a:pt x="1841194" y="2949726"/>
                        <a:pt x="1838702" y="2985862"/>
                        <a:pt x="1868604" y="3014522"/>
                      </a:cubicBezTo>
                      <a:cubicBezTo>
                        <a:pt x="1902242" y="3048166"/>
                        <a:pt x="1932144" y="3091778"/>
                        <a:pt x="1959554" y="3132898"/>
                      </a:cubicBezTo>
                      <a:cubicBezTo>
                        <a:pt x="1972014" y="3152835"/>
                        <a:pt x="1984472" y="3170280"/>
                        <a:pt x="2011882" y="3156574"/>
                      </a:cubicBezTo>
                      <a:cubicBezTo>
                        <a:pt x="2023096" y="3151589"/>
                        <a:pt x="2028080" y="3162804"/>
                        <a:pt x="2030572" y="3170280"/>
                      </a:cubicBezTo>
                      <a:cubicBezTo>
                        <a:pt x="2044276" y="3220123"/>
                        <a:pt x="2087882" y="3257505"/>
                        <a:pt x="2084146" y="3314824"/>
                      </a:cubicBezTo>
                      <a:cubicBezTo>
                        <a:pt x="2082900" y="3340992"/>
                        <a:pt x="2107818" y="3365913"/>
                        <a:pt x="2110310" y="3395818"/>
                      </a:cubicBezTo>
                      <a:cubicBezTo>
                        <a:pt x="2110310" y="3402049"/>
                        <a:pt x="2116538" y="3402049"/>
                        <a:pt x="2122768" y="3400803"/>
                      </a:cubicBezTo>
                      <a:cubicBezTo>
                        <a:pt x="2145194" y="3392080"/>
                        <a:pt x="2160146" y="3402049"/>
                        <a:pt x="2171358" y="3421986"/>
                      </a:cubicBezTo>
                      <a:cubicBezTo>
                        <a:pt x="2173850" y="3425724"/>
                        <a:pt x="2178834" y="3428216"/>
                        <a:pt x="2183818" y="3431954"/>
                      </a:cubicBezTo>
                      <a:cubicBezTo>
                        <a:pt x="2192538" y="3439431"/>
                        <a:pt x="2209982" y="3439431"/>
                        <a:pt x="2203752" y="3456876"/>
                      </a:cubicBezTo>
                      <a:cubicBezTo>
                        <a:pt x="2198768" y="3471829"/>
                        <a:pt x="2190048" y="3484289"/>
                        <a:pt x="2171358" y="3484289"/>
                      </a:cubicBezTo>
                      <a:cubicBezTo>
                        <a:pt x="2161392" y="3484289"/>
                        <a:pt x="2145194" y="3481797"/>
                        <a:pt x="2145194" y="3495504"/>
                      </a:cubicBezTo>
                      <a:cubicBezTo>
                        <a:pt x="2145194" y="3511703"/>
                        <a:pt x="2151424" y="3529148"/>
                        <a:pt x="2168866" y="3535378"/>
                      </a:cubicBezTo>
                      <a:cubicBezTo>
                        <a:pt x="2176342" y="3537870"/>
                        <a:pt x="2183818" y="3537870"/>
                        <a:pt x="2190048" y="3544100"/>
                      </a:cubicBezTo>
                      <a:cubicBezTo>
                        <a:pt x="2218702" y="3569022"/>
                        <a:pt x="2219948" y="3569022"/>
                        <a:pt x="2227424" y="3534132"/>
                      </a:cubicBezTo>
                      <a:cubicBezTo>
                        <a:pt x="2231162" y="3516687"/>
                        <a:pt x="2238638" y="3511703"/>
                        <a:pt x="2251096" y="3524163"/>
                      </a:cubicBezTo>
                      <a:cubicBezTo>
                        <a:pt x="2267294" y="3539116"/>
                        <a:pt x="2283490" y="3556561"/>
                        <a:pt x="2297196" y="3574006"/>
                      </a:cubicBezTo>
                      <a:cubicBezTo>
                        <a:pt x="2305916" y="3586467"/>
                        <a:pt x="2294704" y="3596435"/>
                        <a:pt x="2287228" y="3606404"/>
                      </a:cubicBezTo>
                      <a:cubicBezTo>
                        <a:pt x="2267294" y="3632571"/>
                        <a:pt x="2274768" y="3674938"/>
                        <a:pt x="2302178" y="3692383"/>
                      </a:cubicBezTo>
                      <a:cubicBezTo>
                        <a:pt x="2310900" y="3697367"/>
                        <a:pt x="2319622" y="3703597"/>
                        <a:pt x="2330834" y="3696121"/>
                      </a:cubicBezTo>
                      <a:cubicBezTo>
                        <a:pt x="2345786" y="3687398"/>
                        <a:pt x="2360736" y="3687398"/>
                        <a:pt x="2376932" y="3696121"/>
                      </a:cubicBezTo>
                      <a:cubicBezTo>
                        <a:pt x="2396868" y="3708581"/>
                        <a:pt x="2398114" y="3684906"/>
                        <a:pt x="2409326" y="3678676"/>
                      </a:cubicBezTo>
                      <a:cubicBezTo>
                        <a:pt x="2418048" y="3672445"/>
                        <a:pt x="2418048" y="3651262"/>
                        <a:pt x="2434244" y="3658739"/>
                      </a:cubicBezTo>
                      <a:cubicBezTo>
                        <a:pt x="2451688" y="3664969"/>
                        <a:pt x="2445458" y="3682414"/>
                        <a:pt x="2444212" y="3696121"/>
                      </a:cubicBezTo>
                      <a:cubicBezTo>
                        <a:pt x="2444212" y="3701105"/>
                        <a:pt x="2441720" y="3703597"/>
                        <a:pt x="2440474" y="3711074"/>
                      </a:cubicBezTo>
                      <a:cubicBezTo>
                        <a:pt x="2471622" y="3708581"/>
                        <a:pt x="2500278" y="3711074"/>
                        <a:pt x="2531426" y="3692383"/>
                      </a:cubicBezTo>
                      <a:cubicBezTo>
                        <a:pt x="2523950" y="3721042"/>
                        <a:pt x="2490310" y="3752194"/>
                        <a:pt x="2527688" y="3762162"/>
                      </a:cubicBezTo>
                      <a:cubicBezTo>
                        <a:pt x="2560082" y="3770885"/>
                        <a:pt x="2546376" y="3726026"/>
                        <a:pt x="2562572" y="3708581"/>
                      </a:cubicBezTo>
                      <a:cubicBezTo>
                        <a:pt x="2577524" y="3722288"/>
                        <a:pt x="2594966" y="3734749"/>
                        <a:pt x="2618638" y="3738487"/>
                      </a:cubicBezTo>
                      <a:cubicBezTo>
                        <a:pt x="2647294" y="3743471"/>
                        <a:pt x="2670966" y="3743471"/>
                        <a:pt x="2687164" y="3711074"/>
                      </a:cubicBezTo>
                      <a:cubicBezTo>
                        <a:pt x="2693394" y="3696121"/>
                        <a:pt x="2707098" y="3683660"/>
                        <a:pt x="2729524" y="3693629"/>
                      </a:cubicBezTo>
                      <a:cubicBezTo>
                        <a:pt x="2744476" y="3699859"/>
                        <a:pt x="2755688" y="3689890"/>
                        <a:pt x="2761918" y="3676184"/>
                      </a:cubicBezTo>
                      <a:cubicBezTo>
                        <a:pt x="2776868" y="3643786"/>
                        <a:pt x="2791820" y="3637556"/>
                        <a:pt x="2826706" y="3647524"/>
                      </a:cubicBezTo>
                      <a:cubicBezTo>
                        <a:pt x="2830442" y="3648770"/>
                        <a:pt x="2834180" y="3652508"/>
                        <a:pt x="2837918" y="3652508"/>
                      </a:cubicBezTo>
                      <a:cubicBezTo>
                        <a:pt x="2872804" y="3648770"/>
                        <a:pt x="2901460" y="3647524"/>
                        <a:pt x="2925132" y="3687398"/>
                      </a:cubicBezTo>
                      <a:cubicBezTo>
                        <a:pt x="2938836" y="3712320"/>
                        <a:pt x="2969984" y="3684906"/>
                        <a:pt x="2992410" y="3676184"/>
                      </a:cubicBezTo>
                      <a:cubicBezTo>
                        <a:pt x="3003624" y="3673692"/>
                        <a:pt x="2994902" y="3659985"/>
                        <a:pt x="2987426" y="3657493"/>
                      </a:cubicBezTo>
                      <a:cubicBezTo>
                        <a:pt x="2962508" y="3643786"/>
                        <a:pt x="2937590" y="3632571"/>
                        <a:pt x="2911426" y="3622603"/>
                      </a:cubicBezTo>
                      <a:cubicBezTo>
                        <a:pt x="2901460" y="3617618"/>
                        <a:pt x="2892738" y="3612634"/>
                        <a:pt x="2896476" y="3603912"/>
                      </a:cubicBezTo>
                      <a:cubicBezTo>
                        <a:pt x="2907688" y="3574006"/>
                        <a:pt x="2862836" y="3549085"/>
                        <a:pt x="2886508" y="3522917"/>
                      </a:cubicBezTo>
                      <a:cubicBezTo>
                        <a:pt x="2896476" y="3511703"/>
                        <a:pt x="2920148" y="3510457"/>
                        <a:pt x="2932608" y="3493012"/>
                      </a:cubicBezTo>
                      <a:cubicBezTo>
                        <a:pt x="2933852" y="3490520"/>
                        <a:pt x="2942574" y="3491766"/>
                        <a:pt x="2943820" y="3494258"/>
                      </a:cubicBezTo>
                      <a:cubicBezTo>
                        <a:pt x="2971230" y="3525409"/>
                        <a:pt x="3009854" y="3535378"/>
                        <a:pt x="3043492" y="3552823"/>
                      </a:cubicBezTo>
                      <a:cubicBezTo>
                        <a:pt x="3048476" y="3554069"/>
                        <a:pt x="3050968" y="3559053"/>
                        <a:pt x="3053460" y="3562792"/>
                      </a:cubicBezTo>
                      <a:cubicBezTo>
                        <a:pt x="3067164" y="3592697"/>
                        <a:pt x="3079624" y="3585221"/>
                        <a:pt x="3092082" y="3560299"/>
                      </a:cubicBezTo>
                      <a:cubicBezTo>
                        <a:pt x="3100804" y="3544100"/>
                        <a:pt x="3115756" y="3539116"/>
                        <a:pt x="3133198" y="3549085"/>
                      </a:cubicBezTo>
                      <a:cubicBezTo>
                        <a:pt x="3141920" y="3554069"/>
                        <a:pt x="3150640" y="3559053"/>
                        <a:pt x="3160608" y="3561545"/>
                      </a:cubicBezTo>
                      <a:cubicBezTo>
                        <a:pt x="3176804" y="3566530"/>
                        <a:pt x="3193002" y="3559053"/>
                        <a:pt x="3209198" y="3554069"/>
                      </a:cubicBezTo>
                      <a:cubicBezTo>
                        <a:pt x="3241592" y="3547839"/>
                        <a:pt x="3206706" y="3530394"/>
                        <a:pt x="3211690" y="3516687"/>
                      </a:cubicBezTo>
                      <a:cubicBezTo>
                        <a:pt x="3215428" y="3505472"/>
                        <a:pt x="3211690" y="3490520"/>
                        <a:pt x="3214182" y="3478059"/>
                      </a:cubicBezTo>
                      <a:cubicBezTo>
                        <a:pt x="3220412" y="3443169"/>
                        <a:pt x="3240346" y="3435693"/>
                        <a:pt x="3271494" y="3453138"/>
                      </a:cubicBezTo>
                      <a:cubicBezTo>
                        <a:pt x="3298904" y="3468090"/>
                        <a:pt x="3332542" y="3466844"/>
                        <a:pt x="3359952" y="3485535"/>
                      </a:cubicBezTo>
                      <a:cubicBezTo>
                        <a:pt x="3373658" y="3495504"/>
                        <a:pt x="3394838" y="3475567"/>
                        <a:pt x="3414772" y="3470583"/>
                      </a:cubicBezTo>
                      <a:cubicBezTo>
                        <a:pt x="3433462" y="3464352"/>
                        <a:pt x="3449658" y="3460614"/>
                        <a:pt x="3460872" y="3483043"/>
                      </a:cubicBezTo>
                      <a:cubicBezTo>
                        <a:pt x="3469592" y="3499242"/>
                        <a:pt x="3485790" y="3497996"/>
                        <a:pt x="3500740" y="3493012"/>
                      </a:cubicBezTo>
                      <a:cubicBezTo>
                        <a:pt x="3533134" y="3480551"/>
                        <a:pt x="3564282" y="3470583"/>
                        <a:pt x="3595428" y="3490520"/>
                      </a:cubicBezTo>
                      <a:cubicBezTo>
                        <a:pt x="3619102" y="3474321"/>
                        <a:pt x="3635298" y="3491766"/>
                        <a:pt x="3650248" y="3504226"/>
                      </a:cubicBezTo>
                      <a:cubicBezTo>
                        <a:pt x="3668938" y="3520425"/>
                        <a:pt x="3687626" y="3534132"/>
                        <a:pt x="3708806" y="3545347"/>
                      </a:cubicBezTo>
                      <a:cubicBezTo>
                        <a:pt x="3746184" y="3565284"/>
                        <a:pt x="3779822" y="3551577"/>
                        <a:pt x="3814708" y="3545347"/>
                      </a:cubicBezTo>
                      <a:cubicBezTo>
                        <a:pt x="3833396" y="3541608"/>
                        <a:pt x="3835888" y="3525409"/>
                        <a:pt x="3838380" y="3510457"/>
                      </a:cubicBezTo>
                      <a:cubicBezTo>
                        <a:pt x="3847102" y="3473075"/>
                        <a:pt x="3862052" y="3466844"/>
                        <a:pt x="3893200" y="3486781"/>
                      </a:cubicBezTo>
                      <a:cubicBezTo>
                        <a:pt x="3914380" y="3500488"/>
                        <a:pt x="3929332" y="3517933"/>
                        <a:pt x="3936808" y="3542854"/>
                      </a:cubicBezTo>
                      <a:cubicBezTo>
                        <a:pt x="3949266" y="3576498"/>
                        <a:pt x="3964218" y="3583975"/>
                        <a:pt x="3999102" y="3578990"/>
                      </a:cubicBezTo>
                      <a:cubicBezTo>
                        <a:pt x="4011250" y="3577121"/>
                        <a:pt x="4024098" y="3575252"/>
                        <a:pt x="4031866" y="3583897"/>
                      </a:cubicBezTo>
                      <a:lnTo>
                        <a:pt x="4037286" y="3595494"/>
                      </a:lnTo>
                      <a:lnTo>
                        <a:pt x="4091774" y="3586636"/>
                      </a:lnTo>
                      <a:cubicBezTo>
                        <a:pt x="4110950" y="3585233"/>
                        <a:pt x="4130596" y="3586480"/>
                        <a:pt x="4151176" y="3593342"/>
                      </a:cubicBezTo>
                      <a:cubicBezTo>
                        <a:pt x="4187346" y="3607064"/>
                        <a:pt x="4222270" y="3583362"/>
                        <a:pt x="4253452" y="3565896"/>
                      </a:cubicBezTo>
                      <a:cubicBezTo>
                        <a:pt x="4269666" y="3554669"/>
                        <a:pt x="4282138" y="3553421"/>
                        <a:pt x="4297106" y="3569639"/>
                      </a:cubicBezTo>
                      <a:cubicBezTo>
                        <a:pt x="4318310" y="3593342"/>
                        <a:pt x="4344502" y="3593342"/>
                        <a:pt x="4368200" y="3577124"/>
                      </a:cubicBezTo>
                      <a:cubicBezTo>
                        <a:pt x="4394392" y="3559659"/>
                        <a:pt x="4423080" y="3553421"/>
                        <a:pt x="4451766" y="3549679"/>
                      </a:cubicBezTo>
                      <a:cubicBezTo>
                        <a:pt x="4506646" y="3539699"/>
                        <a:pt x="4545312" y="3515996"/>
                        <a:pt x="4554042" y="3454868"/>
                      </a:cubicBezTo>
                      <a:cubicBezTo>
                        <a:pt x="4560278" y="3419937"/>
                        <a:pt x="4576492" y="3385007"/>
                        <a:pt x="4551548" y="3351324"/>
                      </a:cubicBezTo>
                      <a:cubicBezTo>
                        <a:pt x="4545312" y="3341344"/>
                        <a:pt x="4550300" y="3330116"/>
                        <a:pt x="4554042" y="3318889"/>
                      </a:cubicBezTo>
                      <a:cubicBezTo>
                        <a:pt x="4562772" y="3297681"/>
                        <a:pt x="4561526" y="3277721"/>
                        <a:pt x="4557784" y="3257761"/>
                      </a:cubicBezTo>
                      <a:cubicBezTo>
                        <a:pt x="4555290" y="3246533"/>
                        <a:pt x="4551548" y="3234058"/>
                        <a:pt x="4540322" y="3231563"/>
                      </a:cubicBezTo>
                      <a:cubicBezTo>
                        <a:pt x="4512882" y="3225325"/>
                        <a:pt x="4492926" y="3206613"/>
                        <a:pt x="4469228" y="3194138"/>
                      </a:cubicBezTo>
                      <a:cubicBezTo>
                        <a:pt x="4436800" y="3179167"/>
                        <a:pt x="4425574" y="3142989"/>
                        <a:pt x="4441788" y="3108059"/>
                      </a:cubicBezTo>
                      <a:cubicBezTo>
                        <a:pt x="4456756" y="3075624"/>
                        <a:pt x="4486690" y="3064396"/>
                        <a:pt x="4522860" y="3079366"/>
                      </a:cubicBezTo>
                      <a:cubicBezTo>
                        <a:pt x="4539074" y="3085604"/>
                        <a:pt x="4554042" y="3091841"/>
                        <a:pt x="4572752" y="3083109"/>
                      </a:cubicBezTo>
                      <a:cubicBezTo>
                        <a:pt x="4588966" y="3075624"/>
                        <a:pt x="4591460" y="3066891"/>
                        <a:pt x="4578988" y="3053169"/>
                      </a:cubicBezTo>
                      <a:cubicBezTo>
                        <a:pt x="4572752" y="3046931"/>
                        <a:pt x="4566514" y="3040693"/>
                        <a:pt x="4560278" y="3033208"/>
                      </a:cubicBezTo>
                      <a:cubicBezTo>
                        <a:pt x="4552794" y="3023228"/>
                        <a:pt x="4541570" y="3014496"/>
                        <a:pt x="4546558" y="2999525"/>
                      </a:cubicBezTo>
                      <a:cubicBezTo>
                        <a:pt x="4552794" y="2984555"/>
                        <a:pt x="4567762" y="2989545"/>
                        <a:pt x="4583976" y="2985803"/>
                      </a:cubicBezTo>
                      <a:cubicBezTo>
                        <a:pt x="4549054" y="2942140"/>
                        <a:pt x="4580234" y="2905962"/>
                        <a:pt x="4596450" y="2866042"/>
                      </a:cubicBezTo>
                      <a:cubicBezTo>
                        <a:pt x="4602686" y="2848576"/>
                        <a:pt x="4620148" y="2828616"/>
                        <a:pt x="4612664" y="2811151"/>
                      </a:cubicBezTo>
                      <a:cubicBezTo>
                        <a:pt x="4601438" y="2786201"/>
                        <a:pt x="4591460" y="2757508"/>
                        <a:pt x="4572752" y="2736300"/>
                      </a:cubicBezTo>
                      <a:cubicBezTo>
                        <a:pt x="4557784" y="2721330"/>
                        <a:pt x="4547806" y="2707607"/>
                        <a:pt x="4546558" y="2686400"/>
                      </a:cubicBezTo>
                      <a:cubicBezTo>
                        <a:pt x="4545312" y="2681410"/>
                        <a:pt x="4545312" y="2677667"/>
                        <a:pt x="4542816" y="2673925"/>
                      </a:cubicBezTo>
                      <a:cubicBezTo>
                        <a:pt x="4512882" y="2622777"/>
                        <a:pt x="4531592" y="2574124"/>
                        <a:pt x="4547806" y="2525471"/>
                      </a:cubicBezTo>
                      <a:cubicBezTo>
                        <a:pt x="4554042" y="2509253"/>
                        <a:pt x="4555290" y="2495530"/>
                        <a:pt x="4544064" y="2481808"/>
                      </a:cubicBezTo>
                      <a:cubicBezTo>
                        <a:pt x="4536580" y="2473075"/>
                        <a:pt x="4532838" y="2464342"/>
                        <a:pt x="4535334" y="2451867"/>
                      </a:cubicBezTo>
                      <a:cubicBezTo>
                        <a:pt x="4537828" y="2444382"/>
                        <a:pt x="4546558" y="2434402"/>
                        <a:pt x="4534086" y="2428164"/>
                      </a:cubicBezTo>
                      <a:cubicBezTo>
                        <a:pt x="4526602" y="2424422"/>
                        <a:pt x="4517872" y="2429412"/>
                        <a:pt x="4510388" y="2435650"/>
                      </a:cubicBezTo>
                      <a:cubicBezTo>
                        <a:pt x="4492926" y="2448125"/>
                        <a:pt x="4476712" y="2453115"/>
                        <a:pt x="4455508" y="2440640"/>
                      </a:cubicBezTo>
                      <a:cubicBezTo>
                        <a:pt x="4439294" y="2430660"/>
                        <a:pt x="4423080" y="2438145"/>
                        <a:pt x="4409360" y="2448125"/>
                      </a:cubicBezTo>
                      <a:cubicBezTo>
                        <a:pt x="4384414" y="2465590"/>
                        <a:pt x="4366952" y="2456857"/>
                        <a:pt x="4350738" y="2434402"/>
                      </a:cubicBezTo>
                      <a:cubicBezTo>
                        <a:pt x="4337018" y="2415689"/>
                        <a:pt x="4330782" y="2395729"/>
                        <a:pt x="4320804" y="2375769"/>
                      </a:cubicBezTo>
                      <a:cubicBezTo>
                        <a:pt x="4317062" y="2370779"/>
                        <a:pt x="4313320" y="2363294"/>
                        <a:pt x="4308330" y="2350819"/>
                      </a:cubicBezTo>
                      <a:cubicBezTo>
                        <a:pt x="4312072" y="2364541"/>
                        <a:pt x="4317062" y="2369531"/>
                        <a:pt x="4319556" y="2377016"/>
                      </a:cubicBezTo>
                      <a:cubicBezTo>
                        <a:pt x="4304590" y="2406957"/>
                        <a:pt x="4302094" y="2435650"/>
                        <a:pt x="4322050" y="2465590"/>
                      </a:cubicBezTo>
                      <a:cubicBezTo>
                        <a:pt x="4330782" y="2479313"/>
                        <a:pt x="4329534" y="2496778"/>
                        <a:pt x="4322050" y="2510500"/>
                      </a:cubicBezTo>
                      <a:cubicBezTo>
                        <a:pt x="4308330" y="2536698"/>
                        <a:pt x="4317062" y="2556658"/>
                        <a:pt x="4333276" y="2577866"/>
                      </a:cubicBezTo>
                      <a:cubicBezTo>
                        <a:pt x="4366952" y="2620282"/>
                        <a:pt x="4360716" y="2637747"/>
                        <a:pt x="4310826" y="2656459"/>
                      </a:cubicBezTo>
                      <a:cubicBezTo>
                        <a:pt x="4289622" y="2663944"/>
                        <a:pt x="4284632" y="2672677"/>
                        <a:pt x="4300848" y="2691390"/>
                      </a:cubicBezTo>
                      <a:cubicBezTo>
                        <a:pt x="4312072" y="2706360"/>
                        <a:pt x="4322050" y="2722578"/>
                        <a:pt x="4338266" y="2736300"/>
                      </a:cubicBezTo>
                      <a:cubicBezTo>
                        <a:pt x="4363210" y="2760003"/>
                        <a:pt x="4365706" y="2798676"/>
                        <a:pt x="4345748" y="2827369"/>
                      </a:cubicBezTo>
                      <a:cubicBezTo>
                        <a:pt x="4339512" y="2834854"/>
                        <a:pt x="4333276" y="2844834"/>
                        <a:pt x="4325792" y="2843586"/>
                      </a:cubicBezTo>
                      <a:cubicBezTo>
                        <a:pt x="4287128" y="2834854"/>
                        <a:pt x="4247214" y="2864794"/>
                        <a:pt x="4209798" y="2838596"/>
                      </a:cubicBezTo>
                      <a:cubicBezTo>
                        <a:pt x="4196078" y="2829864"/>
                        <a:pt x="4188594" y="2839844"/>
                        <a:pt x="4181110" y="2851071"/>
                      </a:cubicBezTo>
                      <a:cubicBezTo>
                        <a:pt x="4164896" y="2872279"/>
                        <a:pt x="4147434" y="2889744"/>
                        <a:pt x="4117500" y="2893487"/>
                      </a:cubicBezTo>
                      <a:cubicBezTo>
                        <a:pt x="4137456" y="2902219"/>
                        <a:pt x="4168638" y="2894734"/>
                        <a:pt x="4168638" y="2927170"/>
                      </a:cubicBezTo>
                      <a:cubicBezTo>
                        <a:pt x="4168638" y="2945882"/>
                        <a:pt x="4156164" y="2959605"/>
                        <a:pt x="4141198" y="2969585"/>
                      </a:cubicBezTo>
                      <a:cubicBezTo>
                        <a:pt x="4122488" y="2980813"/>
                        <a:pt x="4110016" y="2967090"/>
                        <a:pt x="4095048" y="2954615"/>
                      </a:cubicBezTo>
                      <a:cubicBezTo>
                        <a:pt x="4091306" y="2970833"/>
                        <a:pt x="4087566" y="2985803"/>
                        <a:pt x="4071350" y="2992040"/>
                      </a:cubicBezTo>
                      <a:cubicBezTo>
                        <a:pt x="4055136" y="2997030"/>
                        <a:pt x="4045158" y="2985803"/>
                        <a:pt x="4035180" y="2974575"/>
                      </a:cubicBezTo>
                      <a:cubicBezTo>
                        <a:pt x="4030192" y="2968338"/>
                        <a:pt x="4023954" y="2964595"/>
                        <a:pt x="4015224" y="2968338"/>
                      </a:cubicBezTo>
                      <a:cubicBezTo>
                        <a:pt x="3990278" y="2979565"/>
                        <a:pt x="3972816" y="2959605"/>
                        <a:pt x="3955356" y="2950872"/>
                      </a:cubicBezTo>
                      <a:cubicBezTo>
                        <a:pt x="3937894" y="2940892"/>
                        <a:pt x="3940388" y="2920932"/>
                        <a:pt x="3959096" y="2910952"/>
                      </a:cubicBezTo>
                      <a:cubicBezTo>
                        <a:pt x="3971570" y="2905962"/>
                        <a:pt x="3981548" y="2900972"/>
                        <a:pt x="3989032" y="2887249"/>
                      </a:cubicBezTo>
                      <a:cubicBezTo>
                        <a:pt x="4001504" y="2864794"/>
                        <a:pt x="4015224" y="2864794"/>
                        <a:pt x="4032686" y="2883507"/>
                      </a:cubicBezTo>
                      <a:cubicBezTo>
                        <a:pt x="4046406" y="2897229"/>
                        <a:pt x="4046406" y="2897229"/>
                        <a:pt x="4065114" y="2886002"/>
                      </a:cubicBezTo>
                      <a:cubicBezTo>
                        <a:pt x="4066362" y="2872279"/>
                        <a:pt x="4051394" y="2878517"/>
                        <a:pt x="4046406" y="2872279"/>
                      </a:cubicBezTo>
                      <a:cubicBezTo>
                        <a:pt x="4036428" y="2859804"/>
                        <a:pt x="4030192" y="2847329"/>
                        <a:pt x="4040170" y="2833606"/>
                      </a:cubicBezTo>
                      <a:cubicBezTo>
                        <a:pt x="4048900" y="2819884"/>
                        <a:pt x="4062620" y="2822379"/>
                        <a:pt x="4075092" y="2831111"/>
                      </a:cubicBezTo>
                      <a:cubicBezTo>
                        <a:pt x="4082576" y="2836101"/>
                        <a:pt x="4088812" y="2843586"/>
                        <a:pt x="4096296" y="2844834"/>
                      </a:cubicBezTo>
                      <a:cubicBezTo>
                        <a:pt x="4116252" y="2848576"/>
                        <a:pt x="4129972" y="2848576"/>
                        <a:pt x="4138704" y="2823626"/>
                      </a:cubicBezTo>
                      <a:cubicBezTo>
                        <a:pt x="4151176" y="2788696"/>
                        <a:pt x="4141198" y="2771231"/>
                        <a:pt x="4115004" y="2750023"/>
                      </a:cubicBezTo>
                      <a:cubicBezTo>
                        <a:pt x="4076340" y="2721330"/>
                        <a:pt x="4086318" y="2678915"/>
                        <a:pt x="4129972" y="2660202"/>
                      </a:cubicBezTo>
                      <a:cubicBezTo>
                        <a:pt x="4158660" y="2648974"/>
                        <a:pt x="4168638" y="2620282"/>
                        <a:pt x="4181110" y="2595331"/>
                      </a:cubicBezTo>
                      <a:cubicBezTo>
                        <a:pt x="4186100" y="2585351"/>
                        <a:pt x="4179862" y="2574124"/>
                        <a:pt x="4168638" y="2571629"/>
                      </a:cubicBezTo>
                      <a:cubicBezTo>
                        <a:pt x="4127478" y="2559153"/>
                        <a:pt x="4123736" y="2521728"/>
                        <a:pt x="4108768" y="2490540"/>
                      </a:cubicBezTo>
                      <a:cubicBezTo>
                        <a:pt x="4090060" y="2453115"/>
                        <a:pt x="4090060" y="2408204"/>
                        <a:pt x="4058878" y="2374521"/>
                      </a:cubicBezTo>
                      <a:cubicBezTo>
                        <a:pt x="4048900" y="2362046"/>
                        <a:pt x="4052642" y="2339591"/>
                        <a:pt x="4031438" y="2328363"/>
                      </a:cubicBezTo>
                      <a:cubicBezTo>
                        <a:pt x="4020212" y="2320878"/>
                        <a:pt x="4025202" y="2299671"/>
                        <a:pt x="4035180" y="2285948"/>
                      </a:cubicBezTo>
                      <a:cubicBezTo>
                        <a:pt x="4050148" y="2264740"/>
                        <a:pt x="4036428" y="2251018"/>
                        <a:pt x="4017718" y="2251018"/>
                      </a:cubicBezTo>
                      <a:cubicBezTo>
                        <a:pt x="3976558" y="2251018"/>
                        <a:pt x="3935398" y="2223572"/>
                        <a:pt x="3894240" y="2256008"/>
                      </a:cubicBezTo>
                      <a:cubicBezTo>
                        <a:pt x="3879272" y="2267235"/>
                        <a:pt x="3863058" y="2256008"/>
                        <a:pt x="3854326" y="2239790"/>
                      </a:cubicBezTo>
                      <a:cubicBezTo>
                        <a:pt x="3849338" y="2228562"/>
                        <a:pt x="3844348" y="2216087"/>
                        <a:pt x="3835618" y="2208602"/>
                      </a:cubicBezTo>
                      <a:cubicBezTo>
                        <a:pt x="3816908" y="2189890"/>
                        <a:pt x="3796952" y="2193632"/>
                        <a:pt x="3774502" y="2221077"/>
                      </a:cubicBezTo>
                      <a:cubicBezTo>
                        <a:pt x="3794458" y="2228562"/>
                        <a:pt x="3819404" y="2228562"/>
                        <a:pt x="3824392" y="2256008"/>
                      </a:cubicBezTo>
                      <a:cubicBezTo>
                        <a:pt x="3828134" y="2269730"/>
                        <a:pt x="3829382" y="2284701"/>
                        <a:pt x="3809426" y="2284701"/>
                      </a:cubicBezTo>
                      <a:cubicBezTo>
                        <a:pt x="3778244" y="2284701"/>
                        <a:pt x="3757040" y="2307156"/>
                        <a:pt x="3733342" y="2319631"/>
                      </a:cubicBezTo>
                      <a:cubicBezTo>
                        <a:pt x="3725858" y="2323373"/>
                        <a:pt x="3720870" y="2329611"/>
                        <a:pt x="3713386" y="2333354"/>
                      </a:cubicBezTo>
                      <a:cubicBezTo>
                        <a:pt x="3682204" y="2349571"/>
                        <a:pt x="3673474" y="2383254"/>
                        <a:pt x="3694678" y="2413194"/>
                      </a:cubicBezTo>
                      <a:cubicBezTo>
                        <a:pt x="3707150" y="2429412"/>
                        <a:pt x="3709644" y="2444382"/>
                        <a:pt x="3708396" y="2465590"/>
                      </a:cubicBezTo>
                      <a:cubicBezTo>
                        <a:pt x="3707150" y="2514243"/>
                        <a:pt x="3723364" y="2561648"/>
                        <a:pt x="3760782" y="2596579"/>
                      </a:cubicBezTo>
                      <a:cubicBezTo>
                        <a:pt x="3767018" y="2604064"/>
                        <a:pt x="3775750" y="2605311"/>
                        <a:pt x="3784480" y="2605311"/>
                      </a:cubicBezTo>
                      <a:cubicBezTo>
                        <a:pt x="3801942" y="2602816"/>
                        <a:pt x="3816908" y="2609054"/>
                        <a:pt x="3831876" y="2616539"/>
                      </a:cubicBezTo>
                      <a:cubicBezTo>
                        <a:pt x="3886756" y="2645232"/>
                        <a:pt x="3886756" y="2645232"/>
                        <a:pt x="3868046" y="2705112"/>
                      </a:cubicBezTo>
                      <a:cubicBezTo>
                        <a:pt x="3860564" y="2730063"/>
                        <a:pt x="3859316" y="2752518"/>
                        <a:pt x="3884262" y="2769983"/>
                      </a:cubicBezTo>
                      <a:cubicBezTo>
                        <a:pt x="3902970" y="2781211"/>
                        <a:pt x="3901722" y="2797428"/>
                        <a:pt x="3892992" y="2816141"/>
                      </a:cubicBezTo>
                      <a:cubicBezTo>
                        <a:pt x="3876778" y="2848576"/>
                        <a:pt x="3846844" y="2866042"/>
                        <a:pt x="3816908" y="2883507"/>
                      </a:cubicBezTo>
                      <a:cubicBezTo>
                        <a:pt x="3804436" y="2892239"/>
                        <a:pt x="3791964" y="2884754"/>
                        <a:pt x="3780738" y="2878517"/>
                      </a:cubicBezTo>
                      <a:cubicBezTo>
                        <a:pt x="3757040" y="2864794"/>
                        <a:pt x="3737084" y="2843586"/>
                        <a:pt x="3712138" y="2832359"/>
                      </a:cubicBezTo>
                      <a:cubicBezTo>
                        <a:pt x="3702160" y="2827369"/>
                        <a:pt x="3690936" y="2821131"/>
                        <a:pt x="3678462" y="2818636"/>
                      </a:cubicBezTo>
                      <a:cubicBezTo>
                        <a:pt x="3658506" y="2813646"/>
                        <a:pt x="3643540" y="2809904"/>
                        <a:pt x="3664742" y="2784953"/>
                      </a:cubicBezTo>
                      <a:cubicBezTo>
                        <a:pt x="3675968" y="2772478"/>
                        <a:pt x="3659754" y="2762498"/>
                        <a:pt x="3648528" y="2761250"/>
                      </a:cubicBezTo>
                      <a:cubicBezTo>
                        <a:pt x="3621088" y="2757508"/>
                        <a:pt x="3603626" y="2746280"/>
                        <a:pt x="3596144" y="2716340"/>
                      </a:cubicBezTo>
                      <a:cubicBezTo>
                        <a:pt x="3592402" y="2696380"/>
                        <a:pt x="3569950" y="2693885"/>
                        <a:pt x="3551242" y="2710102"/>
                      </a:cubicBezTo>
                      <a:cubicBezTo>
                        <a:pt x="3543758" y="2716340"/>
                        <a:pt x="3538770" y="2723825"/>
                        <a:pt x="3528790" y="2720083"/>
                      </a:cubicBezTo>
                      <a:cubicBezTo>
                        <a:pt x="3517566" y="2715093"/>
                        <a:pt x="3521308" y="2705112"/>
                        <a:pt x="3521308" y="2697627"/>
                      </a:cubicBezTo>
                      <a:cubicBezTo>
                        <a:pt x="3521308" y="2677667"/>
                        <a:pt x="3508834" y="2668935"/>
                        <a:pt x="3491374" y="2670182"/>
                      </a:cubicBezTo>
                      <a:cubicBezTo>
                        <a:pt x="3471416" y="2672677"/>
                        <a:pt x="3456450" y="2680162"/>
                        <a:pt x="3462686" y="2705112"/>
                      </a:cubicBezTo>
                      <a:cubicBezTo>
                        <a:pt x="3467676" y="2727568"/>
                        <a:pt x="3460192" y="2742538"/>
                        <a:pt x="3441482" y="2753765"/>
                      </a:cubicBezTo>
                      <a:cubicBezTo>
                        <a:pt x="3426516" y="2763746"/>
                        <a:pt x="3421526" y="2777468"/>
                        <a:pt x="3425268" y="2794933"/>
                      </a:cubicBezTo>
                      <a:cubicBezTo>
                        <a:pt x="3427762" y="2808656"/>
                        <a:pt x="3430258" y="2823626"/>
                        <a:pt x="3431504" y="2837349"/>
                      </a:cubicBezTo>
                      <a:cubicBezTo>
                        <a:pt x="3433998" y="2867289"/>
                        <a:pt x="3443976" y="2887249"/>
                        <a:pt x="3476406" y="2898477"/>
                      </a:cubicBezTo>
                      <a:cubicBezTo>
                        <a:pt x="3511330" y="2910952"/>
                        <a:pt x="3530038" y="2944635"/>
                        <a:pt x="3559972" y="2965843"/>
                      </a:cubicBezTo>
                      <a:cubicBezTo>
                        <a:pt x="3578682" y="2980813"/>
                        <a:pt x="3594896" y="2985803"/>
                        <a:pt x="3618594" y="2980813"/>
                      </a:cubicBezTo>
                      <a:cubicBezTo>
                        <a:pt x="3649776" y="2972080"/>
                        <a:pt x="3679710" y="2988298"/>
                        <a:pt x="3712138" y="2982060"/>
                      </a:cubicBezTo>
                      <a:cubicBezTo>
                        <a:pt x="3722116" y="2980813"/>
                        <a:pt x="3727106" y="2990793"/>
                        <a:pt x="3729600" y="3000773"/>
                      </a:cubicBezTo>
                      <a:cubicBezTo>
                        <a:pt x="3735836" y="3021981"/>
                        <a:pt x="3722116" y="3056911"/>
                        <a:pt x="3705902" y="3068139"/>
                      </a:cubicBezTo>
                      <a:cubicBezTo>
                        <a:pt x="3679710" y="3086851"/>
                        <a:pt x="3647282" y="3088099"/>
                        <a:pt x="3626078" y="3070634"/>
                      </a:cubicBezTo>
                      <a:cubicBezTo>
                        <a:pt x="3607368" y="3053169"/>
                        <a:pt x="3588660" y="3048178"/>
                        <a:pt x="3566208" y="3063149"/>
                      </a:cubicBezTo>
                      <a:cubicBezTo>
                        <a:pt x="3558726" y="3068139"/>
                        <a:pt x="3547500" y="3068139"/>
                        <a:pt x="3537522" y="3069386"/>
                      </a:cubicBezTo>
                      <a:cubicBezTo>
                        <a:pt x="3525050" y="3069386"/>
                        <a:pt x="3515072" y="3074376"/>
                        <a:pt x="3507588" y="3086851"/>
                      </a:cubicBezTo>
                      <a:cubicBezTo>
                        <a:pt x="3476406" y="3130514"/>
                        <a:pt x="3436494" y="3159207"/>
                        <a:pt x="3385356" y="3181662"/>
                      </a:cubicBezTo>
                      <a:cubicBezTo>
                        <a:pt x="3336712" y="3201623"/>
                        <a:pt x="3295552" y="3239048"/>
                        <a:pt x="3294306" y="3300176"/>
                      </a:cubicBezTo>
                      <a:cubicBezTo>
                        <a:pt x="3294306" y="3317641"/>
                        <a:pt x="3294306" y="3331364"/>
                        <a:pt x="3314262" y="3337602"/>
                      </a:cubicBezTo>
                      <a:cubicBezTo>
                        <a:pt x="3320498" y="3340097"/>
                        <a:pt x="3327982" y="3342592"/>
                        <a:pt x="3330476" y="3350077"/>
                      </a:cubicBezTo>
                      <a:cubicBezTo>
                        <a:pt x="3350432" y="3402472"/>
                        <a:pt x="3399076" y="3408710"/>
                        <a:pt x="3446472" y="3417442"/>
                      </a:cubicBezTo>
                      <a:cubicBezTo>
                        <a:pt x="3481394" y="3423680"/>
                        <a:pt x="3518812" y="3424927"/>
                        <a:pt x="3537522" y="3464848"/>
                      </a:cubicBezTo>
                      <a:cubicBezTo>
                        <a:pt x="3513824" y="3464848"/>
                        <a:pt x="3493868" y="3457363"/>
                        <a:pt x="3471416" y="3449878"/>
                      </a:cubicBezTo>
                      <a:cubicBezTo>
                        <a:pt x="3432752" y="3437403"/>
                        <a:pt x="3392840" y="3429917"/>
                        <a:pt x="3351680" y="3426175"/>
                      </a:cubicBezTo>
                      <a:cubicBezTo>
                        <a:pt x="3316756" y="3422432"/>
                        <a:pt x="3286822" y="3411205"/>
                        <a:pt x="3266866" y="3380017"/>
                      </a:cubicBezTo>
                      <a:cubicBezTo>
                        <a:pt x="3258134" y="3367542"/>
                        <a:pt x="3251898" y="3356314"/>
                        <a:pt x="3233190" y="3363799"/>
                      </a:cubicBezTo>
                      <a:cubicBezTo>
                        <a:pt x="3220716" y="3368789"/>
                        <a:pt x="3206996" y="3362552"/>
                        <a:pt x="3199514" y="3353819"/>
                      </a:cubicBezTo>
                      <a:cubicBezTo>
                        <a:pt x="3173320" y="3317641"/>
                        <a:pt x="3130914" y="3332611"/>
                        <a:pt x="3097238" y="3322631"/>
                      </a:cubicBezTo>
                      <a:cubicBezTo>
                        <a:pt x="3089754" y="3318889"/>
                        <a:pt x="3086012" y="3327621"/>
                        <a:pt x="3083518" y="3333859"/>
                      </a:cubicBezTo>
                      <a:cubicBezTo>
                        <a:pt x="3071046" y="3373779"/>
                        <a:pt x="3031132" y="3381264"/>
                        <a:pt x="3002446" y="3399977"/>
                      </a:cubicBezTo>
                      <a:cubicBezTo>
                        <a:pt x="2986232" y="3409957"/>
                        <a:pt x="2970016" y="3391245"/>
                        <a:pt x="2961286" y="3380017"/>
                      </a:cubicBezTo>
                      <a:cubicBezTo>
                        <a:pt x="2951308" y="3363799"/>
                        <a:pt x="2941330" y="3343839"/>
                        <a:pt x="2953802" y="3323879"/>
                      </a:cubicBezTo>
                      <a:cubicBezTo>
                        <a:pt x="2960038" y="3313899"/>
                        <a:pt x="2976254" y="3303919"/>
                        <a:pt x="2963780" y="3290196"/>
                      </a:cubicBezTo>
                      <a:cubicBezTo>
                        <a:pt x="2953802" y="3278968"/>
                        <a:pt x="2940082" y="3285206"/>
                        <a:pt x="2931352" y="3297681"/>
                      </a:cubicBezTo>
                      <a:cubicBezTo>
                        <a:pt x="2926362" y="3303919"/>
                        <a:pt x="2921374" y="3301424"/>
                        <a:pt x="2918878" y="3296434"/>
                      </a:cubicBezTo>
                      <a:cubicBezTo>
                        <a:pt x="2913890" y="3291444"/>
                        <a:pt x="2911396" y="3283958"/>
                        <a:pt x="2906406" y="3280216"/>
                      </a:cubicBezTo>
                      <a:cubicBezTo>
                        <a:pt x="2901418" y="3276473"/>
                        <a:pt x="2892686" y="3271483"/>
                        <a:pt x="2888944" y="3272731"/>
                      </a:cubicBezTo>
                      <a:cubicBezTo>
                        <a:pt x="2850280" y="3297681"/>
                        <a:pt x="2811614" y="3247781"/>
                        <a:pt x="2774196" y="3272731"/>
                      </a:cubicBezTo>
                      <a:cubicBezTo>
                        <a:pt x="2755488" y="3283958"/>
                        <a:pt x="2738026" y="3282711"/>
                        <a:pt x="2715574" y="3280216"/>
                      </a:cubicBezTo>
                      <a:cubicBezTo>
                        <a:pt x="2680652" y="3276473"/>
                        <a:pt x="2644480" y="3290196"/>
                        <a:pt x="2614546" y="3312651"/>
                      </a:cubicBezTo>
                      <a:cubicBezTo>
                        <a:pt x="2585860" y="3333859"/>
                        <a:pt x="2519754" y="3322631"/>
                        <a:pt x="2502292" y="3291444"/>
                      </a:cubicBezTo>
                      <a:cubicBezTo>
                        <a:pt x="2502292" y="3290196"/>
                        <a:pt x="2501046" y="3288948"/>
                        <a:pt x="2502292" y="3288948"/>
                      </a:cubicBezTo>
                      <a:cubicBezTo>
                        <a:pt x="2518508" y="3246533"/>
                        <a:pt x="2488572" y="3231563"/>
                        <a:pt x="2462380" y="3211603"/>
                      </a:cubicBezTo>
                      <a:cubicBezTo>
                        <a:pt x="2454896" y="3205365"/>
                        <a:pt x="2452402" y="3187900"/>
                        <a:pt x="2437436" y="3197880"/>
                      </a:cubicBezTo>
                      <a:cubicBezTo>
                        <a:pt x="2423716" y="3209108"/>
                        <a:pt x="2402512" y="3212850"/>
                        <a:pt x="2408748" y="3239048"/>
                      </a:cubicBezTo>
                      <a:cubicBezTo>
                        <a:pt x="2422468" y="3300176"/>
                        <a:pt x="2407500" y="3358809"/>
                        <a:pt x="2383802" y="3413700"/>
                      </a:cubicBezTo>
                      <a:cubicBezTo>
                        <a:pt x="2370082" y="3446135"/>
                        <a:pt x="2325182" y="3453620"/>
                        <a:pt x="2303978" y="3427422"/>
                      </a:cubicBezTo>
                      <a:cubicBezTo>
                        <a:pt x="2286516" y="3453620"/>
                        <a:pt x="2275290" y="3459858"/>
                        <a:pt x="2260324" y="3423680"/>
                      </a:cubicBezTo>
                      <a:cubicBezTo>
                        <a:pt x="2250346" y="3403720"/>
                        <a:pt x="2234130" y="3387502"/>
                        <a:pt x="2245356" y="3362552"/>
                      </a:cubicBezTo>
                      <a:cubicBezTo>
                        <a:pt x="2249098" y="3351324"/>
                        <a:pt x="2240368" y="3347582"/>
                        <a:pt x="2234130" y="3341344"/>
                      </a:cubicBezTo>
                      <a:cubicBezTo>
                        <a:pt x="2187982" y="3302671"/>
                        <a:pt x="2159296" y="3250276"/>
                        <a:pt x="2133102" y="3196633"/>
                      </a:cubicBezTo>
                      <a:cubicBezTo>
                        <a:pt x="2126866" y="3184157"/>
                        <a:pt x="2123124" y="3170435"/>
                        <a:pt x="2138092" y="3162950"/>
                      </a:cubicBezTo>
                      <a:cubicBezTo>
                        <a:pt x="2156800" y="3151722"/>
                        <a:pt x="2158048" y="3136752"/>
                        <a:pt x="2150564" y="3119287"/>
                      </a:cubicBezTo>
                      <a:cubicBezTo>
                        <a:pt x="2141834" y="3095584"/>
                        <a:pt x="2156800" y="3073129"/>
                        <a:pt x="2148070" y="3049426"/>
                      </a:cubicBezTo>
                      <a:cubicBezTo>
                        <a:pt x="2144328" y="3038198"/>
                        <a:pt x="2144328" y="3023228"/>
                        <a:pt x="2131856" y="3023228"/>
                      </a:cubicBezTo>
                      <a:cubicBezTo>
                        <a:pt x="2098180" y="3023228"/>
                        <a:pt x="2098180" y="2998278"/>
                        <a:pt x="2095684" y="2978318"/>
                      </a:cubicBezTo>
                      <a:cubicBezTo>
                        <a:pt x="2093190" y="2950872"/>
                        <a:pt x="2081964" y="2932160"/>
                        <a:pt x="2055772" y="2922180"/>
                      </a:cubicBezTo>
                      <a:cubicBezTo>
                        <a:pt x="2032074" y="2912200"/>
                        <a:pt x="2024590" y="2881012"/>
                        <a:pt x="1995904" y="2876022"/>
                      </a:cubicBezTo>
                      <a:cubicBezTo>
                        <a:pt x="1980936" y="2872279"/>
                        <a:pt x="1995904" y="2813646"/>
                        <a:pt x="2017108" y="2802418"/>
                      </a:cubicBezTo>
                      <a:cubicBezTo>
                        <a:pt x="2034568" y="2792438"/>
                        <a:pt x="2052030" y="2782458"/>
                        <a:pt x="2058266" y="2762498"/>
                      </a:cubicBezTo>
                      <a:cubicBezTo>
                        <a:pt x="2065750" y="2742538"/>
                        <a:pt x="2064504" y="2728815"/>
                        <a:pt x="2037064" y="2722578"/>
                      </a:cubicBezTo>
                      <a:cubicBezTo>
                        <a:pt x="2004634" y="2715093"/>
                        <a:pt x="1968464" y="2718835"/>
                        <a:pt x="1939776" y="2697627"/>
                      </a:cubicBezTo>
                      <a:cubicBezTo>
                        <a:pt x="1931046" y="2692637"/>
                        <a:pt x="1912336" y="2692637"/>
                        <a:pt x="1921068" y="2673925"/>
                      </a:cubicBezTo>
                      <a:cubicBezTo>
                        <a:pt x="1928552" y="2657707"/>
                        <a:pt x="1938530" y="2643984"/>
                        <a:pt x="1958486" y="2648974"/>
                      </a:cubicBezTo>
                      <a:cubicBezTo>
                        <a:pt x="1973452" y="2651469"/>
                        <a:pt x="1987172" y="2653964"/>
                        <a:pt x="2003388" y="2647727"/>
                      </a:cubicBezTo>
                      <a:cubicBezTo>
                        <a:pt x="2039558" y="2632757"/>
                        <a:pt x="2052030" y="2616539"/>
                        <a:pt x="2038310" y="2577866"/>
                      </a:cubicBezTo>
                      <a:cubicBezTo>
                        <a:pt x="2027086" y="2547926"/>
                        <a:pt x="2038310" y="2531708"/>
                        <a:pt x="2065750" y="2522975"/>
                      </a:cubicBezTo>
                      <a:cubicBezTo>
                        <a:pt x="2078222" y="2519233"/>
                        <a:pt x="2091942" y="2514243"/>
                        <a:pt x="2105662" y="2511748"/>
                      </a:cubicBezTo>
                      <a:cubicBezTo>
                        <a:pt x="2121878" y="2508005"/>
                        <a:pt x="2139338" y="2505510"/>
                        <a:pt x="2146822" y="2491788"/>
                      </a:cubicBezTo>
                      <a:cubicBezTo>
                        <a:pt x="2164284" y="2458105"/>
                        <a:pt x="2181746" y="2475570"/>
                        <a:pt x="2192972" y="2491788"/>
                      </a:cubicBezTo>
                      <a:cubicBezTo>
                        <a:pt x="2221658" y="2534203"/>
                        <a:pt x="2245356" y="2579114"/>
                        <a:pt x="2254088" y="2631509"/>
                      </a:cubicBezTo>
                      <a:cubicBezTo>
                        <a:pt x="2270302" y="2713845"/>
                        <a:pt x="2281528" y="2797428"/>
                        <a:pt x="2325182" y="2872279"/>
                      </a:cubicBezTo>
                      <a:cubicBezTo>
                        <a:pt x="2332664" y="2887249"/>
                        <a:pt x="2342642" y="2897229"/>
                        <a:pt x="2361352" y="2895982"/>
                      </a:cubicBezTo>
                      <a:cubicBezTo>
                        <a:pt x="2423716" y="2887249"/>
                        <a:pt x="2487326" y="2886002"/>
                        <a:pt x="2521002" y="2818636"/>
                      </a:cubicBezTo>
                      <a:cubicBezTo>
                        <a:pt x="2529732" y="2801171"/>
                        <a:pt x="2548442" y="2799923"/>
                        <a:pt x="2563408" y="2796181"/>
                      </a:cubicBezTo>
                      <a:cubicBezTo>
                        <a:pt x="2588354" y="2788696"/>
                        <a:pt x="2604568" y="2772478"/>
                        <a:pt x="2593344" y="2747528"/>
                      </a:cubicBezTo>
                      <a:cubicBezTo>
                        <a:pt x="2562162" y="2677667"/>
                        <a:pt x="2615794" y="2642737"/>
                        <a:pt x="2648222" y="2596579"/>
                      </a:cubicBezTo>
                      <a:cubicBezTo>
                        <a:pt x="2650718" y="2594084"/>
                        <a:pt x="2654458" y="2591589"/>
                        <a:pt x="2659448" y="2590341"/>
                      </a:cubicBezTo>
                      <a:cubicBezTo>
                        <a:pt x="2721812" y="2570381"/>
                        <a:pt x="2761724" y="2531708"/>
                        <a:pt x="2777938" y="2464342"/>
                      </a:cubicBezTo>
                      <a:cubicBezTo>
                        <a:pt x="2785422" y="2439392"/>
                        <a:pt x="2811614" y="2433155"/>
                        <a:pt x="2814108" y="2404462"/>
                      </a:cubicBezTo>
                      <a:cubicBezTo>
                        <a:pt x="2819098" y="2363294"/>
                        <a:pt x="2807872" y="2344581"/>
                        <a:pt x="2764218" y="2348324"/>
                      </a:cubicBezTo>
                      <a:cubicBezTo>
                        <a:pt x="2780432" y="2312146"/>
                        <a:pt x="2760476" y="2294681"/>
                        <a:pt x="2730542" y="2283453"/>
                      </a:cubicBezTo>
                      <a:cubicBezTo>
                        <a:pt x="2699360" y="2270978"/>
                        <a:pt x="2680652" y="2252265"/>
                        <a:pt x="2683146" y="2216087"/>
                      </a:cubicBezTo>
                      <a:cubicBezTo>
                        <a:pt x="2684394" y="2193632"/>
                        <a:pt x="2664438" y="2186147"/>
                        <a:pt x="2651964" y="2172424"/>
                      </a:cubicBezTo>
                      <a:cubicBezTo>
                        <a:pt x="2636998" y="2154959"/>
                        <a:pt x="2636998" y="2157454"/>
                        <a:pt x="2656954" y="2143732"/>
                      </a:cubicBezTo>
                      <a:cubicBezTo>
                        <a:pt x="2670674" y="2134999"/>
                        <a:pt x="2664438" y="2121276"/>
                        <a:pt x="2656954" y="2110049"/>
                      </a:cubicBezTo>
                      <a:cubicBezTo>
                        <a:pt x="2643234" y="2092583"/>
                        <a:pt x="2622030" y="2088841"/>
                        <a:pt x="2602074" y="2081356"/>
                      </a:cubicBezTo>
                      <a:cubicBezTo>
                        <a:pt x="2636998" y="2082603"/>
                        <a:pt x="2653212" y="2058901"/>
                        <a:pt x="2671920" y="2035198"/>
                      </a:cubicBezTo>
                      <a:cubicBezTo>
                        <a:pt x="2690630" y="2011495"/>
                        <a:pt x="2710586" y="1987792"/>
                        <a:pt x="2730542" y="1965337"/>
                      </a:cubicBezTo>
                      <a:cubicBezTo>
                        <a:pt x="2739272" y="1955357"/>
                        <a:pt x="2749252" y="1945377"/>
                        <a:pt x="2738026" y="1931654"/>
                      </a:cubicBezTo>
                      <a:cubicBezTo>
                        <a:pt x="2721812" y="1910447"/>
                        <a:pt x="2735532" y="1896724"/>
                        <a:pt x="2748004" y="1883001"/>
                      </a:cubicBezTo>
                      <a:cubicBezTo>
                        <a:pt x="2755488" y="1874269"/>
                        <a:pt x="2765466" y="1870526"/>
                        <a:pt x="2772950" y="1863041"/>
                      </a:cubicBezTo>
                      <a:cubicBezTo>
                        <a:pt x="2785422" y="1850566"/>
                        <a:pt x="2792906" y="1845576"/>
                        <a:pt x="2797894" y="1869279"/>
                      </a:cubicBezTo>
                      <a:cubicBezTo>
                        <a:pt x="2801636" y="1885496"/>
                        <a:pt x="2820346" y="1891734"/>
                        <a:pt x="2834064" y="1892981"/>
                      </a:cubicBezTo>
                      <a:cubicBezTo>
                        <a:pt x="2859010" y="1897971"/>
                        <a:pt x="2882708" y="1878011"/>
                        <a:pt x="2910148" y="1889239"/>
                      </a:cubicBezTo>
                      <a:cubicBezTo>
                        <a:pt x="2916384" y="1891734"/>
                        <a:pt x="2923868" y="1875516"/>
                        <a:pt x="2918878" y="1863041"/>
                      </a:cubicBezTo>
                      <a:cubicBezTo>
                        <a:pt x="2913890" y="1851813"/>
                        <a:pt x="2916384" y="1843081"/>
                        <a:pt x="2927610" y="1838091"/>
                      </a:cubicBezTo>
                      <a:cubicBezTo>
                        <a:pt x="2938836" y="1833101"/>
                        <a:pt x="2947566" y="1840586"/>
                        <a:pt x="2957544" y="1846823"/>
                      </a:cubicBezTo>
                      <a:cubicBezTo>
                        <a:pt x="2970016" y="1854309"/>
                        <a:pt x="2965028" y="1863041"/>
                        <a:pt x="2961286" y="1871774"/>
                      </a:cubicBezTo>
                      <a:cubicBezTo>
                        <a:pt x="2947566" y="1894229"/>
                        <a:pt x="2935094" y="1917932"/>
                        <a:pt x="2955050" y="1944129"/>
                      </a:cubicBezTo>
                      <a:cubicBezTo>
                        <a:pt x="2963780" y="1954110"/>
                        <a:pt x="2952554" y="1959100"/>
                        <a:pt x="2947566" y="1966585"/>
                      </a:cubicBezTo>
                      <a:cubicBezTo>
                        <a:pt x="2935094" y="1982802"/>
                        <a:pt x="2921374" y="1999020"/>
                        <a:pt x="2912642" y="2017733"/>
                      </a:cubicBezTo>
                      <a:cubicBezTo>
                        <a:pt x="2905158" y="2030208"/>
                        <a:pt x="2903912" y="2047673"/>
                        <a:pt x="2916384" y="2056406"/>
                      </a:cubicBezTo>
                      <a:cubicBezTo>
                        <a:pt x="2930104" y="2066386"/>
                        <a:pt x="2941330" y="2058901"/>
                        <a:pt x="2951308" y="2048921"/>
                      </a:cubicBezTo>
                      <a:cubicBezTo>
                        <a:pt x="2967522" y="2028960"/>
                        <a:pt x="2999952" y="2028960"/>
                        <a:pt x="3004940" y="1997773"/>
                      </a:cubicBezTo>
                      <a:cubicBezTo>
                        <a:pt x="3004940" y="1996525"/>
                        <a:pt x="3009930" y="1992782"/>
                        <a:pt x="3012424" y="1992782"/>
                      </a:cubicBezTo>
                      <a:cubicBezTo>
                        <a:pt x="3018660" y="1994030"/>
                        <a:pt x="3019908" y="2000268"/>
                        <a:pt x="3019908" y="2005258"/>
                      </a:cubicBezTo>
                      <a:cubicBezTo>
                        <a:pt x="3021154" y="2020228"/>
                        <a:pt x="3023650" y="2035198"/>
                        <a:pt x="3039864" y="2038940"/>
                      </a:cubicBezTo>
                      <a:cubicBezTo>
                        <a:pt x="3049842" y="2041435"/>
                        <a:pt x="3054830" y="2032703"/>
                        <a:pt x="3057326" y="2026465"/>
                      </a:cubicBezTo>
                      <a:cubicBezTo>
                        <a:pt x="3064808" y="2011495"/>
                        <a:pt x="3059820" y="1999020"/>
                        <a:pt x="3049842" y="1986545"/>
                      </a:cubicBezTo>
                      <a:cubicBezTo>
                        <a:pt x="3034874" y="1967832"/>
                        <a:pt x="3021154" y="1947872"/>
                        <a:pt x="3032380" y="1920427"/>
                      </a:cubicBezTo>
                      <a:cubicBezTo>
                        <a:pt x="3036122" y="1909199"/>
                        <a:pt x="3037368" y="1899219"/>
                        <a:pt x="3053584" y="1911694"/>
                      </a:cubicBezTo>
                      <a:cubicBezTo>
                        <a:pt x="3072292" y="1924169"/>
                        <a:pt x="3086012" y="1916684"/>
                        <a:pt x="3086012" y="1894229"/>
                      </a:cubicBezTo>
                      <a:cubicBezTo>
                        <a:pt x="3087260" y="1884249"/>
                        <a:pt x="3077282" y="1869279"/>
                        <a:pt x="3094744" y="1869279"/>
                      </a:cubicBezTo>
                      <a:cubicBezTo>
                        <a:pt x="3108462" y="1868031"/>
                        <a:pt x="3120936" y="1880506"/>
                        <a:pt x="3119688" y="1894229"/>
                      </a:cubicBezTo>
                      <a:cubicBezTo>
                        <a:pt x="3117194" y="1927912"/>
                        <a:pt x="3129666" y="1934149"/>
                        <a:pt x="3157106" y="1920427"/>
                      </a:cubicBezTo>
                      <a:cubicBezTo>
                        <a:pt x="3173320" y="1911694"/>
                        <a:pt x="3179558" y="1931654"/>
                        <a:pt x="3193276" y="1929159"/>
                      </a:cubicBezTo>
                      <a:cubicBezTo>
                        <a:pt x="3210738" y="1936644"/>
                        <a:pt x="3224458" y="1929159"/>
                        <a:pt x="3234436" y="1915437"/>
                      </a:cubicBezTo>
                      <a:cubicBezTo>
                        <a:pt x="3245662" y="1901714"/>
                        <a:pt x="3235684" y="1887991"/>
                        <a:pt x="3228200" y="1876764"/>
                      </a:cubicBezTo>
                      <a:cubicBezTo>
                        <a:pt x="3221964" y="1865536"/>
                        <a:pt x="3205750" y="1856804"/>
                        <a:pt x="3219470" y="1843081"/>
                      </a:cubicBezTo>
                      <a:cubicBezTo>
                        <a:pt x="3222276" y="1839650"/>
                        <a:pt x="3225160" y="1837857"/>
                        <a:pt x="3228083" y="1837174"/>
                      </a:cubicBezTo>
                      <a:close/>
                      <a:moveTo>
                        <a:pt x="2657936" y="1109498"/>
                      </a:moveTo>
                      <a:cubicBezTo>
                        <a:pt x="2666678" y="1109498"/>
                        <a:pt x="2674170" y="1111971"/>
                        <a:pt x="2677918" y="1119390"/>
                      </a:cubicBezTo>
                      <a:cubicBezTo>
                        <a:pt x="2680416" y="1126808"/>
                        <a:pt x="2674170" y="1131754"/>
                        <a:pt x="2670424" y="1136700"/>
                      </a:cubicBezTo>
                      <a:cubicBezTo>
                        <a:pt x="2665428" y="1141646"/>
                        <a:pt x="2660432" y="1146901"/>
                        <a:pt x="2654656" y="1150610"/>
                      </a:cubicBezTo>
                      <a:lnTo>
                        <a:pt x="2636236" y="1154787"/>
                      </a:lnTo>
                      <a:lnTo>
                        <a:pt x="2636954" y="1154934"/>
                      </a:lnTo>
                      <a:cubicBezTo>
                        <a:pt x="2653190" y="1168644"/>
                        <a:pt x="2661308" y="1175498"/>
                        <a:pt x="2661152" y="1182820"/>
                      </a:cubicBezTo>
                      <a:cubicBezTo>
                        <a:pt x="2660996" y="1190143"/>
                        <a:pt x="2652566" y="1197932"/>
                        <a:pt x="2635706" y="1213511"/>
                      </a:cubicBezTo>
                      <a:cubicBezTo>
                        <a:pt x="2619470" y="1227220"/>
                        <a:pt x="2606980" y="1234698"/>
                        <a:pt x="2590744" y="1217250"/>
                      </a:cubicBezTo>
                      <a:cubicBezTo>
                        <a:pt x="2578256" y="1206033"/>
                        <a:pt x="2570762" y="1209772"/>
                        <a:pt x="2570762" y="1225974"/>
                      </a:cubicBezTo>
                      <a:cubicBezTo>
                        <a:pt x="2570762" y="1233452"/>
                        <a:pt x="2568264" y="1240930"/>
                        <a:pt x="2567016" y="1248407"/>
                      </a:cubicBezTo>
                      <a:cubicBezTo>
                        <a:pt x="2564518" y="1255885"/>
                        <a:pt x="2559522" y="1262117"/>
                        <a:pt x="2549530" y="1259624"/>
                      </a:cubicBezTo>
                      <a:cubicBezTo>
                        <a:pt x="2539540" y="1255885"/>
                        <a:pt x="2533294" y="1245915"/>
                        <a:pt x="2540788" y="1238437"/>
                      </a:cubicBezTo>
                      <a:cubicBezTo>
                        <a:pt x="2555774" y="1219742"/>
                        <a:pt x="2554526" y="1188585"/>
                        <a:pt x="2584500" y="1181107"/>
                      </a:cubicBezTo>
                      <a:cubicBezTo>
                        <a:pt x="2590744" y="1179860"/>
                        <a:pt x="2598238" y="1173629"/>
                        <a:pt x="2599488" y="1167397"/>
                      </a:cubicBezTo>
                      <a:cubicBezTo>
                        <a:pt x="2602610" y="1154934"/>
                        <a:pt x="2608230" y="1150884"/>
                        <a:pt x="2614942" y="1150416"/>
                      </a:cubicBezTo>
                      <a:lnTo>
                        <a:pt x="2634210" y="1154371"/>
                      </a:lnTo>
                      <a:lnTo>
                        <a:pt x="2634362" y="1120317"/>
                      </a:lnTo>
                      <a:cubicBezTo>
                        <a:pt x="2638264" y="1112898"/>
                        <a:pt x="2646070" y="1109498"/>
                        <a:pt x="2657936" y="1109498"/>
                      </a:cubicBezTo>
                      <a:close/>
                      <a:moveTo>
                        <a:pt x="2043690" y="1104007"/>
                      </a:moveTo>
                      <a:cubicBezTo>
                        <a:pt x="2059842" y="1112699"/>
                        <a:pt x="2066056" y="1126357"/>
                        <a:pt x="2061086" y="1144982"/>
                      </a:cubicBezTo>
                      <a:cubicBezTo>
                        <a:pt x="2053630" y="1184716"/>
                        <a:pt x="2071026" y="1202099"/>
                        <a:pt x="2095876" y="1233141"/>
                      </a:cubicBezTo>
                      <a:cubicBezTo>
                        <a:pt x="2115756" y="1255492"/>
                        <a:pt x="2167940" y="1266667"/>
                        <a:pt x="2145576" y="1317575"/>
                      </a:cubicBezTo>
                      <a:cubicBezTo>
                        <a:pt x="2144334" y="1320059"/>
                        <a:pt x="2149304" y="1326267"/>
                        <a:pt x="2151788" y="1327509"/>
                      </a:cubicBezTo>
                      <a:cubicBezTo>
                        <a:pt x="2180366" y="1346134"/>
                        <a:pt x="2199004" y="1375934"/>
                        <a:pt x="2238764" y="1380901"/>
                      </a:cubicBezTo>
                      <a:cubicBezTo>
                        <a:pt x="2288464" y="1387109"/>
                        <a:pt x="2338164" y="1397043"/>
                        <a:pt x="2372954" y="1441743"/>
                      </a:cubicBezTo>
                      <a:cubicBezTo>
                        <a:pt x="2386622" y="1459126"/>
                        <a:pt x="2407744" y="1456643"/>
                        <a:pt x="2416442" y="1434293"/>
                      </a:cubicBezTo>
                      <a:cubicBezTo>
                        <a:pt x="2425140" y="1414426"/>
                        <a:pt x="2438806" y="1400768"/>
                        <a:pt x="2457444" y="1389593"/>
                      </a:cubicBezTo>
                      <a:cubicBezTo>
                        <a:pt x="2474840" y="1379659"/>
                        <a:pt x="2482294" y="1363517"/>
                        <a:pt x="2492234" y="1347376"/>
                      </a:cubicBezTo>
                      <a:cubicBezTo>
                        <a:pt x="2512114" y="1311367"/>
                        <a:pt x="2541934" y="1303917"/>
                        <a:pt x="2570512" y="1327509"/>
                      </a:cubicBezTo>
                      <a:cubicBezTo>
                        <a:pt x="2531994" y="1341167"/>
                        <a:pt x="2527024" y="1349859"/>
                        <a:pt x="2539450" y="1388351"/>
                      </a:cubicBezTo>
                      <a:cubicBezTo>
                        <a:pt x="2550632" y="1426843"/>
                        <a:pt x="2548148" y="1430568"/>
                        <a:pt x="2509630" y="1439260"/>
                      </a:cubicBezTo>
                      <a:cubicBezTo>
                        <a:pt x="2499690" y="1441743"/>
                        <a:pt x="2494720" y="1446710"/>
                        <a:pt x="2490992" y="1456643"/>
                      </a:cubicBezTo>
                      <a:cubicBezTo>
                        <a:pt x="2478568" y="1507552"/>
                        <a:pt x="2443776" y="1541077"/>
                        <a:pt x="2402774" y="1569635"/>
                      </a:cubicBezTo>
                      <a:cubicBezTo>
                        <a:pt x="2384136" y="1582052"/>
                        <a:pt x="2367984" y="1558460"/>
                        <a:pt x="2346862" y="1564669"/>
                      </a:cubicBezTo>
                      <a:cubicBezTo>
                        <a:pt x="2359286" y="1590744"/>
                        <a:pt x="2348104" y="1599436"/>
                        <a:pt x="2319526" y="1598194"/>
                      </a:cubicBezTo>
                      <a:cubicBezTo>
                        <a:pt x="2304616" y="1598194"/>
                        <a:pt x="2288464" y="1606886"/>
                        <a:pt x="2273554" y="1611852"/>
                      </a:cubicBezTo>
                      <a:cubicBezTo>
                        <a:pt x="2248704" y="1619302"/>
                        <a:pt x="2227580" y="1605644"/>
                        <a:pt x="2237520" y="1582052"/>
                      </a:cubicBezTo>
                      <a:cubicBezTo>
                        <a:pt x="2249946" y="1549769"/>
                        <a:pt x="2226338" y="1537352"/>
                        <a:pt x="2211428" y="1522452"/>
                      </a:cubicBezTo>
                      <a:cubicBezTo>
                        <a:pt x="2199004" y="1511277"/>
                        <a:pt x="2179124" y="1519968"/>
                        <a:pt x="2162970" y="1531144"/>
                      </a:cubicBezTo>
                      <a:cubicBezTo>
                        <a:pt x="2149304" y="1542319"/>
                        <a:pt x="2130666" y="1547285"/>
                        <a:pt x="2112028" y="1549769"/>
                      </a:cubicBezTo>
                      <a:cubicBezTo>
                        <a:pt x="2089662" y="1554735"/>
                        <a:pt x="2069782" y="1526177"/>
                        <a:pt x="2075996" y="1501343"/>
                      </a:cubicBezTo>
                      <a:cubicBezTo>
                        <a:pt x="2085936" y="1467818"/>
                        <a:pt x="2103330" y="1438018"/>
                        <a:pt x="2100846" y="1402009"/>
                      </a:cubicBezTo>
                      <a:cubicBezTo>
                        <a:pt x="2098360" y="1362276"/>
                        <a:pt x="2115756" y="1323784"/>
                        <a:pt x="2103330" y="1282808"/>
                      </a:cubicBezTo>
                      <a:cubicBezTo>
                        <a:pt x="2098360" y="1266667"/>
                        <a:pt x="2090906" y="1255492"/>
                        <a:pt x="2080966" y="1243075"/>
                      </a:cubicBezTo>
                      <a:cubicBezTo>
                        <a:pt x="2053630" y="1213275"/>
                        <a:pt x="2038720" y="1180991"/>
                        <a:pt x="2047418" y="1138774"/>
                      </a:cubicBezTo>
                      <a:cubicBezTo>
                        <a:pt x="2049902" y="1127599"/>
                        <a:pt x="2044932" y="1115182"/>
                        <a:pt x="2043690" y="1104007"/>
                      </a:cubicBezTo>
                      <a:close/>
                      <a:moveTo>
                        <a:pt x="2439038" y="955310"/>
                      </a:moveTo>
                      <a:cubicBezTo>
                        <a:pt x="2441681" y="953901"/>
                        <a:pt x="2444790" y="954527"/>
                        <a:pt x="2448522" y="958911"/>
                      </a:cubicBezTo>
                      <a:cubicBezTo>
                        <a:pt x="2463448" y="976445"/>
                        <a:pt x="2484594" y="976445"/>
                        <a:pt x="2502006" y="982708"/>
                      </a:cubicBezTo>
                      <a:cubicBezTo>
                        <a:pt x="2528128" y="992727"/>
                        <a:pt x="2559224" y="986465"/>
                        <a:pt x="2575392" y="1021533"/>
                      </a:cubicBezTo>
                      <a:cubicBezTo>
                        <a:pt x="2580368" y="1031553"/>
                        <a:pt x="2608976" y="1031553"/>
                        <a:pt x="2604002" y="1056601"/>
                      </a:cubicBezTo>
                      <a:cubicBezTo>
                        <a:pt x="2586588" y="1072883"/>
                        <a:pt x="2575392" y="1094175"/>
                        <a:pt x="2577880" y="1117971"/>
                      </a:cubicBezTo>
                      <a:cubicBezTo>
                        <a:pt x="2579124" y="1140515"/>
                        <a:pt x="2567930" y="1149282"/>
                        <a:pt x="2549272" y="1154292"/>
                      </a:cubicBezTo>
                      <a:cubicBezTo>
                        <a:pt x="2516932" y="1163059"/>
                        <a:pt x="2487080" y="1220671"/>
                        <a:pt x="2498276" y="1251982"/>
                      </a:cubicBezTo>
                      <a:cubicBezTo>
                        <a:pt x="2506982" y="1273273"/>
                        <a:pt x="2500762" y="1288303"/>
                        <a:pt x="2489568" y="1304584"/>
                      </a:cubicBezTo>
                      <a:cubicBezTo>
                        <a:pt x="2480862" y="1318361"/>
                        <a:pt x="2470910" y="1330886"/>
                        <a:pt x="2465936" y="1347167"/>
                      </a:cubicBezTo>
                      <a:cubicBezTo>
                        <a:pt x="2464692" y="1349672"/>
                        <a:pt x="2462204" y="1352177"/>
                        <a:pt x="2460960" y="1355934"/>
                      </a:cubicBezTo>
                      <a:cubicBezTo>
                        <a:pt x="2447278" y="1377226"/>
                        <a:pt x="2351502" y="1388498"/>
                        <a:pt x="2331602" y="1372216"/>
                      </a:cubicBezTo>
                      <a:cubicBezTo>
                        <a:pt x="2311700" y="1355934"/>
                        <a:pt x="2293042" y="1287050"/>
                        <a:pt x="2302994" y="1263254"/>
                      </a:cubicBezTo>
                      <a:cubicBezTo>
                        <a:pt x="2305480" y="1254487"/>
                        <a:pt x="2306724" y="1246972"/>
                        <a:pt x="2300506" y="1241962"/>
                      </a:cubicBezTo>
                      <a:cubicBezTo>
                        <a:pt x="2293042" y="1234448"/>
                        <a:pt x="2286824" y="1243215"/>
                        <a:pt x="2280604" y="1245720"/>
                      </a:cubicBezTo>
                      <a:cubicBezTo>
                        <a:pt x="2270654" y="1250729"/>
                        <a:pt x="2256972" y="1265759"/>
                        <a:pt x="2249508" y="1248225"/>
                      </a:cubicBezTo>
                      <a:cubicBezTo>
                        <a:pt x="2242046" y="1233195"/>
                        <a:pt x="2251996" y="1219418"/>
                        <a:pt x="2270654" y="1214409"/>
                      </a:cubicBezTo>
                      <a:cubicBezTo>
                        <a:pt x="2298018" y="1206894"/>
                        <a:pt x="2316676" y="1190612"/>
                        <a:pt x="2324138" y="1161806"/>
                      </a:cubicBezTo>
                      <a:cubicBezTo>
                        <a:pt x="2325382" y="1156797"/>
                        <a:pt x="2330358" y="1149282"/>
                        <a:pt x="2335332" y="1146777"/>
                      </a:cubicBezTo>
                      <a:cubicBezTo>
                        <a:pt x="2373892" y="1131748"/>
                        <a:pt x="2390062" y="1091670"/>
                        <a:pt x="2422402" y="1069126"/>
                      </a:cubicBezTo>
                      <a:cubicBezTo>
                        <a:pt x="2454742" y="1044077"/>
                        <a:pt x="2452254" y="1036562"/>
                        <a:pt x="2422402" y="1006504"/>
                      </a:cubicBezTo>
                      <a:cubicBezTo>
                        <a:pt x="2418670" y="1002747"/>
                        <a:pt x="2418670" y="996484"/>
                        <a:pt x="2418670" y="990222"/>
                      </a:cubicBezTo>
                      <a:cubicBezTo>
                        <a:pt x="2423646" y="982708"/>
                        <a:pt x="2427376" y="972688"/>
                        <a:pt x="2432352" y="963921"/>
                      </a:cubicBezTo>
                      <a:cubicBezTo>
                        <a:pt x="2434218" y="960163"/>
                        <a:pt x="2436395" y="956719"/>
                        <a:pt x="2439038" y="955310"/>
                      </a:cubicBezTo>
                      <a:close/>
                      <a:moveTo>
                        <a:pt x="1834296" y="612459"/>
                      </a:moveTo>
                      <a:lnTo>
                        <a:pt x="1833692" y="612689"/>
                      </a:lnTo>
                      <a:lnTo>
                        <a:pt x="1833988" y="612719"/>
                      </a:lnTo>
                      <a:close/>
                      <a:moveTo>
                        <a:pt x="1945206" y="611173"/>
                      </a:moveTo>
                      <a:lnTo>
                        <a:pt x="1944056" y="612897"/>
                      </a:lnTo>
                      <a:lnTo>
                        <a:pt x="1943336" y="613196"/>
                      </a:lnTo>
                      <a:cubicBezTo>
                        <a:pt x="1943336" y="613041"/>
                        <a:pt x="1943336" y="613041"/>
                        <a:pt x="1941466" y="614909"/>
                      </a:cubicBezTo>
                      <a:lnTo>
                        <a:pt x="1933210" y="616559"/>
                      </a:lnTo>
                      <a:lnTo>
                        <a:pt x="1942596" y="616143"/>
                      </a:lnTo>
                      <a:lnTo>
                        <a:pt x="1942714" y="614909"/>
                      </a:lnTo>
                      <a:lnTo>
                        <a:pt x="1944056" y="612897"/>
                      </a:lnTo>
                      <a:lnTo>
                        <a:pt x="1945206" y="612418"/>
                      </a:lnTo>
                      <a:cubicBezTo>
                        <a:pt x="1945206" y="612418"/>
                        <a:pt x="1946454" y="611173"/>
                        <a:pt x="1945206" y="611173"/>
                      </a:cubicBezTo>
                      <a:close/>
                      <a:moveTo>
                        <a:pt x="2362294" y="538486"/>
                      </a:moveTo>
                      <a:lnTo>
                        <a:pt x="2345644" y="545897"/>
                      </a:lnTo>
                      <a:lnTo>
                        <a:pt x="2329518" y="538719"/>
                      </a:lnTo>
                      <a:lnTo>
                        <a:pt x="2336364" y="554040"/>
                      </a:lnTo>
                      <a:cubicBezTo>
                        <a:pt x="2339480" y="559800"/>
                        <a:pt x="2344156" y="563848"/>
                        <a:pt x="2354130" y="562602"/>
                      </a:cubicBezTo>
                      <a:cubicBezTo>
                        <a:pt x="2359428" y="561980"/>
                        <a:pt x="2361922" y="560267"/>
                        <a:pt x="2362896" y="557952"/>
                      </a:cubicBezTo>
                      <a:cubicBezTo>
                        <a:pt x="2364844" y="553320"/>
                        <a:pt x="2360714" y="546276"/>
                        <a:pt x="2360792" y="540711"/>
                      </a:cubicBezTo>
                      <a:close/>
                      <a:moveTo>
                        <a:pt x="2655324" y="518068"/>
                      </a:moveTo>
                      <a:cubicBezTo>
                        <a:pt x="2669506" y="515947"/>
                        <a:pt x="2674598" y="532189"/>
                        <a:pt x="2680416" y="547705"/>
                      </a:cubicBezTo>
                      <a:cubicBezTo>
                        <a:pt x="2666192" y="539948"/>
                        <a:pt x="2654556" y="528311"/>
                        <a:pt x="2637748" y="527018"/>
                      </a:cubicBezTo>
                      <a:cubicBezTo>
                        <a:pt x="2644859" y="521523"/>
                        <a:pt x="2650596" y="518775"/>
                        <a:pt x="2655324" y="518068"/>
                      </a:cubicBezTo>
                      <a:close/>
                      <a:moveTo>
                        <a:pt x="1849654" y="514093"/>
                      </a:moveTo>
                      <a:lnTo>
                        <a:pt x="1847714" y="515379"/>
                      </a:lnTo>
                      <a:lnTo>
                        <a:pt x="1848358" y="515177"/>
                      </a:lnTo>
                      <a:close/>
                      <a:moveTo>
                        <a:pt x="425192" y="497797"/>
                      </a:moveTo>
                      <a:cubicBezTo>
                        <a:pt x="446270" y="494049"/>
                        <a:pt x="461150" y="497797"/>
                        <a:pt x="472308" y="517785"/>
                      </a:cubicBezTo>
                      <a:cubicBezTo>
                        <a:pt x="493388" y="552763"/>
                        <a:pt x="494628" y="552763"/>
                        <a:pt x="524386" y="525280"/>
                      </a:cubicBezTo>
                      <a:cubicBezTo>
                        <a:pt x="538026" y="511539"/>
                        <a:pt x="546706" y="521532"/>
                        <a:pt x="550426" y="534025"/>
                      </a:cubicBezTo>
                      <a:cubicBezTo>
                        <a:pt x="555386" y="546517"/>
                        <a:pt x="550426" y="557760"/>
                        <a:pt x="545466" y="569004"/>
                      </a:cubicBezTo>
                      <a:cubicBezTo>
                        <a:pt x="526866" y="597736"/>
                        <a:pt x="536786" y="625220"/>
                        <a:pt x="546706" y="653952"/>
                      </a:cubicBezTo>
                      <a:cubicBezTo>
                        <a:pt x="552906" y="676438"/>
                        <a:pt x="564064" y="696426"/>
                        <a:pt x="561584" y="721411"/>
                      </a:cubicBezTo>
                      <a:cubicBezTo>
                        <a:pt x="561584" y="730156"/>
                        <a:pt x="561584" y="740150"/>
                        <a:pt x="555386" y="748894"/>
                      </a:cubicBezTo>
                      <a:cubicBezTo>
                        <a:pt x="526866" y="786372"/>
                        <a:pt x="525626" y="826347"/>
                        <a:pt x="552906" y="861326"/>
                      </a:cubicBezTo>
                      <a:cubicBezTo>
                        <a:pt x="561586" y="872569"/>
                        <a:pt x="565614" y="882251"/>
                        <a:pt x="565770" y="892089"/>
                      </a:cubicBezTo>
                      <a:cubicBezTo>
                        <a:pt x="565924" y="901927"/>
                        <a:pt x="562204" y="911921"/>
                        <a:pt x="555386" y="923788"/>
                      </a:cubicBezTo>
                      <a:cubicBezTo>
                        <a:pt x="531826" y="966263"/>
                        <a:pt x="503308" y="1011235"/>
                        <a:pt x="523146" y="1064953"/>
                      </a:cubicBezTo>
                      <a:cubicBezTo>
                        <a:pt x="521906" y="1082442"/>
                        <a:pt x="508268" y="1091187"/>
                        <a:pt x="498348" y="1102430"/>
                      </a:cubicBezTo>
                      <a:cubicBezTo>
                        <a:pt x="472308" y="1132412"/>
                        <a:pt x="453710" y="1167390"/>
                        <a:pt x="423952" y="1194874"/>
                      </a:cubicBezTo>
                      <a:cubicBezTo>
                        <a:pt x="414032" y="1199871"/>
                        <a:pt x="406592" y="1207366"/>
                        <a:pt x="397912" y="1214862"/>
                      </a:cubicBezTo>
                      <a:cubicBezTo>
                        <a:pt x="375594" y="1234850"/>
                        <a:pt x="360714" y="1231102"/>
                        <a:pt x="349554" y="1202369"/>
                      </a:cubicBezTo>
                      <a:cubicBezTo>
                        <a:pt x="347074" y="1199871"/>
                        <a:pt x="347074" y="1198621"/>
                        <a:pt x="347074" y="1196123"/>
                      </a:cubicBezTo>
                      <a:cubicBezTo>
                        <a:pt x="339636" y="1184880"/>
                        <a:pt x="343354" y="1161144"/>
                        <a:pt x="318556" y="1168640"/>
                      </a:cubicBezTo>
                      <a:cubicBezTo>
                        <a:pt x="293758" y="1178634"/>
                        <a:pt x="282598" y="1203618"/>
                        <a:pt x="294998" y="1226105"/>
                      </a:cubicBezTo>
                      <a:cubicBezTo>
                        <a:pt x="301196" y="1238597"/>
                        <a:pt x="304916" y="1252339"/>
                        <a:pt x="302436" y="1267330"/>
                      </a:cubicBezTo>
                      <a:cubicBezTo>
                        <a:pt x="298716" y="1284819"/>
                        <a:pt x="298716" y="1302309"/>
                        <a:pt x="306156" y="1318549"/>
                      </a:cubicBezTo>
                      <a:cubicBezTo>
                        <a:pt x="311116" y="1329792"/>
                        <a:pt x="309876" y="1339786"/>
                        <a:pt x="302436" y="1349780"/>
                      </a:cubicBezTo>
                      <a:cubicBezTo>
                        <a:pt x="298716" y="1357275"/>
                        <a:pt x="292518" y="1361023"/>
                        <a:pt x="283838" y="1359774"/>
                      </a:cubicBezTo>
                      <a:cubicBezTo>
                        <a:pt x="273918" y="1358524"/>
                        <a:pt x="273918" y="1351029"/>
                        <a:pt x="273918" y="1343534"/>
                      </a:cubicBezTo>
                      <a:cubicBezTo>
                        <a:pt x="272678" y="1331041"/>
                        <a:pt x="275158" y="1321047"/>
                        <a:pt x="271438" y="1309804"/>
                      </a:cubicBezTo>
                      <a:cubicBezTo>
                        <a:pt x="262758" y="1283570"/>
                        <a:pt x="260278" y="1254837"/>
                        <a:pt x="246640" y="1229853"/>
                      </a:cubicBezTo>
                      <a:cubicBezTo>
                        <a:pt x="241680" y="1222357"/>
                        <a:pt x="237960" y="1213612"/>
                        <a:pt x="231760" y="1208615"/>
                      </a:cubicBezTo>
                      <a:cubicBezTo>
                        <a:pt x="213160" y="1198621"/>
                        <a:pt x="206962" y="1179883"/>
                        <a:pt x="203242" y="1159895"/>
                      </a:cubicBezTo>
                      <a:cubicBezTo>
                        <a:pt x="198282" y="1141156"/>
                        <a:pt x="193322" y="1122418"/>
                        <a:pt x="179682" y="1107427"/>
                      </a:cubicBezTo>
                      <a:cubicBezTo>
                        <a:pt x="157364" y="1077445"/>
                        <a:pt x="146204" y="1047463"/>
                        <a:pt x="148684" y="1007487"/>
                      </a:cubicBezTo>
                      <a:cubicBezTo>
                        <a:pt x="151164" y="985001"/>
                        <a:pt x="143724" y="956269"/>
                        <a:pt x="127604" y="933782"/>
                      </a:cubicBezTo>
                      <a:cubicBezTo>
                        <a:pt x="87926" y="881314"/>
                        <a:pt x="110246" y="825098"/>
                        <a:pt x="125124" y="770132"/>
                      </a:cubicBezTo>
                      <a:cubicBezTo>
                        <a:pt x="128844" y="757639"/>
                        <a:pt x="135044" y="746396"/>
                        <a:pt x="131324" y="732654"/>
                      </a:cubicBezTo>
                      <a:cubicBezTo>
                        <a:pt x="125124" y="690180"/>
                        <a:pt x="156124" y="670192"/>
                        <a:pt x="182162" y="648955"/>
                      </a:cubicBezTo>
                      <a:cubicBezTo>
                        <a:pt x="187122" y="643958"/>
                        <a:pt x="193322" y="641460"/>
                        <a:pt x="198282" y="638961"/>
                      </a:cubicBezTo>
                      <a:cubicBezTo>
                        <a:pt x="247880" y="622721"/>
                        <a:pt x="286318" y="595238"/>
                        <a:pt x="308636" y="546517"/>
                      </a:cubicBezTo>
                      <a:cubicBezTo>
                        <a:pt x="348314" y="532776"/>
                        <a:pt x="380554" y="502794"/>
                        <a:pt x="425192" y="497797"/>
                      </a:cubicBezTo>
                      <a:close/>
                      <a:moveTo>
                        <a:pt x="4288083" y="415171"/>
                      </a:moveTo>
                      <a:cubicBezTo>
                        <a:pt x="4303386" y="412677"/>
                        <a:pt x="4320876" y="415483"/>
                        <a:pt x="4334618" y="424835"/>
                      </a:cubicBezTo>
                      <a:cubicBezTo>
                        <a:pt x="4352108" y="436057"/>
                        <a:pt x="4368348" y="447279"/>
                        <a:pt x="4388334" y="453514"/>
                      </a:cubicBezTo>
                      <a:cubicBezTo>
                        <a:pt x="4408322" y="460995"/>
                        <a:pt x="4414568" y="478452"/>
                        <a:pt x="4418316" y="498402"/>
                      </a:cubicBezTo>
                      <a:cubicBezTo>
                        <a:pt x="4420816" y="524587"/>
                        <a:pt x="4439554" y="533315"/>
                        <a:pt x="4460790" y="520846"/>
                      </a:cubicBezTo>
                      <a:cubicBezTo>
                        <a:pt x="4500766" y="497155"/>
                        <a:pt x="4541990" y="512118"/>
                        <a:pt x="4584464" y="512118"/>
                      </a:cubicBezTo>
                      <a:cubicBezTo>
                        <a:pt x="4598206" y="510871"/>
                        <a:pt x="4611948" y="518353"/>
                        <a:pt x="4624440" y="505884"/>
                      </a:cubicBezTo>
                      <a:cubicBezTo>
                        <a:pt x="4646926" y="524587"/>
                        <a:pt x="4668162" y="542044"/>
                        <a:pt x="4690648" y="559500"/>
                      </a:cubicBezTo>
                      <a:cubicBezTo>
                        <a:pt x="4648176" y="591920"/>
                        <a:pt x="4646926" y="596908"/>
                        <a:pt x="4660668" y="648031"/>
                      </a:cubicBezTo>
                      <a:cubicBezTo>
                        <a:pt x="4664416" y="662994"/>
                        <a:pt x="4669412" y="679204"/>
                        <a:pt x="4668162" y="692919"/>
                      </a:cubicBezTo>
                      <a:cubicBezTo>
                        <a:pt x="4664416" y="722845"/>
                        <a:pt x="4635682" y="717857"/>
                        <a:pt x="4616944" y="725339"/>
                      </a:cubicBezTo>
                      <a:cubicBezTo>
                        <a:pt x="4613196" y="726586"/>
                        <a:pt x="4608200" y="722845"/>
                        <a:pt x="4603202" y="722845"/>
                      </a:cubicBezTo>
                      <a:cubicBezTo>
                        <a:pt x="4590710" y="720351"/>
                        <a:pt x="4574470" y="710376"/>
                        <a:pt x="4566974" y="727833"/>
                      </a:cubicBezTo>
                      <a:cubicBezTo>
                        <a:pt x="4559480" y="745290"/>
                        <a:pt x="4583214" y="795166"/>
                        <a:pt x="4598206" y="797659"/>
                      </a:cubicBezTo>
                      <a:cubicBezTo>
                        <a:pt x="4601954" y="797659"/>
                        <a:pt x="4605702" y="795166"/>
                        <a:pt x="4609448" y="791425"/>
                      </a:cubicBezTo>
                      <a:cubicBezTo>
                        <a:pt x="4614446" y="787684"/>
                        <a:pt x="4618194" y="775215"/>
                        <a:pt x="4626938" y="785190"/>
                      </a:cubicBezTo>
                      <a:cubicBezTo>
                        <a:pt x="4633184" y="791425"/>
                        <a:pt x="4631936" y="803894"/>
                        <a:pt x="4626938" y="812622"/>
                      </a:cubicBezTo>
                      <a:cubicBezTo>
                        <a:pt x="4620692" y="821351"/>
                        <a:pt x="4613196" y="817610"/>
                        <a:pt x="4606950" y="811375"/>
                      </a:cubicBezTo>
                      <a:cubicBezTo>
                        <a:pt x="4598206" y="805141"/>
                        <a:pt x="4588212" y="805141"/>
                        <a:pt x="4578218" y="805141"/>
                      </a:cubicBezTo>
                      <a:cubicBezTo>
                        <a:pt x="4569474" y="805141"/>
                        <a:pt x="4558230" y="801400"/>
                        <a:pt x="4558230" y="791425"/>
                      </a:cubicBezTo>
                      <a:cubicBezTo>
                        <a:pt x="4558230" y="766487"/>
                        <a:pt x="4546988" y="761499"/>
                        <a:pt x="4524502" y="770227"/>
                      </a:cubicBezTo>
                      <a:cubicBezTo>
                        <a:pt x="4512008" y="775215"/>
                        <a:pt x="4503264" y="765240"/>
                        <a:pt x="4499516" y="754018"/>
                      </a:cubicBezTo>
                      <a:cubicBezTo>
                        <a:pt x="4497018" y="744042"/>
                        <a:pt x="4503264" y="732820"/>
                        <a:pt x="4515756" y="732820"/>
                      </a:cubicBezTo>
                      <a:cubicBezTo>
                        <a:pt x="4554482" y="732820"/>
                        <a:pt x="4544488" y="695413"/>
                        <a:pt x="4559480" y="675463"/>
                      </a:cubicBezTo>
                      <a:cubicBezTo>
                        <a:pt x="4566974" y="667981"/>
                        <a:pt x="4553234" y="667981"/>
                        <a:pt x="4544488" y="669228"/>
                      </a:cubicBezTo>
                      <a:cubicBezTo>
                        <a:pt x="4508262" y="676710"/>
                        <a:pt x="4473282" y="689179"/>
                        <a:pt x="4442052" y="714117"/>
                      </a:cubicBezTo>
                      <a:cubicBezTo>
                        <a:pt x="4437056" y="717857"/>
                        <a:pt x="4432058" y="721598"/>
                        <a:pt x="4432058" y="727833"/>
                      </a:cubicBezTo>
                      <a:cubicBezTo>
                        <a:pt x="4430808" y="745290"/>
                        <a:pt x="4422064" y="752771"/>
                        <a:pt x="4407074" y="752771"/>
                      </a:cubicBezTo>
                      <a:cubicBezTo>
                        <a:pt x="4398328" y="754018"/>
                        <a:pt x="4389584" y="755265"/>
                        <a:pt x="4387086" y="763993"/>
                      </a:cubicBezTo>
                      <a:cubicBezTo>
                        <a:pt x="4384588" y="773968"/>
                        <a:pt x="4395830" y="776462"/>
                        <a:pt x="4400828" y="780203"/>
                      </a:cubicBezTo>
                      <a:cubicBezTo>
                        <a:pt x="4434556" y="805141"/>
                        <a:pt x="4465788" y="828832"/>
                        <a:pt x="4504514" y="842548"/>
                      </a:cubicBezTo>
                      <a:cubicBezTo>
                        <a:pt x="4538242" y="856264"/>
                        <a:pt x="4541990" y="881202"/>
                        <a:pt x="4523252" y="911128"/>
                      </a:cubicBezTo>
                      <a:cubicBezTo>
                        <a:pt x="4510760" y="928585"/>
                        <a:pt x="4518254" y="944794"/>
                        <a:pt x="4528248" y="957263"/>
                      </a:cubicBezTo>
                      <a:cubicBezTo>
                        <a:pt x="4555732" y="990930"/>
                        <a:pt x="4558230" y="1030831"/>
                        <a:pt x="4563228" y="1070732"/>
                      </a:cubicBezTo>
                      <a:cubicBezTo>
                        <a:pt x="4566974" y="1096917"/>
                        <a:pt x="4555732" y="1119361"/>
                        <a:pt x="4539492" y="1136817"/>
                      </a:cubicBezTo>
                      <a:cubicBezTo>
                        <a:pt x="4520754" y="1155521"/>
                        <a:pt x="4518254" y="1172978"/>
                        <a:pt x="4533246" y="1195422"/>
                      </a:cubicBezTo>
                      <a:cubicBezTo>
                        <a:pt x="4558230" y="1236570"/>
                        <a:pt x="4556982" y="1237817"/>
                        <a:pt x="4522002" y="1272730"/>
                      </a:cubicBezTo>
                      <a:cubicBezTo>
                        <a:pt x="4490772" y="1305150"/>
                        <a:pt x="4479528" y="1362507"/>
                        <a:pt x="4498268" y="1401161"/>
                      </a:cubicBezTo>
                      <a:cubicBezTo>
                        <a:pt x="4504514" y="1413630"/>
                        <a:pt x="4514508" y="1416124"/>
                        <a:pt x="4525750" y="1412384"/>
                      </a:cubicBezTo>
                      <a:cubicBezTo>
                        <a:pt x="4544488" y="1404902"/>
                        <a:pt x="4563228" y="1408643"/>
                        <a:pt x="4581966" y="1407396"/>
                      </a:cubicBezTo>
                      <a:cubicBezTo>
                        <a:pt x="4603202" y="1404902"/>
                        <a:pt x="4618194" y="1413630"/>
                        <a:pt x="4628188" y="1431087"/>
                      </a:cubicBezTo>
                      <a:cubicBezTo>
                        <a:pt x="4639430" y="1451038"/>
                        <a:pt x="4651922" y="1457272"/>
                        <a:pt x="4674408" y="1448544"/>
                      </a:cubicBezTo>
                      <a:cubicBezTo>
                        <a:pt x="4685652" y="1444803"/>
                        <a:pt x="4704390" y="1441062"/>
                        <a:pt x="4705640" y="1459766"/>
                      </a:cubicBezTo>
                      <a:cubicBezTo>
                        <a:pt x="4708138" y="1474729"/>
                        <a:pt x="4694396" y="1487198"/>
                        <a:pt x="4680656" y="1484704"/>
                      </a:cubicBezTo>
                      <a:cubicBezTo>
                        <a:pt x="4624440" y="1475976"/>
                        <a:pt x="4616944" y="1528346"/>
                        <a:pt x="4589462" y="1555778"/>
                      </a:cubicBezTo>
                      <a:cubicBezTo>
                        <a:pt x="4566974" y="1578222"/>
                        <a:pt x="4564476" y="1611888"/>
                        <a:pt x="4566974" y="1643061"/>
                      </a:cubicBezTo>
                      <a:cubicBezTo>
                        <a:pt x="4568224" y="1666752"/>
                        <a:pt x="4594458" y="1671740"/>
                        <a:pt x="4611948" y="1681715"/>
                      </a:cubicBezTo>
                      <a:cubicBezTo>
                        <a:pt x="4623190" y="1689196"/>
                        <a:pt x="4638182" y="1690443"/>
                        <a:pt x="4654422" y="1696678"/>
                      </a:cubicBezTo>
                      <a:cubicBezTo>
                        <a:pt x="4636932" y="1671740"/>
                        <a:pt x="4643178" y="1653036"/>
                        <a:pt x="4661916" y="1636826"/>
                      </a:cubicBezTo>
                      <a:cubicBezTo>
                        <a:pt x="4668162" y="1631839"/>
                        <a:pt x="4675658" y="1630592"/>
                        <a:pt x="4681904" y="1636826"/>
                      </a:cubicBezTo>
                      <a:cubicBezTo>
                        <a:pt x="4688150" y="1641814"/>
                        <a:pt x="4688150" y="1648049"/>
                        <a:pt x="4684402" y="1654283"/>
                      </a:cubicBezTo>
                      <a:cubicBezTo>
                        <a:pt x="4674408" y="1672987"/>
                        <a:pt x="4670662" y="1692937"/>
                        <a:pt x="4681904" y="1714135"/>
                      </a:cubicBezTo>
                      <a:cubicBezTo>
                        <a:pt x="4685652" y="1724110"/>
                        <a:pt x="4686902" y="1737826"/>
                        <a:pt x="4674408" y="1746554"/>
                      </a:cubicBezTo>
                      <a:cubicBezTo>
                        <a:pt x="4661916" y="1755282"/>
                        <a:pt x="4650674" y="1747801"/>
                        <a:pt x="4641928" y="1739073"/>
                      </a:cubicBezTo>
                      <a:cubicBezTo>
                        <a:pt x="4626938" y="1721616"/>
                        <a:pt x="4609448" y="1715381"/>
                        <a:pt x="4586962" y="1717875"/>
                      </a:cubicBezTo>
                      <a:cubicBezTo>
                        <a:pt x="4580716" y="1717875"/>
                        <a:pt x="4571972" y="1715381"/>
                        <a:pt x="4568224" y="1711641"/>
                      </a:cubicBezTo>
                      <a:cubicBezTo>
                        <a:pt x="4551984" y="1694184"/>
                        <a:pt x="4534494" y="1699172"/>
                        <a:pt x="4513258" y="1704159"/>
                      </a:cubicBezTo>
                      <a:cubicBezTo>
                        <a:pt x="4482028" y="1714135"/>
                        <a:pt x="4450796" y="1720369"/>
                        <a:pt x="4453296" y="1767751"/>
                      </a:cubicBezTo>
                      <a:cubicBezTo>
                        <a:pt x="4454544" y="1788949"/>
                        <a:pt x="4443302" y="1816381"/>
                        <a:pt x="4410822" y="1817628"/>
                      </a:cubicBezTo>
                      <a:cubicBezTo>
                        <a:pt x="4395830" y="1822615"/>
                        <a:pt x="4380840" y="1820121"/>
                        <a:pt x="4367098" y="1810146"/>
                      </a:cubicBezTo>
                      <a:lnTo>
                        <a:pt x="4366296" y="1808607"/>
                      </a:lnTo>
                      <a:lnTo>
                        <a:pt x="4330314" y="1818043"/>
                      </a:lnTo>
                      <a:cubicBezTo>
                        <a:pt x="4288666" y="1830162"/>
                        <a:pt x="4252084" y="1848282"/>
                        <a:pt x="4239968" y="1900994"/>
                      </a:cubicBezTo>
                      <a:cubicBezTo>
                        <a:pt x="4237484" y="1908525"/>
                        <a:pt x="4231270" y="1913545"/>
                        <a:pt x="4221328" y="1912290"/>
                      </a:cubicBezTo>
                      <a:cubicBezTo>
                        <a:pt x="4211388" y="1911035"/>
                        <a:pt x="4205174" y="1903504"/>
                        <a:pt x="4202688" y="1895974"/>
                      </a:cubicBezTo>
                      <a:cubicBezTo>
                        <a:pt x="4200204" y="1885934"/>
                        <a:pt x="4201446" y="1875893"/>
                        <a:pt x="4198960" y="1865853"/>
                      </a:cubicBezTo>
                      <a:cubicBezTo>
                        <a:pt x="4197718" y="1859577"/>
                        <a:pt x="4195232" y="1850792"/>
                        <a:pt x="4186534" y="1848282"/>
                      </a:cubicBezTo>
                      <a:cubicBezTo>
                        <a:pt x="4176592" y="1847027"/>
                        <a:pt x="4172864" y="1853302"/>
                        <a:pt x="4167894" y="1859577"/>
                      </a:cubicBezTo>
                      <a:cubicBezTo>
                        <a:pt x="4146768" y="1888444"/>
                        <a:pt x="4143040" y="1887189"/>
                        <a:pt x="4128128" y="1857067"/>
                      </a:cubicBezTo>
                      <a:cubicBezTo>
                        <a:pt x="4113216" y="1826946"/>
                        <a:pt x="4094576" y="1823180"/>
                        <a:pt x="4069722" y="1843261"/>
                      </a:cubicBezTo>
                      <a:cubicBezTo>
                        <a:pt x="4063510" y="1847027"/>
                        <a:pt x="4058538" y="1850792"/>
                        <a:pt x="4051082" y="1853302"/>
                      </a:cubicBezTo>
                      <a:cubicBezTo>
                        <a:pt x="4002618" y="1868363"/>
                        <a:pt x="3998890" y="1872128"/>
                        <a:pt x="3995162" y="1931116"/>
                      </a:cubicBezTo>
                      <a:cubicBezTo>
                        <a:pt x="3986464" y="1911035"/>
                        <a:pt x="3974036" y="1900994"/>
                        <a:pt x="3957882" y="1909780"/>
                      </a:cubicBezTo>
                      <a:cubicBezTo>
                        <a:pt x="3930544" y="1927351"/>
                        <a:pt x="3906932" y="1918565"/>
                        <a:pt x="3884564" y="1902249"/>
                      </a:cubicBezTo>
                      <a:cubicBezTo>
                        <a:pt x="3867166" y="1892209"/>
                        <a:pt x="3859710" y="1888444"/>
                        <a:pt x="3837342" y="1903504"/>
                      </a:cubicBezTo>
                      <a:cubicBezTo>
                        <a:pt x="3811246" y="1919820"/>
                        <a:pt x="3808762" y="1924840"/>
                        <a:pt x="3822430" y="1947432"/>
                      </a:cubicBezTo>
                      <a:cubicBezTo>
                        <a:pt x="3826158" y="1953707"/>
                        <a:pt x="3819946" y="1959982"/>
                        <a:pt x="3812490" y="1959982"/>
                      </a:cubicBezTo>
                      <a:cubicBezTo>
                        <a:pt x="3802548" y="1959982"/>
                        <a:pt x="3798820" y="1953707"/>
                        <a:pt x="3798820" y="1943666"/>
                      </a:cubicBezTo>
                      <a:cubicBezTo>
                        <a:pt x="3798820" y="1926096"/>
                        <a:pt x="3797578" y="1909780"/>
                        <a:pt x="3788878" y="1892209"/>
                      </a:cubicBezTo>
                      <a:cubicBezTo>
                        <a:pt x="3780180" y="1875893"/>
                        <a:pt x="3768996" y="1867108"/>
                        <a:pt x="3752840" y="1863342"/>
                      </a:cubicBezTo>
                      <a:cubicBezTo>
                        <a:pt x="3740414" y="1860832"/>
                        <a:pt x="3730472" y="1857067"/>
                        <a:pt x="3720532" y="1864597"/>
                      </a:cubicBezTo>
                      <a:cubicBezTo>
                        <a:pt x="3708104" y="1874638"/>
                        <a:pt x="3720532" y="1882168"/>
                        <a:pt x="3723016" y="1889699"/>
                      </a:cubicBezTo>
                      <a:cubicBezTo>
                        <a:pt x="3726744" y="1895974"/>
                        <a:pt x="3726744" y="1904759"/>
                        <a:pt x="3720532" y="1907270"/>
                      </a:cubicBezTo>
                      <a:cubicBezTo>
                        <a:pt x="3709348" y="1912290"/>
                        <a:pt x="3709348" y="1902249"/>
                        <a:pt x="3706862" y="1894719"/>
                      </a:cubicBezTo>
                      <a:cubicBezTo>
                        <a:pt x="3698164" y="1872128"/>
                        <a:pt x="3682008" y="1875893"/>
                        <a:pt x="3673310" y="1889699"/>
                      </a:cubicBezTo>
                      <a:cubicBezTo>
                        <a:pt x="3658398" y="1913545"/>
                        <a:pt x="3645972" y="1904759"/>
                        <a:pt x="3631060" y="1893464"/>
                      </a:cubicBezTo>
                      <a:cubicBezTo>
                        <a:pt x="3623602" y="1888444"/>
                        <a:pt x="3617390" y="1882168"/>
                        <a:pt x="3612418" y="1874638"/>
                      </a:cubicBezTo>
                      <a:cubicBezTo>
                        <a:pt x="3597506" y="1854557"/>
                        <a:pt x="3583838" y="1844517"/>
                        <a:pt x="3562712" y="1867108"/>
                      </a:cubicBezTo>
                      <a:cubicBezTo>
                        <a:pt x="3554014" y="1877148"/>
                        <a:pt x="3540344" y="1873383"/>
                        <a:pt x="3527918" y="1873383"/>
                      </a:cubicBezTo>
                      <a:cubicBezTo>
                        <a:pt x="3544072" y="1859577"/>
                        <a:pt x="3567682" y="1854557"/>
                        <a:pt x="3582594" y="1838241"/>
                      </a:cubicBezTo>
                      <a:cubicBezTo>
                        <a:pt x="3590050" y="1829456"/>
                        <a:pt x="3602478" y="1833221"/>
                        <a:pt x="3609934" y="1844517"/>
                      </a:cubicBezTo>
                      <a:cubicBezTo>
                        <a:pt x="3622360" y="1863342"/>
                        <a:pt x="3637272" y="1859577"/>
                        <a:pt x="3655912" y="1853302"/>
                      </a:cubicBezTo>
                      <a:cubicBezTo>
                        <a:pt x="3693192" y="1840751"/>
                        <a:pt x="3732958" y="1833221"/>
                        <a:pt x="3771482" y="1849537"/>
                      </a:cubicBezTo>
                      <a:cubicBezTo>
                        <a:pt x="3785150" y="1855812"/>
                        <a:pt x="3798820" y="1854557"/>
                        <a:pt x="3811246" y="1844517"/>
                      </a:cubicBezTo>
                      <a:cubicBezTo>
                        <a:pt x="3833614" y="1825691"/>
                        <a:pt x="3858468" y="1829456"/>
                        <a:pt x="3877108" y="1853302"/>
                      </a:cubicBezTo>
                      <a:cubicBezTo>
                        <a:pt x="3884564" y="1862087"/>
                        <a:pt x="3889534" y="1875893"/>
                        <a:pt x="3904446" y="1872128"/>
                      </a:cubicBezTo>
                      <a:cubicBezTo>
                        <a:pt x="3919360" y="1868363"/>
                        <a:pt x="3921844" y="1852047"/>
                        <a:pt x="3921844" y="1842006"/>
                      </a:cubicBezTo>
                      <a:cubicBezTo>
                        <a:pt x="3920602" y="1796824"/>
                        <a:pt x="3957882" y="1793059"/>
                        <a:pt x="3983978" y="1776743"/>
                      </a:cubicBezTo>
                      <a:cubicBezTo>
                        <a:pt x="3992676" y="1771723"/>
                        <a:pt x="4002618" y="1774233"/>
                        <a:pt x="4007588" y="1783018"/>
                      </a:cubicBezTo>
                      <a:cubicBezTo>
                        <a:pt x="4021258" y="1805610"/>
                        <a:pt x="4039898" y="1806865"/>
                        <a:pt x="4062266" y="1800589"/>
                      </a:cubicBezTo>
                      <a:cubicBezTo>
                        <a:pt x="4068480" y="1799334"/>
                        <a:pt x="4077178" y="1799334"/>
                        <a:pt x="4082150" y="1801844"/>
                      </a:cubicBezTo>
                      <a:cubicBezTo>
                        <a:pt x="4119430" y="1818160"/>
                        <a:pt x="4146768" y="1814395"/>
                        <a:pt x="4162922" y="1771723"/>
                      </a:cubicBezTo>
                      <a:cubicBezTo>
                        <a:pt x="4166650" y="1760427"/>
                        <a:pt x="4176592" y="1757917"/>
                        <a:pt x="4187776" y="1764193"/>
                      </a:cubicBezTo>
                      <a:cubicBezTo>
                        <a:pt x="4197718" y="1769213"/>
                        <a:pt x="4210144" y="1774233"/>
                        <a:pt x="4205174" y="1788039"/>
                      </a:cubicBezTo>
                      <a:cubicBezTo>
                        <a:pt x="4195232" y="1815650"/>
                        <a:pt x="4220086" y="1838241"/>
                        <a:pt x="4215116" y="1864597"/>
                      </a:cubicBezTo>
                      <a:cubicBezTo>
                        <a:pt x="4213872" y="1869618"/>
                        <a:pt x="4217600" y="1874638"/>
                        <a:pt x="4223814" y="1877148"/>
                      </a:cubicBezTo>
                      <a:cubicBezTo>
                        <a:pt x="4231270" y="1878403"/>
                        <a:pt x="4232512" y="1873383"/>
                        <a:pt x="4236240" y="1868363"/>
                      </a:cubicBezTo>
                      <a:cubicBezTo>
                        <a:pt x="4252396" y="1853302"/>
                        <a:pt x="4253638" y="1830711"/>
                        <a:pt x="4264822" y="1813140"/>
                      </a:cubicBezTo>
                      <a:cubicBezTo>
                        <a:pt x="4282530" y="1785843"/>
                        <a:pt x="4303034" y="1773371"/>
                        <a:pt x="4330004" y="1774665"/>
                      </a:cubicBezTo>
                      <a:lnTo>
                        <a:pt x="4350844" y="1778827"/>
                      </a:lnTo>
                      <a:lnTo>
                        <a:pt x="4348828" y="1755595"/>
                      </a:lnTo>
                      <a:cubicBezTo>
                        <a:pt x="4347734" y="1748113"/>
                        <a:pt x="4345860" y="1740943"/>
                        <a:pt x="4342114" y="1734085"/>
                      </a:cubicBezTo>
                      <a:cubicBezTo>
                        <a:pt x="4325874" y="1699172"/>
                        <a:pt x="4302138" y="1694184"/>
                        <a:pt x="4280900" y="1725357"/>
                      </a:cubicBezTo>
                      <a:cubicBezTo>
                        <a:pt x="4267160" y="1744060"/>
                        <a:pt x="4255916" y="1750295"/>
                        <a:pt x="4237178" y="1734085"/>
                      </a:cubicBezTo>
                      <a:cubicBezTo>
                        <a:pt x="4228434" y="1726604"/>
                        <a:pt x="4215940" y="1726604"/>
                        <a:pt x="4205948" y="1726604"/>
                      </a:cubicBezTo>
                      <a:cubicBezTo>
                        <a:pt x="4180962" y="1729097"/>
                        <a:pt x="4154728" y="1735332"/>
                        <a:pt x="4132242" y="1717875"/>
                      </a:cubicBezTo>
                      <a:cubicBezTo>
                        <a:pt x="4130994" y="1716628"/>
                        <a:pt x="4127246" y="1715381"/>
                        <a:pt x="4125996" y="1716628"/>
                      </a:cubicBezTo>
                      <a:cubicBezTo>
                        <a:pt x="4081024" y="1747801"/>
                        <a:pt x="4041048" y="1695431"/>
                        <a:pt x="3996076" y="1707900"/>
                      </a:cubicBezTo>
                      <a:cubicBezTo>
                        <a:pt x="3957350" y="1717875"/>
                        <a:pt x="3918624" y="1687950"/>
                        <a:pt x="3881146" y="1704159"/>
                      </a:cubicBezTo>
                      <a:cubicBezTo>
                        <a:pt x="3848666" y="1663011"/>
                        <a:pt x="3839922" y="1610641"/>
                        <a:pt x="3822432" y="1562012"/>
                      </a:cubicBezTo>
                      <a:cubicBezTo>
                        <a:pt x="3816186" y="1543309"/>
                        <a:pt x="3829928" y="1518370"/>
                        <a:pt x="3843670" y="1499667"/>
                      </a:cubicBezTo>
                      <a:cubicBezTo>
                        <a:pt x="3871152" y="1464754"/>
                        <a:pt x="3873652" y="1419865"/>
                        <a:pt x="3898636" y="1382458"/>
                      </a:cubicBezTo>
                      <a:cubicBezTo>
                        <a:pt x="3906132" y="1369989"/>
                        <a:pt x="3881146" y="1335075"/>
                        <a:pt x="3866156" y="1335075"/>
                      </a:cubicBezTo>
                      <a:cubicBezTo>
                        <a:pt x="3852414" y="1335075"/>
                        <a:pt x="3851164" y="1341310"/>
                        <a:pt x="3856162" y="1355026"/>
                      </a:cubicBezTo>
                      <a:cubicBezTo>
                        <a:pt x="3871152" y="1393680"/>
                        <a:pt x="3858660" y="1427346"/>
                        <a:pt x="3823682" y="1444803"/>
                      </a:cubicBezTo>
                      <a:cubicBezTo>
                        <a:pt x="3814938" y="1451038"/>
                        <a:pt x="3804944" y="1454778"/>
                        <a:pt x="3796198" y="1447297"/>
                      </a:cubicBezTo>
                      <a:cubicBezTo>
                        <a:pt x="3786204" y="1438569"/>
                        <a:pt x="3779958" y="1426099"/>
                        <a:pt x="3784956" y="1414877"/>
                      </a:cubicBezTo>
                      <a:cubicBezTo>
                        <a:pt x="3793700" y="1398668"/>
                        <a:pt x="3797448" y="1373729"/>
                        <a:pt x="3827430" y="1383705"/>
                      </a:cubicBezTo>
                      <a:cubicBezTo>
                        <a:pt x="3841172" y="1388692"/>
                        <a:pt x="3841172" y="1379964"/>
                        <a:pt x="3838672" y="1368742"/>
                      </a:cubicBezTo>
                      <a:cubicBezTo>
                        <a:pt x="3832426" y="1340063"/>
                        <a:pt x="3807442" y="1340063"/>
                        <a:pt x="3784956" y="1335075"/>
                      </a:cubicBezTo>
                      <a:cubicBezTo>
                        <a:pt x="3774962" y="1332582"/>
                        <a:pt x="3758722" y="1336322"/>
                        <a:pt x="3758722" y="1322606"/>
                      </a:cubicBezTo>
                      <a:cubicBezTo>
                        <a:pt x="3759970" y="1307643"/>
                        <a:pt x="3776212" y="1307643"/>
                        <a:pt x="3788704" y="1307643"/>
                      </a:cubicBezTo>
                      <a:cubicBezTo>
                        <a:pt x="3816186" y="1307643"/>
                        <a:pt x="3843670" y="1307643"/>
                        <a:pt x="3872402" y="1320113"/>
                      </a:cubicBezTo>
                      <a:cubicBezTo>
                        <a:pt x="3943608" y="1350038"/>
                        <a:pt x="3991080" y="1325100"/>
                        <a:pt x="4019812" y="1250286"/>
                      </a:cubicBezTo>
                      <a:cubicBezTo>
                        <a:pt x="4022310" y="1242804"/>
                        <a:pt x="4022310" y="1232829"/>
                        <a:pt x="4031054" y="1231582"/>
                      </a:cubicBezTo>
                      <a:cubicBezTo>
                        <a:pt x="4042298" y="1230335"/>
                        <a:pt x="4037300" y="1242804"/>
                        <a:pt x="4041048" y="1249039"/>
                      </a:cubicBezTo>
                      <a:cubicBezTo>
                        <a:pt x="4062286" y="1281459"/>
                        <a:pt x="4081024" y="1313878"/>
                        <a:pt x="4073528" y="1355026"/>
                      </a:cubicBezTo>
                      <a:cubicBezTo>
                        <a:pt x="4072280" y="1366248"/>
                        <a:pt x="4081024" y="1376223"/>
                        <a:pt x="4092266" y="1372483"/>
                      </a:cubicBezTo>
                      <a:cubicBezTo>
                        <a:pt x="4108506" y="1367495"/>
                        <a:pt x="4128494" y="1371236"/>
                        <a:pt x="4137240" y="1355026"/>
                      </a:cubicBezTo>
                      <a:cubicBezTo>
                        <a:pt x="4143486" y="1342557"/>
                        <a:pt x="4130994" y="1332582"/>
                        <a:pt x="4121000" y="1328841"/>
                      </a:cubicBezTo>
                      <a:cubicBezTo>
                        <a:pt x="4089768" y="1320113"/>
                        <a:pt x="4101012" y="1307643"/>
                        <a:pt x="4118500" y="1295174"/>
                      </a:cubicBezTo>
                      <a:cubicBezTo>
                        <a:pt x="4129744" y="1287693"/>
                        <a:pt x="4143486" y="1281459"/>
                        <a:pt x="4137240" y="1264002"/>
                      </a:cubicBezTo>
                      <a:cubicBezTo>
                        <a:pt x="4130994" y="1246545"/>
                        <a:pt x="4119750" y="1234076"/>
                        <a:pt x="4098514" y="1235323"/>
                      </a:cubicBezTo>
                      <a:cubicBezTo>
                        <a:pt x="4078526" y="1235323"/>
                        <a:pt x="4083522" y="1232829"/>
                        <a:pt x="4084772" y="1211632"/>
                      </a:cubicBezTo>
                      <a:cubicBezTo>
                        <a:pt x="4086020" y="1163002"/>
                        <a:pt x="4140986" y="1138065"/>
                        <a:pt x="4129744" y="1086941"/>
                      </a:cubicBezTo>
                      <a:cubicBezTo>
                        <a:pt x="4127246" y="1069485"/>
                        <a:pt x="4152230" y="1063250"/>
                        <a:pt x="4168470" y="1063250"/>
                      </a:cubicBezTo>
                      <a:cubicBezTo>
                        <a:pt x="4200950" y="1063250"/>
                        <a:pt x="4230932" y="1054522"/>
                        <a:pt x="4258414" y="1037065"/>
                      </a:cubicBezTo>
                      <a:cubicBezTo>
                        <a:pt x="4277154" y="1025843"/>
                        <a:pt x="4289646" y="1037065"/>
                        <a:pt x="4300888" y="1049534"/>
                      </a:cubicBezTo>
                      <a:cubicBezTo>
                        <a:pt x="4320876" y="1070732"/>
                        <a:pt x="4340864" y="1085694"/>
                        <a:pt x="4364600" y="1054522"/>
                      </a:cubicBezTo>
                      <a:cubicBezTo>
                        <a:pt x="4365848" y="1053275"/>
                        <a:pt x="4368348" y="1050781"/>
                        <a:pt x="4369596" y="1050781"/>
                      </a:cubicBezTo>
                      <a:cubicBezTo>
                        <a:pt x="4419566" y="1048287"/>
                        <a:pt x="4409572" y="1015868"/>
                        <a:pt x="4404574" y="984695"/>
                      </a:cubicBezTo>
                      <a:cubicBezTo>
                        <a:pt x="4403326" y="969732"/>
                        <a:pt x="4400828" y="958510"/>
                        <a:pt x="4383338" y="956016"/>
                      </a:cubicBezTo>
                      <a:cubicBezTo>
                        <a:pt x="4380840" y="956016"/>
                        <a:pt x="4379590" y="954769"/>
                        <a:pt x="4377092" y="953522"/>
                      </a:cubicBezTo>
                      <a:cubicBezTo>
                        <a:pt x="4358354" y="944794"/>
                        <a:pt x="4358354" y="926091"/>
                        <a:pt x="4358354" y="908634"/>
                      </a:cubicBezTo>
                      <a:cubicBezTo>
                        <a:pt x="4358354" y="899906"/>
                        <a:pt x="4359602" y="893671"/>
                        <a:pt x="4369596" y="891177"/>
                      </a:cubicBezTo>
                      <a:cubicBezTo>
                        <a:pt x="4389584" y="886190"/>
                        <a:pt x="4390834" y="907387"/>
                        <a:pt x="4402076" y="917362"/>
                      </a:cubicBezTo>
                      <a:cubicBezTo>
                        <a:pt x="4412070" y="896165"/>
                        <a:pt x="4420816" y="877461"/>
                        <a:pt x="4432058" y="861251"/>
                      </a:cubicBezTo>
                      <a:cubicBezTo>
                        <a:pt x="4440802" y="846289"/>
                        <a:pt x="4414568" y="812622"/>
                        <a:pt x="4384588" y="805141"/>
                      </a:cubicBezTo>
                      <a:cubicBezTo>
                        <a:pt x="4329622" y="791425"/>
                        <a:pt x="4279652" y="763993"/>
                        <a:pt x="4229682" y="739055"/>
                      </a:cubicBezTo>
                      <a:cubicBezTo>
                        <a:pt x="4212194" y="729080"/>
                        <a:pt x="4199700" y="717857"/>
                        <a:pt x="4192206" y="699154"/>
                      </a:cubicBezTo>
                      <a:cubicBezTo>
                        <a:pt x="4185960" y="682944"/>
                        <a:pt x="4175966" y="669228"/>
                        <a:pt x="4165972" y="654265"/>
                      </a:cubicBezTo>
                      <a:cubicBezTo>
                        <a:pt x="4152230" y="636809"/>
                        <a:pt x="4144734" y="611870"/>
                        <a:pt x="4159726" y="589426"/>
                      </a:cubicBezTo>
                      <a:cubicBezTo>
                        <a:pt x="4174716" y="568229"/>
                        <a:pt x="4193454" y="553266"/>
                        <a:pt x="4223436" y="565735"/>
                      </a:cubicBezTo>
                      <a:cubicBezTo>
                        <a:pt x="4240926" y="571969"/>
                        <a:pt x="4255916" y="565735"/>
                        <a:pt x="4264660" y="548278"/>
                      </a:cubicBezTo>
                      <a:cubicBezTo>
                        <a:pt x="4272156" y="532069"/>
                        <a:pt x="4275904" y="515859"/>
                        <a:pt x="4297140" y="509624"/>
                      </a:cubicBezTo>
                      <a:cubicBezTo>
                        <a:pt x="4308384" y="505884"/>
                        <a:pt x="4300888" y="493414"/>
                        <a:pt x="4292144" y="490921"/>
                      </a:cubicBezTo>
                      <a:cubicBezTo>
                        <a:pt x="4259664" y="487180"/>
                        <a:pt x="4243424" y="469724"/>
                        <a:pt x="4254668" y="437304"/>
                      </a:cubicBezTo>
                      <a:cubicBezTo>
                        <a:pt x="4259664" y="425458"/>
                        <a:pt x="4272780" y="417665"/>
                        <a:pt x="4288083" y="415171"/>
                      </a:cubicBezTo>
                      <a:close/>
                      <a:moveTo>
                        <a:pt x="2084839" y="414244"/>
                      </a:moveTo>
                      <a:cubicBezTo>
                        <a:pt x="2078917" y="414711"/>
                        <a:pt x="2073618" y="418136"/>
                        <a:pt x="2069878" y="426854"/>
                      </a:cubicBezTo>
                      <a:cubicBezTo>
                        <a:pt x="2064892" y="439308"/>
                        <a:pt x="2063644" y="454253"/>
                        <a:pt x="2081098" y="461726"/>
                      </a:cubicBezTo>
                      <a:cubicBezTo>
                        <a:pt x="2087332" y="465462"/>
                        <a:pt x="2093566" y="465462"/>
                        <a:pt x="2099800" y="467952"/>
                      </a:cubicBezTo>
                      <a:cubicBezTo>
                        <a:pt x="2113514" y="472934"/>
                        <a:pt x="2122240" y="481652"/>
                        <a:pt x="2123488" y="496596"/>
                      </a:cubicBezTo>
                      <a:cubicBezTo>
                        <a:pt x="2123488" y="511541"/>
                        <a:pt x="2113514" y="517768"/>
                        <a:pt x="2102292" y="522750"/>
                      </a:cubicBezTo>
                      <a:cubicBezTo>
                        <a:pt x="2084838" y="530222"/>
                        <a:pt x="2068632" y="538940"/>
                        <a:pt x="2059904" y="557621"/>
                      </a:cubicBezTo>
                      <a:cubicBezTo>
                        <a:pt x="2053670" y="570075"/>
                        <a:pt x="2041204" y="571320"/>
                        <a:pt x="2028736" y="575056"/>
                      </a:cubicBezTo>
                      <a:cubicBezTo>
                        <a:pt x="2012530" y="581283"/>
                        <a:pt x="2007542" y="596228"/>
                        <a:pt x="2013776" y="609927"/>
                      </a:cubicBezTo>
                      <a:cubicBezTo>
                        <a:pt x="2020010" y="624872"/>
                        <a:pt x="2032476" y="613664"/>
                        <a:pt x="2041204" y="609927"/>
                      </a:cubicBezTo>
                      <a:cubicBezTo>
                        <a:pt x="2074866" y="596228"/>
                        <a:pt x="2108526" y="582529"/>
                        <a:pt x="2129720" y="550148"/>
                      </a:cubicBezTo>
                      <a:cubicBezTo>
                        <a:pt x="2140942" y="532713"/>
                        <a:pt x="2160888" y="530222"/>
                        <a:pt x="2180836" y="532713"/>
                      </a:cubicBezTo>
                      <a:cubicBezTo>
                        <a:pt x="2230704" y="540185"/>
                        <a:pt x="2230704" y="540185"/>
                        <a:pt x="2248158" y="492860"/>
                      </a:cubicBezTo>
                      <a:lnTo>
                        <a:pt x="2249110" y="493305"/>
                      </a:lnTo>
                      <a:lnTo>
                        <a:pt x="2243006" y="479854"/>
                      </a:lnTo>
                      <a:lnTo>
                        <a:pt x="2242376" y="479171"/>
                      </a:lnTo>
                      <a:lnTo>
                        <a:pt x="2196420" y="479317"/>
                      </a:lnTo>
                      <a:cubicBezTo>
                        <a:pt x="2180212" y="476670"/>
                        <a:pt x="2164004" y="472934"/>
                        <a:pt x="2147174" y="472934"/>
                      </a:cubicBezTo>
                      <a:cubicBezTo>
                        <a:pt x="2134708" y="472934"/>
                        <a:pt x="2127228" y="461726"/>
                        <a:pt x="2123488" y="448026"/>
                      </a:cubicBezTo>
                      <a:cubicBezTo>
                        <a:pt x="2119746" y="436817"/>
                        <a:pt x="2114760" y="426854"/>
                        <a:pt x="2103540" y="419382"/>
                      </a:cubicBezTo>
                      <a:cubicBezTo>
                        <a:pt x="2097306" y="416268"/>
                        <a:pt x="2090761" y="413777"/>
                        <a:pt x="2084839" y="414244"/>
                      </a:cubicBezTo>
                      <a:close/>
                      <a:moveTo>
                        <a:pt x="2012692" y="282969"/>
                      </a:moveTo>
                      <a:cubicBezTo>
                        <a:pt x="2020001" y="284527"/>
                        <a:pt x="2024666" y="291692"/>
                        <a:pt x="2026532" y="309137"/>
                      </a:cubicBezTo>
                      <a:cubicBezTo>
                        <a:pt x="2026532" y="316613"/>
                        <a:pt x="2029020" y="329074"/>
                        <a:pt x="2041462" y="321598"/>
                      </a:cubicBezTo>
                      <a:cubicBezTo>
                        <a:pt x="2053902" y="311629"/>
                        <a:pt x="2062612" y="317859"/>
                        <a:pt x="2073808" y="324090"/>
                      </a:cubicBezTo>
                      <a:cubicBezTo>
                        <a:pt x="2091226" y="334059"/>
                        <a:pt x="2108644" y="319105"/>
                        <a:pt x="2124816" y="322844"/>
                      </a:cubicBezTo>
                      <a:cubicBezTo>
                        <a:pt x="2149698" y="329074"/>
                        <a:pt x="2165872" y="336551"/>
                        <a:pt x="2180800" y="304152"/>
                      </a:cubicBezTo>
                      <a:cubicBezTo>
                        <a:pt x="2190754" y="282969"/>
                        <a:pt x="2243006" y="282969"/>
                        <a:pt x="2262912" y="299168"/>
                      </a:cubicBezTo>
                      <a:cubicBezTo>
                        <a:pt x="2270376" y="302906"/>
                        <a:pt x="2275352" y="309137"/>
                        <a:pt x="2284062" y="306644"/>
                      </a:cubicBezTo>
                      <a:cubicBezTo>
                        <a:pt x="2311432" y="296677"/>
                        <a:pt x="2327604" y="312875"/>
                        <a:pt x="2347510" y="329074"/>
                      </a:cubicBezTo>
                      <a:cubicBezTo>
                        <a:pt x="2361196" y="340289"/>
                        <a:pt x="2374880" y="352750"/>
                        <a:pt x="2388566" y="363966"/>
                      </a:cubicBezTo>
                      <a:cubicBezTo>
                        <a:pt x="2402250" y="373935"/>
                        <a:pt x="2419668" y="380165"/>
                        <a:pt x="2435840" y="363966"/>
                      </a:cubicBezTo>
                      <a:cubicBezTo>
                        <a:pt x="2449526" y="349012"/>
                        <a:pt x="2465700" y="346520"/>
                        <a:pt x="2485604" y="356488"/>
                      </a:cubicBezTo>
                      <a:cubicBezTo>
                        <a:pt x="2515464" y="367703"/>
                        <a:pt x="2549054" y="371443"/>
                        <a:pt x="2575180" y="393873"/>
                      </a:cubicBezTo>
                      <a:cubicBezTo>
                        <a:pt x="2583888" y="401349"/>
                        <a:pt x="2592598" y="407580"/>
                        <a:pt x="2592598" y="420041"/>
                      </a:cubicBezTo>
                      <a:cubicBezTo>
                        <a:pt x="2583888" y="448701"/>
                        <a:pt x="2575180" y="476115"/>
                        <a:pt x="2568960" y="504776"/>
                      </a:cubicBezTo>
                      <a:cubicBezTo>
                        <a:pt x="2563984" y="523467"/>
                        <a:pt x="2561494" y="543405"/>
                        <a:pt x="2583888" y="555866"/>
                      </a:cubicBezTo>
                      <a:cubicBezTo>
                        <a:pt x="2601306" y="565835"/>
                        <a:pt x="2611258" y="562096"/>
                        <a:pt x="2619968" y="545897"/>
                      </a:cubicBezTo>
                      <a:lnTo>
                        <a:pt x="2619968" y="573311"/>
                      </a:lnTo>
                      <a:lnTo>
                        <a:pt x="2615590" y="580534"/>
                      </a:lnTo>
                      <a:lnTo>
                        <a:pt x="2619872" y="576478"/>
                      </a:lnTo>
                      <a:cubicBezTo>
                        <a:pt x="2625414" y="586487"/>
                        <a:pt x="2627570" y="594436"/>
                        <a:pt x="2624798" y="598999"/>
                      </a:cubicBezTo>
                      <a:cubicBezTo>
                        <a:pt x="2622028" y="603562"/>
                        <a:pt x="2614330" y="604739"/>
                        <a:pt x="2600166" y="601206"/>
                      </a:cubicBezTo>
                      <a:cubicBezTo>
                        <a:pt x="2586616" y="598851"/>
                        <a:pt x="2571838" y="605917"/>
                        <a:pt x="2560752" y="594141"/>
                      </a:cubicBezTo>
                      <a:lnTo>
                        <a:pt x="2573330" y="593798"/>
                      </a:lnTo>
                      <a:lnTo>
                        <a:pt x="2560250" y="592003"/>
                      </a:lnTo>
                      <a:lnTo>
                        <a:pt x="2556720" y="592003"/>
                      </a:lnTo>
                      <a:lnTo>
                        <a:pt x="2547214" y="603545"/>
                      </a:lnTo>
                      <a:cubicBezTo>
                        <a:pt x="2542696" y="605568"/>
                        <a:pt x="2537396" y="606191"/>
                        <a:pt x="2532410" y="607437"/>
                      </a:cubicBezTo>
                      <a:lnTo>
                        <a:pt x="2523750" y="607563"/>
                      </a:lnTo>
                      <a:lnTo>
                        <a:pt x="2520066" y="613519"/>
                      </a:lnTo>
                      <a:cubicBezTo>
                        <a:pt x="2517296" y="615343"/>
                        <a:pt x="2514018" y="615772"/>
                        <a:pt x="2510522" y="615629"/>
                      </a:cubicBezTo>
                      <a:lnTo>
                        <a:pt x="2497284" y="614918"/>
                      </a:lnTo>
                      <a:lnTo>
                        <a:pt x="2492514" y="617400"/>
                      </a:lnTo>
                      <a:cubicBezTo>
                        <a:pt x="2476308" y="629854"/>
                        <a:pt x="2468826" y="648535"/>
                        <a:pt x="2458854" y="665970"/>
                      </a:cubicBezTo>
                      <a:cubicBezTo>
                        <a:pt x="2452620" y="679669"/>
                        <a:pt x="2443892" y="692123"/>
                        <a:pt x="2427686" y="697105"/>
                      </a:cubicBezTo>
                      <a:cubicBezTo>
                        <a:pt x="2408984" y="703332"/>
                        <a:pt x="2394024" y="704577"/>
                        <a:pt x="2386544" y="680915"/>
                      </a:cubicBezTo>
                      <a:cubicBezTo>
                        <a:pt x="2372830" y="644798"/>
                        <a:pt x="2336676" y="648535"/>
                        <a:pt x="2309248" y="642308"/>
                      </a:cubicBezTo>
                      <a:cubicBezTo>
                        <a:pt x="2284314" y="636081"/>
                        <a:pt x="2270600" y="659743"/>
                        <a:pt x="2261872" y="679669"/>
                      </a:cubicBezTo>
                      <a:cubicBezTo>
                        <a:pt x="2248158" y="705823"/>
                        <a:pt x="2234444" y="729485"/>
                        <a:pt x="2204524" y="739448"/>
                      </a:cubicBezTo>
                      <a:lnTo>
                        <a:pt x="2201610" y="739732"/>
                      </a:lnTo>
                      <a:lnTo>
                        <a:pt x="2170184" y="768803"/>
                      </a:lnTo>
                      <a:cubicBezTo>
                        <a:pt x="2162148" y="779147"/>
                        <a:pt x="2151328" y="782703"/>
                        <a:pt x="2139738" y="784158"/>
                      </a:cubicBezTo>
                      <a:lnTo>
                        <a:pt x="2108074" y="786637"/>
                      </a:lnTo>
                      <a:lnTo>
                        <a:pt x="2104786" y="788019"/>
                      </a:lnTo>
                      <a:cubicBezTo>
                        <a:pt x="2078606" y="789264"/>
                        <a:pt x="2058658" y="807945"/>
                        <a:pt x="2033724" y="812927"/>
                      </a:cubicBezTo>
                      <a:cubicBezTo>
                        <a:pt x="2016270" y="806700"/>
                        <a:pt x="1998816" y="802963"/>
                        <a:pt x="1981362" y="810436"/>
                      </a:cubicBezTo>
                      <a:cubicBezTo>
                        <a:pt x="1956428" y="812927"/>
                        <a:pt x="1940220" y="802963"/>
                        <a:pt x="1931492" y="779301"/>
                      </a:cubicBezTo>
                      <a:cubicBezTo>
                        <a:pt x="1925260" y="759375"/>
                        <a:pt x="1921520" y="738203"/>
                        <a:pt x="1929000" y="718277"/>
                      </a:cubicBezTo>
                      <a:cubicBezTo>
                        <a:pt x="1932740" y="711427"/>
                        <a:pt x="1934298" y="704577"/>
                        <a:pt x="1934766" y="697728"/>
                      </a:cubicBezTo>
                      <a:lnTo>
                        <a:pt x="1934114" y="680561"/>
                      </a:lnTo>
                      <a:lnTo>
                        <a:pt x="1913140" y="674762"/>
                      </a:lnTo>
                      <a:cubicBezTo>
                        <a:pt x="1884890" y="667630"/>
                        <a:pt x="1856818" y="665273"/>
                        <a:pt x="1831552" y="692620"/>
                      </a:cubicBezTo>
                      <a:cubicBezTo>
                        <a:pt x="1827808" y="696392"/>
                        <a:pt x="1815332" y="697649"/>
                        <a:pt x="1810342" y="693877"/>
                      </a:cubicBezTo>
                      <a:cubicBezTo>
                        <a:pt x="1790378" y="686333"/>
                        <a:pt x="1781644" y="692620"/>
                        <a:pt x="1775406" y="711480"/>
                      </a:cubicBezTo>
                      <a:cubicBezTo>
                        <a:pt x="1770414" y="729083"/>
                        <a:pt x="1757938" y="724053"/>
                        <a:pt x="1752948" y="712737"/>
                      </a:cubicBezTo>
                      <a:cubicBezTo>
                        <a:pt x="1739222" y="688848"/>
                        <a:pt x="1704286" y="682561"/>
                        <a:pt x="1705534" y="649870"/>
                      </a:cubicBezTo>
                      <a:cubicBezTo>
                        <a:pt x="1705534" y="644841"/>
                        <a:pt x="1698048" y="636039"/>
                        <a:pt x="1694306" y="639811"/>
                      </a:cubicBezTo>
                      <a:cubicBezTo>
                        <a:pt x="1673094" y="671245"/>
                        <a:pt x="1645646" y="641068"/>
                        <a:pt x="1621938" y="649870"/>
                      </a:cubicBezTo>
                      <a:cubicBezTo>
                        <a:pt x="1613516" y="651756"/>
                        <a:pt x="1602990" y="650813"/>
                        <a:pt x="1601936" y="658180"/>
                      </a:cubicBezTo>
                      <a:lnTo>
                        <a:pt x="1602340" y="659861"/>
                      </a:lnTo>
                      <a:lnTo>
                        <a:pt x="1603606" y="659743"/>
                      </a:lnTo>
                      <a:cubicBezTo>
                        <a:pt x="1609840" y="662234"/>
                        <a:pt x="1613580" y="667215"/>
                        <a:pt x="1614828" y="674688"/>
                      </a:cubicBezTo>
                      <a:cubicBezTo>
                        <a:pt x="1602360" y="731976"/>
                        <a:pt x="1652228" y="736958"/>
                        <a:pt x="1684644" y="754393"/>
                      </a:cubicBezTo>
                      <a:cubicBezTo>
                        <a:pt x="1733266" y="755638"/>
                        <a:pt x="1778148" y="780546"/>
                        <a:pt x="1826768" y="783037"/>
                      </a:cubicBezTo>
                      <a:cubicBezTo>
                        <a:pt x="1831756" y="783037"/>
                        <a:pt x="1839236" y="785528"/>
                        <a:pt x="1840482" y="790510"/>
                      </a:cubicBezTo>
                      <a:cubicBezTo>
                        <a:pt x="1854196" y="819154"/>
                        <a:pt x="1880378" y="820399"/>
                        <a:pt x="1907806" y="824135"/>
                      </a:cubicBezTo>
                      <a:cubicBezTo>
                        <a:pt x="1925260" y="829117"/>
                        <a:pt x="1942714" y="835344"/>
                        <a:pt x="1958920" y="845307"/>
                      </a:cubicBezTo>
                      <a:cubicBezTo>
                        <a:pt x="1992582" y="867724"/>
                        <a:pt x="2026244" y="888896"/>
                        <a:pt x="2066138" y="893877"/>
                      </a:cubicBezTo>
                      <a:cubicBezTo>
                        <a:pt x="2081098" y="896368"/>
                        <a:pt x="2096060" y="901350"/>
                        <a:pt x="2099800" y="917540"/>
                      </a:cubicBezTo>
                      <a:cubicBezTo>
                        <a:pt x="2103540" y="936221"/>
                        <a:pt x="2084838" y="939957"/>
                        <a:pt x="2074866" y="947429"/>
                      </a:cubicBezTo>
                      <a:cubicBezTo>
                        <a:pt x="2059904" y="959883"/>
                        <a:pt x="2041204" y="966110"/>
                        <a:pt x="2026244" y="977319"/>
                      </a:cubicBezTo>
                      <a:cubicBezTo>
                        <a:pt x="2024996" y="979809"/>
                        <a:pt x="2022504" y="981055"/>
                        <a:pt x="2021256" y="981055"/>
                      </a:cubicBezTo>
                      <a:cubicBezTo>
                        <a:pt x="1992582" y="976073"/>
                        <a:pt x="1965154" y="964865"/>
                        <a:pt x="1935234" y="968601"/>
                      </a:cubicBezTo>
                      <a:cubicBezTo>
                        <a:pt x="1924012" y="969846"/>
                        <a:pt x="1927752" y="952411"/>
                        <a:pt x="1935234" y="942448"/>
                      </a:cubicBezTo>
                      <a:cubicBezTo>
                        <a:pt x="1958920" y="912558"/>
                        <a:pt x="1950194" y="882669"/>
                        <a:pt x="1915286" y="873951"/>
                      </a:cubicBezTo>
                      <a:cubicBezTo>
                        <a:pt x="1897832" y="868969"/>
                        <a:pt x="1885364" y="860252"/>
                        <a:pt x="1869158" y="854025"/>
                      </a:cubicBezTo>
                      <a:cubicBezTo>
                        <a:pt x="1860430" y="851534"/>
                        <a:pt x="1849210" y="851534"/>
                        <a:pt x="1855444" y="866479"/>
                      </a:cubicBezTo>
                      <a:cubicBezTo>
                        <a:pt x="1862924" y="881423"/>
                        <a:pt x="1866664" y="903840"/>
                        <a:pt x="1882872" y="910068"/>
                      </a:cubicBezTo>
                      <a:cubicBezTo>
                        <a:pt x="1922766" y="923767"/>
                        <a:pt x="1915286" y="961129"/>
                        <a:pt x="1926506" y="989773"/>
                      </a:cubicBezTo>
                      <a:cubicBezTo>
                        <a:pt x="1935234" y="1012190"/>
                        <a:pt x="1922766" y="1029625"/>
                        <a:pt x="1897832" y="1030871"/>
                      </a:cubicBezTo>
                      <a:cubicBezTo>
                        <a:pt x="1864170" y="1030871"/>
                        <a:pt x="1849210" y="1043325"/>
                        <a:pt x="1842976" y="1079441"/>
                      </a:cubicBezTo>
                      <a:cubicBezTo>
                        <a:pt x="1835496" y="1131748"/>
                        <a:pt x="1820536" y="1185300"/>
                        <a:pt x="1808068" y="1236361"/>
                      </a:cubicBezTo>
                      <a:cubicBezTo>
                        <a:pt x="1798094" y="1274968"/>
                        <a:pt x="1764434" y="1291158"/>
                        <a:pt x="1732018" y="1302367"/>
                      </a:cubicBezTo>
                      <a:cubicBezTo>
                        <a:pt x="1699604" y="1313575"/>
                        <a:pt x="1665942" y="1321048"/>
                        <a:pt x="1632282" y="1328520"/>
                      </a:cubicBezTo>
                      <a:cubicBezTo>
                        <a:pt x="1607348" y="1334747"/>
                        <a:pt x="1588646" y="1326029"/>
                        <a:pt x="1572440" y="1304857"/>
                      </a:cubicBezTo>
                      <a:cubicBezTo>
                        <a:pt x="1540024" y="1261269"/>
                        <a:pt x="1511350" y="1215189"/>
                        <a:pt x="1501376" y="1160392"/>
                      </a:cubicBezTo>
                      <a:cubicBezTo>
                        <a:pt x="1498882" y="1150429"/>
                        <a:pt x="1497636" y="1150429"/>
                        <a:pt x="1480182" y="1144202"/>
                      </a:cubicBezTo>
                      <a:cubicBezTo>
                        <a:pt x="1488910" y="1150429"/>
                        <a:pt x="1498882" y="1155410"/>
                        <a:pt x="1502624" y="1167864"/>
                      </a:cubicBezTo>
                      <a:cubicBezTo>
                        <a:pt x="1507610" y="1180318"/>
                        <a:pt x="1503870" y="1191527"/>
                        <a:pt x="1496390" y="1201490"/>
                      </a:cubicBezTo>
                      <a:cubicBezTo>
                        <a:pt x="1490156" y="1208962"/>
                        <a:pt x="1486416" y="1218925"/>
                        <a:pt x="1491402" y="1228888"/>
                      </a:cubicBezTo>
                      <a:cubicBezTo>
                        <a:pt x="1502624" y="1255042"/>
                        <a:pt x="1486416" y="1282440"/>
                        <a:pt x="1497636" y="1309839"/>
                      </a:cubicBezTo>
                      <a:cubicBezTo>
                        <a:pt x="1503870" y="1326029"/>
                        <a:pt x="1485170" y="1337238"/>
                        <a:pt x="1468962" y="1337238"/>
                      </a:cubicBezTo>
                      <a:cubicBezTo>
                        <a:pt x="1457742" y="1338483"/>
                        <a:pt x="1447768" y="1338483"/>
                        <a:pt x="1440288" y="1349692"/>
                      </a:cubicBezTo>
                      <a:cubicBezTo>
                        <a:pt x="1430314" y="1364636"/>
                        <a:pt x="1419094" y="1377090"/>
                        <a:pt x="1446520" y="1384563"/>
                      </a:cubicBezTo>
                      <a:cubicBezTo>
                        <a:pt x="1460234" y="1388299"/>
                        <a:pt x="1467716" y="1398262"/>
                        <a:pt x="1463974" y="1411961"/>
                      </a:cubicBezTo>
                      <a:cubicBezTo>
                        <a:pt x="1456494" y="1434379"/>
                        <a:pt x="1485170" y="1461777"/>
                        <a:pt x="1449014" y="1476722"/>
                      </a:cubicBezTo>
                      <a:cubicBezTo>
                        <a:pt x="1461482" y="1485440"/>
                        <a:pt x="1482676" y="1481703"/>
                        <a:pt x="1478936" y="1501630"/>
                      </a:cubicBezTo>
                      <a:cubicBezTo>
                        <a:pt x="1476442" y="1517820"/>
                        <a:pt x="1466468" y="1526538"/>
                        <a:pt x="1452754" y="1532765"/>
                      </a:cubicBezTo>
                      <a:cubicBezTo>
                        <a:pt x="1434054" y="1540237"/>
                        <a:pt x="1415354" y="1536501"/>
                        <a:pt x="1396652" y="1540237"/>
                      </a:cubicBezTo>
                      <a:cubicBezTo>
                        <a:pt x="1386678" y="1542728"/>
                        <a:pt x="1371718" y="1542728"/>
                        <a:pt x="1374212" y="1558918"/>
                      </a:cubicBezTo>
                      <a:cubicBezTo>
                        <a:pt x="1377952" y="1573863"/>
                        <a:pt x="1389172" y="1571372"/>
                        <a:pt x="1401640" y="1567636"/>
                      </a:cubicBezTo>
                      <a:cubicBezTo>
                        <a:pt x="1412860" y="1562654"/>
                        <a:pt x="1426574" y="1562654"/>
                        <a:pt x="1430314" y="1577599"/>
                      </a:cubicBezTo>
                      <a:cubicBezTo>
                        <a:pt x="1434054" y="1591298"/>
                        <a:pt x="1424080" y="1602507"/>
                        <a:pt x="1411612" y="1604998"/>
                      </a:cubicBezTo>
                      <a:cubicBezTo>
                        <a:pt x="1382938" y="1608734"/>
                        <a:pt x="1360498" y="1622433"/>
                        <a:pt x="1340550" y="1642359"/>
                      </a:cubicBezTo>
                      <a:cubicBezTo>
                        <a:pt x="1324342" y="1658550"/>
                        <a:pt x="1309382" y="1641114"/>
                        <a:pt x="1289434" y="1631151"/>
                      </a:cubicBezTo>
                      <a:cubicBezTo>
                        <a:pt x="1296916" y="1656059"/>
                        <a:pt x="1304396" y="1667267"/>
                        <a:pt x="1328084" y="1659795"/>
                      </a:cubicBezTo>
                      <a:cubicBezTo>
                        <a:pt x="1334316" y="1658550"/>
                        <a:pt x="1340550" y="1656059"/>
                        <a:pt x="1348030" y="1656059"/>
                      </a:cubicBezTo>
                      <a:cubicBezTo>
                        <a:pt x="1356758" y="1657304"/>
                        <a:pt x="1366732" y="1659795"/>
                        <a:pt x="1369224" y="1667267"/>
                      </a:cubicBezTo>
                      <a:cubicBezTo>
                        <a:pt x="1382938" y="1695911"/>
                        <a:pt x="1353018" y="1707120"/>
                        <a:pt x="1343044" y="1725801"/>
                      </a:cubicBezTo>
                      <a:cubicBezTo>
                        <a:pt x="1336810" y="1739500"/>
                        <a:pt x="1323096" y="1741991"/>
                        <a:pt x="1309382" y="1732028"/>
                      </a:cubicBezTo>
                      <a:cubicBezTo>
                        <a:pt x="1304396" y="1727046"/>
                        <a:pt x="1300656" y="1722065"/>
                        <a:pt x="1294422" y="1718328"/>
                      </a:cubicBezTo>
                      <a:cubicBezTo>
                        <a:pt x="1262008" y="1697157"/>
                        <a:pt x="1224606" y="1707120"/>
                        <a:pt x="1212138" y="1744482"/>
                      </a:cubicBezTo>
                      <a:cubicBezTo>
                        <a:pt x="1203412" y="1768144"/>
                        <a:pt x="1187204" y="1769390"/>
                        <a:pt x="1167256" y="1760672"/>
                      </a:cubicBezTo>
                      <a:cubicBezTo>
                        <a:pt x="1134842" y="1746973"/>
                        <a:pt x="1133596" y="1748218"/>
                        <a:pt x="1107414" y="1750709"/>
                      </a:cubicBezTo>
                      <a:cubicBezTo>
                        <a:pt x="1107414" y="1761917"/>
                        <a:pt x="1117388" y="1765653"/>
                        <a:pt x="1122376" y="1771880"/>
                      </a:cubicBezTo>
                      <a:cubicBezTo>
                        <a:pt x="1143570" y="1799279"/>
                        <a:pt x="1147310" y="1834150"/>
                        <a:pt x="1129856" y="1862794"/>
                      </a:cubicBezTo>
                      <a:cubicBezTo>
                        <a:pt x="1118634" y="1880230"/>
                        <a:pt x="1124868" y="1891438"/>
                        <a:pt x="1133596" y="1905138"/>
                      </a:cubicBezTo>
                      <a:cubicBezTo>
                        <a:pt x="1142322" y="1918837"/>
                        <a:pt x="1153542" y="1925064"/>
                        <a:pt x="1169750" y="1920082"/>
                      </a:cubicBezTo>
                      <a:cubicBezTo>
                        <a:pt x="1175984" y="1918837"/>
                        <a:pt x="1179724" y="1916346"/>
                        <a:pt x="1185958" y="1916346"/>
                      </a:cubicBezTo>
                      <a:cubicBezTo>
                        <a:pt x="1200918" y="1913855"/>
                        <a:pt x="1212138" y="1918837"/>
                        <a:pt x="1219618" y="1932536"/>
                      </a:cubicBezTo>
                      <a:cubicBezTo>
                        <a:pt x="1225852" y="1942499"/>
                        <a:pt x="1222112" y="1952463"/>
                        <a:pt x="1215878" y="1962426"/>
                      </a:cubicBezTo>
                      <a:cubicBezTo>
                        <a:pt x="1209646" y="1971144"/>
                        <a:pt x="1197178" y="1979861"/>
                        <a:pt x="1200918" y="1991070"/>
                      </a:cubicBezTo>
                      <a:cubicBezTo>
                        <a:pt x="1207152" y="2023450"/>
                        <a:pt x="1192192" y="2032168"/>
                        <a:pt x="1163516" y="2034659"/>
                      </a:cubicBezTo>
                      <a:cubicBezTo>
                        <a:pt x="1141076" y="2037149"/>
                        <a:pt x="1128608" y="2053340"/>
                        <a:pt x="1114894" y="2070775"/>
                      </a:cubicBezTo>
                      <a:cubicBezTo>
                        <a:pt x="1106168" y="2081984"/>
                        <a:pt x="1106168" y="2089456"/>
                        <a:pt x="1118634" y="2098174"/>
                      </a:cubicBezTo>
                      <a:cubicBezTo>
                        <a:pt x="1137336" y="2109382"/>
                        <a:pt x="1143570" y="2128063"/>
                        <a:pt x="1147310" y="2147990"/>
                      </a:cubicBezTo>
                      <a:cubicBezTo>
                        <a:pt x="1151050" y="2166670"/>
                        <a:pt x="1158530" y="2180370"/>
                        <a:pt x="1183464" y="2189088"/>
                      </a:cubicBezTo>
                      <a:cubicBezTo>
                        <a:pt x="1151050" y="2130554"/>
                        <a:pt x="1184710" y="2085720"/>
                        <a:pt x="1199672" y="2037149"/>
                      </a:cubicBezTo>
                      <a:cubicBezTo>
                        <a:pt x="1202164" y="2024695"/>
                        <a:pt x="1207152" y="2008505"/>
                        <a:pt x="1224606" y="2012242"/>
                      </a:cubicBezTo>
                      <a:cubicBezTo>
                        <a:pt x="1240812" y="2017223"/>
                        <a:pt x="1237072" y="2033413"/>
                        <a:pt x="1232086" y="2045867"/>
                      </a:cubicBezTo>
                      <a:cubicBezTo>
                        <a:pt x="1223358" y="2075757"/>
                        <a:pt x="1235826" y="2100665"/>
                        <a:pt x="1248294" y="2124327"/>
                      </a:cubicBezTo>
                      <a:cubicBezTo>
                        <a:pt x="1275722" y="2181615"/>
                        <a:pt x="1270734" y="2202787"/>
                        <a:pt x="1220866" y="2238903"/>
                      </a:cubicBezTo>
                      <a:cubicBezTo>
                        <a:pt x="1197178" y="2253848"/>
                        <a:pt x="1189698" y="2275020"/>
                        <a:pt x="1197178" y="2301173"/>
                      </a:cubicBezTo>
                      <a:cubicBezTo>
                        <a:pt x="1207152" y="2333553"/>
                        <a:pt x="1214632" y="2365934"/>
                        <a:pt x="1213386" y="2398314"/>
                      </a:cubicBezTo>
                      <a:cubicBezTo>
                        <a:pt x="1213386" y="2410768"/>
                        <a:pt x="1217126" y="2423222"/>
                        <a:pt x="1223358" y="2433185"/>
                      </a:cubicBezTo>
                      <a:cubicBezTo>
                        <a:pt x="1238320" y="2454357"/>
                        <a:pt x="1248294" y="2476774"/>
                        <a:pt x="1248294" y="2502927"/>
                      </a:cubicBezTo>
                      <a:cubicBezTo>
                        <a:pt x="1248294" y="2515381"/>
                        <a:pt x="1254526" y="2527835"/>
                        <a:pt x="1265748" y="2534062"/>
                      </a:cubicBezTo>
                      <a:cubicBezTo>
                        <a:pt x="1290682" y="2550252"/>
                        <a:pt x="1314370" y="2572669"/>
                        <a:pt x="1345538" y="2581387"/>
                      </a:cubicBezTo>
                      <a:cubicBezTo>
                        <a:pt x="1356758" y="2587614"/>
                        <a:pt x="1369224" y="2593841"/>
                        <a:pt x="1375458" y="2605049"/>
                      </a:cubicBezTo>
                      <a:cubicBezTo>
                        <a:pt x="1397900" y="2641166"/>
                        <a:pt x="1434054" y="2661092"/>
                        <a:pt x="1470208" y="2681018"/>
                      </a:cubicBezTo>
                      <a:cubicBezTo>
                        <a:pt x="1496390" y="2695963"/>
                        <a:pt x="1503870" y="2717135"/>
                        <a:pt x="1503870" y="2744533"/>
                      </a:cubicBezTo>
                      <a:cubicBezTo>
                        <a:pt x="1501376" y="2773177"/>
                        <a:pt x="1480182" y="2781895"/>
                        <a:pt x="1457742" y="2788122"/>
                      </a:cubicBezTo>
                      <a:cubicBezTo>
                        <a:pt x="1444028" y="2791858"/>
                        <a:pt x="1429066" y="2795595"/>
                        <a:pt x="1419094" y="2805558"/>
                      </a:cubicBezTo>
                      <a:cubicBezTo>
                        <a:pt x="1411612" y="2813030"/>
                        <a:pt x="1401640" y="2822993"/>
                        <a:pt x="1409120" y="2831711"/>
                      </a:cubicBezTo>
                      <a:cubicBezTo>
                        <a:pt x="1432808" y="2860355"/>
                        <a:pt x="1412860" y="2888999"/>
                        <a:pt x="1409120" y="2916398"/>
                      </a:cubicBezTo>
                      <a:cubicBezTo>
                        <a:pt x="1407872" y="2928852"/>
                        <a:pt x="1397900" y="2943797"/>
                        <a:pt x="1419094" y="2947533"/>
                      </a:cubicBezTo>
                      <a:cubicBezTo>
                        <a:pt x="1440288" y="2952514"/>
                        <a:pt x="1444028" y="2936324"/>
                        <a:pt x="1445274" y="2918889"/>
                      </a:cubicBezTo>
                      <a:cubicBezTo>
                        <a:pt x="1446520" y="2881527"/>
                        <a:pt x="1467716" y="2860355"/>
                        <a:pt x="1501376" y="2862846"/>
                      </a:cubicBezTo>
                      <a:cubicBezTo>
                        <a:pt x="1520078" y="2865337"/>
                        <a:pt x="1532544" y="2872809"/>
                        <a:pt x="1522570" y="2892735"/>
                      </a:cubicBezTo>
                      <a:cubicBezTo>
                        <a:pt x="1515090" y="2905189"/>
                        <a:pt x="1517584" y="2912662"/>
                        <a:pt x="1530050" y="2918889"/>
                      </a:cubicBezTo>
                      <a:cubicBezTo>
                        <a:pt x="1531298" y="2920134"/>
                        <a:pt x="1535038" y="2921379"/>
                        <a:pt x="1535038" y="2922625"/>
                      </a:cubicBezTo>
                      <a:cubicBezTo>
                        <a:pt x="1540024" y="2957496"/>
                        <a:pt x="1569946" y="2982404"/>
                        <a:pt x="1568698" y="3018520"/>
                      </a:cubicBezTo>
                      <a:cubicBezTo>
                        <a:pt x="1568698" y="3025993"/>
                        <a:pt x="1568698" y="3032220"/>
                        <a:pt x="1568698" y="3038447"/>
                      </a:cubicBezTo>
                      <a:cubicBezTo>
                        <a:pt x="1577426" y="3077054"/>
                        <a:pt x="1576180" y="3077054"/>
                        <a:pt x="1538778" y="3070827"/>
                      </a:cubicBezTo>
                      <a:cubicBezTo>
                        <a:pt x="1482676" y="3062109"/>
                        <a:pt x="1426574" y="3044673"/>
                        <a:pt x="1367978" y="3055882"/>
                      </a:cubicBezTo>
                      <a:cubicBezTo>
                        <a:pt x="1358004" y="3057127"/>
                        <a:pt x="1349278" y="3052146"/>
                        <a:pt x="1343044" y="3042183"/>
                      </a:cubicBezTo>
                      <a:cubicBezTo>
                        <a:pt x="1339304" y="3035956"/>
                        <a:pt x="1333070" y="3025993"/>
                        <a:pt x="1323096" y="3033465"/>
                      </a:cubicBezTo>
                      <a:cubicBezTo>
                        <a:pt x="1314370" y="3038447"/>
                        <a:pt x="1311876" y="3047164"/>
                        <a:pt x="1313122" y="3055882"/>
                      </a:cubicBezTo>
                      <a:cubicBezTo>
                        <a:pt x="1313122" y="3065845"/>
                        <a:pt x="1318110" y="3075808"/>
                        <a:pt x="1318110" y="3084526"/>
                      </a:cubicBezTo>
                      <a:cubicBezTo>
                        <a:pt x="1319356" y="3114416"/>
                        <a:pt x="1303148" y="3126870"/>
                        <a:pt x="1275722" y="3116906"/>
                      </a:cubicBezTo>
                      <a:cubicBezTo>
                        <a:pt x="1250786" y="3105698"/>
                        <a:pt x="1220866" y="3100716"/>
                        <a:pt x="1195932" y="3087017"/>
                      </a:cubicBezTo>
                      <a:cubicBezTo>
                        <a:pt x="1172244" y="3075808"/>
                        <a:pt x="1156036" y="3079545"/>
                        <a:pt x="1144816" y="3103207"/>
                      </a:cubicBezTo>
                      <a:cubicBezTo>
                        <a:pt x="1134842" y="3123133"/>
                        <a:pt x="1123622" y="3140569"/>
                        <a:pt x="1108662" y="3155514"/>
                      </a:cubicBezTo>
                      <a:cubicBezTo>
                        <a:pt x="1101180" y="3161741"/>
                        <a:pt x="1096194" y="3171704"/>
                        <a:pt x="1094948" y="3181667"/>
                      </a:cubicBezTo>
                      <a:cubicBezTo>
                        <a:pt x="1089960" y="3221520"/>
                        <a:pt x="1073754" y="3253900"/>
                        <a:pt x="1028872" y="3270090"/>
                      </a:cubicBezTo>
                      <a:cubicBezTo>
                        <a:pt x="1045078" y="3286280"/>
                        <a:pt x="1060040" y="3280053"/>
                        <a:pt x="1073754" y="3275071"/>
                      </a:cubicBezTo>
                      <a:cubicBezTo>
                        <a:pt x="1088714" y="3267599"/>
                        <a:pt x="1104922" y="3267599"/>
                        <a:pt x="1121128" y="3275071"/>
                      </a:cubicBezTo>
                      <a:cubicBezTo>
                        <a:pt x="1142322" y="3287525"/>
                        <a:pt x="1167256" y="3285035"/>
                        <a:pt x="1187204" y="3273826"/>
                      </a:cubicBezTo>
                      <a:cubicBezTo>
                        <a:pt x="1209646" y="3260127"/>
                        <a:pt x="1230840" y="3255145"/>
                        <a:pt x="1260760" y="3270090"/>
                      </a:cubicBezTo>
                      <a:cubicBezTo>
                        <a:pt x="1254526" y="3247673"/>
                        <a:pt x="1242060" y="3241446"/>
                        <a:pt x="1229592" y="3236464"/>
                      </a:cubicBezTo>
                      <a:cubicBezTo>
                        <a:pt x="1199672" y="3224010"/>
                        <a:pt x="1189698" y="3197857"/>
                        <a:pt x="1185958" y="3170458"/>
                      </a:cubicBezTo>
                      <a:cubicBezTo>
                        <a:pt x="1179724" y="3135587"/>
                        <a:pt x="1209646" y="3110679"/>
                        <a:pt x="1245800" y="3118152"/>
                      </a:cubicBezTo>
                      <a:cubicBezTo>
                        <a:pt x="1269488" y="3123133"/>
                        <a:pt x="1289434" y="3135587"/>
                        <a:pt x="1315616" y="3133096"/>
                      </a:cubicBezTo>
                      <a:cubicBezTo>
                        <a:pt x="1334316" y="3130606"/>
                        <a:pt x="1336810" y="3146796"/>
                        <a:pt x="1326836" y="3162986"/>
                      </a:cubicBezTo>
                      <a:cubicBezTo>
                        <a:pt x="1304396" y="3201593"/>
                        <a:pt x="1309382" y="3233973"/>
                        <a:pt x="1341796" y="3262618"/>
                      </a:cubicBezTo>
                      <a:cubicBezTo>
                        <a:pt x="1367978" y="3286280"/>
                        <a:pt x="1385432" y="3321151"/>
                        <a:pt x="1426574" y="3324887"/>
                      </a:cubicBezTo>
                      <a:cubicBezTo>
                        <a:pt x="1439040" y="3326133"/>
                        <a:pt x="1444028" y="3341077"/>
                        <a:pt x="1447768" y="3352286"/>
                      </a:cubicBezTo>
                      <a:cubicBezTo>
                        <a:pt x="1458988" y="3383421"/>
                        <a:pt x="1473948" y="3409574"/>
                        <a:pt x="1500130" y="3431991"/>
                      </a:cubicBezTo>
                      <a:cubicBezTo>
                        <a:pt x="1526310" y="3454408"/>
                        <a:pt x="1521324" y="3490525"/>
                        <a:pt x="1526310" y="3520414"/>
                      </a:cubicBezTo>
                      <a:cubicBezTo>
                        <a:pt x="1532544" y="3549058"/>
                        <a:pt x="1535038" y="3552794"/>
                        <a:pt x="1561218" y="3540340"/>
                      </a:cubicBezTo>
                      <a:cubicBezTo>
                        <a:pt x="1588646" y="3527887"/>
                        <a:pt x="1602360" y="3530377"/>
                        <a:pt x="1614828" y="3557776"/>
                      </a:cubicBezTo>
                      <a:cubicBezTo>
                        <a:pt x="1637268" y="3602610"/>
                        <a:pt x="1664696" y="3646199"/>
                        <a:pt x="1658462" y="3698506"/>
                      </a:cubicBezTo>
                      <a:cubicBezTo>
                        <a:pt x="1655968" y="3712205"/>
                        <a:pt x="1664696" y="3722168"/>
                        <a:pt x="1674670" y="3730886"/>
                      </a:cubicBezTo>
                      <a:cubicBezTo>
                        <a:pt x="1693370" y="3745831"/>
                        <a:pt x="1698358" y="3763266"/>
                        <a:pt x="1689630" y="3785683"/>
                      </a:cubicBezTo>
                      <a:cubicBezTo>
                        <a:pt x="1682150" y="3809346"/>
                        <a:pt x="1680904" y="3833008"/>
                        <a:pt x="1689630" y="3856671"/>
                      </a:cubicBezTo>
                      <a:cubicBezTo>
                        <a:pt x="1692124" y="3861652"/>
                        <a:pt x="1694618" y="3866634"/>
                        <a:pt x="1693370" y="3869125"/>
                      </a:cubicBezTo>
                      <a:cubicBezTo>
                        <a:pt x="1668436" y="3920186"/>
                        <a:pt x="1703344" y="3970002"/>
                        <a:pt x="1693370" y="4019817"/>
                      </a:cubicBezTo>
                      <a:cubicBezTo>
                        <a:pt x="1690878" y="4036007"/>
                        <a:pt x="1697110" y="4043480"/>
                        <a:pt x="1712072" y="4049707"/>
                      </a:cubicBezTo>
                      <a:cubicBezTo>
                        <a:pt x="1725786" y="4055934"/>
                        <a:pt x="1739498" y="4065897"/>
                        <a:pt x="1753212" y="4050952"/>
                      </a:cubicBezTo>
                      <a:cubicBezTo>
                        <a:pt x="1770666" y="4033517"/>
                        <a:pt x="1781888" y="4038498"/>
                        <a:pt x="1788120" y="4059670"/>
                      </a:cubicBezTo>
                      <a:cubicBezTo>
                        <a:pt x="1791860" y="4073369"/>
                        <a:pt x="1798094" y="4083332"/>
                        <a:pt x="1811808" y="4085823"/>
                      </a:cubicBezTo>
                      <a:cubicBezTo>
                        <a:pt x="1839236" y="4092050"/>
                        <a:pt x="1862924" y="4102013"/>
                        <a:pt x="1884118" y="4121940"/>
                      </a:cubicBezTo>
                      <a:cubicBezTo>
                        <a:pt x="1899078" y="4135639"/>
                        <a:pt x="1917780" y="4120694"/>
                        <a:pt x="1922766" y="4093296"/>
                      </a:cubicBezTo>
                      <a:cubicBezTo>
                        <a:pt x="1931492" y="4037253"/>
                        <a:pt x="1945206" y="3982456"/>
                        <a:pt x="1943960" y="3925167"/>
                      </a:cubicBezTo>
                      <a:cubicBezTo>
                        <a:pt x="1942714" y="3903996"/>
                        <a:pt x="1955180" y="3885315"/>
                        <a:pt x="1970142" y="3870370"/>
                      </a:cubicBezTo>
                      <a:cubicBezTo>
                        <a:pt x="1985102" y="3855425"/>
                        <a:pt x="2002556" y="3857916"/>
                        <a:pt x="2006296" y="3876597"/>
                      </a:cubicBezTo>
                      <a:cubicBezTo>
                        <a:pt x="2013776" y="3912713"/>
                        <a:pt x="2039958" y="3950075"/>
                        <a:pt x="2003802" y="3987437"/>
                      </a:cubicBezTo>
                      <a:cubicBezTo>
                        <a:pt x="1987596" y="4006118"/>
                        <a:pt x="1993828" y="4028535"/>
                        <a:pt x="2013776" y="4043480"/>
                      </a:cubicBezTo>
                      <a:cubicBezTo>
                        <a:pt x="2056164" y="4077106"/>
                        <a:pt x="2081098" y="4125676"/>
                        <a:pt x="2113514" y="4168019"/>
                      </a:cubicBezTo>
                      <a:cubicBezTo>
                        <a:pt x="2124734" y="4180473"/>
                        <a:pt x="2135954" y="4191682"/>
                        <a:pt x="2149668" y="4200400"/>
                      </a:cubicBezTo>
                      <a:cubicBezTo>
                        <a:pt x="2172108" y="4214099"/>
                        <a:pt x="2183330" y="4232780"/>
                        <a:pt x="2169616" y="4258933"/>
                      </a:cubicBezTo>
                      <a:cubicBezTo>
                        <a:pt x="2157148" y="4280105"/>
                        <a:pt x="2164628" y="4297540"/>
                        <a:pt x="2184576" y="4308749"/>
                      </a:cubicBezTo>
                      <a:cubicBezTo>
                        <a:pt x="2214498" y="4323694"/>
                        <a:pt x="2231952" y="4339884"/>
                        <a:pt x="2214498" y="4376000"/>
                      </a:cubicBezTo>
                      <a:cubicBezTo>
                        <a:pt x="2204524" y="4394681"/>
                        <a:pt x="2229458" y="4413362"/>
                        <a:pt x="2218238" y="4437025"/>
                      </a:cubicBezTo>
                      <a:cubicBezTo>
                        <a:pt x="2235692" y="4430798"/>
                        <a:pt x="2250652" y="4427061"/>
                        <a:pt x="2265612" y="4432043"/>
                      </a:cubicBezTo>
                      <a:cubicBezTo>
                        <a:pt x="2280574" y="4438270"/>
                        <a:pt x="2290546" y="4449478"/>
                        <a:pt x="2298028" y="4463178"/>
                      </a:cubicBezTo>
                      <a:cubicBezTo>
                        <a:pt x="2308000" y="4479368"/>
                        <a:pt x="2308000" y="4493067"/>
                        <a:pt x="2299274" y="4509257"/>
                      </a:cubicBezTo>
                      <a:cubicBezTo>
                        <a:pt x="2276832" y="4550356"/>
                        <a:pt x="2278080" y="4550356"/>
                        <a:pt x="2309248" y="4583981"/>
                      </a:cubicBezTo>
                      <a:cubicBezTo>
                        <a:pt x="2316728" y="4592699"/>
                        <a:pt x="2324208" y="4602662"/>
                        <a:pt x="2316728" y="4612625"/>
                      </a:cubicBezTo>
                      <a:lnTo>
                        <a:pt x="2302092" y="4618320"/>
                      </a:lnTo>
                      <a:lnTo>
                        <a:pt x="2301660" y="4618229"/>
                      </a:lnTo>
                      <a:lnTo>
                        <a:pt x="2288054" y="4610134"/>
                      </a:lnTo>
                      <a:cubicBezTo>
                        <a:pt x="2281820" y="4605153"/>
                        <a:pt x="2275586" y="4600171"/>
                        <a:pt x="2266860" y="4610134"/>
                      </a:cubicBezTo>
                      <a:cubicBezTo>
                        <a:pt x="2270600" y="4620098"/>
                        <a:pt x="2280574" y="4613871"/>
                        <a:pt x="2286806" y="4615116"/>
                      </a:cubicBezTo>
                      <a:lnTo>
                        <a:pt x="2301660" y="4618229"/>
                      </a:lnTo>
                      <a:lnTo>
                        <a:pt x="2301922" y="4618385"/>
                      </a:lnTo>
                      <a:lnTo>
                        <a:pt x="2302092" y="4618320"/>
                      </a:lnTo>
                      <a:lnTo>
                        <a:pt x="2331376" y="4624457"/>
                      </a:lnTo>
                      <a:cubicBezTo>
                        <a:pt x="2345402" y="4629438"/>
                        <a:pt x="2357870" y="4638156"/>
                        <a:pt x="2366596" y="4656214"/>
                      </a:cubicBezTo>
                      <a:cubicBezTo>
                        <a:pt x="2375324" y="4673650"/>
                        <a:pt x="2391530" y="4671159"/>
                        <a:pt x="2401504" y="4653723"/>
                      </a:cubicBezTo>
                      <a:cubicBezTo>
                        <a:pt x="2408984" y="4640024"/>
                        <a:pt x="2413972" y="4627570"/>
                        <a:pt x="2418958" y="4613871"/>
                      </a:cubicBezTo>
                      <a:cubicBezTo>
                        <a:pt x="2437660" y="4571527"/>
                        <a:pt x="2478800" y="4556582"/>
                        <a:pt x="2542384" y="4570282"/>
                      </a:cubicBezTo>
                      <a:cubicBezTo>
                        <a:pt x="2563578" y="4575263"/>
                        <a:pt x="2577292" y="4577754"/>
                        <a:pt x="2588512" y="4554092"/>
                      </a:cubicBezTo>
                      <a:cubicBezTo>
                        <a:pt x="2597238" y="4534165"/>
                        <a:pt x="2620926" y="4539147"/>
                        <a:pt x="2644614" y="4562809"/>
                      </a:cubicBezTo>
                      <a:cubicBezTo>
                        <a:pt x="2635886" y="4526693"/>
                        <a:pt x="2650848" y="4481859"/>
                        <a:pt x="2687002" y="4456951"/>
                      </a:cubicBezTo>
                      <a:cubicBezTo>
                        <a:pt x="2715676" y="4438270"/>
                        <a:pt x="2745598" y="4420834"/>
                        <a:pt x="2781752" y="4423325"/>
                      </a:cubicBezTo>
                      <a:cubicBezTo>
                        <a:pt x="2806686" y="4425816"/>
                        <a:pt x="2827880" y="4418344"/>
                        <a:pt x="2845334" y="4400908"/>
                      </a:cubicBezTo>
                      <a:cubicBezTo>
                        <a:pt x="2859048" y="4388454"/>
                        <a:pt x="2872762" y="4380982"/>
                        <a:pt x="2892710" y="4389700"/>
                      </a:cubicBezTo>
                      <a:cubicBezTo>
                        <a:pt x="2901436" y="4393436"/>
                        <a:pt x="2910164" y="4392190"/>
                        <a:pt x="2917644" y="4385963"/>
                      </a:cubicBezTo>
                      <a:cubicBezTo>
                        <a:pt x="2937592" y="4369773"/>
                        <a:pt x="2943826" y="4382227"/>
                        <a:pt x="2950058" y="4398417"/>
                      </a:cubicBezTo>
                      <a:cubicBezTo>
                        <a:pt x="2957540" y="4422080"/>
                        <a:pt x="2970006" y="4418344"/>
                        <a:pt x="2987460" y="4408380"/>
                      </a:cubicBezTo>
                      <a:cubicBezTo>
                        <a:pt x="3028602" y="4382227"/>
                        <a:pt x="3070990" y="4367282"/>
                        <a:pt x="3119612" y="4390945"/>
                      </a:cubicBezTo>
                      <a:cubicBezTo>
                        <a:pt x="3138312" y="4398417"/>
                        <a:pt x="3158260" y="4388454"/>
                        <a:pt x="3178208" y="4394681"/>
                      </a:cubicBezTo>
                      <a:cubicBezTo>
                        <a:pt x="3204388" y="4403399"/>
                        <a:pt x="3208128" y="4373509"/>
                        <a:pt x="3221842" y="4362301"/>
                      </a:cubicBezTo>
                      <a:cubicBezTo>
                        <a:pt x="3243036" y="4343620"/>
                        <a:pt x="3261738" y="4324939"/>
                        <a:pt x="3277944" y="4298786"/>
                      </a:cubicBezTo>
                      <a:cubicBezTo>
                        <a:pt x="3289166" y="4278859"/>
                        <a:pt x="3349008" y="4273878"/>
                        <a:pt x="3368954" y="4290068"/>
                      </a:cubicBezTo>
                      <a:cubicBezTo>
                        <a:pt x="3387656" y="4305013"/>
                        <a:pt x="3395136" y="4298786"/>
                        <a:pt x="3405110" y="4282596"/>
                      </a:cubicBezTo>
                      <a:cubicBezTo>
                        <a:pt x="3411344" y="4273878"/>
                        <a:pt x="3417576" y="4266405"/>
                        <a:pt x="3425058" y="4261424"/>
                      </a:cubicBezTo>
                      <a:cubicBezTo>
                        <a:pt x="3436278" y="4253952"/>
                        <a:pt x="3437524" y="4247725"/>
                        <a:pt x="3435030" y="4234025"/>
                      </a:cubicBezTo>
                      <a:cubicBezTo>
                        <a:pt x="3425058" y="4191682"/>
                        <a:pt x="3451238" y="4169265"/>
                        <a:pt x="3492380" y="4184209"/>
                      </a:cubicBezTo>
                      <a:cubicBezTo>
                        <a:pt x="3508586" y="4189191"/>
                        <a:pt x="3522300" y="4187946"/>
                        <a:pt x="3537262" y="4180473"/>
                      </a:cubicBezTo>
                      <a:cubicBezTo>
                        <a:pt x="3565936" y="4165529"/>
                        <a:pt x="3589624" y="4146848"/>
                        <a:pt x="3613312" y="4123185"/>
                      </a:cubicBezTo>
                      <a:cubicBezTo>
                        <a:pt x="3625778" y="4110731"/>
                        <a:pt x="3636998" y="4097032"/>
                        <a:pt x="3654452" y="4090805"/>
                      </a:cubicBezTo>
                      <a:cubicBezTo>
                        <a:pt x="3680634" y="4079596"/>
                        <a:pt x="3695594" y="4087069"/>
                        <a:pt x="3706814" y="4113222"/>
                      </a:cubicBezTo>
                      <a:cubicBezTo>
                        <a:pt x="3726762" y="4158056"/>
                        <a:pt x="3737982" y="4206627"/>
                        <a:pt x="3736736" y="4261424"/>
                      </a:cubicBezTo>
                      <a:cubicBezTo>
                        <a:pt x="3754190" y="4240252"/>
                        <a:pt x="3772890" y="4227798"/>
                        <a:pt x="3797824" y="4227798"/>
                      </a:cubicBezTo>
                      <a:cubicBezTo>
                        <a:pt x="3812786" y="4227798"/>
                        <a:pt x="3824006" y="4232780"/>
                        <a:pt x="3831486" y="4245234"/>
                      </a:cubicBezTo>
                      <a:cubicBezTo>
                        <a:pt x="3838966" y="4258933"/>
                        <a:pt x="3837720" y="4271387"/>
                        <a:pt x="3826500" y="4281350"/>
                      </a:cubicBezTo>
                      <a:cubicBezTo>
                        <a:pt x="3804058" y="4303767"/>
                        <a:pt x="3797824" y="4332411"/>
                        <a:pt x="3791592" y="4362301"/>
                      </a:cubicBezTo>
                      <a:cubicBezTo>
                        <a:pt x="3790344" y="4376000"/>
                        <a:pt x="3787852" y="4390945"/>
                        <a:pt x="3771644" y="4392190"/>
                      </a:cubicBezTo>
                      <a:cubicBezTo>
                        <a:pt x="3756684" y="4393436"/>
                        <a:pt x="3754190" y="4378491"/>
                        <a:pt x="3749202" y="4367282"/>
                      </a:cubicBezTo>
                      <a:cubicBezTo>
                        <a:pt x="3742970" y="4353583"/>
                        <a:pt x="3737982" y="4338638"/>
                        <a:pt x="3729256" y="4326184"/>
                      </a:cubicBezTo>
                      <a:cubicBezTo>
                        <a:pt x="3719282" y="4309994"/>
                        <a:pt x="3700582" y="4309994"/>
                        <a:pt x="3696840" y="4326184"/>
                      </a:cubicBezTo>
                      <a:cubicBezTo>
                        <a:pt x="3689360" y="4361055"/>
                        <a:pt x="3666920" y="4366037"/>
                        <a:pt x="3639492" y="4369773"/>
                      </a:cubicBezTo>
                      <a:cubicBezTo>
                        <a:pt x="3630766" y="4371019"/>
                        <a:pt x="3623284" y="4376000"/>
                        <a:pt x="3613312" y="4377246"/>
                      </a:cubicBezTo>
                      <a:cubicBezTo>
                        <a:pt x="3588376" y="4383473"/>
                        <a:pt x="3577156" y="4394681"/>
                        <a:pt x="3590870" y="4422080"/>
                      </a:cubicBezTo>
                      <a:cubicBezTo>
                        <a:pt x="3594610" y="4428307"/>
                        <a:pt x="3594610" y="4434534"/>
                        <a:pt x="3594610" y="4440761"/>
                      </a:cubicBezTo>
                      <a:cubicBezTo>
                        <a:pt x="3589624" y="4480613"/>
                        <a:pt x="3605830" y="4504276"/>
                        <a:pt x="3640738" y="4526693"/>
                      </a:cubicBezTo>
                      <a:cubicBezTo>
                        <a:pt x="3670660" y="4546619"/>
                        <a:pt x="3688114" y="4583981"/>
                        <a:pt x="3696840" y="4620098"/>
                      </a:cubicBezTo>
                      <a:cubicBezTo>
                        <a:pt x="3700582" y="4638779"/>
                        <a:pt x="3705568" y="4638779"/>
                        <a:pt x="3721776" y="4635042"/>
                      </a:cubicBezTo>
                      <a:cubicBezTo>
                        <a:pt x="3756684" y="4623834"/>
                        <a:pt x="3771644" y="4630061"/>
                        <a:pt x="3791592" y="4659950"/>
                      </a:cubicBezTo>
                      <a:cubicBezTo>
                        <a:pt x="3796578" y="4667423"/>
                        <a:pt x="3799072" y="4676140"/>
                        <a:pt x="3804058" y="4683613"/>
                      </a:cubicBezTo>
                      <a:cubicBezTo>
                        <a:pt x="3824006" y="4713502"/>
                        <a:pt x="3848940" y="4713502"/>
                        <a:pt x="3870134" y="4683613"/>
                      </a:cubicBezTo>
                      <a:cubicBezTo>
                        <a:pt x="3890082" y="4654969"/>
                        <a:pt x="3902548" y="4620098"/>
                        <a:pt x="3905042" y="4585227"/>
                      </a:cubicBezTo>
                      <a:cubicBezTo>
                        <a:pt x="3910030" y="4545374"/>
                        <a:pt x="3927484" y="4514239"/>
                        <a:pt x="3948678" y="4484349"/>
                      </a:cubicBezTo>
                      <a:cubicBezTo>
                        <a:pt x="3959898" y="4470650"/>
                        <a:pt x="3967378" y="4456951"/>
                        <a:pt x="3968624" y="4439515"/>
                      </a:cubicBezTo>
                      <a:cubicBezTo>
                        <a:pt x="3969872" y="4414607"/>
                        <a:pt x="3983586" y="4394681"/>
                        <a:pt x="4002286" y="4382227"/>
                      </a:cubicBezTo>
                      <a:cubicBezTo>
                        <a:pt x="4027220" y="4363546"/>
                        <a:pt x="4054648" y="4349847"/>
                        <a:pt x="4075842" y="4326184"/>
                      </a:cubicBezTo>
                      <a:cubicBezTo>
                        <a:pt x="4083322" y="4317467"/>
                        <a:pt x="4095790" y="4318712"/>
                        <a:pt x="4107010" y="4322448"/>
                      </a:cubicBezTo>
                      <a:cubicBezTo>
                        <a:pt x="4119478" y="4326184"/>
                        <a:pt x="4131944" y="4329921"/>
                        <a:pt x="4145658" y="4328675"/>
                      </a:cubicBezTo>
                      <a:cubicBezTo>
                        <a:pt x="4169346" y="4328675"/>
                        <a:pt x="4186800" y="4336148"/>
                        <a:pt x="4189294" y="4363546"/>
                      </a:cubicBezTo>
                      <a:cubicBezTo>
                        <a:pt x="4189294" y="4376000"/>
                        <a:pt x="4198020" y="4378491"/>
                        <a:pt x="4207994" y="4383473"/>
                      </a:cubicBezTo>
                      <a:lnTo>
                        <a:pt x="4243196" y="4403035"/>
                      </a:lnTo>
                      <a:lnTo>
                        <a:pt x="4231438" y="4382794"/>
                      </a:lnTo>
                      <a:cubicBezTo>
                        <a:pt x="4232674" y="4341459"/>
                        <a:pt x="4220306" y="4300125"/>
                        <a:pt x="4224016" y="4258790"/>
                      </a:cubicBezTo>
                      <a:cubicBezTo>
                        <a:pt x="4225254" y="4246265"/>
                        <a:pt x="4226490" y="4237497"/>
                        <a:pt x="4235148" y="4228729"/>
                      </a:cubicBezTo>
                      <a:cubicBezTo>
                        <a:pt x="4273494" y="4192405"/>
                        <a:pt x="4310600" y="4153576"/>
                        <a:pt x="4362552" y="4137292"/>
                      </a:cubicBezTo>
                      <a:cubicBezTo>
                        <a:pt x="4369974" y="4137292"/>
                        <a:pt x="4377394" y="4137292"/>
                        <a:pt x="4384816" y="4137292"/>
                      </a:cubicBezTo>
                      <a:cubicBezTo>
                        <a:pt x="4446662" y="4137292"/>
                        <a:pt x="4452846" y="4142302"/>
                        <a:pt x="4460268" y="4204930"/>
                      </a:cubicBezTo>
                      <a:cubicBezTo>
                        <a:pt x="4462742" y="4231234"/>
                        <a:pt x="4481296" y="4234992"/>
                        <a:pt x="4497376" y="4241255"/>
                      </a:cubicBezTo>
                      <a:cubicBezTo>
                        <a:pt x="4533248" y="4255033"/>
                        <a:pt x="4543142" y="4268811"/>
                        <a:pt x="4528300" y="4302630"/>
                      </a:cubicBezTo>
                      <a:cubicBezTo>
                        <a:pt x="4520878" y="4320166"/>
                        <a:pt x="4522114" y="4330186"/>
                        <a:pt x="4535720" y="4343964"/>
                      </a:cubicBezTo>
                      <a:cubicBezTo>
                        <a:pt x="4544998" y="4352732"/>
                        <a:pt x="4547780" y="4362753"/>
                        <a:pt x="4547780" y="4373243"/>
                      </a:cubicBezTo>
                      <a:cubicBezTo>
                        <a:pt x="4547780" y="4383733"/>
                        <a:pt x="4544998" y="4394693"/>
                        <a:pt x="4543142" y="4405340"/>
                      </a:cubicBezTo>
                      <a:cubicBezTo>
                        <a:pt x="4541906" y="4412855"/>
                        <a:pt x="4532010" y="4425381"/>
                        <a:pt x="4523352" y="4419118"/>
                      </a:cubicBezTo>
                      <a:cubicBezTo>
                        <a:pt x="4504798" y="4401582"/>
                        <a:pt x="4501088" y="4416613"/>
                        <a:pt x="4496140" y="4430391"/>
                      </a:cubicBezTo>
                      <a:cubicBezTo>
                        <a:pt x="4480060" y="4462958"/>
                        <a:pt x="4451610" y="4474231"/>
                        <a:pt x="4418214" y="4475483"/>
                      </a:cubicBezTo>
                      <a:cubicBezTo>
                        <a:pt x="4386054" y="4476736"/>
                        <a:pt x="4353894" y="4475483"/>
                        <a:pt x="4322970" y="4475483"/>
                      </a:cubicBezTo>
                      <a:cubicBezTo>
                        <a:pt x="4311218" y="4461705"/>
                        <a:pt x="4300086" y="4447927"/>
                        <a:pt x="4287562" y="4435558"/>
                      </a:cubicBezTo>
                      <a:lnTo>
                        <a:pt x="4256466" y="4413192"/>
                      </a:lnTo>
                      <a:lnTo>
                        <a:pt x="4281550" y="4451969"/>
                      </a:lnTo>
                      <a:cubicBezTo>
                        <a:pt x="4284044" y="4463178"/>
                        <a:pt x="4296510" y="4465669"/>
                        <a:pt x="4301498" y="4474386"/>
                      </a:cubicBezTo>
                      <a:cubicBezTo>
                        <a:pt x="4299004" y="4496803"/>
                        <a:pt x="4282796" y="4500540"/>
                        <a:pt x="4265342" y="4500540"/>
                      </a:cubicBezTo>
                      <a:cubicBezTo>
                        <a:pt x="4261602" y="4500540"/>
                        <a:pt x="4257862" y="4499294"/>
                        <a:pt x="4255370" y="4498049"/>
                      </a:cubicBezTo>
                      <a:cubicBezTo>
                        <a:pt x="4240408" y="4486840"/>
                        <a:pt x="4236668" y="4469405"/>
                        <a:pt x="4227942" y="4454460"/>
                      </a:cubicBezTo>
                      <a:cubicBezTo>
                        <a:pt x="4205500" y="4422080"/>
                        <a:pt x="4171840" y="4403399"/>
                        <a:pt x="4139424" y="4382227"/>
                      </a:cubicBezTo>
                      <a:cubicBezTo>
                        <a:pt x="4133192" y="4377246"/>
                        <a:pt x="4126958" y="4378491"/>
                        <a:pt x="4119478" y="4379736"/>
                      </a:cubicBezTo>
                      <a:cubicBezTo>
                        <a:pt x="4088310" y="4384718"/>
                        <a:pt x="4043428" y="4430798"/>
                        <a:pt x="4034700" y="4461932"/>
                      </a:cubicBezTo>
                      <a:cubicBezTo>
                        <a:pt x="4027220" y="4498049"/>
                        <a:pt x="4016000" y="4532920"/>
                        <a:pt x="3971118" y="4537902"/>
                      </a:cubicBezTo>
                      <a:cubicBezTo>
                        <a:pt x="3953664" y="4540392"/>
                        <a:pt x="3948678" y="4554092"/>
                        <a:pt x="3946184" y="4569036"/>
                      </a:cubicBezTo>
                      <a:cubicBezTo>
                        <a:pt x="3943690" y="4586472"/>
                        <a:pt x="3941196" y="4605153"/>
                        <a:pt x="3946184" y="4621343"/>
                      </a:cubicBezTo>
                      <a:cubicBezTo>
                        <a:pt x="3953664" y="4645006"/>
                        <a:pt x="3957404" y="4663686"/>
                        <a:pt x="3932470" y="4681122"/>
                      </a:cubicBezTo>
                      <a:cubicBezTo>
                        <a:pt x="3917510" y="4692330"/>
                        <a:pt x="3933716" y="4698557"/>
                        <a:pt x="3943690" y="4703539"/>
                      </a:cubicBezTo>
                      <a:cubicBezTo>
                        <a:pt x="3963638" y="4709766"/>
                        <a:pt x="3981092" y="4718484"/>
                        <a:pt x="3974858" y="4744637"/>
                      </a:cubicBezTo>
                      <a:cubicBezTo>
                        <a:pt x="3971118" y="4753355"/>
                        <a:pt x="3964884" y="4758336"/>
                        <a:pt x="3956158" y="4760827"/>
                      </a:cubicBezTo>
                      <a:cubicBezTo>
                        <a:pt x="3929976" y="4779508"/>
                        <a:pt x="3903796" y="4795698"/>
                        <a:pt x="3868888" y="4770790"/>
                      </a:cubicBezTo>
                      <a:cubicBezTo>
                        <a:pt x="3856420" y="4762073"/>
                        <a:pt x="3846446" y="4777017"/>
                        <a:pt x="3845200" y="4789471"/>
                      </a:cubicBezTo>
                      <a:cubicBezTo>
                        <a:pt x="3836472" y="4828078"/>
                        <a:pt x="3801564" y="4820606"/>
                        <a:pt x="3776630" y="4831815"/>
                      </a:cubicBezTo>
                      <a:cubicBezTo>
                        <a:pt x="3767904" y="4835551"/>
                        <a:pt x="3762916" y="4826833"/>
                        <a:pt x="3760424" y="4819361"/>
                      </a:cubicBezTo>
                      <a:cubicBezTo>
                        <a:pt x="3752944" y="4783244"/>
                        <a:pt x="3724268" y="4759582"/>
                        <a:pt x="3709308" y="4727202"/>
                      </a:cubicBezTo>
                      <a:cubicBezTo>
                        <a:pt x="3700582" y="4704784"/>
                        <a:pt x="3660686" y="4698557"/>
                        <a:pt x="3640738" y="4717238"/>
                      </a:cubicBezTo>
                      <a:cubicBezTo>
                        <a:pt x="3627024" y="4728447"/>
                        <a:pt x="3614558" y="4740901"/>
                        <a:pt x="3594610" y="4742146"/>
                      </a:cubicBezTo>
                      <a:cubicBezTo>
                        <a:pt x="3572170" y="4745882"/>
                        <a:pt x="3564690" y="4793207"/>
                        <a:pt x="3578402" y="4809398"/>
                      </a:cubicBezTo>
                      <a:cubicBezTo>
                        <a:pt x="3583390" y="4814379"/>
                        <a:pt x="3587130" y="4819361"/>
                        <a:pt x="3595856" y="4830569"/>
                      </a:cubicBezTo>
                      <a:cubicBezTo>
                        <a:pt x="3573416" y="4824342"/>
                        <a:pt x="3560948" y="4830569"/>
                        <a:pt x="3545988" y="4840532"/>
                      </a:cubicBezTo>
                      <a:cubicBezTo>
                        <a:pt x="3521054" y="4859213"/>
                        <a:pt x="3486146" y="4839287"/>
                        <a:pt x="3484900" y="4808152"/>
                      </a:cubicBezTo>
                      <a:cubicBezTo>
                        <a:pt x="3484900" y="4806907"/>
                        <a:pt x="3486146" y="4804416"/>
                        <a:pt x="3486146" y="4801925"/>
                      </a:cubicBezTo>
                      <a:cubicBezTo>
                        <a:pt x="3484900" y="4795698"/>
                        <a:pt x="3481160" y="4789471"/>
                        <a:pt x="3476172" y="4789471"/>
                      </a:cubicBezTo>
                      <a:cubicBezTo>
                        <a:pt x="3436278" y="4795698"/>
                        <a:pt x="3445004" y="4722220"/>
                        <a:pt x="3396382" y="4740901"/>
                      </a:cubicBezTo>
                      <a:cubicBezTo>
                        <a:pt x="3388902" y="4743392"/>
                        <a:pt x="3380176" y="4742146"/>
                        <a:pt x="3377682" y="4749619"/>
                      </a:cubicBezTo>
                      <a:cubicBezTo>
                        <a:pt x="3363968" y="4796944"/>
                        <a:pt x="3320334" y="4796944"/>
                        <a:pt x="3285426" y="4805661"/>
                      </a:cubicBezTo>
                      <a:cubicBezTo>
                        <a:pt x="3248024" y="4814379"/>
                        <a:pt x="3230570" y="4839287"/>
                        <a:pt x="3243036" y="4875403"/>
                      </a:cubicBezTo>
                      <a:cubicBezTo>
                        <a:pt x="3246776" y="4886612"/>
                        <a:pt x="3261738" y="4897821"/>
                        <a:pt x="3246776" y="4910275"/>
                      </a:cubicBezTo>
                      <a:cubicBezTo>
                        <a:pt x="3231816" y="4920238"/>
                        <a:pt x="3218102" y="4922728"/>
                        <a:pt x="3203142" y="4912765"/>
                      </a:cubicBezTo>
                      <a:cubicBezTo>
                        <a:pt x="3195662" y="4909029"/>
                        <a:pt x="3188182" y="4906538"/>
                        <a:pt x="3179454" y="4912765"/>
                      </a:cubicBezTo>
                      <a:cubicBezTo>
                        <a:pt x="3149534" y="4930201"/>
                        <a:pt x="3119612" y="4916501"/>
                        <a:pt x="3117118" y="4882876"/>
                      </a:cubicBezTo>
                      <a:cubicBezTo>
                        <a:pt x="3115872" y="4860459"/>
                        <a:pt x="3123352" y="4838042"/>
                        <a:pt x="3118366" y="4814379"/>
                      </a:cubicBezTo>
                      <a:cubicBezTo>
                        <a:pt x="3117118" y="4806907"/>
                        <a:pt x="3123352" y="4793207"/>
                        <a:pt x="3129586" y="4788226"/>
                      </a:cubicBezTo>
                      <a:cubicBezTo>
                        <a:pt x="3164494" y="4762073"/>
                        <a:pt x="3178208" y="4720975"/>
                        <a:pt x="3204388" y="4689840"/>
                      </a:cubicBezTo>
                      <a:cubicBezTo>
                        <a:pt x="3209376" y="4682367"/>
                        <a:pt x="3219350" y="4676140"/>
                        <a:pt x="3213116" y="4666177"/>
                      </a:cubicBezTo>
                      <a:cubicBezTo>
                        <a:pt x="3206882" y="4657459"/>
                        <a:pt x="3195662" y="4659950"/>
                        <a:pt x="3188182" y="4663686"/>
                      </a:cubicBezTo>
                      <a:cubicBezTo>
                        <a:pt x="3160754" y="4677386"/>
                        <a:pt x="3133326" y="4678631"/>
                        <a:pt x="3103404" y="4679877"/>
                      </a:cubicBezTo>
                      <a:cubicBezTo>
                        <a:pt x="3083458" y="4681122"/>
                        <a:pt x="3057276" y="4698557"/>
                        <a:pt x="3033588" y="4708521"/>
                      </a:cubicBezTo>
                      <a:cubicBezTo>
                        <a:pt x="3018628" y="4714748"/>
                        <a:pt x="3016134" y="4733429"/>
                        <a:pt x="3034836" y="4739655"/>
                      </a:cubicBezTo>
                      <a:cubicBezTo>
                        <a:pt x="3047302" y="4743392"/>
                        <a:pt x="3052290" y="4753355"/>
                        <a:pt x="3059770" y="4759582"/>
                      </a:cubicBezTo>
                      <a:cubicBezTo>
                        <a:pt x="3062264" y="4763318"/>
                        <a:pt x="3064756" y="4768300"/>
                        <a:pt x="3066004" y="4770790"/>
                      </a:cubicBezTo>
                      <a:cubicBezTo>
                        <a:pt x="3034836" y="4777017"/>
                        <a:pt x="3047302" y="4811888"/>
                        <a:pt x="3029848" y="4824342"/>
                      </a:cubicBezTo>
                      <a:cubicBezTo>
                        <a:pt x="3018628" y="4833060"/>
                        <a:pt x="3017382" y="4834305"/>
                        <a:pt x="3028602" y="4841778"/>
                      </a:cubicBezTo>
                      <a:cubicBezTo>
                        <a:pt x="3042316" y="4851741"/>
                        <a:pt x="3034836" y="4864195"/>
                        <a:pt x="3028602" y="4875403"/>
                      </a:cubicBezTo>
                      <a:cubicBezTo>
                        <a:pt x="3022368" y="4886612"/>
                        <a:pt x="3014888" y="4885367"/>
                        <a:pt x="3004914" y="4877894"/>
                      </a:cubicBezTo>
                      <a:cubicBezTo>
                        <a:pt x="2993694" y="4870422"/>
                        <a:pt x="2982474" y="4891594"/>
                        <a:pt x="2971252" y="4881630"/>
                      </a:cubicBezTo>
                      <a:cubicBezTo>
                        <a:pt x="2957540" y="4871667"/>
                        <a:pt x="2942578" y="4860459"/>
                        <a:pt x="2943826" y="4839287"/>
                      </a:cubicBezTo>
                      <a:cubicBezTo>
                        <a:pt x="2945072" y="4828078"/>
                        <a:pt x="2947566" y="4816870"/>
                        <a:pt x="2940086" y="4806907"/>
                      </a:cubicBezTo>
                      <a:cubicBezTo>
                        <a:pt x="2936344" y="4800680"/>
                        <a:pt x="2930112" y="4793207"/>
                        <a:pt x="2921384" y="4796944"/>
                      </a:cubicBezTo>
                      <a:cubicBezTo>
                        <a:pt x="2911410" y="4800680"/>
                        <a:pt x="2908918" y="4809398"/>
                        <a:pt x="2913904" y="4818115"/>
                      </a:cubicBezTo>
                      <a:cubicBezTo>
                        <a:pt x="2927618" y="4843023"/>
                        <a:pt x="2932604" y="4867931"/>
                        <a:pt x="2918890" y="4895330"/>
                      </a:cubicBezTo>
                      <a:cubicBezTo>
                        <a:pt x="2913904" y="4906538"/>
                        <a:pt x="2911410" y="4917747"/>
                        <a:pt x="2901436" y="4925219"/>
                      </a:cubicBezTo>
                      <a:cubicBezTo>
                        <a:pt x="2890216" y="4930201"/>
                        <a:pt x="2882736" y="4936428"/>
                        <a:pt x="2887724" y="4950127"/>
                      </a:cubicBezTo>
                      <a:cubicBezTo>
                        <a:pt x="2888970" y="4957600"/>
                        <a:pt x="2887724" y="4963826"/>
                        <a:pt x="2881490" y="4967563"/>
                      </a:cubicBezTo>
                      <a:cubicBezTo>
                        <a:pt x="2875256" y="4971299"/>
                        <a:pt x="2871516" y="4967563"/>
                        <a:pt x="2867776" y="4963826"/>
                      </a:cubicBezTo>
                      <a:cubicBezTo>
                        <a:pt x="2859048" y="4957600"/>
                        <a:pt x="2857802" y="4950127"/>
                        <a:pt x="2859048" y="4940164"/>
                      </a:cubicBezTo>
                      <a:cubicBezTo>
                        <a:pt x="2860296" y="4930201"/>
                        <a:pt x="2883982" y="4925219"/>
                        <a:pt x="2870270" y="4918992"/>
                      </a:cubicBezTo>
                      <a:cubicBezTo>
                        <a:pt x="2857802" y="4912765"/>
                        <a:pt x="2837854" y="4906538"/>
                        <a:pt x="2822894" y="4918992"/>
                      </a:cubicBezTo>
                      <a:cubicBezTo>
                        <a:pt x="2810426" y="4928955"/>
                        <a:pt x="2795466" y="4951373"/>
                        <a:pt x="2783000" y="4932692"/>
                      </a:cubicBezTo>
                      <a:cubicBezTo>
                        <a:pt x="2773026" y="4916501"/>
                        <a:pt x="2792972" y="4899066"/>
                        <a:pt x="2809180" y="4889103"/>
                      </a:cubicBezTo>
                      <a:cubicBezTo>
                        <a:pt x="2845334" y="4865440"/>
                        <a:pt x="2856556" y="4811888"/>
                        <a:pt x="2830374" y="4777017"/>
                      </a:cubicBezTo>
                      <a:cubicBezTo>
                        <a:pt x="2822894" y="4768300"/>
                        <a:pt x="2814166" y="4765809"/>
                        <a:pt x="2804194" y="4768300"/>
                      </a:cubicBezTo>
                      <a:cubicBezTo>
                        <a:pt x="2789232" y="4770790"/>
                        <a:pt x="2785492" y="4783244"/>
                        <a:pt x="2785492" y="4795698"/>
                      </a:cubicBezTo>
                      <a:cubicBezTo>
                        <a:pt x="2785492" y="4816870"/>
                        <a:pt x="2770532" y="4826833"/>
                        <a:pt x="2754324" y="4831815"/>
                      </a:cubicBezTo>
                      <a:cubicBezTo>
                        <a:pt x="2738118" y="4836796"/>
                        <a:pt x="2725650" y="4831815"/>
                        <a:pt x="2715676" y="4819361"/>
                      </a:cubicBezTo>
                      <a:cubicBezTo>
                        <a:pt x="2703210" y="4805661"/>
                        <a:pt x="2703210" y="4804416"/>
                        <a:pt x="2721910" y="4769545"/>
                      </a:cubicBezTo>
                      <a:cubicBezTo>
                        <a:pt x="2699470" y="4775772"/>
                        <a:pt x="2677028" y="4769545"/>
                        <a:pt x="2655834" y="4765809"/>
                      </a:cubicBezTo>
                      <a:cubicBezTo>
                        <a:pt x="2628406" y="4759582"/>
                        <a:pt x="2629654" y="4740901"/>
                        <a:pt x="2650848" y="4723465"/>
                      </a:cubicBezTo>
                      <a:cubicBezTo>
                        <a:pt x="2632146" y="4718484"/>
                        <a:pt x="2617186" y="4727202"/>
                        <a:pt x="2602226" y="4730938"/>
                      </a:cubicBezTo>
                      <a:cubicBezTo>
                        <a:pt x="2597238" y="4733429"/>
                        <a:pt x="2587264" y="4739655"/>
                        <a:pt x="2591004" y="4748373"/>
                      </a:cubicBezTo>
                      <a:cubicBezTo>
                        <a:pt x="2594746" y="4758336"/>
                        <a:pt x="2608458" y="4770790"/>
                        <a:pt x="2594746" y="4779508"/>
                      </a:cubicBezTo>
                      <a:cubicBezTo>
                        <a:pt x="2582278" y="4785735"/>
                        <a:pt x="2562330" y="4788226"/>
                        <a:pt x="2548616" y="4781999"/>
                      </a:cubicBezTo>
                      <a:cubicBezTo>
                        <a:pt x="2521188" y="4770790"/>
                        <a:pt x="2492514" y="4781999"/>
                        <a:pt x="2465086" y="4774527"/>
                      </a:cubicBezTo>
                      <a:cubicBezTo>
                        <a:pt x="2447632" y="4770790"/>
                        <a:pt x="2427686" y="4775772"/>
                        <a:pt x="2415218" y="4796944"/>
                      </a:cubicBezTo>
                      <a:cubicBezTo>
                        <a:pt x="2402752" y="4820606"/>
                        <a:pt x="2334182" y="4811888"/>
                        <a:pt x="2322962" y="4788226"/>
                      </a:cubicBezTo>
                      <a:cubicBezTo>
                        <a:pt x="2321714" y="4785735"/>
                        <a:pt x="2319222" y="4779508"/>
                        <a:pt x="2320468" y="4779508"/>
                      </a:cubicBezTo>
                      <a:cubicBezTo>
                        <a:pt x="2346648" y="4755846"/>
                        <a:pt x="2324208" y="4730938"/>
                        <a:pt x="2321714" y="4707275"/>
                      </a:cubicBezTo>
                      <a:cubicBezTo>
                        <a:pt x="2320468" y="4671159"/>
                        <a:pt x="2303014" y="4654969"/>
                        <a:pt x="2266860" y="4648742"/>
                      </a:cubicBezTo>
                      <a:cubicBezTo>
                        <a:pt x="2245664" y="4643760"/>
                        <a:pt x="2221978" y="4626325"/>
                        <a:pt x="2202030" y="4652478"/>
                      </a:cubicBezTo>
                      <a:cubicBezTo>
                        <a:pt x="2198290" y="4657459"/>
                        <a:pt x="2185822" y="4654969"/>
                        <a:pt x="2184576" y="4643760"/>
                      </a:cubicBezTo>
                      <a:cubicBezTo>
                        <a:pt x="2183330" y="4635042"/>
                        <a:pt x="2180836" y="4623834"/>
                        <a:pt x="2193304" y="4618852"/>
                      </a:cubicBezTo>
                      <a:cubicBezTo>
                        <a:pt x="2198290" y="4617607"/>
                        <a:pt x="2204524" y="4622588"/>
                        <a:pt x="2208264" y="4615116"/>
                      </a:cubicBezTo>
                      <a:cubicBezTo>
                        <a:pt x="2207016" y="4605153"/>
                        <a:pt x="2198290" y="4600171"/>
                        <a:pt x="2192056" y="4595190"/>
                      </a:cubicBezTo>
                      <a:cubicBezTo>
                        <a:pt x="2185822" y="4587717"/>
                        <a:pt x="2177096" y="4582736"/>
                        <a:pt x="2174602" y="4576509"/>
                      </a:cubicBezTo>
                      <a:cubicBezTo>
                        <a:pt x="2164628" y="4539147"/>
                        <a:pt x="2155902" y="4505521"/>
                        <a:pt x="2112266" y="4495558"/>
                      </a:cubicBezTo>
                      <a:cubicBezTo>
                        <a:pt x="2106034" y="4493067"/>
                        <a:pt x="2106034" y="4480613"/>
                        <a:pt x="2106034" y="4471896"/>
                      </a:cubicBezTo>
                      <a:cubicBezTo>
                        <a:pt x="2108526" y="4443251"/>
                        <a:pt x="2078606" y="4423325"/>
                        <a:pt x="2053670" y="4435779"/>
                      </a:cubicBezTo>
                      <a:cubicBezTo>
                        <a:pt x="2024996" y="4451969"/>
                        <a:pt x="1992582" y="4461932"/>
                        <a:pt x="2007542" y="4510503"/>
                      </a:cubicBezTo>
                      <a:cubicBezTo>
                        <a:pt x="2013776" y="4527938"/>
                        <a:pt x="2002556" y="4555337"/>
                        <a:pt x="1975128" y="4564055"/>
                      </a:cubicBezTo>
                      <a:cubicBezTo>
                        <a:pt x="1955180" y="4570282"/>
                        <a:pt x="1948946" y="4586472"/>
                        <a:pt x="1940220" y="4601417"/>
                      </a:cubicBezTo>
                      <a:cubicBezTo>
                        <a:pt x="1925260" y="4622588"/>
                        <a:pt x="1910298" y="4620098"/>
                        <a:pt x="1892844" y="4606398"/>
                      </a:cubicBezTo>
                      <a:cubicBezTo>
                        <a:pt x="1876638" y="4591454"/>
                        <a:pt x="1859184" y="4580245"/>
                        <a:pt x="1881624" y="4556582"/>
                      </a:cubicBezTo>
                      <a:cubicBezTo>
                        <a:pt x="1904066" y="4534165"/>
                        <a:pt x="1920272" y="4509257"/>
                        <a:pt x="1955180" y="4499294"/>
                      </a:cubicBezTo>
                      <a:cubicBezTo>
                        <a:pt x="1978868" y="4493067"/>
                        <a:pt x="1973882" y="4456951"/>
                        <a:pt x="1990088" y="4440761"/>
                      </a:cubicBezTo>
                      <a:cubicBezTo>
                        <a:pt x="1993828" y="4437025"/>
                        <a:pt x="1988842" y="4429552"/>
                        <a:pt x="1982608" y="4427061"/>
                      </a:cubicBezTo>
                      <a:cubicBezTo>
                        <a:pt x="1975128" y="4423325"/>
                        <a:pt x="1971388" y="4428307"/>
                        <a:pt x="1966400" y="4434534"/>
                      </a:cubicBezTo>
                      <a:cubicBezTo>
                        <a:pt x="1930246" y="4476877"/>
                        <a:pt x="1890352" y="4516730"/>
                        <a:pt x="1833002" y="4532920"/>
                      </a:cubicBezTo>
                      <a:cubicBezTo>
                        <a:pt x="1830510" y="4532920"/>
                        <a:pt x="1826768" y="4534165"/>
                        <a:pt x="1826768" y="4534165"/>
                      </a:cubicBezTo>
                      <a:cubicBezTo>
                        <a:pt x="1796848" y="4506767"/>
                        <a:pt x="1764434" y="4520466"/>
                        <a:pt x="1730772" y="4527938"/>
                      </a:cubicBezTo>
                      <a:cubicBezTo>
                        <a:pt x="1713318" y="4530429"/>
                        <a:pt x="1699604" y="4516730"/>
                        <a:pt x="1717058" y="4495558"/>
                      </a:cubicBezTo>
                      <a:cubicBezTo>
                        <a:pt x="1723292" y="4486840"/>
                        <a:pt x="1727032" y="4479368"/>
                        <a:pt x="1737006" y="4474386"/>
                      </a:cubicBezTo>
                      <a:cubicBezTo>
                        <a:pt x="1745732" y="4469405"/>
                        <a:pt x="1749472" y="4460687"/>
                        <a:pt x="1744486" y="4451969"/>
                      </a:cubicBezTo>
                      <a:cubicBezTo>
                        <a:pt x="1725786" y="4422080"/>
                        <a:pt x="1722044" y="4382227"/>
                        <a:pt x="1684644" y="4363546"/>
                      </a:cubicBezTo>
                      <a:cubicBezTo>
                        <a:pt x="1673422" y="4358565"/>
                        <a:pt x="1674670" y="4352338"/>
                        <a:pt x="1682150" y="4347356"/>
                      </a:cubicBezTo>
                      <a:cubicBezTo>
                        <a:pt x="1709578" y="4329921"/>
                        <a:pt x="1717058" y="4280105"/>
                        <a:pt x="1764434" y="4297540"/>
                      </a:cubicBezTo>
                      <a:cubicBezTo>
                        <a:pt x="1766926" y="4297540"/>
                        <a:pt x="1771914" y="4295050"/>
                        <a:pt x="1773160" y="4292559"/>
                      </a:cubicBezTo>
                      <a:cubicBezTo>
                        <a:pt x="1781888" y="4263915"/>
                        <a:pt x="1803082" y="4239007"/>
                        <a:pt x="1810562" y="4210363"/>
                      </a:cubicBezTo>
                      <a:cubicBezTo>
                        <a:pt x="1815548" y="4195418"/>
                        <a:pt x="1795602" y="4196663"/>
                        <a:pt x="1788120" y="4202890"/>
                      </a:cubicBezTo>
                      <a:cubicBezTo>
                        <a:pt x="1750720" y="4236516"/>
                        <a:pt x="1709578" y="4209117"/>
                        <a:pt x="1669682" y="4211608"/>
                      </a:cubicBezTo>
                      <a:cubicBezTo>
                        <a:pt x="1668436" y="4211608"/>
                        <a:pt x="1665942" y="4209117"/>
                        <a:pt x="1664696" y="4207872"/>
                      </a:cubicBezTo>
                      <a:cubicBezTo>
                        <a:pt x="1662202" y="4165529"/>
                        <a:pt x="1631034" y="4176737"/>
                        <a:pt x="1604854" y="4171755"/>
                      </a:cubicBezTo>
                      <a:cubicBezTo>
                        <a:pt x="1578672" y="4165529"/>
                        <a:pt x="1573686" y="4140621"/>
                        <a:pt x="1568698" y="4116958"/>
                      </a:cubicBezTo>
                      <a:cubicBezTo>
                        <a:pt x="1567452" y="4108240"/>
                        <a:pt x="1569946" y="4099523"/>
                        <a:pt x="1568698" y="4090805"/>
                      </a:cubicBezTo>
                      <a:cubicBezTo>
                        <a:pt x="1564958" y="4077106"/>
                        <a:pt x="1557478" y="4067142"/>
                        <a:pt x="1547504" y="4083332"/>
                      </a:cubicBezTo>
                      <a:cubicBezTo>
                        <a:pt x="1532544" y="4106995"/>
                        <a:pt x="1512596" y="4114467"/>
                        <a:pt x="1487662" y="4116958"/>
                      </a:cubicBezTo>
                      <a:cubicBezTo>
                        <a:pt x="1471456" y="4119449"/>
                        <a:pt x="1458988" y="4126921"/>
                        <a:pt x="1446520" y="4135639"/>
                      </a:cubicBezTo>
                      <a:cubicBezTo>
                        <a:pt x="1439040" y="4143111"/>
                        <a:pt x="1427820" y="4150584"/>
                        <a:pt x="1417846" y="4141866"/>
                      </a:cubicBezTo>
                      <a:cubicBezTo>
                        <a:pt x="1407872" y="4134394"/>
                        <a:pt x="1406626" y="4124430"/>
                        <a:pt x="1409120" y="4111977"/>
                      </a:cubicBezTo>
                      <a:cubicBezTo>
                        <a:pt x="1419094" y="4068388"/>
                        <a:pt x="1417846" y="4068388"/>
                        <a:pt x="1371718" y="4058425"/>
                      </a:cubicBezTo>
                      <a:cubicBezTo>
                        <a:pt x="1350524" y="4054688"/>
                        <a:pt x="1318110" y="4057179"/>
                        <a:pt x="1329330" y="4016081"/>
                      </a:cubicBezTo>
                      <a:cubicBezTo>
                        <a:pt x="1331824" y="4006118"/>
                        <a:pt x="1320602" y="3999891"/>
                        <a:pt x="1308136" y="4006118"/>
                      </a:cubicBezTo>
                      <a:cubicBezTo>
                        <a:pt x="1280708" y="4021063"/>
                        <a:pt x="1262008" y="4014836"/>
                        <a:pt x="1258266" y="3982456"/>
                      </a:cubicBezTo>
                      <a:cubicBezTo>
                        <a:pt x="1255774" y="3970002"/>
                        <a:pt x="1250786" y="3967511"/>
                        <a:pt x="1239566" y="3970002"/>
                      </a:cubicBezTo>
                      <a:cubicBezTo>
                        <a:pt x="1228346" y="3973738"/>
                        <a:pt x="1217126" y="3973738"/>
                        <a:pt x="1207152" y="3977474"/>
                      </a:cubicBezTo>
                      <a:cubicBezTo>
                        <a:pt x="1200918" y="3978719"/>
                        <a:pt x="1193438" y="3981210"/>
                        <a:pt x="1189698" y="3973738"/>
                      </a:cubicBezTo>
                      <a:cubicBezTo>
                        <a:pt x="1187204" y="3967511"/>
                        <a:pt x="1193438" y="3963775"/>
                        <a:pt x="1195932" y="3960038"/>
                      </a:cubicBezTo>
                      <a:cubicBezTo>
                        <a:pt x="1217126" y="3926413"/>
                        <a:pt x="1217126" y="3922677"/>
                        <a:pt x="1183464" y="3905241"/>
                      </a:cubicBezTo>
                      <a:cubicBezTo>
                        <a:pt x="1159776" y="3892787"/>
                        <a:pt x="1149802" y="3874106"/>
                        <a:pt x="1146062" y="3849198"/>
                      </a:cubicBezTo>
                      <a:cubicBezTo>
                        <a:pt x="1143570" y="3839235"/>
                        <a:pt x="1141076" y="3830517"/>
                        <a:pt x="1128608" y="3830517"/>
                      </a:cubicBezTo>
                      <a:cubicBezTo>
                        <a:pt x="1116142" y="3830517"/>
                        <a:pt x="1112402" y="3840481"/>
                        <a:pt x="1112402" y="3851689"/>
                      </a:cubicBezTo>
                      <a:cubicBezTo>
                        <a:pt x="1112402" y="3862898"/>
                        <a:pt x="1107414" y="3871615"/>
                        <a:pt x="1094948" y="3876597"/>
                      </a:cubicBezTo>
                      <a:cubicBezTo>
                        <a:pt x="1081234" y="3881579"/>
                        <a:pt x="1079986" y="3867879"/>
                        <a:pt x="1075000" y="3860407"/>
                      </a:cubicBezTo>
                      <a:cubicBezTo>
                        <a:pt x="1068766" y="3849198"/>
                        <a:pt x="1061286" y="3846708"/>
                        <a:pt x="1052560" y="3854180"/>
                      </a:cubicBezTo>
                      <a:cubicBezTo>
                        <a:pt x="1032612" y="3867879"/>
                        <a:pt x="1022638" y="3854180"/>
                        <a:pt x="1021392" y="3840481"/>
                      </a:cubicBezTo>
                      <a:cubicBezTo>
                        <a:pt x="1020144" y="3815573"/>
                        <a:pt x="1003938" y="3803119"/>
                        <a:pt x="988976" y="3789419"/>
                      </a:cubicBezTo>
                      <a:cubicBezTo>
                        <a:pt x="969030" y="3769493"/>
                        <a:pt x="972770" y="3747076"/>
                        <a:pt x="998950" y="3738358"/>
                      </a:cubicBezTo>
                      <a:cubicBezTo>
                        <a:pt x="1002690" y="3735867"/>
                        <a:pt x="1008924" y="3738358"/>
                        <a:pt x="1012664" y="3735867"/>
                      </a:cubicBezTo>
                      <a:cubicBezTo>
                        <a:pt x="1025132" y="3732131"/>
                        <a:pt x="1050066" y="3734622"/>
                        <a:pt x="1047572" y="3720923"/>
                      </a:cubicBezTo>
                      <a:cubicBezTo>
                        <a:pt x="1046326" y="3704733"/>
                        <a:pt x="1022638" y="3704733"/>
                        <a:pt x="1006430" y="3703487"/>
                      </a:cubicBezTo>
                      <a:cubicBezTo>
                        <a:pt x="988976" y="3703487"/>
                        <a:pt x="974016" y="3708469"/>
                        <a:pt x="960302" y="3718432"/>
                      </a:cubicBezTo>
                      <a:cubicBezTo>
                        <a:pt x="945342" y="3730886"/>
                        <a:pt x="932874" y="3728395"/>
                        <a:pt x="917914" y="3718432"/>
                      </a:cubicBezTo>
                      <a:cubicBezTo>
                        <a:pt x="902954" y="3709714"/>
                        <a:pt x="891732" y="3692279"/>
                        <a:pt x="870538" y="3696015"/>
                      </a:cubicBezTo>
                      <a:cubicBezTo>
                        <a:pt x="863058" y="3696015"/>
                        <a:pt x="860564" y="3687297"/>
                        <a:pt x="861812" y="3679825"/>
                      </a:cubicBezTo>
                      <a:cubicBezTo>
                        <a:pt x="861812" y="3652426"/>
                        <a:pt x="855578" y="3622537"/>
                        <a:pt x="866798" y="3595138"/>
                      </a:cubicBezTo>
                      <a:cubicBezTo>
                        <a:pt x="873032" y="3581439"/>
                        <a:pt x="875526" y="3567739"/>
                        <a:pt x="874278" y="3552794"/>
                      </a:cubicBezTo>
                      <a:cubicBezTo>
                        <a:pt x="874278" y="3546567"/>
                        <a:pt x="873032" y="3536604"/>
                        <a:pt x="878020" y="3534114"/>
                      </a:cubicBezTo>
                      <a:cubicBezTo>
                        <a:pt x="909186" y="3509206"/>
                        <a:pt x="910434" y="3466862"/>
                        <a:pt x="932874" y="3436973"/>
                      </a:cubicBezTo>
                      <a:cubicBezTo>
                        <a:pt x="944094" y="3422028"/>
                        <a:pt x="960302" y="3412065"/>
                        <a:pt x="981496" y="3412065"/>
                      </a:cubicBezTo>
                      <a:cubicBezTo>
                        <a:pt x="996456" y="3413310"/>
                        <a:pt x="1005184" y="3407083"/>
                        <a:pt x="1012664" y="3393384"/>
                      </a:cubicBezTo>
                      <a:cubicBezTo>
                        <a:pt x="1018898" y="3378439"/>
                        <a:pt x="1011418" y="3370967"/>
                        <a:pt x="998950" y="3365985"/>
                      </a:cubicBezTo>
                      <a:cubicBezTo>
                        <a:pt x="991470" y="3361004"/>
                        <a:pt x="995210" y="3351041"/>
                        <a:pt x="991470" y="3344814"/>
                      </a:cubicBezTo>
                      <a:cubicBezTo>
                        <a:pt x="982744" y="3328623"/>
                        <a:pt x="980250" y="3306206"/>
                        <a:pt x="952822" y="3306206"/>
                      </a:cubicBezTo>
                      <a:cubicBezTo>
                        <a:pt x="937862" y="3306206"/>
                        <a:pt x="942848" y="3294998"/>
                        <a:pt x="950328" y="3288771"/>
                      </a:cubicBezTo>
                      <a:cubicBezTo>
                        <a:pt x="959056" y="3281298"/>
                        <a:pt x="967782" y="3273826"/>
                        <a:pt x="970276" y="3260127"/>
                      </a:cubicBezTo>
                      <a:cubicBezTo>
                        <a:pt x="972770" y="3247673"/>
                        <a:pt x="980250" y="3233973"/>
                        <a:pt x="954068" y="3238955"/>
                      </a:cubicBezTo>
                      <a:cubicBezTo>
                        <a:pt x="921654" y="3243937"/>
                        <a:pt x="929134" y="3211556"/>
                        <a:pt x="914174" y="3191630"/>
                      </a:cubicBezTo>
                      <a:cubicBezTo>
                        <a:pt x="914174" y="3202839"/>
                        <a:pt x="914174" y="3211556"/>
                        <a:pt x="914174" y="3220274"/>
                      </a:cubicBezTo>
                      <a:cubicBezTo>
                        <a:pt x="912928" y="3227746"/>
                        <a:pt x="916668" y="3240200"/>
                        <a:pt x="902954" y="3238955"/>
                      </a:cubicBezTo>
                      <a:cubicBezTo>
                        <a:pt x="891732" y="3238955"/>
                        <a:pt x="887992" y="3230237"/>
                        <a:pt x="887992" y="3220274"/>
                      </a:cubicBezTo>
                      <a:cubicBezTo>
                        <a:pt x="886746" y="3196612"/>
                        <a:pt x="885500" y="3174195"/>
                        <a:pt x="887992" y="3151777"/>
                      </a:cubicBezTo>
                      <a:cubicBezTo>
                        <a:pt x="890486" y="3120643"/>
                        <a:pt x="881760" y="3093244"/>
                        <a:pt x="880512" y="3063354"/>
                      </a:cubicBezTo>
                      <a:cubicBezTo>
                        <a:pt x="879266" y="3052146"/>
                        <a:pt x="878020" y="3039692"/>
                        <a:pt x="864306" y="3037201"/>
                      </a:cubicBezTo>
                      <a:cubicBezTo>
                        <a:pt x="849344" y="3034710"/>
                        <a:pt x="845604" y="3045919"/>
                        <a:pt x="841864" y="3055882"/>
                      </a:cubicBezTo>
                      <a:cubicBezTo>
                        <a:pt x="839370" y="3065845"/>
                        <a:pt x="836878" y="3073318"/>
                        <a:pt x="824410" y="3078299"/>
                      </a:cubicBezTo>
                      <a:cubicBezTo>
                        <a:pt x="821916" y="3050900"/>
                        <a:pt x="808202" y="3028483"/>
                        <a:pt x="806956" y="3001085"/>
                      </a:cubicBezTo>
                      <a:cubicBezTo>
                        <a:pt x="804462" y="2977422"/>
                        <a:pt x="793242" y="2952514"/>
                        <a:pt x="763322" y="2941306"/>
                      </a:cubicBezTo>
                      <a:cubicBezTo>
                        <a:pt x="744620" y="2936324"/>
                        <a:pt x="737140" y="2918889"/>
                        <a:pt x="745868" y="2900208"/>
                      </a:cubicBezTo>
                      <a:cubicBezTo>
                        <a:pt x="754594" y="2877791"/>
                        <a:pt x="768308" y="2888999"/>
                        <a:pt x="782022" y="2897717"/>
                      </a:cubicBezTo>
                      <a:cubicBezTo>
                        <a:pt x="800722" y="2906435"/>
                        <a:pt x="810696" y="2918889"/>
                        <a:pt x="816930" y="2940060"/>
                      </a:cubicBezTo>
                      <a:cubicBezTo>
                        <a:pt x="824410" y="2964968"/>
                        <a:pt x="850592" y="2973686"/>
                        <a:pt x="876772" y="2967459"/>
                      </a:cubicBezTo>
                      <a:cubicBezTo>
                        <a:pt x="889240" y="2964968"/>
                        <a:pt x="902954" y="2962477"/>
                        <a:pt x="907940" y="2976177"/>
                      </a:cubicBezTo>
                      <a:cubicBezTo>
                        <a:pt x="921654" y="3017275"/>
                        <a:pt x="960302" y="3022256"/>
                        <a:pt x="992716" y="3034710"/>
                      </a:cubicBezTo>
                      <a:cubicBezTo>
                        <a:pt x="1042586" y="3054637"/>
                        <a:pt x="1050066" y="3074563"/>
                        <a:pt x="1023884" y="3121888"/>
                      </a:cubicBezTo>
                      <a:cubicBezTo>
                        <a:pt x="1018898" y="3133096"/>
                        <a:pt x="1018898" y="3141814"/>
                        <a:pt x="1026378" y="3151777"/>
                      </a:cubicBezTo>
                      <a:cubicBezTo>
                        <a:pt x="1032612" y="3158004"/>
                        <a:pt x="1038846" y="3162986"/>
                        <a:pt x="1046326" y="3156759"/>
                      </a:cubicBezTo>
                      <a:cubicBezTo>
                        <a:pt x="1058792" y="3146796"/>
                        <a:pt x="1071260" y="3135587"/>
                        <a:pt x="1070014" y="3119397"/>
                      </a:cubicBezTo>
                      <a:cubicBezTo>
                        <a:pt x="1068766" y="3106943"/>
                        <a:pt x="1067520" y="3095735"/>
                        <a:pt x="1062532" y="3084526"/>
                      </a:cubicBezTo>
                      <a:cubicBezTo>
                        <a:pt x="1055052" y="3064600"/>
                        <a:pt x="1065026" y="3053391"/>
                        <a:pt x="1077494" y="3040937"/>
                      </a:cubicBezTo>
                      <a:cubicBezTo>
                        <a:pt x="1091208" y="3027238"/>
                        <a:pt x="1103674" y="3035956"/>
                        <a:pt x="1114894" y="3044673"/>
                      </a:cubicBezTo>
                      <a:cubicBezTo>
                        <a:pt x="1132348" y="3055882"/>
                        <a:pt x="1146062" y="3054637"/>
                        <a:pt x="1152296" y="3032220"/>
                      </a:cubicBezTo>
                      <a:cubicBezTo>
                        <a:pt x="1154790" y="3022256"/>
                        <a:pt x="1159776" y="3012293"/>
                        <a:pt x="1167256" y="3012293"/>
                      </a:cubicBezTo>
                      <a:cubicBezTo>
                        <a:pt x="1217126" y="3008557"/>
                        <a:pt x="1217126" y="2963723"/>
                        <a:pt x="1235826" y="2935079"/>
                      </a:cubicBezTo>
                      <a:cubicBezTo>
                        <a:pt x="1242060" y="2923870"/>
                        <a:pt x="1244554" y="2908925"/>
                        <a:pt x="1265748" y="2912662"/>
                      </a:cubicBezTo>
                      <a:cubicBezTo>
                        <a:pt x="1281954" y="2915152"/>
                        <a:pt x="1284448" y="2897717"/>
                        <a:pt x="1284448" y="2882772"/>
                      </a:cubicBezTo>
                      <a:cubicBezTo>
                        <a:pt x="1283202" y="2867827"/>
                        <a:pt x="1285694" y="2854128"/>
                        <a:pt x="1296916" y="2840429"/>
                      </a:cubicBezTo>
                      <a:cubicBezTo>
                        <a:pt x="1313122" y="2822993"/>
                        <a:pt x="1303148" y="2801822"/>
                        <a:pt x="1291928" y="2785631"/>
                      </a:cubicBezTo>
                      <a:cubicBezTo>
                        <a:pt x="1279462" y="2765705"/>
                        <a:pt x="1260760" y="2747024"/>
                        <a:pt x="1244554" y="2728343"/>
                      </a:cubicBezTo>
                      <a:cubicBezTo>
                        <a:pt x="1224606" y="2705926"/>
                        <a:pt x="1228346" y="2673546"/>
                        <a:pt x="1254526" y="2659847"/>
                      </a:cubicBezTo>
                      <a:cubicBezTo>
                        <a:pt x="1265748" y="2653620"/>
                        <a:pt x="1274474" y="2646147"/>
                        <a:pt x="1283202" y="2637429"/>
                      </a:cubicBezTo>
                      <a:cubicBezTo>
                        <a:pt x="1315616" y="2605049"/>
                        <a:pt x="1306888" y="2590105"/>
                        <a:pt x="1269488" y="2563951"/>
                      </a:cubicBezTo>
                      <a:cubicBezTo>
                        <a:pt x="1230840" y="2537798"/>
                        <a:pt x="1183464" y="2519117"/>
                        <a:pt x="1158530" y="2474283"/>
                      </a:cubicBezTo>
                      <a:cubicBezTo>
                        <a:pt x="1156036" y="2470547"/>
                        <a:pt x="1153542" y="2466810"/>
                        <a:pt x="1151050" y="2464320"/>
                      </a:cubicBezTo>
                      <a:cubicBezTo>
                        <a:pt x="1094948" y="2420731"/>
                        <a:pt x="1060040" y="2369670"/>
                        <a:pt x="1077494" y="2296191"/>
                      </a:cubicBezTo>
                      <a:cubicBezTo>
                        <a:pt x="1081234" y="2283738"/>
                        <a:pt x="1070014" y="2276265"/>
                        <a:pt x="1061286" y="2268793"/>
                      </a:cubicBezTo>
                      <a:cubicBezTo>
                        <a:pt x="1030118" y="2243885"/>
                        <a:pt x="1003938" y="2212750"/>
                        <a:pt x="980250" y="2180370"/>
                      </a:cubicBezTo>
                      <a:cubicBezTo>
                        <a:pt x="957808" y="2150480"/>
                        <a:pt x="934122" y="2120591"/>
                        <a:pt x="951576" y="2077002"/>
                      </a:cubicBezTo>
                      <a:cubicBezTo>
                        <a:pt x="961548" y="2054585"/>
                        <a:pt x="950328" y="2032168"/>
                        <a:pt x="934122" y="2017223"/>
                      </a:cubicBezTo>
                      <a:cubicBezTo>
                        <a:pt x="914174" y="1996051"/>
                        <a:pt x="904200" y="1971144"/>
                        <a:pt x="892980" y="1946236"/>
                      </a:cubicBezTo>
                      <a:cubicBezTo>
                        <a:pt x="879266" y="1917592"/>
                        <a:pt x="864306" y="1891438"/>
                        <a:pt x="824410" y="1891438"/>
                      </a:cubicBezTo>
                      <a:cubicBezTo>
                        <a:pt x="790748" y="1890193"/>
                        <a:pt x="760828" y="1869021"/>
                        <a:pt x="728414" y="1860303"/>
                      </a:cubicBezTo>
                      <a:cubicBezTo>
                        <a:pt x="695998" y="1854076"/>
                        <a:pt x="668570" y="1830414"/>
                        <a:pt x="633662" y="1826678"/>
                      </a:cubicBezTo>
                      <a:cubicBezTo>
                        <a:pt x="621196" y="1825432"/>
                        <a:pt x="609976" y="1816715"/>
                        <a:pt x="611222" y="1803015"/>
                      </a:cubicBezTo>
                      <a:cubicBezTo>
                        <a:pt x="612468" y="1785580"/>
                        <a:pt x="623690" y="1790561"/>
                        <a:pt x="636156" y="1791807"/>
                      </a:cubicBezTo>
                      <a:cubicBezTo>
                        <a:pt x="657350" y="1793052"/>
                        <a:pt x="688518" y="1737009"/>
                        <a:pt x="677298" y="1714592"/>
                      </a:cubicBezTo>
                      <a:cubicBezTo>
                        <a:pt x="659844" y="1682212"/>
                        <a:pt x="666078" y="1648586"/>
                        <a:pt x="671064" y="1616206"/>
                      </a:cubicBezTo>
                      <a:cubicBezTo>
                        <a:pt x="673558" y="1597525"/>
                        <a:pt x="686024" y="1586317"/>
                        <a:pt x="705972" y="1588807"/>
                      </a:cubicBezTo>
                      <a:cubicBezTo>
                        <a:pt x="734646" y="1593789"/>
                        <a:pt x="764568" y="1595034"/>
                        <a:pt x="791996" y="1607488"/>
                      </a:cubicBezTo>
                      <a:cubicBezTo>
                        <a:pt x="814436" y="1617451"/>
                        <a:pt x="838124" y="1629905"/>
                        <a:pt x="849344" y="1593789"/>
                      </a:cubicBezTo>
                      <a:cubicBezTo>
                        <a:pt x="851838" y="1587562"/>
                        <a:pt x="858072" y="1582580"/>
                        <a:pt x="865552" y="1583826"/>
                      </a:cubicBezTo>
                      <a:cubicBezTo>
                        <a:pt x="873032" y="1585071"/>
                        <a:pt x="873032" y="1592544"/>
                        <a:pt x="874278" y="1598771"/>
                      </a:cubicBezTo>
                      <a:cubicBezTo>
                        <a:pt x="876772" y="1608734"/>
                        <a:pt x="879266" y="1619942"/>
                        <a:pt x="890486" y="1619942"/>
                      </a:cubicBezTo>
                      <a:cubicBezTo>
                        <a:pt x="906694" y="1619942"/>
                        <a:pt x="915420" y="1604998"/>
                        <a:pt x="922900" y="1595034"/>
                      </a:cubicBezTo>
                      <a:cubicBezTo>
                        <a:pt x="930382" y="1586317"/>
                        <a:pt x="927888" y="1576353"/>
                        <a:pt x="921654" y="1567636"/>
                      </a:cubicBezTo>
                      <a:cubicBezTo>
                        <a:pt x="910434" y="1552691"/>
                        <a:pt x="892980" y="1546464"/>
                        <a:pt x="878020" y="1537746"/>
                      </a:cubicBezTo>
                      <a:cubicBezTo>
                        <a:pt x="850592" y="1524047"/>
                        <a:pt x="848098" y="1511593"/>
                        <a:pt x="866798" y="1487931"/>
                      </a:cubicBezTo>
                      <a:cubicBezTo>
                        <a:pt x="883006" y="1468004"/>
                        <a:pt x="904200" y="1463023"/>
                        <a:pt x="929134" y="1463023"/>
                      </a:cubicBezTo>
                      <a:cubicBezTo>
                        <a:pt x="965290" y="1464268"/>
                        <a:pt x="983990" y="1436869"/>
                        <a:pt x="971522" y="1404489"/>
                      </a:cubicBezTo>
                      <a:cubicBezTo>
                        <a:pt x="967782" y="1393280"/>
                        <a:pt x="960302" y="1385808"/>
                        <a:pt x="947836" y="1385808"/>
                      </a:cubicBezTo>
                      <a:cubicBezTo>
                        <a:pt x="935368" y="1384563"/>
                        <a:pt x="934122" y="1393280"/>
                        <a:pt x="934122" y="1403244"/>
                      </a:cubicBezTo>
                      <a:cubicBezTo>
                        <a:pt x="931628" y="1420679"/>
                        <a:pt x="922900" y="1418188"/>
                        <a:pt x="915420" y="1406980"/>
                      </a:cubicBezTo>
                      <a:cubicBezTo>
                        <a:pt x="902954" y="1383317"/>
                        <a:pt x="892980" y="1358410"/>
                        <a:pt x="883006" y="1332256"/>
                      </a:cubicBezTo>
                      <a:cubicBezTo>
                        <a:pt x="879266" y="1326029"/>
                        <a:pt x="884252" y="1321048"/>
                        <a:pt x="890486" y="1317311"/>
                      </a:cubicBezTo>
                      <a:cubicBezTo>
                        <a:pt x="904200" y="1308594"/>
                        <a:pt x="919160" y="1314821"/>
                        <a:pt x="932874" y="1311085"/>
                      </a:cubicBezTo>
                      <a:cubicBezTo>
                        <a:pt x="950328" y="1307348"/>
                        <a:pt x="954068" y="1316066"/>
                        <a:pt x="964042" y="1328520"/>
                      </a:cubicBezTo>
                      <a:cubicBezTo>
                        <a:pt x="977756" y="1344710"/>
                        <a:pt x="996456" y="1373354"/>
                        <a:pt x="1026378" y="1345955"/>
                      </a:cubicBezTo>
                      <a:cubicBezTo>
                        <a:pt x="1028872" y="1342219"/>
                        <a:pt x="1036352" y="1342219"/>
                        <a:pt x="1041338" y="1343465"/>
                      </a:cubicBezTo>
                      <a:cubicBezTo>
                        <a:pt x="1081234" y="1348446"/>
                        <a:pt x="1082480" y="1347201"/>
                        <a:pt x="1075000" y="1301121"/>
                      </a:cubicBezTo>
                      <a:cubicBezTo>
                        <a:pt x="1065026" y="1308594"/>
                        <a:pt x="1055052" y="1317311"/>
                        <a:pt x="1045078" y="1322293"/>
                      </a:cubicBezTo>
                      <a:cubicBezTo>
                        <a:pt x="1001444" y="1344710"/>
                        <a:pt x="956562" y="1317311"/>
                        <a:pt x="960302" y="1268741"/>
                      </a:cubicBezTo>
                      <a:cubicBezTo>
                        <a:pt x="960302" y="1250060"/>
                        <a:pt x="949082" y="1246324"/>
                        <a:pt x="931628" y="1245079"/>
                      </a:cubicBezTo>
                      <a:cubicBezTo>
                        <a:pt x="885500" y="1242588"/>
                        <a:pt x="850592" y="1185300"/>
                        <a:pt x="869292" y="1139220"/>
                      </a:cubicBezTo>
                      <a:cubicBezTo>
                        <a:pt x="871786" y="1134239"/>
                        <a:pt x="875526" y="1129257"/>
                        <a:pt x="883006" y="1129257"/>
                      </a:cubicBezTo>
                      <a:cubicBezTo>
                        <a:pt x="927888" y="1129257"/>
                        <a:pt x="961548" y="1115557"/>
                        <a:pt x="981496" y="1070723"/>
                      </a:cubicBezTo>
                      <a:cubicBezTo>
                        <a:pt x="988976" y="1053288"/>
                        <a:pt x="1012664" y="1054533"/>
                        <a:pt x="1030118" y="1049552"/>
                      </a:cubicBezTo>
                      <a:cubicBezTo>
                        <a:pt x="1037598" y="1047061"/>
                        <a:pt x="1040092" y="1055779"/>
                        <a:pt x="1037598" y="1064496"/>
                      </a:cubicBezTo>
                      <a:cubicBezTo>
                        <a:pt x="1036352" y="1069478"/>
                        <a:pt x="1031364" y="1076950"/>
                        <a:pt x="1042586" y="1079441"/>
                      </a:cubicBezTo>
                      <a:cubicBezTo>
                        <a:pt x="1051312" y="1080686"/>
                        <a:pt x="1057546" y="1074459"/>
                        <a:pt x="1058792" y="1065742"/>
                      </a:cubicBezTo>
                      <a:cubicBezTo>
                        <a:pt x="1061286" y="1038343"/>
                        <a:pt x="1076246" y="1038343"/>
                        <a:pt x="1097440" y="1045815"/>
                      </a:cubicBezTo>
                      <a:cubicBezTo>
                        <a:pt x="1103674" y="1048306"/>
                        <a:pt x="1112402" y="1049552"/>
                        <a:pt x="1117388" y="1047061"/>
                      </a:cubicBezTo>
                      <a:cubicBezTo>
                        <a:pt x="1144816" y="1032116"/>
                        <a:pt x="1166010" y="1038343"/>
                        <a:pt x="1185958" y="1062006"/>
                      </a:cubicBezTo>
                      <a:cubicBezTo>
                        <a:pt x="1190944" y="1070723"/>
                        <a:pt x="1203412" y="1069478"/>
                        <a:pt x="1212138" y="1062006"/>
                      </a:cubicBezTo>
                      <a:cubicBezTo>
                        <a:pt x="1219618" y="1055779"/>
                        <a:pt x="1233332" y="1049552"/>
                        <a:pt x="1228346" y="1037098"/>
                      </a:cubicBezTo>
                      <a:cubicBezTo>
                        <a:pt x="1212138" y="997245"/>
                        <a:pt x="1234580" y="993509"/>
                        <a:pt x="1264500" y="994754"/>
                      </a:cubicBezTo>
                      <a:cubicBezTo>
                        <a:pt x="1316862" y="994754"/>
                        <a:pt x="1334316" y="981055"/>
                        <a:pt x="1346784" y="929994"/>
                      </a:cubicBezTo>
                      <a:cubicBezTo>
                        <a:pt x="1359250" y="875196"/>
                        <a:pt x="1353018" y="824135"/>
                        <a:pt x="1330576" y="773074"/>
                      </a:cubicBezTo>
                      <a:cubicBezTo>
                        <a:pt x="1329330" y="769338"/>
                        <a:pt x="1324342" y="765602"/>
                        <a:pt x="1324342" y="761865"/>
                      </a:cubicBezTo>
                      <a:cubicBezTo>
                        <a:pt x="1334316" y="719522"/>
                        <a:pt x="1315616" y="693369"/>
                        <a:pt x="1281954" y="668461"/>
                      </a:cubicBezTo>
                      <a:cubicBezTo>
                        <a:pt x="1269488" y="658498"/>
                        <a:pt x="1255774" y="656007"/>
                        <a:pt x="1244554" y="648535"/>
                      </a:cubicBezTo>
                      <a:cubicBezTo>
                        <a:pt x="1182218" y="616154"/>
                        <a:pt x="1116142" y="591246"/>
                        <a:pt x="1060040" y="550148"/>
                      </a:cubicBezTo>
                      <a:cubicBezTo>
                        <a:pt x="1048818" y="542676"/>
                        <a:pt x="1050066" y="531467"/>
                        <a:pt x="1062532" y="526486"/>
                      </a:cubicBezTo>
                      <a:cubicBezTo>
                        <a:pt x="1068766" y="523995"/>
                        <a:pt x="1077494" y="523995"/>
                        <a:pt x="1086220" y="526486"/>
                      </a:cubicBezTo>
                      <a:cubicBezTo>
                        <a:pt x="1142322" y="535204"/>
                        <a:pt x="1183464" y="516523"/>
                        <a:pt x="1210892" y="465462"/>
                      </a:cubicBezTo>
                      <a:cubicBezTo>
                        <a:pt x="1224606" y="471689"/>
                        <a:pt x="1237072" y="482897"/>
                        <a:pt x="1253280" y="482897"/>
                      </a:cubicBezTo>
                      <a:cubicBezTo>
                        <a:pt x="1264500" y="482897"/>
                        <a:pt x="1280708" y="489124"/>
                        <a:pt x="1281954" y="472934"/>
                      </a:cubicBezTo>
                      <a:cubicBezTo>
                        <a:pt x="1283202" y="459235"/>
                        <a:pt x="1269488" y="457989"/>
                        <a:pt x="1258266" y="455498"/>
                      </a:cubicBezTo>
                      <a:cubicBezTo>
                        <a:pt x="1247046" y="453008"/>
                        <a:pt x="1234580" y="456744"/>
                        <a:pt x="1224606" y="445535"/>
                      </a:cubicBezTo>
                      <a:cubicBezTo>
                        <a:pt x="1233332" y="435572"/>
                        <a:pt x="1248294" y="441799"/>
                        <a:pt x="1258266" y="431836"/>
                      </a:cubicBezTo>
                      <a:cubicBezTo>
                        <a:pt x="1260760" y="429345"/>
                        <a:pt x="1262318" y="425609"/>
                        <a:pt x="1264344" y="422029"/>
                      </a:cubicBezTo>
                      <a:lnTo>
                        <a:pt x="1272056" y="414326"/>
                      </a:lnTo>
                      <a:lnTo>
                        <a:pt x="1270588" y="395898"/>
                      </a:lnTo>
                      <a:cubicBezTo>
                        <a:pt x="1273232" y="388888"/>
                        <a:pt x="1278830" y="383281"/>
                        <a:pt x="1286294" y="378919"/>
                      </a:cubicBezTo>
                      <a:cubicBezTo>
                        <a:pt x="1301224" y="368950"/>
                        <a:pt x="1312420" y="377673"/>
                        <a:pt x="1324862" y="387642"/>
                      </a:cubicBezTo>
                      <a:cubicBezTo>
                        <a:pt x="1352232" y="411318"/>
                        <a:pt x="1436830" y="415056"/>
                        <a:pt x="1469176" y="398857"/>
                      </a:cubicBezTo>
                      <a:cubicBezTo>
                        <a:pt x="1499036" y="383904"/>
                        <a:pt x="1526406" y="368950"/>
                        <a:pt x="1540090" y="335305"/>
                      </a:cubicBezTo>
                      <a:cubicBezTo>
                        <a:pt x="1546310" y="317859"/>
                        <a:pt x="1568704" y="321598"/>
                        <a:pt x="1583634" y="314121"/>
                      </a:cubicBezTo>
                      <a:cubicBezTo>
                        <a:pt x="1599808" y="305398"/>
                        <a:pt x="1613492" y="304152"/>
                        <a:pt x="1625934" y="321598"/>
                      </a:cubicBezTo>
                      <a:cubicBezTo>
                        <a:pt x="1632154" y="330320"/>
                        <a:pt x="1637130" y="325336"/>
                        <a:pt x="1643350" y="317859"/>
                      </a:cubicBezTo>
                      <a:cubicBezTo>
                        <a:pt x="1663256" y="289199"/>
                        <a:pt x="1668232" y="295430"/>
                        <a:pt x="1699334" y="309137"/>
                      </a:cubicBezTo>
                      <a:cubicBezTo>
                        <a:pt x="1740390" y="326582"/>
                        <a:pt x="1782690" y="360227"/>
                        <a:pt x="1832454" y="324090"/>
                      </a:cubicBezTo>
                      <a:cubicBezTo>
                        <a:pt x="1843650" y="316613"/>
                        <a:pt x="1858580" y="311629"/>
                        <a:pt x="1873508" y="314121"/>
                      </a:cubicBezTo>
                      <a:cubicBezTo>
                        <a:pt x="1880974" y="319105"/>
                        <a:pt x="1889682" y="322844"/>
                        <a:pt x="1897146" y="314121"/>
                      </a:cubicBezTo>
                      <a:cubicBezTo>
                        <a:pt x="1910832" y="300415"/>
                        <a:pt x="1924516" y="296677"/>
                        <a:pt x="1941934" y="306644"/>
                      </a:cubicBezTo>
                      <a:cubicBezTo>
                        <a:pt x="1960596" y="316613"/>
                        <a:pt x="1970548" y="295430"/>
                        <a:pt x="1982990" y="290445"/>
                      </a:cubicBezTo>
                      <a:cubicBezTo>
                        <a:pt x="1995431" y="285461"/>
                        <a:pt x="2005384" y="281411"/>
                        <a:pt x="2012692" y="282969"/>
                      </a:cubicBezTo>
                      <a:close/>
                      <a:moveTo>
                        <a:pt x="3828826" y="871"/>
                      </a:moveTo>
                      <a:cubicBezTo>
                        <a:pt x="3850986" y="4619"/>
                        <a:pt x="3869462" y="19613"/>
                        <a:pt x="3890044" y="28985"/>
                      </a:cubicBezTo>
                      <a:cubicBezTo>
                        <a:pt x="3984842" y="67720"/>
                        <a:pt x="4080888" y="107705"/>
                        <a:pt x="4171944" y="157686"/>
                      </a:cubicBezTo>
                      <a:cubicBezTo>
                        <a:pt x="4250526" y="197671"/>
                        <a:pt x="4322872" y="248901"/>
                        <a:pt x="4387734" y="308879"/>
                      </a:cubicBezTo>
                      <a:cubicBezTo>
                        <a:pt x="4398960" y="320124"/>
                        <a:pt x="4410186" y="330121"/>
                        <a:pt x="4421412" y="340117"/>
                      </a:cubicBezTo>
                      <a:cubicBezTo>
                        <a:pt x="4426402" y="355111"/>
                        <a:pt x="4428896" y="370107"/>
                        <a:pt x="4433886" y="385101"/>
                      </a:cubicBezTo>
                      <a:cubicBezTo>
                        <a:pt x="4435758" y="390724"/>
                        <a:pt x="4437004" y="396034"/>
                        <a:pt x="4436380" y="401032"/>
                      </a:cubicBezTo>
                      <a:cubicBezTo>
                        <a:pt x="4435758" y="406031"/>
                        <a:pt x="4433262" y="410717"/>
                        <a:pt x="4427650" y="415090"/>
                      </a:cubicBezTo>
                      <a:cubicBezTo>
                        <a:pt x="4416424" y="422587"/>
                        <a:pt x="4407692" y="417589"/>
                        <a:pt x="4396466" y="413840"/>
                      </a:cubicBezTo>
                      <a:cubicBezTo>
                        <a:pt x="4379002" y="405093"/>
                        <a:pt x="4366530" y="391348"/>
                        <a:pt x="4354056" y="377604"/>
                      </a:cubicBezTo>
                      <a:cubicBezTo>
                        <a:pt x="4341582" y="362609"/>
                        <a:pt x="4331604" y="360109"/>
                        <a:pt x="4316636" y="375105"/>
                      </a:cubicBezTo>
                      <a:cubicBezTo>
                        <a:pt x="4296678" y="396347"/>
                        <a:pt x="4271732" y="401345"/>
                        <a:pt x="4245538" y="382602"/>
                      </a:cubicBezTo>
                      <a:cubicBezTo>
                        <a:pt x="4226826" y="368857"/>
                        <a:pt x="4209364" y="372606"/>
                        <a:pt x="4191902" y="388849"/>
                      </a:cubicBezTo>
                      <a:cubicBezTo>
                        <a:pt x="4164460" y="413840"/>
                        <a:pt x="4137018" y="435082"/>
                        <a:pt x="4093360" y="425086"/>
                      </a:cubicBezTo>
                      <a:cubicBezTo>
                        <a:pt x="4059682" y="417589"/>
                        <a:pt x="4045962" y="440080"/>
                        <a:pt x="4057188" y="473818"/>
                      </a:cubicBezTo>
                      <a:cubicBezTo>
                        <a:pt x="4059682" y="480065"/>
                        <a:pt x="4063424" y="485063"/>
                        <a:pt x="4064672" y="491311"/>
                      </a:cubicBezTo>
                      <a:cubicBezTo>
                        <a:pt x="4067166" y="508804"/>
                        <a:pt x="4112072" y="517551"/>
                        <a:pt x="4075898" y="542542"/>
                      </a:cubicBezTo>
                      <a:cubicBezTo>
                        <a:pt x="4059682" y="553787"/>
                        <a:pt x="4060930" y="585025"/>
                        <a:pt x="4030994" y="578778"/>
                      </a:cubicBezTo>
                      <a:cubicBezTo>
                        <a:pt x="4024756" y="577529"/>
                        <a:pt x="4023510" y="583776"/>
                        <a:pt x="4023510" y="588774"/>
                      </a:cubicBezTo>
                      <a:cubicBezTo>
                        <a:pt x="4029746" y="620012"/>
                        <a:pt x="4003552" y="631258"/>
                        <a:pt x="3983594" y="646252"/>
                      </a:cubicBezTo>
                      <a:cubicBezTo>
                        <a:pt x="3968626" y="658748"/>
                        <a:pt x="3967380" y="668744"/>
                        <a:pt x="3982348" y="679990"/>
                      </a:cubicBezTo>
                      <a:cubicBezTo>
                        <a:pt x="3993574" y="689986"/>
                        <a:pt x="3996068" y="711228"/>
                        <a:pt x="4013530" y="711228"/>
                      </a:cubicBezTo>
                      <a:cubicBezTo>
                        <a:pt x="4039726" y="713727"/>
                        <a:pt x="4065920" y="716226"/>
                        <a:pt x="4090866" y="711228"/>
                      </a:cubicBezTo>
                      <a:cubicBezTo>
                        <a:pt x="4112072" y="707479"/>
                        <a:pt x="4115814" y="669993"/>
                        <a:pt x="4098350" y="653750"/>
                      </a:cubicBezTo>
                      <a:cubicBezTo>
                        <a:pt x="4089618" y="645003"/>
                        <a:pt x="4078392" y="637506"/>
                        <a:pt x="4085876" y="623761"/>
                      </a:cubicBezTo>
                      <a:cubicBezTo>
                        <a:pt x="4092114" y="612515"/>
                        <a:pt x="4099598" y="601269"/>
                        <a:pt x="4113318" y="601269"/>
                      </a:cubicBezTo>
                      <a:cubicBezTo>
                        <a:pt x="4128286" y="602519"/>
                        <a:pt x="4130782" y="617513"/>
                        <a:pt x="4134524" y="627509"/>
                      </a:cubicBezTo>
                      <a:cubicBezTo>
                        <a:pt x="4143254" y="651250"/>
                        <a:pt x="4143254" y="677490"/>
                        <a:pt x="4165706" y="696233"/>
                      </a:cubicBezTo>
                      <a:cubicBezTo>
                        <a:pt x="4174438" y="702481"/>
                        <a:pt x="4168202" y="716226"/>
                        <a:pt x="4160718" y="724973"/>
                      </a:cubicBezTo>
                      <a:cubicBezTo>
                        <a:pt x="4145750" y="743716"/>
                        <a:pt x="4132028" y="762458"/>
                        <a:pt x="4109576" y="774954"/>
                      </a:cubicBezTo>
                      <a:cubicBezTo>
                        <a:pt x="4074650" y="793697"/>
                        <a:pt x="4053446" y="857422"/>
                        <a:pt x="4070908" y="892409"/>
                      </a:cubicBezTo>
                      <a:cubicBezTo>
                        <a:pt x="4077146" y="906154"/>
                        <a:pt x="4072156" y="918649"/>
                        <a:pt x="4074650" y="929895"/>
                      </a:cubicBezTo>
                      <a:cubicBezTo>
                        <a:pt x="4078392" y="943640"/>
                        <a:pt x="4075898" y="956135"/>
                        <a:pt x="4059682" y="957385"/>
                      </a:cubicBezTo>
                      <a:cubicBezTo>
                        <a:pt x="4042220" y="959884"/>
                        <a:pt x="4033488" y="949887"/>
                        <a:pt x="4030994" y="932394"/>
                      </a:cubicBezTo>
                      <a:cubicBezTo>
                        <a:pt x="4028500" y="913651"/>
                        <a:pt x="4028500" y="894908"/>
                        <a:pt x="4021014" y="876165"/>
                      </a:cubicBezTo>
                      <a:cubicBezTo>
                        <a:pt x="4001058" y="823685"/>
                        <a:pt x="3961142" y="801194"/>
                        <a:pt x="3913744" y="808691"/>
                      </a:cubicBezTo>
                      <a:cubicBezTo>
                        <a:pt x="3868838" y="816188"/>
                        <a:pt x="3825182" y="827434"/>
                        <a:pt x="3779030" y="827434"/>
                      </a:cubicBezTo>
                      <a:cubicBezTo>
                        <a:pt x="3766556" y="827434"/>
                        <a:pt x="3767804" y="838679"/>
                        <a:pt x="3775288" y="846177"/>
                      </a:cubicBezTo>
                      <a:cubicBezTo>
                        <a:pt x="3784020" y="853674"/>
                        <a:pt x="3791504" y="861171"/>
                        <a:pt x="3792750" y="873666"/>
                      </a:cubicBezTo>
                      <a:cubicBezTo>
                        <a:pt x="3793998" y="878664"/>
                        <a:pt x="3796492" y="884912"/>
                        <a:pt x="3790256" y="888661"/>
                      </a:cubicBezTo>
                      <a:cubicBezTo>
                        <a:pt x="3775288" y="897407"/>
                        <a:pt x="3719158" y="891160"/>
                        <a:pt x="3705436" y="878664"/>
                      </a:cubicBezTo>
                      <a:cubicBezTo>
                        <a:pt x="3699200" y="872417"/>
                        <a:pt x="3690468" y="863670"/>
                        <a:pt x="3695458" y="854924"/>
                      </a:cubicBezTo>
                      <a:cubicBezTo>
                        <a:pt x="3712920" y="824935"/>
                        <a:pt x="3696706" y="799944"/>
                        <a:pt x="3676748" y="783700"/>
                      </a:cubicBezTo>
                      <a:cubicBezTo>
                        <a:pt x="3653048" y="764957"/>
                        <a:pt x="3623112" y="761209"/>
                        <a:pt x="3590680" y="769956"/>
                      </a:cubicBezTo>
                      <a:cubicBezTo>
                        <a:pt x="3576960" y="774954"/>
                        <a:pt x="3563240" y="779952"/>
                        <a:pt x="3547024" y="774954"/>
                      </a:cubicBezTo>
                      <a:cubicBezTo>
                        <a:pt x="3527066" y="768706"/>
                        <a:pt x="3524572" y="787449"/>
                        <a:pt x="3518334" y="798695"/>
                      </a:cubicBezTo>
                      <a:cubicBezTo>
                        <a:pt x="3512098" y="809941"/>
                        <a:pt x="3504614" y="821186"/>
                        <a:pt x="3492140" y="821186"/>
                      </a:cubicBezTo>
                      <a:cubicBezTo>
                        <a:pt x="3479668" y="821186"/>
                        <a:pt x="3475926" y="807441"/>
                        <a:pt x="3470936" y="798695"/>
                      </a:cubicBezTo>
                      <a:cubicBezTo>
                        <a:pt x="3443494" y="747464"/>
                        <a:pt x="3441000" y="747464"/>
                        <a:pt x="3394848" y="783700"/>
                      </a:cubicBezTo>
                      <a:cubicBezTo>
                        <a:pt x="3389858" y="786199"/>
                        <a:pt x="3387364" y="791197"/>
                        <a:pt x="3383622" y="791197"/>
                      </a:cubicBezTo>
                      <a:cubicBezTo>
                        <a:pt x="3346202" y="791197"/>
                        <a:pt x="3341212" y="817438"/>
                        <a:pt x="3342460" y="844927"/>
                      </a:cubicBezTo>
                      <a:cubicBezTo>
                        <a:pt x="3342460" y="874916"/>
                        <a:pt x="3307534" y="862421"/>
                        <a:pt x="3297554" y="883662"/>
                      </a:cubicBezTo>
                      <a:cubicBezTo>
                        <a:pt x="3317512" y="853674"/>
                        <a:pt x="3303792" y="827434"/>
                        <a:pt x="3296308" y="799944"/>
                      </a:cubicBezTo>
                      <a:cubicBezTo>
                        <a:pt x="3291318" y="782451"/>
                        <a:pt x="3285082" y="774954"/>
                        <a:pt x="3265124" y="774954"/>
                      </a:cubicBezTo>
                      <a:cubicBezTo>
                        <a:pt x="3237682" y="772455"/>
                        <a:pt x="3213982" y="754961"/>
                        <a:pt x="3182800" y="763708"/>
                      </a:cubicBezTo>
                      <a:cubicBezTo>
                        <a:pt x="3151616" y="772455"/>
                        <a:pt x="3135400" y="798695"/>
                        <a:pt x="3109206" y="812439"/>
                      </a:cubicBezTo>
                      <a:cubicBezTo>
                        <a:pt x="3099228" y="818687"/>
                        <a:pt x="3095486" y="833681"/>
                        <a:pt x="3079270" y="827434"/>
                      </a:cubicBezTo>
                      <a:cubicBezTo>
                        <a:pt x="3063054" y="819937"/>
                        <a:pt x="3055570" y="807441"/>
                        <a:pt x="3058064" y="791197"/>
                      </a:cubicBezTo>
                      <a:cubicBezTo>
                        <a:pt x="3061806" y="749963"/>
                        <a:pt x="3054322" y="711228"/>
                        <a:pt x="3044344" y="673742"/>
                      </a:cubicBezTo>
                      <a:cubicBezTo>
                        <a:pt x="3054322" y="664995"/>
                        <a:pt x="3063054" y="668744"/>
                        <a:pt x="3073032" y="674991"/>
                      </a:cubicBezTo>
                      <a:cubicBezTo>
                        <a:pt x="3081764" y="682489"/>
                        <a:pt x="3094238" y="686237"/>
                        <a:pt x="3105464" y="688736"/>
                      </a:cubicBezTo>
                      <a:cubicBezTo>
                        <a:pt x="3121680" y="691235"/>
                        <a:pt x="3131658" y="687487"/>
                        <a:pt x="3135400" y="671243"/>
                      </a:cubicBezTo>
                      <a:cubicBezTo>
                        <a:pt x="3137894" y="663746"/>
                        <a:pt x="3139142" y="656249"/>
                        <a:pt x="3141636" y="648751"/>
                      </a:cubicBezTo>
                      <a:cubicBezTo>
                        <a:pt x="3155358" y="615014"/>
                        <a:pt x="3162842" y="611266"/>
                        <a:pt x="3197768" y="627509"/>
                      </a:cubicBezTo>
                      <a:cubicBezTo>
                        <a:pt x="3194026" y="601269"/>
                        <a:pt x="3206498" y="592523"/>
                        <a:pt x="3230198" y="597521"/>
                      </a:cubicBezTo>
                      <a:cubicBezTo>
                        <a:pt x="3237682" y="598770"/>
                        <a:pt x="3246414" y="598770"/>
                        <a:pt x="3252650" y="596271"/>
                      </a:cubicBezTo>
                      <a:cubicBezTo>
                        <a:pt x="3282586" y="580027"/>
                        <a:pt x="3311276" y="572530"/>
                        <a:pt x="3347448" y="585025"/>
                      </a:cubicBezTo>
                      <a:cubicBezTo>
                        <a:pt x="3371148" y="593772"/>
                        <a:pt x="3397342" y="560035"/>
                        <a:pt x="3392354" y="533795"/>
                      </a:cubicBezTo>
                      <a:cubicBezTo>
                        <a:pt x="3379880" y="477566"/>
                        <a:pt x="3404826" y="428835"/>
                        <a:pt x="3427278" y="380103"/>
                      </a:cubicBezTo>
                      <a:cubicBezTo>
                        <a:pt x="3439752" y="350113"/>
                        <a:pt x="3472184" y="348865"/>
                        <a:pt x="3494636" y="373855"/>
                      </a:cubicBezTo>
                      <a:cubicBezTo>
                        <a:pt x="3513346" y="392598"/>
                        <a:pt x="3523324" y="393848"/>
                        <a:pt x="3544530" y="373855"/>
                      </a:cubicBezTo>
                      <a:cubicBezTo>
                        <a:pt x="3583196" y="337618"/>
                        <a:pt x="3620618" y="302631"/>
                        <a:pt x="3645564" y="256399"/>
                      </a:cubicBezTo>
                      <a:cubicBezTo>
                        <a:pt x="3654296" y="238905"/>
                        <a:pt x="3661780" y="223912"/>
                        <a:pt x="3661780" y="203918"/>
                      </a:cubicBezTo>
                      <a:cubicBezTo>
                        <a:pt x="3660532" y="182676"/>
                        <a:pt x="3671758" y="170181"/>
                        <a:pt x="3690468" y="163934"/>
                      </a:cubicBezTo>
                      <a:cubicBezTo>
                        <a:pt x="3716662" y="155187"/>
                        <a:pt x="3739116" y="141442"/>
                        <a:pt x="3760320" y="123949"/>
                      </a:cubicBezTo>
                      <a:cubicBezTo>
                        <a:pt x="3781524" y="108954"/>
                        <a:pt x="3811462" y="103956"/>
                        <a:pt x="3832666" y="86463"/>
                      </a:cubicBezTo>
                      <a:cubicBezTo>
                        <a:pt x="3840150" y="80215"/>
                        <a:pt x="3852624" y="76467"/>
                        <a:pt x="3855118" y="60223"/>
                      </a:cubicBezTo>
                      <a:cubicBezTo>
                        <a:pt x="3838902" y="63971"/>
                        <a:pt x="3825182" y="73968"/>
                        <a:pt x="3808966" y="76467"/>
                      </a:cubicBezTo>
                      <a:cubicBezTo>
                        <a:pt x="3787762" y="80215"/>
                        <a:pt x="3776536" y="71470"/>
                        <a:pt x="3780278" y="50227"/>
                      </a:cubicBezTo>
                      <a:cubicBezTo>
                        <a:pt x="3784020" y="32733"/>
                        <a:pt x="3789008" y="13990"/>
                        <a:pt x="3805224" y="1495"/>
                      </a:cubicBezTo>
                      <a:cubicBezTo>
                        <a:pt x="3813643" y="-379"/>
                        <a:pt x="3821439" y="-379"/>
                        <a:pt x="3828826" y="871"/>
                      </a:cubicBezTo>
                      <a:close/>
                    </a:path>
                  </a:pathLst>
                </a:custGeom>
                <a:solidFill>
                  <a:schemeClr val="accent3">
                    <a:alpha val="90000"/>
                  </a:schemeClr>
                </a:solidFill>
                <a:ln>
                  <a:noFill/>
                </a:ln>
                <a:effectLst/>
              </p:spPr>
              <p:txBody>
                <a:bodyPr anchor="ctr"/>
                <a:lstStyle/>
                <a:p>
                  <a:pPr defTabSz="457189">
                    <a:defRPr/>
                  </a:pPr>
                  <a:endParaRPr lang="en-US" sz="1351" dirty="0">
                    <a:latin typeface="Oswald" pitchFamily="2" charset="77"/>
                  </a:endParaRPr>
                </a:p>
              </p:txBody>
            </p:sp>
            <p:sp>
              <p:nvSpPr>
                <p:cNvPr id="132" name="Freeform 34">
                  <a:extLst>
                    <a:ext uri="{FF2B5EF4-FFF2-40B4-BE49-F238E27FC236}">
                      <a16:creationId xmlns:a16="http://schemas.microsoft.com/office/drawing/2014/main" id="{BDCB5EDE-9BCA-49F2-A6CD-C84F7A0F95D5}"/>
                    </a:ext>
                  </a:extLst>
                </p:cNvPr>
                <p:cNvSpPr/>
                <p:nvPr/>
              </p:nvSpPr>
              <p:spPr bwMode="auto">
                <a:xfrm>
                  <a:off x="8991263" y="3257370"/>
                  <a:ext cx="6263416" cy="6336411"/>
                </a:xfrm>
                <a:custGeom>
                  <a:avLst/>
                  <a:gdLst>
                    <a:gd name="connsiteX0" fmla="*/ 4422683 w 6265104"/>
                    <a:gd name="connsiteY0" fmla="*/ 6301633 h 6338112"/>
                    <a:gd name="connsiteX1" fmla="*/ 4405115 w 6265104"/>
                    <a:gd name="connsiteY1" fmla="*/ 6302807 h 6338112"/>
                    <a:gd name="connsiteX2" fmla="*/ 4408043 w 6265104"/>
                    <a:gd name="connsiteY2" fmla="*/ 6303451 h 6338112"/>
                    <a:gd name="connsiteX3" fmla="*/ 4419319 w 6265104"/>
                    <a:gd name="connsiteY3" fmla="*/ 6304547 h 6338112"/>
                    <a:gd name="connsiteX4" fmla="*/ 4427909 w 6265104"/>
                    <a:gd name="connsiteY4" fmla="*/ 6287163 h 6338112"/>
                    <a:gd name="connsiteX5" fmla="*/ 4428061 w 6265104"/>
                    <a:gd name="connsiteY5" fmla="*/ 6289443 h 6338112"/>
                    <a:gd name="connsiteX6" fmla="*/ 4428123 w 6265104"/>
                    <a:gd name="connsiteY6" fmla="*/ 6287483 h 6338112"/>
                    <a:gd name="connsiteX7" fmla="*/ 3360513 w 6265104"/>
                    <a:gd name="connsiteY7" fmla="*/ 6201420 h 6338112"/>
                    <a:gd name="connsiteX8" fmla="*/ 3399295 w 6265104"/>
                    <a:gd name="connsiteY8" fmla="*/ 6203481 h 6338112"/>
                    <a:gd name="connsiteX9" fmla="*/ 3323623 w 6265104"/>
                    <a:gd name="connsiteY9" fmla="*/ 6208191 h 6338112"/>
                    <a:gd name="connsiteX10" fmla="*/ 3360513 w 6265104"/>
                    <a:gd name="connsiteY10" fmla="*/ 6201420 h 6338112"/>
                    <a:gd name="connsiteX11" fmla="*/ 3745493 w 6265104"/>
                    <a:gd name="connsiteY11" fmla="*/ 6141461 h 6338112"/>
                    <a:gd name="connsiteX12" fmla="*/ 3626123 w 6265104"/>
                    <a:gd name="connsiteY12" fmla="*/ 6228703 h 6338112"/>
                    <a:gd name="connsiteX13" fmla="*/ 3438363 w 6265104"/>
                    <a:gd name="connsiteY13" fmla="*/ 6237427 h 6338112"/>
                    <a:gd name="connsiteX14" fmla="*/ 3406033 w 6265104"/>
                    <a:gd name="connsiteY14" fmla="*/ 6201283 h 6338112"/>
                    <a:gd name="connsiteX15" fmla="*/ 3745493 w 6265104"/>
                    <a:gd name="connsiteY15" fmla="*/ 6141461 h 6338112"/>
                    <a:gd name="connsiteX16" fmla="*/ 2129759 w 6265104"/>
                    <a:gd name="connsiteY16" fmla="*/ 5956855 h 6338112"/>
                    <a:gd name="connsiteX17" fmla="*/ 2134979 w 6265104"/>
                    <a:gd name="connsiteY17" fmla="*/ 5970947 h 6338112"/>
                    <a:gd name="connsiteX18" fmla="*/ 2140291 w 6265104"/>
                    <a:gd name="connsiteY18" fmla="*/ 5990347 h 6338112"/>
                    <a:gd name="connsiteX19" fmla="*/ 2145759 w 6265104"/>
                    <a:gd name="connsiteY19" fmla="*/ 5979397 h 6338112"/>
                    <a:gd name="connsiteX20" fmla="*/ 2154029 w 6265104"/>
                    <a:gd name="connsiteY20" fmla="*/ 5970335 h 6338112"/>
                    <a:gd name="connsiteX21" fmla="*/ 4535327 w 6265104"/>
                    <a:gd name="connsiteY21" fmla="*/ 5905175 h 6338112"/>
                    <a:gd name="connsiteX22" fmla="*/ 4537799 w 6265104"/>
                    <a:gd name="connsiteY22" fmla="*/ 5987837 h 6338112"/>
                    <a:gd name="connsiteX23" fmla="*/ 4527913 w 6265104"/>
                    <a:gd name="connsiteY23" fmla="*/ 6042945 h 6338112"/>
                    <a:gd name="connsiteX24" fmla="*/ 4547685 w 6265104"/>
                    <a:gd name="connsiteY24" fmla="*/ 6126857 h 6338112"/>
                    <a:gd name="connsiteX25" fmla="*/ 4608237 w 6265104"/>
                    <a:gd name="connsiteY25" fmla="*/ 6204509 h 6338112"/>
                    <a:gd name="connsiteX26" fmla="*/ 4548921 w 6265104"/>
                    <a:gd name="connsiteY26" fmla="*/ 6284665 h 6338112"/>
                    <a:gd name="connsiteX27" fmla="*/ 4394449 w 6265104"/>
                    <a:gd name="connsiteY27" fmla="*/ 6307209 h 6338112"/>
                    <a:gd name="connsiteX28" fmla="*/ 4351197 w 6265104"/>
                    <a:gd name="connsiteY28" fmla="*/ 6290927 h 6338112"/>
                    <a:gd name="connsiteX29" fmla="*/ 4360353 w 6265104"/>
                    <a:gd name="connsiteY29" fmla="*/ 6292943 h 6338112"/>
                    <a:gd name="connsiteX30" fmla="*/ 4348579 w 6265104"/>
                    <a:gd name="connsiteY30" fmla="*/ 6288141 h 6338112"/>
                    <a:gd name="connsiteX31" fmla="*/ 4288845 w 6265104"/>
                    <a:gd name="connsiteY31" fmla="*/ 6280667 h 6338112"/>
                    <a:gd name="connsiteX32" fmla="*/ 4278291 w 6265104"/>
                    <a:gd name="connsiteY32" fmla="*/ 6283751 h 6338112"/>
                    <a:gd name="connsiteX33" fmla="*/ 4270345 w 6265104"/>
                    <a:gd name="connsiteY33" fmla="*/ 6290561 h 6338112"/>
                    <a:gd name="connsiteX34" fmla="*/ 4255845 w 6265104"/>
                    <a:gd name="connsiteY34" fmla="*/ 6295325 h 6338112"/>
                    <a:gd name="connsiteX35" fmla="*/ 4229015 w 6265104"/>
                    <a:gd name="connsiteY35" fmla="*/ 6288195 h 6338112"/>
                    <a:gd name="connsiteX36" fmla="*/ 4212753 w 6265104"/>
                    <a:gd name="connsiteY36" fmla="*/ 6288843 h 6338112"/>
                    <a:gd name="connsiteX37" fmla="*/ 4205685 w 6265104"/>
                    <a:gd name="connsiteY37" fmla="*/ 6290075 h 6338112"/>
                    <a:gd name="connsiteX38" fmla="*/ 4152097 w 6265104"/>
                    <a:gd name="connsiteY38" fmla="*/ 6331371 h 6338112"/>
                    <a:gd name="connsiteX39" fmla="*/ 4078909 w 6265104"/>
                    <a:gd name="connsiteY39" fmla="*/ 6317507 h 6338112"/>
                    <a:gd name="connsiteX40" fmla="*/ 4075125 w 6265104"/>
                    <a:gd name="connsiteY40" fmla="*/ 6267095 h 6338112"/>
                    <a:gd name="connsiteX41" fmla="*/ 4095313 w 6265104"/>
                    <a:gd name="connsiteY41" fmla="*/ 6212901 h 6338112"/>
                    <a:gd name="connsiteX42" fmla="*/ 4098531 w 6265104"/>
                    <a:gd name="connsiteY42" fmla="*/ 6226861 h 6338112"/>
                    <a:gd name="connsiteX43" fmla="*/ 4098441 w 6265104"/>
                    <a:gd name="connsiteY43" fmla="*/ 6215885 h 6338112"/>
                    <a:gd name="connsiteX44" fmla="*/ 4089731 w 6265104"/>
                    <a:gd name="connsiteY44" fmla="*/ 6136155 h 6338112"/>
                    <a:gd name="connsiteX45" fmla="*/ 4032485 w 6265104"/>
                    <a:gd name="connsiteY45" fmla="*/ 6076357 h 6338112"/>
                    <a:gd name="connsiteX46" fmla="*/ 4110887 w 6265104"/>
                    <a:gd name="connsiteY46" fmla="*/ 6057671 h 6338112"/>
                    <a:gd name="connsiteX47" fmla="*/ 4183065 w 6265104"/>
                    <a:gd name="connsiteY47" fmla="*/ 6131173 h 6338112"/>
                    <a:gd name="connsiteX48" fmla="*/ 4244043 w 6265104"/>
                    <a:gd name="connsiteY48" fmla="*/ 6128681 h 6338112"/>
                    <a:gd name="connsiteX49" fmla="*/ 4286355 w 6265104"/>
                    <a:gd name="connsiteY49" fmla="*/ 6086325 h 6338112"/>
                    <a:gd name="connsiteX50" fmla="*/ 4372223 w 6265104"/>
                    <a:gd name="connsiteY50" fmla="*/ 6075113 h 6338112"/>
                    <a:gd name="connsiteX51" fmla="*/ 4379691 w 6265104"/>
                    <a:gd name="connsiteY51" fmla="*/ 5997873 h 6338112"/>
                    <a:gd name="connsiteX52" fmla="*/ 4354801 w 6265104"/>
                    <a:gd name="connsiteY52" fmla="*/ 5976695 h 6338112"/>
                    <a:gd name="connsiteX53" fmla="*/ 4520315 w 6265104"/>
                    <a:gd name="connsiteY53" fmla="*/ 5910669 h 6338112"/>
                    <a:gd name="connsiteX54" fmla="*/ 4519355 w 6265104"/>
                    <a:gd name="connsiteY54" fmla="*/ 5914177 h 6338112"/>
                    <a:gd name="connsiteX55" fmla="*/ 4521733 w 6265104"/>
                    <a:gd name="connsiteY55" fmla="*/ 5911437 h 6338112"/>
                    <a:gd name="connsiteX56" fmla="*/ 4521733 w 6265104"/>
                    <a:gd name="connsiteY56" fmla="*/ 5906429 h 6338112"/>
                    <a:gd name="connsiteX57" fmla="*/ 4535327 w 6265104"/>
                    <a:gd name="connsiteY57" fmla="*/ 5905175 h 6338112"/>
                    <a:gd name="connsiteX58" fmla="*/ 3272247 w 6265104"/>
                    <a:gd name="connsiteY58" fmla="*/ 5666713 h 6338112"/>
                    <a:gd name="connsiteX59" fmla="*/ 3266175 w 6265104"/>
                    <a:gd name="connsiteY59" fmla="*/ 5669923 h 6338112"/>
                    <a:gd name="connsiteX60" fmla="*/ 3266237 w 6265104"/>
                    <a:gd name="connsiteY60" fmla="*/ 5670541 h 6338112"/>
                    <a:gd name="connsiteX61" fmla="*/ 3272265 w 6265104"/>
                    <a:gd name="connsiteY61" fmla="*/ 5666715 h 6338112"/>
                    <a:gd name="connsiteX62" fmla="*/ 3187395 w 6265104"/>
                    <a:gd name="connsiteY62" fmla="*/ 5631743 h 6338112"/>
                    <a:gd name="connsiteX63" fmla="*/ 3187343 w 6265104"/>
                    <a:gd name="connsiteY63" fmla="*/ 5631767 h 6338112"/>
                    <a:gd name="connsiteX64" fmla="*/ 3187329 w 6265104"/>
                    <a:gd name="connsiteY64" fmla="*/ 5631823 h 6338112"/>
                    <a:gd name="connsiteX65" fmla="*/ 3088075 w 6265104"/>
                    <a:gd name="connsiteY65" fmla="*/ 5573319 h 6338112"/>
                    <a:gd name="connsiteX66" fmla="*/ 3086539 w 6265104"/>
                    <a:gd name="connsiteY66" fmla="*/ 5573611 h 6338112"/>
                    <a:gd name="connsiteX67" fmla="*/ 3088809 w 6265104"/>
                    <a:gd name="connsiteY67" fmla="*/ 5574261 h 6338112"/>
                    <a:gd name="connsiteX68" fmla="*/ 5125303 w 6265104"/>
                    <a:gd name="connsiteY68" fmla="*/ 5564481 h 6338112"/>
                    <a:gd name="connsiteX69" fmla="*/ 5125673 w 6265104"/>
                    <a:gd name="connsiteY69" fmla="*/ 5589329 h 6338112"/>
                    <a:gd name="connsiteX70" fmla="*/ 5081757 w 6265104"/>
                    <a:gd name="connsiteY70" fmla="*/ 5637611 h 6338112"/>
                    <a:gd name="connsiteX71" fmla="*/ 5066827 w 6265104"/>
                    <a:gd name="connsiteY71" fmla="*/ 5648767 h 6338112"/>
                    <a:gd name="connsiteX72" fmla="*/ 5014571 w 6265104"/>
                    <a:gd name="connsiteY72" fmla="*/ 5683473 h 6338112"/>
                    <a:gd name="connsiteX73" fmla="*/ 4994663 w 6265104"/>
                    <a:gd name="connsiteY73" fmla="*/ 5699585 h 6338112"/>
                    <a:gd name="connsiteX74" fmla="*/ 4958581 w 6265104"/>
                    <a:gd name="connsiteY74" fmla="*/ 5733051 h 6338112"/>
                    <a:gd name="connsiteX75" fmla="*/ 4875221 w 6265104"/>
                    <a:gd name="connsiteY75" fmla="*/ 5757841 h 6338112"/>
                    <a:gd name="connsiteX76" fmla="*/ 4538043 w 6265104"/>
                    <a:gd name="connsiteY76" fmla="*/ 5892947 h 6338112"/>
                    <a:gd name="connsiteX77" fmla="*/ 4612695 w 6265104"/>
                    <a:gd name="connsiteY77" fmla="*/ 5791307 h 6338112"/>
                    <a:gd name="connsiteX78" fmla="*/ 4616427 w 6265104"/>
                    <a:gd name="connsiteY78" fmla="*/ 5776433 h 6338112"/>
                    <a:gd name="connsiteX79" fmla="*/ 4688591 w 6265104"/>
                    <a:gd name="connsiteY79" fmla="*/ 5673557 h 6338112"/>
                    <a:gd name="connsiteX80" fmla="*/ 4743335 w 6265104"/>
                    <a:gd name="connsiteY80" fmla="*/ 5645047 h 6338112"/>
                    <a:gd name="connsiteX81" fmla="*/ 4795593 w 6265104"/>
                    <a:gd name="connsiteY81" fmla="*/ 5642569 h 6338112"/>
                    <a:gd name="connsiteX82" fmla="*/ 4906325 w 6265104"/>
                    <a:gd name="connsiteY82" fmla="*/ 5653725 h 6338112"/>
                    <a:gd name="connsiteX83" fmla="*/ 4910059 w 6265104"/>
                    <a:gd name="connsiteY83" fmla="*/ 5636371 h 6338112"/>
                    <a:gd name="connsiteX84" fmla="*/ 4915035 w 6265104"/>
                    <a:gd name="connsiteY84" fmla="*/ 5606623 h 6338112"/>
                    <a:gd name="connsiteX85" fmla="*/ 4937431 w 6265104"/>
                    <a:gd name="connsiteY85" fmla="*/ 5599187 h 6338112"/>
                    <a:gd name="connsiteX86" fmla="*/ 4946139 w 6265104"/>
                    <a:gd name="connsiteY86" fmla="*/ 5628935 h 6338112"/>
                    <a:gd name="connsiteX87" fmla="*/ 4948629 w 6265104"/>
                    <a:gd name="connsiteY87" fmla="*/ 5704543 h 6338112"/>
                    <a:gd name="connsiteX88" fmla="*/ 4953605 w 6265104"/>
                    <a:gd name="connsiteY88" fmla="*/ 5711981 h 6338112"/>
                    <a:gd name="connsiteX89" fmla="*/ 4969779 w 6265104"/>
                    <a:gd name="connsiteY89" fmla="*/ 5703303 h 6338112"/>
                    <a:gd name="connsiteX90" fmla="*/ 5112863 w 6265104"/>
                    <a:gd name="connsiteY90" fmla="*/ 5574397 h 6338112"/>
                    <a:gd name="connsiteX91" fmla="*/ 5125303 w 6265104"/>
                    <a:gd name="connsiteY91" fmla="*/ 5564481 h 6338112"/>
                    <a:gd name="connsiteX92" fmla="*/ 3689165 w 6265104"/>
                    <a:gd name="connsiteY92" fmla="*/ 5490977 h 6338112"/>
                    <a:gd name="connsiteX93" fmla="*/ 3677333 w 6265104"/>
                    <a:gd name="connsiteY93" fmla="*/ 5495957 h 6338112"/>
                    <a:gd name="connsiteX94" fmla="*/ 3676311 w 6265104"/>
                    <a:gd name="connsiteY94" fmla="*/ 5496475 h 6338112"/>
                    <a:gd name="connsiteX95" fmla="*/ 3684133 w 6265104"/>
                    <a:gd name="connsiteY95" fmla="*/ 5494247 h 6338112"/>
                    <a:gd name="connsiteX96" fmla="*/ 3695673 w 6265104"/>
                    <a:gd name="connsiteY96" fmla="*/ 5492347 h 6338112"/>
                    <a:gd name="connsiteX97" fmla="*/ 2907665 w 6265104"/>
                    <a:gd name="connsiteY97" fmla="*/ 5330071 h 6338112"/>
                    <a:gd name="connsiteX98" fmla="*/ 2929023 w 6265104"/>
                    <a:gd name="connsiteY98" fmla="*/ 5336217 h 6338112"/>
                    <a:gd name="connsiteX99" fmla="*/ 2945001 w 6265104"/>
                    <a:gd name="connsiteY99" fmla="*/ 5363257 h 6338112"/>
                    <a:gd name="connsiteX100" fmla="*/ 2921647 w 6265104"/>
                    <a:gd name="connsiteY100" fmla="*/ 5360799 h 6338112"/>
                    <a:gd name="connsiteX101" fmla="*/ 2889687 w 6265104"/>
                    <a:gd name="connsiteY101" fmla="*/ 5370631 h 6338112"/>
                    <a:gd name="connsiteX102" fmla="*/ 2862645 w 6265104"/>
                    <a:gd name="connsiteY102" fmla="*/ 5414881 h 6338112"/>
                    <a:gd name="connsiteX103" fmla="*/ 2887229 w 6265104"/>
                    <a:gd name="connsiteY103" fmla="*/ 5338675 h 6338112"/>
                    <a:gd name="connsiteX104" fmla="*/ 2907665 w 6265104"/>
                    <a:gd name="connsiteY104" fmla="*/ 5330071 h 6338112"/>
                    <a:gd name="connsiteX105" fmla="*/ 2517531 w 6265104"/>
                    <a:gd name="connsiteY105" fmla="*/ 4896408 h 6338112"/>
                    <a:gd name="connsiteX106" fmla="*/ 2551771 w 6265104"/>
                    <a:gd name="connsiteY106" fmla="*/ 4916223 h 6338112"/>
                    <a:gd name="connsiteX107" fmla="*/ 2530213 w 6265104"/>
                    <a:gd name="connsiteY107" fmla="*/ 4929044 h 6338112"/>
                    <a:gd name="connsiteX108" fmla="*/ 2489631 w 6265104"/>
                    <a:gd name="connsiteY108" fmla="*/ 4909229 h 6338112"/>
                    <a:gd name="connsiteX109" fmla="*/ 2517531 w 6265104"/>
                    <a:gd name="connsiteY109" fmla="*/ 4896408 h 6338112"/>
                    <a:gd name="connsiteX110" fmla="*/ 4140792 w 6265104"/>
                    <a:gd name="connsiteY110" fmla="*/ 4886714 h 6338112"/>
                    <a:gd name="connsiteX111" fmla="*/ 4154635 w 6265104"/>
                    <a:gd name="connsiteY111" fmla="*/ 4887044 h 6338112"/>
                    <a:gd name="connsiteX112" fmla="*/ 4165127 w 6265104"/>
                    <a:gd name="connsiteY112" fmla="*/ 4900232 h 6338112"/>
                    <a:gd name="connsiteX113" fmla="*/ 4146475 w 6265104"/>
                    <a:gd name="connsiteY113" fmla="*/ 4913421 h 6338112"/>
                    <a:gd name="connsiteX114" fmla="*/ 4131321 w 6265104"/>
                    <a:gd name="connsiteY114" fmla="*/ 4896276 h 6338112"/>
                    <a:gd name="connsiteX115" fmla="*/ 4140792 w 6265104"/>
                    <a:gd name="connsiteY115" fmla="*/ 4886714 h 6338112"/>
                    <a:gd name="connsiteX116" fmla="*/ 3102411 w 6265104"/>
                    <a:gd name="connsiteY116" fmla="*/ 4877589 h 6338112"/>
                    <a:gd name="connsiteX117" fmla="*/ 3123235 w 6265104"/>
                    <a:gd name="connsiteY117" fmla="*/ 4898276 h 6338112"/>
                    <a:gd name="connsiteX118" fmla="*/ 3098505 w 6265104"/>
                    <a:gd name="connsiteY118" fmla="*/ 4918963 h 6338112"/>
                    <a:gd name="connsiteX119" fmla="*/ 3077681 w 6265104"/>
                    <a:gd name="connsiteY119" fmla="*/ 4904741 h 6338112"/>
                    <a:gd name="connsiteX120" fmla="*/ 3102411 w 6265104"/>
                    <a:gd name="connsiteY120" fmla="*/ 4877589 h 6338112"/>
                    <a:gd name="connsiteX121" fmla="*/ 3128597 w 6265104"/>
                    <a:gd name="connsiteY121" fmla="*/ 4844620 h 6338112"/>
                    <a:gd name="connsiteX122" fmla="*/ 3146517 w 6265104"/>
                    <a:gd name="connsiteY122" fmla="*/ 4858502 h 6338112"/>
                    <a:gd name="connsiteX123" fmla="*/ 3138155 w 6265104"/>
                    <a:gd name="connsiteY123" fmla="*/ 4865443 h 6338112"/>
                    <a:gd name="connsiteX124" fmla="*/ 3120235 w 6265104"/>
                    <a:gd name="connsiteY124" fmla="*/ 4851561 h 6338112"/>
                    <a:gd name="connsiteX125" fmla="*/ 3128597 w 6265104"/>
                    <a:gd name="connsiteY125" fmla="*/ 4844620 h 6338112"/>
                    <a:gd name="connsiteX126" fmla="*/ 3808475 w 6265104"/>
                    <a:gd name="connsiteY126" fmla="*/ 4829374 h 6338112"/>
                    <a:gd name="connsiteX127" fmla="*/ 3822425 w 6265104"/>
                    <a:gd name="connsiteY127" fmla="*/ 4852864 h 6338112"/>
                    <a:gd name="connsiteX128" fmla="*/ 3808475 w 6265104"/>
                    <a:gd name="connsiteY128" fmla="*/ 4876355 h 6338112"/>
                    <a:gd name="connsiteX129" fmla="*/ 3795793 w 6265104"/>
                    <a:gd name="connsiteY129" fmla="*/ 4850392 h 6338112"/>
                    <a:gd name="connsiteX130" fmla="*/ 3808475 w 6265104"/>
                    <a:gd name="connsiteY130" fmla="*/ 4829374 h 6338112"/>
                    <a:gd name="connsiteX131" fmla="*/ 3583775 w 6265104"/>
                    <a:gd name="connsiteY131" fmla="*/ 4768833 h 6338112"/>
                    <a:gd name="connsiteX132" fmla="*/ 3591625 w 6265104"/>
                    <a:gd name="connsiteY132" fmla="*/ 4776847 h 6338112"/>
                    <a:gd name="connsiteX133" fmla="*/ 3574617 w 6265104"/>
                    <a:gd name="connsiteY133" fmla="*/ 4792875 h 6338112"/>
                    <a:gd name="connsiteX134" fmla="*/ 3566767 w 6265104"/>
                    <a:gd name="connsiteY134" fmla="*/ 4784861 h 6338112"/>
                    <a:gd name="connsiteX135" fmla="*/ 3583775 w 6265104"/>
                    <a:gd name="connsiteY135" fmla="*/ 4768833 h 6338112"/>
                    <a:gd name="connsiteX136" fmla="*/ 4795213 w 6265104"/>
                    <a:gd name="connsiteY136" fmla="*/ 4755054 h 6338112"/>
                    <a:gd name="connsiteX137" fmla="*/ 4816009 w 6265104"/>
                    <a:gd name="connsiteY137" fmla="*/ 4779725 h 6338112"/>
                    <a:gd name="connsiteX138" fmla="*/ 4815507 w 6265104"/>
                    <a:gd name="connsiteY138" fmla="*/ 4778073 h 6338112"/>
                    <a:gd name="connsiteX139" fmla="*/ 4799025 w 6265104"/>
                    <a:gd name="connsiteY139" fmla="*/ 4757215 h 6338112"/>
                    <a:gd name="connsiteX140" fmla="*/ 3187043 w 6265104"/>
                    <a:gd name="connsiteY140" fmla="*/ 4674275 h 6338112"/>
                    <a:gd name="connsiteX141" fmla="*/ 3217105 w 6265104"/>
                    <a:gd name="connsiteY141" fmla="*/ 4693813 h 6338112"/>
                    <a:gd name="connsiteX142" fmla="*/ 3240905 w 6265104"/>
                    <a:gd name="connsiteY142" fmla="*/ 4693813 h 6338112"/>
                    <a:gd name="connsiteX143" fmla="*/ 3247167 w 6265104"/>
                    <a:gd name="connsiteY143" fmla="*/ 4709230 h 6338112"/>
                    <a:gd name="connsiteX144" fmla="*/ 3245915 w 6265104"/>
                    <a:gd name="connsiteY144" fmla="*/ 4725562 h 6338112"/>
                    <a:gd name="connsiteX145" fmla="*/ 3227125 w 6265104"/>
                    <a:gd name="connsiteY145" fmla="*/ 4736553 h 6338112"/>
                    <a:gd name="connsiteX146" fmla="*/ 3217105 w 6265104"/>
                    <a:gd name="connsiteY146" fmla="*/ 4736553 h 6338112"/>
                    <a:gd name="connsiteX147" fmla="*/ 3120659 w 6265104"/>
                    <a:gd name="connsiteY147" fmla="*/ 4753648 h 6338112"/>
                    <a:gd name="connsiteX148" fmla="*/ 3089345 w 6265104"/>
                    <a:gd name="connsiteY148" fmla="*/ 4754869 h 6338112"/>
                    <a:gd name="connsiteX149" fmla="*/ 3104375 w 6265104"/>
                    <a:gd name="connsiteY149" fmla="*/ 4715793 h 6338112"/>
                    <a:gd name="connsiteX150" fmla="*/ 3187043 w 6265104"/>
                    <a:gd name="connsiteY150" fmla="*/ 4674275 h 6338112"/>
                    <a:gd name="connsiteX151" fmla="*/ 3334863 w 6265104"/>
                    <a:gd name="connsiteY151" fmla="*/ 4660943 h 6338112"/>
                    <a:gd name="connsiteX152" fmla="*/ 3342273 w 6265104"/>
                    <a:gd name="connsiteY152" fmla="*/ 4686589 h 6338112"/>
                    <a:gd name="connsiteX153" fmla="*/ 3377585 w 6265104"/>
                    <a:gd name="connsiteY153" fmla="*/ 4721405 h 6338112"/>
                    <a:gd name="connsiteX154" fmla="*/ 3420465 w 6265104"/>
                    <a:gd name="connsiteY154" fmla="*/ 4783576 h 6338112"/>
                    <a:gd name="connsiteX155" fmla="*/ 3390197 w 6265104"/>
                    <a:gd name="connsiteY155" fmla="*/ 4802227 h 6338112"/>
                    <a:gd name="connsiteX156" fmla="*/ 3337227 w 6265104"/>
                    <a:gd name="connsiteY156" fmla="*/ 4793523 h 6338112"/>
                    <a:gd name="connsiteX157" fmla="*/ 3322093 w 6265104"/>
                    <a:gd name="connsiteY157" fmla="*/ 4797253 h 6338112"/>
                    <a:gd name="connsiteX158" fmla="*/ 3310743 w 6265104"/>
                    <a:gd name="connsiteY158" fmla="*/ 4769898 h 6338112"/>
                    <a:gd name="connsiteX159" fmla="*/ 3290565 w 6265104"/>
                    <a:gd name="connsiteY159" fmla="*/ 4727622 h 6338112"/>
                    <a:gd name="connsiteX160" fmla="*/ 3276691 w 6265104"/>
                    <a:gd name="connsiteY160" fmla="*/ 4708970 h 6338112"/>
                    <a:gd name="connsiteX161" fmla="*/ 3286781 w 6265104"/>
                    <a:gd name="connsiteY161" fmla="*/ 4687832 h 6338112"/>
                    <a:gd name="connsiteX162" fmla="*/ 3313265 w 6265104"/>
                    <a:gd name="connsiteY162" fmla="*/ 4675398 h 6338112"/>
                    <a:gd name="connsiteX163" fmla="*/ 3334863 w 6265104"/>
                    <a:gd name="connsiteY163" fmla="*/ 4660943 h 6338112"/>
                    <a:gd name="connsiteX164" fmla="*/ 3809541 w 6265104"/>
                    <a:gd name="connsiteY164" fmla="*/ 4631516 h 6338112"/>
                    <a:gd name="connsiteX165" fmla="*/ 3833415 w 6265104"/>
                    <a:gd name="connsiteY165" fmla="*/ 4667575 h 6338112"/>
                    <a:gd name="connsiteX166" fmla="*/ 3818825 w 6265104"/>
                    <a:gd name="connsiteY166" fmla="*/ 4659161 h 6338112"/>
                    <a:gd name="connsiteX167" fmla="*/ 3801583 w 6265104"/>
                    <a:gd name="connsiteY167" fmla="*/ 4632718 h 6338112"/>
                    <a:gd name="connsiteX168" fmla="*/ 3809541 w 6265104"/>
                    <a:gd name="connsiteY168" fmla="*/ 4631516 h 6338112"/>
                    <a:gd name="connsiteX169" fmla="*/ 3747469 w 6265104"/>
                    <a:gd name="connsiteY169" fmla="*/ 4630314 h 6338112"/>
                    <a:gd name="connsiteX170" fmla="*/ 3760659 w 6265104"/>
                    <a:gd name="connsiteY170" fmla="*/ 4643397 h 6338112"/>
                    <a:gd name="connsiteX171" fmla="*/ 3747469 w 6265104"/>
                    <a:gd name="connsiteY171" fmla="*/ 4656480 h 6338112"/>
                    <a:gd name="connsiteX172" fmla="*/ 3731643 w 6265104"/>
                    <a:gd name="connsiteY172" fmla="*/ 4643397 h 6338112"/>
                    <a:gd name="connsiteX173" fmla="*/ 3747469 w 6265104"/>
                    <a:gd name="connsiteY173" fmla="*/ 4630314 h 6338112"/>
                    <a:gd name="connsiteX174" fmla="*/ 3659968 w 6265104"/>
                    <a:gd name="connsiteY174" fmla="*/ 4587655 h 6338112"/>
                    <a:gd name="connsiteX175" fmla="*/ 3673457 w 6265104"/>
                    <a:gd name="connsiteY175" fmla="*/ 4591983 h 6338112"/>
                    <a:gd name="connsiteX176" fmla="*/ 3707027 w 6265104"/>
                    <a:gd name="connsiteY176" fmla="*/ 4622895 h 6338112"/>
                    <a:gd name="connsiteX177" fmla="*/ 3662665 w 6265104"/>
                    <a:gd name="connsiteY177" fmla="*/ 4622895 h 6338112"/>
                    <a:gd name="connsiteX178" fmla="*/ 3648279 w 6265104"/>
                    <a:gd name="connsiteY178" fmla="*/ 4594456 h 6338112"/>
                    <a:gd name="connsiteX179" fmla="*/ 3659968 w 6265104"/>
                    <a:gd name="connsiteY179" fmla="*/ 4587655 h 6338112"/>
                    <a:gd name="connsiteX180" fmla="*/ 2328611 w 6265104"/>
                    <a:gd name="connsiteY180" fmla="*/ 4539186 h 6338112"/>
                    <a:gd name="connsiteX181" fmla="*/ 2348393 w 6265104"/>
                    <a:gd name="connsiteY181" fmla="*/ 4552924 h 6338112"/>
                    <a:gd name="connsiteX182" fmla="*/ 2337843 w 6265104"/>
                    <a:gd name="connsiteY182" fmla="*/ 4563227 h 6338112"/>
                    <a:gd name="connsiteX183" fmla="*/ 2320697 w 6265104"/>
                    <a:gd name="connsiteY183" fmla="*/ 4547200 h 6338112"/>
                    <a:gd name="connsiteX184" fmla="*/ 2328611 w 6265104"/>
                    <a:gd name="connsiteY184" fmla="*/ 4539186 h 6338112"/>
                    <a:gd name="connsiteX185" fmla="*/ 2297964 w 6265104"/>
                    <a:gd name="connsiteY185" fmla="*/ 4511735 h 6338112"/>
                    <a:gd name="connsiteX186" fmla="*/ 2305749 w 6265104"/>
                    <a:gd name="connsiteY186" fmla="*/ 4518676 h 6338112"/>
                    <a:gd name="connsiteX187" fmla="*/ 2292317 w 6265104"/>
                    <a:gd name="connsiteY187" fmla="*/ 4530244 h 6338112"/>
                    <a:gd name="connsiteX188" fmla="*/ 2273999 w 6265104"/>
                    <a:gd name="connsiteY188" fmla="*/ 4522147 h 6338112"/>
                    <a:gd name="connsiteX189" fmla="*/ 2287431 w 6265104"/>
                    <a:gd name="connsiteY189" fmla="*/ 4511735 h 6338112"/>
                    <a:gd name="connsiteX190" fmla="*/ 2297964 w 6265104"/>
                    <a:gd name="connsiteY190" fmla="*/ 4511735 h 6338112"/>
                    <a:gd name="connsiteX191" fmla="*/ 2136973 w 6265104"/>
                    <a:gd name="connsiteY191" fmla="*/ 4485630 h 6338112"/>
                    <a:gd name="connsiteX192" fmla="*/ 2148343 w 6265104"/>
                    <a:gd name="connsiteY192" fmla="*/ 4489315 h 6338112"/>
                    <a:gd name="connsiteX193" fmla="*/ 2186449 w 6265104"/>
                    <a:gd name="connsiteY193" fmla="*/ 4504055 h 6338112"/>
                    <a:gd name="connsiteX194" fmla="*/ 2216525 w 6265104"/>
                    <a:gd name="connsiteY194" fmla="*/ 4550348 h 6338112"/>
                    <a:gd name="connsiteX195" fmla="*/ 2215949 w 6265104"/>
                    <a:gd name="connsiteY195" fmla="*/ 4565472 h 6338112"/>
                    <a:gd name="connsiteX196" fmla="*/ 2172927 w 6265104"/>
                    <a:gd name="connsiteY196" fmla="*/ 4565472 h 6338112"/>
                    <a:gd name="connsiteX197" fmla="*/ 2131133 w 6265104"/>
                    <a:gd name="connsiteY197" fmla="*/ 4496685 h 6338112"/>
                    <a:gd name="connsiteX198" fmla="*/ 2136973 w 6265104"/>
                    <a:gd name="connsiteY198" fmla="*/ 4485630 h 6338112"/>
                    <a:gd name="connsiteX199" fmla="*/ 2456007 w 6265104"/>
                    <a:gd name="connsiteY199" fmla="*/ 4461243 h 6338112"/>
                    <a:gd name="connsiteX200" fmla="*/ 2474847 w 6265104"/>
                    <a:gd name="connsiteY200" fmla="*/ 4484246 h 6338112"/>
                    <a:gd name="connsiteX201" fmla="*/ 2461031 w 6265104"/>
                    <a:gd name="connsiteY201" fmla="*/ 4513638 h 6338112"/>
                    <a:gd name="connsiteX202" fmla="*/ 2435911 w 6265104"/>
                    <a:gd name="connsiteY202" fmla="*/ 4486802 h 6338112"/>
                    <a:gd name="connsiteX203" fmla="*/ 2456007 w 6265104"/>
                    <a:gd name="connsiteY203" fmla="*/ 4461243 h 6338112"/>
                    <a:gd name="connsiteX204" fmla="*/ 3913097 w 6265104"/>
                    <a:gd name="connsiteY204" fmla="*/ 4421499 h 6338112"/>
                    <a:gd name="connsiteX205" fmla="*/ 3943715 w 6265104"/>
                    <a:gd name="connsiteY205" fmla="*/ 4460972 h 6338112"/>
                    <a:gd name="connsiteX206" fmla="*/ 3910547 w 6265104"/>
                    <a:gd name="connsiteY206" fmla="*/ 4477008 h 6338112"/>
                    <a:gd name="connsiteX207" fmla="*/ 3882481 w 6265104"/>
                    <a:gd name="connsiteY207" fmla="*/ 4446170 h 6338112"/>
                    <a:gd name="connsiteX208" fmla="*/ 3913097 w 6265104"/>
                    <a:gd name="connsiteY208" fmla="*/ 4421499 h 6338112"/>
                    <a:gd name="connsiteX209" fmla="*/ 2180735 w 6265104"/>
                    <a:gd name="connsiteY209" fmla="*/ 4350061 h 6338112"/>
                    <a:gd name="connsiteX210" fmla="*/ 2195845 w 6265104"/>
                    <a:gd name="connsiteY210" fmla="*/ 4362550 h 6338112"/>
                    <a:gd name="connsiteX211" fmla="*/ 2183481 w 6265104"/>
                    <a:gd name="connsiteY211" fmla="*/ 4375039 h 6338112"/>
                    <a:gd name="connsiteX212" fmla="*/ 2169745 w 6265104"/>
                    <a:gd name="connsiteY212" fmla="*/ 4363799 h 6338112"/>
                    <a:gd name="connsiteX213" fmla="*/ 2180735 w 6265104"/>
                    <a:gd name="connsiteY213" fmla="*/ 4350061 h 6338112"/>
                    <a:gd name="connsiteX214" fmla="*/ 654561 w 6265104"/>
                    <a:gd name="connsiteY214" fmla="*/ 4156435 h 6338112"/>
                    <a:gd name="connsiteX215" fmla="*/ 677813 w 6265104"/>
                    <a:gd name="connsiteY215" fmla="*/ 4164755 h 6338112"/>
                    <a:gd name="connsiteX216" fmla="*/ 745115 w 6265104"/>
                    <a:gd name="connsiteY216" fmla="*/ 4205907 h 6338112"/>
                    <a:gd name="connsiteX217" fmla="*/ 744525 w 6265104"/>
                    <a:gd name="connsiteY217" fmla="*/ 4205659 h 6338112"/>
                    <a:gd name="connsiteX218" fmla="*/ 745725 w 6265104"/>
                    <a:gd name="connsiteY218" fmla="*/ 4206246 h 6338112"/>
                    <a:gd name="connsiteX219" fmla="*/ 811819 w 6265104"/>
                    <a:gd name="connsiteY219" fmla="*/ 4252263 h 6338112"/>
                    <a:gd name="connsiteX220" fmla="*/ 845489 w 6265104"/>
                    <a:gd name="connsiteY220" fmla="*/ 4369172 h 6338112"/>
                    <a:gd name="connsiteX221" fmla="*/ 877913 w 6265104"/>
                    <a:gd name="connsiteY221" fmla="*/ 4431357 h 6338112"/>
                    <a:gd name="connsiteX222" fmla="*/ 885397 w 6265104"/>
                    <a:gd name="connsiteY222" fmla="*/ 4498517 h 6338112"/>
                    <a:gd name="connsiteX223" fmla="*/ 804337 w 6265104"/>
                    <a:gd name="connsiteY223" fmla="*/ 4576871 h 6338112"/>
                    <a:gd name="connsiteX224" fmla="*/ 801843 w 6265104"/>
                    <a:gd name="connsiteY224" fmla="*/ 4650249 h 6338112"/>
                    <a:gd name="connsiteX225" fmla="*/ 826783 w 6265104"/>
                    <a:gd name="connsiteY225" fmla="*/ 4677611 h 6338112"/>
                    <a:gd name="connsiteX226" fmla="*/ 845489 w 6265104"/>
                    <a:gd name="connsiteY226" fmla="*/ 4692536 h 6338112"/>
                    <a:gd name="connsiteX227" fmla="*/ 998879 w 6265104"/>
                    <a:gd name="connsiteY227" fmla="*/ 4759696 h 6338112"/>
                    <a:gd name="connsiteX228" fmla="*/ 1052503 w 6265104"/>
                    <a:gd name="connsiteY228" fmla="*/ 4795763 h 6338112"/>
                    <a:gd name="connsiteX229" fmla="*/ 1108621 w 6265104"/>
                    <a:gd name="connsiteY229" fmla="*/ 4895260 h 6338112"/>
                    <a:gd name="connsiteX230" fmla="*/ 1114857 w 6265104"/>
                    <a:gd name="connsiteY230" fmla="*/ 4906453 h 6338112"/>
                    <a:gd name="connsiteX231" fmla="*/ 1142447 w 6265104"/>
                    <a:gd name="connsiteY231" fmla="*/ 4949361 h 6338112"/>
                    <a:gd name="connsiteX232" fmla="*/ 1114857 w 6265104"/>
                    <a:gd name="connsiteY232" fmla="*/ 4992269 h 6338112"/>
                    <a:gd name="connsiteX233" fmla="*/ 1078691 w 6265104"/>
                    <a:gd name="connsiteY233" fmla="*/ 4988538 h 6338112"/>
                    <a:gd name="connsiteX234" fmla="*/ 1040033 w 6265104"/>
                    <a:gd name="connsiteY234" fmla="*/ 4972369 h 6338112"/>
                    <a:gd name="connsiteX235" fmla="*/ 1026315 w 6265104"/>
                    <a:gd name="connsiteY235" fmla="*/ 4920134 h 6338112"/>
                    <a:gd name="connsiteX236" fmla="*/ 1040033 w 6265104"/>
                    <a:gd name="connsiteY236" fmla="*/ 4896503 h 6338112"/>
                    <a:gd name="connsiteX237" fmla="*/ 1020079 w 6265104"/>
                    <a:gd name="connsiteY237" fmla="*/ 4912672 h 6338112"/>
                    <a:gd name="connsiteX238" fmla="*/ 998879 w 6265104"/>
                    <a:gd name="connsiteY238" fmla="*/ 4921377 h 6338112"/>
                    <a:gd name="connsiteX239" fmla="*/ 996385 w 6265104"/>
                    <a:gd name="connsiteY239" fmla="*/ 4902722 h 6338112"/>
                    <a:gd name="connsiteX240" fmla="*/ 998879 w 6265104"/>
                    <a:gd name="connsiteY240" fmla="*/ 4900234 h 6338112"/>
                    <a:gd name="connsiteX241" fmla="*/ 967703 w 6265104"/>
                    <a:gd name="connsiteY241" fmla="*/ 4806957 h 6338112"/>
                    <a:gd name="connsiteX242" fmla="*/ 957725 w 6265104"/>
                    <a:gd name="connsiteY242" fmla="*/ 4788301 h 6338112"/>
                    <a:gd name="connsiteX243" fmla="*/ 946503 w 6265104"/>
                    <a:gd name="connsiteY243" fmla="*/ 4768402 h 6338112"/>
                    <a:gd name="connsiteX244" fmla="*/ 929043 w 6265104"/>
                    <a:gd name="connsiteY244" fmla="*/ 4784570 h 6338112"/>
                    <a:gd name="connsiteX245" fmla="*/ 912831 w 6265104"/>
                    <a:gd name="connsiteY245" fmla="*/ 4805713 h 6338112"/>
                    <a:gd name="connsiteX246" fmla="*/ 907843 w 6265104"/>
                    <a:gd name="connsiteY246" fmla="*/ 4839293 h 6338112"/>
                    <a:gd name="connsiteX247" fmla="*/ 902855 w 6265104"/>
                    <a:gd name="connsiteY247" fmla="*/ 4872873 h 6338112"/>
                    <a:gd name="connsiteX248" fmla="*/ 880407 w 6265104"/>
                    <a:gd name="connsiteY248" fmla="*/ 4907697 h 6338112"/>
                    <a:gd name="connsiteX249" fmla="*/ 851725 w 6265104"/>
                    <a:gd name="connsiteY249" fmla="*/ 4885310 h 6338112"/>
                    <a:gd name="connsiteX250" fmla="*/ 818055 w 6265104"/>
                    <a:gd name="connsiteY250" fmla="*/ 4852974 h 6338112"/>
                    <a:gd name="connsiteX251" fmla="*/ 791867 w 6265104"/>
                    <a:gd name="connsiteY251" fmla="*/ 4813175 h 6338112"/>
                    <a:gd name="connsiteX252" fmla="*/ 781107 w 6265104"/>
                    <a:gd name="connsiteY252" fmla="*/ 4797904 h 6338112"/>
                    <a:gd name="connsiteX253" fmla="*/ 789077 w 6265104"/>
                    <a:gd name="connsiteY253" fmla="*/ 4815849 h 6338112"/>
                    <a:gd name="connsiteX254" fmla="*/ 757325 w 6265104"/>
                    <a:gd name="connsiteY254" fmla="*/ 4767692 h 6338112"/>
                    <a:gd name="connsiteX255" fmla="*/ 767107 w 6265104"/>
                    <a:gd name="connsiteY255" fmla="*/ 4778035 h 6338112"/>
                    <a:gd name="connsiteX256" fmla="*/ 759443 w 6265104"/>
                    <a:gd name="connsiteY256" fmla="*/ 4767158 h 6338112"/>
                    <a:gd name="connsiteX257" fmla="*/ 673395 w 6265104"/>
                    <a:gd name="connsiteY257" fmla="*/ 4635325 h 6338112"/>
                    <a:gd name="connsiteX258" fmla="*/ 671749 w 6265104"/>
                    <a:gd name="connsiteY258" fmla="*/ 4632262 h 6338112"/>
                    <a:gd name="connsiteX259" fmla="*/ 671719 w 6265104"/>
                    <a:gd name="connsiteY259" fmla="*/ 4632844 h 6338112"/>
                    <a:gd name="connsiteX260" fmla="*/ 640659 w 6265104"/>
                    <a:gd name="connsiteY260" fmla="*/ 4649061 h 6338112"/>
                    <a:gd name="connsiteX261" fmla="*/ 589721 w 6265104"/>
                    <a:gd name="connsiteY261" fmla="*/ 4741372 h 6338112"/>
                    <a:gd name="connsiteX262" fmla="*/ 577297 w 6265104"/>
                    <a:gd name="connsiteY262" fmla="*/ 4803744 h 6338112"/>
                    <a:gd name="connsiteX263" fmla="*/ 608357 w 6265104"/>
                    <a:gd name="connsiteY263" fmla="*/ 4827445 h 6338112"/>
                    <a:gd name="connsiteX264" fmla="*/ 618295 w 6265104"/>
                    <a:gd name="connsiteY264" fmla="*/ 4847405 h 6338112"/>
                    <a:gd name="connsiteX265" fmla="*/ 592205 w 6265104"/>
                    <a:gd name="connsiteY265" fmla="*/ 4963417 h 6338112"/>
                    <a:gd name="connsiteX266" fmla="*/ 587235 w 6265104"/>
                    <a:gd name="connsiteY266" fmla="*/ 4992108 h 6338112"/>
                    <a:gd name="connsiteX267" fmla="*/ 608357 w 6265104"/>
                    <a:gd name="connsiteY267" fmla="*/ 5032027 h 6338112"/>
                    <a:gd name="connsiteX268" fmla="*/ 633203 w 6265104"/>
                    <a:gd name="connsiteY268" fmla="*/ 5046996 h 6338112"/>
                    <a:gd name="connsiteX269" fmla="*/ 653083 w 6265104"/>
                    <a:gd name="connsiteY269" fmla="*/ 5071945 h 6338112"/>
                    <a:gd name="connsiteX270" fmla="*/ 617053 w 6265104"/>
                    <a:gd name="connsiteY270" fmla="*/ 5080677 h 6338112"/>
                    <a:gd name="connsiteX271" fmla="*/ 569841 w 6265104"/>
                    <a:gd name="connsiteY271" fmla="*/ 5078182 h 6338112"/>
                    <a:gd name="connsiteX272" fmla="*/ 558661 w 6265104"/>
                    <a:gd name="connsiteY272" fmla="*/ 5090657 h 6338112"/>
                    <a:gd name="connsiteX273" fmla="*/ 305211 w 6265104"/>
                    <a:gd name="connsiteY273" fmla="*/ 5010820 h 6338112"/>
                    <a:gd name="connsiteX274" fmla="*/ 260485 w 6265104"/>
                    <a:gd name="connsiteY274" fmla="*/ 4912272 h 6338112"/>
                    <a:gd name="connsiteX275" fmla="*/ 282849 w 6265104"/>
                    <a:gd name="connsiteY275" fmla="*/ 4791270 h 6338112"/>
                    <a:gd name="connsiteX276" fmla="*/ 282849 w 6265104"/>
                    <a:gd name="connsiteY276" fmla="*/ 4726402 h 6338112"/>
                    <a:gd name="connsiteX277" fmla="*/ 287819 w 6265104"/>
                    <a:gd name="connsiteY277" fmla="*/ 4659040 h 6338112"/>
                    <a:gd name="connsiteX278" fmla="*/ 336271 w 6265104"/>
                    <a:gd name="connsiteY278" fmla="*/ 4521821 h 6338112"/>
                    <a:gd name="connsiteX279" fmla="*/ 374785 w 6265104"/>
                    <a:gd name="connsiteY279" fmla="*/ 4445727 h 6338112"/>
                    <a:gd name="connsiteX280" fmla="*/ 441875 w 6265104"/>
                    <a:gd name="connsiteY280" fmla="*/ 4258610 h 6338112"/>
                    <a:gd name="connsiteX281" fmla="*/ 453057 w 6265104"/>
                    <a:gd name="connsiteY281" fmla="*/ 4241146 h 6338112"/>
                    <a:gd name="connsiteX282" fmla="*/ 502753 w 6265104"/>
                    <a:gd name="connsiteY282" fmla="*/ 4231166 h 6338112"/>
                    <a:gd name="connsiteX283" fmla="*/ 563629 w 6265104"/>
                    <a:gd name="connsiteY283" fmla="*/ 4223681 h 6338112"/>
                    <a:gd name="connsiteX284" fmla="*/ 572327 w 6265104"/>
                    <a:gd name="connsiteY284" fmla="*/ 4228671 h 6338112"/>
                    <a:gd name="connsiteX285" fmla="*/ 572327 w 6265104"/>
                    <a:gd name="connsiteY285" fmla="*/ 4234908 h 6338112"/>
                    <a:gd name="connsiteX286" fmla="*/ 567571 w 6265104"/>
                    <a:gd name="connsiteY286" fmla="*/ 4241155 h 6338112"/>
                    <a:gd name="connsiteX287" fmla="*/ 573629 w 6265104"/>
                    <a:gd name="connsiteY287" fmla="*/ 4238583 h 6338112"/>
                    <a:gd name="connsiteX288" fmla="*/ 626007 w 6265104"/>
                    <a:gd name="connsiteY288" fmla="*/ 4200028 h 6338112"/>
                    <a:gd name="connsiteX289" fmla="*/ 627569 w 6265104"/>
                    <a:gd name="connsiteY289" fmla="*/ 4195288 h 6338112"/>
                    <a:gd name="connsiteX290" fmla="*/ 625467 w 6265104"/>
                    <a:gd name="connsiteY290" fmla="*/ 4199477 h 6338112"/>
                    <a:gd name="connsiteX291" fmla="*/ 654561 w 6265104"/>
                    <a:gd name="connsiteY291" fmla="*/ 4156435 h 6338112"/>
                    <a:gd name="connsiteX292" fmla="*/ 3102131 w 6265104"/>
                    <a:gd name="connsiteY292" fmla="*/ 4094353 h 6338112"/>
                    <a:gd name="connsiteX293" fmla="*/ 3127493 w 6265104"/>
                    <a:gd name="connsiteY293" fmla="*/ 4118634 h 6338112"/>
                    <a:gd name="connsiteX294" fmla="*/ 3102131 w 6265104"/>
                    <a:gd name="connsiteY294" fmla="*/ 4142914 h 6338112"/>
                    <a:gd name="connsiteX295" fmla="*/ 3081843 w 6265104"/>
                    <a:gd name="connsiteY295" fmla="*/ 4123746 h 6338112"/>
                    <a:gd name="connsiteX296" fmla="*/ 3102131 w 6265104"/>
                    <a:gd name="connsiteY296" fmla="*/ 4094353 h 6338112"/>
                    <a:gd name="connsiteX297" fmla="*/ 835191 w 6265104"/>
                    <a:gd name="connsiteY297" fmla="*/ 3996733 h 6338112"/>
                    <a:gd name="connsiteX298" fmla="*/ 845943 w 6265104"/>
                    <a:gd name="connsiteY298" fmla="*/ 4015966 h 6338112"/>
                    <a:gd name="connsiteX299" fmla="*/ 817273 w 6265104"/>
                    <a:gd name="connsiteY299" fmla="*/ 4064689 h 6338112"/>
                    <a:gd name="connsiteX300" fmla="*/ 796963 w 6265104"/>
                    <a:gd name="connsiteY300" fmla="*/ 4028787 h 6338112"/>
                    <a:gd name="connsiteX301" fmla="*/ 835191 w 6265104"/>
                    <a:gd name="connsiteY301" fmla="*/ 3996733 h 6338112"/>
                    <a:gd name="connsiteX302" fmla="*/ 2743921 w 6265104"/>
                    <a:gd name="connsiteY302" fmla="*/ 3966629 h 6338112"/>
                    <a:gd name="connsiteX303" fmla="*/ 2766045 w 6265104"/>
                    <a:gd name="connsiteY303" fmla="*/ 3987389 h 6338112"/>
                    <a:gd name="connsiteX304" fmla="*/ 2743921 w 6265104"/>
                    <a:gd name="connsiteY304" fmla="*/ 4016696 h 6338112"/>
                    <a:gd name="connsiteX305" fmla="*/ 2719193 w 6265104"/>
                    <a:gd name="connsiteY305" fmla="*/ 3992273 h 6338112"/>
                    <a:gd name="connsiteX306" fmla="*/ 2743921 w 6265104"/>
                    <a:gd name="connsiteY306" fmla="*/ 3966629 h 6338112"/>
                    <a:gd name="connsiteX307" fmla="*/ 1439777 w 6265104"/>
                    <a:gd name="connsiteY307" fmla="*/ 3886804 h 6338112"/>
                    <a:gd name="connsiteX308" fmla="*/ 1453999 w 6265104"/>
                    <a:gd name="connsiteY308" fmla="*/ 3912289 h 6338112"/>
                    <a:gd name="connsiteX309" fmla="*/ 1435897 w 6265104"/>
                    <a:gd name="connsiteY309" fmla="*/ 3954338 h 6338112"/>
                    <a:gd name="connsiteX310" fmla="*/ 1403573 w 6265104"/>
                    <a:gd name="connsiteY310" fmla="*/ 3945419 h 6338112"/>
                    <a:gd name="connsiteX311" fmla="*/ 1406159 w 6265104"/>
                    <a:gd name="connsiteY311" fmla="*/ 3903369 h 6338112"/>
                    <a:gd name="connsiteX312" fmla="*/ 1439777 w 6265104"/>
                    <a:gd name="connsiteY312" fmla="*/ 3886804 h 6338112"/>
                    <a:gd name="connsiteX313" fmla="*/ 4801530 w 6265104"/>
                    <a:gd name="connsiteY313" fmla="*/ 3809893 h 6338112"/>
                    <a:gd name="connsiteX314" fmla="*/ 4815283 w 6265104"/>
                    <a:gd name="connsiteY314" fmla="*/ 3812198 h 6338112"/>
                    <a:gd name="connsiteX315" fmla="*/ 4817783 w 6265104"/>
                    <a:gd name="connsiteY315" fmla="*/ 3835552 h 6338112"/>
                    <a:gd name="connsiteX316" fmla="*/ 4816533 w 6265104"/>
                    <a:gd name="connsiteY316" fmla="*/ 3855219 h 6338112"/>
                    <a:gd name="connsiteX317" fmla="*/ 4827101 w 6265104"/>
                    <a:gd name="connsiteY317" fmla="*/ 3874539 h 6338112"/>
                    <a:gd name="connsiteX318" fmla="*/ 4795279 w 6265104"/>
                    <a:gd name="connsiteY318" fmla="*/ 3908072 h 6338112"/>
                    <a:gd name="connsiteX319" fmla="*/ 4764023 w 6265104"/>
                    <a:gd name="connsiteY319" fmla="*/ 3940030 h 6338112"/>
                    <a:gd name="connsiteX320" fmla="*/ 4704011 w 6265104"/>
                    <a:gd name="connsiteY320" fmla="*/ 3986738 h 6338112"/>
                    <a:gd name="connsiteX321" fmla="*/ 4682757 w 6265104"/>
                    <a:gd name="connsiteY321" fmla="*/ 3991655 h 6338112"/>
                    <a:gd name="connsiteX322" fmla="*/ 4632747 w 6265104"/>
                    <a:gd name="connsiteY322" fmla="*/ 3984280 h 6338112"/>
                    <a:gd name="connsiteX323" fmla="*/ 4613993 w 6265104"/>
                    <a:gd name="connsiteY323" fmla="*/ 3943718 h 6338112"/>
                    <a:gd name="connsiteX324" fmla="*/ 4705261 w 6265104"/>
                    <a:gd name="connsiteY324" fmla="*/ 3856448 h 6338112"/>
                    <a:gd name="connsiteX325" fmla="*/ 4787777 w 6265104"/>
                    <a:gd name="connsiteY325" fmla="*/ 3815886 h 6338112"/>
                    <a:gd name="connsiteX326" fmla="*/ 4801530 w 6265104"/>
                    <a:gd name="connsiteY326" fmla="*/ 3809893 h 6338112"/>
                    <a:gd name="connsiteX327" fmla="*/ 4880205 w 6265104"/>
                    <a:gd name="connsiteY327" fmla="*/ 3702876 h 6338112"/>
                    <a:gd name="connsiteX328" fmla="*/ 4890857 w 6265104"/>
                    <a:gd name="connsiteY328" fmla="*/ 3707797 h 6338112"/>
                    <a:gd name="connsiteX329" fmla="*/ 4890231 w 6265104"/>
                    <a:gd name="connsiteY329" fmla="*/ 3723790 h 6338112"/>
                    <a:gd name="connsiteX330" fmla="*/ 4875191 w 6265104"/>
                    <a:gd name="connsiteY330" fmla="*/ 3759467 h 6338112"/>
                    <a:gd name="connsiteX331" fmla="*/ 4847617 w 6265104"/>
                    <a:gd name="connsiteY331" fmla="*/ 3773000 h 6338112"/>
                    <a:gd name="connsiteX332" fmla="*/ 4831325 w 6265104"/>
                    <a:gd name="connsiteY332" fmla="*/ 3733632 h 6338112"/>
                    <a:gd name="connsiteX333" fmla="*/ 4880205 w 6265104"/>
                    <a:gd name="connsiteY333" fmla="*/ 3702876 h 6338112"/>
                    <a:gd name="connsiteX334" fmla="*/ 4970259 w 6265104"/>
                    <a:gd name="connsiteY334" fmla="*/ 3657683 h 6338112"/>
                    <a:gd name="connsiteX335" fmla="*/ 4986085 w 6265104"/>
                    <a:gd name="connsiteY335" fmla="*/ 3675055 h 6338112"/>
                    <a:gd name="connsiteX336" fmla="*/ 4970259 w 6265104"/>
                    <a:gd name="connsiteY336" fmla="*/ 3693669 h 6338112"/>
                    <a:gd name="connsiteX337" fmla="*/ 4955751 w 6265104"/>
                    <a:gd name="connsiteY337" fmla="*/ 3675055 h 6338112"/>
                    <a:gd name="connsiteX338" fmla="*/ 4970259 w 6265104"/>
                    <a:gd name="connsiteY338" fmla="*/ 3657683 h 6338112"/>
                    <a:gd name="connsiteX339" fmla="*/ 2649125 w 6265104"/>
                    <a:gd name="connsiteY339" fmla="*/ 3472119 h 6338112"/>
                    <a:gd name="connsiteX340" fmla="*/ 2661685 w 6265104"/>
                    <a:gd name="connsiteY340" fmla="*/ 3487337 h 6338112"/>
                    <a:gd name="connsiteX341" fmla="*/ 2637821 w 6265104"/>
                    <a:gd name="connsiteY341" fmla="*/ 3502554 h 6338112"/>
                    <a:gd name="connsiteX342" fmla="*/ 2621493 w 6265104"/>
                    <a:gd name="connsiteY342" fmla="*/ 3491141 h 6338112"/>
                    <a:gd name="connsiteX343" fmla="*/ 2649125 w 6265104"/>
                    <a:gd name="connsiteY343" fmla="*/ 3472119 h 6338112"/>
                    <a:gd name="connsiteX344" fmla="*/ 1559382 w 6265104"/>
                    <a:gd name="connsiteY344" fmla="*/ 3464568 h 6338112"/>
                    <a:gd name="connsiteX345" fmla="*/ 1577717 w 6265104"/>
                    <a:gd name="connsiteY345" fmla="*/ 3466086 h 6338112"/>
                    <a:gd name="connsiteX346" fmla="*/ 1593277 w 6265104"/>
                    <a:gd name="connsiteY346" fmla="*/ 3481189 h 6338112"/>
                    <a:gd name="connsiteX347" fmla="*/ 1583879 w 6265104"/>
                    <a:gd name="connsiteY347" fmla="*/ 3500962 h 6338112"/>
                    <a:gd name="connsiteX348" fmla="*/ 1571553 w 6265104"/>
                    <a:gd name="connsiteY348" fmla="*/ 3520891 h 6338112"/>
                    <a:gd name="connsiteX349" fmla="*/ 1523483 w 6265104"/>
                    <a:gd name="connsiteY349" fmla="*/ 3532101 h 6338112"/>
                    <a:gd name="connsiteX350" fmla="*/ 1496367 w 6265104"/>
                    <a:gd name="connsiteY350" fmla="*/ 3523382 h 6338112"/>
                    <a:gd name="connsiteX351" fmla="*/ 1471717 w 6265104"/>
                    <a:gd name="connsiteY351" fmla="*/ 3494734 h 6338112"/>
                    <a:gd name="connsiteX352" fmla="*/ 1480343 w 6265104"/>
                    <a:gd name="connsiteY352" fmla="*/ 3481033 h 6338112"/>
                    <a:gd name="connsiteX353" fmla="*/ 1559382 w 6265104"/>
                    <a:gd name="connsiteY353" fmla="*/ 3464568 h 6338112"/>
                    <a:gd name="connsiteX354" fmla="*/ 5100693 w 6265104"/>
                    <a:gd name="connsiteY354" fmla="*/ 3357851 h 6338112"/>
                    <a:gd name="connsiteX355" fmla="*/ 5122251 w 6265104"/>
                    <a:gd name="connsiteY355" fmla="*/ 3393820 h 6338112"/>
                    <a:gd name="connsiteX356" fmla="*/ 5100693 w 6265104"/>
                    <a:gd name="connsiteY356" fmla="*/ 3415401 h 6338112"/>
                    <a:gd name="connsiteX357" fmla="*/ 5081669 w 6265104"/>
                    <a:gd name="connsiteY357" fmla="*/ 3393820 h 6338112"/>
                    <a:gd name="connsiteX358" fmla="*/ 5100693 w 6265104"/>
                    <a:gd name="connsiteY358" fmla="*/ 3357851 h 6338112"/>
                    <a:gd name="connsiteX359" fmla="*/ 4911331 w 6265104"/>
                    <a:gd name="connsiteY359" fmla="*/ 3318288 h 6338112"/>
                    <a:gd name="connsiteX360" fmla="*/ 4925757 w 6265104"/>
                    <a:gd name="connsiteY360" fmla="*/ 3335208 h 6338112"/>
                    <a:gd name="connsiteX361" fmla="*/ 4906523 w 6265104"/>
                    <a:gd name="connsiteY361" fmla="*/ 3365143 h 6338112"/>
                    <a:gd name="connsiteX362" fmla="*/ 4890895 w 6265104"/>
                    <a:gd name="connsiteY362" fmla="*/ 3346921 h 6338112"/>
                    <a:gd name="connsiteX363" fmla="*/ 4911331 w 6265104"/>
                    <a:gd name="connsiteY363" fmla="*/ 3318288 h 6338112"/>
                    <a:gd name="connsiteX364" fmla="*/ 2165451 w 6265104"/>
                    <a:gd name="connsiteY364" fmla="*/ 3298652 h 6338112"/>
                    <a:gd name="connsiteX365" fmla="*/ 2183243 w 6265104"/>
                    <a:gd name="connsiteY365" fmla="*/ 3312449 h 6338112"/>
                    <a:gd name="connsiteX366" fmla="*/ 2204123 w 6265104"/>
                    <a:gd name="connsiteY366" fmla="*/ 3321369 h 6338112"/>
                    <a:gd name="connsiteX367" fmla="*/ 2250799 w 6265104"/>
                    <a:gd name="connsiteY367" fmla="*/ 3368516 h 6338112"/>
                    <a:gd name="connsiteX368" fmla="*/ 2206581 w 6265104"/>
                    <a:gd name="connsiteY368" fmla="*/ 3368516 h 6338112"/>
                    <a:gd name="connsiteX369" fmla="*/ 2154991 w 6265104"/>
                    <a:gd name="connsiteY369" fmla="*/ 3341757 h 6338112"/>
                    <a:gd name="connsiteX370" fmla="*/ 2157447 w 6265104"/>
                    <a:gd name="connsiteY370" fmla="*/ 3303530 h 6338112"/>
                    <a:gd name="connsiteX371" fmla="*/ 2165451 w 6265104"/>
                    <a:gd name="connsiteY371" fmla="*/ 3298652 h 6338112"/>
                    <a:gd name="connsiteX372" fmla="*/ 4985470 w 6265104"/>
                    <a:gd name="connsiteY372" fmla="*/ 3294792 h 6338112"/>
                    <a:gd name="connsiteX373" fmla="*/ 5020379 w 6265104"/>
                    <a:gd name="connsiteY373" fmla="*/ 3302783 h 6338112"/>
                    <a:gd name="connsiteX374" fmla="*/ 4950255 w 6265104"/>
                    <a:gd name="connsiteY374" fmla="*/ 3320876 h 6338112"/>
                    <a:gd name="connsiteX375" fmla="*/ 4940413 w 6265104"/>
                    <a:gd name="connsiteY375" fmla="*/ 3306402 h 6338112"/>
                    <a:gd name="connsiteX376" fmla="*/ 4951485 w 6265104"/>
                    <a:gd name="connsiteY376" fmla="*/ 3296752 h 6338112"/>
                    <a:gd name="connsiteX377" fmla="*/ 4985470 w 6265104"/>
                    <a:gd name="connsiteY377" fmla="*/ 3294792 h 6338112"/>
                    <a:gd name="connsiteX378" fmla="*/ 3523329 w 6265104"/>
                    <a:gd name="connsiteY378" fmla="*/ 3289515 h 6338112"/>
                    <a:gd name="connsiteX379" fmla="*/ 3538637 w 6265104"/>
                    <a:gd name="connsiteY379" fmla="*/ 3306611 h 6338112"/>
                    <a:gd name="connsiteX380" fmla="*/ 3539519 w 6265104"/>
                    <a:gd name="connsiteY380" fmla="*/ 3315770 h 6338112"/>
                    <a:gd name="connsiteX381" fmla="*/ 3531571 w 6265104"/>
                    <a:gd name="connsiteY381" fmla="*/ 3321265 h 6338112"/>
                    <a:gd name="connsiteX382" fmla="*/ 3512731 w 6265104"/>
                    <a:gd name="connsiteY382" fmla="*/ 3302948 h 6338112"/>
                    <a:gd name="connsiteX383" fmla="*/ 3523329 w 6265104"/>
                    <a:gd name="connsiteY383" fmla="*/ 3289515 h 6338112"/>
                    <a:gd name="connsiteX384" fmla="*/ 3463121 w 6265104"/>
                    <a:gd name="connsiteY384" fmla="*/ 3227366 h 6338112"/>
                    <a:gd name="connsiteX385" fmla="*/ 3469463 w 6265104"/>
                    <a:gd name="connsiteY385" fmla="*/ 3251389 h 6338112"/>
                    <a:gd name="connsiteX386" fmla="*/ 3485947 w 6265104"/>
                    <a:gd name="connsiteY386" fmla="*/ 3296906 h 6338112"/>
                    <a:gd name="connsiteX387" fmla="*/ 3496727 w 6265104"/>
                    <a:gd name="connsiteY387" fmla="*/ 3304334 h 6338112"/>
                    <a:gd name="connsiteX388" fmla="*/ 3496093 w 6265104"/>
                    <a:gd name="connsiteY388" fmla="*/ 3318400 h 6338112"/>
                    <a:gd name="connsiteX389" fmla="*/ 3477071 w 6265104"/>
                    <a:gd name="connsiteY389" fmla="*/ 3313342 h 6338112"/>
                    <a:gd name="connsiteX390" fmla="*/ 3452977 w 6265104"/>
                    <a:gd name="connsiteY390" fmla="*/ 3304492 h 6338112"/>
                    <a:gd name="connsiteX391" fmla="*/ 3447905 w 6265104"/>
                    <a:gd name="connsiteY391" fmla="*/ 3332308 h 6338112"/>
                    <a:gd name="connsiteX392" fmla="*/ 3441563 w 6265104"/>
                    <a:gd name="connsiteY392" fmla="*/ 3362652 h 6338112"/>
                    <a:gd name="connsiteX393" fmla="*/ 3423811 w 6265104"/>
                    <a:gd name="connsiteY393" fmla="*/ 3337365 h 6338112"/>
                    <a:gd name="connsiteX394" fmla="*/ 3406057 w 6265104"/>
                    <a:gd name="connsiteY394" fmla="*/ 3284262 h 6338112"/>
                    <a:gd name="connsiteX395" fmla="*/ 3463121 w 6265104"/>
                    <a:gd name="connsiteY395" fmla="*/ 3227366 h 6338112"/>
                    <a:gd name="connsiteX396" fmla="*/ 1582633 w 6265104"/>
                    <a:gd name="connsiteY396" fmla="*/ 3134580 h 6338112"/>
                    <a:gd name="connsiteX397" fmla="*/ 1607669 w 6265104"/>
                    <a:gd name="connsiteY397" fmla="*/ 3135038 h 6338112"/>
                    <a:gd name="connsiteX398" fmla="*/ 1637011 w 6265104"/>
                    <a:gd name="connsiteY398" fmla="*/ 3155797 h 6338112"/>
                    <a:gd name="connsiteX399" fmla="*/ 1607669 w 6265104"/>
                    <a:gd name="connsiteY399" fmla="*/ 3192432 h 6338112"/>
                    <a:gd name="connsiteX400" fmla="*/ 1571949 w 6265104"/>
                    <a:gd name="connsiteY400" fmla="*/ 3149692 h 6338112"/>
                    <a:gd name="connsiteX401" fmla="*/ 1582633 w 6265104"/>
                    <a:gd name="connsiteY401" fmla="*/ 3134580 h 6338112"/>
                    <a:gd name="connsiteX402" fmla="*/ 5134403 w 6265104"/>
                    <a:gd name="connsiteY402" fmla="*/ 3130153 h 6338112"/>
                    <a:gd name="connsiteX403" fmla="*/ 5146767 w 6265104"/>
                    <a:gd name="connsiteY403" fmla="*/ 3141722 h 6338112"/>
                    <a:gd name="connsiteX404" fmla="*/ 5139897 w 6265104"/>
                    <a:gd name="connsiteY404" fmla="*/ 3149820 h 6338112"/>
                    <a:gd name="connsiteX405" fmla="*/ 5127533 w 6265104"/>
                    <a:gd name="connsiteY405" fmla="*/ 3139408 h 6338112"/>
                    <a:gd name="connsiteX406" fmla="*/ 5134403 w 6265104"/>
                    <a:gd name="connsiteY406" fmla="*/ 3130153 h 6338112"/>
                    <a:gd name="connsiteX407" fmla="*/ 3621547 w 6265104"/>
                    <a:gd name="connsiteY407" fmla="*/ 2951234 h 6338112"/>
                    <a:gd name="connsiteX408" fmla="*/ 3681383 w 6265104"/>
                    <a:gd name="connsiteY408" fmla="*/ 2952443 h 6338112"/>
                    <a:gd name="connsiteX409" fmla="*/ 3714355 w 6265104"/>
                    <a:gd name="connsiteY409" fmla="*/ 2976621 h 6338112"/>
                    <a:gd name="connsiteX410" fmla="*/ 3672835 w 6265104"/>
                    <a:gd name="connsiteY410" fmla="*/ 3008051 h 6338112"/>
                    <a:gd name="connsiteX411" fmla="*/ 3659403 w 6265104"/>
                    <a:gd name="connsiteY411" fmla="*/ 2997171 h 6338112"/>
                    <a:gd name="connsiteX412" fmla="*/ 3621547 w 6265104"/>
                    <a:gd name="connsiteY412" fmla="*/ 2974203 h 6338112"/>
                    <a:gd name="connsiteX413" fmla="*/ 3610557 w 6265104"/>
                    <a:gd name="connsiteY413" fmla="*/ 2960905 h 6338112"/>
                    <a:gd name="connsiteX414" fmla="*/ 3621547 w 6265104"/>
                    <a:gd name="connsiteY414" fmla="*/ 2951234 h 6338112"/>
                    <a:gd name="connsiteX415" fmla="*/ 58263 w 6265104"/>
                    <a:gd name="connsiteY415" fmla="*/ 2930321 h 6338112"/>
                    <a:gd name="connsiteX416" fmla="*/ 59487 w 6265104"/>
                    <a:gd name="connsiteY416" fmla="*/ 2944423 h 6338112"/>
                    <a:gd name="connsiteX417" fmla="*/ 61099 w 6265104"/>
                    <a:gd name="connsiteY417" fmla="*/ 2950756 h 6338112"/>
                    <a:gd name="connsiteX418" fmla="*/ 5155447 w 6265104"/>
                    <a:gd name="connsiteY418" fmla="*/ 2882878 h 6338112"/>
                    <a:gd name="connsiteX419" fmla="*/ 5143877 w 6265104"/>
                    <a:gd name="connsiteY419" fmla="*/ 2907605 h 6338112"/>
                    <a:gd name="connsiteX420" fmla="*/ 5136937 w 6265104"/>
                    <a:gd name="connsiteY420" fmla="*/ 2902110 h 6338112"/>
                    <a:gd name="connsiteX421" fmla="*/ 5155447 w 6265104"/>
                    <a:gd name="connsiteY421" fmla="*/ 2882878 h 6338112"/>
                    <a:gd name="connsiteX422" fmla="*/ 56799 w 6265104"/>
                    <a:gd name="connsiteY422" fmla="*/ 2875427 h 6338112"/>
                    <a:gd name="connsiteX423" fmla="*/ 55681 w 6265104"/>
                    <a:gd name="connsiteY423" fmla="*/ 2900528 h 6338112"/>
                    <a:gd name="connsiteX424" fmla="*/ 57627 w 6265104"/>
                    <a:gd name="connsiteY424" fmla="*/ 2922981 h 6338112"/>
                    <a:gd name="connsiteX425" fmla="*/ 3461939 w 6265104"/>
                    <a:gd name="connsiteY425" fmla="*/ 2844412 h 6338112"/>
                    <a:gd name="connsiteX426" fmla="*/ 3496999 w 6265104"/>
                    <a:gd name="connsiteY426" fmla="*/ 2886240 h 6338112"/>
                    <a:gd name="connsiteX427" fmla="*/ 3467985 w 6265104"/>
                    <a:gd name="connsiteY427" fmla="*/ 2925609 h 6338112"/>
                    <a:gd name="connsiteX428" fmla="*/ 3442597 w 6265104"/>
                    <a:gd name="connsiteY428" fmla="*/ 2880089 h 6338112"/>
                    <a:gd name="connsiteX429" fmla="*/ 3461939 w 6265104"/>
                    <a:gd name="connsiteY429" fmla="*/ 2844412 h 6338112"/>
                    <a:gd name="connsiteX430" fmla="*/ 3197816 w 6265104"/>
                    <a:gd name="connsiteY430" fmla="*/ 2681049 h 6338112"/>
                    <a:gd name="connsiteX431" fmla="*/ 3212331 w 6265104"/>
                    <a:gd name="connsiteY431" fmla="*/ 2683998 h 6338112"/>
                    <a:gd name="connsiteX432" fmla="*/ 3212331 w 6265104"/>
                    <a:gd name="connsiteY432" fmla="*/ 2708828 h 6338112"/>
                    <a:gd name="connsiteX433" fmla="*/ 3164887 w 6265104"/>
                    <a:gd name="connsiteY433" fmla="*/ 2769660 h 6338112"/>
                    <a:gd name="connsiteX434" fmla="*/ 3144911 w 6265104"/>
                    <a:gd name="connsiteY434" fmla="*/ 2814354 h 6338112"/>
                    <a:gd name="connsiteX435" fmla="*/ 3142415 w 6265104"/>
                    <a:gd name="connsiteY435" fmla="*/ 2839183 h 6338112"/>
                    <a:gd name="connsiteX436" fmla="*/ 3151155 w 6265104"/>
                    <a:gd name="connsiteY436" fmla="*/ 2867737 h 6338112"/>
                    <a:gd name="connsiteX437" fmla="*/ 3179869 w 6265104"/>
                    <a:gd name="connsiteY437" fmla="*/ 2914914 h 6338112"/>
                    <a:gd name="connsiteX438" fmla="*/ 3199845 w 6265104"/>
                    <a:gd name="connsiteY438" fmla="*/ 2944709 h 6338112"/>
                    <a:gd name="connsiteX439" fmla="*/ 3221069 w 6265104"/>
                    <a:gd name="connsiteY439" fmla="*/ 2919880 h 6338112"/>
                    <a:gd name="connsiteX440" fmla="*/ 3246039 w 6265104"/>
                    <a:gd name="connsiteY440" fmla="*/ 2852840 h 6338112"/>
                    <a:gd name="connsiteX441" fmla="*/ 3246039 w 6265104"/>
                    <a:gd name="connsiteY441" fmla="*/ 2809388 h 6338112"/>
                    <a:gd name="connsiteX442" fmla="*/ 3257275 w 6265104"/>
                    <a:gd name="connsiteY442" fmla="*/ 2785800 h 6338112"/>
                    <a:gd name="connsiteX443" fmla="*/ 3273507 w 6265104"/>
                    <a:gd name="connsiteY443" fmla="*/ 2803180 h 6338112"/>
                    <a:gd name="connsiteX444" fmla="*/ 3285991 w 6265104"/>
                    <a:gd name="connsiteY444" fmla="*/ 2893808 h 6338112"/>
                    <a:gd name="connsiteX445" fmla="*/ 3337179 w 6265104"/>
                    <a:gd name="connsiteY445" fmla="*/ 2917397 h 6338112"/>
                    <a:gd name="connsiteX446" fmla="*/ 3349665 w 6265104"/>
                    <a:gd name="connsiteY446" fmla="*/ 2911189 h 6338112"/>
                    <a:gd name="connsiteX447" fmla="*/ 3429567 w 6265104"/>
                    <a:gd name="connsiteY447" fmla="*/ 2965814 h 6338112"/>
                    <a:gd name="connsiteX448" fmla="*/ 3458283 w 6265104"/>
                    <a:gd name="connsiteY448" fmla="*/ 2963331 h 6338112"/>
                    <a:gd name="connsiteX449" fmla="*/ 3520707 w 6265104"/>
                    <a:gd name="connsiteY449" fmla="*/ 2954641 h 6338112"/>
                    <a:gd name="connsiteX450" fmla="*/ 3535689 w 6265104"/>
                    <a:gd name="connsiteY450" fmla="*/ 2960848 h 6338112"/>
                    <a:gd name="connsiteX451" fmla="*/ 3570335 w 6265104"/>
                    <a:gd name="connsiteY451" fmla="*/ 2976988 h 6338112"/>
                    <a:gd name="connsiteX452" fmla="*/ 3554417 w 6265104"/>
                    <a:gd name="connsiteY452" fmla="*/ 3011749 h 6338112"/>
                    <a:gd name="connsiteX453" fmla="*/ 3490745 w 6265104"/>
                    <a:gd name="connsiteY453" fmla="*/ 3057684 h 6338112"/>
                    <a:gd name="connsiteX454" fmla="*/ 3453289 w 6265104"/>
                    <a:gd name="connsiteY454" fmla="*/ 3042786 h 6338112"/>
                    <a:gd name="connsiteX455" fmla="*/ 3440805 w 6265104"/>
                    <a:gd name="connsiteY455" fmla="*/ 3030371 h 6338112"/>
                    <a:gd name="connsiteX456" fmla="*/ 3380877 w 6265104"/>
                    <a:gd name="connsiteY456" fmla="*/ 3068857 h 6338112"/>
                    <a:gd name="connsiteX457" fmla="*/ 3385871 w 6265104"/>
                    <a:gd name="connsiteY457" fmla="*/ 3092445 h 6338112"/>
                    <a:gd name="connsiteX458" fmla="*/ 3423325 w 6265104"/>
                    <a:gd name="connsiteY458" fmla="*/ 3143346 h 6338112"/>
                    <a:gd name="connsiteX459" fmla="*/ 3364647 w 6265104"/>
                    <a:gd name="connsiteY459" fmla="*/ 3188040 h 6338112"/>
                    <a:gd name="connsiteX460" fmla="*/ 3334683 w 6265104"/>
                    <a:gd name="connsiteY460" fmla="*/ 3214111 h 6338112"/>
                    <a:gd name="connsiteX461" fmla="*/ 3283495 w 6265104"/>
                    <a:gd name="connsiteY461" fmla="*/ 3273702 h 6338112"/>
                    <a:gd name="connsiteX462" fmla="*/ 3183615 w 6265104"/>
                    <a:gd name="connsiteY462" fmla="*/ 3324603 h 6338112"/>
                    <a:gd name="connsiteX463" fmla="*/ 3146161 w 6265104"/>
                    <a:gd name="connsiteY463" fmla="*/ 3330810 h 6338112"/>
                    <a:gd name="connsiteX464" fmla="*/ 3144911 w 6265104"/>
                    <a:gd name="connsiteY464" fmla="*/ 3291083 h 6338112"/>
                    <a:gd name="connsiteX465" fmla="*/ 3131179 w 6265104"/>
                    <a:gd name="connsiteY465" fmla="*/ 3248872 h 6338112"/>
                    <a:gd name="connsiteX466" fmla="*/ 3060015 w 6265104"/>
                    <a:gd name="connsiteY466" fmla="*/ 3224043 h 6338112"/>
                    <a:gd name="connsiteX467" fmla="*/ 2967625 w 6265104"/>
                    <a:gd name="connsiteY467" fmla="*/ 3175625 h 6338112"/>
                    <a:gd name="connsiteX468" fmla="*/ 2967625 w 6265104"/>
                    <a:gd name="connsiteY468" fmla="*/ 3161968 h 6338112"/>
                    <a:gd name="connsiteX469" fmla="*/ 2938911 w 6265104"/>
                    <a:gd name="connsiteY469" fmla="*/ 3091204 h 6338112"/>
                    <a:gd name="connsiteX470" fmla="*/ 2870243 w 6265104"/>
                    <a:gd name="connsiteY470" fmla="*/ 3061408 h 6338112"/>
                    <a:gd name="connsiteX471" fmla="*/ 2854013 w 6265104"/>
                    <a:gd name="connsiteY471" fmla="*/ 2996851 h 6338112"/>
                    <a:gd name="connsiteX472" fmla="*/ 2870243 w 6265104"/>
                    <a:gd name="connsiteY472" fmla="*/ 2980712 h 6338112"/>
                    <a:gd name="connsiteX473" fmla="*/ 3022559 w 6265104"/>
                    <a:gd name="connsiteY473" fmla="*/ 2798214 h 6338112"/>
                    <a:gd name="connsiteX474" fmla="*/ 3087481 w 6265104"/>
                    <a:gd name="connsiteY474" fmla="*/ 2702620 h 6338112"/>
                    <a:gd name="connsiteX475" fmla="*/ 3136173 w 6265104"/>
                    <a:gd name="connsiteY475" fmla="*/ 2695171 h 6338112"/>
                    <a:gd name="connsiteX476" fmla="*/ 3186111 w 6265104"/>
                    <a:gd name="connsiteY476" fmla="*/ 2690206 h 6338112"/>
                    <a:gd name="connsiteX477" fmla="*/ 3197816 w 6265104"/>
                    <a:gd name="connsiteY477" fmla="*/ 2681049 h 6338112"/>
                    <a:gd name="connsiteX478" fmla="*/ 1421433 w 6265104"/>
                    <a:gd name="connsiteY478" fmla="*/ 2632226 h 6338112"/>
                    <a:gd name="connsiteX479" fmla="*/ 1470937 w 6265104"/>
                    <a:gd name="connsiteY479" fmla="*/ 2647837 h 6338112"/>
                    <a:gd name="connsiteX480" fmla="*/ 1528223 w 6265104"/>
                    <a:gd name="connsiteY480" fmla="*/ 2691548 h 6338112"/>
                    <a:gd name="connsiteX481" fmla="*/ 1538187 w 6265104"/>
                    <a:gd name="connsiteY481" fmla="*/ 2706847 h 6338112"/>
                    <a:gd name="connsiteX482" fmla="*/ 1536941 w 6265104"/>
                    <a:gd name="connsiteY482" fmla="*/ 2724019 h 6338112"/>
                    <a:gd name="connsiteX483" fmla="*/ 1536941 w 6265104"/>
                    <a:gd name="connsiteY483" fmla="*/ 2831423 h 6338112"/>
                    <a:gd name="connsiteX484" fmla="*/ 1536941 w 6265104"/>
                    <a:gd name="connsiteY484" fmla="*/ 2835169 h 6338112"/>
                    <a:gd name="connsiteX485" fmla="*/ 1519505 w 6265104"/>
                    <a:gd name="connsiteY485" fmla="*/ 2998772 h 6338112"/>
                    <a:gd name="connsiteX486" fmla="*/ 1484635 w 6265104"/>
                    <a:gd name="connsiteY486" fmla="*/ 3012510 h 6338112"/>
                    <a:gd name="connsiteX487" fmla="*/ 1421121 w 6265104"/>
                    <a:gd name="connsiteY487" fmla="*/ 3016257 h 6338112"/>
                    <a:gd name="connsiteX488" fmla="*/ 1371307 w 6265104"/>
                    <a:gd name="connsiteY488" fmla="*/ 3011261 h 6338112"/>
                    <a:gd name="connsiteX489" fmla="*/ 1287867 w 6265104"/>
                    <a:gd name="connsiteY489" fmla="*/ 2955062 h 6338112"/>
                    <a:gd name="connsiteX490" fmla="*/ 1274169 w 6265104"/>
                    <a:gd name="connsiteY490" fmla="*/ 2947568 h 6338112"/>
                    <a:gd name="connsiteX491" fmla="*/ 1189483 w 6265104"/>
                    <a:gd name="connsiteY491" fmla="*/ 2933831 h 6338112"/>
                    <a:gd name="connsiteX492" fmla="*/ 1208163 w 6265104"/>
                    <a:gd name="connsiteY492" fmla="*/ 2892618 h 6338112"/>
                    <a:gd name="connsiteX493" fmla="*/ 1249261 w 6265104"/>
                    <a:gd name="connsiteY493" fmla="*/ 2892618 h 6338112"/>
                    <a:gd name="connsiteX494" fmla="*/ 1295339 w 6265104"/>
                    <a:gd name="connsiteY494" fmla="*/ 2883876 h 6338112"/>
                    <a:gd name="connsiteX495" fmla="*/ 1346399 w 6265104"/>
                    <a:gd name="connsiteY495" fmla="*/ 2858898 h 6338112"/>
                    <a:gd name="connsiteX496" fmla="*/ 1357609 w 6265104"/>
                    <a:gd name="connsiteY496" fmla="*/ 2870138 h 6338112"/>
                    <a:gd name="connsiteX497" fmla="*/ 1380025 w 6265104"/>
                    <a:gd name="connsiteY497" fmla="*/ 2896364 h 6338112"/>
                    <a:gd name="connsiteX498" fmla="*/ 1424857 w 6265104"/>
                    <a:gd name="connsiteY498" fmla="*/ 2853902 h 6338112"/>
                    <a:gd name="connsiteX499" fmla="*/ 1451011 w 6265104"/>
                    <a:gd name="connsiteY499" fmla="*/ 2805196 h 6338112"/>
                    <a:gd name="connsiteX500" fmla="*/ 1447275 w 6265104"/>
                    <a:gd name="connsiteY500" fmla="*/ 2768979 h 6338112"/>
                    <a:gd name="connsiteX501" fmla="*/ 1380025 w 6265104"/>
                    <a:gd name="connsiteY501" fmla="*/ 2761485 h 6338112"/>
                    <a:gd name="connsiteX502" fmla="*/ 1328965 w 6265104"/>
                    <a:gd name="connsiteY502" fmla="*/ 2752743 h 6338112"/>
                    <a:gd name="connsiteX503" fmla="*/ 1228089 w 6265104"/>
                    <a:gd name="connsiteY503" fmla="*/ 2765232 h 6338112"/>
                    <a:gd name="connsiteX504" fmla="*/ 1214391 w 6265104"/>
                    <a:gd name="connsiteY504" fmla="*/ 2772725 h 6338112"/>
                    <a:gd name="connsiteX505" fmla="*/ 1147141 w 6265104"/>
                    <a:gd name="connsiteY505" fmla="*/ 2820183 h 6338112"/>
                    <a:gd name="connsiteX506" fmla="*/ 1134687 w 6265104"/>
                    <a:gd name="connsiteY506" fmla="*/ 2830174 h 6338112"/>
                    <a:gd name="connsiteX507" fmla="*/ 1198201 w 6265104"/>
                    <a:gd name="connsiteY507" fmla="*/ 2717775 h 6338112"/>
                    <a:gd name="connsiteX508" fmla="*/ 1224353 w 6265104"/>
                    <a:gd name="connsiteY508" fmla="*/ 2704037 h 6338112"/>
                    <a:gd name="connsiteX509" fmla="*/ 1294095 w 6265104"/>
                    <a:gd name="connsiteY509" fmla="*/ 2684055 h 6338112"/>
                    <a:gd name="connsiteX510" fmla="*/ 1356363 w 6265104"/>
                    <a:gd name="connsiteY510" fmla="*/ 2691548 h 6338112"/>
                    <a:gd name="connsiteX511" fmla="*/ 1385007 w 6265104"/>
                    <a:gd name="connsiteY511" fmla="*/ 2669068 h 6338112"/>
                    <a:gd name="connsiteX512" fmla="*/ 1421433 w 6265104"/>
                    <a:gd name="connsiteY512" fmla="*/ 2632226 h 6338112"/>
                    <a:gd name="connsiteX513" fmla="*/ 4630467 w 6265104"/>
                    <a:gd name="connsiteY513" fmla="*/ 2488513 h 6338112"/>
                    <a:gd name="connsiteX514" fmla="*/ 4646703 w 6265104"/>
                    <a:gd name="connsiteY514" fmla="*/ 2524412 h 6338112"/>
                    <a:gd name="connsiteX515" fmla="*/ 4644205 w 6265104"/>
                    <a:gd name="connsiteY515" fmla="*/ 2523130 h 6338112"/>
                    <a:gd name="connsiteX516" fmla="*/ 4622975 w 6265104"/>
                    <a:gd name="connsiteY516" fmla="*/ 2493642 h 6338112"/>
                    <a:gd name="connsiteX517" fmla="*/ 4630467 w 6265104"/>
                    <a:gd name="connsiteY517" fmla="*/ 2488513 h 6338112"/>
                    <a:gd name="connsiteX518" fmla="*/ 1218227 w 6265104"/>
                    <a:gd name="connsiteY518" fmla="*/ 2455530 h 6338112"/>
                    <a:gd name="connsiteX519" fmla="*/ 1228693 w 6265104"/>
                    <a:gd name="connsiteY519" fmla="*/ 2465675 h 6338112"/>
                    <a:gd name="connsiteX520" fmla="*/ 1214301 w 6265104"/>
                    <a:gd name="connsiteY520" fmla="*/ 2485965 h 6338112"/>
                    <a:gd name="connsiteX521" fmla="*/ 1202527 w 6265104"/>
                    <a:gd name="connsiteY521" fmla="*/ 2475820 h 6338112"/>
                    <a:gd name="connsiteX522" fmla="*/ 1218227 w 6265104"/>
                    <a:gd name="connsiteY522" fmla="*/ 2455530 h 6338112"/>
                    <a:gd name="connsiteX523" fmla="*/ 1288462 w 6265104"/>
                    <a:gd name="connsiteY523" fmla="*/ 2402666 h 6338112"/>
                    <a:gd name="connsiteX524" fmla="*/ 1320865 w 6265104"/>
                    <a:gd name="connsiteY524" fmla="*/ 2447123 h 6338112"/>
                    <a:gd name="connsiteX525" fmla="*/ 1335813 w 6265104"/>
                    <a:gd name="connsiteY525" fmla="*/ 2469438 h 6338112"/>
                    <a:gd name="connsiteX526" fmla="*/ 1342041 w 6265104"/>
                    <a:gd name="connsiteY526" fmla="*/ 2454561 h 6338112"/>
                    <a:gd name="connsiteX527" fmla="*/ 1348269 w 6265104"/>
                    <a:gd name="connsiteY527" fmla="*/ 2434725 h 6338112"/>
                    <a:gd name="connsiteX528" fmla="*/ 1370689 w 6265104"/>
                    <a:gd name="connsiteY528" fmla="*/ 2448363 h 6338112"/>
                    <a:gd name="connsiteX529" fmla="*/ 1371935 w 6265104"/>
                    <a:gd name="connsiteY529" fmla="*/ 2464479 h 6338112"/>
                    <a:gd name="connsiteX530" fmla="*/ 1400583 w 6265104"/>
                    <a:gd name="connsiteY530" fmla="*/ 2561180 h 6338112"/>
                    <a:gd name="connsiteX531" fmla="*/ 1409769 w 6265104"/>
                    <a:gd name="connsiteY531" fmla="*/ 2574198 h 6338112"/>
                    <a:gd name="connsiteX532" fmla="*/ 1406811 w 6265104"/>
                    <a:gd name="connsiteY532" fmla="*/ 2590934 h 6338112"/>
                    <a:gd name="connsiteX533" fmla="*/ 1396845 w 6265104"/>
                    <a:gd name="connsiteY533" fmla="*/ 2594654 h 6338112"/>
                    <a:gd name="connsiteX534" fmla="*/ 1379407 w 6265104"/>
                    <a:gd name="connsiteY534" fmla="*/ 2572338 h 6338112"/>
                    <a:gd name="connsiteX535" fmla="*/ 1371935 w 6265104"/>
                    <a:gd name="connsiteY535" fmla="*/ 2551262 h 6338112"/>
                    <a:gd name="connsiteX536" fmla="*/ 1322111 w 6265104"/>
                    <a:gd name="connsiteY536" fmla="*/ 2538865 h 6338112"/>
                    <a:gd name="connsiteX537" fmla="*/ 1293463 w 6265104"/>
                    <a:gd name="connsiteY537" fmla="*/ 2547543 h 6338112"/>
                    <a:gd name="connsiteX538" fmla="*/ 1288481 w 6265104"/>
                    <a:gd name="connsiteY538" fmla="*/ 2515309 h 6338112"/>
                    <a:gd name="connsiteX539" fmla="*/ 1266061 w 6265104"/>
                    <a:gd name="connsiteY539" fmla="*/ 2471918 h 6338112"/>
                    <a:gd name="connsiteX540" fmla="*/ 1234921 w 6265104"/>
                    <a:gd name="connsiteY540" fmla="*/ 2433485 h 6338112"/>
                    <a:gd name="connsiteX541" fmla="*/ 1261079 w 6265104"/>
                    <a:gd name="connsiteY541" fmla="*/ 2411170 h 6338112"/>
                    <a:gd name="connsiteX542" fmla="*/ 1288462 w 6265104"/>
                    <a:gd name="connsiteY542" fmla="*/ 2402666 h 6338112"/>
                    <a:gd name="connsiteX543" fmla="*/ 3164488 w 6265104"/>
                    <a:gd name="connsiteY543" fmla="*/ 2398598 h 6338112"/>
                    <a:gd name="connsiteX544" fmla="*/ 3177113 w 6265104"/>
                    <a:gd name="connsiteY544" fmla="*/ 2416040 h 6338112"/>
                    <a:gd name="connsiteX545" fmla="*/ 3187211 w 6265104"/>
                    <a:gd name="connsiteY545" fmla="*/ 2427154 h 6338112"/>
                    <a:gd name="connsiteX546" fmla="*/ 3208673 w 6265104"/>
                    <a:gd name="connsiteY546" fmla="*/ 2454321 h 6338112"/>
                    <a:gd name="connsiteX547" fmla="*/ 3174587 w 6265104"/>
                    <a:gd name="connsiteY547" fmla="*/ 2498775 h 6338112"/>
                    <a:gd name="connsiteX548" fmla="*/ 3136715 w 6265104"/>
                    <a:gd name="connsiteY548" fmla="*/ 2476548 h 6338112"/>
                    <a:gd name="connsiteX549" fmla="*/ 3122827 w 6265104"/>
                    <a:gd name="connsiteY549" fmla="*/ 2434563 h 6338112"/>
                    <a:gd name="connsiteX550" fmla="*/ 3144289 w 6265104"/>
                    <a:gd name="connsiteY550" fmla="*/ 2398752 h 6338112"/>
                    <a:gd name="connsiteX551" fmla="*/ 3164488 w 6265104"/>
                    <a:gd name="connsiteY551" fmla="*/ 2398598 h 6338112"/>
                    <a:gd name="connsiteX552" fmla="*/ 3232605 w 6265104"/>
                    <a:gd name="connsiteY552" fmla="*/ 2353584 h 6338112"/>
                    <a:gd name="connsiteX553" fmla="*/ 3248481 w 6265104"/>
                    <a:gd name="connsiteY553" fmla="*/ 2379712 h 6338112"/>
                    <a:gd name="connsiteX554" fmla="*/ 3217951 w 6265104"/>
                    <a:gd name="connsiteY554" fmla="*/ 2414550 h 6338112"/>
                    <a:gd name="connsiteX555" fmla="*/ 3200855 w 6265104"/>
                    <a:gd name="connsiteY555" fmla="*/ 2389666 h 6338112"/>
                    <a:gd name="connsiteX556" fmla="*/ 3232605 w 6265104"/>
                    <a:gd name="connsiteY556" fmla="*/ 2353584 h 6338112"/>
                    <a:gd name="connsiteX557" fmla="*/ 1078175 w 6265104"/>
                    <a:gd name="connsiteY557" fmla="*/ 2206981 h 6338112"/>
                    <a:gd name="connsiteX558" fmla="*/ 1091317 w 6265104"/>
                    <a:gd name="connsiteY558" fmla="*/ 2216973 h 6338112"/>
                    <a:gd name="connsiteX559" fmla="*/ 1078175 w 6265104"/>
                    <a:gd name="connsiteY559" fmla="*/ 2231959 h 6338112"/>
                    <a:gd name="connsiteX560" fmla="*/ 1065035 w 6265104"/>
                    <a:gd name="connsiteY560" fmla="*/ 2223217 h 6338112"/>
                    <a:gd name="connsiteX561" fmla="*/ 1078175 w 6265104"/>
                    <a:gd name="connsiteY561" fmla="*/ 2206981 h 6338112"/>
                    <a:gd name="connsiteX562" fmla="*/ 3216453 w 6265104"/>
                    <a:gd name="connsiteY562" fmla="*/ 2081790 h 6338112"/>
                    <a:gd name="connsiteX563" fmla="*/ 3226445 w 6265104"/>
                    <a:gd name="connsiteY563" fmla="*/ 2094930 h 6338112"/>
                    <a:gd name="connsiteX564" fmla="*/ 3210209 w 6265104"/>
                    <a:gd name="connsiteY564" fmla="*/ 2106875 h 6338112"/>
                    <a:gd name="connsiteX565" fmla="*/ 3202717 w 6265104"/>
                    <a:gd name="connsiteY565" fmla="*/ 2096125 h 6338112"/>
                    <a:gd name="connsiteX566" fmla="*/ 3216453 w 6265104"/>
                    <a:gd name="connsiteY566" fmla="*/ 2081790 h 6338112"/>
                    <a:gd name="connsiteX567" fmla="*/ 4209193 w 6265104"/>
                    <a:gd name="connsiteY567" fmla="*/ 1871782 h 6338112"/>
                    <a:gd name="connsiteX568" fmla="*/ 4229769 w 6265104"/>
                    <a:gd name="connsiteY568" fmla="*/ 1901403 h 6338112"/>
                    <a:gd name="connsiteX569" fmla="*/ 4235879 w 6265104"/>
                    <a:gd name="connsiteY569" fmla="*/ 1922171 h 6338112"/>
                    <a:gd name="connsiteX570" fmla="*/ 4224625 w 6265104"/>
                    <a:gd name="connsiteY570" fmla="*/ 1940040 h 6338112"/>
                    <a:gd name="connsiteX571" fmla="*/ 4180899 w 6265104"/>
                    <a:gd name="connsiteY571" fmla="*/ 1933601 h 6338112"/>
                    <a:gd name="connsiteX572" fmla="*/ 4211765 w 6265104"/>
                    <a:gd name="connsiteY572" fmla="*/ 1896252 h 6338112"/>
                    <a:gd name="connsiteX573" fmla="*/ 4209193 w 6265104"/>
                    <a:gd name="connsiteY573" fmla="*/ 1871782 h 6338112"/>
                    <a:gd name="connsiteX574" fmla="*/ 2375209 w 6265104"/>
                    <a:gd name="connsiteY574" fmla="*/ 1867534 h 6338112"/>
                    <a:gd name="connsiteX575" fmla="*/ 2393673 w 6265104"/>
                    <a:gd name="connsiteY575" fmla="*/ 1880023 h 6338112"/>
                    <a:gd name="connsiteX576" fmla="*/ 2379165 w 6265104"/>
                    <a:gd name="connsiteY576" fmla="*/ 1892512 h 6338112"/>
                    <a:gd name="connsiteX577" fmla="*/ 2363339 w 6265104"/>
                    <a:gd name="connsiteY577" fmla="*/ 1878774 h 6338112"/>
                    <a:gd name="connsiteX578" fmla="*/ 2375209 w 6265104"/>
                    <a:gd name="connsiteY578" fmla="*/ 1867534 h 6338112"/>
                    <a:gd name="connsiteX579" fmla="*/ 4122678 w 6265104"/>
                    <a:gd name="connsiteY579" fmla="*/ 1866047 h 6338112"/>
                    <a:gd name="connsiteX580" fmla="*/ 4133211 w 6265104"/>
                    <a:gd name="connsiteY580" fmla="*/ 1881178 h 6338112"/>
                    <a:gd name="connsiteX581" fmla="*/ 4168625 w 6265104"/>
                    <a:gd name="connsiteY581" fmla="*/ 1933422 h 6338112"/>
                    <a:gd name="connsiteX582" fmla="*/ 4122221 w 6265104"/>
                    <a:gd name="connsiteY582" fmla="*/ 1900292 h 6338112"/>
                    <a:gd name="connsiteX583" fmla="*/ 4103903 w 6265104"/>
                    <a:gd name="connsiteY583" fmla="*/ 1878630 h 6338112"/>
                    <a:gd name="connsiteX584" fmla="*/ 4122678 w 6265104"/>
                    <a:gd name="connsiteY584" fmla="*/ 1866047 h 6338112"/>
                    <a:gd name="connsiteX585" fmla="*/ 860564 w 6265104"/>
                    <a:gd name="connsiteY585" fmla="*/ 1858386 h 6338112"/>
                    <a:gd name="connsiteX586" fmla="*/ 870001 w 6265104"/>
                    <a:gd name="connsiteY586" fmla="*/ 1860241 h 6338112"/>
                    <a:gd name="connsiteX587" fmla="*/ 930145 w 6265104"/>
                    <a:gd name="connsiteY587" fmla="*/ 1880024 h 6338112"/>
                    <a:gd name="connsiteX588" fmla="*/ 940383 w 6265104"/>
                    <a:gd name="connsiteY588" fmla="*/ 1893625 h 6338112"/>
                    <a:gd name="connsiteX589" fmla="*/ 925027 w 6265104"/>
                    <a:gd name="connsiteY589" fmla="*/ 1903517 h 6338112"/>
                    <a:gd name="connsiteX590" fmla="*/ 857205 w 6265104"/>
                    <a:gd name="connsiteY590" fmla="*/ 1878788 h 6338112"/>
                    <a:gd name="connsiteX591" fmla="*/ 852085 w 6265104"/>
                    <a:gd name="connsiteY591" fmla="*/ 1863950 h 6338112"/>
                    <a:gd name="connsiteX592" fmla="*/ 860564 w 6265104"/>
                    <a:gd name="connsiteY592" fmla="*/ 1858386 h 6338112"/>
                    <a:gd name="connsiteX593" fmla="*/ 2390397 w 6265104"/>
                    <a:gd name="connsiteY593" fmla="*/ 1427930 h 6338112"/>
                    <a:gd name="connsiteX594" fmla="*/ 2417779 w 6265104"/>
                    <a:gd name="connsiteY594" fmla="*/ 1457843 h 6338112"/>
                    <a:gd name="connsiteX595" fmla="*/ 2394131 w 6265104"/>
                    <a:gd name="connsiteY595" fmla="*/ 1624860 h 6338112"/>
                    <a:gd name="connsiteX596" fmla="*/ 2384173 w 6265104"/>
                    <a:gd name="connsiteY596" fmla="*/ 1646048 h 6338112"/>
                    <a:gd name="connsiteX597" fmla="*/ 2360525 w 6265104"/>
                    <a:gd name="connsiteY597" fmla="*/ 1748252 h 6338112"/>
                    <a:gd name="connsiteX598" fmla="*/ 2351811 w 6265104"/>
                    <a:gd name="connsiteY598" fmla="*/ 1871645 h 6338112"/>
                    <a:gd name="connsiteX599" fmla="*/ 2343099 w 6265104"/>
                    <a:gd name="connsiteY599" fmla="*/ 1936458 h 6338112"/>
                    <a:gd name="connsiteX600" fmla="*/ 2353057 w 6265104"/>
                    <a:gd name="connsiteY600" fmla="*/ 1952661 h 6338112"/>
                    <a:gd name="connsiteX601" fmla="*/ 2370481 w 6265104"/>
                    <a:gd name="connsiteY601" fmla="*/ 1946429 h 6338112"/>
                    <a:gd name="connsiteX602" fmla="*/ 2420269 w 6265104"/>
                    <a:gd name="connsiteY602" fmla="*/ 1905298 h 6338112"/>
                    <a:gd name="connsiteX603" fmla="*/ 2419023 w 6265104"/>
                    <a:gd name="connsiteY603" fmla="*/ 1884109 h 6338112"/>
                    <a:gd name="connsiteX604" fmla="*/ 2426491 w 6265104"/>
                    <a:gd name="connsiteY604" fmla="*/ 1864167 h 6338112"/>
                    <a:gd name="connsiteX605" fmla="*/ 2476279 w 6265104"/>
                    <a:gd name="connsiteY605" fmla="*/ 1870399 h 6338112"/>
                    <a:gd name="connsiteX606" fmla="*/ 2502417 w 6265104"/>
                    <a:gd name="connsiteY606" fmla="*/ 1881616 h 6338112"/>
                    <a:gd name="connsiteX607" fmla="*/ 2517353 w 6265104"/>
                    <a:gd name="connsiteY607" fmla="*/ 1909037 h 6338112"/>
                    <a:gd name="connsiteX608" fmla="*/ 2539757 w 6265104"/>
                    <a:gd name="connsiteY608" fmla="*/ 1973849 h 6338112"/>
                    <a:gd name="connsiteX609" fmla="*/ 2572117 w 6265104"/>
                    <a:gd name="connsiteY609" fmla="*/ 1962632 h 6338112"/>
                    <a:gd name="connsiteX610" fmla="*/ 2585809 w 6265104"/>
                    <a:gd name="connsiteY610" fmla="*/ 1936458 h 6338112"/>
                    <a:gd name="connsiteX611" fmla="*/ 2625639 w 6265104"/>
                    <a:gd name="connsiteY611" fmla="*/ 1927733 h 6338112"/>
                    <a:gd name="connsiteX612" fmla="*/ 2677915 w 6265104"/>
                    <a:gd name="connsiteY612" fmla="*/ 1976342 h 6338112"/>
                    <a:gd name="connsiteX613" fmla="*/ 2743881 w 6265104"/>
                    <a:gd name="connsiteY613" fmla="*/ 1991299 h 6338112"/>
                    <a:gd name="connsiteX614" fmla="*/ 2760063 w 6265104"/>
                    <a:gd name="connsiteY614" fmla="*/ 1951414 h 6338112"/>
                    <a:gd name="connsiteX615" fmla="*/ 2771265 w 6265104"/>
                    <a:gd name="connsiteY615" fmla="*/ 1935211 h 6338112"/>
                    <a:gd name="connsiteX616" fmla="*/ 2778733 w 6265104"/>
                    <a:gd name="connsiteY616" fmla="*/ 1882863 h 6338112"/>
                    <a:gd name="connsiteX617" fmla="*/ 2762551 w 6265104"/>
                    <a:gd name="connsiteY617" fmla="*/ 1855442 h 6338112"/>
                    <a:gd name="connsiteX618" fmla="*/ 2799891 w 6265104"/>
                    <a:gd name="connsiteY618" fmla="*/ 1842978 h 6338112"/>
                    <a:gd name="connsiteX619" fmla="*/ 2906933 w 6265104"/>
                    <a:gd name="connsiteY619" fmla="*/ 1854196 h 6338112"/>
                    <a:gd name="connsiteX620" fmla="*/ 2926847 w 6265104"/>
                    <a:gd name="connsiteY620" fmla="*/ 1834253 h 6338112"/>
                    <a:gd name="connsiteX621" fmla="*/ 2949251 w 6265104"/>
                    <a:gd name="connsiteY621" fmla="*/ 1764455 h 6338112"/>
                    <a:gd name="connsiteX622" fmla="*/ 2965433 w 6265104"/>
                    <a:gd name="connsiteY622" fmla="*/ 1744513 h 6338112"/>
                    <a:gd name="connsiteX623" fmla="*/ 2987837 w 6265104"/>
                    <a:gd name="connsiteY623" fmla="*/ 1727064 h 6338112"/>
                    <a:gd name="connsiteX624" fmla="*/ 2995305 w 6265104"/>
                    <a:gd name="connsiteY624" fmla="*/ 1763209 h 6338112"/>
                    <a:gd name="connsiteX625" fmla="*/ 2994059 w 6265104"/>
                    <a:gd name="connsiteY625" fmla="*/ 1806833 h 6338112"/>
                    <a:gd name="connsiteX626" fmla="*/ 3038867 w 6265104"/>
                    <a:gd name="connsiteY626" fmla="*/ 1820543 h 6338112"/>
                    <a:gd name="connsiteX627" fmla="*/ 3133463 w 6265104"/>
                    <a:gd name="connsiteY627" fmla="*/ 1799354 h 6338112"/>
                    <a:gd name="connsiteX628" fmla="*/ 3219345 w 6265104"/>
                    <a:gd name="connsiteY628" fmla="*/ 1831761 h 6338112"/>
                    <a:gd name="connsiteX629" fmla="*/ 3261663 w 6265104"/>
                    <a:gd name="connsiteY629" fmla="*/ 1824282 h 6338112"/>
                    <a:gd name="connsiteX630" fmla="*/ 3300247 w 6265104"/>
                    <a:gd name="connsiteY630" fmla="*/ 1836746 h 6338112"/>
                    <a:gd name="connsiteX631" fmla="*/ 3357503 w 6265104"/>
                    <a:gd name="connsiteY631" fmla="*/ 1862920 h 6338112"/>
                    <a:gd name="connsiteX632" fmla="*/ 3411023 w 6265104"/>
                    <a:gd name="connsiteY632" fmla="*/ 1847964 h 6338112"/>
                    <a:gd name="connsiteX633" fmla="*/ 3450853 w 6265104"/>
                    <a:gd name="connsiteY633" fmla="*/ 1849210 h 6338112"/>
                    <a:gd name="connsiteX634" fmla="*/ 3488193 w 6265104"/>
                    <a:gd name="connsiteY634" fmla="*/ 1833007 h 6338112"/>
                    <a:gd name="connsiteX635" fmla="*/ 3533001 w 6265104"/>
                    <a:gd name="connsiteY635" fmla="*/ 1810572 h 6338112"/>
                    <a:gd name="connsiteX636" fmla="*/ 3622617 w 6265104"/>
                    <a:gd name="connsiteY636" fmla="*/ 1885356 h 6338112"/>
                    <a:gd name="connsiteX637" fmla="*/ 3656223 w 6265104"/>
                    <a:gd name="connsiteY637" fmla="*/ 1909037 h 6338112"/>
                    <a:gd name="connsiteX638" fmla="*/ 3754551 w 6265104"/>
                    <a:gd name="connsiteY638" fmla="*/ 2008748 h 6338112"/>
                    <a:gd name="connsiteX639" fmla="*/ 3765753 w 6265104"/>
                    <a:gd name="connsiteY639" fmla="*/ 2024952 h 6338112"/>
                    <a:gd name="connsiteX640" fmla="*/ 3769487 w 6265104"/>
                    <a:gd name="connsiteY640" fmla="*/ 2008748 h 6338112"/>
                    <a:gd name="connsiteX641" fmla="*/ 3776955 w 6265104"/>
                    <a:gd name="connsiteY641" fmla="*/ 1990053 h 6338112"/>
                    <a:gd name="connsiteX642" fmla="*/ 3798115 w 6265104"/>
                    <a:gd name="connsiteY642" fmla="*/ 1996285 h 6338112"/>
                    <a:gd name="connsiteX643" fmla="*/ 3831371 w 6265104"/>
                    <a:gd name="connsiteY643" fmla="*/ 2025030 h 6338112"/>
                    <a:gd name="connsiteX644" fmla="*/ 3842331 w 6265104"/>
                    <a:gd name="connsiteY644" fmla="*/ 2026761 h 6338112"/>
                    <a:gd name="connsiteX645" fmla="*/ 3847407 w 6265104"/>
                    <a:gd name="connsiteY645" fmla="*/ 2020669 h 6338112"/>
                    <a:gd name="connsiteX646" fmla="*/ 3892275 w 6265104"/>
                    <a:gd name="connsiteY646" fmla="*/ 2000726 h 6338112"/>
                    <a:gd name="connsiteX647" fmla="*/ 3927173 w 6265104"/>
                    <a:gd name="connsiteY647" fmla="*/ 2004465 h 6338112"/>
                    <a:gd name="connsiteX648" fmla="*/ 3955839 w 6265104"/>
                    <a:gd name="connsiteY648" fmla="*/ 2031886 h 6338112"/>
                    <a:gd name="connsiteX649" fmla="*/ 3982011 w 6265104"/>
                    <a:gd name="connsiteY649" fmla="*/ 2034379 h 6338112"/>
                    <a:gd name="connsiteX650" fmla="*/ 4029371 w 6265104"/>
                    <a:gd name="connsiteY650" fmla="*/ 2029394 h 6338112"/>
                    <a:gd name="connsiteX651" fmla="*/ 4030619 w 6265104"/>
                    <a:gd name="connsiteY651" fmla="*/ 2026901 h 6338112"/>
                    <a:gd name="connsiteX652" fmla="*/ 4069255 w 6265104"/>
                    <a:gd name="connsiteY652" fmla="*/ 2001973 h 6338112"/>
                    <a:gd name="connsiteX653" fmla="*/ 4125339 w 6265104"/>
                    <a:gd name="connsiteY653" fmla="*/ 2060554 h 6338112"/>
                    <a:gd name="connsiteX654" fmla="*/ 4129079 w 6265104"/>
                    <a:gd name="connsiteY654" fmla="*/ 2086728 h 6338112"/>
                    <a:gd name="connsiteX655" fmla="*/ 4135311 w 6265104"/>
                    <a:gd name="connsiteY655" fmla="*/ 2053075 h 6338112"/>
                    <a:gd name="connsiteX656" fmla="*/ 4193887 w 6265104"/>
                    <a:gd name="connsiteY656" fmla="*/ 2034379 h 6338112"/>
                    <a:gd name="connsiteX657" fmla="*/ 4286117 w 6265104"/>
                    <a:gd name="connsiteY657" fmla="*/ 2048090 h 6338112"/>
                    <a:gd name="connsiteX658" fmla="*/ 4312289 w 6265104"/>
                    <a:gd name="connsiteY658" fmla="*/ 2065540 h 6338112"/>
                    <a:gd name="connsiteX659" fmla="*/ 4348433 w 6265104"/>
                    <a:gd name="connsiteY659" fmla="*/ 1998233 h 6338112"/>
                    <a:gd name="connsiteX660" fmla="*/ 4388315 w 6265104"/>
                    <a:gd name="connsiteY660" fmla="*/ 1982030 h 6338112"/>
                    <a:gd name="connsiteX661" fmla="*/ 4451879 w 6265104"/>
                    <a:gd name="connsiteY661" fmla="*/ 1994494 h 6338112"/>
                    <a:gd name="connsiteX662" fmla="*/ 4488023 w 6265104"/>
                    <a:gd name="connsiteY662" fmla="*/ 1998233 h 6338112"/>
                    <a:gd name="connsiteX663" fmla="*/ 4526659 w 6265104"/>
                    <a:gd name="connsiteY663" fmla="*/ 2010698 h 6338112"/>
                    <a:gd name="connsiteX664" fmla="*/ 4532891 w 6265104"/>
                    <a:gd name="connsiteY664" fmla="*/ 2034379 h 6338112"/>
                    <a:gd name="connsiteX665" fmla="*/ 4555325 w 6265104"/>
                    <a:gd name="connsiteY665" fmla="*/ 2035626 h 6338112"/>
                    <a:gd name="connsiteX666" fmla="*/ 4567787 w 6265104"/>
                    <a:gd name="connsiteY666" fmla="*/ 2015683 h 6338112"/>
                    <a:gd name="connsiteX667" fmla="*/ 4682451 w 6265104"/>
                    <a:gd name="connsiteY667" fmla="*/ 1949623 h 6338112"/>
                    <a:gd name="connsiteX668" fmla="*/ 4694913 w 6265104"/>
                    <a:gd name="connsiteY668" fmla="*/ 1954609 h 6338112"/>
                    <a:gd name="connsiteX669" fmla="*/ 4733549 w 6265104"/>
                    <a:gd name="connsiteY669" fmla="*/ 1968320 h 6338112"/>
                    <a:gd name="connsiteX670" fmla="*/ 4844473 w 6265104"/>
                    <a:gd name="connsiteY670" fmla="*/ 2021915 h 6338112"/>
                    <a:gd name="connsiteX671" fmla="*/ 4864415 w 6265104"/>
                    <a:gd name="connsiteY671" fmla="*/ 2040611 h 6338112"/>
                    <a:gd name="connsiteX672" fmla="*/ 4936701 w 6265104"/>
                    <a:gd name="connsiteY672" fmla="*/ 2089221 h 6338112"/>
                    <a:gd name="connsiteX673" fmla="*/ 5002757 w 6265104"/>
                    <a:gd name="connsiteY673" fmla="*/ 2041858 h 6338112"/>
                    <a:gd name="connsiteX674" fmla="*/ 5018959 w 6265104"/>
                    <a:gd name="connsiteY674" fmla="*/ 1962088 h 6338112"/>
                    <a:gd name="connsiteX675" fmla="*/ 5036409 w 6265104"/>
                    <a:gd name="connsiteY675" fmla="*/ 1948377 h 6338112"/>
                    <a:gd name="connsiteX676" fmla="*/ 5060089 w 6265104"/>
                    <a:gd name="connsiteY676" fmla="*/ 1958348 h 6338112"/>
                    <a:gd name="connsiteX677" fmla="*/ 5085015 w 6265104"/>
                    <a:gd name="connsiteY677" fmla="*/ 2107917 h 6338112"/>
                    <a:gd name="connsiteX678" fmla="*/ 5097479 w 6265104"/>
                    <a:gd name="connsiteY678" fmla="*/ 2125367 h 6338112"/>
                    <a:gd name="connsiteX679" fmla="*/ 5199679 w 6265104"/>
                    <a:gd name="connsiteY679" fmla="*/ 2164006 h 6338112"/>
                    <a:gd name="connsiteX680" fmla="*/ 5249531 w 6265104"/>
                    <a:gd name="connsiteY680" fmla="*/ 2135338 h 6338112"/>
                    <a:gd name="connsiteX681" fmla="*/ 5291907 w 6265104"/>
                    <a:gd name="connsiteY681" fmla="*/ 2102932 h 6338112"/>
                    <a:gd name="connsiteX682" fmla="*/ 5325557 w 6265104"/>
                    <a:gd name="connsiteY682" fmla="*/ 2161513 h 6338112"/>
                    <a:gd name="connsiteX683" fmla="*/ 5212141 w 6265104"/>
                    <a:gd name="connsiteY683" fmla="*/ 2298618 h 6338112"/>
                    <a:gd name="connsiteX684" fmla="*/ 5114927 w 6265104"/>
                    <a:gd name="connsiteY684" fmla="*/ 2353460 h 6338112"/>
                    <a:gd name="connsiteX685" fmla="*/ 5078783 w 6265104"/>
                    <a:gd name="connsiteY685" fmla="*/ 2380881 h 6338112"/>
                    <a:gd name="connsiteX686" fmla="*/ 5073799 w 6265104"/>
                    <a:gd name="connsiteY686" fmla="*/ 2407056 h 6338112"/>
                    <a:gd name="connsiteX687" fmla="*/ 5154811 w 6265104"/>
                    <a:gd name="connsiteY687" fmla="*/ 2466883 h 6338112"/>
                    <a:gd name="connsiteX688" fmla="*/ 5285675 w 6265104"/>
                    <a:gd name="connsiteY688" fmla="*/ 2517986 h 6338112"/>
                    <a:gd name="connsiteX689" fmla="*/ 5319327 w 6265104"/>
                    <a:gd name="connsiteY689" fmla="*/ 2606481 h 6338112"/>
                    <a:gd name="connsiteX690" fmla="*/ 5338021 w 6265104"/>
                    <a:gd name="connsiteY690" fmla="*/ 2728629 h 6338112"/>
                    <a:gd name="connsiteX691" fmla="*/ 5433989 w 6265104"/>
                    <a:gd name="connsiteY691" fmla="*/ 2977911 h 6338112"/>
                    <a:gd name="connsiteX692" fmla="*/ 5427757 w 6265104"/>
                    <a:gd name="connsiteY692" fmla="*/ 3014057 h 6338112"/>
                    <a:gd name="connsiteX693" fmla="*/ 5437727 w 6265104"/>
                    <a:gd name="connsiteY693" fmla="*/ 3183569 h 6338112"/>
                    <a:gd name="connsiteX694" fmla="*/ 5465147 w 6265104"/>
                    <a:gd name="connsiteY694" fmla="*/ 3368037 h 6338112"/>
                    <a:gd name="connsiteX695" fmla="*/ 5473871 w 6265104"/>
                    <a:gd name="connsiteY695" fmla="*/ 3477721 h 6338112"/>
                    <a:gd name="connsiteX696" fmla="*/ 5481349 w 6265104"/>
                    <a:gd name="connsiteY696" fmla="*/ 3488939 h 6338112"/>
                    <a:gd name="connsiteX697" fmla="*/ 5486335 w 6265104"/>
                    <a:gd name="connsiteY697" fmla="*/ 3533810 h 6338112"/>
                    <a:gd name="connsiteX698" fmla="*/ 5501291 w 6265104"/>
                    <a:gd name="connsiteY698" fmla="*/ 3611087 h 6338112"/>
                    <a:gd name="connsiteX699" fmla="*/ 5501291 w 6265104"/>
                    <a:gd name="connsiteY699" fmla="*/ 3627291 h 6338112"/>
                    <a:gd name="connsiteX700" fmla="*/ 5517901 w 6265104"/>
                    <a:gd name="connsiteY700" fmla="*/ 3658548 h 6338112"/>
                    <a:gd name="connsiteX701" fmla="*/ 5487581 w 6265104"/>
                    <a:gd name="connsiteY701" fmla="*/ 3743207 h 6338112"/>
                    <a:gd name="connsiteX702" fmla="*/ 5467639 w 6265104"/>
                    <a:gd name="connsiteY702" fmla="*/ 3845412 h 6338112"/>
                    <a:gd name="connsiteX703" fmla="*/ 5412801 w 6265104"/>
                    <a:gd name="connsiteY703" fmla="*/ 3900254 h 6338112"/>
                    <a:gd name="connsiteX704" fmla="*/ 5369179 w 6265104"/>
                    <a:gd name="connsiteY704" fmla="*/ 3935154 h 6338112"/>
                    <a:gd name="connsiteX705" fmla="*/ 5361701 w 6265104"/>
                    <a:gd name="connsiteY705" fmla="*/ 4017417 h 6338112"/>
                    <a:gd name="connsiteX706" fmla="*/ 5372919 w 6265104"/>
                    <a:gd name="connsiteY706" fmla="*/ 4034866 h 6338112"/>
                    <a:gd name="connsiteX707" fmla="*/ 5389121 w 6265104"/>
                    <a:gd name="connsiteY707" fmla="*/ 4024895 h 6338112"/>
                    <a:gd name="connsiteX708" fmla="*/ 5409063 w 6265104"/>
                    <a:gd name="connsiteY708" fmla="*/ 3965067 h 6338112"/>
                    <a:gd name="connsiteX709" fmla="*/ 5427757 w 6265104"/>
                    <a:gd name="connsiteY709" fmla="*/ 3928922 h 6338112"/>
                    <a:gd name="connsiteX710" fmla="*/ 5453931 w 6265104"/>
                    <a:gd name="connsiteY710" fmla="*/ 3955096 h 6338112"/>
                    <a:gd name="connsiteX711" fmla="*/ 5450191 w 6265104"/>
                    <a:gd name="connsiteY711" fmla="*/ 4078491 h 6338112"/>
                    <a:gd name="connsiteX712" fmla="*/ 5386629 w 6265104"/>
                    <a:gd name="connsiteY712" fmla="*/ 4110897 h 6338112"/>
                    <a:gd name="connsiteX713" fmla="*/ 5346745 w 6265104"/>
                    <a:gd name="connsiteY713" fmla="*/ 4080983 h 6338112"/>
                    <a:gd name="connsiteX714" fmla="*/ 5326805 w 6265104"/>
                    <a:gd name="connsiteY714" fmla="*/ 4073505 h 6338112"/>
                    <a:gd name="connsiteX715" fmla="*/ 5304371 w 6265104"/>
                    <a:gd name="connsiteY715" fmla="*/ 4095940 h 6338112"/>
                    <a:gd name="connsiteX716" fmla="*/ 5237069 w 6265104"/>
                    <a:gd name="connsiteY716" fmla="*/ 4140811 h 6338112"/>
                    <a:gd name="connsiteX717" fmla="*/ 5153565 w 6265104"/>
                    <a:gd name="connsiteY717" fmla="*/ 4215596 h 6338112"/>
                    <a:gd name="connsiteX718" fmla="*/ 5102463 w 6265104"/>
                    <a:gd name="connsiteY718" fmla="*/ 4315308 h 6338112"/>
                    <a:gd name="connsiteX719" fmla="*/ 5085015 w 6265104"/>
                    <a:gd name="connsiteY719" fmla="*/ 4387600 h 6338112"/>
                    <a:gd name="connsiteX720" fmla="*/ 5043887 w 6265104"/>
                    <a:gd name="connsiteY720" fmla="*/ 4433717 h 6338112"/>
                    <a:gd name="connsiteX721" fmla="*/ 4984063 w 6265104"/>
                    <a:gd name="connsiteY721" fmla="*/ 4499777 h 6338112"/>
                    <a:gd name="connsiteX722" fmla="*/ 4914267 w 6265104"/>
                    <a:gd name="connsiteY722" fmla="*/ 4574561 h 6338112"/>
                    <a:gd name="connsiteX723" fmla="*/ 4854443 w 6265104"/>
                    <a:gd name="connsiteY723" fmla="*/ 4603229 h 6338112"/>
                    <a:gd name="connsiteX724" fmla="*/ 4729811 w 6265104"/>
                    <a:gd name="connsiteY724" fmla="*/ 4654332 h 6338112"/>
                    <a:gd name="connsiteX725" fmla="*/ 4673725 w 6265104"/>
                    <a:gd name="connsiteY725" fmla="*/ 4653085 h 6338112"/>
                    <a:gd name="connsiteX726" fmla="*/ 4669591 w 6265104"/>
                    <a:gd name="connsiteY726" fmla="*/ 4652074 h 6338112"/>
                    <a:gd name="connsiteX727" fmla="*/ 4675641 w 6265104"/>
                    <a:gd name="connsiteY727" fmla="*/ 4655739 h 6338112"/>
                    <a:gd name="connsiteX728" fmla="*/ 4712329 w 6265104"/>
                    <a:gd name="connsiteY728" fmla="*/ 4701826 h 6338112"/>
                    <a:gd name="connsiteX729" fmla="*/ 4729687 w 6265104"/>
                    <a:gd name="connsiteY729" fmla="*/ 4709247 h 6338112"/>
                    <a:gd name="connsiteX730" fmla="*/ 4759637 w 6265104"/>
                    <a:gd name="connsiteY730" fmla="*/ 4716433 h 6338112"/>
                    <a:gd name="connsiteX731" fmla="*/ 4792019 w 6265104"/>
                    <a:gd name="connsiteY731" fmla="*/ 4736357 h 6338112"/>
                    <a:gd name="connsiteX732" fmla="*/ 4920301 w 6265104"/>
                    <a:gd name="connsiteY732" fmla="*/ 4838467 h 6338112"/>
                    <a:gd name="connsiteX733" fmla="*/ 5036129 w 6265104"/>
                    <a:gd name="connsiteY733" fmla="*/ 4849675 h 6338112"/>
                    <a:gd name="connsiteX734" fmla="*/ 5040571 w 6265104"/>
                    <a:gd name="connsiteY734" fmla="*/ 4849675 h 6338112"/>
                    <a:gd name="connsiteX735" fmla="*/ 5042941 w 6265104"/>
                    <a:gd name="connsiteY735" fmla="*/ 4848279 h 6338112"/>
                    <a:gd name="connsiteX736" fmla="*/ 5118907 w 6265104"/>
                    <a:gd name="connsiteY736" fmla="*/ 4833339 h 6338112"/>
                    <a:gd name="connsiteX737" fmla="*/ 5272085 w 6265104"/>
                    <a:gd name="connsiteY737" fmla="*/ 4845789 h 6338112"/>
                    <a:gd name="connsiteX738" fmla="*/ 5329371 w 6265104"/>
                    <a:gd name="connsiteY738" fmla="*/ 4855750 h 6338112"/>
                    <a:gd name="connsiteX739" fmla="*/ 5370467 w 6265104"/>
                    <a:gd name="connsiteY739" fmla="*/ 4903060 h 6338112"/>
                    <a:gd name="connsiteX740" fmla="*/ 5402847 w 6265104"/>
                    <a:gd name="connsiteY740" fmla="*/ 4974026 h 6338112"/>
                    <a:gd name="connsiteX741" fmla="*/ 5403197 w 6265104"/>
                    <a:gd name="connsiteY741" fmla="*/ 5060729 h 6338112"/>
                    <a:gd name="connsiteX742" fmla="*/ 5257141 w 6265104"/>
                    <a:gd name="connsiteY742" fmla="*/ 5256643 h 6338112"/>
                    <a:gd name="connsiteX743" fmla="*/ 5084037 w 6265104"/>
                    <a:gd name="connsiteY743" fmla="*/ 5313915 h 6338112"/>
                    <a:gd name="connsiteX744" fmla="*/ 4963239 w 6265104"/>
                    <a:gd name="connsiteY744" fmla="*/ 5354999 h 6338112"/>
                    <a:gd name="connsiteX745" fmla="*/ 4918407 w 6265104"/>
                    <a:gd name="connsiteY745" fmla="*/ 5398575 h 6338112"/>
                    <a:gd name="connsiteX746" fmla="*/ 4866103 w 6265104"/>
                    <a:gd name="connsiteY746" fmla="*/ 5481991 h 6338112"/>
                    <a:gd name="connsiteX747" fmla="*/ 4808817 w 6265104"/>
                    <a:gd name="connsiteY747" fmla="*/ 5536773 h 6338112"/>
                    <a:gd name="connsiteX748" fmla="*/ 4793757 w 6265104"/>
                    <a:gd name="connsiteY748" fmla="*/ 5550867 h 6338112"/>
                    <a:gd name="connsiteX749" fmla="*/ 4778159 w 6265104"/>
                    <a:gd name="connsiteY749" fmla="*/ 5595201 h 6338112"/>
                    <a:gd name="connsiteX750" fmla="*/ 4678715 w 6265104"/>
                    <a:gd name="connsiteY750" fmla="*/ 5648589 h 6338112"/>
                    <a:gd name="connsiteX751" fmla="*/ 4657833 w 6265104"/>
                    <a:gd name="connsiteY751" fmla="*/ 5638701 h 6338112"/>
                    <a:gd name="connsiteX752" fmla="*/ 4653149 w 6265104"/>
                    <a:gd name="connsiteY752" fmla="*/ 5638863 h 6338112"/>
                    <a:gd name="connsiteX753" fmla="*/ 4643185 w 6265104"/>
                    <a:gd name="connsiteY753" fmla="*/ 5633883 h 6338112"/>
                    <a:gd name="connsiteX754" fmla="*/ 4635713 w 6265104"/>
                    <a:gd name="connsiteY754" fmla="*/ 5608983 h 6338112"/>
                    <a:gd name="connsiteX755" fmla="*/ 4731605 w 6265104"/>
                    <a:gd name="connsiteY755" fmla="*/ 5550467 h 6338112"/>
                    <a:gd name="connsiteX756" fmla="*/ 4802589 w 6265104"/>
                    <a:gd name="connsiteY756" fmla="*/ 5496931 h 6338112"/>
                    <a:gd name="connsiteX757" fmla="*/ 4849913 w 6265104"/>
                    <a:gd name="connsiteY757" fmla="*/ 5447131 h 6338112"/>
                    <a:gd name="connsiteX758" fmla="*/ 5087773 w 6265104"/>
                    <a:gd name="connsiteY758" fmla="*/ 5274073 h 6338112"/>
                    <a:gd name="connsiteX759" fmla="*/ 5132607 w 6265104"/>
                    <a:gd name="connsiteY759" fmla="*/ 5264113 h 6338112"/>
                    <a:gd name="connsiteX760" fmla="*/ 5267103 w 6265104"/>
                    <a:gd name="connsiteY760" fmla="*/ 5213069 h 6338112"/>
                    <a:gd name="connsiteX761" fmla="*/ 5329371 w 6265104"/>
                    <a:gd name="connsiteY761" fmla="*/ 5145837 h 6338112"/>
                    <a:gd name="connsiteX762" fmla="*/ 5371713 w 6265104"/>
                    <a:gd name="connsiteY762" fmla="*/ 5049972 h 6338112"/>
                    <a:gd name="connsiteX763" fmla="*/ 5353033 w 6265104"/>
                    <a:gd name="connsiteY763" fmla="*/ 4957841 h 6338112"/>
                    <a:gd name="connsiteX764" fmla="*/ 5311935 w 6265104"/>
                    <a:gd name="connsiteY764" fmla="*/ 4954106 h 6338112"/>
                    <a:gd name="connsiteX765" fmla="*/ 5243441 w 6265104"/>
                    <a:gd name="connsiteY765" fmla="*/ 4976516 h 6338112"/>
                    <a:gd name="connsiteX766" fmla="*/ 5207327 w 6265104"/>
                    <a:gd name="connsiteY766" fmla="*/ 4939166 h 6338112"/>
                    <a:gd name="connsiteX767" fmla="*/ 5214799 w 6265104"/>
                    <a:gd name="connsiteY767" fmla="*/ 4906795 h 6338112"/>
                    <a:gd name="connsiteX768" fmla="*/ 5184911 w 6265104"/>
                    <a:gd name="connsiteY768" fmla="*/ 4868200 h 6338112"/>
                    <a:gd name="connsiteX769" fmla="*/ 5067849 w 6265104"/>
                    <a:gd name="connsiteY769" fmla="*/ 4886875 h 6338112"/>
                    <a:gd name="connsiteX770" fmla="*/ 5014299 w 6265104"/>
                    <a:gd name="connsiteY770" fmla="*/ 4896835 h 6338112"/>
                    <a:gd name="connsiteX771" fmla="*/ 4925879 w 6265104"/>
                    <a:gd name="connsiteY771" fmla="*/ 4921735 h 6338112"/>
                    <a:gd name="connsiteX772" fmla="*/ 4887273 w 6265104"/>
                    <a:gd name="connsiteY772" fmla="*/ 4939166 h 6338112"/>
                    <a:gd name="connsiteX773" fmla="*/ 4680547 w 6265104"/>
                    <a:gd name="connsiteY773" fmla="*/ 5119693 h 6338112"/>
                    <a:gd name="connsiteX774" fmla="*/ 4674319 w 6265104"/>
                    <a:gd name="connsiteY774" fmla="*/ 5186923 h 6338112"/>
                    <a:gd name="connsiteX775" fmla="*/ 4573447 w 6265104"/>
                    <a:gd name="connsiteY775" fmla="*/ 5371185 h 6338112"/>
                    <a:gd name="connsiteX776" fmla="*/ 4455139 w 6265104"/>
                    <a:gd name="connsiteY776" fmla="*/ 5430945 h 6338112"/>
                    <a:gd name="connsiteX777" fmla="*/ 4428987 w 6265104"/>
                    <a:gd name="connsiteY777" fmla="*/ 5443395 h 6338112"/>
                    <a:gd name="connsiteX778" fmla="*/ 4424005 w 6265104"/>
                    <a:gd name="connsiteY778" fmla="*/ 5499421 h 6338112"/>
                    <a:gd name="connsiteX779" fmla="*/ 4528613 w 6265104"/>
                    <a:gd name="connsiteY779" fmla="*/ 5550467 h 6338112"/>
                    <a:gd name="connsiteX780" fmla="*/ 4612053 w 6265104"/>
                    <a:gd name="connsiteY780" fmla="*/ 5581593 h 6338112"/>
                    <a:gd name="connsiteX781" fmla="*/ 4631977 w 6265104"/>
                    <a:gd name="connsiteY781" fmla="*/ 5611473 h 6338112"/>
                    <a:gd name="connsiteX782" fmla="*/ 4584655 w 6265104"/>
                    <a:gd name="connsiteY782" fmla="*/ 5622679 h 6338112"/>
                    <a:gd name="connsiteX783" fmla="*/ 4533595 w 6265104"/>
                    <a:gd name="connsiteY783" fmla="*/ 5627659 h 6338112"/>
                    <a:gd name="connsiteX784" fmla="*/ 4440195 w 6265104"/>
                    <a:gd name="connsiteY784" fmla="*/ 5661273 h 6338112"/>
                    <a:gd name="connsiteX785" fmla="*/ 4401589 w 6265104"/>
                    <a:gd name="connsiteY785" fmla="*/ 5665009 h 6338112"/>
                    <a:gd name="connsiteX786" fmla="*/ 4233467 w 6265104"/>
                    <a:gd name="connsiteY786" fmla="*/ 5660029 h 6338112"/>
                    <a:gd name="connsiteX787" fmla="*/ 4081535 w 6265104"/>
                    <a:gd name="connsiteY787" fmla="*/ 5732239 h 6338112"/>
                    <a:gd name="connsiteX788" fmla="*/ 3944547 w 6265104"/>
                    <a:gd name="connsiteY788" fmla="*/ 5790755 h 6338112"/>
                    <a:gd name="connsiteX789" fmla="*/ 3807559 w 6265104"/>
                    <a:gd name="connsiteY789" fmla="*/ 5799471 h 6338112"/>
                    <a:gd name="connsiteX790" fmla="*/ 3722875 w 6265104"/>
                    <a:gd name="connsiteY790" fmla="*/ 5848025 h 6338112"/>
                    <a:gd name="connsiteX791" fmla="*/ 3671817 w 6265104"/>
                    <a:gd name="connsiteY791" fmla="*/ 5935177 h 6338112"/>
                    <a:gd name="connsiteX792" fmla="*/ 3529847 w 6265104"/>
                    <a:gd name="connsiteY792" fmla="*/ 6041003 h 6338112"/>
                    <a:gd name="connsiteX793" fmla="*/ 3467579 w 6265104"/>
                    <a:gd name="connsiteY793" fmla="*/ 6062169 h 6338112"/>
                    <a:gd name="connsiteX794" fmla="*/ 3435201 w 6265104"/>
                    <a:gd name="connsiteY794" fmla="*/ 6063413 h 6338112"/>
                    <a:gd name="connsiteX795" fmla="*/ 3299459 w 6265104"/>
                    <a:gd name="connsiteY795" fmla="*/ 6090803 h 6338112"/>
                    <a:gd name="connsiteX796" fmla="*/ 3223493 w 6265104"/>
                    <a:gd name="connsiteY796" fmla="*/ 6129399 h 6338112"/>
                    <a:gd name="connsiteX797" fmla="*/ 3171187 w 6265104"/>
                    <a:gd name="connsiteY797" fmla="*/ 6116949 h 6338112"/>
                    <a:gd name="connsiteX798" fmla="*/ 3151263 w 6265104"/>
                    <a:gd name="connsiteY798" fmla="*/ 6140603 h 6338112"/>
                    <a:gd name="connsiteX799" fmla="*/ 3112657 w 6265104"/>
                    <a:gd name="connsiteY799" fmla="*/ 6135623 h 6338112"/>
                    <a:gd name="connsiteX800" fmla="*/ 3085259 w 6265104"/>
                    <a:gd name="connsiteY800" fmla="*/ 6116949 h 6338112"/>
                    <a:gd name="connsiteX801" fmla="*/ 3037935 w 6265104"/>
                    <a:gd name="connsiteY801" fmla="*/ 6074619 h 6338112"/>
                    <a:gd name="connsiteX802" fmla="*/ 3027973 w 6265104"/>
                    <a:gd name="connsiteY802" fmla="*/ 6059679 h 6338112"/>
                    <a:gd name="connsiteX803" fmla="*/ 3014275 w 6265104"/>
                    <a:gd name="connsiteY803" fmla="*/ 6072129 h 6338112"/>
                    <a:gd name="connsiteX804" fmla="*/ 2956989 w 6265104"/>
                    <a:gd name="connsiteY804" fmla="*/ 6146829 h 6338112"/>
                    <a:gd name="connsiteX805" fmla="*/ 2920873 w 6265104"/>
                    <a:gd name="connsiteY805" fmla="*/ 6149319 h 6338112"/>
                    <a:gd name="connsiteX806" fmla="*/ 2869815 w 6265104"/>
                    <a:gd name="connsiteY806" fmla="*/ 6151809 h 6338112"/>
                    <a:gd name="connsiteX807" fmla="*/ 2801321 w 6265104"/>
                    <a:gd name="connsiteY807" fmla="*/ 6172975 h 6338112"/>
                    <a:gd name="connsiteX808" fmla="*/ 2725355 w 6265104"/>
                    <a:gd name="connsiteY808" fmla="*/ 6161769 h 6338112"/>
                    <a:gd name="connsiteX809" fmla="*/ 2597083 w 6265104"/>
                    <a:gd name="connsiteY809" fmla="*/ 6145583 h 6338112"/>
                    <a:gd name="connsiteX810" fmla="*/ 2561527 w 6265104"/>
                    <a:gd name="connsiteY810" fmla="*/ 6138613 h 6338112"/>
                    <a:gd name="connsiteX811" fmla="*/ 2591501 w 6265104"/>
                    <a:gd name="connsiteY811" fmla="*/ 6149309 h 6338112"/>
                    <a:gd name="connsiteX812" fmla="*/ 2382769 w 6265104"/>
                    <a:gd name="connsiteY812" fmla="*/ 6255699 h 6338112"/>
                    <a:gd name="connsiteX813" fmla="*/ 2294027 w 6265104"/>
                    <a:gd name="connsiteY813" fmla="*/ 6315779 h 6338112"/>
                    <a:gd name="connsiteX814" fmla="*/ 2242783 w 6265104"/>
                    <a:gd name="connsiteY814" fmla="*/ 6295753 h 6338112"/>
                    <a:gd name="connsiteX815" fmla="*/ 2214035 w 6265104"/>
                    <a:gd name="connsiteY815" fmla="*/ 6255699 h 6338112"/>
                    <a:gd name="connsiteX816" fmla="*/ 2164039 w 6265104"/>
                    <a:gd name="connsiteY816" fmla="*/ 6161825 h 6338112"/>
                    <a:gd name="connsiteX817" fmla="*/ 2122793 w 6265104"/>
                    <a:gd name="connsiteY817" fmla="*/ 6045421 h 6338112"/>
                    <a:gd name="connsiteX818" fmla="*/ 2074047 w 6265104"/>
                    <a:gd name="connsiteY818" fmla="*/ 5972825 h 6338112"/>
                    <a:gd name="connsiteX819" fmla="*/ 2036551 w 6265104"/>
                    <a:gd name="connsiteY819" fmla="*/ 5969069 h 6338112"/>
                    <a:gd name="connsiteX820" fmla="*/ 2009053 w 6265104"/>
                    <a:gd name="connsiteY820" fmla="*/ 5931521 h 6338112"/>
                    <a:gd name="connsiteX821" fmla="*/ 1981557 w 6265104"/>
                    <a:gd name="connsiteY821" fmla="*/ 5917751 h 6338112"/>
                    <a:gd name="connsiteX822" fmla="*/ 1969057 w 6265104"/>
                    <a:gd name="connsiteY822" fmla="*/ 5877699 h 6338112"/>
                    <a:gd name="connsiteX823" fmla="*/ 1970251 w 6265104"/>
                    <a:gd name="connsiteY823" fmla="*/ 5878203 h 6338112"/>
                    <a:gd name="connsiteX824" fmla="*/ 1889417 w 6265104"/>
                    <a:gd name="connsiteY824" fmla="*/ 5835575 h 6338112"/>
                    <a:gd name="connsiteX825" fmla="*/ 1802553 w 6265104"/>
                    <a:gd name="connsiteY825" fmla="*/ 5794491 h 6338112"/>
                    <a:gd name="connsiteX826" fmla="*/ 1796961 w 6265104"/>
                    <a:gd name="connsiteY826" fmla="*/ 5789767 h 6338112"/>
                    <a:gd name="connsiteX827" fmla="*/ 1767667 w 6265104"/>
                    <a:gd name="connsiteY827" fmla="*/ 5806593 h 6338112"/>
                    <a:gd name="connsiteX828" fmla="*/ 1679299 w 6265104"/>
                    <a:gd name="connsiteY828" fmla="*/ 5875001 h 6338112"/>
                    <a:gd name="connsiteX829" fmla="*/ 1677149 w 6265104"/>
                    <a:gd name="connsiteY829" fmla="*/ 5875285 h 6338112"/>
                    <a:gd name="connsiteX830" fmla="*/ 1680169 w 6265104"/>
                    <a:gd name="connsiteY830" fmla="*/ 5875951 h 6338112"/>
                    <a:gd name="connsiteX831" fmla="*/ 1633373 w 6265104"/>
                    <a:gd name="connsiteY831" fmla="*/ 5896059 h 6338112"/>
                    <a:gd name="connsiteX832" fmla="*/ 1627049 w 6265104"/>
                    <a:gd name="connsiteY832" fmla="*/ 5903599 h 6338112"/>
                    <a:gd name="connsiteX833" fmla="*/ 1596695 w 6265104"/>
                    <a:gd name="connsiteY833" fmla="*/ 5903599 h 6338112"/>
                    <a:gd name="connsiteX834" fmla="*/ 1556223 w 6265104"/>
                    <a:gd name="connsiteY834" fmla="*/ 5735197 h 6338112"/>
                    <a:gd name="connsiteX835" fmla="*/ 1569187 w 6265104"/>
                    <a:gd name="connsiteY835" fmla="*/ 5686499 h 6338112"/>
                    <a:gd name="connsiteX836" fmla="*/ 1572539 w 6265104"/>
                    <a:gd name="connsiteY836" fmla="*/ 5637737 h 6338112"/>
                    <a:gd name="connsiteX837" fmla="*/ 1572257 w 6265104"/>
                    <a:gd name="connsiteY837" fmla="*/ 5637365 h 6338112"/>
                    <a:gd name="connsiteX838" fmla="*/ 1560545 w 6265104"/>
                    <a:gd name="connsiteY838" fmla="*/ 5625795 h 6338112"/>
                    <a:gd name="connsiteX839" fmla="*/ 1539785 w 6265104"/>
                    <a:gd name="connsiteY839" fmla="*/ 5610227 h 6338112"/>
                    <a:gd name="connsiteX840" fmla="*/ 1533559 w 6265104"/>
                    <a:gd name="connsiteY840" fmla="*/ 5599023 h 6338112"/>
                    <a:gd name="connsiteX841" fmla="*/ 1528577 w 6265104"/>
                    <a:gd name="connsiteY841" fmla="*/ 5490707 h 6338112"/>
                    <a:gd name="connsiteX842" fmla="*/ 1597071 w 6265104"/>
                    <a:gd name="connsiteY842" fmla="*/ 5447131 h 6338112"/>
                    <a:gd name="connsiteX843" fmla="*/ 1785119 w 6265104"/>
                    <a:gd name="connsiteY843" fmla="*/ 5448377 h 6338112"/>
                    <a:gd name="connsiteX844" fmla="*/ 1961957 w 6265104"/>
                    <a:gd name="connsiteY844" fmla="*/ 5459581 h 6338112"/>
                    <a:gd name="connsiteX845" fmla="*/ 2060339 w 6265104"/>
                    <a:gd name="connsiteY845" fmla="*/ 5475767 h 6338112"/>
                    <a:gd name="connsiteX846" fmla="*/ 2088983 w 6265104"/>
                    <a:gd name="connsiteY846" fmla="*/ 5479501 h 6338112"/>
                    <a:gd name="connsiteX847" fmla="*/ 2238425 w 6265104"/>
                    <a:gd name="connsiteY847" fmla="*/ 5479501 h 6338112"/>
                    <a:gd name="connsiteX848" fmla="*/ 2451379 w 6265104"/>
                    <a:gd name="connsiteY848" fmla="*/ 5508137 h 6338112"/>
                    <a:gd name="connsiteX849" fmla="*/ 2533571 w 6265104"/>
                    <a:gd name="connsiteY849" fmla="*/ 5503157 h 6338112"/>
                    <a:gd name="connsiteX850" fmla="*/ 2645651 w 6265104"/>
                    <a:gd name="connsiteY850" fmla="*/ 5500667 h 6338112"/>
                    <a:gd name="connsiteX851" fmla="*/ 2699201 w 6265104"/>
                    <a:gd name="connsiteY851" fmla="*/ 5530547 h 6338112"/>
                    <a:gd name="connsiteX852" fmla="*/ 2705575 w 6265104"/>
                    <a:gd name="connsiteY852" fmla="*/ 5535725 h 6338112"/>
                    <a:gd name="connsiteX853" fmla="*/ 2717415 w 6265104"/>
                    <a:gd name="connsiteY853" fmla="*/ 5535611 h 6338112"/>
                    <a:gd name="connsiteX854" fmla="*/ 2771885 w 6265104"/>
                    <a:gd name="connsiteY854" fmla="*/ 5556975 h 6338112"/>
                    <a:gd name="connsiteX855" fmla="*/ 2911377 w 6265104"/>
                    <a:gd name="connsiteY855" fmla="*/ 5558219 h 6338112"/>
                    <a:gd name="connsiteX856" fmla="*/ 3154241 w 6265104"/>
                    <a:gd name="connsiteY856" fmla="*/ 5549503 h 6338112"/>
                    <a:gd name="connsiteX857" fmla="*/ 3189113 w 6265104"/>
                    <a:gd name="connsiteY857" fmla="*/ 5528333 h 6338112"/>
                    <a:gd name="connsiteX858" fmla="*/ 3230213 w 6265104"/>
                    <a:gd name="connsiteY858" fmla="*/ 5503429 h 6338112"/>
                    <a:gd name="connsiteX859" fmla="*/ 3522897 w 6265104"/>
                    <a:gd name="connsiteY859" fmla="*/ 5504675 h 6338112"/>
                    <a:gd name="connsiteX860" fmla="*/ 3673597 w 6265104"/>
                    <a:gd name="connsiteY860" fmla="*/ 5487241 h 6338112"/>
                    <a:gd name="connsiteX861" fmla="*/ 3699751 w 6265104"/>
                    <a:gd name="connsiteY861" fmla="*/ 5483505 h 6338112"/>
                    <a:gd name="connsiteX862" fmla="*/ 3770743 w 6265104"/>
                    <a:gd name="connsiteY862" fmla="*/ 5386375 h 6338112"/>
                    <a:gd name="connsiteX863" fmla="*/ 3800633 w 6265104"/>
                    <a:gd name="connsiteY863" fmla="*/ 5322869 h 6338112"/>
                    <a:gd name="connsiteX864" fmla="*/ 3823053 w 6265104"/>
                    <a:gd name="connsiteY864" fmla="*/ 5304189 h 6338112"/>
                    <a:gd name="connsiteX865" fmla="*/ 3891007 w 6265104"/>
                    <a:gd name="connsiteY865" fmla="*/ 5229591 h 6338112"/>
                    <a:gd name="connsiteX866" fmla="*/ 3923305 w 6265104"/>
                    <a:gd name="connsiteY866" fmla="*/ 5220401 h 6338112"/>
                    <a:gd name="connsiteX867" fmla="*/ 3926007 w 6265104"/>
                    <a:gd name="connsiteY867" fmla="*/ 5212421 h 6338112"/>
                    <a:gd name="connsiteX868" fmla="*/ 3931299 w 6265104"/>
                    <a:gd name="connsiteY868" fmla="*/ 5205105 h 6338112"/>
                    <a:gd name="connsiteX869" fmla="*/ 4049595 w 6265104"/>
                    <a:gd name="connsiteY869" fmla="*/ 5071870 h 6338112"/>
                    <a:gd name="connsiteX870" fmla="*/ 4172871 w 6265104"/>
                    <a:gd name="connsiteY870" fmla="*/ 4971009 h 6338112"/>
                    <a:gd name="connsiteX871" fmla="*/ 4172621 w 6265104"/>
                    <a:gd name="connsiteY871" fmla="*/ 4972113 h 6338112"/>
                    <a:gd name="connsiteX872" fmla="*/ 4176763 w 6265104"/>
                    <a:gd name="connsiteY872" fmla="*/ 4967973 h 6338112"/>
                    <a:gd name="connsiteX873" fmla="*/ 4226581 w 6265104"/>
                    <a:gd name="connsiteY873" fmla="*/ 4948049 h 6338112"/>
                    <a:gd name="connsiteX874" fmla="*/ 4282627 w 6265104"/>
                    <a:gd name="connsiteY874" fmla="*/ 4915673 h 6338112"/>
                    <a:gd name="connsiteX875" fmla="*/ 4296327 w 6265104"/>
                    <a:gd name="connsiteY875" fmla="*/ 4901975 h 6338112"/>
                    <a:gd name="connsiteX876" fmla="*/ 4296489 w 6265104"/>
                    <a:gd name="connsiteY876" fmla="*/ 4901498 h 6338112"/>
                    <a:gd name="connsiteX877" fmla="*/ 4289535 w 6265104"/>
                    <a:gd name="connsiteY877" fmla="*/ 4876468 h 6338112"/>
                    <a:gd name="connsiteX878" fmla="*/ 4262391 w 6265104"/>
                    <a:gd name="connsiteY878" fmla="*/ 4865057 h 6338112"/>
                    <a:gd name="connsiteX879" fmla="*/ 4242539 w 6265104"/>
                    <a:gd name="connsiteY879" fmla="*/ 4851301 h 6338112"/>
                    <a:gd name="connsiteX880" fmla="*/ 4258669 w 6265104"/>
                    <a:gd name="connsiteY880" fmla="*/ 4825041 h 6338112"/>
                    <a:gd name="connsiteX881" fmla="*/ 4268597 w 6265104"/>
                    <a:gd name="connsiteY881" fmla="*/ 4792528 h 6338112"/>
                    <a:gd name="connsiteX882" fmla="*/ 4268597 w 6265104"/>
                    <a:gd name="connsiteY882" fmla="*/ 4706245 h 6338112"/>
                    <a:gd name="connsiteX883" fmla="*/ 4288449 w 6265104"/>
                    <a:gd name="connsiteY883" fmla="*/ 4684986 h 6338112"/>
                    <a:gd name="connsiteX884" fmla="*/ 4356697 w 6265104"/>
                    <a:gd name="connsiteY884" fmla="*/ 4609957 h 6338112"/>
                    <a:gd name="connsiteX885" fmla="*/ 4458447 w 6265104"/>
                    <a:gd name="connsiteY885" fmla="*/ 4524924 h 6338112"/>
                    <a:gd name="connsiteX886" fmla="*/ 4526695 w 6265104"/>
                    <a:gd name="connsiteY886" fmla="*/ 4568691 h 6338112"/>
                    <a:gd name="connsiteX887" fmla="*/ 4560663 w 6265104"/>
                    <a:gd name="connsiteY887" fmla="*/ 4607769 h 6338112"/>
                    <a:gd name="connsiteX888" fmla="*/ 4584639 w 6265104"/>
                    <a:gd name="connsiteY888" fmla="*/ 4649650 h 6338112"/>
                    <a:gd name="connsiteX889" fmla="*/ 4586519 w 6265104"/>
                    <a:gd name="connsiteY889" fmla="*/ 4651680 h 6338112"/>
                    <a:gd name="connsiteX890" fmla="*/ 4592323 w 6265104"/>
                    <a:gd name="connsiteY890" fmla="*/ 4653116 h 6338112"/>
                    <a:gd name="connsiteX891" fmla="*/ 4604637 w 6265104"/>
                    <a:gd name="connsiteY891" fmla="*/ 4649978 h 6338112"/>
                    <a:gd name="connsiteX892" fmla="*/ 4622507 w 6265104"/>
                    <a:gd name="connsiteY892" fmla="*/ 4635810 h 6338112"/>
                    <a:gd name="connsiteX893" fmla="*/ 4642749 w 6265104"/>
                    <a:gd name="connsiteY893" fmla="*/ 4635810 h 6338112"/>
                    <a:gd name="connsiteX894" fmla="*/ 4643981 w 6265104"/>
                    <a:gd name="connsiteY894" fmla="*/ 4636557 h 6338112"/>
                    <a:gd name="connsiteX895" fmla="*/ 4638829 w 6265104"/>
                    <a:gd name="connsiteY895" fmla="*/ 4629403 h 6338112"/>
                    <a:gd name="connsiteX896" fmla="*/ 4643813 w 6265104"/>
                    <a:gd name="connsiteY896" fmla="*/ 4621925 h 6338112"/>
                    <a:gd name="connsiteX897" fmla="*/ 4722333 w 6265104"/>
                    <a:gd name="connsiteY897" fmla="*/ 4618186 h 6338112"/>
                    <a:gd name="connsiteX898" fmla="*/ 4810823 w 6265104"/>
                    <a:gd name="connsiteY898" fmla="*/ 4570822 h 6338112"/>
                    <a:gd name="connsiteX899" fmla="*/ 4829517 w 6265104"/>
                    <a:gd name="connsiteY899" fmla="*/ 4554619 h 6338112"/>
                    <a:gd name="connsiteX900" fmla="*/ 4851951 w 6265104"/>
                    <a:gd name="connsiteY900" fmla="*/ 4509748 h 6338112"/>
                    <a:gd name="connsiteX901" fmla="*/ 4841981 w 6265104"/>
                    <a:gd name="connsiteY901" fmla="*/ 4438703 h 6338112"/>
                    <a:gd name="connsiteX902" fmla="*/ 4819547 w 6265104"/>
                    <a:gd name="connsiteY902" fmla="*/ 4402557 h 6338112"/>
                    <a:gd name="connsiteX903" fmla="*/ 4768447 w 6265104"/>
                    <a:gd name="connsiteY903" fmla="*/ 4341483 h 6338112"/>
                    <a:gd name="connsiteX904" fmla="*/ 4717347 w 6265104"/>
                    <a:gd name="connsiteY904" fmla="*/ 4297859 h 6338112"/>
                    <a:gd name="connsiteX905" fmla="*/ 4679957 w 6265104"/>
                    <a:gd name="connsiteY905" fmla="*/ 4289134 h 6338112"/>
                    <a:gd name="connsiteX906" fmla="*/ 4707377 w 6265104"/>
                    <a:gd name="connsiteY906" fmla="*/ 4274177 h 6338112"/>
                    <a:gd name="connsiteX907" fmla="*/ 4809575 w 6265104"/>
                    <a:gd name="connsiteY907" fmla="*/ 4264206 h 6338112"/>
                    <a:gd name="connsiteX908" fmla="*/ 4825779 w 6265104"/>
                    <a:gd name="connsiteY908" fmla="*/ 4262959 h 6338112"/>
                    <a:gd name="connsiteX909" fmla="*/ 4994033 w 6265104"/>
                    <a:gd name="connsiteY909" fmla="*/ 4245509 h 6338112"/>
                    <a:gd name="connsiteX910" fmla="*/ 5056349 w 6265104"/>
                    <a:gd name="connsiteY910" fmla="*/ 4218088 h 6338112"/>
                    <a:gd name="connsiteX911" fmla="*/ 5041393 w 6265104"/>
                    <a:gd name="connsiteY911" fmla="*/ 4088462 h 6338112"/>
                    <a:gd name="connsiteX912" fmla="*/ 4899311 w 6265104"/>
                    <a:gd name="connsiteY912" fmla="*/ 4047330 h 6338112"/>
                    <a:gd name="connsiteX913" fmla="*/ 4818301 w 6265104"/>
                    <a:gd name="connsiteY913" fmla="*/ 4046084 h 6338112"/>
                    <a:gd name="connsiteX914" fmla="*/ 4778417 w 6265104"/>
                    <a:gd name="connsiteY914" fmla="*/ 4027388 h 6338112"/>
                    <a:gd name="connsiteX915" fmla="*/ 4813315 w 6265104"/>
                    <a:gd name="connsiteY915" fmla="*/ 4016170 h 6338112"/>
                    <a:gd name="connsiteX916" fmla="*/ 4843227 w 6265104"/>
                    <a:gd name="connsiteY916" fmla="*/ 3986256 h 6338112"/>
                    <a:gd name="connsiteX917" fmla="*/ 4876877 w 6265104"/>
                    <a:gd name="connsiteY917" fmla="*/ 3931414 h 6338112"/>
                    <a:gd name="connsiteX918" fmla="*/ 4894327 w 6265104"/>
                    <a:gd name="connsiteY918" fmla="*/ 3892776 h 6338112"/>
                    <a:gd name="connsiteX919" fmla="*/ 4889341 w 6265104"/>
                    <a:gd name="connsiteY919" fmla="*/ 3826716 h 6338112"/>
                    <a:gd name="connsiteX920" fmla="*/ 4896819 w 6265104"/>
                    <a:gd name="connsiteY920" fmla="*/ 3799295 h 6338112"/>
                    <a:gd name="connsiteX921" fmla="*/ 4977831 w 6265104"/>
                    <a:gd name="connsiteY921" fmla="*/ 3697089 h 6338112"/>
                    <a:gd name="connsiteX922" fmla="*/ 5004003 w 6265104"/>
                    <a:gd name="connsiteY922" fmla="*/ 3634769 h 6338112"/>
                    <a:gd name="connsiteX923" fmla="*/ 5045133 w 6265104"/>
                    <a:gd name="connsiteY923" fmla="*/ 3535056 h 6338112"/>
                    <a:gd name="connsiteX924" fmla="*/ 5078783 w 6265104"/>
                    <a:gd name="connsiteY924" fmla="*/ 3525085 h 6338112"/>
                    <a:gd name="connsiteX925" fmla="*/ 5117419 w 6265104"/>
                    <a:gd name="connsiteY925" fmla="*/ 3513867 h 6338112"/>
                    <a:gd name="connsiteX926" fmla="*/ 5148579 w 6265104"/>
                    <a:gd name="connsiteY926" fmla="*/ 3467750 h 6338112"/>
                    <a:gd name="connsiteX927" fmla="*/ 5232083 w 6265104"/>
                    <a:gd name="connsiteY927" fmla="*/ 3364298 h 6338112"/>
                    <a:gd name="connsiteX928" fmla="*/ 5250777 w 6265104"/>
                    <a:gd name="connsiteY928" fmla="*/ 3319428 h 6338112"/>
                    <a:gd name="connsiteX929" fmla="*/ 5254517 w 6265104"/>
                    <a:gd name="connsiteY929" fmla="*/ 3204758 h 6338112"/>
                    <a:gd name="connsiteX930" fmla="*/ 5250777 w 6265104"/>
                    <a:gd name="connsiteY930" fmla="*/ 3146177 h 6338112"/>
                    <a:gd name="connsiteX931" fmla="*/ 5228343 w 6265104"/>
                    <a:gd name="connsiteY931" fmla="*/ 3131220 h 6338112"/>
                    <a:gd name="connsiteX932" fmla="*/ 5188461 w 6265104"/>
                    <a:gd name="connsiteY932" fmla="*/ 3098813 h 6338112"/>
                    <a:gd name="connsiteX933" fmla="*/ 5219619 w 6265104"/>
                    <a:gd name="connsiteY933" fmla="*/ 3052696 h 6338112"/>
                    <a:gd name="connsiteX934" fmla="*/ 5234575 w 6265104"/>
                    <a:gd name="connsiteY934" fmla="*/ 3038985 h 6338112"/>
                    <a:gd name="connsiteX935" fmla="*/ 5209649 w 6265104"/>
                    <a:gd name="connsiteY935" fmla="*/ 3017796 h 6338112"/>
                    <a:gd name="connsiteX936" fmla="*/ 5197185 w 6265104"/>
                    <a:gd name="connsiteY936" fmla="*/ 3035246 h 6338112"/>
                    <a:gd name="connsiteX937" fmla="*/ 5159795 w 6265104"/>
                    <a:gd name="connsiteY937" fmla="*/ 3045217 h 6338112"/>
                    <a:gd name="connsiteX938" fmla="*/ 5129883 w 6265104"/>
                    <a:gd name="connsiteY938" fmla="*/ 3022782 h 6338112"/>
                    <a:gd name="connsiteX939" fmla="*/ 5112435 w 6265104"/>
                    <a:gd name="connsiteY939" fmla="*/ 2947997 h 6338112"/>
                    <a:gd name="connsiteX940" fmla="*/ 5132375 w 6265104"/>
                    <a:gd name="connsiteY940" fmla="*/ 2945504 h 6338112"/>
                    <a:gd name="connsiteX941" fmla="*/ 5203417 w 6265104"/>
                    <a:gd name="connsiteY941" fmla="*/ 2947997 h 6338112"/>
                    <a:gd name="connsiteX942" fmla="*/ 5228343 w 6265104"/>
                    <a:gd name="connsiteY942" fmla="*/ 2939272 h 6338112"/>
                    <a:gd name="connsiteX943" fmla="*/ 5202171 w 6265104"/>
                    <a:gd name="connsiteY943" fmla="*/ 2929301 h 6338112"/>
                    <a:gd name="connsiteX944" fmla="*/ 5175999 w 6265104"/>
                    <a:gd name="connsiteY944" fmla="*/ 2870720 h 6338112"/>
                    <a:gd name="connsiteX945" fmla="*/ 5199679 w 6265104"/>
                    <a:gd name="connsiteY945" fmla="*/ 2824603 h 6338112"/>
                    <a:gd name="connsiteX946" fmla="*/ 5205911 w 6265104"/>
                    <a:gd name="connsiteY946" fmla="*/ 2799675 h 6338112"/>
                    <a:gd name="connsiteX947" fmla="*/ 5205911 w 6265104"/>
                    <a:gd name="connsiteY947" fmla="*/ 2708687 h 6338112"/>
                    <a:gd name="connsiteX948" fmla="*/ 5190955 w 6265104"/>
                    <a:gd name="connsiteY948" fmla="*/ 2689991 h 6338112"/>
                    <a:gd name="connsiteX949" fmla="*/ 5171013 w 6265104"/>
                    <a:gd name="connsiteY949" fmla="*/ 2696223 h 6338112"/>
                    <a:gd name="connsiteX950" fmla="*/ 5106203 w 6265104"/>
                    <a:gd name="connsiteY950" fmla="*/ 2682512 h 6338112"/>
                    <a:gd name="connsiteX951" fmla="*/ 5076291 w 6265104"/>
                    <a:gd name="connsiteY951" fmla="*/ 2660077 h 6338112"/>
                    <a:gd name="connsiteX952" fmla="*/ 5053857 w 6265104"/>
                    <a:gd name="connsiteY952" fmla="*/ 2633902 h 6338112"/>
                    <a:gd name="connsiteX953" fmla="*/ 5081277 w 6265104"/>
                    <a:gd name="connsiteY953" fmla="*/ 2606481 h 6338112"/>
                    <a:gd name="connsiteX954" fmla="*/ 5136115 w 6265104"/>
                    <a:gd name="connsiteY954" fmla="*/ 2542914 h 6338112"/>
                    <a:gd name="connsiteX955" fmla="*/ 5102463 w 6265104"/>
                    <a:gd name="connsiteY955" fmla="*/ 2564103 h 6338112"/>
                    <a:gd name="connsiteX956" fmla="*/ 5057595 w 6265104"/>
                    <a:gd name="connsiteY956" fmla="*/ 2571582 h 6338112"/>
                    <a:gd name="connsiteX957" fmla="*/ 5055103 w 6265104"/>
                    <a:gd name="connsiteY957" fmla="*/ 2536682 h 6338112"/>
                    <a:gd name="connsiteX958" fmla="*/ 5051365 w 6265104"/>
                    <a:gd name="connsiteY958" fmla="*/ 2519232 h 6338112"/>
                    <a:gd name="connsiteX959" fmla="*/ 5030177 w 6265104"/>
                    <a:gd name="connsiteY959" fmla="*/ 2389606 h 6338112"/>
                    <a:gd name="connsiteX960" fmla="*/ 5033915 w 6265104"/>
                    <a:gd name="connsiteY960" fmla="*/ 2383374 h 6338112"/>
                    <a:gd name="connsiteX961" fmla="*/ 5023945 w 6265104"/>
                    <a:gd name="connsiteY961" fmla="*/ 2317314 h 6338112"/>
                    <a:gd name="connsiteX962" fmla="*/ 5012729 w 6265104"/>
                    <a:gd name="connsiteY962" fmla="*/ 2256240 h 6338112"/>
                    <a:gd name="connsiteX963" fmla="*/ 5010235 w 6265104"/>
                    <a:gd name="connsiteY963" fmla="*/ 2220094 h 6338112"/>
                    <a:gd name="connsiteX964" fmla="*/ 5023945 w 6265104"/>
                    <a:gd name="connsiteY964" fmla="*/ 2193920 h 6338112"/>
                    <a:gd name="connsiteX965" fmla="*/ 4985309 w 6265104"/>
                    <a:gd name="connsiteY965" fmla="*/ 2134092 h 6338112"/>
                    <a:gd name="connsiteX966" fmla="*/ 4873139 w 6265104"/>
                    <a:gd name="connsiteY966" fmla="*/ 2155281 h 6338112"/>
                    <a:gd name="connsiteX967" fmla="*/ 4846965 w 6265104"/>
                    <a:gd name="connsiteY967" fmla="*/ 2159020 h 6338112"/>
                    <a:gd name="connsiteX968" fmla="*/ 4800851 w 6265104"/>
                    <a:gd name="connsiteY968" fmla="*/ 2177716 h 6338112"/>
                    <a:gd name="connsiteX969" fmla="*/ 4764709 w 6265104"/>
                    <a:gd name="connsiteY969" fmla="*/ 2168991 h 6338112"/>
                    <a:gd name="connsiteX970" fmla="*/ 4741027 w 6265104"/>
                    <a:gd name="connsiteY970" fmla="*/ 2134092 h 6338112"/>
                    <a:gd name="connsiteX971" fmla="*/ 4686189 w 6265104"/>
                    <a:gd name="connsiteY971" fmla="*/ 2172731 h 6338112"/>
                    <a:gd name="connsiteX972" fmla="*/ 4682451 w 6265104"/>
                    <a:gd name="connsiteY972" fmla="*/ 2192673 h 6338112"/>
                    <a:gd name="connsiteX973" fmla="*/ 4637583 w 6265104"/>
                    <a:gd name="connsiteY973" fmla="*/ 2231312 h 6338112"/>
                    <a:gd name="connsiteX974" fmla="*/ 4620133 w 6265104"/>
                    <a:gd name="connsiteY974" fmla="*/ 2231312 h 6338112"/>
                    <a:gd name="connsiteX975" fmla="*/ 4497993 w 6265104"/>
                    <a:gd name="connsiteY975" fmla="*/ 2212616 h 6338112"/>
                    <a:gd name="connsiteX976" fmla="*/ 4484283 w 6265104"/>
                    <a:gd name="connsiteY976" fmla="*/ 2202645 h 6338112"/>
                    <a:gd name="connsiteX977" fmla="*/ 4468081 w 6265104"/>
                    <a:gd name="connsiteY977" fmla="*/ 2177716 h 6338112"/>
                    <a:gd name="connsiteX978" fmla="*/ 4416981 w 6265104"/>
                    <a:gd name="connsiteY978" fmla="*/ 2191427 h 6338112"/>
                    <a:gd name="connsiteX979" fmla="*/ 4413243 w 6265104"/>
                    <a:gd name="connsiteY979" fmla="*/ 2213862 h 6338112"/>
                    <a:gd name="connsiteX980" fmla="*/ 4416981 w 6265104"/>
                    <a:gd name="connsiteY980" fmla="*/ 2247515 h 6338112"/>
                    <a:gd name="connsiteX981" fmla="*/ 4380837 w 6265104"/>
                    <a:gd name="connsiteY981" fmla="*/ 2258733 h 6338112"/>
                    <a:gd name="connsiteX982" fmla="*/ 4339709 w 6265104"/>
                    <a:gd name="connsiteY982" fmla="*/ 2248762 h 6338112"/>
                    <a:gd name="connsiteX983" fmla="*/ 4317275 w 6265104"/>
                    <a:gd name="connsiteY983" fmla="*/ 2243776 h 6338112"/>
                    <a:gd name="connsiteX984" fmla="*/ 4221307 w 6265104"/>
                    <a:gd name="connsiteY984" fmla="*/ 2254994 h 6338112"/>
                    <a:gd name="connsiteX985" fmla="*/ 4178931 w 6265104"/>
                    <a:gd name="connsiteY985" fmla="*/ 2227573 h 6338112"/>
                    <a:gd name="connsiteX986" fmla="*/ 4173947 w 6265104"/>
                    <a:gd name="connsiteY986" fmla="*/ 2206384 h 6338112"/>
                    <a:gd name="connsiteX987" fmla="*/ 4137803 w 6265104"/>
                    <a:gd name="connsiteY987" fmla="*/ 2191427 h 6338112"/>
                    <a:gd name="connsiteX988" fmla="*/ 4095427 w 6265104"/>
                    <a:gd name="connsiteY988" fmla="*/ 2252501 h 6338112"/>
                    <a:gd name="connsiteX989" fmla="*/ 4051805 w 6265104"/>
                    <a:gd name="connsiteY989" fmla="*/ 2281168 h 6338112"/>
                    <a:gd name="connsiteX990" fmla="*/ 4025633 w 6265104"/>
                    <a:gd name="connsiteY990" fmla="*/ 2246269 h 6338112"/>
                    <a:gd name="connsiteX991" fmla="*/ 3972041 w 6265104"/>
                    <a:gd name="connsiteY991" fmla="*/ 2393345 h 6338112"/>
                    <a:gd name="connsiteX992" fmla="*/ 3983257 w 6265104"/>
                    <a:gd name="connsiteY992" fmla="*/ 2461898 h 6338112"/>
                    <a:gd name="connsiteX993" fmla="*/ 3982011 w 6265104"/>
                    <a:gd name="connsiteY993" fmla="*/ 2521725 h 6338112"/>
                    <a:gd name="connsiteX994" fmla="*/ 3927173 w 6265104"/>
                    <a:gd name="connsiteY994" fmla="*/ 2595263 h 6338112"/>
                    <a:gd name="connsiteX995" fmla="*/ 3980765 w 6265104"/>
                    <a:gd name="connsiteY995" fmla="*/ 2620192 h 6338112"/>
                    <a:gd name="connsiteX996" fmla="*/ 3970795 w 6265104"/>
                    <a:gd name="connsiteY996" fmla="*/ 2702455 h 6338112"/>
                    <a:gd name="connsiteX997" fmla="*/ 3929665 w 6265104"/>
                    <a:gd name="connsiteY997" fmla="*/ 2726136 h 6338112"/>
                    <a:gd name="connsiteX998" fmla="*/ 3988243 w 6265104"/>
                    <a:gd name="connsiteY998" fmla="*/ 2741093 h 6338112"/>
                    <a:gd name="connsiteX999" fmla="*/ 3995721 w 6265104"/>
                    <a:gd name="connsiteY999" fmla="*/ 2800921 h 6338112"/>
                    <a:gd name="connsiteX1000" fmla="*/ 3920941 w 6265104"/>
                    <a:gd name="connsiteY1000" fmla="*/ 2820863 h 6338112"/>
                    <a:gd name="connsiteX1001" fmla="*/ 3868595 w 6265104"/>
                    <a:gd name="connsiteY1001" fmla="*/ 2790950 h 6338112"/>
                    <a:gd name="connsiteX1002" fmla="*/ 3827467 w 6265104"/>
                    <a:gd name="connsiteY1002" fmla="*/ 2769761 h 6338112"/>
                    <a:gd name="connsiteX1003" fmla="*/ 3783845 w 6265104"/>
                    <a:gd name="connsiteY1003" fmla="*/ 2766021 h 6338112"/>
                    <a:gd name="connsiteX1004" fmla="*/ 3743961 w 6265104"/>
                    <a:gd name="connsiteY1004" fmla="*/ 2742340 h 6338112"/>
                    <a:gd name="connsiteX1005" fmla="*/ 3733991 w 6265104"/>
                    <a:gd name="connsiteY1005" fmla="*/ 2673787 h 6338112"/>
                    <a:gd name="connsiteX1006" fmla="*/ 3745209 w 6265104"/>
                    <a:gd name="connsiteY1006" fmla="*/ 2628916 h 6338112"/>
                    <a:gd name="connsiteX1007" fmla="*/ 3772627 w 6265104"/>
                    <a:gd name="connsiteY1007" fmla="*/ 2580307 h 6338112"/>
                    <a:gd name="connsiteX1008" fmla="*/ 3817495 w 6265104"/>
                    <a:gd name="connsiteY1008" fmla="*/ 2565350 h 6338112"/>
                    <a:gd name="connsiteX1009" fmla="*/ 3838683 w 6265104"/>
                    <a:gd name="connsiteY1009" fmla="*/ 2571582 h 6338112"/>
                    <a:gd name="connsiteX1010" fmla="*/ 3849901 w 6265104"/>
                    <a:gd name="connsiteY1010" fmla="*/ 2535436 h 6338112"/>
                    <a:gd name="connsiteX1011" fmla="*/ 3740223 w 6265104"/>
                    <a:gd name="connsiteY1011" fmla="*/ 2458158 h 6338112"/>
                    <a:gd name="connsiteX1012" fmla="*/ 3697847 w 6265104"/>
                    <a:gd name="connsiteY1012" fmla="*/ 2433230 h 6338112"/>
                    <a:gd name="connsiteX1013" fmla="*/ 3649241 w 6265104"/>
                    <a:gd name="connsiteY1013" fmla="*/ 2328532 h 6338112"/>
                    <a:gd name="connsiteX1014" fmla="*/ 3646747 w 6265104"/>
                    <a:gd name="connsiteY1014" fmla="*/ 2296125 h 6338112"/>
                    <a:gd name="connsiteX1015" fmla="*/ 3671675 w 6265104"/>
                    <a:gd name="connsiteY1015" fmla="*/ 2207630 h 6338112"/>
                    <a:gd name="connsiteX1016" fmla="*/ 3710311 w 6265104"/>
                    <a:gd name="connsiteY1016" fmla="*/ 2187688 h 6338112"/>
                    <a:gd name="connsiteX1017" fmla="*/ 3730253 w 6265104"/>
                    <a:gd name="connsiteY1017" fmla="*/ 2178963 h 6338112"/>
                    <a:gd name="connsiteX1018" fmla="*/ 3753933 w 6265104"/>
                    <a:gd name="connsiteY1018" fmla="*/ 2165252 h 6338112"/>
                    <a:gd name="connsiteX1019" fmla="*/ 3929665 w 6265104"/>
                    <a:gd name="connsiteY1019" fmla="*/ 2236298 h 6338112"/>
                    <a:gd name="connsiteX1020" fmla="*/ 3899753 w 6265104"/>
                    <a:gd name="connsiteY1020" fmla="*/ 2126614 h 6338112"/>
                    <a:gd name="connsiteX1021" fmla="*/ 3878565 w 6265104"/>
                    <a:gd name="connsiteY1021" fmla="*/ 2099193 h 6338112"/>
                    <a:gd name="connsiteX1022" fmla="*/ 3796307 w 6265104"/>
                    <a:gd name="connsiteY1022" fmla="*/ 2059307 h 6338112"/>
                    <a:gd name="connsiteX1023" fmla="*/ 3676659 w 6265104"/>
                    <a:gd name="connsiteY1023" fmla="*/ 2085482 h 6338112"/>
                    <a:gd name="connsiteX1024" fmla="*/ 3646747 w 6265104"/>
                    <a:gd name="connsiteY1024" fmla="*/ 2084236 h 6338112"/>
                    <a:gd name="connsiteX1025" fmla="*/ 3634285 w 6265104"/>
                    <a:gd name="connsiteY1025" fmla="*/ 2051829 h 6338112"/>
                    <a:gd name="connsiteX1026" fmla="*/ 3608111 w 6265104"/>
                    <a:gd name="connsiteY1026" fmla="*/ 2015683 h 6338112"/>
                    <a:gd name="connsiteX1027" fmla="*/ 3553273 w 6265104"/>
                    <a:gd name="connsiteY1027" fmla="*/ 2001973 h 6338112"/>
                    <a:gd name="connsiteX1028" fmla="*/ 3568229 w 6265104"/>
                    <a:gd name="connsiteY1028" fmla="*/ 2040611 h 6338112"/>
                    <a:gd name="connsiteX1029" fmla="*/ 3553273 w 6265104"/>
                    <a:gd name="connsiteY1029" fmla="*/ 2080496 h 6338112"/>
                    <a:gd name="connsiteX1030" fmla="*/ 3524881 w 6265104"/>
                    <a:gd name="connsiteY1030" fmla="*/ 2089962 h 6338112"/>
                    <a:gd name="connsiteX1031" fmla="*/ 3514665 w 6265104"/>
                    <a:gd name="connsiteY1031" fmla="*/ 2080523 h 6338112"/>
                    <a:gd name="connsiteX1032" fmla="*/ 3494415 w 6265104"/>
                    <a:gd name="connsiteY1032" fmla="*/ 2082286 h 6338112"/>
                    <a:gd name="connsiteX1033" fmla="*/ 3465789 w 6265104"/>
                    <a:gd name="connsiteY1033" fmla="*/ 2084778 h 6338112"/>
                    <a:gd name="connsiteX1034" fmla="*/ 3443385 w 6265104"/>
                    <a:gd name="connsiteY1034" fmla="*/ 2066082 h 6338112"/>
                    <a:gd name="connsiteX1035" fmla="*/ 3427203 w 6265104"/>
                    <a:gd name="connsiteY1035" fmla="*/ 2031183 h 6338112"/>
                    <a:gd name="connsiteX1036" fmla="*/ 3378661 w 6265104"/>
                    <a:gd name="connsiteY1036" fmla="*/ 2072314 h 6338112"/>
                    <a:gd name="connsiteX1037" fmla="*/ 3368705 w 6265104"/>
                    <a:gd name="connsiteY1037" fmla="*/ 2089764 h 6338112"/>
                    <a:gd name="connsiteX1038" fmla="*/ 3384885 w 6265104"/>
                    <a:gd name="connsiteY1038" fmla="*/ 2128402 h 6338112"/>
                    <a:gd name="connsiteX1039" fmla="*/ 3397331 w 6265104"/>
                    <a:gd name="connsiteY1039" fmla="*/ 2163301 h 6338112"/>
                    <a:gd name="connsiteX1040" fmla="*/ 3378661 w 6265104"/>
                    <a:gd name="connsiteY1040" fmla="*/ 2193214 h 6338112"/>
                    <a:gd name="connsiteX1041" fmla="*/ 3348789 w 6265104"/>
                    <a:gd name="connsiteY1041" fmla="*/ 2179504 h 6338112"/>
                    <a:gd name="connsiteX1042" fmla="*/ 3338833 w 6265104"/>
                    <a:gd name="connsiteY1042" fmla="*/ 2164547 h 6338112"/>
                    <a:gd name="connsiteX1043" fmla="*/ 3280333 w 6265104"/>
                    <a:gd name="connsiteY1043" fmla="*/ 2210664 h 6338112"/>
                    <a:gd name="connsiteX1044" fmla="*/ 3246727 w 6265104"/>
                    <a:gd name="connsiteY1044" fmla="*/ 2214403 h 6338112"/>
                    <a:gd name="connsiteX1045" fmla="*/ 3231791 w 6265104"/>
                    <a:gd name="connsiteY1045" fmla="*/ 2179504 h 6338112"/>
                    <a:gd name="connsiteX1046" fmla="*/ 3262907 w 6265104"/>
                    <a:gd name="connsiteY1046" fmla="*/ 2122170 h 6338112"/>
                    <a:gd name="connsiteX1047" fmla="*/ 3270375 w 6265104"/>
                    <a:gd name="connsiteY1047" fmla="*/ 2079793 h 6338112"/>
                    <a:gd name="connsiteX1048" fmla="*/ 3279089 w 6265104"/>
                    <a:gd name="connsiteY1048" fmla="*/ 2027444 h 6338112"/>
                    <a:gd name="connsiteX1049" fmla="*/ 3272865 w 6265104"/>
                    <a:gd name="connsiteY1049" fmla="*/ 2001270 h 6338112"/>
                    <a:gd name="connsiteX1050" fmla="*/ 3257929 w 6265104"/>
                    <a:gd name="connsiteY1050" fmla="*/ 2019966 h 6338112"/>
                    <a:gd name="connsiteX1051" fmla="*/ 3221833 w 6265104"/>
                    <a:gd name="connsiteY1051" fmla="*/ 2047387 h 6338112"/>
                    <a:gd name="connsiteX1052" fmla="*/ 3189473 w 6265104"/>
                    <a:gd name="connsiteY1052" fmla="*/ 2049879 h 6338112"/>
                    <a:gd name="connsiteX1053" fmla="*/ 3130973 w 6265104"/>
                    <a:gd name="connsiteY1053" fmla="*/ 2036169 h 6338112"/>
                    <a:gd name="connsiteX1054" fmla="*/ 3102345 w 6265104"/>
                    <a:gd name="connsiteY1054" fmla="*/ 2024952 h 6338112"/>
                    <a:gd name="connsiteX1055" fmla="*/ 3074963 w 6265104"/>
                    <a:gd name="connsiteY1055" fmla="*/ 2069822 h 6338112"/>
                    <a:gd name="connsiteX1056" fmla="*/ 3056293 w 6265104"/>
                    <a:gd name="connsiteY1056" fmla="*/ 2134634 h 6338112"/>
                    <a:gd name="connsiteX1057" fmla="*/ 3005261 w 6265104"/>
                    <a:gd name="connsiteY1057" fmla="*/ 2198200 h 6338112"/>
                    <a:gd name="connsiteX1058" fmla="*/ 2952985 w 6265104"/>
                    <a:gd name="connsiteY1058" fmla="*/ 2236838 h 6338112"/>
                    <a:gd name="connsiteX1059" fmla="*/ 2991571 w 6265104"/>
                    <a:gd name="connsiteY1059" fmla="*/ 2300404 h 6338112"/>
                    <a:gd name="connsiteX1060" fmla="*/ 2997793 w 6265104"/>
                    <a:gd name="connsiteY1060" fmla="*/ 2324086 h 6338112"/>
                    <a:gd name="connsiteX1061" fmla="*/ 3023931 w 6265104"/>
                    <a:gd name="connsiteY1061" fmla="*/ 2378927 h 6338112"/>
                    <a:gd name="connsiteX1062" fmla="*/ 3058783 w 6265104"/>
                    <a:gd name="connsiteY1062" fmla="*/ 2422551 h 6338112"/>
                    <a:gd name="connsiteX1063" fmla="*/ 3108569 w 6265104"/>
                    <a:gd name="connsiteY1063" fmla="*/ 2478638 h 6338112"/>
                    <a:gd name="connsiteX1064" fmla="*/ 3119771 w 6265104"/>
                    <a:gd name="connsiteY1064" fmla="*/ 2489856 h 6338112"/>
                    <a:gd name="connsiteX1065" fmla="*/ 3138441 w 6265104"/>
                    <a:gd name="connsiteY1065" fmla="*/ 2587074 h 6338112"/>
                    <a:gd name="connsiteX1066" fmla="*/ 3112303 w 6265104"/>
                    <a:gd name="connsiteY1066" fmla="*/ 2635684 h 6338112"/>
                    <a:gd name="connsiteX1067" fmla="*/ 3063761 w 6265104"/>
                    <a:gd name="connsiteY1067" fmla="*/ 2706728 h 6338112"/>
                    <a:gd name="connsiteX1068" fmla="*/ 3036379 w 6265104"/>
                    <a:gd name="connsiteY1068" fmla="*/ 2737888 h 6338112"/>
                    <a:gd name="connsiteX1069" fmla="*/ 3015219 w 6265104"/>
                    <a:gd name="connsiteY1069" fmla="*/ 2752845 h 6338112"/>
                    <a:gd name="connsiteX1070" fmla="*/ 2929337 w 6265104"/>
                    <a:gd name="connsiteY1070" fmla="*/ 2873745 h 6338112"/>
                    <a:gd name="connsiteX1071" fmla="*/ 2882039 w 6265104"/>
                    <a:gd name="connsiteY1071" fmla="*/ 2958499 h 6338112"/>
                    <a:gd name="connsiteX1072" fmla="*/ 2853413 w 6265104"/>
                    <a:gd name="connsiteY1072" fmla="*/ 2983427 h 6338112"/>
                    <a:gd name="connsiteX1073" fmla="*/ 2684137 w 6265104"/>
                    <a:gd name="connsiteY1073" fmla="*/ 3051979 h 6338112"/>
                    <a:gd name="connsiteX1074" fmla="*/ 2653021 w 6265104"/>
                    <a:gd name="connsiteY1074" fmla="*/ 3029544 h 6338112"/>
                    <a:gd name="connsiteX1075" fmla="*/ 2593277 w 6265104"/>
                    <a:gd name="connsiteY1075" fmla="*/ 2879977 h 6338112"/>
                    <a:gd name="connsiteX1076" fmla="*/ 2582075 w 6265104"/>
                    <a:gd name="connsiteY1076" fmla="*/ 2795222 h 6338112"/>
                    <a:gd name="connsiteX1077" fmla="*/ 2537267 w 6265104"/>
                    <a:gd name="connsiteY1077" fmla="*/ 2676815 h 6338112"/>
                    <a:gd name="connsiteX1078" fmla="*/ 2519841 w 6265104"/>
                    <a:gd name="connsiteY1078" fmla="*/ 2649394 h 6338112"/>
                    <a:gd name="connsiteX1079" fmla="*/ 2483747 w 6265104"/>
                    <a:gd name="connsiteY1079" fmla="*/ 2646901 h 6338112"/>
                    <a:gd name="connsiteX1080" fmla="*/ 2424003 w 6265104"/>
                    <a:gd name="connsiteY1080" fmla="*/ 2673076 h 6338112"/>
                    <a:gd name="connsiteX1081" fmla="*/ 2380439 w 6265104"/>
                    <a:gd name="connsiteY1081" fmla="*/ 2736642 h 6338112"/>
                    <a:gd name="connsiteX1082" fmla="*/ 2311981 w 6265104"/>
                    <a:gd name="connsiteY1082" fmla="*/ 2811425 h 6338112"/>
                    <a:gd name="connsiteX1083" fmla="*/ 2295801 w 6265104"/>
                    <a:gd name="connsiteY1083" fmla="*/ 2808932 h 6338112"/>
                    <a:gd name="connsiteX1084" fmla="*/ 2267173 w 6265104"/>
                    <a:gd name="connsiteY1084" fmla="*/ 2825135 h 6338112"/>
                    <a:gd name="connsiteX1085" fmla="*/ 2287089 w 6265104"/>
                    <a:gd name="connsiteY1085" fmla="*/ 2847570 h 6338112"/>
                    <a:gd name="connsiteX1086" fmla="*/ 2364259 w 6265104"/>
                    <a:gd name="connsiteY1086" fmla="*/ 2863774 h 6338112"/>
                    <a:gd name="connsiteX1087" fmla="*/ 2390397 w 6265104"/>
                    <a:gd name="connsiteY1087" fmla="*/ 2928586 h 6338112"/>
                    <a:gd name="connsiteX1088" fmla="*/ 2358035 w 6265104"/>
                    <a:gd name="connsiteY1088" fmla="*/ 2957253 h 6338112"/>
                    <a:gd name="connsiteX1089" fmla="*/ 2356791 w 6265104"/>
                    <a:gd name="connsiteY1089" fmla="*/ 3030790 h 6338112"/>
                    <a:gd name="connsiteX1090" fmla="*/ 2414045 w 6265104"/>
                    <a:gd name="connsiteY1090" fmla="*/ 3079399 h 6338112"/>
                    <a:gd name="connsiteX1091" fmla="*/ 2435205 w 6265104"/>
                    <a:gd name="connsiteY1091" fmla="*/ 3121777 h 6338112"/>
                    <a:gd name="connsiteX1092" fmla="*/ 2466321 w 6265104"/>
                    <a:gd name="connsiteY1092" fmla="*/ 3165400 h 6338112"/>
                    <a:gd name="connsiteX1093" fmla="*/ 2489969 w 6265104"/>
                    <a:gd name="connsiteY1093" fmla="*/ 3222735 h 6338112"/>
                    <a:gd name="connsiteX1094" fmla="*/ 2492459 w 6265104"/>
                    <a:gd name="connsiteY1094" fmla="*/ 3278822 h 6338112"/>
                    <a:gd name="connsiteX1095" fmla="*/ 2487481 w 6265104"/>
                    <a:gd name="connsiteY1095" fmla="*/ 3303750 h 6338112"/>
                    <a:gd name="connsiteX1096" fmla="*/ 2488725 w 6265104"/>
                    <a:gd name="connsiteY1096" fmla="*/ 3374794 h 6338112"/>
                    <a:gd name="connsiteX1097" fmla="*/ 2569629 w 6265104"/>
                    <a:gd name="connsiteY1097" fmla="*/ 3481984 h 6338112"/>
                    <a:gd name="connsiteX1098" fmla="*/ 2583319 w 6265104"/>
                    <a:gd name="connsiteY1098" fmla="*/ 3516883 h 6338112"/>
                    <a:gd name="connsiteX1099" fmla="*/ 2600745 w 6265104"/>
                    <a:gd name="connsiteY1099" fmla="*/ 3571724 h 6338112"/>
                    <a:gd name="connsiteX1100" fmla="*/ 2624393 w 6265104"/>
                    <a:gd name="connsiteY1100" fmla="*/ 3577956 h 6338112"/>
                    <a:gd name="connsiteX1101" fmla="*/ 2643063 w 6265104"/>
                    <a:gd name="connsiteY1101" fmla="*/ 3575463 h 6338112"/>
                    <a:gd name="connsiteX1102" fmla="*/ 2720233 w 6265104"/>
                    <a:gd name="connsiteY1102" fmla="*/ 3528101 h 6338112"/>
                    <a:gd name="connsiteX1103" fmla="*/ 2732679 w 6265104"/>
                    <a:gd name="connsiteY1103" fmla="*/ 3384766 h 6338112"/>
                    <a:gd name="connsiteX1104" fmla="*/ 2763797 w 6265104"/>
                    <a:gd name="connsiteY1104" fmla="*/ 3342388 h 6338112"/>
                    <a:gd name="connsiteX1105" fmla="*/ 2799891 w 6265104"/>
                    <a:gd name="connsiteY1105" fmla="*/ 3354852 h 6338112"/>
                    <a:gd name="connsiteX1106" fmla="*/ 2845945 w 6265104"/>
                    <a:gd name="connsiteY1106" fmla="*/ 3428389 h 6338112"/>
                    <a:gd name="connsiteX1107" fmla="*/ 2934315 w 6265104"/>
                    <a:gd name="connsiteY1107" fmla="*/ 3458303 h 6338112"/>
                    <a:gd name="connsiteX1108" fmla="*/ 3021443 w 6265104"/>
                    <a:gd name="connsiteY1108" fmla="*/ 3420911 h 6338112"/>
                    <a:gd name="connsiteX1109" fmla="*/ 3043847 w 6265104"/>
                    <a:gd name="connsiteY1109" fmla="*/ 3419665 h 6338112"/>
                    <a:gd name="connsiteX1110" fmla="*/ 3106079 w 6265104"/>
                    <a:gd name="connsiteY1110" fmla="*/ 3410940 h 6338112"/>
                    <a:gd name="connsiteX1111" fmla="*/ 3118527 w 6265104"/>
                    <a:gd name="connsiteY1111" fmla="*/ 3405954 h 6338112"/>
                    <a:gd name="connsiteX1112" fmla="*/ 3236769 w 6265104"/>
                    <a:gd name="connsiteY1112" fmla="*/ 3422157 h 6338112"/>
                    <a:gd name="connsiteX1113" fmla="*/ 3275355 w 6265104"/>
                    <a:gd name="connsiteY1113" fmla="*/ 3429636 h 6338112"/>
                    <a:gd name="connsiteX1114" fmla="*/ 3300247 w 6265104"/>
                    <a:gd name="connsiteY1114" fmla="*/ 3463288 h 6338112"/>
                    <a:gd name="connsiteX1115" fmla="*/ 3292779 w 6265104"/>
                    <a:gd name="connsiteY1115" fmla="*/ 3506912 h 6338112"/>
                    <a:gd name="connsiteX1116" fmla="*/ 3348789 w 6265104"/>
                    <a:gd name="connsiteY1116" fmla="*/ 3530593 h 6338112"/>
                    <a:gd name="connsiteX1117" fmla="*/ 3408533 w 6265104"/>
                    <a:gd name="connsiteY1117" fmla="*/ 3476999 h 6338112"/>
                    <a:gd name="connsiteX1118" fmla="*/ 3427203 w 6265104"/>
                    <a:gd name="connsiteY1118" fmla="*/ 3464535 h 6338112"/>
                    <a:gd name="connsiteX1119" fmla="*/ 3529267 w 6265104"/>
                    <a:gd name="connsiteY1119" fmla="*/ 3490709 h 6338112"/>
                    <a:gd name="connsiteX1120" fmla="*/ 3549181 w 6265104"/>
                    <a:gd name="connsiteY1120" fmla="*/ 3501926 h 6338112"/>
                    <a:gd name="connsiteX1121" fmla="*/ 3618883 w 6265104"/>
                    <a:gd name="connsiteY1121" fmla="*/ 3541811 h 6338112"/>
                    <a:gd name="connsiteX1122" fmla="*/ 3646265 w 6265104"/>
                    <a:gd name="connsiteY1122" fmla="*/ 3559260 h 6338112"/>
                    <a:gd name="connsiteX1123" fmla="*/ 3758129 w 6265104"/>
                    <a:gd name="connsiteY1123" fmla="*/ 3580605 h 6338112"/>
                    <a:gd name="connsiteX1124" fmla="*/ 3824933 w 6265104"/>
                    <a:gd name="connsiteY1124" fmla="*/ 3596274 h 6338112"/>
                    <a:gd name="connsiteX1125" fmla="*/ 3809437 w 6265104"/>
                    <a:gd name="connsiteY1125" fmla="*/ 3587175 h 6338112"/>
                    <a:gd name="connsiteX1126" fmla="*/ 3750223 w 6265104"/>
                    <a:gd name="connsiteY1126" fmla="*/ 3576428 h 6338112"/>
                    <a:gd name="connsiteX1127" fmla="*/ 3656729 w 6265104"/>
                    <a:gd name="connsiteY1127" fmla="*/ 3540292 h 6338112"/>
                    <a:gd name="connsiteX1128" fmla="*/ 3651743 w 6265104"/>
                    <a:gd name="connsiteY1128" fmla="*/ 3519109 h 6338112"/>
                    <a:gd name="connsiteX1129" fmla="*/ 3633045 w 6265104"/>
                    <a:gd name="connsiteY1129" fmla="*/ 3497926 h 6338112"/>
                    <a:gd name="connsiteX1130" fmla="*/ 3609359 w 6265104"/>
                    <a:gd name="connsiteY1130" fmla="*/ 3466774 h 6338112"/>
                    <a:gd name="connsiteX1131" fmla="*/ 3730279 w 6265104"/>
                    <a:gd name="connsiteY1131" fmla="*/ 3318493 h 6338112"/>
                    <a:gd name="connsiteX1132" fmla="*/ 3821279 w 6265104"/>
                    <a:gd name="connsiteY1132" fmla="*/ 3237499 h 6338112"/>
                    <a:gd name="connsiteX1133" fmla="*/ 3862417 w 6265104"/>
                    <a:gd name="connsiteY1133" fmla="*/ 3212577 h 6338112"/>
                    <a:gd name="connsiteX1134" fmla="*/ 3974611 w 6265104"/>
                    <a:gd name="connsiteY1134" fmla="*/ 3227530 h 6338112"/>
                    <a:gd name="connsiteX1135" fmla="*/ 4029461 w 6265104"/>
                    <a:gd name="connsiteY1135" fmla="*/ 3211331 h 6338112"/>
                    <a:gd name="connsiteX1136" fmla="*/ 4045667 w 6265104"/>
                    <a:gd name="connsiteY1136" fmla="*/ 3154012 h 6338112"/>
                    <a:gd name="connsiteX1137" fmla="*/ 4019489 w 6265104"/>
                    <a:gd name="connsiteY1137" fmla="*/ 3142798 h 6338112"/>
                    <a:gd name="connsiteX1138" fmla="*/ 3913527 w 6265104"/>
                    <a:gd name="connsiteY1138" fmla="*/ 3144044 h 6338112"/>
                    <a:gd name="connsiteX1139" fmla="*/ 3842471 w 6265104"/>
                    <a:gd name="connsiteY1139" fmla="*/ 3095447 h 6338112"/>
                    <a:gd name="connsiteX1140" fmla="*/ 3785129 w 6265104"/>
                    <a:gd name="connsiteY1140" fmla="*/ 3055573 h 6338112"/>
                    <a:gd name="connsiteX1141" fmla="*/ 3750223 w 6265104"/>
                    <a:gd name="connsiteY1141" fmla="*/ 3015699 h 6338112"/>
                    <a:gd name="connsiteX1142" fmla="*/ 3741497 w 6265104"/>
                    <a:gd name="connsiteY1142" fmla="*/ 2960872 h 6338112"/>
                    <a:gd name="connsiteX1143" fmla="*/ 3770169 w 6265104"/>
                    <a:gd name="connsiteY1143" fmla="*/ 2894831 h 6338112"/>
                    <a:gd name="connsiteX1144" fmla="*/ 3777649 w 6265104"/>
                    <a:gd name="connsiteY1144" fmla="*/ 2861187 h 6338112"/>
                    <a:gd name="connsiteX1145" fmla="*/ 3786375 w 6265104"/>
                    <a:gd name="connsiteY1145" fmla="*/ 2823805 h 6338112"/>
                    <a:gd name="connsiteX1146" fmla="*/ 3837485 w 6265104"/>
                    <a:gd name="connsiteY1146" fmla="*/ 2817575 h 6338112"/>
                    <a:gd name="connsiteX1147" fmla="*/ 3852445 w 6265104"/>
                    <a:gd name="connsiteY1147" fmla="*/ 2856203 h 6338112"/>
                    <a:gd name="connsiteX1148" fmla="*/ 3853691 w 6265104"/>
                    <a:gd name="connsiteY1148" fmla="*/ 2867418 h 6338112"/>
                    <a:gd name="connsiteX1149" fmla="*/ 3866157 w 6265104"/>
                    <a:gd name="connsiteY1149" fmla="*/ 2862433 h 6338112"/>
                    <a:gd name="connsiteX1150" fmla="*/ 3907295 w 6265104"/>
                    <a:gd name="connsiteY1150" fmla="*/ 2844989 h 6338112"/>
                    <a:gd name="connsiteX1151" fmla="*/ 3932227 w 6265104"/>
                    <a:gd name="connsiteY1151" fmla="*/ 2877386 h 6338112"/>
                    <a:gd name="connsiteX1152" fmla="*/ 3958405 w 6265104"/>
                    <a:gd name="connsiteY1152" fmla="*/ 2903554 h 6338112"/>
                    <a:gd name="connsiteX1153" fmla="*/ 3968377 w 6265104"/>
                    <a:gd name="connsiteY1153" fmla="*/ 2903554 h 6338112"/>
                    <a:gd name="connsiteX1154" fmla="*/ 4005775 w 6265104"/>
                    <a:gd name="connsiteY1154" fmla="*/ 2930967 h 6338112"/>
                    <a:gd name="connsiteX1155" fmla="*/ 3980843 w 6265104"/>
                    <a:gd name="connsiteY1155" fmla="*/ 2960872 h 6338112"/>
                    <a:gd name="connsiteX1156" fmla="*/ 4110489 w 6265104"/>
                    <a:gd name="connsiteY1156" fmla="*/ 3025668 h 6338112"/>
                    <a:gd name="connsiteX1157" fmla="*/ 4147887 w 6265104"/>
                    <a:gd name="connsiteY1157" fmla="*/ 3024422 h 6338112"/>
                    <a:gd name="connsiteX1158" fmla="*/ 4211463 w 6265104"/>
                    <a:gd name="connsiteY1158" fmla="*/ 2963365 h 6338112"/>
                    <a:gd name="connsiteX1159" fmla="*/ 4205231 w 6265104"/>
                    <a:gd name="connsiteY1159" fmla="*/ 2929721 h 6338112"/>
                    <a:gd name="connsiteX1160" fmla="*/ 4182791 w 6265104"/>
                    <a:gd name="connsiteY1160" fmla="*/ 2854957 h 6338112"/>
                    <a:gd name="connsiteX1161" fmla="*/ 4174065 w 6265104"/>
                    <a:gd name="connsiteY1161" fmla="*/ 2790162 h 6338112"/>
                    <a:gd name="connsiteX1162" fmla="*/ 4105503 w 6265104"/>
                    <a:gd name="connsiteY1162" fmla="*/ 2767733 h 6338112"/>
                    <a:gd name="connsiteX1163" fmla="*/ 4074339 w 6265104"/>
                    <a:gd name="connsiteY1163" fmla="*/ 2756518 h 6338112"/>
                    <a:gd name="connsiteX1164" fmla="*/ 4030707 w 6265104"/>
                    <a:gd name="connsiteY1164" fmla="*/ 2660571 h 6338112"/>
                    <a:gd name="connsiteX1165" fmla="*/ 4030707 w 6265104"/>
                    <a:gd name="connsiteY1165" fmla="*/ 2598268 h 6338112"/>
                    <a:gd name="connsiteX1166" fmla="*/ 4021981 w 6265104"/>
                    <a:gd name="connsiteY1166" fmla="*/ 2585807 h 6338112"/>
                    <a:gd name="connsiteX1167" fmla="*/ 3999543 w 6265104"/>
                    <a:gd name="connsiteY1167" fmla="*/ 2523504 h 6338112"/>
                    <a:gd name="connsiteX1168" fmla="*/ 4029461 w 6265104"/>
                    <a:gd name="connsiteY1168" fmla="*/ 2479892 h 6338112"/>
                    <a:gd name="connsiteX1169" fmla="*/ 4098023 w 6265104"/>
                    <a:gd name="connsiteY1169" fmla="*/ 2437526 h 6338112"/>
                    <a:gd name="connsiteX1170" fmla="*/ 4121709 w 6265104"/>
                    <a:gd name="connsiteY1170" fmla="*/ 2428803 h 6338112"/>
                    <a:gd name="connsiteX1171" fmla="*/ 4142901 w 6265104"/>
                    <a:gd name="connsiteY1171" fmla="*/ 2423819 h 6338112"/>
                    <a:gd name="connsiteX1172" fmla="*/ 4119215 w 6265104"/>
                    <a:gd name="connsiteY1172" fmla="*/ 2387683 h 6338112"/>
                    <a:gd name="connsiteX1173" fmla="*/ 4099269 w 6265104"/>
                    <a:gd name="connsiteY1173" fmla="*/ 2390175 h 6338112"/>
                    <a:gd name="connsiteX1174" fmla="*/ 4081817 w 6265104"/>
                    <a:gd name="connsiteY1174" fmla="*/ 2376469 h 6338112"/>
                    <a:gd name="connsiteX1175" fmla="*/ 4091791 w 6265104"/>
                    <a:gd name="connsiteY1175" fmla="*/ 2361516 h 6338112"/>
                    <a:gd name="connsiteX1176" fmla="*/ 4182791 w 6265104"/>
                    <a:gd name="connsiteY1176" fmla="*/ 2383945 h 6338112"/>
                    <a:gd name="connsiteX1177" fmla="*/ 4226423 w 6265104"/>
                    <a:gd name="connsiteY1177" fmla="*/ 2393914 h 6338112"/>
                    <a:gd name="connsiteX1178" fmla="*/ 4278779 w 6265104"/>
                    <a:gd name="connsiteY1178" fmla="*/ 2387683 h 6338112"/>
                    <a:gd name="connsiteX1179" fmla="*/ 4341109 w 6265104"/>
                    <a:gd name="connsiteY1179" fmla="*/ 2393914 h 6338112"/>
                    <a:gd name="connsiteX1180" fmla="*/ 4377261 w 6265104"/>
                    <a:gd name="connsiteY1180" fmla="*/ 2418835 h 6338112"/>
                    <a:gd name="connsiteX1181" fmla="*/ 4363547 w 6265104"/>
                    <a:gd name="connsiteY1181" fmla="*/ 2443756 h 6338112"/>
                    <a:gd name="connsiteX1182" fmla="*/ 4358561 w 6265104"/>
                    <a:gd name="connsiteY1182" fmla="*/ 2477400 h 6338112"/>
                    <a:gd name="connsiteX1183" fmla="*/ 4380999 w 6265104"/>
                    <a:gd name="connsiteY1183" fmla="*/ 2482384 h 6338112"/>
                    <a:gd name="connsiteX1184" fmla="*/ 4388479 w 6265104"/>
                    <a:gd name="connsiteY1184" fmla="*/ 2498583 h 6338112"/>
                    <a:gd name="connsiteX1185" fmla="*/ 4389727 w 6265104"/>
                    <a:gd name="connsiteY1185" fmla="*/ 2528488 h 6338112"/>
                    <a:gd name="connsiteX1186" fmla="*/ 4418397 w 6265104"/>
                    <a:gd name="connsiteY1186" fmla="*/ 2587053 h 6338112"/>
                    <a:gd name="connsiteX1187" fmla="*/ 4462029 w 6265104"/>
                    <a:gd name="connsiteY1187" fmla="*/ 2694215 h 6338112"/>
                    <a:gd name="connsiteX1188" fmla="*/ 4490701 w 6265104"/>
                    <a:gd name="connsiteY1188" fmla="*/ 2712906 h 6338112"/>
                    <a:gd name="connsiteX1189" fmla="*/ 4515631 w 6265104"/>
                    <a:gd name="connsiteY1189" fmla="*/ 2742811 h 6338112"/>
                    <a:gd name="connsiteX1190" fmla="*/ 4448315 w 6265104"/>
                    <a:gd name="connsiteY1190" fmla="*/ 2823805 h 6338112"/>
                    <a:gd name="connsiteX1191" fmla="*/ 4430863 w 6265104"/>
                    <a:gd name="connsiteY1191" fmla="*/ 2886109 h 6338112"/>
                    <a:gd name="connsiteX1192" fmla="*/ 4450809 w 6265104"/>
                    <a:gd name="connsiteY1192" fmla="*/ 2903554 h 6338112"/>
                    <a:gd name="connsiteX1193" fmla="*/ 4469507 w 6265104"/>
                    <a:gd name="connsiteY1193" fmla="*/ 2969595 h 6338112"/>
                    <a:gd name="connsiteX1194" fmla="*/ 4467015 w 6265104"/>
                    <a:gd name="connsiteY1194" fmla="*/ 2978317 h 6338112"/>
                    <a:gd name="connsiteX1195" fmla="*/ 4457043 w 6265104"/>
                    <a:gd name="connsiteY1195" fmla="*/ 3008223 h 6338112"/>
                    <a:gd name="connsiteX1196" fmla="*/ 4402191 w 6265104"/>
                    <a:gd name="connsiteY1196" fmla="*/ 2999500 h 6338112"/>
                    <a:gd name="connsiteX1197" fmla="*/ 4372273 w 6265104"/>
                    <a:gd name="connsiteY1197" fmla="*/ 2985794 h 6338112"/>
                    <a:gd name="connsiteX1198" fmla="*/ 4364795 w 6265104"/>
                    <a:gd name="connsiteY1198" fmla="*/ 3001993 h 6338112"/>
                    <a:gd name="connsiteX1199" fmla="*/ 4389727 w 6265104"/>
                    <a:gd name="connsiteY1199" fmla="*/ 3020683 h 6338112"/>
                    <a:gd name="connsiteX1200" fmla="*/ 4402191 w 6265104"/>
                    <a:gd name="connsiteY1200" fmla="*/ 3036882 h 6338112"/>
                    <a:gd name="connsiteX1201" fmla="*/ 4388479 w 6265104"/>
                    <a:gd name="connsiteY1201" fmla="*/ 3056819 h 6338112"/>
                    <a:gd name="connsiteX1202" fmla="*/ 4356069 w 6265104"/>
                    <a:gd name="connsiteY1202" fmla="*/ 3066788 h 6338112"/>
                    <a:gd name="connsiteX1203" fmla="*/ 4353575 w 6265104"/>
                    <a:gd name="connsiteY1203" fmla="*/ 3046851 h 6338112"/>
                    <a:gd name="connsiteX1204" fmla="*/ 4336123 w 6265104"/>
                    <a:gd name="connsiteY1204" fmla="*/ 3029406 h 6338112"/>
                    <a:gd name="connsiteX1205" fmla="*/ 4318671 w 6265104"/>
                    <a:gd name="connsiteY1205" fmla="*/ 3045605 h 6338112"/>
                    <a:gd name="connsiteX1206" fmla="*/ 4291245 w 6265104"/>
                    <a:gd name="connsiteY1206" fmla="*/ 3069280 h 6338112"/>
                    <a:gd name="connsiteX1207" fmla="*/ 4273793 w 6265104"/>
                    <a:gd name="connsiteY1207" fmla="*/ 3084233 h 6338112"/>
                    <a:gd name="connsiteX1208" fmla="*/ 4288753 w 6265104"/>
                    <a:gd name="connsiteY1208" fmla="*/ 3101678 h 6338112"/>
                    <a:gd name="connsiteX1209" fmla="*/ 4348589 w 6265104"/>
                    <a:gd name="connsiteY1209" fmla="*/ 3104170 h 6338112"/>
                    <a:gd name="connsiteX1210" fmla="*/ 4364795 w 6265104"/>
                    <a:gd name="connsiteY1210" fmla="*/ 3121615 h 6338112"/>
                    <a:gd name="connsiteX1211" fmla="*/ 4392219 w 6265104"/>
                    <a:gd name="connsiteY1211" fmla="*/ 3139060 h 6338112"/>
                    <a:gd name="connsiteX1212" fmla="*/ 4405931 w 6265104"/>
                    <a:gd name="connsiteY1212" fmla="*/ 3106662 h 6338112"/>
                    <a:gd name="connsiteX1213" fmla="*/ 4409671 w 6265104"/>
                    <a:gd name="connsiteY1213" fmla="*/ 3090463 h 6338112"/>
                    <a:gd name="connsiteX1214" fmla="*/ 4425877 w 6265104"/>
                    <a:gd name="connsiteY1214" fmla="*/ 3099185 h 6338112"/>
                    <a:gd name="connsiteX1215" fmla="*/ 4455795 w 6265104"/>
                    <a:gd name="connsiteY1215" fmla="*/ 3119122 h 6338112"/>
                    <a:gd name="connsiteX1216" fmla="*/ 4484467 w 6265104"/>
                    <a:gd name="connsiteY1216" fmla="*/ 3085479 h 6338112"/>
                    <a:gd name="connsiteX1217" fmla="*/ 4462029 w 6265104"/>
                    <a:gd name="connsiteY1217" fmla="*/ 3059311 h 6338112"/>
                    <a:gd name="connsiteX1218" fmla="*/ 4439589 w 6265104"/>
                    <a:gd name="connsiteY1218" fmla="*/ 3060558 h 6338112"/>
                    <a:gd name="connsiteX1219" fmla="*/ 4424631 w 6265104"/>
                    <a:gd name="connsiteY1219" fmla="*/ 3045605 h 6338112"/>
                    <a:gd name="connsiteX1220" fmla="*/ 4439589 w 6265104"/>
                    <a:gd name="connsiteY1220" fmla="*/ 3033144 h 6338112"/>
                    <a:gd name="connsiteX1221" fmla="*/ 4499427 w 6265104"/>
                    <a:gd name="connsiteY1221" fmla="*/ 2993270 h 6338112"/>
                    <a:gd name="connsiteX1222" fmla="*/ 4536823 w 6265104"/>
                    <a:gd name="connsiteY1222" fmla="*/ 2983302 h 6338112"/>
                    <a:gd name="connsiteX1223" fmla="*/ 4604139 w 6265104"/>
                    <a:gd name="connsiteY1223" fmla="*/ 2988286 h 6338112"/>
                    <a:gd name="connsiteX1224" fmla="*/ 4620345 w 6265104"/>
                    <a:gd name="connsiteY1224" fmla="*/ 2984548 h 6338112"/>
                    <a:gd name="connsiteX1225" fmla="*/ 4668963 w 6265104"/>
                    <a:gd name="connsiteY1225" fmla="*/ 2965857 h 6338112"/>
                    <a:gd name="connsiteX1226" fmla="*/ 4651511 w 6265104"/>
                    <a:gd name="connsiteY1226" fmla="*/ 2892339 h 6338112"/>
                    <a:gd name="connsiteX1227" fmla="*/ 4601647 w 6265104"/>
                    <a:gd name="connsiteY1227" fmla="*/ 2832528 h 6338112"/>
                    <a:gd name="connsiteX1228" fmla="*/ 4605387 w 6265104"/>
                    <a:gd name="connsiteY1228" fmla="*/ 2811345 h 6338112"/>
                    <a:gd name="connsiteX1229" fmla="*/ 4622839 w 6265104"/>
                    <a:gd name="connsiteY1229" fmla="*/ 2803868 h 6338112"/>
                    <a:gd name="connsiteX1230" fmla="*/ 4644031 w 6265104"/>
                    <a:gd name="connsiteY1230" fmla="*/ 2729105 h 6338112"/>
                    <a:gd name="connsiteX1231" fmla="*/ 4636551 w 6265104"/>
                    <a:gd name="connsiteY1231" fmla="*/ 2664309 h 6338112"/>
                    <a:gd name="connsiteX1232" fmla="*/ 4636551 w 6265104"/>
                    <a:gd name="connsiteY1232" fmla="*/ 2618205 h 6338112"/>
                    <a:gd name="connsiteX1233" fmla="*/ 4641537 w 6265104"/>
                    <a:gd name="connsiteY1233" fmla="*/ 2525996 h 6338112"/>
                    <a:gd name="connsiteX1234" fmla="*/ 4661483 w 6265104"/>
                    <a:gd name="connsiteY1234" fmla="*/ 2548425 h 6338112"/>
                    <a:gd name="connsiteX1235" fmla="*/ 4692649 w 6265104"/>
                    <a:gd name="connsiteY1235" fmla="*/ 2598268 h 6338112"/>
                    <a:gd name="connsiteX1236" fmla="*/ 4723813 w 6265104"/>
                    <a:gd name="connsiteY1236" fmla="*/ 2598268 h 6338112"/>
                    <a:gd name="connsiteX1237" fmla="*/ 4794869 w 6265104"/>
                    <a:gd name="connsiteY1237" fmla="*/ 2593284 h 6338112"/>
                    <a:gd name="connsiteX1238" fmla="*/ 4819801 w 6265104"/>
                    <a:gd name="connsiteY1238" fmla="*/ 2588299 h 6338112"/>
                    <a:gd name="connsiteX1239" fmla="*/ 4850965 w 6265104"/>
                    <a:gd name="connsiteY1239" fmla="*/ 2572101 h 6338112"/>
                    <a:gd name="connsiteX1240" fmla="*/ 4875897 w 6265104"/>
                    <a:gd name="connsiteY1240" fmla="*/ 2573347 h 6338112"/>
                    <a:gd name="connsiteX1241" fmla="*/ 4870911 w 6265104"/>
                    <a:gd name="connsiteY1241" fmla="*/ 2598268 h 6338112"/>
                    <a:gd name="connsiteX1242" fmla="*/ 4870911 w 6265104"/>
                    <a:gd name="connsiteY1242" fmla="*/ 2629420 h 6338112"/>
                    <a:gd name="connsiteX1243" fmla="*/ 4878391 w 6265104"/>
                    <a:gd name="connsiteY1243" fmla="*/ 2685492 h 6338112"/>
                    <a:gd name="connsiteX1244" fmla="*/ 4855951 w 6265104"/>
                    <a:gd name="connsiteY1244" fmla="*/ 2780193 h 6338112"/>
                    <a:gd name="connsiteX1245" fmla="*/ 4875897 w 6265104"/>
                    <a:gd name="connsiteY1245" fmla="*/ 2826298 h 6338112"/>
                    <a:gd name="connsiteX1246" fmla="*/ 4907061 w 6265104"/>
                    <a:gd name="connsiteY1246" fmla="*/ 2888601 h 6338112"/>
                    <a:gd name="connsiteX1247" fmla="*/ 4949445 w 6265104"/>
                    <a:gd name="connsiteY1247" fmla="*/ 2963365 h 6338112"/>
                    <a:gd name="connsiteX1248" fmla="*/ 4935733 w 6265104"/>
                    <a:gd name="connsiteY1248" fmla="*/ 3008223 h 6338112"/>
                    <a:gd name="connsiteX1249" fmla="*/ 4909555 w 6265104"/>
                    <a:gd name="connsiteY1249" fmla="*/ 3060558 h 6338112"/>
                    <a:gd name="connsiteX1250" fmla="*/ 4914541 w 6265104"/>
                    <a:gd name="connsiteY1250" fmla="*/ 3134075 h 6338112"/>
                    <a:gd name="connsiteX1251" fmla="*/ 4922021 w 6265104"/>
                    <a:gd name="connsiteY1251" fmla="*/ 3150274 h 6338112"/>
                    <a:gd name="connsiteX1252" fmla="*/ 4903321 w 6265104"/>
                    <a:gd name="connsiteY1252" fmla="*/ 3152766 h 6338112"/>
                    <a:gd name="connsiteX1253" fmla="*/ 4875897 w 6265104"/>
                    <a:gd name="connsiteY1253" fmla="*/ 3154012 h 6338112"/>
                    <a:gd name="connsiteX1254" fmla="*/ 4889609 w 6265104"/>
                    <a:gd name="connsiteY1254" fmla="*/ 3180180 h 6338112"/>
                    <a:gd name="connsiteX1255" fmla="*/ 4899583 w 6265104"/>
                    <a:gd name="connsiteY1255" fmla="*/ 3192640 h 6338112"/>
                    <a:gd name="connsiteX1256" fmla="*/ 4919527 w 6265104"/>
                    <a:gd name="connsiteY1256" fmla="*/ 3232514 h 6338112"/>
                    <a:gd name="connsiteX1257" fmla="*/ 4853459 w 6265104"/>
                    <a:gd name="connsiteY1257" fmla="*/ 3244975 h 6338112"/>
                    <a:gd name="connsiteX1258" fmla="*/ 4789883 w 6265104"/>
                    <a:gd name="connsiteY1258" fmla="*/ 3241237 h 6338112"/>
                    <a:gd name="connsiteX1259" fmla="*/ 4768691 w 6265104"/>
                    <a:gd name="connsiteY1259" fmla="*/ 3313508 h 6338112"/>
                    <a:gd name="connsiteX1260" fmla="*/ 4781157 w 6265104"/>
                    <a:gd name="connsiteY1260" fmla="*/ 3332199 h 6338112"/>
                    <a:gd name="connsiteX1261" fmla="*/ 4864677 w 6265104"/>
                    <a:gd name="connsiteY1261" fmla="*/ 3372073 h 6338112"/>
                    <a:gd name="connsiteX1262" fmla="*/ 4883377 w 6265104"/>
                    <a:gd name="connsiteY1262" fmla="*/ 3388272 h 6338112"/>
                    <a:gd name="connsiteX1263" fmla="*/ 4884623 w 6265104"/>
                    <a:gd name="connsiteY1263" fmla="*/ 3476743 h 6338112"/>
                    <a:gd name="connsiteX1264" fmla="*/ 4885869 w 6265104"/>
                    <a:gd name="connsiteY1264" fmla="*/ 3510386 h 6338112"/>
                    <a:gd name="connsiteX1265" fmla="*/ 4897089 w 6265104"/>
                    <a:gd name="connsiteY1265" fmla="*/ 3567705 h 6338112"/>
                    <a:gd name="connsiteX1266" fmla="*/ 4872157 w 6265104"/>
                    <a:gd name="connsiteY1266" fmla="*/ 3656176 h 6338112"/>
                    <a:gd name="connsiteX1267" fmla="*/ 4786143 w 6265104"/>
                    <a:gd name="connsiteY1267" fmla="*/ 3707264 h 6338112"/>
                    <a:gd name="connsiteX1268" fmla="*/ 4695141 w 6265104"/>
                    <a:gd name="connsiteY1268" fmla="*/ 3737170 h 6338112"/>
                    <a:gd name="connsiteX1269" fmla="*/ 4611619 w 6265104"/>
                    <a:gd name="connsiteY1269" fmla="*/ 3723463 h 6338112"/>
                    <a:gd name="connsiteX1270" fmla="*/ 4585441 w 6265104"/>
                    <a:gd name="connsiteY1270" fmla="*/ 3722217 h 6338112"/>
                    <a:gd name="connsiteX1271" fmla="*/ 4480727 w 6265104"/>
                    <a:gd name="connsiteY1271" fmla="*/ 3759599 h 6338112"/>
                    <a:gd name="connsiteX1272" fmla="*/ 4464521 w 6265104"/>
                    <a:gd name="connsiteY1272" fmla="*/ 3755861 h 6338112"/>
                    <a:gd name="connsiteX1273" fmla="*/ 4388479 w 6265104"/>
                    <a:gd name="connsiteY1273" fmla="*/ 3753369 h 6338112"/>
                    <a:gd name="connsiteX1274" fmla="*/ 4356069 w 6265104"/>
                    <a:gd name="connsiteY1274" fmla="*/ 3749631 h 6338112"/>
                    <a:gd name="connsiteX1275" fmla="*/ 4309945 w 6265104"/>
                    <a:gd name="connsiteY1275" fmla="*/ 3744646 h 6338112"/>
                    <a:gd name="connsiteX1276" fmla="*/ 4248861 w 6265104"/>
                    <a:gd name="connsiteY1276" fmla="*/ 3701034 h 6338112"/>
                    <a:gd name="connsiteX1277" fmla="*/ 4200243 w 6265104"/>
                    <a:gd name="connsiteY1277" fmla="*/ 3642469 h 6338112"/>
                    <a:gd name="connsiteX1278" fmla="*/ 4166585 w 6265104"/>
                    <a:gd name="connsiteY1278" fmla="*/ 3658668 h 6338112"/>
                    <a:gd name="connsiteX1279" fmla="*/ 4111735 w 6265104"/>
                    <a:gd name="connsiteY1279" fmla="*/ 3712249 h 6338112"/>
                    <a:gd name="connsiteX1280" fmla="*/ 3967131 w 6265104"/>
                    <a:gd name="connsiteY1280" fmla="*/ 3666144 h 6338112"/>
                    <a:gd name="connsiteX1281" fmla="*/ 3913527 w 6265104"/>
                    <a:gd name="connsiteY1281" fmla="*/ 3643715 h 6338112"/>
                    <a:gd name="connsiteX1282" fmla="*/ 3911191 w 6265104"/>
                    <a:gd name="connsiteY1282" fmla="*/ 3640554 h 6338112"/>
                    <a:gd name="connsiteX1283" fmla="*/ 3864393 w 6265104"/>
                    <a:gd name="connsiteY1283" fmla="*/ 3641834 h 6338112"/>
                    <a:gd name="connsiteX1284" fmla="*/ 3809317 w 6265104"/>
                    <a:gd name="connsiteY1284" fmla="*/ 3652740 h 6338112"/>
                    <a:gd name="connsiteX1285" fmla="*/ 3785667 w 6265104"/>
                    <a:gd name="connsiteY1285" fmla="*/ 3644015 h 6338112"/>
                    <a:gd name="connsiteX1286" fmla="*/ 3723435 w 6265104"/>
                    <a:gd name="connsiteY1286" fmla="*/ 3634044 h 6338112"/>
                    <a:gd name="connsiteX1287" fmla="*/ 3652489 w 6265104"/>
                    <a:gd name="connsiteY1287" fmla="*/ 3630305 h 6338112"/>
                    <a:gd name="connsiteX1288" fmla="*/ 3580297 w 6265104"/>
                    <a:gd name="connsiteY1288" fmla="*/ 3606623 h 6338112"/>
                    <a:gd name="connsiteX1289" fmla="*/ 3549181 w 6265104"/>
                    <a:gd name="connsiteY1289" fmla="*/ 3626566 h 6338112"/>
                    <a:gd name="connsiteX1290" fmla="*/ 3550425 w 6265104"/>
                    <a:gd name="connsiteY1290" fmla="*/ 3681407 h 6338112"/>
                    <a:gd name="connsiteX1291" fmla="*/ 3533001 w 6265104"/>
                    <a:gd name="connsiteY1291" fmla="*/ 3712567 h 6338112"/>
                    <a:gd name="connsiteX1292" fmla="*/ 3462055 w 6265104"/>
                    <a:gd name="connsiteY1292" fmla="*/ 3711320 h 6338112"/>
                    <a:gd name="connsiteX1293" fmla="*/ 3419735 w 6265104"/>
                    <a:gd name="connsiteY1293" fmla="*/ 3721291 h 6338112"/>
                    <a:gd name="connsiteX1294" fmla="*/ 3371193 w 6265104"/>
                    <a:gd name="connsiteY1294" fmla="*/ 3721291 h 6338112"/>
                    <a:gd name="connsiteX1295" fmla="*/ 3266641 w 6265104"/>
                    <a:gd name="connsiteY1295" fmla="*/ 3660218 h 6338112"/>
                    <a:gd name="connsiteX1296" fmla="*/ 3219345 w 6265104"/>
                    <a:gd name="connsiteY1296" fmla="*/ 3680160 h 6338112"/>
                    <a:gd name="connsiteX1297" fmla="*/ 3220589 w 6265104"/>
                    <a:gd name="connsiteY1297" fmla="*/ 3707581 h 6338112"/>
                    <a:gd name="connsiteX1298" fmla="*/ 3223079 w 6265104"/>
                    <a:gd name="connsiteY1298" fmla="*/ 3712567 h 6338112"/>
                    <a:gd name="connsiteX1299" fmla="*/ 3290291 w 6265104"/>
                    <a:gd name="connsiteY1299" fmla="*/ 3786104 h 6338112"/>
                    <a:gd name="connsiteX1300" fmla="*/ 3313939 w 6265104"/>
                    <a:gd name="connsiteY1300" fmla="*/ 3798568 h 6338112"/>
                    <a:gd name="connsiteX1301" fmla="*/ 3310205 w 6265104"/>
                    <a:gd name="connsiteY1301" fmla="*/ 3838452 h 6338112"/>
                    <a:gd name="connsiteX1302" fmla="*/ 3223079 w 6265104"/>
                    <a:gd name="connsiteY1302" fmla="*/ 3821003 h 6338112"/>
                    <a:gd name="connsiteX1303" fmla="*/ 3206897 w 6265104"/>
                    <a:gd name="connsiteY1303" fmla="*/ 3811032 h 6338112"/>
                    <a:gd name="connsiteX1304" fmla="*/ 3122261 w 6265104"/>
                    <a:gd name="connsiteY1304" fmla="*/ 3803553 h 6338112"/>
                    <a:gd name="connsiteX1305" fmla="*/ 3094877 w 6265104"/>
                    <a:gd name="connsiteY1305" fmla="*/ 3822249 h 6338112"/>
                    <a:gd name="connsiteX1306" fmla="*/ 3050069 w 6265104"/>
                    <a:gd name="connsiteY1306" fmla="*/ 3852163 h 6338112"/>
                    <a:gd name="connsiteX1307" fmla="*/ 3018953 w 6265104"/>
                    <a:gd name="connsiteY1307" fmla="*/ 3865873 h 6338112"/>
                    <a:gd name="connsiteX1308" fmla="*/ 2911911 w 6265104"/>
                    <a:gd name="connsiteY1308" fmla="*/ 3887062 h 6338112"/>
                    <a:gd name="connsiteX1309" fmla="*/ 2890753 w 6265104"/>
                    <a:gd name="connsiteY1309" fmla="*/ 3875844 h 6338112"/>
                    <a:gd name="connsiteX1310" fmla="*/ 2850923 w 6265104"/>
                    <a:gd name="connsiteY1310" fmla="*/ 3919468 h 6338112"/>
                    <a:gd name="connsiteX1311" fmla="*/ 2835987 w 6265104"/>
                    <a:gd name="connsiteY1311" fmla="*/ 3865873 h 6338112"/>
                    <a:gd name="connsiteX1312" fmla="*/ 2816073 w 6265104"/>
                    <a:gd name="connsiteY1312" fmla="*/ 3865873 h 6338112"/>
                    <a:gd name="connsiteX1313" fmla="*/ 2756329 w 6265104"/>
                    <a:gd name="connsiteY1313" fmla="*/ 3824742 h 6338112"/>
                    <a:gd name="connsiteX1314" fmla="*/ 2736413 w 6265104"/>
                    <a:gd name="connsiteY1314" fmla="*/ 3838452 h 6338112"/>
                    <a:gd name="connsiteX1315" fmla="*/ 2716499 w 6265104"/>
                    <a:gd name="connsiteY1315" fmla="*/ 3853409 h 6338112"/>
                    <a:gd name="connsiteX1316" fmla="*/ 2635595 w 6265104"/>
                    <a:gd name="connsiteY1316" fmla="*/ 3852163 h 6338112"/>
                    <a:gd name="connsiteX1317" fmla="*/ 2599501 w 6265104"/>
                    <a:gd name="connsiteY1317" fmla="*/ 3759930 h 6338112"/>
                    <a:gd name="connsiteX1318" fmla="*/ 2575851 w 6265104"/>
                    <a:gd name="connsiteY1318" fmla="*/ 3686392 h 6338112"/>
                    <a:gd name="connsiteX1319" fmla="*/ 2558427 w 6265104"/>
                    <a:gd name="connsiteY1319" fmla="*/ 3697610 h 6338112"/>
                    <a:gd name="connsiteX1320" fmla="*/ 2516107 w 6265104"/>
                    <a:gd name="connsiteY1320" fmla="*/ 3708827 h 6338112"/>
                    <a:gd name="connsiteX1321" fmla="*/ 2468811 w 6265104"/>
                    <a:gd name="connsiteY1321" fmla="*/ 3668943 h 6338112"/>
                    <a:gd name="connsiteX1322" fmla="*/ 2486235 w 6265104"/>
                    <a:gd name="connsiteY1322" fmla="*/ 3626566 h 6338112"/>
                    <a:gd name="connsiteX1323" fmla="*/ 2494949 w 6265104"/>
                    <a:gd name="connsiteY1323" fmla="*/ 3581695 h 6338112"/>
                    <a:gd name="connsiteX1324" fmla="*/ 2447651 w 6265104"/>
                    <a:gd name="connsiteY1324" fmla="*/ 3558014 h 6338112"/>
                    <a:gd name="connsiteX1325" fmla="*/ 2426491 w 6265104"/>
                    <a:gd name="connsiteY1325" fmla="*/ 3541811 h 6338112"/>
                    <a:gd name="connsiteX1326" fmla="*/ 2396619 w 6265104"/>
                    <a:gd name="connsiteY1326" fmla="*/ 3433375 h 6338112"/>
                    <a:gd name="connsiteX1327" fmla="*/ 2348077 w 6265104"/>
                    <a:gd name="connsiteY1327" fmla="*/ 3327431 h 6338112"/>
                    <a:gd name="connsiteX1328" fmla="*/ 2338121 w 6265104"/>
                    <a:gd name="connsiteY1328" fmla="*/ 3319953 h 6338112"/>
                    <a:gd name="connsiteX1329" fmla="*/ 2241035 w 6265104"/>
                    <a:gd name="connsiteY1329" fmla="*/ 3240184 h 6338112"/>
                    <a:gd name="connsiteX1330" fmla="*/ 2178803 w 6265104"/>
                    <a:gd name="connsiteY1330" fmla="*/ 3161661 h 6338112"/>
                    <a:gd name="connsiteX1331" fmla="*/ 2135239 w 6265104"/>
                    <a:gd name="connsiteY1331" fmla="*/ 3056964 h 6338112"/>
                    <a:gd name="connsiteX1332" fmla="*/ 2127771 w 6265104"/>
                    <a:gd name="connsiteY1332" fmla="*/ 3015833 h 6338112"/>
                    <a:gd name="connsiteX1333" fmla="*/ 2136483 w 6265104"/>
                    <a:gd name="connsiteY1333" fmla="*/ 2967224 h 6338112"/>
                    <a:gd name="connsiteX1334" fmla="*/ 2155153 w 6265104"/>
                    <a:gd name="connsiteY1334" fmla="*/ 2937311 h 6338112"/>
                    <a:gd name="connsiteX1335" fmla="*/ 2145197 w 6265104"/>
                    <a:gd name="connsiteY1335" fmla="*/ 2919861 h 6338112"/>
                    <a:gd name="connsiteX1336" fmla="*/ 2086697 w 6265104"/>
                    <a:gd name="connsiteY1336" fmla="*/ 2841338 h 6338112"/>
                    <a:gd name="connsiteX1337" fmla="*/ 2086697 w 6265104"/>
                    <a:gd name="connsiteY1337" fmla="*/ 2812671 h 6338112"/>
                    <a:gd name="connsiteX1338" fmla="*/ 2066783 w 6265104"/>
                    <a:gd name="connsiteY1338" fmla="*/ 2631945 h 6338112"/>
                    <a:gd name="connsiteX1339" fmla="*/ 2099143 w 6265104"/>
                    <a:gd name="connsiteY1339" fmla="*/ 2588321 h 6338112"/>
                    <a:gd name="connsiteX1340" fmla="*/ 2129015 w 6265104"/>
                    <a:gd name="connsiteY1340" fmla="*/ 2615741 h 6338112"/>
                    <a:gd name="connsiteX1341" fmla="*/ 2137729 w 6265104"/>
                    <a:gd name="connsiteY1341" fmla="*/ 2665597 h 6338112"/>
                    <a:gd name="connsiteX1342" fmla="*/ 2172579 w 6265104"/>
                    <a:gd name="connsiteY1342" fmla="*/ 2727917 h 6338112"/>
                    <a:gd name="connsiteX1343" fmla="*/ 2201207 w 6265104"/>
                    <a:gd name="connsiteY1343" fmla="*/ 2721685 h 6338112"/>
                    <a:gd name="connsiteX1344" fmla="*/ 2236057 w 6265104"/>
                    <a:gd name="connsiteY1344" fmla="*/ 2712960 h 6338112"/>
                    <a:gd name="connsiteX1345" fmla="*/ 2257217 w 6265104"/>
                    <a:gd name="connsiteY1345" fmla="*/ 2720438 h 6338112"/>
                    <a:gd name="connsiteX1346" fmla="*/ 2314471 w 6265104"/>
                    <a:gd name="connsiteY1346" fmla="*/ 2698003 h 6338112"/>
                    <a:gd name="connsiteX1347" fmla="*/ 2272153 w 6265104"/>
                    <a:gd name="connsiteY1347" fmla="*/ 2669336 h 6338112"/>
                    <a:gd name="connsiteX1348" fmla="*/ 2260951 w 6265104"/>
                    <a:gd name="connsiteY1348" fmla="*/ 2664351 h 6338112"/>
                    <a:gd name="connsiteX1349" fmla="*/ 2232323 w 6265104"/>
                    <a:gd name="connsiteY1349" fmla="*/ 2644408 h 6338112"/>
                    <a:gd name="connsiteX1350" fmla="*/ 2253483 w 6265104"/>
                    <a:gd name="connsiteY1350" fmla="*/ 2621973 h 6338112"/>
                    <a:gd name="connsiteX1351" fmla="*/ 2257217 w 6265104"/>
                    <a:gd name="connsiteY1351" fmla="*/ 2548436 h 6338112"/>
                    <a:gd name="connsiteX1352" fmla="*/ 2244769 w 6265104"/>
                    <a:gd name="connsiteY1352" fmla="*/ 2516030 h 6338112"/>
                    <a:gd name="connsiteX1353" fmla="*/ 2239791 w 6265104"/>
                    <a:gd name="connsiteY1353" fmla="*/ 2492349 h 6338112"/>
                    <a:gd name="connsiteX1354" fmla="*/ 2239791 w 6265104"/>
                    <a:gd name="connsiteY1354" fmla="*/ 2448725 h 6338112"/>
                    <a:gd name="connsiteX1355" fmla="*/ 2328163 w 6265104"/>
                    <a:gd name="connsiteY1355" fmla="*/ 2329071 h 6338112"/>
                    <a:gd name="connsiteX1356" fmla="*/ 2339365 w 6265104"/>
                    <a:gd name="connsiteY1356" fmla="*/ 2320347 h 6338112"/>
                    <a:gd name="connsiteX1357" fmla="*/ 2355545 w 6265104"/>
                    <a:gd name="connsiteY1357" fmla="*/ 2287940 h 6338112"/>
                    <a:gd name="connsiteX1358" fmla="*/ 2339365 w 6265104"/>
                    <a:gd name="connsiteY1358" fmla="*/ 2241824 h 6338112"/>
                    <a:gd name="connsiteX1359" fmla="*/ 2227345 w 6265104"/>
                    <a:gd name="connsiteY1359" fmla="*/ 2201939 h 6338112"/>
                    <a:gd name="connsiteX1360" fmla="*/ 2110345 w 6265104"/>
                    <a:gd name="connsiteY1360" fmla="*/ 2277969 h 6338112"/>
                    <a:gd name="connsiteX1361" fmla="*/ 2049357 w 6265104"/>
                    <a:gd name="connsiteY1361" fmla="*/ 2234345 h 6338112"/>
                    <a:gd name="connsiteX1362" fmla="*/ 2063049 w 6265104"/>
                    <a:gd name="connsiteY1362" fmla="*/ 2181997 h 6338112"/>
                    <a:gd name="connsiteX1363" fmla="*/ 2070517 w 6265104"/>
                    <a:gd name="connsiteY1363" fmla="*/ 2130895 h 6338112"/>
                    <a:gd name="connsiteX1364" fmla="*/ 2048113 w 6265104"/>
                    <a:gd name="connsiteY1364" fmla="*/ 2044894 h 6338112"/>
                    <a:gd name="connsiteX1365" fmla="*/ 2026953 w 6265104"/>
                    <a:gd name="connsiteY1365" fmla="*/ 2012488 h 6338112"/>
                    <a:gd name="connsiteX1366" fmla="*/ 2023219 w 6265104"/>
                    <a:gd name="connsiteY1366" fmla="*/ 1996285 h 6338112"/>
                    <a:gd name="connsiteX1367" fmla="*/ 2038155 w 6265104"/>
                    <a:gd name="connsiteY1367" fmla="*/ 1997531 h 6338112"/>
                    <a:gd name="connsiteX1368" fmla="*/ 2068027 w 6265104"/>
                    <a:gd name="connsiteY1368" fmla="*/ 1977589 h 6338112"/>
                    <a:gd name="connsiteX1369" fmla="*/ 2101633 w 6265104"/>
                    <a:gd name="connsiteY1369" fmla="*/ 1901559 h 6338112"/>
                    <a:gd name="connsiteX1370" fmla="*/ 2126527 w 6265104"/>
                    <a:gd name="connsiteY1370" fmla="*/ 1796862 h 6338112"/>
                    <a:gd name="connsiteX1371" fmla="*/ 2121547 w 6265104"/>
                    <a:gd name="connsiteY1371" fmla="*/ 1674715 h 6338112"/>
                    <a:gd name="connsiteX1372" fmla="*/ 2142707 w 6265104"/>
                    <a:gd name="connsiteY1372" fmla="*/ 1633584 h 6338112"/>
                    <a:gd name="connsiteX1373" fmla="*/ 2178803 w 6265104"/>
                    <a:gd name="connsiteY1373" fmla="*/ 1578743 h 6338112"/>
                    <a:gd name="connsiteX1374" fmla="*/ 2218631 w 6265104"/>
                    <a:gd name="connsiteY1374" fmla="*/ 1566279 h 6338112"/>
                    <a:gd name="connsiteX1375" fmla="*/ 2259705 w 6265104"/>
                    <a:gd name="connsiteY1375" fmla="*/ 1552569 h 6338112"/>
                    <a:gd name="connsiteX1376" fmla="*/ 2343099 w 6265104"/>
                    <a:gd name="connsiteY1376" fmla="*/ 1492742 h 6338112"/>
                    <a:gd name="connsiteX1377" fmla="*/ 2364259 w 6265104"/>
                    <a:gd name="connsiteY1377" fmla="*/ 1461582 h 6338112"/>
                    <a:gd name="connsiteX1378" fmla="*/ 2390397 w 6265104"/>
                    <a:gd name="connsiteY1378" fmla="*/ 1427930 h 6338112"/>
                    <a:gd name="connsiteX1379" fmla="*/ 1185889 w 6265104"/>
                    <a:gd name="connsiteY1379" fmla="*/ 1426677 h 6338112"/>
                    <a:gd name="connsiteX1380" fmla="*/ 1200693 w 6265104"/>
                    <a:gd name="connsiteY1380" fmla="*/ 1437668 h 6338112"/>
                    <a:gd name="connsiteX1381" fmla="*/ 1198903 w 6265104"/>
                    <a:gd name="connsiteY1381" fmla="*/ 1460295 h 6338112"/>
                    <a:gd name="connsiteX1382" fmla="*/ 1183287 w 6265104"/>
                    <a:gd name="connsiteY1382" fmla="*/ 1490033 h 6338112"/>
                    <a:gd name="connsiteX1383" fmla="*/ 1161161 w 6265104"/>
                    <a:gd name="connsiteY1383" fmla="*/ 1461588 h 6338112"/>
                    <a:gd name="connsiteX1384" fmla="*/ 1185889 w 6265104"/>
                    <a:gd name="connsiteY1384" fmla="*/ 1426677 h 6338112"/>
                    <a:gd name="connsiteX1385" fmla="*/ 5581785 w 6265104"/>
                    <a:gd name="connsiteY1385" fmla="*/ 1344256 h 6338112"/>
                    <a:gd name="connsiteX1386" fmla="*/ 5663317 w 6265104"/>
                    <a:gd name="connsiteY1386" fmla="*/ 1442322 h 6338112"/>
                    <a:gd name="connsiteX1387" fmla="*/ 5658661 w 6265104"/>
                    <a:gd name="connsiteY1387" fmla="*/ 1445966 h 6338112"/>
                    <a:gd name="connsiteX1388" fmla="*/ 5665859 w 6265104"/>
                    <a:gd name="connsiteY1388" fmla="*/ 1446906 h 6338112"/>
                    <a:gd name="connsiteX1389" fmla="*/ 5675577 w 6265104"/>
                    <a:gd name="connsiteY1389" fmla="*/ 1454206 h 6338112"/>
                    <a:gd name="connsiteX1390" fmla="*/ 5675545 w 6265104"/>
                    <a:gd name="connsiteY1390" fmla="*/ 1454156 h 6338112"/>
                    <a:gd name="connsiteX1391" fmla="*/ 5760991 w 6265104"/>
                    <a:gd name="connsiteY1391" fmla="*/ 1584805 h 6338112"/>
                    <a:gd name="connsiteX1392" fmla="*/ 5759863 w 6265104"/>
                    <a:gd name="connsiteY1392" fmla="*/ 1583079 h 6338112"/>
                    <a:gd name="connsiteX1393" fmla="*/ 5761621 w 6265104"/>
                    <a:gd name="connsiteY1393" fmla="*/ 1586407 h 6338112"/>
                    <a:gd name="connsiteX1394" fmla="*/ 5874793 w 6265104"/>
                    <a:gd name="connsiteY1394" fmla="*/ 1771994 h 6338112"/>
                    <a:gd name="connsiteX1395" fmla="*/ 5919563 w 6265104"/>
                    <a:gd name="connsiteY1395" fmla="*/ 1836763 h 6338112"/>
                    <a:gd name="connsiteX1396" fmla="*/ 6038955 w 6265104"/>
                    <a:gd name="connsiteY1396" fmla="*/ 2082136 h 6338112"/>
                    <a:gd name="connsiteX1397" fmla="*/ 6169539 w 6265104"/>
                    <a:gd name="connsiteY1397" fmla="*/ 2413453 h 6338112"/>
                    <a:gd name="connsiteX1398" fmla="*/ 6239183 w 6265104"/>
                    <a:gd name="connsiteY1398" fmla="*/ 2650107 h 6338112"/>
                    <a:gd name="connsiteX1399" fmla="*/ 6232965 w 6265104"/>
                    <a:gd name="connsiteY1399" fmla="*/ 2731068 h 6338112"/>
                    <a:gd name="connsiteX1400" fmla="*/ 6245401 w 6265104"/>
                    <a:gd name="connsiteY1400" fmla="*/ 2773417 h 6338112"/>
                    <a:gd name="connsiteX1401" fmla="*/ 6264055 w 6265104"/>
                    <a:gd name="connsiteY1401" fmla="*/ 2823239 h 6338112"/>
                    <a:gd name="connsiteX1402" fmla="*/ 6224259 w 6265104"/>
                    <a:gd name="connsiteY1402" fmla="*/ 3238007 h 6338112"/>
                    <a:gd name="connsiteX1403" fmla="*/ 6218041 w 6265104"/>
                    <a:gd name="connsiteY1403" fmla="*/ 3291566 h 6338112"/>
                    <a:gd name="connsiteX1404" fmla="*/ 6179487 w 6265104"/>
                    <a:gd name="connsiteY1404" fmla="*/ 3321459 h 6338112"/>
                    <a:gd name="connsiteX1405" fmla="*/ 6153371 w 6265104"/>
                    <a:gd name="connsiteY1405" fmla="*/ 3326442 h 6338112"/>
                    <a:gd name="connsiteX1406" fmla="*/ 6106111 w 6265104"/>
                    <a:gd name="connsiteY1406" fmla="*/ 3422349 h 6338112"/>
                    <a:gd name="connsiteX1407" fmla="*/ 6072533 w 6265104"/>
                    <a:gd name="connsiteY1407" fmla="*/ 3559360 h 6338112"/>
                    <a:gd name="connsiteX1408" fmla="*/ 6022787 w 6265104"/>
                    <a:gd name="connsiteY1408" fmla="*/ 3588007 h 6338112"/>
                    <a:gd name="connsiteX1409" fmla="*/ 5987965 w 6265104"/>
                    <a:gd name="connsiteY1409" fmla="*/ 3554377 h 6338112"/>
                    <a:gd name="connsiteX1410" fmla="*/ 5943193 w 6265104"/>
                    <a:gd name="connsiteY1410" fmla="*/ 3429822 h 6338112"/>
                    <a:gd name="connsiteX1411" fmla="*/ 5878523 w 6265104"/>
                    <a:gd name="connsiteY1411" fmla="*/ 3372527 h 6338112"/>
                    <a:gd name="connsiteX1412" fmla="*/ 5795199 w 6265104"/>
                    <a:gd name="connsiteY1412" fmla="*/ 3257936 h 6338112"/>
                    <a:gd name="connsiteX1413" fmla="*/ 5790225 w 6265104"/>
                    <a:gd name="connsiteY1413" fmla="*/ 3245481 h 6338112"/>
                    <a:gd name="connsiteX1414" fmla="*/ 5737991 w 6265104"/>
                    <a:gd name="connsiteY1414" fmla="*/ 3143346 h 6338112"/>
                    <a:gd name="connsiteX1415" fmla="*/ 5741721 w 6265104"/>
                    <a:gd name="connsiteY1415" fmla="*/ 2885517 h 6338112"/>
                    <a:gd name="connsiteX1416" fmla="*/ 5747939 w 6265104"/>
                    <a:gd name="connsiteY1416" fmla="*/ 2826976 h 6338112"/>
                    <a:gd name="connsiteX1417" fmla="*/ 5696951 w 6265104"/>
                    <a:gd name="connsiteY1417" fmla="*/ 2635161 h 6338112"/>
                    <a:gd name="connsiteX1418" fmla="*/ 5626061 w 6265104"/>
                    <a:gd name="connsiteY1418" fmla="*/ 2388542 h 6338112"/>
                    <a:gd name="connsiteX1419" fmla="*/ 5633523 w 6265104"/>
                    <a:gd name="connsiteY1419" fmla="*/ 2273951 h 6338112"/>
                    <a:gd name="connsiteX1420" fmla="*/ 5636011 w 6265104"/>
                    <a:gd name="connsiteY1420" fmla="*/ 2255268 h 6338112"/>
                    <a:gd name="connsiteX1421" fmla="*/ 5684513 w 6265104"/>
                    <a:gd name="connsiteY1421" fmla="*/ 2033560 h 6338112"/>
                    <a:gd name="connsiteX1422" fmla="*/ 5668347 w 6265104"/>
                    <a:gd name="connsiteY1422" fmla="*/ 1915232 h 6338112"/>
                    <a:gd name="connsiteX1423" fmla="*/ 5640985 w 6265104"/>
                    <a:gd name="connsiteY1423" fmla="*/ 1828044 h 6338112"/>
                    <a:gd name="connsiteX1424" fmla="*/ 5663371 w 6265104"/>
                    <a:gd name="connsiteY1424" fmla="*/ 1773240 h 6338112"/>
                    <a:gd name="connsiteX1425" fmla="*/ 5680783 w 6265104"/>
                    <a:gd name="connsiteY1425" fmla="*/ 1750820 h 6338112"/>
                    <a:gd name="connsiteX1426" fmla="*/ 5657153 w 6265104"/>
                    <a:gd name="connsiteY1426" fmla="*/ 1730891 h 6338112"/>
                    <a:gd name="connsiteX1427" fmla="*/ 5601189 w 6265104"/>
                    <a:gd name="connsiteY1427" fmla="*/ 1705980 h 6338112"/>
                    <a:gd name="connsiteX1428" fmla="*/ 5585021 w 6265104"/>
                    <a:gd name="connsiteY1428" fmla="*/ 1684806 h 6338112"/>
                    <a:gd name="connsiteX1429" fmla="*/ 5561393 w 6265104"/>
                    <a:gd name="connsiteY1429" fmla="*/ 1522884 h 6338112"/>
                    <a:gd name="connsiteX1430" fmla="*/ 5563879 w 6265104"/>
                    <a:gd name="connsiteY1430" fmla="*/ 1507938 h 6338112"/>
                    <a:gd name="connsiteX1431" fmla="*/ 5566367 w 6265104"/>
                    <a:gd name="connsiteY1431" fmla="*/ 1502955 h 6338112"/>
                    <a:gd name="connsiteX1432" fmla="*/ 5576161 w 6265104"/>
                    <a:gd name="connsiteY1432" fmla="*/ 1497873 h 6338112"/>
                    <a:gd name="connsiteX1433" fmla="*/ 5560461 w 6265104"/>
                    <a:gd name="connsiteY1433" fmla="*/ 1502386 h 6338112"/>
                    <a:gd name="connsiteX1434" fmla="*/ 5566733 w 6265104"/>
                    <a:gd name="connsiteY1434" fmla="*/ 1374902 h 6338112"/>
                    <a:gd name="connsiteX1435" fmla="*/ 5581785 w 6265104"/>
                    <a:gd name="connsiteY1435" fmla="*/ 1344256 h 6338112"/>
                    <a:gd name="connsiteX1436" fmla="*/ 1098369 w 6265104"/>
                    <a:gd name="connsiteY1436" fmla="*/ 1318499 h 6338112"/>
                    <a:gd name="connsiteX1437" fmla="*/ 1112255 w 6265104"/>
                    <a:gd name="connsiteY1437" fmla="*/ 1323043 h 6338112"/>
                    <a:gd name="connsiteX1438" fmla="*/ 1134979 w 6265104"/>
                    <a:gd name="connsiteY1438" fmla="*/ 1341842 h 6338112"/>
                    <a:gd name="connsiteX1439" fmla="*/ 1156281 w 6265104"/>
                    <a:gd name="connsiteY1439" fmla="*/ 1354356 h 6338112"/>
                    <a:gd name="connsiteX1440" fmla="*/ 1155177 w 6265104"/>
                    <a:gd name="connsiteY1440" fmla="*/ 1364401 h 6338112"/>
                    <a:gd name="connsiteX1441" fmla="*/ 1121093 w 6265104"/>
                    <a:gd name="connsiteY1441" fmla="*/ 1385708 h 6338112"/>
                    <a:gd name="connsiteX1442" fmla="*/ 1075647 w 6265104"/>
                    <a:gd name="connsiteY1442" fmla="*/ 1343095 h 6338112"/>
                    <a:gd name="connsiteX1443" fmla="*/ 1084483 w 6265104"/>
                    <a:gd name="connsiteY1443" fmla="*/ 1324296 h 6338112"/>
                    <a:gd name="connsiteX1444" fmla="*/ 1098369 w 6265104"/>
                    <a:gd name="connsiteY1444" fmla="*/ 1318499 h 6338112"/>
                    <a:gd name="connsiteX1445" fmla="*/ 2121807 w 6265104"/>
                    <a:gd name="connsiteY1445" fmla="*/ 1141736 h 6338112"/>
                    <a:gd name="connsiteX1446" fmla="*/ 2150633 w 6265104"/>
                    <a:gd name="connsiteY1446" fmla="*/ 1153069 h 6338112"/>
                    <a:gd name="connsiteX1447" fmla="*/ 2145619 w 6265104"/>
                    <a:gd name="connsiteY1447" fmla="*/ 1166921 h 6338112"/>
                    <a:gd name="connsiteX1448" fmla="*/ 2091729 w 6265104"/>
                    <a:gd name="connsiteY1448" fmla="*/ 1180772 h 6338112"/>
                    <a:gd name="connsiteX1449" fmla="*/ 2082957 w 6265104"/>
                    <a:gd name="connsiteY1449" fmla="*/ 1158106 h 6338112"/>
                    <a:gd name="connsiteX1450" fmla="*/ 2121807 w 6265104"/>
                    <a:gd name="connsiteY1450" fmla="*/ 1141736 h 6338112"/>
                    <a:gd name="connsiteX1451" fmla="*/ 5183537 w 6265104"/>
                    <a:gd name="connsiteY1451" fmla="*/ 995592 h 6338112"/>
                    <a:gd name="connsiteX1452" fmla="*/ 5189655 w 6265104"/>
                    <a:gd name="connsiteY1452" fmla="*/ 1025834 h 6338112"/>
                    <a:gd name="connsiteX1453" fmla="*/ 5253055 w 6265104"/>
                    <a:gd name="connsiteY1453" fmla="*/ 1037087 h 6338112"/>
                    <a:gd name="connsiteX1454" fmla="*/ 5275431 w 6265104"/>
                    <a:gd name="connsiteY1454" fmla="*/ 1049590 h 6338112"/>
                    <a:gd name="connsiteX1455" fmla="*/ 5312725 w 6265104"/>
                    <a:gd name="connsiteY1455" fmla="*/ 1103354 h 6338112"/>
                    <a:gd name="connsiteX1456" fmla="*/ 5301537 w 6265104"/>
                    <a:gd name="connsiteY1456" fmla="*/ 1203379 h 6338112"/>
                    <a:gd name="connsiteX1457" fmla="*/ 5338831 w 6265104"/>
                    <a:gd name="connsiteY1457" fmla="*/ 1270897 h 6338112"/>
                    <a:gd name="connsiteX1458" fmla="*/ 5379737 w 6265104"/>
                    <a:gd name="connsiteY1458" fmla="*/ 1309578 h 6338112"/>
                    <a:gd name="connsiteX1459" fmla="*/ 5372395 w 6265104"/>
                    <a:gd name="connsiteY1459" fmla="*/ 1335913 h 6338112"/>
                    <a:gd name="connsiteX1460" fmla="*/ 5338831 w 6265104"/>
                    <a:gd name="connsiteY1460" fmla="*/ 1420935 h 6338112"/>
                    <a:gd name="connsiteX1461" fmla="*/ 5337587 w 6265104"/>
                    <a:gd name="connsiteY1461" fmla="*/ 1478450 h 6338112"/>
                    <a:gd name="connsiteX1462" fmla="*/ 5301537 w 6265104"/>
                    <a:gd name="connsiteY1462" fmla="*/ 1552218 h 6338112"/>
                    <a:gd name="connsiteX1463" fmla="*/ 5256785 w 6265104"/>
                    <a:gd name="connsiteY1463" fmla="*/ 1620986 h 6338112"/>
                    <a:gd name="connsiteX1464" fmla="*/ 5243109 w 6265104"/>
                    <a:gd name="connsiteY1464" fmla="*/ 1634740 h 6338112"/>
                    <a:gd name="connsiteX1465" fmla="*/ 5173495 w 6265104"/>
                    <a:gd name="connsiteY1465" fmla="*/ 1607233 h 6338112"/>
                    <a:gd name="connsiteX1466" fmla="*/ 5086475 w 6265104"/>
                    <a:gd name="connsiteY1466" fmla="*/ 1542216 h 6338112"/>
                    <a:gd name="connsiteX1467" fmla="*/ 5023075 w 6265104"/>
                    <a:gd name="connsiteY1467" fmla="*/ 1412183 h 6338112"/>
                    <a:gd name="connsiteX1468" fmla="*/ 5015617 w 6265104"/>
                    <a:gd name="connsiteY1468" fmla="*/ 1377174 h 6338112"/>
                    <a:gd name="connsiteX1469" fmla="*/ 5014165 w 6265104"/>
                    <a:gd name="connsiteY1469" fmla="*/ 1375436 h 6338112"/>
                    <a:gd name="connsiteX1470" fmla="*/ 4991525 w 6265104"/>
                    <a:gd name="connsiteY1470" fmla="*/ 1386828 h 6338112"/>
                    <a:gd name="connsiteX1471" fmla="*/ 4974583 w 6265104"/>
                    <a:gd name="connsiteY1471" fmla="*/ 1368636 h 6338112"/>
                    <a:gd name="connsiteX1472" fmla="*/ 4977025 w 6265104"/>
                    <a:gd name="connsiteY1472" fmla="*/ 1332575 h 6338112"/>
                    <a:gd name="connsiteX1473" fmla="*/ 4994121 w 6265104"/>
                    <a:gd name="connsiteY1473" fmla="*/ 1335473 h 6338112"/>
                    <a:gd name="connsiteX1474" fmla="*/ 5006373 w 6265104"/>
                    <a:gd name="connsiteY1474" fmla="*/ 1346927 h 6338112"/>
                    <a:gd name="connsiteX1475" fmla="*/ 4994173 w 6265104"/>
                    <a:gd name="connsiteY1475" fmla="*/ 1319659 h 6338112"/>
                    <a:gd name="connsiteX1476" fmla="*/ 4967135 w 6265104"/>
                    <a:gd name="connsiteY1476" fmla="*/ 1299654 h 6338112"/>
                    <a:gd name="connsiteX1477" fmla="*/ 4926111 w 6265104"/>
                    <a:gd name="connsiteY1477" fmla="*/ 1272147 h 6338112"/>
                    <a:gd name="connsiteX1478" fmla="*/ 4928597 w 6265104"/>
                    <a:gd name="connsiteY1478" fmla="*/ 1210881 h 6338112"/>
                    <a:gd name="connsiteX1479" fmla="*/ 4955947 w 6265104"/>
                    <a:gd name="connsiteY1479" fmla="*/ 1168370 h 6338112"/>
                    <a:gd name="connsiteX1480" fmla="*/ 4990755 w 6265104"/>
                    <a:gd name="connsiteY1480" fmla="*/ 1123359 h 6338112"/>
                    <a:gd name="connsiteX1481" fmla="*/ 4994483 w 6265104"/>
                    <a:gd name="connsiteY1481" fmla="*/ 1087100 h 6338112"/>
                    <a:gd name="connsiteX1482" fmla="*/ 4988269 w 6265104"/>
                    <a:gd name="connsiteY1482" fmla="*/ 1055842 h 6338112"/>
                    <a:gd name="connsiteX1483" fmla="*/ 5028049 w 6265104"/>
                    <a:gd name="connsiteY1483" fmla="*/ 1015831 h 6338112"/>
                    <a:gd name="connsiteX1484" fmla="*/ 5047939 w 6265104"/>
                    <a:gd name="connsiteY1484" fmla="*/ 1047089 h 6338112"/>
                    <a:gd name="connsiteX1485" fmla="*/ 5086475 w 6265104"/>
                    <a:gd name="connsiteY1485" fmla="*/ 1089600 h 6338112"/>
                    <a:gd name="connsiteX1486" fmla="*/ 5122527 w 6265104"/>
                    <a:gd name="connsiteY1486" fmla="*/ 1050840 h 6338112"/>
                    <a:gd name="connsiteX1487" fmla="*/ 5175981 w 6265104"/>
                    <a:gd name="connsiteY1487" fmla="*/ 995826 h 6338112"/>
                    <a:gd name="connsiteX1488" fmla="*/ 5183537 w 6265104"/>
                    <a:gd name="connsiteY1488" fmla="*/ 995592 h 6338112"/>
                    <a:gd name="connsiteX1489" fmla="*/ 5249862 w 6265104"/>
                    <a:gd name="connsiteY1489" fmla="*/ 921683 h 6338112"/>
                    <a:gd name="connsiteX1490" fmla="*/ 5265519 w 6265104"/>
                    <a:gd name="connsiteY1490" fmla="*/ 931756 h 6338112"/>
                    <a:gd name="connsiteX1491" fmla="*/ 5432111 w 6265104"/>
                    <a:gd name="connsiteY1491" fmla="*/ 1064408 h 6338112"/>
                    <a:gd name="connsiteX1492" fmla="*/ 5475953 w 6265104"/>
                    <a:gd name="connsiteY1492" fmla="*/ 1121436 h 6338112"/>
                    <a:gd name="connsiteX1493" fmla="*/ 5569895 w 6265104"/>
                    <a:gd name="connsiteY1493" fmla="*/ 1321035 h 6338112"/>
                    <a:gd name="connsiteX1494" fmla="*/ 5469689 w 6265104"/>
                    <a:gd name="connsiteY1494" fmla="*/ 1203259 h 6338112"/>
                    <a:gd name="connsiteX1495" fmla="*/ 5336915 w 6265104"/>
                    <a:gd name="connsiteY1495" fmla="*/ 1037134 h 6338112"/>
                    <a:gd name="connsiteX1496" fmla="*/ 5230447 w 6265104"/>
                    <a:gd name="connsiteY1496" fmla="*/ 931756 h 6338112"/>
                    <a:gd name="connsiteX1497" fmla="*/ 5230447 w 6265104"/>
                    <a:gd name="connsiteY1497" fmla="*/ 925557 h 6338112"/>
                    <a:gd name="connsiteX1498" fmla="*/ 5249862 w 6265104"/>
                    <a:gd name="connsiteY1498" fmla="*/ 921683 h 6338112"/>
                    <a:gd name="connsiteX1499" fmla="*/ 5170025 w 6265104"/>
                    <a:gd name="connsiteY1499" fmla="*/ 877174 h 6338112"/>
                    <a:gd name="connsiteX1500" fmla="*/ 5223699 w 6265104"/>
                    <a:gd name="connsiteY1500" fmla="*/ 923013 h 6338112"/>
                    <a:gd name="connsiteX1501" fmla="*/ 5170025 w 6265104"/>
                    <a:gd name="connsiteY1501" fmla="*/ 877174 h 6338112"/>
                    <a:gd name="connsiteX1502" fmla="*/ 1762951 w 6265104"/>
                    <a:gd name="connsiteY1502" fmla="*/ 794749 h 6338112"/>
                    <a:gd name="connsiteX1503" fmla="*/ 1772721 w 6265104"/>
                    <a:gd name="connsiteY1503" fmla="*/ 802441 h 6338112"/>
                    <a:gd name="connsiteX1504" fmla="*/ 1760509 w 6265104"/>
                    <a:gd name="connsiteY1504" fmla="*/ 809035 h 6338112"/>
                    <a:gd name="connsiteX1505" fmla="*/ 1753183 w 6265104"/>
                    <a:gd name="connsiteY1505" fmla="*/ 800244 h 6338112"/>
                    <a:gd name="connsiteX1506" fmla="*/ 1762951 w 6265104"/>
                    <a:gd name="connsiteY1506" fmla="*/ 794749 h 6338112"/>
                    <a:gd name="connsiteX1507" fmla="*/ 2276557 w 6265104"/>
                    <a:gd name="connsiteY1507" fmla="*/ 742087 h 6338112"/>
                    <a:gd name="connsiteX1508" fmla="*/ 2281021 w 6265104"/>
                    <a:gd name="connsiteY1508" fmla="*/ 747648 h 6338112"/>
                    <a:gd name="connsiteX1509" fmla="*/ 2267285 w 6265104"/>
                    <a:gd name="connsiteY1509" fmla="*/ 765964 h 6338112"/>
                    <a:gd name="connsiteX1510" fmla="*/ 2270031 w 6265104"/>
                    <a:gd name="connsiteY1510" fmla="*/ 742414 h 6338112"/>
                    <a:gd name="connsiteX1511" fmla="*/ 2276557 w 6265104"/>
                    <a:gd name="connsiteY1511" fmla="*/ 742087 h 6338112"/>
                    <a:gd name="connsiteX1512" fmla="*/ 2653277 w 6265104"/>
                    <a:gd name="connsiteY1512" fmla="*/ 690339 h 6338112"/>
                    <a:gd name="connsiteX1513" fmla="*/ 2686531 w 6265104"/>
                    <a:gd name="connsiteY1513" fmla="*/ 690339 h 6338112"/>
                    <a:gd name="connsiteX1514" fmla="*/ 2702639 w 6265104"/>
                    <a:gd name="connsiteY1514" fmla="*/ 708698 h 6338112"/>
                    <a:gd name="connsiteX1515" fmla="*/ 2698847 w 6265104"/>
                    <a:gd name="connsiteY1515" fmla="*/ 717149 h 6338112"/>
                    <a:gd name="connsiteX1516" fmla="*/ 2659435 w 6265104"/>
                    <a:gd name="connsiteY1516" fmla="*/ 718315 h 6338112"/>
                    <a:gd name="connsiteX1517" fmla="*/ 2653277 w 6265104"/>
                    <a:gd name="connsiteY1517" fmla="*/ 690339 h 6338112"/>
                    <a:gd name="connsiteX1518" fmla="*/ 2978427 w 6265104"/>
                    <a:gd name="connsiteY1518" fmla="*/ 676973 h 6338112"/>
                    <a:gd name="connsiteX1519" fmla="*/ 2970291 w 6265104"/>
                    <a:gd name="connsiteY1519" fmla="*/ 678881 h 6338112"/>
                    <a:gd name="connsiteX1520" fmla="*/ 2988343 w 6265104"/>
                    <a:gd name="connsiteY1520" fmla="*/ 682418 h 6338112"/>
                    <a:gd name="connsiteX1521" fmla="*/ 2990861 w 6265104"/>
                    <a:gd name="connsiteY1521" fmla="*/ 683674 h 6338112"/>
                    <a:gd name="connsiteX1522" fmla="*/ 2988897 w 6265104"/>
                    <a:gd name="connsiteY1522" fmla="*/ 681420 h 6338112"/>
                    <a:gd name="connsiteX1523" fmla="*/ 2978427 w 6265104"/>
                    <a:gd name="connsiteY1523" fmla="*/ 676973 h 6338112"/>
                    <a:gd name="connsiteX1524" fmla="*/ 1192477 w 6265104"/>
                    <a:gd name="connsiteY1524" fmla="*/ 662295 h 6338112"/>
                    <a:gd name="connsiteX1525" fmla="*/ 1263885 w 6265104"/>
                    <a:gd name="connsiteY1525" fmla="*/ 684465 h 6338112"/>
                    <a:gd name="connsiteX1526" fmla="*/ 1270149 w 6265104"/>
                    <a:gd name="connsiteY1526" fmla="*/ 689700 h 6338112"/>
                    <a:gd name="connsiteX1527" fmla="*/ 1271439 w 6265104"/>
                    <a:gd name="connsiteY1527" fmla="*/ 695248 h 6338112"/>
                    <a:gd name="connsiteX1528" fmla="*/ 1290389 w 6265104"/>
                    <a:gd name="connsiteY1528" fmla="*/ 677573 h 6338112"/>
                    <a:gd name="connsiteX1529" fmla="*/ 1302879 w 6265104"/>
                    <a:gd name="connsiteY1529" fmla="*/ 677573 h 6338112"/>
                    <a:gd name="connsiteX1530" fmla="*/ 1341595 w 6265104"/>
                    <a:gd name="connsiteY1530" fmla="*/ 739455 h 6338112"/>
                    <a:gd name="connsiteX1531" fmla="*/ 1352835 w 6265104"/>
                    <a:gd name="connsiteY1531" fmla="*/ 765445 h 6338112"/>
                    <a:gd name="connsiteX1532" fmla="*/ 1365635 w 6265104"/>
                    <a:gd name="connsiteY1532" fmla="*/ 799944 h 6338112"/>
                    <a:gd name="connsiteX1533" fmla="*/ 1361577 w 6265104"/>
                    <a:gd name="connsiteY1533" fmla="*/ 837227 h 6338112"/>
                    <a:gd name="connsiteX1534" fmla="*/ 1356581 w 6265104"/>
                    <a:gd name="connsiteY1534" fmla="*/ 925099 h 6338112"/>
                    <a:gd name="connsiteX1535" fmla="*/ 1335351 w 6265104"/>
                    <a:gd name="connsiteY1535" fmla="*/ 939951 h 6338112"/>
                    <a:gd name="connsiteX1536" fmla="*/ 1329621 w 6265104"/>
                    <a:gd name="connsiteY1536" fmla="*/ 938558 h 6338112"/>
                    <a:gd name="connsiteX1537" fmla="*/ 1336863 w 6265104"/>
                    <a:gd name="connsiteY1537" fmla="*/ 943946 h 6338112"/>
                    <a:gd name="connsiteX1538" fmla="*/ 1377755 w 6265104"/>
                    <a:gd name="connsiteY1538" fmla="*/ 1012161 h 6338112"/>
                    <a:gd name="connsiteX1539" fmla="*/ 1364333 w 6265104"/>
                    <a:gd name="connsiteY1539" fmla="*/ 1089721 h 6338112"/>
                    <a:gd name="connsiteX1540" fmla="*/ 1228237 w 6265104"/>
                    <a:gd name="connsiteY1540" fmla="*/ 1161986 h 6338112"/>
                    <a:gd name="connsiteX1541" fmla="*/ 1140835 w 6265104"/>
                    <a:gd name="connsiteY1541" fmla="*/ 1215561 h 6338112"/>
                    <a:gd name="connsiteX1542" fmla="*/ 1078405 w 6265104"/>
                    <a:gd name="connsiteY1542" fmla="*/ 1307761 h 6338112"/>
                    <a:gd name="connsiteX1543" fmla="*/ 1067169 w 6265104"/>
                    <a:gd name="connsiteY1543" fmla="*/ 1318975 h 6338112"/>
                    <a:gd name="connsiteX1544" fmla="*/ 966033 w 6265104"/>
                    <a:gd name="connsiteY1544" fmla="*/ 1446061 h 6338112"/>
                    <a:gd name="connsiteX1545" fmla="*/ 932321 w 6265104"/>
                    <a:gd name="connsiteY1545" fmla="*/ 1566917 h 6338112"/>
                    <a:gd name="connsiteX1546" fmla="*/ 909847 w 6265104"/>
                    <a:gd name="connsiteY1546" fmla="*/ 1640428 h 6338112"/>
                    <a:gd name="connsiteX1547" fmla="*/ 856157 w 6265104"/>
                    <a:gd name="connsiteY1547" fmla="*/ 1706463 h 6338112"/>
                    <a:gd name="connsiteX1548" fmla="*/ 813705 w 6265104"/>
                    <a:gd name="connsiteY1548" fmla="*/ 1750071 h 6338112"/>
                    <a:gd name="connsiteX1549" fmla="*/ 808679 w 6265104"/>
                    <a:gd name="connsiteY1549" fmla="*/ 1756090 h 6338112"/>
                    <a:gd name="connsiteX1550" fmla="*/ 814753 w 6265104"/>
                    <a:gd name="connsiteY1550" fmla="*/ 1772784 h 6338112"/>
                    <a:gd name="connsiteX1551" fmla="*/ 817203 w 6265104"/>
                    <a:gd name="connsiteY1551" fmla="*/ 1826526 h 6338112"/>
                    <a:gd name="connsiteX1552" fmla="*/ 904343 w 6265104"/>
                    <a:gd name="connsiteY1552" fmla="*/ 1970928 h 6338112"/>
                    <a:gd name="connsiteX1553" fmla="*/ 986501 w 6265104"/>
                    <a:gd name="connsiteY1553" fmla="*/ 2007028 h 6338112"/>
                    <a:gd name="connsiteX1554" fmla="*/ 1008909 w 6265104"/>
                    <a:gd name="connsiteY1554" fmla="*/ 2033170 h 6338112"/>
                    <a:gd name="connsiteX1555" fmla="*/ 1015133 w 6265104"/>
                    <a:gd name="connsiteY1555" fmla="*/ 2061801 h 6338112"/>
                    <a:gd name="connsiteX1556" fmla="*/ 1036295 w 6265104"/>
                    <a:gd name="connsiteY1556" fmla="*/ 2074249 h 6338112"/>
                    <a:gd name="connsiteX1557" fmla="*/ 1046255 w 6265104"/>
                    <a:gd name="connsiteY1557" fmla="*/ 2055577 h 6338112"/>
                    <a:gd name="connsiteX1558" fmla="*/ 1072397 w 6265104"/>
                    <a:gd name="connsiteY1558" fmla="*/ 2044373 h 6338112"/>
                    <a:gd name="connsiteX1559" fmla="*/ 1117211 w 6265104"/>
                    <a:gd name="connsiteY1559" fmla="*/ 2059311 h 6338112"/>
                    <a:gd name="connsiteX1560" fmla="*/ 1142107 w 6265104"/>
                    <a:gd name="connsiteY1560" fmla="*/ 2075494 h 6338112"/>
                    <a:gd name="connsiteX1561" fmla="*/ 1132149 w 6265104"/>
                    <a:gd name="connsiteY1561" fmla="*/ 2101636 h 6338112"/>
                    <a:gd name="connsiteX1562" fmla="*/ 1110987 w 6265104"/>
                    <a:gd name="connsiteY1562" fmla="*/ 2121553 h 6338112"/>
                    <a:gd name="connsiteX1563" fmla="*/ 1068661 w 6265104"/>
                    <a:gd name="connsiteY1563" fmla="*/ 2129022 h 6338112"/>
                    <a:gd name="connsiteX1564" fmla="*/ 1045009 w 6265104"/>
                    <a:gd name="connsiteY1564" fmla="*/ 2130267 h 6338112"/>
                    <a:gd name="connsiteX1565" fmla="*/ 1015133 w 6265104"/>
                    <a:gd name="connsiteY1565" fmla="*/ 2119064 h 6338112"/>
                    <a:gd name="connsiteX1566" fmla="*/ 990237 w 6265104"/>
                    <a:gd name="connsiteY1566" fmla="*/ 2082963 h 6338112"/>
                    <a:gd name="connsiteX1567" fmla="*/ 934219 w 6265104"/>
                    <a:gd name="connsiteY1567" fmla="*/ 2124043 h 6338112"/>
                    <a:gd name="connsiteX1568" fmla="*/ 975299 w 6265104"/>
                    <a:gd name="connsiteY1568" fmla="*/ 2197489 h 6338112"/>
                    <a:gd name="connsiteX1569" fmla="*/ 991481 w 6265104"/>
                    <a:gd name="connsiteY1569" fmla="*/ 2198733 h 6338112"/>
                    <a:gd name="connsiteX1570" fmla="*/ 1011399 w 6265104"/>
                    <a:gd name="connsiteY1570" fmla="*/ 2211182 h 6338112"/>
                    <a:gd name="connsiteX1571" fmla="*/ 993971 w 6265104"/>
                    <a:gd name="connsiteY1571" fmla="*/ 2224875 h 6338112"/>
                    <a:gd name="connsiteX1572" fmla="*/ 981523 w 6265104"/>
                    <a:gd name="connsiteY1572" fmla="*/ 2246037 h 6338112"/>
                    <a:gd name="connsiteX1573" fmla="*/ 1003929 w 6265104"/>
                    <a:gd name="connsiteY1573" fmla="*/ 2255996 h 6338112"/>
                    <a:gd name="connsiteX1574" fmla="*/ 1062437 w 6265104"/>
                    <a:gd name="connsiteY1574" fmla="*/ 2257241 h 6338112"/>
                    <a:gd name="connsiteX1575" fmla="*/ 1049989 w 6265104"/>
                    <a:gd name="connsiteY1575" fmla="*/ 2307035 h 6338112"/>
                    <a:gd name="connsiteX1576" fmla="*/ 1077375 w 6265104"/>
                    <a:gd name="connsiteY1576" fmla="*/ 2304545 h 6338112"/>
                    <a:gd name="connsiteX1577" fmla="*/ 1109741 w 6265104"/>
                    <a:gd name="connsiteY1577" fmla="*/ 2324462 h 6338112"/>
                    <a:gd name="connsiteX1578" fmla="*/ 1098539 w 6265104"/>
                    <a:gd name="connsiteY1578" fmla="*/ 2351849 h 6338112"/>
                    <a:gd name="connsiteX1579" fmla="*/ 1084845 w 6265104"/>
                    <a:gd name="connsiteY1579" fmla="*/ 2361808 h 6338112"/>
                    <a:gd name="connsiteX1580" fmla="*/ 1067417 w 6265104"/>
                    <a:gd name="connsiteY1580" fmla="*/ 2402887 h 6338112"/>
                    <a:gd name="connsiteX1581" fmla="*/ 1104763 w 6265104"/>
                    <a:gd name="connsiteY1581" fmla="*/ 2422805 h 6338112"/>
                    <a:gd name="connsiteX1582" fmla="*/ 1144597 w 6265104"/>
                    <a:gd name="connsiteY1582" fmla="*/ 2442722 h 6338112"/>
                    <a:gd name="connsiteX1583" fmla="*/ 1125925 w 6265104"/>
                    <a:gd name="connsiteY1583" fmla="*/ 2488781 h 6338112"/>
                    <a:gd name="connsiteX1584" fmla="*/ 1096049 w 6265104"/>
                    <a:gd name="connsiteY1584" fmla="*/ 2524882 h 6338112"/>
                    <a:gd name="connsiteX1585" fmla="*/ 1048745 w 6265104"/>
                    <a:gd name="connsiteY1585" fmla="*/ 2578410 h 6338112"/>
                    <a:gd name="connsiteX1586" fmla="*/ 1066173 w 6265104"/>
                    <a:gd name="connsiteY1586" fmla="*/ 2604551 h 6338112"/>
                    <a:gd name="connsiteX1587" fmla="*/ 1074887 w 6265104"/>
                    <a:gd name="connsiteY1587" fmla="*/ 2682976 h 6338112"/>
                    <a:gd name="connsiteX1588" fmla="*/ 1063683 w 6265104"/>
                    <a:gd name="connsiteY1588" fmla="*/ 2740239 h 6338112"/>
                    <a:gd name="connsiteX1589" fmla="*/ 1062437 w 6265104"/>
                    <a:gd name="connsiteY1589" fmla="*/ 2758912 h 6338112"/>
                    <a:gd name="connsiteX1590" fmla="*/ 1068661 w 6265104"/>
                    <a:gd name="connsiteY1590" fmla="*/ 2844806 h 6338112"/>
                    <a:gd name="connsiteX1591" fmla="*/ 1056213 w 6265104"/>
                    <a:gd name="connsiteY1591" fmla="*/ 2884641 h 6338112"/>
                    <a:gd name="connsiteX1592" fmla="*/ 1049989 w 6265104"/>
                    <a:gd name="connsiteY1592" fmla="*/ 2918251 h 6338112"/>
                    <a:gd name="connsiteX1593" fmla="*/ 1082355 w 6265104"/>
                    <a:gd name="connsiteY1593" fmla="*/ 2929455 h 6338112"/>
                    <a:gd name="connsiteX1594" fmla="*/ 1098539 w 6265104"/>
                    <a:gd name="connsiteY1594" fmla="*/ 2900824 h 6338112"/>
                    <a:gd name="connsiteX1595" fmla="*/ 1132149 w 6265104"/>
                    <a:gd name="connsiteY1595" fmla="*/ 2824888 h 6338112"/>
                    <a:gd name="connsiteX1596" fmla="*/ 1155801 w 6265104"/>
                    <a:gd name="connsiteY1596" fmla="*/ 2924476 h 6338112"/>
                    <a:gd name="connsiteX1597" fmla="*/ 1159381 w 6265104"/>
                    <a:gd name="connsiteY1597" fmla="*/ 2936846 h 6338112"/>
                    <a:gd name="connsiteX1598" fmla="*/ 1127169 w 6265104"/>
                    <a:gd name="connsiteY1598" fmla="*/ 2965555 h 6338112"/>
                    <a:gd name="connsiteX1599" fmla="*/ 1068661 w 6265104"/>
                    <a:gd name="connsiteY1599" fmla="*/ 2971780 h 6338112"/>
                    <a:gd name="connsiteX1600" fmla="*/ 1017623 w 6265104"/>
                    <a:gd name="connsiteY1600" fmla="*/ 2948128 h 6338112"/>
                    <a:gd name="connsiteX1601" fmla="*/ 985257 w 6265104"/>
                    <a:gd name="connsiteY1601" fmla="*/ 2941903 h 6338112"/>
                    <a:gd name="connsiteX1602" fmla="*/ 926749 w 6265104"/>
                    <a:gd name="connsiteY1602" fmla="*/ 2954352 h 6338112"/>
                    <a:gd name="connsiteX1603" fmla="*/ 824671 w 6265104"/>
                    <a:gd name="connsiteY1603" fmla="*/ 2954352 h 6338112"/>
                    <a:gd name="connsiteX1604" fmla="*/ 728819 w 6265104"/>
                    <a:gd name="connsiteY1604" fmla="*/ 2971780 h 6338112"/>
                    <a:gd name="connsiteX1605" fmla="*/ 692719 w 6265104"/>
                    <a:gd name="connsiteY1605" fmla="*/ 2953107 h 6338112"/>
                    <a:gd name="connsiteX1606" fmla="*/ 661597 w 6265104"/>
                    <a:gd name="connsiteY1606" fmla="*/ 2948128 h 6338112"/>
                    <a:gd name="connsiteX1607" fmla="*/ 605579 w 6265104"/>
                    <a:gd name="connsiteY1607" fmla="*/ 2999166 h 6338112"/>
                    <a:gd name="connsiteX1608" fmla="*/ 569479 w 6265104"/>
                    <a:gd name="connsiteY1608" fmla="*/ 3019083 h 6338112"/>
                    <a:gd name="connsiteX1609" fmla="*/ 518439 w 6265104"/>
                    <a:gd name="connsiteY1609" fmla="*/ 3070122 h 6338112"/>
                    <a:gd name="connsiteX1610" fmla="*/ 478605 w 6265104"/>
                    <a:gd name="connsiteY1610" fmla="*/ 3096264 h 6338112"/>
                    <a:gd name="connsiteX1611" fmla="*/ 452463 w 6265104"/>
                    <a:gd name="connsiteY1611" fmla="*/ 3116181 h 6338112"/>
                    <a:gd name="connsiteX1612" fmla="*/ 412627 w 6265104"/>
                    <a:gd name="connsiteY1612" fmla="*/ 3200830 h 6338112"/>
                    <a:gd name="connsiteX1613" fmla="*/ 366569 w 6265104"/>
                    <a:gd name="connsiteY1613" fmla="*/ 3346477 h 6338112"/>
                    <a:gd name="connsiteX1614" fmla="*/ 359099 w 6265104"/>
                    <a:gd name="connsiteY1614" fmla="*/ 3385067 h 6338112"/>
                    <a:gd name="connsiteX1615" fmla="*/ 392711 w 6265104"/>
                    <a:gd name="connsiteY1615" fmla="*/ 3446064 h 6338112"/>
                    <a:gd name="connsiteX1616" fmla="*/ 421341 w 6265104"/>
                    <a:gd name="connsiteY1616" fmla="*/ 3500837 h 6338112"/>
                    <a:gd name="connsiteX1617" fmla="*/ 421341 w 6265104"/>
                    <a:gd name="connsiteY1617" fmla="*/ 3513285 h 6338112"/>
                    <a:gd name="connsiteX1618" fmla="*/ 416363 w 6265104"/>
                    <a:gd name="connsiteY1618" fmla="*/ 3573038 h 6338112"/>
                    <a:gd name="connsiteX1619" fmla="*/ 305571 w 6265104"/>
                    <a:gd name="connsiteY1619" fmla="*/ 3655197 h 6338112"/>
                    <a:gd name="connsiteX1620" fmla="*/ 293123 w 6265104"/>
                    <a:gd name="connsiteY1620" fmla="*/ 3651463 h 6338112"/>
                    <a:gd name="connsiteX1621" fmla="*/ 286899 w 6265104"/>
                    <a:gd name="connsiteY1621" fmla="*/ 3631545 h 6338112"/>
                    <a:gd name="connsiteX1622" fmla="*/ 337937 w 6265104"/>
                    <a:gd name="connsiteY1622" fmla="*/ 3479675 h 6338112"/>
                    <a:gd name="connsiteX1623" fmla="*/ 309305 w 6265104"/>
                    <a:gd name="connsiteY1623" fmla="*/ 3368884 h 6338112"/>
                    <a:gd name="connsiteX1624" fmla="*/ 253287 w 6265104"/>
                    <a:gd name="connsiteY1624" fmla="*/ 3315356 h 6338112"/>
                    <a:gd name="connsiteX1625" fmla="*/ 223411 w 6265104"/>
                    <a:gd name="connsiteY1625" fmla="*/ 3296683 h 6338112"/>
                    <a:gd name="connsiteX1626" fmla="*/ 220921 w 6265104"/>
                    <a:gd name="connsiteY1626" fmla="*/ 3208299 h 6338112"/>
                    <a:gd name="connsiteX1627" fmla="*/ 199759 w 6265104"/>
                    <a:gd name="connsiteY1627" fmla="*/ 3104978 h 6338112"/>
                    <a:gd name="connsiteX1628" fmla="*/ 197123 w 6265104"/>
                    <a:gd name="connsiteY1628" fmla="*/ 3096102 h 6338112"/>
                    <a:gd name="connsiteX1629" fmla="*/ 192559 w 6265104"/>
                    <a:gd name="connsiteY1629" fmla="*/ 3088947 h 6338112"/>
                    <a:gd name="connsiteX1630" fmla="*/ 139539 w 6265104"/>
                    <a:gd name="connsiteY1630" fmla="*/ 3067029 h 6338112"/>
                    <a:gd name="connsiteX1631" fmla="*/ 60163 w 6265104"/>
                    <a:gd name="connsiteY1631" fmla="*/ 3032116 h 6338112"/>
                    <a:gd name="connsiteX1632" fmla="*/ 60565 w 6265104"/>
                    <a:gd name="connsiteY1632" fmla="*/ 3030330 h 6338112"/>
                    <a:gd name="connsiteX1633" fmla="*/ 53145 w 6265104"/>
                    <a:gd name="connsiteY1633" fmla="*/ 3035492 h 6338112"/>
                    <a:gd name="connsiteX1634" fmla="*/ 2421 w 6265104"/>
                    <a:gd name="connsiteY1634" fmla="*/ 2945516 h 6338112"/>
                    <a:gd name="connsiteX1635" fmla="*/ 26515 w 6265104"/>
                    <a:gd name="connsiteY1635" fmla="*/ 2819300 h 6338112"/>
                    <a:gd name="connsiteX1636" fmla="*/ 30319 w 6265104"/>
                    <a:gd name="connsiteY1636" fmla="*/ 2781810 h 6338112"/>
                    <a:gd name="connsiteX1637" fmla="*/ 51877 w 6265104"/>
                    <a:gd name="connsiteY1637" fmla="*/ 2635599 h 6338112"/>
                    <a:gd name="connsiteX1638" fmla="*/ 59487 w 6265104"/>
                    <a:gd name="connsiteY1638" fmla="*/ 2730573 h 6338112"/>
                    <a:gd name="connsiteX1639" fmla="*/ 59487 w 6265104"/>
                    <a:gd name="connsiteY1639" fmla="*/ 2776728 h 6338112"/>
                    <a:gd name="connsiteX1640" fmla="*/ 62643 w 6265104"/>
                    <a:gd name="connsiteY1640" fmla="*/ 2730369 h 6338112"/>
                    <a:gd name="connsiteX1641" fmla="*/ 104811 w 6265104"/>
                    <a:gd name="connsiteY1641" fmla="*/ 2732863 h 6338112"/>
                    <a:gd name="connsiteX1642" fmla="*/ 170545 w 6265104"/>
                    <a:gd name="connsiteY1642" fmla="*/ 2684235 h 6338112"/>
                    <a:gd name="connsiteX1643" fmla="*/ 120935 w 6265104"/>
                    <a:gd name="connsiteY1643" fmla="*/ 2552065 h 6338112"/>
                    <a:gd name="connsiteX1644" fmla="*/ 106051 w 6265104"/>
                    <a:gd name="connsiteY1644" fmla="*/ 2509670 h 6338112"/>
                    <a:gd name="connsiteX1645" fmla="*/ 194109 w 6265104"/>
                    <a:gd name="connsiteY1645" fmla="*/ 2281490 h 6338112"/>
                    <a:gd name="connsiteX1646" fmla="*/ 261083 w 6265104"/>
                    <a:gd name="connsiteY1646" fmla="*/ 2105679 h 6338112"/>
                    <a:gd name="connsiteX1647" fmla="*/ 299529 w 6265104"/>
                    <a:gd name="connsiteY1647" fmla="*/ 2059545 h 6338112"/>
                    <a:gd name="connsiteX1648" fmla="*/ 329295 w 6265104"/>
                    <a:gd name="connsiteY1648" fmla="*/ 2025879 h 6338112"/>
                    <a:gd name="connsiteX1649" fmla="*/ 368209 w 6265104"/>
                    <a:gd name="connsiteY1649" fmla="*/ 2031646 h 6338112"/>
                    <a:gd name="connsiteX1650" fmla="*/ 397161 w 6265104"/>
                    <a:gd name="connsiteY1650" fmla="*/ 2049953 h 6338112"/>
                    <a:gd name="connsiteX1651" fmla="*/ 403447 w 6265104"/>
                    <a:gd name="connsiteY1651" fmla="*/ 2038927 h 6338112"/>
                    <a:gd name="connsiteX1652" fmla="*/ 417607 w 6265104"/>
                    <a:gd name="connsiteY1652" fmla="*/ 2026945 h 6338112"/>
                    <a:gd name="connsiteX1653" fmla="*/ 425719 w 6265104"/>
                    <a:gd name="connsiteY1653" fmla="*/ 2019456 h 6338112"/>
                    <a:gd name="connsiteX1654" fmla="*/ 469095 w 6265104"/>
                    <a:gd name="connsiteY1654" fmla="*/ 1943192 h 6338112"/>
                    <a:gd name="connsiteX1655" fmla="*/ 472841 w 6265104"/>
                    <a:gd name="connsiteY1655" fmla="*/ 1919519 h 6338112"/>
                    <a:gd name="connsiteX1656" fmla="*/ 591457 w 6265104"/>
                    <a:gd name="connsiteY1656" fmla="*/ 1649150 h 6338112"/>
                    <a:gd name="connsiteX1657" fmla="*/ 608937 w 6265104"/>
                    <a:gd name="connsiteY1657" fmla="*/ 1625477 h 6338112"/>
                    <a:gd name="connsiteX1658" fmla="*/ 741287 w 6265104"/>
                    <a:gd name="connsiteY1658" fmla="*/ 1341402 h 6338112"/>
                    <a:gd name="connsiteX1659" fmla="*/ 839925 w 6265104"/>
                    <a:gd name="connsiteY1659" fmla="*/ 1214315 h 6338112"/>
                    <a:gd name="connsiteX1660" fmla="*/ 843671 w 6265104"/>
                    <a:gd name="connsiteY1660" fmla="*/ 1196872 h 6338112"/>
                    <a:gd name="connsiteX1661" fmla="*/ 1022219 w 6265104"/>
                    <a:gd name="connsiteY1661" fmla="*/ 922765 h 6338112"/>
                    <a:gd name="connsiteX1662" fmla="*/ 1045631 w 6265104"/>
                    <a:gd name="connsiteY1662" fmla="*/ 896133 h 6338112"/>
                    <a:gd name="connsiteX1663" fmla="*/ 1073125 w 6265104"/>
                    <a:gd name="connsiteY1663" fmla="*/ 875334 h 6338112"/>
                    <a:gd name="connsiteX1664" fmla="*/ 1070583 w 6265104"/>
                    <a:gd name="connsiteY1664" fmla="*/ 874356 h 6338112"/>
                    <a:gd name="connsiteX1665" fmla="*/ 1070583 w 6265104"/>
                    <a:gd name="connsiteY1665" fmla="*/ 868637 h 6338112"/>
                    <a:gd name="connsiteX1666" fmla="*/ 1050051 w 6265104"/>
                    <a:gd name="connsiteY1666" fmla="*/ 855725 h 6338112"/>
                    <a:gd name="connsiteX1667" fmla="*/ 1063439 w 6265104"/>
                    <a:gd name="connsiteY1667" fmla="*/ 803937 h 6338112"/>
                    <a:gd name="connsiteX1668" fmla="*/ 1148629 w 6265104"/>
                    <a:gd name="connsiteY1668" fmla="*/ 682002 h 6338112"/>
                    <a:gd name="connsiteX1669" fmla="*/ 1192477 w 6265104"/>
                    <a:gd name="connsiteY1669" fmla="*/ 662295 h 6338112"/>
                    <a:gd name="connsiteX1670" fmla="*/ 1581457 w 6265104"/>
                    <a:gd name="connsiteY1670" fmla="*/ 602936 h 6338112"/>
                    <a:gd name="connsiteX1671" fmla="*/ 1610917 w 6265104"/>
                    <a:gd name="connsiteY1671" fmla="*/ 612959 h 6338112"/>
                    <a:gd name="connsiteX1672" fmla="*/ 1621907 w 6265104"/>
                    <a:gd name="connsiteY1672" fmla="*/ 635163 h 6338112"/>
                    <a:gd name="connsiteX1673" fmla="*/ 1599927 w 6265104"/>
                    <a:gd name="connsiteY1673" fmla="*/ 648731 h 6338112"/>
                    <a:gd name="connsiteX1674" fmla="*/ 1537647 w 6265104"/>
                    <a:gd name="connsiteY1674" fmla="*/ 622828 h 6338112"/>
                    <a:gd name="connsiteX1675" fmla="*/ 1551081 w 6265104"/>
                    <a:gd name="connsiteY1675" fmla="*/ 603091 h 6338112"/>
                    <a:gd name="connsiteX1676" fmla="*/ 1581457 w 6265104"/>
                    <a:gd name="connsiteY1676" fmla="*/ 602936 h 6338112"/>
                    <a:gd name="connsiteX1677" fmla="*/ 4870549 w 6265104"/>
                    <a:gd name="connsiteY1677" fmla="*/ 596925 h 6338112"/>
                    <a:gd name="connsiteX1678" fmla="*/ 4910475 w 6265104"/>
                    <a:gd name="connsiteY1678" fmla="*/ 624401 h 6338112"/>
                    <a:gd name="connsiteX1679" fmla="*/ 4835775 w 6265104"/>
                    <a:gd name="connsiteY1679" fmla="*/ 633143 h 6338112"/>
                    <a:gd name="connsiteX1680" fmla="*/ 4839639 w 6265104"/>
                    <a:gd name="connsiteY1680" fmla="*/ 616907 h 6338112"/>
                    <a:gd name="connsiteX1681" fmla="*/ 4870549 w 6265104"/>
                    <a:gd name="connsiteY1681" fmla="*/ 596925 h 6338112"/>
                    <a:gd name="connsiteX1682" fmla="*/ 2408189 w 6265104"/>
                    <a:gd name="connsiteY1682" fmla="*/ 558456 h 6338112"/>
                    <a:gd name="connsiteX1683" fmla="*/ 2456383 w 6265104"/>
                    <a:gd name="connsiteY1683" fmla="*/ 597009 h 6338112"/>
                    <a:gd name="connsiteX1684" fmla="*/ 2489749 w 6265104"/>
                    <a:gd name="connsiteY1684" fmla="*/ 623125 h 6338112"/>
                    <a:gd name="connsiteX1685" fmla="*/ 2568839 w 6265104"/>
                    <a:gd name="connsiteY1685" fmla="*/ 634318 h 6338112"/>
                    <a:gd name="connsiteX1686" fmla="*/ 2575017 w 6265104"/>
                    <a:gd name="connsiteY1686" fmla="*/ 647998 h 6338112"/>
                    <a:gd name="connsiteX1687" fmla="*/ 2510757 w 6265104"/>
                    <a:gd name="connsiteY1687" fmla="*/ 697743 h 6338112"/>
                    <a:gd name="connsiteX1688" fmla="*/ 2456383 w 6265104"/>
                    <a:gd name="connsiteY1688" fmla="*/ 720128 h 6338112"/>
                    <a:gd name="connsiteX1689" fmla="*/ 2420547 w 6265104"/>
                    <a:gd name="connsiteY1689" fmla="*/ 751219 h 6338112"/>
                    <a:gd name="connsiteX1690" fmla="*/ 2372351 w 6265104"/>
                    <a:gd name="connsiteY1690" fmla="*/ 772361 h 6338112"/>
                    <a:gd name="connsiteX1691" fmla="*/ 2334043 w 6265104"/>
                    <a:gd name="connsiteY1691" fmla="*/ 781066 h 6338112"/>
                    <a:gd name="connsiteX1692" fmla="*/ 2334043 w 6265104"/>
                    <a:gd name="connsiteY1692" fmla="*/ 738783 h 6338112"/>
                    <a:gd name="connsiteX1693" fmla="*/ 2362465 w 6265104"/>
                    <a:gd name="connsiteY1693" fmla="*/ 720128 h 6338112"/>
                    <a:gd name="connsiteX1694" fmla="*/ 2368643 w 6265104"/>
                    <a:gd name="connsiteY1694" fmla="*/ 718885 h 6338112"/>
                    <a:gd name="connsiteX1695" fmla="*/ 2440319 w 6265104"/>
                    <a:gd name="connsiteY1695" fmla="*/ 661678 h 6338112"/>
                    <a:gd name="connsiteX1696" fmla="*/ 2414367 w 6265104"/>
                    <a:gd name="connsiteY1696" fmla="*/ 628099 h 6338112"/>
                    <a:gd name="connsiteX1697" fmla="*/ 2385945 w 6265104"/>
                    <a:gd name="connsiteY1697" fmla="*/ 605714 h 6338112"/>
                    <a:gd name="connsiteX1698" fmla="*/ 2408189 w 6265104"/>
                    <a:gd name="connsiteY1698" fmla="*/ 558456 h 6338112"/>
                    <a:gd name="connsiteX1699" fmla="*/ 1898394 w 6265104"/>
                    <a:gd name="connsiteY1699" fmla="*/ 426971 h 6338112"/>
                    <a:gd name="connsiteX1700" fmla="*/ 1935459 w 6265104"/>
                    <a:gd name="connsiteY1700" fmla="*/ 437197 h 6338112"/>
                    <a:gd name="connsiteX1701" fmla="*/ 1989031 w 6265104"/>
                    <a:gd name="connsiteY1701" fmla="*/ 434718 h 6338112"/>
                    <a:gd name="connsiteX1702" fmla="*/ 2003981 w 6265104"/>
                    <a:gd name="connsiteY1702" fmla="*/ 428521 h 6338112"/>
                    <a:gd name="connsiteX1703" fmla="*/ 2071259 w 6265104"/>
                    <a:gd name="connsiteY1703" fmla="*/ 458269 h 6338112"/>
                    <a:gd name="connsiteX1704" fmla="*/ 2124831 w 6265104"/>
                    <a:gd name="connsiteY1704" fmla="*/ 455790 h 6338112"/>
                    <a:gd name="connsiteX1705" fmla="*/ 2160963 w 6265104"/>
                    <a:gd name="connsiteY1705" fmla="*/ 450832 h 6338112"/>
                    <a:gd name="connsiteX1706" fmla="*/ 2195847 w 6265104"/>
                    <a:gd name="connsiteY1706" fmla="*/ 466945 h 6338112"/>
                    <a:gd name="connsiteX1707" fmla="*/ 2141029 w 6265104"/>
                    <a:gd name="connsiteY1707" fmla="*/ 495453 h 6338112"/>
                    <a:gd name="connsiteX1708" fmla="*/ 2074997 w 6265104"/>
                    <a:gd name="connsiteY1708" fmla="*/ 492974 h 6338112"/>
                    <a:gd name="connsiteX1709" fmla="*/ 2036375 w 6265104"/>
                    <a:gd name="connsiteY1709" fmla="*/ 484298 h 6338112"/>
                    <a:gd name="connsiteX1710" fmla="*/ 2016441 w 6265104"/>
                    <a:gd name="connsiteY1710" fmla="*/ 471903 h 6338112"/>
                    <a:gd name="connsiteX1711" fmla="*/ 1990277 w 6265104"/>
                    <a:gd name="connsiteY1711" fmla="*/ 455790 h 6338112"/>
                    <a:gd name="connsiteX1712" fmla="*/ 1974081 w 6265104"/>
                    <a:gd name="connsiteY1712" fmla="*/ 481819 h 6338112"/>
                    <a:gd name="connsiteX1713" fmla="*/ 1960377 w 6265104"/>
                    <a:gd name="connsiteY1713" fmla="*/ 492974 h 6338112"/>
                    <a:gd name="connsiteX1714" fmla="*/ 1941689 w 6265104"/>
                    <a:gd name="connsiteY1714" fmla="*/ 484298 h 6338112"/>
                    <a:gd name="connsiteX1715" fmla="*/ 1909295 w 6265104"/>
                    <a:gd name="connsiteY1715" fmla="*/ 473142 h 6338112"/>
                    <a:gd name="connsiteX1716" fmla="*/ 1851985 w 6265104"/>
                    <a:gd name="connsiteY1716" fmla="*/ 519003 h 6338112"/>
                    <a:gd name="connsiteX1717" fmla="*/ 1721169 w 6265104"/>
                    <a:gd name="connsiteY1717" fmla="*/ 569823 h 6338112"/>
                    <a:gd name="connsiteX1718" fmla="*/ 1627727 w 6265104"/>
                    <a:gd name="connsiteY1718" fmla="*/ 538835 h 6338112"/>
                    <a:gd name="connsiteX1719" fmla="*/ 1594089 w 6265104"/>
                    <a:gd name="connsiteY1719" fmla="*/ 573541 h 6338112"/>
                    <a:gd name="connsiteX1720" fmla="*/ 1581631 w 6265104"/>
                    <a:gd name="connsiteY1720" fmla="*/ 584696 h 6338112"/>
                    <a:gd name="connsiteX1721" fmla="*/ 1655137 w 6265104"/>
                    <a:gd name="connsiteY1721" fmla="*/ 522722 h 6338112"/>
                    <a:gd name="connsiteX1722" fmla="*/ 1742349 w 6265104"/>
                    <a:gd name="connsiteY1722" fmla="*/ 495453 h 6338112"/>
                    <a:gd name="connsiteX1723" fmla="*/ 1795921 w 6265104"/>
                    <a:gd name="connsiteY1723" fmla="*/ 448353 h 6338112"/>
                    <a:gd name="connsiteX1724" fmla="*/ 1822085 w 6265104"/>
                    <a:gd name="connsiteY1724" fmla="*/ 448353 h 6338112"/>
                    <a:gd name="connsiteX1725" fmla="*/ 1863199 w 6265104"/>
                    <a:gd name="connsiteY1725" fmla="*/ 444634 h 6338112"/>
                    <a:gd name="connsiteX1726" fmla="*/ 1898394 w 6265104"/>
                    <a:gd name="connsiteY1726" fmla="*/ 426971 h 6338112"/>
                    <a:gd name="connsiteX1727" fmla="*/ 2860767 w 6265104"/>
                    <a:gd name="connsiteY1727" fmla="*/ 383857 h 6338112"/>
                    <a:gd name="connsiteX1728" fmla="*/ 2908957 w 6265104"/>
                    <a:gd name="connsiteY1728" fmla="*/ 426160 h 6338112"/>
                    <a:gd name="connsiteX1729" fmla="*/ 2873449 w 6265104"/>
                    <a:gd name="connsiteY1729" fmla="*/ 447311 h 6338112"/>
                    <a:gd name="connsiteX1730" fmla="*/ 2851891 w 6265104"/>
                    <a:gd name="connsiteY1730" fmla="*/ 400032 h 6338112"/>
                    <a:gd name="connsiteX1731" fmla="*/ 2860767 w 6265104"/>
                    <a:gd name="connsiteY1731" fmla="*/ 383857 h 6338112"/>
                    <a:gd name="connsiteX1732" fmla="*/ 2771345 w 6265104"/>
                    <a:gd name="connsiteY1732" fmla="*/ 382615 h 6338112"/>
                    <a:gd name="connsiteX1733" fmla="*/ 2782585 w 6265104"/>
                    <a:gd name="connsiteY1733" fmla="*/ 392919 h 6338112"/>
                    <a:gd name="connsiteX1734" fmla="*/ 2768847 w 6265104"/>
                    <a:gd name="connsiteY1734" fmla="*/ 408946 h 6338112"/>
                    <a:gd name="connsiteX1735" fmla="*/ 2757607 w 6265104"/>
                    <a:gd name="connsiteY1735" fmla="*/ 396353 h 6338112"/>
                    <a:gd name="connsiteX1736" fmla="*/ 2771345 w 6265104"/>
                    <a:gd name="connsiteY1736" fmla="*/ 382615 h 6338112"/>
                    <a:gd name="connsiteX1737" fmla="*/ 1298933 w 6265104"/>
                    <a:gd name="connsiteY1737" fmla="*/ 371147 h 6338112"/>
                    <a:gd name="connsiteX1738" fmla="*/ 1322113 w 6265104"/>
                    <a:gd name="connsiteY1738" fmla="*/ 379752 h 6338112"/>
                    <a:gd name="connsiteX1739" fmla="*/ 1246463 w 6265104"/>
                    <a:gd name="connsiteY1739" fmla="*/ 398866 h 6338112"/>
                    <a:gd name="connsiteX1740" fmla="*/ 1298933 w 6265104"/>
                    <a:gd name="connsiteY1740" fmla="*/ 371147 h 6338112"/>
                    <a:gd name="connsiteX1741" fmla="*/ 3466238 w 6265104"/>
                    <a:gd name="connsiteY1741" fmla="*/ 122 h 6338112"/>
                    <a:gd name="connsiteX1742" fmla="*/ 3497671 w 6265104"/>
                    <a:gd name="connsiteY1742" fmla="*/ 4966 h 6338112"/>
                    <a:gd name="connsiteX1743" fmla="*/ 3660745 w 6265104"/>
                    <a:gd name="connsiteY1743" fmla="*/ 26220 h 6338112"/>
                    <a:gd name="connsiteX1744" fmla="*/ 3787721 w 6265104"/>
                    <a:gd name="connsiteY1744" fmla="*/ 46223 h 6338112"/>
                    <a:gd name="connsiteX1745" fmla="*/ 3950797 w 6265104"/>
                    <a:gd name="connsiteY1745" fmla="*/ 81229 h 6338112"/>
                    <a:gd name="connsiteX1746" fmla="*/ 4132545 w 6265104"/>
                    <a:gd name="connsiteY1746" fmla="*/ 131237 h 6338112"/>
                    <a:gd name="connsiteX1747" fmla="*/ 4178605 w 6265104"/>
                    <a:gd name="connsiteY1747" fmla="*/ 156241 h 6338112"/>
                    <a:gd name="connsiteX1748" fmla="*/ 4192297 w 6265104"/>
                    <a:gd name="connsiteY1748" fmla="*/ 163743 h 6338112"/>
                    <a:gd name="connsiteX1749" fmla="*/ 4393963 w 6265104"/>
                    <a:gd name="connsiteY1749" fmla="*/ 212500 h 6338112"/>
                    <a:gd name="connsiteX1750" fmla="*/ 4459941 w 6265104"/>
                    <a:gd name="connsiteY1750" fmla="*/ 221253 h 6338112"/>
                    <a:gd name="connsiteX1751" fmla="*/ 4564509 w 6265104"/>
                    <a:gd name="connsiteY1751" fmla="*/ 303766 h 6338112"/>
                    <a:gd name="connsiteX1752" fmla="*/ 4578201 w 6265104"/>
                    <a:gd name="connsiteY1752" fmla="*/ 321269 h 6338112"/>
                    <a:gd name="connsiteX1753" fmla="*/ 4640445 w 6265104"/>
                    <a:gd name="connsiteY1753" fmla="*/ 376278 h 6338112"/>
                    <a:gd name="connsiteX1754" fmla="*/ 4712645 w 6265104"/>
                    <a:gd name="connsiteY1754" fmla="*/ 463792 h 6338112"/>
                    <a:gd name="connsiteX1755" fmla="*/ 4591895 w 6265104"/>
                    <a:gd name="connsiteY1755" fmla="*/ 380028 h 6338112"/>
                    <a:gd name="connsiteX1756" fmla="*/ 4273213 w 6265104"/>
                    <a:gd name="connsiteY1756" fmla="*/ 218751 h 6338112"/>
                    <a:gd name="connsiteX1757" fmla="*/ 4131299 w 6265104"/>
                    <a:gd name="connsiteY1757" fmla="*/ 157491 h 6338112"/>
                    <a:gd name="connsiteX1758" fmla="*/ 4125853 w 6265104"/>
                    <a:gd name="connsiteY1758" fmla="*/ 155849 h 6338112"/>
                    <a:gd name="connsiteX1759" fmla="*/ 4117481 w 6265104"/>
                    <a:gd name="connsiteY1759" fmla="*/ 179673 h 6338112"/>
                    <a:gd name="connsiteX1760" fmla="*/ 4112491 w 6265104"/>
                    <a:gd name="connsiteY1760" fmla="*/ 220683 h 6338112"/>
                    <a:gd name="connsiteX1761" fmla="*/ 4159909 w 6265104"/>
                    <a:gd name="connsiteY1761" fmla="*/ 207013 h 6338112"/>
                    <a:gd name="connsiteX1762" fmla="*/ 4184865 w 6265104"/>
                    <a:gd name="connsiteY1762" fmla="*/ 203284 h 6338112"/>
                    <a:gd name="connsiteX1763" fmla="*/ 4189545 w 6265104"/>
                    <a:gd name="connsiteY1763" fmla="*/ 220839 h 6338112"/>
                    <a:gd name="connsiteX1764" fmla="*/ 4177377 w 6265104"/>
                    <a:gd name="connsiteY1764" fmla="*/ 231868 h 6338112"/>
                    <a:gd name="connsiteX1765" fmla="*/ 4092525 w 6265104"/>
                    <a:gd name="connsiteY1765" fmla="*/ 276606 h 6338112"/>
                    <a:gd name="connsiteX1766" fmla="*/ 4048851 w 6265104"/>
                    <a:gd name="connsiteY1766" fmla="*/ 310160 h 6338112"/>
                    <a:gd name="connsiteX1767" fmla="*/ 4022647 w 6265104"/>
                    <a:gd name="connsiteY1767" fmla="*/ 320102 h 6338112"/>
                    <a:gd name="connsiteX1768" fmla="*/ 3991451 w 6265104"/>
                    <a:gd name="connsiteY1768" fmla="*/ 359870 h 6338112"/>
                    <a:gd name="connsiteX1769" fmla="*/ 3957759 w 6265104"/>
                    <a:gd name="connsiteY1769" fmla="*/ 436919 h 6338112"/>
                    <a:gd name="connsiteX1770" fmla="*/ 3880393 w 6265104"/>
                    <a:gd name="connsiteY1770" fmla="*/ 518940 h 6338112"/>
                    <a:gd name="connsiteX1771" fmla="*/ 3865419 w 6265104"/>
                    <a:gd name="connsiteY1771" fmla="*/ 532610 h 6338112"/>
                    <a:gd name="connsiteX1772" fmla="*/ 3814257 w 6265104"/>
                    <a:gd name="connsiteY1772" fmla="*/ 532610 h 6338112"/>
                    <a:gd name="connsiteX1773" fmla="*/ 3748123 w 6265104"/>
                    <a:gd name="connsiteY1773" fmla="*/ 545037 h 6338112"/>
                    <a:gd name="connsiteX1774" fmla="*/ 3716927 w 6265104"/>
                    <a:gd name="connsiteY1774" fmla="*/ 635757 h 6338112"/>
                    <a:gd name="connsiteX1775" fmla="*/ 3719423 w 6265104"/>
                    <a:gd name="connsiteY1775" fmla="*/ 674282 h 6338112"/>
                    <a:gd name="connsiteX1776" fmla="*/ 3710687 w 6265104"/>
                    <a:gd name="connsiteY1776" fmla="*/ 723991 h 6338112"/>
                    <a:gd name="connsiteX1777" fmla="*/ 3647047 w 6265104"/>
                    <a:gd name="connsiteY1777" fmla="*/ 738904 h 6338112"/>
                    <a:gd name="connsiteX1778" fmla="*/ 3609613 w 6265104"/>
                    <a:gd name="connsiteY1778" fmla="*/ 736418 h 6338112"/>
                    <a:gd name="connsiteX1779" fmla="*/ 3535991 w 6265104"/>
                    <a:gd name="connsiteY1779" fmla="*/ 752574 h 6338112"/>
                    <a:gd name="connsiteX1780" fmla="*/ 3527255 w 6265104"/>
                    <a:gd name="connsiteY1780" fmla="*/ 769972 h 6338112"/>
                    <a:gd name="connsiteX1781" fmla="*/ 3523513 w 6265104"/>
                    <a:gd name="connsiteY1781" fmla="*/ 789856 h 6338112"/>
                    <a:gd name="connsiteX1782" fmla="*/ 3507291 w 6265104"/>
                    <a:gd name="connsiteY1782" fmla="*/ 782400 h 6338112"/>
                    <a:gd name="connsiteX1783" fmla="*/ 3473599 w 6265104"/>
                    <a:gd name="connsiteY1783" fmla="*/ 791099 h 6338112"/>
                    <a:gd name="connsiteX1784" fmla="*/ 3467359 w 6265104"/>
                    <a:gd name="connsiteY1784" fmla="*/ 810982 h 6338112"/>
                    <a:gd name="connsiteX1785" fmla="*/ 3417699 w 6265104"/>
                    <a:gd name="connsiteY1785" fmla="*/ 844886 h 6338112"/>
                    <a:gd name="connsiteX1786" fmla="*/ 3395581 w 6265104"/>
                    <a:gd name="connsiteY1786" fmla="*/ 831089 h 6338112"/>
                    <a:gd name="connsiteX1787" fmla="*/ 3394609 w 6265104"/>
                    <a:gd name="connsiteY1787" fmla="*/ 831970 h 6338112"/>
                    <a:gd name="connsiteX1788" fmla="*/ 3368403 w 6265104"/>
                    <a:gd name="connsiteY1788" fmla="*/ 825756 h 6338112"/>
                    <a:gd name="connsiteX1789" fmla="*/ 3354677 w 6265104"/>
                    <a:gd name="connsiteY1789" fmla="*/ 818298 h 6338112"/>
                    <a:gd name="connsiteX1790" fmla="*/ 3352567 w 6265104"/>
                    <a:gd name="connsiteY1790" fmla="*/ 816009 h 6338112"/>
                    <a:gd name="connsiteX1791" fmla="*/ 3354007 w 6265104"/>
                    <a:gd name="connsiteY1791" fmla="*/ 820766 h 6338112"/>
                    <a:gd name="connsiteX1792" fmla="*/ 3335303 w 6265104"/>
                    <a:gd name="connsiteY1792" fmla="*/ 925344 h 6338112"/>
                    <a:gd name="connsiteX1793" fmla="*/ 3312859 w 6265104"/>
                    <a:gd name="connsiteY1793" fmla="*/ 956468 h 6338112"/>
                    <a:gd name="connsiteX1794" fmla="*/ 3102127 w 6265104"/>
                    <a:gd name="connsiteY1794" fmla="*/ 987593 h 6338112"/>
                    <a:gd name="connsiteX1795" fmla="*/ 2888901 w 6265104"/>
                    <a:gd name="connsiteY1795" fmla="*/ 922854 h 6338112"/>
                    <a:gd name="connsiteX1796" fmla="*/ 2774183 w 6265104"/>
                    <a:gd name="connsiteY1796" fmla="*/ 929079 h 6338112"/>
                    <a:gd name="connsiteX1797" fmla="*/ 2759219 w 6265104"/>
                    <a:gd name="connsiteY1797" fmla="*/ 934059 h 6338112"/>
                    <a:gd name="connsiteX1798" fmla="*/ 2721811 w 6265104"/>
                    <a:gd name="connsiteY1798" fmla="*/ 1036147 h 6338112"/>
                    <a:gd name="connsiteX1799" fmla="*/ 2733033 w 6265104"/>
                    <a:gd name="connsiteY1799" fmla="*/ 1117070 h 6338112"/>
                    <a:gd name="connsiteX1800" fmla="*/ 2739269 w 6265104"/>
                    <a:gd name="connsiteY1800" fmla="*/ 1144460 h 6338112"/>
                    <a:gd name="connsiteX1801" fmla="*/ 2743009 w 6265104"/>
                    <a:gd name="connsiteY1801" fmla="*/ 1236588 h 6338112"/>
                    <a:gd name="connsiteX1802" fmla="*/ 2637019 w 6265104"/>
                    <a:gd name="connsiteY1802" fmla="*/ 1346146 h 6338112"/>
                    <a:gd name="connsiteX1803" fmla="*/ 2605847 w 6265104"/>
                    <a:gd name="connsiteY1803" fmla="*/ 1371046 h 6338112"/>
                    <a:gd name="connsiteX1804" fmla="*/ 2580907 w 6265104"/>
                    <a:gd name="connsiteY1804" fmla="*/ 1389721 h 6338112"/>
                    <a:gd name="connsiteX1805" fmla="*/ 2600859 w 6265104"/>
                    <a:gd name="connsiteY1805" fmla="*/ 1389721 h 6338112"/>
                    <a:gd name="connsiteX1806" fmla="*/ 2630785 w 6265104"/>
                    <a:gd name="connsiteY1806" fmla="*/ 1415865 h 6338112"/>
                    <a:gd name="connsiteX1807" fmla="*/ 2651983 w 6265104"/>
                    <a:gd name="connsiteY1807" fmla="*/ 1509239 h 6338112"/>
                    <a:gd name="connsiteX1808" fmla="*/ 2685651 w 6265104"/>
                    <a:gd name="connsiteY1808" fmla="*/ 1519198 h 6338112"/>
                    <a:gd name="connsiteX1809" fmla="*/ 2731787 w 6265104"/>
                    <a:gd name="connsiteY1809" fmla="*/ 1516709 h 6338112"/>
                    <a:gd name="connsiteX1810" fmla="*/ 2760467 w 6265104"/>
                    <a:gd name="connsiteY1810" fmla="*/ 1514219 h 6338112"/>
                    <a:gd name="connsiteX1811" fmla="*/ 2810343 w 6265104"/>
                    <a:gd name="connsiteY1811" fmla="*/ 1412130 h 6338112"/>
                    <a:gd name="connsiteX1812" fmla="*/ 2870197 w 6265104"/>
                    <a:gd name="connsiteY1812" fmla="*/ 1297592 h 6338112"/>
                    <a:gd name="connsiteX1813" fmla="*/ 2890147 w 6265104"/>
                    <a:gd name="connsiteY1813" fmla="*/ 1263978 h 6338112"/>
                    <a:gd name="connsiteX1814" fmla="*/ 2925061 w 6265104"/>
                    <a:gd name="connsiteY1814" fmla="*/ 1210444 h 6338112"/>
                    <a:gd name="connsiteX1815" fmla="*/ 3027311 w 6265104"/>
                    <a:gd name="connsiteY1815" fmla="*/ 1240323 h 6338112"/>
                    <a:gd name="connsiteX1816" fmla="*/ 3130807 w 6265104"/>
                    <a:gd name="connsiteY1816" fmla="*/ 1286388 h 6338112"/>
                    <a:gd name="connsiteX1817" fmla="*/ 3138287 w 6265104"/>
                    <a:gd name="connsiteY1817" fmla="*/ 1298837 h 6338112"/>
                    <a:gd name="connsiteX1818" fmla="*/ 3156991 w 6265104"/>
                    <a:gd name="connsiteY1818" fmla="*/ 1348636 h 6338112"/>
                    <a:gd name="connsiteX1819" fmla="*/ 3159485 w 6265104"/>
                    <a:gd name="connsiteY1819" fmla="*/ 1372291 h 6338112"/>
                    <a:gd name="connsiteX1820" fmla="*/ 3133301 w 6265104"/>
                    <a:gd name="connsiteY1820" fmla="*/ 1377271 h 6338112"/>
                    <a:gd name="connsiteX1821" fmla="*/ 3085917 w 6265104"/>
                    <a:gd name="connsiteY1821" fmla="*/ 1397191 h 6338112"/>
                    <a:gd name="connsiteX1822" fmla="*/ 3088411 w 6265104"/>
                    <a:gd name="connsiteY1822" fmla="*/ 1430805 h 6338112"/>
                    <a:gd name="connsiteX1823" fmla="*/ 3089657 w 6265104"/>
                    <a:gd name="connsiteY1823" fmla="*/ 1453215 h 6338112"/>
                    <a:gd name="connsiteX1824" fmla="*/ 3072201 w 6265104"/>
                    <a:gd name="connsiteY1824" fmla="*/ 1520443 h 6338112"/>
                    <a:gd name="connsiteX1825" fmla="*/ 3079681 w 6265104"/>
                    <a:gd name="connsiteY1825" fmla="*/ 1534138 h 6338112"/>
                    <a:gd name="connsiteX1826" fmla="*/ 3183177 w 6265104"/>
                    <a:gd name="connsiteY1826" fmla="*/ 1547833 h 6338112"/>
                    <a:gd name="connsiteX1827" fmla="*/ 3226821 w 6265104"/>
                    <a:gd name="connsiteY1827" fmla="*/ 1561528 h 6338112"/>
                    <a:gd name="connsiteX1828" fmla="*/ 3280439 w 6265104"/>
                    <a:gd name="connsiteY1828" fmla="*/ 1613817 h 6338112"/>
                    <a:gd name="connsiteX1829" fmla="*/ 3330315 w 6265104"/>
                    <a:gd name="connsiteY1829" fmla="*/ 1596387 h 6338112"/>
                    <a:gd name="connsiteX1830" fmla="*/ 3334057 w 6265104"/>
                    <a:gd name="connsiteY1830" fmla="*/ 1622532 h 6338112"/>
                    <a:gd name="connsiteX1831" fmla="*/ 3358995 w 6265104"/>
                    <a:gd name="connsiteY1831" fmla="*/ 1652411 h 6338112"/>
                    <a:gd name="connsiteX1832" fmla="*/ 3383935 w 6265104"/>
                    <a:gd name="connsiteY1832" fmla="*/ 1679801 h 6338112"/>
                    <a:gd name="connsiteX1833" fmla="*/ 3398897 w 6265104"/>
                    <a:gd name="connsiteY1833" fmla="*/ 1683536 h 6338112"/>
                    <a:gd name="connsiteX1834" fmla="*/ 3403885 w 6265104"/>
                    <a:gd name="connsiteY1834" fmla="*/ 1633736 h 6338112"/>
                    <a:gd name="connsiteX1835" fmla="*/ 3397651 w 6265104"/>
                    <a:gd name="connsiteY1835" fmla="*/ 1608837 h 6338112"/>
                    <a:gd name="connsiteX1836" fmla="*/ 3428823 w 6265104"/>
                    <a:gd name="connsiteY1836" fmla="*/ 1580202 h 6338112"/>
                    <a:gd name="connsiteX1837" fmla="*/ 3453763 w 6265104"/>
                    <a:gd name="connsiteY1837" fmla="*/ 1601367 h 6338112"/>
                    <a:gd name="connsiteX1838" fmla="*/ 3528579 w 6265104"/>
                    <a:gd name="connsiteY1838" fmla="*/ 1621287 h 6338112"/>
                    <a:gd name="connsiteX1839" fmla="*/ 3549777 w 6265104"/>
                    <a:gd name="connsiteY1839" fmla="*/ 1606347 h 6338112"/>
                    <a:gd name="connsiteX1840" fmla="*/ 3572221 w 6265104"/>
                    <a:gd name="connsiteY1840" fmla="*/ 1622532 h 6338112"/>
                    <a:gd name="connsiteX1841" fmla="*/ 3583443 w 6265104"/>
                    <a:gd name="connsiteY1841" fmla="*/ 1688516 h 6338112"/>
                    <a:gd name="connsiteX1842" fmla="*/ 3649531 w 6265104"/>
                    <a:gd name="connsiteY1842" fmla="*/ 1673576 h 6338112"/>
                    <a:gd name="connsiteX1843" fmla="*/ 3703149 w 6265104"/>
                    <a:gd name="connsiteY1843" fmla="*/ 1677311 h 6338112"/>
                    <a:gd name="connsiteX1844" fmla="*/ 3740557 w 6265104"/>
                    <a:gd name="connsiteY1844" fmla="*/ 1672331 h 6338112"/>
                    <a:gd name="connsiteX1845" fmla="*/ 3738063 w 6265104"/>
                    <a:gd name="connsiteY1845" fmla="*/ 1634981 h 6338112"/>
                    <a:gd name="connsiteX1846" fmla="*/ 3729335 w 6265104"/>
                    <a:gd name="connsiteY1846" fmla="*/ 1621287 h 6338112"/>
                    <a:gd name="connsiteX1847" fmla="*/ 3733077 w 6265104"/>
                    <a:gd name="connsiteY1847" fmla="*/ 1597632 h 6338112"/>
                    <a:gd name="connsiteX1848" fmla="*/ 3756767 w 6265104"/>
                    <a:gd name="connsiteY1848" fmla="*/ 1602612 h 6338112"/>
                    <a:gd name="connsiteX1849" fmla="*/ 3815373 w 6265104"/>
                    <a:gd name="connsiteY1849" fmla="*/ 1595142 h 6338112"/>
                    <a:gd name="connsiteX1850" fmla="*/ 3840313 w 6265104"/>
                    <a:gd name="connsiteY1850" fmla="*/ 1591407 h 6338112"/>
                    <a:gd name="connsiteX1851" fmla="*/ 3862757 w 6265104"/>
                    <a:gd name="connsiteY1851" fmla="*/ 1597632 h 6338112"/>
                    <a:gd name="connsiteX1852" fmla="*/ 3890191 w 6265104"/>
                    <a:gd name="connsiteY1852" fmla="*/ 1567753 h 6338112"/>
                    <a:gd name="connsiteX1853" fmla="*/ 3905153 w 6265104"/>
                    <a:gd name="connsiteY1853" fmla="*/ 1530403 h 6338112"/>
                    <a:gd name="connsiteX1854" fmla="*/ 3915129 w 6265104"/>
                    <a:gd name="connsiteY1854" fmla="*/ 1488074 h 6338112"/>
                    <a:gd name="connsiteX1855" fmla="*/ 3927599 w 6265104"/>
                    <a:gd name="connsiteY1855" fmla="*/ 1458195 h 6338112"/>
                    <a:gd name="connsiteX1856" fmla="*/ 3969995 w 6265104"/>
                    <a:gd name="connsiteY1856" fmla="*/ 1429560 h 6338112"/>
                    <a:gd name="connsiteX1857" fmla="*/ 3974981 w 6265104"/>
                    <a:gd name="connsiteY1857" fmla="*/ 1461929 h 6338112"/>
                    <a:gd name="connsiteX1858" fmla="*/ 3967501 w 6265104"/>
                    <a:gd name="connsiteY1858" fmla="*/ 1520443 h 6338112"/>
                    <a:gd name="connsiteX1859" fmla="*/ 3961265 w 6265104"/>
                    <a:gd name="connsiteY1859" fmla="*/ 1559038 h 6338112"/>
                    <a:gd name="connsiteX1860" fmla="*/ 3998673 w 6265104"/>
                    <a:gd name="connsiteY1860" fmla="*/ 1560283 h 6338112"/>
                    <a:gd name="connsiteX1861" fmla="*/ 4043563 w 6265104"/>
                    <a:gd name="connsiteY1861" fmla="*/ 1544098 h 6338112"/>
                    <a:gd name="connsiteX1862" fmla="*/ 4044811 w 6265104"/>
                    <a:gd name="connsiteY1862" fmla="*/ 1556548 h 6338112"/>
                    <a:gd name="connsiteX1863" fmla="*/ 4063515 w 6265104"/>
                    <a:gd name="connsiteY1863" fmla="*/ 1615062 h 6338112"/>
                    <a:gd name="connsiteX1864" fmla="*/ 4087207 w 6265104"/>
                    <a:gd name="connsiteY1864" fmla="*/ 1642451 h 6338112"/>
                    <a:gd name="connsiteX1865" fmla="*/ 4034835 w 6265104"/>
                    <a:gd name="connsiteY1865" fmla="*/ 1678556 h 6338112"/>
                    <a:gd name="connsiteX1866" fmla="*/ 3999921 w 6265104"/>
                    <a:gd name="connsiteY1866" fmla="*/ 1674821 h 6338112"/>
                    <a:gd name="connsiteX1867" fmla="*/ 4004909 w 6265104"/>
                    <a:gd name="connsiteY1867" fmla="*/ 1715905 h 6338112"/>
                    <a:gd name="connsiteX1868" fmla="*/ 4007403 w 6265104"/>
                    <a:gd name="connsiteY1868" fmla="*/ 1806788 h 6338112"/>
                    <a:gd name="connsiteX1869" fmla="*/ 4056033 w 6265104"/>
                    <a:gd name="connsiteY1869" fmla="*/ 1877752 h 6338112"/>
                    <a:gd name="connsiteX1870" fmla="*/ 4089699 w 6265104"/>
                    <a:gd name="connsiteY1870" fmla="*/ 1877752 h 6338112"/>
                    <a:gd name="connsiteX1871" fmla="*/ 4090479 w 6265104"/>
                    <a:gd name="connsiteY1871" fmla="*/ 1891292 h 6338112"/>
                    <a:gd name="connsiteX1872" fmla="*/ 4080971 w 6265104"/>
                    <a:gd name="connsiteY1872" fmla="*/ 1900162 h 6338112"/>
                    <a:gd name="connsiteX1873" fmla="*/ 3940067 w 6265104"/>
                    <a:gd name="connsiteY1873" fmla="*/ 1931286 h 6338112"/>
                    <a:gd name="connsiteX1874" fmla="*/ 3867745 w 6265104"/>
                    <a:gd name="connsiteY1874" fmla="*/ 1918837 h 6338112"/>
                    <a:gd name="connsiteX1875" fmla="*/ 3837819 w 6265104"/>
                    <a:gd name="connsiteY1875" fmla="*/ 1933776 h 6338112"/>
                    <a:gd name="connsiteX1876" fmla="*/ 3781707 w 6265104"/>
                    <a:gd name="connsiteY1876" fmla="*/ 1942491 h 6338112"/>
                    <a:gd name="connsiteX1877" fmla="*/ 3740557 w 6265104"/>
                    <a:gd name="connsiteY1877" fmla="*/ 1931286 h 6338112"/>
                    <a:gd name="connsiteX1878" fmla="*/ 3592173 w 6265104"/>
                    <a:gd name="connsiteY1878" fmla="*/ 1827953 h 6338112"/>
                    <a:gd name="connsiteX1879" fmla="*/ 3464985 w 6265104"/>
                    <a:gd name="connsiteY1879" fmla="*/ 1749519 h 6338112"/>
                    <a:gd name="connsiteX1880" fmla="*/ 3428823 w 6265104"/>
                    <a:gd name="connsiteY1880" fmla="*/ 1768194 h 6338112"/>
                    <a:gd name="connsiteX1881" fmla="*/ 3387675 w 6265104"/>
                    <a:gd name="connsiteY1881" fmla="*/ 1795584 h 6338112"/>
                    <a:gd name="connsiteX1882" fmla="*/ 3336551 w 6265104"/>
                    <a:gd name="connsiteY1882" fmla="*/ 1734580 h 6338112"/>
                    <a:gd name="connsiteX1883" fmla="*/ 3290413 w 6265104"/>
                    <a:gd name="connsiteY1883" fmla="*/ 1648676 h 6338112"/>
                    <a:gd name="connsiteX1884" fmla="*/ 3088411 w 6265104"/>
                    <a:gd name="connsiteY1884" fmla="*/ 1571488 h 6338112"/>
                    <a:gd name="connsiteX1885" fmla="*/ 3009853 w 6265104"/>
                    <a:gd name="connsiteY1885" fmla="*/ 1526668 h 6338112"/>
                    <a:gd name="connsiteX1886" fmla="*/ 2948753 w 6265104"/>
                    <a:gd name="connsiteY1886" fmla="*/ 1500524 h 6338112"/>
                    <a:gd name="connsiteX1887" fmla="*/ 2891395 w 6265104"/>
                    <a:gd name="connsiteY1887" fmla="*/ 1488074 h 6338112"/>
                    <a:gd name="connsiteX1888" fmla="*/ 2821567 w 6265104"/>
                    <a:gd name="connsiteY1888" fmla="*/ 1505504 h 6338112"/>
                    <a:gd name="connsiteX1889" fmla="*/ 2734281 w 6265104"/>
                    <a:gd name="connsiteY1889" fmla="*/ 1602612 h 6338112"/>
                    <a:gd name="connsiteX1890" fmla="*/ 2689391 w 6265104"/>
                    <a:gd name="connsiteY1890" fmla="*/ 1602612 h 6338112"/>
                    <a:gd name="connsiteX1891" fmla="*/ 2555969 w 6265104"/>
                    <a:gd name="connsiteY1891" fmla="*/ 1544098 h 6338112"/>
                    <a:gd name="connsiteX1892" fmla="*/ 2491129 w 6265104"/>
                    <a:gd name="connsiteY1892" fmla="*/ 1509239 h 6338112"/>
                    <a:gd name="connsiteX1893" fmla="*/ 2458707 w 6265104"/>
                    <a:gd name="connsiteY1893" fmla="*/ 1450725 h 6338112"/>
                    <a:gd name="connsiteX1894" fmla="*/ 2408831 w 6265104"/>
                    <a:gd name="connsiteY1894" fmla="*/ 1393456 h 6338112"/>
                    <a:gd name="connsiteX1895" fmla="*/ 2371423 w 6265104"/>
                    <a:gd name="connsiteY1895" fmla="*/ 1301327 h 6338112"/>
                    <a:gd name="connsiteX1896" fmla="*/ 2358953 w 6265104"/>
                    <a:gd name="connsiteY1896" fmla="*/ 1262733 h 6338112"/>
                    <a:gd name="connsiteX1897" fmla="*/ 2351471 w 6265104"/>
                    <a:gd name="connsiteY1897" fmla="*/ 1252773 h 6338112"/>
                    <a:gd name="connsiteX1898" fmla="*/ 2304087 w 6265104"/>
                    <a:gd name="connsiteY1898" fmla="*/ 1222894 h 6338112"/>
                    <a:gd name="connsiteX1899" fmla="*/ 2275409 w 6265104"/>
                    <a:gd name="connsiteY1899" fmla="*/ 1262733 h 6338112"/>
                    <a:gd name="connsiteX1900" fmla="*/ 2262939 w 6265104"/>
                    <a:gd name="connsiteY1900" fmla="*/ 1288877 h 6338112"/>
                    <a:gd name="connsiteX1901" fmla="*/ 2146973 w 6265104"/>
                    <a:gd name="connsiteY1901" fmla="*/ 1409640 h 6338112"/>
                    <a:gd name="connsiteX1902" fmla="*/ 2023527 w 6265104"/>
                    <a:gd name="connsiteY1902" fmla="*/ 1488074 h 6338112"/>
                    <a:gd name="connsiteX1903" fmla="*/ 1979885 w 6265104"/>
                    <a:gd name="connsiteY1903" fmla="*/ 1539118 h 6338112"/>
                    <a:gd name="connsiteX1904" fmla="*/ 1947465 w 6265104"/>
                    <a:gd name="connsiteY1904" fmla="*/ 1611327 h 6338112"/>
                    <a:gd name="connsiteX1905" fmla="*/ 1913797 w 6265104"/>
                    <a:gd name="connsiteY1905" fmla="*/ 1647431 h 6338112"/>
                    <a:gd name="connsiteX1906" fmla="*/ 1883871 w 6265104"/>
                    <a:gd name="connsiteY1906" fmla="*/ 1688516 h 6338112"/>
                    <a:gd name="connsiteX1907" fmla="*/ 1917537 w 6265104"/>
                    <a:gd name="connsiteY1907" fmla="*/ 1734580 h 6338112"/>
                    <a:gd name="connsiteX1908" fmla="*/ 1983625 w 6265104"/>
                    <a:gd name="connsiteY1908" fmla="*/ 1784379 h 6338112"/>
                    <a:gd name="connsiteX1909" fmla="*/ 1979885 w 6265104"/>
                    <a:gd name="connsiteY1909" fmla="*/ 1829198 h 6338112"/>
                    <a:gd name="connsiteX1910" fmla="*/ 1902575 w 6265104"/>
                    <a:gd name="connsiteY1910" fmla="*/ 1857833 h 6338112"/>
                    <a:gd name="connsiteX1911" fmla="*/ 1845215 w 6265104"/>
                    <a:gd name="connsiteY1911" fmla="*/ 1865302 h 6338112"/>
                    <a:gd name="connsiteX1912" fmla="*/ 1822771 w 6265104"/>
                    <a:gd name="connsiteY1912" fmla="*/ 1867792 h 6338112"/>
                    <a:gd name="connsiteX1913" fmla="*/ 1790351 w 6265104"/>
                    <a:gd name="connsiteY1913" fmla="*/ 1908877 h 6338112"/>
                    <a:gd name="connsiteX1914" fmla="*/ 1757929 w 6265104"/>
                    <a:gd name="connsiteY1914" fmla="*/ 1983575 h 6338112"/>
                    <a:gd name="connsiteX1915" fmla="*/ 1668151 w 6265104"/>
                    <a:gd name="connsiteY1915" fmla="*/ 1992290 h 6338112"/>
                    <a:gd name="connsiteX1916" fmla="*/ 1562161 w 6265104"/>
                    <a:gd name="connsiteY1916" fmla="*/ 1940001 h 6338112"/>
                    <a:gd name="connsiteX1917" fmla="*/ 1535975 w 6265104"/>
                    <a:gd name="connsiteY1917" fmla="*/ 1947471 h 6338112"/>
                    <a:gd name="connsiteX1918" fmla="*/ 1534729 w 6265104"/>
                    <a:gd name="connsiteY1918" fmla="*/ 1962411 h 6338112"/>
                    <a:gd name="connsiteX1919" fmla="*/ 1558421 w 6265104"/>
                    <a:gd name="connsiteY1919" fmla="*/ 1968636 h 6338112"/>
                    <a:gd name="connsiteX1920" fmla="*/ 1623261 w 6265104"/>
                    <a:gd name="connsiteY1920" fmla="*/ 1988555 h 6338112"/>
                    <a:gd name="connsiteX1921" fmla="*/ 1665657 w 6265104"/>
                    <a:gd name="connsiteY1921" fmla="*/ 2002250 h 6338112"/>
                    <a:gd name="connsiteX1922" fmla="*/ 1699323 w 6265104"/>
                    <a:gd name="connsiteY1922" fmla="*/ 2063254 h 6338112"/>
                    <a:gd name="connsiteX1923" fmla="*/ 1635731 w 6265104"/>
                    <a:gd name="connsiteY1923" fmla="*/ 2106828 h 6338112"/>
                    <a:gd name="connsiteX1924" fmla="*/ 1585853 w 6265104"/>
                    <a:gd name="connsiteY1924" fmla="*/ 2145423 h 6338112"/>
                    <a:gd name="connsiteX1925" fmla="*/ 1605803 w 6265104"/>
                    <a:gd name="connsiteY1925" fmla="*/ 2188997 h 6338112"/>
                    <a:gd name="connsiteX1926" fmla="*/ 1645705 w 6265104"/>
                    <a:gd name="connsiteY1926" fmla="*/ 2241286 h 6338112"/>
                    <a:gd name="connsiteX1927" fmla="*/ 1700571 w 6265104"/>
                    <a:gd name="connsiteY1927" fmla="*/ 2246266 h 6338112"/>
                    <a:gd name="connsiteX1928" fmla="*/ 1747955 w 6265104"/>
                    <a:gd name="connsiteY1928" fmla="*/ 2233816 h 6338112"/>
                    <a:gd name="connsiteX1929" fmla="*/ 1764165 w 6265104"/>
                    <a:gd name="connsiteY1929" fmla="*/ 2267430 h 6338112"/>
                    <a:gd name="connsiteX1930" fmla="*/ 1648199 w 6265104"/>
                    <a:gd name="connsiteY1930" fmla="*/ 2304780 h 6338112"/>
                    <a:gd name="connsiteX1931" fmla="*/ 1634483 w 6265104"/>
                    <a:gd name="connsiteY1931" fmla="*/ 2299800 h 6338112"/>
                    <a:gd name="connsiteX1932" fmla="*/ 1633237 w 6265104"/>
                    <a:gd name="connsiteY1932" fmla="*/ 2303535 h 6338112"/>
                    <a:gd name="connsiteX1933" fmla="*/ 1650693 w 6265104"/>
                    <a:gd name="connsiteY1933" fmla="*/ 2352089 h 6338112"/>
                    <a:gd name="connsiteX1934" fmla="*/ 1595829 w 6265104"/>
                    <a:gd name="connsiteY1934" fmla="*/ 2398153 h 6338112"/>
                    <a:gd name="connsiteX1935" fmla="*/ 1572137 w 6265104"/>
                    <a:gd name="connsiteY1935" fmla="*/ 2423053 h 6338112"/>
                    <a:gd name="connsiteX1936" fmla="*/ 1550939 w 6265104"/>
                    <a:gd name="connsiteY1936" fmla="*/ 2441727 h 6338112"/>
                    <a:gd name="connsiteX1937" fmla="*/ 1539715 w 6265104"/>
                    <a:gd name="connsiteY1937" fmla="*/ 2455422 h 6338112"/>
                    <a:gd name="connsiteX1938" fmla="*/ 1557173 w 6265104"/>
                    <a:gd name="connsiteY1938" fmla="*/ 2467872 h 6338112"/>
                    <a:gd name="connsiteX1939" fmla="*/ 1622013 w 6265104"/>
                    <a:gd name="connsiteY1939" fmla="*/ 2495262 h 6338112"/>
                    <a:gd name="connsiteX1940" fmla="*/ 1666903 w 6265104"/>
                    <a:gd name="connsiteY1940" fmla="*/ 2498996 h 6338112"/>
                    <a:gd name="connsiteX1941" fmla="*/ 1704311 w 6265104"/>
                    <a:gd name="connsiteY1941" fmla="*/ 2511446 h 6338112"/>
                    <a:gd name="connsiteX1942" fmla="*/ 1681867 w 6265104"/>
                    <a:gd name="connsiteY1942" fmla="*/ 2542571 h 6338112"/>
                    <a:gd name="connsiteX1943" fmla="*/ 1659421 w 6265104"/>
                    <a:gd name="connsiteY1943" fmla="*/ 2579920 h 6338112"/>
                    <a:gd name="connsiteX1944" fmla="*/ 1640717 w 6265104"/>
                    <a:gd name="connsiteY1944" fmla="*/ 2685743 h 6338112"/>
                    <a:gd name="connsiteX1945" fmla="*/ 1646953 w 6265104"/>
                    <a:gd name="connsiteY1945" fmla="*/ 2711888 h 6338112"/>
                    <a:gd name="connsiteX1946" fmla="*/ 1668151 w 6265104"/>
                    <a:gd name="connsiteY1946" fmla="*/ 2744257 h 6338112"/>
                    <a:gd name="connsiteX1947" fmla="*/ 1562161 w 6265104"/>
                    <a:gd name="connsiteY1947" fmla="*/ 2635944 h 6338112"/>
                    <a:gd name="connsiteX1948" fmla="*/ 1554679 w 6265104"/>
                    <a:gd name="connsiteY1948" fmla="*/ 2614779 h 6338112"/>
                    <a:gd name="connsiteX1949" fmla="*/ 1528493 w 6265104"/>
                    <a:gd name="connsiteY1949" fmla="*/ 2546306 h 6338112"/>
                    <a:gd name="connsiteX1950" fmla="*/ 1514777 w 6265104"/>
                    <a:gd name="connsiteY1950" fmla="*/ 2465382 h 6338112"/>
                    <a:gd name="connsiteX1951" fmla="*/ 1547197 w 6265104"/>
                    <a:gd name="connsiteY1951" fmla="*/ 2384458 h 6338112"/>
                    <a:gd name="connsiteX1952" fmla="*/ 1569643 w 6265104"/>
                    <a:gd name="connsiteY1952" fmla="*/ 2292330 h 6338112"/>
                    <a:gd name="connsiteX1953" fmla="*/ 1552185 w 6265104"/>
                    <a:gd name="connsiteY1953" fmla="*/ 2192732 h 6338112"/>
                    <a:gd name="connsiteX1954" fmla="*/ 1548445 w 6265104"/>
                    <a:gd name="connsiteY1954" fmla="*/ 2175302 h 6338112"/>
                    <a:gd name="connsiteX1955" fmla="*/ 1533481 w 6265104"/>
                    <a:gd name="connsiteY1955" fmla="*/ 2186507 h 6338112"/>
                    <a:gd name="connsiteX1956" fmla="*/ 1497321 w 6265104"/>
                    <a:gd name="connsiteY1956" fmla="*/ 2298555 h 6338112"/>
                    <a:gd name="connsiteX1957" fmla="*/ 1512283 w 6265104"/>
                    <a:gd name="connsiteY1957" fmla="*/ 2324699 h 6338112"/>
                    <a:gd name="connsiteX1958" fmla="*/ 1513531 w 6265104"/>
                    <a:gd name="connsiteY1958" fmla="*/ 2353334 h 6338112"/>
                    <a:gd name="connsiteX1959" fmla="*/ 1487345 w 6265104"/>
                    <a:gd name="connsiteY1959" fmla="*/ 2349599 h 6338112"/>
                    <a:gd name="connsiteX1960" fmla="*/ 1462405 w 6265104"/>
                    <a:gd name="connsiteY1960" fmla="*/ 2303535 h 6338112"/>
                    <a:gd name="connsiteX1961" fmla="*/ 1429985 w 6265104"/>
                    <a:gd name="connsiteY1961" fmla="*/ 2258716 h 6338112"/>
                    <a:gd name="connsiteX1962" fmla="*/ 1422503 w 6265104"/>
                    <a:gd name="connsiteY1962" fmla="*/ 2232571 h 6338112"/>
                    <a:gd name="connsiteX1963" fmla="*/ 1499815 w 6265104"/>
                    <a:gd name="connsiteY1963" fmla="*/ 2181527 h 6338112"/>
                    <a:gd name="connsiteX1964" fmla="*/ 1517271 w 6265104"/>
                    <a:gd name="connsiteY1964" fmla="*/ 2162852 h 6338112"/>
                    <a:gd name="connsiteX1965" fmla="*/ 1529741 w 6265104"/>
                    <a:gd name="connsiteY1965" fmla="*/ 2118033 h 6338112"/>
                    <a:gd name="connsiteX1966" fmla="*/ 1537223 w 6265104"/>
                    <a:gd name="connsiteY1966" fmla="*/ 2090644 h 6338112"/>
                    <a:gd name="connsiteX1967" fmla="*/ 1506049 w 6265104"/>
                    <a:gd name="connsiteY1967" fmla="*/ 2081929 h 6338112"/>
                    <a:gd name="connsiteX1968" fmla="*/ 1432479 w 6265104"/>
                    <a:gd name="connsiteY1968" fmla="*/ 2040844 h 6338112"/>
                    <a:gd name="connsiteX1969" fmla="*/ 1441209 w 6265104"/>
                    <a:gd name="connsiteY1969" fmla="*/ 2020925 h 6338112"/>
                    <a:gd name="connsiteX1970" fmla="*/ 1429985 w 6265104"/>
                    <a:gd name="connsiteY1970" fmla="*/ 1926306 h 6338112"/>
                    <a:gd name="connsiteX1971" fmla="*/ 1417517 w 6265104"/>
                    <a:gd name="connsiteY1971" fmla="*/ 1902652 h 6338112"/>
                    <a:gd name="connsiteX1972" fmla="*/ 1442455 w 6265104"/>
                    <a:gd name="connsiteY1972" fmla="*/ 1895182 h 6338112"/>
                    <a:gd name="connsiteX1973" fmla="*/ 1497321 w 6265104"/>
                    <a:gd name="connsiteY1973" fmla="*/ 1911367 h 6338112"/>
                    <a:gd name="connsiteX1974" fmla="*/ 1528493 w 6265104"/>
                    <a:gd name="connsiteY1974" fmla="*/ 1898917 h 6338112"/>
                    <a:gd name="connsiteX1975" fmla="*/ 1549691 w 6265104"/>
                    <a:gd name="connsiteY1975" fmla="*/ 1860323 h 6338112"/>
                    <a:gd name="connsiteX1976" fmla="*/ 1630743 w 6265104"/>
                    <a:gd name="connsiteY1976" fmla="*/ 1874017 h 6338112"/>
                    <a:gd name="connsiteX1977" fmla="*/ 1668151 w 6265104"/>
                    <a:gd name="connsiteY1977" fmla="*/ 1867792 h 6338112"/>
                    <a:gd name="connsiteX1978" fmla="*/ 1678125 w 6265104"/>
                    <a:gd name="connsiteY1978" fmla="*/ 1851608 h 6338112"/>
                    <a:gd name="connsiteX1979" fmla="*/ 1690595 w 6265104"/>
                    <a:gd name="connsiteY1979" fmla="*/ 1829198 h 6338112"/>
                    <a:gd name="connsiteX1980" fmla="*/ 1656927 w 6265104"/>
                    <a:gd name="connsiteY1980" fmla="*/ 1822973 h 6338112"/>
                    <a:gd name="connsiteX1981" fmla="*/ 1604557 w 6265104"/>
                    <a:gd name="connsiteY1981" fmla="*/ 1796829 h 6338112"/>
                    <a:gd name="connsiteX1982" fmla="*/ 1612039 w 6265104"/>
                    <a:gd name="connsiteY1982" fmla="*/ 1775664 h 6338112"/>
                    <a:gd name="connsiteX1983" fmla="*/ 1629495 w 6265104"/>
                    <a:gd name="connsiteY1983" fmla="*/ 1783134 h 6338112"/>
                    <a:gd name="connsiteX1984" fmla="*/ 1669397 w 6265104"/>
                    <a:gd name="connsiteY1984" fmla="*/ 1783134 h 6338112"/>
                    <a:gd name="connsiteX1985" fmla="*/ 1719275 w 6265104"/>
                    <a:gd name="connsiteY1985" fmla="*/ 1758234 h 6338112"/>
                    <a:gd name="connsiteX1986" fmla="*/ 1736731 w 6265104"/>
                    <a:gd name="connsiteY1986" fmla="*/ 1753254 h 6338112"/>
                    <a:gd name="connsiteX1987" fmla="*/ 1747955 w 6265104"/>
                    <a:gd name="connsiteY1987" fmla="*/ 1732090 h 6338112"/>
                    <a:gd name="connsiteX1988" fmla="*/ 1725509 w 6265104"/>
                    <a:gd name="connsiteY1988" fmla="*/ 1732090 h 6338112"/>
                    <a:gd name="connsiteX1989" fmla="*/ 1701817 w 6265104"/>
                    <a:gd name="connsiteY1989" fmla="*/ 1738315 h 6338112"/>
                    <a:gd name="connsiteX1990" fmla="*/ 1684361 w 6265104"/>
                    <a:gd name="connsiteY1990" fmla="*/ 1704700 h 6338112"/>
                    <a:gd name="connsiteX1991" fmla="*/ 1706805 w 6265104"/>
                    <a:gd name="connsiteY1991" fmla="*/ 1692250 h 6338112"/>
                    <a:gd name="connsiteX1992" fmla="*/ 1752943 w 6265104"/>
                    <a:gd name="connsiteY1992" fmla="*/ 1687271 h 6338112"/>
                    <a:gd name="connsiteX1993" fmla="*/ 1789103 w 6265104"/>
                    <a:gd name="connsiteY1993" fmla="*/ 1673576 h 6338112"/>
                    <a:gd name="connsiteX1994" fmla="*/ 1796585 w 6265104"/>
                    <a:gd name="connsiteY1994" fmla="*/ 1652411 h 6338112"/>
                    <a:gd name="connsiteX1995" fmla="*/ 1777881 w 6265104"/>
                    <a:gd name="connsiteY1995" fmla="*/ 1647431 h 6338112"/>
                    <a:gd name="connsiteX1996" fmla="*/ 1755435 w 6265104"/>
                    <a:gd name="connsiteY1996" fmla="*/ 1638716 h 6338112"/>
                    <a:gd name="connsiteX1997" fmla="*/ 1772893 w 6265104"/>
                    <a:gd name="connsiteY1997" fmla="*/ 1625022 h 6338112"/>
                    <a:gd name="connsiteX1998" fmla="*/ 1780375 w 6265104"/>
                    <a:gd name="connsiteY1998" fmla="*/ 1598877 h 6338112"/>
                    <a:gd name="connsiteX1999" fmla="*/ 1776633 w 6265104"/>
                    <a:gd name="connsiteY1999" fmla="*/ 1593897 h 6338112"/>
                    <a:gd name="connsiteX2000" fmla="*/ 1744213 w 6265104"/>
                    <a:gd name="connsiteY2000" fmla="*/ 1540363 h 6338112"/>
                    <a:gd name="connsiteX2001" fmla="*/ 1736731 w 6265104"/>
                    <a:gd name="connsiteY2001" fmla="*/ 1530403 h 6338112"/>
                    <a:gd name="connsiteX2002" fmla="*/ 1782869 w 6265104"/>
                    <a:gd name="connsiteY2002" fmla="*/ 1486829 h 6338112"/>
                    <a:gd name="connsiteX2003" fmla="*/ 1812795 w 6265104"/>
                    <a:gd name="connsiteY2003" fmla="*/ 1479359 h 6338112"/>
                    <a:gd name="connsiteX2004" fmla="*/ 1806561 w 6265104"/>
                    <a:gd name="connsiteY2004" fmla="*/ 1451970 h 6338112"/>
                    <a:gd name="connsiteX2005" fmla="*/ 1807807 w 6265104"/>
                    <a:gd name="connsiteY2005" fmla="*/ 1427070 h 6338112"/>
                    <a:gd name="connsiteX2006" fmla="*/ 1810301 w 6265104"/>
                    <a:gd name="connsiteY2006" fmla="*/ 1399681 h 6338112"/>
                    <a:gd name="connsiteX2007" fmla="*/ 1817783 w 6265104"/>
                    <a:gd name="connsiteY2007" fmla="*/ 1347391 h 6338112"/>
                    <a:gd name="connsiteX2008" fmla="*/ 1806561 w 6265104"/>
                    <a:gd name="connsiteY2008" fmla="*/ 1312532 h 6338112"/>
                    <a:gd name="connsiteX2009" fmla="*/ 1782869 w 6265104"/>
                    <a:gd name="connsiteY2009" fmla="*/ 1303817 h 6338112"/>
                    <a:gd name="connsiteX2010" fmla="*/ 1797831 w 6265104"/>
                    <a:gd name="connsiteY2010" fmla="*/ 1291367 h 6338112"/>
                    <a:gd name="connsiteX2011" fmla="*/ 1830253 w 6265104"/>
                    <a:gd name="connsiteY2011" fmla="*/ 1303817 h 6338112"/>
                    <a:gd name="connsiteX2012" fmla="*/ 1861425 w 6265104"/>
                    <a:gd name="connsiteY2012" fmla="*/ 1393456 h 6338112"/>
                    <a:gd name="connsiteX2013" fmla="*/ 1917537 w 6265104"/>
                    <a:gd name="connsiteY2013" fmla="*/ 1474379 h 6338112"/>
                    <a:gd name="connsiteX2014" fmla="*/ 1941229 w 6265104"/>
                    <a:gd name="connsiteY2014" fmla="*/ 1481849 h 6338112"/>
                    <a:gd name="connsiteX2015" fmla="*/ 2108319 w 6265104"/>
                    <a:gd name="connsiteY2015" fmla="*/ 1417110 h 6338112"/>
                    <a:gd name="connsiteX2016" fmla="*/ 2118295 w 6265104"/>
                    <a:gd name="connsiteY2016" fmla="*/ 1409640 h 6338112"/>
                    <a:gd name="connsiteX2017" fmla="*/ 2145727 w 6265104"/>
                    <a:gd name="connsiteY2017" fmla="*/ 1303817 h 6338112"/>
                    <a:gd name="connsiteX2018" fmla="*/ 2154455 w 6265104"/>
                    <a:gd name="connsiteY2018" fmla="*/ 1254018 h 6338112"/>
                    <a:gd name="connsiteX2019" fmla="*/ 2160691 w 6265104"/>
                    <a:gd name="connsiteY2019" fmla="*/ 1232853 h 6338112"/>
                    <a:gd name="connsiteX2020" fmla="*/ 2215555 w 6265104"/>
                    <a:gd name="connsiteY2020" fmla="*/ 1178074 h 6338112"/>
                    <a:gd name="connsiteX2021" fmla="*/ 2235507 w 6265104"/>
                    <a:gd name="connsiteY2021" fmla="*/ 1123295 h 6338112"/>
                    <a:gd name="connsiteX2022" fmla="*/ 2225531 w 6265104"/>
                    <a:gd name="connsiteY2022" fmla="*/ 1100886 h 6338112"/>
                    <a:gd name="connsiteX2023" fmla="*/ 2209321 w 6265104"/>
                    <a:gd name="connsiteY2023" fmla="*/ 1080966 h 6338112"/>
                    <a:gd name="connsiteX2024" fmla="*/ 2188123 w 6265104"/>
                    <a:gd name="connsiteY2024" fmla="*/ 1061046 h 6338112"/>
                    <a:gd name="connsiteX2025" fmla="*/ 2174407 w 6265104"/>
                    <a:gd name="connsiteY2025" fmla="*/ 1034902 h 6338112"/>
                    <a:gd name="connsiteX2026" fmla="*/ 2164431 w 6265104"/>
                    <a:gd name="connsiteY2026" fmla="*/ 1005022 h 6338112"/>
                    <a:gd name="connsiteX2027" fmla="*/ 2201839 w 6265104"/>
                    <a:gd name="connsiteY2027" fmla="*/ 1003777 h 6338112"/>
                    <a:gd name="connsiteX2028" fmla="*/ 2252963 w 6265104"/>
                    <a:gd name="connsiteY2028" fmla="*/ 1024942 h 6338112"/>
                    <a:gd name="connsiteX2029" fmla="*/ 2290371 w 6265104"/>
                    <a:gd name="connsiteY2029" fmla="*/ 1080966 h 6338112"/>
                    <a:gd name="connsiteX2030" fmla="*/ 2271667 w 6265104"/>
                    <a:gd name="connsiteY2030" fmla="*/ 1099641 h 6338112"/>
                    <a:gd name="connsiteX2031" fmla="*/ 2259197 w 6265104"/>
                    <a:gd name="connsiteY2031" fmla="*/ 1118315 h 6338112"/>
                    <a:gd name="connsiteX2032" fmla="*/ 2281643 w 6265104"/>
                    <a:gd name="connsiteY2032" fmla="*/ 1118315 h 6338112"/>
                    <a:gd name="connsiteX2033" fmla="*/ 2321545 w 6265104"/>
                    <a:gd name="connsiteY2033" fmla="*/ 1125785 h 6338112"/>
                    <a:gd name="connsiteX2034" fmla="*/ 2343989 w 6265104"/>
                    <a:gd name="connsiteY2034" fmla="*/ 1130765 h 6338112"/>
                    <a:gd name="connsiteX2035" fmla="*/ 2408831 w 6265104"/>
                    <a:gd name="connsiteY2035" fmla="*/ 1089681 h 6338112"/>
                    <a:gd name="connsiteX2036" fmla="*/ 2408831 w 6265104"/>
                    <a:gd name="connsiteY2036" fmla="*/ 1066026 h 6338112"/>
                    <a:gd name="connsiteX2037" fmla="*/ 2405089 w 6265104"/>
                    <a:gd name="connsiteY2037" fmla="*/ 1064781 h 6338112"/>
                    <a:gd name="connsiteX2038" fmla="*/ 2256705 w 6265104"/>
                    <a:gd name="connsiteY2038" fmla="*/ 1000042 h 6338112"/>
                    <a:gd name="connsiteX2039" fmla="*/ 2199345 w 6265104"/>
                    <a:gd name="connsiteY2039" fmla="*/ 986348 h 6338112"/>
                    <a:gd name="connsiteX2040" fmla="*/ 2178147 w 6265104"/>
                    <a:gd name="connsiteY2040" fmla="*/ 980123 h 6338112"/>
                    <a:gd name="connsiteX2041" fmla="*/ 2107071 w 6265104"/>
                    <a:gd name="connsiteY2041" fmla="*/ 942773 h 6338112"/>
                    <a:gd name="connsiteX2042" fmla="*/ 2004823 w 6265104"/>
                    <a:gd name="connsiteY2042" fmla="*/ 920364 h 6338112"/>
                    <a:gd name="connsiteX2043" fmla="*/ 2003113 w 6265104"/>
                    <a:gd name="connsiteY2043" fmla="*/ 918481 h 6338112"/>
                    <a:gd name="connsiteX2044" fmla="*/ 2003519 w 6265104"/>
                    <a:gd name="connsiteY2044" fmla="*/ 919879 h 6338112"/>
                    <a:gd name="connsiteX2045" fmla="*/ 1942355 w 6265104"/>
                    <a:gd name="connsiteY2045" fmla="*/ 888478 h 6338112"/>
                    <a:gd name="connsiteX2046" fmla="*/ 1929613 w 6265104"/>
                    <a:gd name="connsiteY2046" fmla="*/ 833213 h 6338112"/>
                    <a:gd name="connsiteX2047" fmla="*/ 1934079 w 6265104"/>
                    <a:gd name="connsiteY2047" fmla="*/ 842020 h 6338112"/>
                    <a:gd name="connsiteX2048" fmla="*/ 1932501 w 6265104"/>
                    <a:gd name="connsiteY2048" fmla="*/ 834460 h 6338112"/>
                    <a:gd name="connsiteX2049" fmla="*/ 1926267 w 6265104"/>
                    <a:gd name="connsiteY2049" fmla="*/ 820766 h 6338112"/>
                    <a:gd name="connsiteX2050" fmla="*/ 1936241 w 6265104"/>
                    <a:gd name="connsiteY2050" fmla="*/ 795866 h 6338112"/>
                    <a:gd name="connsiteX2051" fmla="*/ 2017293 w 6265104"/>
                    <a:gd name="connsiteY2051" fmla="*/ 785906 h 6338112"/>
                    <a:gd name="connsiteX2052" fmla="*/ 2035997 w 6265104"/>
                    <a:gd name="connsiteY2052" fmla="*/ 802091 h 6338112"/>
                    <a:gd name="connsiteX2053" fmla="*/ 2062183 w 6265104"/>
                    <a:gd name="connsiteY2053" fmla="*/ 839440 h 6338112"/>
                    <a:gd name="connsiteX2054" fmla="*/ 2103331 w 6265104"/>
                    <a:gd name="connsiteY2054" fmla="*/ 840685 h 6338112"/>
                    <a:gd name="connsiteX2055" fmla="*/ 2124529 w 6265104"/>
                    <a:gd name="connsiteY2055" fmla="*/ 836950 h 6338112"/>
                    <a:gd name="connsiteX2056" fmla="*/ 2164431 w 6265104"/>
                    <a:gd name="connsiteY2056" fmla="*/ 826990 h 6338112"/>
                    <a:gd name="connsiteX2057" fmla="*/ 2262939 w 6265104"/>
                    <a:gd name="connsiteY2057" fmla="*/ 834460 h 6338112"/>
                    <a:gd name="connsiteX2058" fmla="*/ 2262939 w 6265104"/>
                    <a:gd name="connsiteY2058" fmla="*/ 874300 h 6338112"/>
                    <a:gd name="connsiteX2059" fmla="*/ 2260591 w 6265104"/>
                    <a:gd name="connsiteY2059" fmla="*/ 877329 h 6338112"/>
                    <a:gd name="connsiteX2060" fmla="*/ 2255517 w 6265104"/>
                    <a:gd name="connsiteY2060" fmla="*/ 901285 h 6338112"/>
                    <a:gd name="connsiteX2061" fmla="*/ 2261789 w 6265104"/>
                    <a:gd name="connsiteY2061" fmla="*/ 930890 h 6338112"/>
                    <a:gd name="connsiteX2062" fmla="*/ 2261061 w 6265104"/>
                    <a:gd name="connsiteY2062" fmla="*/ 930058 h 6338112"/>
                    <a:gd name="connsiteX2063" fmla="*/ 2262939 w 6265104"/>
                    <a:gd name="connsiteY2063" fmla="*/ 934059 h 6338112"/>
                    <a:gd name="connsiteX2064" fmla="*/ 2309075 w 6265104"/>
                    <a:gd name="connsiteY2064" fmla="*/ 960203 h 6338112"/>
                    <a:gd name="connsiteX2065" fmla="*/ 2310063 w 6265104"/>
                    <a:gd name="connsiteY2065" fmla="*/ 960333 h 6338112"/>
                    <a:gd name="connsiteX2066" fmla="*/ 2307019 w 6265104"/>
                    <a:gd name="connsiteY2066" fmla="*/ 958758 h 6338112"/>
                    <a:gd name="connsiteX2067" fmla="*/ 2355211 w 6265104"/>
                    <a:gd name="connsiteY2067" fmla="*/ 965099 h 6338112"/>
                    <a:gd name="connsiteX2068" fmla="*/ 2353319 w 6265104"/>
                    <a:gd name="connsiteY2068" fmla="*/ 966016 h 6338112"/>
                    <a:gd name="connsiteX2069" fmla="*/ 2356459 w 6265104"/>
                    <a:gd name="connsiteY2069" fmla="*/ 966428 h 6338112"/>
                    <a:gd name="connsiteX2070" fmla="*/ 2428781 w 6265104"/>
                    <a:gd name="connsiteY2070" fmla="*/ 940284 h 6338112"/>
                    <a:gd name="connsiteX2071" fmla="*/ 2503597 w 6265104"/>
                    <a:gd name="connsiteY2071" fmla="*/ 901689 h 6338112"/>
                    <a:gd name="connsiteX2072" fmla="*/ 2527289 w 6265104"/>
                    <a:gd name="connsiteY2072" fmla="*/ 894219 h 6338112"/>
                    <a:gd name="connsiteX2073" fmla="*/ 2582155 w 6265104"/>
                    <a:gd name="connsiteY2073" fmla="*/ 825745 h 6338112"/>
                    <a:gd name="connsiteX2074" fmla="*/ 2660711 w 6265104"/>
                    <a:gd name="connsiteY2074" fmla="*/ 797111 h 6338112"/>
                    <a:gd name="connsiteX2075" fmla="*/ 2723059 w 6265104"/>
                    <a:gd name="connsiteY2075" fmla="*/ 848155 h 6338112"/>
                    <a:gd name="connsiteX2076" fmla="*/ 2772935 w 6265104"/>
                    <a:gd name="connsiteY2076" fmla="*/ 826990 h 6338112"/>
                    <a:gd name="connsiteX2077" fmla="*/ 2811591 w 6265104"/>
                    <a:gd name="connsiteY2077" fmla="*/ 768476 h 6338112"/>
                    <a:gd name="connsiteX2078" fmla="*/ 2851493 w 6265104"/>
                    <a:gd name="connsiteY2078" fmla="*/ 756027 h 6338112"/>
                    <a:gd name="connsiteX2079" fmla="*/ 2877679 w 6265104"/>
                    <a:gd name="connsiteY2079" fmla="*/ 748557 h 6338112"/>
                    <a:gd name="connsiteX2080" fmla="*/ 2886407 w 6265104"/>
                    <a:gd name="connsiteY2080" fmla="*/ 746067 h 6338112"/>
                    <a:gd name="connsiteX2081" fmla="*/ 2921321 w 6265104"/>
                    <a:gd name="connsiteY2081" fmla="*/ 748557 h 6338112"/>
                    <a:gd name="connsiteX2082" fmla="*/ 2938779 w 6265104"/>
                    <a:gd name="connsiteY2082" fmla="*/ 727392 h 6338112"/>
                    <a:gd name="connsiteX2083" fmla="*/ 2939309 w 6265104"/>
                    <a:gd name="connsiteY2083" fmla="*/ 717309 h 6338112"/>
                    <a:gd name="connsiteX2084" fmla="*/ 2936955 w 6265104"/>
                    <a:gd name="connsiteY2084" fmla="*/ 721718 h 6338112"/>
                    <a:gd name="connsiteX2085" fmla="*/ 2927909 w 6265104"/>
                    <a:gd name="connsiteY2085" fmla="*/ 723835 h 6338112"/>
                    <a:gd name="connsiteX2086" fmla="*/ 2889225 w 6265104"/>
                    <a:gd name="connsiteY2086" fmla="*/ 701462 h 6338112"/>
                    <a:gd name="connsiteX2087" fmla="*/ 2882985 w 6265104"/>
                    <a:gd name="connsiteY2087" fmla="*/ 669146 h 6338112"/>
                    <a:gd name="connsiteX2088" fmla="*/ 2917925 w 6265104"/>
                    <a:gd name="connsiteY2088" fmla="*/ 574684 h 6338112"/>
                    <a:gd name="connsiteX2089" fmla="*/ 2916677 w 6265104"/>
                    <a:gd name="connsiteY2089" fmla="*/ 526209 h 6338112"/>
                    <a:gd name="connsiteX2090" fmla="*/ 2937891 w 6265104"/>
                    <a:gd name="connsiteY2090" fmla="*/ 476492 h 6338112"/>
                    <a:gd name="connsiteX2091" fmla="*/ 2959105 w 6265104"/>
                    <a:gd name="connsiteY2091" fmla="*/ 467791 h 6338112"/>
                    <a:gd name="connsiteX2092" fmla="*/ 2956609 w 6265104"/>
                    <a:gd name="connsiteY2092" fmla="*/ 430504 h 6338112"/>
                    <a:gd name="connsiteX2093" fmla="*/ 2890473 w 6265104"/>
                    <a:gd name="connsiteY2093" fmla="*/ 373329 h 6338112"/>
                    <a:gd name="connsiteX2094" fmla="*/ 2882985 w 6265104"/>
                    <a:gd name="connsiteY2094" fmla="*/ 324854 h 6338112"/>
                    <a:gd name="connsiteX2095" fmla="*/ 2929157 w 6265104"/>
                    <a:gd name="connsiteY2095" fmla="*/ 323612 h 6338112"/>
                    <a:gd name="connsiteX2096" fmla="*/ 3021499 w 6265104"/>
                    <a:gd name="connsiteY2096" fmla="*/ 358414 h 6338112"/>
                    <a:gd name="connsiteX2097" fmla="*/ 3037721 w 6265104"/>
                    <a:gd name="connsiteY2097" fmla="*/ 379543 h 6338112"/>
                    <a:gd name="connsiteX2098" fmla="*/ 3095121 w 6265104"/>
                    <a:gd name="connsiteY2098" fmla="*/ 401916 h 6338112"/>
                    <a:gd name="connsiteX2099" fmla="*/ 3118831 w 6265104"/>
                    <a:gd name="connsiteY2099" fmla="*/ 405645 h 6338112"/>
                    <a:gd name="connsiteX2100" fmla="*/ 3176233 w 6265104"/>
                    <a:gd name="connsiteY2100" fmla="*/ 449147 h 6338112"/>
                    <a:gd name="connsiteX2101" fmla="*/ 3206181 w 6265104"/>
                    <a:gd name="connsiteY2101" fmla="*/ 474006 h 6338112"/>
                    <a:gd name="connsiteX2102" fmla="*/ 3286045 w 6265104"/>
                    <a:gd name="connsiteY2102" fmla="*/ 590842 h 6338112"/>
                    <a:gd name="connsiteX2103" fmla="*/ 3327225 w 6265104"/>
                    <a:gd name="connsiteY2103" fmla="*/ 603271 h 6338112"/>
                    <a:gd name="connsiteX2104" fmla="*/ 3349685 w 6265104"/>
                    <a:gd name="connsiteY2104" fmla="*/ 605757 h 6338112"/>
                    <a:gd name="connsiteX2105" fmla="*/ 3371211 w 6265104"/>
                    <a:gd name="connsiteY2105" fmla="*/ 609641 h 6338112"/>
                    <a:gd name="connsiteX2106" fmla="*/ 3369499 w 6265104"/>
                    <a:gd name="connsiteY2106" fmla="*/ 596654 h 6338112"/>
                    <a:gd name="connsiteX2107" fmla="*/ 3361293 w 6265104"/>
                    <a:gd name="connsiteY2107" fmla="*/ 589776 h 6338112"/>
                    <a:gd name="connsiteX2108" fmla="*/ 3281433 w 6265104"/>
                    <a:gd name="connsiteY2108" fmla="*/ 517697 h 6338112"/>
                    <a:gd name="connsiteX2109" fmla="*/ 3236509 w 6265104"/>
                    <a:gd name="connsiteY2109" fmla="*/ 433191 h 6338112"/>
                    <a:gd name="connsiteX2110" fmla="*/ 3216545 w 6265104"/>
                    <a:gd name="connsiteY2110" fmla="*/ 404608 h 6338112"/>
                    <a:gd name="connsiteX2111" fmla="*/ 3061813 w 6265104"/>
                    <a:gd name="connsiteY2111" fmla="*/ 317616 h 6338112"/>
                    <a:gd name="connsiteX2112" fmla="*/ 3039351 w 6265104"/>
                    <a:gd name="connsiteY2112" fmla="*/ 303946 h 6338112"/>
                    <a:gd name="connsiteX2113" fmla="*/ 2928295 w 6265104"/>
                    <a:gd name="connsiteY2113" fmla="*/ 228140 h 6338112"/>
                    <a:gd name="connsiteX2114" fmla="*/ 2773563 w 6265104"/>
                    <a:gd name="connsiteY2114" fmla="*/ 124992 h 6338112"/>
                    <a:gd name="connsiteX2115" fmla="*/ 2741119 w 6265104"/>
                    <a:gd name="connsiteY2115" fmla="*/ 102622 h 6338112"/>
                    <a:gd name="connsiteX2116" fmla="*/ 2942021 w 6265104"/>
                    <a:gd name="connsiteY2116" fmla="*/ 82739 h 6338112"/>
                    <a:gd name="connsiteX2117" fmla="*/ 2973287 w 6265104"/>
                    <a:gd name="connsiteY2117" fmla="*/ 79823 h 6338112"/>
                    <a:gd name="connsiteX2118" fmla="*/ 3075199 w 6265104"/>
                    <a:gd name="connsiteY2118" fmla="*/ 57319 h 6338112"/>
                    <a:gd name="connsiteX2119" fmla="*/ 3201395 w 6265104"/>
                    <a:gd name="connsiteY2119" fmla="*/ 36222 h 6338112"/>
                    <a:gd name="connsiteX2120" fmla="*/ 3413021 w 6265104"/>
                    <a:gd name="connsiteY2120" fmla="*/ 26220 h 6338112"/>
                    <a:gd name="connsiteX2121" fmla="*/ 3440407 w 6265104"/>
                    <a:gd name="connsiteY2121" fmla="*/ 18718 h 6338112"/>
                    <a:gd name="connsiteX2122" fmla="*/ 3466238 w 6265104"/>
                    <a:gd name="connsiteY2122" fmla="*/ 122 h 6338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Lst>
                  <a:rect l="l" t="t" r="r" b="b"/>
                  <a:pathLst>
                    <a:path w="6265104" h="6338112">
                      <a:moveTo>
                        <a:pt x="4422683" y="6301633"/>
                      </a:moveTo>
                      <a:lnTo>
                        <a:pt x="4405115" y="6302807"/>
                      </a:lnTo>
                      <a:lnTo>
                        <a:pt x="4408043" y="6303451"/>
                      </a:lnTo>
                      <a:cubicBezTo>
                        <a:pt x="4411749" y="6304077"/>
                        <a:pt x="4415767" y="6305017"/>
                        <a:pt x="4419319" y="6304547"/>
                      </a:cubicBezTo>
                      <a:close/>
                      <a:moveTo>
                        <a:pt x="4427909" y="6287163"/>
                      </a:moveTo>
                      <a:lnTo>
                        <a:pt x="4428061" y="6289443"/>
                      </a:lnTo>
                      <a:lnTo>
                        <a:pt x="4428123" y="6287483"/>
                      </a:lnTo>
                      <a:close/>
                      <a:moveTo>
                        <a:pt x="3360513" y="6201420"/>
                      </a:moveTo>
                      <a:cubicBezTo>
                        <a:pt x="3373125" y="6201714"/>
                        <a:pt x="3386052" y="6203481"/>
                        <a:pt x="3399295" y="6203481"/>
                      </a:cubicBezTo>
                      <a:cubicBezTo>
                        <a:pt x="3374071" y="6211725"/>
                        <a:pt x="3348847" y="6208191"/>
                        <a:pt x="3323623" y="6208191"/>
                      </a:cubicBezTo>
                      <a:cubicBezTo>
                        <a:pt x="3335605" y="6202303"/>
                        <a:pt x="3347901" y="6201125"/>
                        <a:pt x="3360513" y="6201420"/>
                      </a:cubicBezTo>
                      <a:close/>
                      <a:moveTo>
                        <a:pt x="3745493" y="6141461"/>
                      </a:moveTo>
                      <a:cubicBezTo>
                        <a:pt x="3700729" y="6165141"/>
                        <a:pt x="3670887" y="6206269"/>
                        <a:pt x="3626123" y="6228703"/>
                      </a:cubicBezTo>
                      <a:cubicBezTo>
                        <a:pt x="3565195" y="6258613"/>
                        <a:pt x="3501779" y="6261107"/>
                        <a:pt x="3438363" y="6237427"/>
                      </a:cubicBezTo>
                      <a:cubicBezTo>
                        <a:pt x="3422199" y="6231195"/>
                        <a:pt x="3415981" y="6214993"/>
                        <a:pt x="3406033" y="6201283"/>
                      </a:cubicBezTo>
                      <a:cubicBezTo>
                        <a:pt x="3520431" y="6180097"/>
                        <a:pt x="3633583" y="6166387"/>
                        <a:pt x="3745493" y="6141461"/>
                      </a:cubicBezTo>
                      <a:close/>
                      <a:moveTo>
                        <a:pt x="2129759" y="5956855"/>
                      </a:moveTo>
                      <a:lnTo>
                        <a:pt x="2134979" y="5970947"/>
                      </a:lnTo>
                      <a:cubicBezTo>
                        <a:pt x="2135917" y="5977831"/>
                        <a:pt x="2136541" y="5984715"/>
                        <a:pt x="2140291" y="5990347"/>
                      </a:cubicBezTo>
                      <a:cubicBezTo>
                        <a:pt x="2143415" y="5987845"/>
                        <a:pt x="2144353" y="5983465"/>
                        <a:pt x="2145759" y="5979397"/>
                      </a:cubicBezTo>
                      <a:lnTo>
                        <a:pt x="2154029" y="5970335"/>
                      </a:lnTo>
                      <a:close/>
                      <a:moveTo>
                        <a:pt x="4535327" y="5905175"/>
                      </a:moveTo>
                      <a:cubicBezTo>
                        <a:pt x="4525441" y="5932729"/>
                        <a:pt x="4527913" y="5959031"/>
                        <a:pt x="4537799" y="5987837"/>
                      </a:cubicBezTo>
                      <a:cubicBezTo>
                        <a:pt x="4543977" y="6005371"/>
                        <a:pt x="4536563" y="6025409"/>
                        <a:pt x="4527913" y="6042945"/>
                      </a:cubicBezTo>
                      <a:cubicBezTo>
                        <a:pt x="4505669" y="6085527"/>
                        <a:pt x="4510611" y="6100555"/>
                        <a:pt x="4547685" y="6126857"/>
                      </a:cubicBezTo>
                      <a:cubicBezTo>
                        <a:pt x="4574871" y="6146897"/>
                        <a:pt x="4602059" y="6168187"/>
                        <a:pt x="4608237" y="6204509"/>
                      </a:cubicBezTo>
                      <a:cubicBezTo>
                        <a:pt x="4592173" y="6234567"/>
                        <a:pt x="4569929" y="6259615"/>
                        <a:pt x="4548921" y="6284665"/>
                      </a:cubicBezTo>
                      <a:cubicBezTo>
                        <a:pt x="4499489" y="6343529"/>
                        <a:pt x="4445115" y="6303451"/>
                        <a:pt x="4394449" y="6307209"/>
                      </a:cubicBezTo>
                      <a:cubicBezTo>
                        <a:pt x="4380855" y="6308461"/>
                        <a:pt x="4361083" y="6309713"/>
                        <a:pt x="4351197" y="6290927"/>
                      </a:cubicBezTo>
                      <a:lnTo>
                        <a:pt x="4360353" y="6292943"/>
                      </a:lnTo>
                      <a:lnTo>
                        <a:pt x="4348579" y="6288141"/>
                      </a:lnTo>
                      <a:cubicBezTo>
                        <a:pt x="4327423" y="6293125"/>
                        <a:pt x="4310001" y="6268209"/>
                        <a:pt x="4288845" y="6280667"/>
                      </a:cubicBezTo>
                      <a:lnTo>
                        <a:pt x="4278291" y="6283751"/>
                      </a:lnTo>
                      <a:lnTo>
                        <a:pt x="4270345" y="6290561"/>
                      </a:lnTo>
                      <a:cubicBezTo>
                        <a:pt x="4265643" y="6293265"/>
                        <a:pt x="4260803" y="6294811"/>
                        <a:pt x="4255845" y="6295325"/>
                      </a:cubicBezTo>
                      <a:lnTo>
                        <a:pt x="4229015" y="6288195"/>
                      </a:lnTo>
                      <a:lnTo>
                        <a:pt x="4212753" y="6288843"/>
                      </a:lnTo>
                      <a:lnTo>
                        <a:pt x="4205685" y="6290075"/>
                      </a:lnTo>
                      <a:cubicBezTo>
                        <a:pt x="4184983" y="6299233"/>
                        <a:pt x="4171025" y="6320973"/>
                        <a:pt x="4152097" y="6331371"/>
                      </a:cubicBezTo>
                      <a:cubicBezTo>
                        <a:pt x="4119289" y="6349017"/>
                        <a:pt x="4100361" y="6327591"/>
                        <a:pt x="4078909" y="6317507"/>
                      </a:cubicBezTo>
                      <a:cubicBezTo>
                        <a:pt x="4059983" y="6308685"/>
                        <a:pt x="4063767" y="6284739"/>
                        <a:pt x="4075125" y="6267095"/>
                      </a:cubicBezTo>
                      <a:cubicBezTo>
                        <a:pt x="4085219" y="6250711"/>
                        <a:pt x="4083957" y="6229285"/>
                        <a:pt x="4095313" y="6212901"/>
                      </a:cubicBezTo>
                      <a:lnTo>
                        <a:pt x="4098531" y="6226861"/>
                      </a:lnTo>
                      <a:lnTo>
                        <a:pt x="4098441" y="6215885"/>
                      </a:lnTo>
                      <a:cubicBezTo>
                        <a:pt x="4117109" y="6187233"/>
                        <a:pt x="4113375" y="6161071"/>
                        <a:pt x="4089731" y="6136155"/>
                      </a:cubicBezTo>
                      <a:cubicBezTo>
                        <a:pt x="4069819" y="6116223"/>
                        <a:pt x="4063597" y="6083833"/>
                        <a:pt x="4032485" y="6076357"/>
                      </a:cubicBezTo>
                      <a:cubicBezTo>
                        <a:pt x="4058619" y="6070129"/>
                        <a:pt x="4084753" y="6063901"/>
                        <a:pt x="4110887" y="6057671"/>
                      </a:cubicBezTo>
                      <a:cubicBezTo>
                        <a:pt x="4134531" y="6082587"/>
                        <a:pt x="4163153" y="6102519"/>
                        <a:pt x="4183065" y="6131173"/>
                      </a:cubicBezTo>
                      <a:cubicBezTo>
                        <a:pt x="4200487" y="6154843"/>
                        <a:pt x="4225377" y="6151105"/>
                        <a:pt x="4244043" y="6128681"/>
                      </a:cubicBezTo>
                      <a:cubicBezTo>
                        <a:pt x="4257733" y="6113731"/>
                        <a:pt x="4271421" y="6100027"/>
                        <a:pt x="4286355" y="6086325"/>
                      </a:cubicBezTo>
                      <a:cubicBezTo>
                        <a:pt x="4310001" y="6062655"/>
                        <a:pt x="4337379" y="6046459"/>
                        <a:pt x="4372223" y="6075113"/>
                      </a:cubicBezTo>
                      <a:cubicBezTo>
                        <a:pt x="4357289" y="5997873"/>
                        <a:pt x="4357289" y="5997873"/>
                        <a:pt x="4379691" y="5997873"/>
                      </a:cubicBezTo>
                      <a:cubicBezTo>
                        <a:pt x="4374713" y="5986661"/>
                        <a:pt x="4359779" y="5987907"/>
                        <a:pt x="4354801" y="5976695"/>
                      </a:cubicBezTo>
                      <a:cubicBezTo>
                        <a:pt x="4409557" y="5954271"/>
                        <a:pt x="4465559" y="5933093"/>
                        <a:pt x="4520315" y="5910669"/>
                      </a:cubicBezTo>
                      <a:lnTo>
                        <a:pt x="4519355" y="5914177"/>
                      </a:lnTo>
                      <a:lnTo>
                        <a:pt x="4521733" y="5911437"/>
                      </a:lnTo>
                      <a:cubicBezTo>
                        <a:pt x="4521733" y="5908933"/>
                        <a:pt x="4521733" y="5907681"/>
                        <a:pt x="4521733" y="5906429"/>
                      </a:cubicBezTo>
                      <a:cubicBezTo>
                        <a:pt x="4525441" y="5905175"/>
                        <a:pt x="4530383" y="5905175"/>
                        <a:pt x="4535327" y="5905175"/>
                      </a:cubicBezTo>
                      <a:close/>
                      <a:moveTo>
                        <a:pt x="3272247" y="5666713"/>
                      </a:moveTo>
                      <a:cubicBezTo>
                        <a:pt x="3269445" y="5666635"/>
                        <a:pt x="3267187" y="5667373"/>
                        <a:pt x="3266175" y="5669923"/>
                      </a:cubicBezTo>
                      <a:lnTo>
                        <a:pt x="3266237" y="5670541"/>
                      </a:lnTo>
                      <a:lnTo>
                        <a:pt x="3272265" y="5666715"/>
                      </a:lnTo>
                      <a:close/>
                      <a:moveTo>
                        <a:pt x="3187395" y="5631743"/>
                      </a:moveTo>
                      <a:lnTo>
                        <a:pt x="3187343" y="5631767"/>
                      </a:lnTo>
                      <a:lnTo>
                        <a:pt x="3187329" y="5631823"/>
                      </a:lnTo>
                      <a:close/>
                      <a:moveTo>
                        <a:pt x="3088075" y="5573319"/>
                      </a:moveTo>
                      <a:lnTo>
                        <a:pt x="3086539" y="5573611"/>
                      </a:lnTo>
                      <a:lnTo>
                        <a:pt x="3088809" y="5574261"/>
                      </a:lnTo>
                      <a:close/>
                      <a:moveTo>
                        <a:pt x="5125303" y="5564481"/>
                      </a:moveTo>
                      <a:cubicBezTo>
                        <a:pt x="5126547" y="5573467"/>
                        <a:pt x="5126703" y="5581757"/>
                        <a:pt x="5125673" y="5589329"/>
                      </a:cubicBezTo>
                      <a:cubicBezTo>
                        <a:pt x="5122581" y="5612047"/>
                        <a:pt x="5108817" y="5628315"/>
                        <a:pt x="5081757" y="5637611"/>
                      </a:cubicBezTo>
                      <a:cubicBezTo>
                        <a:pt x="5074291" y="5638851"/>
                        <a:pt x="5069315" y="5642569"/>
                        <a:pt x="5066827" y="5648767"/>
                      </a:cubicBezTo>
                      <a:cubicBezTo>
                        <a:pt x="5056873" y="5673557"/>
                        <a:pt x="5041943" y="5685951"/>
                        <a:pt x="5014571" y="5683473"/>
                      </a:cubicBezTo>
                      <a:cubicBezTo>
                        <a:pt x="5003373" y="5682233"/>
                        <a:pt x="4994663" y="5688429"/>
                        <a:pt x="4994663" y="5699585"/>
                      </a:cubicBezTo>
                      <a:cubicBezTo>
                        <a:pt x="4994663" y="5725615"/>
                        <a:pt x="4988443" y="5734291"/>
                        <a:pt x="4958581" y="5733051"/>
                      </a:cubicBezTo>
                      <a:cubicBezTo>
                        <a:pt x="4931209" y="5731813"/>
                        <a:pt x="4902593" y="5747925"/>
                        <a:pt x="4875221" y="5757841"/>
                      </a:cubicBezTo>
                      <a:cubicBezTo>
                        <a:pt x="4760755" y="5797505"/>
                        <a:pt x="4650021" y="5848325"/>
                        <a:pt x="4538043" y="5892947"/>
                      </a:cubicBezTo>
                      <a:cubicBezTo>
                        <a:pt x="4571637" y="5865677"/>
                        <a:pt x="4575369" y="5816097"/>
                        <a:pt x="4612695" y="5791307"/>
                      </a:cubicBezTo>
                      <a:cubicBezTo>
                        <a:pt x="4616427" y="5788829"/>
                        <a:pt x="4617673" y="5781391"/>
                        <a:pt x="4616427" y="5776433"/>
                      </a:cubicBezTo>
                      <a:cubicBezTo>
                        <a:pt x="4611451" y="5721897"/>
                        <a:pt x="4643801" y="5693387"/>
                        <a:pt x="4688591" y="5673557"/>
                      </a:cubicBezTo>
                      <a:cubicBezTo>
                        <a:pt x="4706011" y="5664879"/>
                        <a:pt x="4725917" y="5656203"/>
                        <a:pt x="4743335" y="5645047"/>
                      </a:cubicBezTo>
                      <a:cubicBezTo>
                        <a:pt x="4760755" y="5633893"/>
                        <a:pt x="4776929" y="5633893"/>
                        <a:pt x="4795593" y="5642569"/>
                      </a:cubicBezTo>
                      <a:cubicBezTo>
                        <a:pt x="4830429" y="5658683"/>
                        <a:pt x="4868999" y="5650005"/>
                        <a:pt x="4906325" y="5653725"/>
                      </a:cubicBezTo>
                      <a:cubicBezTo>
                        <a:pt x="4916279" y="5654963"/>
                        <a:pt x="4915035" y="5642569"/>
                        <a:pt x="4910059" y="5636371"/>
                      </a:cubicBezTo>
                      <a:cubicBezTo>
                        <a:pt x="4898861" y="5623977"/>
                        <a:pt x="4905081" y="5615299"/>
                        <a:pt x="4915035" y="5606623"/>
                      </a:cubicBezTo>
                      <a:cubicBezTo>
                        <a:pt x="4922501" y="5600427"/>
                        <a:pt x="4928721" y="5594229"/>
                        <a:pt x="4937431" y="5599187"/>
                      </a:cubicBezTo>
                      <a:cubicBezTo>
                        <a:pt x="4949873" y="5606623"/>
                        <a:pt x="4949873" y="5619019"/>
                        <a:pt x="4946139" y="5628935"/>
                      </a:cubicBezTo>
                      <a:cubicBezTo>
                        <a:pt x="4937431" y="5654963"/>
                        <a:pt x="4964803" y="5678515"/>
                        <a:pt x="4948629" y="5704543"/>
                      </a:cubicBezTo>
                      <a:cubicBezTo>
                        <a:pt x="4947385" y="5705783"/>
                        <a:pt x="4951117" y="5711981"/>
                        <a:pt x="4953605" y="5711981"/>
                      </a:cubicBezTo>
                      <a:cubicBezTo>
                        <a:pt x="4961071" y="5714459"/>
                        <a:pt x="4964803" y="5707023"/>
                        <a:pt x="4969779" y="5703303"/>
                      </a:cubicBezTo>
                      <a:cubicBezTo>
                        <a:pt x="5017059" y="5661161"/>
                        <a:pt x="5069315" y="5621497"/>
                        <a:pt x="5112863" y="5574397"/>
                      </a:cubicBezTo>
                      <a:cubicBezTo>
                        <a:pt x="5115351" y="5570679"/>
                        <a:pt x="5121571" y="5566959"/>
                        <a:pt x="5125303" y="5564481"/>
                      </a:cubicBezTo>
                      <a:close/>
                      <a:moveTo>
                        <a:pt x="3689165" y="5490977"/>
                      </a:moveTo>
                      <a:cubicBezTo>
                        <a:pt x="3685117" y="5491599"/>
                        <a:pt x="3681069" y="5493467"/>
                        <a:pt x="3677333" y="5495957"/>
                      </a:cubicBezTo>
                      <a:lnTo>
                        <a:pt x="3676311" y="5496475"/>
                      </a:lnTo>
                      <a:lnTo>
                        <a:pt x="3684133" y="5494247"/>
                      </a:lnTo>
                      <a:lnTo>
                        <a:pt x="3695673" y="5492347"/>
                      </a:lnTo>
                      <a:close/>
                      <a:moveTo>
                        <a:pt x="2907665" y="5330071"/>
                      </a:moveTo>
                      <a:cubicBezTo>
                        <a:pt x="2914887" y="5330993"/>
                        <a:pt x="2922262" y="5334373"/>
                        <a:pt x="2929023" y="5336217"/>
                      </a:cubicBezTo>
                      <a:cubicBezTo>
                        <a:pt x="2942543" y="5338675"/>
                        <a:pt x="2948689" y="5350965"/>
                        <a:pt x="2945001" y="5363257"/>
                      </a:cubicBezTo>
                      <a:cubicBezTo>
                        <a:pt x="2936397" y="5381695"/>
                        <a:pt x="2929023" y="5365715"/>
                        <a:pt x="2921647" y="5360799"/>
                      </a:cubicBezTo>
                      <a:cubicBezTo>
                        <a:pt x="2906897" y="5350965"/>
                        <a:pt x="2892145" y="5352195"/>
                        <a:pt x="2889687" y="5370631"/>
                      </a:cubicBezTo>
                      <a:cubicBezTo>
                        <a:pt x="2885999" y="5389069"/>
                        <a:pt x="2871249" y="5400131"/>
                        <a:pt x="2862645" y="5414881"/>
                      </a:cubicBezTo>
                      <a:cubicBezTo>
                        <a:pt x="2856499" y="5384153"/>
                        <a:pt x="2871249" y="5360799"/>
                        <a:pt x="2887229" y="5338675"/>
                      </a:cubicBezTo>
                      <a:cubicBezTo>
                        <a:pt x="2893375" y="5330685"/>
                        <a:pt x="2900443" y="5329149"/>
                        <a:pt x="2907665" y="5330071"/>
                      </a:cubicBezTo>
                      <a:close/>
                      <a:moveTo>
                        <a:pt x="2517531" y="4896408"/>
                      </a:moveTo>
                      <a:cubicBezTo>
                        <a:pt x="2535285" y="4894077"/>
                        <a:pt x="2550503" y="4897574"/>
                        <a:pt x="2551771" y="4916223"/>
                      </a:cubicBezTo>
                      <a:cubicBezTo>
                        <a:pt x="2553039" y="4929044"/>
                        <a:pt x="2536553" y="4931375"/>
                        <a:pt x="2530213" y="4929044"/>
                      </a:cubicBezTo>
                      <a:cubicBezTo>
                        <a:pt x="2516263" y="4924381"/>
                        <a:pt x="2492169" y="4926713"/>
                        <a:pt x="2489631" y="4909229"/>
                      </a:cubicBezTo>
                      <a:cubicBezTo>
                        <a:pt x="2488363" y="4894077"/>
                        <a:pt x="2507385" y="4897574"/>
                        <a:pt x="2517531" y="4896408"/>
                      </a:cubicBezTo>
                      <a:close/>
                      <a:moveTo>
                        <a:pt x="4140792" y="4886714"/>
                      </a:moveTo>
                      <a:cubicBezTo>
                        <a:pt x="4145018" y="4886054"/>
                        <a:pt x="4149972" y="4887044"/>
                        <a:pt x="4154635" y="4887044"/>
                      </a:cubicBezTo>
                      <a:cubicBezTo>
                        <a:pt x="4161629" y="4885725"/>
                        <a:pt x="4168623" y="4889681"/>
                        <a:pt x="4165127" y="4900232"/>
                      </a:cubicBezTo>
                      <a:cubicBezTo>
                        <a:pt x="4162795" y="4910783"/>
                        <a:pt x="4155801" y="4914739"/>
                        <a:pt x="4146475" y="4913421"/>
                      </a:cubicBezTo>
                      <a:cubicBezTo>
                        <a:pt x="4137149" y="4912102"/>
                        <a:pt x="4131321" y="4908145"/>
                        <a:pt x="4131321" y="4896276"/>
                      </a:cubicBezTo>
                      <a:cubicBezTo>
                        <a:pt x="4133070" y="4889681"/>
                        <a:pt x="4136567" y="4887373"/>
                        <a:pt x="4140792" y="4886714"/>
                      </a:cubicBezTo>
                      <a:close/>
                      <a:moveTo>
                        <a:pt x="3102411" y="4877589"/>
                      </a:moveTo>
                      <a:cubicBezTo>
                        <a:pt x="3115425" y="4877589"/>
                        <a:pt x="3123235" y="4884054"/>
                        <a:pt x="3123235" y="4898276"/>
                      </a:cubicBezTo>
                      <a:cubicBezTo>
                        <a:pt x="3124537" y="4913792"/>
                        <a:pt x="3112823" y="4918963"/>
                        <a:pt x="3098505" y="4918963"/>
                      </a:cubicBezTo>
                      <a:cubicBezTo>
                        <a:pt x="3089395" y="4917670"/>
                        <a:pt x="3076379" y="4920256"/>
                        <a:pt x="3077681" y="4904741"/>
                      </a:cubicBezTo>
                      <a:cubicBezTo>
                        <a:pt x="3077681" y="4889226"/>
                        <a:pt x="3086791" y="4880175"/>
                        <a:pt x="3102411" y="4877589"/>
                      </a:cubicBezTo>
                      <a:close/>
                      <a:moveTo>
                        <a:pt x="3128597" y="4844620"/>
                      </a:moveTo>
                      <a:cubicBezTo>
                        <a:pt x="3136961" y="4845777"/>
                        <a:pt x="3145323" y="4848091"/>
                        <a:pt x="3146517" y="4858502"/>
                      </a:cubicBezTo>
                      <a:cubicBezTo>
                        <a:pt x="3146517" y="4864287"/>
                        <a:pt x="3142933" y="4865443"/>
                        <a:pt x="3138155" y="4865443"/>
                      </a:cubicBezTo>
                      <a:cubicBezTo>
                        <a:pt x="3132181" y="4861973"/>
                        <a:pt x="3120235" y="4861973"/>
                        <a:pt x="3120235" y="4851561"/>
                      </a:cubicBezTo>
                      <a:cubicBezTo>
                        <a:pt x="3120235" y="4846934"/>
                        <a:pt x="3125013" y="4844620"/>
                        <a:pt x="3128597" y="4844620"/>
                      </a:cubicBezTo>
                      <a:close/>
                      <a:moveTo>
                        <a:pt x="3808475" y="4829374"/>
                      </a:moveTo>
                      <a:cubicBezTo>
                        <a:pt x="3818621" y="4830610"/>
                        <a:pt x="3821157" y="4842973"/>
                        <a:pt x="3822425" y="4852864"/>
                      </a:cubicBezTo>
                      <a:cubicBezTo>
                        <a:pt x="3822425" y="4862755"/>
                        <a:pt x="3819889" y="4876355"/>
                        <a:pt x="3808475" y="4876355"/>
                      </a:cubicBezTo>
                      <a:cubicBezTo>
                        <a:pt x="3793257" y="4876355"/>
                        <a:pt x="3795793" y="4861519"/>
                        <a:pt x="3795793" y="4850392"/>
                      </a:cubicBezTo>
                      <a:cubicBezTo>
                        <a:pt x="3798329" y="4842973"/>
                        <a:pt x="3790721" y="4828137"/>
                        <a:pt x="3808475" y="4829374"/>
                      </a:cubicBezTo>
                      <a:close/>
                      <a:moveTo>
                        <a:pt x="3583775" y="4768833"/>
                      </a:moveTo>
                      <a:cubicBezTo>
                        <a:pt x="3590317" y="4767688"/>
                        <a:pt x="3590317" y="4772268"/>
                        <a:pt x="3591625" y="4776847"/>
                      </a:cubicBezTo>
                      <a:cubicBezTo>
                        <a:pt x="3589007" y="4784861"/>
                        <a:pt x="3583775" y="4791730"/>
                        <a:pt x="3574617" y="4792875"/>
                      </a:cubicBezTo>
                      <a:cubicBezTo>
                        <a:pt x="3569383" y="4794019"/>
                        <a:pt x="3565457" y="4788295"/>
                        <a:pt x="3566767" y="4784861"/>
                      </a:cubicBezTo>
                      <a:cubicBezTo>
                        <a:pt x="3568075" y="4775702"/>
                        <a:pt x="3574617" y="4769978"/>
                        <a:pt x="3583775" y="4768833"/>
                      </a:cubicBezTo>
                      <a:close/>
                      <a:moveTo>
                        <a:pt x="4795213" y="4755054"/>
                      </a:moveTo>
                      <a:lnTo>
                        <a:pt x="4816009" y="4779725"/>
                      </a:lnTo>
                      <a:lnTo>
                        <a:pt x="4815507" y="4778073"/>
                      </a:lnTo>
                      <a:cubicBezTo>
                        <a:pt x="4811207" y="4769745"/>
                        <a:pt x="4805641" y="4762819"/>
                        <a:pt x="4799025" y="4757215"/>
                      </a:cubicBezTo>
                      <a:close/>
                      <a:moveTo>
                        <a:pt x="3187043" y="4674275"/>
                      </a:moveTo>
                      <a:cubicBezTo>
                        <a:pt x="3187043" y="4696255"/>
                        <a:pt x="3189549" y="4715793"/>
                        <a:pt x="3217105" y="4693813"/>
                      </a:cubicBezTo>
                      <a:cubicBezTo>
                        <a:pt x="3224621" y="4687708"/>
                        <a:pt x="3233389" y="4686486"/>
                        <a:pt x="3240905" y="4693813"/>
                      </a:cubicBezTo>
                      <a:cubicBezTo>
                        <a:pt x="3245915" y="4698698"/>
                        <a:pt x="3247167" y="4703887"/>
                        <a:pt x="3247167" y="4709230"/>
                      </a:cubicBezTo>
                      <a:cubicBezTo>
                        <a:pt x="3247167" y="4714572"/>
                        <a:pt x="3245915" y="4720067"/>
                        <a:pt x="3245915" y="4725562"/>
                      </a:cubicBezTo>
                      <a:cubicBezTo>
                        <a:pt x="3245915" y="4736553"/>
                        <a:pt x="3235893" y="4736553"/>
                        <a:pt x="3227125" y="4736553"/>
                      </a:cubicBezTo>
                      <a:cubicBezTo>
                        <a:pt x="3223369" y="4736553"/>
                        <a:pt x="3218357" y="4738995"/>
                        <a:pt x="3217105" y="4736553"/>
                      </a:cubicBezTo>
                      <a:cubicBezTo>
                        <a:pt x="3178277" y="4706024"/>
                        <a:pt x="3151973" y="4743879"/>
                        <a:pt x="3120659" y="4753648"/>
                      </a:cubicBezTo>
                      <a:cubicBezTo>
                        <a:pt x="3110637" y="4756091"/>
                        <a:pt x="3096859" y="4771965"/>
                        <a:pt x="3089345" y="4754869"/>
                      </a:cubicBezTo>
                      <a:cubicBezTo>
                        <a:pt x="3081829" y="4740216"/>
                        <a:pt x="3085587" y="4724341"/>
                        <a:pt x="3104375" y="4715793"/>
                      </a:cubicBezTo>
                      <a:cubicBezTo>
                        <a:pt x="3133183" y="4702361"/>
                        <a:pt x="3159487" y="4688929"/>
                        <a:pt x="3187043" y="4674275"/>
                      </a:cubicBezTo>
                      <a:close/>
                      <a:moveTo>
                        <a:pt x="3334863" y="4660943"/>
                      </a:moveTo>
                      <a:cubicBezTo>
                        <a:pt x="3340065" y="4660476"/>
                        <a:pt x="3342903" y="4666694"/>
                        <a:pt x="3342273" y="4686589"/>
                      </a:cubicBezTo>
                      <a:cubicBezTo>
                        <a:pt x="3341011" y="4702753"/>
                        <a:pt x="3359929" y="4716431"/>
                        <a:pt x="3377585" y="4721405"/>
                      </a:cubicBezTo>
                      <a:cubicBezTo>
                        <a:pt x="3400287" y="4727622"/>
                        <a:pt x="3426771" y="4763681"/>
                        <a:pt x="3420465" y="4783576"/>
                      </a:cubicBezTo>
                      <a:cubicBezTo>
                        <a:pt x="3416683" y="4796010"/>
                        <a:pt x="3400287" y="4815905"/>
                        <a:pt x="3390197" y="4802227"/>
                      </a:cubicBezTo>
                      <a:cubicBezTo>
                        <a:pt x="3372541" y="4778602"/>
                        <a:pt x="3357407" y="4784819"/>
                        <a:pt x="3337227" y="4793523"/>
                      </a:cubicBezTo>
                      <a:cubicBezTo>
                        <a:pt x="3333445" y="4794767"/>
                        <a:pt x="3328399" y="4794767"/>
                        <a:pt x="3322093" y="4797253"/>
                      </a:cubicBezTo>
                      <a:cubicBezTo>
                        <a:pt x="3306959" y="4793523"/>
                        <a:pt x="3300653" y="4788550"/>
                        <a:pt x="3310743" y="4769898"/>
                      </a:cubicBezTo>
                      <a:cubicBezTo>
                        <a:pt x="3328399" y="4740056"/>
                        <a:pt x="3325877" y="4733839"/>
                        <a:pt x="3290565" y="4727622"/>
                      </a:cubicBezTo>
                      <a:cubicBezTo>
                        <a:pt x="3277953" y="4723891"/>
                        <a:pt x="3279213" y="4716431"/>
                        <a:pt x="3276691" y="4708970"/>
                      </a:cubicBezTo>
                      <a:cubicBezTo>
                        <a:pt x="3274169" y="4699023"/>
                        <a:pt x="3274169" y="4691562"/>
                        <a:pt x="3286781" y="4687832"/>
                      </a:cubicBezTo>
                      <a:cubicBezTo>
                        <a:pt x="3295609" y="4685345"/>
                        <a:pt x="3305699" y="4680372"/>
                        <a:pt x="3313265" y="4675398"/>
                      </a:cubicBezTo>
                      <a:cubicBezTo>
                        <a:pt x="3322093" y="4668559"/>
                        <a:pt x="3329660" y="4661409"/>
                        <a:pt x="3334863" y="4660943"/>
                      </a:cubicBezTo>
                      <a:close/>
                      <a:moveTo>
                        <a:pt x="3809541" y="4631516"/>
                      </a:moveTo>
                      <a:cubicBezTo>
                        <a:pt x="3826783" y="4636324"/>
                        <a:pt x="3822805" y="4649546"/>
                        <a:pt x="3833415" y="4667575"/>
                      </a:cubicBezTo>
                      <a:cubicBezTo>
                        <a:pt x="3821479" y="4661565"/>
                        <a:pt x="3818825" y="4661565"/>
                        <a:pt x="3818825" y="4659161"/>
                      </a:cubicBezTo>
                      <a:cubicBezTo>
                        <a:pt x="3818825" y="4647142"/>
                        <a:pt x="3796277" y="4647142"/>
                        <a:pt x="3801583" y="4632718"/>
                      </a:cubicBezTo>
                      <a:cubicBezTo>
                        <a:pt x="3801583" y="4632718"/>
                        <a:pt x="3806889" y="4630314"/>
                        <a:pt x="3809541" y="4631516"/>
                      </a:cubicBezTo>
                      <a:close/>
                      <a:moveTo>
                        <a:pt x="3747469" y="4630314"/>
                      </a:moveTo>
                      <a:cubicBezTo>
                        <a:pt x="3754065" y="4631623"/>
                        <a:pt x="3760659" y="4635547"/>
                        <a:pt x="3760659" y="4643397"/>
                      </a:cubicBezTo>
                      <a:cubicBezTo>
                        <a:pt x="3761977" y="4652555"/>
                        <a:pt x="3754065" y="4655172"/>
                        <a:pt x="3747469" y="4656480"/>
                      </a:cubicBezTo>
                      <a:cubicBezTo>
                        <a:pt x="3736919" y="4655172"/>
                        <a:pt x="3731643" y="4652555"/>
                        <a:pt x="3731643" y="4643397"/>
                      </a:cubicBezTo>
                      <a:cubicBezTo>
                        <a:pt x="3730325" y="4634239"/>
                        <a:pt x="3738237" y="4630314"/>
                        <a:pt x="3747469" y="4630314"/>
                      </a:cubicBezTo>
                      <a:close/>
                      <a:moveTo>
                        <a:pt x="3659968" y="4587655"/>
                      </a:moveTo>
                      <a:cubicBezTo>
                        <a:pt x="3664464" y="4588583"/>
                        <a:pt x="3669260" y="4591365"/>
                        <a:pt x="3673457" y="4591983"/>
                      </a:cubicBezTo>
                      <a:cubicBezTo>
                        <a:pt x="3687845" y="4596929"/>
                        <a:pt x="3699833" y="4604348"/>
                        <a:pt x="3707027" y="4622895"/>
                      </a:cubicBezTo>
                      <a:cubicBezTo>
                        <a:pt x="3690243" y="4627840"/>
                        <a:pt x="3675855" y="4629077"/>
                        <a:pt x="3662665" y="4622895"/>
                      </a:cubicBezTo>
                      <a:cubicBezTo>
                        <a:pt x="3650677" y="4617949"/>
                        <a:pt x="3642283" y="4606821"/>
                        <a:pt x="3648279" y="4594456"/>
                      </a:cubicBezTo>
                      <a:cubicBezTo>
                        <a:pt x="3651276" y="4587655"/>
                        <a:pt x="3655472" y="4586728"/>
                        <a:pt x="3659968" y="4587655"/>
                      </a:cubicBezTo>
                      <a:close/>
                      <a:moveTo>
                        <a:pt x="2328611" y="4539186"/>
                      </a:moveTo>
                      <a:cubicBezTo>
                        <a:pt x="2337843" y="4540331"/>
                        <a:pt x="2347075" y="4543765"/>
                        <a:pt x="2348393" y="4552924"/>
                      </a:cubicBezTo>
                      <a:cubicBezTo>
                        <a:pt x="2349713" y="4558648"/>
                        <a:pt x="2344437" y="4562083"/>
                        <a:pt x="2337843" y="4563227"/>
                      </a:cubicBezTo>
                      <a:cubicBezTo>
                        <a:pt x="2327291" y="4563227"/>
                        <a:pt x="2324653" y="4554069"/>
                        <a:pt x="2320697" y="4547200"/>
                      </a:cubicBezTo>
                      <a:cubicBezTo>
                        <a:pt x="2318059" y="4541476"/>
                        <a:pt x="2322017" y="4536896"/>
                        <a:pt x="2328611" y="4539186"/>
                      </a:cubicBezTo>
                      <a:close/>
                      <a:moveTo>
                        <a:pt x="2297964" y="4511735"/>
                      </a:moveTo>
                      <a:cubicBezTo>
                        <a:pt x="2301475" y="4512313"/>
                        <a:pt x="2304528" y="4514048"/>
                        <a:pt x="2305749" y="4518676"/>
                      </a:cubicBezTo>
                      <a:cubicBezTo>
                        <a:pt x="2305749" y="4525617"/>
                        <a:pt x="2299643" y="4529088"/>
                        <a:pt x="2292317" y="4530244"/>
                      </a:cubicBezTo>
                      <a:cubicBezTo>
                        <a:pt x="2284989" y="4530244"/>
                        <a:pt x="2277663" y="4530244"/>
                        <a:pt x="2273999" y="4522147"/>
                      </a:cubicBezTo>
                      <a:cubicBezTo>
                        <a:pt x="2273999" y="4514049"/>
                        <a:pt x="2280105" y="4511735"/>
                        <a:pt x="2287431" y="4511735"/>
                      </a:cubicBezTo>
                      <a:cubicBezTo>
                        <a:pt x="2290484" y="4511735"/>
                        <a:pt x="2294453" y="4511156"/>
                        <a:pt x="2297964" y="4511735"/>
                      </a:cubicBezTo>
                      <a:close/>
                      <a:moveTo>
                        <a:pt x="2136973" y="4485630"/>
                      </a:moveTo>
                      <a:cubicBezTo>
                        <a:pt x="2140046" y="4484401"/>
                        <a:pt x="2144041" y="4485630"/>
                        <a:pt x="2148343" y="4489315"/>
                      </a:cubicBezTo>
                      <a:cubicBezTo>
                        <a:pt x="2159405" y="4501599"/>
                        <a:pt x="2171697" y="4502827"/>
                        <a:pt x="2186449" y="4504055"/>
                      </a:cubicBezTo>
                      <a:cubicBezTo>
                        <a:pt x="2197511" y="4504977"/>
                        <a:pt x="2212723" y="4531463"/>
                        <a:pt x="2216525" y="4550348"/>
                      </a:cubicBezTo>
                      <a:cubicBezTo>
                        <a:pt x="2217793" y="4556644"/>
                        <a:pt x="2217793" y="4562094"/>
                        <a:pt x="2215949" y="4565472"/>
                      </a:cubicBezTo>
                      <a:cubicBezTo>
                        <a:pt x="2202427" y="4585126"/>
                        <a:pt x="2181531" y="4572842"/>
                        <a:pt x="2172927" y="4565472"/>
                      </a:cubicBezTo>
                      <a:cubicBezTo>
                        <a:pt x="2152031" y="4548276"/>
                        <a:pt x="2142197" y="4522481"/>
                        <a:pt x="2131133" y="4496685"/>
                      </a:cubicBezTo>
                      <a:cubicBezTo>
                        <a:pt x="2131748" y="4490543"/>
                        <a:pt x="2133900" y="4486858"/>
                        <a:pt x="2136973" y="4485630"/>
                      </a:cubicBezTo>
                      <a:close/>
                      <a:moveTo>
                        <a:pt x="2456007" y="4461243"/>
                      </a:moveTo>
                      <a:cubicBezTo>
                        <a:pt x="2473591" y="4459965"/>
                        <a:pt x="2474847" y="4470189"/>
                        <a:pt x="2474847" y="4484246"/>
                      </a:cubicBezTo>
                      <a:cubicBezTo>
                        <a:pt x="2474847" y="4495747"/>
                        <a:pt x="2476103" y="4509805"/>
                        <a:pt x="2461031" y="4513638"/>
                      </a:cubicBezTo>
                      <a:cubicBezTo>
                        <a:pt x="2447215" y="4508527"/>
                        <a:pt x="2433399" y="4504693"/>
                        <a:pt x="2435911" y="4486802"/>
                      </a:cubicBezTo>
                      <a:cubicBezTo>
                        <a:pt x="2435911" y="4474022"/>
                        <a:pt x="2439679" y="4462521"/>
                        <a:pt x="2456007" y="4461243"/>
                      </a:cubicBezTo>
                      <a:close/>
                      <a:moveTo>
                        <a:pt x="3913097" y="4421499"/>
                      </a:moveTo>
                      <a:cubicBezTo>
                        <a:pt x="3938611" y="4421499"/>
                        <a:pt x="3939887" y="4446170"/>
                        <a:pt x="3943715" y="4460972"/>
                      </a:cubicBezTo>
                      <a:cubicBezTo>
                        <a:pt x="3948817" y="4477008"/>
                        <a:pt x="3929681" y="4475775"/>
                        <a:pt x="3910547" y="4477008"/>
                      </a:cubicBezTo>
                      <a:cubicBezTo>
                        <a:pt x="3892687" y="4480709"/>
                        <a:pt x="3885031" y="4464673"/>
                        <a:pt x="3882481" y="4446170"/>
                      </a:cubicBezTo>
                      <a:cubicBezTo>
                        <a:pt x="3878653" y="4423966"/>
                        <a:pt x="3899065" y="4421499"/>
                        <a:pt x="3913097" y="4421499"/>
                      </a:cubicBezTo>
                      <a:close/>
                      <a:moveTo>
                        <a:pt x="2180735" y="4350061"/>
                      </a:moveTo>
                      <a:cubicBezTo>
                        <a:pt x="2188977" y="4351310"/>
                        <a:pt x="2195845" y="4355057"/>
                        <a:pt x="2195845" y="4362550"/>
                      </a:cubicBezTo>
                      <a:cubicBezTo>
                        <a:pt x="2195845" y="4370044"/>
                        <a:pt x="2190351" y="4373791"/>
                        <a:pt x="2183481" y="4375039"/>
                      </a:cubicBezTo>
                      <a:cubicBezTo>
                        <a:pt x="2173865" y="4376288"/>
                        <a:pt x="2169745" y="4371293"/>
                        <a:pt x="2169745" y="4363799"/>
                      </a:cubicBezTo>
                      <a:cubicBezTo>
                        <a:pt x="2169745" y="4356306"/>
                        <a:pt x="2172491" y="4350061"/>
                        <a:pt x="2180735" y="4350061"/>
                      </a:cubicBezTo>
                      <a:close/>
                      <a:moveTo>
                        <a:pt x="654561" y="4156435"/>
                      </a:moveTo>
                      <a:cubicBezTo>
                        <a:pt x="661065" y="4157440"/>
                        <a:pt x="668777" y="4160254"/>
                        <a:pt x="677813" y="4164755"/>
                      </a:cubicBezTo>
                      <a:cubicBezTo>
                        <a:pt x="701493" y="4176329"/>
                        <a:pt x="727667" y="4182759"/>
                        <a:pt x="745115" y="4205907"/>
                      </a:cubicBezTo>
                      <a:lnTo>
                        <a:pt x="744525" y="4205659"/>
                      </a:lnTo>
                      <a:lnTo>
                        <a:pt x="745725" y="4206246"/>
                      </a:lnTo>
                      <a:cubicBezTo>
                        <a:pt x="769419" y="4217440"/>
                        <a:pt x="791867" y="4234852"/>
                        <a:pt x="811819" y="4252263"/>
                      </a:cubicBezTo>
                      <a:cubicBezTo>
                        <a:pt x="844243" y="4285843"/>
                        <a:pt x="849231" y="4325642"/>
                        <a:pt x="845489" y="4369172"/>
                      </a:cubicBezTo>
                      <a:cubicBezTo>
                        <a:pt x="841749" y="4396533"/>
                        <a:pt x="857961" y="4415189"/>
                        <a:pt x="877913" y="4431357"/>
                      </a:cubicBezTo>
                      <a:cubicBezTo>
                        <a:pt x="901607" y="4450013"/>
                        <a:pt x="905349" y="4476130"/>
                        <a:pt x="885397" y="4498517"/>
                      </a:cubicBezTo>
                      <a:cubicBezTo>
                        <a:pt x="859207" y="4527122"/>
                        <a:pt x="839255" y="4556971"/>
                        <a:pt x="804337" y="4576871"/>
                      </a:cubicBezTo>
                      <a:cubicBezTo>
                        <a:pt x="770665" y="4594282"/>
                        <a:pt x="753207" y="4624131"/>
                        <a:pt x="801843" y="4650249"/>
                      </a:cubicBezTo>
                      <a:cubicBezTo>
                        <a:pt x="813067" y="4656468"/>
                        <a:pt x="820549" y="4665174"/>
                        <a:pt x="826783" y="4677611"/>
                      </a:cubicBezTo>
                      <a:cubicBezTo>
                        <a:pt x="830525" y="4685073"/>
                        <a:pt x="836761" y="4692536"/>
                        <a:pt x="845489" y="4692536"/>
                      </a:cubicBezTo>
                      <a:cubicBezTo>
                        <a:pt x="906597" y="4693779"/>
                        <a:pt x="947749" y="4737309"/>
                        <a:pt x="998879" y="4759696"/>
                      </a:cubicBezTo>
                      <a:cubicBezTo>
                        <a:pt x="1018833" y="4768402"/>
                        <a:pt x="1048761" y="4773377"/>
                        <a:pt x="1052503" y="4795763"/>
                      </a:cubicBezTo>
                      <a:cubicBezTo>
                        <a:pt x="1058739" y="4836805"/>
                        <a:pt x="1086173" y="4865411"/>
                        <a:pt x="1108621" y="4895260"/>
                      </a:cubicBezTo>
                      <a:cubicBezTo>
                        <a:pt x="1112363" y="4898991"/>
                        <a:pt x="1112363" y="4903966"/>
                        <a:pt x="1114857" y="4906453"/>
                      </a:cubicBezTo>
                      <a:cubicBezTo>
                        <a:pt x="1130445" y="4920756"/>
                        <a:pt x="1141045" y="4935058"/>
                        <a:pt x="1142447" y="4949361"/>
                      </a:cubicBezTo>
                      <a:cubicBezTo>
                        <a:pt x="1143851" y="4963663"/>
                        <a:pt x="1136057" y="4977966"/>
                        <a:pt x="1114857" y="4992269"/>
                      </a:cubicBezTo>
                      <a:cubicBezTo>
                        <a:pt x="1107373" y="4982319"/>
                        <a:pt x="1096151" y="4977344"/>
                        <a:pt x="1078691" y="4988538"/>
                      </a:cubicBezTo>
                      <a:cubicBezTo>
                        <a:pt x="1063727" y="4997244"/>
                        <a:pt x="1050009" y="4987294"/>
                        <a:pt x="1040033" y="4972369"/>
                      </a:cubicBezTo>
                      <a:cubicBezTo>
                        <a:pt x="1031303" y="4956201"/>
                        <a:pt x="1005115" y="4945008"/>
                        <a:pt x="1026315" y="4920134"/>
                      </a:cubicBezTo>
                      <a:cubicBezTo>
                        <a:pt x="1031303" y="4913915"/>
                        <a:pt x="1042527" y="4908940"/>
                        <a:pt x="1040033" y="4896503"/>
                      </a:cubicBezTo>
                      <a:cubicBezTo>
                        <a:pt x="1025067" y="4892772"/>
                        <a:pt x="1023821" y="4906453"/>
                        <a:pt x="1020079" y="4912672"/>
                      </a:cubicBezTo>
                      <a:cubicBezTo>
                        <a:pt x="1015091" y="4921377"/>
                        <a:pt x="1008855" y="4927596"/>
                        <a:pt x="998879" y="4921377"/>
                      </a:cubicBezTo>
                      <a:cubicBezTo>
                        <a:pt x="991397" y="4917646"/>
                        <a:pt x="990149" y="4910184"/>
                        <a:pt x="996385" y="4902722"/>
                      </a:cubicBezTo>
                      <a:cubicBezTo>
                        <a:pt x="997631" y="4901478"/>
                        <a:pt x="998879" y="4900234"/>
                        <a:pt x="998879" y="4900234"/>
                      </a:cubicBezTo>
                      <a:cubicBezTo>
                        <a:pt x="975185" y="4872873"/>
                        <a:pt x="993891" y="4831831"/>
                        <a:pt x="967703" y="4806957"/>
                      </a:cubicBezTo>
                      <a:cubicBezTo>
                        <a:pt x="961467" y="4800738"/>
                        <a:pt x="957725" y="4797007"/>
                        <a:pt x="957725" y="4788301"/>
                      </a:cubicBezTo>
                      <a:cubicBezTo>
                        <a:pt x="956479" y="4780839"/>
                        <a:pt x="958973" y="4769645"/>
                        <a:pt x="946503" y="4768402"/>
                      </a:cubicBezTo>
                      <a:cubicBezTo>
                        <a:pt x="936525" y="4767158"/>
                        <a:pt x="931537" y="4777108"/>
                        <a:pt x="929043" y="4784570"/>
                      </a:cubicBezTo>
                      <a:cubicBezTo>
                        <a:pt x="924055" y="4793276"/>
                        <a:pt x="921561" y="4800738"/>
                        <a:pt x="912831" y="4805713"/>
                      </a:cubicBezTo>
                      <a:cubicBezTo>
                        <a:pt x="895373" y="4814419"/>
                        <a:pt x="894125" y="4825612"/>
                        <a:pt x="907843" y="4839293"/>
                      </a:cubicBezTo>
                      <a:cubicBezTo>
                        <a:pt x="920313" y="4852974"/>
                        <a:pt x="920313" y="4864167"/>
                        <a:pt x="902855" y="4872873"/>
                      </a:cubicBezTo>
                      <a:cubicBezTo>
                        <a:pt x="889137" y="4880335"/>
                        <a:pt x="889137" y="4896503"/>
                        <a:pt x="880407" y="4907697"/>
                      </a:cubicBezTo>
                      <a:cubicBezTo>
                        <a:pt x="870431" y="4900234"/>
                        <a:pt x="860455" y="4892772"/>
                        <a:pt x="851725" y="4885310"/>
                      </a:cubicBezTo>
                      <a:cubicBezTo>
                        <a:pt x="834267" y="4880335"/>
                        <a:pt x="824289" y="4867898"/>
                        <a:pt x="818055" y="4852974"/>
                      </a:cubicBezTo>
                      <a:cubicBezTo>
                        <a:pt x="813067" y="4836805"/>
                        <a:pt x="800595" y="4826856"/>
                        <a:pt x="791867" y="4813175"/>
                      </a:cubicBezTo>
                      <a:lnTo>
                        <a:pt x="781107" y="4797904"/>
                      </a:lnTo>
                      <a:lnTo>
                        <a:pt x="789077" y="4815849"/>
                      </a:lnTo>
                      <a:cubicBezTo>
                        <a:pt x="771979" y="4804135"/>
                        <a:pt x="762211" y="4787215"/>
                        <a:pt x="757325" y="4767692"/>
                      </a:cubicBezTo>
                      <a:lnTo>
                        <a:pt x="767107" y="4778035"/>
                      </a:lnTo>
                      <a:lnTo>
                        <a:pt x="759443" y="4767158"/>
                      </a:lnTo>
                      <a:cubicBezTo>
                        <a:pt x="729513" y="4722385"/>
                        <a:pt x="700831" y="4678855"/>
                        <a:pt x="673395" y="4635325"/>
                      </a:cubicBezTo>
                      <a:lnTo>
                        <a:pt x="671749" y="4632262"/>
                      </a:lnTo>
                      <a:lnTo>
                        <a:pt x="671719" y="4632844"/>
                      </a:lnTo>
                      <a:cubicBezTo>
                        <a:pt x="655567" y="4629101"/>
                        <a:pt x="651839" y="4629101"/>
                        <a:pt x="640659" y="4649061"/>
                      </a:cubicBezTo>
                      <a:cubicBezTo>
                        <a:pt x="620779" y="4677752"/>
                        <a:pt x="612083" y="4713928"/>
                        <a:pt x="589721" y="4741372"/>
                      </a:cubicBezTo>
                      <a:cubicBezTo>
                        <a:pt x="573569" y="4761331"/>
                        <a:pt x="562387" y="4777548"/>
                        <a:pt x="577297" y="4803744"/>
                      </a:cubicBezTo>
                      <a:cubicBezTo>
                        <a:pt x="584751" y="4816218"/>
                        <a:pt x="579781" y="4842415"/>
                        <a:pt x="608357" y="4827445"/>
                      </a:cubicBezTo>
                      <a:cubicBezTo>
                        <a:pt x="613325" y="4826198"/>
                        <a:pt x="625749" y="4834930"/>
                        <a:pt x="618295" y="4847405"/>
                      </a:cubicBezTo>
                      <a:cubicBezTo>
                        <a:pt x="594689" y="4882333"/>
                        <a:pt x="608357" y="4925994"/>
                        <a:pt x="592205" y="4963417"/>
                      </a:cubicBezTo>
                      <a:cubicBezTo>
                        <a:pt x="588477" y="4970902"/>
                        <a:pt x="589721" y="4983376"/>
                        <a:pt x="587235" y="4992108"/>
                      </a:cubicBezTo>
                      <a:cubicBezTo>
                        <a:pt x="582265" y="5012068"/>
                        <a:pt x="584751" y="5027037"/>
                        <a:pt x="608357" y="5032027"/>
                      </a:cubicBezTo>
                      <a:cubicBezTo>
                        <a:pt x="617053" y="5034522"/>
                        <a:pt x="625749" y="5042006"/>
                        <a:pt x="633203" y="5046996"/>
                      </a:cubicBezTo>
                      <a:cubicBezTo>
                        <a:pt x="643143" y="5053233"/>
                        <a:pt x="660537" y="5056976"/>
                        <a:pt x="653083" y="5071945"/>
                      </a:cubicBezTo>
                      <a:cubicBezTo>
                        <a:pt x="646871" y="5084420"/>
                        <a:pt x="630719" y="5085667"/>
                        <a:pt x="617053" y="5080677"/>
                      </a:cubicBezTo>
                      <a:cubicBezTo>
                        <a:pt x="600901" y="5075687"/>
                        <a:pt x="584751" y="5073193"/>
                        <a:pt x="569841" y="5078182"/>
                      </a:cubicBezTo>
                      <a:cubicBezTo>
                        <a:pt x="564873" y="5079430"/>
                        <a:pt x="562387" y="5085667"/>
                        <a:pt x="558661" y="5090657"/>
                      </a:cubicBezTo>
                      <a:cubicBezTo>
                        <a:pt x="470451" y="5073193"/>
                        <a:pt x="384725" y="5050738"/>
                        <a:pt x="305211" y="5010820"/>
                      </a:cubicBezTo>
                      <a:cubicBezTo>
                        <a:pt x="261729" y="4987119"/>
                        <a:pt x="251789" y="4963417"/>
                        <a:pt x="260485" y="4912272"/>
                      </a:cubicBezTo>
                      <a:cubicBezTo>
                        <a:pt x="266697" y="4872354"/>
                        <a:pt x="265455" y="4829940"/>
                        <a:pt x="282849" y="4791270"/>
                      </a:cubicBezTo>
                      <a:cubicBezTo>
                        <a:pt x="291545" y="4770063"/>
                        <a:pt x="287819" y="4747609"/>
                        <a:pt x="282849" y="4726402"/>
                      </a:cubicBezTo>
                      <a:cubicBezTo>
                        <a:pt x="275395" y="4702701"/>
                        <a:pt x="281607" y="4681494"/>
                        <a:pt x="287819" y="4659040"/>
                      </a:cubicBezTo>
                      <a:cubicBezTo>
                        <a:pt x="303969" y="4612885"/>
                        <a:pt x="325091" y="4569224"/>
                        <a:pt x="336271" y="4521821"/>
                      </a:cubicBezTo>
                      <a:cubicBezTo>
                        <a:pt x="342483" y="4494377"/>
                        <a:pt x="361119" y="4470676"/>
                        <a:pt x="374785" y="4445727"/>
                      </a:cubicBezTo>
                      <a:cubicBezTo>
                        <a:pt x="404603" y="4385849"/>
                        <a:pt x="419513" y="4319735"/>
                        <a:pt x="441875" y="4258610"/>
                      </a:cubicBezTo>
                      <a:cubicBezTo>
                        <a:pt x="444361" y="4252373"/>
                        <a:pt x="449329" y="4246135"/>
                        <a:pt x="453057" y="4241146"/>
                      </a:cubicBezTo>
                      <a:cubicBezTo>
                        <a:pt x="467965" y="4232413"/>
                        <a:pt x="485359" y="4229918"/>
                        <a:pt x="502753" y="4231166"/>
                      </a:cubicBezTo>
                      <a:cubicBezTo>
                        <a:pt x="523873" y="4232413"/>
                        <a:pt x="542509" y="4226176"/>
                        <a:pt x="563629" y="4223681"/>
                      </a:cubicBezTo>
                      <a:cubicBezTo>
                        <a:pt x="566115" y="4224929"/>
                        <a:pt x="569841" y="4226176"/>
                        <a:pt x="572327" y="4228671"/>
                      </a:cubicBezTo>
                      <a:lnTo>
                        <a:pt x="572327" y="4234908"/>
                      </a:lnTo>
                      <a:lnTo>
                        <a:pt x="567571" y="4241155"/>
                      </a:lnTo>
                      <a:lnTo>
                        <a:pt x="573629" y="4238583"/>
                      </a:lnTo>
                      <a:cubicBezTo>
                        <a:pt x="597323" y="4233608"/>
                        <a:pt x="621017" y="4228633"/>
                        <a:pt x="626007" y="4200028"/>
                      </a:cubicBezTo>
                      <a:lnTo>
                        <a:pt x="627569" y="4195288"/>
                      </a:lnTo>
                      <a:lnTo>
                        <a:pt x="625467" y="4199477"/>
                      </a:lnTo>
                      <a:cubicBezTo>
                        <a:pt x="626402" y="4166683"/>
                        <a:pt x="635048" y="4153421"/>
                        <a:pt x="654561" y="4156435"/>
                      </a:cubicBezTo>
                      <a:close/>
                      <a:moveTo>
                        <a:pt x="3102131" y="4094353"/>
                      </a:moveTo>
                      <a:cubicBezTo>
                        <a:pt x="3114813" y="4091797"/>
                        <a:pt x="3124957" y="4105854"/>
                        <a:pt x="3127493" y="4118634"/>
                      </a:cubicBezTo>
                      <a:cubicBezTo>
                        <a:pt x="3130029" y="4135247"/>
                        <a:pt x="3114813" y="4140359"/>
                        <a:pt x="3102131" y="4142914"/>
                      </a:cubicBezTo>
                      <a:cubicBezTo>
                        <a:pt x="3089451" y="4145470"/>
                        <a:pt x="3083111" y="4136525"/>
                        <a:pt x="3081843" y="4123746"/>
                      </a:cubicBezTo>
                      <a:cubicBezTo>
                        <a:pt x="3083111" y="4110966"/>
                        <a:pt x="3089451" y="4095631"/>
                        <a:pt x="3102131" y="4094353"/>
                      </a:cubicBezTo>
                      <a:close/>
                      <a:moveTo>
                        <a:pt x="835191" y="3996733"/>
                      </a:moveTo>
                      <a:cubicBezTo>
                        <a:pt x="849527" y="3992886"/>
                        <a:pt x="843553" y="4008272"/>
                        <a:pt x="845943" y="4015966"/>
                      </a:cubicBezTo>
                      <a:cubicBezTo>
                        <a:pt x="842359" y="4037763"/>
                        <a:pt x="835191" y="4060842"/>
                        <a:pt x="817273" y="4064689"/>
                      </a:cubicBezTo>
                      <a:cubicBezTo>
                        <a:pt x="800547" y="4068535"/>
                        <a:pt x="798159" y="4042891"/>
                        <a:pt x="796963" y="4028787"/>
                      </a:cubicBezTo>
                      <a:cubicBezTo>
                        <a:pt x="795769" y="4003144"/>
                        <a:pt x="817273" y="3999297"/>
                        <a:pt x="835191" y="3996733"/>
                      </a:cubicBezTo>
                      <a:close/>
                      <a:moveTo>
                        <a:pt x="2743921" y="3966629"/>
                      </a:moveTo>
                      <a:cubicBezTo>
                        <a:pt x="2756935" y="3965408"/>
                        <a:pt x="2764743" y="3975177"/>
                        <a:pt x="2766045" y="3987389"/>
                      </a:cubicBezTo>
                      <a:cubicBezTo>
                        <a:pt x="2767347" y="4002042"/>
                        <a:pt x="2756935" y="4015475"/>
                        <a:pt x="2743921" y="4016696"/>
                      </a:cubicBezTo>
                      <a:cubicBezTo>
                        <a:pt x="2729605" y="4019138"/>
                        <a:pt x="2728303" y="3999600"/>
                        <a:pt x="2719193" y="3992273"/>
                      </a:cubicBezTo>
                      <a:cubicBezTo>
                        <a:pt x="2721795" y="3977620"/>
                        <a:pt x="2730905" y="3967851"/>
                        <a:pt x="2743921" y="3966629"/>
                      </a:cubicBezTo>
                      <a:close/>
                      <a:moveTo>
                        <a:pt x="1439777" y="3886804"/>
                      </a:moveTo>
                      <a:cubicBezTo>
                        <a:pt x="1451413" y="3890627"/>
                        <a:pt x="1451413" y="3902095"/>
                        <a:pt x="1453999" y="3912289"/>
                      </a:cubicBezTo>
                      <a:cubicBezTo>
                        <a:pt x="1448827" y="3926305"/>
                        <a:pt x="1446241" y="3942870"/>
                        <a:pt x="1435897" y="3954338"/>
                      </a:cubicBezTo>
                      <a:cubicBezTo>
                        <a:pt x="1422967" y="3969629"/>
                        <a:pt x="1412623" y="3953064"/>
                        <a:pt x="1403573" y="3945419"/>
                      </a:cubicBezTo>
                      <a:cubicBezTo>
                        <a:pt x="1389349" y="3931402"/>
                        <a:pt x="1397107" y="3916111"/>
                        <a:pt x="1406159" y="3903369"/>
                      </a:cubicBezTo>
                      <a:cubicBezTo>
                        <a:pt x="1413917" y="3893175"/>
                        <a:pt x="1422967" y="3882981"/>
                        <a:pt x="1439777" y="3886804"/>
                      </a:cubicBezTo>
                      <a:close/>
                      <a:moveTo>
                        <a:pt x="4801530" y="3809893"/>
                      </a:moveTo>
                      <a:cubicBezTo>
                        <a:pt x="4806218" y="3808817"/>
                        <a:pt x="4810907" y="3809125"/>
                        <a:pt x="4815283" y="3812198"/>
                      </a:cubicBezTo>
                      <a:cubicBezTo>
                        <a:pt x="4825285" y="3818344"/>
                        <a:pt x="4820283" y="3826948"/>
                        <a:pt x="4817783" y="3835552"/>
                      </a:cubicBezTo>
                      <a:cubicBezTo>
                        <a:pt x="4816533" y="3841698"/>
                        <a:pt x="4814031" y="3850302"/>
                        <a:pt x="4816533" y="3855219"/>
                      </a:cubicBezTo>
                      <a:cubicBezTo>
                        <a:pt x="4822159" y="3862594"/>
                        <a:pt x="4825597" y="3868970"/>
                        <a:pt x="4827101" y="3874539"/>
                      </a:cubicBezTo>
                      <a:cubicBezTo>
                        <a:pt x="4831613" y="3891248"/>
                        <a:pt x="4818721" y="3900697"/>
                        <a:pt x="4795279" y="3908072"/>
                      </a:cubicBezTo>
                      <a:cubicBezTo>
                        <a:pt x="4780275" y="3912989"/>
                        <a:pt x="4765273" y="3925281"/>
                        <a:pt x="4764023" y="3940030"/>
                      </a:cubicBezTo>
                      <a:cubicBezTo>
                        <a:pt x="4760271" y="3978134"/>
                        <a:pt x="4736517" y="3986738"/>
                        <a:pt x="4704011" y="3986738"/>
                      </a:cubicBezTo>
                      <a:cubicBezTo>
                        <a:pt x="4694009" y="3986738"/>
                        <a:pt x="4685257" y="3990426"/>
                        <a:pt x="4682757" y="3991655"/>
                      </a:cubicBezTo>
                      <a:cubicBezTo>
                        <a:pt x="4662753" y="3989197"/>
                        <a:pt x="4646499" y="3987968"/>
                        <a:pt x="4632747" y="3984280"/>
                      </a:cubicBezTo>
                      <a:cubicBezTo>
                        <a:pt x="4611493" y="3979364"/>
                        <a:pt x="4603991" y="3964614"/>
                        <a:pt x="4613993" y="3943718"/>
                      </a:cubicBezTo>
                      <a:cubicBezTo>
                        <a:pt x="4633997" y="3904385"/>
                        <a:pt x="4664003" y="3873656"/>
                        <a:pt x="4705261" y="3856448"/>
                      </a:cubicBezTo>
                      <a:cubicBezTo>
                        <a:pt x="4734017" y="3844156"/>
                        <a:pt x="4762771" y="3834323"/>
                        <a:pt x="4787777" y="3815886"/>
                      </a:cubicBezTo>
                      <a:cubicBezTo>
                        <a:pt x="4792153" y="3813427"/>
                        <a:pt x="4796841" y="3810969"/>
                        <a:pt x="4801530" y="3809893"/>
                      </a:cubicBezTo>
                      <a:close/>
                      <a:moveTo>
                        <a:pt x="4880205" y="3702876"/>
                      </a:moveTo>
                      <a:cubicBezTo>
                        <a:pt x="4885845" y="3702261"/>
                        <a:pt x="4889291" y="3704106"/>
                        <a:pt x="4890857" y="3707797"/>
                      </a:cubicBezTo>
                      <a:cubicBezTo>
                        <a:pt x="4892425" y="3711487"/>
                        <a:pt x="4892111" y="3717023"/>
                        <a:pt x="4890231" y="3723790"/>
                      </a:cubicBezTo>
                      <a:cubicBezTo>
                        <a:pt x="4887725" y="3734862"/>
                        <a:pt x="4886471" y="3749625"/>
                        <a:pt x="4875191" y="3759467"/>
                      </a:cubicBezTo>
                      <a:cubicBezTo>
                        <a:pt x="4867671" y="3766849"/>
                        <a:pt x="4862657" y="3782842"/>
                        <a:pt x="4847617" y="3773000"/>
                      </a:cubicBezTo>
                      <a:cubicBezTo>
                        <a:pt x="4833831" y="3763158"/>
                        <a:pt x="4823805" y="3753316"/>
                        <a:pt x="4831325" y="3733632"/>
                      </a:cubicBezTo>
                      <a:cubicBezTo>
                        <a:pt x="4840097" y="3710257"/>
                        <a:pt x="4860151" y="3706566"/>
                        <a:pt x="4880205" y="3702876"/>
                      </a:cubicBezTo>
                      <a:close/>
                      <a:moveTo>
                        <a:pt x="4970259" y="3657683"/>
                      </a:moveTo>
                      <a:cubicBezTo>
                        <a:pt x="4980811" y="3658924"/>
                        <a:pt x="4987405" y="3665128"/>
                        <a:pt x="4986085" y="3675055"/>
                      </a:cubicBezTo>
                      <a:cubicBezTo>
                        <a:pt x="4984767" y="3683742"/>
                        <a:pt x="4982129" y="3694909"/>
                        <a:pt x="4970259" y="3693669"/>
                      </a:cubicBezTo>
                      <a:cubicBezTo>
                        <a:pt x="4959709" y="3692428"/>
                        <a:pt x="4959709" y="3681260"/>
                        <a:pt x="4955751" y="3675055"/>
                      </a:cubicBezTo>
                      <a:cubicBezTo>
                        <a:pt x="4957071" y="3666369"/>
                        <a:pt x="4959709" y="3657683"/>
                        <a:pt x="4970259" y="3657683"/>
                      </a:cubicBezTo>
                      <a:close/>
                      <a:moveTo>
                        <a:pt x="2649125" y="3472119"/>
                      </a:moveTo>
                      <a:cubicBezTo>
                        <a:pt x="2657917" y="3470851"/>
                        <a:pt x="2662941" y="3478460"/>
                        <a:pt x="2661685" y="3487337"/>
                      </a:cubicBezTo>
                      <a:cubicBezTo>
                        <a:pt x="2661685" y="3501286"/>
                        <a:pt x="2649125" y="3502554"/>
                        <a:pt x="2637821" y="3502554"/>
                      </a:cubicBezTo>
                      <a:cubicBezTo>
                        <a:pt x="2629029" y="3502554"/>
                        <a:pt x="2620237" y="3502554"/>
                        <a:pt x="2621493" y="3491141"/>
                      </a:cubicBezTo>
                      <a:cubicBezTo>
                        <a:pt x="2622749" y="3474656"/>
                        <a:pt x="2637821" y="3474656"/>
                        <a:pt x="2649125" y="3472119"/>
                      </a:cubicBezTo>
                      <a:close/>
                      <a:moveTo>
                        <a:pt x="1559382" y="3464568"/>
                      </a:moveTo>
                      <a:cubicBezTo>
                        <a:pt x="1568395" y="3464140"/>
                        <a:pt x="1575252" y="3464529"/>
                        <a:pt x="1577717" y="3466086"/>
                      </a:cubicBezTo>
                      <a:cubicBezTo>
                        <a:pt x="1585113" y="3471069"/>
                        <a:pt x="1591275" y="3475739"/>
                        <a:pt x="1593277" y="3481189"/>
                      </a:cubicBezTo>
                      <a:cubicBezTo>
                        <a:pt x="1595281" y="3486638"/>
                        <a:pt x="1593123" y="3492866"/>
                        <a:pt x="1583879" y="3500962"/>
                      </a:cubicBezTo>
                      <a:cubicBezTo>
                        <a:pt x="1578949" y="3507190"/>
                        <a:pt x="1575251" y="3513418"/>
                        <a:pt x="1571553" y="3520891"/>
                      </a:cubicBezTo>
                      <a:cubicBezTo>
                        <a:pt x="1560461" y="3542066"/>
                        <a:pt x="1546903" y="3552031"/>
                        <a:pt x="1523483" y="3532101"/>
                      </a:cubicBezTo>
                      <a:cubicBezTo>
                        <a:pt x="1517321" y="3527119"/>
                        <a:pt x="1504995" y="3528365"/>
                        <a:pt x="1496367" y="3523382"/>
                      </a:cubicBezTo>
                      <a:cubicBezTo>
                        <a:pt x="1486507" y="3517155"/>
                        <a:pt x="1472949" y="3512172"/>
                        <a:pt x="1471717" y="3494734"/>
                      </a:cubicBezTo>
                      <a:cubicBezTo>
                        <a:pt x="1474181" y="3490998"/>
                        <a:pt x="1476647" y="3484770"/>
                        <a:pt x="1480343" y="3481033"/>
                      </a:cubicBezTo>
                      <a:cubicBezTo>
                        <a:pt x="1485890" y="3474494"/>
                        <a:pt x="1532342" y="3465852"/>
                        <a:pt x="1559382" y="3464568"/>
                      </a:cubicBezTo>
                      <a:close/>
                      <a:moveTo>
                        <a:pt x="5100693" y="3357851"/>
                      </a:moveTo>
                      <a:cubicBezTo>
                        <a:pt x="5114643" y="3359050"/>
                        <a:pt x="5124787" y="3379432"/>
                        <a:pt x="5122251" y="3393820"/>
                      </a:cubicBezTo>
                      <a:cubicBezTo>
                        <a:pt x="5120983" y="3404610"/>
                        <a:pt x="5117179" y="3420196"/>
                        <a:pt x="5100693" y="3415401"/>
                      </a:cubicBezTo>
                      <a:cubicBezTo>
                        <a:pt x="5089279" y="3413003"/>
                        <a:pt x="5076597" y="3407008"/>
                        <a:pt x="5081669" y="3393820"/>
                      </a:cubicBezTo>
                      <a:cubicBezTo>
                        <a:pt x="5089279" y="3379432"/>
                        <a:pt x="5077865" y="3355453"/>
                        <a:pt x="5100693" y="3357851"/>
                      </a:cubicBezTo>
                      <a:close/>
                      <a:moveTo>
                        <a:pt x="4911331" y="3318288"/>
                      </a:moveTo>
                      <a:cubicBezTo>
                        <a:pt x="4920949" y="3316986"/>
                        <a:pt x="4926959" y="3323494"/>
                        <a:pt x="4925757" y="3335208"/>
                      </a:cubicBezTo>
                      <a:cubicBezTo>
                        <a:pt x="4918543" y="3345620"/>
                        <a:pt x="4926959" y="3365143"/>
                        <a:pt x="4906523" y="3365143"/>
                      </a:cubicBezTo>
                      <a:cubicBezTo>
                        <a:pt x="4894501" y="3365143"/>
                        <a:pt x="4889693" y="3359937"/>
                        <a:pt x="4890895" y="3346921"/>
                      </a:cubicBezTo>
                      <a:cubicBezTo>
                        <a:pt x="4890895" y="3331303"/>
                        <a:pt x="4898107" y="3320891"/>
                        <a:pt x="4911331" y="3318288"/>
                      </a:cubicBezTo>
                      <a:close/>
                      <a:moveTo>
                        <a:pt x="2165451" y="3298652"/>
                      </a:moveTo>
                      <a:cubicBezTo>
                        <a:pt x="2172418" y="3298592"/>
                        <a:pt x="2176793" y="3310538"/>
                        <a:pt x="2183243" y="3312449"/>
                      </a:cubicBezTo>
                      <a:cubicBezTo>
                        <a:pt x="2190611" y="3314998"/>
                        <a:pt x="2197981" y="3320095"/>
                        <a:pt x="2204123" y="3321369"/>
                      </a:cubicBezTo>
                      <a:cubicBezTo>
                        <a:pt x="2232375" y="3323918"/>
                        <a:pt x="2245887" y="3340483"/>
                        <a:pt x="2250799" y="3368516"/>
                      </a:cubicBezTo>
                      <a:cubicBezTo>
                        <a:pt x="2236059" y="3363419"/>
                        <a:pt x="2221319" y="3362144"/>
                        <a:pt x="2206581" y="3368516"/>
                      </a:cubicBezTo>
                      <a:cubicBezTo>
                        <a:pt x="2183243" y="3376161"/>
                        <a:pt x="2169731" y="3353225"/>
                        <a:pt x="2154991" y="3341757"/>
                      </a:cubicBezTo>
                      <a:cubicBezTo>
                        <a:pt x="2147621" y="3336660"/>
                        <a:pt x="2147621" y="3314998"/>
                        <a:pt x="2157447" y="3303530"/>
                      </a:cubicBezTo>
                      <a:cubicBezTo>
                        <a:pt x="2160518" y="3300026"/>
                        <a:pt x="2163128" y="3298672"/>
                        <a:pt x="2165451" y="3298652"/>
                      </a:cubicBezTo>
                      <a:close/>
                      <a:moveTo>
                        <a:pt x="4985470" y="3294792"/>
                      </a:moveTo>
                      <a:cubicBezTo>
                        <a:pt x="4997004" y="3294641"/>
                        <a:pt x="5008691" y="3296149"/>
                        <a:pt x="5020379" y="3302783"/>
                      </a:cubicBezTo>
                      <a:cubicBezTo>
                        <a:pt x="4997003" y="3318464"/>
                        <a:pt x="4978551" y="3337763"/>
                        <a:pt x="4950255" y="3320876"/>
                      </a:cubicBezTo>
                      <a:cubicBezTo>
                        <a:pt x="4944103" y="3317258"/>
                        <a:pt x="4939181" y="3313639"/>
                        <a:pt x="4940413" y="3306402"/>
                      </a:cubicBezTo>
                      <a:cubicBezTo>
                        <a:pt x="4941643" y="3300371"/>
                        <a:pt x="4946563" y="3296752"/>
                        <a:pt x="4951485" y="3296752"/>
                      </a:cubicBezTo>
                      <a:cubicBezTo>
                        <a:pt x="4962557" y="3296752"/>
                        <a:pt x="4973936" y="3294943"/>
                        <a:pt x="4985470" y="3294792"/>
                      </a:cubicBezTo>
                      <a:close/>
                      <a:moveTo>
                        <a:pt x="3523329" y="3289515"/>
                      </a:moveTo>
                      <a:cubicBezTo>
                        <a:pt x="3533927" y="3289515"/>
                        <a:pt x="3536281" y="3299284"/>
                        <a:pt x="3538637" y="3306611"/>
                      </a:cubicBezTo>
                      <a:cubicBezTo>
                        <a:pt x="3540403" y="3310275"/>
                        <a:pt x="3540697" y="3313328"/>
                        <a:pt x="3539519" y="3315770"/>
                      </a:cubicBezTo>
                      <a:cubicBezTo>
                        <a:pt x="3538343" y="3318212"/>
                        <a:pt x="3535693" y="3320044"/>
                        <a:pt x="3531571" y="3321265"/>
                      </a:cubicBezTo>
                      <a:cubicBezTo>
                        <a:pt x="3522151" y="3318823"/>
                        <a:pt x="3513907" y="3313938"/>
                        <a:pt x="3512731" y="3302948"/>
                      </a:cubicBezTo>
                      <a:cubicBezTo>
                        <a:pt x="3510375" y="3295621"/>
                        <a:pt x="3516263" y="3290736"/>
                        <a:pt x="3523329" y="3289515"/>
                      </a:cubicBezTo>
                      <a:close/>
                      <a:moveTo>
                        <a:pt x="3463121" y="3227366"/>
                      </a:moveTo>
                      <a:cubicBezTo>
                        <a:pt x="3478339" y="3231159"/>
                        <a:pt x="3474535" y="3242539"/>
                        <a:pt x="3469463" y="3251389"/>
                      </a:cubicBezTo>
                      <a:cubicBezTo>
                        <a:pt x="3455513" y="3274147"/>
                        <a:pt x="3460585" y="3288055"/>
                        <a:pt x="3485947" y="3296906"/>
                      </a:cubicBezTo>
                      <a:cubicBezTo>
                        <a:pt x="3489751" y="3298170"/>
                        <a:pt x="3494191" y="3300699"/>
                        <a:pt x="3496727" y="3304334"/>
                      </a:cubicBezTo>
                      <a:cubicBezTo>
                        <a:pt x="3499263" y="3307969"/>
                        <a:pt x="3499897" y="3312710"/>
                        <a:pt x="3496093" y="3318400"/>
                      </a:cubicBezTo>
                      <a:cubicBezTo>
                        <a:pt x="3488485" y="3328515"/>
                        <a:pt x="3483411" y="3318400"/>
                        <a:pt x="3477071" y="3313342"/>
                      </a:cubicBezTo>
                      <a:cubicBezTo>
                        <a:pt x="3469463" y="3308285"/>
                        <a:pt x="3464389" y="3295641"/>
                        <a:pt x="3452977" y="3304492"/>
                      </a:cubicBezTo>
                      <a:cubicBezTo>
                        <a:pt x="3444101" y="3312078"/>
                        <a:pt x="3445369" y="3323457"/>
                        <a:pt x="3447905" y="3332308"/>
                      </a:cubicBezTo>
                      <a:cubicBezTo>
                        <a:pt x="3450441" y="3343687"/>
                        <a:pt x="3459317" y="3360123"/>
                        <a:pt x="3441563" y="3362652"/>
                      </a:cubicBezTo>
                      <a:cubicBezTo>
                        <a:pt x="3427615" y="3365181"/>
                        <a:pt x="3427615" y="3347480"/>
                        <a:pt x="3423811" y="3337365"/>
                      </a:cubicBezTo>
                      <a:cubicBezTo>
                        <a:pt x="3417469" y="3318400"/>
                        <a:pt x="3411129" y="3298170"/>
                        <a:pt x="3406057" y="3284262"/>
                      </a:cubicBezTo>
                      <a:cubicBezTo>
                        <a:pt x="3406057" y="3265297"/>
                        <a:pt x="3451709" y="3223573"/>
                        <a:pt x="3463121" y="3227366"/>
                      </a:cubicBezTo>
                      <a:close/>
                      <a:moveTo>
                        <a:pt x="1582633" y="3134580"/>
                      </a:moveTo>
                      <a:cubicBezTo>
                        <a:pt x="1589490" y="3132290"/>
                        <a:pt x="1598739" y="3132595"/>
                        <a:pt x="1607669" y="3135038"/>
                      </a:cubicBezTo>
                      <a:cubicBezTo>
                        <a:pt x="1619151" y="3136259"/>
                        <a:pt x="1640837" y="3130153"/>
                        <a:pt x="1637011" y="3155797"/>
                      </a:cubicBezTo>
                      <a:cubicBezTo>
                        <a:pt x="1633183" y="3172893"/>
                        <a:pt x="1629357" y="3194874"/>
                        <a:pt x="1607669" y="3192432"/>
                      </a:cubicBezTo>
                      <a:cubicBezTo>
                        <a:pt x="1585981" y="3188768"/>
                        <a:pt x="1573225" y="3168009"/>
                        <a:pt x="1571949" y="3149692"/>
                      </a:cubicBezTo>
                      <a:cubicBezTo>
                        <a:pt x="1571311" y="3141754"/>
                        <a:pt x="1575776" y="3136870"/>
                        <a:pt x="1582633" y="3134580"/>
                      </a:cubicBezTo>
                      <a:close/>
                      <a:moveTo>
                        <a:pt x="5134403" y="3130153"/>
                      </a:moveTo>
                      <a:cubicBezTo>
                        <a:pt x="5142645" y="3130153"/>
                        <a:pt x="5145393" y="3135937"/>
                        <a:pt x="5146767" y="3141722"/>
                      </a:cubicBezTo>
                      <a:cubicBezTo>
                        <a:pt x="5146767" y="3146349"/>
                        <a:pt x="5145393" y="3150976"/>
                        <a:pt x="5139897" y="3149820"/>
                      </a:cubicBezTo>
                      <a:cubicBezTo>
                        <a:pt x="5133029" y="3149820"/>
                        <a:pt x="5128907" y="3145192"/>
                        <a:pt x="5127533" y="3139408"/>
                      </a:cubicBezTo>
                      <a:cubicBezTo>
                        <a:pt x="5126161" y="3134781"/>
                        <a:pt x="5127533" y="3131310"/>
                        <a:pt x="5134403" y="3130153"/>
                      </a:cubicBezTo>
                      <a:close/>
                      <a:moveTo>
                        <a:pt x="3621547" y="2951234"/>
                      </a:moveTo>
                      <a:cubicBezTo>
                        <a:pt x="3642307" y="2958488"/>
                        <a:pt x="3661845" y="2948817"/>
                        <a:pt x="3681383" y="2952443"/>
                      </a:cubicBezTo>
                      <a:cubicBezTo>
                        <a:pt x="3694817" y="2954861"/>
                        <a:pt x="3718019" y="2958488"/>
                        <a:pt x="3714355" y="2976621"/>
                      </a:cubicBezTo>
                      <a:cubicBezTo>
                        <a:pt x="3711913" y="2995962"/>
                        <a:pt x="3685047" y="2993545"/>
                        <a:pt x="3672835" y="3008051"/>
                      </a:cubicBezTo>
                      <a:cubicBezTo>
                        <a:pt x="3667951" y="3003215"/>
                        <a:pt x="3661845" y="3000798"/>
                        <a:pt x="3659403" y="2997171"/>
                      </a:cubicBezTo>
                      <a:cubicBezTo>
                        <a:pt x="3652077" y="2980247"/>
                        <a:pt x="3638643" y="2974203"/>
                        <a:pt x="3621547" y="2974203"/>
                      </a:cubicBezTo>
                      <a:cubicBezTo>
                        <a:pt x="3614221" y="2974203"/>
                        <a:pt x="3609335" y="2968159"/>
                        <a:pt x="3610557" y="2960905"/>
                      </a:cubicBezTo>
                      <a:cubicBezTo>
                        <a:pt x="3612999" y="2954861"/>
                        <a:pt x="3617883" y="2948817"/>
                        <a:pt x="3621547" y="2951234"/>
                      </a:cubicBezTo>
                      <a:close/>
                      <a:moveTo>
                        <a:pt x="58263" y="2930321"/>
                      </a:moveTo>
                      <a:lnTo>
                        <a:pt x="59487" y="2944423"/>
                      </a:lnTo>
                      <a:lnTo>
                        <a:pt x="61099" y="2950756"/>
                      </a:lnTo>
                      <a:close/>
                      <a:moveTo>
                        <a:pt x="5155447" y="2882878"/>
                      </a:moveTo>
                      <a:cubicBezTo>
                        <a:pt x="5157759" y="2895242"/>
                        <a:pt x="5153133" y="2904857"/>
                        <a:pt x="5143877" y="2907605"/>
                      </a:cubicBezTo>
                      <a:cubicBezTo>
                        <a:pt x="5141563" y="2908979"/>
                        <a:pt x="5136937" y="2904857"/>
                        <a:pt x="5136937" y="2902110"/>
                      </a:cubicBezTo>
                      <a:cubicBezTo>
                        <a:pt x="5138093" y="2889747"/>
                        <a:pt x="5143877" y="2882878"/>
                        <a:pt x="5155447" y="2882878"/>
                      </a:cubicBezTo>
                      <a:close/>
                      <a:moveTo>
                        <a:pt x="56799" y="2875427"/>
                      </a:moveTo>
                      <a:lnTo>
                        <a:pt x="55681" y="2900528"/>
                      </a:lnTo>
                      <a:lnTo>
                        <a:pt x="57627" y="2922981"/>
                      </a:lnTo>
                      <a:close/>
                      <a:moveTo>
                        <a:pt x="3461939" y="2844412"/>
                      </a:moveTo>
                      <a:cubicBezTo>
                        <a:pt x="3487327" y="2845642"/>
                        <a:pt x="3496999" y="2865326"/>
                        <a:pt x="3496999" y="2886240"/>
                      </a:cubicBezTo>
                      <a:cubicBezTo>
                        <a:pt x="3498209" y="2904694"/>
                        <a:pt x="3488537" y="2925609"/>
                        <a:pt x="3467985" y="2925609"/>
                      </a:cubicBezTo>
                      <a:cubicBezTo>
                        <a:pt x="3438969" y="2924378"/>
                        <a:pt x="3452269" y="2894852"/>
                        <a:pt x="3442597" y="2880089"/>
                      </a:cubicBezTo>
                      <a:cubicBezTo>
                        <a:pt x="3451059" y="2867787"/>
                        <a:pt x="3438969" y="2844412"/>
                        <a:pt x="3461939" y="2844412"/>
                      </a:cubicBezTo>
                      <a:close/>
                      <a:moveTo>
                        <a:pt x="3197816" y="2681049"/>
                      </a:moveTo>
                      <a:cubicBezTo>
                        <a:pt x="3202030" y="2679032"/>
                        <a:pt x="3206712" y="2679032"/>
                        <a:pt x="3212331" y="2683998"/>
                      </a:cubicBezTo>
                      <a:cubicBezTo>
                        <a:pt x="3219821" y="2691447"/>
                        <a:pt x="3213579" y="2700137"/>
                        <a:pt x="3212331" y="2708828"/>
                      </a:cubicBezTo>
                      <a:cubicBezTo>
                        <a:pt x="3207337" y="2737382"/>
                        <a:pt x="3193603" y="2758487"/>
                        <a:pt x="3164887" y="2769660"/>
                      </a:cubicBezTo>
                      <a:cubicBezTo>
                        <a:pt x="3146161" y="2777109"/>
                        <a:pt x="3133675" y="2790766"/>
                        <a:pt x="3144911" y="2814354"/>
                      </a:cubicBezTo>
                      <a:cubicBezTo>
                        <a:pt x="3149905" y="2823044"/>
                        <a:pt x="3146161" y="2830493"/>
                        <a:pt x="3142415" y="2839183"/>
                      </a:cubicBezTo>
                      <a:cubicBezTo>
                        <a:pt x="3138669" y="2851598"/>
                        <a:pt x="3141167" y="2865254"/>
                        <a:pt x="3151155" y="2867737"/>
                      </a:cubicBezTo>
                      <a:cubicBezTo>
                        <a:pt x="3174875" y="2876428"/>
                        <a:pt x="3181117" y="2891326"/>
                        <a:pt x="3179869" y="2914914"/>
                      </a:cubicBezTo>
                      <a:cubicBezTo>
                        <a:pt x="3179869" y="2926087"/>
                        <a:pt x="3184863" y="2944709"/>
                        <a:pt x="3199845" y="2944709"/>
                      </a:cubicBezTo>
                      <a:cubicBezTo>
                        <a:pt x="3213579" y="2945951"/>
                        <a:pt x="3217325" y="2932294"/>
                        <a:pt x="3221069" y="2919880"/>
                      </a:cubicBezTo>
                      <a:cubicBezTo>
                        <a:pt x="3231057" y="2896291"/>
                        <a:pt x="3257275" y="2878911"/>
                        <a:pt x="3246039" y="2852840"/>
                      </a:cubicBezTo>
                      <a:cubicBezTo>
                        <a:pt x="3247287" y="2835459"/>
                        <a:pt x="3252281" y="2823044"/>
                        <a:pt x="3246039" y="2809388"/>
                      </a:cubicBezTo>
                      <a:cubicBezTo>
                        <a:pt x="3238549" y="2795731"/>
                        <a:pt x="3244791" y="2789524"/>
                        <a:pt x="3257275" y="2785800"/>
                      </a:cubicBezTo>
                      <a:cubicBezTo>
                        <a:pt x="3273507" y="2782075"/>
                        <a:pt x="3272257" y="2793248"/>
                        <a:pt x="3273507" y="2803180"/>
                      </a:cubicBezTo>
                      <a:cubicBezTo>
                        <a:pt x="3277251" y="2834217"/>
                        <a:pt x="3279749" y="2864013"/>
                        <a:pt x="3285991" y="2893808"/>
                      </a:cubicBezTo>
                      <a:cubicBezTo>
                        <a:pt x="3293483" y="2926087"/>
                        <a:pt x="3309713" y="2932294"/>
                        <a:pt x="3337179" y="2917397"/>
                      </a:cubicBezTo>
                      <a:cubicBezTo>
                        <a:pt x="3340925" y="2914914"/>
                        <a:pt x="3344671" y="2913672"/>
                        <a:pt x="3349665" y="2911189"/>
                      </a:cubicBezTo>
                      <a:cubicBezTo>
                        <a:pt x="3359653" y="2953400"/>
                        <a:pt x="3422077" y="2916155"/>
                        <a:pt x="3429567" y="2965814"/>
                      </a:cubicBezTo>
                      <a:cubicBezTo>
                        <a:pt x="3432065" y="2980712"/>
                        <a:pt x="3452041" y="2975746"/>
                        <a:pt x="3458283" y="2963331"/>
                      </a:cubicBezTo>
                      <a:cubicBezTo>
                        <a:pt x="3477011" y="2934777"/>
                        <a:pt x="3498235" y="2944709"/>
                        <a:pt x="3520707" y="2954641"/>
                      </a:cubicBezTo>
                      <a:cubicBezTo>
                        <a:pt x="3525701" y="2957124"/>
                        <a:pt x="3530695" y="2959607"/>
                        <a:pt x="3535689" y="2960848"/>
                      </a:cubicBezTo>
                      <a:cubicBezTo>
                        <a:pt x="3556291" y="2965194"/>
                        <a:pt x="3567527" y="2969539"/>
                        <a:pt x="3570335" y="2976988"/>
                      </a:cubicBezTo>
                      <a:cubicBezTo>
                        <a:pt x="3573145" y="2984437"/>
                        <a:pt x="3567527" y="2994989"/>
                        <a:pt x="3554417" y="3011749"/>
                      </a:cubicBezTo>
                      <a:cubicBezTo>
                        <a:pt x="3538187" y="3035337"/>
                        <a:pt x="3515713" y="3046511"/>
                        <a:pt x="3490745" y="3057684"/>
                      </a:cubicBezTo>
                      <a:cubicBezTo>
                        <a:pt x="3474513" y="3063891"/>
                        <a:pt x="3463277" y="3053960"/>
                        <a:pt x="3453289" y="3042786"/>
                      </a:cubicBezTo>
                      <a:cubicBezTo>
                        <a:pt x="3449543" y="3037820"/>
                        <a:pt x="3442053" y="3027888"/>
                        <a:pt x="3440805" y="3030371"/>
                      </a:cubicBezTo>
                      <a:cubicBezTo>
                        <a:pt x="3428319" y="3055201"/>
                        <a:pt x="3399605" y="3053960"/>
                        <a:pt x="3380877" y="3068857"/>
                      </a:cubicBezTo>
                      <a:cubicBezTo>
                        <a:pt x="3374635" y="3073823"/>
                        <a:pt x="3370889" y="3089963"/>
                        <a:pt x="3385871" y="3092445"/>
                      </a:cubicBezTo>
                      <a:cubicBezTo>
                        <a:pt x="3417083" y="3096170"/>
                        <a:pt x="3427071" y="3122241"/>
                        <a:pt x="3423325" y="3143346"/>
                      </a:cubicBezTo>
                      <a:cubicBezTo>
                        <a:pt x="3417083" y="3170659"/>
                        <a:pt x="3392113" y="3188040"/>
                        <a:pt x="3364647" y="3188040"/>
                      </a:cubicBezTo>
                      <a:cubicBezTo>
                        <a:pt x="3342173" y="3188040"/>
                        <a:pt x="3335931" y="3186798"/>
                        <a:pt x="3334683" y="3214111"/>
                      </a:cubicBezTo>
                      <a:cubicBezTo>
                        <a:pt x="3333433" y="3237699"/>
                        <a:pt x="3318453" y="3262528"/>
                        <a:pt x="3283495" y="3273702"/>
                      </a:cubicBezTo>
                      <a:cubicBezTo>
                        <a:pt x="3249785" y="3286117"/>
                        <a:pt x="3213579" y="3299773"/>
                        <a:pt x="3183615" y="3324603"/>
                      </a:cubicBezTo>
                      <a:cubicBezTo>
                        <a:pt x="3172379" y="3334534"/>
                        <a:pt x="3159893" y="3343225"/>
                        <a:pt x="3146161" y="3330810"/>
                      </a:cubicBezTo>
                      <a:cubicBezTo>
                        <a:pt x="3132427" y="3318395"/>
                        <a:pt x="3136173" y="3303497"/>
                        <a:pt x="3144911" y="3291083"/>
                      </a:cubicBezTo>
                      <a:cubicBezTo>
                        <a:pt x="3162391" y="3268736"/>
                        <a:pt x="3151155" y="3258804"/>
                        <a:pt x="3131179" y="3248872"/>
                      </a:cubicBezTo>
                      <a:cubicBezTo>
                        <a:pt x="3107457" y="3238940"/>
                        <a:pt x="3087481" y="3224043"/>
                        <a:pt x="3060015" y="3224043"/>
                      </a:cubicBezTo>
                      <a:cubicBezTo>
                        <a:pt x="3022559" y="3221560"/>
                        <a:pt x="3001335" y="3186798"/>
                        <a:pt x="2967625" y="3175625"/>
                      </a:cubicBezTo>
                      <a:cubicBezTo>
                        <a:pt x="2961383" y="3174383"/>
                        <a:pt x="2965129" y="3168176"/>
                        <a:pt x="2967625" y="3161968"/>
                      </a:cubicBezTo>
                      <a:cubicBezTo>
                        <a:pt x="2990099" y="3119758"/>
                        <a:pt x="2985105" y="3107343"/>
                        <a:pt x="2938911" y="3091204"/>
                      </a:cubicBezTo>
                      <a:cubicBezTo>
                        <a:pt x="2915189" y="3083755"/>
                        <a:pt x="2892717" y="3071340"/>
                        <a:pt x="2870243" y="3061408"/>
                      </a:cubicBezTo>
                      <a:cubicBezTo>
                        <a:pt x="2830291" y="3047752"/>
                        <a:pt x="2829043" y="3031613"/>
                        <a:pt x="2854013" y="2996851"/>
                      </a:cubicBezTo>
                      <a:cubicBezTo>
                        <a:pt x="2859007" y="2990644"/>
                        <a:pt x="2861503" y="2984437"/>
                        <a:pt x="2870243" y="2980712"/>
                      </a:cubicBezTo>
                      <a:cubicBezTo>
                        <a:pt x="2952643" y="2947192"/>
                        <a:pt x="2975117" y="2864013"/>
                        <a:pt x="3022559" y="2798214"/>
                      </a:cubicBezTo>
                      <a:cubicBezTo>
                        <a:pt x="3045033" y="2767177"/>
                        <a:pt x="3066257" y="2734899"/>
                        <a:pt x="3087481" y="2702620"/>
                      </a:cubicBezTo>
                      <a:cubicBezTo>
                        <a:pt x="3099965" y="2685240"/>
                        <a:pt x="3123687" y="2685240"/>
                        <a:pt x="3136173" y="2695171"/>
                      </a:cubicBezTo>
                      <a:cubicBezTo>
                        <a:pt x="3157397" y="2711311"/>
                        <a:pt x="3169881" y="2701379"/>
                        <a:pt x="3186111" y="2690206"/>
                      </a:cubicBezTo>
                      <a:cubicBezTo>
                        <a:pt x="3189857" y="2687102"/>
                        <a:pt x="3193602" y="2683067"/>
                        <a:pt x="3197816" y="2681049"/>
                      </a:cubicBezTo>
                      <a:close/>
                      <a:moveTo>
                        <a:pt x="1421433" y="2632226"/>
                      </a:moveTo>
                      <a:cubicBezTo>
                        <a:pt x="1436689" y="2628479"/>
                        <a:pt x="1454124" y="2633475"/>
                        <a:pt x="1470937" y="2647837"/>
                      </a:cubicBezTo>
                      <a:cubicBezTo>
                        <a:pt x="1489617" y="2662824"/>
                        <a:pt x="1508297" y="2677811"/>
                        <a:pt x="1528223" y="2691548"/>
                      </a:cubicBezTo>
                      <a:cubicBezTo>
                        <a:pt x="1535073" y="2695919"/>
                        <a:pt x="1537563" y="2701227"/>
                        <a:pt x="1538187" y="2706847"/>
                      </a:cubicBezTo>
                      <a:cubicBezTo>
                        <a:pt x="1538809" y="2712467"/>
                        <a:pt x="1537563" y="2718399"/>
                        <a:pt x="1536941" y="2724019"/>
                      </a:cubicBezTo>
                      <a:cubicBezTo>
                        <a:pt x="1533205" y="2760237"/>
                        <a:pt x="1514525" y="2796454"/>
                        <a:pt x="1536941" y="2831423"/>
                      </a:cubicBezTo>
                      <a:cubicBezTo>
                        <a:pt x="1536941" y="2832672"/>
                        <a:pt x="1536941" y="2835169"/>
                        <a:pt x="1536941" y="2835169"/>
                      </a:cubicBezTo>
                      <a:cubicBezTo>
                        <a:pt x="1500825" y="2886373"/>
                        <a:pt x="1535695" y="2945071"/>
                        <a:pt x="1519505" y="2998772"/>
                      </a:cubicBezTo>
                      <a:cubicBezTo>
                        <a:pt x="1513279" y="3020003"/>
                        <a:pt x="1499579" y="3018754"/>
                        <a:pt x="1484635" y="3012510"/>
                      </a:cubicBezTo>
                      <a:cubicBezTo>
                        <a:pt x="1462219" y="3000021"/>
                        <a:pt x="1443539" y="2995026"/>
                        <a:pt x="1421121" y="3016257"/>
                      </a:cubicBezTo>
                      <a:cubicBezTo>
                        <a:pt x="1406177" y="3029994"/>
                        <a:pt x="1385007" y="3027497"/>
                        <a:pt x="1371307" y="3011261"/>
                      </a:cubicBezTo>
                      <a:cubicBezTo>
                        <a:pt x="1348891" y="2982537"/>
                        <a:pt x="1322737" y="2962555"/>
                        <a:pt x="1287867" y="2955062"/>
                      </a:cubicBezTo>
                      <a:cubicBezTo>
                        <a:pt x="1282885" y="2955062"/>
                        <a:pt x="1276659" y="2951315"/>
                        <a:pt x="1274169" y="2947568"/>
                      </a:cubicBezTo>
                      <a:cubicBezTo>
                        <a:pt x="1254243" y="2911351"/>
                        <a:pt x="1225599" y="2907604"/>
                        <a:pt x="1189483" y="2933831"/>
                      </a:cubicBezTo>
                      <a:cubicBezTo>
                        <a:pt x="1191975" y="2912600"/>
                        <a:pt x="1200691" y="2902609"/>
                        <a:pt x="1208163" y="2892618"/>
                      </a:cubicBezTo>
                      <a:cubicBezTo>
                        <a:pt x="1221863" y="2876382"/>
                        <a:pt x="1233071" y="2868889"/>
                        <a:pt x="1249261" y="2892618"/>
                      </a:cubicBezTo>
                      <a:cubicBezTo>
                        <a:pt x="1267941" y="2920093"/>
                        <a:pt x="1281641" y="2916346"/>
                        <a:pt x="1295339" y="2883876"/>
                      </a:cubicBezTo>
                      <a:cubicBezTo>
                        <a:pt x="1311529" y="2850156"/>
                        <a:pt x="1321493" y="2843911"/>
                        <a:pt x="1346399" y="2858898"/>
                      </a:cubicBezTo>
                      <a:cubicBezTo>
                        <a:pt x="1350135" y="2861396"/>
                        <a:pt x="1356363" y="2865142"/>
                        <a:pt x="1357609" y="2870138"/>
                      </a:cubicBezTo>
                      <a:cubicBezTo>
                        <a:pt x="1360099" y="2883876"/>
                        <a:pt x="1358853" y="2902609"/>
                        <a:pt x="1380025" y="2896364"/>
                      </a:cubicBezTo>
                      <a:cubicBezTo>
                        <a:pt x="1399951" y="2888871"/>
                        <a:pt x="1424857" y="2881378"/>
                        <a:pt x="1424857" y="2853902"/>
                      </a:cubicBezTo>
                      <a:cubicBezTo>
                        <a:pt x="1423613" y="2831423"/>
                        <a:pt x="1432331" y="2817685"/>
                        <a:pt x="1451011" y="2805196"/>
                      </a:cubicBezTo>
                      <a:cubicBezTo>
                        <a:pt x="1470937" y="2793956"/>
                        <a:pt x="1468445" y="2780219"/>
                        <a:pt x="1447275" y="2768979"/>
                      </a:cubicBezTo>
                      <a:cubicBezTo>
                        <a:pt x="1426103" y="2757739"/>
                        <a:pt x="1407423" y="2746499"/>
                        <a:pt x="1380025" y="2761485"/>
                      </a:cubicBezTo>
                      <a:cubicBezTo>
                        <a:pt x="1365081" y="2770228"/>
                        <a:pt x="1346399" y="2763983"/>
                        <a:pt x="1328965" y="2752743"/>
                      </a:cubicBezTo>
                      <a:cubicBezTo>
                        <a:pt x="1276659" y="2721521"/>
                        <a:pt x="1272923" y="2722770"/>
                        <a:pt x="1228089" y="2765232"/>
                      </a:cubicBezTo>
                      <a:cubicBezTo>
                        <a:pt x="1224353" y="2768979"/>
                        <a:pt x="1218127" y="2773974"/>
                        <a:pt x="1214391" y="2772725"/>
                      </a:cubicBezTo>
                      <a:cubicBezTo>
                        <a:pt x="1174539" y="2763983"/>
                        <a:pt x="1163331" y="2795205"/>
                        <a:pt x="1147141" y="2820183"/>
                      </a:cubicBezTo>
                      <a:cubicBezTo>
                        <a:pt x="1144651" y="2825178"/>
                        <a:pt x="1138423" y="2827676"/>
                        <a:pt x="1134687" y="2830174"/>
                      </a:cubicBezTo>
                      <a:cubicBezTo>
                        <a:pt x="1103553" y="2772725"/>
                        <a:pt x="1130951" y="2721521"/>
                        <a:pt x="1198201" y="2717775"/>
                      </a:cubicBezTo>
                      <a:cubicBezTo>
                        <a:pt x="1210655" y="2717775"/>
                        <a:pt x="1219373" y="2715277"/>
                        <a:pt x="1224353" y="2704037"/>
                      </a:cubicBezTo>
                      <a:cubicBezTo>
                        <a:pt x="1239299" y="2669068"/>
                        <a:pt x="1269187" y="2674064"/>
                        <a:pt x="1294095" y="2684055"/>
                      </a:cubicBezTo>
                      <a:cubicBezTo>
                        <a:pt x="1315265" y="2691548"/>
                        <a:pt x="1335191" y="2691548"/>
                        <a:pt x="1356363" y="2691548"/>
                      </a:cubicBezTo>
                      <a:cubicBezTo>
                        <a:pt x="1371307" y="2691548"/>
                        <a:pt x="1380025" y="2684055"/>
                        <a:pt x="1385007" y="2669068"/>
                      </a:cubicBezTo>
                      <a:cubicBezTo>
                        <a:pt x="1393101" y="2648461"/>
                        <a:pt x="1406177" y="2635973"/>
                        <a:pt x="1421433" y="2632226"/>
                      </a:cubicBezTo>
                      <a:close/>
                      <a:moveTo>
                        <a:pt x="4630467" y="2488513"/>
                      </a:moveTo>
                      <a:cubicBezTo>
                        <a:pt x="4646703" y="2494924"/>
                        <a:pt x="4646703" y="2510309"/>
                        <a:pt x="4646703" y="2524412"/>
                      </a:cubicBezTo>
                      <a:cubicBezTo>
                        <a:pt x="4645453" y="2524412"/>
                        <a:pt x="4644205" y="2523130"/>
                        <a:pt x="4644205" y="2523130"/>
                      </a:cubicBezTo>
                      <a:cubicBezTo>
                        <a:pt x="4635463" y="2514155"/>
                        <a:pt x="4620477" y="2509027"/>
                        <a:pt x="4622975" y="2493642"/>
                      </a:cubicBezTo>
                      <a:cubicBezTo>
                        <a:pt x="4624223" y="2491078"/>
                        <a:pt x="4629219" y="2487231"/>
                        <a:pt x="4630467" y="2488513"/>
                      </a:cubicBezTo>
                      <a:close/>
                      <a:moveTo>
                        <a:pt x="1218227" y="2455530"/>
                      </a:moveTo>
                      <a:cubicBezTo>
                        <a:pt x="1226077" y="2454262"/>
                        <a:pt x="1228693" y="2460603"/>
                        <a:pt x="1228693" y="2465675"/>
                      </a:cubicBezTo>
                      <a:cubicBezTo>
                        <a:pt x="1228693" y="2475820"/>
                        <a:pt x="1223461" y="2483429"/>
                        <a:pt x="1214301" y="2485965"/>
                      </a:cubicBezTo>
                      <a:cubicBezTo>
                        <a:pt x="1206451" y="2485965"/>
                        <a:pt x="1202527" y="2482161"/>
                        <a:pt x="1202527" y="2475820"/>
                      </a:cubicBezTo>
                      <a:cubicBezTo>
                        <a:pt x="1202527" y="2465675"/>
                        <a:pt x="1210377" y="2459335"/>
                        <a:pt x="1218227" y="2455530"/>
                      </a:cubicBezTo>
                      <a:close/>
                      <a:moveTo>
                        <a:pt x="1288462" y="2402666"/>
                      </a:moveTo>
                      <a:cubicBezTo>
                        <a:pt x="1310123" y="2399004"/>
                        <a:pt x="1316196" y="2410860"/>
                        <a:pt x="1320865" y="2447123"/>
                      </a:cubicBezTo>
                      <a:cubicBezTo>
                        <a:pt x="1322111" y="2457041"/>
                        <a:pt x="1325849" y="2469438"/>
                        <a:pt x="1335813" y="2469438"/>
                      </a:cubicBezTo>
                      <a:cubicBezTo>
                        <a:pt x="1348269" y="2469438"/>
                        <a:pt x="1343287" y="2459520"/>
                        <a:pt x="1342041" y="2454561"/>
                      </a:cubicBezTo>
                      <a:cubicBezTo>
                        <a:pt x="1339549" y="2444643"/>
                        <a:pt x="1337059" y="2437205"/>
                        <a:pt x="1348269" y="2434725"/>
                      </a:cubicBezTo>
                      <a:cubicBezTo>
                        <a:pt x="1359479" y="2432246"/>
                        <a:pt x="1368197" y="2437205"/>
                        <a:pt x="1370689" y="2448363"/>
                      </a:cubicBezTo>
                      <a:cubicBezTo>
                        <a:pt x="1371935" y="2454561"/>
                        <a:pt x="1371935" y="2459520"/>
                        <a:pt x="1371935" y="2464479"/>
                      </a:cubicBezTo>
                      <a:cubicBezTo>
                        <a:pt x="1368197" y="2501672"/>
                        <a:pt x="1373181" y="2533906"/>
                        <a:pt x="1400583" y="2561180"/>
                      </a:cubicBezTo>
                      <a:cubicBezTo>
                        <a:pt x="1404319" y="2564280"/>
                        <a:pt x="1408057" y="2568929"/>
                        <a:pt x="1409769" y="2574198"/>
                      </a:cubicBezTo>
                      <a:cubicBezTo>
                        <a:pt x="1411481" y="2579467"/>
                        <a:pt x="1411171" y="2585356"/>
                        <a:pt x="1406811" y="2590934"/>
                      </a:cubicBezTo>
                      <a:cubicBezTo>
                        <a:pt x="1405565" y="2593414"/>
                        <a:pt x="1399337" y="2595893"/>
                        <a:pt x="1396845" y="2594654"/>
                      </a:cubicBezTo>
                      <a:cubicBezTo>
                        <a:pt x="1385635" y="2592174"/>
                        <a:pt x="1384391" y="2581016"/>
                        <a:pt x="1379407" y="2572338"/>
                      </a:cubicBezTo>
                      <a:cubicBezTo>
                        <a:pt x="1375671" y="2566139"/>
                        <a:pt x="1374425" y="2557461"/>
                        <a:pt x="1371935" y="2551262"/>
                      </a:cubicBezTo>
                      <a:cubicBezTo>
                        <a:pt x="1356987" y="2519029"/>
                        <a:pt x="1348269" y="2516549"/>
                        <a:pt x="1322111" y="2538865"/>
                      </a:cubicBezTo>
                      <a:cubicBezTo>
                        <a:pt x="1313393" y="2546303"/>
                        <a:pt x="1305919" y="2557461"/>
                        <a:pt x="1293463" y="2547543"/>
                      </a:cubicBezTo>
                      <a:cubicBezTo>
                        <a:pt x="1282253" y="2540104"/>
                        <a:pt x="1283499" y="2526467"/>
                        <a:pt x="1288481" y="2515309"/>
                      </a:cubicBezTo>
                      <a:cubicBezTo>
                        <a:pt x="1303427" y="2488035"/>
                        <a:pt x="1302183" y="2473158"/>
                        <a:pt x="1266061" y="2471918"/>
                      </a:cubicBezTo>
                      <a:cubicBezTo>
                        <a:pt x="1247377" y="2470678"/>
                        <a:pt x="1238659" y="2450842"/>
                        <a:pt x="1234921" y="2433485"/>
                      </a:cubicBezTo>
                      <a:cubicBezTo>
                        <a:pt x="1229939" y="2413649"/>
                        <a:pt x="1249869" y="2417369"/>
                        <a:pt x="1261079" y="2411170"/>
                      </a:cubicBezTo>
                      <a:cubicBezTo>
                        <a:pt x="1272289" y="2406831"/>
                        <a:pt x="1281242" y="2403886"/>
                        <a:pt x="1288462" y="2402666"/>
                      </a:cubicBezTo>
                      <a:close/>
                      <a:moveTo>
                        <a:pt x="3164488" y="2398598"/>
                      </a:moveTo>
                      <a:cubicBezTo>
                        <a:pt x="3170170" y="2401222"/>
                        <a:pt x="3174588" y="2406778"/>
                        <a:pt x="3177113" y="2416040"/>
                      </a:cubicBezTo>
                      <a:cubicBezTo>
                        <a:pt x="3178375" y="2420980"/>
                        <a:pt x="3183425" y="2427154"/>
                        <a:pt x="3187211" y="2427154"/>
                      </a:cubicBezTo>
                      <a:cubicBezTo>
                        <a:pt x="3209935" y="2424684"/>
                        <a:pt x="3212461" y="2438267"/>
                        <a:pt x="3208673" y="2454321"/>
                      </a:cubicBezTo>
                      <a:cubicBezTo>
                        <a:pt x="3204885" y="2474078"/>
                        <a:pt x="3196049" y="2492601"/>
                        <a:pt x="3174587" y="2498775"/>
                      </a:cubicBezTo>
                      <a:cubicBezTo>
                        <a:pt x="3156913" y="2502480"/>
                        <a:pt x="3144289" y="2490131"/>
                        <a:pt x="3136715" y="2476548"/>
                      </a:cubicBezTo>
                      <a:cubicBezTo>
                        <a:pt x="3129139" y="2464199"/>
                        <a:pt x="3120303" y="2450616"/>
                        <a:pt x="3122827" y="2434563"/>
                      </a:cubicBezTo>
                      <a:cubicBezTo>
                        <a:pt x="3120303" y="2417275"/>
                        <a:pt x="3125353" y="2402457"/>
                        <a:pt x="3144289" y="2398752"/>
                      </a:cubicBezTo>
                      <a:cubicBezTo>
                        <a:pt x="3151864" y="2396282"/>
                        <a:pt x="3158807" y="2395974"/>
                        <a:pt x="3164488" y="2398598"/>
                      </a:cubicBezTo>
                      <a:close/>
                      <a:moveTo>
                        <a:pt x="3232605" y="2353584"/>
                      </a:moveTo>
                      <a:cubicBezTo>
                        <a:pt x="3246037" y="2349852"/>
                        <a:pt x="3246037" y="2369759"/>
                        <a:pt x="3248481" y="2379712"/>
                      </a:cubicBezTo>
                      <a:cubicBezTo>
                        <a:pt x="3250923" y="2399619"/>
                        <a:pt x="3235047" y="2407084"/>
                        <a:pt x="3217951" y="2414550"/>
                      </a:cubicBezTo>
                      <a:cubicBezTo>
                        <a:pt x="3209403" y="2409573"/>
                        <a:pt x="3197191" y="2399619"/>
                        <a:pt x="3200855" y="2389666"/>
                      </a:cubicBezTo>
                      <a:cubicBezTo>
                        <a:pt x="3204519" y="2373491"/>
                        <a:pt x="3217951" y="2357317"/>
                        <a:pt x="3232605" y="2353584"/>
                      </a:cubicBezTo>
                      <a:close/>
                      <a:moveTo>
                        <a:pt x="1078175" y="2206981"/>
                      </a:moveTo>
                      <a:cubicBezTo>
                        <a:pt x="1085343" y="2206981"/>
                        <a:pt x="1091317" y="2209479"/>
                        <a:pt x="1091317" y="2216973"/>
                      </a:cubicBezTo>
                      <a:cubicBezTo>
                        <a:pt x="1091317" y="2224466"/>
                        <a:pt x="1087733" y="2231959"/>
                        <a:pt x="1078175" y="2231959"/>
                      </a:cubicBezTo>
                      <a:cubicBezTo>
                        <a:pt x="1072203" y="2233208"/>
                        <a:pt x="1066229" y="2231959"/>
                        <a:pt x="1065035" y="2223217"/>
                      </a:cubicBezTo>
                      <a:cubicBezTo>
                        <a:pt x="1066229" y="2214475"/>
                        <a:pt x="1071007" y="2208230"/>
                        <a:pt x="1078175" y="2206981"/>
                      </a:cubicBezTo>
                      <a:close/>
                      <a:moveTo>
                        <a:pt x="3216453" y="2081790"/>
                      </a:moveTo>
                      <a:cubicBezTo>
                        <a:pt x="3225195" y="2080596"/>
                        <a:pt x="3228943" y="2087763"/>
                        <a:pt x="3226445" y="2094930"/>
                      </a:cubicBezTo>
                      <a:cubicBezTo>
                        <a:pt x="3226445" y="2103292"/>
                        <a:pt x="3217703" y="2105681"/>
                        <a:pt x="3210209" y="2106875"/>
                      </a:cubicBezTo>
                      <a:cubicBezTo>
                        <a:pt x="3202717" y="2106875"/>
                        <a:pt x="3202717" y="2102097"/>
                        <a:pt x="3202717" y="2096125"/>
                      </a:cubicBezTo>
                      <a:cubicBezTo>
                        <a:pt x="3202717" y="2086568"/>
                        <a:pt x="3208961" y="2082985"/>
                        <a:pt x="3216453" y="2081790"/>
                      </a:cubicBezTo>
                      <a:close/>
                      <a:moveTo>
                        <a:pt x="4209193" y="1871782"/>
                      </a:moveTo>
                      <a:cubicBezTo>
                        <a:pt x="4222053" y="1878221"/>
                        <a:pt x="4223339" y="1889812"/>
                        <a:pt x="4229769" y="1901403"/>
                      </a:cubicBezTo>
                      <a:cubicBezTo>
                        <a:pt x="4233627" y="1908487"/>
                        <a:pt x="4236201" y="1915570"/>
                        <a:pt x="4235879" y="1922171"/>
                      </a:cubicBezTo>
                      <a:cubicBezTo>
                        <a:pt x="4235557" y="1928771"/>
                        <a:pt x="4232341" y="1934888"/>
                        <a:pt x="4224625" y="1940040"/>
                      </a:cubicBezTo>
                      <a:cubicBezTo>
                        <a:pt x="4209193" y="1950343"/>
                        <a:pt x="4193761" y="1952919"/>
                        <a:pt x="4180899" y="1933601"/>
                      </a:cubicBezTo>
                      <a:cubicBezTo>
                        <a:pt x="4222053" y="1933601"/>
                        <a:pt x="4222053" y="1933601"/>
                        <a:pt x="4211765" y="1896252"/>
                      </a:cubicBezTo>
                      <a:cubicBezTo>
                        <a:pt x="4209193" y="1888524"/>
                        <a:pt x="4209193" y="1880797"/>
                        <a:pt x="4209193" y="1871782"/>
                      </a:cubicBezTo>
                      <a:close/>
                      <a:moveTo>
                        <a:pt x="2375209" y="1867534"/>
                      </a:moveTo>
                      <a:cubicBezTo>
                        <a:pt x="2383123" y="1868783"/>
                        <a:pt x="2392355" y="1870032"/>
                        <a:pt x="2393673" y="1880023"/>
                      </a:cubicBezTo>
                      <a:cubicBezTo>
                        <a:pt x="2393673" y="1888766"/>
                        <a:pt x="2387079" y="1890015"/>
                        <a:pt x="2379165" y="1892512"/>
                      </a:cubicBezTo>
                      <a:cubicBezTo>
                        <a:pt x="2371253" y="1891263"/>
                        <a:pt x="2364659" y="1886268"/>
                        <a:pt x="2363339" y="1878774"/>
                      </a:cubicBezTo>
                      <a:cubicBezTo>
                        <a:pt x="2362021" y="1870032"/>
                        <a:pt x="2367295" y="1866285"/>
                        <a:pt x="2375209" y="1867534"/>
                      </a:cubicBezTo>
                      <a:close/>
                      <a:moveTo>
                        <a:pt x="4122678" y="1866047"/>
                      </a:moveTo>
                      <a:cubicBezTo>
                        <a:pt x="4128631" y="1866206"/>
                        <a:pt x="4133211" y="1870984"/>
                        <a:pt x="4133211" y="1881178"/>
                      </a:cubicBezTo>
                      <a:cubicBezTo>
                        <a:pt x="4134431" y="1910486"/>
                        <a:pt x="4150307" y="1920680"/>
                        <a:pt x="4168625" y="1933422"/>
                      </a:cubicBezTo>
                      <a:cubicBezTo>
                        <a:pt x="4130769" y="1947439"/>
                        <a:pt x="4120999" y="1941067"/>
                        <a:pt x="4122221" y="1900292"/>
                      </a:cubicBezTo>
                      <a:cubicBezTo>
                        <a:pt x="4122221" y="1886275"/>
                        <a:pt x="4116115" y="1881178"/>
                        <a:pt x="4103903" y="1878630"/>
                      </a:cubicBezTo>
                      <a:cubicBezTo>
                        <a:pt x="4109398" y="1870347"/>
                        <a:pt x="4116725" y="1865888"/>
                        <a:pt x="4122678" y="1866047"/>
                      </a:cubicBezTo>
                      <a:close/>
                      <a:moveTo>
                        <a:pt x="860564" y="1858386"/>
                      </a:moveTo>
                      <a:cubicBezTo>
                        <a:pt x="863603" y="1858386"/>
                        <a:pt x="866802" y="1859622"/>
                        <a:pt x="870001" y="1860241"/>
                      </a:cubicBezTo>
                      <a:cubicBezTo>
                        <a:pt x="890475" y="1862714"/>
                        <a:pt x="912231" y="1867660"/>
                        <a:pt x="930145" y="1880024"/>
                      </a:cubicBezTo>
                      <a:cubicBezTo>
                        <a:pt x="935265" y="1882497"/>
                        <a:pt x="942943" y="1886206"/>
                        <a:pt x="940383" y="1893625"/>
                      </a:cubicBezTo>
                      <a:cubicBezTo>
                        <a:pt x="940383" y="1901044"/>
                        <a:pt x="932705" y="1903517"/>
                        <a:pt x="925027" y="1903517"/>
                      </a:cubicBezTo>
                      <a:cubicBezTo>
                        <a:pt x="899433" y="1903517"/>
                        <a:pt x="875119" y="1899807"/>
                        <a:pt x="857205" y="1878788"/>
                      </a:cubicBezTo>
                      <a:cubicBezTo>
                        <a:pt x="853365" y="1873842"/>
                        <a:pt x="850807" y="1870133"/>
                        <a:pt x="852085" y="1863950"/>
                      </a:cubicBezTo>
                      <a:cubicBezTo>
                        <a:pt x="854645" y="1859622"/>
                        <a:pt x="857525" y="1858386"/>
                        <a:pt x="860564" y="1858386"/>
                      </a:cubicBezTo>
                      <a:close/>
                      <a:moveTo>
                        <a:pt x="2390397" y="1427930"/>
                      </a:moveTo>
                      <a:cubicBezTo>
                        <a:pt x="2407821" y="1426683"/>
                        <a:pt x="2421513" y="1441640"/>
                        <a:pt x="2417779" y="1457843"/>
                      </a:cubicBezTo>
                      <a:cubicBezTo>
                        <a:pt x="2406577" y="1512684"/>
                        <a:pt x="2405333" y="1570018"/>
                        <a:pt x="2394131" y="1624860"/>
                      </a:cubicBezTo>
                      <a:cubicBezTo>
                        <a:pt x="2391641" y="1633584"/>
                        <a:pt x="2390397" y="1642309"/>
                        <a:pt x="2384173" y="1646048"/>
                      </a:cubicBezTo>
                      <a:cubicBezTo>
                        <a:pt x="2353057" y="1675962"/>
                        <a:pt x="2351811" y="1709614"/>
                        <a:pt x="2360525" y="1748252"/>
                      </a:cubicBezTo>
                      <a:cubicBezTo>
                        <a:pt x="2369237" y="1789383"/>
                        <a:pt x="2359279" y="1830514"/>
                        <a:pt x="2351811" y="1871645"/>
                      </a:cubicBezTo>
                      <a:cubicBezTo>
                        <a:pt x="2349323" y="1892834"/>
                        <a:pt x="2346833" y="1915269"/>
                        <a:pt x="2343099" y="1936458"/>
                      </a:cubicBezTo>
                      <a:cubicBezTo>
                        <a:pt x="2343099" y="1943936"/>
                        <a:pt x="2345589" y="1950168"/>
                        <a:pt x="2353057" y="1952661"/>
                      </a:cubicBezTo>
                      <a:cubicBezTo>
                        <a:pt x="2359279" y="1955154"/>
                        <a:pt x="2366747" y="1952661"/>
                        <a:pt x="2370481" y="1946429"/>
                      </a:cubicBezTo>
                      <a:cubicBezTo>
                        <a:pt x="2382929" y="1928979"/>
                        <a:pt x="2390397" y="1905298"/>
                        <a:pt x="2420269" y="1905298"/>
                      </a:cubicBezTo>
                      <a:cubicBezTo>
                        <a:pt x="2430225" y="1904051"/>
                        <a:pt x="2426491" y="1890341"/>
                        <a:pt x="2419023" y="1884109"/>
                      </a:cubicBezTo>
                      <a:cubicBezTo>
                        <a:pt x="2400353" y="1870399"/>
                        <a:pt x="2415289" y="1865413"/>
                        <a:pt x="2426491" y="1864167"/>
                      </a:cubicBezTo>
                      <a:cubicBezTo>
                        <a:pt x="2442673" y="1859181"/>
                        <a:pt x="2461343" y="1859181"/>
                        <a:pt x="2476279" y="1870399"/>
                      </a:cubicBezTo>
                      <a:cubicBezTo>
                        <a:pt x="2484991" y="1875384"/>
                        <a:pt x="2492459" y="1881616"/>
                        <a:pt x="2502417" y="1881616"/>
                      </a:cubicBezTo>
                      <a:cubicBezTo>
                        <a:pt x="2521087" y="1881616"/>
                        <a:pt x="2528555" y="1887848"/>
                        <a:pt x="2517353" y="1909037"/>
                      </a:cubicBezTo>
                      <a:cubicBezTo>
                        <a:pt x="2506151" y="1928979"/>
                        <a:pt x="2519841" y="1962632"/>
                        <a:pt x="2539757" y="1973849"/>
                      </a:cubicBezTo>
                      <a:cubicBezTo>
                        <a:pt x="2554693" y="1982574"/>
                        <a:pt x="2568383" y="1983821"/>
                        <a:pt x="2572117" y="1962632"/>
                      </a:cubicBezTo>
                      <a:cubicBezTo>
                        <a:pt x="2573363" y="1951414"/>
                        <a:pt x="2579585" y="1945182"/>
                        <a:pt x="2585809" y="1936458"/>
                      </a:cubicBezTo>
                      <a:cubicBezTo>
                        <a:pt x="2595767" y="1919008"/>
                        <a:pt x="2601989" y="1915269"/>
                        <a:pt x="2625639" y="1927733"/>
                      </a:cubicBezTo>
                      <a:cubicBezTo>
                        <a:pt x="2650531" y="1938950"/>
                        <a:pt x="2666713" y="1950168"/>
                        <a:pt x="2677915" y="1976342"/>
                      </a:cubicBezTo>
                      <a:cubicBezTo>
                        <a:pt x="2691605" y="2002516"/>
                        <a:pt x="2721477" y="1996285"/>
                        <a:pt x="2743881" y="1991299"/>
                      </a:cubicBezTo>
                      <a:cubicBezTo>
                        <a:pt x="2763797" y="1987560"/>
                        <a:pt x="2766285" y="1970110"/>
                        <a:pt x="2760063" y="1951414"/>
                      </a:cubicBezTo>
                      <a:cubicBezTo>
                        <a:pt x="2756329" y="1942690"/>
                        <a:pt x="2763797" y="1938950"/>
                        <a:pt x="2771265" y="1935211"/>
                      </a:cubicBezTo>
                      <a:cubicBezTo>
                        <a:pt x="2801137" y="1919008"/>
                        <a:pt x="2803625" y="1906544"/>
                        <a:pt x="2778733" y="1882863"/>
                      </a:cubicBezTo>
                      <a:cubicBezTo>
                        <a:pt x="2770019" y="1874138"/>
                        <a:pt x="2753839" y="1870399"/>
                        <a:pt x="2762551" y="1855442"/>
                      </a:cubicBezTo>
                      <a:cubicBezTo>
                        <a:pt x="2770019" y="1840485"/>
                        <a:pt x="2784955" y="1844225"/>
                        <a:pt x="2799891" y="1842978"/>
                      </a:cubicBezTo>
                      <a:cubicBezTo>
                        <a:pt x="2837231" y="1839239"/>
                        <a:pt x="2872083" y="1846717"/>
                        <a:pt x="2906933" y="1854196"/>
                      </a:cubicBezTo>
                      <a:cubicBezTo>
                        <a:pt x="2919379" y="1856688"/>
                        <a:pt x="2933071" y="1846717"/>
                        <a:pt x="2926847" y="1834253"/>
                      </a:cubicBezTo>
                      <a:cubicBezTo>
                        <a:pt x="2911911" y="1803094"/>
                        <a:pt x="2935561" y="1785644"/>
                        <a:pt x="2949251" y="1764455"/>
                      </a:cubicBezTo>
                      <a:cubicBezTo>
                        <a:pt x="2955475" y="1758223"/>
                        <a:pt x="2962943" y="1751992"/>
                        <a:pt x="2965433" y="1744513"/>
                      </a:cubicBezTo>
                      <a:cubicBezTo>
                        <a:pt x="2971655" y="1734542"/>
                        <a:pt x="2967921" y="1715846"/>
                        <a:pt x="2987837" y="1727064"/>
                      </a:cubicBezTo>
                      <a:cubicBezTo>
                        <a:pt x="3001527" y="1734542"/>
                        <a:pt x="3006507" y="1748252"/>
                        <a:pt x="2995305" y="1763209"/>
                      </a:cubicBezTo>
                      <a:cubicBezTo>
                        <a:pt x="2985347" y="1778166"/>
                        <a:pt x="2987837" y="1791876"/>
                        <a:pt x="2994059" y="1806833"/>
                      </a:cubicBezTo>
                      <a:cubicBezTo>
                        <a:pt x="3002773" y="1830514"/>
                        <a:pt x="3018953" y="1836746"/>
                        <a:pt x="3038867" y="1820543"/>
                      </a:cubicBezTo>
                      <a:cubicBezTo>
                        <a:pt x="3066251" y="1798108"/>
                        <a:pt x="3101101" y="1800601"/>
                        <a:pt x="3133463" y="1799354"/>
                      </a:cubicBezTo>
                      <a:cubicBezTo>
                        <a:pt x="3165823" y="1798108"/>
                        <a:pt x="3196941" y="1799354"/>
                        <a:pt x="3219345" y="1831761"/>
                      </a:cubicBezTo>
                      <a:cubicBezTo>
                        <a:pt x="3226813" y="1844225"/>
                        <a:pt x="3247971" y="1830514"/>
                        <a:pt x="3261663" y="1824282"/>
                      </a:cubicBezTo>
                      <a:cubicBezTo>
                        <a:pt x="3279089" y="1814311"/>
                        <a:pt x="3291535" y="1809326"/>
                        <a:pt x="3300247" y="1836746"/>
                      </a:cubicBezTo>
                      <a:cubicBezTo>
                        <a:pt x="3307715" y="1864167"/>
                        <a:pt x="3336343" y="1862920"/>
                        <a:pt x="3357503" y="1862920"/>
                      </a:cubicBezTo>
                      <a:cubicBezTo>
                        <a:pt x="3374927" y="1862920"/>
                        <a:pt x="3393597" y="1855442"/>
                        <a:pt x="3411023" y="1847964"/>
                      </a:cubicBezTo>
                      <a:cubicBezTo>
                        <a:pt x="3424715" y="1841732"/>
                        <a:pt x="3437161" y="1840485"/>
                        <a:pt x="3450853" y="1849210"/>
                      </a:cubicBezTo>
                      <a:cubicBezTo>
                        <a:pt x="3470767" y="1860428"/>
                        <a:pt x="3485703" y="1851703"/>
                        <a:pt x="3488193" y="1833007"/>
                      </a:cubicBezTo>
                      <a:cubicBezTo>
                        <a:pt x="3493171" y="1803094"/>
                        <a:pt x="3513085" y="1806833"/>
                        <a:pt x="3533001" y="1810572"/>
                      </a:cubicBezTo>
                      <a:cubicBezTo>
                        <a:pt x="3577809" y="1819297"/>
                        <a:pt x="3600213" y="1852949"/>
                        <a:pt x="3622617" y="1885356"/>
                      </a:cubicBezTo>
                      <a:cubicBezTo>
                        <a:pt x="3632573" y="1897820"/>
                        <a:pt x="3637553" y="1906544"/>
                        <a:pt x="3656223" y="1909037"/>
                      </a:cubicBezTo>
                      <a:cubicBezTo>
                        <a:pt x="3687339" y="1912776"/>
                        <a:pt x="3748327" y="1977589"/>
                        <a:pt x="3754551" y="2008748"/>
                      </a:cubicBezTo>
                      <a:cubicBezTo>
                        <a:pt x="3755795" y="2016227"/>
                        <a:pt x="3754551" y="2026198"/>
                        <a:pt x="3765753" y="2024952"/>
                      </a:cubicBezTo>
                      <a:cubicBezTo>
                        <a:pt x="3775711" y="2022459"/>
                        <a:pt x="3770731" y="2014980"/>
                        <a:pt x="3769487" y="2008748"/>
                      </a:cubicBezTo>
                      <a:cubicBezTo>
                        <a:pt x="3766997" y="2001270"/>
                        <a:pt x="3768243" y="1993792"/>
                        <a:pt x="3776955" y="1990053"/>
                      </a:cubicBezTo>
                      <a:cubicBezTo>
                        <a:pt x="3785667" y="1986313"/>
                        <a:pt x="3791891" y="1992545"/>
                        <a:pt x="3798115" y="1996285"/>
                      </a:cubicBezTo>
                      <a:cubicBezTo>
                        <a:pt x="3810251" y="2003764"/>
                        <a:pt x="3818185" y="2018954"/>
                        <a:pt x="3831371" y="2025030"/>
                      </a:cubicBezTo>
                      <a:lnTo>
                        <a:pt x="3842331" y="2026761"/>
                      </a:lnTo>
                      <a:lnTo>
                        <a:pt x="3847407" y="2020669"/>
                      </a:lnTo>
                      <a:cubicBezTo>
                        <a:pt x="3862363" y="2014437"/>
                        <a:pt x="3879813" y="2014437"/>
                        <a:pt x="3892275" y="2000726"/>
                      </a:cubicBezTo>
                      <a:cubicBezTo>
                        <a:pt x="3903493" y="1989509"/>
                        <a:pt x="3917203" y="1994494"/>
                        <a:pt x="3927173" y="2004465"/>
                      </a:cubicBezTo>
                      <a:cubicBezTo>
                        <a:pt x="3937143" y="2014437"/>
                        <a:pt x="3944621" y="2024408"/>
                        <a:pt x="3955839" y="2031886"/>
                      </a:cubicBezTo>
                      <a:cubicBezTo>
                        <a:pt x="3964563" y="2039365"/>
                        <a:pt x="3973287" y="2043104"/>
                        <a:pt x="3982011" y="2034379"/>
                      </a:cubicBezTo>
                      <a:cubicBezTo>
                        <a:pt x="3996967" y="2021915"/>
                        <a:pt x="4010677" y="2014437"/>
                        <a:pt x="4029371" y="2029394"/>
                      </a:cubicBezTo>
                      <a:cubicBezTo>
                        <a:pt x="4029371" y="2029394"/>
                        <a:pt x="4030619" y="2029394"/>
                        <a:pt x="4030619" y="2026901"/>
                      </a:cubicBezTo>
                      <a:cubicBezTo>
                        <a:pt x="4029371" y="1996987"/>
                        <a:pt x="4050559" y="1999480"/>
                        <a:pt x="4069255" y="2001973"/>
                      </a:cubicBezTo>
                      <a:cubicBezTo>
                        <a:pt x="4097921" y="2006958"/>
                        <a:pt x="4119107" y="2029394"/>
                        <a:pt x="4125339" y="2060554"/>
                      </a:cubicBezTo>
                      <a:cubicBezTo>
                        <a:pt x="4126585" y="2069279"/>
                        <a:pt x="4124093" y="2078004"/>
                        <a:pt x="4129079" y="2086728"/>
                      </a:cubicBezTo>
                      <a:cubicBezTo>
                        <a:pt x="4126585" y="2074264"/>
                        <a:pt x="4120355" y="2056815"/>
                        <a:pt x="4135311" y="2053075"/>
                      </a:cubicBezTo>
                      <a:cubicBezTo>
                        <a:pt x="4154005" y="2045597"/>
                        <a:pt x="4167715" y="2018176"/>
                        <a:pt x="4193887" y="2034379"/>
                      </a:cubicBezTo>
                      <a:cubicBezTo>
                        <a:pt x="4222553" y="2051829"/>
                        <a:pt x="4251219" y="2063047"/>
                        <a:pt x="4286117" y="2048090"/>
                      </a:cubicBezTo>
                      <a:cubicBezTo>
                        <a:pt x="4296087" y="2044351"/>
                        <a:pt x="4307305" y="2049336"/>
                        <a:pt x="4312289" y="2065540"/>
                      </a:cubicBezTo>
                      <a:cubicBezTo>
                        <a:pt x="4309797" y="2029394"/>
                        <a:pt x="4319767" y="2009451"/>
                        <a:pt x="4348433" y="1998233"/>
                      </a:cubicBezTo>
                      <a:cubicBezTo>
                        <a:pt x="4362143" y="1993248"/>
                        <a:pt x="4375853" y="1989509"/>
                        <a:pt x="4388315" y="1982030"/>
                      </a:cubicBezTo>
                      <a:cubicBezTo>
                        <a:pt x="4414489" y="1964580"/>
                        <a:pt x="4433183" y="1965827"/>
                        <a:pt x="4451879" y="1994494"/>
                      </a:cubicBezTo>
                      <a:cubicBezTo>
                        <a:pt x="4464341" y="2011944"/>
                        <a:pt x="4470573" y="2018176"/>
                        <a:pt x="4488023" y="1998233"/>
                      </a:cubicBezTo>
                      <a:cubicBezTo>
                        <a:pt x="4504225" y="1982030"/>
                        <a:pt x="4519181" y="1988262"/>
                        <a:pt x="4526659" y="2010698"/>
                      </a:cubicBezTo>
                      <a:cubicBezTo>
                        <a:pt x="4529151" y="2018176"/>
                        <a:pt x="4529151" y="2025654"/>
                        <a:pt x="4532891" y="2034379"/>
                      </a:cubicBezTo>
                      <a:cubicBezTo>
                        <a:pt x="4539121" y="2049336"/>
                        <a:pt x="4546599" y="2049336"/>
                        <a:pt x="4555325" y="2035626"/>
                      </a:cubicBezTo>
                      <a:cubicBezTo>
                        <a:pt x="4560309" y="2029394"/>
                        <a:pt x="4564049" y="2021915"/>
                        <a:pt x="4567787" y="2015683"/>
                      </a:cubicBezTo>
                      <a:cubicBezTo>
                        <a:pt x="4590221" y="1965827"/>
                        <a:pt x="4637583" y="1960841"/>
                        <a:pt x="4682451" y="1949623"/>
                      </a:cubicBezTo>
                      <a:cubicBezTo>
                        <a:pt x="4686189" y="1949623"/>
                        <a:pt x="4689929" y="1952116"/>
                        <a:pt x="4694913" y="1954609"/>
                      </a:cubicBezTo>
                      <a:cubicBezTo>
                        <a:pt x="4704885" y="1965827"/>
                        <a:pt x="4722333" y="1957102"/>
                        <a:pt x="4733549" y="1968320"/>
                      </a:cubicBezTo>
                      <a:cubicBezTo>
                        <a:pt x="4767201" y="1992001"/>
                        <a:pt x="4795867" y="2026901"/>
                        <a:pt x="4844473" y="2021915"/>
                      </a:cubicBezTo>
                      <a:cubicBezTo>
                        <a:pt x="4854443" y="2020669"/>
                        <a:pt x="4863169" y="2030640"/>
                        <a:pt x="4864415" y="2040611"/>
                      </a:cubicBezTo>
                      <a:cubicBezTo>
                        <a:pt x="4875631" y="2079250"/>
                        <a:pt x="4908037" y="2080496"/>
                        <a:pt x="4936701" y="2089221"/>
                      </a:cubicBezTo>
                      <a:cubicBezTo>
                        <a:pt x="4954151" y="2094207"/>
                        <a:pt x="5002757" y="2061800"/>
                        <a:pt x="5002757" y="2041858"/>
                      </a:cubicBezTo>
                      <a:cubicBezTo>
                        <a:pt x="5004003" y="2013190"/>
                        <a:pt x="5027685" y="1992001"/>
                        <a:pt x="5018959" y="1962088"/>
                      </a:cubicBezTo>
                      <a:cubicBezTo>
                        <a:pt x="5015221" y="1950870"/>
                        <a:pt x="5026437" y="1947131"/>
                        <a:pt x="5036409" y="1948377"/>
                      </a:cubicBezTo>
                      <a:cubicBezTo>
                        <a:pt x="5045133" y="1949623"/>
                        <a:pt x="5057595" y="1944638"/>
                        <a:pt x="5060089" y="1958348"/>
                      </a:cubicBezTo>
                      <a:cubicBezTo>
                        <a:pt x="5068813" y="2008205"/>
                        <a:pt x="5102463" y="2053075"/>
                        <a:pt x="5085015" y="2107917"/>
                      </a:cubicBezTo>
                      <a:cubicBezTo>
                        <a:pt x="5082523" y="2115396"/>
                        <a:pt x="5090001" y="2121628"/>
                        <a:pt x="5097479" y="2125367"/>
                      </a:cubicBezTo>
                      <a:cubicBezTo>
                        <a:pt x="5127391" y="2149049"/>
                        <a:pt x="5164781" y="2155281"/>
                        <a:pt x="5199679" y="2164006"/>
                      </a:cubicBezTo>
                      <a:cubicBezTo>
                        <a:pt x="5218373" y="2168991"/>
                        <a:pt x="5242053" y="2159020"/>
                        <a:pt x="5249531" y="2135338"/>
                      </a:cubicBezTo>
                      <a:cubicBezTo>
                        <a:pt x="5257009" y="2114149"/>
                        <a:pt x="5266981" y="2097946"/>
                        <a:pt x="5291907" y="2102932"/>
                      </a:cubicBezTo>
                      <a:cubicBezTo>
                        <a:pt x="5314341" y="2107917"/>
                        <a:pt x="5328051" y="2139078"/>
                        <a:pt x="5325557" y="2161513"/>
                      </a:cubicBezTo>
                      <a:cubicBezTo>
                        <a:pt x="5314341" y="2230066"/>
                        <a:pt x="5258255" y="2261226"/>
                        <a:pt x="5212141" y="2298618"/>
                      </a:cubicBezTo>
                      <a:cubicBezTo>
                        <a:pt x="5183477" y="2322300"/>
                        <a:pt x="5151071" y="2342242"/>
                        <a:pt x="5114927" y="2353460"/>
                      </a:cubicBezTo>
                      <a:cubicBezTo>
                        <a:pt x="5099971" y="2357199"/>
                        <a:pt x="5088755" y="2369663"/>
                        <a:pt x="5078783" y="2380881"/>
                      </a:cubicBezTo>
                      <a:cubicBezTo>
                        <a:pt x="5071305" y="2388359"/>
                        <a:pt x="5067567" y="2404563"/>
                        <a:pt x="5073799" y="2407056"/>
                      </a:cubicBezTo>
                      <a:cubicBezTo>
                        <a:pt x="5106203" y="2420766"/>
                        <a:pt x="5112435" y="2461898"/>
                        <a:pt x="5154811" y="2466883"/>
                      </a:cubicBezTo>
                      <a:cubicBezTo>
                        <a:pt x="5200925" y="2471869"/>
                        <a:pt x="5244547" y="2494304"/>
                        <a:pt x="5285675" y="2517986"/>
                      </a:cubicBezTo>
                      <a:cubicBezTo>
                        <a:pt x="5319327" y="2537929"/>
                        <a:pt x="5329297" y="2567842"/>
                        <a:pt x="5319327" y="2606481"/>
                      </a:cubicBezTo>
                      <a:cubicBezTo>
                        <a:pt x="5306863" y="2651352"/>
                        <a:pt x="5319327" y="2689991"/>
                        <a:pt x="5338021" y="2728629"/>
                      </a:cubicBezTo>
                      <a:cubicBezTo>
                        <a:pt x="5377903" y="2808399"/>
                        <a:pt x="5414047" y="2890662"/>
                        <a:pt x="5433989" y="2977911"/>
                      </a:cubicBezTo>
                      <a:cubicBezTo>
                        <a:pt x="5435235" y="2991622"/>
                        <a:pt x="5429003" y="3001593"/>
                        <a:pt x="5427757" y="3014057"/>
                      </a:cubicBezTo>
                      <a:cubicBezTo>
                        <a:pt x="5425265" y="3071392"/>
                        <a:pt x="5433989" y="3127480"/>
                        <a:pt x="5437727" y="3183569"/>
                      </a:cubicBezTo>
                      <a:cubicBezTo>
                        <a:pt x="5441467" y="3245889"/>
                        <a:pt x="5456423" y="3308210"/>
                        <a:pt x="5465147" y="3368037"/>
                      </a:cubicBezTo>
                      <a:cubicBezTo>
                        <a:pt x="5470133" y="3404183"/>
                        <a:pt x="5463901" y="3441576"/>
                        <a:pt x="5473871" y="3477721"/>
                      </a:cubicBezTo>
                      <a:cubicBezTo>
                        <a:pt x="5475117" y="3481461"/>
                        <a:pt x="5478857" y="3485200"/>
                        <a:pt x="5481349" y="3488939"/>
                      </a:cubicBezTo>
                      <a:cubicBezTo>
                        <a:pt x="5481349" y="3503896"/>
                        <a:pt x="5478857" y="3518853"/>
                        <a:pt x="5486335" y="3533810"/>
                      </a:cubicBezTo>
                      <a:cubicBezTo>
                        <a:pt x="5500045" y="3558738"/>
                        <a:pt x="5513755" y="3582420"/>
                        <a:pt x="5501291" y="3611087"/>
                      </a:cubicBezTo>
                      <a:cubicBezTo>
                        <a:pt x="5498799" y="3616073"/>
                        <a:pt x="5498799" y="3624798"/>
                        <a:pt x="5501291" y="3627291"/>
                      </a:cubicBezTo>
                      <a:cubicBezTo>
                        <a:pt x="5511573" y="3638197"/>
                        <a:pt x="5516481" y="3648557"/>
                        <a:pt x="5517901" y="3658548"/>
                      </a:cubicBezTo>
                      <a:cubicBezTo>
                        <a:pt x="5522167" y="3688520"/>
                        <a:pt x="5495059" y="3715162"/>
                        <a:pt x="5487581" y="3743207"/>
                      </a:cubicBezTo>
                      <a:cubicBezTo>
                        <a:pt x="5478857" y="3775613"/>
                        <a:pt x="5468887" y="3809266"/>
                        <a:pt x="5467639" y="3845412"/>
                      </a:cubicBezTo>
                      <a:cubicBezTo>
                        <a:pt x="5466393" y="3880312"/>
                        <a:pt x="5448945" y="3896515"/>
                        <a:pt x="5412801" y="3900254"/>
                      </a:cubicBezTo>
                      <a:cubicBezTo>
                        <a:pt x="5391613" y="3902747"/>
                        <a:pt x="5376657" y="3913965"/>
                        <a:pt x="5369179" y="3935154"/>
                      </a:cubicBezTo>
                      <a:cubicBezTo>
                        <a:pt x="5359209" y="3961328"/>
                        <a:pt x="5361701" y="3989996"/>
                        <a:pt x="5361701" y="4017417"/>
                      </a:cubicBezTo>
                      <a:cubicBezTo>
                        <a:pt x="5361701" y="4024895"/>
                        <a:pt x="5364195" y="4032373"/>
                        <a:pt x="5372919" y="4034866"/>
                      </a:cubicBezTo>
                      <a:cubicBezTo>
                        <a:pt x="5380397" y="4037359"/>
                        <a:pt x="5386629" y="4031127"/>
                        <a:pt x="5389121" y="4024895"/>
                      </a:cubicBezTo>
                      <a:cubicBezTo>
                        <a:pt x="5400337" y="4007445"/>
                        <a:pt x="5421525" y="3992488"/>
                        <a:pt x="5409063" y="3965067"/>
                      </a:cubicBezTo>
                      <a:cubicBezTo>
                        <a:pt x="5402831" y="3950111"/>
                        <a:pt x="5409063" y="3932661"/>
                        <a:pt x="5427757" y="3928922"/>
                      </a:cubicBezTo>
                      <a:cubicBezTo>
                        <a:pt x="5450191" y="3923936"/>
                        <a:pt x="5450191" y="3942632"/>
                        <a:pt x="5453931" y="3955096"/>
                      </a:cubicBezTo>
                      <a:cubicBezTo>
                        <a:pt x="5466393" y="3996228"/>
                        <a:pt x="5456423" y="4037359"/>
                        <a:pt x="5450191" y="4078491"/>
                      </a:cubicBezTo>
                      <a:cubicBezTo>
                        <a:pt x="5445205" y="4108404"/>
                        <a:pt x="5420279" y="4119622"/>
                        <a:pt x="5386629" y="4110897"/>
                      </a:cubicBezTo>
                      <a:cubicBezTo>
                        <a:pt x="5370425" y="4107158"/>
                        <a:pt x="5344253" y="4112144"/>
                        <a:pt x="5346745" y="4080983"/>
                      </a:cubicBezTo>
                      <a:cubicBezTo>
                        <a:pt x="5347991" y="4068519"/>
                        <a:pt x="5334283" y="4069766"/>
                        <a:pt x="5326805" y="4073505"/>
                      </a:cubicBezTo>
                      <a:cubicBezTo>
                        <a:pt x="5315587" y="4078491"/>
                        <a:pt x="5305617" y="4085969"/>
                        <a:pt x="5304371" y="4095940"/>
                      </a:cubicBezTo>
                      <a:cubicBezTo>
                        <a:pt x="5298139" y="4134579"/>
                        <a:pt x="5265733" y="4144550"/>
                        <a:pt x="5237069" y="4140811"/>
                      </a:cubicBezTo>
                      <a:cubicBezTo>
                        <a:pt x="5180983" y="4137072"/>
                        <a:pt x="5164781" y="4175710"/>
                        <a:pt x="5153565" y="4215596"/>
                      </a:cubicBezTo>
                      <a:cubicBezTo>
                        <a:pt x="5141101" y="4252988"/>
                        <a:pt x="5133623" y="4289134"/>
                        <a:pt x="5102463" y="4315308"/>
                      </a:cubicBezTo>
                      <a:cubicBezTo>
                        <a:pt x="5082523" y="4334004"/>
                        <a:pt x="5092493" y="4363918"/>
                        <a:pt x="5085015" y="4387600"/>
                      </a:cubicBezTo>
                      <a:cubicBezTo>
                        <a:pt x="5077537" y="4410035"/>
                        <a:pt x="5068813" y="4428732"/>
                        <a:pt x="5043887" y="4433717"/>
                      </a:cubicBezTo>
                      <a:cubicBezTo>
                        <a:pt x="5007743" y="4441196"/>
                        <a:pt x="4992787" y="4467370"/>
                        <a:pt x="4984063" y="4499777"/>
                      </a:cubicBezTo>
                      <a:cubicBezTo>
                        <a:pt x="4975339" y="4539662"/>
                        <a:pt x="4947919" y="4562097"/>
                        <a:pt x="4914267" y="4574561"/>
                      </a:cubicBezTo>
                      <a:cubicBezTo>
                        <a:pt x="4893081" y="4583286"/>
                        <a:pt x="4871893" y="4589518"/>
                        <a:pt x="4854443" y="4603229"/>
                      </a:cubicBezTo>
                      <a:cubicBezTo>
                        <a:pt x="4818301" y="4631896"/>
                        <a:pt x="4764709" y="4625664"/>
                        <a:pt x="4729811" y="4654332"/>
                      </a:cubicBezTo>
                      <a:cubicBezTo>
                        <a:pt x="4706131" y="4673028"/>
                        <a:pt x="4692421" y="4670535"/>
                        <a:pt x="4673725" y="4653085"/>
                      </a:cubicBezTo>
                      <a:lnTo>
                        <a:pt x="4669591" y="4652074"/>
                      </a:lnTo>
                      <a:lnTo>
                        <a:pt x="4675641" y="4655739"/>
                      </a:lnTo>
                      <a:cubicBezTo>
                        <a:pt x="4676907" y="4679405"/>
                        <a:pt x="4694617" y="4690615"/>
                        <a:pt x="4712329" y="4701826"/>
                      </a:cubicBezTo>
                      <a:lnTo>
                        <a:pt x="4729687" y="4709247"/>
                      </a:lnTo>
                      <a:lnTo>
                        <a:pt x="4759637" y="4716433"/>
                      </a:lnTo>
                      <a:cubicBezTo>
                        <a:pt x="4772091" y="4722659"/>
                        <a:pt x="4788283" y="4718924"/>
                        <a:pt x="4792019" y="4736357"/>
                      </a:cubicBezTo>
                      <a:cubicBezTo>
                        <a:pt x="4825647" y="4782431"/>
                        <a:pt x="4875465" y="4807336"/>
                        <a:pt x="4920301" y="4838467"/>
                      </a:cubicBezTo>
                      <a:cubicBezTo>
                        <a:pt x="4961401" y="4868353"/>
                        <a:pt x="4996275" y="4863372"/>
                        <a:pt x="5036129" y="4849675"/>
                      </a:cubicBezTo>
                      <a:lnTo>
                        <a:pt x="5040571" y="4849675"/>
                      </a:lnTo>
                      <a:lnTo>
                        <a:pt x="5042941" y="4848279"/>
                      </a:lnTo>
                      <a:cubicBezTo>
                        <a:pt x="5065357" y="4830849"/>
                        <a:pt x="5094001" y="4834584"/>
                        <a:pt x="5118907" y="4833339"/>
                      </a:cubicBezTo>
                      <a:cubicBezTo>
                        <a:pt x="5169967" y="4832094"/>
                        <a:pt x="5222271" y="4813419"/>
                        <a:pt x="5272085" y="4845789"/>
                      </a:cubicBezTo>
                      <a:cubicBezTo>
                        <a:pt x="5287029" y="4854505"/>
                        <a:pt x="5310691" y="4847034"/>
                        <a:pt x="5329371" y="4855750"/>
                      </a:cubicBezTo>
                      <a:cubicBezTo>
                        <a:pt x="5349297" y="4865710"/>
                        <a:pt x="5366731" y="4878160"/>
                        <a:pt x="5370467" y="4903060"/>
                      </a:cubicBezTo>
                      <a:cubicBezTo>
                        <a:pt x="5374203" y="4929205"/>
                        <a:pt x="5397865" y="4945391"/>
                        <a:pt x="5402847" y="4974026"/>
                      </a:cubicBezTo>
                      <a:cubicBezTo>
                        <a:pt x="5407517" y="5003906"/>
                        <a:pt x="5407517" y="5033008"/>
                        <a:pt x="5403197" y="5060729"/>
                      </a:cubicBezTo>
                      <a:cubicBezTo>
                        <a:pt x="5390237" y="5143893"/>
                        <a:pt x="5338399" y="5214625"/>
                        <a:pt x="5257141" y="5256643"/>
                      </a:cubicBezTo>
                      <a:cubicBezTo>
                        <a:pt x="5202345" y="5285279"/>
                        <a:pt x="5146305" y="5308935"/>
                        <a:pt x="5084037" y="5313915"/>
                      </a:cubicBezTo>
                      <a:cubicBezTo>
                        <a:pt x="5040451" y="5317649"/>
                        <a:pt x="5003091" y="5338815"/>
                        <a:pt x="4963239" y="5354999"/>
                      </a:cubicBezTo>
                      <a:cubicBezTo>
                        <a:pt x="4944559" y="5363715"/>
                        <a:pt x="4928369" y="5379901"/>
                        <a:pt x="4918407" y="5398575"/>
                      </a:cubicBezTo>
                      <a:cubicBezTo>
                        <a:pt x="4903463" y="5427211"/>
                        <a:pt x="4879801" y="5452111"/>
                        <a:pt x="4866103" y="5481991"/>
                      </a:cubicBezTo>
                      <a:cubicBezTo>
                        <a:pt x="4853649" y="5505647"/>
                        <a:pt x="4828741" y="5518097"/>
                        <a:pt x="4808817" y="5536773"/>
                      </a:cubicBezTo>
                      <a:lnTo>
                        <a:pt x="4793757" y="5550867"/>
                      </a:lnTo>
                      <a:lnTo>
                        <a:pt x="4778159" y="5595201"/>
                      </a:lnTo>
                      <a:cubicBezTo>
                        <a:pt x="4766019" y="5635477"/>
                        <a:pt x="4718865" y="5656083"/>
                        <a:pt x="4678715" y="5648589"/>
                      </a:cubicBezTo>
                      <a:lnTo>
                        <a:pt x="4657833" y="5638701"/>
                      </a:lnTo>
                      <a:lnTo>
                        <a:pt x="4653149" y="5638863"/>
                      </a:lnTo>
                      <a:cubicBezTo>
                        <a:pt x="4649413" y="5637619"/>
                        <a:pt x="4646921" y="5636373"/>
                        <a:pt x="4643185" y="5633883"/>
                      </a:cubicBezTo>
                      <a:cubicBezTo>
                        <a:pt x="4635713" y="5626413"/>
                        <a:pt x="4625751" y="5620189"/>
                        <a:pt x="4635713" y="5608983"/>
                      </a:cubicBezTo>
                      <a:cubicBezTo>
                        <a:pt x="4678055" y="5606493"/>
                        <a:pt x="4706699" y="5584083"/>
                        <a:pt x="4731605" y="5550467"/>
                      </a:cubicBezTo>
                      <a:cubicBezTo>
                        <a:pt x="4750285" y="5525567"/>
                        <a:pt x="4777683" y="5513117"/>
                        <a:pt x="4802589" y="5496931"/>
                      </a:cubicBezTo>
                      <a:cubicBezTo>
                        <a:pt x="4822515" y="5483237"/>
                        <a:pt x="4839951" y="5468297"/>
                        <a:pt x="4849913" y="5447131"/>
                      </a:cubicBezTo>
                      <a:cubicBezTo>
                        <a:pt x="4898481" y="5346285"/>
                        <a:pt x="4980675" y="5292749"/>
                        <a:pt x="5087773" y="5274073"/>
                      </a:cubicBezTo>
                      <a:cubicBezTo>
                        <a:pt x="5102717" y="5271583"/>
                        <a:pt x="5117663" y="5265359"/>
                        <a:pt x="5132607" y="5264113"/>
                      </a:cubicBezTo>
                      <a:cubicBezTo>
                        <a:pt x="5183665" y="5262869"/>
                        <a:pt x="5223517" y="5231743"/>
                        <a:pt x="5267103" y="5213069"/>
                      </a:cubicBezTo>
                      <a:cubicBezTo>
                        <a:pt x="5294501" y="5199373"/>
                        <a:pt x="5311935" y="5169493"/>
                        <a:pt x="5329371" y="5145837"/>
                      </a:cubicBezTo>
                      <a:cubicBezTo>
                        <a:pt x="5349297" y="5117203"/>
                        <a:pt x="5360505" y="5082342"/>
                        <a:pt x="5371713" y="5049972"/>
                      </a:cubicBezTo>
                      <a:cubicBezTo>
                        <a:pt x="5381675" y="5021337"/>
                        <a:pt x="5365485" y="4987721"/>
                        <a:pt x="5353033" y="4957841"/>
                      </a:cubicBezTo>
                      <a:cubicBezTo>
                        <a:pt x="5345561" y="4940411"/>
                        <a:pt x="5325635" y="4946636"/>
                        <a:pt x="5311935" y="4954106"/>
                      </a:cubicBezTo>
                      <a:cubicBezTo>
                        <a:pt x="5290765" y="4964066"/>
                        <a:pt x="5267103" y="4972781"/>
                        <a:pt x="5243441" y="4976516"/>
                      </a:cubicBezTo>
                      <a:cubicBezTo>
                        <a:pt x="5212309" y="4979006"/>
                        <a:pt x="5203591" y="4970291"/>
                        <a:pt x="5207327" y="4939166"/>
                      </a:cubicBezTo>
                      <a:cubicBezTo>
                        <a:pt x="5208573" y="4927960"/>
                        <a:pt x="5212309" y="4916755"/>
                        <a:pt x="5214799" y="4906795"/>
                      </a:cubicBezTo>
                      <a:cubicBezTo>
                        <a:pt x="5218535" y="4879405"/>
                        <a:pt x="5211063" y="4865710"/>
                        <a:pt x="5184911" y="4868200"/>
                      </a:cubicBezTo>
                      <a:cubicBezTo>
                        <a:pt x="5145059" y="4871935"/>
                        <a:pt x="5103963" y="4869445"/>
                        <a:pt x="5067849" y="4886875"/>
                      </a:cubicBezTo>
                      <a:cubicBezTo>
                        <a:pt x="5051659" y="4896835"/>
                        <a:pt x="5032979" y="4899325"/>
                        <a:pt x="5014299" y="4896835"/>
                      </a:cubicBezTo>
                      <a:cubicBezTo>
                        <a:pt x="4981919" y="4891855"/>
                        <a:pt x="4955767" y="4910530"/>
                        <a:pt x="4925879" y="4921735"/>
                      </a:cubicBezTo>
                      <a:cubicBezTo>
                        <a:pt x="4913425" y="4926715"/>
                        <a:pt x="4900971" y="4934185"/>
                        <a:pt x="4887273" y="4939166"/>
                      </a:cubicBezTo>
                      <a:cubicBezTo>
                        <a:pt x="4790137" y="4965311"/>
                        <a:pt x="4725379" y="5031297"/>
                        <a:pt x="4680547" y="5119693"/>
                      </a:cubicBezTo>
                      <a:cubicBezTo>
                        <a:pt x="4670583" y="5140857"/>
                        <a:pt x="4674319" y="5164513"/>
                        <a:pt x="4674319" y="5186923"/>
                      </a:cubicBezTo>
                      <a:cubicBezTo>
                        <a:pt x="4669337" y="5264113"/>
                        <a:pt x="4633223" y="5326365"/>
                        <a:pt x="4573447" y="5371185"/>
                      </a:cubicBezTo>
                      <a:cubicBezTo>
                        <a:pt x="4538577" y="5397331"/>
                        <a:pt x="4496235" y="5413515"/>
                        <a:pt x="4455139" y="5430945"/>
                      </a:cubicBezTo>
                      <a:cubicBezTo>
                        <a:pt x="4447667" y="5434681"/>
                        <a:pt x="4437703" y="5438415"/>
                        <a:pt x="4428987" y="5443395"/>
                      </a:cubicBezTo>
                      <a:cubicBezTo>
                        <a:pt x="4397853" y="5463317"/>
                        <a:pt x="4400343" y="5472031"/>
                        <a:pt x="4424005" y="5499421"/>
                      </a:cubicBezTo>
                      <a:cubicBezTo>
                        <a:pt x="4452647" y="5531793"/>
                        <a:pt x="4490009" y="5542997"/>
                        <a:pt x="4528613" y="5550467"/>
                      </a:cubicBezTo>
                      <a:cubicBezTo>
                        <a:pt x="4558503" y="5556693"/>
                        <a:pt x="4584655" y="5567897"/>
                        <a:pt x="4612053" y="5581593"/>
                      </a:cubicBezTo>
                      <a:cubicBezTo>
                        <a:pt x="4624505" y="5586573"/>
                        <a:pt x="4635713" y="5595287"/>
                        <a:pt x="4631977" y="5611473"/>
                      </a:cubicBezTo>
                      <a:cubicBezTo>
                        <a:pt x="4619525" y="5628903"/>
                        <a:pt x="4602089" y="5627659"/>
                        <a:pt x="4584655" y="5622679"/>
                      </a:cubicBezTo>
                      <a:cubicBezTo>
                        <a:pt x="4565975" y="5616453"/>
                        <a:pt x="4549785" y="5618943"/>
                        <a:pt x="4533595" y="5627659"/>
                      </a:cubicBezTo>
                      <a:cubicBezTo>
                        <a:pt x="4503707" y="5643843"/>
                        <a:pt x="4471329" y="5650069"/>
                        <a:pt x="4440195" y="5661273"/>
                      </a:cubicBezTo>
                      <a:cubicBezTo>
                        <a:pt x="4428987" y="5665009"/>
                        <a:pt x="4414043" y="5667499"/>
                        <a:pt x="4401589" y="5665009"/>
                      </a:cubicBezTo>
                      <a:cubicBezTo>
                        <a:pt x="4345549" y="5655049"/>
                        <a:pt x="4289507" y="5665009"/>
                        <a:pt x="4233467" y="5660029"/>
                      </a:cubicBezTo>
                      <a:cubicBezTo>
                        <a:pt x="4167463" y="5652559"/>
                        <a:pt x="4121387" y="5689909"/>
                        <a:pt x="4081535" y="5732239"/>
                      </a:cubicBezTo>
                      <a:cubicBezTo>
                        <a:pt x="4042929" y="5773325"/>
                        <a:pt x="3998097" y="5793245"/>
                        <a:pt x="3944547" y="5790755"/>
                      </a:cubicBezTo>
                      <a:cubicBezTo>
                        <a:pt x="3898469" y="5788265"/>
                        <a:pt x="3853637" y="5799471"/>
                        <a:pt x="3807559" y="5799471"/>
                      </a:cubicBezTo>
                      <a:cubicBezTo>
                        <a:pt x="3776425" y="5800715"/>
                        <a:pt x="3741555" y="5810675"/>
                        <a:pt x="3722875" y="5848025"/>
                      </a:cubicBezTo>
                      <a:cubicBezTo>
                        <a:pt x="3707931" y="5877907"/>
                        <a:pt x="3686761" y="5905297"/>
                        <a:pt x="3671817" y="5935177"/>
                      </a:cubicBezTo>
                      <a:cubicBezTo>
                        <a:pt x="3641929" y="5996183"/>
                        <a:pt x="3587133" y="6018593"/>
                        <a:pt x="3529847" y="6041003"/>
                      </a:cubicBezTo>
                      <a:cubicBezTo>
                        <a:pt x="3509921" y="6049719"/>
                        <a:pt x="3487505" y="6054699"/>
                        <a:pt x="3467579" y="6062169"/>
                      </a:cubicBezTo>
                      <a:cubicBezTo>
                        <a:pt x="3457617" y="6065903"/>
                        <a:pt x="3445163" y="6069639"/>
                        <a:pt x="3435201" y="6063413"/>
                      </a:cubicBezTo>
                      <a:cubicBezTo>
                        <a:pt x="3382897" y="6038513"/>
                        <a:pt x="3340555" y="6065903"/>
                        <a:pt x="3299459" y="6090803"/>
                      </a:cubicBezTo>
                      <a:cubicBezTo>
                        <a:pt x="3275797" y="6105743"/>
                        <a:pt x="3249645" y="6118193"/>
                        <a:pt x="3223493" y="6129399"/>
                      </a:cubicBezTo>
                      <a:cubicBezTo>
                        <a:pt x="3203567" y="6138113"/>
                        <a:pt x="3184887" y="6138113"/>
                        <a:pt x="3171187" y="6116949"/>
                      </a:cubicBezTo>
                      <a:cubicBezTo>
                        <a:pt x="3162471" y="6123173"/>
                        <a:pt x="3157489" y="6133133"/>
                        <a:pt x="3151263" y="6140603"/>
                      </a:cubicBezTo>
                      <a:cubicBezTo>
                        <a:pt x="3136317" y="6154299"/>
                        <a:pt x="3121373" y="6158035"/>
                        <a:pt x="3112657" y="6135623"/>
                      </a:cubicBezTo>
                      <a:cubicBezTo>
                        <a:pt x="3106429" y="6121929"/>
                        <a:pt x="3097713" y="6116949"/>
                        <a:pt x="3085259" y="6116949"/>
                      </a:cubicBezTo>
                      <a:cubicBezTo>
                        <a:pt x="3057861" y="6114459"/>
                        <a:pt x="3041671" y="6102009"/>
                        <a:pt x="3037935" y="6074619"/>
                      </a:cubicBezTo>
                      <a:cubicBezTo>
                        <a:pt x="3036691" y="6068393"/>
                        <a:pt x="3035445" y="6059679"/>
                        <a:pt x="3027973" y="6059679"/>
                      </a:cubicBezTo>
                      <a:cubicBezTo>
                        <a:pt x="3019255" y="6058433"/>
                        <a:pt x="3015519" y="6065903"/>
                        <a:pt x="3014275" y="6072129"/>
                      </a:cubicBezTo>
                      <a:cubicBezTo>
                        <a:pt x="3009293" y="6108233"/>
                        <a:pt x="2975669" y="6120683"/>
                        <a:pt x="2956989" y="6146829"/>
                      </a:cubicBezTo>
                      <a:cubicBezTo>
                        <a:pt x="2949517" y="6159279"/>
                        <a:pt x="2932081" y="6161769"/>
                        <a:pt x="2920873" y="6149319"/>
                      </a:cubicBezTo>
                      <a:cubicBezTo>
                        <a:pt x="2900947" y="6129399"/>
                        <a:pt x="2886003" y="6136869"/>
                        <a:pt x="2869815" y="6151809"/>
                      </a:cubicBezTo>
                      <a:cubicBezTo>
                        <a:pt x="2849889" y="6169239"/>
                        <a:pt x="2829963" y="6184179"/>
                        <a:pt x="2801321" y="6172975"/>
                      </a:cubicBezTo>
                      <a:cubicBezTo>
                        <a:pt x="2777659" y="6159279"/>
                        <a:pt x="2750261" y="6164259"/>
                        <a:pt x="2725355" y="6161769"/>
                      </a:cubicBezTo>
                      <a:cubicBezTo>
                        <a:pt x="2681767" y="6158035"/>
                        <a:pt x="2640671" y="6151809"/>
                        <a:pt x="2597083" y="6145583"/>
                      </a:cubicBezTo>
                      <a:lnTo>
                        <a:pt x="2561527" y="6138613"/>
                      </a:lnTo>
                      <a:lnTo>
                        <a:pt x="2591501" y="6149309"/>
                      </a:lnTo>
                      <a:cubicBezTo>
                        <a:pt x="2507759" y="6156819"/>
                        <a:pt x="2440265" y="6195619"/>
                        <a:pt x="2382769" y="6255699"/>
                      </a:cubicBezTo>
                      <a:cubicBezTo>
                        <a:pt x="2357771" y="6281985"/>
                        <a:pt x="2327775" y="6302011"/>
                        <a:pt x="2294027" y="6315779"/>
                      </a:cubicBezTo>
                      <a:cubicBezTo>
                        <a:pt x="2270279" y="6327043"/>
                        <a:pt x="2252781" y="6314527"/>
                        <a:pt x="2242783" y="6295753"/>
                      </a:cubicBezTo>
                      <a:cubicBezTo>
                        <a:pt x="2235283" y="6280733"/>
                        <a:pt x="2222785" y="6269467"/>
                        <a:pt x="2214035" y="6255699"/>
                      </a:cubicBezTo>
                      <a:cubicBezTo>
                        <a:pt x="2209035" y="6218149"/>
                        <a:pt x="2176539" y="6195619"/>
                        <a:pt x="2164039" y="6161825"/>
                      </a:cubicBezTo>
                      <a:cubicBezTo>
                        <a:pt x="2149041" y="6123023"/>
                        <a:pt x="2134043" y="6084223"/>
                        <a:pt x="2122793" y="6045421"/>
                      </a:cubicBezTo>
                      <a:cubicBezTo>
                        <a:pt x="2114043" y="6015381"/>
                        <a:pt x="2095295" y="5994103"/>
                        <a:pt x="2074047" y="5972825"/>
                      </a:cubicBezTo>
                      <a:cubicBezTo>
                        <a:pt x="2060299" y="5960309"/>
                        <a:pt x="2047801" y="5974077"/>
                        <a:pt x="2036551" y="5969069"/>
                      </a:cubicBezTo>
                      <a:cubicBezTo>
                        <a:pt x="2016553" y="5964063"/>
                        <a:pt x="2005303" y="5952799"/>
                        <a:pt x="2009053" y="5931521"/>
                      </a:cubicBezTo>
                      <a:cubicBezTo>
                        <a:pt x="2002805" y="5921507"/>
                        <a:pt x="1990305" y="5922759"/>
                        <a:pt x="1981557" y="5917751"/>
                      </a:cubicBezTo>
                      <a:cubicBezTo>
                        <a:pt x="1960307" y="5910241"/>
                        <a:pt x="1955309" y="5896473"/>
                        <a:pt x="1969057" y="5877699"/>
                      </a:cubicBezTo>
                      <a:lnTo>
                        <a:pt x="1970251" y="5878203"/>
                      </a:lnTo>
                      <a:lnTo>
                        <a:pt x="1889417" y="5835575"/>
                      </a:lnTo>
                      <a:cubicBezTo>
                        <a:pt x="1860151" y="5822503"/>
                        <a:pt x="1830573" y="5810053"/>
                        <a:pt x="1802553" y="5794491"/>
                      </a:cubicBezTo>
                      <a:lnTo>
                        <a:pt x="1796961" y="5789767"/>
                      </a:lnTo>
                      <a:lnTo>
                        <a:pt x="1767667" y="5806593"/>
                      </a:lnTo>
                      <a:cubicBezTo>
                        <a:pt x="1737857" y="5829045"/>
                        <a:pt x="1714245" y="5860073"/>
                        <a:pt x="1679299" y="5875001"/>
                      </a:cubicBezTo>
                      <a:lnTo>
                        <a:pt x="1677149" y="5875285"/>
                      </a:lnTo>
                      <a:lnTo>
                        <a:pt x="1680169" y="5875951"/>
                      </a:lnTo>
                      <a:cubicBezTo>
                        <a:pt x="1671315" y="5899829"/>
                        <a:pt x="1646021" y="5879721"/>
                        <a:pt x="1633373" y="5896059"/>
                      </a:cubicBezTo>
                      <a:cubicBezTo>
                        <a:pt x="1632107" y="5898571"/>
                        <a:pt x="1629579" y="5901085"/>
                        <a:pt x="1627049" y="5903599"/>
                      </a:cubicBezTo>
                      <a:cubicBezTo>
                        <a:pt x="1616931" y="5908625"/>
                        <a:pt x="1610607" y="5914909"/>
                        <a:pt x="1596695" y="5903599"/>
                      </a:cubicBezTo>
                      <a:cubicBezTo>
                        <a:pt x="1548635" y="5864639"/>
                        <a:pt x="1532193" y="5803061"/>
                        <a:pt x="1556223" y="5735197"/>
                      </a:cubicBezTo>
                      <a:cubicBezTo>
                        <a:pt x="1562547" y="5719489"/>
                        <a:pt x="1566657" y="5703151"/>
                        <a:pt x="1569187" y="5686499"/>
                      </a:cubicBezTo>
                      <a:lnTo>
                        <a:pt x="1572539" y="5637737"/>
                      </a:lnTo>
                      <a:lnTo>
                        <a:pt x="1572257" y="5637365"/>
                      </a:lnTo>
                      <a:lnTo>
                        <a:pt x="1560545" y="5625795"/>
                      </a:lnTo>
                      <a:lnTo>
                        <a:pt x="1539785" y="5610227"/>
                      </a:lnTo>
                      <a:cubicBezTo>
                        <a:pt x="1538541" y="5606493"/>
                        <a:pt x="1536049" y="5601513"/>
                        <a:pt x="1533559" y="5599023"/>
                      </a:cubicBezTo>
                      <a:cubicBezTo>
                        <a:pt x="1493707" y="5564163"/>
                        <a:pt x="1514879" y="5526811"/>
                        <a:pt x="1528577" y="5490707"/>
                      </a:cubicBezTo>
                      <a:cubicBezTo>
                        <a:pt x="1539785" y="5459581"/>
                        <a:pt x="1568429" y="5452111"/>
                        <a:pt x="1597071" y="5447131"/>
                      </a:cubicBezTo>
                      <a:cubicBezTo>
                        <a:pt x="1659339" y="5435925"/>
                        <a:pt x="1722851" y="5420985"/>
                        <a:pt x="1785119" y="5448377"/>
                      </a:cubicBezTo>
                      <a:cubicBezTo>
                        <a:pt x="1846141" y="5434681"/>
                        <a:pt x="1903427" y="5465807"/>
                        <a:pt x="1961957" y="5459581"/>
                      </a:cubicBezTo>
                      <a:cubicBezTo>
                        <a:pt x="1995581" y="5457091"/>
                        <a:pt x="2027961" y="5469541"/>
                        <a:pt x="2060339" y="5475767"/>
                      </a:cubicBezTo>
                      <a:cubicBezTo>
                        <a:pt x="2069057" y="5477011"/>
                        <a:pt x="2079019" y="5483237"/>
                        <a:pt x="2088983" y="5479501"/>
                      </a:cubicBezTo>
                      <a:cubicBezTo>
                        <a:pt x="2138797" y="5457091"/>
                        <a:pt x="2188611" y="5480747"/>
                        <a:pt x="2238425" y="5479501"/>
                      </a:cubicBezTo>
                      <a:cubicBezTo>
                        <a:pt x="2311899" y="5477011"/>
                        <a:pt x="2379149" y="5506891"/>
                        <a:pt x="2451379" y="5508137"/>
                      </a:cubicBezTo>
                      <a:cubicBezTo>
                        <a:pt x="2478775" y="5508137"/>
                        <a:pt x="2506173" y="5503157"/>
                        <a:pt x="2533571" y="5503157"/>
                      </a:cubicBezTo>
                      <a:cubicBezTo>
                        <a:pt x="2570931" y="5501911"/>
                        <a:pt x="2608291" y="5500667"/>
                        <a:pt x="2645651" y="5500667"/>
                      </a:cubicBezTo>
                      <a:cubicBezTo>
                        <a:pt x="2669313" y="5500667"/>
                        <a:pt x="2683013" y="5516851"/>
                        <a:pt x="2699201" y="5530547"/>
                      </a:cubicBezTo>
                      <a:lnTo>
                        <a:pt x="2705575" y="5535725"/>
                      </a:lnTo>
                      <a:lnTo>
                        <a:pt x="2717415" y="5535611"/>
                      </a:lnTo>
                      <a:cubicBezTo>
                        <a:pt x="2736623" y="5539231"/>
                        <a:pt x="2753203" y="5552305"/>
                        <a:pt x="2771885" y="5556975"/>
                      </a:cubicBezTo>
                      <a:cubicBezTo>
                        <a:pt x="2819213" y="5568181"/>
                        <a:pt x="2865295" y="5555729"/>
                        <a:pt x="2911377" y="5558219"/>
                      </a:cubicBezTo>
                      <a:cubicBezTo>
                        <a:pt x="2992331" y="5561955"/>
                        <a:pt x="3073285" y="5551993"/>
                        <a:pt x="3154241" y="5549503"/>
                      </a:cubicBezTo>
                      <a:cubicBezTo>
                        <a:pt x="3171677" y="5549503"/>
                        <a:pt x="3185377" y="5545767"/>
                        <a:pt x="3189113" y="5528333"/>
                      </a:cubicBezTo>
                      <a:cubicBezTo>
                        <a:pt x="3195341" y="5505919"/>
                        <a:pt x="3211531" y="5503429"/>
                        <a:pt x="3230213" y="5503429"/>
                      </a:cubicBezTo>
                      <a:cubicBezTo>
                        <a:pt x="3328605" y="5504675"/>
                        <a:pt x="3424505" y="5505919"/>
                        <a:pt x="3522897" y="5504675"/>
                      </a:cubicBezTo>
                      <a:cubicBezTo>
                        <a:pt x="3573961" y="5504675"/>
                        <a:pt x="3623779" y="5502183"/>
                        <a:pt x="3673597" y="5487241"/>
                      </a:cubicBezTo>
                      <a:cubicBezTo>
                        <a:pt x="3682315" y="5484751"/>
                        <a:pt x="3692279" y="5483505"/>
                        <a:pt x="3699751" y="5483505"/>
                      </a:cubicBezTo>
                      <a:cubicBezTo>
                        <a:pt x="3776971" y="5485995"/>
                        <a:pt x="3786933" y="5451129"/>
                        <a:pt x="3770743" y="5386375"/>
                      </a:cubicBezTo>
                      <a:cubicBezTo>
                        <a:pt x="3762025" y="5350263"/>
                        <a:pt x="3765761" y="5340301"/>
                        <a:pt x="3800633" y="5322869"/>
                      </a:cubicBezTo>
                      <a:cubicBezTo>
                        <a:pt x="3809353" y="5319133"/>
                        <a:pt x="3819315" y="5311661"/>
                        <a:pt x="3823053" y="5304189"/>
                      </a:cubicBezTo>
                      <a:cubicBezTo>
                        <a:pt x="3840799" y="5273369"/>
                        <a:pt x="3859949" y="5244651"/>
                        <a:pt x="3891007" y="5229591"/>
                      </a:cubicBezTo>
                      <a:lnTo>
                        <a:pt x="3923305" y="5220401"/>
                      </a:lnTo>
                      <a:lnTo>
                        <a:pt x="3926007" y="5212421"/>
                      </a:lnTo>
                      <a:cubicBezTo>
                        <a:pt x="3927253" y="5209151"/>
                        <a:pt x="3928809" y="5206351"/>
                        <a:pt x="3931299" y="5205105"/>
                      </a:cubicBezTo>
                      <a:cubicBezTo>
                        <a:pt x="3983599" y="5171485"/>
                        <a:pt x="4003521" y="5111716"/>
                        <a:pt x="4049595" y="5071870"/>
                      </a:cubicBezTo>
                      <a:cubicBezTo>
                        <a:pt x="4089441" y="5037004"/>
                        <a:pt x="4130533" y="5004629"/>
                        <a:pt x="4172871" y="4971009"/>
                      </a:cubicBezTo>
                      <a:lnTo>
                        <a:pt x="4172621" y="4972113"/>
                      </a:lnTo>
                      <a:lnTo>
                        <a:pt x="4176763" y="4967973"/>
                      </a:lnTo>
                      <a:cubicBezTo>
                        <a:pt x="4187971" y="4945559"/>
                        <a:pt x="4207899" y="4948049"/>
                        <a:pt x="4226581" y="4948049"/>
                      </a:cubicBezTo>
                      <a:cubicBezTo>
                        <a:pt x="4251489" y="4948049"/>
                        <a:pt x="4275153" y="4945559"/>
                        <a:pt x="4282627" y="4915673"/>
                      </a:cubicBezTo>
                      <a:cubicBezTo>
                        <a:pt x="4287609" y="4910692"/>
                        <a:pt x="4291345" y="4906956"/>
                        <a:pt x="4296327" y="4901975"/>
                      </a:cubicBezTo>
                      <a:lnTo>
                        <a:pt x="4296489" y="4901498"/>
                      </a:lnTo>
                      <a:lnTo>
                        <a:pt x="4289535" y="4876468"/>
                      </a:lnTo>
                      <a:cubicBezTo>
                        <a:pt x="4282865" y="4870684"/>
                        <a:pt x="4272939" y="4867558"/>
                        <a:pt x="4262391" y="4865057"/>
                      </a:cubicBezTo>
                      <a:cubicBezTo>
                        <a:pt x="4254947" y="4863806"/>
                        <a:pt x="4241297" y="4865057"/>
                        <a:pt x="4242539" y="4851301"/>
                      </a:cubicBezTo>
                      <a:cubicBezTo>
                        <a:pt x="4243779" y="4840047"/>
                        <a:pt x="4245019" y="4827542"/>
                        <a:pt x="4258669" y="4825041"/>
                      </a:cubicBezTo>
                      <a:cubicBezTo>
                        <a:pt x="4281005" y="4820039"/>
                        <a:pt x="4273559" y="4808785"/>
                        <a:pt x="4268597" y="4792528"/>
                      </a:cubicBezTo>
                      <a:cubicBezTo>
                        <a:pt x="4259911" y="4763767"/>
                        <a:pt x="4261151" y="4735006"/>
                        <a:pt x="4268597" y="4706245"/>
                      </a:cubicBezTo>
                      <a:cubicBezTo>
                        <a:pt x="4272319" y="4694990"/>
                        <a:pt x="4276041" y="4688738"/>
                        <a:pt x="4288449" y="4684986"/>
                      </a:cubicBezTo>
                      <a:cubicBezTo>
                        <a:pt x="4334361" y="4673732"/>
                        <a:pt x="4351733" y="4654975"/>
                        <a:pt x="4356697" y="4609957"/>
                      </a:cubicBezTo>
                      <a:cubicBezTo>
                        <a:pt x="4359179" y="4577445"/>
                        <a:pt x="4429907" y="4514920"/>
                        <a:pt x="4458447" y="4524924"/>
                      </a:cubicBezTo>
                      <a:cubicBezTo>
                        <a:pt x="4483265" y="4532427"/>
                        <a:pt x="4504359" y="4553685"/>
                        <a:pt x="4526695" y="4568691"/>
                      </a:cubicBezTo>
                      <a:cubicBezTo>
                        <a:pt x="4542205" y="4578695"/>
                        <a:pt x="4552131" y="4592763"/>
                        <a:pt x="4560663" y="4607769"/>
                      </a:cubicBezTo>
                      <a:lnTo>
                        <a:pt x="4584639" y="4649650"/>
                      </a:lnTo>
                      <a:lnTo>
                        <a:pt x="4586519" y="4651680"/>
                      </a:lnTo>
                      <a:lnTo>
                        <a:pt x="4592323" y="4653116"/>
                      </a:lnTo>
                      <a:lnTo>
                        <a:pt x="4604637" y="4649978"/>
                      </a:lnTo>
                      <a:cubicBezTo>
                        <a:pt x="4611121" y="4646086"/>
                        <a:pt x="4616815" y="4640793"/>
                        <a:pt x="4622507" y="4635810"/>
                      </a:cubicBezTo>
                      <a:lnTo>
                        <a:pt x="4642749" y="4635810"/>
                      </a:lnTo>
                      <a:lnTo>
                        <a:pt x="4643981" y="4636557"/>
                      </a:lnTo>
                      <a:lnTo>
                        <a:pt x="4638829" y="4629403"/>
                      </a:lnTo>
                      <a:cubicBezTo>
                        <a:pt x="4640075" y="4625664"/>
                        <a:pt x="4641321" y="4624418"/>
                        <a:pt x="4643813" y="4621925"/>
                      </a:cubicBezTo>
                      <a:cubicBezTo>
                        <a:pt x="4669987" y="4613200"/>
                        <a:pt x="4696159" y="4618186"/>
                        <a:pt x="4722333" y="4618186"/>
                      </a:cubicBezTo>
                      <a:cubicBezTo>
                        <a:pt x="4760969" y="4616939"/>
                        <a:pt x="4792127" y="4608214"/>
                        <a:pt x="4810823" y="4570822"/>
                      </a:cubicBezTo>
                      <a:cubicBezTo>
                        <a:pt x="4814561" y="4563344"/>
                        <a:pt x="4820793" y="4557112"/>
                        <a:pt x="4829517" y="4554619"/>
                      </a:cubicBezTo>
                      <a:cubicBezTo>
                        <a:pt x="4856937" y="4549633"/>
                        <a:pt x="4865661" y="4533430"/>
                        <a:pt x="4851951" y="4509748"/>
                      </a:cubicBezTo>
                      <a:cubicBezTo>
                        <a:pt x="4838241" y="4486066"/>
                        <a:pt x="4833257" y="4464877"/>
                        <a:pt x="4841981" y="4438703"/>
                      </a:cubicBezTo>
                      <a:cubicBezTo>
                        <a:pt x="4848213" y="4420007"/>
                        <a:pt x="4838241" y="4406296"/>
                        <a:pt x="4819547" y="4402557"/>
                      </a:cubicBezTo>
                      <a:cubicBezTo>
                        <a:pt x="4788389" y="4393832"/>
                        <a:pt x="4772187" y="4373890"/>
                        <a:pt x="4768447" y="4341483"/>
                      </a:cubicBezTo>
                      <a:cubicBezTo>
                        <a:pt x="4763461" y="4306583"/>
                        <a:pt x="4752245" y="4300351"/>
                        <a:pt x="4717347" y="4297859"/>
                      </a:cubicBezTo>
                      <a:cubicBezTo>
                        <a:pt x="4703637" y="4296612"/>
                        <a:pt x="4689929" y="4299105"/>
                        <a:pt x="4679957" y="4289134"/>
                      </a:cubicBezTo>
                      <a:cubicBezTo>
                        <a:pt x="4682451" y="4271684"/>
                        <a:pt x="4697407" y="4274177"/>
                        <a:pt x="4707377" y="4274177"/>
                      </a:cubicBezTo>
                      <a:cubicBezTo>
                        <a:pt x="4742275" y="4274177"/>
                        <a:pt x="4775925" y="4267945"/>
                        <a:pt x="4809575" y="4264206"/>
                      </a:cubicBezTo>
                      <a:cubicBezTo>
                        <a:pt x="4814561" y="4262959"/>
                        <a:pt x="4820793" y="4260466"/>
                        <a:pt x="4825779" y="4262959"/>
                      </a:cubicBezTo>
                      <a:cubicBezTo>
                        <a:pt x="4884355" y="4282902"/>
                        <a:pt x="4937949" y="4248002"/>
                        <a:pt x="4994033" y="4245509"/>
                      </a:cubicBezTo>
                      <a:cubicBezTo>
                        <a:pt x="5016467" y="4245509"/>
                        <a:pt x="5037655" y="4231799"/>
                        <a:pt x="5056349" y="4218088"/>
                      </a:cubicBezTo>
                      <a:cubicBezTo>
                        <a:pt x="5093739" y="4189421"/>
                        <a:pt x="5086261" y="4112144"/>
                        <a:pt x="5041393" y="4088462"/>
                      </a:cubicBezTo>
                      <a:cubicBezTo>
                        <a:pt x="4997773" y="4064780"/>
                        <a:pt x="4950411" y="4047330"/>
                        <a:pt x="4899311" y="4047330"/>
                      </a:cubicBezTo>
                      <a:cubicBezTo>
                        <a:pt x="4873139" y="4046084"/>
                        <a:pt x="4845719" y="4047330"/>
                        <a:pt x="4818301" y="4046084"/>
                      </a:cubicBezTo>
                      <a:cubicBezTo>
                        <a:pt x="4802097" y="4044838"/>
                        <a:pt x="4785895" y="4044838"/>
                        <a:pt x="4778417" y="4027388"/>
                      </a:cubicBezTo>
                      <a:cubicBezTo>
                        <a:pt x="4785895" y="4012431"/>
                        <a:pt x="4800851" y="4016170"/>
                        <a:pt x="4813315" y="4016170"/>
                      </a:cubicBezTo>
                      <a:cubicBezTo>
                        <a:pt x="4833257" y="4016170"/>
                        <a:pt x="4844473" y="4009938"/>
                        <a:pt x="4843227" y="3986256"/>
                      </a:cubicBezTo>
                      <a:cubicBezTo>
                        <a:pt x="4840735" y="3961328"/>
                        <a:pt x="4853197" y="3942632"/>
                        <a:pt x="4876877" y="3931414"/>
                      </a:cubicBezTo>
                      <a:cubicBezTo>
                        <a:pt x="4893081" y="3923936"/>
                        <a:pt x="4898065" y="3910225"/>
                        <a:pt x="4894327" y="3892776"/>
                      </a:cubicBezTo>
                      <a:cubicBezTo>
                        <a:pt x="4889341" y="3871587"/>
                        <a:pt x="4894327" y="3847905"/>
                        <a:pt x="4889341" y="3826716"/>
                      </a:cubicBezTo>
                      <a:cubicBezTo>
                        <a:pt x="4886849" y="3817991"/>
                        <a:pt x="4889341" y="3805527"/>
                        <a:pt x="4896819" y="3799295"/>
                      </a:cubicBezTo>
                      <a:cubicBezTo>
                        <a:pt x="4931717" y="3773120"/>
                        <a:pt x="4942933" y="3725757"/>
                        <a:pt x="4977831" y="3697089"/>
                      </a:cubicBezTo>
                      <a:cubicBezTo>
                        <a:pt x="4997773" y="3682133"/>
                        <a:pt x="5001511" y="3657204"/>
                        <a:pt x="5004003" y="3634769"/>
                      </a:cubicBezTo>
                      <a:cubicBezTo>
                        <a:pt x="5007743" y="3597377"/>
                        <a:pt x="5028931" y="3567463"/>
                        <a:pt x="5045133" y="3535056"/>
                      </a:cubicBezTo>
                      <a:cubicBezTo>
                        <a:pt x="5053857" y="3521346"/>
                        <a:pt x="5065073" y="3516360"/>
                        <a:pt x="5078783" y="3525085"/>
                      </a:cubicBezTo>
                      <a:cubicBezTo>
                        <a:pt x="5096233" y="3535056"/>
                        <a:pt x="5106203" y="3528824"/>
                        <a:pt x="5117419" y="3513867"/>
                      </a:cubicBezTo>
                      <a:cubicBezTo>
                        <a:pt x="5128637" y="3500157"/>
                        <a:pt x="5142347" y="3486446"/>
                        <a:pt x="5148579" y="3467750"/>
                      </a:cubicBezTo>
                      <a:cubicBezTo>
                        <a:pt x="5163535" y="3422879"/>
                        <a:pt x="5192201" y="3389226"/>
                        <a:pt x="5232083" y="3364298"/>
                      </a:cubicBezTo>
                      <a:cubicBezTo>
                        <a:pt x="5248285" y="3353081"/>
                        <a:pt x="5253271" y="3339370"/>
                        <a:pt x="5250777" y="3319428"/>
                      </a:cubicBezTo>
                      <a:cubicBezTo>
                        <a:pt x="5249531" y="3282035"/>
                        <a:pt x="5245793" y="3243397"/>
                        <a:pt x="5254517" y="3204758"/>
                      </a:cubicBezTo>
                      <a:cubicBezTo>
                        <a:pt x="5259503" y="3186062"/>
                        <a:pt x="5249531" y="3166119"/>
                        <a:pt x="5250777" y="3146177"/>
                      </a:cubicBezTo>
                      <a:cubicBezTo>
                        <a:pt x="5250777" y="3133713"/>
                        <a:pt x="5237069" y="3134959"/>
                        <a:pt x="5228343" y="3131220"/>
                      </a:cubicBezTo>
                      <a:cubicBezTo>
                        <a:pt x="5210895" y="3126234"/>
                        <a:pt x="5188461" y="3122494"/>
                        <a:pt x="5188461" y="3098813"/>
                      </a:cubicBezTo>
                      <a:cubicBezTo>
                        <a:pt x="5187215" y="3077624"/>
                        <a:pt x="5198433" y="3061420"/>
                        <a:pt x="5219619" y="3052696"/>
                      </a:cubicBezTo>
                      <a:cubicBezTo>
                        <a:pt x="5225851" y="3050203"/>
                        <a:pt x="5237069" y="3050203"/>
                        <a:pt x="5234575" y="3038985"/>
                      </a:cubicBezTo>
                      <a:cubicBezTo>
                        <a:pt x="5229591" y="3027767"/>
                        <a:pt x="5220865" y="3021535"/>
                        <a:pt x="5209649" y="3017796"/>
                      </a:cubicBezTo>
                      <a:cubicBezTo>
                        <a:pt x="5198433" y="3016550"/>
                        <a:pt x="5199679" y="3029014"/>
                        <a:pt x="5197185" y="3035246"/>
                      </a:cubicBezTo>
                      <a:cubicBezTo>
                        <a:pt x="5188461" y="3061420"/>
                        <a:pt x="5179737" y="3063913"/>
                        <a:pt x="5159795" y="3045217"/>
                      </a:cubicBezTo>
                      <a:cubicBezTo>
                        <a:pt x="5149825" y="3036492"/>
                        <a:pt x="5139853" y="3030260"/>
                        <a:pt x="5129883" y="3022782"/>
                      </a:cubicBezTo>
                      <a:cubicBezTo>
                        <a:pt x="5111189" y="3009071"/>
                        <a:pt x="5102463" y="2969186"/>
                        <a:pt x="5112435" y="2947997"/>
                      </a:cubicBezTo>
                      <a:cubicBezTo>
                        <a:pt x="5118667" y="2936780"/>
                        <a:pt x="5126145" y="2938026"/>
                        <a:pt x="5132375" y="2945504"/>
                      </a:cubicBezTo>
                      <a:cubicBezTo>
                        <a:pt x="5156057" y="2974172"/>
                        <a:pt x="5178491" y="2976665"/>
                        <a:pt x="5203417" y="2947997"/>
                      </a:cubicBezTo>
                      <a:cubicBezTo>
                        <a:pt x="5209649" y="2940519"/>
                        <a:pt x="5219619" y="2945504"/>
                        <a:pt x="5228343" y="2939272"/>
                      </a:cubicBezTo>
                      <a:cubicBezTo>
                        <a:pt x="5222113" y="2928055"/>
                        <a:pt x="5212141" y="2930547"/>
                        <a:pt x="5202171" y="2929301"/>
                      </a:cubicBezTo>
                      <a:cubicBezTo>
                        <a:pt x="5167273" y="2923069"/>
                        <a:pt x="5157303" y="2904373"/>
                        <a:pt x="5175999" y="2870720"/>
                      </a:cubicBezTo>
                      <a:cubicBezTo>
                        <a:pt x="5183477" y="2855763"/>
                        <a:pt x="5194693" y="2842052"/>
                        <a:pt x="5199679" y="2824603"/>
                      </a:cubicBezTo>
                      <a:cubicBezTo>
                        <a:pt x="5202171" y="2815878"/>
                        <a:pt x="5208403" y="2805907"/>
                        <a:pt x="5205911" y="2799675"/>
                      </a:cubicBezTo>
                      <a:cubicBezTo>
                        <a:pt x="5197185" y="2769761"/>
                        <a:pt x="5193447" y="2739847"/>
                        <a:pt x="5205911" y="2708687"/>
                      </a:cubicBezTo>
                      <a:cubicBezTo>
                        <a:pt x="5208403" y="2701208"/>
                        <a:pt x="5199679" y="2693730"/>
                        <a:pt x="5190955" y="2689991"/>
                      </a:cubicBezTo>
                      <a:cubicBezTo>
                        <a:pt x="5183477" y="2687498"/>
                        <a:pt x="5177245" y="2691237"/>
                        <a:pt x="5171013" y="2696223"/>
                      </a:cubicBezTo>
                      <a:cubicBezTo>
                        <a:pt x="5137361" y="2726136"/>
                        <a:pt x="5126145" y="2722397"/>
                        <a:pt x="5106203" y="2682512"/>
                      </a:cubicBezTo>
                      <a:cubicBezTo>
                        <a:pt x="5099971" y="2670048"/>
                        <a:pt x="5091247" y="2661323"/>
                        <a:pt x="5076291" y="2660077"/>
                      </a:cubicBezTo>
                      <a:cubicBezTo>
                        <a:pt x="5061335" y="2658830"/>
                        <a:pt x="5051365" y="2651352"/>
                        <a:pt x="5053857" y="2633902"/>
                      </a:cubicBezTo>
                      <a:cubicBezTo>
                        <a:pt x="5055103" y="2617699"/>
                        <a:pt x="5065073" y="2608974"/>
                        <a:pt x="5081277" y="2606481"/>
                      </a:cubicBezTo>
                      <a:cubicBezTo>
                        <a:pt x="5132375" y="2599003"/>
                        <a:pt x="5134869" y="2596510"/>
                        <a:pt x="5136115" y="2542914"/>
                      </a:cubicBezTo>
                      <a:cubicBezTo>
                        <a:pt x="5119913" y="2541668"/>
                        <a:pt x="5112435" y="2556625"/>
                        <a:pt x="5102463" y="2564103"/>
                      </a:cubicBezTo>
                      <a:cubicBezTo>
                        <a:pt x="5088755" y="2575321"/>
                        <a:pt x="5072551" y="2581553"/>
                        <a:pt x="5057595" y="2571582"/>
                      </a:cubicBezTo>
                      <a:cubicBezTo>
                        <a:pt x="5041393" y="2561610"/>
                        <a:pt x="5047625" y="2549146"/>
                        <a:pt x="5055103" y="2536682"/>
                      </a:cubicBezTo>
                      <a:cubicBezTo>
                        <a:pt x="5058843" y="2530450"/>
                        <a:pt x="5057595" y="2524218"/>
                        <a:pt x="5051365" y="2519232"/>
                      </a:cubicBezTo>
                      <a:cubicBezTo>
                        <a:pt x="5002757" y="2483087"/>
                        <a:pt x="5025191" y="2434477"/>
                        <a:pt x="5030177" y="2389606"/>
                      </a:cubicBezTo>
                      <a:cubicBezTo>
                        <a:pt x="5031423" y="2387113"/>
                        <a:pt x="5032669" y="2384620"/>
                        <a:pt x="5033915" y="2383374"/>
                      </a:cubicBezTo>
                      <a:cubicBezTo>
                        <a:pt x="5048871" y="2359692"/>
                        <a:pt x="5018959" y="2342242"/>
                        <a:pt x="5023945" y="2317314"/>
                      </a:cubicBezTo>
                      <a:cubicBezTo>
                        <a:pt x="5028931" y="2296125"/>
                        <a:pt x="5040147" y="2273690"/>
                        <a:pt x="5012729" y="2256240"/>
                      </a:cubicBezTo>
                      <a:cubicBezTo>
                        <a:pt x="5000265" y="2248762"/>
                        <a:pt x="5004003" y="2232558"/>
                        <a:pt x="5010235" y="2220094"/>
                      </a:cubicBezTo>
                      <a:cubicBezTo>
                        <a:pt x="5015221" y="2211369"/>
                        <a:pt x="5021453" y="2203891"/>
                        <a:pt x="5023945" y="2193920"/>
                      </a:cubicBezTo>
                      <a:cubicBezTo>
                        <a:pt x="5033915" y="2160267"/>
                        <a:pt x="5035163" y="2131599"/>
                        <a:pt x="4985309" y="2134092"/>
                      </a:cubicBezTo>
                      <a:cubicBezTo>
                        <a:pt x="4946673" y="2136585"/>
                        <a:pt x="4908037" y="2132846"/>
                        <a:pt x="4873139" y="2155281"/>
                      </a:cubicBezTo>
                      <a:cubicBezTo>
                        <a:pt x="4865661" y="2159020"/>
                        <a:pt x="4856937" y="2161513"/>
                        <a:pt x="4846965" y="2159020"/>
                      </a:cubicBezTo>
                      <a:cubicBezTo>
                        <a:pt x="4828271" y="2155281"/>
                        <a:pt x="4814561" y="2162759"/>
                        <a:pt x="4800851" y="2177716"/>
                      </a:cubicBezTo>
                      <a:cubicBezTo>
                        <a:pt x="4783403" y="2196412"/>
                        <a:pt x="4773433" y="2192673"/>
                        <a:pt x="4764709" y="2168991"/>
                      </a:cubicBezTo>
                      <a:cubicBezTo>
                        <a:pt x="4759723" y="2155281"/>
                        <a:pt x="4763461" y="2135338"/>
                        <a:pt x="4741027" y="2134092"/>
                      </a:cubicBezTo>
                      <a:cubicBezTo>
                        <a:pt x="4718593" y="2131599"/>
                        <a:pt x="4692421" y="2151542"/>
                        <a:pt x="4686189" y="2172731"/>
                      </a:cubicBezTo>
                      <a:cubicBezTo>
                        <a:pt x="4683697" y="2178963"/>
                        <a:pt x="4683697" y="2185195"/>
                        <a:pt x="4682451" y="2192673"/>
                      </a:cubicBezTo>
                      <a:cubicBezTo>
                        <a:pt x="4676219" y="2223833"/>
                        <a:pt x="4668741" y="2231312"/>
                        <a:pt x="4637583" y="2231312"/>
                      </a:cubicBezTo>
                      <a:cubicBezTo>
                        <a:pt x="4631351" y="2231312"/>
                        <a:pt x="4625119" y="2230066"/>
                        <a:pt x="4620133" y="2231312"/>
                      </a:cubicBezTo>
                      <a:cubicBezTo>
                        <a:pt x="4574019" y="2259979"/>
                        <a:pt x="4537875" y="2223833"/>
                        <a:pt x="4497993" y="2212616"/>
                      </a:cubicBezTo>
                      <a:cubicBezTo>
                        <a:pt x="4491761" y="2210123"/>
                        <a:pt x="4488023" y="2206384"/>
                        <a:pt x="4484283" y="2202645"/>
                      </a:cubicBezTo>
                      <a:cubicBezTo>
                        <a:pt x="4474313" y="2196412"/>
                        <a:pt x="4484283" y="2176470"/>
                        <a:pt x="4468081" y="2177716"/>
                      </a:cubicBezTo>
                      <a:cubicBezTo>
                        <a:pt x="4450633" y="2180209"/>
                        <a:pt x="4433183" y="2185195"/>
                        <a:pt x="4416981" y="2191427"/>
                      </a:cubicBezTo>
                      <a:cubicBezTo>
                        <a:pt x="4402025" y="2195166"/>
                        <a:pt x="4407011" y="2205137"/>
                        <a:pt x="4413243" y="2213862"/>
                      </a:cubicBezTo>
                      <a:cubicBezTo>
                        <a:pt x="4419475" y="2225080"/>
                        <a:pt x="4425705" y="2236298"/>
                        <a:pt x="4416981" y="2247515"/>
                      </a:cubicBezTo>
                      <a:cubicBezTo>
                        <a:pt x="4408257" y="2261226"/>
                        <a:pt x="4394547" y="2261226"/>
                        <a:pt x="4380837" y="2258733"/>
                      </a:cubicBezTo>
                      <a:cubicBezTo>
                        <a:pt x="4367129" y="2256240"/>
                        <a:pt x="4353419" y="2252501"/>
                        <a:pt x="4339709" y="2248762"/>
                      </a:cubicBezTo>
                      <a:cubicBezTo>
                        <a:pt x="4330985" y="2246269"/>
                        <a:pt x="4323507" y="2241283"/>
                        <a:pt x="4317275" y="2243776"/>
                      </a:cubicBezTo>
                      <a:cubicBezTo>
                        <a:pt x="4286117" y="2259979"/>
                        <a:pt x="4252465" y="2250008"/>
                        <a:pt x="4221307" y="2254994"/>
                      </a:cubicBezTo>
                      <a:cubicBezTo>
                        <a:pt x="4196381" y="2257487"/>
                        <a:pt x="4186409" y="2248762"/>
                        <a:pt x="4178931" y="2227573"/>
                      </a:cubicBezTo>
                      <a:cubicBezTo>
                        <a:pt x="4176439" y="2221341"/>
                        <a:pt x="4176439" y="2213862"/>
                        <a:pt x="4173947" y="2206384"/>
                      </a:cubicBezTo>
                      <a:cubicBezTo>
                        <a:pt x="4167715" y="2186441"/>
                        <a:pt x="4158991" y="2180209"/>
                        <a:pt x="4137803" y="2191427"/>
                      </a:cubicBezTo>
                      <a:cubicBezTo>
                        <a:pt x="4110383" y="2203891"/>
                        <a:pt x="4087949" y="2212616"/>
                        <a:pt x="4095427" y="2252501"/>
                      </a:cubicBezTo>
                      <a:cubicBezTo>
                        <a:pt x="4100413" y="2277429"/>
                        <a:pt x="4069255" y="2278675"/>
                        <a:pt x="4051805" y="2281168"/>
                      </a:cubicBezTo>
                      <a:cubicBezTo>
                        <a:pt x="4026879" y="2284908"/>
                        <a:pt x="4024387" y="2264965"/>
                        <a:pt x="4025633" y="2246269"/>
                      </a:cubicBezTo>
                      <a:cubicBezTo>
                        <a:pt x="3944621" y="2264965"/>
                        <a:pt x="3950853" y="2328532"/>
                        <a:pt x="3972041" y="2393345"/>
                      </a:cubicBezTo>
                      <a:cubicBezTo>
                        <a:pt x="3980765" y="2415780"/>
                        <a:pt x="3989489" y="2436969"/>
                        <a:pt x="3983257" y="2461898"/>
                      </a:cubicBezTo>
                      <a:cubicBezTo>
                        <a:pt x="3978273" y="2481840"/>
                        <a:pt x="3982011" y="2501783"/>
                        <a:pt x="3982011" y="2521725"/>
                      </a:cubicBezTo>
                      <a:cubicBezTo>
                        <a:pt x="3980765" y="2555378"/>
                        <a:pt x="3972041" y="2585292"/>
                        <a:pt x="3927173" y="2595263"/>
                      </a:cubicBezTo>
                      <a:cubicBezTo>
                        <a:pt x="3947115" y="2606481"/>
                        <a:pt x="3967055" y="2608974"/>
                        <a:pt x="3980765" y="2620192"/>
                      </a:cubicBezTo>
                      <a:cubicBezTo>
                        <a:pt x="4013169" y="2647613"/>
                        <a:pt x="4009431" y="2681266"/>
                        <a:pt x="3970795" y="2702455"/>
                      </a:cubicBezTo>
                      <a:cubicBezTo>
                        <a:pt x="3958331" y="2708687"/>
                        <a:pt x="3943375" y="2709933"/>
                        <a:pt x="3929665" y="2726136"/>
                      </a:cubicBezTo>
                      <a:cubicBezTo>
                        <a:pt x="3954593" y="2719904"/>
                        <a:pt x="3974533" y="2721151"/>
                        <a:pt x="3988243" y="2741093"/>
                      </a:cubicBezTo>
                      <a:cubicBezTo>
                        <a:pt x="3999461" y="2759789"/>
                        <a:pt x="4003199" y="2779732"/>
                        <a:pt x="3995721" y="2800921"/>
                      </a:cubicBezTo>
                      <a:cubicBezTo>
                        <a:pt x="3983257" y="2835820"/>
                        <a:pt x="3947115" y="2848284"/>
                        <a:pt x="3920941" y="2820863"/>
                      </a:cubicBezTo>
                      <a:cubicBezTo>
                        <a:pt x="3904739" y="2804660"/>
                        <a:pt x="3888537" y="2795935"/>
                        <a:pt x="3868595" y="2790950"/>
                      </a:cubicBezTo>
                      <a:cubicBezTo>
                        <a:pt x="3853639" y="2787210"/>
                        <a:pt x="3839929" y="2777239"/>
                        <a:pt x="3827467" y="2769761"/>
                      </a:cubicBezTo>
                      <a:cubicBezTo>
                        <a:pt x="3813757" y="2762282"/>
                        <a:pt x="3800047" y="2758543"/>
                        <a:pt x="3783845" y="2766021"/>
                      </a:cubicBezTo>
                      <a:cubicBezTo>
                        <a:pt x="3760165" y="2775993"/>
                        <a:pt x="3746455" y="2763529"/>
                        <a:pt x="3743961" y="2742340"/>
                      </a:cubicBezTo>
                      <a:cubicBezTo>
                        <a:pt x="3741469" y="2718658"/>
                        <a:pt x="3736483" y="2696223"/>
                        <a:pt x="3733991" y="2673787"/>
                      </a:cubicBezTo>
                      <a:cubicBezTo>
                        <a:pt x="3732745" y="2657584"/>
                        <a:pt x="3735237" y="2642627"/>
                        <a:pt x="3745209" y="2628916"/>
                      </a:cubicBezTo>
                      <a:cubicBezTo>
                        <a:pt x="3756425" y="2613960"/>
                        <a:pt x="3765149" y="2597756"/>
                        <a:pt x="3772627" y="2580307"/>
                      </a:cubicBezTo>
                      <a:cubicBezTo>
                        <a:pt x="3780105" y="2559118"/>
                        <a:pt x="3795061" y="2551639"/>
                        <a:pt x="3817495" y="2565350"/>
                      </a:cubicBezTo>
                      <a:cubicBezTo>
                        <a:pt x="3823727" y="2569089"/>
                        <a:pt x="3829959" y="2581553"/>
                        <a:pt x="3838683" y="2571582"/>
                      </a:cubicBezTo>
                      <a:cubicBezTo>
                        <a:pt x="3846161" y="2561610"/>
                        <a:pt x="3854885" y="2550393"/>
                        <a:pt x="3849901" y="2535436"/>
                      </a:cubicBezTo>
                      <a:cubicBezTo>
                        <a:pt x="3836191" y="2496797"/>
                        <a:pt x="3781351" y="2456912"/>
                        <a:pt x="3740223" y="2458158"/>
                      </a:cubicBezTo>
                      <a:cubicBezTo>
                        <a:pt x="3720281" y="2458158"/>
                        <a:pt x="3705325" y="2451926"/>
                        <a:pt x="3697847" y="2433230"/>
                      </a:cubicBezTo>
                      <a:cubicBezTo>
                        <a:pt x="3682891" y="2398331"/>
                        <a:pt x="3666689" y="2363431"/>
                        <a:pt x="3649241" y="2328532"/>
                      </a:cubicBezTo>
                      <a:cubicBezTo>
                        <a:pt x="3644255" y="2318561"/>
                        <a:pt x="3641763" y="2307343"/>
                        <a:pt x="3646747" y="2296125"/>
                      </a:cubicBezTo>
                      <a:cubicBezTo>
                        <a:pt x="3656719" y="2267458"/>
                        <a:pt x="3662951" y="2237544"/>
                        <a:pt x="3671675" y="2207630"/>
                      </a:cubicBezTo>
                      <a:cubicBezTo>
                        <a:pt x="3677907" y="2188934"/>
                        <a:pt x="3687877" y="2175224"/>
                        <a:pt x="3710311" y="2187688"/>
                      </a:cubicBezTo>
                      <a:cubicBezTo>
                        <a:pt x="3721527" y="2193920"/>
                        <a:pt x="3727759" y="2191427"/>
                        <a:pt x="3730253" y="2178963"/>
                      </a:cubicBezTo>
                      <a:cubicBezTo>
                        <a:pt x="3732745" y="2165252"/>
                        <a:pt x="3740223" y="2159020"/>
                        <a:pt x="3753933" y="2165252"/>
                      </a:cubicBezTo>
                      <a:cubicBezTo>
                        <a:pt x="3811263" y="2187688"/>
                        <a:pt x="3874827" y="2201398"/>
                        <a:pt x="3929665" y="2236298"/>
                      </a:cubicBezTo>
                      <a:cubicBezTo>
                        <a:pt x="3943375" y="2196412"/>
                        <a:pt x="3932159" y="2157774"/>
                        <a:pt x="3899753" y="2126614"/>
                      </a:cubicBezTo>
                      <a:cubicBezTo>
                        <a:pt x="3891029" y="2119135"/>
                        <a:pt x="3882305" y="2109164"/>
                        <a:pt x="3878565" y="2099193"/>
                      </a:cubicBezTo>
                      <a:cubicBezTo>
                        <a:pt x="3862363" y="2060554"/>
                        <a:pt x="3831205" y="2055568"/>
                        <a:pt x="3796307" y="2059307"/>
                      </a:cubicBezTo>
                      <a:cubicBezTo>
                        <a:pt x="3756425" y="2065540"/>
                        <a:pt x="3711557" y="2054322"/>
                        <a:pt x="3676659" y="2085482"/>
                      </a:cubicBezTo>
                      <a:cubicBezTo>
                        <a:pt x="3667935" y="2094207"/>
                        <a:pt x="3656719" y="2091714"/>
                        <a:pt x="3646747" y="2084236"/>
                      </a:cubicBezTo>
                      <a:cubicBezTo>
                        <a:pt x="3636777" y="2075511"/>
                        <a:pt x="3629299" y="2065540"/>
                        <a:pt x="3634285" y="2051829"/>
                      </a:cubicBezTo>
                      <a:cubicBezTo>
                        <a:pt x="3646747" y="2023162"/>
                        <a:pt x="3631791" y="2015683"/>
                        <a:pt x="3608111" y="2015683"/>
                      </a:cubicBezTo>
                      <a:cubicBezTo>
                        <a:pt x="3589417" y="2015683"/>
                        <a:pt x="3573215" y="2000726"/>
                        <a:pt x="3553273" y="2001973"/>
                      </a:cubicBezTo>
                      <a:cubicBezTo>
                        <a:pt x="3550781" y="2019422"/>
                        <a:pt x="3564491" y="2028147"/>
                        <a:pt x="3568229" y="2040611"/>
                      </a:cubicBezTo>
                      <a:cubicBezTo>
                        <a:pt x="3571969" y="2056815"/>
                        <a:pt x="3568229" y="2071772"/>
                        <a:pt x="3553273" y="2080496"/>
                      </a:cubicBezTo>
                      <a:cubicBezTo>
                        <a:pt x="3544861" y="2086106"/>
                        <a:pt x="3535045" y="2094519"/>
                        <a:pt x="3524881" y="2089962"/>
                      </a:cubicBezTo>
                      <a:lnTo>
                        <a:pt x="3514665" y="2080523"/>
                      </a:lnTo>
                      <a:lnTo>
                        <a:pt x="3494415" y="2082286"/>
                      </a:lnTo>
                      <a:cubicBezTo>
                        <a:pt x="3484769" y="2081974"/>
                        <a:pt x="3475123" y="2081662"/>
                        <a:pt x="3465789" y="2084778"/>
                      </a:cubicBezTo>
                      <a:cubicBezTo>
                        <a:pt x="3452097" y="2087271"/>
                        <a:pt x="3445873" y="2078546"/>
                        <a:pt x="3443385" y="2066082"/>
                      </a:cubicBezTo>
                      <a:cubicBezTo>
                        <a:pt x="3440895" y="2053619"/>
                        <a:pt x="3440895" y="2041155"/>
                        <a:pt x="3427203" y="2031183"/>
                      </a:cubicBezTo>
                      <a:cubicBezTo>
                        <a:pt x="3420981" y="2058604"/>
                        <a:pt x="3417247" y="2086025"/>
                        <a:pt x="3378661" y="2072314"/>
                      </a:cubicBezTo>
                      <a:cubicBezTo>
                        <a:pt x="3369949" y="2069822"/>
                        <a:pt x="3368705" y="2082286"/>
                        <a:pt x="3368705" y="2089764"/>
                      </a:cubicBezTo>
                      <a:cubicBezTo>
                        <a:pt x="3368705" y="2104721"/>
                        <a:pt x="3376173" y="2117185"/>
                        <a:pt x="3384885" y="2128402"/>
                      </a:cubicBezTo>
                      <a:cubicBezTo>
                        <a:pt x="3392353" y="2138373"/>
                        <a:pt x="3397331" y="2149591"/>
                        <a:pt x="3397331" y="2163301"/>
                      </a:cubicBezTo>
                      <a:cubicBezTo>
                        <a:pt x="3397331" y="2177011"/>
                        <a:pt x="3392353" y="2188229"/>
                        <a:pt x="3378661" y="2193214"/>
                      </a:cubicBezTo>
                      <a:cubicBezTo>
                        <a:pt x="3363725" y="2199446"/>
                        <a:pt x="3355013" y="2190722"/>
                        <a:pt x="3348789" y="2179504"/>
                      </a:cubicBezTo>
                      <a:cubicBezTo>
                        <a:pt x="3345055" y="2174519"/>
                        <a:pt x="3345055" y="2168287"/>
                        <a:pt x="3338833" y="2164547"/>
                      </a:cubicBezTo>
                      <a:cubicBezTo>
                        <a:pt x="3322651" y="2184490"/>
                        <a:pt x="3300247" y="2194461"/>
                        <a:pt x="3280333" y="2210664"/>
                      </a:cubicBezTo>
                      <a:cubicBezTo>
                        <a:pt x="3270375" y="2218142"/>
                        <a:pt x="3257929" y="2221882"/>
                        <a:pt x="3246727" y="2214403"/>
                      </a:cubicBezTo>
                      <a:cubicBezTo>
                        <a:pt x="3233035" y="2206925"/>
                        <a:pt x="3230547" y="2193214"/>
                        <a:pt x="3231791" y="2179504"/>
                      </a:cubicBezTo>
                      <a:cubicBezTo>
                        <a:pt x="3235525" y="2157069"/>
                        <a:pt x="3250461" y="2140866"/>
                        <a:pt x="3262907" y="2122170"/>
                      </a:cubicBezTo>
                      <a:cubicBezTo>
                        <a:pt x="3272865" y="2108460"/>
                        <a:pt x="3279089" y="2097242"/>
                        <a:pt x="3270375" y="2079793"/>
                      </a:cubicBezTo>
                      <a:cubicBezTo>
                        <a:pt x="3261663" y="2061097"/>
                        <a:pt x="3271621" y="2043647"/>
                        <a:pt x="3279089" y="2027444"/>
                      </a:cubicBezTo>
                      <a:cubicBezTo>
                        <a:pt x="3282823" y="2017473"/>
                        <a:pt x="3286557" y="2006256"/>
                        <a:pt x="3272865" y="2001270"/>
                      </a:cubicBezTo>
                      <a:cubicBezTo>
                        <a:pt x="3256685" y="1996285"/>
                        <a:pt x="3259173" y="2011241"/>
                        <a:pt x="3257929" y="2019966"/>
                      </a:cubicBezTo>
                      <a:cubicBezTo>
                        <a:pt x="3255439" y="2041155"/>
                        <a:pt x="3244237" y="2052372"/>
                        <a:pt x="3221833" y="2047387"/>
                      </a:cubicBezTo>
                      <a:cubicBezTo>
                        <a:pt x="3211877" y="2043647"/>
                        <a:pt x="3200675" y="2047387"/>
                        <a:pt x="3189473" y="2049879"/>
                      </a:cubicBezTo>
                      <a:cubicBezTo>
                        <a:pt x="3168313" y="2057358"/>
                        <a:pt x="3148399" y="2048633"/>
                        <a:pt x="3130973" y="2036169"/>
                      </a:cubicBezTo>
                      <a:cubicBezTo>
                        <a:pt x="3122261" y="2028691"/>
                        <a:pt x="3118527" y="2013734"/>
                        <a:pt x="3102345" y="2024952"/>
                      </a:cubicBezTo>
                      <a:cubicBezTo>
                        <a:pt x="3088655" y="2037415"/>
                        <a:pt x="3066251" y="2047387"/>
                        <a:pt x="3074963" y="2069822"/>
                      </a:cubicBezTo>
                      <a:cubicBezTo>
                        <a:pt x="3084921" y="2098489"/>
                        <a:pt x="3072473" y="2114692"/>
                        <a:pt x="3056293" y="2134634"/>
                      </a:cubicBezTo>
                      <a:cubicBezTo>
                        <a:pt x="3038867" y="2155823"/>
                        <a:pt x="3021443" y="2177011"/>
                        <a:pt x="3005261" y="2198200"/>
                      </a:cubicBezTo>
                      <a:cubicBezTo>
                        <a:pt x="2991571" y="2216896"/>
                        <a:pt x="2974145" y="2229360"/>
                        <a:pt x="2952985" y="2236838"/>
                      </a:cubicBezTo>
                      <a:cubicBezTo>
                        <a:pt x="2994059" y="2241824"/>
                        <a:pt x="3011485" y="2267998"/>
                        <a:pt x="2991571" y="2300404"/>
                      </a:cubicBezTo>
                      <a:cubicBezTo>
                        <a:pt x="2984103" y="2312868"/>
                        <a:pt x="2990325" y="2317854"/>
                        <a:pt x="2997793" y="2324086"/>
                      </a:cubicBezTo>
                      <a:cubicBezTo>
                        <a:pt x="3012729" y="2339042"/>
                        <a:pt x="3022687" y="2356492"/>
                        <a:pt x="3023931" y="2378927"/>
                      </a:cubicBezTo>
                      <a:cubicBezTo>
                        <a:pt x="3025177" y="2401362"/>
                        <a:pt x="3041357" y="2413826"/>
                        <a:pt x="3058783" y="2422551"/>
                      </a:cubicBezTo>
                      <a:cubicBezTo>
                        <a:pt x="3082431" y="2435015"/>
                        <a:pt x="3108569" y="2444986"/>
                        <a:pt x="3108569" y="2478638"/>
                      </a:cubicBezTo>
                      <a:cubicBezTo>
                        <a:pt x="3108569" y="2484870"/>
                        <a:pt x="3113547" y="2486117"/>
                        <a:pt x="3119771" y="2489856"/>
                      </a:cubicBezTo>
                      <a:cubicBezTo>
                        <a:pt x="3157111" y="2509798"/>
                        <a:pt x="3167069" y="2553422"/>
                        <a:pt x="3138441" y="2587074"/>
                      </a:cubicBezTo>
                      <a:cubicBezTo>
                        <a:pt x="3124749" y="2602031"/>
                        <a:pt x="3117281" y="2618234"/>
                        <a:pt x="3112303" y="2635684"/>
                      </a:cubicBezTo>
                      <a:cubicBezTo>
                        <a:pt x="3103591" y="2664351"/>
                        <a:pt x="3086165" y="2688032"/>
                        <a:pt x="3063761" y="2706728"/>
                      </a:cubicBezTo>
                      <a:cubicBezTo>
                        <a:pt x="3053803" y="2715453"/>
                        <a:pt x="3042601" y="2724178"/>
                        <a:pt x="3036379" y="2737888"/>
                      </a:cubicBezTo>
                      <a:cubicBezTo>
                        <a:pt x="3031399" y="2746613"/>
                        <a:pt x="3025177" y="2751598"/>
                        <a:pt x="3015219" y="2752845"/>
                      </a:cubicBezTo>
                      <a:cubicBezTo>
                        <a:pt x="2961699" y="2759077"/>
                        <a:pt x="2918135" y="2821396"/>
                        <a:pt x="2929337" y="2873745"/>
                      </a:cubicBezTo>
                      <a:cubicBezTo>
                        <a:pt x="2939295" y="2928586"/>
                        <a:pt x="2935561" y="2936064"/>
                        <a:pt x="2882039" y="2958499"/>
                      </a:cubicBezTo>
                      <a:cubicBezTo>
                        <a:pt x="2870837" y="2963485"/>
                        <a:pt x="2860881" y="2973456"/>
                        <a:pt x="2853413" y="2983427"/>
                      </a:cubicBezTo>
                      <a:cubicBezTo>
                        <a:pt x="2812339" y="3043254"/>
                        <a:pt x="2748861" y="3050732"/>
                        <a:pt x="2684137" y="3051979"/>
                      </a:cubicBezTo>
                      <a:cubicBezTo>
                        <a:pt x="2669201" y="3051979"/>
                        <a:pt x="2659245" y="3042008"/>
                        <a:pt x="2653021" y="3029544"/>
                      </a:cubicBezTo>
                      <a:cubicBezTo>
                        <a:pt x="2625639" y="2982181"/>
                        <a:pt x="2608213" y="2931079"/>
                        <a:pt x="2593277" y="2879977"/>
                      </a:cubicBezTo>
                      <a:cubicBezTo>
                        <a:pt x="2585809" y="2852556"/>
                        <a:pt x="2585809" y="2823889"/>
                        <a:pt x="2582075" y="2795222"/>
                      </a:cubicBezTo>
                      <a:cubicBezTo>
                        <a:pt x="2574607" y="2752845"/>
                        <a:pt x="2550959" y="2716699"/>
                        <a:pt x="2537267" y="2676815"/>
                      </a:cubicBezTo>
                      <a:cubicBezTo>
                        <a:pt x="2533533" y="2665597"/>
                        <a:pt x="2527309" y="2656872"/>
                        <a:pt x="2519841" y="2649394"/>
                      </a:cubicBezTo>
                      <a:cubicBezTo>
                        <a:pt x="2507395" y="2636930"/>
                        <a:pt x="2497437" y="2631945"/>
                        <a:pt x="2483747" y="2646901"/>
                      </a:cubicBezTo>
                      <a:cubicBezTo>
                        <a:pt x="2468811" y="2664351"/>
                        <a:pt x="2445161" y="2668090"/>
                        <a:pt x="2424003" y="2673076"/>
                      </a:cubicBezTo>
                      <a:cubicBezTo>
                        <a:pt x="2380439" y="2684293"/>
                        <a:pt x="2375461" y="2693018"/>
                        <a:pt x="2380439" y="2736642"/>
                      </a:cubicBezTo>
                      <a:cubicBezTo>
                        <a:pt x="2386663" y="2786497"/>
                        <a:pt x="2366747" y="2803947"/>
                        <a:pt x="2311981" y="2811425"/>
                      </a:cubicBezTo>
                      <a:cubicBezTo>
                        <a:pt x="2305759" y="2812671"/>
                        <a:pt x="2300779" y="2810179"/>
                        <a:pt x="2295801" y="2808932"/>
                      </a:cubicBezTo>
                      <a:cubicBezTo>
                        <a:pt x="2282109" y="2807686"/>
                        <a:pt x="2269663" y="2811425"/>
                        <a:pt x="2267173" y="2825135"/>
                      </a:cubicBezTo>
                      <a:cubicBezTo>
                        <a:pt x="2264685" y="2838846"/>
                        <a:pt x="2278375" y="2843831"/>
                        <a:pt x="2287089" y="2847570"/>
                      </a:cubicBezTo>
                      <a:cubicBezTo>
                        <a:pt x="2311981" y="2855049"/>
                        <a:pt x="2339365" y="2857542"/>
                        <a:pt x="2364259" y="2863774"/>
                      </a:cubicBezTo>
                      <a:cubicBezTo>
                        <a:pt x="2401599" y="2872498"/>
                        <a:pt x="2411555" y="2897426"/>
                        <a:pt x="2390397" y="2928586"/>
                      </a:cubicBezTo>
                      <a:cubicBezTo>
                        <a:pt x="2381683" y="2941050"/>
                        <a:pt x="2370481" y="2948528"/>
                        <a:pt x="2358035" y="2957253"/>
                      </a:cubicBezTo>
                      <a:cubicBezTo>
                        <a:pt x="2326919" y="2979688"/>
                        <a:pt x="2326919" y="3007109"/>
                        <a:pt x="2356791" y="3030790"/>
                      </a:cubicBezTo>
                      <a:cubicBezTo>
                        <a:pt x="2375461" y="3046993"/>
                        <a:pt x="2394131" y="3064443"/>
                        <a:pt x="2414045" y="3079399"/>
                      </a:cubicBezTo>
                      <a:cubicBezTo>
                        <a:pt x="2427737" y="3089371"/>
                        <a:pt x="2433959" y="3105574"/>
                        <a:pt x="2435205" y="3121777"/>
                      </a:cubicBezTo>
                      <a:cubicBezTo>
                        <a:pt x="2438939" y="3141719"/>
                        <a:pt x="2445161" y="3157922"/>
                        <a:pt x="2466321" y="3165400"/>
                      </a:cubicBezTo>
                      <a:cubicBezTo>
                        <a:pt x="2489969" y="3175372"/>
                        <a:pt x="2489969" y="3200299"/>
                        <a:pt x="2489969" y="3222735"/>
                      </a:cubicBezTo>
                      <a:cubicBezTo>
                        <a:pt x="2491215" y="3241430"/>
                        <a:pt x="2488725" y="3258880"/>
                        <a:pt x="2492459" y="3278822"/>
                      </a:cubicBezTo>
                      <a:cubicBezTo>
                        <a:pt x="2494949" y="3287547"/>
                        <a:pt x="2494949" y="3297518"/>
                        <a:pt x="2487481" y="3303750"/>
                      </a:cubicBezTo>
                      <a:cubicBezTo>
                        <a:pt x="2461343" y="3328678"/>
                        <a:pt x="2476279" y="3351113"/>
                        <a:pt x="2488725" y="3374794"/>
                      </a:cubicBezTo>
                      <a:cubicBezTo>
                        <a:pt x="2512373" y="3413433"/>
                        <a:pt x="2533533" y="3453317"/>
                        <a:pt x="2569629" y="3481984"/>
                      </a:cubicBezTo>
                      <a:cubicBezTo>
                        <a:pt x="2579585" y="3490709"/>
                        <a:pt x="2587053" y="3503173"/>
                        <a:pt x="2583319" y="3516883"/>
                      </a:cubicBezTo>
                      <a:cubicBezTo>
                        <a:pt x="2578341" y="3539318"/>
                        <a:pt x="2588299" y="3554275"/>
                        <a:pt x="2600745" y="3571724"/>
                      </a:cubicBezTo>
                      <a:cubicBezTo>
                        <a:pt x="2606969" y="3580449"/>
                        <a:pt x="2613191" y="3586681"/>
                        <a:pt x="2624393" y="3577956"/>
                      </a:cubicBezTo>
                      <a:cubicBezTo>
                        <a:pt x="2629373" y="3574217"/>
                        <a:pt x="2635595" y="3572971"/>
                        <a:pt x="2643063" y="3575463"/>
                      </a:cubicBezTo>
                      <a:cubicBezTo>
                        <a:pt x="2685383" y="3586681"/>
                        <a:pt x="2710275" y="3569232"/>
                        <a:pt x="2720233" y="3528101"/>
                      </a:cubicBezTo>
                      <a:cubicBezTo>
                        <a:pt x="2732679" y="3480738"/>
                        <a:pt x="2738903" y="3433375"/>
                        <a:pt x="2732679" y="3384766"/>
                      </a:cubicBezTo>
                      <a:cubicBezTo>
                        <a:pt x="2728945" y="3362330"/>
                        <a:pt x="2747615" y="3351113"/>
                        <a:pt x="2763797" y="3342388"/>
                      </a:cubicBezTo>
                      <a:cubicBezTo>
                        <a:pt x="2779977" y="3333663"/>
                        <a:pt x="2789935" y="3344881"/>
                        <a:pt x="2799891" y="3354852"/>
                      </a:cubicBezTo>
                      <a:cubicBezTo>
                        <a:pt x="2823541" y="3374794"/>
                        <a:pt x="2847189" y="3389751"/>
                        <a:pt x="2845945" y="3428389"/>
                      </a:cubicBezTo>
                      <a:cubicBezTo>
                        <a:pt x="2844699" y="3457056"/>
                        <a:pt x="2906933" y="3476999"/>
                        <a:pt x="2934315" y="3458303"/>
                      </a:cubicBezTo>
                      <a:cubicBezTo>
                        <a:pt x="2960453" y="3438360"/>
                        <a:pt x="2994059" y="3435868"/>
                        <a:pt x="3021443" y="3420911"/>
                      </a:cubicBezTo>
                      <a:cubicBezTo>
                        <a:pt x="3028911" y="3417172"/>
                        <a:pt x="3036379" y="3415925"/>
                        <a:pt x="3043847" y="3419665"/>
                      </a:cubicBezTo>
                      <a:cubicBezTo>
                        <a:pt x="3066251" y="3428389"/>
                        <a:pt x="3087409" y="3424650"/>
                        <a:pt x="3106079" y="3410940"/>
                      </a:cubicBezTo>
                      <a:cubicBezTo>
                        <a:pt x="3109813" y="3408447"/>
                        <a:pt x="3114793" y="3404708"/>
                        <a:pt x="3118527" y="3405954"/>
                      </a:cubicBezTo>
                      <a:cubicBezTo>
                        <a:pt x="3157111" y="3417172"/>
                        <a:pt x="3198185" y="3412186"/>
                        <a:pt x="3236769" y="3422157"/>
                      </a:cubicBezTo>
                      <a:cubicBezTo>
                        <a:pt x="3249217" y="3425896"/>
                        <a:pt x="3260419" y="3433375"/>
                        <a:pt x="3275355" y="3429636"/>
                      </a:cubicBezTo>
                      <a:cubicBezTo>
                        <a:pt x="3300247" y="3425896"/>
                        <a:pt x="3311449" y="3439607"/>
                        <a:pt x="3300247" y="3463288"/>
                      </a:cubicBezTo>
                      <a:cubicBezTo>
                        <a:pt x="3294025" y="3478245"/>
                        <a:pt x="3287801" y="3490709"/>
                        <a:pt x="3292779" y="3506912"/>
                      </a:cubicBezTo>
                      <a:cubicBezTo>
                        <a:pt x="3301493" y="3536825"/>
                        <a:pt x="3321407" y="3545550"/>
                        <a:pt x="3348789" y="3530593"/>
                      </a:cubicBezTo>
                      <a:cubicBezTo>
                        <a:pt x="3372439" y="3518130"/>
                        <a:pt x="3397331" y="3504419"/>
                        <a:pt x="3408533" y="3476999"/>
                      </a:cubicBezTo>
                      <a:cubicBezTo>
                        <a:pt x="3411023" y="3469520"/>
                        <a:pt x="3418491" y="3463288"/>
                        <a:pt x="3427203" y="3464535"/>
                      </a:cubicBezTo>
                      <a:cubicBezTo>
                        <a:pt x="3462055" y="3469520"/>
                        <a:pt x="3499395" y="3463288"/>
                        <a:pt x="3529267" y="3490709"/>
                      </a:cubicBezTo>
                      <a:cubicBezTo>
                        <a:pt x="3535489" y="3495694"/>
                        <a:pt x="3541713" y="3503173"/>
                        <a:pt x="3549181" y="3501926"/>
                      </a:cubicBezTo>
                      <a:cubicBezTo>
                        <a:pt x="3582787" y="3496941"/>
                        <a:pt x="3601457" y="3519376"/>
                        <a:pt x="3618883" y="3541811"/>
                      </a:cubicBezTo>
                      <a:cubicBezTo>
                        <a:pt x="3626351" y="3550536"/>
                        <a:pt x="3636307" y="3558014"/>
                        <a:pt x="3646265" y="3559260"/>
                      </a:cubicBezTo>
                      <a:cubicBezTo>
                        <a:pt x="3684227" y="3563623"/>
                        <a:pt x="3721257" y="3571725"/>
                        <a:pt x="3758129" y="3580605"/>
                      </a:cubicBezTo>
                      <a:lnTo>
                        <a:pt x="3824933" y="3596274"/>
                      </a:lnTo>
                      <a:lnTo>
                        <a:pt x="3809437" y="3587175"/>
                      </a:lnTo>
                      <a:cubicBezTo>
                        <a:pt x="3790737" y="3580789"/>
                        <a:pt x="3770793" y="3577674"/>
                        <a:pt x="3750223" y="3576428"/>
                      </a:cubicBezTo>
                      <a:cubicBezTo>
                        <a:pt x="3715319" y="3576428"/>
                        <a:pt x="3690387" y="3546522"/>
                        <a:pt x="3656729" y="3540292"/>
                      </a:cubicBezTo>
                      <a:cubicBezTo>
                        <a:pt x="3648003" y="3537800"/>
                        <a:pt x="3650497" y="3527831"/>
                        <a:pt x="3651743" y="3519109"/>
                      </a:cubicBezTo>
                      <a:cubicBezTo>
                        <a:pt x="3654237" y="3506648"/>
                        <a:pt x="3646757" y="3497926"/>
                        <a:pt x="3633045" y="3497926"/>
                      </a:cubicBezTo>
                      <a:cubicBezTo>
                        <a:pt x="3610605" y="3497926"/>
                        <a:pt x="3609359" y="3484219"/>
                        <a:pt x="3609359" y="3466774"/>
                      </a:cubicBezTo>
                      <a:cubicBezTo>
                        <a:pt x="3609359" y="3392010"/>
                        <a:pt x="3648003" y="3349644"/>
                        <a:pt x="3730279" y="3318493"/>
                      </a:cubicBezTo>
                      <a:cubicBezTo>
                        <a:pt x="3767677" y="3303540"/>
                        <a:pt x="3801335" y="3274880"/>
                        <a:pt x="3821279" y="3237499"/>
                      </a:cubicBezTo>
                      <a:cubicBezTo>
                        <a:pt x="3831253" y="3220054"/>
                        <a:pt x="3846211" y="3218808"/>
                        <a:pt x="3862417" y="3212577"/>
                      </a:cubicBezTo>
                      <a:cubicBezTo>
                        <a:pt x="3904801" y="3196378"/>
                        <a:pt x="3938459" y="3196378"/>
                        <a:pt x="3974611" y="3227530"/>
                      </a:cubicBezTo>
                      <a:cubicBezTo>
                        <a:pt x="3983337" y="3236252"/>
                        <a:pt x="4015749" y="3226284"/>
                        <a:pt x="4029461" y="3211331"/>
                      </a:cubicBezTo>
                      <a:cubicBezTo>
                        <a:pt x="4044419" y="3196378"/>
                        <a:pt x="4050653" y="3175195"/>
                        <a:pt x="4045667" y="3154012"/>
                      </a:cubicBezTo>
                      <a:cubicBezTo>
                        <a:pt x="4043173" y="3137813"/>
                        <a:pt x="4029461" y="3139060"/>
                        <a:pt x="4019489" y="3142798"/>
                      </a:cubicBezTo>
                      <a:cubicBezTo>
                        <a:pt x="3984583" y="3154012"/>
                        <a:pt x="3950925" y="3137813"/>
                        <a:pt x="3913527" y="3144044"/>
                      </a:cubicBezTo>
                      <a:cubicBezTo>
                        <a:pt x="3886103" y="3149028"/>
                        <a:pt x="3863663" y="3115384"/>
                        <a:pt x="3842471" y="3095447"/>
                      </a:cubicBezTo>
                      <a:cubicBezTo>
                        <a:pt x="3825019" y="3078002"/>
                        <a:pt x="3808813" y="3060558"/>
                        <a:pt x="3785129" y="3055573"/>
                      </a:cubicBezTo>
                      <a:cubicBezTo>
                        <a:pt x="3762689" y="3050589"/>
                        <a:pt x="3753963" y="3035636"/>
                        <a:pt x="3750223" y="3015699"/>
                      </a:cubicBezTo>
                      <a:cubicBezTo>
                        <a:pt x="3746485" y="2998254"/>
                        <a:pt x="3746485" y="2979563"/>
                        <a:pt x="3741497" y="2960872"/>
                      </a:cubicBezTo>
                      <a:cubicBezTo>
                        <a:pt x="3734019" y="2930967"/>
                        <a:pt x="3736511" y="2907292"/>
                        <a:pt x="3770169" y="2894831"/>
                      </a:cubicBezTo>
                      <a:cubicBezTo>
                        <a:pt x="3786375" y="2888601"/>
                        <a:pt x="3782635" y="2874894"/>
                        <a:pt x="3777649" y="2861187"/>
                      </a:cubicBezTo>
                      <a:cubicBezTo>
                        <a:pt x="3771417" y="2847481"/>
                        <a:pt x="3770169" y="2831282"/>
                        <a:pt x="3786375" y="2823805"/>
                      </a:cubicBezTo>
                      <a:cubicBezTo>
                        <a:pt x="3801335" y="2816329"/>
                        <a:pt x="3820033" y="2803868"/>
                        <a:pt x="3837485" y="2817575"/>
                      </a:cubicBezTo>
                      <a:cubicBezTo>
                        <a:pt x="3847459" y="2826298"/>
                        <a:pt x="3869897" y="2835020"/>
                        <a:pt x="3852445" y="2856203"/>
                      </a:cubicBezTo>
                      <a:cubicBezTo>
                        <a:pt x="3849951" y="2859941"/>
                        <a:pt x="3848705" y="2864926"/>
                        <a:pt x="3853691" y="2867418"/>
                      </a:cubicBezTo>
                      <a:cubicBezTo>
                        <a:pt x="3859925" y="2869910"/>
                        <a:pt x="3866157" y="2868664"/>
                        <a:pt x="3866157" y="2862433"/>
                      </a:cubicBezTo>
                      <a:cubicBezTo>
                        <a:pt x="3871143" y="2833774"/>
                        <a:pt x="3892335" y="2843742"/>
                        <a:pt x="3907295" y="2844989"/>
                      </a:cubicBezTo>
                      <a:cubicBezTo>
                        <a:pt x="3923501" y="2847481"/>
                        <a:pt x="3935967" y="2854957"/>
                        <a:pt x="3932227" y="2877386"/>
                      </a:cubicBezTo>
                      <a:cubicBezTo>
                        <a:pt x="3929733" y="2893585"/>
                        <a:pt x="3940953" y="2903554"/>
                        <a:pt x="3958405" y="2903554"/>
                      </a:cubicBezTo>
                      <a:cubicBezTo>
                        <a:pt x="3962145" y="2903554"/>
                        <a:pt x="3964637" y="2903554"/>
                        <a:pt x="3968377" y="2903554"/>
                      </a:cubicBezTo>
                      <a:cubicBezTo>
                        <a:pt x="3988323" y="2902307"/>
                        <a:pt x="3998295" y="2913522"/>
                        <a:pt x="4005775" y="2930967"/>
                      </a:cubicBezTo>
                      <a:cubicBezTo>
                        <a:pt x="4013255" y="2949658"/>
                        <a:pt x="3989569" y="2945920"/>
                        <a:pt x="3980843" y="2960872"/>
                      </a:cubicBezTo>
                      <a:cubicBezTo>
                        <a:pt x="4036941" y="2960872"/>
                        <a:pt x="4070599" y="3000746"/>
                        <a:pt x="4110489" y="3025668"/>
                      </a:cubicBezTo>
                      <a:cubicBezTo>
                        <a:pt x="4125449" y="3034390"/>
                        <a:pt x="4134175" y="3034390"/>
                        <a:pt x="4147887" y="3024422"/>
                      </a:cubicBezTo>
                      <a:cubicBezTo>
                        <a:pt x="4170325" y="3005731"/>
                        <a:pt x="4197751" y="2992024"/>
                        <a:pt x="4211463" y="2963365"/>
                      </a:cubicBezTo>
                      <a:cubicBezTo>
                        <a:pt x="4217697" y="2950904"/>
                        <a:pt x="4221437" y="2939689"/>
                        <a:pt x="4205231" y="2929721"/>
                      </a:cubicBezTo>
                      <a:cubicBezTo>
                        <a:pt x="4176559" y="2911030"/>
                        <a:pt x="4170325" y="2886109"/>
                        <a:pt x="4182791" y="2854957"/>
                      </a:cubicBezTo>
                      <a:cubicBezTo>
                        <a:pt x="4191517" y="2832528"/>
                        <a:pt x="4216449" y="2807607"/>
                        <a:pt x="4174065" y="2790162"/>
                      </a:cubicBezTo>
                      <a:cubicBezTo>
                        <a:pt x="4152873" y="2782685"/>
                        <a:pt x="4135421" y="2756518"/>
                        <a:pt x="4105503" y="2767733"/>
                      </a:cubicBezTo>
                      <a:cubicBezTo>
                        <a:pt x="4090543" y="2773963"/>
                        <a:pt x="4081817" y="2766487"/>
                        <a:pt x="4074339" y="2756518"/>
                      </a:cubicBezTo>
                      <a:cubicBezTo>
                        <a:pt x="4056885" y="2725366"/>
                        <a:pt x="4029461" y="2701691"/>
                        <a:pt x="4030707" y="2660571"/>
                      </a:cubicBezTo>
                      <a:cubicBezTo>
                        <a:pt x="4030707" y="2640634"/>
                        <a:pt x="4009515" y="2619451"/>
                        <a:pt x="4030707" y="2598268"/>
                      </a:cubicBezTo>
                      <a:cubicBezTo>
                        <a:pt x="4030707" y="2598268"/>
                        <a:pt x="4026967" y="2588299"/>
                        <a:pt x="4021981" y="2585807"/>
                      </a:cubicBezTo>
                      <a:cubicBezTo>
                        <a:pt x="3999543" y="2569609"/>
                        <a:pt x="3997049" y="2548425"/>
                        <a:pt x="3999543" y="2523504"/>
                      </a:cubicBezTo>
                      <a:cubicBezTo>
                        <a:pt x="4002035" y="2503567"/>
                        <a:pt x="3994557" y="2484876"/>
                        <a:pt x="4029461" y="2479892"/>
                      </a:cubicBezTo>
                      <a:cubicBezTo>
                        <a:pt x="4050653" y="2477400"/>
                        <a:pt x="4075585" y="2454971"/>
                        <a:pt x="4098023" y="2437526"/>
                      </a:cubicBezTo>
                      <a:cubicBezTo>
                        <a:pt x="4105503" y="2432542"/>
                        <a:pt x="4111735" y="2426311"/>
                        <a:pt x="4121709" y="2428803"/>
                      </a:cubicBezTo>
                      <a:cubicBezTo>
                        <a:pt x="4130435" y="2431296"/>
                        <a:pt x="4144147" y="2440018"/>
                        <a:pt x="4142901" y="2423819"/>
                      </a:cubicBezTo>
                      <a:cubicBezTo>
                        <a:pt x="4142901" y="2410112"/>
                        <a:pt x="4137915" y="2391421"/>
                        <a:pt x="4119215" y="2387683"/>
                      </a:cubicBezTo>
                      <a:cubicBezTo>
                        <a:pt x="4112983" y="2387683"/>
                        <a:pt x="4105503" y="2390175"/>
                        <a:pt x="4099269" y="2390175"/>
                      </a:cubicBezTo>
                      <a:cubicBezTo>
                        <a:pt x="4091791" y="2388929"/>
                        <a:pt x="4084311" y="2385191"/>
                        <a:pt x="4081817" y="2376469"/>
                      </a:cubicBezTo>
                      <a:cubicBezTo>
                        <a:pt x="4080571" y="2368992"/>
                        <a:pt x="4086805" y="2366500"/>
                        <a:pt x="4091791" y="2361516"/>
                      </a:cubicBezTo>
                      <a:cubicBezTo>
                        <a:pt x="4131681" y="2327872"/>
                        <a:pt x="4161599" y="2334103"/>
                        <a:pt x="4182791" y="2383945"/>
                      </a:cubicBezTo>
                      <a:cubicBezTo>
                        <a:pt x="4195257" y="2412605"/>
                        <a:pt x="4205231" y="2416343"/>
                        <a:pt x="4226423" y="2393914"/>
                      </a:cubicBezTo>
                      <a:cubicBezTo>
                        <a:pt x="4245121" y="2373977"/>
                        <a:pt x="4262573" y="2387683"/>
                        <a:pt x="4278779" y="2387683"/>
                      </a:cubicBezTo>
                      <a:cubicBezTo>
                        <a:pt x="4299971" y="2388929"/>
                        <a:pt x="4319917" y="2396406"/>
                        <a:pt x="4341109" y="2393914"/>
                      </a:cubicBezTo>
                      <a:cubicBezTo>
                        <a:pt x="4359807" y="2392668"/>
                        <a:pt x="4368533" y="2407620"/>
                        <a:pt x="4377261" y="2418835"/>
                      </a:cubicBezTo>
                      <a:cubicBezTo>
                        <a:pt x="4388479" y="2435034"/>
                        <a:pt x="4368533" y="2436280"/>
                        <a:pt x="4363547" y="2443756"/>
                      </a:cubicBezTo>
                      <a:cubicBezTo>
                        <a:pt x="4356069" y="2454971"/>
                        <a:pt x="4354821" y="2466185"/>
                        <a:pt x="4358561" y="2477400"/>
                      </a:cubicBezTo>
                      <a:cubicBezTo>
                        <a:pt x="4362301" y="2491107"/>
                        <a:pt x="4372273" y="2483630"/>
                        <a:pt x="4380999" y="2482384"/>
                      </a:cubicBezTo>
                      <a:cubicBezTo>
                        <a:pt x="4393465" y="2482384"/>
                        <a:pt x="4395959" y="2488614"/>
                        <a:pt x="4388479" y="2498583"/>
                      </a:cubicBezTo>
                      <a:cubicBezTo>
                        <a:pt x="4380999" y="2509798"/>
                        <a:pt x="4380999" y="2523504"/>
                        <a:pt x="4389727" y="2528488"/>
                      </a:cubicBezTo>
                      <a:cubicBezTo>
                        <a:pt x="4419645" y="2540949"/>
                        <a:pt x="4409671" y="2568362"/>
                        <a:pt x="4418397" y="2587053"/>
                      </a:cubicBezTo>
                      <a:cubicBezTo>
                        <a:pt x="4437097" y="2621943"/>
                        <a:pt x="4440837" y="2661817"/>
                        <a:pt x="4462029" y="2694215"/>
                      </a:cubicBezTo>
                      <a:cubicBezTo>
                        <a:pt x="4468261" y="2705429"/>
                        <a:pt x="4478235" y="2710414"/>
                        <a:pt x="4490701" y="2712906"/>
                      </a:cubicBezTo>
                      <a:cubicBezTo>
                        <a:pt x="4505659" y="2716644"/>
                        <a:pt x="4515631" y="2725366"/>
                        <a:pt x="4515631" y="2742811"/>
                      </a:cubicBezTo>
                      <a:cubicBezTo>
                        <a:pt x="4515631" y="2766487"/>
                        <a:pt x="4472001" y="2821313"/>
                        <a:pt x="4448315" y="2823805"/>
                      </a:cubicBezTo>
                      <a:cubicBezTo>
                        <a:pt x="4425877" y="2827544"/>
                        <a:pt x="4413411" y="2864926"/>
                        <a:pt x="4430863" y="2886109"/>
                      </a:cubicBezTo>
                      <a:cubicBezTo>
                        <a:pt x="4435849" y="2893585"/>
                        <a:pt x="4443329" y="2897323"/>
                        <a:pt x="4450809" y="2903554"/>
                      </a:cubicBezTo>
                      <a:cubicBezTo>
                        <a:pt x="4473247" y="2920998"/>
                        <a:pt x="4496933" y="2937197"/>
                        <a:pt x="4469507" y="2969595"/>
                      </a:cubicBezTo>
                      <a:cubicBezTo>
                        <a:pt x="4468261" y="2972087"/>
                        <a:pt x="4467015" y="2975825"/>
                        <a:pt x="4467015" y="2978317"/>
                      </a:cubicBezTo>
                      <a:cubicBezTo>
                        <a:pt x="4467015" y="2989532"/>
                        <a:pt x="4476987" y="3005731"/>
                        <a:pt x="4457043" y="3008223"/>
                      </a:cubicBezTo>
                      <a:cubicBezTo>
                        <a:pt x="4439589" y="3008223"/>
                        <a:pt x="4418397" y="3018191"/>
                        <a:pt x="4402191" y="2999500"/>
                      </a:cubicBezTo>
                      <a:cubicBezTo>
                        <a:pt x="4394713" y="2990778"/>
                        <a:pt x="4387233" y="2978317"/>
                        <a:pt x="4372273" y="2985794"/>
                      </a:cubicBezTo>
                      <a:cubicBezTo>
                        <a:pt x="4366041" y="2989532"/>
                        <a:pt x="4362301" y="2997008"/>
                        <a:pt x="4364795" y="3001993"/>
                      </a:cubicBezTo>
                      <a:cubicBezTo>
                        <a:pt x="4369781" y="3011961"/>
                        <a:pt x="4368533" y="3031898"/>
                        <a:pt x="4389727" y="3020683"/>
                      </a:cubicBezTo>
                      <a:cubicBezTo>
                        <a:pt x="4398453" y="3018191"/>
                        <a:pt x="4400945" y="3030652"/>
                        <a:pt x="4402191" y="3036882"/>
                      </a:cubicBezTo>
                      <a:cubicBezTo>
                        <a:pt x="4403439" y="3046851"/>
                        <a:pt x="4395959" y="3056819"/>
                        <a:pt x="4388479" y="3056819"/>
                      </a:cubicBezTo>
                      <a:cubicBezTo>
                        <a:pt x="4376013" y="3055573"/>
                        <a:pt x="4367287" y="3064296"/>
                        <a:pt x="4356069" y="3066788"/>
                      </a:cubicBezTo>
                      <a:cubicBezTo>
                        <a:pt x="4348589" y="3060558"/>
                        <a:pt x="4353575" y="3053081"/>
                        <a:pt x="4353575" y="3046851"/>
                      </a:cubicBezTo>
                      <a:cubicBezTo>
                        <a:pt x="4353575" y="3036882"/>
                        <a:pt x="4346095" y="3031898"/>
                        <a:pt x="4336123" y="3029406"/>
                      </a:cubicBezTo>
                      <a:cubicBezTo>
                        <a:pt x="4324903" y="3028160"/>
                        <a:pt x="4318671" y="3034390"/>
                        <a:pt x="4318671" y="3045605"/>
                      </a:cubicBezTo>
                      <a:cubicBezTo>
                        <a:pt x="4318671" y="3063050"/>
                        <a:pt x="4309945" y="3070526"/>
                        <a:pt x="4291245" y="3069280"/>
                      </a:cubicBezTo>
                      <a:cubicBezTo>
                        <a:pt x="4281273" y="3068034"/>
                        <a:pt x="4276287" y="3075510"/>
                        <a:pt x="4273793" y="3084233"/>
                      </a:cubicBezTo>
                      <a:cubicBezTo>
                        <a:pt x="4271299" y="3096693"/>
                        <a:pt x="4280025" y="3099185"/>
                        <a:pt x="4288753" y="3101678"/>
                      </a:cubicBezTo>
                      <a:cubicBezTo>
                        <a:pt x="4308697" y="3104170"/>
                        <a:pt x="4324903" y="3131583"/>
                        <a:pt x="4348589" y="3104170"/>
                      </a:cubicBezTo>
                      <a:cubicBezTo>
                        <a:pt x="4353575" y="3099185"/>
                        <a:pt x="4359807" y="3115384"/>
                        <a:pt x="4364795" y="3121615"/>
                      </a:cubicBezTo>
                      <a:cubicBezTo>
                        <a:pt x="4371027" y="3132829"/>
                        <a:pt x="4378507" y="3145290"/>
                        <a:pt x="4392219" y="3139060"/>
                      </a:cubicBezTo>
                      <a:cubicBezTo>
                        <a:pt x="4405931" y="3134075"/>
                        <a:pt x="4413411" y="3122861"/>
                        <a:pt x="4405931" y="3106662"/>
                      </a:cubicBezTo>
                      <a:cubicBezTo>
                        <a:pt x="4403439" y="3100432"/>
                        <a:pt x="4402191" y="3092955"/>
                        <a:pt x="4409671" y="3090463"/>
                      </a:cubicBezTo>
                      <a:cubicBezTo>
                        <a:pt x="4418397" y="3086725"/>
                        <a:pt x="4422137" y="3094201"/>
                        <a:pt x="4425877" y="3099185"/>
                      </a:cubicBezTo>
                      <a:cubicBezTo>
                        <a:pt x="4432111" y="3111646"/>
                        <a:pt x="4440837" y="3124107"/>
                        <a:pt x="4455795" y="3119122"/>
                      </a:cubicBezTo>
                      <a:cubicBezTo>
                        <a:pt x="4472001" y="3115384"/>
                        <a:pt x="4479481" y="3097939"/>
                        <a:pt x="4484467" y="3085479"/>
                      </a:cubicBezTo>
                      <a:cubicBezTo>
                        <a:pt x="4490701" y="3070526"/>
                        <a:pt x="4479481" y="3059311"/>
                        <a:pt x="4462029" y="3059311"/>
                      </a:cubicBezTo>
                      <a:cubicBezTo>
                        <a:pt x="4454549" y="3059311"/>
                        <a:pt x="4447069" y="3061804"/>
                        <a:pt x="4439589" y="3060558"/>
                      </a:cubicBezTo>
                      <a:cubicBezTo>
                        <a:pt x="4430863" y="3060558"/>
                        <a:pt x="4424631" y="3055573"/>
                        <a:pt x="4424631" y="3045605"/>
                      </a:cubicBezTo>
                      <a:cubicBezTo>
                        <a:pt x="4424631" y="3035636"/>
                        <a:pt x="4433357" y="3031898"/>
                        <a:pt x="4439589" y="3033144"/>
                      </a:cubicBezTo>
                      <a:cubicBezTo>
                        <a:pt x="4473247" y="3039374"/>
                        <a:pt x="4486961" y="3014453"/>
                        <a:pt x="4499427" y="2993270"/>
                      </a:cubicBezTo>
                      <a:cubicBezTo>
                        <a:pt x="4510645" y="2975825"/>
                        <a:pt x="4521865" y="2972087"/>
                        <a:pt x="4536823" y="2983302"/>
                      </a:cubicBezTo>
                      <a:cubicBezTo>
                        <a:pt x="4559263" y="2999500"/>
                        <a:pt x="4580455" y="2999500"/>
                        <a:pt x="4604139" y="2988286"/>
                      </a:cubicBezTo>
                      <a:cubicBezTo>
                        <a:pt x="4610373" y="2985794"/>
                        <a:pt x="4616605" y="2982056"/>
                        <a:pt x="4620345" y="2984548"/>
                      </a:cubicBezTo>
                      <a:cubicBezTo>
                        <a:pt x="4642785" y="2997008"/>
                        <a:pt x="4658991" y="2990778"/>
                        <a:pt x="4668963" y="2965857"/>
                      </a:cubicBezTo>
                      <a:cubicBezTo>
                        <a:pt x="4678935" y="2937197"/>
                        <a:pt x="4678935" y="2909784"/>
                        <a:pt x="4651511" y="2892339"/>
                      </a:cubicBezTo>
                      <a:cubicBezTo>
                        <a:pt x="4626579" y="2877386"/>
                        <a:pt x="4624085" y="2847481"/>
                        <a:pt x="4601647" y="2832528"/>
                      </a:cubicBezTo>
                      <a:cubicBezTo>
                        <a:pt x="4594167" y="2827544"/>
                        <a:pt x="4601647" y="2817575"/>
                        <a:pt x="4605387" y="2811345"/>
                      </a:cubicBezTo>
                      <a:cubicBezTo>
                        <a:pt x="4609127" y="2805115"/>
                        <a:pt x="4616605" y="2805115"/>
                        <a:pt x="4622839" y="2803868"/>
                      </a:cubicBezTo>
                      <a:cubicBezTo>
                        <a:pt x="4682675" y="2786424"/>
                        <a:pt x="4682675" y="2781439"/>
                        <a:pt x="4644031" y="2729105"/>
                      </a:cubicBezTo>
                      <a:cubicBezTo>
                        <a:pt x="4630319" y="2711660"/>
                        <a:pt x="4616605" y="2690477"/>
                        <a:pt x="4636551" y="2664309"/>
                      </a:cubicBezTo>
                      <a:cubicBezTo>
                        <a:pt x="4647771" y="2650603"/>
                        <a:pt x="4646525" y="2630666"/>
                        <a:pt x="4636551" y="2618205"/>
                      </a:cubicBezTo>
                      <a:cubicBezTo>
                        <a:pt x="4610373" y="2584561"/>
                        <a:pt x="4617853" y="2555902"/>
                        <a:pt x="4641537" y="2525996"/>
                      </a:cubicBezTo>
                      <a:cubicBezTo>
                        <a:pt x="4655251" y="2527242"/>
                        <a:pt x="4660237" y="2534719"/>
                        <a:pt x="4661483" y="2548425"/>
                      </a:cubicBezTo>
                      <a:cubicBezTo>
                        <a:pt x="4662729" y="2569609"/>
                        <a:pt x="4681429" y="2582069"/>
                        <a:pt x="4692649" y="2598268"/>
                      </a:cubicBezTo>
                      <a:cubicBezTo>
                        <a:pt x="4700127" y="2609483"/>
                        <a:pt x="4711347" y="2605744"/>
                        <a:pt x="4723813" y="2598268"/>
                      </a:cubicBezTo>
                      <a:cubicBezTo>
                        <a:pt x="4745005" y="2583315"/>
                        <a:pt x="4768691" y="2567116"/>
                        <a:pt x="4794869" y="2593284"/>
                      </a:cubicBezTo>
                      <a:cubicBezTo>
                        <a:pt x="4804841" y="2603252"/>
                        <a:pt x="4813567" y="2593284"/>
                        <a:pt x="4819801" y="2588299"/>
                      </a:cubicBezTo>
                      <a:cubicBezTo>
                        <a:pt x="4829773" y="2580823"/>
                        <a:pt x="4838499" y="2572101"/>
                        <a:pt x="4850965" y="2572101"/>
                      </a:cubicBezTo>
                      <a:cubicBezTo>
                        <a:pt x="4859691" y="2570855"/>
                        <a:pt x="4868417" y="2563378"/>
                        <a:pt x="4875897" y="2573347"/>
                      </a:cubicBezTo>
                      <a:cubicBezTo>
                        <a:pt x="4882129" y="2582069"/>
                        <a:pt x="4877143" y="2589546"/>
                        <a:pt x="4870911" y="2598268"/>
                      </a:cubicBezTo>
                      <a:cubicBezTo>
                        <a:pt x="4863431" y="2606990"/>
                        <a:pt x="4857199" y="2620697"/>
                        <a:pt x="4870911" y="2629420"/>
                      </a:cubicBezTo>
                      <a:cubicBezTo>
                        <a:pt x="4897089" y="2645618"/>
                        <a:pt x="4889609" y="2668048"/>
                        <a:pt x="4878391" y="2685492"/>
                      </a:cubicBezTo>
                      <a:cubicBezTo>
                        <a:pt x="4857199" y="2714152"/>
                        <a:pt x="4872157" y="2750288"/>
                        <a:pt x="4855951" y="2780193"/>
                      </a:cubicBezTo>
                      <a:cubicBezTo>
                        <a:pt x="4848471" y="2792654"/>
                        <a:pt x="4873403" y="2806361"/>
                        <a:pt x="4875897" y="2826298"/>
                      </a:cubicBezTo>
                      <a:cubicBezTo>
                        <a:pt x="4877143" y="2849973"/>
                        <a:pt x="4884623" y="2869910"/>
                        <a:pt x="4907061" y="2888601"/>
                      </a:cubicBezTo>
                      <a:cubicBezTo>
                        <a:pt x="4925761" y="2904800"/>
                        <a:pt x="4931993" y="2939689"/>
                        <a:pt x="4949445" y="2963365"/>
                      </a:cubicBezTo>
                      <a:cubicBezTo>
                        <a:pt x="4954433" y="2970841"/>
                        <a:pt x="4941967" y="2993270"/>
                        <a:pt x="4935733" y="3008223"/>
                      </a:cubicBezTo>
                      <a:cubicBezTo>
                        <a:pt x="4928253" y="3025668"/>
                        <a:pt x="4919527" y="3043113"/>
                        <a:pt x="4909555" y="3060558"/>
                      </a:cubicBezTo>
                      <a:cubicBezTo>
                        <a:pt x="4894595" y="3086725"/>
                        <a:pt x="4894595" y="3111646"/>
                        <a:pt x="4914541" y="3134075"/>
                      </a:cubicBezTo>
                      <a:cubicBezTo>
                        <a:pt x="4919527" y="3139060"/>
                        <a:pt x="4925761" y="3142798"/>
                        <a:pt x="4922021" y="3150274"/>
                      </a:cubicBezTo>
                      <a:cubicBezTo>
                        <a:pt x="4917035" y="3156504"/>
                        <a:pt x="4909555" y="3155258"/>
                        <a:pt x="4903321" y="3152766"/>
                      </a:cubicBezTo>
                      <a:cubicBezTo>
                        <a:pt x="4893349" y="3149028"/>
                        <a:pt x="4882129" y="3142798"/>
                        <a:pt x="4875897" y="3154012"/>
                      </a:cubicBezTo>
                      <a:cubicBezTo>
                        <a:pt x="4868417" y="3165227"/>
                        <a:pt x="4882129" y="3172703"/>
                        <a:pt x="4889609" y="3180180"/>
                      </a:cubicBezTo>
                      <a:cubicBezTo>
                        <a:pt x="4892103" y="3183918"/>
                        <a:pt x="4897089" y="3187656"/>
                        <a:pt x="4899583" y="3192640"/>
                      </a:cubicBezTo>
                      <a:cubicBezTo>
                        <a:pt x="4908309" y="3205101"/>
                        <a:pt x="4938227" y="3216315"/>
                        <a:pt x="4919527" y="3232514"/>
                      </a:cubicBezTo>
                      <a:cubicBezTo>
                        <a:pt x="4904569" y="3246221"/>
                        <a:pt x="4880883" y="3264912"/>
                        <a:pt x="4853459" y="3244975"/>
                      </a:cubicBezTo>
                      <a:cubicBezTo>
                        <a:pt x="4833513" y="3231268"/>
                        <a:pt x="4811075" y="3226284"/>
                        <a:pt x="4789883" y="3241237"/>
                      </a:cubicBezTo>
                      <a:cubicBezTo>
                        <a:pt x="4764951" y="3258682"/>
                        <a:pt x="4764951" y="3286095"/>
                        <a:pt x="4768691" y="3313508"/>
                      </a:cubicBezTo>
                      <a:cubicBezTo>
                        <a:pt x="4769937" y="3320985"/>
                        <a:pt x="4772429" y="3329707"/>
                        <a:pt x="4781157" y="3332199"/>
                      </a:cubicBezTo>
                      <a:cubicBezTo>
                        <a:pt x="4812321" y="3339676"/>
                        <a:pt x="4829773" y="3372073"/>
                        <a:pt x="4864677" y="3372073"/>
                      </a:cubicBezTo>
                      <a:cubicBezTo>
                        <a:pt x="4875897" y="3372073"/>
                        <a:pt x="4880883" y="3379550"/>
                        <a:pt x="4883377" y="3388272"/>
                      </a:cubicBezTo>
                      <a:cubicBezTo>
                        <a:pt x="4893349" y="3418178"/>
                        <a:pt x="4899583" y="3448083"/>
                        <a:pt x="4884623" y="3476743"/>
                      </a:cubicBezTo>
                      <a:cubicBezTo>
                        <a:pt x="4878391" y="3489203"/>
                        <a:pt x="4875897" y="3501664"/>
                        <a:pt x="4885869" y="3510386"/>
                      </a:cubicBezTo>
                      <a:cubicBezTo>
                        <a:pt x="4907061" y="3526585"/>
                        <a:pt x="4899583" y="3549014"/>
                        <a:pt x="4897089" y="3567705"/>
                      </a:cubicBezTo>
                      <a:cubicBezTo>
                        <a:pt x="4890857" y="3597611"/>
                        <a:pt x="4880883" y="3627516"/>
                        <a:pt x="4872157" y="3656176"/>
                      </a:cubicBezTo>
                      <a:cubicBezTo>
                        <a:pt x="4858445" y="3697296"/>
                        <a:pt x="4818553" y="3698542"/>
                        <a:pt x="4786143" y="3707264"/>
                      </a:cubicBezTo>
                      <a:cubicBezTo>
                        <a:pt x="4754977" y="3717233"/>
                        <a:pt x="4723813" y="3718479"/>
                        <a:pt x="4695141" y="3737170"/>
                      </a:cubicBezTo>
                      <a:cubicBezTo>
                        <a:pt x="4661483" y="3760845"/>
                        <a:pt x="4637797" y="3754615"/>
                        <a:pt x="4611619" y="3723463"/>
                      </a:cubicBezTo>
                      <a:cubicBezTo>
                        <a:pt x="4602893" y="3713495"/>
                        <a:pt x="4597907" y="3712249"/>
                        <a:pt x="4585441" y="3722217"/>
                      </a:cubicBezTo>
                      <a:cubicBezTo>
                        <a:pt x="4555523" y="3745892"/>
                        <a:pt x="4519371" y="3757107"/>
                        <a:pt x="4480727" y="3759599"/>
                      </a:cubicBezTo>
                      <a:cubicBezTo>
                        <a:pt x="4474495" y="3759599"/>
                        <a:pt x="4468261" y="3757107"/>
                        <a:pt x="4464521" y="3755861"/>
                      </a:cubicBezTo>
                      <a:cubicBezTo>
                        <a:pt x="4439589" y="3740908"/>
                        <a:pt x="4414657" y="3739662"/>
                        <a:pt x="4388479" y="3753369"/>
                      </a:cubicBezTo>
                      <a:cubicBezTo>
                        <a:pt x="4377261" y="3759599"/>
                        <a:pt x="4368533" y="3749631"/>
                        <a:pt x="4356069" y="3749631"/>
                      </a:cubicBezTo>
                      <a:cubicBezTo>
                        <a:pt x="4342355" y="3739662"/>
                        <a:pt x="4329889" y="3733432"/>
                        <a:pt x="4309945" y="3744646"/>
                      </a:cubicBezTo>
                      <a:cubicBezTo>
                        <a:pt x="4291245" y="3755861"/>
                        <a:pt x="4255095" y="3732186"/>
                        <a:pt x="4248861" y="3701034"/>
                      </a:cubicBezTo>
                      <a:cubicBezTo>
                        <a:pt x="4241381" y="3672375"/>
                        <a:pt x="4222683" y="3657422"/>
                        <a:pt x="4200243" y="3642469"/>
                      </a:cubicBezTo>
                      <a:cubicBezTo>
                        <a:pt x="4179051" y="3627516"/>
                        <a:pt x="4166585" y="3634993"/>
                        <a:pt x="4166585" y="3658668"/>
                      </a:cubicBezTo>
                      <a:cubicBezTo>
                        <a:pt x="4166585" y="3697296"/>
                        <a:pt x="4146641" y="3703526"/>
                        <a:pt x="4111735" y="3712249"/>
                      </a:cubicBezTo>
                      <a:cubicBezTo>
                        <a:pt x="4050653" y="3727201"/>
                        <a:pt x="4007023" y="3707264"/>
                        <a:pt x="3967131" y="3666144"/>
                      </a:cubicBezTo>
                      <a:cubicBezTo>
                        <a:pt x="3952173" y="3651192"/>
                        <a:pt x="3934719" y="3641223"/>
                        <a:pt x="3913527" y="3643715"/>
                      </a:cubicBezTo>
                      <a:lnTo>
                        <a:pt x="3911191" y="3640554"/>
                      </a:lnTo>
                      <a:lnTo>
                        <a:pt x="3864393" y="3641834"/>
                      </a:lnTo>
                      <a:cubicBezTo>
                        <a:pt x="3845723" y="3644016"/>
                        <a:pt x="3827363" y="3647755"/>
                        <a:pt x="3809317" y="3652740"/>
                      </a:cubicBezTo>
                      <a:cubicBezTo>
                        <a:pt x="3800603" y="3655233"/>
                        <a:pt x="3790647" y="3650247"/>
                        <a:pt x="3785667" y="3644015"/>
                      </a:cubicBezTo>
                      <a:cubicBezTo>
                        <a:pt x="3766997" y="3620334"/>
                        <a:pt x="3745839" y="3624073"/>
                        <a:pt x="3723435" y="3634044"/>
                      </a:cubicBezTo>
                      <a:cubicBezTo>
                        <a:pt x="3698541" y="3646508"/>
                        <a:pt x="3676137" y="3644015"/>
                        <a:pt x="3652489" y="3630305"/>
                      </a:cubicBezTo>
                      <a:cubicBezTo>
                        <a:pt x="3630085" y="3617841"/>
                        <a:pt x="3602701" y="3617841"/>
                        <a:pt x="3580297" y="3606623"/>
                      </a:cubicBezTo>
                      <a:cubicBezTo>
                        <a:pt x="3564117" y="3599145"/>
                        <a:pt x="3552915" y="3610362"/>
                        <a:pt x="3549181" y="3626566"/>
                      </a:cubicBezTo>
                      <a:cubicBezTo>
                        <a:pt x="3542957" y="3644015"/>
                        <a:pt x="3542957" y="3662711"/>
                        <a:pt x="3550425" y="3681407"/>
                      </a:cubicBezTo>
                      <a:cubicBezTo>
                        <a:pt x="3556649" y="3698856"/>
                        <a:pt x="3549181" y="3708827"/>
                        <a:pt x="3533001" y="3712567"/>
                      </a:cubicBezTo>
                      <a:cubicBezTo>
                        <a:pt x="3509351" y="3720045"/>
                        <a:pt x="3484459" y="3723784"/>
                        <a:pt x="3462055" y="3711320"/>
                      </a:cubicBezTo>
                      <a:cubicBezTo>
                        <a:pt x="3444629" y="3701349"/>
                        <a:pt x="3430937" y="3703842"/>
                        <a:pt x="3419735" y="3721291"/>
                      </a:cubicBezTo>
                      <a:cubicBezTo>
                        <a:pt x="3403555" y="3742480"/>
                        <a:pt x="3389863" y="3739987"/>
                        <a:pt x="3371193" y="3721291"/>
                      </a:cubicBezTo>
                      <a:cubicBezTo>
                        <a:pt x="3342567" y="3692624"/>
                        <a:pt x="3301493" y="3681407"/>
                        <a:pt x="3266641" y="3660218"/>
                      </a:cubicBezTo>
                      <a:cubicBezTo>
                        <a:pt x="3250461" y="3649001"/>
                        <a:pt x="3235525" y="3672682"/>
                        <a:pt x="3219345" y="3680160"/>
                      </a:cubicBezTo>
                      <a:cubicBezTo>
                        <a:pt x="3208143" y="3685146"/>
                        <a:pt x="3216855" y="3697610"/>
                        <a:pt x="3220589" y="3707581"/>
                      </a:cubicBezTo>
                      <a:cubicBezTo>
                        <a:pt x="3220589" y="3708827"/>
                        <a:pt x="3223079" y="3710074"/>
                        <a:pt x="3223079" y="3712567"/>
                      </a:cubicBezTo>
                      <a:cubicBezTo>
                        <a:pt x="3220589" y="3759930"/>
                        <a:pt x="3257929" y="3769901"/>
                        <a:pt x="3290291" y="3786104"/>
                      </a:cubicBezTo>
                      <a:cubicBezTo>
                        <a:pt x="3297759" y="3791089"/>
                        <a:pt x="3306471" y="3793582"/>
                        <a:pt x="3313939" y="3798568"/>
                      </a:cubicBezTo>
                      <a:cubicBezTo>
                        <a:pt x="3332609" y="3812278"/>
                        <a:pt x="3330119" y="3827235"/>
                        <a:pt x="3310205" y="3838452"/>
                      </a:cubicBezTo>
                      <a:cubicBezTo>
                        <a:pt x="3274109" y="3858395"/>
                        <a:pt x="3251705" y="3853409"/>
                        <a:pt x="3223079" y="3821003"/>
                      </a:cubicBezTo>
                      <a:cubicBezTo>
                        <a:pt x="3218099" y="3814771"/>
                        <a:pt x="3213121" y="3808539"/>
                        <a:pt x="3206897" y="3811032"/>
                      </a:cubicBezTo>
                      <a:cubicBezTo>
                        <a:pt x="3178271" y="3817264"/>
                        <a:pt x="3150887" y="3806046"/>
                        <a:pt x="3122261" y="3803553"/>
                      </a:cubicBezTo>
                      <a:cubicBezTo>
                        <a:pt x="3107325" y="3802307"/>
                        <a:pt x="3099857" y="3808539"/>
                        <a:pt x="3094877" y="3822249"/>
                      </a:cubicBezTo>
                      <a:cubicBezTo>
                        <a:pt x="3087409" y="3844684"/>
                        <a:pt x="3072473" y="3853409"/>
                        <a:pt x="3050069" y="3852163"/>
                      </a:cubicBezTo>
                      <a:cubicBezTo>
                        <a:pt x="3036379" y="3850916"/>
                        <a:pt x="3027665" y="3855902"/>
                        <a:pt x="3018953" y="3865873"/>
                      </a:cubicBezTo>
                      <a:cubicBezTo>
                        <a:pt x="2985347" y="3903265"/>
                        <a:pt x="2956719" y="3909497"/>
                        <a:pt x="2911911" y="3887062"/>
                      </a:cubicBezTo>
                      <a:cubicBezTo>
                        <a:pt x="2904443" y="3883322"/>
                        <a:pt x="2899465" y="3875844"/>
                        <a:pt x="2890753" y="3875844"/>
                      </a:cubicBezTo>
                      <a:cubicBezTo>
                        <a:pt x="2879551" y="3893294"/>
                        <a:pt x="2880795" y="3925700"/>
                        <a:pt x="2850923" y="3919468"/>
                      </a:cubicBezTo>
                      <a:cubicBezTo>
                        <a:pt x="2822295" y="3911989"/>
                        <a:pt x="2828519" y="3887062"/>
                        <a:pt x="2835987" y="3865873"/>
                      </a:cubicBezTo>
                      <a:cubicBezTo>
                        <a:pt x="2828519" y="3859641"/>
                        <a:pt x="2822295" y="3865873"/>
                        <a:pt x="2816073" y="3865873"/>
                      </a:cubicBezTo>
                      <a:cubicBezTo>
                        <a:pt x="2763797" y="3872105"/>
                        <a:pt x="2763797" y="3872105"/>
                        <a:pt x="2756329" y="3824742"/>
                      </a:cubicBezTo>
                      <a:cubicBezTo>
                        <a:pt x="2745127" y="3822249"/>
                        <a:pt x="2742637" y="3832220"/>
                        <a:pt x="2736413" y="3838452"/>
                      </a:cubicBezTo>
                      <a:cubicBezTo>
                        <a:pt x="2730191" y="3844684"/>
                        <a:pt x="2722723" y="3855902"/>
                        <a:pt x="2716499" y="3853409"/>
                      </a:cubicBezTo>
                      <a:cubicBezTo>
                        <a:pt x="2689117" y="3843438"/>
                        <a:pt x="2660489" y="3857148"/>
                        <a:pt x="2635595" y="3852163"/>
                      </a:cubicBezTo>
                      <a:cubicBezTo>
                        <a:pt x="2599501" y="3845931"/>
                        <a:pt x="2582075" y="3794829"/>
                        <a:pt x="2599501" y="3759930"/>
                      </a:cubicBezTo>
                      <a:cubicBezTo>
                        <a:pt x="2613191" y="3733755"/>
                        <a:pt x="2601989" y="3700103"/>
                        <a:pt x="2575851" y="3686392"/>
                      </a:cubicBezTo>
                      <a:cubicBezTo>
                        <a:pt x="2563405" y="3680160"/>
                        <a:pt x="2562161" y="3688885"/>
                        <a:pt x="2558427" y="3697610"/>
                      </a:cubicBezTo>
                      <a:cubicBezTo>
                        <a:pt x="2544735" y="3726277"/>
                        <a:pt x="2539757" y="3728770"/>
                        <a:pt x="2516107" y="3708827"/>
                      </a:cubicBezTo>
                      <a:cubicBezTo>
                        <a:pt x="2499927" y="3695117"/>
                        <a:pt x="2478767" y="3690132"/>
                        <a:pt x="2468811" y="3668943"/>
                      </a:cubicBezTo>
                      <a:cubicBezTo>
                        <a:pt x="2458853" y="3645261"/>
                        <a:pt x="2462587" y="3634044"/>
                        <a:pt x="2486235" y="3626566"/>
                      </a:cubicBezTo>
                      <a:cubicBezTo>
                        <a:pt x="2523575" y="3612855"/>
                        <a:pt x="2524821" y="3609116"/>
                        <a:pt x="2494949" y="3581695"/>
                      </a:cubicBezTo>
                      <a:cubicBezTo>
                        <a:pt x="2481257" y="3566739"/>
                        <a:pt x="2468811" y="3554275"/>
                        <a:pt x="2447651" y="3558014"/>
                      </a:cubicBezTo>
                      <a:cubicBezTo>
                        <a:pt x="2435205" y="3560507"/>
                        <a:pt x="2428981" y="3551782"/>
                        <a:pt x="2426491" y="3541811"/>
                      </a:cubicBezTo>
                      <a:cubicBezTo>
                        <a:pt x="2417779" y="3505666"/>
                        <a:pt x="2401599" y="3472013"/>
                        <a:pt x="2396619" y="3433375"/>
                      </a:cubicBezTo>
                      <a:cubicBezTo>
                        <a:pt x="2391641" y="3395983"/>
                        <a:pt x="2363013" y="3363577"/>
                        <a:pt x="2348077" y="3327431"/>
                      </a:cubicBezTo>
                      <a:cubicBezTo>
                        <a:pt x="2346833" y="3322446"/>
                        <a:pt x="2343099" y="3319953"/>
                        <a:pt x="2338121" y="3319953"/>
                      </a:cubicBezTo>
                      <a:cubicBezTo>
                        <a:pt x="2283355" y="3322446"/>
                        <a:pt x="2264685" y="3272590"/>
                        <a:pt x="2241035" y="3240184"/>
                      </a:cubicBezTo>
                      <a:cubicBezTo>
                        <a:pt x="2221121" y="3214010"/>
                        <a:pt x="2198717" y="3189082"/>
                        <a:pt x="2178803" y="3161661"/>
                      </a:cubicBezTo>
                      <a:cubicBezTo>
                        <a:pt x="2156399" y="3129255"/>
                        <a:pt x="2147685" y="3093110"/>
                        <a:pt x="2135239" y="3056964"/>
                      </a:cubicBezTo>
                      <a:cubicBezTo>
                        <a:pt x="2131505" y="3044500"/>
                        <a:pt x="2133995" y="3029544"/>
                        <a:pt x="2127771" y="3015833"/>
                      </a:cubicBezTo>
                      <a:cubicBezTo>
                        <a:pt x="2120303" y="2998384"/>
                        <a:pt x="2122793" y="2982181"/>
                        <a:pt x="2136483" y="2967224"/>
                      </a:cubicBezTo>
                      <a:cubicBezTo>
                        <a:pt x="2145197" y="2958499"/>
                        <a:pt x="2151419" y="2948528"/>
                        <a:pt x="2155153" y="2937311"/>
                      </a:cubicBezTo>
                      <a:cubicBezTo>
                        <a:pt x="2158887" y="2927340"/>
                        <a:pt x="2157643" y="2922354"/>
                        <a:pt x="2145197" y="2919861"/>
                      </a:cubicBezTo>
                      <a:cubicBezTo>
                        <a:pt x="2105367" y="2914876"/>
                        <a:pt x="2080473" y="2881223"/>
                        <a:pt x="2086697" y="2841338"/>
                      </a:cubicBezTo>
                      <a:cubicBezTo>
                        <a:pt x="2086697" y="2831367"/>
                        <a:pt x="2090431" y="2820150"/>
                        <a:pt x="2086697" y="2812671"/>
                      </a:cubicBezTo>
                      <a:cubicBezTo>
                        <a:pt x="2048113" y="2755337"/>
                        <a:pt x="2084207" y="2690525"/>
                        <a:pt x="2066783" y="2631945"/>
                      </a:cubicBezTo>
                      <a:cubicBezTo>
                        <a:pt x="2060559" y="2612002"/>
                        <a:pt x="2077985" y="2594553"/>
                        <a:pt x="2099143" y="2588321"/>
                      </a:cubicBezTo>
                      <a:cubicBezTo>
                        <a:pt x="2121547" y="2582089"/>
                        <a:pt x="2121547" y="2603278"/>
                        <a:pt x="2129015" y="2615741"/>
                      </a:cubicBezTo>
                      <a:cubicBezTo>
                        <a:pt x="2137729" y="2630698"/>
                        <a:pt x="2141463" y="2646901"/>
                        <a:pt x="2137729" y="2665597"/>
                      </a:cubicBezTo>
                      <a:cubicBezTo>
                        <a:pt x="2133995" y="2693018"/>
                        <a:pt x="2151419" y="2712960"/>
                        <a:pt x="2172579" y="2727917"/>
                      </a:cubicBezTo>
                      <a:cubicBezTo>
                        <a:pt x="2182537" y="2736642"/>
                        <a:pt x="2194983" y="2736642"/>
                        <a:pt x="2201207" y="2721685"/>
                      </a:cubicBezTo>
                      <a:cubicBezTo>
                        <a:pt x="2209919" y="2701743"/>
                        <a:pt x="2222365" y="2706728"/>
                        <a:pt x="2236057" y="2712960"/>
                      </a:cubicBezTo>
                      <a:cubicBezTo>
                        <a:pt x="2243525" y="2715453"/>
                        <a:pt x="2248503" y="2721685"/>
                        <a:pt x="2257217" y="2720438"/>
                      </a:cubicBezTo>
                      <a:cubicBezTo>
                        <a:pt x="2278375" y="2715453"/>
                        <a:pt x="2309493" y="2720438"/>
                        <a:pt x="2314471" y="2698003"/>
                      </a:cubicBezTo>
                      <a:cubicBezTo>
                        <a:pt x="2319451" y="2683047"/>
                        <a:pt x="2285843" y="2680554"/>
                        <a:pt x="2272153" y="2669336"/>
                      </a:cubicBezTo>
                      <a:cubicBezTo>
                        <a:pt x="2269663" y="2665597"/>
                        <a:pt x="2264685" y="2665597"/>
                        <a:pt x="2260951" y="2664351"/>
                      </a:cubicBezTo>
                      <a:cubicBezTo>
                        <a:pt x="2248503" y="2660612"/>
                        <a:pt x="2234813" y="2658119"/>
                        <a:pt x="2232323" y="2644408"/>
                      </a:cubicBezTo>
                      <a:cubicBezTo>
                        <a:pt x="2229833" y="2631945"/>
                        <a:pt x="2244769" y="2628205"/>
                        <a:pt x="2253483" y="2621973"/>
                      </a:cubicBezTo>
                      <a:cubicBezTo>
                        <a:pt x="2287089" y="2593306"/>
                        <a:pt x="2288333" y="2577103"/>
                        <a:pt x="2257217" y="2548436"/>
                      </a:cubicBezTo>
                      <a:cubicBezTo>
                        <a:pt x="2244769" y="2538465"/>
                        <a:pt x="2238547" y="2529740"/>
                        <a:pt x="2244769" y="2516030"/>
                      </a:cubicBezTo>
                      <a:cubicBezTo>
                        <a:pt x="2249749" y="2506059"/>
                        <a:pt x="2248503" y="2497334"/>
                        <a:pt x="2239791" y="2492349"/>
                      </a:cubicBezTo>
                      <a:cubicBezTo>
                        <a:pt x="2212409" y="2477392"/>
                        <a:pt x="2226099" y="2464928"/>
                        <a:pt x="2239791" y="2448725"/>
                      </a:cubicBezTo>
                      <a:cubicBezTo>
                        <a:pt x="2270907" y="2411333"/>
                        <a:pt x="2304513" y="2373941"/>
                        <a:pt x="2328163" y="2329071"/>
                      </a:cubicBezTo>
                      <a:cubicBezTo>
                        <a:pt x="2330653" y="2322839"/>
                        <a:pt x="2331897" y="2320347"/>
                        <a:pt x="2339365" y="2320347"/>
                      </a:cubicBezTo>
                      <a:cubicBezTo>
                        <a:pt x="2376705" y="2325332"/>
                        <a:pt x="2364259" y="2304143"/>
                        <a:pt x="2355545" y="2287940"/>
                      </a:cubicBezTo>
                      <a:cubicBezTo>
                        <a:pt x="2348077" y="2272984"/>
                        <a:pt x="2343099" y="2258027"/>
                        <a:pt x="2339365" y="2241824"/>
                      </a:cubicBezTo>
                      <a:cubicBezTo>
                        <a:pt x="2331897" y="2190722"/>
                        <a:pt x="2274641" y="2172026"/>
                        <a:pt x="2227345" y="2201939"/>
                      </a:cubicBezTo>
                      <a:cubicBezTo>
                        <a:pt x="2188759" y="2226867"/>
                        <a:pt x="2153909" y="2258027"/>
                        <a:pt x="2110345" y="2277969"/>
                      </a:cubicBezTo>
                      <a:cubicBezTo>
                        <a:pt x="2074251" y="2285448"/>
                        <a:pt x="2063049" y="2256781"/>
                        <a:pt x="2049357" y="2234345"/>
                      </a:cubicBezTo>
                      <a:cubicBezTo>
                        <a:pt x="2035665" y="2213157"/>
                        <a:pt x="2048113" y="2198200"/>
                        <a:pt x="2063049" y="2181997"/>
                      </a:cubicBezTo>
                      <a:cubicBezTo>
                        <a:pt x="2076739" y="2168287"/>
                        <a:pt x="2079229" y="2150837"/>
                        <a:pt x="2070517" y="2130895"/>
                      </a:cubicBezTo>
                      <a:cubicBezTo>
                        <a:pt x="2058069" y="2103474"/>
                        <a:pt x="2036911" y="2079793"/>
                        <a:pt x="2048113" y="2044894"/>
                      </a:cubicBezTo>
                      <a:cubicBezTo>
                        <a:pt x="2050601" y="2033676"/>
                        <a:pt x="2036911" y="2022459"/>
                        <a:pt x="2026953" y="2012488"/>
                      </a:cubicBezTo>
                      <a:cubicBezTo>
                        <a:pt x="2023219" y="2008748"/>
                        <a:pt x="2015751" y="2003763"/>
                        <a:pt x="2023219" y="1996285"/>
                      </a:cubicBezTo>
                      <a:cubicBezTo>
                        <a:pt x="2028197" y="1991299"/>
                        <a:pt x="2033177" y="1995038"/>
                        <a:pt x="2038155" y="1997531"/>
                      </a:cubicBezTo>
                      <a:cubicBezTo>
                        <a:pt x="2065537" y="2008748"/>
                        <a:pt x="2071761" y="2005009"/>
                        <a:pt x="2068027" y="1977589"/>
                      </a:cubicBezTo>
                      <a:cubicBezTo>
                        <a:pt x="2064293" y="1945182"/>
                        <a:pt x="2089187" y="1926487"/>
                        <a:pt x="2101633" y="1901559"/>
                      </a:cubicBezTo>
                      <a:cubicBezTo>
                        <a:pt x="2117813" y="1867906"/>
                        <a:pt x="2125281" y="1835500"/>
                        <a:pt x="2126527" y="1796862"/>
                      </a:cubicBezTo>
                      <a:cubicBezTo>
                        <a:pt x="2126527" y="1755731"/>
                        <a:pt x="2107857" y="1717093"/>
                        <a:pt x="2121547" y="1674715"/>
                      </a:cubicBezTo>
                      <a:cubicBezTo>
                        <a:pt x="2126527" y="1657266"/>
                        <a:pt x="2131505" y="1643555"/>
                        <a:pt x="2142707" y="1633584"/>
                      </a:cubicBezTo>
                      <a:cubicBezTo>
                        <a:pt x="2160133" y="1618628"/>
                        <a:pt x="2176313" y="1604917"/>
                        <a:pt x="2178803" y="1578743"/>
                      </a:cubicBezTo>
                      <a:cubicBezTo>
                        <a:pt x="2180047" y="1556308"/>
                        <a:pt x="2203695" y="1562540"/>
                        <a:pt x="2218631" y="1566279"/>
                      </a:cubicBezTo>
                      <a:cubicBezTo>
                        <a:pt x="2237301" y="1572511"/>
                        <a:pt x="2246015" y="1566279"/>
                        <a:pt x="2259705" y="1552569"/>
                      </a:cubicBezTo>
                      <a:cubicBezTo>
                        <a:pt x="2283355" y="1528887"/>
                        <a:pt x="2305759" y="1500220"/>
                        <a:pt x="2343099" y="1492742"/>
                      </a:cubicBezTo>
                      <a:cubicBezTo>
                        <a:pt x="2359279" y="1490249"/>
                        <a:pt x="2371727" y="1484017"/>
                        <a:pt x="2364259" y="1461582"/>
                      </a:cubicBezTo>
                      <a:cubicBezTo>
                        <a:pt x="2356791" y="1440393"/>
                        <a:pt x="2375461" y="1430422"/>
                        <a:pt x="2390397" y="1427930"/>
                      </a:cubicBezTo>
                      <a:close/>
                      <a:moveTo>
                        <a:pt x="1185889" y="1426677"/>
                      </a:moveTo>
                      <a:cubicBezTo>
                        <a:pt x="1196301" y="1426677"/>
                        <a:pt x="1199879" y="1431203"/>
                        <a:pt x="1200693" y="1437668"/>
                      </a:cubicBezTo>
                      <a:cubicBezTo>
                        <a:pt x="1201507" y="1444132"/>
                        <a:pt x="1199555" y="1452537"/>
                        <a:pt x="1198903" y="1460295"/>
                      </a:cubicBezTo>
                      <a:cubicBezTo>
                        <a:pt x="1198903" y="1471931"/>
                        <a:pt x="1206713" y="1491326"/>
                        <a:pt x="1183287" y="1490033"/>
                      </a:cubicBezTo>
                      <a:cubicBezTo>
                        <a:pt x="1167669" y="1490033"/>
                        <a:pt x="1158559" y="1477103"/>
                        <a:pt x="1161161" y="1461588"/>
                      </a:cubicBezTo>
                      <a:cubicBezTo>
                        <a:pt x="1163765" y="1446072"/>
                        <a:pt x="1170271" y="1426677"/>
                        <a:pt x="1185889" y="1426677"/>
                      </a:cubicBezTo>
                      <a:close/>
                      <a:moveTo>
                        <a:pt x="5581785" y="1344256"/>
                      </a:moveTo>
                      <a:cubicBezTo>
                        <a:pt x="5613143" y="1373676"/>
                        <a:pt x="5641993" y="1405547"/>
                        <a:pt x="5663317" y="1442322"/>
                      </a:cubicBezTo>
                      <a:lnTo>
                        <a:pt x="5658661" y="1445966"/>
                      </a:lnTo>
                      <a:lnTo>
                        <a:pt x="5665859" y="1446906"/>
                      </a:lnTo>
                      <a:lnTo>
                        <a:pt x="5675577" y="1454206"/>
                      </a:lnTo>
                      <a:lnTo>
                        <a:pt x="5675545" y="1454156"/>
                      </a:lnTo>
                      <a:cubicBezTo>
                        <a:pt x="5723841" y="1484969"/>
                        <a:pt x="5762229" y="1521945"/>
                        <a:pt x="5760991" y="1584805"/>
                      </a:cubicBezTo>
                      <a:lnTo>
                        <a:pt x="5759863" y="1583079"/>
                      </a:lnTo>
                      <a:lnTo>
                        <a:pt x="5761621" y="1586407"/>
                      </a:lnTo>
                      <a:cubicBezTo>
                        <a:pt x="5800173" y="1648685"/>
                        <a:pt x="5836239" y="1710962"/>
                        <a:pt x="5874793" y="1771994"/>
                      </a:cubicBezTo>
                      <a:cubicBezTo>
                        <a:pt x="5888473" y="1794414"/>
                        <a:pt x="5904641" y="1816834"/>
                        <a:pt x="5919563" y="1836763"/>
                      </a:cubicBezTo>
                      <a:cubicBezTo>
                        <a:pt x="5978015" y="1909005"/>
                        <a:pt x="6004133" y="1998684"/>
                        <a:pt x="6038955" y="2082136"/>
                      </a:cubicBezTo>
                      <a:cubicBezTo>
                        <a:pt x="6083727" y="2191745"/>
                        <a:pt x="6130985" y="2301353"/>
                        <a:pt x="6169539" y="2413453"/>
                      </a:cubicBezTo>
                      <a:cubicBezTo>
                        <a:pt x="6195655" y="2490677"/>
                        <a:pt x="6226747" y="2567901"/>
                        <a:pt x="6239183" y="2650107"/>
                      </a:cubicBezTo>
                      <a:cubicBezTo>
                        <a:pt x="6242913" y="2677510"/>
                        <a:pt x="6237939" y="2703666"/>
                        <a:pt x="6232965" y="2731068"/>
                      </a:cubicBezTo>
                      <a:cubicBezTo>
                        <a:pt x="6230477" y="2747260"/>
                        <a:pt x="6231721" y="2760961"/>
                        <a:pt x="6245401" y="2773417"/>
                      </a:cubicBezTo>
                      <a:cubicBezTo>
                        <a:pt x="6261569" y="2784627"/>
                        <a:pt x="6267787" y="2803310"/>
                        <a:pt x="6264055" y="2823239"/>
                      </a:cubicBezTo>
                      <a:cubicBezTo>
                        <a:pt x="6246645" y="2960250"/>
                        <a:pt x="6252863" y="3100997"/>
                        <a:pt x="6224259" y="3238007"/>
                      </a:cubicBezTo>
                      <a:cubicBezTo>
                        <a:pt x="6210579" y="3254200"/>
                        <a:pt x="6219285" y="3274128"/>
                        <a:pt x="6218041" y="3291566"/>
                      </a:cubicBezTo>
                      <a:cubicBezTo>
                        <a:pt x="6215553" y="3317723"/>
                        <a:pt x="6205605" y="3330178"/>
                        <a:pt x="6179487" y="3321459"/>
                      </a:cubicBezTo>
                      <a:cubicBezTo>
                        <a:pt x="6168295" y="3317723"/>
                        <a:pt x="6159589" y="3317723"/>
                        <a:pt x="6153371" y="3326442"/>
                      </a:cubicBezTo>
                      <a:cubicBezTo>
                        <a:pt x="6132229" y="3355089"/>
                        <a:pt x="6103625" y="3382491"/>
                        <a:pt x="6106111" y="3422349"/>
                      </a:cubicBezTo>
                      <a:cubicBezTo>
                        <a:pt x="6109843" y="3472171"/>
                        <a:pt x="6078751" y="3512029"/>
                        <a:pt x="6072533" y="3559360"/>
                      </a:cubicBezTo>
                      <a:cubicBezTo>
                        <a:pt x="6068803" y="3581779"/>
                        <a:pt x="6047661" y="3590498"/>
                        <a:pt x="6022787" y="3588007"/>
                      </a:cubicBezTo>
                      <a:cubicBezTo>
                        <a:pt x="6000401" y="3586762"/>
                        <a:pt x="5991695" y="3573061"/>
                        <a:pt x="5987965" y="3554377"/>
                      </a:cubicBezTo>
                      <a:cubicBezTo>
                        <a:pt x="5978015" y="3510783"/>
                        <a:pt x="5951899" y="3474662"/>
                        <a:pt x="5943193" y="3429822"/>
                      </a:cubicBezTo>
                      <a:cubicBezTo>
                        <a:pt x="5938219" y="3401175"/>
                        <a:pt x="5904641" y="3386228"/>
                        <a:pt x="5878523" y="3372527"/>
                      </a:cubicBezTo>
                      <a:cubicBezTo>
                        <a:pt x="5830021" y="3348861"/>
                        <a:pt x="5796443" y="3315232"/>
                        <a:pt x="5795199" y="3257936"/>
                      </a:cubicBezTo>
                      <a:cubicBezTo>
                        <a:pt x="5795199" y="3254200"/>
                        <a:pt x="5793955" y="3247972"/>
                        <a:pt x="5790225" y="3245481"/>
                      </a:cubicBezTo>
                      <a:cubicBezTo>
                        <a:pt x="5760377" y="3218079"/>
                        <a:pt x="5754159" y="3178221"/>
                        <a:pt x="5737991" y="3143346"/>
                      </a:cubicBezTo>
                      <a:cubicBezTo>
                        <a:pt x="5696951" y="3054911"/>
                        <a:pt x="5711873" y="2970214"/>
                        <a:pt x="5741721" y="2885517"/>
                      </a:cubicBezTo>
                      <a:cubicBezTo>
                        <a:pt x="5747939" y="2865588"/>
                        <a:pt x="5751671" y="2846904"/>
                        <a:pt x="5747939" y="2826976"/>
                      </a:cubicBezTo>
                      <a:cubicBezTo>
                        <a:pt x="5736747" y="2762207"/>
                        <a:pt x="5720579" y="2697438"/>
                        <a:pt x="5696951" y="2635161"/>
                      </a:cubicBezTo>
                      <a:cubicBezTo>
                        <a:pt x="5664615" y="2556691"/>
                        <a:pt x="5636011" y="2474485"/>
                        <a:pt x="5626061" y="2388542"/>
                      </a:cubicBezTo>
                      <a:cubicBezTo>
                        <a:pt x="5621087" y="2351175"/>
                        <a:pt x="5631037" y="2312563"/>
                        <a:pt x="5633523" y="2273951"/>
                      </a:cubicBezTo>
                      <a:cubicBezTo>
                        <a:pt x="5633523" y="2267723"/>
                        <a:pt x="5637255" y="2261496"/>
                        <a:pt x="5636011" y="2255268"/>
                      </a:cubicBezTo>
                      <a:cubicBezTo>
                        <a:pt x="5628549" y="2176798"/>
                        <a:pt x="5650935" y="2102065"/>
                        <a:pt x="5684513" y="2033560"/>
                      </a:cubicBezTo>
                      <a:cubicBezTo>
                        <a:pt x="5705655" y="1987474"/>
                        <a:pt x="5683269" y="1952599"/>
                        <a:pt x="5668347" y="1915232"/>
                      </a:cubicBezTo>
                      <a:cubicBezTo>
                        <a:pt x="5655909" y="1886585"/>
                        <a:pt x="5644717" y="1859183"/>
                        <a:pt x="5640985" y="1828044"/>
                      </a:cubicBezTo>
                      <a:cubicBezTo>
                        <a:pt x="5638499" y="1804379"/>
                        <a:pt x="5638499" y="1785695"/>
                        <a:pt x="5663371" y="1773240"/>
                      </a:cubicBezTo>
                      <a:cubicBezTo>
                        <a:pt x="5670833" y="1769503"/>
                        <a:pt x="5680783" y="1762030"/>
                        <a:pt x="5680783" y="1750820"/>
                      </a:cubicBezTo>
                      <a:cubicBezTo>
                        <a:pt x="5679539" y="1738364"/>
                        <a:pt x="5668347" y="1735873"/>
                        <a:pt x="5657153" y="1730891"/>
                      </a:cubicBezTo>
                      <a:cubicBezTo>
                        <a:pt x="5638499" y="1723418"/>
                        <a:pt x="5619843" y="1713453"/>
                        <a:pt x="5601189" y="1705980"/>
                      </a:cubicBezTo>
                      <a:cubicBezTo>
                        <a:pt x="5589997" y="1702244"/>
                        <a:pt x="5583777" y="1696016"/>
                        <a:pt x="5585021" y="1684806"/>
                      </a:cubicBezTo>
                      <a:cubicBezTo>
                        <a:pt x="5585021" y="1630001"/>
                        <a:pt x="5587509" y="1573952"/>
                        <a:pt x="5561393" y="1522884"/>
                      </a:cubicBezTo>
                      <a:cubicBezTo>
                        <a:pt x="5560149" y="1519147"/>
                        <a:pt x="5563879" y="1512920"/>
                        <a:pt x="5563879" y="1507938"/>
                      </a:cubicBezTo>
                      <a:cubicBezTo>
                        <a:pt x="5565123" y="1505446"/>
                        <a:pt x="5566367" y="1504201"/>
                        <a:pt x="5566367" y="1502955"/>
                      </a:cubicBezTo>
                      <a:lnTo>
                        <a:pt x="5576161" y="1497873"/>
                      </a:lnTo>
                      <a:lnTo>
                        <a:pt x="5560461" y="1502386"/>
                      </a:lnTo>
                      <a:cubicBezTo>
                        <a:pt x="5571751" y="1459483"/>
                        <a:pt x="5549173" y="1416579"/>
                        <a:pt x="5566733" y="1374902"/>
                      </a:cubicBezTo>
                      <a:cubicBezTo>
                        <a:pt x="5571751" y="1363869"/>
                        <a:pt x="5571751" y="1351611"/>
                        <a:pt x="5581785" y="1344256"/>
                      </a:cubicBezTo>
                      <a:close/>
                      <a:moveTo>
                        <a:pt x="1098369" y="1318499"/>
                      </a:moveTo>
                      <a:cubicBezTo>
                        <a:pt x="1103103" y="1318343"/>
                        <a:pt x="1107837" y="1319909"/>
                        <a:pt x="1112255" y="1323043"/>
                      </a:cubicBezTo>
                      <a:cubicBezTo>
                        <a:pt x="1119829" y="1329309"/>
                        <a:pt x="1127403" y="1336829"/>
                        <a:pt x="1134979" y="1341842"/>
                      </a:cubicBezTo>
                      <a:cubicBezTo>
                        <a:pt x="1140659" y="1346542"/>
                        <a:pt x="1153441" y="1347012"/>
                        <a:pt x="1156281" y="1354356"/>
                      </a:cubicBezTo>
                      <a:cubicBezTo>
                        <a:pt x="1157227" y="1356803"/>
                        <a:pt x="1157071" y="1360015"/>
                        <a:pt x="1155177" y="1364401"/>
                      </a:cubicBezTo>
                      <a:cubicBezTo>
                        <a:pt x="1148865" y="1376935"/>
                        <a:pt x="1136241" y="1386961"/>
                        <a:pt x="1121093" y="1385708"/>
                      </a:cubicBezTo>
                      <a:cubicBezTo>
                        <a:pt x="1093319" y="1383201"/>
                        <a:pt x="1083221" y="1364401"/>
                        <a:pt x="1075647" y="1343095"/>
                      </a:cubicBezTo>
                      <a:cubicBezTo>
                        <a:pt x="1070597" y="1334322"/>
                        <a:pt x="1078171" y="1329309"/>
                        <a:pt x="1084483" y="1324296"/>
                      </a:cubicBezTo>
                      <a:cubicBezTo>
                        <a:pt x="1088901" y="1320536"/>
                        <a:pt x="1093635" y="1318656"/>
                        <a:pt x="1098369" y="1318499"/>
                      </a:cubicBezTo>
                      <a:close/>
                      <a:moveTo>
                        <a:pt x="2121807" y="1141736"/>
                      </a:moveTo>
                      <a:cubicBezTo>
                        <a:pt x="2130581" y="1145514"/>
                        <a:pt x="2145619" y="1135440"/>
                        <a:pt x="2150633" y="1153069"/>
                      </a:cubicBezTo>
                      <a:cubicBezTo>
                        <a:pt x="2151885" y="1159365"/>
                        <a:pt x="2149379" y="1168180"/>
                        <a:pt x="2145619" y="1166921"/>
                      </a:cubicBezTo>
                      <a:cubicBezTo>
                        <a:pt x="2121807" y="1154329"/>
                        <a:pt x="2113035" y="1194624"/>
                        <a:pt x="2091729" y="1180772"/>
                      </a:cubicBezTo>
                      <a:cubicBezTo>
                        <a:pt x="2082957" y="1175735"/>
                        <a:pt x="2081703" y="1165662"/>
                        <a:pt x="2082957" y="1158106"/>
                      </a:cubicBezTo>
                      <a:cubicBezTo>
                        <a:pt x="2086715" y="1135440"/>
                        <a:pt x="2106769" y="1144255"/>
                        <a:pt x="2121807" y="1141736"/>
                      </a:cubicBezTo>
                      <a:close/>
                      <a:moveTo>
                        <a:pt x="5183537" y="995592"/>
                      </a:moveTo>
                      <a:cubicBezTo>
                        <a:pt x="5187324" y="1000749"/>
                        <a:pt x="5182197" y="1019270"/>
                        <a:pt x="5189655" y="1025834"/>
                      </a:cubicBezTo>
                      <a:cubicBezTo>
                        <a:pt x="5213275" y="1008330"/>
                        <a:pt x="5233165" y="1022083"/>
                        <a:pt x="5253055" y="1037087"/>
                      </a:cubicBezTo>
                      <a:cubicBezTo>
                        <a:pt x="5260513" y="1042088"/>
                        <a:pt x="5267973" y="1049590"/>
                        <a:pt x="5275431" y="1049590"/>
                      </a:cubicBezTo>
                      <a:cubicBezTo>
                        <a:pt x="5315211" y="1048340"/>
                        <a:pt x="5313969" y="1075847"/>
                        <a:pt x="5312725" y="1103354"/>
                      </a:cubicBezTo>
                      <a:cubicBezTo>
                        <a:pt x="5311483" y="1137112"/>
                        <a:pt x="5313969" y="1170871"/>
                        <a:pt x="5301537" y="1203379"/>
                      </a:cubicBezTo>
                      <a:cubicBezTo>
                        <a:pt x="5290349" y="1233387"/>
                        <a:pt x="5311483" y="1265895"/>
                        <a:pt x="5338831" y="1270897"/>
                      </a:cubicBezTo>
                      <a:cubicBezTo>
                        <a:pt x="5369599" y="1277461"/>
                        <a:pt x="5382185" y="1287542"/>
                        <a:pt x="5379737" y="1309578"/>
                      </a:cubicBezTo>
                      <a:cubicBezTo>
                        <a:pt x="5378923" y="1316924"/>
                        <a:pt x="5376435" y="1325598"/>
                        <a:pt x="5372395" y="1335913"/>
                      </a:cubicBezTo>
                      <a:cubicBezTo>
                        <a:pt x="5362451" y="1363420"/>
                        <a:pt x="5352505" y="1392178"/>
                        <a:pt x="5338831" y="1420935"/>
                      </a:cubicBezTo>
                      <a:cubicBezTo>
                        <a:pt x="5331373" y="1440940"/>
                        <a:pt x="5331373" y="1458445"/>
                        <a:pt x="5337587" y="1478450"/>
                      </a:cubicBezTo>
                      <a:cubicBezTo>
                        <a:pt x="5351263" y="1518460"/>
                        <a:pt x="5341317" y="1537215"/>
                        <a:pt x="5301537" y="1552218"/>
                      </a:cubicBezTo>
                      <a:cubicBezTo>
                        <a:pt x="5271701" y="1564722"/>
                        <a:pt x="5239381" y="1575975"/>
                        <a:pt x="5256785" y="1620986"/>
                      </a:cubicBezTo>
                      <a:cubicBezTo>
                        <a:pt x="5261757" y="1632239"/>
                        <a:pt x="5253055" y="1639741"/>
                        <a:pt x="5243109" y="1634740"/>
                      </a:cubicBezTo>
                      <a:cubicBezTo>
                        <a:pt x="5219491" y="1625987"/>
                        <a:pt x="5194627" y="1624737"/>
                        <a:pt x="5173495" y="1607233"/>
                      </a:cubicBezTo>
                      <a:cubicBezTo>
                        <a:pt x="5144903" y="1584727"/>
                        <a:pt x="5115067" y="1565972"/>
                        <a:pt x="5086475" y="1542216"/>
                      </a:cubicBezTo>
                      <a:cubicBezTo>
                        <a:pt x="5042965" y="1505957"/>
                        <a:pt x="5037993" y="1458445"/>
                        <a:pt x="5023075" y="1412183"/>
                      </a:cubicBezTo>
                      <a:cubicBezTo>
                        <a:pt x="5018103" y="1400930"/>
                        <a:pt x="5018103" y="1388427"/>
                        <a:pt x="5015617" y="1377174"/>
                      </a:cubicBezTo>
                      <a:lnTo>
                        <a:pt x="5014165" y="1375436"/>
                      </a:lnTo>
                      <a:lnTo>
                        <a:pt x="4991525" y="1386828"/>
                      </a:lnTo>
                      <a:cubicBezTo>
                        <a:pt x="4984045" y="1388920"/>
                        <a:pt x="4977635" y="1386023"/>
                        <a:pt x="4974583" y="1368636"/>
                      </a:cubicBezTo>
                      <a:cubicBezTo>
                        <a:pt x="4972139" y="1358333"/>
                        <a:pt x="4961149" y="1341590"/>
                        <a:pt x="4977025" y="1332575"/>
                      </a:cubicBezTo>
                      <a:cubicBezTo>
                        <a:pt x="4984961" y="1327424"/>
                        <a:pt x="4989847" y="1330643"/>
                        <a:pt x="4994121" y="1335473"/>
                      </a:cubicBezTo>
                      <a:lnTo>
                        <a:pt x="5006373" y="1346927"/>
                      </a:lnTo>
                      <a:lnTo>
                        <a:pt x="4994173" y="1319659"/>
                      </a:lnTo>
                      <a:cubicBezTo>
                        <a:pt x="4987025" y="1311220"/>
                        <a:pt x="4977701" y="1304655"/>
                        <a:pt x="4967135" y="1299654"/>
                      </a:cubicBezTo>
                      <a:cubicBezTo>
                        <a:pt x="4952217" y="1292152"/>
                        <a:pt x="4938543" y="1283400"/>
                        <a:pt x="4926111" y="1272147"/>
                      </a:cubicBezTo>
                      <a:cubicBezTo>
                        <a:pt x="4906221" y="1250892"/>
                        <a:pt x="4908707" y="1229636"/>
                        <a:pt x="4928597" y="1210881"/>
                      </a:cubicBezTo>
                      <a:cubicBezTo>
                        <a:pt x="4942273" y="1199629"/>
                        <a:pt x="4950975" y="1185875"/>
                        <a:pt x="4955947" y="1168370"/>
                      </a:cubicBezTo>
                      <a:cubicBezTo>
                        <a:pt x="4962163" y="1148365"/>
                        <a:pt x="4972107" y="1132111"/>
                        <a:pt x="4990755" y="1123359"/>
                      </a:cubicBezTo>
                      <a:cubicBezTo>
                        <a:pt x="5008159" y="1115857"/>
                        <a:pt x="5018103" y="1102104"/>
                        <a:pt x="4994483" y="1087100"/>
                      </a:cubicBezTo>
                      <a:cubicBezTo>
                        <a:pt x="4982053" y="1079598"/>
                        <a:pt x="4979567" y="1067095"/>
                        <a:pt x="4988269" y="1055842"/>
                      </a:cubicBezTo>
                      <a:cubicBezTo>
                        <a:pt x="4998213" y="1039588"/>
                        <a:pt x="5004429" y="1017082"/>
                        <a:pt x="5028049" y="1015831"/>
                      </a:cubicBezTo>
                      <a:cubicBezTo>
                        <a:pt x="5045453" y="1014581"/>
                        <a:pt x="5050425" y="1032086"/>
                        <a:pt x="5047939" y="1047089"/>
                      </a:cubicBezTo>
                      <a:cubicBezTo>
                        <a:pt x="5042965" y="1079598"/>
                        <a:pt x="5062855" y="1089600"/>
                        <a:pt x="5086475" y="1089600"/>
                      </a:cubicBezTo>
                      <a:cubicBezTo>
                        <a:pt x="5111339" y="1090851"/>
                        <a:pt x="5117553" y="1073346"/>
                        <a:pt x="5122527" y="1050840"/>
                      </a:cubicBezTo>
                      <a:cubicBezTo>
                        <a:pt x="5127499" y="1022083"/>
                        <a:pt x="5154847" y="1008330"/>
                        <a:pt x="5175981" y="995826"/>
                      </a:cubicBezTo>
                      <a:cubicBezTo>
                        <a:pt x="5180021" y="993638"/>
                        <a:pt x="5182274" y="993872"/>
                        <a:pt x="5183537" y="995592"/>
                      </a:cubicBezTo>
                      <a:close/>
                      <a:moveTo>
                        <a:pt x="5249862" y="921683"/>
                      </a:moveTo>
                      <a:cubicBezTo>
                        <a:pt x="5255811" y="923387"/>
                        <a:pt x="5261135" y="927417"/>
                        <a:pt x="5265519" y="931756"/>
                      </a:cubicBezTo>
                      <a:cubicBezTo>
                        <a:pt x="5316875" y="982585"/>
                        <a:pt x="5374493" y="1022257"/>
                        <a:pt x="5432111" y="1064408"/>
                      </a:cubicBezTo>
                      <a:cubicBezTo>
                        <a:pt x="5453405" y="1078045"/>
                        <a:pt x="5465931" y="1099121"/>
                        <a:pt x="5475953" y="1121436"/>
                      </a:cubicBezTo>
                      <a:cubicBezTo>
                        <a:pt x="5508519" y="1187143"/>
                        <a:pt x="5551107" y="1247890"/>
                        <a:pt x="5569895" y="1321035"/>
                      </a:cubicBezTo>
                      <a:cubicBezTo>
                        <a:pt x="5532319" y="1285082"/>
                        <a:pt x="5504761" y="1240451"/>
                        <a:pt x="5469689" y="1203259"/>
                      </a:cubicBezTo>
                      <a:cubicBezTo>
                        <a:pt x="5420839" y="1152430"/>
                        <a:pt x="5393281" y="1084244"/>
                        <a:pt x="5336915" y="1037134"/>
                      </a:cubicBezTo>
                      <a:cubicBezTo>
                        <a:pt x="5308107" y="996222"/>
                        <a:pt x="5266771" y="966469"/>
                        <a:pt x="5230447" y="931756"/>
                      </a:cubicBezTo>
                      <a:cubicBezTo>
                        <a:pt x="5230447" y="930516"/>
                        <a:pt x="5230447" y="928037"/>
                        <a:pt x="5230447" y="925557"/>
                      </a:cubicBezTo>
                      <a:cubicBezTo>
                        <a:pt x="5237336" y="920598"/>
                        <a:pt x="5243912" y="919978"/>
                        <a:pt x="5249862" y="921683"/>
                      </a:cubicBezTo>
                      <a:close/>
                      <a:moveTo>
                        <a:pt x="5170025" y="877174"/>
                      </a:moveTo>
                      <a:cubicBezTo>
                        <a:pt x="5187917" y="892856"/>
                        <a:pt x="5208365" y="904919"/>
                        <a:pt x="5223699" y="923013"/>
                      </a:cubicBezTo>
                      <a:cubicBezTo>
                        <a:pt x="5189195" y="925426"/>
                        <a:pt x="5175137" y="906125"/>
                        <a:pt x="5170025" y="877174"/>
                      </a:cubicBezTo>
                      <a:close/>
                      <a:moveTo>
                        <a:pt x="1762951" y="794749"/>
                      </a:moveTo>
                      <a:cubicBezTo>
                        <a:pt x="1769057" y="794749"/>
                        <a:pt x="1772721" y="795848"/>
                        <a:pt x="1772721" y="802441"/>
                      </a:cubicBezTo>
                      <a:cubicBezTo>
                        <a:pt x="1771499" y="806837"/>
                        <a:pt x="1766615" y="810134"/>
                        <a:pt x="1760509" y="809035"/>
                      </a:cubicBezTo>
                      <a:cubicBezTo>
                        <a:pt x="1755625" y="807936"/>
                        <a:pt x="1751961" y="805738"/>
                        <a:pt x="1753183" y="800244"/>
                      </a:cubicBezTo>
                      <a:cubicBezTo>
                        <a:pt x="1753183" y="794749"/>
                        <a:pt x="1758067" y="794749"/>
                        <a:pt x="1762951" y="794749"/>
                      </a:cubicBezTo>
                      <a:close/>
                      <a:moveTo>
                        <a:pt x="2276557" y="742087"/>
                      </a:moveTo>
                      <a:cubicBezTo>
                        <a:pt x="2278618" y="743068"/>
                        <a:pt x="2280335" y="745031"/>
                        <a:pt x="2281021" y="747648"/>
                      </a:cubicBezTo>
                      <a:cubicBezTo>
                        <a:pt x="2283769" y="756806"/>
                        <a:pt x="2279649" y="764655"/>
                        <a:pt x="2267285" y="765964"/>
                      </a:cubicBezTo>
                      <a:cubicBezTo>
                        <a:pt x="2264537" y="758114"/>
                        <a:pt x="2257669" y="748956"/>
                        <a:pt x="2270031" y="742414"/>
                      </a:cubicBezTo>
                      <a:cubicBezTo>
                        <a:pt x="2272092" y="741106"/>
                        <a:pt x="2274497" y="741106"/>
                        <a:pt x="2276557" y="742087"/>
                      </a:cubicBezTo>
                      <a:close/>
                      <a:moveTo>
                        <a:pt x="2653277" y="690339"/>
                      </a:moveTo>
                      <a:cubicBezTo>
                        <a:pt x="2664361" y="690339"/>
                        <a:pt x="2675445" y="690339"/>
                        <a:pt x="2686531" y="690339"/>
                      </a:cubicBezTo>
                      <a:cubicBezTo>
                        <a:pt x="2686531" y="699082"/>
                        <a:pt x="2701079" y="701923"/>
                        <a:pt x="2702639" y="708698"/>
                      </a:cubicBezTo>
                      <a:cubicBezTo>
                        <a:pt x="2703159" y="710957"/>
                        <a:pt x="2702235" y="713652"/>
                        <a:pt x="2698847" y="717149"/>
                      </a:cubicBezTo>
                      <a:cubicBezTo>
                        <a:pt x="2688995" y="727640"/>
                        <a:pt x="2672983" y="724144"/>
                        <a:pt x="2659435" y="718315"/>
                      </a:cubicBezTo>
                      <a:cubicBezTo>
                        <a:pt x="2642191" y="712487"/>
                        <a:pt x="2647117" y="701996"/>
                        <a:pt x="2653277" y="690339"/>
                      </a:cubicBezTo>
                      <a:close/>
                      <a:moveTo>
                        <a:pt x="2978427" y="676973"/>
                      </a:moveTo>
                      <a:lnTo>
                        <a:pt x="2970291" y="678881"/>
                      </a:lnTo>
                      <a:lnTo>
                        <a:pt x="2988343" y="682418"/>
                      </a:lnTo>
                      <a:lnTo>
                        <a:pt x="2990861" y="683674"/>
                      </a:lnTo>
                      <a:lnTo>
                        <a:pt x="2988897" y="681420"/>
                      </a:lnTo>
                      <a:cubicBezTo>
                        <a:pt x="2985855" y="679012"/>
                        <a:pt x="2982463" y="677342"/>
                        <a:pt x="2978427" y="676973"/>
                      </a:cubicBezTo>
                      <a:close/>
                      <a:moveTo>
                        <a:pt x="1192477" y="662295"/>
                      </a:moveTo>
                      <a:cubicBezTo>
                        <a:pt x="1216281" y="669685"/>
                        <a:pt x="1237577" y="683233"/>
                        <a:pt x="1263885" y="684465"/>
                      </a:cubicBezTo>
                      <a:cubicBezTo>
                        <a:pt x="1267017" y="684465"/>
                        <a:pt x="1268897" y="686621"/>
                        <a:pt x="1270149" y="689700"/>
                      </a:cubicBezTo>
                      <a:lnTo>
                        <a:pt x="1271439" y="695248"/>
                      </a:lnTo>
                      <a:lnTo>
                        <a:pt x="1290389" y="677573"/>
                      </a:lnTo>
                      <a:cubicBezTo>
                        <a:pt x="1294137" y="675098"/>
                        <a:pt x="1297883" y="673860"/>
                        <a:pt x="1302879" y="677573"/>
                      </a:cubicBezTo>
                      <a:cubicBezTo>
                        <a:pt x="1325359" y="692425"/>
                        <a:pt x="1339097" y="713464"/>
                        <a:pt x="1341595" y="739455"/>
                      </a:cubicBezTo>
                      <a:cubicBezTo>
                        <a:pt x="1342843" y="749356"/>
                        <a:pt x="1349089" y="756781"/>
                        <a:pt x="1352835" y="765445"/>
                      </a:cubicBezTo>
                      <a:cubicBezTo>
                        <a:pt x="1359079" y="776584"/>
                        <a:pt x="1363763" y="788032"/>
                        <a:pt x="1365635" y="799944"/>
                      </a:cubicBezTo>
                      <a:cubicBezTo>
                        <a:pt x="1367509" y="811856"/>
                        <a:pt x="1366573" y="824232"/>
                        <a:pt x="1361577" y="837227"/>
                      </a:cubicBezTo>
                      <a:cubicBezTo>
                        <a:pt x="1349089" y="865693"/>
                        <a:pt x="1341595" y="892921"/>
                        <a:pt x="1356581" y="925099"/>
                      </a:cubicBezTo>
                      <a:cubicBezTo>
                        <a:pt x="1367821" y="947377"/>
                        <a:pt x="1344093" y="937475"/>
                        <a:pt x="1335351" y="939951"/>
                      </a:cubicBezTo>
                      <a:lnTo>
                        <a:pt x="1329621" y="938558"/>
                      </a:lnTo>
                      <a:lnTo>
                        <a:pt x="1336863" y="943946"/>
                      </a:lnTo>
                      <a:cubicBezTo>
                        <a:pt x="1362459" y="964504"/>
                        <a:pt x="1374633" y="987554"/>
                        <a:pt x="1377755" y="1012161"/>
                      </a:cubicBezTo>
                      <a:cubicBezTo>
                        <a:pt x="1380877" y="1036768"/>
                        <a:pt x="1374945" y="1062933"/>
                        <a:pt x="1364333" y="1089721"/>
                      </a:cubicBezTo>
                      <a:cubicBezTo>
                        <a:pt x="1334367" y="1142051"/>
                        <a:pt x="1281925" y="1153264"/>
                        <a:pt x="1228237" y="1161986"/>
                      </a:cubicBezTo>
                      <a:cubicBezTo>
                        <a:pt x="1190779" y="1166969"/>
                        <a:pt x="1160813" y="1180675"/>
                        <a:pt x="1140835" y="1215561"/>
                      </a:cubicBezTo>
                      <a:cubicBezTo>
                        <a:pt x="1122107" y="1247956"/>
                        <a:pt x="1089643" y="1271629"/>
                        <a:pt x="1078405" y="1307761"/>
                      </a:cubicBezTo>
                      <a:cubicBezTo>
                        <a:pt x="1077157" y="1312745"/>
                        <a:pt x="1070915" y="1318975"/>
                        <a:pt x="1067169" y="1318975"/>
                      </a:cubicBezTo>
                      <a:cubicBezTo>
                        <a:pt x="1002241" y="1336418"/>
                        <a:pt x="999745" y="1404945"/>
                        <a:pt x="966033" y="1446061"/>
                      </a:cubicBezTo>
                      <a:cubicBezTo>
                        <a:pt x="966033" y="1489669"/>
                        <a:pt x="933569" y="1523309"/>
                        <a:pt x="932321" y="1566917"/>
                      </a:cubicBezTo>
                      <a:cubicBezTo>
                        <a:pt x="931073" y="1591836"/>
                        <a:pt x="917337" y="1616755"/>
                        <a:pt x="909847" y="1640428"/>
                      </a:cubicBezTo>
                      <a:cubicBezTo>
                        <a:pt x="902355" y="1667839"/>
                        <a:pt x="889869" y="1696495"/>
                        <a:pt x="856157" y="1706463"/>
                      </a:cubicBezTo>
                      <a:cubicBezTo>
                        <a:pt x="836179" y="1712693"/>
                        <a:pt x="833683" y="1741349"/>
                        <a:pt x="813705" y="1750071"/>
                      </a:cubicBezTo>
                      <a:lnTo>
                        <a:pt x="808679" y="1756090"/>
                      </a:lnTo>
                      <a:lnTo>
                        <a:pt x="814753" y="1772784"/>
                      </a:lnTo>
                      <a:cubicBezTo>
                        <a:pt x="817669" y="1790348"/>
                        <a:pt x="812535" y="1808788"/>
                        <a:pt x="817203" y="1826526"/>
                      </a:cubicBezTo>
                      <a:cubicBezTo>
                        <a:pt x="834631" y="1881299"/>
                        <a:pt x="866997" y="1927358"/>
                        <a:pt x="904343" y="1970928"/>
                      </a:cubicBezTo>
                      <a:cubicBezTo>
                        <a:pt x="929239" y="1999559"/>
                        <a:pt x="945423" y="2020721"/>
                        <a:pt x="986501" y="2007028"/>
                      </a:cubicBezTo>
                      <a:cubicBezTo>
                        <a:pt x="1001441" y="2003293"/>
                        <a:pt x="1010155" y="2018231"/>
                        <a:pt x="1008909" y="2033170"/>
                      </a:cubicBezTo>
                      <a:cubicBezTo>
                        <a:pt x="1007665" y="2043128"/>
                        <a:pt x="1012643" y="2051842"/>
                        <a:pt x="1015133" y="2061801"/>
                      </a:cubicBezTo>
                      <a:cubicBezTo>
                        <a:pt x="1018867" y="2070515"/>
                        <a:pt x="1027581" y="2075494"/>
                        <a:pt x="1036295" y="2074249"/>
                      </a:cubicBezTo>
                      <a:cubicBezTo>
                        <a:pt x="1046255" y="2073004"/>
                        <a:pt x="1046255" y="2064291"/>
                        <a:pt x="1046255" y="2055577"/>
                      </a:cubicBezTo>
                      <a:cubicBezTo>
                        <a:pt x="1045009" y="2028190"/>
                        <a:pt x="1059947" y="2030680"/>
                        <a:pt x="1072397" y="2044373"/>
                      </a:cubicBezTo>
                      <a:cubicBezTo>
                        <a:pt x="1084845" y="2060556"/>
                        <a:pt x="1101027" y="2059311"/>
                        <a:pt x="1117211" y="2059311"/>
                      </a:cubicBezTo>
                      <a:cubicBezTo>
                        <a:pt x="1128415" y="2059311"/>
                        <a:pt x="1138373" y="2065535"/>
                        <a:pt x="1142107" y="2075494"/>
                      </a:cubicBezTo>
                      <a:cubicBezTo>
                        <a:pt x="1148331" y="2086698"/>
                        <a:pt x="1139619" y="2094167"/>
                        <a:pt x="1132149" y="2101636"/>
                      </a:cubicBezTo>
                      <a:cubicBezTo>
                        <a:pt x="1125925" y="2107860"/>
                        <a:pt x="1118455" y="2115329"/>
                        <a:pt x="1110987" y="2121553"/>
                      </a:cubicBezTo>
                      <a:cubicBezTo>
                        <a:pt x="1098539" y="2134002"/>
                        <a:pt x="1089825" y="2170102"/>
                        <a:pt x="1068661" y="2129022"/>
                      </a:cubicBezTo>
                      <a:cubicBezTo>
                        <a:pt x="1063683" y="2121553"/>
                        <a:pt x="1052479" y="2125288"/>
                        <a:pt x="1045009" y="2130267"/>
                      </a:cubicBezTo>
                      <a:cubicBezTo>
                        <a:pt x="1027581" y="2143960"/>
                        <a:pt x="1018867" y="2131512"/>
                        <a:pt x="1015133" y="2119064"/>
                      </a:cubicBezTo>
                      <a:cubicBezTo>
                        <a:pt x="1010155" y="2105370"/>
                        <a:pt x="1011399" y="2079229"/>
                        <a:pt x="990237" y="2082963"/>
                      </a:cubicBezTo>
                      <a:cubicBezTo>
                        <a:pt x="967829" y="2086698"/>
                        <a:pt x="944177" y="2099146"/>
                        <a:pt x="934219" y="2124043"/>
                      </a:cubicBezTo>
                      <a:cubicBezTo>
                        <a:pt x="923015" y="2156409"/>
                        <a:pt x="940443" y="2190019"/>
                        <a:pt x="975299" y="2197489"/>
                      </a:cubicBezTo>
                      <a:cubicBezTo>
                        <a:pt x="980277" y="2198733"/>
                        <a:pt x="985257" y="2197489"/>
                        <a:pt x="991481" y="2198733"/>
                      </a:cubicBezTo>
                      <a:cubicBezTo>
                        <a:pt x="1001441" y="2198733"/>
                        <a:pt x="1010155" y="2199978"/>
                        <a:pt x="1011399" y="2211182"/>
                      </a:cubicBezTo>
                      <a:cubicBezTo>
                        <a:pt x="1012643" y="2224875"/>
                        <a:pt x="1001441" y="2223630"/>
                        <a:pt x="993971" y="2224875"/>
                      </a:cubicBezTo>
                      <a:cubicBezTo>
                        <a:pt x="980277" y="2226120"/>
                        <a:pt x="977789" y="2236079"/>
                        <a:pt x="981523" y="2246037"/>
                      </a:cubicBezTo>
                      <a:cubicBezTo>
                        <a:pt x="985257" y="2254751"/>
                        <a:pt x="991481" y="2265955"/>
                        <a:pt x="1003929" y="2255996"/>
                      </a:cubicBezTo>
                      <a:cubicBezTo>
                        <a:pt x="1023847" y="2238568"/>
                        <a:pt x="1042521" y="2238568"/>
                        <a:pt x="1062437" y="2257241"/>
                      </a:cubicBezTo>
                      <a:cubicBezTo>
                        <a:pt x="1083599" y="2278403"/>
                        <a:pt x="1066173" y="2293341"/>
                        <a:pt x="1049989" y="2307035"/>
                      </a:cubicBezTo>
                      <a:cubicBezTo>
                        <a:pt x="1063683" y="2315748"/>
                        <a:pt x="1069907" y="2305790"/>
                        <a:pt x="1077375" y="2304545"/>
                      </a:cubicBezTo>
                      <a:cubicBezTo>
                        <a:pt x="1093559" y="2303300"/>
                        <a:pt x="1103517" y="2310769"/>
                        <a:pt x="1109741" y="2324462"/>
                      </a:cubicBezTo>
                      <a:cubicBezTo>
                        <a:pt x="1114721" y="2336911"/>
                        <a:pt x="1108497" y="2345625"/>
                        <a:pt x="1098539" y="2351849"/>
                      </a:cubicBezTo>
                      <a:cubicBezTo>
                        <a:pt x="1094803" y="2355583"/>
                        <a:pt x="1089825" y="2358073"/>
                        <a:pt x="1084845" y="2361808"/>
                      </a:cubicBezTo>
                      <a:cubicBezTo>
                        <a:pt x="1071151" y="2371766"/>
                        <a:pt x="1061193" y="2385460"/>
                        <a:pt x="1067417" y="2402887"/>
                      </a:cubicBezTo>
                      <a:cubicBezTo>
                        <a:pt x="1073641" y="2420315"/>
                        <a:pt x="1088579" y="2422805"/>
                        <a:pt x="1104763" y="2422805"/>
                      </a:cubicBezTo>
                      <a:cubicBezTo>
                        <a:pt x="1120945" y="2421560"/>
                        <a:pt x="1139619" y="2420315"/>
                        <a:pt x="1144597" y="2442722"/>
                      </a:cubicBezTo>
                      <a:cubicBezTo>
                        <a:pt x="1149577" y="2463884"/>
                        <a:pt x="1124679" y="2471354"/>
                        <a:pt x="1125925" y="2488781"/>
                      </a:cubicBezTo>
                      <a:cubicBezTo>
                        <a:pt x="1127169" y="2511188"/>
                        <a:pt x="1118455" y="2519902"/>
                        <a:pt x="1096049" y="2524882"/>
                      </a:cubicBezTo>
                      <a:cubicBezTo>
                        <a:pt x="1066173" y="2528616"/>
                        <a:pt x="1063683" y="2559737"/>
                        <a:pt x="1048745" y="2578410"/>
                      </a:cubicBezTo>
                      <a:cubicBezTo>
                        <a:pt x="1042521" y="2587124"/>
                        <a:pt x="1058703" y="2597082"/>
                        <a:pt x="1066173" y="2604551"/>
                      </a:cubicBezTo>
                      <a:cubicBezTo>
                        <a:pt x="1101027" y="2640652"/>
                        <a:pt x="1101027" y="2641897"/>
                        <a:pt x="1074887" y="2682976"/>
                      </a:cubicBezTo>
                      <a:cubicBezTo>
                        <a:pt x="1062437" y="2700404"/>
                        <a:pt x="1053723" y="2719077"/>
                        <a:pt x="1063683" y="2740239"/>
                      </a:cubicBezTo>
                      <a:cubicBezTo>
                        <a:pt x="1066173" y="2746463"/>
                        <a:pt x="1064927" y="2753932"/>
                        <a:pt x="1062437" y="2758912"/>
                      </a:cubicBezTo>
                      <a:cubicBezTo>
                        <a:pt x="1049989" y="2788788"/>
                        <a:pt x="1043765" y="2816174"/>
                        <a:pt x="1068661" y="2844806"/>
                      </a:cubicBezTo>
                      <a:cubicBezTo>
                        <a:pt x="1079865" y="2859744"/>
                        <a:pt x="1066173" y="2873437"/>
                        <a:pt x="1056213" y="2884641"/>
                      </a:cubicBezTo>
                      <a:cubicBezTo>
                        <a:pt x="1046255" y="2894599"/>
                        <a:pt x="1042521" y="2905803"/>
                        <a:pt x="1049989" y="2918251"/>
                      </a:cubicBezTo>
                      <a:cubicBezTo>
                        <a:pt x="1057459" y="2929455"/>
                        <a:pt x="1068661" y="2934434"/>
                        <a:pt x="1082355" y="2929455"/>
                      </a:cubicBezTo>
                      <a:cubicBezTo>
                        <a:pt x="1096049" y="2926965"/>
                        <a:pt x="1098539" y="2914517"/>
                        <a:pt x="1098539" y="2900824"/>
                      </a:cubicBezTo>
                      <a:cubicBezTo>
                        <a:pt x="1099783" y="2870947"/>
                        <a:pt x="1089825" y="2837337"/>
                        <a:pt x="1132149" y="2824888"/>
                      </a:cubicBezTo>
                      <a:cubicBezTo>
                        <a:pt x="1139619" y="2858499"/>
                        <a:pt x="1132149" y="2893355"/>
                        <a:pt x="1155801" y="2924476"/>
                      </a:cubicBezTo>
                      <a:cubicBezTo>
                        <a:pt x="1158913" y="2928210"/>
                        <a:pt x="1159925" y="2932489"/>
                        <a:pt x="1159381" y="2936846"/>
                      </a:cubicBezTo>
                      <a:cubicBezTo>
                        <a:pt x="1157747" y="2949917"/>
                        <a:pt x="1142107" y="2963688"/>
                        <a:pt x="1127169" y="2965555"/>
                      </a:cubicBezTo>
                      <a:cubicBezTo>
                        <a:pt x="1107253" y="2966800"/>
                        <a:pt x="1087335" y="2971780"/>
                        <a:pt x="1068661" y="2971780"/>
                      </a:cubicBezTo>
                      <a:cubicBezTo>
                        <a:pt x="1047499" y="2969290"/>
                        <a:pt x="1026337" y="2974269"/>
                        <a:pt x="1017623" y="2948128"/>
                      </a:cubicBezTo>
                      <a:cubicBezTo>
                        <a:pt x="1011399" y="2934434"/>
                        <a:pt x="997705" y="2936924"/>
                        <a:pt x="985257" y="2941903"/>
                      </a:cubicBezTo>
                      <a:cubicBezTo>
                        <a:pt x="966585" y="2949372"/>
                        <a:pt x="946667" y="2950617"/>
                        <a:pt x="926749" y="2954352"/>
                      </a:cubicBezTo>
                      <a:cubicBezTo>
                        <a:pt x="891893" y="2959331"/>
                        <a:pt x="858283" y="2970535"/>
                        <a:pt x="824671" y="2954352"/>
                      </a:cubicBezTo>
                      <a:cubicBezTo>
                        <a:pt x="798531" y="2992942"/>
                        <a:pt x="762429" y="2973024"/>
                        <a:pt x="728819" y="2971780"/>
                      </a:cubicBezTo>
                      <a:cubicBezTo>
                        <a:pt x="710147" y="2971780"/>
                        <a:pt x="698943" y="2975514"/>
                        <a:pt x="692719" y="2953107"/>
                      </a:cubicBezTo>
                      <a:cubicBezTo>
                        <a:pt x="687739" y="2939414"/>
                        <a:pt x="675291" y="2934434"/>
                        <a:pt x="661597" y="2948128"/>
                      </a:cubicBezTo>
                      <a:cubicBezTo>
                        <a:pt x="644169" y="2965555"/>
                        <a:pt x="624251" y="2980493"/>
                        <a:pt x="605579" y="2999166"/>
                      </a:cubicBezTo>
                      <a:cubicBezTo>
                        <a:pt x="595621" y="3007880"/>
                        <a:pt x="584417" y="3014104"/>
                        <a:pt x="569479" y="3019083"/>
                      </a:cubicBezTo>
                      <a:cubicBezTo>
                        <a:pt x="543337" y="3024063"/>
                        <a:pt x="529643" y="3045225"/>
                        <a:pt x="518439" y="3070122"/>
                      </a:cubicBezTo>
                      <a:cubicBezTo>
                        <a:pt x="509725" y="3086305"/>
                        <a:pt x="501011" y="3099998"/>
                        <a:pt x="478605" y="3096264"/>
                      </a:cubicBezTo>
                      <a:cubicBezTo>
                        <a:pt x="463667" y="3093774"/>
                        <a:pt x="454953" y="3102488"/>
                        <a:pt x="452463" y="3116181"/>
                      </a:cubicBezTo>
                      <a:cubicBezTo>
                        <a:pt x="448729" y="3148547"/>
                        <a:pt x="426321" y="3173444"/>
                        <a:pt x="412627" y="3200830"/>
                      </a:cubicBezTo>
                      <a:cubicBezTo>
                        <a:pt x="387731" y="3246889"/>
                        <a:pt x="370303" y="3294193"/>
                        <a:pt x="366569" y="3346477"/>
                      </a:cubicBezTo>
                      <a:cubicBezTo>
                        <a:pt x="365323" y="3360170"/>
                        <a:pt x="362835" y="3372618"/>
                        <a:pt x="359099" y="3385067"/>
                      </a:cubicBezTo>
                      <a:cubicBezTo>
                        <a:pt x="349141" y="3416188"/>
                        <a:pt x="361589" y="3437350"/>
                        <a:pt x="392711" y="3446064"/>
                      </a:cubicBezTo>
                      <a:cubicBezTo>
                        <a:pt x="436279" y="3457267"/>
                        <a:pt x="436279" y="3457267"/>
                        <a:pt x="421341" y="3500837"/>
                      </a:cubicBezTo>
                      <a:cubicBezTo>
                        <a:pt x="421341" y="3504571"/>
                        <a:pt x="418853" y="3509551"/>
                        <a:pt x="421341" y="3513285"/>
                      </a:cubicBezTo>
                      <a:cubicBezTo>
                        <a:pt x="426321" y="3534448"/>
                        <a:pt x="431301" y="3555610"/>
                        <a:pt x="416363" y="3573038"/>
                      </a:cubicBezTo>
                      <a:cubicBezTo>
                        <a:pt x="386487" y="3609138"/>
                        <a:pt x="352875" y="3641504"/>
                        <a:pt x="305571" y="3655197"/>
                      </a:cubicBezTo>
                      <a:cubicBezTo>
                        <a:pt x="301837" y="3656442"/>
                        <a:pt x="296857" y="3652707"/>
                        <a:pt x="293123" y="3651463"/>
                      </a:cubicBezTo>
                      <a:cubicBezTo>
                        <a:pt x="291877" y="3643994"/>
                        <a:pt x="289389" y="3637769"/>
                        <a:pt x="286899" y="3631545"/>
                      </a:cubicBezTo>
                      <a:cubicBezTo>
                        <a:pt x="329223" y="3601669"/>
                        <a:pt x="352875" y="3533203"/>
                        <a:pt x="337937" y="3479675"/>
                      </a:cubicBezTo>
                      <a:cubicBezTo>
                        <a:pt x="326733" y="3443574"/>
                        <a:pt x="311795" y="3409963"/>
                        <a:pt x="309305" y="3368884"/>
                      </a:cubicBezTo>
                      <a:cubicBezTo>
                        <a:pt x="308061" y="3341497"/>
                        <a:pt x="274449" y="3331539"/>
                        <a:pt x="253287" y="3315356"/>
                      </a:cubicBezTo>
                      <a:cubicBezTo>
                        <a:pt x="243329" y="3309131"/>
                        <a:pt x="228391" y="3310376"/>
                        <a:pt x="223411" y="3296683"/>
                      </a:cubicBezTo>
                      <a:cubicBezTo>
                        <a:pt x="222167" y="3266807"/>
                        <a:pt x="227145" y="3236931"/>
                        <a:pt x="220921" y="3208299"/>
                      </a:cubicBezTo>
                      <a:cubicBezTo>
                        <a:pt x="212207" y="3173444"/>
                        <a:pt x="201005" y="3139833"/>
                        <a:pt x="199759" y="3104978"/>
                      </a:cubicBezTo>
                      <a:lnTo>
                        <a:pt x="197123" y="3096102"/>
                      </a:lnTo>
                      <a:lnTo>
                        <a:pt x="192559" y="3088947"/>
                      </a:lnTo>
                      <a:cubicBezTo>
                        <a:pt x="178373" y="3075679"/>
                        <a:pt x="157213" y="3074511"/>
                        <a:pt x="139539" y="3067029"/>
                      </a:cubicBezTo>
                      <a:cubicBezTo>
                        <a:pt x="113493" y="3054560"/>
                        <a:pt x="82487" y="3053313"/>
                        <a:pt x="60163" y="3032116"/>
                      </a:cubicBezTo>
                      <a:lnTo>
                        <a:pt x="60565" y="3030330"/>
                      </a:lnTo>
                      <a:lnTo>
                        <a:pt x="53145" y="3035492"/>
                      </a:lnTo>
                      <a:cubicBezTo>
                        <a:pt x="8761" y="3015497"/>
                        <a:pt x="-6455" y="2988005"/>
                        <a:pt x="2421" y="2945516"/>
                      </a:cubicBezTo>
                      <a:cubicBezTo>
                        <a:pt x="10031" y="2903027"/>
                        <a:pt x="7493" y="2859289"/>
                        <a:pt x="26515" y="2819300"/>
                      </a:cubicBezTo>
                      <a:cubicBezTo>
                        <a:pt x="31587" y="2809302"/>
                        <a:pt x="35393" y="2793057"/>
                        <a:pt x="30319" y="2781810"/>
                      </a:cubicBezTo>
                      <a:cubicBezTo>
                        <a:pt x="12567" y="2728074"/>
                        <a:pt x="34125" y="2683086"/>
                        <a:pt x="51877" y="2635599"/>
                      </a:cubicBezTo>
                      <a:cubicBezTo>
                        <a:pt x="69631" y="2666840"/>
                        <a:pt x="55681" y="2698082"/>
                        <a:pt x="59487" y="2730573"/>
                      </a:cubicBezTo>
                      <a:lnTo>
                        <a:pt x="59487" y="2776728"/>
                      </a:lnTo>
                      <a:lnTo>
                        <a:pt x="62643" y="2730369"/>
                      </a:lnTo>
                      <a:cubicBezTo>
                        <a:pt x="77527" y="2717900"/>
                        <a:pt x="91169" y="2729122"/>
                        <a:pt x="104811" y="2732863"/>
                      </a:cubicBezTo>
                      <a:cubicBezTo>
                        <a:pt x="145739" y="2742838"/>
                        <a:pt x="166823" y="2726629"/>
                        <a:pt x="170545" y="2684235"/>
                      </a:cubicBezTo>
                      <a:cubicBezTo>
                        <a:pt x="174265" y="2631865"/>
                        <a:pt x="148221" y="2591965"/>
                        <a:pt x="120935" y="2552065"/>
                      </a:cubicBezTo>
                      <a:cubicBezTo>
                        <a:pt x="111013" y="2539596"/>
                        <a:pt x="94889" y="2529621"/>
                        <a:pt x="106051" y="2509670"/>
                      </a:cubicBezTo>
                      <a:cubicBezTo>
                        <a:pt x="143259" y="2437351"/>
                        <a:pt x="165583" y="2358797"/>
                        <a:pt x="194109" y="2281490"/>
                      </a:cubicBezTo>
                      <a:cubicBezTo>
                        <a:pt x="216433" y="2222887"/>
                        <a:pt x="242479" y="2165530"/>
                        <a:pt x="261083" y="2105679"/>
                      </a:cubicBezTo>
                      <a:cubicBezTo>
                        <a:pt x="267283" y="2084482"/>
                        <a:pt x="278445" y="2068273"/>
                        <a:pt x="299529" y="2059545"/>
                      </a:cubicBezTo>
                      <a:cubicBezTo>
                        <a:pt x="315653" y="2054557"/>
                        <a:pt x="314413" y="2033360"/>
                        <a:pt x="329295" y="2025879"/>
                      </a:cubicBezTo>
                      <a:cubicBezTo>
                        <a:pt x="344799" y="2020268"/>
                        <a:pt x="356891" y="2024632"/>
                        <a:pt x="368209" y="2031646"/>
                      </a:cubicBezTo>
                      <a:lnTo>
                        <a:pt x="397161" y="2049953"/>
                      </a:lnTo>
                      <a:lnTo>
                        <a:pt x="403447" y="2038927"/>
                      </a:lnTo>
                      <a:cubicBezTo>
                        <a:pt x="407649" y="2034414"/>
                        <a:pt x="412627" y="2030680"/>
                        <a:pt x="417607" y="2026945"/>
                      </a:cubicBezTo>
                      <a:lnTo>
                        <a:pt x="425719" y="2019456"/>
                      </a:lnTo>
                      <a:lnTo>
                        <a:pt x="469095" y="1943192"/>
                      </a:lnTo>
                      <a:cubicBezTo>
                        <a:pt x="466597" y="1934470"/>
                        <a:pt x="467847" y="1926995"/>
                        <a:pt x="472841" y="1919519"/>
                      </a:cubicBezTo>
                      <a:cubicBezTo>
                        <a:pt x="515293" y="1831057"/>
                        <a:pt x="549005" y="1737611"/>
                        <a:pt x="591457" y="1649150"/>
                      </a:cubicBezTo>
                      <a:cubicBezTo>
                        <a:pt x="595203" y="1640428"/>
                        <a:pt x="601445" y="1631706"/>
                        <a:pt x="608937" y="1625477"/>
                      </a:cubicBezTo>
                      <a:cubicBezTo>
                        <a:pt x="642649" y="1525801"/>
                        <a:pt x="707575" y="1439831"/>
                        <a:pt x="741287" y="1341402"/>
                      </a:cubicBezTo>
                      <a:cubicBezTo>
                        <a:pt x="773751" y="1299039"/>
                        <a:pt x="807463" y="1256677"/>
                        <a:pt x="839925" y="1214315"/>
                      </a:cubicBezTo>
                      <a:cubicBezTo>
                        <a:pt x="837429" y="1208086"/>
                        <a:pt x="839925" y="1201856"/>
                        <a:pt x="843671" y="1196872"/>
                      </a:cubicBezTo>
                      <a:cubicBezTo>
                        <a:pt x="908597" y="1108410"/>
                        <a:pt x="953547" y="1007489"/>
                        <a:pt x="1022219" y="922765"/>
                      </a:cubicBezTo>
                      <a:cubicBezTo>
                        <a:pt x="1029711" y="914043"/>
                        <a:pt x="1037203" y="904698"/>
                        <a:pt x="1045631" y="896133"/>
                      </a:cubicBezTo>
                      <a:lnTo>
                        <a:pt x="1073125" y="875334"/>
                      </a:lnTo>
                      <a:lnTo>
                        <a:pt x="1070583" y="874356"/>
                      </a:lnTo>
                      <a:lnTo>
                        <a:pt x="1070583" y="868637"/>
                      </a:lnTo>
                      <a:lnTo>
                        <a:pt x="1050051" y="855725"/>
                      </a:lnTo>
                      <a:cubicBezTo>
                        <a:pt x="1034077" y="842966"/>
                        <a:pt x="1039951" y="833498"/>
                        <a:pt x="1063439" y="803937"/>
                      </a:cubicBezTo>
                      <a:cubicBezTo>
                        <a:pt x="1094759" y="764524"/>
                        <a:pt x="1122321" y="723878"/>
                        <a:pt x="1148629" y="682002"/>
                      </a:cubicBezTo>
                      <a:cubicBezTo>
                        <a:pt x="1159905" y="662295"/>
                        <a:pt x="1176191" y="657368"/>
                        <a:pt x="1192477" y="662295"/>
                      </a:cubicBezTo>
                      <a:close/>
                      <a:moveTo>
                        <a:pt x="1581457" y="602936"/>
                      </a:moveTo>
                      <a:cubicBezTo>
                        <a:pt x="1591684" y="603090"/>
                        <a:pt x="1601758" y="604941"/>
                        <a:pt x="1610917" y="612959"/>
                      </a:cubicBezTo>
                      <a:cubicBezTo>
                        <a:pt x="1617023" y="619127"/>
                        <a:pt x="1624349" y="624061"/>
                        <a:pt x="1621907" y="635163"/>
                      </a:cubicBezTo>
                      <a:cubicBezTo>
                        <a:pt x="1618243" y="646264"/>
                        <a:pt x="1610917" y="649965"/>
                        <a:pt x="1599927" y="648731"/>
                      </a:cubicBezTo>
                      <a:cubicBezTo>
                        <a:pt x="1576725" y="647498"/>
                        <a:pt x="1548639" y="656133"/>
                        <a:pt x="1537647" y="622828"/>
                      </a:cubicBezTo>
                      <a:cubicBezTo>
                        <a:pt x="1542533" y="616660"/>
                        <a:pt x="1547417" y="610492"/>
                        <a:pt x="1551081" y="603091"/>
                      </a:cubicBezTo>
                      <a:cubicBezTo>
                        <a:pt x="1560850" y="604324"/>
                        <a:pt x="1571230" y="602782"/>
                        <a:pt x="1581457" y="602936"/>
                      </a:cubicBezTo>
                      <a:close/>
                      <a:moveTo>
                        <a:pt x="4870549" y="596925"/>
                      </a:moveTo>
                      <a:cubicBezTo>
                        <a:pt x="4886005" y="601921"/>
                        <a:pt x="4897595" y="614410"/>
                        <a:pt x="4910475" y="624401"/>
                      </a:cubicBezTo>
                      <a:cubicBezTo>
                        <a:pt x="4897595" y="645632"/>
                        <a:pt x="4849943" y="650627"/>
                        <a:pt x="4835775" y="633143"/>
                      </a:cubicBezTo>
                      <a:cubicBezTo>
                        <a:pt x="4829335" y="625650"/>
                        <a:pt x="4835775" y="621903"/>
                        <a:pt x="4839639" y="616907"/>
                      </a:cubicBezTo>
                      <a:cubicBezTo>
                        <a:pt x="4847367" y="606916"/>
                        <a:pt x="4858957" y="601921"/>
                        <a:pt x="4870549" y="596925"/>
                      </a:cubicBezTo>
                      <a:close/>
                      <a:moveTo>
                        <a:pt x="2408189" y="558456"/>
                      </a:moveTo>
                      <a:cubicBezTo>
                        <a:pt x="2430433" y="558456"/>
                        <a:pt x="2453913" y="568405"/>
                        <a:pt x="2456383" y="597009"/>
                      </a:cubicBezTo>
                      <a:cubicBezTo>
                        <a:pt x="2458855" y="618150"/>
                        <a:pt x="2468741" y="624369"/>
                        <a:pt x="2489749" y="623125"/>
                      </a:cubicBezTo>
                      <a:cubicBezTo>
                        <a:pt x="2516937" y="619394"/>
                        <a:pt x="2542887" y="626856"/>
                        <a:pt x="2568839" y="634318"/>
                      </a:cubicBezTo>
                      <a:cubicBezTo>
                        <a:pt x="2575017" y="636805"/>
                        <a:pt x="2575017" y="643023"/>
                        <a:pt x="2575017" y="647998"/>
                      </a:cubicBezTo>
                      <a:cubicBezTo>
                        <a:pt x="2575017" y="700230"/>
                        <a:pt x="2561425" y="710179"/>
                        <a:pt x="2510757" y="697743"/>
                      </a:cubicBezTo>
                      <a:cubicBezTo>
                        <a:pt x="2487277" y="691525"/>
                        <a:pt x="2466269" y="692768"/>
                        <a:pt x="2456383" y="720128"/>
                      </a:cubicBezTo>
                      <a:cubicBezTo>
                        <a:pt x="2450205" y="736295"/>
                        <a:pt x="2434139" y="742514"/>
                        <a:pt x="2420547" y="751219"/>
                      </a:cubicBezTo>
                      <a:cubicBezTo>
                        <a:pt x="2405717" y="759924"/>
                        <a:pt x="2388417" y="766143"/>
                        <a:pt x="2372351" y="772361"/>
                      </a:cubicBezTo>
                      <a:cubicBezTo>
                        <a:pt x="2359993" y="777336"/>
                        <a:pt x="2347635" y="793503"/>
                        <a:pt x="2334043" y="781066"/>
                      </a:cubicBezTo>
                      <a:cubicBezTo>
                        <a:pt x="2317977" y="768630"/>
                        <a:pt x="2334043" y="753706"/>
                        <a:pt x="2334043" y="738783"/>
                      </a:cubicBezTo>
                      <a:cubicBezTo>
                        <a:pt x="2334043" y="721372"/>
                        <a:pt x="2348871" y="720128"/>
                        <a:pt x="2362465" y="720128"/>
                      </a:cubicBezTo>
                      <a:cubicBezTo>
                        <a:pt x="2364937" y="720128"/>
                        <a:pt x="2368643" y="720128"/>
                        <a:pt x="2368643" y="718885"/>
                      </a:cubicBezTo>
                      <a:cubicBezTo>
                        <a:pt x="2384709" y="690281"/>
                        <a:pt x="2413131" y="675357"/>
                        <a:pt x="2440319" y="661678"/>
                      </a:cubicBezTo>
                      <a:cubicBezTo>
                        <a:pt x="2453913" y="654216"/>
                        <a:pt x="2436611" y="630587"/>
                        <a:pt x="2414367" y="628099"/>
                      </a:cubicBezTo>
                      <a:cubicBezTo>
                        <a:pt x="2399539" y="626856"/>
                        <a:pt x="2385945" y="625612"/>
                        <a:pt x="2385945" y="605714"/>
                      </a:cubicBezTo>
                      <a:cubicBezTo>
                        <a:pt x="2384709" y="585816"/>
                        <a:pt x="2381001" y="559700"/>
                        <a:pt x="2408189" y="558456"/>
                      </a:cubicBezTo>
                      <a:close/>
                      <a:moveTo>
                        <a:pt x="1898394" y="426971"/>
                      </a:moveTo>
                      <a:cubicBezTo>
                        <a:pt x="1910541" y="426351"/>
                        <a:pt x="1923000" y="430380"/>
                        <a:pt x="1935459" y="437197"/>
                      </a:cubicBezTo>
                      <a:cubicBezTo>
                        <a:pt x="1954147" y="447113"/>
                        <a:pt x="1971589" y="454550"/>
                        <a:pt x="1989031" y="434718"/>
                      </a:cubicBezTo>
                      <a:cubicBezTo>
                        <a:pt x="1991523" y="431000"/>
                        <a:pt x="2002735" y="428521"/>
                        <a:pt x="2003981" y="428521"/>
                      </a:cubicBezTo>
                      <a:cubicBezTo>
                        <a:pt x="2017687" y="458269"/>
                        <a:pt x="2052571" y="442155"/>
                        <a:pt x="2071259" y="458269"/>
                      </a:cubicBezTo>
                      <a:cubicBezTo>
                        <a:pt x="2089947" y="474382"/>
                        <a:pt x="2108635" y="478100"/>
                        <a:pt x="2124831" y="455790"/>
                      </a:cubicBezTo>
                      <a:cubicBezTo>
                        <a:pt x="2134799" y="442155"/>
                        <a:pt x="2148503" y="439676"/>
                        <a:pt x="2160963" y="450832"/>
                      </a:cubicBezTo>
                      <a:cubicBezTo>
                        <a:pt x="2170929" y="460748"/>
                        <a:pt x="2187125" y="457029"/>
                        <a:pt x="2195847" y="466945"/>
                      </a:cubicBezTo>
                      <a:cubicBezTo>
                        <a:pt x="2177159" y="476861"/>
                        <a:pt x="2158471" y="485537"/>
                        <a:pt x="2141029" y="495453"/>
                      </a:cubicBezTo>
                      <a:cubicBezTo>
                        <a:pt x="2118603" y="505369"/>
                        <a:pt x="2096177" y="509088"/>
                        <a:pt x="2074997" y="492974"/>
                      </a:cubicBezTo>
                      <a:cubicBezTo>
                        <a:pt x="2063783" y="484298"/>
                        <a:pt x="2052571" y="476861"/>
                        <a:pt x="2036375" y="484298"/>
                      </a:cubicBezTo>
                      <a:cubicBezTo>
                        <a:pt x="2025161" y="489256"/>
                        <a:pt x="2021425" y="479340"/>
                        <a:pt x="2016441" y="471903"/>
                      </a:cubicBezTo>
                      <a:cubicBezTo>
                        <a:pt x="2010211" y="461987"/>
                        <a:pt x="2003981" y="453311"/>
                        <a:pt x="1990277" y="455790"/>
                      </a:cubicBezTo>
                      <a:cubicBezTo>
                        <a:pt x="1977819" y="458269"/>
                        <a:pt x="1969097" y="465705"/>
                        <a:pt x="1974081" y="481819"/>
                      </a:cubicBezTo>
                      <a:cubicBezTo>
                        <a:pt x="1976573" y="489256"/>
                        <a:pt x="1967851" y="491735"/>
                        <a:pt x="1960377" y="492974"/>
                      </a:cubicBezTo>
                      <a:cubicBezTo>
                        <a:pt x="1952901" y="494214"/>
                        <a:pt x="1942933" y="492974"/>
                        <a:pt x="1941689" y="484298"/>
                      </a:cubicBezTo>
                      <a:cubicBezTo>
                        <a:pt x="1936705" y="461987"/>
                        <a:pt x="1926737" y="468184"/>
                        <a:pt x="1909295" y="473142"/>
                      </a:cubicBezTo>
                      <a:cubicBezTo>
                        <a:pt x="1881887" y="481819"/>
                        <a:pt x="1868181" y="496693"/>
                        <a:pt x="1851985" y="519003"/>
                      </a:cubicBezTo>
                      <a:cubicBezTo>
                        <a:pt x="1822085" y="558667"/>
                        <a:pt x="1773495" y="579738"/>
                        <a:pt x="1721169" y="569823"/>
                      </a:cubicBezTo>
                      <a:cubicBezTo>
                        <a:pt x="1688775" y="563625"/>
                        <a:pt x="1657629" y="566104"/>
                        <a:pt x="1627727" y="538835"/>
                      </a:cubicBezTo>
                      <a:cubicBezTo>
                        <a:pt x="1606547" y="517764"/>
                        <a:pt x="1601565" y="556188"/>
                        <a:pt x="1594089" y="573541"/>
                      </a:cubicBezTo>
                      <a:cubicBezTo>
                        <a:pt x="1591597" y="579738"/>
                        <a:pt x="1587859" y="583457"/>
                        <a:pt x="1581631" y="584696"/>
                      </a:cubicBezTo>
                      <a:cubicBezTo>
                        <a:pt x="1581631" y="515285"/>
                        <a:pt x="1581631" y="517764"/>
                        <a:pt x="1655137" y="522722"/>
                      </a:cubicBezTo>
                      <a:cubicBezTo>
                        <a:pt x="1685037" y="523961"/>
                        <a:pt x="1716185" y="521482"/>
                        <a:pt x="1742349" y="495453"/>
                      </a:cubicBezTo>
                      <a:cubicBezTo>
                        <a:pt x="1757299" y="479340"/>
                        <a:pt x="1779725" y="468184"/>
                        <a:pt x="1795921" y="448353"/>
                      </a:cubicBezTo>
                      <a:cubicBezTo>
                        <a:pt x="1803397" y="438437"/>
                        <a:pt x="1813363" y="444634"/>
                        <a:pt x="1822085" y="448353"/>
                      </a:cubicBezTo>
                      <a:cubicBezTo>
                        <a:pt x="1835789" y="455790"/>
                        <a:pt x="1851985" y="458269"/>
                        <a:pt x="1863199" y="444634"/>
                      </a:cubicBezTo>
                      <a:cubicBezTo>
                        <a:pt x="1874411" y="432859"/>
                        <a:pt x="1886247" y="427591"/>
                        <a:pt x="1898394" y="426971"/>
                      </a:cubicBezTo>
                      <a:close/>
                      <a:moveTo>
                        <a:pt x="2860767" y="383857"/>
                      </a:moveTo>
                      <a:cubicBezTo>
                        <a:pt x="2865839" y="382613"/>
                        <a:pt x="2910225" y="421183"/>
                        <a:pt x="2908957" y="426160"/>
                      </a:cubicBezTo>
                      <a:cubicBezTo>
                        <a:pt x="2905151" y="441090"/>
                        <a:pt x="2893739" y="446067"/>
                        <a:pt x="2873449" y="447311"/>
                      </a:cubicBezTo>
                      <a:cubicBezTo>
                        <a:pt x="2845549" y="446067"/>
                        <a:pt x="2859499" y="416206"/>
                        <a:pt x="2851891" y="400032"/>
                      </a:cubicBezTo>
                      <a:cubicBezTo>
                        <a:pt x="2849355" y="395055"/>
                        <a:pt x="2853159" y="387590"/>
                        <a:pt x="2860767" y="383857"/>
                      </a:cubicBezTo>
                      <a:close/>
                      <a:moveTo>
                        <a:pt x="2771345" y="382615"/>
                      </a:moveTo>
                      <a:cubicBezTo>
                        <a:pt x="2778839" y="382615"/>
                        <a:pt x="2783835" y="384905"/>
                        <a:pt x="2782585" y="392919"/>
                      </a:cubicBezTo>
                      <a:cubicBezTo>
                        <a:pt x="2781337" y="399788"/>
                        <a:pt x="2776341" y="405512"/>
                        <a:pt x="2768847" y="408946"/>
                      </a:cubicBezTo>
                      <a:cubicBezTo>
                        <a:pt x="2760105" y="407802"/>
                        <a:pt x="2757607" y="402077"/>
                        <a:pt x="2757607" y="396353"/>
                      </a:cubicBezTo>
                      <a:cubicBezTo>
                        <a:pt x="2757607" y="388339"/>
                        <a:pt x="2761353" y="382615"/>
                        <a:pt x="2771345" y="382615"/>
                      </a:cubicBezTo>
                      <a:close/>
                      <a:moveTo>
                        <a:pt x="1298933" y="371147"/>
                      </a:moveTo>
                      <a:cubicBezTo>
                        <a:pt x="1306085" y="372211"/>
                        <a:pt x="1313779" y="374973"/>
                        <a:pt x="1322113" y="379752"/>
                      </a:cubicBezTo>
                      <a:cubicBezTo>
                        <a:pt x="1296469" y="386920"/>
                        <a:pt x="1278517" y="414395"/>
                        <a:pt x="1246463" y="398866"/>
                      </a:cubicBezTo>
                      <a:cubicBezTo>
                        <a:pt x="1260887" y="380051"/>
                        <a:pt x="1277476" y="367956"/>
                        <a:pt x="1298933" y="371147"/>
                      </a:cubicBezTo>
                      <a:close/>
                      <a:moveTo>
                        <a:pt x="3466238" y="122"/>
                      </a:moveTo>
                      <a:cubicBezTo>
                        <a:pt x="3475886" y="-659"/>
                        <a:pt x="3486467" y="2466"/>
                        <a:pt x="3497671" y="4966"/>
                      </a:cubicBezTo>
                      <a:cubicBezTo>
                        <a:pt x="3551199" y="16218"/>
                        <a:pt x="3605973" y="21219"/>
                        <a:pt x="3660745" y="26220"/>
                      </a:cubicBezTo>
                      <a:cubicBezTo>
                        <a:pt x="3703071" y="29970"/>
                        <a:pt x="3746641" y="34971"/>
                        <a:pt x="3787721" y="46223"/>
                      </a:cubicBezTo>
                      <a:cubicBezTo>
                        <a:pt x="3841249" y="59975"/>
                        <a:pt x="3899757" y="62476"/>
                        <a:pt x="3950797" y="81229"/>
                      </a:cubicBezTo>
                      <a:cubicBezTo>
                        <a:pt x="4010549" y="104984"/>
                        <a:pt x="4076527" y="101232"/>
                        <a:pt x="4132545" y="131237"/>
                      </a:cubicBezTo>
                      <a:cubicBezTo>
                        <a:pt x="4148727" y="138738"/>
                        <a:pt x="4166155" y="143739"/>
                        <a:pt x="4178605" y="156241"/>
                      </a:cubicBezTo>
                      <a:cubicBezTo>
                        <a:pt x="4182339" y="159991"/>
                        <a:pt x="4188563" y="163743"/>
                        <a:pt x="4192297" y="163743"/>
                      </a:cubicBezTo>
                      <a:cubicBezTo>
                        <a:pt x="4264499" y="162492"/>
                        <a:pt x="4325497" y="202499"/>
                        <a:pt x="4393963" y="212500"/>
                      </a:cubicBezTo>
                      <a:cubicBezTo>
                        <a:pt x="4415125" y="216251"/>
                        <a:pt x="4436289" y="211250"/>
                        <a:pt x="4459941" y="221253"/>
                      </a:cubicBezTo>
                      <a:cubicBezTo>
                        <a:pt x="4502265" y="241256"/>
                        <a:pt x="4544591" y="256258"/>
                        <a:pt x="4564509" y="303766"/>
                      </a:cubicBezTo>
                      <a:cubicBezTo>
                        <a:pt x="4566997" y="311267"/>
                        <a:pt x="4571977" y="320019"/>
                        <a:pt x="4578201" y="321269"/>
                      </a:cubicBezTo>
                      <a:cubicBezTo>
                        <a:pt x="4608077" y="330020"/>
                        <a:pt x="4619281" y="358775"/>
                        <a:pt x="4640445" y="376278"/>
                      </a:cubicBezTo>
                      <a:cubicBezTo>
                        <a:pt x="4672811" y="400032"/>
                        <a:pt x="4686503" y="436287"/>
                        <a:pt x="4712645" y="463792"/>
                      </a:cubicBezTo>
                      <a:cubicBezTo>
                        <a:pt x="4667831" y="441288"/>
                        <a:pt x="4632975" y="407533"/>
                        <a:pt x="4591895" y="380028"/>
                      </a:cubicBezTo>
                      <a:cubicBezTo>
                        <a:pt x="4492307" y="312517"/>
                        <a:pt x="4384005" y="263760"/>
                        <a:pt x="4273213" y="218751"/>
                      </a:cubicBezTo>
                      <a:cubicBezTo>
                        <a:pt x="4225909" y="199998"/>
                        <a:pt x="4182339" y="171243"/>
                        <a:pt x="4131299" y="157491"/>
                      </a:cubicBezTo>
                      <a:lnTo>
                        <a:pt x="4125853" y="155849"/>
                      </a:lnTo>
                      <a:lnTo>
                        <a:pt x="4117481" y="179673"/>
                      </a:lnTo>
                      <a:cubicBezTo>
                        <a:pt x="4112491" y="193343"/>
                        <a:pt x="4096269" y="210740"/>
                        <a:pt x="4112491" y="220683"/>
                      </a:cubicBezTo>
                      <a:cubicBezTo>
                        <a:pt x="4126217" y="229382"/>
                        <a:pt x="4146183" y="218197"/>
                        <a:pt x="4159909" y="207013"/>
                      </a:cubicBezTo>
                      <a:cubicBezTo>
                        <a:pt x="4168643" y="200798"/>
                        <a:pt x="4174883" y="189614"/>
                        <a:pt x="4184865" y="203284"/>
                      </a:cubicBezTo>
                      <a:cubicBezTo>
                        <a:pt x="4190479" y="210119"/>
                        <a:pt x="4191415" y="216022"/>
                        <a:pt x="4189545" y="220839"/>
                      </a:cubicBezTo>
                      <a:cubicBezTo>
                        <a:pt x="4187673" y="225654"/>
                        <a:pt x="4182993" y="229382"/>
                        <a:pt x="4177377" y="231868"/>
                      </a:cubicBezTo>
                      <a:cubicBezTo>
                        <a:pt x="4147429" y="245538"/>
                        <a:pt x="4129961" y="276606"/>
                        <a:pt x="4092525" y="276606"/>
                      </a:cubicBezTo>
                      <a:cubicBezTo>
                        <a:pt x="4078799" y="276606"/>
                        <a:pt x="4071311" y="305189"/>
                        <a:pt x="4048851" y="310160"/>
                      </a:cubicBezTo>
                      <a:cubicBezTo>
                        <a:pt x="4040117" y="311403"/>
                        <a:pt x="4031381" y="317616"/>
                        <a:pt x="4022647" y="320102"/>
                      </a:cubicBezTo>
                      <a:cubicBezTo>
                        <a:pt x="4000185" y="325073"/>
                        <a:pt x="3987707" y="332530"/>
                        <a:pt x="3991451" y="359870"/>
                      </a:cubicBezTo>
                      <a:cubicBezTo>
                        <a:pt x="3995193" y="389695"/>
                        <a:pt x="3972733" y="413307"/>
                        <a:pt x="3957759" y="436919"/>
                      </a:cubicBezTo>
                      <a:cubicBezTo>
                        <a:pt x="3937793" y="469230"/>
                        <a:pt x="3912837" y="497813"/>
                        <a:pt x="3880393" y="518940"/>
                      </a:cubicBezTo>
                      <a:cubicBezTo>
                        <a:pt x="3874153" y="523911"/>
                        <a:pt x="3869163" y="527639"/>
                        <a:pt x="3865419" y="532610"/>
                      </a:cubicBezTo>
                      <a:cubicBezTo>
                        <a:pt x="3844205" y="559950"/>
                        <a:pt x="3837967" y="559950"/>
                        <a:pt x="3814257" y="532610"/>
                      </a:cubicBezTo>
                      <a:cubicBezTo>
                        <a:pt x="3786805" y="504027"/>
                        <a:pt x="3761849" y="507755"/>
                        <a:pt x="3748123" y="545037"/>
                      </a:cubicBezTo>
                      <a:cubicBezTo>
                        <a:pt x="3736893" y="576105"/>
                        <a:pt x="3726909" y="604688"/>
                        <a:pt x="3716927" y="635757"/>
                      </a:cubicBezTo>
                      <a:cubicBezTo>
                        <a:pt x="3713183" y="648184"/>
                        <a:pt x="3713183" y="661854"/>
                        <a:pt x="3719423" y="674282"/>
                      </a:cubicBezTo>
                      <a:cubicBezTo>
                        <a:pt x="3728157" y="694165"/>
                        <a:pt x="3726909" y="710321"/>
                        <a:pt x="3710687" y="723991"/>
                      </a:cubicBezTo>
                      <a:cubicBezTo>
                        <a:pt x="3691969" y="738904"/>
                        <a:pt x="3673253" y="756302"/>
                        <a:pt x="3647047" y="738904"/>
                      </a:cubicBezTo>
                      <a:cubicBezTo>
                        <a:pt x="3635817" y="731447"/>
                        <a:pt x="3623339" y="726476"/>
                        <a:pt x="3609613" y="736418"/>
                      </a:cubicBezTo>
                      <a:cubicBezTo>
                        <a:pt x="3588399" y="751331"/>
                        <a:pt x="3564691" y="760030"/>
                        <a:pt x="3535991" y="752574"/>
                      </a:cubicBezTo>
                      <a:cubicBezTo>
                        <a:pt x="3521017" y="748846"/>
                        <a:pt x="3524759" y="761273"/>
                        <a:pt x="3527255" y="769972"/>
                      </a:cubicBezTo>
                      <a:cubicBezTo>
                        <a:pt x="3530999" y="777429"/>
                        <a:pt x="3532247" y="786128"/>
                        <a:pt x="3523513" y="789856"/>
                      </a:cubicBezTo>
                      <a:cubicBezTo>
                        <a:pt x="3516025" y="794827"/>
                        <a:pt x="3512281" y="787370"/>
                        <a:pt x="3507291" y="782400"/>
                      </a:cubicBezTo>
                      <a:cubicBezTo>
                        <a:pt x="3489821" y="761273"/>
                        <a:pt x="3481085" y="772458"/>
                        <a:pt x="3473599" y="791099"/>
                      </a:cubicBezTo>
                      <a:cubicBezTo>
                        <a:pt x="3471103" y="797312"/>
                        <a:pt x="3468607" y="803526"/>
                        <a:pt x="3467359" y="810982"/>
                      </a:cubicBezTo>
                      <a:cubicBezTo>
                        <a:pt x="3458001" y="843604"/>
                        <a:pt x="3441623" y="854556"/>
                        <a:pt x="3417699" y="844886"/>
                      </a:cubicBezTo>
                      <a:lnTo>
                        <a:pt x="3395581" y="831089"/>
                      </a:lnTo>
                      <a:lnTo>
                        <a:pt x="3394609" y="831970"/>
                      </a:lnTo>
                      <a:cubicBezTo>
                        <a:pt x="3387121" y="828241"/>
                        <a:pt x="3378387" y="824513"/>
                        <a:pt x="3368403" y="825756"/>
                      </a:cubicBezTo>
                      <a:cubicBezTo>
                        <a:pt x="3363413" y="823270"/>
                        <a:pt x="3359669" y="820784"/>
                        <a:pt x="3354677" y="818298"/>
                      </a:cubicBezTo>
                      <a:lnTo>
                        <a:pt x="3352567" y="816009"/>
                      </a:lnTo>
                      <a:lnTo>
                        <a:pt x="3354007" y="820766"/>
                      </a:lnTo>
                      <a:cubicBezTo>
                        <a:pt x="3351513" y="856870"/>
                        <a:pt x="3350267" y="891729"/>
                        <a:pt x="3335303" y="925344"/>
                      </a:cubicBezTo>
                      <a:cubicBezTo>
                        <a:pt x="3329069" y="936549"/>
                        <a:pt x="3325329" y="952733"/>
                        <a:pt x="3312859" y="956468"/>
                      </a:cubicBezTo>
                      <a:cubicBezTo>
                        <a:pt x="3245525" y="976388"/>
                        <a:pt x="3183177" y="1011247"/>
                        <a:pt x="3102127" y="987593"/>
                      </a:cubicBezTo>
                      <a:cubicBezTo>
                        <a:pt x="3032299" y="966428"/>
                        <a:pt x="2963717" y="932814"/>
                        <a:pt x="2888901" y="922854"/>
                      </a:cubicBezTo>
                      <a:cubicBezTo>
                        <a:pt x="2847751" y="916629"/>
                        <a:pt x="2812837" y="936549"/>
                        <a:pt x="2774183" y="929079"/>
                      </a:cubicBezTo>
                      <a:cubicBezTo>
                        <a:pt x="2769195" y="926589"/>
                        <a:pt x="2764207" y="931569"/>
                        <a:pt x="2759219" y="934059"/>
                      </a:cubicBezTo>
                      <a:cubicBezTo>
                        <a:pt x="2733033" y="947753"/>
                        <a:pt x="2709341" y="1011247"/>
                        <a:pt x="2721811" y="1036147"/>
                      </a:cubicBezTo>
                      <a:cubicBezTo>
                        <a:pt x="2735527" y="1062291"/>
                        <a:pt x="2744257" y="1087191"/>
                        <a:pt x="2733033" y="1117070"/>
                      </a:cubicBezTo>
                      <a:cubicBezTo>
                        <a:pt x="2730539" y="1125785"/>
                        <a:pt x="2730539" y="1138235"/>
                        <a:pt x="2739269" y="1144460"/>
                      </a:cubicBezTo>
                      <a:cubicBezTo>
                        <a:pt x="2782911" y="1180564"/>
                        <a:pt x="2782911" y="1197994"/>
                        <a:pt x="2743009" y="1236588"/>
                      </a:cubicBezTo>
                      <a:cubicBezTo>
                        <a:pt x="2705601" y="1271448"/>
                        <a:pt x="2661959" y="1301327"/>
                        <a:pt x="2637019" y="1346146"/>
                      </a:cubicBezTo>
                      <a:cubicBezTo>
                        <a:pt x="2630785" y="1358596"/>
                        <a:pt x="2618315" y="1366066"/>
                        <a:pt x="2605847" y="1371046"/>
                      </a:cubicBezTo>
                      <a:cubicBezTo>
                        <a:pt x="2595871" y="1374781"/>
                        <a:pt x="2585895" y="1377271"/>
                        <a:pt x="2580907" y="1389721"/>
                      </a:cubicBezTo>
                      <a:cubicBezTo>
                        <a:pt x="2588389" y="1397191"/>
                        <a:pt x="2594623" y="1390966"/>
                        <a:pt x="2600859" y="1389721"/>
                      </a:cubicBezTo>
                      <a:cubicBezTo>
                        <a:pt x="2624551" y="1383496"/>
                        <a:pt x="2637019" y="1392211"/>
                        <a:pt x="2630785" y="1415865"/>
                      </a:cubicBezTo>
                      <a:cubicBezTo>
                        <a:pt x="2619563" y="1451970"/>
                        <a:pt x="2639513" y="1479359"/>
                        <a:pt x="2651983" y="1509239"/>
                      </a:cubicBezTo>
                      <a:cubicBezTo>
                        <a:pt x="2658217" y="1522933"/>
                        <a:pt x="2671933" y="1524178"/>
                        <a:pt x="2685651" y="1519198"/>
                      </a:cubicBezTo>
                      <a:cubicBezTo>
                        <a:pt x="2700613" y="1514219"/>
                        <a:pt x="2716823" y="1514219"/>
                        <a:pt x="2731787" y="1516709"/>
                      </a:cubicBezTo>
                      <a:cubicBezTo>
                        <a:pt x="2741763" y="1519198"/>
                        <a:pt x="2751737" y="1519198"/>
                        <a:pt x="2760467" y="1514219"/>
                      </a:cubicBezTo>
                      <a:cubicBezTo>
                        <a:pt x="2780417" y="1503014"/>
                        <a:pt x="2815331" y="1433295"/>
                        <a:pt x="2810343" y="1412130"/>
                      </a:cubicBezTo>
                      <a:cubicBezTo>
                        <a:pt x="2802863" y="1363576"/>
                        <a:pt x="2826553" y="1318757"/>
                        <a:pt x="2870197" y="1297592"/>
                      </a:cubicBezTo>
                      <a:cubicBezTo>
                        <a:pt x="2886407" y="1291367"/>
                        <a:pt x="2887653" y="1277673"/>
                        <a:pt x="2890147" y="1263978"/>
                      </a:cubicBezTo>
                      <a:cubicBezTo>
                        <a:pt x="2895135" y="1242813"/>
                        <a:pt x="2895135" y="1216669"/>
                        <a:pt x="2925061" y="1210444"/>
                      </a:cubicBezTo>
                      <a:cubicBezTo>
                        <a:pt x="2959975" y="1215424"/>
                        <a:pt x="2994891" y="1226629"/>
                        <a:pt x="3027311" y="1240323"/>
                      </a:cubicBezTo>
                      <a:cubicBezTo>
                        <a:pt x="3062225" y="1255263"/>
                        <a:pt x="3093399" y="1278918"/>
                        <a:pt x="3130807" y="1286388"/>
                      </a:cubicBezTo>
                      <a:cubicBezTo>
                        <a:pt x="3137041" y="1286388"/>
                        <a:pt x="3140781" y="1291367"/>
                        <a:pt x="3138287" y="1298837"/>
                      </a:cubicBezTo>
                      <a:cubicBezTo>
                        <a:pt x="3132053" y="1320002"/>
                        <a:pt x="3144523" y="1333697"/>
                        <a:pt x="3156991" y="1348636"/>
                      </a:cubicBezTo>
                      <a:cubicBezTo>
                        <a:pt x="3163227" y="1356106"/>
                        <a:pt x="3165721" y="1364821"/>
                        <a:pt x="3159485" y="1372291"/>
                      </a:cubicBezTo>
                      <a:cubicBezTo>
                        <a:pt x="3153251" y="1379761"/>
                        <a:pt x="3144523" y="1384741"/>
                        <a:pt x="3133301" y="1377271"/>
                      </a:cubicBezTo>
                      <a:cubicBezTo>
                        <a:pt x="3107115" y="1358596"/>
                        <a:pt x="3099633" y="1387231"/>
                        <a:pt x="3085917" y="1397191"/>
                      </a:cubicBezTo>
                      <a:cubicBezTo>
                        <a:pt x="3072201" y="1408395"/>
                        <a:pt x="3075941" y="1420845"/>
                        <a:pt x="3088411" y="1430805"/>
                      </a:cubicBezTo>
                      <a:cubicBezTo>
                        <a:pt x="3095891" y="1438275"/>
                        <a:pt x="3098385" y="1448235"/>
                        <a:pt x="3089657" y="1453215"/>
                      </a:cubicBezTo>
                      <a:cubicBezTo>
                        <a:pt x="3059731" y="1469399"/>
                        <a:pt x="3079681" y="1499279"/>
                        <a:pt x="3072201" y="1520443"/>
                      </a:cubicBezTo>
                      <a:cubicBezTo>
                        <a:pt x="3072201" y="1524178"/>
                        <a:pt x="3077187" y="1532893"/>
                        <a:pt x="3079681" y="1534138"/>
                      </a:cubicBezTo>
                      <a:cubicBezTo>
                        <a:pt x="3114595" y="1537873"/>
                        <a:pt x="3147017" y="1567753"/>
                        <a:pt x="3183177" y="1547833"/>
                      </a:cubicBezTo>
                      <a:cubicBezTo>
                        <a:pt x="3205623" y="1536628"/>
                        <a:pt x="3220585" y="1547833"/>
                        <a:pt x="3226821" y="1561528"/>
                      </a:cubicBezTo>
                      <a:cubicBezTo>
                        <a:pt x="3238043" y="1587672"/>
                        <a:pt x="3261735" y="1597632"/>
                        <a:pt x="3280439" y="1613817"/>
                      </a:cubicBezTo>
                      <a:cubicBezTo>
                        <a:pt x="3301637" y="1632491"/>
                        <a:pt x="3319093" y="1618797"/>
                        <a:pt x="3330315" y="1596387"/>
                      </a:cubicBezTo>
                      <a:cubicBezTo>
                        <a:pt x="3344033" y="1605102"/>
                        <a:pt x="3334057" y="1615062"/>
                        <a:pt x="3334057" y="1622532"/>
                      </a:cubicBezTo>
                      <a:cubicBezTo>
                        <a:pt x="3335303" y="1638716"/>
                        <a:pt x="3341539" y="1649921"/>
                        <a:pt x="3358995" y="1652411"/>
                      </a:cubicBezTo>
                      <a:cubicBezTo>
                        <a:pt x="3375205" y="1654901"/>
                        <a:pt x="3388921" y="1654901"/>
                        <a:pt x="3383935" y="1679801"/>
                      </a:cubicBezTo>
                      <a:cubicBezTo>
                        <a:pt x="3382687" y="1687271"/>
                        <a:pt x="3392663" y="1686026"/>
                        <a:pt x="3398897" y="1683536"/>
                      </a:cubicBezTo>
                      <a:cubicBezTo>
                        <a:pt x="3418849" y="1673576"/>
                        <a:pt x="3422589" y="1647431"/>
                        <a:pt x="3403885" y="1633736"/>
                      </a:cubicBezTo>
                      <a:cubicBezTo>
                        <a:pt x="3391415" y="1626267"/>
                        <a:pt x="3391415" y="1616307"/>
                        <a:pt x="3397651" y="1608837"/>
                      </a:cubicBezTo>
                      <a:cubicBezTo>
                        <a:pt x="3407625" y="1597632"/>
                        <a:pt x="3408873" y="1577712"/>
                        <a:pt x="3428823" y="1580202"/>
                      </a:cubicBezTo>
                      <a:cubicBezTo>
                        <a:pt x="3441293" y="1580202"/>
                        <a:pt x="3451269" y="1585182"/>
                        <a:pt x="3453763" y="1601367"/>
                      </a:cubicBezTo>
                      <a:cubicBezTo>
                        <a:pt x="3462491" y="1638716"/>
                        <a:pt x="3499899" y="1647431"/>
                        <a:pt x="3528579" y="1621287"/>
                      </a:cubicBezTo>
                      <a:cubicBezTo>
                        <a:pt x="3534813" y="1616307"/>
                        <a:pt x="3542295" y="1610082"/>
                        <a:pt x="3549777" y="1606347"/>
                      </a:cubicBezTo>
                      <a:cubicBezTo>
                        <a:pt x="3568481" y="1596387"/>
                        <a:pt x="3575963" y="1605102"/>
                        <a:pt x="3572221" y="1622532"/>
                      </a:cubicBezTo>
                      <a:cubicBezTo>
                        <a:pt x="3564739" y="1647431"/>
                        <a:pt x="3562247" y="1674821"/>
                        <a:pt x="3583443" y="1688516"/>
                      </a:cubicBezTo>
                      <a:cubicBezTo>
                        <a:pt x="3604641" y="1703455"/>
                        <a:pt x="3629581" y="1686026"/>
                        <a:pt x="3649531" y="1673576"/>
                      </a:cubicBezTo>
                      <a:cubicBezTo>
                        <a:pt x="3668235" y="1661126"/>
                        <a:pt x="3685693" y="1674821"/>
                        <a:pt x="3703149" y="1677311"/>
                      </a:cubicBezTo>
                      <a:cubicBezTo>
                        <a:pt x="3715619" y="1677311"/>
                        <a:pt x="3729335" y="1684781"/>
                        <a:pt x="3740557" y="1672331"/>
                      </a:cubicBezTo>
                      <a:cubicBezTo>
                        <a:pt x="3750533" y="1659881"/>
                        <a:pt x="3740557" y="1647431"/>
                        <a:pt x="3738063" y="1634981"/>
                      </a:cubicBezTo>
                      <a:cubicBezTo>
                        <a:pt x="3735571" y="1631247"/>
                        <a:pt x="3731829" y="1626267"/>
                        <a:pt x="3729335" y="1621287"/>
                      </a:cubicBezTo>
                      <a:cubicBezTo>
                        <a:pt x="3724347" y="1612572"/>
                        <a:pt x="3724347" y="1603857"/>
                        <a:pt x="3733077" y="1597632"/>
                      </a:cubicBezTo>
                      <a:cubicBezTo>
                        <a:pt x="3741805" y="1591407"/>
                        <a:pt x="3749287" y="1596387"/>
                        <a:pt x="3756767" y="1602612"/>
                      </a:cubicBezTo>
                      <a:cubicBezTo>
                        <a:pt x="3790435" y="1632491"/>
                        <a:pt x="3790435" y="1631247"/>
                        <a:pt x="3815373" y="1595142"/>
                      </a:cubicBezTo>
                      <a:cubicBezTo>
                        <a:pt x="3820361" y="1588917"/>
                        <a:pt x="3827843" y="1564018"/>
                        <a:pt x="3840313" y="1591407"/>
                      </a:cubicBezTo>
                      <a:cubicBezTo>
                        <a:pt x="3844053" y="1601367"/>
                        <a:pt x="3854029" y="1601367"/>
                        <a:pt x="3862757" y="1597632"/>
                      </a:cubicBezTo>
                      <a:cubicBezTo>
                        <a:pt x="3876473" y="1591407"/>
                        <a:pt x="3890191" y="1585182"/>
                        <a:pt x="3890191" y="1567753"/>
                      </a:cubicBezTo>
                      <a:cubicBezTo>
                        <a:pt x="3890191" y="1552813"/>
                        <a:pt x="3892685" y="1539118"/>
                        <a:pt x="3905153" y="1530403"/>
                      </a:cubicBezTo>
                      <a:cubicBezTo>
                        <a:pt x="3921363" y="1517953"/>
                        <a:pt x="3925105" y="1504259"/>
                        <a:pt x="3915129" y="1488074"/>
                      </a:cubicBezTo>
                      <a:cubicBezTo>
                        <a:pt x="3906401" y="1471889"/>
                        <a:pt x="3912635" y="1460684"/>
                        <a:pt x="3927599" y="1458195"/>
                      </a:cubicBezTo>
                      <a:cubicBezTo>
                        <a:pt x="3946303" y="1454460"/>
                        <a:pt x="3953783" y="1438275"/>
                        <a:pt x="3969995" y="1429560"/>
                      </a:cubicBezTo>
                      <a:cubicBezTo>
                        <a:pt x="3972487" y="1440765"/>
                        <a:pt x="3969995" y="1451970"/>
                        <a:pt x="3974981" y="1461929"/>
                      </a:cubicBezTo>
                      <a:cubicBezTo>
                        <a:pt x="3988699" y="1483094"/>
                        <a:pt x="3992439" y="1503014"/>
                        <a:pt x="3967501" y="1520443"/>
                      </a:cubicBezTo>
                      <a:cubicBezTo>
                        <a:pt x="3953783" y="1530403"/>
                        <a:pt x="3951291" y="1546588"/>
                        <a:pt x="3961265" y="1559038"/>
                      </a:cubicBezTo>
                      <a:cubicBezTo>
                        <a:pt x="3971241" y="1572733"/>
                        <a:pt x="3984957" y="1568998"/>
                        <a:pt x="3998673" y="1560283"/>
                      </a:cubicBezTo>
                      <a:cubicBezTo>
                        <a:pt x="4011143" y="1550323"/>
                        <a:pt x="4027353" y="1546588"/>
                        <a:pt x="4043563" y="1544098"/>
                      </a:cubicBezTo>
                      <a:cubicBezTo>
                        <a:pt x="4048551" y="1547833"/>
                        <a:pt x="4046057" y="1552813"/>
                        <a:pt x="4044811" y="1556548"/>
                      </a:cubicBezTo>
                      <a:cubicBezTo>
                        <a:pt x="4026107" y="1593897"/>
                        <a:pt x="4026107" y="1596387"/>
                        <a:pt x="4063515" y="1615062"/>
                      </a:cubicBezTo>
                      <a:cubicBezTo>
                        <a:pt x="4074737" y="1621287"/>
                        <a:pt x="4097181" y="1621287"/>
                        <a:pt x="4087207" y="1642451"/>
                      </a:cubicBezTo>
                      <a:cubicBezTo>
                        <a:pt x="4077231" y="1663616"/>
                        <a:pt x="4063515" y="1683536"/>
                        <a:pt x="4034835" y="1678556"/>
                      </a:cubicBezTo>
                      <a:cubicBezTo>
                        <a:pt x="4022365" y="1677311"/>
                        <a:pt x="4011143" y="1658636"/>
                        <a:pt x="3999921" y="1674821"/>
                      </a:cubicBezTo>
                      <a:cubicBezTo>
                        <a:pt x="3991191" y="1689761"/>
                        <a:pt x="4003661" y="1703455"/>
                        <a:pt x="4004909" y="1715905"/>
                      </a:cubicBezTo>
                      <a:cubicBezTo>
                        <a:pt x="4007403" y="1745785"/>
                        <a:pt x="4024859" y="1774419"/>
                        <a:pt x="4007403" y="1806788"/>
                      </a:cubicBezTo>
                      <a:cubicBezTo>
                        <a:pt x="3986205" y="1846628"/>
                        <a:pt x="4011143" y="1877752"/>
                        <a:pt x="4056033" y="1877752"/>
                      </a:cubicBezTo>
                      <a:cubicBezTo>
                        <a:pt x="4067255" y="1877752"/>
                        <a:pt x="4077231" y="1877752"/>
                        <a:pt x="4089699" y="1877752"/>
                      </a:cubicBezTo>
                      <a:cubicBezTo>
                        <a:pt x="4092817" y="1883355"/>
                        <a:pt x="4092505" y="1887712"/>
                        <a:pt x="4090479" y="1891292"/>
                      </a:cubicBezTo>
                      <a:cubicBezTo>
                        <a:pt x="4088453" y="1894871"/>
                        <a:pt x="4084711" y="1897672"/>
                        <a:pt x="4080971" y="1900162"/>
                      </a:cubicBezTo>
                      <a:cubicBezTo>
                        <a:pt x="4038575" y="1930041"/>
                        <a:pt x="3993685" y="1949961"/>
                        <a:pt x="3940067" y="1931286"/>
                      </a:cubicBezTo>
                      <a:cubicBezTo>
                        <a:pt x="3916375" y="1922571"/>
                        <a:pt x="3891437" y="1926306"/>
                        <a:pt x="3867745" y="1918837"/>
                      </a:cubicBezTo>
                      <a:cubicBezTo>
                        <a:pt x="3855275" y="1915102"/>
                        <a:pt x="3845301" y="1925061"/>
                        <a:pt x="3837819" y="1933776"/>
                      </a:cubicBezTo>
                      <a:cubicBezTo>
                        <a:pt x="3821609" y="1953696"/>
                        <a:pt x="3802905" y="1956186"/>
                        <a:pt x="3781707" y="1942491"/>
                      </a:cubicBezTo>
                      <a:cubicBezTo>
                        <a:pt x="3769237" y="1935021"/>
                        <a:pt x="3755521" y="1933776"/>
                        <a:pt x="3740557" y="1931286"/>
                      </a:cubicBezTo>
                      <a:cubicBezTo>
                        <a:pt x="3673223" y="1923816"/>
                        <a:pt x="3625839" y="1885222"/>
                        <a:pt x="3592173" y="1827953"/>
                      </a:cubicBezTo>
                      <a:cubicBezTo>
                        <a:pt x="3564739" y="1778154"/>
                        <a:pt x="3521097" y="1752009"/>
                        <a:pt x="3464985" y="1749519"/>
                      </a:cubicBezTo>
                      <a:cubicBezTo>
                        <a:pt x="3448775" y="1748275"/>
                        <a:pt x="3436305" y="1752009"/>
                        <a:pt x="3428823" y="1768194"/>
                      </a:cubicBezTo>
                      <a:cubicBezTo>
                        <a:pt x="3421343" y="1785624"/>
                        <a:pt x="3411367" y="1801809"/>
                        <a:pt x="3387675" y="1795584"/>
                      </a:cubicBezTo>
                      <a:cubicBezTo>
                        <a:pt x="3361489" y="1789359"/>
                        <a:pt x="3331563" y="1755744"/>
                        <a:pt x="3336551" y="1734580"/>
                      </a:cubicBezTo>
                      <a:cubicBezTo>
                        <a:pt x="3347773" y="1689761"/>
                        <a:pt x="3324081" y="1671086"/>
                        <a:pt x="3290413" y="1648676"/>
                      </a:cubicBezTo>
                      <a:cubicBezTo>
                        <a:pt x="3228067" y="1607592"/>
                        <a:pt x="3155745" y="1595142"/>
                        <a:pt x="3088411" y="1571488"/>
                      </a:cubicBezTo>
                      <a:cubicBezTo>
                        <a:pt x="3058483" y="1561528"/>
                        <a:pt x="3031051" y="1550323"/>
                        <a:pt x="3009853" y="1526668"/>
                      </a:cubicBezTo>
                      <a:cubicBezTo>
                        <a:pt x="2994891" y="1507994"/>
                        <a:pt x="2973693" y="1496789"/>
                        <a:pt x="2948753" y="1500524"/>
                      </a:cubicBezTo>
                      <a:cubicBezTo>
                        <a:pt x="2928803" y="1503014"/>
                        <a:pt x="2910099" y="1494299"/>
                        <a:pt x="2891395" y="1488074"/>
                      </a:cubicBezTo>
                      <a:cubicBezTo>
                        <a:pt x="2857727" y="1471889"/>
                        <a:pt x="2837777" y="1474379"/>
                        <a:pt x="2821567" y="1505504"/>
                      </a:cubicBezTo>
                      <a:cubicBezTo>
                        <a:pt x="2801615" y="1546588"/>
                        <a:pt x="2756725" y="1564018"/>
                        <a:pt x="2734281" y="1602612"/>
                      </a:cubicBezTo>
                      <a:cubicBezTo>
                        <a:pt x="2724305" y="1621287"/>
                        <a:pt x="2703107" y="1617552"/>
                        <a:pt x="2689391" y="1602612"/>
                      </a:cubicBezTo>
                      <a:cubicBezTo>
                        <a:pt x="2653229" y="1562773"/>
                        <a:pt x="2607093" y="1547833"/>
                        <a:pt x="2555969" y="1544098"/>
                      </a:cubicBezTo>
                      <a:cubicBezTo>
                        <a:pt x="2526043" y="1542853"/>
                        <a:pt x="2513573" y="1519198"/>
                        <a:pt x="2491129" y="1509239"/>
                      </a:cubicBezTo>
                      <a:cubicBezTo>
                        <a:pt x="2464943" y="1499279"/>
                        <a:pt x="2461201" y="1478114"/>
                        <a:pt x="2458707" y="1450725"/>
                      </a:cubicBezTo>
                      <a:cubicBezTo>
                        <a:pt x="2456213" y="1424580"/>
                        <a:pt x="2428781" y="1409640"/>
                        <a:pt x="2408831" y="1393456"/>
                      </a:cubicBezTo>
                      <a:cubicBezTo>
                        <a:pt x="2378903" y="1367311"/>
                        <a:pt x="2365187" y="1338677"/>
                        <a:pt x="2371423" y="1301327"/>
                      </a:cubicBezTo>
                      <a:cubicBezTo>
                        <a:pt x="2373917" y="1286388"/>
                        <a:pt x="2370175" y="1273938"/>
                        <a:pt x="2358953" y="1262733"/>
                      </a:cubicBezTo>
                      <a:cubicBezTo>
                        <a:pt x="2356459" y="1260243"/>
                        <a:pt x="2353965" y="1256508"/>
                        <a:pt x="2351471" y="1252773"/>
                      </a:cubicBezTo>
                      <a:cubicBezTo>
                        <a:pt x="2339001" y="1236588"/>
                        <a:pt x="2326533" y="1219159"/>
                        <a:pt x="2304087" y="1222894"/>
                      </a:cubicBezTo>
                      <a:cubicBezTo>
                        <a:pt x="2281643" y="1225384"/>
                        <a:pt x="2281643" y="1247793"/>
                        <a:pt x="2275409" y="1262733"/>
                      </a:cubicBezTo>
                      <a:cubicBezTo>
                        <a:pt x="2271667" y="1272693"/>
                        <a:pt x="2269173" y="1282653"/>
                        <a:pt x="2262939" y="1288877"/>
                      </a:cubicBezTo>
                      <a:cubicBezTo>
                        <a:pt x="2221789" y="1327472"/>
                        <a:pt x="2196851" y="1381006"/>
                        <a:pt x="2146973" y="1409640"/>
                      </a:cubicBezTo>
                      <a:cubicBezTo>
                        <a:pt x="2112059" y="1445745"/>
                        <a:pt x="2075899" y="1476869"/>
                        <a:pt x="2023527" y="1488074"/>
                      </a:cubicBezTo>
                      <a:cubicBezTo>
                        <a:pt x="1999835" y="1494299"/>
                        <a:pt x="1992353" y="1520443"/>
                        <a:pt x="1979885" y="1539118"/>
                      </a:cubicBezTo>
                      <a:cubicBezTo>
                        <a:pt x="1966169" y="1561528"/>
                        <a:pt x="1952451" y="1585182"/>
                        <a:pt x="1947465" y="1611327"/>
                      </a:cubicBezTo>
                      <a:cubicBezTo>
                        <a:pt x="1943723" y="1630002"/>
                        <a:pt x="1933747" y="1643696"/>
                        <a:pt x="1913797" y="1647431"/>
                      </a:cubicBezTo>
                      <a:cubicBezTo>
                        <a:pt x="1890105" y="1652411"/>
                        <a:pt x="1883871" y="1667351"/>
                        <a:pt x="1883871" y="1688516"/>
                      </a:cubicBezTo>
                      <a:cubicBezTo>
                        <a:pt x="1883871" y="1710925"/>
                        <a:pt x="1892599" y="1730845"/>
                        <a:pt x="1917537" y="1734580"/>
                      </a:cubicBezTo>
                      <a:cubicBezTo>
                        <a:pt x="1948711" y="1738315"/>
                        <a:pt x="1966169" y="1760724"/>
                        <a:pt x="1983625" y="1784379"/>
                      </a:cubicBezTo>
                      <a:cubicBezTo>
                        <a:pt x="1993601" y="1799319"/>
                        <a:pt x="1994847" y="1816748"/>
                        <a:pt x="1979885" y="1829198"/>
                      </a:cubicBezTo>
                      <a:cubicBezTo>
                        <a:pt x="1958687" y="1847873"/>
                        <a:pt x="1933747" y="1862813"/>
                        <a:pt x="1902575" y="1857833"/>
                      </a:cubicBezTo>
                      <a:cubicBezTo>
                        <a:pt x="1882623" y="1854098"/>
                        <a:pt x="1863919" y="1852853"/>
                        <a:pt x="1845215" y="1865302"/>
                      </a:cubicBezTo>
                      <a:cubicBezTo>
                        <a:pt x="1838981" y="1869037"/>
                        <a:pt x="1831499" y="1867792"/>
                        <a:pt x="1822771" y="1867792"/>
                      </a:cubicBezTo>
                      <a:cubicBezTo>
                        <a:pt x="1796585" y="1866547"/>
                        <a:pt x="1784115" y="1883977"/>
                        <a:pt x="1790351" y="1908877"/>
                      </a:cubicBezTo>
                      <a:cubicBezTo>
                        <a:pt x="1800325" y="1947471"/>
                        <a:pt x="1796585" y="1957431"/>
                        <a:pt x="1757929" y="1983575"/>
                      </a:cubicBezTo>
                      <a:cubicBezTo>
                        <a:pt x="1721769" y="2010965"/>
                        <a:pt x="1694337" y="2014700"/>
                        <a:pt x="1668151" y="1992290"/>
                      </a:cubicBezTo>
                      <a:cubicBezTo>
                        <a:pt x="1636977" y="1966146"/>
                        <a:pt x="1595829" y="1961166"/>
                        <a:pt x="1562161" y="1940001"/>
                      </a:cubicBezTo>
                      <a:cubicBezTo>
                        <a:pt x="1552185" y="1933776"/>
                        <a:pt x="1543457" y="1940001"/>
                        <a:pt x="1535975" y="1947471"/>
                      </a:cubicBezTo>
                      <a:cubicBezTo>
                        <a:pt x="1532235" y="1952451"/>
                        <a:pt x="1529741" y="1957431"/>
                        <a:pt x="1534729" y="1962411"/>
                      </a:cubicBezTo>
                      <a:cubicBezTo>
                        <a:pt x="1540963" y="1969881"/>
                        <a:pt x="1549691" y="1972371"/>
                        <a:pt x="1558421" y="1968636"/>
                      </a:cubicBezTo>
                      <a:cubicBezTo>
                        <a:pt x="1584605" y="1959921"/>
                        <a:pt x="1604557" y="1969881"/>
                        <a:pt x="1623261" y="1988555"/>
                      </a:cubicBezTo>
                      <a:cubicBezTo>
                        <a:pt x="1634483" y="2001005"/>
                        <a:pt x="1650693" y="2001005"/>
                        <a:pt x="1665657" y="2002250"/>
                      </a:cubicBezTo>
                      <a:cubicBezTo>
                        <a:pt x="1705559" y="2005985"/>
                        <a:pt x="1716781" y="2028395"/>
                        <a:pt x="1699323" y="2063254"/>
                      </a:cubicBezTo>
                      <a:cubicBezTo>
                        <a:pt x="1685607" y="2089399"/>
                        <a:pt x="1674385" y="2113053"/>
                        <a:pt x="1635731" y="2106828"/>
                      </a:cubicBezTo>
                      <a:cubicBezTo>
                        <a:pt x="1613285" y="2104338"/>
                        <a:pt x="1595829" y="2124258"/>
                        <a:pt x="1585853" y="2145423"/>
                      </a:cubicBezTo>
                      <a:cubicBezTo>
                        <a:pt x="1575877" y="2165342"/>
                        <a:pt x="1594581" y="2176547"/>
                        <a:pt x="1605803" y="2188997"/>
                      </a:cubicBezTo>
                      <a:cubicBezTo>
                        <a:pt x="1619519" y="2206427"/>
                        <a:pt x="1629495" y="2225101"/>
                        <a:pt x="1645705" y="2241286"/>
                      </a:cubicBezTo>
                      <a:cubicBezTo>
                        <a:pt x="1664409" y="2258716"/>
                        <a:pt x="1679373" y="2263696"/>
                        <a:pt x="1700571" y="2246266"/>
                      </a:cubicBezTo>
                      <a:cubicBezTo>
                        <a:pt x="1713041" y="2235061"/>
                        <a:pt x="1729251" y="2231326"/>
                        <a:pt x="1747955" y="2233816"/>
                      </a:cubicBezTo>
                      <a:cubicBezTo>
                        <a:pt x="1766659" y="2238796"/>
                        <a:pt x="1771647" y="2248756"/>
                        <a:pt x="1764165" y="2267430"/>
                      </a:cubicBezTo>
                      <a:cubicBezTo>
                        <a:pt x="1744213" y="2318475"/>
                        <a:pt x="1696829" y="2333414"/>
                        <a:pt x="1648199" y="2304780"/>
                      </a:cubicBezTo>
                      <a:cubicBezTo>
                        <a:pt x="1644459" y="2303535"/>
                        <a:pt x="1640717" y="2298555"/>
                        <a:pt x="1634483" y="2299800"/>
                      </a:cubicBezTo>
                      <a:cubicBezTo>
                        <a:pt x="1633237" y="2301045"/>
                        <a:pt x="1633237" y="2302290"/>
                        <a:pt x="1633237" y="2303535"/>
                      </a:cubicBezTo>
                      <a:cubicBezTo>
                        <a:pt x="1634483" y="2320965"/>
                        <a:pt x="1663163" y="2332169"/>
                        <a:pt x="1650693" y="2352089"/>
                      </a:cubicBezTo>
                      <a:cubicBezTo>
                        <a:pt x="1636977" y="2373254"/>
                        <a:pt x="1618273" y="2389438"/>
                        <a:pt x="1595829" y="2398153"/>
                      </a:cubicBezTo>
                      <a:cubicBezTo>
                        <a:pt x="1584605" y="2404378"/>
                        <a:pt x="1573383" y="2409358"/>
                        <a:pt x="1572137" y="2423053"/>
                      </a:cubicBezTo>
                      <a:cubicBezTo>
                        <a:pt x="1569643" y="2435503"/>
                        <a:pt x="1560913" y="2437993"/>
                        <a:pt x="1550939" y="2441727"/>
                      </a:cubicBezTo>
                      <a:cubicBezTo>
                        <a:pt x="1544703" y="2444217"/>
                        <a:pt x="1538469" y="2447952"/>
                        <a:pt x="1539715" y="2455422"/>
                      </a:cubicBezTo>
                      <a:cubicBezTo>
                        <a:pt x="1542209" y="2464137"/>
                        <a:pt x="1549691" y="2469117"/>
                        <a:pt x="1557173" y="2467872"/>
                      </a:cubicBezTo>
                      <a:cubicBezTo>
                        <a:pt x="1585853" y="2462892"/>
                        <a:pt x="1604557" y="2474097"/>
                        <a:pt x="1622013" y="2495262"/>
                      </a:cubicBezTo>
                      <a:cubicBezTo>
                        <a:pt x="1631989" y="2508956"/>
                        <a:pt x="1651941" y="2498996"/>
                        <a:pt x="1666903" y="2498996"/>
                      </a:cubicBezTo>
                      <a:cubicBezTo>
                        <a:pt x="1680619" y="2498996"/>
                        <a:pt x="1698077" y="2492772"/>
                        <a:pt x="1704311" y="2511446"/>
                      </a:cubicBezTo>
                      <a:cubicBezTo>
                        <a:pt x="1709299" y="2528876"/>
                        <a:pt x="1693089" y="2536346"/>
                        <a:pt x="1681867" y="2542571"/>
                      </a:cubicBezTo>
                      <a:cubicBezTo>
                        <a:pt x="1665657" y="2551286"/>
                        <a:pt x="1663163" y="2563735"/>
                        <a:pt x="1659421" y="2579920"/>
                      </a:cubicBezTo>
                      <a:cubicBezTo>
                        <a:pt x="1653187" y="2614779"/>
                        <a:pt x="1650693" y="2652129"/>
                        <a:pt x="1640717" y="2685743"/>
                      </a:cubicBezTo>
                      <a:cubicBezTo>
                        <a:pt x="1636977" y="2696948"/>
                        <a:pt x="1639471" y="2704418"/>
                        <a:pt x="1646953" y="2711888"/>
                      </a:cubicBezTo>
                      <a:cubicBezTo>
                        <a:pt x="1656927" y="2720603"/>
                        <a:pt x="1669397" y="2728072"/>
                        <a:pt x="1668151" y="2744257"/>
                      </a:cubicBezTo>
                      <a:cubicBezTo>
                        <a:pt x="1609545" y="2734297"/>
                        <a:pt x="1567149" y="2689478"/>
                        <a:pt x="1562161" y="2635944"/>
                      </a:cubicBezTo>
                      <a:cubicBezTo>
                        <a:pt x="1560913" y="2628474"/>
                        <a:pt x="1560913" y="2619759"/>
                        <a:pt x="1554679" y="2614779"/>
                      </a:cubicBezTo>
                      <a:cubicBezTo>
                        <a:pt x="1534729" y="2596105"/>
                        <a:pt x="1527247" y="2572450"/>
                        <a:pt x="1528493" y="2546306"/>
                      </a:cubicBezTo>
                      <a:cubicBezTo>
                        <a:pt x="1530987" y="2518916"/>
                        <a:pt x="1522259" y="2492772"/>
                        <a:pt x="1514777" y="2465382"/>
                      </a:cubicBezTo>
                      <a:cubicBezTo>
                        <a:pt x="1502307" y="2425543"/>
                        <a:pt x="1511037" y="2404378"/>
                        <a:pt x="1547197" y="2384458"/>
                      </a:cubicBezTo>
                      <a:cubicBezTo>
                        <a:pt x="1582111" y="2364539"/>
                        <a:pt x="1590841" y="2328434"/>
                        <a:pt x="1569643" y="2292330"/>
                      </a:cubicBezTo>
                      <a:cubicBezTo>
                        <a:pt x="1550939" y="2261206"/>
                        <a:pt x="1532235" y="2230081"/>
                        <a:pt x="1552185" y="2192732"/>
                      </a:cubicBezTo>
                      <a:cubicBezTo>
                        <a:pt x="1555927" y="2186507"/>
                        <a:pt x="1555927" y="2177792"/>
                        <a:pt x="1548445" y="2175302"/>
                      </a:cubicBezTo>
                      <a:cubicBezTo>
                        <a:pt x="1538469" y="2169077"/>
                        <a:pt x="1535975" y="2180282"/>
                        <a:pt x="1533481" y="2186507"/>
                      </a:cubicBezTo>
                      <a:cubicBezTo>
                        <a:pt x="1521011" y="2223856"/>
                        <a:pt x="1509789" y="2261206"/>
                        <a:pt x="1497321" y="2298555"/>
                      </a:cubicBezTo>
                      <a:cubicBezTo>
                        <a:pt x="1493579" y="2312250"/>
                        <a:pt x="1504801" y="2317230"/>
                        <a:pt x="1512283" y="2324699"/>
                      </a:cubicBezTo>
                      <a:cubicBezTo>
                        <a:pt x="1521011" y="2332169"/>
                        <a:pt x="1524753" y="2342129"/>
                        <a:pt x="1513531" y="2353334"/>
                      </a:cubicBezTo>
                      <a:cubicBezTo>
                        <a:pt x="1502307" y="2362049"/>
                        <a:pt x="1496073" y="2357069"/>
                        <a:pt x="1487345" y="2349599"/>
                      </a:cubicBezTo>
                      <a:cubicBezTo>
                        <a:pt x="1474875" y="2337149"/>
                        <a:pt x="1461159" y="2324699"/>
                        <a:pt x="1462405" y="2303535"/>
                      </a:cubicBezTo>
                      <a:cubicBezTo>
                        <a:pt x="1462405" y="2283615"/>
                        <a:pt x="1453677" y="2264941"/>
                        <a:pt x="1429985" y="2258716"/>
                      </a:cubicBezTo>
                      <a:cubicBezTo>
                        <a:pt x="1417517" y="2253736"/>
                        <a:pt x="1411281" y="2245021"/>
                        <a:pt x="1422503" y="2232571"/>
                      </a:cubicBezTo>
                      <a:cubicBezTo>
                        <a:pt x="1443701" y="2208917"/>
                        <a:pt x="1459913" y="2177792"/>
                        <a:pt x="1499815" y="2181527"/>
                      </a:cubicBezTo>
                      <a:cubicBezTo>
                        <a:pt x="1512283" y="2182772"/>
                        <a:pt x="1525999" y="2176547"/>
                        <a:pt x="1517271" y="2162852"/>
                      </a:cubicBezTo>
                      <a:cubicBezTo>
                        <a:pt x="1506049" y="2141688"/>
                        <a:pt x="1516025" y="2130483"/>
                        <a:pt x="1529741" y="2118033"/>
                      </a:cubicBezTo>
                      <a:cubicBezTo>
                        <a:pt x="1538469" y="2110563"/>
                        <a:pt x="1547197" y="2101848"/>
                        <a:pt x="1537223" y="2090644"/>
                      </a:cubicBezTo>
                      <a:cubicBezTo>
                        <a:pt x="1528493" y="2081929"/>
                        <a:pt x="1519765" y="2075704"/>
                        <a:pt x="1506049" y="2081929"/>
                      </a:cubicBezTo>
                      <a:cubicBezTo>
                        <a:pt x="1472381" y="2093134"/>
                        <a:pt x="1441209" y="2074459"/>
                        <a:pt x="1432479" y="2040844"/>
                      </a:cubicBezTo>
                      <a:cubicBezTo>
                        <a:pt x="1429985" y="2030885"/>
                        <a:pt x="1436221" y="2027150"/>
                        <a:pt x="1441209" y="2020925"/>
                      </a:cubicBezTo>
                      <a:cubicBezTo>
                        <a:pt x="1466147" y="1992290"/>
                        <a:pt x="1461159" y="1944981"/>
                        <a:pt x="1429985" y="1926306"/>
                      </a:cubicBezTo>
                      <a:cubicBezTo>
                        <a:pt x="1418763" y="1920082"/>
                        <a:pt x="1413775" y="1915102"/>
                        <a:pt x="1417517" y="1902652"/>
                      </a:cubicBezTo>
                      <a:cubicBezTo>
                        <a:pt x="1422503" y="1892692"/>
                        <a:pt x="1431233" y="1891447"/>
                        <a:pt x="1442455" y="1895182"/>
                      </a:cubicBezTo>
                      <a:cubicBezTo>
                        <a:pt x="1461159" y="1900162"/>
                        <a:pt x="1481109" y="1898917"/>
                        <a:pt x="1497321" y="1911367"/>
                      </a:cubicBezTo>
                      <a:cubicBezTo>
                        <a:pt x="1512283" y="1922571"/>
                        <a:pt x="1527247" y="1918837"/>
                        <a:pt x="1528493" y="1898917"/>
                      </a:cubicBezTo>
                      <a:cubicBezTo>
                        <a:pt x="1528493" y="1881487"/>
                        <a:pt x="1529741" y="1862813"/>
                        <a:pt x="1549691" y="1860323"/>
                      </a:cubicBezTo>
                      <a:cubicBezTo>
                        <a:pt x="1578371" y="1855343"/>
                        <a:pt x="1609545" y="1846628"/>
                        <a:pt x="1630743" y="1874017"/>
                      </a:cubicBezTo>
                      <a:cubicBezTo>
                        <a:pt x="1650693" y="1898917"/>
                        <a:pt x="1658175" y="1888957"/>
                        <a:pt x="1668151" y="1867792"/>
                      </a:cubicBezTo>
                      <a:cubicBezTo>
                        <a:pt x="1670645" y="1861568"/>
                        <a:pt x="1674385" y="1856588"/>
                        <a:pt x="1678125" y="1851608"/>
                      </a:cubicBezTo>
                      <a:cubicBezTo>
                        <a:pt x="1684361" y="1844138"/>
                        <a:pt x="1699323" y="1842893"/>
                        <a:pt x="1690595" y="1829198"/>
                      </a:cubicBezTo>
                      <a:cubicBezTo>
                        <a:pt x="1683113" y="1817993"/>
                        <a:pt x="1670645" y="1817993"/>
                        <a:pt x="1656927" y="1822973"/>
                      </a:cubicBezTo>
                      <a:cubicBezTo>
                        <a:pt x="1630743" y="1834178"/>
                        <a:pt x="1612039" y="1824218"/>
                        <a:pt x="1604557" y="1796829"/>
                      </a:cubicBezTo>
                      <a:cubicBezTo>
                        <a:pt x="1600815" y="1788114"/>
                        <a:pt x="1602063" y="1779399"/>
                        <a:pt x="1612039" y="1775664"/>
                      </a:cubicBezTo>
                      <a:cubicBezTo>
                        <a:pt x="1620767" y="1770684"/>
                        <a:pt x="1625755" y="1775664"/>
                        <a:pt x="1629495" y="1783134"/>
                      </a:cubicBezTo>
                      <a:cubicBezTo>
                        <a:pt x="1643211" y="1806788"/>
                        <a:pt x="1655681" y="1803054"/>
                        <a:pt x="1669397" y="1783134"/>
                      </a:cubicBezTo>
                      <a:cubicBezTo>
                        <a:pt x="1680619" y="1765704"/>
                        <a:pt x="1698077" y="1758234"/>
                        <a:pt x="1719275" y="1758234"/>
                      </a:cubicBezTo>
                      <a:cubicBezTo>
                        <a:pt x="1725509" y="1758234"/>
                        <a:pt x="1731745" y="1756989"/>
                        <a:pt x="1736731" y="1753254"/>
                      </a:cubicBezTo>
                      <a:cubicBezTo>
                        <a:pt x="1745461" y="1749519"/>
                        <a:pt x="1752943" y="1742050"/>
                        <a:pt x="1747955" y="1732090"/>
                      </a:cubicBezTo>
                      <a:cubicBezTo>
                        <a:pt x="1742967" y="1723375"/>
                        <a:pt x="1732991" y="1725865"/>
                        <a:pt x="1725509" y="1732090"/>
                      </a:cubicBezTo>
                      <a:cubicBezTo>
                        <a:pt x="1718027" y="1737070"/>
                        <a:pt x="1711793" y="1752009"/>
                        <a:pt x="1701817" y="1738315"/>
                      </a:cubicBezTo>
                      <a:cubicBezTo>
                        <a:pt x="1693089" y="1729600"/>
                        <a:pt x="1681867" y="1718395"/>
                        <a:pt x="1684361" y="1704700"/>
                      </a:cubicBezTo>
                      <a:cubicBezTo>
                        <a:pt x="1685607" y="1692250"/>
                        <a:pt x="1699323" y="1694740"/>
                        <a:pt x="1706805" y="1692250"/>
                      </a:cubicBezTo>
                      <a:cubicBezTo>
                        <a:pt x="1723015" y="1686026"/>
                        <a:pt x="1737979" y="1686026"/>
                        <a:pt x="1752943" y="1687271"/>
                      </a:cubicBezTo>
                      <a:cubicBezTo>
                        <a:pt x="1766659" y="1687271"/>
                        <a:pt x="1780375" y="1683536"/>
                        <a:pt x="1789103" y="1673576"/>
                      </a:cubicBezTo>
                      <a:cubicBezTo>
                        <a:pt x="1794091" y="1667351"/>
                        <a:pt x="1800325" y="1659881"/>
                        <a:pt x="1796585" y="1652411"/>
                      </a:cubicBezTo>
                      <a:cubicBezTo>
                        <a:pt x="1792843" y="1644941"/>
                        <a:pt x="1784115" y="1647431"/>
                        <a:pt x="1777881" y="1647431"/>
                      </a:cubicBezTo>
                      <a:cubicBezTo>
                        <a:pt x="1770399" y="1646186"/>
                        <a:pt x="1757929" y="1651166"/>
                        <a:pt x="1755435" y="1638716"/>
                      </a:cubicBezTo>
                      <a:cubicBezTo>
                        <a:pt x="1752943" y="1626267"/>
                        <a:pt x="1766659" y="1627512"/>
                        <a:pt x="1772893" y="1625022"/>
                      </a:cubicBezTo>
                      <a:cubicBezTo>
                        <a:pt x="1785363" y="1617552"/>
                        <a:pt x="1790351" y="1611327"/>
                        <a:pt x="1780375" y="1598877"/>
                      </a:cubicBezTo>
                      <a:cubicBezTo>
                        <a:pt x="1779127" y="1596387"/>
                        <a:pt x="1776633" y="1595142"/>
                        <a:pt x="1776633" y="1593897"/>
                      </a:cubicBezTo>
                      <a:cubicBezTo>
                        <a:pt x="1785363" y="1564018"/>
                        <a:pt x="1777881" y="1544098"/>
                        <a:pt x="1744213" y="1540363"/>
                      </a:cubicBezTo>
                      <a:cubicBezTo>
                        <a:pt x="1741719" y="1540363"/>
                        <a:pt x="1736731" y="1534138"/>
                        <a:pt x="1736731" y="1530403"/>
                      </a:cubicBezTo>
                      <a:cubicBezTo>
                        <a:pt x="1734237" y="1520443"/>
                        <a:pt x="1774139" y="1484339"/>
                        <a:pt x="1782869" y="1486829"/>
                      </a:cubicBezTo>
                      <a:cubicBezTo>
                        <a:pt x="1794091" y="1489319"/>
                        <a:pt x="1804067" y="1488074"/>
                        <a:pt x="1812795" y="1479359"/>
                      </a:cubicBezTo>
                      <a:cubicBezTo>
                        <a:pt x="1824017" y="1465664"/>
                        <a:pt x="1812795" y="1459440"/>
                        <a:pt x="1806561" y="1451970"/>
                      </a:cubicBezTo>
                      <a:cubicBezTo>
                        <a:pt x="1797831" y="1442010"/>
                        <a:pt x="1804067" y="1434540"/>
                        <a:pt x="1807807" y="1427070"/>
                      </a:cubicBezTo>
                      <a:cubicBezTo>
                        <a:pt x="1811549" y="1418355"/>
                        <a:pt x="1816535" y="1408395"/>
                        <a:pt x="1810301" y="1399681"/>
                      </a:cubicBezTo>
                      <a:cubicBezTo>
                        <a:pt x="1797831" y="1379761"/>
                        <a:pt x="1800325" y="1364821"/>
                        <a:pt x="1817783" y="1347391"/>
                      </a:cubicBezTo>
                      <a:cubicBezTo>
                        <a:pt x="1833993" y="1332452"/>
                        <a:pt x="1821523" y="1318757"/>
                        <a:pt x="1806561" y="1312532"/>
                      </a:cubicBezTo>
                      <a:cubicBezTo>
                        <a:pt x="1797831" y="1311287"/>
                        <a:pt x="1784115" y="1318757"/>
                        <a:pt x="1782869" y="1303817"/>
                      </a:cubicBezTo>
                      <a:cubicBezTo>
                        <a:pt x="1781621" y="1295102"/>
                        <a:pt x="1790351" y="1291367"/>
                        <a:pt x="1797831" y="1291367"/>
                      </a:cubicBezTo>
                      <a:cubicBezTo>
                        <a:pt x="1811549" y="1290122"/>
                        <a:pt x="1831499" y="1287632"/>
                        <a:pt x="1830253" y="1303817"/>
                      </a:cubicBezTo>
                      <a:cubicBezTo>
                        <a:pt x="1827759" y="1338677"/>
                        <a:pt x="1852697" y="1362331"/>
                        <a:pt x="1861425" y="1393456"/>
                      </a:cubicBezTo>
                      <a:cubicBezTo>
                        <a:pt x="1868907" y="1425825"/>
                        <a:pt x="1903821" y="1443255"/>
                        <a:pt x="1917537" y="1474379"/>
                      </a:cubicBezTo>
                      <a:cubicBezTo>
                        <a:pt x="1921279" y="1479359"/>
                        <a:pt x="1933747" y="1484339"/>
                        <a:pt x="1941229" y="1481849"/>
                      </a:cubicBezTo>
                      <a:cubicBezTo>
                        <a:pt x="1998589" y="1461929"/>
                        <a:pt x="2062183" y="1463174"/>
                        <a:pt x="2108319" y="1417110"/>
                      </a:cubicBezTo>
                      <a:cubicBezTo>
                        <a:pt x="2110813" y="1414620"/>
                        <a:pt x="2118295" y="1413375"/>
                        <a:pt x="2118295" y="1409640"/>
                      </a:cubicBezTo>
                      <a:cubicBezTo>
                        <a:pt x="2123281" y="1373536"/>
                        <a:pt x="2136999" y="1338677"/>
                        <a:pt x="2145727" y="1303817"/>
                      </a:cubicBezTo>
                      <a:cubicBezTo>
                        <a:pt x="2149467" y="1288877"/>
                        <a:pt x="2141985" y="1270203"/>
                        <a:pt x="2154455" y="1254018"/>
                      </a:cubicBezTo>
                      <a:cubicBezTo>
                        <a:pt x="2158197" y="1247793"/>
                        <a:pt x="2163183" y="1240323"/>
                        <a:pt x="2160691" y="1232853"/>
                      </a:cubicBezTo>
                      <a:cubicBezTo>
                        <a:pt x="2155703" y="1189279"/>
                        <a:pt x="2180641" y="1181809"/>
                        <a:pt x="2215555" y="1178074"/>
                      </a:cubicBezTo>
                      <a:cubicBezTo>
                        <a:pt x="2245481" y="1175584"/>
                        <a:pt x="2255457" y="1148195"/>
                        <a:pt x="2235507" y="1123295"/>
                      </a:cubicBezTo>
                      <a:cubicBezTo>
                        <a:pt x="2229271" y="1115825"/>
                        <a:pt x="2221789" y="1112091"/>
                        <a:pt x="2225531" y="1100886"/>
                      </a:cubicBezTo>
                      <a:cubicBezTo>
                        <a:pt x="2231765" y="1085946"/>
                        <a:pt x="2229271" y="1078476"/>
                        <a:pt x="2209321" y="1080966"/>
                      </a:cubicBezTo>
                      <a:cubicBezTo>
                        <a:pt x="2196851" y="1083456"/>
                        <a:pt x="2193111" y="1069761"/>
                        <a:pt x="2188123" y="1061046"/>
                      </a:cubicBezTo>
                      <a:cubicBezTo>
                        <a:pt x="2183135" y="1052332"/>
                        <a:pt x="2180641" y="1042372"/>
                        <a:pt x="2174407" y="1034902"/>
                      </a:cubicBezTo>
                      <a:cubicBezTo>
                        <a:pt x="2169419" y="1024942"/>
                        <a:pt x="2153209" y="1016227"/>
                        <a:pt x="2164431" y="1005022"/>
                      </a:cubicBezTo>
                      <a:cubicBezTo>
                        <a:pt x="2174407" y="995063"/>
                        <a:pt x="2193111" y="995063"/>
                        <a:pt x="2201839" y="1003777"/>
                      </a:cubicBezTo>
                      <a:cubicBezTo>
                        <a:pt x="2218049" y="1017472"/>
                        <a:pt x="2234259" y="1021207"/>
                        <a:pt x="2252963" y="1024942"/>
                      </a:cubicBezTo>
                      <a:cubicBezTo>
                        <a:pt x="2285383" y="1029922"/>
                        <a:pt x="2272915" y="1064781"/>
                        <a:pt x="2290371" y="1080966"/>
                      </a:cubicBezTo>
                      <a:cubicBezTo>
                        <a:pt x="2296607" y="1087191"/>
                        <a:pt x="2277901" y="1092171"/>
                        <a:pt x="2271667" y="1099641"/>
                      </a:cubicBezTo>
                      <a:cubicBezTo>
                        <a:pt x="2266679" y="1105866"/>
                        <a:pt x="2252963" y="1108356"/>
                        <a:pt x="2259197" y="1118315"/>
                      </a:cubicBezTo>
                      <a:cubicBezTo>
                        <a:pt x="2265433" y="1130765"/>
                        <a:pt x="2274161" y="1123295"/>
                        <a:pt x="2281643" y="1118315"/>
                      </a:cubicBezTo>
                      <a:cubicBezTo>
                        <a:pt x="2296607" y="1110846"/>
                        <a:pt x="2310323" y="1103376"/>
                        <a:pt x="2321545" y="1125785"/>
                      </a:cubicBezTo>
                      <a:cubicBezTo>
                        <a:pt x="2325285" y="1132010"/>
                        <a:pt x="2336507" y="1139480"/>
                        <a:pt x="2343989" y="1130765"/>
                      </a:cubicBezTo>
                      <a:cubicBezTo>
                        <a:pt x="2361447" y="1110846"/>
                        <a:pt x="2388879" y="1104621"/>
                        <a:pt x="2408831" y="1089681"/>
                      </a:cubicBezTo>
                      <a:cubicBezTo>
                        <a:pt x="2423793" y="1078476"/>
                        <a:pt x="2421299" y="1073496"/>
                        <a:pt x="2408831" y="1066026"/>
                      </a:cubicBezTo>
                      <a:cubicBezTo>
                        <a:pt x="2407583" y="1064781"/>
                        <a:pt x="2406337" y="1064781"/>
                        <a:pt x="2405089" y="1064781"/>
                      </a:cubicBezTo>
                      <a:cubicBezTo>
                        <a:pt x="2348977" y="1057311"/>
                        <a:pt x="2304087" y="1024942"/>
                        <a:pt x="2256705" y="1000042"/>
                      </a:cubicBezTo>
                      <a:cubicBezTo>
                        <a:pt x="2239247" y="990083"/>
                        <a:pt x="2220543" y="985103"/>
                        <a:pt x="2199345" y="986348"/>
                      </a:cubicBezTo>
                      <a:cubicBezTo>
                        <a:pt x="2191863" y="986348"/>
                        <a:pt x="2179395" y="983858"/>
                        <a:pt x="2178147" y="980123"/>
                      </a:cubicBezTo>
                      <a:cubicBezTo>
                        <a:pt x="2164431" y="944018"/>
                        <a:pt x="2132011" y="952733"/>
                        <a:pt x="2107071" y="942773"/>
                      </a:cubicBezTo>
                      <a:cubicBezTo>
                        <a:pt x="2073405" y="929079"/>
                        <a:pt x="2039737" y="925344"/>
                        <a:pt x="2004823" y="920364"/>
                      </a:cubicBezTo>
                      <a:lnTo>
                        <a:pt x="2003113" y="918481"/>
                      </a:lnTo>
                      <a:lnTo>
                        <a:pt x="2003519" y="919879"/>
                      </a:lnTo>
                      <a:cubicBezTo>
                        <a:pt x="1983131" y="909831"/>
                        <a:pt x="1962743" y="899783"/>
                        <a:pt x="1942355" y="888478"/>
                      </a:cubicBezTo>
                      <a:cubicBezTo>
                        <a:pt x="1916869" y="875918"/>
                        <a:pt x="1928337" y="853310"/>
                        <a:pt x="1929613" y="833213"/>
                      </a:cubicBezTo>
                      <a:lnTo>
                        <a:pt x="1934079" y="842020"/>
                      </a:lnTo>
                      <a:lnTo>
                        <a:pt x="1932501" y="834460"/>
                      </a:lnTo>
                      <a:cubicBezTo>
                        <a:pt x="1932501" y="829480"/>
                        <a:pt x="1931253" y="824501"/>
                        <a:pt x="1926267" y="820766"/>
                      </a:cubicBezTo>
                      <a:cubicBezTo>
                        <a:pt x="1907563" y="803336"/>
                        <a:pt x="1925019" y="798356"/>
                        <a:pt x="1936241" y="795866"/>
                      </a:cubicBezTo>
                      <a:cubicBezTo>
                        <a:pt x="1963675" y="788396"/>
                        <a:pt x="1991107" y="800846"/>
                        <a:pt x="2017293" y="785906"/>
                      </a:cubicBezTo>
                      <a:cubicBezTo>
                        <a:pt x="2026021" y="782171"/>
                        <a:pt x="2032255" y="793376"/>
                        <a:pt x="2035997" y="802091"/>
                      </a:cubicBezTo>
                      <a:cubicBezTo>
                        <a:pt x="2042231" y="817031"/>
                        <a:pt x="2050959" y="828235"/>
                        <a:pt x="2062183" y="839440"/>
                      </a:cubicBezTo>
                      <a:cubicBezTo>
                        <a:pt x="2075899" y="853135"/>
                        <a:pt x="2087121" y="864340"/>
                        <a:pt x="2103331" y="840685"/>
                      </a:cubicBezTo>
                      <a:cubicBezTo>
                        <a:pt x="2108319" y="834460"/>
                        <a:pt x="2117047" y="834460"/>
                        <a:pt x="2124529" y="836950"/>
                      </a:cubicBezTo>
                      <a:cubicBezTo>
                        <a:pt x="2139493" y="838195"/>
                        <a:pt x="2153209" y="834460"/>
                        <a:pt x="2164431" y="826990"/>
                      </a:cubicBezTo>
                      <a:cubicBezTo>
                        <a:pt x="2199345" y="805826"/>
                        <a:pt x="2231765" y="810806"/>
                        <a:pt x="2262939" y="834460"/>
                      </a:cubicBezTo>
                      <a:cubicBezTo>
                        <a:pt x="2271667" y="848155"/>
                        <a:pt x="2271667" y="860605"/>
                        <a:pt x="2262939" y="874300"/>
                      </a:cubicBezTo>
                      <a:lnTo>
                        <a:pt x="2260591" y="877329"/>
                      </a:lnTo>
                      <a:lnTo>
                        <a:pt x="2255517" y="901285"/>
                      </a:lnTo>
                      <a:cubicBezTo>
                        <a:pt x="2256413" y="911153"/>
                        <a:pt x="2259399" y="921022"/>
                        <a:pt x="2261789" y="930890"/>
                      </a:cubicBezTo>
                      <a:lnTo>
                        <a:pt x="2261061" y="930058"/>
                      </a:lnTo>
                      <a:lnTo>
                        <a:pt x="2262939" y="934059"/>
                      </a:lnTo>
                      <a:cubicBezTo>
                        <a:pt x="2269173" y="957713"/>
                        <a:pt x="2286631" y="962693"/>
                        <a:pt x="2309075" y="960203"/>
                      </a:cubicBezTo>
                      <a:lnTo>
                        <a:pt x="2310063" y="960333"/>
                      </a:lnTo>
                      <a:lnTo>
                        <a:pt x="2307019" y="958758"/>
                      </a:lnTo>
                      <a:cubicBezTo>
                        <a:pt x="2324775" y="948613"/>
                        <a:pt x="2341261" y="951149"/>
                        <a:pt x="2355211" y="965099"/>
                      </a:cubicBezTo>
                      <a:lnTo>
                        <a:pt x="2353319" y="966016"/>
                      </a:lnTo>
                      <a:lnTo>
                        <a:pt x="2356459" y="966428"/>
                      </a:lnTo>
                      <a:cubicBezTo>
                        <a:pt x="2378903" y="956468"/>
                        <a:pt x="2398855" y="934059"/>
                        <a:pt x="2428781" y="940284"/>
                      </a:cubicBezTo>
                      <a:cubicBezTo>
                        <a:pt x="2453719" y="929079"/>
                        <a:pt x="2486141" y="929079"/>
                        <a:pt x="2503597" y="901689"/>
                      </a:cubicBezTo>
                      <a:cubicBezTo>
                        <a:pt x="2508585" y="892974"/>
                        <a:pt x="2519807" y="896709"/>
                        <a:pt x="2527289" y="894219"/>
                      </a:cubicBezTo>
                      <a:cubicBezTo>
                        <a:pt x="2552227" y="876790"/>
                        <a:pt x="2569685" y="854380"/>
                        <a:pt x="2582155" y="825745"/>
                      </a:cubicBezTo>
                      <a:cubicBezTo>
                        <a:pt x="2600859" y="787151"/>
                        <a:pt x="2619563" y="783416"/>
                        <a:pt x="2660711" y="797111"/>
                      </a:cubicBezTo>
                      <a:cubicBezTo>
                        <a:pt x="2689391" y="807071"/>
                        <a:pt x="2719317" y="807071"/>
                        <a:pt x="2723059" y="848155"/>
                      </a:cubicBezTo>
                      <a:cubicBezTo>
                        <a:pt x="2723059" y="859360"/>
                        <a:pt x="2760467" y="845665"/>
                        <a:pt x="2772935" y="826990"/>
                      </a:cubicBezTo>
                      <a:cubicBezTo>
                        <a:pt x="2785405" y="808316"/>
                        <a:pt x="2789145" y="780926"/>
                        <a:pt x="2811591" y="768476"/>
                      </a:cubicBezTo>
                      <a:cubicBezTo>
                        <a:pt x="2822813" y="758517"/>
                        <a:pt x="2840271" y="767232"/>
                        <a:pt x="2851493" y="756027"/>
                      </a:cubicBezTo>
                      <a:cubicBezTo>
                        <a:pt x="2860221" y="753537"/>
                        <a:pt x="2871443" y="758517"/>
                        <a:pt x="2877679" y="748557"/>
                      </a:cubicBezTo>
                      <a:cubicBezTo>
                        <a:pt x="2880173" y="746067"/>
                        <a:pt x="2882665" y="746067"/>
                        <a:pt x="2886407" y="746067"/>
                      </a:cubicBezTo>
                      <a:cubicBezTo>
                        <a:pt x="2897629" y="746067"/>
                        <a:pt x="2910099" y="746067"/>
                        <a:pt x="2921321" y="748557"/>
                      </a:cubicBezTo>
                      <a:cubicBezTo>
                        <a:pt x="2942519" y="752292"/>
                        <a:pt x="2943765" y="743577"/>
                        <a:pt x="2938779" y="727392"/>
                      </a:cubicBezTo>
                      <a:lnTo>
                        <a:pt x="2939309" y="717309"/>
                      </a:lnTo>
                      <a:lnTo>
                        <a:pt x="2936955" y="721718"/>
                      </a:lnTo>
                      <a:cubicBezTo>
                        <a:pt x="2935083" y="723292"/>
                        <a:pt x="2932275" y="724146"/>
                        <a:pt x="2927909" y="723835"/>
                      </a:cubicBezTo>
                      <a:cubicBezTo>
                        <a:pt x="2911687" y="722592"/>
                        <a:pt x="2897959" y="715135"/>
                        <a:pt x="2889225" y="701462"/>
                      </a:cubicBezTo>
                      <a:cubicBezTo>
                        <a:pt x="2882985" y="691519"/>
                        <a:pt x="2881737" y="679090"/>
                        <a:pt x="2882985" y="669146"/>
                      </a:cubicBezTo>
                      <a:cubicBezTo>
                        <a:pt x="2890473" y="636830"/>
                        <a:pt x="2896711" y="603271"/>
                        <a:pt x="2917925" y="574684"/>
                      </a:cubicBezTo>
                      <a:cubicBezTo>
                        <a:pt x="2931651" y="558525"/>
                        <a:pt x="2925413" y="542368"/>
                        <a:pt x="2916677" y="526209"/>
                      </a:cubicBezTo>
                      <a:cubicBezTo>
                        <a:pt x="2901703" y="500108"/>
                        <a:pt x="2907943" y="486435"/>
                        <a:pt x="2937891" y="476492"/>
                      </a:cubicBezTo>
                      <a:cubicBezTo>
                        <a:pt x="2945379" y="474006"/>
                        <a:pt x="2952865" y="472763"/>
                        <a:pt x="2959105" y="467791"/>
                      </a:cubicBezTo>
                      <a:cubicBezTo>
                        <a:pt x="2976575" y="457848"/>
                        <a:pt x="2975327" y="441690"/>
                        <a:pt x="2956609" y="430504"/>
                      </a:cubicBezTo>
                      <a:cubicBezTo>
                        <a:pt x="2930405" y="416831"/>
                        <a:pt x="2911687" y="393216"/>
                        <a:pt x="2890473" y="373329"/>
                      </a:cubicBezTo>
                      <a:cubicBezTo>
                        <a:pt x="2875499" y="358414"/>
                        <a:pt x="2873003" y="341012"/>
                        <a:pt x="2882985" y="324854"/>
                      </a:cubicBezTo>
                      <a:cubicBezTo>
                        <a:pt x="2895463" y="311182"/>
                        <a:pt x="2914181" y="314911"/>
                        <a:pt x="2929157" y="323612"/>
                      </a:cubicBezTo>
                      <a:cubicBezTo>
                        <a:pt x="2959105" y="339770"/>
                        <a:pt x="2982815" y="365871"/>
                        <a:pt x="3021499" y="358414"/>
                      </a:cubicBezTo>
                      <a:cubicBezTo>
                        <a:pt x="3032729" y="357171"/>
                        <a:pt x="3035225" y="369600"/>
                        <a:pt x="3037721" y="379543"/>
                      </a:cubicBezTo>
                      <a:cubicBezTo>
                        <a:pt x="3046455" y="421803"/>
                        <a:pt x="3062677" y="428018"/>
                        <a:pt x="3095121" y="401916"/>
                      </a:cubicBezTo>
                      <a:cubicBezTo>
                        <a:pt x="3106353" y="391973"/>
                        <a:pt x="3117583" y="393216"/>
                        <a:pt x="3118831" y="405645"/>
                      </a:cubicBezTo>
                      <a:cubicBezTo>
                        <a:pt x="3123823" y="441690"/>
                        <a:pt x="3153771" y="441690"/>
                        <a:pt x="3176233" y="449147"/>
                      </a:cubicBezTo>
                      <a:cubicBezTo>
                        <a:pt x="3192455" y="452876"/>
                        <a:pt x="3199943" y="459091"/>
                        <a:pt x="3206181" y="474006"/>
                      </a:cubicBezTo>
                      <a:cubicBezTo>
                        <a:pt x="3223651" y="518752"/>
                        <a:pt x="3242369" y="562254"/>
                        <a:pt x="3286045" y="590842"/>
                      </a:cubicBezTo>
                      <a:cubicBezTo>
                        <a:pt x="3299771" y="600785"/>
                        <a:pt x="3309755" y="611971"/>
                        <a:pt x="3327225" y="603271"/>
                      </a:cubicBezTo>
                      <a:cubicBezTo>
                        <a:pt x="3334711" y="599542"/>
                        <a:pt x="3343447" y="600785"/>
                        <a:pt x="3349685" y="605757"/>
                      </a:cubicBezTo>
                      <a:cubicBezTo>
                        <a:pt x="3363411" y="613836"/>
                        <a:pt x="3369339" y="613836"/>
                        <a:pt x="3371211" y="609641"/>
                      </a:cubicBezTo>
                      <a:lnTo>
                        <a:pt x="3369499" y="596654"/>
                      </a:lnTo>
                      <a:lnTo>
                        <a:pt x="3361293" y="589776"/>
                      </a:lnTo>
                      <a:cubicBezTo>
                        <a:pt x="3337585" y="564921"/>
                        <a:pt x="3307637" y="542552"/>
                        <a:pt x="3281433" y="517697"/>
                      </a:cubicBezTo>
                      <a:cubicBezTo>
                        <a:pt x="3257723" y="494085"/>
                        <a:pt x="3236509" y="469230"/>
                        <a:pt x="3236509" y="433191"/>
                      </a:cubicBezTo>
                      <a:cubicBezTo>
                        <a:pt x="3236509" y="419521"/>
                        <a:pt x="3226527" y="412064"/>
                        <a:pt x="3216545" y="404608"/>
                      </a:cubicBezTo>
                      <a:cubicBezTo>
                        <a:pt x="3169127" y="367326"/>
                        <a:pt x="3114223" y="344957"/>
                        <a:pt x="3061813" y="317616"/>
                      </a:cubicBezTo>
                      <a:cubicBezTo>
                        <a:pt x="3053079" y="313888"/>
                        <a:pt x="3043095" y="312646"/>
                        <a:pt x="3039351" y="303946"/>
                      </a:cubicBezTo>
                      <a:cubicBezTo>
                        <a:pt x="3015643" y="259208"/>
                        <a:pt x="2966977" y="249266"/>
                        <a:pt x="2928295" y="228140"/>
                      </a:cubicBezTo>
                      <a:cubicBezTo>
                        <a:pt x="2872141" y="198313"/>
                        <a:pt x="2813493" y="174701"/>
                        <a:pt x="2773563" y="124992"/>
                      </a:cubicBezTo>
                      <a:cubicBezTo>
                        <a:pt x="2764829" y="113807"/>
                        <a:pt x="2748607" y="113807"/>
                        <a:pt x="2741119" y="102622"/>
                      </a:cubicBezTo>
                      <a:cubicBezTo>
                        <a:pt x="2807255" y="90195"/>
                        <a:pt x="2874637" y="88952"/>
                        <a:pt x="2942021" y="82739"/>
                      </a:cubicBezTo>
                      <a:lnTo>
                        <a:pt x="2973287" y="79823"/>
                      </a:lnTo>
                      <a:lnTo>
                        <a:pt x="3075199" y="57319"/>
                      </a:lnTo>
                      <a:cubicBezTo>
                        <a:pt x="3117057" y="48411"/>
                        <a:pt x="3159071" y="40597"/>
                        <a:pt x="3201395" y="36222"/>
                      </a:cubicBezTo>
                      <a:cubicBezTo>
                        <a:pt x="3271107" y="28720"/>
                        <a:pt x="3342063" y="29970"/>
                        <a:pt x="3413021" y="26220"/>
                      </a:cubicBezTo>
                      <a:cubicBezTo>
                        <a:pt x="3422979" y="26220"/>
                        <a:pt x="3434183" y="28720"/>
                        <a:pt x="3440407" y="18718"/>
                      </a:cubicBezTo>
                      <a:cubicBezTo>
                        <a:pt x="3447876" y="5592"/>
                        <a:pt x="3456590" y="904"/>
                        <a:pt x="3466238" y="122"/>
                      </a:cubicBezTo>
                      <a:close/>
                    </a:path>
                  </a:pathLst>
                </a:custGeom>
                <a:solidFill>
                  <a:schemeClr val="accent3"/>
                </a:solidFill>
                <a:ln>
                  <a:noFill/>
                </a:ln>
                <a:effectLst/>
              </p:spPr>
              <p:txBody>
                <a:bodyPr anchor="ctr"/>
                <a:lstStyle/>
                <a:p>
                  <a:pPr defTabSz="457189">
                    <a:defRPr/>
                  </a:pPr>
                  <a:endParaRPr lang="en-US" sz="1351" dirty="0">
                    <a:latin typeface="Oswald" pitchFamily="2" charset="77"/>
                  </a:endParaRPr>
                </a:p>
              </p:txBody>
            </p:sp>
            <p:sp>
              <p:nvSpPr>
                <p:cNvPr id="133" name="Freeform 35">
                  <a:extLst>
                    <a:ext uri="{FF2B5EF4-FFF2-40B4-BE49-F238E27FC236}">
                      <a16:creationId xmlns:a16="http://schemas.microsoft.com/office/drawing/2014/main" id="{3513448C-A057-445A-9277-4EC7603611AD}"/>
                    </a:ext>
                  </a:extLst>
                </p:cNvPr>
                <p:cNvSpPr/>
                <p:nvPr/>
              </p:nvSpPr>
              <p:spPr bwMode="auto">
                <a:xfrm>
                  <a:off x="14220033" y="4188868"/>
                  <a:ext cx="109494" cy="109496"/>
                </a:xfrm>
                <a:custGeom>
                  <a:avLst/>
                  <a:gdLst>
                    <a:gd name="connsiteX0" fmla="*/ 0 w 108626"/>
                    <a:gd name="connsiteY0" fmla="*/ 0 h 108624"/>
                    <a:gd name="connsiteX1" fmla="*/ 108626 w 108626"/>
                    <a:gd name="connsiteY1" fmla="*/ 108624 h 108624"/>
                    <a:gd name="connsiteX2" fmla="*/ 75623 w 108626"/>
                    <a:gd name="connsiteY2" fmla="*/ 80010 h 108624"/>
                    <a:gd name="connsiteX3" fmla="*/ 69838 w 108626"/>
                    <a:gd name="connsiteY3" fmla="*/ 93976 h 108624"/>
                    <a:gd name="connsiteX4" fmla="*/ 53674 w 108626"/>
                    <a:gd name="connsiteY4" fmla="*/ 100671 h 108624"/>
                    <a:gd name="connsiteX5" fmla="*/ 30814 w 108626"/>
                    <a:gd name="connsiteY5" fmla="*/ 77811 h 108624"/>
                    <a:gd name="connsiteX6" fmla="*/ 37510 w 108626"/>
                    <a:gd name="connsiteY6" fmla="*/ 61647 h 108624"/>
                    <a:gd name="connsiteX7" fmla="*/ 49329 w 108626"/>
                    <a:gd name="connsiteY7" fmla="*/ 56751 h 1086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8626" h="108624">
                      <a:moveTo>
                        <a:pt x="0" y="0"/>
                      </a:moveTo>
                      <a:cubicBezTo>
                        <a:pt x="48562" y="25558"/>
                        <a:pt x="84345" y="61341"/>
                        <a:pt x="108626" y="108624"/>
                      </a:cubicBezTo>
                      <a:lnTo>
                        <a:pt x="75623" y="80010"/>
                      </a:lnTo>
                      <a:lnTo>
                        <a:pt x="69838" y="93976"/>
                      </a:lnTo>
                      <a:cubicBezTo>
                        <a:pt x="65702" y="98112"/>
                        <a:pt x="59987" y="100671"/>
                        <a:pt x="53674" y="100671"/>
                      </a:cubicBezTo>
                      <a:cubicBezTo>
                        <a:pt x="41049" y="100671"/>
                        <a:pt x="30814" y="90436"/>
                        <a:pt x="30814" y="77811"/>
                      </a:cubicBezTo>
                      <a:cubicBezTo>
                        <a:pt x="30814" y="71499"/>
                        <a:pt x="33373" y="65784"/>
                        <a:pt x="37510" y="61647"/>
                      </a:cubicBezTo>
                      <a:lnTo>
                        <a:pt x="49329" y="56751"/>
                      </a:lnTo>
                      <a:close/>
                    </a:path>
                  </a:pathLst>
                </a:custGeom>
                <a:solidFill>
                  <a:schemeClr val="accent3">
                    <a:alpha val="50000"/>
                  </a:schemeClr>
                </a:solidFill>
                <a:ln>
                  <a:noFill/>
                </a:ln>
                <a:effectLst/>
              </p:spPr>
              <p:txBody>
                <a:bodyPr anchor="ctr"/>
                <a:lstStyle/>
                <a:p>
                  <a:pPr defTabSz="457189">
                    <a:defRPr/>
                  </a:pPr>
                  <a:endParaRPr lang="en-US" sz="1351" dirty="0">
                    <a:latin typeface="Oswald" pitchFamily="2" charset="77"/>
                  </a:endParaRPr>
                </a:p>
              </p:txBody>
            </p:sp>
          </p:grpSp>
          <p:sp>
            <p:nvSpPr>
              <p:cNvPr id="124" name="Freeform 890">
                <a:extLst>
                  <a:ext uri="{FF2B5EF4-FFF2-40B4-BE49-F238E27FC236}">
                    <a16:creationId xmlns:a16="http://schemas.microsoft.com/office/drawing/2014/main" id="{FF6B1746-A44F-45AD-AD86-D1ACD30C6D93}"/>
                  </a:ext>
                </a:extLst>
              </p:cNvPr>
              <p:cNvSpPr>
                <a:spLocks noChangeArrowheads="1"/>
              </p:cNvSpPr>
              <p:nvPr/>
            </p:nvSpPr>
            <p:spPr bwMode="auto">
              <a:xfrm>
                <a:off x="3272008" y="2656424"/>
                <a:ext cx="1828384" cy="1701738"/>
              </a:xfrm>
              <a:custGeom>
                <a:avLst/>
                <a:gdLst>
                  <a:gd name="T0" fmla="*/ 1210730983 w 5566"/>
                  <a:gd name="T1" fmla="*/ 2147483646 h 4856"/>
                  <a:gd name="T2" fmla="*/ 2147483646 w 5566"/>
                  <a:gd name="T3" fmla="*/ 2147483646 h 4856"/>
                  <a:gd name="T4" fmla="*/ 2147483646 w 5566"/>
                  <a:gd name="T5" fmla="*/ 2147483646 h 4856"/>
                  <a:gd name="T6" fmla="*/ 2147483646 w 5566"/>
                  <a:gd name="T7" fmla="*/ 2147483646 h 4856"/>
                  <a:gd name="T8" fmla="*/ 2147483646 w 5566"/>
                  <a:gd name="T9" fmla="*/ 2050402872 h 4856"/>
                  <a:gd name="T10" fmla="*/ 2147483646 w 5566"/>
                  <a:gd name="T11" fmla="*/ 2050402872 h 4856"/>
                  <a:gd name="T12" fmla="*/ 2147483646 w 5566"/>
                  <a:gd name="T13" fmla="*/ 1900690102 h 4856"/>
                  <a:gd name="T14" fmla="*/ 2147483646 w 5566"/>
                  <a:gd name="T15" fmla="*/ 75669974 h 4856"/>
                  <a:gd name="T16" fmla="*/ 2147483646 w 5566"/>
                  <a:gd name="T17" fmla="*/ 75669974 h 4856"/>
                  <a:gd name="T18" fmla="*/ 2147483646 w 5566"/>
                  <a:gd name="T19" fmla="*/ 0 h 4856"/>
                  <a:gd name="T20" fmla="*/ 1210730983 w 5566"/>
                  <a:gd name="T21" fmla="*/ 0 h 4856"/>
                  <a:gd name="T22" fmla="*/ 1210730983 w 5566"/>
                  <a:gd name="T23" fmla="*/ 0 h 4856"/>
                  <a:gd name="T24" fmla="*/ 1080544722 w 5566"/>
                  <a:gd name="T25" fmla="*/ 75669974 h 4856"/>
                  <a:gd name="T26" fmla="*/ 26850838 w 5566"/>
                  <a:gd name="T27" fmla="*/ 1900690102 h 4856"/>
                  <a:gd name="T28" fmla="*/ 26850838 w 5566"/>
                  <a:gd name="T29" fmla="*/ 1900690102 h 4856"/>
                  <a:gd name="T30" fmla="*/ 26850838 w 5566"/>
                  <a:gd name="T31" fmla="*/ 2050402872 h 4856"/>
                  <a:gd name="T32" fmla="*/ 1080544722 w 5566"/>
                  <a:gd name="T33" fmla="*/ 2147483646 h 4856"/>
                  <a:gd name="T34" fmla="*/ 1080544722 w 5566"/>
                  <a:gd name="T35" fmla="*/ 2147483646 h 4856"/>
                  <a:gd name="T36" fmla="*/ 1210730983 w 5566"/>
                  <a:gd name="T37" fmla="*/ 2147483646 h 485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5566" h="4856">
                    <a:moveTo>
                      <a:pt x="1488" y="4855"/>
                    </a:moveTo>
                    <a:lnTo>
                      <a:pt x="4077" y="4855"/>
                    </a:lnTo>
                    <a:cubicBezTo>
                      <a:pt x="4143" y="4855"/>
                      <a:pt x="4204" y="4820"/>
                      <a:pt x="4237" y="4763"/>
                    </a:cubicBezTo>
                    <a:lnTo>
                      <a:pt x="5532" y="2520"/>
                    </a:lnTo>
                    <a:cubicBezTo>
                      <a:pt x="5565" y="2463"/>
                      <a:pt x="5565" y="2393"/>
                      <a:pt x="5532" y="2336"/>
                    </a:cubicBezTo>
                    <a:lnTo>
                      <a:pt x="4237" y="93"/>
                    </a:lnTo>
                    <a:cubicBezTo>
                      <a:pt x="4204" y="35"/>
                      <a:pt x="4143" y="0"/>
                      <a:pt x="4077" y="0"/>
                    </a:cubicBezTo>
                    <a:lnTo>
                      <a:pt x="1488" y="0"/>
                    </a:lnTo>
                    <a:cubicBezTo>
                      <a:pt x="1422" y="0"/>
                      <a:pt x="1361" y="35"/>
                      <a:pt x="1328" y="93"/>
                    </a:cubicBezTo>
                    <a:lnTo>
                      <a:pt x="33" y="2336"/>
                    </a:lnTo>
                    <a:cubicBezTo>
                      <a:pt x="0" y="2393"/>
                      <a:pt x="0" y="2463"/>
                      <a:pt x="33" y="2520"/>
                    </a:cubicBezTo>
                    <a:lnTo>
                      <a:pt x="1328" y="4763"/>
                    </a:lnTo>
                    <a:cubicBezTo>
                      <a:pt x="1361" y="4820"/>
                      <a:pt x="1422" y="4855"/>
                      <a:pt x="1488" y="4855"/>
                    </a:cubicBezTo>
                  </a:path>
                </a:pathLst>
              </a:custGeom>
              <a:noFill/>
              <a:ln w="38100" cap="flat">
                <a:solidFill>
                  <a:srgbClr val="8E000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defTabSz="457189"/>
                <a:endParaRPr lang="en-US" sz="1351" dirty="0">
                  <a:latin typeface="Oswald" pitchFamily="2" charset="77"/>
                </a:endParaRPr>
              </a:p>
            </p:txBody>
          </p:sp>
        </p:grpSp>
        <p:sp>
          <p:nvSpPr>
            <p:cNvPr id="138" name="TextBox 5">
              <a:extLst>
                <a:ext uri="{FF2B5EF4-FFF2-40B4-BE49-F238E27FC236}">
                  <a16:creationId xmlns:a16="http://schemas.microsoft.com/office/drawing/2014/main" id="{B1F77F53-ECCE-4392-8E2D-7B65121B6DEC}"/>
                </a:ext>
              </a:extLst>
            </p:cNvPr>
            <p:cNvSpPr txBox="1"/>
            <p:nvPr/>
          </p:nvSpPr>
          <p:spPr>
            <a:xfrm>
              <a:off x="2189384" y="5458163"/>
              <a:ext cx="1507948" cy="584775"/>
            </a:xfrm>
            <a:prstGeom prst="rect">
              <a:avLst/>
            </a:prstGeom>
            <a:noFill/>
          </p:spPr>
          <p:txBody>
            <a:bodyPr wrap="square" rtlCol="0" anchor="b">
              <a:spAutoFit/>
            </a:bodyPr>
            <a:lstStyle/>
            <a:p>
              <a:pPr algn="ctr" defTabSz="914377">
                <a:defRPr/>
              </a:pPr>
              <a:r>
                <a:rPr lang="en-US" sz="1600" b="1" dirty="0">
                  <a:latin typeface="Calibri" panose="020F0502020204030204"/>
                </a:rPr>
                <a:t>Land Management</a:t>
              </a:r>
            </a:p>
          </p:txBody>
        </p:sp>
      </p:grpSp>
      <p:grpSp>
        <p:nvGrpSpPr>
          <p:cNvPr id="139" name="Gruppe 138">
            <a:extLst>
              <a:ext uri="{FF2B5EF4-FFF2-40B4-BE49-F238E27FC236}">
                <a16:creationId xmlns:a16="http://schemas.microsoft.com/office/drawing/2014/main" id="{D8C6149D-E0AB-4367-AC98-41999B42C5A1}"/>
              </a:ext>
            </a:extLst>
          </p:cNvPr>
          <p:cNvGrpSpPr/>
          <p:nvPr/>
        </p:nvGrpSpPr>
        <p:grpSpPr>
          <a:xfrm>
            <a:off x="8738756" y="598594"/>
            <a:ext cx="1828803" cy="1783286"/>
            <a:chOff x="778568" y="4016536"/>
            <a:chExt cx="1828802" cy="1783285"/>
          </a:xfrm>
        </p:grpSpPr>
        <p:grpSp>
          <p:nvGrpSpPr>
            <p:cNvPr id="140" name="Group 1">
              <a:extLst>
                <a:ext uri="{FF2B5EF4-FFF2-40B4-BE49-F238E27FC236}">
                  <a16:creationId xmlns:a16="http://schemas.microsoft.com/office/drawing/2014/main" id="{E5D63B45-3B5A-4032-B3ED-77DAB67E7E79}"/>
                </a:ext>
              </a:extLst>
            </p:cNvPr>
            <p:cNvGrpSpPr/>
            <p:nvPr/>
          </p:nvGrpSpPr>
          <p:grpSpPr>
            <a:xfrm>
              <a:off x="868449" y="4037355"/>
              <a:ext cx="1670995" cy="1762466"/>
              <a:chOff x="2315259" y="6915128"/>
              <a:chExt cx="6334825" cy="6263416"/>
            </a:xfrm>
          </p:grpSpPr>
          <p:sp>
            <p:nvSpPr>
              <p:cNvPr id="143" name="Freeform 590">
                <a:extLst>
                  <a:ext uri="{FF2B5EF4-FFF2-40B4-BE49-F238E27FC236}">
                    <a16:creationId xmlns:a16="http://schemas.microsoft.com/office/drawing/2014/main" id="{DB671FBC-372C-43BD-9463-754C3FBA25B6}"/>
                  </a:ext>
                </a:extLst>
              </p:cNvPr>
              <p:cNvSpPr>
                <a:spLocks/>
              </p:cNvSpPr>
              <p:nvPr/>
            </p:nvSpPr>
            <p:spPr bwMode="auto">
              <a:xfrm>
                <a:off x="2417578" y="6956398"/>
                <a:ext cx="5443782" cy="5926472"/>
              </a:xfrm>
              <a:custGeom>
                <a:avLst/>
                <a:gdLst/>
                <a:ahLst/>
                <a:cxnLst/>
                <a:rect l="0" t="0" r="r" b="b"/>
                <a:pathLst>
                  <a:path w="5446607" h="5928070">
                    <a:moveTo>
                      <a:pt x="913561" y="4811842"/>
                    </a:moveTo>
                    <a:lnTo>
                      <a:pt x="913446" y="4811938"/>
                    </a:lnTo>
                    <a:cubicBezTo>
                      <a:pt x="910413" y="4814925"/>
                      <a:pt x="908543" y="4817361"/>
                      <a:pt x="907601" y="4819354"/>
                    </a:cubicBezTo>
                    <a:lnTo>
                      <a:pt x="908956" y="4822191"/>
                    </a:lnTo>
                    <a:lnTo>
                      <a:pt x="909274" y="4819317"/>
                    </a:lnTo>
                    <a:lnTo>
                      <a:pt x="913561" y="4811842"/>
                    </a:lnTo>
                    <a:close/>
                    <a:moveTo>
                      <a:pt x="928924" y="4755096"/>
                    </a:moveTo>
                    <a:lnTo>
                      <a:pt x="928601" y="4756095"/>
                    </a:lnTo>
                    <a:lnTo>
                      <a:pt x="928758" y="4758080"/>
                    </a:lnTo>
                    <a:lnTo>
                      <a:pt x="928924" y="4755096"/>
                    </a:lnTo>
                    <a:close/>
                    <a:moveTo>
                      <a:pt x="4819727" y="1939806"/>
                    </a:moveTo>
                    <a:cubicBezTo>
                      <a:pt x="4853379" y="1939806"/>
                      <a:pt x="4855872" y="1964725"/>
                      <a:pt x="4858364" y="1988398"/>
                    </a:cubicBezTo>
                    <a:cubicBezTo>
                      <a:pt x="4862104" y="2005841"/>
                      <a:pt x="4858364" y="2025776"/>
                      <a:pt x="4873321" y="2040727"/>
                    </a:cubicBezTo>
                    <a:cubicBezTo>
                      <a:pt x="4915697" y="2101779"/>
                      <a:pt x="4966797" y="2155354"/>
                      <a:pt x="5020390" y="2208930"/>
                    </a:cubicBezTo>
                    <a:cubicBezTo>
                      <a:pt x="5031608" y="2220143"/>
                      <a:pt x="5041578" y="2230111"/>
                      <a:pt x="5057781" y="2232603"/>
                    </a:cubicBezTo>
                    <a:cubicBezTo>
                      <a:pt x="5070245" y="2233849"/>
                      <a:pt x="5078969" y="2241324"/>
                      <a:pt x="5083954" y="2251292"/>
                    </a:cubicBezTo>
                    <a:cubicBezTo>
                      <a:pt x="5092679" y="2269981"/>
                      <a:pt x="5108882" y="2282440"/>
                      <a:pt x="5123838" y="2294900"/>
                    </a:cubicBezTo>
                    <a:cubicBezTo>
                      <a:pt x="5126331" y="2297392"/>
                      <a:pt x="5127577" y="2301130"/>
                      <a:pt x="5127577" y="2303621"/>
                    </a:cubicBezTo>
                    <a:cubicBezTo>
                      <a:pt x="5122592" y="2337262"/>
                      <a:pt x="5135055" y="2359689"/>
                      <a:pt x="5166214" y="2378378"/>
                    </a:cubicBezTo>
                    <a:cubicBezTo>
                      <a:pt x="5192387" y="2393329"/>
                      <a:pt x="5217314" y="2413264"/>
                      <a:pt x="5218561" y="2449397"/>
                    </a:cubicBezTo>
                    <a:cubicBezTo>
                      <a:pt x="5218561" y="2453135"/>
                      <a:pt x="5222300" y="2459364"/>
                      <a:pt x="5226039" y="2459364"/>
                    </a:cubicBezTo>
                    <a:cubicBezTo>
                      <a:pt x="5258444" y="2460610"/>
                      <a:pt x="5285864" y="2493005"/>
                      <a:pt x="5320762" y="2468086"/>
                    </a:cubicBezTo>
                    <a:cubicBezTo>
                      <a:pt x="5335718" y="2458118"/>
                      <a:pt x="5350674" y="2466840"/>
                      <a:pt x="5361891" y="2478053"/>
                    </a:cubicBezTo>
                    <a:cubicBezTo>
                      <a:pt x="5374355" y="2490513"/>
                      <a:pt x="5385572" y="2504218"/>
                      <a:pt x="5376848" y="2522907"/>
                    </a:cubicBezTo>
                    <a:cubicBezTo>
                      <a:pt x="5369370" y="2536613"/>
                      <a:pt x="5373109" y="2544088"/>
                      <a:pt x="5383079" y="2556548"/>
                    </a:cubicBezTo>
                    <a:cubicBezTo>
                      <a:pt x="5401775" y="2578975"/>
                      <a:pt x="5391804" y="2618845"/>
                      <a:pt x="5364384" y="2627567"/>
                    </a:cubicBezTo>
                    <a:cubicBezTo>
                      <a:pt x="5350674" y="2632550"/>
                      <a:pt x="5348181" y="2641272"/>
                      <a:pt x="5346935" y="2652485"/>
                    </a:cubicBezTo>
                    <a:cubicBezTo>
                      <a:pt x="5344442" y="2666191"/>
                      <a:pt x="5345689" y="2681142"/>
                      <a:pt x="5348181" y="2694848"/>
                    </a:cubicBezTo>
                    <a:cubicBezTo>
                      <a:pt x="5356906" y="2696093"/>
                      <a:pt x="5356906" y="2687372"/>
                      <a:pt x="5359399" y="2682388"/>
                    </a:cubicBezTo>
                    <a:cubicBezTo>
                      <a:pt x="5363138" y="2673667"/>
                      <a:pt x="5365630" y="2659961"/>
                      <a:pt x="5380587" y="2662453"/>
                    </a:cubicBezTo>
                    <a:cubicBezTo>
                      <a:pt x="5393050" y="2666191"/>
                      <a:pt x="5394297" y="2678650"/>
                      <a:pt x="5394297" y="2689864"/>
                    </a:cubicBezTo>
                    <a:cubicBezTo>
                      <a:pt x="5395543" y="2697339"/>
                      <a:pt x="5394297" y="2704815"/>
                      <a:pt x="5395543" y="2713537"/>
                    </a:cubicBezTo>
                    <a:cubicBezTo>
                      <a:pt x="5396789" y="2739701"/>
                      <a:pt x="5390558" y="2760883"/>
                      <a:pt x="5358152" y="2764620"/>
                    </a:cubicBezTo>
                    <a:cubicBezTo>
                      <a:pt x="5349428" y="2765866"/>
                      <a:pt x="5338211" y="2768358"/>
                      <a:pt x="5343196" y="2780818"/>
                    </a:cubicBezTo>
                    <a:cubicBezTo>
                      <a:pt x="5348181" y="2792031"/>
                      <a:pt x="5356906" y="2784555"/>
                      <a:pt x="5364384" y="2782064"/>
                    </a:cubicBezTo>
                    <a:cubicBezTo>
                      <a:pt x="5390558" y="2770850"/>
                      <a:pt x="5399282" y="2777080"/>
                      <a:pt x="5399282" y="2804491"/>
                    </a:cubicBezTo>
                    <a:cubicBezTo>
                      <a:pt x="5399282" y="2814458"/>
                      <a:pt x="5399282" y="2823180"/>
                      <a:pt x="5400528" y="2833147"/>
                    </a:cubicBezTo>
                    <a:cubicBezTo>
                      <a:pt x="5406760" y="2879247"/>
                      <a:pt x="5400528" y="2886723"/>
                      <a:pt x="5350674" y="2901674"/>
                    </a:cubicBezTo>
                    <a:cubicBezTo>
                      <a:pt x="5388065" y="2920363"/>
                      <a:pt x="5408006" y="2945282"/>
                      <a:pt x="5398036" y="2987644"/>
                    </a:cubicBezTo>
                    <a:cubicBezTo>
                      <a:pt x="5393050" y="3006333"/>
                      <a:pt x="5406760" y="3025023"/>
                      <a:pt x="5404267" y="3046203"/>
                    </a:cubicBezTo>
                    <a:cubicBezTo>
                      <a:pt x="5398036" y="3101025"/>
                      <a:pt x="5370616" y="3117222"/>
                      <a:pt x="5320762" y="3093549"/>
                    </a:cubicBezTo>
                    <a:cubicBezTo>
                      <a:pt x="5329486" y="3104763"/>
                      <a:pt x="5343196" y="3103517"/>
                      <a:pt x="5355660" y="3106009"/>
                    </a:cubicBezTo>
                    <a:cubicBezTo>
                      <a:pt x="5373109" y="3108501"/>
                      <a:pt x="5389311" y="3118468"/>
                      <a:pt x="5386818" y="3138403"/>
                    </a:cubicBezTo>
                    <a:cubicBezTo>
                      <a:pt x="5384326" y="3157093"/>
                      <a:pt x="5364384" y="3159584"/>
                      <a:pt x="5348181" y="3159584"/>
                    </a:cubicBezTo>
                    <a:cubicBezTo>
                      <a:pt x="5331979" y="3157093"/>
                      <a:pt x="5318269" y="3149617"/>
                      <a:pt x="5305805" y="3139649"/>
                    </a:cubicBezTo>
                    <a:cubicBezTo>
                      <a:pt x="5289603" y="3125944"/>
                      <a:pt x="5273400" y="3128436"/>
                      <a:pt x="5259690" y="3143387"/>
                    </a:cubicBezTo>
                    <a:cubicBezTo>
                      <a:pt x="5253459" y="3152109"/>
                      <a:pt x="5250966" y="3162076"/>
                      <a:pt x="5259690" y="3167060"/>
                    </a:cubicBezTo>
                    <a:cubicBezTo>
                      <a:pt x="5274647" y="3177027"/>
                      <a:pt x="5282125" y="3195717"/>
                      <a:pt x="5299574" y="3201946"/>
                    </a:cubicBezTo>
                    <a:cubicBezTo>
                      <a:pt x="5320762" y="3210668"/>
                      <a:pt x="5325747" y="3224373"/>
                      <a:pt x="5314530" y="3244309"/>
                    </a:cubicBezTo>
                    <a:cubicBezTo>
                      <a:pt x="5300820" y="3269227"/>
                      <a:pt x="5309545" y="3282933"/>
                      <a:pt x="5334472" y="3292900"/>
                    </a:cubicBezTo>
                    <a:cubicBezTo>
                      <a:pt x="5349428" y="3297884"/>
                      <a:pt x="5358152" y="3309097"/>
                      <a:pt x="5363138" y="3325295"/>
                    </a:cubicBezTo>
                    <a:cubicBezTo>
                      <a:pt x="5368123" y="3347722"/>
                      <a:pt x="5380587" y="3365165"/>
                      <a:pt x="5391804" y="3383854"/>
                    </a:cubicBezTo>
                    <a:cubicBezTo>
                      <a:pt x="5398036" y="3393822"/>
                      <a:pt x="5405514" y="3400051"/>
                      <a:pt x="5417977" y="3403789"/>
                    </a:cubicBezTo>
                    <a:cubicBezTo>
                      <a:pt x="5449136" y="3410019"/>
                      <a:pt x="5455368" y="3436184"/>
                      <a:pt x="5434180" y="3459857"/>
                    </a:cubicBezTo>
                    <a:cubicBezTo>
                      <a:pt x="5425455" y="3469824"/>
                      <a:pt x="5414238" y="3473562"/>
                      <a:pt x="5401775" y="3476054"/>
                    </a:cubicBezTo>
                    <a:cubicBezTo>
                      <a:pt x="5388065" y="3478546"/>
                      <a:pt x="5379340" y="3486021"/>
                      <a:pt x="5379340" y="3503465"/>
                    </a:cubicBezTo>
                    <a:cubicBezTo>
                      <a:pt x="5378094" y="3524646"/>
                      <a:pt x="5364384" y="3537105"/>
                      <a:pt x="5344442" y="3540843"/>
                    </a:cubicBezTo>
                    <a:cubicBezTo>
                      <a:pt x="5324501" y="3543335"/>
                      <a:pt x="5313284" y="3530875"/>
                      <a:pt x="5305805" y="3514678"/>
                    </a:cubicBezTo>
                    <a:cubicBezTo>
                      <a:pt x="5284617" y="3462349"/>
                      <a:pt x="5244734" y="3423724"/>
                      <a:pt x="5212329" y="3380116"/>
                    </a:cubicBezTo>
                    <a:cubicBezTo>
                      <a:pt x="5207344" y="3373887"/>
                      <a:pt x="5199865" y="3368903"/>
                      <a:pt x="5201112" y="3361427"/>
                    </a:cubicBezTo>
                    <a:cubicBezTo>
                      <a:pt x="5191141" y="3390084"/>
                      <a:pt x="5143780" y="3419987"/>
                      <a:pt x="5115113" y="3416249"/>
                    </a:cubicBezTo>
                    <a:cubicBezTo>
                      <a:pt x="5101404" y="3413757"/>
                      <a:pt x="5093925" y="3406281"/>
                      <a:pt x="5087693" y="3395068"/>
                    </a:cubicBezTo>
                    <a:cubicBezTo>
                      <a:pt x="5082708" y="3386346"/>
                      <a:pt x="5076476" y="3381362"/>
                      <a:pt x="5066505" y="3385100"/>
                    </a:cubicBezTo>
                    <a:cubicBezTo>
                      <a:pt x="5056535" y="3388838"/>
                      <a:pt x="5046564" y="3392576"/>
                      <a:pt x="5045317" y="3403789"/>
                    </a:cubicBezTo>
                    <a:cubicBezTo>
                      <a:pt x="5044071" y="3415003"/>
                      <a:pt x="5055288" y="3418741"/>
                      <a:pt x="5062766" y="3421232"/>
                    </a:cubicBezTo>
                    <a:cubicBezTo>
                      <a:pt x="5090186" y="3431200"/>
                      <a:pt x="5096418" y="3452381"/>
                      <a:pt x="5093925" y="3483530"/>
                    </a:cubicBezTo>
                    <a:cubicBezTo>
                      <a:pt x="5115113" y="3472316"/>
                      <a:pt x="5135055" y="3476054"/>
                      <a:pt x="5156243" y="3482284"/>
                    </a:cubicBezTo>
                    <a:cubicBezTo>
                      <a:pt x="5166214" y="3483530"/>
                      <a:pt x="5174938" y="3487267"/>
                      <a:pt x="5177431" y="3498481"/>
                    </a:cubicBezTo>
                    <a:cubicBezTo>
                      <a:pt x="5179924" y="3509694"/>
                      <a:pt x="5171199" y="3514678"/>
                      <a:pt x="5163721" y="3518416"/>
                    </a:cubicBezTo>
                    <a:cubicBezTo>
                      <a:pt x="5158736" y="3520908"/>
                      <a:pt x="5154997" y="3523400"/>
                      <a:pt x="5151258" y="3525892"/>
                    </a:cubicBezTo>
                    <a:cubicBezTo>
                      <a:pt x="5145026" y="3530875"/>
                      <a:pt x="5133809" y="3534613"/>
                      <a:pt x="5136301" y="3545827"/>
                    </a:cubicBezTo>
                    <a:cubicBezTo>
                      <a:pt x="5137548" y="3554548"/>
                      <a:pt x="5147519" y="3554548"/>
                      <a:pt x="5154997" y="3555794"/>
                    </a:cubicBezTo>
                    <a:cubicBezTo>
                      <a:pt x="5174938" y="3560778"/>
                      <a:pt x="5176185" y="3570746"/>
                      <a:pt x="5163721" y="3583205"/>
                    </a:cubicBezTo>
                    <a:cubicBezTo>
                      <a:pt x="5147519" y="3598156"/>
                      <a:pt x="5137548" y="3616845"/>
                      <a:pt x="5127577" y="3634289"/>
                    </a:cubicBezTo>
                    <a:cubicBezTo>
                      <a:pt x="5117606" y="3652978"/>
                      <a:pt x="5103896" y="3659207"/>
                      <a:pt x="5087693" y="3644256"/>
                    </a:cubicBezTo>
                    <a:cubicBezTo>
                      <a:pt x="5068998" y="3624321"/>
                      <a:pt x="5040332" y="3620583"/>
                      <a:pt x="5021637" y="3600648"/>
                    </a:cubicBezTo>
                    <a:cubicBezTo>
                      <a:pt x="5009173" y="3588189"/>
                      <a:pt x="5000449" y="3599402"/>
                      <a:pt x="4992971" y="3610616"/>
                    </a:cubicBezTo>
                    <a:cubicBezTo>
                      <a:pt x="4966797" y="3647994"/>
                      <a:pt x="4966797" y="3644256"/>
                      <a:pt x="4921928" y="3635535"/>
                    </a:cubicBezTo>
                    <a:cubicBezTo>
                      <a:pt x="4890770" y="3629305"/>
                      <a:pt x="4858364" y="3621829"/>
                      <a:pt x="4824713" y="3633043"/>
                    </a:cubicBezTo>
                    <a:cubicBezTo>
                      <a:pt x="4853379" y="3643010"/>
                      <a:pt x="4880799" y="3659207"/>
                      <a:pt x="4911958" y="3660453"/>
                    </a:cubicBezTo>
                    <a:cubicBezTo>
                      <a:pt x="4935638" y="3661699"/>
                      <a:pt x="4955580" y="3667929"/>
                      <a:pt x="4969290" y="3686618"/>
                    </a:cubicBezTo>
                    <a:cubicBezTo>
                      <a:pt x="4980507" y="3704061"/>
                      <a:pt x="4994217" y="3709045"/>
                      <a:pt x="5014159" y="3701570"/>
                    </a:cubicBezTo>
                    <a:cubicBezTo>
                      <a:pt x="5017898" y="3700324"/>
                      <a:pt x="5020390" y="3699078"/>
                      <a:pt x="5022883" y="3699078"/>
                    </a:cubicBezTo>
                    <a:cubicBezTo>
                      <a:pt x="5039086" y="3699078"/>
                      <a:pt x="5056535" y="3695340"/>
                      <a:pt x="5065259" y="3711537"/>
                    </a:cubicBezTo>
                    <a:cubicBezTo>
                      <a:pt x="5073984" y="3726489"/>
                      <a:pt x="5065259" y="3738948"/>
                      <a:pt x="5055288" y="3748915"/>
                    </a:cubicBezTo>
                    <a:cubicBezTo>
                      <a:pt x="5041578" y="3761375"/>
                      <a:pt x="5025376" y="3771343"/>
                      <a:pt x="5007927" y="3757637"/>
                    </a:cubicBezTo>
                    <a:cubicBezTo>
                      <a:pt x="4980507" y="3737702"/>
                      <a:pt x="4951841" y="3750161"/>
                      <a:pt x="4923175" y="3747669"/>
                    </a:cubicBezTo>
                    <a:cubicBezTo>
                      <a:pt x="4913204" y="3747669"/>
                      <a:pt x="4910711" y="3757637"/>
                      <a:pt x="4906972" y="3766359"/>
                    </a:cubicBezTo>
                    <a:cubicBezTo>
                      <a:pt x="4893262" y="3799999"/>
                      <a:pt x="4869582" y="3807475"/>
                      <a:pt x="4837176" y="3790032"/>
                    </a:cubicBezTo>
                    <a:cubicBezTo>
                      <a:pt x="4814742" y="3777572"/>
                      <a:pt x="4787322" y="3775080"/>
                      <a:pt x="4772366" y="3748915"/>
                    </a:cubicBezTo>
                    <a:cubicBezTo>
                      <a:pt x="4767381" y="3740194"/>
                      <a:pt x="4752424" y="3740194"/>
                      <a:pt x="4742454" y="3743932"/>
                    </a:cubicBezTo>
                    <a:cubicBezTo>
                      <a:pt x="4728744" y="3750161"/>
                      <a:pt x="4734975" y="3760129"/>
                      <a:pt x="4736222" y="3770097"/>
                    </a:cubicBezTo>
                    <a:cubicBezTo>
                      <a:pt x="4736222" y="3773834"/>
                      <a:pt x="4737468" y="3778818"/>
                      <a:pt x="4736222" y="3783802"/>
                    </a:cubicBezTo>
                    <a:cubicBezTo>
                      <a:pt x="4733729" y="3797507"/>
                      <a:pt x="4747439" y="3819934"/>
                      <a:pt x="4728744" y="3824918"/>
                    </a:cubicBezTo>
                    <a:cubicBezTo>
                      <a:pt x="4710048" y="3829902"/>
                      <a:pt x="4687614" y="3818688"/>
                      <a:pt x="4673904" y="3803737"/>
                    </a:cubicBezTo>
                    <a:cubicBezTo>
                      <a:pt x="4663933" y="3791277"/>
                      <a:pt x="4658948" y="3776326"/>
                      <a:pt x="4643992" y="3768851"/>
                    </a:cubicBezTo>
                    <a:cubicBezTo>
                      <a:pt x="4647731" y="3795015"/>
                      <a:pt x="4652716" y="3822426"/>
                      <a:pt x="4676397" y="3838623"/>
                    </a:cubicBezTo>
                    <a:cubicBezTo>
                      <a:pt x="4696338" y="3849837"/>
                      <a:pt x="4706309" y="3866034"/>
                      <a:pt x="4712541" y="3887215"/>
                    </a:cubicBezTo>
                    <a:cubicBezTo>
                      <a:pt x="4715034" y="3899675"/>
                      <a:pt x="4718773" y="3913380"/>
                      <a:pt x="4727497" y="3923347"/>
                    </a:cubicBezTo>
                    <a:cubicBezTo>
                      <a:pt x="4747439" y="3948266"/>
                      <a:pt x="4743700" y="3971939"/>
                      <a:pt x="4727497" y="3996858"/>
                    </a:cubicBezTo>
                    <a:cubicBezTo>
                      <a:pt x="4716280" y="4013055"/>
                      <a:pt x="4708802" y="4028007"/>
                      <a:pt x="4721266" y="4047942"/>
                    </a:cubicBezTo>
                    <a:cubicBezTo>
                      <a:pt x="4726251" y="4056663"/>
                      <a:pt x="4725005" y="4066631"/>
                      <a:pt x="4721266" y="4076599"/>
                    </a:cubicBezTo>
                    <a:cubicBezTo>
                      <a:pt x="4707556" y="4112731"/>
                      <a:pt x="4700078" y="4150109"/>
                      <a:pt x="4681382" y="4184995"/>
                    </a:cubicBezTo>
                    <a:cubicBezTo>
                      <a:pt x="4677643" y="4191225"/>
                      <a:pt x="4675150" y="4198701"/>
                      <a:pt x="4668919" y="4203685"/>
                    </a:cubicBezTo>
                    <a:cubicBezTo>
                      <a:pt x="4647731" y="4214898"/>
                      <a:pt x="4621557" y="4206177"/>
                      <a:pt x="4597877" y="4224866"/>
                    </a:cubicBezTo>
                    <a:cubicBezTo>
                      <a:pt x="4575442" y="4242309"/>
                      <a:pt x="4551761" y="4219882"/>
                      <a:pt x="4530573" y="4203685"/>
                    </a:cubicBezTo>
                    <a:cubicBezTo>
                      <a:pt x="4520603" y="4194963"/>
                      <a:pt x="4508139" y="4191225"/>
                      <a:pt x="4494429" y="4193717"/>
                    </a:cubicBezTo>
                    <a:cubicBezTo>
                      <a:pt x="4480719" y="4194963"/>
                      <a:pt x="4474488" y="4202439"/>
                      <a:pt x="4475734" y="4218636"/>
                    </a:cubicBezTo>
                    <a:cubicBezTo>
                      <a:pt x="4479473" y="4256014"/>
                      <a:pt x="4460778" y="4273457"/>
                      <a:pt x="4422141" y="4269720"/>
                    </a:cubicBezTo>
                    <a:cubicBezTo>
                      <a:pt x="4403445" y="4268474"/>
                      <a:pt x="4389736" y="4257260"/>
                      <a:pt x="4376026" y="4244801"/>
                    </a:cubicBezTo>
                    <a:cubicBezTo>
                      <a:pt x="4361069" y="4228603"/>
                      <a:pt x="4342374" y="4221128"/>
                      <a:pt x="4318693" y="4226112"/>
                    </a:cubicBezTo>
                    <a:cubicBezTo>
                      <a:pt x="4324925" y="4249785"/>
                      <a:pt x="4333650" y="4272211"/>
                      <a:pt x="4347360" y="4292147"/>
                    </a:cubicBezTo>
                    <a:cubicBezTo>
                      <a:pt x="4352345" y="4299622"/>
                      <a:pt x="4356084" y="4308344"/>
                      <a:pt x="4347360" y="4315819"/>
                    </a:cubicBezTo>
                    <a:cubicBezTo>
                      <a:pt x="4341128" y="4322049"/>
                      <a:pt x="4333650" y="4319557"/>
                      <a:pt x="4324925" y="4315819"/>
                    </a:cubicBezTo>
                    <a:cubicBezTo>
                      <a:pt x="4286288" y="4294639"/>
                      <a:pt x="4242666" y="4308344"/>
                      <a:pt x="4225217" y="4348214"/>
                    </a:cubicBezTo>
                    <a:cubicBezTo>
                      <a:pt x="4209014" y="4380609"/>
                      <a:pt x="4201536" y="4413003"/>
                      <a:pt x="4217739" y="4449135"/>
                    </a:cubicBezTo>
                    <a:cubicBezTo>
                      <a:pt x="4237680" y="4492743"/>
                      <a:pt x="4214000" y="4522646"/>
                      <a:pt x="4167885" y="4515171"/>
                    </a:cubicBezTo>
                    <a:cubicBezTo>
                      <a:pt x="4147943" y="4511433"/>
                      <a:pt x="4139218" y="4515171"/>
                      <a:pt x="4140465" y="4536351"/>
                    </a:cubicBezTo>
                    <a:cubicBezTo>
                      <a:pt x="4140465" y="4565008"/>
                      <a:pt x="4142958" y="4593665"/>
                      <a:pt x="4140465" y="4622321"/>
                    </a:cubicBezTo>
                    <a:cubicBezTo>
                      <a:pt x="4139218" y="4647241"/>
                      <a:pt x="4147943" y="4670913"/>
                      <a:pt x="4164146" y="4693341"/>
                    </a:cubicBezTo>
                    <a:cubicBezTo>
                      <a:pt x="4181595" y="4717013"/>
                      <a:pt x="4197797" y="4743178"/>
                      <a:pt x="4186580" y="4775573"/>
                    </a:cubicBezTo>
                    <a:cubicBezTo>
                      <a:pt x="4179102" y="4795508"/>
                      <a:pt x="4170377" y="4814197"/>
                      <a:pt x="4146697" y="4819181"/>
                    </a:cubicBezTo>
                    <a:cubicBezTo>
                      <a:pt x="4123016" y="4824165"/>
                      <a:pt x="4123016" y="4837870"/>
                      <a:pt x="4132987" y="4856559"/>
                    </a:cubicBezTo>
                    <a:cubicBezTo>
                      <a:pt x="4144204" y="4875248"/>
                      <a:pt x="4147943" y="4900167"/>
                      <a:pt x="4172870" y="4910135"/>
                    </a:cubicBezTo>
                    <a:cubicBezTo>
                      <a:pt x="4186580" y="4916364"/>
                      <a:pt x="4184087" y="4932561"/>
                      <a:pt x="4177855" y="4946267"/>
                    </a:cubicBezTo>
                    <a:cubicBezTo>
                      <a:pt x="4167885" y="4962464"/>
                      <a:pt x="4165392" y="4979907"/>
                      <a:pt x="4169131" y="4999843"/>
                    </a:cubicBezTo>
                    <a:cubicBezTo>
                      <a:pt x="4172870" y="5017285"/>
                      <a:pt x="4164146" y="5029745"/>
                      <a:pt x="4152928" y="5040959"/>
                    </a:cubicBezTo>
                    <a:cubicBezTo>
                      <a:pt x="4142958" y="5052172"/>
                      <a:pt x="4132987" y="5062139"/>
                      <a:pt x="4126755" y="5078337"/>
                    </a:cubicBezTo>
                    <a:cubicBezTo>
                      <a:pt x="4116784" y="5102010"/>
                      <a:pt x="4109306" y="5123191"/>
                      <a:pt x="4134233" y="5143126"/>
                    </a:cubicBezTo>
                    <a:cubicBezTo>
                      <a:pt x="4144204" y="5149355"/>
                      <a:pt x="4146697" y="5163061"/>
                      <a:pt x="4152928" y="5174275"/>
                    </a:cubicBezTo>
                    <a:cubicBezTo>
                      <a:pt x="4156667" y="5180504"/>
                      <a:pt x="4157914" y="5191718"/>
                      <a:pt x="4164146" y="5192963"/>
                    </a:cubicBezTo>
                    <a:cubicBezTo>
                      <a:pt x="4200290" y="5202931"/>
                      <a:pt x="4217739" y="5236571"/>
                      <a:pt x="4246405" y="5252769"/>
                    </a:cubicBezTo>
                    <a:cubicBezTo>
                      <a:pt x="4263854" y="5262737"/>
                      <a:pt x="4270086" y="5272704"/>
                      <a:pt x="4263854" y="5288901"/>
                    </a:cubicBezTo>
                    <a:cubicBezTo>
                      <a:pt x="4260115" y="5305099"/>
                      <a:pt x="4256376" y="5318804"/>
                      <a:pt x="4250144" y="5333755"/>
                    </a:cubicBezTo>
                    <a:cubicBezTo>
                      <a:pt x="4242666" y="5357428"/>
                      <a:pt x="4226463" y="5372379"/>
                      <a:pt x="4200290" y="5374871"/>
                    </a:cubicBezTo>
                    <a:cubicBezTo>
                      <a:pt x="4177855" y="5377363"/>
                      <a:pt x="4157914" y="5383593"/>
                      <a:pt x="4156667" y="5411004"/>
                    </a:cubicBezTo>
                    <a:cubicBezTo>
                      <a:pt x="4142958" y="5437169"/>
                      <a:pt x="4123016" y="5458349"/>
                      <a:pt x="4109306" y="5482023"/>
                    </a:cubicBezTo>
                    <a:cubicBezTo>
                      <a:pt x="4093103" y="5500711"/>
                      <a:pt x="4083133" y="5523139"/>
                      <a:pt x="4074408" y="5545565"/>
                    </a:cubicBezTo>
                    <a:cubicBezTo>
                      <a:pt x="4058206" y="5577960"/>
                      <a:pt x="4063191" y="5586682"/>
                      <a:pt x="4100582" y="5590419"/>
                    </a:cubicBezTo>
                    <a:cubicBezTo>
                      <a:pt x="4128001" y="5600387"/>
                      <a:pt x="4144204" y="5617830"/>
                      <a:pt x="4139218" y="5650225"/>
                    </a:cubicBezTo>
                    <a:cubicBezTo>
                      <a:pt x="4136726" y="5652717"/>
                      <a:pt x="4132987" y="5653963"/>
                      <a:pt x="4129248" y="5652717"/>
                    </a:cubicBezTo>
                    <a:cubicBezTo>
                      <a:pt x="4123016" y="5652717"/>
                      <a:pt x="4119277" y="5648979"/>
                      <a:pt x="4116784" y="5643995"/>
                    </a:cubicBezTo>
                    <a:cubicBezTo>
                      <a:pt x="4103074" y="5612847"/>
                      <a:pt x="4078147" y="5622814"/>
                      <a:pt x="4054466" y="5625306"/>
                    </a:cubicBezTo>
                    <a:cubicBezTo>
                      <a:pt x="4028293" y="5627798"/>
                      <a:pt x="4018322" y="5645241"/>
                      <a:pt x="4017076" y="5665176"/>
                    </a:cubicBezTo>
                    <a:cubicBezTo>
                      <a:pt x="4013337" y="5703800"/>
                      <a:pt x="3987163" y="5713768"/>
                      <a:pt x="3957251" y="5721243"/>
                    </a:cubicBezTo>
                    <a:cubicBezTo>
                      <a:pt x="3889948" y="5737441"/>
                      <a:pt x="3833862" y="5713768"/>
                      <a:pt x="3780269" y="5678881"/>
                    </a:cubicBezTo>
                    <a:cubicBezTo>
                      <a:pt x="3774037" y="5673898"/>
                      <a:pt x="3766559" y="5667668"/>
                      <a:pt x="3765312" y="5660192"/>
                    </a:cubicBezTo>
                    <a:cubicBezTo>
                      <a:pt x="3757834" y="5614093"/>
                      <a:pt x="3722936" y="5579206"/>
                      <a:pt x="3706734" y="5535598"/>
                    </a:cubicBezTo>
                    <a:cubicBezTo>
                      <a:pt x="3696763" y="5506941"/>
                      <a:pt x="3689285" y="5477039"/>
                      <a:pt x="3695517" y="5444644"/>
                    </a:cubicBezTo>
                    <a:cubicBezTo>
                      <a:pt x="3699256" y="5420971"/>
                      <a:pt x="3688039" y="5406020"/>
                      <a:pt x="3668097" y="5393561"/>
                    </a:cubicBezTo>
                    <a:cubicBezTo>
                      <a:pt x="3625721" y="5369887"/>
                      <a:pt x="3579606" y="5373625"/>
                      <a:pt x="3542215" y="5408512"/>
                    </a:cubicBezTo>
                    <a:cubicBezTo>
                      <a:pt x="3535983" y="5413495"/>
                      <a:pt x="3529752" y="5419725"/>
                      <a:pt x="3522274" y="5423463"/>
                    </a:cubicBezTo>
                    <a:cubicBezTo>
                      <a:pt x="3501086" y="5434677"/>
                      <a:pt x="3494854" y="5454612"/>
                      <a:pt x="3499839" y="5474547"/>
                    </a:cubicBezTo>
                    <a:cubicBezTo>
                      <a:pt x="3508564" y="5506941"/>
                      <a:pt x="3512303" y="5539336"/>
                      <a:pt x="3512303" y="5572976"/>
                    </a:cubicBezTo>
                    <a:cubicBezTo>
                      <a:pt x="3512303" y="5585436"/>
                      <a:pt x="3519781" y="5594157"/>
                      <a:pt x="3532244" y="5600387"/>
                    </a:cubicBezTo>
                    <a:cubicBezTo>
                      <a:pt x="3582098" y="5622814"/>
                      <a:pt x="3598301" y="5670160"/>
                      <a:pt x="3573374" y="5717506"/>
                    </a:cubicBezTo>
                    <a:cubicBezTo>
                      <a:pt x="3568389" y="5728719"/>
                      <a:pt x="3562157" y="5738687"/>
                      <a:pt x="3555925" y="5749900"/>
                    </a:cubicBezTo>
                    <a:cubicBezTo>
                      <a:pt x="3535983" y="5792262"/>
                      <a:pt x="3549693" y="5823411"/>
                      <a:pt x="3593316" y="5834624"/>
                    </a:cubicBezTo>
                    <a:cubicBezTo>
                      <a:pt x="3621982" y="5840854"/>
                      <a:pt x="3645663" y="5859543"/>
                      <a:pt x="3665604" y="5878232"/>
                    </a:cubicBezTo>
                    <a:cubicBezTo>
                      <a:pt x="3674329" y="5885708"/>
                      <a:pt x="3683053" y="5894429"/>
                      <a:pt x="3674329" y="5906889"/>
                    </a:cubicBezTo>
                    <a:cubicBezTo>
                      <a:pt x="3634445" y="5913119"/>
                      <a:pt x="3595808" y="5920595"/>
                      <a:pt x="3555925" y="5928070"/>
                    </a:cubicBezTo>
                    <a:cubicBezTo>
                      <a:pt x="3539722" y="5885708"/>
                      <a:pt x="3518534" y="5848330"/>
                      <a:pt x="3481144" y="5820919"/>
                    </a:cubicBezTo>
                    <a:cubicBezTo>
                      <a:pt x="3466188" y="5809705"/>
                      <a:pt x="3452478" y="5803476"/>
                      <a:pt x="3433782" y="5805968"/>
                    </a:cubicBezTo>
                    <a:cubicBezTo>
                      <a:pt x="3403870" y="5808459"/>
                      <a:pt x="3368972" y="5828395"/>
                      <a:pt x="3347784" y="5853313"/>
                    </a:cubicBezTo>
                    <a:cubicBezTo>
                      <a:pt x="3334074" y="5869511"/>
                      <a:pt x="3316625" y="5878232"/>
                      <a:pt x="3295437" y="5873249"/>
                    </a:cubicBezTo>
                    <a:cubicBezTo>
                      <a:pt x="3263032" y="5864527"/>
                      <a:pt x="3229380" y="5863281"/>
                      <a:pt x="3196975" y="5855805"/>
                    </a:cubicBezTo>
                    <a:cubicBezTo>
                      <a:pt x="3167063" y="5848330"/>
                      <a:pt x="3137150" y="5837116"/>
                      <a:pt x="3109731" y="5822165"/>
                    </a:cubicBezTo>
                    <a:cubicBezTo>
                      <a:pt x="3079818" y="5805968"/>
                      <a:pt x="3052398" y="5784787"/>
                      <a:pt x="3018747" y="5776065"/>
                    </a:cubicBezTo>
                    <a:cubicBezTo>
                      <a:pt x="3003790" y="5771081"/>
                      <a:pt x="2993820" y="5762359"/>
                      <a:pt x="2992573" y="5744917"/>
                    </a:cubicBezTo>
                    <a:cubicBezTo>
                      <a:pt x="2990081" y="5727473"/>
                      <a:pt x="2980110" y="5716260"/>
                      <a:pt x="2965154" y="5707538"/>
                    </a:cubicBezTo>
                    <a:cubicBezTo>
                      <a:pt x="2938980" y="5693833"/>
                      <a:pt x="2919038" y="5673898"/>
                      <a:pt x="2910314" y="5645241"/>
                    </a:cubicBezTo>
                    <a:cubicBezTo>
                      <a:pt x="2900343" y="5615338"/>
                      <a:pt x="2872923" y="5600387"/>
                      <a:pt x="2854228" y="5575468"/>
                    </a:cubicBezTo>
                    <a:cubicBezTo>
                      <a:pt x="2839272" y="5554287"/>
                      <a:pt x="2830547" y="5538090"/>
                      <a:pt x="2855474" y="5516909"/>
                    </a:cubicBezTo>
                    <a:cubicBezTo>
                      <a:pt x="2874170" y="5503203"/>
                      <a:pt x="2876662" y="5437169"/>
                      <a:pt x="2862953" y="5417233"/>
                    </a:cubicBezTo>
                    <a:cubicBezTo>
                      <a:pt x="2859214" y="5409758"/>
                      <a:pt x="2851735" y="5402282"/>
                      <a:pt x="2852982" y="5393561"/>
                    </a:cubicBezTo>
                    <a:cubicBezTo>
                      <a:pt x="2865445" y="5337493"/>
                      <a:pt x="2849243" y="5282671"/>
                      <a:pt x="2835533" y="5229096"/>
                    </a:cubicBezTo>
                    <a:cubicBezTo>
                      <a:pt x="2833040" y="5215391"/>
                      <a:pt x="2839272" y="5205423"/>
                      <a:pt x="2846750" y="5195455"/>
                    </a:cubicBezTo>
                    <a:cubicBezTo>
                      <a:pt x="2866692" y="5175521"/>
                      <a:pt x="2872923" y="5108239"/>
                      <a:pt x="2856721" y="5084567"/>
                    </a:cubicBezTo>
                    <a:cubicBezTo>
                      <a:pt x="2845504" y="5068369"/>
                      <a:pt x="2830547" y="5072107"/>
                      <a:pt x="2816837" y="5079583"/>
                    </a:cubicBezTo>
                    <a:cubicBezTo>
                      <a:pt x="2788171" y="5093288"/>
                      <a:pt x="2760752" y="5098272"/>
                      <a:pt x="2729593" y="5089550"/>
                    </a:cubicBezTo>
                    <a:cubicBezTo>
                      <a:pt x="2695941" y="5073353"/>
                      <a:pt x="2661043" y="5058402"/>
                      <a:pt x="2661043" y="5011056"/>
                    </a:cubicBezTo>
                    <a:cubicBezTo>
                      <a:pt x="2661043" y="5002334"/>
                      <a:pt x="2651072" y="4997351"/>
                      <a:pt x="2644841" y="4991121"/>
                    </a:cubicBezTo>
                    <a:cubicBezTo>
                      <a:pt x="2619914" y="4964956"/>
                      <a:pt x="2616175" y="4946267"/>
                      <a:pt x="2632377" y="4913872"/>
                    </a:cubicBezTo>
                    <a:cubicBezTo>
                      <a:pt x="2647333" y="4883970"/>
                      <a:pt x="2658551" y="4857805"/>
                      <a:pt x="2646087" y="4822919"/>
                    </a:cubicBezTo>
                    <a:cubicBezTo>
                      <a:pt x="2637363" y="4799245"/>
                      <a:pt x="2653565" y="4778065"/>
                      <a:pt x="2668521" y="4760621"/>
                    </a:cubicBezTo>
                    <a:cubicBezTo>
                      <a:pt x="2679739" y="4749408"/>
                      <a:pt x="2694695" y="4750654"/>
                      <a:pt x="2703419" y="4761867"/>
                    </a:cubicBezTo>
                    <a:cubicBezTo>
                      <a:pt x="2719622" y="4779311"/>
                      <a:pt x="2739564" y="4788032"/>
                      <a:pt x="2763244" y="4793016"/>
                    </a:cubicBezTo>
                    <a:cubicBezTo>
                      <a:pt x="2784432" y="4799245"/>
                      <a:pt x="2795649" y="4819181"/>
                      <a:pt x="2800635" y="4840362"/>
                    </a:cubicBezTo>
                    <a:cubicBezTo>
                      <a:pt x="2804374" y="4856559"/>
                      <a:pt x="2795649" y="4865281"/>
                      <a:pt x="2780693" y="4872756"/>
                    </a:cubicBezTo>
                    <a:cubicBezTo>
                      <a:pt x="2754520" y="4886461"/>
                      <a:pt x="2755766" y="4901413"/>
                      <a:pt x="2780693" y="4915118"/>
                    </a:cubicBezTo>
                    <a:cubicBezTo>
                      <a:pt x="2821823" y="4941283"/>
                      <a:pt x="2821823" y="4941283"/>
                      <a:pt x="2795649" y="4981153"/>
                    </a:cubicBezTo>
                    <a:cubicBezTo>
                      <a:pt x="2788171" y="4994859"/>
                      <a:pt x="2788171" y="4994859"/>
                      <a:pt x="2810606" y="5016040"/>
                    </a:cubicBezTo>
                    <a:cubicBezTo>
                      <a:pt x="2801881" y="4984891"/>
                      <a:pt x="2810606" y="4962464"/>
                      <a:pt x="2834286" y="4946267"/>
                    </a:cubicBezTo>
                    <a:cubicBezTo>
                      <a:pt x="2840518" y="4941283"/>
                      <a:pt x="2844257" y="4933807"/>
                      <a:pt x="2845504" y="4926332"/>
                    </a:cubicBezTo>
                    <a:cubicBezTo>
                      <a:pt x="2855474" y="4895183"/>
                      <a:pt x="2872923" y="4870264"/>
                      <a:pt x="2896604" y="4850329"/>
                    </a:cubicBezTo>
                    <a:cubicBezTo>
                      <a:pt x="2910314" y="4836624"/>
                      <a:pt x="2916546" y="4821673"/>
                      <a:pt x="2904082" y="4805475"/>
                    </a:cubicBezTo>
                    <a:cubicBezTo>
                      <a:pt x="2887880" y="4784294"/>
                      <a:pt x="2889126" y="4763113"/>
                      <a:pt x="2897850" y="4740686"/>
                    </a:cubicBezTo>
                    <a:cubicBezTo>
                      <a:pt x="2906575" y="4720751"/>
                      <a:pt x="2901590" y="4713275"/>
                      <a:pt x="2879155" y="4710783"/>
                    </a:cubicBezTo>
                    <a:cubicBezTo>
                      <a:pt x="2859214" y="4709538"/>
                      <a:pt x="2838026" y="4705800"/>
                      <a:pt x="2816837" y="4709538"/>
                    </a:cubicBezTo>
                    <a:cubicBezTo>
                      <a:pt x="2794403" y="4714521"/>
                      <a:pt x="2773215" y="4713275"/>
                      <a:pt x="2753273" y="4703308"/>
                    </a:cubicBezTo>
                    <a:cubicBezTo>
                      <a:pt x="2745795" y="4699570"/>
                      <a:pt x="2735825" y="4694586"/>
                      <a:pt x="2727100" y="4698324"/>
                    </a:cubicBezTo>
                    <a:cubicBezTo>
                      <a:pt x="2694695" y="4710783"/>
                      <a:pt x="2662290" y="4702062"/>
                      <a:pt x="2629884" y="4695832"/>
                    </a:cubicBezTo>
                    <a:cubicBezTo>
                      <a:pt x="2612436" y="4692095"/>
                      <a:pt x="2599972" y="4697078"/>
                      <a:pt x="2590001" y="4710783"/>
                    </a:cubicBezTo>
                    <a:cubicBezTo>
                      <a:pt x="2577538" y="4728227"/>
                      <a:pt x="2562581" y="4743178"/>
                      <a:pt x="2550118" y="4759375"/>
                    </a:cubicBezTo>
                    <a:cubicBezTo>
                      <a:pt x="2532669" y="4783048"/>
                      <a:pt x="2536408" y="4809213"/>
                      <a:pt x="2560089" y="4825410"/>
                    </a:cubicBezTo>
                    <a:cubicBezTo>
                      <a:pt x="2599972" y="4852821"/>
                      <a:pt x="2608696" y="4872756"/>
                      <a:pt x="2594987" y="4915118"/>
                    </a:cubicBezTo>
                    <a:cubicBezTo>
                      <a:pt x="2583769" y="4948759"/>
                      <a:pt x="2578784" y="4978661"/>
                      <a:pt x="2614928" y="4998597"/>
                    </a:cubicBezTo>
                    <a:cubicBezTo>
                      <a:pt x="2622406" y="5003580"/>
                      <a:pt x="2624899" y="5013548"/>
                      <a:pt x="2623653" y="5023515"/>
                    </a:cubicBezTo>
                    <a:cubicBezTo>
                      <a:pt x="2619914" y="5059648"/>
                      <a:pt x="2648580" y="5073353"/>
                      <a:pt x="2671014" y="5092042"/>
                    </a:cubicBezTo>
                    <a:cubicBezTo>
                      <a:pt x="2690956" y="5108239"/>
                      <a:pt x="2708405" y="5082075"/>
                      <a:pt x="2727100" y="5088304"/>
                    </a:cubicBezTo>
                    <a:cubicBezTo>
                      <a:pt x="2748288" y="5106993"/>
                      <a:pt x="2770722" y="5115715"/>
                      <a:pt x="2799389" y="5113223"/>
                    </a:cubicBezTo>
                    <a:cubicBezTo>
                      <a:pt x="2816837" y="5113223"/>
                      <a:pt x="2833040" y="5116961"/>
                      <a:pt x="2839272" y="5136896"/>
                    </a:cubicBezTo>
                    <a:cubicBezTo>
                      <a:pt x="2844257" y="5150601"/>
                      <a:pt x="2839272" y="5161815"/>
                      <a:pt x="2829301" y="5171783"/>
                    </a:cubicBezTo>
                    <a:cubicBezTo>
                      <a:pt x="2814345" y="5185488"/>
                      <a:pt x="2798142" y="5181750"/>
                      <a:pt x="2783186" y="5170537"/>
                    </a:cubicBezTo>
                    <a:cubicBezTo>
                      <a:pt x="2766983" y="5158077"/>
                      <a:pt x="2752027" y="5158077"/>
                      <a:pt x="2735825" y="5169291"/>
                    </a:cubicBezTo>
                    <a:cubicBezTo>
                      <a:pt x="2728346" y="5174275"/>
                      <a:pt x="2719622" y="5180504"/>
                      <a:pt x="2714637" y="5178012"/>
                    </a:cubicBezTo>
                    <a:cubicBezTo>
                      <a:pt x="2669768" y="5161815"/>
                      <a:pt x="2619914" y="5180504"/>
                      <a:pt x="2578784" y="5150601"/>
                    </a:cubicBezTo>
                    <a:cubicBezTo>
                      <a:pt x="2557596" y="5135650"/>
                      <a:pt x="2538901" y="5135650"/>
                      <a:pt x="2518959" y="5154339"/>
                    </a:cubicBezTo>
                    <a:cubicBezTo>
                      <a:pt x="2487800" y="5184242"/>
                      <a:pt x="2446671" y="5180504"/>
                      <a:pt x="2427975" y="5140634"/>
                    </a:cubicBezTo>
                    <a:cubicBezTo>
                      <a:pt x="2414265" y="5109485"/>
                      <a:pt x="2388092" y="5103256"/>
                      <a:pt x="2363165" y="5090796"/>
                    </a:cubicBezTo>
                    <a:cubicBezTo>
                      <a:pt x="2345716" y="5082075"/>
                      <a:pt x="2336991" y="5089550"/>
                      <a:pt x="2334499" y="5108239"/>
                    </a:cubicBezTo>
                    <a:cubicBezTo>
                      <a:pt x="2333252" y="5114469"/>
                      <a:pt x="2334499" y="5121945"/>
                      <a:pt x="2333252" y="5128175"/>
                    </a:cubicBezTo>
                    <a:cubicBezTo>
                      <a:pt x="2325774" y="5160569"/>
                      <a:pt x="2295862" y="5171783"/>
                      <a:pt x="2269688" y="5151847"/>
                    </a:cubicBezTo>
                    <a:cubicBezTo>
                      <a:pt x="2263457" y="5146864"/>
                      <a:pt x="2258471" y="5140634"/>
                      <a:pt x="2253486" y="5135650"/>
                    </a:cubicBezTo>
                    <a:cubicBezTo>
                      <a:pt x="2247254" y="5128175"/>
                      <a:pt x="2241022" y="5119453"/>
                      <a:pt x="2229805" y="5124437"/>
                    </a:cubicBezTo>
                    <a:cubicBezTo>
                      <a:pt x="2217341" y="5129421"/>
                      <a:pt x="2217341" y="5139388"/>
                      <a:pt x="2219834" y="5150601"/>
                    </a:cubicBezTo>
                    <a:cubicBezTo>
                      <a:pt x="2223573" y="5168045"/>
                      <a:pt x="2218588" y="5176766"/>
                      <a:pt x="2199893" y="5169291"/>
                    </a:cubicBezTo>
                    <a:cubicBezTo>
                      <a:pt x="2187429" y="5164307"/>
                      <a:pt x="2178705" y="5154339"/>
                      <a:pt x="2166241" y="5166799"/>
                    </a:cubicBezTo>
                    <a:cubicBezTo>
                      <a:pt x="2152531" y="5179258"/>
                      <a:pt x="2157517" y="5194209"/>
                      <a:pt x="2162502" y="5209161"/>
                    </a:cubicBezTo>
                    <a:cubicBezTo>
                      <a:pt x="2171226" y="5230342"/>
                      <a:pt x="2158763" y="5247785"/>
                      <a:pt x="2138821" y="5246539"/>
                    </a:cubicBezTo>
                    <a:cubicBezTo>
                      <a:pt x="2125111" y="5245293"/>
                      <a:pt x="2123865" y="5231588"/>
                      <a:pt x="2113894" y="5226604"/>
                    </a:cubicBezTo>
                    <a:cubicBezTo>
                      <a:pt x="2106416" y="5235326"/>
                      <a:pt x="2107662" y="5247785"/>
                      <a:pt x="2102677" y="5257753"/>
                    </a:cubicBezTo>
                    <a:cubicBezTo>
                      <a:pt x="2091460" y="5286409"/>
                      <a:pt x="2062794" y="5302607"/>
                      <a:pt x="2035374" y="5295131"/>
                    </a:cubicBezTo>
                    <a:cubicBezTo>
                      <a:pt x="2007954" y="5288901"/>
                      <a:pt x="1978042" y="5254015"/>
                      <a:pt x="1978042" y="5229096"/>
                    </a:cubicBezTo>
                    <a:cubicBezTo>
                      <a:pt x="1978042" y="5216637"/>
                      <a:pt x="1986766" y="5209161"/>
                      <a:pt x="1996737" y="5205423"/>
                    </a:cubicBezTo>
                    <a:cubicBezTo>
                      <a:pt x="2016679" y="5197947"/>
                      <a:pt x="2030388" y="5189226"/>
                      <a:pt x="2022910" y="5164307"/>
                    </a:cubicBezTo>
                    <a:cubicBezTo>
                      <a:pt x="2021664" y="5161815"/>
                      <a:pt x="2021664" y="5158077"/>
                      <a:pt x="2022910" y="5155585"/>
                    </a:cubicBezTo>
                    <a:cubicBezTo>
                      <a:pt x="2049084" y="5121945"/>
                      <a:pt x="2014186" y="5111977"/>
                      <a:pt x="1999230" y="5095780"/>
                    </a:cubicBezTo>
                    <a:cubicBezTo>
                      <a:pt x="1985520" y="5082075"/>
                      <a:pt x="1974303" y="5090796"/>
                      <a:pt x="1971810" y="5108239"/>
                    </a:cubicBezTo>
                    <a:cubicBezTo>
                      <a:pt x="1968071" y="5123191"/>
                      <a:pt x="1968071" y="5138142"/>
                      <a:pt x="1958100" y="5150601"/>
                    </a:cubicBezTo>
                    <a:cubicBezTo>
                      <a:pt x="1950622" y="5159323"/>
                      <a:pt x="1956854" y="5164307"/>
                      <a:pt x="1964332" y="5168045"/>
                    </a:cubicBezTo>
                    <a:cubicBezTo>
                      <a:pt x="1974303" y="5170537"/>
                      <a:pt x="1984273" y="5175521"/>
                      <a:pt x="1983027" y="5187980"/>
                    </a:cubicBezTo>
                    <a:cubicBezTo>
                      <a:pt x="1981781" y="5201685"/>
                      <a:pt x="1973056" y="5209161"/>
                      <a:pt x="1960593" y="5215391"/>
                    </a:cubicBezTo>
                    <a:cubicBezTo>
                      <a:pt x="1954361" y="5216637"/>
                      <a:pt x="1949376" y="5219129"/>
                      <a:pt x="1941897" y="5219129"/>
                    </a:cubicBezTo>
                    <a:cubicBezTo>
                      <a:pt x="1921956" y="5222866"/>
                      <a:pt x="1913231" y="5236571"/>
                      <a:pt x="1919463" y="5252769"/>
                    </a:cubicBezTo>
                    <a:cubicBezTo>
                      <a:pt x="1933173" y="5285163"/>
                      <a:pt x="1920709" y="5300115"/>
                      <a:pt x="1889551" y="5311328"/>
                    </a:cubicBezTo>
                    <a:cubicBezTo>
                      <a:pt x="1873348" y="5317558"/>
                      <a:pt x="1864623" y="5337493"/>
                      <a:pt x="1849667" y="5349953"/>
                    </a:cubicBezTo>
                    <a:cubicBezTo>
                      <a:pt x="1793581" y="5394807"/>
                      <a:pt x="1730017" y="5419725"/>
                      <a:pt x="1657729" y="5415987"/>
                    </a:cubicBezTo>
                    <a:cubicBezTo>
                      <a:pt x="1651497" y="5414741"/>
                      <a:pt x="1649004" y="5411004"/>
                      <a:pt x="1646512" y="5408512"/>
                    </a:cubicBezTo>
                    <a:cubicBezTo>
                      <a:pt x="1629063" y="5364904"/>
                      <a:pt x="1591672" y="5337493"/>
                      <a:pt x="1563006" y="5301361"/>
                    </a:cubicBezTo>
                    <a:cubicBezTo>
                      <a:pt x="1549296" y="5283917"/>
                      <a:pt x="1535586" y="5267720"/>
                      <a:pt x="1536832" y="5244047"/>
                    </a:cubicBezTo>
                    <a:cubicBezTo>
                      <a:pt x="1536832" y="5236571"/>
                      <a:pt x="1535586" y="5227850"/>
                      <a:pt x="1530601" y="5221620"/>
                    </a:cubicBezTo>
                    <a:cubicBezTo>
                      <a:pt x="1513152" y="5202931"/>
                      <a:pt x="1510659" y="5185488"/>
                      <a:pt x="1529354" y="5164307"/>
                    </a:cubicBezTo>
                    <a:cubicBezTo>
                      <a:pt x="1539325" y="5151847"/>
                      <a:pt x="1516891" y="5095780"/>
                      <a:pt x="1501935" y="5088304"/>
                    </a:cubicBezTo>
                    <a:cubicBezTo>
                      <a:pt x="1489471" y="5082075"/>
                      <a:pt x="1483239" y="5089550"/>
                      <a:pt x="1480747" y="5100764"/>
                    </a:cubicBezTo>
                    <a:cubicBezTo>
                      <a:pt x="1473268" y="5134404"/>
                      <a:pt x="1464544" y="5166799"/>
                      <a:pt x="1472022" y="5201685"/>
                    </a:cubicBezTo>
                    <a:cubicBezTo>
                      <a:pt x="1481993" y="5242801"/>
                      <a:pt x="1449588" y="5273950"/>
                      <a:pt x="1408458" y="5261491"/>
                    </a:cubicBezTo>
                    <a:cubicBezTo>
                      <a:pt x="1387270" y="5254015"/>
                      <a:pt x="1367328" y="5258999"/>
                      <a:pt x="1347387" y="5260245"/>
                    </a:cubicBezTo>
                    <a:cubicBezTo>
                      <a:pt x="1301272" y="5232834"/>
                      <a:pt x="1238954" y="5226604"/>
                      <a:pt x="1216520" y="5164307"/>
                    </a:cubicBezTo>
                    <a:cubicBezTo>
                      <a:pt x="1212781" y="5155585"/>
                      <a:pt x="1204056" y="5149355"/>
                      <a:pt x="1194085" y="5144372"/>
                    </a:cubicBezTo>
                    <a:cubicBezTo>
                      <a:pt x="1156695" y="5126929"/>
                      <a:pt x="1126782" y="5097026"/>
                      <a:pt x="1093131" y="5072107"/>
                    </a:cubicBezTo>
                    <a:cubicBezTo>
                      <a:pt x="1066957" y="5054664"/>
                      <a:pt x="1058233" y="5024761"/>
                      <a:pt x="1053247" y="4994859"/>
                    </a:cubicBezTo>
                    <a:cubicBezTo>
                      <a:pt x="1049508" y="4958726"/>
                      <a:pt x="1034552" y="4925086"/>
                      <a:pt x="1018349" y="4892691"/>
                    </a:cubicBezTo>
                    <a:cubicBezTo>
                      <a:pt x="1010871" y="4877740"/>
                      <a:pt x="995915" y="4872756"/>
                      <a:pt x="984698" y="4862789"/>
                    </a:cubicBezTo>
                    <a:lnTo>
                      <a:pt x="977910" y="4857652"/>
                    </a:lnTo>
                    <a:lnTo>
                      <a:pt x="974604" y="4859394"/>
                    </a:lnTo>
                    <a:cubicBezTo>
                      <a:pt x="971340" y="4859705"/>
                      <a:pt x="967921" y="4859083"/>
                      <a:pt x="964813" y="4858461"/>
                    </a:cubicBezTo>
                    <a:cubicBezTo>
                      <a:pt x="922540" y="4842281"/>
                      <a:pt x="885241" y="4847260"/>
                      <a:pt x="850428" y="4879618"/>
                    </a:cubicBezTo>
                    <a:cubicBezTo>
                      <a:pt x="847941" y="4882108"/>
                      <a:pt x="842968" y="4884597"/>
                      <a:pt x="837995" y="4883352"/>
                    </a:cubicBezTo>
                    <a:cubicBezTo>
                      <a:pt x="831778" y="4875885"/>
                      <a:pt x="825562" y="4868417"/>
                      <a:pt x="813128" y="4873396"/>
                    </a:cubicBezTo>
                    <a:cubicBezTo>
                      <a:pt x="788262" y="4883352"/>
                      <a:pt x="763396" y="4875885"/>
                      <a:pt x="739773" y="4867173"/>
                    </a:cubicBezTo>
                    <a:cubicBezTo>
                      <a:pt x="713663" y="4857216"/>
                      <a:pt x="688797" y="4860950"/>
                      <a:pt x="663931" y="4872151"/>
                    </a:cubicBezTo>
                    <a:cubicBezTo>
                      <a:pt x="635334" y="4885841"/>
                      <a:pt x="601765" y="4893309"/>
                      <a:pt x="576898" y="4916955"/>
                    </a:cubicBezTo>
                    <a:cubicBezTo>
                      <a:pt x="550789" y="4916955"/>
                      <a:pt x="547059" y="4890819"/>
                      <a:pt x="530896" y="4879618"/>
                    </a:cubicBezTo>
                    <a:cubicBezTo>
                      <a:pt x="514733" y="4860950"/>
                      <a:pt x="497326" y="4842281"/>
                      <a:pt x="487380" y="4819879"/>
                    </a:cubicBezTo>
                    <a:cubicBezTo>
                      <a:pt x="468730" y="4782542"/>
                      <a:pt x="440134" y="4753917"/>
                      <a:pt x="421484" y="4717825"/>
                    </a:cubicBezTo>
                    <a:cubicBezTo>
                      <a:pt x="415267" y="4704135"/>
                      <a:pt x="407808" y="4691689"/>
                      <a:pt x="401591" y="4677999"/>
                    </a:cubicBezTo>
                    <a:cubicBezTo>
                      <a:pt x="387914" y="4638173"/>
                      <a:pt x="354345" y="4613281"/>
                      <a:pt x="329478" y="4582167"/>
                    </a:cubicBezTo>
                    <a:cubicBezTo>
                      <a:pt x="310829" y="4559765"/>
                      <a:pt x="293422" y="4536118"/>
                      <a:pt x="283476" y="4509982"/>
                    </a:cubicBezTo>
                    <a:cubicBezTo>
                      <a:pt x="223797" y="4366857"/>
                      <a:pt x="154171" y="4226221"/>
                      <a:pt x="114385" y="4076873"/>
                    </a:cubicBezTo>
                    <a:cubicBezTo>
                      <a:pt x="63409" y="3880231"/>
                      <a:pt x="3730" y="3683590"/>
                      <a:pt x="0" y="3476992"/>
                    </a:cubicBezTo>
                    <a:cubicBezTo>
                      <a:pt x="1243" y="3463301"/>
                      <a:pt x="0" y="3450856"/>
                      <a:pt x="11190" y="3440899"/>
                    </a:cubicBezTo>
                    <a:cubicBezTo>
                      <a:pt x="78329" y="3388627"/>
                      <a:pt x="105682" y="3312709"/>
                      <a:pt x="139251" y="3240524"/>
                    </a:cubicBezTo>
                    <a:cubicBezTo>
                      <a:pt x="150441" y="3216877"/>
                      <a:pt x="160388" y="3194475"/>
                      <a:pt x="187740" y="3182029"/>
                    </a:cubicBezTo>
                    <a:cubicBezTo>
                      <a:pt x="215093" y="3169584"/>
                      <a:pt x="217580" y="3134736"/>
                      <a:pt x="228770" y="3111089"/>
                    </a:cubicBezTo>
                    <a:cubicBezTo>
                      <a:pt x="249906" y="3067529"/>
                      <a:pt x="276016" y="3028948"/>
                      <a:pt x="299639" y="2989121"/>
                    </a:cubicBezTo>
                    <a:cubicBezTo>
                      <a:pt x="304612" y="2981654"/>
                      <a:pt x="310829" y="2974187"/>
                      <a:pt x="320775" y="2974187"/>
                    </a:cubicBezTo>
                    <a:cubicBezTo>
                      <a:pt x="379211" y="2981654"/>
                      <a:pt x="405321" y="2934361"/>
                      <a:pt x="436404" y="2900757"/>
                    </a:cubicBezTo>
                    <a:cubicBezTo>
                      <a:pt x="452567" y="2884578"/>
                      <a:pt x="466243" y="2868398"/>
                      <a:pt x="482406" y="2854708"/>
                    </a:cubicBezTo>
                    <a:cubicBezTo>
                      <a:pt x="488623" y="2848485"/>
                      <a:pt x="494840" y="2841018"/>
                      <a:pt x="504786" y="2845996"/>
                    </a:cubicBezTo>
                    <a:cubicBezTo>
                      <a:pt x="515976" y="2852219"/>
                      <a:pt x="509759" y="2862176"/>
                      <a:pt x="511003" y="2869643"/>
                    </a:cubicBezTo>
                    <a:cubicBezTo>
                      <a:pt x="512246" y="2948051"/>
                      <a:pt x="460027" y="2986632"/>
                      <a:pt x="397861" y="3012768"/>
                    </a:cubicBezTo>
                    <a:cubicBezTo>
                      <a:pt x="370508" y="3025214"/>
                      <a:pt x="349371" y="3038904"/>
                      <a:pt x="344398" y="3068774"/>
                    </a:cubicBezTo>
                    <a:cubicBezTo>
                      <a:pt x="343155" y="3073752"/>
                      <a:pt x="341912" y="3077486"/>
                      <a:pt x="338182" y="3081219"/>
                    </a:cubicBezTo>
                    <a:cubicBezTo>
                      <a:pt x="317045" y="3103622"/>
                      <a:pt x="302125" y="3124779"/>
                      <a:pt x="315802" y="3159627"/>
                    </a:cubicBezTo>
                    <a:cubicBezTo>
                      <a:pt x="322019" y="3173317"/>
                      <a:pt x="303369" y="3185763"/>
                      <a:pt x="287206" y="3189497"/>
                    </a:cubicBezTo>
                    <a:cubicBezTo>
                      <a:pt x="267313" y="3195720"/>
                      <a:pt x="258609" y="3205676"/>
                      <a:pt x="259853" y="3226834"/>
                    </a:cubicBezTo>
                    <a:cubicBezTo>
                      <a:pt x="259853" y="3246747"/>
                      <a:pt x="249906" y="3260437"/>
                      <a:pt x="238716" y="3275372"/>
                    </a:cubicBezTo>
                    <a:cubicBezTo>
                      <a:pt x="232500" y="3282839"/>
                      <a:pt x="227527" y="3292796"/>
                      <a:pt x="223797" y="3303997"/>
                    </a:cubicBezTo>
                    <a:cubicBezTo>
                      <a:pt x="221310" y="3312709"/>
                      <a:pt x="218823" y="3321421"/>
                      <a:pt x="227527" y="3327644"/>
                    </a:cubicBezTo>
                    <a:cubicBezTo>
                      <a:pt x="236230" y="3335111"/>
                      <a:pt x="246176" y="3333866"/>
                      <a:pt x="254880" y="3327644"/>
                    </a:cubicBezTo>
                    <a:cubicBezTo>
                      <a:pt x="279746" y="3312709"/>
                      <a:pt x="297152" y="3290307"/>
                      <a:pt x="313315" y="3267904"/>
                    </a:cubicBezTo>
                    <a:cubicBezTo>
                      <a:pt x="338182" y="3234301"/>
                      <a:pt x="360561" y="3235546"/>
                      <a:pt x="375481" y="3274127"/>
                    </a:cubicBezTo>
                    <a:cubicBezTo>
                      <a:pt x="385428" y="3300263"/>
                      <a:pt x="397861" y="3308975"/>
                      <a:pt x="423971" y="3295285"/>
                    </a:cubicBezTo>
                    <a:cubicBezTo>
                      <a:pt x="440134" y="3287817"/>
                      <a:pt x="458784" y="3281595"/>
                      <a:pt x="471217" y="3302752"/>
                    </a:cubicBezTo>
                    <a:cubicBezTo>
                      <a:pt x="447594" y="3330133"/>
                      <a:pt x="426457" y="3357513"/>
                      <a:pt x="417754" y="3394850"/>
                    </a:cubicBezTo>
                    <a:cubicBezTo>
                      <a:pt x="411538" y="3419742"/>
                      <a:pt x="405321" y="3442144"/>
                      <a:pt x="423971" y="3465791"/>
                    </a:cubicBezTo>
                    <a:cubicBezTo>
                      <a:pt x="436404" y="3481970"/>
                      <a:pt x="428944" y="3500638"/>
                      <a:pt x="416511" y="3514329"/>
                    </a:cubicBezTo>
                    <a:cubicBezTo>
                      <a:pt x="405321" y="3528019"/>
                      <a:pt x="395374" y="3545443"/>
                      <a:pt x="382941" y="3557889"/>
                    </a:cubicBezTo>
                    <a:cubicBezTo>
                      <a:pt x="368021" y="3572823"/>
                      <a:pt x="359318" y="3589003"/>
                      <a:pt x="361805" y="3611405"/>
                    </a:cubicBezTo>
                    <a:cubicBezTo>
                      <a:pt x="363048" y="3620117"/>
                      <a:pt x="360561" y="3627584"/>
                      <a:pt x="355588" y="3635052"/>
                    </a:cubicBezTo>
                    <a:cubicBezTo>
                      <a:pt x="338182" y="3667410"/>
                      <a:pt x="343155" y="3696035"/>
                      <a:pt x="371751" y="3718438"/>
                    </a:cubicBezTo>
                    <a:cubicBezTo>
                      <a:pt x="381698" y="3727150"/>
                      <a:pt x="389158" y="3734617"/>
                      <a:pt x="385428" y="3748307"/>
                    </a:cubicBezTo>
                    <a:cubicBezTo>
                      <a:pt x="377968" y="3783155"/>
                      <a:pt x="384184" y="3818003"/>
                      <a:pt x="377968" y="3852851"/>
                    </a:cubicBezTo>
                    <a:cubicBezTo>
                      <a:pt x="375481" y="3864052"/>
                      <a:pt x="374238" y="3874008"/>
                      <a:pt x="361805" y="3876498"/>
                    </a:cubicBezTo>
                    <a:cubicBezTo>
                      <a:pt x="335695" y="3883965"/>
                      <a:pt x="343155" y="3900144"/>
                      <a:pt x="351858" y="3917568"/>
                    </a:cubicBezTo>
                    <a:cubicBezTo>
                      <a:pt x="370508" y="3951172"/>
                      <a:pt x="364291" y="3989753"/>
                      <a:pt x="370508" y="4025846"/>
                    </a:cubicBezTo>
                    <a:cubicBezTo>
                      <a:pt x="365535" y="4034558"/>
                      <a:pt x="364291" y="4044514"/>
                      <a:pt x="359318" y="4053226"/>
                    </a:cubicBezTo>
                    <a:cubicBezTo>
                      <a:pt x="349371" y="4068161"/>
                      <a:pt x="350615" y="4081851"/>
                      <a:pt x="363048" y="4094297"/>
                    </a:cubicBezTo>
                    <a:cubicBezTo>
                      <a:pt x="370508" y="4101764"/>
                      <a:pt x="377968" y="4111721"/>
                      <a:pt x="374238" y="4124166"/>
                    </a:cubicBezTo>
                    <a:cubicBezTo>
                      <a:pt x="364291" y="4149058"/>
                      <a:pt x="358075" y="4173949"/>
                      <a:pt x="349371" y="4197596"/>
                    </a:cubicBezTo>
                    <a:cubicBezTo>
                      <a:pt x="343155" y="4213775"/>
                      <a:pt x="336938" y="4226221"/>
                      <a:pt x="345642" y="4241156"/>
                    </a:cubicBezTo>
                    <a:cubicBezTo>
                      <a:pt x="354345" y="4254846"/>
                      <a:pt x="349371" y="4269781"/>
                      <a:pt x="341912" y="4282226"/>
                    </a:cubicBezTo>
                    <a:cubicBezTo>
                      <a:pt x="330722" y="4305873"/>
                      <a:pt x="328235" y="4328275"/>
                      <a:pt x="346885" y="4349433"/>
                    </a:cubicBezTo>
                    <a:cubicBezTo>
                      <a:pt x="358075" y="4363123"/>
                      <a:pt x="360561" y="4378058"/>
                      <a:pt x="354345" y="4392993"/>
                    </a:cubicBezTo>
                    <a:cubicBezTo>
                      <a:pt x="349371" y="4410417"/>
                      <a:pt x="356831" y="4420373"/>
                      <a:pt x="368021" y="4434063"/>
                    </a:cubicBezTo>
                    <a:cubicBezTo>
                      <a:pt x="396618" y="4466422"/>
                      <a:pt x="426457" y="4498781"/>
                      <a:pt x="427701" y="4547319"/>
                    </a:cubicBezTo>
                    <a:cubicBezTo>
                      <a:pt x="427701" y="4561009"/>
                      <a:pt x="423971" y="4574699"/>
                      <a:pt x="422727" y="4589634"/>
                    </a:cubicBezTo>
                    <a:cubicBezTo>
                      <a:pt x="418997" y="4624482"/>
                      <a:pt x="423971" y="4629461"/>
                      <a:pt x="458784" y="4629461"/>
                    </a:cubicBezTo>
                    <a:cubicBezTo>
                      <a:pt x="466243" y="4629461"/>
                      <a:pt x="473703" y="4629461"/>
                      <a:pt x="481163" y="4633194"/>
                    </a:cubicBezTo>
                    <a:cubicBezTo>
                      <a:pt x="493596" y="4639417"/>
                      <a:pt x="494840" y="4654352"/>
                      <a:pt x="501056" y="4664308"/>
                    </a:cubicBezTo>
                    <a:cubicBezTo>
                      <a:pt x="507273" y="4671776"/>
                      <a:pt x="514733" y="4676754"/>
                      <a:pt x="523436" y="4681732"/>
                    </a:cubicBezTo>
                    <a:cubicBezTo>
                      <a:pt x="585602" y="4709113"/>
                      <a:pt x="588088" y="4763874"/>
                      <a:pt x="586845" y="4822368"/>
                    </a:cubicBezTo>
                    <a:cubicBezTo>
                      <a:pt x="611711" y="4790010"/>
                      <a:pt x="636578" y="4762629"/>
                      <a:pt x="651497" y="4724048"/>
                    </a:cubicBezTo>
                    <a:cubicBezTo>
                      <a:pt x="671390" y="4669287"/>
                      <a:pt x="699987" y="4614526"/>
                      <a:pt x="741016" y="4569721"/>
                    </a:cubicBezTo>
                    <a:cubicBezTo>
                      <a:pt x="748476" y="4561009"/>
                      <a:pt x="757179" y="4559765"/>
                      <a:pt x="767126" y="4561009"/>
                    </a:cubicBezTo>
                    <a:cubicBezTo>
                      <a:pt x="790749" y="4564743"/>
                      <a:pt x="811885" y="4557276"/>
                      <a:pt x="834265" y="4549808"/>
                    </a:cubicBezTo>
                    <a:cubicBezTo>
                      <a:pt x="886484" y="4532384"/>
                      <a:pt x="941190" y="4526161"/>
                      <a:pt x="995896" y="4544830"/>
                    </a:cubicBezTo>
                    <a:cubicBezTo>
                      <a:pt x="1043142" y="4561009"/>
                      <a:pt x="1059305" y="4592123"/>
                      <a:pt x="1043142" y="4630705"/>
                    </a:cubicBezTo>
                    <a:lnTo>
                      <a:pt x="1036062" y="4636281"/>
                    </a:lnTo>
                    <a:lnTo>
                      <a:pt x="1049508" y="4631043"/>
                    </a:lnTo>
                    <a:cubicBezTo>
                      <a:pt x="1058233" y="4650978"/>
                      <a:pt x="1066957" y="4664684"/>
                      <a:pt x="1094377" y="4662192"/>
                    </a:cubicBezTo>
                    <a:cubicBezTo>
                      <a:pt x="1124289" y="4660946"/>
                      <a:pt x="1139246" y="4697078"/>
                      <a:pt x="1119304" y="4720751"/>
                    </a:cubicBezTo>
                    <a:cubicBezTo>
                      <a:pt x="1091884" y="4751900"/>
                      <a:pt x="1118058" y="4786786"/>
                      <a:pt x="1108087" y="4819181"/>
                    </a:cubicBezTo>
                    <a:cubicBezTo>
                      <a:pt x="1106840" y="4822919"/>
                      <a:pt x="1114319" y="4826656"/>
                      <a:pt x="1119304" y="4829148"/>
                    </a:cubicBezTo>
                    <a:cubicBezTo>
                      <a:pt x="1140492" y="4841607"/>
                      <a:pt x="1152956" y="4851575"/>
                      <a:pt x="1123043" y="4871510"/>
                    </a:cubicBezTo>
                    <a:cubicBezTo>
                      <a:pt x="1108087" y="4881478"/>
                      <a:pt x="1120550" y="4900167"/>
                      <a:pt x="1131768" y="4907643"/>
                    </a:cubicBezTo>
                    <a:cubicBezTo>
                      <a:pt x="1170404" y="4928824"/>
                      <a:pt x="1190346" y="4962464"/>
                      <a:pt x="1195332" y="5006072"/>
                    </a:cubicBezTo>
                    <a:cubicBezTo>
                      <a:pt x="1196578" y="5009810"/>
                      <a:pt x="1197824" y="5013548"/>
                      <a:pt x="1201563" y="5017285"/>
                    </a:cubicBezTo>
                    <a:cubicBezTo>
                      <a:pt x="1223998" y="5033483"/>
                      <a:pt x="1288808" y="5008564"/>
                      <a:pt x="1291301" y="4979907"/>
                    </a:cubicBezTo>
                    <a:cubicBezTo>
                      <a:pt x="1292547" y="4948759"/>
                      <a:pt x="1298779" y="4930069"/>
                      <a:pt x="1337416" y="4928824"/>
                    </a:cubicBezTo>
                    <a:cubicBezTo>
                      <a:pt x="1372314" y="4927578"/>
                      <a:pt x="1386024" y="4882724"/>
                      <a:pt x="1366082" y="4850329"/>
                    </a:cubicBezTo>
                    <a:cubicBezTo>
                      <a:pt x="1359850" y="4840362"/>
                      <a:pt x="1342401" y="4831640"/>
                      <a:pt x="1354865" y="4816689"/>
                    </a:cubicBezTo>
                    <a:cubicBezTo>
                      <a:pt x="1363589" y="4805475"/>
                      <a:pt x="1379792" y="4807967"/>
                      <a:pt x="1392255" y="4811705"/>
                    </a:cubicBezTo>
                    <a:cubicBezTo>
                      <a:pt x="1408458" y="4816689"/>
                      <a:pt x="1413443" y="4829148"/>
                      <a:pt x="1410951" y="4845345"/>
                    </a:cubicBezTo>
                    <a:cubicBezTo>
                      <a:pt x="1410951" y="4846591"/>
                      <a:pt x="1409704" y="4847837"/>
                      <a:pt x="1409704" y="4849083"/>
                    </a:cubicBezTo>
                    <a:cubicBezTo>
                      <a:pt x="1420922" y="4888953"/>
                      <a:pt x="1414690" y="4921348"/>
                      <a:pt x="1379792" y="4950005"/>
                    </a:cubicBezTo>
                    <a:cubicBezTo>
                      <a:pt x="1367328" y="4959972"/>
                      <a:pt x="1371067" y="4982399"/>
                      <a:pt x="1381038" y="4996105"/>
                    </a:cubicBezTo>
                    <a:cubicBezTo>
                      <a:pt x="1392255" y="5009810"/>
                      <a:pt x="1403473" y="4994859"/>
                      <a:pt x="1414690" y="4992367"/>
                    </a:cubicBezTo>
                    <a:cubicBezTo>
                      <a:pt x="1427153" y="4987383"/>
                      <a:pt x="1440863" y="4987383"/>
                      <a:pt x="1450834" y="4973677"/>
                    </a:cubicBezTo>
                    <a:cubicBezTo>
                      <a:pt x="1438371" y="4964956"/>
                      <a:pt x="1428400" y="4952497"/>
                      <a:pt x="1437124" y="4936299"/>
                    </a:cubicBezTo>
                    <a:cubicBezTo>
                      <a:pt x="1445849" y="4918856"/>
                      <a:pt x="1462051" y="4915118"/>
                      <a:pt x="1479500" y="4915118"/>
                    </a:cubicBezTo>
                    <a:cubicBezTo>
                      <a:pt x="1499442" y="4916364"/>
                      <a:pt x="1514398" y="4923840"/>
                      <a:pt x="1523123" y="4943775"/>
                    </a:cubicBezTo>
                    <a:cubicBezTo>
                      <a:pt x="1526862" y="4953743"/>
                      <a:pt x="1526862" y="4966202"/>
                      <a:pt x="1526862" y="4976169"/>
                    </a:cubicBezTo>
                    <a:cubicBezTo>
                      <a:pt x="1528108" y="4992367"/>
                      <a:pt x="1531847" y="5007318"/>
                      <a:pt x="1544311" y="5018531"/>
                    </a:cubicBezTo>
                    <a:cubicBezTo>
                      <a:pt x="1561760" y="5034729"/>
                      <a:pt x="1574223" y="5032237"/>
                      <a:pt x="1586687" y="5012302"/>
                    </a:cubicBezTo>
                    <a:cubicBezTo>
                      <a:pt x="1594165" y="4999843"/>
                      <a:pt x="1600396" y="4984891"/>
                      <a:pt x="1612860" y="4973677"/>
                    </a:cubicBezTo>
                    <a:cubicBezTo>
                      <a:pt x="1622831" y="4964956"/>
                      <a:pt x="1635294" y="4959972"/>
                      <a:pt x="1649004" y="4966202"/>
                    </a:cubicBezTo>
                    <a:cubicBezTo>
                      <a:pt x="1663960" y="4972432"/>
                      <a:pt x="1677670" y="4983645"/>
                      <a:pt x="1681409" y="5001088"/>
                    </a:cubicBezTo>
                    <a:cubicBezTo>
                      <a:pt x="1686395" y="5021023"/>
                      <a:pt x="1663960" y="5023515"/>
                      <a:pt x="1653990" y="5037221"/>
                    </a:cubicBezTo>
                    <a:cubicBezTo>
                      <a:pt x="1687641" y="5054664"/>
                      <a:pt x="1682656" y="5082075"/>
                      <a:pt x="1670192" y="5110731"/>
                    </a:cubicBezTo>
                    <a:cubicBezTo>
                      <a:pt x="1660221" y="5133158"/>
                      <a:pt x="1657729" y="5156831"/>
                      <a:pt x="1653990" y="5180504"/>
                    </a:cubicBezTo>
                    <a:cubicBezTo>
                      <a:pt x="1650251" y="5201685"/>
                      <a:pt x="1660221" y="5214145"/>
                      <a:pt x="1681409" y="5217883"/>
                    </a:cubicBezTo>
                    <a:cubicBezTo>
                      <a:pt x="1705090" y="5222866"/>
                      <a:pt x="1728771" y="5224112"/>
                      <a:pt x="1753698" y="5216637"/>
                    </a:cubicBezTo>
                    <a:cubicBezTo>
                      <a:pt x="1803552" y="5201685"/>
                      <a:pt x="1842189" y="5220374"/>
                      <a:pt x="1859638" y="5268966"/>
                    </a:cubicBezTo>
                    <a:cubicBezTo>
                      <a:pt x="1867116" y="5271458"/>
                      <a:pt x="1870855" y="5266474"/>
                      <a:pt x="1872102" y="5261491"/>
                    </a:cubicBezTo>
                    <a:cubicBezTo>
                      <a:pt x="1892043" y="5190472"/>
                      <a:pt x="1929434" y="5125683"/>
                      <a:pt x="1940651" y="5052172"/>
                    </a:cubicBezTo>
                    <a:cubicBezTo>
                      <a:pt x="1945636" y="5023515"/>
                      <a:pt x="1970563" y="5009810"/>
                      <a:pt x="1994244" y="4998597"/>
                    </a:cubicBezTo>
                    <a:cubicBezTo>
                      <a:pt x="2022910" y="4986137"/>
                      <a:pt x="2050330" y="4972432"/>
                      <a:pt x="2074011" y="4951251"/>
                    </a:cubicBezTo>
                    <a:cubicBezTo>
                      <a:pt x="2090213" y="4936299"/>
                      <a:pt x="2111401" y="4930069"/>
                      <a:pt x="2132589" y="4936299"/>
                    </a:cubicBezTo>
                    <a:cubicBezTo>
                      <a:pt x="2167487" y="4948759"/>
                      <a:pt x="2197400" y="4935053"/>
                      <a:pt x="2223573" y="4915118"/>
                    </a:cubicBezTo>
                    <a:cubicBezTo>
                      <a:pt x="2254732" y="4892691"/>
                      <a:pt x="2285891" y="4867773"/>
                      <a:pt x="2309572" y="4837870"/>
                    </a:cubicBezTo>
                    <a:cubicBezTo>
                      <a:pt x="2327021" y="4816689"/>
                      <a:pt x="2345716" y="4810459"/>
                      <a:pt x="2374382" y="4814197"/>
                    </a:cubicBezTo>
                    <a:cubicBezTo>
                      <a:pt x="2422990" y="4820427"/>
                      <a:pt x="2461627" y="4793016"/>
                      <a:pt x="2496525" y="4761867"/>
                    </a:cubicBezTo>
                    <a:cubicBezTo>
                      <a:pt x="2546379" y="4717013"/>
                      <a:pt x="2588755" y="4665930"/>
                      <a:pt x="2622406" y="4607370"/>
                    </a:cubicBezTo>
                    <a:cubicBezTo>
                      <a:pt x="2638609" y="4581205"/>
                      <a:pt x="2666029" y="4578713"/>
                      <a:pt x="2689709" y="4599895"/>
                    </a:cubicBezTo>
                    <a:cubicBezTo>
                      <a:pt x="2703419" y="4609862"/>
                      <a:pt x="2713390" y="4622321"/>
                      <a:pt x="2723361" y="4636027"/>
                    </a:cubicBezTo>
                    <a:cubicBezTo>
                      <a:pt x="2740810" y="4659700"/>
                      <a:pt x="2760752" y="4660946"/>
                      <a:pt x="2781940" y="4642257"/>
                    </a:cubicBezTo>
                    <a:cubicBezTo>
                      <a:pt x="2795649" y="4629797"/>
                      <a:pt x="2811852" y="4619830"/>
                      <a:pt x="2825562" y="4607370"/>
                    </a:cubicBezTo>
                    <a:cubicBezTo>
                      <a:pt x="2851735" y="4584943"/>
                      <a:pt x="2879155" y="4577468"/>
                      <a:pt x="2910314" y="4597403"/>
                    </a:cubicBezTo>
                    <a:cubicBezTo>
                      <a:pt x="2919038" y="4603633"/>
                      <a:pt x="2931502" y="4603633"/>
                      <a:pt x="2942719" y="4604879"/>
                    </a:cubicBezTo>
                    <a:cubicBezTo>
                      <a:pt x="2955183" y="4606124"/>
                      <a:pt x="2968893" y="4608616"/>
                      <a:pt x="2972632" y="4621076"/>
                    </a:cubicBezTo>
                    <a:cubicBezTo>
                      <a:pt x="2982603" y="4654716"/>
                      <a:pt x="3010022" y="4663438"/>
                      <a:pt x="3036196" y="4672159"/>
                    </a:cubicBezTo>
                    <a:cubicBezTo>
                      <a:pt x="3052398" y="4678389"/>
                      <a:pt x="3062369" y="4687111"/>
                      <a:pt x="3067354" y="4703308"/>
                    </a:cubicBezTo>
                    <a:cubicBezTo>
                      <a:pt x="3072340" y="4719505"/>
                      <a:pt x="3081064" y="4730719"/>
                      <a:pt x="3096021" y="4738194"/>
                    </a:cubicBezTo>
                    <a:cubicBezTo>
                      <a:pt x="3114716" y="4749408"/>
                      <a:pt x="3117209" y="4764359"/>
                      <a:pt x="3108484" y="4784294"/>
                    </a:cubicBezTo>
                    <a:cubicBezTo>
                      <a:pt x="3096021" y="4814197"/>
                      <a:pt x="3108484" y="4829148"/>
                      <a:pt x="3142136" y="4824165"/>
                    </a:cubicBezTo>
                    <a:cubicBezTo>
                      <a:pt x="3165816" y="4821673"/>
                      <a:pt x="3189497" y="4814197"/>
                      <a:pt x="3208192" y="4832886"/>
                    </a:cubicBezTo>
                    <a:cubicBezTo>
                      <a:pt x="3218163" y="4842853"/>
                      <a:pt x="3226888" y="4852821"/>
                      <a:pt x="3218163" y="4867773"/>
                    </a:cubicBezTo>
                    <a:cubicBezTo>
                      <a:pt x="3209439" y="4881478"/>
                      <a:pt x="3196975" y="4886461"/>
                      <a:pt x="3180773" y="4881478"/>
                    </a:cubicBezTo>
                    <a:cubicBezTo>
                      <a:pt x="3174541" y="4878986"/>
                      <a:pt x="3169555" y="4874002"/>
                      <a:pt x="3163324" y="4872756"/>
                    </a:cubicBezTo>
                    <a:cubicBezTo>
                      <a:pt x="3139643" y="4862789"/>
                      <a:pt x="3119701" y="4867773"/>
                      <a:pt x="3105991" y="4890199"/>
                    </a:cubicBezTo>
                    <a:cubicBezTo>
                      <a:pt x="3098513" y="4905151"/>
                      <a:pt x="3092282" y="4920102"/>
                      <a:pt x="3088542" y="4936299"/>
                    </a:cubicBezTo>
                    <a:cubicBezTo>
                      <a:pt x="3082311" y="4957480"/>
                      <a:pt x="3072340" y="4974923"/>
                      <a:pt x="3052398" y="4986137"/>
                    </a:cubicBezTo>
                    <a:cubicBezTo>
                      <a:pt x="3037442" y="4993613"/>
                      <a:pt x="3032457" y="5006072"/>
                      <a:pt x="3032457" y="5023515"/>
                    </a:cubicBezTo>
                    <a:cubicBezTo>
                      <a:pt x="3034949" y="5055910"/>
                      <a:pt x="3023732" y="5082075"/>
                      <a:pt x="2988834" y="5092042"/>
                    </a:cubicBezTo>
                    <a:cubicBezTo>
                      <a:pt x="2982603" y="5093288"/>
                      <a:pt x="2976371" y="5097026"/>
                      <a:pt x="2972632" y="5102010"/>
                    </a:cubicBezTo>
                    <a:cubicBezTo>
                      <a:pt x="2965154" y="5111977"/>
                      <a:pt x="2956429" y="5121945"/>
                      <a:pt x="2957675" y="5134404"/>
                    </a:cubicBezTo>
                    <a:cubicBezTo>
                      <a:pt x="2957675" y="5138142"/>
                      <a:pt x="2962661" y="5141880"/>
                      <a:pt x="2967646" y="5141880"/>
                    </a:cubicBezTo>
                    <a:cubicBezTo>
                      <a:pt x="2982603" y="5143126"/>
                      <a:pt x="2987588" y="5130667"/>
                      <a:pt x="2993820" y="5121945"/>
                    </a:cubicBezTo>
                    <a:cubicBezTo>
                      <a:pt x="3008776" y="5097026"/>
                      <a:pt x="3032457" y="5084567"/>
                      <a:pt x="3059876" y="5080829"/>
                    </a:cubicBezTo>
                    <a:cubicBezTo>
                      <a:pt x="3078572" y="5078337"/>
                      <a:pt x="3097267" y="5073353"/>
                      <a:pt x="3115962" y="5067123"/>
                    </a:cubicBezTo>
                    <a:cubicBezTo>
                      <a:pt x="3114716" y="5063385"/>
                      <a:pt x="3110977" y="5062139"/>
                      <a:pt x="3108484" y="5062139"/>
                    </a:cubicBezTo>
                    <a:cubicBezTo>
                      <a:pt x="3096021" y="5055910"/>
                      <a:pt x="3084803" y="5048434"/>
                      <a:pt x="3087296" y="5030991"/>
                    </a:cubicBezTo>
                    <a:cubicBezTo>
                      <a:pt x="3091035" y="5014794"/>
                      <a:pt x="3104745" y="5011056"/>
                      <a:pt x="3119701" y="5008564"/>
                    </a:cubicBezTo>
                    <a:cubicBezTo>
                      <a:pt x="3152107" y="5003580"/>
                      <a:pt x="3183265" y="4999843"/>
                      <a:pt x="3214424" y="4999843"/>
                    </a:cubicBezTo>
                    <a:cubicBezTo>
                      <a:pt x="3235612" y="5001088"/>
                      <a:pt x="3256800" y="5002334"/>
                      <a:pt x="3279235" y="4997351"/>
                    </a:cubicBezTo>
                    <a:cubicBezTo>
                      <a:pt x="3269264" y="4986137"/>
                      <a:pt x="3249322" y="4994859"/>
                      <a:pt x="3244337" y="4977415"/>
                    </a:cubicBezTo>
                    <a:cubicBezTo>
                      <a:pt x="3263032" y="4963710"/>
                      <a:pt x="3287959" y="4958726"/>
                      <a:pt x="3290452" y="4925086"/>
                    </a:cubicBezTo>
                    <a:cubicBezTo>
                      <a:pt x="3292944" y="4911381"/>
                      <a:pt x="3316625" y="4915118"/>
                      <a:pt x="3327842" y="4922594"/>
                    </a:cubicBezTo>
                    <a:cubicBezTo>
                      <a:pt x="3344045" y="4931315"/>
                      <a:pt x="3352769" y="4937545"/>
                      <a:pt x="3366479" y="4917610"/>
                    </a:cubicBezTo>
                    <a:cubicBezTo>
                      <a:pt x="3381436" y="4896429"/>
                      <a:pt x="3411348" y="4892691"/>
                      <a:pt x="3433782" y="4876494"/>
                    </a:cubicBezTo>
                    <a:cubicBezTo>
                      <a:pt x="3447492" y="4866527"/>
                      <a:pt x="3472419" y="4885216"/>
                      <a:pt x="3474912" y="4907643"/>
                    </a:cubicBezTo>
                    <a:cubicBezTo>
                      <a:pt x="3481144" y="4947513"/>
                      <a:pt x="3504825" y="4967448"/>
                      <a:pt x="3540969" y="4976169"/>
                    </a:cubicBezTo>
                    <a:cubicBezTo>
                      <a:pt x="3547201" y="4977415"/>
                      <a:pt x="3554679" y="4979907"/>
                      <a:pt x="3559664" y="4983645"/>
                    </a:cubicBezTo>
                    <a:cubicBezTo>
                      <a:pt x="3603286" y="5026007"/>
                      <a:pt x="3660619" y="5021023"/>
                      <a:pt x="3712966" y="5027253"/>
                    </a:cubicBezTo>
                    <a:cubicBezTo>
                      <a:pt x="3730415" y="5029745"/>
                      <a:pt x="3744124" y="5024761"/>
                      <a:pt x="3747863" y="5004826"/>
                    </a:cubicBezTo>
                    <a:cubicBezTo>
                      <a:pt x="3749110" y="4997351"/>
                      <a:pt x="3754095" y="4991121"/>
                      <a:pt x="3760327" y="4984891"/>
                    </a:cubicBezTo>
                    <a:cubicBezTo>
                      <a:pt x="3774037" y="4968694"/>
                      <a:pt x="3775283" y="4952497"/>
                      <a:pt x="3765312" y="4933807"/>
                    </a:cubicBezTo>
                    <a:cubicBezTo>
                      <a:pt x="3751603" y="4908889"/>
                      <a:pt x="3747863" y="4883970"/>
                      <a:pt x="3760327" y="4857805"/>
                    </a:cubicBezTo>
                    <a:cubicBezTo>
                      <a:pt x="3762820" y="4849083"/>
                      <a:pt x="3769052" y="4841607"/>
                      <a:pt x="3779022" y="4841607"/>
                    </a:cubicBezTo>
                    <a:cubicBezTo>
                      <a:pt x="3790240" y="4841607"/>
                      <a:pt x="3792732" y="4850329"/>
                      <a:pt x="3795225" y="4859051"/>
                    </a:cubicBezTo>
                    <a:cubicBezTo>
                      <a:pt x="3802703" y="4876494"/>
                      <a:pt x="3797718" y="4900167"/>
                      <a:pt x="3818906" y="4907643"/>
                    </a:cubicBezTo>
                    <a:cubicBezTo>
                      <a:pt x="3841340" y="4915118"/>
                      <a:pt x="3847572" y="4887707"/>
                      <a:pt x="3863774" y="4878986"/>
                    </a:cubicBezTo>
                    <a:cubicBezTo>
                      <a:pt x="3870006" y="4875248"/>
                      <a:pt x="3876238" y="4871510"/>
                      <a:pt x="3883716" y="4869018"/>
                    </a:cubicBezTo>
                    <a:cubicBezTo>
                      <a:pt x="3897426" y="4866527"/>
                      <a:pt x="3899919" y="4857805"/>
                      <a:pt x="3903658" y="4842853"/>
                    </a:cubicBezTo>
                    <a:cubicBezTo>
                      <a:pt x="3907397" y="4817935"/>
                      <a:pt x="3926092" y="4793016"/>
                      <a:pt x="3884962" y="4778065"/>
                    </a:cubicBezTo>
                    <a:cubicBezTo>
                      <a:pt x="3873745" y="4773081"/>
                      <a:pt x="3882470" y="4750654"/>
                      <a:pt x="3896180" y="4746916"/>
                    </a:cubicBezTo>
                    <a:cubicBezTo>
                      <a:pt x="3928585" y="4738194"/>
                      <a:pt x="3948526" y="4718259"/>
                      <a:pt x="3965975" y="4692095"/>
                    </a:cubicBezTo>
                    <a:cubicBezTo>
                      <a:pt x="3980932" y="4670913"/>
                      <a:pt x="4002120" y="4680881"/>
                      <a:pt x="4019569" y="4689603"/>
                    </a:cubicBezTo>
                    <a:cubicBezTo>
                      <a:pt x="4027047" y="4678389"/>
                      <a:pt x="4020815" y="4669667"/>
                      <a:pt x="4019569" y="4659700"/>
                    </a:cubicBezTo>
                    <a:cubicBezTo>
                      <a:pt x="4018322" y="4645995"/>
                      <a:pt x="4022061" y="4636027"/>
                      <a:pt x="4035771" y="4632289"/>
                    </a:cubicBezTo>
                    <a:cubicBezTo>
                      <a:pt x="4058206" y="4626059"/>
                      <a:pt x="4063191" y="4613600"/>
                      <a:pt x="4055713" y="4592419"/>
                    </a:cubicBezTo>
                    <a:cubicBezTo>
                      <a:pt x="4049481" y="4574976"/>
                      <a:pt x="4056959" y="4562516"/>
                      <a:pt x="4074408" y="4560025"/>
                    </a:cubicBezTo>
                    <a:cubicBezTo>
                      <a:pt x="4099335" y="4560025"/>
                      <a:pt x="4103074" y="4543827"/>
                      <a:pt x="4106813" y="4526384"/>
                    </a:cubicBezTo>
                    <a:cubicBezTo>
                      <a:pt x="4116784" y="4474055"/>
                      <a:pt x="4116784" y="4474055"/>
                      <a:pt x="4167885" y="4477792"/>
                    </a:cubicBezTo>
                    <a:cubicBezTo>
                      <a:pt x="4187826" y="4479038"/>
                      <a:pt x="4196551" y="4470317"/>
                      <a:pt x="4185334" y="4455365"/>
                    </a:cubicBezTo>
                    <a:cubicBezTo>
                      <a:pt x="4160406" y="4422971"/>
                      <a:pt x="4170377" y="4376871"/>
                      <a:pt x="4132987" y="4350706"/>
                    </a:cubicBezTo>
                    <a:cubicBezTo>
                      <a:pt x="4120523" y="4343230"/>
                      <a:pt x="4128001" y="4330771"/>
                      <a:pt x="4140465" y="4324541"/>
                    </a:cubicBezTo>
                    <a:cubicBezTo>
                      <a:pt x="4147943" y="4320803"/>
                      <a:pt x="4156667" y="4320803"/>
                      <a:pt x="4165392" y="4319557"/>
                    </a:cubicBezTo>
                    <a:cubicBezTo>
                      <a:pt x="4206522" y="4314574"/>
                      <a:pt x="4215246" y="4305852"/>
                      <a:pt x="4221478" y="4264736"/>
                    </a:cubicBezTo>
                    <a:cubicBezTo>
                      <a:pt x="4223971" y="4252277"/>
                      <a:pt x="4226463" y="4242309"/>
                      <a:pt x="4236434" y="4233587"/>
                    </a:cubicBezTo>
                    <a:cubicBezTo>
                      <a:pt x="4263854" y="4211161"/>
                      <a:pt x="4276317" y="4160077"/>
                      <a:pt x="4262607" y="4126436"/>
                    </a:cubicBezTo>
                    <a:cubicBezTo>
                      <a:pt x="4260115" y="4122699"/>
                      <a:pt x="4257622" y="4118961"/>
                      <a:pt x="4255129" y="4115223"/>
                    </a:cubicBezTo>
                    <a:cubicBezTo>
                      <a:pt x="4250144" y="4105255"/>
                      <a:pt x="4246405" y="4094042"/>
                      <a:pt x="4255129" y="4085320"/>
                    </a:cubicBezTo>
                    <a:cubicBezTo>
                      <a:pt x="4265100" y="4072861"/>
                      <a:pt x="4277564" y="4079091"/>
                      <a:pt x="4288781" y="4085320"/>
                    </a:cubicBezTo>
                    <a:cubicBezTo>
                      <a:pt x="4304984" y="4094042"/>
                      <a:pt x="4321186" y="4104009"/>
                      <a:pt x="4338635" y="4108993"/>
                    </a:cubicBezTo>
                    <a:cubicBezTo>
                      <a:pt x="4352345" y="4113977"/>
                      <a:pt x="4362316" y="4123944"/>
                      <a:pt x="4361069" y="4138896"/>
                    </a:cubicBezTo>
                    <a:cubicBezTo>
                      <a:pt x="4357330" y="4170044"/>
                      <a:pt x="4383504" y="4181258"/>
                      <a:pt x="4400953" y="4198701"/>
                    </a:cubicBezTo>
                    <a:cubicBezTo>
                      <a:pt x="4407184" y="4204931"/>
                      <a:pt x="4414663" y="4203685"/>
                      <a:pt x="4420894" y="4196209"/>
                    </a:cubicBezTo>
                    <a:cubicBezTo>
                      <a:pt x="4435851" y="4177520"/>
                      <a:pt x="4458285" y="4170044"/>
                      <a:pt x="4478227" y="4157585"/>
                    </a:cubicBezTo>
                    <a:cubicBezTo>
                      <a:pt x="4504400" y="4143879"/>
                      <a:pt x="4526834" y="4137650"/>
                      <a:pt x="4549269" y="4165061"/>
                    </a:cubicBezTo>
                    <a:cubicBezTo>
                      <a:pt x="4554254" y="4171290"/>
                      <a:pt x="4562979" y="4177520"/>
                      <a:pt x="4571703" y="4171290"/>
                    </a:cubicBezTo>
                    <a:cubicBezTo>
                      <a:pt x="4579181" y="4165061"/>
                      <a:pt x="4576689" y="4155093"/>
                      <a:pt x="4572950" y="4146371"/>
                    </a:cubicBezTo>
                    <a:cubicBezTo>
                      <a:pt x="4560486" y="4125190"/>
                      <a:pt x="4566718" y="4106501"/>
                      <a:pt x="4574196" y="4085320"/>
                    </a:cubicBezTo>
                    <a:cubicBezTo>
                      <a:pt x="4582920" y="4052925"/>
                      <a:pt x="4570457" y="4020531"/>
                      <a:pt x="4546776" y="3999350"/>
                    </a:cubicBezTo>
                    <a:cubicBezTo>
                      <a:pt x="4523095" y="3978169"/>
                      <a:pt x="4510632" y="3948266"/>
                      <a:pt x="4484458" y="3930823"/>
                    </a:cubicBezTo>
                    <a:cubicBezTo>
                      <a:pt x="4476980" y="3927085"/>
                      <a:pt x="4475734" y="3918364"/>
                      <a:pt x="4480719" y="3910888"/>
                    </a:cubicBezTo>
                    <a:cubicBezTo>
                      <a:pt x="4485705" y="3902167"/>
                      <a:pt x="4494429" y="3897183"/>
                      <a:pt x="4503154" y="3900921"/>
                    </a:cubicBezTo>
                    <a:cubicBezTo>
                      <a:pt x="4528081" y="3913380"/>
                      <a:pt x="4559240" y="3918364"/>
                      <a:pt x="4569210" y="3950758"/>
                    </a:cubicBezTo>
                    <a:cubicBezTo>
                      <a:pt x="4576689" y="3975677"/>
                      <a:pt x="4597877" y="3989383"/>
                      <a:pt x="4615326" y="4005580"/>
                    </a:cubicBezTo>
                    <a:cubicBezTo>
                      <a:pt x="4631528" y="4018039"/>
                      <a:pt x="4642745" y="4016793"/>
                      <a:pt x="4655209" y="4000596"/>
                    </a:cubicBezTo>
                    <a:cubicBezTo>
                      <a:pt x="4666426" y="3985645"/>
                      <a:pt x="4665180" y="3973185"/>
                      <a:pt x="4648977" y="3961972"/>
                    </a:cubicBezTo>
                    <a:cubicBezTo>
                      <a:pt x="4634021" y="3952004"/>
                      <a:pt x="4621557" y="3938299"/>
                      <a:pt x="4611586" y="3922102"/>
                    </a:cubicBezTo>
                    <a:cubicBezTo>
                      <a:pt x="4595384" y="3895937"/>
                      <a:pt x="4569210" y="3897183"/>
                      <a:pt x="4543037" y="3899675"/>
                    </a:cubicBezTo>
                    <a:cubicBezTo>
                      <a:pt x="4505646" y="3903412"/>
                      <a:pt x="4501907" y="3869772"/>
                      <a:pt x="4488197" y="3848591"/>
                    </a:cubicBezTo>
                    <a:cubicBezTo>
                      <a:pt x="4475734" y="3829902"/>
                      <a:pt x="4478227" y="3808721"/>
                      <a:pt x="4495676" y="3798753"/>
                    </a:cubicBezTo>
                    <a:cubicBezTo>
                      <a:pt x="4525588" y="3778818"/>
                      <a:pt x="4562979" y="3771343"/>
                      <a:pt x="4575442" y="3730226"/>
                    </a:cubicBezTo>
                    <a:cubicBezTo>
                      <a:pt x="4576689" y="3726489"/>
                      <a:pt x="4587906" y="3725243"/>
                      <a:pt x="4594138" y="3725243"/>
                    </a:cubicBezTo>
                    <a:cubicBezTo>
                      <a:pt x="4614079" y="3725243"/>
                      <a:pt x="4629035" y="3716521"/>
                      <a:pt x="4642745" y="3701570"/>
                    </a:cubicBezTo>
                    <a:cubicBezTo>
                      <a:pt x="4658948" y="3685372"/>
                      <a:pt x="4676397" y="3670421"/>
                      <a:pt x="4696338" y="3709045"/>
                    </a:cubicBezTo>
                    <a:cubicBezTo>
                      <a:pt x="4688860" y="3654224"/>
                      <a:pt x="4682629" y="3608124"/>
                      <a:pt x="4727497" y="3579467"/>
                    </a:cubicBezTo>
                    <a:cubicBezTo>
                      <a:pt x="4756163" y="3562024"/>
                      <a:pt x="4791061" y="3552057"/>
                      <a:pt x="4824713" y="3562024"/>
                    </a:cubicBezTo>
                    <a:cubicBezTo>
                      <a:pt x="4843408" y="3565762"/>
                      <a:pt x="4853379" y="3559532"/>
                      <a:pt x="4854625" y="3542089"/>
                    </a:cubicBezTo>
                    <a:cubicBezTo>
                      <a:pt x="4857118" y="3518416"/>
                      <a:pt x="4865843" y="3494743"/>
                      <a:pt x="4838423" y="3477300"/>
                    </a:cubicBezTo>
                    <a:cubicBezTo>
                      <a:pt x="4822220" y="3467332"/>
                      <a:pt x="4822220" y="3448643"/>
                      <a:pt x="4824713" y="3432446"/>
                    </a:cubicBezTo>
                    <a:cubicBezTo>
                      <a:pt x="4827206" y="3403789"/>
                      <a:pt x="4824713" y="3373887"/>
                      <a:pt x="4830945" y="3343984"/>
                    </a:cubicBezTo>
                    <a:cubicBezTo>
                      <a:pt x="4833437" y="3327787"/>
                      <a:pt x="4837176" y="3307852"/>
                      <a:pt x="4806018" y="3312835"/>
                    </a:cubicBezTo>
                    <a:cubicBezTo>
                      <a:pt x="4784830" y="3315327"/>
                      <a:pt x="4763642" y="3267981"/>
                      <a:pt x="4774859" y="3249292"/>
                    </a:cubicBezTo>
                    <a:cubicBezTo>
                      <a:pt x="4778598" y="3244309"/>
                      <a:pt x="4783583" y="3243063"/>
                      <a:pt x="4788569" y="3245554"/>
                    </a:cubicBezTo>
                    <a:cubicBezTo>
                      <a:pt x="4812249" y="3255522"/>
                      <a:pt x="4814742" y="3239325"/>
                      <a:pt x="4817235" y="3221881"/>
                    </a:cubicBezTo>
                    <a:cubicBezTo>
                      <a:pt x="4817235" y="3211914"/>
                      <a:pt x="4819727" y="3200701"/>
                      <a:pt x="4819727" y="3189487"/>
                    </a:cubicBezTo>
                    <a:cubicBezTo>
                      <a:pt x="4819727" y="3173290"/>
                      <a:pt x="4825959" y="3167060"/>
                      <a:pt x="4842162" y="3173290"/>
                    </a:cubicBezTo>
                    <a:cubicBezTo>
                      <a:pt x="4857118" y="3180765"/>
                      <a:pt x="4870828" y="3180765"/>
                      <a:pt x="4878306" y="3163322"/>
                    </a:cubicBezTo>
                    <a:cubicBezTo>
                      <a:pt x="4884538" y="3144633"/>
                      <a:pt x="4875813" y="3130928"/>
                      <a:pt x="4858364" y="3122206"/>
                    </a:cubicBezTo>
                    <a:cubicBezTo>
                      <a:pt x="4854625" y="3120960"/>
                      <a:pt x="4859611" y="3123452"/>
                      <a:pt x="4855872" y="3122206"/>
                    </a:cubicBezTo>
                    <a:cubicBezTo>
                      <a:pt x="4835930" y="3115976"/>
                      <a:pt x="4814742" y="3110993"/>
                      <a:pt x="4819727" y="3083582"/>
                    </a:cubicBezTo>
                    <a:cubicBezTo>
                      <a:pt x="4823467" y="3056171"/>
                      <a:pt x="4847147" y="3049941"/>
                      <a:pt x="4870828" y="3046203"/>
                    </a:cubicBezTo>
                    <a:cubicBezTo>
                      <a:pt x="4906972" y="3043712"/>
                      <a:pt x="4939377" y="3048695"/>
                      <a:pt x="4956826" y="3087320"/>
                    </a:cubicBezTo>
                    <a:cubicBezTo>
                      <a:pt x="4960565" y="3094795"/>
                      <a:pt x="4969290" y="3103517"/>
                      <a:pt x="4983000" y="3101025"/>
                    </a:cubicBezTo>
                    <a:cubicBezTo>
                      <a:pt x="4969290" y="3077352"/>
                      <a:pt x="4954334" y="3052433"/>
                      <a:pt x="4970536" y="3025023"/>
                    </a:cubicBezTo>
                    <a:cubicBezTo>
                      <a:pt x="4980507" y="3008825"/>
                      <a:pt x="4994217" y="3027514"/>
                      <a:pt x="5007927" y="3023777"/>
                    </a:cubicBezTo>
                    <a:cubicBezTo>
                      <a:pt x="4983000" y="3018793"/>
                      <a:pt x="4970536" y="2992628"/>
                      <a:pt x="4945609" y="2986398"/>
                    </a:cubicBezTo>
                    <a:cubicBezTo>
                      <a:pt x="4925668" y="2981415"/>
                      <a:pt x="4908219" y="2977677"/>
                      <a:pt x="4888277" y="2987644"/>
                    </a:cubicBezTo>
                    <a:cubicBezTo>
                      <a:pt x="4873321" y="2992628"/>
                      <a:pt x="4854625" y="2997612"/>
                      <a:pt x="4849640" y="2976431"/>
                    </a:cubicBezTo>
                    <a:cubicBezTo>
                      <a:pt x="4844655" y="2956496"/>
                      <a:pt x="4862104" y="2949020"/>
                      <a:pt x="4879552" y="2946528"/>
                    </a:cubicBezTo>
                    <a:cubicBezTo>
                      <a:pt x="4887031" y="2944036"/>
                      <a:pt x="4895755" y="2945282"/>
                      <a:pt x="4901987" y="2942790"/>
                    </a:cubicBezTo>
                    <a:cubicBezTo>
                      <a:pt x="4926914" y="2936561"/>
                      <a:pt x="4939377" y="2900428"/>
                      <a:pt x="4925668" y="2881739"/>
                    </a:cubicBezTo>
                    <a:cubicBezTo>
                      <a:pt x="4923175" y="2876755"/>
                      <a:pt x="4919436" y="2873017"/>
                      <a:pt x="4915697" y="2875509"/>
                    </a:cubicBezTo>
                    <a:cubicBezTo>
                      <a:pt x="4880799" y="2891707"/>
                      <a:pt x="4858364" y="2868034"/>
                      <a:pt x="4833437" y="2853082"/>
                    </a:cubicBezTo>
                    <a:cubicBezTo>
                      <a:pt x="4817235" y="2844361"/>
                      <a:pt x="4813496" y="2855574"/>
                      <a:pt x="4807264" y="2864296"/>
                    </a:cubicBezTo>
                    <a:cubicBezTo>
                      <a:pt x="4799786" y="2876755"/>
                      <a:pt x="4788569" y="2882985"/>
                      <a:pt x="4774859" y="2879247"/>
                    </a:cubicBezTo>
                    <a:cubicBezTo>
                      <a:pt x="4761149" y="2876755"/>
                      <a:pt x="4757410" y="2864296"/>
                      <a:pt x="4751178" y="2853082"/>
                    </a:cubicBezTo>
                    <a:cubicBezTo>
                      <a:pt x="4727497" y="2809474"/>
                      <a:pt x="4733729" y="2757145"/>
                      <a:pt x="4713787" y="2712291"/>
                    </a:cubicBezTo>
                    <a:cubicBezTo>
                      <a:pt x="4710048" y="2702323"/>
                      <a:pt x="4710048" y="2687372"/>
                      <a:pt x="4722512" y="2681142"/>
                    </a:cubicBezTo>
                    <a:cubicBezTo>
                      <a:pt x="4733729" y="2673667"/>
                      <a:pt x="4743700" y="2681142"/>
                      <a:pt x="4752424" y="2688618"/>
                    </a:cubicBezTo>
                    <a:cubicBezTo>
                      <a:pt x="4763642" y="2701077"/>
                      <a:pt x="4777351" y="2708553"/>
                      <a:pt x="4794800" y="2709799"/>
                    </a:cubicBezTo>
                    <a:cubicBezTo>
                      <a:pt x="4807264" y="2709799"/>
                      <a:pt x="4813496" y="2719766"/>
                      <a:pt x="4819727" y="2729734"/>
                    </a:cubicBezTo>
                    <a:cubicBezTo>
                      <a:pt x="4838423" y="2759637"/>
                      <a:pt x="4863350" y="2775834"/>
                      <a:pt x="4899494" y="2768358"/>
                    </a:cubicBezTo>
                    <a:cubicBezTo>
                      <a:pt x="4909465" y="2767112"/>
                      <a:pt x="4919436" y="2770850"/>
                      <a:pt x="4929407" y="2770850"/>
                    </a:cubicBezTo>
                    <a:cubicBezTo>
                      <a:pt x="4960565" y="2772096"/>
                      <a:pt x="4975522" y="2753407"/>
                      <a:pt x="4964304" y="2723504"/>
                    </a:cubicBezTo>
                    <a:cubicBezTo>
                      <a:pt x="4958073" y="2708553"/>
                      <a:pt x="4963058" y="2697339"/>
                      <a:pt x="4964304" y="2684880"/>
                    </a:cubicBezTo>
                    <a:cubicBezTo>
                      <a:pt x="4968044" y="2664945"/>
                      <a:pt x="4960565" y="2653731"/>
                      <a:pt x="4939377" y="2661207"/>
                    </a:cubicBezTo>
                    <a:cubicBezTo>
                      <a:pt x="4921928" y="2667437"/>
                      <a:pt x="4905726" y="2666191"/>
                      <a:pt x="4890770" y="2662453"/>
                    </a:cubicBezTo>
                    <a:cubicBezTo>
                      <a:pt x="4869582" y="2657469"/>
                      <a:pt x="4859611" y="2643764"/>
                      <a:pt x="4855872" y="2622583"/>
                    </a:cubicBezTo>
                    <a:cubicBezTo>
                      <a:pt x="4849640" y="2585205"/>
                      <a:pt x="4843408" y="2547826"/>
                      <a:pt x="4803525" y="2524153"/>
                    </a:cubicBezTo>
                    <a:cubicBezTo>
                      <a:pt x="4779844" y="2510448"/>
                      <a:pt x="4786076" y="2466840"/>
                      <a:pt x="4811003" y="2451889"/>
                    </a:cubicBezTo>
                    <a:cubicBezTo>
                      <a:pt x="4823467" y="2445659"/>
                      <a:pt x="4833437" y="2438183"/>
                      <a:pt x="4838423" y="2424478"/>
                    </a:cubicBezTo>
                    <a:cubicBezTo>
                      <a:pt x="4843408" y="2414510"/>
                      <a:pt x="4850886" y="2408281"/>
                      <a:pt x="4863350" y="2405789"/>
                    </a:cubicBezTo>
                    <a:cubicBezTo>
                      <a:pt x="4895755" y="2395821"/>
                      <a:pt x="4901987" y="2380870"/>
                      <a:pt x="4885784" y="2349721"/>
                    </a:cubicBezTo>
                    <a:cubicBezTo>
                      <a:pt x="4883292" y="2343492"/>
                      <a:pt x="4879552" y="2336016"/>
                      <a:pt x="4877060" y="2328540"/>
                    </a:cubicBezTo>
                    <a:cubicBezTo>
                      <a:pt x="4835930" y="2345983"/>
                      <a:pt x="4806018" y="2333524"/>
                      <a:pt x="4788569" y="2293654"/>
                    </a:cubicBezTo>
                    <a:cubicBezTo>
                      <a:pt x="4784830" y="2284932"/>
                      <a:pt x="4778598" y="2276211"/>
                      <a:pt x="4772366" y="2268735"/>
                    </a:cubicBezTo>
                    <a:cubicBezTo>
                      <a:pt x="4747439" y="2233849"/>
                      <a:pt x="4752424" y="2197716"/>
                      <a:pt x="4789815" y="2176535"/>
                    </a:cubicBezTo>
                    <a:cubicBezTo>
                      <a:pt x="4811003" y="2165322"/>
                      <a:pt x="4829698" y="2149124"/>
                      <a:pt x="4850886" y="2137911"/>
                    </a:cubicBezTo>
                    <a:cubicBezTo>
                      <a:pt x="4882045" y="2122960"/>
                      <a:pt x="4883292" y="2088073"/>
                      <a:pt x="4854625" y="2066892"/>
                    </a:cubicBezTo>
                    <a:cubicBezTo>
                      <a:pt x="4848394" y="2063154"/>
                      <a:pt x="4840916" y="2060662"/>
                      <a:pt x="4834684" y="2055679"/>
                    </a:cubicBezTo>
                    <a:cubicBezTo>
                      <a:pt x="4825959" y="2049449"/>
                      <a:pt x="4817235" y="2039481"/>
                      <a:pt x="4822220" y="2028268"/>
                    </a:cubicBezTo>
                    <a:cubicBezTo>
                      <a:pt x="4837176" y="1999611"/>
                      <a:pt x="4828452" y="1974692"/>
                      <a:pt x="4817235" y="1949774"/>
                    </a:cubicBezTo>
                    <a:cubicBezTo>
                      <a:pt x="4814742" y="1946036"/>
                      <a:pt x="4817235" y="1943544"/>
                      <a:pt x="4819727" y="1939806"/>
                    </a:cubicBezTo>
                    <a:close/>
                    <a:moveTo>
                      <a:pt x="555706" y="1274885"/>
                    </a:moveTo>
                    <a:cubicBezTo>
                      <a:pt x="574378" y="1276130"/>
                      <a:pt x="571888" y="1289832"/>
                      <a:pt x="570643" y="1301042"/>
                    </a:cubicBezTo>
                    <a:cubicBezTo>
                      <a:pt x="568154" y="1349619"/>
                      <a:pt x="560685" y="1396951"/>
                      <a:pt x="580602" y="1444283"/>
                    </a:cubicBezTo>
                    <a:cubicBezTo>
                      <a:pt x="589315" y="1464213"/>
                      <a:pt x="574378" y="1482896"/>
                      <a:pt x="551971" y="1487879"/>
                    </a:cubicBezTo>
                    <a:cubicBezTo>
                      <a:pt x="527075" y="1494107"/>
                      <a:pt x="510893" y="1507808"/>
                      <a:pt x="504669" y="1532719"/>
                    </a:cubicBezTo>
                    <a:cubicBezTo>
                      <a:pt x="502179" y="1545175"/>
                      <a:pt x="492221" y="1553894"/>
                      <a:pt x="485997" y="1563859"/>
                    </a:cubicBezTo>
                    <a:cubicBezTo>
                      <a:pt x="476039" y="1580051"/>
                      <a:pt x="469815" y="1597489"/>
                      <a:pt x="478528" y="1617419"/>
                    </a:cubicBezTo>
                    <a:cubicBezTo>
                      <a:pt x="482263" y="1628629"/>
                      <a:pt x="490976" y="1634857"/>
                      <a:pt x="503424" y="1634857"/>
                    </a:cubicBezTo>
                    <a:cubicBezTo>
                      <a:pt x="514627" y="1636102"/>
                      <a:pt x="522096" y="1629874"/>
                      <a:pt x="527075" y="1619910"/>
                    </a:cubicBezTo>
                    <a:cubicBezTo>
                      <a:pt x="529565" y="1614927"/>
                      <a:pt x="532055" y="1607454"/>
                      <a:pt x="534544" y="1602472"/>
                    </a:cubicBezTo>
                    <a:cubicBezTo>
                      <a:pt x="543258" y="1590016"/>
                      <a:pt x="554461" y="1585034"/>
                      <a:pt x="564419" y="1597489"/>
                    </a:cubicBezTo>
                    <a:cubicBezTo>
                      <a:pt x="575622" y="1611191"/>
                      <a:pt x="590560" y="1621155"/>
                      <a:pt x="605498" y="1629874"/>
                    </a:cubicBezTo>
                    <a:cubicBezTo>
                      <a:pt x="622925" y="1641085"/>
                      <a:pt x="626659" y="1658523"/>
                      <a:pt x="622925" y="1675961"/>
                    </a:cubicBezTo>
                    <a:cubicBezTo>
                      <a:pt x="617946" y="1698381"/>
                      <a:pt x="622925" y="1715819"/>
                      <a:pt x="641597" y="1728275"/>
                    </a:cubicBezTo>
                    <a:cubicBezTo>
                      <a:pt x="661513" y="1740731"/>
                      <a:pt x="678941" y="1733257"/>
                      <a:pt x="697612" y="1724538"/>
                    </a:cubicBezTo>
                    <a:cubicBezTo>
                      <a:pt x="777279" y="1690908"/>
                      <a:pt x="810889" y="1622401"/>
                      <a:pt x="834540" y="1546421"/>
                    </a:cubicBezTo>
                    <a:cubicBezTo>
                      <a:pt x="842009" y="1517772"/>
                      <a:pt x="851967" y="1491615"/>
                      <a:pt x="874373" y="1471686"/>
                    </a:cubicBezTo>
                    <a:cubicBezTo>
                      <a:pt x="890556" y="1457985"/>
                      <a:pt x="905494" y="1453002"/>
                      <a:pt x="925410" y="1465458"/>
                    </a:cubicBezTo>
                    <a:cubicBezTo>
                      <a:pt x="934124" y="1472932"/>
                      <a:pt x="944082" y="1476668"/>
                      <a:pt x="954041" y="1481651"/>
                    </a:cubicBezTo>
                    <a:cubicBezTo>
                      <a:pt x="966489" y="1487879"/>
                      <a:pt x="972713" y="1496598"/>
                      <a:pt x="961509" y="1510299"/>
                    </a:cubicBezTo>
                    <a:cubicBezTo>
                      <a:pt x="957775" y="1515281"/>
                      <a:pt x="950306" y="1520264"/>
                      <a:pt x="957775" y="1526491"/>
                    </a:cubicBezTo>
                    <a:cubicBezTo>
                      <a:pt x="963999" y="1532719"/>
                      <a:pt x="972713" y="1531474"/>
                      <a:pt x="978937" y="1528983"/>
                    </a:cubicBezTo>
                    <a:cubicBezTo>
                      <a:pt x="987650" y="1525246"/>
                      <a:pt x="993874" y="1517772"/>
                      <a:pt x="997609" y="1510299"/>
                    </a:cubicBezTo>
                    <a:cubicBezTo>
                      <a:pt x="1005077" y="1494107"/>
                      <a:pt x="1016280" y="1486633"/>
                      <a:pt x="1033708" y="1486633"/>
                    </a:cubicBezTo>
                    <a:cubicBezTo>
                      <a:pt x="1052380" y="1486633"/>
                      <a:pt x="1077275" y="1470441"/>
                      <a:pt x="1089723" y="1487879"/>
                    </a:cubicBezTo>
                    <a:cubicBezTo>
                      <a:pt x="1105906" y="1507808"/>
                      <a:pt x="1118354" y="1533965"/>
                      <a:pt x="1128312" y="1558876"/>
                    </a:cubicBezTo>
                    <a:cubicBezTo>
                      <a:pt x="1133291" y="1575069"/>
                      <a:pt x="1118354" y="1587525"/>
                      <a:pt x="1108395" y="1598735"/>
                    </a:cubicBezTo>
                    <a:cubicBezTo>
                      <a:pt x="1093458" y="1613682"/>
                      <a:pt x="1089723" y="1629874"/>
                      <a:pt x="1100927" y="1649804"/>
                    </a:cubicBezTo>
                    <a:cubicBezTo>
                      <a:pt x="1113375" y="1672224"/>
                      <a:pt x="1119599" y="1698381"/>
                      <a:pt x="1120843" y="1724538"/>
                    </a:cubicBezTo>
                    <a:cubicBezTo>
                      <a:pt x="1122088" y="1745713"/>
                      <a:pt x="1129557" y="1759414"/>
                      <a:pt x="1153208" y="1758169"/>
                    </a:cubicBezTo>
                    <a:cubicBezTo>
                      <a:pt x="1169390" y="1756923"/>
                      <a:pt x="1183083" y="1765642"/>
                      <a:pt x="1195531" y="1775607"/>
                    </a:cubicBezTo>
                    <a:cubicBezTo>
                      <a:pt x="1214203" y="1794290"/>
                      <a:pt x="1239099" y="1794290"/>
                      <a:pt x="1261505" y="1801764"/>
                    </a:cubicBezTo>
                    <a:cubicBezTo>
                      <a:pt x="1273953" y="1805501"/>
                      <a:pt x="1273953" y="1798027"/>
                      <a:pt x="1276443" y="1790554"/>
                    </a:cubicBezTo>
                    <a:cubicBezTo>
                      <a:pt x="1293870" y="1749450"/>
                      <a:pt x="1315031" y="1743222"/>
                      <a:pt x="1347396" y="1770625"/>
                    </a:cubicBezTo>
                    <a:cubicBezTo>
                      <a:pt x="1359844" y="1781835"/>
                      <a:pt x="1366068" y="1779344"/>
                      <a:pt x="1373537" y="1768133"/>
                    </a:cubicBezTo>
                    <a:cubicBezTo>
                      <a:pt x="1382250" y="1758169"/>
                      <a:pt x="1394698" y="1748204"/>
                      <a:pt x="1408391" y="1756923"/>
                    </a:cubicBezTo>
                    <a:cubicBezTo>
                      <a:pt x="1425818" y="1770625"/>
                      <a:pt x="1428308" y="1790554"/>
                      <a:pt x="1427063" y="1811729"/>
                    </a:cubicBezTo>
                    <a:cubicBezTo>
                      <a:pt x="1424574" y="1826675"/>
                      <a:pt x="1410881" y="1831658"/>
                      <a:pt x="1397188" y="1832903"/>
                    </a:cubicBezTo>
                    <a:cubicBezTo>
                      <a:pt x="1338683" y="1839131"/>
                      <a:pt x="1336193" y="1840377"/>
                      <a:pt x="1301339" y="1866534"/>
                    </a:cubicBezTo>
                    <a:cubicBezTo>
                      <a:pt x="1310052" y="1875253"/>
                      <a:pt x="1320011" y="1877744"/>
                      <a:pt x="1328724" y="1883972"/>
                    </a:cubicBezTo>
                    <a:cubicBezTo>
                      <a:pt x="1384740" y="1916357"/>
                      <a:pt x="1400922" y="1958707"/>
                      <a:pt x="1378516" y="2018494"/>
                    </a:cubicBezTo>
                    <a:cubicBezTo>
                      <a:pt x="1367313" y="2052125"/>
                      <a:pt x="1359844" y="2083264"/>
                      <a:pt x="1368558" y="2121877"/>
                    </a:cubicBezTo>
                    <a:cubicBezTo>
                      <a:pt x="1377271" y="2105685"/>
                      <a:pt x="1377271" y="2090738"/>
                      <a:pt x="1383495" y="2078282"/>
                    </a:cubicBezTo>
                    <a:cubicBezTo>
                      <a:pt x="1390964" y="2060844"/>
                      <a:pt x="1403412" y="2052125"/>
                      <a:pt x="1422084" y="2050879"/>
                    </a:cubicBezTo>
                    <a:cubicBezTo>
                      <a:pt x="1442001" y="2050879"/>
                      <a:pt x="1438266" y="2067072"/>
                      <a:pt x="1440756" y="2079527"/>
                    </a:cubicBezTo>
                    <a:cubicBezTo>
                      <a:pt x="1444490" y="2093229"/>
                      <a:pt x="1454449" y="2099457"/>
                      <a:pt x="1468141" y="2100702"/>
                    </a:cubicBezTo>
                    <a:cubicBezTo>
                      <a:pt x="1474365" y="2101948"/>
                      <a:pt x="1481834" y="2099457"/>
                      <a:pt x="1484324" y="2093229"/>
                    </a:cubicBezTo>
                    <a:cubicBezTo>
                      <a:pt x="1489303" y="2079527"/>
                      <a:pt x="1481834" y="2068317"/>
                      <a:pt x="1473121" y="2060844"/>
                    </a:cubicBezTo>
                    <a:cubicBezTo>
                      <a:pt x="1454449" y="2044651"/>
                      <a:pt x="1432042" y="2039669"/>
                      <a:pt x="1408391" y="2047143"/>
                    </a:cubicBezTo>
                    <a:cubicBezTo>
                      <a:pt x="1397188" y="2050879"/>
                      <a:pt x="1385985" y="2053370"/>
                      <a:pt x="1379761" y="2039669"/>
                    </a:cubicBezTo>
                    <a:cubicBezTo>
                      <a:pt x="1374782" y="2028459"/>
                      <a:pt x="1379761" y="2018494"/>
                      <a:pt x="1388474" y="2009775"/>
                    </a:cubicBezTo>
                    <a:cubicBezTo>
                      <a:pt x="1403412" y="1994828"/>
                      <a:pt x="1420839" y="1986109"/>
                      <a:pt x="1444490" y="1997319"/>
                    </a:cubicBezTo>
                    <a:cubicBezTo>
                      <a:pt x="1484324" y="2016003"/>
                      <a:pt x="1526647" y="2028459"/>
                      <a:pt x="1563991" y="2052125"/>
                    </a:cubicBezTo>
                    <a:cubicBezTo>
                      <a:pt x="1591376" y="2068317"/>
                      <a:pt x="1620007" y="2069563"/>
                      <a:pt x="1648637" y="2053370"/>
                    </a:cubicBezTo>
                    <a:cubicBezTo>
                      <a:pt x="1682246" y="2034687"/>
                      <a:pt x="1720835" y="2034687"/>
                      <a:pt x="1751955" y="2011021"/>
                    </a:cubicBezTo>
                    <a:cubicBezTo>
                      <a:pt x="1756934" y="2009775"/>
                      <a:pt x="1761913" y="2008530"/>
                      <a:pt x="1766892" y="2007284"/>
                    </a:cubicBezTo>
                    <a:cubicBezTo>
                      <a:pt x="1774361" y="2007284"/>
                      <a:pt x="1779340" y="2007284"/>
                      <a:pt x="1786809" y="2004793"/>
                    </a:cubicBezTo>
                    <a:cubicBezTo>
                      <a:pt x="1825398" y="1994828"/>
                      <a:pt x="1830377" y="1998565"/>
                      <a:pt x="1834111" y="2038423"/>
                    </a:cubicBezTo>
                    <a:cubicBezTo>
                      <a:pt x="1832867" y="2044651"/>
                      <a:pt x="1832867" y="2048388"/>
                      <a:pt x="1830377" y="2053370"/>
                    </a:cubicBezTo>
                    <a:cubicBezTo>
                      <a:pt x="1822908" y="2075791"/>
                      <a:pt x="1812950" y="2095720"/>
                      <a:pt x="1785564" y="2096966"/>
                    </a:cubicBezTo>
                    <a:cubicBezTo>
                      <a:pt x="1763158" y="2099457"/>
                      <a:pt x="1773116" y="2111913"/>
                      <a:pt x="1776851" y="2123123"/>
                    </a:cubicBezTo>
                    <a:cubicBezTo>
                      <a:pt x="1779340" y="2126859"/>
                      <a:pt x="1779340" y="2131842"/>
                      <a:pt x="1780585" y="2135579"/>
                    </a:cubicBezTo>
                    <a:cubicBezTo>
                      <a:pt x="1781830" y="2145543"/>
                      <a:pt x="1780585" y="2156753"/>
                      <a:pt x="1780585" y="2165472"/>
                    </a:cubicBezTo>
                    <a:cubicBezTo>
                      <a:pt x="1783075" y="2216541"/>
                      <a:pt x="1755689" y="2235225"/>
                      <a:pt x="1703408" y="2224014"/>
                    </a:cubicBezTo>
                    <a:cubicBezTo>
                      <a:pt x="1668554" y="2217787"/>
                      <a:pt x="1637434" y="2221523"/>
                      <a:pt x="1606314" y="2230242"/>
                    </a:cubicBezTo>
                    <a:cubicBezTo>
                      <a:pt x="1567725" y="2240207"/>
                      <a:pt x="1556522" y="2232733"/>
                      <a:pt x="1561501" y="2191629"/>
                    </a:cubicBezTo>
                    <a:cubicBezTo>
                      <a:pt x="1561501" y="2186647"/>
                      <a:pt x="1562746" y="2182910"/>
                      <a:pt x="1561501" y="2177928"/>
                    </a:cubicBezTo>
                    <a:cubicBezTo>
                      <a:pt x="1560256" y="2164227"/>
                      <a:pt x="1550298" y="2154262"/>
                      <a:pt x="1537850" y="2150525"/>
                    </a:cubicBezTo>
                    <a:cubicBezTo>
                      <a:pt x="1522912" y="2145543"/>
                      <a:pt x="1519178" y="2159244"/>
                      <a:pt x="1514199" y="2167963"/>
                    </a:cubicBezTo>
                    <a:cubicBezTo>
                      <a:pt x="1494282" y="2201594"/>
                      <a:pt x="1490548" y="2202840"/>
                      <a:pt x="1454449" y="2194121"/>
                    </a:cubicBezTo>
                    <a:cubicBezTo>
                      <a:pt x="1450714" y="2206576"/>
                      <a:pt x="1459428" y="2215295"/>
                      <a:pt x="1463162" y="2224014"/>
                    </a:cubicBezTo>
                    <a:cubicBezTo>
                      <a:pt x="1469386" y="2238961"/>
                      <a:pt x="1473121" y="2253908"/>
                      <a:pt x="1459428" y="2266364"/>
                    </a:cubicBezTo>
                    <a:cubicBezTo>
                      <a:pt x="1445735" y="2277574"/>
                      <a:pt x="1430797" y="2276329"/>
                      <a:pt x="1415860" y="2267610"/>
                    </a:cubicBezTo>
                    <a:cubicBezTo>
                      <a:pt x="1382250" y="2246435"/>
                      <a:pt x="1382250" y="2246435"/>
                      <a:pt x="1343662" y="2261382"/>
                    </a:cubicBezTo>
                    <a:cubicBezTo>
                      <a:pt x="1353620" y="2286293"/>
                      <a:pt x="1363579" y="2307468"/>
                      <a:pt x="1397188" y="2296258"/>
                    </a:cubicBezTo>
                    <a:cubicBezTo>
                      <a:pt x="1407146" y="2293767"/>
                      <a:pt x="1414615" y="2299995"/>
                      <a:pt x="1422084" y="2304977"/>
                    </a:cubicBezTo>
                    <a:cubicBezTo>
                      <a:pt x="1434532" y="2317433"/>
                      <a:pt x="1448225" y="2323661"/>
                      <a:pt x="1465652" y="2327397"/>
                    </a:cubicBezTo>
                    <a:cubicBezTo>
                      <a:pt x="1494282" y="2334871"/>
                      <a:pt x="1504240" y="2354800"/>
                      <a:pt x="1493037" y="2384694"/>
                    </a:cubicBezTo>
                    <a:cubicBezTo>
                      <a:pt x="1489303" y="2394658"/>
                      <a:pt x="1493037" y="2397150"/>
                      <a:pt x="1499261" y="2403377"/>
                    </a:cubicBezTo>
                    <a:cubicBezTo>
                      <a:pt x="1534116" y="2433271"/>
                      <a:pt x="1534116" y="2433271"/>
                      <a:pt x="1506730" y="2471884"/>
                    </a:cubicBezTo>
                    <a:cubicBezTo>
                      <a:pt x="1505485" y="2474375"/>
                      <a:pt x="1504240" y="2476867"/>
                      <a:pt x="1505485" y="2481849"/>
                    </a:cubicBezTo>
                    <a:cubicBezTo>
                      <a:pt x="1517933" y="2486831"/>
                      <a:pt x="1527892" y="2476867"/>
                      <a:pt x="1539095" y="2474375"/>
                    </a:cubicBezTo>
                    <a:cubicBezTo>
                      <a:pt x="1567725" y="2468147"/>
                      <a:pt x="1585152" y="2481849"/>
                      <a:pt x="1580173" y="2508006"/>
                    </a:cubicBezTo>
                    <a:cubicBezTo>
                      <a:pt x="1572704" y="2542882"/>
                      <a:pt x="1577683" y="2574021"/>
                      <a:pt x="1590131" y="2607652"/>
                    </a:cubicBezTo>
                    <a:cubicBezTo>
                      <a:pt x="1605069" y="2642528"/>
                      <a:pt x="1585152" y="2662457"/>
                      <a:pt x="1541584" y="2663703"/>
                    </a:cubicBezTo>
                    <a:cubicBezTo>
                      <a:pt x="1531626" y="2663703"/>
                      <a:pt x="1517933" y="2654984"/>
                      <a:pt x="1511709" y="2668685"/>
                    </a:cubicBezTo>
                    <a:cubicBezTo>
                      <a:pt x="1507975" y="2677404"/>
                      <a:pt x="1519178" y="2684878"/>
                      <a:pt x="1525402" y="2692351"/>
                    </a:cubicBezTo>
                    <a:cubicBezTo>
                      <a:pt x="1547808" y="2722245"/>
                      <a:pt x="1540340" y="2758367"/>
                      <a:pt x="1505485" y="2775805"/>
                    </a:cubicBezTo>
                    <a:cubicBezTo>
                      <a:pt x="1494282" y="2782033"/>
                      <a:pt x="1478100" y="2785769"/>
                      <a:pt x="1488058" y="2801962"/>
                    </a:cubicBezTo>
                    <a:cubicBezTo>
                      <a:pt x="1496772" y="2815663"/>
                      <a:pt x="1509220" y="2819400"/>
                      <a:pt x="1526647" y="2806944"/>
                    </a:cubicBezTo>
                    <a:cubicBezTo>
                      <a:pt x="1545319" y="2791997"/>
                      <a:pt x="1567725" y="2798225"/>
                      <a:pt x="1580173" y="2816909"/>
                    </a:cubicBezTo>
                    <a:cubicBezTo>
                      <a:pt x="1583907" y="2823137"/>
                      <a:pt x="1588887" y="2833101"/>
                      <a:pt x="1583907" y="2834347"/>
                    </a:cubicBezTo>
                    <a:cubicBezTo>
                      <a:pt x="1555277" y="2848048"/>
                      <a:pt x="1555277" y="2896626"/>
                      <a:pt x="1514199" y="2896626"/>
                    </a:cubicBezTo>
                    <a:cubicBezTo>
                      <a:pt x="1539095" y="2940221"/>
                      <a:pt x="1505485" y="2965133"/>
                      <a:pt x="1479345" y="2987553"/>
                    </a:cubicBezTo>
                    <a:cubicBezTo>
                      <a:pt x="1456938" y="3008728"/>
                      <a:pt x="1446980" y="3024920"/>
                      <a:pt x="1454449" y="3057305"/>
                    </a:cubicBezTo>
                    <a:cubicBezTo>
                      <a:pt x="1461917" y="3084708"/>
                      <a:pt x="1446980" y="3113356"/>
                      <a:pt x="1437021" y="3139513"/>
                    </a:cubicBezTo>
                    <a:cubicBezTo>
                      <a:pt x="1430797" y="3160688"/>
                      <a:pt x="1383495" y="3166916"/>
                      <a:pt x="1357355" y="3151969"/>
                    </a:cubicBezTo>
                    <a:cubicBezTo>
                      <a:pt x="1346151" y="3144496"/>
                      <a:pt x="1338683" y="3140759"/>
                      <a:pt x="1324990" y="3144496"/>
                    </a:cubicBezTo>
                    <a:cubicBezTo>
                      <a:pt x="1290136" y="3156951"/>
                      <a:pt x="1256526" y="3132040"/>
                      <a:pt x="1260260" y="3095918"/>
                    </a:cubicBezTo>
                    <a:cubicBezTo>
                      <a:pt x="1262750" y="3071007"/>
                      <a:pt x="1257771" y="3074743"/>
                      <a:pt x="1237854" y="3079726"/>
                    </a:cubicBezTo>
                    <a:cubicBezTo>
                      <a:pt x="1169390" y="3093427"/>
                      <a:pt x="1168146" y="3158197"/>
                      <a:pt x="1142005" y="3204283"/>
                    </a:cubicBezTo>
                    <a:cubicBezTo>
                      <a:pt x="1124578" y="3232931"/>
                      <a:pt x="1123333" y="3269053"/>
                      <a:pt x="1108395" y="3298947"/>
                    </a:cubicBezTo>
                    <a:cubicBezTo>
                      <a:pt x="1079765" y="3322613"/>
                      <a:pt x="1051135" y="3345033"/>
                      <a:pt x="1044911" y="3383646"/>
                    </a:cubicBezTo>
                    <a:cubicBezTo>
                      <a:pt x="1042421" y="3393611"/>
                      <a:pt x="1039932" y="3403575"/>
                      <a:pt x="1034952" y="3412295"/>
                    </a:cubicBezTo>
                    <a:cubicBezTo>
                      <a:pt x="1023749" y="3438452"/>
                      <a:pt x="1015036" y="3464609"/>
                      <a:pt x="1039932" y="3488275"/>
                    </a:cubicBezTo>
                    <a:cubicBezTo>
                      <a:pt x="993874" y="3496994"/>
                      <a:pt x="942838" y="3515677"/>
                      <a:pt x="899269" y="3510695"/>
                    </a:cubicBezTo>
                    <a:cubicBezTo>
                      <a:pt x="846988" y="3505713"/>
                      <a:pt x="818358" y="3484538"/>
                      <a:pt x="810889" y="3423505"/>
                    </a:cubicBezTo>
                    <a:cubicBezTo>
                      <a:pt x="799686" y="3342542"/>
                      <a:pt x="820847" y="3272790"/>
                      <a:pt x="846988" y="3200547"/>
                    </a:cubicBezTo>
                    <a:cubicBezTo>
                      <a:pt x="868149" y="3143250"/>
                      <a:pt x="893045" y="3083462"/>
                      <a:pt x="879353" y="3017447"/>
                    </a:cubicBezTo>
                    <a:cubicBezTo>
                      <a:pt x="871884" y="2983816"/>
                      <a:pt x="858191" y="2952677"/>
                      <a:pt x="844498" y="2922783"/>
                    </a:cubicBezTo>
                    <a:cubicBezTo>
                      <a:pt x="829561" y="2890398"/>
                      <a:pt x="793462" y="2887907"/>
                      <a:pt x="762342" y="2882925"/>
                    </a:cubicBezTo>
                    <a:cubicBezTo>
                      <a:pt x="746159" y="2880433"/>
                      <a:pt x="731222" y="2880433"/>
                      <a:pt x="717529" y="2871714"/>
                    </a:cubicBezTo>
                    <a:cubicBezTo>
                      <a:pt x="711305" y="2864241"/>
                      <a:pt x="715040" y="2859259"/>
                      <a:pt x="718774" y="2853031"/>
                    </a:cubicBezTo>
                    <a:cubicBezTo>
                      <a:pt x="747404" y="2833101"/>
                      <a:pt x="781014" y="2836838"/>
                      <a:pt x="813378" y="2833101"/>
                    </a:cubicBezTo>
                    <a:cubicBezTo>
                      <a:pt x="820847" y="2831856"/>
                      <a:pt x="829561" y="2833101"/>
                      <a:pt x="837030" y="2833101"/>
                    </a:cubicBezTo>
                    <a:cubicBezTo>
                      <a:pt x="846988" y="2831856"/>
                      <a:pt x="856946" y="2830610"/>
                      <a:pt x="861925" y="2820646"/>
                    </a:cubicBezTo>
                    <a:cubicBezTo>
                      <a:pt x="868149" y="2809435"/>
                      <a:pt x="858191" y="2803208"/>
                      <a:pt x="853212" y="2794489"/>
                    </a:cubicBezTo>
                    <a:cubicBezTo>
                      <a:pt x="833295" y="2767086"/>
                      <a:pt x="804665" y="2743420"/>
                      <a:pt x="802175" y="2706053"/>
                    </a:cubicBezTo>
                    <a:cubicBezTo>
                      <a:pt x="797196" y="2671177"/>
                      <a:pt x="807154" y="2638791"/>
                      <a:pt x="823337" y="2613880"/>
                    </a:cubicBezTo>
                    <a:cubicBezTo>
                      <a:pt x="840764" y="2587723"/>
                      <a:pt x="875618" y="2582741"/>
                      <a:pt x="909228" y="2586477"/>
                    </a:cubicBezTo>
                    <a:cubicBezTo>
                      <a:pt x="905494" y="2570285"/>
                      <a:pt x="894290" y="2567794"/>
                      <a:pt x="880597" y="2565302"/>
                    </a:cubicBezTo>
                    <a:cubicBezTo>
                      <a:pt x="855702" y="2562811"/>
                      <a:pt x="837030" y="2552847"/>
                      <a:pt x="830806" y="2525444"/>
                    </a:cubicBezTo>
                    <a:cubicBezTo>
                      <a:pt x="828316" y="2511743"/>
                      <a:pt x="817113" y="2504269"/>
                      <a:pt x="809644" y="2491813"/>
                    </a:cubicBezTo>
                    <a:cubicBezTo>
                      <a:pt x="794707" y="2464411"/>
                      <a:pt x="799686" y="2446973"/>
                      <a:pt x="824582" y="2432026"/>
                    </a:cubicBezTo>
                    <a:cubicBezTo>
                      <a:pt x="829561" y="2428289"/>
                      <a:pt x="834540" y="2427043"/>
                      <a:pt x="839519" y="2423307"/>
                    </a:cubicBezTo>
                    <a:cubicBezTo>
                      <a:pt x="861925" y="2409605"/>
                      <a:pt x="861925" y="2404623"/>
                      <a:pt x="840764" y="2389676"/>
                    </a:cubicBezTo>
                    <a:cubicBezTo>
                      <a:pt x="788483" y="2353554"/>
                      <a:pt x="795951" y="2231488"/>
                      <a:pt x="850722" y="2199103"/>
                    </a:cubicBezTo>
                    <a:cubicBezTo>
                      <a:pt x="865660" y="2190384"/>
                      <a:pt x="880597" y="2190384"/>
                      <a:pt x="896780" y="2194121"/>
                    </a:cubicBezTo>
                    <a:cubicBezTo>
                      <a:pt x="915452" y="2197857"/>
                      <a:pt x="924166" y="2185402"/>
                      <a:pt x="927900" y="2170455"/>
                    </a:cubicBezTo>
                    <a:cubicBezTo>
                      <a:pt x="932879" y="2154262"/>
                      <a:pt x="931634" y="2136824"/>
                      <a:pt x="921676" y="2123123"/>
                    </a:cubicBezTo>
                    <a:cubicBezTo>
                      <a:pt x="916697" y="2115649"/>
                      <a:pt x="909228" y="2125614"/>
                      <a:pt x="901759" y="2129351"/>
                    </a:cubicBezTo>
                    <a:cubicBezTo>
                      <a:pt x="879353" y="2140561"/>
                      <a:pt x="869394" y="2136824"/>
                      <a:pt x="866905" y="2111913"/>
                    </a:cubicBezTo>
                    <a:cubicBezTo>
                      <a:pt x="864415" y="2096966"/>
                      <a:pt x="866905" y="2083264"/>
                      <a:pt x="865660" y="2068317"/>
                    </a:cubicBezTo>
                    <a:cubicBezTo>
                      <a:pt x="865660" y="2055862"/>
                      <a:pt x="868149" y="2043406"/>
                      <a:pt x="860681" y="2033441"/>
                    </a:cubicBezTo>
                    <a:cubicBezTo>
                      <a:pt x="843254" y="2006039"/>
                      <a:pt x="849478" y="1978636"/>
                      <a:pt x="851967" y="1949988"/>
                    </a:cubicBezTo>
                    <a:cubicBezTo>
                      <a:pt x="854457" y="1923830"/>
                      <a:pt x="865660" y="1905147"/>
                      <a:pt x="886821" y="1893937"/>
                    </a:cubicBezTo>
                    <a:cubicBezTo>
                      <a:pt x="911718" y="1877744"/>
                      <a:pt x="936614" y="1860306"/>
                      <a:pt x="967733" y="1861552"/>
                    </a:cubicBezTo>
                    <a:cubicBezTo>
                      <a:pt x="978937" y="1861552"/>
                      <a:pt x="993874" y="1860306"/>
                      <a:pt x="991385" y="1845359"/>
                    </a:cubicBezTo>
                    <a:cubicBezTo>
                      <a:pt x="990140" y="1831658"/>
                      <a:pt x="975202" y="1835395"/>
                      <a:pt x="966489" y="1835395"/>
                    </a:cubicBezTo>
                    <a:cubicBezTo>
                      <a:pt x="960265" y="1835395"/>
                      <a:pt x="954041" y="1836640"/>
                      <a:pt x="946572" y="1839131"/>
                    </a:cubicBezTo>
                    <a:cubicBezTo>
                      <a:pt x="890556" y="1854078"/>
                      <a:pt x="844498" y="1837886"/>
                      <a:pt x="809644" y="1788063"/>
                    </a:cubicBezTo>
                    <a:cubicBezTo>
                      <a:pt x="802175" y="1775607"/>
                      <a:pt x="790972" y="1764397"/>
                      <a:pt x="778524" y="1755678"/>
                    </a:cubicBezTo>
                    <a:cubicBezTo>
                      <a:pt x="774790" y="1751941"/>
                      <a:pt x="769811" y="1748204"/>
                      <a:pt x="764831" y="1746959"/>
                    </a:cubicBezTo>
                    <a:cubicBezTo>
                      <a:pt x="758607" y="1744467"/>
                      <a:pt x="672717" y="1776852"/>
                      <a:pt x="667737" y="1783080"/>
                    </a:cubicBezTo>
                    <a:cubicBezTo>
                      <a:pt x="664003" y="1788063"/>
                      <a:pt x="664003" y="1793045"/>
                      <a:pt x="667737" y="1798027"/>
                    </a:cubicBezTo>
                    <a:cubicBezTo>
                      <a:pt x="672717" y="1803009"/>
                      <a:pt x="678941" y="1805501"/>
                      <a:pt x="686409" y="1803009"/>
                    </a:cubicBezTo>
                    <a:cubicBezTo>
                      <a:pt x="693878" y="1800518"/>
                      <a:pt x="697612" y="1794290"/>
                      <a:pt x="705081" y="1790554"/>
                    </a:cubicBezTo>
                    <a:cubicBezTo>
                      <a:pt x="737446" y="1774361"/>
                      <a:pt x="769811" y="1793045"/>
                      <a:pt x="768566" y="1829167"/>
                    </a:cubicBezTo>
                    <a:cubicBezTo>
                      <a:pt x="768566" y="1840377"/>
                      <a:pt x="768566" y="1852833"/>
                      <a:pt x="768566" y="1865288"/>
                    </a:cubicBezTo>
                    <a:cubicBezTo>
                      <a:pt x="771055" y="1893937"/>
                      <a:pt x="751139" y="1923830"/>
                      <a:pt x="722508" y="1932549"/>
                    </a:cubicBezTo>
                    <a:cubicBezTo>
                      <a:pt x="707571" y="1938777"/>
                      <a:pt x="697612" y="1931304"/>
                      <a:pt x="687654" y="1920094"/>
                    </a:cubicBezTo>
                    <a:cubicBezTo>
                      <a:pt x="673961" y="1903901"/>
                      <a:pt x="660269" y="1886463"/>
                      <a:pt x="635373" y="1883972"/>
                    </a:cubicBezTo>
                    <a:cubicBezTo>
                      <a:pt x="624169" y="1882726"/>
                      <a:pt x="621680" y="1872762"/>
                      <a:pt x="617946" y="1862797"/>
                    </a:cubicBezTo>
                    <a:cubicBezTo>
                      <a:pt x="601763" y="1831658"/>
                      <a:pt x="578112" y="1824184"/>
                      <a:pt x="546992" y="1841622"/>
                    </a:cubicBezTo>
                    <a:cubicBezTo>
                      <a:pt x="542013" y="1845359"/>
                      <a:pt x="535789" y="1847850"/>
                      <a:pt x="529565" y="1850341"/>
                    </a:cubicBezTo>
                    <a:cubicBezTo>
                      <a:pt x="489732" y="1866534"/>
                      <a:pt x="463591" y="1851587"/>
                      <a:pt x="468570" y="1807992"/>
                    </a:cubicBezTo>
                    <a:cubicBezTo>
                      <a:pt x="472304" y="1770625"/>
                      <a:pt x="457367" y="1741976"/>
                      <a:pt x="433716" y="1715819"/>
                    </a:cubicBezTo>
                    <a:cubicBezTo>
                      <a:pt x="416289" y="1697135"/>
                      <a:pt x="411309" y="1675961"/>
                      <a:pt x="425002" y="1652295"/>
                    </a:cubicBezTo>
                    <a:cubicBezTo>
                      <a:pt x="437450" y="1629874"/>
                      <a:pt x="434961" y="1608700"/>
                      <a:pt x="418778" y="1588770"/>
                    </a:cubicBezTo>
                    <a:cubicBezTo>
                      <a:pt x="403841" y="1572578"/>
                      <a:pt x="407575" y="1557631"/>
                      <a:pt x="421268" y="1542684"/>
                    </a:cubicBezTo>
                    <a:cubicBezTo>
                      <a:pt x="432471" y="1531474"/>
                      <a:pt x="443674" y="1521509"/>
                      <a:pt x="451143" y="1507808"/>
                    </a:cubicBezTo>
                    <a:cubicBezTo>
                      <a:pt x="456122" y="1497843"/>
                      <a:pt x="461101" y="1487879"/>
                      <a:pt x="452388" y="1479160"/>
                    </a:cubicBezTo>
                    <a:cubicBezTo>
                      <a:pt x="446164" y="1470441"/>
                      <a:pt x="437450" y="1476668"/>
                      <a:pt x="428737" y="1477914"/>
                    </a:cubicBezTo>
                    <a:cubicBezTo>
                      <a:pt x="416289" y="1481651"/>
                      <a:pt x="403841" y="1487879"/>
                      <a:pt x="390148" y="1480405"/>
                    </a:cubicBezTo>
                    <a:cubicBezTo>
                      <a:pt x="423757" y="1438056"/>
                      <a:pt x="457367" y="1396951"/>
                      <a:pt x="490976" y="1354602"/>
                    </a:cubicBezTo>
                    <a:cubicBezTo>
                      <a:pt x="504669" y="1355847"/>
                      <a:pt x="509648" y="1385741"/>
                      <a:pt x="522096" y="1373285"/>
                    </a:cubicBezTo>
                    <a:cubicBezTo>
                      <a:pt x="538279" y="1358338"/>
                      <a:pt x="529565" y="1334672"/>
                      <a:pt x="518362" y="1315989"/>
                    </a:cubicBezTo>
                    <a:cubicBezTo>
                      <a:pt x="527075" y="1298551"/>
                      <a:pt x="542013" y="1287341"/>
                      <a:pt x="555706" y="1274885"/>
                    </a:cubicBezTo>
                    <a:close/>
                    <a:moveTo>
                      <a:pt x="3133619" y="0"/>
                    </a:moveTo>
                    <a:cubicBezTo>
                      <a:pt x="3274393" y="2493"/>
                      <a:pt x="3412675" y="16205"/>
                      <a:pt x="3549711" y="42382"/>
                    </a:cubicBezTo>
                    <a:cubicBezTo>
                      <a:pt x="3717892" y="73545"/>
                      <a:pt x="3884828" y="110941"/>
                      <a:pt x="4053009" y="145844"/>
                    </a:cubicBezTo>
                    <a:cubicBezTo>
                      <a:pt x="4070450" y="149583"/>
                      <a:pt x="4089137" y="154569"/>
                      <a:pt x="4106578" y="162048"/>
                    </a:cubicBezTo>
                    <a:cubicBezTo>
                      <a:pt x="4227419" y="211910"/>
                      <a:pt x="4354489" y="249305"/>
                      <a:pt x="4475330" y="300413"/>
                    </a:cubicBezTo>
                    <a:cubicBezTo>
                      <a:pt x="4593680" y="350274"/>
                      <a:pt x="4709538" y="408861"/>
                      <a:pt x="4820413" y="473680"/>
                    </a:cubicBezTo>
                    <a:cubicBezTo>
                      <a:pt x="4854049" y="493625"/>
                      <a:pt x="4882702" y="522295"/>
                      <a:pt x="4911355" y="549719"/>
                    </a:cubicBezTo>
                    <a:cubicBezTo>
                      <a:pt x="4895160" y="564677"/>
                      <a:pt x="4872736" y="570910"/>
                      <a:pt x="4855295" y="584621"/>
                    </a:cubicBezTo>
                    <a:cubicBezTo>
                      <a:pt x="4827888" y="603319"/>
                      <a:pt x="4815430" y="627003"/>
                      <a:pt x="4819167" y="661906"/>
                    </a:cubicBezTo>
                    <a:cubicBezTo>
                      <a:pt x="4824150" y="710521"/>
                      <a:pt x="4827888" y="757889"/>
                      <a:pt x="4827888" y="806503"/>
                    </a:cubicBezTo>
                    <a:cubicBezTo>
                      <a:pt x="4827888" y="845146"/>
                      <a:pt x="4820413" y="852625"/>
                      <a:pt x="4783039" y="856365"/>
                    </a:cubicBezTo>
                    <a:cubicBezTo>
                      <a:pt x="4780548" y="856365"/>
                      <a:pt x="4779302" y="857611"/>
                      <a:pt x="4776810" y="857611"/>
                    </a:cubicBezTo>
                    <a:cubicBezTo>
                      <a:pt x="4765598" y="860104"/>
                      <a:pt x="4750649" y="860104"/>
                      <a:pt x="4741928" y="866337"/>
                    </a:cubicBezTo>
                    <a:cubicBezTo>
                      <a:pt x="4728225" y="876309"/>
                      <a:pt x="4745666" y="887528"/>
                      <a:pt x="4746912" y="897500"/>
                    </a:cubicBezTo>
                    <a:cubicBezTo>
                      <a:pt x="4748157" y="928663"/>
                      <a:pt x="4746912" y="957333"/>
                      <a:pt x="4729471" y="983510"/>
                    </a:cubicBezTo>
                    <a:cubicBezTo>
                      <a:pt x="4715767" y="1003455"/>
                      <a:pt x="4712030" y="1024646"/>
                      <a:pt x="4725733" y="1044590"/>
                    </a:cubicBezTo>
                    <a:cubicBezTo>
                      <a:pt x="4738191" y="1068274"/>
                      <a:pt x="4720750" y="1090712"/>
                      <a:pt x="4730716" y="1115642"/>
                    </a:cubicBezTo>
                    <a:cubicBezTo>
                      <a:pt x="4739437" y="1136833"/>
                      <a:pt x="4739437" y="1164257"/>
                      <a:pt x="4741928" y="1187941"/>
                    </a:cubicBezTo>
                    <a:cubicBezTo>
                      <a:pt x="4714521" y="1197913"/>
                      <a:pt x="4707046" y="1219104"/>
                      <a:pt x="4700817" y="1246528"/>
                    </a:cubicBezTo>
                    <a:cubicBezTo>
                      <a:pt x="4694589" y="1277691"/>
                      <a:pt x="4673410" y="1306361"/>
                      <a:pt x="4682131" y="1341264"/>
                    </a:cubicBezTo>
                    <a:cubicBezTo>
                      <a:pt x="4694589" y="1345004"/>
                      <a:pt x="4698326" y="1335031"/>
                      <a:pt x="4700817" y="1327552"/>
                    </a:cubicBezTo>
                    <a:cubicBezTo>
                      <a:pt x="4720750" y="1290156"/>
                      <a:pt x="4736945" y="1252761"/>
                      <a:pt x="4735700" y="1209132"/>
                    </a:cubicBezTo>
                    <a:cubicBezTo>
                      <a:pt x="4734454" y="1202899"/>
                      <a:pt x="4734454" y="1195420"/>
                      <a:pt x="4739437" y="1190434"/>
                    </a:cubicBezTo>
                    <a:cubicBezTo>
                      <a:pt x="4741928" y="1187941"/>
                      <a:pt x="4744420" y="1187941"/>
                      <a:pt x="4748157" y="1189188"/>
                    </a:cubicBezTo>
                    <a:cubicBezTo>
                      <a:pt x="4773073" y="1226584"/>
                      <a:pt x="4775565" y="1260240"/>
                      <a:pt x="4749403" y="1300129"/>
                    </a:cubicBezTo>
                    <a:cubicBezTo>
                      <a:pt x="4721996" y="1338771"/>
                      <a:pt x="4702063" y="1383646"/>
                      <a:pt x="4665935" y="1417302"/>
                    </a:cubicBezTo>
                    <a:cubicBezTo>
                      <a:pt x="4657215" y="1427275"/>
                      <a:pt x="4649740" y="1438493"/>
                      <a:pt x="4633545" y="1436000"/>
                    </a:cubicBezTo>
                    <a:cubicBezTo>
                      <a:pt x="4618596" y="1394865"/>
                      <a:pt x="4631053" y="1351236"/>
                      <a:pt x="4626070" y="1308854"/>
                    </a:cubicBezTo>
                    <a:cubicBezTo>
                      <a:pt x="4619841" y="1244035"/>
                      <a:pt x="4617350" y="1176722"/>
                      <a:pt x="4637282" y="1113149"/>
                    </a:cubicBezTo>
                    <a:cubicBezTo>
                      <a:pt x="4639774" y="1103177"/>
                      <a:pt x="4638528" y="1093205"/>
                      <a:pt x="4636037" y="1083233"/>
                    </a:cubicBezTo>
                    <a:cubicBezTo>
                      <a:pt x="4631053" y="1070767"/>
                      <a:pt x="4619841" y="1064535"/>
                      <a:pt x="4607384" y="1063288"/>
                    </a:cubicBezTo>
                    <a:cubicBezTo>
                      <a:pt x="4593680" y="1062042"/>
                      <a:pt x="4587451" y="1070767"/>
                      <a:pt x="4583714" y="1081986"/>
                    </a:cubicBezTo>
                    <a:cubicBezTo>
                      <a:pt x="4577485" y="1100684"/>
                      <a:pt x="4573747" y="1120629"/>
                      <a:pt x="4565027" y="1139327"/>
                    </a:cubicBezTo>
                    <a:cubicBezTo>
                      <a:pt x="4560044" y="1149299"/>
                      <a:pt x="4565027" y="1156778"/>
                      <a:pt x="4577485" y="1150545"/>
                    </a:cubicBezTo>
                    <a:cubicBezTo>
                      <a:pt x="4592434" y="1144313"/>
                      <a:pt x="4604892" y="1136833"/>
                      <a:pt x="4614858" y="1154285"/>
                    </a:cubicBezTo>
                    <a:cubicBezTo>
                      <a:pt x="4623579" y="1167997"/>
                      <a:pt x="4616104" y="1180462"/>
                      <a:pt x="4606138" y="1189188"/>
                    </a:cubicBezTo>
                    <a:cubicBezTo>
                      <a:pt x="4593680" y="1201653"/>
                      <a:pt x="4577485" y="1217858"/>
                      <a:pt x="4561289" y="1202899"/>
                    </a:cubicBezTo>
                    <a:cubicBezTo>
                      <a:pt x="4536374" y="1181708"/>
                      <a:pt x="4522670" y="1189188"/>
                      <a:pt x="4508966" y="1214118"/>
                    </a:cubicBezTo>
                    <a:cubicBezTo>
                      <a:pt x="4503983" y="1221597"/>
                      <a:pt x="4497754" y="1227830"/>
                      <a:pt x="4487788" y="1225337"/>
                    </a:cubicBezTo>
                    <a:cubicBezTo>
                      <a:pt x="4476576" y="1222844"/>
                      <a:pt x="4471593" y="1212872"/>
                      <a:pt x="4471593" y="1202899"/>
                    </a:cubicBezTo>
                    <a:cubicBezTo>
                      <a:pt x="4471593" y="1174229"/>
                      <a:pt x="4464118" y="1146806"/>
                      <a:pt x="4456643" y="1119382"/>
                    </a:cubicBezTo>
                    <a:cubicBezTo>
                      <a:pt x="4452906" y="1106917"/>
                      <a:pt x="4455398" y="1094452"/>
                      <a:pt x="4466610" y="1086972"/>
                    </a:cubicBezTo>
                    <a:cubicBezTo>
                      <a:pt x="4476576" y="1079493"/>
                      <a:pt x="4480313" y="1070767"/>
                      <a:pt x="4470347" y="1062042"/>
                    </a:cubicBezTo>
                    <a:cubicBezTo>
                      <a:pt x="4459135" y="1052070"/>
                      <a:pt x="4450415" y="1057056"/>
                      <a:pt x="4442940" y="1068274"/>
                    </a:cubicBezTo>
                    <a:cubicBezTo>
                      <a:pt x="4432973" y="1084479"/>
                      <a:pt x="4419270" y="1093205"/>
                      <a:pt x="4399337" y="1093205"/>
                    </a:cubicBezTo>
                    <a:cubicBezTo>
                      <a:pt x="4379405" y="1091958"/>
                      <a:pt x="4363209" y="1086972"/>
                      <a:pt x="4355735" y="1065781"/>
                    </a:cubicBezTo>
                    <a:cubicBezTo>
                      <a:pt x="4349506" y="1050823"/>
                      <a:pt x="4335802" y="1039604"/>
                      <a:pt x="4330819" y="1019660"/>
                    </a:cubicBezTo>
                    <a:cubicBezTo>
                      <a:pt x="4323344" y="1049577"/>
                      <a:pt x="4303412" y="1060795"/>
                      <a:pt x="4285971" y="1074507"/>
                    </a:cubicBezTo>
                    <a:cubicBezTo>
                      <a:pt x="4277250" y="1080740"/>
                      <a:pt x="4268530" y="1083233"/>
                      <a:pt x="4261055" y="1089465"/>
                    </a:cubicBezTo>
                    <a:cubicBezTo>
                      <a:pt x="4233648" y="1114396"/>
                      <a:pt x="4218698" y="1110656"/>
                      <a:pt x="4203749" y="1078247"/>
                    </a:cubicBezTo>
                    <a:cubicBezTo>
                      <a:pt x="4200012" y="1069521"/>
                      <a:pt x="4196274" y="1060795"/>
                      <a:pt x="4193783" y="1050823"/>
                    </a:cubicBezTo>
                    <a:cubicBezTo>
                      <a:pt x="4188799" y="1032125"/>
                      <a:pt x="4190045" y="1013427"/>
                      <a:pt x="4209978" y="1007195"/>
                    </a:cubicBezTo>
                    <a:cubicBezTo>
                      <a:pt x="4229910" y="999715"/>
                      <a:pt x="4251089" y="993483"/>
                      <a:pt x="4262301" y="1023399"/>
                    </a:cubicBezTo>
                    <a:cubicBezTo>
                      <a:pt x="4263547" y="1025892"/>
                      <a:pt x="4268530" y="1017167"/>
                      <a:pt x="4272267" y="1014674"/>
                    </a:cubicBezTo>
                    <a:cubicBezTo>
                      <a:pt x="4278496" y="1010934"/>
                      <a:pt x="4288462" y="1008441"/>
                      <a:pt x="4283479" y="997222"/>
                    </a:cubicBezTo>
                    <a:cubicBezTo>
                      <a:pt x="4279742" y="989743"/>
                      <a:pt x="4271021" y="989743"/>
                      <a:pt x="4263547" y="988497"/>
                    </a:cubicBezTo>
                    <a:cubicBezTo>
                      <a:pt x="4227419" y="987250"/>
                      <a:pt x="4221190" y="979771"/>
                      <a:pt x="4216207" y="944868"/>
                    </a:cubicBezTo>
                    <a:cubicBezTo>
                      <a:pt x="4214961" y="932403"/>
                      <a:pt x="4219944" y="914951"/>
                      <a:pt x="4200012" y="914951"/>
                    </a:cubicBezTo>
                    <a:cubicBezTo>
                      <a:pt x="4182571" y="914951"/>
                      <a:pt x="4173850" y="928663"/>
                      <a:pt x="4173850" y="946115"/>
                    </a:cubicBezTo>
                    <a:cubicBezTo>
                      <a:pt x="4172604" y="961073"/>
                      <a:pt x="4173850" y="976031"/>
                      <a:pt x="4167621" y="989743"/>
                    </a:cubicBezTo>
                    <a:cubicBezTo>
                      <a:pt x="4160146" y="1005948"/>
                      <a:pt x="4148934" y="1015920"/>
                      <a:pt x="4130247" y="1017167"/>
                    </a:cubicBezTo>
                    <a:cubicBezTo>
                      <a:pt x="4111561" y="1019660"/>
                      <a:pt x="4101594" y="1008441"/>
                      <a:pt x="4095365" y="993483"/>
                    </a:cubicBezTo>
                    <a:cubicBezTo>
                      <a:pt x="4085399" y="971045"/>
                      <a:pt x="4070450" y="952347"/>
                      <a:pt x="4053009" y="934896"/>
                    </a:cubicBezTo>
                    <a:cubicBezTo>
                      <a:pt x="4043042" y="923677"/>
                      <a:pt x="4025601" y="914951"/>
                      <a:pt x="4034322" y="896254"/>
                    </a:cubicBezTo>
                    <a:cubicBezTo>
                      <a:pt x="4043042" y="877556"/>
                      <a:pt x="4061729" y="876309"/>
                      <a:pt x="4079170" y="878802"/>
                    </a:cubicBezTo>
                    <a:cubicBezTo>
                      <a:pt x="4101594" y="881295"/>
                      <a:pt x="4120281" y="878802"/>
                      <a:pt x="4136476" y="862597"/>
                    </a:cubicBezTo>
                    <a:cubicBezTo>
                      <a:pt x="4155163" y="843899"/>
                      <a:pt x="4155163" y="832681"/>
                      <a:pt x="4135231" y="818969"/>
                    </a:cubicBezTo>
                    <a:cubicBezTo>
                      <a:pt x="4055500" y="766615"/>
                      <a:pt x="3970787" y="735451"/>
                      <a:pt x="3873616" y="754149"/>
                    </a:cubicBezTo>
                    <a:cubicBezTo>
                      <a:pt x="3820047" y="765368"/>
                      <a:pt x="3773953" y="750410"/>
                      <a:pt x="3729104" y="722986"/>
                    </a:cubicBezTo>
                    <a:cubicBezTo>
                      <a:pt x="3696714" y="703042"/>
                      <a:pt x="3656849" y="706781"/>
                      <a:pt x="3621967" y="698056"/>
                    </a:cubicBezTo>
                    <a:cubicBezTo>
                      <a:pt x="3616984" y="695562"/>
                      <a:pt x="3613246" y="698056"/>
                      <a:pt x="3609509" y="695562"/>
                    </a:cubicBezTo>
                    <a:cubicBezTo>
                      <a:pt x="3558432" y="678111"/>
                      <a:pt x="3512338" y="686837"/>
                      <a:pt x="3464998" y="708028"/>
                    </a:cubicBezTo>
                    <a:cubicBezTo>
                      <a:pt x="3451294" y="710521"/>
                      <a:pt x="3437591" y="713014"/>
                      <a:pt x="3425133" y="719247"/>
                    </a:cubicBezTo>
                    <a:cubicBezTo>
                      <a:pt x="3391496" y="735451"/>
                      <a:pt x="3360352" y="715507"/>
                      <a:pt x="3329207" y="709274"/>
                    </a:cubicBezTo>
                    <a:cubicBezTo>
                      <a:pt x="3317995" y="708028"/>
                      <a:pt x="3322978" y="693069"/>
                      <a:pt x="3327961" y="684344"/>
                    </a:cubicBezTo>
                    <a:cubicBezTo>
                      <a:pt x="3332944" y="675618"/>
                      <a:pt x="3345402" y="678111"/>
                      <a:pt x="3352877" y="670632"/>
                    </a:cubicBezTo>
                    <a:cubicBezTo>
                      <a:pt x="3346648" y="658167"/>
                      <a:pt x="3336682" y="651934"/>
                      <a:pt x="3325470" y="655674"/>
                    </a:cubicBezTo>
                    <a:cubicBezTo>
                      <a:pt x="3304291" y="661906"/>
                      <a:pt x="3279376" y="664399"/>
                      <a:pt x="3259443" y="674372"/>
                    </a:cubicBezTo>
                    <a:cubicBezTo>
                      <a:pt x="3222070" y="694316"/>
                      <a:pt x="3185942" y="706781"/>
                      <a:pt x="3144831" y="701795"/>
                    </a:cubicBezTo>
                    <a:cubicBezTo>
                      <a:pt x="3141093" y="703042"/>
                      <a:pt x="3139848" y="704288"/>
                      <a:pt x="3139848" y="706781"/>
                    </a:cubicBezTo>
                    <a:cubicBezTo>
                      <a:pt x="3141093" y="719247"/>
                      <a:pt x="3153551" y="732958"/>
                      <a:pt x="3136110" y="742931"/>
                    </a:cubicBezTo>
                    <a:cubicBezTo>
                      <a:pt x="3123652" y="750410"/>
                      <a:pt x="3111195" y="742931"/>
                      <a:pt x="3099982" y="735451"/>
                    </a:cubicBezTo>
                    <a:cubicBezTo>
                      <a:pt x="3070084" y="713014"/>
                      <a:pt x="3042676" y="711767"/>
                      <a:pt x="3007794" y="730465"/>
                    </a:cubicBezTo>
                    <a:cubicBezTo>
                      <a:pt x="2975404" y="747917"/>
                      <a:pt x="2949242" y="736698"/>
                      <a:pt x="2930556" y="704288"/>
                    </a:cubicBezTo>
                    <a:cubicBezTo>
                      <a:pt x="2925572" y="695562"/>
                      <a:pt x="2918098" y="686837"/>
                      <a:pt x="2901903" y="684344"/>
                    </a:cubicBezTo>
                    <a:cubicBezTo>
                      <a:pt x="2906886" y="709274"/>
                      <a:pt x="2896919" y="729219"/>
                      <a:pt x="2878233" y="744177"/>
                    </a:cubicBezTo>
                    <a:cubicBezTo>
                      <a:pt x="2859546" y="762875"/>
                      <a:pt x="2842105" y="777833"/>
                      <a:pt x="2817189" y="754149"/>
                    </a:cubicBezTo>
                    <a:cubicBezTo>
                      <a:pt x="2812206" y="749163"/>
                      <a:pt x="2802240" y="749163"/>
                      <a:pt x="2794765" y="750410"/>
                    </a:cubicBezTo>
                    <a:cubicBezTo>
                      <a:pt x="2774832" y="754149"/>
                      <a:pt x="2759883" y="749163"/>
                      <a:pt x="2747425" y="730465"/>
                    </a:cubicBezTo>
                    <a:cubicBezTo>
                      <a:pt x="2736213" y="716753"/>
                      <a:pt x="2722509" y="716753"/>
                      <a:pt x="2705068" y="724233"/>
                    </a:cubicBezTo>
                    <a:cubicBezTo>
                      <a:pt x="2662712" y="746670"/>
                      <a:pt x="2661466" y="745424"/>
                      <a:pt x="2666449" y="795285"/>
                    </a:cubicBezTo>
                    <a:cubicBezTo>
                      <a:pt x="2667695" y="808997"/>
                      <a:pt x="2666449" y="820215"/>
                      <a:pt x="2656483" y="828941"/>
                    </a:cubicBezTo>
                    <a:cubicBezTo>
                      <a:pt x="2640287" y="842653"/>
                      <a:pt x="2622846" y="857611"/>
                      <a:pt x="2606651" y="872569"/>
                    </a:cubicBezTo>
                    <a:cubicBezTo>
                      <a:pt x="2601668" y="876309"/>
                      <a:pt x="2594193" y="880049"/>
                      <a:pt x="2587964" y="878802"/>
                    </a:cubicBezTo>
                    <a:cubicBezTo>
                      <a:pt x="2558066" y="866337"/>
                      <a:pt x="2530658" y="878802"/>
                      <a:pt x="2504497" y="891267"/>
                    </a:cubicBezTo>
                    <a:cubicBezTo>
                      <a:pt x="2489547" y="897500"/>
                      <a:pt x="2474598" y="895007"/>
                      <a:pt x="2458403" y="893760"/>
                    </a:cubicBezTo>
                    <a:cubicBezTo>
                      <a:pt x="2423521" y="890021"/>
                      <a:pt x="2403588" y="902486"/>
                      <a:pt x="2396113" y="936142"/>
                    </a:cubicBezTo>
                    <a:cubicBezTo>
                      <a:pt x="2389884" y="962320"/>
                      <a:pt x="2374935" y="969799"/>
                      <a:pt x="2350019" y="979771"/>
                    </a:cubicBezTo>
                    <a:cubicBezTo>
                      <a:pt x="2312646" y="995976"/>
                      <a:pt x="2283993" y="983510"/>
                      <a:pt x="2256585" y="964813"/>
                    </a:cubicBezTo>
                    <a:cubicBezTo>
                      <a:pt x="2250356" y="968552"/>
                      <a:pt x="2249111" y="969799"/>
                      <a:pt x="2249111" y="972292"/>
                    </a:cubicBezTo>
                    <a:cubicBezTo>
                      <a:pt x="2247865" y="986004"/>
                      <a:pt x="2247865" y="1003455"/>
                      <a:pt x="2231670" y="1007195"/>
                    </a:cubicBezTo>
                    <a:cubicBezTo>
                      <a:pt x="2212983" y="1010934"/>
                      <a:pt x="2206754" y="994729"/>
                      <a:pt x="2198033" y="984757"/>
                    </a:cubicBezTo>
                    <a:cubicBezTo>
                      <a:pt x="2161906" y="941129"/>
                      <a:pt x="2119549" y="904979"/>
                      <a:pt x="2067226" y="881295"/>
                    </a:cubicBezTo>
                    <a:cubicBezTo>
                      <a:pt x="2024869" y="862597"/>
                      <a:pt x="1980021" y="895007"/>
                      <a:pt x="1983758" y="941129"/>
                    </a:cubicBezTo>
                    <a:cubicBezTo>
                      <a:pt x="1985004" y="954840"/>
                      <a:pt x="1987496" y="968552"/>
                      <a:pt x="1977529" y="978524"/>
                    </a:cubicBezTo>
                    <a:cubicBezTo>
                      <a:pt x="1970055" y="984757"/>
                      <a:pt x="1962580" y="981017"/>
                      <a:pt x="1956351" y="976031"/>
                    </a:cubicBezTo>
                    <a:cubicBezTo>
                      <a:pt x="1941402" y="966059"/>
                      <a:pt x="1933927" y="952347"/>
                      <a:pt x="1940156" y="937389"/>
                    </a:cubicBezTo>
                    <a:cubicBezTo>
                      <a:pt x="1953859" y="906226"/>
                      <a:pt x="1936418" y="890021"/>
                      <a:pt x="1915240" y="873816"/>
                    </a:cubicBezTo>
                    <a:cubicBezTo>
                      <a:pt x="1890324" y="855118"/>
                      <a:pt x="1862917" y="840160"/>
                      <a:pt x="1840493" y="818969"/>
                    </a:cubicBezTo>
                    <a:cubicBezTo>
                      <a:pt x="1824298" y="805257"/>
                      <a:pt x="1809348" y="791545"/>
                      <a:pt x="1803119" y="770354"/>
                    </a:cubicBezTo>
                    <a:cubicBezTo>
                      <a:pt x="1800628" y="762875"/>
                      <a:pt x="1799382" y="752903"/>
                      <a:pt x="1789416" y="754149"/>
                    </a:cubicBezTo>
                    <a:cubicBezTo>
                      <a:pt x="1778204" y="754149"/>
                      <a:pt x="1776958" y="765368"/>
                      <a:pt x="1775712" y="774094"/>
                    </a:cubicBezTo>
                    <a:cubicBezTo>
                      <a:pt x="1774466" y="794038"/>
                      <a:pt x="1773220" y="813983"/>
                      <a:pt x="1765746" y="832681"/>
                    </a:cubicBezTo>
                    <a:cubicBezTo>
                      <a:pt x="1760762" y="847639"/>
                      <a:pt x="1765746" y="858858"/>
                      <a:pt x="1784432" y="858858"/>
                    </a:cubicBezTo>
                    <a:cubicBezTo>
                      <a:pt x="1790661" y="860104"/>
                      <a:pt x="1796890" y="858858"/>
                      <a:pt x="1803119" y="862597"/>
                    </a:cubicBezTo>
                    <a:cubicBezTo>
                      <a:pt x="1821806" y="872569"/>
                      <a:pt x="1839247" y="883788"/>
                      <a:pt x="1836755" y="907472"/>
                    </a:cubicBezTo>
                    <a:cubicBezTo>
                      <a:pt x="1834264" y="932403"/>
                      <a:pt x="1813086" y="932403"/>
                      <a:pt x="1794399" y="934896"/>
                    </a:cubicBezTo>
                    <a:cubicBezTo>
                      <a:pt x="1788170" y="934896"/>
                      <a:pt x="1780695" y="936142"/>
                      <a:pt x="1774466" y="934896"/>
                    </a:cubicBezTo>
                    <a:cubicBezTo>
                      <a:pt x="1728372" y="917444"/>
                      <a:pt x="1692244" y="946115"/>
                      <a:pt x="1652379" y="958580"/>
                    </a:cubicBezTo>
                    <a:cubicBezTo>
                      <a:pt x="1632446" y="964813"/>
                      <a:pt x="1624972" y="986004"/>
                      <a:pt x="1615005" y="1002208"/>
                    </a:cubicBezTo>
                    <a:cubicBezTo>
                      <a:pt x="1608777" y="1013427"/>
                      <a:pt x="1603793" y="1028385"/>
                      <a:pt x="1587598" y="1027139"/>
                    </a:cubicBezTo>
                    <a:cubicBezTo>
                      <a:pt x="1568911" y="1024646"/>
                      <a:pt x="1560191" y="1012181"/>
                      <a:pt x="1552716" y="998469"/>
                    </a:cubicBezTo>
                    <a:cubicBezTo>
                      <a:pt x="1542750" y="978524"/>
                      <a:pt x="1547733" y="957333"/>
                      <a:pt x="1546487" y="937389"/>
                    </a:cubicBezTo>
                    <a:cubicBezTo>
                      <a:pt x="1532784" y="934896"/>
                      <a:pt x="1526555" y="943622"/>
                      <a:pt x="1519080" y="948608"/>
                    </a:cubicBezTo>
                    <a:cubicBezTo>
                      <a:pt x="1491673" y="962320"/>
                      <a:pt x="1482952" y="954840"/>
                      <a:pt x="1468003" y="929910"/>
                    </a:cubicBezTo>
                    <a:cubicBezTo>
                      <a:pt x="1435612" y="876309"/>
                      <a:pt x="1444333" y="816476"/>
                      <a:pt x="1433121" y="760382"/>
                    </a:cubicBezTo>
                    <a:cubicBezTo>
                      <a:pt x="1428138" y="735451"/>
                      <a:pt x="1424400" y="711767"/>
                      <a:pt x="1408205" y="689330"/>
                    </a:cubicBezTo>
                    <a:cubicBezTo>
                      <a:pt x="1401976" y="681851"/>
                      <a:pt x="1395747" y="670632"/>
                      <a:pt x="1404468" y="659413"/>
                    </a:cubicBezTo>
                    <a:cubicBezTo>
                      <a:pt x="1451807" y="638222"/>
                      <a:pt x="1501639" y="628250"/>
                      <a:pt x="1552716" y="633236"/>
                    </a:cubicBezTo>
                    <a:cubicBezTo>
                      <a:pt x="1576386" y="634483"/>
                      <a:pt x="1591336" y="625757"/>
                      <a:pt x="1600056" y="602073"/>
                    </a:cubicBezTo>
                    <a:cubicBezTo>
                      <a:pt x="1605039" y="585868"/>
                      <a:pt x="1615005" y="569663"/>
                      <a:pt x="1623726" y="554705"/>
                    </a:cubicBezTo>
                    <a:cubicBezTo>
                      <a:pt x="1636184" y="536007"/>
                      <a:pt x="1653625" y="531021"/>
                      <a:pt x="1667328" y="549719"/>
                    </a:cubicBezTo>
                    <a:cubicBezTo>
                      <a:pt x="1697227" y="592101"/>
                      <a:pt x="1735847" y="575896"/>
                      <a:pt x="1771975" y="564677"/>
                    </a:cubicBezTo>
                    <a:cubicBezTo>
                      <a:pt x="1799382" y="554705"/>
                      <a:pt x="1825543" y="542240"/>
                      <a:pt x="1850459" y="531021"/>
                    </a:cubicBezTo>
                    <a:cubicBezTo>
                      <a:pt x="1871638" y="522295"/>
                      <a:pt x="1892816" y="521049"/>
                      <a:pt x="1915240" y="528528"/>
                    </a:cubicBezTo>
                    <a:cubicBezTo>
                      <a:pt x="1928944" y="534760"/>
                      <a:pt x="1945139" y="538500"/>
                      <a:pt x="1957597" y="544733"/>
                    </a:cubicBezTo>
                    <a:cubicBezTo>
                      <a:pt x="2038573" y="584621"/>
                      <a:pt x="2124532" y="578389"/>
                      <a:pt x="2210491" y="587115"/>
                    </a:cubicBezTo>
                    <a:cubicBezTo>
                      <a:pt x="2293959" y="595840"/>
                      <a:pt x="2371198" y="574649"/>
                      <a:pt x="2450928" y="547226"/>
                    </a:cubicBezTo>
                    <a:cubicBezTo>
                      <a:pt x="2535641" y="518555"/>
                      <a:pt x="2619109" y="479913"/>
                      <a:pt x="2710051" y="469941"/>
                    </a:cubicBezTo>
                    <a:cubicBezTo>
                      <a:pt x="2736213" y="467448"/>
                      <a:pt x="2762374" y="467448"/>
                      <a:pt x="2787290" y="477420"/>
                    </a:cubicBezTo>
                    <a:cubicBezTo>
                      <a:pt x="2844596" y="499858"/>
                      <a:pt x="2905640" y="509830"/>
                      <a:pt x="2965438" y="499858"/>
                    </a:cubicBezTo>
                    <a:cubicBezTo>
                      <a:pt x="3021498" y="489885"/>
                      <a:pt x="3076313" y="473680"/>
                      <a:pt x="3122407" y="437531"/>
                    </a:cubicBezTo>
                    <a:cubicBezTo>
                      <a:pt x="3132373" y="431299"/>
                      <a:pt x="3141093" y="425066"/>
                      <a:pt x="3152306" y="422573"/>
                    </a:cubicBezTo>
                    <a:cubicBezTo>
                      <a:pt x="3205874" y="416340"/>
                      <a:pt x="3239511" y="385177"/>
                      <a:pt x="3263180" y="339055"/>
                    </a:cubicBezTo>
                    <a:cubicBezTo>
                      <a:pt x="3283113" y="299167"/>
                      <a:pt x="3311766" y="270496"/>
                      <a:pt x="3359106" y="261771"/>
                    </a:cubicBezTo>
                    <a:cubicBezTo>
                      <a:pt x="3391496" y="256785"/>
                      <a:pt x="3421395" y="234347"/>
                      <a:pt x="3453786" y="224375"/>
                    </a:cubicBezTo>
                    <a:cubicBezTo>
                      <a:pt x="3467489" y="220635"/>
                      <a:pt x="3473718" y="208170"/>
                      <a:pt x="3473718" y="193212"/>
                    </a:cubicBezTo>
                    <a:cubicBezTo>
                      <a:pt x="3472473" y="177007"/>
                      <a:pt x="3463752" y="163295"/>
                      <a:pt x="3448803" y="160802"/>
                    </a:cubicBezTo>
                    <a:cubicBezTo>
                      <a:pt x="3405200" y="153323"/>
                      <a:pt x="3366581" y="127146"/>
                      <a:pt x="3319241" y="128392"/>
                    </a:cubicBezTo>
                    <a:cubicBezTo>
                      <a:pt x="3279376" y="128392"/>
                      <a:pt x="3250723" y="103462"/>
                      <a:pt x="3220824" y="81024"/>
                    </a:cubicBezTo>
                    <a:cubicBezTo>
                      <a:pt x="3209612" y="73545"/>
                      <a:pt x="3205874" y="61080"/>
                      <a:pt x="3207120" y="48614"/>
                    </a:cubicBezTo>
                    <a:cubicBezTo>
                      <a:pt x="3212103" y="22437"/>
                      <a:pt x="3197154" y="16205"/>
                      <a:pt x="3174730" y="14958"/>
                    </a:cubicBezTo>
                    <a:cubicBezTo>
                      <a:pt x="3161026" y="13712"/>
                      <a:pt x="3141093" y="22437"/>
                      <a:pt x="3133619" y="0"/>
                    </a:cubicBezTo>
                    <a:close/>
                  </a:path>
                </a:pathLst>
              </a:custGeom>
              <a:solidFill>
                <a:schemeClr val="accent2">
                  <a:alpha val="79999"/>
                </a:schemeClr>
              </a:solidFill>
              <a:ln>
                <a:noFill/>
              </a:ln>
            </p:spPr>
            <p:txBody>
              <a:bodyPr anchor="ctr"/>
              <a:lstStyle/>
              <a:p>
                <a:pPr defTabSz="457189"/>
                <a:endParaRPr lang="en-US" sz="1351" dirty="0">
                  <a:latin typeface="Oswald" pitchFamily="2" charset="77"/>
                </a:endParaRPr>
              </a:p>
            </p:txBody>
          </p:sp>
          <p:sp>
            <p:nvSpPr>
              <p:cNvPr id="144" name="Freeform 638">
                <a:extLst>
                  <a:ext uri="{FF2B5EF4-FFF2-40B4-BE49-F238E27FC236}">
                    <a16:creationId xmlns:a16="http://schemas.microsoft.com/office/drawing/2014/main" id="{722998FC-BC49-4627-8B1A-4677BA88DB44}"/>
                  </a:ext>
                </a:extLst>
              </p:cNvPr>
              <p:cNvSpPr>
                <a:spLocks/>
              </p:cNvSpPr>
              <p:nvPr/>
            </p:nvSpPr>
            <p:spPr bwMode="auto">
              <a:xfrm>
                <a:off x="3763170" y="11311158"/>
                <a:ext cx="4853885" cy="1814781"/>
              </a:xfrm>
              <a:custGeom>
                <a:avLst/>
                <a:gdLst/>
                <a:ahLst/>
                <a:cxnLst/>
                <a:rect l="0" t="0" r="r" b="b"/>
                <a:pathLst>
                  <a:path w="4856404" h="1815270">
                    <a:moveTo>
                      <a:pt x="1262185" y="1691288"/>
                    </a:moveTo>
                    <a:cubicBezTo>
                      <a:pt x="1285623" y="1693800"/>
                      <a:pt x="1306594" y="1728969"/>
                      <a:pt x="1299193" y="1755346"/>
                    </a:cubicBezTo>
                    <a:cubicBezTo>
                      <a:pt x="1294258" y="1771675"/>
                      <a:pt x="1288090" y="1788003"/>
                      <a:pt x="1281922" y="1805588"/>
                    </a:cubicBezTo>
                    <a:cubicBezTo>
                      <a:pt x="1264652" y="1819404"/>
                      <a:pt x="1244915" y="1814380"/>
                      <a:pt x="1226411" y="1814380"/>
                    </a:cubicBezTo>
                    <a:cubicBezTo>
                      <a:pt x="1214075" y="1813124"/>
                      <a:pt x="1201739" y="1810612"/>
                      <a:pt x="1188170" y="1813124"/>
                    </a:cubicBezTo>
                    <a:cubicBezTo>
                      <a:pt x="1172133" y="1813124"/>
                      <a:pt x="1156097" y="1809356"/>
                      <a:pt x="1143761" y="1798051"/>
                    </a:cubicBezTo>
                    <a:cubicBezTo>
                      <a:pt x="1121556" y="1776699"/>
                      <a:pt x="1085782" y="1791771"/>
                      <a:pt x="1066045" y="1765394"/>
                    </a:cubicBezTo>
                    <a:cubicBezTo>
                      <a:pt x="1074680" y="1765394"/>
                      <a:pt x="1083315" y="1765394"/>
                      <a:pt x="1089483" y="1756602"/>
                    </a:cubicBezTo>
                    <a:cubicBezTo>
                      <a:pt x="1106753" y="1735249"/>
                      <a:pt x="1131425" y="1726457"/>
                      <a:pt x="1152396" y="1711385"/>
                    </a:cubicBezTo>
                    <a:cubicBezTo>
                      <a:pt x="1185703" y="1688776"/>
                      <a:pt x="1223944" y="1690032"/>
                      <a:pt x="1262185" y="1691288"/>
                    </a:cubicBezTo>
                    <a:close/>
                    <a:moveTo>
                      <a:pt x="1809537" y="1640187"/>
                    </a:moveTo>
                    <a:cubicBezTo>
                      <a:pt x="1824948" y="1640765"/>
                      <a:pt x="1840359" y="1642501"/>
                      <a:pt x="1855153" y="1640765"/>
                    </a:cubicBezTo>
                    <a:cubicBezTo>
                      <a:pt x="1888440" y="1640765"/>
                      <a:pt x="1921728" y="1640765"/>
                      <a:pt x="1955015" y="1641922"/>
                    </a:cubicBezTo>
                    <a:cubicBezTo>
                      <a:pt x="1915563" y="1654647"/>
                      <a:pt x="1873646" y="1644236"/>
                      <a:pt x="1832961" y="1646549"/>
                    </a:cubicBezTo>
                    <a:cubicBezTo>
                      <a:pt x="1809537" y="1648863"/>
                      <a:pt x="1787345" y="1646549"/>
                      <a:pt x="1763921" y="1646549"/>
                    </a:cubicBezTo>
                    <a:cubicBezTo>
                      <a:pt x="1778715" y="1640187"/>
                      <a:pt x="1794126" y="1639608"/>
                      <a:pt x="1809537" y="1640187"/>
                    </a:cubicBezTo>
                    <a:close/>
                    <a:moveTo>
                      <a:pt x="2077722" y="1514303"/>
                    </a:moveTo>
                    <a:cubicBezTo>
                      <a:pt x="2113178" y="1515405"/>
                      <a:pt x="2147057" y="1528169"/>
                      <a:pt x="2178832" y="1545805"/>
                    </a:cubicBezTo>
                    <a:cubicBezTo>
                      <a:pt x="2191293" y="1551993"/>
                      <a:pt x="2190047" y="1565607"/>
                      <a:pt x="2190047" y="1577984"/>
                    </a:cubicBezTo>
                    <a:cubicBezTo>
                      <a:pt x="2114034" y="1599024"/>
                      <a:pt x="2036776" y="1621302"/>
                      <a:pt x="1959518" y="1638629"/>
                    </a:cubicBezTo>
                    <a:cubicBezTo>
                      <a:pt x="1925873" y="1641104"/>
                      <a:pt x="1892229" y="1643579"/>
                      <a:pt x="1858584" y="1637391"/>
                    </a:cubicBezTo>
                    <a:cubicBezTo>
                      <a:pt x="1857338" y="1595311"/>
                      <a:pt x="1897213" y="1577984"/>
                      <a:pt x="1910920" y="1545805"/>
                    </a:cubicBezTo>
                    <a:cubicBezTo>
                      <a:pt x="1912166" y="1543330"/>
                      <a:pt x="1917151" y="1542092"/>
                      <a:pt x="1919643" y="1543330"/>
                    </a:cubicBezTo>
                    <a:cubicBezTo>
                      <a:pt x="1964502" y="1555706"/>
                      <a:pt x="2000639" y="1526003"/>
                      <a:pt x="2041761" y="1517339"/>
                    </a:cubicBezTo>
                    <a:cubicBezTo>
                      <a:pt x="2053910" y="1514864"/>
                      <a:pt x="2065904" y="1513936"/>
                      <a:pt x="2077722" y="1514303"/>
                    </a:cubicBezTo>
                    <a:close/>
                    <a:moveTo>
                      <a:pt x="1646304" y="1449037"/>
                    </a:moveTo>
                    <a:cubicBezTo>
                      <a:pt x="1664934" y="1454067"/>
                      <a:pt x="1682323" y="1462868"/>
                      <a:pt x="1700954" y="1470412"/>
                    </a:cubicBezTo>
                    <a:cubicBezTo>
                      <a:pt x="1734489" y="1482986"/>
                      <a:pt x="1740700" y="1510648"/>
                      <a:pt x="1740700" y="1542081"/>
                    </a:cubicBezTo>
                    <a:cubicBezTo>
                      <a:pt x="1740700" y="1578545"/>
                      <a:pt x="1729521" y="1588604"/>
                      <a:pt x="1694744" y="1574773"/>
                    </a:cubicBezTo>
                    <a:cubicBezTo>
                      <a:pt x="1658724" y="1560942"/>
                      <a:pt x="1616494" y="1559684"/>
                      <a:pt x="1592895" y="1521964"/>
                    </a:cubicBezTo>
                    <a:cubicBezTo>
                      <a:pt x="1581717" y="1506876"/>
                      <a:pt x="1560602" y="1488015"/>
                      <a:pt x="1575506" y="1470412"/>
                    </a:cubicBezTo>
                    <a:cubicBezTo>
                      <a:pt x="1591653" y="1451552"/>
                      <a:pt x="1618978" y="1441493"/>
                      <a:pt x="1646304" y="1449037"/>
                    </a:cubicBezTo>
                    <a:close/>
                    <a:moveTo>
                      <a:pt x="2277094" y="1015678"/>
                    </a:moveTo>
                    <a:cubicBezTo>
                      <a:pt x="2307177" y="1018004"/>
                      <a:pt x="2336481" y="1031029"/>
                      <a:pt x="2353315" y="1053977"/>
                    </a:cubicBezTo>
                    <a:cubicBezTo>
                      <a:pt x="2359549" y="1061420"/>
                      <a:pt x="2363290" y="1068862"/>
                      <a:pt x="2360796" y="1077545"/>
                    </a:cubicBezTo>
                    <a:cubicBezTo>
                      <a:pt x="2347080" y="1118480"/>
                      <a:pt x="2359549" y="1155694"/>
                      <a:pt x="2375760" y="1191667"/>
                    </a:cubicBezTo>
                    <a:cubicBezTo>
                      <a:pt x="2391970" y="1228880"/>
                      <a:pt x="2413169" y="1263613"/>
                      <a:pt x="2429379" y="1300826"/>
                    </a:cubicBezTo>
                    <a:cubicBezTo>
                      <a:pt x="2444343" y="1335559"/>
                      <a:pt x="2491727" y="1346723"/>
                      <a:pt x="2527889" y="1357887"/>
                    </a:cubicBezTo>
                    <a:cubicBezTo>
                      <a:pt x="2559063" y="1367811"/>
                      <a:pt x="2595225" y="1362849"/>
                      <a:pt x="2627646" y="1351685"/>
                    </a:cubicBezTo>
                    <a:cubicBezTo>
                      <a:pt x="2646351" y="1346723"/>
                      <a:pt x="2658820" y="1338040"/>
                      <a:pt x="2660067" y="1313231"/>
                    </a:cubicBezTo>
                    <a:cubicBezTo>
                      <a:pt x="2663808" y="1269815"/>
                      <a:pt x="2716180" y="1242525"/>
                      <a:pt x="2757330" y="1256170"/>
                    </a:cubicBezTo>
                    <a:cubicBezTo>
                      <a:pt x="2777281" y="1262372"/>
                      <a:pt x="2769800" y="1285941"/>
                      <a:pt x="2784763" y="1294624"/>
                    </a:cubicBezTo>
                    <a:cubicBezTo>
                      <a:pt x="2784763" y="1297105"/>
                      <a:pt x="2784763" y="1298345"/>
                      <a:pt x="2784763" y="1300826"/>
                    </a:cubicBezTo>
                    <a:cubicBezTo>
                      <a:pt x="2761071" y="1314471"/>
                      <a:pt x="2736132" y="1318193"/>
                      <a:pt x="2711193" y="1311990"/>
                    </a:cubicBezTo>
                    <a:cubicBezTo>
                      <a:pt x="2689994" y="1307028"/>
                      <a:pt x="2677525" y="1310750"/>
                      <a:pt x="2673784" y="1334318"/>
                    </a:cubicBezTo>
                    <a:cubicBezTo>
                      <a:pt x="2667549" y="1364089"/>
                      <a:pt x="2641363" y="1376494"/>
                      <a:pt x="2620164" y="1395100"/>
                    </a:cubicBezTo>
                    <a:cubicBezTo>
                      <a:pt x="2612683" y="1402543"/>
                      <a:pt x="2601460" y="1401303"/>
                      <a:pt x="2592731" y="1396341"/>
                    </a:cubicBezTo>
                    <a:cubicBezTo>
                      <a:pt x="2561557" y="1381455"/>
                      <a:pt x="2530383" y="1374013"/>
                      <a:pt x="2495468" y="1375253"/>
                    </a:cubicBezTo>
                    <a:cubicBezTo>
                      <a:pt x="2481752" y="1375253"/>
                      <a:pt x="2471776" y="1366570"/>
                      <a:pt x="2459306" y="1361608"/>
                    </a:cubicBezTo>
                    <a:cubicBezTo>
                      <a:pt x="2431873" y="1346723"/>
                      <a:pt x="2414416" y="1323154"/>
                      <a:pt x="2405687" y="1294624"/>
                    </a:cubicBezTo>
                    <a:cubicBezTo>
                      <a:pt x="2398205" y="1269815"/>
                      <a:pt x="2384489" y="1263613"/>
                      <a:pt x="2360796" y="1269815"/>
                    </a:cubicBezTo>
                    <a:cubicBezTo>
                      <a:pt x="2324634" y="1278498"/>
                      <a:pt x="2295954" y="1299586"/>
                      <a:pt x="2263533" y="1314471"/>
                    </a:cubicBezTo>
                    <a:cubicBezTo>
                      <a:pt x="2251064" y="1321914"/>
                      <a:pt x="2252311" y="1338040"/>
                      <a:pt x="2248570" y="1349204"/>
                    </a:cubicBezTo>
                    <a:cubicBezTo>
                      <a:pt x="2238594" y="1375253"/>
                      <a:pt x="2233606" y="1402543"/>
                      <a:pt x="2228618" y="1429833"/>
                    </a:cubicBezTo>
                    <a:cubicBezTo>
                      <a:pt x="2223631" y="1454642"/>
                      <a:pt x="2232359" y="1468287"/>
                      <a:pt x="2258546" y="1473249"/>
                    </a:cubicBezTo>
                    <a:cubicBezTo>
                      <a:pt x="2293460" y="1478210"/>
                      <a:pt x="2315906" y="1505500"/>
                      <a:pt x="2344586" y="1524107"/>
                    </a:cubicBezTo>
                    <a:cubicBezTo>
                      <a:pt x="2350821" y="1529069"/>
                      <a:pt x="2354562" y="1536512"/>
                      <a:pt x="2348327" y="1543954"/>
                    </a:cubicBezTo>
                    <a:cubicBezTo>
                      <a:pt x="2342092" y="1546435"/>
                      <a:pt x="2334610" y="1547676"/>
                      <a:pt x="2328375" y="1550157"/>
                    </a:cubicBezTo>
                    <a:cubicBezTo>
                      <a:pt x="2309671" y="1514184"/>
                      <a:pt x="2279744" y="1494336"/>
                      <a:pt x="2242335" y="1486894"/>
                    </a:cubicBezTo>
                    <a:cubicBezTo>
                      <a:pt x="2196197" y="1476970"/>
                      <a:pt x="2176246" y="1433554"/>
                      <a:pt x="2201185" y="1392620"/>
                    </a:cubicBezTo>
                    <a:cubicBezTo>
                      <a:pt x="2222384" y="1357887"/>
                      <a:pt x="2238594" y="1324395"/>
                      <a:pt x="2223631" y="1282220"/>
                    </a:cubicBezTo>
                    <a:cubicBezTo>
                      <a:pt x="2217396" y="1266094"/>
                      <a:pt x="2209914" y="1254930"/>
                      <a:pt x="2192457" y="1254930"/>
                    </a:cubicBezTo>
                    <a:cubicBezTo>
                      <a:pt x="2165023" y="1256170"/>
                      <a:pt x="2157542" y="1240044"/>
                      <a:pt x="2157542" y="1217716"/>
                    </a:cubicBezTo>
                    <a:cubicBezTo>
                      <a:pt x="2155048" y="1187945"/>
                      <a:pt x="2155048" y="1158175"/>
                      <a:pt x="2145072" y="1127163"/>
                    </a:cubicBezTo>
                    <a:cubicBezTo>
                      <a:pt x="2137590" y="1103595"/>
                      <a:pt x="2137590" y="1072584"/>
                      <a:pt x="2173752" y="1061420"/>
                    </a:cubicBezTo>
                    <a:cubicBezTo>
                      <a:pt x="2182481" y="1058939"/>
                      <a:pt x="2188716" y="1047775"/>
                      <a:pt x="2196197" y="1041572"/>
                    </a:cubicBezTo>
                    <a:cubicBezTo>
                      <a:pt x="2216149" y="1021725"/>
                      <a:pt x="2247011" y="1013352"/>
                      <a:pt x="2277094" y="1015678"/>
                    </a:cubicBezTo>
                    <a:close/>
                    <a:moveTo>
                      <a:pt x="4004059" y="787089"/>
                    </a:moveTo>
                    <a:cubicBezTo>
                      <a:pt x="4026545" y="791896"/>
                      <a:pt x="4050607" y="815346"/>
                      <a:pt x="4051541" y="841609"/>
                    </a:cubicBezTo>
                    <a:cubicBezTo>
                      <a:pt x="4051541" y="882880"/>
                      <a:pt x="4057771" y="925402"/>
                      <a:pt x="4051541" y="966672"/>
                    </a:cubicBezTo>
                    <a:cubicBezTo>
                      <a:pt x="4050295" y="995437"/>
                      <a:pt x="4046557" y="1026703"/>
                      <a:pt x="4061508" y="1050465"/>
                    </a:cubicBezTo>
                    <a:cubicBezTo>
                      <a:pt x="4078951" y="1074227"/>
                      <a:pt x="4080197" y="1099240"/>
                      <a:pt x="4085181" y="1125503"/>
                    </a:cubicBezTo>
                    <a:cubicBezTo>
                      <a:pt x="4088919" y="1141761"/>
                      <a:pt x="4100132" y="1150516"/>
                      <a:pt x="4108854" y="1160521"/>
                    </a:cubicBezTo>
                    <a:cubicBezTo>
                      <a:pt x="4116329" y="1169275"/>
                      <a:pt x="4120067" y="1176779"/>
                      <a:pt x="4113838" y="1188035"/>
                    </a:cubicBezTo>
                    <a:cubicBezTo>
                      <a:pt x="4108854" y="1198040"/>
                      <a:pt x="4047803" y="1224303"/>
                      <a:pt x="4037836" y="1219301"/>
                    </a:cubicBezTo>
                    <a:cubicBezTo>
                      <a:pt x="4025376" y="1211797"/>
                      <a:pt x="4020393" y="1214298"/>
                      <a:pt x="4010425" y="1224303"/>
                    </a:cubicBezTo>
                    <a:cubicBezTo>
                      <a:pt x="3991736" y="1245564"/>
                      <a:pt x="3968063" y="1220551"/>
                      <a:pt x="3945637" y="1229306"/>
                    </a:cubicBezTo>
                    <a:cubicBezTo>
                      <a:pt x="3933177" y="1234308"/>
                      <a:pt x="3902029" y="1208045"/>
                      <a:pt x="3894553" y="1196789"/>
                    </a:cubicBezTo>
                    <a:cubicBezTo>
                      <a:pt x="3885832" y="1179280"/>
                      <a:pt x="3877110" y="1164273"/>
                      <a:pt x="3849700" y="1166774"/>
                    </a:cubicBezTo>
                    <a:cubicBezTo>
                      <a:pt x="3826027" y="1169275"/>
                      <a:pt x="3802354" y="1150516"/>
                      <a:pt x="3774944" y="1144263"/>
                    </a:cubicBezTo>
                    <a:cubicBezTo>
                      <a:pt x="3716385" y="1130506"/>
                      <a:pt x="3692712" y="1141761"/>
                      <a:pt x="3666548" y="1196789"/>
                    </a:cubicBezTo>
                    <a:cubicBezTo>
                      <a:pt x="3651596" y="1229306"/>
                      <a:pt x="3654088" y="1263073"/>
                      <a:pt x="3647859" y="1296840"/>
                    </a:cubicBezTo>
                    <a:cubicBezTo>
                      <a:pt x="3647859" y="1301842"/>
                      <a:pt x="3644121" y="1306845"/>
                      <a:pt x="3642875" y="1311848"/>
                    </a:cubicBezTo>
                    <a:cubicBezTo>
                      <a:pt x="3617956" y="1311848"/>
                      <a:pt x="3621694" y="1293088"/>
                      <a:pt x="3620448" y="1276830"/>
                    </a:cubicBezTo>
                    <a:cubicBezTo>
                      <a:pt x="3619202" y="1261822"/>
                      <a:pt x="3629170" y="1248065"/>
                      <a:pt x="3619202" y="1230556"/>
                    </a:cubicBezTo>
                    <a:cubicBezTo>
                      <a:pt x="3603005" y="1236810"/>
                      <a:pt x="3598021" y="1253068"/>
                      <a:pt x="3591792" y="1265574"/>
                    </a:cubicBezTo>
                    <a:cubicBezTo>
                      <a:pt x="3581824" y="1288086"/>
                      <a:pt x="3566873" y="1294339"/>
                      <a:pt x="3544446" y="1290587"/>
                    </a:cubicBezTo>
                    <a:cubicBezTo>
                      <a:pt x="3498347" y="1283083"/>
                      <a:pt x="3453493" y="1274329"/>
                      <a:pt x="3408639" y="1268075"/>
                    </a:cubicBezTo>
                    <a:cubicBezTo>
                      <a:pt x="3401164" y="1266825"/>
                      <a:pt x="3392442" y="1261822"/>
                      <a:pt x="3392442" y="1274329"/>
                    </a:cubicBezTo>
                    <a:cubicBezTo>
                      <a:pt x="3391196" y="1285584"/>
                      <a:pt x="3391196" y="1294339"/>
                      <a:pt x="3378737" y="1296840"/>
                    </a:cubicBezTo>
                    <a:cubicBezTo>
                      <a:pt x="3355064" y="1299341"/>
                      <a:pt x="3332638" y="1319351"/>
                      <a:pt x="3308965" y="1301842"/>
                    </a:cubicBezTo>
                    <a:cubicBezTo>
                      <a:pt x="3270341" y="1274329"/>
                      <a:pt x="3224241" y="1260572"/>
                      <a:pt x="3185617" y="1233058"/>
                    </a:cubicBezTo>
                    <a:cubicBezTo>
                      <a:pt x="3170666" y="1223052"/>
                      <a:pt x="3173158" y="1211797"/>
                      <a:pt x="3180634" y="1198040"/>
                    </a:cubicBezTo>
                    <a:cubicBezTo>
                      <a:pt x="3218012" y="1158020"/>
                      <a:pt x="3266603" y="1136759"/>
                      <a:pt x="3311457" y="1107994"/>
                    </a:cubicBezTo>
                    <a:cubicBezTo>
                      <a:pt x="3330146" y="1100490"/>
                      <a:pt x="3345097" y="1089235"/>
                      <a:pt x="3360048" y="1076728"/>
                    </a:cubicBezTo>
                    <a:cubicBezTo>
                      <a:pt x="3363786" y="1074227"/>
                      <a:pt x="3365032" y="1071726"/>
                      <a:pt x="3367524" y="1070475"/>
                    </a:cubicBezTo>
                    <a:cubicBezTo>
                      <a:pt x="3393688" y="1050465"/>
                      <a:pt x="3426083" y="1050465"/>
                      <a:pt x="3453493" y="1037959"/>
                    </a:cubicBezTo>
                    <a:cubicBezTo>
                      <a:pt x="3492117" y="1020450"/>
                      <a:pt x="3529495" y="1029204"/>
                      <a:pt x="3566873" y="1039209"/>
                    </a:cubicBezTo>
                    <a:cubicBezTo>
                      <a:pt x="3585562" y="1044212"/>
                      <a:pt x="3595529" y="1042961"/>
                      <a:pt x="3606743" y="1022951"/>
                    </a:cubicBezTo>
                    <a:cubicBezTo>
                      <a:pt x="3625432" y="991685"/>
                      <a:pt x="3639137" y="990434"/>
                      <a:pt x="3669039" y="1011695"/>
                    </a:cubicBezTo>
                    <a:cubicBezTo>
                      <a:pt x="3690220" y="1027954"/>
                      <a:pt x="3707663" y="1029204"/>
                      <a:pt x="3727598" y="1010445"/>
                    </a:cubicBezTo>
                    <a:cubicBezTo>
                      <a:pt x="3761239" y="979179"/>
                      <a:pt x="3799862" y="967923"/>
                      <a:pt x="3845962" y="981680"/>
                    </a:cubicBezTo>
                    <a:cubicBezTo>
                      <a:pt x="3848454" y="967923"/>
                      <a:pt x="3843470" y="952915"/>
                      <a:pt x="3853438" y="935407"/>
                    </a:cubicBezTo>
                    <a:cubicBezTo>
                      <a:pt x="3839732" y="950414"/>
                      <a:pt x="3828519" y="955417"/>
                      <a:pt x="3814814" y="957918"/>
                    </a:cubicBezTo>
                    <a:cubicBezTo>
                      <a:pt x="3756255" y="972926"/>
                      <a:pt x="3698942" y="991685"/>
                      <a:pt x="3636645" y="984181"/>
                    </a:cubicBezTo>
                    <a:cubicBezTo>
                      <a:pt x="3621694" y="982931"/>
                      <a:pt x="3606743" y="989184"/>
                      <a:pt x="3590546" y="991685"/>
                    </a:cubicBezTo>
                    <a:cubicBezTo>
                      <a:pt x="3549430" y="997938"/>
                      <a:pt x="3535725" y="984181"/>
                      <a:pt x="3535725" y="940409"/>
                    </a:cubicBezTo>
                    <a:cubicBezTo>
                      <a:pt x="3556906" y="906642"/>
                      <a:pt x="3581824" y="877877"/>
                      <a:pt x="3622940" y="867872"/>
                    </a:cubicBezTo>
                    <a:cubicBezTo>
                      <a:pt x="3645367" y="941660"/>
                      <a:pt x="3681499" y="927903"/>
                      <a:pt x="3759993" y="909143"/>
                    </a:cubicBezTo>
                    <a:cubicBezTo>
                      <a:pt x="3793633" y="899138"/>
                      <a:pt x="3817306" y="872875"/>
                      <a:pt x="3838486" y="845361"/>
                    </a:cubicBezTo>
                    <a:cubicBezTo>
                      <a:pt x="3859667" y="816596"/>
                      <a:pt x="3888324" y="802839"/>
                      <a:pt x="3923210" y="802839"/>
                    </a:cubicBezTo>
                    <a:cubicBezTo>
                      <a:pt x="3944391" y="802839"/>
                      <a:pt x="3964326" y="797837"/>
                      <a:pt x="3983015" y="789082"/>
                    </a:cubicBezTo>
                    <a:cubicBezTo>
                      <a:pt x="3989244" y="785956"/>
                      <a:pt x="3996564" y="785487"/>
                      <a:pt x="4004059" y="787089"/>
                    </a:cubicBezTo>
                    <a:close/>
                    <a:moveTo>
                      <a:pt x="146954" y="722877"/>
                    </a:moveTo>
                    <a:cubicBezTo>
                      <a:pt x="160770" y="721622"/>
                      <a:pt x="170819" y="725388"/>
                      <a:pt x="175843" y="739198"/>
                    </a:cubicBezTo>
                    <a:cubicBezTo>
                      <a:pt x="180867" y="755519"/>
                      <a:pt x="187147" y="770585"/>
                      <a:pt x="197195" y="785650"/>
                    </a:cubicBezTo>
                    <a:cubicBezTo>
                      <a:pt x="207243" y="799461"/>
                      <a:pt x="199707" y="815782"/>
                      <a:pt x="185891" y="825825"/>
                    </a:cubicBezTo>
                    <a:cubicBezTo>
                      <a:pt x="170819" y="835869"/>
                      <a:pt x="172075" y="844657"/>
                      <a:pt x="184635" y="853445"/>
                    </a:cubicBezTo>
                    <a:cubicBezTo>
                      <a:pt x="192171" y="858467"/>
                      <a:pt x="199707" y="867255"/>
                      <a:pt x="199707" y="874788"/>
                    </a:cubicBezTo>
                    <a:cubicBezTo>
                      <a:pt x="193427" y="930028"/>
                      <a:pt x="238644" y="955138"/>
                      <a:pt x="266276" y="990291"/>
                    </a:cubicBezTo>
                    <a:cubicBezTo>
                      <a:pt x="281348" y="1011633"/>
                      <a:pt x="305213" y="1026699"/>
                      <a:pt x="306469" y="1055575"/>
                    </a:cubicBezTo>
                    <a:cubicBezTo>
                      <a:pt x="280092" y="1039254"/>
                      <a:pt x="253716" y="1029210"/>
                      <a:pt x="241156" y="992802"/>
                    </a:cubicBezTo>
                    <a:cubicBezTo>
                      <a:pt x="236132" y="978991"/>
                      <a:pt x="202219" y="957649"/>
                      <a:pt x="173331" y="965181"/>
                    </a:cubicBezTo>
                    <a:cubicBezTo>
                      <a:pt x="167051" y="966437"/>
                      <a:pt x="159514" y="970203"/>
                      <a:pt x="155746" y="965181"/>
                    </a:cubicBezTo>
                    <a:cubicBezTo>
                      <a:pt x="136906" y="942583"/>
                      <a:pt x="111786" y="946349"/>
                      <a:pt x="86665" y="941328"/>
                    </a:cubicBezTo>
                    <a:cubicBezTo>
                      <a:pt x="56521" y="933795"/>
                      <a:pt x="30144" y="914963"/>
                      <a:pt x="0" y="902408"/>
                    </a:cubicBezTo>
                    <a:cubicBezTo>
                      <a:pt x="25120" y="893620"/>
                      <a:pt x="47729" y="894876"/>
                      <a:pt x="72849" y="903664"/>
                    </a:cubicBezTo>
                    <a:cubicBezTo>
                      <a:pt x="96713" y="913707"/>
                      <a:pt x="128114" y="883576"/>
                      <a:pt x="120578" y="859723"/>
                    </a:cubicBezTo>
                    <a:cubicBezTo>
                      <a:pt x="105506" y="815782"/>
                      <a:pt x="124346" y="776862"/>
                      <a:pt x="128114" y="736688"/>
                    </a:cubicBezTo>
                    <a:cubicBezTo>
                      <a:pt x="128114" y="724133"/>
                      <a:pt x="136906" y="722877"/>
                      <a:pt x="146954" y="722877"/>
                    </a:cubicBezTo>
                    <a:close/>
                    <a:moveTo>
                      <a:pt x="1375232" y="476461"/>
                    </a:moveTo>
                    <a:cubicBezTo>
                      <a:pt x="1384556" y="476013"/>
                      <a:pt x="1393237" y="478999"/>
                      <a:pt x="1400310" y="489153"/>
                    </a:cubicBezTo>
                    <a:cubicBezTo>
                      <a:pt x="1405454" y="496321"/>
                      <a:pt x="1405454" y="509462"/>
                      <a:pt x="1396452" y="511851"/>
                    </a:cubicBezTo>
                    <a:cubicBezTo>
                      <a:pt x="1369445" y="522602"/>
                      <a:pt x="1363015" y="492737"/>
                      <a:pt x="1346297" y="484375"/>
                    </a:cubicBezTo>
                    <a:cubicBezTo>
                      <a:pt x="1355942" y="480791"/>
                      <a:pt x="1365909" y="476909"/>
                      <a:pt x="1375232" y="476461"/>
                    </a:cubicBezTo>
                    <a:close/>
                    <a:moveTo>
                      <a:pt x="4634273" y="0"/>
                    </a:moveTo>
                    <a:cubicBezTo>
                      <a:pt x="4618051" y="49904"/>
                      <a:pt x="4652992" y="89827"/>
                      <a:pt x="4660480" y="134740"/>
                    </a:cubicBezTo>
                    <a:cubicBezTo>
                      <a:pt x="4665471" y="178406"/>
                      <a:pt x="4700413" y="215834"/>
                      <a:pt x="4701661" y="252015"/>
                    </a:cubicBezTo>
                    <a:cubicBezTo>
                      <a:pt x="4702909" y="299423"/>
                      <a:pt x="4722876" y="304414"/>
                      <a:pt x="4755322" y="311899"/>
                    </a:cubicBezTo>
                    <a:cubicBezTo>
                      <a:pt x="4769049" y="316890"/>
                      <a:pt x="4781529" y="323128"/>
                      <a:pt x="4779033" y="345585"/>
                    </a:cubicBezTo>
                    <a:cubicBezTo>
                      <a:pt x="4777785" y="359308"/>
                      <a:pt x="4789016" y="375527"/>
                      <a:pt x="4792760" y="391746"/>
                    </a:cubicBezTo>
                    <a:cubicBezTo>
                      <a:pt x="4797752" y="411707"/>
                      <a:pt x="4790264" y="427926"/>
                      <a:pt x="4767801" y="435412"/>
                    </a:cubicBezTo>
                    <a:cubicBezTo>
                      <a:pt x="4735355" y="446640"/>
                      <a:pt x="4734107" y="469097"/>
                      <a:pt x="4744091" y="500287"/>
                    </a:cubicBezTo>
                    <a:cubicBezTo>
                      <a:pt x="4752826" y="523991"/>
                      <a:pt x="4781529" y="540210"/>
                      <a:pt x="4770297" y="570152"/>
                    </a:cubicBezTo>
                    <a:cubicBezTo>
                      <a:pt x="4767801" y="578885"/>
                      <a:pt x="4780281" y="583876"/>
                      <a:pt x="4789016" y="585123"/>
                    </a:cubicBezTo>
                    <a:cubicBezTo>
                      <a:pt x="4801495" y="588866"/>
                      <a:pt x="4815223" y="588866"/>
                      <a:pt x="4827702" y="588866"/>
                    </a:cubicBezTo>
                    <a:cubicBezTo>
                      <a:pt x="4838933" y="590114"/>
                      <a:pt x="4856404" y="588866"/>
                      <a:pt x="4856404" y="605085"/>
                    </a:cubicBezTo>
                    <a:cubicBezTo>
                      <a:pt x="4856404" y="618809"/>
                      <a:pt x="4836437" y="621304"/>
                      <a:pt x="4827702" y="620056"/>
                    </a:cubicBezTo>
                    <a:cubicBezTo>
                      <a:pt x="4791512" y="613818"/>
                      <a:pt x="4754074" y="621304"/>
                      <a:pt x="4720380" y="600095"/>
                    </a:cubicBezTo>
                    <a:cubicBezTo>
                      <a:pt x="4709149" y="593857"/>
                      <a:pt x="4689182" y="590114"/>
                      <a:pt x="4675455" y="595104"/>
                    </a:cubicBezTo>
                    <a:cubicBezTo>
                      <a:pt x="4649248" y="605085"/>
                      <a:pt x="4624290" y="595104"/>
                      <a:pt x="4599332" y="591361"/>
                    </a:cubicBezTo>
                    <a:cubicBezTo>
                      <a:pt x="4590596" y="590114"/>
                      <a:pt x="4579365" y="587619"/>
                      <a:pt x="4575621" y="595104"/>
                    </a:cubicBezTo>
                    <a:cubicBezTo>
                      <a:pt x="4565638" y="616313"/>
                      <a:pt x="4544423" y="630037"/>
                      <a:pt x="4533192" y="645008"/>
                    </a:cubicBezTo>
                    <a:cubicBezTo>
                      <a:pt x="4505737" y="686179"/>
                      <a:pt x="4489514" y="736083"/>
                      <a:pt x="4467052" y="780996"/>
                    </a:cubicBezTo>
                    <a:cubicBezTo>
                      <a:pt x="4439597" y="838386"/>
                      <a:pt x="4402159" y="895775"/>
                      <a:pt x="4342259" y="924470"/>
                    </a:cubicBezTo>
                    <a:cubicBezTo>
                      <a:pt x="4296086" y="945679"/>
                      <a:pt x="4237433" y="909499"/>
                      <a:pt x="4231194" y="853357"/>
                    </a:cubicBezTo>
                    <a:cubicBezTo>
                      <a:pt x="4229946" y="833396"/>
                      <a:pt x="4223706" y="825910"/>
                      <a:pt x="4203739" y="827158"/>
                    </a:cubicBezTo>
                    <a:cubicBezTo>
                      <a:pt x="4216219" y="819672"/>
                      <a:pt x="4231194" y="814682"/>
                      <a:pt x="4218714" y="795968"/>
                    </a:cubicBezTo>
                    <a:cubicBezTo>
                      <a:pt x="4213723" y="788482"/>
                      <a:pt x="4208731" y="779749"/>
                      <a:pt x="4218714" y="772263"/>
                    </a:cubicBezTo>
                    <a:cubicBezTo>
                      <a:pt x="4227450" y="766025"/>
                      <a:pt x="4232442" y="773511"/>
                      <a:pt x="4238681" y="778501"/>
                    </a:cubicBezTo>
                    <a:cubicBezTo>
                      <a:pt x="4251160" y="789730"/>
                      <a:pt x="4256152" y="787234"/>
                      <a:pt x="4258648" y="769768"/>
                    </a:cubicBezTo>
                    <a:cubicBezTo>
                      <a:pt x="4261144" y="742321"/>
                      <a:pt x="4288598" y="746064"/>
                      <a:pt x="4304821" y="744816"/>
                    </a:cubicBezTo>
                    <a:cubicBezTo>
                      <a:pt x="4321044" y="743568"/>
                      <a:pt x="4313557" y="759787"/>
                      <a:pt x="4309813" y="769768"/>
                    </a:cubicBezTo>
                    <a:cubicBezTo>
                      <a:pt x="4304821" y="779749"/>
                      <a:pt x="4292342" y="785987"/>
                      <a:pt x="4304821" y="798463"/>
                    </a:cubicBezTo>
                    <a:cubicBezTo>
                      <a:pt x="4316053" y="809691"/>
                      <a:pt x="4329780" y="803453"/>
                      <a:pt x="4338515" y="798463"/>
                    </a:cubicBezTo>
                    <a:cubicBezTo>
                      <a:pt x="4354738" y="789730"/>
                      <a:pt x="4360978" y="790977"/>
                      <a:pt x="4364722" y="809691"/>
                    </a:cubicBezTo>
                    <a:cubicBezTo>
                      <a:pt x="4368465" y="820920"/>
                      <a:pt x="4373457" y="835891"/>
                      <a:pt x="4384688" y="842129"/>
                    </a:cubicBezTo>
                    <a:cubicBezTo>
                      <a:pt x="4389680" y="845872"/>
                      <a:pt x="4394672" y="839634"/>
                      <a:pt x="4394672" y="835891"/>
                    </a:cubicBezTo>
                    <a:cubicBezTo>
                      <a:pt x="4395920" y="818424"/>
                      <a:pt x="4404655" y="795968"/>
                      <a:pt x="4387184" y="783492"/>
                    </a:cubicBezTo>
                    <a:cubicBezTo>
                      <a:pt x="4363474" y="767273"/>
                      <a:pt x="4373457" y="753549"/>
                      <a:pt x="4382193" y="736083"/>
                    </a:cubicBezTo>
                    <a:cubicBezTo>
                      <a:pt x="4390928" y="722359"/>
                      <a:pt x="4403407" y="739826"/>
                      <a:pt x="4412143" y="732340"/>
                    </a:cubicBezTo>
                    <a:cubicBezTo>
                      <a:pt x="4457068" y="697407"/>
                      <a:pt x="4438349" y="738578"/>
                      <a:pt x="4438349" y="754797"/>
                    </a:cubicBezTo>
                    <a:cubicBezTo>
                      <a:pt x="4459564" y="737330"/>
                      <a:pt x="4462060" y="712378"/>
                      <a:pt x="4442093" y="686179"/>
                    </a:cubicBezTo>
                    <a:cubicBezTo>
                      <a:pt x="4422126" y="659979"/>
                      <a:pt x="4412143" y="625047"/>
                      <a:pt x="4379697" y="607580"/>
                    </a:cubicBezTo>
                    <a:cubicBezTo>
                      <a:pt x="4364722" y="600095"/>
                      <a:pt x="4363474" y="585123"/>
                      <a:pt x="4367217" y="567657"/>
                    </a:cubicBezTo>
                    <a:cubicBezTo>
                      <a:pt x="4380945" y="477830"/>
                      <a:pt x="4487018" y="445392"/>
                      <a:pt x="4544423" y="489058"/>
                    </a:cubicBezTo>
                    <a:cubicBezTo>
                      <a:pt x="4565638" y="504030"/>
                      <a:pt x="4584357" y="495296"/>
                      <a:pt x="4586852" y="467849"/>
                    </a:cubicBezTo>
                    <a:cubicBezTo>
                      <a:pt x="4589348" y="445392"/>
                      <a:pt x="4599332" y="425431"/>
                      <a:pt x="4590596" y="401726"/>
                    </a:cubicBezTo>
                    <a:cubicBezTo>
                      <a:pt x="4583109" y="386755"/>
                      <a:pt x="4583109" y="364299"/>
                      <a:pt x="4601827" y="351823"/>
                    </a:cubicBezTo>
                    <a:cubicBezTo>
                      <a:pt x="4624290" y="360556"/>
                      <a:pt x="4626786" y="388003"/>
                      <a:pt x="4641761" y="404222"/>
                    </a:cubicBezTo>
                    <a:cubicBezTo>
                      <a:pt x="4661728" y="425431"/>
                      <a:pt x="4667967" y="461611"/>
                      <a:pt x="4704157" y="466602"/>
                    </a:cubicBezTo>
                    <a:cubicBezTo>
                      <a:pt x="4695422" y="451630"/>
                      <a:pt x="4687934" y="437907"/>
                      <a:pt x="4675455" y="426678"/>
                    </a:cubicBezTo>
                    <a:cubicBezTo>
                      <a:pt x="4652992" y="407964"/>
                      <a:pt x="4641761" y="385508"/>
                      <a:pt x="4654240" y="356813"/>
                    </a:cubicBezTo>
                    <a:cubicBezTo>
                      <a:pt x="4657984" y="349327"/>
                      <a:pt x="4657984" y="341842"/>
                      <a:pt x="4654240" y="333109"/>
                    </a:cubicBezTo>
                    <a:cubicBezTo>
                      <a:pt x="4634273" y="286947"/>
                      <a:pt x="4626786" y="238291"/>
                      <a:pt x="4620546" y="188387"/>
                    </a:cubicBezTo>
                    <a:cubicBezTo>
                      <a:pt x="4618051" y="168426"/>
                      <a:pt x="4614307" y="148464"/>
                      <a:pt x="4625538" y="129750"/>
                    </a:cubicBezTo>
                    <a:cubicBezTo>
                      <a:pt x="4631777" y="118522"/>
                      <a:pt x="4626786" y="108541"/>
                      <a:pt x="4616803" y="97312"/>
                    </a:cubicBezTo>
                    <a:cubicBezTo>
                      <a:pt x="4609315" y="167178"/>
                      <a:pt x="4593092" y="232053"/>
                      <a:pt x="4598084" y="298176"/>
                    </a:cubicBezTo>
                    <a:cubicBezTo>
                      <a:pt x="4599332" y="305661"/>
                      <a:pt x="4598084" y="313147"/>
                      <a:pt x="4589348" y="311899"/>
                    </a:cubicBezTo>
                    <a:cubicBezTo>
                      <a:pt x="4560646" y="294433"/>
                      <a:pt x="4563142" y="260748"/>
                      <a:pt x="4549415" y="235796"/>
                    </a:cubicBezTo>
                    <a:cubicBezTo>
                      <a:pt x="4539431" y="218330"/>
                      <a:pt x="4519464" y="205854"/>
                      <a:pt x="4521960" y="182149"/>
                    </a:cubicBezTo>
                    <a:cubicBezTo>
                      <a:pt x="4523208" y="150959"/>
                      <a:pt x="4521960" y="127255"/>
                      <a:pt x="4544423" y="97312"/>
                    </a:cubicBezTo>
                    <a:cubicBezTo>
                      <a:pt x="4565638" y="72361"/>
                      <a:pt x="4595588" y="46161"/>
                      <a:pt x="4603075" y="9981"/>
                    </a:cubicBezTo>
                    <a:cubicBezTo>
                      <a:pt x="4605571" y="-3743"/>
                      <a:pt x="4624290" y="4990"/>
                      <a:pt x="4634273" y="0"/>
                    </a:cubicBezTo>
                    <a:close/>
                  </a:path>
                </a:pathLst>
              </a:custGeom>
              <a:solidFill>
                <a:schemeClr val="accent2">
                  <a:alpha val="39999"/>
                </a:schemeClr>
              </a:solidFill>
              <a:ln>
                <a:noFill/>
              </a:ln>
            </p:spPr>
            <p:txBody>
              <a:bodyPr anchor="ctr"/>
              <a:lstStyle/>
              <a:p>
                <a:pPr defTabSz="457189"/>
                <a:endParaRPr lang="en-US" sz="1351" dirty="0">
                  <a:latin typeface="Oswald" pitchFamily="2" charset="77"/>
                </a:endParaRPr>
              </a:p>
            </p:txBody>
          </p:sp>
          <p:sp>
            <p:nvSpPr>
              <p:cNvPr id="145" name="Freeform 596">
                <a:extLst>
                  <a:ext uri="{FF2B5EF4-FFF2-40B4-BE49-F238E27FC236}">
                    <a16:creationId xmlns:a16="http://schemas.microsoft.com/office/drawing/2014/main" id="{BE4A8DFD-2B86-4B93-B619-E105B6FD617B}"/>
                  </a:ext>
                </a:extLst>
              </p:cNvPr>
              <p:cNvSpPr>
                <a:spLocks/>
              </p:cNvSpPr>
              <p:nvPr/>
            </p:nvSpPr>
            <p:spPr bwMode="auto">
              <a:xfrm>
                <a:off x="7905368" y="11021447"/>
                <a:ext cx="408519" cy="547000"/>
              </a:xfrm>
              <a:custGeom>
                <a:avLst/>
                <a:gdLst>
                  <a:gd name="T0" fmla="*/ 14645 w 408731"/>
                  <a:gd name="T1" fmla="*/ 530277 h 547148"/>
                  <a:gd name="T2" fmla="*/ 23804 w 408731"/>
                  <a:gd name="T3" fmla="*/ 542488 h 547148"/>
                  <a:gd name="T4" fmla="*/ 8103 w 408731"/>
                  <a:gd name="T5" fmla="*/ 546152 h 547148"/>
                  <a:gd name="T6" fmla="*/ 253 w 408731"/>
                  <a:gd name="T7" fmla="*/ 535162 h 547148"/>
                  <a:gd name="T8" fmla="*/ 14645 w 408731"/>
                  <a:gd name="T9" fmla="*/ 530277 h 547148"/>
                  <a:gd name="T10" fmla="*/ 326019 w 408731"/>
                  <a:gd name="T11" fmla="*/ 170650 h 547148"/>
                  <a:gd name="T12" fmla="*/ 367575 w 408731"/>
                  <a:gd name="T13" fmla="*/ 224277 h 547148"/>
                  <a:gd name="T14" fmla="*/ 370094 w 408731"/>
                  <a:gd name="T15" fmla="*/ 234254 h 547148"/>
                  <a:gd name="T16" fmla="*/ 339871 w 408731"/>
                  <a:gd name="T17" fmla="*/ 372686 h 547148"/>
                  <a:gd name="T18" fmla="*/ 323500 w 408731"/>
                  <a:gd name="T19" fmla="*/ 459985 h 547148"/>
                  <a:gd name="T20" fmla="*/ 305871 w 408731"/>
                  <a:gd name="T21" fmla="*/ 521095 h 547148"/>
                  <a:gd name="T22" fmla="*/ 281944 w 408731"/>
                  <a:gd name="T23" fmla="*/ 479939 h 547148"/>
                  <a:gd name="T24" fmla="*/ 215203 w 408731"/>
                  <a:gd name="T25" fmla="*/ 398876 h 547148"/>
                  <a:gd name="T26" fmla="*/ 197573 w 408731"/>
                  <a:gd name="T27" fmla="*/ 355226 h 547148"/>
                  <a:gd name="T28" fmla="*/ 285722 w 408731"/>
                  <a:gd name="T29" fmla="*/ 183121 h 547148"/>
                  <a:gd name="T30" fmla="*/ 326019 w 408731"/>
                  <a:gd name="T31" fmla="*/ 170650 h 547148"/>
                  <a:gd name="T32" fmla="*/ 374047 w 408731"/>
                  <a:gd name="T33" fmla="*/ 0 h 547148"/>
                  <a:gd name="T34" fmla="*/ 408690 w 408731"/>
                  <a:gd name="T35" fmla="*/ 13070 h 547148"/>
                  <a:gd name="T36" fmla="*/ 371658 w 408731"/>
                  <a:gd name="T37" fmla="*/ 24951 h 547148"/>
                  <a:gd name="T38" fmla="*/ 356128 w 408731"/>
                  <a:gd name="T39" fmla="*/ 24951 h 547148"/>
                  <a:gd name="T40" fmla="*/ 374047 w 408731"/>
                  <a:gd name="T41" fmla="*/ 0 h 54714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08731" h="547148">
                    <a:moveTo>
                      <a:pt x="14645" y="530277"/>
                    </a:moveTo>
                    <a:cubicBezTo>
                      <a:pt x="19879" y="532719"/>
                      <a:pt x="25112" y="535162"/>
                      <a:pt x="23804" y="542488"/>
                    </a:cubicBezTo>
                    <a:cubicBezTo>
                      <a:pt x="19879" y="548594"/>
                      <a:pt x="14645" y="547373"/>
                      <a:pt x="8103" y="546152"/>
                    </a:cubicBezTo>
                    <a:cubicBezTo>
                      <a:pt x="2870" y="544931"/>
                      <a:pt x="-1055" y="541267"/>
                      <a:pt x="253" y="535162"/>
                    </a:cubicBezTo>
                    <a:cubicBezTo>
                      <a:pt x="2870" y="529056"/>
                      <a:pt x="8103" y="527835"/>
                      <a:pt x="14645" y="530277"/>
                    </a:cubicBezTo>
                    <a:close/>
                    <a:moveTo>
                      <a:pt x="326019" y="170650"/>
                    </a:moveTo>
                    <a:cubicBezTo>
                      <a:pt x="344908" y="184368"/>
                      <a:pt x="351205" y="208064"/>
                      <a:pt x="367575" y="224277"/>
                    </a:cubicBezTo>
                    <a:cubicBezTo>
                      <a:pt x="368834" y="226771"/>
                      <a:pt x="371353" y="231760"/>
                      <a:pt x="370094" y="234254"/>
                    </a:cubicBezTo>
                    <a:cubicBezTo>
                      <a:pt x="342390" y="275409"/>
                      <a:pt x="367575" y="327789"/>
                      <a:pt x="339871" y="372686"/>
                    </a:cubicBezTo>
                    <a:cubicBezTo>
                      <a:pt x="324760" y="396381"/>
                      <a:pt x="327278" y="430054"/>
                      <a:pt x="323500" y="459985"/>
                    </a:cubicBezTo>
                    <a:cubicBezTo>
                      <a:pt x="320982" y="481187"/>
                      <a:pt x="302093" y="497399"/>
                      <a:pt x="305871" y="521095"/>
                    </a:cubicBezTo>
                    <a:cubicBezTo>
                      <a:pt x="281944" y="516106"/>
                      <a:pt x="297056" y="488669"/>
                      <a:pt x="281944" y="479939"/>
                    </a:cubicBezTo>
                    <a:cubicBezTo>
                      <a:pt x="260537" y="451255"/>
                      <a:pt x="240388" y="423818"/>
                      <a:pt x="215203" y="398876"/>
                    </a:cubicBezTo>
                    <a:cubicBezTo>
                      <a:pt x="203869" y="386404"/>
                      <a:pt x="191276" y="375180"/>
                      <a:pt x="197573" y="355226"/>
                    </a:cubicBezTo>
                    <a:cubicBezTo>
                      <a:pt x="226536" y="297858"/>
                      <a:pt x="244166" y="234254"/>
                      <a:pt x="285722" y="183121"/>
                    </a:cubicBezTo>
                    <a:cubicBezTo>
                      <a:pt x="300833" y="184368"/>
                      <a:pt x="315945" y="185616"/>
                      <a:pt x="326019" y="170650"/>
                    </a:cubicBezTo>
                    <a:close/>
                    <a:moveTo>
                      <a:pt x="374047" y="0"/>
                    </a:moveTo>
                    <a:cubicBezTo>
                      <a:pt x="384798" y="8317"/>
                      <a:pt x="409885" y="-10693"/>
                      <a:pt x="408690" y="13070"/>
                    </a:cubicBezTo>
                    <a:cubicBezTo>
                      <a:pt x="407495" y="32080"/>
                      <a:pt x="384798" y="22575"/>
                      <a:pt x="371658" y="24951"/>
                    </a:cubicBezTo>
                    <a:cubicBezTo>
                      <a:pt x="366880" y="26139"/>
                      <a:pt x="360907" y="24951"/>
                      <a:pt x="356128" y="24951"/>
                    </a:cubicBezTo>
                    <a:cubicBezTo>
                      <a:pt x="362101" y="16634"/>
                      <a:pt x="368074" y="8317"/>
                      <a:pt x="374047" y="0"/>
                    </a:cubicBezTo>
                    <a:close/>
                  </a:path>
                </a:pathLst>
              </a:custGeom>
              <a:solidFill>
                <a:schemeClr val="accent2">
                  <a:alpha val="30196"/>
                </a:schemeClr>
              </a:solidFill>
              <a:ln>
                <a:noFill/>
              </a:ln>
            </p:spPr>
            <p:txBody>
              <a:bodyPr anchor="ctr"/>
              <a:lstStyle/>
              <a:p>
                <a:pPr defTabSz="457189"/>
                <a:endParaRPr lang="en-US" sz="1351" dirty="0">
                  <a:latin typeface="Oswald" pitchFamily="2" charset="77"/>
                </a:endParaRPr>
              </a:p>
            </p:txBody>
          </p:sp>
          <p:sp>
            <p:nvSpPr>
              <p:cNvPr id="146" name="Freeform 635">
                <a:extLst>
                  <a:ext uri="{FF2B5EF4-FFF2-40B4-BE49-F238E27FC236}">
                    <a16:creationId xmlns:a16="http://schemas.microsoft.com/office/drawing/2014/main" id="{5146398E-D1EB-430A-8050-47C797857EBB}"/>
                  </a:ext>
                </a:extLst>
              </p:cNvPr>
              <p:cNvSpPr>
                <a:spLocks/>
              </p:cNvSpPr>
              <p:nvPr/>
            </p:nvSpPr>
            <p:spPr bwMode="auto">
              <a:xfrm>
                <a:off x="2698866" y="7593667"/>
                <a:ext cx="5780873" cy="5256242"/>
              </a:xfrm>
              <a:custGeom>
                <a:avLst/>
                <a:gdLst/>
                <a:ahLst/>
                <a:cxnLst/>
                <a:rect l="0" t="0" r="r" b="b"/>
                <a:pathLst>
                  <a:path w="5783873" h="5257659">
                    <a:moveTo>
                      <a:pt x="960523" y="4841267"/>
                    </a:moveTo>
                    <a:cubicBezTo>
                      <a:pt x="992845" y="4841267"/>
                      <a:pt x="1020194" y="4859911"/>
                      <a:pt x="1048787" y="4871098"/>
                    </a:cubicBezTo>
                    <a:cubicBezTo>
                      <a:pt x="1076136" y="4881042"/>
                      <a:pt x="1102242" y="4894714"/>
                      <a:pt x="1127105" y="4909630"/>
                    </a:cubicBezTo>
                    <a:cubicBezTo>
                      <a:pt x="1160670" y="4928274"/>
                      <a:pt x="1191749" y="4951891"/>
                      <a:pt x="1230287" y="4956862"/>
                    </a:cubicBezTo>
                    <a:cubicBezTo>
                      <a:pt x="1237745" y="4958105"/>
                      <a:pt x="1243961" y="4964320"/>
                      <a:pt x="1248934" y="4970535"/>
                    </a:cubicBezTo>
                    <a:cubicBezTo>
                      <a:pt x="1253906" y="4990422"/>
                      <a:pt x="1278769" y="5007824"/>
                      <a:pt x="1257636" y="5032683"/>
                    </a:cubicBezTo>
                    <a:cubicBezTo>
                      <a:pt x="1255150" y="5036412"/>
                      <a:pt x="1262608" y="5038898"/>
                      <a:pt x="1265095" y="5042627"/>
                    </a:cubicBezTo>
                    <a:cubicBezTo>
                      <a:pt x="1291201" y="5078673"/>
                      <a:pt x="1326009" y="5086130"/>
                      <a:pt x="1368276" y="5077430"/>
                    </a:cubicBezTo>
                    <a:cubicBezTo>
                      <a:pt x="1422975" y="5066243"/>
                      <a:pt x="1470215" y="5089859"/>
                      <a:pt x="1514968" y="5113476"/>
                    </a:cubicBezTo>
                    <a:cubicBezTo>
                      <a:pt x="1533615" y="5123419"/>
                      <a:pt x="1544804" y="5123419"/>
                      <a:pt x="1558478" y="5109747"/>
                    </a:cubicBezTo>
                    <a:cubicBezTo>
                      <a:pt x="1597016" y="5115961"/>
                      <a:pt x="1626852" y="5138335"/>
                      <a:pt x="1652958" y="5164437"/>
                    </a:cubicBezTo>
                    <a:cubicBezTo>
                      <a:pt x="1659174" y="5171895"/>
                      <a:pt x="1666633" y="5178110"/>
                      <a:pt x="1672848" y="5184324"/>
                    </a:cubicBezTo>
                    <a:cubicBezTo>
                      <a:pt x="1679064" y="5215398"/>
                      <a:pt x="1644256" y="5230314"/>
                      <a:pt x="1645499" y="5257659"/>
                    </a:cubicBezTo>
                    <a:cubicBezTo>
                      <a:pt x="1629338" y="5240258"/>
                      <a:pt x="1605718" y="5232800"/>
                      <a:pt x="1584585" y="5227828"/>
                    </a:cubicBezTo>
                    <a:cubicBezTo>
                      <a:pt x="1539831" y="5216641"/>
                      <a:pt x="1501294" y="5195511"/>
                      <a:pt x="1468972" y="5163194"/>
                    </a:cubicBezTo>
                    <a:cubicBezTo>
                      <a:pt x="1442865" y="5137092"/>
                      <a:pt x="1414273" y="5137092"/>
                      <a:pt x="1381951" y="5145793"/>
                    </a:cubicBezTo>
                    <a:cubicBezTo>
                      <a:pt x="1347143" y="5156979"/>
                      <a:pt x="1308605" y="5143307"/>
                      <a:pt x="1272554" y="5154493"/>
                    </a:cubicBezTo>
                    <a:cubicBezTo>
                      <a:pt x="1263852" y="5156979"/>
                      <a:pt x="1256393" y="5148278"/>
                      <a:pt x="1250177" y="5143307"/>
                    </a:cubicBezTo>
                    <a:cubicBezTo>
                      <a:pt x="1232773" y="5132120"/>
                      <a:pt x="1215369" y="5120933"/>
                      <a:pt x="1197965" y="5110990"/>
                    </a:cubicBezTo>
                    <a:cubicBezTo>
                      <a:pt x="1196721" y="5086130"/>
                      <a:pt x="1183047" y="5063757"/>
                      <a:pt x="1183047" y="5036412"/>
                    </a:cubicBezTo>
                    <a:cubicBezTo>
                      <a:pt x="1183047" y="5012796"/>
                      <a:pt x="1146995" y="4991665"/>
                      <a:pt x="1120889" y="4991665"/>
                    </a:cubicBezTo>
                    <a:cubicBezTo>
                      <a:pt x="1107215" y="4992908"/>
                      <a:pt x="1093540" y="4991665"/>
                      <a:pt x="1078622" y="4991665"/>
                    </a:cubicBezTo>
                    <a:cubicBezTo>
                      <a:pt x="1084838" y="4985451"/>
                      <a:pt x="1092297" y="4986693"/>
                      <a:pt x="1099756" y="4986693"/>
                    </a:cubicBezTo>
                    <a:cubicBezTo>
                      <a:pt x="1108458" y="4985451"/>
                      <a:pt x="1123376" y="4990422"/>
                      <a:pt x="1122132" y="4975507"/>
                    </a:cubicBezTo>
                    <a:cubicBezTo>
                      <a:pt x="1120889" y="4961834"/>
                      <a:pt x="1104728" y="4955619"/>
                      <a:pt x="1094783" y="4963077"/>
                    </a:cubicBezTo>
                    <a:cubicBezTo>
                      <a:pt x="1072406" y="4976750"/>
                      <a:pt x="1052516" y="4974264"/>
                      <a:pt x="1030139" y="4966806"/>
                    </a:cubicBezTo>
                    <a:cubicBezTo>
                      <a:pt x="1015221" y="4963077"/>
                      <a:pt x="1002790" y="4970535"/>
                      <a:pt x="994088" y="4980479"/>
                    </a:cubicBezTo>
                    <a:cubicBezTo>
                      <a:pt x="982900" y="4991665"/>
                      <a:pt x="970468" y="4994151"/>
                      <a:pt x="961766" y="4981722"/>
                    </a:cubicBezTo>
                    <a:cubicBezTo>
                      <a:pt x="945605" y="4966806"/>
                      <a:pt x="921985" y="4953134"/>
                      <a:pt x="924471" y="4928274"/>
                    </a:cubicBezTo>
                    <a:cubicBezTo>
                      <a:pt x="925715" y="4915845"/>
                      <a:pt x="943119" y="4915845"/>
                      <a:pt x="954307" y="4912116"/>
                    </a:cubicBezTo>
                    <a:cubicBezTo>
                      <a:pt x="999060" y="4893471"/>
                      <a:pt x="999060" y="4893471"/>
                      <a:pt x="965495" y="4857425"/>
                    </a:cubicBezTo>
                    <a:cubicBezTo>
                      <a:pt x="961766" y="4852454"/>
                      <a:pt x="953064" y="4849968"/>
                      <a:pt x="960523" y="4841267"/>
                    </a:cubicBezTo>
                    <a:close/>
                    <a:moveTo>
                      <a:pt x="256468" y="4242291"/>
                    </a:moveTo>
                    <a:cubicBezTo>
                      <a:pt x="272343" y="4251989"/>
                      <a:pt x="277228" y="4272596"/>
                      <a:pt x="294324" y="4281081"/>
                    </a:cubicBezTo>
                    <a:cubicBezTo>
                      <a:pt x="294324" y="4285930"/>
                      <a:pt x="294324" y="4289566"/>
                      <a:pt x="294324" y="4293203"/>
                    </a:cubicBezTo>
                    <a:cubicBezTo>
                      <a:pt x="291882" y="4308962"/>
                      <a:pt x="278449" y="4312598"/>
                      <a:pt x="268680" y="4319871"/>
                    </a:cubicBezTo>
                    <a:cubicBezTo>
                      <a:pt x="262574" y="4323508"/>
                      <a:pt x="251584" y="4322296"/>
                      <a:pt x="252805" y="4317447"/>
                    </a:cubicBezTo>
                    <a:cubicBezTo>
                      <a:pt x="261353" y="4291991"/>
                      <a:pt x="229603" y="4265323"/>
                      <a:pt x="256468" y="4242291"/>
                    </a:cubicBezTo>
                    <a:close/>
                    <a:moveTo>
                      <a:pt x="124472" y="4044464"/>
                    </a:moveTo>
                    <a:cubicBezTo>
                      <a:pt x="155577" y="4090510"/>
                      <a:pt x="186681" y="4136555"/>
                      <a:pt x="217785" y="4182601"/>
                    </a:cubicBezTo>
                    <a:cubicBezTo>
                      <a:pt x="211564" y="4188823"/>
                      <a:pt x="207832" y="4200024"/>
                      <a:pt x="199122" y="4200024"/>
                    </a:cubicBezTo>
                    <a:cubicBezTo>
                      <a:pt x="165530" y="4203757"/>
                      <a:pt x="168018" y="4236114"/>
                      <a:pt x="155577" y="4256025"/>
                    </a:cubicBezTo>
                    <a:cubicBezTo>
                      <a:pt x="146867" y="4270959"/>
                      <a:pt x="163042" y="4273448"/>
                      <a:pt x="175483" y="4273448"/>
                    </a:cubicBezTo>
                    <a:cubicBezTo>
                      <a:pt x="182948" y="4273448"/>
                      <a:pt x="190413" y="4265981"/>
                      <a:pt x="199122" y="4263492"/>
                    </a:cubicBezTo>
                    <a:cubicBezTo>
                      <a:pt x="216541" y="4254781"/>
                      <a:pt x="228983" y="4264737"/>
                      <a:pt x="237692" y="4278426"/>
                    </a:cubicBezTo>
                    <a:cubicBezTo>
                      <a:pt x="247645" y="4293360"/>
                      <a:pt x="236448" y="4300826"/>
                      <a:pt x="224006" y="4309538"/>
                    </a:cubicBezTo>
                    <a:cubicBezTo>
                      <a:pt x="217785" y="4314516"/>
                      <a:pt x="201611" y="4315760"/>
                      <a:pt x="206587" y="4328205"/>
                    </a:cubicBezTo>
                    <a:cubicBezTo>
                      <a:pt x="211564" y="4339405"/>
                      <a:pt x="225250" y="4336916"/>
                      <a:pt x="236448" y="4331938"/>
                    </a:cubicBezTo>
                    <a:cubicBezTo>
                      <a:pt x="251378" y="4326960"/>
                      <a:pt x="267552" y="4325716"/>
                      <a:pt x="275017" y="4344383"/>
                    </a:cubicBezTo>
                    <a:cubicBezTo>
                      <a:pt x="282482" y="4363050"/>
                      <a:pt x="275017" y="4377984"/>
                      <a:pt x="260087" y="4390429"/>
                    </a:cubicBezTo>
                    <a:cubicBezTo>
                      <a:pt x="224006" y="4422785"/>
                      <a:pt x="222762" y="4440208"/>
                      <a:pt x="261331" y="4470075"/>
                    </a:cubicBezTo>
                    <a:cubicBezTo>
                      <a:pt x="287459" y="4488742"/>
                      <a:pt x="293679" y="4516121"/>
                      <a:pt x="306121" y="4541011"/>
                    </a:cubicBezTo>
                    <a:cubicBezTo>
                      <a:pt x="317319" y="4564656"/>
                      <a:pt x="332249" y="4579589"/>
                      <a:pt x="355888" y="4590790"/>
                    </a:cubicBezTo>
                    <a:cubicBezTo>
                      <a:pt x="391969" y="4606968"/>
                      <a:pt x="393213" y="4610701"/>
                      <a:pt x="363353" y="4639324"/>
                    </a:cubicBezTo>
                    <a:cubicBezTo>
                      <a:pt x="354644" y="4646791"/>
                      <a:pt x="348423" y="4657991"/>
                      <a:pt x="338469" y="4660480"/>
                    </a:cubicBezTo>
                    <a:cubicBezTo>
                      <a:pt x="306121" y="4669192"/>
                      <a:pt x="314830" y="4684125"/>
                      <a:pt x="329760" y="4701548"/>
                    </a:cubicBezTo>
                    <a:cubicBezTo>
                      <a:pt x="335981" y="4707770"/>
                      <a:pt x="344690" y="4712748"/>
                      <a:pt x="337225" y="4723949"/>
                    </a:cubicBezTo>
                    <a:cubicBezTo>
                      <a:pt x="322295" y="4722704"/>
                      <a:pt x="306121" y="4707770"/>
                      <a:pt x="292435" y="4728927"/>
                    </a:cubicBezTo>
                    <a:cubicBezTo>
                      <a:pt x="308609" y="4735149"/>
                      <a:pt x="328516" y="4740127"/>
                      <a:pt x="326028" y="4761283"/>
                    </a:cubicBezTo>
                    <a:cubicBezTo>
                      <a:pt x="323539" y="4779950"/>
                      <a:pt x="314830" y="4793639"/>
                      <a:pt x="289947" y="4798617"/>
                    </a:cubicBezTo>
                    <a:cubicBezTo>
                      <a:pt x="268796" y="4802351"/>
                      <a:pt x="268796" y="4823507"/>
                      <a:pt x="272528" y="4840930"/>
                    </a:cubicBezTo>
                    <a:cubicBezTo>
                      <a:pt x="276261" y="4860841"/>
                      <a:pt x="287459" y="4879508"/>
                      <a:pt x="298656" y="4896931"/>
                    </a:cubicBezTo>
                    <a:cubicBezTo>
                      <a:pt x="308609" y="4914354"/>
                      <a:pt x="321051" y="4933021"/>
                      <a:pt x="316074" y="4955422"/>
                    </a:cubicBezTo>
                    <a:cubicBezTo>
                      <a:pt x="267552" y="4920576"/>
                      <a:pt x="263819" y="4867064"/>
                      <a:pt x="257598" y="4813551"/>
                    </a:cubicBezTo>
                    <a:cubicBezTo>
                      <a:pt x="245157" y="4730171"/>
                      <a:pt x="270040" y="4650525"/>
                      <a:pt x="279994" y="4568389"/>
                    </a:cubicBezTo>
                    <a:cubicBezTo>
                      <a:pt x="282482" y="4549722"/>
                      <a:pt x="278749" y="4542255"/>
                      <a:pt x="265063" y="4534788"/>
                    </a:cubicBezTo>
                    <a:cubicBezTo>
                      <a:pt x="211564" y="4506165"/>
                      <a:pt x="161797" y="4473809"/>
                      <a:pt x="114519" y="4435230"/>
                    </a:cubicBezTo>
                    <a:cubicBezTo>
                      <a:pt x="79682" y="4406607"/>
                      <a:pt x="52310" y="4371762"/>
                      <a:pt x="19962" y="4340650"/>
                    </a:cubicBezTo>
                    <a:cubicBezTo>
                      <a:pt x="18718" y="4315760"/>
                      <a:pt x="-1189" y="4294604"/>
                      <a:pt x="55" y="4267225"/>
                    </a:cubicBezTo>
                    <a:cubicBezTo>
                      <a:pt x="28671" y="4218691"/>
                      <a:pt x="49822" y="4166423"/>
                      <a:pt x="92124" y="4126600"/>
                    </a:cubicBezTo>
                    <a:cubicBezTo>
                      <a:pt x="100833" y="4119133"/>
                      <a:pt x="99589" y="4109177"/>
                      <a:pt x="100833" y="4100465"/>
                    </a:cubicBezTo>
                    <a:cubicBezTo>
                      <a:pt x="100833" y="4078065"/>
                      <a:pt x="113275" y="4061887"/>
                      <a:pt x="124472" y="4044464"/>
                    </a:cubicBezTo>
                    <a:close/>
                    <a:moveTo>
                      <a:pt x="5667921" y="3802674"/>
                    </a:moveTo>
                    <a:cubicBezTo>
                      <a:pt x="5701950" y="3816360"/>
                      <a:pt x="5709512" y="3831290"/>
                      <a:pt x="5690607" y="3861151"/>
                    </a:cubicBezTo>
                    <a:cubicBezTo>
                      <a:pt x="5686826" y="3868616"/>
                      <a:pt x="5689347" y="3876082"/>
                      <a:pt x="5689347" y="3882302"/>
                    </a:cubicBezTo>
                    <a:cubicBezTo>
                      <a:pt x="5686826" y="3930826"/>
                      <a:pt x="5710772" y="3975617"/>
                      <a:pt x="5710772" y="4024141"/>
                    </a:cubicBezTo>
                    <a:cubicBezTo>
                      <a:pt x="5712033" y="4029117"/>
                      <a:pt x="5714553" y="4036583"/>
                      <a:pt x="5718335" y="4037827"/>
                    </a:cubicBezTo>
                    <a:cubicBezTo>
                      <a:pt x="5732198" y="4050269"/>
                      <a:pt x="5735979" y="4063955"/>
                      <a:pt x="5724636" y="4080129"/>
                    </a:cubicBezTo>
                    <a:cubicBezTo>
                      <a:pt x="5712033" y="4100037"/>
                      <a:pt x="5719595" y="4119944"/>
                      <a:pt x="5734719" y="4129897"/>
                    </a:cubicBezTo>
                    <a:cubicBezTo>
                      <a:pt x="5757405" y="4147316"/>
                      <a:pt x="5768748" y="4170956"/>
                      <a:pt x="5783873" y="4197084"/>
                    </a:cubicBezTo>
                    <a:cubicBezTo>
                      <a:pt x="5753624" y="4192107"/>
                      <a:pt x="5730938" y="4183398"/>
                      <a:pt x="5717074" y="4156025"/>
                    </a:cubicBezTo>
                    <a:cubicBezTo>
                      <a:pt x="5700690" y="4126165"/>
                      <a:pt x="5678004" y="4100037"/>
                      <a:pt x="5664140" y="4070176"/>
                    </a:cubicBezTo>
                    <a:cubicBezTo>
                      <a:pt x="5666660" y="4054001"/>
                      <a:pt x="5659098" y="4041559"/>
                      <a:pt x="5651536" y="4030362"/>
                    </a:cubicBezTo>
                    <a:cubicBezTo>
                      <a:pt x="5647755" y="3954466"/>
                      <a:pt x="5666660" y="3879814"/>
                      <a:pt x="5667921" y="3802674"/>
                    </a:cubicBezTo>
                    <a:close/>
                    <a:moveTo>
                      <a:pt x="1492503" y="3594407"/>
                    </a:moveTo>
                    <a:lnTo>
                      <a:pt x="1492404" y="3595448"/>
                    </a:lnTo>
                    <a:lnTo>
                      <a:pt x="1493573" y="3596782"/>
                    </a:lnTo>
                    <a:lnTo>
                      <a:pt x="1492503" y="3594407"/>
                    </a:lnTo>
                    <a:close/>
                    <a:moveTo>
                      <a:pt x="5600996" y="3535242"/>
                    </a:moveTo>
                    <a:cubicBezTo>
                      <a:pt x="5605276" y="3533716"/>
                      <a:pt x="5608446" y="3535853"/>
                      <a:pt x="5608446" y="3549285"/>
                    </a:cubicBezTo>
                    <a:cubicBezTo>
                      <a:pt x="5608446" y="3552949"/>
                      <a:pt x="5609714" y="3557833"/>
                      <a:pt x="5610983" y="3561497"/>
                    </a:cubicBezTo>
                    <a:cubicBezTo>
                      <a:pt x="5618591" y="3577372"/>
                      <a:pt x="5630004" y="3595689"/>
                      <a:pt x="5602106" y="3603016"/>
                    </a:cubicBezTo>
                    <a:cubicBezTo>
                      <a:pt x="5580548" y="3609122"/>
                      <a:pt x="5553918" y="3593247"/>
                      <a:pt x="5548845" y="3570045"/>
                    </a:cubicBezTo>
                    <a:cubicBezTo>
                      <a:pt x="5561526" y="3561497"/>
                      <a:pt x="5574207" y="3552949"/>
                      <a:pt x="5586888" y="3543180"/>
                    </a:cubicBezTo>
                    <a:cubicBezTo>
                      <a:pt x="5591327" y="3541958"/>
                      <a:pt x="5596716" y="3536768"/>
                      <a:pt x="5600996" y="3535242"/>
                    </a:cubicBezTo>
                    <a:close/>
                    <a:moveTo>
                      <a:pt x="3765187" y="491376"/>
                    </a:moveTo>
                    <a:cubicBezTo>
                      <a:pt x="3778287" y="489934"/>
                      <a:pt x="3792069" y="491181"/>
                      <a:pt x="3806085" y="495545"/>
                    </a:cubicBezTo>
                    <a:cubicBezTo>
                      <a:pt x="3850936" y="509262"/>
                      <a:pt x="3858411" y="549167"/>
                      <a:pt x="3869623" y="585330"/>
                    </a:cubicBezTo>
                    <a:cubicBezTo>
                      <a:pt x="3877098" y="610270"/>
                      <a:pt x="3877098" y="636457"/>
                      <a:pt x="3883327" y="661397"/>
                    </a:cubicBezTo>
                    <a:cubicBezTo>
                      <a:pt x="3898277" y="729983"/>
                      <a:pt x="3884573" y="801062"/>
                      <a:pt x="3897032" y="869647"/>
                    </a:cubicBezTo>
                    <a:cubicBezTo>
                      <a:pt x="3898277" y="880870"/>
                      <a:pt x="3892048" y="892093"/>
                      <a:pt x="3903261" y="900822"/>
                    </a:cubicBezTo>
                    <a:cubicBezTo>
                      <a:pt x="3914473" y="905810"/>
                      <a:pt x="3919457" y="915786"/>
                      <a:pt x="3924440" y="925762"/>
                    </a:cubicBezTo>
                    <a:cubicBezTo>
                      <a:pt x="3936899" y="963173"/>
                      <a:pt x="3969290" y="984372"/>
                      <a:pt x="3991716" y="1013053"/>
                    </a:cubicBezTo>
                    <a:cubicBezTo>
                      <a:pt x="4001682" y="1026770"/>
                      <a:pt x="4016632" y="1030511"/>
                      <a:pt x="4031582" y="1031758"/>
                    </a:cubicBezTo>
                    <a:cubicBezTo>
                      <a:pt x="4068958" y="1034252"/>
                      <a:pt x="4105087" y="1025523"/>
                      <a:pt x="4139970" y="1023029"/>
                    </a:cubicBezTo>
                    <a:cubicBezTo>
                      <a:pt x="4157412" y="1023029"/>
                      <a:pt x="4164887" y="1010559"/>
                      <a:pt x="4173608" y="998089"/>
                    </a:cubicBezTo>
                    <a:cubicBezTo>
                      <a:pt x="4189804" y="971902"/>
                      <a:pt x="4207246" y="948208"/>
                      <a:pt x="4239638" y="940726"/>
                    </a:cubicBezTo>
                    <a:cubicBezTo>
                      <a:pt x="4242129" y="940726"/>
                      <a:pt x="4244621" y="940726"/>
                      <a:pt x="4247113" y="940726"/>
                    </a:cubicBezTo>
                    <a:cubicBezTo>
                      <a:pt x="4252096" y="946962"/>
                      <a:pt x="4252096" y="954444"/>
                      <a:pt x="4247113" y="960679"/>
                    </a:cubicBezTo>
                    <a:cubicBezTo>
                      <a:pt x="4239638" y="976890"/>
                      <a:pt x="4238392" y="988113"/>
                      <a:pt x="4212229" y="991854"/>
                    </a:cubicBezTo>
                    <a:cubicBezTo>
                      <a:pt x="4187312" y="994348"/>
                      <a:pt x="4168625" y="1026770"/>
                      <a:pt x="4161150" y="1055451"/>
                    </a:cubicBezTo>
                    <a:cubicBezTo>
                      <a:pt x="4156166" y="1074156"/>
                      <a:pt x="4153675" y="1089120"/>
                      <a:pt x="4127512" y="1081638"/>
                    </a:cubicBezTo>
                    <a:cubicBezTo>
                      <a:pt x="4125020" y="1079144"/>
                      <a:pt x="4117545" y="1081638"/>
                      <a:pt x="4116300" y="1084132"/>
                    </a:cubicBezTo>
                    <a:cubicBezTo>
                      <a:pt x="4100104" y="1109072"/>
                      <a:pt x="4112562" y="1142742"/>
                      <a:pt x="4096366" y="1168929"/>
                    </a:cubicBezTo>
                    <a:cubicBezTo>
                      <a:pt x="4091383" y="1177658"/>
                      <a:pt x="4105087" y="1187634"/>
                      <a:pt x="4115054" y="1192622"/>
                    </a:cubicBezTo>
                    <a:cubicBezTo>
                      <a:pt x="4132495" y="1201351"/>
                      <a:pt x="4137479" y="1220056"/>
                      <a:pt x="4146200" y="1235020"/>
                    </a:cubicBezTo>
                    <a:cubicBezTo>
                      <a:pt x="4162396" y="1264948"/>
                      <a:pt x="4183575" y="1284900"/>
                      <a:pt x="4219704" y="1284900"/>
                    </a:cubicBezTo>
                    <a:cubicBezTo>
                      <a:pt x="4249604" y="1286147"/>
                      <a:pt x="4265800" y="1313581"/>
                      <a:pt x="4289471" y="1326052"/>
                    </a:cubicBezTo>
                    <a:cubicBezTo>
                      <a:pt x="4305667" y="1334781"/>
                      <a:pt x="4320617" y="1343510"/>
                      <a:pt x="4338059" y="1344757"/>
                    </a:cubicBezTo>
                    <a:cubicBezTo>
                      <a:pt x="4394122" y="1346004"/>
                      <a:pt x="4440218" y="1373438"/>
                      <a:pt x="4487560" y="1399625"/>
                    </a:cubicBezTo>
                    <a:cubicBezTo>
                      <a:pt x="4488806" y="1399625"/>
                      <a:pt x="4492543" y="1405860"/>
                      <a:pt x="4492543" y="1405860"/>
                    </a:cubicBezTo>
                    <a:cubicBezTo>
                      <a:pt x="4478839" y="1423318"/>
                      <a:pt x="4486314" y="1450752"/>
                      <a:pt x="4461397" y="1463222"/>
                    </a:cubicBezTo>
                    <a:cubicBezTo>
                      <a:pt x="4400351" y="1494397"/>
                      <a:pt x="4400351" y="1494397"/>
                      <a:pt x="4420285" y="1560489"/>
                    </a:cubicBezTo>
                    <a:cubicBezTo>
                      <a:pt x="4421530" y="1562983"/>
                      <a:pt x="4422776" y="1566724"/>
                      <a:pt x="4424022" y="1572959"/>
                    </a:cubicBezTo>
                    <a:cubicBezTo>
                      <a:pt x="4374188" y="1559242"/>
                      <a:pt x="4345534" y="1599146"/>
                      <a:pt x="4308159" y="1615357"/>
                    </a:cubicBezTo>
                    <a:cubicBezTo>
                      <a:pt x="4294455" y="1622839"/>
                      <a:pt x="4296946" y="1645285"/>
                      <a:pt x="4283242" y="1656508"/>
                    </a:cubicBezTo>
                    <a:cubicBezTo>
                      <a:pt x="4269538" y="1668978"/>
                      <a:pt x="4255834" y="1676460"/>
                      <a:pt x="4235900" y="1675213"/>
                    </a:cubicBezTo>
                    <a:cubicBezTo>
                      <a:pt x="4217213" y="1675213"/>
                      <a:pt x="4198525" y="1672719"/>
                      <a:pt x="4179837" y="1685189"/>
                    </a:cubicBezTo>
                    <a:cubicBezTo>
                      <a:pt x="4164887" y="1695166"/>
                      <a:pt x="4149937" y="1686436"/>
                      <a:pt x="4143708" y="1667731"/>
                    </a:cubicBezTo>
                    <a:cubicBezTo>
                      <a:pt x="4139970" y="1652767"/>
                      <a:pt x="4134987" y="1639050"/>
                      <a:pt x="4132495" y="1624086"/>
                    </a:cubicBezTo>
                    <a:cubicBezTo>
                      <a:pt x="4127512" y="1599146"/>
                      <a:pt x="4127512" y="1571712"/>
                      <a:pt x="4088891" y="1572959"/>
                    </a:cubicBezTo>
                    <a:cubicBezTo>
                      <a:pt x="4076433" y="1574206"/>
                      <a:pt x="4073941" y="1553007"/>
                      <a:pt x="4071449" y="1539290"/>
                    </a:cubicBezTo>
                    <a:cubicBezTo>
                      <a:pt x="4068958" y="1526820"/>
                      <a:pt x="4082662" y="1529314"/>
                      <a:pt x="4090137" y="1525573"/>
                    </a:cubicBezTo>
                    <a:cubicBezTo>
                      <a:pt x="4107579" y="1516844"/>
                      <a:pt x="4126266" y="1509362"/>
                      <a:pt x="4143708" y="1501879"/>
                    </a:cubicBezTo>
                    <a:cubicBezTo>
                      <a:pt x="4148691" y="1498138"/>
                      <a:pt x="4157412" y="1498138"/>
                      <a:pt x="4157412" y="1489409"/>
                    </a:cubicBezTo>
                    <a:cubicBezTo>
                      <a:pt x="4154921" y="1481927"/>
                      <a:pt x="4147446" y="1478186"/>
                      <a:pt x="4141216" y="1478186"/>
                    </a:cubicBezTo>
                    <a:cubicBezTo>
                      <a:pt x="4105087" y="1473198"/>
                      <a:pt x="4068958" y="1468210"/>
                      <a:pt x="4041549" y="1435788"/>
                    </a:cubicBezTo>
                    <a:cubicBezTo>
                      <a:pt x="4031582" y="1423318"/>
                      <a:pt x="4004174" y="1437035"/>
                      <a:pt x="4005420" y="1453246"/>
                    </a:cubicBezTo>
                    <a:cubicBezTo>
                      <a:pt x="4006666" y="1474445"/>
                      <a:pt x="4002928" y="1501879"/>
                      <a:pt x="4032828" y="1509362"/>
                    </a:cubicBezTo>
                    <a:cubicBezTo>
                      <a:pt x="4042795" y="1513102"/>
                      <a:pt x="4049024" y="1518090"/>
                      <a:pt x="4046532" y="1529314"/>
                    </a:cubicBezTo>
                    <a:cubicBezTo>
                      <a:pt x="4042795" y="1539290"/>
                      <a:pt x="4032828" y="1536796"/>
                      <a:pt x="4026599" y="1535549"/>
                    </a:cubicBezTo>
                    <a:cubicBezTo>
                      <a:pt x="3971782" y="1525573"/>
                      <a:pt x="3921948" y="1545525"/>
                      <a:pt x="3874607" y="1566724"/>
                    </a:cubicBezTo>
                    <a:cubicBezTo>
                      <a:pt x="3849690" y="1576700"/>
                      <a:pt x="3864640" y="1602887"/>
                      <a:pt x="3877098" y="1619098"/>
                    </a:cubicBezTo>
                    <a:cubicBezTo>
                      <a:pt x="3898277" y="1644038"/>
                      <a:pt x="3924440" y="1663990"/>
                      <a:pt x="3941882" y="1691424"/>
                    </a:cubicBezTo>
                    <a:cubicBezTo>
                      <a:pt x="3958078" y="1718859"/>
                      <a:pt x="3984240" y="1746293"/>
                      <a:pt x="3955586" y="1782456"/>
                    </a:cubicBezTo>
                    <a:cubicBezTo>
                      <a:pt x="3948111" y="1792432"/>
                      <a:pt x="3953094" y="1809890"/>
                      <a:pt x="3961815" y="1811137"/>
                    </a:cubicBezTo>
                    <a:cubicBezTo>
                      <a:pt x="3976765" y="1812384"/>
                      <a:pt x="3992961" y="1834830"/>
                      <a:pt x="4006666" y="1816125"/>
                    </a:cubicBezTo>
                    <a:cubicBezTo>
                      <a:pt x="4021616" y="1796173"/>
                      <a:pt x="4026599" y="1807396"/>
                      <a:pt x="4031582" y="1821113"/>
                    </a:cubicBezTo>
                    <a:cubicBezTo>
                      <a:pt x="4040303" y="1841065"/>
                      <a:pt x="4057745" y="1849794"/>
                      <a:pt x="4075187" y="1859770"/>
                    </a:cubicBezTo>
                    <a:cubicBezTo>
                      <a:pt x="4090137" y="1869746"/>
                      <a:pt x="4087645" y="1877228"/>
                      <a:pt x="4076433" y="1888452"/>
                    </a:cubicBezTo>
                    <a:cubicBezTo>
                      <a:pt x="4046532" y="1918380"/>
                      <a:pt x="4057745" y="1975742"/>
                      <a:pt x="4096366" y="1989459"/>
                    </a:cubicBezTo>
                    <a:cubicBezTo>
                      <a:pt x="4108824" y="1994447"/>
                      <a:pt x="4120037" y="1998188"/>
                      <a:pt x="4122529" y="2014399"/>
                    </a:cubicBezTo>
                    <a:cubicBezTo>
                      <a:pt x="4123775" y="2033104"/>
                      <a:pt x="4141216" y="2038092"/>
                      <a:pt x="4154921" y="2045574"/>
                    </a:cubicBezTo>
                    <a:cubicBezTo>
                      <a:pt x="4174854" y="2058044"/>
                      <a:pt x="4179837" y="2066773"/>
                      <a:pt x="4173608" y="2094208"/>
                    </a:cubicBezTo>
                    <a:cubicBezTo>
                      <a:pt x="4167379" y="2121642"/>
                      <a:pt x="4157412" y="2151570"/>
                      <a:pt x="4157412" y="2177757"/>
                    </a:cubicBezTo>
                    <a:cubicBezTo>
                      <a:pt x="4157412" y="2207685"/>
                      <a:pt x="4161150" y="2243848"/>
                      <a:pt x="4184821" y="2272530"/>
                    </a:cubicBezTo>
                    <a:cubicBezTo>
                      <a:pt x="4210983" y="2301211"/>
                      <a:pt x="4207246" y="2307446"/>
                      <a:pt x="4169871" y="2318669"/>
                    </a:cubicBezTo>
                    <a:cubicBezTo>
                      <a:pt x="4164887" y="2321163"/>
                      <a:pt x="4158658" y="2323657"/>
                      <a:pt x="4152429" y="2326151"/>
                    </a:cubicBezTo>
                    <a:cubicBezTo>
                      <a:pt x="4169871" y="2339868"/>
                      <a:pt x="4183575" y="2353585"/>
                      <a:pt x="4164887" y="2376031"/>
                    </a:cubicBezTo>
                    <a:cubicBezTo>
                      <a:pt x="4159904" y="2383513"/>
                      <a:pt x="4159904" y="2392242"/>
                      <a:pt x="4166133" y="2397230"/>
                    </a:cubicBezTo>
                    <a:cubicBezTo>
                      <a:pt x="4207246" y="2425911"/>
                      <a:pt x="4202263" y="2470804"/>
                      <a:pt x="4204754" y="2511955"/>
                    </a:cubicBezTo>
                    <a:cubicBezTo>
                      <a:pt x="4208492" y="2549365"/>
                      <a:pt x="4268292" y="2610468"/>
                      <a:pt x="4304421" y="2615456"/>
                    </a:cubicBezTo>
                    <a:cubicBezTo>
                      <a:pt x="4323109" y="2617950"/>
                      <a:pt x="4333076" y="2599245"/>
                      <a:pt x="4349272" y="2597998"/>
                    </a:cubicBezTo>
                    <a:cubicBezTo>
                      <a:pt x="4354255" y="2615456"/>
                      <a:pt x="4341797" y="2620444"/>
                      <a:pt x="4331830" y="2627926"/>
                    </a:cubicBezTo>
                    <a:cubicBezTo>
                      <a:pt x="4311896" y="2645384"/>
                      <a:pt x="4314388" y="2659102"/>
                      <a:pt x="4339305" y="2672819"/>
                    </a:cubicBezTo>
                    <a:cubicBezTo>
                      <a:pt x="4354255" y="2680301"/>
                      <a:pt x="4359238" y="2690277"/>
                      <a:pt x="4354255" y="2711476"/>
                    </a:cubicBezTo>
                    <a:cubicBezTo>
                      <a:pt x="4345534" y="2746392"/>
                      <a:pt x="4331830" y="2783802"/>
                      <a:pt x="4362976" y="2817472"/>
                    </a:cubicBezTo>
                    <a:cubicBezTo>
                      <a:pt x="4371697" y="2826200"/>
                      <a:pt x="4379172" y="2831188"/>
                      <a:pt x="4390384" y="2834930"/>
                    </a:cubicBezTo>
                    <a:cubicBezTo>
                      <a:pt x="4402843" y="2839918"/>
                      <a:pt x="4414055" y="2844906"/>
                      <a:pt x="4426514" y="2851140"/>
                    </a:cubicBezTo>
                    <a:cubicBezTo>
                      <a:pt x="4460151" y="2872340"/>
                      <a:pt x="4462643" y="2891045"/>
                      <a:pt x="4426514" y="2907256"/>
                    </a:cubicBezTo>
                    <a:cubicBezTo>
                      <a:pt x="4389139" y="2925961"/>
                      <a:pt x="4396614" y="2954642"/>
                      <a:pt x="4395368" y="2982076"/>
                    </a:cubicBezTo>
                    <a:cubicBezTo>
                      <a:pt x="4395368" y="2992052"/>
                      <a:pt x="4400351" y="3004522"/>
                      <a:pt x="4386647" y="3009510"/>
                    </a:cubicBezTo>
                    <a:cubicBezTo>
                      <a:pt x="4376680" y="3013252"/>
                      <a:pt x="4369205" y="3008264"/>
                      <a:pt x="4366713" y="2998287"/>
                    </a:cubicBezTo>
                    <a:cubicBezTo>
                      <a:pt x="4362976" y="2987064"/>
                      <a:pt x="4353009" y="2972100"/>
                      <a:pt x="4372943" y="2965865"/>
                    </a:cubicBezTo>
                    <a:cubicBezTo>
                      <a:pt x="4381664" y="2963371"/>
                      <a:pt x="4389139" y="2959630"/>
                      <a:pt x="4381664" y="2949654"/>
                    </a:cubicBezTo>
                    <a:cubicBezTo>
                      <a:pt x="4376680" y="2943419"/>
                      <a:pt x="4369205" y="2950901"/>
                      <a:pt x="4364222" y="2953395"/>
                    </a:cubicBezTo>
                    <a:cubicBezTo>
                      <a:pt x="4361730" y="2954642"/>
                      <a:pt x="4357993" y="2957136"/>
                      <a:pt x="4356747" y="2959630"/>
                    </a:cubicBezTo>
                    <a:cubicBezTo>
                      <a:pt x="4350517" y="2972100"/>
                      <a:pt x="4348026" y="2990805"/>
                      <a:pt x="4330584" y="2989558"/>
                    </a:cubicBezTo>
                    <a:cubicBezTo>
                      <a:pt x="4314388" y="2988311"/>
                      <a:pt x="4293209" y="2984570"/>
                      <a:pt x="4281996" y="2974594"/>
                    </a:cubicBezTo>
                    <a:cubicBezTo>
                      <a:pt x="4253342" y="2948407"/>
                      <a:pt x="4234654" y="2968359"/>
                      <a:pt x="4217213" y="2985817"/>
                    </a:cubicBezTo>
                    <a:cubicBezTo>
                      <a:pt x="4198525" y="3004522"/>
                      <a:pt x="4203508" y="3025722"/>
                      <a:pt x="4222196" y="3043180"/>
                    </a:cubicBezTo>
                    <a:cubicBezTo>
                      <a:pt x="4223442" y="3045674"/>
                      <a:pt x="4223442" y="3049415"/>
                      <a:pt x="4225933" y="3056897"/>
                    </a:cubicBezTo>
                    <a:cubicBezTo>
                      <a:pt x="4202263" y="3045674"/>
                      <a:pt x="4181083" y="3044426"/>
                      <a:pt x="4161150" y="3058144"/>
                    </a:cubicBezTo>
                    <a:cubicBezTo>
                      <a:pt x="4153675" y="3063132"/>
                      <a:pt x="4146200" y="3061885"/>
                      <a:pt x="4139970" y="3056897"/>
                    </a:cubicBezTo>
                    <a:cubicBezTo>
                      <a:pt x="4112562" y="3033204"/>
                      <a:pt x="4101349" y="3050662"/>
                      <a:pt x="4090137" y="3073108"/>
                    </a:cubicBezTo>
                    <a:cubicBezTo>
                      <a:pt x="4070203" y="3111765"/>
                      <a:pt x="4057745" y="3116753"/>
                      <a:pt x="4021616" y="3096801"/>
                    </a:cubicBezTo>
                    <a:cubicBezTo>
                      <a:pt x="3999191" y="3084331"/>
                      <a:pt x="3986732" y="3098048"/>
                      <a:pt x="3979257" y="3113012"/>
                    </a:cubicBezTo>
                    <a:cubicBezTo>
                      <a:pt x="3968045" y="3136705"/>
                      <a:pt x="3944374" y="3145434"/>
                      <a:pt x="3929423" y="3162892"/>
                    </a:cubicBezTo>
                    <a:cubicBezTo>
                      <a:pt x="3897032" y="3197808"/>
                      <a:pt x="3845952" y="3210278"/>
                      <a:pt x="3819790" y="3253924"/>
                    </a:cubicBezTo>
                    <a:cubicBezTo>
                      <a:pt x="3802348" y="3283852"/>
                      <a:pt x="3771202" y="3283852"/>
                      <a:pt x="3743793" y="3258912"/>
                    </a:cubicBezTo>
                    <a:cubicBezTo>
                      <a:pt x="3730089" y="3245195"/>
                      <a:pt x="3717631" y="3240207"/>
                      <a:pt x="3700189" y="3251430"/>
                    </a:cubicBezTo>
                    <a:cubicBezTo>
                      <a:pt x="3688976" y="3258912"/>
                      <a:pt x="3672780" y="3253924"/>
                      <a:pt x="3659076" y="3257665"/>
                    </a:cubicBezTo>
                    <a:cubicBezTo>
                      <a:pt x="3651601" y="3258912"/>
                      <a:pt x="3640389" y="3261406"/>
                      <a:pt x="3637897" y="3270135"/>
                    </a:cubicBezTo>
                    <a:cubicBezTo>
                      <a:pt x="3632914" y="3281358"/>
                      <a:pt x="3644126" y="3285099"/>
                      <a:pt x="3650355" y="3291334"/>
                    </a:cubicBezTo>
                    <a:cubicBezTo>
                      <a:pt x="3680255" y="3315027"/>
                      <a:pt x="3716385" y="3313780"/>
                      <a:pt x="3750022" y="3312533"/>
                    </a:cubicBezTo>
                    <a:cubicBezTo>
                      <a:pt x="3771202" y="3311286"/>
                      <a:pt x="3791135" y="3306298"/>
                      <a:pt x="3808577" y="3321262"/>
                    </a:cubicBezTo>
                    <a:cubicBezTo>
                      <a:pt x="3823527" y="3332485"/>
                      <a:pt x="3840969" y="3327497"/>
                      <a:pt x="3857165" y="3329991"/>
                    </a:cubicBezTo>
                    <a:cubicBezTo>
                      <a:pt x="3877098" y="3331238"/>
                      <a:pt x="3898277" y="3332485"/>
                      <a:pt x="3905753" y="3359919"/>
                    </a:cubicBezTo>
                    <a:cubicBezTo>
                      <a:pt x="3909490" y="3372389"/>
                      <a:pt x="3908244" y="3382366"/>
                      <a:pt x="3895786" y="3388600"/>
                    </a:cubicBezTo>
                    <a:cubicBezTo>
                      <a:pt x="3880836" y="3397330"/>
                      <a:pt x="3873361" y="3411046"/>
                      <a:pt x="3870869" y="3426011"/>
                    </a:cubicBezTo>
                    <a:cubicBezTo>
                      <a:pt x="3860902" y="3473397"/>
                      <a:pt x="3859656" y="3473397"/>
                      <a:pt x="3812315" y="3488361"/>
                    </a:cubicBezTo>
                    <a:cubicBezTo>
                      <a:pt x="3828510" y="3498337"/>
                      <a:pt x="3842215" y="3512054"/>
                      <a:pt x="3840969" y="3528265"/>
                    </a:cubicBezTo>
                    <a:cubicBezTo>
                      <a:pt x="3839723" y="3544476"/>
                      <a:pt x="3819790" y="3554452"/>
                      <a:pt x="3821035" y="3574404"/>
                    </a:cubicBezTo>
                    <a:cubicBezTo>
                      <a:pt x="3821035" y="3579392"/>
                      <a:pt x="3812315" y="3581886"/>
                      <a:pt x="3807331" y="3579392"/>
                    </a:cubicBezTo>
                    <a:cubicBezTo>
                      <a:pt x="3786152" y="3565676"/>
                      <a:pt x="3761235" y="3588122"/>
                      <a:pt x="3741302" y="3573158"/>
                    </a:cubicBezTo>
                    <a:cubicBezTo>
                      <a:pt x="3733827" y="3568170"/>
                      <a:pt x="3727597" y="3573158"/>
                      <a:pt x="3723860" y="3578146"/>
                    </a:cubicBezTo>
                    <a:cubicBezTo>
                      <a:pt x="3712647" y="3594356"/>
                      <a:pt x="3696451" y="3594356"/>
                      <a:pt x="3680255" y="3586874"/>
                    </a:cubicBezTo>
                    <a:cubicBezTo>
                      <a:pt x="3656584" y="3578146"/>
                      <a:pt x="3634159" y="3573158"/>
                      <a:pt x="3609243" y="3585628"/>
                    </a:cubicBezTo>
                    <a:cubicBezTo>
                      <a:pt x="3593047" y="3593110"/>
                      <a:pt x="3570621" y="3588122"/>
                      <a:pt x="3554426" y="3579392"/>
                    </a:cubicBezTo>
                    <a:cubicBezTo>
                      <a:pt x="3533246" y="3570664"/>
                      <a:pt x="3518296" y="3571910"/>
                      <a:pt x="3505838" y="3593110"/>
                    </a:cubicBezTo>
                    <a:cubicBezTo>
                      <a:pt x="3499609" y="3606826"/>
                      <a:pt x="3487150" y="3614309"/>
                      <a:pt x="3474692" y="3613062"/>
                    </a:cubicBezTo>
                    <a:cubicBezTo>
                      <a:pt x="3419875" y="3604332"/>
                      <a:pt x="3376270" y="3633014"/>
                      <a:pt x="3331420" y="3654213"/>
                    </a:cubicBezTo>
                    <a:cubicBezTo>
                      <a:pt x="3310241" y="3662942"/>
                      <a:pt x="3296537" y="3675412"/>
                      <a:pt x="3320208" y="3697858"/>
                    </a:cubicBezTo>
                    <a:cubicBezTo>
                      <a:pt x="3332666" y="3707834"/>
                      <a:pt x="3331420" y="3724045"/>
                      <a:pt x="3323945" y="3736515"/>
                    </a:cubicBezTo>
                    <a:cubicBezTo>
                      <a:pt x="3317716" y="3748985"/>
                      <a:pt x="3304012" y="3741503"/>
                      <a:pt x="3295291" y="3743997"/>
                    </a:cubicBezTo>
                    <a:cubicBezTo>
                      <a:pt x="3261653" y="3751479"/>
                      <a:pt x="3220540" y="3740256"/>
                      <a:pt x="3196869" y="3778914"/>
                    </a:cubicBezTo>
                    <a:cubicBezTo>
                      <a:pt x="3181919" y="3802607"/>
                      <a:pt x="3154511" y="3811336"/>
                      <a:pt x="3129594" y="3818818"/>
                    </a:cubicBezTo>
                    <a:cubicBezTo>
                      <a:pt x="3108415" y="3825053"/>
                      <a:pt x="3094711" y="3836276"/>
                      <a:pt x="3095956" y="3859969"/>
                    </a:cubicBezTo>
                    <a:cubicBezTo>
                      <a:pt x="3095956" y="3863710"/>
                      <a:pt x="3095956" y="3867451"/>
                      <a:pt x="3095956" y="3869945"/>
                    </a:cubicBezTo>
                    <a:cubicBezTo>
                      <a:pt x="3084744" y="3906108"/>
                      <a:pt x="2987568" y="3962224"/>
                      <a:pt x="2950193" y="3958482"/>
                    </a:cubicBezTo>
                    <a:cubicBezTo>
                      <a:pt x="2931506" y="3957236"/>
                      <a:pt x="2932751" y="3923566"/>
                      <a:pt x="2911572" y="3937283"/>
                    </a:cubicBezTo>
                    <a:cubicBezTo>
                      <a:pt x="2895376" y="3947260"/>
                      <a:pt x="2926522" y="3962224"/>
                      <a:pt x="2911572" y="3978434"/>
                    </a:cubicBezTo>
                    <a:cubicBezTo>
                      <a:pt x="2902851" y="3987164"/>
                      <a:pt x="2900359" y="4003375"/>
                      <a:pt x="2896622" y="4017092"/>
                    </a:cubicBezTo>
                    <a:cubicBezTo>
                      <a:pt x="2894130" y="4030809"/>
                      <a:pt x="2886655" y="4044526"/>
                      <a:pt x="2902851" y="4055749"/>
                    </a:cubicBezTo>
                    <a:cubicBezTo>
                      <a:pt x="2917801" y="4065725"/>
                      <a:pt x="2933997" y="4075701"/>
                      <a:pt x="2953931" y="4065725"/>
                    </a:cubicBezTo>
                    <a:cubicBezTo>
                      <a:pt x="2973864" y="4054502"/>
                      <a:pt x="2998781" y="4050761"/>
                      <a:pt x="3000027" y="4020833"/>
                    </a:cubicBezTo>
                    <a:cubicBezTo>
                      <a:pt x="3000027" y="4015845"/>
                      <a:pt x="3007502" y="4009610"/>
                      <a:pt x="3012485" y="4005869"/>
                    </a:cubicBezTo>
                    <a:cubicBezTo>
                      <a:pt x="3022452" y="3998387"/>
                      <a:pt x="3027435" y="3978434"/>
                      <a:pt x="3043631" y="3989658"/>
                    </a:cubicBezTo>
                    <a:cubicBezTo>
                      <a:pt x="3058581" y="3999634"/>
                      <a:pt x="3043631" y="4010857"/>
                      <a:pt x="3039894" y="4020833"/>
                    </a:cubicBezTo>
                    <a:cubicBezTo>
                      <a:pt x="3036156" y="4033303"/>
                      <a:pt x="3033664" y="4045773"/>
                      <a:pt x="3041139" y="4056996"/>
                    </a:cubicBezTo>
                    <a:cubicBezTo>
                      <a:pt x="3067302" y="4086924"/>
                      <a:pt x="3068548" y="4119346"/>
                      <a:pt x="3048614" y="4153016"/>
                    </a:cubicBezTo>
                    <a:cubicBezTo>
                      <a:pt x="3042385" y="4162992"/>
                      <a:pt x="3046123" y="4170474"/>
                      <a:pt x="3051106" y="4180450"/>
                    </a:cubicBezTo>
                    <a:cubicBezTo>
                      <a:pt x="3058581" y="4195414"/>
                      <a:pt x="3064810" y="4210378"/>
                      <a:pt x="3058581" y="4227836"/>
                    </a:cubicBezTo>
                    <a:cubicBezTo>
                      <a:pt x="3054844" y="4235318"/>
                      <a:pt x="3054844" y="4246541"/>
                      <a:pt x="3043631" y="4246541"/>
                    </a:cubicBezTo>
                    <a:cubicBezTo>
                      <a:pt x="3033664" y="4245294"/>
                      <a:pt x="3026189" y="4237812"/>
                      <a:pt x="3024944" y="4229083"/>
                    </a:cubicBezTo>
                    <a:cubicBezTo>
                      <a:pt x="3017468" y="4187932"/>
                      <a:pt x="2986322" y="4180450"/>
                      <a:pt x="2952685" y="4175462"/>
                    </a:cubicBezTo>
                    <a:cubicBezTo>
                      <a:pt x="2941472" y="4174214"/>
                      <a:pt x="2931506" y="4174214"/>
                      <a:pt x="2924030" y="4164238"/>
                    </a:cubicBezTo>
                    <a:cubicBezTo>
                      <a:pt x="2907835" y="4144286"/>
                      <a:pt x="2886655" y="4131816"/>
                      <a:pt x="2862984" y="4121840"/>
                    </a:cubicBezTo>
                    <a:cubicBezTo>
                      <a:pt x="2839313" y="4110617"/>
                      <a:pt x="2834330" y="4094406"/>
                      <a:pt x="2845543" y="4070713"/>
                    </a:cubicBezTo>
                    <a:cubicBezTo>
                      <a:pt x="2859247" y="4039538"/>
                      <a:pt x="2869213" y="4008363"/>
                      <a:pt x="2881672" y="3978434"/>
                    </a:cubicBezTo>
                    <a:cubicBezTo>
                      <a:pt x="2884164" y="3970952"/>
                      <a:pt x="2886655" y="3962224"/>
                      <a:pt x="2879180" y="3957236"/>
                    </a:cubicBezTo>
                    <a:cubicBezTo>
                      <a:pt x="2867968" y="3947260"/>
                      <a:pt x="2853018" y="3948506"/>
                      <a:pt x="2841805" y="3953494"/>
                    </a:cubicBezTo>
                    <a:cubicBezTo>
                      <a:pt x="2825609" y="3962224"/>
                      <a:pt x="2813151" y="3959730"/>
                      <a:pt x="2799446" y="3951000"/>
                    </a:cubicBezTo>
                    <a:cubicBezTo>
                      <a:pt x="2782005" y="3938530"/>
                      <a:pt x="2779513" y="3924813"/>
                      <a:pt x="2798201" y="3916084"/>
                    </a:cubicBezTo>
                    <a:cubicBezTo>
                      <a:pt x="2819380" y="3907355"/>
                      <a:pt x="2818134" y="3897379"/>
                      <a:pt x="2814397" y="3878674"/>
                    </a:cubicBezTo>
                    <a:cubicBezTo>
                      <a:pt x="2806921" y="3831288"/>
                      <a:pt x="2820626" y="3786396"/>
                      <a:pt x="2828101" y="3741503"/>
                    </a:cubicBezTo>
                    <a:cubicBezTo>
                      <a:pt x="2830592" y="3725292"/>
                      <a:pt x="2835576" y="3709081"/>
                      <a:pt x="2839313" y="3689129"/>
                    </a:cubicBezTo>
                    <a:cubicBezTo>
                      <a:pt x="2815642" y="3699105"/>
                      <a:pt x="2795709" y="3712822"/>
                      <a:pt x="2773284" y="3697858"/>
                    </a:cubicBezTo>
                    <a:cubicBezTo>
                      <a:pt x="2773284" y="3696611"/>
                      <a:pt x="2770792" y="3696611"/>
                      <a:pt x="2770792" y="3696611"/>
                    </a:cubicBezTo>
                    <a:cubicBezTo>
                      <a:pt x="2757088" y="3729033"/>
                      <a:pt x="2725942" y="3722798"/>
                      <a:pt x="2701025" y="3730280"/>
                    </a:cubicBezTo>
                    <a:cubicBezTo>
                      <a:pt x="2689812" y="3732774"/>
                      <a:pt x="2689812" y="3740256"/>
                      <a:pt x="2688567" y="3763950"/>
                    </a:cubicBezTo>
                    <a:cubicBezTo>
                      <a:pt x="2684829" y="3762702"/>
                      <a:pt x="2679846" y="3760208"/>
                      <a:pt x="2676108" y="3757714"/>
                    </a:cubicBezTo>
                    <a:cubicBezTo>
                      <a:pt x="2667387" y="3750232"/>
                      <a:pt x="2657421" y="3735268"/>
                      <a:pt x="2643716" y="3745244"/>
                    </a:cubicBezTo>
                    <a:cubicBezTo>
                      <a:pt x="2636241" y="3751479"/>
                      <a:pt x="2637487" y="3770184"/>
                      <a:pt x="2643716" y="3778914"/>
                    </a:cubicBezTo>
                    <a:cubicBezTo>
                      <a:pt x="2649946" y="3792630"/>
                      <a:pt x="2653683" y="3816324"/>
                      <a:pt x="2676108" y="3808842"/>
                    </a:cubicBezTo>
                    <a:cubicBezTo>
                      <a:pt x="2692304" y="3805101"/>
                      <a:pt x="2706008" y="3807595"/>
                      <a:pt x="2719713" y="3815077"/>
                    </a:cubicBezTo>
                    <a:cubicBezTo>
                      <a:pt x="2739646" y="3828794"/>
                      <a:pt x="2727188" y="3843758"/>
                      <a:pt x="2722204" y="3858722"/>
                    </a:cubicBezTo>
                    <a:cubicBezTo>
                      <a:pt x="2715975" y="3876180"/>
                      <a:pt x="2704763" y="3864957"/>
                      <a:pt x="2693550" y="3863710"/>
                    </a:cubicBezTo>
                    <a:cubicBezTo>
                      <a:pt x="2662404" y="3862463"/>
                      <a:pt x="2634996" y="3830041"/>
                      <a:pt x="2600112" y="3863710"/>
                    </a:cubicBezTo>
                    <a:cubicBezTo>
                      <a:pt x="2586408" y="3877427"/>
                      <a:pt x="2566474" y="3848746"/>
                      <a:pt x="2555262" y="3830041"/>
                    </a:cubicBezTo>
                    <a:cubicBezTo>
                      <a:pt x="2551524" y="3822559"/>
                      <a:pt x="2551524" y="3811336"/>
                      <a:pt x="2547787" y="3802607"/>
                    </a:cubicBezTo>
                    <a:cubicBezTo>
                      <a:pt x="2544049" y="3783902"/>
                      <a:pt x="2537820" y="3763950"/>
                      <a:pt x="2512903" y="3765196"/>
                    </a:cubicBezTo>
                    <a:cubicBezTo>
                      <a:pt x="2491724" y="3767690"/>
                      <a:pt x="2470545" y="3767690"/>
                      <a:pt x="2459332" y="3793878"/>
                    </a:cubicBezTo>
                    <a:cubicBezTo>
                      <a:pt x="2439399" y="3846252"/>
                      <a:pt x="2394548" y="3879921"/>
                      <a:pt x="2357173" y="3917331"/>
                    </a:cubicBezTo>
                    <a:cubicBezTo>
                      <a:pt x="2345961" y="3928554"/>
                      <a:pt x="2333502" y="3937283"/>
                      <a:pt x="2324781" y="3951000"/>
                    </a:cubicBezTo>
                    <a:cubicBezTo>
                      <a:pt x="2319798" y="3962224"/>
                      <a:pt x="2309831" y="3960976"/>
                      <a:pt x="2299864" y="3955988"/>
                    </a:cubicBezTo>
                    <a:cubicBezTo>
                      <a:pt x="2266227" y="3938530"/>
                      <a:pt x="2226360" y="3937283"/>
                      <a:pt x="2191476" y="3936036"/>
                    </a:cubicBezTo>
                    <a:cubicBezTo>
                      <a:pt x="2162822" y="3934789"/>
                      <a:pt x="2156593" y="3921072"/>
                      <a:pt x="2146626" y="3904861"/>
                    </a:cubicBezTo>
                    <a:cubicBezTo>
                      <a:pt x="2141643" y="3894885"/>
                      <a:pt x="2139151" y="3883662"/>
                      <a:pt x="2126693" y="3887403"/>
                    </a:cubicBezTo>
                    <a:cubicBezTo>
                      <a:pt x="2114234" y="3889897"/>
                      <a:pt x="2119218" y="3902367"/>
                      <a:pt x="2119218" y="3912343"/>
                    </a:cubicBezTo>
                    <a:cubicBezTo>
                      <a:pt x="2119218" y="3924813"/>
                      <a:pt x="2121709" y="3938530"/>
                      <a:pt x="2124201" y="3951000"/>
                    </a:cubicBezTo>
                    <a:cubicBezTo>
                      <a:pt x="2125447" y="3962224"/>
                      <a:pt x="2122955" y="3972200"/>
                      <a:pt x="2110497" y="3977188"/>
                    </a:cubicBezTo>
                    <a:cubicBezTo>
                      <a:pt x="2089317" y="3983422"/>
                      <a:pt x="2081842" y="3994646"/>
                      <a:pt x="2090563" y="4017092"/>
                    </a:cubicBezTo>
                    <a:cubicBezTo>
                      <a:pt x="2098038" y="4037044"/>
                      <a:pt x="2086826" y="4054502"/>
                      <a:pt x="2069384" y="4059490"/>
                    </a:cubicBezTo>
                    <a:cubicBezTo>
                      <a:pt x="2051942" y="4064478"/>
                      <a:pt x="2046959" y="4048267"/>
                      <a:pt x="2045713" y="4032056"/>
                    </a:cubicBezTo>
                    <a:cubicBezTo>
                      <a:pt x="2044467" y="4029562"/>
                      <a:pt x="2043221" y="4023327"/>
                      <a:pt x="2043221" y="4023327"/>
                    </a:cubicBezTo>
                    <a:cubicBezTo>
                      <a:pt x="1993388" y="4030809"/>
                      <a:pt x="2003355" y="3977188"/>
                      <a:pt x="1979684" y="3957236"/>
                    </a:cubicBezTo>
                    <a:cubicBezTo>
                      <a:pt x="1957258" y="3937283"/>
                      <a:pt x="1948538" y="3937283"/>
                      <a:pt x="1931096" y="3957236"/>
                    </a:cubicBezTo>
                    <a:cubicBezTo>
                      <a:pt x="1927358" y="3959730"/>
                      <a:pt x="1923621" y="3964718"/>
                      <a:pt x="1919883" y="3967212"/>
                    </a:cubicBezTo>
                    <a:cubicBezTo>
                      <a:pt x="1909917" y="3972200"/>
                      <a:pt x="1904933" y="3964718"/>
                      <a:pt x="1899950" y="3959730"/>
                    </a:cubicBezTo>
                    <a:cubicBezTo>
                      <a:pt x="1891229" y="3949754"/>
                      <a:pt x="1898704" y="3943518"/>
                      <a:pt x="1904933" y="3937283"/>
                    </a:cubicBezTo>
                    <a:cubicBezTo>
                      <a:pt x="1941063" y="3896132"/>
                      <a:pt x="1923621" y="3837523"/>
                      <a:pt x="1871295" y="3823806"/>
                    </a:cubicBezTo>
                    <a:cubicBezTo>
                      <a:pt x="1861329" y="3821312"/>
                      <a:pt x="1856345" y="3825053"/>
                      <a:pt x="1855100" y="3833782"/>
                    </a:cubicBezTo>
                    <a:cubicBezTo>
                      <a:pt x="1853854" y="3846252"/>
                      <a:pt x="1851362" y="3859969"/>
                      <a:pt x="1858837" y="3872439"/>
                    </a:cubicBezTo>
                    <a:cubicBezTo>
                      <a:pt x="1870050" y="3886156"/>
                      <a:pt x="1888737" y="3901120"/>
                      <a:pt x="1881262" y="3916084"/>
                    </a:cubicBezTo>
                    <a:cubicBezTo>
                      <a:pt x="1870050" y="3939777"/>
                      <a:pt x="1851362" y="3959730"/>
                      <a:pt x="1827691" y="3973446"/>
                    </a:cubicBezTo>
                    <a:cubicBezTo>
                      <a:pt x="1821462" y="3978434"/>
                      <a:pt x="1811495" y="3978434"/>
                      <a:pt x="1806512" y="3987164"/>
                    </a:cubicBezTo>
                    <a:cubicBezTo>
                      <a:pt x="1794053" y="4004622"/>
                      <a:pt x="1776612" y="4022080"/>
                      <a:pt x="1754186" y="4009610"/>
                    </a:cubicBezTo>
                    <a:cubicBezTo>
                      <a:pt x="1729270" y="3993399"/>
                      <a:pt x="1706845" y="3973446"/>
                      <a:pt x="1708090" y="3938530"/>
                    </a:cubicBezTo>
                    <a:cubicBezTo>
                      <a:pt x="1709336" y="3929801"/>
                      <a:pt x="1721795" y="3916084"/>
                      <a:pt x="1706845" y="3913590"/>
                    </a:cubicBezTo>
                    <a:cubicBezTo>
                      <a:pt x="1683174" y="3906108"/>
                      <a:pt x="1666978" y="3877427"/>
                      <a:pt x="1638323" y="3887403"/>
                    </a:cubicBezTo>
                    <a:cubicBezTo>
                      <a:pt x="1629602" y="3891144"/>
                      <a:pt x="1623373" y="3896132"/>
                      <a:pt x="1623373" y="3907355"/>
                    </a:cubicBezTo>
                    <a:cubicBezTo>
                      <a:pt x="1623373" y="3916084"/>
                      <a:pt x="1627111" y="3928554"/>
                      <a:pt x="1622127" y="3936036"/>
                    </a:cubicBezTo>
                    <a:cubicBezTo>
                      <a:pt x="1600948" y="3973446"/>
                      <a:pt x="1582261" y="4012104"/>
                      <a:pt x="1584752" y="4058243"/>
                    </a:cubicBezTo>
                    <a:cubicBezTo>
                      <a:pt x="1585998" y="4068219"/>
                      <a:pt x="1572294" y="4074454"/>
                      <a:pt x="1562327" y="4064478"/>
                    </a:cubicBezTo>
                    <a:cubicBezTo>
                      <a:pt x="1549869" y="4052008"/>
                      <a:pt x="1528689" y="4039538"/>
                      <a:pt x="1543639" y="4019586"/>
                    </a:cubicBezTo>
                    <a:cubicBezTo>
                      <a:pt x="1568556" y="3980928"/>
                      <a:pt x="1576031" y="3933542"/>
                      <a:pt x="1608423" y="3897379"/>
                    </a:cubicBezTo>
                    <a:cubicBezTo>
                      <a:pt x="1623373" y="3882415"/>
                      <a:pt x="1605932" y="3852487"/>
                      <a:pt x="1589736" y="3832535"/>
                    </a:cubicBezTo>
                    <a:cubicBezTo>
                      <a:pt x="1571048" y="3810089"/>
                      <a:pt x="1558590" y="3777666"/>
                      <a:pt x="1518723" y="3807595"/>
                    </a:cubicBezTo>
                    <a:cubicBezTo>
                      <a:pt x="1501281" y="3818818"/>
                      <a:pt x="1487577" y="3796372"/>
                      <a:pt x="1472627" y="3788890"/>
                    </a:cubicBezTo>
                    <a:cubicBezTo>
                      <a:pt x="1460168" y="3781408"/>
                      <a:pt x="1465151" y="3770184"/>
                      <a:pt x="1472627" y="3760208"/>
                    </a:cubicBezTo>
                    <a:cubicBezTo>
                      <a:pt x="1473872" y="3757714"/>
                      <a:pt x="1476364" y="3750232"/>
                      <a:pt x="1473872" y="3748985"/>
                    </a:cubicBezTo>
                    <a:cubicBezTo>
                      <a:pt x="1448956" y="3725292"/>
                      <a:pt x="1460168" y="3699105"/>
                      <a:pt x="1462660" y="3671671"/>
                    </a:cubicBezTo>
                    <a:cubicBezTo>
                      <a:pt x="1465151" y="3646731"/>
                      <a:pt x="1448956" y="3626779"/>
                      <a:pt x="1434005" y="3606826"/>
                    </a:cubicBezTo>
                    <a:cubicBezTo>
                      <a:pt x="1427776" y="3599344"/>
                      <a:pt x="1415318" y="3596850"/>
                      <a:pt x="1410335" y="3603086"/>
                    </a:cubicBezTo>
                    <a:cubicBezTo>
                      <a:pt x="1391647" y="3621791"/>
                      <a:pt x="1360501" y="3628026"/>
                      <a:pt x="1356763" y="3664189"/>
                    </a:cubicBezTo>
                    <a:cubicBezTo>
                      <a:pt x="1351780" y="3706587"/>
                      <a:pt x="1301946" y="3725292"/>
                      <a:pt x="1264571" y="3701599"/>
                    </a:cubicBezTo>
                    <a:cubicBezTo>
                      <a:pt x="1257096" y="3697858"/>
                      <a:pt x="1252113" y="3692870"/>
                      <a:pt x="1252113" y="3684141"/>
                    </a:cubicBezTo>
                    <a:cubicBezTo>
                      <a:pt x="1254604" y="3656707"/>
                      <a:pt x="1238409" y="3649225"/>
                      <a:pt x="1214738" y="3644237"/>
                    </a:cubicBezTo>
                    <a:cubicBezTo>
                      <a:pt x="1172379" y="3634261"/>
                      <a:pt x="1138741" y="3606826"/>
                      <a:pt x="1101366" y="3583134"/>
                    </a:cubicBezTo>
                    <a:cubicBezTo>
                      <a:pt x="1082679" y="3571910"/>
                      <a:pt x="1086416" y="3546970"/>
                      <a:pt x="1081433" y="3529512"/>
                    </a:cubicBezTo>
                    <a:cubicBezTo>
                      <a:pt x="1070220" y="3489608"/>
                      <a:pt x="1035337" y="3472150"/>
                      <a:pt x="1015403" y="3442222"/>
                    </a:cubicBezTo>
                    <a:lnTo>
                      <a:pt x="1016781" y="3442288"/>
                    </a:lnTo>
                    <a:lnTo>
                      <a:pt x="1016766" y="3442278"/>
                    </a:lnTo>
                    <a:cubicBezTo>
                      <a:pt x="986813" y="3393674"/>
                      <a:pt x="935643" y="3369996"/>
                      <a:pt x="899449" y="3330117"/>
                    </a:cubicBezTo>
                    <a:cubicBezTo>
                      <a:pt x="890713" y="3320147"/>
                      <a:pt x="874488" y="3318900"/>
                      <a:pt x="863255" y="3315162"/>
                    </a:cubicBezTo>
                    <a:cubicBezTo>
                      <a:pt x="818325" y="3300207"/>
                      <a:pt x="812085" y="3272790"/>
                      <a:pt x="845783" y="3239142"/>
                    </a:cubicBezTo>
                    <a:cubicBezTo>
                      <a:pt x="852023" y="3232911"/>
                      <a:pt x="862007" y="3227926"/>
                      <a:pt x="870744" y="3222941"/>
                    </a:cubicBezTo>
                    <a:cubicBezTo>
                      <a:pt x="883224" y="3216710"/>
                      <a:pt x="894457" y="3207986"/>
                      <a:pt x="909433" y="3212971"/>
                    </a:cubicBezTo>
                    <a:cubicBezTo>
                      <a:pt x="945627" y="3222941"/>
                      <a:pt x="976828" y="3207986"/>
                      <a:pt x="1000541" y="3184308"/>
                    </a:cubicBezTo>
                    <a:cubicBezTo>
                      <a:pt x="1029247" y="3156890"/>
                      <a:pt x="1061696" y="3146921"/>
                      <a:pt x="1099138" y="3151906"/>
                    </a:cubicBezTo>
                    <a:cubicBezTo>
                      <a:pt x="1115363" y="3154398"/>
                      <a:pt x="1131587" y="3155644"/>
                      <a:pt x="1149060" y="3155644"/>
                    </a:cubicBezTo>
                    <a:cubicBezTo>
                      <a:pt x="1186502" y="3156890"/>
                      <a:pt x="1222695" y="3161876"/>
                      <a:pt x="1258889" y="3176830"/>
                    </a:cubicBezTo>
                    <a:cubicBezTo>
                      <a:pt x="1272617" y="3183062"/>
                      <a:pt x="1287594" y="3186800"/>
                      <a:pt x="1301323" y="3171845"/>
                    </a:cubicBezTo>
                    <a:cubicBezTo>
                      <a:pt x="1313803" y="3158137"/>
                      <a:pt x="1306315" y="3143182"/>
                      <a:pt x="1301323" y="3128227"/>
                    </a:cubicBezTo>
                    <a:cubicBezTo>
                      <a:pt x="1298827" y="3120750"/>
                      <a:pt x="1295082" y="3112026"/>
                      <a:pt x="1291338" y="3104549"/>
                    </a:cubicBezTo>
                    <a:cubicBezTo>
                      <a:pt x="1267625" y="3057192"/>
                      <a:pt x="1291338" y="3018559"/>
                      <a:pt x="1345005" y="3018559"/>
                    </a:cubicBezTo>
                    <a:cubicBezTo>
                      <a:pt x="1372462" y="3018559"/>
                      <a:pt x="1376206" y="3013574"/>
                      <a:pt x="1368718" y="2987403"/>
                    </a:cubicBezTo>
                    <a:cubicBezTo>
                      <a:pt x="1364974" y="2973695"/>
                      <a:pt x="1361229" y="2959986"/>
                      <a:pt x="1358733" y="2946278"/>
                    </a:cubicBezTo>
                    <a:cubicBezTo>
                      <a:pt x="1358733" y="2941292"/>
                      <a:pt x="1358733" y="2933815"/>
                      <a:pt x="1354989" y="2933815"/>
                    </a:cubicBezTo>
                    <a:cubicBezTo>
                      <a:pt x="1318796" y="2925092"/>
                      <a:pt x="1335020" y="2895182"/>
                      <a:pt x="1326284" y="2873996"/>
                    </a:cubicBezTo>
                    <a:cubicBezTo>
                      <a:pt x="1315051" y="2841594"/>
                      <a:pt x="1295082" y="2809192"/>
                      <a:pt x="1256393" y="2795484"/>
                    </a:cubicBezTo>
                    <a:cubicBezTo>
                      <a:pt x="1230184" y="2786760"/>
                      <a:pt x="1201478" y="2778036"/>
                      <a:pt x="1196486" y="2741896"/>
                    </a:cubicBezTo>
                    <a:cubicBezTo>
                      <a:pt x="1195238" y="2730680"/>
                      <a:pt x="1181509" y="2730680"/>
                      <a:pt x="1171525" y="2731926"/>
                    </a:cubicBezTo>
                    <a:cubicBezTo>
                      <a:pt x="1160293" y="2733172"/>
                      <a:pt x="1150308" y="2738157"/>
                      <a:pt x="1139076" y="2739403"/>
                    </a:cubicBezTo>
                    <a:cubicBezTo>
                      <a:pt x="1109122" y="2741896"/>
                      <a:pt x="1092898" y="2724448"/>
                      <a:pt x="1095394" y="2694539"/>
                    </a:cubicBezTo>
                    <a:cubicBezTo>
                      <a:pt x="1109122" y="2664629"/>
                      <a:pt x="1097890" y="2630981"/>
                      <a:pt x="1111618" y="2599825"/>
                    </a:cubicBezTo>
                    <a:cubicBezTo>
                      <a:pt x="1119107" y="2583624"/>
                      <a:pt x="1127843" y="2569916"/>
                      <a:pt x="1144068" y="2561192"/>
                    </a:cubicBezTo>
                    <a:cubicBezTo>
                      <a:pt x="1160293" y="2549976"/>
                      <a:pt x="1166533" y="2530036"/>
                      <a:pt x="1171525" y="2513835"/>
                    </a:cubicBezTo>
                    <a:cubicBezTo>
                      <a:pt x="1190246" y="2456509"/>
                      <a:pt x="1201478" y="2397936"/>
                      <a:pt x="1225191" y="2343102"/>
                    </a:cubicBezTo>
                    <a:cubicBezTo>
                      <a:pt x="1240168" y="2308207"/>
                      <a:pt x="1260137" y="2270820"/>
                      <a:pt x="1291338" y="2245896"/>
                    </a:cubicBezTo>
                    <a:cubicBezTo>
                      <a:pt x="1303819" y="2234680"/>
                      <a:pt x="1318796" y="2233433"/>
                      <a:pt x="1335020" y="2239664"/>
                    </a:cubicBezTo>
                    <a:cubicBezTo>
                      <a:pt x="1362477" y="2247142"/>
                      <a:pt x="1404911" y="2215986"/>
                      <a:pt x="1404911" y="2189815"/>
                    </a:cubicBezTo>
                    <a:cubicBezTo>
                      <a:pt x="1404911" y="2174860"/>
                      <a:pt x="1394927" y="2167383"/>
                      <a:pt x="1382446" y="2166137"/>
                    </a:cubicBezTo>
                    <a:cubicBezTo>
                      <a:pt x="1354989" y="2162398"/>
                      <a:pt x="1352493" y="2143704"/>
                      <a:pt x="1353741" y="2122519"/>
                    </a:cubicBezTo>
                    <a:cubicBezTo>
                      <a:pt x="1358733" y="2060207"/>
                      <a:pt x="1386191" y="2015343"/>
                      <a:pt x="1443601" y="1984187"/>
                    </a:cubicBezTo>
                    <a:cubicBezTo>
                      <a:pt x="1499764" y="1951785"/>
                      <a:pt x="1535957" y="1901936"/>
                      <a:pt x="1539701" y="1832147"/>
                    </a:cubicBezTo>
                    <a:cubicBezTo>
                      <a:pt x="1539701" y="1829654"/>
                      <a:pt x="1538453" y="1827162"/>
                      <a:pt x="1539701" y="1825916"/>
                    </a:cubicBezTo>
                    <a:cubicBezTo>
                      <a:pt x="1564662" y="1789775"/>
                      <a:pt x="1559670" y="1758619"/>
                      <a:pt x="1523477" y="1733694"/>
                    </a:cubicBezTo>
                    <a:cubicBezTo>
                      <a:pt x="1519732" y="1732448"/>
                      <a:pt x="1519732" y="1724971"/>
                      <a:pt x="1520981" y="1721232"/>
                    </a:cubicBezTo>
                    <a:cubicBezTo>
                      <a:pt x="1540949" y="1693815"/>
                      <a:pt x="1527221" y="1657674"/>
                      <a:pt x="1542197" y="1626519"/>
                    </a:cubicBezTo>
                    <a:cubicBezTo>
                      <a:pt x="1557174" y="1594117"/>
                      <a:pt x="1525973" y="1521835"/>
                      <a:pt x="1492275" y="1496911"/>
                    </a:cubicBezTo>
                    <a:cubicBezTo>
                      <a:pt x="1492275" y="1494418"/>
                      <a:pt x="1492275" y="1489433"/>
                      <a:pt x="1492275" y="1484448"/>
                    </a:cubicBezTo>
                    <a:cubicBezTo>
                      <a:pt x="1484787" y="1468247"/>
                      <a:pt x="1496019" y="1459524"/>
                      <a:pt x="1508500" y="1459524"/>
                    </a:cubicBezTo>
                    <a:cubicBezTo>
                      <a:pt x="1540949" y="1463262"/>
                      <a:pt x="1544694" y="1443323"/>
                      <a:pt x="1545942" y="1418398"/>
                    </a:cubicBezTo>
                    <a:cubicBezTo>
                      <a:pt x="1545942" y="1413413"/>
                      <a:pt x="1545942" y="1409674"/>
                      <a:pt x="1545942" y="1405936"/>
                    </a:cubicBezTo>
                    <a:cubicBezTo>
                      <a:pt x="1554678" y="1392227"/>
                      <a:pt x="1557174" y="1378519"/>
                      <a:pt x="1545942" y="1366056"/>
                    </a:cubicBezTo>
                    <a:cubicBezTo>
                      <a:pt x="1533461" y="1352348"/>
                      <a:pt x="1522229" y="1363564"/>
                      <a:pt x="1509748" y="1368549"/>
                    </a:cubicBezTo>
                    <a:cubicBezTo>
                      <a:pt x="1502260" y="1372287"/>
                      <a:pt x="1492275" y="1372287"/>
                      <a:pt x="1486035" y="1378519"/>
                    </a:cubicBezTo>
                    <a:cubicBezTo>
                      <a:pt x="1482291" y="1378519"/>
                      <a:pt x="1477299" y="1378519"/>
                      <a:pt x="1472306" y="1378519"/>
                    </a:cubicBezTo>
                    <a:cubicBezTo>
                      <a:pt x="1456082" y="1377272"/>
                      <a:pt x="1452337" y="1359825"/>
                      <a:pt x="1454834" y="1352348"/>
                    </a:cubicBezTo>
                    <a:cubicBezTo>
                      <a:pt x="1462322" y="1324931"/>
                      <a:pt x="1468562" y="1300006"/>
                      <a:pt x="1466066" y="1272589"/>
                    </a:cubicBezTo>
                    <a:cubicBezTo>
                      <a:pt x="1464818" y="1258880"/>
                      <a:pt x="1471058" y="1243926"/>
                      <a:pt x="1467314" y="1228971"/>
                    </a:cubicBezTo>
                    <a:cubicBezTo>
                      <a:pt x="1463570" y="1216508"/>
                      <a:pt x="1467314" y="1205292"/>
                      <a:pt x="1474802" y="1197815"/>
                    </a:cubicBezTo>
                    <a:cubicBezTo>
                      <a:pt x="1492275" y="1179122"/>
                      <a:pt x="1497267" y="1164167"/>
                      <a:pt x="1476050" y="1145473"/>
                    </a:cubicBezTo>
                    <a:cubicBezTo>
                      <a:pt x="1472306" y="1142981"/>
                      <a:pt x="1472306" y="1129272"/>
                      <a:pt x="1474802" y="1126780"/>
                    </a:cubicBezTo>
                    <a:cubicBezTo>
                      <a:pt x="1499764" y="1105594"/>
                      <a:pt x="1487283" y="1079423"/>
                      <a:pt x="1486035" y="1054498"/>
                    </a:cubicBezTo>
                    <a:cubicBezTo>
                      <a:pt x="1483539" y="1032066"/>
                      <a:pt x="1489779" y="1014619"/>
                      <a:pt x="1508500" y="1004649"/>
                    </a:cubicBezTo>
                    <a:cubicBezTo>
                      <a:pt x="1506004" y="999664"/>
                      <a:pt x="1506004" y="997172"/>
                      <a:pt x="1506004" y="997172"/>
                    </a:cubicBezTo>
                    <a:cubicBezTo>
                      <a:pt x="1482291" y="989694"/>
                      <a:pt x="1461074" y="972247"/>
                      <a:pt x="1462322" y="949815"/>
                    </a:cubicBezTo>
                    <a:cubicBezTo>
                      <a:pt x="1464818" y="918659"/>
                      <a:pt x="1493523" y="908689"/>
                      <a:pt x="1519732" y="902458"/>
                    </a:cubicBezTo>
                    <a:cubicBezTo>
                      <a:pt x="1527221" y="901212"/>
                      <a:pt x="1537205" y="902458"/>
                      <a:pt x="1545942" y="902458"/>
                    </a:cubicBezTo>
                    <a:cubicBezTo>
                      <a:pt x="1544694" y="958539"/>
                      <a:pt x="1569655" y="993433"/>
                      <a:pt x="1624569" y="1009634"/>
                    </a:cubicBezTo>
                    <a:cubicBezTo>
                      <a:pt x="1635802" y="1013373"/>
                      <a:pt x="1649530" y="1020850"/>
                      <a:pt x="1647034" y="1038297"/>
                    </a:cubicBezTo>
                    <a:cubicBezTo>
                      <a:pt x="1644538" y="1054498"/>
                      <a:pt x="1629561" y="1054498"/>
                      <a:pt x="1615833" y="1056991"/>
                    </a:cubicBezTo>
                    <a:cubicBezTo>
                      <a:pt x="1595864" y="1059483"/>
                      <a:pt x="1578391" y="1069453"/>
                      <a:pt x="1557174" y="1068207"/>
                    </a:cubicBezTo>
                    <a:cubicBezTo>
                      <a:pt x="1550934" y="1066961"/>
                      <a:pt x="1544694" y="1069453"/>
                      <a:pt x="1540949" y="1075684"/>
                    </a:cubicBezTo>
                    <a:cubicBezTo>
                      <a:pt x="1537205" y="1085654"/>
                      <a:pt x="1543446" y="1091885"/>
                      <a:pt x="1549686" y="1095624"/>
                    </a:cubicBezTo>
                    <a:cubicBezTo>
                      <a:pt x="1587127" y="1115564"/>
                      <a:pt x="1588376" y="1144227"/>
                      <a:pt x="1575895" y="1179122"/>
                    </a:cubicBezTo>
                    <a:cubicBezTo>
                      <a:pt x="1573399" y="1191584"/>
                      <a:pt x="1574647" y="1204046"/>
                      <a:pt x="1575895" y="1216508"/>
                    </a:cubicBezTo>
                    <a:cubicBezTo>
                      <a:pt x="1578391" y="1227725"/>
                      <a:pt x="1575895" y="1236448"/>
                      <a:pt x="1568407" y="1246418"/>
                    </a:cubicBezTo>
                    <a:cubicBezTo>
                      <a:pt x="1545942" y="1277574"/>
                      <a:pt x="1559670" y="1318699"/>
                      <a:pt x="1597112" y="1331162"/>
                    </a:cubicBezTo>
                    <a:cubicBezTo>
                      <a:pt x="1599608" y="1331162"/>
                      <a:pt x="1602104" y="1331162"/>
                      <a:pt x="1603352" y="1332408"/>
                    </a:cubicBezTo>
                    <a:cubicBezTo>
                      <a:pt x="1649530" y="1344870"/>
                      <a:pt x="1654522" y="1359825"/>
                      <a:pt x="1622073" y="1393473"/>
                    </a:cubicBezTo>
                    <a:cubicBezTo>
                      <a:pt x="1605848" y="1410921"/>
                      <a:pt x="1599608" y="1428368"/>
                      <a:pt x="1615833" y="1448308"/>
                    </a:cubicBezTo>
                    <a:cubicBezTo>
                      <a:pt x="1625817" y="1459524"/>
                      <a:pt x="1628313" y="1473232"/>
                      <a:pt x="1624569" y="1485694"/>
                    </a:cubicBezTo>
                    <a:cubicBezTo>
                      <a:pt x="1608344" y="1530559"/>
                      <a:pt x="1614585" y="1572931"/>
                      <a:pt x="1629561" y="1615302"/>
                    </a:cubicBezTo>
                    <a:cubicBezTo>
                      <a:pt x="1633305" y="1630257"/>
                      <a:pt x="1632057" y="1643966"/>
                      <a:pt x="1619577" y="1653936"/>
                    </a:cubicBezTo>
                    <a:cubicBezTo>
                      <a:pt x="1608344" y="1666398"/>
                      <a:pt x="1607096" y="1676368"/>
                      <a:pt x="1619577" y="1687584"/>
                    </a:cubicBezTo>
                    <a:cubicBezTo>
                      <a:pt x="1632057" y="1700046"/>
                      <a:pt x="1634554" y="1717494"/>
                      <a:pt x="1643290" y="1731202"/>
                    </a:cubicBezTo>
                    <a:cubicBezTo>
                      <a:pt x="1645786" y="1734941"/>
                      <a:pt x="1648282" y="1739926"/>
                      <a:pt x="1649530" y="1744911"/>
                    </a:cubicBezTo>
                    <a:cubicBezTo>
                      <a:pt x="1653274" y="1763604"/>
                      <a:pt x="1639546" y="1774820"/>
                      <a:pt x="1629561" y="1787282"/>
                    </a:cubicBezTo>
                    <a:cubicBezTo>
                      <a:pt x="1622073" y="1797252"/>
                      <a:pt x="1617081" y="1807222"/>
                      <a:pt x="1635802" y="1810961"/>
                    </a:cubicBezTo>
                    <a:cubicBezTo>
                      <a:pt x="1643290" y="1812207"/>
                      <a:pt x="1649530" y="1817192"/>
                      <a:pt x="1648282" y="1827162"/>
                    </a:cubicBezTo>
                    <a:cubicBezTo>
                      <a:pt x="1647034" y="1835885"/>
                      <a:pt x="1640794" y="1838378"/>
                      <a:pt x="1633305" y="1842117"/>
                    </a:cubicBezTo>
                    <a:cubicBezTo>
                      <a:pt x="1582135" y="1858318"/>
                      <a:pt x="1552182" y="1895705"/>
                      <a:pt x="1533461" y="1943061"/>
                    </a:cubicBezTo>
                    <a:cubicBezTo>
                      <a:pt x="1527221" y="1958016"/>
                      <a:pt x="1517236" y="1965494"/>
                      <a:pt x="1506004" y="1974217"/>
                    </a:cubicBezTo>
                    <a:cubicBezTo>
                      <a:pt x="1479795" y="1995403"/>
                      <a:pt x="1448593" y="2014096"/>
                      <a:pt x="1439857" y="2050237"/>
                    </a:cubicBezTo>
                    <a:cubicBezTo>
                      <a:pt x="1434865" y="2068931"/>
                      <a:pt x="1433617" y="2083886"/>
                      <a:pt x="1456082" y="2095102"/>
                    </a:cubicBezTo>
                    <a:cubicBezTo>
                      <a:pt x="1476050" y="2102579"/>
                      <a:pt x="1483539" y="2118780"/>
                      <a:pt x="1474802" y="2139966"/>
                    </a:cubicBezTo>
                    <a:cubicBezTo>
                      <a:pt x="1468562" y="2154921"/>
                      <a:pt x="1472306" y="2169875"/>
                      <a:pt x="1477299" y="2184830"/>
                    </a:cubicBezTo>
                    <a:cubicBezTo>
                      <a:pt x="1483539" y="2209755"/>
                      <a:pt x="1498516" y="2237172"/>
                      <a:pt x="1483539" y="2262096"/>
                    </a:cubicBezTo>
                    <a:cubicBezTo>
                      <a:pt x="1464818" y="2295745"/>
                      <a:pt x="1441105" y="2325654"/>
                      <a:pt x="1458578" y="2368026"/>
                    </a:cubicBezTo>
                    <a:cubicBezTo>
                      <a:pt x="1459826" y="2370519"/>
                      <a:pt x="1456082" y="2376750"/>
                      <a:pt x="1452337" y="2379242"/>
                    </a:cubicBezTo>
                    <a:cubicBezTo>
                      <a:pt x="1404911" y="2432830"/>
                      <a:pt x="1423632" y="2490157"/>
                      <a:pt x="1446097" y="2547484"/>
                    </a:cubicBezTo>
                    <a:cubicBezTo>
                      <a:pt x="1451089" y="2562438"/>
                      <a:pt x="1457330" y="2577393"/>
                      <a:pt x="1446097" y="2591102"/>
                    </a:cubicBezTo>
                    <a:cubicBezTo>
                      <a:pt x="1432369" y="2608549"/>
                      <a:pt x="1413648" y="2611041"/>
                      <a:pt x="1392431" y="2608549"/>
                    </a:cubicBezTo>
                    <a:cubicBezTo>
                      <a:pt x="1382446" y="2606056"/>
                      <a:pt x="1371214" y="2594840"/>
                      <a:pt x="1356237" y="2609795"/>
                    </a:cubicBezTo>
                    <a:cubicBezTo>
                      <a:pt x="1388687" y="2627242"/>
                      <a:pt x="1407407" y="2663383"/>
                      <a:pt x="1452337" y="2657152"/>
                    </a:cubicBezTo>
                    <a:cubicBezTo>
                      <a:pt x="1476050" y="2653413"/>
                      <a:pt x="1482291" y="2673353"/>
                      <a:pt x="1478547" y="2693292"/>
                    </a:cubicBezTo>
                    <a:cubicBezTo>
                      <a:pt x="1472306" y="2725694"/>
                      <a:pt x="1464818" y="2756850"/>
                      <a:pt x="1469810" y="2790499"/>
                    </a:cubicBezTo>
                    <a:cubicBezTo>
                      <a:pt x="1472306" y="2797976"/>
                      <a:pt x="1467314" y="2809192"/>
                      <a:pt x="1477299" y="2814177"/>
                    </a:cubicBezTo>
                    <a:cubicBezTo>
                      <a:pt x="1487283" y="2817916"/>
                      <a:pt x="1492275" y="2807946"/>
                      <a:pt x="1499764" y="2802961"/>
                    </a:cubicBezTo>
                    <a:cubicBezTo>
                      <a:pt x="1527221" y="2783021"/>
                      <a:pt x="1534709" y="2783021"/>
                      <a:pt x="1560918" y="2809192"/>
                    </a:cubicBezTo>
                    <a:cubicBezTo>
                      <a:pt x="1565911" y="2814177"/>
                      <a:pt x="1570903" y="2819162"/>
                      <a:pt x="1579639" y="2820408"/>
                    </a:cubicBezTo>
                    <a:cubicBezTo>
                      <a:pt x="1602104" y="2820408"/>
                      <a:pt x="1617081" y="2832870"/>
                      <a:pt x="1619577" y="2855303"/>
                    </a:cubicBezTo>
                    <a:cubicBezTo>
                      <a:pt x="1622073" y="2882720"/>
                      <a:pt x="1620825" y="2907644"/>
                      <a:pt x="1594616" y="2921353"/>
                    </a:cubicBezTo>
                    <a:cubicBezTo>
                      <a:pt x="1574647" y="2931323"/>
                      <a:pt x="1563414" y="2943785"/>
                      <a:pt x="1555926" y="2963725"/>
                    </a:cubicBezTo>
                    <a:cubicBezTo>
                      <a:pt x="1548438" y="2984911"/>
                      <a:pt x="1552182" y="2994880"/>
                      <a:pt x="1569655" y="3004850"/>
                    </a:cubicBezTo>
                    <a:cubicBezTo>
                      <a:pt x="1587127" y="3013574"/>
                      <a:pt x="1609592" y="3017313"/>
                      <a:pt x="1602104" y="3045976"/>
                    </a:cubicBezTo>
                    <a:cubicBezTo>
                      <a:pt x="1597112" y="3065916"/>
                      <a:pt x="1568407" y="3083363"/>
                      <a:pt x="1542197" y="3084609"/>
                    </a:cubicBezTo>
                    <a:cubicBezTo>
                      <a:pt x="1530965" y="3085856"/>
                      <a:pt x="1515988" y="3073393"/>
                      <a:pt x="1509748" y="3089594"/>
                    </a:cubicBezTo>
                    <a:cubicBezTo>
                      <a:pt x="1502260" y="3109534"/>
                      <a:pt x="1486035" y="3128227"/>
                      <a:pt x="1489779" y="3151906"/>
                    </a:cubicBezTo>
                    <a:cubicBezTo>
                      <a:pt x="1489779" y="3161876"/>
                      <a:pt x="1496019" y="3164368"/>
                      <a:pt x="1506004" y="3161876"/>
                    </a:cubicBezTo>
                    <a:cubicBezTo>
                      <a:pt x="1522229" y="3155644"/>
                      <a:pt x="1529717" y="3164368"/>
                      <a:pt x="1534709" y="3179323"/>
                    </a:cubicBezTo>
                    <a:cubicBezTo>
                      <a:pt x="1539701" y="3194278"/>
                      <a:pt x="1553430" y="3201755"/>
                      <a:pt x="1564662" y="3211725"/>
                    </a:cubicBezTo>
                    <a:cubicBezTo>
                      <a:pt x="1574647" y="3220448"/>
                      <a:pt x="1580887" y="3229172"/>
                      <a:pt x="1574647" y="3240388"/>
                    </a:cubicBezTo>
                    <a:cubicBezTo>
                      <a:pt x="1570903" y="3254096"/>
                      <a:pt x="1559670" y="3254096"/>
                      <a:pt x="1547190" y="3254096"/>
                    </a:cubicBezTo>
                    <a:cubicBezTo>
                      <a:pt x="1506004" y="3254096"/>
                      <a:pt x="1464818" y="3240388"/>
                      <a:pt x="1423632" y="3237896"/>
                    </a:cubicBezTo>
                    <a:cubicBezTo>
                      <a:pt x="1359981" y="3236649"/>
                      <a:pt x="1298827" y="3246619"/>
                      <a:pt x="1236424" y="3207986"/>
                    </a:cubicBezTo>
                    <a:cubicBezTo>
                      <a:pt x="1195238" y="3183062"/>
                      <a:pt x="1134083" y="3190539"/>
                      <a:pt x="1081665" y="3184308"/>
                    </a:cubicBezTo>
                    <a:cubicBezTo>
                      <a:pt x="1071681" y="3183062"/>
                      <a:pt x="1060448" y="3185554"/>
                      <a:pt x="1059200" y="3198016"/>
                    </a:cubicBezTo>
                    <a:cubicBezTo>
                      <a:pt x="1057952" y="3212971"/>
                      <a:pt x="1067936" y="3217956"/>
                      <a:pt x="1080417" y="3217956"/>
                    </a:cubicBezTo>
                    <a:cubicBezTo>
                      <a:pt x="1099138" y="3216710"/>
                      <a:pt x="1112866" y="3224187"/>
                      <a:pt x="1117859" y="3242880"/>
                    </a:cubicBezTo>
                    <a:cubicBezTo>
                      <a:pt x="1127843" y="3277775"/>
                      <a:pt x="1151556" y="3301454"/>
                      <a:pt x="1175269" y="3325132"/>
                    </a:cubicBezTo>
                    <a:cubicBezTo>
                      <a:pt x="1188998" y="3338840"/>
                      <a:pt x="1197734" y="3352549"/>
                      <a:pt x="1193990" y="3371242"/>
                    </a:cubicBezTo>
                    <a:cubicBezTo>
                      <a:pt x="1188998" y="3391182"/>
                      <a:pt x="1193990" y="3404890"/>
                      <a:pt x="1215207" y="3408629"/>
                    </a:cubicBezTo>
                    <a:cubicBezTo>
                      <a:pt x="1226439" y="3411122"/>
                      <a:pt x="1236424" y="3418599"/>
                      <a:pt x="1245160" y="3428569"/>
                    </a:cubicBezTo>
                    <a:cubicBezTo>
                      <a:pt x="1275114" y="3465956"/>
                      <a:pt x="1313803" y="3465956"/>
                      <a:pt x="1358733" y="3460971"/>
                    </a:cubicBezTo>
                    <a:cubicBezTo>
                      <a:pt x="1416144" y="3453494"/>
                      <a:pt x="1474802" y="3449755"/>
                      <a:pt x="1527221" y="3483403"/>
                    </a:cubicBezTo>
                    <a:cubicBezTo>
                      <a:pt x="1550934" y="3499604"/>
                      <a:pt x="1575895" y="3515805"/>
                      <a:pt x="1608344" y="3515805"/>
                    </a:cubicBezTo>
                    <a:cubicBezTo>
                      <a:pt x="1628313" y="3515805"/>
                      <a:pt x="1632057" y="3532006"/>
                      <a:pt x="1629561" y="3549454"/>
                    </a:cubicBezTo>
                    <a:cubicBezTo>
                      <a:pt x="1673243" y="3534499"/>
                      <a:pt x="1721917" y="3529514"/>
                      <a:pt x="1764351" y="3508328"/>
                    </a:cubicBezTo>
                    <a:cubicBezTo>
                      <a:pt x="1776832" y="3503343"/>
                      <a:pt x="1790560" y="3510820"/>
                      <a:pt x="1801793" y="3519544"/>
                    </a:cubicBezTo>
                    <a:cubicBezTo>
                      <a:pt x="1844227" y="3545715"/>
                      <a:pt x="1870436" y="3536991"/>
                      <a:pt x="1890405" y="3489634"/>
                    </a:cubicBezTo>
                    <a:lnTo>
                      <a:pt x="1894682" y="3482161"/>
                    </a:lnTo>
                    <a:lnTo>
                      <a:pt x="1893721" y="3480879"/>
                    </a:lnTo>
                    <a:cubicBezTo>
                      <a:pt x="1863820" y="3457186"/>
                      <a:pt x="1850116" y="3422270"/>
                      <a:pt x="1827691" y="3392342"/>
                    </a:cubicBezTo>
                    <a:cubicBezTo>
                      <a:pt x="1811495" y="3369895"/>
                      <a:pt x="1790316" y="3347449"/>
                      <a:pt x="1795299" y="3312533"/>
                    </a:cubicBezTo>
                    <a:cubicBezTo>
                      <a:pt x="1801528" y="3278864"/>
                      <a:pt x="1813987" y="3255171"/>
                      <a:pt x="1848870" y="3245195"/>
                    </a:cubicBezTo>
                    <a:cubicBezTo>
                      <a:pt x="1867558" y="3240207"/>
                      <a:pt x="1888737" y="3233972"/>
                      <a:pt x="1907425" y="3223996"/>
                    </a:cubicBezTo>
                    <a:cubicBezTo>
                      <a:pt x="1918637" y="3219008"/>
                      <a:pt x="1933587" y="3216514"/>
                      <a:pt x="1939817" y="3228984"/>
                    </a:cubicBezTo>
                    <a:cubicBezTo>
                      <a:pt x="1959750" y="3270135"/>
                      <a:pt x="2000863" y="3285099"/>
                      <a:pt x="2030763" y="3312533"/>
                    </a:cubicBezTo>
                    <a:cubicBezTo>
                      <a:pt x="2038238" y="3320015"/>
                      <a:pt x="2048205" y="3323756"/>
                      <a:pt x="2054434" y="3331238"/>
                    </a:cubicBezTo>
                    <a:cubicBezTo>
                      <a:pt x="2071876" y="3348696"/>
                      <a:pt x="2084334" y="3356178"/>
                      <a:pt x="2114234" y="3342461"/>
                    </a:cubicBezTo>
                    <a:cubicBezTo>
                      <a:pt x="2135414" y="3331238"/>
                      <a:pt x="2160330" y="3323756"/>
                      <a:pt x="2181510" y="3310039"/>
                    </a:cubicBezTo>
                    <a:cubicBezTo>
                      <a:pt x="2203935" y="3296322"/>
                      <a:pt x="2223868" y="3308792"/>
                      <a:pt x="2238818" y="3327497"/>
                    </a:cubicBezTo>
                    <a:cubicBezTo>
                      <a:pt x="2259998" y="3349943"/>
                      <a:pt x="2261243" y="3349943"/>
                      <a:pt x="2273702" y="3321262"/>
                    </a:cubicBezTo>
                    <a:cubicBezTo>
                      <a:pt x="2279931" y="3308792"/>
                      <a:pt x="2286160" y="3296322"/>
                      <a:pt x="2293635" y="3283852"/>
                    </a:cubicBezTo>
                    <a:cubicBezTo>
                      <a:pt x="2297373" y="3276370"/>
                      <a:pt x="2299864" y="3267641"/>
                      <a:pt x="2311077" y="3267641"/>
                    </a:cubicBezTo>
                    <a:cubicBezTo>
                      <a:pt x="2323535" y="3267641"/>
                      <a:pt x="2329765" y="3276370"/>
                      <a:pt x="2332256" y="3285099"/>
                    </a:cubicBezTo>
                    <a:cubicBezTo>
                      <a:pt x="2340977" y="3306298"/>
                      <a:pt x="2349698" y="3327497"/>
                      <a:pt x="2339731" y="3349943"/>
                    </a:cubicBezTo>
                    <a:cubicBezTo>
                      <a:pt x="2333502" y="3364907"/>
                      <a:pt x="2334748" y="3376130"/>
                      <a:pt x="2347206" y="3388600"/>
                    </a:cubicBezTo>
                    <a:cubicBezTo>
                      <a:pt x="2360911" y="3402318"/>
                      <a:pt x="2355927" y="3419776"/>
                      <a:pt x="2343469" y="3432246"/>
                    </a:cubicBezTo>
                    <a:cubicBezTo>
                      <a:pt x="2326027" y="3449704"/>
                      <a:pt x="2306094" y="3464668"/>
                      <a:pt x="2279931" y="3462174"/>
                    </a:cubicBezTo>
                    <a:cubicBezTo>
                      <a:pt x="2262489" y="3459680"/>
                      <a:pt x="2246293" y="3463421"/>
                      <a:pt x="2231343" y="3468409"/>
                    </a:cubicBezTo>
                    <a:cubicBezTo>
                      <a:pt x="2200197" y="3469656"/>
                      <a:pt x="2174035" y="3483373"/>
                      <a:pt x="2146626" y="3493349"/>
                    </a:cubicBezTo>
                    <a:cubicBezTo>
                      <a:pt x="2127939" y="3500831"/>
                      <a:pt x="2120463" y="3517042"/>
                      <a:pt x="2119218" y="3535747"/>
                    </a:cubicBezTo>
                    <a:cubicBezTo>
                      <a:pt x="2119218" y="3556946"/>
                      <a:pt x="2137905" y="3554452"/>
                      <a:pt x="2151610" y="3558193"/>
                    </a:cubicBezTo>
                    <a:cubicBezTo>
                      <a:pt x="2165314" y="3561934"/>
                      <a:pt x="2179018" y="3569416"/>
                      <a:pt x="2193968" y="3571910"/>
                    </a:cubicBezTo>
                    <a:cubicBezTo>
                      <a:pt x="2216393" y="3575652"/>
                      <a:pt x="2227606" y="3589368"/>
                      <a:pt x="2223868" y="3611815"/>
                    </a:cubicBezTo>
                    <a:cubicBezTo>
                      <a:pt x="2221377" y="3634261"/>
                      <a:pt x="2232589" y="3641743"/>
                      <a:pt x="2252523" y="3644237"/>
                    </a:cubicBezTo>
                    <a:cubicBezTo>
                      <a:pt x="2261243" y="3644237"/>
                      <a:pt x="2269964" y="3645484"/>
                      <a:pt x="2278685" y="3644237"/>
                    </a:cubicBezTo>
                    <a:cubicBezTo>
                      <a:pt x="2334748" y="3641743"/>
                      <a:pt x="2385827" y="3656707"/>
                      <a:pt x="2430678" y="3687882"/>
                    </a:cubicBezTo>
                    <a:cubicBezTo>
                      <a:pt x="2453103" y="3702846"/>
                      <a:pt x="2470545" y="3702846"/>
                      <a:pt x="2489232" y="3685388"/>
                    </a:cubicBezTo>
                    <a:cubicBezTo>
                      <a:pt x="2507920" y="3666683"/>
                      <a:pt x="2530345" y="3655460"/>
                      <a:pt x="2555262" y="3650472"/>
                    </a:cubicBezTo>
                    <a:cubicBezTo>
                      <a:pt x="2583916" y="3642990"/>
                      <a:pt x="2610079" y="3628026"/>
                      <a:pt x="2626275" y="3603086"/>
                    </a:cubicBezTo>
                    <a:cubicBezTo>
                      <a:pt x="2654929" y="3558193"/>
                      <a:pt x="2693550" y="3522030"/>
                      <a:pt x="2724696" y="3480879"/>
                    </a:cubicBezTo>
                    <a:cubicBezTo>
                      <a:pt x="2743384" y="3454692"/>
                      <a:pt x="2770792" y="3447210"/>
                      <a:pt x="2800692" y="3437234"/>
                    </a:cubicBezTo>
                    <a:cubicBezTo>
                      <a:pt x="2858001" y="3421022"/>
                      <a:pt x="2900359" y="3458433"/>
                      <a:pt x="2948947" y="3470903"/>
                    </a:cubicBezTo>
                    <a:cubicBezTo>
                      <a:pt x="2965143" y="3475891"/>
                      <a:pt x="2962652" y="3495843"/>
                      <a:pt x="2978847" y="3505819"/>
                    </a:cubicBezTo>
                    <a:cubicBezTo>
                      <a:pt x="2985077" y="3470903"/>
                      <a:pt x="3009993" y="3454692"/>
                      <a:pt x="3037402" y="3440975"/>
                    </a:cubicBezTo>
                    <a:cubicBezTo>
                      <a:pt x="3057335" y="3430999"/>
                      <a:pt x="3063565" y="3411046"/>
                      <a:pt x="3076023" y="3396082"/>
                    </a:cubicBezTo>
                    <a:cubicBezTo>
                      <a:pt x="3084744" y="3386106"/>
                      <a:pt x="3079760" y="3379872"/>
                      <a:pt x="3071040" y="3374883"/>
                    </a:cubicBezTo>
                    <a:cubicBezTo>
                      <a:pt x="3062319" y="3369895"/>
                      <a:pt x="3054844" y="3366154"/>
                      <a:pt x="3048614" y="3359919"/>
                    </a:cubicBezTo>
                    <a:cubicBezTo>
                      <a:pt x="3041139" y="3351190"/>
                      <a:pt x="3037402" y="3343708"/>
                      <a:pt x="3043631" y="3332485"/>
                    </a:cubicBezTo>
                    <a:cubicBezTo>
                      <a:pt x="3048614" y="3323756"/>
                      <a:pt x="3057335" y="3316274"/>
                      <a:pt x="3067302" y="3320015"/>
                    </a:cubicBezTo>
                    <a:cubicBezTo>
                      <a:pt x="3102186" y="3333732"/>
                      <a:pt x="3119627" y="3317521"/>
                      <a:pt x="3135823" y="3288840"/>
                    </a:cubicBezTo>
                    <a:cubicBezTo>
                      <a:pt x="3145790" y="3272629"/>
                      <a:pt x="3160740" y="3275123"/>
                      <a:pt x="3171953" y="3288840"/>
                    </a:cubicBezTo>
                    <a:cubicBezTo>
                      <a:pt x="3188149" y="3307545"/>
                      <a:pt x="3199361" y="3301310"/>
                      <a:pt x="3208082" y="3282605"/>
                    </a:cubicBezTo>
                    <a:cubicBezTo>
                      <a:pt x="3216803" y="3263900"/>
                      <a:pt x="3235490" y="3255171"/>
                      <a:pt x="3246703" y="3237713"/>
                    </a:cubicBezTo>
                    <a:cubicBezTo>
                      <a:pt x="3230507" y="3237713"/>
                      <a:pt x="3221786" y="3248936"/>
                      <a:pt x="3216803" y="3263900"/>
                    </a:cubicBezTo>
                    <a:cubicBezTo>
                      <a:pt x="3208082" y="3285099"/>
                      <a:pt x="3198115" y="3283852"/>
                      <a:pt x="3186903" y="3265147"/>
                    </a:cubicBezTo>
                    <a:cubicBezTo>
                      <a:pt x="3159494" y="3223996"/>
                      <a:pt x="3173198" y="3191574"/>
                      <a:pt x="3224278" y="3182844"/>
                    </a:cubicBezTo>
                    <a:cubicBezTo>
                      <a:pt x="3245457" y="3179103"/>
                      <a:pt x="3267882" y="3179103"/>
                      <a:pt x="3291553" y="3182844"/>
                    </a:cubicBezTo>
                    <a:cubicBezTo>
                      <a:pt x="3325191" y="3189080"/>
                      <a:pt x="3360074" y="3184091"/>
                      <a:pt x="3392466" y="3196562"/>
                    </a:cubicBezTo>
                    <a:cubicBezTo>
                      <a:pt x="3403679" y="3201550"/>
                      <a:pt x="3413646" y="3191574"/>
                      <a:pt x="3406171" y="3177856"/>
                    </a:cubicBezTo>
                    <a:cubicBezTo>
                      <a:pt x="3393712" y="3151669"/>
                      <a:pt x="3406171" y="3127976"/>
                      <a:pt x="3414891" y="3104283"/>
                    </a:cubicBezTo>
                    <a:cubicBezTo>
                      <a:pt x="3426104" y="3076849"/>
                      <a:pt x="3452267" y="3076849"/>
                      <a:pt x="3475938" y="3075602"/>
                    </a:cubicBezTo>
                    <a:cubicBezTo>
                      <a:pt x="3488396" y="3075602"/>
                      <a:pt x="3504592" y="3083084"/>
                      <a:pt x="3509575" y="3064379"/>
                    </a:cubicBezTo>
                    <a:cubicBezTo>
                      <a:pt x="3514559" y="3046921"/>
                      <a:pt x="3519542" y="3026968"/>
                      <a:pt x="3498363" y="3013252"/>
                    </a:cubicBezTo>
                    <a:cubicBezTo>
                      <a:pt x="3478429" y="3002028"/>
                      <a:pt x="3469708" y="2980829"/>
                      <a:pt x="3470954" y="2957136"/>
                    </a:cubicBezTo>
                    <a:cubicBezTo>
                      <a:pt x="3470954" y="2945913"/>
                      <a:pt x="3467217" y="2935937"/>
                      <a:pt x="3464725" y="2925961"/>
                    </a:cubicBezTo>
                    <a:cubicBezTo>
                      <a:pt x="3456004" y="2893539"/>
                      <a:pt x="3480921" y="2863611"/>
                      <a:pt x="3514559" y="2864858"/>
                    </a:cubicBezTo>
                    <a:cubicBezTo>
                      <a:pt x="3541967" y="2864858"/>
                      <a:pt x="3568130" y="2874834"/>
                      <a:pt x="3595538" y="2874834"/>
                    </a:cubicBezTo>
                    <a:cubicBezTo>
                      <a:pt x="3609243" y="2874834"/>
                      <a:pt x="3612980" y="2886057"/>
                      <a:pt x="3621701" y="2894786"/>
                    </a:cubicBezTo>
                    <a:cubicBezTo>
                      <a:pt x="3635405" y="2907256"/>
                      <a:pt x="3651601" y="2910997"/>
                      <a:pt x="3667797" y="2894786"/>
                    </a:cubicBezTo>
                    <a:cubicBezTo>
                      <a:pt x="3679010" y="2884810"/>
                      <a:pt x="3681501" y="2873587"/>
                      <a:pt x="3667797" y="2862364"/>
                    </a:cubicBezTo>
                    <a:cubicBezTo>
                      <a:pt x="3661568" y="2854882"/>
                      <a:pt x="3646618" y="2849894"/>
                      <a:pt x="3649109" y="2839918"/>
                    </a:cubicBezTo>
                    <a:cubicBezTo>
                      <a:pt x="3660322" y="2809989"/>
                      <a:pt x="3637897" y="2802507"/>
                      <a:pt x="3619209" y="2791284"/>
                    </a:cubicBezTo>
                    <a:cubicBezTo>
                      <a:pt x="3605505" y="2781308"/>
                      <a:pt x="3601768" y="2766344"/>
                      <a:pt x="3609243" y="2750133"/>
                    </a:cubicBezTo>
                    <a:cubicBezTo>
                      <a:pt x="3614226" y="2735169"/>
                      <a:pt x="3627930" y="2732675"/>
                      <a:pt x="3641634" y="2735169"/>
                    </a:cubicBezTo>
                    <a:cubicBezTo>
                      <a:pt x="3651601" y="2737663"/>
                      <a:pt x="3662814" y="2742651"/>
                      <a:pt x="3669043" y="2732675"/>
                    </a:cubicBezTo>
                    <a:cubicBezTo>
                      <a:pt x="3672780" y="2721452"/>
                      <a:pt x="3659076" y="2716464"/>
                      <a:pt x="3652847" y="2710229"/>
                    </a:cubicBezTo>
                    <a:cubicBezTo>
                      <a:pt x="3639143" y="2697759"/>
                      <a:pt x="3632914" y="2684042"/>
                      <a:pt x="3637897" y="2665336"/>
                    </a:cubicBezTo>
                    <a:cubicBezTo>
                      <a:pt x="3644126" y="2646632"/>
                      <a:pt x="3637897" y="2642890"/>
                      <a:pt x="3619209" y="2646632"/>
                    </a:cubicBezTo>
                    <a:cubicBezTo>
                      <a:pt x="3589309" y="2650372"/>
                      <a:pt x="3575605" y="2640396"/>
                      <a:pt x="3571867" y="2610468"/>
                    </a:cubicBezTo>
                    <a:cubicBezTo>
                      <a:pt x="3569376" y="2589269"/>
                      <a:pt x="3561901" y="2574305"/>
                      <a:pt x="3540721" y="2568070"/>
                    </a:cubicBezTo>
                    <a:cubicBezTo>
                      <a:pt x="3522034" y="2561835"/>
                      <a:pt x="3518296" y="2548118"/>
                      <a:pt x="3524525" y="2530660"/>
                    </a:cubicBezTo>
                    <a:cubicBezTo>
                      <a:pt x="3536984" y="2503226"/>
                      <a:pt x="3524525" y="2493250"/>
                      <a:pt x="3498363" y="2489509"/>
                    </a:cubicBezTo>
                    <a:cubicBezTo>
                      <a:pt x="3485904" y="2488262"/>
                      <a:pt x="3474692" y="2483274"/>
                      <a:pt x="3462233" y="2480780"/>
                    </a:cubicBezTo>
                    <a:cubicBezTo>
                      <a:pt x="3428596" y="2469557"/>
                      <a:pt x="3422367" y="2459580"/>
                      <a:pt x="3429842" y="2424664"/>
                    </a:cubicBezTo>
                    <a:cubicBezTo>
                      <a:pt x="3432333" y="2409700"/>
                      <a:pt x="3439808" y="2395983"/>
                      <a:pt x="3447283" y="2382266"/>
                    </a:cubicBezTo>
                    <a:cubicBezTo>
                      <a:pt x="3457250" y="2364808"/>
                      <a:pt x="3463479" y="2347350"/>
                      <a:pt x="3463479" y="2326151"/>
                    </a:cubicBezTo>
                    <a:cubicBezTo>
                      <a:pt x="3463479" y="2294976"/>
                      <a:pt x="3473446" y="2285000"/>
                      <a:pt x="3504592" y="2282506"/>
                    </a:cubicBezTo>
                    <a:cubicBezTo>
                      <a:pt x="3532000" y="2280012"/>
                      <a:pt x="3559409" y="2273776"/>
                      <a:pt x="3583080" y="2257566"/>
                    </a:cubicBezTo>
                    <a:cubicBezTo>
                      <a:pt x="3593047" y="2250083"/>
                      <a:pt x="3604259" y="2247589"/>
                      <a:pt x="3617963" y="2251330"/>
                    </a:cubicBezTo>
                    <a:cubicBezTo>
                      <a:pt x="3632914" y="2256318"/>
                      <a:pt x="3644126" y="2271282"/>
                      <a:pt x="3632914" y="2283753"/>
                    </a:cubicBezTo>
                    <a:cubicBezTo>
                      <a:pt x="3589309" y="2337374"/>
                      <a:pt x="3607997" y="2394736"/>
                      <a:pt x="3622947" y="2450852"/>
                    </a:cubicBezTo>
                    <a:cubicBezTo>
                      <a:pt x="3632914" y="2484521"/>
                      <a:pt x="3641634" y="2518190"/>
                      <a:pt x="3645372" y="2553106"/>
                    </a:cubicBezTo>
                    <a:cubicBezTo>
                      <a:pt x="3647864" y="2569317"/>
                      <a:pt x="3655339" y="2575552"/>
                      <a:pt x="3671535" y="2581787"/>
                    </a:cubicBezTo>
                    <a:cubicBezTo>
                      <a:pt x="3720122" y="2599245"/>
                      <a:pt x="3769956" y="2601739"/>
                      <a:pt x="3822281" y="2601739"/>
                    </a:cubicBezTo>
                    <a:cubicBezTo>
                      <a:pt x="3819790" y="2583034"/>
                      <a:pt x="3808577" y="2585528"/>
                      <a:pt x="3798610" y="2584281"/>
                    </a:cubicBezTo>
                    <a:cubicBezTo>
                      <a:pt x="3755006" y="2576799"/>
                      <a:pt x="3748777" y="2568070"/>
                      <a:pt x="3761235" y="2529413"/>
                    </a:cubicBezTo>
                    <a:cubicBezTo>
                      <a:pt x="3768710" y="2505720"/>
                      <a:pt x="3773693" y="2485768"/>
                      <a:pt x="3761235" y="2462074"/>
                    </a:cubicBezTo>
                    <a:cubicBezTo>
                      <a:pt x="3752514" y="2444616"/>
                      <a:pt x="3759989" y="2425911"/>
                      <a:pt x="3776185" y="2415935"/>
                    </a:cubicBezTo>
                    <a:cubicBezTo>
                      <a:pt x="3788644" y="2409700"/>
                      <a:pt x="3803594" y="2405959"/>
                      <a:pt x="3808577" y="2424664"/>
                    </a:cubicBezTo>
                    <a:cubicBezTo>
                      <a:pt x="3812315" y="2443369"/>
                      <a:pt x="3819790" y="2444616"/>
                      <a:pt x="3833494" y="2435887"/>
                    </a:cubicBezTo>
                    <a:cubicBezTo>
                      <a:pt x="3843461" y="2428405"/>
                      <a:pt x="3858411" y="2420923"/>
                      <a:pt x="3840969" y="2404712"/>
                    </a:cubicBezTo>
                    <a:cubicBezTo>
                      <a:pt x="3838477" y="2403465"/>
                      <a:pt x="3833494" y="2399724"/>
                      <a:pt x="3833494" y="2395983"/>
                    </a:cubicBezTo>
                    <a:cubicBezTo>
                      <a:pt x="3834740" y="2358573"/>
                      <a:pt x="3824773" y="2328645"/>
                      <a:pt x="3784906" y="2312434"/>
                    </a:cubicBezTo>
                    <a:cubicBezTo>
                      <a:pt x="3774939" y="2309940"/>
                      <a:pt x="3781168" y="2294976"/>
                      <a:pt x="3788644" y="2287494"/>
                    </a:cubicBezTo>
                    <a:cubicBezTo>
                      <a:pt x="3801102" y="2275024"/>
                      <a:pt x="3808577" y="2261306"/>
                      <a:pt x="3818544" y="2247589"/>
                    </a:cubicBezTo>
                    <a:cubicBezTo>
                      <a:pt x="3839723" y="2217661"/>
                      <a:pt x="3828510" y="2188980"/>
                      <a:pt x="3791135" y="2181498"/>
                    </a:cubicBezTo>
                    <a:cubicBezTo>
                      <a:pt x="3779923" y="2179004"/>
                      <a:pt x="3768710" y="2180251"/>
                      <a:pt x="3758743" y="2176510"/>
                    </a:cubicBezTo>
                    <a:cubicBezTo>
                      <a:pt x="3748777" y="2172769"/>
                      <a:pt x="3737564" y="2171522"/>
                      <a:pt x="3737564" y="2159052"/>
                    </a:cubicBezTo>
                    <a:cubicBezTo>
                      <a:pt x="3736318" y="2146582"/>
                      <a:pt x="3743793" y="2137853"/>
                      <a:pt x="3755006" y="2132865"/>
                    </a:cubicBezTo>
                    <a:cubicBezTo>
                      <a:pt x="3768710" y="2126630"/>
                      <a:pt x="3784906" y="2125383"/>
                      <a:pt x="3798610" y="2119148"/>
                    </a:cubicBezTo>
                    <a:cubicBezTo>
                      <a:pt x="3806085" y="2115407"/>
                      <a:pt x="3814806" y="2110419"/>
                      <a:pt x="3816052" y="2101690"/>
                    </a:cubicBezTo>
                    <a:cubicBezTo>
                      <a:pt x="3816052" y="2089220"/>
                      <a:pt x="3806085" y="2087972"/>
                      <a:pt x="3798610" y="2084232"/>
                    </a:cubicBezTo>
                    <a:cubicBezTo>
                      <a:pt x="3763727" y="2065526"/>
                      <a:pt x="3730089" y="2070514"/>
                      <a:pt x="3697697" y="2087972"/>
                    </a:cubicBezTo>
                    <a:cubicBezTo>
                      <a:pt x="3680255" y="2096702"/>
                      <a:pt x="3654093" y="2095455"/>
                      <a:pt x="3647864" y="2124136"/>
                    </a:cubicBezTo>
                    <a:cubicBezTo>
                      <a:pt x="3647864" y="2127877"/>
                      <a:pt x="3641634" y="2130371"/>
                      <a:pt x="3637897" y="2130371"/>
                    </a:cubicBezTo>
                    <a:cubicBezTo>
                      <a:pt x="3612980" y="2126630"/>
                      <a:pt x="3588063" y="2135359"/>
                      <a:pt x="3565638" y="2129124"/>
                    </a:cubicBezTo>
                    <a:cubicBezTo>
                      <a:pt x="3533246" y="2121642"/>
                      <a:pt x="3502100" y="2107925"/>
                      <a:pt x="3478429" y="2085478"/>
                    </a:cubicBezTo>
                    <a:cubicBezTo>
                      <a:pt x="3462233" y="2069268"/>
                      <a:pt x="3456004" y="2053056"/>
                      <a:pt x="3478429" y="2039339"/>
                    </a:cubicBezTo>
                    <a:cubicBezTo>
                      <a:pt x="3494625" y="2029363"/>
                      <a:pt x="3498363" y="2010658"/>
                      <a:pt x="3509575" y="1996941"/>
                    </a:cubicBezTo>
                    <a:cubicBezTo>
                      <a:pt x="3519542" y="1984471"/>
                      <a:pt x="3533246" y="1973248"/>
                      <a:pt x="3549442" y="1986965"/>
                    </a:cubicBezTo>
                    <a:cubicBezTo>
                      <a:pt x="3563146" y="1996941"/>
                      <a:pt x="3558163" y="2011905"/>
                      <a:pt x="3550688" y="2024375"/>
                    </a:cubicBezTo>
                    <a:cubicBezTo>
                      <a:pt x="3528263" y="2061785"/>
                      <a:pt x="3529509" y="2063032"/>
                      <a:pt x="3576851" y="2073008"/>
                    </a:cubicBezTo>
                    <a:cubicBezTo>
                      <a:pt x="3576851" y="2051809"/>
                      <a:pt x="3580588" y="2030610"/>
                      <a:pt x="3580588" y="2010658"/>
                    </a:cubicBezTo>
                    <a:cubicBezTo>
                      <a:pt x="3580588" y="1991953"/>
                      <a:pt x="3589309" y="1980730"/>
                      <a:pt x="3606751" y="1978236"/>
                    </a:cubicBezTo>
                    <a:cubicBezTo>
                      <a:pt x="3614226" y="1976989"/>
                      <a:pt x="3624193" y="1976989"/>
                      <a:pt x="3627930" y="1969507"/>
                    </a:cubicBezTo>
                    <a:cubicBezTo>
                      <a:pt x="3646618" y="1939579"/>
                      <a:pt x="3675272" y="1927109"/>
                      <a:pt x="3710156" y="1922121"/>
                    </a:cubicBezTo>
                    <a:cubicBezTo>
                      <a:pt x="3723860" y="1919627"/>
                      <a:pt x="3723860" y="1907157"/>
                      <a:pt x="3713893" y="1895934"/>
                    </a:cubicBezTo>
                    <a:cubicBezTo>
                      <a:pt x="3703926" y="1885958"/>
                      <a:pt x="3690222" y="1875981"/>
                      <a:pt x="3681501" y="1864758"/>
                    </a:cubicBezTo>
                    <a:cubicBezTo>
                      <a:pt x="3665305" y="1843559"/>
                      <a:pt x="3667797" y="1834830"/>
                      <a:pt x="3692714" y="1826101"/>
                    </a:cubicBezTo>
                    <a:cubicBezTo>
                      <a:pt x="3696451" y="1823607"/>
                      <a:pt x="3700189" y="1823607"/>
                      <a:pt x="3703926" y="1822360"/>
                    </a:cubicBezTo>
                    <a:cubicBezTo>
                      <a:pt x="3713893" y="1818619"/>
                      <a:pt x="3727597" y="1817372"/>
                      <a:pt x="3723860" y="1804902"/>
                    </a:cubicBezTo>
                    <a:cubicBezTo>
                      <a:pt x="3721368" y="1793679"/>
                      <a:pt x="3708910" y="1801161"/>
                      <a:pt x="3701435" y="1802408"/>
                    </a:cubicBezTo>
                    <a:cubicBezTo>
                      <a:pt x="3676518" y="1807396"/>
                      <a:pt x="3666551" y="1787444"/>
                      <a:pt x="3654093" y="1773727"/>
                    </a:cubicBezTo>
                    <a:cubicBezTo>
                      <a:pt x="3642880" y="1762504"/>
                      <a:pt x="3645372" y="1750034"/>
                      <a:pt x="3660322" y="1740058"/>
                    </a:cubicBezTo>
                    <a:cubicBezTo>
                      <a:pt x="3635405" y="1733823"/>
                      <a:pt x="3614226" y="1730082"/>
                      <a:pt x="3593047" y="1733823"/>
                    </a:cubicBezTo>
                    <a:cubicBezTo>
                      <a:pt x="3570621" y="1737564"/>
                      <a:pt x="3554426" y="1730082"/>
                      <a:pt x="3551934" y="1706388"/>
                    </a:cubicBezTo>
                    <a:cubicBezTo>
                      <a:pt x="3548196" y="1685189"/>
                      <a:pt x="3535738" y="1677707"/>
                      <a:pt x="3515805" y="1677707"/>
                    </a:cubicBezTo>
                    <a:cubicBezTo>
                      <a:pt x="3505838" y="1676460"/>
                      <a:pt x="3495871" y="1675213"/>
                      <a:pt x="3487150" y="1668978"/>
                    </a:cubicBezTo>
                    <a:cubicBezTo>
                      <a:pt x="3462233" y="1652767"/>
                      <a:pt x="3436071" y="1642791"/>
                      <a:pt x="3406171" y="1644038"/>
                    </a:cubicBezTo>
                    <a:cubicBezTo>
                      <a:pt x="3396204" y="1644038"/>
                      <a:pt x="3386237" y="1641544"/>
                      <a:pt x="3381254" y="1630321"/>
                    </a:cubicBezTo>
                    <a:cubicBezTo>
                      <a:pt x="3376270" y="1617851"/>
                      <a:pt x="3386237" y="1612863"/>
                      <a:pt x="3392466" y="1605381"/>
                    </a:cubicBezTo>
                    <a:cubicBezTo>
                      <a:pt x="3413646" y="1584182"/>
                      <a:pt x="3412400" y="1555501"/>
                      <a:pt x="3386237" y="1536796"/>
                    </a:cubicBezTo>
                    <a:cubicBezTo>
                      <a:pt x="3368795" y="1523079"/>
                      <a:pt x="3353845" y="1510608"/>
                      <a:pt x="3338895" y="1495644"/>
                    </a:cubicBezTo>
                    <a:cubicBezTo>
                      <a:pt x="3315224" y="1473198"/>
                      <a:pt x="3318962" y="1440776"/>
                      <a:pt x="3310241" y="1413342"/>
                    </a:cubicBezTo>
                    <a:cubicBezTo>
                      <a:pt x="3307749" y="1404613"/>
                      <a:pt x="3316470" y="1395884"/>
                      <a:pt x="3323945" y="1392143"/>
                    </a:cubicBezTo>
                    <a:cubicBezTo>
                      <a:pt x="3357583" y="1370944"/>
                      <a:pt x="3366304" y="1333534"/>
                      <a:pt x="3377516" y="1299864"/>
                    </a:cubicBezTo>
                    <a:cubicBezTo>
                      <a:pt x="3381254" y="1289888"/>
                      <a:pt x="3381254" y="1279912"/>
                      <a:pt x="3372533" y="1272430"/>
                    </a:cubicBezTo>
                    <a:cubicBezTo>
                      <a:pt x="3357583" y="1258713"/>
                      <a:pt x="3357583" y="1241255"/>
                      <a:pt x="3361320" y="1222550"/>
                    </a:cubicBezTo>
                    <a:cubicBezTo>
                      <a:pt x="3362566" y="1217562"/>
                      <a:pt x="3368795" y="1212574"/>
                      <a:pt x="3367550" y="1207586"/>
                    </a:cubicBezTo>
                    <a:cubicBezTo>
                      <a:pt x="3347616" y="1157706"/>
                      <a:pt x="3377516" y="1111566"/>
                      <a:pt x="3372533" y="1062933"/>
                    </a:cubicBezTo>
                    <a:cubicBezTo>
                      <a:pt x="3371287" y="1047969"/>
                      <a:pt x="3363812" y="1036746"/>
                      <a:pt x="3357583" y="1026770"/>
                    </a:cubicBezTo>
                    <a:cubicBezTo>
                      <a:pt x="3343879" y="1005571"/>
                      <a:pt x="3343879" y="984372"/>
                      <a:pt x="3361320" y="965667"/>
                    </a:cubicBezTo>
                    <a:cubicBezTo>
                      <a:pt x="3371287" y="954444"/>
                      <a:pt x="3376270" y="941973"/>
                      <a:pt x="3380008" y="928256"/>
                    </a:cubicBezTo>
                    <a:cubicBezTo>
                      <a:pt x="3387483" y="900822"/>
                      <a:pt x="3401187" y="895834"/>
                      <a:pt x="3423612" y="910798"/>
                    </a:cubicBezTo>
                    <a:cubicBezTo>
                      <a:pt x="3438562" y="919527"/>
                      <a:pt x="3452267" y="925762"/>
                      <a:pt x="3469708" y="927009"/>
                    </a:cubicBezTo>
                    <a:cubicBezTo>
                      <a:pt x="3500854" y="928256"/>
                      <a:pt x="3520788" y="950702"/>
                      <a:pt x="3541967" y="968161"/>
                    </a:cubicBezTo>
                    <a:cubicBezTo>
                      <a:pt x="3554426" y="978137"/>
                      <a:pt x="3564392" y="985619"/>
                      <a:pt x="3580588" y="978137"/>
                    </a:cubicBezTo>
                    <a:cubicBezTo>
                      <a:pt x="3595538" y="971902"/>
                      <a:pt x="3603013" y="960679"/>
                      <a:pt x="3603013" y="944467"/>
                    </a:cubicBezTo>
                    <a:cubicBezTo>
                      <a:pt x="3604259" y="909551"/>
                      <a:pt x="3617963" y="874635"/>
                      <a:pt x="3617963" y="837225"/>
                    </a:cubicBezTo>
                    <a:cubicBezTo>
                      <a:pt x="3617963" y="822261"/>
                      <a:pt x="3624193" y="809791"/>
                      <a:pt x="3639143" y="802309"/>
                    </a:cubicBezTo>
                    <a:cubicBezTo>
                      <a:pt x="3651601" y="791086"/>
                      <a:pt x="3652847" y="776122"/>
                      <a:pt x="3651601" y="759911"/>
                    </a:cubicBezTo>
                    <a:cubicBezTo>
                      <a:pt x="3647864" y="692572"/>
                      <a:pt x="3655339" y="628975"/>
                      <a:pt x="3677764" y="565378"/>
                    </a:cubicBezTo>
                    <a:cubicBezTo>
                      <a:pt x="3692714" y="524226"/>
                      <a:pt x="3725884" y="495701"/>
                      <a:pt x="3765187" y="491376"/>
                    </a:cubicBezTo>
                    <a:close/>
                    <a:moveTo>
                      <a:pt x="962810" y="0"/>
                    </a:moveTo>
                    <a:cubicBezTo>
                      <a:pt x="1003933" y="3744"/>
                      <a:pt x="1041318" y="22462"/>
                      <a:pt x="1083687" y="7487"/>
                    </a:cubicBezTo>
                    <a:cubicBezTo>
                      <a:pt x="1096149" y="3744"/>
                      <a:pt x="1111103" y="11231"/>
                      <a:pt x="1123564" y="21214"/>
                    </a:cubicBezTo>
                    <a:cubicBezTo>
                      <a:pt x="1163442" y="76119"/>
                      <a:pt x="1172165" y="139760"/>
                      <a:pt x="1168426" y="205896"/>
                    </a:cubicBezTo>
                    <a:cubicBezTo>
                      <a:pt x="1167180" y="242084"/>
                      <a:pt x="1197088" y="267041"/>
                      <a:pt x="1202072" y="300733"/>
                    </a:cubicBezTo>
                    <a:cubicBezTo>
                      <a:pt x="1203319" y="310716"/>
                      <a:pt x="1217026" y="313211"/>
                      <a:pt x="1226996" y="305724"/>
                    </a:cubicBezTo>
                    <a:cubicBezTo>
                      <a:pt x="1235719" y="300733"/>
                      <a:pt x="1243196" y="293246"/>
                      <a:pt x="1251919" y="288254"/>
                    </a:cubicBezTo>
                    <a:cubicBezTo>
                      <a:pt x="1258150" y="284511"/>
                      <a:pt x="1266873" y="277024"/>
                      <a:pt x="1274350" y="280767"/>
                    </a:cubicBezTo>
                    <a:cubicBezTo>
                      <a:pt x="1286811" y="288254"/>
                      <a:pt x="1276842" y="296989"/>
                      <a:pt x="1275596" y="304476"/>
                    </a:cubicBezTo>
                    <a:cubicBezTo>
                      <a:pt x="1273103" y="328186"/>
                      <a:pt x="1270611" y="351895"/>
                      <a:pt x="1289304" y="370613"/>
                    </a:cubicBezTo>
                    <a:cubicBezTo>
                      <a:pt x="1304257" y="383091"/>
                      <a:pt x="1315473" y="386835"/>
                      <a:pt x="1325442" y="365621"/>
                    </a:cubicBezTo>
                    <a:cubicBezTo>
                      <a:pt x="1339150" y="333177"/>
                      <a:pt x="1361581" y="316955"/>
                      <a:pt x="1395227" y="299485"/>
                    </a:cubicBezTo>
                    <a:cubicBezTo>
                      <a:pt x="1436350" y="279519"/>
                      <a:pt x="1472489" y="285759"/>
                      <a:pt x="1511120" y="285759"/>
                    </a:cubicBezTo>
                    <a:cubicBezTo>
                      <a:pt x="1527320" y="284511"/>
                      <a:pt x="1548505" y="289502"/>
                      <a:pt x="1550997" y="263297"/>
                    </a:cubicBezTo>
                    <a:cubicBezTo>
                      <a:pt x="1553489" y="247075"/>
                      <a:pt x="1523581" y="224614"/>
                      <a:pt x="1503643" y="227110"/>
                    </a:cubicBezTo>
                    <a:cubicBezTo>
                      <a:pt x="1476227" y="233349"/>
                      <a:pt x="1467504" y="214631"/>
                      <a:pt x="1474981" y="195913"/>
                    </a:cubicBezTo>
                    <a:cubicBezTo>
                      <a:pt x="1484951" y="173452"/>
                      <a:pt x="1483704" y="152238"/>
                      <a:pt x="1487443" y="129777"/>
                    </a:cubicBezTo>
                    <a:cubicBezTo>
                      <a:pt x="1489935" y="117298"/>
                      <a:pt x="1489935" y="101076"/>
                      <a:pt x="1507381" y="97333"/>
                    </a:cubicBezTo>
                    <a:cubicBezTo>
                      <a:pt x="1524828" y="94837"/>
                      <a:pt x="1527320" y="112307"/>
                      <a:pt x="1529812" y="123538"/>
                    </a:cubicBezTo>
                    <a:cubicBezTo>
                      <a:pt x="1539781" y="164717"/>
                      <a:pt x="1575920" y="178443"/>
                      <a:pt x="1603336" y="200905"/>
                    </a:cubicBezTo>
                    <a:cubicBezTo>
                      <a:pt x="1613305" y="209640"/>
                      <a:pt x="1627013" y="215879"/>
                      <a:pt x="1639474" y="224614"/>
                    </a:cubicBezTo>
                    <a:cubicBezTo>
                      <a:pt x="1663151" y="243332"/>
                      <a:pt x="1691813" y="262049"/>
                      <a:pt x="1668136" y="300733"/>
                    </a:cubicBezTo>
                    <a:cubicBezTo>
                      <a:pt x="1659413" y="314459"/>
                      <a:pt x="1673120" y="323194"/>
                      <a:pt x="1680597" y="331929"/>
                    </a:cubicBezTo>
                    <a:cubicBezTo>
                      <a:pt x="1691813" y="339416"/>
                      <a:pt x="1696797" y="335673"/>
                      <a:pt x="1698044" y="324442"/>
                    </a:cubicBezTo>
                    <a:cubicBezTo>
                      <a:pt x="1698044" y="318203"/>
                      <a:pt x="1698044" y="311964"/>
                      <a:pt x="1696797" y="306972"/>
                    </a:cubicBezTo>
                    <a:cubicBezTo>
                      <a:pt x="1680597" y="269537"/>
                      <a:pt x="1706767" y="253314"/>
                      <a:pt x="1731690" y="235845"/>
                    </a:cubicBezTo>
                    <a:cubicBezTo>
                      <a:pt x="1755367" y="219622"/>
                      <a:pt x="1777798" y="223366"/>
                      <a:pt x="1801475" y="238340"/>
                    </a:cubicBezTo>
                    <a:cubicBezTo>
                      <a:pt x="1851321" y="268289"/>
                      <a:pt x="1899921" y="299485"/>
                      <a:pt x="1932321" y="349399"/>
                    </a:cubicBezTo>
                    <a:cubicBezTo>
                      <a:pt x="1936060" y="355638"/>
                      <a:pt x="1941045" y="365621"/>
                      <a:pt x="1949768" y="361878"/>
                    </a:cubicBezTo>
                    <a:cubicBezTo>
                      <a:pt x="1959737" y="356886"/>
                      <a:pt x="1960983" y="346903"/>
                      <a:pt x="1962229" y="336921"/>
                    </a:cubicBezTo>
                    <a:cubicBezTo>
                      <a:pt x="1962229" y="328186"/>
                      <a:pt x="1949768" y="316955"/>
                      <a:pt x="1963475" y="310716"/>
                    </a:cubicBezTo>
                    <a:cubicBezTo>
                      <a:pt x="1973445" y="305724"/>
                      <a:pt x="1980922" y="316955"/>
                      <a:pt x="1989645" y="321946"/>
                    </a:cubicBezTo>
                    <a:cubicBezTo>
                      <a:pt x="2012076" y="334425"/>
                      <a:pt x="2029522" y="339416"/>
                      <a:pt x="2060676" y="331929"/>
                    </a:cubicBezTo>
                    <a:cubicBezTo>
                      <a:pt x="2098061" y="321946"/>
                      <a:pt x="2105538" y="310716"/>
                      <a:pt x="2110522" y="278272"/>
                    </a:cubicBezTo>
                    <a:cubicBezTo>
                      <a:pt x="2111768" y="257058"/>
                      <a:pt x="2151645" y="239588"/>
                      <a:pt x="2175322" y="243332"/>
                    </a:cubicBezTo>
                    <a:cubicBezTo>
                      <a:pt x="2202738" y="247075"/>
                      <a:pt x="2230153" y="250819"/>
                      <a:pt x="2251338" y="225862"/>
                    </a:cubicBezTo>
                    <a:cubicBezTo>
                      <a:pt x="2263800" y="212135"/>
                      <a:pt x="2278754" y="222118"/>
                      <a:pt x="2291215" y="227110"/>
                    </a:cubicBezTo>
                    <a:cubicBezTo>
                      <a:pt x="2308661" y="233349"/>
                      <a:pt x="2319877" y="230853"/>
                      <a:pt x="2332338" y="218375"/>
                    </a:cubicBezTo>
                    <a:cubicBezTo>
                      <a:pt x="2339815" y="208392"/>
                      <a:pt x="2351031" y="199657"/>
                      <a:pt x="2361000" y="192170"/>
                    </a:cubicBezTo>
                    <a:cubicBezTo>
                      <a:pt x="2378446" y="180939"/>
                      <a:pt x="2385923" y="168460"/>
                      <a:pt x="2377200" y="148495"/>
                    </a:cubicBezTo>
                    <a:cubicBezTo>
                      <a:pt x="2368477" y="131025"/>
                      <a:pt x="2382185" y="111059"/>
                      <a:pt x="2373462" y="94837"/>
                    </a:cubicBezTo>
                    <a:cubicBezTo>
                      <a:pt x="2373462" y="92341"/>
                      <a:pt x="2377200" y="86102"/>
                      <a:pt x="2378446" y="86102"/>
                    </a:cubicBezTo>
                    <a:cubicBezTo>
                      <a:pt x="2398385" y="86102"/>
                      <a:pt x="2414585" y="81111"/>
                      <a:pt x="2433277" y="69880"/>
                    </a:cubicBezTo>
                    <a:cubicBezTo>
                      <a:pt x="2453216" y="58649"/>
                      <a:pt x="2473154" y="73624"/>
                      <a:pt x="2483124" y="96085"/>
                    </a:cubicBezTo>
                    <a:cubicBezTo>
                      <a:pt x="2488108" y="108563"/>
                      <a:pt x="2496831" y="102324"/>
                      <a:pt x="2504308" y="102324"/>
                    </a:cubicBezTo>
                    <a:cubicBezTo>
                      <a:pt x="2524247" y="98581"/>
                      <a:pt x="2541693" y="97333"/>
                      <a:pt x="2555401" y="116051"/>
                    </a:cubicBezTo>
                    <a:cubicBezTo>
                      <a:pt x="2559139" y="118546"/>
                      <a:pt x="2561632" y="123538"/>
                      <a:pt x="2569109" y="121042"/>
                    </a:cubicBezTo>
                    <a:cubicBezTo>
                      <a:pt x="2600263" y="106068"/>
                      <a:pt x="2618955" y="71128"/>
                      <a:pt x="2611478" y="34940"/>
                    </a:cubicBezTo>
                    <a:cubicBezTo>
                      <a:pt x="2611478" y="31197"/>
                      <a:pt x="2612724" y="28701"/>
                      <a:pt x="2613970" y="21214"/>
                    </a:cubicBezTo>
                    <a:cubicBezTo>
                      <a:pt x="2633909" y="38684"/>
                      <a:pt x="2663817" y="41179"/>
                      <a:pt x="2665063" y="76119"/>
                    </a:cubicBezTo>
                    <a:cubicBezTo>
                      <a:pt x="2665063" y="88598"/>
                      <a:pt x="2713663" y="93589"/>
                      <a:pt x="2729863" y="81111"/>
                    </a:cubicBezTo>
                    <a:cubicBezTo>
                      <a:pt x="2759771" y="58649"/>
                      <a:pt x="2788432" y="59897"/>
                      <a:pt x="2817094" y="83606"/>
                    </a:cubicBezTo>
                    <a:cubicBezTo>
                      <a:pt x="2823325" y="88598"/>
                      <a:pt x="2832048" y="92341"/>
                      <a:pt x="2840771" y="96085"/>
                    </a:cubicBezTo>
                    <a:cubicBezTo>
                      <a:pt x="2847002" y="98581"/>
                      <a:pt x="2851987" y="102324"/>
                      <a:pt x="2858217" y="96085"/>
                    </a:cubicBezTo>
                    <a:cubicBezTo>
                      <a:pt x="2863202" y="89846"/>
                      <a:pt x="2859464" y="83606"/>
                      <a:pt x="2855725" y="78615"/>
                    </a:cubicBezTo>
                    <a:cubicBezTo>
                      <a:pt x="2849494" y="71128"/>
                      <a:pt x="2838279" y="64889"/>
                      <a:pt x="2847002" y="53658"/>
                    </a:cubicBezTo>
                    <a:cubicBezTo>
                      <a:pt x="2855725" y="43675"/>
                      <a:pt x="2865694" y="51162"/>
                      <a:pt x="2874417" y="52410"/>
                    </a:cubicBezTo>
                    <a:cubicBezTo>
                      <a:pt x="2910556" y="58649"/>
                      <a:pt x="2941710" y="43675"/>
                      <a:pt x="2974110" y="27453"/>
                    </a:cubicBezTo>
                    <a:cubicBezTo>
                      <a:pt x="3000279" y="14974"/>
                      <a:pt x="3030187" y="6240"/>
                      <a:pt x="3060095" y="3744"/>
                    </a:cubicBezTo>
                    <a:cubicBezTo>
                      <a:pt x="3076295" y="2496"/>
                      <a:pt x="3081280" y="26205"/>
                      <a:pt x="3091249" y="38684"/>
                    </a:cubicBezTo>
                    <a:cubicBezTo>
                      <a:pt x="3082526" y="46171"/>
                      <a:pt x="3073803" y="38684"/>
                      <a:pt x="3065080" y="41179"/>
                    </a:cubicBezTo>
                    <a:cubicBezTo>
                      <a:pt x="3055110" y="42427"/>
                      <a:pt x="3050126" y="49914"/>
                      <a:pt x="3050126" y="58649"/>
                    </a:cubicBezTo>
                    <a:cubicBezTo>
                      <a:pt x="3050126" y="69880"/>
                      <a:pt x="3060095" y="66136"/>
                      <a:pt x="3067572" y="66136"/>
                    </a:cubicBezTo>
                    <a:cubicBezTo>
                      <a:pt x="3083772" y="67384"/>
                      <a:pt x="3099972" y="64889"/>
                      <a:pt x="3114926" y="76119"/>
                    </a:cubicBezTo>
                    <a:cubicBezTo>
                      <a:pt x="3124895" y="83606"/>
                      <a:pt x="3134865" y="77367"/>
                      <a:pt x="3142342" y="71128"/>
                    </a:cubicBezTo>
                    <a:cubicBezTo>
                      <a:pt x="3154803" y="61145"/>
                      <a:pt x="3169757" y="59897"/>
                      <a:pt x="3184711" y="61145"/>
                    </a:cubicBezTo>
                    <a:cubicBezTo>
                      <a:pt x="3182219" y="88598"/>
                      <a:pt x="3156049" y="87350"/>
                      <a:pt x="3138603" y="97333"/>
                    </a:cubicBezTo>
                    <a:cubicBezTo>
                      <a:pt x="3129880" y="103572"/>
                      <a:pt x="3118665" y="102324"/>
                      <a:pt x="3108695" y="108563"/>
                    </a:cubicBezTo>
                    <a:cubicBezTo>
                      <a:pt x="3077541" y="123538"/>
                      <a:pt x="3042649" y="131025"/>
                      <a:pt x="3006510" y="124786"/>
                    </a:cubicBezTo>
                    <a:cubicBezTo>
                      <a:pt x="2992803" y="123538"/>
                      <a:pt x="2977849" y="124786"/>
                      <a:pt x="2964141" y="128529"/>
                    </a:cubicBezTo>
                    <a:cubicBezTo>
                      <a:pt x="2865694" y="154734"/>
                      <a:pt x="2764755" y="162221"/>
                      <a:pt x="2663817" y="159725"/>
                    </a:cubicBezTo>
                    <a:cubicBezTo>
                      <a:pt x="2569109" y="158478"/>
                      <a:pt x="2486862" y="184683"/>
                      <a:pt x="2405862" y="225862"/>
                    </a:cubicBezTo>
                    <a:cubicBezTo>
                      <a:pt x="2372216" y="243332"/>
                      <a:pt x="2338569" y="262049"/>
                      <a:pt x="2299938" y="270784"/>
                    </a:cubicBezTo>
                    <a:cubicBezTo>
                      <a:pt x="2275015" y="275776"/>
                      <a:pt x="2250092" y="277024"/>
                      <a:pt x="2225169" y="272032"/>
                    </a:cubicBezTo>
                    <a:cubicBezTo>
                      <a:pt x="2181553" y="262049"/>
                      <a:pt x="2160369" y="273280"/>
                      <a:pt x="2137938" y="311964"/>
                    </a:cubicBezTo>
                    <a:cubicBezTo>
                      <a:pt x="2116753" y="349399"/>
                      <a:pt x="2099307" y="389330"/>
                      <a:pt x="2091830" y="431757"/>
                    </a:cubicBezTo>
                    <a:cubicBezTo>
                      <a:pt x="2084353" y="470441"/>
                      <a:pt x="2050707" y="487911"/>
                      <a:pt x="2027030" y="512868"/>
                    </a:cubicBezTo>
                    <a:cubicBezTo>
                      <a:pt x="2018306" y="522851"/>
                      <a:pt x="2002106" y="516612"/>
                      <a:pt x="1990891" y="507877"/>
                    </a:cubicBezTo>
                    <a:cubicBezTo>
                      <a:pt x="1974691" y="495398"/>
                      <a:pt x="1964722" y="477928"/>
                      <a:pt x="1957245" y="460458"/>
                    </a:cubicBezTo>
                    <a:cubicBezTo>
                      <a:pt x="1929829" y="390578"/>
                      <a:pt x="1883721" y="334425"/>
                      <a:pt x="1828890" y="287006"/>
                    </a:cubicBezTo>
                    <a:cubicBezTo>
                      <a:pt x="1811444" y="272032"/>
                      <a:pt x="1792752" y="267041"/>
                      <a:pt x="1770321" y="264545"/>
                    </a:cubicBezTo>
                    <a:cubicBezTo>
                      <a:pt x="1751628" y="262049"/>
                      <a:pt x="1739167" y="274528"/>
                      <a:pt x="1734182" y="290750"/>
                    </a:cubicBezTo>
                    <a:cubicBezTo>
                      <a:pt x="1727951" y="306972"/>
                      <a:pt x="1740413" y="314459"/>
                      <a:pt x="1752875" y="321946"/>
                    </a:cubicBezTo>
                    <a:cubicBezTo>
                      <a:pt x="1789013" y="345656"/>
                      <a:pt x="1795244" y="365621"/>
                      <a:pt x="1784029" y="404305"/>
                    </a:cubicBezTo>
                    <a:cubicBezTo>
                      <a:pt x="1776552" y="431757"/>
                      <a:pt x="1770321" y="457962"/>
                      <a:pt x="1755367" y="481672"/>
                    </a:cubicBezTo>
                    <a:cubicBezTo>
                      <a:pt x="1745398" y="496646"/>
                      <a:pt x="1732936" y="504133"/>
                      <a:pt x="1714244" y="502885"/>
                    </a:cubicBezTo>
                    <a:cubicBezTo>
                      <a:pt x="1670628" y="497894"/>
                      <a:pt x="1631997" y="512868"/>
                      <a:pt x="1592120" y="527842"/>
                    </a:cubicBezTo>
                    <a:cubicBezTo>
                      <a:pt x="1585889" y="531586"/>
                      <a:pt x="1577166" y="534081"/>
                      <a:pt x="1578412" y="544064"/>
                    </a:cubicBezTo>
                    <a:cubicBezTo>
                      <a:pt x="1580905" y="552799"/>
                      <a:pt x="1588382" y="552799"/>
                      <a:pt x="1594612" y="552799"/>
                    </a:cubicBezTo>
                    <a:cubicBezTo>
                      <a:pt x="1618289" y="554047"/>
                      <a:pt x="1639474" y="565278"/>
                      <a:pt x="1660659" y="571517"/>
                    </a:cubicBezTo>
                    <a:cubicBezTo>
                      <a:pt x="1691813" y="580252"/>
                      <a:pt x="1710505" y="606457"/>
                      <a:pt x="1714244" y="633910"/>
                    </a:cubicBezTo>
                    <a:cubicBezTo>
                      <a:pt x="1716736" y="663858"/>
                      <a:pt x="1710505" y="697550"/>
                      <a:pt x="1678105" y="715020"/>
                    </a:cubicBezTo>
                    <a:cubicBezTo>
                      <a:pt x="1656920" y="726251"/>
                      <a:pt x="1646951" y="742473"/>
                      <a:pt x="1644459" y="766182"/>
                    </a:cubicBezTo>
                    <a:cubicBezTo>
                      <a:pt x="1640720" y="804865"/>
                      <a:pt x="1615797" y="828575"/>
                      <a:pt x="1587136" y="849788"/>
                    </a:cubicBezTo>
                    <a:cubicBezTo>
                      <a:pt x="1565951" y="824831"/>
                      <a:pt x="1541028" y="809857"/>
                      <a:pt x="1507381" y="809857"/>
                    </a:cubicBezTo>
                    <a:cubicBezTo>
                      <a:pt x="1489935" y="809857"/>
                      <a:pt x="1483704" y="799874"/>
                      <a:pt x="1476227" y="784900"/>
                    </a:cubicBezTo>
                    <a:cubicBezTo>
                      <a:pt x="1446320" y="725003"/>
                      <a:pt x="1468750" y="671345"/>
                      <a:pt x="1496166" y="617688"/>
                    </a:cubicBezTo>
                    <a:cubicBezTo>
                      <a:pt x="1499904" y="608953"/>
                      <a:pt x="1508628" y="602713"/>
                      <a:pt x="1502397" y="592731"/>
                    </a:cubicBezTo>
                    <a:cubicBezTo>
                      <a:pt x="1497412" y="583996"/>
                      <a:pt x="1486197" y="585243"/>
                      <a:pt x="1478720" y="588987"/>
                    </a:cubicBezTo>
                    <a:cubicBezTo>
                      <a:pt x="1458781" y="597722"/>
                      <a:pt x="1438843" y="587739"/>
                      <a:pt x="1416412" y="587739"/>
                    </a:cubicBezTo>
                    <a:cubicBezTo>
                      <a:pt x="1422643" y="603961"/>
                      <a:pt x="1432612" y="606457"/>
                      <a:pt x="1446320" y="603961"/>
                    </a:cubicBezTo>
                    <a:cubicBezTo>
                      <a:pt x="1472489" y="596474"/>
                      <a:pt x="1472489" y="608953"/>
                      <a:pt x="1466258" y="627670"/>
                    </a:cubicBezTo>
                    <a:cubicBezTo>
                      <a:pt x="1465012" y="631414"/>
                      <a:pt x="1466258" y="626423"/>
                      <a:pt x="1465012" y="630166"/>
                    </a:cubicBezTo>
                    <a:cubicBezTo>
                      <a:pt x="1443827" y="702542"/>
                      <a:pt x="1405196" y="720012"/>
                      <a:pt x="1331673" y="685072"/>
                    </a:cubicBezTo>
                    <a:cubicBezTo>
                      <a:pt x="1304257" y="671345"/>
                      <a:pt x="1283073" y="647636"/>
                      <a:pt x="1258150" y="628918"/>
                    </a:cubicBezTo>
                    <a:cubicBezTo>
                      <a:pt x="1241950" y="618935"/>
                      <a:pt x="1245688" y="600218"/>
                      <a:pt x="1244442" y="582748"/>
                    </a:cubicBezTo>
                    <a:cubicBezTo>
                      <a:pt x="1243196" y="577756"/>
                      <a:pt x="1241950" y="569021"/>
                      <a:pt x="1233226" y="569021"/>
                    </a:cubicBezTo>
                    <a:cubicBezTo>
                      <a:pt x="1224503" y="570269"/>
                      <a:pt x="1225749" y="579004"/>
                      <a:pt x="1226996" y="585243"/>
                    </a:cubicBezTo>
                    <a:cubicBezTo>
                      <a:pt x="1231980" y="608953"/>
                      <a:pt x="1223257" y="625175"/>
                      <a:pt x="1204565" y="638901"/>
                    </a:cubicBezTo>
                    <a:cubicBezTo>
                      <a:pt x="1177149" y="658867"/>
                      <a:pt x="1183380" y="687567"/>
                      <a:pt x="1185872" y="715020"/>
                    </a:cubicBezTo>
                    <a:cubicBezTo>
                      <a:pt x="1189611" y="766182"/>
                      <a:pt x="1154718" y="791139"/>
                      <a:pt x="1106118" y="777413"/>
                    </a:cubicBezTo>
                    <a:cubicBezTo>
                      <a:pt x="1073718" y="768678"/>
                      <a:pt x="1045056" y="756199"/>
                      <a:pt x="1021379" y="731242"/>
                    </a:cubicBezTo>
                    <a:cubicBezTo>
                      <a:pt x="1007672" y="715020"/>
                      <a:pt x="991472" y="720012"/>
                      <a:pt x="976518" y="729994"/>
                    </a:cubicBezTo>
                    <a:cubicBezTo>
                      <a:pt x="947856" y="748712"/>
                      <a:pt x="922933" y="746217"/>
                      <a:pt x="895517" y="725003"/>
                    </a:cubicBezTo>
                    <a:cubicBezTo>
                      <a:pt x="850656" y="690063"/>
                      <a:pt x="803302" y="707533"/>
                      <a:pt x="757194" y="722507"/>
                    </a:cubicBezTo>
                    <a:cubicBezTo>
                      <a:pt x="743486" y="727499"/>
                      <a:pt x="732271" y="737482"/>
                      <a:pt x="719809" y="743721"/>
                    </a:cubicBezTo>
                    <a:cubicBezTo>
                      <a:pt x="706101" y="749960"/>
                      <a:pt x="692393" y="749960"/>
                      <a:pt x="678686" y="743721"/>
                    </a:cubicBezTo>
                    <a:cubicBezTo>
                      <a:pt x="643793" y="729994"/>
                      <a:pt x="626347" y="734986"/>
                      <a:pt x="613885" y="769926"/>
                    </a:cubicBezTo>
                    <a:cubicBezTo>
                      <a:pt x="601424" y="804865"/>
                      <a:pt x="577747" y="832318"/>
                      <a:pt x="556562" y="861019"/>
                    </a:cubicBezTo>
                    <a:cubicBezTo>
                      <a:pt x="539116" y="883480"/>
                      <a:pt x="529147" y="883480"/>
                      <a:pt x="515439" y="859771"/>
                    </a:cubicBezTo>
                    <a:cubicBezTo>
                      <a:pt x="501731" y="833566"/>
                      <a:pt x="475562" y="821088"/>
                      <a:pt x="458116" y="797378"/>
                    </a:cubicBezTo>
                    <a:cubicBezTo>
                      <a:pt x="438177" y="769926"/>
                      <a:pt x="439423" y="738729"/>
                      <a:pt x="430700" y="710029"/>
                    </a:cubicBezTo>
                    <a:cubicBezTo>
                      <a:pt x="426962" y="693807"/>
                      <a:pt x="440669" y="690063"/>
                      <a:pt x="454377" y="695055"/>
                    </a:cubicBezTo>
                    <a:cubicBezTo>
                      <a:pt x="481793" y="705037"/>
                      <a:pt x="507962" y="715020"/>
                      <a:pt x="516685" y="746217"/>
                    </a:cubicBezTo>
                    <a:cubicBezTo>
                      <a:pt x="530393" y="739977"/>
                      <a:pt x="527901" y="729994"/>
                      <a:pt x="527901" y="722507"/>
                    </a:cubicBezTo>
                    <a:cubicBezTo>
                      <a:pt x="529147" y="711277"/>
                      <a:pt x="530393" y="701294"/>
                      <a:pt x="540362" y="697550"/>
                    </a:cubicBezTo>
                    <a:cubicBezTo>
                      <a:pt x="566531" y="690063"/>
                      <a:pt x="571516" y="668850"/>
                      <a:pt x="571516" y="645140"/>
                    </a:cubicBezTo>
                    <a:cubicBezTo>
                      <a:pt x="574008" y="665106"/>
                      <a:pt x="564039" y="677585"/>
                      <a:pt x="550331" y="688815"/>
                    </a:cubicBezTo>
                    <a:cubicBezTo>
                      <a:pt x="535377" y="701294"/>
                      <a:pt x="516685" y="700046"/>
                      <a:pt x="500485" y="700046"/>
                    </a:cubicBezTo>
                    <a:cubicBezTo>
                      <a:pt x="488023" y="700046"/>
                      <a:pt x="483039" y="691311"/>
                      <a:pt x="481793" y="680080"/>
                    </a:cubicBezTo>
                    <a:cubicBezTo>
                      <a:pt x="479300" y="671345"/>
                      <a:pt x="481793" y="662610"/>
                      <a:pt x="483039" y="653875"/>
                    </a:cubicBezTo>
                    <a:cubicBezTo>
                      <a:pt x="485531" y="612696"/>
                      <a:pt x="471823" y="598970"/>
                      <a:pt x="431946" y="606457"/>
                    </a:cubicBezTo>
                    <a:cubicBezTo>
                      <a:pt x="418239" y="607705"/>
                      <a:pt x="405777" y="612696"/>
                      <a:pt x="393315" y="615192"/>
                    </a:cubicBezTo>
                    <a:cubicBezTo>
                      <a:pt x="362161" y="620183"/>
                      <a:pt x="337238" y="601466"/>
                      <a:pt x="328515" y="569021"/>
                    </a:cubicBezTo>
                    <a:cubicBezTo>
                      <a:pt x="378361" y="510372"/>
                      <a:pt x="440669" y="465450"/>
                      <a:pt x="493008" y="410544"/>
                    </a:cubicBezTo>
                    <a:cubicBezTo>
                      <a:pt x="516685" y="400561"/>
                      <a:pt x="530393" y="380595"/>
                      <a:pt x="540362" y="358134"/>
                    </a:cubicBezTo>
                    <a:cubicBezTo>
                      <a:pt x="540362" y="355638"/>
                      <a:pt x="540362" y="353143"/>
                      <a:pt x="540362" y="351895"/>
                    </a:cubicBezTo>
                    <a:lnTo>
                      <a:pt x="546593" y="344408"/>
                    </a:lnTo>
                    <a:cubicBezTo>
                      <a:pt x="586470" y="316955"/>
                      <a:pt x="612639" y="274528"/>
                      <a:pt x="647532" y="240836"/>
                    </a:cubicBezTo>
                    <a:cubicBezTo>
                      <a:pt x="656255" y="227110"/>
                      <a:pt x="667470" y="215879"/>
                      <a:pt x="681178" y="205896"/>
                    </a:cubicBezTo>
                    <a:cubicBezTo>
                      <a:pt x="758440" y="154734"/>
                      <a:pt x="826979" y="96085"/>
                      <a:pt x="899256" y="38684"/>
                    </a:cubicBezTo>
                    <a:cubicBezTo>
                      <a:pt x="910471" y="29949"/>
                      <a:pt x="926671" y="24957"/>
                      <a:pt x="937887" y="13727"/>
                    </a:cubicBezTo>
                    <a:cubicBezTo>
                      <a:pt x="946610" y="9983"/>
                      <a:pt x="952841" y="0"/>
                      <a:pt x="962810" y="0"/>
                    </a:cubicBezTo>
                    <a:close/>
                  </a:path>
                </a:pathLst>
              </a:custGeom>
              <a:solidFill>
                <a:schemeClr val="accent2">
                  <a:alpha val="70195"/>
                </a:schemeClr>
              </a:solidFill>
              <a:ln>
                <a:noFill/>
              </a:ln>
            </p:spPr>
            <p:txBody>
              <a:bodyPr anchor="ctr"/>
              <a:lstStyle/>
              <a:p>
                <a:pPr defTabSz="457189"/>
                <a:endParaRPr lang="en-US" sz="1351" dirty="0">
                  <a:latin typeface="Oswald" pitchFamily="2" charset="77"/>
                </a:endParaRPr>
              </a:p>
            </p:txBody>
          </p:sp>
          <p:sp>
            <p:nvSpPr>
              <p:cNvPr id="147" name="Freeform 637">
                <a:extLst>
                  <a:ext uri="{FF2B5EF4-FFF2-40B4-BE49-F238E27FC236}">
                    <a16:creationId xmlns:a16="http://schemas.microsoft.com/office/drawing/2014/main" id="{232C88D7-5232-42CD-B480-5E9CE0642C3A}"/>
                  </a:ext>
                </a:extLst>
              </p:cNvPr>
              <p:cNvSpPr>
                <a:spLocks/>
              </p:cNvSpPr>
              <p:nvPr/>
            </p:nvSpPr>
            <p:spPr bwMode="auto">
              <a:xfrm>
                <a:off x="2598227" y="10360036"/>
                <a:ext cx="6043473" cy="2404215"/>
              </a:xfrm>
              <a:custGeom>
                <a:avLst/>
                <a:gdLst/>
                <a:ahLst/>
                <a:cxnLst/>
                <a:rect l="0" t="0" r="r" b="b"/>
                <a:pathLst>
                  <a:path w="6046609" h="2404863">
                    <a:moveTo>
                      <a:pt x="1297432" y="2343412"/>
                    </a:moveTo>
                    <a:cubicBezTo>
                      <a:pt x="1304956" y="2344656"/>
                      <a:pt x="1316241" y="2343412"/>
                      <a:pt x="1320002" y="2347145"/>
                    </a:cubicBezTo>
                    <a:cubicBezTo>
                      <a:pt x="1350096" y="2384471"/>
                      <a:pt x="1391475" y="2373273"/>
                      <a:pt x="1431600" y="2373273"/>
                    </a:cubicBezTo>
                    <a:cubicBezTo>
                      <a:pt x="1449155" y="2373273"/>
                      <a:pt x="1465456" y="2377006"/>
                      <a:pt x="1483010" y="2378250"/>
                    </a:cubicBezTo>
                    <a:cubicBezTo>
                      <a:pt x="1456678" y="2389448"/>
                      <a:pt x="1430346" y="2408111"/>
                      <a:pt x="1402760" y="2404378"/>
                    </a:cubicBezTo>
                    <a:cubicBezTo>
                      <a:pt x="1361381" y="2398157"/>
                      <a:pt x="1323764" y="2378250"/>
                      <a:pt x="1297432" y="2343412"/>
                    </a:cubicBezTo>
                    <a:close/>
                    <a:moveTo>
                      <a:pt x="1342796" y="2206035"/>
                    </a:moveTo>
                    <a:cubicBezTo>
                      <a:pt x="1392376" y="2228581"/>
                      <a:pt x="1441955" y="2249875"/>
                      <a:pt x="1491535" y="2271168"/>
                    </a:cubicBezTo>
                    <a:cubicBezTo>
                      <a:pt x="1547312" y="2294967"/>
                      <a:pt x="1605569" y="2315008"/>
                      <a:pt x="1658867" y="2346322"/>
                    </a:cubicBezTo>
                    <a:cubicBezTo>
                      <a:pt x="1647711" y="2375130"/>
                      <a:pt x="1636556" y="2372625"/>
                      <a:pt x="1610527" y="2357595"/>
                    </a:cubicBezTo>
                    <a:cubicBezTo>
                      <a:pt x="1557228" y="2321270"/>
                      <a:pt x="1495254" y="2307492"/>
                      <a:pt x="1430800" y="2321270"/>
                    </a:cubicBezTo>
                    <a:cubicBezTo>
                      <a:pt x="1406010" y="2327533"/>
                      <a:pt x="1384939" y="2333796"/>
                      <a:pt x="1378741" y="2297472"/>
                    </a:cubicBezTo>
                    <a:cubicBezTo>
                      <a:pt x="1377502" y="2284946"/>
                      <a:pt x="1362628" y="2282441"/>
                      <a:pt x="1350233" y="2279936"/>
                    </a:cubicBezTo>
                    <a:cubicBezTo>
                      <a:pt x="1340317" y="2277431"/>
                      <a:pt x="1330401" y="2268663"/>
                      <a:pt x="1341557" y="2263653"/>
                    </a:cubicBezTo>
                    <a:cubicBezTo>
                      <a:pt x="1372544" y="2249875"/>
                      <a:pt x="1355191" y="2237349"/>
                      <a:pt x="1345275" y="2222318"/>
                    </a:cubicBezTo>
                    <a:cubicBezTo>
                      <a:pt x="1341557" y="2218561"/>
                      <a:pt x="1344036" y="2211045"/>
                      <a:pt x="1342796" y="2206035"/>
                    </a:cubicBezTo>
                    <a:close/>
                    <a:moveTo>
                      <a:pt x="5021148" y="1872052"/>
                    </a:moveTo>
                    <a:cubicBezTo>
                      <a:pt x="5027352" y="1873278"/>
                      <a:pt x="5027352" y="1879407"/>
                      <a:pt x="5026111" y="1885536"/>
                    </a:cubicBezTo>
                    <a:cubicBezTo>
                      <a:pt x="5018666" y="1900247"/>
                      <a:pt x="5011221" y="1913731"/>
                      <a:pt x="5021148" y="1933345"/>
                    </a:cubicBezTo>
                    <a:cubicBezTo>
                      <a:pt x="5027352" y="1945604"/>
                      <a:pt x="5009980" y="1945604"/>
                      <a:pt x="5002535" y="1943152"/>
                    </a:cubicBezTo>
                    <a:cubicBezTo>
                      <a:pt x="4957866" y="1925990"/>
                      <a:pt x="4924363" y="1941926"/>
                      <a:pt x="4893343" y="1971347"/>
                    </a:cubicBezTo>
                    <a:cubicBezTo>
                      <a:pt x="4871008" y="1992187"/>
                      <a:pt x="4852395" y="1992187"/>
                      <a:pt x="4828820" y="1971347"/>
                    </a:cubicBezTo>
                    <a:cubicBezTo>
                      <a:pt x="4802762" y="1949282"/>
                      <a:pt x="4781668" y="1951733"/>
                      <a:pt x="4772983" y="1984832"/>
                    </a:cubicBezTo>
                    <a:cubicBezTo>
                      <a:pt x="4766778" y="2010575"/>
                      <a:pt x="4758093" y="2008123"/>
                      <a:pt x="4739480" y="2000768"/>
                    </a:cubicBezTo>
                    <a:cubicBezTo>
                      <a:pt x="4717145" y="1992187"/>
                      <a:pt x="4689847" y="1983606"/>
                      <a:pt x="4668753" y="1983606"/>
                    </a:cubicBezTo>
                    <a:cubicBezTo>
                      <a:pt x="4651382" y="1981154"/>
                      <a:pt x="4625324" y="1994639"/>
                      <a:pt x="4602989" y="2001994"/>
                    </a:cubicBezTo>
                    <a:cubicBezTo>
                      <a:pt x="4578173" y="2008123"/>
                      <a:pt x="4552115" y="2015479"/>
                      <a:pt x="4528540" y="2028963"/>
                    </a:cubicBezTo>
                    <a:cubicBezTo>
                      <a:pt x="4544670" y="2000768"/>
                      <a:pt x="4580654" y="1993413"/>
                      <a:pt x="4600508" y="1970121"/>
                    </a:cubicBezTo>
                    <a:cubicBezTo>
                      <a:pt x="4638973" y="1951733"/>
                      <a:pt x="4662549" y="1917409"/>
                      <a:pt x="4697292" y="1897795"/>
                    </a:cubicBezTo>
                    <a:cubicBezTo>
                      <a:pt x="4701015" y="1895343"/>
                      <a:pt x="4703496" y="1894118"/>
                      <a:pt x="4705978" y="1892892"/>
                    </a:cubicBezTo>
                    <a:cubicBezTo>
                      <a:pt x="4707219" y="1935797"/>
                      <a:pt x="4714664" y="1943152"/>
                      <a:pt x="4756852" y="1933345"/>
                    </a:cubicBezTo>
                    <a:cubicBezTo>
                      <a:pt x="4804003" y="1922313"/>
                      <a:pt x="4853636" y="1935797"/>
                      <a:pt x="4900788" y="1919861"/>
                    </a:cubicBezTo>
                    <a:cubicBezTo>
                      <a:pt x="4940494" y="1906376"/>
                      <a:pt x="4986405" y="1916183"/>
                      <a:pt x="5012462" y="1873278"/>
                    </a:cubicBezTo>
                    <a:cubicBezTo>
                      <a:pt x="5013703" y="1872052"/>
                      <a:pt x="5018666" y="1870826"/>
                      <a:pt x="5021148" y="1872052"/>
                    </a:cubicBezTo>
                    <a:close/>
                    <a:moveTo>
                      <a:pt x="5423019" y="1870830"/>
                    </a:moveTo>
                    <a:cubicBezTo>
                      <a:pt x="5420577" y="1889481"/>
                      <a:pt x="5418135" y="1902304"/>
                      <a:pt x="5402260" y="1905801"/>
                    </a:cubicBezTo>
                    <a:cubicBezTo>
                      <a:pt x="5397375" y="1908132"/>
                      <a:pt x="5392490" y="1905801"/>
                      <a:pt x="5392490" y="1899972"/>
                    </a:cubicBezTo>
                    <a:cubicBezTo>
                      <a:pt x="5391269" y="1883653"/>
                      <a:pt x="5408365" y="1881321"/>
                      <a:pt x="5423019" y="1870830"/>
                    </a:cubicBezTo>
                    <a:close/>
                    <a:moveTo>
                      <a:pt x="315826" y="1414729"/>
                    </a:moveTo>
                    <a:cubicBezTo>
                      <a:pt x="323276" y="1437229"/>
                      <a:pt x="343145" y="1453478"/>
                      <a:pt x="356804" y="1473478"/>
                    </a:cubicBezTo>
                    <a:cubicBezTo>
                      <a:pt x="353079" y="1495978"/>
                      <a:pt x="360529" y="1518477"/>
                      <a:pt x="363013" y="1540977"/>
                    </a:cubicBezTo>
                    <a:cubicBezTo>
                      <a:pt x="379156" y="1544727"/>
                      <a:pt x="385365" y="1527227"/>
                      <a:pt x="396541" y="1524727"/>
                    </a:cubicBezTo>
                    <a:cubicBezTo>
                      <a:pt x="410200" y="1525977"/>
                      <a:pt x="417651" y="1533477"/>
                      <a:pt x="417651" y="1547227"/>
                    </a:cubicBezTo>
                    <a:cubicBezTo>
                      <a:pt x="400266" y="1570976"/>
                      <a:pt x="399024" y="1600976"/>
                      <a:pt x="386607" y="1627225"/>
                    </a:cubicBezTo>
                    <a:cubicBezTo>
                      <a:pt x="380398" y="1638475"/>
                      <a:pt x="385365" y="1652225"/>
                      <a:pt x="397783" y="1660975"/>
                    </a:cubicBezTo>
                    <a:cubicBezTo>
                      <a:pt x="443728" y="1697224"/>
                      <a:pt x="494641" y="1724724"/>
                      <a:pt x="539345" y="1762223"/>
                    </a:cubicBezTo>
                    <a:cubicBezTo>
                      <a:pt x="564180" y="1780973"/>
                      <a:pt x="569147" y="1748473"/>
                      <a:pt x="584049" y="1742223"/>
                    </a:cubicBezTo>
                    <a:cubicBezTo>
                      <a:pt x="587774" y="1742223"/>
                      <a:pt x="590258" y="1743473"/>
                      <a:pt x="592741" y="1745973"/>
                    </a:cubicBezTo>
                    <a:cubicBezTo>
                      <a:pt x="668489" y="1820972"/>
                      <a:pt x="762864" y="1868471"/>
                      <a:pt x="849788" y="1924720"/>
                    </a:cubicBezTo>
                    <a:cubicBezTo>
                      <a:pt x="877107" y="1942220"/>
                      <a:pt x="903185" y="1960970"/>
                      <a:pt x="928020" y="1978469"/>
                    </a:cubicBezTo>
                    <a:cubicBezTo>
                      <a:pt x="916844" y="1995969"/>
                      <a:pt x="895734" y="1992219"/>
                      <a:pt x="880833" y="1990969"/>
                    </a:cubicBezTo>
                    <a:cubicBezTo>
                      <a:pt x="841096" y="1985969"/>
                      <a:pt x="806326" y="1964720"/>
                      <a:pt x="774040" y="1942220"/>
                    </a:cubicBezTo>
                    <a:cubicBezTo>
                      <a:pt x="757897" y="1932220"/>
                      <a:pt x="750446" y="1933470"/>
                      <a:pt x="740512" y="1944720"/>
                    </a:cubicBezTo>
                    <a:cubicBezTo>
                      <a:pt x="713193" y="1977219"/>
                      <a:pt x="674698" y="1970969"/>
                      <a:pt x="639929" y="1973469"/>
                    </a:cubicBezTo>
                    <a:cubicBezTo>
                      <a:pt x="633720" y="1973469"/>
                      <a:pt x="625027" y="1967220"/>
                      <a:pt x="621302" y="1962220"/>
                    </a:cubicBezTo>
                    <a:cubicBezTo>
                      <a:pt x="603917" y="1933470"/>
                      <a:pt x="580323" y="1943470"/>
                      <a:pt x="556730" y="1948470"/>
                    </a:cubicBezTo>
                    <a:cubicBezTo>
                      <a:pt x="525685" y="1955970"/>
                      <a:pt x="495883" y="1973469"/>
                      <a:pt x="462355" y="1970969"/>
                    </a:cubicBezTo>
                    <a:cubicBezTo>
                      <a:pt x="451179" y="1970969"/>
                      <a:pt x="440003" y="1970969"/>
                      <a:pt x="435036" y="1958470"/>
                    </a:cubicBezTo>
                    <a:cubicBezTo>
                      <a:pt x="422618" y="1942220"/>
                      <a:pt x="403991" y="1928470"/>
                      <a:pt x="402750" y="1903471"/>
                    </a:cubicBezTo>
                    <a:cubicBezTo>
                      <a:pt x="401508" y="1898471"/>
                      <a:pt x="401508" y="1885971"/>
                      <a:pt x="408959" y="1888471"/>
                    </a:cubicBezTo>
                    <a:cubicBezTo>
                      <a:pt x="449937" y="1902221"/>
                      <a:pt x="451179" y="1855971"/>
                      <a:pt x="480981" y="1848472"/>
                    </a:cubicBezTo>
                    <a:cubicBezTo>
                      <a:pt x="474773" y="1843472"/>
                      <a:pt x="471047" y="1839722"/>
                      <a:pt x="467322" y="1838472"/>
                    </a:cubicBezTo>
                    <a:cubicBezTo>
                      <a:pt x="416409" y="1824722"/>
                      <a:pt x="392815" y="1787223"/>
                      <a:pt x="380398" y="1739723"/>
                    </a:cubicBezTo>
                    <a:cubicBezTo>
                      <a:pt x="374189" y="1714724"/>
                      <a:pt x="345628" y="1709724"/>
                      <a:pt x="331969" y="1687224"/>
                    </a:cubicBezTo>
                    <a:cubicBezTo>
                      <a:pt x="313342" y="1654725"/>
                      <a:pt x="313342" y="1643475"/>
                      <a:pt x="345628" y="1624725"/>
                    </a:cubicBezTo>
                    <a:cubicBezTo>
                      <a:pt x="358046" y="1617226"/>
                      <a:pt x="367980" y="1608476"/>
                      <a:pt x="369222" y="1593476"/>
                    </a:cubicBezTo>
                    <a:cubicBezTo>
                      <a:pt x="369222" y="1575976"/>
                      <a:pt x="365496" y="1562226"/>
                      <a:pt x="341903" y="1570976"/>
                    </a:cubicBezTo>
                    <a:cubicBezTo>
                      <a:pt x="335694" y="1573476"/>
                      <a:pt x="329485" y="1577226"/>
                      <a:pt x="323276" y="1578476"/>
                    </a:cubicBezTo>
                    <a:cubicBezTo>
                      <a:pt x="307133" y="1583476"/>
                      <a:pt x="293474" y="1570976"/>
                      <a:pt x="288506" y="1562226"/>
                    </a:cubicBezTo>
                    <a:cubicBezTo>
                      <a:pt x="281056" y="1549727"/>
                      <a:pt x="298441" y="1543477"/>
                      <a:pt x="309617" y="1539727"/>
                    </a:cubicBezTo>
                    <a:cubicBezTo>
                      <a:pt x="319551" y="1533477"/>
                      <a:pt x="340661" y="1532227"/>
                      <a:pt x="330727" y="1514727"/>
                    </a:cubicBezTo>
                    <a:cubicBezTo>
                      <a:pt x="323276" y="1503477"/>
                      <a:pt x="309617" y="1488478"/>
                      <a:pt x="290990" y="1508477"/>
                    </a:cubicBezTo>
                    <a:cubicBezTo>
                      <a:pt x="274847" y="1525977"/>
                      <a:pt x="257462" y="1518477"/>
                      <a:pt x="243803" y="1502228"/>
                    </a:cubicBezTo>
                    <a:cubicBezTo>
                      <a:pt x="237594" y="1495978"/>
                      <a:pt x="231385" y="1487228"/>
                      <a:pt x="247528" y="1483478"/>
                    </a:cubicBezTo>
                    <a:cubicBezTo>
                      <a:pt x="250011" y="1482228"/>
                      <a:pt x="256220" y="1477228"/>
                      <a:pt x="256220" y="1474728"/>
                    </a:cubicBezTo>
                    <a:cubicBezTo>
                      <a:pt x="250011" y="1427229"/>
                      <a:pt x="290990" y="1429729"/>
                      <a:pt x="315826" y="1414729"/>
                    </a:cubicBezTo>
                    <a:close/>
                    <a:moveTo>
                      <a:pt x="5315946" y="1304826"/>
                    </a:moveTo>
                    <a:cubicBezTo>
                      <a:pt x="5319641" y="1334264"/>
                      <a:pt x="5324568" y="1362476"/>
                      <a:pt x="5333190" y="1390688"/>
                    </a:cubicBezTo>
                    <a:cubicBezTo>
                      <a:pt x="5340580" y="1412767"/>
                      <a:pt x="5313483" y="1433619"/>
                      <a:pt x="5293776" y="1432392"/>
                    </a:cubicBezTo>
                    <a:cubicBezTo>
                      <a:pt x="5260522" y="1429939"/>
                      <a:pt x="5230962" y="1440978"/>
                      <a:pt x="5198939" y="1440978"/>
                    </a:cubicBezTo>
                    <a:cubicBezTo>
                      <a:pt x="5233425" y="1391914"/>
                      <a:pt x="5275301" y="1348984"/>
                      <a:pt x="5315946" y="1304826"/>
                    </a:cubicBezTo>
                    <a:close/>
                    <a:moveTo>
                      <a:pt x="5948804" y="596856"/>
                    </a:moveTo>
                    <a:cubicBezTo>
                      <a:pt x="5954221" y="596369"/>
                      <a:pt x="5959968" y="596992"/>
                      <a:pt x="5966181" y="599173"/>
                    </a:cubicBezTo>
                    <a:cubicBezTo>
                      <a:pt x="5959967" y="610390"/>
                      <a:pt x="5959967" y="621607"/>
                      <a:pt x="5959967" y="634071"/>
                    </a:cubicBezTo>
                    <a:cubicBezTo>
                      <a:pt x="5962453" y="707604"/>
                      <a:pt x="5974879" y="779892"/>
                      <a:pt x="5996003" y="850933"/>
                    </a:cubicBezTo>
                    <a:cubicBezTo>
                      <a:pt x="6014642" y="912003"/>
                      <a:pt x="6028311" y="976812"/>
                      <a:pt x="6043222" y="1040375"/>
                    </a:cubicBezTo>
                    <a:cubicBezTo>
                      <a:pt x="6044465" y="1046607"/>
                      <a:pt x="6045708" y="1055331"/>
                      <a:pt x="6043222" y="1059070"/>
                    </a:cubicBezTo>
                    <a:cubicBezTo>
                      <a:pt x="6030796" y="1076519"/>
                      <a:pt x="6025826" y="1092721"/>
                      <a:pt x="6043222" y="1111416"/>
                    </a:cubicBezTo>
                    <a:cubicBezTo>
                      <a:pt x="6049435" y="1120141"/>
                      <a:pt x="6046950" y="1137589"/>
                      <a:pt x="6037009" y="1143821"/>
                    </a:cubicBezTo>
                    <a:cubicBezTo>
                      <a:pt x="6028311" y="1146313"/>
                      <a:pt x="6010915" y="1141328"/>
                      <a:pt x="6010915" y="1130111"/>
                    </a:cubicBezTo>
                    <a:cubicBezTo>
                      <a:pt x="6012157" y="1082751"/>
                      <a:pt x="5968666" y="1066548"/>
                      <a:pt x="5950027" y="1032897"/>
                    </a:cubicBezTo>
                    <a:cubicBezTo>
                      <a:pt x="5935115" y="1004232"/>
                      <a:pt x="5913991" y="989276"/>
                      <a:pt x="5880441" y="1005478"/>
                    </a:cubicBezTo>
                    <a:cubicBezTo>
                      <a:pt x="5870500" y="1010463"/>
                      <a:pt x="5861801" y="1004232"/>
                      <a:pt x="5863044" y="994261"/>
                    </a:cubicBezTo>
                    <a:cubicBezTo>
                      <a:pt x="5863044" y="970581"/>
                      <a:pt x="5844405" y="960610"/>
                      <a:pt x="5831979" y="946900"/>
                    </a:cubicBezTo>
                    <a:cubicBezTo>
                      <a:pt x="5815825" y="925713"/>
                      <a:pt x="5807127" y="933191"/>
                      <a:pt x="5794700" y="949393"/>
                    </a:cubicBezTo>
                    <a:cubicBezTo>
                      <a:pt x="5764878" y="973073"/>
                      <a:pt x="5743754" y="1004232"/>
                      <a:pt x="5723872" y="1037883"/>
                    </a:cubicBezTo>
                    <a:cubicBezTo>
                      <a:pt x="5720144" y="1044114"/>
                      <a:pt x="5716416" y="1052839"/>
                      <a:pt x="5710203" y="1059070"/>
                    </a:cubicBezTo>
                    <a:cubicBezTo>
                      <a:pt x="5685351" y="1090229"/>
                      <a:pt x="5682866" y="1123879"/>
                      <a:pt x="5702748" y="1157531"/>
                    </a:cubicBezTo>
                    <a:cubicBezTo>
                      <a:pt x="5716416" y="1178718"/>
                      <a:pt x="5727600" y="1202399"/>
                      <a:pt x="5736298" y="1227325"/>
                    </a:cubicBezTo>
                    <a:cubicBezTo>
                      <a:pt x="5740026" y="1239789"/>
                      <a:pt x="5744996" y="1249759"/>
                      <a:pt x="5754937" y="1257237"/>
                    </a:cubicBezTo>
                    <a:cubicBezTo>
                      <a:pt x="5764878" y="1268454"/>
                      <a:pt x="5772334" y="1282164"/>
                      <a:pt x="5768606" y="1298366"/>
                    </a:cubicBezTo>
                    <a:cubicBezTo>
                      <a:pt x="5757422" y="1318307"/>
                      <a:pt x="5756180" y="1339495"/>
                      <a:pt x="5761150" y="1361929"/>
                    </a:cubicBezTo>
                    <a:cubicBezTo>
                      <a:pt x="5767363" y="1388102"/>
                      <a:pt x="5758665" y="1413029"/>
                      <a:pt x="5747481" y="1435463"/>
                    </a:cubicBezTo>
                    <a:cubicBezTo>
                      <a:pt x="5736298" y="1457897"/>
                      <a:pt x="5716416" y="1454158"/>
                      <a:pt x="5696534" y="1442941"/>
                    </a:cubicBezTo>
                    <a:cubicBezTo>
                      <a:pt x="5661741" y="1421753"/>
                      <a:pt x="5626948" y="1422999"/>
                      <a:pt x="5590913" y="1441694"/>
                    </a:cubicBezTo>
                    <a:cubicBezTo>
                      <a:pt x="5559847" y="1457897"/>
                      <a:pt x="5543693" y="1485316"/>
                      <a:pt x="5537480" y="1518967"/>
                    </a:cubicBezTo>
                    <a:cubicBezTo>
                      <a:pt x="5533753" y="1538908"/>
                      <a:pt x="5543693" y="1550125"/>
                      <a:pt x="5557362" y="1561342"/>
                    </a:cubicBezTo>
                    <a:cubicBezTo>
                      <a:pt x="5588427" y="1583776"/>
                      <a:pt x="5602096" y="1616181"/>
                      <a:pt x="5618250" y="1649832"/>
                    </a:cubicBezTo>
                    <a:cubicBezTo>
                      <a:pt x="5625706" y="1664788"/>
                      <a:pt x="5626948" y="1680990"/>
                      <a:pt x="5618250" y="1697193"/>
                    </a:cubicBezTo>
                    <a:cubicBezTo>
                      <a:pt x="5614522" y="1703424"/>
                      <a:pt x="5610794" y="1708410"/>
                      <a:pt x="5603339" y="1709656"/>
                    </a:cubicBezTo>
                    <a:cubicBezTo>
                      <a:pt x="5594640" y="1710902"/>
                      <a:pt x="5594640" y="1703424"/>
                      <a:pt x="5592155" y="1697193"/>
                    </a:cubicBezTo>
                    <a:cubicBezTo>
                      <a:pt x="5585942" y="1671020"/>
                      <a:pt x="5568546" y="1690961"/>
                      <a:pt x="5558605" y="1692207"/>
                    </a:cubicBezTo>
                    <a:cubicBezTo>
                      <a:pt x="5543693" y="1694700"/>
                      <a:pt x="5539966" y="1708410"/>
                      <a:pt x="5549907" y="1719627"/>
                    </a:cubicBezTo>
                    <a:cubicBezTo>
                      <a:pt x="5563575" y="1737075"/>
                      <a:pt x="5567303" y="1754524"/>
                      <a:pt x="5564818" y="1775712"/>
                    </a:cubicBezTo>
                    <a:cubicBezTo>
                      <a:pt x="5563575" y="1784436"/>
                      <a:pt x="5561090" y="1793160"/>
                      <a:pt x="5551149" y="1795653"/>
                    </a:cubicBezTo>
                    <a:cubicBezTo>
                      <a:pt x="5539966" y="1798146"/>
                      <a:pt x="5533753" y="1790668"/>
                      <a:pt x="5530025" y="1783190"/>
                    </a:cubicBezTo>
                    <a:cubicBezTo>
                      <a:pt x="5521327" y="1760756"/>
                      <a:pt x="5507658" y="1753278"/>
                      <a:pt x="5482806" y="1757017"/>
                    </a:cubicBezTo>
                    <a:cubicBezTo>
                      <a:pt x="5465409" y="1762002"/>
                      <a:pt x="5454226" y="1749539"/>
                      <a:pt x="5456711" y="1729597"/>
                    </a:cubicBezTo>
                    <a:cubicBezTo>
                      <a:pt x="5457953" y="1720873"/>
                      <a:pt x="5469137" y="1712149"/>
                      <a:pt x="5457953" y="1705917"/>
                    </a:cubicBezTo>
                    <a:cubicBezTo>
                      <a:pt x="5446770" y="1700932"/>
                      <a:pt x="5434344" y="1707163"/>
                      <a:pt x="5430616" y="1718380"/>
                    </a:cubicBezTo>
                    <a:cubicBezTo>
                      <a:pt x="5423160" y="1740814"/>
                      <a:pt x="5409492" y="1742061"/>
                      <a:pt x="5387125" y="1733336"/>
                    </a:cubicBezTo>
                    <a:cubicBezTo>
                      <a:pt x="5394580" y="1757017"/>
                      <a:pt x="5393338" y="1774465"/>
                      <a:pt x="5366000" y="1775712"/>
                    </a:cubicBezTo>
                    <a:cubicBezTo>
                      <a:pt x="5364758" y="1775712"/>
                      <a:pt x="5362272" y="1775712"/>
                      <a:pt x="5359787" y="1775712"/>
                    </a:cubicBezTo>
                    <a:lnTo>
                      <a:pt x="5357086" y="1767727"/>
                    </a:lnTo>
                    <a:lnTo>
                      <a:pt x="5357086" y="1779241"/>
                    </a:lnTo>
                    <a:cubicBezTo>
                      <a:pt x="5343752" y="1776799"/>
                      <a:pt x="5337691" y="1787789"/>
                      <a:pt x="5330419" y="1797559"/>
                    </a:cubicBezTo>
                    <a:cubicBezTo>
                      <a:pt x="5321933" y="1807328"/>
                      <a:pt x="5312236" y="1814655"/>
                      <a:pt x="5297690" y="1812213"/>
                    </a:cubicBezTo>
                    <a:cubicBezTo>
                      <a:pt x="5289205" y="1809770"/>
                      <a:pt x="5279507" y="1808549"/>
                      <a:pt x="5277083" y="1800001"/>
                    </a:cubicBezTo>
                    <a:cubicBezTo>
                      <a:pt x="5275871" y="1790232"/>
                      <a:pt x="5283144" y="1786568"/>
                      <a:pt x="5289205" y="1782905"/>
                    </a:cubicBezTo>
                    <a:cubicBezTo>
                      <a:pt x="5313448" y="1765809"/>
                      <a:pt x="5325570" y="1735280"/>
                      <a:pt x="5357086" y="1727953"/>
                    </a:cubicBezTo>
                    <a:lnTo>
                      <a:pt x="5357086" y="1731351"/>
                    </a:lnTo>
                    <a:lnTo>
                      <a:pt x="5359787" y="1723366"/>
                    </a:lnTo>
                    <a:cubicBezTo>
                      <a:pt x="5373456" y="1704671"/>
                      <a:pt x="5362272" y="1687222"/>
                      <a:pt x="5352332" y="1674759"/>
                    </a:cubicBezTo>
                    <a:cubicBezTo>
                      <a:pt x="5344876" y="1666034"/>
                      <a:pt x="5339905" y="1654817"/>
                      <a:pt x="5343633" y="1648586"/>
                    </a:cubicBezTo>
                    <a:cubicBezTo>
                      <a:pt x="5367243" y="1608703"/>
                      <a:pt x="5338663" y="1611196"/>
                      <a:pt x="5313811" y="1609949"/>
                    </a:cubicBezTo>
                    <a:cubicBezTo>
                      <a:pt x="5308840" y="1582530"/>
                      <a:pt x="5311325" y="1560096"/>
                      <a:pt x="5344876" y="1553864"/>
                    </a:cubicBezTo>
                    <a:cubicBezTo>
                      <a:pt x="5354817" y="1551372"/>
                      <a:pt x="5361030" y="1546386"/>
                      <a:pt x="5362272" y="1533923"/>
                    </a:cubicBezTo>
                    <a:cubicBezTo>
                      <a:pt x="5364758" y="1499026"/>
                      <a:pt x="5387125" y="1489055"/>
                      <a:pt x="5419433" y="1506504"/>
                    </a:cubicBezTo>
                    <a:cubicBezTo>
                      <a:pt x="5431859" y="1511489"/>
                      <a:pt x="5440557" y="1521460"/>
                      <a:pt x="5451740" y="1528938"/>
                    </a:cubicBezTo>
                    <a:cubicBezTo>
                      <a:pt x="5464166" y="1537662"/>
                      <a:pt x="5475350" y="1537662"/>
                      <a:pt x="5477835" y="1520213"/>
                    </a:cubicBezTo>
                    <a:cubicBezTo>
                      <a:pt x="5479078" y="1506504"/>
                      <a:pt x="5487776" y="1495287"/>
                      <a:pt x="5496474" y="1485316"/>
                    </a:cubicBezTo>
                    <a:cubicBezTo>
                      <a:pt x="5510143" y="1467867"/>
                      <a:pt x="5526297" y="1451665"/>
                      <a:pt x="5510143" y="1424246"/>
                    </a:cubicBezTo>
                    <a:cubicBezTo>
                      <a:pt x="5502687" y="1413029"/>
                      <a:pt x="5508900" y="1398073"/>
                      <a:pt x="5520084" y="1388102"/>
                    </a:cubicBezTo>
                    <a:cubicBezTo>
                      <a:pt x="5532510" y="1379378"/>
                      <a:pt x="5544936" y="1385609"/>
                      <a:pt x="5556120" y="1394334"/>
                    </a:cubicBezTo>
                    <a:cubicBezTo>
                      <a:pt x="5561090" y="1398073"/>
                      <a:pt x="5566060" y="1404304"/>
                      <a:pt x="5572273" y="1405551"/>
                    </a:cubicBezTo>
                    <a:cubicBezTo>
                      <a:pt x="5579729" y="1408043"/>
                      <a:pt x="5589670" y="1405551"/>
                      <a:pt x="5584700" y="1394334"/>
                    </a:cubicBezTo>
                    <a:cubicBezTo>
                      <a:pt x="5554877" y="1333263"/>
                      <a:pt x="5590913" y="1289642"/>
                      <a:pt x="5628191" y="1248513"/>
                    </a:cubicBezTo>
                    <a:cubicBezTo>
                      <a:pt x="5629434" y="1247267"/>
                      <a:pt x="5630676" y="1246020"/>
                      <a:pt x="5631919" y="1243527"/>
                    </a:cubicBezTo>
                    <a:cubicBezTo>
                      <a:pt x="5654286" y="1227325"/>
                      <a:pt x="5649315" y="1214862"/>
                      <a:pt x="5629434" y="1201152"/>
                    </a:cubicBezTo>
                    <a:cubicBezTo>
                      <a:pt x="5624463" y="1198659"/>
                      <a:pt x="5620735" y="1194921"/>
                      <a:pt x="5615765" y="1192428"/>
                    </a:cubicBezTo>
                    <a:cubicBezTo>
                      <a:pt x="5612037" y="1188689"/>
                      <a:pt x="5608309" y="1184950"/>
                      <a:pt x="5607067" y="1181211"/>
                    </a:cubicBezTo>
                    <a:cubicBezTo>
                      <a:pt x="5599611" y="1161269"/>
                      <a:pt x="5614522" y="1145067"/>
                      <a:pt x="5618250" y="1127619"/>
                    </a:cubicBezTo>
                    <a:cubicBezTo>
                      <a:pt x="5629434" y="1086490"/>
                      <a:pt x="5629434" y="1044114"/>
                      <a:pt x="5646830" y="1002985"/>
                    </a:cubicBezTo>
                    <a:cubicBezTo>
                      <a:pt x="5659256" y="970581"/>
                      <a:pt x="5651801" y="930698"/>
                      <a:pt x="5661741" y="895801"/>
                    </a:cubicBezTo>
                    <a:cubicBezTo>
                      <a:pt x="5665469" y="883337"/>
                      <a:pt x="5651801" y="874613"/>
                      <a:pt x="5646830" y="863396"/>
                    </a:cubicBezTo>
                    <a:cubicBezTo>
                      <a:pt x="5640617" y="852179"/>
                      <a:pt x="5629434" y="843455"/>
                      <a:pt x="5626948" y="829745"/>
                    </a:cubicBezTo>
                    <a:cubicBezTo>
                      <a:pt x="5628191" y="818528"/>
                      <a:pt x="5628191" y="807311"/>
                      <a:pt x="5641860" y="802326"/>
                    </a:cubicBezTo>
                    <a:cubicBezTo>
                      <a:pt x="5645587" y="803572"/>
                      <a:pt x="5648073" y="808557"/>
                      <a:pt x="5651801" y="811050"/>
                    </a:cubicBezTo>
                    <a:cubicBezTo>
                      <a:pt x="5665469" y="824760"/>
                      <a:pt x="5685351" y="838469"/>
                      <a:pt x="5699020" y="821021"/>
                    </a:cubicBezTo>
                    <a:cubicBezTo>
                      <a:pt x="5710203" y="806065"/>
                      <a:pt x="5697777" y="786123"/>
                      <a:pt x="5679138" y="776153"/>
                    </a:cubicBezTo>
                    <a:cubicBezTo>
                      <a:pt x="5665469" y="754965"/>
                      <a:pt x="5674167" y="738763"/>
                      <a:pt x="5689079" y="723807"/>
                    </a:cubicBezTo>
                    <a:cubicBezTo>
                      <a:pt x="5725114" y="683924"/>
                      <a:pt x="5776061" y="673953"/>
                      <a:pt x="5823280" y="658997"/>
                    </a:cubicBezTo>
                    <a:cubicBezTo>
                      <a:pt x="5853103" y="649027"/>
                      <a:pt x="5880441" y="639056"/>
                      <a:pt x="5905293" y="619115"/>
                    </a:cubicBezTo>
                    <a:cubicBezTo>
                      <a:pt x="5919272" y="609767"/>
                      <a:pt x="5932552" y="598316"/>
                      <a:pt x="5948804" y="596856"/>
                    </a:cubicBezTo>
                    <a:close/>
                    <a:moveTo>
                      <a:pt x="149442" y="622"/>
                    </a:moveTo>
                    <a:cubicBezTo>
                      <a:pt x="162967" y="504"/>
                      <a:pt x="161342" y="21341"/>
                      <a:pt x="165986" y="36495"/>
                    </a:cubicBezTo>
                    <a:cubicBezTo>
                      <a:pt x="152364" y="66804"/>
                      <a:pt x="169701" y="108478"/>
                      <a:pt x="132551" y="132472"/>
                    </a:cubicBezTo>
                    <a:cubicBezTo>
                      <a:pt x="118929" y="141312"/>
                      <a:pt x="133789" y="148890"/>
                      <a:pt x="136266" y="157730"/>
                    </a:cubicBezTo>
                    <a:cubicBezTo>
                      <a:pt x="138742" y="167832"/>
                      <a:pt x="139981" y="179198"/>
                      <a:pt x="127597" y="182987"/>
                    </a:cubicBezTo>
                    <a:cubicBezTo>
                      <a:pt x="116452" y="188038"/>
                      <a:pt x="113976" y="176672"/>
                      <a:pt x="111499" y="167832"/>
                    </a:cubicBezTo>
                    <a:cubicBezTo>
                      <a:pt x="107784" y="153941"/>
                      <a:pt x="100354" y="143838"/>
                      <a:pt x="83017" y="146364"/>
                    </a:cubicBezTo>
                    <a:cubicBezTo>
                      <a:pt x="66919" y="147627"/>
                      <a:pt x="59489" y="133735"/>
                      <a:pt x="54536" y="123632"/>
                    </a:cubicBezTo>
                    <a:cubicBezTo>
                      <a:pt x="39676" y="88272"/>
                      <a:pt x="23577" y="54175"/>
                      <a:pt x="2526" y="22604"/>
                    </a:cubicBezTo>
                    <a:cubicBezTo>
                      <a:pt x="-4904" y="8712"/>
                      <a:pt x="5003" y="-3916"/>
                      <a:pt x="19862" y="1135"/>
                    </a:cubicBezTo>
                    <a:cubicBezTo>
                      <a:pt x="52059" y="11238"/>
                      <a:pt x="85494" y="-128"/>
                      <a:pt x="117691" y="8712"/>
                    </a:cubicBezTo>
                    <a:cubicBezTo>
                      <a:pt x="121406" y="9975"/>
                      <a:pt x="126359" y="9975"/>
                      <a:pt x="130074" y="8712"/>
                    </a:cubicBezTo>
                    <a:cubicBezTo>
                      <a:pt x="138742" y="3029"/>
                      <a:pt x="144934" y="662"/>
                      <a:pt x="149442" y="622"/>
                    </a:cubicBezTo>
                    <a:close/>
                  </a:path>
                </a:pathLst>
              </a:custGeom>
              <a:solidFill>
                <a:schemeClr val="accent2">
                  <a:alpha val="59999"/>
                </a:schemeClr>
              </a:solidFill>
              <a:ln>
                <a:noFill/>
              </a:ln>
            </p:spPr>
            <p:txBody>
              <a:bodyPr anchor="ctr"/>
              <a:lstStyle/>
              <a:p>
                <a:pPr defTabSz="457189"/>
                <a:endParaRPr lang="en-US" sz="1351" dirty="0">
                  <a:latin typeface="Oswald" pitchFamily="2" charset="77"/>
                </a:endParaRPr>
              </a:p>
            </p:txBody>
          </p:sp>
          <p:sp>
            <p:nvSpPr>
              <p:cNvPr id="148" name="Freeform 631">
                <a:extLst>
                  <a:ext uri="{FF2B5EF4-FFF2-40B4-BE49-F238E27FC236}">
                    <a16:creationId xmlns:a16="http://schemas.microsoft.com/office/drawing/2014/main" id="{B395D2CA-2DEA-4AAE-BA41-CF88A187F639}"/>
                  </a:ext>
                </a:extLst>
              </p:cNvPr>
              <p:cNvSpPr>
                <a:spLocks/>
              </p:cNvSpPr>
              <p:nvPr/>
            </p:nvSpPr>
            <p:spPr bwMode="auto">
              <a:xfrm>
                <a:off x="2467511" y="7505769"/>
                <a:ext cx="6054630" cy="5349636"/>
              </a:xfrm>
              <a:custGeom>
                <a:avLst/>
                <a:gdLst/>
                <a:ahLst/>
                <a:cxnLst/>
                <a:rect l="0" t="0" r="r" b="b"/>
                <a:pathLst>
                  <a:path w="6057772" h="5351079">
                    <a:moveTo>
                      <a:pt x="3679601" y="5063554"/>
                    </a:moveTo>
                    <a:cubicBezTo>
                      <a:pt x="3700695" y="5061075"/>
                      <a:pt x="3704417" y="5080904"/>
                      <a:pt x="3706899" y="5094537"/>
                    </a:cubicBezTo>
                    <a:cubicBezTo>
                      <a:pt x="3714344" y="5124281"/>
                      <a:pt x="3731715" y="5144110"/>
                      <a:pt x="3755291" y="5161461"/>
                    </a:cubicBezTo>
                    <a:lnTo>
                      <a:pt x="3759069" y="5165493"/>
                    </a:lnTo>
                    <a:lnTo>
                      <a:pt x="3779560" y="5174340"/>
                    </a:lnTo>
                    <a:cubicBezTo>
                      <a:pt x="3807367" y="5180040"/>
                      <a:pt x="3837809" y="5172129"/>
                      <a:pt x="3864035" y="5185158"/>
                    </a:cubicBezTo>
                    <a:cubicBezTo>
                      <a:pt x="3879022" y="5193844"/>
                      <a:pt x="3902750" y="5218661"/>
                      <a:pt x="3923981" y="5183917"/>
                    </a:cubicBezTo>
                    <a:cubicBezTo>
                      <a:pt x="3935221" y="5165304"/>
                      <a:pt x="3961448" y="5157859"/>
                      <a:pt x="3958950" y="5129320"/>
                    </a:cubicBezTo>
                    <a:cubicBezTo>
                      <a:pt x="3957701" y="5115670"/>
                      <a:pt x="3968941" y="5099539"/>
                      <a:pt x="3982679" y="5106984"/>
                    </a:cubicBezTo>
                    <a:cubicBezTo>
                      <a:pt x="4015149" y="5123115"/>
                      <a:pt x="4046371" y="5106984"/>
                      <a:pt x="4077593" y="5109466"/>
                    </a:cubicBezTo>
                    <a:cubicBezTo>
                      <a:pt x="4097575" y="5145451"/>
                      <a:pt x="4086335" y="5185158"/>
                      <a:pt x="4090082" y="5222384"/>
                    </a:cubicBezTo>
                    <a:cubicBezTo>
                      <a:pt x="4070100" y="5209975"/>
                      <a:pt x="4051367" y="5216179"/>
                      <a:pt x="4031385" y="5224865"/>
                    </a:cubicBezTo>
                    <a:cubicBezTo>
                      <a:pt x="3946461" y="5260850"/>
                      <a:pt x="3861537" y="5298076"/>
                      <a:pt x="3772867" y="5326615"/>
                    </a:cubicBezTo>
                    <a:lnTo>
                      <a:pt x="3770378" y="5326097"/>
                    </a:lnTo>
                    <a:lnTo>
                      <a:pt x="3709381" y="5339460"/>
                    </a:lnTo>
                    <a:cubicBezTo>
                      <a:pt x="3687046" y="5342403"/>
                      <a:pt x="3664711" y="5344882"/>
                      <a:pt x="3643618" y="5351079"/>
                    </a:cubicBezTo>
                    <a:cubicBezTo>
                      <a:pt x="3616320" y="5320095"/>
                      <a:pt x="3586540" y="5292830"/>
                      <a:pt x="3544352" y="5286633"/>
                    </a:cubicBezTo>
                    <a:cubicBezTo>
                      <a:pt x="3513332" y="5281676"/>
                      <a:pt x="3510850" y="5268043"/>
                      <a:pt x="3513332" y="5240778"/>
                    </a:cubicBezTo>
                    <a:cubicBezTo>
                      <a:pt x="3518295" y="5203598"/>
                      <a:pt x="3535667" y="5170136"/>
                      <a:pt x="3539389" y="5134196"/>
                    </a:cubicBezTo>
                    <a:cubicBezTo>
                      <a:pt x="3539389" y="5127999"/>
                      <a:pt x="3541871" y="5121802"/>
                      <a:pt x="3545593" y="5119324"/>
                    </a:cubicBezTo>
                    <a:cubicBezTo>
                      <a:pt x="3590262" y="5098255"/>
                      <a:pt x="3628728" y="5067272"/>
                      <a:pt x="3679601" y="5063554"/>
                    </a:cubicBezTo>
                    <a:close/>
                    <a:moveTo>
                      <a:pt x="892088" y="4785310"/>
                    </a:moveTo>
                    <a:cubicBezTo>
                      <a:pt x="901926" y="4785155"/>
                      <a:pt x="911920" y="4788875"/>
                      <a:pt x="923787" y="4795694"/>
                    </a:cubicBezTo>
                    <a:cubicBezTo>
                      <a:pt x="966262" y="4819253"/>
                      <a:pt x="1011234" y="4847772"/>
                      <a:pt x="1064952" y="4827933"/>
                    </a:cubicBezTo>
                    <a:cubicBezTo>
                      <a:pt x="1082441" y="4829173"/>
                      <a:pt x="1091186" y="4842812"/>
                      <a:pt x="1102429" y="4852732"/>
                    </a:cubicBezTo>
                    <a:cubicBezTo>
                      <a:pt x="1132411" y="4878771"/>
                      <a:pt x="1167389" y="4897370"/>
                      <a:pt x="1194873" y="4927128"/>
                    </a:cubicBezTo>
                    <a:cubicBezTo>
                      <a:pt x="1199870" y="4937048"/>
                      <a:pt x="1207365" y="4944488"/>
                      <a:pt x="1214861" y="4953167"/>
                    </a:cubicBezTo>
                    <a:cubicBezTo>
                      <a:pt x="1234849" y="4975486"/>
                      <a:pt x="1231101" y="4990365"/>
                      <a:pt x="1202368" y="5001525"/>
                    </a:cubicBezTo>
                    <a:cubicBezTo>
                      <a:pt x="1199870" y="5004005"/>
                      <a:pt x="1198620" y="5004005"/>
                      <a:pt x="1196122" y="5004005"/>
                    </a:cubicBezTo>
                    <a:cubicBezTo>
                      <a:pt x="1184879" y="5011444"/>
                      <a:pt x="1161143" y="5007725"/>
                      <a:pt x="1168639" y="5032524"/>
                    </a:cubicBezTo>
                    <a:cubicBezTo>
                      <a:pt x="1178633" y="5057322"/>
                      <a:pt x="1203617" y="5068482"/>
                      <a:pt x="1226104" y="5056082"/>
                    </a:cubicBezTo>
                    <a:cubicBezTo>
                      <a:pt x="1238596" y="5049883"/>
                      <a:pt x="1252338" y="5046163"/>
                      <a:pt x="1267329" y="5048643"/>
                    </a:cubicBezTo>
                    <a:cubicBezTo>
                      <a:pt x="1284818" y="5052363"/>
                      <a:pt x="1302308" y="5052363"/>
                      <a:pt x="1318548" y="5044923"/>
                    </a:cubicBezTo>
                    <a:cubicBezTo>
                      <a:pt x="1329791" y="5039963"/>
                      <a:pt x="1339785" y="5041203"/>
                      <a:pt x="1349779" y="5048643"/>
                    </a:cubicBezTo>
                    <a:cubicBezTo>
                      <a:pt x="1357274" y="5052363"/>
                      <a:pt x="1361022" y="5058562"/>
                      <a:pt x="1359773" y="5067242"/>
                    </a:cubicBezTo>
                    <a:cubicBezTo>
                      <a:pt x="1358523" y="5077162"/>
                      <a:pt x="1351028" y="5077162"/>
                      <a:pt x="1343533" y="5077162"/>
                    </a:cubicBezTo>
                    <a:cubicBezTo>
                      <a:pt x="1331040" y="5078401"/>
                      <a:pt x="1321046" y="5075922"/>
                      <a:pt x="1309803" y="5079641"/>
                    </a:cubicBezTo>
                    <a:cubicBezTo>
                      <a:pt x="1283569" y="5088321"/>
                      <a:pt x="1254836" y="5090801"/>
                      <a:pt x="1229852" y="5104440"/>
                    </a:cubicBezTo>
                    <a:cubicBezTo>
                      <a:pt x="1222356" y="5109400"/>
                      <a:pt x="1213611" y="5113120"/>
                      <a:pt x="1208614" y="5119320"/>
                    </a:cubicBezTo>
                    <a:cubicBezTo>
                      <a:pt x="1198620" y="5137919"/>
                      <a:pt x="1179882" y="5144118"/>
                      <a:pt x="1159894" y="5147838"/>
                    </a:cubicBezTo>
                    <a:cubicBezTo>
                      <a:pt x="1141155" y="5152798"/>
                      <a:pt x="1122417" y="5157758"/>
                      <a:pt x="1107426" y="5171397"/>
                    </a:cubicBezTo>
                    <a:cubicBezTo>
                      <a:pt x="1077444" y="5193716"/>
                      <a:pt x="1047462" y="5204876"/>
                      <a:pt x="1007486" y="5202396"/>
                    </a:cubicBezTo>
                    <a:cubicBezTo>
                      <a:pt x="985000" y="5199916"/>
                      <a:pt x="956268" y="5207356"/>
                      <a:pt x="933781" y="5223475"/>
                    </a:cubicBezTo>
                    <a:cubicBezTo>
                      <a:pt x="881313" y="5263153"/>
                      <a:pt x="825097" y="5240834"/>
                      <a:pt x="770131" y="5225955"/>
                    </a:cubicBezTo>
                    <a:cubicBezTo>
                      <a:pt x="757638" y="5222235"/>
                      <a:pt x="746395" y="5216035"/>
                      <a:pt x="732653" y="5219755"/>
                    </a:cubicBezTo>
                    <a:cubicBezTo>
                      <a:pt x="690179" y="5225955"/>
                      <a:pt x="670191" y="5194956"/>
                      <a:pt x="648954" y="5168917"/>
                    </a:cubicBezTo>
                    <a:cubicBezTo>
                      <a:pt x="643957" y="5163958"/>
                      <a:pt x="641459" y="5157758"/>
                      <a:pt x="638960" y="5152798"/>
                    </a:cubicBezTo>
                    <a:cubicBezTo>
                      <a:pt x="622720" y="5103200"/>
                      <a:pt x="595237" y="5064762"/>
                      <a:pt x="546516" y="5042443"/>
                    </a:cubicBezTo>
                    <a:cubicBezTo>
                      <a:pt x="532775" y="5002765"/>
                      <a:pt x="502793" y="4970526"/>
                      <a:pt x="497796" y="4925888"/>
                    </a:cubicBezTo>
                    <a:cubicBezTo>
                      <a:pt x="494048" y="4904809"/>
                      <a:pt x="497796" y="4889930"/>
                      <a:pt x="517784" y="4878771"/>
                    </a:cubicBezTo>
                    <a:cubicBezTo>
                      <a:pt x="552762" y="4857692"/>
                      <a:pt x="552762" y="4856452"/>
                      <a:pt x="525279" y="4826693"/>
                    </a:cubicBezTo>
                    <a:cubicBezTo>
                      <a:pt x="511538" y="4813054"/>
                      <a:pt x="521531" y="4804374"/>
                      <a:pt x="534024" y="4800654"/>
                    </a:cubicBezTo>
                    <a:cubicBezTo>
                      <a:pt x="546516" y="4795694"/>
                      <a:pt x="557759" y="4800654"/>
                      <a:pt x="569003" y="4805614"/>
                    </a:cubicBezTo>
                    <a:cubicBezTo>
                      <a:pt x="597735" y="4824213"/>
                      <a:pt x="625219" y="4814293"/>
                      <a:pt x="653951" y="4804374"/>
                    </a:cubicBezTo>
                    <a:cubicBezTo>
                      <a:pt x="676437" y="4798174"/>
                      <a:pt x="696425" y="4787015"/>
                      <a:pt x="721410" y="4789495"/>
                    </a:cubicBezTo>
                    <a:cubicBezTo>
                      <a:pt x="730155" y="4789495"/>
                      <a:pt x="740149" y="4789495"/>
                      <a:pt x="748893" y="4795694"/>
                    </a:cubicBezTo>
                    <a:cubicBezTo>
                      <a:pt x="786371" y="4824213"/>
                      <a:pt x="826346" y="4825453"/>
                      <a:pt x="861325" y="4798174"/>
                    </a:cubicBezTo>
                    <a:cubicBezTo>
                      <a:pt x="872568" y="4789494"/>
                      <a:pt x="882250" y="4785465"/>
                      <a:pt x="892088" y="4785310"/>
                    </a:cubicBezTo>
                    <a:close/>
                    <a:moveTo>
                      <a:pt x="5441090" y="4170475"/>
                    </a:moveTo>
                    <a:lnTo>
                      <a:pt x="5432453" y="4186843"/>
                    </a:lnTo>
                    <a:cubicBezTo>
                      <a:pt x="5414961" y="4211137"/>
                      <a:pt x="5389221" y="4229124"/>
                      <a:pt x="5370501" y="4253419"/>
                    </a:cubicBezTo>
                    <a:cubicBezTo>
                      <a:pt x="5365509" y="4262140"/>
                      <a:pt x="5359893" y="4271172"/>
                      <a:pt x="5353029" y="4279115"/>
                    </a:cubicBezTo>
                    <a:lnTo>
                      <a:pt x="5342043" y="4287546"/>
                    </a:lnTo>
                    <a:lnTo>
                      <a:pt x="5415319" y="4278087"/>
                    </a:lnTo>
                    <a:cubicBezTo>
                      <a:pt x="5446427" y="4276838"/>
                      <a:pt x="5460114" y="4254350"/>
                      <a:pt x="5447671" y="4225615"/>
                    </a:cubicBezTo>
                    <a:cubicBezTo>
                      <a:pt x="5442694" y="4214996"/>
                      <a:pt x="5440827" y="4204064"/>
                      <a:pt x="5440361" y="4192976"/>
                    </a:cubicBezTo>
                    <a:lnTo>
                      <a:pt x="5441090" y="4170475"/>
                    </a:lnTo>
                    <a:close/>
                    <a:moveTo>
                      <a:pt x="612458" y="3516784"/>
                    </a:moveTo>
                    <a:lnTo>
                      <a:pt x="612688" y="3517387"/>
                    </a:lnTo>
                    <a:lnTo>
                      <a:pt x="612718" y="3517091"/>
                    </a:lnTo>
                    <a:lnTo>
                      <a:pt x="612458" y="3516784"/>
                    </a:lnTo>
                    <a:close/>
                    <a:moveTo>
                      <a:pt x="514092" y="3501426"/>
                    </a:moveTo>
                    <a:lnTo>
                      <a:pt x="515378" y="3503366"/>
                    </a:lnTo>
                    <a:lnTo>
                      <a:pt x="515176" y="3502722"/>
                    </a:lnTo>
                    <a:lnTo>
                      <a:pt x="514092" y="3501426"/>
                    </a:lnTo>
                    <a:close/>
                    <a:moveTo>
                      <a:pt x="611172" y="3405873"/>
                    </a:moveTo>
                    <a:lnTo>
                      <a:pt x="612896" y="3407024"/>
                    </a:lnTo>
                    <a:lnTo>
                      <a:pt x="613195" y="3407743"/>
                    </a:lnTo>
                    <a:cubicBezTo>
                      <a:pt x="613040" y="3407743"/>
                      <a:pt x="613040" y="3407743"/>
                      <a:pt x="614908" y="3409613"/>
                    </a:cubicBezTo>
                    <a:lnTo>
                      <a:pt x="616558" y="3417870"/>
                    </a:lnTo>
                    <a:lnTo>
                      <a:pt x="616142" y="3408483"/>
                    </a:lnTo>
                    <a:lnTo>
                      <a:pt x="614908" y="3408366"/>
                    </a:lnTo>
                    <a:lnTo>
                      <a:pt x="612896" y="3407024"/>
                    </a:lnTo>
                    <a:lnTo>
                      <a:pt x="612417" y="3405873"/>
                    </a:lnTo>
                    <a:cubicBezTo>
                      <a:pt x="612417" y="3405873"/>
                      <a:pt x="611172" y="3404626"/>
                      <a:pt x="611172" y="3405873"/>
                    </a:cubicBezTo>
                    <a:close/>
                    <a:moveTo>
                      <a:pt x="493304" y="3101969"/>
                    </a:moveTo>
                    <a:lnTo>
                      <a:pt x="479853" y="3108074"/>
                    </a:lnTo>
                    <a:lnTo>
                      <a:pt x="479170" y="3108704"/>
                    </a:lnTo>
                    <a:lnTo>
                      <a:pt x="479316" y="3154660"/>
                    </a:lnTo>
                    <a:cubicBezTo>
                      <a:pt x="476669" y="3170867"/>
                      <a:pt x="472933" y="3187075"/>
                      <a:pt x="472933" y="3203905"/>
                    </a:cubicBezTo>
                    <a:cubicBezTo>
                      <a:pt x="472933" y="3216372"/>
                      <a:pt x="461725" y="3223852"/>
                      <a:pt x="448025" y="3227592"/>
                    </a:cubicBezTo>
                    <a:cubicBezTo>
                      <a:pt x="436816" y="3231333"/>
                      <a:pt x="426853" y="3236320"/>
                      <a:pt x="419381" y="3247540"/>
                    </a:cubicBezTo>
                    <a:cubicBezTo>
                      <a:pt x="413154" y="3260007"/>
                      <a:pt x="409418" y="3273721"/>
                      <a:pt x="426853" y="3281201"/>
                    </a:cubicBezTo>
                    <a:cubicBezTo>
                      <a:pt x="439307" y="3286188"/>
                      <a:pt x="454252" y="3287435"/>
                      <a:pt x="461725" y="3269981"/>
                    </a:cubicBezTo>
                    <a:cubicBezTo>
                      <a:pt x="465461" y="3263747"/>
                      <a:pt x="465461" y="3257514"/>
                      <a:pt x="467951" y="3251280"/>
                    </a:cubicBezTo>
                    <a:cubicBezTo>
                      <a:pt x="472933" y="3237566"/>
                      <a:pt x="481651" y="3228839"/>
                      <a:pt x="496595" y="3227592"/>
                    </a:cubicBezTo>
                    <a:cubicBezTo>
                      <a:pt x="511540" y="3227592"/>
                      <a:pt x="517767" y="3237566"/>
                      <a:pt x="522749" y="3248787"/>
                    </a:cubicBezTo>
                    <a:cubicBezTo>
                      <a:pt x="530221" y="3266241"/>
                      <a:pt x="538939" y="3282448"/>
                      <a:pt x="557620" y="3291175"/>
                    </a:cubicBezTo>
                    <a:cubicBezTo>
                      <a:pt x="570074" y="3297409"/>
                      <a:pt x="571319" y="3309876"/>
                      <a:pt x="575055" y="3322343"/>
                    </a:cubicBezTo>
                    <a:cubicBezTo>
                      <a:pt x="581282" y="3338550"/>
                      <a:pt x="596227" y="3343537"/>
                      <a:pt x="609926" y="3337304"/>
                    </a:cubicBezTo>
                    <a:cubicBezTo>
                      <a:pt x="624871" y="3331070"/>
                      <a:pt x="613663" y="3318603"/>
                      <a:pt x="609926" y="3309876"/>
                    </a:cubicBezTo>
                    <a:cubicBezTo>
                      <a:pt x="596227" y="3276214"/>
                      <a:pt x="582528" y="3242553"/>
                      <a:pt x="550147" y="3221359"/>
                    </a:cubicBezTo>
                    <a:cubicBezTo>
                      <a:pt x="532712" y="3210138"/>
                      <a:pt x="530221" y="3190191"/>
                      <a:pt x="532712" y="3170244"/>
                    </a:cubicBezTo>
                    <a:cubicBezTo>
                      <a:pt x="540184" y="3120375"/>
                      <a:pt x="540184" y="3120375"/>
                      <a:pt x="492859" y="3102921"/>
                    </a:cubicBezTo>
                    <a:lnTo>
                      <a:pt x="493304" y="3101969"/>
                    </a:lnTo>
                    <a:close/>
                    <a:moveTo>
                      <a:pt x="557951" y="2988184"/>
                    </a:moveTo>
                    <a:cubicBezTo>
                      <a:pt x="553319" y="2986236"/>
                      <a:pt x="546275" y="2990366"/>
                      <a:pt x="540710" y="2990288"/>
                    </a:cubicBezTo>
                    <a:lnTo>
                      <a:pt x="538485" y="2988786"/>
                    </a:lnTo>
                    <a:lnTo>
                      <a:pt x="545896" y="3005435"/>
                    </a:lnTo>
                    <a:lnTo>
                      <a:pt x="538718" y="3021561"/>
                    </a:lnTo>
                    <a:lnTo>
                      <a:pt x="554039" y="3014716"/>
                    </a:lnTo>
                    <a:cubicBezTo>
                      <a:pt x="559799" y="3011599"/>
                      <a:pt x="563847" y="3006924"/>
                      <a:pt x="562601" y="2996950"/>
                    </a:cubicBezTo>
                    <a:cubicBezTo>
                      <a:pt x="561979" y="2991651"/>
                      <a:pt x="560266" y="2989158"/>
                      <a:pt x="557951" y="2988184"/>
                    </a:cubicBezTo>
                    <a:close/>
                    <a:moveTo>
                      <a:pt x="1327508" y="2780567"/>
                    </a:moveTo>
                    <a:cubicBezTo>
                      <a:pt x="1341166" y="2819085"/>
                      <a:pt x="1349858" y="2824055"/>
                      <a:pt x="1388350" y="2811630"/>
                    </a:cubicBezTo>
                    <a:cubicBezTo>
                      <a:pt x="1426842" y="2800447"/>
                      <a:pt x="1430567" y="2802932"/>
                      <a:pt x="1439259" y="2841450"/>
                    </a:cubicBezTo>
                    <a:cubicBezTo>
                      <a:pt x="1441742" y="2851390"/>
                      <a:pt x="1446709" y="2856360"/>
                      <a:pt x="1456642" y="2860087"/>
                    </a:cubicBezTo>
                    <a:cubicBezTo>
                      <a:pt x="1507551" y="2872512"/>
                      <a:pt x="1541076" y="2907303"/>
                      <a:pt x="1569634" y="2948305"/>
                    </a:cubicBezTo>
                    <a:cubicBezTo>
                      <a:pt x="1582051" y="2966943"/>
                      <a:pt x="1558459" y="2983095"/>
                      <a:pt x="1564668" y="3004218"/>
                    </a:cubicBezTo>
                    <a:cubicBezTo>
                      <a:pt x="1590743" y="2991793"/>
                      <a:pt x="1599435" y="3002976"/>
                      <a:pt x="1598193" y="3031553"/>
                    </a:cubicBezTo>
                    <a:cubicBezTo>
                      <a:pt x="1598193" y="3046463"/>
                      <a:pt x="1606885" y="3062616"/>
                      <a:pt x="1611851" y="3077526"/>
                    </a:cubicBezTo>
                    <a:cubicBezTo>
                      <a:pt x="1619301" y="3102376"/>
                      <a:pt x="1605643" y="3123499"/>
                      <a:pt x="1582051" y="3113559"/>
                    </a:cubicBezTo>
                    <a:cubicBezTo>
                      <a:pt x="1549768" y="3101134"/>
                      <a:pt x="1537351" y="3124741"/>
                      <a:pt x="1522451" y="3139651"/>
                    </a:cubicBezTo>
                    <a:cubicBezTo>
                      <a:pt x="1511276" y="3152076"/>
                      <a:pt x="1519967" y="3171956"/>
                      <a:pt x="1531143" y="3188109"/>
                    </a:cubicBezTo>
                    <a:cubicBezTo>
                      <a:pt x="1542318" y="3201776"/>
                      <a:pt x="1547284" y="3220414"/>
                      <a:pt x="1549768" y="3239052"/>
                    </a:cubicBezTo>
                    <a:cubicBezTo>
                      <a:pt x="1554734" y="3261417"/>
                      <a:pt x="1526176" y="3281297"/>
                      <a:pt x="1501342" y="3275084"/>
                    </a:cubicBezTo>
                    <a:cubicBezTo>
                      <a:pt x="1467817" y="3265144"/>
                      <a:pt x="1438017" y="3247749"/>
                      <a:pt x="1402008" y="3250234"/>
                    </a:cubicBezTo>
                    <a:cubicBezTo>
                      <a:pt x="1362275" y="3252719"/>
                      <a:pt x="1323783" y="3235324"/>
                      <a:pt x="1282807" y="3247749"/>
                    </a:cubicBezTo>
                    <a:cubicBezTo>
                      <a:pt x="1266666" y="3252719"/>
                      <a:pt x="1255491" y="3260174"/>
                      <a:pt x="1243074" y="3270114"/>
                    </a:cubicBezTo>
                    <a:cubicBezTo>
                      <a:pt x="1213274" y="3297449"/>
                      <a:pt x="1180990" y="3312360"/>
                      <a:pt x="1138773" y="3303662"/>
                    </a:cubicBezTo>
                    <a:cubicBezTo>
                      <a:pt x="1127598" y="3301177"/>
                      <a:pt x="1115181" y="3306147"/>
                      <a:pt x="1104006" y="3307390"/>
                    </a:cubicBezTo>
                    <a:cubicBezTo>
                      <a:pt x="1112698" y="3291237"/>
                      <a:pt x="1126356" y="3285024"/>
                      <a:pt x="1144981" y="3289994"/>
                    </a:cubicBezTo>
                    <a:cubicBezTo>
                      <a:pt x="1184715" y="3297449"/>
                      <a:pt x="1202098" y="3280054"/>
                      <a:pt x="1233140" y="3255204"/>
                    </a:cubicBezTo>
                    <a:cubicBezTo>
                      <a:pt x="1255491" y="3235324"/>
                      <a:pt x="1266666" y="3183139"/>
                      <a:pt x="1317574" y="3205504"/>
                    </a:cubicBezTo>
                    <a:cubicBezTo>
                      <a:pt x="1320058" y="3206746"/>
                      <a:pt x="1326266" y="3201776"/>
                      <a:pt x="1327508" y="3199291"/>
                    </a:cubicBezTo>
                    <a:cubicBezTo>
                      <a:pt x="1346133" y="3170714"/>
                      <a:pt x="1375933" y="3152076"/>
                      <a:pt x="1380900" y="3112316"/>
                    </a:cubicBezTo>
                    <a:cubicBezTo>
                      <a:pt x="1387108" y="3062616"/>
                      <a:pt x="1397042" y="3012916"/>
                      <a:pt x="1441742" y="2978125"/>
                    </a:cubicBezTo>
                    <a:cubicBezTo>
                      <a:pt x="1459125" y="2964458"/>
                      <a:pt x="1456642" y="2943335"/>
                      <a:pt x="1434292" y="2934638"/>
                    </a:cubicBezTo>
                    <a:cubicBezTo>
                      <a:pt x="1414425" y="2925940"/>
                      <a:pt x="1400767" y="2912273"/>
                      <a:pt x="1389592" y="2893635"/>
                    </a:cubicBezTo>
                    <a:cubicBezTo>
                      <a:pt x="1379658" y="2876240"/>
                      <a:pt x="1363516" y="2868785"/>
                      <a:pt x="1347375" y="2858845"/>
                    </a:cubicBezTo>
                    <a:cubicBezTo>
                      <a:pt x="1311366" y="2838965"/>
                      <a:pt x="1303916" y="2809145"/>
                      <a:pt x="1327508" y="2780567"/>
                    </a:cubicBezTo>
                    <a:close/>
                    <a:moveTo>
                      <a:pt x="1056600" y="2747078"/>
                    </a:moveTo>
                    <a:cubicBezTo>
                      <a:pt x="1072882" y="2764492"/>
                      <a:pt x="1094174" y="2775687"/>
                      <a:pt x="1117970" y="2773199"/>
                    </a:cubicBezTo>
                    <a:cubicBezTo>
                      <a:pt x="1140514" y="2771955"/>
                      <a:pt x="1149281" y="2783150"/>
                      <a:pt x="1154291" y="2801807"/>
                    </a:cubicBezTo>
                    <a:cubicBezTo>
                      <a:pt x="1163058" y="2834147"/>
                      <a:pt x="1220670" y="2863999"/>
                      <a:pt x="1251981" y="2852804"/>
                    </a:cubicBezTo>
                    <a:cubicBezTo>
                      <a:pt x="1273272" y="2844097"/>
                      <a:pt x="1288302" y="2850317"/>
                      <a:pt x="1304583" y="2861511"/>
                    </a:cubicBezTo>
                    <a:cubicBezTo>
                      <a:pt x="1318360" y="2870218"/>
                      <a:pt x="1330885" y="2880169"/>
                      <a:pt x="1347166" y="2885144"/>
                    </a:cubicBezTo>
                    <a:cubicBezTo>
                      <a:pt x="1349671" y="2886388"/>
                      <a:pt x="1352176" y="2888875"/>
                      <a:pt x="1355933" y="2890119"/>
                    </a:cubicBezTo>
                    <a:cubicBezTo>
                      <a:pt x="1377225" y="2903801"/>
                      <a:pt x="1388497" y="2999577"/>
                      <a:pt x="1372215" y="3019478"/>
                    </a:cubicBezTo>
                    <a:cubicBezTo>
                      <a:pt x="1355933" y="3039379"/>
                      <a:pt x="1287049" y="3058037"/>
                      <a:pt x="1263253" y="3048086"/>
                    </a:cubicBezTo>
                    <a:cubicBezTo>
                      <a:pt x="1254486" y="3045599"/>
                      <a:pt x="1246971" y="3044355"/>
                      <a:pt x="1241961" y="3050574"/>
                    </a:cubicBezTo>
                    <a:cubicBezTo>
                      <a:pt x="1234447" y="3058037"/>
                      <a:pt x="1243214" y="3064256"/>
                      <a:pt x="1245719" y="3070475"/>
                    </a:cubicBezTo>
                    <a:cubicBezTo>
                      <a:pt x="1250728" y="3080426"/>
                      <a:pt x="1265758" y="3094108"/>
                      <a:pt x="1248224" y="3101571"/>
                    </a:cubicBezTo>
                    <a:cubicBezTo>
                      <a:pt x="1233194" y="3109034"/>
                      <a:pt x="1219417" y="3099084"/>
                      <a:pt x="1214408" y="3080426"/>
                    </a:cubicBezTo>
                    <a:cubicBezTo>
                      <a:pt x="1206893" y="3053062"/>
                      <a:pt x="1190611" y="3034404"/>
                      <a:pt x="1161805" y="3026941"/>
                    </a:cubicBezTo>
                    <a:cubicBezTo>
                      <a:pt x="1156796" y="3025697"/>
                      <a:pt x="1149281" y="3020722"/>
                      <a:pt x="1146776" y="3015747"/>
                    </a:cubicBezTo>
                    <a:cubicBezTo>
                      <a:pt x="1131747" y="2977188"/>
                      <a:pt x="1091669" y="2961018"/>
                      <a:pt x="1069125" y="2928678"/>
                    </a:cubicBezTo>
                    <a:cubicBezTo>
                      <a:pt x="1044076" y="2896338"/>
                      <a:pt x="1036561" y="2898826"/>
                      <a:pt x="1006503" y="2928678"/>
                    </a:cubicBezTo>
                    <a:cubicBezTo>
                      <a:pt x="1002746" y="2932410"/>
                      <a:pt x="996483" y="2932410"/>
                      <a:pt x="990221" y="2932410"/>
                    </a:cubicBezTo>
                    <a:cubicBezTo>
                      <a:pt x="982707" y="2927434"/>
                      <a:pt x="972687" y="2923703"/>
                      <a:pt x="963920" y="2918728"/>
                    </a:cubicBezTo>
                    <a:cubicBezTo>
                      <a:pt x="956405" y="2914996"/>
                      <a:pt x="950143" y="2910021"/>
                      <a:pt x="958910" y="2902558"/>
                    </a:cubicBezTo>
                    <a:cubicBezTo>
                      <a:pt x="976444" y="2887632"/>
                      <a:pt x="976444" y="2866486"/>
                      <a:pt x="982707" y="2849073"/>
                    </a:cubicBezTo>
                    <a:cubicBezTo>
                      <a:pt x="992726" y="2822952"/>
                      <a:pt x="986464" y="2791856"/>
                      <a:pt x="1021532" y="2775687"/>
                    </a:cubicBezTo>
                    <a:cubicBezTo>
                      <a:pt x="1031552" y="2770711"/>
                      <a:pt x="1031552" y="2742103"/>
                      <a:pt x="1056600" y="2747078"/>
                    </a:cubicBezTo>
                    <a:close/>
                    <a:moveTo>
                      <a:pt x="1119389" y="2673162"/>
                    </a:moveTo>
                    <a:cubicBezTo>
                      <a:pt x="1126807" y="2670664"/>
                      <a:pt x="1131753" y="2676909"/>
                      <a:pt x="1136699" y="2680655"/>
                    </a:cubicBezTo>
                    <a:cubicBezTo>
                      <a:pt x="1141645" y="2685651"/>
                      <a:pt x="1146900" y="2690647"/>
                      <a:pt x="1150609" y="2696423"/>
                    </a:cubicBezTo>
                    <a:lnTo>
                      <a:pt x="1154786" y="2714844"/>
                    </a:lnTo>
                    <a:lnTo>
                      <a:pt x="1154933" y="2714125"/>
                    </a:lnTo>
                    <a:cubicBezTo>
                      <a:pt x="1168643" y="2697889"/>
                      <a:pt x="1175497" y="2689771"/>
                      <a:pt x="1182819" y="2689927"/>
                    </a:cubicBezTo>
                    <a:cubicBezTo>
                      <a:pt x="1190142" y="2690083"/>
                      <a:pt x="1197931" y="2698514"/>
                      <a:pt x="1213510" y="2715374"/>
                    </a:cubicBezTo>
                    <a:cubicBezTo>
                      <a:pt x="1227219" y="2731610"/>
                      <a:pt x="1234697" y="2744099"/>
                      <a:pt x="1217249" y="2760335"/>
                    </a:cubicBezTo>
                    <a:cubicBezTo>
                      <a:pt x="1206032" y="2772824"/>
                      <a:pt x="1209771" y="2780318"/>
                      <a:pt x="1225973" y="2780318"/>
                    </a:cubicBezTo>
                    <a:cubicBezTo>
                      <a:pt x="1233451" y="2780318"/>
                      <a:pt x="1240929" y="2782815"/>
                      <a:pt x="1248406" y="2784064"/>
                    </a:cubicBezTo>
                    <a:cubicBezTo>
                      <a:pt x="1255884" y="2786562"/>
                      <a:pt x="1262116" y="2791558"/>
                      <a:pt x="1259623" y="2801549"/>
                    </a:cubicBezTo>
                    <a:cubicBezTo>
                      <a:pt x="1255884" y="2811540"/>
                      <a:pt x="1245914" y="2817785"/>
                      <a:pt x="1238436" y="2810292"/>
                    </a:cubicBezTo>
                    <a:cubicBezTo>
                      <a:pt x="1219741" y="2795305"/>
                      <a:pt x="1188584" y="2796553"/>
                      <a:pt x="1181106" y="2766579"/>
                    </a:cubicBezTo>
                    <a:cubicBezTo>
                      <a:pt x="1179859" y="2760335"/>
                      <a:pt x="1173628" y="2752841"/>
                      <a:pt x="1167396" y="2751592"/>
                    </a:cubicBezTo>
                    <a:cubicBezTo>
                      <a:pt x="1154933" y="2748470"/>
                      <a:pt x="1150883" y="2742850"/>
                      <a:pt x="1150415" y="2736137"/>
                    </a:cubicBezTo>
                    <a:lnTo>
                      <a:pt x="1154370" y="2716870"/>
                    </a:lnTo>
                    <a:lnTo>
                      <a:pt x="1120316" y="2716718"/>
                    </a:lnTo>
                    <a:cubicBezTo>
                      <a:pt x="1112897" y="2712815"/>
                      <a:pt x="1109497" y="2705009"/>
                      <a:pt x="1109497" y="2693144"/>
                    </a:cubicBezTo>
                    <a:cubicBezTo>
                      <a:pt x="1109497" y="2684402"/>
                      <a:pt x="1111970" y="2676909"/>
                      <a:pt x="1119389" y="2673162"/>
                    </a:cubicBezTo>
                    <a:close/>
                    <a:moveTo>
                      <a:pt x="547704" y="2670664"/>
                    </a:moveTo>
                    <a:cubicBezTo>
                      <a:pt x="539947" y="2684887"/>
                      <a:pt x="528310" y="2696523"/>
                      <a:pt x="527017" y="2713332"/>
                    </a:cubicBezTo>
                    <a:cubicBezTo>
                      <a:pt x="505037" y="2684887"/>
                      <a:pt x="527017" y="2678422"/>
                      <a:pt x="547704" y="2670664"/>
                    </a:cubicBezTo>
                    <a:close/>
                    <a:moveTo>
                      <a:pt x="5069732" y="1752969"/>
                    </a:moveTo>
                    <a:cubicBezTo>
                      <a:pt x="5075972" y="1752969"/>
                      <a:pt x="5080964" y="1756707"/>
                      <a:pt x="5082212" y="1761690"/>
                    </a:cubicBezTo>
                    <a:cubicBezTo>
                      <a:pt x="5087204" y="1801558"/>
                      <a:pt x="5118404" y="1820246"/>
                      <a:pt x="5147109" y="1841425"/>
                    </a:cubicBezTo>
                    <a:cubicBezTo>
                      <a:pt x="5162085" y="1851392"/>
                      <a:pt x="5177061" y="1862605"/>
                      <a:pt x="5184549" y="1880047"/>
                    </a:cubicBezTo>
                    <a:cubicBezTo>
                      <a:pt x="5192037" y="1899981"/>
                      <a:pt x="5208261" y="1906210"/>
                      <a:pt x="5228229" y="1901227"/>
                    </a:cubicBezTo>
                    <a:cubicBezTo>
                      <a:pt x="5243205" y="1898735"/>
                      <a:pt x="5258181" y="1896243"/>
                      <a:pt x="5273157" y="1893752"/>
                    </a:cubicBezTo>
                    <a:cubicBezTo>
                      <a:pt x="5313093" y="1890014"/>
                      <a:pt x="5348037" y="1923652"/>
                      <a:pt x="5340549" y="1963520"/>
                    </a:cubicBezTo>
                    <a:cubicBezTo>
                      <a:pt x="5338053" y="1984700"/>
                      <a:pt x="5340549" y="2002142"/>
                      <a:pt x="5348037" y="2020830"/>
                    </a:cubicBezTo>
                    <a:cubicBezTo>
                      <a:pt x="5368005" y="2068173"/>
                      <a:pt x="5363013" y="2118007"/>
                      <a:pt x="5364261" y="2166596"/>
                    </a:cubicBezTo>
                    <a:cubicBezTo>
                      <a:pt x="5365509" y="2256298"/>
                      <a:pt x="5361765" y="2344755"/>
                      <a:pt x="5363013" y="2433211"/>
                    </a:cubicBezTo>
                    <a:cubicBezTo>
                      <a:pt x="5363013" y="2456882"/>
                      <a:pt x="5368005" y="2474324"/>
                      <a:pt x="5389221" y="2486783"/>
                    </a:cubicBezTo>
                    <a:cubicBezTo>
                      <a:pt x="5405445" y="2494258"/>
                      <a:pt x="5409189" y="2509209"/>
                      <a:pt x="5409189" y="2525405"/>
                    </a:cubicBezTo>
                    <a:cubicBezTo>
                      <a:pt x="5409189" y="2620091"/>
                      <a:pt x="5426661" y="2713530"/>
                      <a:pt x="5416677" y="2808216"/>
                    </a:cubicBezTo>
                    <a:cubicBezTo>
                      <a:pt x="5414181" y="2833134"/>
                      <a:pt x="5422917" y="2858051"/>
                      <a:pt x="5420421" y="2882968"/>
                    </a:cubicBezTo>
                    <a:cubicBezTo>
                      <a:pt x="5416677" y="2919098"/>
                      <a:pt x="5399205" y="2948999"/>
                      <a:pt x="5386725" y="2982637"/>
                    </a:cubicBezTo>
                    <a:cubicBezTo>
                      <a:pt x="5349285" y="3016276"/>
                      <a:pt x="5359269" y="3059881"/>
                      <a:pt x="5360517" y="3102240"/>
                    </a:cubicBezTo>
                    <a:cubicBezTo>
                      <a:pt x="5360517" y="3189451"/>
                      <a:pt x="5379237" y="3279153"/>
                      <a:pt x="5339301" y="3362626"/>
                    </a:cubicBezTo>
                    <a:cubicBezTo>
                      <a:pt x="5335557" y="3370101"/>
                      <a:pt x="5334309" y="3376330"/>
                      <a:pt x="5336805" y="3385051"/>
                    </a:cubicBezTo>
                    <a:cubicBezTo>
                      <a:pt x="5348037" y="3423673"/>
                      <a:pt x="5335557" y="3462295"/>
                      <a:pt x="5328069" y="3500917"/>
                    </a:cubicBezTo>
                    <a:cubicBezTo>
                      <a:pt x="5326821" y="3518359"/>
                      <a:pt x="5320581" y="3535801"/>
                      <a:pt x="5328069" y="3551997"/>
                    </a:cubicBezTo>
                    <a:cubicBezTo>
                      <a:pt x="5349285" y="3594357"/>
                      <a:pt x="5328069" y="3634224"/>
                      <a:pt x="5321829" y="3675338"/>
                    </a:cubicBezTo>
                    <a:cubicBezTo>
                      <a:pt x="5319333" y="3695272"/>
                      <a:pt x="5311845" y="3715206"/>
                      <a:pt x="5320581" y="3735139"/>
                    </a:cubicBezTo>
                    <a:cubicBezTo>
                      <a:pt x="5328069" y="3753827"/>
                      <a:pt x="5321829" y="3771269"/>
                      <a:pt x="5311845" y="3786220"/>
                    </a:cubicBezTo>
                    <a:cubicBezTo>
                      <a:pt x="5299365" y="3808645"/>
                      <a:pt x="5296869" y="3831071"/>
                      <a:pt x="5306853" y="3854742"/>
                    </a:cubicBezTo>
                    <a:cubicBezTo>
                      <a:pt x="5311845" y="3868447"/>
                      <a:pt x="5311845" y="3883397"/>
                      <a:pt x="5306853" y="3893364"/>
                    </a:cubicBezTo>
                    <a:cubicBezTo>
                      <a:pt x="5273157" y="3963132"/>
                      <a:pt x="5296869" y="4034147"/>
                      <a:pt x="5309349" y="4102669"/>
                    </a:cubicBezTo>
                    <a:cubicBezTo>
                      <a:pt x="5313093" y="4123849"/>
                      <a:pt x="5325573" y="4146274"/>
                      <a:pt x="5355525" y="4146274"/>
                    </a:cubicBezTo>
                    <a:cubicBezTo>
                      <a:pt x="5359269" y="4146274"/>
                      <a:pt x="5364261" y="4147520"/>
                      <a:pt x="5368005" y="4148766"/>
                    </a:cubicBezTo>
                    <a:cubicBezTo>
                      <a:pt x="5394213" y="4169946"/>
                      <a:pt x="5416677" y="4164962"/>
                      <a:pt x="5439141" y="4141291"/>
                    </a:cubicBezTo>
                    <a:cubicBezTo>
                      <a:pt x="5441013" y="4138176"/>
                      <a:pt x="5444133" y="4136619"/>
                      <a:pt x="5447877" y="4135529"/>
                    </a:cubicBezTo>
                    <a:lnTo>
                      <a:pt x="5455619" y="4133694"/>
                    </a:lnTo>
                    <a:lnTo>
                      <a:pt x="5458870" y="4130665"/>
                    </a:lnTo>
                    <a:cubicBezTo>
                      <a:pt x="5462603" y="4124419"/>
                      <a:pt x="5467580" y="4116923"/>
                      <a:pt x="5472557" y="4110676"/>
                    </a:cubicBezTo>
                    <a:cubicBezTo>
                      <a:pt x="5477534" y="4104429"/>
                      <a:pt x="5480023" y="4094434"/>
                      <a:pt x="5488733" y="4091936"/>
                    </a:cubicBezTo>
                    <a:cubicBezTo>
                      <a:pt x="5521085" y="4085689"/>
                      <a:pt x="5550949" y="4095684"/>
                      <a:pt x="5582057" y="4103180"/>
                    </a:cubicBezTo>
                    <a:cubicBezTo>
                      <a:pt x="5633074" y="4116923"/>
                      <a:pt x="5682846" y="4125668"/>
                      <a:pt x="5727641" y="4085689"/>
                    </a:cubicBezTo>
                    <a:cubicBezTo>
                      <a:pt x="5740085" y="4074445"/>
                      <a:pt x="5750039" y="4061952"/>
                      <a:pt x="5750039" y="4044461"/>
                    </a:cubicBezTo>
                    <a:cubicBezTo>
                      <a:pt x="5766215" y="4045710"/>
                      <a:pt x="5774925" y="4060702"/>
                      <a:pt x="5787368" y="4068198"/>
                    </a:cubicBezTo>
                    <a:cubicBezTo>
                      <a:pt x="5801056" y="4076944"/>
                      <a:pt x="5793590" y="4085689"/>
                      <a:pt x="5783636" y="4094434"/>
                    </a:cubicBezTo>
                    <a:cubicBezTo>
                      <a:pt x="5758749" y="4115673"/>
                      <a:pt x="5736352" y="4139411"/>
                      <a:pt x="5722664" y="4171893"/>
                    </a:cubicBezTo>
                    <a:cubicBezTo>
                      <a:pt x="5711465" y="4196880"/>
                      <a:pt x="5705244" y="4224366"/>
                      <a:pt x="5726397" y="4249352"/>
                    </a:cubicBezTo>
                    <a:cubicBezTo>
                      <a:pt x="5738840" y="4264344"/>
                      <a:pt x="5726397" y="4270591"/>
                      <a:pt x="5715198" y="4275588"/>
                    </a:cubicBezTo>
                    <a:cubicBezTo>
                      <a:pt x="5706488" y="4279336"/>
                      <a:pt x="5697778" y="4275588"/>
                      <a:pt x="5691556" y="4268092"/>
                    </a:cubicBezTo>
                    <a:cubicBezTo>
                      <a:pt x="5681602" y="4258098"/>
                      <a:pt x="5671647" y="4238108"/>
                      <a:pt x="5655471" y="4251851"/>
                    </a:cubicBezTo>
                    <a:cubicBezTo>
                      <a:pt x="5641784" y="4261846"/>
                      <a:pt x="5640539" y="4281835"/>
                      <a:pt x="5657960" y="4296827"/>
                    </a:cubicBezTo>
                    <a:cubicBezTo>
                      <a:pt x="5661693" y="4299326"/>
                      <a:pt x="5662937" y="4308071"/>
                      <a:pt x="5661693" y="4310570"/>
                    </a:cubicBezTo>
                    <a:cubicBezTo>
                      <a:pt x="5643028" y="4340554"/>
                      <a:pt x="5616897" y="4363042"/>
                      <a:pt x="5610676" y="4400522"/>
                    </a:cubicBezTo>
                    <a:cubicBezTo>
                      <a:pt x="5608187" y="4413015"/>
                      <a:pt x="5589523" y="4401771"/>
                      <a:pt x="5579568" y="4395525"/>
                    </a:cubicBezTo>
                    <a:cubicBezTo>
                      <a:pt x="5560903" y="4381782"/>
                      <a:pt x="5547216" y="4363042"/>
                      <a:pt x="5518597" y="4365541"/>
                    </a:cubicBezTo>
                    <a:cubicBezTo>
                      <a:pt x="5501176" y="4366790"/>
                      <a:pt x="5494955" y="4369289"/>
                      <a:pt x="5499932" y="4383031"/>
                    </a:cubicBezTo>
                    <a:cubicBezTo>
                      <a:pt x="5509887" y="4406769"/>
                      <a:pt x="5502421" y="4418013"/>
                      <a:pt x="5480023" y="4419262"/>
                    </a:cubicBezTo>
                    <a:cubicBezTo>
                      <a:pt x="5442694" y="4419262"/>
                      <a:pt x="5456381" y="4452994"/>
                      <a:pt x="5445182" y="4467986"/>
                    </a:cubicBezTo>
                    <a:cubicBezTo>
                      <a:pt x="5386699" y="4525456"/>
                      <a:pt x="5373012" y="4597917"/>
                      <a:pt x="5365546" y="4676625"/>
                    </a:cubicBezTo>
                    <a:cubicBezTo>
                      <a:pt x="5361813" y="4707859"/>
                      <a:pt x="5359325" y="4742840"/>
                      <a:pt x="5346881" y="4774074"/>
                    </a:cubicBezTo>
                    <a:cubicBezTo>
                      <a:pt x="5346881" y="4732846"/>
                      <a:pt x="5333194" y="4692867"/>
                      <a:pt x="5339416" y="4650389"/>
                    </a:cubicBezTo>
                    <a:cubicBezTo>
                      <a:pt x="5341904" y="4630400"/>
                      <a:pt x="5320751" y="4621655"/>
                      <a:pt x="5310796" y="4607912"/>
                    </a:cubicBezTo>
                    <a:cubicBezTo>
                      <a:pt x="5294620" y="4584174"/>
                      <a:pt x="5278444" y="4602914"/>
                      <a:pt x="5267245" y="4612909"/>
                    </a:cubicBezTo>
                    <a:cubicBezTo>
                      <a:pt x="5252314" y="4625403"/>
                      <a:pt x="5238626" y="4617907"/>
                      <a:pt x="5223694" y="4617907"/>
                    </a:cubicBezTo>
                    <a:cubicBezTo>
                      <a:pt x="5180143" y="4615408"/>
                      <a:pt x="5151524" y="4641644"/>
                      <a:pt x="5126638" y="4672877"/>
                    </a:cubicBezTo>
                    <a:cubicBezTo>
                      <a:pt x="5095530" y="4712856"/>
                      <a:pt x="5056956" y="4736594"/>
                      <a:pt x="5005940" y="4734095"/>
                    </a:cubicBezTo>
                    <a:cubicBezTo>
                      <a:pt x="4993496" y="4732846"/>
                      <a:pt x="4986030" y="4744090"/>
                      <a:pt x="4972343" y="4742840"/>
                    </a:cubicBezTo>
                    <a:cubicBezTo>
                      <a:pt x="4954923" y="4740341"/>
                      <a:pt x="4941235" y="4733782"/>
                      <a:pt x="4931903" y="4722695"/>
                    </a:cubicBezTo>
                    <a:lnTo>
                      <a:pt x="4917661" y="4675601"/>
                    </a:lnTo>
                    <a:lnTo>
                      <a:pt x="4917476" y="4675767"/>
                    </a:lnTo>
                    <a:cubicBezTo>
                      <a:pt x="4890020" y="4699438"/>
                      <a:pt x="4858820" y="4716880"/>
                      <a:pt x="4837604" y="4748027"/>
                    </a:cubicBezTo>
                    <a:cubicBezTo>
                      <a:pt x="4813892" y="4781666"/>
                      <a:pt x="4777700" y="4800354"/>
                      <a:pt x="4747748" y="4827762"/>
                    </a:cubicBezTo>
                    <a:cubicBezTo>
                      <a:pt x="4744004" y="4832746"/>
                      <a:pt x="4736516" y="4832746"/>
                      <a:pt x="4731524" y="4826516"/>
                    </a:cubicBezTo>
                    <a:cubicBezTo>
                      <a:pt x="4729028" y="4815304"/>
                      <a:pt x="4737764" y="4807828"/>
                      <a:pt x="4744004" y="4801599"/>
                    </a:cubicBezTo>
                    <a:cubicBezTo>
                      <a:pt x="4734020" y="4795370"/>
                      <a:pt x="4722788" y="4791632"/>
                      <a:pt x="4714052" y="4781666"/>
                    </a:cubicBezTo>
                    <a:cubicBezTo>
                      <a:pt x="4707812" y="4775436"/>
                      <a:pt x="4699076" y="4772944"/>
                      <a:pt x="4690340" y="4777928"/>
                    </a:cubicBezTo>
                    <a:cubicBezTo>
                      <a:pt x="4680356" y="4784157"/>
                      <a:pt x="4666628" y="4791632"/>
                      <a:pt x="4656644" y="4781666"/>
                    </a:cubicBezTo>
                    <a:cubicBezTo>
                      <a:pt x="4641667" y="4766715"/>
                      <a:pt x="4620451" y="4757994"/>
                      <a:pt x="4610467" y="4740552"/>
                    </a:cubicBezTo>
                    <a:cubicBezTo>
                      <a:pt x="4606723" y="4733077"/>
                      <a:pt x="4606723" y="4721864"/>
                      <a:pt x="4615459" y="4719372"/>
                    </a:cubicBezTo>
                    <a:cubicBezTo>
                      <a:pt x="4632931" y="4713143"/>
                      <a:pt x="4646659" y="4700684"/>
                      <a:pt x="4661636" y="4690717"/>
                    </a:cubicBezTo>
                    <a:cubicBezTo>
                      <a:pt x="4676612" y="4680750"/>
                      <a:pt x="4695332" y="4694455"/>
                      <a:pt x="4711556" y="4685734"/>
                    </a:cubicBezTo>
                    <a:cubicBezTo>
                      <a:pt x="4724036" y="4678259"/>
                      <a:pt x="4734020" y="4665800"/>
                      <a:pt x="4751492" y="4672030"/>
                    </a:cubicBezTo>
                    <a:cubicBezTo>
                      <a:pt x="4752740" y="4665800"/>
                      <a:pt x="4750244" y="4664554"/>
                      <a:pt x="4747748" y="4662062"/>
                    </a:cubicBezTo>
                    <a:cubicBezTo>
                      <a:pt x="4741508" y="4655833"/>
                      <a:pt x="4731524" y="4648358"/>
                      <a:pt x="4737764" y="4637145"/>
                    </a:cubicBezTo>
                    <a:cubicBezTo>
                      <a:pt x="4746500" y="4625932"/>
                      <a:pt x="4756484" y="4634654"/>
                      <a:pt x="4763972" y="4639637"/>
                    </a:cubicBezTo>
                    <a:cubicBezTo>
                      <a:pt x="4778948" y="4649604"/>
                      <a:pt x="4791428" y="4649604"/>
                      <a:pt x="4805156" y="4638391"/>
                    </a:cubicBezTo>
                    <a:cubicBezTo>
                      <a:pt x="4818884" y="4625932"/>
                      <a:pt x="4831364" y="4615966"/>
                      <a:pt x="4823876" y="4597278"/>
                    </a:cubicBezTo>
                    <a:cubicBezTo>
                      <a:pt x="4821380" y="4589802"/>
                      <a:pt x="4821380" y="4583573"/>
                      <a:pt x="4821380" y="4577344"/>
                    </a:cubicBezTo>
                    <a:cubicBezTo>
                      <a:pt x="4823876" y="4551180"/>
                      <a:pt x="4803908" y="4537476"/>
                      <a:pt x="4782692" y="4551180"/>
                    </a:cubicBezTo>
                    <a:cubicBezTo>
                      <a:pt x="4758980" y="4568623"/>
                      <a:pt x="4729028" y="4578590"/>
                      <a:pt x="4712804" y="4604753"/>
                    </a:cubicBezTo>
                    <a:cubicBezTo>
                      <a:pt x="4705316" y="4617211"/>
                      <a:pt x="4694084" y="4622195"/>
                      <a:pt x="4679108" y="4623441"/>
                    </a:cubicBezTo>
                    <a:cubicBezTo>
                      <a:pt x="4647907" y="4624686"/>
                      <a:pt x="4630435" y="4642129"/>
                      <a:pt x="4620451" y="4668292"/>
                    </a:cubicBezTo>
                    <a:cubicBezTo>
                      <a:pt x="4602979" y="4709405"/>
                      <a:pt x="4574275" y="4746781"/>
                      <a:pt x="4558051" y="4787895"/>
                    </a:cubicBezTo>
                    <a:cubicBezTo>
                      <a:pt x="4555555" y="4792878"/>
                      <a:pt x="4551811" y="4796616"/>
                      <a:pt x="4551811" y="4800354"/>
                    </a:cubicBezTo>
                    <a:cubicBezTo>
                      <a:pt x="4554307" y="4847696"/>
                      <a:pt x="4513123" y="4868876"/>
                      <a:pt x="4486915" y="4898777"/>
                    </a:cubicBezTo>
                    <a:cubicBezTo>
                      <a:pt x="4466947" y="4922448"/>
                      <a:pt x="4434499" y="4912481"/>
                      <a:pt x="4412035" y="4876351"/>
                    </a:cubicBezTo>
                    <a:cubicBezTo>
                      <a:pt x="4395811" y="4846450"/>
                      <a:pt x="4372099" y="4827762"/>
                      <a:pt x="4347139" y="4806583"/>
                    </a:cubicBezTo>
                    <a:cubicBezTo>
                      <a:pt x="4343395" y="4802845"/>
                      <a:pt x="4338403" y="4800354"/>
                      <a:pt x="4333411" y="4797862"/>
                    </a:cubicBezTo>
                    <a:cubicBezTo>
                      <a:pt x="4317187" y="4786649"/>
                      <a:pt x="4299715" y="4786649"/>
                      <a:pt x="4287235" y="4802845"/>
                    </a:cubicBezTo>
                    <a:cubicBezTo>
                      <a:pt x="4259779" y="4836484"/>
                      <a:pt x="4224835" y="4846450"/>
                      <a:pt x="4183651" y="4840221"/>
                    </a:cubicBezTo>
                    <a:cubicBezTo>
                      <a:pt x="4161186" y="4837729"/>
                      <a:pt x="4139970" y="4846450"/>
                      <a:pt x="4121250" y="4857663"/>
                    </a:cubicBezTo>
                    <a:cubicBezTo>
                      <a:pt x="4113762" y="4863892"/>
                      <a:pt x="4107522" y="4875105"/>
                      <a:pt x="4096290" y="4866384"/>
                    </a:cubicBezTo>
                    <a:cubicBezTo>
                      <a:pt x="4092546" y="4835238"/>
                      <a:pt x="4113762" y="4822779"/>
                      <a:pt x="4137474" y="4821533"/>
                    </a:cubicBezTo>
                    <a:cubicBezTo>
                      <a:pt x="4172419" y="4820287"/>
                      <a:pt x="4186147" y="4799108"/>
                      <a:pt x="4194883" y="4769207"/>
                    </a:cubicBezTo>
                    <a:cubicBezTo>
                      <a:pt x="4197379" y="4757994"/>
                      <a:pt x="4201123" y="4746781"/>
                      <a:pt x="4204867" y="4735568"/>
                    </a:cubicBezTo>
                    <a:cubicBezTo>
                      <a:pt x="4208611" y="4726848"/>
                      <a:pt x="4206115" y="4716880"/>
                      <a:pt x="4197379" y="4716880"/>
                    </a:cubicBezTo>
                    <a:cubicBezTo>
                      <a:pt x="4171171" y="4718126"/>
                      <a:pt x="4162434" y="4700684"/>
                      <a:pt x="4154946" y="4680750"/>
                    </a:cubicBezTo>
                    <a:cubicBezTo>
                      <a:pt x="4152450" y="4673275"/>
                      <a:pt x="4147458" y="4668292"/>
                      <a:pt x="4139970" y="4669538"/>
                    </a:cubicBezTo>
                    <a:cubicBezTo>
                      <a:pt x="4107522" y="4673275"/>
                      <a:pt x="4100034" y="4649604"/>
                      <a:pt x="4088802" y="4628424"/>
                    </a:cubicBezTo>
                    <a:cubicBezTo>
                      <a:pt x="4081314" y="4610982"/>
                      <a:pt x="4075074" y="4592294"/>
                      <a:pt x="4056354" y="4583573"/>
                    </a:cubicBezTo>
                    <a:cubicBezTo>
                      <a:pt x="4048866" y="4581081"/>
                      <a:pt x="4043874" y="4573606"/>
                      <a:pt x="4048866" y="4564885"/>
                    </a:cubicBezTo>
                    <a:cubicBezTo>
                      <a:pt x="4065090" y="4539968"/>
                      <a:pt x="4065090" y="4506330"/>
                      <a:pt x="4093794" y="4487642"/>
                    </a:cubicBezTo>
                    <a:cubicBezTo>
                      <a:pt x="4106274" y="4481412"/>
                      <a:pt x="4113762" y="4468954"/>
                      <a:pt x="4107522" y="4454003"/>
                    </a:cubicBezTo>
                    <a:cubicBezTo>
                      <a:pt x="4100034" y="4434069"/>
                      <a:pt x="4102530" y="4416627"/>
                      <a:pt x="4115010" y="4397939"/>
                    </a:cubicBezTo>
                    <a:cubicBezTo>
                      <a:pt x="4124994" y="4382989"/>
                      <a:pt x="4127490" y="4368038"/>
                      <a:pt x="4103778" y="4364301"/>
                    </a:cubicBezTo>
                    <a:cubicBezTo>
                      <a:pt x="4090050" y="4361809"/>
                      <a:pt x="4082562" y="4355580"/>
                      <a:pt x="4083810" y="4343121"/>
                    </a:cubicBezTo>
                    <a:cubicBezTo>
                      <a:pt x="4085058" y="4329417"/>
                      <a:pt x="4075074" y="4320696"/>
                      <a:pt x="4068834" y="4310729"/>
                    </a:cubicBezTo>
                    <a:cubicBezTo>
                      <a:pt x="4052610" y="4279582"/>
                      <a:pt x="4055106" y="4274599"/>
                      <a:pt x="4087554" y="4264632"/>
                    </a:cubicBezTo>
                    <a:cubicBezTo>
                      <a:pt x="4121250" y="4255911"/>
                      <a:pt x="4136226" y="4219780"/>
                      <a:pt x="4123746" y="4187388"/>
                    </a:cubicBezTo>
                    <a:cubicBezTo>
                      <a:pt x="4111266" y="4154996"/>
                      <a:pt x="4080066" y="4131324"/>
                      <a:pt x="4080066" y="4092702"/>
                    </a:cubicBezTo>
                    <a:cubicBezTo>
                      <a:pt x="4078818" y="4051589"/>
                      <a:pt x="4076322" y="4009230"/>
                      <a:pt x="4077570" y="3968116"/>
                    </a:cubicBezTo>
                    <a:cubicBezTo>
                      <a:pt x="4077570" y="3949428"/>
                      <a:pt x="4091298" y="3955657"/>
                      <a:pt x="4102530" y="3956903"/>
                    </a:cubicBezTo>
                    <a:cubicBezTo>
                      <a:pt x="4116258" y="3959395"/>
                      <a:pt x="4129986" y="3970608"/>
                      <a:pt x="4143714" y="3961887"/>
                    </a:cubicBezTo>
                    <a:cubicBezTo>
                      <a:pt x="4163682" y="3949428"/>
                      <a:pt x="4172419" y="3931986"/>
                      <a:pt x="4158690" y="3908314"/>
                    </a:cubicBezTo>
                    <a:cubicBezTo>
                      <a:pt x="4122498" y="3847267"/>
                      <a:pt x="4162434" y="3748844"/>
                      <a:pt x="4252291" y="3743860"/>
                    </a:cubicBezTo>
                    <a:cubicBezTo>
                      <a:pt x="4262275" y="3743860"/>
                      <a:pt x="4266019" y="3746352"/>
                      <a:pt x="4268515" y="3755073"/>
                    </a:cubicBezTo>
                    <a:cubicBezTo>
                      <a:pt x="4272259" y="3765040"/>
                      <a:pt x="4279747" y="3773761"/>
                      <a:pt x="4288483" y="3766286"/>
                    </a:cubicBezTo>
                    <a:cubicBezTo>
                      <a:pt x="4298467" y="3760057"/>
                      <a:pt x="4289731" y="3748844"/>
                      <a:pt x="4283491" y="3745106"/>
                    </a:cubicBezTo>
                    <a:cubicBezTo>
                      <a:pt x="4261027" y="3728910"/>
                      <a:pt x="4268515" y="3697763"/>
                      <a:pt x="4251043" y="3679075"/>
                    </a:cubicBezTo>
                    <a:cubicBezTo>
                      <a:pt x="4247299" y="3675338"/>
                      <a:pt x="4249795" y="3664125"/>
                      <a:pt x="4258531" y="3666617"/>
                    </a:cubicBezTo>
                    <a:cubicBezTo>
                      <a:pt x="4282243" y="3674092"/>
                      <a:pt x="4312195" y="3666617"/>
                      <a:pt x="4329667" y="3694026"/>
                    </a:cubicBezTo>
                    <a:cubicBezTo>
                      <a:pt x="4339651" y="3710222"/>
                      <a:pt x="4358371" y="3717697"/>
                      <a:pt x="4378339" y="3716451"/>
                    </a:cubicBezTo>
                    <a:cubicBezTo>
                      <a:pt x="4414531" y="3713960"/>
                      <a:pt x="4422019" y="3703993"/>
                      <a:pt x="4410787" y="3670354"/>
                    </a:cubicBezTo>
                    <a:cubicBezTo>
                      <a:pt x="4405795" y="3655404"/>
                      <a:pt x="4410787" y="3647929"/>
                      <a:pt x="4424515" y="3641700"/>
                    </a:cubicBezTo>
                    <a:cubicBezTo>
                      <a:pt x="4450723" y="3630487"/>
                      <a:pt x="4470691" y="3637962"/>
                      <a:pt x="4490659" y="3656650"/>
                    </a:cubicBezTo>
                    <a:cubicBezTo>
                      <a:pt x="4520611" y="3684059"/>
                      <a:pt x="4531843" y="3684059"/>
                      <a:pt x="4560547" y="3655404"/>
                    </a:cubicBezTo>
                    <a:cubicBezTo>
                      <a:pt x="4568035" y="3647929"/>
                      <a:pt x="4571779" y="3647929"/>
                      <a:pt x="4580515" y="3651666"/>
                    </a:cubicBezTo>
                    <a:cubicBezTo>
                      <a:pt x="4601731" y="3662879"/>
                      <a:pt x="4610467" y="3655404"/>
                      <a:pt x="4622947" y="3630487"/>
                    </a:cubicBezTo>
                    <a:cubicBezTo>
                      <a:pt x="4639171" y="3598094"/>
                      <a:pt x="4642915" y="3560718"/>
                      <a:pt x="4660388" y="3529572"/>
                    </a:cubicBezTo>
                    <a:cubicBezTo>
                      <a:pt x="4664132" y="3522096"/>
                      <a:pt x="4669124" y="3512130"/>
                      <a:pt x="4661636" y="3504654"/>
                    </a:cubicBezTo>
                    <a:cubicBezTo>
                      <a:pt x="4639171" y="3483475"/>
                      <a:pt x="4652900" y="3467278"/>
                      <a:pt x="4666628" y="3447345"/>
                    </a:cubicBezTo>
                    <a:cubicBezTo>
                      <a:pt x="4681604" y="3426165"/>
                      <a:pt x="4690340" y="3403739"/>
                      <a:pt x="4665380" y="3381314"/>
                    </a:cubicBezTo>
                    <a:cubicBezTo>
                      <a:pt x="4655396" y="3372593"/>
                      <a:pt x="4654148" y="3357642"/>
                      <a:pt x="4650404" y="3345184"/>
                    </a:cubicBezTo>
                    <a:cubicBezTo>
                      <a:pt x="4645411" y="3325250"/>
                      <a:pt x="4640419" y="3304070"/>
                      <a:pt x="4614211" y="3299087"/>
                    </a:cubicBezTo>
                    <a:cubicBezTo>
                      <a:pt x="4604227" y="3296595"/>
                      <a:pt x="4573027" y="3233056"/>
                      <a:pt x="4575523" y="3224335"/>
                    </a:cubicBezTo>
                    <a:cubicBezTo>
                      <a:pt x="4578019" y="3216860"/>
                      <a:pt x="4583011" y="3208139"/>
                      <a:pt x="4588003" y="3204401"/>
                    </a:cubicBezTo>
                    <a:cubicBezTo>
                      <a:pt x="4599235" y="3199418"/>
                      <a:pt x="4601731" y="3210630"/>
                      <a:pt x="4604227" y="3216860"/>
                    </a:cubicBezTo>
                    <a:cubicBezTo>
                      <a:pt x="4619203" y="3246760"/>
                      <a:pt x="4636675" y="3272924"/>
                      <a:pt x="4677860" y="3272924"/>
                    </a:cubicBezTo>
                    <a:cubicBezTo>
                      <a:pt x="4666628" y="3252990"/>
                      <a:pt x="4682852" y="3228072"/>
                      <a:pt x="4667876" y="3205647"/>
                    </a:cubicBezTo>
                    <a:cubicBezTo>
                      <a:pt x="4662884" y="3200664"/>
                      <a:pt x="4669124" y="3190697"/>
                      <a:pt x="4677860" y="3189451"/>
                    </a:cubicBezTo>
                    <a:cubicBezTo>
                      <a:pt x="4696580" y="3186959"/>
                      <a:pt x="4719044" y="3179484"/>
                      <a:pt x="4730276" y="3198172"/>
                    </a:cubicBezTo>
                    <a:cubicBezTo>
                      <a:pt x="4742756" y="3218106"/>
                      <a:pt x="4750244" y="3231810"/>
                      <a:pt x="4777700" y="3225581"/>
                    </a:cubicBezTo>
                    <a:cubicBezTo>
                      <a:pt x="4783940" y="3224335"/>
                      <a:pt x="4796420" y="3244269"/>
                      <a:pt x="4817636" y="3244269"/>
                    </a:cubicBezTo>
                    <a:cubicBezTo>
                      <a:pt x="4837604" y="3243023"/>
                      <a:pt x="4842596" y="3240531"/>
                      <a:pt x="4845092" y="3221843"/>
                    </a:cubicBezTo>
                    <a:cubicBezTo>
                      <a:pt x="4846340" y="3200664"/>
                      <a:pt x="4852580" y="3186959"/>
                      <a:pt x="4882532" y="3193188"/>
                    </a:cubicBezTo>
                    <a:cubicBezTo>
                      <a:pt x="4911236" y="3198172"/>
                      <a:pt x="4942436" y="3181976"/>
                      <a:pt x="4968644" y="3210630"/>
                    </a:cubicBezTo>
                    <a:cubicBezTo>
                      <a:pt x="4976132" y="3218106"/>
                      <a:pt x="4991108" y="3201909"/>
                      <a:pt x="4999844" y="3193188"/>
                    </a:cubicBezTo>
                    <a:cubicBezTo>
                      <a:pt x="5007332" y="3186959"/>
                      <a:pt x="5012324" y="3179484"/>
                      <a:pt x="5008580" y="3169517"/>
                    </a:cubicBezTo>
                    <a:cubicBezTo>
                      <a:pt x="5002340" y="3155812"/>
                      <a:pt x="4989860" y="3162042"/>
                      <a:pt x="4978628" y="3160796"/>
                    </a:cubicBezTo>
                    <a:cubicBezTo>
                      <a:pt x="4972388" y="3160796"/>
                      <a:pt x="4962404" y="3160796"/>
                      <a:pt x="4956164" y="3165779"/>
                    </a:cubicBezTo>
                    <a:cubicBezTo>
                      <a:pt x="4936196" y="3179484"/>
                      <a:pt x="4923716" y="3168271"/>
                      <a:pt x="4913732" y="3153321"/>
                    </a:cubicBezTo>
                    <a:cubicBezTo>
                      <a:pt x="4898756" y="3129649"/>
                      <a:pt x="4882532" y="3114699"/>
                      <a:pt x="4853828" y="3125912"/>
                    </a:cubicBezTo>
                    <a:cubicBezTo>
                      <a:pt x="4845092" y="3129649"/>
                      <a:pt x="4838852" y="3124666"/>
                      <a:pt x="4832612" y="3119682"/>
                    </a:cubicBezTo>
                    <a:cubicBezTo>
                      <a:pt x="4818884" y="3110961"/>
                      <a:pt x="4805156" y="3103486"/>
                      <a:pt x="4786436" y="3107224"/>
                    </a:cubicBezTo>
                    <a:cubicBezTo>
                      <a:pt x="4768964" y="3109715"/>
                      <a:pt x="4756484" y="3096011"/>
                      <a:pt x="4755236" y="3084798"/>
                    </a:cubicBezTo>
                    <a:cubicBezTo>
                      <a:pt x="4752740" y="3062372"/>
                      <a:pt x="4771460" y="3073585"/>
                      <a:pt x="4781444" y="3073585"/>
                    </a:cubicBezTo>
                    <a:cubicBezTo>
                      <a:pt x="4817636" y="3076077"/>
                      <a:pt x="4856324" y="3068602"/>
                      <a:pt x="4890020" y="3089782"/>
                    </a:cubicBezTo>
                    <a:cubicBezTo>
                      <a:pt x="4902500" y="3098503"/>
                      <a:pt x="4911236" y="3093519"/>
                      <a:pt x="4917476" y="3083552"/>
                    </a:cubicBezTo>
                    <a:cubicBezTo>
                      <a:pt x="4924964" y="3073585"/>
                      <a:pt x="4932452" y="3061127"/>
                      <a:pt x="4937444" y="3049914"/>
                    </a:cubicBezTo>
                    <a:cubicBezTo>
                      <a:pt x="4944932" y="3034964"/>
                      <a:pt x="4958660" y="3031226"/>
                      <a:pt x="4966148" y="3041193"/>
                    </a:cubicBezTo>
                    <a:cubicBezTo>
                      <a:pt x="4984868" y="3068602"/>
                      <a:pt x="5021060" y="3067356"/>
                      <a:pt x="5039780" y="3093519"/>
                    </a:cubicBezTo>
                    <a:cubicBezTo>
                      <a:pt x="5051012" y="3108470"/>
                      <a:pt x="5059748" y="3100994"/>
                      <a:pt x="5067236" y="3087290"/>
                    </a:cubicBezTo>
                    <a:cubicBezTo>
                      <a:pt x="5078468" y="3062372"/>
                      <a:pt x="5088452" y="3037455"/>
                      <a:pt x="5115908" y="3024997"/>
                    </a:cubicBezTo>
                    <a:cubicBezTo>
                      <a:pt x="5105924" y="3013784"/>
                      <a:pt x="5099684" y="3023751"/>
                      <a:pt x="5094692" y="3020013"/>
                    </a:cubicBezTo>
                    <a:cubicBezTo>
                      <a:pt x="5084708" y="3015030"/>
                      <a:pt x="5072228" y="3010046"/>
                      <a:pt x="5068484" y="3001325"/>
                    </a:cubicBezTo>
                    <a:cubicBezTo>
                      <a:pt x="5064740" y="2990112"/>
                      <a:pt x="5078468" y="2985129"/>
                      <a:pt x="5085956" y="2977654"/>
                    </a:cubicBezTo>
                    <a:cubicBezTo>
                      <a:pt x="5095940" y="2968933"/>
                      <a:pt x="5120900" y="2966441"/>
                      <a:pt x="5118404" y="2953982"/>
                    </a:cubicBezTo>
                    <a:cubicBezTo>
                      <a:pt x="5112164" y="2935294"/>
                      <a:pt x="5087204" y="2944015"/>
                      <a:pt x="5070980" y="2937786"/>
                    </a:cubicBezTo>
                    <a:cubicBezTo>
                      <a:pt x="5056004" y="2931557"/>
                      <a:pt x="5042276" y="2956474"/>
                      <a:pt x="5029796" y="2950245"/>
                    </a:cubicBezTo>
                    <a:cubicBezTo>
                      <a:pt x="5013572" y="2939032"/>
                      <a:pt x="5043524" y="2926573"/>
                      <a:pt x="5033540" y="2909131"/>
                    </a:cubicBezTo>
                    <a:cubicBezTo>
                      <a:pt x="5026052" y="2894181"/>
                      <a:pt x="5016068" y="2886706"/>
                      <a:pt x="5001092" y="2881722"/>
                    </a:cubicBezTo>
                    <a:cubicBezTo>
                      <a:pt x="4989860" y="2877985"/>
                      <a:pt x="4974884" y="2873001"/>
                      <a:pt x="4978628" y="2858051"/>
                    </a:cubicBezTo>
                    <a:cubicBezTo>
                      <a:pt x="4983620" y="2839363"/>
                      <a:pt x="5002340" y="2831888"/>
                      <a:pt x="5017316" y="2825658"/>
                    </a:cubicBezTo>
                    <a:cubicBezTo>
                      <a:pt x="5031044" y="2819429"/>
                      <a:pt x="5038532" y="2831888"/>
                      <a:pt x="5041028" y="2841854"/>
                    </a:cubicBezTo>
                    <a:cubicBezTo>
                      <a:pt x="5049764" y="2870509"/>
                      <a:pt x="5068484" y="2869264"/>
                      <a:pt x="5085956" y="2855559"/>
                    </a:cubicBezTo>
                    <a:cubicBezTo>
                      <a:pt x="5102180" y="2845592"/>
                      <a:pt x="5124644" y="2853067"/>
                      <a:pt x="5135876" y="2829396"/>
                    </a:cubicBezTo>
                    <a:cubicBezTo>
                      <a:pt x="5143365" y="2815691"/>
                      <a:pt x="5124644" y="2795758"/>
                      <a:pt x="5144613" y="2793266"/>
                    </a:cubicBezTo>
                    <a:cubicBezTo>
                      <a:pt x="5167077" y="2790774"/>
                      <a:pt x="5148357" y="2814446"/>
                      <a:pt x="5159589" y="2826904"/>
                    </a:cubicBezTo>
                    <a:cubicBezTo>
                      <a:pt x="5200773" y="2868018"/>
                      <a:pt x="5240709" y="2911623"/>
                      <a:pt x="5261925" y="2968933"/>
                    </a:cubicBezTo>
                    <a:cubicBezTo>
                      <a:pt x="5268165" y="2983883"/>
                      <a:pt x="5279397" y="2993850"/>
                      <a:pt x="5295621" y="2987621"/>
                    </a:cubicBezTo>
                    <a:cubicBezTo>
                      <a:pt x="5309349" y="2981391"/>
                      <a:pt x="5325573" y="2971424"/>
                      <a:pt x="5318085" y="2952736"/>
                    </a:cubicBezTo>
                    <a:cubicBezTo>
                      <a:pt x="5310597" y="2929065"/>
                      <a:pt x="5325573" y="2925328"/>
                      <a:pt x="5341797" y="2924082"/>
                    </a:cubicBezTo>
                    <a:cubicBezTo>
                      <a:pt x="5360517" y="2921590"/>
                      <a:pt x="5376741" y="2916606"/>
                      <a:pt x="5382981" y="2897918"/>
                    </a:cubicBezTo>
                    <a:cubicBezTo>
                      <a:pt x="5389221" y="2880476"/>
                      <a:pt x="5395461" y="2860542"/>
                      <a:pt x="5363013" y="2865526"/>
                    </a:cubicBezTo>
                    <a:cubicBezTo>
                      <a:pt x="5349285" y="2868018"/>
                      <a:pt x="5340549" y="2861788"/>
                      <a:pt x="5334309" y="2849330"/>
                    </a:cubicBezTo>
                    <a:cubicBezTo>
                      <a:pt x="5323077" y="2821921"/>
                      <a:pt x="5300613" y="2800741"/>
                      <a:pt x="5298117" y="2769594"/>
                    </a:cubicBezTo>
                    <a:cubicBezTo>
                      <a:pt x="5298117" y="2762119"/>
                      <a:pt x="5290629" y="2757136"/>
                      <a:pt x="5279397" y="2754644"/>
                    </a:cubicBezTo>
                    <a:cubicBezTo>
                      <a:pt x="5244453" y="2747169"/>
                      <a:pt x="5235717" y="2724743"/>
                      <a:pt x="5255685" y="2694842"/>
                    </a:cubicBezTo>
                    <a:cubicBezTo>
                      <a:pt x="5260677" y="2686121"/>
                      <a:pt x="5265669" y="2671171"/>
                      <a:pt x="5255685" y="2668679"/>
                    </a:cubicBezTo>
                    <a:cubicBezTo>
                      <a:pt x="5231973" y="2666188"/>
                      <a:pt x="5225733" y="2642516"/>
                      <a:pt x="5208261" y="2633795"/>
                    </a:cubicBezTo>
                    <a:cubicBezTo>
                      <a:pt x="5188293" y="2623828"/>
                      <a:pt x="5182053" y="2613861"/>
                      <a:pt x="5195781" y="2596419"/>
                    </a:cubicBezTo>
                    <a:cubicBezTo>
                      <a:pt x="5210757" y="2580223"/>
                      <a:pt x="5226981" y="2561535"/>
                      <a:pt x="5251941" y="2580223"/>
                    </a:cubicBezTo>
                    <a:cubicBezTo>
                      <a:pt x="5265669" y="2590190"/>
                      <a:pt x="5275653" y="2603894"/>
                      <a:pt x="5293125" y="2606386"/>
                    </a:cubicBezTo>
                    <a:cubicBezTo>
                      <a:pt x="5308101" y="2607632"/>
                      <a:pt x="5328069" y="2607632"/>
                      <a:pt x="5328069" y="2590190"/>
                    </a:cubicBezTo>
                    <a:cubicBezTo>
                      <a:pt x="5330565" y="2575240"/>
                      <a:pt x="5313093" y="2565273"/>
                      <a:pt x="5295621" y="2566518"/>
                    </a:cubicBezTo>
                    <a:cubicBezTo>
                      <a:pt x="5281893" y="2566518"/>
                      <a:pt x="5269413" y="2565273"/>
                      <a:pt x="5258181" y="2557797"/>
                    </a:cubicBezTo>
                    <a:cubicBezTo>
                      <a:pt x="5251941" y="2552814"/>
                      <a:pt x="5245701" y="2546585"/>
                      <a:pt x="5251941" y="2537864"/>
                    </a:cubicBezTo>
                    <a:cubicBezTo>
                      <a:pt x="5256933" y="2530388"/>
                      <a:pt x="5265669" y="2525405"/>
                      <a:pt x="5273157" y="2535372"/>
                    </a:cubicBezTo>
                    <a:cubicBezTo>
                      <a:pt x="5289381" y="2559043"/>
                      <a:pt x="5313093" y="2552814"/>
                      <a:pt x="5328069" y="2542847"/>
                    </a:cubicBezTo>
                    <a:cubicBezTo>
                      <a:pt x="5349285" y="2529143"/>
                      <a:pt x="5344293" y="2500488"/>
                      <a:pt x="5341797" y="2479308"/>
                    </a:cubicBezTo>
                    <a:cubicBezTo>
                      <a:pt x="5340549" y="2459374"/>
                      <a:pt x="5335557" y="2440686"/>
                      <a:pt x="5339301" y="2418261"/>
                    </a:cubicBezTo>
                    <a:cubicBezTo>
                      <a:pt x="5344293" y="2383376"/>
                      <a:pt x="5311845" y="2372164"/>
                      <a:pt x="5286885" y="2358459"/>
                    </a:cubicBezTo>
                    <a:cubicBezTo>
                      <a:pt x="5299365" y="2338525"/>
                      <a:pt x="5334309" y="2349738"/>
                      <a:pt x="5340549" y="2322329"/>
                    </a:cubicBezTo>
                    <a:cubicBezTo>
                      <a:pt x="5343045" y="2312362"/>
                      <a:pt x="5334309" y="2241348"/>
                      <a:pt x="5330565" y="2232627"/>
                    </a:cubicBezTo>
                    <a:cubicBezTo>
                      <a:pt x="5324325" y="2237610"/>
                      <a:pt x="5319333" y="2241348"/>
                      <a:pt x="5314341" y="2245085"/>
                    </a:cubicBezTo>
                    <a:cubicBezTo>
                      <a:pt x="5308101" y="2252561"/>
                      <a:pt x="5299365" y="2258790"/>
                      <a:pt x="5289381" y="2252561"/>
                    </a:cubicBezTo>
                    <a:cubicBezTo>
                      <a:pt x="5280645" y="2246331"/>
                      <a:pt x="5273157" y="2238856"/>
                      <a:pt x="5275653" y="2227643"/>
                    </a:cubicBezTo>
                    <a:cubicBezTo>
                      <a:pt x="5278149" y="2213939"/>
                      <a:pt x="5289381" y="2211447"/>
                      <a:pt x="5300613" y="2208955"/>
                    </a:cubicBezTo>
                    <a:cubicBezTo>
                      <a:pt x="5313093" y="2207710"/>
                      <a:pt x="5330565" y="2212693"/>
                      <a:pt x="5333061" y="2195251"/>
                    </a:cubicBezTo>
                    <a:cubicBezTo>
                      <a:pt x="5335557" y="2172825"/>
                      <a:pt x="5336805" y="2149154"/>
                      <a:pt x="5330565" y="2126728"/>
                    </a:cubicBezTo>
                    <a:cubicBezTo>
                      <a:pt x="5330565" y="2124237"/>
                      <a:pt x="5326821" y="2121745"/>
                      <a:pt x="5324325" y="2121745"/>
                    </a:cubicBezTo>
                    <a:cubicBezTo>
                      <a:pt x="5316837" y="2122991"/>
                      <a:pt x="5315589" y="2129220"/>
                      <a:pt x="5314341" y="2134204"/>
                    </a:cubicBezTo>
                    <a:cubicBezTo>
                      <a:pt x="5314341" y="2145416"/>
                      <a:pt x="5314341" y="2156629"/>
                      <a:pt x="5303109" y="2164104"/>
                    </a:cubicBezTo>
                    <a:cubicBezTo>
                      <a:pt x="5298117" y="2166596"/>
                      <a:pt x="5294373" y="2170334"/>
                      <a:pt x="5289381" y="2167842"/>
                    </a:cubicBezTo>
                    <a:cubicBezTo>
                      <a:pt x="5281893" y="2165350"/>
                      <a:pt x="5280645" y="2159121"/>
                      <a:pt x="5281893" y="2154137"/>
                    </a:cubicBezTo>
                    <a:cubicBezTo>
                      <a:pt x="5286885" y="2140433"/>
                      <a:pt x="5280645" y="2124237"/>
                      <a:pt x="5284389" y="2114270"/>
                    </a:cubicBezTo>
                    <a:cubicBezTo>
                      <a:pt x="5289381" y="2099319"/>
                      <a:pt x="5274405" y="2060698"/>
                      <a:pt x="5316837" y="2075648"/>
                    </a:cubicBezTo>
                    <a:cubicBezTo>
                      <a:pt x="5324325" y="2078140"/>
                      <a:pt x="5329317" y="2069419"/>
                      <a:pt x="5326821" y="2063189"/>
                    </a:cubicBezTo>
                    <a:cubicBezTo>
                      <a:pt x="5321829" y="2045747"/>
                      <a:pt x="5348037" y="2025813"/>
                      <a:pt x="5321829" y="2012109"/>
                    </a:cubicBezTo>
                    <a:cubicBezTo>
                      <a:pt x="5304357" y="2002142"/>
                      <a:pt x="5293125" y="1995913"/>
                      <a:pt x="5315589" y="1978470"/>
                    </a:cubicBezTo>
                    <a:cubicBezTo>
                      <a:pt x="5329317" y="1966012"/>
                      <a:pt x="5318085" y="1952307"/>
                      <a:pt x="5306853" y="1941095"/>
                    </a:cubicBezTo>
                    <a:cubicBezTo>
                      <a:pt x="5296869" y="1929882"/>
                      <a:pt x="5281893" y="1914931"/>
                      <a:pt x="5269413" y="1931128"/>
                    </a:cubicBezTo>
                    <a:cubicBezTo>
                      <a:pt x="5251941" y="1952307"/>
                      <a:pt x="5235717" y="1942340"/>
                      <a:pt x="5218245" y="1936111"/>
                    </a:cubicBezTo>
                    <a:cubicBezTo>
                      <a:pt x="5204517" y="1931128"/>
                      <a:pt x="5190789" y="1923652"/>
                      <a:pt x="5174565" y="1924898"/>
                    </a:cubicBezTo>
                    <a:cubicBezTo>
                      <a:pt x="5163333" y="1926144"/>
                      <a:pt x="5154597" y="1921161"/>
                      <a:pt x="5155845" y="1907456"/>
                    </a:cubicBezTo>
                    <a:cubicBezTo>
                      <a:pt x="5160837" y="1860113"/>
                      <a:pt x="5119652" y="1845163"/>
                      <a:pt x="5090948" y="1826475"/>
                    </a:cubicBezTo>
                    <a:cubicBezTo>
                      <a:pt x="5070980" y="1812770"/>
                      <a:pt x="5059748" y="1805295"/>
                      <a:pt x="5068484" y="1780378"/>
                    </a:cubicBezTo>
                    <a:cubicBezTo>
                      <a:pt x="5072228" y="1771657"/>
                      <a:pt x="5069732" y="1762936"/>
                      <a:pt x="5069732" y="1752969"/>
                    </a:cubicBezTo>
                    <a:close/>
                    <a:moveTo>
                      <a:pt x="401031" y="914699"/>
                    </a:moveTo>
                    <a:cubicBezTo>
                      <a:pt x="406030" y="915322"/>
                      <a:pt x="410716" y="917817"/>
                      <a:pt x="415089" y="923430"/>
                    </a:cubicBezTo>
                    <a:cubicBezTo>
                      <a:pt x="422586" y="934656"/>
                      <a:pt x="417588" y="943388"/>
                      <a:pt x="413839" y="954614"/>
                    </a:cubicBezTo>
                    <a:cubicBezTo>
                      <a:pt x="405092" y="972077"/>
                      <a:pt x="391347" y="984550"/>
                      <a:pt x="377603" y="997023"/>
                    </a:cubicBezTo>
                    <a:cubicBezTo>
                      <a:pt x="362608" y="1009497"/>
                      <a:pt x="360109" y="1019476"/>
                      <a:pt x="375104" y="1034444"/>
                    </a:cubicBezTo>
                    <a:cubicBezTo>
                      <a:pt x="396346" y="1054401"/>
                      <a:pt x="401344" y="1079348"/>
                      <a:pt x="382601" y="1105542"/>
                    </a:cubicBezTo>
                    <a:cubicBezTo>
                      <a:pt x="368856" y="1124253"/>
                      <a:pt x="372605" y="1141715"/>
                      <a:pt x="388848" y="1159178"/>
                    </a:cubicBezTo>
                    <a:cubicBezTo>
                      <a:pt x="413839" y="1186620"/>
                      <a:pt x="435081" y="1214061"/>
                      <a:pt x="425085" y="1257719"/>
                    </a:cubicBezTo>
                    <a:cubicBezTo>
                      <a:pt x="417588" y="1291397"/>
                      <a:pt x="440079" y="1305118"/>
                      <a:pt x="473817" y="1293892"/>
                    </a:cubicBezTo>
                    <a:cubicBezTo>
                      <a:pt x="480064" y="1291397"/>
                      <a:pt x="485062" y="1287655"/>
                      <a:pt x="491310" y="1286408"/>
                    </a:cubicBezTo>
                    <a:cubicBezTo>
                      <a:pt x="508803" y="1283913"/>
                      <a:pt x="517550" y="1239008"/>
                      <a:pt x="542541" y="1275181"/>
                    </a:cubicBezTo>
                    <a:cubicBezTo>
                      <a:pt x="553786" y="1291397"/>
                      <a:pt x="585024" y="1290150"/>
                      <a:pt x="578777" y="1320086"/>
                    </a:cubicBezTo>
                    <a:cubicBezTo>
                      <a:pt x="577528" y="1326323"/>
                      <a:pt x="583775" y="1327570"/>
                      <a:pt x="588773" y="1327570"/>
                    </a:cubicBezTo>
                    <a:cubicBezTo>
                      <a:pt x="620011" y="1321333"/>
                      <a:pt x="631257" y="1347527"/>
                      <a:pt x="646251" y="1367485"/>
                    </a:cubicBezTo>
                    <a:cubicBezTo>
                      <a:pt x="658747" y="1382453"/>
                      <a:pt x="668743" y="1383700"/>
                      <a:pt x="679989" y="1368732"/>
                    </a:cubicBezTo>
                    <a:cubicBezTo>
                      <a:pt x="689985" y="1357506"/>
                      <a:pt x="711227" y="1355011"/>
                      <a:pt x="711227" y="1337549"/>
                    </a:cubicBezTo>
                    <a:cubicBezTo>
                      <a:pt x="713726" y="1311354"/>
                      <a:pt x="716225" y="1285160"/>
                      <a:pt x="711227" y="1260213"/>
                    </a:cubicBezTo>
                    <a:cubicBezTo>
                      <a:pt x="707478" y="1239008"/>
                      <a:pt x="669992" y="1235266"/>
                      <a:pt x="653749" y="1252729"/>
                    </a:cubicBezTo>
                    <a:cubicBezTo>
                      <a:pt x="645002" y="1261461"/>
                      <a:pt x="637505" y="1272687"/>
                      <a:pt x="623760" y="1265203"/>
                    </a:cubicBezTo>
                    <a:cubicBezTo>
                      <a:pt x="612514" y="1258966"/>
                      <a:pt x="601268" y="1251482"/>
                      <a:pt x="601268" y="1237761"/>
                    </a:cubicBezTo>
                    <a:cubicBezTo>
                      <a:pt x="602518" y="1222793"/>
                      <a:pt x="617512" y="1220298"/>
                      <a:pt x="627508" y="1216556"/>
                    </a:cubicBezTo>
                    <a:cubicBezTo>
                      <a:pt x="651249" y="1207825"/>
                      <a:pt x="677489" y="1207825"/>
                      <a:pt x="696232" y="1185373"/>
                    </a:cubicBezTo>
                    <a:cubicBezTo>
                      <a:pt x="702480" y="1176641"/>
                      <a:pt x="716225" y="1182878"/>
                      <a:pt x="724972" y="1190362"/>
                    </a:cubicBezTo>
                    <a:cubicBezTo>
                      <a:pt x="743715" y="1205330"/>
                      <a:pt x="762457" y="1219051"/>
                      <a:pt x="774953" y="1241503"/>
                    </a:cubicBezTo>
                    <a:cubicBezTo>
                      <a:pt x="793696" y="1276429"/>
                      <a:pt x="857421" y="1297634"/>
                      <a:pt x="892408" y="1280171"/>
                    </a:cubicBezTo>
                    <a:cubicBezTo>
                      <a:pt x="906153" y="1273934"/>
                      <a:pt x="918648" y="1278923"/>
                      <a:pt x="929894" y="1276429"/>
                    </a:cubicBezTo>
                    <a:cubicBezTo>
                      <a:pt x="943639" y="1272687"/>
                      <a:pt x="956134" y="1275181"/>
                      <a:pt x="957384" y="1291397"/>
                    </a:cubicBezTo>
                    <a:cubicBezTo>
                      <a:pt x="959883" y="1308860"/>
                      <a:pt x="949886" y="1317591"/>
                      <a:pt x="932393" y="1320086"/>
                    </a:cubicBezTo>
                    <a:cubicBezTo>
                      <a:pt x="913650" y="1322580"/>
                      <a:pt x="894907" y="1322580"/>
                      <a:pt x="876164" y="1330065"/>
                    </a:cubicBezTo>
                    <a:cubicBezTo>
                      <a:pt x="823684" y="1350022"/>
                      <a:pt x="801193" y="1389937"/>
                      <a:pt x="808690" y="1437336"/>
                    </a:cubicBezTo>
                    <a:cubicBezTo>
                      <a:pt x="816187" y="1482241"/>
                      <a:pt x="827433" y="1525898"/>
                      <a:pt x="827433" y="1572050"/>
                    </a:cubicBezTo>
                    <a:cubicBezTo>
                      <a:pt x="827433" y="1584523"/>
                      <a:pt x="838678" y="1583276"/>
                      <a:pt x="846176" y="1575792"/>
                    </a:cubicBezTo>
                    <a:cubicBezTo>
                      <a:pt x="853673" y="1567060"/>
                      <a:pt x="861170" y="1559576"/>
                      <a:pt x="873665" y="1558329"/>
                    </a:cubicBezTo>
                    <a:cubicBezTo>
                      <a:pt x="878663" y="1557081"/>
                      <a:pt x="884911" y="1554587"/>
                      <a:pt x="888660" y="1560823"/>
                    </a:cubicBezTo>
                    <a:cubicBezTo>
                      <a:pt x="897406" y="1575792"/>
                      <a:pt x="891159" y="1631922"/>
                      <a:pt x="878663" y="1645643"/>
                    </a:cubicBezTo>
                    <a:cubicBezTo>
                      <a:pt x="872416" y="1651880"/>
                      <a:pt x="863669" y="1660611"/>
                      <a:pt x="854923" y="1655622"/>
                    </a:cubicBezTo>
                    <a:cubicBezTo>
                      <a:pt x="824934" y="1638159"/>
                      <a:pt x="799943" y="1654374"/>
                      <a:pt x="783699" y="1674332"/>
                    </a:cubicBezTo>
                    <a:cubicBezTo>
                      <a:pt x="764956" y="1698031"/>
                      <a:pt x="761208" y="1727968"/>
                      <a:pt x="769955" y="1760399"/>
                    </a:cubicBezTo>
                    <a:cubicBezTo>
                      <a:pt x="774953" y="1774119"/>
                      <a:pt x="779951" y="1787840"/>
                      <a:pt x="774953" y="1804056"/>
                    </a:cubicBezTo>
                    <a:cubicBezTo>
                      <a:pt x="768705" y="1824013"/>
                      <a:pt x="787448" y="1826508"/>
                      <a:pt x="798694" y="1832745"/>
                    </a:cubicBezTo>
                    <a:cubicBezTo>
                      <a:pt x="809940" y="1838981"/>
                      <a:pt x="821185" y="1846465"/>
                      <a:pt x="821185" y="1858939"/>
                    </a:cubicBezTo>
                    <a:cubicBezTo>
                      <a:pt x="821185" y="1871412"/>
                      <a:pt x="807440" y="1875154"/>
                      <a:pt x="798694" y="1880144"/>
                    </a:cubicBezTo>
                    <a:cubicBezTo>
                      <a:pt x="747463" y="1907585"/>
                      <a:pt x="747463" y="1910080"/>
                      <a:pt x="783699" y="1956232"/>
                    </a:cubicBezTo>
                    <a:cubicBezTo>
                      <a:pt x="786198" y="1961221"/>
                      <a:pt x="791196" y="1963716"/>
                      <a:pt x="791196" y="1967458"/>
                    </a:cubicBezTo>
                    <a:cubicBezTo>
                      <a:pt x="791196" y="2004878"/>
                      <a:pt x="817437" y="2009868"/>
                      <a:pt x="844926" y="2008620"/>
                    </a:cubicBezTo>
                    <a:cubicBezTo>
                      <a:pt x="874915" y="2008620"/>
                      <a:pt x="862420" y="2043546"/>
                      <a:pt x="883661" y="2053525"/>
                    </a:cubicBezTo>
                    <a:cubicBezTo>
                      <a:pt x="853673" y="2033567"/>
                      <a:pt x="827433" y="2047288"/>
                      <a:pt x="799943" y="2054772"/>
                    </a:cubicBezTo>
                    <a:cubicBezTo>
                      <a:pt x="782450" y="2059761"/>
                      <a:pt x="774953" y="2065998"/>
                      <a:pt x="774953" y="2085956"/>
                    </a:cubicBezTo>
                    <a:cubicBezTo>
                      <a:pt x="772454" y="2113397"/>
                      <a:pt x="754960" y="2137097"/>
                      <a:pt x="763707" y="2168280"/>
                    </a:cubicBezTo>
                    <a:cubicBezTo>
                      <a:pt x="772454" y="2199464"/>
                      <a:pt x="798694" y="2215680"/>
                      <a:pt x="812438" y="2241874"/>
                    </a:cubicBezTo>
                    <a:cubicBezTo>
                      <a:pt x="818686" y="2251852"/>
                      <a:pt x="833680" y="2255594"/>
                      <a:pt x="827433" y="2271810"/>
                    </a:cubicBezTo>
                    <a:cubicBezTo>
                      <a:pt x="819936" y="2288026"/>
                      <a:pt x="807440" y="2295510"/>
                      <a:pt x="791196" y="2293015"/>
                    </a:cubicBezTo>
                    <a:cubicBezTo>
                      <a:pt x="749962" y="2289273"/>
                      <a:pt x="711227" y="2296757"/>
                      <a:pt x="673741" y="2306736"/>
                    </a:cubicBezTo>
                    <a:cubicBezTo>
                      <a:pt x="664994" y="2296757"/>
                      <a:pt x="668743" y="2288026"/>
                      <a:pt x="674990" y="2278047"/>
                    </a:cubicBezTo>
                    <a:cubicBezTo>
                      <a:pt x="682488" y="2269315"/>
                      <a:pt x="686236" y="2256842"/>
                      <a:pt x="688735" y="2245616"/>
                    </a:cubicBezTo>
                    <a:cubicBezTo>
                      <a:pt x="691234" y="2229400"/>
                      <a:pt x="687486" y="2219422"/>
                      <a:pt x="671242" y="2215680"/>
                    </a:cubicBezTo>
                    <a:cubicBezTo>
                      <a:pt x="663745" y="2213185"/>
                      <a:pt x="656248" y="2211938"/>
                      <a:pt x="648750" y="2209443"/>
                    </a:cubicBezTo>
                    <a:cubicBezTo>
                      <a:pt x="615013" y="2195722"/>
                      <a:pt x="611265" y="2188238"/>
                      <a:pt x="627508" y="2153312"/>
                    </a:cubicBezTo>
                    <a:cubicBezTo>
                      <a:pt x="601268" y="2157054"/>
                      <a:pt x="592522" y="2144581"/>
                      <a:pt x="597520" y="2120881"/>
                    </a:cubicBezTo>
                    <a:cubicBezTo>
                      <a:pt x="598769" y="2113397"/>
                      <a:pt x="598769" y="2104666"/>
                      <a:pt x="596270" y="2098429"/>
                    </a:cubicBezTo>
                    <a:cubicBezTo>
                      <a:pt x="580026" y="2068493"/>
                      <a:pt x="572529" y="2039804"/>
                      <a:pt x="585024" y="2003631"/>
                    </a:cubicBezTo>
                    <a:cubicBezTo>
                      <a:pt x="593771" y="1979931"/>
                      <a:pt x="560034" y="1953737"/>
                      <a:pt x="533794" y="1958726"/>
                    </a:cubicBezTo>
                    <a:cubicBezTo>
                      <a:pt x="477565" y="1971200"/>
                      <a:pt x="428834" y="1946253"/>
                      <a:pt x="380102" y="1923801"/>
                    </a:cubicBezTo>
                    <a:cubicBezTo>
                      <a:pt x="350113" y="1911327"/>
                      <a:pt x="348864" y="1878896"/>
                      <a:pt x="373854" y="1856444"/>
                    </a:cubicBezTo>
                    <a:cubicBezTo>
                      <a:pt x="392597" y="1837734"/>
                      <a:pt x="393847" y="1827755"/>
                      <a:pt x="373854" y="1806550"/>
                    </a:cubicBezTo>
                    <a:cubicBezTo>
                      <a:pt x="337618" y="1767883"/>
                      <a:pt x="302631" y="1730462"/>
                      <a:pt x="256399" y="1705515"/>
                    </a:cubicBezTo>
                    <a:cubicBezTo>
                      <a:pt x="238905" y="1696784"/>
                      <a:pt x="223911" y="1689300"/>
                      <a:pt x="203918" y="1689300"/>
                    </a:cubicBezTo>
                    <a:cubicBezTo>
                      <a:pt x="182676" y="1690547"/>
                      <a:pt x="170181" y="1679321"/>
                      <a:pt x="163934" y="1660611"/>
                    </a:cubicBezTo>
                    <a:cubicBezTo>
                      <a:pt x="155187" y="1634417"/>
                      <a:pt x="141442" y="1611964"/>
                      <a:pt x="123949" y="1590760"/>
                    </a:cubicBezTo>
                    <a:cubicBezTo>
                      <a:pt x="108954" y="1569555"/>
                      <a:pt x="103956" y="1539618"/>
                      <a:pt x="86463" y="1518414"/>
                    </a:cubicBezTo>
                    <a:cubicBezTo>
                      <a:pt x="80215" y="1510930"/>
                      <a:pt x="76467" y="1498456"/>
                      <a:pt x="60223" y="1495961"/>
                    </a:cubicBezTo>
                    <a:cubicBezTo>
                      <a:pt x="63971" y="1512177"/>
                      <a:pt x="73968" y="1525898"/>
                      <a:pt x="76467" y="1542113"/>
                    </a:cubicBezTo>
                    <a:cubicBezTo>
                      <a:pt x="80215" y="1563318"/>
                      <a:pt x="71469" y="1574544"/>
                      <a:pt x="50227" y="1570802"/>
                    </a:cubicBezTo>
                    <a:cubicBezTo>
                      <a:pt x="32733" y="1567060"/>
                      <a:pt x="13990" y="1562071"/>
                      <a:pt x="1495" y="1545855"/>
                    </a:cubicBezTo>
                    <a:cubicBezTo>
                      <a:pt x="-6002" y="1512177"/>
                      <a:pt x="16489" y="1488477"/>
                      <a:pt x="28985" y="1461036"/>
                    </a:cubicBezTo>
                    <a:cubicBezTo>
                      <a:pt x="67720" y="1366238"/>
                      <a:pt x="107705" y="1270192"/>
                      <a:pt x="157686" y="1179136"/>
                    </a:cubicBezTo>
                    <a:cubicBezTo>
                      <a:pt x="197671" y="1100553"/>
                      <a:pt x="248901" y="1028207"/>
                      <a:pt x="308879" y="963345"/>
                    </a:cubicBezTo>
                    <a:cubicBezTo>
                      <a:pt x="320124" y="952119"/>
                      <a:pt x="330121" y="940893"/>
                      <a:pt x="340117" y="929667"/>
                    </a:cubicBezTo>
                    <a:cubicBezTo>
                      <a:pt x="355111" y="924677"/>
                      <a:pt x="370106" y="922183"/>
                      <a:pt x="385100" y="917193"/>
                    </a:cubicBezTo>
                    <a:cubicBezTo>
                      <a:pt x="390723" y="915322"/>
                      <a:pt x="396033" y="914075"/>
                      <a:pt x="401031" y="914699"/>
                    </a:cubicBezTo>
                    <a:close/>
                    <a:moveTo>
                      <a:pt x="4373242" y="803299"/>
                    </a:moveTo>
                    <a:cubicBezTo>
                      <a:pt x="4383732" y="803299"/>
                      <a:pt x="4394692" y="806082"/>
                      <a:pt x="4405339" y="807937"/>
                    </a:cubicBezTo>
                    <a:cubicBezTo>
                      <a:pt x="4412854" y="809174"/>
                      <a:pt x="4425380" y="819069"/>
                      <a:pt x="4419117" y="827728"/>
                    </a:cubicBezTo>
                    <a:cubicBezTo>
                      <a:pt x="4401581" y="846282"/>
                      <a:pt x="4416612" y="849992"/>
                      <a:pt x="4430390" y="854940"/>
                    </a:cubicBezTo>
                    <a:cubicBezTo>
                      <a:pt x="4462957" y="871020"/>
                      <a:pt x="4474230" y="899470"/>
                      <a:pt x="4475482" y="932866"/>
                    </a:cubicBezTo>
                    <a:cubicBezTo>
                      <a:pt x="4476735" y="965026"/>
                      <a:pt x="4475482" y="997186"/>
                      <a:pt x="4475482" y="1028110"/>
                    </a:cubicBezTo>
                    <a:cubicBezTo>
                      <a:pt x="4461704" y="1039861"/>
                      <a:pt x="4447926" y="1050993"/>
                      <a:pt x="4435557" y="1063517"/>
                    </a:cubicBezTo>
                    <a:lnTo>
                      <a:pt x="4413191" y="1094614"/>
                    </a:lnTo>
                    <a:lnTo>
                      <a:pt x="4451968" y="1069529"/>
                    </a:lnTo>
                    <a:cubicBezTo>
                      <a:pt x="4463177" y="1067036"/>
                      <a:pt x="4465668" y="1054569"/>
                      <a:pt x="4474385" y="1049582"/>
                    </a:cubicBezTo>
                    <a:cubicBezTo>
                      <a:pt x="4496802" y="1052075"/>
                      <a:pt x="4500539" y="1068283"/>
                      <a:pt x="4500539" y="1085737"/>
                    </a:cubicBezTo>
                    <a:cubicBezTo>
                      <a:pt x="4500539" y="1089477"/>
                      <a:pt x="4499293" y="1093217"/>
                      <a:pt x="4498048" y="1095710"/>
                    </a:cubicBezTo>
                    <a:cubicBezTo>
                      <a:pt x="4486839" y="1110671"/>
                      <a:pt x="4469404" y="1114411"/>
                      <a:pt x="4454459" y="1123138"/>
                    </a:cubicBezTo>
                    <a:cubicBezTo>
                      <a:pt x="4422079" y="1145579"/>
                      <a:pt x="4403398" y="1179240"/>
                      <a:pt x="4382226" y="1211655"/>
                    </a:cubicBezTo>
                    <a:cubicBezTo>
                      <a:pt x="4377245" y="1217888"/>
                      <a:pt x="4378490" y="1224122"/>
                      <a:pt x="4379735" y="1231602"/>
                    </a:cubicBezTo>
                    <a:cubicBezTo>
                      <a:pt x="4384717" y="1262770"/>
                      <a:pt x="4430797" y="1307652"/>
                      <a:pt x="4461931" y="1316379"/>
                    </a:cubicBezTo>
                    <a:cubicBezTo>
                      <a:pt x="4498048" y="1323859"/>
                      <a:pt x="4532919" y="1335080"/>
                      <a:pt x="4537901" y="1379961"/>
                    </a:cubicBezTo>
                    <a:cubicBezTo>
                      <a:pt x="4540391" y="1397415"/>
                      <a:pt x="4554091" y="1402402"/>
                      <a:pt x="4569035" y="1404896"/>
                    </a:cubicBezTo>
                    <a:cubicBezTo>
                      <a:pt x="4586471" y="1407389"/>
                      <a:pt x="4605152" y="1409883"/>
                      <a:pt x="4621342" y="1404896"/>
                    </a:cubicBezTo>
                    <a:cubicBezTo>
                      <a:pt x="4645005" y="1397415"/>
                      <a:pt x="4663685" y="1393675"/>
                      <a:pt x="4681121" y="1418610"/>
                    </a:cubicBezTo>
                    <a:cubicBezTo>
                      <a:pt x="4692329" y="1433570"/>
                      <a:pt x="4698556" y="1417363"/>
                      <a:pt x="4703538" y="1407389"/>
                    </a:cubicBezTo>
                    <a:cubicBezTo>
                      <a:pt x="4709765" y="1387442"/>
                      <a:pt x="4718483" y="1369988"/>
                      <a:pt x="4744636" y="1376221"/>
                    </a:cubicBezTo>
                    <a:cubicBezTo>
                      <a:pt x="4753354" y="1379961"/>
                      <a:pt x="4758335" y="1386195"/>
                      <a:pt x="4760826" y="1394922"/>
                    </a:cubicBezTo>
                    <a:cubicBezTo>
                      <a:pt x="4779507" y="1421103"/>
                      <a:pt x="4795697" y="1447284"/>
                      <a:pt x="4770789" y="1482192"/>
                    </a:cubicBezTo>
                    <a:cubicBezTo>
                      <a:pt x="4762072" y="1494659"/>
                      <a:pt x="4777016" y="1504633"/>
                      <a:pt x="4789470" y="1505880"/>
                    </a:cubicBezTo>
                    <a:cubicBezTo>
                      <a:pt x="4828077" y="1514607"/>
                      <a:pt x="4820605" y="1549515"/>
                      <a:pt x="4831814" y="1574449"/>
                    </a:cubicBezTo>
                    <a:cubicBezTo>
                      <a:pt x="4835550" y="1583176"/>
                      <a:pt x="4826832" y="1588163"/>
                      <a:pt x="4819360" y="1590656"/>
                    </a:cubicBezTo>
                    <a:cubicBezTo>
                      <a:pt x="4783243" y="1598136"/>
                      <a:pt x="4759581" y="1626811"/>
                      <a:pt x="4727201" y="1641772"/>
                    </a:cubicBezTo>
                    <a:cubicBezTo>
                      <a:pt x="4704783" y="1650498"/>
                      <a:pt x="4698556" y="1690393"/>
                      <a:pt x="4717237" y="1710341"/>
                    </a:cubicBezTo>
                    <a:cubicBezTo>
                      <a:pt x="4728446" y="1724055"/>
                      <a:pt x="4740900" y="1736522"/>
                      <a:pt x="4742145" y="1756469"/>
                    </a:cubicBezTo>
                    <a:cubicBezTo>
                      <a:pt x="4745881" y="1778910"/>
                      <a:pt x="4793206" y="1786390"/>
                      <a:pt x="4809397" y="1772677"/>
                    </a:cubicBezTo>
                    <a:cubicBezTo>
                      <a:pt x="4814378" y="1767690"/>
                      <a:pt x="4819360" y="1763950"/>
                      <a:pt x="4830568" y="1755223"/>
                    </a:cubicBezTo>
                    <a:cubicBezTo>
                      <a:pt x="4824341" y="1777663"/>
                      <a:pt x="4830568" y="1790131"/>
                      <a:pt x="4840531" y="1805091"/>
                    </a:cubicBezTo>
                    <a:cubicBezTo>
                      <a:pt x="4859212" y="1830025"/>
                      <a:pt x="4839286" y="1864933"/>
                      <a:pt x="4808151" y="1866180"/>
                    </a:cubicBezTo>
                    <a:cubicBezTo>
                      <a:pt x="4806906" y="1866180"/>
                      <a:pt x="4804415" y="1864933"/>
                      <a:pt x="4801924" y="1864933"/>
                    </a:cubicBezTo>
                    <a:cubicBezTo>
                      <a:pt x="4795697" y="1866180"/>
                      <a:pt x="4789470" y="1869920"/>
                      <a:pt x="4789470" y="1874907"/>
                    </a:cubicBezTo>
                    <a:cubicBezTo>
                      <a:pt x="4795697" y="1914802"/>
                      <a:pt x="4722219" y="1906075"/>
                      <a:pt x="4740900" y="1954697"/>
                    </a:cubicBezTo>
                    <a:cubicBezTo>
                      <a:pt x="4743391" y="1962177"/>
                      <a:pt x="4742145" y="1970904"/>
                      <a:pt x="4749618" y="1973398"/>
                    </a:cubicBezTo>
                    <a:cubicBezTo>
                      <a:pt x="4796943" y="1987112"/>
                      <a:pt x="4796943" y="2030746"/>
                      <a:pt x="4805660" y="2065654"/>
                    </a:cubicBezTo>
                    <a:cubicBezTo>
                      <a:pt x="4814378" y="2103056"/>
                      <a:pt x="4839286" y="2120510"/>
                      <a:pt x="4875402" y="2108043"/>
                    </a:cubicBezTo>
                    <a:cubicBezTo>
                      <a:pt x="4886611" y="2104303"/>
                      <a:pt x="4897820" y="2089342"/>
                      <a:pt x="4910274" y="2104303"/>
                    </a:cubicBezTo>
                    <a:cubicBezTo>
                      <a:pt x="4920237" y="2119263"/>
                      <a:pt x="4922727" y="2132977"/>
                      <a:pt x="4912764" y="2147938"/>
                    </a:cubicBezTo>
                    <a:cubicBezTo>
                      <a:pt x="4909028" y="2155418"/>
                      <a:pt x="4906537" y="2162898"/>
                      <a:pt x="4912764" y="2171625"/>
                    </a:cubicBezTo>
                    <a:cubicBezTo>
                      <a:pt x="4930200" y="2201546"/>
                      <a:pt x="4916500" y="2231468"/>
                      <a:pt x="4882875" y="2233961"/>
                    </a:cubicBezTo>
                    <a:cubicBezTo>
                      <a:pt x="4860458" y="2235208"/>
                      <a:pt x="4838041" y="2227727"/>
                      <a:pt x="4814378" y="2232714"/>
                    </a:cubicBezTo>
                    <a:cubicBezTo>
                      <a:pt x="4806906" y="2233961"/>
                      <a:pt x="4793206" y="2227727"/>
                      <a:pt x="4788225" y="2221494"/>
                    </a:cubicBezTo>
                    <a:cubicBezTo>
                      <a:pt x="4762072" y="2186586"/>
                      <a:pt x="4720974" y="2172872"/>
                      <a:pt x="4689839" y="2146691"/>
                    </a:cubicBezTo>
                    <a:cubicBezTo>
                      <a:pt x="4682366" y="2141704"/>
                      <a:pt x="4676139" y="2131730"/>
                      <a:pt x="4666176" y="2137964"/>
                    </a:cubicBezTo>
                    <a:cubicBezTo>
                      <a:pt x="4657458" y="2144198"/>
                      <a:pt x="4659949" y="2155418"/>
                      <a:pt x="4663685" y="2162898"/>
                    </a:cubicBezTo>
                    <a:cubicBezTo>
                      <a:pt x="4677385" y="2190326"/>
                      <a:pt x="4678630" y="2217754"/>
                      <a:pt x="4679876" y="2247675"/>
                    </a:cubicBezTo>
                    <a:cubicBezTo>
                      <a:pt x="4681121" y="2267622"/>
                      <a:pt x="4698556" y="2293803"/>
                      <a:pt x="4708520" y="2317491"/>
                    </a:cubicBezTo>
                    <a:cubicBezTo>
                      <a:pt x="4714747" y="2332452"/>
                      <a:pt x="4733428" y="2334945"/>
                      <a:pt x="4739654" y="2316244"/>
                    </a:cubicBezTo>
                    <a:cubicBezTo>
                      <a:pt x="4743391" y="2303777"/>
                      <a:pt x="4753354" y="2298790"/>
                      <a:pt x="4759581" y="2291310"/>
                    </a:cubicBezTo>
                    <a:cubicBezTo>
                      <a:pt x="4763317" y="2288816"/>
                      <a:pt x="4768299" y="2286323"/>
                      <a:pt x="4770789" y="2285076"/>
                    </a:cubicBezTo>
                    <a:cubicBezTo>
                      <a:pt x="4777016" y="2316244"/>
                      <a:pt x="4811887" y="2303777"/>
                      <a:pt x="4824341" y="2321231"/>
                    </a:cubicBezTo>
                    <a:cubicBezTo>
                      <a:pt x="4833059" y="2332452"/>
                      <a:pt x="4834304" y="2333698"/>
                      <a:pt x="4841777" y="2322478"/>
                    </a:cubicBezTo>
                    <a:cubicBezTo>
                      <a:pt x="4851740" y="2308764"/>
                      <a:pt x="4864194" y="2316244"/>
                      <a:pt x="4875402" y="2322478"/>
                    </a:cubicBezTo>
                    <a:cubicBezTo>
                      <a:pt x="4886611" y="2328711"/>
                      <a:pt x="4885366" y="2336192"/>
                      <a:pt x="4877893" y="2346165"/>
                    </a:cubicBezTo>
                    <a:cubicBezTo>
                      <a:pt x="4870421" y="2357386"/>
                      <a:pt x="4891593" y="2368606"/>
                      <a:pt x="4881629" y="2379827"/>
                    </a:cubicBezTo>
                    <a:cubicBezTo>
                      <a:pt x="4871666" y="2393540"/>
                      <a:pt x="4860458" y="2408501"/>
                      <a:pt x="4839286" y="2407254"/>
                    </a:cubicBezTo>
                    <a:cubicBezTo>
                      <a:pt x="4828077" y="2406008"/>
                      <a:pt x="4816869" y="2403514"/>
                      <a:pt x="4806906" y="2410994"/>
                    </a:cubicBezTo>
                    <a:cubicBezTo>
                      <a:pt x="4800679" y="2414735"/>
                      <a:pt x="4793206" y="2420968"/>
                      <a:pt x="4796943" y="2429695"/>
                    </a:cubicBezTo>
                    <a:cubicBezTo>
                      <a:pt x="4800679" y="2439669"/>
                      <a:pt x="4809397" y="2442162"/>
                      <a:pt x="4818114" y="2437176"/>
                    </a:cubicBezTo>
                    <a:cubicBezTo>
                      <a:pt x="4843022" y="2423462"/>
                      <a:pt x="4867930" y="2418475"/>
                      <a:pt x="4895329" y="2432189"/>
                    </a:cubicBezTo>
                    <a:cubicBezTo>
                      <a:pt x="4906537" y="2437176"/>
                      <a:pt x="4917746" y="2439669"/>
                      <a:pt x="4925218" y="2449643"/>
                    </a:cubicBezTo>
                    <a:cubicBezTo>
                      <a:pt x="4930200" y="2460863"/>
                      <a:pt x="4936427" y="2468343"/>
                      <a:pt x="4950126" y="2463356"/>
                    </a:cubicBezTo>
                    <a:cubicBezTo>
                      <a:pt x="4957599" y="2462110"/>
                      <a:pt x="4963825" y="2463356"/>
                      <a:pt x="4967562" y="2469590"/>
                    </a:cubicBezTo>
                    <a:cubicBezTo>
                      <a:pt x="4971298" y="2475824"/>
                      <a:pt x="4967562" y="2479564"/>
                      <a:pt x="4963825" y="2483304"/>
                    </a:cubicBezTo>
                    <a:cubicBezTo>
                      <a:pt x="4957599" y="2492031"/>
                      <a:pt x="4950126" y="2493278"/>
                      <a:pt x="4940163" y="2492031"/>
                    </a:cubicBezTo>
                    <a:cubicBezTo>
                      <a:pt x="4930200" y="2490784"/>
                      <a:pt x="4925218" y="2467097"/>
                      <a:pt x="4918991" y="2480810"/>
                    </a:cubicBezTo>
                    <a:cubicBezTo>
                      <a:pt x="4912764" y="2493278"/>
                      <a:pt x="4906537" y="2513225"/>
                      <a:pt x="4918991" y="2528186"/>
                    </a:cubicBezTo>
                    <a:cubicBezTo>
                      <a:pt x="4928954" y="2540653"/>
                      <a:pt x="4951372" y="2555613"/>
                      <a:pt x="4932691" y="2568080"/>
                    </a:cubicBezTo>
                    <a:cubicBezTo>
                      <a:pt x="4916500" y="2578054"/>
                      <a:pt x="4899065" y="2558107"/>
                      <a:pt x="4889102" y="2541900"/>
                    </a:cubicBezTo>
                    <a:cubicBezTo>
                      <a:pt x="4865439" y="2505745"/>
                      <a:pt x="4811887" y="2494524"/>
                      <a:pt x="4777016" y="2520705"/>
                    </a:cubicBezTo>
                    <a:cubicBezTo>
                      <a:pt x="4768299" y="2528186"/>
                      <a:pt x="4765808" y="2536913"/>
                      <a:pt x="4768299" y="2546886"/>
                    </a:cubicBezTo>
                    <a:cubicBezTo>
                      <a:pt x="4770789" y="2561847"/>
                      <a:pt x="4783243" y="2565587"/>
                      <a:pt x="4795697" y="2565587"/>
                    </a:cubicBezTo>
                    <a:cubicBezTo>
                      <a:pt x="4816869" y="2565587"/>
                      <a:pt x="4826832" y="2580548"/>
                      <a:pt x="4831814" y="2596755"/>
                    </a:cubicBezTo>
                    <a:cubicBezTo>
                      <a:pt x="4836795" y="2612962"/>
                      <a:pt x="4831814" y="2625429"/>
                      <a:pt x="4819360" y="2635403"/>
                    </a:cubicBezTo>
                    <a:cubicBezTo>
                      <a:pt x="4805660" y="2647870"/>
                      <a:pt x="4804415" y="2647870"/>
                      <a:pt x="4769544" y="2629170"/>
                    </a:cubicBezTo>
                    <a:cubicBezTo>
                      <a:pt x="4775771" y="2651610"/>
                      <a:pt x="4769544" y="2674051"/>
                      <a:pt x="4765808" y="2695245"/>
                    </a:cubicBezTo>
                    <a:cubicBezTo>
                      <a:pt x="4759581" y="2722673"/>
                      <a:pt x="4740900" y="2721426"/>
                      <a:pt x="4723464" y="2700232"/>
                    </a:cubicBezTo>
                    <a:cubicBezTo>
                      <a:pt x="4718483" y="2718933"/>
                      <a:pt x="4727201" y="2733894"/>
                      <a:pt x="4730937" y="2748854"/>
                    </a:cubicBezTo>
                    <a:cubicBezTo>
                      <a:pt x="4733428" y="2753841"/>
                      <a:pt x="4739654" y="2763815"/>
                      <a:pt x="4748372" y="2760075"/>
                    </a:cubicBezTo>
                    <a:cubicBezTo>
                      <a:pt x="4758335" y="2756334"/>
                      <a:pt x="4770789" y="2742621"/>
                      <a:pt x="4779507" y="2756334"/>
                    </a:cubicBezTo>
                    <a:cubicBezTo>
                      <a:pt x="4785734" y="2768802"/>
                      <a:pt x="4788225" y="2788749"/>
                      <a:pt x="4781998" y="2802463"/>
                    </a:cubicBezTo>
                    <a:cubicBezTo>
                      <a:pt x="4770789" y="2829891"/>
                      <a:pt x="4781998" y="2858565"/>
                      <a:pt x="4774526" y="2885993"/>
                    </a:cubicBezTo>
                    <a:cubicBezTo>
                      <a:pt x="4770789" y="2903447"/>
                      <a:pt x="4775771" y="2923394"/>
                      <a:pt x="4796943" y="2935861"/>
                    </a:cubicBezTo>
                    <a:cubicBezTo>
                      <a:pt x="4820605" y="2948328"/>
                      <a:pt x="4811887" y="3016898"/>
                      <a:pt x="4788225" y="3028118"/>
                    </a:cubicBezTo>
                    <a:cubicBezTo>
                      <a:pt x="4785734" y="3029365"/>
                      <a:pt x="4779507" y="3031858"/>
                      <a:pt x="4779507" y="3030612"/>
                    </a:cubicBezTo>
                    <a:cubicBezTo>
                      <a:pt x="4755845" y="3004431"/>
                      <a:pt x="4730937" y="3026872"/>
                      <a:pt x="4707274" y="3029365"/>
                    </a:cubicBezTo>
                    <a:cubicBezTo>
                      <a:pt x="4671158" y="3030612"/>
                      <a:pt x="4654968" y="3048066"/>
                      <a:pt x="4648741" y="3084220"/>
                    </a:cubicBezTo>
                    <a:cubicBezTo>
                      <a:pt x="4643759" y="3105415"/>
                      <a:pt x="4626324" y="3129102"/>
                      <a:pt x="4652477" y="3149050"/>
                    </a:cubicBezTo>
                    <a:cubicBezTo>
                      <a:pt x="4657458" y="3152790"/>
                      <a:pt x="4654968" y="3165257"/>
                      <a:pt x="4643759" y="3166504"/>
                    </a:cubicBezTo>
                    <a:cubicBezTo>
                      <a:pt x="4635041" y="3167750"/>
                      <a:pt x="4623833" y="3170244"/>
                      <a:pt x="4618851" y="3157776"/>
                    </a:cubicBezTo>
                    <a:cubicBezTo>
                      <a:pt x="4617606" y="3152790"/>
                      <a:pt x="4622587" y="3146556"/>
                      <a:pt x="4615115" y="3142816"/>
                    </a:cubicBezTo>
                    <a:cubicBezTo>
                      <a:pt x="4605152" y="3144063"/>
                      <a:pt x="4600170" y="3152790"/>
                      <a:pt x="4595189" y="3159023"/>
                    </a:cubicBezTo>
                    <a:cubicBezTo>
                      <a:pt x="4587716" y="3165257"/>
                      <a:pt x="4582735" y="3173984"/>
                      <a:pt x="4576508" y="3176477"/>
                    </a:cubicBezTo>
                    <a:cubicBezTo>
                      <a:pt x="4539146" y="3186451"/>
                      <a:pt x="4505520" y="3195178"/>
                      <a:pt x="4495557" y="3238813"/>
                    </a:cubicBezTo>
                    <a:cubicBezTo>
                      <a:pt x="4493066" y="3245046"/>
                      <a:pt x="4480612" y="3245046"/>
                      <a:pt x="4471895" y="3245046"/>
                    </a:cubicBezTo>
                    <a:cubicBezTo>
                      <a:pt x="4443250" y="3242553"/>
                      <a:pt x="4423324" y="3272474"/>
                      <a:pt x="4435778" y="3297409"/>
                    </a:cubicBezTo>
                    <a:cubicBezTo>
                      <a:pt x="4451968" y="3326083"/>
                      <a:pt x="4461931" y="3358498"/>
                      <a:pt x="4510502" y="3343537"/>
                    </a:cubicBezTo>
                    <a:cubicBezTo>
                      <a:pt x="4527937" y="3337304"/>
                      <a:pt x="4555336" y="3348524"/>
                      <a:pt x="4564054" y="3375952"/>
                    </a:cubicBezTo>
                    <a:cubicBezTo>
                      <a:pt x="4570281" y="3395899"/>
                      <a:pt x="4586471" y="3402133"/>
                      <a:pt x="4601416" y="3410860"/>
                    </a:cubicBezTo>
                    <a:cubicBezTo>
                      <a:pt x="4622587" y="3425820"/>
                      <a:pt x="4620097" y="3440781"/>
                      <a:pt x="4606397" y="3458235"/>
                    </a:cubicBezTo>
                    <a:cubicBezTo>
                      <a:pt x="4591453" y="3474442"/>
                      <a:pt x="4580244" y="3491896"/>
                      <a:pt x="4556581" y="3469455"/>
                    </a:cubicBezTo>
                    <a:cubicBezTo>
                      <a:pt x="4534164" y="3447014"/>
                      <a:pt x="4509256" y="3430807"/>
                      <a:pt x="4499293" y="3395899"/>
                    </a:cubicBezTo>
                    <a:cubicBezTo>
                      <a:pt x="4493066" y="3372212"/>
                      <a:pt x="4456950" y="3377198"/>
                      <a:pt x="4440760" y="3360991"/>
                    </a:cubicBezTo>
                    <a:cubicBezTo>
                      <a:pt x="4437024" y="3357251"/>
                      <a:pt x="4429551" y="3362238"/>
                      <a:pt x="4427060" y="3368472"/>
                    </a:cubicBezTo>
                    <a:cubicBezTo>
                      <a:pt x="4423324" y="3375952"/>
                      <a:pt x="4428306" y="3379692"/>
                      <a:pt x="4434533" y="3384679"/>
                    </a:cubicBezTo>
                    <a:cubicBezTo>
                      <a:pt x="4476876" y="3420834"/>
                      <a:pt x="4516729" y="3460728"/>
                      <a:pt x="4532919" y="3518077"/>
                    </a:cubicBezTo>
                    <a:cubicBezTo>
                      <a:pt x="4532919" y="3520570"/>
                      <a:pt x="4534164" y="3524311"/>
                      <a:pt x="4534164" y="3524311"/>
                    </a:cubicBezTo>
                    <a:cubicBezTo>
                      <a:pt x="4506766" y="3554232"/>
                      <a:pt x="4520465" y="3586646"/>
                      <a:pt x="4527937" y="3620308"/>
                    </a:cubicBezTo>
                    <a:cubicBezTo>
                      <a:pt x="4530428" y="3637762"/>
                      <a:pt x="4516729" y="3651476"/>
                      <a:pt x="4495557" y="3634022"/>
                    </a:cubicBezTo>
                    <a:cubicBezTo>
                      <a:pt x="4486839" y="3627788"/>
                      <a:pt x="4479367" y="3624048"/>
                      <a:pt x="4474385" y="3614074"/>
                    </a:cubicBezTo>
                    <a:cubicBezTo>
                      <a:pt x="4469404" y="3605347"/>
                      <a:pt x="4460686" y="3601607"/>
                      <a:pt x="4451968" y="3606594"/>
                    </a:cubicBezTo>
                    <a:cubicBezTo>
                      <a:pt x="4422079" y="3625294"/>
                      <a:pt x="4382226" y="3629035"/>
                      <a:pt x="4363545" y="3666436"/>
                    </a:cubicBezTo>
                    <a:cubicBezTo>
                      <a:pt x="4358564" y="3677657"/>
                      <a:pt x="4352337" y="3676410"/>
                      <a:pt x="4347355" y="3668930"/>
                    </a:cubicBezTo>
                    <a:cubicBezTo>
                      <a:pt x="4329920" y="3641502"/>
                      <a:pt x="4280104" y="3634022"/>
                      <a:pt x="4297539" y="3586646"/>
                    </a:cubicBezTo>
                    <a:cubicBezTo>
                      <a:pt x="4297539" y="3584153"/>
                      <a:pt x="4295049" y="3579166"/>
                      <a:pt x="4292558" y="3577920"/>
                    </a:cubicBezTo>
                    <a:cubicBezTo>
                      <a:pt x="4263914" y="3569192"/>
                      <a:pt x="4239006" y="3547998"/>
                      <a:pt x="4210362" y="3540518"/>
                    </a:cubicBezTo>
                    <a:cubicBezTo>
                      <a:pt x="4195417" y="3535531"/>
                      <a:pt x="4196662" y="3555478"/>
                      <a:pt x="4202889" y="3562959"/>
                    </a:cubicBezTo>
                    <a:cubicBezTo>
                      <a:pt x="4236515" y="3600360"/>
                      <a:pt x="4209116" y="3641502"/>
                      <a:pt x="4211607" y="3681397"/>
                    </a:cubicBezTo>
                    <a:cubicBezTo>
                      <a:pt x="4211607" y="3682644"/>
                      <a:pt x="4209116" y="3685137"/>
                      <a:pt x="4207871" y="3686384"/>
                    </a:cubicBezTo>
                    <a:cubicBezTo>
                      <a:pt x="4165528" y="3688877"/>
                      <a:pt x="4176736" y="3720045"/>
                      <a:pt x="4171754" y="3746226"/>
                    </a:cubicBezTo>
                    <a:cubicBezTo>
                      <a:pt x="4165528" y="3772407"/>
                      <a:pt x="4140620" y="3777394"/>
                      <a:pt x="4116957" y="3782381"/>
                    </a:cubicBezTo>
                    <a:cubicBezTo>
                      <a:pt x="4108239" y="3783628"/>
                      <a:pt x="4099522" y="3781134"/>
                      <a:pt x="4090804" y="3782381"/>
                    </a:cubicBezTo>
                    <a:cubicBezTo>
                      <a:pt x="4077105" y="3786121"/>
                      <a:pt x="4067141" y="3793601"/>
                      <a:pt x="4083331" y="3803575"/>
                    </a:cubicBezTo>
                    <a:cubicBezTo>
                      <a:pt x="4106994" y="3818536"/>
                      <a:pt x="4114466" y="3838483"/>
                      <a:pt x="4116957" y="3863417"/>
                    </a:cubicBezTo>
                    <a:cubicBezTo>
                      <a:pt x="4119448" y="3879624"/>
                      <a:pt x="4126920" y="3892092"/>
                      <a:pt x="4135638" y="3904559"/>
                    </a:cubicBezTo>
                    <a:cubicBezTo>
                      <a:pt x="4143110" y="3912039"/>
                      <a:pt x="4150583" y="3923260"/>
                      <a:pt x="4141865" y="3933233"/>
                    </a:cubicBezTo>
                    <a:cubicBezTo>
                      <a:pt x="4134393" y="3943207"/>
                      <a:pt x="4124429" y="3944454"/>
                      <a:pt x="4111976" y="3941960"/>
                    </a:cubicBezTo>
                    <a:cubicBezTo>
                      <a:pt x="4068387" y="3931986"/>
                      <a:pt x="4068387" y="3933233"/>
                      <a:pt x="4058424" y="3979362"/>
                    </a:cubicBezTo>
                    <a:cubicBezTo>
                      <a:pt x="4054687" y="4000556"/>
                      <a:pt x="4057178" y="4032970"/>
                      <a:pt x="4016080" y="4021750"/>
                    </a:cubicBezTo>
                    <a:cubicBezTo>
                      <a:pt x="4006117" y="4019256"/>
                      <a:pt x="3999890" y="4030477"/>
                      <a:pt x="4006117" y="4042944"/>
                    </a:cubicBezTo>
                    <a:cubicBezTo>
                      <a:pt x="4021062" y="4070372"/>
                      <a:pt x="4014835" y="4089072"/>
                      <a:pt x="3982455" y="4092813"/>
                    </a:cubicBezTo>
                    <a:cubicBezTo>
                      <a:pt x="3970001" y="4095306"/>
                      <a:pt x="3967510" y="4100293"/>
                      <a:pt x="3970001" y="4111513"/>
                    </a:cubicBezTo>
                    <a:cubicBezTo>
                      <a:pt x="3973737" y="4122734"/>
                      <a:pt x="3973737" y="4133954"/>
                      <a:pt x="3977473" y="4143928"/>
                    </a:cubicBezTo>
                    <a:cubicBezTo>
                      <a:pt x="3978718" y="4150162"/>
                      <a:pt x="3981209" y="4157642"/>
                      <a:pt x="3973737" y="4161382"/>
                    </a:cubicBezTo>
                    <a:cubicBezTo>
                      <a:pt x="3967510" y="4163875"/>
                      <a:pt x="3963774" y="4157642"/>
                      <a:pt x="3960037" y="4155148"/>
                    </a:cubicBezTo>
                    <a:cubicBezTo>
                      <a:pt x="3926412" y="4133954"/>
                      <a:pt x="3922676" y="4133954"/>
                      <a:pt x="3905240" y="4167616"/>
                    </a:cubicBezTo>
                    <a:cubicBezTo>
                      <a:pt x="3892786" y="4191303"/>
                      <a:pt x="3874105" y="4201277"/>
                      <a:pt x="3849197" y="4205017"/>
                    </a:cubicBezTo>
                    <a:cubicBezTo>
                      <a:pt x="3839234" y="4207510"/>
                      <a:pt x="3830516" y="4210004"/>
                      <a:pt x="3830516" y="4222471"/>
                    </a:cubicBezTo>
                    <a:cubicBezTo>
                      <a:pt x="3830516" y="4234938"/>
                      <a:pt x="3840480" y="4238678"/>
                      <a:pt x="3851688" y="4238678"/>
                    </a:cubicBezTo>
                    <a:cubicBezTo>
                      <a:pt x="3862897" y="4238678"/>
                      <a:pt x="3871614" y="4243665"/>
                      <a:pt x="3876596" y="4256132"/>
                    </a:cubicBezTo>
                    <a:cubicBezTo>
                      <a:pt x="3881578" y="4269846"/>
                      <a:pt x="3867878" y="4271093"/>
                      <a:pt x="3860406" y="4276080"/>
                    </a:cubicBezTo>
                    <a:cubicBezTo>
                      <a:pt x="3849197" y="4282313"/>
                      <a:pt x="3846707" y="4289794"/>
                      <a:pt x="3854179" y="4298520"/>
                    </a:cubicBezTo>
                    <a:cubicBezTo>
                      <a:pt x="3867878" y="4318468"/>
                      <a:pt x="3854179" y="4328442"/>
                      <a:pt x="3840480" y="4329688"/>
                    </a:cubicBezTo>
                    <a:cubicBezTo>
                      <a:pt x="3815572" y="4330935"/>
                      <a:pt x="3803118" y="4347142"/>
                      <a:pt x="3789418" y="4362103"/>
                    </a:cubicBezTo>
                    <a:cubicBezTo>
                      <a:pt x="3769492" y="4382050"/>
                      <a:pt x="3747075" y="4378310"/>
                      <a:pt x="3738357" y="4352129"/>
                    </a:cubicBezTo>
                    <a:cubicBezTo>
                      <a:pt x="3735866" y="4348389"/>
                      <a:pt x="3738357" y="4342156"/>
                      <a:pt x="3735866" y="4338416"/>
                    </a:cubicBezTo>
                    <a:cubicBezTo>
                      <a:pt x="3732130" y="4325948"/>
                      <a:pt x="3734621" y="4301014"/>
                      <a:pt x="3720922" y="4303508"/>
                    </a:cubicBezTo>
                    <a:cubicBezTo>
                      <a:pt x="3704732" y="4304754"/>
                      <a:pt x="3704732" y="4328442"/>
                      <a:pt x="3703486" y="4344649"/>
                    </a:cubicBezTo>
                    <a:cubicBezTo>
                      <a:pt x="3703486" y="4362103"/>
                      <a:pt x="3708468" y="4377064"/>
                      <a:pt x="3718431" y="4390778"/>
                    </a:cubicBezTo>
                    <a:cubicBezTo>
                      <a:pt x="3730885" y="4405738"/>
                      <a:pt x="3728394" y="4418205"/>
                      <a:pt x="3718431" y="4433166"/>
                    </a:cubicBezTo>
                    <a:cubicBezTo>
                      <a:pt x="3709713" y="4448126"/>
                      <a:pt x="3692278" y="4459347"/>
                      <a:pt x="3696014" y="4480541"/>
                    </a:cubicBezTo>
                    <a:cubicBezTo>
                      <a:pt x="3696014" y="4488021"/>
                      <a:pt x="3687296" y="4490515"/>
                      <a:pt x="3679824" y="4489268"/>
                    </a:cubicBezTo>
                    <a:cubicBezTo>
                      <a:pt x="3652425" y="4489268"/>
                      <a:pt x="3622536" y="4495502"/>
                      <a:pt x="3595137" y="4484281"/>
                    </a:cubicBezTo>
                    <a:cubicBezTo>
                      <a:pt x="3581438" y="4478048"/>
                      <a:pt x="3567738" y="4475554"/>
                      <a:pt x="3552793" y="4476801"/>
                    </a:cubicBezTo>
                    <a:cubicBezTo>
                      <a:pt x="3546566" y="4476801"/>
                      <a:pt x="3536603" y="4478048"/>
                      <a:pt x="3534113" y="4473060"/>
                    </a:cubicBezTo>
                    <a:cubicBezTo>
                      <a:pt x="3509205" y="4441893"/>
                      <a:pt x="3466861" y="4440646"/>
                      <a:pt x="3436972" y="4418205"/>
                    </a:cubicBezTo>
                    <a:cubicBezTo>
                      <a:pt x="3422027" y="4406985"/>
                      <a:pt x="3412064" y="4390778"/>
                      <a:pt x="3412064" y="4369583"/>
                    </a:cubicBezTo>
                    <a:cubicBezTo>
                      <a:pt x="3413309" y="4354623"/>
                      <a:pt x="3407082" y="4345896"/>
                      <a:pt x="3393383" y="4338416"/>
                    </a:cubicBezTo>
                    <a:cubicBezTo>
                      <a:pt x="3378438" y="4332182"/>
                      <a:pt x="3370966" y="4339662"/>
                      <a:pt x="3365984" y="4352129"/>
                    </a:cubicBezTo>
                    <a:cubicBezTo>
                      <a:pt x="3361003" y="4359610"/>
                      <a:pt x="3351040" y="4355870"/>
                      <a:pt x="3344813" y="4359610"/>
                    </a:cubicBezTo>
                    <a:cubicBezTo>
                      <a:pt x="3328622" y="4368336"/>
                      <a:pt x="3306205" y="4370830"/>
                      <a:pt x="3306205" y="4398258"/>
                    </a:cubicBezTo>
                    <a:cubicBezTo>
                      <a:pt x="3306205" y="4413218"/>
                      <a:pt x="3294997" y="4408232"/>
                      <a:pt x="3288770" y="4400751"/>
                    </a:cubicBezTo>
                    <a:cubicBezTo>
                      <a:pt x="3281297" y="4392024"/>
                      <a:pt x="3273825" y="4383297"/>
                      <a:pt x="3260126" y="4380804"/>
                    </a:cubicBezTo>
                    <a:cubicBezTo>
                      <a:pt x="3247672" y="4378310"/>
                      <a:pt x="3233972" y="4370830"/>
                      <a:pt x="3238954" y="4397011"/>
                    </a:cubicBezTo>
                    <a:cubicBezTo>
                      <a:pt x="3243936" y="4429426"/>
                      <a:pt x="3211555" y="4421945"/>
                      <a:pt x="3191629" y="4436906"/>
                    </a:cubicBezTo>
                    <a:cubicBezTo>
                      <a:pt x="3202838" y="4436906"/>
                      <a:pt x="3211555" y="4436906"/>
                      <a:pt x="3220273" y="4436906"/>
                    </a:cubicBezTo>
                    <a:cubicBezTo>
                      <a:pt x="3227745" y="4438152"/>
                      <a:pt x="3240199" y="4434412"/>
                      <a:pt x="3238954" y="4448126"/>
                    </a:cubicBezTo>
                    <a:cubicBezTo>
                      <a:pt x="3238954" y="4459347"/>
                      <a:pt x="3230236" y="4463087"/>
                      <a:pt x="3220273" y="4463087"/>
                    </a:cubicBezTo>
                    <a:cubicBezTo>
                      <a:pt x="3196611" y="4464334"/>
                      <a:pt x="3174194" y="4465580"/>
                      <a:pt x="3151776" y="4463087"/>
                    </a:cubicBezTo>
                    <a:cubicBezTo>
                      <a:pt x="3120642" y="4460594"/>
                      <a:pt x="3093243" y="4469320"/>
                      <a:pt x="3063353" y="4470567"/>
                    </a:cubicBezTo>
                    <a:cubicBezTo>
                      <a:pt x="3052145" y="4471814"/>
                      <a:pt x="3039691" y="4473060"/>
                      <a:pt x="3037200" y="4486774"/>
                    </a:cubicBezTo>
                    <a:cubicBezTo>
                      <a:pt x="3034709" y="4501735"/>
                      <a:pt x="3045918" y="4505475"/>
                      <a:pt x="3055881" y="4509215"/>
                    </a:cubicBezTo>
                    <a:cubicBezTo>
                      <a:pt x="3065844" y="4511709"/>
                      <a:pt x="3073317" y="4514202"/>
                      <a:pt x="3078298" y="4526669"/>
                    </a:cubicBezTo>
                    <a:cubicBezTo>
                      <a:pt x="3050899" y="4529163"/>
                      <a:pt x="3028482" y="4542877"/>
                      <a:pt x="3001084" y="4544123"/>
                    </a:cubicBezTo>
                    <a:cubicBezTo>
                      <a:pt x="2977421" y="4546617"/>
                      <a:pt x="2952513" y="4557837"/>
                      <a:pt x="2941305" y="4587758"/>
                    </a:cubicBezTo>
                    <a:cubicBezTo>
                      <a:pt x="2936323" y="4606459"/>
                      <a:pt x="2918888" y="4613940"/>
                      <a:pt x="2900207" y="4605212"/>
                    </a:cubicBezTo>
                    <a:cubicBezTo>
                      <a:pt x="2877790" y="4596486"/>
                      <a:pt x="2888998" y="4582772"/>
                      <a:pt x="2897716" y="4569058"/>
                    </a:cubicBezTo>
                    <a:cubicBezTo>
                      <a:pt x="2906434" y="4550357"/>
                      <a:pt x="2918888" y="4540383"/>
                      <a:pt x="2940059" y="4534150"/>
                    </a:cubicBezTo>
                    <a:cubicBezTo>
                      <a:pt x="2964967" y="4526669"/>
                      <a:pt x="2973685" y="4500488"/>
                      <a:pt x="2967458" y="4474307"/>
                    </a:cubicBezTo>
                    <a:cubicBezTo>
                      <a:pt x="2964967" y="4461840"/>
                      <a:pt x="2962476" y="4448126"/>
                      <a:pt x="2976176" y="4443140"/>
                    </a:cubicBezTo>
                    <a:cubicBezTo>
                      <a:pt x="3017274" y="4429426"/>
                      <a:pt x="3022255" y="4390778"/>
                      <a:pt x="3034709" y="4358363"/>
                    </a:cubicBezTo>
                    <a:cubicBezTo>
                      <a:pt x="3054636" y="4308494"/>
                      <a:pt x="3074562" y="4301014"/>
                      <a:pt x="3121887" y="4327195"/>
                    </a:cubicBezTo>
                    <a:cubicBezTo>
                      <a:pt x="3133095" y="4332182"/>
                      <a:pt x="3141813" y="4332182"/>
                      <a:pt x="3151776" y="4324702"/>
                    </a:cubicBezTo>
                    <a:cubicBezTo>
                      <a:pt x="3158003" y="4318468"/>
                      <a:pt x="3162985" y="4312234"/>
                      <a:pt x="3156758" y="4304754"/>
                    </a:cubicBezTo>
                    <a:cubicBezTo>
                      <a:pt x="3146795" y="4292287"/>
                      <a:pt x="3135586" y="4279820"/>
                      <a:pt x="3119396" y="4281066"/>
                    </a:cubicBezTo>
                    <a:cubicBezTo>
                      <a:pt x="3106942" y="4282313"/>
                      <a:pt x="3095734" y="4283560"/>
                      <a:pt x="3084525" y="4288547"/>
                    </a:cubicBezTo>
                    <a:cubicBezTo>
                      <a:pt x="3064599" y="4296027"/>
                      <a:pt x="3053390" y="4286054"/>
                      <a:pt x="3040936" y="4273586"/>
                    </a:cubicBezTo>
                    <a:cubicBezTo>
                      <a:pt x="3027237" y="4259872"/>
                      <a:pt x="3035955" y="4247405"/>
                      <a:pt x="3044672" y="4236185"/>
                    </a:cubicBezTo>
                    <a:cubicBezTo>
                      <a:pt x="3055881" y="4218731"/>
                      <a:pt x="3054636" y="4205017"/>
                      <a:pt x="3032219" y="4198784"/>
                    </a:cubicBezTo>
                    <a:cubicBezTo>
                      <a:pt x="3022255" y="4196290"/>
                      <a:pt x="3012292" y="4191303"/>
                      <a:pt x="3012292" y="4183823"/>
                    </a:cubicBezTo>
                    <a:cubicBezTo>
                      <a:pt x="3008556" y="4133954"/>
                      <a:pt x="2963722" y="4133954"/>
                      <a:pt x="2935078" y="4115254"/>
                    </a:cubicBezTo>
                    <a:cubicBezTo>
                      <a:pt x="2923869" y="4109020"/>
                      <a:pt x="2908924" y="4106526"/>
                      <a:pt x="2912661" y="4085332"/>
                    </a:cubicBezTo>
                    <a:cubicBezTo>
                      <a:pt x="2915151" y="4069125"/>
                      <a:pt x="2897716" y="4066632"/>
                      <a:pt x="2882771" y="4066632"/>
                    </a:cubicBezTo>
                    <a:cubicBezTo>
                      <a:pt x="2867826" y="4067878"/>
                      <a:pt x="2854127" y="4065385"/>
                      <a:pt x="2840428" y="4054164"/>
                    </a:cubicBezTo>
                    <a:cubicBezTo>
                      <a:pt x="2822992" y="4037957"/>
                      <a:pt x="2801821" y="4047931"/>
                      <a:pt x="2785630" y="4059151"/>
                    </a:cubicBezTo>
                    <a:cubicBezTo>
                      <a:pt x="2765704" y="4071618"/>
                      <a:pt x="2747023" y="4090319"/>
                      <a:pt x="2728342" y="4106526"/>
                    </a:cubicBezTo>
                    <a:cubicBezTo>
                      <a:pt x="2705925" y="4126474"/>
                      <a:pt x="2673545" y="4122734"/>
                      <a:pt x="2659846" y="4096553"/>
                    </a:cubicBezTo>
                    <a:cubicBezTo>
                      <a:pt x="2653619" y="4085332"/>
                      <a:pt x="2646146" y="4076605"/>
                      <a:pt x="2637428" y="4067878"/>
                    </a:cubicBezTo>
                    <a:cubicBezTo>
                      <a:pt x="2605048" y="4035464"/>
                      <a:pt x="2590104" y="4044191"/>
                      <a:pt x="2563950" y="4081592"/>
                    </a:cubicBezTo>
                    <a:cubicBezTo>
                      <a:pt x="2537797" y="4120240"/>
                      <a:pt x="2519116" y="4167616"/>
                      <a:pt x="2474282" y="4192550"/>
                    </a:cubicBezTo>
                    <a:cubicBezTo>
                      <a:pt x="2470546" y="4195043"/>
                      <a:pt x="2466809" y="4197537"/>
                      <a:pt x="2464319" y="4200030"/>
                    </a:cubicBezTo>
                    <a:cubicBezTo>
                      <a:pt x="2420730" y="4256132"/>
                      <a:pt x="2369669" y="4291040"/>
                      <a:pt x="2296190" y="4273586"/>
                    </a:cubicBezTo>
                    <a:cubicBezTo>
                      <a:pt x="2283737" y="4269846"/>
                      <a:pt x="2276264" y="4281066"/>
                      <a:pt x="2268792" y="4289794"/>
                    </a:cubicBezTo>
                    <a:cubicBezTo>
                      <a:pt x="2243884" y="4320962"/>
                      <a:pt x="2212749" y="4347142"/>
                      <a:pt x="2180369" y="4370830"/>
                    </a:cubicBezTo>
                    <a:cubicBezTo>
                      <a:pt x="2150479" y="4393271"/>
                      <a:pt x="2120590" y="4416958"/>
                      <a:pt x="2077001" y="4399504"/>
                    </a:cubicBezTo>
                    <a:cubicBezTo>
                      <a:pt x="2054584" y="4389531"/>
                      <a:pt x="2032167" y="4400751"/>
                      <a:pt x="2017222" y="4416958"/>
                    </a:cubicBezTo>
                    <a:cubicBezTo>
                      <a:pt x="1996050" y="4436906"/>
                      <a:pt x="1971143" y="4446880"/>
                      <a:pt x="1946235" y="4458100"/>
                    </a:cubicBezTo>
                    <a:cubicBezTo>
                      <a:pt x="1917591" y="4471814"/>
                      <a:pt x="1891437" y="4486774"/>
                      <a:pt x="1891437" y="4526669"/>
                    </a:cubicBezTo>
                    <a:cubicBezTo>
                      <a:pt x="1890192" y="4560331"/>
                      <a:pt x="1869020" y="4590252"/>
                      <a:pt x="1860302" y="4622666"/>
                    </a:cubicBezTo>
                    <a:cubicBezTo>
                      <a:pt x="1854075" y="4655081"/>
                      <a:pt x="1830413" y="4682509"/>
                      <a:pt x="1826677" y="4717417"/>
                    </a:cubicBezTo>
                    <a:cubicBezTo>
                      <a:pt x="1825431" y="4729884"/>
                      <a:pt x="1816714" y="4741104"/>
                      <a:pt x="1803014" y="4739858"/>
                    </a:cubicBezTo>
                    <a:cubicBezTo>
                      <a:pt x="1785579" y="4738611"/>
                      <a:pt x="1790560" y="4727390"/>
                      <a:pt x="1791806" y="4714923"/>
                    </a:cubicBezTo>
                    <a:cubicBezTo>
                      <a:pt x="1793051" y="4693729"/>
                      <a:pt x="1737008" y="4662561"/>
                      <a:pt x="1714591" y="4673782"/>
                    </a:cubicBezTo>
                    <a:cubicBezTo>
                      <a:pt x="1682211" y="4691236"/>
                      <a:pt x="1648585" y="4685002"/>
                      <a:pt x="1616205" y="4680015"/>
                    </a:cubicBezTo>
                    <a:cubicBezTo>
                      <a:pt x="1597524" y="4677522"/>
                      <a:pt x="1586316" y="4665055"/>
                      <a:pt x="1588806" y="4645107"/>
                    </a:cubicBezTo>
                    <a:cubicBezTo>
                      <a:pt x="1593788" y="4616433"/>
                      <a:pt x="1595033" y="4586512"/>
                      <a:pt x="1607487" y="4559084"/>
                    </a:cubicBezTo>
                    <a:cubicBezTo>
                      <a:pt x="1617450" y="4536643"/>
                      <a:pt x="1629904" y="4512956"/>
                      <a:pt x="1593788" y="4501735"/>
                    </a:cubicBezTo>
                    <a:cubicBezTo>
                      <a:pt x="1587561" y="4499242"/>
                      <a:pt x="1582579" y="4493008"/>
                      <a:pt x="1583825" y="4485528"/>
                    </a:cubicBezTo>
                    <a:cubicBezTo>
                      <a:pt x="1585070" y="4478048"/>
                      <a:pt x="1592543" y="4478048"/>
                      <a:pt x="1598770" y="4476801"/>
                    </a:cubicBezTo>
                    <a:cubicBezTo>
                      <a:pt x="1608733" y="4474307"/>
                      <a:pt x="1619941" y="4471814"/>
                      <a:pt x="1619941" y="4460594"/>
                    </a:cubicBezTo>
                    <a:cubicBezTo>
                      <a:pt x="1619941" y="4444386"/>
                      <a:pt x="1604997" y="4435659"/>
                      <a:pt x="1595033" y="4428179"/>
                    </a:cubicBezTo>
                    <a:cubicBezTo>
                      <a:pt x="1586316" y="4420698"/>
                      <a:pt x="1576352" y="4423192"/>
                      <a:pt x="1567635" y="4429426"/>
                    </a:cubicBezTo>
                    <a:cubicBezTo>
                      <a:pt x="1552690" y="4440646"/>
                      <a:pt x="1546463" y="4458100"/>
                      <a:pt x="1537745" y="4473060"/>
                    </a:cubicBezTo>
                    <a:cubicBezTo>
                      <a:pt x="1524046" y="4500488"/>
                      <a:pt x="1511592" y="4502982"/>
                      <a:pt x="1487930" y="4484281"/>
                    </a:cubicBezTo>
                    <a:cubicBezTo>
                      <a:pt x="1468003" y="4468074"/>
                      <a:pt x="1463022" y="4446880"/>
                      <a:pt x="1463022" y="4421945"/>
                    </a:cubicBezTo>
                    <a:cubicBezTo>
                      <a:pt x="1464267" y="4385790"/>
                      <a:pt x="1436868" y="4367090"/>
                      <a:pt x="1404488" y="4379557"/>
                    </a:cubicBezTo>
                    <a:cubicBezTo>
                      <a:pt x="1393279" y="4383297"/>
                      <a:pt x="1385807" y="4390778"/>
                      <a:pt x="1385807" y="4403244"/>
                    </a:cubicBezTo>
                    <a:cubicBezTo>
                      <a:pt x="1384562" y="4415712"/>
                      <a:pt x="1393279" y="4416958"/>
                      <a:pt x="1403243" y="4416958"/>
                    </a:cubicBezTo>
                    <a:cubicBezTo>
                      <a:pt x="1420678" y="4419452"/>
                      <a:pt x="1418187" y="4428179"/>
                      <a:pt x="1406979" y="4435659"/>
                    </a:cubicBezTo>
                    <a:cubicBezTo>
                      <a:pt x="1383316" y="4448126"/>
                      <a:pt x="1358409" y="4458100"/>
                      <a:pt x="1332255" y="4468074"/>
                    </a:cubicBezTo>
                    <a:cubicBezTo>
                      <a:pt x="1326028" y="4471814"/>
                      <a:pt x="1321047" y="4466827"/>
                      <a:pt x="1317310" y="4460594"/>
                    </a:cubicBezTo>
                    <a:cubicBezTo>
                      <a:pt x="1308593" y="4446880"/>
                      <a:pt x="1314820" y="4431919"/>
                      <a:pt x="1311084" y="4418205"/>
                    </a:cubicBezTo>
                    <a:cubicBezTo>
                      <a:pt x="1307347" y="4400751"/>
                      <a:pt x="1316065" y="4397011"/>
                      <a:pt x="1328519" y="4387037"/>
                    </a:cubicBezTo>
                    <a:cubicBezTo>
                      <a:pt x="1344709" y="4373324"/>
                      <a:pt x="1373353" y="4354623"/>
                      <a:pt x="1345954" y="4324702"/>
                    </a:cubicBezTo>
                    <a:cubicBezTo>
                      <a:pt x="1342218" y="4322208"/>
                      <a:pt x="1342218" y="4314728"/>
                      <a:pt x="1343464" y="4309741"/>
                    </a:cubicBezTo>
                    <a:cubicBezTo>
                      <a:pt x="1348445" y="4269846"/>
                      <a:pt x="1347200" y="4268600"/>
                      <a:pt x="1301120" y="4276080"/>
                    </a:cubicBezTo>
                    <a:cubicBezTo>
                      <a:pt x="1308593" y="4286054"/>
                      <a:pt x="1317310" y="4296027"/>
                      <a:pt x="1322292" y="4306001"/>
                    </a:cubicBezTo>
                    <a:cubicBezTo>
                      <a:pt x="1344709" y="4349636"/>
                      <a:pt x="1317310" y="4394518"/>
                      <a:pt x="1268740" y="4390778"/>
                    </a:cubicBezTo>
                    <a:cubicBezTo>
                      <a:pt x="1250059" y="4390778"/>
                      <a:pt x="1246323" y="4401998"/>
                      <a:pt x="1245078" y="4419452"/>
                    </a:cubicBezTo>
                    <a:cubicBezTo>
                      <a:pt x="1242587" y="4465580"/>
                      <a:pt x="1185299" y="4500488"/>
                      <a:pt x="1139219" y="4481788"/>
                    </a:cubicBezTo>
                    <a:cubicBezTo>
                      <a:pt x="1134238" y="4479294"/>
                      <a:pt x="1129256" y="4475554"/>
                      <a:pt x="1129256" y="4468074"/>
                    </a:cubicBezTo>
                    <a:cubicBezTo>
                      <a:pt x="1129256" y="4423192"/>
                      <a:pt x="1115556" y="4389531"/>
                      <a:pt x="1070722" y="4369583"/>
                    </a:cubicBezTo>
                    <a:cubicBezTo>
                      <a:pt x="1053287" y="4362103"/>
                      <a:pt x="1054532" y="4338416"/>
                      <a:pt x="1049551" y="4320962"/>
                    </a:cubicBezTo>
                    <a:cubicBezTo>
                      <a:pt x="1047060" y="4313481"/>
                      <a:pt x="1055778" y="4310988"/>
                      <a:pt x="1064495" y="4313481"/>
                    </a:cubicBezTo>
                    <a:cubicBezTo>
                      <a:pt x="1069477" y="4314728"/>
                      <a:pt x="1076949" y="4319715"/>
                      <a:pt x="1079440" y="4308494"/>
                    </a:cubicBezTo>
                    <a:cubicBezTo>
                      <a:pt x="1080685" y="4299767"/>
                      <a:pt x="1074458" y="4293534"/>
                      <a:pt x="1065741" y="4292287"/>
                    </a:cubicBezTo>
                    <a:cubicBezTo>
                      <a:pt x="1038342" y="4289794"/>
                      <a:pt x="1038342" y="4274833"/>
                      <a:pt x="1045814" y="4253639"/>
                    </a:cubicBezTo>
                    <a:cubicBezTo>
                      <a:pt x="1048305" y="4247405"/>
                      <a:pt x="1049551" y="4238678"/>
                      <a:pt x="1047060" y="4233692"/>
                    </a:cubicBezTo>
                    <a:cubicBezTo>
                      <a:pt x="1032115" y="4206264"/>
                      <a:pt x="1038342" y="4185070"/>
                      <a:pt x="1062005" y="4165122"/>
                    </a:cubicBezTo>
                    <a:cubicBezTo>
                      <a:pt x="1070722" y="4160135"/>
                      <a:pt x="1069477" y="4147668"/>
                      <a:pt x="1062005" y="4138941"/>
                    </a:cubicBezTo>
                    <a:cubicBezTo>
                      <a:pt x="1055778" y="4131461"/>
                      <a:pt x="1049551" y="4117747"/>
                      <a:pt x="1037097" y="4122734"/>
                    </a:cubicBezTo>
                    <a:cubicBezTo>
                      <a:pt x="997244" y="4138941"/>
                      <a:pt x="993508" y="4116500"/>
                      <a:pt x="994753" y="4086579"/>
                    </a:cubicBezTo>
                    <a:cubicBezTo>
                      <a:pt x="994753" y="4034217"/>
                      <a:pt x="981054" y="4016763"/>
                      <a:pt x="929993" y="4004296"/>
                    </a:cubicBezTo>
                    <a:cubicBezTo>
                      <a:pt x="875195" y="3991829"/>
                      <a:pt x="824134" y="3998062"/>
                      <a:pt x="773073" y="4020503"/>
                    </a:cubicBezTo>
                    <a:cubicBezTo>
                      <a:pt x="769337" y="4021750"/>
                      <a:pt x="765601" y="4026737"/>
                      <a:pt x="761864" y="4026737"/>
                    </a:cubicBezTo>
                    <a:cubicBezTo>
                      <a:pt x="719521" y="4016763"/>
                      <a:pt x="693368" y="4035464"/>
                      <a:pt x="668460" y="4069125"/>
                    </a:cubicBezTo>
                    <a:cubicBezTo>
                      <a:pt x="658497" y="4081592"/>
                      <a:pt x="656006" y="4095306"/>
                      <a:pt x="648534" y="4106526"/>
                    </a:cubicBezTo>
                    <a:cubicBezTo>
                      <a:pt x="616153" y="4168862"/>
                      <a:pt x="591245" y="4234938"/>
                      <a:pt x="550147" y="4291040"/>
                    </a:cubicBezTo>
                    <a:cubicBezTo>
                      <a:pt x="542675" y="4302261"/>
                      <a:pt x="531466" y="4301014"/>
                      <a:pt x="526485" y="4288547"/>
                    </a:cubicBezTo>
                    <a:cubicBezTo>
                      <a:pt x="523994" y="4282313"/>
                      <a:pt x="523994" y="4273586"/>
                      <a:pt x="526485" y="4264859"/>
                    </a:cubicBezTo>
                    <a:cubicBezTo>
                      <a:pt x="535203" y="4208757"/>
                      <a:pt x="516522" y="4167616"/>
                      <a:pt x="465461" y="4140188"/>
                    </a:cubicBezTo>
                    <a:cubicBezTo>
                      <a:pt x="471688" y="4126474"/>
                      <a:pt x="482896" y="4114007"/>
                      <a:pt x="482896" y="4097800"/>
                    </a:cubicBezTo>
                    <a:cubicBezTo>
                      <a:pt x="482896" y="4086579"/>
                      <a:pt x="489123" y="4070372"/>
                      <a:pt x="472933" y="4069125"/>
                    </a:cubicBezTo>
                    <a:cubicBezTo>
                      <a:pt x="459234" y="4067878"/>
                      <a:pt x="457988" y="4081592"/>
                      <a:pt x="455497" y="4092813"/>
                    </a:cubicBezTo>
                    <a:cubicBezTo>
                      <a:pt x="453007" y="4104033"/>
                      <a:pt x="456743" y="4116500"/>
                      <a:pt x="445534" y="4126474"/>
                    </a:cubicBezTo>
                    <a:cubicBezTo>
                      <a:pt x="435571" y="4117747"/>
                      <a:pt x="441798" y="4102786"/>
                      <a:pt x="431835" y="4092813"/>
                    </a:cubicBezTo>
                    <a:cubicBezTo>
                      <a:pt x="429344" y="4090320"/>
                      <a:pt x="425608" y="4088761"/>
                      <a:pt x="422028" y="4086735"/>
                    </a:cubicBezTo>
                    <a:lnTo>
                      <a:pt x="414325" y="4079024"/>
                    </a:lnTo>
                    <a:lnTo>
                      <a:pt x="395897" y="4080492"/>
                    </a:lnTo>
                    <a:cubicBezTo>
                      <a:pt x="388887" y="4077848"/>
                      <a:pt x="383280" y="4072250"/>
                      <a:pt x="378918" y="4064785"/>
                    </a:cubicBezTo>
                    <a:cubicBezTo>
                      <a:pt x="368949" y="4049856"/>
                      <a:pt x="377672" y="4038659"/>
                      <a:pt x="387641" y="4026218"/>
                    </a:cubicBezTo>
                    <a:cubicBezTo>
                      <a:pt x="411317" y="3998848"/>
                      <a:pt x="415055" y="3914249"/>
                      <a:pt x="398856" y="3881903"/>
                    </a:cubicBezTo>
                    <a:cubicBezTo>
                      <a:pt x="383903" y="3852044"/>
                      <a:pt x="368949" y="3824674"/>
                      <a:pt x="335305" y="3810989"/>
                    </a:cubicBezTo>
                    <a:cubicBezTo>
                      <a:pt x="317859" y="3804769"/>
                      <a:pt x="321598" y="3782375"/>
                      <a:pt x="314121" y="3767446"/>
                    </a:cubicBezTo>
                    <a:cubicBezTo>
                      <a:pt x="305398" y="3751272"/>
                      <a:pt x="304152" y="3737587"/>
                      <a:pt x="321598" y="3725146"/>
                    </a:cubicBezTo>
                    <a:cubicBezTo>
                      <a:pt x="330320" y="3718926"/>
                      <a:pt x="325336" y="3713950"/>
                      <a:pt x="317859" y="3707729"/>
                    </a:cubicBezTo>
                    <a:cubicBezTo>
                      <a:pt x="289199" y="3687823"/>
                      <a:pt x="295430" y="3682847"/>
                      <a:pt x="309137" y="3651745"/>
                    </a:cubicBezTo>
                    <a:cubicBezTo>
                      <a:pt x="326582" y="3610689"/>
                      <a:pt x="360227" y="3568390"/>
                      <a:pt x="324090" y="3518626"/>
                    </a:cubicBezTo>
                    <a:cubicBezTo>
                      <a:pt x="316613" y="3507429"/>
                      <a:pt x="311629" y="3492500"/>
                      <a:pt x="314121" y="3477571"/>
                    </a:cubicBezTo>
                    <a:cubicBezTo>
                      <a:pt x="319105" y="3470106"/>
                      <a:pt x="322844" y="3461398"/>
                      <a:pt x="314121" y="3453933"/>
                    </a:cubicBezTo>
                    <a:cubicBezTo>
                      <a:pt x="300414" y="3440248"/>
                      <a:pt x="296676" y="3426563"/>
                      <a:pt x="306644" y="3409145"/>
                    </a:cubicBezTo>
                    <a:cubicBezTo>
                      <a:pt x="316613" y="3390484"/>
                      <a:pt x="295430" y="3380531"/>
                      <a:pt x="290445" y="3368090"/>
                    </a:cubicBezTo>
                    <a:cubicBezTo>
                      <a:pt x="280476" y="3343208"/>
                      <a:pt x="274246" y="3328279"/>
                      <a:pt x="309137" y="3324547"/>
                    </a:cubicBezTo>
                    <a:cubicBezTo>
                      <a:pt x="316613" y="3324547"/>
                      <a:pt x="329074" y="3322059"/>
                      <a:pt x="321598" y="3309618"/>
                    </a:cubicBezTo>
                    <a:cubicBezTo>
                      <a:pt x="311629" y="3297177"/>
                      <a:pt x="317859" y="3288468"/>
                      <a:pt x="324090" y="3277271"/>
                    </a:cubicBezTo>
                    <a:cubicBezTo>
                      <a:pt x="334059" y="3259854"/>
                      <a:pt x="319105" y="3242436"/>
                      <a:pt x="322844" y="3226263"/>
                    </a:cubicBezTo>
                    <a:cubicBezTo>
                      <a:pt x="329074" y="3201381"/>
                      <a:pt x="336551" y="3185208"/>
                      <a:pt x="304152" y="3170279"/>
                    </a:cubicBezTo>
                    <a:cubicBezTo>
                      <a:pt x="282969" y="3160326"/>
                      <a:pt x="282969" y="3108074"/>
                      <a:pt x="299168" y="3088168"/>
                    </a:cubicBezTo>
                    <a:cubicBezTo>
                      <a:pt x="302906" y="3080704"/>
                      <a:pt x="309137" y="3075727"/>
                      <a:pt x="306644" y="3067018"/>
                    </a:cubicBezTo>
                    <a:cubicBezTo>
                      <a:pt x="296676" y="3039648"/>
                      <a:pt x="312875" y="3023475"/>
                      <a:pt x="329074" y="3003569"/>
                    </a:cubicBezTo>
                    <a:cubicBezTo>
                      <a:pt x="340289" y="2989884"/>
                      <a:pt x="352750" y="2976199"/>
                      <a:pt x="363965" y="2962514"/>
                    </a:cubicBezTo>
                    <a:cubicBezTo>
                      <a:pt x="373934" y="2948829"/>
                      <a:pt x="380164" y="2931412"/>
                      <a:pt x="363965" y="2915239"/>
                    </a:cubicBezTo>
                    <a:cubicBezTo>
                      <a:pt x="349012" y="2901553"/>
                      <a:pt x="346520" y="2885380"/>
                      <a:pt x="356488" y="2865475"/>
                    </a:cubicBezTo>
                    <a:cubicBezTo>
                      <a:pt x="367703" y="2835616"/>
                      <a:pt x="371442" y="2802026"/>
                      <a:pt x="393872" y="2775900"/>
                    </a:cubicBezTo>
                    <a:cubicBezTo>
                      <a:pt x="401348" y="2767191"/>
                      <a:pt x="407579" y="2758482"/>
                      <a:pt x="420040" y="2758482"/>
                    </a:cubicBezTo>
                    <a:cubicBezTo>
                      <a:pt x="448700" y="2767191"/>
                      <a:pt x="476114" y="2775900"/>
                      <a:pt x="504775" y="2782120"/>
                    </a:cubicBezTo>
                    <a:cubicBezTo>
                      <a:pt x="523466" y="2787096"/>
                      <a:pt x="543404" y="2789585"/>
                      <a:pt x="555865" y="2767191"/>
                    </a:cubicBezTo>
                    <a:cubicBezTo>
                      <a:pt x="565834" y="2749773"/>
                      <a:pt x="562095" y="2739821"/>
                      <a:pt x="545896" y="2731112"/>
                    </a:cubicBezTo>
                    <a:lnTo>
                      <a:pt x="573310" y="2731112"/>
                    </a:lnTo>
                    <a:lnTo>
                      <a:pt x="580533" y="2735490"/>
                    </a:lnTo>
                    <a:lnTo>
                      <a:pt x="576477" y="2731208"/>
                    </a:lnTo>
                    <a:cubicBezTo>
                      <a:pt x="586486" y="2725666"/>
                      <a:pt x="594435" y="2723510"/>
                      <a:pt x="598998" y="2726281"/>
                    </a:cubicBezTo>
                    <a:cubicBezTo>
                      <a:pt x="603561" y="2729052"/>
                      <a:pt x="604738" y="2736750"/>
                      <a:pt x="601205" y="2750914"/>
                    </a:cubicBezTo>
                    <a:cubicBezTo>
                      <a:pt x="598850" y="2764463"/>
                      <a:pt x="605916" y="2779242"/>
                      <a:pt x="594140" y="2790327"/>
                    </a:cubicBezTo>
                    <a:lnTo>
                      <a:pt x="593797" y="2777750"/>
                    </a:lnTo>
                    <a:lnTo>
                      <a:pt x="592002" y="2790829"/>
                    </a:lnTo>
                    <a:lnTo>
                      <a:pt x="592002" y="2794359"/>
                    </a:lnTo>
                    <a:lnTo>
                      <a:pt x="603544" y="2803865"/>
                    </a:lnTo>
                    <a:cubicBezTo>
                      <a:pt x="605567" y="2808384"/>
                      <a:pt x="606190" y="2813683"/>
                      <a:pt x="607436" y="2818670"/>
                    </a:cubicBezTo>
                    <a:lnTo>
                      <a:pt x="607562" y="2827330"/>
                    </a:lnTo>
                    <a:lnTo>
                      <a:pt x="613518" y="2831014"/>
                    </a:lnTo>
                    <a:cubicBezTo>
                      <a:pt x="615342" y="2833783"/>
                      <a:pt x="615771" y="2837061"/>
                      <a:pt x="615628" y="2840558"/>
                    </a:cubicBezTo>
                    <a:lnTo>
                      <a:pt x="614917" y="2853795"/>
                    </a:lnTo>
                    <a:lnTo>
                      <a:pt x="617399" y="2858565"/>
                    </a:lnTo>
                    <a:cubicBezTo>
                      <a:pt x="629853" y="2874772"/>
                      <a:pt x="648534" y="2882253"/>
                      <a:pt x="665969" y="2892226"/>
                    </a:cubicBezTo>
                    <a:cubicBezTo>
                      <a:pt x="679668" y="2898460"/>
                      <a:pt x="692122" y="2907187"/>
                      <a:pt x="697104" y="2923394"/>
                    </a:cubicBezTo>
                    <a:cubicBezTo>
                      <a:pt x="703331" y="2942095"/>
                      <a:pt x="704576" y="2957056"/>
                      <a:pt x="680914" y="2964536"/>
                    </a:cubicBezTo>
                    <a:cubicBezTo>
                      <a:pt x="644797" y="2978250"/>
                      <a:pt x="648534" y="3014404"/>
                      <a:pt x="642307" y="3041832"/>
                    </a:cubicBezTo>
                    <a:cubicBezTo>
                      <a:pt x="636080" y="3066766"/>
                      <a:pt x="659742" y="3080480"/>
                      <a:pt x="679668" y="3089207"/>
                    </a:cubicBezTo>
                    <a:cubicBezTo>
                      <a:pt x="705822" y="3102921"/>
                      <a:pt x="729484" y="3116635"/>
                      <a:pt x="739447" y="3146556"/>
                    </a:cubicBezTo>
                    <a:lnTo>
                      <a:pt x="739731" y="3149470"/>
                    </a:lnTo>
                    <a:lnTo>
                      <a:pt x="768802" y="3180896"/>
                    </a:lnTo>
                    <a:cubicBezTo>
                      <a:pt x="779146" y="3188932"/>
                      <a:pt x="782702" y="3199751"/>
                      <a:pt x="784157" y="3211342"/>
                    </a:cubicBezTo>
                    <a:lnTo>
                      <a:pt x="786636" y="3243005"/>
                    </a:lnTo>
                    <a:lnTo>
                      <a:pt x="788018" y="3246293"/>
                    </a:lnTo>
                    <a:cubicBezTo>
                      <a:pt x="789263" y="3272474"/>
                      <a:pt x="807944" y="3292422"/>
                      <a:pt x="812926" y="3317356"/>
                    </a:cubicBezTo>
                    <a:cubicBezTo>
                      <a:pt x="806699" y="3334810"/>
                      <a:pt x="802962" y="3352264"/>
                      <a:pt x="810435" y="3369718"/>
                    </a:cubicBezTo>
                    <a:cubicBezTo>
                      <a:pt x="812926" y="3394652"/>
                      <a:pt x="802962" y="3410860"/>
                      <a:pt x="779300" y="3419587"/>
                    </a:cubicBezTo>
                    <a:cubicBezTo>
                      <a:pt x="759374" y="3425820"/>
                      <a:pt x="738202" y="3429560"/>
                      <a:pt x="718276" y="3422080"/>
                    </a:cubicBezTo>
                    <a:cubicBezTo>
                      <a:pt x="711426" y="3418340"/>
                      <a:pt x="704576" y="3416781"/>
                      <a:pt x="697727" y="3416314"/>
                    </a:cubicBezTo>
                    <a:lnTo>
                      <a:pt x="680560" y="3416965"/>
                    </a:lnTo>
                    <a:lnTo>
                      <a:pt x="674761" y="3437940"/>
                    </a:lnTo>
                    <a:cubicBezTo>
                      <a:pt x="667629" y="3466189"/>
                      <a:pt x="665272" y="3494262"/>
                      <a:pt x="692619" y="3519527"/>
                    </a:cubicBezTo>
                    <a:cubicBezTo>
                      <a:pt x="696391" y="3523271"/>
                      <a:pt x="697648" y="3535748"/>
                      <a:pt x="693876" y="3540738"/>
                    </a:cubicBezTo>
                    <a:cubicBezTo>
                      <a:pt x="686332" y="3560702"/>
                      <a:pt x="692619" y="3569435"/>
                      <a:pt x="711479" y="3575674"/>
                    </a:cubicBezTo>
                    <a:cubicBezTo>
                      <a:pt x="729082" y="3580665"/>
                      <a:pt x="724052" y="3593142"/>
                      <a:pt x="712736" y="3598132"/>
                    </a:cubicBezTo>
                    <a:cubicBezTo>
                      <a:pt x="688847" y="3611857"/>
                      <a:pt x="682560" y="3646793"/>
                      <a:pt x="649869" y="3645545"/>
                    </a:cubicBezTo>
                    <a:cubicBezTo>
                      <a:pt x="644840" y="3645545"/>
                      <a:pt x="636038" y="3653031"/>
                      <a:pt x="639810" y="3656774"/>
                    </a:cubicBezTo>
                    <a:cubicBezTo>
                      <a:pt x="671244" y="3677985"/>
                      <a:pt x="641067" y="3705434"/>
                      <a:pt x="649869" y="3729141"/>
                    </a:cubicBezTo>
                    <a:cubicBezTo>
                      <a:pt x="651755" y="3737563"/>
                      <a:pt x="650812" y="3748090"/>
                      <a:pt x="658179" y="3749143"/>
                    </a:cubicBezTo>
                    <a:lnTo>
                      <a:pt x="659860" y="3748739"/>
                    </a:lnTo>
                    <a:lnTo>
                      <a:pt x="659742" y="3747473"/>
                    </a:lnTo>
                    <a:cubicBezTo>
                      <a:pt x="662233" y="3741239"/>
                      <a:pt x="667214" y="3737499"/>
                      <a:pt x="674687" y="3736252"/>
                    </a:cubicBezTo>
                    <a:cubicBezTo>
                      <a:pt x="731975" y="3748719"/>
                      <a:pt x="736957" y="3698851"/>
                      <a:pt x="754392" y="3666436"/>
                    </a:cubicBezTo>
                    <a:cubicBezTo>
                      <a:pt x="755637" y="3617814"/>
                      <a:pt x="780545" y="3572932"/>
                      <a:pt x="783036" y="3524311"/>
                    </a:cubicBezTo>
                    <a:cubicBezTo>
                      <a:pt x="783036" y="3519324"/>
                      <a:pt x="785527" y="3511844"/>
                      <a:pt x="790509" y="3510597"/>
                    </a:cubicBezTo>
                    <a:cubicBezTo>
                      <a:pt x="819153" y="3496883"/>
                      <a:pt x="820398" y="3470702"/>
                      <a:pt x="824134" y="3443274"/>
                    </a:cubicBezTo>
                    <a:cubicBezTo>
                      <a:pt x="829116" y="3425820"/>
                      <a:pt x="835343" y="3408366"/>
                      <a:pt x="845306" y="3392159"/>
                    </a:cubicBezTo>
                    <a:cubicBezTo>
                      <a:pt x="867723" y="3358498"/>
                      <a:pt x="888895" y="3324836"/>
                      <a:pt x="893876" y="3284942"/>
                    </a:cubicBezTo>
                    <a:cubicBezTo>
                      <a:pt x="896367" y="3269981"/>
                      <a:pt x="901349" y="3255020"/>
                      <a:pt x="917539" y="3251280"/>
                    </a:cubicBezTo>
                    <a:cubicBezTo>
                      <a:pt x="936220" y="3247540"/>
                      <a:pt x="939956" y="3266241"/>
                      <a:pt x="947428" y="3276214"/>
                    </a:cubicBezTo>
                    <a:cubicBezTo>
                      <a:pt x="959882" y="3291175"/>
                      <a:pt x="966109" y="3309876"/>
                      <a:pt x="977318" y="3324836"/>
                    </a:cubicBezTo>
                    <a:cubicBezTo>
                      <a:pt x="979808" y="3326083"/>
                      <a:pt x="981054" y="3328576"/>
                      <a:pt x="981054" y="3329823"/>
                    </a:cubicBezTo>
                    <a:cubicBezTo>
                      <a:pt x="976072" y="3358498"/>
                      <a:pt x="964864" y="3385926"/>
                      <a:pt x="968600" y="3415846"/>
                    </a:cubicBezTo>
                    <a:cubicBezTo>
                      <a:pt x="969845" y="3427067"/>
                      <a:pt x="952410" y="3423327"/>
                      <a:pt x="942447" y="3415846"/>
                    </a:cubicBezTo>
                    <a:cubicBezTo>
                      <a:pt x="912557" y="3392159"/>
                      <a:pt x="882668" y="3400886"/>
                      <a:pt x="873950" y="3435794"/>
                    </a:cubicBezTo>
                    <a:cubicBezTo>
                      <a:pt x="868968" y="3453248"/>
                      <a:pt x="860251" y="3465715"/>
                      <a:pt x="854024" y="3481922"/>
                    </a:cubicBezTo>
                    <a:cubicBezTo>
                      <a:pt x="851533" y="3490650"/>
                      <a:pt x="851533" y="3501870"/>
                      <a:pt x="866478" y="3495636"/>
                    </a:cubicBezTo>
                    <a:cubicBezTo>
                      <a:pt x="881422" y="3488156"/>
                      <a:pt x="903839" y="3484416"/>
                      <a:pt x="910067" y="3468208"/>
                    </a:cubicBezTo>
                    <a:cubicBezTo>
                      <a:pt x="923766" y="3428314"/>
                      <a:pt x="961128" y="3435794"/>
                      <a:pt x="989772" y="3424574"/>
                    </a:cubicBezTo>
                    <a:cubicBezTo>
                      <a:pt x="1012189" y="3415846"/>
                      <a:pt x="1029624" y="3428314"/>
                      <a:pt x="1030870" y="3453248"/>
                    </a:cubicBezTo>
                    <a:cubicBezTo>
                      <a:pt x="1030870" y="3486909"/>
                      <a:pt x="1043324" y="3501870"/>
                      <a:pt x="1079440" y="3508104"/>
                    </a:cubicBezTo>
                    <a:cubicBezTo>
                      <a:pt x="1131747" y="3515584"/>
                      <a:pt x="1185299" y="3530544"/>
                      <a:pt x="1236360" y="3543012"/>
                    </a:cubicBezTo>
                    <a:cubicBezTo>
                      <a:pt x="1274967" y="3552985"/>
                      <a:pt x="1291157" y="3586646"/>
                      <a:pt x="1302366" y="3619061"/>
                    </a:cubicBezTo>
                    <a:cubicBezTo>
                      <a:pt x="1313574" y="3651476"/>
                      <a:pt x="1321047" y="3685137"/>
                      <a:pt x="1328519" y="3718798"/>
                    </a:cubicBezTo>
                    <a:cubicBezTo>
                      <a:pt x="1334746" y="3743732"/>
                      <a:pt x="1326028" y="3762433"/>
                      <a:pt x="1304856" y="3778640"/>
                    </a:cubicBezTo>
                    <a:cubicBezTo>
                      <a:pt x="1261268" y="3811055"/>
                      <a:pt x="1215188" y="3839730"/>
                      <a:pt x="1160391" y="3849703"/>
                    </a:cubicBezTo>
                    <a:cubicBezTo>
                      <a:pt x="1150428" y="3852197"/>
                      <a:pt x="1150428" y="3853444"/>
                      <a:pt x="1144201" y="3870898"/>
                    </a:cubicBezTo>
                    <a:cubicBezTo>
                      <a:pt x="1150428" y="3862170"/>
                      <a:pt x="1155409" y="3852197"/>
                      <a:pt x="1167863" y="3848456"/>
                    </a:cubicBezTo>
                    <a:cubicBezTo>
                      <a:pt x="1180317" y="3843470"/>
                      <a:pt x="1191526" y="3847210"/>
                      <a:pt x="1201489" y="3854690"/>
                    </a:cubicBezTo>
                    <a:cubicBezTo>
                      <a:pt x="1208961" y="3860924"/>
                      <a:pt x="1218924" y="3864664"/>
                      <a:pt x="1228887" y="3859677"/>
                    </a:cubicBezTo>
                    <a:cubicBezTo>
                      <a:pt x="1255041" y="3848456"/>
                      <a:pt x="1282439" y="3864664"/>
                      <a:pt x="1309838" y="3853444"/>
                    </a:cubicBezTo>
                    <a:cubicBezTo>
                      <a:pt x="1326028" y="3847210"/>
                      <a:pt x="1337237" y="3865910"/>
                      <a:pt x="1337237" y="3882118"/>
                    </a:cubicBezTo>
                    <a:cubicBezTo>
                      <a:pt x="1338482" y="3893338"/>
                      <a:pt x="1338482" y="3903312"/>
                      <a:pt x="1349691" y="3910792"/>
                    </a:cubicBezTo>
                    <a:cubicBezTo>
                      <a:pt x="1364635" y="3920766"/>
                      <a:pt x="1377089" y="3931986"/>
                      <a:pt x="1384562" y="3904559"/>
                    </a:cubicBezTo>
                    <a:cubicBezTo>
                      <a:pt x="1388298" y="3890845"/>
                      <a:pt x="1398261" y="3883364"/>
                      <a:pt x="1411960" y="3887105"/>
                    </a:cubicBezTo>
                    <a:cubicBezTo>
                      <a:pt x="1434378" y="3894585"/>
                      <a:pt x="1461776" y="3865910"/>
                      <a:pt x="1476721" y="3902065"/>
                    </a:cubicBezTo>
                    <a:cubicBezTo>
                      <a:pt x="1485439" y="3889598"/>
                      <a:pt x="1481702" y="3868404"/>
                      <a:pt x="1501629" y="3872144"/>
                    </a:cubicBezTo>
                    <a:cubicBezTo>
                      <a:pt x="1517819" y="3874638"/>
                      <a:pt x="1526537" y="3884611"/>
                      <a:pt x="1532764" y="3898325"/>
                    </a:cubicBezTo>
                    <a:cubicBezTo>
                      <a:pt x="1540236" y="3917026"/>
                      <a:pt x="1536500" y="3935726"/>
                      <a:pt x="1540236" y="3954427"/>
                    </a:cubicBezTo>
                    <a:cubicBezTo>
                      <a:pt x="1542727" y="3964401"/>
                      <a:pt x="1542727" y="3979362"/>
                      <a:pt x="1558917" y="3976868"/>
                    </a:cubicBezTo>
                    <a:cubicBezTo>
                      <a:pt x="1573862" y="3973128"/>
                      <a:pt x="1571371" y="3961908"/>
                      <a:pt x="1567635" y="3949440"/>
                    </a:cubicBezTo>
                    <a:cubicBezTo>
                      <a:pt x="1562653" y="3938220"/>
                      <a:pt x="1562653" y="3924506"/>
                      <a:pt x="1577598" y="3920766"/>
                    </a:cubicBezTo>
                    <a:cubicBezTo>
                      <a:pt x="1591297" y="3917026"/>
                      <a:pt x="1602506" y="3927000"/>
                      <a:pt x="1604997" y="3939467"/>
                    </a:cubicBezTo>
                    <a:cubicBezTo>
                      <a:pt x="1608733" y="3968141"/>
                      <a:pt x="1622432" y="3990582"/>
                      <a:pt x="1642358" y="4010530"/>
                    </a:cubicBezTo>
                    <a:cubicBezTo>
                      <a:pt x="1658549" y="4026737"/>
                      <a:pt x="1641113" y="4041697"/>
                      <a:pt x="1631150" y="4061645"/>
                    </a:cubicBezTo>
                    <a:cubicBezTo>
                      <a:pt x="1656058" y="4054164"/>
                      <a:pt x="1667266" y="4046684"/>
                      <a:pt x="1659794" y="4022996"/>
                    </a:cubicBezTo>
                    <a:cubicBezTo>
                      <a:pt x="1658549" y="4016763"/>
                      <a:pt x="1656058" y="4010530"/>
                      <a:pt x="1656058" y="4003049"/>
                    </a:cubicBezTo>
                    <a:cubicBezTo>
                      <a:pt x="1657303" y="3994322"/>
                      <a:pt x="1659794" y="3984348"/>
                      <a:pt x="1667266" y="3981855"/>
                    </a:cubicBezTo>
                    <a:cubicBezTo>
                      <a:pt x="1695910" y="3968141"/>
                      <a:pt x="1707119" y="3998062"/>
                      <a:pt x="1725800" y="4008036"/>
                    </a:cubicBezTo>
                    <a:cubicBezTo>
                      <a:pt x="1739499" y="4014270"/>
                      <a:pt x="1741990" y="4027984"/>
                      <a:pt x="1732027" y="4041697"/>
                    </a:cubicBezTo>
                    <a:cubicBezTo>
                      <a:pt x="1727045" y="4046684"/>
                      <a:pt x="1722064" y="4050424"/>
                      <a:pt x="1718327" y="4056658"/>
                    </a:cubicBezTo>
                    <a:cubicBezTo>
                      <a:pt x="1697156" y="4089072"/>
                      <a:pt x="1707119" y="4126474"/>
                      <a:pt x="1744481" y="4138941"/>
                    </a:cubicBezTo>
                    <a:cubicBezTo>
                      <a:pt x="1768143" y="4147668"/>
                      <a:pt x="1769389" y="4163875"/>
                      <a:pt x="1760671" y="4183823"/>
                    </a:cubicBezTo>
                    <a:cubicBezTo>
                      <a:pt x="1746972" y="4216238"/>
                      <a:pt x="1748217" y="4217484"/>
                      <a:pt x="1750708" y="4243665"/>
                    </a:cubicBezTo>
                    <a:cubicBezTo>
                      <a:pt x="1761916" y="4243665"/>
                      <a:pt x="1765652" y="4233692"/>
                      <a:pt x="1771879" y="4228704"/>
                    </a:cubicBezTo>
                    <a:cubicBezTo>
                      <a:pt x="1799278" y="4207510"/>
                      <a:pt x="1834149" y="4203770"/>
                      <a:pt x="1862793" y="4221224"/>
                    </a:cubicBezTo>
                    <a:cubicBezTo>
                      <a:pt x="1880229" y="4232445"/>
                      <a:pt x="1891437" y="4226211"/>
                      <a:pt x="1905137" y="4217484"/>
                    </a:cubicBezTo>
                    <a:cubicBezTo>
                      <a:pt x="1918836" y="4208757"/>
                      <a:pt x="1925063" y="4197537"/>
                      <a:pt x="1920081" y="4181330"/>
                    </a:cubicBezTo>
                    <a:cubicBezTo>
                      <a:pt x="1918836" y="4175096"/>
                      <a:pt x="1916345" y="4171356"/>
                      <a:pt x="1916345" y="4165122"/>
                    </a:cubicBezTo>
                    <a:cubicBezTo>
                      <a:pt x="1913854" y="4150162"/>
                      <a:pt x="1918836" y="4138941"/>
                      <a:pt x="1932535" y="4131461"/>
                    </a:cubicBezTo>
                    <a:cubicBezTo>
                      <a:pt x="1942498" y="4125227"/>
                      <a:pt x="1952462" y="4128967"/>
                      <a:pt x="1962425" y="4135201"/>
                    </a:cubicBezTo>
                    <a:cubicBezTo>
                      <a:pt x="1971143" y="4141434"/>
                      <a:pt x="1979860" y="4153902"/>
                      <a:pt x="1991069" y="4150162"/>
                    </a:cubicBezTo>
                    <a:cubicBezTo>
                      <a:pt x="2023449" y="4143928"/>
                      <a:pt x="2032167" y="4158888"/>
                      <a:pt x="2034658" y="4187563"/>
                    </a:cubicBezTo>
                    <a:cubicBezTo>
                      <a:pt x="2037148" y="4210004"/>
                      <a:pt x="2053339" y="4222471"/>
                      <a:pt x="2070774" y="4236185"/>
                    </a:cubicBezTo>
                    <a:cubicBezTo>
                      <a:pt x="2081983" y="4244912"/>
                      <a:pt x="2089455" y="4244912"/>
                      <a:pt x="2098173" y="4232445"/>
                    </a:cubicBezTo>
                    <a:cubicBezTo>
                      <a:pt x="2109381" y="4213744"/>
                      <a:pt x="2128062" y="4207510"/>
                      <a:pt x="2147989" y="4203770"/>
                    </a:cubicBezTo>
                    <a:cubicBezTo>
                      <a:pt x="2166669" y="4200030"/>
                      <a:pt x="2180369" y="4192550"/>
                      <a:pt x="2189087" y="4167616"/>
                    </a:cubicBezTo>
                    <a:cubicBezTo>
                      <a:pt x="2130553" y="4200030"/>
                      <a:pt x="2085719" y="4166369"/>
                      <a:pt x="2037148" y="4151408"/>
                    </a:cubicBezTo>
                    <a:cubicBezTo>
                      <a:pt x="2024694" y="4148915"/>
                      <a:pt x="2008504" y="4143928"/>
                      <a:pt x="2012241" y="4126474"/>
                    </a:cubicBezTo>
                    <a:cubicBezTo>
                      <a:pt x="2017222" y="4110267"/>
                      <a:pt x="2033412" y="4114007"/>
                      <a:pt x="2045866" y="4118994"/>
                    </a:cubicBezTo>
                    <a:cubicBezTo>
                      <a:pt x="2075756" y="4127721"/>
                      <a:pt x="2100664" y="4115254"/>
                      <a:pt x="2124326" y="4102786"/>
                    </a:cubicBezTo>
                    <a:cubicBezTo>
                      <a:pt x="2181614" y="4075358"/>
                      <a:pt x="2202786" y="4080346"/>
                      <a:pt x="2238902" y="4130214"/>
                    </a:cubicBezTo>
                    <a:cubicBezTo>
                      <a:pt x="2253847" y="4153902"/>
                      <a:pt x="2275019" y="4161382"/>
                      <a:pt x="2301172" y="4153902"/>
                    </a:cubicBezTo>
                    <a:cubicBezTo>
                      <a:pt x="2333552" y="4143928"/>
                      <a:pt x="2365933" y="4136448"/>
                      <a:pt x="2398313" y="4137694"/>
                    </a:cubicBezTo>
                    <a:cubicBezTo>
                      <a:pt x="2410767" y="4137694"/>
                      <a:pt x="2423221" y="4133954"/>
                      <a:pt x="2433184" y="4127721"/>
                    </a:cubicBezTo>
                    <a:cubicBezTo>
                      <a:pt x="2454356" y="4112760"/>
                      <a:pt x="2476773" y="4102786"/>
                      <a:pt x="2502926" y="4102786"/>
                    </a:cubicBezTo>
                    <a:cubicBezTo>
                      <a:pt x="2515380" y="4102786"/>
                      <a:pt x="2527834" y="4096553"/>
                      <a:pt x="2534061" y="4085332"/>
                    </a:cubicBezTo>
                    <a:cubicBezTo>
                      <a:pt x="2550251" y="4060398"/>
                      <a:pt x="2572668" y="4036710"/>
                      <a:pt x="2581386" y="4005542"/>
                    </a:cubicBezTo>
                    <a:cubicBezTo>
                      <a:pt x="2587613" y="3994322"/>
                      <a:pt x="2593840" y="3981855"/>
                      <a:pt x="2605048" y="3975622"/>
                    </a:cubicBezTo>
                    <a:cubicBezTo>
                      <a:pt x="2641165" y="3953180"/>
                      <a:pt x="2661091" y="3917026"/>
                      <a:pt x="2681017" y="3880871"/>
                    </a:cubicBezTo>
                    <a:cubicBezTo>
                      <a:pt x="2695962" y="3854690"/>
                      <a:pt x="2717134" y="3847210"/>
                      <a:pt x="2744532" y="3847210"/>
                    </a:cubicBezTo>
                    <a:cubicBezTo>
                      <a:pt x="2773176" y="3849703"/>
                      <a:pt x="2781894" y="3870898"/>
                      <a:pt x="2788121" y="3893338"/>
                    </a:cubicBezTo>
                    <a:cubicBezTo>
                      <a:pt x="2791857" y="3907052"/>
                      <a:pt x="2795594" y="3922013"/>
                      <a:pt x="2805557" y="3931986"/>
                    </a:cubicBezTo>
                    <a:cubicBezTo>
                      <a:pt x="2813029" y="3939467"/>
                      <a:pt x="2822992" y="3949440"/>
                      <a:pt x="2831710" y="3941960"/>
                    </a:cubicBezTo>
                    <a:cubicBezTo>
                      <a:pt x="2860354" y="3918272"/>
                      <a:pt x="2888998" y="3938220"/>
                      <a:pt x="2916397" y="3941960"/>
                    </a:cubicBezTo>
                    <a:cubicBezTo>
                      <a:pt x="2928851" y="3943207"/>
                      <a:pt x="2943796" y="3953180"/>
                      <a:pt x="2947532" y="3931986"/>
                    </a:cubicBezTo>
                    <a:cubicBezTo>
                      <a:pt x="2952513" y="3910792"/>
                      <a:pt x="2936323" y="3907052"/>
                      <a:pt x="2918888" y="3905806"/>
                    </a:cubicBezTo>
                    <a:cubicBezTo>
                      <a:pt x="2881526" y="3904559"/>
                      <a:pt x="2860354" y="3883364"/>
                      <a:pt x="2862845" y="3849703"/>
                    </a:cubicBezTo>
                    <a:cubicBezTo>
                      <a:pt x="2865336" y="3831002"/>
                      <a:pt x="2872808" y="3818536"/>
                      <a:pt x="2892734" y="3828509"/>
                    </a:cubicBezTo>
                    <a:cubicBezTo>
                      <a:pt x="2905188" y="3835990"/>
                      <a:pt x="2912661" y="3833496"/>
                      <a:pt x="2918888" y="3821029"/>
                    </a:cubicBezTo>
                    <a:cubicBezTo>
                      <a:pt x="2920133" y="3819782"/>
                      <a:pt x="2921378" y="3816042"/>
                      <a:pt x="2922624" y="3816042"/>
                    </a:cubicBezTo>
                    <a:cubicBezTo>
                      <a:pt x="2957495" y="3811055"/>
                      <a:pt x="2982403" y="3781134"/>
                      <a:pt x="3018519" y="3782381"/>
                    </a:cubicBezTo>
                    <a:cubicBezTo>
                      <a:pt x="3025992" y="3782381"/>
                      <a:pt x="3032219" y="3782381"/>
                      <a:pt x="3038446" y="3782381"/>
                    </a:cubicBezTo>
                    <a:cubicBezTo>
                      <a:pt x="3077053" y="3773654"/>
                      <a:pt x="3077053" y="3774900"/>
                      <a:pt x="3070826" y="3812302"/>
                    </a:cubicBezTo>
                    <a:cubicBezTo>
                      <a:pt x="3062108" y="3868404"/>
                      <a:pt x="3044672" y="3924506"/>
                      <a:pt x="3055881" y="3983102"/>
                    </a:cubicBezTo>
                    <a:cubicBezTo>
                      <a:pt x="3057126" y="3993076"/>
                      <a:pt x="3052145" y="4001802"/>
                      <a:pt x="3042182" y="4008036"/>
                    </a:cubicBezTo>
                    <a:cubicBezTo>
                      <a:pt x="3035955" y="4011776"/>
                      <a:pt x="3025992" y="4018010"/>
                      <a:pt x="3033464" y="4027984"/>
                    </a:cubicBezTo>
                    <a:cubicBezTo>
                      <a:pt x="3038446" y="4036710"/>
                      <a:pt x="3047163" y="4039204"/>
                      <a:pt x="3055881" y="4037957"/>
                    </a:cubicBezTo>
                    <a:cubicBezTo>
                      <a:pt x="3065844" y="4037957"/>
                      <a:pt x="3075807" y="4032970"/>
                      <a:pt x="3084525" y="4032970"/>
                    </a:cubicBezTo>
                    <a:cubicBezTo>
                      <a:pt x="3114415" y="4031724"/>
                      <a:pt x="3126869" y="4047931"/>
                      <a:pt x="3116905" y="4075358"/>
                    </a:cubicBezTo>
                    <a:cubicBezTo>
                      <a:pt x="3105697" y="4100293"/>
                      <a:pt x="3100715" y="4130214"/>
                      <a:pt x="3087016" y="4155148"/>
                    </a:cubicBezTo>
                    <a:cubicBezTo>
                      <a:pt x="3075807" y="4178836"/>
                      <a:pt x="3079544" y="4195043"/>
                      <a:pt x="3103206" y="4206264"/>
                    </a:cubicBezTo>
                    <a:cubicBezTo>
                      <a:pt x="3123132" y="4216238"/>
                      <a:pt x="3140568" y="4227458"/>
                      <a:pt x="3155513" y="4242418"/>
                    </a:cubicBezTo>
                    <a:cubicBezTo>
                      <a:pt x="3161740" y="4249899"/>
                      <a:pt x="3171703" y="4254886"/>
                      <a:pt x="3181666" y="4256132"/>
                    </a:cubicBezTo>
                    <a:cubicBezTo>
                      <a:pt x="3221519" y="4261119"/>
                      <a:pt x="3253899" y="4277326"/>
                      <a:pt x="3270089" y="4322208"/>
                    </a:cubicBezTo>
                    <a:cubicBezTo>
                      <a:pt x="3286279" y="4306001"/>
                      <a:pt x="3280052" y="4291040"/>
                      <a:pt x="3275070" y="4277326"/>
                    </a:cubicBezTo>
                    <a:cubicBezTo>
                      <a:pt x="3267598" y="4262366"/>
                      <a:pt x="3267598" y="4246158"/>
                      <a:pt x="3275070" y="4229951"/>
                    </a:cubicBezTo>
                    <a:cubicBezTo>
                      <a:pt x="3287524" y="4208757"/>
                      <a:pt x="3285034" y="4183823"/>
                      <a:pt x="3273825" y="4163875"/>
                    </a:cubicBezTo>
                    <a:cubicBezTo>
                      <a:pt x="3260126" y="4141434"/>
                      <a:pt x="3255144" y="4120240"/>
                      <a:pt x="3270089" y="4090319"/>
                    </a:cubicBezTo>
                    <a:cubicBezTo>
                      <a:pt x="3247672" y="4096553"/>
                      <a:pt x="3241445" y="4109020"/>
                      <a:pt x="3236463" y="4121487"/>
                    </a:cubicBezTo>
                    <a:cubicBezTo>
                      <a:pt x="3224009" y="4151408"/>
                      <a:pt x="3197856" y="4161382"/>
                      <a:pt x="3170457" y="4165122"/>
                    </a:cubicBezTo>
                    <a:cubicBezTo>
                      <a:pt x="3135586" y="4171356"/>
                      <a:pt x="3110678" y="4141434"/>
                      <a:pt x="3118151" y="4105280"/>
                    </a:cubicBezTo>
                    <a:cubicBezTo>
                      <a:pt x="3123132" y="4081592"/>
                      <a:pt x="3135586" y="4061645"/>
                      <a:pt x="3133095" y="4035464"/>
                    </a:cubicBezTo>
                    <a:cubicBezTo>
                      <a:pt x="3130605" y="4016763"/>
                      <a:pt x="3146795" y="4014270"/>
                      <a:pt x="3162985" y="4024243"/>
                    </a:cubicBezTo>
                    <a:cubicBezTo>
                      <a:pt x="3201592" y="4046684"/>
                      <a:pt x="3233972" y="4041697"/>
                      <a:pt x="3262617" y="4009283"/>
                    </a:cubicBezTo>
                    <a:cubicBezTo>
                      <a:pt x="3286279" y="3983102"/>
                      <a:pt x="3321150" y="3965648"/>
                      <a:pt x="3324886" y="3924506"/>
                    </a:cubicBezTo>
                    <a:cubicBezTo>
                      <a:pt x="3326132" y="3912039"/>
                      <a:pt x="3341076" y="3907052"/>
                      <a:pt x="3352285" y="3903312"/>
                    </a:cubicBezTo>
                    <a:cubicBezTo>
                      <a:pt x="3383420" y="3892092"/>
                      <a:pt x="3409573" y="3877131"/>
                      <a:pt x="3431990" y="3850950"/>
                    </a:cubicBezTo>
                    <a:cubicBezTo>
                      <a:pt x="3454407" y="3824769"/>
                      <a:pt x="3490524" y="3829756"/>
                      <a:pt x="3520413" y="3824769"/>
                    </a:cubicBezTo>
                    <a:cubicBezTo>
                      <a:pt x="3549057" y="3818536"/>
                      <a:pt x="3552793" y="3816042"/>
                      <a:pt x="3540339" y="3789861"/>
                    </a:cubicBezTo>
                    <a:cubicBezTo>
                      <a:pt x="3527886" y="3762433"/>
                      <a:pt x="3530376" y="3748719"/>
                      <a:pt x="3557775" y="3736252"/>
                    </a:cubicBezTo>
                    <a:cubicBezTo>
                      <a:pt x="3602609" y="3713811"/>
                      <a:pt x="3646198" y="3686384"/>
                      <a:pt x="3698505" y="3692617"/>
                    </a:cubicBezTo>
                    <a:cubicBezTo>
                      <a:pt x="3712204" y="3695111"/>
                      <a:pt x="3722167" y="3686384"/>
                      <a:pt x="3730885" y="3676410"/>
                    </a:cubicBezTo>
                    <a:cubicBezTo>
                      <a:pt x="3745830" y="3657709"/>
                      <a:pt x="3763265" y="3652722"/>
                      <a:pt x="3785682" y="3661449"/>
                    </a:cubicBezTo>
                    <a:cubicBezTo>
                      <a:pt x="3809345" y="3668930"/>
                      <a:pt x="3833007" y="3670176"/>
                      <a:pt x="3856670" y="3661449"/>
                    </a:cubicBezTo>
                    <a:cubicBezTo>
                      <a:pt x="3861651" y="3658956"/>
                      <a:pt x="3866633" y="3656462"/>
                      <a:pt x="3869124" y="3657709"/>
                    </a:cubicBezTo>
                    <a:cubicBezTo>
                      <a:pt x="3920185" y="3682644"/>
                      <a:pt x="3970001" y="3647736"/>
                      <a:pt x="4019816" y="3657709"/>
                    </a:cubicBezTo>
                    <a:cubicBezTo>
                      <a:pt x="4036006" y="3660202"/>
                      <a:pt x="4043479" y="3653969"/>
                      <a:pt x="4049706" y="3639008"/>
                    </a:cubicBezTo>
                    <a:cubicBezTo>
                      <a:pt x="4055933" y="3625294"/>
                      <a:pt x="4065896" y="3611581"/>
                      <a:pt x="4050951" y="3597867"/>
                    </a:cubicBezTo>
                    <a:cubicBezTo>
                      <a:pt x="4033516" y="3580413"/>
                      <a:pt x="4038497" y="3569192"/>
                      <a:pt x="4059669" y="3562959"/>
                    </a:cubicBezTo>
                    <a:cubicBezTo>
                      <a:pt x="4073368" y="3559219"/>
                      <a:pt x="4083331" y="3552985"/>
                      <a:pt x="4085822" y="3539271"/>
                    </a:cubicBezTo>
                    <a:cubicBezTo>
                      <a:pt x="4092049" y="3511844"/>
                      <a:pt x="4102012" y="3488156"/>
                      <a:pt x="4121939" y="3466962"/>
                    </a:cubicBezTo>
                    <a:cubicBezTo>
                      <a:pt x="4135638" y="3452001"/>
                      <a:pt x="4120693" y="3433300"/>
                      <a:pt x="4093295" y="3428314"/>
                    </a:cubicBezTo>
                    <a:cubicBezTo>
                      <a:pt x="4037252" y="3419587"/>
                      <a:pt x="3982455" y="3405873"/>
                      <a:pt x="3925166" y="3407120"/>
                    </a:cubicBezTo>
                    <a:cubicBezTo>
                      <a:pt x="3903995" y="3408366"/>
                      <a:pt x="3885314" y="3395899"/>
                      <a:pt x="3870369" y="3380938"/>
                    </a:cubicBezTo>
                    <a:cubicBezTo>
                      <a:pt x="3855424" y="3365978"/>
                      <a:pt x="3857915" y="3348524"/>
                      <a:pt x="3876596" y="3344784"/>
                    </a:cubicBezTo>
                    <a:cubicBezTo>
                      <a:pt x="3912712" y="3337304"/>
                      <a:pt x="3950074" y="3311122"/>
                      <a:pt x="3987436" y="3347277"/>
                    </a:cubicBezTo>
                    <a:cubicBezTo>
                      <a:pt x="4006117" y="3363484"/>
                      <a:pt x="4028534" y="3357251"/>
                      <a:pt x="4043479" y="3337304"/>
                    </a:cubicBezTo>
                    <a:cubicBezTo>
                      <a:pt x="4077105" y="3294915"/>
                      <a:pt x="4125675" y="3269981"/>
                      <a:pt x="4168018" y="3237566"/>
                    </a:cubicBezTo>
                    <a:cubicBezTo>
                      <a:pt x="4180472" y="3226346"/>
                      <a:pt x="4191681" y="3215126"/>
                      <a:pt x="4200399" y="3201412"/>
                    </a:cubicBezTo>
                    <a:cubicBezTo>
                      <a:pt x="4214098" y="3178971"/>
                      <a:pt x="4232779" y="3167750"/>
                      <a:pt x="4258932" y="3181464"/>
                    </a:cubicBezTo>
                    <a:cubicBezTo>
                      <a:pt x="4280104" y="3193931"/>
                      <a:pt x="4297539" y="3186451"/>
                      <a:pt x="4308748" y="3166504"/>
                    </a:cubicBezTo>
                    <a:cubicBezTo>
                      <a:pt x="4323693" y="3136582"/>
                      <a:pt x="4339883" y="3119128"/>
                      <a:pt x="4375999" y="3136582"/>
                    </a:cubicBezTo>
                    <a:cubicBezTo>
                      <a:pt x="4394680" y="3146556"/>
                      <a:pt x="4413361" y="3121622"/>
                      <a:pt x="4437024" y="3132842"/>
                    </a:cubicBezTo>
                    <a:cubicBezTo>
                      <a:pt x="4430797" y="3115388"/>
                      <a:pt x="4427060" y="3100428"/>
                      <a:pt x="4432042" y="3085467"/>
                    </a:cubicBezTo>
                    <a:cubicBezTo>
                      <a:pt x="4438269" y="3070506"/>
                      <a:pt x="4449477" y="3060533"/>
                      <a:pt x="4463177" y="3053052"/>
                    </a:cubicBezTo>
                    <a:cubicBezTo>
                      <a:pt x="4479367" y="3043079"/>
                      <a:pt x="4493066" y="3043079"/>
                      <a:pt x="4509256" y="3051806"/>
                    </a:cubicBezTo>
                    <a:cubicBezTo>
                      <a:pt x="4550355" y="3074247"/>
                      <a:pt x="4550355" y="3073000"/>
                      <a:pt x="4583980" y="3041832"/>
                    </a:cubicBezTo>
                    <a:cubicBezTo>
                      <a:pt x="4592698" y="3034352"/>
                      <a:pt x="4602661" y="3026872"/>
                      <a:pt x="4612624" y="3034352"/>
                    </a:cubicBezTo>
                    <a:lnTo>
                      <a:pt x="4618319" y="3048988"/>
                    </a:lnTo>
                    <a:lnTo>
                      <a:pt x="4618228" y="3049419"/>
                    </a:lnTo>
                    <a:lnTo>
                      <a:pt x="4610133" y="3063026"/>
                    </a:lnTo>
                    <a:cubicBezTo>
                      <a:pt x="4605152" y="3069260"/>
                      <a:pt x="4600170" y="3075493"/>
                      <a:pt x="4610133" y="3084220"/>
                    </a:cubicBezTo>
                    <a:cubicBezTo>
                      <a:pt x="4620097" y="3080480"/>
                      <a:pt x="4613870" y="3070506"/>
                      <a:pt x="4615115" y="3064273"/>
                    </a:cubicBezTo>
                    <a:lnTo>
                      <a:pt x="4618228" y="3049419"/>
                    </a:lnTo>
                    <a:lnTo>
                      <a:pt x="4618384" y="3049157"/>
                    </a:lnTo>
                    <a:lnTo>
                      <a:pt x="4618319" y="3048988"/>
                    </a:lnTo>
                    <a:lnTo>
                      <a:pt x="4624456" y="3019703"/>
                    </a:lnTo>
                    <a:cubicBezTo>
                      <a:pt x="4629437" y="3005677"/>
                      <a:pt x="4638155" y="2993210"/>
                      <a:pt x="4656213" y="2984483"/>
                    </a:cubicBezTo>
                    <a:cubicBezTo>
                      <a:pt x="4673649" y="2975756"/>
                      <a:pt x="4671158" y="2959549"/>
                      <a:pt x="4653722" y="2949575"/>
                    </a:cubicBezTo>
                    <a:cubicBezTo>
                      <a:pt x="4640023" y="2942095"/>
                      <a:pt x="4627569" y="2937108"/>
                      <a:pt x="4613870" y="2932121"/>
                    </a:cubicBezTo>
                    <a:cubicBezTo>
                      <a:pt x="4571526" y="2913420"/>
                      <a:pt x="4556581" y="2872279"/>
                      <a:pt x="4570281" y="2808696"/>
                    </a:cubicBezTo>
                    <a:cubicBezTo>
                      <a:pt x="4575262" y="2787502"/>
                      <a:pt x="4577753" y="2773788"/>
                      <a:pt x="4554091" y="2762568"/>
                    </a:cubicBezTo>
                    <a:cubicBezTo>
                      <a:pt x="4534164" y="2753841"/>
                      <a:pt x="4539146" y="2730154"/>
                      <a:pt x="4562808" y="2706466"/>
                    </a:cubicBezTo>
                    <a:cubicBezTo>
                      <a:pt x="4526692" y="2715193"/>
                      <a:pt x="4481858" y="2700232"/>
                      <a:pt x="4456950" y="2664078"/>
                    </a:cubicBezTo>
                    <a:cubicBezTo>
                      <a:pt x="4438269" y="2635403"/>
                      <a:pt x="4420833" y="2605482"/>
                      <a:pt x="4423324" y="2569327"/>
                    </a:cubicBezTo>
                    <a:cubicBezTo>
                      <a:pt x="4425815" y="2544393"/>
                      <a:pt x="4418343" y="2523199"/>
                      <a:pt x="4400907" y="2505745"/>
                    </a:cubicBezTo>
                    <a:cubicBezTo>
                      <a:pt x="4388453" y="2492031"/>
                      <a:pt x="4380981" y="2478317"/>
                      <a:pt x="4389699" y="2458370"/>
                    </a:cubicBezTo>
                    <a:cubicBezTo>
                      <a:pt x="4393435" y="2449643"/>
                      <a:pt x="4392189" y="2440916"/>
                      <a:pt x="4385962" y="2433435"/>
                    </a:cubicBezTo>
                    <a:cubicBezTo>
                      <a:pt x="4369772" y="2413488"/>
                      <a:pt x="4382226" y="2407254"/>
                      <a:pt x="4398416" y="2401021"/>
                    </a:cubicBezTo>
                    <a:cubicBezTo>
                      <a:pt x="4422079" y="2393540"/>
                      <a:pt x="4418343" y="2381073"/>
                      <a:pt x="4408379" y="2363619"/>
                    </a:cubicBezTo>
                    <a:cubicBezTo>
                      <a:pt x="4382226" y="2322478"/>
                      <a:pt x="4367281" y="2280089"/>
                      <a:pt x="4390944" y="2231468"/>
                    </a:cubicBezTo>
                    <a:cubicBezTo>
                      <a:pt x="4398416" y="2212767"/>
                      <a:pt x="4388453" y="2192819"/>
                      <a:pt x="4394680" y="2172872"/>
                    </a:cubicBezTo>
                    <a:cubicBezTo>
                      <a:pt x="4403398" y="2146691"/>
                      <a:pt x="4373508" y="2142951"/>
                      <a:pt x="4362300" y="2129237"/>
                    </a:cubicBezTo>
                    <a:cubicBezTo>
                      <a:pt x="4343619" y="2108043"/>
                      <a:pt x="4324938" y="2089342"/>
                      <a:pt x="4298785" y="2073135"/>
                    </a:cubicBezTo>
                    <a:cubicBezTo>
                      <a:pt x="4278858" y="2061914"/>
                      <a:pt x="4273877" y="2002072"/>
                      <a:pt x="4290067" y="1982125"/>
                    </a:cubicBezTo>
                    <a:cubicBezTo>
                      <a:pt x="4305012" y="1963424"/>
                      <a:pt x="4298785" y="1955944"/>
                      <a:pt x="4282595" y="1945970"/>
                    </a:cubicBezTo>
                    <a:cubicBezTo>
                      <a:pt x="4273877" y="1939736"/>
                      <a:pt x="4266404" y="1933503"/>
                      <a:pt x="4261423" y="1926022"/>
                    </a:cubicBezTo>
                    <a:cubicBezTo>
                      <a:pt x="4253951" y="1914802"/>
                      <a:pt x="4247724" y="1913555"/>
                      <a:pt x="4234024" y="1916049"/>
                    </a:cubicBezTo>
                    <a:cubicBezTo>
                      <a:pt x="4191681" y="1926022"/>
                      <a:pt x="4169264" y="1899841"/>
                      <a:pt x="4184208" y="1858700"/>
                    </a:cubicBezTo>
                    <a:cubicBezTo>
                      <a:pt x="4189190" y="1842493"/>
                      <a:pt x="4187945" y="1828779"/>
                      <a:pt x="4180472" y="1813818"/>
                    </a:cubicBezTo>
                    <a:cubicBezTo>
                      <a:pt x="4165528" y="1785144"/>
                      <a:pt x="4146847" y="1761456"/>
                      <a:pt x="4123184" y="1737768"/>
                    </a:cubicBezTo>
                    <a:cubicBezTo>
                      <a:pt x="4110730" y="1725301"/>
                      <a:pt x="4097031" y="1714081"/>
                      <a:pt x="4090804" y="1696627"/>
                    </a:cubicBezTo>
                    <a:cubicBezTo>
                      <a:pt x="4079595" y="1670446"/>
                      <a:pt x="4087068" y="1655485"/>
                      <a:pt x="4113221" y="1644265"/>
                    </a:cubicBezTo>
                    <a:cubicBezTo>
                      <a:pt x="4158055" y="1624318"/>
                      <a:pt x="4206626" y="1613097"/>
                      <a:pt x="4261423" y="1614344"/>
                    </a:cubicBezTo>
                    <a:cubicBezTo>
                      <a:pt x="4240251" y="1596890"/>
                      <a:pt x="4227797" y="1578189"/>
                      <a:pt x="4227797" y="1553255"/>
                    </a:cubicBezTo>
                    <a:cubicBezTo>
                      <a:pt x="4227797" y="1538294"/>
                      <a:pt x="4232779" y="1527074"/>
                      <a:pt x="4245233" y="1519593"/>
                    </a:cubicBezTo>
                    <a:cubicBezTo>
                      <a:pt x="4258932" y="1512113"/>
                      <a:pt x="4271386" y="1513360"/>
                      <a:pt x="4281349" y="1524580"/>
                    </a:cubicBezTo>
                    <a:cubicBezTo>
                      <a:pt x="4303766" y="1547021"/>
                      <a:pt x="4332410" y="1553255"/>
                      <a:pt x="4362300" y="1559488"/>
                    </a:cubicBezTo>
                    <a:cubicBezTo>
                      <a:pt x="4375999" y="1560735"/>
                      <a:pt x="4390944" y="1563228"/>
                      <a:pt x="4392189" y="1579436"/>
                    </a:cubicBezTo>
                    <a:cubicBezTo>
                      <a:pt x="4393435" y="1594396"/>
                      <a:pt x="4378490" y="1596890"/>
                      <a:pt x="4367281" y="1601877"/>
                    </a:cubicBezTo>
                    <a:cubicBezTo>
                      <a:pt x="4353582" y="1608110"/>
                      <a:pt x="4338637" y="1613097"/>
                      <a:pt x="4326183" y="1621824"/>
                    </a:cubicBezTo>
                    <a:cubicBezTo>
                      <a:pt x="4309993" y="1631798"/>
                      <a:pt x="4309993" y="1650498"/>
                      <a:pt x="4326183" y="1654239"/>
                    </a:cubicBezTo>
                    <a:cubicBezTo>
                      <a:pt x="4361054" y="1661719"/>
                      <a:pt x="4366036" y="1684160"/>
                      <a:pt x="4369772" y="1711588"/>
                    </a:cubicBezTo>
                    <a:cubicBezTo>
                      <a:pt x="4371018" y="1720314"/>
                      <a:pt x="4375999" y="1727795"/>
                      <a:pt x="4377245" y="1737768"/>
                    </a:cubicBezTo>
                    <a:cubicBezTo>
                      <a:pt x="4383472" y="1762703"/>
                      <a:pt x="4394680" y="1773923"/>
                      <a:pt x="4422079" y="1760209"/>
                    </a:cubicBezTo>
                    <a:cubicBezTo>
                      <a:pt x="4428306" y="1756469"/>
                      <a:pt x="4434533" y="1756469"/>
                      <a:pt x="4440760" y="1756469"/>
                    </a:cubicBezTo>
                    <a:cubicBezTo>
                      <a:pt x="4480612" y="1761456"/>
                      <a:pt x="4504275" y="1745249"/>
                      <a:pt x="4526692" y="1710341"/>
                    </a:cubicBezTo>
                    <a:cubicBezTo>
                      <a:pt x="4546618" y="1680420"/>
                      <a:pt x="4583980" y="1662966"/>
                      <a:pt x="4620097" y="1654239"/>
                    </a:cubicBezTo>
                    <a:cubicBezTo>
                      <a:pt x="4638778" y="1650498"/>
                      <a:pt x="4638778" y="1645512"/>
                      <a:pt x="4635041" y="1629304"/>
                    </a:cubicBezTo>
                    <a:cubicBezTo>
                      <a:pt x="4623833" y="1594396"/>
                      <a:pt x="4630060" y="1579436"/>
                      <a:pt x="4659949" y="1559488"/>
                    </a:cubicBezTo>
                    <a:cubicBezTo>
                      <a:pt x="4667422" y="1554501"/>
                      <a:pt x="4676139" y="1552008"/>
                      <a:pt x="4683612" y="1547021"/>
                    </a:cubicBezTo>
                    <a:cubicBezTo>
                      <a:pt x="4713501" y="1527074"/>
                      <a:pt x="4713501" y="1502139"/>
                      <a:pt x="4683612" y="1480945"/>
                    </a:cubicBezTo>
                    <a:cubicBezTo>
                      <a:pt x="4654968" y="1460998"/>
                      <a:pt x="4620097" y="1448531"/>
                      <a:pt x="4585226" y="1446037"/>
                    </a:cubicBezTo>
                    <a:cubicBezTo>
                      <a:pt x="4545373" y="1441050"/>
                      <a:pt x="4514238" y="1423596"/>
                      <a:pt x="4484348" y="1402402"/>
                    </a:cubicBezTo>
                    <a:cubicBezTo>
                      <a:pt x="4470649" y="1391182"/>
                      <a:pt x="4456950" y="1383702"/>
                      <a:pt x="4439514" y="1382455"/>
                    </a:cubicBezTo>
                    <a:cubicBezTo>
                      <a:pt x="4414606" y="1381208"/>
                      <a:pt x="4394680" y="1367494"/>
                      <a:pt x="4382226" y="1348794"/>
                    </a:cubicBezTo>
                    <a:cubicBezTo>
                      <a:pt x="4363545" y="1323859"/>
                      <a:pt x="4349846" y="1296432"/>
                      <a:pt x="4326183" y="1275237"/>
                    </a:cubicBezTo>
                    <a:cubicBezTo>
                      <a:pt x="4317466" y="1267757"/>
                      <a:pt x="4318711" y="1255290"/>
                      <a:pt x="4322447" y="1244070"/>
                    </a:cubicBezTo>
                    <a:cubicBezTo>
                      <a:pt x="4326183" y="1231602"/>
                      <a:pt x="4329920" y="1219135"/>
                      <a:pt x="4328674" y="1205421"/>
                    </a:cubicBezTo>
                    <a:cubicBezTo>
                      <a:pt x="4328674" y="1181734"/>
                      <a:pt x="4336147" y="1164280"/>
                      <a:pt x="4363545" y="1161786"/>
                    </a:cubicBezTo>
                    <a:cubicBezTo>
                      <a:pt x="4375999" y="1161786"/>
                      <a:pt x="4378490" y="1153059"/>
                      <a:pt x="4383472" y="1143086"/>
                    </a:cubicBezTo>
                    <a:lnTo>
                      <a:pt x="4403034" y="1107884"/>
                    </a:lnTo>
                    <a:lnTo>
                      <a:pt x="4382793" y="1119642"/>
                    </a:lnTo>
                    <a:cubicBezTo>
                      <a:pt x="4341458" y="1118405"/>
                      <a:pt x="4300124" y="1130774"/>
                      <a:pt x="4258789" y="1127063"/>
                    </a:cubicBezTo>
                    <a:cubicBezTo>
                      <a:pt x="4246264" y="1125826"/>
                      <a:pt x="4237496" y="1124589"/>
                      <a:pt x="4228728" y="1115931"/>
                    </a:cubicBezTo>
                    <a:cubicBezTo>
                      <a:pt x="4192404" y="1077586"/>
                      <a:pt x="4153575" y="1040479"/>
                      <a:pt x="4137291" y="988528"/>
                    </a:cubicBezTo>
                    <a:cubicBezTo>
                      <a:pt x="4137291" y="981106"/>
                      <a:pt x="4137291" y="973685"/>
                      <a:pt x="4137291" y="966263"/>
                    </a:cubicBezTo>
                    <a:cubicBezTo>
                      <a:pt x="4137291" y="904417"/>
                      <a:pt x="4142301" y="898233"/>
                      <a:pt x="4204929" y="890811"/>
                    </a:cubicBezTo>
                    <a:cubicBezTo>
                      <a:pt x="4231233" y="888337"/>
                      <a:pt x="4234991" y="869783"/>
                      <a:pt x="4241254" y="853703"/>
                    </a:cubicBezTo>
                    <a:cubicBezTo>
                      <a:pt x="4255032" y="817832"/>
                      <a:pt x="4268810" y="807937"/>
                      <a:pt x="4302629" y="822780"/>
                    </a:cubicBezTo>
                    <a:cubicBezTo>
                      <a:pt x="4320165" y="830202"/>
                      <a:pt x="4330185" y="828965"/>
                      <a:pt x="4343963" y="815359"/>
                    </a:cubicBezTo>
                    <a:cubicBezTo>
                      <a:pt x="4352731" y="806082"/>
                      <a:pt x="4362752" y="803299"/>
                      <a:pt x="4373242" y="803299"/>
                    </a:cubicBezTo>
                    <a:close/>
                    <a:moveTo>
                      <a:pt x="5536769" y="678526"/>
                    </a:moveTo>
                    <a:lnTo>
                      <a:pt x="5554986" y="700186"/>
                    </a:lnTo>
                    <a:cubicBezTo>
                      <a:pt x="5561208" y="706427"/>
                      <a:pt x="5568675" y="715163"/>
                      <a:pt x="5562453" y="725148"/>
                    </a:cubicBezTo>
                    <a:cubicBezTo>
                      <a:pt x="5557475" y="735133"/>
                      <a:pt x="5547520" y="732637"/>
                      <a:pt x="5538809" y="731389"/>
                    </a:cubicBezTo>
                    <a:cubicBezTo>
                      <a:pt x="5515166" y="727644"/>
                      <a:pt x="5494011" y="742622"/>
                      <a:pt x="5470367" y="738877"/>
                    </a:cubicBezTo>
                    <a:cubicBezTo>
                      <a:pt x="5465390" y="737629"/>
                      <a:pt x="5459168" y="740125"/>
                      <a:pt x="5459168" y="747614"/>
                    </a:cubicBezTo>
                    <a:cubicBezTo>
                      <a:pt x="5460412" y="755103"/>
                      <a:pt x="5466634" y="758847"/>
                      <a:pt x="5472856" y="757599"/>
                    </a:cubicBezTo>
                    <a:cubicBezTo>
                      <a:pt x="5510188" y="748862"/>
                      <a:pt x="5507699" y="773824"/>
                      <a:pt x="5508944" y="797538"/>
                    </a:cubicBezTo>
                    <a:cubicBezTo>
                      <a:pt x="5508944" y="827493"/>
                      <a:pt x="5507699" y="857447"/>
                      <a:pt x="5496500" y="884905"/>
                    </a:cubicBezTo>
                    <a:cubicBezTo>
                      <a:pt x="5490278" y="901131"/>
                      <a:pt x="5491522" y="916108"/>
                      <a:pt x="5500233" y="929837"/>
                    </a:cubicBezTo>
                    <a:cubicBezTo>
                      <a:pt x="5516410" y="959791"/>
                      <a:pt x="5532587" y="992242"/>
                      <a:pt x="5551253" y="1022197"/>
                    </a:cubicBezTo>
                    <a:cubicBezTo>
                      <a:pt x="5558720" y="1035926"/>
                      <a:pt x="5569919" y="1043414"/>
                      <a:pt x="5584852" y="1044662"/>
                    </a:cubicBezTo>
                    <a:cubicBezTo>
                      <a:pt x="5617207" y="1048407"/>
                      <a:pt x="5644583" y="1060888"/>
                      <a:pt x="5669938" y="1077113"/>
                    </a:cubicBezTo>
                    <a:lnTo>
                      <a:pt x="5739739" y="1129657"/>
                    </a:lnTo>
                    <a:lnTo>
                      <a:pt x="5702428" y="1062986"/>
                    </a:lnTo>
                    <a:cubicBezTo>
                      <a:pt x="5691492" y="1037152"/>
                      <a:pt x="5682118" y="1010385"/>
                      <a:pt x="5670869" y="984239"/>
                    </a:cubicBezTo>
                    <a:cubicBezTo>
                      <a:pt x="5633374" y="894599"/>
                      <a:pt x="5593378" y="804959"/>
                      <a:pt x="5572130" y="709093"/>
                    </a:cubicBezTo>
                    <a:cubicBezTo>
                      <a:pt x="5569631" y="699133"/>
                      <a:pt x="5567131" y="691663"/>
                      <a:pt x="5555882" y="689173"/>
                    </a:cubicBezTo>
                    <a:lnTo>
                      <a:pt x="5536769" y="678526"/>
                    </a:lnTo>
                    <a:close/>
                    <a:moveTo>
                      <a:pt x="1459765" y="645440"/>
                    </a:moveTo>
                    <a:cubicBezTo>
                      <a:pt x="1474728" y="642941"/>
                      <a:pt x="1487197" y="656683"/>
                      <a:pt x="1484703" y="670424"/>
                    </a:cubicBezTo>
                    <a:cubicBezTo>
                      <a:pt x="1475975" y="726640"/>
                      <a:pt x="1528345" y="734135"/>
                      <a:pt x="1555777" y="761618"/>
                    </a:cubicBezTo>
                    <a:cubicBezTo>
                      <a:pt x="1578221" y="784105"/>
                      <a:pt x="1611887" y="786603"/>
                      <a:pt x="1643060" y="784105"/>
                    </a:cubicBezTo>
                    <a:cubicBezTo>
                      <a:pt x="1666751" y="782855"/>
                      <a:pt x="1671739" y="756621"/>
                      <a:pt x="1681714" y="739132"/>
                    </a:cubicBezTo>
                    <a:cubicBezTo>
                      <a:pt x="1689195" y="727889"/>
                      <a:pt x="1690442" y="712898"/>
                      <a:pt x="1696677" y="696658"/>
                    </a:cubicBezTo>
                    <a:cubicBezTo>
                      <a:pt x="1671739" y="714148"/>
                      <a:pt x="1653035" y="707901"/>
                      <a:pt x="1636825" y="689163"/>
                    </a:cubicBezTo>
                    <a:cubicBezTo>
                      <a:pt x="1631838" y="682917"/>
                      <a:pt x="1630591" y="675421"/>
                      <a:pt x="1636825" y="669175"/>
                    </a:cubicBezTo>
                    <a:cubicBezTo>
                      <a:pt x="1641813" y="662929"/>
                      <a:pt x="1648048" y="662929"/>
                      <a:pt x="1654282" y="666677"/>
                    </a:cubicBezTo>
                    <a:cubicBezTo>
                      <a:pt x="1672986" y="676671"/>
                      <a:pt x="1692936" y="680418"/>
                      <a:pt x="1714134" y="669175"/>
                    </a:cubicBezTo>
                    <a:cubicBezTo>
                      <a:pt x="1724109" y="665427"/>
                      <a:pt x="1737825" y="664178"/>
                      <a:pt x="1746553" y="676671"/>
                    </a:cubicBezTo>
                    <a:cubicBezTo>
                      <a:pt x="1755281" y="689163"/>
                      <a:pt x="1747800" y="700406"/>
                      <a:pt x="1739072" y="709151"/>
                    </a:cubicBezTo>
                    <a:cubicBezTo>
                      <a:pt x="1721615" y="724141"/>
                      <a:pt x="1715380" y="741631"/>
                      <a:pt x="1717874" y="764117"/>
                    </a:cubicBezTo>
                    <a:cubicBezTo>
                      <a:pt x="1717874" y="770363"/>
                      <a:pt x="1715380" y="779108"/>
                      <a:pt x="1711640" y="782855"/>
                    </a:cubicBezTo>
                    <a:cubicBezTo>
                      <a:pt x="1694183" y="799095"/>
                      <a:pt x="1699171" y="816585"/>
                      <a:pt x="1704158" y="837822"/>
                    </a:cubicBezTo>
                    <a:cubicBezTo>
                      <a:pt x="1714134" y="869052"/>
                      <a:pt x="1720368" y="900283"/>
                      <a:pt x="1767750" y="897784"/>
                    </a:cubicBezTo>
                    <a:cubicBezTo>
                      <a:pt x="1788948" y="896535"/>
                      <a:pt x="1816380" y="907778"/>
                      <a:pt x="1817627" y="940258"/>
                    </a:cubicBezTo>
                    <a:cubicBezTo>
                      <a:pt x="1822614" y="955249"/>
                      <a:pt x="1820120" y="970240"/>
                      <a:pt x="1810145" y="983982"/>
                    </a:cubicBezTo>
                    <a:lnTo>
                      <a:pt x="1808606" y="984784"/>
                    </a:lnTo>
                    <a:lnTo>
                      <a:pt x="1818042" y="1020765"/>
                    </a:lnTo>
                    <a:cubicBezTo>
                      <a:pt x="1830161" y="1062414"/>
                      <a:pt x="1848281" y="1098995"/>
                      <a:pt x="1900993" y="1111111"/>
                    </a:cubicBezTo>
                    <a:cubicBezTo>
                      <a:pt x="1908524" y="1113596"/>
                      <a:pt x="1913544" y="1119810"/>
                      <a:pt x="1912289" y="1129751"/>
                    </a:cubicBezTo>
                    <a:cubicBezTo>
                      <a:pt x="1911034" y="1139692"/>
                      <a:pt x="1903503" y="1145906"/>
                      <a:pt x="1895973" y="1148391"/>
                    </a:cubicBezTo>
                    <a:cubicBezTo>
                      <a:pt x="1885933" y="1150876"/>
                      <a:pt x="1875892" y="1149634"/>
                      <a:pt x="1865852" y="1152119"/>
                    </a:cubicBezTo>
                    <a:cubicBezTo>
                      <a:pt x="1859576" y="1153362"/>
                      <a:pt x="1850791" y="1155847"/>
                      <a:pt x="1848281" y="1164546"/>
                    </a:cubicBezTo>
                    <a:cubicBezTo>
                      <a:pt x="1847026" y="1174487"/>
                      <a:pt x="1853301" y="1178215"/>
                      <a:pt x="1859576" y="1183186"/>
                    </a:cubicBezTo>
                    <a:cubicBezTo>
                      <a:pt x="1888443" y="1204311"/>
                      <a:pt x="1887188" y="1208039"/>
                      <a:pt x="1857066" y="1222951"/>
                    </a:cubicBezTo>
                    <a:cubicBezTo>
                      <a:pt x="1826945" y="1237864"/>
                      <a:pt x="1823179" y="1256504"/>
                      <a:pt x="1843260" y="1281357"/>
                    </a:cubicBezTo>
                    <a:cubicBezTo>
                      <a:pt x="1847026" y="1287570"/>
                      <a:pt x="1850791" y="1292541"/>
                      <a:pt x="1853301" y="1299997"/>
                    </a:cubicBezTo>
                    <a:cubicBezTo>
                      <a:pt x="1868362" y="1348461"/>
                      <a:pt x="1872127" y="1352189"/>
                      <a:pt x="1931115" y="1355917"/>
                    </a:cubicBezTo>
                    <a:cubicBezTo>
                      <a:pt x="1911034" y="1364616"/>
                      <a:pt x="1900993" y="1377043"/>
                      <a:pt x="1909779" y="1393198"/>
                    </a:cubicBezTo>
                    <a:cubicBezTo>
                      <a:pt x="1927350" y="1420536"/>
                      <a:pt x="1918564" y="1444147"/>
                      <a:pt x="1902248" y="1466515"/>
                    </a:cubicBezTo>
                    <a:cubicBezTo>
                      <a:pt x="1892208" y="1483913"/>
                      <a:pt x="1888443" y="1491369"/>
                      <a:pt x="1903503" y="1513737"/>
                    </a:cubicBezTo>
                    <a:cubicBezTo>
                      <a:pt x="1919819" y="1539833"/>
                      <a:pt x="1924839" y="1542318"/>
                      <a:pt x="1947431" y="1528649"/>
                    </a:cubicBezTo>
                    <a:cubicBezTo>
                      <a:pt x="1953706" y="1524921"/>
                      <a:pt x="1959981" y="1531134"/>
                      <a:pt x="1959981" y="1538590"/>
                    </a:cubicBezTo>
                    <a:cubicBezTo>
                      <a:pt x="1959981" y="1548532"/>
                      <a:pt x="1953706" y="1552260"/>
                      <a:pt x="1943665" y="1552260"/>
                    </a:cubicBezTo>
                    <a:cubicBezTo>
                      <a:pt x="1926095" y="1552260"/>
                      <a:pt x="1909779" y="1553502"/>
                      <a:pt x="1892208" y="1562201"/>
                    </a:cubicBezTo>
                    <a:cubicBezTo>
                      <a:pt x="1875892" y="1570900"/>
                      <a:pt x="1867107" y="1582084"/>
                      <a:pt x="1863341" y="1598239"/>
                    </a:cubicBezTo>
                    <a:cubicBezTo>
                      <a:pt x="1860831" y="1610665"/>
                      <a:pt x="1857066" y="1620607"/>
                      <a:pt x="1864596" y="1630548"/>
                    </a:cubicBezTo>
                    <a:cubicBezTo>
                      <a:pt x="1874637" y="1642975"/>
                      <a:pt x="1882167" y="1630548"/>
                      <a:pt x="1889698" y="1628063"/>
                    </a:cubicBezTo>
                    <a:cubicBezTo>
                      <a:pt x="1895973" y="1624335"/>
                      <a:pt x="1904758" y="1624335"/>
                      <a:pt x="1907269" y="1630548"/>
                    </a:cubicBezTo>
                    <a:cubicBezTo>
                      <a:pt x="1912289" y="1641732"/>
                      <a:pt x="1902248" y="1641732"/>
                      <a:pt x="1894718" y="1644218"/>
                    </a:cubicBezTo>
                    <a:cubicBezTo>
                      <a:pt x="1872127" y="1652916"/>
                      <a:pt x="1875892" y="1669071"/>
                      <a:pt x="1889698" y="1677770"/>
                    </a:cubicBezTo>
                    <a:cubicBezTo>
                      <a:pt x="1913544" y="1692682"/>
                      <a:pt x="1904758" y="1705108"/>
                      <a:pt x="1893463" y="1720020"/>
                    </a:cubicBezTo>
                    <a:cubicBezTo>
                      <a:pt x="1888443" y="1727477"/>
                      <a:pt x="1882167" y="1733690"/>
                      <a:pt x="1874637" y="1738661"/>
                    </a:cubicBezTo>
                    <a:cubicBezTo>
                      <a:pt x="1854556" y="1753573"/>
                      <a:pt x="1844516" y="1767242"/>
                      <a:pt x="1867107" y="1788368"/>
                    </a:cubicBezTo>
                    <a:cubicBezTo>
                      <a:pt x="1877147" y="1797066"/>
                      <a:pt x="1873382" y="1810736"/>
                      <a:pt x="1873382" y="1823162"/>
                    </a:cubicBezTo>
                    <a:cubicBezTo>
                      <a:pt x="1859576" y="1807008"/>
                      <a:pt x="1854556" y="1783397"/>
                      <a:pt x="1838240" y="1768485"/>
                    </a:cubicBezTo>
                    <a:cubicBezTo>
                      <a:pt x="1829455" y="1761029"/>
                      <a:pt x="1833220" y="1748602"/>
                      <a:pt x="1844516" y="1741146"/>
                    </a:cubicBezTo>
                    <a:cubicBezTo>
                      <a:pt x="1863341" y="1728719"/>
                      <a:pt x="1859576" y="1713807"/>
                      <a:pt x="1853301" y="1695167"/>
                    </a:cubicBezTo>
                    <a:cubicBezTo>
                      <a:pt x="1840750" y="1657887"/>
                      <a:pt x="1833220" y="1618121"/>
                      <a:pt x="1849536" y="1579598"/>
                    </a:cubicBezTo>
                    <a:cubicBezTo>
                      <a:pt x="1855811" y="1565929"/>
                      <a:pt x="1854556" y="1552260"/>
                      <a:pt x="1844516" y="1539833"/>
                    </a:cubicBezTo>
                    <a:cubicBezTo>
                      <a:pt x="1825690" y="1517465"/>
                      <a:pt x="1829455" y="1492611"/>
                      <a:pt x="1853301" y="1473971"/>
                    </a:cubicBezTo>
                    <a:cubicBezTo>
                      <a:pt x="1862086" y="1466515"/>
                      <a:pt x="1875892" y="1461545"/>
                      <a:pt x="1872127" y="1446633"/>
                    </a:cubicBezTo>
                    <a:cubicBezTo>
                      <a:pt x="1868362" y="1431720"/>
                      <a:pt x="1852046" y="1429235"/>
                      <a:pt x="1842005" y="1429235"/>
                    </a:cubicBezTo>
                    <a:cubicBezTo>
                      <a:pt x="1796823" y="1430478"/>
                      <a:pt x="1793058" y="1393198"/>
                      <a:pt x="1776742" y="1367102"/>
                    </a:cubicBezTo>
                    <a:cubicBezTo>
                      <a:pt x="1771722" y="1358403"/>
                      <a:pt x="1774232" y="1348461"/>
                      <a:pt x="1783017" y="1343491"/>
                    </a:cubicBezTo>
                    <a:cubicBezTo>
                      <a:pt x="1805609" y="1329821"/>
                      <a:pt x="1806864" y="1311181"/>
                      <a:pt x="1800588" y="1288813"/>
                    </a:cubicBezTo>
                    <a:cubicBezTo>
                      <a:pt x="1799333" y="1282600"/>
                      <a:pt x="1799333" y="1273901"/>
                      <a:pt x="1801843" y="1268930"/>
                    </a:cubicBezTo>
                    <a:cubicBezTo>
                      <a:pt x="1818159" y="1231650"/>
                      <a:pt x="1814394" y="1204311"/>
                      <a:pt x="1771722" y="1188157"/>
                    </a:cubicBezTo>
                    <a:cubicBezTo>
                      <a:pt x="1760426" y="1184429"/>
                      <a:pt x="1757916" y="1174487"/>
                      <a:pt x="1764192" y="1163303"/>
                    </a:cubicBezTo>
                    <a:cubicBezTo>
                      <a:pt x="1769212" y="1153362"/>
                      <a:pt x="1774232" y="1140935"/>
                      <a:pt x="1788038" y="1145906"/>
                    </a:cubicBezTo>
                    <a:cubicBezTo>
                      <a:pt x="1815649" y="1155847"/>
                      <a:pt x="1838240" y="1130994"/>
                      <a:pt x="1864596" y="1135964"/>
                    </a:cubicBezTo>
                    <a:cubicBezTo>
                      <a:pt x="1869617" y="1137207"/>
                      <a:pt x="1874637" y="1133479"/>
                      <a:pt x="1877147" y="1127266"/>
                    </a:cubicBezTo>
                    <a:cubicBezTo>
                      <a:pt x="1878402" y="1119810"/>
                      <a:pt x="1873382" y="1118567"/>
                      <a:pt x="1868362" y="1114839"/>
                    </a:cubicBezTo>
                    <a:cubicBezTo>
                      <a:pt x="1853301" y="1098684"/>
                      <a:pt x="1830710" y="1097442"/>
                      <a:pt x="1813139" y="1086258"/>
                    </a:cubicBezTo>
                    <a:cubicBezTo>
                      <a:pt x="1785842" y="1068550"/>
                      <a:pt x="1773370" y="1048045"/>
                      <a:pt x="1774664" y="1021075"/>
                    </a:cubicBezTo>
                    <a:lnTo>
                      <a:pt x="1778826" y="1000235"/>
                    </a:lnTo>
                    <a:lnTo>
                      <a:pt x="1755594" y="1002252"/>
                    </a:lnTo>
                    <a:cubicBezTo>
                      <a:pt x="1748112" y="1003345"/>
                      <a:pt x="1740942" y="1005219"/>
                      <a:pt x="1734084" y="1008966"/>
                    </a:cubicBezTo>
                    <a:cubicBezTo>
                      <a:pt x="1699171" y="1025206"/>
                      <a:pt x="1694183" y="1048942"/>
                      <a:pt x="1725356" y="1070179"/>
                    </a:cubicBezTo>
                    <a:cubicBezTo>
                      <a:pt x="1744059" y="1083920"/>
                      <a:pt x="1750294" y="1095163"/>
                      <a:pt x="1734084" y="1113902"/>
                    </a:cubicBezTo>
                    <a:cubicBezTo>
                      <a:pt x="1726603" y="1122646"/>
                      <a:pt x="1726603" y="1135139"/>
                      <a:pt x="1726603" y="1145132"/>
                    </a:cubicBezTo>
                    <a:cubicBezTo>
                      <a:pt x="1729096" y="1170117"/>
                      <a:pt x="1735331" y="1196351"/>
                      <a:pt x="1717874" y="1218837"/>
                    </a:cubicBezTo>
                    <a:cubicBezTo>
                      <a:pt x="1716627" y="1220086"/>
                      <a:pt x="1715380" y="1223834"/>
                      <a:pt x="1716627" y="1225083"/>
                    </a:cubicBezTo>
                    <a:cubicBezTo>
                      <a:pt x="1747800" y="1270056"/>
                      <a:pt x="1695430" y="1310031"/>
                      <a:pt x="1707899" y="1355004"/>
                    </a:cubicBezTo>
                    <a:cubicBezTo>
                      <a:pt x="1717874" y="1393730"/>
                      <a:pt x="1687949" y="1432456"/>
                      <a:pt x="1704158" y="1469933"/>
                    </a:cubicBezTo>
                    <a:cubicBezTo>
                      <a:pt x="1663010" y="1502413"/>
                      <a:pt x="1610640" y="1511158"/>
                      <a:pt x="1562011" y="1528647"/>
                    </a:cubicBezTo>
                    <a:cubicBezTo>
                      <a:pt x="1543308" y="1534893"/>
                      <a:pt x="1518369" y="1521152"/>
                      <a:pt x="1499666" y="1507410"/>
                    </a:cubicBezTo>
                    <a:cubicBezTo>
                      <a:pt x="1464753" y="1479927"/>
                      <a:pt x="1419864" y="1477428"/>
                      <a:pt x="1382457" y="1452444"/>
                    </a:cubicBezTo>
                    <a:cubicBezTo>
                      <a:pt x="1369988" y="1444948"/>
                      <a:pt x="1335074" y="1469933"/>
                      <a:pt x="1335074" y="1484924"/>
                    </a:cubicBezTo>
                    <a:cubicBezTo>
                      <a:pt x="1335074" y="1498665"/>
                      <a:pt x="1341309" y="1499915"/>
                      <a:pt x="1355025" y="1494918"/>
                    </a:cubicBezTo>
                    <a:cubicBezTo>
                      <a:pt x="1393679" y="1479927"/>
                      <a:pt x="1427345" y="1492419"/>
                      <a:pt x="1444802" y="1527398"/>
                    </a:cubicBezTo>
                    <a:cubicBezTo>
                      <a:pt x="1451037" y="1536142"/>
                      <a:pt x="1454777" y="1546136"/>
                      <a:pt x="1447296" y="1554881"/>
                    </a:cubicBezTo>
                    <a:cubicBezTo>
                      <a:pt x="1438568" y="1564875"/>
                      <a:pt x="1426098" y="1571121"/>
                      <a:pt x="1414876" y="1566124"/>
                    </a:cubicBezTo>
                    <a:cubicBezTo>
                      <a:pt x="1398667" y="1557379"/>
                      <a:pt x="1373728" y="1553632"/>
                      <a:pt x="1383704" y="1523650"/>
                    </a:cubicBezTo>
                    <a:cubicBezTo>
                      <a:pt x="1388691" y="1509908"/>
                      <a:pt x="1379963" y="1509908"/>
                      <a:pt x="1368741" y="1512407"/>
                    </a:cubicBezTo>
                    <a:cubicBezTo>
                      <a:pt x="1340062" y="1518653"/>
                      <a:pt x="1340062" y="1543638"/>
                      <a:pt x="1335074" y="1566124"/>
                    </a:cubicBezTo>
                    <a:cubicBezTo>
                      <a:pt x="1332581" y="1576118"/>
                      <a:pt x="1336321" y="1592358"/>
                      <a:pt x="1322605" y="1592358"/>
                    </a:cubicBezTo>
                    <a:cubicBezTo>
                      <a:pt x="1307642" y="1591109"/>
                      <a:pt x="1307642" y="1574868"/>
                      <a:pt x="1307642" y="1562376"/>
                    </a:cubicBezTo>
                    <a:cubicBezTo>
                      <a:pt x="1307642" y="1534893"/>
                      <a:pt x="1307642" y="1507410"/>
                      <a:pt x="1320112" y="1478678"/>
                    </a:cubicBezTo>
                    <a:cubicBezTo>
                      <a:pt x="1350037" y="1407471"/>
                      <a:pt x="1325099" y="1360000"/>
                      <a:pt x="1250285" y="1331268"/>
                    </a:cubicBezTo>
                    <a:cubicBezTo>
                      <a:pt x="1242803" y="1328770"/>
                      <a:pt x="1232828" y="1328770"/>
                      <a:pt x="1231581" y="1320025"/>
                    </a:cubicBezTo>
                    <a:cubicBezTo>
                      <a:pt x="1230334" y="1308782"/>
                      <a:pt x="1242803" y="1313779"/>
                      <a:pt x="1249038" y="1310031"/>
                    </a:cubicBezTo>
                    <a:cubicBezTo>
                      <a:pt x="1281458" y="1288794"/>
                      <a:pt x="1313877" y="1270056"/>
                      <a:pt x="1355025" y="1277551"/>
                    </a:cubicBezTo>
                    <a:cubicBezTo>
                      <a:pt x="1366247" y="1278800"/>
                      <a:pt x="1376222" y="1270056"/>
                      <a:pt x="1372482" y="1258813"/>
                    </a:cubicBezTo>
                    <a:cubicBezTo>
                      <a:pt x="1367494" y="1242573"/>
                      <a:pt x="1371235" y="1222585"/>
                      <a:pt x="1355025" y="1213840"/>
                    </a:cubicBezTo>
                    <a:cubicBezTo>
                      <a:pt x="1342556" y="1207594"/>
                      <a:pt x="1332581" y="1220086"/>
                      <a:pt x="1328840" y="1230080"/>
                    </a:cubicBezTo>
                    <a:cubicBezTo>
                      <a:pt x="1320112" y="1261311"/>
                      <a:pt x="1307642" y="1250068"/>
                      <a:pt x="1295173" y="1232579"/>
                    </a:cubicBezTo>
                    <a:cubicBezTo>
                      <a:pt x="1287692" y="1221336"/>
                      <a:pt x="1281458" y="1207594"/>
                      <a:pt x="1264001" y="1213840"/>
                    </a:cubicBezTo>
                    <a:cubicBezTo>
                      <a:pt x="1246544" y="1220086"/>
                      <a:pt x="1234075" y="1231330"/>
                      <a:pt x="1235322" y="1252566"/>
                    </a:cubicBezTo>
                    <a:cubicBezTo>
                      <a:pt x="1235322" y="1272554"/>
                      <a:pt x="1232828" y="1267557"/>
                      <a:pt x="1211631" y="1266308"/>
                    </a:cubicBezTo>
                    <a:cubicBezTo>
                      <a:pt x="1163001" y="1265059"/>
                      <a:pt x="1138064" y="1210093"/>
                      <a:pt x="1086940" y="1221336"/>
                    </a:cubicBezTo>
                    <a:cubicBezTo>
                      <a:pt x="1069484" y="1223834"/>
                      <a:pt x="1063249" y="1198850"/>
                      <a:pt x="1063249" y="1182610"/>
                    </a:cubicBezTo>
                    <a:cubicBezTo>
                      <a:pt x="1063249" y="1150129"/>
                      <a:pt x="1054521" y="1120148"/>
                      <a:pt x="1037064" y="1092665"/>
                    </a:cubicBezTo>
                    <a:cubicBezTo>
                      <a:pt x="1025842" y="1073926"/>
                      <a:pt x="1037064" y="1061434"/>
                      <a:pt x="1049533" y="1050191"/>
                    </a:cubicBezTo>
                    <a:cubicBezTo>
                      <a:pt x="1070731" y="1030203"/>
                      <a:pt x="1085693" y="1010215"/>
                      <a:pt x="1054521" y="986480"/>
                    </a:cubicBezTo>
                    <a:cubicBezTo>
                      <a:pt x="1053274" y="985231"/>
                      <a:pt x="1050780" y="982732"/>
                      <a:pt x="1050780" y="981483"/>
                    </a:cubicBezTo>
                    <a:cubicBezTo>
                      <a:pt x="1048286" y="931514"/>
                      <a:pt x="1015867" y="941508"/>
                      <a:pt x="984694" y="946505"/>
                    </a:cubicBezTo>
                    <a:cubicBezTo>
                      <a:pt x="969731" y="947754"/>
                      <a:pt x="958509" y="950252"/>
                      <a:pt x="956015" y="967741"/>
                    </a:cubicBezTo>
                    <a:cubicBezTo>
                      <a:pt x="956015" y="970240"/>
                      <a:pt x="954768" y="971489"/>
                      <a:pt x="953521" y="973988"/>
                    </a:cubicBezTo>
                    <a:cubicBezTo>
                      <a:pt x="944793" y="992726"/>
                      <a:pt x="926090" y="992726"/>
                      <a:pt x="908633" y="992726"/>
                    </a:cubicBezTo>
                    <a:cubicBezTo>
                      <a:pt x="899905" y="992726"/>
                      <a:pt x="893670" y="991477"/>
                      <a:pt x="891176" y="981483"/>
                    </a:cubicBezTo>
                    <a:cubicBezTo>
                      <a:pt x="886189" y="961495"/>
                      <a:pt x="907386" y="960246"/>
                      <a:pt x="917361" y="949003"/>
                    </a:cubicBezTo>
                    <a:cubicBezTo>
                      <a:pt x="896164" y="939009"/>
                      <a:pt x="877460" y="930264"/>
                      <a:pt x="861250" y="919021"/>
                    </a:cubicBezTo>
                    <a:cubicBezTo>
                      <a:pt x="846288" y="910277"/>
                      <a:pt x="812621" y="936511"/>
                      <a:pt x="805140" y="966492"/>
                    </a:cubicBezTo>
                    <a:cubicBezTo>
                      <a:pt x="791424" y="1021458"/>
                      <a:pt x="763992" y="1071428"/>
                      <a:pt x="739054" y="1121397"/>
                    </a:cubicBezTo>
                    <a:cubicBezTo>
                      <a:pt x="729079" y="1138886"/>
                      <a:pt x="717856" y="1151379"/>
                      <a:pt x="699153" y="1158874"/>
                    </a:cubicBezTo>
                    <a:cubicBezTo>
                      <a:pt x="682943" y="1165120"/>
                      <a:pt x="669227" y="1175114"/>
                      <a:pt x="654264" y="1185108"/>
                    </a:cubicBezTo>
                    <a:cubicBezTo>
                      <a:pt x="636808" y="1198850"/>
                      <a:pt x="611869" y="1206345"/>
                      <a:pt x="589425" y="1191354"/>
                    </a:cubicBezTo>
                    <a:cubicBezTo>
                      <a:pt x="568228" y="1176363"/>
                      <a:pt x="553265" y="1157625"/>
                      <a:pt x="565734" y="1127643"/>
                    </a:cubicBezTo>
                    <a:cubicBezTo>
                      <a:pt x="571968" y="1110154"/>
                      <a:pt x="565734" y="1095163"/>
                      <a:pt x="548277" y="1086419"/>
                    </a:cubicBezTo>
                    <a:cubicBezTo>
                      <a:pt x="532068" y="1078923"/>
                      <a:pt x="515858" y="1075175"/>
                      <a:pt x="509623" y="1053939"/>
                    </a:cubicBezTo>
                    <a:cubicBezTo>
                      <a:pt x="505883" y="1042695"/>
                      <a:pt x="493413" y="1050191"/>
                      <a:pt x="490920" y="1058935"/>
                    </a:cubicBezTo>
                    <a:cubicBezTo>
                      <a:pt x="487179" y="1091416"/>
                      <a:pt x="469723" y="1107656"/>
                      <a:pt x="437303" y="1096412"/>
                    </a:cubicBezTo>
                    <a:cubicBezTo>
                      <a:pt x="413612" y="1086419"/>
                      <a:pt x="406130" y="1043945"/>
                      <a:pt x="424834" y="1016462"/>
                    </a:cubicBezTo>
                    <a:cubicBezTo>
                      <a:pt x="436056" y="998972"/>
                      <a:pt x="447278" y="982732"/>
                      <a:pt x="453513" y="962745"/>
                    </a:cubicBezTo>
                    <a:cubicBezTo>
                      <a:pt x="460994" y="942757"/>
                      <a:pt x="478451" y="936511"/>
                      <a:pt x="498401" y="932763"/>
                    </a:cubicBezTo>
                    <a:cubicBezTo>
                      <a:pt x="524586" y="930264"/>
                      <a:pt x="533314" y="911526"/>
                      <a:pt x="520845" y="890289"/>
                    </a:cubicBezTo>
                    <a:cubicBezTo>
                      <a:pt x="497154" y="850314"/>
                      <a:pt x="512117" y="809089"/>
                      <a:pt x="512117" y="766615"/>
                    </a:cubicBezTo>
                    <a:cubicBezTo>
                      <a:pt x="510870" y="752874"/>
                      <a:pt x="518352" y="739132"/>
                      <a:pt x="505883" y="726640"/>
                    </a:cubicBezTo>
                    <a:cubicBezTo>
                      <a:pt x="524586" y="704154"/>
                      <a:pt x="542043" y="682917"/>
                      <a:pt x="559499" y="660431"/>
                    </a:cubicBezTo>
                    <a:cubicBezTo>
                      <a:pt x="591919" y="702904"/>
                      <a:pt x="596907" y="704154"/>
                      <a:pt x="648030" y="690412"/>
                    </a:cubicBezTo>
                    <a:cubicBezTo>
                      <a:pt x="662993" y="686664"/>
                      <a:pt x="679203" y="681667"/>
                      <a:pt x="692918" y="682917"/>
                    </a:cubicBezTo>
                    <a:cubicBezTo>
                      <a:pt x="722844" y="686664"/>
                      <a:pt x="717856" y="715397"/>
                      <a:pt x="725338" y="734135"/>
                    </a:cubicBezTo>
                    <a:cubicBezTo>
                      <a:pt x="726585" y="737883"/>
                      <a:pt x="722844" y="742880"/>
                      <a:pt x="722844" y="747877"/>
                    </a:cubicBezTo>
                    <a:cubicBezTo>
                      <a:pt x="720350" y="760369"/>
                      <a:pt x="710375" y="776609"/>
                      <a:pt x="727832" y="784105"/>
                    </a:cubicBezTo>
                    <a:cubicBezTo>
                      <a:pt x="745289" y="791600"/>
                      <a:pt x="795165" y="767865"/>
                      <a:pt x="797658" y="752874"/>
                    </a:cubicBezTo>
                    <a:cubicBezTo>
                      <a:pt x="797658" y="749126"/>
                      <a:pt x="795165" y="745378"/>
                      <a:pt x="791424" y="741631"/>
                    </a:cubicBezTo>
                    <a:cubicBezTo>
                      <a:pt x="787683" y="736634"/>
                      <a:pt x="775214" y="732886"/>
                      <a:pt x="785189" y="724141"/>
                    </a:cubicBezTo>
                    <a:cubicBezTo>
                      <a:pt x="791424" y="717895"/>
                      <a:pt x="803893" y="719144"/>
                      <a:pt x="812621" y="724141"/>
                    </a:cubicBezTo>
                    <a:cubicBezTo>
                      <a:pt x="821350" y="730388"/>
                      <a:pt x="817609" y="737883"/>
                      <a:pt x="811374" y="744129"/>
                    </a:cubicBezTo>
                    <a:cubicBezTo>
                      <a:pt x="805140" y="752874"/>
                      <a:pt x="805140" y="762868"/>
                      <a:pt x="805140" y="772861"/>
                    </a:cubicBezTo>
                    <a:cubicBezTo>
                      <a:pt x="805140" y="781606"/>
                      <a:pt x="801399" y="792849"/>
                      <a:pt x="791424" y="792849"/>
                    </a:cubicBezTo>
                    <a:cubicBezTo>
                      <a:pt x="766486" y="792849"/>
                      <a:pt x="761498" y="804092"/>
                      <a:pt x="770226" y="826578"/>
                    </a:cubicBezTo>
                    <a:cubicBezTo>
                      <a:pt x="775214" y="839071"/>
                      <a:pt x="765239" y="847815"/>
                      <a:pt x="754017" y="851563"/>
                    </a:cubicBezTo>
                    <a:cubicBezTo>
                      <a:pt x="744041" y="854062"/>
                      <a:pt x="732819" y="847815"/>
                      <a:pt x="732819" y="835323"/>
                    </a:cubicBezTo>
                    <a:cubicBezTo>
                      <a:pt x="732819" y="796597"/>
                      <a:pt x="695412" y="806591"/>
                      <a:pt x="675462" y="791600"/>
                    </a:cubicBezTo>
                    <a:cubicBezTo>
                      <a:pt x="667980" y="784105"/>
                      <a:pt x="667980" y="797846"/>
                      <a:pt x="669227" y="806591"/>
                    </a:cubicBezTo>
                    <a:cubicBezTo>
                      <a:pt x="676709" y="842818"/>
                      <a:pt x="689178" y="877797"/>
                      <a:pt x="714116" y="909028"/>
                    </a:cubicBezTo>
                    <a:cubicBezTo>
                      <a:pt x="717856" y="914024"/>
                      <a:pt x="721597" y="919021"/>
                      <a:pt x="727832" y="919021"/>
                    </a:cubicBezTo>
                    <a:cubicBezTo>
                      <a:pt x="745289" y="920271"/>
                      <a:pt x="752770" y="929015"/>
                      <a:pt x="752770" y="944006"/>
                    </a:cubicBezTo>
                    <a:cubicBezTo>
                      <a:pt x="754017" y="952751"/>
                      <a:pt x="755264" y="961495"/>
                      <a:pt x="763992" y="963994"/>
                    </a:cubicBezTo>
                    <a:cubicBezTo>
                      <a:pt x="773967" y="966492"/>
                      <a:pt x="776461" y="955249"/>
                      <a:pt x="780202" y="950252"/>
                    </a:cubicBezTo>
                    <a:cubicBezTo>
                      <a:pt x="805140" y="916523"/>
                      <a:pt x="828831" y="885292"/>
                      <a:pt x="842547" y="846566"/>
                    </a:cubicBezTo>
                    <a:cubicBezTo>
                      <a:pt x="856263" y="812837"/>
                      <a:pt x="881201" y="809089"/>
                      <a:pt x="911127" y="827828"/>
                    </a:cubicBezTo>
                    <a:cubicBezTo>
                      <a:pt x="928584" y="840320"/>
                      <a:pt x="944793" y="832825"/>
                      <a:pt x="957262" y="822831"/>
                    </a:cubicBezTo>
                    <a:cubicBezTo>
                      <a:pt x="990929" y="795348"/>
                      <a:pt x="1030830" y="792849"/>
                      <a:pt x="1070731" y="787852"/>
                    </a:cubicBezTo>
                    <a:cubicBezTo>
                      <a:pt x="1096916" y="784105"/>
                      <a:pt x="1119360" y="795348"/>
                      <a:pt x="1136816" y="811588"/>
                    </a:cubicBezTo>
                    <a:cubicBezTo>
                      <a:pt x="1155520" y="830326"/>
                      <a:pt x="1172977" y="832825"/>
                      <a:pt x="1195421" y="817834"/>
                    </a:cubicBezTo>
                    <a:cubicBezTo>
                      <a:pt x="1236569" y="792849"/>
                      <a:pt x="1237816" y="794098"/>
                      <a:pt x="1272729" y="829077"/>
                    </a:cubicBezTo>
                    <a:cubicBezTo>
                      <a:pt x="1305149" y="860308"/>
                      <a:pt x="1362506" y="871551"/>
                      <a:pt x="1401160" y="852812"/>
                    </a:cubicBezTo>
                    <a:cubicBezTo>
                      <a:pt x="1413629" y="846566"/>
                      <a:pt x="1416123" y="836572"/>
                      <a:pt x="1412383" y="825329"/>
                    </a:cubicBezTo>
                    <a:cubicBezTo>
                      <a:pt x="1404901" y="806591"/>
                      <a:pt x="1408642" y="787852"/>
                      <a:pt x="1407395" y="769114"/>
                    </a:cubicBezTo>
                    <a:cubicBezTo>
                      <a:pt x="1404901" y="747877"/>
                      <a:pt x="1413629" y="732886"/>
                      <a:pt x="1431086" y="722892"/>
                    </a:cubicBezTo>
                    <a:cubicBezTo>
                      <a:pt x="1451037" y="711649"/>
                      <a:pt x="1457271" y="699157"/>
                      <a:pt x="1448543" y="676671"/>
                    </a:cubicBezTo>
                    <a:cubicBezTo>
                      <a:pt x="1444802" y="665427"/>
                      <a:pt x="1441061" y="646689"/>
                      <a:pt x="1459765" y="645440"/>
                    </a:cubicBezTo>
                    <a:close/>
                    <a:moveTo>
                      <a:pt x="5419241" y="551560"/>
                    </a:moveTo>
                    <a:lnTo>
                      <a:pt x="5488722" y="621400"/>
                    </a:lnTo>
                    <a:lnTo>
                      <a:pt x="5530423" y="670982"/>
                    </a:lnTo>
                    <a:lnTo>
                      <a:pt x="5523386" y="650578"/>
                    </a:lnTo>
                    <a:cubicBezTo>
                      <a:pt x="5520886" y="636883"/>
                      <a:pt x="5513387" y="626923"/>
                      <a:pt x="5502138" y="618208"/>
                    </a:cubicBezTo>
                    <a:cubicBezTo>
                      <a:pt x="5494639" y="614473"/>
                      <a:pt x="5487140" y="610738"/>
                      <a:pt x="5483390" y="604513"/>
                    </a:cubicBezTo>
                    <a:cubicBezTo>
                      <a:pt x="5477141" y="588328"/>
                      <a:pt x="5467455" y="576190"/>
                      <a:pt x="5455269" y="567163"/>
                    </a:cubicBezTo>
                    <a:lnTo>
                      <a:pt x="5419241" y="551560"/>
                    </a:lnTo>
                    <a:close/>
                    <a:moveTo>
                      <a:pt x="3009505" y="411633"/>
                    </a:moveTo>
                    <a:cubicBezTo>
                      <a:pt x="3066890" y="406644"/>
                      <a:pt x="3123028" y="427847"/>
                      <a:pt x="3180414" y="411633"/>
                    </a:cubicBezTo>
                    <a:cubicBezTo>
                      <a:pt x="3194137" y="407891"/>
                      <a:pt x="3206612" y="415375"/>
                      <a:pt x="3216592" y="429095"/>
                    </a:cubicBezTo>
                    <a:cubicBezTo>
                      <a:pt x="3241542" y="470254"/>
                      <a:pt x="3272730" y="503930"/>
                      <a:pt x="3322630" y="516403"/>
                    </a:cubicBezTo>
                    <a:cubicBezTo>
                      <a:pt x="3350076" y="523887"/>
                      <a:pt x="3365046" y="552574"/>
                      <a:pt x="3389996" y="566294"/>
                    </a:cubicBezTo>
                    <a:cubicBezTo>
                      <a:pt x="3398729" y="570035"/>
                      <a:pt x="3389996" y="586250"/>
                      <a:pt x="3383758" y="594981"/>
                    </a:cubicBezTo>
                    <a:cubicBezTo>
                      <a:pt x="3371283" y="608701"/>
                      <a:pt x="3376273" y="616184"/>
                      <a:pt x="3392491" y="623668"/>
                    </a:cubicBezTo>
                    <a:cubicBezTo>
                      <a:pt x="3428669" y="641129"/>
                      <a:pt x="3463599" y="659838"/>
                      <a:pt x="3504767" y="664827"/>
                    </a:cubicBezTo>
                    <a:cubicBezTo>
                      <a:pt x="3527222" y="667322"/>
                      <a:pt x="3549678" y="677300"/>
                      <a:pt x="3565895" y="699751"/>
                    </a:cubicBezTo>
                    <a:cubicBezTo>
                      <a:pt x="3589598" y="732180"/>
                      <a:pt x="3632014" y="743405"/>
                      <a:pt x="3660706" y="773339"/>
                    </a:cubicBezTo>
                    <a:cubicBezTo>
                      <a:pt x="3671934" y="784565"/>
                      <a:pt x="3709359" y="775834"/>
                      <a:pt x="3734310" y="770845"/>
                    </a:cubicBezTo>
                    <a:cubicBezTo>
                      <a:pt x="3761755" y="765856"/>
                      <a:pt x="3782963" y="765856"/>
                      <a:pt x="3790448" y="798285"/>
                    </a:cubicBezTo>
                    <a:cubicBezTo>
                      <a:pt x="3796685" y="818241"/>
                      <a:pt x="3816646" y="826972"/>
                      <a:pt x="3832863" y="823230"/>
                    </a:cubicBezTo>
                    <a:cubicBezTo>
                      <a:pt x="3871536" y="814499"/>
                      <a:pt x="3877774" y="834455"/>
                      <a:pt x="3875279" y="864390"/>
                    </a:cubicBezTo>
                    <a:cubicBezTo>
                      <a:pt x="3874031" y="874368"/>
                      <a:pt x="3875279" y="884346"/>
                      <a:pt x="3875279" y="894324"/>
                    </a:cubicBezTo>
                    <a:cubicBezTo>
                      <a:pt x="3855318" y="939226"/>
                      <a:pt x="3857813" y="987869"/>
                      <a:pt x="3849081" y="1034018"/>
                    </a:cubicBezTo>
                    <a:cubicBezTo>
                      <a:pt x="3845338" y="1056469"/>
                      <a:pt x="3837853" y="1070188"/>
                      <a:pt x="3817893" y="1080167"/>
                    </a:cubicBezTo>
                    <a:cubicBezTo>
                      <a:pt x="3797933" y="1090145"/>
                      <a:pt x="3786705" y="1080167"/>
                      <a:pt x="3771735" y="1066447"/>
                    </a:cubicBezTo>
                    <a:cubicBezTo>
                      <a:pt x="3748032" y="1043996"/>
                      <a:pt x="3723082" y="1019051"/>
                      <a:pt x="3683162" y="1025287"/>
                    </a:cubicBezTo>
                    <a:cubicBezTo>
                      <a:pt x="3671934" y="1027781"/>
                      <a:pt x="3664449" y="1017803"/>
                      <a:pt x="3655716" y="1009072"/>
                    </a:cubicBezTo>
                    <a:cubicBezTo>
                      <a:pt x="3638251" y="992858"/>
                      <a:pt x="3624529" y="997847"/>
                      <a:pt x="3624529" y="1022792"/>
                    </a:cubicBezTo>
                    <a:cubicBezTo>
                      <a:pt x="3623281" y="1039007"/>
                      <a:pt x="3617043" y="1051480"/>
                      <a:pt x="3604568" y="1061458"/>
                    </a:cubicBezTo>
                    <a:cubicBezTo>
                      <a:pt x="3585856" y="1077672"/>
                      <a:pt x="3585856" y="1095134"/>
                      <a:pt x="3600826" y="1113843"/>
                    </a:cubicBezTo>
                    <a:cubicBezTo>
                      <a:pt x="3625776" y="1147519"/>
                      <a:pt x="3618291" y="1186184"/>
                      <a:pt x="3610806" y="1223602"/>
                    </a:cubicBezTo>
                    <a:cubicBezTo>
                      <a:pt x="3604568" y="1243558"/>
                      <a:pt x="3597083" y="1263514"/>
                      <a:pt x="3610806" y="1282223"/>
                    </a:cubicBezTo>
                    <a:cubicBezTo>
                      <a:pt x="3623281" y="1298438"/>
                      <a:pt x="3609558" y="1305921"/>
                      <a:pt x="3603321" y="1318394"/>
                    </a:cubicBezTo>
                    <a:lnTo>
                      <a:pt x="3602780" y="1318214"/>
                    </a:lnTo>
                    <a:lnTo>
                      <a:pt x="3603288" y="1339674"/>
                    </a:lnTo>
                    <a:cubicBezTo>
                      <a:pt x="3605157" y="1347928"/>
                      <a:pt x="3610141" y="1355092"/>
                      <a:pt x="3622602" y="1359453"/>
                    </a:cubicBezTo>
                    <a:cubicBezTo>
                      <a:pt x="3630078" y="1361944"/>
                      <a:pt x="3630078" y="1369420"/>
                      <a:pt x="3626340" y="1376895"/>
                    </a:cubicBezTo>
                    <a:cubicBezTo>
                      <a:pt x="3607649" y="1415518"/>
                      <a:pt x="3606403" y="1465355"/>
                      <a:pt x="3559052" y="1487781"/>
                    </a:cubicBezTo>
                    <a:cubicBezTo>
                      <a:pt x="3554068" y="1489027"/>
                      <a:pt x="3550330" y="1497748"/>
                      <a:pt x="3551576" y="1501486"/>
                    </a:cubicBezTo>
                    <a:cubicBezTo>
                      <a:pt x="3562791" y="1543847"/>
                      <a:pt x="3571513" y="1589945"/>
                      <a:pt x="3617617" y="1609880"/>
                    </a:cubicBezTo>
                    <a:cubicBezTo>
                      <a:pt x="3648769" y="1623585"/>
                      <a:pt x="3648769" y="1649749"/>
                      <a:pt x="3655000" y="1674667"/>
                    </a:cubicBezTo>
                    <a:cubicBezTo>
                      <a:pt x="3657492" y="1685880"/>
                      <a:pt x="3650015" y="1693355"/>
                      <a:pt x="3638801" y="1695847"/>
                    </a:cubicBezTo>
                    <a:cubicBezTo>
                      <a:pt x="3630078" y="1698339"/>
                      <a:pt x="3618864" y="1703323"/>
                      <a:pt x="3621356" y="1712044"/>
                    </a:cubicBezTo>
                    <a:cubicBezTo>
                      <a:pt x="3623848" y="1725749"/>
                      <a:pt x="3636308" y="1722011"/>
                      <a:pt x="3645031" y="1722011"/>
                    </a:cubicBezTo>
                    <a:cubicBezTo>
                      <a:pt x="3676183" y="1720765"/>
                      <a:pt x="3701104" y="1730732"/>
                      <a:pt x="3724779" y="1748175"/>
                    </a:cubicBezTo>
                    <a:cubicBezTo>
                      <a:pt x="3729764" y="1751913"/>
                      <a:pt x="3737240" y="1755651"/>
                      <a:pt x="3743470" y="1754405"/>
                    </a:cubicBezTo>
                    <a:cubicBezTo>
                      <a:pt x="3774622" y="1751913"/>
                      <a:pt x="3797051" y="1759388"/>
                      <a:pt x="3795805" y="1799257"/>
                    </a:cubicBezTo>
                    <a:cubicBezTo>
                      <a:pt x="3795805" y="1814208"/>
                      <a:pt x="3812004" y="1817946"/>
                      <a:pt x="3823219" y="1814208"/>
                    </a:cubicBezTo>
                    <a:cubicBezTo>
                      <a:pt x="3849386" y="1801749"/>
                      <a:pt x="3874307" y="1816700"/>
                      <a:pt x="3900475" y="1815454"/>
                    </a:cubicBezTo>
                    <a:cubicBezTo>
                      <a:pt x="3907951" y="1815454"/>
                      <a:pt x="3915428" y="1816700"/>
                      <a:pt x="3915428" y="1824175"/>
                    </a:cubicBezTo>
                    <a:cubicBezTo>
                      <a:pt x="3915428" y="1831651"/>
                      <a:pt x="3909197" y="1832897"/>
                      <a:pt x="3904213" y="1834143"/>
                    </a:cubicBezTo>
                    <a:cubicBezTo>
                      <a:pt x="3876800" y="1839126"/>
                      <a:pt x="3886768" y="1854077"/>
                      <a:pt x="3900475" y="1861553"/>
                    </a:cubicBezTo>
                    <a:cubicBezTo>
                      <a:pt x="3912936" y="1869028"/>
                      <a:pt x="3921658" y="1898930"/>
                      <a:pt x="3946579" y="1874012"/>
                    </a:cubicBezTo>
                    <a:cubicBezTo>
                      <a:pt x="3955302" y="1865290"/>
                      <a:pt x="3969009" y="1877749"/>
                      <a:pt x="3975239" y="1888962"/>
                    </a:cubicBezTo>
                    <a:cubicBezTo>
                      <a:pt x="3982715" y="1898930"/>
                      <a:pt x="3972747" y="1903913"/>
                      <a:pt x="3964024" y="1907651"/>
                    </a:cubicBezTo>
                    <a:cubicBezTo>
                      <a:pt x="3954056" y="1912635"/>
                      <a:pt x="3944087" y="1916372"/>
                      <a:pt x="3932873" y="1920110"/>
                    </a:cubicBezTo>
                    <a:cubicBezTo>
                      <a:pt x="3925396" y="1922602"/>
                      <a:pt x="3914182" y="1918864"/>
                      <a:pt x="3911689" y="1928832"/>
                    </a:cubicBezTo>
                    <a:cubicBezTo>
                      <a:pt x="3909197" y="1937553"/>
                      <a:pt x="3917920" y="1942536"/>
                      <a:pt x="3924150" y="1947520"/>
                    </a:cubicBezTo>
                    <a:cubicBezTo>
                      <a:pt x="3932873" y="1956241"/>
                      <a:pt x="3944087" y="1966209"/>
                      <a:pt x="3952810" y="1973684"/>
                    </a:cubicBezTo>
                    <a:cubicBezTo>
                      <a:pt x="3964024" y="1981160"/>
                      <a:pt x="3972747" y="1988635"/>
                      <a:pt x="3967762" y="2003586"/>
                    </a:cubicBezTo>
                    <a:cubicBezTo>
                      <a:pt x="3962778" y="2016045"/>
                      <a:pt x="3954056" y="2018537"/>
                      <a:pt x="3941595" y="2019783"/>
                    </a:cubicBezTo>
                    <a:cubicBezTo>
                      <a:pt x="3914182" y="2021029"/>
                      <a:pt x="3886768" y="2026012"/>
                      <a:pt x="3876800" y="2058406"/>
                    </a:cubicBezTo>
                    <a:cubicBezTo>
                      <a:pt x="3874307" y="2063389"/>
                      <a:pt x="3869323" y="2067127"/>
                      <a:pt x="3865585" y="2069619"/>
                    </a:cubicBezTo>
                    <a:cubicBezTo>
                      <a:pt x="3853124" y="2077094"/>
                      <a:pt x="3830695" y="2065881"/>
                      <a:pt x="3825711" y="2080832"/>
                    </a:cubicBezTo>
                    <a:cubicBezTo>
                      <a:pt x="3819480" y="2103258"/>
                      <a:pt x="3821973" y="2128176"/>
                      <a:pt x="3821973" y="2151849"/>
                    </a:cubicBezTo>
                    <a:cubicBezTo>
                      <a:pt x="3821973" y="2158078"/>
                      <a:pt x="3830695" y="2166800"/>
                      <a:pt x="3821973" y="2171783"/>
                    </a:cubicBezTo>
                    <a:cubicBezTo>
                      <a:pt x="3814496" y="2178013"/>
                      <a:pt x="3807020" y="2170537"/>
                      <a:pt x="3800789" y="2168045"/>
                    </a:cubicBezTo>
                    <a:cubicBezTo>
                      <a:pt x="3792067" y="2164308"/>
                      <a:pt x="3784591" y="2161816"/>
                      <a:pt x="3775868" y="2158078"/>
                    </a:cubicBezTo>
                    <a:cubicBezTo>
                      <a:pt x="3750947" y="2150603"/>
                      <a:pt x="3747209" y="2136898"/>
                      <a:pt x="3767146" y="2119455"/>
                    </a:cubicBezTo>
                    <a:cubicBezTo>
                      <a:pt x="3770884" y="2116963"/>
                      <a:pt x="3774622" y="2115717"/>
                      <a:pt x="3777114" y="2110734"/>
                    </a:cubicBezTo>
                    <a:cubicBezTo>
                      <a:pt x="3783344" y="2100767"/>
                      <a:pt x="3794559" y="2088308"/>
                      <a:pt x="3779606" y="2077094"/>
                    </a:cubicBezTo>
                    <a:cubicBezTo>
                      <a:pt x="3767146" y="2065881"/>
                      <a:pt x="3754685" y="2078340"/>
                      <a:pt x="3750947" y="2088308"/>
                    </a:cubicBezTo>
                    <a:cubicBezTo>
                      <a:pt x="3740978" y="2109488"/>
                      <a:pt x="3729764" y="2128176"/>
                      <a:pt x="3708580" y="2139390"/>
                    </a:cubicBezTo>
                    <a:cubicBezTo>
                      <a:pt x="3701104" y="2144373"/>
                      <a:pt x="3706088" y="2150603"/>
                      <a:pt x="3709826" y="2155586"/>
                    </a:cubicBezTo>
                    <a:cubicBezTo>
                      <a:pt x="3727271" y="2182996"/>
                      <a:pt x="3794559" y="2211652"/>
                      <a:pt x="3826957" y="2205423"/>
                    </a:cubicBezTo>
                    <a:cubicBezTo>
                      <a:pt x="3838171" y="2204177"/>
                      <a:pt x="3848140" y="2202931"/>
                      <a:pt x="3859355" y="2206669"/>
                    </a:cubicBezTo>
                    <a:cubicBezTo>
                      <a:pt x="3874307" y="2212898"/>
                      <a:pt x="3886768" y="2212898"/>
                      <a:pt x="3881784" y="2190472"/>
                    </a:cubicBezTo>
                    <a:cubicBezTo>
                      <a:pt x="3880538" y="2182996"/>
                      <a:pt x="3885522" y="2174275"/>
                      <a:pt x="3889260" y="2175521"/>
                    </a:cubicBezTo>
                    <a:cubicBezTo>
                      <a:pt x="3921658" y="2187980"/>
                      <a:pt x="3939103" y="2140636"/>
                      <a:pt x="3970255" y="2155586"/>
                    </a:cubicBezTo>
                    <a:cubicBezTo>
                      <a:pt x="4001406" y="2125685"/>
                      <a:pt x="4022589" y="2169291"/>
                      <a:pt x="4050003" y="2165554"/>
                    </a:cubicBezTo>
                    <a:cubicBezTo>
                      <a:pt x="4058725" y="2165554"/>
                      <a:pt x="4064956" y="2173029"/>
                      <a:pt x="4064956" y="2181750"/>
                    </a:cubicBezTo>
                    <a:cubicBezTo>
                      <a:pt x="4062464" y="2192964"/>
                      <a:pt x="4058725" y="2205423"/>
                      <a:pt x="4046265" y="2210406"/>
                    </a:cubicBezTo>
                    <a:cubicBezTo>
                      <a:pt x="4030066" y="2216636"/>
                      <a:pt x="4013867" y="2220374"/>
                      <a:pt x="3997668" y="2224111"/>
                    </a:cubicBezTo>
                    <a:cubicBezTo>
                      <a:pt x="3987700" y="2226603"/>
                      <a:pt x="3978977" y="2232833"/>
                      <a:pt x="3978977" y="2242800"/>
                    </a:cubicBezTo>
                    <a:cubicBezTo>
                      <a:pt x="3977731" y="2256505"/>
                      <a:pt x="3993930" y="2255259"/>
                      <a:pt x="4000160" y="2255259"/>
                    </a:cubicBezTo>
                    <a:cubicBezTo>
                      <a:pt x="4026328" y="2256505"/>
                      <a:pt x="4047511" y="2261488"/>
                      <a:pt x="4067448" y="2282669"/>
                    </a:cubicBezTo>
                    <a:cubicBezTo>
                      <a:pt x="4081155" y="2296374"/>
                      <a:pt x="4082401" y="2310079"/>
                      <a:pt x="4074924" y="2322538"/>
                    </a:cubicBezTo>
                    <a:cubicBezTo>
                      <a:pt x="4062464" y="2342472"/>
                      <a:pt x="4048757" y="2359915"/>
                      <a:pt x="4031312" y="2374866"/>
                    </a:cubicBezTo>
                    <a:cubicBezTo>
                      <a:pt x="4017605" y="2389817"/>
                      <a:pt x="4017605" y="2398538"/>
                      <a:pt x="4036296" y="2403522"/>
                    </a:cubicBezTo>
                    <a:cubicBezTo>
                      <a:pt x="4067448" y="2409751"/>
                      <a:pt x="4086139" y="2423456"/>
                      <a:pt x="4073678" y="2459587"/>
                    </a:cubicBezTo>
                    <a:cubicBezTo>
                      <a:pt x="4068694" y="2472046"/>
                      <a:pt x="4073678" y="2483260"/>
                      <a:pt x="4087385" y="2489489"/>
                    </a:cubicBezTo>
                    <a:cubicBezTo>
                      <a:pt x="4106076" y="2496965"/>
                      <a:pt x="4108568" y="2506932"/>
                      <a:pt x="4088631" y="2516899"/>
                    </a:cubicBezTo>
                    <a:cubicBezTo>
                      <a:pt x="4078662" y="2523129"/>
                      <a:pt x="4071186" y="2531850"/>
                      <a:pt x="4061218" y="2536834"/>
                    </a:cubicBezTo>
                    <a:cubicBezTo>
                      <a:pt x="4046265" y="2545555"/>
                      <a:pt x="4033804" y="2541817"/>
                      <a:pt x="4033804" y="2520637"/>
                    </a:cubicBezTo>
                    <a:cubicBezTo>
                      <a:pt x="4033804" y="2515653"/>
                      <a:pt x="4041280" y="2506932"/>
                      <a:pt x="4031312" y="2504440"/>
                    </a:cubicBezTo>
                    <a:cubicBezTo>
                      <a:pt x="4023836" y="2500702"/>
                      <a:pt x="4016359" y="2505686"/>
                      <a:pt x="4010129" y="2510670"/>
                    </a:cubicBezTo>
                    <a:cubicBezTo>
                      <a:pt x="4001406" y="2520637"/>
                      <a:pt x="3992684" y="2534342"/>
                      <a:pt x="4002652" y="2544309"/>
                    </a:cubicBezTo>
                    <a:cubicBezTo>
                      <a:pt x="4028820" y="2571719"/>
                      <a:pt x="4013867" y="2599129"/>
                      <a:pt x="4002652" y="2625293"/>
                    </a:cubicBezTo>
                    <a:cubicBezTo>
                      <a:pt x="3991438" y="2653949"/>
                      <a:pt x="4002652" y="2660178"/>
                      <a:pt x="4027574" y="2660178"/>
                    </a:cubicBezTo>
                    <a:cubicBezTo>
                      <a:pt x="4035050" y="2660178"/>
                      <a:pt x="4041280" y="2660178"/>
                      <a:pt x="4047511" y="2661424"/>
                    </a:cubicBezTo>
                    <a:cubicBezTo>
                      <a:pt x="4061218" y="2663916"/>
                      <a:pt x="4074924" y="2667654"/>
                      <a:pt x="4071186" y="2686342"/>
                    </a:cubicBezTo>
                    <a:cubicBezTo>
                      <a:pt x="4067448" y="2702539"/>
                      <a:pt x="4053741" y="2698801"/>
                      <a:pt x="4041280" y="2698801"/>
                    </a:cubicBezTo>
                    <a:cubicBezTo>
                      <a:pt x="3991438" y="2693818"/>
                      <a:pt x="3941595" y="2690080"/>
                      <a:pt x="3892998" y="2675129"/>
                    </a:cubicBezTo>
                    <a:cubicBezTo>
                      <a:pt x="3879292" y="2670146"/>
                      <a:pt x="3874307" y="2667654"/>
                      <a:pt x="3873061" y="2653949"/>
                    </a:cubicBezTo>
                    <a:cubicBezTo>
                      <a:pt x="3870569" y="2599129"/>
                      <a:pt x="3849386" y="2548047"/>
                      <a:pt x="3838171" y="2494473"/>
                    </a:cubicBezTo>
                    <a:cubicBezTo>
                      <a:pt x="3830695" y="2457096"/>
                      <a:pt x="3821973" y="2415981"/>
                      <a:pt x="3851878" y="2381095"/>
                    </a:cubicBezTo>
                    <a:cubicBezTo>
                      <a:pt x="3859355" y="2373620"/>
                      <a:pt x="3873061" y="2364899"/>
                      <a:pt x="3863093" y="2351194"/>
                    </a:cubicBezTo>
                    <a:cubicBezTo>
                      <a:pt x="3851878" y="2338735"/>
                      <a:pt x="3836925" y="2342472"/>
                      <a:pt x="3824465" y="2348702"/>
                    </a:cubicBezTo>
                    <a:cubicBezTo>
                      <a:pt x="3807020" y="2358669"/>
                      <a:pt x="3792067" y="2372374"/>
                      <a:pt x="3770884" y="2372374"/>
                    </a:cubicBezTo>
                    <a:cubicBezTo>
                      <a:pt x="3728518" y="2372374"/>
                      <a:pt x="3698612" y="2381095"/>
                      <a:pt x="3704842" y="2437161"/>
                    </a:cubicBezTo>
                    <a:cubicBezTo>
                      <a:pt x="3708580" y="2463325"/>
                      <a:pt x="3678675" y="2485752"/>
                      <a:pt x="3672444" y="2514407"/>
                    </a:cubicBezTo>
                    <a:cubicBezTo>
                      <a:pt x="3664968" y="2540571"/>
                      <a:pt x="3671198" y="2555522"/>
                      <a:pt x="3698612" y="2558014"/>
                    </a:cubicBezTo>
                    <a:cubicBezTo>
                      <a:pt x="3709826" y="2558014"/>
                      <a:pt x="3719795" y="2565489"/>
                      <a:pt x="3729764" y="2567981"/>
                    </a:cubicBezTo>
                    <a:cubicBezTo>
                      <a:pt x="3777114" y="2579194"/>
                      <a:pt x="3778360" y="2579194"/>
                      <a:pt x="3767146" y="2622801"/>
                    </a:cubicBezTo>
                    <a:cubicBezTo>
                      <a:pt x="3762161" y="2638998"/>
                      <a:pt x="3765900" y="2645227"/>
                      <a:pt x="3780852" y="2647719"/>
                    </a:cubicBezTo>
                    <a:cubicBezTo>
                      <a:pt x="3807020" y="2650211"/>
                      <a:pt x="3814496" y="2667654"/>
                      <a:pt x="3814496" y="2691326"/>
                    </a:cubicBezTo>
                    <a:cubicBezTo>
                      <a:pt x="3815742" y="2724965"/>
                      <a:pt x="3833187" y="2733687"/>
                      <a:pt x="3863093" y="2719982"/>
                    </a:cubicBezTo>
                    <a:cubicBezTo>
                      <a:pt x="3869323" y="2717490"/>
                      <a:pt x="3875553" y="2711260"/>
                      <a:pt x="3883030" y="2717490"/>
                    </a:cubicBezTo>
                    <a:cubicBezTo>
                      <a:pt x="3890506" y="2724965"/>
                      <a:pt x="3889260" y="2734933"/>
                      <a:pt x="3884276" y="2742408"/>
                    </a:cubicBezTo>
                    <a:cubicBezTo>
                      <a:pt x="3869323" y="2768572"/>
                      <a:pt x="3885522" y="2782277"/>
                      <a:pt x="3901721" y="2798474"/>
                    </a:cubicBezTo>
                    <a:cubicBezTo>
                      <a:pt x="3909197" y="2804703"/>
                      <a:pt x="3930380" y="2804703"/>
                      <a:pt x="3919166" y="2823392"/>
                    </a:cubicBezTo>
                    <a:cubicBezTo>
                      <a:pt x="3909197" y="2838343"/>
                      <a:pt x="3892998" y="2837097"/>
                      <a:pt x="3876800" y="2830867"/>
                    </a:cubicBezTo>
                    <a:cubicBezTo>
                      <a:pt x="3866831" y="2825884"/>
                      <a:pt x="3854370" y="2823392"/>
                      <a:pt x="3849386" y="2837097"/>
                    </a:cubicBezTo>
                    <a:cubicBezTo>
                      <a:pt x="3844402" y="2849556"/>
                      <a:pt x="3845648" y="2863261"/>
                      <a:pt x="3859355" y="2871982"/>
                    </a:cubicBezTo>
                    <a:cubicBezTo>
                      <a:pt x="3863093" y="2874474"/>
                      <a:pt x="3866831" y="2875720"/>
                      <a:pt x="3870569" y="2876966"/>
                    </a:cubicBezTo>
                    <a:cubicBezTo>
                      <a:pt x="3890506" y="2885687"/>
                      <a:pt x="3914182" y="2890671"/>
                      <a:pt x="3892998" y="2920573"/>
                    </a:cubicBezTo>
                    <a:cubicBezTo>
                      <a:pt x="3884276" y="2931786"/>
                      <a:pt x="3897983" y="2933032"/>
                      <a:pt x="3902967" y="2936769"/>
                    </a:cubicBezTo>
                    <a:cubicBezTo>
                      <a:pt x="3917920" y="2946737"/>
                      <a:pt x="3935365" y="2955458"/>
                      <a:pt x="3919166" y="2976638"/>
                    </a:cubicBezTo>
                    <a:cubicBezTo>
                      <a:pt x="3900475" y="3002802"/>
                      <a:pt x="3866831" y="3009032"/>
                      <a:pt x="3851878" y="2990343"/>
                    </a:cubicBezTo>
                    <a:cubicBezTo>
                      <a:pt x="3840664" y="2975392"/>
                      <a:pt x="3834433" y="2955458"/>
                      <a:pt x="3810758" y="2974147"/>
                    </a:cubicBezTo>
                    <a:cubicBezTo>
                      <a:pt x="3794559" y="2950474"/>
                      <a:pt x="3768392" y="2967917"/>
                      <a:pt x="3748455" y="2959196"/>
                    </a:cubicBezTo>
                    <a:cubicBezTo>
                      <a:pt x="3729764" y="2951720"/>
                      <a:pt x="3697366" y="2984114"/>
                      <a:pt x="3704842" y="3001556"/>
                    </a:cubicBezTo>
                    <a:cubicBezTo>
                      <a:pt x="3711073" y="3018999"/>
                      <a:pt x="3713565" y="3033950"/>
                      <a:pt x="3713565" y="3052639"/>
                    </a:cubicBezTo>
                    <a:cubicBezTo>
                      <a:pt x="3713565" y="3066344"/>
                      <a:pt x="3718549" y="3085032"/>
                      <a:pt x="3732256" y="3088770"/>
                    </a:cubicBezTo>
                    <a:cubicBezTo>
                      <a:pt x="3775868" y="3101229"/>
                      <a:pt x="3752193" y="3134868"/>
                      <a:pt x="3753439" y="3158541"/>
                    </a:cubicBezTo>
                    <a:cubicBezTo>
                      <a:pt x="3754685" y="3169754"/>
                      <a:pt x="3747209" y="3175983"/>
                      <a:pt x="3733502" y="3172246"/>
                    </a:cubicBezTo>
                    <a:cubicBezTo>
                      <a:pt x="3726025" y="3169754"/>
                      <a:pt x="3716057" y="3169754"/>
                      <a:pt x="3708580" y="3169754"/>
                    </a:cubicBezTo>
                    <a:cubicBezTo>
                      <a:pt x="3688643" y="3169754"/>
                      <a:pt x="3663722" y="3169754"/>
                      <a:pt x="3658738" y="3188442"/>
                    </a:cubicBezTo>
                    <a:cubicBezTo>
                      <a:pt x="3652507" y="3212115"/>
                      <a:pt x="3627586" y="3237033"/>
                      <a:pt x="3655000" y="3264443"/>
                    </a:cubicBezTo>
                    <a:cubicBezTo>
                      <a:pt x="3658738" y="3269426"/>
                      <a:pt x="3662476" y="3275656"/>
                      <a:pt x="3657492" y="3281885"/>
                    </a:cubicBezTo>
                    <a:cubicBezTo>
                      <a:pt x="3648769" y="3290607"/>
                      <a:pt x="3636308" y="3299328"/>
                      <a:pt x="3625094" y="3293098"/>
                    </a:cubicBezTo>
                    <a:cubicBezTo>
                      <a:pt x="3596434" y="3278148"/>
                      <a:pt x="3566529" y="3279394"/>
                      <a:pt x="3534131" y="3279394"/>
                    </a:cubicBezTo>
                    <a:cubicBezTo>
                      <a:pt x="3512948" y="3279394"/>
                      <a:pt x="3490519" y="3271918"/>
                      <a:pt x="3468089" y="3274410"/>
                    </a:cubicBezTo>
                    <a:cubicBezTo>
                      <a:pt x="3455629" y="3276902"/>
                      <a:pt x="3445660" y="3279394"/>
                      <a:pt x="3434446" y="3285623"/>
                    </a:cubicBezTo>
                    <a:cubicBezTo>
                      <a:pt x="3414508" y="3298082"/>
                      <a:pt x="3403294" y="3310541"/>
                      <a:pt x="3421985" y="3332968"/>
                    </a:cubicBezTo>
                    <a:cubicBezTo>
                      <a:pt x="3428215" y="3339197"/>
                      <a:pt x="3431953" y="3350410"/>
                      <a:pt x="3436938" y="3364115"/>
                    </a:cubicBezTo>
                    <a:cubicBezTo>
                      <a:pt x="3445660" y="3341689"/>
                      <a:pt x="3448152" y="3321754"/>
                      <a:pt x="3468089" y="3313033"/>
                    </a:cubicBezTo>
                    <a:cubicBezTo>
                      <a:pt x="3476812" y="3309295"/>
                      <a:pt x="3483042" y="3296836"/>
                      <a:pt x="3493011" y="3309295"/>
                    </a:cubicBezTo>
                    <a:cubicBezTo>
                      <a:pt x="3500487" y="3320508"/>
                      <a:pt x="3497995" y="3334213"/>
                      <a:pt x="3485534" y="3340443"/>
                    </a:cubicBezTo>
                    <a:cubicBezTo>
                      <a:pt x="3464351" y="3350410"/>
                      <a:pt x="3451890" y="3364115"/>
                      <a:pt x="3443168" y="3386541"/>
                    </a:cubicBezTo>
                    <a:cubicBezTo>
                      <a:pt x="3431953" y="3412706"/>
                      <a:pt x="3415755" y="3397755"/>
                      <a:pt x="3405786" y="3385296"/>
                    </a:cubicBezTo>
                    <a:cubicBezTo>
                      <a:pt x="3389587" y="3361623"/>
                      <a:pt x="3379619" y="3366607"/>
                      <a:pt x="3370896" y="3390279"/>
                    </a:cubicBezTo>
                    <a:cubicBezTo>
                      <a:pt x="3358435" y="3418935"/>
                      <a:pt x="3338498" y="3431394"/>
                      <a:pt x="3308593" y="3413951"/>
                    </a:cubicBezTo>
                    <a:cubicBezTo>
                      <a:pt x="3296132" y="3406476"/>
                      <a:pt x="3289902" y="3411460"/>
                      <a:pt x="3283671" y="3420181"/>
                    </a:cubicBezTo>
                    <a:cubicBezTo>
                      <a:pt x="3276195" y="3430148"/>
                      <a:pt x="3283671" y="3440116"/>
                      <a:pt x="3291148" y="3441361"/>
                    </a:cubicBezTo>
                    <a:cubicBezTo>
                      <a:pt x="3347221" y="3455066"/>
                      <a:pt x="3323546" y="3482476"/>
                      <a:pt x="3303608" y="3509886"/>
                    </a:cubicBezTo>
                    <a:cubicBezTo>
                      <a:pt x="3294886" y="3521099"/>
                      <a:pt x="3286164" y="3529820"/>
                      <a:pt x="3274949" y="3536050"/>
                    </a:cubicBezTo>
                    <a:cubicBezTo>
                      <a:pt x="3248782" y="3547263"/>
                      <a:pt x="3222614" y="3558476"/>
                      <a:pt x="3225106" y="3593362"/>
                    </a:cubicBezTo>
                    <a:cubicBezTo>
                      <a:pt x="3225106" y="3599591"/>
                      <a:pt x="3221368" y="3604575"/>
                      <a:pt x="3216384" y="3605821"/>
                    </a:cubicBezTo>
                    <a:cubicBezTo>
                      <a:pt x="3206415" y="3607067"/>
                      <a:pt x="3197693" y="3602083"/>
                      <a:pt x="3197693" y="3593362"/>
                    </a:cubicBezTo>
                    <a:cubicBezTo>
                      <a:pt x="3193955" y="3564706"/>
                      <a:pt x="3176510" y="3555985"/>
                      <a:pt x="3150342" y="3557230"/>
                    </a:cubicBezTo>
                    <a:cubicBezTo>
                      <a:pt x="3149096" y="3557230"/>
                      <a:pt x="3145358" y="3555985"/>
                      <a:pt x="3145358" y="3554739"/>
                    </a:cubicBezTo>
                    <a:cubicBezTo>
                      <a:pt x="3111714" y="3519853"/>
                      <a:pt x="3071840" y="3529820"/>
                      <a:pt x="3030720" y="3532312"/>
                    </a:cubicBezTo>
                    <a:cubicBezTo>
                      <a:pt x="3007044" y="3533558"/>
                      <a:pt x="2984615" y="3543526"/>
                      <a:pt x="2974647" y="3560968"/>
                    </a:cubicBezTo>
                    <a:cubicBezTo>
                      <a:pt x="2944741" y="3604575"/>
                      <a:pt x="2902375" y="3636968"/>
                      <a:pt x="2876207" y="3684313"/>
                    </a:cubicBezTo>
                    <a:cubicBezTo>
                      <a:pt x="2856270" y="3717952"/>
                      <a:pt x="2823872" y="3736641"/>
                      <a:pt x="2785244" y="3744116"/>
                    </a:cubicBezTo>
                    <a:cubicBezTo>
                      <a:pt x="2759077" y="3749100"/>
                      <a:pt x="2739140" y="3764051"/>
                      <a:pt x="2721695" y="3783986"/>
                    </a:cubicBezTo>
                    <a:cubicBezTo>
                      <a:pt x="2705496" y="3800182"/>
                      <a:pt x="2689297" y="3801428"/>
                      <a:pt x="2671852" y="3787723"/>
                    </a:cubicBezTo>
                    <a:cubicBezTo>
                      <a:pt x="2660638" y="3777756"/>
                      <a:pt x="2644439" y="3774018"/>
                      <a:pt x="2633224" y="3765297"/>
                    </a:cubicBezTo>
                    <a:cubicBezTo>
                      <a:pt x="2593350" y="3736641"/>
                      <a:pt x="2547245" y="3737887"/>
                      <a:pt x="2502387" y="3737887"/>
                    </a:cubicBezTo>
                    <a:cubicBezTo>
                      <a:pt x="2488680" y="3739133"/>
                      <a:pt x="2476220" y="3736641"/>
                      <a:pt x="2463759" y="3731657"/>
                    </a:cubicBezTo>
                    <a:cubicBezTo>
                      <a:pt x="2448806" y="3726674"/>
                      <a:pt x="2443822" y="3719198"/>
                      <a:pt x="2448806" y="3704248"/>
                    </a:cubicBezTo>
                    <a:cubicBezTo>
                      <a:pt x="2458775" y="3678084"/>
                      <a:pt x="2450052" y="3665624"/>
                      <a:pt x="2421393" y="3664378"/>
                    </a:cubicBezTo>
                    <a:cubicBezTo>
                      <a:pt x="2400209" y="3661887"/>
                      <a:pt x="2382765" y="3645690"/>
                      <a:pt x="2357843" y="3648182"/>
                    </a:cubicBezTo>
                    <a:cubicBezTo>
                      <a:pt x="2347875" y="3650674"/>
                      <a:pt x="2340398" y="3634477"/>
                      <a:pt x="2342890" y="3624510"/>
                    </a:cubicBezTo>
                    <a:cubicBezTo>
                      <a:pt x="2349121" y="3600837"/>
                      <a:pt x="2350367" y="3574673"/>
                      <a:pt x="2384011" y="3567198"/>
                    </a:cubicBezTo>
                    <a:cubicBezTo>
                      <a:pt x="2411424" y="3562214"/>
                      <a:pt x="2435099" y="3542280"/>
                      <a:pt x="2466251" y="3547263"/>
                    </a:cubicBezTo>
                    <a:cubicBezTo>
                      <a:pt x="2462513" y="3560968"/>
                      <a:pt x="2430115" y="3560968"/>
                      <a:pt x="2448806" y="3584640"/>
                    </a:cubicBezTo>
                    <a:cubicBezTo>
                      <a:pt x="2462513" y="3600837"/>
                      <a:pt x="2476220" y="3607067"/>
                      <a:pt x="2502387" y="3598346"/>
                    </a:cubicBezTo>
                    <a:cubicBezTo>
                      <a:pt x="2523570" y="3589624"/>
                      <a:pt x="2550984" y="3588378"/>
                      <a:pt x="2574659" y="3598346"/>
                    </a:cubicBezTo>
                    <a:cubicBezTo>
                      <a:pt x="2595842" y="3605821"/>
                      <a:pt x="2613287" y="3604575"/>
                      <a:pt x="2630732" y="3593362"/>
                    </a:cubicBezTo>
                    <a:cubicBezTo>
                      <a:pt x="2651915" y="3579657"/>
                      <a:pt x="2674344" y="3574673"/>
                      <a:pt x="2700512" y="3584640"/>
                    </a:cubicBezTo>
                    <a:cubicBezTo>
                      <a:pt x="2721695" y="3592116"/>
                      <a:pt x="2730417" y="3572182"/>
                      <a:pt x="2744124" y="3563460"/>
                    </a:cubicBezTo>
                    <a:cubicBezTo>
                      <a:pt x="2760323" y="3554739"/>
                      <a:pt x="2770292" y="3547263"/>
                      <a:pt x="2759077" y="3526083"/>
                    </a:cubicBezTo>
                    <a:cubicBezTo>
                      <a:pt x="2750354" y="3509886"/>
                      <a:pt x="2765307" y="3504902"/>
                      <a:pt x="2779014" y="3507394"/>
                    </a:cubicBezTo>
                    <a:cubicBezTo>
                      <a:pt x="2797705" y="3511132"/>
                      <a:pt x="2813904" y="3522345"/>
                      <a:pt x="2826365" y="3536050"/>
                    </a:cubicBezTo>
                    <a:cubicBezTo>
                      <a:pt x="2832595" y="3542280"/>
                      <a:pt x="2841317" y="3549755"/>
                      <a:pt x="2848794" y="3546018"/>
                    </a:cubicBezTo>
                    <a:cubicBezTo>
                      <a:pt x="2872469" y="3533558"/>
                      <a:pt x="2902375" y="3542280"/>
                      <a:pt x="2921066" y="3529820"/>
                    </a:cubicBezTo>
                    <a:cubicBezTo>
                      <a:pt x="2949725" y="3509886"/>
                      <a:pt x="2985861" y="3512378"/>
                      <a:pt x="3014521" y="3482476"/>
                    </a:cubicBezTo>
                    <a:cubicBezTo>
                      <a:pt x="3048165" y="3448837"/>
                      <a:pt x="3091777" y="3418935"/>
                      <a:pt x="3132897" y="3391525"/>
                    </a:cubicBezTo>
                    <a:cubicBezTo>
                      <a:pt x="3152834" y="3379066"/>
                      <a:pt x="3170279" y="3366607"/>
                      <a:pt x="3156573" y="3339197"/>
                    </a:cubicBezTo>
                    <a:cubicBezTo>
                      <a:pt x="3151588" y="3327984"/>
                      <a:pt x="3162803" y="3323000"/>
                      <a:pt x="3170279" y="3320508"/>
                    </a:cubicBezTo>
                    <a:cubicBezTo>
                      <a:pt x="3220122" y="3306804"/>
                      <a:pt x="3257504" y="3263197"/>
                      <a:pt x="3314823" y="3266934"/>
                    </a:cubicBezTo>
                    <a:cubicBezTo>
                      <a:pt x="3340991" y="3268180"/>
                      <a:pt x="3365912" y="3243262"/>
                      <a:pt x="3395817" y="3240770"/>
                    </a:cubicBezTo>
                    <a:cubicBezTo>
                      <a:pt x="3402048" y="3240770"/>
                      <a:pt x="3402048" y="3234541"/>
                      <a:pt x="3400802" y="3228311"/>
                    </a:cubicBezTo>
                    <a:cubicBezTo>
                      <a:pt x="3392079" y="3205885"/>
                      <a:pt x="3402048" y="3190934"/>
                      <a:pt x="3421985" y="3179721"/>
                    </a:cubicBezTo>
                    <a:cubicBezTo>
                      <a:pt x="3425723" y="3177229"/>
                      <a:pt x="3428215" y="3172246"/>
                      <a:pt x="3431953" y="3167262"/>
                    </a:cubicBezTo>
                    <a:cubicBezTo>
                      <a:pt x="3439430" y="3158541"/>
                      <a:pt x="3439430" y="3141098"/>
                      <a:pt x="3456875" y="3147328"/>
                    </a:cubicBezTo>
                    <a:cubicBezTo>
                      <a:pt x="3471828" y="3152311"/>
                      <a:pt x="3484288" y="3161032"/>
                      <a:pt x="3484288" y="3179721"/>
                    </a:cubicBezTo>
                    <a:cubicBezTo>
                      <a:pt x="3484288" y="3189688"/>
                      <a:pt x="3481796" y="3205885"/>
                      <a:pt x="3495503" y="3205885"/>
                    </a:cubicBezTo>
                    <a:cubicBezTo>
                      <a:pt x="3511702" y="3205885"/>
                      <a:pt x="3529147" y="3199656"/>
                      <a:pt x="3535377" y="3182213"/>
                    </a:cubicBezTo>
                    <a:cubicBezTo>
                      <a:pt x="3537869" y="3174737"/>
                      <a:pt x="3537869" y="3167262"/>
                      <a:pt x="3544099" y="3161032"/>
                    </a:cubicBezTo>
                    <a:cubicBezTo>
                      <a:pt x="3569021" y="3132377"/>
                      <a:pt x="3569021" y="3131131"/>
                      <a:pt x="3534131" y="3123655"/>
                    </a:cubicBezTo>
                    <a:cubicBezTo>
                      <a:pt x="3516686" y="3119918"/>
                      <a:pt x="3511702" y="3112442"/>
                      <a:pt x="3524162" y="3099983"/>
                    </a:cubicBezTo>
                    <a:cubicBezTo>
                      <a:pt x="3539115" y="3083786"/>
                      <a:pt x="3556560" y="3067590"/>
                      <a:pt x="3574005" y="3053884"/>
                    </a:cubicBezTo>
                    <a:cubicBezTo>
                      <a:pt x="3586466" y="3045163"/>
                      <a:pt x="3596434" y="3056376"/>
                      <a:pt x="3606403" y="3063852"/>
                    </a:cubicBezTo>
                    <a:cubicBezTo>
                      <a:pt x="3632570" y="3083786"/>
                      <a:pt x="3674937" y="3076311"/>
                      <a:pt x="3692382" y="3048901"/>
                    </a:cubicBezTo>
                    <a:cubicBezTo>
                      <a:pt x="3697366" y="3040180"/>
                      <a:pt x="3703596" y="3031458"/>
                      <a:pt x="3696120" y="3020245"/>
                    </a:cubicBezTo>
                    <a:cubicBezTo>
                      <a:pt x="3687397" y="3005294"/>
                      <a:pt x="3687397" y="2990343"/>
                      <a:pt x="3696120" y="2974147"/>
                    </a:cubicBezTo>
                    <a:cubicBezTo>
                      <a:pt x="3708580" y="2954212"/>
                      <a:pt x="3684905" y="2952966"/>
                      <a:pt x="3678675" y="2941753"/>
                    </a:cubicBezTo>
                    <a:cubicBezTo>
                      <a:pt x="3672444" y="2933032"/>
                      <a:pt x="3651261" y="2933032"/>
                      <a:pt x="3658738" y="2916835"/>
                    </a:cubicBezTo>
                    <a:cubicBezTo>
                      <a:pt x="3664968" y="2899392"/>
                      <a:pt x="3682413" y="2905622"/>
                      <a:pt x="3696120" y="2906868"/>
                    </a:cubicBezTo>
                    <a:cubicBezTo>
                      <a:pt x="3701104" y="2906868"/>
                      <a:pt x="3703596" y="2909360"/>
                      <a:pt x="3711073" y="2910605"/>
                    </a:cubicBezTo>
                    <a:cubicBezTo>
                      <a:pt x="3708580" y="2879458"/>
                      <a:pt x="3711073" y="2850802"/>
                      <a:pt x="3692382" y="2819654"/>
                    </a:cubicBezTo>
                    <a:cubicBezTo>
                      <a:pt x="3721041" y="2827130"/>
                      <a:pt x="3752193" y="2860769"/>
                      <a:pt x="3762161" y="2823392"/>
                    </a:cubicBezTo>
                    <a:cubicBezTo>
                      <a:pt x="3770884" y="2790998"/>
                      <a:pt x="3726025" y="2804703"/>
                      <a:pt x="3708580" y="2788507"/>
                    </a:cubicBezTo>
                    <a:cubicBezTo>
                      <a:pt x="3722287" y="2773556"/>
                      <a:pt x="3734748" y="2756113"/>
                      <a:pt x="3738486" y="2732441"/>
                    </a:cubicBezTo>
                    <a:cubicBezTo>
                      <a:pt x="3743470" y="2703785"/>
                      <a:pt x="3743470" y="2680113"/>
                      <a:pt x="3711073" y="2663916"/>
                    </a:cubicBezTo>
                    <a:cubicBezTo>
                      <a:pt x="3696120" y="2657686"/>
                      <a:pt x="3683659" y="2643982"/>
                      <a:pt x="3693628" y="2621555"/>
                    </a:cubicBezTo>
                    <a:cubicBezTo>
                      <a:pt x="3699858" y="2606604"/>
                      <a:pt x="3689889" y="2595391"/>
                      <a:pt x="3676183" y="2589162"/>
                    </a:cubicBezTo>
                    <a:cubicBezTo>
                      <a:pt x="3643785" y="2574211"/>
                      <a:pt x="3637555" y="2559260"/>
                      <a:pt x="3647523" y="2524374"/>
                    </a:cubicBezTo>
                    <a:cubicBezTo>
                      <a:pt x="3648769" y="2520637"/>
                      <a:pt x="3652507" y="2516899"/>
                      <a:pt x="3652507" y="2513161"/>
                    </a:cubicBezTo>
                    <a:cubicBezTo>
                      <a:pt x="3648769" y="2478276"/>
                      <a:pt x="3647523" y="2449620"/>
                      <a:pt x="3687397" y="2425948"/>
                    </a:cubicBezTo>
                    <a:cubicBezTo>
                      <a:pt x="3712319" y="2412243"/>
                      <a:pt x="3684905" y="2381095"/>
                      <a:pt x="3676183" y="2358669"/>
                    </a:cubicBezTo>
                    <a:cubicBezTo>
                      <a:pt x="3673691" y="2347456"/>
                      <a:pt x="3659984" y="2356177"/>
                      <a:pt x="3657492" y="2363653"/>
                    </a:cubicBezTo>
                    <a:cubicBezTo>
                      <a:pt x="3643785" y="2388571"/>
                      <a:pt x="3632570" y="2413489"/>
                      <a:pt x="3622602" y="2439653"/>
                    </a:cubicBezTo>
                    <a:cubicBezTo>
                      <a:pt x="3617617" y="2449620"/>
                      <a:pt x="3612633" y="2458342"/>
                      <a:pt x="3603911" y="2454604"/>
                    </a:cubicBezTo>
                    <a:cubicBezTo>
                      <a:pt x="3574005" y="2443391"/>
                      <a:pt x="3549084" y="2488243"/>
                      <a:pt x="3522916" y="2464571"/>
                    </a:cubicBezTo>
                    <a:cubicBezTo>
                      <a:pt x="3511702" y="2454604"/>
                      <a:pt x="3510456" y="2430932"/>
                      <a:pt x="3493011" y="2418472"/>
                    </a:cubicBezTo>
                    <a:cubicBezTo>
                      <a:pt x="3490519" y="2417227"/>
                      <a:pt x="3491765" y="2408505"/>
                      <a:pt x="3494257" y="2407259"/>
                    </a:cubicBezTo>
                    <a:cubicBezTo>
                      <a:pt x="3525408" y="2379850"/>
                      <a:pt x="3535377" y="2341226"/>
                      <a:pt x="3552822" y="2307587"/>
                    </a:cubicBezTo>
                    <a:cubicBezTo>
                      <a:pt x="3554068" y="2302603"/>
                      <a:pt x="3559052" y="2300112"/>
                      <a:pt x="3562791" y="2297620"/>
                    </a:cubicBezTo>
                    <a:cubicBezTo>
                      <a:pt x="3592696" y="2283915"/>
                      <a:pt x="3585220" y="2271456"/>
                      <a:pt x="3560298" y="2258997"/>
                    </a:cubicBezTo>
                    <a:cubicBezTo>
                      <a:pt x="3544099" y="2250275"/>
                      <a:pt x="3539115" y="2235324"/>
                      <a:pt x="3549084" y="2217882"/>
                    </a:cubicBezTo>
                    <a:cubicBezTo>
                      <a:pt x="3554068" y="2209160"/>
                      <a:pt x="3559052" y="2200439"/>
                      <a:pt x="3561544" y="2190472"/>
                    </a:cubicBezTo>
                    <a:cubicBezTo>
                      <a:pt x="3566529" y="2174275"/>
                      <a:pt x="3559052" y="2158078"/>
                      <a:pt x="3554068" y="2141881"/>
                    </a:cubicBezTo>
                    <a:cubicBezTo>
                      <a:pt x="3547838" y="2109488"/>
                      <a:pt x="3530393" y="2144373"/>
                      <a:pt x="3516686" y="2139390"/>
                    </a:cubicBezTo>
                    <a:cubicBezTo>
                      <a:pt x="3505471" y="2135652"/>
                      <a:pt x="3490519" y="2139390"/>
                      <a:pt x="3478058" y="2136898"/>
                    </a:cubicBezTo>
                    <a:cubicBezTo>
                      <a:pt x="3443168" y="2130668"/>
                      <a:pt x="3435692" y="2110734"/>
                      <a:pt x="3453137" y="2079586"/>
                    </a:cubicBezTo>
                    <a:cubicBezTo>
                      <a:pt x="3468089" y="2052176"/>
                      <a:pt x="3466843" y="2018537"/>
                      <a:pt x="3485534" y="1991127"/>
                    </a:cubicBezTo>
                    <a:cubicBezTo>
                      <a:pt x="3495503" y="1977422"/>
                      <a:pt x="3475566" y="1956241"/>
                      <a:pt x="3470582" y="1936307"/>
                    </a:cubicBezTo>
                    <a:cubicBezTo>
                      <a:pt x="3464351" y="1917618"/>
                      <a:pt x="3460613" y="1901422"/>
                      <a:pt x="3483042" y="1890208"/>
                    </a:cubicBezTo>
                    <a:cubicBezTo>
                      <a:pt x="3499241" y="1881487"/>
                      <a:pt x="3497995" y="1865290"/>
                      <a:pt x="3493011" y="1850339"/>
                    </a:cubicBezTo>
                    <a:cubicBezTo>
                      <a:pt x="3480550" y="1817946"/>
                      <a:pt x="3470582" y="1786798"/>
                      <a:pt x="3490519" y="1755651"/>
                    </a:cubicBezTo>
                    <a:cubicBezTo>
                      <a:pt x="3474320" y="1731978"/>
                      <a:pt x="3491765" y="1715782"/>
                      <a:pt x="3504225" y="1700831"/>
                    </a:cubicBezTo>
                    <a:cubicBezTo>
                      <a:pt x="3520424" y="1682142"/>
                      <a:pt x="3534131" y="1663454"/>
                      <a:pt x="3545346" y="1642273"/>
                    </a:cubicBezTo>
                    <a:cubicBezTo>
                      <a:pt x="3565283" y="1604896"/>
                      <a:pt x="3551576" y="1571257"/>
                      <a:pt x="3545346" y="1536371"/>
                    </a:cubicBezTo>
                    <a:cubicBezTo>
                      <a:pt x="3541607" y="1517683"/>
                      <a:pt x="3525408" y="1515191"/>
                      <a:pt x="3510456" y="1512699"/>
                    </a:cubicBezTo>
                    <a:cubicBezTo>
                      <a:pt x="3473074" y="1503978"/>
                      <a:pt x="3466843" y="1489027"/>
                      <a:pt x="3486780" y="1457879"/>
                    </a:cubicBezTo>
                    <a:cubicBezTo>
                      <a:pt x="3500487" y="1436699"/>
                      <a:pt x="3517932" y="1421748"/>
                      <a:pt x="3542853" y="1414272"/>
                    </a:cubicBezTo>
                    <a:cubicBezTo>
                      <a:pt x="3576497" y="1401813"/>
                      <a:pt x="3583974" y="1386862"/>
                      <a:pt x="3578989" y="1351977"/>
                    </a:cubicBezTo>
                    <a:cubicBezTo>
                      <a:pt x="3577120" y="1339829"/>
                      <a:pt x="3575251" y="1326981"/>
                      <a:pt x="3583896" y="1319214"/>
                    </a:cubicBezTo>
                    <a:lnTo>
                      <a:pt x="3595493" y="1313794"/>
                    </a:lnTo>
                    <a:lnTo>
                      <a:pt x="3586635" y="1259305"/>
                    </a:lnTo>
                    <a:cubicBezTo>
                      <a:pt x="3585232" y="1240129"/>
                      <a:pt x="3586479" y="1220484"/>
                      <a:pt x="3593341" y="1199904"/>
                    </a:cubicBezTo>
                    <a:cubicBezTo>
                      <a:pt x="3607063" y="1163733"/>
                      <a:pt x="3583361" y="1128810"/>
                      <a:pt x="3565895" y="1097628"/>
                    </a:cubicBezTo>
                    <a:cubicBezTo>
                      <a:pt x="3554668" y="1081414"/>
                      <a:pt x="3553420" y="1068941"/>
                      <a:pt x="3569638" y="1053974"/>
                    </a:cubicBezTo>
                    <a:cubicBezTo>
                      <a:pt x="3593341" y="1032770"/>
                      <a:pt x="3593341" y="1006578"/>
                      <a:pt x="3577123" y="982880"/>
                    </a:cubicBezTo>
                    <a:cubicBezTo>
                      <a:pt x="3559658" y="956687"/>
                      <a:pt x="3553420" y="928000"/>
                      <a:pt x="3549678" y="899313"/>
                    </a:cubicBezTo>
                    <a:cubicBezTo>
                      <a:pt x="3539698" y="844433"/>
                      <a:pt x="3515995" y="805768"/>
                      <a:pt x="3454867" y="797037"/>
                    </a:cubicBezTo>
                    <a:cubicBezTo>
                      <a:pt x="3419936" y="790801"/>
                      <a:pt x="3385006" y="774587"/>
                      <a:pt x="3351323" y="799532"/>
                    </a:cubicBezTo>
                    <a:cubicBezTo>
                      <a:pt x="3341343" y="805768"/>
                      <a:pt x="3330115" y="800779"/>
                      <a:pt x="3318888" y="797037"/>
                    </a:cubicBezTo>
                    <a:cubicBezTo>
                      <a:pt x="3297680" y="788307"/>
                      <a:pt x="3277720" y="789554"/>
                      <a:pt x="3257760" y="793296"/>
                    </a:cubicBezTo>
                    <a:cubicBezTo>
                      <a:pt x="3246532" y="795790"/>
                      <a:pt x="3234057" y="799532"/>
                      <a:pt x="3231562" y="810757"/>
                    </a:cubicBezTo>
                    <a:cubicBezTo>
                      <a:pt x="3225324" y="838197"/>
                      <a:pt x="3206612" y="858153"/>
                      <a:pt x="3194137" y="881851"/>
                    </a:cubicBezTo>
                    <a:cubicBezTo>
                      <a:pt x="3179166" y="914280"/>
                      <a:pt x="3142988" y="925506"/>
                      <a:pt x="3108058" y="909291"/>
                    </a:cubicBezTo>
                    <a:cubicBezTo>
                      <a:pt x="3075623" y="894324"/>
                      <a:pt x="3064395" y="864390"/>
                      <a:pt x="3079365" y="828219"/>
                    </a:cubicBezTo>
                    <a:cubicBezTo>
                      <a:pt x="3085603" y="812005"/>
                      <a:pt x="3091840" y="797037"/>
                      <a:pt x="3083108" y="778328"/>
                    </a:cubicBezTo>
                    <a:cubicBezTo>
                      <a:pt x="3075623" y="762114"/>
                      <a:pt x="3066890" y="759619"/>
                      <a:pt x="3053168" y="772092"/>
                    </a:cubicBezTo>
                    <a:cubicBezTo>
                      <a:pt x="3046930" y="778328"/>
                      <a:pt x="3040692" y="784565"/>
                      <a:pt x="3033207" y="790801"/>
                    </a:cubicBezTo>
                    <a:cubicBezTo>
                      <a:pt x="3023227" y="798285"/>
                      <a:pt x="3014495" y="809510"/>
                      <a:pt x="2999524" y="804521"/>
                    </a:cubicBezTo>
                    <a:cubicBezTo>
                      <a:pt x="2984554" y="798285"/>
                      <a:pt x="2989544" y="783317"/>
                      <a:pt x="2985802" y="767103"/>
                    </a:cubicBezTo>
                    <a:cubicBezTo>
                      <a:pt x="2942139" y="802026"/>
                      <a:pt x="2905961" y="770845"/>
                      <a:pt x="2866041" y="754630"/>
                    </a:cubicBezTo>
                    <a:cubicBezTo>
                      <a:pt x="2848575" y="748394"/>
                      <a:pt x="2828615" y="730932"/>
                      <a:pt x="2811150" y="738416"/>
                    </a:cubicBezTo>
                    <a:cubicBezTo>
                      <a:pt x="2786200" y="749641"/>
                      <a:pt x="2757507" y="759619"/>
                      <a:pt x="2736299" y="778328"/>
                    </a:cubicBezTo>
                    <a:cubicBezTo>
                      <a:pt x="2721329" y="793296"/>
                      <a:pt x="2707606" y="803274"/>
                      <a:pt x="2686399" y="804521"/>
                    </a:cubicBezTo>
                    <a:cubicBezTo>
                      <a:pt x="2681409" y="805768"/>
                      <a:pt x="2677666" y="805768"/>
                      <a:pt x="2673924" y="808263"/>
                    </a:cubicBezTo>
                    <a:cubicBezTo>
                      <a:pt x="2622776" y="838197"/>
                      <a:pt x="2574123" y="819488"/>
                      <a:pt x="2525470" y="803274"/>
                    </a:cubicBezTo>
                    <a:cubicBezTo>
                      <a:pt x="2509252" y="797037"/>
                      <a:pt x="2495529" y="795790"/>
                      <a:pt x="2481807" y="807016"/>
                    </a:cubicBezTo>
                    <a:cubicBezTo>
                      <a:pt x="2473074" y="814499"/>
                      <a:pt x="2464341" y="818241"/>
                      <a:pt x="2451866" y="815746"/>
                    </a:cubicBezTo>
                    <a:cubicBezTo>
                      <a:pt x="2444381" y="813252"/>
                      <a:pt x="2434401" y="804521"/>
                      <a:pt x="2428163" y="816994"/>
                    </a:cubicBezTo>
                    <a:cubicBezTo>
                      <a:pt x="2424421" y="824477"/>
                      <a:pt x="2429411" y="833208"/>
                      <a:pt x="2435649" y="840692"/>
                    </a:cubicBezTo>
                    <a:cubicBezTo>
                      <a:pt x="2448124" y="858153"/>
                      <a:pt x="2453114" y="874368"/>
                      <a:pt x="2440639" y="895571"/>
                    </a:cubicBezTo>
                    <a:cubicBezTo>
                      <a:pt x="2430659" y="911786"/>
                      <a:pt x="2438144" y="928000"/>
                      <a:pt x="2448124" y="941720"/>
                    </a:cubicBezTo>
                    <a:cubicBezTo>
                      <a:pt x="2465589" y="966666"/>
                      <a:pt x="2456856" y="984127"/>
                      <a:pt x="2434401" y="1000342"/>
                    </a:cubicBezTo>
                    <a:cubicBezTo>
                      <a:pt x="2415688" y="1014062"/>
                      <a:pt x="2395728" y="1020298"/>
                      <a:pt x="2375768" y="1030276"/>
                    </a:cubicBezTo>
                    <a:cubicBezTo>
                      <a:pt x="2370778" y="1034018"/>
                      <a:pt x="2363293" y="1037760"/>
                      <a:pt x="2350818" y="1042749"/>
                    </a:cubicBezTo>
                    <a:cubicBezTo>
                      <a:pt x="2364540" y="1039007"/>
                      <a:pt x="2369530" y="1034018"/>
                      <a:pt x="2377015" y="1031523"/>
                    </a:cubicBezTo>
                    <a:cubicBezTo>
                      <a:pt x="2406956" y="1046490"/>
                      <a:pt x="2435649" y="1048985"/>
                      <a:pt x="2465589" y="1029029"/>
                    </a:cubicBezTo>
                    <a:cubicBezTo>
                      <a:pt x="2479312" y="1020298"/>
                      <a:pt x="2496777" y="1021545"/>
                      <a:pt x="2510499" y="1029029"/>
                    </a:cubicBezTo>
                    <a:cubicBezTo>
                      <a:pt x="2536697" y="1042749"/>
                      <a:pt x="2556657" y="1034018"/>
                      <a:pt x="2577865" y="1017803"/>
                    </a:cubicBezTo>
                    <a:cubicBezTo>
                      <a:pt x="2620281" y="984127"/>
                      <a:pt x="2637746" y="990364"/>
                      <a:pt x="2656458" y="1040254"/>
                    </a:cubicBezTo>
                    <a:cubicBezTo>
                      <a:pt x="2663943" y="1061458"/>
                      <a:pt x="2672676" y="1066447"/>
                      <a:pt x="2691389" y="1050232"/>
                    </a:cubicBezTo>
                    <a:cubicBezTo>
                      <a:pt x="2706359" y="1039007"/>
                      <a:pt x="2722577" y="1029029"/>
                      <a:pt x="2736299" y="1012814"/>
                    </a:cubicBezTo>
                    <a:cubicBezTo>
                      <a:pt x="2760002" y="987869"/>
                      <a:pt x="2798675" y="985374"/>
                      <a:pt x="2827368" y="1005331"/>
                    </a:cubicBezTo>
                    <a:cubicBezTo>
                      <a:pt x="2834853" y="1011567"/>
                      <a:pt x="2844833" y="1017803"/>
                      <a:pt x="2843585" y="1025287"/>
                    </a:cubicBezTo>
                    <a:cubicBezTo>
                      <a:pt x="2834853" y="1063952"/>
                      <a:pt x="2864793" y="1103865"/>
                      <a:pt x="2838595" y="1141282"/>
                    </a:cubicBezTo>
                    <a:cubicBezTo>
                      <a:pt x="2829863" y="1155002"/>
                      <a:pt x="2839843" y="1162486"/>
                      <a:pt x="2851070" y="1169970"/>
                    </a:cubicBezTo>
                    <a:cubicBezTo>
                      <a:pt x="2872278" y="1186184"/>
                      <a:pt x="2889743" y="1203646"/>
                      <a:pt x="2893486" y="1233580"/>
                    </a:cubicBezTo>
                    <a:cubicBezTo>
                      <a:pt x="2902218" y="1213624"/>
                      <a:pt x="2894733" y="1182442"/>
                      <a:pt x="2927169" y="1182442"/>
                    </a:cubicBezTo>
                    <a:cubicBezTo>
                      <a:pt x="2945881" y="1182442"/>
                      <a:pt x="2959604" y="1194915"/>
                      <a:pt x="2969584" y="1209882"/>
                    </a:cubicBezTo>
                    <a:cubicBezTo>
                      <a:pt x="2980812" y="1228591"/>
                      <a:pt x="2967089" y="1241064"/>
                      <a:pt x="2954614" y="1256031"/>
                    </a:cubicBezTo>
                    <a:cubicBezTo>
                      <a:pt x="2970832" y="1259773"/>
                      <a:pt x="2985802" y="1263514"/>
                      <a:pt x="2992039" y="1279729"/>
                    </a:cubicBezTo>
                    <a:cubicBezTo>
                      <a:pt x="2997029" y="1295943"/>
                      <a:pt x="2985802" y="1305921"/>
                      <a:pt x="2974574" y="1315899"/>
                    </a:cubicBezTo>
                    <a:cubicBezTo>
                      <a:pt x="2968337" y="1320888"/>
                      <a:pt x="2964594" y="1327125"/>
                      <a:pt x="2968337" y="1335856"/>
                    </a:cubicBezTo>
                    <a:cubicBezTo>
                      <a:pt x="2979564" y="1360801"/>
                      <a:pt x="2959604" y="1378263"/>
                      <a:pt x="2950871" y="1395724"/>
                    </a:cubicBezTo>
                    <a:cubicBezTo>
                      <a:pt x="2940891" y="1413186"/>
                      <a:pt x="2920931" y="1410692"/>
                      <a:pt x="2910951" y="1391983"/>
                    </a:cubicBezTo>
                    <a:cubicBezTo>
                      <a:pt x="2905961" y="1379510"/>
                      <a:pt x="2900971" y="1369532"/>
                      <a:pt x="2887248" y="1362048"/>
                    </a:cubicBezTo>
                    <a:cubicBezTo>
                      <a:pt x="2864793" y="1349576"/>
                      <a:pt x="2864793" y="1335856"/>
                      <a:pt x="2883506" y="1318394"/>
                    </a:cubicBezTo>
                    <a:cubicBezTo>
                      <a:pt x="2897228" y="1304674"/>
                      <a:pt x="2897228" y="1304674"/>
                      <a:pt x="2886001" y="1285965"/>
                    </a:cubicBezTo>
                    <a:cubicBezTo>
                      <a:pt x="2872278" y="1284718"/>
                      <a:pt x="2878516" y="1299685"/>
                      <a:pt x="2872278" y="1304674"/>
                    </a:cubicBezTo>
                    <a:cubicBezTo>
                      <a:pt x="2859803" y="1314652"/>
                      <a:pt x="2847328" y="1320888"/>
                      <a:pt x="2833605" y="1310910"/>
                    </a:cubicBezTo>
                    <a:cubicBezTo>
                      <a:pt x="2819883" y="1302180"/>
                      <a:pt x="2822378" y="1288460"/>
                      <a:pt x="2831110" y="1275987"/>
                    </a:cubicBezTo>
                    <a:cubicBezTo>
                      <a:pt x="2836100" y="1268503"/>
                      <a:pt x="2843585" y="1262267"/>
                      <a:pt x="2844833" y="1254784"/>
                    </a:cubicBezTo>
                    <a:cubicBezTo>
                      <a:pt x="2848575" y="1234827"/>
                      <a:pt x="2848575" y="1221107"/>
                      <a:pt x="2823625" y="1212376"/>
                    </a:cubicBezTo>
                    <a:cubicBezTo>
                      <a:pt x="2788695" y="1199904"/>
                      <a:pt x="2771230" y="1209882"/>
                      <a:pt x="2750022" y="1236075"/>
                    </a:cubicBezTo>
                    <a:cubicBezTo>
                      <a:pt x="2721329" y="1274740"/>
                      <a:pt x="2678914" y="1264762"/>
                      <a:pt x="2660201" y="1221107"/>
                    </a:cubicBezTo>
                    <a:cubicBezTo>
                      <a:pt x="2648973" y="1192420"/>
                      <a:pt x="2620281" y="1182442"/>
                      <a:pt x="2595330" y="1169970"/>
                    </a:cubicBezTo>
                    <a:cubicBezTo>
                      <a:pt x="2585350" y="1164980"/>
                      <a:pt x="2574123" y="1171217"/>
                      <a:pt x="2571628" y="1182442"/>
                    </a:cubicBezTo>
                    <a:cubicBezTo>
                      <a:pt x="2559152" y="1223602"/>
                      <a:pt x="2521727" y="1227344"/>
                      <a:pt x="2490539" y="1242311"/>
                    </a:cubicBezTo>
                    <a:cubicBezTo>
                      <a:pt x="2453114" y="1261020"/>
                      <a:pt x="2408203" y="1261020"/>
                      <a:pt x="2374520" y="1292201"/>
                    </a:cubicBezTo>
                    <a:cubicBezTo>
                      <a:pt x="2362045" y="1302180"/>
                      <a:pt x="2339590" y="1298438"/>
                      <a:pt x="2328362" y="1319641"/>
                    </a:cubicBezTo>
                    <a:cubicBezTo>
                      <a:pt x="2320877" y="1330867"/>
                      <a:pt x="2299670" y="1325878"/>
                      <a:pt x="2285947" y="1315899"/>
                    </a:cubicBezTo>
                    <a:cubicBezTo>
                      <a:pt x="2264739" y="1300932"/>
                      <a:pt x="2251017" y="1314652"/>
                      <a:pt x="2251017" y="1333361"/>
                    </a:cubicBezTo>
                    <a:cubicBezTo>
                      <a:pt x="2251017" y="1374521"/>
                      <a:pt x="2223571" y="1415681"/>
                      <a:pt x="2256007" y="1456840"/>
                    </a:cubicBezTo>
                    <a:cubicBezTo>
                      <a:pt x="2267234" y="1471808"/>
                      <a:pt x="2256007" y="1488022"/>
                      <a:pt x="2239789" y="1496753"/>
                    </a:cubicBezTo>
                    <a:cubicBezTo>
                      <a:pt x="2228561" y="1501742"/>
                      <a:pt x="2216086" y="1506731"/>
                      <a:pt x="2208601" y="1515462"/>
                    </a:cubicBezTo>
                    <a:cubicBezTo>
                      <a:pt x="2189889" y="1534171"/>
                      <a:pt x="2193631" y="1554127"/>
                      <a:pt x="2221076" y="1576578"/>
                    </a:cubicBezTo>
                    <a:cubicBezTo>
                      <a:pt x="2228561" y="1556621"/>
                      <a:pt x="2228561" y="1531676"/>
                      <a:pt x="2256007" y="1526687"/>
                    </a:cubicBezTo>
                    <a:cubicBezTo>
                      <a:pt x="2269729" y="1522945"/>
                      <a:pt x="2284700" y="1521698"/>
                      <a:pt x="2284700" y="1541654"/>
                    </a:cubicBezTo>
                    <a:cubicBezTo>
                      <a:pt x="2284700" y="1572836"/>
                      <a:pt x="2307155" y="1594039"/>
                      <a:pt x="2319630" y="1617737"/>
                    </a:cubicBezTo>
                    <a:cubicBezTo>
                      <a:pt x="2323372" y="1625221"/>
                      <a:pt x="2329610" y="1630210"/>
                      <a:pt x="2333353" y="1637694"/>
                    </a:cubicBezTo>
                    <a:cubicBezTo>
                      <a:pt x="2349570" y="1668875"/>
                      <a:pt x="2383253" y="1677606"/>
                      <a:pt x="2413193" y="1656402"/>
                    </a:cubicBezTo>
                    <a:cubicBezTo>
                      <a:pt x="2429411" y="1643930"/>
                      <a:pt x="2444381" y="1641435"/>
                      <a:pt x="2465589" y="1642683"/>
                    </a:cubicBezTo>
                    <a:cubicBezTo>
                      <a:pt x="2514242" y="1643930"/>
                      <a:pt x="2561647" y="1627715"/>
                      <a:pt x="2596578" y="1590298"/>
                    </a:cubicBezTo>
                    <a:cubicBezTo>
                      <a:pt x="2604063" y="1584061"/>
                      <a:pt x="2605310" y="1575330"/>
                      <a:pt x="2605310" y="1566600"/>
                    </a:cubicBezTo>
                    <a:cubicBezTo>
                      <a:pt x="2602815" y="1549138"/>
                      <a:pt x="2609053" y="1534171"/>
                      <a:pt x="2616538" y="1519204"/>
                    </a:cubicBezTo>
                    <a:cubicBezTo>
                      <a:pt x="2645231" y="1464324"/>
                      <a:pt x="2645231" y="1464324"/>
                      <a:pt x="2705111" y="1483033"/>
                    </a:cubicBezTo>
                    <a:cubicBezTo>
                      <a:pt x="2730062" y="1490516"/>
                      <a:pt x="2752517" y="1491764"/>
                      <a:pt x="2769982" y="1466818"/>
                    </a:cubicBezTo>
                    <a:cubicBezTo>
                      <a:pt x="2781210" y="1448109"/>
                      <a:pt x="2797427" y="1449357"/>
                      <a:pt x="2816140" y="1458088"/>
                    </a:cubicBezTo>
                    <a:cubicBezTo>
                      <a:pt x="2848575" y="1474302"/>
                      <a:pt x="2866041" y="1504236"/>
                      <a:pt x="2883506" y="1534171"/>
                    </a:cubicBezTo>
                    <a:cubicBezTo>
                      <a:pt x="2892238" y="1546643"/>
                      <a:pt x="2884753" y="1559116"/>
                      <a:pt x="2878516" y="1570341"/>
                    </a:cubicBezTo>
                    <a:cubicBezTo>
                      <a:pt x="2864793" y="1594039"/>
                      <a:pt x="2843585" y="1613996"/>
                      <a:pt x="2832358" y="1638941"/>
                    </a:cubicBezTo>
                    <a:cubicBezTo>
                      <a:pt x="2827368" y="1648919"/>
                      <a:pt x="2821130" y="1660144"/>
                      <a:pt x="2818635" y="1672617"/>
                    </a:cubicBezTo>
                    <a:cubicBezTo>
                      <a:pt x="2813645" y="1692573"/>
                      <a:pt x="2809903" y="1707540"/>
                      <a:pt x="2784952" y="1686337"/>
                    </a:cubicBezTo>
                    <a:cubicBezTo>
                      <a:pt x="2772477" y="1675112"/>
                      <a:pt x="2762497" y="1691326"/>
                      <a:pt x="2761249" y="1702551"/>
                    </a:cubicBezTo>
                    <a:cubicBezTo>
                      <a:pt x="2757507" y="1729991"/>
                      <a:pt x="2746279" y="1747453"/>
                      <a:pt x="2716339" y="1754936"/>
                    </a:cubicBezTo>
                    <a:cubicBezTo>
                      <a:pt x="2696379" y="1758678"/>
                      <a:pt x="2693884" y="1781129"/>
                      <a:pt x="2710101" y="1799838"/>
                    </a:cubicBezTo>
                    <a:cubicBezTo>
                      <a:pt x="2716339" y="1807322"/>
                      <a:pt x="2723824" y="1812310"/>
                      <a:pt x="2720082" y="1822289"/>
                    </a:cubicBezTo>
                    <a:cubicBezTo>
                      <a:pt x="2715092" y="1833514"/>
                      <a:pt x="2705111" y="1829772"/>
                      <a:pt x="2697626" y="1829772"/>
                    </a:cubicBezTo>
                    <a:cubicBezTo>
                      <a:pt x="2677666" y="1829772"/>
                      <a:pt x="2668934" y="1842245"/>
                      <a:pt x="2670181" y="1859706"/>
                    </a:cubicBezTo>
                    <a:cubicBezTo>
                      <a:pt x="2672676" y="1879663"/>
                      <a:pt x="2680161" y="1894630"/>
                      <a:pt x="2705111" y="1888394"/>
                    </a:cubicBezTo>
                    <a:cubicBezTo>
                      <a:pt x="2727567" y="1883404"/>
                      <a:pt x="2742537" y="1890888"/>
                      <a:pt x="2753764" y="1909597"/>
                    </a:cubicBezTo>
                    <a:cubicBezTo>
                      <a:pt x="2763745" y="1924564"/>
                      <a:pt x="2777467" y="1929553"/>
                      <a:pt x="2794932" y="1925812"/>
                    </a:cubicBezTo>
                    <a:cubicBezTo>
                      <a:pt x="2808655" y="1923317"/>
                      <a:pt x="2823625" y="1920822"/>
                      <a:pt x="2837348" y="1919575"/>
                    </a:cubicBezTo>
                    <a:cubicBezTo>
                      <a:pt x="2867288" y="1917081"/>
                      <a:pt x="2887248" y="1907103"/>
                      <a:pt x="2898476" y="1874674"/>
                    </a:cubicBezTo>
                    <a:cubicBezTo>
                      <a:pt x="2910951" y="1839750"/>
                      <a:pt x="2944634" y="1821041"/>
                      <a:pt x="2965842" y="1791107"/>
                    </a:cubicBezTo>
                    <a:cubicBezTo>
                      <a:pt x="2980812" y="1772398"/>
                      <a:pt x="2985802" y="1756184"/>
                      <a:pt x="2980812" y="1732486"/>
                    </a:cubicBezTo>
                    <a:cubicBezTo>
                      <a:pt x="2972079" y="1701304"/>
                      <a:pt x="2988297" y="1671370"/>
                      <a:pt x="2982059" y="1638941"/>
                    </a:cubicBezTo>
                    <a:cubicBezTo>
                      <a:pt x="2980812" y="1628963"/>
                      <a:pt x="2990792" y="1623974"/>
                      <a:pt x="3000772" y="1621479"/>
                    </a:cubicBezTo>
                    <a:cubicBezTo>
                      <a:pt x="3021980" y="1615243"/>
                      <a:pt x="3056910" y="1628963"/>
                      <a:pt x="3068138" y="1645177"/>
                    </a:cubicBezTo>
                    <a:cubicBezTo>
                      <a:pt x="3086850" y="1671370"/>
                      <a:pt x="3088098" y="1703798"/>
                      <a:pt x="3070633" y="1725002"/>
                    </a:cubicBezTo>
                    <a:cubicBezTo>
                      <a:pt x="3053168" y="1743711"/>
                      <a:pt x="3048177" y="1762420"/>
                      <a:pt x="3063148" y="1784871"/>
                    </a:cubicBezTo>
                    <a:cubicBezTo>
                      <a:pt x="3068138" y="1792354"/>
                      <a:pt x="3068138" y="1803580"/>
                      <a:pt x="3069385" y="1813558"/>
                    </a:cubicBezTo>
                    <a:cubicBezTo>
                      <a:pt x="3069385" y="1826030"/>
                      <a:pt x="3074375" y="1836008"/>
                      <a:pt x="3086850" y="1843492"/>
                    </a:cubicBezTo>
                    <a:cubicBezTo>
                      <a:pt x="3130513" y="1874674"/>
                      <a:pt x="3159206" y="1914586"/>
                      <a:pt x="3181661" y="1965724"/>
                    </a:cubicBezTo>
                    <a:cubicBezTo>
                      <a:pt x="3201622" y="2014367"/>
                      <a:pt x="3239047" y="2055527"/>
                      <a:pt x="3300175" y="2056774"/>
                    </a:cubicBezTo>
                    <a:cubicBezTo>
                      <a:pt x="3317640" y="2056774"/>
                      <a:pt x="3331363" y="2056774"/>
                      <a:pt x="3337601" y="2036818"/>
                    </a:cubicBezTo>
                    <a:cubicBezTo>
                      <a:pt x="3340096" y="2030582"/>
                      <a:pt x="3342591" y="2023098"/>
                      <a:pt x="3350076" y="2020604"/>
                    </a:cubicBezTo>
                    <a:cubicBezTo>
                      <a:pt x="3402471" y="2000647"/>
                      <a:pt x="3408709" y="1952004"/>
                      <a:pt x="3417441" y="1904608"/>
                    </a:cubicBezTo>
                    <a:cubicBezTo>
                      <a:pt x="3423679" y="1869685"/>
                      <a:pt x="3424926" y="1832267"/>
                      <a:pt x="3464847" y="1813558"/>
                    </a:cubicBezTo>
                    <a:cubicBezTo>
                      <a:pt x="3464847" y="1837256"/>
                      <a:pt x="3457362" y="1857212"/>
                      <a:pt x="3449877" y="1879663"/>
                    </a:cubicBezTo>
                    <a:cubicBezTo>
                      <a:pt x="3437402" y="1918328"/>
                      <a:pt x="3429916" y="1958240"/>
                      <a:pt x="3426174" y="1999400"/>
                    </a:cubicBezTo>
                    <a:cubicBezTo>
                      <a:pt x="3422431" y="2034324"/>
                      <a:pt x="3411204" y="2064258"/>
                      <a:pt x="3380016" y="2084214"/>
                    </a:cubicBezTo>
                    <a:cubicBezTo>
                      <a:pt x="3367541" y="2092945"/>
                      <a:pt x="3356313" y="2099181"/>
                      <a:pt x="3363798" y="2117890"/>
                    </a:cubicBezTo>
                    <a:cubicBezTo>
                      <a:pt x="3368788" y="2130363"/>
                      <a:pt x="3362551" y="2144083"/>
                      <a:pt x="3353818" y="2151566"/>
                    </a:cubicBezTo>
                    <a:cubicBezTo>
                      <a:pt x="3317640" y="2177759"/>
                      <a:pt x="3332610" y="2220166"/>
                      <a:pt x="3322630" y="2253842"/>
                    </a:cubicBezTo>
                    <a:cubicBezTo>
                      <a:pt x="3318888" y="2261326"/>
                      <a:pt x="3327620" y="2265067"/>
                      <a:pt x="3333858" y="2267562"/>
                    </a:cubicBezTo>
                    <a:cubicBezTo>
                      <a:pt x="3373778" y="2280034"/>
                      <a:pt x="3381263" y="2319947"/>
                      <a:pt x="3399976" y="2348634"/>
                    </a:cubicBezTo>
                    <a:cubicBezTo>
                      <a:pt x="3409956" y="2364848"/>
                      <a:pt x="3391244" y="2381063"/>
                      <a:pt x="3380016" y="2389794"/>
                    </a:cubicBezTo>
                    <a:cubicBezTo>
                      <a:pt x="3363798" y="2399772"/>
                      <a:pt x="3343838" y="2409750"/>
                      <a:pt x="3323878" y="2397277"/>
                    </a:cubicBezTo>
                    <a:cubicBezTo>
                      <a:pt x="3313898" y="2391041"/>
                      <a:pt x="3303918" y="2374826"/>
                      <a:pt x="3290195" y="2387299"/>
                    </a:cubicBezTo>
                    <a:cubicBezTo>
                      <a:pt x="3278967" y="2397277"/>
                      <a:pt x="3285205" y="2410997"/>
                      <a:pt x="3297680" y="2419728"/>
                    </a:cubicBezTo>
                    <a:cubicBezTo>
                      <a:pt x="3303918" y="2424717"/>
                      <a:pt x="3301423" y="2429706"/>
                      <a:pt x="3296433" y="2432201"/>
                    </a:cubicBezTo>
                    <a:cubicBezTo>
                      <a:pt x="3291443" y="2437190"/>
                      <a:pt x="3283957" y="2439684"/>
                      <a:pt x="3280215" y="2444673"/>
                    </a:cubicBezTo>
                    <a:cubicBezTo>
                      <a:pt x="3276472" y="2449662"/>
                      <a:pt x="3271482" y="2458393"/>
                      <a:pt x="3272730" y="2462135"/>
                    </a:cubicBezTo>
                    <a:cubicBezTo>
                      <a:pt x="3297680" y="2500800"/>
                      <a:pt x="3247780" y="2539466"/>
                      <a:pt x="3272730" y="2576883"/>
                    </a:cubicBezTo>
                    <a:cubicBezTo>
                      <a:pt x="3283957" y="2595592"/>
                      <a:pt x="3282710" y="2613054"/>
                      <a:pt x="3280215" y="2635505"/>
                    </a:cubicBezTo>
                    <a:cubicBezTo>
                      <a:pt x="3276472" y="2670428"/>
                      <a:pt x="3290195" y="2706599"/>
                      <a:pt x="3312650" y="2736533"/>
                    </a:cubicBezTo>
                    <a:cubicBezTo>
                      <a:pt x="3333858" y="2765220"/>
                      <a:pt x="3322630" y="2831325"/>
                      <a:pt x="3291443" y="2848787"/>
                    </a:cubicBezTo>
                    <a:cubicBezTo>
                      <a:pt x="3290195" y="2848787"/>
                      <a:pt x="3288947" y="2850034"/>
                      <a:pt x="3288947" y="2848787"/>
                    </a:cubicBezTo>
                    <a:cubicBezTo>
                      <a:pt x="3246532" y="2832572"/>
                      <a:pt x="3231562" y="2862507"/>
                      <a:pt x="3211602" y="2888699"/>
                    </a:cubicBezTo>
                    <a:cubicBezTo>
                      <a:pt x="3205364" y="2896183"/>
                      <a:pt x="3187899" y="2898678"/>
                      <a:pt x="3197879" y="2913644"/>
                    </a:cubicBezTo>
                    <a:cubicBezTo>
                      <a:pt x="3209107" y="2927364"/>
                      <a:pt x="3212849" y="2948568"/>
                      <a:pt x="3239047" y="2942332"/>
                    </a:cubicBezTo>
                    <a:cubicBezTo>
                      <a:pt x="3300175" y="2928612"/>
                      <a:pt x="3358808" y="2943579"/>
                      <a:pt x="3413699" y="2967277"/>
                    </a:cubicBezTo>
                    <a:cubicBezTo>
                      <a:pt x="3446134" y="2980997"/>
                      <a:pt x="3453619" y="3025898"/>
                      <a:pt x="3427421" y="3047102"/>
                    </a:cubicBezTo>
                    <a:cubicBezTo>
                      <a:pt x="3453619" y="3064564"/>
                      <a:pt x="3459857" y="3075789"/>
                      <a:pt x="3423679" y="3090756"/>
                    </a:cubicBezTo>
                    <a:cubicBezTo>
                      <a:pt x="3403719" y="3100734"/>
                      <a:pt x="3387501" y="3116949"/>
                      <a:pt x="3362551" y="3105723"/>
                    </a:cubicBezTo>
                    <a:cubicBezTo>
                      <a:pt x="3351323" y="3101982"/>
                      <a:pt x="3347581" y="3110712"/>
                      <a:pt x="3341343" y="3116949"/>
                    </a:cubicBezTo>
                    <a:cubicBezTo>
                      <a:pt x="3302670" y="3163098"/>
                      <a:pt x="3250275" y="3191784"/>
                      <a:pt x="3196632" y="3217977"/>
                    </a:cubicBezTo>
                    <a:cubicBezTo>
                      <a:pt x="3184156" y="3224213"/>
                      <a:pt x="3170434" y="3227955"/>
                      <a:pt x="3162949" y="3212988"/>
                    </a:cubicBezTo>
                    <a:cubicBezTo>
                      <a:pt x="3151721" y="3194279"/>
                      <a:pt x="3136751" y="3193032"/>
                      <a:pt x="3119286" y="3200515"/>
                    </a:cubicBezTo>
                    <a:cubicBezTo>
                      <a:pt x="3095583" y="3209246"/>
                      <a:pt x="3073128" y="3194279"/>
                      <a:pt x="3049425" y="3203010"/>
                    </a:cubicBezTo>
                    <a:cubicBezTo>
                      <a:pt x="3038197" y="3206752"/>
                      <a:pt x="3023227" y="3206752"/>
                      <a:pt x="3023227" y="3219224"/>
                    </a:cubicBezTo>
                    <a:cubicBezTo>
                      <a:pt x="3023227" y="3252900"/>
                      <a:pt x="2998277" y="3252900"/>
                      <a:pt x="2978317" y="3255395"/>
                    </a:cubicBezTo>
                    <a:cubicBezTo>
                      <a:pt x="2950871" y="3257890"/>
                      <a:pt x="2932159" y="3269115"/>
                      <a:pt x="2922179" y="3295308"/>
                    </a:cubicBezTo>
                    <a:cubicBezTo>
                      <a:pt x="2912199" y="3319006"/>
                      <a:pt x="2881011" y="3326489"/>
                      <a:pt x="2876021" y="3355176"/>
                    </a:cubicBezTo>
                    <a:cubicBezTo>
                      <a:pt x="2872278" y="3370143"/>
                      <a:pt x="2813645" y="3355176"/>
                      <a:pt x="2802417" y="3333972"/>
                    </a:cubicBezTo>
                    <a:cubicBezTo>
                      <a:pt x="2792437" y="3316511"/>
                      <a:pt x="2782457" y="3299049"/>
                      <a:pt x="2762497" y="3292813"/>
                    </a:cubicBezTo>
                    <a:cubicBezTo>
                      <a:pt x="2742537" y="3285329"/>
                      <a:pt x="2728814" y="3286576"/>
                      <a:pt x="2722577" y="3314016"/>
                    </a:cubicBezTo>
                    <a:cubicBezTo>
                      <a:pt x="2715092" y="3346445"/>
                      <a:pt x="2718834" y="3382616"/>
                      <a:pt x="2697626" y="3411303"/>
                    </a:cubicBezTo>
                    <a:cubicBezTo>
                      <a:pt x="2692636" y="3420034"/>
                      <a:pt x="2692636" y="3438743"/>
                      <a:pt x="2673924" y="3430012"/>
                    </a:cubicBezTo>
                    <a:cubicBezTo>
                      <a:pt x="2657706" y="3422528"/>
                      <a:pt x="2643983" y="3412550"/>
                      <a:pt x="2648973" y="3392594"/>
                    </a:cubicBezTo>
                    <a:cubicBezTo>
                      <a:pt x="2651468" y="3377627"/>
                      <a:pt x="2653963" y="3363907"/>
                      <a:pt x="2647726" y="3347692"/>
                    </a:cubicBezTo>
                    <a:cubicBezTo>
                      <a:pt x="2632756" y="3311522"/>
                      <a:pt x="2616538" y="3299049"/>
                      <a:pt x="2577865" y="3312769"/>
                    </a:cubicBezTo>
                    <a:cubicBezTo>
                      <a:pt x="2547925" y="3323994"/>
                      <a:pt x="2531707" y="3312769"/>
                      <a:pt x="2522974" y="3285329"/>
                    </a:cubicBezTo>
                    <a:cubicBezTo>
                      <a:pt x="2519232" y="3272857"/>
                      <a:pt x="2514242" y="3259137"/>
                      <a:pt x="2511747" y="3245417"/>
                    </a:cubicBezTo>
                    <a:cubicBezTo>
                      <a:pt x="2508004" y="3229202"/>
                      <a:pt x="2505509" y="3211741"/>
                      <a:pt x="2491787" y="3204257"/>
                    </a:cubicBezTo>
                    <a:cubicBezTo>
                      <a:pt x="2458104" y="3186796"/>
                      <a:pt x="2475569" y="3169334"/>
                      <a:pt x="2491787" y="3158108"/>
                    </a:cubicBezTo>
                    <a:cubicBezTo>
                      <a:pt x="2534202" y="3129421"/>
                      <a:pt x="2579113" y="3105723"/>
                      <a:pt x="2631508" y="3096992"/>
                    </a:cubicBezTo>
                    <a:cubicBezTo>
                      <a:pt x="2713844" y="3080778"/>
                      <a:pt x="2797427" y="3069552"/>
                      <a:pt x="2872278" y="3025898"/>
                    </a:cubicBezTo>
                    <a:cubicBezTo>
                      <a:pt x="2887248" y="3018415"/>
                      <a:pt x="2897228" y="3008437"/>
                      <a:pt x="2895981" y="2989728"/>
                    </a:cubicBezTo>
                    <a:cubicBezTo>
                      <a:pt x="2887248" y="2927364"/>
                      <a:pt x="2886001" y="2863754"/>
                      <a:pt x="2818635" y="2830078"/>
                    </a:cubicBezTo>
                    <a:cubicBezTo>
                      <a:pt x="2801170" y="2821347"/>
                      <a:pt x="2799922" y="2802638"/>
                      <a:pt x="2796180" y="2787671"/>
                    </a:cubicBezTo>
                    <a:cubicBezTo>
                      <a:pt x="2788695" y="2762726"/>
                      <a:pt x="2772477" y="2746511"/>
                      <a:pt x="2747527" y="2757736"/>
                    </a:cubicBezTo>
                    <a:cubicBezTo>
                      <a:pt x="2677666" y="2788918"/>
                      <a:pt x="2642736" y="2735286"/>
                      <a:pt x="2596578" y="2702857"/>
                    </a:cubicBezTo>
                    <a:cubicBezTo>
                      <a:pt x="2594083" y="2700362"/>
                      <a:pt x="2591588" y="2696621"/>
                      <a:pt x="2590340" y="2691632"/>
                    </a:cubicBezTo>
                    <a:cubicBezTo>
                      <a:pt x="2570380" y="2629268"/>
                      <a:pt x="2531707" y="2589356"/>
                      <a:pt x="2464341" y="2573142"/>
                    </a:cubicBezTo>
                    <a:cubicBezTo>
                      <a:pt x="2439391" y="2565658"/>
                      <a:pt x="2433154" y="2539466"/>
                      <a:pt x="2404461" y="2536971"/>
                    </a:cubicBezTo>
                    <a:cubicBezTo>
                      <a:pt x="2363293" y="2531982"/>
                      <a:pt x="2344580" y="2543207"/>
                      <a:pt x="2348323" y="2586862"/>
                    </a:cubicBezTo>
                    <a:cubicBezTo>
                      <a:pt x="2312145" y="2570647"/>
                      <a:pt x="2294680" y="2590603"/>
                      <a:pt x="2283452" y="2620538"/>
                    </a:cubicBezTo>
                    <a:cubicBezTo>
                      <a:pt x="2270977" y="2651719"/>
                      <a:pt x="2252264" y="2670428"/>
                      <a:pt x="2216086" y="2667934"/>
                    </a:cubicBezTo>
                    <a:cubicBezTo>
                      <a:pt x="2193631" y="2666686"/>
                      <a:pt x="2186146" y="2686642"/>
                      <a:pt x="2172423" y="2699115"/>
                    </a:cubicBezTo>
                    <a:cubicBezTo>
                      <a:pt x="2154958" y="2714082"/>
                      <a:pt x="2157453" y="2714082"/>
                      <a:pt x="2143731" y="2694126"/>
                    </a:cubicBezTo>
                    <a:cubicBezTo>
                      <a:pt x="2134998" y="2680406"/>
                      <a:pt x="2121275" y="2686642"/>
                      <a:pt x="2110048" y="2694126"/>
                    </a:cubicBezTo>
                    <a:cubicBezTo>
                      <a:pt x="2092582" y="2707846"/>
                      <a:pt x="2088840" y="2729050"/>
                      <a:pt x="2081355" y="2749006"/>
                    </a:cubicBezTo>
                    <a:cubicBezTo>
                      <a:pt x="2082602" y="2714082"/>
                      <a:pt x="2058900" y="2697868"/>
                      <a:pt x="2035197" y="2679159"/>
                    </a:cubicBezTo>
                    <a:cubicBezTo>
                      <a:pt x="2011494" y="2660450"/>
                      <a:pt x="1987791" y="2640494"/>
                      <a:pt x="1965336" y="2620538"/>
                    </a:cubicBezTo>
                    <a:cubicBezTo>
                      <a:pt x="1955356" y="2611807"/>
                      <a:pt x="1945376" y="2601828"/>
                      <a:pt x="1931653" y="2613054"/>
                    </a:cubicBezTo>
                    <a:cubicBezTo>
                      <a:pt x="1910446" y="2629268"/>
                      <a:pt x="1896723" y="2615548"/>
                      <a:pt x="1883000" y="2603076"/>
                    </a:cubicBezTo>
                    <a:cubicBezTo>
                      <a:pt x="1874268" y="2595592"/>
                      <a:pt x="1870525" y="2585614"/>
                      <a:pt x="1863040" y="2578130"/>
                    </a:cubicBezTo>
                    <a:cubicBezTo>
                      <a:pt x="1850565" y="2565658"/>
                      <a:pt x="1845575" y="2558174"/>
                      <a:pt x="1869278" y="2553185"/>
                    </a:cubicBezTo>
                    <a:cubicBezTo>
                      <a:pt x="1885495" y="2549444"/>
                      <a:pt x="1891733" y="2530734"/>
                      <a:pt x="1892980" y="2517015"/>
                    </a:cubicBezTo>
                    <a:cubicBezTo>
                      <a:pt x="1897970" y="2492069"/>
                      <a:pt x="1878010" y="2468371"/>
                      <a:pt x="1889238" y="2440932"/>
                    </a:cubicBezTo>
                    <a:cubicBezTo>
                      <a:pt x="1891733" y="2434695"/>
                      <a:pt x="1875515" y="2427212"/>
                      <a:pt x="1863040" y="2432201"/>
                    </a:cubicBezTo>
                    <a:cubicBezTo>
                      <a:pt x="1851812" y="2437190"/>
                      <a:pt x="1843080" y="2434695"/>
                      <a:pt x="1838090" y="2423470"/>
                    </a:cubicBezTo>
                    <a:cubicBezTo>
                      <a:pt x="1833100" y="2412244"/>
                      <a:pt x="1840585" y="2403514"/>
                      <a:pt x="1846822" y="2393536"/>
                    </a:cubicBezTo>
                    <a:cubicBezTo>
                      <a:pt x="1854308" y="2381063"/>
                      <a:pt x="1863040" y="2386052"/>
                      <a:pt x="1871773" y="2389794"/>
                    </a:cubicBezTo>
                    <a:cubicBezTo>
                      <a:pt x="1894228" y="2403514"/>
                      <a:pt x="1917931" y="2415986"/>
                      <a:pt x="1944128" y="2396030"/>
                    </a:cubicBezTo>
                    <a:cubicBezTo>
                      <a:pt x="1954109" y="2387299"/>
                      <a:pt x="1959099" y="2398525"/>
                      <a:pt x="1966584" y="2403514"/>
                    </a:cubicBezTo>
                    <a:cubicBezTo>
                      <a:pt x="1982801" y="2415986"/>
                      <a:pt x="1999019" y="2429706"/>
                      <a:pt x="2017732" y="2438437"/>
                    </a:cubicBezTo>
                    <a:cubicBezTo>
                      <a:pt x="2030207" y="2445921"/>
                      <a:pt x="2047672" y="2447168"/>
                      <a:pt x="2056405" y="2434695"/>
                    </a:cubicBezTo>
                    <a:cubicBezTo>
                      <a:pt x="2066385" y="2420975"/>
                      <a:pt x="2058900" y="2409750"/>
                      <a:pt x="2048920" y="2399772"/>
                    </a:cubicBezTo>
                    <a:cubicBezTo>
                      <a:pt x="2028959" y="2383557"/>
                      <a:pt x="2028959" y="2351128"/>
                      <a:pt x="1997772" y="2346140"/>
                    </a:cubicBezTo>
                    <a:cubicBezTo>
                      <a:pt x="1996524" y="2346140"/>
                      <a:pt x="1992781" y="2341150"/>
                      <a:pt x="1992781" y="2338656"/>
                    </a:cubicBezTo>
                    <a:cubicBezTo>
                      <a:pt x="1994029" y="2332420"/>
                      <a:pt x="2000267" y="2331172"/>
                      <a:pt x="2005257" y="2331172"/>
                    </a:cubicBezTo>
                    <a:cubicBezTo>
                      <a:pt x="2020227" y="2329925"/>
                      <a:pt x="2035197" y="2327430"/>
                      <a:pt x="2038939" y="2311216"/>
                    </a:cubicBezTo>
                    <a:cubicBezTo>
                      <a:pt x="2041434" y="2301238"/>
                      <a:pt x="2032702" y="2296249"/>
                      <a:pt x="2026464" y="2293754"/>
                    </a:cubicBezTo>
                    <a:cubicBezTo>
                      <a:pt x="2011494" y="2286271"/>
                      <a:pt x="1999019" y="2291260"/>
                      <a:pt x="1986544" y="2301238"/>
                    </a:cubicBezTo>
                    <a:cubicBezTo>
                      <a:pt x="1967831" y="2316205"/>
                      <a:pt x="1947871" y="2329925"/>
                      <a:pt x="1920426" y="2318700"/>
                    </a:cubicBezTo>
                    <a:cubicBezTo>
                      <a:pt x="1909198" y="2314958"/>
                      <a:pt x="1899218" y="2313711"/>
                      <a:pt x="1911693" y="2297496"/>
                    </a:cubicBezTo>
                    <a:cubicBezTo>
                      <a:pt x="1924168" y="2278787"/>
                      <a:pt x="1916683" y="2265067"/>
                      <a:pt x="1894228" y="2265067"/>
                    </a:cubicBezTo>
                    <a:cubicBezTo>
                      <a:pt x="1884248" y="2263820"/>
                      <a:pt x="1869278" y="2273798"/>
                      <a:pt x="1869278" y="2256336"/>
                    </a:cubicBezTo>
                    <a:cubicBezTo>
                      <a:pt x="1868030" y="2242617"/>
                      <a:pt x="1880505" y="2230144"/>
                      <a:pt x="1894228" y="2231391"/>
                    </a:cubicBezTo>
                    <a:cubicBezTo>
                      <a:pt x="1927911" y="2233886"/>
                      <a:pt x="1934148" y="2221413"/>
                      <a:pt x="1920426" y="2193973"/>
                    </a:cubicBezTo>
                    <a:cubicBezTo>
                      <a:pt x="1911693" y="2177759"/>
                      <a:pt x="1931653" y="2171522"/>
                      <a:pt x="1929158" y="2157803"/>
                    </a:cubicBezTo>
                    <a:cubicBezTo>
                      <a:pt x="1936643" y="2140341"/>
                      <a:pt x="1929158" y="2126621"/>
                      <a:pt x="1915436" y="2116643"/>
                    </a:cubicBezTo>
                    <a:cubicBezTo>
                      <a:pt x="1901713" y="2105418"/>
                      <a:pt x="1887990" y="2115396"/>
                      <a:pt x="1876763" y="2122879"/>
                    </a:cubicBezTo>
                    <a:cubicBezTo>
                      <a:pt x="1865535" y="2129116"/>
                      <a:pt x="1856803" y="2145330"/>
                      <a:pt x="1843080" y="2131610"/>
                    </a:cubicBezTo>
                    <a:cubicBezTo>
                      <a:pt x="1829357" y="2120385"/>
                      <a:pt x="1841832" y="2107912"/>
                      <a:pt x="1846822" y="2096687"/>
                    </a:cubicBezTo>
                    <a:cubicBezTo>
                      <a:pt x="1854308" y="2082967"/>
                      <a:pt x="1855555" y="2069247"/>
                      <a:pt x="1856803" y="2055527"/>
                    </a:cubicBezTo>
                    <a:cubicBezTo>
                      <a:pt x="1858050" y="2024345"/>
                      <a:pt x="1870525" y="2016862"/>
                      <a:pt x="1897970" y="2031829"/>
                    </a:cubicBezTo>
                    <a:cubicBezTo>
                      <a:pt x="1912941" y="2040560"/>
                      <a:pt x="1917931" y="2031829"/>
                      <a:pt x="1925416" y="2024345"/>
                    </a:cubicBezTo>
                    <a:cubicBezTo>
                      <a:pt x="1935396" y="2016862"/>
                      <a:pt x="1935396" y="2008131"/>
                      <a:pt x="1926663" y="1999400"/>
                    </a:cubicBezTo>
                    <a:cubicBezTo>
                      <a:pt x="1890485" y="1964477"/>
                      <a:pt x="1907951" y="1915833"/>
                      <a:pt x="1899218" y="1873426"/>
                    </a:cubicBezTo>
                    <a:cubicBezTo>
                      <a:pt x="1899218" y="1870932"/>
                      <a:pt x="1901713" y="1868437"/>
                      <a:pt x="1901713" y="1867190"/>
                    </a:cubicBezTo>
                    <a:cubicBezTo>
                      <a:pt x="1884248" y="1822289"/>
                      <a:pt x="1917931" y="1807322"/>
                      <a:pt x="1946623" y="1786118"/>
                    </a:cubicBezTo>
                    <a:cubicBezTo>
                      <a:pt x="1962841" y="1774893"/>
                      <a:pt x="1980306" y="1767409"/>
                      <a:pt x="1982801" y="1743711"/>
                    </a:cubicBezTo>
                    <a:cubicBezTo>
                      <a:pt x="1982801" y="1741216"/>
                      <a:pt x="1986544" y="1736227"/>
                      <a:pt x="1987791" y="1736227"/>
                    </a:cubicBezTo>
                    <a:cubicBezTo>
                      <a:pt x="2025217" y="1742464"/>
                      <a:pt x="2058900" y="1723755"/>
                      <a:pt x="2095078" y="1729991"/>
                    </a:cubicBezTo>
                    <a:cubicBezTo>
                      <a:pt x="2107553" y="1731238"/>
                      <a:pt x="2110048" y="1744958"/>
                      <a:pt x="2098820" y="1751195"/>
                    </a:cubicBezTo>
                    <a:cubicBezTo>
                      <a:pt x="2071375" y="1767409"/>
                      <a:pt x="2068880" y="1794849"/>
                      <a:pt x="2060147" y="1821041"/>
                    </a:cubicBezTo>
                    <a:cubicBezTo>
                      <a:pt x="2048920" y="1853470"/>
                      <a:pt x="2035197" y="1885899"/>
                      <a:pt x="2021474" y="1918328"/>
                    </a:cubicBezTo>
                    <a:cubicBezTo>
                      <a:pt x="2017732" y="1929553"/>
                      <a:pt x="2010247" y="1939531"/>
                      <a:pt x="2032702" y="1938284"/>
                    </a:cubicBezTo>
                    <a:cubicBezTo>
                      <a:pt x="2057652" y="1935790"/>
                      <a:pt x="2060147" y="1949510"/>
                      <a:pt x="2047672" y="1965724"/>
                    </a:cubicBezTo>
                    <a:cubicBezTo>
                      <a:pt x="2031454" y="1984433"/>
                      <a:pt x="2040187" y="1988175"/>
                      <a:pt x="2056405" y="1994411"/>
                    </a:cubicBezTo>
                    <a:cubicBezTo>
                      <a:pt x="2088840" y="2003142"/>
                      <a:pt x="2121275" y="2006884"/>
                      <a:pt x="2151216" y="2023098"/>
                    </a:cubicBezTo>
                    <a:cubicBezTo>
                      <a:pt x="2158701" y="2028087"/>
                      <a:pt x="2166186" y="2023098"/>
                      <a:pt x="2172423" y="2019356"/>
                    </a:cubicBezTo>
                    <a:cubicBezTo>
                      <a:pt x="2206106" y="2000647"/>
                      <a:pt x="2242284" y="1983186"/>
                      <a:pt x="2277214" y="1970713"/>
                    </a:cubicBezTo>
                    <a:cubicBezTo>
                      <a:pt x="2293432" y="1964477"/>
                      <a:pt x="2304660" y="1953251"/>
                      <a:pt x="2298422" y="1934542"/>
                    </a:cubicBezTo>
                    <a:cubicBezTo>
                      <a:pt x="2288442" y="1899619"/>
                      <a:pt x="2307155" y="1877168"/>
                      <a:pt x="2332105" y="1857212"/>
                    </a:cubicBezTo>
                    <a:cubicBezTo>
                      <a:pt x="2335848" y="1853470"/>
                      <a:pt x="2338343" y="1850976"/>
                      <a:pt x="2342085" y="1848481"/>
                    </a:cubicBezTo>
                    <a:cubicBezTo>
                      <a:pt x="2384501" y="1808569"/>
                      <a:pt x="2384501" y="1808569"/>
                      <a:pt x="2440639" y="1836008"/>
                    </a:cubicBezTo>
                    <a:cubicBezTo>
                      <a:pt x="2440639" y="1837256"/>
                      <a:pt x="2440639" y="1840998"/>
                      <a:pt x="2439391" y="1842245"/>
                    </a:cubicBezTo>
                    <a:cubicBezTo>
                      <a:pt x="2404461" y="1879663"/>
                      <a:pt x="2405708" y="1879663"/>
                      <a:pt x="2453114" y="1902114"/>
                    </a:cubicBezTo>
                    <a:cubicBezTo>
                      <a:pt x="2473074" y="1910844"/>
                      <a:pt x="2485549" y="1932048"/>
                      <a:pt x="2510499" y="1933295"/>
                    </a:cubicBezTo>
                    <a:cubicBezTo>
                      <a:pt x="2537945" y="1934542"/>
                      <a:pt x="2564142" y="1919575"/>
                      <a:pt x="2592835" y="1922070"/>
                    </a:cubicBezTo>
                    <a:cubicBezTo>
                      <a:pt x="2607805" y="1923317"/>
                      <a:pt x="2622776" y="1909597"/>
                      <a:pt x="2605310" y="1890888"/>
                    </a:cubicBezTo>
                    <a:cubicBezTo>
                      <a:pt x="2594083" y="1879663"/>
                      <a:pt x="2597825" y="1868437"/>
                      <a:pt x="2605310" y="1855965"/>
                    </a:cubicBezTo>
                    <a:cubicBezTo>
                      <a:pt x="2617785" y="1829772"/>
                      <a:pt x="2641488" y="1807322"/>
                      <a:pt x="2637746" y="1774893"/>
                    </a:cubicBezTo>
                    <a:cubicBezTo>
                      <a:pt x="2636498" y="1764914"/>
                      <a:pt x="2643983" y="1759925"/>
                      <a:pt x="2650221" y="1757431"/>
                    </a:cubicBezTo>
                    <a:cubicBezTo>
                      <a:pt x="2680161" y="1747453"/>
                      <a:pt x="2675171" y="1721260"/>
                      <a:pt x="2673924" y="1700057"/>
                    </a:cubicBezTo>
                    <a:cubicBezTo>
                      <a:pt x="2671429" y="1686337"/>
                      <a:pt x="2622776" y="1678853"/>
                      <a:pt x="2604063" y="1687584"/>
                    </a:cubicBezTo>
                    <a:cubicBezTo>
                      <a:pt x="2581608" y="1698810"/>
                      <a:pt x="2567885" y="1713777"/>
                      <a:pt x="2585350" y="1739969"/>
                    </a:cubicBezTo>
                    <a:cubicBezTo>
                      <a:pt x="2589093" y="1744958"/>
                      <a:pt x="2592835" y="1752442"/>
                      <a:pt x="2586598" y="1757431"/>
                    </a:cubicBezTo>
                    <a:cubicBezTo>
                      <a:pt x="2577865" y="1763667"/>
                      <a:pt x="2571628" y="1758678"/>
                      <a:pt x="2566637" y="1752442"/>
                    </a:cubicBezTo>
                    <a:cubicBezTo>
                      <a:pt x="2559152" y="1743711"/>
                      <a:pt x="2550420" y="1733733"/>
                      <a:pt x="2550420" y="1723755"/>
                    </a:cubicBezTo>
                    <a:cubicBezTo>
                      <a:pt x="2547925" y="1695068"/>
                      <a:pt x="2521727" y="1691326"/>
                      <a:pt x="2506757" y="1675112"/>
                    </a:cubicBezTo>
                    <a:cubicBezTo>
                      <a:pt x="2500519" y="1667628"/>
                      <a:pt x="2494282" y="1675112"/>
                      <a:pt x="2491787" y="1680100"/>
                    </a:cubicBezTo>
                    <a:cubicBezTo>
                      <a:pt x="2481807" y="1700057"/>
                      <a:pt x="2453114" y="1711282"/>
                      <a:pt x="2461846" y="1742464"/>
                    </a:cubicBezTo>
                    <a:cubicBezTo>
                      <a:pt x="2464341" y="1749947"/>
                      <a:pt x="2453114" y="1757431"/>
                      <a:pt x="2444381" y="1758678"/>
                    </a:cubicBezTo>
                    <a:cubicBezTo>
                      <a:pt x="2434401" y="1761173"/>
                      <a:pt x="2431906" y="1753689"/>
                      <a:pt x="2431906" y="1744958"/>
                    </a:cubicBezTo>
                    <a:cubicBezTo>
                      <a:pt x="2434401" y="1710035"/>
                      <a:pt x="2409451" y="1705046"/>
                      <a:pt x="2385748" y="1702551"/>
                    </a:cubicBezTo>
                    <a:cubicBezTo>
                      <a:pt x="2350818" y="1698810"/>
                      <a:pt x="2317135" y="1706293"/>
                      <a:pt x="2283452" y="1695068"/>
                    </a:cubicBezTo>
                    <a:cubicBezTo>
                      <a:pt x="2278462" y="1693820"/>
                      <a:pt x="2270977" y="1693820"/>
                      <a:pt x="2268482" y="1697562"/>
                    </a:cubicBezTo>
                    <a:cubicBezTo>
                      <a:pt x="2241037" y="1725002"/>
                      <a:pt x="2206106" y="1718766"/>
                      <a:pt x="2172423" y="1722508"/>
                    </a:cubicBezTo>
                    <a:cubicBezTo>
                      <a:pt x="2141236" y="1726249"/>
                      <a:pt x="2105058" y="1707540"/>
                      <a:pt x="2095078" y="1678853"/>
                    </a:cubicBezTo>
                    <a:cubicBezTo>
                      <a:pt x="2092582" y="1670122"/>
                      <a:pt x="2091335" y="1661392"/>
                      <a:pt x="2085097" y="1655155"/>
                    </a:cubicBezTo>
                    <a:cubicBezTo>
                      <a:pt x="2077612" y="1648919"/>
                      <a:pt x="2076365" y="1641435"/>
                      <a:pt x="2082602" y="1635199"/>
                    </a:cubicBezTo>
                    <a:cubicBezTo>
                      <a:pt x="2091335" y="1626468"/>
                      <a:pt x="2095078" y="1633952"/>
                      <a:pt x="2100068" y="1640188"/>
                    </a:cubicBezTo>
                    <a:cubicBezTo>
                      <a:pt x="2110048" y="1648919"/>
                      <a:pt x="2118780" y="1641435"/>
                      <a:pt x="2122523" y="1635199"/>
                    </a:cubicBezTo>
                    <a:cubicBezTo>
                      <a:pt x="2130008" y="1617737"/>
                      <a:pt x="2113790" y="1604017"/>
                      <a:pt x="2111295" y="1587803"/>
                    </a:cubicBezTo>
                    <a:cubicBezTo>
                      <a:pt x="2110048" y="1577825"/>
                      <a:pt x="2096325" y="1585308"/>
                      <a:pt x="2088840" y="1587803"/>
                    </a:cubicBezTo>
                    <a:cubicBezTo>
                      <a:pt x="2068880" y="1599028"/>
                      <a:pt x="2055157" y="1589050"/>
                      <a:pt x="2046425" y="1571588"/>
                    </a:cubicBezTo>
                    <a:cubicBezTo>
                      <a:pt x="2041434" y="1561610"/>
                      <a:pt x="2038939" y="1550385"/>
                      <a:pt x="2033949" y="1541654"/>
                    </a:cubicBezTo>
                    <a:cubicBezTo>
                      <a:pt x="2017732" y="1507978"/>
                      <a:pt x="2022722" y="1496753"/>
                      <a:pt x="2058900" y="1490516"/>
                    </a:cubicBezTo>
                    <a:cubicBezTo>
                      <a:pt x="2088840" y="1485527"/>
                      <a:pt x="2110048" y="1480538"/>
                      <a:pt x="2088840" y="1443120"/>
                    </a:cubicBezTo>
                    <a:cubicBezTo>
                      <a:pt x="2085097" y="1435637"/>
                      <a:pt x="2088840" y="1426906"/>
                      <a:pt x="2095078" y="1419422"/>
                    </a:cubicBezTo>
                    <a:cubicBezTo>
                      <a:pt x="2100068" y="1413186"/>
                      <a:pt x="2103810" y="1404455"/>
                      <a:pt x="2097573" y="1398219"/>
                    </a:cubicBezTo>
                    <a:cubicBezTo>
                      <a:pt x="2068880" y="1365790"/>
                      <a:pt x="2091335" y="1333361"/>
                      <a:pt x="2096325" y="1302180"/>
                    </a:cubicBezTo>
                    <a:cubicBezTo>
                      <a:pt x="2098820" y="1287212"/>
                      <a:pt x="2107553" y="1272245"/>
                      <a:pt x="2092582" y="1262267"/>
                    </a:cubicBezTo>
                    <a:cubicBezTo>
                      <a:pt x="2077612" y="1249794"/>
                      <a:pt x="2070127" y="1268503"/>
                      <a:pt x="2060147" y="1275987"/>
                    </a:cubicBezTo>
                    <a:cubicBezTo>
                      <a:pt x="2038939" y="1292201"/>
                      <a:pt x="2031454" y="1274740"/>
                      <a:pt x="2028959" y="1259773"/>
                    </a:cubicBezTo>
                    <a:cubicBezTo>
                      <a:pt x="2027712" y="1244805"/>
                      <a:pt x="2026464" y="1231086"/>
                      <a:pt x="2020227" y="1217366"/>
                    </a:cubicBezTo>
                    <a:cubicBezTo>
                      <a:pt x="2013989" y="1199904"/>
                      <a:pt x="1996524" y="1176206"/>
                      <a:pt x="2038939" y="1188678"/>
                    </a:cubicBezTo>
                    <a:cubicBezTo>
                      <a:pt x="2047672" y="1191173"/>
                      <a:pt x="2048920" y="1182442"/>
                      <a:pt x="2052662" y="1176206"/>
                    </a:cubicBezTo>
                    <a:cubicBezTo>
                      <a:pt x="2070127" y="1150013"/>
                      <a:pt x="2068880" y="1117584"/>
                      <a:pt x="2086345" y="1091392"/>
                    </a:cubicBezTo>
                    <a:cubicBezTo>
                      <a:pt x="2090087" y="1086403"/>
                      <a:pt x="2088840" y="1077672"/>
                      <a:pt x="2081355" y="1073930"/>
                    </a:cubicBezTo>
                    <a:cubicBezTo>
                      <a:pt x="2066385" y="1063952"/>
                      <a:pt x="2067632" y="1052727"/>
                      <a:pt x="2072622" y="1036512"/>
                    </a:cubicBezTo>
                    <a:cubicBezTo>
                      <a:pt x="2078860" y="1012814"/>
                      <a:pt x="2066385" y="1001589"/>
                      <a:pt x="2042682" y="999094"/>
                    </a:cubicBezTo>
                    <a:cubicBezTo>
                      <a:pt x="1991534" y="995353"/>
                      <a:pt x="1974069" y="977891"/>
                      <a:pt x="1969079" y="930495"/>
                    </a:cubicBezTo>
                    <a:cubicBezTo>
                      <a:pt x="1966584" y="906797"/>
                      <a:pt x="1987791" y="910539"/>
                      <a:pt x="2000267" y="904302"/>
                    </a:cubicBezTo>
                    <a:cubicBezTo>
                      <a:pt x="2010247" y="899313"/>
                      <a:pt x="2028959" y="908044"/>
                      <a:pt x="2031454" y="893077"/>
                    </a:cubicBezTo>
                    <a:cubicBezTo>
                      <a:pt x="2033949" y="881851"/>
                      <a:pt x="2017732" y="876862"/>
                      <a:pt x="2008999" y="870626"/>
                    </a:cubicBezTo>
                    <a:cubicBezTo>
                      <a:pt x="2000267" y="863142"/>
                      <a:pt x="1991534" y="854412"/>
                      <a:pt x="1996524" y="841939"/>
                    </a:cubicBezTo>
                    <a:cubicBezTo>
                      <a:pt x="2006504" y="819488"/>
                      <a:pt x="1996524" y="802026"/>
                      <a:pt x="1986544" y="783317"/>
                    </a:cubicBezTo>
                    <a:cubicBezTo>
                      <a:pt x="1965336" y="742158"/>
                      <a:pt x="1975316" y="697256"/>
                      <a:pt x="1977811" y="653602"/>
                    </a:cubicBezTo>
                    <a:cubicBezTo>
                      <a:pt x="1979059" y="633646"/>
                      <a:pt x="2023969" y="627409"/>
                      <a:pt x="2048920" y="641129"/>
                    </a:cubicBezTo>
                    <a:cubicBezTo>
                      <a:pt x="2058900" y="646118"/>
                      <a:pt x="2065137" y="652355"/>
                      <a:pt x="2075117" y="657344"/>
                    </a:cubicBezTo>
                    <a:cubicBezTo>
                      <a:pt x="2087592" y="666075"/>
                      <a:pt x="2101315" y="664827"/>
                      <a:pt x="2106305" y="648613"/>
                    </a:cubicBezTo>
                    <a:cubicBezTo>
                      <a:pt x="2112543" y="626162"/>
                      <a:pt x="2126265" y="629904"/>
                      <a:pt x="2142483" y="634893"/>
                    </a:cubicBezTo>
                    <a:cubicBezTo>
                      <a:pt x="2163691" y="642377"/>
                      <a:pt x="2186146" y="652355"/>
                      <a:pt x="2204859" y="626162"/>
                    </a:cubicBezTo>
                    <a:cubicBezTo>
                      <a:pt x="2206106" y="623668"/>
                      <a:pt x="2217334" y="622420"/>
                      <a:pt x="2219829" y="624915"/>
                    </a:cubicBezTo>
                    <a:cubicBezTo>
                      <a:pt x="2238542" y="641129"/>
                      <a:pt x="2262244" y="633646"/>
                      <a:pt x="2283452" y="638635"/>
                    </a:cubicBezTo>
                    <a:cubicBezTo>
                      <a:pt x="2325867" y="647366"/>
                      <a:pt x="2340838" y="644871"/>
                      <a:pt x="2365788" y="606206"/>
                    </a:cubicBezTo>
                    <a:cubicBezTo>
                      <a:pt x="2375768" y="589992"/>
                      <a:pt x="2380758" y="603711"/>
                      <a:pt x="2386996" y="608701"/>
                    </a:cubicBezTo>
                    <a:cubicBezTo>
                      <a:pt x="2395728" y="613690"/>
                      <a:pt x="2401966" y="628657"/>
                      <a:pt x="2414441" y="614937"/>
                    </a:cubicBezTo>
                    <a:cubicBezTo>
                      <a:pt x="2421926" y="604959"/>
                      <a:pt x="2420678" y="592486"/>
                      <a:pt x="2410698" y="582508"/>
                    </a:cubicBezTo>
                    <a:cubicBezTo>
                      <a:pt x="2401966" y="572530"/>
                      <a:pt x="2394481" y="562552"/>
                      <a:pt x="2384501" y="553821"/>
                    </a:cubicBezTo>
                    <a:cubicBezTo>
                      <a:pt x="2377015" y="547585"/>
                      <a:pt x="2370778" y="536359"/>
                      <a:pt x="2377015" y="527628"/>
                    </a:cubicBezTo>
                    <a:cubicBezTo>
                      <a:pt x="2382006" y="520145"/>
                      <a:pt x="2391986" y="523887"/>
                      <a:pt x="2399471" y="526381"/>
                    </a:cubicBezTo>
                    <a:cubicBezTo>
                      <a:pt x="2408203" y="527628"/>
                      <a:pt x="2418183" y="528876"/>
                      <a:pt x="2428163" y="530123"/>
                    </a:cubicBezTo>
                    <a:cubicBezTo>
                      <a:pt x="2456856" y="536359"/>
                      <a:pt x="2470579" y="553821"/>
                      <a:pt x="2464341" y="582508"/>
                    </a:cubicBezTo>
                    <a:cubicBezTo>
                      <a:pt x="2459351" y="602464"/>
                      <a:pt x="2469331" y="611195"/>
                      <a:pt x="2483054" y="614937"/>
                    </a:cubicBezTo>
                    <a:cubicBezTo>
                      <a:pt x="2504262" y="617431"/>
                      <a:pt x="2500519" y="604959"/>
                      <a:pt x="2500519" y="588744"/>
                    </a:cubicBezTo>
                    <a:cubicBezTo>
                      <a:pt x="2499272" y="566294"/>
                      <a:pt x="2520479" y="560057"/>
                      <a:pt x="2537945" y="556315"/>
                    </a:cubicBezTo>
                    <a:cubicBezTo>
                      <a:pt x="2550420" y="553821"/>
                      <a:pt x="2556657" y="548832"/>
                      <a:pt x="2557905" y="537606"/>
                    </a:cubicBezTo>
                    <a:cubicBezTo>
                      <a:pt x="2557905" y="526381"/>
                      <a:pt x="2556657" y="513908"/>
                      <a:pt x="2542935" y="511414"/>
                    </a:cubicBezTo>
                    <a:cubicBezTo>
                      <a:pt x="2527965" y="508919"/>
                      <a:pt x="2521727" y="501436"/>
                      <a:pt x="2526717" y="487716"/>
                    </a:cubicBezTo>
                    <a:cubicBezTo>
                      <a:pt x="2531707" y="472749"/>
                      <a:pt x="2534202" y="455287"/>
                      <a:pt x="2556657" y="457782"/>
                    </a:cubicBezTo>
                    <a:cubicBezTo>
                      <a:pt x="2567885" y="457782"/>
                      <a:pt x="2580360" y="455287"/>
                      <a:pt x="2589093" y="465265"/>
                    </a:cubicBezTo>
                    <a:cubicBezTo>
                      <a:pt x="2595330" y="471501"/>
                      <a:pt x="2601568" y="480232"/>
                      <a:pt x="2609053" y="473996"/>
                    </a:cubicBezTo>
                    <a:cubicBezTo>
                      <a:pt x="2651468" y="434084"/>
                      <a:pt x="2683904" y="470254"/>
                      <a:pt x="2718834" y="488963"/>
                    </a:cubicBezTo>
                    <a:cubicBezTo>
                      <a:pt x="2727567" y="495199"/>
                      <a:pt x="2736299" y="495199"/>
                      <a:pt x="2746279" y="497694"/>
                    </a:cubicBezTo>
                    <a:cubicBezTo>
                      <a:pt x="2764992" y="502683"/>
                      <a:pt x="2769982" y="495199"/>
                      <a:pt x="2769982" y="477738"/>
                    </a:cubicBezTo>
                    <a:cubicBezTo>
                      <a:pt x="2769982" y="467760"/>
                      <a:pt x="2769982" y="455287"/>
                      <a:pt x="2772477" y="445309"/>
                    </a:cubicBezTo>
                    <a:cubicBezTo>
                      <a:pt x="2776220" y="431589"/>
                      <a:pt x="2786200" y="427847"/>
                      <a:pt x="2798675" y="431589"/>
                    </a:cubicBezTo>
                    <a:cubicBezTo>
                      <a:pt x="2814893" y="436578"/>
                      <a:pt x="2802417" y="444062"/>
                      <a:pt x="2799922" y="451545"/>
                    </a:cubicBezTo>
                    <a:cubicBezTo>
                      <a:pt x="2794932" y="460276"/>
                      <a:pt x="2801170" y="465265"/>
                      <a:pt x="2807407" y="471501"/>
                    </a:cubicBezTo>
                    <a:cubicBezTo>
                      <a:pt x="2839843" y="503930"/>
                      <a:pt x="2838595" y="516403"/>
                      <a:pt x="2801170" y="543843"/>
                    </a:cubicBezTo>
                    <a:cubicBezTo>
                      <a:pt x="2797427" y="546337"/>
                      <a:pt x="2796180" y="548832"/>
                      <a:pt x="2793685" y="552574"/>
                    </a:cubicBezTo>
                    <a:cubicBezTo>
                      <a:pt x="2844833" y="562552"/>
                      <a:pt x="2849823" y="561304"/>
                      <a:pt x="2876021" y="520145"/>
                    </a:cubicBezTo>
                    <a:cubicBezTo>
                      <a:pt x="2877268" y="517650"/>
                      <a:pt x="2877268" y="516403"/>
                      <a:pt x="2878516" y="513908"/>
                    </a:cubicBezTo>
                    <a:cubicBezTo>
                      <a:pt x="2887248" y="506425"/>
                      <a:pt x="2905961" y="507672"/>
                      <a:pt x="2898476" y="490210"/>
                    </a:cubicBezTo>
                    <a:cubicBezTo>
                      <a:pt x="2893486" y="477738"/>
                      <a:pt x="2879763" y="485221"/>
                      <a:pt x="2868536" y="483974"/>
                    </a:cubicBezTo>
                    <a:cubicBezTo>
                      <a:pt x="2851070" y="480232"/>
                      <a:pt x="2844833" y="473996"/>
                      <a:pt x="2858556" y="457782"/>
                    </a:cubicBezTo>
                    <a:cubicBezTo>
                      <a:pt x="2866041" y="449051"/>
                      <a:pt x="2871031" y="437825"/>
                      <a:pt x="2878516" y="431589"/>
                    </a:cubicBezTo>
                    <a:cubicBezTo>
                      <a:pt x="2892238" y="420364"/>
                      <a:pt x="2905961" y="417869"/>
                      <a:pt x="2908456" y="441567"/>
                    </a:cubicBezTo>
                    <a:cubicBezTo>
                      <a:pt x="2909704" y="455287"/>
                      <a:pt x="2914694" y="466512"/>
                      <a:pt x="2927169" y="473996"/>
                    </a:cubicBezTo>
                    <a:cubicBezTo>
                      <a:pt x="2953366" y="486469"/>
                      <a:pt x="2969584" y="478985"/>
                      <a:pt x="2972079" y="444062"/>
                    </a:cubicBezTo>
                    <a:cubicBezTo>
                      <a:pt x="2975822" y="416622"/>
                      <a:pt x="2982059" y="415375"/>
                      <a:pt x="3009505" y="411633"/>
                    </a:cubicBezTo>
                    <a:close/>
                    <a:moveTo>
                      <a:pt x="4893641" y="291047"/>
                    </a:moveTo>
                    <a:cubicBezTo>
                      <a:pt x="4905917" y="292293"/>
                      <a:pt x="4917727" y="298212"/>
                      <a:pt x="4929537" y="310673"/>
                    </a:cubicBezTo>
                    <a:cubicBezTo>
                      <a:pt x="4944455" y="326873"/>
                      <a:pt x="4970561" y="319396"/>
                      <a:pt x="4990451" y="333103"/>
                    </a:cubicBezTo>
                    <a:cubicBezTo>
                      <a:pt x="5032718" y="364256"/>
                      <a:pt x="5068770" y="401640"/>
                      <a:pt x="5091146" y="452731"/>
                    </a:cubicBezTo>
                    <a:cubicBezTo>
                      <a:pt x="5109794" y="493853"/>
                      <a:pt x="5116009" y="534975"/>
                      <a:pt x="5127198" y="577343"/>
                    </a:cubicBezTo>
                    <a:cubicBezTo>
                      <a:pt x="5135900" y="613481"/>
                      <a:pt x="5144602" y="649619"/>
                      <a:pt x="5158276" y="684510"/>
                    </a:cubicBezTo>
                    <a:cubicBezTo>
                      <a:pt x="5180653" y="741832"/>
                      <a:pt x="5225407" y="777970"/>
                      <a:pt x="5276376" y="806631"/>
                    </a:cubicBezTo>
                    <a:cubicBezTo>
                      <a:pt x="5311184" y="825322"/>
                      <a:pt x="5341020" y="850245"/>
                      <a:pt x="5360910" y="885136"/>
                    </a:cubicBezTo>
                    <a:cubicBezTo>
                      <a:pt x="5378314" y="916289"/>
                      <a:pt x="5401934" y="942458"/>
                      <a:pt x="5430526" y="962396"/>
                    </a:cubicBezTo>
                    <a:cubicBezTo>
                      <a:pt x="5460362" y="982334"/>
                      <a:pt x="5456633" y="1013487"/>
                      <a:pt x="5456633" y="1043394"/>
                    </a:cubicBezTo>
                    <a:cubicBezTo>
                      <a:pt x="5421824" y="1065824"/>
                      <a:pt x="5410636" y="1105700"/>
                      <a:pt x="5406907" y="1139345"/>
                    </a:cubicBezTo>
                    <a:cubicBezTo>
                      <a:pt x="5399448" y="1196667"/>
                      <a:pt x="5370855" y="1237789"/>
                      <a:pt x="5336047" y="1277665"/>
                    </a:cubicBezTo>
                    <a:cubicBezTo>
                      <a:pt x="5327345" y="1288880"/>
                      <a:pt x="5317400" y="1290126"/>
                      <a:pt x="5307455" y="1281403"/>
                    </a:cubicBezTo>
                    <a:cubicBezTo>
                      <a:pt x="5297509" y="1271434"/>
                      <a:pt x="5283835" y="1261465"/>
                      <a:pt x="5280105" y="1249004"/>
                    </a:cubicBezTo>
                    <a:cubicBezTo>
                      <a:pt x="5265187" y="1205390"/>
                      <a:pt x="5237838" y="1166760"/>
                      <a:pt x="5220434" y="1124392"/>
                    </a:cubicBezTo>
                    <a:cubicBezTo>
                      <a:pt x="5209246" y="1098223"/>
                      <a:pt x="5194328" y="1072054"/>
                      <a:pt x="5162006" y="1063332"/>
                    </a:cubicBezTo>
                    <a:cubicBezTo>
                      <a:pt x="5147088" y="1058347"/>
                      <a:pt x="5140872" y="1039655"/>
                      <a:pt x="5125955" y="1034671"/>
                    </a:cubicBezTo>
                    <a:cubicBezTo>
                      <a:pt x="5097362" y="1023456"/>
                      <a:pt x="5070013" y="1008502"/>
                      <a:pt x="5038934" y="1009748"/>
                    </a:cubicBezTo>
                    <a:cubicBezTo>
                      <a:pt x="4956886" y="1017225"/>
                      <a:pt x="4902187" y="972365"/>
                      <a:pt x="4849975" y="917535"/>
                    </a:cubicBezTo>
                    <a:cubicBezTo>
                      <a:pt x="4785331" y="852737"/>
                      <a:pt x="4756739" y="766755"/>
                      <a:pt x="4738091" y="684510"/>
                    </a:cubicBezTo>
                    <a:cubicBezTo>
                      <a:pt x="4725660" y="625942"/>
                      <a:pt x="4703283" y="564882"/>
                      <a:pt x="4704526" y="501330"/>
                    </a:cubicBezTo>
                    <a:cubicBezTo>
                      <a:pt x="4704526" y="466439"/>
                      <a:pt x="4711985" y="435285"/>
                      <a:pt x="4759225" y="452731"/>
                    </a:cubicBezTo>
                    <a:cubicBezTo>
                      <a:pt x="4775386" y="458962"/>
                      <a:pt x="4800249" y="472669"/>
                      <a:pt x="4811437" y="455223"/>
                    </a:cubicBezTo>
                    <a:cubicBezTo>
                      <a:pt x="4823869" y="439024"/>
                      <a:pt x="4811437" y="415348"/>
                      <a:pt x="4806465" y="395410"/>
                    </a:cubicBezTo>
                    <a:cubicBezTo>
                      <a:pt x="4797763" y="371733"/>
                      <a:pt x="4772900" y="350549"/>
                      <a:pt x="4787818" y="323134"/>
                    </a:cubicBezTo>
                    <a:cubicBezTo>
                      <a:pt x="4801492" y="298212"/>
                      <a:pt x="4833814" y="309427"/>
                      <a:pt x="4854948" y="299458"/>
                    </a:cubicBezTo>
                    <a:cubicBezTo>
                      <a:pt x="4868622" y="293228"/>
                      <a:pt x="4881365" y="289801"/>
                      <a:pt x="4893641" y="291047"/>
                    </a:cubicBezTo>
                    <a:close/>
                    <a:moveTo>
                      <a:pt x="3507047" y="127377"/>
                    </a:moveTo>
                    <a:cubicBezTo>
                      <a:pt x="3536931" y="128937"/>
                      <a:pt x="3567127" y="136739"/>
                      <a:pt x="3597012" y="141107"/>
                    </a:cubicBezTo>
                    <a:cubicBezTo>
                      <a:pt x="3618180" y="143604"/>
                      <a:pt x="3639348" y="152341"/>
                      <a:pt x="3660517" y="151093"/>
                    </a:cubicBezTo>
                    <a:cubicBezTo>
                      <a:pt x="3669233" y="149845"/>
                      <a:pt x="3675459" y="153589"/>
                      <a:pt x="3682930" y="158582"/>
                    </a:cubicBezTo>
                    <a:cubicBezTo>
                      <a:pt x="3727757" y="196029"/>
                      <a:pt x="3778810" y="206014"/>
                      <a:pt x="3837334" y="193532"/>
                    </a:cubicBezTo>
                    <a:cubicBezTo>
                      <a:pt x="3874690" y="186043"/>
                      <a:pt x="3912045" y="192284"/>
                      <a:pt x="3950646" y="198525"/>
                    </a:cubicBezTo>
                    <a:cubicBezTo>
                      <a:pt x="4002944" y="207263"/>
                      <a:pt x="4042791" y="234723"/>
                      <a:pt x="4087617" y="257191"/>
                    </a:cubicBezTo>
                    <a:cubicBezTo>
                      <a:pt x="4103805" y="264681"/>
                      <a:pt x="4126218" y="279659"/>
                      <a:pt x="4116257" y="298382"/>
                    </a:cubicBezTo>
                    <a:cubicBezTo>
                      <a:pt x="4106295" y="318354"/>
                      <a:pt x="4085127" y="337077"/>
                      <a:pt x="4058978" y="340822"/>
                    </a:cubicBezTo>
                    <a:cubicBezTo>
                      <a:pt x="4055242" y="342070"/>
                      <a:pt x="4052752" y="337077"/>
                      <a:pt x="4049017" y="337077"/>
                    </a:cubicBezTo>
                    <a:cubicBezTo>
                      <a:pt x="4030339" y="337077"/>
                      <a:pt x="4005435" y="327091"/>
                      <a:pt x="3994228" y="347063"/>
                    </a:cubicBezTo>
                    <a:cubicBezTo>
                      <a:pt x="3985512" y="364538"/>
                      <a:pt x="4010416" y="373275"/>
                      <a:pt x="4020377" y="384509"/>
                    </a:cubicBezTo>
                    <a:cubicBezTo>
                      <a:pt x="4035319" y="400736"/>
                      <a:pt x="4049017" y="418211"/>
                      <a:pt x="4057733" y="438183"/>
                    </a:cubicBezTo>
                    <a:cubicBezTo>
                      <a:pt x="4062714" y="449417"/>
                      <a:pt x="4065204" y="463147"/>
                      <a:pt x="4081392" y="460650"/>
                    </a:cubicBezTo>
                    <a:cubicBezTo>
                      <a:pt x="4096334" y="459402"/>
                      <a:pt x="4107541" y="453161"/>
                      <a:pt x="4115012" y="438183"/>
                    </a:cubicBezTo>
                    <a:cubicBezTo>
                      <a:pt x="4122483" y="423204"/>
                      <a:pt x="4119992" y="408225"/>
                      <a:pt x="4119992" y="393247"/>
                    </a:cubicBezTo>
                    <a:cubicBezTo>
                      <a:pt x="4119992" y="380765"/>
                      <a:pt x="4119992" y="368282"/>
                      <a:pt x="4133690" y="362041"/>
                    </a:cubicBezTo>
                    <a:cubicBezTo>
                      <a:pt x="4144896" y="357049"/>
                      <a:pt x="4156103" y="344566"/>
                      <a:pt x="4169800" y="352056"/>
                    </a:cubicBezTo>
                    <a:cubicBezTo>
                      <a:pt x="4183497" y="359545"/>
                      <a:pt x="4178517" y="374524"/>
                      <a:pt x="4178517" y="385758"/>
                    </a:cubicBezTo>
                    <a:cubicBezTo>
                      <a:pt x="4179762" y="398240"/>
                      <a:pt x="4178517" y="409474"/>
                      <a:pt x="4185988" y="420708"/>
                    </a:cubicBezTo>
                    <a:cubicBezTo>
                      <a:pt x="4192214" y="431942"/>
                      <a:pt x="4199685" y="439431"/>
                      <a:pt x="4212137" y="430693"/>
                    </a:cubicBezTo>
                    <a:cubicBezTo>
                      <a:pt x="4235795" y="413218"/>
                      <a:pt x="4240776" y="438183"/>
                      <a:pt x="4253228" y="446920"/>
                    </a:cubicBezTo>
                    <a:cubicBezTo>
                      <a:pt x="4258209" y="451913"/>
                      <a:pt x="4258209" y="460650"/>
                      <a:pt x="4253228" y="460650"/>
                    </a:cubicBezTo>
                    <a:cubicBezTo>
                      <a:pt x="4227079" y="463147"/>
                      <a:pt x="4223343" y="489359"/>
                      <a:pt x="4208401" y="508083"/>
                    </a:cubicBezTo>
                    <a:cubicBezTo>
                      <a:pt x="4207156" y="499345"/>
                      <a:pt x="4205911" y="494352"/>
                      <a:pt x="4205911" y="490608"/>
                    </a:cubicBezTo>
                    <a:cubicBezTo>
                      <a:pt x="4205911" y="481870"/>
                      <a:pt x="4219608" y="470636"/>
                      <a:pt x="4204666" y="463147"/>
                    </a:cubicBezTo>
                    <a:cubicBezTo>
                      <a:pt x="4189723" y="455658"/>
                      <a:pt x="4174781" y="459402"/>
                      <a:pt x="4162329" y="465643"/>
                    </a:cubicBezTo>
                    <a:cubicBezTo>
                      <a:pt x="4148632" y="471884"/>
                      <a:pt x="4151122" y="485615"/>
                      <a:pt x="4154858" y="496849"/>
                    </a:cubicBezTo>
                    <a:cubicBezTo>
                      <a:pt x="4157348" y="506834"/>
                      <a:pt x="4162329" y="515572"/>
                      <a:pt x="4166065" y="525558"/>
                    </a:cubicBezTo>
                    <a:cubicBezTo>
                      <a:pt x="4169800" y="535543"/>
                      <a:pt x="4172291" y="546777"/>
                      <a:pt x="4185988" y="550522"/>
                    </a:cubicBezTo>
                    <a:cubicBezTo>
                      <a:pt x="4199685" y="553018"/>
                      <a:pt x="4200930" y="539288"/>
                      <a:pt x="4208401" y="531799"/>
                    </a:cubicBezTo>
                    <a:cubicBezTo>
                      <a:pt x="4225834" y="518068"/>
                      <a:pt x="4248247" y="513076"/>
                      <a:pt x="4263190" y="494352"/>
                    </a:cubicBezTo>
                    <a:cubicBezTo>
                      <a:pt x="4268170" y="486863"/>
                      <a:pt x="4281867" y="484367"/>
                      <a:pt x="4271906" y="471884"/>
                    </a:cubicBezTo>
                    <a:cubicBezTo>
                      <a:pt x="4264435" y="460650"/>
                      <a:pt x="4271906" y="456906"/>
                      <a:pt x="4280622" y="455658"/>
                    </a:cubicBezTo>
                    <a:cubicBezTo>
                      <a:pt x="4291829" y="454409"/>
                      <a:pt x="4298055" y="456906"/>
                      <a:pt x="4296810" y="469388"/>
                    </a:cubicBezTo>
                    <a:cubicBezTo>
                      <a:pt x="4296810" y="493104"/>
                      <a:pt x="4316733" y="508083"/>
                      <a:pt x="4326694" y="526806"/>
                    </a:cubicBezTo>
                    <a:cubicBezTo>
                      <a:pt x="4337901" y="545529"/>
                      <a:pt x="4377747" y="534295"/>
                      <a:pt x="4390199" y="510579"/>
                    </a:cubicBezTo>
                    <a:cubicBezTo>
                      <a:pt x="4397670" y="495601"/>
                      <a:pt x="4407632" y="493104"/>
                      <a:pt x="4420084" y="495601"/>
                    </a:cubicBezTo>
                    <a:cubicBezTo>
                      <a:pt x="4436271" y="498097"/>
                      <a:pt x="4440007" y="511827"/>
                      <a:pt x="4442497" y="524309"/>
                    </a:cubicBezTo>
                    <a:cubicBezTo>
                      <a:pt x="4444988" y="534295"/>
                      <a:pt x="4442497" y="543033"/>
                      <a:pt x="4427555" y="544281"/>
                    </a:cubicBezTo>
                    <a:cubicBezTo>
                      <a:pt x="4410122" y="545529"/>
                      <a:pt x="4416348" y="560508"/>
                      <a:pt x="4420084" y="569245"/>
                    </a:cubicBezTo>
                    <a:cubicBezTo>
                      <a:pt x="4426310" y="595458"/>
                      <a:pt x="4440007" y="620422"/>
                      <a:pt x="4432536" y="649131"/>
                    </a:cubicBezTo>
                    <a:cubicBezTo>
                      <a:pt x="4431290" y="654124"/>
                      <a:pt x="4433781" y="667854"/>
                      <a:pt x="4443742" y="670351"/>
                    </a:cubicBezTo>
                    <a:cubicBezTo>
                      <a:pt x="4454949" y="671599"/>
                      <a:pt x="4456194" y="659117"/>
                      <a:pt x="4461175" y="652876"/>
                    </a:cubicBezTo>
                    <a:cubicBezTo>
                      <a:pt x="4479853" y="620422"/>
                      <a:pt x="4489815" y="619174"/>
                      <a:pt x="4515964" y="645386"/>
                    </a:cubicBezTo>
                    <a:cubicBezTo>
                      <a:pt x="4533396" y="664110"/>
                      <a:pt x="4540867" y="644138"/>
                      <a:pt x="4552074" y="637897"/>
                    </a:cubicBezTo>
                    <a:cubicBezTo>
                      <a:pt x="4562036" y="631656"/>
                      <a:pt x="4573242" y="620422"/>
                      <a:pt x="4563281" y="605444"/>
                    </a:cubicBezTo>
                    <a:cubicBezTo>
                      <a:pt x="4554565" y="592961"/>
                      <a:pt x="4547093" y="599202"/>
                      <a:pt x="4539622" y="606692"/>
                    </a:cubicBezTo>
                    <a:cubicBezTo>
                      <a:pt x="4532151" y="614181"/>
                      <a:pt x="4524680" y="625415"/>
                      <a:pt x="4512228" y="612933"/>
                    </a:cubicBezTo>
                    <a:cubicBezTo>
                      <a:pt x="4502266" y="602947"/>
                      <a:pt x="4499776" y="592961"/>
                      <a:pt x="4512228" y="581727"/>
                    </a:cubicBezTo>
                    <a:cubicBezTo>
                      <a:pt x="4527170" y="567997"/>
                      <a:pt x="4520944" y="546777"/>
                      <a:pt x="4528415" y="530551"/>
                    </a:cubicBezTo>
                    <a:cubicBezTo>
                      <a:pt x="4535887" y="515572"/>
                      <a:pt x="4537132" y="495601"/>
                      <a:pt x="4560790" y="501842"/>
                    </a:cubicBezTo>
                    <a:cubicBezTo>
                      <a:pt x="4583204" y="508083"/>
                      <a:pt x="4603127" y="514324"/>
                      <a:pt x="4601882" y="544281"/>
                    </a:cubicBezTo>
                    <a:cubicBezTo>
                      <a:pt x="4601882" y="576735"/>
                      <a:pt x="4590675" y="609188"/>
                      <a:pt x="4585694" y="641642"/>
                    </a:cubicBezTo>
                    <a:cubicBezTo>
                      <a:pt x="4580714" y="687826"/>
                      <a:pt x="4591920" y="730265"/>
                      <a:pt x="4590675" y="775201"/>
                    </a:cubicBezTo>
                    <a:cubicBezTo>
                      <a:pt x="4589430" y="811399"/>
                      <a:pt x="4590675" y="848846"/>
                      <a:pt x="4588185" y="885044"/>
                    </a:cubicBezTo>
                    <a:cubicBezTo>
                      <a:pt x="4578223" y="893782"/>
                      <a:pt x="4584449" y="910008"/>
                      <a:pt x="4575733" y="918746"/>
                    </a:cubicBezTo>
                    <a:cubicBezTo>
                      <a:pt x="4568262" y="936221"/>
                      <a:pt x="4560790" y="952448"/>
                      <a:pt x="4553319" y="968675"/>
                    </a:cubicBezTo>
                    <a:cubicBezTo>
                      <a:pt x="4543358" y="988646"/>
                      <a:pt x="4532151" y="1009866"/>
                      <a:pt x="4503512" y="999880"/>
                    </a:cubicBezTo>
                    <a:cubicBezTo>
                      <a:pt x="4512228" y="973668"/>
                      <a:pt x="4496040" y="951200"/>
                      <a:pt x="4489815" y="927484"/>
                    </a:cubicBezTo>
                    <a:cubicBezTo>
                      <a:pt x="4472382" y="867569"/>
                      <a:pt x="4440007" y="816392"/>
                      <a:pt x="4417593" y="760222"/>
                    </a:cubicBezTo>
                    <a:cubicBezTo>
                      <a:pt x="4405141" y="726521"/>
                      <a:pt x="4377747" y="709045"/>
                      <a:pt x="4350353" y="689074"/>
                    </a:cubicBezTo>
                    <a:lnTo>
                      <a:pt x="4350311" y="685908"/>
                    </a:lnTo>
                    <a:lnTo>
                      <a:pt x="4346352" y="691116"/>
                    </a:lnTo>
                    <a:cubicBezTo>
                      <a:pt x="4287655" y="691116"/>
                      <a:pt x="4280161" y="684726"/>
                      <a:pt x="4280161" y="628496"/>
                    </a:cubicBezTo>
                    <a:lnTo>
                      <a:pt x="4281204" y="626556"/>
                    </a:lnTo>
                    <a:lnTo>
                      <a:pt x="4280622" y="626663"/>
                    </a:lnTo>
                    <a:cubicBezTo>
                      <a:pt x="4260699" y="602947"/>
                      <a:pt x="4233305" y="591713"/>
                      <a:pt x="4203420" y="590465"/>
                    </a:cubicBezTo>
                    <a:cubicBezTo>
                      <a:pt x="4184742" y="589217"/>
                      <a:pt x="4167310" y="584224"/>
                      <a:pt x="4154858" y="571742"/>
                    </a:cubicBezTo>
                    <a:cubicBezTo>
                      <a:pt x="4133690" y="548026"/>
                      <a:pt x="4107541" y="535543"/>
                      <a:pt x="4077656" y="530551"/>
                    </a:cubicBezTo>
                    <a:cubicBezTo>
                      <a:pt x="4057733" y="528054"/>
                      <a:pt x="4040300" y="518068"/>
                      <a:pt x="4022867" y="508083"/>
                    </a:cubicBezTo>
                    <a:cubicBezTo>
                      <a:pt x="3999209" y="498097"/>
                      <a:pt x="3986757" y="480622"/>
                      <a:pt x="3985512" y="454409"/>
                    </a:cubicBezTo>
                    <a:cubicBezTo>
                      <a:pt x="3984267" y="418211"/>
                      <a:pt x="3976795" y="387006"/>
                      <a:pt x="3936949" y="368282"/>
                    </a:cubicBezTo>
                    <a:cubicBezTo>
                      <a:pt x="3907065" y="355800"/>
                      <a:pt x="3910800" y="333332"/>
                      <a:pt x="3936949" y="312113"/>
                    </a:cubicBezTo>
                    <a:cubicBezTo>
                      <a:pt x="3954382" y="298382"/>
                      <a:pt x="3953137" y="279659"/>
                      <a:pt x="3953137" y="260936"/>
                    </a:cubicBezTo>
                    <a:cubicBezTo>
                      <a:pt x="3950646" y="244709"/>
                      <a:pt x="3943175" y="233475"/>
                      <a:pt x="3926988" y="229730"/>
                    </a:cubicBezTo>
                    <a:cubicBezTo>
                      <a:pt x="3892122" y="224738"/>
                      <a:pt x="3856012" y="218497"/>
                      <a:pt x="3819901" y="223489"/>
                    </a:cubicBezTo>
                    <a:cubicBezTo>
                      <a:pt x="3809940" y="225986"/>
                      <a:pt x="3793752" y="227234"/>
                      <a:pt x="3794997" y="240964"/>
                    </a:cubicBezTo>
                    <a:cubicBezTo>
                      <a:pt x="3796243" y="255943"/>
                      <a:pt x="3811185" y="254695"/>
                      <a:pt x="3821146" y="252198"/>
                    </a:cubicBezTo>
                    <a:cubicBezTo>
                      <a:pt x="3848541" y="245957"/>
                      <a:pt x="3865973" y="260936"/>
                      <a:pt x="3882161" y="277163"/>
                    </a:cubicBezTo>
                    <a:cubicBezTo>
                      <a:pt x="3898348" y="293390"/>
                      <a:pt x="3894613" y="310865"/>
                      <a:pt x="3873444" y="314609"/>
                    </a:cubicBezTo>
                    <a:cubicBezTo>
                      <a:pt x="3839824" y="322098"/>
                      <a:pt x="3803714" y="322098"/>
                      <a:pt x="3771339" y="303375"/>
                    </a:cubicBezTo>
                    <a:cubicBezTo>
                      <a:pt x="3753906" y="293390"/>
                      <a:pt x="3745190" y="277163"/>
                      <a:pt x="3742699" y="257191"/>
                    </a:cubicBezTo>
                    <a:cubicBezTo>
                      <a:pt x="3741454" y="227234"/>
                      <a:pt x="3721531" y="213504"/>
                      <a:pt x="3695382" y="213504"/>
                    </a:cubicBezTo>
                    <a:cubicBezTo>
                      <a:pt x="3639348" y="212255"/>
                      <a:pt x="3588295" y="189788"/>
                      <a:pt x="3537243" y="171064"/>
                    </a:cubicBezTo>
                    <a:cubicBezTo>
                      <a:pt x="3529771" y="167320"/>
                      <a:pt x="3521055" y="159830"/>
                      <a:pt x="3516074" y="163575"/>
                    </a:cubicBezTo>
                    <a:cubicBezTo>
                      <a:pt x="3477473" y="189788"/>
                      <a:pt x="3427666" y="163575"/>
                      <a:pt x="3390310" y="189788"/>
                    </a:cubicBezTo>
                    <a:cubicBezTo>
                      <a:pt x="3375368" y="199773"/>
                      <a:pt x="3356690" y="203518"/>
                      <a:pt x="3340502" y="189788"/>
                    </a:cubicBezTo>
                    <a:cubicBezTo>
                      <a:pt x="3367896" y="178554"/>
                      <a:pt x="3397781" y="173561"/>
                      <a:pt x="3418949" y="151093"/>
                    </a:cubicBezTo>
                    <a:cubicBezTo>
                      <a:pt x="3447589" y="130497"/>
                      <a:pt x="3477162" y="125817"/>
                      <a:pt x="3507047" y="127377"/>
                    </a:cubicBezTo>
                    <a:close/>
                    <a:moveTo>
                      <a:pt x="4861855" y="0"/>
                    </a:moveTo>
                    <a:cubicBezTo>
                      <a:pt x="4993761" y="102344"/>
                      <a:pt x="5110735" y="223410"/>
                      <a:pt x="5223976" y="346972"/>
                    </a:cubicBezTo>
                    <a:cubicBezTo>
                      <a:pt x="5284951" y="413122"/>
                      <a:pt x="5350905" y="475527"/>
                      <a:pt x="5410636" y="541677"/>
                    </a:cubicBezTo>
                    <a:lnTo>
                      <a:pt x="5412148" y="543497"/>
                    </a:lnTo>
                    <a:lnTo>
                      <a:pt x="5412148" y="541018"/>
                    </a:lnTo>
                    <a:cubicBezTo>
                      <a:pt x="5472142" y="538528"/>
                      <a:pt x="5523386" y="559693"/>
                      <a:pt x="5570881" y="593308"/>
                    </a:cubicBezTo>
                    <a:cubicBezTo>
                      <a:pt x="5600877" y="614473"/>
                      <a:pt x="5609626" y="648088"/>
                      <a:pt x="5625874" y="675478"/>
                    </a:cubicBezTo>
                    <a:cubicBezTo>
                      <a:pt x="5658371" y="731503"/>
                      <a:pt x="5683368" y="793754"/>
                      <a:pt x="5692117" y="860984"/>
                    </a:cubicBezTo>
                    <a:cubicBezTo>
                      <a:pt x="5695867" y="899579"/>
                      <a:pt x="5712115" y="935684"/>
                      <a:pt x="5718364" y="973034"/>
                    </a:cubicBezTo>
                    <a:cubicBezTo>
                      <a:pt x="5722114" y="997934"/>
                      <a:pt x="5745861" y="995444"/>
                      <a:pt x="5763359" y="996689"/>
                    </a:cubicBezTo>
                    <a:cubicBezTo>
                      <a:pt x="5863348" y="1004159"/>
                      <a:pt x="5958337" y="1026570"/>
                      <a:pt x="6048327" y="1068900"/>
                    </a:cubicBezTo>
                    <a:cubicBezTo>
                      <a:pt x="6017081" y="1093800"/>
                      <a:pt x="5987084" y="1118700"/>
                      <a:pt x="5965836" y="1152315"/>
                    </a:cubicBezTo>
                    <a:cubicBezTo>
                      <a:pt x="5949588" y="1174725"/>
                      <a:pt x="5925841" y="1174725"/>
                      <a:pt x="5903344" y="1166010"/>
                    </a:cubicBezTo>
                    <a:cubicBezTo>
                      <a:pt x="5868347" y="1149825"/>
                      <a:pt x="5835851" y="1142355"/>
                      <a:pt x="5798355" y="1157295"/>
                    </a:cubicBezTo>
                    <a:cubicBezTo>
                      <a:pt x="5789606" y="1161030"/>
                      <a:pt x="5781170" y="1159785"/>
                      <a:pt x="5773046" y="1156361"/>
                    </a:cubicBezTo>
                    <a:lnTo>
                      <a:pt x="5757068" y="1146812"/>
                    </a:lnTo>
                    <a:lnTo>
                      <a:pt x="5763700" y="1153435"/>
                    </a:lnTo>
                    <a:lnTo>
                      <a:pt x="5827377" y="1307236"/>
                    </a:lnTo>
                    <a:lnTo>
                      <a:pt x="5832884" y="1297699"/>
                    </a:lnTo>
                    <a:cubicBezTo>
                      <a:pt x="5840259" y="1291514"/>
                      <a:pt x="5846405" y="1280381"/>
                      <a:pt x="5858697" y="1284092"/>
                    </a:cubicBezTo>
                    <a:cubicBezTo>
                      <a:pt x="5862384" y="1285329"/>
                      <a:pt x="5864842" y="1289040"/>
                      <a:pt x="5866072" y="1290277"/>
                    </a:cubicBezTo>
                    <a:cubicBezTo>
                      <a:pt x="5868530" y="1303884"/>
                      <a:pt x="5848863" y="1297699"/>
                      <a:pt x="5847634" y="1311306"/>
                    </a:cubicBezTo>
                    <a:cubicBezTo>
                      <a:pt x="5866072" y="1319966"/>
                      <a:pt x="5880822" y="1315017"/>
                      <a:pt x="5895571" y="1301410"/>
                    </a:cubicBezTo>
                    <a:cubicBezTo>
                      <a:pt x="5905405" y="1291514"/>
                      <a:pt x="5917696" y="1284092"/>
                      <a:pt x="5928758" y="1300173"/>
                    </a:cubicBezTo>
                    <a:cubicBezTo>
                      <a:pt x="5941050" y="1312543"/>
                      <a:pt x="5928758" y="1317492"/>
                      <a:pt x="5918925" y="1323677"/>
                    </a:cubicBezTo>
                    <a:cubicBezTo>
                      <a:pt x="5907863" y="1331099"/>
                      <a:pt x="5910321" y="1340995"/>
                      <a:pt x="5915238" y="1352128"/>
                    </a:cubicBezTo>
                    <a:cubicBezTo>
                      <a:pt x="5927529" y="1383053"/>
                      <a:pt x="5952112" y="1402846"/>
                      <a:pt x="5976696" y="1422638"/>
                    </a:cubicBezTo>
                    <a:cubicBezTo>
                      <a:pt x="6006195" y="1448615"/>
                      <a:pt x="6009883" y="1475830"/>
                      <a:pt x="5982841" y="1500570"/>
                    </a:cubicBezTo>
                    <a:cubicBezTo>
                      <a:pt x="5963175" y="1517888"/>
                      <a:pt x="5936133" y="1527784"/>
                      <a:pt x="5926300" y="1556236"/>
                    </a:cubicBezTo>
                    <a:cubicBezTo>
                      <a:pt x="5925071" y="1560566"/>
                      <a:pt x="5921691" y="1562730"/>
                      <a:pt x="5917543" y="1563813"/>
                    </a:cubicBezTo>
                    <a:lnTo>
                      <a:pt x="5914171" y="1564086"/>
                    </a:lnTo>
                    <a:lnTo>
                      <a:pt x="5923204" y="1601327"/>
                    </a:lnTo>
                    <a:cubicBezTo>
                      <a:pt x="5925231" y="1614720"/>
                      <a:pt x="5925855" y="1628114"/>
                      <a:pt x="5924608" y="1641818"/>
                    </a:cubicBezTo>
                    <a:cubicBezTo>
                      <a:pt x="5939576" y="1704112"/>
                      <a:pt x="5954544" y="1767651"/>
                      <a:pt x="5968265" y="1829945"/>
                    </a:cubicBezTo>
                    <a:cubicBezTo>
                      <a:pt x="5975749" y="1861092"/>
                      <a:pt x="5984481" y="1893484"/>
                      <a:pt x="5991965" y="1925877"/>
                    </a:cubicBezTo>
                    <a:cubicBezTo>
                      <a:pt x="6019406" y="1985679"/>
                      <a:pt x="6026890" y="2050464"/>
                      <a:pt x="6036869" y="2112758"/>
                    </a:cubicBezTo>
                    <a:cubicBezTo>
                      <a:pt x="6043106" y="2151380"/>
                      <a:pt x="6048096" y="2188756"/>
                      <a:pt x="6054332" y="2226133"/>
                    </a:cubicBezTo>
                    <a:cubicBezTo>
                      <a:pt x="6056827" y="2239837"/>
                      <a:pt x="6058074" y="2252296"/>
                      <a:pt x="6051838" y="2266001"/>
                    </a:cubicBezTo>
                    <a:lnTo>
                      <a:pt x="6051838" y="2274722"/>
                    </a:lnTo>
                    <a:cubicBezTo>
                      <a:pt x="6058074" y="2299639"/>
                      <a:pt x="6049343" y="2325802"/>
                      <a:pt x="6056827" y="2349474"/>
                    </a:cubicBezTo>
                    <a:cubicBezTo>
                      <a:pt x="6059322" y="2505208"/>
                      <a:pt x="6058074" y="2660943"/>
                      <a:pt x="6038117" y="2815431"/>
                    </a:cubicBezTo>
                    <a:cubicBezTo>
                      <a:pt x="6035622" y="2835365"/>
                      <a:pt x="6033127" y="2855299"/>
                      <a:pt x="6024396" y="2872741"/>
                    </a:cubicBezTo>
                    <a:cubicBezTo>
                      <a:pt x="6031880" y="2841594"/>
                      <a:pt x="6008180" y="2822906"/>
                      <a:pt x="5991965" y="2804218"/>
                    </a:cubicBezTo>
                    <a:cubicBezTo>
                      <a:pt x="5972007" y="2783038"/>
                      <a:pt x="5965770" y="2768088"/>
                      <a:pt x="5994459" y="2750646"/>
                    </a:cubicBezTo>
                    <a:cubicBezTo>
                      <a:pt x="6004438" y="2744416"/>
                      <a:pt x="6005686" y="2733203"/>
                      <a:pt x="5998201" y="2728220"/>
                    </a:cubicBezTo>
                    <a:cubicBezTo>
                      <a:pt x="5972007" y="2714515"/>
                      <a:pt x="5962028" y="2680876"/>
                      <a:pt x="5932092" y="2672156"/>
                    </a:cubicBezTo>
                    <a:cubicBezTo>
                      <a:pt x="5927102" y="2670910"/>
                      <a:pt x="5920866" y="2669664"/>
                      <a:pt x="5917124" y="2665926"/>
                    </a:cubicBezTo>
                    <a:cubicBezTo>
                      <a:pt x="5908392" y="2659697"/>
                      <a:pt x="5892177" y="2663434"/>
                      <a:pt x="5893424" y="2647238"/>
                    </a:cubicBezTo>
                    <a:cubicBezTo>
                      <a:pt x="5894671" y="2633533"/>
                      <a:pt x="5907145" y="2627304"/>
                      <a:pt x="5923360" y="2627304"/>
                    </a:cubicBezTo>
                    <a:cubicBezTo>
                      <a:pt x="5952049" y="2628550"/>
                      <a:pt x="5962028" y="2609862"/>
                      <a:pt x="5959534" y="2584944"/>
                    </a:cubicBezTo>
                    <a:cubicBezTo>
                      <a:pt x="5957039" y="2566256"/>
                      <a:pt x="5962028" y="2555043"/>
                      <a:pt x="5981986" y="2553797"/>
                    </a:cubicBezTo>
                    <a:cubicBezTo>
                      <a:pt x="6003191" y="2552552"/>
                      <a:pt x="5999449" y="2541339"/>
                      <a:pt x="5988223" y="2530126"/>
                    </a:cubicBezTo>
                    <a:cubicBezTo>
                      <a:pt x="5980738" y="2523896"/>
                      <a:pt x="5972007" y="2518913"/>
                      <a:pt x="5964523" y="2511438"/>
                    </a:cubicBezTo>
                    <a:cubicBezTo>
                      <a:pt x="5958286" y="2507700"/>
                      <a:pt x="5945813" y="2506454"/>
                      <a:pt x="5948307" y="2495241"/>
                    </a:cubicBezTo>
                    <a:cubicBezTo>
                      <a:pt x="5950802" y="2482783"/>
                      <a:pt x="5960781" y="2492750"/>
                      <a:pt x="5968265" y="2491504"/>
                    </a:cubicBezTo>
                    <a:cubicBezTo>
                      <a:pt x="5985728" y="2487766"/>
                      <a:pt x="5979491" y="2471570"/>
                      <a:pt x="5975749" y="2462849"/>
                    </a:cubicBezTo>
                    <a:cubicBezTo>
                      <a:pt x="5967018" y="2437931"/>
                      <a:pt x="5958286" y="2411768"/>
                      <a:pt x="5943318" y="2391834"/>
                    </a:cubicBezTo>
                    <a:cubicBezTo>
                      <a:pt x="5922113" y="2364425"/>
                      <a:pt x="5910887" y="2333278"/>
                      <a:pt x="5899661" y="2303377"/>
                    </a:cubicBezTo>
                    <a:cubicBezTo>
                      <a:pt x="5892177" y="2285934"/>
                      <a:pt x="5893424" y="2269738"/>
                      <a:pt x="5900908" y="2253542"/>
                    </a:cubicBezTo>
                    <a:cubicBezTo>
                      <a:pt x="5904650" y="2244821"/>
                      <a:pt x="5912134" y="2234854"/>
                      <a:pt x="5909640" y="2228624"/>
                    </a:cubicBezTo>
                    <a:cubicBezTo>
                      <a:pt x="5885940" y="2156364"/>
                      <a:pt x="5873466" y="2075382"/>
                      <a:pt x="5807357" y="2025547"/>
                    </a:cubicBezTo>
                    <a:cubicBezTo>
                      <a:pt x="5769936" y="1998138"/>
                      <a:pt x="5727526" y="1975712"/>
                      <a:pt x="5686364" y="1953286"/>
                    </a:cubicBezTo>
                    <a:cubicBezTo>
                      <a:pt x="5667653" y="1943319"/>
                      <a:pt x="5658922" y="1929615"/>
                      <a:pt x="5652685" y="1909681"/>
                    </a:cubicBezTo>
                    <a:cubicBezTo>
                      <a:pt x="5635222" y="1849879"/>
                      <a:pt x="5635222" y="1788831"/>
                      <a:pt x="5632728" y="1729029"/>
                    </a:cubicBezTo>
                    <a:cubicBezTo>
                      <a:pt x="5632728" y="1679194"/>
                      <a:pt x="5619007" y="1636834"/>
                      <a:pt x="5577844" y="1599458"/>
                    </a:cubicBezTo>
                    <a:cubicBezTo>
                      <a:pt x="5529197" y="1557098"/>
                      <a:pt x="5491777" y="1503526"/>
                      <a:pt x="5500508" y="1431265"/>
                    </a:cubicBezTo>
                    <a:cubicBezTo>
                      <a:pt x="5507992" y="1377693"/>
                      <a:pt x="5499261" y="1321628"/>
                      <a:pt x="5506745" y="1266810"/>
                    </a:cubicBezTo>
                    <a:cubicBezTo>
                      <a:pt x="5511734" y="1229434"/>
                      <a:pt x="5491777" y="1194549"/>
                      <a:pt x="5476809" y="1160910"/>
                    </a:cubicBezTo>
                    <a:cubicBezTo>
                      <a:pt x="5466830" y="1133501"/>
                      <a:pt x="5450614" y="1109830"/>
                      <a:pt x="5466830" y="1078683"/>
                    </a:cubicBezTo>
                    <a:cubicBezTo>
                      <a:pt x="5473067" y="1066224"/>
                      <a:pt x="5463088" y="1053765"/>
                      <a:pt x="5461840" y="1041307"/>
                    </a:cubicBezTo>
                    <a:lnTo>
                      <a:pt x="5477000" y="1030897"/>
                    </a:lnTo>
                    <a:lnTo>
                      <a:pt x="5486953" y="999789"/>
                    </a:lnTo>
                    <a:cubicBezTo>
                      <a:pt x="5490511" y="968607"/>
                      <a:pt x="5475345" y="940758"/>
                      <a:pt x="5456679" y="913612"/>
                    </a:cubicBezTo>
                    <a:cubicBezTo>
                      <a:pt x="5450457" y="906123"/>
                      <a:pt x="5441746" y="902379"/>
                      <a:pt x="5434279" y="902379"/>
                    </a:cubicBezTo>
                    <a:cubicBezTo>
                      <a:pt x="5410636" y="901131"/>
                      <a:pt x="5393214" y="887402"/>
                      <a:pt x="5377037" y="873673"/>
                    </a:cubicBezTo>
                    <a:cubicBezTo>
                      <a:pt x="5338461" y="824997"/>
                      <a:pt x="5284951" y="796290"/>
                      <a:pt x="5233931" y="762591"/>
                    </a:cubicBezTo>
                    <a:cubicBezTo>
                      <a:pt x="5210287" y="748862"/>
                      <a:pt x="5197843" y="723900"/>
                      <a:pt x="5184155" y="697690"/>
                    </a:cubicBezTo>
                    <a:cubicBezTo>
                      <a:pt x="5144334" y="624051"/>
                      <a:pt x="5156778" y="536684"/>
                      <a:pt x="5118202" y="465542"/>
                    </a:cubicBezTo>
                    <a:cubicBezTo>
                      <a:pt x="5092069" y="415618"/>
                      <a:pt x="5070914" y="363198"/>
                      <a:pt x="5016161" y="328251"/>
                    </a:cubicBezTo>
                    <a:cubicBezTo>
                      <a:pt x="4980073" y="304537"/>
                      <a:pt x="4942741" y="289560"/>
                      <a:pt x="4904165" y="278327"/>
                    </a:cubicBezTo>
                    <a:cubicBezTo>
                      <a:pt x="4868077" y="267094"/>
                      <a:pt x="4827012" y="277079"/>
                      <a:pt x="4789680" y="292056"/>
                    </a:cubicBezTo>
                    <a:cubicBezTo>
                      <a:pt x="4773502" y="298296"/>
                      <a:pt x="4758570" y="308281"/>
                      <a:pt x="4741148" y="314522"/>
                    </a:cubicBezTo>
                    <a:cubicBezTo>
                      <a:pt x="4711282" y="323259"/>
                      <a:pt x="4703816" y="355709"/>
                      <a:pt x="4700083" y="379423"/>
                    </a:cubicBezTo>
                    <a:cubicBezTo>
                      <a:pt x="4696350" y="406881"/>
                      <a:pt x="4685150" y="430595"/>
                      <a:pt x="4682661" y="456806"/>
                    </a:cubicBezTo>
                    <a:cubicBezTo>
                      <a:pt x="4680172" y="495497"/>
                      <a:pt x="4686394" y="600337"/>
                      <a:pt x="4697594" y="635284"/>
                    </a:cubicBezTo>
                    <a:cubicBezTo>
                      <a:pt x="4700083" y="636532"/>
                      <a:pt x="4700083" y="637781"/>
                      <a:pt x="4700083" y="639029"/>
                    </a:cubicBezTo>
                    <a:cubicBezTo>
                      <a:pt x="4698838" y="640277"/>
                      <a:pt x="4697594" y="641525"/>
                      <a:pt x="4697594" y="641525"/>
                    </a:cubicBezTo>
                    <a:lnTo>
                      <a:pt x="4693784" y="641525"/>
                    </a:lnTo>
                    <a:lnTo>
                      <a:pt x="4697210" y="679233"/>
                    </a:lnTo>
                    <a:cubicBezTo>
                      <a:pt x="4694761" y="718842"/>
                      <a:pt x="4675647" y="754732"/>
                      <a:pt x="4656534" y="790621"/>
                    </a:cubicBezTo>
                    <a:cubicBezTo>
                      <a:pt x="4652711" y="798177"/>
                      <a:pt x="4645066" y="812029"/>
                      <a:pt x="4631049" y="805733"/>
                    </a:cubicBezTo>
                    <a:cubicBezTo>
                      <a:pt x="4620855" y="800696"/>
                      <a:pt x="4620855" y="790621"/>
                      <a:pt x="4623404" y="776769"/>
                    </a:cubicBezTo>
                    <a:cubicBezTo>
                      <a:pt x="4627226" y="735212"/>
                      <a:pt x="4647614" y="696174"/>
                      <a:pt x="4657808" y="655876"/>
                    </a:cubicBezTo>
                    <a:cubicBezTo>
                      <a:pt x="4660356" y="643913"/>
                      <a:pt x="4664816" y="637931"/>
                      <a:pt x="4670869" y="635728"/>
                    </a:cubicBezTo>
                    <a:lnTo>
                      <a:pt x="4689108" y="637759"/>
                    </a:lnTo>
                    <a:lnTo>
                      <a:pt x="4673795" y="581148"/>
                    </a:lnTo>
                    <a:cubicBezTo>
                      <a:pt x="4669595" y="560711"/>
                      <a:pt x="4668351" y="539805"/>
                      <a:pt x="4675195" y="517963"/>
                    </a:cubicBezTo>
                    <a:cubicBezTo>
                      <a:pt x="4676439" y="515466"/>
                      <a:pt x="4675195" y="512970"/>
                      <a:pt x="4673950" y="511722"/>
                    </a:cubicBezTo>
                    <a:cubicBezTo>
                      <a:pt x="4642840" y="471783"/>
                      <a:pt x="4670217" y="439332"/>
                      <a:pt x="4683905" y="403137"/>
                    </a:cubicBezTo>
                    <a:cubicBezTo>
                      <a:pt x="4693861" y="380671"/>
                      <a:pt x="4697594" y="351965"/>
                      <a:pt x="4676439" y="329499"/>
                    </a:cubicBezTo>
                    <a:cubicBezTo>
                      <a:pt x="4667728" y="318266"/>
                      <a:pt x="4667728" y="303289"/>
                      <a:pt x="4682661" y="305785"/>
                    </a:cubicBezTo>
                    <a:cubicBezTo>
                      <a:pt x="4705060" y="310777"/>
                      <a:pt x="4721238" y="293304"/>
                      <a:pt x="4743637" y="299545"/>
                    </a:cubicBezTo>
                    <a:cubicBezTo>
                      <a:pt x="4759814" y="303289"/>
                      <a:pt x="4771014" y="290808"/>
                      <a:pt x="4769769" y="273334"/>
                    </a:cubicBezTo>
                    <a:cubicBezTo>
                      <a:pt x="4767280" y="218418"/>
                      <a:pt x="4768525" y="163501"/>
                      <a:pt x="4759814" y="109833"/>
                    </a:cubicBezTo>
                    <a:cubicBezTo>
                      <a:pt x="4756081" y="82375"/>
                      <a:pt x="4764792" y="59909"/>
                      <a:pt x="4779724" y="44931"/>
                    </a:cubicBezTo>
                    <a:cubicBezTo>
                      <a:pt x="4802124" y="22466"/>
                      <a:pt x="4827012" y="2496"/>
                      <a:pt x="4861855" y="0"/>
                    </a:cubicBezTo>
                    <a:close/>
                  </a:path>
                </a:pathLst>
              </a:custGeom>
              <a:solidFill>
                <a:schemeClr val="accent2">
                  <a:alpha val="90195"/>
                </a:schemeClr>
              </a:solidFill>
              <a:ln>
                <a:noFill/>
              </a:ln>
            </p:spPr>
            <p:txBody>
              <a:bodyPr anchor="ctr"/>
              <a:lstStyle/>
              <a:p>
                <a:pPr defTabSz="457189"/>
                <a:endParaRPr lang="en-US" sz="1351" dirty="0">
                  <a:latin typeface="Oswald" pitchFamily="2" charset="77"/>
                </a:endParaRPr>
              </a:p>
            </p:txBody>
          </p:sp>
          <p:sp>
            <p:nvSpPr>
              <p:cNvPr id="149" name="Freeform 628">
                <a:extLst>
                  <a:ext uri="{FF2B5EF4-FFF2-40B4-BE49-F238E27FC236}">
                    <a16:creationId xmlns:a16="http://schemas.microsoft.com/office/drawing/2014/main" id="{E7B1D1D6-BDEB-4EE8-8DB8-EA5BD80AE5E2}"/>
                  </a:ext>
                </a:extLst>
              </p:cNvPr>
              <p:cNvSpPr>
                <a:spLocks noChangeArrowheads="1"/>
              </p:cNvSpPr>
              <p:nvPr/>
            </p:nvSpPr>
            <p:spPr bwMode="auto">
              <a:xfrm>
                <a:off x="2315259" y="6915128"/>
                <a:ext cx="6334825" cy="6263416"/>
              </a:xfrm>
              <a:custGeom>
                <a:avLst/>
                <a:gdLst/>
                <a:ahLst/>
                <a:cxnLst/>
                <a:rect l="0" t="0" r="r" b="b"/>
                <a:pathLst>
                  <a:path w="6338112" h="6265105">
                    <a:moveTo>
                      <a:pt x="2922980" y="6207477"/>
                    </a:moveTo>
                    <a:lnTo>
                      <a:pt x="2875426" y="6208305"/>
                    </a:lnTo>
                    <a:lnTo>
                      <a:pt x="2900527" y="6209423"/>
                    </a:lnTo>
                    <a:lnTo>
                      <a:pt x="2922980" y="6207477"/>
                    </a:lnTo>
                    <a:close/>
                    <a:moveTo>
                      <a:pt x="2950755" y="6204006"/>
                    </a:moveTo>
                    <a:lnTo>
                      <a:pt x="2930320" y="6206841"/>
                    </a:lnTo>
                    <a:lnTo>
                      <a:pt x="2944422" y="6205618"/>
                    </a:lnTo>
                    <a:lnTo>
                      <a:pt x="2950755" y="6204006"/>
                    </a:lnTo>
                    <a:close/>
                    <a:moveTo>
                      <a:pt x="4015965" y="5419162"/>
                    </a:moveTo>
                    <a:cubicBezTo>
                      <a:pt x="4037762" y="5422746"/>
                      <a:pt x="4060841" y="5429913"/>
                      <a:pt x="4064688" y="5447832"/>
                    </a:cubicBezTo>
                    <a:cubicBezTo>
                      <a:pt x="4068534" y="5464557"/>
                      <a:pt x="4042890" y="5466946"/>
                      <a:pt x="4028786" y="5468141"/>
                    </a:cubicBezTo>
                    <a:cubicBezTo>
                      <a:pt x="4003143" y="5469335"/>
                      <a:pt x="3999296" y="5447832"/>
                      <a:pt x="3996732" y="5429913"/>
                    </a:cubicBezTo>
                    <a:cubicBezTo>
                      <a:pt x="3992885" y="5415578"/>
                      <a:pt x="4008271" y="5421551"/>
                      <a:pt x="4015965" y="5419162"/>
                    </a:cubicBezTo>
                    <a:close/>
                    <a:moveTo>
                      <a:pt x="1893624" y="5324721"/>
                    </a:moveTo>
                    <a:cubicBezTo>
                      <a:pt x="1901043" y="5324721"/>
                      <a:pt x="1903516" y="5332399"/>
                      <a:pt x="1903516" y="5340077"/>
                    </a:cubicBezTo>
                    <a:cubicBezTo>
                      <a:pt x="1903516" y="5365671"/>
                      <a:pt x="1899806" y="5389985"/>
                      <a:pt x="1878787" y="5407900"/>
                    </a:cubicBezTo>
                    <a:cubicBezTo>
                      <a:pt x="1873841" y="5411739"/>
                      <a:pt x="1870132" y="5414298"/>
                      <a:pt x="1863949" y="5413019"/>
                    </a:cubicBezTo>
                    <a:cubicBezTo>
                      <a:pt x="1855294" y="5407900"/>
                      <a:pt x="1859003" y="5401502"/>
                      <a:pt x="1860240" y="5395103"/>
                    </a:cubicBezTo>
                    <a:cubicBezTo>
                      <a:pt x="1862713" y="5374629"/>
                      <a:pt x="1867659" y="5352874"/>
                      <a:pt x="1880023" y="5334959"/>
                    </a:cubicBezTo>
                    <a:cubicBezTo>
                      <a:pt x="1882496" y="5329840"/>
                      <a:pt x="1886205" y="5322162"/>
                      <a:pt x="1893624" y="5324721"/>
                    </a:cubicBezTo>
                    <a:close/>
                    <a:moveTo>
                      <a:pt x="2216972" y="5173788"/>
                    </a:moveTo>
                    <a:cubicBezTo>
                      <a:pt x="2224465" y="5173788"/>
                      <a:pt x="2231958" y="5177372"/>
                      <a:pt x="2231958" y="5186929"/>
                    </a:cubicBezTo>
                    <a:cubicBezTo>
                      <a:pt x="2233207" y="5192902"/>
                      <a:pt x="2231958" y="5198876"/>
                      <a:pt x="2223216" y="5200070"/>
                    </a:cubicBezTo>
                    <a:cubicBezTo>
                      <a:pt x="2214474" y="5198876"/>
                      <a:pt x="2208229" y="5194097"/>
                      <a:pt x="2206980" y="5186929"/>
                    </a:cubicBezTo>
                    <a:cubicBezTo>
                      <a:pt x="2206980" y="5179761"/>
                      <a:pt x="2209478" y="5173788"/>
                      <a:pt x="2216972" y="5173788"/>
                    </a:cubicBezTo>
                    <a:close/>
                    <a:moveTo>
                      <a:pt x="4949360" y="5122657"/>
                    </a:moveTo>
                    <a:cubicBezTo>
                      <a:pt x="4963662" y="5121254"/>
                      <a:pt x="4977965" y="5129048"/>
                      <a:pt x="4992268" y="5150248"/>
                    </a:cubicBezTo>
                    <a:cubicBezTo>
                      <a:pt x="4982318" y="5157731"/>
                      <a:pt x="4977343" y="5168954"/>
                      <a:pt x="4988537" y="5186413"/>
                    </a:cubicBezTo>
                    <a:cubicBezTo>
                      <a:pt x="4997243" y="5201378"/>
                      <a:pt x="4987293" y="5215096"/>
                      <a:pt x="4972368" y="5225072"/>
                    </a:cubicBezTo>
                    <a:cubicBezTo>
                      <a:pt x="4956200" y="5233802"/>
                      <a:pt x="4945007" y="5259990"/>
                      <a:pt x="4920133" y="5238790"/>
                    </a:cubicBezTo>
                    <a:cubicBezTo>
                      <a:pt x="4913914" y="5233802"/>
                      <a:pt x="4908939" y="5222578"/>
                      <a:pt x="4896502" y="5225072"/>
                    </a:cubicBezTo>
                    <a:cubicBezTo>
                      <a:pt x="4892771" y="5240037"/>
                      <a:pt x="4906452" y="5241284"/>
                      <a:pt x="4912671" y="5245025"/>
                    </a:cubicBezTo>
                    <a:cubicBezTo>
                      <a:pt x="4921376" y="5250014"/>
                      <a:pt x="4927595" y="5256249"/>
                      <a:pt x="4921376" y="5266225"/>
                    </a:cubicBezTo>
                    <a:cubicBezTo>
                      <a:pt x="4917645" y="5273708"/>
                      <a:pt x="4910183" y="5274955"/>
                      <a:pt x="4902721" y="5268720"/>
                    </a:cubicBezTo>
                    <a:cubicBezTo>
                      <a:pt x="4901477" y="5267473"/>
                      <a:pt x="4900233" y="5266225"/>
                      <a:pt x="4900233" y="5266225"/>
                    </a:cubicBezTo>
                    <a:cubicBezTo>
                      <a:pt x="4872872" y="5289920"/>
                      <a:pt x="4831830" y="5271214"/>
                      <a:pt x="4806956" y="5297402"/>
                    </a:cubicBezTo>
                    <a:cubicBezTo>
                      <a:pt x="4800737" y="5303637"/>
                      <a:pt x="4797006" y="5307379"/>
                      <a:pt x="4788300" y="5307379"/>
                    </a:cubicBezTo>
                    <a:cubicBezTo>
                      <a:pt x="4780838" y="5308626"/>
                      <a:pt x="4769644" y="5306132"/>
                      <a:pt x="4768401" y="5318602"/>
                    </a:cubicBezTo>
                    <a:cubicBezTo>
                      <a:pt x="4767157" y="5328579"/>
                      <a:pt x="4777107" y="5333567"/>
                      <a:pt x="4784569" y="5336061"/>
                    </a:cubicBezTo>
                    <a:cubicBezTo>
                      <a:pt x="4793275" y="5341049"/>
                      <a:pt x="4800737" y="5343544"/>
                      <a:pt x="4805712" y="5352273"/>
                    </a:cubicBezTo>
                    <a:cubicBezTo>
                      <a:pt x="4814418" y="5369732"/>
                      <a:pt x="4825611" y="5370979"/>
                      <a:pt x="4839292" y="5357261"/>
                    </a:cubicBezTo>
                    <a:cubicBezTo>
                      <a:pt x="4852973" y="5344791"/>
                      <a:pt x="4864166" y="5344791"/>
                      <a:pt x="4872872" y="5362250"/>
                    </a:cubicBezTo>
                    <a:cubicBezTo>
                      <a:pt x="4880334" y="5375967"/>
                      <a:pt x="4896502" y="5375967"/>
                      <a:pt x="4907696" y="5384697"/>
                    </a:cubicBezTo>
                    <a:cubicBezTo>
                      <a:pt x="4900233" y="5394673"/>
                      <a:pt x="4892771" y="5404650"/>
                      <a:pt x="4885309" y="5413379"/>
                    </a:cubicBezTo>
                    <a:cubicBezTo>
                      <a:pt x="4880334" y="5430838"/>
                      <a:pt x="4867897" y="5440815"/>
                      <a:pt x="4852973" y="5447050"/>
                    </a:cubicBezTo>
                    <a:cubicBezTo>
                      <a:pt x="4836804" y="5452038"/>
                      <a:pt x="4826855" y="5464509"/>
                      <a:pt x="4813174" y="5473238"/>
                    </a:cubicBezTo>
                    <a:lnTo>
                      <a:pt x="4797903" y="5483998"/>
                    </a:lnTo>
                    <a:lnTo>
                      <a:pt x="4815848" y="5476028"/>
                    </a:lnTo>
                    <a:cubicBezTo>
                      <a:pt x="4804134" y="5493125"/>
                      <a:pt x="4787214" y="5502894"/>
                      <a:pt x="4767691" y="5507779"/>
                    </a:cubicBezTo>
                    <a:lnTo>
                      <a:pt x="4778034" y="5497998"/>
                    </a:lnTo>
                    <a:lnTo>
                      <a:pt x="4767157" y="5505662"/>
                    </a:lnTo>
                    <a:cubicBezTo>
                      <a:pt x="4722384" y="5535592"/>
                      <a:pt x="4678854" y="5564274"/>
                      <a:pt x="4635324" y="5591710"/>
                    </a:cubicBezTo>
                    <a:lnTo>
                      <a:pt x="4632261" y="5593356"/>
                    </a:lnTo>
                    <a:lnTo>
                      <a:pt x="4632843" y="5593386"/>
                    </a:lnTo>
                    <a:cubicBezTo>
                      <a:pt x="4629100" y="5609537"/>
                      <a:pt x="4629100" y="5613265"/>
                      <a:pt x="4649060" y="5624446"/>
                    </a:cubicBezTo>
                    <a:cubicBezTo>
                      <a:pt x="4677751" y="5644325"/>
                      <a:pt x="4713927" y="5653021"/>
                      <a:pt x="4741371" y="5675384"/>
                    </a:cubicBezTo>
                    <a:cubicBezTo>
                      <a:pt x="4761330" y="5691536"/>
                      <a:pt x="4777547" y="5702717"/>
                      <a:pt x="4803743" y="5687808"/>
                    </a:cubicBezTo>
                    <a:cubicBezTo>
                      <a:pt x="4816217" y="5680354"/>
                      <a:pt x="4842414" y="5685324"/>
                      <a:pt x="4827444" y="5656748"/>
                    </a:cubicBezTo>
                    <a:cubicBezTo>
                      <a:pt x="4826197" y="5651779"/>
                      <a:pt x="4834929" y="5639355"/>
                      <a:pt x="4847404" y="5646809"/>
                    </a:cubicBezTo>
                    <a:cubicBezTo>
                      <a:pt x="4882332" y="5670415"/>
                      <a:pt x="4925993" y="5656748"/>
                      <a:pt x="4963416" y="5672900"/>
                    </a:cubicBezTo>
                    <a:cubicBezTo>
                      <a:pt x="4970901" y="5676627"/>
                      <a:pt x="4983375" y="5675384"/>
                      <a:pt x="4992107" y="5677869"/>
                    </a:cubicBezTo>
                    <a:cubicBezTo>
                      <a:pt x="5012067" y="5682839"/>
                      <a:pt x="5027036" y="5680354"/>
                      <a:pt x="5032026" y="5656748"/>
                    </a:cubicBezTo>
                    <a:cubicBezTo>
                      <a:pt x="5034521" y="5648052"/>
                      <a:pt x="5042005" y="5639355"/>
                      <a:pt x="5046995" y="5631901"/>
                    </a:cubicBezTo>
                    <a:cubicBezTo>
                      <a:pt x="5053232" y="5621961"/>
                      <a:pt x="5056975" y="5604568"/>
                      <a:pt x="5071944" y="5612022"/>
                    </a:cubicBezTo>
                    <a:cubicBezTo>
                      <a:pt x="5084419" y="5618234"/>
                      <a:pt x="5085666" y="5634385"/>
                      <a:pt x="5080676" y="5648052"/>
                    </a:cubicBezTo>
                    <a:cubicBezTo>
                      <a:pt x="5075686" y="5664203"/>
                      <a:pt x="5073192" y="5680354"/>
                      <a:pt x="5078181" y="5695263"/>
                    </a:cubicBezTo>
                    <a:cubicBezTo>
                      <a:pt x="5079429" y="5700232"/>
                      <a:pt x="5085666" y="5702717"/>
                      <a:pt x="5090656" y="5706444"/>
                    </a:cubicBezTo>
                    <a:cubicBezTo>
                      <a:pt x="5073192" y="5794654"/>
                      <a:pt x="5050737" y="5880379"/>
                      <a:pt x="5010819" y="5959893"/>
                    </a:cubicBezTo>
                    <a:cubicBezTo>
                      <a:pt x="4987118" y="6003376"/>
                      <a:pt x="4963416" y="6013316"/>
                      <a:pt x="4912271" y="6004619"/>
                    </a:cubicBezTo>
                    <a:cubicBezTo>
                      <a:pt x="4872353" y="5998407"/>
                      <a:pt x="4829939" y="5999649"/>
                      <a:pt x="4791269" y="5982256"/>
                    </a:cubicBezTo>
                    <a:cubicBezTo>
                      <a:pt x="4770062" y="5973559"/>
                      <a:pt x="4747608" y="5977286"/>
                      <a:pt x="4726401" y="5982256"/>
                    </a:cubicBezTo>
                    <a:cubicBezTo>
                      <a:pt x="4702700" y="5989710"/>
                      <a:pt x="4681493" y="5983498"/>
                      <a:pt x="4659039" y="5977286"/>
                    </a:cubicBezTo>
                    <a:cubicBezTo>
                      <a:pt x="4612884" y="5961135"/>
                      <a:pt x="4569223" y="5940014"/>
                      <a:pt x="4521820" y="5928833"/>
                    </a:cubicBezTo>
                    <a:cubicBezTo>
                      <a:pt x="4494376" y="5922621"/>
                      <a:pt x="4470675" y="5903985"/>
                      <a:pt x="4445726" y="5890319"/>
                    </a:cubicBezTo>
                    <a:cubicBezTo>
                      <a:pt x="4385848" y="5860501"/>
                      <a:pt x="4319734" y="5845592"/>
                      <a:pt x="4258609" y="5823229"/>
                    </a:cubicBezTo>
                    <a:cubicBezTo>
                      <a:pt x="4252372" y="5820744"/>
                      <a:pt x="4246134" y="5815775"/>
                      <a:pt x="4241145" y="5812048"/>
                    </a:cubicBezTo>
                    <a:cubicBezTo>
                      <a:pt x="4232412" y="5797139"/>
                      <a:pt x="4229917" y="5779746"/>
                      <a:pt x="4231165" y="5762352"/>
                    </a:cubicBezTo>
                    <a:cubicBezTo>
                      <a:pt x="4232412" y="5741231"/>
                      <a:pt x="4226175" y="5722595"/>
                      <a:pt x="4223680" y="5701475"/>
                    </a:cubicBezTo>
                    <a:cubicBezTo>
                      <a:pt x="4224928" y="5698990"/>
                      <a:pt x="4226175" y="5695263"/>
                      <a:pt x="4228670" y="5692778"/>
                    </a:cubicBezTo>
                    <a:lnTo>
                      <a:pt x="4234907" y="5692778"/>
                    </a:lnTo>
                    <a:lnTo>
                      <a:pt x="4241154" y="5697534"/>
                    </a:lnTo>
                    <a:lnTo>
                      <a:pt x="4238582" y="5691475"/>
                    </a:lnTo>
                    <a:cubicBezTo>
                      <a:pt x="4233607" y="5667781"/>
                      <a:pt x="4228632" y="5644087"/>
                      <a:pt x="4200027" y="5639098"/>
                    </a:cubicBezTo>
                    <a:lnTo>
                      <a:pt x="4195287" y="5637536"/>
                    </a:lnTo>
                    <a:lnTo>
                      <a:pt x="4199476" y="5639638"/>
                    </a:lnTo>
                    <a:cubicBezTo>
                      <a:pt x="4155751" y="5638391"/>
                      <a:pt x="4146749" y="5623435"/>
                      <a:pt x="4164754" y="5587291"/>
                    </a:cubicBezTo>
                    <a:cubicBezTo>
                      <a:pt x="4176328" y="5563611"/>
                      <a:pt x="4182758" y="5537438"/>
                      <a:pt x="4205906" y="5519989"/>
                    </a:cubicBezTo>
                    <a:lnTo>
                      <a:pt x="4205658" y="5520580"/>
                    </a:lnTo>
                    <a:lnTo>
                      <a:pt x="4206245" y="5519380"/>
                    </a:lnTo>
                    <a:cubicBezTo>
                      <a:pt x="4217439" y="5495686"/>
                      <a:pt x="4234851" y="5473238"/>
                      <a:pt x="4252262" y="5453285"/>
                    </a:cubicBezTo>
                    <a:cubicBezTo>
                      <a:pt x="4285842" y="5420862"/>
                      <a:pt x="4325641" y="5415873"/>
                      <a:pt x="4369171" y="5419615"/>
                    </a:cubicBezTo>
                    <a:cubicBezTo>
                      <a:pt x="4396532" y="5423356"/>
                      <a:pt x="4415188" y="5407144"/>
                      <a:pt x="4431356" y="5387191"/>
                    </a:cubicBezTo>
                    <a:cubicBezTo>
                      <a:pt x="4450012" y="5363497"/>
                      <a:pt x="4476129" y="5359755"/>
                      <a:pt x="4498516" y="5379708"/>
                    </a:cubicBezTo>
                    <a:cubicBezTo>
                      <a:pt x="4527121" y="5405897"/>
                      <a:pt x="4556970" y="5425850"/>
                      <a:pt x="4576870" y="5460768"/>
                    </a:cubicBezTo>
                    <a:cubicBezTo>
                      <a:pt x="4594281" y="5494439"/>
                      <a:pt x="4624130" y="5511898"/>
                      <a:pt x="4650248" y="5463262"/>
                    </a:cubicBezTo>
                    <a:cubicBezTo>
                      <a:pt x="4656467" y="5452038"/>
                      <a:pt x="4665173" y="5444556"/>
                      <a:pt x="4677610" y="5438321"/>
                    </a:cubicBezTo>
                    <a:cubicBezTo>
                      <a:pt x="4685072" y="5434579"/>
                      <a:pt x="4692535" y="5428344"/>
                      <a:pt x="4692535" y="5419615"/>
                    </a:cubicBezTo>
                    <a:cubicBezTo>
                      <a:pt x="4693778" y="5358508"/>
                      <a:pt x="4737308" y="5317355"/>
                      <a:pt x="4759695" y="5266225"/>
                    </a:cubicBezTo>
                    <a:cubicBezTo>
                      <a:pt x="4768401" y="5246272"/>
                      <a:pt x="4773376" y="5216343"/>
                      <a:pt x="4795762" y="5212602"/>
                    </a:cubicBezTo>
                    <a:cubicBezTo>
                      <a:pt x="4836804" y="5206366"/>
                      <a:pt x="4865410" y="5178931"/>
                      <a:pt x="4895259" y="5156484"/>
                    </a:cubicBezTo>
                    <a:cubicBezTo>
                      <a:pt x="4898990" y="5152742"/>
                      <a:pt x="4903965" y="5152742"/>
                      <a:pt x="4906452" y="5150248"/>
                    </a:cubicBezTo>
                    <a:cubicBezTo>
                      <a:pt x="4920755" y="5134660"/>
                      <a:pt x="4935057" y="5124060"/>
                      <a:pt x="4949360" y="5122657"/>
                    </a:cubicBezTo>
                    <a:close/>
                    <a:moveTo>
                      <a:pt x="1354355" y="5108824"/>
                    </a:moveTo>
                    <a:cubicBezTo>
                      <a:pt x="1356802" y="5107877"/>
                      <a:pt x="1360014" y="5108034"/>
                      <a:pt x="1364400" y="5109928"/>
                    </a:cubicBezTo>
                    <a:cubicBezTo>
                      <a:pt x="1376934" y="5116240"/>
                      <a:pt x="1386960" y="5128864"/>
                      <a:pt x="1385707" y="5144012"/>
                    </a:cubicBezTo>
                    <a:cubicBezTo>
                      <a:pt x="1383200" y="5171785"/>
                      <a:pt x="1364400" y="5181884"/>
                      <a:pt x="1343094" y="5189458"/>
                    </a:cubicBezTo>
                    <a:cubicBezTo>
                      <a:pt x="1334321" y="5194508"/>
                      <a:pt x="1329308" y="5186933"/>
                      <a:pt x="1324295" y="5180621"/>
                    </a:cubicBezTo>
                    <a:cubicBezTo>
                      <a:pt x="1316775" y="5171785"/>
                      <a:pt x="1316775" y="5161686"/>
                      <a:pt x="1323042" y="5152849"/>
                    </a:cubicBezTo>
                    <a:cubicBezTo>
                      <a:pt x="1329308" y="5145275"/>
                      <a:pt x="1336828" y="5137701"/>
                      <a:pt x="1341841" y="5130126"/>
                    </a:cubicBezTo>
                    <a:cubicBezTo>
                      <a:pt x="1346541" y="5124446"/>
                      <a:pt x="1347011" y="5111664"/>
                      <a:pt x="1354355" y="5108824"/>
                    </a:cubicBezTo>
                    <a:close/>
                    <a:moveTo>
                      <a:pt x="1437667" y="5064411"/>
                    </a:moveTo>
                    <a:cubicBezTo>
                      <a:pt x="1444131" y="5063598"/>
                      <a:pt x="1452536" y="5065550"/>
                      <a:pt x="1460294" y="5066201"/>
                    </a:cubicBezTo>
                    <a:cubicBezTo>
                      <a:pt x="1471930" y="5066201"/>
                      <a:pt x="1491325" y="5058392"/>
                      <a:pt x="1490032" y="5081818"/>
                    </a:cubicBezTo>
                    <a:cubicBezTo>
                      <a:pt x="1490032" y="5097435"/>
                      <a:pt x="1477102" y="5106546"/>
                      <a:pt x="1461587" y="5103943"/>
                    </a:cubicBezTo>
                    <a:cubicBezTo>
                      <a:pt x="1446071" y="5101340"/>
                      <a:pt x="1426676" y="5094833"/>
                      <a:pt x="1426676" y="5079215"/>
                    </a:cubicBezTo>
                    <a:cubicBezTo>
                      <a:pt x="1426676" y="5068804"/>
                      <a:pt x="1431202" y="5065225"/>
                      <a:pt x="1437667" y="5064411"/>
                    </a:cubicBezTo>
                    <a:close/>
                    <a:moveTo>
                      <a:pt x="2465674" y="5036411"/>
                    </a:moveTo>
                    <a:cubicBezTo>
                      <a:pt x="2475819" y="5036411"/>
                      <a:pt x="2483428" y="5041644"/>
                      <a:pt x="2485964" y="5050803"/>
                    </a:cubicBezTo>
                    <a:cubicBezTo>
                      <a:pt x="2485964" y="5058653"/>
                      <a:pt x="2482160" y="5062578"/>
                      <a:pt x="2475819" y="5062578"/>
                    </a:cubicBezTo>
                    <a:cubicBezTo>
                      <a:pt x="2465674" y="5062578"/>
                      <a:pt x="2459334" y="5054728"/>
                      <a:pt x="2455529" y="5046878"/>
                    </a:cubicBezTo>
                    <a:cubicBezTo>
                      <a:pt x="2454261" y="5039028"/>
                      <a:pt x="2460602" y="5036411"/>
                      <a:pt x="2465674" y="5036411"/>
                    </a:cubicBezTo>
                    <a:close/>
                    <a:moveTo>
                      <a:pt x="379751" y="4942992"/>
                    </a:moveTo>
                    <a:cubicBezTo>
                      <a:pt x="386919" y="4968636"/>
                      <a:pt x="414394" y="4986587"/>
                      <a:pt x="398865" y="5018642"/>
                    </a:cubicBezTo>
                    <a:cubicBezTo>
                      <a:pt x="373779" y="4999409"/>
                      <a:pt x="360638" y="4976329"/>
                      <a:pt x="379751" y="4942992"/>
                    </a:cubicBezTo>
                    <a:close/>
                    <a:moveTo>
                      <a:pt x="1012160" y="4887350"/>
                    </a:moveTo>
                    <a:cubicBezTo>
                      <a:pt x="1036767" y="4884228"/>
                      <a:pt x="1062932" y="4890159"/>
                      <a:pt x="1089720" y="4900772"/>
                    </a:cubicBezTo>
                    <a:cubicBezTo>
                      <a:pt x="1142050" y="4930738"/>
                      <a:pt x="1153263" y="4983179"/>
                      <a:pt x="1161985" y="5036868"/>
                    </a:cubicBezTo>
                    <a:cubicBezTo>
                      <a:pt x="1166968" y="5074326"/>
                      <a:pt x="1180674" y="5104292"/>
                      <a:pt x="1215560" y="5124269"/>
                    </a:cubicBezTo>
                    <a:cubicBezTo>
                      <a:pt x="1247955" y="5142998"/>
                      <a:pt x="1271628" y="5175462"/>
                      <a:pt x="1307760" y="5186699"/>
                    </a:cubicBezTo>
                    <a:cubicBezTo>
                      <a:pt x="1312744" y="5187947"/>
                      <a:pt x="1318974" y="5194190"/>
                      <a:pt x="1318974" y="5197936"/>
                    </a:cubicBezTo>
                    <a:cubicBezTo>
                      <a:pt x="1336417" y="5262863"/>
                      <a:pt x="1404944" y="5265360"/>
                      <a:pt x="1446060" y="5299072"/>
                    </a:cubicBezTo>
                    <a:cubicBezTo>
                      <a:pt x="1489668" y="5299072"/>
                      <a:pt x="1523308" y="5331535"/>
                      <a:pt x="1566916" y="5332784"/>
                    </a:cubicBezTo>
                    <a:cubicBezTo>
                      <a:pt x="1591835" y="5334032"/>
                      <a:pt x="1616754" y="5347767"/>
                      <a:pt x="1640427" y="5355258"/>
                    </a:cubicBezTo>
                    <a:cubicBezTo>
                      <a:pt x="1667838" y="5362750"/>
                      <a:pt x="1696494" y="5375236"/>
                      <a:pt x="1706462" y="5408947"/>
                    </a:cubicBezTo>
                    <a:cubicBezTo>
                      <a:pt x="1712692" y="5428925"/>
                      <a:pt x="1741348" y="5431422"/>
                      <a:pt x="1750070" y="5451399"/>
                    </a:cubicBezTo>
                    <a:lnTo>
                      <a:pt x="1756089" y="5456426"/>
                    </a:lnTo>
                    <a:lnTo>
                      <a:pt x="1772783" y="5450352"/>
                    </a:lnTo>
                    <a:cubicBezTo>
                      <a:pt x="1790347" y="5447435"/>
                      <a:pt x="1808787" y="5452570"/>
                      <a:pt x="1826525" y="5447902"/>
                    </a:cubicBezTo>
                    <a:cubicBezTo>
                      <a:pt x="1881298" y="5430474"/>
                      <a:pt x="1927357" y="5398108"/>
                      <a:pt x="1970927" y="5360762"/>
                    </a:cubicBezTo>
                    <a:cubicBezTo>
                      <a:pt x="1999558" y="5335865"/>
                      <a:pt x="2020720" y="5319682"/>
                      <a:pt x="2007027" y="5278603"/>
                    </a:cubicBezTo>
                    <a:cubicBezTo>
                      <a:pt x="2003292" y="5263664"/>
                      <a:pt x="2018230" y="5254950"/>
                      <a:pt x="2033169" y="5256195"/>
                    </a:cubicBezTo>
                    <a:cubicBezTo>
                      <a:pt x="2043127" y="5257440"/>
                      <a:pt x="2051841" y="5252461"/>
                      <a:pt x="2061800" y="5249971"/>
                    </a:cubicBezTo>
                    <a:cubicBezTo>
                      <a:pt x="2070514" y="5246237"/>
                      <a:pt x="2075493" y="5237523"/>
                      <a:pt x="2074248" y="5228809"/>
                    </a:cubicBezTo>
                    <a:cubicBezTo>
                      <a:pt x="2073003" y="5218850"/>
                      <a:pt x="2064290" y="5218850"/>
                      <a:pt x="2055576" y="5218850"/>
                    </a:cubicBezTo>
                    <a:cubicBezTo>
                      <a:pt x="2028189" y="5220095"/>
                      <a:pt x="2030679" y="5205157"/>
                      <a:pt x="2044372" y="5192708"/>
                    </a:cubicBezTo>
                    <a:cubicBezTo>
                      <a:pt x="2060555" y="5180260"/>
                      <a:pt x="2059310" y="5164077"/>
                      <a:pt x="2059310" y="5147894"/>
                    </a:cubicBezTo>
                    <a:cubicBezTo>
                      <a:pt x="2059310" y="5136690"/>
                      <a:pt x="2065534" y="5126731"/>
                      <a:pt x="2075493" y="5122997"/>
                    </a:cubicBezTo>
                    <a:cubicBezTo>
                      <a:pt x="2086697" y="5116773"/>
                      <a:pt x="2094166" y="5125486"/>
                      <a:pt x="2101635" y="5132956"/>
                    </a:cubicBezTo>
                    <a:cubicBezTo>
                      <a:pt x="2107859" y="5139180"/>
                      <a:pt x="2115328" y="5146649"/>
                      <a:pt x="2121552" y="5154118"/>
                    </a:cubicBezTo>
                    <a:cubicBezTo>
                      <a:pt x="2134001" y="5166566"/>
                      <a:pt x="2170101" y="5175280"/>
                      <a:pt x="2129021" y="5196443"/>
                    </a:cubicBezTo>
                    <a:cubicBezTo>
                      <a:pt x="2121552" y="5201422"/>
                      <a:pt x="2125287" y="5212626"/>
                      <a:pt x="2130266" y="5220095"/>
                    </a:cubicBezTo>
                    <a:cubicBezTo>
                      <a:pt x="2143959" y="5237523"/>
                      <a:pt x="2131511" y="5246237"/>
                      <a:pt x="2119063" y="5249971"/>
                    </a:cubicBezTo>
                    <a:cubicBezTo>
                      <a:pt x="2105369" y="5254950"/>
                      <a:pt x="2079228" y="5253706"/>
                      <a:pt x="2082962" y="5274868"/>
                    </a:cubicBezTo>
                    <a:cubicBezTo>
                      <a:pt x="2086697" y="5297275"/>
                      <a:pt x="2099145" y="5320927"/>
                      <a:pt x="2124042" y="5330886"/>
                    </a:cubicBezTo>
                    <a:cubicBezTo>
                      <a:pt x="2156408" y="5342090"/>
                      <a:pt x="2190018" y="5324662"/>
                      <a:pt x="2197488" y="5289806"/>
                    </a:cubicBezTo>
                    <a:cubicBezTo>
                      <a:pt x="2198732" y="5284827"/>
                      <a:pt x="2197488" y="5279847"/>
                      <a:pt x="2198732" y="5273623"/>
                    </a:cubicBezTo>
                    <a:cubicBezTo>
                      <a:pt x="2198732" y="5263664"/>
                      <a:pt x="2199977" y="5254950"/>
                      <a:pt x="2211181" y="5253706"/>
                    </a:cubicBezTo>
                    <a:cubicBezTo>
                      <a:pt x="2224874" y="5252461"/>
                      <a:pt x="2223629" y="5263664"/>
                      <a:pt x="2224874" y="5271133"/>
                    </a:cubicBezTo>
                    <a:cubicBezTo>
                      <a:pt x="2226119" y="5284827"/>
                      <a:pt x="2236078" y="5287316"/>
                      <a:pt x="2246036" y="5283582"/>
                    </a:cubicBezTo>
                    <a:cubicBezTo>
                      <a:pt x="2254750" y="5279847"/>
                      <a:pt x="2265954" y="5273623"/>
                      <a:pt x="2255995" y="5261175"/>
                    </a:cubicBezTo>
                    <a:cubicBezTo>
                      <a:pt x="2238567" y="5241257"/>
                      <a:pt x="2238567" y="5222584"/>
                      <a:pt x="2257240" y="5202667"/>
                    </a:cubicBezTo>
                    <a:cubicBezTo>
                      <a:pt x="2278402" y="5181505"/>
                      <a:pt x="2293340" y="5198932"/>
                      <a:pt x="2307034" y="5215115"/>
                    </a:cubicBezTo>
                    <a:cubicBezTo>
                      <a:pt x="2315747" y="5201422"/>
                      <a:pt x="2305789" y="5195198"/>
                      <a:pt x="2304544" y="5187729"/>
                    </a:cubicBezTo>
                    <a:cubicBezTo>
                      <a:pt x="2303299" y="5171546"/>
                      <a:pt x="2310768" y="5161587"/>
                      <a:pt x="2324461" y="5155363"/>
                    </a:cubicBezTo>
                    <a:cubicBezTo>
                      <a:pt x="2336910" y="5150383"/>
                      <a:pt x="2345624" y="5156608"/>
                      <a:pt x="2351848" y="5166566"/>
                    </a:cubicBezTo>
                    <a:cubicBezTo>
                      <a:pt x="2355582" y="5170301"/>
                      <a:pt x="2358072" y="5175280"/>
                      <a:pt x="2361807" y="5180260"/>
                    </a:cubicBezTo>
                    <a:cubicBezTo>
                      <a:pt x="2371765" y="5193953"/>
                      <a:pt x="2385459" y="5203912"/>
                      <a:pt x="2402886" y="5197688"/>
                    </a:cubicBezTo>
                    <a:cubicBezTo>
                      <a:pt x="2420314" y="5191463"/>
                      <a:pt x="2422804" y="5176525"/>
                      <a:pt x="2422804" y="5160342"/>
                    </a:cubicBezTo>
                    <a:cubicBezTo>
                      <a:pt x="2421559" y="5144159"/>
                      <a:pt x="2420314" y="5125486"/>
                      <a:pt x="2442721" y="5120507"/>
                    </a:cubicBezTo>
                    <a:cubicBezTo>
                      <a:pt x="2463883" y="5115528"/>
                      <a:pt x="2471353" y="5140425"/>
                      <a:pt x="2488780" y="5139180"/>
                    </a:cubicBezTo>
                    <a:cubicBezTo>
                      <a:pt x="2511187" y="5137935"/>
                      <a:pt x="2519901" y="5146649"/>
                      <a:pt x="2524881" y="5169056"/>
                    </a:cubicBezTo>
                    <a:cubicBezTo>
                      <a:pt x="2528615" y="5198932"/>
                      <a:pt x="2559736" y="5201422"/>
                      <a:pt x="2578409" y="5216360"/>
                    </a:cubicBezTo>
                    <a:cubicBezTo>
                      <a:pt x="2587123" y="5222584"/>
                      <a:pt x="2597081" y="5206401"/>
                      <a:pt x="2604550" y="5198932"/>
                    </a:cubicBezTo>
                    <a:cubicBezTo>
                      <a:pt x="2640651" y="5164077"/>
                      <a:pt x="2641896" y="5164077"/>
                      <a:pt x="2682975" y="5190218"/>
                    </a:cubicBezTo>
                    <a:cubicBezTo>
                      <a:pt x="2700403" y="5202667"/>
                      <a:pt x="2719076" y="5211381"/>
                      <a:pt x="2740238" y="5201422"/>
                    </a:cubicBezTo>
                    <a:cubicBezTo>
                      <a:pt x="2746462" y="5198932"/>
                      <a:pt x="2753931" y="5200177"/>
                      <a:pt x="2758911" y="5202667"/>
                    </a:cubicBezTo>
                    <a:cubicBezTo>
                      <a:pt x="2788787" y="5215115"/>
                      <a:pt x="2816173" y="5221340"/>
                      <a:pt x="2844805" y="5196443"/>
                    </a:cubicBezTo>
                    <a:cubicBezTo>
                      <a:pt x="2859743" y="5185239"/>
                      <a:pt x="2873436" y="5198932"/>
                      <a:pt x="2884640" y="5208891"/>
                    </a:cubicBezTo>
                    <a:cubicBezTo>
                      <a:pt x="2894598" y="5218850"/>
                      <a:pt x="2905802" y="5222584"/>
                      <a:pt x="2918250" y="5215115"/>
                    </a:cubicBezTo>
                    <a:cubicBezTo>
                      <a:pt x="2929454" y="5207646"/>
                      <a:pt x="2934433" y="5196443"/>
                      <a:pt x="2929454" y="5182749"/>
                    </a:cubicBezTo>
                    <a:cubicBezTo>
                      <a:pt x="2926964" y="5169056"/>
                      <a:pt x="2914516" y="5166566"/>
                      <a:pt x="2900823" y="5166566"/>
                    </a:cubicBezTo>
                    <a:cubicBezTo>
                      <a:pt x="2870946" y="5165322"/>
                      <a:pt x="2837336" y="5175280"/>
                      <a:pt x="2824887" y="5132956"/>
                    </a:cubicBezTo>
                    <a:cubicBezTo>
                      <a:pt x="2858498" y="5125486"/>
                      <a:pt x="2893354" y="5132956"/>
                      <a:pt x="2924475" y="5109303"/>
                    </a:cubicBezTo>
                    <a:cubicBezTo>
                      <a:pt x="2928209" y="5106191"/>
                      <a:pt x="2932488" y="5105180"/>
                      <a:pt x="2936845" y="5105724"/>
                    </a:cubicBezTo>
                    <a:cubicBezTo>
                      <a:pt x="2949916" y="5107358"/>
                      <a:pt x="2963687" y="5122997"/>
                      <a:pt x="2965554" y="5137935"/>
                    </a:cubicBezTo>
                    <a:cubicBezTo>
                      <a:pt x="2966799" y="5157852"/>
                      <a:pt x="2971779" y="5177770"/>
                      <a:pt x="2971779" y="5196443"/>
                    </a:cubicBezTo>
                    <a:cubicBezTo>
                      <a:pt x="2969289" y="5217605"/>
                      <a:pt x="2974268" y="5238767"/>
                      <a:pt x="2948127" y="5247481"/>
                    </a:cubicBezTo>
                    <a:cubicBezTo>
                      <a:pt x="2934433" y="5253706"/>
                      <a:pt x="2936923" y="5267399"/>
                      <a:pt x="2941902" y="5279847"/>
                    </a:cubicBezTo>
                    <a:cubicBezTo>
                      <a:pt x="2949371" y="5298520"/>
                      <a:pt x="2950616" y="5318438"/>
                      <a:pt x="2954351" y="5338355"/>
                    </a:cubicBezTo>
                    <a:cubicBezTo>
                      <a:pt x="2959330" y="5373211"/>
                      <a:pt x="2970534" y="5406822"/>
                      <a:pt x="2954351" y="5440433"/>
                    </a:cubicBezTo>
                    <a:cubicBezTo>
                      <a:pt x="2992941" y="5466574"/>
                      <a:pt x="2973023" y="5502675"/>
                      <a:pt x="2971779" y="5536286"/>
                    </a:cubicBezTo>
                    <a:cubicBezTo>
                      <a:pt x="2971779" y="5554958"/>
                      <a:pt x="2975513" y="5566162"/>
                      <a:pt x="2953106" y="5572386"/>
                    </a:cubicBezTo>
                    <a:cubicBezTo>
                      <a:pt x="2939413" y="5577366"/>
                      <a:pt x="2934433" y="5589814"/>
                      <a:pt x="2948127" y="5603507"/>
                    </a:cubicBezTo>
                    <a:cubicBezTo>
                      <a:pt x="2965554" y="5620935"/>
                      <a:pt x="2980492" y="5640853"/>
                      <a:pt x="2999165" y="5659525"/>
                    </a:cubicBezTo>
                    <a:cubicBezTo>
                      <a:pt x="3007879" y="5669484"/>
                      <a:pt x="3014103" y="5680688"/>
                      <a:pt x="3019082" y="5695626"/>
                    </a:cubicBezTo>
                    <a:cubicBezTo>
                      <a:pt x="3024062" y="5721768"/>
                      <a:pt x="3045224" y="5735461"/>
                      <a:pt x="3070121" y="5746665"/>
                    </a:cubicBezTo>
                    <a:cubicBezTo>
                      <a:pt x="3086304" y="5755379"/>
                      <a:pt x="3099997" y="5764093"/>
                      <a:pt x="3096263" y="5786500"/>
                    </a:cubicBezTo>
                    <a:cubicBezTo>
                      <a:pt x="3093773" y="5801438"/>
                      <a:pt x="3102487" y="5810152"/>
                      <a:pt x="3116180" y="5812641"/>
                    </a:cubicBezTo>
                    <a:cubicBezTo>
                      <a:pt x="3148546" y="5816376"/>
                      <a:pt x="3173443" y="5838783"/>
                      <a:pt x="3200829" y="5852477"/>
                    </a:cubicBezTo>
                    <a:cubicBezTo>
                      <a:pt x="3246888" y="5877373"/>
                      <a:pt x="3294192" y="5894801"/>
                      <a:pt x="3346476" y="5898536"/>
                    </a:cubicBezTo>
                    <a:cubicBezTo>
                      <a:pt x="3360169" y="5899781"/>
                      <a:pt x="3372617" y="5902270"/>
                      <a:pt x="3385066" y="5906005"/>
                    </a:cubicBezTo>
                    <a:cubicBezTo>
                      <a:pt x="3416187" y="5915964"/>
                      <a:pt x="3437349" y="5903515"/>
                      <a:pt x="3446063" y="5872394"/>
                    </a:cubicBezTo>
                    <a:cubicBezTo>
                      <a:pt x="3457266" y="5828825"/>
                      <a:pt x="3457266" y="5828825"/>
                      <a:pt x="3500836" y="5843763"/>
                    </a:cubicBezTo>
                    <a:cubicBezTo>
                      <a:pt x="3504570" y="5843763"/>
                      <a:pt x="3509550" y="5846252"/>
                      <a:pt x="3513284" y="5843763"/>
                    </a:cubicBezTo>
                    <a:cubicBezTo>
                      <a:pt x="3534447" y="5838783"/>
                      <a:pt x="3555609" y="5833804"/>
                      <a:pt x="3573037" y="5848742"/>
                    </a:cubicBezTo>
                    <a:cubicBezTo>
                      <a:pt x="3609137" y="5878618"/>
                      <a:pt x="3641503" y="5912229"/>
                      <a:pt x="3655196" y="5959533"/>
                    </a:cubicBezTo>
                    <a:cubicBezTo>
                      <a:pt x="3656441" y="5963268"/>
                      <a:pt x="3652706" y="5968247"/>
                      <a:pt x="3651462" y="5971982"/>
                    </a:cubicBezTo>
                    <a:cubicBezTo>
                      <a:pt x="3643993" y="5973227"/>
                      <a:pt x="3637768" y="5975716"/>
                      <a:pt x="3631544" y="5978206"/>
                    </a:cubicBezTo>
                    <a:cubicBezTo>
                      <a:pt x="3601668" y="5935881"/>
                      <a:pt x="3533202" y="5912229"/>
                      <a:pt x="3479674" y="5927167"/>
                    </a:cubicBezTo>
                    <a:cubicBezTo>
                      <a:pt x="3443573" y="5938371"/>
                      <a:pt x="3409962" y="5953309"/>
                      <a:pt x="3368883" y="5955799"/>
                    </a:cubicBezTo>
                    <a:cubicBezTo>
                      <a:pt x="3341496" y="5957044"/>
                      <a:pt x="3331538" y="5990655"/>
                      <a:pt x="3315355" y="6011817"/>
                    </a:cubicBezTo>
                    <a:cubicBezTo>
                      <a:pt x="3309130" y="6021776"/>
                      <a:pt x="3310375" y="6036714"/>
                      <a:pt x="3296682" y="6041693"/>
                    </a:cubicBezTo>
                    <a:cubicBezTo>
                      <a:pt x="3266806" y="6042938"/>
                      <a:pt x="3236930" y="6037959"/>
                      <a:pt x="3208298" y="6044183"/>
                    </a:cubicBezTo>
                    <a:cubicBezTo>
                      <a:pt x="3173443" y="6052897"/>
                      <a:pt x="3139832" y="6064100"/>
                      <a:pt x="3104977" y="6065345"/>
                    </a:cubicBezTo>
                    <a:lnTo>
                      <a:pt x="3096101" y="6067981"/>
                    </a:lnTo>
                    <a:lnTo>
                      <a:pt x="3088946" y="6072546"/>
                    </a:lnTo>
                    <a:cubicBezTo>
                      <a:pt x="3075678" y="6086731"/>
                      <a:pt x="3074510" y="6107892"/>
                      <a:pt x="3067028" y="6125566"/>
                    </a:cubicBezTo>
                    <a:cubicBezTo>
                      <a:pt x="3054559" y="6151611"/>
                      <a:pt x="3053312" y="6182617"/>
                      <a:pt x="3032115" y="6204942"/>
                    </a:cubicBezTo>
                    <a:lnTo>
                      <a:pt x="3030329" y="6204539"/>
                    </a:lnTo>
                    <a:lnTo>
                      <a:pt x="3035491" y="6211959"/>
                    </a:lnTo>
                    <a:cubicBezTo>
                      <a:pt x="3015496" y="6256343"/>
                      <a:pt x="2988004" y="6271560"/>
                      <a:pt x="2945515" y="6262683"/>
                    </a:cubicBezTo>
                    <a:cubicBezTo>
                      <a:pt x="2903026" y="6255074"/>
                      <a:pt x="2859288" y="6257611"/>
                      <a:pt x="2819299" y="6238589"/>
                    </a:cubicBezTo>
                    <a:cubicBezTo>
                      <a:pt x="2809301" y="6233517"/>
                      <a:pt x="2793056" y="6229712"/>
                      <a:pt x="2781809" y="6234785"/>
                    </a:cubicBezTo>
                    <a:cubicBezTo>
                      <a:pt x="2728073" y="6252538"/>
                      <a:pt x="2683085" y="6230980"/>
                      <a:pt x="2635598" y="6213227"/>
                    </a:cubicBezTo>
                    <a:cubicBezTo>
                      <a:pt x="2666839" y="6195473"/>
                      <a:pt x="2698081" y="6209423"/>
                      <a:pt x="2730572" y="6205618"/>
                    </a:cubicBezTo>
                    <a:lnTo>
                      <a:pt x="2776727" y="6205618"/>
                    </a:lnTo>
                    <a:lnTo>
                      <a:pt x="2730368" y="6202461"/>
                    </a:lnTo>
                    <a:cubicBezTo>
                      <a:pt x="2717899" y="6187578"/>
                      <a:pt x="2729121" y="6173935"/>
                      <a:pt x="2732862" y="6160293"/>
                    </a:cubicBezTo>
                    <a:cubicBezTo>
                      <a:pt x="2742837" y="6119365"/>
                      <a:pt x="2726628" y="6098281"/>
                      <a:pt x="2684234" y="6094560"/>
                    </a:cubicBezTo>
                    <a:cubicBezTo>
                      <a:pt x="2631864" y="6090839"/>
                      <a:pt x="2591964" y="6116884"/>
                      <a:pt x="2552064" y="6144170"/>
                    </a:cubicBezTo>
                    <a:cubicBezTo>
                      <a:pt x="2539595" y="6154092"/>
                      <a:pt x="2529620" y="6170215"/>
                      <a:pt x="2509669" y="6159053"/>
                    </a:cubicBezTo>
                    <a:cubicBezTo>
                      <a:pt x="2437350" y="6121845"/>
                      <a:pt x="2358796" y="6099521"/>
                      <a:pt x="2281489" y="6070995"/>
                    </a:cubicBezTo>
                    <a:cubicBezTo>
                      <a:pt x="2222886" y="6048671"/>
                      <a:pt x="2165529" y="6022626"/>
                      <a:pt x="2105678" y="6004022"/>
                    </a:cubicBezTo>
                    <a:cubicBezTo>
                      <a:pt x="2084481" y="5997821"/>
                      <a:pt x="2068272" y="5986659"/>
                      <a:pt x="2059544" y="5965575"/>
                    </a:cubicBezTo>
                    <a:cubicBezTo>
                      <a:pt x="2054556" y="5949451"/>
                      <a:pt x="2033359" y="5950692"/>
                      <a:pt x="2025878" y="5935809"/>
                    </a:cubicBezTo>
                    <a:cubicBezTo>
                      <a:pt x="2020267" y="5920306"/>
                      <a:pt x="2024631" y="5908214"/>
                      <a:pt x="2031645" y="5896896"/>
                    </a:cubicBezTo>
                    <a:lnTo>
                      <a:pt x="2049952" y="5867943"/>
                    </a:lnTo>
                    <a:lnTo>
                      <a:pt x="2038926" y="5861657"/>
                    </a:lnTo>
                    <a:cubicBezTo>
                      <a:pt x="2034413" y="5857456"/>
                      <a:pt x="2030679" y="5852477"/>
                      <a:pt x="2026944" y="5847497"/>
                    </a:cubicBezTo>
                    <a:lnTo>
                      <a:pt x="2019455" y="5839386"/>
                    </a:lnTo>
                    <a:lnTo>
                      <a:pt x="1943191" y="5796010"/>
                    </a:lnTo>
                    <a:cubicBezTo>
                      <a:pt x="1934469" y="5798507"/>
                      <a:pt x="1926994" y="5797258"/>
                      <a:pt x="1919518" y="5792264"/>
                    </a:cubicBezTo>
                    <a:cubicBezTo>
                      <a:pt x="1831056" y="5749812"/>
                      <a:pt x="1737610" y="5716100"/>
                      <a:pt x="1649149" y="5673648"/>
                    </a:cubicBezTo>
                    <a:cubicBezTo>
                      <a:pt x="1640427" y="5669902"/>
                      <a:pt x="1631705" y="5663659"/>
                      <a:pt x="1625476" y="5656168"/>
                    </a:cubicBezTo>
                    <a:cubicBezTo>
                      <a:pt x="1525800" y="5622456"/>
                      <a:pt x="1439830" y="5557529"/>
                      <a:pt x="1341401" y="5523818"/>
                    </a:cubicBezTo>
                    <a:cubicBezTo>
                      <a:pt x="1299038" y="5491354"/>
                      <a:pt x="1256676" y="5457642"/>
                      <a:pt x="1214314" y="5425179"/>
                    </a:cubicBezTo>
                    <a:cubicBezTo>
                      <a:pt x="1208085" y="5427676"/>
                      <a:pt x="1201855" y="5425179"/>
                      <a:pt x="1196871" y="5421433"/>
                    </a:cubicBezTo>
                    <a:cubicBezTo>
                      <a:pt x="1108409" y="5356507"/>
                      <a:pt x="1007488" y="5311558"/>
                      <a:pt x="922764" y="5242885"/>
                    </a:cubicBezTo>
                    <a:cubicBezTo>
                      <a:pt x="914042" y="5235393"/>
                      <a:pt x="904697" y="5227902"/>
                      <a:pt x="896132" y="5219474"/>
                    </a:cubicBezTo>
                    <a:lnTo>
                      <a:pt x="875333" y="5191980"/>
                    </a:lnTo>
                    <a:lnTo>
                      <a:pt x="874355" y="5194521"/>
                    </a:lnTo>
                    <a:lnTo>
                      <a:pt x="868636" y="5194521"/>
                    </a:lnTo>
                    <a:lnTo>
                      <a:pt x="855724" y="5215053"/>
                    </a:lnTo>
                    <a:cubicBezTo>
                      <a:pt x="842965" y="5231027"/>
                      <a:pt x="833497" y="5225154"/>
                      <a:pt x="803936" y="5201665"/>
                    </a:cubicBezTo>
                    <a:cubicBezTo>
                      <a:pt x="764523" y="5170345"/>
                      <a:pt x="723877" y="5142784"/>
                      <a:pt x="682001" y="5116475"/>
                    </a:cubicBezTo>
                    <a:cubicBezTo>
                      <a:pt x="662294" y="5105200"/>
                      <a:pt x="657367" y="5088914"/>
                      <a:pt x="662294" y="5072627"/>
                    </a:cubicBezTo>
                    <a:cubicBezTo>
                      <a:pt x="669684" y="5048824"/>
                      <a:pt x="683232" y="5027527"/>
                      <a:pt x="684464" y="5001219"/>
                    </a:cubicBezTo>
                    <a:cubicBezTo>
                      <a:pt x="684464" y="4998087"/>
                      <a:pt x="686620" y="4996208"/>
                      <a:pt x="689699" y="4994955"/>
                    </a:cubicBezTo>
                    <a:lnTo>
                      <a:pt x="695247" y="4993665"/>
                    </a:lnTo>
                    <a:lnTo>
                      <a:pt x="677572" y="4974715"/>
                    </a:lnTo>
                    <a:cubicBezTo>
                      <a:pt x="675097" y="4970968"/>
                      <a:pt x="673859" y="4967221"/>
                      <a:pt x="677572" y="4962226"/>
                    </a:cubicBezTo>
                    <a:cubicBezTo>
                      <a:pt x="692424" y="4939745"/>
                      <a:pt x="713463" y="4926007"/>
                      <a:pt x="739454" y="4923510"/>
                    </a:cubicBezTo>
                    <a:cubicBezTo>
                      <a:pt x="749355" y="4922261"/>
                      <a:pt x="756780" y="4916016"/>
                      <a:pt x="765444" y="4912270"/>
                    </a:cubicBezTo>
                    <a:cubicBezTo>
                      <a:pt x="776583" y="4906026"/>
                      <a:pt x="788031" y="4901342"/>
                      <a:pt x="799943" y="4899469"/>
                    </a:cubicBezTo>
                    <a:cubicBezTo>
                      <a:pt x="811855" y="4897595"/>
                      <a:pt x="824231" y="4898531"/>
                      <a:pt x="837226" y="4903527"/>
                    </a:cubicBezTo>
                    <a:cubicBezTo>
                      <a:pt x="865692" y="4916016"/>
                      <a:pt x="892920" y="4923510"/>
                      <a:pt x="925098" y="4908523"/>
                    </a:cubicBezTo>
                    <a:cubicBezTo>
                      <a:pt x="947376" y="4897283"/>
                      <a:pt x="937474" y="4921012"/>
                      <a:pt x="939950" y="4929754"/>
                    </a:cubicBezTo>
                    <a:lnTo>
                      <a:pt x="938557" y="4935483"/>
                    </a:lnTo>
                    <a:lnTo>
                      <a:pt x="943945" y="4928241"/>
                    </a:lnTo>
                    <a:cubicBezTo>
                      <a:pt x="964503" y="4902645"/>
                      <a:pt x="987553" y="4890471"/>
                      <a:pt x="1012160" y="4887350"/>
                    </a:cubicBezTo>
                    <a:close/>
                    <a:moveTo>
                      <a:pt x="2574197" y="4855336"/>
                    </a:moveTo>
                    <a:cubicBezTo>
                      <a:pt x="2579466" y="4853623"/>
                      <a:pt x="2585355" y="4853934"/>
                      <a:pt x="2590933" y="4858294"/>
                    </a:cubicBezTo>
                    <a:cubicBezTo>
                      <a:pt x="2593413" y="4859540"/>
                      <a:pt x="2595892" y="4865767"/>
                      <a:pt x="2594653" y="4868259"/>
                    </a:cubicBezTo>
                    <a:cubicBezTo>
                      <a:pt x="2592173" y="4879469"/>
                      <a:pt x="2581015" y="4880714"/>
                      <a:pt x="2572337" y="4885697"/>
                    </a:cubicBezTo>
                    <a:cubicBezTo>
                      <a:pt x="2566138" y="4889433"/>
                      <a:pt x="2557460" y="4890679"/>
                      <a:pt x="2551261" y="4893170"/>
                    </a:cubicBezTo>
                    <a:cubicBezTo>
                      <a:pt x="2519028" y="4908117"/>
                      <a:pt x="2516548" y="4916836"/>
                      <a:pt x="2538864" y="4942993"/>
                    </a:cubicBezTo>
                    <a:cubicBezTo>
                      <a:pt x="2546302" y="4951712"/>
                      <a:pt x="2557460" y="4959185"/>
                      <a:pt x="2547542" y="4971641"/>
                    </a:cubicBezTo>
                    <a:cubicBezTo>
                      <a:pt x="2540103" y="4982851"/>
                      <a:pt x="2526466" y="4981606"/>
                      <a:pt x="2515308" y="4976623"/>
                    </a:cubicBezTo>
                    <a:cubicBezTo>
                      <a:pt x="2488034" y="4961677"/>
                      <a:pt x="2473157" y="4962922"/>
                      <a:pt x="2471917" y="4999044"/>
                    </a:cubicBezTo>
                    <a:cubicBezTo>
                      <a:pt x="2470677" y="5017727"/>
                      <a:pt x="2450841" y="5026446"/>
                      <a:pt x="2433484" y="5030183"/>
                    </a:cubicBezTo>
                    <a:cubicBezTo>
                      <a:pt x="2413648" y="5035165"/>
                      <a:pt x="2417368" y="5015236"/>
                      <a:pt x="2411169" y="5004026"/>
                    </a:cubicBezTo>
                    <a:cubicBezTo>
                      <a:pt x="2393812" y="4959185"/>
                      <a:pt x="2398771" y="4950466"/>
                      <a:pt x="2447122" y="4944239"/>
                    </a:cubicBezTo>
                    <a:cubicBezTo>
                      <a:pt x="2457040" y="4942993"/>
                      <a:pt x="2469437" y="4939256"/>
                      <a:pt x="2469437" y="4929292"/>
                    </a:cubicBezTo>
                    <a:cubicBezTo>
                      <a:pt x="2469437" y="4916836"/>
                      <a:pt x="2459519" y="4921818"/>
                      <a:pt x="2454560" y="4923064"/>
                    </a:cubicBezTo>
                    <a:cubicBezTo>
                      <a:pt x="2444642" y="4925555"/>
                      <a:pt x="2437204" y="4928046"/>
                      <a:pt x="2434724" y="4916836"/>
                    </a:cubicBezTo>
                    <a:cubicBezTo>
                      <a:pt x="2432245" y="4905626"/>
                      <a:pt x="2437204" y="4896907"/>
                      <a:pt x="2448362" y="4894416"/>
                    </a:cubicBezTo>
                    <a:cubicBezTo>
                      <a:pt x="2454560" y="4893170"/>
                      <a:pt x="2459519" y="4893170"/>
                      <a:pt x="2464478" y="4893170"/>
                    </a:cubicBezTo>
                    <a:cubicBezTo>
                      <a:pt x="2501671" y="4896907"/>
                      <a:pt x="2533905" y="4891924"/>
                      <a:pt x="2561179" y="4864522"/>
                    </a:cubicBezTo>
                    <a:cubicBezTo>
                      <a:pt x="2564279" y="4860785"/>
                      <a:pt x="2568928" y="4857048"/>
                      <a:pt x="2574197" y="4855336"/>
                    </a:cubicBezTo>
                    <a:close/>
                    <a:moveTo>
                      <a:pt x="3912288" y="4811105"/>
                    </a:moveTo>
                    <a:cubicBezTo>
                      <a:pt x="3926304" y="4816277"/>
                      <a:pt x="3942869" y="4818863"/>
                      <a:pt x="3954337" y="4829207"/>
                    </a:cubicBezTo>
                    <a:cubicBezTo>
                      <a:pt x="3969628" y="4842137"/>
                      <a:pt x="3953063" y="4852481"/>
                      <a:pt x="3945418" y="4861532"/>
                    </a:cubicBezTo>
                    <a:cubicBezTo>
                      <a:pt x="3931401" y="4875755"/>
                      <a:pt x="3916110" y="4867997"/>
                      <a:pt x="3903368" y="4858946"/>
                    </a:cubicBezTo>
                    <a:cubicBezTo>
                      <a:pt x="3893174" y="4851188"/>
                      <a:pt x="3882980" y="4842137"/>
                      <a:pt x="3886803" y="4825328"/>
                    </a:cubicBezTo>
                    <a:cubicBezTo>
                      <a:pt x="3890626" y="4813691"/>
                      <a:pt x="3902094" y="4813691"/>
                      <a:pt x="3912288" y="4811105"/>
                    </a:cubicBezTo>
                    <a:close/>
                    <a:moveTo>
                      <a:pt x="2706846" y="4726918"/>
                    </a:moveTo>
                    <a:cubicBezTo>
                      <a:pt x="2712466" y="4726295"/>
                      <a:pt x="2718398" y="4727541"/>
                      <a:pt x="2724018" y="4728163"/>
                    </a:cubicBezTo>
                    <a:cubicBezTo>
                      <a:pt x="2760236" y="4731900"/>
                      <a:pt x="2796453" y="4750580"/>
                      <a:pt x="2831422" y="4728163"/>
                    </a:cubicBezTo>
                    <a:cubicBezTo>
                      <a:pt x="2832671" y="4728163"/>
                      <a:pt x="2835168" y="4728163"/>
                      <a:pt x="2835168" y="4728163"/>
                    </a:cubicBezTo>
                    <a:cubicBezTo>
                      <a:pt x="2886372" y="4764279"/>
                      <a:pt x="2945070" y="4729409"/>
                      <a:pt x="2998771" y="4745599"/>
                    </a:cubicBezTo>
                    <a:cubicBezTo>
                      <a:pt x="3020002" y="4751825"/>
                      <a:pt x="3018753" y="4765525"/>
                      <a:pt x="3012509" y="4780469"/>
                    </a:cubicBezTo>
                    <a:cubicBezTo>
                      <a:pt x="3000020" y="4802886"/>
                      <a:pt x="2995025" y="4821566"/>
                      <a:pt x="3016256" y="4843983"/>
                    </a:cubicBezTo>
                    <a:cubicBezTo>
                      <a:pt x="3029993" y="4858927"/>
                      <a:pt x="3027496" y="4880098"/>
                      <a:pt x="3011260" y="4893797"/>
                    </a:cubicBezTo>
                    <a:cubicBezTo>
                      <a:pt x="2982536" y="4916214"/>
                      <a:pt x="2962554" y="4942367"/>
                      <a:pt x="2955061" y="4977237"/>
                    </a:cubicBezTo>
                    <a:cubicBezTo>
                      <a:pt x="2955061" y="4982219"/>
                      <a:pt x="2951314" y="4988445"/>
                      <a:pt x="2947567" y="4990936"/>
                    </a:cubicBezTo>
                    <a:cubicBezTo>
                      <a:pt x="2911350" y="5010862"/>
                      <a:pt x="2907603" y="5039506"/>
                      <a:pt x="2933830" y="5075621"/>
                    </a:cubicBezTo>
                    <a:cubicBezTo>
                      <a:pt x="2912599" y="5073130"/>
                      <a:pt x="2902608" y="5064413"/>
                      <a:pt x="2892617" y="5056941"/>
                    </a:cubicBezTo>
                    <a:cubicBezTo>
                      <a:pt x="2876381" y="5043242"/>
                      <a:pt x="2868888" y="5032033"/>
                      <a:pt x="2892617" y="5015844"/>
                    </a:cubicBezTo>
                    <a:cubicBezTo>
                      <a:pt x="2920092" y="4997163"/>
                      <a:pt x="2916345" y="4983464"/>
                      <a:pt x="2883875" y="4969765"/>
                    </a:cubicBezTo>
                    <a:cubicBezTo>
                      <a:pt x="2850155" y="4953575"/>
                      <a:pt x="2843910" y="4943612"/>
                      <a:pt x="2858897" y="4918705"/>
                    </a:cubicBezTo>
                    <a:cubicBezTo>
                      <a:pt x="2861395" y="4914969"/>
                      <a:pt x="2865141" y="4908742"/>
                      <a:pt x="2870137" y="4907496"/>
                    </a:cubicBezTo>
                    <a:cubicBezTo>
                      <a:pt x="2883875" y="4905006"/>
                      <a:pt x="2902608" y="4906251"/>
                      <a:pt x="2896363" y="4885080"/>
                    </a:cubicBezTo>
                    <a:cubicBezTo>
                      <a:pt x="2888870" y="4865154"/>
                      <a:pt x="2881377" y="4840247"/>
                      <a:pt x="2853901" y="4840247"/>
                    </a:cubicBezTo>
                    <a:cubicBezTo>
                      <a:pt x="2831422" y="4841492"/>
                      <a:pt x="2817684" y="4832774"/>
                      <a:pt x="2805195" y="4814094"/>
                    </a:cubicBezTo>
                    <a:cubicBezTo>
                      <a:pt x="2793955" y="4794168"/>
                      <a:pt x="2780218" y="4796659"/>
                      <a:pt x="2768978" y="4817830"/>
                    </a:cubicBezTo>
                    <a:cubicBezTo>
                      <a:pt x="2757738" y="4839001"/>
                      <a:pt x="2746498" y="4857682"/>
                      <a:pt x="2761484" y="4885080"/>
                    </a:cubicBezTo>
                    <a:cubicBezTo>
                      <a:pt x="2770227" y="4900024"/>
                      <a:pt x="2763982" y="4918705"/>
                      <a:pt x="2752742" y="4936140"/>
                    </a:cubicBezTo>
                    <a:cubicBezTo>
                      <a:pt x="2721520" y="4988445"/>
                      <a:pt x="2722769" y="4992182"/>
                      <a:pt x="2765231" y="5037015"/>
                    </a:cubicBezTo>
                    <a:cubicBezTo>
                      <a:pt x="2768978" y="5040751"/>
                      <a:pt x="2773973" y="5046978"/>
                      <a:pt x="2772724" y="5050714"/>
                    </a:cubicBezTo>
                    <a:cubicBezTo>
                      <a:pt x="2763982" y="5090566"/>
                      <a:pt x="2795204" y="5101774"/>
                      <a:pt x="2820182" y="5117964"/>
                    </a:cubicBezTo>
                    <a:cubicBezTo>
                      <a:pt x="2825177" y="5120454"/>
                      <a:pt x="2827675" y="5126681"/>
                      <a:pt x="2830173" y="5130417"/>
                    </a:cubicBezTo>
                    <a:cubicBezTo>
                      <a:pt x="2772724" y="5161552"/>
                      <a:pt x="2721520" y="5134154"/>
                      <a:pt x="2717774" y="5066904"/>
                    </a:cubicBezTo>
                    <a:cubicBezTo>
                      <a:pt x="2717774" y="5054450"/>
                      <a:pt x="2715276" y="5045732"/>
                      <a:pt x="2704036" y="5040751"/>
                    </a:cubicBezTo>
                    <a:cubicBezTo>
                      <a:pt x="2669067" y="5025806"/>
                      <a:pt x="2674063" y="4995918"/>
                      <a:pt x="2684054" y="4971010"/>
                    </a:cubicBezTo>
                    <a:cubicBezTo>
                      <a:pt x="2691547" y="4949839"/>
                      <a:pt x="2691547" y="4929913"/>
                      <a:pt x="2691547" y="4908742"/>
                    </a:cubicBezTo>
                    <a:cubicBezTo>
                      <a:pt x="2691547" y="4893797"/>
                      <a:pt x="2684054" y="4885080"/>
                      <a:pt x="2669067" y="4880098"/>
                    </a:cubicBezTo>
                    <a:cubicBezTo>
                      <a:pt x="2627854" y="4863909"/>
                      <a:pt x="2619112" y="4827793"/>
                      <a:pt x="2647836" y="4794168"/>
                    </a:cubicBezTo>
                    <a:cubicBezTo>
                      <a:pt x="2662823" y="4775487"/>
                      <a:pt x="2677810" y="4756807"/>
                      <a:pt x="2691547" y="4736881"/>
                    </a:cubicBezTo>
                    <a:cubicBezTo>
                      <a:pt x="2695918" y="4730032"/>
                      <a:pt x="2701226" y="4727541"/>
                      <a:pt x="2706846" y="4726918"/>
                    </a:cubicBezTo>
                    <a:close/>
                    <a:moveTo>
                      <a:pt x="3481188" y="4671827"/>
                    </a:moveTo>
                    <a:cubicBezTo>
                      <a:pt x="3486637" y="4669824"/>
                      <a:pt x="3492865" y="4671981"/>
                      <a:pt x="3500961" y="4681225"/>
                    </a:cubicBezTo>
                    <a:cubicBezTo>
                      <a:pt x="3507189" y="4686156"/>
                      <a:pt x="3513417" y="4689853"/>
                      <a:pt x="3520890" y="4693551"/>
                    </a:cubicBezTo>
                    <a:cubicBezTo>
                      <a:pt x="3542065" y="4704644"/>
                      <a:pt x="3552030" y="4718202"/>
                      <a:pt x="3532100" y="4741621"/>
                    </a:cubicBezTo>
                    <a:cubicBezTo>
                      <a:pt x="3527118" y="4747784"/>
                      <a:pt x="3528364" y="4760109"/>
                      <a:pt x="3523381" y="4768737"/>
                    </a:cubicBezTo>
                    <a:cubicBezTo>
                      <a:pt x="3517154" y="4778598"/>
                      <a:pt x="3512171" y="4792156"/>
                      <a:pt x="3494733" y="4793388"/>
                    </a:cubicBezTo>
                    <a:cubicBezTo>
                      <a:pt x="3490997" y="4790923"/>
                      <a:pt x="3484769" y="4788458"/>
                      <a:pt x="3481032" y="4784761"/>
                    </a:cubicBezTo>
                    <a:cubicBezTo>
                      <a:pt x="3472313" y="4777365"/>
                      <a:pt x="3459857" y="4697249"/>
                      <a:pt x="3466085" y="4687388"/>
                    </a:cubicBezTo>
                    <a:cubicBezTo>
                      <a:pt x="3471068" y="4679992"/>
                      <a:pt x="3475738" y="4673830"/>
                      <a:pt x="3481188" y="4671827"/>
                    </a:cubicBezTo>
                    <a:close/>
                    <a:moveTo>
                      <a:pt x="635162" y="4643197"/>
                    </a:moveTo>
                    <a:cubicBezTo>
                      <a:pt x="646263" y="4646861"/>
                      <a:pt x="649964" y="4654188"/>
                      <a:pt x="648730" y="4665178"/>
                    </a:cubicBezTo>
                    <a:cubicBezTo>
                      <a:pt x="647497" y="4688380"/>
                      <a:pt x="656132" y="4716466"/>
                      <a:pt x="622827" y="4727457"/>
                    </a:cubicBezTo>
                    <a:cubicBezTo>
                      <a:pt x="616659" y="4722572"/>
                      <a:pt x="610491" y="4717688"/>
                      <a:pt x="603090" y="4714024"/>
                    </a:cubicBezTo>
                    <a:cubicBezTo>
                      <a:pt x="605557" y="4694486"/>
                      <a:pt x="596922" y="4672505"/>
                      <a:pt x="612958" y="4654188"/>
                    </a:cubicBezTo>
                    <a:cubicBezTo>
                      <a:pt x="619126" y="4648082"/>
                      <a:pt x="624060" y="4640755"/>
                      <a:pt x="635162" y="4643197"/>
                    </a:cubicBezTo>
                    <a:close/>
                    <a:moveTo>
                      <a:pt x="3155796" y="4628094"/>
                    </a:moveTo>
                    <a:cubicBezTo>
                      <a:pt x="3172892" y="4631921"/>
                      <a:pt x="3194873" y="4635748"/>
                      <a:pt x="3192431" y="4657436"/>
                    </a:cubicBezTo>
                    <a:cubicBezTo>
                      <a:pt x="3188767" y="4679123"/>
                      <a:pt x="3168008" y="4691880"/>
                      <a:pt x="3149691" y="4693156"/>
                    </a:cubicBezTo>
                    <a:cubicBezTo>
                      <a:pt x="3133816" y="4694431"/>
                      <a:pt x="3130152" y="4675296"/>
                      <a:pt x="3135037" y="4657436"/>
                    </a:cubicBezTo>
                    <a:cubicBezTo>
                      <a:pt x="3136258" y="4645954"/>
                      <a:pt x="3130152" y="4624267"/>
                      <a:pt x="3155796" y="4628094"/>
                    </a:cubicBezTo>
                    <a:close/>
                    <a:moveTo>
                      <a:pt x="802440" y="4492384"/>
                    </a:moveTo>
                    <a:cubicBezTo>
                      <a:pt x="806836" y="4493605"/>
                      <a:pt x="810133" y="4498490"/>
                      <a:pt x="809034" y="4504595"/>
                    </a:cubicBezTo>
                    <a:cubicBezTo>
                      <a:pt x="807935" y="4509480"/>
                      <a:pt x="805737" y="4513143"/>
                      <a:pt x="800243" y="4511922"/>
                    </a:cubicBezTo>
                    <a:cubicBezTo>
                      <a:pt x="794748" y="4511922"/>
                      <a:pt x="794748" y="4507037"/>
                      <a:pt x="794748" y="4502153"/>
                    </a:cubicBezTo>
                    <a:cubicBezTo>
                      <a:pt x="794748" y="4496047"/>
                      <a:pt x="795847" y="4492384"/>
                      <a:pt x="802440" y="4492384"/>
                    </a:cubicBezTo>
                    <a:close/>
                    <a:moveTo>
                      <a:pt x="1153068" y="4114472"/>
                    </a:moveTo>
                    <a:cubicBezTo>
                      <a:pt x="1159364" y="4113219"/>
                      <a:pt x="1168179" y="4115726"/>
                      <a:pt x="1166920" y="4119485"/>
                    </a:cubicBezTo>
                    <a:cubicBezTo>
                      <a:pt x="1154328" y="4143297"/>
                      <a:pt x="1194623" y="4152070"/>
                      <a:pt x="1180771" y="4173376"/>
                    </a:cubicBezTo>
                    <a:cubicBezTo>
                      <a:pt x="1175734" y="4182148"/>
                      <a:pt x="1165661" y="4183402"/>
                      <a:pt x="1158105" y="4182148"/>
                    </a:cubicBezTo>
                    <a:cubicBezTo>
                      <a:pt x="1135439" y="4178389"/>
                      <a:pt x="1144254" y="4158336"/>
                      <a:pt x="1141735" y="4143297"/>
                    </a:cubicBezTo>
                    <a:cubicBezTo>
                      <a:pt x="1145513" y="4134524"/>
                      <a:pt x="1135439" y="4119485"/>
                      <a:pt x="1153068" y="4114472"/>
                    </a:cubicBezTo>
                    <a:close/>
                    <a:moveTo>
                      <a:pt x="5970335" y="4111076"/>
                    </a:moveTo>
                    <a:lnTo>
                      <a:pt x="5956855" y="4135345"/>
                    </a:lnTo>
                    <a:lnTo>
                      <a:pt x="5970947" y="4130125"/>
                    </a:lnTo>
                    <a:cubicBezTo>
                      <a:pt x="5977831" y="4129188"/>
                      <a:pt x="5984715" y="4128563"/>
                      <a:pt x="5990347" y="4124813"/>
                    </a:cubicBezTo>
                    <a:cubicBezTo>
                      <a:pt x="5987844" y="4121689"/>
                      <a:pt x="5983464" y="4120751"/>
                      <a:pt x="5979396" y="4119345"/>
                    </a:cubicBezTo>
                    <a:lnTo>
                      <a:pt x="5970335" y="4111076"/>
                    </a:lnTo>
                    <a:close/>
                    <a:moveTo>
                      <a:pt x="4362549" y="4069259"/>
                    </a:moveTo>
                    <a:cubicBezTo>
                      <a:pt x="4370043" y="4069259"/>
                      <a:pt x="4373790" y="4074754"/>
                      <a:pt x="4375038" y="4081623"/>
                    </a:cubicBezTo>
                    <a:cubicBezTo>
                      <a:pt x="4376287" y="4091239"/>
                      <a:pt x="4371292" y="4095360"/>
                      <a:pt x="4363798" y="4095360"/>
                    </a:cubicBezTo>
                    <a:cubicBezTo>
                      <a:pt x="4356305" y="4095360"/>
                      <a:pt x="4350060" y="4092613"/>
                      <a:pt x="4350060" y="4084370"/>
                    </a:cubicBezTo>
                    <a:cubicBezTo>
                      <a:pt x="4351309" y="4076128"/>
                      <a:pt x="4355056" y="4069259"/>
                      <a:pt x="4362549" y="4069259"/>
                    </a:cubicBezTo>
                    <a:close/>
                    <a:moveTo>
                      <a:pt x="466944" y="4069258"/>
                    </a:moveTo>
                    <a:cubicBezTo>
                      <a:pt x="476860" y="4087946"/>
                      <a:pt x="485536" y="4106634"/>
                      <a:pt x="495452" y="4124076"/>
                    </a:cubicBezTo>
                    <a:cubicBezTo>
                      <a:pt x="505368" y="4146502"/>
                      <a:pt x="509087" y="4168928"/>
                      <a:pt x="492973" y="4190108"/>
                    </a:cubicBezTo>
                    <a:cubicBezTo>
                      <a:pt x="484297" y="4201321"/>
                      <a:pt x="476860" y="4212534"/>
                      <a:pt x="484297" y="4228730"/>
                    </a:cubicBezTo>
                    <a:cubicBezTo>
                      <a:pt x="489255" y="4239943"/>
                      <a:pt x="479339" y="4243680"/>
                      <a:pt x="471902" y="4248664"/>
                    </a:cubicBezTo>
                    <a:cubicBezTo>
                      <a:pt x="461986" y="4254893"/>
                      <a:pt x="453310" y="4261123"/>
                      <a:pt x="455789" y="4274827"/>
                    </a:cubicBezTo>
                    <a:cubicBezTo>
                      <a:pt x="458268" y="4287286"/>
                      <a:pt x="465704" y="4296007"/>
                      <a:pt x="481818" y="4291024"/>
                    </a:cubicBezTo>
                    <a:cubicBezTo>
                      <a:pt x="489255" y="4288532"/>
                      <a:pt x="491734" y="4297253"/>
                      <a:pt x="492973" y="4304728"/>
                    </a:cubicBezTo>
                    <a:cubicBezTo>
                      <a:pt x="494213" y="4312204"/>
                      <a:pt x="492973" y="4322171"/>
                      <a:pt x="484297" y="4323416"/>
                    </a:cubicBezTo>
                    <a:cubicBezTo>
                      <a:pt x="461986" y="4328400"/>
                      <a:pt x="468183" y="4338367"/>
                      <a:pt x="473141" y="4355809"/>
                    </a:cubicBezTo>
                    <a:cubicBezTo>
                      <a:pt x="481818" y="4383218"/>
                      <a:pt x="496692" y="4396923"/>
                      <a:pt x="519002" y="4413119"/>
                    </a:cubicBezTo>
                    <a:cubicBezTo>
                      <a:pt x="558666" y="4443020"/>
                      <a:pt x="579737" y="4491609"/>
                      <a:pt x="569822" y="4543936"/>
                    </a:cubicBezTo>
                    <a:cubicBezTo>
                      <a:pt x="563624" y="4576329"/>
                      <a:pt x="566103" y="4607476"/>
                      <a:pt x="538834" y="4637377"/>
                    </a:cubicBezTo>
                    <a:cubicBezTo>
                      <a:pt x="517763" y="4658557"/>
                      <a:pt x="556187" y="4663540"/>
                      <a:pt x="573540" y="4671015"/>
                    </a:cubicBezTo>
                    <a:cubicBezTo>
                      <a:pt x="579737" y="4673507"/>
                      <a:pt x="583456" y="4677245"/>
                      <a:pt x="584695" y="4683474"/>
                    </a:cubicBezTo>
                    <a:cubicBezTo>
                      <a:pt x="515284" y="4683474"/>
                      <a:pt x="517763" y="4683474"/>
                      <a:pt x="522721" y="4609968"/>
                    </a:cubicBezTo>
                    <a:cubicBezTo>
                      <a:pt x="523960" y="4580067"/>
                      <a:pt x="521481" y="4548920"/>
                      <a:pt x="495452" y="4522756"/>
                    </a:cubicBezTo>
                    <a:cubicBezTo>
                      <a:pt x="479339" y="4507806"/>
                      <a:pt x="468183" y="4485380"/>
                      <a:pt x="448352" y="4469184"/>
                    </a:cubicBezTo>
                    <a:cubicBezTo>
                      <a:pt x="438436" y="4461708"/>
                      <a:pt x="444633" y="4451741"/>
                      <a:pt x="448352" y="4443020"/>
                    </a:cubicBezTo>
                    <a:cubicBezTo>
                      <a:pt x="455789" y="4429316"/>
                      <a:pt x="458268" y="4413119"/>
                      <a:pt x="444633" y="4401906"/>
                    </a:cubicBezTo>
                    <a:cubicBezTo>
                      <a:pt x="421083" y="4379481"/>
                      <a:pt x="423562" y="4354563"/>
                      <a:pt x="437196" y="4329646"/>
                    </a:cubicBezTo>
                    <a:cubicBezTo>
                      <a:pt x="447112" y="4310958"/>
                      <a:pt x="454549" y="4293515"/>
                      <a:pt x="434717" y="4276073"/>
                    </a:cubicBezTo>
                    <a:cubicBezTo>
                      <a:pt x="430999" y="4273581"/>
                      <a:pt x="428520" y="4262369"/>
                      <a:pt x="428520" y="4261123"/>
                    </a:cubicBezTo>
                    <a:cubicBezTo>
                      <a:pt x="458268" y="4247418"/>
                      <a:pt x="442154" y="4212534"/>
                      <a:pt x="458268" y="4193845"/>
                    </a:cubicBezTo>
                    <a:cubicBezTo>
                      <a:pt x="474381" y="4175157"/>
                      <a:pt x="478099" y="4156469"/>
                      <a:pt x="455789" y="4140273"/>
                    </a:cubicBezTo>
                    <a:cubicBezTo>
                      <a:pt x="442154" y="4130306"/>
                      <a:pt x="439675" y="4116601"/>
                      <a:pt x="450831" y="4104142"/>
                    </a:cubicBezTo>
                    <a:cubicBezTo>
                      <a:pt x="460747" y="4094175"/>
                      <a:pt x="457028" y="4077979"/>
                      <a:pt x="466944" y="4069258"/>
                    </a:cubicBezTo>
                    <a:close/>
                    <a:moveTo>
                      <a:pt x="4550347" y="4048579"/>
                    </a:moveTo>
                    <a:cubicBezTo>
                      <a:pt x="4556643" y="4047311"/>
                      <a:pt x="4562093" y="4047311"/>
                      <a:pt x="4565471" y="4049155"/>
                    </a:cubicBezTo>
                    <a:cubicBezTo>
                      <a:pt x="4585125" y="4062677"/>
                      <a:pt x="4572841" y="4083573"/>
                      <a:pt x="4565471" y="4092178"/>
                    </a:cubicBezTo>
                    <a:cubicBezTo>
                      <a:pt x="4548275" y="4113074"/>
                      <a:pt x="4522480" y="4122908"/>
                      <a:pt x="4496684" y="4133971"/>
                    </a:cubicBezTo>
                    <a:cubicBezTo>
                      <a:pt x="4484401" y="4132742"/>
                      <a:pt x="4481944" y="4125366"/>
                      <a:pt x="4489314" y="4116762"/>
                    </a:cubicBezTo>
                    <a:cubicBezTo>
                      <a:pt x="4501598" y="4105699"/>
                      <a:pt x="4502826" y="4093407"/>
                      <a:pt x="4504054" y="4078656"/>
                    </a:cubicBezTo>
                    <a:cubicBezTo>
                      <a:pt x="4504976" y="4067594"/>
                      <a:pt x="4531462" y="4052382"/>
                      <a:pt x="4550347" y="4048579"/>
                    </a:cubicBezTo>
                    <a:close/>
                    <a:moveTo>
                      <a:pt x="3368515" y="4014305"/>
                    </a:moveTo>
                    <a:cubicBezTo>
                      <a:pt x="3363418" y="4029045"/>
                      <a:pt x="3362143" y="4043785"/>
                      <a:pt x="3368515" y="4058524"/>
                    </a:cubicBezTo>
                    <a:cubicBezTo>
                      <a:pt x="3376160" y="4081862"/>
                      <a:pt x="3353224" y="4095374"/>
                      <a:pt x="3341756" y="4110114"/>
                    </a:cubicBezTo>
                    <a:cubicBezTo>
                      <a:pt x="3336659" y="4117484"/>
                      <a:pt x="3314997" y="4117484"/>
                      <a:pt x="3303529" y="4107657"/>
                    </a:cubicBezTo>
                    <a:cubicBezTo>
                      <a:pt x="3289512" y="4095374"/>
                      <a:pt x="3309900" y="4090461"/>
                      <a:pt x="3312448" y="4081862"/>
                    </a:cubicBezTo>
                    <a:cubicBezTo>
                      <a:pt x="3314997" y="4074493"/>
                      <a:pt x="3320094" y="4067123"/>
                      <a:pt x="3321368" y="4060981"/>
                    </a:cubicBezTo>
                    <a:cubicBezTo>
                      <a:pt x="3323917" y="4032730"/>
                      <a:pt x="3340482" y="4019218"/>
                      <a:pt x="3368515" y="4014305"/>
                    </a:cubicBezTo>
                    <a:close/>
                    <a:moveTo>
                      <a:pt x="747647" y="3984083"/>
                    </a:moveTo>
                    <a:cubicBezTo>
                      <a:pt x="756805" y="3981335"/>
                      <a:pt x="764654" y="3985456"/>
                      <a:pt x="765963" y="3997820"/>
                    </a:cubicBezTo>
                    <a:cubicBezTo>
                      <a:pt x="758113" y="4000567"/>
                      <a:pt x="748955" y="4007436"/>
                      <a:pt x="742413" y="3995073"/>
                    </a:cubicBezTo>
                    <a:cubicBezTo>
                      <a:pt x="739797" y="3990951"/>
                      <a:pt x="742413" y="3985456"/>
                      <a:pt x="747647" y="3984083"/>
                    </a:cubicBezTo>
                    <a:close/>
                    <a:moveTo>
                      <a:pt x="4518675" y="3959355"/>
                    </a:moveTo>
                    <a:cubicBezTo>
                      <a:pt x="4525616" y="3959355"/>
                      <a:pt x="4529087" y="3965461"/>
                      <a:pt x="4530243" y="3972788"/>
                    </a:cubicBezTo>
                    <a:cubicBezTo>
                      <a:pt x="4530243" y="3980115"/>
                      <a:pt x="4530243" y="3987442"/>
                      <a:pt x="4522146" y="3991106"/>
                    </a:cubicBezTo>
                    <a:cubicBezTo>
                      <a:pt x="4514048" y="3991106"/>
                      <a:pt x="4511734" y="3985000"/>
                      <a:pt x="4511734" y="3977673"/>
                    </a:cubicBezTo>
                    <a:cubicBezTo>
                      <a:pt x="4511734" y="3971567"/>
                      <a:pt x="4509420" y="3961797"/>
                      <a:pt x="4518675" y="3959355"/>
                    </a:cubicBezTo>
                    <a:close/>
                    <a:moveTo>
                      <a:pt x="4552923" y="3916711"/>
                    </a:moveTo>
                    <a:cubicBezTo>
                      <a:pt x="4558647" y="3915392"/>
                      <a:pt x="4562082" y="3920668"/>
                      <a:pt x="4563226" y="3927262"/>
                    </a:cubicBezTo>
                    <a:cubicBezTo>
                      <a:pt x="4563226" y="3937813"/>
                      <a:pt x="4554068" y="3940451"/>
                      <a:pt x="4547199" y="3944407"/>
                    </a:cubicBezTo>
                    <a:cubicBezTo>
                      <a:pt x="4541475" y="3947045"/>
                      <a:pt x="4536895" y="3943088"/>
                      <a:pt x="4539185" y="3936494"/>
                    </a:cubicBezTo>
                    <a:cubicBezTo>
                      <a:pt x="4540330" y="3927262"/>
                      <a:pt x="4543764" y="3918030"/>
                      <a:pt x="4552923" y="3916711"/>
                    </a:cubicBezTo>
                    <a:close/>
                    <a:moveTo>
                      <a:pt x="1880022" y="3871431"/>
                    </a:moveTo>
                    <a:cubicBezTo>
                      <a:pt x="1888765" y="3871431"/>
                      <a:pt x="1890014" y="3878025"/>
                      <a:pt x="1892511" y="3885939"/>
                    </a:cubicBezTo>
                    <a:cubicBezTo>
                      <a:pt x="1891262" y="3893852"/>
                      <a:pt x="1886267" y="3900446"/>
                      <a:pt x="1878773" y="3901765"/>
                    </a:cubicBezTo>
                    <a:cubicBezTo>
                      <a:pt x="1870031" y="3903084"/>
                      <a:pt x="1866284" y="3897809"/>
                      <a:pt x="1867533" y="3889895"/>
                    </a:cubicBezTo>
                    <a:cubicBezTo>
                      <a:pt x="1868782" y="3881982"/>
                      <a:pt x="1870031" y="3872750"/>
                      <a:pt x="1880022" y="3871431"/>
                    </a:cubicBezTo>
                    <a:close/>
                    <a:moveTo>
                      <a:pt x="4484245" y="3790257"/>
                    </a:moveTo>
                    <a:cubicBezTo>
                      <a:pt x="4495746" y="3790257"/>
                      <a:pt x="4509804" y="3789001"/>
                      <a:pt x="4513637" y="3804073"/>
                    </a:cubicBezTo>
                    <a:cubicBezTo>
                      <a:pt x="4508526" y="3817890"/>
                      <a:pt x="4504692" y="3831706"/>
                      <a:pt x="4486801" y="3829194"/>
                    </a:cubicBezTo>
                    <a:cubicBezTo>
                      <a:pt x="4474021" y="3829194"/>
                      <a:pt x="4462520" y="3825426"/>
                      <a:pt x="4461242" y="3809097"/>
                    </a:cubicBezTo>
                    <a:cubicBezTo>
                      <a:pt x="4459964" y="3791513"/>
                      <a:pt x="4470188" y="3790257"/>
                      <a:pt x="4484245" y="3790257"/>
                    </a:cubicBezTo>
                    <a:close/>
                    <a:moveTo>
                      <a:pt x="4916222" y="3713334"/>
                    </a:moveTo>
                    <a:cubicBezTo>
                      <a:pt x="4929043" y="3712066"/>
                      <a:pt x="4931374" y="3728552"/>
                      <a:pt x="4929043" y="3734892"/>
                    </a:cubicBezTo>
                    <a:cubicBezTo>
                      <a:pt x="4924380" y="3748842"/>
                      <a:pt x="4926712" y="3772936"/>
                      <a:pt x="4909228" y="3775473"/>
                    </a:cubicBezTo>
                    <a:cubicBezTo>
                      <a:pt x="4894076" y="3776741"/>
                      <a:pt x="4897573" y="3757719"/>
                      <a:pt x="4896407" y="3747574"/>
                    </a:cubicBezTo>
                    <a:cubicBezTo>
                      <a:pt x="4894076" y="3729820"/>
                      <a:pt x="4897573" y="3714602"/>
                      <a:pt x="4916222" y="3713334"/>
                    </a:cubicBezTo>
                    <a:close/>
                    <a:moveTo>
                      <a:pt x="647997" y="3690087"/>
                    </a:moveTo>
                    <a:cubicBezTo>
                      <a:pt x="700229" y="3690087"/>
                      <a:pt x="710178" y="3703680"/>
                      <a:pt x="697742" y="3754347"/>
                    </a:cubicBezTo>
                    <a:cubicBezTo>
                      <a:pt x="691524" y="3777827"/>
                      <a:pt x="692767" y="3798835"/>
                      <a:pt x="720127" y="3808721"/>
                    </a:cubicBezTo>
                    <a:cubicBezTo>
                      <a:pt x="736294" y="3814900"/>
                      <a:pt x="742513" y="3830965"/>
                      <a:pt x="751218" y="3844558"/>
                    </a:cubicBezTo>
                    <a:cubicBezTo>
                      <a:pt x="759923" y="3859388"/>
                      <a:pt x="766142" y="3876688"/>
                      <a:pt x="772360" y="3892753"/>
                    </a:cubicBezTo>
                    <a:cubicBezTo>
                      <a:pt x="777335" y="3905111"/>
                      <a:pt x="793502" y="3917469"/>
                      <a:pt x="781065" y="3931062"/>
                    </a:cubicBezTo>
                    <a:cubicBezTo>
                      <a:pt x="768629" y="3947127"/>
                      <a:pt x="753705" y="3931062"/>
                      <a:pt x="738782" y="3931062"/>
                    </a:cubicBezTo>
                    <a:cubicBezTo>
                      <a:pt x="721371" y="3931062"/>
                      <a:pt x="720127" y="3916233"/>
                      <a:pt x="720127" y="3902640"/>
                    </a:cubicBezTo>
                    <a:cubicBezTo>
                      <a:pt x="720127" y="3900168"/>
                      <a:pt x="720127" y="3896461"/>
                      <a:pt x="718884" y="3896461"/>
                    </a:cubicBezTo>
                    <a:cubicBezTo>
                      <a:pt x="690280" y="3880396"/>
                      <a:pt x="675356" y="3851973"/>
                      <a:pt x="661677" y="3824786"/>
                    </a:cubicBezTo>
                    <a:cubicBezTo>
                      <a:pt x="654215" y="3811192"/>
                      <a:pt x="630586" y="3828493"/>
                      <a:pt x="628098" y="3850737"/>
                    </a:cubicBezTo>
                    <a:cubicBezTo>
                      <a:pt x="626855" y="3865566"/>
                      <a:pt x="625611" y="3879160"/>
                      <a:pt x="605713" y="3879160"/>
                    </a:cubicBezTo>
                    <a:cubicBezTo>
                      <a:pt x="585815" y="3880396"/>
                      <a:pt x="559699" y="3884103"/>
                      <a:pt x="558455" y="3856916"/>
                    </a:cubicBezTo>
                    <a:cubicBezTo>
                      <a:pt x="558455" y="3834672"/>
                      <a:pt x="568404" y="3811192"/>
                      <a:pt x="597008" y="3808721"/>
                    </a:cubicBezTo>
                    <a:cubicBezTo>
                      <a:pt x="618149" y="3806249"/>
                      <a:pt x="624368" y="3796363"/>
                      <a:pt x="623124" y="3775355"/>
                    </a:cubicBezTo>
                    <a:cubicBezTo>
                      <a:pt x="619393" y="3748168"/>
                      <a:pt x="626855" y="3722217"/>
                      <a:pt x="634317" y="3696266"/>
                    </a:cubicBezTo>
                    <a:cubicBezTo>
                      <a:pt x="636804" y="3690087"/>
                      <a:pt x="643022" y="3690087"/>
                      <a:pt x="647997" y="3690087"/>
                    </a:cubicBezTo>
                    <a:close/>
                    <a:moveTo>
                      <a:pt x="3487336" y="3603419"/>
                    </a:moveTo>
                    <a:cubicBezTo>
                      <a:pt x="3501285" y="3603419"/>
                      <a:pt x="3502553" y="3615979"/>
                      <a:pt x="3502553" y="3627284"/>
                    </a:cubicBezTo>
                    <a:cubicBezTo>
                      <a:pt x="3502553" y="3636076"/>
                      <a:pt x="3502553" y="3644868"/>
                      <a:pt x="3491140" y="3643612"/>
                    </a:cubicBezTo>
                    <a:cubicBezTo>
                      <a:pt x="3474655" y="3642356"/>
                      <a:pt x="3474655" y="3627284"/>
                      <a:pt x="3472118" y="3615979"/>
                    </a:cubicBezTo>
                    <a:cubicBezTo>
                      <a:pt x="3470850" y="3607187"/>
                      <a:pt x="3478459" y="3602163"/>
                      <a:pt x="3487336" y="3603419"/>
                    </a:cubicBezTo>
                    <a:close/>
                    <a:moveTo>
                      <a:pt x="708697" y="3562466"/>
                    </a:moveTo>
                    <a:cubicBezTo>
                      <a:pt x="710956" y="3561946"/>
                      <a:pt x="713651" y="3562870"/>
                      <a:pt x="717148" y="3566257"/>
                    </a:cubicBezTo>
                    <a:cubicBezTo>
                      <a:pt x="727639" y="3576110"/>
                      <a:pt x="724143" y="3592122"/>
                      <a:pt x="718314" y="3605670"/>
                    </a:cubicBezTo>
                    <a:cubicBezTo>
                      <a:pt x="712486" y="3622913"/>
                      <a:pt x="701995" y="3617987"/>
                      <a:pt x="690338" y="3611828"/>
                    </a:cubicBezTo>
                    <a:cubicBezTo>
                      <a:pt x="690338" y="3600744"/>
                      <a:pt x="690338" y="3589659"/>
                      <a:pt x="690338" y="3578574"/>
                    </a:cubicBezTo>
                    <a:cubicBezTo>
                      <a:pt x="699081" y="3578574"/>
                      <a:pt x="701922" y="3564025"/>
                      <a:pt x="708697" y="3562466"/>
                    </a:cubicBezTo>
                    <a:close/>
                    <a:moveTo>
                      <a:pt x="3987388" y="3499059"/>
                    </a:moveTo>
                    <a:cubicBezTo>
                      <a:pt x="4002041" y="3497758"/>
                      <a:pt x="4015474" y="3508170"/>
                      <a:pt x="4016695" y="3521184"/>
                    </a:cubicBezTo>
                    <a:cubicBezTo>
                      <a:pt x="4019137" y="3535500"/>
                      <a:pt x="3999599" y="3536801"/>
                      <a:pt x="3992272" y="3545912"/>
                    </a:cubicBezTo>
                    <a:cubicBezTo>
                      <a:pt x="3977619" y="3543309"/>
                      <a:pt x="3967850" y="3534199"/>
                      <a:pt x="3966628" y="3521184"/>
                    </a:cubicBezTo>
                    <a:cubicBezTo>
                      <a:pt x="3965407" y="3508170"/>
                      <a:pt x="3975176" y="3500361"/>
                      <a:pt x="3987388" y="3499059"/>
                    </a:cubicBezTo>
                    <a:close/>
                    <a:moveTo>
                      <a:pt x="392918" y="3482519"/>
                    </a:moveTo>
                    <a:cubicBezTo>
                      <a:pt x="399787" y="3483768"/>
                      <a:pt x="405511" y="3488764"/>
                      <a:pt x="408945" y="3496257"/>
                    </a:cubicBezTo>
                    <a:cubicBezTo>
                      <a:pt x="407801" y="3505000"/>
                      <a:pt x="402076" y="3507498"/>
                      <a:pt x="396352" y="3507498"/>
                    </a:cubicBezTo>
                    <a:cubicBezTo>
                      <a:pt x="388338" y="3507498"/>
                      <a:pt x="382614" y="3503751"/>
                      <a:pt x="382614" y="3493760"/>
                    </a:cubicBezTo>
                    <a:cubicBezTo>
                      <a:pt x="382614" y="3486266"/>
                      <a:pt x="384904" y="3481270"/>
                      <a:pt x="392918" y="3482519"/>
                    </a:cubicBezTo>
                    <a:close/>
                    <a:moveTo>
                      <a:pt x="426159" y="3356148"/>
                    </a:moveTo>
                    <a:cubicBezTo>
                      <a:pt x="441089" y="3359953"/>
                      <a:pt x="446066" y="3371366"/>
                      <a:pt x="447310" y="3391656"/>
                    </a:cubicBezTo>
                    <a:cubicBezTo>
                      <a:pt x="446066" y="3419555"/>
                      <a:pt x="416205" y="3405605"/>
                      <a:pt x="400031" y="3413214"/>
                    </a:cubicBezTo>
                    <a:cubicBezTo>
                      <a:pt x="395054" y="3415750"/>
                      <a:pt x="387589" y="3411946"/>
                      <a:pt x="383856" y="3404337"/>
                    </a:cubicBezTo>
                    <a:cubicBezTo>
                      <a:pt x="382612" y="3399265"/>
                      <a:pt x="421182" y="3354880"/>
                      <a:pt x="426159" y="3356148"/>
                    </a:cubicBezTo>
                    <a:close/>
                    <a:moveTo>
                      <a:pt x="5363257" y="3320103"/>
                    </a:moveTo>
                    <a:cubicBezTo>
                      <a:pt x="5381694" y="3328707"/>
                      <a:pt x="5365715" y="3336082"/>
                      <a:pt x="5360798" y="3343458"/>
                    </a:cubicBezTo>
                    <a:cubicBezTo>
                      <a:pt x="5350965" y="3358208"/>
                      <a:pt x="5352194" y="3372959"/>
                      <a:pt x="5370631" y="3375417"/>
                    </a:cubicBezTo>
                    <a:cubicBezTo>
                      <a:pt x="5389068" y="3379105"/>
                      <a:pt x="5400131" y="3393855"/>
                      <a:pt x="5414880" y="3402460"/>
                    </a:cubicBezTo>
                    <a:cubicBezTo>
                      <a:pt x="5384152" y="3408606"/>
                      <a:pt x="5360798" y="3393855"/>
                      <a:pt x="5338674" y="3377876"/>
                    </a:cubicBezTo>
                    <a:cubicBezTo>
                      <a:pt x="5322695" y="3365583"/>
                      <a:pt x="5332528" y="3349604"/>
                      <a:pt x="5336216" y="3336082"/>
                    </a:cubicBezTo>
                    <a:cubicBezTo>
                      <a:pt x="5338674" y="3322561"/>
                      <a:pt x="5350965" y="3316415"/>
                      <a:pt x="5363257" y="3320103"/>
                    </a:cubicBezTo>
                    <a:close/>
                    <a:moveTo>
                      <a:pt x="683673" y="3274243"/>
                    </a:moveTo>
                    <a:lnTo>
                      <a:pt x="681419" y="3276207"/>
                    </a:lnTo>
                    <a:cubicBezTo>
                      <a:pt x="679011" y="3279249"/>
                      <a:pt x="677341" y="3282641"/>
                      <a:pt x="676972" y="3286677"/>
                    </a:cubicBezTo>
                    <a:lnTo>
                      <a:pt x="678880" y="3294814"/>
                    </a:lnTo>
                    <a:lnTo>
                      <a:pt x="682417" y="3276761"/>
                    </a:lnTo>
                    <a:lnTo>
                      <a:pt x="683673" y="3274243"/>
                    </a:lnTo>
                    <a:close/>
                    <a:moveTo>
                      <a:pt x="5574261" y="3176296"/>
                    </a:moveTo>
                    <a:lnTo>
                      <a:pt x="5573318" y="3177029"/>
                    </a:lnTo>
                    <a:lnTo>
                      <a:pt x="5573610" y="3178566"/>
                    </a:lnTo>
                    <a:lnTo>
                      <a:pt x="5574261" y="3176296"/>
                    </a:lnTo>
                    <a:close/>
                    <a:moveTo>
                      <a:pt x="4898275" y="3141870"/>
                    </a:moveTo>
                    <a:cubicBezTo>
                      <a:pt x="4913791" y="3140568"/>
                      <a:pt x="4918962" y="3152282"/>
                      <a:pt x="4918962" y="3166599"/>
                    </a:cubicBezTo>
                    <a:cubicBezTo>
                      <a:pt x="4917669" y="3175710"/>
                      <a:pt x="4920255" y="3188725"/>
                      <a:pt x="4904740" y="3187424"/>
                    </a:cubicBezTo>
                    <a:cubicBezTo>
                      <a:pt x="4889225" y="3187424"/>
                      <a:pt x="4880174" y="3178313"/>
                      <a:pt x="4877588" y="3162694"/>
                    </a:cubicBezTo>
                    <a:cubicBezTo>
                      <a:pt x="4877588" y="3149679"/>
                      <a:pt x="4884053" y="3141870"/>
                      <a:pt x="4898275" y="3141870"/>
                    </a:cubicBezTo>
                    <a:close/>
                    <a:moveTo>
                      <a:pt x="4118633" y="3137611"/>
                    </a:moveTo>
                    <a:cubicBezTo>
                      <a:pt x="4135246" y="3135075"/>
                      <a:pt x="4140358" y="3150292"/>
                      <a:pt x="4142913" y="3162973"/>
                    </a:cubicBezTo>
                    <a:cubicBezTo>
                      <a:pt x="4145469" y="3175653"/>
                      <a:pt x="4136524" y="3181994"/>
                      <a:pt x="4123745" y="3183262"/>
                    </a:cubicBezTo>
                    <a:cubicBezTo>
                      <a:pt x="4110965" y="3181994"/>
                      <a:pt x="4095630" y="3175653"/>
                      <a:pt x="4094352" y="3162973"/>
                    </a:cubicBezTo>
                    <a:cubicBezTo>
                      <a:pt x="4091796" y="3150292"/>
                      <a:pt x="4105853" y="3140147"/>
                      <a:pt x="4118633" y="3137611"/>
                    </a:cubicBezTo>
                    <a:close/>
                    <a:moveTo>
                      <a:pt x="4858501" y="3118587"/>
                    </a:moveTo>
                    <a:cubicBezTo>
                      <a:pt x="4864286" y="3118587"/>
                      <a:pt x="4865442" y="3122171"/>
                      <a:pt x="4865442" y="3126950"/>
                    </a:cubicBezTo>
                    <a:cubicBezTo>
                      <a:pt x="4861972" y="3132923"/>
                      <a:pt x="4861972" y="3144869"/>
                      <a:pt x="4851560" y="3144869"/>
                    </a:cubicBezTo>
                    <a:cubicBezTo>
                      <a:pt x="4846933" y="3144869"/>
                      <a:pt x="4844619" y="3140091"/>
                      <a:pt x="4844619" y="3136507"/>
                    </a:cubicBezTo>
                    <a:cubicBezTo>
                      <a:pt x="4845776" y="3128144"/>
                      <a:pt x="4848090" y="3119782"/>
                      <a:pt x="4858501" y="3118587"/>
                    </a:cubicBezTo>
                    <a:close/>
                    <a:moveTo>
                      <a:pt x="5631742" y="3077710"/>
                    </a:moveTo>
                    <a:lnTo>
                      <a:pt x="5631767" y="3077762"/>
                    </a:lnTo>
                    <a:lnTo>
                      <a:pt x="5631823" y="3077776"/>
                    </a:lnTo>
                    <a:lnTo>
                      <a:pt x="5631742" y="3077710"/>
                    </a:lnTo>
                    <a:close/>
                    <a:moveTo>
                      <a:pt x="2454320" y="3056431"/>
                    </a:moveTo>
                    <a:cubicBezTo>
                      <a:pt x="2474077" y="3060219"/>
                      <a:pt x="2492600" y="3069056"/>
                      <a:pt x="2498774" y="3090517"/>
                    </a:cubicBezTo>
                    <a:cubicBezTo>
                      <a:pt x="2502479" y="3108191"/>
                      <a:pt x="2490130" y="3120815"/>
                      <a:pt x="2476547" y="3128390"/>
                    </a:cubicBezTo>
                    <a:cubicBezTo>
                      <a:pt x="2464198" y="3135965"/>
                      <a:pt x="2450615" y="3144802"/>
                      <a:pt x="2434562" y="3142277"/>
                    </a:cubicBezTo>
                    <a:cubicBezTo>
                      <a:pt x="2417274" y="3144802"/>
                      <a:pt x="2402456" y="3139752"/>
                      <a:pt x="2398751" y="3120815"/>
                    </a:cubicBezTo>
                    <a:cubicBezTo>
                      <a:pt x="2393812" y="3105666"/>
                      <a:pt x="2397516" y="3093042"/>
                      <a:pt x="2416039" y="3087992"/>
                    </a:cubicBezTo>
                    <a:cubicBezTo>
                      <a:pt x="2420979" y="3086730"/>
                      <a:pt x="2427153" y="3081680"/>
                      <a:pt x="2427153" y="3077893"/>
                    </a:cubicBezTo>
                    <a:cubicBezTo>
                      <a:pt x="2424683" y="3055169"/>
                      <a:pt x="2438266" y="3052644"/>
                      <a:pt x="2454320" y="3056431"/>
                    </a:cubicBezTo>
                    <a:close/>
                    <a:moveTo>
                      <a:pt x="2094929" y="3038660"/>
                    </a:moveTo>
                    <a:cubicBezTo>
                      <a:pt x="2103291" y="3038660"/>
                      <a:pt x="2105680" y="3047402"/>
                      <a:pt x="2106874" y="3054895"/>
                    </a:cubicBezTo>
                    <a:cubicBezTo>
                      <a:pt x="2106874" y="3062388"/>
                      <a:pt x="2102096" y="3062388"/>
                      <a:pt x="2096124" y="3062388"/>
                    </a:cubicBezTo>
                    <a:cubicBezTo>
                      <a:pt x="2086567" y="3062388"/>
                      <a:pt x="2082984" y="3056144"/>
                      <a:pt x="2081789" y="3048651"/>
                    </a:cubicBezTo>
                    <a:cubicBezTo>
                      <a:pt x="2080595" y="3039909"/>
                      <a:pt x="2087762" y="3036162"/>
                      <a:pt x="2094929" y="3038660"/>
                    </a:cubicBezTo>
                    <a:close/>
                    <a:moveTo>
                      <a:pt x="4709229" y="3017938"/>
                    </a:moveTo>
                    <a:cubicBezTo>
                      <a:pt x="4714571" y="3017938"/>
                      <a:pt x="4720066" y="3019190"/>
                      <a:pt x="4725561" y="3019190"/>
                    </a:cubicBezTo>
                    <a:cubicBezTo>
                      <a:pt x="4736552" y="3019190"/>
                      <a:pt x="4736552" y="3029211"/>
                      <a:pt x="4736552" y="3037979"/>
                    </a:cubicBezTo>
                    <a:cubicBezTo>
                      <a:pt x="4736552" y="3041736"/>
                      <a:pt x="4738994" y="3046747"/>
                      <a:pt x="4736552" y="3047999"/>
                    </a:cubicBezTo>
                    <a:cubicBezTo>
                      <a:pt x="4706023" y="3086828"/>
                      <a:pt x="4743878" y="3113132"/>
                      <a:pt x="4753647" y="3144446"/>
                    </a:cubicBezTo>
                    <a:cubicBezTo>
                      <a:pt x="4756090" y="3154467"/>
                      <a:pt x="4771964" y="3168245"/>
                      <a:pt x="4754868" y="3175760"/>
                    </a:cubicBezTo>
                    <a:cubicBezTo>
                      <a:pt x="4740215" y="3183275"/>
                      <a:pt x="4724340" y="3179518"/>
                      <a:pt x="4715792" y="3160729"/>
                    </a:cubicBezTo>
                    <a:cubicBezTo>
                      <a:pt x="4702360" y="3131921"/>
                      <a:pt x="4688928" y="3105617"/>
                      <a:pt x="4674274" y="3078061"/>
                    </a:cubicBezTo>
                    <a:cubicBezTo>
                      <a:pt x="4696254" y="3078061"/>
                      <a:pt x="4715792" y="3075555"/>
                      <a:pt x="4693812" y="3047999"/>
                    </a:cubicBezTo>
                    <a:cubicBezTo>
                      <a:pt x="4687707" y="3040484"/>
                      <a:pt x="4686485" y="3031716"/>
                      <a:pt x="4693812" y="3024200"/>
                    </a:cubicBezTo>
                    <a:cubicBezTo>
                      <a:pt x="4698697" y="3019190"/>
                      <a:pt x="4703886" y="3017938"/>
                      <a:pt x="4709229" y="3017938"/>
                    </a:cubicBezTo>
                    <a:close/>
                    <a:moveTo>
                      <a:pt x="2379711" y="3016624"/>
                    </a:moveTo>
                    <a:cubicBezTo>
                      <a:pt x="2399618" y="3014182"/>
                      <a:pt x="2407083" y="3030057"/>
                      <a:pt x="2414549" y="3047153"/>
                    </a:cubicBezTo>
                    <a:cubicBezTo>
                      <a:pt x="2409572" y="3055701"/>
                      <a:pt x="2399618" y="3067913"/>
                      <a:pt x="2389665" y="3064249"/>
                    </a:cubicBezTo>
                    <a:cubicBezTo>
                      <a:pt x="2373490" y="3060586"/>
                      <a:pt x="2357316" y="3047153"/>
                      <a:pt x="2353583" y="3032499"/>
                    </a:cubicBezTo>
                    <a:cubicBezTo>
                      <a:pt x="2349851" y="3019067"/>
                      <a:pt x="2369758" y="3019067"/>
                      <a:pt x="2379711" y="3016624"/>
                    </a:cubicBezTo>
                    <a:close/>
                    <a:moveTo>
                      <a:pt x="5666714" y="2992839"/>
                    </a:moveTo>
                    <a:lnTo>
                      <a:pt x="5666712" y="2992857"/>
                    </a:lnTo>
                    <a:cubicBezTo>
                      <a:pt x="5666634" y="2995659"/>
                      <a:pt x="5667373" y="2997917"/>
                      <a:pt x="5669922" y="2998929"/>
                    </a:cubicBezTo>
                    <a:lnTo>
                      <a:pt x="5670541" y="2998867"/>
                    </a:lnTo>
                    <a:lnTo>
                      <a:pt x="5666714" y="2992839"/>
                    </a:lnTo>
                    <a:close/>
                    <a:moveTo>
                      <a:pt x="6203481" y="2865810"/>
                    </a:moveTo>
                    <a:cubicBezTo>
                      <a:pt x="6211724" y="2891034"/>
                      <a:pt x="6208191" y="2916257"/>
                      <a:pt x="6208191" y="2941481"/>
                    </a:cubicBezTo>
                    <a:cubicBezTo>
                      <a:pt x="6196415" y="2917518"/>
                      <a:pt x="6203481" y="2892295"/>
                      <a:pt x="6203481" y="2865810"/>
                    </a:cubicBezTo>
                    <a:close/>
                    <a:moveTo>
                      <a:pt x="4783575" y="2844639"/>
                    </a:moveTo>
                    <a:cubicBezTo>
                      <a:pt x="4796009" y="2848422"/>
                      <a:pt x="4815904" y="2864818"/>
                      <a:pt x="4802226" y="2874907"/>
                    </a:cubicBezTo>
                    <a:cubicBezTo>
                      <a:pt x="4778601" y="2892564"/>
                      <a:pt x="4784818" y="2907698"/>
                      <a:pt x="4793522" y="2927877"/>
                    </a:cubicBezTo>
                    <a:cubicBezTo>
                      <a:pt x="4794766" y="2931660"/>
                      <a:pt x="4794766" y="2936705"/>
                      <a:pt x="4797252" y="2943011"/>
                    </a:cubicBezTo>
                    <a:cubicBezTo>
                      <a:pt x="4793522" y="2958145"/>
                      <a:pt x="4788549" y="2964451"/>
                      <a:pt x="4769897" y="2954362"/>
                    </a:cubicBezTo>
                    <a:cubicBezTo>
                      <a:pt x="4740055" y="2936705"/>
                      <a:pt x="4733838" y="2939227"/>
                      <a:pt x="4727621" y="2974540"/>
                    </a:cubicBezTo>
                    <a:cubicBezTo>
                      <a:pt x="4723890" y="2987152"/>
                      <a:pt x="4716430" y="2985891"/>
                      <a:pt x="4708969" y="2988413"/>
                    </a:cubicBezTo>
                    <a:cubicBezTo>
                      <a:pt x="4699022" y="2990936"/>
                      <a:pt x="4691561" y="2990936"/>
                      <a:pt x="4687831" y="2978324"/>
                    </a:cubicBezTo>
                    <a:cubicBezTo>
                      <a:pt x="4685344" y="2969496"/>
                      <a:pt x="4680371" y="2959406"/>
                      <a:pt x="4675397" y="2951839"/>
                    </a:cubicBezTo>
                    <a:cubicBezTo>
                      <a:pt x="4661719" y="2934183"/>
                      <a:pt x="4646798" y="2921571"/>
                      <a:pt x="4686588" y="2922832"/>
                    </a:cubicBezTo>
                    <a:cubicBezTo>
                      <a:pt x="4702752" y="2924093"/>
                      <a:pt x="4716430" y="2905176"/>
                      <a:pt x="4721404" y="2887519"/>
                    </a:cubicBezTo>
                    <a:cubicBezTo>
                      <a:pt x="4727621" y="2864818"/>
                      <a:pt x="4763680" y="2838333"/>
                      <a:pt x="4783575" y="2844639"/>
                    </a:cubicBezTo>
                    <a:close/>
                    <a:moveTo>
                      <a:pt x="3304333" y="2768378"/>
                    </a:moveTo>
                    <a:cubicBezTo>
                      <a:pt x="3307968" y="2765842"/>
                      <a:pt x="3312709" y="2765208"/>
                      <a:pt x="3318399" y="2769012"/>
                    </a:cubicBezTo>
                    <a:cubicBezTo>
                      <a:pt x="3328514" y="2776620"/>
                      <a:pt x="3318399" y="2781693"/>
                      <a:pt x="3313341" y="2788033"/>
                    </a:cubicBezTo>
                    <a:cubicBezTo>
                      <a:pt x="3308284" y="2795642"/>
                      <a:pt x="3295640" y="2800715"/>
                      <a:pt x="3304491" y="2812128"/>
                    </a:cubicBezTo>
                    <a:cubicBezTo>
                      <a:pt x="3312077" y="2821004"/>
                      <a:pt x="3323456" y="2819736"/>
                      <a:pt x="3332307" y="2817200"/>
                    </a:cubicBezTo>
                    <a:cubicBezTo>
                      <a:pt x="3343686" y="2814664"/>
                      <a:pt x="3360122" y="2805787"/>
                      <a:pt x="3362651" y="2823541"/>
                    </a:cubicBezTo>
                    <a:cubicBezTo>
                      <a:pt x="3365180" y="2837490"/>
                      <a:pt x="3347479" y="2837490"/>
                      <a:pt x="3337364" y="2841294"/>
                    </a:cubicBezTo>
                    <a:cubicBezTo>
                      <a:pt x="3318399" y="2847635"/>
                      <a:pt x="3298169" y="2853975"/>
                      <a:pt x="3284261" y="2859048"/>
                    </a:cubicBezTo>
                    <a:cubicBezTo>
                      <a:pt x="3265296" y="2859048"/>
                      <a:pt x="3223572" y="2813396"/>
                      <a:pt x="3227365" y="2801983"/>
                    </a:cubicBezTo>
                    <a:cubicBezTo>
                      <a:pt x="3231158" y="2786765"/>
                      <a:pt x="3242538" y="2790570"/>
                      <a:pt x="3251388" y="2795642"/>
                    </a:cubicBezTo>
                    <a:cubicBezTo>
                      <a:pt x="3274146" y="2809591"/>
                      <a:pt x="3288054" y="2804519"/>
                      <a:pt x="3296905" y="2779157"/>
                    </a:cubicBezTo>
                    <a:cubicBezTo>
                      <a:pt x="3298169" y="2775353"/>
                      <a:pt x="3300698" y="2770914"/>
                      <a:pt x="3304333" y="2768378"/>
                    </a:cubicBezTo>
                    <a:close/>
                    <a:moveTo>
                      <a:pt x="2886239" y="2768105"/>
                    </a:moveTo>
                    <a:cubicBezTo>
                      <a:pt x="2904693" y="2766896"/>
                      <a:pt x="2925608" y="2776568"/>
                      <a:pt x="2925608" y="2797120"/>
                    </a:cubicBezTo>
                    <a:cubicBezTo>
                      <a:pt x="2924377" y="2826135"/>
                      <a:pt x="2894851" y="2812836"/>
                      <a:pt x="2880088" y="2822508"/>
                    </a:cubicBezTo>
                    <a:cubicBezTo>
                      <a:pt x="2867786" y="2814045"/>
                      <a:pt x="2844411" y="2826135"/>
                      <a:pt x="2844411" y="2803165"/>
                    </a:cubicBezTo>
                    <a:cubicBezTo>
                      <a:pt x="2845641" y="2777777"/>
                      <a:pt x="2865325" y="2768105"/>
                      <a:pt x="2886239" y="2768105"/>
                    </a:cubicBezTo>
                    <a:close/>
                    <a:moveTo>
                      <a:pt x="3315769" y="2725585"/>
                    </a:moveTo>
                    <a:cubicBezTo>
                      <a:pt x="3318211" y="2726762"/>
                      <a:pt x="3320043" y="2729411"/>
                      <a:pt x="3321264" y="2733533"/>
                    </a:cubicBezTo>
                    <a:cubicBezTo>
                      <a:pt x="3318822" y="2742954"/>
                      <a:pt x="3313937" y="2751197"/>
                      <a:pt x="3302947" y="2752374"/>
                    </a:cubicBezTo>
                    <a:cubicBezTo>
                      <a:pt x="3295620" y="2754729"/>
                      <a:pt x="3290735" y="2748842"/>
                      <a:pt x="3289514" y="2741776"/>
                    </a:cubicBezTo>
                    <a:cubicBezTo>
                      <a:pt x="3289514" y="2731178"/>
                      <a:pt x="3299283" y="2728823"/>
                      <a:pt x="3306610" y="2726468"/>
                    </a:cubicBezTo>
                    <a:cubicBezTo>
                      <a:pt x="3310274" y="2724701"/>
                      <a:pt x="3313327" y="2724407"/>
                      <a:pt x="3315769" y="2725585"/>
                    </a:cubicBezTo>
                    <a:close/>
                    <a:moveTo>
                      <a:pt x="2976987" y="2694769"/>
                    </a:moveTo>
                    <a:cubicBezTo>
                      <a:pt x="2984436" y="2691960"/>
                      <a:pt x="2994988" y="2697578"/>
                      <a:pt x="3011748" y="2710687"/>
                    </a:cubicBezTo>
                    <a:cubicBezTo>
                      <a:pt x="3035336" y="2726918"/>
                      <a:pt x="3046510" y="2749391"/>
                      <a:pt x="3057683" y="2774360"/>
                    </a:cubicBezTo>
                    <a:cubicBezTo>
                      <a:pt x="3063890" y="2790591"/>
                      <a:pt x="3053959" y="2801827"/>
                      <a:pt x="3042785" y="2811815"/>
                    </a:cubicBezTo>
                    <a:cubicBezTo>
                      <a:pt x="3037819" y="2815561"/>
                      <a:pt x="3027887" y="2823052"/>
                      <a:pt x="3030370" y="2824300"/>
                    </a:cubicBezTo>
                    <a:cubicBezTo>
                      <a:pt x="3055200" y="2836785"/>
                      <a:pt x="3053959" y="2865500"/>
                      <a:pt x="3068856" y="2884228"/>
                    </a:cubicBezTo>
                    <a:cubicBezTo>
                      <a:pt x="3073822" y="2890470"/>
                      <a:pt x="3089962" y="2894216"/>
                      <a:pt x="3092444" y="2879234"/>
                    </a:cubicBezTo>
                    <a:cubicBezTo>
                      <a:pt x="3096169" y="2848022"/>
                      <a:pt x="3122240" y="2838034"/>
                      <a:pt x="3143345" y="2841779"/>
                    </a:cubicBezTo>
                    <a:cubicBezTo>
                      <a:pt x="3170658" y="2848022"/>
                      <a:pt x="3188039" y="2872991"/>
                      <a:pt x="3188039" y="2900458"/>
                    </a:cubicBezTo>
                    <a:cubicBezTo>
                      <a:pt x="3188039" y="2922931"/>
                      <a:pt x="3186797" y="2929174"/>
                      <a:pt x="3214110" y="2930422"/>
                    </a:cubicBezTo>
                    <a:cubicBezTo>
                      <a:pt x="3237698" y="2931671"/>
                      <a:pt x="3262527" y="2946652"/>
                      <a:pt x="3273701" y="2981610"/>
                    </a:cubicBezTo>
                    <a:cubicBezTo>
                      <a:pt x="3286116" y="3015320"/>
                      <a:pt x="3299772" y="3051526"/>
                      <a:pt x="3324602" y="3081490"/>
                    </a:cubicBezTo>
                    <a:cubicBezTo>
                      <a:pt x="3334533" y="3092726"/>
                      <a:pt x="3343224" y="3105211"/>
                      <a:pt x="3330809" y="3118944"/>
                    </a:cubicBezTo>
                    <a:cubicBezTo>
                      <a:pt x="3318394" y="3132678"/>
                      <a:pt x="3303496" y="3128932"/>
                      <a:pt x="3291082" y="3120193"/>
                    </a:cubicBezTo>
                    <a:cubicBezTo>
                      <a:pt x="3268735" y="3102714"/>
                      <a:pt x="3258803" y="3113950"/>
                      <a:pt x="3248871" y="3133926"/>
                    </a:cubicBezTo>
                    <a:cubicBezTo>
                      <a:pt x="3238939" y="3157648"/>
                      <a:pt x="3224042" y="3177624"/>
                      <a:pt x="3224042" y="3205090"/>
                    </a:cubicBezTo>
                    <a:cubicBezTo>
                      <a:pt x="3221559" y="3242545"/>
                      <a:pt x="3186797" y="3263770"/>
                      <a:pt x="3175624" y="3297479"/>
                    </a:cubicBezTo>
                    <a:cubicBezTo>
                      <a:pt x="3174382" y="3303721"/>
                      <a:pt x="3168175" y="3299976"/>
                      <a:pt x="3161967" y="3297479"/>
                    </a:cubicBezTo>
                    <a:cubicBezTo>
                      <a:pt x="3119757" y="3275006"/>
                      <a:pt x="3107342" y="3280000"/>
                      <a:pt x="3091203" y="3326194"/>
                    </a:cubicBezTo>
                    <a:cubicBezTo>
                      <a:pt x="3083754" y="3349915"/>
                      <a:pt x="3071339" y="3372388"/>
                      <a:pt x="3061407" y="3394861"/>
                    </a:cubicBezTo>
                    <a:cubicBezTo>
                      <a:pt x="3047751" y="3434813"/>
                      <a:pt x="3031612" y="3436061"/>
                      <a:pt x="2996850" y="3411092"/>
                    </a:cubicBezTo>
                    <a:cubicBezTo>
                      <a:pt x="2990643" y="3406098"/>
                      <a:pt x="2984436" y="3403601"/>
                      <a:pt x="2980711" y="3394861"/>
                    </a:cubicBezTo>
                    <a:cubicBezTo>
                      <a:pt x="2947191" y="3312461"/>
                      <a:pt x="2864012" y="3289988"/>
                      <a:pt x="2798213" y="3242545"/>
                    </a:cubicBezTo>
                    <a:cubicBezTo>
                      <a:pt x="2767176" y="3220072"/>
                      <a:pt x="2734898" y="3198848"/>
                      <a:pt x="2702619" y="3177624"/>
                    </a:cubicBezTo>
                    <a:cubicBezTo>
                      <a:pt x="2685239" y="3165139"/>
                      <a:pt x="2685239" y="3141417"/>
                      <a:pt x="2695170" y="3128932"/>
                    </a:cubicBezTo>
                    <a:cubicBezTo>
                      <a:pt x="2711310" y="3107708"/>
                      <a:pt x="2701378" y="3095223"/>
                      <a:pt x="2690205" y="3078993"/>
                    </a:cubicBezTo>
                    <a:cubicBezTo>
                      <a:pt x="2683997" y="3071502"/>
                      <a:pt x="2674065" y="3064011"/>
                      <a:pt x="2683997" y="3052774"/>
                    </a:cubicBezTo>
                    <a:cubicBezTo>
                      <a:pt x="2691446" y="3045283"/>
                      <a:pt x="2700136" y="3051526"/>
                      <a:pt x="2708827" y="3052774"/>
                    </a:cubicBezTo>
                    <a:cubicBezTo>
                      <a:pt x="2737381" y="3057768"/>
                      <a:pt x="2758486" y="3071502"/>
                      <a:pt x="2769659" y="3100217"/>
                    </a:cubicBezTo>
                    <a:cubicBezTo>
                      <a:pt x="2777108" y="3118944"/>
                      <a:pt x="2790765" y="3131429"/>
                      <a:pt x="2814353" y="3120193"/>
                    </a:cubicBezTo>
                    <a:cubicBezTo>
                      <a:pt x="2823043" y="3115199"/>
                      <a:pt x="2830492" y="3118944"/>
                      <a:pt x="2839182" y="3122690"/>
                    </a:cubicBezTo>
                    <a:cubicBezTo>
                      <a:pt x="2851597" y="3126435"/>
                      <a:pt x="2865253" y="3123938"/>
                      <a:pt x="2867736" y="3113950"/>
                    </a:cubicBezTo>
                    <a:cubicBezTo>
                      <a:pt x="2876427" y="3090229"/>
                      <a:pt x="2891325" y="3083987"/>
                      <a:pt x="2914913" y="3085235"/>
                    </a:cubicBezTo>
                    <a:cubicBezTo>
                      <a:pt x="2926086" y="3085235"/>
                      <a:pt x="2944708" y="3080241"/>
                      <a:pt x="2944708" y="3065259"/>
                    </a:cubicBezTo>
                    <a:cubicBezTo>
                      <a:pt x="2945950" y="3051526"/>
                      <a:pt x="2932293" y="3047780"/>
                      <a:pt x="2919879" y="3044035"/>
                    </a:cubicBezTo>
                    <a:cubicBezTo>
                      <a:pt x="2896290" y="3034047"/>
                      <a:pt x="2878910" y="3007829"/>
                      <a:pt x="2852839" y="3019065"/>
                    </a:cubicBezTo>
                    <a:cubicBezTo>
                      <a:pt x="2835458" y="3017817"/>
                      <a:pt x="2823043" y="3012823"/>
                      <a:pt x="2809387" y="3019065"/>
                    </a:cubicBezTo>
                    <a:cubicBezTo>
                      <a:pt x="2795730" y="3026556"/>
                      <a:pt x="2789523" y="3020313"/>
                      <a:pt x="2785799" y="3007829"/>
                    </a:cubicBezTo>
                    <a:cubicBezTo>
                      <a:pt x="2782074" y="2991598"/>
                      <a:pt x="2793247" y="2992847"/>
                      <a:pt x="2803179" y="2991598"/>
                    </a:cubicBezTo>
                    <a:cubicBezTo>
                      <a:pt x="2834216" y="2987853"/>
                      <a:pt x="2864012" y="2985356"/>
                      <a:pt x="2893807" y="2979113"/>
                    </a:cubicBezTo>
                    <a:cubicBezTo>
                      <a:pt x="2926086" y="2971622"/>
                      <a:pt x="2932293" y="2955392"/>
                      <a:pt x="2917396" y="2927925"/>
                    </a:cubicBezTo>
                    <a:cubicBezTo>
                      <a:pt x="2914913" y="2924180"/>
                      <a:pt x="2913671" y="2920434"/>
                      <a:pt x="2911188" y="2915440"/>
                    </a:cubicBezTo>
                    <a:cubicBezTo>
                      <a:pt x="2953399" y="2905452"/>
                      <a:pt x="2916154" y="2843028"/>
                      <a:pt x="2965813" y="2835537"/>
                    </a:cubicBezTo>
                    <a:cubicBezTo>
                      <a:pt x="2980711" y="2833040"/>
                      <a:pt x="2975745" y="2813064"/>
                      <a:pt x="2963330" y="2806821"/>
                    </a:cubicBezTo>
                    <a:cubicBezTo>
                      <a:pt x="2934776" y="2788094"/>
                      <a:pt x="2944708" y="2766870"/>
                      <a:pt x="2954640" y="2744397"/>
                    </a:cubicBezTo>
                    <a:cubicBezTo>
                      <a:pt x="2957123" y="2739403"/>
                      <a:pt x="2959606" y="2734409"/>
                      <a:pt x="2960847" y="2729415"/>
                    </a:cubicBezTo>
                    <a:cubicBezTo>
                      <a:pt x="2965193" y="2708814"/>
                      <a:pt x="2969538" y="2697578"/>
                      <a:pt x="2976987" y="2694769"/>
                    </a:cubicBezTo>
                    <a:close/>
                    <a:moveTo>
                      <a:pt x="4776846" y="2673480"/>
                    </a:moveTo>
                    <a:cubicBezTo>
                      <a:pt x="4784860" y="2676097"/>
                      <a:pt x="4791729" y="2681330"/>
                      <a:pt x="4792874" y="2690488"/>
                    </a:cubicBezTo>
                    <a:cubicBezTo>
                      <a:pt x="4794018" y="2695722"/>
                      <a:pt x="4788294" y="2699647"/>
                      <a:pt x="4784860" y="2698338"/>
                    </a:cubicBezTo>
                    <a:cubicBezTo>
                      <a:pt x="4775701" y="2697030"/>
                      <a:pt x="4769977" y="2690488"/>
                      <a:pt x="4768832" y="2681330"/>
                    </a:cubicBezTo>
                    <a:cubicBezTo>
                      <a:pt x="4767687" y="2674788"/>
                      <a:pt x="4772267" y="2674788"/>
                      <a:pt x="4776846" y="2673480"/>
                    </a:cubicBezTo>
                    <a:close/>
                    <a:moveTo>
                      <a:pt x="5492346" y="2569432"/>
                    </a:moveTo>
                    <a:lnTo>
                      <a:pt x="5490976" y="2575939"/>
                    </a:lnTo>
                    <a:cubicBezTo>
                      <a:pt x="5491599" y="2579987"/>
                      <a:pt x="5493467" y="2584035"/>
                      <a:pt x="5495957" y="2587771"/>
                    </a:cubicBezTo>
                    <a:lnTo>
                      <a:pt x="5496475" y="2588794"/>
                    </a:lnTo>
                    <a:lnTo>
                      <a:pt x="5494247" y="2580971"/>
                    </a:lnTo>
                    <a:lnTo>
                      <a:pt x="5492346" y="2569432"/>
                    </a:lnTo>
                    <a:close/>
                    <a:moveTo>
                      <a:pt x="4622894" y="2558077"/>
                    </a:moveTo>
                    <a:cubicBezTo>
                      <a:pt x="4627839" y="2574862"/>
                      <a:pt x="4629076" y="2589250"/>
                      <a:pt x="4622894" y="2602439"/>
                    </a:cubicBezTo>
                    <a:cubicBezTo>
                      <a:pt x="4617948" y="2614428"/>
                      <a:pt x="4606820" y="2622821"/>
                      <a:pt x="4594455" y="2616826"/>
                    </a:cubicBezTo>
                    <a:cubicBezTo>
                      <a:pt x="4580854" y="2610831"/>
                      <a:pt x="4590746" y="2600041"/>
                      <a:pt x="4591982" y="2591648"/>
                    </a:cubicBezTo>
                    <a:cubicBezTo>
                      <a:pt x="4596928" y="2577260"/>
                      <a:pt x="4604347" y="2565271"/>
                      <a:pt x="4622894" y="2558077"/>
                    </a:cubicBezTo>
                    <a:close/>
                    <a:moveTo>
                      <a:pt x="2976620" y="2550749"/>
                    </a:moveTo>
                    <a:cubicBezTo>
                      <a:pt x="2995961" y="2553192"/>
                      <a:pt x="2993544" y="2580057"/>
                      <a:pt x="3008050" y="2592269"/>
                    </a:cubicBezTo>
                    <a:cubicBezTo>
                      <a:pt x="3003214" y="2597153"/>
                      <a:pt x="3000797" y="2603259"/>
                      <a:pt x="2997170" y="2605701"/>
                    </a:cubicBezTo>
                    <a:cubicBezTo>
                      <a:pt x="2980246" y="2613028"/>
                      <a:pt x="2974202" y="2626461"/>
                      <a:pt x="2974202" y="2643557"/>
                    </a:cubicBezTo>
                    <a:cubicBezTo>
                      <a:pt x="2974202" y="2650884"/>
                      <a:pt x="2968158" y="2655769"/>
                      <a:pt x="2960904" y="2654548"/>
                    </a:cubicBezTo>
                    <a:cubicBezTo>
                      <a:pt x="2954860" y="2652105"/>
                      <a:pt x="2948816" y="2647221"/>
                      <a:pt x="2951233" y="2643557"/>
                    </a:cubicBezTo>
                    <a:cubicBezTo>
                      <a:pt x="2958487" y="2622798"/>
                      <a:pt x="2948816" y="2603259"/>
                      <a:pt x="2952442" y="2583721"/>
                    </a:cubicBezTo>
                    <a:cubicBezTo>
                      <a:pt x="2954860" y="2570288"/>
                      <a:pt x="2958487" y="2547086"/>
                      <a:pt x="2976620" y="2550749"/>
                    </a:cubicBezTo>
                    <a:close/>
                    <a:moveTo>
                      <a:pt x="6141460" y="2519612"/>
                    </a:moveTo>
                    <a:cubicBezTo>
                      <a:pt x="6165140" y="2564376"/>
                      <a:pt x="6206268" y="2594218"/>
                      <a:pt x="6228702" y="2638982"/>
                    </a:cubicBezTo>
                    <a:cubicBezTo>
                      <a:pt x="6258613" y="2699910"/>
                      <a:pt x="6261106" y="2763326"/>
                      <a:pt x="6237426" y="2826741"/>
                    </a:cubicBezTo>
                    <a:cubicBezTo>
                      <a:pt x="6231194" y="2842906"/>
                      <a:pt x="6214992" y="2849123"/>
                      <a:pt x="6201283" y="2859071"/>
                    </a:cubicBezTo>
                    <a:cubicBezTo>
                      <a:pt x="6180096" y="2744674"/>
                      <a:pt x="6166386" y="2631521"/>
                      <a:pt x="6141460" y="2519612"/>
                    </a:cubicBezTo>
                    <a:close/>
                    <a:moveTo>
                      <a:pt x="4643396" y="2504446"/>
                    </a:moveTo>
                    <a:cubicBezTo>
                      <a:pt x="4652554" y="2503127"/>
                      <a:pt x="4655171" y="2511040"/>
                      <a:pt x="4656479" y="2517635"/>
                    </a:cubicBezTo>
                    <a:cubicBezTo>
                      <a:pt x="4655171" y="2528186"/>
                      <a:pt x="4652554" y="2533461"/>
                      <a:pt x="4643396" y="2533461"/>
                    </a:cubicBezTo>
                    <a:cubicBezTo>
                      <a:pt x="4634238" y="2534780"/>
                      <a:pt x="4630313" y="2526867"/>
                      <a:pt x="4630313" y="2517635"/>
                    </a:cubicBezTo>
                    <a:cubicBezTo>
                      <a:pt x="4631622" y="2511040"/>
                      <a:pt x="4635546" y="2504446"/>
                      <a:pt x="4643396" y="2504446"/>
                    </a:cubicBezTo>
                    <a:close/>
                    <a:moveTo>
                      <a:pt x="4852863" y="2442680"/>
                    </a:moveTo>
                    <a:cubicBezTo>
                      <a:pt x="4862754" y="2442680"/>
                      <a:pt x="4876354" y="2445216"/>
                      <a:pt x="4876354" y="2456630"/>
                    </a:cubicBezTo>
                    <a:cubicBezTo>
                      <a:pt x="4876354" y="2471848"/>
                      <a:pt x="4861518" y="2469311"/>
                      <a:pt x="4850391" y="2469311"/>
                    </a:cubicBezTo>
                    <a:cubicBezTo>
                      <a:pt x="4842972" y="2466775"/>
                      <a:pt x="4828136" y="2474384"/>
                      <a:pt x="4829373" y="2456630"/>
                    </a:cubicBezTo>
                    <a:cubicBezTo>
                      <a:pt x="4830609" y="2446484"/>
                      <a:pt x="4842972" y="2443948"/>
                      <a:pt x="4852863" y="2442680"/>
                    </a:cubicBezTo>
                    <a:close/>
                    <a:moveTo>
                      <a:pt x="4667574" y="2431689"/>
                    </a:moveTo>
                    <a:cubicBezTo>
                      <a:pt x="4661564" y="2443626"/>
                      <a:pt x="4661564" y="2446279"/>
                      <a:pt x="4659160" y="2446279"/>
                    </a:cubicBezTo>
                    <a:cubicBezTo>
                      <a:pt x="4647141" y="2446279"/>
                      <a:pt x="4647141" y="2468827"/>
                      <a:pt x="4632717" y="2463521"/>
                    </a:cubicBezTo>
                    <a:cubicBezTo>
                      <a:pt x="4632717" y="2463521"/>
                      <a:pt x="4630313" y="2458216"/>
                      <a:pt x="4631515" y="2455563"/>
                    </a:cubicBezTo>
                    <a:cubicBezTo>
                      <a:pt x="4636323" y="2438321"/>
                      <a:pt x="4649545" y="2442300"/>
                      <a:pt x="4667574" y="2431689"/>
                    </a:cubicBezTo>
                    <a:close/>
                    <a:moveTo>
                      <a:pt x="4460971" y="2321390"/>
                    </a:moveTo>
                    <a:cubicBezTo>
                      <a:pt x="4477007" y="2316287"/>
                      <a:pt x="4475774" y="2335423"/>
                      <a:pt x="4477007" y="2354558"/>
                    </a:cubicBezTo>
                    <a:cubicBezTo>
                      <a:pt x="4480708" y="2372418"/>
                      <a:pt x="4464672" y="2380073"/>
                      <a:pt x="4446169" y="2382624"/>
                    </a:cubicBezTo>
                    <a:cubicBezTo>
                      <a:pt x="4423965" y="2386451"/>
                      <a:pt x="4421498" y="2366040"/>
                      <a:pt x="4421498" y="2352007"/>
                    </a:cubicBezTo>
                    <a:cubicBezTo>
                      <a:pt x="4421498" y="2326493"/>
                      <a:pt x="4446169" y="2325217"/>
                      <a:pt x="4460971" y="2321390"/>
                    </a:cubicBezTo>
                    <a:close/>
                    <a:moveTo>
                      <a:pt x="4900231" y="2099978"/>
                    </a:moveTo>
                    <a:cubicBezTo>
                      <a:pt x="4910782" y="2102309"/>
                      <a:pt x="4914738" y="2109304"/>
                      <a:pt x="4913420" y="2118629"/>
                    </a:cubicBezTo>
                    <a:cubicBezTo>
                      <a:pt x="4912101" y="2127955"/>
                      <a:pt x="4908144" y="2133783"/>
                      <a:pt x="4896275" y="2133783"/>
                    </a:cubicBezTo>
                    <a:cubicBezTo>
                      <a:pt x="4883086" y="2130286"/>
                      <a:pt x="4887043" y="2119795"/>
                      <a:pt x="4887043" y="2110469"/>
                    </a:cubicBezTo>
                    <a:cubicBezTo>
                      <a:pt x="4885724" y="2103475"/>
                      <a:pt x="4889680" y="2096481"/>
                      <a:pt x="4900231" y="2099978"/>
                    </a:cubicBezTo>
                    <a:close/>
                    <a:moveTo>
                      <a:pt x="1933421" y="2096480"/>
                    </a:moveTo>
                    <a:cubicBezTo>
                      <a:pt x="1947438" y="2134336"/>
                      <a:pt x="1941066" y="2144105"/>
                      <a:pt x="1900291" y="2142884"/>
                    </a:cubicBezTo>
                    <a:cubicBezTo>
                      <a:pt x="1886274" y="2142884"/>
                      <a:pt x="1881177" y="2148990"/>
                      <a:pt x="1878629" y="2161202"/>
                    </a:cubicBezTo>
                    <a:cubicBezTo>
                      <a:pt x="1862064" y="2150211"/>
                      <a:pt x="1860790" y="2131894"/>
                      <a:pt x="1881177" y="2131894"/>
                    </a:cubicBezTo>
                    <a:cubicBezTo>
                      <a:pt x="1910485" y="2130673"/>
                      <a:pt x="1920679" y="2114797"/>
                      <a:pt x="1933421" y="2096480"/>
                    </a:cubicBezTo>
                    <a:close/>
                    <a:moveTo>
                      <a:pt x="1922170" y="2029226"/>
                    </a:moveTo>
                    <a:cubicBezTo>
                      <a:pt x="1928770" y="2029547"/>
                      <a:pt x="1934887" y="2032763"/>
                      <a:pt x="1940039" y="2040479"/>
                    </a:cubicBezTo>
                    <a:cubicBezTo>
                      <a:pt x="1950342" y="2055912"/>
                      <a:pt x="1952918" y="2071344"/>
                      <a:pt x="1933600" y="2084205"/>
                    </a:cubicBezTo>
                    <a:cubicBezTo>
                      <a:pt x="1933600" y="2043051"/>
                      <a:pt x="1933600" y="2043051"/>
                      <a:pt x="1896251" y="2053339"/>
                    </a:cubicBezTo>
                    <a:cubicBezTo>
                      <a:pt x="1888523" y="2055912"/>
                      <a:pt x="1880796" y="2055912"/>
                      <a:pt x="1871781" y="2055912"/>
                    </a:cubicBezTo>
                    <a:cubicBezTo>
                      <a:pt x="1878220" y="2043051"/>
                      <a:pt x="1889811" y="2041765"/>
                      <a:pt x="1901402" y="2035335"/>
                    </a:cubicBezTo>
                    <a:cubicBezTo>
                      <a:pt x="1908486" y="2031477"/>
                      <a:pt x="1915569" y="2028904"/>
                      <a:pt x="1922170" y="2029226"/>
                    </a:cubicBezTo>
                    <a:close/>
                    <a:moveTo>
                      <a:pt x="6301633" y="1842422"/>
                    </a:moveTo>
                    <a:lnTo>
                      <a:pt x="6302806" y="1859989"/>
                    </a:lnTo>
                    <a:lnTo>
                      <a:pt x="6303451" y="1857062"/>
                    </a:lnTo>
                    <a:cubicBezTo>
                      <a:pt x="6304077" y="1853355"/>
                      <a:pt x="6305016" y="1849338"/>
                      <a:pt x="6304546" y="1845786"/>
                    </a:cubicBezTo>
                    <a:lnTo>
                      <a:pt x="6301633" y="1842422"/>
                    </a:lnTo>
                    <a:close/>
                    <a:moveTo>
                      <a:pt x="6287482" y="1836981"/>
                    </a:moveTo>
                    <a:lnTo>
                      <a:pt x="6287163" y="1837195"/>
                    </a:lnTo>
                    <a:lnTo>
                      <a:pt x="6289442" y="1837043"/>
                    </a:lnTo>
                    <a:lnTo>
                      <a:pt x="6287482" y="1836981"/>
                    </a:lnTo>
                    <a:close/>
                    <a:moveTo>
                      <a:pt x="6204508" y="1656867"/>
                    </a:moveTo>
                    <a:cubicBezTo>
                      <a:pt x="6234566" y="1672932"/>
                      <a:pt x="6259615" y="1695176"/>
                      <a:pt x="6284664" y="1716184"/>
                    </a:cubicBezTo>
                    <a:cubicBezTo>
                      <a:pt x="6343529" y="1765615"/>
                      <a:pt x="6303451" y="1819989"/>
                      <a:pt x="6307208" y="1870655"/>
                    </a:cubicBezTo>
                    <a:cubicBezTo>
                      <a:pt x="6308460" y="1884249"/>
                      <a:pt x="6309713" y="1904021"/>
                      <a:pt x="6290926" y="1913907"/>
                    </a:cubicBezTo>
                    <a:lnTo>
                      <a:pt x="6292943" y="1904751"/>
                    </a:lnTo>
                    <a:lnTo>
                      <a:pt x="6288141" y="1916526"/>
                    </a:lnTo>
                    <a:cubicBezTo>
                      <a:pt x="6293124" y="1937682"/>
                      <a:pt x="6268209" y="1955104"/>
                      <a:pt x="6280666" y="1976260"/>
                    </a:cubicBezTo>
                    <a:lnTo>
                      <a:pt x="6283750" y="1986813"/>
                    </a:lnTo>
                    <a:lnTo>
                      <a:pt x="6290560" y="1994759"/>
                    </a:lnTo>
                    <a:cubicBezTo>
                      <a:pt x="6293264" y="1999462"/>
                      <a:pt x="6294810" y="2004302"/>
                      <a:pt x="6295325" y="2009260"/>
                    </a:cubicBezTo>
                    <a:lnTo>
                      <a:pt x="6288194" y="2036089"/>
                    </a:lnTo>
                    <a:lnTo>
                      <a:pt x="6288843" y="2052352"/>
                    </a:lnTo>
                    <a:lnTo>
                      <a:pt x="6290075" y="2059419"/>
                    </a:lnTo>
                    <a:cubicBezTo>
                      <a:pt x="6299232" y="2080121"/>
                      <a:pt x="6320973" y="2094080"/>
                      <a:pt x="6331371" y="2113008"/>
                    </a:cubicBezTo>
                    <a:cubicBezTo>
                      <a:pt x="6349016" y="2145816"/>
                      <a:pt x="6327590" y="2164743"/>
                      <a:pt x="6317507" y="2186195"/>
                    </a:cubicBezTo>
                    <a:cubicBezTo>
                      <a:pt x="6308685" y="2205122"/>
                      <a:pt x="6284739" y="2201337"/>
                      <a:pt x="6267094" y="2189980"/>
                    </a:cubicBezTo>
                    <a:cubicBezTo>
                      <a:pt x="6250710" y="2179885"/>
                      <a:pt x="6229284" y="2181147"/>
                      <a:pt x="6212900" y="2169791"/>
                    </a:cubicBezTo>
                    <a:lnTo>
                      <a:pt x="6226861" y="2166574"/>
                    </a:lnTo>
                    <a:lnTo>
                      <a:pt x="6215885" y="2166663"/>
                    </a:lnTo>
                    <a:cubicBezTo>
                      <a:pt x="6187232" y="2147996"/>
                      <a:pt x="6161071" y="2151729"/>
                      <a:pt x="6136155" y="2175374"/>
                    </a:cubicBezTo>
                    <a:cubicBezTo>
                      <a:pt x="6116223" y="2195286"/>
                      <a:pt x="6083832" y="2201508"/>
                      <a:pt x="6076357" y="2232620"/>
                    </a:cubicBezTo>
                    <a:cubicBezTo>
                      <a:pt x="6070129" y="2206486"/>
                      <a:pt x="6063900" y="2180352"/>
                      <a:pt x="6057671" y="2154218"/>
                    </a:cubicBezTo>
                    <a:cubicBezTo>
                      <a:pt x="6082586" y="2130574"/>
                      <a:pt x="6102519" y="2101951"/>
                      <a:pt x="6131172" y="2082040"/>
                    </a:cubicBezTo>
                    <a:cubicBezTo>
                      <a:pt x="6154842" y="2064617"/>
                      <a:pt x="6151105" y="2039728"/>
                      <a:pt x="6128681" y="2021061"/>
                    </a:cubicBezTo>
                    <a:cubicBezTo>
                      <a:pt x="6113731" y="2007372"/>
                      <a:pt x="6100027" y="1993683"/>
                      <a:pt x="6086324" y="1978749"/>
                    </a:cubicBezTo>
                    <a:cubicBezTo>
                      <a:pt x="6062654" y="1955104"/>
                      <a:pt x="6046459" y="1927726"/>
                      <a:pt x="6075112" y="1892881"/>
                    </a:cubicBezTo>
                    <a:cubicBezTo>
                      <a:pt x="5997873" y="1907815"/>
                      <a:pt x="5997873" y="1907815"/>
                      <a:pt x="5997873" y="1885414"/>
                    </a:cubicBezTo>
                    <a:cubicBezTo>
                      <a:pt x="5986661" y="1890392"/>
                      <a:pt x="5987907" y="1905326"/>
                      <a:pt x="5976695" y="1910304"/>
                    </a:cubicBezTo>
                    <a:cubicBezTo>
                      <a:pt x="5954271" y="1855547"/>
                      <a:pt x="5933092" y="1799546"/>
                      <a:pt x="5910668" y="1744790"/>
                    </a:cubicBezTo>
                    <a:lnTo>
                      <a:pt x="5914176" y="1745750"/>
                    </a:lnTo>
                    <a:lnTo>
                      <a:pt x="5911437" y="1743371"/>
                    </a:lnTo>
                    <a:cubicBezTo>
                      <a:pt x="5908933" y="1743371"/>
                      <a:pt x="5907680" y="1743371"/>
                      <a:pt x="5906428" y="1743371"/>
                    </a:cubicBezTo>
                    <a:cubicBezTo>
                      <a:pt x="5905175" y="1739664"/>
                      <a:pt x="5905175" y="1734721"/>
                      <a:pt x="5905175" y="1729777"/>
                    </a:cubicBezTo>
                    <a:cubicBezTo>
                      <a:pt x="5932729" y="1739664"/>
                      <a:pt x="5959030" y="1737192"/>
                      <a:pt x="5987836" y="1727306"/>
                    </a:cubicBezTo>
                    <a:cubicBezTo>
                      <a:pt x="6005370" y="1721127"/>
                      <a:pt x="6025409" y="1728542"/>
                      <a:pt x="6042944" y="1737192"/>
                    </a:cubicBezTo>
                    <a:cubicBezTo>
                      <a:pt x="6085526" y="1759436"/>
                      <a:pt x="6100555" y="1754493"/>
                      <a:pt x="6126857" y="1717420"/>
                    </a:cubicBezTo>
                    <a:cubicBezTo>
                      <a:pt x="6146896" y="1690233"/>
                      <a:pt x="6168187" y="1663046"/>
                      <a:pt x="6204508" y="1656867"/>
                    </a:cubicBezTo>
                    <a:close/>
                    <a:moveTo>
                      <a:pt x="2524411" y="1618402"/>
                    </a:moveTo>
                    <a:cubicBezTo>
                      <a:pt x="2524411" y="1619651"/>
                      <a:pt x="2523129" y="1620900"/>
                      <a:pt x="2523129" y="1620900"/>
                    </a:cubicBezTo>
                    <a:cubicBezTo>
                      <a:pt x="2514154" y="1629642"/>
                      <a:pt x="2509026" y="1644628"/>
                      <a:pt x="2493641" y="1642130"/>
                    </a:cubicBezTo>
                    <a:cubicBezTo>
                      <a:pt x="2491077" y="1640882"/>
                      <a:pt x="2487230" y="1635886"/>
                      <a:pt x="2488512" y="1634637"/>
                    </a:cubicBezTo>
                    <a:cubicBezTo>
                      <a:pt x="2494923" y="1618402"/>
                      <a:pt x="2510308" y="1618402"/>
                      <a:pt x="2524411" y="1618402"/>
                    </a:cubicBezTo>
                    <a:close/>
                    <a:moveTo>
                      <a:pt x="463791" y="1552459"/>
                    </a:moveTo>
                    <a:cubicBezTo>
                      <a:pt x="441287" y="1597274"/>
                      <a:pt x="407532" y="1632130"/>
                      <a:pt x="380027" y="1673210"/>
                    </a:cubicBezTo>
                    <a:cubicBezTo>
                      <a:pt x="312516" y="1772798"/>
                      <a:pt x="263759" y="1881100"/>
                      <a:pt x="218751" y="1991892"/>
                    </a:cubicBezTo>
                    <a:cubicBezTo>
                      <a:pt x="199998" y="2039196"/>
                      <a:pt x="171243" y="2082766"/>
                      <a:pt x="157491" y="2133805"/>
                    </a:cubicBezTo>
                    <a:lnTo>
                      <a:pt x="155849" y="2139251"/>
                    </a:lnTo>
                    <a:lnTo>
                      <a:pt x="179672" y="2147623"/>
                    </a:lnTo>
                    <a:cubicBezTo>
                      <a:pt x="193342" y="2152614"/>
                      <a:pt x="210740" y="2168836"/>
                      <a:pt x="220682" y="2152614"/>
                    </a:cubicBezTo>
                    <a:cubicBezTo>
                      <a:pt x="229381" y="2138888"/>
                      <a:pt x="218197" y="2118922"/>
                      <a:pt x="207012" y="2105196"/>
                    </a:cubicBezTo>
                    <a:cubicBezTo>
                      <a:pt x="200798" y="2096461"/>
                      <a:pt x="189614" y="2090222"/>
                      <a:pt x="203284" y="2080240"/>
                    </a:cubicBezTo>
                    <a:cubicBezTo>
                      <a:pt x="210119" y="2074625"/>
                      <a:pt x="216022" y="2073689"/>
                      <a:pt x="220838" y="2075560"/>
                    </a:cubicBezTo>
                    <a:cubicBezTo>
                      <a:pt x="225653" y="2077432"/>
                      <a:pt x="229381" y="2082112"/>
                      <a:pt x="231867" y="2087727"/>
                    </a:cubicBezTo>
                    <a:cubicBezTo>
                      <a:pt x="245537" y="2117675"/>
                      <a:pt x="276605" y="2135144"/>
                      <a:pt x="276605" y="2172579"/>
                    </a:cubicBezTo>
                    <a:cubicBezTo>
                      <a:pt x="276605" y="2186306"/>
                      <a:pt x="305188" y="2193793"/>
                      <a:pt x="310159" y="2216254"/>
                    </a:cubicBezTo>
                    <a:cubicBezTo>
                      <a:pt x="311402" y="2224988"/>
                      <a:pt x="317615" y="2233723"/>
                      <a:pt x="320101" y="2242458"/>
                    </a:cubicBezTo>
                    <a:cubicBezTo>
                      <a:pt x="325072" y="2264919"/>
                      <a:pt x="332529" y="2277398"/>
                      <a:pt x="359869" y="2273654"/>
                    </a:cubicBezTo>
                    <a:cubicBezTo>
                      <a:pt x="389694" y="2269911"/>
                      <a:pt x="413306" y="2292372"/>
                      <a:pt x="436918" y="2307346"/>
                    </a:cubicBezTo>
                    <a:cubicBezTo>
                      <a:pt x="469229" y="2327311"/>
                      <a:pt x="497812" y="2352268"/>
                      <a:pt x="518939" y="2384711"/>
                    </a:cubicBezTo>
                    <a:cubicBezTo>
                      <a:pt x="523910" y="2390951"/>
                      <a:pt x="527638" y="2395942"/>
                      <a:pt x="532609" y="2399685"/>
                    </a:cubicBezTo>
                    <a:cubicBezTo>
                      <a:pt x="559949" y="2420899"/>
                      <a:pt x="559949" y="2427138"/>
                      <a:pt x="532609" y="2450847"/>
                    </a:cubicBezTo>
                    <a:cubicBezTo>
                      <a:pt x="504026" y="2478299"/>
                      <a:pt x="507754" y="2503256"/>
                      <a:pt x="545036" y="2516982"/>
                    </a:cubicBezTo>
                    <a:cubicBezTo>
                      <a:pt x="576104" y="2528212"/>
                      <a:pt x="604687" y="2538195"/>
                      <a:pt x="635756" y="2548178"/>
                    </a:cubicBezTo>
                    <a:cubicBezTo>
                      <a:pt x="648183" y="2551921"/>
                      <a:pt x="661853" y="2551921"/>
                      <a:pt x="674281" y="2545682"/>
                    </a:cubicBezTo>
                    <a:cubicBezTo>
                      <a:pt x="694164" y="2536947"/>
                      <a:pt x="710320" y="2538195"/>
                      <a:pt x="723990" y="2554417"/>
                    </a:cubicBezTo>
                    <a:cubicBezTo>
                      <a:pt x="738903" y="2573135"/>
                      <a:pt x="756301" y="2591852"/>
                      <a:pt x="738903" y="2618057"/>
                    </a:cubicBezTo>
                    <a:cubicBezTo>
                      <a:pt x="731446" y="2629287"/>
                      <a:pt x="726475" y="2641765"/>
                      <a:pt x="736417" y="2655492"/>
                    </a:cubicBezTo>
                    <a:cubicBezTo>
                      <a:pt x="751330" y="2676705"/>
                      <a:pt x="760029" y="2700414"/>
                      <a:pt x="752573" y="2729114"/>
                    </a:cubicBezTo>
                    <a:cubicBezTo>
                      <a:pt x="748845" y="2744088"/>
                      <a:pt x="761272" y="2740345"/>
                      <a:pt x="769971" y="2737849"/>
                    </a:cubicBezTo>
                    <a:cubicBezTo>
                      <a:pt x="777428" y="2734105"/>
                      <a:pt x="786127" y="2732857"/>
                      <a:pt x="789855" y="2741592"/>
                    </a:cubicBezTo>
                    <a:cubicBezTo>
                      <a:pt x="794826" y="2749079"/>
                      <a:pt x="787369" y="2752823"/>
                      <a:pt x="782399" y="2757814"/>
                    </a:cubicBezTo>
                    <a:cubicBezTo>
                      <a:pt x="761272" y="2775284"/>
                      <a:pt x="772457" y="2784019"/>
                      <a:pt x="791098" y="2791506"/>
                    </a:cubicBezTo>
                    <a:cubicBezTo>
                      <a:pt x="797311" y="2794001"/>
                      <a:pt x="803525" y="2796497"/>
                      <a:pt x="810981" y="2797745"/>
                    </a:cubicBezTo>
                    <a:cubicBezTo>
                      <a:pt x="843603" y="2807104"/>
                      <a:pt x="854555" y="2823482"/>
                      <a:pt x="844885" y="2847405"/>
                    </a:cubicBezTo>
                    <a:lnTo>
                      <a:pt x="831088" y="2869523"/>
                    </a:lnTo>
                    <a:lnTo>
                      <a:pt x="831969" y="2870496"/>
                    </a:lnTo>
                    <a:cubicBezTo>
                      <a:pt x="828240" y="2877983"/>
                      <a:pt x="824512" y="2886718"/>
                      <a:pt x="825755" y="2896701"/>
                    </a:cubicBezTo>
                    <a:cubicBezTo>
                      <a:pt x="823269" y="2901692"/>
                      <a:pt x="820783" y="2905436"/>
                      <a:pt x="818297" y="2910427"/>
                    </a:cubicBezTo>
                    <a:lnTo>
                      <a:pt x="816008" y="2912538"/>
                    </a:lnTo>
                    <a:lnTo>
                      <a:pt x="820765" y="2911097"/>
                    </a:lnTo>
                    <a:cubicBezTo>
                      <a:pt x="856869" y="2913591"/>
                      <a:pt x="891728" y="2914838"/>
                      <a:pt x="925343" y="2929801"/>
                    </a:cubicBezTo>
                    <a:cubicBezTo>
                      <a:pt x="936548" y="2936036"/>
                      <a:pt x="952732" y="2939776"/>
                      <a:pt x="956467" y="2952246"/>
                    </a:cubicBezTo>
                    <a:cubicBezTo>
                      <a:pt x="976387" y="3019580"/>
                      <a:pt x="1011246" y="3081927"/>
                      <a:pt x="987592" y="3162978"/>
                    </a:cubicBezTo>
                    <a:cubicBezTo>
                      <a:pt x="966427" y="3232806"/>
                      <a:pt x="932813" y="3301388"/>
                      <a:pt x="922853" y="3376204"/>
                    </a:cubicBezTo>
                    <a:cubicBezTo>
                      <a:pt x="916628" y="3417353"/>
                      <a:pt x="936548" y="3452267"/>
                      <a:pt x="929078" y="3490922"/>
                    </a:cubicBezTo>
                    <a:cubicBezTo>
                      <a:pt x="926588" y="3495910"/>
                      <a:pt x="931568" y="3500898"/>
                      <a:pt x="934058" y="3505885"/>
                    </a:cubicBezTo>
                    <a:cubicBezTo>
                      <a:pt x="947752" y="3532071"/>
                      <a:pt x="1011246" y="3555763"/>
                      <a:pt x="1036146" y="3543293"/>
                    </a:cubicBezTo>
                    <a:cubicBezTo>
                      <a:pt x="1062290" y="3529577"/>
                      <a:pt x="1087190" y="3520848"/>
                      <a:pt x="1117069" y="3532071"/>
                    </a:cubicBezTo>
                    <a:cubicBezTo>
                      <a:pt x="1125784" y="3534565"/>
                      <a:pt x="1138234" y="3534565"/>
                      <a:pt x="1144459" y="3525836"/>
                    </a:cubicBezTo>
                    <a:cubicBezTo>
                      <a:pt x="1180563" y="3482194"/>
                      <a:pt x="1197993" y="3482194"/>
                      <a:pt x="1236587" y="3522096"/>
                    </a:cubicBezTo>
                    <a:cubicBezTo>
                      <a:pt x="1271447" y="3559504"/>
                      <a:pt x="1301326" y="3603146"/>
                      <a:pt x="1346145" y="3628085"/>
                    </a:cubicBezTo>
                    <a:cubicBezTo>
                      <a:pt x="1358595" y="3634320"/>
                      <a:pt x="1366065" y="3646789"/>
                      <a:pt x="1371045" y="3659258"/>
                    </a:cubicBezTo>
                    <a:cubicBezTo>
                      <a:pt x="1374780" y="3669234"/>
                      <a:pt x="1377270" y="3679209"/>
                      <a:pt x="1389720" y="3684197"/>
                    </a:cubicBezTo>
                    <a:cubicBezTo>
                      <a:pt x="1397190" y="3676716"/>
                      <a:pt x="1390965" y="3670481"/>
                      <a:pt x="1389720" y="3664246"/>
                    </a:cubicBezTo>
                    <a:cubicBezTo>
                      <a:pt x="1383495" y="3640554"/>
                      <a:pt x="1392210" y="3628085"/>
                      <a:pt x="1415864" y="3634320"/>
                    </a:cubicBezTo>
                    <a:cubicBezTo>
                      <a:pt x="1451969" y="3645542"/>
                      <a:pt x="1479358" y="3625591"/>
                      <a:pt x="1509238" y="3613122"/>
                    </a:cubicBezTo>
                    <a:cubicBezTo>
                      <a:pt x="1522932" y="3606887"/>
                      <a:pt x="1524177" y="3593171"/>
                      <a:pt x="1519197" y="3579454"/>
                    </a:cubicBezTo>
                    <a:cubicBezTo>
                      <a:pt x="1514218" y="3564491"/>
                      <a:pt x="1514218" y="3548281"/>
                      <a:pt x="1516708" y="3533318"/>
                    </a:cubicBezTo>
                    <a:cubicBezTo>
                      <a:pt x="1519197" y="3523342"/>
                      <a:pt x="1519197" y="3513367"/>
                      <a:pt x="1514218" y="3504638"/>
                    </a:cubicBezTo>
                    <a:cubicBezTo>
                      <a:pt x="1503013" y="3484687"/>
                      <a:pt x="1433294" y="3449773"/>
                      <a:pt x="1412129" y="3454761"/>
                    </a:cubicBezTo>
                    <a:cubicBezTo>
                      <a:pt x="1363575" y="3462242"/>
                      <a:pt x="1318756" y="3438551"/>
                      <a:pt x="1297591" y="3394908"/>
                    </a:cubicBezTo>
                    <a:cubicBezTo>
                      <a:pt x="1291366" y="3378698"/>
                      <a:pt x="1277672" y="3377451"/>
                      <a:pt x="1263977" y="3374957"/>
                    </a:cubicBezTo>
                    <a:cubicBezTo>
                      <a:pt x="1242812" y="3369969"/>
                      <a:pt x="1216668" y="3369969"/>
                      <a:pt x="1210443" y="3340043"/>
                    </a:cubicBezTo>
                    <a:cubicBezTo>
                      <a:pt x="1215423" y="3305129"/>
                      <a:pt x="1226628" y="3270214"/>
                      <a:pt x="1240322" y="3237794"/>
                    </a:cubicBezTo>
                    <a:cubicBezTo>
                      <a:pt x="1255262" y="3202880"/>
                      <a:pt x="1278917" y="3171706"/>
                      <a:pt x="1286387" y="3134298"/>
                    </a:cubicBezTo>
                    <a:cubicBezTo>
                      <a:pt x="1286387" y="3128064"/>
                      <a:pt x="1291366" y="3124323"/>
                      <a:pt x="1298836" y="3126817"/>
                    </a:cubicBezTo>
                    <a:cubicBezTo>
                      <a:pt x="1320001" y="3133051"/>
                      <a:pt x="1333696" y="3120582"/>
                      <a:pt x="1348635" y="3108113"/>
                    </a:cubicBezTo>
                    <a:cubicBezTo>
                      <a:pt x="1356105" y="3101878"/>
                      <a:pt x="1364820" y="3099384"/>
                      <a:pt x="1372290" y="3105619"/>
                    </a:cubicBezTo>
                    <a:cubicBezTo>
                      <a:pt x="1379760" y="3111854"/>
                      <a:pt x="1384740" y="3120582"/>
                      <a:pt x="1377270" y="3131804"/>
                    </a:cubicBezTo>
                    <a:cubicBezTo>
                      <a:pt x="1358595" y="3157990"/>
                      <a:pt x="1387230" y="3165472"/>
                      <a:pt x="1397190" y="3179188"/>
                    </a:cubicBezTo>
                    <a:cubicBezTo>
                      <a:pt x="1408394" y="3192904"/>
                      <a:pt x="1420844" y="3189164"/>
                      <a:pt x="1430804" y="3176694"/>
                    </a:cubicBezTo>
                    <a:cubicBezTo>
                      <a:pt x="1438274" y="3169213"/>
                      <a:pt x="1448234" y="3166719"/>
                      <a:pt x="1453214" y="3175447"/>
                    </a:cubicBezTo>
                    <a:cubicBezTo>
                      <a:pt x="1469398" y="3205374"/>
                      <a:pt x="1499278" y="3185423"/>
                      <a:pt x="1520442" y="3192904"/>
                    </a:cubicBezTo>
                    <a:cubicBezTo>
                      <a:pt x="1524177" y="3192904"/>
                      <a:pt x="1532892" y="3187917"/>
                      <a:pt x="1534137" y="3185423"/>
                    </a:cubicBezTo>
                    <a:cubicBezTo>
                      <a:pt x="1537872" y="3150509"/>
                      <a:pt x="1567752" y="3118088"/>
                      <a:pt x="1547832" y="3081927"/>
                    </a:cubicBezTo>
                    <a:cubicBezTo>
                      <a:pt x="1536627" y="3059482"/>
                      <a:pt x="1547832" y="3044519"/>
                      <a:pt x="1561527" y="3038284"/>
                    </a:cubicBezTo>
                    <a:cubicBezTo>
                      <a:pt x="1587671" y="3027062"/>
                      <a:pt x="1597631" y="3003370"/>
                      <a:pt x="1613816" y="2984666"/>
                    </a:cubicBezTo>
                    <a:cubicBezTo>
                      <a:pt x="1632490" y="2963468"/>
                      <a:pt x="1618796" y="2946011"/>
                      <a:pt x="1596386" y="2934789"/>
                    </a:cubicBezTo>
                    <a:cubicBezTo>
                      <a:pt x="1605101" y="2921072"/>
                      <a:pt x="1615061" y="2931048"/>
                      <a:pt x="1622531" y="2931048"/>
                    </a:cubicBezTo>
                    <a:cubicBezTo>
                      <a:pt x="1638715" y="2929801"/>
                      <a:pt x="1649920" y="2923566"/>
                      <a:pt x="1652410" y="2906109"/>
                    </a:cubicBezTo>
                    <a:cubicBezTo>
                      <a:pt x="1654900" y="2889899"/>
                      <a:pt x="1654900" y="2876183"/>
                      <a:pt x="1679800" y="2881170"/>
                    </a:cubicBezTo>
                    <a:cubicBezTo>
                      <a:pt x="1687270" y="2882417"/>
                      <a:pt x="1686025" y="2872442"/>
                      <a:pt x="1683535" y="2866207"/>
                    </a:cubicBezTo>
                    <a:cubicBezTo>
                      <a:pt x="1673575" y="2846256"/>
                      <a:pt x="1647430" y="2842515"/>
                      <a:pt x="1633735" y="2861219"/>
                    </a:cubicBezTo>
                    <a:cubicBezTo>
                      <a:pt x="1626266" y="2873689"/>
                      <a:pt x="1616306" y="2873689"/>
                      <a:pt x="1608836" y="2867454"/>
                    </a:cubicBezTo>
                    <a:cubicBezTo>
                      <a:pt x="1597631" y="2857479"/>
                      <a:pt x="1577711" y="2856232"/>
                      <a:pt x="1580201" y="2836281"/>
                    </a:cubicBezTo>
                    <a:cubicBezTo>
                      <a:pt x="1580201" y="2823811"/>
                      <a:pt x="1585181" y="2813836"/>
                      <a:pt x="1601366" y="2811342"/>
                    </a:cubicBezTo>
                    <a:cubicBezTo>
                      <a:pt x="1638715" y="2802613"/>
                      <a:pt x="1647430" y="2765205"/>
                      <a:pt x="1621286" y="2736526"/>
                    </a:cubicBezTo>
                    <a:cubicBezTo>
                      <a:pt x="1616306" y="2730291"/>
                      <a:pt x="1610081" y="2722810"/>
                      <a:pt x="1606346" y="2715328"/>
                    </a:cubicBezTo>
                    <a:cubicBezTo>
                      <a:pt x="1596386" y="2696624"/>
                      <a:pt x="1605101" y="2689142"/>
                      <a:pt x="1622531" y="2692883"/>
                    </a:cubicBezTo>
                    <a:cubicBezTo>
                      <a:pt x="1647430" y="2700365"/>
                      <a:pt x="1674820" y="2702858"/>
                      <a:pt x="1688515" y="2681661"/>
                    </a:cubicBezTo>
                    <a:cubicBezTo>
                      <a:pt x="1703454" y="2660463"/>
                      <a:pt x="1686025" y="2635524"/>
                      <a:pt x="1673575" y="2615573"/>
                    </a:cubicBezTo>
                    <a:cubicBezTo>
                      <a:pt x="1661125" y="2596869"/>
                      <a:pt x="1674820" y="2579412"/>
                      <a:pt x="1677310" y="2561955"/>
                    </a:cubicBezTo>
                    <a:cubicBezTo>
                      <a:pt x="1677310" y="2549485"/>
                      <a:pt x="1684780" y="2535769"/>
                      <a:pt x="1672330" y="2524547"/>
                    </a:cubicBezTo>
                    <a:cubicBezTo>
                      <a:pt x="1659880" y="2514571"/>
                      <a:pt x="1647430" y="2524547"/>
                      <a:pt x="1634980" y="2527041"/>
                    </a:cubicBezTo>
                    <a:cubicBezTo>
                      <a:pt x="1631246" y="2529534"/>
                      <a:pt x="1626266" y="2533275"/>
                      <a:pt x="1621286" y="2535769"/>
                    </a:cubicBezTo>
                    <a:cubicBezTo>
                      <a:pt x="1612571" y="2540757"/>
                      <a:pt x="1603856" y="2540757"/>
                      <a:pt x="1597631" y="2532028"/>
                    </a:cubicBezTo>
                    <a:cubicBezTo>
                      <a:pt x="1591406" y="2523300"/>
                      <a:pt x="1596386" y="2515818"/>
                      <a:pt x="1602611" y="2508337"/>
                    </a:cubicBezTo>
                    <a:cubicBezTo>
                      <a:pt x="1632490" y="2474669"/>
                      <a:pt x="1631246" y="2474669"/>
                      <a:pt x="1595141" y="2449731"/>
                    </a:cubicBezTo>
                    <a:cubicBezTo>
                      <a:pt x="1588916" y="2444743"/>
                      <a:pt x="1564017" y="2437261"/>
                      <a:pt x="1591406" y="2424792"/>
                    </a:cubicBezTo>
                    <a:cubicBezTo>
                      <a:pt x="1601366" y="2421051"/>
                      <a:pt x="1601366" y="2411076"/>
                      <a:pt x="1597631" y="2402347"/>
                    </a:cubicBezTo>
                    <a:cubicBezTo>
                      <a:pt x="1591406" y="2388631"/>
                      <a:pt x="1585181" y="2374914"/>
                      <a:pt x="1567752" y="2374914"/>
                    </a:cubicBezTo>
                    <a:cubicBezTo>
                      <a:pt x="1552812" y="2374914"/>
                      <a:pt x="1539117" y="2372420"/>
                      <a:pt x="1530402" y="2359951"/>
                    </a:cubicBezTo>
                    <a:cubicBezTo>
                      <a:pt x="1517952" y="2343741"/>
                      <a:pt x="1504258" y="2340000"/>
                      <a:pt x="1488073" y="2349976"/>
                    </a:cubicBezTo>
                    <a:cubicBezTo>
                      <a:pt x="1471888" y="2358704"/>
                      <a:pt x="1460683" y="2352470"/>
                      <a:pt x="1458194" y="2337506"/>
                    </a:cubicBezTo>
                    <a:cubicBezTo>
                      <a:pt x="1454459" y="2318802"/>
                      <a:pt x="1438274" y="2311321"/>
                      <a:pt x="1429559" y="2295110"/>
                    </a:cubicBezTo>
                    <a:cubicBezTo>
                      <a:pt x="1440764" y="2292617"/>
                      <a:pt x="1451969" y="2295110"/>
                      <a:pt x="1461928" y="2290123"/>
                    </a:cubicBezTo>
                    <a:cubicBezTo>
                      <a:pt x="1483093" y="2276406"/>
                      <a:pt x="1503013" y="2272666"/>
                      <a:pt x="1520442" y="2297604"/>
                    </a:cubicBezTo>
                    <a:cubicBezTo>
                      <a:pt x="1530402" y="2311321"/>
                      <a:pt x="1546587" y="2313814"/>
                      <a:pt x="1559037" y="2303839"/>
                    </a:cubicBezTo>
                    <a:cubicBezTo>
                      <a:pt x="1572732" y="2293864"/>
                      <a:pt x="1568997" y="2280147"/>
                      <a:pt x="1560282" y="2266431"/>
                    </a:cubicBezTo>
                    <a:cubicBezTo>
                      <a:pt x="1550322" y="2253962"/>
                      <a:pt x="1546587" y="2237751"/>
                      <a:pt x="1544097" y="2221541"/>
                    </a:cubicBezTo>
                    <a:cubicBezTo>
                      <a:pt x="1547832" y="2216554"/>
                      <a:pt x="1552812" y="2219047"/>
                      <a:pt x="1556547" y="2220294"/>
                    </a:cubicBezTo>
                    <a:cubicBezTo>
                      <a:pt x="1593896" y="2238998"/>
                      <a:pt x="1596386" y="2238998"/>
                      <a:pt x="1615061" y="2201590"/>
                    </a:cubicBezTo>
                    <a:cubicBezTo>
                      <a:pt x="1621286" y="2190368"/>
                      <a:pt x="1621286" y="2167923"/>
                      <a:pt x="1642450" y="2177898"/>
                    </a:cubicBezTo>
                    <a:cubicBezTo>
                      <a:pt x="1663615" y="2187874"/>
                      <a:pt x="1683535" y="2201590"/>
                      <a:pt x="1678555" y="2230270"/>
                    </a:cubicBezTo>
                    <a:cubicBezTo>
                      <a:pt x="1677310" y="2242739"/>
                      <a:pt x="1658635" y="2253962"/>
                      <a:pt x="1674820" y="2265184"/>
                    </a:cubicBezTo>
                    <a:cubicBezTo>
                      <a:pt x="1689760" y="2273913"/>
                      <a:pt x="1703454" y="2261443"/>
                      <a:pt x="1715904" y="2260196"/>
                    </a:cubicBezTo>
                    <a:cubicBezTo>
                      <a:pt x="1745784" y="2257702"/>
                      <a:pt x="1774418" y="2240245"/>
                      <a:pt x="1806787" y="2257702"/>
                    </a:cubicBezTo>
                    <a:cubicBezTo>
                      <a:pt x="1846627" y="2278900"/>
                      <a:pt x="1877751" y="2253962"/>
                      <a:pt x="1877751" y="2209072"/>
                    </a:cubicBezTo>
                    <a:cubicBezTo>
                      <a:pt x="1877751" y="2197849"/>
                      <a:pt x="1877751" y="2187874"/>
                      <a:pt x="1877751" y="2175405"/>
                    </a:cubicBezTo>
                    <a:cubicBezTo>
                      <a:pt x="1883354" y="2172288"/>
                      <a:pt x="1887711" y="2172599"/>
                      <a:pt x="1891291" y="2174626"/>
                    </a:cubicBezTo>
                    <a:cubicBezTo>
                      <a:pt x="1894870" y="2176652"/>
                      <a:pt x="1897671" y="2180393"/>
                      <a:pt x="1900161" y="2184133"/>
                    </a:cubicBezTo>
                    <a:cubicBezTo>
                      <a:pt x="1930040" y="2226529"/>
                      <a:pt x="1949960" y="2271419"/>
                      <a:pt x="1931285" y="2325037"/>
                    </a:cubicBezTo>
                    <a:cubicBezTo>
                      <a:pt x="1922570" y="2348729"/>
                      <a:pt x="1926305" y="2373667"/>
                      <a:pt x="1918836" y="2397359"/>
                    </a:cubicBezTo>
                    <a:cubicBezTo>
                      <a:pt x="1915101" y="2409829"/>
                      <a:pt x="1925060" y="2419804"/>
                      <a:pt x="1933775" y="2427286"/>
                    </a:cubicBezTo>
                    <a:cubicBezTo>
                      <a:pt x="1953695" y="2443496"/>
                      <a:pt x="1956185" y="2462200"/>
                      <a:pt x="1942490" y="2483398"/>
                    </a:cubicBezTo>
                    <a:cubicBezTo>
                      <a:pt x="1935020" y="2495867"/>
                      <a:pt x="1933775" y="2509583"/>
                      <a:pt x="1931285" y="2524547"/>
                    </a:cubicBezTo>
                    <a:cubicBezTo>
                      <a:pt x="1923815" y="2591881"/>
                      <a:pt x="1885221" y="2639265"/>
                      <a:pt x="1827952" y="2672932"/>
                    </a:cubicBezTo>
                    <a:cubicBezTo>
                      <a:pt x="1778153" y="2700365"/>
                      <a:pt x="1752008" y="2744007"/>
                      <a:pt x="1749518" y="2800120"/>
                    </a:cubicBezTo>
                    <a:cubicBezTo>
                      <a:pt x="1748274" y="2816330"/>
                      <a:pt x="1752008" y="2828799"/>
                      <a:pt x="1768193" y="2836281"/>
                    </a:cubicBezTo>
                    <a:cubicBezTo>
                      <a:pt x="1785623" y="2843762"/>
                      <a:pt x="1801808" y="2853738"/>
                      <a:pt x="1795583" y="2877430"/>
                    </a:cubicBezTo>
                    <a:cubicBezTo>
                      <a:pt x="1789358" y="2903615"/>
                      <a:pt x="1755743" y="2933542"/>
                      <a:pt x="1734579" y="2928554"/>
                    </a:cubicBezTo>
                    <a:cubicBezTo>
                      <a:pt x="1689760" y="2917332"/>
                      <a:pt x="1671085" y="2941023"/>
                      <a:pt x="1648675" y="2974691"/>
                    </a:cubicBezTo>
                    <a:cubicBezTo>
                      <a:pt x="1607591" y="3037037"/>
                      <a:pt x="1595141" y="3109360"/>
                      <a:pt x="1571487" y="3176694"/>
                    </a:cubicBezTo>
                    <a:cubicBezTo>
                      <a:pt x="1561527" y="3206621"/>
                      <a:pt x="1550322" y="3234053"/>
                      <a:pt x="1526667" y="3255251"/>
                    </a:cubicBezTo>
                    <a:cubicBezTo>
                      <a:pt x="1507993" y="3270214"/>
                      <a:pt x="1496788" y="3291412"/>
                      <a:pt x="1500523" y="3316351"/>
                    </a:cubicBezTo>
                    <a:cubicBezTo>
                      <a:pt x="1503013" y="3336302"/>
                      <a:pt x="1494298" y="3355006"/>
                      <a:pt x="1488073" y="3373710"/>
                    </a:cubicBezTo>
                    <a:cubicBezTo>
                      <a:pt x="1471888" y="3407377"/>
                      <a:pt x="1474378" y="3427328"/>
                      <a:pt x="1505503" y="3443538"/>
                    </a:cubicBezTo>
                    <a:cubicBezTo>
                      <a:pt x="1546587" y="3463490"/>
                      <a:pt x="1564017" y="3508379"/>
                      <a:pt x="1602611" y="3530824"/>
                    </a:cubicBezTo>
                    <a:cubicBezTo>
                      <a:pt x="1621286" y="3540800"/>
                      <a:pt x="1617551" y="3561997"/>
                      <a:pt x="1602611" y="3575714"/>
                    </a:cubicBezTo>
                    <a:cubicBezTo>
                      <a:pt x="1562772" y="3611875"/>
                      <a:pt x="1547832" y="3658012"/>
                      <a:pt x="1544097" y="3709136"/>
                    </a:cubicBezTo>
                    <a:cubicBezTo>
                      <a:pt x="1542852" y="3739062"/>
                      <a:pt x="1519197" y="3751532"/>
                      <a:pt x="1509238" y="3773976"/>
                    </a:cubicBezTo>
                    <a:cubicBezTo>
                      <a:pt x="1499278" y="3800162"/>
                      <a:pt x="1478113" y="3803903"/>
                      <a:pt x="1450724" y="3806397"/>
                    </a:cubicBezTo>
                    <a:cubicBezTo>
                      <a:pt x="1424579" y="3808891"/>
                      <a:pt x="1409639" y="3836323"/>
                      <a:pt x="1393455" y="3856274"/>
                    </a:cubicBezTo>
                    <a:cubicBezTo>
                      <a:pt x="1367310" y="3886201"/>
                      <a:pt x="1338676" y="3899917"/>
                      <a:pt x="1301326" y="3893682"/>
                    </a:cubicBezTo>
                    <a:cubicBezTo>
                      <a:pt x="1286387" y="3891188"/>
                      <a:pt x="1273937" y="3894929"/>
                      <a:pt x="1262732" y="3906152"/>
                    </a:cubicBezTo>
                    <a:cubicBezTo>
                      <a:pt x="1260242" y="3908646"/>
                      <a:pt x="1256507" y="3911140"/>
                      <a:pt x="1252772" y="3913633"/>
                    </a:cubicBezTo>
                    <a:cubicBezTo>
                      <a:pt x="1236587" y="3926103"/>
                      <a:pt x="1219158" y="3938572"/>
                      <a:pt x="1222893" y="3961017"/>
                    </a:cubicBezTo>
                    <a:cubicBezTo>
                      <a:pt x="1225383" y="3983462"/>
                      <a:pt x="1247792" y="3983462"/>
                      <a:pt x="1262732" y="3989696"/>
                    </a:cubicBezTo>
                    <a:cubicBezTo>
                      <a:pt x="1272692" y="3993437"/>
                      <a:pt x="1282652" y="3995931"/>
                      <a:pt x="1288876" y="4002166"/>
                    </a:cubicBezTo>
                    <a:cubicBezTo>
                      <a:pt x="1327471" y="4043315"/>
                      <a:pt x="1381005" y="4068253"/>
                      <a:pt x="1409639" y="4118131"/>
                    </a:cubicBezTo>
                    <a:cubicBezTo>
                      <a:pt x="1445744" y="4153045"/>
                      <a:pt x="1476868" y="4189206"/>
                      <a:pt x="1488073" y="4241578"/>
                    </a:cubicBezTo>
                    <a:cubicBezTo>
                      <a:pt x="1494298" y="4265269"/>
                      <a:pt x="1520442" y="4272751"/>
                      <a:pt x="1539117" y="4285220"/>
                    </a:cubicBezTo>
                    <a:cubicBezTo>
                      <a:pt x="1561527" y="4298936"/>
                      <a:pt x="1585181" y="4312653"/>
                      <a:pt x="1611326" y="4317640"/>
                    </a:cubicBezTo>
                    <a:cubicBezTo>
                      <a:pt x="1630001" y="4321382"/>
                      <a:pt x="1643695" y="4331357"/>
                      <a:pt x="1647430" y="4351308"/>
                    </a:cubicBezTo>
                    <a:cubicBezTo>
                      <a:pt x="1652410" y="4375000"/>
                      <a:pt x="1667350" y="4381234"/>
                      <a:pt x="1688515" y="4381234"/>
                    </a:cubicBezTo>
                    <a:cubicBezTo>
                      <a:pt x="1710924" y="4381234"/>
                      <a:pt x="1730844" y="4372506"/>
                      <a:pt x="1734579" y="4347567"/>
                    </a:cubicBezTo>
                    <a:cubicBezTo>
                      <a:pt x="1738314" y="4316394"/>
                      <a:pt x="1760723" y="4298936"/>
                      <a:pt x="1784378" y="4281480"/>
                    </a:cubicBezTo>
                    <a:cubicBezTo>
                      <a:pt x="1799318" y="4271504"/>
                      <a:pt x="1816747" y="4270257"/>
                      <a:pt x="1829197" y="4285220"/>
                    </a:cubicBezTo>
                    <a:cubicBezTo>
                      <a:pt x="1847872" y="4306418"/>
                      <a:pt x="1862812" y="4331357"/>
                      <a:pt x="1857832" y="4362530"/>
                    </a:cubicBezTo>
                    <a:cubicBezTo>
                      <a:pt x="1854097" y="4382481"/>
                      <a:pt x="1852852" y="4401185"/>
                      <a:pt x="1865301" y="4419889"/>
                    </a:cubicBezTo>
                    <a:cubicBezTo>
                      <a:pt x="1869036" y="4426124"/>
                      <a:pt x="1867791" y="4433606"/>
                      <a:pt x="1867791" y="4442334"/>
                    </a:cubicBezTo>
                    <a:cubicBezTo>
                      <a:pt x="1866546" y="4468520"/>
                      <a:pt x="1883976" y="4480989"/>
                      <a:pt x="1908876" y="4474754"/>
                    </a:cubicBezTo>
                    <a:cubicBezTo>
                      <a:pt x="1947470" y="4464779"/>
                      <a:pt x="1957430" y="4468520"/>
                      <a:pt x="1983574" y="4507175"/>
                    </a:cubicBezTo>
                    <a:cubicBezTo>
                      <a:pt x="2010964" y="4543336"/>
                      <a:pt x="2014699" y="4570768"/>
                      <a:pt x="1992289" y="4596954"/>
                    </a:cubicBezTo>
                    <a:cubicBezTo>
                      <a:pt x="1966145" y="4628128"/>
                      <a:pt x="1961165" y="4669276"/>
                      <a:pt x="1940000" y="4702944"/>
                    </a:cubicBezTo>
                    <a:cubicBezTo>
                      <a:pt x="1933775" y="4712919"/>
                      <a:pt x="1940000" y="4721648"/>
                      <a:pt x="1947470" y="4729130"/>
                    </a:cubicBezTo>
                    <a:cubicBezTo>
                      <a:pt x="1952450" y="4732870"/>
                      <a:pt x="1957430" y="4735364"/>
                      <a:pt x="1962410" y="4730376"/>
                    </a:cubicBezTo>
                    <a:cubicBezTo>
                      <a:pt x="1969880" y="4724142"/>
                      <a:pt x="1972370" y="4715413"/>
                      <a:pt x="1968635" y="4706684"/>
                    </a:cubicBezTo>
                    <a:cubicBezTo>
                      <a:pt x="1959920" y="4680499"/>
                      <a:pt x="1969880" y="4660548"/>
                      <a:pt x="1988554" y="4641844"/>
                    </a:cubicBezTo>
                    <a:cubicBezTo>
                      <a:pt x="2001004" y="4630622"/>
                      <a:pt x="2001004" y="4614411"/>
                      <a:pt x="2002249" y="4599448"/>
                    </a:cubicBezTo>
                    <a:cubicBezTo>
                      <a:pt x="2005984" y="4559546"/>
                      <a:pt x="2028394" y="4548324"/>
                      <a:pt x="2063253" y="4565781"/>
                    </a:cubicBezTo>
                    <a:cubicBezTo>
                      <a:pt x="2089398" y="4579497"/>
                      <a:pt x="2113052" y="4590720"/>
                      <a:pt x="2106827" y="4629374"/>
                    </a:cubicBezTo>
                    <a:cubicBezTo>
                      <a:pt x="2104337" y="4651820"/>
                      <a:pt x="2124257" y="4669276"/>
                      <a:pt x="2145422" y="4679252"/>
                    </a:cubicBezTo>
                    <a:cubicBezTo>
                      <a:pt x="2165341" y="4689228"/>
                      <a:pt x="2176546" y="4670524"/>
                      <a:pt x="2188996" y="4659301"/>
                    </a:cubicBezTo>
                    <a:cubicBezTo>
                      <a:pt x="2206426" y="4645585"/>
                      <a:pt x="2225100" y="4635609"/>
                      <a:pt x="2241285" y="4619399"/>
                    </a:cubicBezTo>
                    <a:cubicBezTo>
                      <a:pt x="2258715" y="4600695"/>
                      <a:pt x="2263695" y="4585732"/>
                      <a:pt x="2246265" y="4564534"/>
                    </a:cubicBezTo>
                    <a:cubicBezTo>
                      <a:pt x="2235060" y="4552064"/>
                      <a:pt x="2231325" y="4535854"/>
                      <a:pt x="2233815" y="4517150"/>
                    </a:cubicBezTo>
                    <a:cubicBezTo>
                      <a:pt x="2238795" y="4498446"/>
                      <a:pt x="2248755" y="4493458"/>
                      <a:pt x="2267429" y="4500940"/>
                    </a:cubicBezTo>
                    <a:cubicBezTo>
                      <a:pt x="2318474" y="4520891"/>
                      <a:pt x="2333413" y="4568275"/>
                      <a:pt x="2304779" y="4616905"/>
                    </a:cubicBezTo>
                    <a:cubicBezTo>
                      <a:pt x="2303534" y="4620646"/>
                      <a:pt x="2298554" y="4624387"/>
                      <a:pt x="2299799" y="4630622"/>
                    </a:cubicBezTo>
                    <a:cubicBezTo>
                      <a:pt x="2301044" y="4631868"/>
                      <a:pt x="2302289" y="4631868"/>
                      <a:pt x="2303534" y="4631868"/>
                    </a:cubicBezTo>
                    <a:cubicBezTo>
                      <a:pt x="2320964" y="4630622"/>
                      <a:pt x="2332168" y="4601942"/>
                      <a:pt x="2352088" y="4614411"/>
                    </a:cubicBezTo>
                    <a:cubicBezTo>
                      <a:pt x="2373253" y="4628128"/>
                      <a:pt x="2389437" y="4646832"/>
                      <a:pt x="2398152" y="4669276"/>
                    </a:cubicBezTo>
                    <a:cubicBezTo>
                      <a:pt x="2404377" y="4680499"/>
                      <a:pt x="2409357" y="4691722"/>
                      <a:pt x="2423052" y="4692968"/>
                    </a:cubicBezTo>
                    <a:cubicBezTo>
                      <a:pt x="2435502" y="4695462"/>
                      <a:pt x="2437992" y="4704191"/>
                      <a:pt x="2441726" y="4714166"/>
                    </a:cubicBezTo>
                    <a:cubicBezTo>
                      <a:pt x="2444216" y="4720401"/>
                      <a:pt x="2447951" y="4726636"/>
                      <a:pt x="2455421" y="4725389"/>
                    </a:cubicBezTo>
                    <a:cubicBezTo>
                      <a:pt x="2464136" y="4722895"/>
                      <a:pt x="2469116" y="4715413"/>
                      <a:pt x="2467871" y="4707932"/>
                    </a:cubicBezTo>
                    <a:cubicBezTo>
                      <a:pt x="2462891" y="4679252"/>
                      <a:pt x="2474096" y="4660548"/>
                      <a:pt x="2495261" y="4643091"/>
                    </a:cubicBezTo>
                    <a:cubicBezTo>
                      <a:pt x="2508955" y="4633116"/>
                      <a:pt x="2498995" y="4613164"/>
                      <a:pt x="2498995" y="4598201"/>
                    </a:cubicBezTo>
                    <a:cubicBezTo>
                      <a:pt x="2498995" y="4584485"/>
                      <a:pt x="2492771" y="4567028"/>
                      <a:pt x="2511445" y="4560793"/>
                    </a:cubicBezTo>
                    <a:cubicBezTo>
                      <a:pt x="2528875" y="4555805"/>
                      <a:pt x="2536345" y="4572016"/>
                      <a:pt x="2542570" y="4583238"/>
                    </a:cubicBezTo>
                    <a:cubicBezTo>
                      <a:pt x="2551285" y="4599448"/>
                      <a:pt x="2563734" y="4601942"/>
                      <a:pt x="2579919" y="4605683"/>
                    </a:cubicBezTo>
                    <a:cubicBezTo>
                      <a:pt x="2614778" y="4611918"/>
                      <a:pt x="2652128" y="4614411"/>
                      <a:pt x="2685742" y="4624387"/>
                    </a:cubicBezTo>
                    <a:cubicBezTo>
                      <a:pt x="2696947" y="4628128"/>
                      <a:pt x="2704417" y="4625634"/>
                      <a:pt x="2711887" y="4618152"/>
                    </a:cubicBezTo>
                    <a:cubicBezTo>
                      <a:pt x="2720602" y="4608177"/>
                      <a:pt x="2728071" y="4595707"/>
                      <a:pt x="2744256" y="4596954"/>
                    </a:cubicBezTo>
                    <a:cubicBezTo>
                      <a:pt x="2734296" y="4655560"/>
                      <a:pt x="2689477" y="4697956"/>
                      <a:pt x="2635943" y="4702944"/>
                    </a:cubicBezTo>
                    <a:cubicBezTo>
                      <a:pt x="2628473" y="4704191"/>
                      <a:pt x="2619758" y="4704191"/>
                      <a:pt x="2614778" y="4710426"/>
                    </a:cubicBezTo>
                    <a:cubicBezTo>
                      <a:pt x="2596104" y="4730376"/>
                      <a:pt x="2572449" y="4737858"/>
                      <a:pt x="2546305" y="4736611"/>
                    </a:cubicBezTo>
                    <a:cubicBezTo>
                      <a:pt x="2518915" y="4734117"/>
                      <a:pt x="2492771" y="4742846"/>
                      <a:pt x="2465381" y="4750328"/>
                    </a:cubicBezTo>
                    <a:cubicBezTo>
                      <a:pt x="2425542" y="4762797"/>
                      <a:pt x="2404377" y="4754068"/>
                      <a:pt x="2384457" y="4717907"/>
                    </a:cubicBezTo>
                    <a:cubicBezTo>
                      <a:pt x="2364538" y="4682993"/>
                      <a:pt x="2328433" y="4674264"/>
                      <a:pt x="2292329" y="4695462"/>
                    </a:cubicBezTo>
                    <a:cubicBezTo>
                      <a:pt x="2261205" y="4714166"/>
                      <a:pt x="2230080" y="4732870"/>
                      <a:pt x="2192731" y="4712919"/>
                    </a:cubicBezTo>
                    <a:cubicBezTo>
                      <a:pt x="2186506" y="4709178"/>
                      <a:pt x="2177791" y="4709178"/>
                      <a:pt x="2175301" y="4716660"/>
                    </a:cubicBezTo>
                    <a:cubicBezTo>
                      <a:pt x="2169076" y="4726636"/>
                      <a:pt x="2180281" y="4729130"/>
                      <a:pt x="2186506" y="4731623"/>
                    </a:cubicBezTo>
                    <a:cubicBezTo>
                      <a:pt x="2223855" y="4744093"/>
                      <a:pt x="2261205" y="4755315"/>
                      <a:pt x="2298554" y="4767784"/>
                    </a:cubicBezTo>
                    <a:cubicBezTo>
                      <a:pt x="2312249" y="4771525"/>
                      <a:pt x="2317229" y="4760303"/>
                      <a:pt x="2324698" y="4752821"/>
                    </a:cubicBezTo>
                    <a:cubicBezTo>
                      <a:pt x="2332168" y="4744093"/>
                      <a:pt x="2342128" y="4740352"/>
                      <a:pt x="2353333" y="4751574"/>
                    </a:cubicBezTo>
                    <a:cubicBezTo>
                      <a:pt x="2362048" y="4762797"/>
                      <a:pt x="2357068" y="4769032"/>
                      <a:pt x="2349598" y="4777760"/>
                    </a:cubicBezTo>
                    <a:cubicBezTo>
                      <a:pt x="2337148" y="4790229"/>
                      <a:pt x="2324698" y="4803946"/>
                      <a:pt x="2303534" y="4802699"/>
                    </a:cubicBezTo>
                    <a:cubicBezTo>
                      <a:pt x="2283614" y="4802699"/>
                      <a:pt x="2264940" y="4811427"/>
                      <a:pt x="2258715" y="4835119"/>
                    </a:cubicBezTo>
                    <a:cubicBezTo>
                      <a:pt x="2253735" y="4847588"/>
                      <a:pt x="2245020" y="4853823"/>
                      <a:pt x="2232570" y="4842601"/>
                    </a:cubicBezTo>
                    <a:cubicBezTo>
                      <a:pt x="2208916" y="4821403"/>
                      <a:pt x="2177791" y="4805192"/>
                      <a:pt x="2181526" y="4765290"/>
                    </a:cubicBezTo>
                    <a:cubicBezTo>
                      <a:pt x="2182771" y="4752821"/>
                      <a:pt x="2176546" y="4739105"/>
                      <a:pt x="2162851" y="4747834"/>
                    </a:cubicBezTo>
                    <a:cubicBezTo>
                      <a:pt x="2141687" y="4759056"/>
                      <a:pt x="2130482" y="4749080"/>
                      <a:pt x="2118032" y="4735364"/>
                    </a:cubicBezTo>
                    <a:cubicBezTo>
                      <a:pt x="2110562" y="4726636"/>
                      <a:pt x="2101847" y="4717907"/>
                      <a:pt x="2090643" y="4727882"/>
                    </a:cubicBezTo>
                    <a:cubicBezTo>
                      <a:pt x="2081928" y="4736611"/>
                      <a:pt x="2075703" y="4745340"/>
                      <a:pt x="2081928" y="4759056"/>
                    </a:cubicBezTo>
                    <a:cubicBezTo>
                      <a:pt x="2093133" y="4792723"/>
                      <a:pt x="2074458" y="4823896"/>
                      <a:pt x="2040843" y="4832625"/>
                    </a:cubicBezTo>
                    <a:cubicBezTo>
                      <a:pt x="2030884" y="4835119"/>
                      <a:pt x="2027149" y="4828884"/>
                      <a:pt x="2020924" y="4823896"/>
                    </a:cubicBezTo>
                    <a:cubicBezTo>
                      <a:pt x="1992289" y="4798958"/>
                      <a:pt x="1944980" y="4803946"/>
                      <a:pt x="1926305" y="4835119"/>
                    </a:cubicBezTo>
                    <a:cubicBezTo>
                      <a:pt x="1920081" y="4846342"/>
                      <a:pt x="1915101" y="4851329"/>
                      <a:pt x="1902651" y="4847588"/>
                    </a:cubicBezTo>
                    <a:cubicBezTo>
                      <a:pt x="1892691" y="4842601"/>
                      <a:pt x="1891446" y="4833872"/>
                      <a:pt x="1895181" y="4822650"/>
                    </a:cubicBezTo>
                    <a:cubicBezTo>
                      <a:pt x="1900161" y="4803946"/>
                      <a:pt x="1898916" y="4783995"/>
                      <a:pt x="1911366" y="4767784"/>
                    </a:cubicBezTo>
                    <a:cubicBezTo>
                      <a:pt x="1922570" y="4752821"/>
                      <a:pt x="1918836" y="4737858"/>
                      <a:pt x="1898916" y="4736611"/>
                    </a:cubicBezTo>
                    <a:cubicBezTo>
                      <a:pt x="1881486" y="4736611"/>
                      <a:pt x="1862812" y="4735364"/>
                      <a:pt x="1860322" y="4715413"/>
                    </a:cubicBezTo>
                    <a:cubicBezTo>
                      <a:pt x="1855342" y="4686734"/>
                      <a:pt x="1846627" y="4655560"/>
                      <a:pt x="1874016" y="4634362"/>
                    </a:cubicBezTo>
                    <a:cubicBezTo>
                      <a:pt x="1898916" y="4614411"/>
                      <a:pt x="1888956" y="4606930"/>
                      <a:pt x="1867791" y="4596954"/>
                    </a:cubicBezTo>
                    <a:cubicBezTo>
                      <a:pt x="1861567" y="4594460"/>
                      <a:pt x="1856587" y="4590720"/>
                      <a:pt x="1851607" y="4586979"/>
                    </a:cubicBezTo>
                    <a:cubicBezTo>
                      <a:pt x="1844137" y="4580744"/>
                      <a:pt x="1842892" y="4565781"/>
                      <a:pt x="1829197" y="4574510"/>
                    </a:cubicBezTo>
                    <a:cubicBezTo>
                      <a:pt x="1817992" y="4581991"/>
                      <a:pt x="1817992" y="4594460"/>
                      <a:pt x="1822972" y="4608177"/>
                    </a:cubicBezTo>
                    <a:cubicBezTo>
                      <a:pt x="1834177" y="4634362"/>
                      <a:pt x="1824217" y="4653066"/>
                      <a:pt x="1796828" y="4660548"/>
                    </a:cubicBezTo>
                    <a:cubicBezTo>
                      <a:pt x="1788113" y="4664289"/>
                      <a:pt x="1779398" y="4663042"/>
                      <a:pt x="1775663" y="4653066"/>
                    </a:cubicBezTo>
                    <a:cubicBezTo>
                      <a:pt x="1770683" y="4644338"/>
                      <a:pt x="1775663" y="4639350"/>
                      <a:pt x="1783133" y="4635609"/>
                    </a:cubicBezTo>
                    <a:cubicBezTo>
                      <a:pt x="1806787" y="4621893"/>
                      <a:pt x="1803053" y="4609424"/>
                      <a:pt x="1783133" y="4595707"/>
                    </a:cubicBezTo>
                    <a:cubicBezTo>
                      <a:pt x="1765703" y="4584485"/>
                      <a:pt x="1758233" y="4567028"/>
                      <a:pt x="1758233" y="4545830"/>
                    </a:cubicBezTo>
                    <a:cubicBezTo>
                      <a:pt x="1758233" y="4539595"/>
                      <a:pt x="1756988" y="4533360"/>
                      <a:pt x="1753253" y="4528373"/>
                    </a:cubicBezTo>
                    <a:cubicBezTo>
                      <a:pt x="1749518" y="4519644"/>
                      <a:pt x="1742049" y="4512162"/>
                      <a:pt x="1732089" y="4517150"/>
                    </a:cubicBezTo>
                    <a:cubicBezTo>
                      <a:pt x="1723374" y="4522138"/>
                      <a:pt x="1725864" y="4532114"/>
                      <a:pt x="1732089" y="4539595"/>
                    </a:cubicBezTo>
                    <a:cubicBezTo>
                      <a:pt x="1737069" y="4547077"/>
                      <a:pt x="1752008" y="4553312"/>
                      <a:pt x="1738314" y="4563287"/>
                    </a:cubicBezTo>
                    <a:cubicBezTo>
                      <a:pt x="1729599" y="4572016"/>
                      <a:pt x="1718394" y="4583238"/>
                      <a:pt x="1704699" y="4580744"/>
                    </a:cubicBezTo>
                    <a:cubicBezTo>
                      <a:pt x="1692249" y="4579497"/>
                      <a:pt x="1694739" y="4565781"/>
                      <a:pt x="1692249" y="4558299"/>
                    </a:cubicBezTo>
                    <a:cubicBezTo>
                      <a:pt x="1686025" y="4542089"/>
                      <a:pt x="1686025" y="4527126"/>
                      <a:pt x="1687270" y="4512162"/>
                    </a:cubicBezTo>
                    <a:cubicBezTo>
                      <a:pt x="1687270" y="4498446"/>
                      <a:pt x="1683535" y="4484730"/>
                      <a:pt x="1673575" y="4476002"/>
                    </a:cubicBezTo>
                    <a:cubicBezTo>
                      <a:pt x="1667350" y="4471014"/>
                      <a:pt x="1659880" y="4464779"/>
                      <a:pt x="1652410" y="4468520"/>
                    </a:cubicBezTo>
                    <a:cubicBezTo>
                      <a:pt x="1644940" y="4472261"/>
                      <a:pt x="1647430" y="4480989"/>
                      <a:pt x="1647430" y="4487224"/>
                    </a:cubicBezTo>
                    <a:cubicBezTo>
                      <a:pt x="1646185" y="4494706"/>
                      <a:pt x="1651165" y="4507175"/>
                      <a:pt x="1638715" y="4509669"/>
                    </a:cubicBezTo>
                    <a:cubicBezTo>
                      <a:pt x="1626266" y="4512162"/>
                      <a:pt x="1627511" y="4498446"/>
                      <a:pt x="1625021" y="4492212"/>
                    </a:cubicBezTo>
                    <a:cubicBezTo>
                      <a:pt x="1617551" y="4479742"/>
                      <a:pt x="1611326" y="4474754"/>
                      <a:pt x="1598876" y="4484730"/>
                    </a:cubicBezTo>
                    <a:cubicBezTo>
                      <a:pt x="1596386" y="4485977"/>
                      <a:pt x="1595141" y="4488471"/>
                      <a:pt x="1593896" y="4488471"/>
                    </a:cubicBezTo>
                    <a:cubicBezTo>
                      <a:pt x="1564017" y="4479742"/>
                      <a:pt x="1544097" y="4487224"/>
                      <a:pt x="1540362" y="4520891"/>
                    </a:cubicBezTo>
                    <a:cubicBezTo>
                      <a:pt x="1540362" y="4523385"/>
                      <a:pt x="1534137" y="4528373"/>
                      <a:pt x="1530402" y="4528373"/>
                    </a:cubicBezTo>
                    <a:cubicBezTo>
                      <a:pt x="1520442" y="4530867"/>
                      <a:pt x="1484338" y="4490965"/>
                      <a:pt x="1486828" y="4482236"/>
                    </a:cubicBezTo>
                    <a:cubicBezTo>
                      <a:pt x="1489318" y="4471014"/>
                      <a:pt x="1488073" y="4461038"/>
                      <a:pt x="1479358" y="4452310"/>
                    </a:cubicBezTo>
                    <a:cubicBezTo>
                      <a:pt x="1465663" y="4441087"/>
                      <a:pt x="1459439" y="4452310"/>
                      <a:pt x="1451969" y="4458544"/>
                    </a:cubicBezTo>
                    <a:cubicBezTo>
                      <a:pt x="1442009" y="4467273"/>
                      <a:pt x="1434539" y="4461038"/>
                      <a:pt x="1427069" y="4457298"/>
                    </a:cubicBezTo>
                    <a:cubicBezTo>
                      <a:pt x="1418354" y="4453556"/>
                      <a:pt x="1408394" y="4448569"/>
                      <a:pt x="1399680" y="4454804"/>
                    </a:cubicBezTo>
                    <a:cubicBezTo>
                      <a:pt x="1379760" y="4467273"/>
                      <a:pt x="1364820" y="4464779"/>
                      <a:pt x="1347390" y="4447322"/>
                    </a:cubicBezTo>
                    <a:cubicBezTo>
                      <a:pt x="1332451" y="4431112"/>
                      <a:pt x="1318756" y="4443581"/>
                      <a:pt x="1312531" y="4458544"/>
                    </a:cubicBezTo>
                    <a:cubicBezTo>
                      <a:pt x="1311286" y="4467273"/>
                      <a:pt x="1318756" y="4480989"/>
                      <a:pt x="1303816" y="4482236"/>
                    </a:cubicBezTo>
                    <a:cubicBezTo>
                      <a:pt x="1295101" y="4483483"/>
                      <a:pt x="1291366" y="4474754"/>
                      <a:pt x="1291366" y="4467273"/>
                    </a:cubicBezTo>
                    <a:cubicBezTo>
                      <a:pt x="1290121" y="4453556"/>
                      <a:pt x="1287631" y="4433606"/>
                      <a:pt x="1303816" y="4434852"/>
                    </a:cubicBezTo>
                    <a:cubicBezTo>
                      <a:pt x="1338676" y="4437346"/>
                      <a:pt x="1362330" y="4412408"/>
                      <a:pt x="1393455" y="4403679"/>
                    </a:cubicBezTo>
                    <a:cubicBezTo>
                      <a:pt x="1425824" y="4396198"/>
                      <a:pt x="1443254" y="4361283"/>
                      <a:pt x="1474378" y="4347567"/>
                    </a:cubicBezTo>
                    <a:cubicBezTo>
                      <a:pt x="1479358" y="4343826"/>
                      <a:pt x="1484338" y="4331357"/>
                      <a:pt x="1481848" y="4323875"/>
                    </a:cubicBezTo>
                    <a:cubicBezTo>
                      <a:pt x="1461928" y="4266516"/>
                      <a:pt x="1463173" y="4202922"/>
                      <a:pt x="1417109" y="4156786"/>
                    </a:cubicBezTo>
                    <a:cubicBezTo>
                      <a:pt x="1414619" y="4154292"/>
                      <a:pt x="1413374" y="4146810"/>
                      <a:pt x="1409639" y="4146810"/>
                    </a:cubicBezTo>
                    <a:cubicBezTo>
                      <a:pt x="1373535" y="4141823"/>
                      <a:pt x="1338676" y="4128106"/>
                      <a:pt x="1303816" y="4119378"/>
                    </a:cubicBezTo>
                    <a:cubicBezTo>
                      <a:pt x="1288876" y="4115637"/>
                      <a:pt x="1270202" y="4123119"/>
                      <a:pt x="1254017" y="4110649"/>
                    </a:cubicBezTo>
                    <a:cubicBezTo>
                      <a:pt x="1247792" y="4106908"/>
                      <a:pt x="1240322" y="4101921"/>
                      <a:pt x="1232852" y="4104414"/>
                    </a:cubicBezTo>
                    <a:cubicBezTo>
                      <a:pt x="1189278" y="4109402"/>
                      <a:pt x="1181808" y="4084464"/>
                      <a:pt x="1178073" y="4049549"/>
                    </a:cubicBezTo>
                    <a:cubicBezTo>
                      <a:pt x="1175583" y="4019623"/>
                      <a:pt x="1148194" y="4009647"/>
                      <a:pt x="1123294" y="4029598"/>
                    </a:cubicBezTo>
                    <a:cubicBezTo>
                      <a:pt x="1115824" y="4035833"/>
                      <a:pt x="1112090" y="4043315"/>
                      <a:pt x="1100885" y="4039574"/>
                    </a:cubicBezTo>
                    <a:cubicBezTo>
                      <a:pt x="1085945" y="4033339"/>
                      <a:pt x="1078475" y="4035833"/>
                      <a:pt x="1080965" y="4055784"/>
                    </a:cubicBezTo>
                    <a:cubicBezTo>
                      <a:pt x="1083455" y="4068253"/>
                      <a:pt x="1069760" y="4071994"/>
                      <a:pt x="1061045" y="4076982"/>
                    </a:cubicBezTo>
                    <a:cubicBezTo>
                      <a:pt x="1052331" y="4081970"/>
                      <a:pt x="1042371" y="4084464"/>
                      <a:pt x="1034901" y="4090698"/>
                    </a:cubicBezTo>
                    <a:cubicBezTo>
                      <a:pt x="1024941" y="4095686"/>
                      <a:pt x="1016226" y="4111896"/>
                      <a:pt x="1005021" y="4100674"/>
                    </a:cubicBezTo>
                    <a:cubicBezTo>
                      <a:pt x="995062" y="4090698"/>
                      <a:pt x="995062" y="4071994"/>
                      <a:pt x="1003776" y="4063266"/>
                    </a:cubicBezTo>
                    <a:cubicBezTo>
                      <a:pt x="1017471" y="4047056"/>
                      <a:pt x="1021206" y="4030845"/>
                      <a:pt x="1024941" y="4012141"/>
                    </a:cubicBezTo>
                    <a:cubicBezTo>
                      <a:pt x="1029921" y="3979721"/>
                      <a:pt x="1064780" y="3992190"/>
                      <a:pt x="1080965" y="3974733"/>
                    </a:cubicBezTo>
                    <a:cubicBezTo>
                      <a:pt x="1087190" y="3968498"/>
                      <a:pt x="1092170" y="3987203"/>
                      <a:pt x="1099640" y="3993437"/>
                    </a:cubicBezTo>
                    <a:cubicBezTo>
                      <a:pt x="1105865" y="3998425"/>
                      <a:pt x="1108355" y="4012141"/>
                      <a:pt x="1118314" y="4005907"/>
                    </a:cubicBezTo>
                    <a:cubicBezTo>
                      <a:pt x="1130764" y="3999672"/>
                      <a:pt x="1123294" y="3990943"/>
                      <a:pt x="1118314" y="3983462"/>
                    </a:cubicBezTo>
                    <a:cubicBezTo>
                      <a:pt x="1110845" y="3968498"/>
                      <a:pt x="1103375" y="3954782"/>
                      <a:pt x="1125784" y="3943560"/>
                    </a:cubicBezTo>
                    <a:cubicBezTo>
                      <a:pt x="1132009" y="3939819"/>
                      <a:pt x="1139479" y="3928597"/>
                      <a:pt x="1130764" y="3921115"/>
                    </a:cubicBezTo>
                    <a:cubicBezTo>
                      <a:pt x="1110845" y="3903658"/>
                      <a:pt x="1104620" y="3876225"/>
                      <a:pt x="1089680" y="3856274"/>
                    </a:cubicBezTo>
                    <a:cubicBezTo>
                      <a:pt x="1078475" y="3841311"/>
                      <a:pt x="1073495" y="3843805"/>
                      <a:pt x="1066025" y="3856274"/>
                    </a:cubicBezTo>
                    <a:cubicBezTo>
                      <a:pt x="1064780" y="3857521"/>
                      <a:pt x="1064780" y="3858768"/>
                      <a:pt x="1064780" y="3860015"/>
                    </a:cubicBezTo>
                    <a:cubicBezTo>
                      <a:pt x="1057310" y="3916127"/>
                      <a:pt x="1024941" y="3961017"/>
                      <a:pt x="1000041" y="4008400"/>
                    </a:cubicBezTo>
                    <a:cubicBezTo>
                      <a:pt x="990082" y="4025858"/>
                      <a:pt x="985102" y="4044562"/>
                      <a:pt x="986347" y="4065760"/>
                    </a:cubicBezTo>
                    <a:cubicBezTo>
                      <a:pt x="986347" y="4073241"/>
                      <a:pt x="983857" y="4085710"/>
                      <a:pt x="980122" y="4086958"/>
                    </a:cubicBezTo>
                    <a:cubicBezTo>
                      <a:pt x="944017" y="4100674"/>
                      <a:pt x="952732" y="4133094"/>
                      <a:pt x="942772" y="4158033"/>
                    </a:cubicBezTo>
                    <a:cubicBezTo>
                      <a:pt x="929078" y="4191700"/>
                      <a:pt x="925343" y="4225367"/>
                      <a:pt x="920363" y="4260282"/>
                    </a:cubicBezTo>
                    <a:lnTo>
                      <a:pt x="918480" y="4261991"/>
                    </a:lnTo>
                    <a:lnTo>
                      <a:pt x="919878" y="4261586"/>
                    </a:lnTo>
                    <a:cubicBezTo>
                      <a:pt x="909830" y="4281974"/>
                      <a:pt x="899782" y="4302362"/>
                      <a:pt x="888477" y="4322750"/>
                    </a:cubicBezTo>
                    <a:cubicBezTo>
                      <a:pt x="875917" y="4348235"/>
                      <a:pt x="853309" y="4336767"/>
                      <a:pt x="833212" y="4335492"/>
                    </a:cubicBezTo>
                    <a:lnTo>
                      <a:pt x="842019" y="4331025"/>
                    </a:lnTo>
                    <a:lnTo>
                      <a:pt x="834459" y="4332604"/>
                    </a:lnTo>
                    <a:cubicBezTo>
                      <a:pt x="829479" y="4332604"/>
                      <a:pt x="824500" y="4333851"/>
                      <a:pt x="820765" y="4338838"/>
                    </a:cubicBezTo>
                    <a:cubicBezTo>
                      <a:pt x="803335" y="4357542"/>
                      <a:pt x="798355" y="4340086"/>
                      <a:pt x="795865" y="4328863"/>
                    </a:cubicBezTo>
                    <a:cubicBezTo>
                      <a:pt x="788395" y="4301430"/>
                      <a:pt x="800845" y="4273998"/>
                      <a:pt x="785905" y="4247812"/>
                    </a:cubicBezTo>
                    <a:cubicBezTo>
                      <a:pt x="782170" y="4239084"/>
                      <a:pt x="793375" y="4232849"/>
                      <a:pt x="802090" y="4229108"/>
                    </a:cubicBezTo>
                    <a:cubicBezTo>
                      <a:pt x="817030" y="4222874"/>
                      <a:pt x="828234" y="4214145"/>
                      <a:pt x="839439" y="4202922"/>
                    </a:cubicBezTo>
                    <a:cubicBezTo>
                      <a:pt x="853134" y="4189206"/>
                      <a:pt x="864339" y="4177984"/>
                      <a:pt x="840684" y="4161774"/>
                    </a:cubicBezTo>
                    <a:cubicBezTo>
                      <a:pt x="834459" y="4156786"/>
                      <a:pt x="834459" y="4148057"/>
                      <a:pt x="836949" y="4140576"/>
                    </a:cubicBezTo>
                    <a:cubicBezTo>
                      <a:pt x="838194" y="4125612"/>
                      <a:pt x="834459" y="4111896"/>
                      <a:pt x="826989" y="4100674"/>
                    </a:cubicBezTo>
                    <a:cubicBezTo>
                      <a:pt x="805825" y="4065760"/>
                      <a:pt x="810805" y="4033339"/>
                      <a:pt x="834459" y="4002166"/>
                    </a:cubicBezTo>
                    <a:cubicBezTo>
                      <a:pt x="848154" y="3993437"/>
                      <a:pt x="860604" y="3993437"/>
                      <a:pt x="874299" y="4002166"/>
                    </a:cubicBezTo>
                    <a:lnTo>
                      <a:pt x="877328" y="4004513"/>
                    </a:lnTo>
                    <a:lnTo>
                      <a:pt x="901284" y="4009587"/>
                    </a:lnTo>
                    <a:cubicBezTo>
                      <a:pt x="911152" y="4008691"/>
                      <a:pt x="921021" y="4005705"/>
                      <a:pt x="930889" y="4003316"/>
                    </a:cubicBezTo>
                    <a:lnTo>
                      <a:pt x="930057" y="4004044"/>
                    </a:lnTo>
                    <a:lnTo>
                      <a:pt x="934058" y="4002166"/>
                    </a:lnTo>
                    <a:cubicBezTo>
                      <a:pt x="957712" y="3995931"/>
                      <a:pt x="962692" y="3978474"/>
                      <a:pt x="960202" y="3956029"/>
                    </a:cubicBezTo>
                    <a:lnTo>
                      <a:pt x="960332" y="3955042"/>
                    </a:lnTo>
                    <a:lnTo>
                      <a:pt x="958757" y="3958085"/>
                    </a:lnTo>
                    <a:cubicBezTo>
                      <a:pt x="948612" y="3940330"/>
                      <a:pt x="951148" y="3923844"/>
                      <a:pt x="965098" y="3909894"/>
                    </a:cubicBezTo>
                    <a:lnTo>
                      <a:pt x="966015" y="3911786"/>
                    </a:lnTo>
                    <a:lnTo>
                      <a:pt x="966427" y="3908646"/>
                    </a:lnTo>
                    <a:cubicBezTo>
                      <a:pt x="956467" y="3886201"/>
                      <a:pt x="934058" y="3866250"/>
                      <a:pt x="940283" y="3836323"/>
                    </a:cubicBezTo>
                    <a:cubicBezTo>
                      <a:pt x="929078" y="3811385"/>
                      <a:pt x="929078" y="3778964"/>
                      <a:pt x="901688" y="3761507"/>
                    </a:cubicBezTo>
                    <a:cubicBezTo>
                      <a:pt x="892973" y="3756519"/>
                      <a:pt x="896708" y="3745297"/>
                      <a:pt x="894218" y="3737815"/>
                    </a:cubicBezTo>
                    <a:cubicBezTo>
                      <a:pt x="876789" y="3712877"/>
                      <a:pt x="854379" y="3695420"/>
                      <a:pt x="825744" y="3682950"/>
                    </a:cubicBezTo>
                    <a:cubicBezTo>
                      <a:pt x="787150" y="3664246"/>
                      <a:pt x="783415" y="3645542"/>
                      <a:pt x="797110" y="3604393"/>
                    </a:cubicBezTo>
                    <a:cubicBezTo>
                      <a:pt x="807070" y="3575714"/>
                      <a:pt x="807070" y="3545787"/>
                      <a:pt x="848154" y="3542046"/>
                    </a:cubicBezTo>
                    <a:cubicBezTo>
                      <a:pt x="859359" y="3542046"/>
                      <a:pt x="845664" y="3504638"/>
                      <a:pt x="826989" y="3492169"/>
                    </a:cubicBezTo>
                    <a:cubicBezTo>
                      <a:pt x="808315" y="3479700"/>
                      <a:pt x="780925" y="3475959"/>
                      <a:pt x="768475" y="3453514"/>
                    </a:cubicBezTo>
                    <a:cubicBezTo>
                      <a:pt x="758516" y="3442292"/>
                      <a:pt x="767231" y="3424834"/>
                      <a:pt x="756026" y="3413612"/>
                    </a:cubicBezTo>
                    <a:cubicBezTo>
                      <a:pt x="753536" y="3404884"/>
                      <a:pt x="758516" y="3393661"/>
                      <a:pt x="748556" y="3387426"/>
                    </a:cubicBezTo>
                    <a:cubicBezTo>
                      <a:pt x="746066" y="3384932"/>
                      <a:pt x="746066" y="3382439"/>
                      <a:pt x="746066" y="3378698"/>
                    </a:cubicBezTo>
                    <a:cubicBezTo>
                      <a:pt x="746066" y="3367475"/>
                      <a:pt x="746066" y="3355006"/>
                      <a:pt x="748556" y="3343784"/>
                    </a:cubicBezTo>
                    <a:cubicBezTo>
                      <a:pt x="752291" y="3322586"/>
                      <a:pt x="743576" y="3321339"/>
                      <a:pt x="727391" y="3326326"/>
                    </a:cubicBezTo>
                    <a:lnTo>
                      <a:pt x="717308" y="3325795"/>
                    </a:lnTo>
                    <a:lnTo>
                      <a:pt x="721717" y="3328149"/>
                    </a:lnTo>
                    <a:cubicBezTo>
                      <a:pt x="723291" y="3330021"/>
                      <a:pt x="724145" y="3332829"/>
                      <a:pt x="723834" y="3337196"/>
                    </a:cubicBezTo>
                    <a:cubicBezTo>
                      <a:pt x="722591" y="3353418"/>
                      <a:pt x="715134" y="3367145"/>
                      <a:pt x="701461" y="3375880"/>
                    </a:cubicBezTo>
                    <a:cubicBezTo>
                      <a:pt x="691518" y="3382119"/>
                      <a:pt x="679089" y="3383367"/>
                      <a:pt x="669145" y="3382119"/>
                    </a:cubicBezTo>
                    <a:cubicBezTo>
                      <a:pt x="636829" y="3374632"/>
                      <a:pt x="603270" y="3368393"/>
                      <a:pt x="574683" y="3347179"/>
                    </a:cubicBezTo>
                    <a:cubicBezTo>
                      <a:pt x="558524" y="3333453"/>
                      <a:pt x="542367" y="3339692"/>
                      <a:pt x="526208" y="3348427"/>
                    </a:cubicBezTo>
                    <a:cubicBezTo>
                      <a:pt x="500107" y="3363401"/>
                      <a:pt x="486434" y="3357162"/>
                      <a:pt x="476491" y="3327213"/>
                    </a:cubicBezTo>
                    <a:cubicBezTo>
                      <a:pt x="474005" y="3319726"/>
                      <a:pt x="472762" y="3312239"/>
                      <a:pt x="467790" y="3306000"/>
                    </a:cubicBezTo>
                    <a:cubicBezTo>
                      <a:pt x="457847" y="3288530"/>
                      <a:pt x="441689" y="3289777"/>
                      <a:pt x="430503" y="3308495"/>
                    </a:cubicBezTo>
                    <a:cubicBezTo>
                      <a:pt x="416830" y="3334700"/>
                      <a:pt x="393215" y="3353418"/>
                      <a:pt x="373328" y="3374632"/>
                    </a:cubicBezTo>
                    <a:cubicBezTo>
                      <a:pt x="358413" y="3389606"/>
                      <a:pt x="341011" y="3392102"/>
                      <a:pt x="324853" y="3382119"/>
                    </a:cubicBezTo>
                    <a:cubicBezTo>
                      <a:pt x="311181" y="3369641"/>
                      <a:pt x="314910" y="3350923"/>
                      <a:pt x="323611" y="3335948"/>
                    </a:cubicBezTo>
                    <a:cubicBezTo>
                      <a:pt x="339769" y="3306000"/>
                      <a:pt x="365870" y="3282290"/>
                      <a:pt x="358413" y="3243606"/>
                    </a:cubicBezTo>
                    <a:cubicBezTo>
                      <a:pt x="357170" y="3232376"/>
                      <a:pt x="369599" y="3229880"/>
                      <a:pt x="379542" y="3227384"/>
                    </a:cubicBezTo>
                    <a:cubicBezTo>
                      <a:pt x="421802" y="3218649"/>
                      <a:pt x="428017" y="3202427"/>
                      <a:pt x="401915" y="3169983"/>
                    </a:cubicBezTo>
                    <a:cubicBezTo>
                      <a:pt x="391972" y="3158752"/>
                      <a:pt x="393215" y="3147521"/>
                      <a:pt x="405644" y="3146273"/>
                    </a:cubicBezTo>
                    <a:cubicBezTo>
                      <a:pt x="441689" y="3141282"/>
                      <a:pt x="441689" y="3111333"/>
                      <a:pt x="449146" y="3088872"/>
                    </a:cubicBezTo>
                    <a:cubicBezTo>
                      <a:pt x="452875" y="3072649"/>
                      <a:pt x="459090" y="3065162"/>
                      <a:pt x="474005" y="3058923"/>
                    </a:cubicBezTo>
                    <a:cubicBezTo>
                      <a:pt x="518751" y="3041453"/>
                      <a:pt x="562253" y="3022735"/>
                      <a:pt x="590841" y="2979060"/>
                    </a:cubicBezTo>
                    <a:cubicBezTo>
                      <a:pt x="600784" y="2965333"/>
                      <a:pt x="611970" y="2955350"/>
                      <a:pt x="603270" y="2937880"/>
                    </a:cubicBezTo>
                    <a:cubicBezTo>
                      <a:pt x="599541" y="2930393"/>
                      <a:pt x="600784" y="2921658"/>
                      <a:pt x="605756" y="2915419"/>
                    </a:cubicBezTo>
                    <a:cubicBezTo>
                      <a:pt x="613835" y="2901693"/>
                      <a:pt x="613835" y="2895765"/>
                      <a:pt x="609640" y="2893893"/>
                    </a:cubicBezTo>
                    <a:lnTo>
                      <a:pt x="596653" y="2895606"/>
                    </a:lnTo>
                    <a:lnTo>
                      <a:pt x="589775" y="2903811"/>
                    </a:lnTo>
                    <a:cubicBezTo>
                      <a:pt x="564920" y="2927520"/>
                      <a:pt x="542551" y="2957468"/>
                      <a:pt x="517696" y="2983672"/>
                    </a:cubicBezTo>
                    <a:cubicBezTo>
                      <a:pt x="494084" y="3007381"/>
                      <a:pt x="469229" y="3028595"/>
                      <a:pt x="433190" y="3028595"/>
                    </a:cubicBezTo>
                    <a:cubicBezTo>
                      <a:pt x="419520" y="3028595"/>
                      <a:pt x="412063" y="3038577"/>
                      <a:pt x="404607" y="3048560"/>
                    </a:cubicBezTo>
                    <a:cubicBezTo>
                      <a:pt x="367325" y="3095978"/>
                      <a:pt x="344956" y="3150882"/>
                      <a:pt x="317615" y="3203291"/>
                    </a:cubicBezTo>
                    <a:cubicBezTo>
                      <a:pt x="313887" y="3212026"/>
                      <a:pt x="312645" y="3222009"/>
                      <a:pt x="303945" y="3225753"/>
                    </a:cubicBezTo>
                    <a:cubicBezTo>
                      <a:pt x="259207" y="3249461"/>
                      <a:pt x="249265" y="3298127"/>
                      <a:pt x="228139" y="3336810"/>
                    </a:cubicBezTo>
                    <a:cubicBezTo>
                      <a:pt x="198313" y="3392963"/>
                      <a:pt x="174701" y="3451611"/>
                      <a:pt x="124992" y="3491541"/>
                    </a:cubicBezTo>
                    <a:cubicBezTo>
                      <a:pt x="113807" y="3500276"/>
                      <a:pt x="113807" y="3516498"/>
                      <a:pt x="102622" y="3523985"/>
                    </a:cubicBezTo>
                    <a:cubicBezTo>
                      <a:pt x="90195" y="3457850"/>
                      <a:pt x="88952" y="3390467"/>
                      <a:pt x="82739" y="3323084"/>
                    </a:cubicBezTo>
                    <a:lnTo>
                      <a:pt x="79823" y="3291817"/>
                    </a:lnTo>
                    <a:lnTo>
                      <a:pt x="57319" y="3189906"/>
                    </a:lnTo>
                    <a:cubicBezTo>
                      <a:pt x="48411" y="3148048"/>
                      <a:pt x="40597" y="3106034"/>
                      <a:pt x="36221" y="3063709"/>
                    </a:cubicBezTo>
                    <a:cubicBezTo>
                      <a:pt x="28720" y="2993997"/>
                      <a:pt x="29970" y="2923041"/>
                      <a:pt x="26220" y="2852084"/>
                    </a:cubicBezTo>
                    <a:cubicBezTo>
                      <a:pt x="26220" y="2842126"/>
                      <a:pt x="28720" y="2830922"/>
                      <a:pt x="18718" y="2824698"/>
                    </a:cubicBezTo>
                    <a:cubicBezTo>
                      <a:pt x="-7535" y="2809759"/>
                      <a:pt x="-35" y="2789842"/>
                      <a:pt x="4966" y="2767434"/>
                    </a:cubicBezTo>
                    <a:cubicBezTo>
                      <a:pt x="16218" y="2713906"/>
                      <a:pt x="21219" y="2659132"/>
                      <a:pt x="26220" y="2604359"/>
                    </a:cubicBezTo>
                    <a:cubicBezTo>
                      <a:pt x="29970" y="2562034"/>
                      <a:pt x="34971" y="2518464"/>
                      <a:pt x="46223" y="2477384"/>
                    </a:cubicBezTo>
                    <a:cubicBezTo>
                      <a:pt x="59975" y="2423855"/>
                      <a:pt x="62476" y="2365347"/>
                      <a:pt x="81229" y="2314308"/>
                    </a:cubicBezTo>
                    <a:cubicBezTo>
                      <a:pt x="104983" y="2254555"/>
                      <a:pt x="101232" y="2188578"/>
                      <a:pt x="131237" y="2132560"/>
                    </a:cubicBezTo>
                    <a:cubicBezTo>
                      <a:pt x="138738" y="2116377"/>
                      <a:pt x="143739" y="2098949"/>
                      <a:pt x="156241" y="2086500"/>
                    </a:cubicBezTo>
                    <a:cubicBezTo>
                      <a:pt x="159991" y="2082766"/>
                      <a:pt x="163743" y="2076542"/>
                      <a:pt x="163743" y="2072807"/>
                    </a:cubicBezTo>
                    <a:cubicBezTo>
                      <a:pt x="162492" y="2000606"/>
                      <a:pt x="202499" y="1939608"/>
                      <a:pt x="212500" y="1871141"/>
                    </a:cubicBezTo>
                    <a:cubicBezTo>
                      <a:pt x="216251" y="1849979"/>
                      <a:pt x="211250" y="1828816"/>
                      <a:pt x="221252" y="1805164"/>
                    </a:cubicBezTo>
                    <a:cubicBezTo>
                      <a:pt x="241255" y="1762839"/>
                      <a:pt x="256257" y="1720514"/>
                      <a:pt x="303765" y="1700596"/>
                    </a:cubicBezTo>
                    <a:cubicBezTo>
                      <a:pt x="311266" y="1698107"/>
                      <a:pt x="320018" y="1693127"/>
                      <a:pt x="321268" y="1686903"/>
                    </a:cubicBezTo>
                    <a:cubicBezTo>
                      <a:pt x="330019" y="1657027"/>
                      <a:pt x="358774" y="1645823"/>
                      <a:pt x="376277" y="1624660"/>
                    </a:cubicBezTo>
                    <a:cubicBezTo>
                      <a:pt x="400031" y="1592294"/>
                      <a:pt x="436286" y="1578601"/>
                      <a:pt x="463791" y="1552459"/>
                    </a:cubicBezTo>
                    <a:close/>
                    <a:moveTo>
                      <a:pt x="4779724" y="1449095"/>
                    </a:moveTo>
                    <a:lnTo>
                      <a:pt x="4778072" y="1449597"/>
                    </a:lnTo>
                    <a:cubicBezTo>
                      <a:pt x="4769744" y="1453897"/>
                      <a:pt x="4762818" y="1459463"/>
                      <a:pt x="4757214" y="1466080"/>
                    </a:cubicBezTo>
                    <a:lnTo>
                      <a:pt x="4755053" y="1469892"/>
                    </a:lnTo>
                    <a:lnTo>
                      <a:pt x="4779724" y="1449095"/>
                    </a:lnTo>
                    <a:close/>
                    <a:moveTo>
                      <a:pt x="3874538" y="1438004"/>
                    </a:moveTo>
                    <a:cubicBezTo>
                      <a:pt x="3891247" y="1433491"/>
                      <a:pt x="3900696" y="1446384"/>
                      <a:pt x="3908071" y="1469826"/>
                    </a:cubicBezTo>
                    <a:cubicBezTo>
                      <a:pt x="3912988" y="1484829"/>
                      <a:pt x="3925280" y="1499832"/>
                      <a:pt x="3940029" y="1501082"/>
                    </a:cubicBezTo>
                    <a:cubicBezTo>
                      <a:pt x="3978133" y="1504833"/>
                      <a:pt x="3986737" y="1528588"/>
                      <a:pt x="3986737" y="1561094"/>
                    </a:cubicBezTo>
                    <a:cubicBezTo>
                      <a:pt x="3986737" y="1571096"/>
                      <a:pt x="3990425" y="1579847"/>
                      <a:pt x="3991654" y="1582348"/>
                    </a:cubicBezTo>
                    <a:cubicBezTo>
                      <a:pt x="3989196" y="1602352"/>
                      <a:pt x="3987967" y="1618605"/>
                      <a:pt x="3984279" y="1632357"/>
                    </a:cubicBezTo>
                    <a:cubicBezTo>
                      <a:pt x="3979363" y="1653611"/>
                      <a:pt x="3964613" y="1661113"/>
                      <a:pt x="3943717" y="1651111"/>
                    </a:cubicBezTo>
                    <a:cubicBezTo>
                      <a:pt x="3904384" y="1631107"/>
                      <a:pt x="3873655" y="1601101"/>
                      <a:pt x="3856447" y="1559843"/>
                    </a:cubicBezTo>
                    <a:cubicBezTo>
                      <a:pt x="3844155" y="1531088"/>
                      <a:pt x="3834322" y="1502333"/>
                      <a:pt x="3815885" y="1477328"/>
                    </a:cubicBezTo>
                    <a:cubicBezTo>
                      <a:pt x="3810968" y="1468576"/>
                      <a:pt x="3806051" y="1458574"/>
                      <a:pt x="3812197" y="1449822"/>
                    </a:cubicBezTo>
                    <a:cubicBezTo>
                      <a:pt x="3818343" y="1439820"/>
                      <a:pt x="3826947" y="1444821"/>
                      <a:pt x="3835551" y="1447322"/>
                    </a:cubicBezTo>
                    <a:cubicBezTo>
                      <a:pt x="3841697" y="1448572"/>
                      <a:pt x="3850301" y="1451073"/>
                      <a:pt x="3855218" y="1448572"/>
                    </a:cubicBezTo>
                    <a:cubicBezTo>
                      <a:pt x="3862593" y="1442946"/>
                      <a:pt x="3868969" y="1439508"/>
                      <a:pt x="3874538" y="1438004"/>
                    </a:cubicBezTo>
                    <a:close/>
                    <a:moveTo>
                      <a:pt x="3707796" y="1374247"/>
                    </a:moveTo>
                    <a:cubicBezTo>
                      <a:pt x="3711486" y="1372680"/>
                      <a:pt x="3717022" y="1372994"/>
                      <a:pt x="3723789" y="1374874"/>
                    </a:cubicBezTo>
                    <a:cubicBezTo>
                      <a:pt x="3734861" y="1377380"/>
                      <a:pt x="3749624" y="1378634"/>
                      <a:pt x="3759466" y="1389914"/>
                    </a:cubicBezTo>
                    <a:cubicBezTo>
                      <a:pt x="3766848" y="1397434"/>
                      <a:pt x="3782841" y="1402447"/>
                      <a:pt x="3772999" y="1417487"/>
                    </a:cubicBezTo>
                    <a:cubicBezTo>
                      <a:pt x="3763157" y="1431274"/>
                      <a:pt x="3753315" y="1441300"/>
                      <a:pt x="3733631" y="1433780"/>
                    </a:cubicBezTo>
                    <a:cubicBezTo>
                      <a:pt x="3710256" y="1425007"/>
                      <a:pt x="3706565" y="1404954"/>
                      <a:pt x="3702875" y="1384900"/>
                    </a:cubicBezTo>
                    <a:cubicBezTo>
                      <a:pt x="3702260" y="1379260"/>
                      <a:pt x="3704105" y="1375814"/>
                      <a:pt x="3707796" y="1374247"/>
                    </a:cubicBezTo>
                    <a:close/>
                    <a:moveTo>
                      <a:pt x="624400" y="1354630"/>
                    </a:moveTo>
                    <a:cubicBezTo>
                      <a:pt x="645631" y="1367509"/>
                      <a:pt x="650626" y="1415162"/>
                      <a:pt x="633142" y="1429329"/>
                    </a:cubicBezTo>
                    <a:cubicBezTo>
                      <a:pt x="625649" y="1435769"/>
                      <a:pt x="621902" y="1429329"/>
                      <a:pt x="616906" y="1425465"/>
                    </a:cubicBezTo>
                    <a:cubicBezTo>
                      <a:pt x="606915" y="1417738"/>
                      <a:pt x="601920" y="1406147"/>
                      <a:pt x="596924" y="1394555"/>
                    </a:cubicBezTo>
                    <a:cubicBezTo>
                      <a:pt x="601920" y="1379100"/>
                      <a:pt x="614409" y="1367509"/>
                      <a:pt x="624400" y="1354630"/>
                    </a:cubicBezTo>
                    <a:close/>
                    <a:moveTo>
                      <a:pt x="3335207" y="1339348"/>
                    </a:moveTo>
                    <a:cubicBezTo>
                      <a:pt x="3345619" y="1346561"/>
                      <a:pt x="3365142" y="1338146"/>
                      <a:pt x="3365142" y="1358582"/>
                    </a:cubicBezTo>
                    <a:cubicBezTo>
                      <a:pt x="3365142" y="1370603"/>
                      <a:pt x="3359936" y="1375412"/>
                      <a:pt x="3346920" y="1374210"/>
                    </a:cubicBezTo>
                    <a:cubicBezTo>
                      <a:pt x="3331302" y="1374210"/>
                      <a:pt x="3320890" y="1366997"/>
                      <a:pt x="3318287" y="1353773"/>
                    </a:cubicBezTo>
                    <a:cubicBezTo>
                      <a:pt x="3316985" y="1344156"/>
                      <a:pt x="3323493" y="1338146"/>
                      <a:pt x="3335207" y="1339348"/>
                    </a:cubicBezTo>
                    <a:close/>
                    <a:moveTo>
                      <a:pt x="3675054" y="1279019"/>
                    </a:moveTo>
                    <a:cubicBezTo>
                      <a:pt x="3683741" y="1280338"/>
                      <a:pt x="3694908" y="1282975"/>
                      <a:pt x="3693668" y="1294845"/>
                    </a:cubicBezTo>
                    <a:cubicBezTo>
                      <a:pt x="3692427" y="1305396"/>
                      <a:pt x="3681259" y="1305396"/>
                      <a:pt x="3675054" y="1309353"/>
                    </a:cubicBezTo>
                    <a:cubicBezTo>
                      <a:pt x="3666368" y="1308034"/>
                      <a:pt x="3657682" y="1305396"/>
                      <a:pt x="3657682" y="1294845"/>
                    </a:cubicBezTo>
                    <a:cubicBezTo>
                      <a:pt x="3658923" y="1284294"/>
                      <a:pt x="3665127" y="1277700"/>
                      <a:pt x="3675054" y="1279019"/>
                    </a:cubicBezTo>
                    <a:close/>
                    <a:moveTo>
                      <a:pt x="3302782" y="1244726"/>
                    </a:moveTo>
                    <a:cubicBezTo>
                      <a:pt x="3318463" y="1268101"/>
                      <a:pt x="3337762" y="1286554"/>
                      <a:pt x="3320875" y="1314850"/>
                    </a:cubicBezTo>
                    <a:cubicBezTo>
                      <a:pt x="3317257" y="1321001"/>
                      <a:pt x="3313638" y="1325923"/>
                      <a:pt x="3306401" y="1324692"/>
                    </a:cubicBezTo>
                    <a:cubicBezTo>
                      <a:pt x="3300370" y="1323462"/>
                      <a:pt x="3296751" y="1318541"/>
                      <a:pt x="3296751" y="1313620"/>
                    </a:cubicBezTo>
                    <a:cubicBezTo>
                      <a:pt x="3296751" y="1291475"/>
                      <a:pt x="3289514" y="1268101"/>
                      <a:pt x="3302782" y="1244726"/>
                    </a:cubicBezTo>
                    <a:close/>
                    <a:moveTo>
                      <a:pt x="3393819" y="1142853"/>
                    </a:moveTo>
                    <a:cubicBezTo>
                      <a:pt x="3404609" y="1144121"/>
                      <a:pt x="3420195" y="1147926"/>
                      <a:pt x="3415400" y="1164412"/>
                    </a:cubicBezTo>
                    <a:cubicBezTo>
                      <a:pt x="3413002" y="1175826"/>
                      <a:pt x="3407007" y="1188508"/>
                      <a:pt x="3393819" y="1183435"/>
                    </a:cubicBezTo>
                    <a:cubicBezTo>
                      <a:pt x="3379431" y="1175826"/>
                      <a:pt x="3355452" y="1187239"/>
                      <a:pt x="3357850" y="1164412"/>
                    </a:cubicBezTo>
                    <a:cubicBezTo>
                      <a:pt x="3359049" y="1150462"/>
                      <a:pt x="3379431" y="1140317"/>
                      <a:pt x="3393819" y="1142853"/>
                    </a:cubicBezTo>
                    <a:close/>
                    <a:moveTo>
                      <a:pt x="5589329" y="1139432"/>
                    </a:moveTo>
                    <a:cubicBezTo>
                      <a:pt x="5612046" y="1142523"/>
                      <a:pt x="5628314" y="1156287"/>
                      <a:pt x="5637610" y="1183347"/>
                    </a:cubicBezTo>
                    <a:cubicBezTo>
                      <a:pt x="5638850" y="1190813"/>
                      <a:pt x="5642568" y="1195789"/>
                      <a:pt x="5648766" y="1198278"/>
                    </a:cubicBezTo>
                    <a:cubicBezTo>
                      <a:pt x="5673556" y="1208231"/>
                      <a:pt x="5685951" y="1223162"/>
                      <a:pt x="5683472" y="1250534"/>
                    </a:cubicBezTo>
                    <a:cubicBezTo>
                      <a:pt x="5682232" y="1261732"/>
                      <a:pt x="5688429" y="1270441"/>
                      <a:pt x="5699585" y="1270441"/>
                    </a:cubicBezTo>
                    <a:cubicBezTo>
                      <a:pt x="5725614" y="1270441"/>
                      <a:pt x="5734291" y="1276662"/>
                      <a:pt x="5733051" y="1306523"/>
                    </a:cubicBezTo>
                    <a:cubicBezTo>
                      <a:pt x="5731812" y="1333895"/>
                      <a:pt x="5747925" y="1362511"/>
                      <a:pt x="5757841" y="1389884"/>
                    </a:cubicBezTo>
                    <a:cubicBezTo>
                      <a:pt x="5797505" y="1504350"/>
                      <a:pt x="5848324" y="1615083"/>
                      <a:pt x="5892946" y="1727061"/>
                    </a:cubicBezTo>
                    <a:cubicBezTo>
                      <a:pt x="5865677" y="1693468"/>
                      <a:pt x="5816097" y="1689735"/>
                      <a:pt x="5791307" y="1652409"/>
                    </a:cubicBezTo>
                    <a:cubicBezTo>
                      <a:pt x="5788828" y="1648677"/>
                      <a:pt x="5781391" y="1647432"/>
                      <a:pt x="5776433" y="1648677"/>
                    </a:cubicBezTo>
                    <a:cubicBezTo>
                      <a:pt x="5721896" y="1653653"/>
                      <a:pt x="5693387" y="1621304"/>
                      <a:pt x="5673556" y="1576513"/>
                    </a:cubicBezTo>
                    <a:cubicBezTo>
                      <a:pt x="5664879" y="1559094"/>
                      <a:pt x="5656203" y="1539187"/>
                      <a:pt x="5645047" y="1521769"/>
                    </a:cubicBezTo>
                    <a:cubicBezTo>
                      <a:pt x="5633892" y="1504350"/>
                      <a:pt x="5633892" y="1488175"/>
                      <a:pt x="5642568" y="1469512"/>
                    </a:cubicBezTo>
                    <a:cubicBezTo>
                      <a:pt x="5658682" y="1434675"/>
                      <a:pt x="5650005" y="1396105"/>
                      <a:pt x="5653724" y="1358779"/>
                    </a:cubicBezTo>
                    <a:cubicBezTo>
                      <a:pt x="5654963" y="1348825"/>
                      <a:pt x="5642568" y="1350069"/>
                      <a:pt x="5636371" y="1355046"/>
                    </a:cubicBezTo>
                    <a:cubicBezTo>
                      <a:pt x="5623976" y="1366244"/>
                      <a:pt x="5615299" y="1360023"/>
                      <a:pt x="5606623" y="1350069"/>
                    </a:cubicBezTo>
                    <a:cubicBezTo>
                      <a:pt x="5600426" y="1342604"/>
                      <a:pt x="5594228" y="1336383"/>
                      <a:pt x="5599186" y="1327674"/>
                    </a:cubicBezTo>
                    <a:cubicBezTo>
                      <a:pt x="5606623" y="1315232"/>
                      <a:pt x="5619018" y="1315232"/>
                      <a:pt x="5628934" y="1318965"/>
                    </a:cubicBezTo>
                    <a:cubicBezTo>
                      <a:pt x="5654963" y="1327674"/>
                      <a:pt x="5678514" y="1300302"/>
                      <a:pt x="5704543" y="1316476"/>
                    </a:cubicBezTo>
                    <a:cubicBezTo>
                      <a:pt x="5705782" y="1317720"/>
                      <a:pt x="5711980" y="1313988"/>
                      <a:pt x="5711980" y="1311499"/>
                    </a:cubicBezTo>
                    <a:cubicBezTo>
                      <a:pt x="5714459" y="1304034"/>
                      <a:pt x="5707022" y="1300302"/>
                      <a:pt x="5703303" y="1295325"/>
                    </a:cubicBezTo>
                    <a:cubicBezTo>
                      <a:pt x="5661161" y="1248045"/>
                      <a:pt x="5621497" y="1195789"/>
                      <a:pt x="5574396" y="1152242"/>
                    </a:cubicBezTo>
                    <a:cubicBezTo>
                      <a:pt x="5570678" y="1149754"/>
                      <a:pt x="5566959" y="1143533"/>
                      <a:pt x="5564480" y="1139801"/>
                    </a:cubicBezTo>
                    <a:cubicBezTo>
                      <a:pt x="5573467" y="1138557"/>
                      <a:pt x="5581756" y="1138401"/>
                      <a:pt x="5589329" y="1139432"/>
                    </a:cubicBezTo>
                    <a:close/>
                    <a:moveTo>
                      <a:pt x="3141721" y="1118338"/>
                    </a:moveTo>
                    <a:cubicBezTo>
                      <a:pt x="3146348" y="1118338"/>
                      <a:pt x="3150975" y="1119712"/>
                      <a:pt x="3149819" y="1125207"/>
                    </a:cubicBezTo>
                    <a:cubicBezTo>
                      <a:pt x="3149819" y="1132076"/>
                      <a:pt x="3145191" y="1136197"/>
                      <a:pt x="3139407" y="1137571"/>
                    </a:cubicBezTo>
                    <a:cubicBezTo>
                      <a:pt x="3134780" y="1138944"/>
                      <a:pt x="3131309" y="1137571"/>
                      <a:pt x="3130152" y="1130702"/>
                    </a:cubicBezTo>
                    <a:cubicBezTo>
                      <a:pt x="3130152" y="1122459"/>
                      <a:pt x="3135936" y="1119712"/>
                      <a:pt x="3141721" y="1118338"/>
                    </a:cubicBezTo>
                    <a:close/>
                    <a:moveTo>
                      <a:pt x="2882877" y="1109658"/>
                    </a:moveTo>
                    <a:cubicBezTo>
                      <a:pt x="2895241" y="1107345"/>
                      <a:pt x="2904856" y="1111972"/>
                      <a:pt x="2907604" y="1121227"/>
                    </a:cubicBezTo>
                    <a:cubicBezTo>
                      <a:pt x="2908978" y="1123541"/>
                      <a:pt x="2904856" y="1128168"/>
                      <a:pt x="2902109" y="1128168"/>
                    </a:cubicBezTo>
                    <a:cubicBezTo>
                      <a:pt x="2889746" y="1127011"/>
                      <a:pt x="2882877" y="1121227"/>
                      <a:pt x="2882877" y="1109658"/>
                    </a:cubicBezTo>
                    <a:close/>
                    <a:moveTo>
                      <a:pt x="923012" y="1041405"/>
                    </a:moveTo>
                    <a:cubicBezTo>
                      <a:pt x="925425" y="1075909"/>
                      <a:pt x="906124" y="1089967"/>
                      <a:pt x="877173" y="1095079"/>
                    </a:cubicBezTo>
                    <a:cubicBezTo>
                      <a:pt x="892855" y="1077187"/>
                      <a:pt x="904918" y="1056740"/>
                      <a:pt x="923012" y="1041405"/>
                    </a:cubicBezTo>
                    <a:close/>
                    <a:moveTo>
                      <a:pt x="1309577" y="885367"/>
                    </a:moveTo>
                    <a:cubicBezTo>
                      <a:pt x="1316923" y="886182"/>
                      <a:pt x="1325597" y="888669"/>
                      <a:pt x="1335912" y="892709"/>
                    </a:cubicBezTo>
                    <a:cubicBezTo>
                      <a:pt x="1363419" y="902654"/>
                      <a:pt x="1392177" y="912599"/>
                      <a:pt x="1420934" y="926273"/>
                    </a:cubicBezTo>
                    <a:cubicBezTo>
                      <a:pt x="1440939" y="933732"/>
                      <a:pt x="1458444" y="933732"/>
                      <a:pt x="1478449" y="927517"/>
                    </a:cubicBezTo>
                    <a:cubicBezTo>
                      <a:pt x="1518459" y="913842"/>
                      <a:pt x="1537214" y="923787"/>
                      <a:pt x="1552217" y="963567"/>
                    </a:cubicBezTo>
                    <a:cubicBezTo>
                      <a:pt x="1564721" y="993403"/>
                      <a:pt x="1575974" y="1025724"/>
                      <a:pt x="1620985" y="1008320"/>
                    </a:cubicBezTo>
                    <a:cubicBezTo>
                      <a:pt x="1632238" y="1003348"/>
                      <a:pt x="1639740" y="1012050"/>
                      <a:pt x="1634739" y="1021995"/>
                    </a:cubicBezTo>
                    <a:cubicBezTo>
                      <a:pt x="1625986" y="1045614"/>
                      <a:pt x="1624736" y="1070477"/>
                      <a:pt x="1607232" y="1091610"/>
                    </a:cubicBezTo>
                    <a:cubicBezTo>
                      <a:pt x="1584726" y="1120202"/>
                      <a:pt x="1565971" y="1150037"/>
                      <a:pt x="1542215" y="1178629"/>
                    </a:cubicBezTo>
                    <a:cubicBezTo>
                      <a:pt x="1505956" y="1222139"/>
                      <a:pt x="1458444" y="1227111"/>
                      <a:pt x="1412182" y="1242029"/>
                    </a:cubicBezTo>
                    <a:cubicBezTo>
                      <a:pt x="1400929" y="1247001"/>
                      <a:pt x="1388426" y="1247001"/>
                      <a:pt x="1377173" y="1249488"/>
                    </a:cubicBezTo>
                    <a:lnTo>
                      <a:pt x="1375435" y="1250939"/>
                    </a:lnTo>
                    <a:lnTo>
                      <a:pt x="1386827" y="1273579"/>
                    </a:lnTo>
                    <a:cubicBezTo>
                      <a:pt x="1388919" y="1281059"/>
                      <a:pt x="1386022" y="1287470"/>
                      <a:pt x="1368635" y="1290522"/>
                    </a:cubicBezTo>
                    <a:cubicBezTo>
                      <a:pt x="1358332" y="1292965"/>
                      <a:pt x="1341589" y="1303955"/>
                      <a:pt x="1332574" y="1288080"/>
                    </a:cubicBezTo>
                    <a:cubicBezTo>
                      <a:pt x="1327423" y="1280143"/>
                      <a:pt x="1330642" y="1275258"/>
                      <a:pt x="1335472" y="1270984"/>
                    </a:cubicBezTo>
                    <a:lnTo>
                      <a:pt x="1346926" y="1258732"/>
                    </a:lnTo>
                    <a:lnTo>
                      <a:pt x="1319658" y="1270932"/>
                    </a:lnTo>
                    <a:cubicBezTo>
                      <a:pt x="1311219" y="1278080"/>
                      <a:pt x="1304654" y="1287403"/>
                      <a:pt x="1299653" y="1297970"/>
                    </a:cubicBezTo>
                    <a:cubicBezTo>
                      <a:pt x="1292151" y="1312887"/>
                      <a:pt x="1283399" y="1326562"/>
                      <a:pt x="1272146" y="1338993"/>
                    </a:cubicBezTo>
                    <a:cubicBezTo>
                      <a:pt x="1250891" y="1358883"/>
                      <a:pt x="1229635" y="1356397"/>
                      <a:pt x="1210880" y="1336507"/>
                    </a:cubicBezTo>
                    <a:cubicBezTo>
                      <a:pt x="1199628" y="1322832"/>
                      <a:pt x="1185874" y="1314130"/>
                      <a:pt x="1168369" y="1309158"/>
                    </a:cubicBezTo>
                    <a:cubicBezTo>
                      <a:pt x="1148364" y="1302942"/>
                      <a:pt x="1132110" y="1292997"/>
                      <a:pt x="1123358" y="1274350"/>
                    </a:cubicBezTo>
                    <a:cubicBezTo>
                      <a:pt x="1115856" y="1256946"/>
                      <a:pt x="1102103" y="1247001"/>
                      <a:pt x="1087099" y="1270621"/>
                    </a:cubicBezTo>
                    <a:cubicBezTo>
                      <a:pt x="1079597" y="1283052"/>
                      <a:pt x="1067094" y="1285538"/>
                      <a:pt x="1055841" y="1276836"/>
                    </a:cubicBezTo>
                    <a:cubicBezTo>
                      <a:pt x="1039587" y="1266891"/>
                      <a:pt x="1017081" y="1260676"/>
                      <a:pt x="1015830" y="1237056"/>
                    </a:cubicBezTo>
                    <a:cubicBezTo>
                      <a:pt x="1014580" y="1219652"/>
                      <a:pt x="1032085" y="1214680"/>
                      <a:pt x="1047088" y="1217166"/>
                    </a:cubicBezTo>
                    <a:cubicBezTo>
                      <a:pt x="1079597" y="1222139"/>
                      <a:pt x="1089599" y="1202249"/>
                      <a:pt x="1089599" y="1178629"/>
                    </a:cubicBezTo>
                    <a:cubicBezTo>
                      <a:pt x="1090850" y="1153766"/>
                      <a:pt x="1073345" y="1147551"/>
                      <a:pt x="1050839" y="1142578"/>
                    </a:cubicBezTo>
                    <a:cubicBezTo>
                      <a:pt x="1022082" y="1137606"/>
                      <a:pt x="1008329" y="1110257"/>
                      <a:pt x="995825" y="1089124"/>
                    </a:cubicBezTo>
                    <a:cubicBezTo>
                      <a:pt x="987073" y="1072963"/>
                      <a:pt x="1017081" y="1085394"/>
                      <a:pt x="1025833" y="1075449"/>
                    </a:cubicBezTo>
                    <a:cubicBezTo>
                      <a:pt x="1008329" y="1051830"/>
                      <a:pt x="1022082" y="1031940"/>
                      <a:pt x="1037086" y="1012050"/>
                    </a:cubicBezTo>
                    <a:cubicBezTo>
                      <a:pt x="1042087" y="1004591"/>
                      <a:pt x="1049589" y="997132"/>
                      <a:pt x="1049589" y="989673"/>
                    </a:cubicBezTo>
                    <a:cubicBezTo>
                      <a:pt x="1048339" y="949893"/>
                      <a:pt x="1075846" y="951136"/>
                      <a:pt x="1103353" y="952379"/>
                    </a:cubicBezTo>
                    <a:cubicBezTo>
                      <a:pt x="1137111" y="953622"/>
                      <a:pt x="1170870" y="951136"/>
                      <a:pt x="1203378" y="963567"/>
                    </a:cubicBezTo>
                    <a:cubicBezTo>
                      <a:pt x="1233386" y="974756"/>
                      <a:pt x="1265894" y="953622"/>
                      <a:pt x="1270896" y="926273"/>
                    </a:cubicBezTo>
                    <a:cubicBezTo>
                      <a:pt x="1277460" y="895506"/>
                      <a:pt x="1287541" y="882919"/>
                      <a:pt x="1309577" y="885367"/>
                    </a:cubicBezTo>
                    <a:close/>
                    <a:moveTo>
                      <a:pt x="3658547" y="747203"/>
                    </a:moveTo>
                    <a:cubicBezTo>
                      <a:pt x="3688519" y="742938"/>
                      <a:pt x="3715161" y="770045"/>
                      <a:pt x="3743206" y="777523"/>
                    </a:cubicBezTo>
                    <a:cubicBezTo>
                      <a:pt x="3775612" y="786248"/>
                      <a:pt x="3809265" y="796218"/>
                      <a:pt x="3845411" y="797465"/>
                    </a:cubicBezTo>
                    <a:cubicBezTo>
                      <a:pt x="3880311" y="798711"/>
                      <a:pt x="3896514" y="816160"/>
                      <a:pt x="3900253" y="852303"/>
                    </a:cubicBezTo>
                    <a:cubicBezTo>
                      <a:pt x="3902746" y="873491"/>
                      <a:pt x="3913964" y="888447"/>
                      <a:pt x="3935153" y="895925"/>
                    </a:cubicBezTo>
                    <a:cubicBezTo>
                      <a:pt x="3961327" y="905896"/>
                      <a:pt x="3989995" y="903403"/>
                      <a:pt x="4017416" y="903403"/>
                    </a:cubicBezTo>
                    <a:cubicBezTo>
                      <a:pt x="4024894" y="903403"/>
                      <a:pt x="4032372" y="900910"/>
                      <a:pt x="4034865" y="892186"/>
                    </a:cubicBezTo>
                    <a:cubicBezTo>
                      <a:pt x="4037358" y="884708"/>
                      <a:pt x="4031126" y="878476"/>
                      <a:pt x="4024894" y="875984"/>
                    </a:cubicBezTo>
                    <a:cubicBezTo>
                      <a:pt x="4007444" y="864767"/>
                      <a:pt x="3992487" y="843579"/>
                      <a:pt x="3965066" y="856042"/>
                    </a:cubicBezTo>
                    <a:cubicBezTo>
                      <a:pt x="3950110" y="862274"/>
                      <a:pt x="3932660" y="856042"/>
                      <a:pt x="3928921" y="837347"/>
                    </a:cubicBezTo>
                    <a:cubicBezTo>
                      <a:pt x="3923935" y="814913"/>
                      <a:pt x="3942631" y="814913"/>
                      <a:pt x="3955095" y="811174"/>
                    </a:cubicBezTo>
                    <a:cubicBezTo>
                      <a:pt x="3996227" y="798711"/>
                      <a:pt x="4037358" y="808682"/>
                      <a:pt x="4078490" y="814913"/>
                    </a:cubicBezTo>
                    <a:cubicBezTo>
                      <a:pt x="4108403" y="819899"/>
                      <a:pt x="4119621" y="844825"/>
                      <a:pt x="4110896" y="878476"/>
                    </a:cubicBezTo>
                    <a:cubicBezTo>
                      <a:pt x="4107157" y="894679"/>
                      <a:pt x="4112143" y="920852"/>
                      <a:pt x="4080982" y="918359"/>
                    </a:cubicBezTo>
                    <a:cubicBezTo>
                      <a:pt x="4068518" y="917113"/>
                      <a:pt x="4069765" y="930822"/>
                      <a:pt x="4073504" y="938300"/>
                    </a:cubicBezTo>
                    <a:cubicBezTo>
                      <a:pt x="4078490" y="949517"/>
                      <a:pt x="4085968" y="959488"/>
                      <a:pt x="4095939" y="960734"/>
                    </a:cubicBezTo>
                    <a:cubicBezTo>
                      <a:pt x="4134578" y="966966"/>
                      <a:pt x="4144549" y="999371"/>
                      <a:pt x="4140810" y="1028036"/>
                    </a:cubicBezTo>
                    <a:cubicBezTo>
                      <a:pt x="4137071" y="1084121"/>
                      <a:pt x="4175709" y="1100323"/>
                      <a:pt x="4215595" y="1111540"/>
                    </a:cubicBezTo>
                    <a:cubicBezTo>
                      <a:pt x="4252987" y="1124004"/>
                      <a:pt x="4289133" y="1131482"/>
                      <a:pt x="4315307" y="1162641"/>
                    </a:cubicBezTo>
                    <a:cubicBezTo>
                      <a:pt x="4334003" y="1182582"/>
                      <a:pt x="4363917" y="1172611"/>
                      <a:pt x="4387599" y="1180089"/>
                    </a:cubicBezTo>
                    <a:cubicBezTo>
                      <a:pt x="4410034" y="1187567"/>
                      <a:pt x="4428731" y="1196292"/>
                      <a:pt x="4433716" y="1221218"/>
                    </a:cubicBezTo>
                    <a:cubicBezTo>
                      <a:pt x="4441195" y="1257362"/>
                      <a:pt x="4467369" y="1272318"/>
                      <a:pt x="4499776" y="1281042"/>
                    </a:cubicBezTo>
                    <a:cubicBezTo>
                      <a:pt x="4539661" y="1289766"/>
                      <a:pt x="4562096" y="1317186"/>
                      <a:pt x="4574560" y="1350837"/>
                    </a:cubicBezTo>
                    <a:cubicBezTo>
                      <a:pt x="4583285" y="1372024"/>
                      <a:pt x="4589517" y="1393212"/>
                      <a:pt x="4603228" y="1410661"/>
                    </a:cubicBezTo>
                    <a:cubicBezTo>
                      <a:pt x="4631895" y="1446804"/>
                      <a:pt x="4625663" y="1500396"/>
                      <a:pt x="4654331" y="1535294"/>
                    </a:cubicBezTo>
                    <a:cubicBezTo>
                      <a:pt x="4673027" y="1558974"/>
                      <a:pt x="4670534" y="1572684"/>
                      <a:pt x="4653084" y="1591379"/>
                    </a:cubicBezTo>
                    <a:lnTo>
                      <a:pt x="4652073" y="1595514"/>
                    </a:lnTo>
                    <a:lnTo>
                      <a:pt x="4655738" y="1589464"/>
                    </a:lnTo>
                    <a:cubicBezTo>
                      <a:pt x="4679404" y="1588198"/>
                      <a:pt x="4690614" y="1570487"/>
                      <a:pt x="4701825" y="1552776"/>
                    </a:cubicBezTo>
                    <a:lnTo>
                      <a:pt x="4709246" y="1535417"/>
                    </a:lnTo>
                    <a:lnTo>
                      <a:pt x="4716432" y="1505467"/>
                    </a:lnTo>
                    <a:cubicBezTo>
                      <a:pt x="4722658" y="1493013"/>
                      <a:pt x="4718923" y="1476822"/>
                      <a:pt x="4736356" y="1473085"/>
                    </a:cubicBezTo>
                    <a:cubicBezTo>
                      <a:pt x="4782430" y="1439458"/>
                      <a:pt x="4807335" y="1389639"/>
                      <a:pt x="4838466" y="1344803"/>
                    </a:cubicBezTo>
                    <a:cubicBezTo>
                      <a:pt x="4868352" y="1303703"/>
                      <a:pt x="4863371" y="1268830"/>
                      <a:pt x="4849674" y="1228975"/>
                    </a:cubicBezTo>
                    <a:lnTo>
                      <a:pt x="4849674" y="1224533"/>
                    </a:lnTo>
                    <a:lnTo>
                      <a:pt x="4848278" y="1222163"/>
                    </a:lnTo>
                    <a:cubicBezTo>
                      <a:pt x="4830848" y="1199747"/>
                      <a:pt x="4834583" y="1171104"/>
                      <a:pt x="4833338" y="1146197"/>
                    </a:cubicBezTo>
                    <a:cubicBezTo>
                      <a:pt x="4832093" y="1095138"/>
                      <a:pt x="4813418" y="1042833"/>
                      <a:pt x="4845788" y="993020"/>
                    </a:cubicBezTo>
                    <a:cubicBezTo>
                      <a:pt x="4854504" y="978076"/>
                      <a:pt x="4847033" y="954414"/>
                      <a:pt x="4855749" y="935734"/>
                    </a:cubicBezTo>
                    <a:cubicBezTo>
                      <a:pt x="4865709" y="915808"/>
                      <a:pt x="4878159" y="898373"/>
                      <a:pt x="4903059" y="894637"/>
                    </a:cubicBezTo>
                    <a:cubicBezTo>
                      <a:pt x="4929204" y="890901"/>
                      <a:pt x="4945390" y="867240"/>
                      <a:pt x="4974025" y="862258"/>
                    </a:cubicBezTo>
                    <a:cubicBezTo>
                      <a:pt x="5003905" y="857588"/>
                      <a:pt x="5033007" y="857588"/>
                      <a:pt x="5060728" y="861908"/>
                    </a:cubicBezTo>
                    <a:cubicBezTo>
                      <a:pt x="5143892" y="874868"/>
                      <a:pt x="5214624" y="926705"/>
                      <a:pt x="5256643" y="1007964"/>
                    </a:cubicBezTo>
                    <a:cubicBezTo>
                      <a:pt x="5285279" y="1062759"/>
                      <a:pt x="5308934" y="1118800"/>
                      <a:pt x="5313914" y="1181067"/>
                    </a:cubicBezTo>
                    <a:cubicBezTo>
                      <a:pt x="5317649" y="1224654"/>
                      <a:pt x="5338814" y="1262014"/>
                      <a:pt x="5354999" y="1301865"/>
                    </a:cubicBezTo>
                    <a:cubicBezTo>
                      <a:pt x="5363715" y="1320545"/>
                      <a:pt x="5379900" y="1336735"/>
                      <a:pt x="5398575" y="1346698"/>
                    </a:cubicBezTo>
                    <a:cubicBezTo>
                      <a:pt x="5427210" y="1361642"/>
                      <a:pt x="5452111" y="1385303"/>
                      <a:pt x="5481991" y="1399002"/>
                    </a:cubicBezTo>
                    <a:cubicBezTo>
                      <a:pt x="5505646" y="1411456"/>
                      <a:pt x="5518096" y="1436363"/>
                      <a:pt x="5536772" y="1456288"/>
                    </a:cubicBezTo>
                    <a:lnTo>
                      <a:pt x="5550867" y="1471348"/>
                    </a:lnTo>
                    <a:lnTo>
                      <a:pt x="5595200" y="1486946"/>
                    </a:lnTo>
                    <a:cubicBezTo>
                      <a:pt x="5635476" y="1499085"/>
                      <a:pt x="5656082" y="1546239"/>
                      <a:pt x="5648589" y="1586390"/>
                    </a:cubicBezTo>
                    <a:lnTo>
                      <a:pt x="5638700" y="1607272"/>
                    </a:lnTo>
                    <a:lnTo>
                      <a:pt x="5638863" y="1611956"/>
                    </a:lnTo>
                    <a:cubicBezTo>
                      <a:pt x="5637618" y="1615692"/>
                      <a:pt x="5636373" y="1618183"/>
                      <a:pt x="5633883" y="1621919"/>
                    </a:cubicBezTo>
                    <a:cubicBezTo>
                      <a:pt x="5626413" y="1629391"/>
                      <a:pt x="5620188" y="1639354"/>
                      <a:pt x="5608982" y="1629391"/>
                    </a:cubicBezTo>
                    <a:cubicBezTo>
                      <a:pt x="5606492" y="1587049"/>
                      <a:pt x="5584082" y="1558406"/>
                      <a:pt x="5550467" y="1533499"/>
                    </a:cubicBezTo>
                    <a:cubicBezTo>
                      <a:pt x="5525566" y="1514819"/>
                      <a:pt x="5513116" y="1487421"/>
                      <a:pt x="5496931" y="1462515"/>
                    </a:cubicBezTo>
                    <a:cubicBezTo>
                      <a:pt x="5483236" y="1442589"/>
                      <a:pt x="5468296" y="1425154"/>
                      <a:pt x="5447131" y="1415192"/>
                    </a:cubicBezTo>
                    <a:cubicBezTo>
                      <a:pt x="5346284" y="1366623"/>
                      <a:pt x="5292749" y="1284430"/>
                      <a:pt x="5274073" y="1177331"/>
                    </a:cubicBezTo>
                    <a:cubicBezTo>
                      <a:pt x="5271583" y="1162387"/>
                      <a:pt x="5265358" y="1147442"/>
                      <a:pt x="5264113" y="1132498"/>
                    </a:cubicBezTo>
                    <a:cubicBezTo>
                      <a:pt x="5262868" y="1081439"/>
                      <a:pt x="5231743" y="1041588"/>
                      <a:pt x="5213068" y="998001"/>
                    </a:cubicBezTo>
                    <a:cubicBezTo>
                      <a:pt x="5199373" y="970603"/>
                      <a:pt x="5169492" y="953169"/>
                      <a:pt x="5145837" y="935734"/>
                    </a:cubicBezTo>
                    <a:cubicBezTo>
                      <a:pt x="5117202" y="915808"/>
                      <a:pt x="5082341" y="904600"/>
                      <a:pt x="5049971" y="893392"/>
                    </a:cubicBezTo>
                    <a:cubicBezTo>
                      <a:pt x="5021336" y="883429"/>
                      <a:pt x="4987720" y="899619"/>
                      <a:pt x="4957840" y="912072"/>
                    </a:cubicBezTo>
                    <a:cubicBezTo>
                      <a:pt x="4940410" y="919544"/>
                      <a:pt x="4946635" y="939470"/>
                      <a:pt x="4954105" y="953169"/>
                    </a:cubicBezTo>
                    <a:cubicBezTo>
                      <a:pt x="4964065" y="974339"/>
                      <a:pt x="4972780" y="998001"/>
                      <a:pt x="4976515" y="1021663"/>
                    </a:cubicBezTo>
                    <a:cubicBezTo>
                      <a:pt x="4979005" y="1052796"/>
                      <a:pt x="4970290" y="1061514"/>
                      <a:pt x="4939165" y="1057778"/>
                    </a:cubicBezTo>
                    <a:cubicBezTo>
                      <a:pt x="4927959" y="1056532"/>
                      <a:pt x="4916754" y="1052796"/>
                      <a:pt x="4906794" y="1050306"/>
                    </a:cubicBezTo>
                    <a:cubicBezTo>
                      <a:pt x="4879404" y="1046570"/>
                      <a:pt x="4865709" y="1054042"/>
                      <a:pt x="4868199" y="1080194"/>
                    </a:cubicBezTo>
                    <a:cubicBezTo>
                      <a:pt x="4871934" y="1120045"/>
                      <a:pt x="4869444" y="1161141"/>
                      <a:pt x="4886874" y="1197256"/>
                    </a:cubicBezTo>
                    <a:cubicBezTo>
                      <a:pt x="4896834" y="1213446"/>
                      <a:pt x="4899324" y="1232126"/>
                      <a:pt x="4896834" y="1250806"/>
                    </a:cubicBezTo>
                    <a:cubicBezTo>
                      <a:pt x="4891854" y="1283185"/>
                      <a:pt x="4910529" y="1309337"/>
                      <a:pt x="4921734" y="1339226"/>
                    </a:cubicBezTo>
                    <a:cubicBezTo>
                      <a:pt x="4926714" y="1351679"/>
                      <a:pt x="4934184" y="1364133"/>
                      <a:pt x="4939165" y="1377831"/>
                    </a:cubicBezTo>
                    <a:cubicBezTo>
                      <a:pt x="4965310" y="1474968"/>
                      <a:pt x="5031296" y="1539726"/>
                      <a:pt x="5119692" y="1584558"/>
                    </a:cubicBezTo>
                    <a:cubicBezTo>
                      <a:pt x="5140857" y="1594521"/>
                      <a:pt x="5164512" y="1590785"/>
                      <a:pt x="5186922" y="1590785"/>
                    </a:cubicBezTo>
                    <a:cubicBezTo>
                      <a:pt x="5264113" y="1595767"/>
                      <a:pt x="5326364" y="1631881"/>
                      <a:pt x="5371185" y="1691658"/>
                    </a:cubicBezTo>
                    <a:cubicBezTo>
                      <a:pt x="5397330" y="1726528"/>
                      <a:pt x="5413515" y="1768869"/>
                      <a:pt x="5430945" y="1809966"/>
                    </a:cubicBezTo>
                    <a:cubicBezTo>
                      <a:pt x="5434680" y="1817438"/>
                      <a:pt x="5438415" y="1827401"/>
                      <a:pt x="5443395" y="1836118"/>
                    </a:cubicBezTo>
                    <a:cubicBezTo>
                      <a:pt x="5463316" y="1867252"/>
                      <a:pt x="5472031" y="1864761"/>
                      <a:pt x="5499421" y="1841099"/>
                    </a:cubicBezTo>
                    <a:cubicBezTo>
                      <a:pt x="5531792" y="1812457"/>
                      <a:pt x="5542997" y="1775096"/>
                      <a:pt x="5550467" y="1736491"/>
                    </a:cubicBezTo>
                    <a:cubicBezTo>
                      <a:pt x="5556692" y="1706602"/>
                      <a:pt x="5567897" y="1680450"/>
                      <a:pt x="5581592" y="1653052"/>
                    </a:cubicBezTo>
                    <a:cubicBezTo>
                      <a:pt x="5586572" y="1640599"/>
                      <a:pt x="5595287" y="1629391"/>
                      <a:pt x="5611472" y="1633127"/>
                    </a:cubicBezTo>
                    <a:cubicBezTo>
                      <a:pt x="5628903" y="1645580"/>
                      <a:pt x="5627658" y="1663015"/>
                      <a:pt x="5622678" y="1680450"/>
                    </a:cubicBezTo>
                    <a:cubicBezTo>
                      <a:pt x="5616453" y="1699130"/>
                      <a:pt x="5618943" y="1715320"/>
                      <a:pt x="5627658" y="1731509"/>
                    </a:cubicBezTo>
                    <a:cubicBezTo>
                      <a:pt x="5643843" y="1761397"/>
                      <a:pt x="5650068" y="1793776"/>
                      <a:pt x="5661273" y="1824910"/>
                    </a:cubicBezTo>
                    <a:cubicBezTo>
                      <a:pt x="5665008" y="1836118"/>
                      <a:pt x="5667498" y="1851062"/>
                      <a:pt x="5665008" y="1863516"/>
                    </a:cubicBezTo>
                    <a:cubicBezTo>
                      <a:pt x="5655048" y="1919556"/>
                      <a:pt x="5665008" y="1975597"/>
                      <a:pt x="5660028" y="2031637"/>
                    </a:cubicBezTo>
                    <a:cubicBezTo>
                      <a:pt x="5652558" y="2097641"/>
                      <a:pt x="5689908" y="2143718"/>
                      <a:pt x="5732239" y="2183569"/>
                    </a:cubicBezTo>
                    <a:cubicBezTo>
                      <a:pt x="5773324" y="2222175"/>
                      <a:pt x="5793245" y="2267007"/>
                      <a:pt x="5790755" y="2320557"/>
                    </a:cubicBezTo>
                    <a:cubicBezTo>
                      <a:pt x="5788265" y="2366635"/>
                      <a:pt x="5799470" y="2411468"/>
                      <a:pt x="5799470" y="2457545"/>
                    </a:cubicBezTo>
                    <a:cubicBezTo>
                      <a:pt x="5800715" y="2488679"/>
                      <a:pt x="5810675" y="2523549"/>
                      <a:pt x="5848025" y="2542229"/>
                    </a:cubicBezTo>
                    <a:cubicBezTo>
                      <a:pt x="5877906" y="2557173"/>
                      <a:pt x="5905296" y="2578344"/>
                      <a:pt x="5935176" y="2593288"/>
                    </a:cubicBezTo>
                    <a:cubicBezTo>
                      <a:pt x="5996182" y="2623176"/>
                      <a:pt x="6018592" y="2677971"/>
                      <a:pt x="6041002" y="2735257"/>
                    </a:cubicBezTo>
                    <a:cubicBezTo>
                      <a:pt x="6049718" y="2755183"/>
                      <a:pt x="6054698" y="2777599"/>
                      <a:pt x="6062168" y="2797525"/>
                    </a:cubicBezTo>
                    <a:cubicBezTo>
                      <a:pt x="6065903" y="2807487"/>
                      <a:pt x="6069638" y="2819941"/>
                      <a:pt x="6063413" y="2829903"/>
                    </a:cubicBezTo>
                    <a:cubicBezTo>
                      <a:pt x="6038512" y="2882208"/>
                      <a:pt x="6065903" y="2924550"/>
                      <a:pt x="6090803" y="2965646"/>
                    </a:cubicBezTo>
                    <a:cubicBezTo>
                      <a:pt x="6105743" y="2989308"/>
                      <a:pt x="6118193" y="3015460"/>
                      <a:pt x="6129398" y="3041612"/>
                    </a:cubicBezTo>
                    <a:cubicBezTo>
                      <a:pt x="6138113" y="3061538"/>
                      <a:pt x="6138113" y="3080218"/>
                      <a:pt x="6116948" y="3093917"/>
                    </a:cubicBezTo>
                    <a:cubicBezTo>
                      <a:pt x="6123173" y="3102634"/>
                      <a:pt x="6133133" y="3107615"/>
                      <a:pt x="6140603" y="3113842"/>
                    </a:cubicBezTo>
                    <a:cubicBezTo>
                      <a:pt x="6154299" y="3128787"/>
                      <a:pt x="6158034" y="3143731"/>
                      <a:pt x="6135623" y="3152448"/>
                    </a:cubicBezTo>
                    <a:cubicBezTo>
                      <a:pt x="6121928" y="3158675"/>
                      <a:pt x="6116948" y="3167392"/>
                      <a:pt x="6116948" y="3179845"/>
                    </a:cubicBezTo>
                    <a:cubicBezTo>
                      <a:pt x="6114458" y="3207243"/>
                      <a:pt x="6102008" y="3223433"/>
                      <a:pt x="6074618" y="3227169"/>
                    </a:cubicBezTo>
                    <a:cubicBezTo>
                      <a:pt x="6068393" y="3228414"/>
                      <a:pt x="6059678" y="3229659"/>
                      <a:pt x="6059678" y="3237131"/>
                    </a:cubicBezTo>
                    <a:cubicBezTo>
                      <a:pt x="6058433" y="3245849"/>
                      <a:pt x="6065903" y="3249585"/>
                      <a:pt x="6072128" y="3250830"/>
                    </a:cubicBezTo>
                    <a:cubicBezTo>
                      <a:pt x="6108233" y="3255811"/>
                      <a:pt x="6120683" y="3289436"/>
                      <a:pt x="6146829" y="3308116"/>
                    </a:cubicBezTo>
                    <a:cubicBezTo>
                      <a:pt x="6159279" y="3315588"/>
                      <a:pt x="6161769" y="3333023"/>
                      <a:pt x="6149319" y="3344231"/>
                    </a:cubicBezTo>
                    <a:cubicBezTo>
                      <a:pt x="6129398" y="3364157"/>
                      <a:pt x="6136868" y="3379101"/>
                      <a:pt x="6151809" y="3395290"/>
                    </a:cubicBezTo>
                    <a:cubicBezTo>
                      <a:pt x="6169239" y="3415216"/>
                      <a:pt x="6184179" y="3435141"/>
                      <a:pt x="6172974" y="3463784"/>
                    </a:cubicBezTo>
                    <a:cubicBezTo>
                      <a:pt x="6159279" y="3487446"/>
                      <a:pt x="6164259" y="3514843"/>
                      <a:pt x="6161769" y="3539750"/>
                    </a:cubicBezTo>
                    <a:cubicBezTo>
                      <a:pt x="6158034" y="3583337"/>
                      <a:pt x="6151809" y="3624434"/>
                      <a:pt x="6145583" y="3668021"/>
                    </a:cubicBezTo>
                    <a:lnTo>
                      <a:pt x="6138613" y="3703578"/>
                    </a:lnTo>
                    <a:lnTo>
                      <a:pt x="6149308" y="3673604"/>
                    </a:lnTo>
                    <a:cubicBezTo>
                      <a:pt x="6156818" y="3757346"/>
                      <a:pt x="6195619" y="3824840"/>
                      <a:pt x="6255699" y="3882335"/>
                    </a:cubicBezTo>
                    <a:cubicBezTo>
                      <a:pt x="6281984" y="3907333"/>
                      <a:pt x="6302010" y="3937330"/>
                      <a:pt x="6315778" y="3971077"/>
                    </a:cubicBezTo>
                    <a:cubicBezTo>
                      <a:pt x="6327043" y="3994825"/>
                      <a:pt x="6314527" y="4012323"/>
                      <a:pt x="6295752" y="4022322"/>
                    </a:cubicBezTo>
                    <a:cubicBezTo>
                      <a:pt x="6280732" y="4029822"/>
                      <a:pt x="6269467" y="4042320"/>
                      <a:pt x="6255699" y="4051070"/>
                    </a:cubicBezTo>
                    <a:cubicBezTo>
                      <a:pt x="6218149" y="4056069"/>
                      <a:pt x="6195619" y="4088566"/>
                      <a:pt x="6161824" y="4101065"/>
                    </a:cubicBezTo>
                    <a:cubicBezTo>
                      <a:pt x="6123023" y="4116064"/>
                      <a:pt x="6084222" y="4131062"/>
                      <a:pt x="6045420" y="4142311"/>
                    </a:cubicBezTo>
                    <a:cubicBezTo>
                      <a:pt x="6015381" y="4151061"/>
                      <a:pt x="5994102" y="4169809"/>
                      <a:pt x="5972824" y="4191057"/>
                    </a:cubicBezTo>
                    <a:cubicBezTo>
                      <a:pt x="5960308" y="4204806"/>
                      <a:pt x="5974076" y="4217304"/>
                      <a:pt x="5969069" y="4228554"/>
                    </a:cubicBezTo>
                    <a:cubicBezTo>
                      <a:pt x="5964063" y="4248552"/>
                      <a:pt x="5952798" y="4259801"/>
                      <a:pt x="5931520" y="4256051"/>
                    </a:cubicBezTo>
                    <a:cubicBezTo>
                      <a:pt x="5921506" y="4262300"/>
                      <a:pt x="5922758" y="4274799"/>
                      <a:pt x="5917751" y="4283548"/>
                    </a:cubicBezTo>
                    <a:cubicBezTo>
                      <a:pt x="5910241" y="4304797"/>
                      <a:pt x="5896473" y="4309796"/>
                      <a:pt x="5877698" y="4296047"/>
                    </a:cubicBezTo>
                    <a:lnTo>
                      <a:pt x="5878202" y="4294854"/>
                    </a:lnTo>
                    <a:lnTo>
                      <a:pt x="5835575" y="4375688"/>
                    </a:lnTo>
                    <a:cubicBezTo>
                      <a:pt x="5822503" y="4404954"/>
                      <a:pt x="5810053" y="4434531"/>
                      <a:pt x="5794490" y="4462551"/>
                    </a:cubicBezTo>
                    <a:lnTo>
                      <a:pt x="5789766" y="4468144"/>
                    </a:lnTo>
                    <a:lnTo>
                      <a:pt x="5806592" y="4497438"/>
                    </a:lnTo>
                    <a:cubicBezTo>
                      <a:pt x="5829045" y="4527248"/>
                      <a:pt x="5860072" y="4550860"/>
                      <a:pt x="5875001" y="4585806"/>
                    </a:cubicBezTo>
                    <a:lnTo>
                      <a:pt x="5875284" y="4587955"/>
                    </a:lnTo>
                    <a:lnTo>
                      <a:pt x="5875950" y="4584936"/>
                    </a:lnTo>
                    <a:cubicBezTo>
                      <a:pt x="5899828" y="4593789"/>
                      <a:pt x="5879720" y="4619084"/>
                      <a:pt x="5896058" y="4631732"/>
                    </a:cubicBezTo>
                    <a:cubicBezTo>
                      <a:pt x="5898571" y="4632997"/>
                      <a:pt x="5901085" y="4635526"/>
                      <a:pt x="5903598" y="4638056"/>
                    </a:cubicBezTo>
                    <a:cubicBezTo>
                      <a:pt x="5908625" y="4648174"/>
                      <a:pt x="5914909" y="4654498"/>
                      <a:pt x="5903598" y="4668410"/>
                    </a:cubicBezTo>
                    <a:cubicBezTo>
                      <a:pt x="5864639" y="4716470"/>
                      <a:pt x="5803060" y="4732912"/>
                      <a:pt x="5735197" y="4708882"/>
                    </a:cubicBezTo>
                    <a:cubicBezTo>
                      <a:pt x="5719488" y="4702558"/>
                      <a:pt x="5703150" y="4698448"/>
                      <a:pt x="5686498" y="4695918"/>
                    </a:cubicBezTo>
                    <a:lnTo>
                      <a:pt x="5637736" y="4692565"/>
                    </a:lnTo>
                    <a:lnTo>
                      <a:pt x="5637364" y="4692848"/>
                    </a:lnTo>
                    <a:lnTo>
                      <a:pt x="5625794" y="4704559"/>
                    </a:lnTo>
                    <a:lnTo>
                      <a:pt x="5610227" y="4725319"/>
                    </a:lnTo>
                    <a:cubicBezTo>
                      <a:pt x="5606492" y="4726564"/>
                      <a:pt x="5601512" y="4729055"/>
                      <a:pt x="5599022" y="4731545"/>
                    </a:cubicBezTo>
                    <a:cubicBezTo>
                      <a:pt x="5564162" y="4771397"/>
                      <a:pt x="5526811" y="4750226"/>
                      <a:pt x="5490706" y="4736527"/>
                    </a:cubicBezTo>
                    <a:cubicBezTo>
                      <a:pt x="5459581" y="4725319"/>
                      <a:pt x="5452111" y="4696676"/>
                      <a:pt x="5447131" y="4668033"/>
                    </a:cubicBezTo>
                    <a:cubicBezTo>
                      <a:pt x="5435925" y="4605766"/>
                      <a:pt x="5420985" y="4542253"/>
                      <a:pt x="5448376" y="4479986"/>
                    </a:cubicBezTo>
                    <a:cubicBezTo>
                      <a:pt x="5434680" y="4418964"/>
                      <a:pt x="5465806" y="4361678"/>
                      <a:pt x="5459581" y="4303147"/>
                    </a:cubicBezTo>
                    <a:cubicBezTo>
                      <a:pt x="5457091" y="4269523"/>
                      <a:pt x="5469541" y="4237143"/>
                      <a:pt x="5475766" y="4204765"/>
                    </a:cubicBezTo>
                    <a:cubicBezTo>
                      <a:pt x="5477011" y="4196047"/>
                      <a:pt x="5483236" y="4186085"/>
                      <a:pt x="5479501" y="4176122"/>
                    </a:cubicBezTo>
                    <a:cubicBezTo>
                      <a:pt x="5457091" y="4126308"/>
                      <a:pt x="5480746" y="4076494"/>
                      <a:pt x="5479501" y="4026680"/>
                    </a:cubicBezTo>
                    <a:cubicBezTo>
                      <a:pt x="5477011" y="3953205"/>
                      <a:pt x="5506891" y="3885956"/>
                      <a:pt x="5508136" y="3813726"/>
                    </a:cubicBezTo>
                    <a:cubicBezTo>
                      <a:pt x="5508136" y="3786329"/>
                      <a:pt x="5503156" y="3758931"/>
                      <a:pt x="5503156" y="3731533"/>
                    </a:cubicBezTo>
                    <a:cubicBezTo>
                      <a:pt x="5501911" y="3694173"/>
                      <a:pt x="5500666" y="3656813"/>
                      <a:pt x="5500666" y="3619453"/>
                    </a:cubicBezTo>
                    <a:cubicBezTo>
                      <a:pt x="5500666" y="3595791"/>
                      <a:pt x="5516851" y="3582092"/>
                      <a:pt x="5530547" y="3565903"/>
                    </a:cubicBezTo>
                    <a:lnTo>
                      <a:pt x="5535724" y="3559529"/>
                    </a:lnTo>
                    <a:lnTo>
                      <a:pt x="5535611" y="3547690"/>
                    </a:lnTo>
                    <a:cubicBezTo>
                      <a:pt x="5539230" y="3528482"/>
                      <a:pt x="5552305" y="3511902"/>
                      <a:pt x="5556974" y="3493220"/>
                    </a:cubicBezTo>
                    <a:cubicBezTo>
                      <a:pt x="5568181" y="3445892"/>
                      <a:pt x="5555729" y="3399810"/>
                      <a:pt x="5558219" y="3353728"/>
                    </a:cubicBezTo>
                    <a:cubicBezTo>
                      <a:pt x="5561955" y="3272774"/>
                      <a:pt x="5551993" y="3191819"/>
                      <a:pt x="5549503" y="3110864"/>
                    </a:cubicBezTo>
                    <a:cubicBezTo>
                      <a:pt x="5549503" y="3093428"/>
                      <a:pt x="5545767" y="3079728"/>
                      <a:pt x="5528333" y="3075991"/>
                    </a:cubicBezTo>
                    <a:cubicBezTo>
                      <a:pt x="5505919" y="3069764"/>
                      <a:pt x="5503428" y="3053573"/>
                      <a:pt x="5503428" y="3034891"/>
                    </a:cubicBezTo>
                    <a:cubicBezTo>
                      <a:pt x="5504674" y="2936500"/>
                      <a:pt x="5505919" y="2840599"/>
                      <a:pt x="5504674" y="2742208"/>
                    </a:cubicBezTo>
                    <a:cubicBezTo>
                      <a:pt x="5504674" y="2691144"/>
                      <a:pt x="5502183" y="2641326"/>
                      <a:pt x="5487240" y="2591508"/>
                    </a:cubicBezTo>
                    <a:cubicBezTo>
                      <a:pt x="5484750" y="2582789"/>
                      <a:pt x="5483504" y="2572826"/>
                      <a:pt x="5483504" y="2565353"/>
                    </a:cubicBezTo>
                    <a:cubicBezTo>
                      <a:pt x="5485995" y="2488134"/>
                      <a:pt x="5451128" y="2478171"/>
                      <a:pt x="5386375" y="2494362"/>
                    </a:cubicBezTo>
                    <a:cubicBezTo>
                      <a:pt x="5350263" y="2503080"/>
                      <a:pt x="5340301" y="2499344"/>
                      <a:pt x="5322868" y="2464471"/>
                    </a:cubicBezTo>
                    <a:cubicBezTo>
                      <a:pt x="5319132" y="2455752"/>
                      <a:pt x="5311660" y="2445789"/>
                      <a:pt x="5304189" y="2442052"/>
                    </a:cubicBezTo>
                    <a:cubicBezTo>
                      <a:pt x="5273369" y="2424305"/>
                      <a:pt x="5244651" y="2405156"/>
                      <a:pt x="5229591" y="2374097"/>
                    </a:cubicBezTo>
                    <a:lnTo>
                      <a:pt x="5220400" y="2341799"/>
                    </a:lnTo>
                    <a:lnTo>
                      <a:pt x="5212420" y="2339097"/>
                    </a:lnTo>
                    <a:cubicBezTo>
                      <a:pt x="5209151" y="2337852"/>
                      <a:pt x="5206350" y="2336296"/>
                      <a:pt x="5205104" y="2333805"/>
                    </a:cubicBezTo>
                    <a:cubicBezTo>
                      <a:pt x="5171484" y="2281506"/>
                      <a:pt x="5111715" y="2261583"/>
                      <a:pt x="5071869" y="2215510"/>
                    </a:cubicBezTo>
                    <a:cubicBezTo>
                      <a:pt x="5037003" y="2175663"/>
                      <a:pt x="5004628" y="2134571"/>
                      <a:pt x="4971008" y="2092233"/>
                    </a:cubicBezTo>
                    <a:lnTo>
                      <a:pt x="4972112" y="2092483"/>
                    </a:lnTo>
                    <a:lnTo>
                      <a:pt x="4967972" y="2088342"/>
                    </a:lnTo>
                    <a:cubicBezTo>
                      <a:pt x="4945558" y="2077133"/>
                      <a:pt x="4948048" y="2057206"/>
                      <a:pt x="4948048" y="2038524"/>
                    </a:cubicBezTo>
                    <a:cubicBezTo>
                      <a:pt x="4948048" y="2013615"/>
                      <a:pt x="4945558" y="1989951"/>
                      <a:pt x="4915672" y="1982478"/>
                    </a:cubicBezTo>
                    <a:cubicBezTo>
                      <a:pt x="4910691" y="1977496"/>
                      <a:pt x="4906955" y="1973760"/>
                      <a:pt x="4901974" y="1968778"/>
                    </a:cubicBezTo>
                    <a:lnTo>
                      <a:pt x="4901497" y="1968615"/>
                    </a:lnTo>
                    <a:lnTo>
                      <a:pt x="4876467" y="1975569"/>
                    </a:lnTo>
                    <a:cubicBezTo>
                      <a:pt x="4870683" y="1982239"/>
                      <a:pt x="4867557" y="1992166"/>
                      <a:pt x="4865056" y="2002713"/>
                    </a:cubicBezTo>
                    <a:cubicBezTo>
                      <a:pt x="4863805" y="2010158"/>
                      <a:pt x="4865056" y="2023807"/>
                      <a:pt x="4851300" y="2022566"/>
                    </a:cubicBezTo>
                    <a:cubicBezTo>
                      <a:pt x="4840046" y="2021325"/>
                      <a:pt x="4827541" y="2020085"/>
                      <a:pt x="4825040" y="2006435"/>
                    </a:cubicBezTo>
                    <a:cubicBezTo>
                      <a:pt x="4820038" y="1984100"/>
                      <a:pt x="4808784" y="1991545"/>
                      <a:pt x="4792527" y="1996508"/>
                    </a:cubicBezTo>
                    <a:cubicBezTo>
                      <a:pt x="4763766" y="2005194"/>
                      <a:pt x="4735005" y="2003953"/>
                      <a:pt x="4706244" y="1996508"/>
                    </a:cubicBezTo>
                    <a:cubicBezTo>
                      <a:pt x="4694989" y="1992786"/>
                      <a:pt x="4688737" y="1989063"/>
                      <a:pt x="4684985" y="1976655"/>
                    </a:cubicBezTo>
                    <a:cubicBezTo>
                      <a:pt x="4673731" y="1930743"/>
                      <a:pt x="4654974" y="1913371"/>
                      <a:pt x="4609956" y="1908407"/>
                    </a:cubicBezTo>
                    <a:cubicBezTo>
                      <a:pt x="4577444" y="1905926"/>
                      <a:pt x="4514919" y="1835197"/>
                      <a:pt x="4524923" y="1806657"/>
                    </a:cubicBezTo>
                    <a:cubicBezTo>
                      <a:pt x="4532426" y="1781840"/>
                      <a:pt x="4553684" y="1760746"/>
                      <a:pt x="4568690" y="1738410"/>
                    </a:cubicBezTo>
                    <a:cubicBezTo>
                      <a:pt x="4578694" y="1722900"/>
                      <a:pt x="4592762" y="1712973"/>
                      <a:pt x="4607768" y="1704442"/>
                    </a:cubicBezTo>
                    <a:lnTo>
                      <a:pt x="4649649" y="1680466"/>
                    </a:lnTo>
                    <a:lnTo>
                      <a:pt x="4651679" y="1678586"/>
                    </a:lnTo>
                    <a:lnTo>
                      <a:pt x="4653115" y="1672782"/>
                    </a:lnTo>
                    <a:lnTo>
                      <a:pt x="4649977" y="1660467"/>
                    </a:lnTo>
                    <a:cubicBezTo>
                      <a:pt x="4646085" y="1653983"/>
                      <a:pt x="4640792" y="1648290"/>
                      <a:pt x="4635809" y="1642597"/>
                    </a:cubicBezTo>
                    <a:lnTo>
                      <a:pt x="4635809" y="1622356"/>
                    </a:lnTo>
                    <a:lnTo>
                      <a:pt x="4636556" y="1621123"/>
                    </a:lnTo>
                    <a:lnTo>
                      <a:pt x="4629402" y="1626276"/>
                    </a:lnTo>
                    <a:cubicBezTo>
                      <a:pt x="4625663" y="1625030"/>
                      <a:pt x="4624417" y="1623783"/>
                      <a:pt x="4621924" y="1621291"/>
                    </a:cubicBezTo>
                    <a:cubicBezTo>
                      <a:pt x="4613199" y="1595118"/>
                      <a:pt x="4618185" y="1568945"/>
                      <a:pt x="4618185" y="1542772"/>
                    </a:cubicBezTo>
                    <a:cubicBezTo>
                      <a:pt x="4616938" y="1504135"/>
                      <a:pt x="4608213" y="1472977"/>
                      <a:pt x="4570821" y="1454282"/>
                    </a:cubicBezTo>
                    <a:cubicBezTo>
                      <a:pt x="4563343" y="1450543"/>
                      <a:pt x="4557111" y="1444312"/>
                      <a:pt x="4554618" y="1435587"/>
                    </a:cubicBezTo>
                    <a:cubicBezTo>
                      <a:pt x="4549632" y="1408168"/>
                      <a:pt x="4533429" y="1399444"/>
                      <a:pt x="4509747" y="1413153"/>
                    </a:cubicBezTo>
                    <a:cubicBezTo>
                      <a:pt x="4486065" y="1426863"/>
                      <a:pt x="4464876" y="1431848"/>
                      <a:pt x="4438702" y="1423124"/>
                    </a:cubicBezTo>
                    <a:cubicBezTo>
                      <a:pt x="4420006" y="1416892"/>
                      <a:pt x="4406295" y="1426863"/>
                      <a:pt x="4402556" y="1445558"/>
                    </a:cubicBezTo>
                    <a:cubicBezTo>
                      <a:pt x="4393831" y="1476716"/>
                      <a:pt x="4373889" y="1492918"/>
                      <a:pt x="4341482" y="1496657"/>
                    </a:cubicBezTo>
                    <a:cubicBezTo>
                      <a:pt x="4306582" y="1501643"/>
                      <a:pt x="4300350" y="1512860"/>
                      <a:pt x="4297858" y="1547757"/>
                    </a:cubicBezTo>
                    <a:cubicBezTo>
                      <a:pt x="4296611" y="1561467"/>
                      <a:pt x="4299104" y="1575176"/>
                      <a:pt x="4289133" y="1585147"/>
                    </a:cubicBezTo>
                    <a:cubicBezTo>
                      <a:pt x="4271683" y="1582654"/>
                      <a:pt x="4274176" y="1567698"/>
                      <a:pt x="4274176" y="1557728"/>
                    </a:cubicBezTo>
                    <a:cubicBezTo>
                      <a:pt x="4274176" y="1522830"/>
                      <a:pt x="4267944" y="1489179"/>
                      <a:pt x="4264205" y="1455529"/>
                    </a:cubicBezTo>
                    <a:cubicBezTo>
                      <a:pt x="4262958" y="1450543"/>
                      <a:pt x="4260465" y="1444312"/>
                      <a:pt x="4262958" y="1439326"/>
                    </a:cubicBezTo>
                    <a:cubicBezTo>
                      <a:pt x="4282901" y="1380749"/>
                      <a:pt x="4248001" y="1327156"/>
                      <a:pt x="4245508" y="1271071"/>
                    </a:cubicBezTo>
                    <a:cubicBezTo>
                      <a:pt x="4245508" y="1248637"/>
                      <a:pt x="4231798" y="1227450"/>
                      <a:pt x="4218087" y="1208755"/>
                    </a:cubicBezTo>
                    <a:cubicBezTo>
                      <a:pt x="4189420" y="1171365"/>
                      <a:pt x="4112143" y="1178843"/>
                      <a:pt x="4088461" y="1223711"/>
                    </a:cubicBezTo>
                    <a:cubicBezTo>
                      <a:pt x="4064779" y="1267332"/>
                      <a:pt x="4047329" y="1314693"/>
                      <a:pt x="4047329" y="1365793"/>
                    </a:cubicBezTo>
                    <a:cubicBezTo>
                      <a:pt x="4046083" y="1391966"/>
                      <a:pt x="4047329" y="1419385"/>
                      <a:pt x="4046083" y="1446804"/>
                    </a:cubicBezTo>
                    <a:cubicBezTo>
                      <a:pt x="4044837" y="1463007"/>
                      <a:pt x="4044837" y="1479209"/>
                      <a:pt x="4027387" y="1486687"/>
                    </a:cubicBezTo>
                    <a:cubicBezTo>
                      <a:pt x="4012430" y="1479209"/>
                      <a:pt x="4016169" y="1464253"/>
                      <a:pt x="4016169" y="1451790"/>
                    </a:cubicBezTo>
                    <a:cubicBezTo>
                      <a:pt x="4016169" y="1431848"/>
                      <a:pt x="4009937" y="1420631"/>
                      <a:pt x="3986255" y="1421878"/>
                    </a:cubicBezTo>
                    <a:cubicBezTo>
                      <a:pt x="3961327" y="1424370"/>
                      <a:pt x="3942631" y="1411907"/>
                      <a:pt x="3931413" y="1388227"/>
                    </a:cubicBezTo>
                    <a:cubicBezTo>
                      <a:pt x="3923935" y="1372024"/>
                      <a:pt x="3910224" y="1367039"/>
                      <a:pt x="3892775" y="1370778"/>
                    </a:cubicBezTo>
                    <a:cubicBezTo>
                      <a:pt x="3871586" y="1375763"/>
                      <a:pt x="3847904" y="1370778"/>
                      <a:pt x="3826715" y="1375763"/>
                    </a:cubicBezTo>
                    <a:cubicBezTo>
                      <a:pt x="3817990" y="1378256"/>
                      <a:pt x="3805526" y="1375763"/>
                      <a:pt x="3799294" y="1368285"/>
                    </a:cubicBezTo>
                    <a:cubicBezTo>
                      <a:pt x="3773119" y="1333388"/>
                      <a:pt x="3725756" y="1322171"/>
                      <a:pt x="3697088" y="1287274"/>
                    </a:cubicBezTo>
                    <a:cubicBezTo>
                      <a:pt x="3682132" y="1267332"/>
                      <a:pt x="3657203" y="1263593"/>
                      <a:pt x="3634768" y="1261101"/>
                    </a:cubicBezTo>
                    <a:cubicBezTo>
                      <a:pt x="3597376" y="1257362"/>
                      <a:pt x="3567462" y="1236174"/>
                      <a:pt x="3535055" y="1219972"/>
                    </a:cubicBezTo>
                    <a:cubicBezTo>
                      <a:pt x="3521345" y="1211248"/>
                      <a:pt x="3516359" y="1200031"/>
                      <a:pt x="3525084" y="1186321"/>
                    </a:cubicBezTo>
                    <a:cubicBezTo>
                      <a:pt x="3535055" y="1168872"/>
                      <a:pt x="3528823" y="1158902"/>
                      <a:pt x="3513866" y="1147685"/>
                    </a:cubicBezTo>
                    <a:cubicBezTo>
                      <a:pt x="3500156" y="1136468"/>
                      <a:pt x="3486445" y="1122758"/>
                      <a:pt x="3467749" y="1116526"/>
                    </a:cubicBezTo>
                    <a:cubicBezTo>
                      <a:pt x="3422878" y="1101570"/>
                      <a:pt x="3389225" y="1072904"/>
                      <a:pt x="3364297" y="1033022"/>
                    </a:cubicBezTo>
                    <a:cubicBezTo>
                      <a:pt x="3353080" y="1016819"/>
                      <a:pt x="3339369" y="1011834"/>
                      <a:pt x="3319427" y="1014327"/>
                    </a:cubicBezTo>
                    <a:cubicBezTo>
                      <a:pt x="3282034" y="1015573"/>
                      <a:pt x="3243396" y="1019312"/>
                      <a:pt x="3204757" y="1010588"/>
                    </a:cubicBezTo>
                    <a:cubicBezTo>
                      <a:pt x="3186061" y="1005602"/>
                      <a:pt x="3166118" y="1015573"/>
                      <a:pt x="3146176" y="1014327"/>
                    </a:cubicBezTo>
                    <a:cubicBezTo>
                      <a:pt x="3133712" y="1014327"/>
                      <a:pt x="3134958" y="1028036"/>
                      <a:pt x="3131219" y="1036761"/>
                    </a:cubicBezTo>
                    <a:cubicBezTo>
                      <a:pt x="3126233" y="1054209"/>
                      <a:pt x="3122493" y="1076643"/>
                      <a:pt x="3098812" y="1076643"/>
                    </a:cubicBezTo>
                    <a:cubicBezTo>
                      <a:pt x="3077623" y="1077889"/>
                      <a:pt x="3061419" y="1066672"/>
                      <a:pt x="3052695" y="1045485"/>
                    </a:cubicBezTo>
                    <a:cubicBezTo>
                      <a:pt x="3050202" y="1039253"/>
                      <a:pt x="3050202" y="1028036"/>
                      <a:pt x="3038984" y="1030529"/>
                    </a:cubicBezTo>
                    <a:cubicBezTo>
                      <a:pt x="3027766" y="1035514"/>
                      <a:pt x="3021534" y="1044239"/>
                      <a:pt x="3017795" y="1055455"/>
                    </a:cubicBezTo>
                    <a:cubicBezTo>
                      <a:pt x="3016549" y="1066672"/>
                      <a:pt x="3029013" y="1065426"/>
                      <a:pt x="3035245" y="1067919"/>
                    </a:cubicBezTo>
                    <a:cubicBezTo>
                      <a:pt x="3061419" y="1076643"/>
                      <a:pt x="3063912" y="1085367"/>
                      <a:pt x="3045216" y="1105309"/>
                    </a:cubicBezTo>
                    <a:cubicBezTo>
                      <a:pt x="3036491" y="1115279"/>
                      <a:pt x="3030259" y="1125251"/>
                      <a:pt x="3022781" y="1135221"/>
                    </a:cubicBezTo>
                    <a:cubicBezTo>
                      <a:pt x="3009070" y="1153916"/>
                      <a:pt x="2969185" y="1162641"/>
                      <a:pt x="2947996" y="1152670"/>
                    </a:cubicBezTo>
                    <a:cubicBezTo>
                      <a:pt x="2936779" y="1146438"/>
                      <a:pt x="2938025" y="1138960"/>
                      <a:pt x="2945503" y="1132729"/>
                    </a:cubicBezTo>
                    <a:cubicBezTo>
                      <a:pt x="2974171" y="1109048"/>
                      <a:pt x="2976664" y="1086614"/>
                      <a:pt x="2947996" y="1061687"/>
                    </a:cubicBezTo>
                    <a:cubicBezTo>
                      <a:pt x="2940518" y="1055455"/>
                      <a:pt x="2945503" y="1045485"/>
                      <a:pt x="2939271" y="1036761"/>
                    </a:cubicBezTo>
                    <a:cubicBezTo>
                      <a:pt x="2928054" y="1042992"/>
                      <a:pt x="2930546" y="1052963"/>
                      <a:pt x="2929300" y="1062933"/>
                    </a:cubicBezTo>
                    <a:cubicBezTo>
                      <a:pt x="2923068" y="1097831"/>
                      <a:pt x="2904372" y="1107801"/>
                      <a:pt x="2870719" y="1089106"/>
                    </a:cubicBezTo>
                    <a:cubicBezTo>
                      <a:pt x="2855762" y="1081628"/>
                      <a:pt x="2842051" y="1070411"/>
                      <a:pt x="2824602" y="1065426"/>
                    </a:cubicBezTo>
                    <a:cubicBezTo>
                      <a:pt x="2815877" y="1062933"/>
                      <a:pt x="2805906" y="1056702"/>
                      <a:pt x="2799674" y="1059194"/>
                    </a:cubicBezTo>
                    <a:cubicBezTo>
                      <a:pt x="2769760" y="1067919"/>
                      <a:pt x="2739846" y="1071658"/>
                      <a:pt x="2708686" y="1059194"/>
                    </a:cubicBezTo>
                    <a:cubicBezTo>
                      <a:pt x="2701207" y="1056702"/>
                      <a:pt x="2693729" y="1065426"/>
                      <a:pt x="2689990" y="1074150"/>
                    </a:cubicBezTo>
                    <a:cubicBezTo>
                      <a:pt x="2687497" y="1081628"/>
                      <a:pt x="2691236" y="1087860"/>
                      <a:pt x="2696222" y="1094092"/>
                    </a:cubicBezTo>
                    <a:cubicBezTo>
                      <a:pt x="2726135" y="1127743"/>
                      <a:pt x="2722396" y="1138960"/>
                      <a:pt x="2682511" y="1158902"/>
                    </a:cubicBezTo>
                    <a:cubicBezTo>
                      <a:pt x="2670047" y="1165133"/>
                      <a:pt x="2661322" y="1173858"/>
                      <a:pt x="2660076" y="1188814"/>
                    </a:cubicBezTo>
                    <a:cubicBezTo>
                      <a:pt x="2658829" y="1203770"/>
                      <a:pt x="2651351" y="1213740"/>
                      <a:pt x="2633901" y="1211248"/>
                    </a:cubicBezTo>
                    <a:cubicBezTo>
                      <a:pt x="2617698" y="1210001"/>
                      <a:pt x="2608973" y="1200031"/>
                      <a:pt x="2606480" y="1183828"/>
                    </a:cubicBezTo>
                    <a:cubicBezTo>
                      <a:pt x="2599002" y="1132729"/>
                      <a:pt x="2596509" y="1130236"/>
                      <a:pt x="2542913" y="1128990"/>
                    </a:cubicBezTo>
                    <a:cubicBezTo>
                      <a:pt x="2541667" y="1145192"/>
                      <a:pt x="2556624" y="1152670"/>
                      <a:pt x="2564102" y="1162641"/>
                    </a:cubicBezTo>
                    <a:cubicBezTo>
                      <a:pt x="2575320" y="1176350"/>
                      <a:pt x="2581552" y="1192553"/>
                      <a:pt x="2571581" y="1207509"/>
                    </a:cubicBezTo>
                    <a:cubicBezTo>
                      <a:pt x="2561609" y="1223711"/>
                      <a:pt x="2549145" y="1217479"/>
                      <a:pt x="2536681" y="1210001"/>
                    </a:cubicBezTo>
                    <a:cubicBezTo>
                      <a:pt x="2530449" y="1206262"/>
                      <a:pt x="2524217" y="1207509"/>
                      <a:pt x="2519231" y="1213740"/>
                    </a:cubicBezTo>
                    <a:cubicBezTo>
                      <a:pt x="2483086" y="1262347"/>
                      <a:pt x="2434476" y="1239913"/>
                      <a:pt x="2389605" y="1234928"/>
                    </a:cubicBezTo>
                    <a:cubicBezTo>
                      <a:pt x="2387112" y="1233681"/>
                      <a:pt x="2384619" y="1232435"/>
                      <a:pt x="2383373" y="1231189"/>
                    </a:cubicBezTo>
                    <a:cubicBezTo>
                      <a:pt x="2359691" y="1216233"/>
                      <a:pt x="2342241" y="1246145"/>
                      <a:pt x="2317313" y="1241159"/>
                    </a:cubicBezTo>
                    <a:cubicBezTo>
                      <a:pt x="2296124" y="1236174"/>
                      <a:pt x="2273689" y="1224957"/>
                      <a:pt x="2256239" y="1252376"/>
                    </a:cubicBezTo>
                    <a:cubicBezTo>
                      <a:pt x="2248761" y="1264840"/>
                      <a:pt x="2232557" y="1261101"/>
                      <a:pt x="2220093" y="1254869"/>
                    </a:cubicBezTo>
                    <a:cubicBezTo>
                      <a:pt x="2211368" y="1249884"/>
                      <a:pt x="2203890" y="1243652"/>
                      <a:pt x="2193919" y="1241159"/>
                    </a:cubicBezTo>
                    <a:cubicBezTo>
                      <a:pt x="2160266" y="1231189"/>
                      <a:pt x="2131598" y="1229942"/>
                      <a:pt x="2134091" y="1279796"/>
                    </a:cubicBezTo>
                    <a:cubicBezTo>
                      <a:pt x="2136584" y="1318432"/>
                      <a:pt x="2132845" y="1357068"/>
                      <a:pt x="2155280" y="1391966"/>
                    </a:cubicBezTo>
                    <a:cubicBezTo>
                      <a:pt x="2159019" y="1399444"/>
                      <a:pt x="2161512" y="1408168"/>
                      <a:pt x="2159019" y="1418139"/>
                    </a:cubicBezTo>
                    <a:cubicBezTo>
                      <a:pt x="2155280" y="1436834"/>
                      <a:pt x="2162758" y="1450543"/>
                      <a:pt x="2177715" y="1464253"/>
                    </a:cubicBezTo>
                    <a:cubicBezTo>
                      <a:pt x="2196411" y="1481701"/>
                      <a:pt x="2192672" y="1491672"/>
                      <a:pt x="2168990" y="1500396"/>
                    </a:cubicBezTo>
                    <a:cubicBezTo>
                      <a:pt x="2155280" y="1505382"/>
                      <a:pt x="2135337" y="1501643"/>
                      <a:pt x="2134091" y="1524077"/>
                    </a:cubicBezTo>
                    <a:cubicBezTo>
                      <a:pt x="2131598" y="1546511"/>
                      <a:pt x="2151541" y="1572684"/>
                      <a:pt x="2172730" y="1578915"/>
                    </a:cubicBezTo>
                    <a:cubicBezTo>
                      <a:pt x="2178962" y="1581408"/>
                      <a:pt x="2185194" y="1581408"/>
                      <a:pt x="2192672" y="1582654"/>
                    </a:cubicBezTo>
                    <a:cubicBezTo>
                      <a:pt x="2223832" y="1588886"/>
                      <a:pt x="2231311" y="1596364"/>
                      <a:pt x="2231311" y="1627522"/>
                    </a:cubicBezTo>
                    <a:cubicBezTo>
                      <a:pt x="2231311" y="1633754"/>
                      <a:pt x="2230065" y="1639986"/>
                      <a:pt x="2231311" y="1644971"/>
                    </a:cubicBezTo>
                    <a:cubicBezTo>
                      <a:pt x="2259978" y="1691085"/>
                      <a:pt x="2223832" y="1727229"/>
                      <a:pt x="2212615" y="1767111"/>
                    </a:cubicBezTo>
                    <a:cubicBezTo>
                      <a:pt x="2210122" y="1773343"/>
                      <a:pt x="2206383" y="1777082"/>
                      <a:pt x="2202644" y="1780821"/>
                    </a:cubicBezTo>
                    <a:cubicBezTo>
                      <a:pt x="2196411" y="1790792"/>
                      <a:pt x="2176469" y="1780821"/>
                      <a:pt x="2177715" y="1797023"/>
                    </a:cubicBezTo>
                    <a:cubicBezTo>
                      <a:pt x="2180208" y="1814472"/>
                      <a:pt x="2185194" y="1831921"/>
                      <a:pt x="2191426" y="1848123"/>
                    </a:cubicBezTo>
                    <a:cubicBezTo>
                      <a:pt x="2195165" y="1863079"/>
                      <a:pt x="2205136" y="1858094"/>
                      <a:pt x="2213861" y="1851862"/>
                    </a:cubicBezTo>
                    <a:cubicBezTo>
                      <a:pt x="2225079" y="1845630"/>
                      <a:pt x="2236297" y="1839399"/>
                      <a:pt x="2247514" y="1848123"/>
                    </a:cubicBezTo>
                    <a:cubicBezTo>
                      <a:pt x="2261225" y="1856847"/>
                      <a:pt x="2261225" y="1870557"/>
                      <a:pt x="2258732" y="1884267"/>
                    </a:cubicBezTo>
                    <a:cubicBezTo>
                      <a:pt x="2256239" y="1897976"/>
                      <a:pt x="2252500" y="1911686"/>
                      <a:pt x="2248761" y="1925396"/>
                    </a:cubicBezTo>
                    <a:cubicBezTo>
                      <a:pt x="2246268" y="1934120"/>
                      <a:pt x="2241282" y="1941598"/>
                      <a:pt x="2243775" y="1947830"/>
                    </a:cubicBezTo>
                    <a:cubicBezTo>
                      <a:pt x="2259978" y="1978988"/>
                      <a:pt x="2250007" y="2012639"/>
                      <a:pt x="2254993" y="2043797"/>
                    </a:cubicBezTo>
                    <a:cubicBezTo>
                      <a:pt x="2257486" y="2068724"/>
                      <a:pt x="2248761" y="2078695"/>
                      <a:pt x="2227572" y="2086173"/>
                    </a:cubicBezTo>
                    <a:cubicBezTo>
                      <a:pt x="2221340" y="2088665"/>
                      <a:pt x="2213861" y="2088665"/>
                      <a:pt x="2206383" y="2091158"/>
                    </a:cubicBezTo>
                    <a:cubicBezTo>
                      <a:pt x="2186440" y="2097389"/>
                      <a:pt x="2180208" y="2106114"/>
                      <a:pt x="2191426" y="2127301"/>
                    </a:cubicBezTo>
                    <a:cubicBezTo>
                      <a:pt x="2203890" y="2154721"/>
                      <a:pt x="2212615" y="2177155"/>
                      <a:pt x="2252500" y="2169677"/>
                    </a:cubicBezTo>
                    <a:cubicBezTo>
                      <a:pt x="2277428" y="2164691"/>
                      <a:pt x="2278674" y="2195850"/>
                      <a:pt x="2281167" y="2213299"/>
                    </a:cubicBezTo>
                    <a:cubicBezTo>
                      <a:pt x="2284907" y="2238225"/>
                      <a:pt x="2264964" y="2240718"/>
                      <a:pt x="2246268" y="2239471"/>
                    </a:cubicBezTo>
                    <a:cubicBezTo>
                      <a:pt x="2264964" y="2320483"/>
                      <a:pt x="2328531" y="2314251"/>
                      <a:pt x="2393344" y="2293064"/>
                    </a:cubicBezTo>
                    <a:cubicBezTo>
                      <a:pt x="2415779" y="2284339"/>
                      <a:pt x="2436968" y="2275615"/>
                      <a:pt x="2461897" y="2281847"/>
                    </a:cubicBezTo>
                    <a:cubicBezTo>
                      <a:pt x="2481839" y="2286832"/>
                      <a:pt x="2501782" y="2283093"/>
                      <a:pt x="2521724" y="2283093"/>
                    </a:cubicBezTo>
                    <a:cubicBezTo>
                      <a:pt x="2555377" y="2284339"/>
                      <a:pt x="2585291" y="2293064"/>
                      <a:pt x="2595262" y="2337932"/>
                    </a:cubicBezTo>
                    <a:cubicBezTo>
                      <a:pt x="2606480" y="2317990"/>
                      <a:pt x="2608973" y="2298049"/>
                      <a:pt x="2620191" y="2284339"/>
                    </a:cubicBezTo>
                    <a:cubicBezTo>
                      <a:pt x="2647612" y="2251935"/>
                      <a:pt x="2681265" y="2255674"/>
                      <a:pt x="2702454" y="2294310"/>
                    </a:cubicBezTo>
                    <a:cubicBezTo>
                      <a:pt x="2708686" y="2306773"/>
                      <a:pt x="2709932" y="2321729"/>
                      <a:pt x="2726135" y="2335439"/>
                    </a:cubicBezTo>
                    <a:cubicBezTo>
                      <a:pt x="2719903" y="2310512"/>
                      <a:pt x="2721150" y="2290571"/>
                      <a:pt x="2741092" y="2276861"/>
                    </a:cubicBezTo>
                    <a:cubicBezTo>
                      <a:pt x="2759788" y="2265644"/>
                      <a:pt x="2779731" y="2261905"/>
                      <a:pt x="2800920" y="2269383"/>
                    </a:cubicBezTo>
                    <a:cubicBezTo>
                      <a:pt x="2835819" y="2281847"/>
                      <a:pt x="2848283" y="2317990"/>
                      <a:pt x="2820862" y="2344163"/>
                    </a:cubicBezTo>
                    <a:cubicBezTo>
                      <a:pt x="2804659" y="2360366"/>
                      <a:pt x="2795934" y="2376568"/>
                      <a:pt x="2790949" y="2396509"/>
                    </a:cubicBezTo>
                    <a:cubicBezTo>
                      <a:pt x="2787209" y="2411465"/>
                      <a:pt x="2777238" y="2425175"/>
                      <a:pt x="2769760" y="2437638"/>
                    </a:cubicBezTo>
                    <a:cubicBezTo>
                      <a:pt x="2762281" y="2451348"/>
                      <a:pt x="2758542" y="2465058"/>
                      <a:pt x="2766020" y="2481260"/>
                    </a:cubicBezTo>
                    <a:cubicBezTo>
                      <a:pt x="2775992" y="2504940"/>
                      <a:pt x="2763528" y="2518650"/>
                      <a:pt x="2742339" y="2521143"/>
                    </a:cubicBezTo>
                    <a:cubicBezTo>
                      <a:pt x="2718657" y="2523635"/>
                      <a:pt x="2696222" y="2528621"/>
                      <a:pt x="2673786" y="2531113"/>
                    </a:cubicBezTo>
                    <a:cubicBezTo>
                      <a:pt x="2657583" y="2532359"/>
                      <a:pt x="2642626" y="2529867"/>
                      <a:pt x="2628915" y="2519896"/>
                    </a:cubicBezTo>
                    <a:cubicBezTo>
                      <a:pt x="2613959" y="2508679"/>
                      <a:pt x="2597755" y="2499955"/>
                      <a:pt x="2580306" y="2492477"/>
                    </a:cubicBezTo>
                    <a:cubicBezTo>
                      <a:pt x="2559117" y="2484999"/>
                      <a:pt x="2551638" y="2470043"/>
                      <a:pt x="2565349" y="2447609"/>
                    </a:cubicBezTo>
                    <a:cubicBezTo>
                      <a:pt x="2569088" y="2441377"/>
                      <a:pt x="2581552" y="2435146"/>
                      <a:pt x="2571581" y="2426421"/>
                    </a:cubicBezTo>
                    <a:cubicBezTo>
                      <a:pt x="2561609" y="2418943"/>
                      <a:pt x="2550392" y="2410219"/>
                      <a:pt x="2535435" y="2415204"/>
                    </a:cubicBezTo>
                    <a:cubicBezTo>
                      <a:pt x="2496796" y="2428914"/>
                      <a:pt x="2456911" y="2483753"/>
                      <a:pt x="2458157" y="2524881"/>
                    </a:cubicBezTo>
                    <a:cubicBezTo>
                      <a:pt x="2458157" y="2544823"/>
                      <a:pt x="2451925" y="2559779"/>
                      <a:pt x="2433229" y="2567257"/>
                    </a:cubicBezTo>
                    <a:cubicBezTo>
                      <a:pt x="2398330" y="2582213"/>
                      <a:pt x="2363430" y="2598415"/>
                      <a:pt x="2328531" y="2615864"/>
                    </a:cubicBezTo>
                    <a:cubicBezTo>
                      <a:pt x="2318560" y="2620849"/>
                      <a:pt x="2307342" y="2623342"/>
                      <a:pt x="2296124" y="2618357"/>
                    </a:cubicBezTo>
                    <a:cubicBezTo>
                      <a:pt x="2267457" y="2608386"/>
                      <a:pt x="2237543" y="2602154"/>
                      <a:pt x="2207629" y="2593430"/>
                    </a:cubicBezTo>
                    <a:cubicBezTo>
                      <a:pt x="2188933" y="2587198"/>
                      <a:pt x="2175223" y="2577227"/>
                      <a:pt x="2187687" y="2554793"/>
                    </a:cubicBezTo>
                    <a:cubicBezTo>
                      <a:pt x="2193919" y="2543577"/>
                      <a:pt x="2191426" y="2537345"/>
                      <a:pt x="2178962" y="2534852"/>
                    </a:cubicBezTo>
                    <a:cubicBezTo>
                      <a:pt x="2165251" y="2532359"/>
                      <a:pt x="2159019" y="2524881"/>
                      <a:pt x="2165251" y="2511172"/>
                    </a:cubicBezTo>
                    <a:cubicBezTo>
                      <a:pt x="2187687" y="2453841"/>
                      <a:pt x="2201397" y="2390278"/>
                      <a:pt x="2236297" y="2335439"/>
                    </a:cubicBezTo>
                    <a:cubicBezTo>
                      <a:pt x="2196411" y="2321729"/>
                      <a:pt x="2157773" y="2332946"/>
                      <a:pt x="2126613" y="2365351"/>
                    </a:cubicBezTo>
                    <a:cubicBezTo>
                      <a:pt x="2119134" y="2374075"/>
                      <a:pt x="2109163" y="2382800"/>
                      <a:pt x="2099192" y="2386539"/>
                    </a:cubicBezTo>
                    <a:cubicBezTo>
                      <a:pt x="2060553" y="2402741"/>
                      <a:pt x="2055567" y="2433899"/>
                      <a:pt x="2059306" y="2468797"/>
                    </a:cubicBezTo>
                    <a:cubicBezTo>
                      <a:pt x="2065539" y="2508679"/>
                      <a:pt x="2054321" y="2553547"/>
                      <a:pt x="2085481" y="2588445"/>
                    </a:cubicBezTo>
                    <a:cubicBezTo>
                      <a:pt x="2094206" y="2597169"/>
                      <a:pt x="2091713" y="2608386"/>
                      <a:pt x="2084235" y="2618357"/>
                    </a:cubicBezTo>
                    <a:cubicBezTo>
                      <a:pt x="2075510" y="2628327"/>
                      <a:pt x="2065539" y="2635805"/>
                      <a:pt x="2051828" y="2630820"/>
                    </a:cubicBezTo>
                    <a:cubicBezTo>
                      <a:pt x="2023161" y="2618357"/>
                      <a:pt x="2015682" y="2633313"/>
                      <a:pt x="2015682" y="2656993"/>
                    </a:cubicBezTo>
                    <a:cubicBezTo>
                      <a:pt x="2015682" y="2675688"/>
                      <a:pt x="2000725" y="2691890"/>
                      <a:pt x="2001972" y="2711831"/>
                    </a:cubicBezTo>
                    <a:cubicBezTo>
                      <a:pt x="2019421" y="2714324"/>
                      <a:pt x="2028146" y="2700614"/>
                      <a:pt x="2040610" y="2696875"/>
                    </a:cubicBezTo>
                    <a:cubicBezTo>
                      <a:pt x="2056814" y="2693136"/>
                      <a:pt x="2071771" y="2696875"/>
                      <a:pt x="2080495" y="2711831"/>
                    </a:cubicBezTo>
                    <a:cubicBezTo>
                      <a:pt x="2086105" y="2720244"/>
                      <a:pt x="2094518" y="2730059"/>
                      <a:pt x="2089961" y="2740224"/>
                    </a:cubicBezTo>
                    <a:lnTo>
                      <a:pt x="2080522" y="2750439"/>
                    </a:lnTo>
                    <a:lnTo>
                      <a:pt x="2082285" y="2770689"/>
                    </a:lnTo>
                    <a:cubicBezTo>
                      <a:pt x="2081973" y="2780335"/>
                      <a:pt x="2081661" y="2789981"/>
                      <a:pt x="2084777" y="2799316"/>
                    </a:cubicBezTo>
                    <a:cubicBezTo>
                      <a:pt x="2087270" y="2813008"/>
                      <a:pt x="2078545" y="2819231"/>
                      <a:pt x="2066081" y="2821720"/>
                    </a:cubicBezTo>
                    <a:cubicBezTo>
                      <a:pt x="2053618" y="2824210"/>
                      <a:pt x="2041154" y="2824210"/>
                      <a:pt x="2031182" y="2837901"/>
                    </a:cubicBezTo>
                    <a:cubicBezTo>
                      <a:pt x="2058603" y="2844124"/>
                      <a:pt x="2086024" y="2847858"/>
                      <a:pt x="2072313" y="2886443"/>
                    </a:cubicBezTo>
                    <a:cubicBezTo>
                      <a:pt x="2069821" y="2895156"/>
                      <a:pt x="2082285" y="2896400"/>
                      <a:pt x="2089763" y="2896400"/>
                    </a:cubicBezTo>
                    <a:cubicBezTo>
                      <a:pt x="2104720" y="2896400"/>
                      <a:pt x="2117184" y="2888932"/>
                      <a:pt x="2128401" y="2880220"/>
                    </a:cubicBezTo>
                    <a:cubicBezTo>
                      <a:pt x="2138372" y="2872752"/>
                      <a:pt x="2149590" y="2867773"/>
                      <a:pt x="2163300" y="2867773"/>
                    </a:cubicBezTo>
                    <a:cubicBezTo>
                      <a:pt x="2177010" y="2867773"/>
                      <a:pt x="2188228" y="2872752"/>
                      <a:pt x="2193213" y="2886443"/>
                    </a:cubicBezTo>
                    <a:cubicBezTo>
                      <a:pt x="2199445" y="2901379"/>
                      <a:pt x="2190721" y="2910092"/>
                      <a:pt x="2179503" y="2916315"/>
                    </a:cubicBezTo>
                    <a:cubicBezTo>
                      <a:pt x="2174518" y="2920049"/>
                      <a:pt x="2168286" y="2920049"/>
                      <a:pt x="2164546" y="2926272"/>
                    </a:cubicBezTo>
                    <a:cubicBezTo>
                      <a:pt x="2184489" y="2942453"/>
                      <a:pt x="2194460" y="2964857"/>
                      <a:pt x="2210663" y="2984772"/>
                    </a:cubicBezTo>
                    <a:cubicBezTo>
                      <a:pt x="2218141" y="2994729"/>
                      <a:pt x="2221881" y="3007176"/>
                      <a:pt x="2214402" y="3018378"/>
                    </a:cubicBezTo>
                    <a:cubicBezTo>
                      <a:pt x="2206924" y="3032069"/>
                      <a:pt x="2193213" y="3034558"/>
                      <a:pt x="2179503" y="3033314"/>
                    </a:cubicBezTo>
                    <a:cubicBezTo>
                      <a:pt x="2157068" y="3029580"/>
                      <a:pt x="2140865" y="3014644"/>
                      <a:pt x="2122169" y="3002197"/>
                    </a:cubicBezTo>
                    <a:cubicBezTo>
                      <a:pt x="2108459" y="2992240"/>
                      <a:pt x="2097241" y="2986016"/>
                      <a:pt x="2079792" y="2994729"/>
                    </a:cubicBezTo>
                    <a:cubicBezTo>
                      <a:pt x="2061096" y="3003442"/>
                      <a:pt x="2043646" y="2993484"/>
                      <a:pt x="2027443" y="2986016"/>
                    </a:cubicBezTo>
                    <a:cubicBezTo>
                      <a:pt x="2017472" y="2982282"/>
                      <a:pt x="2006255" y="2978548"/>
                      <a:pt x="2001269" y="2992240"/>
                    </a:cubicBezTo>
                    <a:cubicBezTo>
                      <a:pt x="1996284" y="3008420"/>
                      <a:pt x="2011240" y="3005931"/>
                      <a:pt x="2019965" y="3007176"/>
                    </a:cubicBezTo>
                    <a:cubicBezTo>
                      <a:pt x="2041154" y="3009665"/>
                      <a:pt x="2052371" y="3020867"/>
                      <a:pt x="2047386" y="3043271"/>
                    </a:cubicBezTo>
                    <a:cubicBezTo>
                      <a:pt x="2043646" y="3053228"/>
                      <a:pt x="2047386" y="3064430"/>
                      <a:pt x="2049878" y="3075632"/>
                    </a:cubicBezTo>
                    <a:cubicBezTo>
                      <a:pt x="2057357" y="3096792"/>
                      <a:pt x="2048632" y="3116706"/>
                      <a:pt x="2036168" y="3134132"/>
                    </a:cubicBezTo>
                    <a:cubicBezTo>
                      <a:pt x="2028690" y="3142844"/>
                      <a:pt x="2013733" y="3146578"/>
                      <a:pt x="2024951" y="3162759"/>
                    </a:cubicBezTo>
                    <a:cubicBezTo>
                      <a:pt x="2037414" y="3176450"/>
                      <a:pt x="2047386" y="3198854"/>
                      <a:pt x="2069821" y="3190142"/>
                    </a:cubicBezTo>
                    <a:cubicBezTo>
                      <a:pt x="2098488" y="3180184"/>
                      <a:pt x="2114691" y="3192631"/>
                      <a:pt x="2134633" y="3208812"/>
                    </a:cubicBezTo>
                    <a:cubicBezTo>
                      <a:pt x="2155822" y="3226237"/>
                      <a:pt x="2177010" y="3243662"/>
                      <a:pt x="2198199" y="3259843"/>
                    </a:cubicBezTo>
                    <a:cubicBezTo>
                      <a:pt x="2216895" y="3273534"/>
                      <a:pt x="2229359" y="3290960"/>
                      <a:pt x="2236837" y="3312119"/>
                    </a:cubicBezTo>
                    <a:cubicBezTo>
                      <a:pt x="2241823" y="3271045"/>
                      <a:pt x="2267997" y="3253620"/>
                      <a:pt x="2300403" y="3273534"/>
                    </a:cubicBezTo>
                    <a:cubicBezTo>
                      <a:pt x="2312867" y="3281002"/>
                      <a:pt x="2317853" y="3274779"/>
                      <a:pt x="2324085" y="3267311"/>
                    </a:cubicBezTo>
                    <a:cubicBezTo>
                      <a:pt x="2339041" y="3252375"/>
                      <a:pt x="2356491" y="3242418"/>
                      <a:pt x="2378926" y="3241173"/>
                    </a:cubicBezTo>
                    <a:cubicBezTo>
                      <a:pt x="2401361" y="3239928"/>
                      <a:pt x="2413825" y="3223748"/>
                      <a:pt x="2422550" y="3206322"/>
                    </a:cubicBezTo>
                    <a:cubicBezTo>
                      <a:pt x="2435014" y="3182674"/>
                      <a:pt x="2444985" y="3156536"/>
                      <a:pt x="2478637" y="3156536"/>
                    </a:cubicBezTo>
                    <a:cubicBezTo>
                      <a:pt x="2484869" y="3156536"/>
                      <a:pt x="2486116" y="3151557"/>
                      <a:pt x="2489855" y="3145334"/>
                    </a:cubicBezTo>
                    <a:cubicBezTo>
                      <a:pt x="2509797" y="3107994"/>
                      <a:pt x="2553421" y="3098036"/>
                      <a:pt x="2587073" y="3126664"/>
                    </a:cubicBezTo>
                    <a:cubicBezTo>
                      <a:pt x="2602030" y="3140355"/>
                      <a:pt x="2618233" y="3147823"/>
                      <a:pt x="2635683" y="3152802"/>
                    </a:cubicBezTo>
                    <a:cubicBezTo>
                      <a:pt x="2664350" y="3161514"/>
                      <a:pt x="2688031" y="3178940"/>
                      <a:pt x="2706727" y="3201344"/>
                    </a:cubicBezTo>
                    <a:cubicBezTo>
                      <a:pt x="2715452" y="3211301"/>
                      <a:pt x="2724177" y="3222503"/>
                      <a:pt x="2737887" y="3228726"/>
                    </a:cubicBezTo>
                    <a:cubicBezTo>
                      <a:pt x="2746612" y="3233705"/>
                      <a:pt x="2751597" y="3239928"/>
                      <a:pt x="2752844" y="3249886"/>
                    </a:cubicBezTo>
                    <a:cubicBezTo>
                      <a:pt x="2759076" y="3303406"/>
                      <a:pt x="2821395" y="3346970"/>
                      <a:pt x="2873744" y="3335768"/>
                    </a:cubicBezTo>
                    <a:cubicBezTo>
                      <a:pt x="2928585" y="3325810"/>
                      <a:pt x="2936063" y="3329544"/>
                      <a:pt x="2958498" y="3383065"/>
                    </a:cubicBezTo>
                    <a:cubicBezTo>
                      <a:pt x="2963484" y="3394267"/>
                      <a:pt x="2973455" y="3404224"/>
                      <a:pt x="2983426" y="3411692"/>
                    </a:cubicBezTo>
                    <a:cubicBezTo>
                      <a:pt x="3043253" y="3452766"/>
                      <a:pt x="3050731" y="3516244"/>
                      <a:pt x="3051978" y="3580967"/>
                    </a:cubicBezTo>
                    <a:cubicBezTo>
                      <a:pt x="3051978" y="3595903"/>
                      <a:pt x="3042007" y="3605860"/>
                      <a:pt x="3029543" y="3612084"/>
                    </a:cubicBezTo>
                    <a:cubicBezTo>
                      <a:pt x="2982180" y="3639466"/>
                      <a:pt x="2931078" y="3656892"/>
                      <a:pt x="2879976" y="3671828"/>
                    </a:cubicBezTo>
                    <a:cubicBezTo>
                      <a:pt x="2852555" y="3679296"/>
                      <a:pt x="2823888" y="3679296"/>
                      <a:pt x="2795221" y="3683030"/>
                    </a:cubicBezTo>
                    <a:cubicBezTo>
                      <a:pt x="2752844" y="3690498"/>
                      <a:pt x="2716698" y="3714146"/>
                      <a:pt x="2676814" y="3727838"/>
                    </a:cubicBezTo>
                    <a:cubicBezTo>
                      <a:pt x="2665596" y="3731572"/>
                      <a:pt x="2656871" y="3737795"/>
                      <a:pt x="2649393" y="3745263"/>
                    </a:cubicBezTo>
                    <a:cubicBezTo>
                      <a:pt x="2636929" y="3757710"/>
                      <a:pt x="2631944" y="3767667"/>
                      <a:pt x="2646900" y="3781358"/>
                    </a:cubicBezTo>
                    <a:cubicBezTo>
                      <a:pt x="2664350" y="3796294"/>
                      <a:pt x="2668089" y="3819943"/>
                      <a:pt x="2673075" y="3841102"/>
                    </a:cubicBezTo>
                    <a:cubicBezTo>
                      <a:pt x="2684292" y="3884666"/>
                      <a:pt x="2693017" y="3889644"/>
                      <a:pt x="2736641" y="3884666"/>
                    </a:cubicBezTo>
                    <a:cubicBezTo>
                      <a:pt x="2786496" y="3878442"/>
                      <a:pt x="2803946" y="3898357"/>
                      <a:pt x="2811424" y="3953123"/>
                    </a:cubicBezTo>
                    <a:cubicBezTo>
                      <a:pt x="2812670" y="3959346"/>
                      <a:pt x="2810178" y="3964325"/>
                      <a:pt x="2808931" y="3969303"/>
                    </a:cubicBezTo>
                    <a:cubicBezTo>
                      <a:pt x="2807685" y="3982995"/>
                      <a:pt x="2811424" y="3995441"/>
                      <a:pt x="2825134" y="3997931"/>
                    </a:cubicBezTo>
                    <a:cubicBezTo>
                      <a:pt x="2838845" y="4000420"/>
                      <a:pt x="2843830" y="3986729"/>
                      <a:pt x="2847569" y="3978016"/>
                    </a:cubicBezTo>
                    <a:cubicBezTo>
                      <a:pt x="2855048" y="3953123"/>
                      <a:pt x="2857541" y="3925740"/>
                      <a:pt x="2863773" y="3900846"/>
                    </a:cubicBezTo>
                    <a:cubicBezTo>
                      <a:pt x="2872497" y="3863506"/>
                      <a:pt x="2897425" y="3853549"/>
                      <a:pt x="2928585" y="3874708"/>
                    </a:cubicBezTo>
                    <a:cubicBezTo>
                      <a:pt x="2941049" y="3883421"/>
                      <a:pt x="2948527" y="3894623"/>
                      <a:pt x="2957252" y="3907070"/>
                    </a:cubicBezTo>
                    <a:cubicBezTo>
                      <a:pt x="2979687" y="3938186"/>
                      <a:pt x="3007108" y="3938186"/>
                      <a:pt x="3030789" y="3908314"/>
                    </a:cubicBezTo>
                    <a:cubicBezTo>
                      <a:pt x="3046992" y="3889644"/>
                      <a:pt x="3064442" y="3870974"/>
                      <a:pt x="3079398" y="3851060"/>
                    </a:cubicBezTo>
                    <a:cubicBezTo>
                      <a:pt x="3089370" y="3837368"/>
                      <a:pt x="3105573" y="3831145"/>
                      <a:pt x="3121776" y="3829900"/>
                    </a:cubicBezTo>
                    <a:cubicBezTo>
                      <a:pt x="3141718" y="3826166"/>
                      <a:pt x="3157921" y="3819943"/>
                      <a:pt x="3165399" y="3798784"/>
                    </a:cubicBezTo>
                    <a:cubicBezTo>
                      <a:pt x="3175371" y="3775135"/>
                      <a:pt x="3200298" y="3775135"/>
                      <a:pt x="3222734" y="3775135"/>
                    </a:cubicBezTo>
                    <a:cubicBezTo>
                      <a:pt x="3241429" y="3773890"/>
                      <a:pt x="3258879" y="3776380"/>
                      <a:pt x="3278821" y="3772646"/>
                    </a:cubicBezTo>
                    <a:cubicBezTo>
                      <a:pt x="3287546" y="3770156"/>
                      <a:pt x="3297517" y="3770156"/>
                      <a:pt x="3303749" y="3777624"/>
                    </a:cubicBezTo>
                    <a:cubicBezTo>
                      <a:pt x="3328677" y="3803762"/>
                      <a:pt x="3351112" y="3788826"/>
                      <a:pt x="3374793" y="3776380"/>
                    </a:cubicBezTo>
                    <a:cubicBezTo>
                      <a:pt x="3413432" y="3752731"/>
                      <a:pt x="3453316" y="3731572"/>
                      <a:pt x="3481983" y="3695476"/>
                    </a:cubicBezTo>
                    <a:cubicBezTo>
                      <a:pt x="3490708" y="3685519"/>
                      <a:pt x="3503172" y="3678051"/>
                      <a:pt x="3516882" y="3681785"/>
                    </a:cubicBezTo>
                    <a:cubicBezTo>
                      <a:pt x="3539317" y="3686764"/>
                      <a:pt x="3554274" y="3676806"/>
                      <a:pt x="3571723" y="3664360"/>
                    </a:cubicBezTo>
                    <a:cubicBezTo>
                      <a:pt x="3580448" y="3658136"/>
                      <a:pt x="3586680" y="3651913"/>
                      <a:pt x="3577955" y="3640711"/>
                    </a:cubicBezTo>
                    <a:cubicBezTo>
                      <a:pt x="3574216" y="3635732"/>
                      <a:pt x="3572970" y="3629509"/>
                      <a:pt x="3575462" y="3622041"/>
                    </a:cubicBezTo>
                    <a:cubicBezTo>
                      <a:pt x="3586680" y="3579722"/>
                      <a:pt x="3569231" y="3554829"/>
                      <a:pt x="3528100" y="3544872"/>
                    </a:cubicBezTo>
                    <a:cubicBezTo>
                      <a:pt x="3480737" y="3532425"/>
                      <a:pt x="3433374" y="3526202"/>
                      <a:pt x="3384765" y="3532425"/>
                    </a:cubicBezTo>
                    <a:cubicBezTo>
                      <a:pt x="3362329" y="3536159"/>
                      <a:pt x="3351112" y="3517489"/>
                      <a:pt x="3342387" y="3501308"/>
                    </a:cubicBezTo>
                    <a:cubicBezTo>
                      <a:pt x="3333662" y="3485128"/>
                      <a:pt x="3344880" y="3475170"/>
                      <a:pt x="3354851" y="3465213"/>
                    </a:cubicBezTo>
                    <a:cubicBezTo>
                      <a:pt x="3374793" y="3441564"/>
                      <a:pt x="3389750" y="3417916"/>
                      <a:pt x="3428388" y="3419160"/>
                    </a:cubicBezTo>
                    <a:cubicBezTo>
                      <a:pt x="3457055" y="3420405"/>
                      <a:pt x="3476998" y="3358172"/>
                      <a:pt x="3458302" y="3330789"/>
                    </a:cubicBezTo>
                    <a:cubicBezTo>
                      <a:pt x="3438359" y="3304651"/>
                      <a:pt x="3435867" y="3271045"/>
                      <a:pt x="3420910" y="3243662"/>
                    </a:cubicBezTo>
                    <a:cubicBezTo>
                      <a:pt x="3417171" y="3236194"/>
                      <a:pt x="3415924" y="3228726"/>
                      <a:pt x="3419664" y="3221258"/>
                    </a:cubicBezTo>
                    <a:cubicBezTo>
                      <a:pt x="3428388" y="3198854"/>
                      <a:pt x="3424649" y="3177695"/>
                      <a:pt x="3410939" y="3159025"/>
                    </a:cubicBezTo>
                    <a:cubicBezTo>
                      <a:pt x="3408446" y="3155291"/>
                      <a:pt x="3404707" y="3150312"/>
                      <a:pt x="3405953" y="3146578"/>
                    </a:cubicBezTo>
                    <a:cubicBezTo>
                      <a:pt x="3417171" y="3107994"/>
                      <a:pt x="3412185" y="3066920"/>
                      <a:pt x="3422156" y="3028335"/>
                    </a:cubicBezTo>
                    <a:cubicBezTo>
                      <a:pt x="3425895" y="3015888"/>
                      <a:pt x="3433374" y="3004686"/>
                      <a:pt x="3429635" y="2989750"/>
                    </a:cubicBezTo>
                    <a:cubicBezTo>
                      <a:pt x="3425895" y="2964857"/>
                      <a:pt x="3439606" y="2953655"/>
                      <a:pt x="3463287" y="2964857"/>
                    </a:cubicBezTo>
                    <a:cubicBezTo>
                      <a:pt x="3478244" y="2971080"/>
                      <a:pt x="3490708" y="2977304"/>
                      <a:pt x="3506911" y="2972325"/>
                    </a:cubicBezTo>
                    <a:cubicBezTo>
                      <a:pt x="3536824" y="2963612"/>
                      <a:pt x="3545549" y="2943698"/>
                      <a:pt x="3530592" y="2916315"/>
                    </a:cubicBezTo>
                    <a:cubicBezTo>
                      <a:pt x="3518129" y="2892666"/>
                      <a:pt x="3504418" y="2867773"/>
                      <a:pt x="3476998" y="2856571"/>
                    </a:cubicBezTo>
                    <a:cubicBezTo>
                      <a:pt x="3469519" y="2854082"/>
                      <a:pt x="3463287" y="2846614"/>
                      <a:pt x="3464534" y="2837901"/>
                    </a:cubicBezTo>
                    <a:cubicBezTo>
                      <a:pt x="3469519" y="2803050"/>
                      <a:pt x="3463287" y="2765710"/>
                      <a:pt x="3490708" y="2735838"/>
                    </a:cubicBezTo>
                    <a:cubicBezTo>
                      <a:pt x="3495693" y="2729615"/>
                      <a:pt x="3503172" y="2723391"/>
                      <a:pt x="3501925" y="2715923"/>
                    </a:cubicBezTo>
                    <a:cubicBezTo>
                      <a:pt x="3496940" y="2682317"/>
                      <a:pt x="3519375" y="2663647"/>
                      <a:pt x="3541810" y="2646222"/>
                    </a:cubicBezTo>
                    <a:cubicBezTo>
                      <a:pt x="3550535" y="2638754"/>
                      <a:pt x="3558013" y="2628797"/>
                      <a:pt x="3559259" y="2618839"/>
                    </a:cubicBezTo>
                    <a:cubicBezTo>
                      <a:pt x="3563622" y="2580877"/>
                      <a:pt x="3571724" y="2543848"/>
                      <a:pt x="3580604" y="2506975"/>
                    </a:cubicBezTo>
                    <a:lnTo>
                      <a:pt x="3596273" y="2440171"/>
                    </a:lnTo>
                    <a:lnTo>
                      <a:pt x="3587174" y="2455668"/>
                    </a:lnTo>
                    <a:cubicBezTo>
                      <a:pt x="3580788" y="2474367"/>
                      <a:pt x="3577673" y="2494312"/>
                      <a:pt x="3576427" y="2514881"/>
                    </a:cubicBezTo>
                    <a:cubicBezTo>
                      <a:pt x="3576427" y="2549785"/>
                      <a:pt x="3546521" y="2574717"/>
                      <a:pt x="3540291" y="2608375"/>
                    </a:cubicBezTo>
                    <a:cubicBezTo>
                      <a:pt x="3537799" y="2617101"/>
                      <a:pt x="3527830" y="2614608"/>
                      <a:pt x="3519108" y="2613361"/>
                    </a:cubicBezTo>
                    <a:cubicBezTo>
                      <a:pt x="3506647" y="2610868"/>
                      <a:pt x="3497925" y="2618348"/>
                      <a:pt x="3497925" y="2632060"/>
                    </a:cubicBezTo>
                    <a:cubicBezTo>
                      <a:pt x="3497925" y="2654499"/>
                      <a:pt x="3484218" y="2655745"/>
                      <a:pt x="3466773" y="2655745"/>
                    </a:cubicBezTo>
                    <a:cubicBezTo>
                      <a:pt x="3392009" y="2655745"/>
                      <a:pt x="3349643" y="2617101"/>
                      <a:pt x="3318492" y="2534826"/>
                    </a:cubicBezTo>
                    <a:cubicBezTo>
                      <a:pt x="3303539" y="2497428"/>
                      <a:pt x="3274879" y="2463770"/>
                      <a:pt x="3237498" y="2443825"/>
                    </a:cubicBezTo>
                    <a:cubicBezTo>
                      <a:pt x="3220053" y="2433852"/>
                      <a:pt x="3218807" y="2418893"/>
                      <a:pt x="3212576" y="2402687"/>
                    </a:cubicBezTo>
                    <a:cubicBezTo>
                      <a:pt x="3196377" y="2360303"/>
                      <a:pt x="3196377" y="2326645"/>
                      <a:pt x="3227529" y="2290494"/>
                    </a:cubicBezTo>
                    <a:cubicBezTo>
                      <a:pt x="3236251" y="2281768"/>
                      <a:pt x="3226283" y="2249356"/>
                      <a:pt x="3211330" y="2235644"/>
                    </a:cubicBezTo>
                    <a:cubicBezTo>
                      <a:pt x="3196377" y="2220685"/>
                      <a:pt x="3175194" y="2214452"/>
                      <a:pt x="3154011" y="2219438"/>
                    </a:cubicBezTo>
                    <a:cubicBezTo>
                      <a:pt x="3137812" y="2221931"/>
                      <a:pt x="3139059" y="2235644"/>
                      <a:pt x="3142797" y="2245616"/>
                    </a:cubicBezTo>
                    <a:cubicBezTo>
                      <a:pt x="3154011" y="2280521"/>
                      <a:pt x="3137812" y="2314179"/>
                      <a:pt x="3144043" y="2351577"/>
                    </a:cubicBezTo>
                    <a:cubicBezTo>
                      <a:pt x="3149027" y="2379002"/>
                      <a:pt x="3115383" y="2401441"/>
                      <a:pt x="3095446" y="2422633"/>
                    </a:cubicBezTo>
                    <a:cubicBezTo>
                      <a:pt x="3078001" y="2440085"/>
                      <a:pt x="3060557" y="2456291"/>
                      <a:pt x="3055572" y="2479976"/>
                    </a:cubicBezTo>
                    <a:cubicBezTo>
                      <a:pt x="3050588" y="2502415"/>
                      <a:pt x="3035635" y="2511141"/>
                      <a:pt x="3015698" y="2514881"/>
                    </a:cubicBezTo>
                    <a:cubicBezTo>
                      <a:pt x="2998253" y="2518620"/>
                      <a:pt x="2979562" y="2518620"/>
                      <a:pt x="2960871" y="2523607"/>
                    </a:cubicBezTo>
                    <a:cubicBezTo>
                      <a:pt x="2930966" y="2531086"/>
                      <a:pt x="2907291" y="2528593"/>
                      <a:pt x="2894830" y="2494935"/>
                    </a:cubicBezTo>
                    <a:cubicBezTo>
                      <a:pt x="2888600" y="2478729"/>
                      <a:pt x="2874893" y="2482469"/>
                      <a:pt x="2861186" y="2487455"/>
                    </a:cubicBezTo>
                    <a:cubicBezTo>
                      <a:pt x="2847480" y="2493688"/>
                      <a:pt x="2831281" y="2494935"/>
                      <a:pt x="2823804" y="2478729"/>
                    </a:cubicBezTo>
                    <a:cubicBezTo>
                      <a:pt x="2816328" y="2463770"/>
                      <a:pt x="2803867" y="2445071"/>
                      <a:pt x="2817574" y="2427619"/>
                    </a:cubicBezTo>
                    <a:cubicBezTo>
                      <a:pt x="2826297" y="2417646"/>
                      <a:pt x="2835019" y="2395207"/>
                      <a:pt x="2856202" y="2412660"/>
                    </a:cubicBezTo>
                    <a:cubicBezTo>
                      <a:pt x="2859940" y="2415153"/>
                      <a:pt x="2864925" y="2416400"/>
                      <a:pt x="2867417" y="2411413"/>
                    </a:cubicBezTo>
                    <a:cubicBezTo>
                      <a:pt x="2869909" y="2405180"/>
                      <a:pt x="2868663" y="2398947"/>
                      <a:pt x="2862432" y="2398947"/>
                    </a:cubicBezTo>
                    <a:cubicBezTo>
                      <a:pt x="2833773" y="2393961"/>
                      <a:pt x="2843741" y="2372769"/>
                      <a:pt x="2844988" y="2357810"/>
                    </a:cubicBezTo>
                    <a:cubicBezTo>
                      <a:pt x="2847480" y="2341604"/>
                      <a:pt x="2854956" y="2329138"/>
                      <a:pt x="2877385" y="2332878"/>
                    </a:cubicBezTo>
                    <a:cubicBezTo>
                      <a:pt x="2893584" y="2335371"/>
                      <a:pt x="2903553" y="2324152"/>
                      <a:pt x="2903553" y="2306699"/>
                    </a:cubicBezTo>
                    <a:cubicBezTo>
                      <a:pt x="2903553" y="2302960"/>
                      <a:pt x="2903553" y="2300467"/>
                      <a:pt x="2903553" y="2296727"/>
                    </a:cubicBezTo>
                    <a:cubicBezTo>
                      <a:pt x="2902306" y="2276781"/>
                      <a:pt x="2913521" y="2266809"/>
                      <a:pt x="2930966" y="2259329"/>
                    </a:cubicBezTo>
                    <a:cubicBezTo>
                      <a:pt x="2949657" y="2251849"/>
                      <a:pt x="2945919" y="2275535"/>
                      <a:pt x="2960871" y="2284261"/>
                    </a:cubicBezTo>
                    <a:cubicBezTo>
                      <a:pt x="2960871" y="2228164"/>
                      <a:pt x="3000745" y="2194506"/>
                      <a:pt x="3025667" y="2154615"/>
                    </a:cubicBezTo>
                    <a:cubicBezTo>
                      <a:pt x="3034389" y="2139656"/>
                      <a:pt x="3034389" y="2130930"/>
                      <a:pt x="3024421" y="2117217"/>
                    </a:cubicBezTo>
                    <a:cubicBezTo>
                      <a:pt x="3005730" y="2094779"/>
                      <a:pt x="2992023" y="2067354"/>
                      <a:pt x="2963364" y="2053641"/>
                    </a:cubicBezTo>
                    <a:cubicBezTo>
                      <a:pt x="2950903" y="2047408"/>
                      <a:pt x="2939688" y="2043668"/>
                      <a:pt x="2929720" y="2059874"/>
                    </a:cubicBezTo>
                    <a:cubicBezTo>
                      <a:pt x="2911029" y="2088546"/>
                      <a:pt x="2886108" y="2094779"/>
                      <a:pt x="2854956" y="2082313"/>
                    </a:cubicBezTo>
                    <a:cubicBezTo>
                      <a:pt x="2832527" y="2073587"/>
                      <a:pt x="2807606" y="2048655"/>
                      <a:pt x="2790161" y="2091039"/>
                    </a:cubicBezTo>
                    <a:cubicBezTo>
                      <a:pt x="2782684" y="2112231"/>
                      <a:pt x="2756517" y="2129683"/>
                      <a:pt x="2767732" y="2159602"/>
                    </a:cubicBezTo>
                    <a:cubicBezTo>
                      <a:pt x="2773962" y="2174561"/>
                      <a:pt x="2766486" y="2183287"/>
                      <a:pt x="2756517" y="2190766"/>
                    </a:cubicBezTo>
                    <a:cubicBezTo>
                      <a:pt x="2725365" y="2208219"/>
                      <a:pt x="2701690" y="2235644"/>
                      <a:pt x="2660570" y="2234397"/>
                    </a:cubicBezTo>
                    <a:cubicBezTo>
                      <a:pt x="2640633" y="2234397"/>
                      <a:pt x="2619450" y="2255589"/>
                      <a:pt x="2598267" y="2234397"/>
                    </a:cubicBezTo>
                    <a:cubicBezTo>
                      <a:pt x="2598267" y="2234397"/>
                      <a:pt x="2588298" y="2238137"/>
                      <a:pt x="2585806" y="2243123"/>
                    </a:cubicBezTo>
                    <a:cubicBezTo>
                      <a:pt x="2569608" y="2265562"/>
                      <a:pt x="2548424" y="2268055"/>
                      <a:pt x="2523503" y="2265562"/>
                    </a:cubicBezTo>
                    <a:cubicBezTo>
                      <a:pt x="2503566" y="2263069"/>
                      <a:pt x="2484875" y="2270548"/>
                      <a:pt x="2479891" y="2235644"/>
                    </a:cubicBezTo>
                    <a:cubicBezTo>
                      <a:pt x="2477399" y="2214452"/>
                      <a:pt x="2454970" y="2189520"/>
                      <a:pt x="2437525" y="2167081"/>
                    </a:cubicBezTo>
                    <a:cubicBezTo>
                      <a:pt x="2432541" y="2159602"/>
                      <a:pt x="2426310" y="2153369"/>
                      <a:pt x="2428802" y="2143396"/>
                    </a:cubicBezTo>
                    <a:cubicBezTo>
                      <a:pt x="2431295" y="2134670"/>
                      <a:pt x="2440017" y="2120957"/>
                      <a:pt x="2423818" y="2122204"/>
                    </a:cubicBezTo>
                    <a:cubicBezTo>
                      <a:pt x="2410111" y="2122204"/>
                      <a:pt x="2391420" y="2127190"/>
                      <a:pt x="2387682" y="2145889"/>
                    </a:cubicBezTo>
                    <a:cubicBezTo>
                      <a:pt x="2387682" y="2152122"/>
                      <a:pt x="2390174" y="2159602"/>
                      <a:pt x="2390174" y="2165835"/>
                    </a:cubicBezTo>
                    <a:cubicBezTo>
                      <a:pt x="2388928" y="2173314"/>
                      <a:pt x="2385190" y="2180794"/>
                      <a:pt x="2376468" y="2183287"/>
                    </a:cubicBezTo>
                    <a:cubicBezTo>
                      <a:pt x="2368991" y="2184533"/>
                      <a:pt x="2366499" y="2178300"/>
                      <a:pt x="2361515" y="2173314"/>
                    </a:cubicBezTo>
                    <a:cubicBezTo>
                      <a:pt x="2327871" y="2133423"/>
                      <a:pt x="2334102" y="2103505"/>
                      <a:pt x="2383944" y="2082313"/>
                    </a:cubicBezTo>
                    <a:cubicBezTo>
                      <a:pt x="2412604" y="2069847"/>
                      <a:pt x="2416342" y="2059874"/>
                      <a:pt x="2393913" y="2038682"/>
                    </a:cubicBezTo>
                    <a:cubicBezTo>
                      <a:pt x="2373976" y="2019983"/>
                      <a:pt x="2387682" y="2002531"/>
                      <a:pt x="2387682" y="1986325"/>
                    </a:cubicBezTo>
                    <a:cubicBezTo>
                      <a:pt x="2388928" y="1965133"/>
                      <a:pt x="2396405" y="1945188"/>
                      <a:pt x="2393913" y="1923996"/>
                    </a:cubicBezTo>
                    <a:cubicBezTo>
                      <a:pt x="2392667" y="1905297"/>
                      <a:pt x="2407619" y="1896571"/>
                      <a:pt x="2418834" y="1887844"/>
                    </a:cubicBezTo>
                    <a:cubicBezTo>
                      <a:pt x="2435033" y="1876625"/>
                      <a:pt x="2436279" y="1896571"/>
                      <a:pt x="2443755" y="1901557"/>
                    </a:cubicBezTo>
                    <a:cubicBezTo>
                      <a:pt x="2454970" y="1909036"/>
                      <a:pt x="2466184" y="1910283"/>
                      <a:pt x="2477399" y="1906543"/>
                    </a:cubicBezTo>
                    <a:cubicBezTo>
                      <a:pt x="2491106" y="1902803"/>
                      <a:pt x="2483629" y="1892831"/>
                      <a:pt x="2482383" y="1884105"/>
                    </a:cubicBezTo>
                    <a:cubicBezTo>
                      <a:pt x="2482383" y="1871639"/>
                      <a:pt x="2488613" y="1869145"/>
                      <a:pt x="2498582" y="1876625"/>
                    </a:cubicBezTo>
                    <a:cubicBezTo>
                      <a:pt x="2509797" y="1884105"/>
                      <a:pt x="2523503" y="1884105"/>
                      <a:pt x="2528487" y="1875378"/>
                    </a:cubicBezTo>
                    <a:cubicBezTo>
                      <a:pt x="2540948" y="1845460"/>
                      <a:pt x="2568361" y="1855433"/>
                      <a:pt x="2587052" y="1846707"/>
                    </a:cubicBezTo>
                    <a:cubicBezTo>
                      <a:pt x="2621942" y="1828008"/>
                      <a:pt x="2661816" y="1824268"/>
                      <a:pt x="2694214" y="1803076"/>
                    </a:cubicBezTo>
                    <a:cubicBezTo>
                      <a:pt x="2705428" y="1796843"/>
                      <a:pt x="2710413" y="1786870"/>
                      <a:pt x="2712905" y="1774404"/>
                    </a:cubicBezTo>
                    <a:cubicBezTo>
                      <a:pt x="2716643" y="1759445"/>
                      <a:pt x="2725365" y="1749473"/>
                      <a:pt x="2742810" y="1749473"/>
                    </a:cubicBezTo>
                    <a:cubicBezTo>
                      <a:pt x="2766486" y="1749473"/>
                      <a:pt x="2821312" y="1793103"/>
                      <a:pt x="2823804" y="1816789"/>
                    </a:cubicBezTo>
                    <a:cubicBezTo>
                      <a:pt x="2827543" y="1839227"/>
                      <a:pt x="2864925" y="1851693"/>
                      <a:pt x="2886108" y="1834241"/>
                    </a:cubicBezTo>
                    <a:cubicBezTo>
                      <a:pt x="2893584" y="1829255"/>
                      <a:pt x="2897322" y="1821775"/>
                      <a:pt x="2903553" y="1814295"/>
                    </a:cubicBezTo>
                    <a:cubicBezTo>
                      <a:pt x="2920997" y="1791857"/>
                      <a:pt x="2937196" y="1768171"/>
                      <a:pt x="2969594" y="1795597"/>
                    </a:cubicBezTo>
                    <a:cubicBezTo>
                      <a:pt x="2972086" y="1796843"/>
                      <a:pt x="2975824" y="1798090"/>
                      <a:pt x="2978316" y="1798090"/>
                    </a:cubicBezTo>
                    <a:cubicBezTo>
                      <a:pt x="2989531" y="1798090"/>
                      <a:pt x="3005730" y="1788117"/>
                      <a:pt x="3008222" y="1808062"/>
                    </a:cubicBezTo>
                    <a:cubicBezTo>
                      <a:pt x="3008222" y="1825515"/>
                      <a:pt x="3018190" y="1846707"/>
                      <a:pt x="2999499" y="1862913"/>
                    </a:cubicBezTo>
                    <a:cubicBezTo>
                      <a:pt x="2990777" y="1870392"/>
                      <a:pt x="2978316" y="1877872"/>
                      <a:pt x="2985793" y="1892831"/>
                    </a:cubicBezTo>
                    <a:cubicBezTo>
                      <a:pt x="2989531" y="1899064"/>
                      <a:pt x="2997007" y="1902803"/>
                      <a:pt x="3001992" y="1900310"/>
                    </a:cubicBezTo>
                    <a:cubicBezTo>
                      <a:pt x="3011960" y="1895324"/>
                      <a:pt x="3031897" y="1896571"/>
                      <a:pt x="3020682" y="1875378"/>
                    </a:cubicBezTo>
                    <a:cubicBezTo>
                      <a:pt x="3018190" y="1866652"/>
                      <a:pt x="3030651" y="1864159"/>
                      <a:pt x="3036881" y="1862913"/>
                    </a:cubicBezTo>
                    <a:cubicBezTo>
                      <a:pt x="3046850" y="1861666"/>
                      <a:pt x="3056818" y="1869145"/>
                      <a:pt x="3056818" y="1876625"/>
                    </a:cubicBezTo>
                    <a:cubicBezTo>
                      <a:pt x="3055572" y="1889091"/>
                      <a:pt x="3064295" y="1897817"/>
                      <a:pt x="3066787" y="1909036"/>
                    </a:cubicBezTo>
                    <a:cubicBezTo>
                      <a:pt x="3060557" y="1916516"/>
                      <a:pt x="3053080" y="1911530"/>
                      <a:pt x="3046850" y="1911530"/>
                    </a:cubicBezTo>
                    <a:cubicBezTo>
                      <a:pt x="3036881" y="1911530"/>
                      <a:pt x="3031897" y="1919009"/>
                      <a:pt x="3029405" y="1928982"/>
                    </a:cubicBezTo>
                    <a:cubicBezTo>
                      <a:pt x="3028159" y="1940201"/>
                      <a:pt x="3034389" y="1946434"/>
                      <a:pt x="3045604" y="1946434"/>
                    </a:cubicBezTo>
                    <a:cubicBezTo>
                      <a:pt x="3063049" y="1946434"/>
                      <a:pt x="3070525" y="1955160"/>
                      <a:pt x="3069279" y="1973859"/>
                    </a:cubicBezTo>
                    <a:cubicBezTo>
                      <a:pt x="3068033" y="1983832"/>
                      <a:pt x="3075509" y="1988818"/>
                      <a:pt x="3084232" y="1991312"/>
                    </a:cubicBezTo>
                    <a:cubicBezTo>
                      <a:pt x="3096692" y="1993805"/>
                      <a:pt x="3099184" y="1985079"/>
                      <a:pt x="3101677" y="1976352"/>
                    </a:cubicBezTo>
                    <a:cubicBezTo>
                      <a:pt x="3104169" y="1956407"/>
                      <a:pt x="3131582" y="1940201"/>
                      <a:pt x="3104169" y="1916516"/>
                    </a:cubicBezTo>
                    <a:cubicBezTo>
                      <a:pt x="3099184" y="1911530"/>
                      <a:pt x="3115383" y="1905297"/>
                      <a:pt x="3121614" y="1900310"/>
                    </a:cubicBezTo>
                    <a:cubicBezTo>
                      <a:pt x="3132828" y="1894077"/>
                      <a:pt x="3145289" y="1886598"/>
                      <a:pt x="3139059" y="1872885"/>
                    </a:cubicBezTo>
                    <a:cubicBezTo>
                      <a:pt x="3134074" y="1859173"/>
                      <a:pt x="3122860" y="1851693"/>
                      <a:pt x="3106661" y="1859173"/>
                    </a:cubicBezTo>
                    <a:cubicBezTo>
                      <a:pt x="3100431" y="1861666"/>
                      <a:pt x="3092954" y="1862913"/>
                      <a:pt x="3090462" y="1855433"/>
                    </a:cubicBezTo>
                    <a:cubicBezTo>
                      <a:pt x="3086724" y="1846707"/>
                      <a:pt x="3094200" y="1842967"/>
                      <a:pt x="3099184" y="1839227"/>
                    </a:cubicBezTo>
                    <a:cubicBezTo>
                      <a:pt x="3111645" y="1832994"/>
                      <a:pt x="3124106" y="1824268"/>
                      <a:pt x="3119121" y="1809309"/>
                    </a:cubicBezTo>
                    <a:cubicBezTo>
                      <a:pt x="3115383" y="1793103"/>
                      <a:pt x="3097938" y="1785624"/>
                      <a:pt x="3085478" y="1780637"/>
                    </a:cubicBezTo>
                    <a:cubicBezTo>
                      <a:pt x="3070525" y="1774404"/>
                      <a:pt x="3059310" y="1785624"/>
                      <a:pt x="3059310" y="1803076"/>
                    </a:cubicBezTo>
                    <a:cubicBezTo>
                      <a:pt x="3059310" y="1810556"/>
                      <a:pt x="3061803" y="1818035"/>
                      <a:pt x="3060557" y="1825515"/>
                    </a:cubicBezTo>
                    <a:cubicBezTo>
                      <a:pt x="3060557" y="1834241"/>
                      <a:pt x="3055572" y="1840474"/>
                      <a:pt x="3045604" y="1840474"/>
                    </a:cubicBezTo>
                    <a:cubicBezTo>
                      <a:pt x="3035635" y="1840474"/>
                      <a:pt x="3031897" y="1831748"/>
                      <a:pt x="3033143" y="1825515"/>
                    </a:cubicBezTo>
                    <a:cubicBezTo>
                      <a:pt x="3039373" y="1791857"/>
                      <a:pt x="3014452" y="1778144"/>
                      <a:pt x="2993269" y="1765678"/>
                    </a:cubicBezTo>
                    <a:cubicBezTo>
                      <a:pt x="2975824" y="1754459"/>
                      <a:pt x="2972086" y="1743240"/>
                      <a:pt x="2983301" y="1728281"/>
                    </a:cubicBezTo>
                    <a:cubicBezTo>
                      <a:pt x="2999499" y="1705842"/>
                      <a:pt x="2999499" y="1684650"/>
                      <a:pt x="2988285" y="1660965"/>
                    </a:cubicBezTo>
                    <a:cubicBezTo>
                      <a:pt x="2985793" y="1654732"/>
                      <a:pt x="2982055" y="1648499"/>
                      <a:pt x="2984547" y="1644759"/>
                    </a:cubicBezTo>
                    <a:cubicBezTo>
                      <a:pt x="2997007" y="1622320"/>
                      <a:pt x="2990777" y="1606114"/>
                      <a:pt x="2965856" y="1596142"/>
                    </a:cubicBezTo>
                    <a:cubicBezTo>
                      <a:pt x="2937196" y="1586169"/>
                      <a:pt x="2909783" y="1586169"/>
                      <a:pt x="2892338" y="1613594"/>
                    </a:cubicBezTo>
                    <a:cubicBezTo>
                      <a:pt x="2877385" y="1638526"/>
                      <a:pt x="2847480" y="1641019"/>
                      <a:pt x="2832527" y="1663458"/>
                    </a:cubicBezTo>
                    <a:cubicBezTo>
                      <a:pt x="2827543" y="1670937"/>
                      <a:pt x="2817574" y="1663458"/>
                      <a:pt x="2811344" y="1659718"/>
                    </a:cubicBezTo>
                    <a:cubicBezTo>
                      <a:pt x="2805114" y="1655978"/>
                      <a:pt x="2805114" y="1648499"/>
                      <a:pt x="2803867" y="1642266"/>
                    </a:cubicBezTo>
                    <a:cubicBezTo>
                      <a:pt x="2786423" y="1582429"/>
                      <a:pt x="2781438" y="1582429"/>
                      <a:pt x="2729104" y="1621074"/>
                    </a:cubicBezTo>
                    <a:cubicBezTo>
                      <a:pt x="2711659" y="1634786"/>
                      <a:pt x="2690476" y="1648499"/>
                      <a:pt x="2664308" y="1628553"/>
                    </a:cubicBezTo>
                    <a:cubicBezTo>
                      <a:pt x="2650602" y="1617334"/>
                      <a:pt x="2630665" y="1618580"/>
                      <a:pt x="2618204" y="1628553"/>
                    </a:cubicBezTo>
                    <a:cubicBezTo>
                      <a:pt x="2584560" y="1654732"/>
                      <a:pt x="2555901" y="1647252"/>
                      <a:pt x="2525995" y="1623567"/>
                    </a:cubicBezTo>
                    <a:cubicBezTo>
                      <a:pt x="2527241" y="1609854"/>
                      <a:pt x="2534718" y="1604868"/>
                      <a:pt x="2548424" y="1603621"/>
                    </a:cubicBezTo>
                    <a:cubicBezTo>
                      <a:pt x="2569608" y="1602375"/>
                      <a:pt x="2582068" y="1583676"/>
                      <a:pt x="2598267" y="1572456"/>
                    </a:cubicBezTo>
                    <a:cubicBezTo>
                      <a:pt x="2609482" y="1564977"/>
                      <a:pt x="2605743" y="1553758"/>
                      <a:pt x="2598267" y="1541292"/>
                    </a:cubicBezTo>
                    <a:cubicBezTo>
                      <a:pt x="2583314" y="1520100"/>
                      <a:pt x="2567115" y="1496414"/>
                      <a:pt x="2593283" y="1470236"/>
                    </a:cubicBezTo>
                    <a:cubicBezTo>
                      <a:pt x="2603251" y="1460263"/>
                      <a:pt x="2593283" y="1451537"/>
                      <a:pt x="2588298" y="1445304"/>
                    </a:cubicBezTo>
                    <a:cubicBezTo>
                      <a:pt x="2580822" y="1435332"/>
                      <a:pt x="2572100" y="1426605"/>
                      <a:pt x="2572100" y="1414139"/>
                    </a:cubicBezTo>
                    <a:cubicBezTo>
                      <a:pt x="2570854" y="1405413"/>
                      <a:pt x="2563377" y="1396687"/>
                      <a:pt x="2573346" y="1389208"/>
                    </a:cubicBezTo>
                    <a:cubicBezTo>
                      <a:pt x="2582068" y="1382975"/>
                      <a:pt x="2589545" y="1387961"/>
                      <a:pt x="2598267" y="1394194"/>
                    </a:cubicBezTo>
                    <a:cubicBezTo>
                      <a:pt x="2606989" y="1401674"/>
                      <a:pt x="2620696" y="1407906"/>
                      <a:pt x="2629419" y="1394194"/>
                    </a:cubicBezTo>
                    <a:cubicBezTo>
                      <a:pt x="2645617" y="1368016"/>
                      <a:pt x="2668047" y="1375495"/>
                      <a:pt x="2685491" y="1386714"/>
                    </a:cubicBezTo>
                    <a:cubicBezTo>
                      <a:pt x="2714151" y="1407906"/>
                      <a:pt x="2750287" y="1392947"/>
                      <a:pt x="2780192" y="1409153"/>
                    </a:cubicBezTo>
                    <a:cubicBezTo>
                      <a:pt x="2792653" y="1416633"/>
                      <a:pt x="2806360" y="1391701"/>
                      <a:pt x="2826297" y="1389208"/>
                    </a:cubicBezTo>
                    <a:cubicBezTo>
                      <a:pt x="2849972" y="1387961"/>
                      <a:pt x="2869909" y="1380481"/>
                      <a:pt x="2888600" y="1358043"/>
                    </a:cubicBezTo>
                    <a:cubicBezTo>
                      <a:pt x="2904799" y="1339344"/>
                      <a:pt x="2939688" y="1333111"/>
                      <a:pt x="2963364" y="1315659"/>
                    </a:cubicBezTo>
                    <a:cubicBezTo>
                      <a:pt x="2970840" y="1310672"/>
                      <a:pt x="2993269" y="1323138"/>
                      <a:pt x="3008222" y="1329371"/>
                    </a:cubicBezTo>
                    <a:cubicBezTo>
                      <a:pt x="3025667" y="1336851"/>
                      <a:pt x="3043112" y="1345577"/>
                      <a:pt x="3060557" y="1355550"/>
                    </a:cubicBezTo>
                    <a:cubicBezTo>
                      <a:pt x="3086724" y="1370509"/>
                      <a:pt x="3111645" y="1370509"/>
                      <a:pt x="3134074" y="1350563"/>
                    </a:cubicBezTo>
                    <a:cubicBezTo>
                      <a:pt x="3139059" y="1345577"/>
                      <a:pt x="3142797" y="1339344"/>
                      <a:pt x="3150273" y="1343084"/>
                    </a:cubicBezTo>
                    <a:cubicBezTo>
                      <a:pt x="3156503" y="1348070"/>
                      <a:pt x="3155257" y="1355550"/>
                      <a:pt x="3152765" y="1361783"/>
                    </a:cubicBezTo>
                    <a:cubicBezTo>
                      <a:pt x="3149027" y="1371755"/>
                      <a:pt x="3142797" y="1382975"/>
                      <a:pt x="3154011" y="1389208"/>
                    </a:cubicBezTo>
                    <a:cubicBezTo>
                      <a:pt x="3165226" y="1396687"/>
                      <a:pt x="3172702" y="1382975"/>
                      <a:pt x="3180179" y="1375495"/>
                    </a:cubicBezTo>
                    <a:cubicBezTo>
                      <a:pt x="3183917" y="1373002"/>
                      <a:pt x="3187655" y="1368016"/>
                      <a:pt x="3192639" y="1365522"/>
                    </a:cubicBezTo>
                    <a:cubicBezTo>
                      <a:pt x="3205100" y="1356796"/>
                      <a:pt x="3216314" y="1326878"/>
                      <a:pt x="3232513" y="1345577"/>
                    </a:cubicBezTo>
                    <a:cubicBezTo>
                      <a:pt x="3246220" y="1360536"/>
                      <a:pt x="3264911" y="1384221"/>
                      <a:pt x="3244974" y="1411646"/>
                    </a:cubicBezTo>
                    <a:cubicBezTo>
                      <a:pt x="3231267" y="1431592"/>
                      <a:pt x="3226283" y="1454030"/>
                      <a:pt x="3241236" y="1475222"/>
                    </a:cubicBezTo>
                    <a:cubicBezTo>
                      <a:pt x="3258681" y="1500154"/>
                      <a:pt x="3286094" y="1500154"/>
                      <a:pt x="3313507" y="1496414"/>
                    </a:cubicBezTo>
                    <a:cubicBezTo>
                      <a:pt x="3320984" y="1495168"/>
                      <a:pt x="3329706" y="1492675"/>
                      <a:pt x="3332198" y="1483948"/>
                    </a:cubicBezTo>
                    <a:cubicBezTo>
                      <a:pt x="3339675" y="1452784"/>
                      <a:pt x="3372072" y="1435332"/>
                      <a:pt x="3372072" y="1400427"/>
                    </a:cubicBezTo>
                    <a:cubicBezTo>
                      <a:pt x="3372072" y="1389208"/>
                      <a:pt x="3379549" y="1384221"/>
                      <a:pt x="3388271" y="1381728"/>
                    </a:cubicBezTo>
                    <a:cubicBezTo>
                      <a:pt x="3418177" y="1371755"/>
                      <a:pt x="3448082" y="1365522"/>
                      <a:pt x="3476742" y="1380481"/>
                    </a:cubicBezTo>
                    <a:cubicBezTo>
                      <a:pt x="3489202" y="1386714"/>
                      <a:pt x="3501663" y="1389208"/>
                      <a:pt x="3510385" y="1379235"/>
                    </a:cubicBezTo>
                    <a:cubicBezTo>
                      <a:pt x="3526584" y="1358043"/>
                      <a:pt x="3549013" y="1365522"/>
                      <a:pt x="3567704" y="1368016"/>
                    </a:cubicBezTo>
                    <a:cubicBezTo>
                      <a:pt x="3597610" y="1374248"/>
                      <a:pt x="3627515" y="1384221"/>
                      <a:pt x="3656175" y="1392947"/>
                    </a:cubicBezTo>
                    <a:cubicBezTo>
                      <a:pt x="3697295" y="1406660"/>
                      <a:pt x="3698541" y="1446551"/>
                      <a:pt x="3707263" y="1478962"/>
                    </a:cubicBezTo>
                    <a:cubicBezTo>
                      <a:pt x="3717232" y="1510127"/>
                      <a:pt x="3718478" y="1541292"/>
                      <a:pt x="3737169" y="1569963"/>
                    </a:cubicBezTo>
                    <a:cubicBezTo>
                      <a:pt x="3760844" y="1603621"/>
                      <a:pt x="3754614" y="1627307"/>
                      <a:pt x="3723462" y="1653485"/>
                    </a:cubicBezTo>
                    <a:cubicBezTo>
                      <a:pt x="3713494" y="1662211"/>
                      <a:pt x="3712248" y="1667197"/>
                      <a:pt x="3722216" y="1679663"/>
                    </a:cubicBezTo>
                    <a:cubicBezTo>
                      <a:pt x="3745891" y="1709582"/>
                      <a:pt x="3757106" y="1745733"/>
                      <a:pt x="3759598" y="1784377"/>
                    </a:cubicBezTo>
                    <a:cubicBezTo>
                      <a:pt x="3759598" y="1790610"/>
                      <a:pt x="3757106" y="1796843"/>
                      <a:pt x="3755860" y="1800583"/>
                    </a:cubicBezTo>
                    <a:cubicBezTo>
                      <a:pt x="3740907" y="1825515"/>
                      <a:pt x="3739661" y="1850447"/>
                      <a:pt x="3753368" y="1876625"/>
                    </a:cubicBezTo>
                    <a:cubicBezTo>
                      <a:pt x="3759598" y="1887844"/>
                      <a:pt x="3749630" y="1896571"/>
                      <a:pt x="3749630" y="1909036"/>
                    </a:cubicBezTo>
                    <a:cubicBezTo>
                      <a:pt x="3739661" y="1922749"/>
                      <a:pt x="3733431" y="1935215"/>
                      <a:pt x="3744645" y="1955160"/>
                    </a:cubicBezTo>
                    <a:cubicBezTo>
                      <a:pt x="3755860" y="1973859"/>
                      <a:pt x="3732185" y="2010010"/>
                      <a:pt x="3701033" y="2016243"/>
                    </a:cubicBezTo>
                    <a:cubicBezTo>
                      <a:pt x="3672374" y="2023723"/>
                      <a:pt x="3657421" y="2042422"/>
                      <a:pt x="3642468" y="2064861"/>
                    </a:cubicBezTo>
                    <a:cubicBezTo>
                      <a:pt x="3627515" y="2086053"/>
                      <a:pt x="3634992" y="2098519"/>
                      <a:pt x="3658667" y="2098519"/>
                    </a:cubicBezTo>
                    <a:cubicBezTo>
                      <a:pt x="3697295" y="2098519"/>
                      <a:pt x="3703525" y="2118464"/>
                      <a:pt x="3712248" y="2153369"/>
                    </a:cubicBezTo>
                    <a:cubicBezTo>
                      <a:pt x="3727200" y="2214452"/>
                      <a:pt x="3707263" y="2258082"/>
                      <a:pt x="3666143" y="2297973"/>
                    </a:cubicBezTo>
                    <a:cubicBezTo>
                      <a:pt x="3651191" y="2312932"/>
                      <a:pt x="3641222" y="2330385"/>
                      <a:pt x="3643714" y="2351577"/>
                    </a:cubicBezTo>
                    <a:lnTo>
                      <a:pt x="3640553" y="2353914"/>
                    </a:lnTo>
                    <a:lnTo>
                      <a:pt x="3641833" y="2400712"/>
                    </a:lnTo>
                    <a:cubicBezTo>
                      <a:pt x="3644015" y="2419382"/>
                      <a:pt x="3647754" y="2437741"/>
                      <a:pt x="3652739" y="2455788"/>
                    </a:cubicBezTo>
                    <a:cubicBezTo>
                      <a:pt x="3655232" y="2464501"/>
                      <a:pt x="3650246" y="2474458"/>
                      <a:pt x="3644014" y="2479437"/>
                    </a:cubicBezTo>
                    <a:cubicBezTo>
                      <a:pt x="3620333" y="2498107"/>
                      <a:pt x="3624072" y="2519266"/>
                      <a:pt x="3634043" y="2541670"/>
                    </a:cubicBezTo>
                    <a:cubicBezTo>
                      <a:pt x="3646507" y="2566563"/>
                      <a:pt x="3644014" y="2588967"/>
                      <a:pt x="3630304" y="2612616"/>
                    </a:cubicBezTo>
                    <a:cubicBezTo>
                      <a:pt x="3617840" y="2635020"/>
                      <a:pt x="3617840" y="2662403"/>
                      <a:pt x="3606622" y="2684807"/>
                    </a:cubicBezTo>
                    <a:cubicBezTo>
                      <a:pt x="3599144" y="2700987"/>
                      <a:pt x="3610361" y="2712189"/>
                      <a:pt x="3626565" y="2715923"/>
                    </a:cubicBezTo>
                    <a:cubicBezTo>
                      <a:pt x="3644014" y="2722147"/>
                      <a:pt x="3662710" y="2722147"/>
                      <a:pt x="3681406" y="2714679"/>
                    </a:cubicBezTo>
                    <a:cubicBezTo>
                      <a:pt x="3698855" y="2708455"/>
                      <a:pt x="3708826" y="2715923"/>
                      <a:pt x="3712566" y="2732104"/>
                    </a:cubicBezTo>
                    <a:cubicBezTo>
                      <a:pt x="3720044" y="2755753"/>
                      <a:pt x="3723783" y="2780646"/>
                      <a:pt x="3711319" y="2803050"/>
                    </a:cubicBezTo>
                    <a:cubicBezTo>
                      <a:pt x="3701348" y="2820476"/>
                      <a:pt x="3703841" y="2834167"/>
                      <a:pt x="3721290" y="2845369"/>
                    </a:cubicBezTo>
                    <a:cubicBezTo>
                      <a:pt x="3742479" y="2861550"/>
                      <a:pt x="3739986" y="2875241"/>
                      <a:pt x="3721290" y="2893911"/>
                    </a:cubicBezTo>
                    <a:cubicBezTo>
                      <a:pt x="3692623" y="2922538"/>
                      <a:pt x="3681406" y="2963612"/>
                      <a:pt x="3660217" y="2998463"/>
                    </a:cubicBezTo>
                    <a:cubicBezTo>
                      <a:pt x="3649000" y="3014644"/>
                      <a:pt x="3672681" y="3029580"/>
                      <a:pt x="3680159" y="3045760"/>
                    </a:cubicBezTo>
                    <a:cubicBezTo>
                      <a:pt x="3685145" y="3056962"/>
                      <a:pt x="3697609" y="3048250"/>
                      <a:pt x="3707580" y="3044516"/>
                    </a:cubicBezTo>
                    <a:cubicBezTo>
                      <a:pt x="3708826" y="3044516"/>
                      <a:pt x="3710073" y="3042026"/>
                      <a:pt x="3712566" y="3042026"/>
                    </a:cubicBezTo>
                    <a:cubicBezTo>
                      <a:pt x="3759929" y="3044516"/>
                      <a:pt x="3769900" y="3007176"/>
                      <a:pt x="3786103" y="2974814"/>
                    </a:cubicBezTo>
                    <a:cubicBezTo>
                      <a:pt x="3791088" y="2967346"/>
                      <a:pt x="3793581" y="2958634"/>
                      <a:pt x="3798567" y="2951166"/>
                    </a:cubicBezTo>
                    <a:cubicBezTo>
                      <a:pt x="3812277" y="2932496"/>
                      <a:pt x="3827234" y="2934985"/>
                      <a:pt x="3838451" y="2954900"/>
                    </a:cubicBezTo>
                    <a:cubicBezTo>
                      <a:pt x="3858394" y="2990995"/>
                      <a:pt x="3853408" y="3013399"/>
                      <a:pt x="3821002" y="3042026"/>
                    </a:cubicBezTo>
                    <a:cubicBezTo>
                      <a:pt x="3814770" y="3047005"/>
                      <a:pt x="3808538" y="3051984"/>
                      <a:pt x="3811031" y="3058207"/>
                    </a:cubicBezTo>
                    <a:cubicBezTo>
                      <a:pt x="3817263" y="3086834"/>
                      <a:pt x="3806045" y="3114217"/>
                      <a:pt x="3803552" y="3142844"/>
                    </a:cubicBezTo>
                    <a:cubicBezTo>
                      <a:pt x="3802306" y="3157780"/>
                      <a:pt x="3808538" y="3165248"/>
                      <a:pt x="3822248" y="3170227"/>
                    </a:cubicBezTo>
                    <a:cubicBezTo>
                      <a:pt x="3844683" y="3177695"/>
                      <a:pt x="3853408" y="3192631"/>
                      <a:pt x="3852162" y="3215035"/>
                    </a:cubicBezTo>
                    <a:cubicBezTo>
                      <a:pt x="3850915" y="3228726"/>
                      <a:pt x="3855901" y="3237439"/>
                      <a:pt x="3865872" y="3246152"/>
                    </a:cubicBezTo>
                    <a:cubicBezTo>
                      <a:pt x="3903264" y="3279758"/>
                      <a:pt x="3909496" y="3308385"/>
                      <a:pt x="3887061" y="3353193"/>
                    </a:cubicBezTo>
                    <a:cubicBezTo>
                      <a:pt x="3883321" y="3360661"/>
                      <a:pt x="3875843" y="3365640"/>
                      <a:pt x="3875843" y="3374352"/>
                    </a:cubicBezTo>
                    <a:cubicBezTo>
                      <a:pt x="3893293" y="3385554"/>
                      <a:pt x="3925699" y="3384310"/>
                      <a:pt x="3919467" y="3414182"/>
                    </a:cubicBezTo>
                    <a:cubicBezTo>
                      <a:pt x="3911988" y="3442809"/>
                      <a:pt x="3887061" y="3436586"/>
                      <a:pt x="3865872" y="3429118"/>
                    </a:cubicBezTo>
                    <a:cubicBezTo>
                      <a:pt x="3859640" y="3436586"/>
                      <a:pt x="3865872" y="3442809"/>
                      <a:pt x="3865872" y="3449032"/>
                    </a:cubicBezTo>
                    <a:cubicBezTo>
                      <a:pt x="3872104" y="3501308"/>
                      <a:pt x="3872104" y="3501308"/>
                      <a:pt x="3824741" y="3508776"/>
                    </a:cubicBezTo>
                    <a:cubicBezTo>
                      <a:pt x="3822248" y="3519978"/>
                      <a:pt x="3832219" y="3522468"/>
                      <a:pt x="3838451" y="3528691"/>
                    </a:cubicBezTo>
                    <a:cubicBezTo>
                      <a:pt x="3844683" y="3534914"/>
                      <a:pt x="3855901" y="3542382"/>
                      <a:pt x="3853408" y="3548606"/>
                    </a:cubicBezTo>
                    <a:cubicBezTo>
                      <a:pt x="3843437" y="3575988"/>
                      <a:pt x="3857147" y="3604616"/>
                      <a:pt x="3852162" y="3629509"/>
                    </a:cubicBezTo>
                    <a:cubicBezTo>
                      <a:pt x="3845930" y="3665604"/>
                      <a:pt x="3794828" y="3683030"/>
                      <a:pt x="3759929" y="3665604"/>
                    </a:cubicBezTo>
                    <a:cubicBezTo>
                      <a:pt x="3733754" y="3651913"/>
                      <a:pt x="3700102" y="3663115"/>
                      <a:pt x="3686391" y="3689253"/>
                    </a:cubicBezTo>
                    <a:cubicBezTo>
                      <a:pt x="3680159" y="3701700"/>
                      <a:pt x="3688884" y="3702944"/>
                      <a:pt x="3697609" y="3706678"/>
                    </a:cubicBezTo>
                    <a:cubicBezTo>
                      <a:pt x="3726276" y="3720370"/>
                      <a:pt x="3728769" y="3725348"/>
                      <a:pt x="3708826" y="3748997"/>
                    </a:cubicBezTo>
                    <a:cubicBezTo>
                      <a:pt x="3695116" y="3765178"/>
                      <a:pt x="3690131" y="3786337"/>
                      <a:pt x="3668942" y="3796294"/>
                    </a:cubicBezTo>
                    <a:cubicBezTo>
                      <a:pt x="3645260" y="3806252"/>
                      <a:pt x="3634043" y="3802518"/>
                      <a:pt x="3626565" y="3778869"/>
                    </a:cubicBezTo>
                    <a:cubicBezTo>
                      <a:pt x="3612854" y="3741529"/>
                      <a:pt x="3609115" y="3740284"/>
                      <a:pt x="3581694" y="3770156"/>
                    </a:cubicBezTo>
                    <a:cubicBezTo>
                      <a:pt x="3566738" y="3783848"/>
                      <a:pt x="3554274" y="3796294"/>
                      <a:pt x="3558013" y="3817454"/>
                    </a:cubicBezTo>
                    <a:cubicBezTo>
                      <a:pt x="3560506" y="3829900"/>
                      <a:pt x="3551781" y="3836124"/>
                      <a:pt x="3541810" y="3838613"/>
                    </a:cubicBezTo>
                    <a:cubicBezTo>
                      <a:pt x="3505665" y="3847326"/>
                      <a:pt x="3472012" y="3863506"/>
                      <a:pt x="3433374" y="3868485"/>
                    </a:cubicBezTo>
                    <a:cubicBezTo>
                      <a:pt x="3395982" y="3873464"/>
                      <a:pt x="3363576" y="3902091"/>
                      <a:pt x="3327430" y="3917027"/>
                    </a:cubicBezTo>
                    <a:cubicBezTo>
                      <a:pt x="3322445" y="3918272"/>
                      <a:pt x="3319952" y="3922006"/>
                      <a:pt x="3319952" y="3926984"/>
                    </a:cubicBezTo>
                    <a:cubicBezTo>
                      <a:pt x="3322445" y="3981750"/>
                      <a:pt x="3272589" y="4000420"/>
                      <a:pt x="3240183" y="4024069"/>
                    </a:cubicBezTo>
                    <a:cubicBezTo>
                      <a:pt x="3214009" y="4043983"/>
                      <a:pt x="3189081" y="4066387"/>
                      <a:pt x="3161660" y="4086302"/>
                    </a:cubicBezTo>
                    <a:cubicBezTo>
                      <a:pt x="3129254" y="4108706"/>
                      <a:pt x="3093109" y="4117419"/>
                      <a:pt x="3056963" y="4129865"/>
                    </a:cubicBezTo>
                    <a:cubicBezTo>
                      <a:pt x="3044499" y="4133599"/>
                      <a:pt x="3029543" y="4131110"/>
                      <a:pt x="3015832" y="4137333"/>
                    </a:cubicBezTo>
                    <a:cubicBezTo>
                      <a:pt x="2998383" y="4144801"/>
                      <a:pt x="2982180" y="4142312"/>
                      <a:pt x="2967223" y="4128621"/>
                    </a:cubicBezTo>
                    <a:cubicBezTo>
                      <a:pt x="2958498" y="4119908"/>
                      <a:pt x="2948527" y="4113685"/>
                      <a:pt x="2937310" y="4109951"/>
                    </a:cubicBezTo>
                    <a:cubicBezTo>
                      <a:pt x="2927339" y="4106217"/>
                      <a:pt x="2922353" y="4107461"/>
                      <a:pt x="2919860" y="4119908"/>
                    </a:cubicBezTo>
                    <a:cubicBezTo>
                      <a:pt x="2914875" y="4159737"/>
                      <a:pt x="2881222" y="4184631"/>
                      <a:pt x="2841337" y="4178407"/>
                    </a:cubicBezTo>
                    <a:cubicBezTo>
                      <a:pt x="2831366" y="4178407"/>
                      <a:pt x="2820149" y="4174673"/>
                      <a:pt x="2812670" y="4178407"/>
                    </a:cubicBezTo>
                    <a:cubicBezTo>
                      <a:pt x="2755336" y="4216992"/>
                      <a:pt x="2690524" y="4180897"/>
                      <a:pt x="2631944" y="4198322"/>
                    </a:cubicBezTo>
                    <a:cubicBezTo>
                      <a:pt x="2612001" y="4204545"/>
                      <a:pt x="2594552" y="4187120"/>
                      <a:pt x="2588320" y="4165961"/>
                    </a:cubicBezTo>
                    <a:cubicBezTo>
                      <a:pt x="2582088" y="4143557"/>
                      <a:pt x="2603277" y="4143557"/>
                      <a:pt x="2615740" y="4136089"/>
                    </a:cubicBezTo>
                    <a:cubicBezTo>
                      <a:pt x="2630697" y="4127376"/>
                      <a:pt x="2646900" y="4123642"/>
                      <a:pt x="2665596" y="4127376"/>
                    </a:cubicBezTo>
                    <a:cubicBezTo>
                      <a:pt x="2693017" y="4131110"/>
                      <a:pt x="2712959" y="4113685"/>
                      <a:pt x="2727916" y="4092525"/>
                    </a:cubicBezTo>
                    <a:cubicBezTo>
                      <a:pt x="2736641" y="4082568"/>
                      <a:pt x="2736641" y="4070121"/>
                      <a:pt x="2721684" y="4063898"/>
                    </a:cubicBezTo>
                    <a:cubicBezTo>
                      <a:pt x="2701742" y="4055185"/>
                      <a:pt x="2706727" y="4042739"/>
                      <a:pt x="2712959" y="4029047"/>
                    </a:cubicBezTo>
                    <a:cubicBezTo>
                      <a:pt x="2715452" y="4021579"/>
                      <a:pt x="2721684" y="4016601"/>
                      <a:pt x="2720437" y="4007888"/>
                    </a:cubicBezTo>
                    <a:cubicBezTo>
                      <a:pt x="2715452" y="3986729"/>
                      <a:pt x="2720437" y="3955612"/>
                      <a:pt x="2698002" y="3950633"/>
                    </a:cubicBezTo>
                    <a:cubicBezTo>
                      <a:pt x="2683046" y="3945654"/>
                      <a:pt x="2680553" y="3979261"/>
                      <a:pt x="2669335" y="3992952"/>
                    </a:cubicBezTo>
                    <a:cubicBezTo>
                      <a:pt x="2665596" y="3995441"/>
                      <a:pt x="2665596" y="4000420"/>
                      <a:pt x="2664350" y="4004154"/>
                    </a:cubicBezTo>
                    <a:cubicBezTo>
                      <a:pt x="2660611" y="4016601"/>
                      <a:pt x="2658118" y="4030292"/>
                      <a:pt x="2644407" y="4032781"/>
                    </a:cubicBezTo>
                    <a:cubicBezTo>
                      <a:pt x="2631944" y="4035271"/>
                      <a:pt x="2628204" y="4020335"/>
                      <a:pt x="2621972" y="4011622"/>
                    </a:cubicBezTo>
                    <a:cubicBezTo>
                      <a:pt x="2593305" y="3978016"/>
                      <a:pt x="2577102" y="3976771"/>
                      <a:pt x="2548435" y="4007888"/>
                    </a:cubicBezTo>
                    <a:cubicBezTo>
                      <a:pt x="2538464" y="4020335"/>
                      <a:pt x="2529739" y="4026558"/>
                      <a:pt x="2516029" y="4020335"/>
                    </a:cubicBezTo>
                    <a:cubicBezTo>
                      <a:pt x="2506058" y="4015356"/>
                      <a:pt x="2497333" y="4016601"/>
                      <a:pt x="2492348" y="4025313"/>
                    </a:cubicBezTo>
                    <a:cubicBezTo>
                      <a:pt x="2477391" y="4052696"/>
                      <a:pt x="2464927" y="4039005"/>
                      <a:pt x="2448724" y="4025313"/>
                    </a:cubicBezTo>
                    <a:cubicBezTo>
                      <a:pt x="2411332" y="3994197"/>
                      <a:pt x="2373940" y="3960591"/>
                      <a:pt x="2329070" y="3936942"/>
                    </a:cubicBezTo>
                    <a:cubicBezTo>
                      <a:pt x="2322838" y="3934452"/>
                      <a:pt x="2320346" y="3933208"/>
                      <a:pt x="2320346" y="3925740"/>
                    </a:cubicBezTo>
                    <a:cubicBezTo>
                      <a:pt x="2325331" y="3888400"/>
                      <a:pt x="2304142" y="3900846"/>
                      <a:pt x="2287939" y="3909559"/>
                    </a:cubicBezTo>
                    <a:cubicBezTo>
                      <a:pt x="2272983" y="3917027"/>
                      <a:pt x="2258026" y="3922006"/>
                      <a:pt x="2241823" y="3925740"/>
                    </a:cubicBezTo>
                    <a:cubicBezTo>
                      <a:pt x="2190721" y="3933208"/>
                      <a:pt x="2172025" y="3990463"/>
                      <a:pt x="2201938" y="4037760"/>
                    </a:cubicBezTo>
                    <a:cubicBezTo>
                      <a:pt x="2226866" y="4076345"/>
                      <a:pt x="2258026" y="4111195"/>
                      <a:pt x="2277968" y="4154759"/>
                    </a:cubicBezTo>
                    <a:cubicBezTo>
                      <a:pt x="2285447" y="4190854"/>
                      <a:pt x="2256780" y="4202056"/>
                      <a:pt x="2234344" y="4215747"/>
                    </a:cubicBezTo>
                    <a:cubicBezTo>
                      <a:pt x="2213156" y="4229439"/>
                      <a:pt x="2198199" y="4216992"/>
                      <a:pt x="2181996" y="4202056"/>
                    </a:cubicBezTo>
                    <a:cubicBezTo>
                      <a:pt x="2168286" y="4188365"/>
                      <a:pt x="2150836" y="4185875"/>
                      <a:pt x="2130894" y="4194588"/>
                    </a:cubicBezTo>
                    <a:cubicBezTo>
                      <a:pt x="2103473" y="4207035"/>
                      <a:pt x="2079792" y="4228194"/>
                      <a:pt x="2044893" y="4216992"/>
                    </a:cubicBezTo>
                    <a:cubicBezTo>
                      <a:pt x="2033675" y="4214503"/>
                      <a:pt x="2022458" y="4228194"/>
                      <a:pt x="2012487" y="4238151"/>
                    </a:cubicBezTo>
                    <a:cubicBezTo>
                      <a:pt x="2008747" y="4241885"/>
                      <a:pt x="2003762" y="4249353"/>
                      <a:pt x="1996284" y="4241885"/>
                    </a:cubicBezTo>
                    <a:cubicBezTo>
                      <a:pt x="1991298" y="4236907"/>
                      <a:pt x="1995037" y="4231928"/>
                      <a:pt x="1997530" y="4226949"/>
                    </a:cubicBezTo>
                    <a:cubicBezTo>
                      <a:pt x="2008747" y="4199567"/>
                      <a:pt x="2005008" y="4193343"/>
                      <a:pt x="1977588" y="4197077"/>
                    </a:cubicBezTo>
                    <a:cubicBezTo>
                      <a:pt x="1945181" y="4200811"/>
                      <a:pt x="1926486" y="4175918"/>
                      <a:pt x="1901558" y="4163471"/>
                    </a:cubicBezTo>
                    <a:cubicBezTo>
                      <a:pt x="1867905" y="4147291"/>
                      <a:pt x="1835499" y="4139823"/>
                      <a:pt x="1796861" y="4138578"/>
                    </a:cubicBezTo>
                    <a:cubicBezTo>
                      <a:pt x="1755730" y="4138578"/>
                      <a:pt x="1717092" y="4157248"/>
                      <a:pt x="1674714" y="4143557"/>
                    </a:cubicBezTo>
                    <a:cubicBezTo>
                      <a:pt x="1657265" y="4138578"/>
                      <a:pt x="1643554" y="4133599"/>
                      <a:pt x="1633583" y="4122397"/>
                    </a:cubicBezTo>
                    <a:cubicBezTo>
                      <a:pt x="1618627" y="4104972"/>
                      <a:pt x="1604916" y="4088791"/>
                      <a:pt x="1578742" y="4086302"/>
                    </a:cubicBezTo>
                    <a:cubicBezTo>
                      <a:pt x="1556307" y="4085057"/>
                      <a:pt x="1562539" y="4061409"/>
                      <a:pt x="1566278" y="4046473"/>
                    </a:cubicBezTo>
                    <a:cubicBezTo>
                      <a:pt x="1572510" y="4027803"/>
                      <a:pt x="1566278" y="4019090"/>
                      <a:pt x="1552568" y="4005399"/>
                    </a:cubicBezTo>
                    <a:cubicBezTo>
                      <a:pt x="1528886" y="3981750"/>
                      <a:pt x="1500219" y="3959346"/>
                      <a:pt x="1492741" y="3922006"/>
                    </a:cubicBezTo>
                    <a:cubicBezTo>
                      <a:pt x="1490248" y="3905825"/>
                      <a:pt x="1484016" y="3893378"/>
                      <a:pt x="1461581" y="3900846"/>
                    </a:cubicBezTo>
                    <a:cubicBezTo>
                      <a:pt x="1440392" y="3908314"/>
                      <a:pt x="1430421" y="3889644"/>
                      <a:pt x="1427929" y="3874708"/>
                    </a:cubicBezTo>
                    <a:cubicBezTo>
                      <a:pt x="1426682" y="3857283"/>
                      <a:pt x="1441639" y="3843592"/>
                      <a:pt x="1457842" y="3847326"/>
                    </a:cubicBezTo>
                    <a:cubicBezTo>
                      <a:pt x="1512683" y="3858528"/>
                      <a:pt x="1570017" y="3859772"/>
                      <a:pt x="1624859" y="3870974"/>
                    </a:cubicBezTo>
                    <a:cubicBezTo>
                      <a:pt x="1633583" y="3873464"/>
                      <a:pt x="1642308" y="3874708"/>
                      <a:pt x="1646047" y="3880932"/>
                    </a:cubicBezTo>
                    <a:cubicBezTo>
                      <a:pt x="1675961" y="3912048"/>
                      <a:pt x="1709613" y="3913293"/>
                      <a:pt x="1748251" y="3904580"/>
                    </a:cubicBezTo>
                    <a:cubicBezTo>
                      <a:pt x="1789382" y="3895868"/>
                      <a:pt x="1830513" y="3905825"/>
                      <a:pt x="1871644" y="3913293"/>
                    </a:cubicBezTo>
                    <a:cubicBezTo>
                      <a:pt x="1892833" y="3915782"/>
                      <a:pt x="1915268" y="3918272"/>
                      <a:pt x="1936457" y="3922006"/>
                    </a:cubicBezTo>
                    <a:cubicBezTo>
                      <a:pt x="1943935" y="3922006"/>
                      <a:pt x="1950167" y="3919516"/>
                      <a:pt x="1952660" y="3912048"/>
                    </a:cubicBezTo>
                    <a:cubicBezTo>
                      <a:pt x="1955153" y="3905825"/>
                      <a:pt x="1952660" y="3898357"/>
                      <a:pt x="1946428" y="3894623"/>
                    </a:cubicBezTo>
                    <a:cubicBezTo>
                      <a:pt x="1928978" y="3882176"/>
                      <a:pt x="1905297" y="3874708"/>
                      <a:pt x="1905297" y="3844836"/>
                    </a:cubicBezTo>
                    <a:cubicBezTo>
                      <a:pt x="1904050" y="3834879"/>
                      <a:pt x="1890340" y="3838613"/>
                      <a:pt x="1884108" y="3846081"/>
                    </a:cubicBezTo>
                    <a:cubicBezTo>
                      <a:pt x="1870398" y="3864751"/>
                      <a:pt x="1865412" y="3849815"/>
                      <a:pt x="1864166" y="3838613"/>
                    </a:cubicBezTo>
                    <a:cubicBezTo>
                      <a:pt x="1859180" y="3822432"/>
                      <a:pt x="1859180" y="3803762"/>
                      <a:pt x="1870398" y="3788826"/>
                    </a:cubicBezTo>
                    <a:cubicBezTo>
                      <a:pt x="1875383" y="3780114"/>
                      <a:pt x="1881615" y="3772646"/>
                      <a:pt x="1881615" y="3762688"/>
                    </a:cubicBezTo>
                    <a:cubicBezTo>
                      <a:pt x="1881615" y="3744018"/>
                      <a:pt x="1887847" y="3736550"/>
                      <a:pt x="1909036" y="3747752"/>
                    </a:cubicBezTo>
                    <a:cubicBezTo>
                      <a:pt x="1928978" y="3758954"/>
                      <a:pt x="1962631" y="3745263"/>
                      <a:pt x="1973848" y="3725348"/>
                    </a:cubicBezTo>
                    <a:cubicBezTo>
                      <a:pt x="1982573" y="3710412"/>
                      <a:pt x="1983820" y="3696721"/>
                      <a:pt x="1962631" y="3692987"/>
                    </a:cubicBezTo>
                    <a:cubicBezTo>
                      <a:pt x="1951413" y="3691742"/>
                      <a:pt x="1945181" y="3685519"/>
                      <a:pt x="1936457" y="3679296"/>
                    </a:cubicBezTo>
                    <a:cubicBezTo>
                      <a:pt x="1919007" y="3669338"/>
                      <a:pt x="1915268" y="3663115"/>
                      <a:pt x="1927732" y="3639466"/>
                    </a:cubicBezTo>
                    <a:cubicBezTo>
                      <a:pt x="1938949" y="3614573"/>
                      <a:pt x="1950167" y="3598392"/>
                      <a:pt x="1976341" y="3587190"/>
                    </a:cubicBezTo>
                    <a:cubicBezTo>
                      <a:pt x="2002515" y="3573499"/>
                      <a:pt x="1996284" y="3543627"/>
                      <a:pt x="1991298" y="3521223"/>
                    </a:cubicBezTo>
                    <a:cubicBezTo>
                      <a:pt x="1987559" y="3501308"/>
                      <a:pt x="1970109" y="3498819"/>
                      <a:pt x="1951413" y="3505042"/>
                    </a:cubicBezTo>
                    <a:cubicBezTo>
                      <a:pt x="1942689" y="3508776"/>
                      <a:pt x="1938949" y="3501308"/>
                      <a:pt x="1935210" y="3493840"/>
                    </a:cubicBezTo>
                    <a:cubicBezTo>
                      <a:pt x="1919007" y="3463968"/>
                      <a:pt x="1906543" y="3461479"/>
                      <a:pt x="1882862" y="3486372"/>
                    </a:cubicBezTo>
                    <a:cubicBezTo>
                      <a:pt x="1874137" y="3495085"/>
                      <a:pt x="1870398" y="3511266"/>
                      <a:pt x="1855441" y="3502553"/>
                    </a:cubicBezTo>
                    <a:cubicBezTo>
                      <a:pt x="1840484" y="3495085"/>
                      <a:pt x="1844224" y="3480149"/>
                      <a:pt x="1842977" y="3465213"/>
                    </a:cubicBezTo>
                    <a:cubicBezTo>
                      <a:pt x="1839238" y="3427873"/>
                      <a:pt x="1846716" y="3393022"/>
                      <a:pt x="1854195" y="3358172"/>
                    </a:cubicBezTo>
                    <a:cubicBezTo>
                      <a:pt x="1856687" y="3345725"/>
                      <a:pt x="1846716" y="3332034"/>
                      <a:pt x="1834252" y="3338257"/>
                    </a:cubicBezTo>
                    <a:cubicBezTo>
                      <a:pt x="1803093" y="3353193"/>
                      <a:pt x="1785643" y="3329544"/>
                      <a:pt x="1764454" y="3315853"/>
                    </a:cubicBezTo>
                    <a:cubicBezTo>
                      <a:pt x="1758222" y="3309630"/>
                      <a:pt x="1751991" y="3302162"/>
                      <a:pt x="1744512" y="3299672"/>
                    </a:cubicBezTo>
                    <a:cubicBezTo>
                      <a:pt x="1734541" y="3293449"/>
                      <a:pt x="1715845" y="3297183"/>
                      <a:pt x="1727063" y="3277268"/>
                    </a:cubicBezTo>
                    <a:cubicBezTo>
                      <a:pt x="1734541" y="3263577"/>
                      <a:pt x="1748251" y="3258598"/>
                      <a:pt x="1763208" y="3269800"/>
                    </a:cubicBezTo>
                    <a:cubicBezTo>
                      <a:pt x="1778165" y="3279758"/>
                      <a:pt x="1791875" y="3277268"/>
                      <a:pt x="1806832" y="3271045"/>
                    </a:cubicBezTo>
                    <a:cubicBezTo>
                      <a:pt x="1830513" y="3262332"/>
                      <a:pt x="1836745" y="3246152"/>
                      <a:pt x="1820542" y="3226237"/>
                    </a:cubicBezTo>
                    <a:cubicBezTo>
                      <a:pt x="1798107" y="3198854"/>
                      <a:pt x="1800600" y="3164004"/>
                      <a:pt x="1799353" y="3131642"/>
                    </a:cubicBezTo>
                    <a:cubicBezTo>
                      <a:pt x="1798107" y="3099281"/>
                      <a:pt x="1799353" y="3068164"/>
                      <a:pt x="1831760" y="3045760"/>
                    </a:cubicBezTo>
                    <a:cubicBezTo>
                      <a:pt x="1844224" y="3038292"/>
                      <a:pt x="1830513" y="3017133"/>
                      <a:pt x="1824281" y="3003442"/>
                    </a:cubicBezTo>
                    <a:cubicBezTo>
                      <a:pt x="1814310" y="2986016"/>
                      <a:pt x="1809325" y="2973570"/>
                      <a:pt x="1836745" y="2964857"/>
                    </a:cubicBezTo>
                    <a:cubicBezTo>
                      <a:pt x="1864166" y="2957389"/>
                      <a:pt x="1862919" y="2928762"/>
                      <a:pt x="1862919" y="2907602"/>
                    </a:cubicBezTo>
                    <a:cubicBezTo>
                      <a:pt x="1862919" y="2890177"/>
                      <a:pt x="1855441" y="2871507"/>
                      <a:pt x="1847963" y="2854082"/>
                    </a:cubicBezTo>
                    <a:cubicBezTo>
                      <a:pt x="1841731" y="2840390"/>
                      <a:pt x="1840484" y="2827944"/>
                      <a:pt x="1849209" y="2814252"/>
                    </a:cubicBezTo>
                    <a:cubicBezTo>
                      <a:pt x="1860427" y="2794338"/>
                      <a:pt x="1851702" y="2779402"/>
                      <a:pt x="1833006" y="2776912"/>
                    </a:cubicBezTo>
                    <a:cubicBezTo>
                      <a:pt x="1803093" y="2771933"/>
                      <a:pt x="1806832" y="2752019"/>
                      <a:pt x="1810571" y="2732104"/>
                    </a:cubicBezTo>
                    <a:cubicBezTo>
                      <a:pt x="1819296" y="2687296"/>
                      <a:pt x="1852948" y="2664892"/>
                      <a:pt x="1885355" y="2642488"/>
                    </a:cubicBezTo>
                    <a:cubicBezTo>
                      <a:pt x="1897819" y="2632531"/>
                      <a:pt x="1906543" y="2627552"/>
                      <a:pt x="1909036" y="2608882"/>
                    </a:cubicBezTo>
                    <a:cubicBezTo>
                      <a:pt x="1912775" y="2577765"/>
                      <a:pt x="1977588" y="2516777"/>
                      <a:pt x="2008747" y="2510553"/>
                    </a:cubicBezTo>
                    <a:cubicBezTo>
                      <a:pt x="2016226" y="2509309"/>
                      <a:pt x="2026197" y="2510553"/>
                      <a:pt x="2024951" y="2499351"/>
                    </a:cubicBezTo>
                    <a:cubicBezTo>
                      <a:pt x="2022458" y="2489394"/>
                      <a:pt x="2014979" y="2494373"/>
                      <a:pt x="2008747" y="2495617"/>
                    </a:cubicBezTo>
                    <a:cubicBezTo>
                      <a:pt x="2001269" y="2498107"/>
                      <a:pt x="1993791" y="2496862"/>
                      <a:pt x="1990052" y="2488149"/>
                    </a:cubicBezTo>
                    <a:cubicBezTo>
                      <a:pt x="1986312" y="2479437"/>
                      <a:pt x="1992544" y="2473213"/>
                      <a:pt x="1996284" y="2466990"/>
                    </a:cubicBezTo>
                    <a:cubicBezTo>
                      <a:pt x="2003763" y="2454854"/>
                      <a:pt x="2018953" y="2446920"/>
                      <a:pt x="2025029" y="2433734"/>
                    </a:cubicBezTo>
                    <a:lnTo>
                      <a:pt x="2026760" y="2422774"/>
                    </a:lnTo>
                    <a:lnTo>
                      <a:pt x="2020668" y="2417697"/>
                    </a:lnTo>
                    <a:cubicBezTo>
                      <a:pt x="2014436" y="2402741"/>
                      <a:pt x="2014436" y="2385292"/>
                      <a:pt x="2000725" y="2372829"/>
                    </a:cubicBezTo>
                    <a:cubicBezTo>
                      <a:pt x="1989508" y="2361612"/>
                      <a:pt x="1994493" y="2347902"/>
                      <a:pt x="2004464" y="2337932"/>
                    </a:cubicBezTo>
                    <a:cubicBezTo>
                      <a:pt x="2014436" y="2327961"/>
                      <a:pt x="2024407" y="2320483"/>
                      <a:pt x="2031885" y="2309266"/>
                    </a:cubicBezTo>
                    <a:cubicBezTo>
                      <a:pt x="2039364" y="2300542"/>
                      <a:pt x="2043103" y="2291817"/>
                      <a:pt x="2034378" y="2283093"/>
                    </a:cubicBezTo>
                    <a:cubicBezTo>
                      <a:pt x="2021914" y="2268137"/>
                      <a:pt x="2014436" y="2254427"/>
                      <a:pt x="2029393" y="2235733"/>
                    </a:cubicBezTo>
                    <a:cubicBezTo>
                      <a:pt x="2029393" y="2235733"/>
                      <a:pt x="2029393" y="2234486"/>
                      <a:pt x="2026900" y="2234486"/>
                    </a:cubicBezTo>
                    <a:cubicBezTo>
                      <a:pt x="1996986" y="2235733"/>
                      <a:pt x="1999479" y="2214545"/>
                      <a:pt x="2001972" y="2195850"/>
                    </a:cubicBezTo>
                    <a:cubicBezTo>
                      <a:pt x="2006957" y="2167184"/>
                      <a:pt x="2029393" y="2145997"/>
                      <a:pt x="2060553" y="2139765"/>
                    </a:cubicBezTo>
                    <a:cubicBezTo>
                      <a:pt x="2069278" y="2138519"/>
                      <a:pt x="2078003" y="2141011"/>
                      <a:pt x="2086727" y="2136026"/>
                    </a:cubicBezTo>
                    <a:cubicBezTo>
                      <a:pt x="2074263" y="2138519"/>
                      <a:pt x="2056814" y="2144750"/>
                      <a:pt x="2053074" y="2129794"/>
                    </a:cubicBezTo>
                    <a:cubicBezTo>
                      <a:pt x="2045596" y="2111099"/>
                      <a:pt x="2018175" y="2097389"/>
                      <a:pt x="2034378" y="2071217"/>
                    </a:cubicBezTo>
                    <a:cubicBezTo>
                      <a:pt x="2051828" y="2042551"/>
                      <a:pt x="2063046" y="2013885"/>
                      <a:pt x="2048089" y="1978988"/>
                    </a:cubicBezTo>
                    <a:cubicBezTo>
                      <a:pt x="2044350" y="1969017"/>
                      <a:pt x="2049335" y="1957800"/>
                      <a:pt x="2065539" y="1952815"/>
                    </a:cubicBezTo>
                    <a:cubicBezTo>
                      <a:pt x="2029393" y="1955308"/>
                      <a:pt x="2009450" y="1945337"/>
                      <a:pt x="1998232" y="1916671"/>
                    </a:cubicBezTo>
                    <a:cubicBezTo>
                      <a:pt x="1993247" y="1902962"/>
                      <a:pt x="1989508" y="1889252"/>
                      <a:pt x="1982029" y="1876789"/>
                    </a:cubicBezTo>
                    <a:cubicBezTo>
                      <a:pt x="1964579" y="1850616"/>
                      <a:pt x="1965826" y="1831921"/>
                      <a:pt x="1994493" y="1813226"/>
                    </a:cubicBezTo>
                    <a:cubicBezTo>
                      <a:pt x="2011943" y="1800763"/>
                      <a:pt x="2018175" y="1794531"/>
                      <a:pt x="1998232" y="1777082"/>
                    </a:cubicBezTo>
                    <a:cubicBezTo>
                      <a:pt x="1982029" y="1760880"/>
                      <a:pt x="1988261" y="1745924"/>
                      <a:pt x="2010697" y="1738446"/>
                    </a:cubicBezTo>
                    <a:cubicBezTo>
                      <a:pt x="2018175" y="1735953"/>
                      <a:pt x="2025653" y="1735953"/>
                      <a:pt x="2034378" y="1732214"/>
                    </a:cubicBezTo>
                    <a:cubicBezTo>
                      <a:pt x="2049335" y="1725983"/>
                      <a:pt x="2049335" y="1718505"/>
                      <a:pt x="2035625" y="1709780"/>
                    </a:cubicBezTo>
                    <a:cubicBezTo>
                      <a:pt x="2029393" y="1704795"/>
                      <a:pt x="2021914" y="1701056"/>
                      <a:pt x="2015682" y="1697317"/>
                    </a:cubicBezTo>
                    <a:cubicBezTo>
                      <a:pt x="1965826" y="1674883"/>
                      <a:pt x="1960840" y="1627522"/>
                      <a:pt x="1949622" y="1582654"/>
                    </a:cubicBezTo>
                    <a:cubicBezTo>
                      <a:pt x="1949622" y="1578915"/>
                      <a:pt x="1952115" y="1575176"/>
                      <a:pt x="1954608" y="1570191"/>
                    </a:cubicBezTo>
                    <a:cubicBezTo>
                      <a:pt x="1965826" y="1560220"/>
                      <a:pt x="1957101" y="1542772"/>
                      <a:pt x="1968319" y="1531555"/>
                    </a:cubicBezTo>
                    <a:cubicBezTo>
                      <a:pt x="1992000" y="1497904"/>
                      <a:pt x="2026900" y="1469238"/>
                      <a:pt x="2021914" y="1420631"/>
                    </a:cubicBezTo>
                    <a:cubicBezTo>
                      <a:pt x="2020668" y="1410661"/>
                      <a:pt x="2030639" y="1401936"/>
                      <a:pt x="2040610" y="1400690"/>
                    </a:cubicBezTo>
                    <a:cubicBezTo>
                      <a:pt x="2079249" y="1389473"/>
                      <a:pt x="2080495" y="1357068"/>
                      <a:pt x="2089220" y="1328403"/>
                    </a:cubicBezTo>
                    <a:cubicBezTo>
                      <a:pt x="2094206" y="1310954"/>
                      <a:pt x="2061799" y="1262347"/>
                      <a:pt x="2041857" y="1262347"/>
                    </a:cubicBezTo>
                    <a:cubicBezTo>
                      <a:pt x="2013189" y="1261101"/>
                      <a:pt x="1992000" y="1237420"/>
                      <a:pt x="1962087" y="1246145"/>
                    </a:cubicBezTo>
                    <a:cubicBezTo>
                      <a:pt x="1950869" y="1249884"/>
                      <a:pt x="1947130" y="1238667"/>
                      <a:pt x="1948376" y="1228696"/>
                    </a:cubicBezTo>
                    <a:cubicBezTo>
                      <a:pt x="1949622" y="1219972"/>
                      <a:pt x="1944637" y="1207509"/>
                      <a:pt x="1958347" y="1205016"/>
                    </a:cubicBezTo>
                    <a:cubicBezTo>
                      <a:pt x="2008204" y="1196292"/>
                      <a:pt x="2053074" y="1162641"/>
                      <a:pt x="2107916" y="1180089"/>
                    </a:cubicBezTo>
                    <a:cubicBezTo>
                      <a:pt x="2115395" y="1182582"/>
                      <a:pt x="2121627" y="1175104"/>
                      <a:pt x="2125366" y="1167626"/>
                    </a:cubicBezTo>
                    <a:cubicBezTo>
                      <a:pt x="2149048" y="1137714"/>
                      <a:pt x="2155280" y="1100323"/>
                      <a:pt x="2164005" y="1065426"/>
                    </a:cubicBezTo>
                    <a:cubicBezTo>
                      <a:pt x="2168990" y="1046731"/>
                      <a:pt x="2159019" y="1023051"/>
                      <a:pt x="2135337" y="1015573"/>
                    </a:cubicBezTo>
                    <a:cubicBezTo>
                      <a:pt x="2114148" y="1008095"/>
                      <a:pt x="2097945" y="998124"/>
                      <a:pt x="2102931" y="973198"/>
                    </a:cubicBezTo>
                    <a:cubicBezTo>
                      <a:pt x="2107916" y="950764"/>
                      <a:pt x="2139077" y="937054"/>
                      <a:pt x="2161512" y="939547"/>
                    </a:cubicBezTo>
                    <a:cubicBezTo>
                      <a:pt x="2230065" y="950764"/>
                      <a:pt x="2261225" y="1006849"/>
                      <a:pt x="2298617" y="1052963"/>
                    </a:cubicBezTo>
                    <a:cubicBezTo>
                      <a:pt x="2322299" y="1081628"/>
                      <a:pt x="2342241" y="1114033"/>
                      <a:pt x="2353459" y="1150177"/>
                    </a:cubicBezTo>
                    <a:cubicBezTo>
                      <a:pt x="2357198" y="1165133"/>
                      <a:pt x="2369662" y="1176350"/>
                      <a:pt x="2380880" y="1186321"/>
                    </a:cubicBezTo>
                    <a:cubicBezTo>
                      <a:pt x="2388358" y="1193799"/>
                      <a:pt x="2404562" y="1197538"/>
                      <a:pt x="2407055" y="1191306"/>
                    </a:cubicBezTo>
                    <a:cubicBezTo>
                      <a:pt x="2420765" y="1158902"/>
                      <a:pt x="2461897" y="1152670"/>
                      <a:pt x="2466882" y="1110294"/>
                    </a:cubicBezTo>
                    <a:cubicBezTo>
                      <a:pt x="2471868" y="1064180"/>
                      <a:pt x="2494303" y="1020558"/>
                      <a:pt x="2517985" y="979429"/>
                    </a:cubicBezTo>
                    <a:cubicBezTo>
                      <a:pt x="2537928" y="945778"/>
                      <a:pt x="2567841" y="935808"/>
                      <a:pt x="2606480" y="945778"/>
                    </a:cubicBezTo>
                    <a:cubicBezTo>
                      <a:pt x="2651351" y="958242"/>
                      <a:pt x="2689990" y="945778"/>
                      <a:pt x="2728628" y="927083"/>
                    </a:cubicBezTo>
                    <a:cubicBezTo>
                      <a:pt x="2808398" y="887201"/>
                      <a:pt x="2890661" y="851057"/>
                      <a:pt x="2977910" y="831116"/>
                    </a:cubicBezTo>
                    <a:cubicBezTo>
                      <a:pt x="2991621" y="829869"/>
                      <a:pt x="3001592" y="836101"/>
                      <a:pt x="3014056" y="837347"/>
                    </a:cubicBezTo>
                    <a:cubicBezTo>
                      <a:pt x="3071391" y="839840"/>
                      <a:pt x="3127479" y="831116"/>
                      <a:pt x="3183568" y="827377"/>
                    </a:cubicBezTo>
                    <a:cubicBezTo>
                      <a:pt x="3245888" y="823638"/>
                      <a:pt x="3308209" y="808682"/>
                      <a:pt x="3368036" y="799957"/>
                    </a:cubicBezTo>
                    <a:cubicBezTo>
                      <a:pt x="3404182" y="794972"/>
                      <a:pt x="3441575" y="801204"/>
                      <a:pt x="3477720" y="791233"/>
                    </a:cubicBezTo>
                    <a:cubicBezTo>
                      <a:pt x="3481460" y="789987"/>
                      <a:pt x="3485199" y="786248"/>
                      <a:pt x="3488938" y="783755"/>
                    </a:cubicBezTo>
                    <a:cubicBezTo>
                      <a:pt x="3503895" y="783755"/>
                      <a:pt x="3518852" y="786248"/>
                      <a:pt x="3533809" y="778770"/>
                    </a:cubicBezTo>
                    <a:cubicBezTo>
                      <a:pt x="3558737" y="765060"/>
                      <a:pt x="3582419" y="751350"/>
                      <a:pt x="3611086" y="763814"/>
                    </a:cubicBezTo>
                    <a:cubicBezTo>
                      <a:pt x="3616072" y="766306"/>
                      <a:pt x="3624797" y="766306"/>
                      <a:pt x="3627290" y="763814"/>
                    </a:cubicBezTo>
                    <a:cubicBezTo>
                      <a:pt x="3638196" y="753532"/>
                      <a:pt x="3648556" y="748624"/>
                      <a:pt x="3658547" y="747203"/>
                    </a:cubicBezTo>
                    <a:close/>
                    <a:moveTo>
                      <a:pt x="1321034" y="695209"/>
                    </a:moveTo>
                    <a:cubicBezTo>
                      <a:pt x="1285081" y="732786"/>
                      <a:pt x="1240450" y="760343"/>
                      <a:pt x="1203258" y="795415"/>
                    </a:cubicBezTo>
                    <a:cubicBezTo>
                      <a:pt x="1152429" y="844266"/>
                      <a:pt x="1084243" y="871823"/>
                      <a:pt x="1037133" y="928189"/>
                    </a:cubicBezTo>
                    <a:cubicBezTo>
                      <a:pt x="996221" y="956998"/>
                      <a:pt x="966468" y="998333"/>
                      <a:pt x="931755" y="1034658"/>
                    </a:cubicBezTo>
                    <a:cubicBezTo>
                      <a:pt x="930515" y="1034658"/>
                      <a:pt x="928036" y="1034658"/>
                      <a:pt x="925556" y="1034658"/>
                    </a:cubicBezTo>
                    <a:cubicBezTo>
                      <a:pt x="915638" y="1020880"/>
                      <a:pt x="923077" y="1008354"/>
                      <a:pt x="931755" y="999586"/>
                    </a:cubicBezTo>
                    <a:cubicBezTo>
                      <a:pt x="982584" y="948230"/>
                      <a:pt x="1022256" y="890611"/>
                      <a:pt x="1064407" y="832993"/>
                    </a:cubicBezTo>
                    <a:cubicBezTo>
                      <a:pt x="1078044" y="811699"/>
                      <a:pt x="1099120" y="799173"/>
                      <a:pt x="1121435" y="789152"/>
                    </a:cubicBezTo>
                    <a:cubicBezTo>
                      <a:pt x="1187142" y="756585"/>
                      <a:pt x="1247889" y="713997"/>
                      <a:pt x="1321034" y="695209"/>
                    </a:cubicBezTo>
                    <a:close/>
                    <a:moveTo>
                      <a:pt x="2823238" y="1049"/>
                    </a:moveTo>
                    <a:cubicBezTo>
                      <a:pt x="2960249" y="18460"/>
                      <a:pt x="3100996" y="12242"/>
                      <a:pt x="3238006" y="40846"/>
                    </a:cubicBezTo>
                    <a:cubicBezTo>
                      <a:pt x="3254199" y="54526"/>
                      <a:pt x="3274127" y="45820"/>
                      <a:pt x="3291565" y="47064"/>
                    </a:cubicBezTo>
                    <a:cubicBezTo>
                      <a:pt x="3317722" y="49551"/>
                      <a:pt x="3330177" y="59500"/>
                      <a:pt x="3321458" y="85617"/>
                    </a:cubicBezTo>
                    <a:cubicBezTo>
                      <a:pt x="3317722" y="96810"/>
                      <a:pt x="3317722" y="105516"/>
                      <a:pt x="3326441" y="111734"/>
                    </a:cubicBezTo>
                    <a:cubicBezTo>
                      <a:pt x="3355088" y="132876"/>
                      <a:pt x="3382490" y="161480"/>
                      <a:pt x="3422348" y="158993"/>
                    </a:cubicBezTo>
                    <a:cubicBezTo>
                      <a:pt x="3472170" y="155262"/>
                      <a:pt x="3512028" y="186353"/>
                      <a:pt x="3559359" y="192571"/>
                    </a:cubicBezTo>
                    <a:cubicBezTo>
                      <a:pt x="3581778" y="196302"/>
                      <a:pt x="3590497" y="217444"/>
                      <a:pt x="3588006" y="242317"/>
                    </a:cubicBezTo>
                    <a:cubicBezTo>
                      <a:pt x="3586761" y="264703"/>
                      <a:pt x="3573060" y="273409"/>
                      <a:pt x="3554376" y="277140"/>
                    </a:cubicBezTo>
                    <a:cubicBezTo>
                      <a:pt x="3510782" y="287089"/>
                      <a:pt x="3474661" y="313206"/>
                      <a:pt x="3429821" y="321911"/>
                    </a:cubicBezTo>
                    <a:cubicBezTo>
                      <a:pt x="3401174" y="326886"/>
                      <a:pt x="3386227" y="360464"/>
                      <a:pt x="3372526" y="386581"/>
                    </a:cubicBezTo>
                    <a:cubicBezTo>
                      <a:pt x="3348860" y="435083"/>
                      <a:pt x="3315231" y="468662"/>
                      <a:pt x="3257935" y="469906"/>
                    </a:cubicBezTo>
                    <a:cubicBezTo>
                      <a:pt x="3254199" y="469906"/>
                      <a:pt x="3247971" y="471149"/>
                      <a:pt x="3245480" y="474880"/>
                    </a:cubicBezTo>
                    <a:cubicBezTo>
                      <a:pt x="3218078" y="504728"/>
                      <a:pt x="3178220" y="510946"/>
                      <a:pt x="3143345" y="527114"/>
                    </a:cubicBezTo>
                    <a:cubicBezTo>
                      <a:pt x="3054910" y="568154"/>
                      <a:pt x="2970213" y="553231"/>
                      <a:pt x="2885516" y="523383"/>
                    </a:cubicBezTo>
                    <a:cubicBezTo>
                      <a:pt x="2865587" y="517165"/>
                      <a:pt x="2846903" y="513434"/>
                      <a:pt x="2826975" y="517165"/>
                    </a:cubicBezTo>
                    <a:cubicBezTo>
                      <a:pt x="2762206" y="528357"/>
                      <a:pt x="2697437" y="544525"/>
                      <a:pt x="2635160" y="568154"/>
                    </a:cubicBezTo>
                    <a:cubicBezTo>
                      <a:pt x="2556690" y="600489"/>
                      <a:pt x="2474484" y="629093"/>
                      <a:pt x="2388541" y="639043"/>
                    </a:cubicBezTo>
                    <a:cubicBezTo>
                      <a:pt x="2351174" y="644017"/>
                      <a:pt x="2312562" y="634068"/>
                      <a:pt x="2273950" y="631581"/>
                    </a:cubicBezTo>
                    <a:cubicBezTo>
                      <a:pt x="2267722" y="631581"/>
                      <a:pt x="2261495" y="627850"/>
                      <a:pt x="2255267" y="629093"/>
                    </a:cubicBezTo>
                    <a:cubicBezTo>
                      <a:pt x="2176797" y="636555"/>
                      <a:pt x="2102064" y="614169"/>
                      <a:pt x="2033559" y="580591"/>
                    </a:cubicBezTo>
                    <a:cubicBezTo>
                      <a:pt x="1987473" y="559449"/>
                      <a:pt x="1952598" y="581835"/>
                      <a:pt x="1915231" y="596758"/>
                    </a:cubicBezTo>
                    <a:cubicBezTo>
                      <a:pt x="1886584" y="609195"/>
                      <a:pt x="1859182" y="620388"/>
                      <a:pt x="1828043" y="624119"/>
                    </a:cubicBezTo>
                    <a:cubicBezTo>
                      <a:pt x="1804378" y="626606"/>
                      <a:pt x="1785694" y="626606"/>
                      <a:pt x="1773239" y="601733"/>
                    </a:cubicBezTo>
                    <a:cubicBezTo>
                      <a:pt x="1769502" y="594271"/>
                      <a:pt x="1762029" y="584322"/>
                      <a:pt x="1750819" y="584322"/>
                    </a:cubicBezTo>
                    <a:cubicBezTo>
                      <a:pt x="1738363" y="585565"/>
                      <a:pt x="1735872" y="596758"/>
                      <a:pt x="1730890" y="607951"/>
                    </a:cubicBezTo>
                    <a:cubicBezTo>
                      <a:pt x="1723417" y="626606"/>
                      <a:pt x="1713452" y="645261"/>
                      <a:pt x="1705979" y="663916"/>
                    </a:cubicBezTo>
                    <a:cubicBezTo>
                      <a:pt x="1702243" y="675108"/>
                      <a:pt x="1696015" y="681327"/>
                      <a:pt x="1684805" y="680083"/>
                    </a:cubicBezTo>
                    <a:cubicBezTo>
                      <a:pt x="1630000" y="680083"/>
                      <a:pt x="1573951" y="677596"/>
                      <a:pt x="1522883" y="703712"/>
                    </a:cubicBezTo>
                    <a:cubicBezTo>
                      <a:pt x="1519146" y="704956"/>
                      <a:pt x="1512919" y="701225"/>
                      <a:pt x="1507937" y="701225"/>
                    </a:cubicBezTo>
                    <a:cubicBezTo>
                      <a:pt x="1505445" y="699982"/>
                      <a:pt x="1504200" y="698738"/>
                      <a:pt x="1502954" y="698738"/>
                    </a:cubicBezTo>
                    <a:lnTo>
                      <a:pt x="1497872" y="688943"/>
                    </a:lnTo>
                    <a:lnTo>
                      <a:pt x="1502385" y="704643"/>
                    </a:lnTo>
                    <a:cubicBezTo>
                      <a:pt x="1459482" y="693354"/>
                      <a:pt x="1416578" y="715932"/>
                      <a:pt x="1374901" y="698372"/>
                    </a:cubicBezTo>
                    <a:cubicBezTo>
                      <a:pt x="1363868" y="693354"/>
                      <a:pt x="1351610" y="693354"/>
                      <a:pt x="1344255" y="683319"/>
                    </a:cubicBezTo>
                    <a:cubicBezTo>
                      <a:pt x="1373675" y="651961"/>
                      <a:pt x="1405546" y="623111"/>
                      <a:pt x="1442321" y="601787"/>
                    </a:cubicBezTo>
                    <a:lnTo>
                      <a:pt x="1445965" y="606444"/>
                    </a:lnTo>
                    <a:lnTo>
                      <a:pt x="1446905" y="599246"/>
                    </a:lnTo>
                    <a:lnTo>
                      <a:pt x="1454205" y="589527"/>
                    </a:lnTo>
                    <a:lnTo>
                      <a:pt x="1454155" y="589559"/>
                    </a:lnTo>
                    <a:cubicBezTo>
                      <a:pt x="1484968" y="541264"/>
                      <a:pt x="1521944" y="502875"/>
                      <a:pt x="1584804" y="504113"/>
                    </a:cubicBezTo>
                    <a:lnTo>
                      <a:pt x="1583078" y="505242"/>
                    </a:lnTo>
                    <a:lnTo>
                      <a:pt x="1586406" y="503484"/>
                    </a:lnTo>
                    <a:cubicBezTo>
                      <a:pt x="1648684" y="464931"/>
                      <a:pt x="1710961" y="428865"/>
                      <a:pt x="1771993" y="390312"/>
                    </a:cubicBezTo>
                    <a:cubicBezTo>
                      <a:pt x="1794413" y="376632"/>
                      <a:pt x="1816833" y="360464"/>
                      <a:pt x="1836762" y="345541"/>
                    </a:cubicBezTo>
                    <a:cubicBezTo>
                      <a:pt x="1909004" y="287089"/>
                      <a:pt x="1998683" y="260972"/>
                      <a:pt x="2082135" y="226150"/>
                    </a:cubicBezTo>
                    <a:cubicBezTo>
                      <a:pt x="2191744" y="181378"/>
                      <a:pt x="2301352" y="134120"/>
                      <a:pt x="2413452" y="95566"/>
                    </a:cubicBezTo>
                    <a:cubicBezTo>
                      <a:pt x="2490676" y="69450"/>
                      <a:pt x="2567900" y="38358"/>
                      <a:pt x="2650106" y="25922"/>
                    </a:cubicBezTo>
                    <a:cubicBezTo>
                      <a:pt x="2677509" y="22191"/>
                      <a:pt x="2703665" y="27165"/>
                      <a:pt x="2731067" y="32140"/>
                    </a:cubicBezTo>
                    <a:cubicBezTo>
                      <a:pt x="2747259" y="34627"/>
                      <a:pt x="2760960" y="33384"/>
                      <a:pt x="2773416" y="19703"/>
                    </a:cubicBezTo>
                    <a:cubicBezTo>
                      <a:pt x="2784626" y="3536"/>
                      <a:pt x="2803309" y="-2682"/>
                      <a:pt x="2823238" y="1049"/>
                    </a:cubicBezTo>
                    <a:close/>
                  </a:path>
                </a:pathLst>
              </a:custGeom>
              <a:solidFill>
                <a:schemeClr val="accent2"/>
              </a:solidFill>
              <a:ln>
                <a:noFill/>
              </a:ln>
              <a:effectLst/>
            </p:spPr>
            <p:txBody>
              <a:bodyPr anchor="ctr"/>
              <a:lstStyle/>
              <a:p>
                <a:pPr defTabSz="457189"/>
                <a:endParaRPr lang="en-US" sz="1351" dirty="0">
                  <a:latin typeface="Oswald" pitchFamily="2" charset="77"/>
                </a:endParaRPr>
              </a:p>
            </p:txBody>
          </p:sp>
          <p:sp>
            <p:nvSpPr>
              <p:cNvPr id="150" name="Freeform 192">
                <a:extLst>
                  <a:ext uri="{FF2B5EF4-FFF2-40B4-BE49-F238E27FC236}">
                    <a16:creationId xmlns:a16="http://schemas.microsoft.com/office/drawing/2014/main" id="{2A06248C-E72F-46C5-B201-6F32A3672AE7}"/>
                  </a:ext>
                </a:extLst>
              </p:cNvPr>
              <p:cNvSpPr>
                <a:spLocks/>
              </p:cNvSpPr>
              <p:nvPr/>
            </p:nvSpPr>
            <p:spPr bwMode="auto">
              <a:xfrm>
                <a:off x="3246900" y="7840886"/>
                <a:ext cx="109845" cy="109874"/>
              </a:xfrm>
              <a:custGeom>
                <a:avLst/>
                <a:gdLst>
                  <a:gd name="T0" fmla="*/ 0 w 86"/>
                  <a:gd name="T1" fmla="*/ 72761560 h 86"/>
                  <a:gd name="T2" fmla="*/ 0 w 86"/>
                  <a:gd name="T3" fmla="*/ 72761560 h 86"/>
                  <a:gd name="T4" fmla="*/ 72760236 w 86"/>
                  <a:gd name="T5" fmla="*/ 0 h 86"/>
                  <a:gd name="T6" fmla="*/ 72760236 w 86"/>
                  <a:gd name="T7" fmla="*/ 0 h 86"/>
                  <a:gd name="T8" fmla="*/ 0 w 86"/>
                  <a:gd name="T9" fmla="*/ 72761560 h 8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6" h="86">
                    <a:moveTo>
                      <a:pt x="0" y="85"/>
                    </a:moveTo>
                    <a:lnTo>
                      <a:pt x="0" y="85"/>
                    </a:lnTo>
                    <a:cubicBezTo>
                      <a:pt x="20" y="47"/>
                      <a:pt x="48" y="19"/>
                      <a:pt x="85" y="0"/>
                    </a:cubicBezTo>
                    <a:cubicBezTo>
                      <a:pt x="58" y="28"/>
                      <a:pt x="36" y="64"/>
                      <a:pt x="0" y="85"/>
                    </a:cubicBezTo>
                  </a:path>
                </a:pathLst>
              </a:custGeom>
              <a:solidFill>
                <a:schemeClr val="accent2">
                  <a:alpha val="50195"/>
                </a:schemeClr>
              </a:solidFill>
              <a:ln>
                <a:noFill/>
              </a:ln>
            </p:spPr>
            <p:txBody>
              <a:bodyPr wrap="none" anchor="ctr"/>
              <a:lstStyle/>
              <a:p>
                <a:pPr defTabSz="457189"/>
                <a:endParaRPr lang="en-US" sz="1351" dirty="0">
                  <a:latin typeface="Oswald" pitchFamily="2" charset="77"/>
                </a:endParaRPr>
              </a:p>
            </p:txBody>
          </p:sp>
        </p:grpSp>
        <p:sp>
          <p:nvSpPr>
            <p:cNvPr id="141" name="Freeform 627">
              <a:extLst>
                <a:ext uri="{FF2B5EF4-FFF2-40B4-BE49-F238E27FC236}">
                  <a16:creationId xmlns:a16="http://schemas.microsoft.com/office/drawing/2014/main" id="{6C6BE703-288B-429E-A611-F3DB76E48286}"/>
                </a:ext>
              </a:extLst>
            </p:cNvPr>
            <p:cNvSpPr>
              <a:spLocks noChangeArrowheads="1"/>
            </p:cNvSpPr>
            <p:nvPr/>
          </p:nvSpPr>
          <p:spPr bwMode="auto">
            <a:xfrm>
              <a:off x="778568" y="4016536"/>
              <a:ext cx="1828802" cy="1701737"/>
            </a:xfrm>
            <a:custGeom>
              <a:avLst/>
              <a:gdLst>
                <a:gd name="T0" fmla="*/ 1209482062 w 5567"/>
                <a:gd name="T1" fmla="*/ 2147483646 h 4856"/>
                <a:gd name="T2" fmla="*/ 2147483646 w 5567"/>
                <a:gd name="T3" fmla="*/ 2147483646 h 4856"/>
                <a:gd name="T4" fmla="*/ 2147483646 w 5567"/>
                <a:gd name="T5" fmla="*/ 2147483646 h 4856"/>
                <a:gd name="T6" fmla="*/ 2147483646 w 5567"/>
                <a:gd name="T7" fmla="*/ 2147483646 h 4856"/>
                <a:gd name="T8" fmla="*/ 2147483646 w 5567"/>
                <a:gd name="T9" fmla="*/ 2049589284 h 4856"/>
                <a:gd name="T10" fmla="*/ 2147483646 w 5567"/>
                <a:gd name="T11" fmla="*/ 2049589284 h 4856"/>
                <a:gd name="T12" fmla="*/ 2147483646 w 5567"/>
                <a:gd name="T13" fmla="*/ 1899876513 h 4856"/>
                <a:gd name="T14" fmla="*/ 2147483646 w 5567"/>
                <a:gd name="T15" fmla="*/ 74042797 h 4856"/>
                <a:gd name="T16" fmla="*/ 2147483646 w 5567"/>
                <a:gd name="T17" fmla="*/ 74042797 h 4856"/>
                <a:gd name="T18" fmla="*/ 2147483646 w 5567"/>
                <a:gd name="T19" fmla="*/ 0 h 4856"/>
                <a:gd name="T20" fmla="*/ 1209482062 w 5567"/>
                <a:gd name="T21" fmla="*/ 0 h 4856"/>
                <a:gd name="T22" fmla="*/ 1209482062 w 5567"/>
                <a:gd name="T23" fmla="*/ 0 h 4856"/>
                <a:gd name="T24" fmla="*/ 1080156295 w 5567"/>
                <a:gd name="T25" fmla="*/ 74042797 h 4856"/>
                <a:gd name="T26" fmla="*/ 26841032 w 5567"/>
                <a:gd name="T27" fmla="*/ 1899876513 h 4856"/>
                <a:gd name="T28" fmla="*/ 26841032 w 5567"/>
                <a:gd name="T29" fmla="*/ 1899876513 h 4856"/>
                <a:gd name="T30" fmla="*/ 26841032 w 5567"/>
                <a:gd name="T31" fmla="*/ 2049589284 h 4856"/>
                <a:gd name="T32" fmla="*/ 1080156295 w 5567"/>
                <a:gd name="T33" fmla="*/ 2147483646 h 4856"/>
                <a:gd name="T34" fmla="*/ 1080156295 w 5567"/>
                <a:gd name="T35" fmla="*/ 2147483646 h 4856"/>
                <a:gd name="T36" fmla="*/ 1209482062 w 5567"/>
                <a:gd name="T37" fmla="*/ 2147483646 h 485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5567" h="4856">
                  <a:moveTo>
                    <a:pt x="1487" y="4855"/>
                  </a:moveTo>
                  <a:lnTo>
                    <a:pt x="4078" y="4855"/>
                  </a:lnTo>
                  <a:cubicBezTo>
                    <a:pt x="4144" y="4855"/>
                    <a:pt x="4205" y="4820"/>
                    <a:pt x="4238" y="4762"/>
                  </a:cubicBezTo>
                  <a:lnTo>
                    <a:pt x="5533" y="2519"/>
                  </a:lnTo>
                  <a:cubicBezTo>
                    <a:pt x="5566" y="2463"/>
                    <a:pt x="5566" y="2392"/>
                    <a:pt x="5533" y="2335"/>
                  </a:cubicBezTo>
                  <a:lnTo>
                    <a:pt x="4238" y="91"/>
                  </a:lnTo>
                  <a:cubicBezTo>
                    <a:pt x="4205" y="34"/>
                    <a:pt x="4144" y="0"/>
                    <a:pt x="4078" y="0"/>
                  </a:cubicBezTo>
                  <a:lnTo>
                    <a:pt x="1487" y="0"/>
                  </a:lnTo>
                  <a:cubicBezTo>
                    <a:pt x="1421" y="0"/>
                    <a:pt x="1361" y="34"/>
                    <a:pt x="1328" y="91"/>
                  </a:cubicBezTo>
                  <a:lnTo>
                    <a:pt x="33" y="2335"/>
                  </a:lnTo>
                  <a:cubicBezTo>
                    <a:pt x="0" y="2392"/>
                    <a:pt x="0" y="2463"/>
                    <a:pt x="33" y="2519"/>
                  </a:cubicBezTo>
                  <a:lnTo>
                    <a:pt x="1328" y="4762"/>
                  </a:lnTo>
                  <a:cubicBezTo>
                    <a:pt x="1361" y="4820"/>
                    <a:pt x="1421" y="4855"/>
                    <a:pt x="1487" y="4855"/>
                  </a:cubicBezTo>
                </a:path>
              </a:pathLst>
            </a:custGeom>
            <a:noFill/>
            <a:ln w="38100" cap="flat">
              <a:solidFill>
                <a:srgbClr val="8E000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defTabSz="457189"/>
              <a:endParaRPr lang="en-US" sz="1351" dirty="0">
                <a:latin typeface="Oswald" pitchFamily="2" charset="77"/>
              </a:endParaRPr>
            </a:p>
          </p:txBody>
        </p:sp>
        <p:sp>
          <p:nvSpPr>
            <p:cNvPr id="142" name="TextBox 5">
              <a:extLst>
                <a:ext uri="{FF2B5EF4-FFF2-40B4-BE49-F238E27FC236}">
                  <a16:creationId xmlns:a16="http://schemas.microsoft.com/office/drawing/2014/main" id="{62E7EB7A-CEA7-404A-AC86-421B76E23D2D}"/>
                </a:ext>
              </a:extLst>
            </p:cNvPr>
            <p:cNvSpPr txBox="1"/>
            <p:nvPr/>
          </p:nvSpPr>
          <p:spPr>
            <a:xfrm>
              <a:off x="1034287" y="4531925"/>
              <a:ext cx="1322224" cy="584775"/>
            </a:xfrm>
            <a:prstGeom prst="rect">
              <a:avLst/>
            </a:prstGeom>
            <a:noFill/>
          </p:spPr>
          <p:txBody>
            <a:bodyPr wrap="square" rtlCol="0" anchor="b">
              <a:spAutoFit/>
            </a:bodyPr>
            <a:lstStyle/>
            <a:p>
              <a:pPr algn="ctr" defTabSz="914377">
                <a:defRPr/>
              </a:pPr>
              <a:r>
                <a:rPr lang="en-US" sz="1600" b="1" dirty="0">
                  <a:latin typeface="Calibri" panose="020F0502020204030204"/>
                </a:rPr>
                <a:t>Geo-information</a:t>
              </a:r>
            </a:p>
          </p:txBody>
        </p:sp>
      </p:grpSp>
      <p:grpSp>
        <p:nvGrpSpPr>
          <p:cNvPr id="173" name="Gruppe 172">
            <a:extLst>
              <a:ext uri="{FF2B5EF4-FFF2-40B4-BE49-F238E27FC236}">
                <a16:creationId xmlns:a16="http://schemas.microsoft.com/office/drawing/2014/main" id="{4F54063E-2679-425E-BF76-C7A1E3BFE35F}"/>
              </a:ext>
            </a:extLst>
          </p:cNvPr>
          <p:cNvGrpSpPr/>
          <p:nvPr/>
        </p:nvGrpSpPr>
        <p:grpSpPr>
          <a:xfrm>
            <a:off x="7259917" y="1475523"/>
            <a:ext cx="1830057" cy="1879011"/>
            <a:chOff x="4316006" y="557209"/>
            <a:chExt cx="1830057" cy="1879011"/>
          </a:xfrm>
        </p:grpSpPr>
        <p:grpSp>
          <p:nvGrpSpPr>
            <p:cNvPr id="174" name="Gruppe 173">
              <a:extLst>
                <a:ext uri="{FF2B5EF4-FFF2-40B4-BE49-F238E27FC236}">
                  <a16:creationId xmlns:a16="http://schemas.microsoft.com/office/drawing/2014/main" id="{C396AD49-BA69-4C29-8D1D-0B55F6B9FAB7}"/>
                </a:ext>
              </a:extLst>
            </p:cNvPr>
            <p:cNvGrpSpPr/>
            <p:nvPr/>
          </p:nvGrpSpPr>
          <p:grpSpPr>
            <a:xfrm>
              <a:off x="4316006" y="557209"/>
              <a:ext cx="1830057" cy="1879011"/>
              <a:chOff x="5763066" y="3965453"/>
              <a:chExt cx="1830057" cy="1879011"/>
            </a:xfrm>
          </p:grpSpPr>
          <p:grpSp>
            <p:nvGrpSpPr>
              <p:cNvPr id="176" name="Group 7">
                <a:extLst>
                  <a:ext uri="{FF2B5EF4-FFF2-40B4-BE49-F238E27FC236}">
                    <a16:creationId xmlns:a16="http://schemas.microsoft.com/office/drawing/2014/main" id="{E71AEBB9-5699-490F-8341-443CAC4B5335}"/>
                  </a:ext>
                </a:extLst>
              </p:cNvPr>
              <p:cNvGrpSpPr/>
              <p:nvPr/>
            </p:nvGrpSpPr>
            <p:grpSpPr>
              <a:xfrm>
                <a:off x="5873779" y="3965453"/>
                <a:ext cx="1693599" cy="1879011"/>
                <a:chOff x="15659333" y="6619968"/>
                <a:chExt cx="6420516" cy="6677591"/>
              </a:xfrm>
            </p:grpSpPr>
            <p:sp>
              <p:nvSpPr>
                <p:cNvPr id="178" name="Freeform 37">
                  <a:extLst>
                    <a:ext uri="{FF2B5EF4-FFF2-40B4-BE49-F238E27FC236}">
                      <a16:creationId xmlns:a16="http://schemas.microsoft.com/office/drawing/2014/main" id="{5745FE23-D565-4E2A-A869-2AF86411642D}"/>
                    </a:ext>
                  </a:extLst>
                </p:cNvPr>
                <p:cNvSpPr/>
                <p:nvPr/>
              </p:nvSpPr>
              <p:spPr bwMode="auto">
                <a:xfrm>
                  <a:off x="15884670" y="7451493"/>
                  <a:ext cx="5742919" cy="5704834"/>
                </a:xfrm>
                <a:custGeom>
                  <a:avLst/>
                  <a:gdLst>
                    <a:gd name="connsiteX0" fmla="*/ 3784672 w 5744562"/>
                    <a:gd name="connsiteY0" fmla="*/ 5198510 h 5708294"/>
                    <a:gd name="connsiteX1" fmla="*/ 3784724 w 5744562"/>
                    <a:gd name="connsiteY1" fmla="*/ 5198650 h 5708294"/>
                    <a:gd name="connsiteX2" fmla="*/ 3789742 w 5744562"/>
                    <a:gd name="connsiteY2" fmla="*/ 5206649 h 5708294"/>
                    <a:gd name="connsiteX3" fmla="*/ 3792868 w 5744562"/>
                    <a:gd name="connsiteY3" fmla="*/ 5206327 h 5708294"/>
                    <a:gd name="connsiteX4" fmla="*/ 3790268 w 5744562"/>
                    <a:gd name="connsiteY4" fmla="*/ 5205061 h 5708294"/>
                    <a:gd name="connsiteX5" fmla="*/ 3736400 w 5744562"/>
                    <a:gd name="connsiteY5" fmla="*/ 5164954 h 5708294"/>
                    <a:gd name="connsiteX6" fmla="*/ 3737232 w 5744562"/>
                    <a:gd name="connsiteY6" fmla="*/ 5165594 h 5708294"/>
                    <a:gd name="connsiteX7" fmla="*/ 3739154 w 5744562"/>
                    <a:gd name="connsiteY7" fmla="*/ 5166114 h 5708294"/>
                    <a:gd name="connsiteX8" fmla="*/ 1459222 w 5744562"/>
                    <a:gd name="connsiteY8" fmla="*/ 3394129 h 5708294"/>
                    <a:gd name="connsiteX9" fmla="*/ 1482516 w 5744562"/>
                    <a:gd name="connsiteY9" fmla="*/ 3398691 h 5708294"/>
                    <a:gd name="connsiteX10" fmla="*/ 1495336 w 5744562"/>
                    <a:gd name="connsiteY10" fmla="*/ 3407236 h 5708294"/>
                    <a:gd name="connsiteX11" fmla="*/ 1521318 w 5744562"/>
                    <a:gd name="connsiteY11" fmla="*/ 3464102 h 5708294"/>
                    <a:gd name="connsiteX12" fmla="*/ 1543020 w 5744562"/>
                    <a:gd name="connsiteY12" fmla="*/ 3481105 h 5708294"/>
                    <a:gd name="connsiteX13" fmla="*/ 1556006 w 5744562"/>
                    <a:gd name="connsiteY13" fmla="*/ 3481779 h 5708294"/>
                    <a:gd name="connsiteX14" fmla="*/ 1584158 w 5744562"/>
                    <a:gd name="connsiteY14" fmla="*/ 3491835 h 5708294"/>
                    <a:gd name="connsiteX15" fmla="*/ 1613328 w 5744562"/>
                    <a:gd name="connsiteY15" fmla="*/ 3584206 h 5708294"/>
                    <a:gd name="connsiteX16" fmla="*/ 1586532 w 5744562"/>
                    <a:gd name="connsiteY16" fmla="*/ 3677737 h 5708294"/>
                    <a:gd name="connsiteX17" fmla="*/ 1535094 w 5744562"/>
                    <a:gd name="connsiteY17" fmla="*/ 3706950 h 5708294"/>
                    <a:gd name="connsiteX18" fmla="*/ 1522192 w 5744562"/>
                    <a:gd name="connsiteY18" fmla="*/ 3702342 h 5708294"/>
                    <a:gd name="connsiteX19" fmla="*/ 1488430 w 5744562"/>
                    <a:gd name="connsiteY19" fmla="*/ 3715397 h 5708294"/>
                    <a:gd name="connsiteX20" fmla="*/ 1496896 w 5744562"/>
                    <a:gd name="connsiteY20" fmla="*/ 3743535 h 5708294"/>
                    <a:gd name="connsiteX21" fmla="*/ 1501432 w 5744562"/>
                    <a:gd name="connsiteY21" fmla="*/ 3808602 h 5708294"/>
                    <a:gd name="connsiteX22" fmla="*/ 1532514 w 5744562"/>
                    <a:gd name="connsiteY22" fmla="*/ 3810453 h 5708294"/>
                    <a:gd name="connsiteX23" fmla="*/ 1571140 w 5744562"/>
                    <a:gd name="connsiteY23" fmla="*/ 3828215 h 5708294"/>
                    <a:gd name="connsiteX24" fmla="*/ 1557658 w 5744562"/>
                    <a:gd name="connsiteY24" fmla="*/ 3869663 h 5708294"/>
                    <a:gd name="connsiteX25" fmla="*/ 1527508 w 5744562"/>
                    <a:gd name="connsiteY25" fmla="*/ 3935559 h 5708294"/>
                    <a:gd name="connsiteX26" fmla="*/ 1578356 w 5744562"/>
                    <a:gd name="connsiteY26" fmla="*/ 3896883 h 5708294"/>
                    <a:gd name="connsiteX27" fmla="*/ 1594942 w 5744562"/>
                    <a:gd name="connsiteY27" fmla="*/ 3876371 h 5708294"/>
                    <a:gd name="connsiteX28" fmla="*/ 1630710 w 5744562"/>
                    <a:gd name="connsiteY28" fmla="*/ 3842883 h 5708294"/>
                    <a:gd name="connsiteX29" fmla="*/ 1693880 w 5744562"/>
                    <a:gd name="connsiteY29" fmla="*/ 3836367 h 5708294"/>
                    <a:gd name="connsiteX30" fmla="*/ 1713568 w 5744562"/>
                    <a:gd name="connsiteY30" fmla="*/ 3836790 h 5708294"/>
                    <a:gd name="connsiteX31" fmla="*/ 1780596 w 5744562"/>
                    <a:gd name="connsiteY31" fmla="*/ 3852801 h 5708294"/>
                    <a:gd name="connsiteX32" fmla="*/ 1789560 w 5744562"/>
                    <a:gd name="connsiteY32" fmla="*/ 3857325 h 5708294"/>
                    <a:gd name="connsiteX33" fmla="*/ 1793828 w 5744562"/>
                    <a:gd name="connsiteY33" fmla="*/ 3823160 h 5708294"/>
                    <a:gd name="connsiteX34" fmla="*/ 1839318 w 5744562"/>
                    <a:gd name="connsiteY34" fmla="*/ 3795788 h 5708294"/>
                    <a:gd name="connsiteX35" fmla="*/ 1936506 w 5744562"/>
                    <a:gd name="connsiteY35" fmla="*/ 3819929 h 5708294"/>
                    <a:gd name="connsiteX36" fmla="*/ 1972960 w 5744562"/>
                    <a:gd name="connsiteY36" fmla="*/ 3884501 h 5708294"/>
                    <a:gd name="connsiteX37" fmla="*/ 1967602 w 5744562"/>
                    <a:gd name="connsiteY37" fmla="*/ 3914311 h 5708294"/>
                    <a:gd name="connsiteX38" fmla="*/ 1994496 w 5744562"/>
                    <a:gd name="connsiteY38" fmla="*/ 3909376 h 5708294"/>
                    <a:gd name="connsiteX39" fmla="*/ 2066388 w 5744562"/>
                    <a:gd name="connsiteY39" fmla="*/ 3956205 h 5708294"/>
                    <a:gd name="connsiteX40" fmla="*/ 2085158 w 5744562"/>
                    <a:gd name="connsiteY40" fmla="*/ 3981415 h 5708294"/>
                    <a:gd name="connsiteX41" fmla="*/ 2102830 w 5744562"/>
                    <a:gd name="connsiteY41" fmla="*/ 3946751 h 5708294"/>
                    <a:gd name="connsiteX42" fmla="*/ 2130220 w 5744562"/>
                    <a:gd name="connsiteY42" fmla="*/ 3899695 h 5708294"/>
                    <a:gd name="connsiteX43" fmla="*/ 2147896 w 5744562"/>
                    <a:gd name="connsiteY43" fmla="*/ 3902045 h 5708294"/>
                    <a:gd name="connsiteX44" fmla="*/ 2183100 w 5744562"/>
                    <a:gd name="connsiteY44" fmla="*/ 3988640 h 5708294"/>
                    <a:gd name="connsiteX45" fmla="*/ 2257004 w 5744562"/>
                    <a:gd name="connsiteY45" fmla="*/ 4052048 h 5708294"/>
                    <a:gd name="connsiteX46" fmla="*/ 2314316 w 5744562"/>
                    <a:gd name="connsiteY46" fmla="*/ 4098957 h 5708294"/>
                    <a:gd name="connsiteX47" fmla="*/ 2385872 w 5744562"/>
                    <a:gd name="connsiteY47" fmla="*/ 4143022 h 5708294"/>
                    <a:gd name="connsiteX48" fmla="*/ 2370804 w 5744562"/>
                    <a:gd name="connsiteY48" fmla="*/ 4222235 h 5708294"/>
                    <a:gd name="connsiteX49" fmla="*/ 2352880 w 5744562"/>
                    <a:gd name="connsiteY49" fmla="*/ 4250201 h 5708294"/>
                    <a:gd name="connsiteX50" fmla="*/ 2285360 w 5744562"/>
                    <a:gd name="connsiteY50" fmla="*/ 4294819 h 5708294"/>
                    <a:gd name="connsiteX51" fmla="*/ 2262574 w 5744562"/>
                    <a:gd name="connsiteY51" fmla="*/ 4310472 h 5708294"/>
                    <a:gd name="connsiteX52" fmla="*/ 2347630 w 5744562"/>
                    <a:gd name="connsiteY52" fmla="*/ 4442634 h 5708294"/>
                    <a:gd name="connsiteX53" fmla="*/ 2425474 w 5744562"/>
                    <a:gd name="connsiteY53" fmla="*/ 4506128 h 5708294"/>
                    <a:gd name="connsiteX54" fmla="*/ 2483882 w 5744562"/>
                    <a:gd name="connsiteY54" fmla="*/ 4594403 h 5708294"/>
                    <a:gd name="connsiteX55" fmla="*/ 2507512 w 5744562"/>
                    <a:gd name="connsiteY55" fmla="*/ 4613419 h 5708294"/>
                    <a:gd name="connsiteX56" fmla="*/ 2580740 w 5744562"/>
                    <a:gd name="connsiteY56" fmla="*/ 4634287 h 5708294"/>
                    <a:gd name="connsiteX57" fmla="*/ 2554538 w 5744562"/>
                    <a:gd name="connsiteY57" fmla="*/ 4774294 h 5708294"/>
                    <a:gd name="connsiteX58" fmla="*/ 2442698 w 5744562"/>
                    <a:gd name="connsiteY58" fmla="*/ 4828196 h 5708294"/>
                    <a:gd name="connsiteX59" fmla="*/ 2244876 w 5744562"/>
                    <a:gd name="connsiteY59" fmla="*/ 4719203 h 5708294"/>
                    <a:gd name="connsiteX60" fmla="*/ 2083332 w 5744562"/>
                    <a:gd name="connsiteY60" fmla="*/ 4627133 h 5708294"/>
                    <a:gd name="connsiteX61" fmla="*/ 1982460 w 5744562"/>
                    <a:gd name="connsiteY61" fmla="*/ 4628114 h 5708294"/>
                    <a:gd name="connsiteX62" fmla="*/ 1917290 w 5744562"/>
                    <a:gd name="connsiteY62" fmla="*/ 4692076 h 5708294"/>
                    <a:gd name="connsiteX63" fmla="*/ 1891658 w 5744562"/>
                    <a:gd name="connsiteY63" fmla="*/ 4730507 h 5708294"/>
                    <a:gd name="connsiteX64" fmla="*/ 1874482 w 5744562"/>
                    <a:gd name="connsiteY64" fmla="*/ 4723049 h 5708294"/>
                    <a:gd name="connsiteX65" fmla="*/ 1887536 w 5744562"/>
                    <a:gd name="connsiteY65" fmla="*/ 4627254 h 5708294"/>
                    <a:gd name="connsiteX66" fmla="*/ 1895492 w 5744562"/>
                    <a:gd name="connsiteY66" fmla="*/ 4604980 h 5708294"/>
                    <a:gd name="connsiteX67" fmla="*/ 1892138 w 5744562"/>
                    <a:gd name="connsiteY67" fmla="*/ 4577347 h 5708294"/>
                    <a:gd name="connsiteX68" fmla="*/ 1864574 w 5744562"/>
                    <a:gd name="connsiteY68" fmla="*/ 4576753 h 5708294"/>
                    <a:gd name="connsiteX69" fmla="*/ 1764124 w 5744562"/>
                    <a:gd name="connsiteY69" fmla="*/ 4595069 h 5708294"/>
                    <a:gd name="connsiteX70" fmla="*/ 1684440 w 5744562"/>
                    <a:gd name="connsiteY70" fmla="*/ 4544135 h 5708294"/>
                    <a:gd name="connsiteX71" fmla="*/ 1687526 w 5744562"/>
                    <a:gd name="connsiteY71" fmla="*/ 4454031 h 5708294"/>
                    <a:gd name="connsiteX72" fmla="*/ 1657954 w 5744562"/>
                    <a:gd name="connsiteY72" fmla="*/ 4473871 h 5708294"/>
                    <a:gd name="connsiteX73" fmla="*/ 1603670 w 5744562"/>
                    <a:gd name="connsiteY73" fmla="*/ 4507354 h 5708294"/>
                    <a:gd name="connsiteX74" fmla="*/ 1564880 w 5744562"/>
                    <a:gd name="connsiteY74" fmla="*/ 4515970 h 5708294"/>
                    <a:gd name="connsiteX75" fmla="*/ 1513602 w 5744562"/>
                    <a:gd name="connsiteY75" fmla="*/ 4481792 h 5708294"/>
                    <a:gd name="connsiteX76" fmla="*/ 1510416 w 5744562"/>
                    <a:gd name="connsiteY76" fmla="*/ 4464792 h 5708294"/>
                    <a:gd name="connsiteX77" fmla="*/ 1479164 w 5744562"/>
                    <a:gd name="connsiteY77" fmla="*/ 4452307 h 5708294"/>
                    <a:gd name="connsiteX78" fmla="*/ 1303044 w 5744562"/>
                    <a:gd name="connsiteY78" fmla="*/ 4378825 h 5708294"/>
                    <a:gd name="connsiteX79" fmla="*/ 1313846 w 5744562"/>
                    <a:gd name="connsiteY79" fmla="*/ 4333775 h 5708294"/>
                    <a:gd name="connsiteX80" fmla="*/ 1302026 w 5744562"/>
                    <a:gd name="connsiteY80" fmla="*/ 4296508 h 5708294"/>
                    <a:gd name="connsiteX81" fmla="*/ 1255360 w 5744562"/>
                    <a:gd name="connsiteY81" fmla="*/ 4286448 h 5708294"/>
                    <a:gd name="connsiteX82" fmla="*/ 1254524 w 5744562"/>
                    <a:gd name="connsiteY82" fmla="*/ 4307299 h 5708294"/>
                    <a:gd name="connsiteX83" fmla="*/ 1226378 w 5744562"/>
                    <a:gd name="connsiteY83" fmla="*/ 4334256 h 5708294"/>
                    <a:gd name="connsiteX84" fmla="*/ 1184904 w 5744562"/>
                    <a:gd name="connsiteY84" fmla="*/ 4320764 h 5708294"/>
                    <a:gd name="connsiteX85" fmla="*/ 1150386 w 5744562"/>
                    <a:gd name="connsiteY85" fmla="*/ 4313721 h 5708294"/>
                    <a:gd name="connsiteX86" fmla="*/ 1068866 w 5744562"/>
                    <a:gd name="connsiteY86" fmla="*/ 4293856 h 5708294"/>
                    <a:gd name="connsiteX87" fmla="*/ 1027804 w 5744562"/>
                    <a:gd name="connsiteY87" fmla="*/ 4242179 h 5708294"/>
                    <a:gd name="connsiteX88" fmla="*/ 1024524 w 5744562"/>
                    <a:gd name="connsiteY88" fmla="*/ 4155089 h 5708294"/>
                    <a:gd name="connsiteX89" fmla="*/ 1017230 w 5744562"/>
                    <a:gd name="connsiteY89" fmla="*/ 4127368 h 5708294"/>
                    <a:gd name="connsiteX90" fmla="*/ 999472 w 5744562"/>
                    <a:gd name="connsiteY90" fmla="*/ 4147461 h 5708294"/>
                    <a:gd name="connsiteX91" fmla="*/ 996290 w 5744562"/>
                    <a:gd name="connsiteY91" fmla="*/ 4167474 h 5708294"/>
                    <a:gd name="connsiteX92" fmla="*/ 902138 w 5744562"/>
                    <a:gd name="connsiteY92" fmla="*/ 4279245 h 5708294"/>
                    <a:gd name="connsiteX93" fmla="*/ 861174 w 5744562"/>
                    <a:gd name="connsiteY93" fmla="*/ 4297659 h 5708294"/>
                    <a:gd name="connsiteX94" fmla="*/ 848356 w 5744562"/>
                    <a:gd name="connsiteY94" fmla="*/ 4307620 h 5708294"/>
                    <a:gd name="connsiteX95" fmla="*/ 849713 w 5744562"/>
                    <a:gd name="connsiteY95" fmla="*/ 4411207 h 5708294"/>
                    <a:gd name="connsiteX96" fmla="*/ 863788 w 5744562"/>
                    <a:gd name="connsiteY96" fmla="*/ 4416235 h 5708294"/>
                    <a:gd name="connsiteX97" fmla="*/ 874761 w 5744562"/>
                    <a:gd name="connsiteY97" fmla="*/ 4400327 h 5708294"/>
                    <a:gd name="connsiteX98" fmla="*/ 869313 w 5744562"/>
                    <a:gd name="connsiteY98" fmla="*/ 4378553 h 5708294"/>
                    <a:gd name="connsiteX99" fmla="*/ 927030 w 5744562"/>
                    <a:gd name="connsiteY99" fmla="*/ 4331756 h 5708294"/>
                    <a:gd name="connsiteX100" fmla="*/ 961048 w 5744562"/>
                    <a:gd name="connsiteY100" fmla="*/ 4343906 h 5708294"/>
                    <a:gd name="connsiteX101" fmla="*/ 1008894 w 5744562"/>
                    <a:gd name="connsiteY101" fmla="*/ 4409905 h 5708294"/>
                    <a:gd name="connsiteX102" fmla="*/ 985442 w 5744562"/>
                    <a:gd name="connsiteY102" fmla="*/ 4438539 h 5708294"/>
                    <a:gd name="connsiteX103" fmla="*/ 933840 w 5744562"/>
                    <a:gd name="connsiteY103" fmla="*/ 4475623 h 5708294"/>
                    <a:gd name="connsiteX104" fmla="*/ 908036 w 5744562"/>
                    <a:gd name="connsiteY104" fmla="*/ 4484911 h 5708294"/>
                    <a:gd name="connsiteX105" fmla="*/ 864228 w 5744562"/>
                    <a:gd name="connsiteY105" fmla="*/ 4544608 h 5708294"/>
                    <a:gd name="connsiteX106" fmla="*/ 866576 w 5744562"/>
                    <a:gd name="connsiteY106" fmla="*/ 4563952 h 5708294"/>
                    <a:gd name="connsiteX107" fmla="*/ 806178 w 5744562"/>
                    <a:gd name="connsiteY107" fmla="*/ 4607148 h 5708294"/>
                    <a:gd name="connsiteX108" fmla="*/ 707652 w 5744562"/>
                    <a:gd name="connsiteY108" fmla="*/ 4608966 h 5708294"/>
                    <a:gd name="connsiteX109" fmla="*/ 644898 w 5744562"/>
                    <a:gd name="connsiteY109" fmla="*/ 4595804 h 5708294"/>
                    <a:gd name="connsiteX110" fmla="*/ 582982 w 5744562"/>
                    <a:gd name="connsiteY110" fmla="*/ 4580298 h 5708294"/>
                    <a:gd name="connsiteX111" fmla="*/ 540419 w 5744562"/>
                    <a:gd name="connsiteY111" fmla="*/ 4562451 h 5708294"/>
                    <a:gd name="connsiteX112" fmla="*/ 517625 w 5744562"/>
                    <a:gd name="connsiteY112" fmla="*/ 4522585 h 5708294"/>
                    <a:gd name="connsiteX113" fmla="*/ 491065 w 5744562"/>
                    <a:gd name="connsiteY113" fmla="*/ 4511776 h 5708294"/>
                    <a:gd name="connsiteX114" fmla="*/ 481936 w 5744562"/>
                    <a:gd name="connsiteY114" fmla="*/ 4533630 h 5708294"/>
                    <a:gd name="connsiteX115" fmla="*/ 471300 w 5744562"/>
                    <a:gd name="connsiteY115" fmla="*/ 4570808 h 5708294"/>
                    <a:gd name="connsiteX116" fmla="*/ 386745 w 5744562"/>
                    <a:gd name="connsiteY116" fmla="*/ 4433538 h 5708294"/>
                    <a:gd name="connsiteX117" fmla="*/ 414807 w 5744562"/>
                    <a:gd name="connsiteY117" fmla="*/ 4410516 h 5708294"/>
                    <a:gd name="connsiteX118" fmla="*/ 359593 w 5744562"/>
                    <a:gd name="connsiteY118" fmla="*/ 4394759 h 5708294"/>
                    <a:gd name="connsiteX119" fmla="*/ 333446 w 5744562"/>
                    <a:gd name="connsiteY119" fmla="*/ 4345765 h 5708294"/>
                    <a:gd name="connsiteX120" fmla="*/ 363104 w 5744562"/>
                    <a:gd name="connsiteY120" fmla="*/ 4340497 h 5708294"/>
                    <a:gd name="connsiteX121" fmla="*/ 501347 w 5744562"/>
                    <a:gd name="connsiteY121" fmla="*/ 4379301 h 5708294"/>
                    <a:gd name="connsiteX122" fmla="*/ 532772 w 5744562"/>
                    <a:gd name="connsiteY122" fmla="*/ 4420928 h 5708294"/>
                    <a:gd name="connsiteX123" fmla="*/ 559088 w 5744562"/>
                    <a:gd name="connsiteY123" fmla="*/ 4480557 h 5708294"/>
                    <a:gd name="connsiteX124" fmla="*/ 582133 w 5744562"/>
                    <a:gd name="connsiteY124" fmla="*/ 4508616 h 5708294"/>
                    <a:gd name="connsiteX125" fmla="*/ 630059 w 5744562"/>
                    <a:gd name="connsiteY125" fmla="*/ 4533666 h 5708294"/>
                    <a:gd name="connsiteX126" fmla="*/ 654856 w 5744562"/>
                    <a:gd name="connsiteY126" fmla="*/ 4516086 h 5708294"/>
                    <a:gd name="connsiteX127" fmla="*/ 648736 w 5744562"/>
                    <a:gd name="connsiteY127" fmla="*/ 4488786 h 5708294"/>
                    <a:gd name="connsiteX128" fmla="*/ 634827 w 5744562"/>
                    <a:gd name="connsiteY128" fmla="*/ 4475887 h 5708294"/>
                    <a:gd name="connsiteX129" fmla="*/ 640182 w 5744562"/>
                    <a:gd name="connsiteY129" fmla="*/ 4446076 h 5708294"/>
                    <a:gd name="connsiteX130" fmla="*/ 684499 w 5744562"/>
                    <a:gd name="connsiteY130" fmla="*/ 4418285 h 5708294"/>
                    <a:gd name="connsiteX131" fmla="*/ 733762 w 5744562"/>
                    <a:gd name="connsiteY131" fmla="*/ 4417375 h 5708294"/>
                    <a:gd name="connsiteX132" fmla="*/ 789308 w 5744562"/>
                    <a:gd name="connsiteY132" fmla="*/ 4417389 h 5708294"/>
                    <a:gd name="connsiteX133" fmla="*/ 804632 w 5744562"/>
                    <a:gd name="connsiteY133" fmla="*/ 4363381 h 5708294"/>
                    <a:gd name="connsiteX134" fmla="*/ 682952 w 5744562"/>
                    <a:gd name="connsiteY134" fmla="*/ 4174517 h 5708294"/>
                    <a:gd name="connsiteX135" fmla="*/ 625972 w 5744562"/>
                    <a:gd name="connsiteY135" fmla="*/ 4111867 h 5708294"/>
                    <a:gd name="connsiteX136" fmla="*/ 637275 w 5744562"/>
                    <a:gd name="connsiteY136" fmla="*/ 4061709 h 5708294"/>
                    <a:gd name="connsiteX137" fmla="*/ 662154 w 5744562"/>
                    <a:gd name="connsiteY137" fmla="*/ 4040193 h 5708294"/>
                    <a:gd name="connsiteX138" fmla="*/ 691644 w 5744562"/>
                    <a:gd name="connsiteY138" fmla="*/ 4042797 h 5708294"/>
                    <a:gd name="connsiteX139" fmla="*/ 705637 w 5744562"/>
                    <a:gd name="connsiteY139" fmla="*/ 4051760 h 5708294"/>
                    <a:gd name="connsiteX140" fmla="*/ 715102 w 5744562"/>
                    <a:gd name="connsiteY140" fmla="*/ 4032669 h 5708294"/>
                    <a:gd name="connsiteX141" fmla="*/ 703788 w 5744562"/>
                    <a:gd name="connsiteY141" fmla="*/ 4008800 h 5708294"/>
                    <a:gd name="connsiteX142" fmla="*/ 693644 w 5744562"/>
                    <a:gd name="connsiteY142" fmla="*/ 3966844 h 5708294"/>
                    <a:gd name="connsiteX143" fmla="*/ 713659 w 5744562"/>
                    <a:gd name="connsiteY143" fmla="*/ 3914512 h 5708294"/>
                    <a:gd name="connsiteX144" fmla="*/ 793500 w 5744562"/>
                    <a:gd name="connsiteY144" fmla="*/ 3902054 h 5708294"/>
                    <a:gd name="connsiteX145" fmla="*/ 824336 w 5744562"/>
                    <a:gd name="connsiteY145" fmla="*/ 3934218 h 5708294"/>
                    <a:gd name="connsiteX146" fmla="*/ 869918 w 5744562"/>
                    <a:gd name="connsiteY146" fmla="*/ 3958429 h 5708294"/>
                    <a:gd name="connsiteX147" fmla="*/ 946996 w 5744562"/>
                    <a:gd name="connsiteY147" fmla="*/ 3964813 h 5708294"/>
                    <a:gd name="connsiteX148" fmla="*/ 989554 w 5744562"/>
                    <a:gd name="connsiteY148" fmla="*/ 3945646 h 5708294"/>
                    <a:gd name="connsiteX149" fmla="*/ 1020212 w 5744562"/>
                    <a:gd name="connsiteY149" fmla="*/ 3911655 h 5708294"/>
                    <a:gd name="connsiteX150" fmla="*/ 1067038 w 5744562"/>
                    <a:gd name="connsiteY150" fmla="*/ 3858324 h 5708294"/>
                    <a:gd name="connsiteX151" fmla="*/ 1061506 w 5744562"/>
                    <a:gd name="connsiteY151" fmla="*/ 3840486 h 5708294"/>
                    <a:gd name="connsiteX152" fmla="*/ 1066604 w 5744562"/>
                    <a:gd name="connsiteY152" fmla="*/ 3766963 h 5708294"/>
                    <a:gd name="connsiteX153" fmla="*/ 1073050 w 5744562"/>
                    <a:gd name="connsiteY153" fmla="*/ 3741507 h 5708294"/>
                    <a:gd name="connsiteX154" fmla="*/ 1074218 w 5744562"/>
                    <a:gd name="connsiteY154" fmla="*/ 3704914 h 5708294"/>
                    <a:gd name="connsiteX155" fmla="*/ 1132110 w 5744562"/>
                    <a:gd name="connsiteY155" fmla="*/ 3705765 h 5708294"/>
                    <a:gd name="connsiteX156" fmla="*/ 1142002 w 5744562"/>
                    <a:gd name="connsiteY156" fmla="*/ 3741022 h 5708294"/>
                    <a:gd name="connsiteX157" fmla="*/ 1141432 w 5744562"/>
                    <a:gd name="connsiteY157" fmla="*/ 3842598 h 5708294"/>
                    <a:gd name="connsiteX158" fmla="*/ 1167066 w 5744562"/>
                    <a:gd name="connsiteY158" fmla="*/ 3822675 h 5708294"/>
                    <a:gd name="connsiteX159" fmla="*/ 1310498 w 5744562"/>
                    <a:gd name="connsiteY159" fmla="*/ 3821034 h 5708294"/>
                    <a:gd name="connsiteX160" fmla="*/ 1404506 w 5744562"/>
                    <a:gd name="connsiteY160" fmla="*/ 3865187 h 5708294"/>
                    <a:gd name="connsiteX161" fmla="*/ 1368476 w 5744562"/>
                    <a:gd name="connsiteY161" fmla="*/ 3836457 h 5708294"/>
                    <a:gd name="connsiteX162" fmla="*/ 1355650 w 5744562"/>
                    <a:gd name="connsiteY162" fmla="*/ 3790898 h 5708294"/>
                    <a:gd name="connsiteX163" fmla="*/ 1388910 w 5744562"/>
                    <a:gd name="connsiteY163" fmla="*/ 3782951 h 5708294"/>
                    <a:gd name="connsiteX164" fmla="*/ 1418064 w 5744562"/>
                    <a:gd name="connsiteY164" fmla="*/ 3764285 h 5708294"/>
                    <a:gd name="connsiteX165" fmla="*/ 1416468 w 5744562"/>
                    <a:gd name="connsiteY165" fmla="*/ 3746531 h 5708294"/>
                    <a:gd name="connsiteX166" fmla="*/ 1382202 w 5744562"/>
                    <a:gd name="connsiteY166" fmla="*/ 3746188 h 5708294"/>
                    <a:gd name="connsiteX167" fmla="*/ 1347526 w 5744562"/>
                    <a:gd name="connsiteY167" fmla="*/ 3802537 h 5708294"/>
                    <a:gd name="connsiteX168" fmla="*/ 1330856 w 5744562"/>
                    <a:gd name="connsiteY168" fmla="*/ 3826984 h 5708294"/>
                    <a:gd name="connsiteX169" fmla="*/ 1305636 w 5744562"/>
                    <a:gd name="connsiteY169" fmla="*/ 3808723 h 5708294"/>
                    <a:gd name="connsiteX170" fmla="*/ 1312748 w 5744562"/>
                    <a:gd name="connsiteY170" fmla="*/ 3751782 h 5708294"/>
                    <a:gd name="connsiteX171" fmla="*/ 1404558 w 5744562"/>
                    <a:gd name="connsiteY171" fmla="*/ 3657680 h 5708294"/>
                    <a:gd name="connsiteX172" fmla="*/ 1434204 w 5744562"/>
                    <a:gd name="connsiteY172" fmla="*/ 3578385 h 5708294"/>
                    <a:gd name="connsiteX173" fmla="*/ 1429076 w 5744562"/>
                    <a:gd name="connsiteY173" fmla="*/ 3466842 h 5708294"/>
                    <a:gd name="connsiteX174" fmla="*/ 1430582 w 5744562"/>
                    <a:gd name="connsiteY174" fmla="*/ 3451519 h 5708294"/>
                    <a:gd name="connsiteX175" fmla="*/ 1434934 w 5744562"/>
                    <a:gd name="connsiteY175" fmla="*/ 3431924 h 5708294"/>
                    <a:gd name="connsiteX176" fmla="*/ 1459222 w 5744562"/>
                    <a:gd name="connsiteY176" fmla="*/ 3394129 h 5708294"/>
                    <a:gd name="connsiteX177" fmla="*/ 3107296 w 5744562"/>
                    <a:gd name="connsiteY177" fmla="*/ 216596 h 5708294"/>
                    <a:gd name="connsiteX178" fmla="*/ 3130458 w 5744562"/>
                    <a:gd name="connsiteY178" fmla="*/ 225364 h 5708294"/>
                    <a:gd name="connsiteX179" fmla="*/ 3164236 w 5744562"/>
                    <a:gd name="connsiteY179" fmla="*/ 230814 h 5708294"/>
                    <a:gd name="connsiteX180" fmla="*/ 3224828 w 5744562"/>
                    <a:gd name="connsiteY180" fmla="*/ 272307 h 5708294"/>
                    <a:gd name="connsiteX181" fmla="*/ 3242424 w 5744562"/>
                    <a:gd name="connsiteY181" fmla="*/ 297122 h 5708294"/>
                    <a:gd name="connsiteX182" fmla="*/ 3282738 w 5744562"/>
                    <a:gd name="connsiteY182" fmla="*/ 310199 h 5708294"/>
                    <a:gd name="connsiteX183" fmla="*/ 3274778 w 5744562"/>
                    <a:gd name="connsiteY183" fmla="*/ 295443 h 5708294"/>
                    <a:gd name="connsiteX184" fmla="*/ 3263130 w 5744562"/>
                    <a:gd name="connsiteY184" fmla="*/ 268784 h 5708294"/>
                    <a:gd name="connsiteX185" fmla="*/ 3293556 w 5744562"/>
                    <a:gd name="connsiteY185" fmla="*/ 265094 h 5708294"/>
                    <a:gd name="connsiteX186" fmla="*/ 3316268 w 5744562"/>
                    <a:gd name="connsiteY186" fmla="*/ 271883 h 5708294"/>
                    <a:gd name="connsiteX187" fmla="*/ 3351798 w 5744562"/>
                    <a:gd name="connsiteY187" fmla="*/ 324278 h 5708294"/>
                    <a:gd name="connsiteX188" fmla="*/ 3362022 w 5744562"/>
                    <a:gd name="connsiteY188" fmla="*/ 343811 h 5708294"/>
                    <a:gd name="connsiteX189" fmla="*/ 3370322 w 5744562"/>
                    <a:gd name="connsiteY189" fmla="*/ 324277 h 5708294"/>
                    <a:gd name="connsiteX190" fmla="*/ 3403180 w 5744562"/>
                    <a:gd name="connsiteY190" fmla="*/ 298956 h 5708294"/>
                    <a:gd name="connsiteX191" fmla="*/ 3430586 w 5744562"/>
                    <a:gd name="connsiteY191" fmla="*/ 307422 h 5708294"/>
                    <a:gd name="connsiteX192" fmla="*/ 3478350 w 5744562"/>
                    <a:gd name="connsiteY192" fmla="*/ 377422 h 5708294"/>
                    <a:gd name="connsiteX193" fmla="*/ 3575242 w 5744562"/>
                    <a:gd name="connsiteY193" fmla="*/ 361738 h 5708294"/>
                    <a:gd name="connsiteX194" fmla="*/ 3632484 w 5744562"/>
                    <a:gd name="connsiteY194" fmla="*/ 375568 h 5708294"/>
                    <a:gd name="connsiteX195" fmla="*/ 3648982 w 5744562"/>
                    <a:gd name="connsiteY195" fmla="*/ 470132 h 5708294"/>
                    <a:gd name="connsiteX196" fmla="*/ 3672456 w 5744562"/>
                    <a:gd name="connsiteY196" fmla="*/ 441459 h 5708294"/>
                    <a:gd name="connsiteX197" fmla="*/ 3713442 w 5744562"/>
                    <a:gd name="connsiteY197" fmla="*/ 423013 h 5708294"/>
                    <a:gd name="connsiteX198" fmla="*/ 3720394 w 5744562"/>
                    <a:gd name="connsiteY198" fmla="*/ 466525 h 5708294"/>
                    <a:gd name="connsiteX199" fmla="*/ 3687364 w 5744562"/>
                    <a:gd name="connsiteY199" fmla="*/ 499726 h 5708294"/>
                    <a:gd name="connsiteX200" fmla="*/ 3675374 w 5744562"/>
                    <a:gd name="connsiteY200" fmla="*/ 544410 h 5708294"/>
                    <a:gd name="connsiteX201" fmla="*/ 3697668 w 5744562"/>
                    <a:gd name="connsiteY201" fmla="*/ 552373 h 5708294"/>
                    <a:gd name="connsiteX202" fmla="*/ 3743936 w 5744562"/>
                    <a:gd name="connsiteY202" fmla="*/ 526548 h 5708294"/>
                    <a:gd name="connsiteX203" fmla="*/ 3788860 w 5744562"/>
                    <a:gd name="connsiteY203" fmla="*/ 526713 h 5708294"/>
                    <a:gd name="connsiteX204" fmla="*/ 3841330 w 5744562"/>
                    <a:gd name="connsiteY204" fmla="*/ 524278 h 5708294"/>
                    <a:gd name="connsiteX205" fmla="*/ 3881478 w 5744562"/>
                    <a:gd name="connsiteY205" fmla="*/ 508179 h 5708294"/>
                    <a:gd name="connsiteX206" fmla="*/ 3946268 w 5744562"/>
                    <a:gd name="connsiteY206" fmla="*/ 500882 h 5708294"/>
                    <a:gd name="connsiteX207" fmla="*/ 3973844 w 5744562"/>
                    <a:gd name="connsiteY207" fmla="*/ 482940 h 5708294"/>
                    <a:gd name="connsiteX208" fmla="*/ 4032096 w 5744562"/>
                    <a:gd name="connsiteY208" fmla="*/ 486541 h 5708294"/>
                    <a:gd name="connsiteX209" fmla="*/ 4036450 w 5744562"/>
                    <a:gd name="connsiteY209" fmla="*/ 522507 h 5708294"/>
                    <a:gd name="connsiteX210" fmla="*/ 4054716 w 5744562"/>
                    <a:gd name="connsiteY210" fmla="*/ 552854 h 5708294"/>
                    <a:gd name="connsiteX211" fmla="*/ 4078176 w 5744562"/>
                    <a:gd name="connsiteY211" fmla="*/ 598291 h 5708294"/>
                    <a:gd name="connsiteX212" fmla="*/ 4040540 w 5744562"/>
                    <a:gd name="connsiteY212" fmla="*/ 625877 h 5708294"/>
                    <a:gd name="connsiteX213" fmla="*/ 3882376 w 5744562"/>
                    <a:gd name="connsiteY213" fmla="*/ 668642 h 5708294"/>
                    <a:gd name="connsiteX214" fmla="*/ 3861004 w 5744562"/>
                    <a:gd name="connsiteY214" fmla="*/ 672918 h 5708294"/>
                    <a:gd name="connsiteX215" fmla="*/ 3883702 w 5744562"/>
                    <a:gd name="connsiteY215" fmla="*/ 772347 h 5708294"/>
                    <a:gd name="connsiteX216" fmla="*/ 3854534 w 5744562"/>
                    <a:gd name="connsiteY216" fmla="*/ 791045 h 5708294"/>
                    <a:gd name="connsiteX217" fmla="*/ 3838018 w 5744562"/>
                    <a:gd name="connsiteY217" fmla="*/ 807645 h 5708294"/>
                    <a:gd name="connsiteX218" fmla="*/ 3848490 w 5744562"/>
                    <a:gd name="connsiteY218" fmla="*/ 833885 h 5708294"/>
                    <a:gd name="connsiteX219" fmla="*/ 3870788 w 5744562"/>
                    <a:gd name="connsiteY219" fmla="*/ 823320 h 5708294"/>
                    <a:gd name="connsiteX220" fmla="*/ 3939936 w 5744562"/>
                    <a:gd name="connsiteY220" fmla="*/ 814932 h 5708294"/>
                    <a:gd name="connsiteX221" fmla="*/ 3959726 w 5744562"/>
                    <a:gd name="connsiteY221" fmla="*/ 755827 h 5708294"/>
                    <a:gd name="connsiteX222" fmla="*/ 3982104 w 5744562"/>
                    <a:gd name="connsiteY222" fmla="*/ 741321 h 5708294"/>
                    <a:gd name="connsiteX223" fmla="*/ 3996268 w 5744562"/>
                    <a:gd name="connsiteY223" fmla="*/ 760938 h 5708294"/>
                    <a:gd name="connsiteX224" fmla="*/ 3999116 w 5744562"/>
                    <a:gd name="connsiteY224" fmla="*/ 775189 h 5708294"/>
                    <a:gd name="connsiteX225" fmla="*/ 4012856 w 5744562"/>
                    <a:gd name="connsiteY225" fmla="*/ 795981 h 5708294"/>
                    <a:gd name="connsiteX226" fmla="*/ 4028532 w 5744562"/>
                    <a:gd name="connsiteY226" fmla="*/ 781727 h 5708294"/>
                    <a:gd name="connsiteX227" fmla="*/ 4057280 w 5744562"/>
                    <a:gd name="connsiteY227" fmla="*/ 782732 h 5708294"/>
                    <a:gd name="connsiteX228" fmla="*/ 4093230 w 5744562"/>
                    <a:gd name="connsiteY228" fmla="*/ 833953 h 5708294"/>
                    <a:gd name="connsiteX229" fmla="*/ 4089200 w 5744562"/>
                    <a:gd name="connsiteY229" fmla="*/ 874866 h 5708294"/>
                    <a:gd name="connsiteX230" fmla="*/ 4025914 w 5744562"/>
                    <a:gd name="connsiteY230" fmla="*/ 922403 h 5708294"/>
                    <a:gd name="connsiteX231" fmla="*/ 4025658 w 5744562"/>
                    <a:gd name="connsiteY231" fmla="*/ 952752 h 5708294"/>
                    <a:gd name="connsiteX232" fmla="*/ 4025228 w 5744562"/>
                    <a:gd name="connsiteY232" fmla="*/ 1028037 h 5708294"/>
                    <a:gd name="connsiteX233" fmla="*/ 3990180 w 5744562"/>
                    <a:gd name="connsiteY233" fmla="*/ 1118748 h 5708294"/>
                    <a:gd name="connsiteX234" fmla="*/ 4045340 w 5744562"/>
                    <a:gd name="connsiteY234" fmla="*/ 1045807 h 5708294"/>
                    <a:gd name="connsiteX235" fmla="*/ 4089266 w 5744562"/>
                    <a:gd name="connsiteY235" fmla="*/ 1000618 h 5708294"/>
                    <a:gd name="connsiteX236" fmla="*/ 4118440 w 5744562"/>
                    <a:gd name="connsiteY236" fmla="*/ 963393 h 5708294"/>
                    <a:gd name="connsiteX237" fmla="*/ 4119028 w 5744562"/>
                    <a:gd name="connsiteY237" fmla="*/ 954339 h 5708294"/>
                    <a:gd name="connsiteX238" fmla="*/ 4145014 w 5744562"/>
                    <a:gd name="connsiteY238" fmla="*/ 918624 h 5708294"/>
                    <a:gd name="connsiteX239" fmla="*/ 4176860 w 5744562"/>
                    <a:gd name="connsiteY239" fmla="*/ 940586 h 5708294"/>
                    <a:gd name="connsiteX240" fmla="*/ 4169142 w 5744562"/>
                    <a:gd name="connsiteY240" fmla="*/ 988121 h 5708294"/>
                    <a:gd name="connsiteX241" fmla="*/ 4131246 w 5744562"/>
                    <a:gd name="connsiteY241" fmla="*/ 1064581 h 5708294"/>
                    <a:gd name="connsiteX242" fmla="*/ 4143398 w 5744562"/>
                    <a:gd name="connsiteY242" fmla="*/ 1086127 h 5708294"/>
                    <a:gd name="connsiteX243" fmla="*/ 4142214 w 5744562"/>
                    <a:gd name="connsiteY243" fmla="*/ 1159819 h 5708294"/>
                    <a:gd name="connsiteX244" fmla="*/ 4081692 w 5744562"/>
                    <a:gd name="connsiteY244" fmla="*/ 1207022 h 5708294"/>
                    <a:gd name="connsiteX245" fmla="*/ 4066938 w 5744562"/>
                    <a:gd name="connsiteY245" fmla="*/ 1233515 h 5708294"/>
                    <a:gd name="connsiteX246" fmla="*/ 4089482 w 5744562"/>
                    <a:gd name="connsiteY246" fmla="*/ 1248184 h 5708294"/>
                    <a:gd name="connsiteX247" fmla="*/ 4102388 w 5744562"/>
                    <a:gd name="connsiteY247" fmla="*/ 1252795 h 5708294"/>
                    <a:gd name="connsiteX248" fmla="*/ 4138594 w 5744562"/>
                    <a:gd name="connsiteY248" fmla="*/ 1273667 h 5708294"/>
                    <a:gd name="connsiteX249" fmla="*/ 4100198 w 5744562"/>
                    <a:gd name="connsiteY249" fmla="*/ 1318187 h 5708294"/>
                    <a:gd name="connsiteX250" fmla="*/ 4057284 w 5744562"/>
                    <a:gd name="connsiteY250" fmla="*/ 1334621 h 5708294"/>
                    <a:gd name="connsiteX251" fmla="*/ 4133890 w 5744562"/>
                    <a:gd name="connsiteY251" fmla="*/ 1327574 h 5708294"/>
                    <a:gd name="connsiteX252" fmla="*/ 4191808 w 5744562"/>
                    <a:gd name="connsiteY252" fmla="*/ 1309881 h 5708294"/>
                    <a:gd name="connsiteX253" fmla="*/ 4230866 w 5744562"/>
                    <a:gd name="connsiteY253" fmla="*/ 1307951 h 5708294"/>
                    <a:gd name="connsiteX254" fmla="*/ 4300094 w 5744562"/>
                    <a:gd name="connsiteY254" fmla="*/ 1332678 h 5708294"/>
                    <a:gd name="connsiteX255" fmla="*/ 4346106 w 5744562"/>
                    <a:gd name="connsiteY255" fmla="*/ 1355730 h 5708294"/>
                    <a:gd name="connsiteX256" fmla="*/ 4373092 w 5744562"/>
                    <a:gd name="connsiteY256" fmla="*/ 1365369 h 5708294"/>
                    <a:gd name="connsiteX257" fmla="*/ 4461756 w 5744562"/>
                    <a:gd name="connsiteY257" fmla="*/ 1439390 h 5708294"/>
                    <a:gd name="connsiteX258" fmla="*/ 4475164 w 5744562"/>
                    <a:gd name="connsiteY258" fmla="*/ 1457414 h 5708294"/>
                    <a:gd name="connsiteX259" fmla="*/ 4471216 w 5744562"/>
                    <a:gd name="connsiteY259" fmla="*/ 1531441 h 5708294"/>
                    <a:gd name="connsiteX260" fmla="*/ 4428628 w 5744562"/>
                    <a:gd name="connsiteY260" fmla="*/ 1587698 h 5708294"/>
                    <a:gd name="connsiteX261" fmla="*/ 4407082 w 5744562"/>
                    <a:gd name="connsiteY261" fmla="*/ 1618383 h 5708294"/>
                    <a:gd name="connsiteX262" fmla="*/ 4424262 w 5744562"/>
                    <a:gd name="connsiteY262" fmla="*/ 1644371 h 5708294"/>
                    <a:gd name="connsiteX263" fmla="*/ 4454342 w 5744562"/>
                    <a:gd name="connsiteY263" fmla="*/ 1712025 h 5708294"/>
                    <a:gd name="connsiteX264" fmla="*/ 4415362 w 5744562"/>
                    <a:gd name="connsiteY264" fmla="*/ 1747070 h 5708294"/>
                    <a:gd name="connsiteX265" fmla="*/ 4378478 w 5744562"/>
                    <a:gd name="connsiteY265" fmla="*/ 1794776 h 5708294"/>
                    <a:gd name="connsiteX266" fmla="*/ 4450306 w 5744562"/>
                    <a:gd name="connsiteY266" fmla="*/ 1789992 h 5708294"/>
                    <a:gd name="connsiteX267" fmla="*/ 4472600 w 5744562"/>
                    <a:gd name="connsiteY267" fmla="*/ 1797954 h 5708294"/>
                    <a:gd name="connsiteX268" fmla="*/ 4465052 w 5744562"/>
                    <a:gd name="connsiteY268" fmla="*/ 1819082 h 5708294"/>
                    <a:gd name="connsiteX269" fmla="*/ 4462022 w 5744562"/>
                    <a:gd name="connsiteY269" fmla="*/ 1923877 h 5708294"/>
                    <a:gd name="connsiteX270" fmla="*/ 4554546 w 5744562"/>
                    <a:gd name="connsiteY270" fmla="*/ 1964866 h 5708294"/>
                    <a:gd name="connsiteX271" fmla="*/ 4599964 w 5744562"/>
                    <a:gd name="connsiteY271" fmla="*/ 2034028 h 5708294"/>
                    <a:gd name="connsiteX272" fmla="*/ 4610686 w 5744562"/>
                    <a:gd name="connsiteY272" fmla="*/ 2066975 h 5708294"/>
                    <a:gd name="connsiteX273" fmla="*/ 4691646 w 5744562"/>
                    <a:gd name="connsiteY273" fmla="*/ 2095893 h 5708294"/>
                    <a:gd name="connsiteX274" fmla="*/ 4766494 w 5744562"/>
                    <a:gd name="connsiteY274" fmla="*/ 2097481 h 5708294"/>
                    <a:gd name="connsiteX275" fmla="*/ 4851480 w 5744562"/>
                    <a:gd name="connsiteY275" fmla="*/ 2104015 h 5708294"/>
                    <a:gd name="connsiteX276" fmla="*/ 4879132 w 5744562"/>
                    <a:gd name="connsiteY276" fmla="*/ 2156243 h 5708294"/>
                    <a:gd name="connsiteX277" fmla="*/ 4909720 w 5744562"/>
                    <a:gd name="connsiteY277" fmla="*/ 2181727 h 5708294"/>
                    <a:gd name="connsiteX278" fmla="*/ 4973588 w 5744562"/>
                    <a:gd name="connsiteY278" fmla="*/ 2162190 h 5708294"/>
                    <a:gd name="connsiteX279" fmla="*/ 5009292 w 5744562"/>
                    <a:gd name="connsiteY279" fmla="*/ 2169649 h 5708294"/>
                    <a:gd name="connsiteX280" fmla="*/ 5056812 w 5744562"/>
                    <a:gd name="connsiteY280" fmla="*/ 2195887 h 5708294"/>
                    <a:gd name="connsiteX281" fmla="*/ 5090082 w 5744562"/>
                    <a:gd name="connsiteY281" fmla="*/ 2224976 h 5708294"/>
                    <a:gd name="connsiteX282" fmla="*/ 5116478 w 5744562"/>
                    <a:gd name="connsiteY282" fmla="*/ 2262197 h 5708294"/>
                    <a:gd name="connsiteX283" fmla="*/ 5180008 w 5744562"/>
                    <a:gd name="connsiteY283" fmla="*/ 2276948 h 5708294"/>
                    <a:gd name="connsiteX284" fmla="*/ 5215628 w 5744562"/>
                    <a:gd name="connsiteY284" fmla="*/ 2269820 h 5708294"/>
                    <a:gd name="connsiteX285" fmla="*/ 5237002 w 5744562"/>
                    <a:gd name="connsiteY285" fmla="*/ 2265542 h 5708294"/>
                    <a:gd name="connsiteX286" fmla="*/ 5320992 w 5744562"/>
                    <a:gd name="connsiteY286" fmla="*/ 2208194 h 5708294"/>
                    <a:gd name="connsiteX287" fmla="*/ 5360888 w 5744562"/>
                    <a:gd name="connsiteY287" fmla="*/ 2203915 h 5708294"/>
                    <a:gd name="connsiteX288" fmla="*/ 5398516 w 5744562"/>
                    <a:gd name="connsiteY288" fmla="*/ 2231914 h 5708294"/>
                    <a:gd name="connsiteX289" fmla="*/ 5420468 w 5744562"/>
                    <a:gd name="connsiteY289" fmla="*/ 2292694 h 5708294"/>
                    <a:gd name="connsiteX290" fmla="*/ 5439822 w 5744562"/>
                    <a:gd name="connsiteY290" fmla="*/ 2345929 h 5708294"/>
                    <a:gd name="connsiteX291" fmla="*/ 5490770 w 5744562"/>
                    <a:gd name="connsiteY291" fmla="*/ 2414419 h 5708294"/>
                    <a:gd name="connsiteX292" fmla="*/ 5538870 w 5744562"/>
                    <a:gd name="connsiteY292" fmla="*/ 2468657 h 5708294"/>
                    <a:gd name="connsiteX293" fmla="*/ 5589916 w 5744562"/>
                    <a:gd name="connsiteY293" fmla="*/ 2459096 h 5708294"/>
                    <a:gd name="connsiteX294" fmla="*/ 5659232 w 5744562"/>
                    <a:gd name="connsiteY294" fmla="*/ 2442829 h 5708294"/>
                    <a:gd name="connsiteX295" fmla="*/ 5658226 w 5744562"/>
                    <a:gd name="connsiteY295" fmla="*/ 2453056 h 5708294"/>
                    <a:gd name="connsiteX296" fmla="*/ 5645820 w 5744562"/>
                    <a:gd name="connsiteY296" fmla="*/ 2461860 h 5708294"/>
                    <a:gd name="connsiteX297" fmla="*/ 5607258 w 5744562"/>
                    <a:gd name="connsiteY297" fmla="*/ 2514261 h 5708294"/>
                    <a:gd name="connsiteX298" fmla="*/ 5632228 w 5744562"/>
                    <a:gd name="connsiteY298" fmla="*/ 2562883 h 5708294"/>
                    <a:gd name="connsiteX299" fmla="*/ 5664902 w 5744562"/>
                    <a:gd name="connsiteY299" fmla="*/ 2638081 h 5708294"/>
                    <a:gd name="connsiteX300" fmla="*/ 5565478 w 5744562"/>
                    <a:gd name="connsiteY300" fmla="*/ 2790501 h 5708294"/>
                    <a:gd name="connsiteX301" fmla="*/ 5542846 w 5744562"/>
                    <a:gd name="connsiteY301" fmla="*/ 2798301 h 5708294"/>
                    <a:gd name="connsiteX302" fmla="*/ 5405808 w 5744562"/>
                    <a:gd name="connsiteY302" fmla="*/ 2811555 h 5708294"/>
                    <a:gd name="connsiteX303" fmla="*/ 5316382 w 5744562"/>
                    <a:gd name="connsiteY303" fmla="*/ 2791524 h 5708294"/>
                    <a:gd name="connsiteX304" fmla="*/ 5259050 w 5744562"/>
                    <a:gd name="connsiteY304" fmla="*/ 2800162 h 5708294"/>
                    <a:gd name="connsiteX305" fmla="*/ 5230788 w 5744562"/>
                    <a:gd name="connsiteY305" fmla="*/ 2923738 h 5708294"/>
                    <a:gd name="connsiteX306" fmla="*/ 5238160 w 5744562"/>
                    <a:gd name="connsiteY306" fmla="*/ 2947546 h 5708294"/>
                    <a:gd name="connsiteX307" fmla="*/ 5278720 w 5744562"/>
                    <a:gd name="connsiteY307" fmla="*/ 2985857 h 5708294"/>
                    <a:gd name="connsiteX308" fmla="*/ 5375606 w 5744562"/>
                    <a:gd name="connsiteY308" fmla="*/ 3007229 h 5708294"/>
                    <a:gd name="connsiteX309" fmla="*/ 5408128 w 5744562"/>
                    <a:gd name="connsiteY309" fmla="*/ 2997670 h 5708294"/>
                    <a:gd name="connsiteX310" fmla="*/ 5532258 w 5744562"/>
                    <a:gd name="connsiteY310" fmla="*/ 2998333 h 5708294"/>
                    <a:gd name="connsiteX311" fmla="*/ 5556894 w 5744562"/>
                    <a:gd name="connsiteY311" fmla="*/ 3025662 h 5708294"/>
                    <a:gd name="connsiteX312" fmla="*/ 5649258 w 5744562"/>
                    <a:gd name="connsiteY312" fmla="*/ 3018949 h 5708294"/>
                    <a:gd name="connsiteX313" fmla="*/ 5714642 w 5744562"/>
                    <a:gd name="connsiteY313" fmla="*/ 2965542 h 5708294"/>
                    <a:gd name="connsiteX314" fmla="*/ 5744562 w 5744562"/>
                    <a:gd name="connsiteY314" fmla="*/ 2966965 h 5708294"/>
                    <a:gd name="connsiteX315" fmla="*/ 5724682 w 5744562"/>
                    <a:gd name="connsiteY315" fmla="*/ 3085594 h 5708294"/>
                    <a:gd name="connsiteX316" fmla="*/ 5598620 w 5744562"/>
                    <a:gd name="connsiteY316" fmla="*/ 3119974 h 5708294"/>
                    <a:gd name="connsiteX317" fmla="*/ 5568610 w 5744562"/>
                    <a:gd name="connsiteY317" fmla="*/ 3159547 h 5708294"/>
                    <a:gd name="connsiteX318" fmla="*/ 5584266 w 5744562"/>
                    <a:gd name="connsiteY318" fmla="*/ 3256459 h 5708294"/>
                    <a:gd name="connsiteX319" fmla="*/ 5585432 w 5744562"/>
                    <a:gd name="connsiteY319" fmla="*/ 3312462 h 5708294"/>
                    <a:gd name="connsiteX320" fmla="*/ 5535886 w 5744562"/>
                    <a:gd name="connsiteY320" fmla="*/ 3399319 h 5708294"/>
                    <a:gd name="connsiteX321" fmla="*/ 5474858 w 5744562"/>
                    <a:gd name="connsiteY321" fmla="*/ 3470163 h 5708294"/>
                    <a:gd name="connsiteX322" fmla="*/ 5400840 w 5744562"/>
                    <a:gd name="connsiteY322" fmla="*/ 3540338 h 5708294"/>
                    <a:gd name="connsiteX323" fmla="*/ 5362702 w 5744562"/>
                    <a:gd name="connsiteY323" fmla="*/ 3554510 h 5708294"/>
                    <a:gd name="connsiteX324" fmla="*/ 5318280 w 5744562"/>
                    <a:gd name="connsiteY324" fmla="*/ 3567758 h 5708294"/>
                    <a:gd name="connsiteX325" fmla="*/ 5241166 w 5744562"/>
                    <a:gd name="connsiteY325" fmla="*/ 3598447 h 5708294"/>
                    <a:gd name="connsiteX326" fmla="*/ 5156594 w 5744562"/>
                    <a:gd name="connsiteY326" fmla="*/ 3627795 h 5708294"/>
                    <a:gd name="connsiteX327" fmla="*/ 5101864 w 5744562"/>
                    <a:gd name="connsiteY327" fmla="*/ 3606923 h 5708294"/>
                    <a:gd name="connsiteX328" fmla="*/ 5010512 w 5744562"/>
                    <a:gd name="connsiteY328" fmla="*/ 3566352 h 5708294"/>
                    <a:gd name="connsiteX329" fmla="*/ 4984866 w 5744562"/>
                    <a:gd name="connsiteY329" fmla="*/ 3567779 h 5708294"/>
                    <a:gd name="connsiteX330" fmla="*/ 4824116 w 5744562"/>
                    <a:gd name="connsiteY330" fmla="*/ 3528889 h 5708294"/>
                    <a:gd name="connsiteX331" fmla="*/ 4796208 w 5744562"/>
                    <a:gd name="connsiteY331" fmla="*/ 3507010 h 5708294"/>
                    <a:gd name="connsiteX332" fmla="*/ 4695136 w 5744562"/>
                    <a:gd name="connsiteY332" fmla="*/ 3460320 h 5708294"/>
                    <a:gd name="connsiteX333" fmla="*/ 4677026 w 5744562"/>
                    <a:gd name="connsiteY333" fmla="*/ 3496203 h 5708294"/>
                    <a:gd name="connsiteX334" fmla="*/ 4657066 w 5744562"/>
                    <a:gd name="connsiteY334" fmla="*/ 3581716 h 5708294"/>
                    <a:gd name="connsiteX335" fmla="*/ 4655058 w 5744562"/>
                    <a:gd name="connsiteY335" fmla="*/ 3583641 h 5708294"/>
                    <a:gd name="connsiteX336" fmla="*/ 4655054 w 5744562"/>
                    <a:gd name="connsiteY336" fmla="*/ 3583645 h 5708294"/>
                    <a:gd name="connsiteX337" fmla="*/ 4655054 w 5744562"/>
                    <a:gd name="connsiteY337" fmla="*/ 3583646 h 5708294"/>
                    <a:gd name="connsiteX338" fmla="*/ 4636972 w 5744562"/>
                    <a:gd name="connsiteY338" fmla="*/ 3600988 h 5708294"/>
                    <a:gd name="connsiteX339" fmla="*/ 4560088 w 5744562"/>
                    <a:gd name="connsiteY339" fmla="*/ 3619868 h 5708294"/>
                    <a:gd name="connsiteX340" fmla="*/ 4535864 w 5744562"/>
                    <a:gd name="connsiteY340" fmla="*/ 3628420 h 5708294"/>
                    <a:gd name="connsiteX341" fmla="*/ 4458924 w 5744562"/>
                    <a:gd name="connsiteY341" fmla="*/ 3614173 h 5708294"/>
                    <a:gd name="connsiteX342" fmla="*/ 4377882 w 5744562"/>
                    <a:gd name="connsiteY342" fmla="*/ 3570668 h 5708294"/>
                    <a:gd name="connsiteX343" fmla="*/ 4326760 w 5744562"/>
                    <a:gd name="connsiteY343" fmla="*/ 3528585 h 5708294"/>
                    <a:gd name="connsiteX344" fmla="*/ 4339672 w 5744562"/>
                    <a:gd name="connsiteY344" fmla="*/ 3496140 h 5708294"/>
                    <a:gd name="connsiteX345" fmla="*/ 4389132 w 5744562"/>
                    <a:gd name="connsiteY345" fmla="*/ 3450279 h 5708294"/>
                    <a:gd name="connsiteX346" fmla="*/ 4446296 w 5744562"/>
                    <a:gd name="connsiteY346" fmla="*/ 3430993 h 5708294"/>
                    <a:gd name="connsiteX347" fmla="*/ 4470094 w 5744562"/>
                    <a:gd name="connsiteY347" fmla="*/ 3460670 h 5708294"/>
                    <a:gd name="connsiteX348" fmla="*/ 4509988 w 5744562"/>
                    <a:gd name="connsiteY348" fmla="*/ 3474919 h 5708294"/>
                    <a:gd name="connsiteX349" fmla="*/ 4577204 w 5744562"/>
                    <a:gd name="connsiteY349" fmla="*/ 3483047 h 5708294"/>
                    <a:gd name="connsiteX350" fmla="*/ 4615090 w 5744562"/>
                    <a:gd name="connsiteY350" fmla="*/ 3480697 h 5708294"/>
                    <a:gd name="connsiteX351" fmla="*/ 4557348 w 5744562"/>
                    <a:gd name="connsiteY351" fmla="*/ 3434927 h 5708294"/>
                    <a:gd name="connsiteX352" fmla="*/ 4542350 w 5744562"/>
                    <a:gd name="connsiteY352" fmla="*/ 3417657 h 5708294"/>
                    <a:gd name="connsiteX353" fmla="*/ 4487962 w 5744562"/>
                    <a:gd name="connsiteY353" fmla="*/ 3343969 h 5708294"/>
                    <a:gd name="connsiteX354" fmla="*/ 4448238 w 5744562"/>
                    <a:gd name="connsiteY354" fmla="*/ 3321839 h 5708294"/>
                    <a:gd name="connsiteX355" fmla="*/ 4385128 w 5744562"/>
                    <a:gd name="connsiteY355" fmla="*/ 3305914 h 5708294"/>
                    <a:gd name="connsiteX356" fmla="*/ 4350678 w 5744562"/>
                    <a:gd name="connsiteY356" fmla="*/ 3313461 h 5708294"/>
                    <a:gd name="connsiteX357" fmla="*/ 4328546 w 5744562"/>
                    <a:gd name="connsiteY357" fmla="*/ 3371729 h 5708294"/>
                    <a:gd name="connsiteX358" fmla="*/ 4301296 w 5744562"/>
                    <a:gd name="connsiteY358" fmla="*/ 3429494 h 5708294"/>
                    <a:gd name="connsiteX359" fmla="*/ 4287800 w 5744562"/>
                    <a:gd name="connsiteY359" fmla="*/ 3452465 h 5708294"/>
                    <a:gd name="connsiteX360" fmla="*/ 4252752 w 5744562"/>
                    <a:gd name="connsiteY360" fmla="*/ 3543178 h 5708294"/>
                    <a:gd name="connsiteX361" fmla="*/ 4253414 w 5744562"/>
                    <a:gd name="connsiteY361" fmla="*/ 3585765 h 5708294"/>
                    <a:gd name="connsiteX362" fmla="*/ 4285760 w 5744562"/>
                    <a:gd name="connsiteY362" fmla="*/ 3639670 h 5708294"/>
                    <a:gd name="connsiteX363" fmla="*/ 4351302 w 5744562"/>
                    <a:gd name="connsiteY363" fmla="*/ 3652493 h 5708294"/>
                    <a:gd name="connsiteX364" fmla="*/ 4447520 w 5744562"/>
                    <a:gd name="connsiteY364" fmla="*/ 3649804 h 5708294"/>
                    <a:gd name="connsiteX365" fmla="*/ 4532842 w 5744562"/>
                    <a:gd name="connsiteY365" fmla="*/ 3659105 h 5708294"/>
                    <a:gd name="connsiteX366" fmla="*/ 4559242 w 5744562"/>
                    <a:gd name="connsiteY366" fmla="*/ 3659270 h 5708294"/>
                    <a:gd name="connsiteX367" fmla="*/ 4639708 w 5744562"/>
                    <a:gd name="connsiteY367" fmla="*/ 3637720 h 5708294"/>
                    <a:gd name="connsiteX368" fmla="*/ 4650616 w 5744562"/>
                    <a:gd name="connsiteY368" fmla="*/ 3596763 h 5708294"/>
                    <a:gd name="connsiteX369" fmla="*/ 4655054 w 5744562"/>
                    <a:gd name="connsiteY369" fmla="*/ 3583646 h 5708294"/>
                    <a:gd name="connsiteX370" fmla="*/ 4655058 w 5744562"/>
                    <a:gd name="connsiteY370" fmla="*/ 3583641 h 5708294"/>
                    <a:gd name="connsiteX371" fmla="*/ 4685482 w 5744562"/>
                    <a:gd name="connsiteY371" fmla="*/ 3559110 h 5708294"/>
                    <a:gd name="connsiteX372" fmla="*/ 4702836 w 5744562"/>
                    <a:gd name="connsiteY372" fmla="*/ 3523950 h 5708294"/>
                    <a:gd name="connsiteX373" fmla="*/ 4738546 w 5744562"/>
                    <a:gd name="connsiteY373" fmla="*/ 3494354 h 5708294"/>
                    <a:gd name="connsiteX374" fmla="*/ 4768046 w 5744562"/>
                    <a:gd name="connsiteY374" fmla="*/ 3515479 h 5708294"/>
                    <a:gd name="connsiteX375" fmla="*/ 4751360 w 5744562"/>
                    <a:gd name="connsiteY375" fmla="*/ 3558488 h 5708294"/>
                    <a:gd name="connsiteX376" fmla="*/ 4734256 w 5744562"/>
                    <a:gd name="connsiteY376" fmla="*/ 3602670 h 5708294"/>
                    <a:gd name="connsiteX377" fmla="*/ 4735342 w 5744562"/>
                    <a:gd name="connsiteY377" fmla="*/ 3625557 h 5708294"/>
                    <a:gd name="connsiteX378" fmla="*/ 4663830 w 5744562"/>
                    <a:gd name="connsiteY378" fmla="*/ 3744273 h 5708294"/>
                    <a:gd name="connsiteX379" fmla="*/ 4647226 w 5744562"/>
                    <a:gd name="connsiteY379" fmla="*/ 3801869 h 5708294"/>
                    <a:gd name="connsiteX380" fmla="*/ 4603716 w 5744562"/>
                    <a:gd name="connsiteY380" fmla="*/ 3882942 h 5708294"/>
                    <a:gd name="connsiteX381" fmla="*/ 4534982 w 5744562"/>
                    <a:gd name="connsiteY381" fmla="*/ 3927211 h 5708294"/>
                    <a:gd name="connsiteX382" fmla="*/ 4541766 w 5744562"/>
                    <a:gd name="connsiteY382" fmla="*/ 3960073 h 5708294"/>
                    <a:gd name="connsiteX383" fmla="*/ 4560120 w 5744562"/>
                    <a:gd name="connsiteY383" fmla="*/ 3967954 h 5708294"/>
                    <a:gd name="connsiteX384" fmla="*/ 4561032 w 5744562"/>
                    <a:gd name="connsiteY384" fmla="*/ 4035776 h 5708294"/>
                    <a:gd name="connsiteX385" fmla="*/ 4540330 w 5744562"/>
                    <a:gd name="connsiteY385" fmla="*/ 4045586 h 5708294"/>
                    <a:gd name="connsiteX386" fmla="*/ 4521802 w 5744562"/>
                    <a:gd name="connsiteY386" fmla="*/ 4064115 h 5708294"/>
                    <a:gd name="connsiteX387" fmla="*/ 4543088 w 5744562"/>
                    <a:gd name="connsiteY387" fmla="*/ 4082306 h 5708294"/>
                    <a:gd name="connsiteX388" fmla="*/ 4553982 w 5744562"/>
                    <a:gd name="connsiteY388" fmla="*/ 4107372 h 5708294"/>
                    <a:gd name="connsiteX389" fmla="*/ 4540314 w 5744562"/>
                    <a:gd name="connsiteY389" fmla="*/ 4138225 h 5708294"/>
                    <a:gd name="connsiteX390" fmla="*/ 4578950 w 5744562"/>
                    <a:gd name="connsiteY390" fmla="*/ 4155995 h 5708294"/>
                    <a:gd name="connsiteX391" fmla="*/ 4606184 w 5744562"/>
                    <a:gd name="connsiteY391" fmla="*/ 4190870 h 5708294"/>
                    <a:gd name="connsiteX392" fmla="*/ 4579028 w 5744562"/>
                    <a:gd name="connsiteY392" fmla="*/ 4207639 h 5708294"/>
                    <a:gd name="connsiteX393" fmla="*/ 4604588 w 5744562"/>
                    <a:gd name="connsiteY393" fmla="*/ 4228679 h 5708294"/>
                    <a:gd name="connsiteX394" fmla="*/ 4617148 w 5744562"/>
                    <a:gd name="connsiteY394" fmla="*/ 4304634 h 5708294"/>
                    <a:gd name="connsiteX395" fmla="*/ 4535678 w 5744562"/>
                    <a:gd name="connsiteY395" fmla="*/ 4336413 h 5708294"/>
                    <a:gd name="connsiteX396" fmla="*/ 4519672 w 5744562"/>
                    <a:gd name="connsiteY396" fmla="*/ 4310844 h 5708294"/>
                    <a:gd name="connsiteX397" fmla="*/ 4489756 w 5744562"/>
                    <a:gd name="connsiteY397" fmla="*/ 4272365 h 5708294"/>
                    <a:gd name="connsiteX398" fmla="*/ 4481542 w 5744562"/>
                    <a:gd name="connsiteY398" fmla="*/ 4269431 h 5708294"/>
                    <a:gd name="connsiteX399" fmla="*/ 4417256 w 5744562"/>
                    <a:gd name="connsiteY399" fmla="*/ 4271615 h 5708294"/>
                    <a:gd name="connsiteX400" fmla="*/ 4419766 w 5744562"/>
                    <a:gd name="connsiteY400" fmla="*/ 4301628 h 5708294"/>
                    <a:gd name="connsiteX401" fmla="*/ 4455048 w 5744562"/>
                    <a:gd name="connsiteY401" fmla="*/ 4328788 h 5708294"/>
                    <a:gd name="connsiteX402" fmla="*/ 4473572 w 5744562"/>
                    <a:gd name="connsiteY402" fmla="*/ 4328787 h 5708294"/>
                    <a:gd name="connsiteX403" fmla="*/ 4498634 w 5744562"/>
                    <a:gd name="connsiteY403" fmla="*/ 4317888 h 5708294"/>
                    <a:gd name="connsiteX404" fmla="*/ 4516900 w 5744562"/>
                    <a:gd name="connsiteY404" fmla="*/ 4348234 h 5708294"/>
                    <a:gd name="connsiteX405" fmla="*/ 4514132 w 5744562"/>
                    <a:gd name="connsiteY405" fmla="*/ 4367098 h 5708294"/>
                    <a:gd name="connsiteX406" fmla="*/ 4538266 w 5744562"/>
                    <a:gd name="connsiteY406" fmla="*/ 4399541 h 5708294"/>
                    <a:gd name="connsiteX407" fmla="*/ 4583352 w 5744562"/>
                    <a:gd name="connsiteY407" fmla="*/ 4447408 h 5708294"/>
                    <a:gd name="connsiteX408" fmla="*/ 4606308 w 5744562"/>
                    <a:gd name="connsiteY408" fmla="*/ 4497960 h 5708294"/>
                    <a:gd name="connsiteX409" fmla="*/ 4603932 w 5744562"/>
                    <a:gd name="connsiteY409" fmla="*/ 4700925 h 5708294"/>
                    <a:gd name="connsiteX410" fmla="*/ 4593120 w 5744562"/>
                    <a:gd name="connsiteY410" fmla="*/ 4708975 h 5708294"/>
                    <a:gd name="connsiteX411" fmla="*/ 4464122 w 5744562"/>
                    <a:gd name="connsiteY411" fmla="*/ 4751571 h 5708294"/>
                    <a:gd name="connsiteX412" fmla="*/ 4401344 w 5744562"/>
                    <a:gd name="connsiteY412" fmla="*/ 4756941 h 5708294"/>
                    <a:gd name="connsiteX413" fmla="*/ 4378128 w 5744562"/>
                    <a:gd name="connsiteY413" fmla="*/ 4755265 h 5708294"/>
                    <a:gd name="connsiteX414" fmla="*/ 4323734 w 5744562"/>
                    <a:gd name="connsiteY414" fmla="*/ 4737161 h 5708294"/>
                    <a:gd name="connsiteX415" fmla="*/ 4242938 w 5744562"/>
                    <a:gd name="connsiteY415" fmla="*/ 4737417 h 5708294"/>
                    <a:gd name="connsiteX416" fmla="*/ 4247546 w 5744562"/>
                    <a:gd name="connsiteY416" fmla="*/ 4761561 h 5708294"/>
                    <a:gd name="connsiteX417" fmla="*/ 4339650 w 5744562"/>
                    <a:gd name="connsiteY417" fmla="*/ 4803725 h 5708294"/>
                    <a:gd name="connsiteX418" fmla="*/ 4374590 w 5744562"/>
                    <a:gd name="connsiteY418" fmla="*/ 4883702 h 5708294"/>
                    <a:gd name="connsiteX419" fmla="*/ 4352874 w 5744562"/>
                    <a:gd name="connsiteY419" fmla="*/ 4940795 h 5708294"/>
                    <a:gd name="connsiteX420" fmla="*/ 4218506 w 5744562"/>
                    <a:gd name="connsiteY420" fmla="*/ 5031765 h 5708294"/>
                    <a:gd name="connsiteX421" fmla="*/ 4192186 w 5744562"/>
                    <a:gd name="connsiteY421" fmla="*/ 5046188 h 5708294"/>
                    <a:gd name="connsiteX422" fmla="*/ 4090172 w 5744562"/>
                    <a:gd name="connsiteY422" fmla="*/ 5116950 h 5708294"/>
                    <a:gd name="connsiteX423" fmla="*/ 4004010 w 5744562"/>
                    <a:gd name="connsiteY423" fmla="*/ 5128526 h 5708294"/>
                    <a:gd name="connsiteX424" fmla="*/ 3896056 w 5744562"/>
                    <a:gd name="connsiteY424" fmla="*/ 5127023 h 5708294"/>
                    <a:gd name="connsiteX425" fmla="*/ 3856578 w 5744562"/>
                    <a:gd name="connsiteY425" fmla="*/ 5148655 h 5708294"/>
                    <a:gd name="connsiteX426" fmla="*/ 3849458 w 5744562"/>
                    <a:gd name="connsiteY426" fmla="*/ 5153320 h 5708294"/>
                    <a:gd name="connsiteX427" fmla="*/ 3849986 w 5744562"/>
                    <a:gd name="connsiteY427" fmla="*/ 5157019 h 5708294"/>
                    <a:gd name="connsiteX428" fmla="*/ 3845814 w 5744562"/>
                    <a:gd name="connsiteY428" fmla="*/ 5165926 h 5708294"/>
                    <a:gd name="connsiteX429" fmla="*/ 3827262 w 5744562"/>
                    <a:gd name="connsiteY429" fmla="*/ 5280762 h 5708294"/>
                    <a:gd name="connsiteX430" fmla="*/ 3826596 w 5744562"/>
                    <a:gd name="connsiteY430" fmla="*/ 5293727 h 5708294"/>
                    <a:gd name="connsiteX431" fmla="*/ 3808856 w 5744562"/>
                    <a:gd name="connsiteY431" fmla="*/ 5313796 h 5708294"/>
                    <a:gd name="connsiteX432" fmla="*/ 3778320 w 5744562"/>
                    <a:gd name="connsiteY432" fmla="*/ 5380783 h 5708294"/>
                    <a:gd name="connsiteX433" fmla="*/ 3757496 w 5744562"/>
                    <a:gd name="connsiteY433" fmla="*/ 5453880 h 5708294"/>
                    <a:gd name="connsiteX434" fmla="*/ 3770414 w 5744562"/>
                    <a:gd name="connsiteY434" fmla="*/ 5550912 h 5708294"/>
                    <a:gd name="connsiteX435" fmla="*/ 3719780 w 5744562"/>
                    <a:gd name="connsiteY435" fmla="*/ 5581674 h 5708294"/>
                    <a:gd name="connsiteX436" fmla="*/ 3648882 w 5744562"/>
                    <a:gd name="connsiteY436" fmla="*/ 5602559 h 5708294"/>
                    <a:gd name="connsiteX437" fmla="*/ 3530610 w 5744562"/>
                    <a:gd name="connsiteY437" fmla="*/ 5630287 h 5708294"/>
                    <a:gd name="connsiteX438" fmla="*/ 3486412 w 5744562"/>
                    <a:gd name="connsiteY438" fmla="*/ 5635624 h 5708294"/>
                    <a:gd name="connsiteX439" fmla="*/ 3371908 w 5744562"/>
                    <a:gd name="connsiteY439" fmla="*/ 5671300 h 5708294"/>
                    <a:gd name="connsiteX440" fmla="*/ 3288456 w 5744562"/>
                    <a:gd name="connsiteY440" fmla="*/ 5690340 h 5708294"/>
                    <a:gd name="connsiteX441" fmla="*/ 2823706 w 5744562"/>
                    <a:gd name="connsiteY441" fmla="*/ 5703890 h 5708294"/>
                    <a:gd name="connsiteX442" fmla="*/ 2220306 w 5744562"/>
                    <a:gd name="connsiteY442" fmla="*/ 5609825 h 5708294"/>
                    <a:gd name="connsiteX443" fmla="*/ 2190080 w 5744562"/>
                    <a:gd name="connsiteY443" fmla="*/ 5587145 h 5708294"/>
                    <a:gd name="connsiteX444" fmla="*/ 2044458 w 5744562"/>
                    <a:gd name="connsiteY444" fmla="*/ 5399146 h 5708294"/>
                    <a:gd name="connsiteX445" fmla="*/ 2005682 w 5744562"/>
                    <a:gd name="connsiteY445" fmla="*/ 5333806 h 5708294"/>
                    <a:gd name="connsiteX446" fmla="*/ 1952678 w 5744562"/>
                    <a:gd name="connsiteY446" fmla="*/ 5271304 h 5708294"/>
                    <a:gd name="connsiteX447" fmla="*/ 1861656 w 5744562"/>
                    <a:gd name="connsiteY447" fmla="*/ 5163538 h 5708294"/>
                    <a:gd name="connsiteX448" fmla="*/ 1854702 w 5744562"/>
                    <a:gd name="connsiteY448" fmla="*/ 5138610 h 5708294"/>
                    <a:gd name="connsiteX449" fmla="*/ 1824444 w 5744562"/>
                    <a:gd name="connsiteY449" fmla="*/ 5005019 h 5708294"/>
                    <a:gd name="connsiteX450" fmla="*/ 1796554 w 5744562"/>
                    <a:gd name="connsiteY450" fmla="*/ 4946208 h 5708294"/>
                    <a:gd name="connsiteX451" fmla="*/ 1795878 w 5744562"/>
                    <a:gd name="connsiteY451" fmla="*/ 4922202 h 5708294"/>
                    <a:gd name="connsiteX452" fmla="*/ 1820238 w 5744562"/>
                    <a:gd name="connsiteY452" fmla="*/ 4924301 h 5708294"/>
                    <a:gd name="connsiteX453" fmla="*/ 1916964 w 5744562"/>
                    <a:gd name="connsiteY453" fmla="*/ 5078994 h 5708294"/>
                    <a:gd name="connsiteX454" fmla="*/ 1951724 w 5744562"/>
                    <a:gd name="connsiteY454" fmla="*/ 5148181 h 5708294"/>
                    <a:gd name="connsiteX455" fmla="*/ 1961352 w 5744562"/>
                    <a:gd name="connsiteY455" fmla="*/ 5158220 h 5708294"/>
                    <a:gd name="connsiteX456" fmla="*/ 2027662 w 5744562"/>
                    <a:gd name="connsiteY456" fmla="*/ 5205671 h 5708294"/>
                    <a:gd name="connsiteX457" fmla="*/ 2046172 w 5744562"/>
                    <a:gd name="connsiteY457" fmla="*/ 5242648 h 5708294"/>
                    <a:gd name="connsiteX458" fmla="*/ 2072134 w 5744562"/>
                    <a:gd name="connsiteY458" fmla="*/ 5280967 h 5708294"/>
                    <a:gd name="connsiteX459" fmla="*/ 2110734 w 5744562"/>
                    <a:gd name="connsiteY459" fmla="*/ 5317199 h 5708294"/>
                    <a:gd name="connsiteX460" fmla="*/ 2132672 w 5744562"/>
                    <a:gd name="connsiteY460" fmla="*/ 5340877 h 5708294"/>
                    <a:gd name="connsiteX461" fmla="*/ 2156196 w 5744562"/>
                    <a:gd name="connsiteY461" fmla="*/ 5345319 h 5708294"/>
                    <a:gd name="connsiteX462" fmla="*/ 2165396 w 5744562"/>
                    <a:gd name="connsiteY462" fmla="*/ 5319560 h 5708294"/>
                    <a:gd name="connsiteX463" fmla="*/ 2128794 w 5744562"/>
                    <a:gd name="connsiteY463" fmla="*/ 5244435 h 5708294"/>
                    <a:gd name="connsiteX464" fmla="*/ 2155564 w 5744562"/>
                    <a:gd name="connsiteY464" fmla="*/ 5187984 h 5708294"/>
                    <a:gd name="connsiteX465" fmla="*/ 2191800 w 5744562"/>
                    <a:gd name="connsiteY465" fmla="*/ 5149437 h 5708294"/>
                    <a:gd name="connsiteX466" fmla="*/ 2214726 w 5744562"/>
                    <a:gd name="connsiteY466" fmla="*/ 5107456 h 5708294"/>
                    <a:gd name="connsiteX467" fmla="*/ 2283474 w 5744562"/>
                    <a:gd name="connsiteY467" fmla="*/ 5188783 h 5708294"/>
                    <a:gd name="connsiteX468" fmla="*/ 2352372 w 5744562"/>
                    <a:gd name="connsiteY468" fmla="*/ 5206791 h 5708294"/>
                    <a:gd name="connsiteX469" fmla="*/ 2395572 w 5744562"/>
                    <a:gd name="connsiteY469" fmla="*/ 5230143 h 5708294"/>
                    <a:gd name="connsiteX470" fmla="*/ 2425300 w 5744562"/>
                    <a:gd name="connsiteY470" fmla="*/ 5276410 h 5708294"/>
                    <a:gd name="connsiteX471" fmla="*/ 2468588 w 5744562"/>
                    <a:gd name="connsiteY471" fmla="*/ 5314316 h 5708294"/>
                    <a:gd name="connsiteX472" fmla="*/ 2488768 w 5744562"/>
                    <a:gd name="connsiteY472" fmla="*/ 5328125 h 5708294"/>
                    <a:gd name="connsiteX473" fmla="*/ 2572732 w 5744562"/>
                    <a:gd name="connsiteY473" fmla="*/ 5340953 h 5708294"/>
                    <a:gd name="connsiteX474" fmla="*/ 2605460 w 5744562"/>
                    <a:gd name="connsiteY474" fmla="*/ 5338120 h 5708294"/>
                    <a:gd name="connsiteX475" fmla="*/ 2701402 w 5744562"/>
                    <a:gd name="connsiteY475" fmla="*/ 5380311 h 5708294"/>
                    <a:gd name="connsiteX476" fmla="*/ 2718236 w 5744562"/>
                    <a:gd name="connsiteY476" fmla="*/ 5403487 h 5708294"/>
                    <a:gd name="connsiteX477" fmla="*/ 2753566 w 5744562"/>
                    <a:gd name="connsiteY477" fmla="*/ 5426669 h 5708294"/>
                    <a:gd name="connsiteX478" fmla="*/ 2861808 w 5744562"/>
                    <a:gd name="connsiteY478" fmla="*/ 5445528 h 5708294"/>
                    <a:gd name="connsiteX479" fmla="*/ 2883828 w 5744562"/>
                    <a:gd name="connsiteY479" fmla="*/ 5465276 h 5708294"/>
                    <a:gd name="connsiteX480" fmla="*/ 2923760 w 5744562"/>
                    <a:gd name="connsiteY480" fmla="*/ 5475578 h 5708294"/>
                    <a:gd name="connsiteX481" fmla="*/ 2955654 w 5744562"/>
                    <a:gd name="connsiteY481" fmla="*/ 5475088 h 5708294"/>
                    <a:gd name="connsiteX482" fmla="*/ 3016440 w 5744562"/>
                    <a:gd name="connsiteY482" fmla="*/ 5523206 h 5708294"/>
                    <a:gd name="connsiteX483" fmla="*/ 3056206 w 5744562"/>
                    <a:gd name="connsiteY483" fmla="*/ 5541370 h 5708294"/>
                    <a:gd name="connsiteX484" fmla="*/ 3093628 w 5744562"/>
                    <a:gd name="connsiteY484" fmla="*/ 5558698 h 5708294"/>
                    <a:gd name="connsiteX485" fmla="*/ 3158592 w 5744562"/>
                    <a:gd name="connsiteY485" fmla="*/ 5576621 h 5708294"/>
                    <a:gd name="connsiteX486" fmla="*/ 3202122 w 5744562"/>
                    <a:gd name="connsiteY486" fmla="*/ 5584248 h 5708294"/>
                    <a:gd name="connsiteX487" fmla="*/ 3245400 w 5744562"/>
                    <a:gd name="connsiteY487" fmla="*/ 5585184 h 5708294"/>
                    <a:gd name="connsiteX488" fmla="*/ 3372130 w 5744562"/>
                    <a:gd name="connsiteY488" fmla="*/ 5567078 h 5708294"/>
                    <a:gd name="connsiteX489" fmla="*/ 3410308 w 5744562"/>
                    <a:gd name="connsiteY489" fmla="*/ 5585997 h 5708294"/>
                    <a:gd name="connsiteX490" fmla="*/ 3459942 w 5744562"/>
                    <a:gd name="connsiteY490" fmla="*/ 5565437 h 5708294"/>
                    <a:gd name="connsiteX491" fmla="*/ 3470986 w 5744562"/>
                    <a:gd name="connsiteY491" fmla="*/ 5545618 h 5708294"/>
                    <a:gd name="connsiteX492" fmla="*/ 3506978 w 5744562"/>
                    <a:gd name="connsiteY492" fmla="*/ 5537350 h 5708294"/>
                    <a:gd name="connsiteX493" fmla="*/ 3530916 w 5744562"/>
                    <a:gd name="connsiteY493" fmla="*/ 5522136 h 5708294"/>
                    <a:gd name="connsiteX494" fmla="*/ 3684686 w 5744562"/>
                    <a:gd name="connsiteY494" fmla="*/ 5509728 h 5708294"/>
                    <a:gd name="connsiteX495" fmla="*/ 3613842 w 5744562"/>
                    <a:gd name="connsiteY495" fmla="*/ 5415771 h 5708294"/>
                    <a:gd name="connsiteX496" fmla="*/ 3498618 w 5744562"/>
                    <a:gd name="connsiteY496" fmla="*/ 5279556 h 5708294"/>
                    <a:gd name="connsiteX497" fmla="*/ 3499198 w 5744562"/>
                    <a:gd name="connsiteY497" fmla="*/ 5252037 h 5708294"/>
                    <a:gd name="connsiteX498" fmla="*/ 3511234 w 5744562"/>
                    <a:gd name="connsiteY498" fmla="*/ 5185043 h 5708294"/>
                    <a:gd name="connsiteX499" fmla="*/ 3560914 w 5744562"/>
                    <a:gd name="connsiteY499" fmla="*/ 5031156 h 5708294"/>
                    <a:gd name="connsiteX500" fmla="*/ 3657678 w 5744562"/>
                    <a:gd name="connsiteY500" fmla="*/ 5015549 h 5708294"/>
                    <a:gd name="connsiteX501" fmla="*/ 3660546 w 5744562"/>
                    <a:gd name="connsiteY501" fmla="*/ 5024092 h 5708294"/>
                    <a:gd name="connsiteX502" fmla="*/ 3660136 w 5744562"/>
                    <a:gd name="connsiteY502" fmla="*/ 5009668 h 5708294"/>
                    <a:gd name="connsiteX503" fmla="*/ 3704564 w 5744562"/>
                    <a:gd name="connsiteY503" fmla="*/ 4977892 h 5708294"/>
                    <a:gd name="connsiteX504" fmla="*/ 3768094 w 5744562"/>
                    <a:gd name="connsiteY504" fmla="*/ 4974115 h 5708294"/>
                    <a:gd name="connsiteX505" fmla="*/ 3857016 w 5744562"/>
                    <a:gd name="connsiteY505" fmla="*/ 5017788 h 5708294"/>
                    <a:gd name="connsiteX506" fmla="*/ 3870176 w 5744562"/>
                    <a:gd name="connsiteY506" fmla="*/ 5010577 h 5708294"/>
                    <a:gd name="connsiteX507" fmla="*/ 3911328 w 5744562"/>
                    <a:gd name="connsiteY507" fmla="*/ 5021306 h 5708294"/>
                    <a:gd name="connsiteX508" fmla="*/ 3948288 w 5744562"/>
                    <a:gd name="connsiteY508" fmla="*/ 5025243 h 5708294"/>
                    <a:gd name="connsiteX509" fmla="*/ 4062364 w 5744562"/>
                    <a:gd name="connsiteY509" fmla="*/ 4998493 h 5708294"/>
                    <a:gd name="connsiteX510" fmla="*/ 4075020 w 5744562"/>
                    <a:gd name="connsiteY510" fmla="*/ 4996396 h 5708294"/>
                    <a:gd name="connsiteX511" fmla="*/ 4070006 w 5744562"/>
                    <a:gd name="connsiteY511" fmla="*/ 4899314 h 5708294"/>
                    <a:gd name="connsiteX512" fmla="*/ 4037412 w 5744562"/>
                    <a:gd name="connsiteY512" fmla="*/ 4838704 h 5708294"/>
                    <a:gd name="connsiteX513" fmla="*/ 3973132 w 5744562"/>
                    <a:gd name="connsiteY513" fmla="*/ 4785304 h 5708294"/>
                    <a:gd name="connsiteX514" fmla="*/ 3937680 w 5744562"/>
                    <a:gd name="connsiteY514" fmla="*/ 4784552 h 5708294"/>
                    <a:gd name="connsiteX515" fmla="*/ 3945562 w 5744562"/>
                    <a:gd name="connsiteY515" fmla="*/ 4747664 h 5708294"/>
                    <a:gd name="connsiteX516" fmla="*/ 3983532 w 5744562"/>
                    <a:gd name="connsiteY516" fmla="*/ 4741373 h 5708294"/>
                    <a:gd name="connsiteX517" fmla="*/ 3986632 w 5744562"/>
                    <a:gd name="connsiteY517" fmla="*/ 4743805 h 5708294"/>
                    <a:gd name="connsiteX518" fmla="*/ 4071612 w 5744562"/>
                    <a:gd name="connsiteY518" fmla="*/ 4805921 h 5708294"/>
                    <a:gd name="connsiteX519" fmla="*/ 4115444 w 5744562"/>
                    <a:gd name="connsiteY519" fmla="*/ 4820255 h 5708294"/>
                    <a:gd name="connsiteX520" fmla="*/ 4123244 w 5744562"/>
                    <a:gd name="connsiteY520" fmla="*/ 4787307 h 5708294"/>
                    <a:gd name="connsiteX521" fmla="*/ 4117802 w 5744562"/>
                    <a:gd name="connsiteY521" fmla="*/ 4746982 h 5708294"/>
                    <a:gd name="connsiteX522" fmla="*/ 4077990 w 5744562"/>
                    <a:gd name="connsiteY522" fmla="*/ 4747320 h 5708294"/>
                    <a:gd name="connsiteX523" fmla="*/ 4072298 w 5744562"/>
                    <a:gd name="connsiteY523" fmla="*/ 4700289 h 5708294"/>
                    <a:gd name="connsiteX524" fmla="*/ 4113958 w 5744562"/>
                    <a:gd name="connsiteY524" fmla="*/ 4668847 h 5708294"/>
                    <a:gd name="connsiteX525" fmla="*/ 4145722 w 5744562"/>
                    <a:gd name="connsiteY525" fmla="*/ 4676222 h 5708294"/>
                    <a:gd name="connsiteX526" fmla="*/ 4191484 w 5744562"/>
                    <a:gd name="connsiteY526" fmla="*/ 4674040 h 5708294"/>
                    <a:gd name="connsiteX527" fmla="*/ 4199874 w 5744562"/>
                    <a:gd name="connsiteY527" fmla="*/ 4632038 h 5708294"/>
                    <a:gd name="connsiteX528" fmla="*/ 4172302 w 5744562"/>
                    <a:gd name="connsiteY528" fmla="*/ 4594398 h 5708294"/>
                    <a:gd name="connsiteX529" fmla="*/ 4177422 w 5744562"/>
                    <a:gd name="connsiteY529" fmla="*/ 4557846 h 5708294"/>
                    <a:gd name="connsiteX530" fmla="*/ 4221176 w 5744562"/>
                    <a:gd name="connsiteY530" fmla="*/ 4539064 h 5708294"/>
                    <a:gd name="connsiteX531" fmla="*/ 4245978 w 5744562"/>
                    <a:gd name="connsiteY531" fmla="*/ 4577039 h 5708294"/>
                    <a:gd name="connsiteX532" fmla="*/ 4320656 w 5744562"/>
                    <a:gd name="connsiteY532" fmla="*/ 4586508 h 5708294"/>
                    <a:gd name="connsiteX533" fmla="*/ 4380914 w 5744562"/>
                    <a:gd name="connsiteY533" fmla="*/ 4625236 h 5708294"/>
                    <a:gd name="connsiteX534" fmla="*/ 4425336 w 5744562"/>
                    <a:gd name="connsiteY534" fmla="*/ 4611988 h 5708294"/>
                    <a:gd name="connsiteX535" fmla="*/ 4448480 w 5744562"/>
                    <a:gd name="connsiteY535" fmla="*/ 4543492 h 5708294"/>
                    <a:gd name="connsiteX536" fmla="*/ 4533396 w 5744562"/>
                    <a:gd name="connsiteY536" fmla="*/ 4461328 h 5708294"/>
                    <a:gd name="connsiteX537" fmla="*/ 4530548 w 5744562"/>
                    <a:gd name="connsiteY537" fmla="*/ 4447076 h 5708294"/>
                    <a:gd name="connsiteX538" fmla="*/ 4356486 w 5744562"/>
                    <a:gd name="connsiteY538" fmla="*/ 4312112 h 5708294"/>
                    <a:gd name="connsiteX539" fmla="*/ 4324058 w 5744562"/>
                    <a:gd name="connsiteY539" fmla="*/ 4243620 h 5708294"/>
                    <a:gd name="connsiteX540" fmla="*/ 4306304 w 5744562"/>
                    <a:gd name="connsiteY540" fmla="*/ 4152575 h 5708294"/>
                    <a:gd name="connsiteX541" fmla="*/ 4311928 w 5744562"/>
                    <a:gd name="connsiteY541" fmla="*/ 4092381 h 5708294"/>
                    <a:gd name="connsiteX542" fmla="*/ 4322586 w 5744562"/>
                    <a:gd name="connsiteY542" fmla="*/ 3999575 h 5708294"/>
                    <a:gd name="connsiteX543" fmla="*/ 4278768 w 5744562"/>
                    <a:gd name="connsiteY543" fmla="*/ 3892603 h 5708294"/>
                    <a:gd name="connsiteX544" fmla="*/ 4278274 w 5744562"/>
                    <a:gd name="connsiteY544" fmla="*/ 3823606 h 5708294"/>
                    <a:gd name="connsiteX545" fmla="*/ 4270078 w 5744562"/>
                    <a:gd name="connsiteY545" fmla="*/ 3690978 h 5708294"/>
                    <a:gd name="connsiteX546" fmla="*/ 4166928 w 5744562"/>
                    <a:gd name="connsiteY546" fmla="*/ 3520463 h 5708294"/>
                    <a:gd name="connsiteX547" fmla="*/ 4182528 w 5744562"/>
                    <a:gd name="connsiteY547" fmla="*/ 3454568 h 5708294"/>
                    <a:gd name="connsiteX548" fmla="*/ 4227874 w 5744562"/>
                    <a:gd name="connsiteY548" fmla="*/ 3435031 h 5708294"/>
                    <a:gd name="connsiteX549" fmla="*/ 4253446 w 5744562"/>
                    <a:gd name="connsiteY549" fmla="*/ 3381961 h 5708294"/>
                    <a:gd name="connsiteX550" fmla="*/ 4235266 w 5744562"/>
                    <a:gd name="connsiteY550" fmla="*/ 3329146 h 5708294"/>
                    <a:gd name="connsiteX551" fmla="*/ 4254388 w 5744562"/>
                    <a:gd name="connsiteY551" fmla="*/ 3245980 h 5708294"/>
                    <a:gd name="connsiteX552" fmla="*/ 4272328 w 5744562"/>
                    <a:gd name="connsiteY552" fmla="*/ 3217978 h 5708294"/>
                    <a:gd name="connsiteX553" fmla="*/ 4297644 w 5744562"/>
                    <a:gd name="connsiteY553" fmla="*/ 3195256 h 5708294"/>
                    <a:gd name="connsiteX554" fmla="*/ 4367130 w 5744562"/>
                    <a:gd name="connsiteY554" fmla="*/ 3152579 h 5708294"/>
                    <a:gd name="connsiteX555" fmla="*/ 4406946 w 5744562"/>
                    <a:gd name="connsiteY555" fmla="*/ 3133715 h 5708294"/>
                    <a:gd name="connsiteX556" fmla="*/ 4449442 w 5744562"/>
                    <a:gd name="connsiteY556" fmla="*/ 3118453 h 5708294"/>
                    <a:gd name="connsiteX557" fmla="*/ 4497048 w 5744562"/>
                    <a:gd name="connsiteY557" fmla="*/ 3122223 h 5708294"/>
                    <a:gd name="connsiteX558" fmla="*/ 4545914 w 5744562"/>
                    <a:gd name="connsiteY558" fmla="*/ 3103944 h 5708294"/>
                    <a:gd name="connsiteX559" fmla="*/ 4576348 w 5744562"/>
                    <a:gd name="connsiteY559" fmla="*/ 3044671 h 5708294"/>
                    <a:gd name="connsiteX560" fmla="*/ 4612554 w 5744562"/>
                    <a:gd name="connsiteY560" fmla="*/ 3047015 h 5708294"/>
                    <a:gd name="connsiteX561" fmla="*/ 4612886 w 5744562"/>
                    <a:gd name="connsiteY561" fmla="*/ 3086837 h 5708294"/>
                    <a:gd name="connsiteX562" fmla="*/ 4598802 w 5744562"/>
                    <a:gd name="connsiteY562" fmla="*/ 3100335 h 5708294"/>
                    <a:gd name="connsiteX563" fmla="*/ 4595942 w 5744562"/>
                    <a:gd name="connsiteY563" fmla="*/ 3160194 h 5708294"/>
                    <a:gd name="connsiteX564" fmla="*/ 4633486 w 5744562"/>
                    <a:gd name="connsiteY564" fmla="*/ 3192134 h 5708294"/>
                    <a:gd name="connsiteX565" fmla="*/ 4668262 w 5744562"/>
                    <a:gd name="connsiteY565" fmla="*/ 3242936 h 5708294"/>
                    <a:gd name="connsiteX566" fmla="*/ 4696754 w 5744562"/>
                    <a:gd name="connsiteY566" fmla="*/ 3274288 h 5708294"/>
                    <a:gd name="connsiteX567" fmla="*/ 4746616 w 5744562"/>
                    <a:gd name="connsiteY567" fmla="*/ 3338420 h 5708294"/>
                    <a:gd name="connsiteX568" fmla="*/ 4750552 w 5744562"/>
                    <a:gd name="connsiteY568" fmla="*/ 3357031 h 5708294"/>
                    <a:gd name="connsiteX569" fmla="*/ 4776028 w 5744562"/>
                    <a:gd name="connsiteY569" fmla="*/ 3382013 h 5708294"/>
                    <a:gd name="connsiteX570" fmla="*/ 4786422 w 5744562"/>
                    <a:gd name="connsiteY570" fmla="*/ 3375138 h 5708294"/>
                    <a:gd name="connsiteX571" fmla="*/ 4776452 w 5744562"/>
                    <a:gd name="connsiteY571" fmla="*/ 3343783 h 5708294"/>
                    <a:gd name="connsiteX572" fmla="*/ 4759952 w 5744562"/>
                    <a:gd name="connsiteY572" fmla="*/ 3267746 h 5708294"/>
                    <a:gd name="connsiteX573" fmla="*/ 4765910 w 5744562"/>
                    <a:gd name="connsiteY573" fmla="*/ 3210317 h 5708294"/>
                    <a:gd name="connsiteX574" fmla="*/ 4758702 w 5744562"/>
                    <a:gd name="connsiteY574" fmla="*/ 3215683 h 5708294"/>
                    <a:gd name="connsiteX575" fmla="*/ 4722242 w 5744562"/>
                    <a:gd name="connsiteY575" fmla="*/ 3225159 h 5708294"/>
                    <a:gd name="connsiteX576" fmla="*/ 4712022 w 5744562"/>
                    <a:gd name="connsiteY576" fmla="*/ 3187099 h 5708294"/>
                    <a:gd name="connsiteX577" fmla="*/ 4735672 w 5744562"/>
                    <a:gd name="connsiteY577" fmla="*/ 3094962 h 5708294"/>
                    <a:gd name="connsiteX578" fmla="*/ 4755126 w 5744562"/>
                    <a:gd name="connsiteY578" fmla="*/ 3033089 h 5708294"/>
                    <a:gd name="connsiteX579" fmla="*/ 4724612 w 5744562"/>
                    <a:gd name="connsiteY579" fmla="*/ 3059248 h 5708294"/>
                    <a:gd name="connsiteX580" fmla="*/ 4690846 w 5744562"/>
                    <a:gd name="connsiteY580" fmla="*/ 2998218 h 5708294"/>
                    <a:gd name="connsiteX581" fmla="*/ 4701076 w 5744562"/>
                    <a:gd name="connsiteY581" fmla="*/ 2962168 h 5708294"/>
                    <a:gd name="connsiteX582" fmla="*/ 4709378 w 5744562"/>
                    <a:gd name="connsiteY582" fmla="*/ 2924106 h 5708294"/>
                    <a:gd name="connsiteX583" fmla="*/ 4693298 w 5744562"/>
                    <a:gd name="connsiteY583" fmla="*/ 2846895 h 5708294"/>
                    <a:gd name="connsiteX584" fmla="*/ 4736466 w 5744562"/>
                    <a:gd name="connsiteY584" fmla="*/ 2818639 h 5708294"/>
                    <a:gd name="connsiteX585" fmla="*/ 4823218 w 5744562"/>
                    <a:gd name="connsiteY585" fmla="*/ 2779482 h 5708294"/>
                    <a:gd name="connsiteX586" fmla="*/ 4836548 w 5744562"/>
                    <a:gd name="connsiteY586" fmla="*/ 2764391 h 5708294"/>
                    <a:gd name="connsiteX587" fmla="*/ 4929182 w 5744562"/>
                    <a:gd name="connsiteY587" fmla="*/ 2634691 h 5708294"/>
                    <a:gd name="connsiteX588" fmla="*/ 4919800 w 5744562"/>
                    <a:gd name="connsiteY588" fmla="*/ 2594284 h 5708294"/>
                    <a:gd name="connsiteX589" fmla="*/ 4905218 w 5744562"/>
                    <a:gd name="connsiteY589" fmla="*/ 2575840 h 5708294"/>
                    <a:gd name="connsiteX590" fmla="*/ 4858788 w 5744562"/>
                    <a:gd name="connsiteY590" fmla="*/ 2553962 h 5708294"/>
                    <a:gd name="connsiteX591" fmla="*/ 4785538 w 5744562"/>
                    <a:gd name="connsiteY591" fmla="*/ 2533091 h 5708294"/>
                    <a:gd name="connsiteX592" fmla="*/ 4776574 w 5744562"/>
                    <a:gd name="connsiteY592" fmla="*/ 2510036 h 5708294"/>
                    <a:gd name="connsiteX593" fmla="*/ 4798452 w 5744562"/>
                    <a:gd name="connsiteY593" fmla="*/ 2500645 h 5708294"/>
                    <a:gd name="connsiteX594" fmla="*/ 4852178 w 5744562"/>
                    <a:gd name="connsiteY594" fmla="*/ 2494689 h 5708294"/>
                    <a:gd name="connsiteX595" fmla="*/ 4840284 w 5744562"/>
                    <a:gd name="connsiteY595" fmla="*/ 2442797 h 5708294"/>
                    <a:gd name="connsiteX596" fmla="*/ 4837604 w 5744562"/>
                    <a:gd name="connsiteY596" fmla="*/ 2420664 h 5708294"/>
                    <a:gd name="connsiteX597" fmla="*/ 4819672 w 5744562"/>
                    <a:gd name="connsiteY597" fmla="*/ 2393082 h 5708294"/>
                    <a:gd name="connsiteX598" fmla="*/ 4752370 w 5744562"/>
                    <a:gd name="connsiteY598" fmla="*/ 2388896 h 5708294"/>
                    <a:gd name="connsiteX599" fmla="*/ 4726810 w 5744562"/>
                    <a:gd name="connsiteY599" fmla="*/ 2367854 h 5708294"/>
                    <a:gd name="connsiteX600" fmla="*/ 4698660 w 5744562"/>
                    <a:gd name="connsiteY600" fmla="*/ 2283685 h 5708294"/>
                    <a:gd name="connsiteX601" fmla="*/ 4714342 w 5744562"/>
                    <a:gd name="connsiteY601" fmla="*/ 2232376 h 5708294"/>
                    <a:gd name="connsiteX602" fmla="*/ 4686182 w 5744562"/>
                    <a:gd name="connsiteY602" fmla="*/ 2222318 h 5708294"/>
                    <a:gd name="connsiteX603" fmla="*/ 4665816 w 5744562"/>
                    <a:gd name="connsiteY603" fmla="*/ 2197839 h 5708294"/>
                    <a:gd name="connsiteX604" fmla="*/ 4634978 w 5744562"/>
                    <a:gd name="connsiteY604" fmla="*/ 2165648 h 5708294"/>
                    <a:gd name="connsiteX605" fmla="*/ 4610760 w 5744562"/>
                    <a:gd name="connsiteY605" fmla="*/ 2137146 h 5708294"/>
                    <a:gd name="connsiteX606" fmla="*/ 4589980 w 5744562"/>
                    <a:gd name="connsiteY606" fmla="*/ 2095313 h 5708294"/>
                    <a:gd name="connsiteX607" fmla="*/ 4564764 w 5744562"/>
                    <a:gd name="connsiteY607" fmla="*/ 2021455 h 5708294"/>
                    <a:gd name="connsiteX608" fmla="*/ 4549512 w 5744562"/>
                    <a:gd name="connsiteY608" fmla="*/ 1997479 h 5708294"/>
                    <a:gd name="connsiteX609" fmla="*/ 4433344 w 5744562"/>
                    <a:gd name="connsiteY609" fmla="*/ 2011571 h 5708294"/>
                    <a:gd name="connsiteX610" fmla="*/ 4411218 w 5744562"/>
                    <a:gd name="connsiteY610" fmla="*/ 1995727 h 5708294"/>
                    <a:gd name="connsiteX611" fmla="*/ 4414910 w 5744562"/>
                    <a:gd name="connsiteY611" fmla="*/ 1970576 h 5708294"/>
                    <a:gd name="connsiteX612" fmla="*/ 4382150 w 5744562"/>
                    <a:gd name="connsiteY612" fmla="*/ 1899318 h 5708294"/>
                    <a:gd name="connsiteX613" fmla="*/ 4357846 w 5744562"/>
                    <a:gd name="connsiteY613" fmla="*/ 1874756 h 5708294"/>
                    <a:gd name="connsiteX614" fmla="*/ 4265744 w 5744562"/>
                    <a:gd name="connsiteY614" fmla="*/ 1814065 h 5708294"/>
                    <a:gd name="connsiteX615" fmla="*/ 4252668 w 5744562"/>
                    <a:gd name="connsiteY615" fmla="*/ 1817335 h 5708294"/>
                    <a:gd name="connsiteX616" fmla="*/ 4224508 w 5744562"/>
                    <a:gd name="connsiteY616" fmla="*/ 1807277 h 5708294"/>
                    <a:gd name="connsiteX617" fmla="*/ 4235828 w 5744562"/>
                    <a:gd name="connsiteY617" fmla="*/ 1775586 h 5708294"/>
                    <a:gd name="connsiteX618" fmla="*/ 4274890 w 5744562"/>
                    <a:gd name="connsiteY618" fmla="*/ 1736600 h 5708294"/>
                    <a:gd name="connsiteX619" fmla="*/ 4310598 w 5744562"/>
                    <a:gd name="connsiteY619" fmla="*/ 1725532 h 5708294"/>
                    <a:gd name="connsiteX620" fmla="*/ 4380334 w 5744562"/>
                    <a:gd name="connsiteY620" fmla="*/ 1708089 h 5708294"/>
                    <a:gd name="connsiteX621" fmla="*/ 4384694 w 5744562"/>
                    <a:gd name="connsiteY621" fmla="*/ 1688471 h 5708294"/>
                    <a:gd name="connsiteX622" fmla="*/ 4367606 w 5744562"/>
                    <a:gd name="connsiteY622" fmla="*/ 1621487 h 5708294"/>
                    <a:gd name="connsiteX623" fmla="*/ 4398544 w 5744562"/>
                    <a:gd name="connsiteY623" fmla="*/ 1557100 h 5708294"/>
                    <a:gd name="connsiteX624" fmla="*/ 4411956 w 5744562"/>
                    <a:gd name="connsiteY624" fmla="*/ 1538069 h 5708294"/>
                    <a:gd name="connsiteX625" fmla="*/ 4388908 w 5744562"/>
                    <a:gd name="connsiteY625" fmla="*/ 1528512 h 5708294"/>
                    <a:gd name="connsiteX626" fmla="*/ 4331834 w 5744562"/>
                    <a:gd name="connsiteY626" fmla="*/ 1506803 h 5708294"/>
                    <a:gd name="connsiteX627" fmla="*/ 4241652 w 5744562"/>
                    <a:gd name="connsiteY627" fmla="*/ 1503707 h 5708294"/>
                    <a:gd name="connsiteX628" fmla="*/ 4156154 w 5744562"/>
                    <a:gd name="connsiteY628" fmla="*/ 1539342 h 5708294"/>
                    <a:gd name="connsiteX629" fmla="*/ 4136124 w 5744562"/>
                    <a:gd name="connsiteY629" fmla="*/ 1536158 h 5708294"/>
                    <a:gd name="connsiteX630" fmla="*/ 4134284 w 5744562"/>
                    <a:gd name="connsiteY630" fmla="*/ 1511677 h 5708294"/>
                    <a:gd name="connsiteX631" fmla="*/ 4203438 w 5744562"/>
                    <a:gd name="connsiteY631" fmla="*/ 1466235 h 5708294"/>
                    <a:gd name="connsiteX632" fmla="*/ 4270576 w 5744562"/>
                    <a:gd name="connsiteY632" fmla="*/ 1441247 h 5708294"/>
                    <a:gd name="connsiteX633" fmla="*/ 4279298 w 5744562"/>
                    <a:gd name="connsiteY633" fmla="*/ 1402011 h 5708294"/>
                    <a:gd name="connsiteX634" fmla="*/ 4240830 w 5744562"/>
                    <a:gd name="connsiteY634" fmla="*/ 1394888 h 5708294"/>
                    <a:gd name="connsiteX635" fmla="*/ 4190706 w 5744562"/>
                    <a:gd name="connsiteY635" fmla="*/ 1416689 h 5708294"/>
                    <a:gd name="connsiteX636" fmla="*/ 4146526 w 5744562"/>
                    <a:gd name="connsiteY636" fmla="*/ 1473699 h 5708294"/>
                    <a:gd name="connsiteX637" fmla="*/ 4079972 w 5744562"/>
                    <a:gd name="connsiteY637" fmla="*/ 1508160 h 5708294"/>
                    <a:gd name="connsiteX638" fmla="*/ 4035554 w 5744562"/>
                    <a:gd name="connsiteY638" fmla="*/ 1484353 h 5708294"/>
                    <a:gd name="connsiteX639" fmla="*/ 3997852 w 5744562"/>
                    <a:gd name="connsiteY639" fmla="*/ 1386184 h 5708294"/>
                    <a:gd name="connsiteX640" fmla="*/ 3999448 w 5744562"/>
                    <a:gd name="connsiteY640" fmla="*/ 1366901 h 5708294"/>
                    <a:gd name="connsiteX641" fmla="*/ 3993506 w 5744562"/>
                    <a:gd name="connsiteY641" fmla="*/ 1313164 h 5708294"/>
                    <a:gd name="connsiteX642" fmla="*/ 4018570 w 5744562"/>
                    <a:gd name="connsiteY642" fmla="*/ 1265208 h 5708294"/>
                    <a:gd name="connsiteX643" fmla="*/ 3907024 w 5744562"/>
                    <a:gd name="connsiteY643" fmla="*/ 1192278 h 5708294"/>
                    <a:gd name="connsiteX644" fmla="*/ 3923300 w 5744562"/>
                    <a:gd name="connsiteY644" fmla="*/ 1094860 h 5708294"/>
                    <a:gd name="connsiteX645" fmla="*/ 3914588 w 5744562"/>
                    <a:gd name="connsiteY645" fmla="*/ 1059985 h 5708294"/>
                    <a:gd name="connsiteX646" fmla="*/ 3848126 w 5744562"/>
                    <a:gd name="connsiteY646" fmla="*/ 1053449 h 5708294"/>
                    <a:gd name="connsiteX647" fmla="*/ 3801274 w 5744562"/>
                    <a:gd name="connsiteY647" fmla="*/ 1051273 h 5708294"/>
                    <a:gd name="connsiteX648" fmla="*/ 3720062 w 5744562"/>
                    <a:gd name="connsiteY648" fmla="*/ 1015647 h 5708294"/>
                    <a:gd name="connsiteX649" fmla="*/ 3682342 w 5744562"/>
                    <a:gd name="connsiteY649" fmla="*/ 1028644 h 5708294"/>
                    <a:gd name="connsiteX650" fmla="*/ 3612022 w 5744562"/>
                    <a:gd name="connsiteY650" fmla="*/ 1036613 h 5708294"/>
                    <a:gd name="connsiteX651" fmla="*/ 3613114 w 5744562"/>
                    <a:gd name="connsiteY651" fmla="*/ 1022445 h 5708294"/>
                    <a:gd name="connsiteX652" fmla="*/ 3600462 w 5744562"/>
                    <a:gd name="connsiteY652" fmla="*/ 987486 h 5708294"/>
                    <a:gd name="connsiteX653" fmla="*/ 3570794 w 5744562"/>
                    <a:gd name="connsiteY653" fmla="*/ 974242 h 5708294"/>
                    <a:gd name="connsiteX654" fmla="*/ 3563088 w 5744562"/>
                    <a:gd name="connsiteY654" fmla="*/ 947667 h 5708294"/>
                    <a:gd name="connsiteX655" fmla="*/ 3565858 w 5744562"/>
                    <a:gd name="connsiteY655" fmla="*/ 910276 h 5708294"/>
                    <a:gd name="connsiteX656" fmla="*/ 3520430 w 5744562"/>
                    <a:gd name="connsiteY656" fmla="*/ 915226 h 5708294"/>
                    <a:gd name="connsiteX657" fmla="*/ 3519592 w 5744562"/>
                    <a:gd name="connsiteY657" fmla="*/ 917573 h 5708294"/>
                    <a:gd name="connsiteX658" fmla="*/ 3471062 w 5744562"/>
                    <a:gd name="connsiteY658" fmla="*/ 938619 h 5708294"/>
                    <a:gd name="connsiteX659" fmla="*/ 3453048 w 5744562"/>
                    <a:gd name="connsiteY659" fmla="*/ 877922 h 5708294"/>
                    <a:gd name="connsiteX660" fmla="*/ 3520698 w 5744562"/>
                    <a:gd name="connsiteY660" fmla="*/ 810766 h 5708294"/>
                    <a:gd name="connsiteX661" fmla="*/ 3542408 w 5744562"/>
                    <a:gd name="connsiteY661" fmla="*/ 790727 h 5708294"/>
                    <a:gd name="connsiteX662" fmla="*/ 3466642 w 5744562"/>
                    <a:gd name="connsiteY662" fmla="*/ 776899 h 5708294"/>
                    <a:gd name="connsiteX663" fmla="*/ 3478046 w 5744562"/>
                    <a:gd name="connsiteY663" fmla="*/ 741268 h 5708294"/>
                    <a:gd name="connsiteX664" fmla="*/ 3421884 w 5744562"/>
                    <a:gd name="connsiteY664" fmla="*/ 787382 h 5708294"/>
                    <a:gd name="connsiteX665" fmla="*/ 3403772 w 5744562"/>
                    <a:gd name="connsiteY665" fmla="*/ 841792 h 5708294"/>
                    <a:gd name="connsiteX666" fmla="*/ 3380216 w 5744562"/>
                    <a:gd name="connsiteY666" fmla="*/ 874406 h 5708294"/>
                    <a:gd name="connsiteX667" fmla="*/ 3362118 w 5744562"/>
                    <a:gd name="connsiteY667" fmla="*/ 836179 h 5708294"/>
                    <a:gd name="connsiteX668" fmla="*/ 3366144 w 5744562"/>
                    <a:gd name="connsiteY668" fmla="*/ 813793 h 5708294"/>
                    <a:gd name="connsiteX669" fmla="*/ 3316614 w 5744562"/>
                    <a:gd name="connsiteY669" fmla="*/ 770956 h 5708294"/>
                    <a:gd name="connsiteX670" fmla="*/ 3307394 w 5744562"/>
                    <a:gd name="connsiteY670" fmla="*/ 778250 h 5708294"/>
                    <a:gd name="connsiteX671" fmla="*/ 3258604 w 5744562"/>
                    <a:gd name="connsiteY671" fmla="*/ 848173 h 5708294"/>
                    <a:gd name="connsiteX672" fmla="*/ 3260362 w 5744562"/>
                    <a:gd name="connsiteY672" fmla="*/ 876593 h 5708294"/>
                    <a:gd name="connsiteX673" fmla="*/ 3263540 w 5744562"/>
                    <a:gd name="connsiteY673" fmla="*/ 912139 h 5708294"/>
                    <a:gd name="connsiteX674" fmla="*/ 3230934 w 5744562"/>
                    <a:gd name="connsiteY674" fmla="*/ 925639 h 5708294"/>
                    <a:gd name="connsiteX675" fmla="*/ 3085770 w 5744562"/>
                    <a:gd name="connsiteY675" fmla="*/ 913492 h 5708294"/>
                    <a:gd name="connsiteX676" fmla="*/ 3059372 w 5744562"/>
                    <a:gd name="connsiteY676" fmla="*/ 894798 h 5708294"/>
                    <a:gd name="connsiteX677" fmla="*/ 3076474 w 5744562"/>
                    <a:gd name="connsiteY677" fmla="*/ 869144 h 5708294"/>
                    <a:gd name="connsiteX678" fmla="*/ 3110674 w 5744562"/>
                    <a:gd name="connsiteY678" fmla="*/ 836362 h 5708294"/>
                    <a:gd name="connsiteX679" fmla="*/ 3137832 w 5744562"/>
                    <a:gd name="connsiteY679" fmla="*/ 819593 h 5708294"/>
                    <a:gd name="connsiteX680" fmla="*/ 3201038 w 5744562"/>
                    <a:gd name="connsiteY680" fmla="*/ 757466 h 5708294"/>
                    <a:gd name="connsiteX681" fmla="*/ 3213446 w 5744562"/>
                    <a:gd name="connsiteY681" fmla="*/ 730134 h 5708294"/>
                    <a:gd name="connsiteX682" fmla="*/ 3180598 w 5744562"/>
                    <a:gd name="connsiteY682" fmla="*/ 681345 h 5708294"/>
                    <a:gd name="connsiteX683" fmla="*/ 3144224 w 5744562"/>
                    <a:gd name="connsiteY683" fmla="*/ 668353 h 5708294"/>
                    <a:gd name="connsiteX684" fmla="*/ 3113546 w 5744562"/>
                    <a:gd name="connsiteY684" fmla="*/ 683864 h 5708294"/>
                    <a:gd name="connsiteX685" fmla="*/ 3098368 w 5744562"/>
                    <a:gd name="connsiteY685" fmla="*/ 730058 h 5708294"/>
                    <a:gd name="connsiteX686" fmla="*/ 3049082 w 5744562"/>
                    <a:gd name="connsiteY686" fmla="*/ 749511 h 5708294"/>
                    <a:gd name="connsiteX687" fmla="*/ 2938780 w 5744562"/>
                    <a:gd name="connsiteY687" fmla="*/ 765698 h 5708294"/>
                    <a:gd name="connsiteX688" fmla="*/ 2873242 w 5744562"/>
                    <a:gd name="connsiteY688" fmla="*/ 734348 h 5708294"/>
                    <a:gd name="connsiteX689" fmla="*/ 2856654 w 5744562"/>
                    <a:gd name="connsiteY689" fmla="*/ 699305 h 5708294"/>
                    <a:gd name="connsiteX690" fmla="*/ 2847438 w 5744562"/>
                    <a:gd name="connsiteY690" fmla="*/ 669544 h 5708294"/>
                    <a:gd name="connsiteX691" fmla="*/ 2802182 w 5744562"/>
                    <a:gd name="connsiteY691" fmla="*/ 629558 h 5708294"/>
                    <a:gd name="connsiteX692" fmla="*/ 2779302 w 5744562"/>
                    <a:gd name="connsiteY692" fmla="*/ 630649 h 5708294"/>
                    <a:gd name="connsiteX693" fmla="*/ 2716684 w 5744562"/>
                    <a:gd name="connsiteY693" fmla="*/ 702248 h 5708294"/>
                    <a:gd name="connsiteX694" fmla="*/ 2687764 w 5744562"/>
                    <a:gd name="connsiteY694" fmla="*/ 709125 h 5708294"/>
                    <a:gd name="connsiteX695" fmla="*/ 2606806 w 5744562"/>
                    <a:gd name="connsiteY695" fmla="*/ 661679 h 5708294"/>
                    <a:gd name="connsiteX696" fmla="*/ 2590976 w 5744562"/>
                    <a:gd name="connsiteY696" fmla="*/ 591174 h 5708294"/>
                    <a:gd name="connsiteX697" fmla="*/ 2525354 w 5744562"/>
                    <a:gd name="connsiteY697" fmla="*/ 563764 h 5708294"/>
                    <a:gd name="connsiteX698" fmla="*/ 2508086 w 5744562"/>
                    <a:gd name="connsiteY698" fmla="*/ 578771 h 5708294"/>
                    <a:gd name="connsiteX699" fmla="*/ 2478082 w 5744562"/>
                    <a:gd name="connsiteY699" fmla="*/ 581289 h 5708294"/>
                    <a:gd name="connsiteX700" fmla="*/ 2402484 w 5744562"/>
                    <a:gd name="connsiteY700" fmla="*/ 559580 h 5708294"/>
                    <a:gd name="connsiteX701" fmla="*/ 2393936 w 5744562"/>
                    <a:gd name="connsiteY701" fmla="*/ 553880 h 5708294"/>
                    <a:gd name="connsiteX702" fmla="*/ 2452692 w 5744562"/>
                    <a:gd name="connsiteY702" fmla="*/ 533840 h 5708294"/>
                    <a:gd name="connsiteX703" fmla="*/ 2507002 w 5744562"/>
                    <a:gd name="connsiteY703" fmla="*/ 537356 h 5708294"/>
                    <a:gd name="connsiteX704" fmla="*/ 2714876 w 5744562"/>
                    <a:gd name="connsiteY704" fmla="*/ 455437 h 5708294"/>
                    <a:gd name="connsiteX705" fmla="*/ 2749744 w 5744562"/>
                    <a:gd name="connsiteY705" fmla="*/ 428188 h 5708294"/>
                    <a:gd name="connsiteX706" fmla="*/ 2776150 w 5744562"/>
                    <a:gd name="connsiteY706" fmla="*/ 409827 h 5708294"/>
                    <a:gd name="connsiteX707" fmla="*/ 2830632 w 5744562"/>
                    <a:gd name="connsiteY707" fmla="*/ 386935 h 5708294"/>
                    <a:gd name="connsiteX708" fmla="*/ 2840102 w 5744562"/>
                    <a:gd name="connsiteY708" fmla="*/ 386348 h 5708294"/>
                    <a:gd name="connsiteX709" fmla="*/ 2923500 w 5744562"/>
                    <a:gd name="connsiteY709" fmla="*/ 375109 h 5708294"/>
                    <a:gd name="connsiteX710" fmla="*/ 3007988 w 5744562"/>
                    <a:gd name="connsiteY710" fmla="*/ 349702 h 5708294"/>
                    <a:gd name="connsiteX711" fmla="*/ 3019890 w 5744562"/>
                    <a:gd name="connsiteY711" fmla="*/ 346012 h 5708294"/>
                    <a:gd name="connsiteX712" fmla="*/ 3059968 w 5744562"/>
                    <a:gd name="connsiteY712" fmla="*/ 259742 h 5708294"/>
                    <a:gd name="connsiteX713" fmla="*/ 3083188 w 5744562"/>
                    <a:gd name="connsiteY713" fmla="*/ 224363 h 5708294"/>
                    <a:gd name="connsiteX714" fmla="*/ 3107296 w 5744562"/>
                    <a:gd name="connsiteY714" fmla="*/ 216596 h 5708294"/>
                    <a:gd name="connsiteX715" fmla="*/ 1115672 w 5744562"/>
                    <a:gd name="connsiteY715" fmla="*/ 0 h 5708294"/>
                    <a:gd name="connsiteX716" fmla="*/ 1129684 w 5744562"/>
                    <a:gd name="connsiteY716" fmla="*/ 64533 h 5708294"/>
                    <a:gd name="connsiteX717" fmla="*/ 1190312 w 5744562"/>
                    <a:gd name="connsiteY717" fmla="*/ 124553 h 5708294"/>
                    <a:gd name="connsiteX718" fmla="*/ 1329416 w 5744562"/>
                    <a:gd name="connsiteY718" fmla="*/ 164979 h 5708294"/>
                    <a:gd name="connsiteX719" fmla="*/ 1361286 w 5744562"/>
                    <a:gd name="connsiteY719" fmla="*/ 223987 h 5708294"/>
                    <a:gd name="connsiteX720" fmla="*/ 1360364 w 5744562"/>
                    <a:gd name="connsiteY720" fmla="*/ 230272 h 5708294"/>
                    <a:gd name="connsiteX721" fmla="*/ 1356850 w 5744562"/>
                    <a:gd name="connsiteY721" fmla="*/ 266056 h 5708294"/>
                    <a:gd name="connsiteX722" fmla="*/ 1387874 w 5744562"/>
                    <a:gd name="connsiteY722" fmla="*/ 271846 h 5708294"/>
                    <a:gd name="connsiteX723" fmla="*/ 1463004 w 5744562"/>
                    <a:gd name="connsiteY723" fmla="*/ 317202 h 5708294"/>
                    <a:gd name="connsiteX724" fmla="*/ 1519268 w 5744562"/>
                    <a:gd name="connsiteY724" fmla="*/ 341268 h 5708294"/>
                    <a:gd name="connsiteX725" fmla="*/ 1587856 w 5744562"/>
                    <a:gd name="connsiteY725" fmla="*/ 360475 h 5708294"/>
                    <a:gd name="connsiteX726" fmla="*/ 1659712 w 5744562"/>
                    <a:gd name="connsiteY726" fmla="*/ 374236 h 5708294"/>
                    <a:gd name="connsiteX727" fmla="*/ 1701058 w 5744562"/>
                    <a:gd name="connsiteY727" fmla="*/ 432659 h 5708294"/>
                    <a:gd name="connsiteX728" fmla="*/ 1783988 w 5744562"/>
                    <a:gd name="connsiteY728" fmla="*/ 482123 h 5708294"/>
                    <a:gd name="connsiteX729" fmla="*/ 1777360 w 5744562"/>
                    <a:gd name="connsiteY729" fmla="*/ 459914 h 5708294"/>
                    <a:gd name="connsiteX730" fmla="*/ 1677574 w 5744562"/>
                    <a:gd name="connsiteY730" fmla="*/ 387230 h 5708294"/>
                    <a:gd name="connsiteX731" fmla="*/ 1661224 w 5744562"/>
                    <a:gd name="connsiteY731" fmla="*/ 377421 h 5708294"/>
                    <a:gd name="connsiteX732" fmla="*/ 1662984 w 5744562"/>
                    <a:gd name="connsiteY732" fmla="*/ 368790 h 5708294"/>
                    <a:gd name="connsiteX733" fmla="*/ 1767878 w 5744562"/>
                    <a:gd name="connsiteY733" fmla="*/ 404934 h 5708294"/>
                    <a:gd name="connsiteX734" fmla="*/ 1850146 w 5744562"/>
                    <a:gd name="connsiteY734" fmla="*/ 522953 h 5708294"/>
                    <a:gd name="connsiteX735" fmla="*/ 1856860 w 5744562"/>
                    <a:gd name="connsiteY735" fmla="*/ 559745 h 5708294"/>
                    <a:gd name="connsiteX736" fmla="*/ 1734608 w 5744562"/>
                    <a:gd name="connsiteY736" fmla="*/ 524015 h 5708294"/>
                    <a:gd name="connsiteX737" fmla="*/ 1554078 w 5744562"/>
                    <a:gd name="connsiteY737" fmla="*/ 447626 h 5708294"/>
                    <a:gd name="connsiteX738" fmla="*/ 1525486 w 5744562"/>
                    <a:gd name="connsiteY738" fmla="*/ 438735 h 5708294"/>
                    <a:gd name="connsiteX739" fmla="*/ 1497066 w 5744562"/>
                    <a:gd name="connsiteY739" fmla="*/ 459010 h 5708294"/>
                    <a:gd name="connsiteX740" fmla="*/ 1506714 w 5744562"/>
                    <a:gd name="connsiteY740" fmla="*/ 487590 h 5708294"/>
                    <a:gd name="connsiteX741" fmla="*/ 1554426 w 5744562"/>
                    <a:gd name="connsiteY741" fmla="*/ 524476 h 5708294"/>
                    <a:gd name="connsiteX742" fmla="*/ 1569180 w 5744562"/>
                    <a:gd name="connsiteY742" fmla="*/ 516518 h 5708294"/>
                    <a:gd name="connsiteX743" fmla="*/ 1585274 w 5744562"/>
                    <a:gd name="connsiteY743" fmla="*/ 482580 h 5708294"/>
                    <a:gd name="connsiteX744" fmla="*/ 1615212 w 5744562"/>
                    <a:gd name="connsiteY744" fmla="*/ 502533 h 5708294"/>
                    <a:gd name="connsiteX745" fmla="*/ 1613036 w 5744562"/>
                    <a:gd name="connsiteY745" fmla="*/ 549380 h 5708294"/>
                    <a:gd name="connsiteX746" fmla="*/ 1606002 w 5744562"/>
                    <a:gd name="connsiteY746" fmla="*/ 602429 h 5708294"/>
                    <a:gd name="connsiteX747" fmla="*/ 1609442 w 5744562"/>
                    <a:gd name="connsiteY747" fmla="*/ 626146 h 5708294"/>
                    <a:gd name="connsiteX748" fmla="*/ 1582864 w 5744562"/>
                    <a:gd name="connsiteY748" fmla="*/ 633850 h 5708294"/>
                    <a:gd name="connsiteX749" fmla="*/ 1499186 w 5744562"/>
                    <a:gd name="connsiteY749" fmla="*/ 619836 h 5708294"/>
                    <a:gd name="connsiteX750" fmla="*/ 1472018 w 5744562"/>
                    <a:gd name="connsiteY750" fmla="*/ 599548 h 5708294"/>
                    <a:gd name="connsiteX751" fmla="*/ 1449798 w 5744562"/>
                    <a:gd name="connsiteY751" fmla="*/ 587642 h 5708294"/>
                    <a:gd name="connsiteX752" fmla="*/ 1446448 w 5744562"/>
                    <a:gd name="connsiteY752" fmla="*/ 615549 h 5708294"/>
                    <a:gd name="connsiteX753" fmla="*/ 1455258 w 5744562"/>
                    <a:gd name="connsiteY753" fmla="*/ 664997 h 5708294"/>
                    <a:gd name="connsiteX754" fmla="*/ 1414766 w 5744562"/>
                    <a:gd name="connsiteY754" fmla="*/ 696833 h 5708294"/>
                    <a:gd name="connsiteX755" fmla="*/ 1362952 w 5744562"/>
                    <a:gd name="connsiteY755" fmla="*/ 704784 h 5708294"/>
                    <a:gd name="connsiteX756" fmla="*/ 1399516 w 5744562"/>
                    <a:gd name="connsiteY756" fmla="*/ 765467 h 5708294"/>
                    <a:gd name="connsiteX757" fmla="*/ 1405220 w 5744562"/>
                    <a:gd name="connsiteY757" fmla="*/ 793963 h 5708294"/>
                    <a:gd name="connsiteX758" fmla="*/ 1375380 w 5744562"/>
                    <a:gd name="connsiteY758" fmla="*/ 844156 h 5708294"/>
                    <a:gd name="connsiteX759" fmla="*/ 1346202 w 5744562"/>
                    <a:gd name="connsiteY759" fmla="*/ 844317 h 5708294"/>
                    <a:gd name="connsiteX760" fmla="*/ 1310564 w 5744562"/>
                    <a:gd name="connsiteY760" fmla="*/ 814390 h 5708294"/>
                    <a:gd name="connsiteX761" fmla="*/ 1343424 w 5744562"/>
                    <a:gd name="connsiteY761" fmla="*/ 770566 h 5708294"/>
                    <a:gd name="connsiteX762" fmla="*/ 1338560 w 5744562"/>
                    <a:gd name="connsiteY762" fmla="*/ 758247 h 5708294"/>
                    <a:gd name="connsiteX763" fmla="*/ 1325896 w 5744562"/>
                    <a:gd name="connsiteY763" fmla="*/ 741817 h 5708294"/>
                    <a:gd name="connsiteX764" fmla="*/ 1310974 w 5744562"/>
                    <a:gd name="connsiteY764" fmla="*/ 757653 h 5708294"/>
                    <a:gd name="connsiteX765" fmla="*/ 1253966 w 5744562"/>
                    <a:gd name="connsiteY765" fmla="*/ 787559 h 5708294"/>
                    <a:gd name="connsiteX766" fmla="*/ 1220342 w 5744562"/>
                    <a:gd name="connsiteY766" fmla="*/ 792746 h 5708294"/>
                    <a:gd name="connsiteX767" fmla="*/ 1240890 w 5744562"/>
                    <a:gd name="connsiteY767" fmla="*/ 827867 h 5708294"/>
                    <a:gd name="connsiteX768" fmla="*/ 1279880 w 5744562"/>
                    <a:gd name="connsiteY768" fmla="*/ 848409 h 5708294"/>
                    <a:gd name="connsiteX769" fmla="*/ 1293136 w 5744562"/>
                    <a:gd name="connsiteY769" fmla="*/ 892829 h 5708294"/>
                    <a:gd name="connsiteX770" fmla="*/ 1259098 w 5744562"/>
                    <a:gd name="connsiteY770" fmla="*/ 917712 h 5708294"/>
                    <a:gd name="connsiteX771" fmla="*/ 1189678 w 5744562"/>
                    <a:gd name="connsiteY771" fmla="*/ 937893 h 5708294"/>
                    <a:gd name="connsiteX772" fmla="*/ 1147002 w 5744562"/>
                    <a:gd name="connsiteY772" fmla="*/ 942493 h 5708294"/>
                    <a:gd name="connsiteX773" fmla="*/ 1145652 w 5744562"/>
                    <a:gd name="connsiteY773" fmla="*/ 894388 h 5708294"/>
                    <a:gd name="connsiteX774" fmla="*/ 1149668 w 5744562"/>
                    <a:gd name="connsiteY774" fmla="*/ 834970 h 5708294"/>
                    <a:gd name="connsiteX775" fmla="*/ 1108164 w 5744562"/>
                    <a:gd name="connsiteY775" fmla="*/ 821467 h 5708294"/>
                    <a:gd name="connsiteX776" fmla="*/ 959120 w 5744562"/>
                    <a:gd name="connsiteY776" fmla="*/ 1046033 h 5708294"/>
                    <a:gd name="connsiteX777" fmla="*/ 881163 w 5744562"/>
                    <a:gd name="connsiteY777" fmla="*/ 1171643 h 5708294"/>
                    <a:gd name="connsiteX778" fmla="*/ 821647 w 5744562"/>
                    <a:gd name="connsiteY778" fmla="*/ 1264151 h 5708294"/>
                    <a:gd name="connsiteX779" fmla="*/ 815108 w 5744562"/>
                    <a:gd name="connsiteY779" fmla="*/ 1275044 h 5708294"/>
                    <a:gd name="connsiteX780" fmla="*/ 778237 w 5744562"/>
                    <a:gd name="connsiteY780" fmla="*/ 1415327 h 5708294"/>
                    <a:gd name="connsiteX781" fmla="*/ 775392 w 5744562"/>
                    <a:gd name="connsiteY781" fmla="*/ 1456643 h 5708294"/>
                    <a:gd name="connsiteX782" fmla="*/ 733734 w 5744562"/>
                    <a:gd name="connsiteY782" fmla="*/ 1543624 h 5708294"/>
                    <a:gd name="connsiteX783" fmla="*/ 709838 w 5744562"/>
                    <a:gd name="connsiteY783" fmla="*/ 1536412 h 5708294"/>
                    <a:gd name="connsiteX784" fmla="*/ 705306 w 5744562"/>
                    <a:gd name="connsiteY784" fmla="*/ 1508335 h 5708294"/>
                    <a:gd name="connsiteX785" fmla="*/ 682000 w 5744562"/>
                    <a:gd name="connsiteY785" fmla="*/ 1529114 h 5708294"/>
                    <a:gd name="connsiteX786" fmla="*/ 677399 w 5744562"/>
                    <a:gd name="connsiteY786" fmla="*/ 1597583 h 5708294"/>
                    <a:gd name="connsiteX787" fmla="*/ 664670 w 5744562"/>
                    <a:gd name="connsiteY787" fmla="*/ 1714740 h 5708294"/>
                    <a:gd name="connsiteX788" fmla="*/ 667690 w 5744562"/>
                    <a:gd name="connsiteY788" fmla="*/ 1721110 h 5708294"/>
                    <a:gd name="connsiteX789" fmla="*/ 700476 w 5744562"/>
                    <a:gd name="connsiteY789" fmla="*/ 1736790 h 5708294"/>
                    <a:gd name="connsiteX790" fmla="*/ 681279 w 5744562"/>
                    <a:gd name="connsiteY790" fmla="*/ 1768297 h 5708294"/>
                    <a:gd name="connsiteX791" fmla="*/ 645574 w 5744562"/>
                    <a:gd name="connsiteY791" fmla="*/ 1853436 h 5708294"/>
                    <a:gd name="connsiteX792" fmla="*/ 594942 w 5744562"/>
                    <a:gd name="connsiteY792" fmla="*/ 1917368 h 5708294"/>
                    <a:gd name="connsiteX793" fmla="*/ 566522 w 5744562"/>
                    <a:gd name="connsiteY793" fmla="*/ 1937643 h 5708294"/>
                    <a:gd name="connsiteX794" fmla="*/ 614905 w 5744562"/>
                    <a:gd name="connsiteY794" fmla="*/ 1980059 h 5708294"/>
                    <a:gd name="connsiteX795" fmla="*/ 603763 w 5744562"/>
                    <a:gd name="connsiteY795" fmla="*/ 2040901 h 5708294"/>
                    <a:gd name="connsiteX796" fmla="*/ 592700 w 5744562"/>
                    <a:gd name="connsiteY796" fmla="*/ 2060761 h 5708294"/>
                    <a:gd name="connsiteX797" fmla="*/ 557992 w 5744562"/>
                    <a:gd name="connsiteY797" fmla="*/ 2098633 h 5708294"/>
                    <a:gd name="connsiteX798" fmla="*/ 537875 w 5744562"/>
                    <a:gd name="connsiteY798" fmla="*/ 2136425 h 5708294"/>
                    <a:gd name="connsiteX799" fmla="*/ 591796 w 5744562"/>
                    <a:gd name="connsiteY799" fmla="*/ 2196694 h 5708294"/>
                    <a:gd name="connsiteX800" fmla="*/ 620139 w 5744562"/>
                    <a:gd name="connsiteY800" fmla="*/ 2217400 h 5708294"/>
                    <a:gd name="connsiteX801" fmla="*/ 644462 w 5744562"/>
                    <a:gd name="connsiteY801" fmla="*/ 2279004 h 5708294"/>
                    <a:gd name="connsiteX802" fmla="*/ 644047 w 5744562"/>
                    <a:gd name="connsiteY802" fmla="*/ 2298699 h 5708294"/>
                    <a:gd name="connsiteX803" fmla="*/ 627708 w 5744562"/>
                    <a:gd name="connsiteY803" fmla="*/ 2381495 h 5708294"/>
                    <a:gd name="connsiteX804" fmla="*/ 614552 w 5744562"/>
                    <a:gd name="connsiteY804" fmla="*/ 2425741 h 5708294"/>
                    <a:gd name="connsiteX805" fmla="*/ 633512 w 5744562"/>
                    <a:gd name="connsiteY805" fmla="*/ 2498658 h 5708294"/>
                    <a:gd name="connsiteX806" fmla="*/ 659093 w 5744562"/>
                    <a:gd name="connsiteY806" fmla="*/ 2556741 h 5708294"/>
                    <a:gd name="connsiteX807" fmla="*/ 613577 w 5744562"/>
                    <a:gd name="connsiteY807" fmla="*/ 2639699 h 5708294"/>
                    <a:gd name="connsiteX808" fmla="*/ 618107 w 5744562"/>
                    <a:gd name="connsiteY808" fmla="*/ 2649254 h 5708294"/>
                    <a:gd name="connsiteX809" fmla="*/ 645109 w 5744562"/>
                    <a:gd name="connsiteY809" fmla="*/ 2677419 h 5708294"/>
                    <a:gd name="connsiteX810" fmla="*/ 612664 w 5744562"/>
                    <a:gd name="connsiteY810" fmla="*/ 2701548 h 5708294"/>
                    <a:gd name="connsiteX811" fmla="*/ 471230 w 5744562"/>
                    <a:gd name="connsiteY811" fmla="*/ 2789930 h 5708294"/>
                    <a:gd name="connsiteX812" fmla="*/ 499501 w 5744562"/>
                    <a:gd name="connsiteY812" fmla="*/ 2888661 h 5708294"/>
                    <a:gd name="connsiteX813" fmla="*/ 532623 w 5744562"/>
                    <a:gd name="connsiteY813" fmla="*/ 2907106 h 5708294"/>
                    <a:gd name="connsiteX814" fmla="*/ 523150 w 5744562"/>
                    <a:gd name="connsiteY814" fmla="*/ 2926211 h 5708294"/>
                    <a:gd name="connsiteX815" fmla="*/ 481312 w 5744562"/>
                    <a:gd name="connsiteY815" fmla="*/ 2928464 h 5708294"/>
                    <a:gd name="connsiteX816" fmla="*/ 413064 w 5744562"/>
                    <a:gd name="connsiteY816" fmla="*/ 2930544 h 5708294"/>
                    <a:gd name="connsiteX817" fmla="*/ 336269 w 5744562"/>
                    <a:gd name="connsiteY817" fmla="*/ 2982486 h 5708294"/>
                    <a:gd name="connsiteX818" fmla="*/ 277916 w 5744562"/>
                    <a:gd name="connsiteY818" fmla="*/ 3001330 h 5708294"/>
                    <a:gd name="connsiteX819" fmla="*/ 258045 w 5744562"/>
                    <a:gd name="connsiteY819" fmla="*/ 3008783 h 5708294"/>
                    <a:gd name="connsiteX820" fmla="*/ 272219 w 5744562"/>
                    <a:gd name="connsiteY820" fmla="*/ 3028398 h 5708294"/>
                    <a:gd name="connsiteX821" fmla="*/ 324039 w 5744562"/>
                    <a:gd name="connsiteY821" fmla="*/ 3057490 h 5708294"/>
                    <a:gd name="connsiteX822" fmla="*/ 354977 w 5744562"/>
                    <a:gd name="connsiteY822" fmla="*/ 3048699 h 5708294"/>
                    <a:gd name="connsiteX823" fmla="*/ 364783 w 5744562"/>
                    <a:gd name="connsiteY823" fmla="*/ 3032358 h 5708294"/>
                    <a:gd name="connsiteX824" fmla="*/ 418358 w 5744562"/>
                    <a:gd name="connsiteY824" fmla="*/ 3015777 h 5708294"/>
                    <a:gd name="connsiteX825" fmla="*/ 429936 w 5744562"/>
                    <a:gd name="connsiteY825" fmla="*/ 3064890 h 5708294"/>
                    <a:gd name="connsiteX826" fmla="*/ 423231 w 5744562"/>
                    <a:gd name="connsiteY826" fmla="*/ 3083661 h 5708294"/>
                    <a:gd name="connsiteX827" fmla="*/ 404468 w 5744562"/>
                    <a:gd name="connsiteY827" fmla="*/ 3206601 h 5708294"/>
                    <a:gd name="connsiteX828" fmla="*/ 432982 w 5744562"/>
                    <a:gd name="connsiteY828" fmla="*/ 3256472 h 5708294"/>
                    <a:gd name="connsiteX829" fmla="*/ 447240 w 5744562"/>
                    <a:gd name="connsiteY829" fmla="*/ 3290668 h 5708294"/>
                    <a:gd name="connsiteX830" fmla="*/ 408508 w 5744562"/>
                    <a:gd name="connsiteY830" fmla="*/ 3313873 h 5708294"/>
                    <a:gd name="connsiteX831" fmla="*/ 348892 w 5744562"/>
                    <a:gd name="connsiteY831" fmla="*/ 3299194 h 5708294"/>
                    <a:gd name="connsiteX832" fmla="*/ 350239 w 5744562"/>
                    <a:gd name="connsiteY832" fmla="*/ 3328778 h 5708294"/>
                    <a:gd name="connsiteX833" fmla="*/ 315449 w 5744562"/>
                    <a:gd name="connsiteY833" fmla="*/ 3370589 h 5708294"/>
                    <a:gd name="connsiteX834" fmla="*/ 144066 w 5744562"/>
                    <a:gd name="connsiteY834" fmla="*/ 3346413 h 5708294"/>
                    <a:gd name="connsiteX835" fmla="*/ 68774 w 5744562"/>
                    <a:gd name="connsiteY835" fmla="*/ 3345977 h 5708294"/>
                    <a:gd name="connsiteX836" fmla="*/ 53494 w 5744562"/>
                    <a:gd name="connsiteY836" fmla="*/ 3348455 h 5708294"/>
                    <a:gd name="connsiteX837" fmla="*/ 39342 w 5744562"/>
                    <a:gd name="connsiteY837" fmla="*/ 3339432 h 5708294"/>
                    <a:gd name="connsiteX838" fmla="*/ 64558 w 5744562"/>
                    <a:gd name="connsiteY838" fmla="*/ 3191018 h 5708294"/>
                    <a:gd name="connsiteX839" fmla="*/ 51134 w 5744562"/>
                    <a:gd name="connsiteY839" fmla="*/ 3135954 h 5708294"/>
                    <a:gd name="connsiteX840" fmla="*/ 14489 w 5744562"/>
                    <a:gd name="connsiteY840" fmla="*/ 3097730 h 5708294"/>
                    <a:gd name="connsiteX841" fmla="*/ 24460 w 5744562"/>
                    <a:gd name="connsiteY841" fmla="*/ 3054991 h 5708294"/>
                    <a:gd name="connsiteX842" fmla="*/ 73747 w 5744562"/>
                    <a:gd name="connsiteY842" fmla="*/ 2961474 h 5708294"/>
                    <a:gd name="connsiteX843" fmla="*/ 68452 w 5744562"/>
                    <a:gd name="connsiteY843" fmla="*/ 2876242 h 5708294"/>
                    <a:gd name="connsiteX844" fmla="*/ 87896 w 5744562"/>
                    <a:gd name="connsiteY844" fmla="*/ 2814398 h 5708294"/>
                    <a:gd name="connsiteX845" fmla="*/ 117404 w 5744562"/>
                    <a:gd name="connsiteY845" fmla="*/ 2779960 h 5708294"/>
                    <a:gd name="connsiteX846" fmla="*/ 242384 w 5744562"/>
                    <a:gd name="connsiteY846" fmla="*/ 2556059 h 5708294"/>
                    <a:gd name="connsiteX847" fmla="*/ 285697 w 5744562"/>
                    <a:gd name="connsiteY847" fmla="*/ 2316215 h 5708294"/>
                    <a:gd name="connsiteX848" fmla="*/ 300077 w 5744562"/>
                    <a:gd name="connsiteY848" fmla="*/ 2046195 h 5708294"/>
                    <a:gd name="connsiteX849" fmla="*/ 333103 w 5744562"/>
                    <a:gd name="connsiteY849" fmla="*/ 1975973 h 5708294"/>
                    <a:gd name="connsiteX850" fmla="*/ 414158 w 5744562"/>
                    <a:gd name="connsiteY850" fmla="*/ 1815753 h 5708294"/>
                    <a:gd name="connsiteX851" fmla="*/ 408263 w 5744562"/>
                    <a:gd name="connsiteY851" fmla="*/ 1646966 h 5708294"/>
                    <a:gd name="connsiteX852" fmla="*/ 404233 w 5744562"/>
                    <a:gd name="connsiteY852" fmla="*/ 1613777 h 5708294"/>
                    <a:gd name="connsiteX853" fmla="*/ 362878 w 5744562"/>
                    <a:gd name="connsiteY853" fmla="*/ 1481271 h 5708294"/>
                    <a:gd name="connsiteX854" fmla="*/ 322364 w 5744562"/>
                    <a:gd name="connsiteY854" fmla="*/ 1364938 h 5708294"/>
                    <a:gd name="connsiteX855" fmla="*/ 318995 w 5744562"/>
                    <a:gd name="connsiteY855" fmla="*/ 1263196 h 5708294"/>
                    <a:gd name="connsiteX856" fmla="*/ 296354 w 5744562"/>
                    <a:gd name="connsiteY856" fmla="*/ 1233944 h 5708294"/>
                    <a:gd name="connsiteX857" fmla="*/ 257452 w 5744562"/>
                    <a:gd name="connsiteY857" fmla="*/ 1246505 h 5708294"/>
                    <a:gd name="connsiteX858" fmla="*/ 183349 w 5744562"/>
                    <a:gd name="connsiteY858" fmla="*/ 1357615 h 5708294"/>
                    <a:gd name="connsiteX859" fmla="*/ 105636 w 5744562"/>
                    <a:gd name="connsiteY859" fmla="*/ 1434364 h 5708294"/>
                    <a:gd name="connsiteX860" fmla="*/ 70505 w 5744562"/>
                    <a:gd name="connsiteY860" fmla="*/ 1436367 h 5708294"/>
                    <a:gd name="connsiteX861" fmla="*/ 27915 w 5744562"/>
                    <a:gd name="connsiteY861" fmla="*/ 1455549 h 5708294"/>
                    <a:gd name="connsiteX862" fmla="*/ 0 w 5744562"/>
                    <a:gd name="connsiteY862" fmla="*/ 1489233 h 5708294"/>
                    <a:gd name="connsiteX863" fmla="*/ 179875 w 5744562"/>
                    <a:gd name="connsiteY863" fmla="*/ 1111643 h 5708294"/>
                    <a:gd name="connsiteX864" fmla="*/ 446606 w 5744562"/>
                    <a:gd name="connsiteY864" fmla="*/ 672475 h 5708294"/>
                    <a:gd name="connsiteX865" fmla="*/ 479885 w 5744562"/>
                    <a:gd name="connsiteY865" fmla="*/ 627478 h 5708294"/>
                    <a:gd name="connsiteX866" fmla="*/ 734226 w 5744562"/>
                    <a:gd name="connsiteY866" fmla="*/ 326756 h 5708294"/>
                    <a:gd name="connsiteX867" fmla="*/ 1013474 w 5744562"/>
                    <a:gd name="connsiteY867" fmla="*/ 60065 h 5708294"/>
                    <a:gd name="connsiteX868" fmla="*/ 1115672 w 5744562"/>
                    <a:gd name="connsiteY868" fmla="*/ 0 h 57082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Lst>
                  <a:rect l="l" t="t" r="r" b="b"/>
                  <a:pathLst>
                    <a:path w="5744562" h="5708294">
                      <a:moveTo>
                        <a:pt x="3784672" y="5198510"/>
                      </a:moveTo>
                      <a:lnTo>
                        <a:pt x="3784724" y="5198650"/>
                      </a:lnTo>
                      <a:cubicBezTo>
                        <a:pt x="3786516" y="5202511"/>
                        <a:pt x="3788180" y="5205092"/>
                        <a:pt x="3789742" y="5206649"/>
                      </a:cubicBezTo>
                      <a:lnTo>
                        <a:pt x="3792868" y="5206327"/>
                      </a:lnTo>
                      <a:lnTo>
                        <a:pt x="3790268" y="5205061"/>
                      </a:lnTo>
                      <a:close/>
                      <a:moveTo>
                        <a:pt x="3736400" y="5164954"/>
                      </a:moveTo>
                      <a:lnTo>
                        <a:pt x="3737232" y="5165594"/>
                      </a:lnTo>
                      <a:lnTo>
                        <a:pt x="3739154" y="5166114"/>
                      </a:lnTo>
                      <a:close/>
                      <a:moveTo>
                        <a:pt x="1459222" y="3394129"/>
                      </a:moveTo>
                      <a:cubicBezTo>
                        <a:pt x="1465220" y="3394578"/>
                        <a:pt x="1472818" y="3396218"/>
                        <a:pt x="1482516" y="3398691"/>
                      </a:cubicBezTo>
                      <a:cubicBezTo>
                        <a:pt x="1487962" y="3401958"/>
                        <a:pt x="1491482" y="3403215"/>
                        <a:pt x="1495336" y="3407236"/>
                      </a:cubicBezTo>
                      <a:cubicBezTo>
                        <a:pt x="1513938" y="3421811"/>
                        <a:pt x="1529356" y="3437893"/>
                        <a:pt x="1521318" y="3464102"/>
                      </a:cubicBezTo>
                      <a:cubicBezTo>
                        <a:pt x="1516126" y="3486040"/>
                        <a:pt x="1531206" y="3480852"/>
                        <a:pt x="1543020" y="3481105"/>
                      </a:cubicBezTo>
                      <a:cubicBezTo>
                        <a:pt x="1547374" y="3480018"/>
                        <a:pt x="1552068" y="3481695"/>
                        <a:pt x="1556006" y="3481779"/>
                      </a:cubicBezTo>
                      <a:cubicBezTo>
                        <a:pt x="1565808" y="3483958"/>
                        <a:pt x="1575946" y="3488901"/>
                        <a:pt x="1584158" y="3491835"/>
                      </a:cubicBezTo>
                      <a:cubicBezTo>
                        <a:pt x="1633088" y="3506668"/>
                        <a:pt x="1641470" y="3538743"/>
                        <a:pt x="1613328" y="3584206"/>
                      </a:cubicBezTo>
                      <a:cubicBezTo>
                        <a:pt x="1595738" y="3614934"/>
                        <a:pt x="1588788" y="3645498"/>
                        <a:pt x="1586532" y="3677737"/>
                      </a:cubicBezTo>
                      <a:cubicBezTo>
                        <a:pt x="1582936" y="3717429"/>
                        <a:pt x="1572128" y="3725466"/>
                        <a:pt x="1535094" y="3706950"/>
                      </a:cubicBezTo>
                      <a:cubicBezTo>
                        <a:pt x="1530402" y="3705275"/>
                        <a:pt x="1527304" y="3702845"/>
                        <a:pt x="1522192" y="3702342"/>
                      </a:cubicBezTo>
                      <a:cubicBezTo>
                        <a:pt x="1508870" y="3698905"/>
                        <a:pt x="1496138" y="3704931"/>
                        <a:pt x="1488430" y="3715397"/>
                      </a:cubicBezTo>
                      <a:cubicBezTo>
                        <a:pt x="1478714" y="3727788"/>
                        <a:pt x="1490362" y="3735914"/>
                        <a:pt x="1496896" y="3743535"/>
                      </a:cubicBezTo>
                      <a:cubicBezTo>
                        <a:pt x="1521870" y="3773605"/>
                        <a:pt x="1521786" y="3777540"/>
                        <a:pt x="1501432" y="3808602"/>
                      </a:cubicBezTo>
                      <a:cubicBezTo>
                        <a:pt x="1511906" y="3816310"/>
                        <a:pt x="1523046" y="3811036"/>
                        <a:pt x="1532514" y="3810453"/>
                      </a:cubicBezTo>
                      <a:cubicBezTo>
                        <a:pt x="1548684" y="3809619"/>
                        <a:pt x="1564016" y="3811130"/>
                        <a:pt x="1571140" y="3828215"/>
                      </a:cubicBezTo>
                      <a:cubicBezTo>
                        <a:pt x="1577092" y="3844881"/>
                        <a:pt x="1570894" y="3858529"/>
                        <a:pt x="1557658" y="3869663"/>
                      </a:cubicBezTo>
                      <a:cubicBezTo>
                        <a:pt x="1526412" y="3894191"/>
                        <a:pt x="1526412" y="3894191"/>
                        <a:pt x="1527508" y="3935559"/>
                      </a:cubicBezTo>
                      <a:cubicBezTo>
                        <a:pt x="1554316" y="3934560"/>
                        <a:pt x="1577608" y="3932305"/>
                        <a:pt x="1578356" y="3896883"/>
                      </a:cubicBezTo>
                      <a:cubicBezTo>
                        <a:pt x="1579360" y="3886667"/>
                        <a:pt x="1587738" y="3881729"/>
                        <a:pt x="1594942" y="3876371"/>
                      </a:cubicBezTo>
                      <a:cubicBezTo>
                        <a:pt x="1610858" y="3868838"/>
                        <a:pt x="1621330" y="3858038"/>
                        <a:pt x="1630710" y="3842883"/>
                      </a:cubicBezTo>
                      <a:cubicBezTo>
                        <a:pt x="1647378" y="3818435"/>
                        <a:pt x="1669498" y="3815762"/>
                        <a:pt x="1693880" y="3836367"/>
                      </a:cubicBezTo>
                      <a:cubicBezTo>
                        <a:pt x="1702008" y="3843236"/>
                        <a:pt x="1705610" y="3840557"/>
                        <a:pt x="1713568" y="3836790"/>
                      </a:cubicBezTo>
                      <a:cubicBezTo>
                        <a:pt x="1753444" y="3814022"/>
                        <a:pt x="1753444" y="3814022"/>
                        <a:pt x="1780596" y="3852801"/>
                      </a:cubicBezTo>
                      <a:cubicBezTo>
                        <a:pt x="1782522" y="3854811"/>
                        <a:pt x="1784450" y="3856822"/>
                        <a:pt x="1789560" y="3857325"/>
                      </a:cubicBezTo>
                      <a:cubicBezTo>
                        <a:pt x="1798440" y="3847278"/>
                        <a:pt x="1792406" y="3834548"/>
                        <a:pt x="1793828" y="3823160"/>
                      </a:cubicBezTo>
                      <a:cubicBezTo>
                        <a:pt x="1797592" y="3794103"/>
                        <a:pt x="1816358" y="3782300"/>
                        <a:pt x="1839318" y="3795788"/>
                      </a:cubicBezTo>
                      <a:cubicBezTo>
                        <a:pt x="1869648" y="3814553"/>
                        <a:pt x="1900648" y="3820339"/>
                        <a:pt x="1936506" y="3819929"/>
                      </a:cubicBezTo>
                      <a:cubicBezTo>
                        <a:pt x="1974374" y="3817593"/>
                        <a:pt x="1986442" y="3843053"/>
                        <a:pt x="1972960" y="3884501"/>
                      </a:cubicBezTo>
                      <a:cubicBezTo>
                        <a:pt x="1969610" y="3893879"/>
                        <a:pt x="1956794" y="3903841"/>
                        <a:pt x="1967602" y="3914311"/>
                      </a:cubicBezTo>
                      <a:cubicBezTo>
                        <a:pt x="1974558" y="3920761"/>
                        <a:pt x="1985366" y="3912724"/>
                        <a:pt x="1994496" y="3909376"/>
                      </a:cubicBezTo>
                      <a:cubicBezTo>
                        <a:pt x="2030184" y="3898332"/>
                        <a:pt x="2061690" y="3917515"/>
                        <a:pt x="2066388" y="3956205"/>
                      </a:cubicBezTo>
                      <a:cubicBezTo>
                        <a:pt x="2068484" y="3968850"/>
                        <a:pt x="2066558" y="3985346"/>
                        <a:pt x="2085158" y="3981415"/>
                      </a:cubicBezTo>
                      <a:cubicBezTo>
                        <a:pt x="2100992" y="3977817"/>
                        <a:pt x="2108698" y="3967352"/>
                        <a:pt x="2102830" y="3946751"/>
                      </a:cubicBezTo>
                      <a:cubicBezTo>
                        <a:pt x="2095034" y="3924139"/>
                        <a:pt x="2108436" y="3905133"/>
                        <a:pt x="2130220" y="3899695"/>
                      </a:cubicBezTo>
                      <a:cubicBezTo>
                        <a:pt x="2137340" y="3898274"/>
                        <a:pt x="2148398" y="3896936"/>
                        <a:pt x="2147896" y="3902045"/>
                      </a:cubicBezTo>
                      <a:cubicBezTo>
                        <a:pt x="2151170" y="3933615"/>
                        <a:pt x="2196918" y="3949956"/>
                        <a:pt x="2183100" y="3988640"/>
                      </a:cubicBezTo>
                      <a:cubicBezTo>
                        <a:pt x="2232528" y="3979859"/>
                        <a:pt x="2244682" y="4019890"/>
                        <a:pt x="2257004" y="4052048"/>
                      </a:cubicBezTo>
                      <a:cubicBezTo>
                        <a:pt x="2269408" y="4080273"/>
                        <a:pt x="2281306" y="4095097"/>
                        <a:pt x="2314316" y="4098957"/>
                      </a:cubicBezTo>
                      <a:cubicBezTo>
                        <a:pt x="2342636" y="4101142"/>
                        <a:pt x="2364590" y="4124845"/>
                        <a:pt x="2385872" y="4143022"/>
                      </a:cubicBezTo>
                      <a:cubicBezTo>
                        <a:pt x="2403720" y="4156006"/>
                        <a:pt x="2393674" y="4202647"/>
                        <a:pt x="2370804" y="4222235"/>
                      </a:cubicBezTo>
                      <a:cubicBezTo>
                        <a:pt x="2359998" y="4230273"/>
                        <a:pt x="2353966" y="4236049"/>
                        <a:pt x="2352880" y="4250201"/>
                      </a:cubicBezTo>
                      <a:cubicBezTo>
                        <a:pt x="2352884" y="4287213"/>
                        <a:pt x="2318120" y="4310486"/>
                        <a:pt x="2285360" y="4294819"/>
                      </a:cubicBezTo>
                      <a:cubicBezTo>
                        <a:pt x="2262736" y="4284094"/>
                        <a:pt x="2264580" y="4290039"/>
                        <a:pt x="2262574" y="4310472"/>
                      </a:cubicBezTo>
                      <a:cubicBezTo>
                        <a:pt x="2252446" y="4379555"/>
                        <a:pt x="2313024" y="4402514"/>
                        <a:pt x="2347630" y="4442634"/>
                      </a:cubicBezTo>
                      <a:cubicBezTo>
                        <a:pt x="2368748" y="4468682"/>
                        <a:pt x="2402346" y="4482005"/>
                        <a:pt x="2425474" y="4506128"/>
                      </a:cubicBezTo>
                      <a:cubicBezTo>
                        <a:pt x="2438130" y="4541050"/>
                        <a:pt x="2449612" y="4575553"/>
                        <a:pt x="2483882" y="4594403"/>
                      </a:cubicBezTo>
                      <a:cubicBezTo>
                        <a:pt x="2492428" y="4600100"/>
                        <a:pt x="2500974" y="4605796"/>
                        <a:pt x="2507512" y="4613419"/>
                      </a:cubicBezTo>
                      <a:cubicBezTo>
                        <a:pt x="2528376" y="4632768"/>
                        <a:pt x="2550078" y="4649771"/>
                        <a:pt x="2580740" y="4634287"/>
                      </a:cubicBezTo>
                      <a:cubicBezTo>
                        <a:pt x="2573458" y="4680594"/>
                        <a:pt x="2573884" y="4734940"/>
                        <a:pt x="2554538" y="4774294"/>
                      </a:cubicBezTo>
                      <a:cubicBezTo>
                        <a:pt x="2532260" y="4821853"/>
                        <a:pt x="2502688" y="4841692"/>
                        <a:pt x="2442698" y="4828196"/>
                      </a:cubicBezTo>
                      <a:cubicBezTo>
                        <a:pt x="2362686" y="4811512"/>
                        <a:pt x="2304118" y="4768121"/>
                        <a:pt x="2244876" y="4719203"/>
                      </a:cubicBezTo>
                      <a:cubicBezTo>
                        <a:pt x="2198036" y="4680002"/>
                        <a:pt x="2150108" y="4636445"/>
                        <a:pt x="2083332" y="4627133"/>
                      </a:cubicBezTo>
                      <a:cubicBezTo>
                        <a:pt x="2049150" y="4622855"/>
                        <a:pt x="2015218" y="4625275"/>
                        <a:pt x="1982460" y="4628114"/>
                      </a:cubicBezTo>
                      <a:cubicBezTo>
                        <a:pt x="1946938" y="4631288"/>
                        <a:pt x="1932450" y="4664445"/>
                        <a:pt x="1917290" y="4692076"/>
                      </a:cubicBezTo>
                      <a:cubicBezTo>
                        <a:pt x="1909500" y="4706478"/>
                        <a:pt x="1904474" y="4720544"/>
                        <a:pt x="1891658" y="4730507"/>
                      </a:cubicBezTo>
                      <a:cubicBezTo>
                        <a:pt x="1882526" y="4733854"/>
                        <a:pt x="1879092" y="4728661"/>
                        <a:pt x="1874482" y="4723049"/>
                      </a:cubicBezTo>
                      <a:cubicBezTo>
                        <a:pt x="1865344" y="4689384"/>
                        <a:pt x="1880170" y="4658990"/>
                        <a:pt x="1887536" y="4627254"/>
                      </a:cubicBezTo>
                      <a:cubicBezTo>
                        <a:pt x="1888878" y="4619802"/>
                        <a:pt x="1892980" y="4612014"/>
                        <a:pt x="1895492" y="4604980"/>
                      </a:cubicBezTo>
                      <a:cubicBezTo>
                        <a:pt x="1897670" y="4595184"/>
                        <a:pt x="1899846" y="4585387"/>
                        <a:pt x="1892138" y="4577347"/>
                      </a:cubicBezTo>
                      <a:cubicBezTo>
                        <a:pt x="1883672" y="4567714"/>
                        <a:pt x="1874460" y="4574998"/>
                        <a:pt x="1864574" y="4576753"/>
                      </a:cubicBezTo>
                      <a:cubicBezTo>
                        <a:pt x="1832068" y="4586292"/>
                        <a:pt x="1800152" y="4605293"/>
                        <a:pt x="1764124" y="4595069"/>
                      </a:cubicBezTo>
                      <a:cubicBezTo>
                        <a:pt x="1729604" y="4588026"/>
                        <a:pt x="1702456" y="4567754"/>
                        <a:pt x="1684440" y="4544135"/>
                      </a:cubicBezTo>
                      <a:cubicBezTo>
                        <a:pt x="1665668" y="4518925"/>
                        <a:pt x="1672702" y="4484426"/>
                        <a:pt x="1687526" y="4454031"/>
                      </a:cubicBezTo>
                      <a:cubicBezTo>
                        <a:pt x="1671020" y="4452101"/>
                        <a:pt x="1664908" y="4461815"/>
                        <a:pt x="1657954" y="4473871"/>
                      </a:cubicBezTo>
                      <a:cubicBezTo>
                        <a:pt x="1647234" y="4496478"/>
                        <a:pt x="1631570" y="4510710"/>
                        <a:pt x="1603670" y="4507354"/>
                      </a:cubicBezTo>
                      <a:cubicBezTo>
                        <a:pt x="1589930" y="4505090"/>
                        <a:pt x="1579122" y="4513126"/>
                        <a:pt x="1564880" y="4515970"/>
                      </a:cubicBezTo>
                      <a:cubicBezTo>
                        <a:pt x="1534050" y="4520819"/>
                        <a:pt x="1519304" y="4510264"/>
                        <a:pt x="1513602" y="4481792"/>
                      </a:cubicBezTo>
                      <a:cubicBezTo>
                        <a:pt x="1511758" y="4475845"/>
                        <a:pt x="1512258" y="4470737"/>
                        <a:pt x="1510416" y="4464792"/>
                      </a:cubicBezTo>
                      <a:cubicBezTo>
                        <a:pt x="1505048" y="4439082"/>
                        <a:pt x="1500356" y="4437407"/>
                        <a:pt x="1479164" y="4452307"/>
                      </a:cubicBezTo>
                      <a:cubicBezTo>
                        <a:pt x="1427560" y="4489391"/>
                        <a:pt x="1315120" y="4441298"/>
                        <a:pt x="1303044" y="4378825"/>
                      </a:cubicBezTo>
                      <a:cubicBezTo>
                        <a:pt x="1299860" y="4361825"/>
                        <a:pt x="1304884" y="4347758"/>
                        <a:pt x="1313846" y="4333775"/>
                      </a:cubicBezTo>
                      <a:cubicBezTo>
                        <a:pt x="1323644" y="4317448"/>
                        <a:pt x="1314848" y="4305052"/>
                        <a:pt x="1302026" y="4296508"/>
                      </a:cubicBezTo>
                      <a:cubicBezTo>
                        <a:pt x="1288452" y="4286372"/>
                        <a:pt x="1271612" y="4281679"/>
                        <a:pt x="1255360" y="4286448"/>
                      </a:cubicBezTo>
                      <a:cubicBezTo>
                        <a:pt x="1246646" y="4288622"/>
                        <a:pt x="1253518" y="4299008"/>
                        <a:pt x="1254524" y="4307299"/>
                      </a:cubicBezTo>
                      <a:cubicBezTo>
                        <a:pt x="1257544" y="4332170"/>
                        <a:pt x="1250676" y="4340292"/>
                        <a:pt x="1226378" y="4334256"/>
                      </a:cubicBezTo>
                      <a:cubicBezTo>
                        <a:pt x="1211466" y="4331574"/>
                        <a:pt x="1199400" y="4324620"/>
                        <a:pt x="1184904" y="4320764"/>
                      </a:cubicBezTo>
                      <a:cubicBezTo>
                        <a:pt x="1173176" y="4316575"/>
                        <a:pt x="1162284" y="4310041"/>
                        <a:pt x="1150386" y="4313721"/>
                      </a:cubicBezTo>
                      <a:cubicBezTo>
                        <a:pt x="1118718" y="4320916"/>
                        <a:pt x="1095006" y="4305837"/>
                        <a:pt x="1068866" y="4293856"/>
                      </a:cubicBezTo>
                      <a:cubicBezTo>
                        <a:pt x="1045070" y="4282713"/>
                        <a:pt x="1031242" y="4265878"/>
                        <a:pt x="1027804" y="4242179"/>
                      </a:cubicBezTo>
                      <a:cubicBezTo>
                        <a:pt x="1020930" y="4213286"/>
                        <a:pt x="1012882" y="4183975"/>
                        <a:pt x="1024524" y="4155089"/>
                      </a:cubicBezTo>
                      <a:cubicBezTo>
                        <a:pt x="1028292" y="4144538"/>
                        <a:pt x="1032144" y="4130052"/>
                        <a:pt x="1017230" y="4127368"/>
                      </a:cubicBezTo>
                      <a:cubicBezTo>
                        <a:pt x="1003908" y="4123932"/>
                        <a:pt x="1002402" y="4139256"/>
                        <a:pt x="999472" y="4147461"/>
                      </a:cubicBezTo>
                      <a:cubicBezTo>
                        <a:pt x="997378" y="4153323"/>
                        <a:pt x="996458" y="4159603"/>
                        <a:pt x="996290" y="4167474"/>
                      </a:cubicBezTo>
                      <a:cubicBezTo>
                        <a:pt x="991524" y="4225254"/>
                        <a:pt x="960784" y="4263182"/>
                        <a:pt x="902138" y="4279245"/>
                      </a:cubicBezTo>
                      <a:cubicBezTo>
                        <a:pt x="887896" y="4282089"/>
                        <a:pt x="873571" y="4288868"/>
                        <a:pt x="861174" y="4297659"/>
                      </a:cubicBezTo>
                      <a:cubicBezTo>
                        <a:pt x="856398" y="4299918"/>
                        <a:pt x="851205" y="4303350"/>
                        <a:pt x="848356" y="4307620"/>
                      </a:cubicBezTo>
                      <a:cubicBezTo>
                        <a:pt x="843916" y="4312644"/>
                        <a:pt x="845523" y="4404422"/>
                        <a:pt x="849713" y="4411207"/>
                      </a:cubicBezTo>
                      <a:cubicBezTo>
                        <a:pt x="853149" y="4416399"/>
                        <a:pt x="857840" y="4418075"/>
                        <a:pt x="863788" y="4416235"/>
                      </a:cubicBezTo>
                      <a:cubicBezTo>
                        <a:pt x="870155" y="4413221"/>
                        <a:pt x="874595" y="4408198"/>
                        <a:pt x="874761" y="4400327"/>
                      </a:cubicBezTo>
                      <a:cubicBezTo>
                        <a:pt x="874928" y="4392455"/>
                        <a:pt x="870319" y="4386844"/>
                        <a:pt x="869313" y="4378553"/>
                      </a:cubicBezTo>
                      <a:cubicBezTo>
                        <a:pt x="864950" y="4342627"/>
                        <a:pt x="893432" y="4318433"/>
                        <a:pt x="927030" y="4331756"/>
                      </a:cubicBezTo>
                      <a:cubicBezTo>
                        <a:pt x="937586" y="4335527"/>
                        <a:pt x="949316" y="4339717"/>
                        <a:pt x="961048" y="4343906"/>
                      </a:cubicBezTo>
                      <a:cubicBezTo>
                        <a:pt x="988862" y="4351199"/>
                        <a:pt x="1010316" y="4380010"/>
                        <a:pt x="1008894" y="4409905"/>
                      </a:cubicBezTo>
                      <a:cubicBezTo>
                        <a:pt x="1009736" y="4426067"/>
                        <a:pt x="999348" y="4432932"/>
                        <a:pt x="985442" y="4438539"/>
                      </a:cubicBezTo>
                      <a:cubicBezTo>
                        <a:pt x="965586" y="4445987"/>
                        <a:pt x="944558" y="4453015"/>
                        <a:pt x="933840" y="4475623"/>
                      </a:cubicBezTo>
                      <a:cubicBezTo>
                        <a:pt x="928898" y="4485755"/>
                        <a:pt x="918676" y="4484747"/>
                        <a:pt x="908036" y="4484911"/>
                      </a:cubicBezTo>
                      <a:cubicBezTo>
                        <a:pt x="873268" y="4489677"/>
                        <a:pt x="858274" y="4509436"/>
                        <a:pt x="864228" y="4544608"/>
                      </a:cubicBezTo>
                      <a:cubicBezTo>
                        <a:pt x="866072" y="4550554"/>
                        <a:pt x="866325" y="4557253"/>
                        <a:pt x="866576" y="4563952"/>
                      </a:cubicBezTo>
                      <a:cubicBezTo>
                        <a:pt x="868427" y="4606911"/>
                        <a:pt x="845557" y="4626501"/>
                        <a:pt x="806178" y="4607148"/>
                      </a:cubicBezTo>
                      <a:cubicBezTo>
                        <a:pt x="772244" y="4591062"/>
                        <a:pt x="740241" y="4595492"/>
                        <a:pt x="707652" y="4608966"/>
                      </a:cubicBezTo>
                      <a:cubicBezTo>
                        <a:pt x="684194" y="4619093"/>
                        <a:pt x="662579" y="4616660"/>
                        <a:pt x="644898" y="4595804"/>
                      </a:cubicBezTo>
                      <a:cubicBezTo>
                        <a:pt x="627972" y="4576540"/>
                        <a:pt x="607194" y="4571762"/>
                        <a:pt x="582982" y="4580298"/>
                      </a:cubicBezTo>
                      <a:cubicBezTo>
                        <a:pt x="562709" y="4588918"/>
                        <a:pt x="549888" y="4580373"/>
                        <a:pt x="540419" y="4562451"/>
                      </a:cubicBezTo>
                      <a:cubicBezTo>
                        <a:pt x="533631" y="4548130"/>
                        <a:pt x="528014" y="4534227"/>
                        <a:pt x="517625" y="4522585"/>
                      </a:cubicBezTo>
                      <a:cubicBezTo>
                        <a:pt x="509914" y="4514544"/>
                        <a:pt x="502206" y="4506503"/>
                        <a:pt x="491065" y="4511776"/>
                      </a:cubicBezTo>
                      <a:cubicBezTo>
                        <a:pt x="480760" y="4514704"/>
                        <a:pt x="483693" y="4525005"/>
                        <a:pt x="481936" y="4533630"/>
                      </a:cubicBezTo>
                      <a:cubicBezTo>
                        <a:pt x="481267" y="4546609"/>
                        <a:pt x="482945" y="4560427"/>
                        <a:pt x="471300" y="4570808"/>
                      </a:cubicBezTo>
                      <a:cubicBezTo>
                        <a:pt x="442725" y="4524912"/>
                        <a:pt x="415320" y="4479434"/>
                        <a:pt x="386745" y="4433538"/>
                      </a:cubicBezTo>
                      <a:cubicBezTo>
                        <a:pt x="392523" y="4421062"/>
                        <a:pt x="422350" y="4426428"/>
                        <a:pt x="414807" y="4410516"/>
                      </a:cubicBezTo>
                      <a:cubicBezTo>
                        <a:pt x="406175" y="4390248"/>
                        <a:pt x="380957" y="4390494"/>
                        <a:pt x="359593" y="4394759"/>
                      </a:cubicBezTo>
                      <a:cubicBezTo>
                        <a:pt x="346102" y="4380688"/>
                        <a:pt x="340570" y="4362850"/>
                        <a:pt x="333446" y="4345765"/>
                      </a:cubicBezTo>
                      <a:cubicBezTo>
                        <a:pt x="340900" y="4328600"/>
                        <a:pt x="352966" y="4335554"/>
                        <a:pt x="363104" y="4340497"/>
                      </a:cubicBezTo>
                      <a:cubicBezTo>
                        <a:pt x="408013" y="4359181"/>
                        <a:pt x="450074" y="4382136"/>
                        <a:pt x="501347" y="4379301"/>
                      </a:cubicBezTo>
                      <a:cubicBezTo>
                        <a:pt x="523047" y="4377800"/>
                        <a:pt x="535618" y="4398151"/>
                        <a:pt x="532772" y="4420928"/>
                      </a:cubicBezTo>
                      <a:cubicBezTo>
                        <a:pt x="530263" y="4446469"/>
                        <a:pt x="537723" y="4466317"/>
                        <a:pt x="559088" y="4480557"/>
                      </a:cubicBezTo>
                      <a:cubicBezTo>
                        <a:pt x="569981" y="4487092"/>
                        <a:pt x="574843" y="4499403"/>
                        <a:pt x="582133" y="4508616"/>
                      </a:cubicBezTo>
                      <a:cubicBezTo>
                        <a:pt x="594032" y="4523440"/>
                        <a:pt x="608360" y="4535167"/>
                        <a:pt x="630059" y="4533666"/>
                      </a:cubicBezTo>
                      <a:cubicBezTo>
                        <a:pt x="641872" y="4533919"/>
                        <a:pt x="650668" y="4527809"/>
                        <a:pt x="654856" y="4516086"/>
                      </a:cubicBezTo>
                      <a:cubicBezTo>
                        <a:pt x="659797" y="4505955"/>
                        <a:pt x="656445" y="4496827"/>
                        <a:pt x="648736" y="4488786"/>
                      </a:cubicBezTo>
                      <a:cubicBezTo>
                        <a:pt x="644880" y="4484765"/>
                        <a:pt x="638681" y="4479906"/>
                        <a:pt x="634827" y="4475887"/>
                      </a:cubicBezTo>
                      <a:cubicBezTo>
                        <a:pt x="626028" y="4463490"/>
                        <a:pt x="625104" y="4451264"/>
                        <a:pt x="640182" y="4446076"/>
                      </a:cubicBezTo>
                      <a:cubicBezTo>
                        <a:pt x="656854" y="4440135"/>
                        <a:pt x="671262" y="4429419"/>
                        <a:pt x="684499" y="4418285"/>
                      </a:cubicBezTo>
                      <a:cubicBezTo>
                        <a:pt x="700918" y="4405644"/>
                        <a:pt x="718596" y="4407993"/>
                        <a:pt x="733762" y="4417375"/>
                      </a:cubicBezTo>
                      <a:cubicBezTo>
                        <a:pt x="753200" y="4429606"/>
                        <a:pt x="771297" y="4430783"/>
                        <a:pt x="789308" y="4417389"/>
                      </a:cubicBezTo>
                      <a:cubicBezTo>
                        <a:pt x="807737" y="4402823"/>
                        <a:pt x="806561" y="4383896"/>
                        <a:pt x="804632" y="4363381"/>
                      </a:cubicBezTo>
                      <a:cubicBezTo>
                        <a:pt x="799759" y="4277044"/>
                        <a:pt x="746549" y="4222348"/>
                        <a:pt x="682952" y="4174517"/>
                      </a:cubicBezTo>
                      <a:cubicBezTo>
                        <a:pt x="658486" y="4157847"/>
                        <a:pt x="637202" y="4139671"/>
                        <a:pt x="625972" y="4111867"/>
                      </a:cubicBezTo>
                      <a:cubicBezTo>
                        <a:pt x="618512" y="4092018"/>
                        <a:pt x="618845" y="4076275"/>
                        <a:pt x="637275" y="4061709"/>
                      </a:cubicBezTo>
                      <a:cubicBezTo>
                        <a:pt x="647244" y="4056017"/>
                        <a:pt x="654112" y="4047896"/>
                        <a:pt x="662154" y="4040193"/>
                      </a:cubicBezTo>
                      <a:cubicBezTo>
                        <a:pt x="672206" y="4030565"/>
                        <a:pt x="682512" y="4027637"/>
                        <a:pt x="691644" y="4042797"/>
                      </a:cubicBezTo>
                      <a:cubicBezTo>
                        <a:pt x="695080" y="4047989"/>
                        <a:pt x="697261" y="4056699"/>
                        <a:pt x="705637" y="4051760"/>
                      </a:cubicBezTo>
                      <a:cubicBezTo>
                        <a:pt x="713596" y="4047993"/>
                        <a:pt x="715355" y="4039369"/>
                        <a:pt x="715102" y="4032669"/>
                      </a:cubicBezTo>
                      <a:cubicBezTo>
                        <a:pt x="714515" y="4023207"/>
                        <a:pt x="709570" y="4014832"/>
                        <a:pt x="703788" y="4008800"/>
                      </a:cubicBezTo>
                      <a:cubicBezTo>
                        <a:pt x="691051" y="3996321"/>
                        <a:pt x="687781" y="3983257"/>
                        <a:pt x="693644" y="3966844"/>
                      </a:cubicBezTo>
                      <a:cubicBezTo>
                        <a:pt x="699924" y="3949260"/>
                        <a:pt x="693050" y="3920369"/>
                        <a:pt x="713659" y="3914512"/>
                      </a:cubicBezTo>
                      <a:cubicBezTo>
                        <a:pt x="737871" y="3905976"/>
                        <a:pt x="766690" y="3903052"/>
                        <a:pt x="793500" y="3902054"/>
                      </a:cubicBezTo>
                      <a:cubicBezTo>
                        <a:pt x="810423" y="3902812"/>
                        <a:pt x="817129" y="3921068"/>
                        <a:pt x="824336" y="3934218"/>
                      </a:cubicBezTo>
                      <a:cubicBezTo>
                        <a:pt x="833388" y="3953312"/>
                        <a:pt x="847381" y="3962276"/>
                        <a:pt x="869918" y="3958429"/>
                      </a:cubicBezTo>
                      <a:cubicBezTo>
                        <a:pt x="895218" y="3954248"/>
                        <a:pt x="921944" y="3957185"/>
                        <a:pt x="946996" y="3964813"/>
                      </a:cubicBezTo>
                      <a:cubicBezTo>
                        <a:pt x="967356" y="3970762"/>
                        <a:pt x="982772" y="3968338"/>
                        <a:pt x="989554" y="3945646"/>
                      </a:cubicBezTo>
                      <a:cubicBezTo>
                        <a:pt x="993824" y="3929988"/>
                        <a:pt x="1006642" y="3920026"/>
                        <a:pt x="1020212" y="3911655"/>
                      </a:cubicBezTo>
                      <a:cubicBezTo>
                        <a:pt x="1044088" y="3900356"/>
                        <a:pt x="1052462" y="3876910"/>
                        <a:pt x="1067038" y="3858324"/>
                      </a:cubicBezTo>
                      <a:cubicBezTo>
                        <a:pt x="1074742" y="3847858"/>
                        <a:pt x="1067704" y="3845344"/>
                        <a:pt x="1061506" y="3840486"/>
                      </a:cubicBezTo>
                      <a:cubicBezTo>
                        <a:pt x="1028658" y="3810248"/>
                        <a:pt x="1029912" y="3788225"/>
                        <a:pt x="1066604" y="3766963"/>
                      </a:cubicBezTo>
                      <a:cubicBezTo>
                        <a:pt x="1081348" y="3759012"/>
                        <a:pt x="1081096" y="3752313"/>
                        <a:pt x="1073050" y="3741507"/>
                      </a:cubicBezTo>
                      <a:cubicBezTo>
                        <a:pt x="1066598" y="3729951"/>
                        <a:pt x="1061402" y="3714876"/>
                        <a:pt x="1074218" y="3704914"/>
                      </a:cubicBezTo>
                      <a:cubicBezTo>
                        <a:pt x="1092982" y="3693111"/>
                        <a:pt x="1112590" y="3697470"/>
                        <a:pt x="1132110" y="3705765"/>
                      </a:cubicBezTo>
                      <a:cubicBezTo>
                        <a:pt x="1145348" y="3713137"/>
                        <a:pt x="1145436" y="3727708"/>
                        <a:pt x="1142002" y="3741022"/>
                      </a:cubicBezTo>
                      <a:cubicBezTo>
                        <a:pt x="1128186" y="3798212"/>
                        <a:pt x="1128522" y="3800977"/>
                        <a:pt x="1141432" y="3842598"/>
                      </a:cubicBezTo>
                      <a:cubicBezTo>
                        <a:pt x="1152574" y="3837326"/>
                        <a:pt x="1158270" y="3828785"/>
                        <a:pt x="1167066" y="3822675"/>
                      </a:cubicBezTo>
                      <a:cubicBezTo>
                        <a:pt x="1216406" y="3780816"/>
                        <a:pt x="1261730" y="3779823"/>
                        <a:pt x="1310498" y="3821034"/>
                      </a:cubicBezTo>
                      <a:cubicBezTo>
                        <a:pt x="1338400" y="3842897"/>
                        <a:pt x="1365212" y="3860405"/>
                        <a:pt x="1404506" y="3865187"/>
                      </a:cubicBezTo>
                      <a:cubicBezTo>
                        <a:pt x="1392188" y="3851535"/>
                        <a:pt x="1378114" y="3846508"/>
                        <a:pt x="1368476" y="3836457"/>
                      </a:cubicBezTo>
                      <a:cubicBezTo>
                        <a:pt x="1354568" y="3823557"/>
                        <a:pt x="1350542" y="3808901"/>
                        <a:pt x="1355650" y="3790898"/>
                      </a:cubicBezTo>
                      <a:cubicBezTo>
                        <a:pt x="1362350" y="3772142"/>
                        <a:pt x="1376344" y="3781107"/>
                        <a:pt x="1388910" y="3782951"/>
                      </a:cubicBezTo>
                      <a:cubicBezTo>
                        <a:pt x="1403068" y="3784043"/>
                        <a:pt x="1412284" y="3776760"/>
                        <a:pt x="1418064" y="3764285"/>
                      </a:cubicBezTo>
                      <a:cubicBezTo>
                        <a:pt x="1421330" y="3758843"/>
                        <a:pt x="1421496" y="3750971"/>
                        <a:pt x="1416468" y="3746531"/>
                      </a:cubicBezTo>
                      <a:cubicBezTo>
                        <a:pt x="1405240" y="3737233"/>
                        <a:pt x="1392170" y="3740496"/>
                        <a:pt x="1382202" y="3746188"/>
                      </a:cubicBezTo>
                      <a:cubicBezTo>
                        <a:pt x="1360672" y="3758324"/>
                        <a:pt x="1348442" y="3777750"/>
                        <a:pt x="1347526" y="3802537"/>
                      </a:cubicBezTo>
                      <a:cubicBezTo>
                        <a:pt x="1347276" y="3814344"/>
                        <a:pt x="1345854" y="3825732"/>
                        <a:pt x="1330856" y="3826984"/>
                      </a:cubicBezTo>
                      <a:cubicBezTo>
                        <a:pt x="1318626" y="3827902"/>
                        <a:pt x="1310916" y="3819862"/>
                        <a:pt x="1305636" y="3808723"/>
                      </a:cubicBezTo>
                      <a:cubicBezTo>
                        <a:pt x="1296586" y="3789628"/>
                        <a:pt x="1294236" y="3770284"/>
                        <a:pt x="1312748" y="3751782"/>
                      </a:cubicBezTo>
                      <a:cubicBezTo>
                        <a:pt x="1343742" y="3720554"/>
                        <a:pt x="1369708" y="3684887"/>
                        <a:pt x="1404558" y="3657680"/>
                      </a:cubicBezTo>
                      <a:cubicBezTo>
                        <a:pt x="1429018" y="3637337"/>
                        <a:pt x="1439822" y="3610794"/>
                        <a:pt x="1434204" y="3578385"/>
                      </a:cubicBezTo>
                      <a:cubicBezTo>
                        <a:pt x="1427914" y="3540450"/>
                        <a:pt x="1440894" y="3504110"/>
                        <a:pt x="1429076" y="3466842"/>
                      </a:cubicBezTo>
                      <a:cubicBezTo>
                        <a:pt x="1429576" y="3461734"/>
                        <a:pt x="1430080" y="3456627"/>
                        <a:pt x="1430582" y="3451519"/>
                      </a:cubicBezTo>
                      <a:cubicBezTo>
                        <a:pt x="1433094" y="3444485"/>
                        <a:pt x="1434768" y="3439796"/>
                        <a:pt x="1434934" y="3431924"/>
                      </a:cubicBezTo>
                      <a:cubicBezTo>
                        <a:pt x="1437632" y="3402155"/>
                        <a:pt x="1441228" y="3392782"/>
                        <a:pt x="1459222" y="3394129"/>
                      </a:cubicBezTo>
                      <a:close/>
                      <a:moveTo>
                        <a:pt x="3107296" y="216596"/>
                      </a:moveTo>
                      <a:cubicBezTo>
                        <a:pt x="3115290" y="215977"/>
                        <a:pt x="3123126" y="218114"/>
                        <a:pt x="3130458" y="225364"/>
                      </a:cubicBezTo>
                      <a:cubicBezTo>
                        <a:pt x="3140850" y="237017"/>
                        <a:pt x="3149148" y="236012"/>
                        <a:pt x="3164236" y="230814"/>
                      </a:cubicBezTo>
                      <a:cubicBezTo>
                        <a:pt x="3191644" y="220751"/>
                        <a:pt x="3225838" y="243551"/>
                        <a:pt x="3224828" y="272307"/>
                      </a:cubicBezTo>
                      <a:cubicBezTo>
                        <a:pt x="3224910" y="286895"/>
                        <a:pt x="3232284" y="292177"/>
                        <a:pt x="3242424" y="297122"/>
                      </a:cubicBezTo>
                      <a:cubicBezTo>
                        <a:pt x="3254492" y="304079"/>
                        <a:pt x="3268992" y="307935"/>
                        <a:pt x="3282738" y="310199"/>
                      </a:cubicBezTo>
                      <a:cubicBezTo>
                        <a:pt x="3286844" y="302400"/>
                        <a:pt x="3278634" y="299467"/>
                        <a:pt x="3274778" y="295443"/>
                      </a:cubicBezTo>
                      <a:cubicBezTo>
                        <a:pt x="3267822" y="288988"/>
                        <a:pt x="3255752" y="282030"/>
                        <a:pt x="3263130" y="268784"/>
                      </a:cubicBezTo>
                      <a:cubicBezTo>
                        <a:pt x="3270844" y="258304"/>
                        <a:pt x="3282996" y="261322"/>
                        <a:pt x="3293556" y="265094"/>
                      </a:cubicBezTo>
                      <a:cubicBezTo>
                        <a:pt x="3301014" y="266434"/>
                        <a:pt x="3307636" y="270123"/>
                        <a:pt x="3316268" y="271883"/>
                      </a:cubicBezTo>
                      <a:cubicBezTo>
                        <a:pt x="3341328" y="279511"/>
                        <a:pt x="3359180" y="292503"/>
                        <a:pt x="3351798" y="324278"/>
                      </a:cubicBezTo>
                      <a:cubicBezTo>
                        <a:pt x="3350038" y="332912"/>
                        <a:pt x="3348610" y="344315"/>
                        <a:pt x="3362022" y="343811"/>
                      </a:cubicBezTo>
                      <a:cubicBezTo>
                        <a:pt x="3374258" y="342889"/>
                        <a:pt x="3370152" y="332156"/>
                        <a:pt x="3370322" y="324277"/>
                      </a:cubicBezTo>
                      <a:cubicBezTo>
                        <a:pt x="3368566" y="295856"/>
                        <a:pt x="3377368" y="289736"/>
                        <a:pt x="3403180" y="298956"/>
                      </a:cubicBezTo>
                      <a:cubicBezTo>
                        <a:pt x="3412568" y="302309"/>
                        <a:pt x="3420782" y="305243"/>
                        <a:pt x="3430586" y="307422"/>
                      </a:cubicBezTo>
                      <a:cubicBezTo>
                        <a:pt x="3476096" y="317060"/>
                        <a:pt x="3481040" y="325443"/>
                        <a:pt x="3478350" y="377422"/>
                      </a:cubicBezTo>
                      <a:cubicBezTo>
                        <a:pt x="3508526" y="348497"/>
                        <a:pt x="3538702" y="338099"/>
                        <a:pt x="3575242" y="361738"/>
                      </a:cubicBezTo>
                      <a:cubicBezTo>
                        <a:pt x="3591164" y="372719"/>
                        <a:pt x="3613378" y="366095"/>
                        <a:pt x="3632484" y="375568"/>
                      </a:cubicBezTo>
                      <a:cubicBezTo>
                        <a:pt x="3682016" y="399876"/>
                        <a:pt x="3688046" y="431147"/>
                        <a:pt x="3648982" y="470132"/>
                      </a:cubicBezTo>
                      <a:cubicBezTo>
                        <a:pt x="3662478" y="465689"/>
                        <a:pt x="3665916" y="452359"/>
                        <a:pt x="3672456" y="441459"/>
                      </a:cubicBezTo>
                      <a:cubicBezTo>
                        <a:pt x="3680670" y="425866"/>
                        <a:pt x="3695508" y="413961"/>
                        <a:pt x="3713442" y="423013"/>
                      </a:cubicBezTo>
                      <a:cubicBezTo>
                        <a:pt x="3730204" y="431647"/>
                        <a:pt x="3725844" y="451265"/>
                        <a:pt x="3720394" y="466525"/>
                      </a:cubicBezTo>
                      <a:cubicBezTo>
                        <a:pt x="3712596" y="480945"/>
                        <a:pt x="3700944" y="491341"/>
                        <a:pt x="3687364" y="499726"/>
                      </a:cubicBezTo>
                      <a:cubicBezTo>
                        <a:pt x="3669010" y="510374"/>
                        <a:pt x="3665906" y="526470"/>
                        <a:pt x="3675374" y="544410"/>
                      </a:cubicBezTo>
                      <a:cubicBezTo>
                        <a:pt x="3681490" y="553213"/>
                        <a:pt x="3690040" y="558912"/>
                        <a:pt x="3697668" y="552373"/>
                      </a:cubicBezTo>
                      <a:cubicBezTo>
                        <a:pt x="3712084" y="541641"/>
                        <a:pt x="3732200" y="540886"/>
                        <a:pt x="3743936" y="526548"/>
                      </a:cubicBezTo>
                      <a:cubicBezTo>
                        <a:pt x="3759278" y="509529"/>
                        <a:pt x="3773860" y="509445"/>
                        <a:pt x="3788860" y="526713"/>
                      </a:cubicBezTo>
                      <a:cubicBezTo>
                        <a:pt x="3807716" y="548006"/>
                        <a:pt x="3823558" y="544401"/>
                        <a:pt x="3841330" y="524278"/>
                      </a:cubicBezTo>
                      <a:cubicBezTo>
                        <a:pt x="3851054" y="511870"/>
                        <a:pt x="3864546" y="507426"/>
                        <a:pt x="3881478" y="508179"/>
                      </a:cubicBezTo>
                      <a:cubicBezTo>
                        <a:pt x="3904276" y="511030"/>
                        <a:pt x="3924894" y="505159"/>
                        <a:pt x="3946268" y="500882"/>
                      </a:cubicBezTo>
                      <a:cubicBezTo>
                        <a:pt x="3957752" y="498366"/>
                        <a:pt x="3966132" y="493419"/>
                        <a:pt x="3973844" y="482940"/>
                      </a:cubicBezTo>
                      <a:cubicBezTo>
                        <a:pt x="3990192" y="455692"/>
                        <a:pt x="4016930" y="458624"/>
                        <a:pt x="4032096" y="486541"/>
                      </a:cubicBezTo>
                      <a:cubicBezTo>
                        <a:pt x="4038548" y="498111"/>
                        <a:pt x="4038296" y="509931"/>
                        <a:pt x="4036450" y="522507"/>
                      </a:cubicBezTo>
                      <a:cubicBezTo>
                        <a:pt x="4034184" y="536256"/>
                        <a:pt x="4038288" y="546986"/>
                        <a:pt x="4054716" y="552854"/>
                      </a:cubicBezTo>
                      <a:cubicBezTo>
                        <a:pt x="4074244" y="561152"/>
                        <a:pt x="4081364" y="578254"/>
                        <a:pt x="4078176" y="598291"/>
                      </a:cubicBezTo>
                      <a:cubicBezTo>
                        <a:pt x="4073816" y="617909"/>
                        <a:pt x="4058308" y="624280"/>
                        <a:pt x="4040540" y="625877"/>
                      </a:cubicBezTo>
                      <a:cubicBezTo>
                        <a:pt x="3984132" y="628227"/>
                        <a:pt x="3934344" y="652793"/>
                        <a:pt x="3882376" y="668642"/>
                      </a:cubicBezTo>
                      <a:cubicBezTo>
                        <a:pt x="3874834" y="671240"/>
                        <a:pt x="3867624" y="676608"/>
                        <a:pt x="3861004" y="672918"/>
                      </a:cubicBezTo>
                      <a:cubicBezTo>
                        <a:pt x="3884636" y="691948"/>
                        <a:pt x="3896866" y="746607"/>
                        <a:pt x="3883702" y="772347"/>
                      </a:cubicBezTo>
                      <a:cubicBezTo>
                        <a:pt x="3876744" y="784418"/>
                        <a:pt x="3867188" y="788947"/>
                        <a:pt x="3854534" y="791045"/>
                      </a:cubicBezTo>
                      <a:cubicBezTo>
                        <a:pt x="3844642" y="792805"/>
                        <a:pt x="3837852" y="796997"/>
                        <a:pt x="3838018" y="807645"/>
                      </a:cubicBezTo>
                      <a:cubicBezTo>
                        <a:pt x="3838186" y="818292"/>
                        <a:pt x="3838352" y="828938"/>
                        <a:pt x="3848490" y="833885"/>
                      </a:cubicBezTo>
                      <a:cubicBezTo>
                        <a:pt x="3858632" y="838831"/>
                        <a:pt x="3865926" y="829524"/>
                        <a:pt x="3870788" y="823320"/>
                      </a:cubicBezTo>
                      <a:cubicBezTo>
                        <a:pt x="3889398" y="800850"/>
                        <a:pt x="3911440" y="802106"/>
                        <a:pt x="3939936" y="814932"/>
                      </a:cubicBezTo>
                      <a:cubicBezTo>
                        <a:pt x="3936504" y="791207"/>
                        <a:pt x="3946732" y="773684"/>
                        <a:pt x="3959726" y="755827"/>
                      </a:cubicBezTo>
                      <a:cubicBezTo>
                        <a:pt x="3964254" y="746855"/>
                        <a:pt x="3970706" y="739896"/>
                        <a:pt x="3982104" y="741321"/>
                      </a:cubicBezTo>
                      <a:cubicBezTo>
                        <a:pt x="3993504" y="742745"/>
                        <a:pt x="3995262" y="752639"/>
                        <a:pt x="3996268" y="760938"/>
                      </a:cubicBezTo>
                      <a:cubicBezTo>
                        <a:pt x="3996938" y="766470"/>
                        <a:pt x="3998026" y="770831"/>
                        <a:pt x="3999116" y="775189"/>
                      </a:cubicBezTo>
                      <a:cubicBezTo>
                        <a:pt x="4001712" y="782734"/>
                        <a:pt x="4001458" y="794555"/>
                        <a:pt x="4012856" y="795981"/>
                      </a:cubicBezTo>
                      <a:cubicBezTo>
                        <a:pt x="4021490" y="797739"/>
                        <a:pt x="4024844" y="788350"/>
                        <a:pt x="4028532" y="781727"/>
                      </a:cubicBezTo>
                      <a:cubicBezTo>
                        <a:pt x="4039934" y="764624"/>
                        <a:pt x="4049740" y="766803"/>
                        <a:pt x="4057280" y="782732"/>
                      </a:cubicBezTo>
                      <a:cubicBezTo>
                        <a:pt x="4065910" y="803019"/>
                        <a:pt x="4080156" y="818694"/>
                        <a:pt x="4093230" y="833953"/>
                      </a:cubicBezTo>
                      <a:cubicBezTo>
                        <a:pt x="4107476" y="849629"/>
                        <a:pt x="4108730" y="864635"/>
                        <a:pt x="4089200" y="874866"/>
                      </a:cubicBezTo>
                      <a:cubicBezTo>
                        <a:pt x="4064138" y="885765"/>
                        <a:pt x="4050976" y="911503"/>
                        <a:pt x="4025914" y="922403"/>
                      </a:cubicBezTo>
                      <a:cubicBezTo>
                        <a:pt x="4009988" y="929950"/>
                        <a:pt x="4017614" y="941937"/>
                        <a:pt x="4025658" y="952752"/>
                      </a:cubicBezTo>
                      <a:cubicBezTo>
                        <a:pt x="4052054" y="989973"/>
                        <a:pt x="4048534" y="988716"/>
                        <a:pt x="4025228" y="1028037"/>
                      </a:cubicBezTo>
                      <a:cubicBezTo>
                        <a:pt x="4008880" y="1055283"/>
                        <a:pt x="3990938" y="1083286"/>
                        <a:pt x="3990180" y="1118748"/>
                      </a:cubicBezTo>
                      <a:cubicBezTo>
                        <a:pt x="4009210" y="1095106"/>
                        <a:pt x="4033686" y="1074732"/>
                        <a:pt x="4045340" y="1045807"/>
                      </a:cubicBezTo>
                      <a:cubicBezTo>
                        <a:pt x="4054478" y="1023926"/>
                        <a:pt x="4067054" y="1007242"/>
                        <a:pt x="4089266" y="1000618"/>
                      </a:cubicBezTo>
                      <a:cubicBezTo>
                        <a:pt x="4109464" y="995922"/>
                        <a:pt x="4118770" y="984687"/>
                        <a:pt x="4118440" y="963393"/>
                      </a:cubicBezTo>
                      <a:cubicBezTo>
                        <a:pt x="4118524" y="959453"/>
                        <a:pt x="4118188" y="956687"/>
                        <a:pt x="4119028" y="954339"/>
                      </a:cubicBezTo>
                      <a:cubicBezTo>
                        <a:pt x="4124478" y="939080"/>
                        <a:pt x="4126826" y="921392"/>
                        <a:pt x="4145014" y="918624"/>
                      </a:cubicBezTo>
                      <a:cubicBezTo>
                        <a:pt x="4162030" y="915436"/>
                        <a:pt x="4170828" y="927845"/>
                        <a:pt x="4176860" y="940586"/>
                      </a:cubicBezTo>
                      <a:cubicBezTo>
                        <a:pt x="4183982" y="957688"/>
                        <a:pt x="4187920" y="976299"/>
                        <a:pt x="4169142" y="988121"/>
                      </a:cubicBezTo>
                      <a:cubicBezTo>
                        <a:pt x="4141146" y="1007238"/>
                        <a:pt x="4143236" y="1038424"/>
                        <a:pt x="4131246" y="1064581"/>
                      </a:cubicBezTo>
                      <a:cubicBezTo>
                        <a:pt x="4127892" y="1073971"/>
                        <a:pt x="4136442" y="1079672"/>
                        <a:pt x="4143398" y="1086127"/>
                      </a:cubicBezTo>
                      <a:cubicBezTo>
                        <a:pt x="4170466" y="1110354"/>
                        <a:pt x="4169540" y="1135169"/>
                        <a:pt x="4142214" y="1159819"/>
                      </a:cubicBezTo>
                      <a:cubicBezTo>
                        <a:pt x="4122934" y="1176755"/>
                        <a:pt x="4111364" y="1201739"/>
                        <a:pt x="4081692" y="1207022"/>
                      </a:cubicBezTo>
                      <a:cubicBezTo>
                        <a:pt x="4071802" y="1208783"/>
                        <a:pt x="4066772" y="1222868"/>
                        <a:pt x="4066938" y="1233515"/>
                      </a:cubicBezTo>
                      <a:cubicBezTo>
                        <a:pt x="4068192" y="1248521"/>
                        <a:pt x="4079674" y="1246006"/>
                        <a:pt x="4089482" y="1248184"/>
                      </a:cubicBezTo>
                      <a:cubicBezTo>
                        <a:pt x="4093002" y="1249442"/>
                        <a:pt x="4098114" y="1249945"/>
                        <a:pt x="4102388" y="1252795"/>
                      </a:cubicBezTo>
                      <a:cubicBezTo>
                        <a:pt x="4114456" y="1259752"/>
                        <a:pt x="4140188" y="1254385"/>
                        <a:pt x="4138594" y="1273667"/>
                      </a:cubicBezTo>
                      <a:cubicBezTo>
                        <a:pt x="4136998" y="1292951"/>
                        <a:pt x="4118892" y="1310305"/>
                        <a:pt x="4100198" y="1318187"/>
                      </a:cubicBezTo>
                      <a:cubicBezTo>
                        <a:pt x="4085110" y="1323385"/>
                        <a:pt x="4069356" y="1323051"/>
                        <a:pt x="4057284" y="1334621"/>
                      </a:cubicBezTo>
                      <a:cubicBezTo>
                        <a:pt x="4083182" y="1339901"/>
                        <a:pt x="4110672" y="1344427"/>
                        <a:pt x="4133890" y="1327574"/>
                      </a:cubicBezTo>
                      <a:cubicBezTo>
                        <a:pt x="4151158" y="1312567"/>
                        <a:pt x="4169766" y="1308626"/>
                        <a:pt x="4191808" y="1309881"/>
                      </a:cubicBezTo>
                      <a:cubicBezTo>
                        <a:pt x="4204382" y="1311725"/>
                        <a:pt x="4218546" y="1312814"/>
                        <a:pt x="4230866" y="1307951"/>
                      </a:cubicBezTo>
                      <a:cubicBezTo>
                        <a:pt x="4261042" y="1297553"/>
                        <a:pt x="4282078" y="1309037"/>
                        <a:pt x="4300094" y="1332678"/>
                      </a:cubicBezTo>
                      <a:cubicBezTo>
                        <a:pt x="4311574" y="1348690"/>
                        <a:pt x="4323138" y="1360761"/>
                        <a:pt x="4346106" y="1355730"/>
                      </a:cubicBezTo>
                      <a:cubicBezTo>
                        <a:pt x="4355994" y="1353968"/>
                        <a:pt x="4364962" y="1358495"/>
                        <a:pt x="4373092" y="1365369"/>
                      </a:cubicBezTo>
                      <a:cubicBezTo>
                        <a:pt x="4402506" y="1390434"/>
                        <a:pt x="4435192" y="1410049"/>
                        <a:pt x="4461756" y="1439390"/>
                      </a:cubicBezTo>
                      <a:cubicBezTo>
                        <a:pt x="4466364" y="1445007"/>
                        <a:pt x="4472566" y="1449870"/>
                        <a:pt x="4475164" y="1457414"/>
                      </a:cubicBezTo>
                      <a:cubicBezTo>
                        <a:pt x="4478598" y="1481140"/>
                        <a:pt x="4461580" y="1502854"/>
                        <a:pt x="4471216" y="1531441"/>
                      </a:cubicBezTo>
                      <a:cubicBezTo>
                        <a:pt x="4480094" y="1558436"/>
                        <a:pt x="4451010" y="1573194"/>
                        <a:pt x="4428628" y="1587698"/>
                      </a:cubicBezTo>
                      <a:cubicBezTo>
                        <a:pt x="4417060" y="1594153"/>
                        <a:pt x="4409348" y="1604634"/>
                        <a:pt x="4407082" y="1618383"/>
                      </a:cubicBezTo>
                      <a:cubicBezTo>
                        <a:pt x="4403644" y="1631713"/>
                        <a:pt x="4408588" y="1640096"/>
                        <a:pt x="4424262" y="1644371"/>
                      </a:cubicBezTo>
                      <a:cubicBezTo>
                        <a:pt x="4460720" y="1653423"/>
                        <a:pt x="4470856" y="1676896"/>
                        <a:pt x="4454342" y="1712025"/>
                      </a:cubicBezTo>
                      <a:cubicBezTo>
                        <a:pt x="4446880" y="1729212"/>
                        <a:pt x="4431708" y="1738350"/>
                        <a:pt x="4415362" y="1747070"/>
                      </a:cubicBezTo>
                      <a:cubicBezTo>
                        <a:pt x="4395076" y="1755707"/>
                        <a:pt x="4381750" y="1770798"/>
                        <a:pt x="4378478" y="1794776"/>
                      </a:cubicBezTo>
                      <a:cubicBezTo>
                        <a:pt x="4402866" y="1796870"/>
                        <a:pt x="4426920" y="1796197"/>
                        <a:pt x="4450306" y="1789992"/>
                      </a:cubicBezTo>
                      <a:cubicBezTo>
                        <a:pt x="4459024" y="1787812"/>
                        <a:pt x="4468496" y="1787225"/>
                        <a:pt x="4472600" y="1797954"/>
                      </a:cubicBezTo>
                      <a:cubicBezTo>
                        <a:pt x="4476370" y="1805919"/>
                        <a:pt x="4471508" y="1812123"/>
                        <a:pt x="4465052" y="1819082"/>
                      </a:cubicBezTo>
                      <a:cubicBezTo>
                        <a:pt x="4432110" y="1848343"/>
                        <a:pt x="4430344" y="1894033"/>
                        <a:pt x="4462022" y="1923877"/>
                      </a:cubicBezTo>
                      <a:cubicBezTo>
                        <a:pt x="4487078" y="1950032"/>
                        <a:pt x="4515068" y="1967971"/>
                        <a:pt x="4554546" y="1964866"/>
                      </a:cubicBezTo>
                      <a:cubicBezTo>
                        <a:pt x="4602320" y="1960756"/>
                        <a:pt x="4622516" y="1993115"/>
                        <a:pt x="4599964" y="2034028"/>
                      </a:cubicBezTo>
                      <a:cubicBezTo>
                        <a:pt x="4589736" y="2051551"/>
                        <a:pt x="4590320" y="2061025"/>
                        <a:pt x="4610686" y="2066975"/>
                      </a:cubicBezTo>
                      <a:cubicBezTo>
                        <a:pt x="4637674" y="2076615"/>
                        <a:pt x="4665498" y="2083906"/>
                        <a:pt x="4691646" y="2095893"/>
                      </a:cubicBezTo>
                      <a:cubicBezTo>
                        <a:pt x="4714694" y="2105450"/>
                        <a:pt x="4739922" y="2105196"/>
                        <a:pt x="4766494" y="2097481"/>
                      </a:cubicBezTo>
                      <a:cubicBezTo>
                        <a:pt x="4794656" y="2089012"/>
                        <a:pt x="4824746" y="2082555"/>
                        <a:pt x="4851480" y="2104015"/>
                      </a:cubicBezTo>
                      <a:cubicBezTo>
                        <a:pt x="4867738" y="2117764"/>
                        <a:pt x="4882402" y="2132266"/>
                        <a:pt x="4879132" y="2156243"/>
                      </a:cubicBezTo>
                      <a:cubicBezTo>
                        <a:pt x="4875858" y="2180221"/>
                        <a:pt x="4888766" y="2184831"/>
                        <a:pt x="4909720" y="2181727"/>
                      </a:cubicBezTo>
                      <a:cubicBezTo>
                        <a:pt x="4931094" y="2177451"/>
                        <a:pt x="4955816" y="2182311"/>
                        <a:pt x="4973588" y="2162190"/>
                      </a:cubicBezTo>
                      <a:cubicBezTo>
                        <a:pt x="4984068" y="2151374"/>
                        <a:pt x="4998482" y="2159170"/>
                        <a:pt x="5009292" y="2169649"/>
                      </a:cubicBezTo>
                      <a:cubicBezTo>
                        <a:pt x="5021192" y="2184487"/>
                        <a:pt x="5036780" y="2192702"/>
                        <a:pt x="5056812" y="2195887"/>
                      </a:cubicBezTo>
                      <a:cubicBezTo>
                        <a:pt x="5074496" y="2198233"/>
                        <a:pt x="5083294" y="2210639"/>
                        <a:pt x="5090082" y="2224976"/>
                      </a:cubicBezTo>
                      <a:cubicBezTo>
                        <a:pt x="5097288" y="2238137"/>
                        <a:pt x="5103320" y="2250879"/>
                        <a:pt x="5116478" y="2262197"/>
                      </a:cubicBezTo>
                      <a:cubicBezTo>
                        <a:pt x="5135418" y="2279550"/>
                        <a:pt x="5152848" y="2293717"/>
                        <a:pt x="5180008" y="2276948"/>
                      </a:cubicBezTo>
                      <a:cubicBezTo>
                        <a:pt x="5189226" y="2269653"/>
                        <a:pt x="5202972" y="2271916"/>
                        <a:pt x="5215628" y="2269820"/>
                      </a:cubicBezTo>
                      <a:cubicBezTo>
                        <a:pt x="5222754" y="2268395"/>
                        <a:pt x="5233734" y="2270992"/>
                        <a:pt x="5237002" y="2265542"/>
                      </a:cubicBezTo>
                      <a:cubicBezTo>
                        <a:pt x="5258546" y="2234857"/>
                        <a:pt x="5296096" y="2229741"/>
                        <a:pt x="5320992" y="2208194"/>
                      </a:cubicBezTo>
                      <a:cubicBezTo>
                        <a:pt x="5336248" y="2195114"/>
                        <a:pt x="5347732" y="2192599"/>
                        <a:pt x="5360888" y="2203915"/>
                      </a:cubicBezTo>
                      <a:cubicBezTo>
                        <a:pt x="5374884" y="2212885"/>
                        <a:pt x="5386534" y="2221017"/>
                        <a:pt x="5398516" y="2231914"/>
                      </a:cubicBezTo>
                      <a:cubicBezTo>
                        <a:pt x="5418296" y="2246920"/>
                        <a:pt x="5426924" y="2267207"/>
                        <a:pt x="5420468" y="2292694"/>
                      </a:cubicBezTo>
                      <a:cubicBezTo>
                        <a:pt x="5415268" y="2314659"/>
                        <a:pt x="5414426" y="2335534"/>
                        <a:pt x="5439822" y="2345929"/>
                      </a:cubicBezTo>
                      <a:cubicBezTo>
                        <a:pt x="5459850" y="2367640"/>
                        <a:pt x="5473088" y="2393545"/>
                        <a:pt x="5490770" y="2414419"/>
                      </a:cubicBezTo>
                      <a:cubicBezTo>
                        <a:pt x="5502920" y="2435964"/>
                        <a:pt x="5520686" y="2452897"/>
                        <a:pt x="5538870" y="2468657"/>
                      </a:cubicBezTo>
                      <a:cubicBezTo>
                        <a:pt x="5563930" y="2494813"/>
                        <a:pt x="5573820" y="2493052"/>
                        <a:pt x="5589916" y="2459096"/>
                      </a:cubicBezTo>
                      <a:cubicBezTo>
                        <a:pt x="5608526" y="2436628"/>
                        <a:pt x="5630404" y="2427237"/>
                        <a:pt x="5659232" y="2442829"/>
                      </a:cubicBezTo>
                      <a:cubicBezTo>
                        <a:pt x="5660742" y="2446014"/>
                        <a:pt x="5660656" y="2449954"/>
                        <a:pt x="5658226" y="2453056"/>
                      </a:cubicBezTo>
                      <a:cubicBezTo>
                        <a:pt x="5656130" y="2458925"/>
                        <a:pt x="5651352" y="2461189"/>
                        <a:pt x="5645820" y="2461860"/>
                      </a:cubicBezTo>
                      <a:cubicBezTo>
                        <a:pt x="5611874" y="2464294"/>
                        <a:pt x="5612878" y="2491121"/>
                        <a:pt x="5607258" y="2514261"/>
                      </a:cubicBezTo>
                      <a:cubicBezTo>
                        <a:pt x="5600800" y="2539747"/>
                        <a:pt x="5613872" y="2555004"/>
                        <a:pt x="5632228" y="2562883"/>
                      </a:cubicBezTo>
                      <a:cubicBezTo>
                        <a:pt x="5667344" y="2579396"/>
                        <a:pt x="5667926" y="2607398"/>
                        <a:pt x="5664902" y="2638081"/>
                      </a:cubicBezTo>
                      <a:cubicBezTo>
                        <a:pt x="5657518" y="2706911"/>
                        <a:pt x="5616360" y="2751766"/>
                        <a:pt x="5565478" y="2790501"/>
                      </a:cubicBezTo>
                      <a:cubicBezTo>
                        <a:pt x="5558688" y="2794695"/>
                        <a:pt x="5550306" y="2799641"/>
                        <a:pt x="5542846" y="2798301"/>
                      </a:cubicBezTo>
                      <a:cubicBezTo>
                        <a:pt x="5496918" y="2789836"/>
                        <a:pt x="5452326" y="2810966"/>
                        <a:pt x="5405808" y="2811555"/>
                      </a:cubicBezTo>
                      <a:cubicBezTo>
                        <a:pt x="5375466" y="2811305"/>
                        <a:pt x="5344792" y="2808289"/>
                        <a:pt x="5316382" y="2791524"/>
                      </a:cubicBezTo>
                      <a:cubicBezTo>
                        <a:pt x="5295344" y="2780039"/>
                        <a:pt x="5277492" y="2785574"/>
                        <a:pt x="5259050" y="2800162"/>
                      </a:cubicBezTo>
                      <a:cubicBezTo>
                        <a:pt x="5222502" y="2832106"/>
                        <a:pt x="5210510" y="2876791"/>
                        <a:pt x="5230788" y="2923738"/>
                      </a:cubicBezTo>
                      <a:cubicBezTo>
                        <a:pt x="5233384" y="2931283"/>
                        <a:pt x="5237154" y="2939247"/>
                        <a:pt x="5238160" y="2947546"/>
                      </a:cubicBezTo>
                      <a:cubicBezTo>
                        <a:pt x="5241592" y="2971272"/>
                        <a:pt x="5258270" y="2983847"/>
                        <a:pt x="5278720" y="2985857"/>
                      </a:cubicBezTo>
                      <a:cubicBezTo>
                        <a:pt x="5312162" y="2988537"/>
                        <a:pt x="5343926" y="2995913"/>
                        <a:pt x="5375606" y="3007229"/>
                      </a:cubicBezTo>
                      <a:cubicBezTo>
                        <a:pt x="5387340" y="3011420"/>
                        <a:pt x="5398068" y="3007311"/>
                        <a:pt x="5408128" y="2997670"/>
                      </a:cubicBezTo>
                      <a:cubicBezTo>
                        <a:pt x="5446018" y="2958265"/>
                        <a:pt x="5496056" y="2958933"/>
                        <a:pt x="5532258" y="2998333"/>
                      </a:cubicBezTo>
                      <a:cubicBezTo>
                        <a:pt x="5541140" y="3006799"/>
                        <a:pt x="5548430" y="3016021"/>
                        <a:pt x="5556894" y="3025662"/>
                      </a:cubicBezTo>
                      <a:cubicBezTo>
                        <a:pt x="5590080" y="3058691"/>
                        <a:pt x="5624024" y="3056258"/>
                        <a:pt x="5649258" y="3018949"/>
                      </a:cubicBezTo>
                      <a:cubicBezTo>
                        <a:pt x="5664768" y="2994049"/>
                        <a:pt x="5690332" y="2978034"/>
                        <a:pt x="5714642" y="2965542"/>
                      </a:cubicBezTo>
                      <a:cubicBezTo>
                        <a:pt x="5724616" y="2959840"/>
                        <a:pt x="5735764" y="2954558"/>
                        <a:pt x="5744562" y="2966965"/>
                      </a:cubicBezTo>
                      <a:cubicBezTo>
                        <a:pt x="5737014" y="3006620"/>
                        <a:pt x="5731058" y="3045520"/>
                        <a:pt x="5724682" y="3085594"/>
                      </a:cubicBezTo>
                      <a:cubicBezTo>
                        <a:pt x="5679338" y="3086603"/>
                        <a:pt x="5637012" y="3093984"/>
                        <a:pt x="5598620" y="3119974"/>
                      </a:cubicBezTo>
                      <a:cubicBezTo>
                        <a:pt x="5583028" y="3130286"/>
                        <a:pt x="5572552" y="3141103"/>
                        <a:pt x="5568610" y="3159547"/>
                      </a:cubicBezTo>
                      <a:cubicBezTo>
                        <a:pt x="5560892" y="3188554"/>
                        <a:pt x="5567928" y="3228124"/>
                        <a:pt x="5584266" y="3256459"/>
                      </a:cubicBezTo>
                      <a:cubicBezTo>
                        <a:pt x="5594910" y="3274819"/>
                        <a:pt x="5597254" y="3294185"/>
                        <a:pt x="5585432" y="3312462"/>
                      </a:cubicBezTo>
                      <a:cubicBezTo>
                        <a:pt x="5566318" y="3340045"/>
                        <a:pt x="5553826" y="3371317"/>
                        <a:pt x="5535886" y="3399319"/>
                      </a:cubicBezTo>
                      <a:cubicBezTo>
                        <a:pt x="5518784" y="3424974"/>
                        <a:pt x="5498162" y="3449371"/>
                        <a:pt x="5474858" y="3470163"/>
                      </a:cubicBezTo>
                      <a:cubicBezTo>
                        <a:pt x="5449544" y="3492885"/>
                        <a:pt x="5420374" y="3511582"/>
                        <a:pt x="5400840" y="3540338"/>
                      </a:cubicBezTo>
                      <a:cubicBezTo>
                        <a:pt x="5391116" y="3552747"/>
                        <a:pt x="5379548" y="3559202"/>
                        <a:pt x="5362702" y="3554510"/>
                      </a:cubicBezTo>
                      <a:cubicBezTo>
                        <a:pt x="5345438" y="3550989"/>
                        <a:pt x="5331524" y="3556607"/>
                        <a:pt x="5318280" y="3567758"/>
                      </a:cubicBezTo>
                      <a:cubicBezTo>
                        <a:pt x="5296568" y="3587796"/>
                        <a:pt x="5271088" y="3599871"/>
                        <a:pt x="5241166" y="3598447"/>
                      </a:cubicBezTo>
                      <a:cubicBezTo>
                        <a:pt x="5209652" y="3597778"/>
                        <a:pt x="5186348" y="3618571"/>
                        <a:pt x="5156594" y="3627795"/>
                      </a:cubicBezTo>
                      <a:cubicBezTo>
                        <a:pt x="5131614" y="3634754"/>
                        <a:pt x="5113428" y="3637523"/>
                        <a:pt x="5101864" y="3606923"/>
                      </a:cubicBezTo>
                      <a:cubicBezTo>
                        <a:pt x="5095246" y="3584706"/>
                        <a:pt x="5033898" y="3560147"/>
                        <a:pt x="5010512" y="3566352"/>
                      </a:cubicBezTo>
                      <a:cubicBezTo>
                        <a:pt x="5002216" y="3567359"/>
                        <a:pt x="4992660" y="3571887"/>
                        <a:pt x="4984866" y="3567779"/>
                      </a:cubicBezTo>
                      <a:cubicBezTo>
                        <a:pt x="4936258" y="3537182"/>
                        <a:pt x="4879180" y="3533999"/>
                        <a:pt x="4824116" y="3528889"/>
                      </a:cubicBezTo>
                      <a:cubicBezTo>
                        <a:pt x="4810370" y="3526627"/>
                        <a:pt x="4803080" y="3517405"/>
                        <a:pt x="4796208" y="3507010"/>
                      </a:cubicBezTo>
                      <a:cubicBezTo>
                        <a:pt x="4784144" y="3481524"/>
                        <a:pt x="4722878" y="3453024"/>
                        <a:pt x="4695136" y="3460320"/>
                      </a:cubicBezTo>
                      <a:cubicBezTo>
                        <a:pt x="4676108" y="3465434"/>
                        <a:pt x="4674598" y="3480777"/>
                        <a:pt x="4677026" y="3496203"/>
                      </a:cubicBezTo>
                      <a:cubicBezTo>
                        <a:pt x="4680290" y="3527809"/>
                        <a:pt x="4675762" y="3555307"/>
                        <a:pt x="4657066" y="3581716"/>
                      </a:cubicBezTo>
                      <a:lnTo>
                        <a:pt x="4655058" y="3583641"/>
                      </a:lnTo>
                      <a:lnTo>
                        <a:pt x="4655054" y="3583645"/>
                      </a:lnTo>
                      <a:lnTo>
                        <a:pt x="4655054" y="3583646"/>
                      </a:lnTo>
                      <a:lnTo>
                        <a:pt x="4636972" y="3600988"/>
                      </a:lnTo>
                      <a:cubicBezTo>
                        <a:pt x="4616410" y="3619141"/>
                        <a:pt x="4593528" y="3631813"/>
                        <a:pt x="4560088" y="3619868"/>
                      </a:cubicBezTo>
                      <a:cubicBezTo>
                        <a:pt x="4551874" y="3616934"/>
                        <a:pt x="4543826" y="3624648"/>
                        <a:pt x="4535864" y="3628420"/>
                      </a:cubicBezTo>
                      <a:cubicBezTo>
                        <a:pt x="4502840" y="3643094"/>
                        <a:pt x="4483980" y="3640328"/>
                        <a:pt x="4458924" y="3614173"/>
                      </a:cubicBezTo>
                      <a:cubicBezTo>
                        <a:pt x="4435796" y="3590031"/>
                        <a:pt x="4414928" y="3570665"/>
                        <a:pt x="4377882" y="3570668"/>
                      </a:cubicBezTo>
                      <a:cubicBezTo>
                        <a:pt x="4352654" y="3570920"/>
                        <a:pt x="4338158" y="3548538"/>
                        <a:pt x="4326760" y="3528585"/>
                      </a:cubicBezTo>
                      <a:cubicBezTo>
                        <a:pt x="4319976" y="3514250"/>
                        <a:pt x="4326180" y="3500584"/>
                        <a:pt x="4339672" y="3496140"/>
                      </a:cubicBezTo>
                      <a:cubicBezTo>
                        <a:pt x="4361550" y="3486749"/>
                        <a:pt x="4376472" y="3470903"/>
                        <a:pt x="4389132" y="3450279"/>
                      </a:cubicBezTo>
                      <a:cubicBezTo>
                        <a:pt x="4402124" y="3432421"/>
                        <a:pt x="4424672" y="3428563"/>
                        <a:pt x="4446296" y="3430993"/>
                      </a:cubicBezTo>
                      <a:cubicBezTo>
                        <a:pt x="4462806" y="3432920"/>
                        <a:pt x="4468084" y="3444070"/>
                        <a:pt x="4470094" y="3460670"/>
                      </a:cubicBezTo>
                      <a:cubicBezTo>
                        <a:pt x="4474196" y="3489927"/>
                        <a:pt x="4488696" y="3493783"/>
                        <a:pt x="4509988" y="3474919"/>
                      </a:cubicBezTo>
                      <a:cubicBezTo>
                        <a:pt x="4548462" y="3444987"/>
                        <a:pt x="4548462" y="3444987"/>
                        <a:pt x="4577204" y="3483047"/>
                      </a:cubicBezTo>
                      <a:cubicBezTo>
                        <a:pt x="4587596" y="3494700"/>
                        <a:pt x="4587596" y="3494700"/>
                        <a:pt x="4615090" y="3480697"/>
                      </a:cubicBezTo>
                      <a:cubicBezTo>
                        <a:pt x="4582822" y="3478435"/>
                        <a:pt x="4564636" y="3462675"/>
                        <a:pt x="4557348" y="3434927"/>
                      </a:cubicBezTo>
                      <a:cubicBezTo>
                        <a:pt x="4554750" y="3427381"/>
                        <a:pt x="4548968" y="3421345"/>
                        <a:pt x="4542350" y="3417657"/>
                      </a:cubicBezTo>
                      <a:cubicBezTo>
                        <a:pt x="4516368" y="3397790"/>
                        <a:pt x="4498772" y="3372976"/>
                        <a:pt x="4487962" y="3343969"/>
                      </a:cubicBezTo>
                      <a:cubicBezTo>
                        <a:pt x="4479670" y="3326448"/>
                        <a:pt x="4467684" y="3315550"/>
                        <a:pt x="4448238" y="3321839"/>
                      </a:cubicBezTo>
                      <a:cubicBezTo>
                        <a:pt x="4422842" y="3329972"/>
                        <a:pt x="4403314" y="3321674"/>
                        <a:pt x="4385128" y="3305914"/>
                      </a:cubicBezTo>
                      <a:cubicBezTo>
                        <a:pt x="4369290" y="3290992"/>
                        <a:pt x="4360572" y="3293172"/>
                        <a:pt x="4350678" y="3313461"/>
                      </a:cubicBezTo>
                      <a:cubicBezTo>
                        <a:pt x="4342800" y="3331822"/>
                        <a:pt x="4332152" y="3350518"/>
                        <a:pt x="4328546" y="3371729"/>
                      </a:cubicBezTo>
                      <a:cubicBezTo>
                        <a:pt x="4325690" y="3394532"/>
                        <a:pt x="4317390" y="3414066"/>
                        <a:pt x="4301296" y="3429494"/>
                      </a:cubicBezTo>
                      <a:cubicBezTo>
                        <a:pt x="4295262" y="3435278"/>
                        <a:pt x="4287214" y="3442991"/>
                        <a:pt x="4287800" y="3452465"/>
                      </a:cubicBezTo>
                      <a:cubicBezTo>
                        <a:pt x="4288632" y="3487172"/>
                        <a:pt x="4269518" y="3514756"/>
                        <a:pt x="4252752" y="3543178"/>
                      </a:cubicBezTo>
                      <a:cubicBezTo>
                        <a:pt x="4243362" y="3558352"/>
                        <a:pt x="4243864" y="3571766"/>
                        <a:pt x="4253414" y="3585765"/>
                      </a:cubicBezTo>
                      <a:cubicBezTo>
                        <a:pt x="4265650" y="3603370"/>
                        <a:pt x="4274700" y="3622485"/>
                        <a:pt x="4285760" y="3639670"/>
                      </a:cubicBezTo>
                      <a:cubicBezTo>
                        <a:pt x="4302184" y="3664065"/>
                        <a:pt x="4328082" y="3669345"/>
                        <a:pt x="4351302" y="3652493"/>
                      </a:cubicBezTo>
                      <a:cubicBezTo>
                        <a:pt x="4390530" y="3624154"/>
                        <a:pt x="4412238" y="3622644"/>
                        <a:pt x="4447520" y="3649804"/>
                      </a:cubicBezTo>
                      <a:cubicBezTo>
                        <a:pt x="4475426" y="3671684"/>
                        <a:pt x="4501910" y="3686436"/>
                        <a:pt x="4532842" y="3659105"/>
                      </a:cubicBezTo>
                      <a:cubicBezTo>
                        <a:pt x="4540050" y="3653739"/>
                        <a:pt x="4550276" y="3654744"/>
                        <a:pt x="4559242" y="3659270"/>
                      </a:cubicBezTo>
                      <a:cubicBezTo>
                        <a:pt x="4592014" y="3674946"/>
                        <a:pt x="4614562" y="3652560"/>
                        <a:pt x="4639708" y="3637720"/>
                      </a:cubicBezTo>
                      <a:cubicBezTo>
                        <a:pt x="4656178" y="3627721"/>
                        <a:pt x="4649738" y="3611028"/>
                        <a:pt x="4650616" y="3596763"/>
                      </a:cubicBezTo>
                      <a:lnTo>
                        <a:pt x="4655054" y="3583646"/>
                      </a:lnTo>
                      <a:lnTo>
                        <a:pt x="4655058" y="3583641"/>
                      </a:lnTo>
                      <a:lnTo>
                        <a:pt x="4685482" y="3559110"/>
                      </a:lnTo>
                      <a:cubicBezTo>
                        <a:pt x="4693424" y="3549375"/>
                        <a:pt x="4699188" y="3537867"/>
                        <a:pt x="4702836" y="3523950"/>
                      </a:cubicBezTo>
                      <a:cubicBezTo>
                        <a:pt x="4708706" y="3507519"/>
                        <a:pt x="4717676" y="3493517"/>
                        <a:pt x="4738546" y="3494354"/>
                      </a:cubicBezTo>
                      <a:cubicBezTo>
                        <a:pt x="4753130" y="3494270"/>
                        <a:pt x="4762012" y="3502736"/>
                        <a:pt x="4768046" y="3515479"/>
                      </a:cubicBezTo>
                      <a:cubicBezTo>
                        <a:pt x="4775922" y="3534174"/>
                        <a:pt x="4766952" y="3548175"/>
                        <a:pt x="4751360" y="3558488"/>
                      </a:cubicBezTo>
                      <a:cubicBezTo>
                        <a:pt x="4734176" y="3569555"/>
                        <a:pt x="4729146" y="3583640"/>
                        <a:pt x="4734256" y="3602670"/>
                      </a:cubicBezTo>
                      <a:cubicBezTo>
                        <a:pt x="4736434" y="3611390"/>
                        <a:pt x="4739366" y="3621701"/>
                        <a:pt x="4735342" y="3625557"/>
                      </a:cubicBezTo>
                      <a:cubicBezTo>
                        <a:pt x="4704996" y="3662363"/>
                        <a:pt x="4705826" y="3715599"/>
                        <a:pt x="4663830" y="3744273"/>
                      </a:cubicBezTo>
                      <a:cubicBezTo>
                        <a:pt x="4642624" y="3759197"/>
                        <a:pt x="4636336" y="3776803"/>
                        <a:pt x="4647226" y="3801869"/>
                      </a:cubicBezTo>
                      <a:cubicBezTo>
                        <a:pt x="4664908" y="3841271"/>
                        <a:pt x="4647552" y="3878746"/>
                        <a:pt x="4603716" y="3882942"/>
                      </a:cubicBezTo>
                      <a:cubicBezTo>
                        <a:pt x="4569770" y="3885375"/>
                        <a:pt x="4555102" y="3907928"/>
                        <a:pt x="4534982" y="3927211"/>
                      </a:cubicBezTo>
                      <a:cubicBezTo>
                        <a:pt x="4520900" y="3940709"/>
                        <a:pt x="4525004" y="3951440"/>
                        <a:pt x="4541766" y="3960073"/>
                      </a:cubicBezTo>
                      <a:cubicBezTo>
                        <a:pt x="4547212" y="3963343"/>
                        <a:pt x="4554672" y="3964684"/>
                        <a:pt x="4560120" y="3967954"/>
                      </a:cubicBezTo>
                      <a:cubicBezTo>
                        <a:pt x="4588112" y="3985892"/>
                        <a:pt x="4588610" y="4017834"/>
                        <a:pt x="4561032" y="4035776"/>
                      </a:cubicBezTo>
                      <a:cubicBezTo>
                        <a:pt x="4554244" y="4039968"/>
                        <a:pt x="4546700" y="4042568"/>
                        <a:pt x="4540330" y="4045586"/>
                      </a:cubicBezTo>
                      <a:cubicBezTo>
                        <a:pt x="4531192" y="4048940"/>
                        <a:pt x="4520882" y="4051875"/>
                        <a:pt x="4521802" y="4064115"/>
                      </a:cubicBezTo>
                      <a:cubicBezTo>
                        <a:pt x="4522304" y="4077529"/>
                        <a:pt x="4531692" y="4080882"/>
                        <a:pt x="4543088" y="4082306"/>
                      </a:cubicBezTo>
                      <a:cubicBezTo>
                        <a:pt x="4560774" y="4084653"/>
                        <a:pt x="4567310" y="4092281"/>
                        <a:pt x="4553982" y="4107372"/>
                      </a:cubicBezTo>
                      <a:cubicBezTo>
                        <a:pt x="4545096" y="4117433"/>
                        <a:pt x="4532774" y="4122296"/>
                        <a:pt x="4540314" y="4138225"/>
                      </a:cubicBezTo>
                      <a:cubicBezTo>
                        <a:pt x="4547438" y="4155327"/>
                        <a:pt x="4563194" y="4155660"/>
                        <a:pt x="4578950" y="4155995"/>
                      </a:cubicBezTo>
                      <a:cubicBezTo>
                        <a:pt x="4601832" y="4154905"/>
                        <a:pt x="4614066" y="4172509"/>
                        <a:pt x="4606184" y="4190870"/>
                      </a:cubicBezTo>
                      <a:cubicBezTo>
                        <a:pt x="4600400" y="4203362"/>
                        <a:pt x="4587076" y="4199925"/>
                        <a:pt x="4579028" y="4207639"/>
                      </a:cubicBezTo>
                      <a:cubicBezTo>
                        <a:pt x="4584726" y="4217615"/>
                        <a:pt x="4596878" y="4220632"/>
                        <a:pt x="4604588" y="4228679"/>
                      </a:cubicBezTo>
                      <a:cubicBezTo>
                        <a:pt x="4627800" y="4248882"/>
                        <a:pt x="4633412" y="4281326"/>
                        <a:pt x="4617148" y="4304634"/>
                      </a:cubicBezTo>
                      <a:cubicBezTo>
                        <a:pt x="4602058" y="4328360"/>
                        <a:pt x="4559144" y="4344794"/>
                        <a:pt x="4535678" y="4336413"/>
                      </a:cubicBezTo>
                      <a:cubicBezTo>
                        <a:pt x="4523944" y="4332221"/>
                        <a:pt x="4519838" y="4321491"/>
                        <a:pt x="4519672" y="4310844"/>
                      </a:cubicBezTo>
                      <a:cubicBezTo>
                        <a:pt x="4519338" y="4289549"/>
                        <a:pt x="4515738" y="4273706"/>
                        <a:pt x="4489756" y="4272365"/>
                      </a:cubicBezTo>
                      <a:cubicBezTo>
                        <a:pt x="4486990" y="4272700"/>
                        <a:pt x="4483470" y="4271443"/>
                        <a:pt x="4481542" y="4269431"/>
                      </a:cubicBezTo>
                      <a:cubicBezTo>
                        <a:pt x="4458666" y="4233467"/>
                        <a:pt x="4437540" y="4262978"/>
                        <a:pt x="4417256" y="4271615"/>
                      </a:cubicBezTo>
                      <a:cubicBezTo>
                        <a:pt x="4399738" y="4279916"/>
                        <a:pt x="4404178" y="4293413"/>
                        <a:pt x="4419766" y="4301628"/>
                      </a:cubicBezTo>
                      <a:cubicBezTo>
                        <a:pt x="4432588" y="4310178"/>
                        <a:pt x="4446670" y="4315208"/>
                        <a:pt x="4455048" y="4328788"/>
                      </a:cubicBezTo>
                      <a:cubicBezTo>
                        <a:pt x="4460746" y="4338764"/>
                        <a:pt x="4467536" y="4334572"/>
                        <a:pt x="4473572" y="4328787"/>
                      </a:cubicBezTo>
                      <a:cubicBezTo>
                        <a:pt x="4479272" y="4320236"/>
                        <a:pt x="4487320" y="4312523"/>
                        <a:pt x="4498634" y="4317888"/>
                      </a:cubicBezTo>
                      <a:cubicBezTo>
                        <a:pt x="4511120" y="4323671"/>
                        <a:pt x="4515226" y="4334402"/>
                        <a:pt x="4516900" y="4348234"/>
                      </a:cubicBezTo>
                      <a:cubicBezTo>
                        <a:pt x="4515978" y="4354522"/>
                        <a:pt x="4516648" y="4360055"/>
                        <a:pt x="4514132" y="4367098"/>
                      </a:cubicBezTo>
                      <a:cubicBezTo>
                        <a:pt x="4510944" y="4387135"/>
                        <a:pt x="4520914" y="4399961"/>
                        <a:pt x="4538266" y="4399541"/>
                      </a:cubicBezTo>
                      <a:cubicBezTo>
                        <a:pt x="4573384" y="4397526"/>
                        <a:pt x="4583272" y="4414293"/>
                        <a:pt x="4583352" y="4447408"/>
                      </a:cubicBezTo>
                      <a:cubicBezTo>
                        <a:pt x="4583768" y="4464762"/>
                        <a:pt x="4599606" y="4479684"/>
                        <a:pt x="4606308" y="4497960"/>
                      </a:cubicBezTo>
                      <a:cubicBezTo>
                        <a:pt x="4629682" y="4565865"/>
                        <a:pt x="4631768" y="4634107"/>
                        <a:pt x="4603932" y="4700925"/>
                      </a:cubicBezTo>
                      <a:cubicBezTo>
                        <a:pt x="4600662" y="4706375"/>
                        <a:pt x="4596304" y="4707466"/>
                        <a:pt x="4593120" y="4708975"/>
                      </a:cubicBezTo>
                      <a:cubicBezTo>
                        <a:pt x="4546184" y="4710738"/>
                        <a:pt x="4507792" y="4736730"/>
                        <a:pt x="4464122" y="4751571"/>
                      </a:cubicBezTo>
                      <a:cubicBezTo>
                        <a:pt x="4443082" y="4758615"/>
                        <a:pt x="4423220" y="4766078"/>
                        <a:pt x="4401344" y="4756941"/>
                      </a:cubicBezTo>
                      <a:cubicBezTo>
                        <a:pt x="4394304" y="4754426"/>
                        <a:pt x="4385672" y="4752667"/>
                        <a:pt x="4378128" y="4755265"/>
                      </a:cubicBezTo>
                      <a:cubicBezTo>
                        <a:pt x="4354658" y="4765411"/>
                        <a:pt x="4337394" y="4761891"/>
                        <a:pt x="4323734" y="4737161"/>
                      </a:cubicBezTo>
                      <a:cubicBezTo>
                        <a:pt x="4315354" y="4723580"/>
                        <a:pt x="4255010" y="4725847"/>
                        <a:pt x="4242938" y="4737417"/>
                      </a:cubicBezTo>
                      <a:cubicBezTo>
                        <a:pt x="4232880" y="4747059"/>
                        <a:pt x="4237824" y="4755442"/>
                        <a:pt x="4247546" y="4761561"/>
                      </a:cubicBezTo>
                      <a:cubicBezTo>
                        <a:pt x="4276710" y="4779920"/>
                        <a:pt x="4304282" y="4799032"/>
                        <a:pt x="4339650" y="4803725"/>
                      </a:cubicBezTo>
                      <a:cubicBezTo>
                        <a:pt x="4381724" y="4808165"/>
                        <a:pt x="4400158" y="4849160"/>
                        <a:pt x="4374590" y="4883702"/>
                      </a:cubicBezTo>
                      <a:cubicBezTo>
                        <a:pt x="4360422" y="4901141"/>
                        <a:pt x="4358408" y="4921597"/>
                        <a:pt x="4352874" y="4940795"/>
                      </a:cubicBezTo>
                      <a:cubicBezTo>
                        <a:pt x="4311548" y="4975003"/>
                        <a:pt x="4284720" y="5031594"/>
                        <a:pt x="4218506" y="5031765"/>
                      </a:cubicBezTo>
                      <a:cubicBezTo>
                        <a:pt x="4209034" y="5032353"/>
                        <a:pt x="4200232" y="5038473"/>
                        <a:pt x="4192186" y="5046188"/>
                      </a:cubicBezTo>
                      <a:cubicBezTo>
                        <a:pt x="4163182" y="5075531"/>
                        <a:pt x="4124960" y="5093643"/>
                        <a:pt x="4090172" y="5116950"/>
                      </a:cubicBezTo>
                      <a:cubicBezTo>
                        <a:pt x="4064942" y="5135732"/>
                        <a:pt x="4033846" y="5133889"/>
                        <a:pt x="4004010" y="5128526"/>
                      </a:cubicBezTo>
                      <a:cubicBezTo>
                        <a:pt x="3968726" y="5119893"/>
                        <a:pt x="3932016" y="5122662"/>
                        <a:pt x="3896056" y="5127023"/>
                      </a:cubicBezTo>
                      <a:cubicBezTo>
                        <a:pt x="3879462" y="5129037"/>
                        <a:pt x="3869738" y="5141445"/>
                        <a:pt x="3856578" y="5148655"/>
                      </a:cubicBezTo>
                      <a:lnTo>
                        <a:pt x="3849458" y="5153320"/>
                      </a:lnTo>
                      <a:lnTo>
                        <a:pt x="3849986" y="5157019"/>
                      </a:lnTo>
                      <a:cubicBezTo>
                        <a:pt x="3849180" y="5160197"/>
                        <a:pt x="3847444" y="5163208"/>
                        <a:pt x="3845814" y="5165926"/>
                      </a:cubicBezTo>
                      <a:cubicBezTo>
                        <a:pt x="3816356" y="5200293"/>
                        <a:pt x="3808500" y="5237093"/>
                        <a:pt x="3827262" y="5280762"/>
                      </a:cubicBezTo>
                      <a:cubicBezTo>
                        <a:pt x="3828770" y="5283942"/>
                        <a:pt x="3829440" y="5289462"/>
                        <a:pt x="3826596" y="5293727"/>
                      </a:cubicBezTo>
                      <a:cubicBezTo>
                        <a:pt x="3817472" y="5297069"/>
                        <a:pt x="3808348" y="5300411"/>
                        <a:pt x="3808856" y="5313796"/>
                      </a:cubicBezTo>
                      <a:cubicBezTo>
                        <a:pt x="3809868" y="5340562"/>
                        <a:pt x="3794470" y="5361467"/>
                        <a:pt x="3778320" y="5380783"/>
                      </a:cubicBezTo>
                      <a:cubicBezTo>
                        <a:pt x="3760162" y="5402022"/>
                        <a:pt x="3755314" y="5426695"/>
                        <a:pt x="3757496" y="5453880"/>
                      </a:cubicBezTo>
                      <a:cubicBezTo>
                        <a:pt x="3760770" y="5485415"/>
                        <a:pt x="3756510" y="5519540"/>
                        <a:pt x="3770414" y="5550912"/>
                      </a:cubicBezTo>
                      <a:cubicBezTo>
                        <a:pt x="3761632" y="5575499"/>
                        <a:pt x="3735764" y="5570221"/>
                        <a:pt x="3719780" y="5581674"/>
                      </a:cubicBezTo>
                      <a:cubicBezTo>
                        <a:pt x="3696762" y="5590616"/>
                        <a:pt x="3673324" y="5600729"/>
                        <a:pt x="3648882" y="5602559"/>
                      </a:cubicBezTo>
                      <a:cubicBezTo>
                        <a:pt x="3607448" y="5607564"/>
                        <a:pt x="3570872" y="5624864"/>
                        <a:pt x="3530610" y="5630287"/>
                      </a:cubicBezTo>
                      <a:cubicBezTo>
                        <a:pt x="3515626" y="5631537"/>
                        <a:pt x="3501396" y="5634375"/>
                        <a:pt x="3486412" y="5635624"/>
                      </a:cubicBezTo>
                      <a:cubicBezTo>
                        <a:pt x="3444308" y="5635108"/>
                        <a:pt x="3409574" y="5658348"/>
                        <a:pt x="3371908" y="5671300"/>
                      </a:cubicBezTo>
                      <a:cubicBezTo>
                        <a:pt x="3344538" y="5681326"/>
                        <a:pt x="3316416" y="5689765"/>
                        <a:pt x="3288456" y="5690340"/>
                      </a:cubicBezTo>
                      <a:cubicBezTo>
                        <a:pt x="3133596" y="5698397"/>
                        <a:pt x="2977734" y="5716660"/>
                        <a:pt x="2823706" y="5703890"/>
                      </a:cubicBezTo>
                      <a:cubicBezTo>
                        <a:pt x="2621376" y="5685750"/>
                        <a:pt x="2416120" y="5675806"/>
                        <a:pt x="2220306" y="5609825"/>
                      </a:cubicBezTo>
                      <a:cubicBezTo>
                        <a:pt x="2207830" y="5604048"/>
                        <a:pt x="2195694" y="5601033"/>
                        <a:pt x="2190080" y="5587145"/>
                      </a:cubicBezTo>
                      <a:cubicBezTo>
                        <a:pt x="2163438" y="5506336"/>
                        <a:pt x="2101144" y="5455040"/>
                        <a:pt x="2044458" y="5399146"/>
                      </a:cubicBezTo>
                      <a:cubicBezTo>
                        <a:pt x="2025952" y="5380653"/>
                        <a:pt x="2008202" y="5363751"/>
                        <a:pt x="2005682" y="5333806"/>
                      </a:cubicBezTo>
                      <a:cubicBezTo>
                        <a:pt x="2003164" y="5303861"/>
                        <a:pt x="1971184" y="5289797"/>
                        <a:pt x="1952678" y="5271304"/>
                      </a:cubicBezTo>
                      <a:cubicBezTo>
                        <a:pt x="1918766" y="5236747"/>
                        <a:pt x="1891216" y="5199181"/>
                        <a:pt x="1861656" y="5163538"/>
                      </a:cubicBezTo>
                      <a:cubicBezTo>
                        <a:pt x="1856298" y="5156343"/>
                        <a:pt x="1851356" y="5147977"/>
                        <a:pt x="1854702" y="5138610"/>
                      </a:cubicBezTo>
                      <a:cubicBezTo>
                        <a:pt x="1881390" y="5086091"/>
                        <a:pt x="1845636" y="5045594"/>
                        <a:pt x="1824444" y="5005019"/>
                      </a:cubicBezTo>
                      <a:cubicBezTo>
                        <a:pt x="1814646" y="4984356"/>
                        <a:pt x="1804010" y="4966034"/>
                        <a:pt x="1796554" y="4946208"/>
                      </a:cubicBezTo>
                      <a:cubicBezTo>
                        <a:pt x="1792784" y="4938260"/>
                        <a:pt x="1787844" y="4929894"/>
                        <a:pt x="1795878" y="4922202"/>
                      </a:cubicBezTo>
                      <a:cubicBezTo>
                        <a:pt x="1805502" y="4913757"/>
                        <a:pt x="1812788" y="4922961"/>
                        <a:pt x="1820238" y="4924301"/>
                      </a:cubicBezTo>
                      <a:cubicBezTo>
                        <a:pt x="1894494" y="4949505"/>
                        <a:pt x="1913262" y="5011659"/>
                        <a:pt x="1916964" y="5078994"/>
                      </a:cubicBezTo>
                      <a:cubicBezTo>
                        <a:pt x="1919484" y="5108940"/>
                        <a:pt x="1925266" y="5133450"/>
                        <a:pt x="1951724" y="5148181"/>
                      </a:cubicBezTo>
                      <a:cubicBezTo>
                        <a:pt x="1955994" y="5151026"/>
                        <a:pt x="1959092" y="5153452"/>
                        <a:pt x="1961352" y="5158220"/>
                      </a:cubicBezTo>
                      <a:cubicBezTo>
                        <a:pt x="1975340" y="5185662"/>
                        <a:pt x="1990244" y="5206829"/>
                        <a:pt x="2027662" y="5205671"/>
                      </a:cubicBezTo>
                      <a:cubicBezTo>
                        <a:pt x="2042646" y="5204421"/>
                        <a:pt x="2048094" y="5226171"/>
                        <a:pt x="2046172" y="5242648"/>
                      </a:cubicBezTo>
                      <a:cubicBezTo>
                        <a:pt x="2045342" y="5263475"/>
                        <a:pt x="2051790" y="5275021"/>
                        <a:pt x="2072134" y="5280967"/>
                      </a:cubicBezTo>
                      <a:cubicBezTo>
                        <a:pt x="2090886" y="5287665"/>
                        <a:pt x="2100432" y="5301637"/>
                        <a:pt x="2110734" y="5317199"/>
                      </a:cubicBezTo>
                      <a:cubicBezTo>
                        <a:pt x="2115674" y="5325564"/>
                        <a:pt x="2123378" y="5333597"/>
                        <a:pt x="2132672" y="5340877"/>
                      </a:cubicBezTo>
                      <a:cubicBezTo>
                        <a:pt x="2140040" y="5346150"/>
                        <a:pt x="2147406" y="5351422"/>
                        <a:pt x="2156196" y="5345319"/>
                      </a:cubicBezTo>
                      <a:cubicBezTo>
                        <a:pt x="2166154" y="5339635"/>
                        <a:pt x="2168328" y="5329850"/>
                        <a:pt x="2165396" y="5319560"/>
                      </a:cubicBezTo>
                      <a:cubicBezTo>
                        <a:pt x="2159696" y="5291119"/>
                        <a:pt x="2144454" y="5267192"/>
                        <a:pt x="2128794" y="5244435"/>
                      </a:cubicBezTo>
                      <a:cubicBezTo>
                        <a:pt x="2105514" y="5209713"/>
                        <a:pt x="2114214" y="5189058"/>
                        <a:pt x="2155564" y="5187984"/>
                      </a:cubicBezTo>
                      <a:cubicBezTo>
                        <a:pt x="2183524" y="5187409"/>
                        <a:pt x="2195910" y="5178631"/>
                        <a:pt x="2191800" y="5149437"/>
                      </a:cubicBezTo>
                      <a:cubicBezTo>
                        <a:pt x="2190204" y="5131704"/>
                        <a:pt x="2190618" y="5112048"/>
                        <a:pt x="2214726" y="5107456"/>
                      </a:cubicBezTo>
                      <a:cubicBezTo>
                        <a:pt x="2232564" y="5138913"/>
                        <a:pt x="2251238" y="5168028"/>
                        <a:pt x="2283474" y="5188783"/>
                      </a:cubicBezTo>
                      <a:cubicBezTo>
                        <a:pt x="2304824" y="5203010"/>
                        <a:pt x="2323830" y="5216400"/>
                        <a:pt x="2352372" y="5206791"/>
                      </a:cubicBezTo>
                      <a:cubicBezTo>
                        <a:pt x="2371790" y="5200525"/>
                        <a:pt x="2386862" y="5213830"/>
                        <a:pt x="2395572" y="5230143"/>
                      </a:cubicBezTo>
                      <a:cubicBezTo>
                        <a:pt x="2404700" y="5245286"/>
                        <a:pt x="2417762" y="5260515"/>
                        <a:pt x="2425300" y="5276410"/>
                      </a:cubicBezTo>
                      <a:cubicBezTo>
                        <a:pt x="2434346" y="5295484"/>
                        <a:pt x="2446656" y="5309122"/>
                        <a:pt x="2468588" y="5314316"/>
                      </a:cubicBezTo>
                      <a:cubicBezTo>
                        <a:pt x="2477212" y="5316076"/>
                        <a:pt x="2483408" y="5320930"/>
                        <a:pt x="2488768" y="5328125"/>
                      </a:cubicBezTo>
                      <a:cubicBezTo>
                        <a:pt x="2513384" y="5355401"/>
                        <a:pt x="2542014" y="5360346"/>
                        <a:pt x="2572732" y="5340953"/>
                      </a:cubicBezTo>
                      <a:cubicBezTo>
                        <a:pt x="2584282" y="5334516"/>
                        <a:pt x="2593822" y="5330002"/>
                        <a:pt x="2605460" y="5338120"/>
                      </a:cubicBezTo>
                      <a:cubicBezTo>
                        <a:pt x="2635768" y="5356867"/>
                        <a:pt x="2670676" y="5362735"/>
                        <a:pt x="2701402" y="5380311"/>
                      </a:cubicBezTo>
                      <a:cubicBezTo>
                        <a:pt x="2711114" y="5386421"/>
                        <a:pt x="2720072" y="5390941"/>
                        <a:pt x="2718236" y="5403487"/>
                      </a:cubicBezTo>
                      <a:cubicBezTo>
                        <a:pt x="2716484" y="5430587"/>
                        <a:pt x="2734230" y="5429004"/>
                        <a:pt x="2753566" y="5426669"/>
                      </a:cubicBezTo>
                      <a:cubicBezTo>
                        <a:pt x="2791486" y="5420410"/>
                        <a:pt x="2825726" y="5439242"/>
                        <a:pt x="2861808" y="5445528"/>
                      </a:cubicBezTo>
                      <a:cubicBezTo>
                        <a:pt x="2868340" y="5453142"/>
                        <a:pt x="2877296" y="5457662"/>
                        <a:pt x="2883828" y="5465276"/>
                      </a:cubicBezTo>
                      <a:cubicBezTo>
                        <a:pt x="2894546" y="5479667"/>
                        <a:pt x="2907856" y="5483100"/>
                        <a:pt x="2923760" y="5475578"/>
                      </a:cubicBezTo>
                      <a:cubicBezTo>
                        <a:pt x="2933302" y="5471065"/>
                        <a:pt x="2945188" y="5467389"/>
                        <a:pt x="2955654" y="5475088"/>
                      </a:cubicBezTo>
                      <a:cubicBezTo>
                        <a:pt x="2975748" y="5492828"/>
                        <a:pt x="2997098" y="5507054"/>
                        <a:pt x="3016440" y="5523206"/>
                      </a:cubicBezTo>
                      <a:cubicBezTo>
                        <a:pt x="3029584" y="5534502"/>
                        <a:pt x="3039214" y="5544543"/>
                        <a:pt x="3056206" y="5541370"/>
                      </a:cubicBezTo>
                      <a:cubicBezTo>
                        <a:pt x="3072026" y="5537779"/>
                        <a:pt x="3084418" y="5547487"/>
                        <a:pt x="3093628" y="5558698"/>
                      </a:cubicBezTo>
                      <a:cubicBezTo>
                        <a:pt x="3112132" y="5577190"/>
                        <a:pt x="3132392" y="5587067"/>
                        <a:pt x="3158592" y="5576621"/>
                      </a:cubicBezTo>
                      <a:cubicBezTo>
                        <a:pt x="3175248" y="5570688"/>
                        <a:pt x="3190150" y="5573371"/>
                        <a:pt x="3202122" y="5584248"/>
                      </a:cubicBezTo>
                      <a:cubicBezTo>
                        <a:pt x="3216858" y="5594793"/>
                        <a:pt x="3228744" y="5591117"/>
                        <a:pt x="3245400" y="5585184"/>
                      </a:cubicBezTo>
                      <a:cubicBezTo>
                        <a:pt x="3285494" y="5569139"/>
                        <a:pt x="3326002" y="5551923"/>
                        <a:pt x="3372130" y="5567078"/>
                      </a:cubicBezTo>
                      <a:cubicBezTo>
                        <a:pt x="3385024" y="5571683"/>
                        <a:pt x="3396660" y="5579801"/>
                        <a:pt x="3410308" y="5585997"/>
                      </a:cubicBezTo>
                      <a:cubicBezTo>
                        <a:pt x="3441870" y="5601231"/>
                        <a:pt x="3448232" y="5598222"/>
                        <a:pt x="3459942" y="5565437"/>
                      </a:cubicBezTo>
                      <a:cubicBezTo>
                        <a:pt x="3462450" y="5558413"/>
                        <a:pt x="3464960" y="5551388"/>
                        <a:pt x="3470986" y="5545618"/>
                      </a:cubicBezTo>
                      <a:cubicBezTo>
                        <a:pt x="3481028" y="5536003"/>
                        <a:pt x="3495512" y="5539855"/>
                        <a:pt x="3506978" y="5537350"/>
                      </a:cubicBezTo>
                      <a:cubicBezTo>
                        <a:pt x="3516102" y="5534008"/>
                        <a:pt x="3523300" y="5528657"/>
                        <a:pt x="3530916" y="5522136"/>
                      </a:cubicBezTo>
                      <a:cubicBezTo>
                        <a:pt x="3577610" y="5472802"/>
                        <a:pt x="3630018" y="5488882"/>
                        <a:pt x="3684686" y="5509728"/>
                      </a:cubicBezTo>
                      <a:cubicBezTo>
                        <a:pt x="3662578" y="5475427"/>
                        <a:pt x="3645156" y="5442798"/>
                        <a:pt x="3613842" y="5415771"/>
                      </a:cubicBezTo>
                      <a:cubicBezTo>
                        <a:pt x="3568962" y="5378617"/>
                        <a:pt x="3527012" y="5333266"/>
                        <a:pt x="3498618" y="5279556"/>
                      </a:cubicBezTo>
                      <a:cubicBezTo>
                        <a:pt x="3492924" y="5269601"/>
                        <a:pt x="3494680" y="5260986"/>
                        <a:pt x="3499198" y="5252037"/>
                      </a:cubicBezTo>
                      <a:cubicBezTo>
                        <a:pt x="3510660" y="5231047"/>
                        <a:pt x="3510738" y="5208631"/>
                        <a:pt x="3511234" y="5185043"/>
                      </a:cubicBezTo>
                      <a:cubicBezTo>
                        <a:pt x="3512390" y="5130006"/>
                        <a:pt x="3524930" y="5076394"/>
                        <a:pt x="3560914" y="5031156"/>
                      </a:cubicBezTo>
                      <a:cubicBezTo>
                        <a:pt x="3592042" y="4992105"/>
                        <a:pt x="3626780" y="4987350"/>
                        <a:pt x="3657678" y="5015549"/>
                      </a:cubicBezTo>
                      <a:lnTo>
                        <a:pt x="3660546" y="5024092"/>
                      </a:lnTo>
                      <a:lnTo>
                        <a:pt x="3660136" y="5009668"/>
                      </a:lnTo>
                      <a:cubicBezTo>
                        <a:pt x="3681846" y="5008157"/>
                        <a:pt x="3697688" y="5004552"/>
                        <a:pt x="3704564" y="4977892"/>
                      </a:cubicBezTo>
                      <a:cubicBezTo>
                        <a:pt x="3713452" y="4949304"/>
                        <a:pt x="3752510" y="4947372"/>
                        <a:pt x="3768094" y="4974115"/>
                      </a:cubicBezTo>
                      <a:cubicBezTo>
                        <a:pt x="3788206" y="5010415"/>
                        <a:pt x="3829864" y="4997501"/>
                        <a:pt x="3857016" y="5017788"/>
                      </a:cubicBezTo>
                      <a:cubicBezTo>
                        <a:pt x="3860116" y="5020219"/>
                        <a:pt x="3866152" y="5014434"/>
                        <a:pt x="3870176" y="5010577"/>
                      </a:cubicBezTo>
                      <a:cubicBezTo>
                        <a:pt x="3889036" y="4994814"/>
                        <a:pt x="3902616" y="4986430"/>
                        <a:pt x="3911328" y="5021306"/>
                      </a:cubicBezTo>
                      <a:cubicBezTo>
                        <a:pt x="3915684" y="5038743"/>
                        <a:pt x="3937476" y="5033293"/>
                        <a:pt x="3948288" y="5025243"/>
                      </a:cubicBezTo>
                      <a:cubicBezTo>
                        <a:pt x="3981232" y="4995984"/>
                        <a:pt x="4019620" y="4988519"/>
                        <a:pt x="4062364" y="4998493"/>
                      </a:cubicBezTo>
                      <a:cubicBezTo>
                        <a:pt x="4066304" y="4998576"/>
                        <a:pt x="4070244" y="4998660"/>
                        <a:pt x="4075020" y="4996396"/>
                      </a:cubicBezTo>
                      <a:cubicBezTo>
                        <a:pt x="4097820" y="4980717"/>
                        <a:pt x="4096154" y="4911302"/>
                        <a:pt x="4070006" y="4899314"/>
                      </a:cubicBezTo>
                      <a:cubicBezTo>
                        <a:pt x="4041092" y="4887663"/>
                        <a:pt x="4025586" y="4875508"/>
                        <a:pt x="4037412" y="4838704"/>
                      </a:cubicBezTo>
                      <a:cubicBezTo>
                        <a:pt x="4047978" y="4805420"/>
                        <a:pt x="4010348" y="4777421"/>
                        <a:pt x="3973132" y="4785304"/>
                      </a:cubicBezTo>
                      <a:cubicBezTo>
                        <a:pt x="3961650" y="4787821"/>
                        <a:pt x="3947568" y="4801319"/>
                        <a:pt x="3937680" y="4784552"/>
                      </a:cubicBezTo>
                      <a:cubicBezTo>
                        <a:pt x="3930054" y="4772564"/>
                        <a:pt x="3937850" y="4758143"/>
                        <a:pt x="3945562" y="4747664"/>
                      </a:cubicBezTo>
                      <a:cubicBezTo>
                        <a:pt x="3955706" y="4734082"/>
                        <a:pt x="3969118" y="4733578"/>
                        <a:pt x="3983532" y="4741373"/>
                      </a:cubicBezTo>
                      <a:cubicBezTo>
                        <a:pt x="3984704" y="4741792"/>
                        <a:pt x="3985458" y="4743386"/>
                        <a:pt x="3986632" y="4743805"/>
                      </a:cubicBezTo>
                      <a:cubicBezTo>
                        <a:pt x="4027952" y="4746652"/>
                        <a:pt x="4056364" y="4763418"/>
                        <a:pt x="4071612" y="4805921"/>
                      </a:cubicBezTo>
                      <a:cubicBezTo>
                        <a:pt x="4076806" y="4821012"/>
                        <a:pt x="4099184" y="4825035"/>
                        <a:pt x="4115444" y="4820255"/>
                      </a:cubicBezTo>
                      <a:cubicBezTo>
                        <a:pt x="4132124" y="4814302"/>
                        <a:pt x="4121818" y="4798708"/>
                        <a:pt x="4123244" y="4787307"/>
                      </a:cubicBezTo>
                      <a:cubicBezTo>
                        <a:pt x="4122742" y="4773893"/>
                        <a:pt x="4127354" y="4760982"/>
                        <a:pt x="4117802" y="4746982"/>
                      </a:cubicBezTo>
                      <a:cubicBezTo>
                        <a:pt x="4105396" y="4755785"/>
                        <a:pt x="4090310" y="4760984"/>
                        <a:pt x="4077990" y="4747320"/>
                      </a:cubicBezTo>
                      <a:cubicBezTo>
                        <a:pt x="4064498" y="4733236"/>
                        <a:pt x="4066428" y="4716721"/>
                        <a:pt x="4072298" y="4700289"/>
                      </a:cubicBezTo>
                      <a:cubicBezTo>
                        <a:pt x="4080180" y="4681928"/>
                        <a:pt x="4092250" y="4670358"/>
                        <a:pt x="4113958" y="4668847"/>
                      </a:cubicBezTo>
                      <a:cubicBezTo>
                        <a:pt x="4124602" y="4668679"/>
                        <a:pt x="4136336" y="4672870"/>
                        <a:pt x="4145722" y="4676222"/>
                      </a:cubicBezTo>
                      <a:cubicBezTo>
                        <a:pt x="4161396" y="4680498"/>
                        <a:pt x="4176734" y="4682006"/>
                        <a:pt x="4191484" y="4674040"/>
                      </a:cubicBezTo>
                      <a:cubicBezTo>
                        <a:pt x="4212608" y="4663056"/>
                        <a:pt x="4214454" y="4650481"/>
                        <a:pt x="4199874" y="4632038"/>
                      </a:cubicBezTo>
                      <a:cubicBezTo>
                        <a:pt x="4190656" y="4620805"/>
                        <a:pt x="4178670" y="4609907"/>
                        <a:pt x="4172302" y="4594398"/>
                      </a:cubicBezTo>
                      <a:cubicBezTo>
                        <a:pt x="4167444" y="4582074"/>
                        <a:pt x="4166944" y="4568661"/>
                        <a:pt x="4177422" y="4557846"/>
                      </a:cubicBezTo>
                      <a:cubicBezTo>
                        <a:pt x="4188320" y="4545857"/>
                        <a:pt x="4203490" y="4536717"/>
                        <a:pt x="4221176" y="4539064"/>
                      </a:cubicBezTo>
                      <a:cubicBezTo>
                        <a:pt x="4241626" y="4541074"/>
                        <a:pt x="4236426" y="4563040"/>
                        <a:pt x="4245978" y="4577039"/>
                      </a:cubicBezTo>
                      <a:cubicBezTo>
                        <a:pt x="4273726" y="4551217"/>
                        <a:pt x="4297862" y="4565131"/>
                        <a:pt x="4320656" y="4586508"/>
                      </a:cubicBezTo>
                      <a:cubicBezTo>
                        <a:pt x="4338422" y="4603442"/>
                        <a:pt x="4359876" y="4613752"/>
                        <a:pt x="4380914" y="4625236"/>
                      </a:cubicBezTo>
                      <a:cubicBezTo>
                        <a:pt x="4399602" y="4635882"/>
                        <a:pt x="4414690" y="4630684"/>
                        <a:pt x="4425336" y="4611988"/>
                      </a:cubicBezTo>
                      <a:cubicBezTo>
                        <a:pt x="4437996" y="4591363"/>
                        <a:pt x="4447134" y="4569482"/>
                        <a:pt x="4448480" y="4543492"/>
                      </a:cubicBezTo>
                      <a:cubicBezTo>
                        <a:pt x="4451168" y="4491514"/>
                        <a:pt x="4481766" y="4461415"/>
                        <a:pt x="4533396" y="4461328"/>
                      </a:cubicBezTo>
                      <a:cubicBezTo>
                        <a:pt x="4538258" y="4455124"/>
                        <a:pt x="4534822" y="4449927"/>
                        <a:pt x="4530548" y="4447076"/>
                      </a:cubicBezTo>
                      <a:cubicBezTo>
                        <a:pt x="4470376" y="4404408"/>
                        <a:pt x="4421938" y="4347402"/>
                        <a:pt x="4356486" y="4312112"/>
                      </a:cubicBezTo>
                      <a:cubicBezTo>
                        <a:pt x="4331174" y="4297777"/>
                        <a:pt x="4326654" y="4269693"/>
                        <a:pt x="4324058" y="4243620"/>
                      </a:cubicBezTo>
                      <a:cubicBezTo>
                        <a:pt x="4321968" y="4212433"/>
                        <a:pt x="4318286" y="4182001"/>
                        <a:pt x="4306304" y="4152575"/>
                      </a:cubicBezTo>
                      <a:cubicBezTo>
                        <a:pt x="4297672" y="4132288"/>
                        <a:pt x="4298932" y="4110239"/>
                        <a:pt x="4311928" y="4092381"/>
                      </a:cubicBezTo>
                      <a:cubicBezTo>
                        <a:pt x="4335400" y="4063708"/>
                        <a:pt x="4332554" y="4030928"/>
                        <a:pt x="4322586" y="3999575"/>
                      </a:cubicBezTo>
                      <a:cubicBezTo>
                        <a:pt x="4311946" y="3962687"/>
                        <a:pt x="4298962" y="3924962"/>
                        <a:pt x="4278768" y="3892603"/>
                      </a:cubicBezTo>
                      <a:cubicBezTo>
                        <a:pt x="4264690" y="3869045"/>
                        <a:pt x="4265110" y="3849344"/>
                        <a:pt x="4278274" y="3823606"/>
                      </a:cubicBezTo>
                      <a:cubicBezTo>
                        <a:pt x="4300490" y="3779926"/>
                        <a:pt x="4287674" y="3734320"/>
                        <a:pt x="4270078" y="3690978"/>
                      </a:cubicBezTo>
                      <a:cubicBezTo>
                        <a:pt x="4244608" y="3628941"/>
                        <a:pt x="4210758" y="3571852"/>
                        <a:pt x="4166928" y="3520463"/>
                      </a:cubicBezTo>
                      <a:cubicBezTo>
                        <a:pt x="4147738" y="3496403"/>
                        <a:pt x="4154614" y="3469743"/>
                        <a:pt x="4182528" y="3454568"/>
                      </a:cubicBezTo>
                      <a:cubicBezTo>
                        <a:pt x="4196526" y="3445010"/>
                        <a:pt x="4211612" y="3439810"/>
                        <a:pt x="4227874" y="3435031"/>
                      </a:cubicBezTo>
                      <a:cubicBezTo>
                        <a:pt x="4256038" y="3426562"/>
                        <a:pt x="4263920" y="3408201"/>
                        <a:pt x="4253446" y="3381961"/>
                      </a:cubicBezTo>
                      <a:cubicBezTo>
                        <a:pt x="4246322" y="3364859"/>
                        <a:pt x="4242388" y="3346248"/>
                        <a:pt x="4235266" y="3329146"/>
                      </a:cubicBezTo>
                      <a:cubicBezTo>
                        <a:pt x="4222948" y="3296954"/>
                        <a:pt x="4225134" y="3268617"/>
                        <a:pt x="4254388" y="3245980"/>
                      </a:cubicBezTo>
                      <a:cubicBezTo>
                        <a:pt x="4263188" y="3239859"/>
                        <a:pt x="4267382" y="3228122"/>
                        <a:pt x="4272328" y="3217978"/>
                      </a:cubicBezTo>
                      <a:cubicBezTo>
                        <a:pt x="4277694" y="3206659"/>
                        <a:pt x="4284652" y="3194586"/>
                        <a:pt x="4297644" y="3195256"/>
                      </a:cubicBezTo>
                      <a:cubicBezTo>
                        <a:pt x="4332678" y="3197182"/>
                        <a:pt x="4350114" y="3174295"/>
                        <a:pt x="4367130" y="3152579"/>
                      </a:cubicBezTo>
                      <a:cubicBezTo>
                        <a:pt x="4378448" y="3139417"/>
                        <a:pt x="4390016" y="3132961"/>
                        <a:pt x="4406946" y="3133715"/>
                      </a:cubicBezTo>
                      <a:cubicBezTo>
                        <a:pt x="4423876" y="3134467"/>
                        <a:pt x="4437370" y="3130024"/>
                        <a:pt x="4449442" y="3118453"/>
                      </a:cubicBezTo>
                      <a:cubicBezTo>
                        <a:pt x="4466292" y="3104620"/>
                        <a:pt x="4481208" y="3107301"/>
                        <a:pt x="4497048" y="3122223"/>
                      </a:cubicBezTo>
                      <a:cubicBezTo>
                        <a:pt x="4521016" y="3144018"/>
                        <a:pt x="4539288" y="3137311"/>
                        <a:pt x="4545914" y="3103944"/>
                      </a:cubicBezTo>
                      <a:cubicBezTo>
                        <a:pt x="4551532" y="3080805"/>
                        <a:pt x="4552458" y="3055989"/>
                        <a:pt x="4576348" y="3044671"/>
                      </a:cubicBezTo>
                      <a:cubicBezTo>
                        <a:pt x="4589088" y="3038633"/>
                        <a:pt x="4601410" y="3033769"/>
                        <a:pt x="4612554" y="3047015"/>
                      </a:cubicBezTo>
                      <a:cubicBezTo>
                        <a:pt x="4622528" y="3059841"/>
                        <a:pt x="4623026" y="3073255"/>
                        <a:pt x="4612886" y="3086837"/>
                      </a:cubicBezTo>
                      <a:cubicBezTo>
                        <a:pt x="4608442" y="3091868"/>
                        <a:pt x="4602072" y="3094887"/>
                        <a:pt x="4598802" y="3100335"/>
                      </a:cubicBezTo>
                      <a:cubicBezTo>
                        <a:pt x="4581450" y="3119283"/>
                        <a:pt x="4579434" y="3139740"/>
                        <a:pt x="4595942" y="3160194"/>
                      </a:cubicBezTo>
                      <a:cubicBezTo>
                        <a:pt x="4607508" y="3172266"/>
                        <a:pt x="4619492" y="3183164"/>
                        <a:pt x="4633486" y="3192134"/>
                      </a:cubicBezTo>
                      <a:cubicBezTo>
                        <a:pt x="4651338" y="3205127"/>
                        <a:pt x="4664410" y="3220384"/>
                        <a:pt x="4668262" y="3242936"/>
                      </a:cubicBezTo>
                      <a:cubicBezTo>
                        <a:pt x="4670272" y="3259535"/>
                        <a:pt x="4680328" y="3268421"/>
                        <a:pt x="4696754" y="3274288"/>
                      </a:cubicBezTo>
                      <a:cubicBezTo>
                        <a:pt x="4728100" y="3282838"/>
                        <a:pt x="4748968" y="3302203"/>
                        <a:pt x="4746616" y="3338420"/>
                      </a:cubicBezTo>
                      <a:cubicBezTo>
                        <a:pt x="4745692" y="3344707"/>
                        <a:pt x="4747116" y="3351833"/>
                        <a:pt x="4750552" y="3357031"/>
                      </a:cubicBezTo>
                      <a:cubicBezTo>
                        <a:pt x="4757422" y="3367425"/>
                        <a:pt x="4763874" y="3378995"/>
                        <a:pt x="4776028" y="3382013"/>
                      </a:cubicBezTo>
                      <a:cubicBezTo>
                        <a:pt x="4779548" y="3383270"/>
                        <a:pt x="4784746" y="3379832"/>
                        <a:pt x="4786422" y="3375138"/>
                      </a:cubicBezTo>
                      <a:cubicBezTo>
                        <a:pt x="4792626" y="3361471"/>
                        <a:pt x="4782570" y="3352585"/>
                        <a:pt x="4776452" y="3343783"/>
                      </a:cubicBezTo>
                      <a:cubicBezTo>
                        <a:pt x="4758018" y="3321316"/>
                        <a:pt x="4754248" y="3294824"/>
                        <a:pt x="4759952" y="3267746"/>
                      </a:cubicBezTo>
                      <a:cubicBezTo>
                        <a:pt x="4763894" y="3249301"/>
                        <a:pt x="4765488" y="3230019"/>
                        <a:pt x="4765910" y="3210317"/>
                      </a:cubicBezTo>
                      <a:cubicBezTo>
                        <a:pt x="4761972" y="3210233"/>
                        <a:pt x="4759540" y="3213335"/>
                        <a:pt x="4758702" y="3215683"/>
                      </a:cubicBezTo>
                      <a:cubicBezTo>
                        <a:pt x="4748644" y="3225325"/>
                        <a:pt x="4737830" y="3233375"/>
                        <a:pt x="4722242" y="3225159"/>
                      </a:cubicBezTo>
                      <a:cubicBezTo>
                        <a:pt x="4708246" y="3216190"/>
                        <a:pt x="4709338" y="3202022"/>
                        <a:pt x="4712022" y="3187099"/>
                      </a:cubicBezTo>
                      <a:cubicBezTo>
                        <a:pt x="4718230" y="3154905"/>
                        <a:pt x="4725190" y="3124305"/>
                        <a:pt x="4735672" y="3094962"/>
                      </a:cubicBezTo>
                      <a:cubicBezTo>
                        <a:pt x="4743972" y="3075427"/>
                        <a:pt x="4752272" y="3055893"/>
                        <a:pt x="4755126" y="3033089"/>
                      </a:cubicBezTo>
                      <a:cubicBezTo>
                        <a:pt x="4741210" y="3038707"/>
                        <a:pt x="4742716" y="3060421"/>
                        <a:pt x="4724612" y="3059248"/>
                      </a:cubicBezTo>
                      <a:cubicBezTo>
                        <a:pt x="4717996" y="3037032"/>
                        <a:pt x="4721686" y="3011881"/>
                        <a:pt x="4690846" y="2998218"/>
                      </a:cubicBezTo>
                      <a:cubicBezTo>
                        <a:pt x="4678776" y="2991261"/>
                        <a:pt x="4690262" y="2970217"/>
                        <a:pt x="4701076" y="2962168"/>
                      </a:cubicBezTo>
                      <a:cubicBezTo>
                        <a:pt x="4714738" y="2949843"/>
                        <a:pt x="4723540" y="2943723"/>
                        <a:pt x="4709378" y="2924106"/>
                      </a:cubicBezTo>
                      <a:cubicBezTo>
                        <a:pt x="4694462" y="2902896"/>
                        <a:pt x="4701004" y="2873470"/>
                        <a:pt x="4693298" y="2846895"/>
                      </a:cubicBezTo>
                      <a:cubicBezTo>
                        <a:pt x="4688522" y="2830631"/>
                        <a:pt x="4714508" y="2813443"/>
                        <a:pt x="4736466" y="2818639"/>
                      </a:cubicBezTo>
                      <a:cubicBezTo>
                        <a:pt x="4776108" y="2826181"/>
                        <a:pt x="4802848" y="2810586"/>
                        <a:pt x="4823218" y="2779482"/>
                      </a:cubicBezTo>
                      <a:cubicBezTo>
                        <a:pt x="4826488" y="2774032"/>
                        <a:pt x="4831350" y="2767828"/>
                        <a:pt x="4836548" y="2764391"/>
                      </a:cubicBezTo>
                      <a:cubicBezTo>
                        <a:pt x="4891114" y="2737560"/>
                        <a:pt x="4905706" y="2681892"/>
                        <a:pt x="4929182" y="2634691"/>
                      </a:cubicBezTo>
                      <a:cubicBezTo>
                        <a:pt x="4937398" y="2619097"/>
                        <a:pt x="4937316" y="2604510"/>
                        <a:pt x="4919800" y="2594284"/>
                      </a:cubicBezTo>
                      <a:cubicBezTo>
                        <a:pt x="4913180" y="2590595"/>
                        <a:pt x="4908990" y="2583805"/>
                        <a:pt x="4905218" y="2575840"/>
                      </a:cubicBezTo>
                      <a:cubicBezTo>
                        <a:pt x="4894578" y="2557481"/>
                        <a:pt x="4879744" y="2550858"/>
                        <a:pt x="4858788" y="2553962"/>
                      </a:cubicBezTo>
                      <a:cubicBezTo>
                        <a:pt x="4830712" y="2558491"/>
                        <a:pt x="4805988" y="2553631"/>
                        <a:pt x="4785538" y="2533091"/>
                      </a:cubicBezTo>
                      <a:cubicBezTo>
                        <a:pt x="4778164" y="2527810"/>
                        <a:pt x="4773220" y="2519426"/>
                        <a:pt x="4776574" y="2510036"/>
                      </a:cubicBezTo>
                      <a:cubicBezTo>
                        <a:pt x="4780346" y="2499472"/>
                        <a:pt x="4789398" y="2500059"/>
                        <a:pt x="4798452" y="2500645"/>
                      </a:cubicBezTo>
                      <a:cubicBezTo>
                        <a:pt x="4817394" y="2499471"/>
                        <a:pt x="4838010" y="2512128"/>
                        <a:pt x="4852178" y="2494689"/>
                      </a:cubicBezTo>
                      <a:cubicBezTo>
                        <a:pt x="4866764" y="2476077"/>
                        <a:pt x="4843046" y="2460988"/>
                        <a:pt x="4840284" y="2442797"/>
                      </a:cubicBezTo>
                      <a:cubicBezTo>
                        <a:pt x="4838860" y="2435671"/>
                        <a:pt x="4837436" y="2428544"/>
                        <a:pt x="4837604" y="2420664"/>
                      </a:cubicBezTo>
                      <a:cubicBezTo>
                        <a:pt x="4839870" y="2406914"/>
                        <a:pt x="4832494" y="2401633"/>
                        <a:pt x="4819672" y="2393082"/>
                      </a:cubicBezTo>
                      <a:cubicBezTo>
                        <a:pt x="4797462" y="2381179"/>
                        <a:pt x="4780286" y="2355192"/>
                        <a:pt x="4752370" y="2388896"/>
                      </a:cubicBezTo>
                      <a:cubicBezTo>
                        <a:pt x="4743904" y="2397783"/>
                        <a:pt x="4725718" y="2382022"/>
                        <a:pt x="4726810" y="2367854"/>
                      </a:cubicBezTo>
                      <a:cubicBezTo>
                        <a:pt x="4729496" y="2334403"/>
                        <a:pt x="4717430" y="2308918"/>
                        <a:pt x="4698660" y="2283685"/>
                      </a:cubicBezTo>
                      <a:cubicBezTo>
                        <a:pt x="4683744" y="2262475"/>
                        <a:pt x="4700258" y="2245874"/>
                        <a:pt x="4714342" y="2232376"/>
                      </a:cubicBezTo>
                      <a:cubicBezTo>
                        <a:pt x="4706296" y="2221562"/>
                        <a:pt x="4695986" y="2224497"/>
                        <a:pt x="4686182" y="2222318"/>
                      </a:cubicBezTo>
                      <a:cubicBezTo>
                        <a:pt x="4672854" y="2218882"/>
                        <a:pt x="4664726" y="2212008"/>
                        <a:pt x="4665816" y="2197839"/>
                      </a:cubicBezTo>
                      <a:cubicBezTo>
                        <a:pt x="4667496" y="2174616"/>
                        <a:pt x="4657442" y="2165731"/>
                        <a:pt x="4634978" y="2165648"/>
                      </a:cubicBezTo>
                      <a:cubicBezTo>
                        <a:pt x="4616456" y="2165650"/>
                        <a:pt x="4607238" y="2154416"/>
                        <a:pt x="4610760" y="2137146"/>
                      </a:cubicBezTo>
                      <a:cubicBezTo>
                        <a:pt x="4619146" y="2113671"/>
                        <a:pt x="4605148" y="2104702"/>
                        <a:pt x="4589980" y="2095313"/>
                      </a:cubicBezTo>
                      <a:cubicBezTo>
                        <a:pt x="4544054" y="2068321"/>
                        <a:pt x="4544054" y="2068321"/>
                        <a:pt x="4564764" y="2021455"/>
                      </a:cubicBezTo>
                      <a:cubicBezTo>
                        <a:pt x="4572644" y="2003095"/>
                        <a:pt x="4567366" y="1991945"/>
                        <a:pt x="4549512" y="1997479"/>
                      </a:cubicBezTo>
                      <a:cubicBezTo>
                        <a:pt x="4510620" y="2010057"/>
                        <a:pt x="4470560" y="1985161"/>
                        <a:pt x="4433344" y="2011571"/>
                      </a:cubicBezTo>
                      <a:cubicBezTo>
                        <a:pt x="4422112" y="2020794"/>
                        <a:pt x="4412892" y="2009560"/>
                        <a:pt x="4411218" y="1995727"/>
                      </a:cubicBezTo>
                      <a:cubicBezTo>
                        <a:pt x="4410214" y="1987427"/>
                        <a:pt x="4413148" y="1979212"/>
                        <a:pt x="4414910" y="1970576"/>
                      </a:cubicBezTo>
                      <a:cubicBezTo>
                        <a:pt x="4424054" y="1930167"/>
                        <a:pt x="4418774" y="1919017"/>
                        <a:pt x="4382150" y="1899318"/>
                      </a:cubicBezTo>
                      <a:cubicBezTo>
                        <a:pt x="4371254" y="1892779"/>
                        <a:pt x="4362706" y="1887079"/>
                        <a:pt x="4357846" y="1874756"/>
                      </a:cubicBezTo>
                      <a:cubicBezTo>
                        <a:pt x="4345950" y="1841390"/>
                        <a:pt x="4302036" y="1812470"/>
                        <a:pt x="4265744" y="1814065"/>
                      </a:cubicBezTo>
                      <a:cubicBezTo>
                        <a:pt x="4261386" y="1815154"/>
                        <a:pt x="4257026" y="1816245"/>
                        <a:pt x="4252668" y="1817335"/>
                      </a:cubicBezTo>
                      <a:cubicBezTo>
                        <a:pt x="4241604" y="1818677"/>
                        <a:pt x="4229788" y="1818426"/>
                        <a:pt x="4224508" y="1807277"/>
                      </a:cubicBezTo>
                      <a:cubicBezTo>
                        <a:pt x="4216128" y="1793696"/>
                        <a:pt x="4226188" y="1784054"/>
                        <a:pt x="4235828" y="1775586"/>
                      </a:cubicBezTo>
                      <a:cubicBezTo>
                        <a:pt x="4249492" y="1763261"/>
                        <a:pt x="4264328" y="1751355"/>
                        <a:pt x="4274890" y="1736600"/>
                      </a:cubicBezTo>
                      <a:cubicBezTo>
                        <a:pt x="4284196" y="1725365"/>
                        <a:pt x="4296936" y="1719328"/>
                        <a:pt x="4310598" y="1725532"/>
                      </a:cubicBezTo>
                      <a:cubicBezTo>
                        <a:pt x="4338674" y="1739530"/>
                        <a:pt x="4358038" y="1718654"/>
                        <a:pt x="4380334" y="1708089"/>
                      </a:cubicBezTo>
                      <a:cubicBezTo>
                        <a:pt x="4388296" y="1704316"/>
                        <a:pt x="4389638" y="1696854"/>
                        <a:pt x="4384694" y="1688471"/>
                      </a:cubicBezTo>
                      <a:cubicBezTo>
                        <a:pt x="4372126" y="1668100"/>
                        <a:pt x="4372632" y="1644458"/>
                        <a:pt x="4367606" y="1621487"/>
                      </a:cubicBezTo>
                      <a:cubicBezTo>
                        <a:pt x="4363502" y="1592229"/>
                        <a:pt x="4365184" y="1569007"/>
                        <a:pt x="4398544" y="1557100"/>
                      </a:cubicBezTo>
                      <a:cubicBezTo>
                        <a:pt x="4406088" y="1554501"/>
                        <a:pt x="4414890" y="1548380"/>
                        <a:pt x="4411956" y="1538069"/>
                      </a:cubicBezTo>
                      <a:cubicBezTo>
                        <a:pt x="4408606" y="1528931"/>
                        <a:pt x="4398380" y="1527924"/>
                        <a:pt x="4388908" y="1528512"/>
                      </a:cubicBezTo>
                      <a:cubicBezTo>
                        <a:pt x="4364770" y="1533125"/>
                        <a:pt x="4349266" y="1520969"/>
                        <a:pt x="4331834" y="1506803"/>
                      </a:cubicBezTo>
                      <a:cubicBezTo>
                        <a:pt x="4304262" y="1487690"/>
                        <a:pt x="4269562" y="1488530"/>
                        <a:pt x="4241652" y="1503707"/>
                      </a:cubicBezTo>
                      <a:cubicBezTo>
                        <a:pt x="4213738" y="1518882"/>
                        <a:pt x="4181386" y="1520561"/>
                        <a:pt x="4156154" y="1539342"/>
                      </a:cubicBezTo>
                      <a:cubicBezTo>
                        <a:pt x="4150118" y="1545127"/>
                        <a:pt x="4141488" y="1543367"/>
                        <a:pt x="4136124" y="1536158"/>
                      </a:cubicBezTo>
                      <a:cubicBezTo>
                        <a:pt x="4129588" y="1528528"/>
                        <a:pt x="4127828" y="1518636"/>
                        <a:pt x="4134284" y="1511677"/>
                      </a:cubicBezTo>
                      <a:cubicBezTo>
                        <a:pt x="4154402" y="1492394"/>
                        <a:pt x="4169578" y="1464727"/>
                        <a:pt x="4203438" y="1466235"/>
                      </a:cubicBezTo>
                      <a:cubicBezTo>
                        <a:pt x="4229418" y="1467573"/>
                        <a:pt x="4249454" y="1452230"/>
                        <a:pt x="4270576" y="1441247"/>
                      </a:cubicBezTo>
                      <a:cubicBezTo>
                        <a:pt x="4287758" y="1430179"/>
                        <a:pt x="4290358" y="1419197"/>
                        <a:pt x="4279298" y="1402011"/>
                      </a:cubicBezTo>
                      <a:cubicBezTo>
                        <a:pt x="4268992" y="1386418"/>
                        <a:pt x="4256838" y="1383401"/>
                        <a:pt x="4240830" y="1394888"/>
                      </a:cubicBezTo>
                      <a:cubicBezTo>
                        <a:pt x="4226412" y="1405619"/>
                        <a:pt x="4209312" y="1412747"/>
                        <a:pt x="4190706" y="1416689"/>
                      </a:cubicBezTo>
                      <a:cubicBezTo>
                        <a:pt x="4160614" y="1423145"/>
                        <a:pt x="4152984" y="1448213"/>
                        <a:pt x="4146526" y="1473699"/>
                      </a:cubicBezTo>
                      <a:cubicBezTo>
                        <a:pt x="4137468" y="1510169"/>
                        <a:pt x="4104532" y="1502374"/>
                        <a:pt x="4079972" y="1508160"/>
                      </a:cubicBezTo>
                      <a:cubicBezTo>
                        <a:pt x="4058180" y="1513611"/>
                        <a:pt x="4039072" y="1504138"/>
                        <a:pt x="4035554" y="1484353"/>
                      </a:cubicBezTo>
                      <a:cubicBezTo>
                        <a:pt x="4026842" y="1449478"/>
                        <a:pt x="4032380" y="1411751"/>
                        <a:pt x="3997852" y="1386184"/>
                      </a:cubicBezTo>
                      <a:cubicBezTo>
                        <a:pt x="3994752" y="1383752"/>
                        <a:pt x="3997352" y="1372770"/>
                        <a:pt x="3999448" y="1366901"/>
                      </a:cubicBezTo>
                      <a:cubicBezTo>
                        <a:pt x="4006156" y="1348122"/>
                        <a:pt x="4002972" y="1331104"/>
                        <a:pt x="3993506" y="1313164"/>
                      </a:cubicBezTo>
                      <a:cubicBezTo>
                        <a:pt x="3983702" y="1292456"/>
                        <a:pt x="3975490" y="1270995"/>
                        <a:pt x="4018570" y="1265208"/>
                      </a:cubicBezTo>
                      <a:cubicBezTo>
                        <a:pt x="3964430" y="1253810"/>
                        <a:pt x="3918920" y="1244171"/>
                        <a:pt x="3907024" y="1192278"/>
                      </a:cubicBezTo>
                      <a:cubicBezTo>
                        <a:pt x="3900242" y="1159415"/>
                        <a:pt x="3902594" y="1123198"/>
                        <a:pt x="3923300" y="1094860"/>
                      </a:cubicBezTo>
                      <a:cubicBezTo>
                        <a:pt x="3933110" y="1078511"/>
                        <a:pt x="3930596" y="1067026"/>
                        <a:pt x="3914588" y="1059985"/>
                      </a:cubicBezTo>
                      <a:cubicBezTo>
                        <a:pt x="3893134" y="1049674"/>
                        <a:pt x="3873774" y="1033494"/>
                        <a:pt x="3848126" y="1053449"/>
                      </a:cubicBezTo>
                      <a:cubicBezTo>
                        <a:pt x="3833288" y="1065355"/>
                        <a:pt x="3815686" y="1059068"/>
                        <a:pt x="3801274" y="1051273"/>
                      </a:cubicBezTo>
                      <a:cubicBezTo>
                        <a:pt x="3775124" y="1039285"/>
                        <a:pt x="3746126" y="1031575"/>
                        <a:pt x="3720062" y="1015647"/>
                      </a:cubicBezTo>
                      <a:cubicBezTo>
                        <a:pt x="3705646" y="1007852"/>
                        <a:pt x="3688132" y="997626"/>
                        <a:pt x="3682342" y="1028644"/>
                      </a:cubicBezTo>
                      <a:cubicBezTo>
                        <a:pt x="3677562" y="1049435"/>
                        <a:pt x="3625848" y="1053463"/>
                        <a:pt x="3612022" y="1036613"/>
                      </a:cubicBezTo>
                      <a:cubicBezTo>
                        <a:pt x="3608586" y="1031415"/>
                        <a:pt x="3609090" y="1026302"/>
                        <a:pt x="3613114" y="1022445"/>
                      </a:cubicBezTo>
                      <a:cubicBezTo>
                        <a:pt x="3630466" y="1003498"/>
                        <a:pt x="3616050" y="995701"/>
                        <a:pt x="3600462" y="987486"/>
                      </a:cubicBezTo>
                      <a:cubicBezTo>
                        <a:pt x="3591076" y="984133"/>
                        <a:pt x="3581354" y="978014"/>
                        <a:pt x="3570794" y="974242"/>
                      </a:cubicBezTo>
                      <a:cubicBezTo>
                        <a:pt x="3555542" y="968794"/>
                        <a:pt x="3551770" y="960830"/>
                        <a:pt x="3563088" y="947667"/>
                      </a:cubicBezTo>
                      <a:cubicBezTo>
                        <a:pt x="3575158" y="936097"/>
                        <a:pt x="3579770" y="923186"/>
                        <a:pt x="3565858" y="910276"/>
                      </a:cubicBezTo>
                      <a:cubicBezTo>
                        <a:pt x="3550354" y="898121"/>
                        <a:pt x="3534514" y="901727"/>
                        <a:pt x="3520430" y="915226"/>
                      </a:cubicBezTo>
                      <a:cubicBezTo>
                        <a:pt x="3518000" y="918328"/>
                        <a:pt x="3522024" y="914471"/>
                        <a:pt x="3519592" y="917573"/>
                      </a:cubicBezTo>
                      <a:cubicBezTo>
                        <a:pt x="3507018" y="934257"/>
                        <a:pt x="3495196" y="952533"/>
                        <a:pt x="3471062" y="938619"/>
                      </a:cubicBezTo>
                      <a:cubicBezTo>
                        <a:pt x="3446504" y="925876"/>
                        <a:pt x="3448602" y="901481"/>
                        <a:pt x="3453048" y="877922"/>
                      </a:cubicBezTo>
                      <a:cubicBezTo>
                        <a:pt x="3462862" y="843047"/>
                        <a:pt x="3478454" y="814205"/>
                        <a:pt x="3520698" y="810766"/>
                      </a:cubicBezTo>
                      <a:cubicBezTo>
                        <a:pt x="3528994" y="809759"/>
                        <a:pt x="3540142" y="804476"/>
                        <a:pt x="3542408" y="790727"/>
                      </a:cubicBezTo>
                      <a:cubicBezTo>
                        <a:pt x="3515504" y="795675"/>
                        <a:pt x="3487004" y="801377"/>
                        <a:pt x="3466642" y="776899"/>
                      </a:cubicBezTo>
                      <a:cubicBezTo>
                        <a:pt x="3454742" y="762061"/>
                        <a:pt x="3476954" y="755437"/>
                        <a:pt x="3478046" y="741268"/>
                      </a:cubicBezTo>
                      <a:cubicBezTo>
                        <a:pt x="3464968" y="763066"/>
                        <a:pt x="3436136" y="766003"/>
                        <a:pt x="3421884" y="787382"/>
                      </a:cubicBezTo>
                      <a:cubicBezTo>
                        <a:pt x="3410482" y="804484"/>
                        <a:pt x="3401092" y="819659"/>
                        <a:pt x="3403772" y="841792"/>
                      </a:cubicBezTo>
                      <a:cubicBezTo>
                        <a:pt x="3403434" y="857553"/>
                        <a:pt x="3401840" y="876836"/>
                        <a:pt x="3380216" y="874406"/>
                      </a:cubicBezTo>
                      <a:cubicBezTo>
                        <a:pt x="3359766" y="872395"/>
                        <a:pt x="3358594" y="853448"/>
                        <a:pt x="3362118" y="836179"/>
                      </a:cubicBezTo>
                      <a:cubicBezTo>
                        <a:pt x="3362286" y="828297"/>
                        <a:pt x="3366394" y="820500"/>
                        <a:pt x="3366144" y="813793"/>
                      </a:cubicBezTo>
                      <a:cubicBezTo>
                        <a:pt x="3368662" y="788223"/>
                        <a:pt x="3338828" y="764332"/>
                        <a:pt x="3316614" y="770956"/>
                      </a:cubicBezTo>
                      <a:cubicBezTo>
                        <a:pt x="3311082" y="771627"/>
                        <a:pt x="3306304" y="773891"/>
                        <a:pt x="3307394" y="778250"/>
                      </a:cubicBezTo>
                      <a:cubicBezTo>
                        <a:pt x="3310910" y="816563"/>
                        <a:pt x="3281070" y="829728"/>
                        <a:pt x="3258604" y="848173"/>
                      </a:cubicBezTo>
                      <a:cubicBezTo>
                        <a:pt x="3244940" y="860497"/>
                        <a:pt x="3254244" y="867791"/>
                        <a:pt x="3260362" y="876593"/>
                      </a:cubicBezTo>
                      <a:cubicBezTo>
                        <a:pt x="3269578" y="887826"/>
                        <a:pt x="3271672" y="900485"/>
                        <a:pt x="3263540" y="912139"/>
                      </a:cubicBezTo>
                      <a:cubicBezTo>
                        <a:pt x="3256582" y="924212"/>
                        <a:pt x="3243592" y="923542"/>
                        <a:pt x="3230934" y="925639"/>
                      </a:cubicBezTo>
                      <a:cubicBezTo>
                        <a:pt x="3181902" y="933271"/>
                        <a:pt x="3134718" y="909800"/>
                        <a:pt x="3085770" y="913492"/>
                      </a:cubicBezTo>
                      <a:cubicBezTo>
                        <a:pt x="3075124" y="913660"/>
                        <a:pt x="3061046" y="908631"/>
                        <a:pt x="3059372" y="894798"/>
                      </a:cubicBezTo>
                      <a:cubicBezTo>
                        <a:pt x="3056104" y="881720"/>
                        <a:pt x="3066498" y="874845"/>
                        <a:pt x="3076474" y="869144"/>
                      </a:cubicBezTo>
                      <a:cubicBezTo>
                        <a:pt x="3091978" y="862770"/>
                        <a:pt x="3103630" y="852375"/>
                        <a:pt x="3110674" y="836362"/>
                      </a:cubicBezTo>
                      <a:cubicBezTo>
                        <a:pt x="3114866" y="824624"/>
                        <a:pt x="3126350" y="822108"/>
                        <a:pt x="3137832" y="819593"/>
                      </a:cubicBezTo>
                      <a:cubicBezTo>
                        <a:pt x="3172280" y="812044"/>
                        <a:pt x="3195920" y="794019"/>
                        <a:pt x="3201038" y="757466"/>
                      </a:cubicBezTo>
                      <a:cubicBezTo>
                        <a:pt x="3203218" y="747657"/>
                        <a:pt x="3210092" y="739524"/>
                        <a:pt x="3213446" y="730134"/>
                      </a:cubicBezTo>
                      <a:cubicBezTo>
                        <a:pt x="3225100" y="701211"/>
                        <a:pt x="3212530" y="680839"/>
                        <a:pt x="3180598" y="681345"/>
                      </a:cubicBezTo>
                      <a:cubicBezTo>
                        <a:pt x="3164422" y="682183"/>
                        <a:pt x="3155538" y="673717"/>
                        <a:pt x="3144224" y="668353"/>
                      </a:cubicBezTo>
                      <a:cubicBezTo>
                        <a:pt x="3126708" y="658125"/>
                        <a:pt x="3113632" y="661396"/>
                        <a:pt x="3113546" y="683864"/>
                      </a:cubicBezTo>
                      <a:cubicBezTo>
                        <a:pt x="3113542" y="702392"/>
                        <a:pt x="3106920" y="717230"/>
                        <a:pt x="3098368" y="730058"/>
                      </a:cubicBezTo>
                      <a:cubicBezTo>
                        <a:pt x="3086548" y="748334"/>
                        <a:pt x="3070288" y="753115"/>
                        <a:pt x="3049082" y="749511"/>
                      </a:cubicBezTo>
                      <a:cubicBezTo>
                        <a:pt x="3011786" y="742806"/>
                        <a:pt x="2974490" y="736102"/>
                        <a:pt x="2938780" y="765698"/>
                      </a:cubicBezTo>
                      <a:cubicBezTo>
                        <a:pt x="2917910" y="783389"/>
                        <a:pt x="2878938" y="762852"/>
                        <a:pt x="2873242" y="734348"/>
                      </a:cubicBezTo>
                      <a:cubicBezTo>
                        <a:pt x="2871568" y="720514"/>
                        <a:pt x="2867882" y="708611"/>
                        <a:pt x="2856654" y="699305"/>
                      </a:cubicBezTo>
                      <a:cubicBezTo>
                        <a:pt x="2848944" y="691258"/>
                        <a:pt x="2845592" y="682120"/>
                        <a:pt x="2847438" y="669544"/>
                      </a:cubicBezTo>
                      <a:cubicBezTo>
                        <a:pt x="2848950" y="635674"/>
                        <a:pt x="2836968" y="624777"/>
                        <a:pt x="2802182" y="629558"/>
                      </a:cubicBezTo>
                      <a:cubicBezTo>
                        <a:pt x="2795480" y="629809"/>
                        <a:pt x="2787180" y="630817"/>
                        <a:pt x="2779302" y="630649"/>
                      </a:cubicBezTo>
                      <a:cubicBezTo>
                        <a:pt x="2781892" y="675249"/>
                        <a:pt x="2760100" y="699227"/>
                        <a:pt x="2716684" y="702248"/>
                      </a:cubicBezTo>
                      <a:cubicBezTo>
                        <a:pt x="2707212" y="702836"/>
                        <a:pt x="2696902" y="705771"/>
                        <a:pt x="2687764" y="709125"/>
                      </a:cubicBezTo>
                      <a:cubicBezTo>
                        <a:pt x="2646526" y="720864"/>
                        <a:pt x="2614178" y="704016"/>
                        <a:pt x="2606806" y="661679"/>
                      </a:cubicBezTo>
                      <a:cubicBezTo>
                        <a:pt x="2603376" y="637954"/>
                        <a:pt x="2594410" y="614900"/>
                        <a:pt x="2590976" y="591174"/>
                      </a:cubicBezTo>
                      <a:cubicBezTo>
                        <a:pt x="2587378" y="556802"/>
                        <a:pt x="2554944" y="543892"/>
                        <a:pt x="2525354" y="563764"/>
                      </a:cubicBezTo>
                      <a:cubicBezTo>
                        <a:pt x="2519738" y="568375"/>
                        <a:pt x="2514876" y="574579"/>
                        <a:pt x="2508086" y="578771"/>
                      </a:cubicBezTo>
                      <a:cubicBezTo>
                        <a:pt x="2499284" y="584892"/>
                        <a:pt x="2486962" y="589755"/>
                        <a:pt x="2478082" y="581289"/>
                      </a:cubicBezTo>
                      <a:cubicBezTo>
                        <a:pt x="2456124" y="557565"/>
                        <a:pt x="2429724" y="557398"/>
                        <a:pt x="2402484" y="559580"/>
                      </a:cubicBezTo>
                      <a:cubicBezTo>
                        <a:pt x="2398126" y="560670"/>
                        <a:pt x="2396618" y="557484"/>
                        <a:pt x="2393936" y="553880"/>
                      </a:cubicBezTo>
                      <a:cubicBezTo>
                        <a:pt x="2405256" y="522189"/>
                        <a:pt x="2429560" y="528223"/>
                        <a:pt x="2452692" y="533840"/>
                      </a:cubicBezTo>
                      <a:cubicBezTo>
                        <a:pt x="2470376" y="536185"/>
                        <a:pt x="2487892" y="546413"/>
                        <a:pt x="2507002" y="537356"/>
                      </a:cubicBezTo>
                      <a:cubicBezTo>
                        <a:pt x="2578750" y="517986"/>
                        <a:pt x="2646394" y="487885"/>
                        <a:pt x="2714876" y="455437"/>
                      </a:cubicBezTo>
                      <a:cubicBezTo>
                        <a:pt x="2729208" y="448644"/>
                        <a:pt x="2741948" y="442608"/>
                        <a:pt x="2749744" y="428188"/>
                      </a:cubicBezTo>
                      <a:cubicBezTo>
                        <a:pt x="2755110" y="416870"/>
                        <a:pt x="2765086" y="411169"/>
                        <a:pt x="2776150" y="409827"/>
                      </a:cubicBezTo>
                      <a:cubicBezTo>
                        <a:pt x="2796684" y="407897"/>
                        <a:pt x="2813868" y="396829"/>
                        <a:pt x="2830632" y="386935"/>
                      </a:cubicBezTo>
                      <a:cubicBezTo>
                        <a:pt x="2833818" y="385427"/>
                        <a:pt x="2837758" y="385511"/>
                        <a:pt x="2840102" y="386348"/>
                      </a:cubicBezTo>
                      <a:cubicBezTo>
                        <a:pt x="2870108" y="402358"/>
                        <a:pt x="2895418" y="398166"/>
                        <a:pt x="2923500" y="375109"/>
                      </a:cubicBezTo>
                      <a:cubicBezTo>
                        <a:pt x="2946384" y="355491"/>
                        <a:pt x="2973542" y="338721"/>
                        <a:pt x="3007988" y="349702"/>
                      </a:cubicBezTo>
                      <a:cubicBezTo>
                        <a:pt x="3011508" y="350959"/>
                        <a:pt x="3018634" y="349533"/>
                        <a:pt x="3019890" y="346012"/>
                      </a:cubicBezTo>
                      <a:cubicBezTo>
                        <a:pt x="3031964" y="315914"/>
                        <a:pt x="3071694" y="300988"/>
                        <a:pt x="3059968" y="259742"/>
                      </a:cubicBezTo>
                      <a:cubicBezTo>
                        <a:pt x="3055612" y="242305"/>
                        <a:pt x="3068856" y="231154"/>
                        <a:pt x="3083188" y="224363"/>
                      </a:cubicBezTo>
                      <a:cubicBezTo>
                        <a:pt x="3091152" y="220590"/>
                        <a:pt x="3099302" y="217215"/>
                        <a:pt x="3107296" y="216596"/>
                      </a:cubicBezTo>
                      <a:close/>
                      <a:moveTo>
                        <a:pt x="1115672" y="0"/>
                      </a:moveTo>
                      <a:cubicBezTo>
                        <a:pt x="1124310" y="20282"/>
                        <a:pt x="1122638" y="43497"/>
                        <a:pt x="1129684" y="64533"/>
                      </a:cubicBezTo>
                      <a:cubicBezTo>
                        <a:pt x="1138072" y="96633"/>
                        <a:pt x="1156186" y="116331"/>
                        <a:pt x="1190312" y="124553"/>
                      </a:cubicBezTo>
                      <a:cubicBezTo>
                        <a:pt x="1237770" y="136213"/>
                        <a:pt x="1283636" y="148626"/>
                        <a:pt x="1329416" y="164979"/>
                      </a:cubicBezTo>
                      <a:cubicBezTo>
                        <a:pt x="1365808" y="177978"/>
                        <a:pt x="1370336" y="187532"/>
                        <a:pt x="1361286" y="223987"/>
                      </a:cubicBezTo>
                      <a:cubicBezTo>
                        <a:pt x="1360448" y="226332"/>
                        <a:pt x="1361204" y="227925"/>
                        <a:pt x="1360364" y="230272"/>
                      </a:cubicBezTo>
                      <a:cubicBezTo>
                        <a:pt x="1358942" y="241669"/>
                        <a:pt x="1353914" y="255747"/>
                        <a:pt x="1356850" y="266056"/>
                      </a:cubicBezTo>
                      <a:cubicBezTo>
                        <a:pt x="1361630" y="282315"/>
                        <a:pt x="1378064" y="269665"/>
                        <a:pt x="1387874" y="271846"/>
                      </a:cubicBezTo>
                      <a:cubicBezTo>
                        <a:pt x="1417638" y="281155"/>
                        <a:pt x="1444218" y="291972"/>
                        <a:pt x="1463004" y="317202"/>
                      </a:cubicBezTo>
                      <a:cubicBezTo>
                        <a:pt x="1477176" y="336816"/>
                        <a:pt x="1495876" y="347464"/>
                        <a:pt x="1519268" y="341268"/>
                      </a:cubicBezTo>
                      <a:cubicBezTo>
                        <a:pt x="1545762" y="337503"/>
                        <a:pt x="1561026" y="361475"/>
                        <a:pt x="1587856" y="360475"/>
                      </a:cubicBezTo>
                      <a:cubicBezTo>
                        <a:pt x="1610744" y="359390"/>
                        <a:pt x="1636570" y="368615"/>
                        <a:pt x="1659712" y="374236"/>
                      </a:cubicBezTo>
                      <a:cubicBezTo>
                        <a:pt x="1659884" y="403400"/>
                        <a:pt x="1677328" y="417568"/>
                        <a:pt x="1701058" y="432659"/>
                      </a:cubicBezTo>
                      <a:cubicBezTo>
                        <a:pt x="1728308" y="449006"/>
                        <a:pt x="1748184" y="478595"/>
                        <a:pt x="1783988" y="482123"/>
                      </a:cubicBezTo>
                      <a:cubicBezTo>
                        <a:pt x="1791700" y="471649"/>
                        <a:pt x="1783564" y="464775"/>
                        <a:pt x="1777360" y="459914"/>
                      </a:cubicBezTo>
                      <a:cubicBezTo>
                        <a:pt x="1748848" y="428563"/>
                        <a:pt x="1719080" y="400733"/>
                        <a:pt x="1677574" y="387230"/>
                      </a:cubicBezTo>
                      <a:cubicBezTo>
                        <a:pt x="1671284" y="386306"/>
                        <a:pt x="1664242" y="383791"/>
                        <a:pt x="1661224" y="377421"/>
                      </a:cubicBezTo>
                      <a:cubicBezTo>
                        <a:pt x="1659712" y="374236"/>
                        <a:pt x="1660550" y="371889"/>
                        <a:pt x="1662984" y="368790"/>
                      </a:cubicBezTo>
                      <a:cubicBezTo>
                        <a:pt x="1706582" y="357905"/>
                        <a:pt x="1739114" y="366879"/>
                        <a:pt x="1767878" y="404934"/>
                      </a:cubicBezTo>
                      <a:cubicBezTo>
                        <a:pt x="1795048" y="443742"/>
                        <a:pt x="1830604" y="477609"/>
                        <a:pt x="1850146" y="522953"/>
                      </a:cubicBezTo>
                      <a:cubicBezTo>
                        <a:pt x="1856604" y="534519"/>
                        <a:pt x="1864654" y="545332"/>
                        <a:pt x="1856860" y="559745"/>
                      </a:cubicBezTo>
                      <a:cubicBezTo>
                        <a:pt x="1813092" y="559986"/>
                        <a:pt x="1776198" y="533579"/>
                        <a:pt x="1734608" y="524015"/>
                      </a:cubicBezTo>
                      <a:cubicBezTo>
                        <a:pt x="1671470" y="508078"/>
                        <a:pt x="1607244" y="487781"/>
                        <a:pt x="1554078" y="447626"/>
                      </a:cubicBezTo>
                      <a:cubicBezTo>
                        <a:pt x="1545526" y="441925"/>
                        <a:pt x="1535716" y="439744"/>
                        <a:pt x="1525486" y="438735"/>
                      </a:cubicBezTo>
                      <a:cubicBezTo>
                        <a:pt x="1512070" y="439236"/>
                        <a:pt x="1502430" y="447698"/>
                        <a:pt x="1497066" y="459010"/>
                      </a:cubicBezTo>
                      <a:cubicBezTo>
                        <a:pt x="1491284" y="471496"/>
                        <a:pt x="1497404" y="480297"/>
                        <a:pt x="1506714" y="487590"/>
                      </a:cubicBezTo>
                      <a:cubicBezTo>
                        <a:pt x="1522226" y="499746"/>
                        <a:pt x="1539750" y="509975"/>
                        <a:pt x="1554426" y="524476"/>
                      </a:cubicBezTo>
                      <a:cubicBezTo>
                        <a:pt x="1562140" y="532523"/>
                        <a:pt x="1570862" y="530347"/>
                        <a:pt x="1569180" y="516518"/>
                      </a:cubicBezTo>
                      <a:cubicBezTo>
                        <a:pt x="1568340" y="500343"/>
                        <a:pt x="1565488" y="486095"/>
                        <a:pt x="1585274" y="482580"/>
                      </a:cubicBezTo>
                      <a:cubicBezTo>
                        <a:pt x="1601120" y="478980"/>
                        <a:pt x="1610346" y="490213"/>
                        <a:pt x="1615212" y="502533"/>
                      </a:cubicBezTo>
                      <a:cubicBezTo>
                        <a:pt x="1622758" y="518458"/>
                        <a:pt x="1632572" y="539160"/>
                        <a:pt x="1613036" y="549380"/>
                      </a:cubicBezTo>
                      <a:cubicBezTo>
                        <a:pt x="1584700" y="565716"/>
                        <a:pt x="1587134" y="581137"/>
                        <a:pt x="1606002" y="602429"/>
                      </a:cubicBezTo>
                      <a:cubicBezTo>
                        <a:pt x="1611368" y="609637"/>
                        <a:pt x="1615144" y="617600"/>
                        <a:pt x="1609442" y="626146"/>
                      </a:cubicBezTo>
                      <a:cubicBezTo>
                        <a:pt x="1603324" y="635866"/>
                        <a:pt x="1592258" y="637205"/>
                        <a:pt x="1582864" y="633850"/>
                      </a:cubicBezTo>
                      <a:cubicBezTo>
                        <a:pt x="1555866" y="624206"/>
                        <a:pt x="1527526" y="622021"/>
                        <a:pt x="1499186" y="619836"/>
                      </a:cubicBezTo>
                      <a:cubicBezTo>
                        <a:pt x="1486190" y="619162"/>
                        <a:pt x="1475290" y="612622"/>
                        <a:pt x="1472018" y="599548"/>
                      </a:cubicBezTo>
                      <a:cubicBezTo>
                        <a:pt x="1468326" y="587646"/>
                        <a:pt x="1461366" y="581192"/>
                        <a:pt x="1449798" y="587642"/>
                      </a:cubicBezTo>
                      <a:cubicBezTo>
                        <a:pt x="1436636" y="594847"/>
                        <a:pt x="1438398" y="604736"/>
                        <a:pt x="1446448" y="615549"/>
                      </a:cubicBezTo>
                      <a:cubicBezTo>
                        <a:pt x="1458354" y="630386"/>
                        <a:pt x="1461962" y="646225"/>
                        <a:pt x="1455258" y="664997"/>
                      </a:cubicBezTo>
                      <a:cubicBezTo>
                        <a:pt x="1447380" y="683348"/>
                        <a:pt x="1437236" y="696923"/>
                        <a:pt x="1414766" y="696833"/>
                      </a:cubicBezTo>
                      <a:cubicBezTo>
                        <a:pt x="1398584" y="697668"/>
                        <a:pt x="1383410" y="706800"/>
                        <a:pt x="1362952" y="704784"/>
                      </a:cubicBezTo>
                      <a:cubicBezTo>
                        <a:pt x="1388610" y="721886"/>
                        <a:pt x="1392470" y="744430"/>
                        <a:pt x="1399516" y="765467"/>
                      </a:cubicBezTo>
                      <a:cubicBezTo>
                        <a:pt x="1402452" y="775777"/>
                        <a:pt x="1401866" y="784827"/>
                        <a:pt x="1405220" y="793963"/>
                      </a:cubicBezTo>
                      <a:cubicBezTo>
                        <a:pt x="1419480" y="828160"/>
                        <a:pt x="1410930" y="840980"/>
                        <a:pt x="1375380" y="844156"/>
                      </a:cubicBezTo>
                      <a:cubicBezTo>
                        <a:pt x="1365906" y="844740"/>
                        <a:pt x="1356430" y="845325"/>
                        <a:pt x="1346202" y="844317"/>
                      </a:cubicBezTo>
                      <a:cubicBezTo>
                        <a:pt x="1326918" y="842721"/>
                        <a:pt x="1309728" y="835258"/>
                        <a:pt x="1310564" y="814390"/>
                      </a:cubicBezTo>
                      <a:cubicBezTo>
                        <a:pt x="1310224" y="793103"/>
                        <a:pt x="1311480" y="771062"/>
                        <a:pt x="1343424" y="770566"/>
                      </a:cubicBezTo>
                      <a:cubicBezTo>
                        <a:pt x="1346192" y="770232"/>
                        <a:pt x="1339650" y="762604"/>
                        <a:pt x="1338560" y="758247"/>
                      </a:cubicBezTo>
                      <a:cubicBezTo>
                        <a:pt x="1337134" y="751122"/>
                        <a:pt x="1338138" y="740898"/>
                        <a:pt x="1325896" y="741817"/>
                      </a:cubicBezTo>
                      <a:cubicBezTo>
                        <a:pt x="1317596" y="742821"/>
                        <a:pt x="1314662" y="751033"/>
                        <a:pt x="1310974" y="757653"/>
                      </a:cubicBezTo>
                      <a:cubicBezTo>
                        <a:pt x="1297648" y="791256"/>
                        <a:pt x="1288510" y="794606"/>
                        <a:pt x="1253966" y="787559"/>
                      </a:cubicBezTo>
                      <a:cubicBezTo>
                        <a:pt x="1241806" y="784539"/>
                        <a:pt x="1227048" y="773976"/>
                        <a:pt x="1220342" y="792746"/>
                      </a:cubicBezTo>
                      <a:cubicBezTo>
                        <a:pt x="1214476" y="809171"/>
                        <a:pt x="1224456" y="821997"/>
                        <a:pt x="1240890" y="827867"/>
                      </a:cubicBezTo>
                      <a:cubicBezTo>
                        <a:pt x="1254558" y="834072"/>
                        <a:pt x="1269064" y="837930"/>
                        <a:pt x="1279880" y="848409"/>
                      </a:cubicBezTo>
                      <a:cubicBezTo>
                        <a:pt x="1292628" y="860899"/>
                        <a:pt x="1298248" y="874812"/>
                        <a:pt x="1293136" y="892829"/>
                      </a:cubicBezTo>
                      <a:cubicBezTo>
                        <a:pt x="1289198" y="911265"/>
                        <a:pt x="1275280" y="916878"/>
                        <a:pt x="1259098" y="917712"/>
                      </a:cubicBezTo>
                      <a:cubicBezTo>
                        <a:pt x="1234616" y="919550"/>
                        <a:pt x="1211978" y="927338"/>
                        <a:pt x="1189678" y="937893"/>
                      </a:cubicBezTo>
                      <a:cubicBezTo>
                        <a:pt x="1175760" y="943505"/>
                        <a:pt x="1161676" y="956994"/>
                        <a:pt x="1147002" y="942493"/>
                      </a:cubicBezTo>
                      <a:cubicBezTo>
                        <a:pt x="1132326" y="927991"/>
                        <a:pt x="1137438" y="909974"/>
                        <a:pt x="1145652" y="894388"/>
                      </a:cubicBezTo>
                      <a:cubicBezTo>
                        <a:pt x="1155542" y="874109"/>
                        <a:pt x="1159482" y="855672"/>
                        <a:pt x="1149668" y="834970"/>
                      </a:cubicBezTo>
                      <a:cubicBezTo>
                        <a:pt x="1138346" y="811082"/>
                        <a:pt x="1127780" y="807308"/>
                        <a:pt x="1108164" y="821467"/>
                      </a:cubicBezTo>
                      <a:cubicBezTo>
                        <a:pt x="1032040" y="878941"/>
                        <a:pt x="974196" y="948235"/>
                        <a:pt x="959120" y="1046033"/>
                      </a:cubicBezTo>
                      <a:cubicBezTo>
                        <a:pt x="951666" y="1100254"/>
                        <a:pt x="922074" y="1138632"/>
                        <a:pt x="881163" y="1171643"/>
                      </a:cubicBezTo>
                      <a:cubicBezTo>
                        <a:pt x="851486" y="1195437"/>
                        <a:pt x="841596" y="1234236"/>
                        <a:pt x="821647" y="1264151"/>
                      </a:cubicBezTo>
                      <a:cubicBezTo>
                        <a:pt x="817622" y="1268004"/>
                        <a:pt x="818713" y="1272364"/>
                        <a:pt x="815108" y="1275044"/>
                      </a:cubicBezTo>
                      <a:cubicBezTo>
                        <a:pt x="781492" y="1317274"/>
                        <a:pt x="774204" y="1363617"/>
                        <a:pt x="778237" y="1415327"/>
                      </a:cubicBezTo>
                      <a:cubicBezTo>
                        <a:pt x="775974" y="1429071"/>
                        <a:pt x="773714" y="1442814"/>
                        <a:pt x="775392" y="1456643"/>
                      </a:cubicBezTo>
                      <a:cubicBezTo>
                        <a:pt x="779337" y="1493770"/>
                        <a:pt x="750079" y="1516391"/>
                        <a:pt x="733734" y="1543624"/>
                      </a:cubicBezTo>
                      <a:cubicBezTo>
                        <a:pt x="728789" y="1553764"/>
                        <a:pt x="716377" y="1544039"/>
                        <a:pt x="709838" y="1536412"/>
                      </a:cubicBezTo>
                      <a:cubicBezTo>
                        <a:pt x="703296" y="1528784"/>
                        <a:pt x="709834" y="1517890"/>
                        <a:pt x="705306" y="1508335"/>
                      </a:cubicBezTo>
                      <a:cubicBezTo>
                        <a:pt x="691471" y="1510008"/>
                        <a:pt x="682250" y="1517297"/>
                        <a:pt x="682000" y="1529114"/>
                      </a:cubicBezTo>
                      <a:cubicBezTo>
                        <a:pt x="680745" y="1551155"/>
                        <a:pt x="674711" y="1575456"/>
                        <a:pt x="677399" y="1597583"/>
                      </a:cubicBezTo>
                      <a:cubicBezTo>
                        <a:pt x="683609" y="1639487"/>
                        <a:pt x="683194" y="1677702"/>
                        <a:pt x="664670" y="1714740"/>
                      </a:cubicBezTo>
                      <a:cubicBezTo>
                        <a:pt x="664588" y="1718680"/>
                        <a:pt x="665343" y="1720272"/>
                        <a:pt x="667690" y="1721110"/>
                      </a:cubicBezTo>
                      <a:cubicBezTo>
                        <a:pt x="679848" y="1724131"/>
                        <a:pt x="696951" y="1717011"/>
                        <a:pt x="700476" y="1736790"/>
                      </a:cubicBezTo>
                      <a:cubicBezTo>
                        <a:pt x="703329" y="1751038"/>
                        <a:pt x="692095" y="1760253"/>
                        <a:pt x="681279" y="1768297"/>
                      </a:cubicBezTo>
                      <a:cubicBezTo>
                        <a:pt x="650093" y="1788906"/>
                        <a:pt x="639699" y="1814297"/>
                        <a:pt x="645574" y="1853436"/>
                      </a:cubicBezTo>
                      <a:cubicBezTo>
                        <a:pt x="651113" y="1889809"/>
                        <a:pt x="631749" y="1910673"/>
                        <a:pt x="594942" y="1917368"/>
                      </a:cubicBezTo>
                      <a:cubicBezTo>
                        <a:pt x="585048" y="1919126"/>
                        <a:pt x="574316" y="1923230"/>
                        <a:pt x="566522" y="1937643"/>
                      </a:cubicBezTo>
                      <a:cubicBezTo>
                        <a:pt x="591675" y="1941336"/>
                        <a:pt x="607105" y="1957431"/>
                        <a:pt x="614905" y="1980059"/>
                      </a:cubicBezTo>
                      <a:cubicBezTo>
                        <a:pt x="626228" y="2003947"/>
                        <a:pt x="634448" y="2025403"/>
                        <a:pt x="603763" y="2040901"/>
                      </a:cubicBezTo>
                      <a:cubicBezTo>
                        <a:pt x="597391" y="2043916"/>
                        <a:pt x="594039" y="2053301"/>
                        <a:pt x="592700" y="2060761"/>
                      </a:cubicBezTo>
                      <a:cubicBezTo>
                        <a:pt x="589515" y="2080789"/>
                        <a:pt x="579791" y="2093190"/>
                        <a:pt x="557992" y="2098633"/>
                      </a:cubicBezTo>
                      <a:cubicBezTo>
                        <a:pt x="541307" y="2104579"/>
                        <a:pt x="536698" y="2117484"/>
                        <a:pt x="537875" y="2136425"/>
                      </a:cubicBezTo>
                      <a:cubicBezTo>
                        <a:pt x="544758" y="2183860"/>
                        <a:pt x="543166" y="2184615"/>
                        <a:pt x="591796" y="2196694"/>
                      </a:cubicBezTo>
                      <a:cubicBezTo>
                        <a:pt x="605128" y="2200133"/>
                        <a:pt x="615274" y="2205080"/>
                        <a:pt x="620139" y="2217400"/>
                      </a:cubicBezTo>
                      <a:cubicBezTo>
                        <a:pt x="627604" y="2237265"/>
                        <a:pt x="635823" y="2258721"/>
                        <a:pt x="644462" y="2279004"/>
                      </a:cubicBezTo>
                      <a:cubicBezTo>
                        <a:pt x="646308" y="2284954"/>
                        <a:pt x="647316" y="2293252"/>
                        <a:pt x="644047" y="2298699"/>
                      </a:cubicBezTo>
                      <a:cubicBezTo>
                        <a:pt x="622251" y="2322661"/>
                        <a:pt x="624771" y="2352665"/>
                        <a:pt x="627708" y="2381495"/>
                      </a:cubicBezTo>
                      <a:cubicBezTo>
                        <a:pt x="628550" y="2397670"/>
                        <a:pt x="621173" y="2410909"/>
                        <a:pt x="614552" y="2425741"/>
                      </a:cubicBezTo>
                      <a:cubicBezTo>
                        <a:pt x="599297" y="2457333"/>
                        <a:pt x="604331" y="2480297"/>
                        <a:pt x="633512" y="2498658"/>
                      </a:cubicBezTo>
                      <a:cubicBezTo>
                        <a:pt x="656069" y="2513330"/>
                        <a:pt x="658083" y="2529923"/>
                        <a:pt x="659093" y="2556741"/>
                      </a:cubicBezTo>
                      <a:cubicBezTo>
                        <a:pt x="661783" y="2597388"/>
                        <a:pt x="640405" y="2620178"/>
                        <a:pt x="613577" y="2639699"/>
                      </a:cubicBezTo>
                      <a:cubicBezTo>
                        <a:pt x="615004" y="2646823"/>
                        <a:pt x="615759" y="2648415"/>
                        <a:pt x="618107" y="2649254"/>
                      </a:cubicBezTo>
                      <a:cubicBezTo>
                        <a:pt x="630601" y="2655040"/>
                        <a:pt x="647034" y="2660909"/>
                        <a:pt x="645109" y="2677419"/>
                      </a:cubicBezTo>
                      <a:cubicBezTo>
                        <a:pt x="642345" y="2696275"/>
                        <a:pt x="624988" y="2696689"/>
                        <a:pt x="612664" y="2701548"/>
                      </a:cubicBezTo>
                      <a:cubicBezTo>
                        <a:pt x="559426" y="2720894"/>
                        <a:pt x="511134" y="2748623"/>
                        <a:pt x="471230" y="2789930"/>
                      </a:cubicBezTo>
                      <a:cubicBezTo>
                        <a:pt x="439374" y="2823530"/>
                        <a:pt x="454810" y="2876666"/>
                        <a:pt x="499501" y="2888661"/>
                      </a:cubicBezTo>
                      <a:cubicBezTo>
                        <a:pt x="512833" y="2892100"/>
                        <a:pt x="526584" y="2894366"/>
                        <a:pt x="532623" y="2907106"/>
                      </a:cubicBezTo>
                      <a:cubicBezTo>
                        <a:pt x="535977" y="2916241"/>
                        <a:pt x="529941" y="2922023"/>
                        <a:pt x="523150" y="2926211"/>
                      </a:cubicBezTo>
                      <a:cubicBezTo>
                        <a:pt x="508731" y="2936935"/>
                        <a:pt x="493303" y="2939362"/>
                        <a:pt x="481312" y="2928464"/>
                      </a:cubicBezTo>
                      <a:cubicBezTo>
                        <a:pt x="456575" y="2905078"/>
                        <a:pt x="435447" y="2916051"/>
                        <a:pt x="413064" y="2930544"/>
                      </a:cubicBezTo>
                      <a:cubicBezTo>
                        <a:pt x="387074" y="2947719"/>
                        <a:pt x="363769" y="2968497"/>
                        <a:pt x="336269" y="2982486"/>
                      </a:cubicBezTo>
                      <a:cubicBezTo>
                        <a:pt x="317908" y="2993125"/>
                        <a:pt x="299966" y="3002592"/>
                        <a:pt x="277916" y="3001330"/>
                      </a:cubicBezTo>
                      <a:cubicBezTo>
                        <a:pt x="270034" y="3001160"/>
                        <a:pt x="260224" y="2998979"/>
                        <a:pt x="258045" y="3008783"/>
                      </a:cubicBezTo>
                      <a:cubicBezTo>
                        <a:pt x="254273" y="3019342"/>
                        <a:pt x="264420" y="3024289"/>
                        <a:pt x="272219" y="3028398"/>
                      </a:cubicBezTo>
                      <a:cubicBezTo>
                        <a:pt x="290581" y="3036280"/>
                        <a:pt x="308944" y="3044162"/>
                        <a:pt x="324039" y="3057490"/>
                      </a:cubicBezTo>
                      <a:cubicBezTo>
                        <a:pt x="336448" y="3067215"/>
                        <a:pt x="348691" y="3066296"/>
                        <a:pt x="354977" y="3048699"/>
                      </a:cubicBezTo>
                      <a:cubicBezTo>
                        <a:pt x="358245" y="3043252"/>
                        <a:pt x="359167" y="3036966"/>
                        <a:pt x="364783" y="3032358"/>
                      </a:cubicBezTo>
                      <a:cubicBezTo>
                        <a:pt x="380459" y="3018114"/>
                        <a:pt x="396892" y="3005464"/>
                        <a:pt x="418358" y="3015777"/>
                      </a:cubicBezTo>
                      <a:cubicBezTo>
                        <a:pt x="440997" y="3026509"/>
                        <a:pt x="433874" y="3046453"/>
                        <a:pt x="429936" y="3064890"/>
                      </a:cubicBezTo>
                      <a:cubicBezTo>
                        <a:pt x="427841" y="3070756"/>
                        <a:pt x="426500" y="3078214"/>
                        <a:pt x="423231" y="3083661"/>
                      </a:cubicBezTo>
                      <a:cubicBezTo>
                        <a:pt x="391291" y="3121199"/>
                        <a:pt x="406138" y="3164865"/>
                        <a:pt x="404468" y="3206601"/>
                      </a:cubicBezTo>
                      <a:cubicBezTo>
                        <a:pt x="403632" y="3227468"/>
                        <a:pt x="421075" y="3241635"/>
                        <a:pt x="432982" y="3256472"/>
                      </a:cubicBezTo>
                      <a:cubicBezTo>
                        <a:pt x="441451" y="3266111"/>
                        <a:pt x="453861" y="3275836"/>
                        <a:pt x="447240" y="3290668"/>
                      </a:cubicBezTo>
                      <a:cubicBezTo>
                        <a:pt x="438608" y="3307428"/>
                        <a:pt x="423935" y="3311446"/>
                        <a:pt x="408508" y="3313873"/>
                      </a:cubicBezTo>
                      <a:cubicBezTo>
                        <a:pt x="386373" y="3316550"/>
                        <a:pt x="368092" y="3304729"/>
                        <a:pt x="348892" y="3299194"/>
                      </a:cubicBezTo>
                      <a:cubicBezTo>
                        <a:pt x="341935" y="3311260"/>
                        <a:pt x="348058" y="3320061"/>
                        <a:pt x="350239" y="3328778"/>
                      </a:cubicBezTo>
                      <a:cubicBezTo>
                        <a:pt x="353933" y="3359200"/>
                        <a:pt x="343955" y="3364897"/>
                        <a:pt x="315449" y="3370589"/>
                      </a:cubicBezTo>
                      <a:cubicBezTo>
                        <a:pt x="254075" y="3383062"/>
                        <a:pt x="200663" y="3354723"/>
                        <a:pt x="144066" y="3346413"/>
                      </a:cubicBezTo>
                      <a:cubicBezTo>
                        <a:pt x="118911" y="3342719"/>
                        <a:pt x="95350" y="3338273"/>
                        <a:pt x="68774" y="3345977"/>
                      </a:cubicBezTo>
                      <a:cubicBezTo>
                        <a:pt x="64204" y="3347651"/>
                        <a:pt x="58755" y="3349013"/>
                        <a:pt x="53494" y="3348455"/>
                      </a:cubicBezTo>
                      <a:cubicBezTo>
                        <a:pt x="48232" y="3347899"/>
                        <a:pt x="43159" y="3345425"/>
                        <a:pt x="39342" y="3339432"/>
                      </a:cubicBezTo>
                      <a:cubicBezTo>
                        <a:pt x="35311" y="3287724"/>
                        <a:pt x="42682" y="3237442"/>
                        <a:pt x="64558" y="3191018"/>
                      </a:cubicBezTo>
                      <a:cubicBezTo>
                        <a:pt x="73694" y="3169147"/>
                        <a:pt x="70505" y="3152133"/>
                        <a:pt x="51134" y="3135954"/>
                      </a:cubicBezTo>
                      <a:cubicBezTo>
                        <a:pt x="37551" y="3125811"/>
                        <a:pt x="25642" y="3110974"/>
                        <a:pt x="14489" y="3097730"/>
                      </a:cubicBezTo>
                      <a:cubicBezTo>
                        <a:pt x="1071" y="3079708"/>
                        <a:pt x="2242" y="3061606"/>
                        <a:pt x="24460" y="3054991"/>
                      </a:cubicBezTo>
                      <a:cubicBezTo>
                        <a:pt x="74429" y="3041091"/>
                        <a:pt x="72161" y="2999271"/>
                        <a:pt x="73747" y="2961474"/>
                      </a:cubicBezTo>
                      <a:cubicBezTo>
                        <a:pt x="73575" y="2932310"/>
                        <a:pt x="70637" y="2903481"/>
                        <a:pt x="68452" y="2876242"/>
                      </a:cubicBezTo>
                      <a:cubicBezTo>
                        <a:pt x="67359" y="2853362"/>
                        <a:pt x="73309" y="2832999"/>
                        <a:pt x="87896" y="2814398"/>
                      </a:cubicBezTo>
                      <a:cubicBezTo>
                        <a:pt x="98375" y="2803589"/>
                        <a:pt x="107344" y="2789596"/>
                        <a:pt x="117404" y="2779960"/>
                      </a:cubicBezTo>
                      <a:cubicBezTo>
                        <a:pt x="182206" y="2717120"/>
                        <a:pt x="205252" y="2634074"/>
                        <a:pt x="242384" y="2556059"/>
                      </a:cubicBezTo>
                      <a:cubicBezTo>
                        <a:pt x="278678" y="2480390"/>
                        <a:pt x="284702" y="2400523"/>
                        <a:pt x="285697" y="2316215"/>
                      </a:cubicBezTo>
                      <a:cubicBezTo>
                        <a:pt x="287191" y="2226794"/>
                        <a:pt x="278878" y="2135192"/>
                        <a:pt x="300077" y="2046195"/>
                      </a:cubicBezTo>
                      <a:cubicBezTo>
                        <a:pt x="306531" y="2020719"/>
                        <a:pt x="315331" y="1996082"/>
                        <a:pt x="333103" y="1975973"/>
                      </a:cubicBezTo>
                      <a:cubicBezTo>
                        <a:pt x="373510" y="1929554"/>
                        <a:pt x="403434" y="1875421"/>
                        <a:pt x="414158" y="1815753"/>
                      </a:cubicBezTo>
                      <a:cubicBezTo>
                        <a:pt x="423622" y="1759605"/>
                        <a:pt x="426801" y="1702534"/>
                        <a:pt x="408263" y="1646966"/>
                      </a:cubicBezTo>
                      <a:cubicBezTo>
                        <a:pt x="405746" y="1635484"/>
                        <a:pt x="402810" y="1625176"/>
                        <a:pt x="404233" y="1613777"/>
                      </a:cubicBezTo>
                      <a:cubicBezTo>
                        <a:pt x="416384" y="1561235"/>
                        <a:pt x="398350" y="1519075"/>
                        <a:pt x="362878" y="1481271"/>
                      </a:cubicBezTo>
                      <a:cubicBezTo>
                        <a:pt x="332019" y="1449082"/>
                        <a:pt x="314658" y="1412455"/>
                        <a:pt x="322364" y="1364938"/>
                      </a:cubicBezTo>
                      <a:cubicBezTo>
                        <a:pt x="328564" y="1332758"/>
                        <a:pt x="317491" y="1297054"/>
                        <a:pt x="318995" y="1263196"/>
                      </a:cubicBezTo>
                      <a:cubicBezTo>
                        <a:pt x="320083" y="1249034"/>
                        <a:pt x="310440" y="1238975"/>
                        <a:pt x="296354" y="1233944"/>
                      </a:cubicBezTo>
                      <a:cubicBezTo>
                        <a:pt x="280674" y="1229665"/>
                        <a:pt x="264827" y="1233265"/>
                        <a:pt x="257452" y="1246505"/>
                      </a:cubicBezTo>
                      <a:cubicBezTo>
                        <a:pt x="235741" y="1285051"/>
                        <a:pt x="198100" y="1312615"/>
                        <a:pt x="183349" y="1357615"/>
                      </a:cubicBezTo>
                      <a:cubicBezTo>
                        <a:pt x="169939" y="1395157"/>
                        <a:pt x="136824" y="1413755"/>
                        <a:pt x="105636" y="1434364"/>
                      </a:cubicBezTo>
                      <a:cubicBezTo>
                        <a:pt x="94820" y="1442406"/>
                        <a:pt x="81825" y="1441734"/>
                        <a:pt x="70505" y="1436367"/>
                      </a:cubicBezTo>
                      <a:cubicBezTo>
                        <a:pt x="47529" y="1422869"/>
                        <a:pt x="36631" y="1434850"/>
                        <a:pt x="27915" y="1455549"/>
                      </a:cubicBezTo>
                      <a:cubicBezTo>
                        <a:pt x="22132" y="1468035"/>
                        <a:pt x="23642" y="1489741"/>
                        <a:pt x="0" y="1489233"/>
                      </a:cubicBezTo>
                      <a:cubicBezTo>
                        <a:pt x="49700" y="1357500"/>
                        <a:pt x="109127" y="1231888"/>
                        <a:pt x="179875" y="1111643"/>
                      </a:cubicBezTo>
                      <a:cubicBezTo>
                        <a:pt x="265794" y="963745"/>
                        <a:pt x="357164" y="819114"/>
                        <a:pt x="446606" y="672475"/>
                      </a:cubicBezTo>
                      <a:cubicBezTo>
                        <a:pt x="455993" y="657307"/>
                        <a:pt x="466974" y="641386"/>
                        <a:pt x="479885" y="627478"/>
                      </a:cubicBezTo>
                      <a:cubicBezTo>
                        <a:pt x="567489" y="530451"/>
                        <a:pt x="645448" y="423364"/>
                        <a:pt x="734226" y="326756"/>
                      </a:cubicBezTo>
                      <a:cubicBezTo>
                        <a:pt x="820992" y="232075"/>
                        <a:pt x="915136" y="142675"/>
                        <a:pt x="1013474" y="60065"/>
                      </a:cubicBezTo>
                      <a:cubicBezTo>
                        <a:pt x="1043570" y="35098"/>
                        <a:pt x="1080208" y="17758"/>
                        <a:pt x="1115672" y="0"/>
                      </a:cubicBezTo>
                      <a:close/>
                    </a:path>
                  </a:pathLst>
                </a:custGeom>
                <a:solidFill>
                  <a:schemeClr val="accent4">
                    <a:alpha val="80000"/>
                  </a:schemeClr>
                </a:solidFill>
                <a:ln>
                  <a:noFill/>
                </a:ln>
                <a:effectLst/>
              </p:spPr>
              <p:txBody>
                <a:bodyPr anchor="ctr"/>
                <a:lstStyle/>
                <a:p>
                  <a:pPr defTabSz="457189">
                    <a:defRPr/>
                  </a:pPr>
                  <a:endParaRPr lang="en-US" sz="1351" dirty="0">
                    <a:latin typeface="Oswald" pitchFamily="2" charset="77"/>
                  </a:endParaRPr>
                </a:p>
              </p:txBody>
            </p:sp>
            <p:sp>
              <p:nvSpPr>
                <p:cNvPr id="179" name="Freeform 38">
                  <a:extLst>
                    <a:ext uri="{FF2B5EF4-FFF2-40B4-BE49-F238E27FC236}">
                      <a16:creationId xmlns:a16="http://schemas.microsoft.com/office/drawing/2014/main" id="{B72FB964-73E2-437E-9CCB-7FB1D9DEB54F}"/>
                    </a:ext>
                  </a:extLst>
                </p:cNvPr>
                <p:cNvSpPr/>
                <p:nvPr/>
              </p:nvSpPr>
              <p:spPr bwMode="auto">
                <a:xfrm>
                  <a:off x="20112118" y="7700634"/>
                  <a:ext cx="1782067" cy="4689230"/>
                </a:xfrm>
                <a:custGeom>
                  <a:avLst/>
                  <a:gdLst>
                    <a:gd name="connsiteX0" fmla="*/ 369489 w 1783175"/>
                    <a:gd name="connsiteY0" fmla="*/ 4454882 h 4691970"/>
                    <a:gd name="connsiteX1" fmla="*/ 288405 w 1783175"/>
                    <a:gd name="connsiteY1" fmla="*/ 4495273 h 4691970"/>
                    <a:gd name="connsiteX2" fmla="*/ 239579 w 1783175"/>
                    <a:gd name="connsiteY2" fmla="*/ 4549855 h 4691970"/>
                    <a:gd name="connsiteX3" fmla="*/ 233663 w 1783175"/>
                    <a:gd name="connsiteY3" fmla="*/ 4566415 h 4691970"/>
                    <a:gd name="connsiteX4" fmla="*/ 187963 w 1783175"/>
                    <a:gd name="connsiteY4" fmla="*/ 4623447 h 4691970"/>
                    <a:gd name="connsiteX5" fmla="*/ 122159 w 1783175"/>
                    <a:gd name="connsiteY5" fmla="*/ 4691970 h 4691970"/>
                    <a:gd name="connsiteX6" fmla="*/ 147847 w 1783175"/>
                    <a:gd name="connsiteY6" fmla="*/ 4623789 h 4691970"/>
                    <a:gd name="connsiteX7" fmla="*/ 122521 w 1783175"/>
                    <a:gd name="connsiteY7" fmla="*/ 4564060 h 4691970"/>
                    <a:gd name="connsiteX8" fmla="*/ 9191 w 1783175"/>
                    <a:gd name="connsiteY8" fmla="*/ 4515578 h 4691970"/>
                    <a:gd name="connsiteX9" fmla="*/ 2521 w 1783175"/>
                    <a:gd name="connsiteY9" fmla="*/ 4493190 h 4691970"/>
                    <a:gd name="connsiteX10" fmla="*/ 27609 w 1783175"/>
                    <a:gd name="connsiteY10" fmla="*/ 4471474 h 4691970"/>
                    <a:gd name="connsiteX11" fmla="*/ 78537 w 1783175"/>
                    <a:gd name="connsiteY11" fmla="*/ 4466992 h 4691970"/>
                    <a:gd name="connsiteX12" fmla="*/ 112569 w 1783175"/>
                    <a:gd name="connsiteY12" fmla="*/ 4491151 h 4691970"/>
                    <a:gd name="connsiteX13" fmla="*/ 138157 w 1783175"/>
                    <a:gd name="connsiteY13" fmla="*/ 4501624 h 4691970"/>
                    <a:gd name="connsiteX14" fmla="*/ 163325 w 1783175"/>
                    <a:gd name="connsiteY14" fmla="*/ 4494610 h 4691970"/>
                    <a:gd name="connsiteX15" fmla="*/ 294491 w 1783175"/>
                    <a:gd name="connsiteY15" fmla="*/ 4470772 h 4691970"/>
                    <a:gd name="connsiteX16" fmla="*/ 369489 w 1783175"/>
                    <a:gd name="connsiteY16" fmla="*/ 4454882 h 4691970"/>
                    <a:gd name="connsiteX17" fmla="*/ 1321487 w 1783175"/>
                    <a:gd name="connsiteY17" fmla="*/ 3748142 h 4691970"/>
                    <a:gd name="connsiteX18" fmla="*/ 1362411 w 1783175"/>
                    <a:gd name="connsiteY18" fmla="*/ 3755392 h 4691970"/>
                    <a:gd name="connsiteX19" fmla="*/ 1403917 w 1783175"/>
                    <a:gd name="connsiteY19" fmla="*/ 3788556 h 4691970"/>
                    <a:gd name="connsiteX20" fmla="*/ 1393523 w 1783175"/>
                    <a:gd name="connsiteY20" fmla="*/ 3843790 h 4691970"/>
                    <a:gd name="connsiteX21" fmla="*/ 1379477 w 1783175"/>
                    <a:gd name="connsiteY21" fmla="*/ 3879380 h 4691970"/>
                    <a:gd name="connsiteX22" fmla="*/ 1350345 w 1783175"/>
                    <a:gd name="connsiteY22" fmla="*/ 3916131 h 4691970"/>
                    <a:gd name="connsiteX23" fmla="*/ 1293449 w 1783175"/>
                    <a:gd name="connsiteY23" fmla="*/ 3978334 h 4691970"/>
                    <a:gd name="connsiteX24" fmla="*/ 1293053 w 1783175"/>
                    <a:gd name="connsiteY24" fmla="*/ 3953304 h 4691970"/>
                    <a:gd name="connsiteX25" fmla="*/ 1271633 w 1783175"/>
                    <a:gd name="connsiteY25" fmla="*/ 3878847 h 4691970"/>
                    <a:gd name="connsiteX26" fmla="*/ 1289639 w 1783175"/>
                    <a:gd name="connsiteY26" fmla="*/ 3768696 h 4691970"/>
                    <a:gd name="connsiteX27" fmla="*/ 1321487 w 1783175"/>
                    <a:gd name="connsiteY27" fmla="*/ 3748142 h 4691970"/>
                    <a:gd name="connsiteX28" fmla="*/ 1267225 w 1783175"/>
                    <a:gd name="connsiteY28" fmla="*/ 3260314 h 4691970"/>
                    <a:gd name="connsiteX29" fmla="*/ 1310087 w 1783175"/>
                    <a:gd name="connsiteY29" fmla="*/ 3267875 h 4691970"/>
                    <a:gd name="connsiteX30" fmla="*/ 1325415 w 1783175"/>
                    <a:gd name="connsiteY30" fmla="*/ 3322150 h 4691970"/>
                    <a:gd name="connsiteX31" fmla="*/ 1241423 w 1783175"/>
                    <a:gd name="connsiteY31" fmla="*/ 3400300 h 4691970"/>
                    <a:gd name="connsiteX32" fmla="*/ 1211823 w 1783175"/>
                    <a:gd name="connsiteY32" fmla="*/ 3409345 h 4691970"/>
                    <a:gd name="connsiteX33" fmla="*/ 1187027 w 1783175"/>
                    <a:gd name="connsiteY33" fmla="*/ 3399335 h 4691970"/>
                    <a:gd name="connsiteX34" fmla="*/ 1190711 w 1783175"/>
                    <a:gd name="connsiteY34" fmla="*/ 3325473 h 4691970"/>
                    <a:gd name="connsiteX35" fmla="*/ 1229225 w 1783175"/>
                    <a:gd name="connsiteY35" fmla="*/ 3281197 h 4691970"/>
                    <a:gd name="connsiteX36" fmla="*/ 1267225 w 1783175"/>
                    <a:gd name="connsiteY36" fmla="*/ 3260314 h 4691970"/>
                    <a:gd name="connsiteX37" fmla="*/ 204015 w 1783175"/>
                    <a:gd name="connsiteY37" fmla="*/ 3234250 h 4691970"/>
                    <a:gd name="connsiteX38" fmla="*/ 224093 w 1783175"/>
                    <a:gd name="connsiteY38" fmla="*/ 3245519 h 4691970"/>
                    <a:gd name="connsiteX39" fmla="*/ 181347 w 1783175"/>
                    <a:gd name="connsiteY39" fmla="*/ 3283509 h 4691970"/>
                    <a:gd name="connsiteX40" fmla="*/ 183627 w 1783175"/>
                    <a:gd name="connsiteY40" fmla="*/ 3253598 h 4691970"/>
                    <a:gd name="connsiteX41" fmla="*/ 204015 w 1783175"/>
                    <a:gd name="connsiteY41" fmla="*/ 3234250 h 4691970"/>
                    <a:gd name="connsiteX42" fmla="*/ 1476199 w 1783175"/>
                    <a:gd name="connsiteY42" fmla="*/ 3099633 h 4691970"/>
                    <a:gd name="connsiteX43" fmla="*/ 1439501 w 1783175"/>
                    <a:gd name="connsiteY43" fmla="*/ 3216131 h 4691970"/>
                    <a:gd name="connsiteX44" fmla="*/ 1416277 w 1783175"/>
                    <a:gd name="connsiteY44" fmla="*/ 3281148 h 4691970"/>
                    <a:gd name="connsiteX45" fmla="*/ 1425631 w 1783175"/>
                    <a:gd name="connsiteY45" fmla="*/ 3236050 h 4691970"/>
                    <a:gd name="connsiteX46" fmla="*/ 1441519 w 1783175"/>
                    <a:gd name="connsiteY46" fmla="*/ 3193286 h 4691970"/>
                    <a:gd name="connsiteX47" fmla="*/ 1476199 w 1783175"/>
                    <a:gd name="connsiteY47" fmla="*/ 3099633 h 4691970"/>
                    <a:gd name="connsiteX48" fmla="*/ 1477395 w 1783175"/>
                    <a:gd name="connsiteY48" fmla="*/ 2851477 h 4691970"/>
                    <a:gd name="connsiteX49" fmla="*/ 1495047 w 1783175"/>
                    <a:gd name="connsiteY49" fmla="*/ 2856789 h 4691970"/>
                    <a:gd name="connsiteX50" fmla="*/ 1474613 w 1783175"/>
                    <a:gd name="connsiteY50" fmla="*/ 3094284 h 4691970"/>
                    <a:gd name="connsiteX51" fmla="*/ 1439495 w 1783175"/>
                    <a:gd name="connsiteY51" fmla="*/ 3188920 h 4691970"/>
                    <a:gd name="connsiteX52" fmla="*/ 1370851 w 1783175"/>
                    <a:gd name="connsiteY52" fmla="*/ 3108827 h 4691970"/>
                    <a:gd name="connsiteX53" fmla="*/ 1371455 w 1783175"/>
                    <a:gd name="connsiteY53" fmla="*/ 3099780 h 4691970"/>
                    <a:gd name="connsiteX54" fmla="*/ 1388055 w 1783175"/>
                    <a:gd name="connsiteY54" fmla="*/ 2976035 h 4691970"/>
                    <a:gd name="connsiteX55" fmla="*/ 1397293 w 1783175"/>
                    <a:gd name="connsiteY55" fmla="*/ 2941148 h 4691970"/>
                    <a:gd name="connsiteX56" fmla="*/ 1460971 w 1783175"/>
                    <a:gd name="connsiteY56" fmla="*/ 2856527 h 4691970"/>
                    <a:gd name="connsiteX57" fmla="*/ 1477395 w 1783175"/>
                    <a:gd name="connsiteY57" fmla="*/ 2851477 h 4691970"/>
                    <a:gd name="connsiteX58" fmla="*/ 1428247 w 1783175"/>
                    <a:gd name="connsiteY58" fmla="*/ 2201413 h 4691970"/>
                    <a:gd name="connsiteX59" fmla="*/ 1434087 w 1783175"/>
                    <a:gd name="connsiteY59" fmla="*/ 2203499 h 4691970"/>
                    <a:gd name="connsiteX60" fmla="*/ 1419853 w 1783175"/>
                    <a:gd name="connsiteY60" fmla="*/ 2276538 h 4691970"/>
                    <a:gd name="connsiteX61" fmla="*/ 1428297 w 1783175"/>
                    <a:gd name="connsiteY61" fmla="*/ 2319277 h 4691970"/>
                    <a:gd name="connsiteX62" fmla="*/ 1467501 w 1783175"/>
                    <a:gd name="connsiteY62" fmla="*/ 2390218 h 4691970"/>
                    <a:gd name="connsiteX63" fmla="*/ 1459441 w 1783175"/>
                    <a:gd name="connsiteY63" fmla="*/ 2416470 h 4691970"/>
                    <a:gd name="connsiteX64" fmla="*/ 1406865 w 1783175"/>
                    <a:gd name="connsiteY64" fmla="*/ 2500972 h 4691970"/>
                    <a:gd name="connsiteX65" fmla="*/ 1381851 w 1783175"/>
                    <a:gd name="connsiteY65" fmla="*/ 2530437 h 4691970"/>
                    <a:gd name="connsiteX66" fmla="*/ 1300735 w 1783175"/>
                    <a:gd name="connsiteY66" fmla="*/ 2558400 h 4691970"/>
                    <a:gd name="connsiteX67" fmla="*/ 1262271 w 1783175"/>
                    <a:gd name="connsiteY67" fmla="*/ 2592330 h 4691970"/>
                    <a:gd name="connsiteX68" fmla="*/ 1271609 w 1783175"/>
                    <a:gd name="connsiteY68" fmla="*/ 2698946 h 4691970"/>
                    <a:gd name="connsiteX69" fmla="*/ 1299283 w 1783175"/>
                    <a:gd name="connsiteY69" fmla="*/ 2724721 h 4691970"/>
                    <a:gd name="connsiteX70" fmla="*/ 1368503 w 1783175"/>
                    <a:gd name="connsiteY70" fmla="*/ 2770632 h 4691970"/>
                    <a:gd name="connsiteX71" fmla="*/ 1419457 w 1783175"/>
                    <a:gd name="connsiteY71" fmla="*/ 2757052 h 4691970"/>
                    <a:gd name="connsiteX72" fmla="*/ 1496293 w 1783175"/>
                    <a:gd name="connsiteY72" fmla="*/ 2693133 h 4691970"/>
                    <a:gd name="connsiteX73" fmla="*/ 1516241 w 1783175"/>
                    <a:gd name="connsiteY73" fmla="*/ 2696286 h 4691970"/>
                    <a:gd name="connsiteX74" fmla="*/ 1515371 w 1783175"/>
                    <a:gd name="connsiteY74" fmla="*/ 2717162 h 4691970"/>
                    <a:gd name="connsiteX75" fmla="*/ 1426853 w 1783175"/>
                    <a:gd name="connsiteY75" fmla="*/ 2776908 h 4691970"/>
                    <a:gd name="connsiteX76" fmla="*/ 1324231 w 1783175"/>
                    <a:gd name="connsiteY76" fmla="*/ 2783948 h 4691970"/>
                    <a:gd name="connsiteX77" fmla="*/ 1227815 w 1783175"/>
                    <a:gd name="connsiteY77" fmla="*/ 2725675 h 4691970"/>
                    <a:gd name="connsiteX78" fmla="*/ 1191629 w 1783175"/>
                    <a:gd name="connsiteY78" fmla="*/ 2745852 h 4691970"/>
                    <a:gd name="connsiteX79" fmla="*/ 1144839 w 1783175"/>
                    <a:gd name="connsiteY79" fmla="*/ 2766215 h 4691970"/>
                    <a:gd name="connsiteX80" fmla="*/ 1055367 w 1783175"/>
                    <a:gd name="connsiteY80" fmla="*/ 2747498 h 4691970"/>
                    <a:gd name="connsiteX81" fmla="*/ 1019349 w 1783175"/>
                    <a:gd name="connsiteY81" fmla="*/ 2736785 h 4691970"/>
                    <a:gd name="connsiteX82" fmla="*/ 1003103 w 1783175"/>
                    <a:gd name="connsiteY82" fmla="*/ 2698375 h 4691970"/>
                    <a:gd name="connsiteX83" fmla="*/ 991961 w 1783175"/>
                    <a:gd name="connsiteY83" fmla="*/ 2670562 h 4691970"/>
                    <a:gd name="connsiteX84" fmla="*/ 994789 w 1783175"/>
                    <a:gd name="connsiteY84" fmla="*/ 2585669 h 4691970"/>
                    <a:gd name="connsiteX85" fmla="*/ 1056495 w 1783175"/>
                    <a:gd name="connsiteY85" fmla="*/ 2526772 h 4691970"/>
                    <a:gd name="connsiteX86" fmla="*/ 1081205 w 1783175"/>
                    <a:gd name="connsiteY86" fmla="*/ 2527655 h 4691970"/>
                    <a:gd name="connsiteX87" fmla="*/ 1193711 w 1783175"/>
                    <a:gd name="connsiteY87" fmla="*/ 2551951 h 4691970"/>
                    <a:gd name="connsiteX88" fmla="*/ 1314545 w 1783175"/>
                    <a:gd name="connsiteY88" fmla="*/ 2538174 h 4691970"/>
                    <a:gd name="connsiteX89" fmla="*/ 1401417 w 1783175"/>
                    <a:gd name="connsiteY89" fmla="*/ 2464599 h 4691970"/>
                    <a:gd name="connsiteX90" fmla="*/ 1429133 w 1783175"/>
                    <a:gd name="connsiteY90" fmla="*/ 2368569 h 4691970"/>
                    <a:gd name="connsiteX91" fmla="*/ 1403825 w 1783175"/>
                    <a:gd name="connsiteY91" fmla="*/ 2325102 h 4691970"/>
                    <a:gd name="connsiteX92" fmla="*/ 1382805 w 1783175"/>
                    <a:gd name="connsiteY92" fmla="*/ 2214313 h 4691970"/>
                    <a:gd name="connsiteX93" fmla="*/ 1428247 w 1783175"/>
                    <a:gd name="connsiteY93" fmla="*/ 2201413 h 4691970"/>
                    <a:gd name="connsiteX94" fmla="*/ 1427743 w 1783175"/>
                    <a:gd name="connsiteY94" fmla="*/ 856070 h 4691970"/>
                    <a:gd name="connsiteX95" fmla="*/ 1545519 w 1783175"/>
                    <a:gd name="connsiteY95" fmla="*/ 898138 h 4691970"/>
                    <a:gd name="connsiteX96" fmla="*/ 1627781 w 1783175"/>
                    <a:gd name="connsiteY96" fmla="*/ 916938 h 4691970"/>
                    <a:gd name="connsiteX97" fmla="*/ 1706409 w 1783175"/>
                    <a:gd name="connsiteY97" fmla="*/ 919885 h 4691970"/>
                    <a:gd name="connsiteX98" fmla="*/ 1747351 w 1783175"/>
                    <a:gd name="connsiteY98" fmla="*/ 909371 h 4691970"/>
                    <a:gd name="connsiteX99" fmla="*/ 1774937 w 1783175"/>
                    <a:gd name="connsiteY99" fmla="*/ 913932 h 4691970"/>
                    <a:gd name="connsiteX100" fmla="*/ 1778817 w 1783175"/>
                    <a:gd name="connsiteY100" fmla="*/ 996023 h 4691970"/>
                    <a:gd name="connsiteX101" fmla="*/ 1774307 w 1783175"/>
                    <a:gd name="connsiteY101" fmla="*/ 1023519 h 4691970"/>
                    <a:gd name="connsiteX102" fmla="*/ 1757225 w 1783175"/>
                    <a:gd name="connsiteY102" fmla="*/ 1086214 h 4691970"/>
                    <a:gd name="connsiteX103" fmla="*/ 1709419 w 1783175"/>
                    <a:gd name="connsiteY103" fmla="*/ 1123384 h 4691970"/>
                    <a:gd name="connsiteX104" fmla="*/ 1666065 w 1783175"/>
                    <a:gd name="connsiteY104" fmla="*/ 1155527 h 4691970"/>
                    <a:gd name="connsiteX105" fmla="*/ 1619721 w 1783175"/>
                    <a:gd name="connsiteY105" fmla="*/ 1218354 h 4691970"/>
                    <a:gd name="connsiteX106" fmla="*/ 1632723 w 1783175"/>
                    <a:gd name="connsiteY106" fmla="*/ 1338102 h 4691970"/>
                    <a:gd name="connsiteX107" fmla="*/ 1720659 w 1783175"/>
                    <a:gd name="connsiteY107" fmla="*/ 1389357 h 4691970"/>
                    <a:gd name="connsiteX108" fmla="*/ 1733115 w 1783175"/>
                    <a:gd name="connsiteY108" fmla="*/ 1399099 h 4691970"/>
                    <a:gd name="connsiteX109" fmla="*/ 1692593 w 1783175"/>
                    <a:gd name="connsiteY109" fmla="*/ 1408440 h 4691970"/>
                    <a:gd name="connsiteX110" fmla="*/ 1648597 w 1783175"/>
                    <a:gd name="connsiteY110" fmla="*/ 1394048 h 4691970"/>
                    <a:gd name="connsiteX111" fmla="*/ 1672355 w 1783175"/>
                    <a:gd name="connsiteY111" fmla="*/ 1431640 h 4691970"/>
                    <a:gd name="connsiteX112" fmla="*/ 1679983 w 1783175"/>
                    <a:gd name="connsiteY112" fmla="*/ 1484641 h 4691970"/>
                    <a:gd name="connsiteX113" fmla="*/ 1613101 w 1783175"/>
                    <a:gd name="connsiteY113" fmla="*/ 1604961 h 4691970"/>
                    <a:gd name="connsiteX114" fmla="*/ 1613543 w 1783175"/>
                    <a:gd name="connsiteY114" fmla="*/ 1622318 h 4691970"/>
                    <a:gd name="connsiteX115" fmla="*/ 1630133 w 1783175"/>
                    <a:gd name="connsiteY115" fmla="*/ 1642797 h 4691970"/>
                    <a:gd name="connsiteX116" fmla="*/ 1611373 w 1783175"/>
                    <a:gd name="connsiteY116" fmla="*/ 1710186 h 4691970"/>
                    <a:gd name="connsiteX117" fmla="*/ 1505105 w 1783175"/>
                    <a:gd name="connsiteY117" fmla="*/ 1803209 h 4691970"/>
                    <a:gd name="connsiteX118" fmla="*/ 1486275 w 1783175"/>
                    <a:gd name="connsiteY118" fmla="*/ 1808059 h 4691970"/>
                    <a:gd name="connsiteX119" fmla="*/ 1470453 w 1783175"/>
                    <a:gd name="connsiteY119" fmla="*/ 1796122 h 4691970"/>
                    <a:gd name="connsiteX120" fmla="*/ 1429659 w 1783175"/>
                    <a:gd name="connsiteY120" fmla="*/ 1642633 h 4691970"/>
                    <a:gd name="connsiteX121" fmla="*/ 1416559 w 1783175"/>
                    <a:gd name="connsiteY121" fmla="*/ 1586356 h 4691970"/>
                    <a:gd name="connsiteX122" fmla="*/ 1413187 w 1783175"/>
                    <a:gd name="connsiteY122" fmla="*/ 1577213 h 4691970"/>
                    <a:gd name="connsiteX123" fmla="*/ 1411483 w 1783175"/>
                    <a:gd name="connsiteY123" fmla="*/ 1485316 h 4691970"/>
                    <a:gd name="connsiteX124" fmla="*/ 1450799 w 1783175"/>
                    <a:gd name="connsiteY124" fmla="*/ 1378963 h 4691970"/>
                    <a:gd name="connsiteX125" fmla="*/ 1448899 w 1783175"/>
                    <a:gd name="connsiteY125" fmla="*/ 1335948 h 4691970"/>
                    <a:gd name="connsiteX126" fmla="*/ 1459253 w 1783175"/>
                    <a:gd name="connsiteY126" fmla="*/ 1273495 h 4691970"/>
                    <a:gd name="connsiteX127" fmla="*/ 1477775 w 1783175"/>
                    <a:gd name="connsiteY127" fmla="*/ 1217928 h 4691970"/>
                    <a:gd name="connsiteX128" fmla="*/ 1490501 w 1783175"/>
                    <a:gd name="connsiteY128" fmla="*/ 1096786 h 4691970"/>
                    <a:gd name="connsiteX129" fmla="*/ 1449439 w 1783175"/>
                    <a:gd name="connsiteY129" fmla="*/ 1074180 h 4691970"/>
                    <a:gd name="connsiteX130" fmla="*/ 1457645 w 1783175"/>
                    <a:gd name="connsiteY130" fmla="*/ 1118126 h 4691970"/>
                    <a:gd name="connsiteX131" fmla="*/ 1422447 w 1783175"/>
                    <a:gd name="connsiteY131" fmla="*/ 1294747 h 4691970"/>
                    <a:gd name="connsiteX132" fmla="*/ 1414007 w 1783175"/>
                    <a:gd name="connsiteY132" fmla="*/ 1340684 h 4691970"/>
                    <a:gd name="connsiteX133" fmla="*/ 1347279 w 1783175"/>
                    <a:gd name="connsiteY133" fmla="*/ 1375062 h 4691970"/>
                    <a:gd name="connsiteX134" fmla="*/ 1308305 w 1783175"/>
                    <a:gd name="connsiteY134" fmla="*/ 1268530 h 4691970"/>
                    <a:gd name="connsiteX135" fmla="*/ 1393273 w 1783175"/>
                    <a:gd name="connsiteY135" fmla="*/ 1153346 h 4691970"/>
                    <a:gd name="connsiteX136" fmla="*/ 1359611 w 1783175"/>
                    <a:gd name="connsiteY136" fmla="*/ 1057972 h 4691970"/>
                    <a:gd name="connsiteX137" fmla="*/ 1348065 w 1783175"/>
                    <a:gd name="connsiteY137" fmla="*/ 963881 h 4691970"/>
                    <a:gd name="connsiteX138" fmla="*/ 1355227 w 1783175"/>
                    <a:gd name="connsiteY138" fmla="*/ 902934 h 4691970"/>
                    <a:gd name="connsiteX139" fmla="*/ 1360429 w 1783175"/>
                    <a:gd name="connsiteY139" fmla="*/ 882446 h 4691970"/>
                    <a:gd name="connsiteX140" fmla="*/ 1427743 w 1783175"/>
                    <a:gd name="connsiteY140" fmla="*/ 856070 h 4691970"/>
                    <a:gd name="connsiteX141" fmla="*/ 1181363 w 1783175"/>
                    <a:gd name="connsiteY141" fmla="*/ 1687 h 4691970"/>
                    <a:gd name="connsiteX142" fmla="*/ 1205335 w 1783175"/>
                    <a:gd name="connsiteY142" fmla="*/ 4120 h 4691970"/>
                    <a:gd name="connsiteX143" fmla="*/ 1253423 w 1783175"/>
                    <a:gd name="connsiteY143" fmla="*/ 6720 h 4691970"/>
                    <a:gd name="connsiteX144" fmla="*/ 1286149 w 1783175"/>
                    <a:gd name="connsiteY144" fmla="*/ 44913 h 4691970"/>
                    <a:gd name="connsiteX145" fmla="*/ 1339267 w 1783175"/>
                    <a:gd name="connsiteY145" fmla="*/ 89064 h 4691970"/>
                    <a:gd name="connsiteX146" fmla="*/ 1413877 w 1783175"/>
                    <a:gd name="connsiteY146" fmla="*/ 87886 h 4691970"/>
                    <a:gd name="connsiteX147" fmla="*/ 1434271 w 1783175"/>
                    <a:gd name="connsiteY147" fmla="*/ 75293 h 4691970"/>
                    <a:gd name="connsiteX148" fmla="*/ 1450809 w 1783175"/>
                    <a:gd name="connsiteY148" fmla="*/ 40121 h 4691970"/>
                    <a:gd name="connsiteX149" fmla="*/ 1475739 w 1783175"/>
                    <a:gd name="connsiteY149" fmla="*/ 18547 h 4691970"/>
                    <a:gd name="connsiteX150" fmla="*/ 1480183 w 1783175"/>
                    <a:gd name="connsiteY150" fmla="*/ 50612 h 4691970"/>
                    <a:gd name="connsiteX151" fmla="*/ 1425285 w 1783175"/>
                    <a:gd name="connsiteY151" fmla="*/ 144966 h 4691970"/>
                    <a:gd name="connsiteX152" fmla="*/ 1405473 w 1783175"/>
                    <a:gd name="connsiteY152" fmla="*/ 185594 h 4691970"/>
                    <a:gd name="connsiteX153" fmla="*/ 1376341 w 1783175"/>
                    <a:gd name="connsiteY153" fmla="*/ 256022 h 4691970"/>
                    <a:gd name="connsiteX154" fmla="*/ 1371891 w 1783175"/>
                    <a:gd name="connsiteY154" fmla="*/ 279611 h 4691970"/>
                    <a:gd name="connsiteX155" fmla="*/ 1404615 w 1783175"/>
                    <a:gd name="connsiteY155" fmla="*/ 336354 h 4691970"/>
                    <a:gd name="connsiteX156" fmla="*/ 1510431 w 1783175"/>
                    <a:gd name="connsiteY156" fmla="*/ 444383 h 4691970"/>
                    <a:gd name="connsiteX157" fmla="*/ 1603567 w 1783175"/>
                    <a:gd name="connsiteY157" fmla="*/ 610165 h 4691970"/>
                    <a:gd name="connsiteX158" fmla="*/ 1499237 w 1783175"/>
                    <a:gd name="connsiteY158" fmla="*/ 690837 h 4691970"/>
                    <a:gd name="connsiteX159" fmla="*/ 1465331 w 1783175"/>
                    <a:gd name="connsiteY159" fmla="*/ 707880 h 4691970"/>
                    <a:gd name="connsiteX160" fmla="*/ 1440995 w 1783175"/>
                    <a:gd name="connsiteY160" fmla="*/ 683286 h 4691970"/>
                    <a:gd name="connsiteX161" fmla="*/ 1418671 w 1783175"/>
                    <a:gd name="connsiteY161" fmla="*/ 675312 h 4691970"/>
                    <a:gd name="connsiteX162" fmla="*/ 1431263 w 1783175"/>
                    <a:gd name="connsiteY162" fmla="*/ 658607 h 4691970"/>
                    <a:gd name="connsiteX163" fmla="*/ 1429755 w 1783175"/>
                    <a:gd name="connsiteY163" fmla="*/ 636866 h 4691970"/>
                    <a:gd name="connsiteX164" fmla="*/ 1421787 w 1783175"/>
                    <a:gd name="connsiteY164" fmla="*/ 584990 h 4691970"/>
                    <a:gd name="connsiteX165" fmla="*/ 1446965 w 1783175"/>
                    <a:gd name="connsiteY165" fmla="*/ 588682 h 4691970"/>
                    <a:gd name="connsiteX166" fmla="*/ 1472309 w 1783175"/>
                    <a:gd name="connsiteY166" fmla="*/ 603036 h 4691970"/>
                    <a:gd name="connsiteX167" fmla="*/ 1483643 w 1783175"/>
                    <a:gd name="connsiteY167" fmla="*/ 571305 h 4691970"/>
                    <a:gd name="connsiteX168" fmla="*/ 1503031 w 1783175"/>
                    <a:gd name="connsiteY168" fmla="*/ 550402 h 4691970"/>
                    <a:gd name="connsiteX169" fmla="*/ 1540295 w 1783175"/>
                    <a:gd name="connsiteY169" fmla="*/ 542511 h 4691970"/>
                    <a:gd name="connsiteX170" fmla="*/ 1537779 w 1783175"/>
                    <a:gd name="connsiteY170" fmla="*/ 531010 h 4691970"/>
                    <a:gd name="connsiteX171" fmla="*/ 1485915 w 1783175"/>
                    <a:gd name="connsiteY171" fmla="*/ 520436 h 4691970"/>
                    <a:gd name="connsiteX172" fmla="*/ 1439589 w 1783175"/>
                    <a:gd name="connsiteY172" fmla="*/ 509189 h 4691970"/>
                    <a:gd name="connsiteX173" fmla="*/ 1446139 w 1783175"/>
                    <a:gd name="connsiteY173" fmla="*/ 479725 h 4691970"/>
                    <a:gd name="connsiteX174" fmla="*/ 1476103 w 1783175"/>
                    <a:gd name="connsiteY174" fmla="*/ 462600 h 4691970"/>
                    <a:gd name="connsiteX175" fmla="*/ 1412743 w 1783175"/>
                    <a:gd name="connsiteY175" fmla="*/ 435993 h 4691970"/>
                    <a:gd name="connsiteX176" fmla="*/ 1317735 w 1783175"/>
                    <a:gd name="connsiteY176" fmla="*/ 468314 h 4691970"/>
                    <a:gd name="connsiteX177" fmla="*/ 1275941 w 1783175"/>
                    <a:gd name="connsiteY177" fmla="*/ 466638 h 4691970"/>
                    <a:gd name="connsiteX178" fmla="*/ 1261529 w 1783175"/>
                    <a:gd name="connsiteY178" fmla="*/ 273319 h 4691970"/>
                    <a:gd name="connsiteX179" fmla="*/ 1255829 w 1783175"/>
                    <a:gd name="connsiteY179" fmla="*/ 226229 h 4691970"/>
                    <a:gd name="connsiteX180" fmla="*/ 1194819 w 1783175"/>
                    <a:gd name="connsiteY180" fmla="*/ 200461 h 4691970"/>
                    <a:gd name="connsiteX181" fmla="*/ 1151601 w 1783175"/>
                    <a:gd name="connsiteY181" fmla="*/ 173098 h 4691970"/>
                    <a:gd name="connsiteX182" fmla="*/ 1214379 w 1783175"/>
                    <a:gd name="connsiteY182" fmla="*/ 153117 h 4691970"/>
                    <a:gd name="connsiteX183" fmla="*/ 1294113 w 1783175"/>
                    <a:gd name="connsiteY183" fmla="*/ 115340 h 4691970"/>
                    <a:gd name="connsiteX184" fmla="*/ 1246861 w 1783175"/>
                    <a:gd name="connsiteY184" fmla="*/ 128940 h 4691970"/>
                    <a:gd name="connsiteX185" fmla="*/ 1173931 w 1783175"/>
                    <a:gd name="connsiteY185" fmla="*/ 125418 h 4691970"/>
                    <a:gd name="connsiteX186" fmla="*/ 1151607 w 1783175"/>
                    <a:gd name="connsiteY186" fmla="*/ 117444 h 4691970"/>
                    <a:gd name="connsiteX187" fmla="*/ 1003985 w 1783175"/>
                    <a:gd name="connsiteY187" fmla="*/ 100494 h 4691970"/>
                    <a:gd name="connsiteX188" fmla="*/ 950445 w 1783175"/>
                    <a:gd name="connsiteY188" fmla="*/ 76069 h 4691970"/>
                    <a:gd name="connsiteX189" fmla="*/ 916959 w 1783175"/>
                    <a:gd name="connsiteY189" fmla="*/ 73383 h 4691970"/>
                    <a:gd name="connsiteX190" fmla="*/ 1099821 w 1783175"/>
                    <a:gd name="connsiteY190" fmla="*/ 158577 h 4691970"/>
                    <a:gd name="connsiteX191" fmla="*/ 1109805 w 1783175"/>
                    <a:gd name="connsiteY191" fmla="*/ 171420 h 4691970"/>
                    <a:gd name="connsiteX192" fmla="*/ 1024705 w 1783175"/>
                    <a:gd name="connsiteY192" fmla="*/ 183427 h 4691970"/>
                    <a:gd name="connsiteX193" fmla="*/ 964949 w 1783175"/>
                    <a:gd name="connsiteY193" fmla="*/ 191237 h 4691970"/>
                    <a:gd name="connsiteX194" fmla="*/ 892611 w 1783175"/>
                    <a:gd name="connsiteY194" fmla="*/ 141545 h 4691970"/>
                    <a:gd name="connsiteX195" fmla="*/ 830099 w 1783175"/>
                    <a:gd name="connsiteY195" fmla="*/ 56935 h 4691970"/>
                    <a:gd name="connsiteX196" fmla="*/ 831193 w 1783175"/>
                    <a:gd name="connsiteY196" fmla="*/ 24198 h 4691970"/>
                    <a:gd name="connsiteX197" fmla="*/ 966897 w 1783175"/>
                    <a:gd name="connsiteY197" fmla="*/ 44841 h 4691970"/>
                    <a:gd name="connsiteX198" fmla="*/ 1091191 w 1783175"/>
                    <a:gd name="connsiteY198" fmla="*/ 45508 h 4691970"/>
                    <a:gd name="connsiteX199" fmla="*/ 1165635 w 1783175"/>
                    <a:gd name="connsiteY199" fmla="*/ 15118 h 4691970"/>
                    <a:gd name="connsiteX200" fmla="*/ 1181363 w 1783175"/>
                    <a:gd name="connsiteY200" fmla="*/ 1687 h 4691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Lst>
                  <a:rect l="l" t="t" r="r" b="b"/>
                  <a:pathLst>
                    <a:path w="1783175" h="4691970">
                      <a:moveTo>
                        <a:pt x="369489" y="4454882"/>
                      </a:moveTo>
                      <a:cubicBezTo>
                        <a:pt x="345247" y="4474231"/>
                        <a:pt x="326917" y="4495692"/>
                        <a:pt x="288405" y="4495273"/>
                      </a:cubicBezTo>
                      <a:cubicBezTo>
                        <a:pt x="273709" y="4495359"/>
                        <a:pt x="242203" y="4520117"/>
                        <a:pt x="239579" y="4549855"/>
                      </a:cubicBezTo>
                      <a:cubicBezTo>
                        <a:pt x="238649" y="4556191"/>
                        <a:pt x="239661" y="4564556"/>
                        <a:pt x="233663" y="4566415"/>
                      </a:cubicBezTo>
                      <a:cubicBezTo>
                        <a:pt x="206045" y="4576556"/>
                        <a:pt x="201141" y="4601479"/>
                        <a:pt x="187963" y="4623447"/>
                      </a:cubicBezTo>
                      <a:cubicBezTo>
                        <a:pt x="170729" y="4649301"/>
                        <a:pt x="144123" y="4667806"/>
                        <a:pt x="122159" y="4691970"/>
                      </a:cubicBezTo>
                      <a:cubicBezTo>
                        <a:pt x="122333" y="4665358"/>
                        <a:pt x="131121" y="4644489"/>
                        <a:pt x="147847" y="4623789"/>
                      </a:cubicBezTo>
                      <a:cubicBezTo>
                        <a:pt x="165331" y="4604694"/>
                        <a:pt x="147519" y="4564987"/>
                        <a:pt x="122521" y="4564060"/>
                      </a:cubicBezTo>
                      <a:cubicBezTo>
                        <a:pt x="76071" y="4563473"/>
                        <a:pt x="45757" y="4532640"/>
                        <a:pt x="9191" y="4515578"/>
                      </a:cubicBezTo>
                      <a:cubicBezTo>
                        <a:pt x="-2633" y="4511354"/>
                        <a:pt x="-859" y="4502652"/>
                        <a:pt x="2521" y="4493190"/>
                      </a:cubicBezTo>
                      <a:cubicBezTo>
                        <a:pt x="5987" y="4479757"/>
                        <a:pt x="12915" y="4471560"/>
                        <a:pt x="27609" y="4471474"/>
                      </a:cubicBezTo>
                      <a:cubicBezTo>
                        <a:pt x="44669" y="4472233"/>
                        <a:pt x="60969" y="4471387"/>
                        <a:pt x="78537" y="4466992"/>
                      </a:cubicBezTo>
                      <a:cubicBezTo>
                        <a:pt x="94923" y="4462175"/>
                        <a:pt x="107757" y="4474762"/>
                        <a:pt x="112569" y="4491151"/>
                      </a:cubicBezTo>
                      <a:cubicBezTo>
                        <a:pt x="116957" y="4508723"/>
                        <a:pt x="125655" y="4510496"/>
                        <a:pt x="138157" y="4501624"/>
                      </a:cubicBezTo>
                      <a:cubicBezTo>
                        <a:pt x="145421" y="4496217"/>
                        <a:pt x="156231" y="4492076"/>
                        <a:pt x="163325" y="4494610"/>
                      </a:cubicBezTo>
                      <a:cubicBezTo>
                        <a:pt x="213235" y="4519105"/>
                        <a:pt x="252091" y="4484970"/>
                        <a:pt x="294491" y="4470772"/>
                      </a:cubicBezTo>
                      <a:cubicBezTo>
                        <a:pt x="319659" y="4463758"/>
                        <a:pt x="341873" y="4446351"/>
                        <a:pt x="369489" y="4454882"/>
                      </a:cubicBezTo>
                      <a:close/>
                      <a:moveTo>
                        <a:pt x="1321487" y="3748142"/>
                      </a:moveTo>
                      <a:cubicBezTo>
                        <a:pt x="1335605" y="3745489"/>
                        <a:pt x="1351237" y="3747470"/>
                        <a:pt x="1362411" y="3755392"/>
                      </a:cubicBezTo>
                      <a:cubicBezTo>
                        <a:pt x="1376129" y="3765532"/>
                        <a:pt x="1389431" y="3776833"/>
                        <a:pt x="1403917" y="3788556"/>
                      </a:cubicBezTo>
                      <a:cubicBezTo>
                        <a:pt x="1411119" y="3809467"/>
                        <a:pt x="1399749" y="3826364"/>
                        <a:pt x="1393523" y="3843790"/>
                      </a:cubicBezTo>
                      <a:cubicBezTo>
                        <a:pt x="1388191" y="3854985"/>
                        <a:pt x="1381677" y="3865757"/>
                        <a:pt x="1379477" y="3879380"/>
                      </a:cubicBezTo>
                      <a:cubicBezTo>
                        <a:pt x="1374083" y="3894483"/>
                        <a:pt x="1365141" y="3908317"/>
                        <a:pt x="1350345" y="3916131"/>
                      </a:cubicBezTo>
                      <a:cubicBezTo>
                        <a:pt x="1322767" y="3929860"/>
                        <a:pt x="1324929" y="3968619"/>
                        <a:pt x="1293449" y="3978334"/>
                      </a:cubicBezTo>
                      <a:cubicBezTo>
                        <a:pt x="1296353" y="3970202"/>
                        <a:pt x="1299259" y="3962070"/>
                        <a:pt x="1293053" y="3953304"/>
                      </a:cubicBezTo>
                      <a:cubicBezTo>
                        <a:pt x="1278753" y="3929858"/>
                        <a:pt x="1278773" y="3903666"/>
                        <a:pt x="1271633" y="3878847"/>
                      </a:cubicBezTo>
                      <a:cubicBezTo>
                        <a:pt x="1261545" y="3839876"/>
                        <a:pt x="1275591" y="3804286"/>
                        <a:pt x="1289639" y="3768696"/>
                      </a:cubicBezTo>
                      <a:cubicBezTo>
                        <a:pt x="1294763" y="3758082"/>
                        <a:pt x="1307369" y="3750795"/>
                        <a:pt x="1321487" y="3748142"/>
                      </a:cubicBezTo>
                      <a:close/>
                      <a:moveTo>
                        <a:pt x="1267225" y="3260314"/>
                      </a:moveTo>
                      <a:cubicBezTo>
                        <a:pt x="1280851" y="3259081"/>
                        <a:pt x="1295287" y="3262589"/>
                        <a:pt x="1310087" y="3267875"/>
                      </a:cubicBezTo>
                      <a:cubicBezTo>
                        <a:pt x="1344425" y="3280141"/>
                        <a:pt x="1350139" y="3294052"/>
                        <a:pt x="1325415" y="3322150"/>
                      </a:cubicBezTo>
                      <a:cubicBezTo>
                        <a:pt x="1300273" y="3351418"/>
                        <a:pt x="1284883" y="3390764"/>
                        <a:pt x="1241423" y="3400300"/>
                      </a:cubicBezTo>
                      <a:cubicBezTo>
                        <a:pt x="1232439" y="3403026"/>
                        <a:pt x="1221731" y="3407774"/>
                        <a:pt x="1211823" y="3409345"/>
                      </a:cubicBezTo>
                      <a:cubicBezTo>
                        <a:pt x="1201915" y="3410917"/>
                        <a:pt x="1192809" y="3409313"/>
                        <a:pt x="1187027" y="3399335"/>
                      </a:cubicBezTo>
                      <a:cubicBezTo>
                        <a:pt x="1174697" y="3377785"/>
                        <a:pt x="1174415" y="3348669"/>
                        <a:pt x="1190711" y="3325473"/>
                      </a:cubicBezTo>
                      <a:cubicBezTo>
                        <a:pt x="1201715" y="3309620"/>
                        <a:pt x="1215853" y="3296205"/>
                        <a:pt x="1229225" y="3281197"/>
                      </a:cubicBezTo>
                      <a:cubicBezTo>
                        <a:pt x="1240785" y="3267522"/>
                        <a:pt x="1253599" y="3261548"/>
                        <a:pt x="1267225" y="3260314"/>
                      </a:cubicBezTo>
                      <a:close/>
                      <a:moveTo>
                        <a:pt x="204015" y="3234250"/>
                      </a:moveTo>
                      <a:cubicBezTo>
                        <a:pt x="212497" y="3231817"/>
                        <a:pt x="224871" y="3236238"/>
                        <a:pt x="224093" y="3245519"/>
                      </a:cubicBezTo>
                      <a:cubicBezTo>
                        <a:pt x="225133" y="3274568"/>
                        <a:pt x="194845" y="3270578"/>
                        <a:pt x="181347" y="3283509"/>
                      </a:cubicBezTo>
                      <a:cubicBezTo>
                        <a:pt x="181217" y="3273220"/>
                        <a:pt x="180913" y="3262528"/>
                        <a:pt x="183627" y="3253598"/>
                      </a:cubicBezTo>
                      <a:cubicBezTo>
                        <a:pt x="186343" y="3244666"/>
                        <a:pt x="192075" y="3237496"/>
                        <a:pt x="204015" y="3234250"/>
                      </a:cubicBezTo>
                      <a:close/>
                      <a:moveTo>
                        <a:pt x="1476199" y="3099633"/>
                      </a:moveTo>
                      <a:cubicBezTo>
                        <a:pt x="1474913" y="3141066"/>
                        <a:pt x="1451009" y="3177039"/>
                        <a:pt x="1439501" y="3216131"/>
                      </a:cubicBezTo>
                      <a:cubicBezTo>
                        <a:pt x="1433801" y="3238968"/>
                        <a:pt x="1424157" y="3259089"/>
                        <a:pt x="1416277" y="3281148"/>
                      </a:cubicBezTo>
                      <a:cubicBezTo>
                        <a:pt x="1415263" y="3265076"/>
                        <a:pt x="1419901" y="3250368"/>
                        <a:pt x="1425631" y="3236050"/>
                      </a:cubicBezTo>
                      <a:cubicBezTo>
                        <a:pt x="1431359" y="3221731"/>
                        <a:pt x="1438177" y="3207802"/>
                        <a:pt x="1441519" y="3193286"/>
                      </a:cubicBezTo>
                      <a:cubicBezTo>
                        <a:pt x="1452717" y="3161939"/>
                        <a:pt x="1463913" y="3130591"/>
                        <a:pt x="1476199" y="3099633"/>
                      </a:cubicBezTo>
                      <a:close/>
                      <a:moveTo>
                        <a:pt x="1477395" y="2851477"/>
                      </a:moveTo>
                      <a:cubicBezTo>
                        <a:pt x="1483205" y="2852229"/>
                        <a:pt x="1489219" y="2854708"/>
                        <a:pt x="1495047" y="2856789"/>
                      </a:cubicBezTo>
                      <a:cubicBezTo>
                        <a:pt x="1489291" y="2935450"/>
                        <a:pt x="1484283" y="3015700"/>
                        <a:pt x="1474613" y="3094284"/>
                      </a:cubicBezTo>
                      <a:cubicBezTo>
                        <a:pt x="1465627" y="3126801"/>
                        <a:pt x="1456641" y="3159317"/>
                        <a:pt x="1439495" y="3188920"/>
                      </a:cubicBezTo>
                      <a:cubicBezTo>
                        <a:pt x="1399449" y="3175939"/>
                        <a:pt x="1396545" y="3132559"/>
                        <a:pt x="1370851" y="3108827"/>
                      </a:cubicBezTo>
                      <a:cubicBezTo>
                        <a:pt x="1368939" y="3106821"/>
                        <a:pt x="1369451" y="3101710"/>
                        <a:pt x="1371455" y="3099780"/>
                      </a:cubicBezTo>
                      <a:cubicBezTo>
                        <a:pt x="1398199" y="3061698"/>
                        <a:pt x="1382383" y="3017675"/>
                        <a:pt x="1388055" y="2976035"/>
                      </a:cubicBezTo>
                      <a:cubicBezTo>
                        <a:pt x="1389811" y="2963761"/>
                        <a:pt x="1392973" y="2952154"/>
                        <a:pt x="1397293" y="2941148"/>
                      </a:cubicBezTo>
                      <a:cubicBezTo>
                        <a:pt x="1410257" y="2908129"/>
                        <a:pt x="1433673" y="2880518"/>
                        <a:pt x="1460971" y="2856527"/>
                      </a:cubicBezTo>
                      <a:cubicBezTo>
                        <a:pt x="1465981" y="2851700"/>
                        <a:pt x="1471585" y="2850725"/>
                        <a:pt x="1477395" y="2851477"/>
                      </a:cubicBezTo>
                      <a:close/>
                      <a:moveTo>
                        <a:pt x="1428247" y="2201413"/>
                      </a:moveTo>
                      <a:cubicBezTo>
                        <a:pt x="1430583" y="2202248"/>
                        <a:pt x="1431751" y="2202665"/>
                        <a:pt x="1434087" y="2203499"/>
                      </a:cubicBezTo>
                      <a:cubicBezTo>
                        <a:pt x="1438967" y="2230401"/>
                        <a:pt x="1434085" y="2255138"/>
                        <a:pt x="1419853" y="2276538"/>
                      </a:cubicBezTo>
                      <a:cubicBezTo>
                        <a:pt x="1408049" y="2294832"/>
                        <a:pt x="1407361" y="2307827"/>
                        <a:pt x="1428297" y="2319277"/>
                      </a:cubicBezTo>
                      <a:cubicBezTo>
                        <a:pt x="1454235" y="2335163"/>
                        <a:pt x="1457109" y="2363996"/>
                        <a:pt x="1467501" y="2390218"/>
                      </a:cubicBezTo>
                      <a:cubicBezTo>
                        <a:pt x="1471993" y="2399767"/>
                        <a:pt x="1467051" y="2409919"/>
                        <a:pt x="1459441" y="2416470"/>
                      </a:cubicBezTo>
                      <a:cubicBezTo>
                        <a:pt x="1434937" y="2440820"/>
                        <a:pt x="1417443" y="2467675"/>
                        <a:pt x="1406865" y="2500972"/>
                      </a:cubicBezTo>
                      <a:cubicBezTo>
                        <a:pt x="1402251" y="2513889"/>
                        <a:pt x="1390719" y="2520363"/>
                        <a:pt x="1381851" y="2530437"/>
                      </a:cubicBezTo>
                      <a:cubicBezTo>
                        <a:pt x="1358607" y="2551264"/>
                        <a:pt x="1330539" y="2559776"/>
                        <a:pt x="1300735" y="2558400"/>
                      </a:cubicBezTo>
                      <a:cubicBezTo>
                        <a:pt x="1274855" y="2557101"/>
                        <a:pt x="1264401" y="2567931"/>
                        <a:pt x="1262271" y="2592330"/>
                      </a:cubicBezTo>
                      <a:cubicBezTo>
                        <a:pt x="1258285" y="2629305"/>
                        <a:pt x="1268497" y="2663407"/>
                        <a:pt x="1271609" y="2698946"/>
                      </a:cubicBezTo>
                      <a:cubicBezTo>
                        <a:pt x="1274423" y="2713192"/>
                        <a:pt x="1290029" y="2717442"/>
                        <a:pt x="1299283" y="2724721"/>
                      </a:cubicBezTo>
                      <a:cubicBezTo>
                        <a:pt x="1320459" y="2742877"/>
                        <a:pt x="1344481" y="2756755"/>
                        <a:pt x="1368503" y="2770632"/>
                      </a:cubicBezTo>
                      <a:cubicBezTo>
                        <a:pt x="1390189" y="2783673"/>
                        <a:pt x="1405975" y="2780044"/>
                        <a:pt x="1419457" y="2757052"/>
                      </a:cubicBezTo>
                      <a:cubicBezTo>
                        <a:pt x="1435873" y="2725841"/>
                        <a:pt x="1469123" y="2713883"/>
                        <a:pt x="1496293" y="2693133"/>
                      </a:cubicBezTo>
                      <a:cubicBezTo>
                        <a:pt x="1503063" y="2688930"/>
                        <a:pt x="1511331" y="2687911"/>
                        <a:pt x="1516241" y="2696286"/>
                      </a:cubicBezTo>
                      <a:cubicBezTo>
                        <a:pt x="1516481" y="2702992"/>
                        <a:pt x="1515133" y="2710455"/>
                        <a:pt x="1515371" y="2717162"/>
                      </a:cubicBezTo>
                      <a:cubicBezTo>
                        <a:pt x="1475203" y="2722675"/>
                        <a:pt x="1446445" y="2744182"/>
                        <a:pt x="1426853" y="2776908"/>
                      </a:cubicBezTo>
                      <a:cubicBezTo>
                        <a:pt x="1401987" y="2817019"/>
                        <a:pt x="1354391" y="2821203"/>
                        <a:pt x="1324231" y="2783948"/>
                      </a:cubicBezTo>
                      <a:cubicBezTo>
                        <a:pt x="1298653" y="2752301"/>
                        <a:pt x="1272565" y="2725770"/>
                        <a:pt x="1227815" y="2725675"/>
                      </a:cubicBezTo>
                      <a:cubicBezTo>
                        <a:pt x="1210531" y="2726122"/>
                        <a:pt x="1197501" y="2729412"/>
                        <a:pt x="1191629" y="2745852"/>
                      </a:cubicBezTo>
                      <a:cubicBezTo>
                        <a:pt x="1183569" y="2772105"/>
                        <a:pt x="1165865" y="2773725"/>
                        <a:pt x="1144839" y="2766215"/>
                      </a:cubicBezTo>
                      <a:cubicBezTo>
                        <a:pt x="1115963" y="2758549"/>
                        <a:pt x="1087929" y="2748535"/>
                        <a:pt x="1055367" y="2747498"/>
                      </a:cubicBezTo>
                      <a:cubicBezTo>
                        <a:pt x="1043011" y="2747057"/>
                        <a:pt x="1029533" y="2744230"/>
                        <a:pt x="1019349" y="2736785"/>
                      </a:cubicBezTo>
                      <a:cubicBezTo>
                        <a:pt x="1009165" y="2729341"/>
                        <a:pt x="1002277" y="2717280"/>
                        <a:pt x="1003103" y="2698375"/>
                      </a:cubicBezTo>
                      <a:cubicBezTo>
                        <a:pt x="1003703" y="2689320"/>
                        <a:pt x="995287" y="2679693"/>
                        <a:pt x="991961" y="2670562"/>
                      </a:cubicBezTo>
                      <a:cubicBezTo>
                        <a:pt x="979983" y="2645096"/>
                        <a:pt x="982479" y="2613216"/>
                        <a:pt x="994789" y="2585669"/>
                      </a:cubicBezTo>
                      <a:cubicBezTo>
                        <a:pt x="1007097" y="2558121"/>
                        <a:pt x="1029221" y="2534906"/>
                        <a:pt x="1056495" y="2526772"/>
                      </a:cubicBezTo>
                      <a:cubicBezTo>
                        <a:pt x="1065601" y="2523405"/>
                        <a:pt x="1073867" y="2522385"/>
                        <a:pt x="1081205" y="2527655"/>
                      </a:cubicBezTo>
                      <a:cubicBezTo>
                        <a:pt x="1115141" y="2554341"/>
                        <a:pt x="1154381" y="2555116"/>
                        <a:pt x="1193711" y="2551951"/>
                      </a:cubicBezTo>
                      <a:cubicBezTo>
                        <a:pt x="1234207" y="2549203"/>
                        <a:pt x="1274047" y="2540922"/>
                        <a:pt x="1314545" y="2538174"/>
                      </a:cubicBezTo>
                      <a:cubicBezTo>
                        <a:pt x="1352287" y="2535766"/>
                        <a:pt x="1378739" y="2494898"/>
                        <a:pt x="1401417" y="2464599"/>
                      </a:cubicBezTo>
                      <a:cubicBezTo>
                        <a:pt x="1421249" y="2438580"/>
                        <a:pt x="1428741" y="2402856"/>
                        <a:pt x="1429133" y="2368569"/>
                      </a:cubicBezTo>
                      <a:cubicBezTo>
                        <a:pt x="1430751" y="2349285"/>
                        <a:pt x="1426769" y="2334621"/>
                        <a:pt x="1403825" y="2325102"/>
                      </a:cubicBezTo>
                      <a:cubicBezTo>
                        <a:pt x="1364197" y="2306975"/>
                        <a:pt x="1356115" y="2248475"/>
                        <a:pt x="1382805" y="2214313"/>
                      </a:cubicBezTo>
                      <a:cubicBezTo>
                        <a:pt x="1395357" y="2197610"/>
                        <a:pt x="1415037" y="2212584"/>
                        <a:pt x="1428247" y="2201413"/>
                      </a:cubicBezTo>
                      <a:close/>
                      <a:moveTo>
                        <a:pt x="1427743" y="856070"/>
                      </a:moveTo>
                      <a:cubicBezTo>
                        <a:pt x="1466609" y="869952"/>
                        <a:pt x="1508749" y="878389"/>
                        <a:pt x="1545519" y="898138"/>
                      </a:cubicBezTo>
                      <a:cubicBezTo>
                        <a:pt x="1572189" y="908987"/>
                        <a:pt x="1600375" y="923025"/>
                        <a:pt x="1627781" y="916938"/>
                      </a:cubicBezTo>
                      <a:cubicBezTo>
                        <a:pt x="1656027" y="908504"/>
                        <a:pt x="1680001" y="915745"/>
                        <a:pt x="1706409" y="919885"/>
                      </a:cubicBezTo>
                      <a:cubicBezTo>
                        <a:pt x="1722977" y="921834"/>
                        <a:pt x="1734995" y="914219"/>
                        <a:pt x="1747351" y="909371"/>
                      </a:cubicBezTo>
                      <a:cubicBezTo>
                        <a:pt x="1758109" y="905276"/>
                        <a:pt x="1766433" y="904280"/>
                        <a:pt x="1774937" y="913932"/>
                      </a:cubicBezTo>
                      <a:cubicBezTo>
                        <a:pt x="1782683" y="921991"/>
                        <a:pt x="1786879" y="988319"/>
                        <a:pt x="1778817" y="996023"/>
                      </a:cubicBezTo>
                      <a:cubicBezTo>
                        <a:pt x="1767559" y="1005232"/>
                        <a:pt x="1768237" y="1010766"/>
                        <a:pt x="1774307" y="1023519"/>
                      </a:cubicBezTo>
                      <a:cubicBezTo>
                        <a:pt x="1788043" y="1048271"/>
                        <a:pt x="1756523" y="1062150"/>
                        <a:pt x="1757225" y="1086214"/>
                      </a:cubicBezTo>
                      <a:cubicBezTo>
                        <a:pt x="1757745" y="1099631"/>
                        <a:pt x="1722535" y="1120130"/>
                        <a:pt x="1709419" y="1123384"/>
                      </a:cubicBezTo>
                      <a:cubicBezTo>
                        <a:pt x="1689997" y="1125707"/>
                        <a:pt x="1672931" y="1128873"/>
                        <a:pt x="1666065" y="1155527"/>
                      </a:cubicBezTo>
                      <a:cubicBezTo>
                        <a:pt x="1660459" y="1178662"/>
                        <a:pt x="1634829" y="1194645"/>
                        <a:pt x="1619721" y="1218354"/>
                      </a:cubicBezTo>
                      <a:cubicBezTo>
                        <a:pt x="1587067" y="1268874"/>
                        <a:pt x="1589703" y="1294953"/>
                        <a:pt x="1632723" y="1338102"/>
                      </a:cubicBezTo>
                      <a:cubicBezTo>
                        <a:pt x="1658317" y="1363121"/>
                        <a:pt x="1690955" y="1372133"/>
                        <a:pt x="1720659" y="1389357"/>
                      </a:cubicBezTo>
                      <a:cubicBezTo>
                        <a:pt x="1725369" y="1391040"/>
                        <a:pt x="1728823" y="1396243"/>
                        <a:pt x="1733115" y="1399099"/>
                      </a:cubicBezTo>
                      <a:cubicBezTo>
                        <a:pt x="1724733" y="1422566"/>
                        <a:pt x="1708323" y="1412735"/>
                        <a:pt x="1692593" y="1408440"/>
                      </a:cubicBezTo>
                      <a:cubicBezTo>
                        <a:pt x="1678041" y="1404565"/>
                        <a:pt x="1668439" y="1390550"/>
                        <a:pt x="1648597" y="1394048"/>
                      </a:cubicBezTo>
                      <a:cubicBezTo>
                        <a:pt x="1649039" y="1411405"/>
                        <a:pt x="1662673" y="1421567"/>
                        <a:pt x="1672355" y="1431640"/>
                      </a:cubicBezTo>
                      <a:cubicBezTo>
                        <a:pt x="1690201" y="1448599"/>
                        <a:pt x="1691061" y="1464783"/>
                        <a:pt x="1679983" y="1484641"/>
                      </a:cubicBezTo>
                      <a:cubicBezTo>
                        <a:pt x="1657411" y="1525529"/>
                        <a:pt x="1634079" y="1564825"/>
                        <a:pt x="1613101" y="1604961"/>
                      </a:cubicBezTo>
                      <a:cubicBezTo>
                        <a:pt x="1609411" y="1611580"/>
                        <a:pt x="1601765" y="1618111"/>
                        <a:pt x="1613543" y="1622318"/>
                      </a:cubicBezTo>
                      <a:cubicBezTo>
                        <a:pt x="1623723" y="1627278"/>
                        <a:pt x="1631967" y="1630223"/>
                        <a:pt x="1630133" y="1642797"/>
                      </a:cubicBezTo>
                      <a:cubicBezTo>
                        <a:pt x="1624525" y="1665932"/>
                        <a:pt x="1635825" y="1693782"/>
                        <a:pt x="1611373" y="1710186"/>
                      </a:cubicBezTo>
                      <a:cubicBezTo>
                        <a:pt x="1572471" y="1737304"/>
                        <a:pt x="1544009" y="1776090"/>
                        <a:pt x="1505105" y="1803209"/>
                      </a:cubicBezTo>
                      <a:cubicBezTo>
                        <a:pt x="1497879" y="1808566"/>
                        <a:pt x="1491827" y="1809711"/>
                        <a:pt x="1486275" y="1808059"/>
                      </a:cubicBezTo>
                      <a:cubicBezTo>
                        <a:pt x="1480723" y="1806406"/>
                        <a:pt x="1475673" y="1801956"/>
                        <a:pt x="1470453" y="1796122"/>
                      </a:cubicBezTo>
                      <a:cubicBezTo>
                        <a:pt x="1445337" y="1747460"/>
                        <a:pt x="1441661" y="1694549"/>
                        <a:pt x="1429659" y="1642633"/>
                      </a:cubicBezTo>
                      <a:cubicBezTo>
                        <a:pt x="1428879" y="1622509"/>
                        <a:pt x="1423309" y="1604643"/>
                        <a:pt x="1416559" y="1586356"/>
                      </a:cubicBezTo>
                      <a:cubicBezTo>
                        <a:pt x="1415463" y="1581995"/>
                        <a:pt x="1413525" y="1579980"/>
                        <a:pt x="1413187" y="1577213"/>
                      </a:cubicBezTo>
                      <a:cubicBezTo>
                        <a:pt x="1403143" y="1545842"/>
                        <a:pt x="1414039" y="1515335"/>
                        <a:pt x="1411483" y="1485316"/>
                      </a:cubicBezTo>
                      <a:cubicBezTo>
                        <a:pt x="1407987" y="1443053"/>
                        <a:pt x="1428803" y="1410798"/>
                        <a:pt x="1450799" y="1378963"/>
                      </a:cubicBezTo>
                      <a:cubicBezTo>
                        <a:pt x="1461797" y="1363046"/>
                        <a:pt x="1463971" y="1353239"/>
                        <a:pt x="1448899" y="1335948"/>
                      </a:cubicBezTo>
                      <a:cubicBezTo>
                        <a:pt x="1425741" y="1307831"/>
                        <a:pt x="1429173" y="1294503"/>
                        <a:pt x="1459253" y="1273495"/>
                      </a:cubicBezTo>
                      <a:cubicBezTo>
                        <a:pt x="1481689" y="1259018"/>
                        <a:pt x="1488735" y="1243012"/>
                        <a:pt x="1477775" y="1217928"/>
                      </a:cubicBezTo>
                      <a:cubicBezTo>
                        <a:pt x="1459647" y="1175731"/>
                        <a:pt x="1462039" y="1135572"/>
                        <a:pt x="1490501" y="1096786"/>
                      </a:cubicBezTo>
                      <a:cubicBezTo>
                        <a:pt x="1478383" y="1089812"/>
                        <a:pt x="1462573" y="1089457"/>
                        <a:pt x="1449439" y="1074180"/>
                      </a:cubicBezTo>
                      <a:cubicBezTo>
                        <a:pt x="1458961" y="1092136"/>
                        <a:pt x="1459901" y="1104378"/>
                        <a:pt x="1457645" y="1118126"/>
                      </a:cubicBezTo>
                      <a:cubicBezTo>
                        <a:pt x="1452081" y="1178321"/>
                        <a:pt x="1450469" y="1238604"/>
                        <a:pt x="1422447" y="1294747"/>
                      </a:cubicBezTo>
                      <a:cubicBezTo>
                        <a:pt x="1416241" y="1308406"/>
                        <a:pt x="1417099" y="1324589"/>
                        <a:pt x="1414007" y="1340684"/>
                      </a:cubicBezTo>
                      <a:cubicBezTo>
                        <a:pt x="1406065" y="1381507"/>
                        <a:pt x="1388499" y="1389786"/>
                        <a:pt x="1347279" y="1375062"/>
                      </a:cubicBezTo>
                      <a:cubicBezTo>
                        <a:pt x="1322603" y="1343757"/>
                        <a:pt x="1303897" y="1310615"/>
                        <a:pt x="1308305" y="1268530"/>
                      </a:cubicBezTo>
                      <a:cubicBezTo>
                        <a:pt x="1385337" y="1272230"/>
                        <a:pt x="1384535" y="1233576"/>
                        <a:pt x="1393273" y="1153346"/>
                      </a:cubicBezTo>
                      <a:cubicBezTo>
                        <a:pt x="1395165" y="1118300"/>
                        <a:pt x="1378397" y="1087173"/>
                        <a:pt x="1359611" y="1057972"/>
                      </a:cubicBezTo>
                      <a:cubicBezTo>
                        <a:pt x="1339647" y="1028349"/>
                        <a:pt x="1336331" y="996735"/>
                        <a:pt x="1348065" y="963881"/>
                      </a:cubicBezTo>
                      <a:cubicBezTo>
                        <a:pt x="1355189" y="943935"/>
                        <a:pt x="1357185" y="923479"/>
                        <a:pt x="1355227" y="902934"/>
                      </a:cubicBezTo>
                      <a:cubicBezTo>
                        <a:pt x="1354379" y="896016"/>
                        <a:pt x="1356399" y="888965"/>
                        <a:pt x="1360429" y="882446"/>
                      </a:cubicBezTo>
                      <a:cubicBezTo>
                        <a:pt x="1372519" y="862887"/>
                        <a:pt x="1402697" y="848115"/>
                        <a:pt x="1427743" y="856070"/>
                      </a:cubicBezTo>
                      <a:close/>
                      <a:moveTo>
                        <a:pt x="1181363" y="1687"/>
                      </a:moveTo>
                      <a:cubicBezTo>
                        <a:pt x="1187585" y="-895"/>
                        <a:pt x="1195181" y="-832"/>
                        <a:pt x="1205335" y="4120"/>
                      </a:cubicBezTo>
                      <a:cubicBezTo>
                        <a:pt x="1217837" y="9911"/>
                        <a:pt x="1236889" y="4790"/>
                        <a:pt x="1253423" y="6720"/>
                      </a:cubicBezTo>
                      <a:cubicBezTo>
                        <a:pt x="1273899" y="8733"/>
                        <a:pt x="1286655" y="21241"/>
                        <a:pt x="1286149" y="44913"/>
                      </a:cubicBezTo>
                      <a:cubicBezTo>
                        <a:pt x="1285809" y="79245"/>
                        <a:pt x="1306537" y="87974"/>
                        <a:pt x="1339267" y="89064"/>
                      </a:cubicBezTo>
                      <a:cubicBezTo>
                        <a:pt x="1364529" y="88811"/>
                        <a:pt x="1389457" y="67236"/>
                        <a:pt x="1413877" y="87886"/>
                      </a:cubicBezTo>
                      <a:cubicBezTo>
                        <a:pt x="1421261" y="93174"/>
                        <a:pt x="1430159" y="83100"/>
                        <a:pt x="1434271" y="75293"/>
                      </a:cubicBezTo>
                      <a:cubicBezTo>
                        <a:pt x="1441995" y="64800"/>
                        <a:pt x="1446613" y="51872"/>
                        <a:pt x="1450809" y="40121"/>
                      </a:cubicBezTo>
                      <a:cubicBezTo>
                        <a:pt x="1455763" y="29964"/>
                        <a:pt x="1460465" y="13091"/>
                        <a:pt x="1475739" y="18547"/>
                      </a:cubicBezTo>
                      <a:cubicBezTo>
                        <a:pt x="1488663" y="23163"/>
                        <a:pt x="1484295" y="42806"/>
                        <a:pt x="1480183" y="50612"/>
                      </a:cubicBezTo>
                      <a:cubicBezTo>
                        <a:pt x="1462135" y="82595"/>
                        <a:pt x="1456591" y="120369"/>
                        <a:pt x="1425285" y="144966"/>
                      </a:cubicBezTo>
                      <a:cubicBezTo>
                        <a:pt x="1415631" y="153444"/>
                        <a:pt x="1405391" y="170989"/>
                        <a:pt x="1405473" y="185594"/>
                      </a:cubicBezTo>
                      <a:cubicBezTo>
                        <a:pt x="1406057" y="213631"/>
                        <a:pt x="1388261" y="233778"/>
                        <a:pt x="1376341" y="256022"/>
                      </a:cubicBezTo>
                      <a:cubicBezTo>
                        <a:pt x="1372229" y="263830"/>
                        <a:pt x="1366101" y="273567"/>
                        <a:pt x="1371891" y="279611"/>
                      </a:cubicBezTo>
                      <a:cubicBezTo>
                        <a:pt x="1388505" y="296146"/>
                        <a:pt x="1394293" y="320741"/>
                        <a:pt x="1404615" y="336354"/>
                      </a:cubicBezTo>
                      <a:cubicBezTo>
                        <a:pt x="1434151" y="376058"/>
                        <a:pt x="1475691" y="408122"/>
                        <a:pt x="1510431" y="444383"/>
                      </a:cubicBezTo>
                      <a:cubicBezTo>
                        <a:pt x="1555241" y="489542"/>
                        <a:pt x="1596693" y="544103"/>
                        <a:pt x="1603567" y="610165"/>
                      </a:cubicBezTo>
                      <a:cubicBezTo>
                        <a:pt x="1608007" y="660781"/>
                        <a:pt x="1554207" y="703847"/>
                        <a:pt x="1499237" y="690837"/>
                      </a:cubicBezTo>
                      <a:cubicBezTo>
                        <a:pt x="1480021" y="685298"/>
                        <a:pt x="1470871" y="688657"/>
                        <a:pt x="1465331" y="707880"/>
                      </a:cubicBezTo>
                      <a:cubicBezTo>
                        <a:pt x="1462479" y="693609"/>
                        <a:pt x="1462817" y="677828"/>
                        <a:pt x="1440995" y="683286"/>
                      </a:cubicBezTo>
                      <a:cubicBezTo>
                        <a:pt x="1432267" y="685468"/>
                        <a:pt x="1422363" y="687231"/>
                        <a:pt x="1418671" y="675312"/>
                      </a:cubicBezTo>
                      <a:cubicBezTo>
                        <a:pt x="1415735" y="664987"/>
                        <a:pt x="1424465" y="662804"/>
                        <a:pt x="1431263" y="658607"/>
                      </a:cubicBezTo>
                      <a:cubicBezTo>
                        <a:pt x="1446035" y="650632"/>
                        <a:pt x="1445363" y="645091"/>
                        <a:pt x="1429755" y="636866"/>
                      </a:cubicBezTo>
                      <a:cubicBezTo>
                        <a:pt x="1404747" y="625283"/>
                        <a:pt x="1417507" y="600687"/>
                        <a:pt x="1421787" y="584990"/>
                      </a:cubicBezTo>
                      <a:cubicBezTo>
                        <a:pt x="1426069" y="569293"/>
                        <a:pt x="1438825" y="581799"/>
                        <a:pt x="1446965" y="588682"/>
                      </a:cubicBezTo>
                      <a:cubicBezTo>
                        <a:pt x="1454685" y="596741"/>
                        <a:pt x="1456363" y="610591"/>
                        <a:pt x="1472309" y="603036"/>
                      </a:cubicBezTo>
                      <a:cubicBezTo>
                        <a:pt x="1486661" y="596235"/>
                        <a:pt x="1485403" y="581209"/>
                        <a:pt x="1483643" y="571305"/>
                      </a:cubicBezTo>
                      <a:cubicBezTo>
                        <a:pt x="1480875" y="553090"/>
                        <a:pt x="1484149" y="547633"/>
                        <a:pt x="1503031" y="550402"/>
                      </a:cubicBezTo>
                      <a:cubicBezTo>
                        <a:pt x="1514865" y="550654"/>
                        <a:pt x="1530643" y="550989"/>
                        <a:pt x="1540295" y="542511"/>
                      </a:cubicBezTo>
                      <a:cubicBezTo>
                        <a:pt x="1545499" y="539069"/>
                        <a:pt x="1541305" y="532269"/>
                        <a:pt x="1537779" y="531010"/>
                      </a:cubicBezTo>
                      <a:cubicBezTo>
                        <a:pt x="1521751" y="523959"/>
                        <a:pt x="1503541" y="508180"/>
                        <a:pt x="1485915" y="520436"/>
                      </a:cubicBezTo>
                      <a:cubicBezTo>
                        <a:pt x="1462665" y="537309"/>
                        <a:pt x="1453099" y="523291"/>
                        <a:pt x="1439589" y="509189"/>
                      </a:cubicBezTo>
                      <a:cubicBezTo>
                        <a:pt x="1429603" y="496347"/>
                        <a:pt x="1450251" y="490470"/>
                        <a:pt x="1446139" y="479725"/>
                      </a:cubicBezTo>
                      <a:cubicBezTo>
                        <a:pt x="1428353" y="425668"/>
                        <a:pt x="1460829" y="457145"/>
                        <a:pt x="1476103" y="462600"/>
                      </a:cubicBezTo>
                      <a:cubicBezTo>
                        <a:pt x="1466789" y="436746"/>
                        <a:pt x="1444131" y="426002"/>
                        <a:pt x="1412743" y="435993"/>
                      </a:cubicBezTo>
                      <a:cubicBezTo>
                        <a:pt x="1381353" y="445983"/>
                        <a:pt x="1345099" y="443634"/>
                        <a:pt x="1317735" y="468314"/>
                      </a:cubicBezTo>
                      <a:cubicBezTo>
                        <a:pt x="1305649" y="479899"/>
                        <a:pt x="1291129" y="476038"/>
                        <a:pt x="1275941" y="466638"/>
                      </a:cubicBezTo>
                      <a:cubicBezTo>
                        <a:pt x="1195965" y="423494"/>
                        <a:pt x="1201099" y="312691"/>
                        <a:pt x="1261529" y="273319"/>
                      </a:cubicBezTo>
                      <a:cubicBezTo>
                        <a:pt x="1282765" y="258377"/>
                        <a:pt x="1280837" y="237811"/>
                        <a:pt x="1255829" y="226229"/>
                      </a:cubicBezTo>
                      <a:cubicBezTo>
                        <a:pt x="1235519" y="216324"/>
                        <a:pt x="1220081" y="200207"/>
                        <a:pt x="1194819" y="200461"/>
                      </a:cubicBezTo>
                      <a:cubicBezTo>
                        <a:pt x="1178201" y="202475"/>
                        <a:pt x="1157053" y="194922"/>
                        <a:pt x="1151601" y="173098"/>
                      </a:cubicBezTo>
                      <a:cubicBezTo>
                        <a:pt x="1167381" y="154881"/>
                        <a:pt x="1194069" y="161763"/>
                        <a:pt x="1214379" y="153117"/>
                      </a:cubicBezTo>
                      <a:cubicBezTo>
                        <a:pt x="1241069" y="141447"/>
                        <a:pt x="1277239" y="147742"/>
                        <a:pt x="1294113" y="115340"/>
                      </a:cubicBezTo>
                      <a:cubicBezTo>
                        <a:pt x="1277075" y="118529"/>
                        <a:pt x="1261633" y="120965"/>
                        <a:pt x="1246861" y="128940"/>
                      </a:cubicBezTo>
                      <a:cubicBezTo>
                        <a:pt x="1221681" y="143799"/>
                        <a:pt x="1196755" y="146822"/>
                        <a:pt x="1173931" y="125418"/>
                      </a:cubicBezTo>
                      <a:cubicBezTo>
                        <a:pt x="1168141" y="119374"/>
                        <a:pt x="1161091" y="116856"/>
                        <a:pt x="1151607" y="117444"/>
                      </a:cubicBezTo>
                      <a:cubicBezTo>
                        <a:pt x="1101419" y="120720"/>
                        <a:pt x="1053081" y="111404"/>
                        <a:pt x="1003985" y="100494"/>
                      </a:cubicBezTo>
                      <a:cubicBezTo>
                        <a:pt x="984349" y="96129"/>
                        <a:pt x="964291" y="92940"/>
                        <a:pt x="950445" y="76069"/>
                      </a:cubicBezTo>
                      <a:cubicBezTo>
                        <a:pt x="941969" y="66416"/>
                        <a:pt x="930891" y="67759"/>
                        <a:pt x="916959" y="73383"/>
                      </a:cubicBezTo>
                      <a:cubicBezTo>
                        <a:pt x="980235" y="103936"/>
                        <a:pt x="1035873" y="141036"/>
                        <a:pt x="1099821" y="158577"/>
                      </a:cubicBezTo>
                      <a:cubicBezTo>
                        <a:pt x="1107289" y="159920"/>
                        <a:pt x="1113919" y="163613"/>
                        <a:pt x="1109805" y="171420"/>
                      </a:cubicBezTo>
                      <a:cubicBezTo>
                        <a:pt x="1083703" y="192575"/>
                        <a:pt x="1052821" y="178893"/>
                        <a:pt x="1024705" y="183427"/>
                      </a:cubicBezTo>
                      <a:cubicBezTo>
                        <a:pt x="1004899" y="186954"/>
                        <a:pt x="986433" y="201561"/>
                        <a:pt x="964949" y="191237"/>
                      </a:cubicBezTo>
                      <a:cubicBezTo>
                        <a:pt x="935997" y="179570"/>
                        <a:pt x="913253" y="172772"/>
                        <a:pt x="892611" y="141545"/>
                      </a:cubicBezTo>
                      <a:cubicBezTo>
                        <a:pt x="876251" y="113174"/>
                        <a:pt x="861651" y="76156"/>
                        <a:pt x="830099" y="56935"/>
                      </a:cubicBezTo>
                      <a:cubicBezTo>
                        <a:pt x="818015" y="49968"/>
                        <a:pt x="832535" y="35278"/>
                        <a:pt x="831193" y="24198"/>
                      </a:cubicBezTo>
                      <a:cubicBezTo>
                        <a:pt x="872733" y="56261"/>
                        <a:pt x="922083" y="36785"/>
                        <a:pt x="966897" y="44841"/>
                      </a:cubicBezTo>
                      <a:cubicBezTo>
                        <a:pt x="1009697" y="54829"/>
                        <a:pt x="1056699" y="34513"/>
                        <a:pt x="1091191" y="45508"/>
                      </a:cubicBezTo>
                      <a:cubicBezTo>
                        <a:pt x="1136257" y="60280"/>
                        <a:pt x="1147673" y="43155"/>
                        <a:pt x="1165635" y="15118"/>
                      </a:cubicBezTo>
                      <a:cubicBezTo>
                        <a:pt x="1170295" y="9494"/>
                        <a:pt x="1175141" y="4268"/>
                        <a:pt x="1181363" y="1687"/>
                      </a:cubicBezTo>
                      <a:close/>
                    </a:path>
                  </a:pathLst>
                </a:custGeom>
                <a:solidFill>
                  <a:schemeClr val="accent4">
                    <a:alpha val="40000"/>
                  </a:schemeClr>
                </a:solidFill>
                <a:ln>
                  <a:noFill/>
                </a:ln>
                <a:effectLst/>
              </p:spPr>
              <p:txBody>
                <a:bodyPr anchor="ctr"/>
                <a:lstStyle/>
                <a:p>
                  <a:pPr defTabSz="457189">
                    <a:defRPr/>
                  </a:pPr>
                  <a:endParaRPr lang="en-US" sz="1351" dirty="0">
                    <a:latin typeface="Oswald" pitchFamily="2" charset="77"/>
                  </a:endParaRPr>
                </a:p>
              </p:txBody>
            </p:sp>
            <p:sp>
              <p:nvSpPr>
                <p:cNvPr id="180" name="Freeform 39">
                  <a:extLst>
                    <a:ext uri="{FF2B5EF4-FFF2-40B4-BE49-F238E27FC236}">
                      <a16:creationId xmlns:a16="http://schemas.microsoft.com/office/drawing/2014/main" id="{6A4398AA-0378-4478-8C0B-CF975A1E3D0E}"/>
                    </a:ext>
                  </a:extLst>
                </p:cNvPr>
                <p:cNvSpPr/>
                <p:nvPr/>
              </p:nvSpPr>
              <p:spPr bwMode="auto">
                <a:xfrm>
                  <a:off x="20631028" y="7706982"/>
                  <a:ext cx="468129" cy="563342"/>
                </a:xfrm>
                <a:custGeom>
                  <a:avLst/>
                  <a:gdLst>
                    <a:gd name="connsiteX0" fmla="*/ 384874 w 467798"/>
                    <a:gd name="connsiteY0" fmla="*/ 541582 h 563473"/>
                    <a:gd name="connsiteX1" fmla="*/ 393064 w 467798"/>
                    <a:gd name="connsiteY1" fmla="*/ 542249 h 563473"/>
                    <a:gd name="connsiteX2" fmla="*/ 391232 w 467798"/>
                    <a:gd name="connsiteY2" fmla="*/ 558268 h 563473"/>
                    <a:gd name="connsiteX3" fmla="*/ 378242 w 467798"/>
                    <a:gd name="connsiteY3" fmla="*/ 561964 h 563473"/>
                    <a:gd name="connsiteX4" fmla="*/ 378484 w 467798"/>
                    <a:gd name="connsiteY4" fmla="*/ 546768 h 563473"/>
                    <a:gd name="connsiteX5" fmla="*/ 384874 w 467798"/>
                    <a:gd name="connsiteY5" fmla="*/ 541582 h 563473"/>
                    <a:gd name="connsiteX6" fmla="*/ 209032 w 467798"/>
                    <a:gd name="connsiteY6" fmla="*/ 111472 h 563473"/>
                    <a:gd name="connsiteX7" fmla="*/ 219274 w 467798"/>
                    <a:gd name="connsiteY7" fmla="*/ 112455 h 563473"/>
                    <a:gd name="connsiteX8" fmla="*/ 339474 w 467798"/>
                    <a:gd name="connsiteY8" fmla="*/ 187483 h 563473"/>
                    <a:gd name="connsiteX9" fmla="*/ 416180 w 467798"/>
                    <a:gd name="connsiteY9" fmla="*/ 232265 h 563473"/>
                    <a:gd name="connsiteX10" fmla="*/ 467798 w 467798"/>
                    <a:gd name="connsiteY10" fmla="*/ 269423 h 563473"/>
                    <a:gd name="connsiteX11" fmla="*/ 420992 w 467798"/>
                    <a:gd name="connsiteY11" fmla="*/ 278111 h 563473"/>
                    <a:gd name="connsiteX12" fmla="*/ 322202 w 467798"/>
                    <a:gd name="connsiteY12" fmla="*/ 313696 h 563473"/>
                    <a:gd name="connsiteX13" fmla="*/ 275164 w 467798"/>
                    <a:gd name="connsiteY13" fmla="*/ 315616 h 563473"/>
                    <a:gd name="connsiteX14" fmla="*/ 142742 w 467798"/>
                    <a:gd name="connsiteY14" fmla="*/ 174711 h 563473"/>
                    <a:gd name="connsiteX15" fmla="*/ 144550 w 467798"/>
                    <a:gd name="connsiteY15" fmla="*/ 132567 h 563473"/>
                    <a:gd name="connsiteX16" fmla="*/ 209032 w 467798"/>
                    <a:gd name="connsiteY16" fmla="*/ 111472 h 563473"/>
                    <a:gd name="connsiteX17" fmla="*/ 12556 w 467798"/>
                    <a:gd name="connsiteY17" fmla="*/ 1241 h 563473"/>
                    <a:gd name="connsiteX18" fmla="*/ 23962 w 467798"/>
                    <a:gd name="connsiteY18" fmla="*/ 1707 h 563473"/>
                    <a:gd name="connsiteX19" fmla="*/ 22696 w 467798"/>
                    <a:gd name="connsiteY19" fmla="*/ 40578 h 563473"/>
                    <a:gd name="connsiteX20" fmla="*/ 17472 w 467798"/>
                    <a:gd name="connsiteY20" fmla="*/ 55203 h 563473"/>
                    <a:gd name="connsiteX21" fmla="*/ 0 w 467798"/>
                    <a:gd name="connsiteY21" fmla="*/ 29936 h 563473"/>
                    <a:gd name="connsiteX22" fmla="*/ 12556 w 467798"/>
                    <a:gd name="connsiteY22" fmla="*/ 1241 h 5634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67798" h="563473">
                      <a:moveTo>
                        <a:pt x="384874" y="541582"/>
                      </a:moveTo>
                      <a:cubicBezTo>
                        <a:pt x="387204" y="540503"/>
                        <a:pt x="389834" y="540401"/>
                        <a:pt x="393064" y="542249"/>
                      </a:cubicBezTo>
                      <a:cubicBezTo>
                        <a:pt x="397494" y="548000"/>
                        <a:pt x="394584" y="552518"/>
                        <a:pt x="391232" y="558268"/>
                      </a:cubicBezTo>
                      <a:cubicBezTo>
                        <a:pt x="388324" y="562785"/>
                        <a:pt x="383552" y="565250"/>
                        <a:pt x="378242" y="561964"/>
                      </a:cubicBezTo>
                      <a:cubicBezTo>
                        <a:pt x="373372" y="557444"/>
                        <a:pt x="373984" y="552107"/>
                        <a:pt x="378484" y="546768"/>
                      </a:cubicBezTo>
                      <a:cubicBezTo>
                        <a:pt x="380514" y="544714"/>
                        <a:pt x="382544" y="542660"/>
                        <a:pt x="384874" y="541582"/>
                      </a:cubicBezTo>
                      <a:close/>
                      <a:moveTo>
                        <a:pt x="209032" y="111472"/>
                      </a:moveTo>
                      <a:cubicBezTo>
                        <a:pt x="211804" y="111124"/>
                        <a:pt x="217348" y="110431"/>
                        <a:pt x="219274" y="112455"/>
                      </a:cubicBezTo>
                      <a:cubicBezTo>
                        <a:pt x="248714" y="152388"/>
                        <a:pt x="306512" y="146291"/>
                        <a:pt x="339474" y="187483"/>
                      </a:cubicBezTo>
                      <a:cubicBezTo>
                        <a:pt x="356706" y="209683"/>
                        <a:pt x="389262" y="218639"/>
                        <a:pt x="416180" y="232265"/>
                      </a:cubicBezTo>
                      <a:cubicBezTo>
                        <a:pt x="435300" y="241768"/>
                        <a:pt x="444212" y="265010"/>
                        <a:pt x="467798" y="269423"/>
                      </a:cubicBezTo>
                      <a:cubicBezTo>
                        <a:pt x="455050" y="290277"/>
                        <a:pt x="434296" y="266816"/>
                        <a:pt x="420992" y="278111"/>
                      </a:cubicBezTo>
                      <a:cubicBezTo>
                        <a:pt x="386778" y="288623"/>
                        <a:pt x="354162" y="298368"/>
                        <a:pt x="322202" y="313696"/>
                      </a:cubicBezTo>
                      <a:cubicBezTo>
                        <a:pt x="306644" y="320174"/>
                        <a:pt x="291838" y="328257"/>
                        <a:pt x="275164" y="315616"/>
                      </a:cubicBezTo>
                      <a:cubicBezTo>
                        <a:pt x="230882" y="269043"/>
                        <a:pt x="176916" y="231045"/>
                        <a:pt x="142742" y="174711"/>
                      </a:cubicBezTo>
                      <a:cubicBezTo>
                        <a:pt x="148998" y="160900"/>
                        <a:pt x="155256" y="147089"/>
                        <a:pt x="144550" y="132567"/>
                      </a:cubicBezTo>
                      <a:cubicBezTo>
                        <a:pt x="163824" y="119393"/>
                        <a:pt x="188256" y="121434"/>
                        <a:pt x="209032" y="111472"/>
                      </a:cubicBezTo>
                      <a:close/>
                      <a:moveTo>
                        <a:pt x="12556" y="1241"/>
                      </a:moveTo>
                      <a:cubicBezTo>
                        <a:pt x="14940" y="-406"/>
                        <a:pt x="18468" y="-573"/>
                        <a:pt x="23962" y="1707"/>
                      </a:cubicBezTo>
                      <a:cubicBezTo>
                        <a:pt x="41462" y="9228"/>
                        <a:pt x="24878" y="27404"/>
                        <a:pt x="22696" y="40578"/>
                      </a:cubicBezTo>
                      <a:cubicBezTo>
                        <a:pt x="22206" y="45477"/>
                        <a:pt x="19078" y="50703"/>
                        <a:pt x="17472" y="55203"/>
                      </a:cubicBezTo>
                      <a:cubicBezTo>
                        <a:pt x="11646" y="46781"/>
                        <a:pt x="5824" y="38358"/>
                        <a:pt x="0" y="29936"/>
                      </a:cubicBezTo>
                      <a:cubicBezTo>
                        <a:pt x="8588" y="24440"/>
                        <a:pt x="5410" y="6181"/>
                        <a:pt x="12556" y="1241"/>
                      </a:cubicBezTo>
                      <a:close/>
                    </a:path>
                  </a:pathLst>
                </a:custGeom>
                <a:solidFill>
                  <a:schemeClr val="accent4">
                    <a:alpha val="30000"/>
                  </a:schemeClr>
                </a:solidFill>
                <a:ln>
                  <a:noFill/>
                </a:ln>
                <a:effectLst/>
              </p:spPr>
              <p:txBody>
                <a:bodyPr anchor="ctr"/>
                <a:lstStyle/>
                <a:p>
                  <a:pPr defTabSz="457189">
                    <a:defRPr/>
                  </a:pPr>
                  <a:endParaRPr lang="en-US" sz="1351" dirty="0">
                    <a:latin typeface="Oswald" pitchFamily="2" charset="77"/>
                  </a:endParaRPr>
                </a:p>
              </p:txBody>
            </p:sp>
            <p:sp>
              <p:nvSpPr>
                <p:cNvPr id="181" name="Freeform 40">
                  <a:extLst>
                    <a:ext uri="{FF2B5EF4-FFF2-40B4-BE49-F238E27FC236}">
                      <a16:creationId xmlns:a16="http://schemas.microsoft.com/office/drawing/2014/main" id="{05D7F6FF-3099-4C6A-A0DA-27AD035C4646}"/>
                    </a:ext>
                  </a:extLst>
                </p:cNvPr>
                <p:cNvSpPr/>
                <p:nvPr/>
              </p:nvSpPr>
              <p:spPr bwMode="auto">
                <a:xfrm>
                  <a:off x="15848172" y="7751414"/>
                  <a:ext cx="5573122" cy="5528689"/>
                </a:xfrm>
                <a:custGeom>
                  <a:avLst/>
                  <a:gdLst>
                    <a:gd name="connsiteX0" fmla="*/ 4148029 w 5575075"/>
                    <a:gd name="connsiteY0" fmla="*/ 5279067 h 5531486"/>
                    <a:gd name="connsiteX1" fmla="*/ 4168215 w 5575075"/>
                    <a:gd name="connsiteY1" fmla="*/ 5308572 h 5531486"/>
                    <a:gd name="connsiteX2" fmla="*/ 4179767 w 5575075"/>
                    <a:gd name="connsiteY2" fmla="*/ 5339122 h 5531486"/>
                    <a:gd name="connsiteX3" fmla="*/ 4215513 w 5575075"/>
                    <a:gd name="connsiteY3" fmla="*/ 5361138 h 5531486"/>
                    <a:gd name="connsiteX4" fmla="*/ 4239119 w 5575075"/>
                    <a:gd name="connsiteY4" fmla="*/ 5361643 h 5531486"/>
                    <a:gd name="connsiteX5" fmla="*/ 4228741 w 5575075"/>
                    <a:gd name="connsiteY5" fmla="*/ 5405497 h 5531486"/>
                    <a:gd name="connsiteX6" fmla="*/ 4270511 w 5575075"/>
                    <a:gd name="connsiteY6" fmla="*/ 5384746 h 5531486"/>
                    <a:gd name="connsiteX7" fmla="*/ 4293533 w 5575075"/>
                    <a:gd name="connsiteY7" fmla="*/ 5431282 h 5531486"/>
                    <a:gd name="connsiteX8" fmla="*/ 4327521 w 5575075"/>
                    <a:gd name="connsiteY8" fmla="*/ 5461919 h 5531486"/>
                    <a:gd name="connsiteX9" fmla="*/ 4389047 w 5575075"/>
                    <a:gd name="connsiteY9" fmla="*/ 5456151 h 5531486"/>
                    <a:gd name="connsiteX10" fmla="*/ 4449989 w 5575075"/>
                    <a:gd name="connsiteY10" fmla="*/ 5459423 h 5531486"/>
                    <a:gd name="connsiteX11" fmla="*/ 4296715 w 5575075"/>
                    <a:gd name="connsiteY11" fmla="*/ 5466770 h 5531486"/>
                    <a:gd name="connsiteX12" fmla="*/ 4073373 w 5575075"/>
                    <a:gd name="connsiteY12" fmla="*/ 5363212 h 5531486"/>
                    <a:gd name="connsiteX13" fmla="*/ 4036707 w 5575075"/>
                    <a:gd name="connsiteY13" fmla="*/ 5365971 h 5531486"/>
                    <a:gd name="connsiteX14" fmla="*/ 3892311 w 5575075"/>
                    <a:gd name="connsiteY14" fmla="*/ 5474253 h 5531486"/>
                    <a:gd name="connsiteX15" fmla="*/ 3771437 w 5575075"/>
                    <a:gd name="connsiteY15" fmla="*/ 5531486 h 5531486"/>
                    <a:gd name="connsiteX16" fmla="*/ 3695593 w 5575075"/>
                    <a:gd name="connsiteY16" fmla="*/ 5525534 h 5531486"/>
                    <a:gd name="connsiteX17" fmla="*/ 3594133 w 5575075"/>
                    <a:gd name="connsiteY17" fmla="*/ 5391528 h 5531486"/>
                    <a:gd name="connsiteX18" fmla="*/ 3572451 w 5575075"/>
                    <a:gd name="connsiteY18" fmla="*/ 5374535 h 5531486"/>
                    <a:gd name="connsiteX19" fmla="*/ 3527665 w 5575075"/>
                    <a:gd name="connsiteY19" fmla="*/ 5333436 h 5531486"/>
                    <a:gd name="connsiteX20" fmla="*/ 3689139 w 5575075"/>
                    <a:gd name="connsiteY20" fmla="*/ 5292026 h 5531486"/>
                    <a:gd name="connsiteX21" fmla="*/ 3699269 w 5575075"/>
                    <a:gd name="connsiteY21" fmla="*/ 5315463 h 5531486"/>
                    <a:gd name="connsiteX22" fmla="*/ 3737359 w 5575075"/>
                    <a:gd name="connsiteY22" fmla="*/ 5375308 h 5531486"/>
                    <a:gd name="connsiteX23" fmla="*/ 3760463 w 5575075"/>
                    <a:gd name="connsiteY23" fmla="*/ 5362422 h 5531486"/>
                    <a:gd name="connsiteX24" fmla="*/ 3759039 w 5575075"/>
                    <a:gd name="connsiteY24" fmla="*/ 5336812 h 5531486"/>
                    <a:gd name="connsiteX25" fmla="*/ 3786077 w 5575075"/>
                    <a:gd name="connsiteY25" fmla="*/ 5305513 h 5531486"/>
                    <a:gd name="connsiteX26" fmla="*/ 3810773 w 5575075"/>
                    <a:gd name="connsiteY26" fmla="*/ 5328867 h 5531486"/>
                    <a:gd name="connsiteX27" fmla="*/ 3822493 w 5575075"/>
                    <a:gd name="connsiteY27" fmla="*/ 5351550 h 5531486"/>
                    <a:gd name="connsiteX28" fmla="*/ 3836053 w 5575075"/>
                    <a:gd name="connsiteY28" fmla="*/ 5324684 h 5531486"/>
                    <a:gd name="connsiteX29" fmla="*/ 3860745 w 5575075"/>
                    <a:gd name="connsiteY29" fmla="*/ 5292549 h 5531486"/>
                    <a:gd name="connsiteX30" fmla="*/ 3899087 w 5575075"/>
                    <a:gd name="connsiteY30" fmla="*/ 5322098 h 5531486"/>
                    <a:gd name="connsiteX31" fmla="*/ 3974509 w 5575075"/>
                    <a:gd name="connsiteY31" fmla="*/ 5347717 h 5531486"/>
                    <a:gd name="connsiteX32" fmla="*/ 4056379 w 5575075"/>
                    <a:gd name="connsiteY32" fmla="*/ 5329398 h 5531486"/>
                    <a:gd name="connsiteX33" fmla="*/ 4119997 w 5575075"/>
                    <a:gd name="connsiteY33" fmla="*/ 5299276 h 5531486"/>
                    <a:gd name="connsiteX34" fmla="*/ 4148029 w 5575075"/>
                    <a:gd name="connsiteY34" fmla="*/ 5279067 h 5531486"/>
                    <a:gd name="connsiteX35" fmla="*/ 3807627 w 5575075"/>
                    <a:gd name="connsiteY35" fmla="*/ 5253074 h 5531486"/>
                    <a:gd name="connsiteX36" fmla="*/ 3819043 w 5575075"/>
                    <a:gd name="connsiteY36" fmla="*/ 5257151 h 5531486"/>
                    <a:gd name="connsiteX37" fmla="*/ 3835531 w 5575075"/>
                    <a:gd name="connsiteY37" fmla="*/ 5290272 h 5531486"/>
                    <a:gd name="connsiteX38" fmla="*/ 3827907 w 5575075"/>
                    <a:gd name="connsiteY38" fmla="*/ 5304406 h 5531486"/>
                    <a:gd name="connsiteX39" fmla="*/ 3771601 w 5575075"/>
                    <a:gd name="connsiteY39" fmla="*/ 5291771 h 5531486"/>
                    <a:gd name="connsiteX40" fmla="*/ 3758363 w 5575075"/>
                    <a:gd name="connsiteY40" fmla="*/ 5275676 h 5531486"/>
                    <a:gd name="connsiteX41" fmla="*/ 3807627 w 5575075"/>
                    <a:gd name="connsiteY41" fmla="*/ 5253074 h 5531486"/>
                    <a:gd name="connsiteX42" fmla="*/ 5121939 w 5575075"/>
                    <a:gd name="connsiteY42" fmla="*/ 4258708 h 5531486"/>
                    <a:gd name="connsiteX43" fmla="*/ 5181801 w 5575075"/>
                    <a:gd name="connsiteY43" fmla="*/ 4309132 h 5531486"/>
                    <a:gd name="connsiteX44" fmla="*/ 5133217 w 5575075"/>
                    <a:gd name="connsiteY44" fmla="*/ 4356462 h 5531486"/>
                    <a:gd name="connsiteX45" fmla="*/ 5033461 w 5575075"/>
                    <a:gd name="connsiteY45" fmla="*/ 4443597 h 5531486"/>
                    <a:gd name="connsiteX46" fmla="*/ 4987801 w 5575075"/>
                    <a:gd name="connsiteY46" fmla="*/ 4519693 h 5531486"/>
                    <a:gd name="connsiteX47" fmla="*/ 4959197 w 5575075"/>
                    <a:gd name="connsiteY47" fmla="*/ 4625642 h 5531486"/>
                    <a:gd name="connsiteX48" fmla="*/ 4941135 w 5575075"/>
                    <a:gd name="connsiteY48" fmla="*/ 4642952 h 5531486"/>
                    <a:gd name="connsiteX49" fmla="*/ 4893139 w 5575075"/>
                    <a:gd name="connsiteY49" fmla="*/ 4681251 h 5531486"/>
                    <a:gd name="connsiteX50" fmla="*/ 4817889 w 5575075"/>
                    <a:gd name="connsiteY50" fmla="*/ 4670214 h 5531486"/>
                    <a:gd name="connsiteX51" fmla="*/ 4754841 w 5575075"/>
                    <a:gd name="connsiteY51" fmla="*/ 4713698 h 5531486"/>
                    <a:gd name="connsiteX52" fmla="*/ 4740623 w 5575075"/>
                    <a:gd name="connsiteY52" fmla="*/ 4753502 h 5531486"/>
                    <a:gd name="connsiteX53" fmla="*/ 4743049 w 5575075"/>
                    <a:gd name="connsiteY53" fmla="*/ 4731927 h 5531486"/>
                    <a:gd name="connsiteX54" fmla="*/ 4740041 w 5575075"/>
                    <a:gd name="connsiteY54" fmla="*/ 4707092 h 5531486"/>
                    <a:gd name="connsiteX55" fmla="*/ 4719137 w 5575075"/>
                    <a:gd name="connsiteY55" fmla="*/ 4728666 h 5531486"/>
                    <a:gd name="connsiteX56" fmla="*/ 4700903 w 5575075"/>
                    <a:gd name="connsiteY56" fmla="*/ 4790798 h 5531486"/>
                    <a:gd name="connsiteX57" fmla="*/ 4701653 w 5575075"/>
                    <a:gd name="connsiteY57" fmla="*/ 4829347 h 5531486"/>
                    <a:gd name="connsiteX58" fmla="*/ 4691951 w 5575075"/>
                    <a:gd name="connsiteY58" fmla="*/ 4860204 h 5531486"/>
                    <a:gd name="connsiteX59" fmla="*/ 4629073 w 5575075"/>
                    <a:gd name="connsiteY59" fmla="*/ 4877347 h 5531486"/>
                    <a:gd name="connsiteX60" fmla="*/ 4623893 w 5575075"/>
                    <a:gd name="connsiteY60" fmla="*/ 4843814 h 5531486"/>
                    <a:gd name="connsiteX61" fmla="*/ 4576151 w 5575075"/>
                    <a:gd name="connsiteY61" fmla="*/ 4814882 h 5531486"/>
                    <a:gd name="connsiteX62" fmla="*/ 4559263 w 5575075"/>
                    <a:gd name="connsiteY62" fmla="*/ 4814129 h 5531486"/>
                    <a:gd name="connsiteX63" fmla="*/ 4617045 w 5575075"/>
                    <a:gd name="connsiteY63" fmla="*/ 4741042 h 5531486"/>
                    <a:gd name="connsiteX64" fmla="*/ 4679677 w 5575075"/>
                    <a:gd name="connsiteY64" fmla="*/ 4680249 h 5531486"/>
                    <a:gd name="connsiteX65" fmla="*/ 4758865 w 5575075"/>
                    <a:gd name="connsiteY65" fmla="*/ 4598968 h 5531486"/>
                    <a:gd name="connsiteX66" fmla="*/ 4778013 w 5575075"/>
                    <a:gd name="connsiteY66" fmla="*/ 4586007 h 5531486"/>
                    <a:gd name="connsiteX67" fmla="*/ 4839467 w 5575075"/>
                    <a:gd name="connsiteY67" fmla="*/ 4598717 h 5531486"/>
                    <a:gd name="connsiteX68" fmla="*/ 4851339 w 5575075"/>
                    <a:gd name="connsiteY68" fmla="*/ 4595037 h 5531486"/>
                    <a:gd name="connsiteX69" fmla="*/ 4918823 w 5575075"/>
                    <a:gd name="connsiteY69" fmla="*/ 4509576 h 5531486"/>
                    <a:gd name="connsiteX70" fmla="*/ 5002111 w 5575075"/>
                    <a:gd name="connsiteY70" fmla="*/ 4383557 h 5531486"/>
                    <a:gd name="connsiteX71" fmla="*/ 5013235 w 5575075"/>
                    <a:gd name="connsiteY71" fmla="*/ 4341328 h 5531486"/>
                    <a:gd name="connsiteX72" fmla="*/ 5096519 w 5575075"/>
                    <a:gd name="connsiteY72" fmla="*/ 4270750 h 5531486"/>
                    <a:gd name="connsiteX73" fmla="*/ 5121939 w 5575075"/>
                    <a:gd name="connsiteY73" fmla="*/ 4258708 h 5531486"/>
                    <a:gd name="connsiteX74" fmla="*/ 3566601 w 5575075"/>
                    <a:gd name="connsiteY74" fmla="*/ 3893526 h 5531486"/>
                    <a:gd name="connsiteX75" fmla="*/ 3564005 w 5575075"/>
                    <a:gd name="connsiteY75" fmla="*/ 3893735 h 5531486"/>
                    <a:gd name="connsiteX76" fmla="*/ 3564953 w 5575075"/>
                    <a:gd name="connsiteY76" fmla="*/ 3894178 h 5531486"/>
                    <a:gd name="connsiteX77" fmla="*/ 805852 w 5575075"/>
                    <a:gd name="connsiteY77" fmla="*/ 1111632 h 5531486"/>
                    <a:gd name="connsiteX78" fmla="*/ 824421 w 5575075"/>
                    <a:gd name="connsiteY78" fmla="*/ 1167226 h 5531486"/>
                    <a:gd name="connsiteX79" fmla="*/ 824937 w 5575075"/>
                    <a:gd name="connsiteY79" fmla="*/ 1199169 h 5531486"/>
                    <a:gd name="connsiteX80" fmla="*/ 805842 w 5575075"/>
                    <a:gd name="connsiteY80" fmla="*/ 1300856 h 5531486"/>
                    <a:gd name="connsiteX81" fmla="*/ 795115 w 5575075"/>
                    <a:gd name="connsiteY81" fmla="*/ 1342015 h 5531486"/>
                    <a:gd name="connsiteX82" fmla="*/ 723471 w 5575075"/>
                    <a:gd name="connsiteY82" fmla="*/ 1635332 h 5531486"/>
                    <a:gd name="connsiteX83" fmla="*/ 698984 w 5575075"/>
                    <a:gd name="connsiteY83" fmla="*/ 1900502 h 5531486"/>
                    <a:gd name="connsiteX84" fmla="*/ 705658 w 5575075"/>
                    <a:gd name="connsiteY84" fmla="*/ 2015365 h 5531486"/>
                    <a:gd name="connsiteX85" fmla="*/ 681683 w 5575075"/>
                    <a:gd name="connsiteY85" fmla="*/ 2086197 h 5531486"/>
                    <a:gd name="connsiteX86" fmla="*/ 689946 w 5575075"/>
                    <a:gd name="connsiteY86" fmla="*/ 2181777 h 5531486"/>
                    <a:gd name="connsiteX87" fmla="*/ 787249 w 5575075"/>
                    <a:gd name="connsiteY87" fmla="*/ 2265493 h 5531486"/>
                    <a:gd name="connsiteX88" fmla="*/ 841836 w 5575075"/>
                    <a:gd name="connsiteY88" fmla="*/ 2353801 h 5531486"/>
                    <a:gd name="connsiteX89" fmla="*/ 824980 w 5575075"/>
                    <a:gd name="connsiteY89" fmla="*/ 2386155 h 5531486"/>
                    <a:gd name="connsiteX90" fmla="*/ 769006 w 5575075"/>
                    <a:gd name="connsiteY90" fmla="*/ 2401890 h 5531486"/>
                    <a:gd name="connsiteX91" fmla="*/ 562486 w 5575075"/>
                    <a:gd name="connsiteY91" fmla="*/ 2464420 h 5531486"/>
                    <a:gd name="connsiteX92" fmla="*/ 521633 w 5575075"/>
                    <a:gd name="connsiteY92" fmla="*/ 2512021 h 5531486"/>
                    <a:gd name="connsiteX93" fmla="*/ 534154 w 5575075"/>
                    <a:gd name="connsiteY93" fmla="*/ 2554869 h 5531486"/>
                    <a:gd name="connsiteX94" fmla="*/ 569820 w 5575075"/>
                    <a:gd name="connsiteY94" fmla="*/ 2547759 h 5531486"/>
                    <a:gd name="connsiteX95" fmla="*/ 657860 w 5575075"/>
                    <a:gd name="connsiteY95" fmla="*/ 2546124 h 5531486"/>
                    <a:gd name="connsiteX96" fmla="*/ 721077 w 5575075"/>
                    <a:gd name="connsiteY96" fmla="*/ 2599140 h 5531486"/>
                    <a:gd name="connsiteX97" fmla="*/ 727221 w 5575075"/>
                    <a:gd name="connsiteY97" fmla="*/ 2645002 h 5531486"/>
                    <a:gd name="connsiteX98" fmla="*/ 709644 w 5575075"/>
                    <a:gd name="connsiteY98" fmla="*/ 2768405 h 5531486"/>
                    <a:gd name="connsiteX99" fmla="*/ 720310 w 5575075"/>
                    <a:gd name="connsiteY99" fmla="*/ 2786771 h 5531486"/>
                    <a:gd name="connsiteX100" fmla="*/ 733985 w 5575075"/>
                    <a:gd name="connsiteY100" fmla="*/ 2774453 h 5531486"/>
                    <a:gd name="connsiteX101" fmla="*/ 773829 w 5575075"/>
                    <a:gd name="connsiteY101" fmla="*/ 2718551 h 5531486"/>
                    <a:gd name="connsiteX102" fmla="*/ 850611 w 5575075"/>
                    <a:gd name="connsiteY102" fmla="*/ 2689076 h 5531486"/>
                    <a:gd name="connsiteX103" fmla="*/ 914838 w 5575075"/>
                    <a:gd name="connsiteY103" fmla="*/ 2750392 h 5531486"/>
                    <a:gd name="connsiteX104" fmla="*/ 951701 w 5575075"/>
                    <a:gd name="connsiteY104" fmla="*/ 2799287 h 5531486"/>
                    <a:gd name="connsiteX105" fmla="*/ 1011153 w 5575075"/>
                    <a:gd name="connsiteY105" fmla="*/ 2881393 h 5531486"/>
                    <a:gd name="connsiteX106" fmla="*/ 946721 w 5575075"/>
                    <a:gd name="connsiteY106" fmla="*/ 2943069 h 5531486"/>
                    <a:gd name="connsiteX107" fmla="*/ 912739 w 5575075"/>
                    <a:gd name="connsiteY107" fmla="*/ 2964012 h 5531486"/>
                    <a:gd name="connsiteX108" fmla="*/ 761978 w 5575075"/>
                    <a:gd name="connsiteY108" fmla="*/ 2888989 h 5531486"/>
                    <a:gd name="connsiteX109" fmla="*/ 740571 w 5575075"/>
                    <a:gd name="connsiteY109" fmla="*/ 2874726 h 5531486"/>
                    <a:gd name="connsiteX110" fmla="*/ 729081 w 5575075"/>
                    <a:gd name="connsiteY110" fmla="*/ 2895764 h 5531486"/>
                    <a:gd name="connsiteX111" fmla="*/ 706947 w 5575075"/>
                    <a:gd name="connsiteY111" fmla="*/ 2954022 h 5531486"/>
                    <a:gd name="connsiteX112" fmla="*/ 732284 w 5575075"/>
                    <a:gd name="connsiteY112" fmla="*/ 2931313 h 5531486"/>
                    <a:gd name="connsiteX113" fmla="*/ 761318 w 5575075"/>
                    <a:gd name="connsiteY113" fmla="*/ 2920512 h 5531486"/>
                    <a:gd name="connsiteX114" fmla="*/ 763250 w 5575075"/>
                    <a:gd name="connsiteY114" fmla="*/ 2922525 h 5531486"/>
                    <a:gd name="connsiteX115" fmla="*/ 770104 w 5575075"/>
                    <a:gd name="connsiteY115" fmla="*/ 3066563 h 5531486"/>
                    <a:gd name="connsiteX116" fmla="*/ 692491 w 5575075"/>
                    <a:gd name="connsiteY116" fmla="*/ 3116913 h 5531486"/>
                    <a:gd name="connsiteX117" fmla="*/ 644400 w 5575075"/>
                    <a:gd name="connsiteY117" fmla="*/ 3114292 h 5531486"/>
                    <a:gd name="connsiteX118" fmla="*/ 627700 w 5575075"/>
                    <a:gd name="connsiteY118" fmla="*/ 3120237 h 5531486"/>
                    <a:gd name="connsiteX119" fmla="*/ 640882 w 5575075"/>
                    <a:gd name="connsiteY119" fmla="*/ 3131560 h 5531486"/>
                    <a:gd name="connsiteX120" fmla="*/ 683868 w 5575075"/>
                    <a:gd name="connsiteY120" fmla="*/ 3170734 h 5531486"/>
                    <a:gd name="connsiteX121" fmla="*/ 749263 w 5575075"/>
                    <a:gd name="connsiteY121" fmla="*/ 3213942 h 5531486"/>
                    <a:gd name="connsiteX122" fmla="*/ 781193 w 5575075"/>
                    <a:gd name="connsiteY122" fmla="*/ 3310036 h 5531486"/>
                    <a:gd name="connsiteX123" fmla="*/ 709208 w 5575075"/>
                    <a:gd name="connsiteY123" fmla="*/ 3374306 h 5531486"/>
                    <a:gd name="connsiteX124" fmla="*/ 692943 w 5575075"/>
                    <a:gd name="connsiteY124" fmla="*/ 3416133 h 5531486"/>
                    <a:gd name="connsiteX125" fmla="*/ 660996 w 5575075"/>
                    <a:gd name="connsiteY125" fmla="*/ 3490735 h 5531486"/>
                    <a:gd name="connsiteX126" fmla="*/ 612117 w 5575075"/>
                    <a:gd name="connsiteY126" fmla="*/ 3620158 h 5531486"/>
                    <a:gd name="connsiteX127" fmla="*/ 619519 w 5575075"/>
                    <a:gd name="connsiteY127" fmla="*/ 3662501 h 5531486"/>
                    <a:gd name="connsiteX128" fmla="*/ 605687 w 5575075"/>
                    <a:gd name="connsiteY128" fmla="*/ 3701227 h 5531486"/>
                    <a:gd name="connsiteX129" fmla="*/ 608567 w 5575075"/>
                    <a:gd name="connsiteY129" fmla="*/ 3771067 h 5531486"/>
                    <a:gd name="connsiteX130" fmla="*/ 675070 w 5575075"/>
                    <a:gd name="connsiteY130" fmla="*/ 3855691 h 5531486"/>
                    <a:gd name="connsiteX131" fmla="*/ 660062 w 5575075"/>
                    <a:gd name="connsiteY131" fmla="*/ 3893998 h 5531486"/>
                    <a:gd name="connsiteX132" fmla="*/ 582022 w 5575075"/>
                    <a:gd name="connsiteY132" fmla="*/ 3926993 h 5531486"/>
                    <a:gd name="connsiteX133" fmla="*/ 490541 w 5575075"/>
                    <a:gd name="connsiteY133" fmla="*/ 3923430 h 5531486"/>
                    <a:gd name="connsiteX134" fmla="*/ 484404 w 5575075"/>
                    <a:gd name="connsiteY134" fmla="*/ 3896095 h 5531486"/>
                    <a:gd name="connsiteX135" fmla="*/ 553544 w 5575075"/>
                    <a:gd name="connsiteY135" fmla="*/ 3854628 h 5531486"/>
                    <a:gd name="connsiteX136" fmla="*/ 534988 w 5575075"/>
                    <a:gd name="connsiteY136" fmla="*/ 3836090 h 5531486"/>
                    <a:gd name="connsiteX137" fmla="*/ 515677 w 5575075"/>
                    <a:gd name="connsiteY137" fmla="*/ 3815960 h 5531486"/>
                    <a:gd name="connsiteX138" fmla="*/ 476801 w 5575075"/>
                    <a:gd name="connsiteY138" fmla="*/ 3768992 h 5531486"/>
                    <a:gd name="connsiteX139" fmla="*/ 510805 w 5575075"/>
                    <a:gd name="connsiteY139" fmla="*/ 3803634 h 5531486"/>
                    <a:gd name="connsiteX140" fmla="*/ 504614 w 5575075"/>
                    <a:gd name="connsiteY140" fmla="*/ 3854353 h 5531486"/>
                    <a:gd name="connsiteX141" fmla="*/ 479524 w 5575075"/>
                    <a:gd name="connsiteY141" fmla="*/ 3865240 h 5531486"/>
                    <a:gd name="connsiteX142" fmla="*/ 455265 w 5575075"/>
                    <a:gd name="connsiteY142" fmla="*/ 3855252 h 5531486"/>
                    <a:gd name="connsiteX143" fmla="*/ 393424 w 5575075"/>
                    <a:gd name="connsiteY143" fmla="*/ 3887417 h 5531486"/>
                    <a:gd name="connsiteX144" fmla="*/ 388655 w 5575075"/>
                    <a:gd name="connsiteY144" fmla="*/ 3926735 h 5531486"/>
                    <a:gd name="connsiteX145" fmla="*/ 323378 w 5575075"/>
                    <a:gd name="connsiteY145" fmla="*/ 3972228 h 5531486"/>
                    <a:gd name="connsiteX146" fmla="*/ 229467 w 5575075"/>
                    <a:gd name="connsiteY146" fmla="*/ 3764013 h 5531486"/>
                    <a:gd name="connsiteX147" fmla="*/ 196040 w 5575075"/>
                    <a:gd name="connsiteY147" fmla="*/ 3701789 h 5531486"/>
                    <a:gd name="connsiteX148" fmla="*/ 190164 w 5575075"/>
                    <a:gd name="connsiteY148" fmla="*/ 3699690 h 5531486"/>
                    <a:gd name="connsiteX149" fmla="*/ 185210 w 5575075"/>
                    <a:gd name="connsiteY149" fmla="*/ 3691304 h 5531486"/>
                    <a:gd name="connsiteX150" fmla="*/ 121626 w 5575075"/>
                    <a:gd name="connsiteY150" fmla="*/ 3561408 h 5531486"/>
                    <a:gd name="connsiteX151" fmla="*/ 100040 w 5575075"/>
                    <a:gd name="connsiteY151" fmla="*/ 3517969 h 5531486"/>
                    <a:gd name="connsiteX152" fmla="*/ 15928 w 5575075"/>
                    <a:gd name="connsiteY152" fmla="*/ 3256353 h 5531486"/>
                    <a:gd name="connsiteX153" fmla="*/ 5420 w 5575075"/>
                    <a:gd name="connsiteY153" fmla="*/ 3211578 h 5531486"/>
                    <a:gd name="connsiteX154" fmla="*/ 876 w 5575075"/>
                    <a:gd name="connsiteY154" fmla="*/ 3183490 h 5531486"/>
                    <a:gd name="connsiteX155" fmla="*/ 48587 w 5575075"/>
                    <a:gd name="connsiteY155" fmla="*/ 3072175 h 5531486"/>
                    <a:gd name="connsiteX156" fmla="*/ 74928 w 5575075"/>
                    <a:gd name="connsiteY156" fmla="*/ 3039240 h 5531486"/>
                    <a:gd name="connsiteX157" fmla="*/ 263938 w 5575075"/>
                    <a:gd name="connsiteY157" fmla="*/ 3059114 h 5531486"/>
                    <a:gd name="connsiteX158" fmla="*/ 364567 w 5575075"/>
                    <a:gd name="connsiteY158" fmla="*/ 3059330 h 5531486"/>
                    <a:gd name="connsiteX159" fmla="*/ 377651 w 5575075"/>
                    <a:gd name="connsiteY159" fmla="*/ 3037537 h 5531486"/>
                    <a:gd name="connsiteX160" fmla="*/ 369582 w 5575075"/>
                    <a:gd name="connsiteY160" fmla="*/ 3008190 h 5531486"/>
                    <a:gd name="connsiteX161" fmla="*/ 370077 w 5575075"/>
                    <a:gd name="connsiteY161" fmla="*/ 2984548 h 5531486"/>
                    <a:gd name="connsiteX162" fmla="*/ 392823 w 5575075"/>
                    <a:gd name="connsiteY162" fmla="*/ 2991349 h 5531486"/>
                    <a:gd name="connsiteX163" fmla="*/ 459717 w 5575075"/>
                    <a:gd name="connsiteY163" fmla="*/ 3000687 h 5531486"/>
                    <a:gd name="connsiteX164" fmla="*/ 467172 w 5575075"/>
                    <a:gd name="connsiteY164" fmla="*/ 2964976 h 5531486"/>
                    <a:gd name="connsiteX165" fmla="*/ 428364 w 5575075"/>
                    <a:gd name="connsiteY165" fmla="*/ 2877011 h 5531486"/>
                    <a:gd name="connsiteX166" fmla="*/ 454422 w 5575075"/>
                    <a:gd name="connsiteY166" fmla="*/ 2763254 h 5531486"/>
                    <a:gd name="connsiteX167" fmla="*/ 446682 w 5575075"/>
                    <a:gd name="connsiteY167" fmla="*/ 2718145 h 5531486"/>
                    <a:gd name="connsiteX168" fmla="*/ 396675 w 5575075"/>
                    <a:gd name="connsiteY168" fmla="*/ 2750567 h 5531486"/>
                    <a:gd name="connsiteX169" fmla="*/ 357655 w 5575075"/>
                    <a:gd name="connsiteY169" fmla="*/ 2767065 h 5531486"/>
                    <a:gd name="connsiteX170" fmla="*/ 299565 w 5575075"/>
                    <a:gd name="connsiteY170" fmla="*/ 2733083 h 5531486"/>
                    <a:gd name="connsiteX171" fmla="*/ 275718 w 5575075"/>
                    <a:gd name="connsiteY171" fmla="*/ 2703393 h 5531486"/>
                    <a:gd name="connsiteX172" fmla="*/ 307941 w 5575075"/>
                    <a:gd name="connsiteY172" fmla="*/ 2691084 h 5531486"/>
                    <a:gd name="connsiteX173" fmla="*/ 405531 w 5575075"/>
                    <a:gd name="connsiteY173" fmla="*/ 2647869 h 5531486"/>
                    <a:gd name="connsiteX174" fmla="*/ 440015 w 5575075"/>
                    <a:gd name="connsiteY174" fmla="*/ 2621812 h 5531486"/>
                    <a:gd name="connsiteX175" fmla="*/ 521339 w 5575075"/>
                    <a:gd name="connsiteY175" fmla="*/ 2620424 h 5531486"/>
                    <a:gd name="connsiteX176" fmla="*/ 554909 w 5575075"/>
                    <a:gd name="connsiteY176" fmla="*/ 2619183 h 5531486"/>
                    <a:gd name="connsiteX177" fmla="*/ 553727 w 5575075"/>
                    <a:gd name="connsiteY177" fmla="*/ 2600234 h 5531486"/>
                    <a:gd name="connsiteX178" fmla="*/ 536856 w 5575075"/>
                    <a:gd name="connsiteY178" fmla="*/ 2595532 h 5531486"/>
                    <a:gd name="connsiteX179" fmla="*/ 481611 w 5575075"/>
                    <a:gd name="connsiteY179" fmla="*/ 2538747 h 5531486"/>
                    <a:gd name="connsiteX180" fmla="*/ 507434 w 5575075"/>
                    <a:gd name="connsiteY180" fmla="*/ 2473868 h 5531486"/>
                    <a:gd name="connsiteX181" fmla="*/ 656035 w 5575075"/>
                    <a:gd name="connsiteY181" fmla="*/ 2388004 h 5531486"/>
                    <a:gd name="connsiteX182" fmla="*/ 673655 w 5575075"/>
                    <a:gd name="connsiteY182" fmla="*/ 2375771 h 5531486"/>
                    <a:gd name="connsiteX183" fmla="*/ 654344 w 5575075"/>
                    <a:gd name="connsiteY183" fmla="*/ 2355642 h 5531486"/>
                    <a:gd name="connsiteX184" fmla="*/ 630086 w 5575075"/>
                    <a:gd name="connsiteY184" fmla="*/ 2345653 h 5531486"/>
                    <a:gd name="connsiteX185" fmla="*/ 649464 w 5575075"/>
                    <a:gd name="connsiteY185" fmla="*/ 2324786 h 5531486"/>
                    <a:gd name="connsiteX186" fmla="*/ 682758 w 5575075"/>
                    <a:gd name="connsiteY186" fmla="*/ 2261252 h 5531486"/>
                    <a:gd name="connsiteX187" fmla="*/ 648995 w 5575075"/>
                    <a:gd name="connsiteY187" fmla="*/ 2196262 h 5531486"/>
                    <a:gd name="connsiteX188" fmla="*/ 637888 w 5575075"/>
                    <a:gd name="connsiteY188" fmla="*/ 2123485 h 5531486"/>
                    <a:gd name="connsiteX189" fmla="*/ 647006 w 5575075"/>
                    <a:gd name="connsiteY189" fmla="*/ 2046022 h 5531486"/>
                    <a:gd name="connsiteX190" fmla="*/ 661595 w 5575075"/>
                    <a:gd name="connsiteY190" fmla="*/ 2008889 h 5531486"/>
                    <a:gd name="connsiteX191" fmla="*/ 667202 w 5575075"/>
                    <a:gd name="connsiteY191" fmla="*/ 1967224 h 5531486"/>
                    <a:gd name="connsiteX192" fmla="*/ 652165 w 5575075"/>
                    <a:gd name="connsiteY192" fmla="*/ 1931417 h 5531486"/>
                    <a:gd name="connsiteX193" fmla="*/ 616485 w 5575075"/>
                    <a:gd name="connsiteY193" fmla="*/ 1901470 h 5531486"/>
                    <a:gd name="connsiteX194" fmla="*/ 564696 w 5575075"/>
                    <a:gd name="connsiteY194" fmla="*/ 1886941 h 5531486"/>
                    <a:gd name="connsiteX195" fmla="*/ 558146 w 5575075"/>
                    <a:gd name="connsiteY195" fmla="*/ 1879309 h 5531486"/>
                    <a:gd name="connsiteX196" fmla="*/ 561314 w 5575075"/>
                    <a:gd name="connsiteY196" fmla="*/ 1822216 h 5531486"/>
                    <a:gd name="connsiteX197" fmla="*/ 602759 w 5575075"/>
                    <a:gd name="connsiteY197" fmla="*/ 1784089 h 5531486"/>
                    <a:gd name="connsiteX198" fmla="*/ 615760 w 5575075"/>
                    <a:gd name="connsiteY198" fmla="*/ 1766238 h 5531486"/>
                    <a:gd name="connsiteX199" fmla="*/ 645874 w 5575075"/>
                    <a:gd name="connsiteY199" fmla="*/ 1722740 h 5531486"/>
                    <a:gd name="connsiteX200" fmla="*/ 655185 w 5575075"/>
                    <a:gd name="connsiteY200" fmla="*/ 1711509 h 5531486"/>
                    <a:gd name="connsiteX201" fmla="*/ 588352 w 5575075"/>
                    <a:gd name="connsiteY201" fmla="*/ 1642647 h 5531486"/>
                    <a:gd name="connsiteX202" fmla="*/ 576264 w 5575075"/>
                    <a:gd name="connsiteY202" fmla="*/ 1635683 h 5531486"/>
                    <a:gd name="connsiteX203" fmla="*/ 645156 w 5575075"/>
                    <a:gd name="connsiteY203" fmla="*/ 1606036 h 5531486"/>
                    <a:gd name="connsiteX204" fmla="*/ 671654 w 5575075"/>
                    <a:gd name="connsiteY204" fmla="*/ 1546691 h 5531486"/>
                    <a:gd name="connsiteX205" fmla="*/ 703346 w 5575075"/>
                    <a:gd name="connsiteY205" fmla="*/ 1465382 h 5531486"/>
                    <a:gd name="connsiteX206" fmla="*/ 723063 w 5575075"/>
                    <a:gd name="connsiteY206" fmla="*/ 1447283 h 5531486"/>
                    <a:gd name="connsiteX207" fmla="*/ 728931 w 5575075"/>
                    <a:gd name="connsiteY207" fmla="*/ 1430853 h 5531486"/>
                    <a:gd name="connsiteX208" fmla="*/ 711641 w 5575075"/>
                    <a:gd name="connsiteY208" fmla="*/ 1427324 h 5531486"/>
                    <a:gd name="connsiteX209" fmla="*/ 685204 w 5575075"/>
                    <a:gd name="connsiteY209" fmla="*/ 1427143 h 5531486"/>
                    <a:gd name="connsiteX210" fmla="*/ 693250 w 5575075"/>
                    <a:gd name="connsiteY210" fmla="*/ 1400906 h 5531486"/>
                    <a:gd name="connsiteX211" fmla="*/ 703282 w 5575075"/>
                    <a:gd name="connsiteY211" fmla="*/ 1298628 h 5531486"/>
                    <a:gd name="connsiteX212" fmla="*/ 709878 w 5575075"/>
                    <a:gd name="connsiteY212" fmla="*/ 1209678 h 5531486"/>
                    <a:gd name="connsiteX213" fmla="*/ 753261 w 5575075"/>
                    <a:gd name="connsiteY213" fmla="*/ 1192092 h 5531486"/>
                    <a:gd name="connsiteX214" fmla="*/ 746808 w 5575075"/>
                    <a:gd name="connsiteY214" fmla="*/ 1217576 h 5531486"/>
                    <a:gd name="connsiteX215" fmla="*/ 758230 w 5575075"/>
                    <a:gd name="connsiteY215" fmla="*/ 1237535 h 5531486"/>
                    <a:gd name="connsiteX216" fmla="*/ 771149 w 5575075"/>
                    <a:gd name="connsiteY216" fmla="*/ 1223624 h 5531486"/>
                    <a:gd name="connsiteX217" fmla="*/ 796479 w 5575075"/>
                    <a:gd name="connsiteY217" fmla="*/ 1182387 h 5531486"/>
                    <a:gd name="connsiteX218" fmla="*/ 801001 w 5575075"/>
                    <a:gd name="connsiteY218" fmla="*/ 1154890 h 5531486"/>
                    <a:gd name="connsiteX219" fmla="*/ 805852 w 5575075"/>
                    <a:gd name="connsiteY219" fmla="*/ 1111632 h 5531486"/>
                    <a:gd name="connsiteX220" fmla="*/ 2512131 w 5575075"/>
                    <a:gd name="connsiteY220" fmla="*/ 332339 h 5531486"/>
                    <a:gd name="connsiteX221" fmla="*/ 2555673 w 5575075"/>
                    <a:gd name="connsiteY221" fmla="*/ 380965 h 5531486"/>
                    <a:gd name="connsiteX222" fmla="*/ 2633443 w 5575075"/>
                    <a:gd name="connsiteY222" fmla="*/ 452400 h 5531486"/>
                    <a:gd name="connsiteX223" fmla="*/ 2646443 w 5575075"/>
                    <a:gd name="connsiteY223" fmla="*/ 453075 h 5531486"/>
                    <a:gd name="connsiteX224" fmla="*/ 2647397 w 5575075"/>
                    <a:gd name="connsiteY224" fmla="*/ 576449 h 5531486"/>
                    <a:gd name="connsiteX225" fmla="*/ 2677769 w 5575075"/>
                    <a:gd name="connsiteY225" fmla="*/ 613756 h 5531486"/>
                    <a:gd name="connsiteX226" fmla="*/ 2679459 w 5575075"/>
                    <a:gd name="connsiteY226" fmla="*/ 664631 h 5531486"/>
                    <a:gd name="connsiteX227" fmla="*/ 2669995 w 5575075"/>
                    <a:gd name="connsiteY227" fmla="*/ 720783 h 5531486"/>
                    <a:gd name="connsiteX228" fmla="*/ 2641401 w 5575075"/>
                    <a:gd name="connsiteY228" fmla="*/ 748934 h 5531486"/>
                    <a:gd name="connsiteX229" fmla="*/ 2596529 w 5575075"/>
                    <a:gd name="connsiteY229" fmla="*/ 744813 h 5531486"/>
                    <a:gd name="connsiteX230" fmla="*/ 2533713 w 5575075"/>
                    <a:gd name="connsiteY230" fmla="*/ 768678 h 5531486"/>
                    <a:gd name="connsiteX231" fmla="*/ 2496139 w 5575075"/>
                    <a:gd name="connsiteY231" fmla="*/ 773778 h 5531486"/>
                    <a:gd name="connsiteX232" fmla="*/ 2489507 w 5575075"/>
                    <a:gd name="connsiteY232" fmla="*/ 751565 h 5531486"/>
                    <a:gd name="connsiteX233" fmla="*/ 2485215 w 5575075"/>
                    <a:gd name="connsiteY233" fmla="*/ 693146 h 5531486"/>
                    <a:gd name="connsiteX234" fmla="*/ 2478081 w 5575075"/>
                    <a:gd name="connsiteY234" fmla="*/ 676046 h 5531486"/>
                    <a:gd name="connsiteX235" fmla="*/ 2462063 w 5575075"/>
                    <a:gd name="connsiteY235" fmla="*/ 687523 h 5531486"/>
                    <a:gd name="connsiteX236" fmla="*/ 2388611 w 5575075"/>
                    <a:gd name="connsiteY236" fmla="*/ 767120 h 5531486"/>
                    <a:gd name="connsiteX237" fmla="*/ 2392899 w 5575075"/>
                    <a:gd name="connsiteY237" fmla="*/ 807016 h 5531486"/>
                    <a:gd name="connsiteX238" fmla="*/ 2454963 w 5575075"/>
                    <a:gd name="connsiteY238" fmla="*/ 800081 h 5531486"/>
                    <a:gd name="connsiteX239" fmla="*/ 2478363 w 5575075"/>
                    <a:gd name="connsiteY239" fmla="*/ 793887 h 5531486"/>
                    <a:gd name="connsiteX240" fmla="*/ 2477529 w 5575075"/>
                    <a:gd name="connsiteY240" fmla="*/ 814756 h 5531486"/>
                    <a:gd name="connsiteX241" fmla="*/ 2455761 w 5575075"/>
                    <a:gd name="connsiteY241" fmla="*/ 968378 h 5531486"/>
                    <a:gd name="connsiteX242" fmla="*/ 2505921 w 5575075"/>
                    <a:gd name="connsiteY242" fmla="*/ 983649 h 5531486"/>
                    <a:gd name="connsiteX243" fmla="*/ 2595825 w 5575075"/>
                    <a:gd name="connsiteY243" fmla="*/ 946969 h 5531486"/>
                    <a:gd name="connsiteX244" fmla="*/ 2686161 w 5575075"/>
                    <a:gd name="connsiteY244" fmla="*/ 964685 h 5531486"/>
                    <a:gd name="connsiteX245" fmla="*/ 2715267 w 5575075"/>
                    <a:gd name="connsiteY245" fmla="*/ 968466 h 5531486"/>
                    <a:gd name="connsiteX246" fmla="*/ 2735051 w 5575075"/>
                    <a:gd name="connsiteY246" fmla="*/ 927907 h 5531486"/>
                    <a:gd name="connsiteX247" fmla="*/ 2748129 w 5575075"/>
                    <a:gd name="connsiteY247" fmla="*/ 906120 h 5531486"/>
                    <a:gd name="connsiteX248" fmla="*/ 2799201 w 5575075"/>
                    <a:gd name="connsiteY248" fmla="*/ 878060 h 5531486"/>
                    <a:gd name="connsiteX249" fmla="*/ 2826631 w 5575075"/>
                    <a:gd name="connsiteY249" fmla="*/ 886534 h 5531486"/>
                    <a:gd name="connsiteX250" fmla="*/ 2928457 w 5575075"/>
                    <a:gd name="connsiteY250" fmla="*/ 901739 h 5531486"/>
                    <a:gd name="connsiteX251" fmla="*/ 2960745 w 5575075"/>
                    <a:gd name="connsiteY251" fmla="*/ 885490 h 5531486"/>
                    <a:gd name="connsiteX252" fmla="*/ 3000999 w 5575075"/>
                    <a:gd name="connsiteY252" fmla="*/ 865472 h 5531486"/>
                    <a:gd name="connsiteX253" fmla="*/ 3053085 w 5575075"/>
                    <a:gd name="connsiteY253" fmla="*/ 864233 h 5531486"/>
                    <a:gd name="connsiteX254" fmla="*/ 3126317 w 5575075"/>
                    <a:gd name="connsiteY254" fmla="*/ 907589 h 5531486"/>
                    <a:gd name="connsiteX255" fmla="*/ 3224787 w 5575075"/>
                    <a:gd name="connsiteY255" fmla="*/ 913657 h 5531486"/>
                    <a:gd name="connsiteX256" fmla="*/ 3263209 w 5575075"/>
                    <a:gd name="connsiteY256" fmla="*/ 943256 h 5531486"/>
                    <a:gd name="connsiteX257" fmla="*/ 3264387 w 5575075"/>
                    <a:gd name="connsiteY257" fmla="*/ 962198 h 5531486"/>
                    <a:gd name="connsiteX258" fmla="*/ 3315551 w 5575075"/>
                    <a:gd name="connsiteY258" fmla="*/ 967244 h 5531486"/>
                    <a:gd name="connsiteX259" fmla="*/ 3335935 w 5575075"/>
                    <a:gd name="connsiteY259" fmla="*/ 973202 h 5531486"/>
                    <a:gd name="connsiteX260" fmla="*/ 3456965 w 5575075"/>
                    <a:gd name="connsiteY260" fmla="*/ 975422 h 5531486"/>
                    <a:gd name="connsiteX261" fmla="*/ 3587961 w 5575075"/>
                    <a:gd name="connsiteY261" fmla="*/ 916378 h 5531486"/>
                    <a:gd name="connsiteX262" fmla="*/ 3586607 w 5575075"/>
                    <a:gd name="connsiteY262" fmla="*/ 868268 h 5531486"/>
                    <a:gd name="connsiteX263" fmla="*/ 3608923 w 5575075"/>
                    <a:gd name="connsiteY263" fmla="*/ 894761 h 5531486"/>
                    <a:gd name="connsiteX264" fmla="*/ 3653715 w 5575075"/>
                    <a:gd name="connsiteY264" fmla="*/ 902822 h 5531486"/>
                    <a:gd name="connsiteX265" fmla="*/ 3695149 w 5575075"/>
                    <a:gd name="connsiteY265" fmla="*/ 901747 h 5531486"/>
                    <a:gd name="connsiteX266" fmla="*/ 3797901 w 5575075"/>
                    <a:gd name="connsiteY266" fmla="*/ 929188 h 5531486"/>
                    <a:gd name="connsiteX267" fmla="*/ 3823561 w 5575075"/>
                    <a:gd name="connsiteY267" fmla="*/ 909250 h 5531486"/>
                    <a:gd name="connsiteX268" fmla="*/ 3850981 w 5575075"/>
                    <a:gd name="connsiteY268" fmla="*/ 880678 h 5531486"/>
                    <a:gd name="connsiteX269" fmla="*/ 3903827 w 5575075"/>
                    <a:gd name="connsiteY269" fmla="*/ 899554 h 5531486"/>
                    <a:gd name="connsiteX270" fmla="*/ 3963809 w 5575075"/>
                    <a:gd name="connsiteY270" fmla="*/ 954053 h 5531486"/>
                    <a:gd name="connsiteX271" fmla="*/ 3986711 w 5575075"/>
                    <a:gd name="connsiteY271" fmla="*/ 971494 h 5531486"/>
                    <a:gd name="connsiteX272" fmla="*/ 3969437 w 5575075"/>
                    <a:gd name="connsiteY272" fmla="*/ 986491 h 5531486"/>
                    <a:gd name="connsiteX273" fmla="*/ 3940999 w 5575075"/>
                    <a:gd name="connsiteY273" fmla="*/ 969718 h 5531486"/>
                    <a:gd name="connsiteX274" fmla="*/ 3928667 w 5575075"/>
                    <a:gd name="connsiteY274" fmla="*/ 956052 h 5531486"/>
                    <a:gd name="connsiteX275" fmla="*/ 3926323 w 5575075"/>
                    <a:gd name="connsiteY275" fmla="*/ 973736 h 5531486"/>
                    <a:gd name="connsiteX276" fmla="*/ 3929681 w 5575075"/>
                    <a:gd name="connsiteY276" fmla="*/ 982873 h 5531486"/>
                    <a:gd name="connsiteX277" fmla="*/ 3949063 w 5575075"/>
                    <a:gd name="connsiteY277" fmla="*/ 1017578 h 5531486"/>
                    <a:gd name="connsiteX278" fmla="*/ 3918627 w 5575075"/>
                    <a:gd name="connsiteY278" fmla="*/ 1058302 h 5531486"/>
                    <a:gd name="connsiteX279" fmla="*/ 3907405 w 5575075"/>
                    <a:gd name="connsiteY279" fmla="*/ 1123085 h 5531486"/>
                    <a:gd name="connsiteX280" fmla="*/ 3963101 w 5575075"/>
                    <a:gd name="connsiteY280" fmla="*/ 1137688 h 5531486"/>
                    <a:gd name="connsiteX281" fmla="*/ 3977277 w 5575075"/>
                    <a:gd name="connsiteY281" fmla="*/ 1138782 h 5531486"/>
                    <a:gd name="connsiteX282" fmla="*/ 3956659 w 5575075"/>
                    <a:gd name="connsiteY282" fmla="*/ 1200210 h 5531486"/>
                    <a:gd name="connsiteX283" fmla="*/ 3948361 w 5575075"/>
                    <a:gd name="connsiteY283" fmla="*/ 1219736 h 5531486"/>
                    <a:gd name="connsiteX284" fmla="*/ 3946865 w 5575075"/>
                    <a:gd name="connsiteY284" fmla="*/ 1272118 h 5531486"/>
                    <a:gd name="connsiteX285" fmla="*/ 3946129 w 5575075"/>
                    <a:gd name="connsiteY285" fmla="*/ 1344616 h 5531486"/>
                    <a:gd name="connsiteX286" fmla="*/ 3947145 w 5575075"/>
                    <a:gd name="connsiteY286" fmla="*/ 1389960 h 5531486"/>
                    <a:gd name="connsiteX287" fmla="*/ 3977357 w 5575075"/>
                    <a:gd name="connsiteY287" fmla="*/ 1453668 h 5531486"/>
                    <a:gd name="connsiteX288" fmla="*/ 4026205 w 5575075"/>
                    <a:gd name="connsiteY288" fmla="*/ 1587534 h 5531486"/>
                    <a:gd name="connsiteX289" fmla="*/ 4005339 w 5575075"/>
                    <a:gd name="connsiteY289" fmla="*/ 1660780 h 5531486"/>
                    <a:gd name="connsiteX290" fmla="*/ 3983627 w 5575075"/>
                    <a:gd name="connsiteY290" fmla="*/ 1699326 h 5531486"/>
                    <a:gd name="connsiteX291" fmla="*/ 3975669 w 5575075"/>
                    <a:gd name="connsiteY291" fmla="*/ 1740141 h 5531486"/>
                    <a:gd name="connsiteX292" fmla="*/ 3980287 w 5575075"/>
                    <a:gd name="connsiteY292" fmla="*/ 1764280 h 5531486"/>
                    <a:gd name="connsiteX293" fmla="*/ 4004443 w 5575075"/>
                    <a:gd name="connsiteY293" fmla="*/ 1759679 h 5531486"/>
                    <a:gd name="connsiteX294" fmla="*/ 4057931 w 5575075"/>
                    <a:gd name="connsiteY294" fmla="*/ 1672951 h 5531486"/>
                    <a:gd name="connsiteX295" fmla="*/ 4085849 w 5575075"/>
                    <a:gd name="connsiteY295" fmla="*/ 1620744 h 5531486"/>
                    <a:gd name="connsiteX296" fmla="*/ 4110413 w 5575075"/>
                    <a:gd name="connsiteY296" fmla="*/ 1577924 h 5531486"/>
                    <a:gd name="connsiteX297" fmla="*/ 4154941 w 5575075"/>
                    <a:gd name="connsiteY297" fmla="*/ 1542234 h 5531486"/>
                    <a:gd name="connsiteX298" fmla="*/ 4178597 w 5575075"/>
                    <a:gd name="connsiteY298" fmla="*/ 1561268 h 5531486"/>
                    <a:gd name="connsiteX299" fmla="*/ 4205447 w 5575075"/>
                    <a:gd name="connsiteY299" fmla="*/ 1597317 h 5531486"/>
                    <a:gd name="connsiteX300" fmla="*/ 4244467 w 5575075"/>
                    <a:gd name="connsiteY300" fmla="*/ 1673432 h 5531486"/>
                    <a:gd name="connsiteX301" fmla="*/ 4291685 w 5575075"/>
                    <a:gd name="connsiteY301" fmla="*/ 1659870 h 5531486"/>
                    <a:gd name="connsiteX302" fmla="*/ 4328429 w 5575075"/>
                    <a:gd name="connsiteY302" fmla="*/ 1694163 h 5531486"/>
                    <a:gd name="connsiteX303" fmla="*/ 4328517 w 5575075"/>
                    <a:gd name="connsiteY303" fmla="*/ 1708746 h 5531486"/>
                    <a:gd name="connsiteX304" fmla="*/ 4300435 w 5575075"/>
                    <a:gd name="connsiteY304" fmla="*/ 1768831 h 5531486"/>
                    <a:gd name="connsiteX305" fmla="*/ 4299267 w 5575075"/>
                    <a:gd name="connsiteY305" fmla="*/ 1786934 h 5531486"/>
                    <a:gd name="connsiteX306" fmla="*/ 4292817 w 5575075"/>
                    <a:gd name="connsiteY306" fmla="*/ 1830934 h 5531486"/>
                    <a:gd name="connsiteX307" fmla="*/ 4267757 w 5575075"/>
                    <a:gd name="connsiteY307" fmla="*/ 1897389 h 5531486"/>
                    <a:gd name="connsiteX308" fmla="*/ 4243447 w 5575075"/>
                    <a:gd name="connsiteY308" fmla="*/ 1946914 h 5531486"/>
                    <a:gd name="connsiteX309" fmla="*/ 4240021 w 5575075"/>
                    <a:gd name="connsiteY309" fmla="*/ 1997285 h 5531486"/>
                    <a:gd name="connsiteX310" fmla="*/ 4248333 w 5575075"/>
                    <a:gd name="connsiteY310" fmla="*/ 2033327 h 5531486"/>
                    <a:gd name="connsiteX311" fmla="*/ 4238893 w 5575075"/>
                    <a:gd name="connsiteY311" fmla="*/ 2182093 h 5531486"/>
                    <a:gd name="connsiteX312" fmla="*/ 4276223 w 5575075"/>
                    <a:gd name="connsiteY312" fmla="*/ 2207333 h 5531486"/>
                    <a:gd name="connsiteX313" fmla="*/ 4313885 w 5575075"/>
                    <a:gd name="connsiteY313" fmla="*/ 2216817 h 5531486"/>
                    <a:gd name="connsiteX314" fmla="*/ 4311293 w 5575075"/>
                    <a:gd name="connsiteY314" fmla="*/ 2246318 h 5531486"/>
                    <a:gd name="connsiteX315" fmla="*/ 4311069 w 5575075"/>
                    <a:gd name="connsiteY315" fmla="*/ 2350750 h 5531486"/>
                    <a:gd name="connsiteX316" fmla="*/ 4326017 w 5575075"/>
                    <a:gd name="connsiteY316" fmla="*/ 2427527 h 5531486"/>
                    <a:gd name="connsiteX317" fmla="*/ 4353455 w 5575075"/>
                    <a:gd name="connsiteY317" fmla="*/ 2473047 h 5531486"/>
                    <a:gd name="connsiteX318" fmla="*/ 4362849 w 5575075"/>
                    <a:gd name="connsiteY318" fmla="*/ 2476403 h 5531486"/>
                    <a:gd name="connsiteX319" fmla="*/ 4397197 w 5575075"/>
                    <a:gd name="connsiteY319" fmla="*/ 2643454 h 5531486"/>
                    <a:gd name="connsiteX320" fmla="*/ 4364241 w 5575075"/>
                    <a:gd name="connsiteY320" fmla="*/ 2672693 h 5531486"/>
                    <a:gd name="connsiteX321" fmla="*/ 4402995 w 5575075"/>
                    <a:gd name="connsiteY321" fmla="*/ 2686535 h 5531486"/>
                    <a:gd name="connsiteX322" fmla="*/ 4434371 w 5575075"/>
                    <a:gd name="connsiteY322" fmla="*/ 2713618 h 5531486"/>
                    <a:gd name="connsiteX323" fmla="*/ 4472871 w 5575075"/>
                    <a:gd name="connsiteY323" fmla="*/ 2720755 h 5531486"/>
                    <a:gd name="connsiteX324" fmla="*/ 4499447 w 5575075"/>
                    <a:gd name="connsiteY324" fmla="*/ 2676007 h 5531486"/>
                    <a:gd name="connsiteX325" fmla="*/ 4472677 w 5575075"/>
                    <a:gd name="connsiteY325" fmla="*/ 2617497 h 5531486"/>
                    <a:gd name="connsiteX326" fmla="*/ 4462775 w 5575075"/>
                    <a:gd name="connsiteY326" fmla="*/ 2600731 h 5531486"/>
                    <a:gd name="connsiteX327" fmla="*/ 4457985 w 5575075"/>
                    <a:gd name="connsiteY327" fmla="*/ 2565947 h 5531486"/>
                    <a:gd name="connsiteX328" fmla="*/ 4486087 w 5575075"/>
                    <a:gd name="connsiteY328" fmla="*/ 2579953 h 5531486"/>
                    <a:gd name="connsiteX329" fmla="*/ 4520561 w 5575075"/>
                    <a:gd name="connsiteY329" fmla="*/ 2590945 h 5531486"/>
                    <a:gd name="connsiteX330" fmla="*/ 4613501 w 5575075"/>
                    <a:gd name="connsiteY330" fmla="*/ 2616204 h 5531486"/>
                    <a:gd name="connsiteX331" fmla="*/ 4640175 w 5575075"/>
                    <a:gd name="connsiteY331" fmla="*/ 2623086 h 5531486"/>
                    <a:gd name="connsiteX332" fmla="*/ 4687313 w 5575075"/>
                    <a:gd name="connsiteY332" fmla="*/ 2631986 h 5531486"/>
                    <a:gd name="connsiteX333" fmla="*/ 4699899 w 5575075"/>
                    <a:gd name="connsiteY333" fmla="*/ 2652356 h 5531486"/>
                    <a:gd name="connsiteX334" fmla="*/ 4677173 w 5575075"/>
                    <a:gd name="connsiteY334" fmla="*/ 2664082 h 5531486"/>
                    <a:gd name="connsiteX335" fmla="*/ 4602371 w 5575075"/>
                    <a:gd name="connsiteY335" fmla="*/ 2714094 h 5531486"/>
                    <a:gd name="connsiteX336" fmla="*/ 4582161 w 5575075"/>
                    <a:gd name="connsiteY336" fmla="*/ 2737303 h 5531486"/>
                    <a:gd name="connsiteX337" fmla="*/ 4521701 w 5575075"/>
                    <a:gd name="connsiteY337" fmla="*/ 2780530 h 5531486"/>
                    <a:gd name="connsiteX338" fmla="*/ 4467685 w 5575075"/>
                    <a:gd name="connsiteY338" fmla="*/ 2779757 h 5531486"/>
                    <a:gd name="connsiteX339" fmla="*/ 4392937 w 5575075"/>
                    <a:gd name="connsiteY339" fmla="*/ 2714693 h 5531486"/>
                    <a:gd name="connsiteX340" fmla="*/ 4372135 w 5575075"/>
                    <a:gd name="connsiteY340" fmla="*/ 2709909 h 5531486"/>
                    <a:gd name="connsiteX341" fmla="*/ 4356039 w 5575075"/>
                    <a:gd name="connsiteY341" fmla="*/ 2743848 h 5531486"/>
                    <a:gd name="connsiteX342" fmla="*/ 4339443 w 5575075"/>
                    <a:gd name="connsiteY342" fmla="*/ 2782899 h 5531486"/>
                    <a:gd name="connsiteX343" fmla="*/ 4306143 w 5575075"/>
                    <a:gd name="connsiteY343" fmla="*/ 2772327 h 5531486"/>
                    <a:gd name="connsiteX344" fmla="*/ 4276361 w 5575075"/>
                    <a:gd name="connsiteY344" fmla="*/ 2744491 h 5531486"/>
                    <a:gd name="connsiteX345" fmla="*/ 4151793 w 5575075"/>
                    <a:gd name="connsiteY345" fmla="*/ 2685445 h 5531486"/>
                    <a:gd name="connsiteX346" fmla="*/ 4106241 w 5575075"/>
                    <a:gd name="connsiteY346" fmla="*/ 2657269 h 5531486"/>
                    <a:gd name="connsiteX347" fmla="*/ 4092251 w 5575075"/>
                    <a:gd name="connsiteY347" fmla="*/ 2722386 h 5531486"/>
                    <a:gd name="connsiteX348" fmla="*/ 4090239 w 5575075"/>
                    <a:gd name="connsiteY348" fmla="*/ 2724313 h 5531486"/>
                    <a:gd name="connsiteX349" fmla="*/ 4098479 w 5575075"/>
                    <a:gd name="connsiteY349" fmla="*/ 2801340 h 5531486"/>
                    <a:gd name="connsiteX350" fmla="*/ 4125995 w 5575075"/>
                    <a:gd name="connsiteY350" fmla="*/ 2824398 h 5531486"/>
                    <a:gd name="connsiteX351" fmla="*/ 4115933 w 5575075"/>
                    <a:gd name="connsiteY351" fmla="*/ 2834034 h 5531486"/>
                    <a:gd name="connsiteX352" fmla="*/ 4093293 w 5575075"/>
                    <a:gd name="connsiteY352" fmla="*/ 2860343 h 5531486"/>
                    <a:gd name="connsiteX353" fmla="*/ 4125001 w 5575075"/>
                    <a:gd name="connsiteY353" fmla="*/ 2871669 h 5531486"/>
                    <a:gd name="connsiteX354" fmla="*/ 4164081 w 5575075"/>
                    <a:gd name="connsiteY354" fmla="*/ 2851232 h 5531486"/>
                    <a:gd name="connsiteX355" fmla="*/ 4184621 w 5575075"/>
                    <a:gd name="connsiteY355" fmla="*/ 2812265 h 5531486"/>
                    <a:gd name="connsiteX356" fmla="*/ 4226559 w 5575075"/>
                    <a:gd name="connsiteY356" fmla="*/ 2824600 h 5531486"/>
                    <a:gd name="connsiteX357" fmla="*/ 4221619 w 5575075"/>
                    <a:gd name="connsiteY357" fmla="*/ 2853262 h 5531486"/>
                    <a:gd name="connsiteX358" fmla="*/ 4190189 w 5575075"/>
                    <a:gd name="connsiteY358" fmla="*/ 2941256 h 5531486"/>
                    <a:gd name="connsiteX359" fmla="*/ 4143395 w 5575075"/>
                    <a:gd name="connsiteY359" fmla="*/ 2972167 h 5531486"/>
                    <a:gd name="connsiteX360" fmla="*/ 4115045 w 5575075"/>
                    <a:gd name="connsiteY360" fmla="*/ 2969978 h 5531486"/>
                    <a:gd name="connsiteX361" fmla="*/ 4068079 w 5575075"/>
                    <a:gd name="connsiteY361" fmla="*/ 2990245 h 5531486"/>
                    <a:gd name="connsiteX362" fmla="*/ 4077071 w 5575075"/>
                    <a:gd name="connsiteY362" fmla="*/ 3050342 h 5531486"/>
                    <a:gd name="connsiteX363" fmla="*/ 4158965 w 5575075"/>
                    <a:gd name="connsiteY363" fmla="*/ 3188075 h 5531486"/>
                    <a:gd name="connsiteX364" fmla="*/ 4179777 w 5575075"/>
                    <a:gd name="connsiteY364" fmla="*/ 3229905 h 5531486"/>
                    <a:gd name="connsiteX365" fmla="*/ 4176093 w 5575075"/>
                    <a:gd name="connsiteY365" fmla="*/ 3255048 h 5531486"/>
                    <a:gd name="connsiteX366" fmla="*/ 4120845 w 5575075"/>
                    <a:gd name="connsiteY366" fmla="*/ 3350408 h 5531486"/>
                    <a:gd name="connsiteX367" fmla="*/ 4076399 w 5575075"/>
                    <a:gd name="connsiteY367" fmla="*/ 3382158 h 5531486"/>
                    <a:gd name="connsiteX368" fmla="*/ 4053253 w 5575075"/>
                    <a:gd name="connsiteY368" fmla="*/ 3395057 h 5531486"/>
                    <a:gd name="connsiteX369" fmla="*/ 4074227 w 5575075"/>
                    <a:gd name="connsiteY369" fmla="*/ 3410486 h 5531486"/>
                    <a:gd name="connsiteX370" fmla="*/ 4112307 w 5575075"/>
                    <a:gd name="connsiteY370" fmla="*/ 3418796 h 5531486"/>
                    <a:gd name="connsiteX371" fmla="*/ 4132359 w 5575075"/>
                    <a:gd name="connsiteY371" fmla="*/ 3440511 h 5531486"/>
                    <a:gd name="connsiteX372" fmla="*/ 4163233 w 5575075"/>
                    <a:gd name="connsiteY372" fmla="*/ 3472706 h 5531486"/>
                    <a:gd name="connsiteX373" fmla="*/ 4196035 w 5575075"/>
                    <a:gd name="connsiteY373" fmla="*/ 3506913 h 5531486"/>
                    <a:gd name="connsiteX374" fmla="*/ 4162237 w 5575075"/>
                    <a:gd name="connsiteY374" fmla="*/ 3519976 h 5531486"/>
                    <a:gd name="connsiteX375" fmla="*/ 4153179 w 5575075"/>
                    <a:gd name="connsiteY375" fmla="*/ 3519387 h 5531486"/>
                    <a:gd name="connsiteX376" fmla="*/ 4069567 w 5575075"/>
                    <a:gd name="connsiteY376" fmla="*/ 3556990 h 5531486"/>
                    <a:gd name="connsiteX377" fmla="*/ 4053223 w 5575075"/>
                    <a:gd name="connsiteY377" fmla="*/ 3602746 h 5531486"/>
                    <a:gd name="connsiteX378" fmla="*/ 4058847 w 5575075"/>
                    <a:gd name="connsiteY378" fmla="*/ 3616662 h 5531486"/>
                    <a:gd name="connsiteX379" fmla="*/ 4045095 w 5575075"/>
                    <a:gd name="connsiteY379" fmla="*/ 3632916 h 5531486"/>
                    <a:gd name="connsiteX380" fmla="*/ 4025633 w 5575075"/>
                    <a:gd name="connsiteY380" fmla="*/ 3620673 h 5531486"/>
                    <a:gd name="connsiteX381" fmla="*/ 3907453 w 5575075"/>
                    <a:gd name="connsiteY381" fmla="*/ 3614180 h 5531486"/>
                    <a:gd name="connsiteX382" fmla="*/ 3911401 w 5575075"/>
                    <a:gd name="connsiteY382" fmla="*/ 3632787 h 5531486"/>
                    <a:gd name="connsiteX383" fmla="*/ 3949061 w 5575075"/>
                    <a:gd name="connsiteY383" fmla="*/ 3642271 h 5531486"/>
                    <a:gd name="connsiteX384" fmla="*/ 3997707 w 5575075"/>
                    <a:gd name="connsiteY384" fmla="*/ 3635834 h 5531486"/>
                    <a:gd name="connsiteX385" fmla="*/ 4033705 w 5575075"/>
                    <a:gd name="connsiteY385" fmla="*/ 3705578 h 5531486"/>
                    <a:gd name="connsiteX386" fmla="*/ 4039501 w 5575075"/>
                    <a:gd name="connsiteY386" fmla="*/ 3730138 h 5531486"/>
                    <a:gd name="connsiteX387" fmla="*/ 4043037 w 5575075"/>
                    <a:gd name="connsiteY387" fmla="*/ 3786965 h 5531486"/>
                    <a:gd name="connsiteX388" fmla="*/ 3960593 w 5575075"/>
                    <a:gd name="connsiteY388" fmla="*/ 3806465 h 5531486"/>
                    <a:gd name="connsiteX389" fmla="*/ 3936689 w 5575075"/>
                    <a:gd name="connsiteY389" fmla="*/ 3799248 h 5531486"/>
                    <a:gd name="connsiteX390" fmla="*/ 3888979 w 5575075"/>
                    <a:gd name="connsiteY390" fmla="*/ 3854969 h 5531486"/>
                    <a:gd name="connsiteX391" fmla="*/ 3902739 w 5575075"/>
                    <a:gd name="connsiteY391" fmla="*/ 3875759 h 5531486"/>
                    <a:gd name="connsiteX392" fmla="*/ 3929329 w 5575075"/>
                    <a:gd name="connsiteY392" fmla="*/ 3886580 h 5531486"/>
                    <a:gd name="connsiteX393" fmla="*/ 4031843 w 5575075"/>
                    <a:gd name="connsiteY393" fmla="*/ 3962885 h 5531486"/>
                    <a:gd name="connsiteX394" fmla="*/ 4030171 w 5575075"/>
                    <a:gd name="connsiteY394" fmla="*/ 3986100 h 5531486"/>
                    <a:gd name="connsiteX395" fmla="*/ 3981609 w 5575075"/>
                    <a:gd name="connsiteY395" fmla="*/ 3988599 h 5531486"/>
                    <a:gd name="connsiteX396" fmla="*/ 3888315 w 5575075"/>
                    <a:gd name="connsiteY396" fmla="*/ 3886482 h 5531486"/>
                    <a:gd name="connsiteX397" fmla="*/ 3820963 w 5575075"/>
                    <a:gd name="connsiteY397" fmla="*/ 3882268 h 5531486"/>
                    <a:gd name="connsiteX398" fmla="*/ 3773591 w 5575075"/>
                    <a:gd name="connsiteY398" fmla="*/ 3940754 h 5531486"/>
                    <a:gd name="connsiteX399" fmla="*/ 3740469 w 5575075"/>
                    <a:gd name="connsiteY399" fmla="*/ 3977872 h 5531486"/>
                    <a:gd name="connsiteX400" fmla="*/ 3713459 w 5575075"/>
                    <a:gd name="connsiteY400" fmla="*/ 3968224 h 5531486"/>
                    <a:gd name="connsiteX401" fmla="*/ 3703309 w 5575075"/>
                    <a:gd name="connsiteY401" fmla="*/ 3963276 h 5531486"/>
                    <a:gd name="connsiteX402" fmla="*/ 3626729 w 5575075"/>
                    <a:gd name="connsiteY402" fmla="*/ 3947829 h 5531486"/>
                    <a:gd name="connsiteX403" fmla="*/ 3556023 w 5575075"/>
                    <a:gd name="connsiteY403" fmla="*/ 3953001 h 5531486"/>
                    <a:gd name="connsiteX404" fmla="*/ 3544539 w 5575075"/>
                    <a:gd name="connsiteY404" fmla="*/ 3974034 h 5531486"/>
                    <a:gd name="connsiteX405" fmla="*/ 3584061 w 5575075"/>
                    <a:gd name="connsiteY405" fmla="*/ 4045038 h 5531486"/>
                    <a:gd name="connsiteX406" fmla="*/ 3588281 w 5575075"/>
                    <a:gd name="connsiteY406" fmla="*/ 4144442 h 5531486"/>
                    <a:gd name="connsiteX407" fmla="*/ 3567649 w 5575075"/>
                    <a:gd name="connsiteY407" fmla="*/ 4150301 h 5531486"/>
                    <a:gd name="connsiteX408" fmla="*/ 3517499 w 5575075"/>
                    <a:gd name="connsiteY408" fmla="*/ 4172075 h 5531486"/>
                    <a:gd name="connsiteX409" fmla="*/ 3421821 w 5575075"/>
                    <a:gd name="connsiteY409" fmla="*/ 4258288 h 5531486"/>
                    <a:gd name="connsiteX410" fmla="*/ 3364617 w 5575075"/>
                    <a:gd name="connsiteY410" fmla="*/ 4259022 h 5531486"/>
                    <a:gd name="connsiteX411" fmla="*/ 3260203 w 5575075"/>
                    <a:gd name="connsiteY411" fmla="*/ 4291842 h 5531486"/>
                    <a:gd name="connsiteX412" fmla="*/ 3260729 w 5575075"/>
                    <a:gd name="connsiteY412" fmla="*/ 4290566 h 5531486"/>
                    <a:gd name="connsiteX413" fmla="*/ 3260715 w 5575075"/>
                    <a:gd name="connsiteY413" fmla="*/ 4290577 h 5531486"/>
                    <a:gd name="connsiteX414" fmla="*/ 3115627 w 5575075"/>
                    <a:gd name="connsiteY414" fmla="*/ 4363330 h 5531486"/>
                    <a:gd name="connsiteX415" fmla="*/ 3089369 w 5575075"/>
                    <a:gd name="connsiteY415" fmla="*/ 4392384 h 5531486"/>
                    <a:gd name="connsiteX416" fmla="*/ 3047319 w 5575075"/>
                    <a:gd name="connsiteY416" fmla="*/ 4417951 h 5531486"/>
                    <a:gd name="connsiteX417" fmla="*/ 3011901 w 5575075"/>
                    <a:gd name="connsiteY417" fmla="*/ 4383267 h 5531486"/>
                    <a:gd name="connsiteX418" fmla="*/ 3005041 w 5575075"/>
                    <a:gd name="connsiteY418" fmla="*/ 4354310 h 5531486"/>
                    <a:gd name="connsiteX419" fmla="*/ 3008665 w 5575075"/>
                    <a:gd name="connsiteY419" fmla="*/ 4314522 h 5531486"/>
                    <a:gd name="connsiteX420" fmla="*/ 3012319 w 5575075"/>
                    <a:gd name="connsiteY420" fmla="*/ 4219082 h 5531486"/>
                    <a:gd name="connsiteX421" fmla="*/ 3014971 w 5575075"/>
                    <a:gd name="connsiteY421" fmla="*/ 4115331 h 5531486"/>
                    <a:gd name="connsiteX422" fmla="*/ 3035285 w 5575075"/>
                    <a:gd name="connsiteY422" fmla="*/ 4069575 h 5531486"/>
                    <a:gd name="connsiteX423" fmla="*/ 3092179 w 5575075"/>
                    <a:gd name="connsiteY423" fmla="*/ 3973273 h 5531486"/>
                    <a:gd name="connsiteX424" fmla="*/ 3101759 w 5575075"/>
                    <a:gd name="connsiteY424" fmla="*/ 3931635 h 5531486"/>
                    <a:gd name="connsiteX425" fmla="*/ 3060683 w 5575075"/>
                    <a:gd name="connsiteY425" fmla="*/ 3916963 h 5531486"/>
                    <a:gd name="connsiteX426" fmla="*/ 3035025 w 5575075"/>
                    <a:gd name="connsiteY426" fmla="*/ 3918401 h 5531486"/>
                    <a:gd name="connsiteX427" fmla="*/ 2972099 w 5575075"/>
                    <a:gd name="connsiteY427" fmla="*/ 3838937 h 5531486"/>
                    <a:gd name="connsiteX428" fmla="*/ 2950735 w 5575075"/>
                    <a:gd name="connsiteY428" fmla="*/ 3806125 h 5531486"/>
                    <a:gd name="connsiteX429" fmla="*/ 2908647 w 5575075"/>
                    <a:gd name="connsiteY429" fmla="*/ 3801695 h 5531486"/>
                    <a:gd name="connsiteX430" fmla="*/ 2895651 w 5575075"/>
                    <a:gd name="connsiteY430" fmla="*/ 3801029 h 5531486"/>
                    <a:gd name="connsiteX431" fmla="*/ 2829663 w 5575075"/>
                    <a:gd name="connsiteY431" fmla="*/ 3807939 h 5531486"/>
                    <a:gd name="connsiteX432" fmla="*/ 2732215 w 5575075"/>
                    <a:gd name="connsiteY432" fmla="*/ 3847348 h 5531486"/>
                    <a:gd name="connsiteX433" fmla="*/ 2661599 w 5575075"/>
                    <a:gd name="connsiteY433" fmla="*/ 3885738 h 5531486"/>
                    <a:gd name="connsiteX434" fmla="*/ 2643813 w 5575075"/>
                    <a:gd name="connsiteY434" fmla="*/ 3905891 h 5531486"/>
                    <a:gd name="connsiteX435" fmla="*/ 2639939 w 5575075"/>
                    <a:gd name="connsiteY435" fmla="*/ 3938964 h 5531486"/>
                    <a:gd name="connsiteX436" fmla="*/ 2582997 w 5575075"/>
                    <a:gd name="connsiteY436" fmla="*/ 3965010 h 5531486"/>
                    <a:gd name="connsiteX437" fmla="*/ 2499259 w 5575075"/>
                    <a:gd name="connsiteY437" fmla="*/ 3917872 h 5531486"/>
                    <a:gd name="connsiteX438" fmla="*/ 2473793 w 5575075"/>
                    <a:gd name="connsiteY438" fmla="*/ 3874317 h 5531486"/>
                    <a:gd name="connsiteX439" fmla="*/ 2438431 w 5575075"/>
                    <a:gd name="connsiteY439" fmla="*/ 3832531 h 5531486"/>
                    <a:gd name="connsiteX440" fmla="*/ 2295699 w 5575075"/>
                    <a:gd name="connsiteY440" fmla="*/ 3724561 h 5531486"/>
                    <a:gd name="connsiteX441" fmla="*/ 2226407 w 5575075"/>
                    <a:gd name="connsiteY441" fmla="*/ 3629571 h 5531486"/>
                    <a:gd name="connsiteX442" fmla="*/ 2235233 w 5575075"/>
                    <a:gd name="connsiteY442" fmla="*/ 3586338 h 5531486"/>
                    <a:gd name="connsiteX443" fmla="*/ 2211799 w 5575075"/>
                    <a:gd name="connsiteY443" fmla="*/ 3503752 h 5531486"/>
                    <a:gd name="connsiteX444" fmla="*/ 2181943 w 5575075"/>
                    <a:gd name="connsiteY444" fmla="*/ 3516943 h 5531486"/>
                    <a:gd name="connsiteX445" fmla="*/ 2131211 w 5575075"/>
                    <a:gd name="connsiteY445" fmla="*/ 3529304 h 5531486"/>
                    <a:gd name="connsiteX446" fmla="*/ 2031167 w 5575075"/>
                    <a:gd name="connsiteY446" fmla="*/ 3398148 h 5531486"/>
                    <a:gd name="connsiteX447" fmla="*/ 1920313 w 5575075"/>
                    <a:gd name="connsiteY447" fmla="*/ 3256506 h 5531486"/>
                    <a:gd name="connsiteX448" fmla="*/ 1914445 w 5575075"/>
                    <a:gd name="connsiteY448" fmla="*/ 3254410 h 5531486"/>
                    <a:gd name="connsiteX449" fmla="*/ 1822139 w 5575075"/>
                    <a:gd name="connsiteY449" fmla="*/ 3238667 h 5531486"/>
                    <a:gd name="connsiteX450" fmla="*/ 1809563 w 5575075"/>
                    <a:gd name="connsiteY450" fmla="*/ 3236826 h 5531486"/>
                    <a:gd name="connsiteX451" fmla="*/ 1727507 w 5575075"/>
                    <a:gd name="connsiteY451" fmla="*/ 3184987 h 5531486"/>
                    <a:gd name="connsiteX452" fmla="*/ 1588659 w 5575075"/>
                    <a:gd name="connsiteY452" fmla="*/ 3188403 h 5531486"/>
                    <a:gd name="connsiteX453" fmla="*/ 1576921 w 5575075"/>
                    <a:gd name="connsiteY453" fmla="*/ 3184211 h 5531486"/>
                    <a:gd name="connsiteX454" fmla="*/ 1558907 w 5575075"/>
                    <a:gd name="connsiteY454" fmla="*/ 3160547 h 5531486"/>
                    <a:gd name="connsiteX455" fmla="*/ 1532773 w 5575075"/>
                    <a:gd name="connsiteY455" fmla="*/ 3111453 h 5531486"/>
                    <a:gd name="connsiteX456" fmla="*/ 1521037 w 5575075"/>
                    <a:gd name="connsiteY456" fmla="*/ 3107261 h 5531486"/>
                    <a:gd name="connsiteX457" fmla="*/ 1483481 w 5575075"/>
                    <a:gd name="connsiteY457" fmla="*/ 3093847 h 5531486"/>
                    <a:gd name="connsiteX458" fmla="*/ 1473653 w 5575075"/>
                    <a:gd name="connsiteY458" fmla="*/ 3128770 h 5531486"/>
                    <a:gd name="connsiteX459" fmla="*/ 1475067 w 5575075"/>
                    <a:gd name="connsiteY459" fmla="*/ 3154455 h 5531486"/>
                    <a:gd name="connsiteX460" fmla="*/ 1470449 w 5575075"/>
                    <a:gd name="connsiteY460" fmla="*/ 3167384 h 5531486"/>
                    <a:gd name="connsiteX461" fmla="*/ 1439925 w 5575075"/>
                    <a:gd name="connsiteY461" fmla="*/ 3175035 h 5531486"/>
                    <a:gd name="connsiteX462" fmla="*/ 1368591 w 5575075"/>
                    <a:gd name="connsiteY462" fmla="*/ 3137628 h 5531486"/>
                    <a:gd name="connsiteX463" fmla="*/ 1327935 w 5575075"/>
                    <a:gd name="connsiteY463" fmla="*/ 3121781 h 5531486"/>
                    <a:gd name="connsiteX464" fmla="*/ 1301113 w 5575075"/>
                    <a:gd name="connsiteY464" fmla="*/ 3104249 h 5531486"/>
                    <a:gd name="connsiteX465" fmla="*/ 1252241 w 5575075"/>
                    <a:gd name="connsiteY465" fmla="*/ 3085467 h 5531486"/>
                    <a:gd name="connsiteX466" fmla="*/ 1234217 w 5575075"/>
                    <a:gd name="connsiteY466" fmla="*/ 3080355 h 5531486"/>
                    <a:gd name="connsiteX467" fmla="*/ 1169927 w 5575075"/>
                    <a:gd name="connsiteY467" fmla="*/ 3045462 h 5531486"/>
                    <a:gd name="connsiteX468" fmla="*/ 1130539 w 5575075"/>
                    <a:gd name="connsiteY468" fmla="*/ 3007538 h 5531486"/>
                    <a:gd name="connsiteX469" fmla="*/ 1122659 w 5575075"/>
                    <a:gd name="connsiteY469" fmla="*/ 3007374 h 5531486"/>
                    <a:gd name="connsiteX470" fmla="*/ 1063367 w 5575075"/>
                    <a:gd name="connsiteY470" fmla="*/ 3032581 h 5531486"/>
                    <a:gd name="connsiteX471" fmla="*/ 1038081 w 5575075"/>
                    <a:gd name="connsiteY471" fmla="*/ 2962586 h 5531486"/>
                    <a:gd name="connsiteX472" fmla="*/ 1046897 w 5575075"/>
                    <a:gd name="connsiteY472" fmla="*/ 2937904 h 5531486"/>
                    <a:gd name="connsiteX473" fmla="*/ 1174277 w 5575075"/>
                    <a:gd name="connsiteY473" fmla="*/ 2899910 h 5531486"/>
                    <a:gd name="connsiteX474" fmla="*/ 1208825 w 5575075"/>
                    <a:gd name="connsiteY474" fmla="*/ 2888395 h 5531486"/>
                    <a:gd name="connsiteX475" fmla="*/ 1215935 w 5575075"/>
                    <a:gd name="connsiteY475" fmla="*/ 2924066 h 5531486"/>
                    <a:gd name="connsiteX476" fmla="*/ 1206767 w 5575075"/>
                    <a:gd name="connsiteY476" fmla="*/ 2983080 h 5531486"/>
                    <a:gd name="connsiteX477" fmla="*/ 1208349 w 5575075"/>
                    <a:gd name="connsiteY477" fmla="*/ 3000875 h 5531486"/>
                    <a:gd name="connsiteX478" fmla="*/ 1230067 w 5575075"/>
                    <a:gd name="connsiteY478" fmla="*/ 2999354 h 5531486"/>
                    <a:gd name="connsiteX479" fmla="*/ 1317515 w 5575075"/>
                    <a:gd name="connsiteY479" fmla="*/ 3002759 h 5531486"/>
                    <a:gd name="connsiteX480" fmla="*/ 1352723 w 5575075"/>
                    <a:gd name="connsiteY480" fmla="*/ 3015335 h 5531486"/>
                    <a:gd name="connsiteX481" fmla="*/ 1378371 w 5575075"/>
                    <a:gd name="connsiteY481" fmla="*/ 3032447 h 5531486"/>
                    <a:gd name="connsiteX482" fmla="*/ 1467833 w 5575075"/>
                    <a:gd name="connsiteY482" fmla="*/ 3033921 h 5531486"/>
                    <a:gd name="connsiteX483" fmla="*/ 1471105 w 5575075"/>
                    <a:gd name="connsiteY483" fmla="*/ 3028464 h 5531486"/>
                    <a:gd name="connsiteX484" fmla="*/ 1534909 w 5575075"/>
                    <a:gd name="connsiteY484" fmla="*/ 3031374 h 5531486"/>
                    <a:gd name="connsiteX485" fmla="*/ 1584449 w 5575075"/>
                    <a:gd name="connsiteY485" fmla="*/ 3055696 h 5531486"/>
                    <a:gd name="connsiteX486" fmla="*/ 1622595 w 5575075"/>
                    <a:gd name="connsiteY486" fmla="*/ 3060045 h 5531486"/>
                    <a:gd name="connsiteX487" fmla="*/ 1746329 w 5575075"/>
                    <a:gd name="connsiteY487" fmla="*/ 3098941 h 5531486"/>
                    <a:gd name="connsiteX488" fmla="*/ 1779355 w 5575075"/>
                    <a:gd name="connsiteY488" fmla="*/ 3121338 h 5531486"/>
                    <a:gd name="connsiteX489" fmla="*/ 1811041 w 5575075"/>
                    <a:gd name="connsiteY489" fmla="*/ 3132657 h 5531486"/>
                    <a:gd name="connsiteX490" fmla="*/ 1860095 w 5575075"/>
                    <a:gd name="connsiteY490" fmla="*/ 3124998 h 5531486"/>
                    <a:gd name="connsiteX491" fmla="*/ 1875103 w 5575075"/>
                    <a:gd name="connsiteY491" fmla="*/ 3123733 h 5531486"/>
                    <a:gd name="connsiteX492" fmla="*/ 1908289 w 5575075"/>
                    <a:gd name="connsiteY492" fmla="*/ 3156791 h 5531486"/>
                    <a:gd name="connsiteX493" fmla="*/ 1932687 w 5575075"/>
                    <a:gd name="connsiteY493" fmla="*/ 3158878 h 5531486"/>
                    <a:gd name="connsiteX494" fmla="*/ 1952141 w 5575075"/>
                    <a:gd name="connsiteY494" fmla="*/ 3152575 h 5531486"/>
                    <a:gd name="connsiteX495" fmla="*/ 1961187 w 5575075"/>
                    <a:gd name="connsiteY495" fmla="*/ 3171710 h 5531486"/>
                    <a:gd name="connsiteX496" fmla="*/ 2022665 w 5575075"/>
                    <a:gd name="connsiteY496" fmla="*/ 3299691 h 5531486"/>
                    <a:gd name="connsiteX497" fmla="*/ 2042769 w 5575075"/>
                    <a:gd name="connsiteY497" fmla="*/ 3336028 h 5531486"/>
                    <a:gd name="connsiteX498" fmla="*/ 2092109 w 5575075"/>
                    <a:gd name="connsiteY498" fmla="*/ 3423892 h 5531486"/>
                    <a:gd name="connsiteX499" fmla="*/ 2139817 w 5575075"/>
                    <a:gd name="connsiteY499" fmla="*/ 3423704 h 5531486"/>
                    <a:gd name="connsiteX500" fmla="*/ 2188363 w 5575075"/>
                    <a:gd name="connsiteY500" fmla="*/ 3421166 h 5531486"/>
                    <a:gd name="connsiteX501" fmla="*/ 2231453 w 5575075"/>
                    <a:gd name="connsiteY501" fmla="*/ 3433905 h 5531486"/>
                    <a:gd name="connsiteX502" fmla="*/ 2306315 w 5575075"/>
                    <a:gd name="connsiteY502" fmla="*/ 3454019 h 5531486"/>
                    <a:gd name="connsiteX503" fmla="*/ 2397677 w 5575075"/>
                    <a:gd name="connsiteY503" fmla="*/ 3513158 h 5531486"/>
                    <a:gd name="connsiteX504" fmla="*/ 2406139 w 5575075"/>
                    <a:gd name="connsiteY504" fmla="*/ 3522808 h 5531486"/>
                    <a:gd name="connsiteX505" fmla="*/ 2562479 w 5575075"/>
                    <a:gd name="connsiteY505" fmla="*/ 3585277 h 5531486"/>
                    <a:gd name="connsiteX506" fmla="*/ 2603555 w 5575075"/>
                    <a:gd name="connsiteY506" fmla="*/ 3599949 h 5531486"/>
                    <a:gd name="connsiteX507" fmla="*/ 2601933 w 5575075"/>
                    <a:gd name="connsiteY507" fmla="*/ 3656357 h 5531486"/>
                    <a:gd name="connsiteX508" fmla="*/ 2590933 w 5575075"/>
                    <a:gd name="connsiteY508" fmla="*/ 3690861 h 5531486"/>
                    <a:gd name="connsiteX509" fmla="*/ 2667855 w 5575075"/>
                    <a:gd name="connsiteY509" fmla="*/ 3616290 h 5531486"/>
                    <a:gd name="connsiteX510" fmla="*/ 2710705 w 5575075"/>
                    <a:gd name="connsiteY510" fmla="*/ 3603764 h 5531486"/>
                    <a:gd name="connsiteX511" fmla="*/ 2799309 w 5575075"/>
                    <a:gd name="connsiteY511" fmla="*/ 3644690 h 5531486"/>
                    <a:gd name="connsiteX512" fmla="*/ 2824127 w 5575075"/>
                    <a:gd name="connsiteY512" fmla="*/ 3645602 h 5531486"/>
                    <a:gd name="connsiteX513" fmla="*/ 2821121 w 5575075"/>
                    <a:gd name="connsiteY513" fmla="*/ 3620674 h 5531486"/>
                    <a:gd name="connsiteX514" fmla="*/ 2847559 w 5575075"/>
                    <a:gd name="connsiteY514" fmla="*/ 3565179 h 5531486"/>
                    <a:gd name="connsiteX515" fmla="*/ 2864419 w 5575075"/>
                    <a:gd name="connsiteY515" fmla="*/ 3551322 h 5531486"/>
                    <a:gd name="connsiteX516" fmla="*/ 2910715 w 5575075"/>
                    <a:gd name="connsiteY516" fmla="*/ 3525449 h 5531486"/>
                    <a:gd name="connsiteX517" fmla="*/ 2964519 w 5575075"/>
                    <a:gd name="connsiteY517" fmla="*/ 3571173 h 5531486"/>
                    <a:gd name="connsiteX518" fmla="*/ 2991409 w 5575075"/>
                    <a:gd name="connsiteY518" fmla="*/ 3621862 h 5531486"/>
                    <a:gd name="connsiteX519" fmla="*/ 3034755 w 5575075"/>
                    <a:gd name="connsiteY519" fmla="*/ 3622766 h 5531486"/>
                    <a:gd name="connsiteX520" fmla="*/ 3084399 w 5575075"/>
                    <a:gd name="connsiteY520" fmla="*/ 3606042 h 5531486"/>
                    <a:gd name="connsiteX521" fmla="*/ 3100631 w 5575075"/>
                    <a:gd name="connsiteY521" fmla="*/ 3675453 h 5531486"/>
                    <a:gd name="connsiteX522" fmla="*/ 3094409 w 5575075"/>
                    <a:gd name="connsiteY522" fmla="*/ 3707688 h 5531486"/>
                    <a:gd name="connsiteX523" fmla="*/ 3146373 w 5575075"/>
                    <a:gd name="connsiteY523" fmla="*/ 3747454 h 5531486"/>
                    <a:gd name="connsiteX524" fmla="*/ 3161221 w 5575075"/>
                    <a:gd name="connsiteY524" fmla="*/ 3735528 h 5531486"/>
                    <a:gd name="connsiteX525" fmla="*/ 3187307 w 5575075"/>
                    <a:gd name="connsiteY525" fmla="*/ 3714364 h 5531486"/>
                    <a:gd name="connsiteX526" fmla="*/ 3227895 w 5575075"/>
                    <a:gd name="connsiteY526" fmla="*/ 3697056 h 5531486"/>
                    <a:gd name="connsiteX527" fmla="*/ 3258247 w 5575075"/>
                    <a:gd name="connsiteY527" fmla="*/ 3697294 h 5531486"/>
                    <a:gd name="connsiteX528" fmla="*/ 3261921 w 5575075"/>
                    <a:gd name="connsiteY528" fmla="*/ 3727762 h 5531486"/>
                    <a:gd name="connsiteX529" fmla="*/ 3205103 w 5575075"/>
                    <a:gd name="connsiteY529" fmla="*/ 3838671 h 5531486"/>
                    <a:gd name="connsiteX530" fmla="*/ 3113963 w 5575075"/>
                    <a:gd name="connsiteY530" fmla="*/ 4004909 h 5531486"/>
                    <a:gd name="connsiteX531" fmla="*/ 3039607 w 5575075"/>
                    <a:gd name="connsiteY531" fmla="*/ 4142685 h 5531486"/>
                    <a:gd name="connsiteX532" fmla="*/ 3044961 w 5575075"/>
                    <a:gd name="connsiteY532" fmla="*/ 4168452 h 5531486"/>
                    <a:gd name="connsiteX533" fmla="*/ 3070875 w 5575075"/>
                    <a:gd name="connsiteY533" fmla="*/ 4155179 h 5531486"/>
                    <a:gd name="connsiteX534" fmla="*/ 3106941 w 5575075"/>
                    <a:gd name="connsiteY534" fmla="*/ 4128302 h 5531486"/>
                    <a:gd name="connsiteX535" fmla="*/ 3203711 w 5575075"/>
                    <a:gd name="connsiteY535" fmla="*/ 4101905 h 5531486"/>
                    <a:gd name="connsiteX536" fmla="*/ 3253433 w 5575075"/>
                    <a:gd name="connsiteY536" fmla="*/ 4099786 h 5531486"/>
                    <a:gd name="connsiteX537" fmla="*/ 3295777 w 5575075"/>
                    <a:gd name="connsiteY537" fmla="*/ 4092381 h 5531486"/>
                    <a:gd name="connsiteX538" fmla="*/ 3324631 w 5575075"/>
                    <a:gd name="connsiteY538" fmla="*/ 4070881 h 5531486"/>
                    <a:gd name="connsiteX539" fmla="*/ 3393347 w 5575075"/>
                    <a:gd name="connsiteY539" fmla="*/ 3974825 h 5531486"/>
                    <a:gd name="connsiteX540" fmla="*/ 3471149 w 5575075"/>
                    <a:gd name="connsiteY540" fmla="*/ 3823701 h 5531486"/>
                    <a:gd name="connsiteX541" fmla="*/ 3528949 w 5575075"/>
                    <a:gd name="connsiteY541" fmla="*/ 3758204 h 5531486"/>
                    <a:gd name="connsiteX542" fmla="*/ 3567775 w 5575075"/>
                    <a:gd name="connsiteY542" fmla="*/ 3749542 h 5531486"/>
                    <a:gd name="connsiteX543" fmla="*/ 3574385 w 5575075"/>
                    <a:gd name="connsiteY543" fmla="*/ 3608773 h 5531486"/>
                    <a:gd name="connsiteX544" fmla="*/ 3597543 w 5575075"/>
                    <a:gd name="connsiteY544" fmla="*/ 3577286 h 5531486"/>
                    <a:gd name="connsiteX545" fmla="*/ 3599183 w 5575075"/>
                    <a:gd name="connsiteY545" fmla="*/ 3483776 h 5531486"/>
                    <a:gd name="connsiteX546" fmla="*/ 3593583 w 5575075"/>
                    <a:gd name="connsiteY546" fmla="*/ 3477235 h 5531486"/>
                    <a:gd name="connsiteX547" fmla="*/ 3592053 w 5575075"/>
                    <a:gd name="connsiteY547" fmla="*/ 3477709 h 5531486"/>
                    <a:gd name="connsiteX548" fmla="*/ 3486465 w 5575075"/>
                    <a:gd name="connsiteY548" fmla="*/ 3510109 h 5531486"/>
                    <a:gd name="connsiteX549" fmla="*/ 3400409 w 5575075"/>
                    <a:gd name="connsiteY549" fmla="*/ 3513768 h 5531486"/>
                    <a:gd name="connsiteX550" fmla="*/ 3355015 w 5575075"/>
                    <a:gd name="connsiteY550" fmla="*/ 3440668 h 5531486"/>
                    <a:gd name="connsiteX551" fmla="*/ 3354749 w 5575075"/>
                    <a:gd name="connsiteY551" fmla="*/ 3378394 h 5531486"/>
                    <a:gd name="connsiteX552" fmla="*/ 3370341 w 5575075"/>
                    <a:gd name="connsiteY552" fmla="*/ 3349567 h 5531486"/>
                    <a:gd name="connsiteX553" fmla="*/ 3479615 w 5575075"/>
                    <a:gd name="connsiteY553" fmla="*/ 3292025 h 5531486"/>
                    <a:gd name="connsiteX554" fmla="*/ 3505191 w 5575075"/>
                    <a:gd name="connsiteY554" fmla="*/ 3276025 h 5531486"/>
                    <a:gd name="connsiteX555" fmla="*/ 3535875 w 5575075"/>
                    <a:gd name="connsiteY555" fmla="*/ 3223485 h 5531486"/>
                    <a:gd name="connsiteX556" fmla="*/ 3527973 w 5575075"/>
                    <a:gd name="connsiteY556" fmla="*/ 3149223 h 5531486"/>
                    <a:gd name="connsiteX557" fmla="*/ 3563691 w 5575075"/>
                    <a:gd name="connsiteY557" fmla="*/ 3101127 h 5531486"/>
                    <a:gd name="connsiteX558" fmla="*/ 3569553 w 5575075"/>
                    <a:gd name="connsiteY558" fmla="*/ 3066179 h 5531486"/>
                    <a:gd name="connsiteX559" fmla="*/ 3541029 w 5575075"/>
                    <a:gd name="connsiteY559" fmla="*/ 3034823 h 5531486"/>
                    <a:gd name="connsiteX560" fmla="*/ 3531629 w 5575075"/>
                    <a:gd name="connsiteY560" fmla="*/ 3012945 h 5531486"/>
                    <a:gd name="connsiteX561" fmla="*/ 3555193 w 5575075"/>
                    <a:gd name="connsiteY561" fmla="*/ 2998872 h 5531486"/>
                    <a:gd name="connsiteX562" fmla="*/ 3618773 w 5575075"/>
                    <a:gd name="connsiteY562" fmla="*/ 3013645 h 5531486"/>
                    <a:gd name="connsiteX563" fmla="*/ 3657693 w 5575075"/>
                    <a:gd name="connsiteY563" fmla="*/ 3019609 h 5531486"/>
                    <a:gd name="connsiteX564" fmla="*/ 3697539 w 5575075"/>
                    <a:gd name="connsiteY564" fmla="*/ 3037809 h 5531486"/>
                    <a:gd name="connsiteX565" fmla="*/ 3704349 w 5575075"/>
                    <a:gd name="connsiteY565" fmla="*/ 3107712 h 5531486"/>
                    <a:gd name="connsiteX566" fmla="*/ 3693877 w 5575075"/>
                    <a:gd name="connsiteY566" fmla="*/ 3155566 h 5531486"/>
                    <a:gd name="connsiteX567" fmla="*/ 3688867 w 5575075"/>
                    <a:gd name="connsiteY567" fmla="*/ 3243736 h 5531486"/>
                    <a:gd name="connsiteX568" fmla="*/ 3719575 w 5575075"/>
                    <a:gd name="connsiteY568" fmla="*/ 3283808 h 5531486"/>
                    <a:gd name="connsiteX569" fmla="*/ 3751609 w 5575075"/>
                    <a:gd name="connsiteY569" fmla="*/ 3260854 h 5531486"/>
                    <a:gd name="connsiteX570" fmla="*/ 3778775 w 5575075"/>
                    <a:gd name="connsiteY570" fmla="*/ 3225578 h 5531486"/>
                    <a:gd name="connsiteX571" fmla="*/ 3826413 w 5575075"/>
                    <a:gd name="connsiteY571" fmla="*/ 3210844 h 5531486"/>
                    <a:gd name="connsiteX572" fmla="*/ 3866583 w 5575075"/>
                    <a:gd name="connsiteY572" fmla="*/ 3194764 h 5531486"/>
                    <a:gd name="connsiteX573" fmla="*/ 3875385 w 5575075"/>
                    <a:gd name="connsiteY573" fmla="*/ 3170127 h 5531486"/>
                    <a:gd name="connsiteX574" fmla="*/ 3967613 w 5575075"/>
                    <a:gd name="connsiteY574" fmla="*/ 3041672 h 5531486"/>
                    <a:gd name="connsiteX575" fmla="*/ 3984961 w 5575075"/>
                    <a:gd name="connsiteY575" fmla="*/ 2985691 h 5531486"/>
                    <a:gd name="connsiteX576" fmla="*/ 3974289 w 5575075"/>
                    <a:gd name="connsiteY576" fmla="*/ 2911764 h 5531486"/>
                    <a:gd name="connsiteX577" fmla="*/ 3953551 w 5575075"/>
                    <a:gd name="connsiteY577" fmla="*/ 2828950 h 5531486"/>
                    <a:gd name="connsiteX578" fmla="*/ 3871573 w 5575075"/>
                    <a:gd name="connsiteY578" fmla="*/ 2695156 h 5531486"/>
                    <a:gd name="connsiteX579" fmla="*/ 3856035 w 5575075"/>
                    <a:gd name="connsiteY579" fmla="*/ 2608908 h 5531486"/>
                    <a:gd name="connsiteX580" fmla="*/ 3937611 w 5575075"/>
                    <a:gd name="connsiteY580" fmla="*/ 2480617 h 5531486"/>
                    <a:gd name="connsiteX581" fmla="*/ 3980549 w 5575075"/>
                    <a:gd name="connsiteY581" fmla="*/ 2464204 h 5531486"/>
                    <a:gd name="connsiteX582" fmla="*/ 3939181 w 5575075"/>
                    <a:gd name="connsiteY582" fmla="*/ 2387250 h 5531486"/>
                    <a:gd name="connsiteX583" fmla="*/ 3909895 w 5575075"/>
                    <a:gd name="connsiteY583" fmla="*/ 2335778 h 5531486"/>
                    <a:gd name="connsiteX584" fmla="*/ 3888255 w 5575075"/>
                    <a:gd name="connsiteY584" fmla="*/ 2333340 h 5531486"/>
                    <a:gd name="connsiteX585" fmla="*/ 3866619 w 5575075"/>
                    <a:gd name="connsiteY585" fmla="*/ 2349426 h 5531486"/>
                    <a:gd name="connsiteX586" fmla="*/ 3839107 w 5575075"/>
                    <a:gd name="connsiteY586" fmla="*/ 2344890 h 5531486"/>
                    <a:gd name="connsiteX587" fmla="*/ 3835327 w 5575075"/>
                    <a:gd name="connsiteY587" fmla="*/ 2318404 h 5531486"/>
                    <a:gd name="connsiteX588" fmla="*/ 3829017 w 5575075"/>
                    <a:gd name="connsiteY588" fmla="*/ 2243389 h 5531486"/>
                    <a:gd name="connsiteX589" fmla="*/ 3841171 w 5575075"/>
                    <a:gd name="connsiteY589" fmla="*/ 2209365 h 5531486"/>
                    <a:gd name="connsiteX590" fmla="*/ 3847451 w 5575075"/>
                    <a:gd name="connsiteY590" fmla="*/ 2173244 h 5531486"/>
                    <a:gd name="connsiteX591" fmla="*/ 3818167 w 5575075"/>
                    <a:gd name="connsiteY591" fmla="*/ 2121773 h 5531486"/>
                    <a:gd name="connsiteX592" fmla="*/ 3832771 w 5575075"/>
                    <a:gd name="connsiteY592" fmla="*/ 2158739 h 5531486"/>
                    <a:gd name="connsiteX593" fmla="*/ 3823887 w 5575075"/>
                    <a:gd name="connsiteY593" fmla="*/ 2187316 h 5531486"/>
                    <a:gd name="connsiteX594" fmla="*/ 3758953 w 5575075"/>
                    <a:gd name="connsiteY594" fmla="*/ 2124434 h 5531486"/>
                    <a:gd name="connsiteX595" fmla="*/ 3781581 w 5575075"/>
                    <a:gd name="connsiteY595" fmla="*/ 2061080 h 5531486"/>
                    <a:gd name="connsiteX596" fmla="*/ 3828445 w 5575075"/>
                    <a:gd name="connsiteY596" fmla="*/ 1970661 h 5531486"/>
                    <a:gd name="connsiteX597" fmla="*/ 3815439 w 5575075"/>
                    <a:gd name="connsiteY597" fmla="*/ 1951463 h 5531486"/>
                    <a:gd name="connsiteX598" fmla="*/ 3749087 w 5575075"/>
                    <a:gd name="connsiteY598" fmla="*/ 1918503 h 5531486"/>
                    <a:gd name="connsiteX599" fmla="*/ 3742611 w 5575075"/>
                    <a:gd name="connsiteY599" fmla="*/ 1851365 h 5531486"/>
                    <a:gd name="connsiteX600" fmla="*/ 3743357 w 5575075"/>
                    <a:gd name="connsiteY600" fmla="*/ 1815913 h 5531486"/>
                    <a:gd name="connsiteX601" fmla="*/ 3691439 w 5575075"/>
                    <a:gd name="connsiteY601" fmla="*/ 1809274 h 5531486"/>
                    <a:gd name="connsiteX602" fmla="*/ 3629373 w 5575075"/>
                    <a:gd name="connsiteY602" fmla="*/ 1816210 h 5531486"/>
                    <a:gd name="connsiteX603" fmla="*/ 3597919 w 5575075"/>
                    <a:gd name="connsiteY603" fmla="*/ 1811589 h 5531486"/>
                    <a:gd name="connsiteX604" fmla="*/ 3557139 w 5575075"/>
                    <a:gd name="connsiteY604" fmla="*/ 1744106 h 5531486"/>
                    <a:gd name="connsiteX605" fmla="*/ 3593773 w 5575075"/>
                    <a:gd name="connsiteY605" fmla="*/ 1671201 h 5531486"/>
                    <a:gd name="connsiteX606" fmla="*/ 3621363 w 5575075"/>
                    <a:gd name="connsiteY606" fmla="*/ 1653274 h 5531486"/>
                    <a:gd name="connsiteX607" fmla="*/ 3636869 w 5575075"/>
                    <a:gd name="connsiteY607" fmla="*/ 1609864 h 5531486"/>
                    <a:gd name="connsiteX608" fmla="*/ 3606337 w 5575075"/>
                    <a:gd name="connsiteY608" fmla="*/ 1598958 h 5531486"/>
                    <a:gd name="connsiteX609" fmla="*/ 3578911 w 5575075"/>
                    <a:gd name="connsiteY609" fmla="*/ 1609007 h 5531486"/>
                    <a:gd name="connsiteX610" fmla="*/ 3523055 w 5575075"/>
                    <a:gd name="connsiteY610" fmla="*/ 1620805 h 5531486"/>
                    <a:gd name="connsiteX611" fmla="*/ 3480949 w 5575075"/>
                    <a:gd name="connsiteY611" fmla="*/ 1616349 h 5531486"/>
                    <a:gd name="connsiteX612" fmla="*/ 3477753 w 5575075"/>
                    <a:gd name="connsiteY612" fmla="*/ 1580811 h 5531486"/>
                    <a:gd name="connsiteX613" fmla="*/ 3484623 w 5575075"/>
                    <a:gd name="connsiteY613" fmla="*/ 1554161 h 5531486"/>
                    <a:gd name="connsiteX614" fmla="*/ 3458037 w 5575075"/>
                    <a:gd name="connsiteY614" fmla="*/ 1561863 h 5531486"/>
                    <a:gd name="connsiteX615" fmla="*/ 3410731 w 5575075"/>
                    <a:gd name="connsiteY615" fmla="*/ 1560841 h 5531486"/>
                    <a:gd name="connsiteX616" fmla="*/ 3386831 w 5575075"/>
                    <a:gd name="connsiteY616" fmla="*/ 1572148 h 5531486"/>
                    <a:gd name="connsiteX617" fmla="*/ 3336851 w 5575075"/>
                    <a:gd name="connsiteY617" fmla="*/ 1604567 h 5531486"/>
                    <a:gd name="connsiteX618" fmla="*/ 3286445 w 5575075"/>
                    <a:gd name="connsiteY618" fmla="*/ 1619636 h 5531486"/>
                    <a:gd name="connsiteX619" fmla="*/ 3245767 w 5575075"/>
                    <a:gd name="connsiteY619" fmla="*/ 1622304 h 5531486"/>
                    <a:gd name="connsiteX620" fmla="*/ 3198215 w 5575075"/>
                    <a:gd name="connsiteY620" fmla="*/ 1633100 h 5531486"/>
                    <a:gd name="connsiteX621" fmla="*/ 3177841 w 5575075"/>
                    <a:gd name="connsiteY621" fmla="*/ 1664188 h 5531486"/>
                    <a:gd name="connsiteX622" fmla="*/ 3114099 w 5575075"/>
                    <a:gd name="connsiteY622" fmla="*/ 1675816 h 5531486"/>
                    <a:gd name="connsiteX623" fmla="*/ 3080039 w 5575075"/>
                    <a:gd name="connsiteY623" fmla="*/ 1645129 h 5531486"/>
                    <a:gd name="connsiteX624" fmla="*/ 3032641 w 5575075"/>
                    <a:gd name="connsiteY624" fmla="*/ 1611001 h 5531486"/>
                    <a:gd name="connsiteX625" fmla="*/ 3005369 w 5575075"/>
                    <a:gd name="connsiteY625" fmla="*/ 1557603 h 5531486"/>
                    <a:gd name="connsiteX626" fmla="*/ 3008285 w 5575075"/>
                    <a:gd name="connsiteY626" fmla="*/ 1475299 h 5531486"/>
                    <a:gd name="connsiteX627" fmla="*/ 3014145 w 5575075"/>
                    <a:gd name="connsiteY627" fmla="*/ 1440351 h 5531486"/>
                    <a:gd name="connsiteX628" fmla="*/ 3049709 w 5575075"/>
                    <a:gd name="connsiteY628" fmla="*/ 1437178 h 5531486"/>
                    <a:gd name="connsiteX629" fmla="*/ 3203717 w 5575075"/>
                    <a:gd name="connsiteY629" fmla="*/ 1502772 h 5531486"/>
                    <a:gd name="connsiteX630" fmla="*/ 3307555 w 5575075"/>
                    <a:gd name="connsiteY630" fmla="*/ 1516050 h 5531486"/>
                    <a:gd name="connsiteX631" fmla="*/ 3343367 w 5575075"/>
                    <a:gd name="connsiteY631" fmla="*/ 1501059 h 5531486"/>
                    <a:gd name="connsiteX632" fmla="*/ 3412863 w 5575075"/>
                    <a:gd name="connsiteY632" fmla="*/ 1365809 h 5531486"/>
                    <a:gd name="connsiteX633" fmla="*/ 3388459 w 5575075"/>
                    <a:gd name="connsiteY633" fmla="*/ 1382228 h 5531486"/>
                    <a:gd name="connsiteX634" fmla="*/ 3324217 w 5575075"/>
                    <a:gd name="connsiteY634" fmla="*/ 1398969 h 5531486"/>
                    <a:gd name="connsiteX635" fmla="*/ 3260803 w 5575075"/>
                    <a:gd name="connsiteY635" fmla="*/ 1376317 h 5531486"/>
                    <a:gd name="connsiteX636" fmla="*/ 3222381 w 5575075"/>
                    <a:gd name="connsiteY636" fmla="*/ 1346719 h 5531486"/>
                    <a:gd name="connsiteX637" fmla="*/ 3241497 w 5575075"/>
                    <a:gd name="connsiteY637" fmla="*/ 1319150 h 5531486"/>
                    <a:gd name="connsiteX638" fmla="*/ 3260447 w 5575075"/>
                    <a:gd name="connsiteY638" fmla="*/ 1299460 h 5531486"/>
                    <a:gd name="connsiteX639" fmla="*/ 3233603 w 5575075"/>
                    <a:gd name="connsiteY639" fmla="*/ 1281934 h 5531486"/>
                    <a:gd name="connsiteX640" fmla="*/ 3222869 w 5575075"/>
                    <a:gd name="connsiteY640" fmla="*/ 1286038 h 5531486"/>
                    <a:gd name="connsiteX641" fmla="*/ 3127845 w 5575075"/>
                    <a:gd name="connsiteY641" fmla="*/ 1303690 h 5531486"/>
                    <a:gd name="connsiteX642" fmla="*/ 3105615 w 5575075"/>
                    <a:gd name="connsiteY642" fmla="*/ 1291781 h 5531486"/>
                    <a:gd name="connsiteX643" fmla="*/ 3078093 w 5575075"/>
                    <a:gd name="connsiteY643" fmla="*/ 1250200 h 5531486"/>
                    <a:gd name="connsiteX644" fmla="*/ 3006633 w 5575075"/>
                    <a:gd name="connsiteY644" fmla="*/ 1253781 h 5531486"/>
                    <a:gd name="connsiteX645" fmla="*/ 2991041 w 5575075"/>
                    <a:gd name="connsiteY645" fmla="*/ 1282607 h 5531486"/>
                    <a:gd name="connsiteX646" fmla="*/ 2967475 w 5575075"/>
                    <a:gd name="connsiteY646" fmla="*/ 1296680 h 5531486"/>
                    <a:gd name="connsiteX647" fmla="*/ 2948681 w 5575075"/>
                    <a:gd name="connsiteY647" fmla="*/ 1271445 h 5531486"/>
                    <a:gd name="connsiteX648" fmla="*/ 2950431 w 5575075"/>
                    <a:gd name="connsiteY648" fmla="*/ 1225768 h 5531486"/>
                    <a:gd name="connsiteX649" fmla="*/ 2939857 w 5575075"/>
                    <a:gd name="connsiteY649" fmla="*/ 1203470 h 5531486"/>
                    <a:gd name="connsiteX650" fmla="*/ 2917549 w 5575075"/>
                    <a:gd name="connsiteY650" fmla="*/ 1214023 h 5531486"/>
                    <a:gd name="connsiteX651" fmla="*/ 2887127 w 5575075"/>
                    <a:gd name="connsiteY651" fmla="*/ 1310314 h 5531486"/>
                    <a:gd name="connsiteX652" fmla="*/ 2904421 w 5575075"/>
                    <a:gd name="connsiteY652" fmla="*/ 1369408 h 5531486"/>
                    <a:gd name="connsiteX653" fmla="*/ 2906941 w 5575075"/>
                    <a:gd name="connsiteY653" fmla="*/ 1380891 h 5531486"/>
                    <a:gd name="connsiteX654" fmla="*/ 2881459 w 5575075"/>
                    <a:gd name="connsiteY654" fmla="*/ 1448520 h 5531486"/>
                    <a:gd name="connsiteX655" fmla="*/ 2811023 w 5575075"/>
                    <a:gd name="connsiteY655" fmla="*/ 1515966 h 5531486"/>
                    <a:gd name="connsiteX656" fmla="*/ 2767571 w 5575075"/>
                    <a:gd name="connsiteY656" fmla="*/ 1500446 h 5531486"/>
                    <a:gd name="connsiteX657" fmla="*/ 2738121 w 5575075"/>
                    <a:gd name="connsiteY657" fmla="*/ 1456853 h 5531486"/>
                    <a:gd name="connsiteX658" fmla="*/ 2742137 w 5575075"/>
                    <a:gd name="connsiteY658" fmla="*/ 1415954 h 5531486"/>
                    <a:gd name="connsiteX659" fmla="*/ 2777785 w 5575075"/>
                    <a:gd name="connsiteY659" fmla="*/ 1427364 h 5531486"/>
                    <a:gd name="connsiteX660" fmla="*/ 2832385 w 5575075"/>
                    <a:gd name="connsiteY660" fmla="*/ 1419085 h 5531486"/>
                    <a:gd name="connsiteX661" fmla="*/ 2774925 w 5575075"/>
                    <a:gd name="connsiteY661" fmla="*/ 1394592 h 5531486"/>
                    <a:gd name="connsiteX662" fmla="*/ 2753193 w 5575075"/>
                    <a:gd name="connsiteY662" fmla="*/ 1359048 h 5531486"/>
                    <a:gd name="connsiteX663" fmla="*/ 2752097 w 5575075"/>
                    <a:gd name="connsiteY663" fmla="*/ 1336167 h 5531486"/>
                    <a:gd name="connsiteX664" fmla="*/ 2735131 w 5575075"/>
                    <a:gd name="connsiteY664" fmla="*/ 1242793 h 5531486"/>
                    <a:gd name="connsiteX665" fmla="*/ 2711727 w 5575075"/>
                    <a:gd name="connsiteY665" fmla="*/ 1230465 h 5531486"/>
                    <a:gd name="connsiteX666" fmla="*/ 2671473 w 5575075"/>
                    <a:gd name="connsiteY666" fmla="*/ 1250483 h 5531486"/>
                    <a:gd name="connsiteX667" fmla="*/ 2638839 w 5575075"/>
                    <a:gd name="connsiteY667" fmla="*/ 1226920 h 5531486"/>
                    <a:gd name="connsiteX668" fmla="*/ 2639089 w 5575075"/>
                    <a:gd name="connsiteY668" fmla="*/ 1215103 h 5531486"/>
                    <a:gd name="connsiteX669" fmla="*/ 2629353 w 5575075"/>
                    <a:gd name="connsiteY669" fmla="*/ 1190458 h 5531486"/>
                    <a:gd name="connsiteX670" fmla="*/ 2619461 w 5575075"/>
                    <a:gd name="connsiteY670" fmla="*/ 1210737 h 5531486"/>
                    <a:gd name="connsiteX671" fmla="*/ 2576527 w 5575075"/>
                    <a:gd name="connsiteY671" fmla="*/ 1245673 h 5531486"/>
                    <a:gd name="connsiteX672" fmla="*/ 2546915 w 5575075"/>
                    <a:gd name="connsiteY672" fmla="*/ 1228481 h 5531486"/>
                    <a:gd name="connsiteX673" fmla="*/ 2518413 w 5575075"/>
                    <a:gd name="connsiteY673" fmla="*/ 1289739 h 5531486"/>
                    <a:gd name="connsiteX674" fmla="*/ 2478747 w 5575075"/>
                    <a:gd name="connsiteY674" fmla="*/ 1319228 h 5531486"/>
                    <a:gd name="connsiteX675" fmla="*/ 2439585 w 5575075"/>
                    <a:gd name="connsiteY675" fmla="*/ 1343604 h 5531486"/>
                    <a:gd name="connsiteX676" fmla="*/ 2421725 w 5575075"/>
                    <a:gd name="connsiteY676" fmla="*/ 1367653 h 5531486"/>
                    <a:gd name="connsiteX677" fmla="*/ 2370999 w 5575075"/>
                    <a:gd name="connsiteY677" fmla="*/ 1435524 h 5531486"/>
                    <a:gd name="connsiteX678" fmla="*/ 2349701 w 5575075"/>
                    <a:gd name="connsiteY678" fmla="*/ 1454375 h 5531486"/>
                    <a:gd name="connsiteX679" fmla="*/ 2329985 w 5575075"/>
                    <a:gd name="connsiteY679" fmla="*/ 1435427 h 5531486"/>
                    <a:gd name="connsiteX680" fmla="*/ 2263301 w 5575075"/>
                    <a:gd name="connsiteY680" fmla="*/ 1418222 h 5531486"/>
                    <a:gd name="connsiteX681" fmla="*/ 2208623 w 5575075"/>
                    <a:gd name="connsiteY681" fmla="*/ 1448963 h 5531486"/>
                    <a:gd name="connsiteX682" fmla="*/ 2121479 w 5575075"/>
                    <a:gd name="connsiteY682" fmla="*/ 1448263 h 5531486"/>
                    <a:gd name="connsiteX683" fmla="*/ 2106125 w 5575075"/>
                    <a:gd name="connsiteY683" fmla="*/ 1428227 h 5531486"/>
                    <a:gd name="connsiteX684" fmla="*/ 2037243 w 5575075"/>
                    <a:gd name="connsiteY684" fmla="*/ 1346737 h 5531486"/>
                    <a:gd name="connsiteX685" fmla="*/ 2009731 w 5575075"/>
                    <a:gd name="connsiteY685" fmla="*/ 1342202 h 5531486"/>
                    <a:gd name="connsiteX686" fmla="*/ 1958987 w 5575075"/>
                    <a:gd name="connsiteY686" fmla="*/ 1335983 h 5531486"/>
                    <a:gd name="connsiteX687" fmla="*/ 1946989 w 5575075"/>
                    <a:gd name="connsiteY687" fmla="*/ 1325082 h 5531486"/>
                    <a:gd name="connsiteX688" fmla="*/ 1812443 w 5575075"/>
                    <a:gd name="connsiteY688" fmla="*/ 1271732 h 5531486"/>
                    <a:gd name="connsiteX689" fmla="*/ 1773357 w 5575075"/>
                    <a:gd name="connsiteY689" fmla="*/ 1273646 h 5531486"/>
                    <a:gd name="connsiteX690" fmla="*/ 1717073 w 5575075"/>
                    <a:gd name="connsiteY690" fmla="*/ 1249573 h 5531486"/>
                    <a:gd name="connsiteX691" fmla="*/ 1688127 w 5575075"/>
                    <a:gd name="connsiteY691" fmla="*/ 1219390 h 5531486"/>
                    <a:gd name="connsiteX692" fmla="*/ 1686355 w 5575075"/>
                    <a:gd name="connsiteY692" fmla="*/ 1172455 h 5531486"/>
                    <a:gd name="connsiteX693" fmla="*/ 1717127 w 5575075"/>
                    <a:gd name="connsiteY693" fmla="*/ 1134498 h 5531486"/>
                    <a:gd name="connsiteX694" fmla="*/ 1780187 w 5575075"/>
                    <a:gd name="connsiteY694" fmla="*/ 1080292 h 5531486"/>
                    <a:gd name="connsiteX695" fmla="*/ 1802573 w 5575075"/>
                    <a:gd name="connsiteY695" fmla="*/ 1047277 h 5531486"/>
                    <a:gd name="connsiteX696" fmla="*/ 1778407 w 5575075"/>
                    <a:gd name="connsiteY696" fmla="*/ 1014833 h 5531486"/>
                    <a:gd name="connsiteX697" fmla="*/ 1682443 w 5575075"/>
                    <a:gd name="connsiteY697" fmla="*/ 964681 h 5531486"/>
                    <a:gd name="connsiteX698" fmla="*/ 1656687 w 5575075"/>
                    <a:gd name="connsiteY698" fmla="*/ 932990 h 5531486"/>
                    <a:gd name="connsiteX699" fmla="*/ 1620949 w 5575075"/>
                    <a:gd name="connsiteY699" fmla="*/ 906996 h 5531486"/>
                    <a:gd name="connsiteX700" fmla="*/ 1446553 w 5575075"/>
                    <a:gd name="connsiteY700" fmla="*/ 816922 h 5531486"/>
                    <a:gd name="connsiteX701" fmla="*/ 1406271 w 5575075"/>
                    <a:gd name="connsiteY701" fmla="*/ 709701 h 5531486"/>
                    <a:gd name="connsiteX702" fmla="*/ 1423953 w 5575075"/>
                    <a:gd name="connsiteY702" fmla="*/ 672588 h 5531486"/>
                    <a:gd name="connsiteX703" fmla="*/ 1529879 w 5575075"/>
                    <a:gd name="connsiteY703" fmla="*/ 642954 h 5531486"/>
                    <a:gd name="connsiteX704" fmla="*/ 1606123 w 5575075"/>
                    <a:gd name="connsiteY704" fmla="*/ 655636 h 5531486"/>
                    <a:gd name="connsiteX705" fmla="*/ 1806849 w 5575075"/>
                    <a:gd name="connsiteY705" fmla="*/ 712780 h 5531486"/>
                    <a:gd name="connsiteX706" fmla="*/ 1838301 w 5575075"/>
                    <a:gd name="connsiteY706" fmla="*/ 717400 h 5531486"/>
                    <a:gd name="connsiteX707" fmla="*/ 1868913 w 5575075"/>
                    <a:gd name="connsiteY707" fmla="*/ 705845 h 5531486"/>
                    <a:gd name="connsiteX708" fmla="*/ 1973747 w 5575075"/>
                    <a:gd name="connsiteY708" fmla="*/ 671852 h 5531486"/>
                    <a:gd name="connsiteX709" fmla="*/ 2004771 w 5575075"/>
                    <a:gd name="connsiteY709" fmla="*/ 640600 h 5531486"/>
                    <a:gd name="connsiteX710" fmla="*/ 2033011 w 5575075"/>
                    <a:gd name="connsiteY710" fmla="*/ 535592 h 5531486"/>
                    <a:gd name="connsiteX711" fmla="*/ 2020839 w 5575075"/>
                    <a:gd name="connsiteY711" fmla="*/ 495525 h 5531486"/>
                    <a:gd name="connsiteX712" fmla="*/ 1989029 w 5575075"/>
                    <a:gd name="connsiteY712" fmla="*/ 414047 h 5531486"/>
                    <a:gd name="connsiteX713" fmla="*/ 1991543 w 5575075"/>
                    <a:gd name="connsiteY713" fmla="*/ 407008 h 5531486"/>
                    <a:gd name="connsiteX714" fmla="*/ 2010335 w 5575075"/>
                    <a:gd name="connsiteY714" fmla="*/ 413719 h 5531486"/>
                    <a:gd name="connsiteX715" fmla="*/ 2027959 w 5575075"/>
                    <a:gd name="connsiteY715" fmla="*/ 457057 h 5531486"/>
                    <a:gd name="connsiteX716" fmla="*/ 2070667 w 5575075"/>
                    <a:gd name="connsiteY716" fmla="*/ 526552 h 5531486"/>
                    <a:gd name="connsiteX717" fmla="*/ 2084013 w 5575075"/>
                    <a:gd name="connsiteY717" fmla="*/ 567039 h 5531486"/>
                    <a:gd name="connsiteX718" fmla="*/ 2082591 w 5575075"/>
                    <a:gd name="connsiteY718" fmla="*/ 578436 h 5531486"/>
                    <a:gd name="connsiteX719" fmla="*/ 2155741 w 5575075"/>
                    <a:gd name="connsiteY719" fmla="*/ 625732 h 5531486"/>
                    <a:gd name="connsiteX720" fmla="*/ 2184339 w 5575075"/>
                    <a:gd name="connsiteY720" fmla="*/ 616103 h 5531486"/>
                    <a:gd name="connsiteX721" fmla="*/ 2234745 w 5575075"/>
                    <a:gd name="connsiteY721" fmla="*/ 601034 h 5531486"/>
                    <a:gd name="connsiteX722" fmla="*/ 2306443 w 5575075"/>
                    <a:gd name="connsiteY722" fmla="*/ 548591 h 5531486"/>
                    <a:gd name="connsiteX723" fmla="*/ 2368665 w 5575075"/>
                    <a:gd name="connsiteY723" fmla="*/ 496732 h 5531486"/>
                    <a:gd name="connsiteX724" fmla="*/ 2402623 w 5575075"/>
                    <a:gd name="connsiteY724" fmla="*/ 457268 h 5531486"/>
                    <a:gd name="connsiteX725" fmla="*/ 2504583 w 5575075"/>
                    <a:gd name="connsiteY725" fmla="*/ 334935 h 5531486"/>
                    <a:gd name="connsiteX726" fmla="*/ 2512131 w 5575075"/>
                    <a:gd name="connsiteY726" fmla="*/ 332339 h 5531486"/>
                    <a:gd name="connsiteX727" fmla="*/ 5196961 w 5575075"/>
                    <a:gd name="connsiteY727" fmla="*/ 10102 h 5531486"/>
                    <a:gd name="connsiteX728" fmla="*/ 5227345 w 5575075"/>
                    <a:gd name="connsiteY728" fmla="*/ 29989 h 5531486"/>
                    <a:gd name="connsiteX729" fmla="*/ 5246841 w 5575075"/>
                    <a:gd name="connsiteY729" fmla="*/ 38291 h 5531486"/>
                    <a:gd name="connsiteX730" fmla="*/ 5387621 w 5575075"/>
                    <a:gd name="connsiteY730" fmla="*/ 65825 h 5531486"/>
                    <a:gd name="connsiteX731" fmla="*/ 5403053 w 5575075"/>
                    <a:gd name="connsiteY731" fmla="*/ 63307 h 5531486"/>
                    <a:gd name="connsiteX732" fmla="*/ 5445011 w 5575075"/>
                    <a:gd name="connsiteY732" fmla="*/ 71602 h 5531486"/>
                    <a:gd name="connsiteX733" fmla="*/ 5495269 w 5575075"/>
                    <a:gd name="connsiteY733" fmla="*/ 78847 h 5531486"/>
                    <a:gd name="connsiteX734" fmla="*/ 5575075 w 5575075"/>
                    <a:gd name="connsiteY734" fmla="*/ 55158 h 5531486"/>
                    <a:gd name="connsiteX735" fmla="*/ 5513939 w 5575075"/>
                    <a:gd name="connsiteY735" fmla="*/ 104253 h 5531486"/>
                    <a:gd name="connsiteX736" fmla="*/ 5415287 w 5575075"/>
                    <a:gd name="connsiteY736" fmla="*/ 125225 h 5531486"/>
                    <a:gd name="connsiteX737" fmla="*/ 5373553 w 5575075"/>
                    <a:gd name="connsiteY737" fmla="*/ 123702 h 5531486"/>
                    <a:gd name="connsiteX738" fmla="*/ 5164645 w 5575075"/>
                    <a:gd name="connsiteY738" fmla="*/ 31683 h 5531486"/>
                    <a:gd name="connsiteX739" fmla="*/ 5196961 w 5575075"/>
                    <a:gd name="connsiteY739" fmla="*/ 10102 h 5531486"/>
                    <a:gd name="connsiteX740" fmla="*/ 4893407 w 5575075"/>
                    <a:gd name="connsiteY740" fmla="*/ 206 h 5531486"/>
                    <a:gd name="connsiteX741" fmla="*/ 4906015 w 5575075"/>
                    <a:gd name="connsiteY741" fmla="*/ 2458 h 5531486"/>
                    <a:gd name="connsiteX742" fmla="*/ 4918369 w 5575075"/>
                    <a:gd name="connsiteY742" fmla="*/ 4177 h 5531486"/>
                    <a:gd name="connsiteX743" fmla="*/ 4954483 w 5575075"/>
                    <a:gd name="connsiteY743" fmla="*/ 26503 h 5531486"/>
                    <a:gd name="connsiteX744" fmla="*/ 4905517 w 5575075"/>
                    <a:gd name="connsiteY744" fmla="*/ 65570 h 5531486"/>
                    <a:gd name="connsiteX745" fmla="*/ 4893015 w 5575075"/>
                    <a:gd name="connsiteY745" fmla="*/ 20707 h 5531486"/>
                    <a:gd name="connsiteX746" fmla="*/ 4890285 w 5575075"/>
                    <a:gd name="connsiteY746" fmla="*/ 4751 h 5531486"/>
                    <a:gd name="connsiteX747" fmla="*/ 4893407 w 5575075"/>
                    <a:gd name="connsiteY747" fmla="*/ 206 h 5531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Lst>
                  <a:rect l="l" t="t" r="r" b="b"/>
                  <a:pathLst>
                    <a:path w="5575075" h="5531486">
                      <a:moveTo>
                        <a:pt x="4148029" y="5279067"/>
                      </a:moveTo>
                      <a:cubicBezTo>
                        <a:pt x="4154547" y="5280240"/>
                        <a:pt x="4159759" y="5289698"/>
                        <a:pt x="4168215" y="5308572"/>
                      </a:cubicBezTo>
                      <a:cubicBezTo>
                        <a:pt x="4172317" y="5319285"/>
                        <a:pt x="4180771" y="5328911"/>
                        <a:pt x="4179767" y="5339122"/>
                      </a:cubicBezTo>
                      <a:cubicBezTo>
                        <a:pt x="4177091" y="5372515"/>
                        <a:pt x="4194083" y="5369337"/>
                        <a:pt x="4215513" y="5361138"/>
                      </a:cubicBezTo>
                      <a:cubicBezTo>
                        <a:pt x="4223465" y="5357372"/>
                        <a:pt x="4231081" y="5350845"/>
                        <a:pt x="4239119" y="5361643"/>
                      </a:cubicBezTo>
                      <a:cubicBezTo>
                        <a:pt x="4232925" y="5375284"/>
                        <a:pt x="4213421" y="5385492"/>
                        <a:pt x="4228741" y="5405497"/>
                      </a:cubicBezTo>
                      <a:cubicBezTo>
                        <a:pt x="4240041" y="5392359"/>
                        <a:pt x="4251425" y="5375286"/>
                        <a:pt x="4270511" y="5384746"/>
                      </a:cubicBezTo>
                      <a:cubicBezTo>
                        <a:pt x="4287253" y="5393369"/>
                        <a:pt x="4297215" y="5406175"/>
                        <a:pt x="4293533" y="5431282"/>
                      </a:cubicBezTo>
                      <a:cubicBezTo>
                        <a:pt x="4289935" y="5452457"/>
                        <a:pt x="4309857" y="5459573"/>
                        <a:pt x="4327521" y="5461919"/>
                      </a:cubicBezTo>
                      <a:cubicBezTo>
                        <a:pt x="4347527" y="5465101"/>
                        <a:pt x="4368873" y="5460835"/>
                        <a:pt x="4389047" y="5456151"/>
                      </a:cubicBezTo>
                      <a:cubicBezTo>
                        <a:pt x="4408803" y="5452639"/>
                        <a:pt x="4430567" y="5447201"/>
                        <a:pt x="4449989" y="5459423"/>
                      </a:cubicBezTo>
                      <a:cubicBezTo>
                        <a:pt x="4400851" y="5493396"/>
                        <a:pt x="4349203" y="5478912"/>
                        <a:pt x="4296715" y="5466770"/>
                      </a:cubicBezTo>
                      <a:cubicBezTo>
                        <a:pt x="4214009" y="5450439"/>
                        <a:pt x="4147375" y="5400215"/>
                        <a:pt x="4073373" y="5363212"/>
                      </a:cubicBezTo>
                      <a:cubicBezTo>
                        <a:pt x="4056631" y="5354590"/>
                        <a:pt x="4048343" y="5355594"/>
                        <a:pt x="4036707" y="5365971"/>
                      </a:cubicBezTo>
                      <a:cubicBezTo>
                        <a:pt x="3991757" y="5406724"/>
                        <a:pt x="3944545" y="5442707"/>
                        <a:pt x="3892311" y="5474253"/>
                      </a:cubicBezTo>
                      <a:cubicBezTo>
                        <a:pt x="3853637" y="5497432"/>
                        <a:pt x="3811617" y="5511488"/>
                        <a:pt x="3771437" y="5531486"/>
                      </a:cubicBezTo>
                      <a:cubicBezTo>
                        <a:pt x="3747579" y="5524285"/>
                        <a:pt x="3720959" y="5535916"/>
                        <a:pt x="3695593" y="5525534"/>
                      </a:cubicBezTo>
                      <a:cubicBezTo>
                        <a:pt x="3659513" y="5482260"/>
                        <a:pt x="3617405" y="5444760"/>
                        <a:pt x="3594133" y="5391528"/>
                      </a:cubicBezTo>
                      <a:cubicBezTo>
                        <a:pt x="3590031" y="5380814"/>
                        <a:pt x="3580237" y="5378637"/>
                        <a:pt x="3572451" y="5374535"/>
                      </a:cubicBezTo>
                      <a:cubicBezTo>
                        <a:pt x="3551355" y="5367000"/>
                        <a:pt x="3540305" y="5349841"/>
                        <a:pt x="3527665" y="5333436"/>
                      </a:cubicBezTo>
                      <a:cubicBezTo>
                        <a:pt x="3581489" y="5319632"/>
                        <a:pt x="3635315" y="5305829"/>
                        <a:pt x="3689139" y="5292026"/>
                      </a:cubicBezTo>
                      <a:cubicBezTo>
                        <a:pt x="3692907" y="5299978"/>
                        <a:pt x="3702199" y="5307260"/>
                        <a:pt x="3699269" y="5315463"/>
                      </a:cubicBezTo>
                      <a:cubicBezTo>
                        <a:pt x="3691485" y="5348353"/>
                        <a:pt x="3722795" y="5356894"/>
                        <a:pt x="3737359" y="5375308"/>
                      </a:cubicBezTo>
                      <a:cubicBezTo>
                        <a:pt x="3748493" y="5388533"/>
                        <a:pt x="3756279" y="5374138"/>
                        <a:pt x="3760463" y="5362422"/>
                      </a:cubicBezTo>
                      <a:cubicBezTo>
                        <a:pt x="3762975" y="5355392"/>
                        <a:pt x="3758453" y="5345850"/>
                        <a:pt x="3759039" y="5336812"/>
                      </a:cubicBezTo>
                      <a:cubicBezTo>
                        <a:pt x="3756695" y="5317478"/>
                        <a:pt x="3770257" y="5309110"/>
                        <a:pt x="3786077" y="5305513"/>
                      </a:cubicBezTo>
                      <a:cubicBezTo>
                        <a:pt x="3803489" y="5301163"/>
                        <a:pt x="3806753" y="5314219"/>
                        <a:pt x="3810773" y="5328867"/>
                      </a:cubicBezTo>
                      <a:cubicBezTo>
                        <a:pt x="3813367" y="5336399"/>
                        <a:pt x="3809099" y="5352049"/>
                        <a:pt x="3822493" y="5351550"/>
                      </a:cubicBezTo>
                      <a:cubicBezTo>
                        <a:pt x="3834713" y="5350630"/>
                        <a:pt x="3836973" y="5336904"/>
                        <a:pt x="3836053" y="5324684"/>
                      </a:cubicBezTo>
                      <a:cubicBezTo>
                        <a:pt x="3836387" y="5308950"/>
                        <a:pt x="3840655" y="5293300"/>
                        <a:pt x="3860745" y="5292549"/>
                      </a:cubicBezTo>
                      <a:cubicBezTo>
                        <a:pt x="3880837" y="5291798"/>
                        <a:pt x="3892389" y="5303852"/>
                        <a:pt x="3899087" y="5322098"/>
                      </a:cubicBezTo>
                      <a:cubicBezTo>
                        <a:pt x="3917421" y="5366960"/>
                        <a:pt x="3933409" y="5373992"/>
                        <a:pt x="3974509" y="5347717"/>
                      </a:cubicBezTo>
                      <a:cubicBezTo>
                        <a:pt x="4000877" y="5329391"/>
                        <a:pt x="4028753" y="5332743"/>
                        <a:pt x="4056379" y="5329398"/>
                      </a:cubicBezTo>
                      <a:cubicBezTo>
                        <a:pt x="4082413" y="5326807"/>
                        <a:pt x="4101497" y="5317770"/>
                        <a:pt x="4119997" y="5299276"/>
                      </a:cubicBezTo>
                      <a:cubicBezTo>
                        <a:pt x="4133683" y="5285007"/>
                        <a:pt x="4141509" y="5277895"/>
                        <a:pt x="4148029" y="5279067"/>
                      </a:cubicBezTo>
                      <a:close/>
                      <a:moveTo>
                        <a:pt x="3807627" y="5253074"/>
                      </a:moveTo>
                      <a:cubicBezTo>
                        <a:pt x="3812193" y="5254705"/>
                        <a:pt x="3815617" y="5255928"/>
                        <a:pt x="3819043" y="5257151"/>
                      </a:cubicBezTo>
                      <a:cubicBezTo>
                        <a:pt x="3833061" y="5264752"/>
                        <a:pt x="3831967" y="5278625"/>
                        <a:pt x="3835531" y="5290272"/>
                      </a:cubicBezTo>
                      <a:cubicBezTo>
                        <a:pt x="3836901" y="5297245"/>
                        <a:pt x="3832063" y="5307187"/>
                        <a:pt x="3827907" y="5304406"/>
                      </a:cubicBezTo>
                      <a:cubicBezTo>
                        <a:pt x="3812085" y="5291947"/>
                        <a:pt x="3787995" y="5300605"/>
                        <a:pt x="3771601" y="5291771"/>
                      </a:cubicBezTo>
                      <a:cubicBezTo>
                        <a:pt x="3766137" y="5288826"/>
                        <a:pt x="3761527" y="5283937"/>
                        <a:pt x="3758363" y="5275676"/>
                      </a:cubicBezTo>
                      <a:cubicBezTo>
                        <a:pt x="3772837" y="5263988"/>
                        <a:pt x="3793885" y="5266319"/>
                        <a:pt x="3807627" y="5253074"/>
                      </a:cubicBezTo>
                      <a:close/>
                      <a:moveTo>
                        <a:pt x="5121939" y="4258708"/>
                      </a:moveTo>
                      <a:cubicBezTo>
                        <a:pt x="5153293" y="4263307"/>
                        <a:pt x="5155631" y="4301104"/>
                        <a:pt x="5181801" y="4309132"/>
                      </a:cubicBezTo>
                      <a:cubicBezTo>
                        <a:pt x="5159977" y="4318498"/>
                        <a:pt x="5145009" y="4338233"/>
                        <a:pt x="5133217" y="4356462"/>
                      </a:cubicBezTo>
                      <a:cubicBezTo>
                        <a:pt x="5107629" y="4394845"/>
                        <a:pt x="5074767" y="4424029"/>
                        <a:pt x="5033461" y="4443597"/>
                      </a:cubicBezTo>
                      <a:cubicBezTo>
                        <a:pt x="5000097" y="4459402"/>
                        <a:pt x="4990481" y="4486328"/>
                        <a:pt x="4987801" y="4519693"/>
                      </a:cubicBezTo>
                      <a:cubicBezTo>
                        <a:pt x="4986627" y="4556236"/>
                        <a:pt x="4960789" y="4587929"/>
                        <a:pt x="4959197" y="4625642"/>
                      </a:cubicBezTo>
                      <a:cubicBezTo>
                        <a:pt x="4958611" y="4634673"/>
                        <a:pt x="4947907" y="4638771"/>
                        <a:pt x="4941135" y="4642952"/>
                      </a:cubicBezTo>
                      <a:cubicBezTo>
                        <a:pt x="4924745" y="4655579"/>
                        <a:pt x="4908357" y="4668206"/>
                        <a:pt x="4893139" y="4681251"/>
                      </a:cubicBezTo>
                      <a:cubicBezTo>
                        <a:pt x="4869309" y="4674060"/>
                        <a:pt x="4843639" y="4679412"/>
                        <a:pt x="4817889" y="4670214"/>
                      </a:cubicBezTo>
                      <a:cubicBezTo>
                        <a:pt x="4795649" y="4662270"/>
                        <a:pt x="4763621" y="4689113"/>
                        <a:pt x="4754841" y="4713698"/>
                      </a:cubicBezTo>
                      <a:cubicBezTo>
                        <a:pt x="4751411" y="4726993"/>
                        <a:pt x="4745641" y="4739453"/>
                        <a:pt x="4740623" y="4753502"/>
                      </a:cubicBezTo>
                      <a:cubicBezTo>
                        <a:pt x="4736861" y="4745558"/>
                        <a:pt x="4740541" y="4738951"/>
                        <a:pt x="4743049" y="4731927"/>
                      </a:cubicBezTo>
                      <a:cubicBezTo>
                        <a:pt x="4744807" y="4723314"/>
                        <a:pt x="4754507" y="4710938"/>
                        <a:pt x="4740041" y="4707092"/>
                      </a:cubicBezTo>
                      <a:cubicBezTo>
                        <a:pt x="4726747" y="4703663"/>
                        <a:pt x="4715459" y="4716792"/>
                        <a:pt x="4719137" y="4728666"/>
                      </a:cubicBezTo>
                      <a:cubicBezTo>
                        <a:pt x="4724485" y="4754339"/>
                        <a:pt x="4715455" y="4772233"/>
                        <a:pt x="4700903" y="4790798"/>
                      </a:cubicBezTo>
                      <a:cubicBezTo>
                        <a:pt x="4692373" y="4803592"/>
                        <a:pt x="4695215" y="4817807"/>
                        <a:pt x="4701653" y="4829347"/>
                      </a:cubicBezTo>
                      <a:cubicBezTo>
                        <a:pt x="4708423" y="4843646"/>
                        <a:pt x="4706583" y="4856190"/>
                        <a:pt x="4691951" y="4860204"/>
                      </a:cubicBezTo>
                      <a:cubicBezTo>
                        <a:pt x="4672469" y="4870406"/>
                        <a:pt x="4651647" y="4888050"/>
                        <a:pt x="4629073" y="4877347"/>
                      </a:cubicBezTo>
                      <a:cubicBezTo>
                        <a:pt x="4617787" y="4871995"/>
                        <a:pt x="4623641" y="4855605"/>
                        <a:pt x="4623893" y="4843814"/>
                      </a:cubicBezTo>
                      <a:cubicBezTo>
                        <a:pt x="4621387" y="4795397"/>
                        <a:pt x="4621387" y="4795397"/>
                        <a:pt x="4576151" y="4814882"/>
                      </a:cubicBezTo>
                      <a:cubicBezTo>
                        <a:pt x="4570217" y="4816721"/>
                        <a:pt x="4564947" y="4824080"/>
                        <a:pt x="4559263" y="4814129"/>
                      </a:cubicBezTo>
                      <a:cubicBezTo>
                        <a:pt x="4570135" y="4783690"/>
                        <a:pt x="4596893" y="4764206"/>
                        <a:pt x="4617045" y="4741042"/>
                      </a:cubicBezTo>
                      <a:cubicBezTo>
                        <a:pt x="4635609" y="4718632"/>
                        <a:pt x="4657267" y="4698646"/>
                        <a:pt x="4679677" y="4680249"/>
                      </a:cubicBezTo>
                      <a:cubicBezTo>
                        <a:pt x="4708525" y="4654912"/>
                        <a:pt x="4741219" y="4633588"/>
                        <a:pt x="4758865" y="4598968"/>
                      </a:cubicBezTo>
                      <a:cubicBezTo>
                        <a:pt x="4762543" y="4592362"/>
                        <a:pt x="4770487" y="4588599"/>
                        <a:pt x="4778013" y="4586007"/>
                      </a:cubicBezTo>
                      <a:cubicBezTo>
                        <a:pt x="4798413" y="4588014"/>
                        <a:pt x="4823165" y="4570453"/>
                        <a:pt x="4839467" y="4598717"/>
                      </a:cubicBezTo>
                      <a:cubicBezTo>
                        <a:pt x="4842141" y="4602312"/>
                        <a:pt x="4846991" y="4596125"/>
                        <a:pt x="4851339" y="4595037"/>
                      </a:cubicBezTo>
                      <a:cubicBezTo>
                        <a:pt x="4894067" y="4582578"/>
                        <a:pt x="4912797" y="4552306"/>
                        <a:pt x="4918823" y="4509576"/>
                      </a:cubicBezTo>
                      <a:cubicBezTo>
                        <a:pt x="4926687" y="4454301"/>
                        <a:pt x="4964817" y="4417758"/>
                        <a:pt x="5002111" y="4383557"/>
                      </a:cubicBezTo>
                      <a:cubicBezTo>
                        <a:pt x="5017747" y="4369341"/>
                        <a:pt x="5021511" y="4358804"/>
                        <a:pt x="5013235" y="4341328"/>
                      </a:cubicBezTo>
                      <a:cubicBezTo>
                        <a:pt x="5032051" y="4307126"/>
                        <a:pt x="5063157" y="4286555"/>
                        <a:pt x="5096519" y="4270750"/>
                      </a:cubicBezTo>
                      <a:cubicBezTo>
                        <a:pt x="5105633" y="4267405"/>
                        <a:pt x="5113995" y="4262471"/>
                        <a:pt x="5121939" y="4258708"/>
                      </a:cubicBezTo>
                      <a:close/>
                      <a:moveTo>
                        <a:pt x="3566601" y="3893526"/>
                      </a:moveTo>
                      <a:lnTo>
                        <a:pt x="3564005" y="3893735"/>
                      </a:lnTo>
                      <a:lnTo>
                        <a:pt x="3564953" y="3894178"/>
                      </a:lnTo>
                      <a:close/>
                      <a:moveTo>
                        <a:pt x="805852" y="1111632"/>
                      </a:moveTo>
                      <a:cubicBezTo>
                        <a:pt x="830867" y="1123213"/>
                        <a:pt x="820888" y="1147438"/>
                        <a:pt x="824421" y="1167226"/>
                      </a:cubicBezTo>
                      <a:cubicBezTo>
                        <a:pt x="827363" y="1177539"/>
                        <a:pt x="822415" y="1187681"/>
                        <a:pt x="824937" y="1199169"/>
                      </a:cubicBezTo>
                      <a:cubicBezTo>
                        <a:pt x="828560" y="1233544"/>
                        <a:pt x="823873" y="1268922"/>
                        <a:pt x="805842" y="1300856"/>
                      </a:cubicBezTo>
                      <a:cubicBezTo>
                        <a:pt x="800056" y="1313344"/>
                        <a:pt x="796201" y="1327847"/>
                        <a:pt x="795115" y="1342015"/>
                      </a:cubicBezTo>
                      <a:cubicBezTo>
                        <a:pt x="786677" y="1443540"/>
                        <a:pt x="759775" y="1541116"/>
                        <a:pt x="723471" y="1635332"/>
                      </a:cubicBezTo>
                      <a:cubicBezTo>
                        <a:pt x="690439" y="1724102"/>
                        <a:pt x="687451" y="1810371"/>
                        <a:pt x="698984" y="1900502"/>
                      </a:cubicBezTo>
                      <a:cubicBezTo>
                        <a:pt x="704119" y="1938064"/>
                        <a:pt x="710427" y="1976047"/>
                        <a:pt x="705658" y="2015365"/>
                      </a:cubicBezTo>
                      <a:cubicBezTo>
                        <a:pt x="701976" y="2040515"/>
                        <a:pt x="694768" y="2064405"/>
                        <a:pt x="681683" y="2086197"/>
                      </a:cubicBezTo>
                      <a:cubicBezTo>
                        <a:pt x="657611" y="2123913"/>
                        <a:pt x="661061" y="2147640"/>
                        <a:pt x="689946" y="2181777"/>
                      </a:cubicBezTo>
                      <a:cubicBezTo>
                        <a:pt x="718073" y="2214319"/>
                        <a:pt x="749809" y="2244181"/>
                        <a:pt x="787249" y="2265493"/>
                      </a:cubicBezTo>
                      <a:cubicBezTo>
                        <a:pt x="821163" y="2285547"/>
                        <a:pt x="826298" y="2323109"/>
                        <a:pt x="841836" y="2353801"/>
                      </a:cubicBezTo>
                      <a:cubicBezTo>
                        <a:pt x="848303" y="2365375"/>
                        <a:pt x="836978" y="2378532"/>
                        <a:pt x="824980" y="2386155"/>
                      </a:cubicBezTo>
                      <a:cubicBezTo>
                        <a:pt x="807778" y="2397214"/>
                        <a:pt x="787973" y="2400725"/>
                        <a:pt x="769006" y="2401890"/>
                      </a:cubicBezTo>
                      <a:cubicBezTo>
                        <a:pt x="693976" y="2404202"/>
                        <a:pt x="625586" y="2428735"/>
                        <a:pt x="562486" y="2464420"/>
                      </a:cubicBezTo>
                      <a:cubicBezTo>
                        <a:pt x="542516" y="2475813"/>
                        <a:pt x="531528" y="2491737"/>
                        <a:pt x="521633" y="2512021"/>
                      </a:cubicBezTo>
                      <a:cubicBezTo>
                        <a:pt x="512994" y="2528785"/>
                        <a:pt x="520554" y="2544718"/>
                        <a:pt x="534154" y="2554869"/>
                      </a:cubicBezTo>
                      <a:cubicBezTo>
                        <a:pt x="547335" y="2566194"/>
                        <a:pt x="558578" y="2556976"/>
                        <a:pt x="569820" y="2547759"/>
                      </a:cubicBezTo>
                      <a:cubicBezTo>
                        <a:pt x="604305" y="2521702"/>
                        <a:pt x="625202" y="2522550"/>
                        <a:pt x="657860" y="2546124"/>
                      </a:cubicBezTo>
                      <a:cubicBezTo>
                        <a:pt x="681197" y="2562399"/>
                        <a:pt x="703779" y="2577082"/>
                        <a:pt x="721077" y="2599140"/>
                      </a:cubicBezTo>
                      <a:cubicBezTo>
                        <a:pt x="731825" y="2613565"/>
                        <a:pt x="734684" y="2627819"/>
                        <a:pt x="727221" y="2645002"/>
                      </a:cubicBezTo>
                      <a:cubicBezTo>
                        <a:pt x="707850" y="2684398"/>
                        <a:pt x="708957" y="2725815"/>
                        <a:pt x="709644" y="2768405"/>
                      </a:cubicBezTo>
                      <a:cubicBezTo>
                        <a:pt x="711074" y="2775532"/>
                        <a:pt x="710490" y="2784586"/>
                        <a:pt x="720310" y="2786771"/>
                      </a:cubicBezTo>
                      <a:cubicBezTo>
                        <a:pt x="729375" y="2787361"/>
                        <a:pt x="731890" y="2780320"/>
                        <a:pt x="733985" y="2774453"/>
                      </a:cubicBezTo>
                      <a:cubicBezTo>
                        <a:pt x="743125" y="2752575"/>
                        <a:pt x="760828" y="2736403"/>
                        <a:pt x="773829" y="2718551"/>
                      </a:cubicBezTo>
                      <a:cubicBezTo>
                        <a:pt x="792535" y="2692151"/>
                        <a:pt x="823500" y="2683362"/>
                        <a:pt x="850611" y="2689076"/>
                      </a:cubicBezTo>
                      <a:cubicBezTo>
                        <a:pt x="879652" y="2696803"/>
                        <a:pt x="909285" y="2714004"/>
                        <a:pt x="914838" y="2750392"/>
                      </a:cubicBezTo>
                      <a:cubicBezTo>
                        <a:pt x="918289" y="2774121"/>
                        <a:pt x="930213" y="2788966"/>
                        <a:pt x="951701" y="2799287"/>
                      </a:cubicBezTo>
                      <a:cubicBezTo>
                        <a:pt x="986873" y="2815821"/>
                        <a:pt x="1000817" y="2847267"/>
                        <a:pt x="1011153" y="2881393"/>
                      </a:cubicBezTo>
                      <a:cubicBezTo>
                        <a:pt x="980525" y="2892949"/>
                        <a:pt x="958039" y="2911382"/>
                        <a:pt x="946721" y="2943069"/>
                      </a:cubicBezTo>
                      <a:cubicBezTo>
                        <a:pt x="940853" y="2959498"/>
                        <a:pt x="929355" y="2962008"/>
                        <a:pt x="912739" y="2964012"/>
                      </a:cubicBezTo>
                      <a:cubicBezTo>
                        <a:pt x="846273" y="2972029"/>
                        <a:pt x="803286" y="2932857"/>
                        <a:pt x="761978" y="2888989"/>
                      </a:cubicBezTo>
                      <a:cubicBezTo>
                        <a:pt x="755010" y="2882531"/>
                        <a:pt x="752068" y="2872216"/>
                        <a:pt x="740571" y="2874726"/>
                      </a:cubicBezTo>
                      <a:cubicBezTo>
                        <a:pt x="730669" y="2876483"/>
                        <a:pt x="728071" y="2887464"/>
                        <a:pt x="729081" y="2895764"/>
                      </a:cubicBezTo>
                      <a:cubicBezTo>
                        <a:pt x="730600" y="2917480"/>
                        <a:pt x="714492" y="2932898"/>
                        <a:pt x="706947" y="2954022"/>
                      </a:cubicBezTo>
                      <a:cubicBezTo>
                        <a:pt x="724320" y="2953611"/>
                        <a:pt x="730024" y="2945062"/>
                        <a:pt x="732284" y="2931313"/>
                      </a:cubicBezTo>
                      <a:cubicBezTo>
                        <a:pt x="734036" y="2904151"/>
                        <a:pt x="745788" y="2908348"/>
                        <a:pt x="761318" y="2920512"/>
                      </a:cubicBezTo>
                      <a:cubicBezTo>
                        <a:pt x="764425" y="2922945"/>
                        <a:pt x="760144" y="2920093"/>
                        <a:pt x="763250" y="2922525"/>
                      </a:cubicBezTo>
                      <a:cubicBezTo>
                        <a:pt x="824282" y="2966821"/>
                        <a:pt x="827739" y="3009078"/>
                        <a:pt x="770104" y="3066563"/>
                      </a:cubicBezTo>
                      <a:cubicBezTo>
                        <a:pt x="747955" y="3087764"/>
                        <a:pt x="718502" y="3099739"/>
                        <a:pt x="692491" y="3116913"/>
                      </a:cubicBezTo>
                      <a:cubicBezTo>
                        <a:pt x="677640" y="3128811"/>
                        <a:pt x="661271" y="3118995"/>
                        <a:pt x="644400" y="3114292"/>
                      </a:cubicBezTo>
                      <a:cubicBezTo>
                        <a:pt x="639280" y="3113786"/>
                        <a:pt x="630635" y="3112021"/>
                        <a:pt x="627700" y="3120237"/>
                      </a:cubicBezTo>
                      <a:cubicBezTo>
                        <a:pt x="625942" y="3128871"/>
                        <a:pt x="634587" y="3130636"/>
                        <a:pt x="640882" y="3131560"/>
                      </a:cubicBezTo>
                      <a:cubicBezTo>
                        <a:pt x="664886" y="3134842"/>
                        <a:pt x="677229" y="3148514"/>
                        <a:pt x="683868" y="3170734"/>
                      </a:cubicBezTo>
                      <a:cubicBezTo>
                        <a:pt x="693448" y="3203268"/>
                        <a:pt x="722572" y="3207054"/>
                        <a:pt x="749263" y="3213942"/>
                      </a:cubicBezTo>
                      <a:cubicBezTo>
                        <a:pt x="798701" y="3227630"/>
                        <a:pt x="810467" y="3268885"/>
                        <a:pt x="781193" y="3310036"/>
                      </a:cubicBezTo>
                      <a:cubicBezTo>
                        <a:pt x="762068" y="3337610"/>
                        <a:pt x="740675" y="3360404"/>
                        <a:pt x="709208" y="3374306"/>
                      </a:cubicBezTo>
                      <a:cubicBezTo>
                        <a:pt x="689321" y="3381758"/>
                        <a:pt x="688573" y="3398693"/>
                        <a:pt x="692943" y="3416133"/>
                      </a:cubicBezTo>
                      <a:cubicBezTo>
                        <a:pt x="700929" y="3449421"/>
                        <a:pt x="690196" y="3472053"/>
                        <a:pt x="660996" y="3490735"/>
                      </a:cubicBezTo>
                      <a:cubicBezTo>
                        <a:pt x="613002" y="3521229"/>
                        <a:pt x="613525" y="3571700"/>
                        <a:pt x="612117" y="3620158"/>
                      </a:cubicBezTo>
                      <a:cubicBezTo>
                        <a:pt x="612207" y="3634747"/>
                        <a:pt x="617836" y="3648666"/>
                        <a:pt x="619519" y="3662501"/>
                      </a:cubicBezTo>
                      <a:cubicBezTo>
                        <a:pt x="620784" y="3677509"/>
                        <a:pt x="616173" y="3690418"/>
                        <a:pt x="605687" y="3701227"/>
                      </a:cubicBezTo>
                      <a:cubicBezTo>
                        <a:pt x="581022" y="3729470"/>
                        <a:pt x="579855" y="3747578"/>
                        <a:pt x="608567" y="3771067"/>
                      </a:cubicBezTo>
                      <a:cubicBezTo>
                        <a:pt x="637279" y="3794555"/>
                        <a:pt x="655167" y="3826086"/>
                        <a:pt x="675070" y="3855691"/>
                      </a:cubicBezTo>
                      <a:cubicBezTo>
                        <a:pt x="690354" y="3879676"/>
                        <a:pt x="687000" y="3889064"/>
                        <a:pt x="660062" y="3893998"/>
                      </a:cubicBezTo>
                      <a:cubicBezTo>
                        <a:pt x="630773" y="3898093"/>
                        <a:pt x="610219" y="3918539"/>
                        <a:pt x="582022" y="3926993"/>
                      </a:cubicBezTo>
                      <a:cubicBezTo>
                        <a:pt x="549463" y="3936536"/>
                        <a:pt x="520503" y="3924869"/>
                        <a:pt x="490541" y="3923430"/>
                      </a:cubicBezTo>
                      <a:cubicBezTo>
                        <a:pt x="474007" y="3921493"/>
                        <a:pt x="475092" y="3907325"/>
                        <a:pt x="484404" y="3896095"/>
                      </a:cubicBezTo>
                      <a:cubicBezTo>
                        <a:pt x="503027" y="3873635"/>
                        <a:pt x="521231" y="3852349"/>
                        <a:pt x="553544" y="3854628"/>
                      </a:cubicBezTo>
                      <a:cubicBezTo>
                        <a:pt x="552279" y="3839620"/>
                        <a:pt x="542039" y="3838608"/>
                        <a:pt x="534988" y="3836090"/>
                      </a:cubicBezTo>
                      <a:cubicBezTo>
                        <a:pt x="524832" y="3831139"/>
                        <a:pt x="515850" y="3826608"/>
                        <a:pt x="515677" y="3815960"/>
                      </a:cubicBezTo>
                      <a:cubicBezTo>
                        <a:pt x="517429" y="3788798"/>
                        <a:pt x="499129" y="3776968"/>
                        <a:pt x="476801" y="3768992"/>
                      </a:cubicBezTo>
                      <a:cubicBezTo>
                        <a:pt x="496441" y="3773361"/>
                        <a:pt x="504840" y="3786947"/>
                        <a:pt x="510805" y="3803634"/>
                      </a:cubicBezTo>
                      <a:cubicBezTo>
                        <a:pt x="517526" y="3821914"/>
                        <a:pt x="510063" y="3839097"/>
                        <a:pt x="504614" y="3854353"/>
                      </a:cubicBezTo>
                      <a:cubicBezTo>
                        <a:pt x="500422" y="3866089"/>
                        <a:pt x="490520" y="3867844"/>
                        <a:pt x="479524" y="3865240"/>
                      </a:cubicBezTo>
                      <a:cubicBezTo>
                        <a:pt x="470459" y="3864649"/>
                        <a:pt x="463072" y="3859363"/>
                        <a:pt x="455265" y="3855252"/>
                      </a:cubicBezTo>
                      <a:cubicBezTo>
                        <a:pt x="417324" y="3839053"/>
                        <a:pt x="399787" y="3847345"/>
                        <a:pt x="393424" y="3887417"/>
                      </a:cubicBezTo>
                      <a:cubicBezTo>
                        <a:pt x="389988" y="3900745"/>
                        <a:pt x="390497" y="3914160"/>
                        <a:pt x="388655" y="3926735"/>
                      </a:cubicBezTo>
                      <a:cubicBezTo>
                        <a:pt x="382876" y="3957753"/>
                        <a:pt x="356866" y="3974927"/>
                        <a:pt x="323378" y="3972228"/>
                      </a:cubicBezTo>
                      <a:cubicBezTo>
                        <a:pt x="284913" y="3905559"/>
                        <a:pt x="263568" y="3831771"/>
                        <a:pt x="229467" y="3764013"/>
                      </a:cubicBezTo>
                      <a:cubicBezTo>
                        <a:pt x="228030" y="3738358"/>
                        <a:pt x="213839" y="3718732"/>
                        <a:pt x="196040" y="3701789"/>
                      </a:cubicBezTo>
                      <a:cubicBezTo>
                        <a:pt x="193689" y="3700949"/>
                        <a:pt x="191340" y="3700110"/>
                        <a:pt x="190164" y="3699690"/>
                      </a:cubicBezTo>
                      <a:lnTo>
                        <a:pt x="185210" y="3691304"/>
                      </a:lnTo>
                      <a:cubicBezTo>
                        <a:pt x="172770" y="3644516"/>
                        <a:pt x="141618" y="3605601"/>
                        <a:pt x="121626" y="3561408"/>
                      </a:cubicBezTo>
                      <a:cubicBezTo>
                        <a:pt x="111634" y="3548576"/>
                        <a:pt x="104830" y="3534237"/>
                        <a:pt x="100040" y="3517969"/>
                      </a:cubicBezTo>
                      <a:cubicBezTo>
                        <a:pt x="77848" y="3428000"/>
                        <a:pt x="45672" y="3343727"/>
                        <a:pt x="15928" y="3256353"/>
                      </a:cubicBezTo>
                      <a:cubicBezTo>
                        <a:pt x="11474" y="3242853"/>
                        <a:pt x="12223" y="3225918"/>
                        <a:pt x="5420" y="3211578"/>
                      </a:cubicBezTo>
                      <a:cubicBezTo>
                        <a:pt x="4828" y="3202104"/>
                        <a:pt x="-2477" y="3192878"/>
                        <a:pt x="876" y="3183490"/>
                      </a:cubicBezTo>
                      <a:cubicBezTo>
                        <a:pt x="18235" y="3146023"/>
                        <a:pt x="48437" y="3117113"/>
                        <a:pt x="48587" y="3072175"/>
                      </a:cubicBezTo>
                      <a:cubicBezTo>
                        <a:pt x="49254" y="3059181"/>
                        <a:pt x="61335" y="3047616"/>
                        <a:pt x="74928" y="3039240"/>
                      </a:cubicBezTo>
                      <a:cubicBezTo>
                        <a:pt x="140047" y="3020154"/>
                        <a:pt x="202914" y="3033347"/>
                        <a:pt x="263938" y="3059114"/>
                      </a:cubicBezTo>
                      <a:cubicBezTo>
                        <a:pt x="297599" y="3072461"/>
                        <a:pt x="331162" y="3052690"/>
                        <a:pt x="364567" y="3059330"/>
                      </a:cubicBezTo>
                      <a:cubicBezTo>
                        <a:pt x="374387" y="3061514"/>
                        <a:pt x="381348" y="3049445"/>
                        <a:pt x="377651" y="3037537"/>
                      </a:cubicBezTo>
                      <a:cubicBezTo>
                        <a:pt x="375885" y="3027644"/>
                        <a:pt x="371349" y="3018084"/>
                        <a:pt x="369582" y="3008190"/>
                      </a:cubicBezTo>
                      <a:cubicBezTo>
                        <a:pt x="368153" y="3001063"/>
                        <a:pt x="364037" y="2990330"/>
                        <a:pt x="370077" y="2984548"/>
                      </a:cubicBezTo>
                      <a:cubicBezTo>
                        <a:pt x="381319" y="2975331"/>
                        <a:pt x="386192" y="2987657"/>
                        <a:pt x="392823" y="2991349"/>
                      </a:cubicBezTo>
                      <a:cubicBezTo>
                        <a:pt x="414313" y="3001672"/>
                        <a:pt x="435802" y="3011994"/>
                        <a:pt x="459717" y="3000687"/>
                      </a:cubicBezTo>
                      <a:cubicBezTo>
                        <a:pt x="476498" y="2990803"/>
                        <a:pt x="483797" y="2981500"/>
                        <a:pt x="467172" y="2964976"/>
                      </a:cubicBezTo>
                      <a:cubicBezTo>
                        <a:pt x="441230" y="2941153"/>
                        <a:pt x="433498" y="2914572"/>
                        <a:pt x="428364" y="2877011"/>
                      </a:cubicBezTo>
                      <a:cubicBezTo>
                        <a:pt x="423394" y="2831568"/>
                        <a:pt x="441427" y="2799634"/>
                        <a:pt x="454422" y="2763254"/>
                      </a:cubicBezTo>
                      <a:cubicBezTo>
                        <a:pt x="458696" y="2747578"/>
                        <a:pt x="470522" y="2729306"/>
                        <a:pt x="446682" y="2718145"/>
                      </a:cubicBezTo>
                      <a:cubicBezTo>
                        <a:pt x="432244" y="2710341"/>
                        <a:pt x="401031" y="2730951"/>
                        <a:pt x="396675" y="2750567"/>
                      </a:cubicBezTo>
                      <a:cubicBezTo>
                        <a:pt x="393328" y="2778484"/>
                        <a:pt x="372767" y="2780403"/>
                        <a:pt x="357655" y="2767065"/>
                      </a:cubicBezTo>
                      <a:cubicBezTo>
                        <a:pt x="339856" y="2750121"/>
                        <a:pt x="319459" y="2744159"/>
                        <a:pt x="299565" y="2733083"/>
                      </a:cubicBezTo>
                      <a:cubicBezTo>
                        <a:pt x="288651" y="2726538"/>
                        <a:pt x="273374" y="2721081"/>
                        <a:pt x="275718" y="2703393"/>
                      </a:cubicBezTo>
                      <a:cubicBezTo>
                        <a:pt x="279236" y="2686123"/>
                        <a:pt x="296526" y="2689653"/>
                        <a:pt x="307941" y="2691084"/>
                      </a:cubicBezTo>
                      <a:cubicBezTo>
                        <a:pt x="350074" y="2695547"/>
                        <a:pt x="375156" y="2666131"/>
                        <a:pt x="405531" y="2647869"/>
                      </a:cubicBezTo>
                      <a:cubicBezTo>
                        <a:pt x="417111" y="2641419"/>
                        <a:pt x="427597" y="2630608"/>
                        <a:pt x="440015" y="2621812"/>
                      </a:cubicBezTo>
                      <a:cubicBezTo>
                        <a:pt x="465606" y="2605811"/>
                        <a:pt x="492874" y="2585115"/>
                        <a:pt x="521339" y="2620424"/>
                      </a:cubicBezTo>
                      <a:cubicBezTo>
                        <a:pt x="531331" y="2633256"/>
                        <a:pt x="544168" y="2623286"/>
                        <a:pt x="554909" y="2619183"/>
                      </a:cubicBezTo>
                      <a:cubicBezTo>
                        <a:pt x="565733" y="2611139"/>
                        <a:pt x="563884" y="2605186"/>
                        <a:pt x="553727" y="2600234"/>
                      </a:cubicBezTo>
                      <a:cubicBezTo>
                        <a:pt x="547852" y="2598136"/>
                        <a:pt x="541976" y="2596037"/>
                        <a:pt x="536856" y="2595532"/>
                      </a:cubicBezTo>
                      <a:cubicBezTo>
                        <a:pt x="496153" y="2598196"/>
                        <a:pt x="489678" y="2568094"/>
                        <a:pt x="481611" y="2538747"/>
                      </a:cubicBezTo>
                      <a:cubicBezTo>
                        <a:pt x="474297" y="2510993"/>
                        <a:pt x="485368" y="2491128"/>
                        <a:pt x="507434" y="2473868"/>
                      </a:cubicBezTo>
                      <a:cubicBezTo>
                        <a:pt x="552405" y="2437001"/>
                        <a:pt x="598131" y="2401726"/>
                        <a:pt x="656035" y="2388004"/>
                      </a:cubicBezTo>
                      <a:cubicBezTo>
                        <a:pt x="663168" y="2386582"/>
                        <a:pt x="674246" y="2385245"/>
                        <a:pt x="673655" y="2375771"/>
                      </a:cubicBezTo>
                      <a:cubicBezTo>
                        <a:pt x="672308" y="2364704"/>
                        <a:pt x="663326" y="2360173"/>
                        <a:pt x="654344" y="2355642"/>
                      </a:cubicBezTo>
                      <a:cubicBezTo>
                        <a:pt x="646118" y="2352703"/>
                        <a:pt x="631350" y="2360660"/>
                        <a:pt x="630086" y="2345653"/>
                      </a:cubicBezTo>
                      <a:cubicBezTo>
                        <a:pt x="628738" y="2334585"/>
                        <a:pt x="641830" y="2331322"/>
                        <a:pt x="649464" y="2324786"/>
                      </a:cubicBezTo>
                      <a:cubicBezTo>
                        <a:pt x="668761" y="2307860"/>
                        <a:pt x="679330" y="2293109"/>
                        <a:pt x="682758" y="2261252"/>
                      </a:cubicBezTo>
                      <a:cubicBezTo>
                        <a:pt x="685933" y="2222688"/>
                        <a:pt x="677872" y="2211869"/>
                        <a:pt x="648995" y="2196262"/>
                      </a:cubicBezTo>
                      <a:cubicBezTo>
                        <a:pt x="629436" y="2187953"/>
                        <a:pt x="626398" y="2144523"/>
                        <a:pt x="637888" y="2123485"/>
                      </a:cubicBezTo>
                      <a:cubicBezTo>
                        <a:pt x="650635" y="2098926"/>
                        <a:pt x="663383" y="2074367"/>
                        <a:pt x="647006" y="2046022"/>
                      </a:cubicBezTo>
                      <a:cubicBezTo>
                        <a:pt x="638271" y="2029669"/>
                        <a:pt x="652703" y="2018944"/>
                        <a:pt x="661595" y="2008889"/>
                      </a:cubicBezTo>
                      <a:cubicBezTo>
                        <a:pt x="673339" y="1994558"/>
                        <a:pt x="674761" y="1983156"/>
                        <a:pt x="667202" y="1967224"/>
                      </a:cubicBezTo>
                      <a:cubicBezTo>
                        <a:pt x="660316" y="1956824"/>
                        <a:pt x="655863" y="1943324"/>
                        <a:pt x="652165" y="1931417"/>
                      </a:cubicBezTo>
                      <a:cubicBezTo>
                        <a:pt x="647457" y="1911210"/>
                        <a:pt x="638220" y="1899971"/>
                        <a:pt x="616485" y="1901470"/>
                      </a:cubicBezTo>
                      <a:cubicBezTo>
                        <a:pt x="597098" y="1903808"/>
                        <a:pt x="582907" y="1884183"/>
                        <a:pt x="564696" y="1886941"/>
                      </a:cubicBezTo>
                      <a:cubicBezTo>
                        <a:pt x="562345" y="1886101"/>
                        <a:pt x="557727" y="1880482"/>
                        <a:pt x="558146" y="1879309"/>
                      </a:cubicBezTo>
                      <a:cubicBezTo>
                        <a:pt x="564853" y="1860532"/>
                        <a:pt x="565603" y="1843597"/>
                        <a:pt x="561314" y="1822216"/>
                      </a:cubicBezTo>
                      <a:cubicBezTo>
                        <a:pt x="557444" y="1799661"/>
                        <a:pt x="578253" y="1785923"/>
                        <a:pt x="602759" y="1784089"/>
                      </a:cubicBezTo>
                      <a:cubicBezTo>
                        <a:pt x="616186" y="1783593"/>
                        <a:pt x="613245" y="1773279"/>
                        <a:pt x="615760" y="1766238"/>
                      </a:cubicBezTo>
                      <a:cubicBezTo>
                        <a:pt x="618942" y="1746202"/>
                        <a:pt x="623635" y="1729353"/>
                        <a:pt x="645874" y="1722740"/>
                      </a:cubicBezTo>
                      <a:cubicBezTo>
                        <a:pt x="649481" y="1720059"/>
                        <a:pt x="655020" y="1719390"/>
                        <a:pt x="655185" y="1711509"/>
                      </a:cubicBezTo>
                      <a:cubicBezTo>
                        <a:pt x="651563" y="1677134"/>
                        <a:pt x="624946" y="1647778"/>
                        <a:pt x="588352" y="1642647"/>
                      </a:cubicBezTo>
                      <a:cubicBezTo>
                        <a:pt x="584827" y="1641388"/>
                        <a:pt x="582896" y="1639375"/>
                        <a:pt x="576264" y="1635683"/>
                      </a:cubicBezTo>
                      <a:cubicBezTo>
                        <a:pt x="599423" y="1622782"/>
                        <a:pt x="611833" y="1595456"/>
                        <a:pt x="645156" y="1606036"/>
                      </a:cubicBezTo>
                      <a:cubicBezTo>
                        <a:pt x="656908" y="1610233"/>
                        <a:pt x="677956" y="1566144"/>
                        <a:pt x="671654" y="1546691"/>
                      </a:cubicBezTo>
                      <a:cubicBezTo>
                        <a:pt x="660562" y="1510970"/>
                        <a:pt x="671378" y="1484399"/>
                        <a:pt x="703346" y="1465382"/>
                      </a:cubicBezTo>
                      <a:cubicBezTo>
                        <a:pt x="710143" y="1461194"/>
                        <a:pt x="716603" y="1454238"/>
                        <a:pt x="723063" y="1447283"/>
                      </a:cubicBezTo>
                      <a:cubicBezTo>
                        <a:pt x="727509" y="1442254"/>
                        <a:pt x="732711" y="1438819"/>
                        <a:pt x="728931" y="1430853"/>
                      </a:cubicBezTo>
                      <a:cubicBezTo>
                        <a:pt x="724732" y="1424060"/>
                        <a:pt x="717599" y="1425481"/>
                        <a:pt x="711641" y="1427324"/>
                      </a:cubicBezTo>
                      <a:cubicBezTo>
                        <a:pt x="702494" y="1430673"/>
                        <a:pt x="692846" y="1439136"/>
                        <a:pt x="685204" y="1427143"/>
                      </a:cubicBezTo>
                      <a:cubicBezTo>
                        <a:pt x="678737" y="1415571"/>
                        <a:pt x="689141" y="1408701"/>
                        <a:pt x="693250" y="1400906"/>
                      </a:cubicBezTo>
                      <a:cubicBezTo>
                        <a:pt x="711282" y="1368972"/>
                        <a:pt x="707660" y="1334596"/>
                        <a:pt x="703282" y="1298628"/>
                      </a:cubicBezTo>
                      <a:cubicBezTo>
                        <a:pt x="700333" y="1269786"/>
                        <a:pt x="702168" y="1238683"/>
                        <a:pt x="709878" y="1209678"/>
                      </a:cubicBezTo>
                      <a:cubicBezTo>
                        <a:pt x="714152" y="1194002"/>
                        <a:pt x="738156" y="1197283"/>
                        <a:pt x="753261" y="1192092"/>
                      </a:cubicBezTo>
                      <a:cubicBezTo>
                        <a:pt x="757378" y="1202825"/>
                        <a:pt x="747393" y="1208522"/>
                        <a:pt x="746808" y="1217576"/>
                      </a:cubicBezTo>
                      <a:cubicBezTo>
                        <a:pt x="744630" y="1227384"/>
                        <a:pt x="750004" y="1234596"/>
                        <a:pt x="758230" y="1237535"/>
                      </a:cubicBezTo>
                      <a:cubicBezTo>
                        <a:pt x="768807" y="1241313"/>
                        <a:pt x="768634" y="1230665"/>
                        <a:pt x="771149" y="1223624"/>
                      </a:cubicBezTo>
                      <a:cubicBezTo>
                        <a:pt x="777774" y="1208788"/>
                        <a:pt x="780873" y="1192692"/>
                        <a:pt x="796479" y="1182387"/>
                      </a:cubicBezTo>
                      <a:cubicBezTo>
                        <a:pt x="806883" y="1175518"/>
                        <a:pt x="804361" y="1164030"/>
                        <a:pt x="801001" y="1154890"/>
                      </a:cubicBezTo>
                      <a:cubicBezTo>
                        <a:pt x="795791" y="1139797"/>
                        <a:pt x="799646" y="1125295"/>
                        <a:pt x="805852" y="1111632"/>
                      </a:cubicBezTo>
                      <a:close/>
                      <a:moveTo>
                        <a:pt x="2512131" y="332339"/>
                      </a:moveTo>
                      <a:cubicBezTo>
                        <a:pt x="2523961" y="351117"/>
                        <a:pt x="2552311" y="353306"/>
                        <a:pt x="2555673" y="380965"/>
                      </a:cubicBezTo>
                      <a:cubicBezTo>
                        <a:pt x="2564497" y="448941"/>
                        <a:pt x="2564497" y="448941"/>
                        <a:pt x="2633443" y="452400"/>
                      </a:cubicBezTo>
                      <a:cubicBezTo>
                        <a:pt x="2636211" y="452067"/>
                        <a:pt x="2640153" y="452152"/>
                        <a:pt x="2646443" y="453075"/>
                      </a:cubicBezTo>
                      <a:cubicBezTo>
                        <a:pt x="2616763" y="495391"/>
                        <a:pt x="2644703" y="535798"/>
                        <a:pt x="2647397" y="576449"/>
                      </a:cubicBezTo>
                      <a:cubicBezTo>
                        <a:pt x="2649833" y="591871"/>
                        <a:pt x="2671809" y="597075"/>
                        <a:pt x="2677769" y="613756"/>
                      </a:cubicBezTo>
                      <a:cubicBezTo>
                        <a:pt x="2684903" y="630856"/>
                        <a:pt x="2687339" y="646278"/>
                        <a:pt x="2679459" y="664631"/>
                      </a:cubicBezTo>
                      <a:cubicBezTo>
                        <a:pt x="2673173" y="682229"/>
                        <a:pt x="2664539" y="698989"/>
                        <a:pt x="2669995" y="720783"/>
                      </a:cubicBezTo>
                      <a:cubicBezTo>
                        <a:pt x="2674363" y="738218"/>
                        <a:pt x="2661113" y="749360"/>
                        <a:pt x="2641401" y="748934"/>
                      </a:cubicBezTo>
                      <a:cubicBezTo>
                        <a:pt x="2626053" y="747421"/>
                        <a:pt x="2611459" y="747499"/>
                        <a:pt x="2596529" y="744813"/>
                      </a:cubicBezTo>
                      <a:cubicBezTo>
                        <a:pt x="2571365" y="741116"/>
                        <a:pt x="2545531" y="731888"/>
                        <a:pt x="2533713" y="768678"/>
                      </a:cubicBezTo>
                      <a:cubicBezTo>
                        <a:pt x="2530697" y="780829"/>
                        <a:pt x="2509895" y="776045"/>
                        <a:pt x="2496139" y="773778"/>
                      </a:cubicBezTo>
                      <a:cubicBezTo>
                        <a:pt x="2483557" y="771929"/>
                        <a:pt x="2490517" y="759863"/>
                        <a:pt x="2489507" y="751565"/>
                      </a:cubicBezTo>
                      <a:cubicBezTo>
                        <a:pt x="2487155" y="732203"/>
                        <a:pt x="2486395" y="712088"/>
                        <a:pt x="2485215" y="693146"/>
                      </a:cubicBezTo>
                      <a:cubicBezTo>
                        <a:pt x="2483367" y="687195"/>
                        <a:pt x="2486301" y="678982"/>
                        <a:pt x="2478081" y="676046"/>
                      </a:cubicBezTo>
                      <a:cubicBezTo>
                        <a:pt x="2470197" y="675875"/>
                        <a:pt x="2464159" y="681656"/>
                        <a:pt x="2462063" y="687523"/>
                      </a:cubicBezTo>
                      <a:cubicBezTo>
                        <a:pt x="2445213" y="719868"/>
                        <a:pt x="2428363" y="752214"/>
                        <a:pt x="2388611" y="767120"/>
                      </a:cubicBezTo>
                      <a:cubicBezTo>
                        <a:pt x="2373515" y="772312"/>
                        <a:pt x="2377213" y="802737"/>
                        <a:pt x="2392899" y="807016"/>
                      </a:cubicBezTo>
                      <a:cubicBezTo>
                        <a:pt x="2413281" y="812974"/>
                        <a:pt x="2437859" y="825722"/>
                        <a:pt x="2454963" y="800081"/>
                      </a:cubicBezTo>
                      <a:cubicBezTo>
                        <a:pt x="2461839" y="791953"/>
                        <a:pt x="2468631" y="787765"/>
                        <a:pt x="2478363" y="793887"/>
                      </a:cubicBezTo>
                      <a:cubicBezTo>
                        <a:pt x="2486501" y="800762"/>
                        <a:pt x="2480799" y="809310"/>
                        <a:pt x="2477529" y="814756"/>
                      </a:cubicBezTo>
                      <a:cubicBezTo>
                        <a:pt x="2449695" y="863023"/>
                        <a:pt x="2451723" y="916665"/>
                        <a:pt x="2455761" y="968378"/>
                      </a:cubicBezTo>
                      <a:cubicBezTo>
                        <a:pt x="2456775" y="995199"/>
                        <a:pt x="2486465" y="989928"/>
                        <a:pt x="2505921" y="983649"/>
                      </a:cubicBezTo>
                      <a:cubicBezTo>
                        <a:pt x="2536533" y="972094"/>
                        <a:pt x="2564123" y="954167"/>
                        <a:pt x="2595825" y="946969"/>
                      </a:cubicBezTo>
                      <a:cubicBezTo>
                        <a:pt x="2627109" y="940945"/>
                        <a:pt x="2661745" y="925536"/>
                        <a:pt x="2686161" y="964685"/>
                      </a:cubicBezTo>
                      <a:cubicBezTo>
                        <a:pt x="2693043" y="975080"/>
                        <a:pt x="2711159" y="976260"/>
                        <a:pt x="2715267" y="968466"/>
                      </a:cubicBezTo>
                      <a:cubicBezTo>
                        <a:pt x="2721469" y="954807"/>
                        <a:pt x="2748055" y="947105"/>
                        <a:pt x="2735051" y="927907"/>
                      </a:cubicBezTo>
                      <a:cubicBezTo>
                        <a:pt x="2721291" y="907116"/>
                        <a:pt x="2733535" y="906199"/>
                        <a:pt x="2748129" y="906120"/>
                      </a:cubicBezTo>
                      <a:cubicBezTo>
                        <a:pt x="2769853" y="904619"/>
                        <a:pt x="2783939" y="891130"/>
                        <a:pt x="2799201" y="878060"/>
                      </a:cubicBezTo>
                      <a:cubicBezTo>
                        <a:pt x="2813625" y="867336"/>
                        <a:pt x="2819833" y="872200"/>
                        <a:pt x="2826631" y="886534"/>
                      </a:cubicBezTo>
                      <a:cubicBezTo>
                        <a:pt x="2844757" y="924760"/>
                        <a:pt x="2902549" y="933495"/>
                        <a:pt x="2928457" y="901739"/>
                      </a:cubicBezTo>
                      <a:cubicBezTo>
                        <a:pt x="2937345" y="891685"/>
                        <a:pt x="2944641" y="882384"/>
                        <a:pt x="2960745" y="885490"/>
                      </a:cubicBezTo>
                      <a:cubicBezTo>
                        <a:pt x="2978779" y="890608"/>
                        <a:pt x="2989343" y="875861"/>
                        <a:pt x="3000999" y="865472"/>
                      </a:cubicBezTo>
                      <a:cubicBezTo>
                        <a:pt x="3019447" y="850895"/>
                        <a:pt x="3029343" y="849139"/>
                        <a:pt x="3053085" y="864233"/>
                      </a:cubicBezTo>
                      <a:cubicBezTo>
                        <a:pt x="3076825" y="879327"/>
                        <a:pt x="3101657" y="898780"/>
                        <a:pt x="3126317" y="907589"/>
                      </a:cubicBezTo>
                      <a:cubicBezTo>
                        <a:pt x="3154501" y="917656"/>
                        <a:pt x="3189815" y="926300"/>
                        <a:pt x="3224787" y="913657"/>
                      </a:cubicBezTo>
                      <a:cubicBezTo>
                        <a:pt x="3260597" y="898667"/>
                        <a:pt x="3265211" y="904283"/>
                        <a:pt x="3263209" y="943256"/>
                      </a:cubicBezTo>
                      <a:cubicBezTo>
                        <a:pt x="3263881" y="948788"/>
                        <a:pt x="3264135" y="955493"/>
                        <a:pt x="3264387" y="962198"/>
                      </a:cubicBezTo>
                      <a:cubicBezTo>
                        <a:pt x="3283173" y="950386"/>
                        <a:pt x="3300699" y="942095"/>
                        <a:pt x="3315551" y="967244"/>
                      </a:cubicBezTo>
                      <a:cubicBezTo>
                        <a:pt x="3320921" y="974454"/>
                        <a:pt x="3329141" y="977390"/>
                        <a:pt x="3335935" y="973202"/>
                      </a:cubicBezTo>
                      <a:cubicBezTo>
                        <a:pt x="3376773" y="944132"/>
                        <a:pt x="3417375" y="963926"/>
                        <a:pt x="3456965" y="975422"/>
                      </a:cubicBezTo>
                      <a:cubicBezTo>
                        <a:pt x="3493453" y="984486"/>
                        <a:pt x="3571111" y="948724"/>
                        <a:pt x="3587961" y="916378"/>
                      </a:cubicBezTo>
                      <a:cubicBezTo>
                        <a:pt x="3596595" y="899618"/>
                        <a:pt x="3582333" y="883940"/>
                        <a:pt x="3586607" y="868268"/>
                      </a:cubicBezTo>
                      <a:cubicBezTo>
                        <a:pt x="3604723" y="869448"/>
                        <a:pt x="3605231" y="882858"/>
                        <a:pt x="3608923" y="894761"/>
                      </a:cubicBezTo>
                      <a:cubicBezTo>
                        <a:pt x="3618659" y="919406"/>
                        <a:pt x="3632417" y="921673"/>
                        <a:pt x="3653715" y="902822"/>
                      </a:cubicBezTo>
                      <a:cubicBezTo>
                        <a:pt x="3665791" y="891260"/>
                        <a:pt x="3676861" y="889923"/>
                        <a:pt x="3695149" y="901747"/>
                      </a:cubicBezTo>
                      <a:cubicBezTo>
                        <a:pt x="3725097" y="921704"/>
                        <a:pt x="3755717" y="947194"/>
                        <a:pt x="3797901" y="929188"/>
                      </a:cubicBezTo>
                      <a:cubicBezTo>
                        <a:pt x="3809055" y="923911"/>
                        <a:pt x="3816267" y="918550"/>
                        <a:pt x="3823561" y="909250"/>
                      </a:cubicBezTo>
                      <a:cubicBezTo>
                        <a:pt x="3832449" y="899195"/>
                        <a:pt x="3840919" y="890314"/>
                        <a:pt x="3850981" y="880678"/>
                      </a:cubicBezTo>
                      <a:cubicBezTo>
                        <a:pt x="3882259" y="856132"/>
                        <a:pt x="3900713" y="860077"/>
                        <a:pt x="3903827" y="899554"/>
                      </a:cubicBezTo>
                      <a:cubicBezTo>
                        <a:pt x="3908869" y="941043"/>
                        <a:pt x="3938393" y="943651"/>
                        <a:pt x="3963809" y="954053"/>
                      </a:cubicBezTo>
                      <a:cubicBezTo>
                        <a:pt x="3973205" y="957408"/>
                        <a:pt x="3986623" y="956910"/>
                        <a:pt x="3986711" y="971494"/>
                      </a:cubicBezTo>
                      <a:cubicBezTo>
                        <a:pt x="3986883" y="982139"/>
                        <a:pt x="3979671" y="987500"/>
                        <a:pt x="3969437" y="986491"/>
                      </a:cubicBezTo>
                      <a:cubicBezTo>
                        <a:pt x="3957611" y="986235"/>
                        <a:pt x="3940167" y="990588"/>
                        <a:pt x="3940999" y="969718"/>
                      </a:cubicBezTo>
                      <a:cubicBezTo>
                        <a:pt x="3941585" y="960666"/>
                        <a:pt x="3940577" y="952368"/>
                        <a:pt x="3928667" y="956052"/>
                      </a:cubicBezTo>
                      <a:cubicBezTo>
                        <a:pt x="3921119" y="958648"/>
                        <a:pt x="3925651" y="968205"/>
                        <a:pt x="3926323" y="973736"/>
                      </a:cubicBezTo>
                      <a:cubicBezTo>
                        <a:pt x="3926659" y="976502"/>
                        <a:pt x="3927751" y="980861"/>
                        <a:pt x="3929681" y="982873"/>
                      </a:cubicBezTo>
                      <a:cubicBezTo>
                        <a:pt x="3939327" y="992934"/>
                        <a:pt x="3956105" y="1001572"/>
                        <a:pt x="3949063" y="1017578"/>
                      </a:cubicBezTo>
                      <a:cubicBezTo>
                        <a:pt x="3942441" y="1032411"/>
                        <a:pt x="3931795" y="1051098"/>
                        <a:pt x="3918627" y="1058302"/>
                      </a:cubicBezTo>
                      <a:cubicBezTo>
                        <a:pt x="3884329" y="1076477"/>
                        <a:pt x="3896831" y="1100787"/>
                        <a:pt x="3907405" y="1123085"/>
                      </a:cubicBezTo>
                      <a:cubicBezTo>
                        <a:pt x="3918735" y="1146976"/>
                        <a:pt x="3940375" y="1149414"/>
                        <a:pt x="3963101" y="1137688"/>
                      </a:cubicBezTo>
                      <a:cubicBezTo>
                        <a:pt x="3965869" y="1137353"/>
                        <a:pt x="3969393" y="1138611"/>
                        <a:pt x="3977277" y="1138782"/>
                      </a:cubicBezTo>
                      <a:cubicBezTo>
                        <a:pt x="3958745" y="1157298"/>
                        <a:pt x="3950445" y="1176824"/>
                        <a:pt x="3956659" y="1200210"/>
                      </a:cubicBezTo>
                      <a:cubicBezTo>
                        <a:pt x="3958843" y="1208927"/>
                        <a:pt x="3955153" y="1215547"/>
                        <a:pt x="3948361" y="1219736"/>
                      </a:cubicBezTo>
                      <a:cubicBezTo>
                        <a:pt x="3916829" y="1237577"/>
                        <a:pt x="3929497" y="1254009"/>
                        <a:pt x="3946865" y="1272118"/>
                      </a:cubicBezTo>
                      <a:cubicBezTo>
                        <a:pt x="3976563" y="1303894"/>
                        <a:pt x="3977071" y="1317304"/>
                        <a:pt x="3946129" y="1344616"/>
                      </a:cubicBezTo>
                      <a:cubicBezTo>
                        <a:pt x="3926841" y="1361540"/>
                        <a:pt x="3935569" y="1377887"/>
                        <a:pt x="3947145" y="1389960"/>
                      </a:cubicBezTo>
                      <a:cubicBezTo>
                        <a:pt x="3965687" y="1408488"/>
                        <a:pt x="3965945" y="1433716"/>
                        <a:pt x="3977357" y="1453668"/>
                      </a:cubicBezTo>
                      <a:cubicBezTo>
                        <a:pt x="3999343" y="1495917"/>
                        <a:pt x="3993903" y="1548215"/>
                        <a:pt x="4026205" y="1587534"/>
                      </a:cubicBezTo>
                      <a:cubicBezTo>
                        <a:pt x="4048523" y="1614026"/>
                        <a:pt x="4038047" y="1643357"/>
                        <a:pt x="4005339" y="1660780"/>
                      </a:cubicBezTo>
                      <a:cubicBezTo>
                        <a:pt x="3987813" y="1669071"/>
                        <a:pt x="3978925" y="1679126"/>
                        <a:pt x="3983627" y="1699326"/>
                      </a:cubicBezTo>
                      <a:cubicBezTo>
                        <a:pt x="3986901" y="1712403"/>
                        <a:pt x="3976755" y="1725977"/>
                        <a:pt x="3975669" y="1740141"/>
                      </a:cubicBezTo>
                      <a:cubicBezTo>
                        <a:pt x="3974329" y="1747600"/>
                        <a:pt x="3972905" y="1758997"/>
                        <a:pt x="3980287" y="1764280"/>
                      </a:cubicBezTo>
                      <a:cubicBezTo>
                        <a:pt x="3989181" y="1772748"/>
                        <a:pt x="3996475" y="1763448"/>
                        <a:pt x="4004443" y="1759679"/>
                      </a:cubicBezTo>
                      <a:cubicBezTo>
                        <a:pt x="4036813" y="1739491"/>
                        <a:pt x="4047791" y="1705047"/>
                        <a:pt x="4057931" y="1672951"/>
                      </a:cubicBezTo>
                      <a:cubicBezTo>
                        <a:pt x="4063881" y="1652585"/>
                        <a:pt x="4065889" y="1632136"/>
                        <a:pt x="4085849" y="1620744"/>
                      </a:cubicBezTo>
                      <a:cubicBezTo>
                        <a:pt x="4101445" y="1610440"/>
                        <a:pt x="4102615" y="1592337"/>
                        <a:pt x="4110413" y="1577924"/>
                      </a:cubicBezTo>
                      <a:cubicBezTo>
                        <a:pt x="4118291" y="1559572"/>
                        <a:pt x="4126591" y="1540046"/>
                        <a:pt x="4154941" y="1542234"/>
                      </a:cubicBezTo>
                      <a:cubicBezTo>
                        <a:pt x="4167941" y="1542909"/>
                        <a:pt x="4176917" y="1547439"/>
                        <a:pt x="4178597" y="1561268"/>
                      </a:cubicBezTo>
                      <a:cubicBezTo>
                        <a:pt x="4181789" y="1578283"/>
                        <a:pt x="4192191" y="1589936"/>
                        <a:pt x="4205447" y="1597317"/>
                      </a:cubicBezTo>
                      <a:cubicBezTo>
                        <a:pt x="4246719" y="1622643"/>
                        <a:pt x="4246299" y="1623816"/>
                        <a:pt x="4244467" y="1673432"/>
                      </a:cubicBezTo>
                      <a:cubicBezTo>
                        <a:pt x="4259309" y="1661536"/>
                        <a:pt x="4276837" y="1653244"/>
                        <a:pt x="4291685" y="1659870"/>
                      </a:cubicBezTo>
                      <a:cubicBezTo>
                        <a:pt x="4306531" y="1666497"/>
                        <a:pt x="4309221" y="1688624"/>
                        <a:pt x="4328429" y="1694163"/>
                      </a:cubicBezTo>
                      <a:cubicBezTo>
                        <a:pt x="4333127" y="1695841"/>
                        <a:pt x="4332543" y="1704891"/>
                        <a:pt x="4328517" y="1708746"/>
                      </a:cubicBezTo>
                      <a:cubicBezTo>
                        <a:pt x="4308477" y="1724077"/>
                        <a:pt x="4321233" y="1755093"/>
                        <a:pt x="4300435" y="1768831"/>
                      </a:cubicBezTo>
                      <a:cubicBezTo>
                        <a:pt x="4293225" y="1774192"/>
                        <a:pt x="4295825" y="1781737"/>
                        <a:pt x="4299267" y="1786934"/>
                      </a:cubicBezTo>
                      <a:cubicBezTo>
                        <a:pt x="4310759" y="1802946"/>
                        <a:pt x="4305311" y="1818198"/>
                        <a:pt x="4292817" y="1830934"/>
                      </a:cubicBezTo>
                      <a:cubicBezTo>
                        <a:pt x="4276637" y="1850290"/>
                        <a:pt x="4264395" y="1869730"/>
                        <a:pt x="4267757" y="1897389"/>
                      </a:cubicBezTo>
                      <a:cubicBezTo>
                        <a:pt x="4269355" y="1915158"/>
                        <a:pt x="4257115" y="1934599"/>
                        <a:pt x="4243447" y="1946914"/>
                      </a:cubicBezTo>
                      <a:cubicBezTo>
                        <a:pt x="4228103" y="1963924"/>
                        <a:pt x="4224247" y="1978422"/>
                        <a:pt x="4240021" y="1997285"/>
                      </a:cubicBezTo>
                      <a:cubicBezTo>
                        <a:pt x="4250843" y="2007765"/>
                        <a:pt x="4253699" y="2022015"/>
                        <a:pt x="4248333" y="2033327"/>
                      </a:cubicBezTo>
                      <a:cubicBezTo>
                        <a:pt x="4221673" y="2082013"/>
                        <a:pt x="4234017" y="2132725"/>
                        <a:pt x="4238893" y="2182093"/>
                      </a:cubicBezTo>
                      <a:cubicBezTo>
                        <a:pt x="4239989" y="2204974"/>
                        <a:pt x="4247123" y="2222074"/>
                        <a:pt x="4276223" y="2207333"/>
                      </a:cubicBezTo>
                      <a:cubicBezTo>
                        <a:pt x="4289809" y="2198956"/>
                        <a:pt x="4304657" y="2205583"/>
                        <a:pt x="4313885" y="2216817"/>
                      </a:cubicBezTo>
                      <a:cubicBezTo>
                        <a:pt x="4323533" y="2226877"/>
                        <a:pt x="4311877" y="2237266"/>
                        <a:pt x="4311293" y="2246318"/>
                      </a:cubicBezTo>
                      <a:cubicBezTo>
                        <a:pt x="4307023" y="2280512"/>
                        <a:pt x="4282625" y="2315454"/>
                        <a:pt x="4311069" y="2350750"/>
                      </a:cubicBezTo>
                      <a:cubicBezTo>
                        <a:pt x="4328351" y="2372798"/>
                        <a:pt x="4327353" y="2401545"/>
                        <a:pt x="4326017" y="2427527"/>
                      </a:cubicBezTo>
                      <a:cubicBezTo>
                        <a:pt x="4324765" y="2449569"/>
                        <a:pt x="4330723" y="2466250"/>
                        <a:pt x="4353455" y="2473047"/>
                      </a:cubicBezTo>
                      <a:cubicBezTo>
                        <a:pt x="4356979" y="2474305"/>
                        <a:pt x="4360501" y="2475564"/>
                        <a:pt x="4362849" y="2476403"/>
                      </a:cubicBezTo>
                      <a:cubicBezTo>
                        <a:pt x="4393135" y="2499126"/>
                        <a:pt x="4413293" y="2609515"/>
                        <a:pt x="4397197" y="2643454"/>
                      </a:cubicBezTo>
                      <a:cubicBezTo>
                        <a:pt x="4389737" y="2660632"/>
                        <a:pt x="4358447" y="2648134"/>
                        <a:pt x="4364241" y="2672693"/>
                      </a:cubicBezTo>
                      <a:cubicBezTo>
                        <a:pt x="4368189" y="2691301"/>
                        <a:pt x="4392757" y="2667004"/>
                        <a:pt x="4402995" y="2686535"/>
                      </a:cubicBezTo>
                      <a:cubicBezTo>
                        <a:pt x="4408283" y="2697685"/>
                        <a:pt x="4422711" y="2705485"/>
                        <a:pt x="4434371" y="2713618"/>
                      </a:cubicBezTo>
                      <a:cubicBezTo>
                        <a:pt x="4446451" y="2720579"/>
                        <a:pt x="4456853" y="2732232"/>
                        <a:pt x="4472871" y="2720755"/>
                      </a:cubicBezTo>
                      <a:cubicBezTo>
                        <a:pt x="4487295" y="2710032"/>
                        <a:pt x="4502137" y="2698135"/>
                        <a:pt x="4499447" y="2676007"/>
                      </a:cubicBezTo>
                      <a:cubicBezTo>
                        <a:pt x="4495583" y="2653461"/>
                        <a:pt x="4500441" y="2628737"/>
                        <a:pt x="4472677" y="2617497"/>
                      </a:cubicBezTo>
                      <a:cubicBezTo>
                        <a:pt x="4467979" y="2615819"/>
                        <a:pt x="4464623" y="2606682"/>
                        <a:pt x="4462775" y="2600731"/>
                      </a:cubicBezTo>
                      <a:cubicBezTo>
                        <a:pt x="4459083" y="2588828"/>
                        <a:pt x="4441969" y="2577424"/>
                        <a:pt x="4457985" y="2565947"/>
                      </a:cubicBezTo>
                      <a:cubicBezTo>
                        <a:pt x="4472409" y="2555224"/>
                        <a:pt x="4477949" y="2573078"/>
                        <a:pt x="4486087" y="2579953"/>
                      </a:cubicBezTo>
                      <a:cubicBezTo>
                        <a:pt x="4496573" y="2587668"/>
                        <a:pt x="4507479" y="2594209"/>
                        <a:pt x="4520561" y="2590945"/>
                      </a:cubicBezTo>
                      <a:cubicBezTo>
                        <a:pt x="4557547" y="2576374"/>
                        <a:pt x="4588499" y="2586106"/>
                        <a:pt x="4613501" y="2616204"/>
                      </a:cubicBezTo>
                      <a:cubicBezTo>
                        <a:pt x="4620801" y="2625426"/>
                        <a:pt x="4629103" y="2624423"/>
                        <a:pt x="4640175" y="2623086"/>
                      </a:cubicBezTo>
                      <a:cubicBezTo>
                        <a:pt x="4656781" y="2621080"/>
                        <a:pt x="4672969" y="2620247"/>
                        <a:pt x="4687313" y="2631986"/>
                      </a:cubicBezTo>
                      <a:cubicBezTo>
                        <a:pt x="4693103" y="2638022"/>
                        <a:pt x="4703671" y="2641797"/>
                        <a:pt x="4699899" y="2652356"/>
                      </a:cubicBezTo>
                      <a:cubicBezTo>
                        <a:pt x="4695373" y="2661323"/>
                        <a:pt x="4685813" y="2665846"/>
                        <a:pt x="4677173" y="2664082"/>
                      </a:cubicBezTo>
                      <a:cubicBezTo>
                        <a:pt x="4635905" y="2657280"/>
                        <a:pt x="4618383" y="2684095"/>
                        <a:pt x="4602371" y="2714094"/>
                      </a:cubicBezTo>
                      <a:cubicBezTo>
                        <a:pt x="4597423" y="2724233"/>
                        <a:pt x="4594071" y="2733619"/>
                        <a:pt x="4582161" y="2737303"/>
                      </a:cubicBezTo>
                      <a:cubicBezTo>
                        <a:pt x="4557925" y="2745843"/>
                        <a:pt x="4539057" y="2761594"/>
                        <a:pt x="4521701" y="2780530"/>
                      </a:cubicBezTo>
                      <a:cubicBezTo>
                        <a:pt x="4503169" y="2799047"/>
                        <a:pt x="4486227" y="2798287"/>
                        <a:pt x="4467685" y="2779757"/>
                      </a:cubicBezTo>
                      <a:cubicBezTo>
                        <a:pt x="4442937" y="2756365"/>
                        <a:pt x="4416931" y="2736493"/>
                        <a:pt x="4392937" y="2714693"/>
                      </a:cubicBezTo>
                      <a:cubicBezTo>
                        <a:pt x="4386729" y="2709830"/>
                        <a:pt x="4379347" y="2704548"/>
                        <a:pt x="4372135" y="2709909"/>
                      </a:cubicBezTo>
                      <a:cubicBezTo>
                        <a:pt x="4358969" y="2717112"/>
                        <a:pt x="4355115" y="2731610"/>
                        <a:pt x="4356039" y="2743848"/>
                      </a:cubicBezTo>
                      <a:cubicBezTo>
                        <a:pt x="4358813" y="2762036"/>
                        <a:pt x="4352275" y="2772930"/>
                        <a:pt x="4339443" y="2782899"/>
                      </a:cubicBezTo>
                      <a:cubicBezTo>
                        <a:pt x="4321833" y="2795130"/>
                        <a:pt x="4308077" y="2792862"/>
                        <a:pt x="4306143" y="2772327"/>
                      </a:cubicBezTo>
                      <a:cubicBezTo>
                        <a:pt x="4305047" y="2749446"/>
                        <a:pt x="4295233" y="2747264"/>
                        <a:pt x="4276361" y="2744491"/>
                      </a:cubicBezTo>
                      <a:cubicBezTo>
                        <a:pt x="4229221" y="2735592"/>
                        <a:pt x="4191555" y="2707585"/>
                        <a:pt x="4151793" y="2685445"/>
                      </a:cubicBezTo>
                      <a:cubicBezTo>
                        <a:pt x="4137363" y="2677646"/>
                        <a:pt x="4123775" y="2667499"/>
                        <a:pt x="4106241" y="2657269"/>
                      </a:cubicBezTo>
                      <a:cubicBezTo>
                        <a:pt x="4107675" y="2682916"/>
                        <a:pt x="4113887" y="2706301"/>
                        <a:pt x="4092251" y="2722386"/>
                      </a:cubicBezTo>
                      <a:cubicBezTo>
                        <a:pt x="4091077" y="2721967"/>
                        <a:pt x="4090239" y="2724313"/>
                        <a:pt x="4090239" y="2724313"/>
                      </a:cubicBezTo>
                      <a:cubicBezTo>
                        <a:pt x="4116163" y="2748125"/>
                        <a:pt x="4099813" y="2775359"/>
                        <a:pt x="4098479" y="2801340"/>
                      </a:cubicBezTo>
                      <a:cubicBezTo>
                        <a:pt x="4097055" y="2812739"/>
                        <a:pt x="4104101" y="2815256"/>
                        <a:pt x="4125995" y="2824398"/>
                      </a:cubicBezTo>
                      <a:cubicBezTo>
                        <a:pt x="4123563" y="2827499"/>
                        <a:pt x="4119539" y="2831352"/>
                        <a:pt x="4115933" y="2834034"/>
                      </a:cubicBezTo>
                      <a:cubicBezTo>
                        <a:pt x="4105953" y="2839730"/>
                        <a:pt x="4088509" y="2844081"/>
                        <a:pt x="4093293" y="2860343"/>
                      </a:cubicBezTo>
                      <a:cubicBezTo>
                        <a:pt x="4096651" y="2869480"/>
                        <a:pt x="4114685" y="2874599"/>
                        <a:pt x="4125001" y="2871669"/>
                      </a:cubicBezTo>
                      <a:cubicBezTo>
                        <a:pt x="4140013" y="2870416"/>
                        <a:pt x="4163583" y="2874867"/>
                        <a:pt x="4164081" y="2851232"/>
                      </a:cubicBezTo>
                      <a:cubicBezTo>
                        <a:pt x="4166005" y="2834721"/>
                        <a:pt x="4172963" y="2822655"/>
                        <a:pt x="4184621" y="2812265"/>
                      </a:cubicBezTo>
                      <a:cubicBezTo>
                        <a:pt x="4204243" y="2798108"/>
                        <a:pt x="4214145" y="2814873"/>
                        <a:pt x="4226559" y="2824600"/>
                      </a:cubicBezTo>
                      <a:cubicBezTo>
                        <a:pt x="4240905" y="2836339"/>
                        <a:pt x="4226565" y="2843122"/>
                        <a:pt x="4221619" y="2853262"/>
                      </a:cubicBezTo>
                      <a:cubicBezTo>
                        <a:pt x="4209967" y="2882174"/>
                        <a:pt x="4170215" y="2897079"/>
                        <a:pt x="4190189" y="2941256"/>
                      </a:cubicBezTo>
                      <a:cubicBezTo>
                        <a:pt x="4198497" y="2958775"/>
                        <a:pt x="4164781" y="2967900"/>
                        <a:pt x="4143395" y="2972167"/>
                      </a:cubicBezTo>
                      <a:cubicBezTo>
                        <a:pt x="4135091" y="2973170"/>
                        <a:pt x="4124523" y="2969395"/>
                        <a:pt x="4115045" y="2969978"/>
                      </a:cubicBezTo>
                      <a:cubicBezTo>
                        <a:pt x="4096173" y="2967206"/>
                        <a:pt x="4075287" y="2966361"/>
                        <a:pt x="4068079" y="2990245"/>
                      </a:cubicBezTo>
                      <a:cubicBezTo>
                        <a:pt x="4063305" y="3011029"/>
                        <a:pt x="4056181" y="3030974"/>
                        <a:pt x="4077071" y="3050342"/>
                      </a:cubicBezTo>
                      <a:cubicBezTo>
                        <a:pt x="4119687" y="3086731"/>
                        <a:pt x="4136307" y="3140294"/>
                        <a:pt x="4158965" y="3188075"/>
                      </a:cubicBezTo>
                      <a:cubicBezTo>
                        <a:pt x="4165763" y="3202409"/>
                        <a:pt x="4169793" y="3217078"/>
                        <a:pt x="4179777" y="3229905"/>
                      </a:cubicBezTo>
                      <a:cubicBezTo>
                        <a:pt x="4188671" y="3238373"/>
                        <a:pt x="4184143" y="3247339"/>
                        <a:pt x="4176093" y="3255048"/>
                      </a:cubicBezTo>
                      <a:cubicBezTo>
                        <a:pt x="4148337" y="3280852"/>
                        <a:pt x="4133753" y="3317976"/>
                        <a:pt x="4120845" y="3350408"/>
                      </a:cubicBezTo>
                      <a:cubicBezTo>
                        <a:pt x="4110031" y="3376973"/>
                        <a:pt x="4095019" y="3378225"/>
                        <a:pt x="4076399" y="3382158"/>
                      </a:cubicBezTo>
                      <a:cubicBezTo>
                        <a:pt x="4065329" y="3383495"/>
                        <a:pt x="4053921" y="3382067"/>
                        <a:pt x="4053253" y="3395057"/>
                      </a:cubicBezTo>
                      <a:cubicBezTo>
                        <a:pt x="4051411" y="3407629"/>
                        <a:pt x="4064831" y="3407130"/>
                        <a:pt x="4074227" y="3410486"/>
                      </a:cubicBezTo>
                      <a:cubicBezTo>
                        <a:pt x="4085969" y="3414680"/>
                        <a:pt x="4099725" y="3416949"/>
                        <a:pt x="4112307" y="3418796"/>
                      </a:cubicBezTo>
                      <a:cubicBezTo>
                        <a:pt x="4123295" y="3421399"/>
                        <a:pt x="4131853" y="3427101"/>
                        <a:pt x="4132359" y="3440511"/>
                      </a:cubicBezTo>
                      <a:cubicBezTo>
                        <a:pt x="4131105" y="3462554"/>
                        <a:pt x="4139161" y="3473369"/>
                        <a:pt x="4163233" y="3472706"/>
                      </a:cubicBezTo>
                      <a:cubicBezTo>
                        <a:pt x="4184537" y="3472378"/>
                        <a:pt x="4197205" y="3488809"/>
                        <a:pt x="4196035" y="3506913"/>
                      </a:cubicBezTo>
                      <a:cubicBezTo>
                        <a:pt x="4194865" y="3525016"/>
                        <a:pt x="4177923" y="3524256"/>
                        <a:pt x="4162237" y="3519976"/>
                      </a:cubicBezTo>
                      <a:cubicBezTo>
                        <a:pt x="4159471" y="3520311"/>
                        <a:pt x="4153179" y="3519387"/>
                        <a:pt x="4153179" y="3519387"/>
                      </a:cubicBezTo>
                      <a:cubicBezTo>
                        <a:pt x="4143463" y="3568833"/>
                        <a:pt x="4096319" y="3541410"/>
                        <a:pt x="4069567" y="3556990"/>
                      </a:cubicBezTo>
                      <a:cubicBezTo>
                        <a:pt x="4043233" y="3571397"/>
                        <a:pt x="4040301" y="3579609"/>
                        <a:pt x="4053223" y="3602746"/>
                      </a:cubicBezTo>
                      <a:cubicBezTo>
                        <a:pt x="4054315" y="3607106"/>
                        <a:pt x="4057755" y="3612303"/>
                        <a:pt x="4058847" y="3616662"/>
                      </a:cubicBezTo>
                      <a:cubicBezTo>
                        <a:pt x="4060191" y="3627725"/>
                        <a:pt x="4051469" y="3629902"/>
                        <a:pt x="4045095" y="3632916"/>
                      </a:cubicBezTo>
                      <a:cubicBezTo>
                        <a:pt x="4032767" y="3637774"/>
                        <a:pt x="4029409" y="3628637"/>
                        <a:pt x="4025633" y="3620673"/>
                      </a:cubicBezTo>
                      <a:cubicBezTo>
                        <a:pt x="3999033" y="3572806"/>
                        <a:pt x="3937973" y="3569517"/>
                        <a:pt x="3907453" y="3614180"/>
                      </a:cubicBezTo>
                      <a:cubicBezTo>
                        <a:pt x="3901753" y="3622726"/>
                        <a:pt x="3903599" y="3628678"/>
                        <a:pt x="3911401" y="3632787"/>
                      </a:cubicBezTo>
                      <a:cubicBezTo>
                        <a:pt x="3922725" y="3638155"/>
                        <a:pt x="3934803" y="3645116"/>
                        <a:pt x="3949061" y="3642271"/>
                      </a:cubicBezTo>
                      <a:cubicBezTo>
                        <a:pt x="3965751" y="3636326"/>
                        <a:pt x="3986129" y="3623761"/>
                        <a:pt x="3997707" y="3635834"/>
                      </a:cubicBezTo>
                      <a:cubicBezTo>
                        <a:pt x="4016247" y="3654362"/>
                        <a:pt x="4028751" y="3678673"/>
                        <a:pt x="4033705" y="3705578"/>
                      </a:cubicBezTo>
                      <a:cubicBezTo>
                        <a:pt x="4036309" y="3713122"/>
                        <a:pt x="4032955" y="3722509"/>
                        <a:pt x="4039501" y="3730138"/>
                      </a:cubicBezTo>
                      <a:cubicBezTo>
                        <a:pt x="4051751" y="3747743"/>
                        <a:pt x="4062325" y="3770040"/>
                        <a:pt x="4043037" y="3786965"/>
                      </a:cubicBezTo>
                      <a:cubicBezTo>
                        <a:pt x="4019389" y="3804976"/>
                        <a:pt x="3993057" y="3819383"/>
                        <a:pt x="3960593" y="3806465"/>
                      </a:cubicBezTo>
                      <a:cubicBezTo>
                        <a:pt x="3952793" y="3802356"/>
                        <a:pt x="3944065" y="3786009"/>
                        <a:pt x="3936689" y="3799248"/>
                      </a:cubicBezTo>
                      <a:cubicBezTo>
                        <a:pt x="3921679" y="3819023"/>
                        <a:pt x="3889223" y="3824628"/>
                        <a:pt x="3888979" y="3854969"/>
                      </a:cubicBezTo>
                      <a:cubicBezTo>
                        <a:pt x="3889567" y="3864440"/>
                        <a:pt x="3892169" y="3871984"/>
                        <a:pt x="3902739" y="3875759"/>
                      </a:cubicBezTo>
                      <a:cubicBezTo>
                        <a:pt x="3910959" y="3878695"/>
                        <a:pt x="3923959" y="3879370"/>
                        <a:pt x="3929329" y="3886580"/>
                      </a:cubicBezTo>
                      <a:cubicBezTo>
                        <a:pt x="3957435" y="3919109"/>
                        <a:pt x="3987555" y="3949710"/>
                        <a:pt x="4031843" y="3962885"/>
                      </a:cubicBezTo>
                      <a:cubicBezTo>
                        <a:pt x="4041657" y="3965067"/>
                        <a:pt x="4042919" y="3980070"/>
                        <a:pt x="4030171" y="3986100"/>
                      </a:cubicBezTo>
                      <a:cubicBezTo>
                        <a:pt x="4014237" y="3993638"/>
                        <a:pt x="3995369" y="4009389"/>
                        <a:pt x="3981609" y="3988599"/>
                      </a:cubicBezTo>
                      <a:cubicBezTo>
                        <a:pt x="3953585" y="3952130"/>
                        <a:pt x="3911475" y="3929151"/>
                        <a:pt x="3888315" y="3886482"/>
                      </a:cubicBezTo>
                      <a:cubicBezTo>
                        <a:pt x="3879251" y="3867370"/>
                        <a:pt x="3845201" y="3873727"/>
                        <a:pt x="3820963" y="3882268"/>
                      </a:cubicBezTo>
                      <a:cubicBezTo>
                        <a:pt x="3793539" y="3892317"/>
                        <a:pt x="3758815" y="3893143"/>
                        <a:pt x="3773591" y="3940754"/>
                      </a:cubicBezTo>
                      <a:cubicBezTo>
                        <a:pt x="3778293" y="3960955"/>
                        <a:pt x="3752545" y="3966310"/>
                        <a:pt x="3740469" y="3977872"/>
                      </a:cubicBezTo>
                      <a:cubicBezTo>
                        <a:pt x="3729233" y="3987088"/>
                        <a:pt x="3720339" y="3978620"/>
                        <a:pt x="3713459" y="3968224"/>
                      </a:cubicBezTo>
                      <a:cubicBezTo>
                        <a:pt x="3711529" y="3966213"/>
                        <a:pt x="3705321" y="3961349"/>
                        <a:pt x="3703309" y="3963276"/>
                      </a:cubicBezTo>
                      <a:cubicBezTo>
                        <a:pt x="3672615" y="3978771"/>
                        <a:pt x="3651725" y="3959403"/>
                        <a:pt x="3626729" y="3947829"/>
                      </a:cubicBezTo>
                      <a:cubicBezTo>
                        <a:pt x="3604079" y="3937094"/>
                        <a:pt x="3579843" y="3945633"/>
                        <a:pt x="3556023" y="3953001"/>
                      </a:cubicBezTo>
                      <a:cubicBezTo>
                        <a:pt x="3546883" y="3956351"/>
                        <a:pt x="3540343" y="3967244"/>
                        <a:pt x="3544539" y="3974034"/>
                      </a:cubicBezTo>
                      <a:cubicBezTo>
                        <a:pt x="3555869" y="3997925"/>
                        <a:pt x="3551263" y="4029353"/>
                        <a:pt x="3584061" y="4045038"/>
                      </a:cubicBezTo>
                      <a:cubicBezTo>
                        <a:pt x="3622313" y="4063992"/>
                        <a:pt x="3623165" y="4117214"/>
                        <a:pt x="3588281" y="4144442"/>
                      </a:cubicBezTo>
                      <a:cubicBezTo>
                        <a:pt x="3582243" y="4150223"/>
                        <a:pt x="3575869" y="4153237"/>
                        <a:pt x="3567649" y="4150301"/>
                      </a:cubicBezTo>
                      <a:cubicBezTo>
                        <a:pt x="3542651" y="4138727"/>
                        <a:pt x="3530157" y="4151462"/>
                        <a:pt x="3517499" y="4172075"/>
                      </a:cubicBezTo>
                      <a:cubicBezTo>
                        <a:pt x="3493855" y="4208610"/>
                        <a:pt x="3456703" y="4231060"/>
                        <a:pt x="3421821" y="4258288"/>
                      </a:cubicBezTo>
                      <a:cubicBezTo>
                        <a:pt x="3404965" y="4272110"/>
                        <a:pt x="3382735" y="4260202"/>
                        <a:pt x="3364617" y="4259022"/>
                      </a:cubicBezTo>
                      <a:cubicBezTo>
                        <a:pt x="3323267" y="4256159"/>
                        <a:pt x="3295093" y="4283137"/>
                        <a:pt x="3260203" y="4291842"/>
                      </a:cubicBezTo>
                      <a:lnTo>
                        <a:pt x="3260729" y="4290566"/>
                      </a:lnTo>
                      <a:lnTo>
                        <a:pt x="3260715" y="4290577"/>
                      </a:lnTo>
                      <a:cubicBezTo>
                        <a:pt x="3204867" y="4302436"/>
                        <a:pt x="3165357" y="4342659"/>
                        <a:pt x="3115627" y="4363330"/>
                      </a:cubicBezTo>
                      <a:cubicBezTo>
                        <a:pt x="3103299" y="4368203"/>
                        <a:pt x="3096667" y="4383063"/>
                        <a:pt x="3089369" y="4392384"/>
                      </a:cubicBezTo>
                      <a:cubicBezTo>
                        <a:pt x="3074769" y="4411024"/>
                        <a:pt x="3060491" y="4419509"/>
                        <a:pt x="3047319" y="4417951"/>
                      </a:cubicBezTo>
                      <a:cubicBezTo>
                        <a:pt x="3034145" y="4416393"/>
                        <a:pt x="3022077" y="4404793"/>
                        <a:pt x="3011901" y="4383267"/>
                      </a:cubicBezTo>
                      <a:cubicBezTo>
                        <a:pt x="3008133" y="4375294"/>
                        <a:pt x="3006797" y="4364215"/>
                        <a:pt x="3005041" y="4354310"/>
                      </a:cubicBezTo>
                      <a:cubicBezTo>
                        <a:pt x="3003371" y="4340462"/>
                        <a:pt x="2998933" y="4326949"/>
                        <a:pt x="3008665" y="4314522"/>
                      </a:cubicBezTo>
                      <a:cubicBezTo>
                        <a:pt x="3030229" y="4283791"/>
                        <a:pt x="3026641" y="4249378"/>
                        <a:pt x="3012319" y="4219082"/>
                      </a:cubicBezTo>
                      <a:cubicBezTo>
                        <a:pt x="2996155" y="4182826"/>
                        <a:pt x="2997683" y="4148914"/>
                        <a:pt x="3014971" y="4115331"/>
                      </a:cubicBezTo>
                      <a:cubicBezTo>
                        <a:pt x="3022775" y="4100890"/>
                        <a:pt x="3029407" y="4086030"/>
                        <a:pt x="3035285" y="4069575"/>
                      </a:cubicBezTo>
                      <a:cubicBezTo>
                        <a:pt x="3049053" y="4034734"/>
                        <a:pt x="3065921" y="4002328"/>
                        <a:pt x="3092179" y="3973273"/>
                      </a:cubicBezTo>
                      <a:cubicBezTo>
                        <a:pt x="3102665" y="3962441"/>
                        <a:pt x="3111225" y="3949594"/>
                        <a:pt x="3101759" y="3931635"/>
                      </a:cubicBezTo>
                      <a:cubicBezTo>
                        <a:pt x="3093047" y="3915271"/>
                        <a:pt x="3076445" y="3917292"/>
                        <a:pt x="3060683" y="3916963"/>
                      </a:cubicBezTo>
                      <a:cubicBezTo>
                        <a:pt x="3052801" y="3916798"/>
                        <a:pt x="3043327" y="3917390"/>
                        <a:pt x="3035025" y="3918401"/>
                      </a:cubicBezTo>
                      <a:cubicBezTo>
                        <a:pt x="2982451" y="3924803"/>
                        <a:pt x="2954047" y="3889476"/>
                        <a:pt x="2972099" y="3838937"/>
                      </a:cubicBezTo>
                      <a:cubicBezTo>
                        <a:pt x="2981335" y="3813080"/>
                        <a:pt x="2977899" y="3807877"/>
                        <a:pt x="2950735" y="3806125"/>
                      </a:cubicBezTo>
                      <a:cubicBezTo>
                        <a:pt x="2936565" y="3805040"/>
                        <a:pt x="2922395" y="3803955"/>
                        <a:pt x="2908647" y="3801695"/>
                      </a:cubicBezTo>
                      <a:cubicBezTo>
                        <a:pt x="2903951" y="3800018"/>
                        <a:pt x="2896911" y="3797503"/>
                        <a:pt x="2895651" y="3801029"/>
                      </a:cubicBezTo>
                      <a:cubicBezTo>
                        <a:pt x="2875261" y="3832178"/>
                        <a:pt x="2852553" y="3806839"/>
                        <a:pt x="2829663" y="3807939"/>
                      </a:cubicBezTo>
                      <a:cubicBezTo>
                        <a:pt x="2795369" y="3807618"/>
                        <a:pt x="2758139" y="3815524"/>
                        <a:pt x="2732215" y="3847348"/>
                      </a:cubicBezTo>
                      <a:cubicBezTo>
                        <a:pt x="2715183" y="3869095"/>
                        <a:pt x="2697313" y="3893194"/>
                        <a:pt x="2661599" y="3885738"/>
                      </a:cubicBezTo>
                      <a:cubicBezTo>
                        <a:pt x="2650617" y="3883141"/>
                        <a:pt x="2645999" y="3896070"/>
                        <a:pt x="2643813" y="3905891"/>
                      </a:cubicBezTo>
                      <a:cubicBezTo>
                        <a:pt x="2641209" y="3916888"/>
                        <a:pt x="2642545" y="3927968"/>
                        <a:pt x="2639939" y="3938964"/>
                      </a:cubicBezTo>
                      <a:cubicBezTo>
                        <a:pt x="2632211" y="3968011"/>
                        <a:pt x="2610323" y="3977421"/>
                        <a:pt x="2582997" y="3965010"/>
                      </a:cubicBezTo>
                      <a:cubicBezTo>
                        <a:pt x="2559447" y="3942021"/>
                        <a:pt x="2523981" y="3941280"/>
                        <a:pt x="2499259" y="3917872"/>
                      </a:cubicBezTo>
                      <a:cubicBezTo>
                        <a:pt x="2486521" y="3905369"/>
                        <a:pt x="2476551" y="3892531"/>
                        <a:pt x="2473793" y="3874317"/>
                      </a:cubicBezTo>
                      <a:cubicBezTo>
                        <a:pt x="2468689" y="3855265"/>
                        <a:pt x="2452009" y="3842681"/>
                        <a:pt x="2438431" y="3832531"/>
                      </a:cubicBezTo>
                      <a:cubicBezTo>
                        <a:pt x="2390743" y="3795617"/>
                        <a:pt x="2339361" y="3765337"/>
                        <a:pt x="2295699" y="3724561"/>
                      </a:cubicBezTo>
                      <a:cubicBezTo>
                        <a:pt x="2267875" y="3698719"/>
                        <a:pt x="2239385" y="3667338"/>
                        <a:pt x="2226407" y="3629571"/>
                      </a:cubicBezTo>
                      <a:cubicBezTo>
                        <a:pt x="2220043" y="3614045"/>
                        <a:pt x="2223907" y="3599521"/>
                        <a:pt x="2235233" y="3586338"/>
                      </a:cubicBezTo>
                      <a:cubicBezTo>
                        <a:pt x="2251511" y="3562997"/>
                        <a:pt x="2236443" y="3512555"/>
                        <a:pt x="2211799" y="3503752"/>
                      </a:cubicBezTo>
                      <a:cubicBezTo>
                        <a:pt x="2197715" y="3498722"/>
                        <a:pt x="2187315" y="3505609"/>
                        <a:pt x="2181943" y="3516943"/>
                      </a:cubicBezTo>
                      <a:cubicBezTo>
                        <a:pt x="2169187" y="3541543"/>
                        <a:pt x="2150741" y="3537605"/>
                        <a:pt x="2131211" y="3529304"/>
                      </a:cubicBezTo>
                      <a:cubicBezTo>
                        <a:pt x="2074209" y="3503642"/>
                        <a:pt x="2041195" y="3462693"/>
                        <a:pt x="2031167" y="3398148"/>
                      </a:cubicBezTo>
                      <a:cubicBezTo>
                        <a:pt x="2019545" y="3334359"/>
                        <a:pt x="1984775" y="3283507"/>
                        <a:pt x="1920313" y="3256506"/>
                      </a:cubicBezTo>
                      <a:cubicBezTo>
                        <a:pt x="1917965" y="3255667"/>
                        <a:pt x="1915197" y="3256004"/>
                        <a:pt x="1914445" y="3254410"/>
                      </a:cubicBezTo>
                      <a:cubicBezTo>
                        <a:pt x="1888805" y="3218746"/>
                        <a:pt x="1857785" y="3212967"/>
                        <a:pt x="1822139" y="3238667"/>
                      </a:cubicBezTo>
                      <a:cubicBezTo>
                        <a:pt x="1819705" y="3241775"/>
                        <a:pt x="1812665" y="3239260"/>
                        <a:pt x="1809563" y="3236826"/>
                      </a:cubicBezTo>
                      <a:cubicBezTo>
                        <a:pt x="1790461" y="3208799"/>
                        <a:pt x="1751809" y="3209570"/>
                        <a:pt x="1727507" y="3184987"/>
                      </a:cubicBezTo>
                      <a:cubicBezTo>
                        <a:pt x="1702031" y="3159983"/>
                        <a:pt x="1623465" y="3165052"/>
                        <a:pt x="1588659" y="3188403"/>
                      </a:cubicBezTo>
                      <a:cubicBezTo>
                        <a:pt x="1586311" y="3187564"/>
                        <a:pt x="1581615" y="3185887"/>
                        <a:pt x="1576921" y="3184211"/>
                      </a:cubicBezTo>
                      <a:cubicBezTo>
                        <a:pt x="1559145" y="3185813"/>
                        <a:pt x="1554709" y="3172301"/>
                        <a:pt x="1558907" y="3160547"/>
                      </a:cubicBezTo>
                      <a:cubicBezTo>
                        <a:pt x="1573343" y="3131246"/>
                        <a:pt x="1555825" y="3121013"/>
                        <a:pt x="1532773" y="3111453"/>
                      </a:cubicBezTo>
                      <a:cubicBezTo>
                        <a:pt x="1528079" y="3109776"/>
                        <a:pt x="1524557" y="3108519"/>
                        <a:pt x="1521037" y="3107261"/>
                      </a:cubicBezTo>
                      <a:cubicBezTo>
                        <a:pt x="1511065" y="3094423"/>
                        <a:pt x="1498995" y="3087461"/>
                        <a:pt x="1483481" y="3093847"/>
                      </a:cubicBezTo>
                      <a:cubicBezTo>
                        <a:pt x="1466373" y="3100989"/>
                        <a:pt x="1473157" y="3115340"/>
                        <a:pt x="1473653" y="3128770"/>
                      </a:cubicBezTo>
                      <a:cubicBezTo>
                        <a:pt x="1474655" y="3137079"/>
                        <a:pt x="1471297" y="3146482"/>
                        <a:pt x="1475067" y="3154455"/>
                      </a:cubicBezTo>
                      <a:cubicBezTo>
                        <a:pt x="1473807" y="3157981"/>
                        <a:pt x="1472127" y="3162682"/>
                        <a:pt x="1470449" y="3167384"/>
                      </a:cubicBezTo>
                      <a:cubicBezTo>
                        <a:pt x="1463817" y="3182243"/>
                        <a:pt x="1446127" y="3179901"/>
                        <a:pt x="1439925" y="3175035"/>
                      </a:cubicBezTo>
                      <a:cubicBezTo>
                        <a:pt x="1416625" y="3158761"/>
                        <a:pt x="1395251" y="3144500"/>
                        <a:pt x="1368591" y="3137628"/>
                      </a:cubicBezTo>
                      <a:cubicBezTo>
                        <a:pt x="1355261" y="3134192"/>
                        <a:pt x="1343279" y="3123285"/>
                        <a:pt x="1327935" y="3121781"/>
                      </a:cubicBezTo>
                      <a:cubicBezTo>
                        <a:pt x="1314939" y="3121114"/>
                        <a:pt x="1305637" y="3113816"/>
                        <a:pt x="1301113" y="3104249"/>
                      </a:cubicBezTo>
                      <a:cubicBezTo>
                        <a:pt x="1289387" y="3081506"/>
                        <a:pt x="1276983" y="3071775"/>
                        <a:pt x="1252241" y="3085467"/>
                      </a:cubicBezTo>
                      <a:cubicBezTo>
                        <a:pt x="1248635" y="3088155"/>
                        <a:pt x="1235725" y="3083543"/>
                        <a:pt x="1234217" y="3080355"/>
                      </a:cubicBezTo>
                      <a:cubicBezTo>
                        <a:pt x="1222663" y="3049721"/>
                        <a:pt x="1193819" y="3052671"/>
                        <a:pt x="1169927" y="3045462"/>
                      </a:cubicBezTo>
                      <a:cubicBezTo>
                        <a:pt x="1147963" y="3040267"/>
                        <a:pt x="1133631" y="3028522"/>
                        <a:pt x="1130539" y="3007538"/>
                      </a:cubicBezTo>
                      <a:cubicBezTo>
                        <a:pt x="1125005" y="3008212"/>
                        <a:pt x="1122659" y="3007374"/>
                        <a:pt x="1122659" y="3007374"/>
                      </a:cubicBezTo>
                      <a:cubicBezTo>
                        <a:pt x="1107639" y="3027190"/>
                        <a:pt x="1084073" y="3041301"/>
                        <a:pt x="1063367" y="3032581"/>
                      </a:cubicBezTo>
                      <a:cubicBezTo>
                        <a:pt x="1034867" y="3019750"/>
                        <a:pt x="1035133" y="2989364"/>
                        <a:pt x="1038081" y="2962586"/>
                      </a:cubicBezTo>
                      <a:cubicBezTo>
                        <a:pt x="1039427" y="2955115"/>
                        <a:pt x="1043959" y="2946131"/>
                        <a:pt x="1046897" y="2937904"/>
                      </a:cubicBezTo>
                      <a:cubicBezTo>
                        <a:pt x="1099291" y="2957943"/>
                        <a:pt x="1140547" y="2946174"/>
                        <a:pt x="1174277" y="2899910"/>
                      </a:cubicBezTo>
                      <a:cubicBezTo>
                        <a:pt x="1181575" y="2890589"/>
                        <a:pt x="1193235" y="2880176"/>
                        <a:pt x="1208825" y="2888395"/>
                      </a:cubicBezTo>
                      <a:cubicBezTo>
                        <a:pt x="1223243" y="2896196"/>
                        <a:pt x="1218205" y="2910300"/>
                        <a:pt x="1215935" y="2924066"/>
                      </a:cubicBezTo>
                      <a:cubicBezTo>
                        <a:pt x="1211565" y="2943710"/>
                        <a:pt x="1215077" y="2963519"/>
                        <a:pt x="1206767" y="2983080"/>
                      </a:cubicBezTo>
                      <a:cubicBezTo>
                        <a:pt x="1203493" y="2988537"/>
                        <a:pt x="1203741" y="2995252"/>
                        <a:pt x="1208349" y="3000875"/>
                      </a:cubicBezTo>
                      <a:cubicBezTo>
                        <a:pt x="1216479" y="3007754"/>
                        <a:pt x="1224447" y="3003973"/>
                        <a:pt x="1230067" y="2999354"/>
                      </a:cubicBezTo>
                      <a:cubicBezTo>
                        <a:pt x="1261439" y="2970802"/>
                        <a:pt x="1288851" y="2979268"/>
                        <a:pt x="1317515" y="3002759"/>
                      </a:cubicBezTo>
                      <a:cubicBezTo>
                        <a:pt x="1328411" y="3009302"/>
                        <a:pt x="1340567" y="3012318"/>
                        <a:pt x="1352723" y="3015335"/>
                      </a:cubicBezTo>
                      <a:cubicBezTo>
                        <a:pt x="1364125" y="3016757"/>
                        <a:pt x="1371501" y="3022042"/>
                        <a:pt x="1378371" y="3032447"/>
                      </a:cubicBezTo>
                      <a:cubicBezTo>
                        <a:pt x="1400155" y="3064083"/>
                        <a:pt x="1443501" y="3064989"/>
                        <a:pt x="1467833" y="3033921"/>
                      </a:cubicBezTo>
                      <a:cubicBezTo>
                        <a:pt x="1468671" y="3031570"/>
                        <a:pt x="1469511" y="3029220"/>
                        <a:pt x="1471105" y="3028464"/>
                      </a:cubicBezTo>
                      <a:cubicBezTo>
                        <a:pt x="1498373" y="2989169"/>
                        <a:pt x="1514137" y="2989498"/>
                        <a:pt x="1534909" y="3031374"/>
                      </a:cubicBezTo>
                      <a:cubicBezTo>
                        <a:pt x="1545883" y="3052523"/>
                        <a:pt x="1560213" y="3064268"/>
                        <a:pt x="1584449" y="3055696"/>
                      </a:cubicBezTo>
                      <a:cubicBezTo>
                        <a:pt x="1598371" y="3050067"/>
                        <a:pt x="1612119" y="3052327"/>
                        <a:pt x="1622595" y="3060045"/>
                      </a:cubicBezTo>
                      <a:cubicBezTo>
                        <a:pt x="1659389" y="3090416"/>
                        <a:pt x="1701391" y="3098791"/>
                        <a:pt x="1746329" y="3098941"/>
                      </a:cubicBezTo>
                      <a:cubicBezTo>
                        <a:pt x="1761673" y="3100445"/>
                        <a:pt x="1774163" y="3106232"/>
                        <a:pt x="1779355" y="3121338"/>
                      </a:cubicBezTo>
                      <a:cubicBezTo>
                        <a:pt x="1787311" y="3136109"/>
                        <a:pt x="1796281" y="3140638"/>
                        <a:pt x="1811041" y="3132657"/>
                      </a:cubicBezTo>
                      <a:cubicBezTo>
                        <a:pt x="1826975" y="3125096"/>
                        <a:pt x="1844247" y="3128614"/>
                        <a:pt x="1860095" y="3124998"/>
                      </a:cubicBezTo>
                      <a:cubicBezTo>
                        <a:pt x="1864455" y="3123905"/>
                        <a:pt x="1869989" y="3123231"/>
                        <a:pt x="1875103" y="3123733"/>
                      </a:cubicBezTo>
                      <a:cubicBezTo>
                        <a:pt x="1893967" y="3126495"/>
                        <a:pt x="1899911" y="3143195"/>
                        <a:pt x="1908289" y="3156791"/>
                      </a:cubicBezTo>
                      <a:cubicBezTo>
                        <a:pt x="1915159" y="3167196"/>
                        <a:pt x="1922869" y="3175251"/>
                        <a:pt x="1932687" y="3158878"/>
                      </a:cubicBezTo>
                      <a:cubicBezTo>
                        <a:pt x="1936379" y="3152246"/>
                        <a:pt x="1943173" y="3148046"/>
                        <a:pt x="1952141" y="3152575"/>
                      </a:cubicBezTo>
                      <a:cubicBezTo>
                        <a:pt x="1959937" y="3156685"/>
                        <a:pt x="1960185" y="3163400"/>
                        <a:pt x="1961187" y="3171710"/>
                      </a:cubicBezTo>
                      <a:cubicBezTo>
                        <a:pt x="1959231" y="3225348"/>
                        <a:pt x="1984365" y="3266131"/>
                        <a:pt x="2022665" y="3299691"/>
                      </a:cubicBezTo>
                      <a:cubicBezTo>
                        <a:pt x="2034649" y="3310598"/>
                        <a:pt x="2038333" y="3322516"/>
                        <a:pt x="2042769" y="3336028"/>
                      </a:cubicBezTo>
                      <a:cubicBezTo>
                        <a:pt x="2053903" y="3367836"/>
                        <a:pt x="2061013" y="3403508"/>
                        <a:pt x="2092109" y="3423892"/>
                      </a:cubicBezTo>
                      <a:cubicBezTo>
                        <a:pt x="2108035" y="3434881"/>
                        <a:pt x="2121697" y="3441087"/>
                        <a:pt x="2139817" y="3423704"/>
                      </a:cubicBezTo>
                      <a:cubicBezTo>
                        <a:pt x="2153575" y="3407414"/>
                        <a:pt x="2171351" y="3405811"/>
                        <a:pt x="2188363" y="3421166"/>
                      </a:cubicBezTo>
                      <a:cubicBezTo>
                        <a:pt x="2200349" y="3432073"/>
                        <a:pt x="2215691" y="3433577"/>
                        <a:pt x="2231453" y="3433905"/>
                      </a:cubicBezTo>
                      <a:cubicBezTo>
                        <a:pt x="2257025" y="3436413"/>
                        <a:pt x="2287881" y="3431531"/>
                        <a:pt x="2306315" y="3454019"/>
                      </a:cubicBezTo>
                      <a:cubicBezTo>
                        <a:pt x="2331707" y="3482968"/>
                        <a:pt x="2351897" y="3515360"/>
                        <a:pt x="2397677" y="3513158"/>
                      </a:cubicBezTo>
                      <a:cubicBezTo>
                        <a:pt x="2400445" y="3512821"/>
                        <a:pt x="2405053" y="3518443"/>
                        <a:pt x="2406139" y="3522808"/>
                      </a:cubicBezTo>
                      <a:cubicBezTo>
                        <a:pt x="2440653" y="3585496"/>
                        <a:pt x="2500935" y="3587150"/>
                        <a:pt x="2562479" y="3585277"/>
                      </a:cubicBezTo>
                      <a:cubicBezTo>
                        <a:pt x="2578241" y="3585606"/>
                        <a:pt x="2594423" y="3584759"/>
                        <a:pt x="2603555" y="3599949"/>
                      </a:cubicBezTo>
                      <a:cubicBezTo>
                        <a:pt x="2615367" y="3618746"/>
                        <a:pt x="2611417" y="3637214"/>
                        <a:pt x="2601933" y="3656357"/>
                      </a:cubicBezTo>
                      <a:cubicBezTo>
                        <a:pt x="2596227" y="3664921"/>
                        <a:pt x="2581887" y="3671726"/>
                        <a:pt x="2590933" y="3690861"/>
                      </a:cubicBezTo>
                      <a:cubicBezTo>
                        <a:pt x="2618277" y="3666170"/>
                        <a:pt x="2658609" y="3660698"/>
                        <a:pt x="2667855" y="3616290"/>
                      </a:cubicBezTo>
                      <a:cubicBezTo>
                        <a:pt x="2672311" y="3592702"/>
                        <a:pt x="2693187" y="3593532"/>
                        <a:pt x="2710705" y="3603764"/>
                      </a:cubicBezTo>
                      <a:cubicBezTo>
                        <a:pt x="2739121" y="3620541"/>
                        <a:pt x="2765941" y="3638073"/>
                        <a:pt x="2799309" y="3644690"/>
                      </a:cubicBezTo>
                      <a:cubicBezTo>
                        <a:pt x="2807191" y="3644855"/>
                        <a:pt x="2816073" y="3653329"/>
                        <a:pt x="2824127" y="3645602"/>
                      </a:cubicBezTo>
                      <a:cubicBezTo>
                        <a:pt x="2831007" y="3637458"/>
                        <a:pt x="2823297" y="3629403"/>
                        <a:pt x="2821121" y="3620674"/>
                      </a:cubicBezTo>
                      <a:cubicBezTo>
                        <a:pt x="2811579" y="3588109"/>
                        <a:pt x="2814097" y="3581058"/>
                        <a:pt x="2847559" y="3565179"/>
                      </a:cubicBezTo>
                      <a:cubicBezTo>
                        <a:pt x="2853933" y="3562154"/>
                        <a:pt x="2860307" y="3559130"/>
                        <a:pt x="2864419" y="3551322"/>
                      </a:cubicBezTo>
                      <a:cubicBezTo>
                        <a:pt x="2871975" y="3530166"/>
                        <a:pt x="2888749" y="3520254"/>
                        <a:pt x="2910715" y="3525449"/>
                      </a:cubicBezTo>
                      <a:cubicBezTo>
                        <a:pt x="2937375" y="3532321"/>
                        <a:pt x="2960425" y="3541880"/>
                        <a:pt x="2964519" y="3571173"/>
                      </a:cubicBezTo>
                      <a:cubicBezTo>
                        <a:pt x="2967191" y="3593332"/>
                        <a:pt x="2975149" y="3608103"/>
                        <a:pt x="2991409" y="3621862"/>
                      </a:cubicBezTo>
                      <a:cubicBezTo>
                        <a:pt x="3008841" y="3636040"/>
                        <a:pt x="3019489" y="3635867"/>
                        <a:pt x="3034755" y="3622766"/>
                      </a:cubicBezTo>
                      <a:cubicBezTo>
                        <a:pt x="3048847" y="3609247"/>
                        <a:pt x="3059925" y="3589348"/>
                        <a:pt x="3084399" y="3606042"/>
                      </a:cubicBezTo>
                      <a:cubicBezTo>
                        <a:pt x="3101499" y="3617450"/>
                        <a:pt x="3108273" y="3650351"/>
                        <a:pt x="3100631" y="3675453"/>
                      </a:cubicBezTo>
                      <a:cubicBezTo>
                        <a:pt x="3098027" y="3686450"/>
                        <a:pt x="3081251" y="3696362"/>
                        <a:pt x="3094409" y="3707688"/>
                      </a:cubicBezTo>
                      <a:cubicBezTo>
                        <a:pt x="3110669" y="3721447"/>
                        <a:pt x="3122815" y="3743014"/>
                        <a:pt x="3146373" y="3747454"/>
                      </a:cubicBezTo>
                      <a:cubicBezTo>
                        <a:pt x="3155763" y="3750807"/>
                        <a:pt x="3160209" y="3745769"/>
                        <a:pt x="3161221" y="3735528"/>
                      </a:cubicBezTo>
                      <a:cubicBezTo>
                        <a:pt x="3160809" y="3718152"/>
                        <a:pt x="3171543" y="3714035"/>
                        <a:pt x="3187307" y="3714364"/>
                      </a:cubicBezTo>
                      <a:cubicBezTo>
                        <a:pt x="3203069" y="3714693"/>
                        <a:pt x="3214729" y="3704280"/>
                        <a:pt x="3227895" y="3697056"/>
                      </a:cubicBezTo>
                      <a:cubicBezTo>
                        <a:pt x="3239469" y="3690587"/>
                        <a:pt x="3249783" y="3687645"/>
                        <a:pt x="3258247" y="3697294"/>
                      </a:cubicBezTo>
                      <a:cubicBezTo>
                        <a:pt x="3269897" y="3705431"/>
                        <a:pt x="3266119" y="3716009"/>
                        <a:pt x="3261921" y="3727762"/>
                      </a:cubicBezTo>
                      <a:cubicBezTo>
                        <a:pt x="3248067" y="3766548"/>
                        <a:pt x="3221303" y="3800723"/>
                        <a:pt x="3205103" y="3838671"/>
                      </a:cubicBezTo>
                      <a:cubicBezTo>
                        <a:pt x="3182517" y="3898193"/>
                        <a:pt x="3171335" y="3959137"/>
                        <a:pt x="3113963" y="4004909"/>
                      </a:cubicBezTo>
                      <a:cubicBezTo>
                        <a:pt x="3076637" y="4035311"/>
                        <a:pt x="3063107" y="4095418"/>
                        <a:pt x="3039607" y="4142685"/>
                      </a:cubicBezTo>
                      <a:cubicBezTo>
                        <a:pt x="3035075" y="4151668"/>
                        <a:pt x="3033645" y="4163085"/>
                        <a:pt x="3044961" y="4168452"/>
                      </a:cubicBezTo>
                      <a:cubicBezTo>
                        <a:pt x="3058623" y="4174658"/>
                        <a:pt x="3066677" y="4166932"/>
                        <a:pt x="3070875" y="4155179"/>
                      </a:cubicBezTo>
                      <a:cubicBezTo>
                        <a:pt x="3075999" y="4137130"/>
                        <a:pt x="3087659" y="4126717"/>
                        <a:pt x="3106941" y="4128302"/>
                      </a:cubicBezTo>
                      <a:cubicBezTo>
                        <a:pt x="3143161" y="4130638"/>
                        <a:pt x="3173437" y="4116272"/>
                        <a:pt x="3203711" y="4101905"/>
                      </a:cubicBezTo>
                      <a:cubicBezTo>
                        <a:pt x="3221239" y="4093587"/>
                        <a:pt x="3237087" y="4089972"/>
                        <a:pt x="3253433" y="4099786"/>
                      </a:cubicBezTo>
                      <a:cubicBezTo>
                        <a:pt x="3270531" y="4111194"/>
                        <a:pt x="3285119" y="4111104"/>
                        <a:pt x="3295777" y="4092381"/>
                      </a:cubicBezTo>
                      <a:cubicBezTo>
                        <a:pt x="3301903" y="4082642"/>
                        <a:pt x="3312303" y="4075754"/>
                        <a:pt x="3324631" y="4070881"/>
                      </a:cubicBezTo>
                      <a:cubicBezTo>
                        <a:pt x="3369915" y="4055248"/>
                        <a:pt x="3382929" y="4018814"/>
                        <a:pt x="3393347" y="3974825"/>
                      </a:cubicBezTo>
                      <a:cubicBezTo>
                        <a:pt x="3405619" y="3918245"/>
                        <a:pt x="3421829" y="3861747"/>
                        <a:pt x="3471149" y="3823701"/>
                      </a:cubicBezTo>
                      <a:cubicBezTo>
                        <a:pt x="3494381" y="3806819"/>
                        <a:pt x="3518035" y="3788762"/>
                        <a:pt x="3528949" y="3758204"/>
                      </a:cubicBezTo>
                      <a:cubicBezTo>
                        <a:pt x="3535667" y="3739399"/>
                        <a:pt x="3552183" y="3741323"/>
                        <a:pt x="3567775" y="3749542"/>
                      </a:cubicBezTo>
                      <a:cubicBezTo>
                        <a:pt x="3568385" y="3703375"/>
                        <a:pt x="3580063" y="3655861"/>
                        <a:pt x="3574385" y="3608773"/>
                      </a:cubicBezTo>
                      <a:cubicBezTo>
                        <a:pt x="3573889" y="3595343"/>
                        <a:pt x="3585549" y="3584930"/>
                        <a:pt x="3597543" y="3577286"/>
                      </a:cubicBezTo>
                      <a:cubicBezTo>
                        <a:pt x="3636463" y="3546128"/>
                        <a:pt x="3637063" y="3518511"/>
                        <a:pt x="3599183" y="3483776"/>
                      </a:cubicBezTo>
                      <a:lnTo>
                        <a:pt x="3593583" y="3477235"/>
                      </a:lnTo>
                      <a:lnTo>
                        <a:pt x="3592053" y="3477709"/>
                      </a:lnTo>
                      <a:cubicBezTo>
                        <a:pt x="3559683" y="3497897"/>
                        <a:pt x="3522191" y="3499058"/>
                        <a:pt x="3486465" y="3510109"/>
                      </a:cubicBezTo>
                      <a:cubicBezTo>
                        <a:pt x="3459877" y="3517811"/>
                        <a:pt x="3431615" y="3530205"/>
                        <a:pt x="3400409" y="3513768"/>
                      </a:cubicBezTo>
                      <a:cubicBezTo>
                        <a:pt x="3370799" y="3496576"/>
                        <a:pt x="3352677" y="3476874"/>
                        <a:pt x="3355015" y="3440668"/>
                      </a:cubicBezTo>
                      <a:cubicBezTo>
                        <a:pt x="3356605" y="3421391"/>
                        <a:pt x="3357857" y="3399349"/>
                        <a:pt x="3354749" y="3378394"/>
                      </a:cubicBezTo>
                      <a:cubicBezTo>
                        <a:pt x="3353823" y="3366157"/>
                        <a:pt x="3356503" y="3351240"/>
                        <a:pt x="3370341" y="3349567"/>
                      </a:cubicBezTo>
                      <a:cubicBezTo>
                        <a:pt x="3415799" y="3344638"/>
                        <a:pt x="3443721" y="3310954"/>
                        <a:pt x="3479615" y="3292025"/>
                      </a:cubicBezTo>
                      <a:cubicBezTo>
                        <a:pt x="3489175" y="3287502"/>
                        <a:pt x="3496051" y="3279374"/>
                        <a:pt x="3505191" y="3276025"/>
                      </a:cubicBezTo>
                      <a:cubicBezTo>
                        <a:pt x="3527499" y="3265472"/>
                        <a:pt x="3538735" y="3256257"/>
                        <a:pt x="3535875" y="3223485"/>
                      </a:cubicBezTo>
                      <a:cubicBezTo>
                        <a:pt x="3532431" y="3199764"/>
                        <a:pt x="3533767" y="3173783"/>
                        <a:pt x="3527973" y="3149223"/>
                      </a:cubicBezTo>
                      <a:cubicBezTo>
                        <a:pt x="3522599" y="3123491"/>
                        <a:pt x="3541047" y="3108914"/>
                        <a:pt x="3563691" y="3101127"/>
                      </a:cubicBezTo>
                      <a:cubicBezTo>
                        <a:pt x="3591953" y="3088732"/>
                        <a:pt x="3592373" y="3087559"/>
                        <a:pt x="3569553" y="3066179"/>
                      </a:cubicBezTo>
                      <a:cubicBezTo>
                        <a:pt x="3559905" y="3056118"/>
                        <a:pt x="3550257" y="3046057"/>
                        <a:pt x="3541029" y="3034823"/>
                      </a:cubicBezTo>
                      <a:cubicBezTo>
                        <a:pt x="3535239" y="3028786"/>
                        <a:pt x="3527857" y="3023504"/>
                        <a:pt x="3531629" y="3012945"/>
                      </a:cubicBezTo>
                      <a:cubicBezTo>
                        <a:pt x="3535819" y="3001213"/>
                        <a:pt x="3546135" y="2998282"/>
                        <a:pt x="3555193" y="2998872"/>
                      </a:cubicBezTo>
                      <a:cubicBezTo>
                        <a:pt x="3578091" y="2997790"/>
                        <a:pt x="3600989" y="2996708"/>
                        <a:pt x="3618773" y="3013645"/>
                      </a:cubicBezTo>
                      <a:cubicBezTo>
                        <a:pt x="3630771" y="3024544"/>
                        <a:pt x="3641759" y="3027146"/>
                        <a:pt x="3657693" y="3019609"/>
                      </a:cubicBezTo>
                      <a:cubicBezTo>
                        <a:pt x="3675221" y="3011317"/>
                        <a:pt x="3689985" y="3021883"/>
                        <a:pt x="3697539" y="3037809"/>
                      </a:cubicBezTo>
                      <a:cubicBezTo>
                        <a:pt x="3708111" y="3060107"/>
                        <a:pt x="3715499" y="3083912"/>
                        <a:pt x="3704349" y="3107712"/>
                      </a:cubicBezTo>
                      <a:cubicBezTo>
                        <a:pt x="3696133" y="3123299"/>
                        <a:pt x="3694209" y="3139809"/>
                        <a:pt x="3693877" y="3155566"/>
                      </a:cubicBezTo>
                      <a:cubicBezTo>
                        <a:pt x="3684575" y="3185316"/>
                        <a:pt x="3688693" y="3214568"/>
                        <a:pt x="3688867" y="3243736"/>
                      </a:cubicBezTo>
                      <a:cubicBezTo>
                        <a:pt x="3689627" y="3263850"/>
                        <a:pt x="3702379" y="3276344"/>
                        <a:pt x="3719575" y="3283808"/>
                      </a:cubicBezTo>
                      <a:cubicBezTo>
                        <a:pt x="3739539" y="3290939"/>
                        <a:pt x="3743477" y="3272502"/>
                        <a:pt x="3751609" y="3260854"/>
                      </a:cubicBezTo>
                      <a:cubicBezTo>
                        <a:pt x="3759741" y="3249207"/>
                        <a:pt x="3771397" y="3238818"/>
                        <a:pt x="3778775" y="3225578"/>
                      </a:cubicBezTo>
                      <a:cubicBezTo>
                        <a:pt x="3789843" y="3205719"/>
                        <a:pt x="3806531" y="3199773"/>
                        <a:pt x="3826413" y="3210844"/>
                      </a:cubicBezTo>
                      <a:cubicBezTo>
                        <a:pt x="3846713" y="3220740"/>
                        <a:pt x="3857529" y="3212698"/>
                        <a:pt x="3866583" y="3194764"/>
                      </a:cubicBezTo>
                      <a:cubicBezTo>
                        <a:pt x="3869517" y="3186553"/>
                        <a:pt x="3873625" y="3178759"/>
                        <a:pt x="3875385" y="3170127"/>
                      </a:cubicBezTo>
                      <a:cubicBezTo>
                        <a:pt x="3891893" y="3116492"/>
                        <a:pt x="3923167" y="3073423"/>
                        <a:pt x="3967613" y="3041672"/>
                      </a:cubicBezTo>
                      <a:cubicBezTo>
                        <a:pt x="3989247" y="3025587"/>
                        <a:pt x="3995115" y="3009162"/>
                        <a:pt x="3984961" y="2985691"/>
                      </a:cubicBezTo>
                      <a:cubicBezTo>
                        <a:pt x="3973631" y="2961800"/>
                        <a:pt x="3970605" y="2936907"/>
                        <a:pt x="3974289" y="2911764"/>
                      </a:cubicBezTo>
                      <a:cubicBezTo>
                        <a:pt x="3976883" y="2882263"/>
                        <a:pt x="3971591" y="2852591"/>
                        <a:pt x="3953551" y="2828950"/>
                      </a:cubicBezTo>
                      <a:cubicBezTo>
                        <a:pt x="3920913" y="2786864"/>
                        <a:pt x="3899849" y="2738330"/>
                        <a:pt x="3871573" y="2695156"/>
                      </a:cubicBezTo>
                      <a:cubicBezTo>
                        <a:pt x="3853197" y="2668749"/>
                        <a:pt x="3855371" y="2640421"/>
                        <a:pt x="3856035" y="2608908"/>
                      </a:cubicBezTo>
                      <a:cubicBezTo>
                        <a:pt x="3860045" y="2549485"/>
                        <a:pt x="3909523" y="2522179"/>
                        <a:pt x="3937611" y="2480617"/>
                      </a:cubicBezTo>
                      <a:cubicBezTo>
                        <a:pt x="3947755" y="2467043"/>
                        <a:pt x="3965707" y="2476100"/>
                        <a:pt x="3980549" y="2464204"/>
                      </a:cubicBezTo>
                      <a:cubicBezTo>
                        <a:pt x="3949763" y="2446593"/>
                        <a:pt x="3942879" y="2417675"/>
                        <a:pt x="3939181" y="2387250"/>
                      </a:cubicBezTo>
                      <a:cubicBezTo>
                        <a:pt x="3936491" y="2365122"/>
                        <a:pt x="3919797" y="2352544"/>
                        <a:pt x="3909895" y="2335778"/>
                      </a:cubicBezTo>
                      <a:cubicBezTo>
                        <a:pt x="3903433" y="2324210"/>
                        <a:pt x="3895887" y="2326806"/>
                        <a:pt x="3888255" y="2333340"/>
                      </a:cubicBezTo>
                      <a:cubicBezTo>
                        <a:pt x="3880625" y="2339875"/>
                        <a:pt x="3874587" y="2345656"/>
                        <a:pt x="3866619" y="2349426"/>
                      </a:cubicBezTo>
                      <a:cubicBezTo>
                        <a:pt x="3855885" y="2353529"/>
                        <a:pt x="3847581" y="2354531"/>
                        <a:pt x="3839107" y="2344890"/>
                      </a:cubicBezTo>
                      <a:cubicBezTo>
                        <a:pt x="3832563" y="2337261"/>
                        <a:pt x="3828451" y="2326532"/>
                        <a:pt x="3835327" y="2318404"/>
                      </a:cubicBezTo>
                      <a:cubicBezTo>
                        <a:pt x="3859979" y="2290167"/>
                        <a:pt x="3850579" y="2268289"/>
                        <a:pt x="3829017" y="2243389"/>
                      </a:cubicBezTo>
                      <a:cubicBezTo>
                        <a:pt x="3817103" y="2228550"/>
                        <a:pt x="3824481" y="2215310"/>
                        <a:pt x="3841171" y="2209365"/>
                      </a:cubicBezTo>
                      <a:cubicBezTo>
                        <a:pt x="3864233" y="2200404"/>
                        <a:pt x="3862133" y="2187748"/>
                        <a:pt x="3847451" y="2173244"/>
                      </a:cubicBezTo>
                      <a:cubicBezTo>
                        <a:pt x="3832771" y="2158739"/>
                        <a:pt x="3830835" y="2138205"/>
                        <a:pt x="3818167" y="2121773"/>
                      </a:cubicBezTo>
                      <a:cubicBezTo>
                        <a:pt x="3812719" y="2137025"/>
                        <a:pt x="3820355" y="2149013"/>
                        <a:pt x="3832771" y="2158739"/>
                      </a:cubicBezTo>
                      <a:cubicBezTo>
                        <a:pt x="3849801" y="2174083"/>
                        <a:pt x="3845273" y="2183049"/>
                        <a:pt x="3823887" y="2187316"/>
                      </a:cubicBezTo>
                      <a:cubicBezTo>
                        <a:pt x="3775915" y="2199286"/>
                        <a:pt x="3749991" y="2175474"/>
                        <a:pt x="3758953" y="2124434"/>
                      </a:cubicBezTo>
                      <a:cubicBezTo>
                        <a:pt x="3762553" y="2103231"/>
                        <a:pt x="3770097" y="2082113"/>
                        <a:pt x="3781581" y="2061080"/>
                      </a:cubicBezTo>
                      <a:cubicBezTo>
                        <a:pt x="3798769" y="2031499"/>
                        <a:pt x="3805805" y="1996971"/>
                        <a:pt x="3828445" y="1970661"/>
                      </a:cubicBezTo>
                      <a:cubicBezTo>
                        <a:pt x="3836915" y="1961780"/>
                        <a:pt x="3830873" y="1949038"/>
                        <a:pt x="3815439" y="1951463"/>
                      </a:cubicBezTo>
                      <a:cubicBezTo>
                        <a:pt x="3786587" y="1954387"/>
                        <a:pt x="3768465" y="1934684"/>
                        <a:pt x="3749087" y="1918503"/>
                      </a:cubicBezTo>
                      <a:cubicBezTo>
                        <a:pt x="3727023" y="1898715"/>
                        <a:pt x="3735823" y="1874077"/>
                        <a:pt x="3742611" y="1851365"/>
                      </a:cubicBezTo>
                      <a:cubicBezTo>
                        <a:pt x="3746803" y="1839633"/>
                        <a:pt x="3759297" y="1826898"/>
                        <a:pt x="3743357" y="1815913"/>
                      </a:cubicBezTo>
                      <a:cubicBezTo>
                        <a:pt x="3728593" y="1805347"/>
                        <a:pt x="3711479" y="1793943"/>
                        <a:pt x="3691439" y="1809274"/>
                      </a:cubicBezTo>
                      <a:cubicBezTo>
                        <a:pt x="3674163" y="1824271"/>
                        <a:pt x="3651265" y="1825353"/>
                        <a:pt x="3629373" y="1816210"/>
                      </a:cubicBezTo>
                      <a:cubicBezTo>
                        <a:pt x="3618803" y="1812435"/>
                        <a:pt x="3608151" y="1812598"/>
                        <a:pt x="3597919" y="1811589"/>
                      </a:cubicBezTo>
                      <a:cubicBezTo>
                        <a:pt x="3564453" y="1808896"/>
                        <a:pt x="3544649" y="1775364"/>
                        <a:pt x="3557139" y="1744106"/>
                      </a:cubicBezTo>
                      <a:cubicBezTo>
                        <a:pt x="3566359" y="1718295"/>
                        <a:pt x="3584553" y="1697012"/>
                        <a:pt x="3593773" y="1671201"/>
                      </a:cubicBezTo>
                      <a:cubicBezTo>
                        <a:pt x="3598383" y="1658295"/>
                        <a:pt x="3610209" y="1658551"/>
                        <a:pt x="3621363" y="1653274"/>
                      </a:cubicBezTo>
                      <a:cubicBezTo>
                        <a:pt x="3637717" y="1644563"/>
                        <a:pt x="3646687" y="1630570"/>
                        <a:pt x="3636869" y="1609864"/>
                      </a:cubicBezTo>
                      <a:cubicBezTo>
                        <a:pt x="3631245" y="1595949"/>
                        <a:pt x="3621515" y="1589828"/>
                        <a:pt x="3606337" y="1598958"/>
                      </a:cubicBezTo>
                      <a:cubicBezTo>
                        <a:pt x="3597195" y="1602308"/>
                        <a:pt x="3587469" y="1614709"/>
                        <a:pt x="3578911" y="1609007"/>
                      </a:cubicBezTo>
                      <a:cubicBezTo>
                        <a:pt x="3554499" y="1588380"/>
                        <a:pt x="3539909" y="1606982"/>
                        <a:pt x="3523055" y="1620805"/>
                      </a:cubicBezTo>
                      <a:cubicBezTo>
                        <a:pt x="3509049" y="1630355"/>
                        <a:pt x="3493701" y="1628841"/>
                        <a:pt x="3480949" y="1616349"/>
                      </a:cubicBezTo>
                      <a:cubicBezTo>
                        <a:pt x="3468533" y="1606622"/>
                        <a:pt x="3470795" y="1592878"/>
                        <a:pt x="3477753" y="1580811"/>
                      </a:cubicBezTo>
                      <a:cubicBezTo>
                        <a:pt x="3483453" y="1572264"/>
                        <a:pt x="3491923" y="1563382"/>
                        <a:pt x="3484623" y="1554161"/>
                      </a:cubicBezTo>
                      <a:cubicBezTo>
                        <a:pt x="3475311" y="1546866"/>
                        <a:pt x="3466005" y="1558094"/>
                        <a:pt x="3458037" y="1561863"/>
                      </a:cubicBezTo>
                      <a:cubicBezTo>
                        <a:pt x="3441685" y="1570574"/>
                        <a:pt x="3426671" y="1571825"/>
                        <a:pt x="3410731" y="1560841"/>
                      </a:cubicBezTo>
                      <a:cubicBezTo>
                        <a:pt x="3395213" y="1548683"/>
                        <a:pt x="3389593" y="1553290"/>
                        <a:pt x="3386831" y="1572148"/>
                      </a:cubicBezTo>
                      <a:cubicBezTo>
                        <a:pt x="3380295" y="1601564"/>
                        <a:pt x="3366291" y="1611114"/>
                        <a:pt x="3336851" y="1604567"/>
                      </a:cubicBezTo>
                      <a:cubicBezTo>
                        <a:pt x="3316049" y="1599782"/>
                        <a:pt x="3299443" y="1601788"/>
                        <a:pt x="3286445" y="1619636"/>
                      </a:cubicBezTo>
                      <a:cubicBezTo>
                        <a:pt x="3274289" y="1635137"/>
                        <a:pt x="3260113" y="1634043"/>
                        <a:pt x="3245767" y="1622304"/>
                      </a:cubicBezTo>
                      <a:cubicBezTo>
                        <a:pt x="3224123" y="1601343"/>
                        <a:pt x="3210537" y="1609721"/>
                        <a:pt x="3198215" y="1633100"/>
                      </a:cubicBezTo>
                      <a:cubicBezTo>
                        <a:pt x="3192849" y="1644413"/>
                        <a:pt x="3184381" y="1653294"/>
                        <a:pt x="3177841" y="1664188"/>
                      </a:cubicBezTo>
                      <a:cubicBezTo>
                        <a:pt x="3155957" y="1692090"/>
                        <a:pt x="3144467" y="1694600"/>
                        <a:pt x="3114099" y="1675816"/>
                      </a:cubicBezTo>
                      <a:cubicBezTo>
                        <a:pt x="3100845" y="1668436"/>
                        <a:pt x="3090443" y="1656783"/>
                        <a:pt x="3080039" y="1645129"/>
                      </a:cubicBezTo>
                      <a:cubicBezTo>
                        <a:pt x="3066951" y="1629871"/>
                        <a:pt x="3052605" y="1618132"/>
                        <a:pt x="3032641" y="1611001"/>
                      </a:cubicBezTo>
                      <a:cubicBezTo>
                        <a:pt x="3003283" y="1600515"/>
                        <a:pt x="2997241" y="1587773"/>
                        <a:pt x="3005369" y="1557603"/>
                      </a:cubicBezTo>
                      <a:cubicBezTo>
                        <a:pt x="3012241" y="1530953"/>
                        <a:pt x="3015587" y="1503044"/>
                        <a:pt x="3008285" y="1475299"/>
                      </a:cubicBezTo>
                      <a:cubicBezTo>
                        <a:pt x="3004589" y="1463396"/>
                        <a:pt x="3006013" y="1451999"/>
                        <a:pt x="3014145" y="1440351"/>
                      </a:cubicBezTo>
                      <a:cubicBezTo>
                        <a:pt x="3023871" y="1427950"/>
                        <a:pt x="3041735" y="1422424"/>
                        <a:pt x="3049709" y="1437178"/>
                      </a:cubicBezTo>
                      <a:cubicBezTo>
                        <a:pt x="3085537" y="1496279"/>
                        <a:pt x="3145843" y="1497975"/>
                        <a:pt x="3203717" y="1502772"/>
                      </a:cubicBezTo>
                      <a:cubicBezTo>
                        <a:pt x="3238777" y="1504711"/>
                        <a:pt x="3273417" y="1507825"/>
                        <a:pt x="3307555" y="1516050"/>
                      </a:cubicBezTo>
                      <a:cubicBezTo>
                        <a:pt x="3323661" y="1519156"/>
                        <a:pt x="3332047" y="1514214"/>
                        <a:pt x="3343367" y="1501059"/>
                      </a:cubicBezTo>
                      <a:cubicBezTo>
                        <a:pt x="3376151" y="1461176"/>
                        <a:pt x="3395263" y="1415084"/>
                        <a:pt x="3412863" y="1365809"/>
                      </a:cubicBezTo>
                      <a:cubicBezTo>
                        <a:pt x="3394409" y="1361863"/>
                        <a:pt x="3392987" y="1373261"/>
                        <a:pt x="3388459" y="1382228"/>
                      </a:cubicBezTo>
                      <a:cubicBezTo>
                        <a:pt x="3366747" y="1420774"/>
                        <a:pt x="3356431" y="1423704"/>
                        <a:pt x="3324217" y="1398969"/>
                      </a:cubicBezTo>
                      <a:cubicBezTo>
                        <a:pt x="3304419" y="1383959"/>
                        <a:pt x="3287305" y="1372555"/>
                        <a:pt x="3260803" y="1376317"/>
                      </a:cubicBezTo>
                      <a:cubicBezTo>
                        <a:pt x="3241427" y="1378658"/>
                        <a:pt x="3226327" y="1365326"/>
                        <a:pt x="3222381" y="1346719"/>
                      </a:cubicBezTo>
                      <a:cubicBezTo>
                        <a:pt x="3220699" y="1332888"/>
                        <a:pt x="3222205" y="1317551"/>
                        <a:pt x="3241497" y="1319150"/>
                      </a:cubicBezTo>
                      <a:cubicBezTo>
                        <a:pt x="3260369" y="1321922"/>
                        <a:pt x="3264057" y="1315302"/>
                        <a:pt x="3260447" y="1299460"/>
                      </a:cubicBezTo>
                      <a:cubicBezTo>
                        <a:pt x="3256753" y="1287557"/>
                        <a:pt x="3254737" y="1270962"/>
                        <a:pt x="3233603" y="1281934"/>
                      </a:cubicBezTo>
                      <a:cubicBezTo>
                        <a:pt x="3231591" y="1283862"/>
                        <a:pt x="3226391" y="1287296"/>
                        <a:pt x="3222869" y="1286038"/>
                      </a:cubicBezTo>
                      <a:cubicBezTo>
                        <a:pt x="3188057" y="1272280"/>
                        <a:pt x="3156521" y="1271600"/>
                        <a:pt x="3127845" y="1303690"/>
                      </a:cubicBezTo>
                      <a:cubicBezTo>
                        <a:pt x="3122143" y="1312238"/>
                        <a:pt x="3110147" y="1301338"/>
                        <a:pt x="3105615" y="1291781"/>
                      </a:cubicBezTo>
                      <a:cubicBezTo>
                        <a:pt x="3098063" y="1275854"/>
                        <a:pt x="3087657" y="1264201"/>
                        <a:pt x="3078093" y="1250200"/>
                      </a:cubicBezTo>
                      <a:cubicBezTo>
                        <a:pt x="3057033" y="1220188"/>
                        <a:pt x="3026251" y="1221100"/>
                        <a:pt x="3006633" y="1253781"/>
                      </a:cubicBezTo>
                      <a:cubicBezTo>
                        <a:pt x="3000513" y="1263500"/>
                        <a:pt x="2997915" y="1274480"/>
                        <a:pt x="2991041" y="1282607"/>
                      </a:cubicBezTo>
                      <a:cubicBezTo>
                        <a:pt x="2984165" y="1290734"/>
                        <a:pt x="2979219" y="1300874"/>
                        <a:pt x="2967475" y="1296680"/>
                      </a:cubicBezTo>
                      <a:cubicBezTo>
                        <a:pt x="2955313" y="1293659"/>
                        <a:pt x="2949607" y="1283683"/>
                        <a:pt x="2948681" y="1271445"/>
                      </a:cubicBezTo>
                      <a:cubicBezTo>
                        <a:pt x="2947419" y="1256443"/>
                        <a:pt x="2951693" y="1240771"/>
                        <a:pt x="2950431" y="1225768"/>
                      </a:cubicBezTo>
                      <a:cubicBezTo>
                        <a:pt x="2949423" y="1217471"/>
                        <a:pt x="2947659" y="1207580"/>
                        <a:pt x="2939857" y="1203470"/>
                      </a:cubicBezTo>
                      <a:cubicBezTo>
                        <a:pt x="2928115" y="1199276"/>
                        <a:pt x="2923587" y="1208242"/>
                        <a:pt x="2917549" y="1214023"/>
                      </a:cubicBezTo>
                      <a:cubicBezTo>
                        <a:pt x="2888201" y="1240581"/>
                        <a:pt x="2881583" y="1273937"/>
                        <a:pt x="2887127" y="1310314"/>
                      </a:cubicBezTo>
                      <a:cubicBezTo>
                        <a:pt x="2889481" y="1329676"/>
                        <a:pt x="2879507" y="1353894"/>
                        <a:pt x="2904421" y="1369408"/>
                      </a:cubicBezTo>
                      <a:cubicBezTo>
                        <a:pt x="2907945" y="1370666"/>
                        <a:pt x="2908197" y="1377372"/>
                        <a:pt x="2906941" y="1380891"/>
                      </a:cubicBezTo>
                      <a:cubicBezTo>
                        <a:pt x="2895035" y="1403098"/>
                        <a:pt x="2894875" y="1429499"/>
                        <a:pt x="2881459" y="1448520"/>
                      </a:cubicBezTo>
                      <a:cubicBezTo>
                        <a:pt x="2863517" y="1476508"/>
                        <a:pt x="2840123" y="1501225"/>
                        <a:pt x="2811023" y="1515966"/>
                      </a:cubicBezTo>
                      <a:cubicBezTo>
                        <a:pt x="2790309" y="1525765"/>
                        <a:pt x="2772947" y="1526178"/>
                        <a:pt x="2767571" y="1500446"/>
                      </a:cubicBezTo>
                      <a:cubicBezTo>
                        <a:pt x="2763625" y="1481838"/>
                        <a:pt x="2747267" y="1472026"/>
                        <a:pt x="2738121" y="1456853"/>
                      </a:cubicBezTo>
                      <a:cubicBezTo>
                        <a:pt x="2729731" y="1443272"/>
                        <a:pt x="2723771" y="1426592"/>
                        <a:pt x="2742137" y="1415954"/>
                      </a:cubicBezTo>
                      <a:cubicBezTo>
                        <a:pt x="2756141" y="1406404"/>
                        <a:pt x="2768557" y="1416130"/>
                        <a:pt x="2777785" y="1427364"/>
                      </a:cubicBezTo>
                      <a:cubicBezTo>
                        <a:pt x="2805473" y="1461066"/>
                        <a:pt x="2807067" y="1460312"/>
                        <a:pt x="2832385" y="1419085"/>
                      </a:cubicBezTo>
                      <a:cubicBezTo>
                        <a:pt x="2812421" y="1411954"/>
                        <a:pt x="2793715" y="1401304"/>
                        <a:pt x="2774925" y="1394592"/>
                      </a:cubicBezTo>
                      <a:cubicBezTo>
                        <a:pt x="2757311" y="1388300"/>
                        <a:pt x="2749675" y="1376312"/>
                        <a:pt x="2753193" y="1359048"/>
                      </a:cubicBezTo>
                      <a:cubicBezTo>
                        <a:pt x="2754533" y="1351589"/>
                        <a:pt x="2757887" y="1342203"/>
                        <a:pt x="2752097" y="1336167"/>
                      </a:cubicBezTo>
                      <a:cubicBezTo>
                        <a:pt x="2730199" y="1308501"/>
                        <a:pt x="2728095" y="1277322"/>
                        <a:pt x="2735131" y="1242793"/>
                      </a:cubicBezTo>
                      <a:cubicBezTo>
                        <a:pt x="2737393" y="1229048"/>
                        <a:pt x="2725649" y="1224854"/>
                        <a:pt x="2711727" y="1230465"/>
                      </a:cubicBezTo>
                      <a:cubicBezTo>
                        <a:pt x="2698981" y="1236495"/>
                        <a:pt x="2684975" y="1246045"/>
                        <a:pt x="2671473" y="1250483"/>
                      </a:cubicBezTo>
                      <a:cubicBezTo>
                        <a:pt x="2646061" y="1258604"/>
                        <a:pt x="2638679" y="1253321"/>
                        <a:pt x="2638839" y="1226920"/>
                      </a:cubicBezTo>
                      <a:cubicBezTo>
                        <a:pt x="2637749" y="1222561"/>
                        <a:pt x="2639005" y="1219041"/>
                        <a:pt x="2639089" y="1215103"/>
                      </a:cubicBezTo>
                      <a:cubicBezTo>
                        <a:pt x="2638917" y="1204458"/>
                        <a:pt x="2642353" y="1191133"/>
                        <a:pt x="2629353" y="1190458"/>
                      </a:cubicBezTo>
                      <a:cubicBezTo>
                        <a:pt x="2617945" y="1189029"/>
                        <a:pt x="2620801" y="1203278"/>
                        <a:pt x="2619461" y="1210737"/>
                      </a:cubicBezTo>
                      <a:cubicBezTo>
                        <a:pt x="2615777" y="1235880"/>
                        <a:pt x="2593635" y="1238555"/>
                        <a:pt x="2576527" y="1245673"/>
                      </a:cubicBezTo>
                      <a:cubicBezTo>
                        <a:pt x="2562185" y="1252457"/>
                        <a:pt x="2551281" y="1245916"/>
                        <a:pt x="2546915" y="1228481"/>
                      </a:cubicBezTo>
                      <a:cubicBezTo>
                        <a:pt x="2532661" y="1249849"/>
                        <a:pt x="2522015" y="1268536"/>
                        <a:pt x="2518413" y="1289739"/>
                      </a:cubicBezTo>
                      <a:cubicBezTo>
                        <a:pt x="2514393" y="1312116"/>
                        <a:pt x="2501899" y="1324851"/>
                        <a:pt x="2478747" y="1319228"/>
                      </a:cubicBezTo>
                      <a:cubicBezTo>
                        <a:pt x="2457527" y="1315617"/>
                        <a:pt x="2446291" y="1324832"/>
                        <a:pt x="2439585" y="1343604"/>
                      </a:cubicBezTo>
                      <a:cubicBezTo>
                        <a:pt x="2435059" y="1352570"/>
                        <a:pt x="2430531" y="1361537"/>
                        <a:pt x="2421725" y="1367653"/>
                      </a:cubicBezTo>
                      <a:cubicBezTo>
                        <a:pt x="2398079" y="1385665"/>
                        <a:pt x="2379883" y="1406946"/>
                        <a:pt x="2370999" y="1435524"/>
                      </a:cubicBezTo>
                      <a:cubicBezTo>
                        <a:pt x="2367647" y="1444910"/>
                        <a:pt x="2361945" y="1453457"/>
                        <a:pt x="2349701" y="1454375"/>
                      </a:cubicBezTo>
                      <a:cubicBezTo>
                        <a:pt x="2336281" y="1454874"/>
                        <a:pt x="2334937" y="1443809"/>
                        <a:pt x="2329985" y="1435427"/>
                      </a:cubicBezTo>
                      <a:cubicBezTo>
                        <a:pt x="2317147" y="1408350"/>
                        <a:pt x="2289717" y="1399876"/>
                        <a:pt x="2263301" y="1418222"/>
                      </a:cubicBezTo>
                      <a:cubicBezTo>
                        <a:pt x="2244517" y="1430034"/>
                        <a:pt x="2227743" y="1439918"/>
                        <a:pt x="2208623" y="1448963"/>
                      </a:cubicBezTo>
                      <a:cubicBezTo>
                        <a:pt x="2179523" y="1463704"/>
                        <a:pt x="2150247" y="1449278"/>
                        <a:pt x="2121479" y="1448263"/>
                      </a:cubicBezTo>
                      <a:cubicBezTo>
                        <a:pt x="2112419" y="1447674"/>
                        <a:pt x="2107133" y="1436525"/>
                        <a:pt x="2106125" y="1428227"/>
                      </a:cubicBezTo>
                      <a:cubicBezTo>
                        <a:pt x="2097475" y="1389418"/>
                        <a:pt x="2065179" y="1368621"/>
                        <a:pt x="2037243" y="1346737"/>
                      </a:cubicBezTo>
                      <a:cubicBezTo>
                        <a:pt x="2029105" y="1339861"/>
                        <a:pt x="2019711" y="1336505"/>
                        <a:pt x="2009731" y="1342202"/>
                      </a:cubicBezTo>
                      <a:cubicBezTo>
                        <a:pt x="1991785" y="1351666"/>
                        <a:pt x="1975345" y="1345794"/>
                        <a:pt x="1958987" y="1335983"/>
                      </a:cubicBezTo>
                      <a:cubicBezTo>
                        <a:pt x="1954707" y="1333131"/>
                        <a:pt x="1952105" y="1325588"/>
                        <a:pt x="1946989" y="1325082"/>
                      </a:cubicBezTo>
                      <a:cubicBezTo>
                        <a:pt x="1893311" y="1327076"/>
                        <a:pt x="1859917" y="1283398"/>
                        <a:pt x="1812443" y="1271732"/>
                      </a:cubicBezTo>
                      <a:cubicBezTo>
                        <a:pt x="1797931" y="1267872"/>
                        <a:pt x="1784847" y="1271136"/>
                        <a:pt x="1773357" y="1273646"/>
                      </a:cubicBezTo>
                      <a:cubicBezTo>
                        <a:pt x="1748785" y="1279421"/>
                        <a:pt x="1728821" y="1272290"/>
                        <a:pt x="1717073" y="1249573"/>
                      </a:cubicBezTo>
                      <a:cubicBezTo>
                        <a:pt x="1709855" y="1236412"/>
                        <a:pt x="1699787" y="1227525"/>
                        <a:pt x="1688127" y="1219390"/>
                      </a:cubicBezTo>
                      <a:cubicBezTo>
                        <a:pt x="1664807" y="1203123"/>
                        <a:pt x="1664719" y="1188539"/>
                        <a:pt x="1686355" y="1172455"/>
                      </a:cubicBezTo>
                      <a:cubicBezTo>
                        <a:pt x="1699603" y="1161312"/>
                        <a:pt x="1710085" y="1150503"/>
                        <a:pt x="1717127" y="1134498"/>
                      </a:cubicBezTo>
                      <a:cubicBezTo>
                        <a:pt x="1728777" y="1105586"/>
                        <a:pt x="1756621" y="1094364"/>
                        <a:pt x="1780187" y="1080292"/>
                      </a:cubicBezTo>
                      <a:cubicBezTo>
                        <a:pt x="1793771" y="1071915"/>
                        <a:pt x="1804171" y="1065046"/>
                        <a:pt x="1802573" y="1047277"/>
                      </a:cubicBezTo>
                      <a:cubicBezTo>
                        <a:pt x="1801729" y="1031101"/>
                        <a:pt x="1793675" y="1020287"/>
                        <a:pt x="1778407" y="1014833"/>
                      </a:cubicBezTo>
                      <a:cubicBezTo>
                        <a:pt x="1745945" y="1001915"/>
                        <a:pt x="1717673" y="977265"/>
                        <a:pt x="1682443" y="964681"/>
                      </a:cubicBezTo>
                      <a:cubicBezTo>
                        <a:pt x="1668351" y="959647"/>
                        <a:pt x="1658703" y="949586"/>
                        <a:pt x="1656687" y="932990"/>
                      </a:cubicBezTo>
                      <a:cubicBezTo>
                        <a:pt x="1650307" y="917483"/>
                        <a:pt x="1636635" y="911276"/>
                        <a:pt x="1620949" y="906996"/>
                      </a:cubicBezTo>
                      <a:cubicBezTo>
                        <a:pt x="1556277" y="887864"/>
                        <a:pt x="1498901" y="859433"/>
                        <a:pt x="1446553" y="816922"/>
                      </a:cubicBezTo>
                      <a:cubicBezTo>
                        <a:pt x="1412827" y="789000"/>
                        <a:pt x="1397123" y="748168"/>
                        <a:pt x="1406271" y="709701"/>
                      </a:cubicBezTo>
                      <a:cubicBezTo>
                        <a:pt x="1409319" y="696879"/>
                        <a:pt x="1415129" y="684320"/>
                        <a:pt x="1423953" y="672588"/>
                      </a:cubicBezTo>
                      <a:cubicBezTo>
                        <a:pt x="1451957" y="634965"/>
                        <a:pt x="1492051" y="641349"/>
                        <a:pt x="1529879" y="642954"/>
                      </a:cubicBezTo>
                      <a:cubicBezTo>
                        <a:pt x="1555881" y="644304"/>
                        <a:pt x="1580541" y="653113"/>
                        <a:pt x="1606123" y="655636"/>
                      </a:cubicBezTo>
                      <a:cubicBezTo>
                        <a:pt x="1675741" y="664628"/>
                        <a:pt x="1738069" y="701442"/>
                        <a:pt x="1806849" y="712780"/>
                      </a:cubicBezTo>
                      <a:cubicBezTo>
                        <a:pt x="1817835" y="715382"/>
                        <a:pt x="1826309" y="725024"/>
                        <a:pt x="1838301" y="717400"/>
                      </a:cubicBezTo>
                      <a:cubicBezTo>
                        <a:pt x="1846771" y="708519"/>
                        <a:pt x="1857841" y="707182"/>
                        <a:pt x="1868913" y="705845"/>
                      </a:cubicBezTo>
                      <a:cubicBezTo>
                        <a:pt x="1908335" y="706696"/>
                        <a:pt x="1939193" y="683323"/>
                        <a:pt x="1973747" y="671852"/>
                      </a:cubicBezTo>
                      <a:cubicBezTo>
                        <a:pt x="1990017" y="667080"/>
                        <a:pt x="1998569" y="654260"/>
                        <a:pt x="2004771" y="640600"/>
                      </a:cubicBezTo>
                      <a:cubicBezTo>
                        <a:pt x="2019693" y="606241"/>
                        <a:pt x="2023625" y="569281"/>
                        <a:pt x="2033011" y="535592"/>
                      </a:cubicBezTo>
                      <a:cubicBezTo>
                        <a:pt x="2038877" y="519166"/>
                        <a:pt x="2029649" y="507932"/>
                        <a:pt x="2020839" y="495525"/>
                      </a:cubicBezTo>
                      <a:cubicBezTo>
                        <a:pt x="2001625" y="471464"/>
                        <a:pt x="1985179" y="447068"/>
                        <a:pt x="1989029" y="414047"/>
                      </a:cubicBezTo>
                      <a:cubicBezTo>
                        <a:pt x="1989867" y="411701"/>
                        <a:pt x="1990705" y="409355"/>
                        <a:pt x="1991543" y="407008"/>
                      </a:cubicBezTo>
                      <a:cubicBezTo>
                        <a:pt x="1999093" y="404413"/>
                        <a:pt x="2006139" y="406930"/>
                        <a:pt x="2010335" y="413719"/>
                      </a:cubicBezTo>
                      <a:cubicBezTo>
                        <a:pt x="2023087" y="426212"/>
                        <a:pt x="2033235" y="431160"/>
                        <a:pt x="2027959" y="457057"/>
                      </a:cubicBezTo>
                      <a:cubicBezTo>
                        <a:pt x="2021925" y="481361"/>
                        <a:pt x="2046173" y="509865"/>
                        <a:pt x="2070667" y="526552"/>
                      </a:cubicBezTo>
                      <a:cubicBezTo>
                        <a:pt x="2086607" y="537538"/>
                        <a:pt x="2099861" y="544917"/>
                        <a:pt x="2084013" y="567039"/>
                      </a:cubicBezTo>
                      <a:cubicBezTo>
                        <a:pt x="2080827" y="568547"/>
                        <a:pt x="2080661" y="576425"/>
                        <a:pt x="2082591" y="578436"/>
                      </a:cubicBezTo>
                      <a:cubicBezTo>
                        <a:pt x="2100629" y="602078"/>
                        <a:pt x="2136529" y="601671"/>
                        <a:pt x="2155741" y="625732"/>
                      </a:cubicBezTo>
                      <a:cubicBezTo>
                        <a:pt x="2162285" y="633361"/>
                        <a:pt x="2176289" y="623811"/>
                        <a:pt x="2184339" y="616103"/>
                      </a:cubicBezTo>
                      <a:cubicBezTo>
                        <a:pt x="2198427" y="602615"/>
                        <a:pt x="2217719" y="604213"/>
                        <a:pt x="2234745" y="601034"/>
                      </a:cubicBezTo>
                      <a:cubicBezTo>
                        <a:pt x="2268377" y="595849"/>
                        <a:pt x="2294289" y="582615"/>
                        <a:pt x="2306443" y="548591"/>
                      </a:cubicBezTo>
                      <a:cubicBezTo>
                        <a:pt x="2317675" y="520853"/>
                        <a:pt x="2348957" y="514829"/>
                        <a:pt x="2368665" y="496732"/>
                      </a:cubicBezTo>
                      <a:cubicBezTo>
                        <a:pt x="2382333" y="484416"/>
                        <a:pt x="2395581" y="473274"/>
                        <a:pt x="2402623" y="457268"/>
                      </a:cubicBezTo>
                      <a:cubicBezTo>
                        <a:pt x="2422655" y="404891"/>
                        <a:pt x="2463997" y="370709"/>
                        <a:pt x="2504583" y="334935"/>
                      </a:cubicBezTo>
                      <a:cubicBezTo>
                        <a:pt x="2505001" y="333761"/>
                        <a:pt x="2512131" y="332339"/>
                        <a:pt x="2512131" y="332339"/>
                      </a:cubicBezTo>
                      <a:close/>
                      <a:moveTo>
                        <a:pt x="5196961" y="10102"/>
                      </a:moveTo>
                      <a:cubicBezTo>
                        <a:pt x="5206873" y="9628"/>
                        <a:pt x="5216465" y="16065"/>
                        <a:pt x="5227345" y="29989"/>
                      </a:cubicBezTo>
                      <a:cubicBezTo>
                        <a:pt x="5233103" y="36061"/>
                        <a:pt x="5240983" y="36198"/>
                        <a:pt x="5246841" y="38291"/>
                      </a:cubicBezTo>
                      <a:cubicBezTo>
                        <a:pt x="5291689" y="56987"/>
                        <a:pt x="5341925" y="49503"/>
                        <a:pt x="5387621" y="65825"/>
                      </a:cubicBezTo>
                      <a:cubicBezTo>
                        <a:pt x="5392731" y="66312"/>
                        <a:pt x="5400609" y="66450"/>
                        <a:pt x="5403053" y="63307"/>
                      </a:cubicBezTo>
                      <a:cubicBezTo>
                        <a:pt x="5419433" y="54437"/>
                        <a:pt x="5433595" y="55480"/>
                        <a:pt x="5445011" y="71602"/>
                      </a:cubicBezTo>
                      <a:cubicBezTo>
                        <a:pt x="5459519" y="90167"/>
                        <a:pt x="5480809" y="89742"/>
                        <a:pt x="5495269" y="78847"/>
                      </a:cubicBezTo>
                      <a:cubicBezTo>
                        <a:pt x="5519305" y="63343"/>
                        <a:pt x="5545383" y="60613"/>
                        <a:pt x="5575075" y="55158"/>
                      </a:cubicBezTo>
                      <a:cubicBezTo>
                        <a:pt x="5560213" y="81970"/>
                        <a:pt x="5544381" y="100405"/>
                        <a:pt x="5513939" y="104253"/>
                      </a:cubicBezTo>
                      <a:cubicBezTo>
                        <a:pt x="5480309" y="109638"/>
                        <a:pt x="5448073" y="122213"/>
                        <a:pt x="5415287" y="125225"/>
                      </a:cubicBezTo>
                      <a:cubicBezTo>
                        <a:pt x="5400903" y="117411"/>
                        <a:pt x="5386643" y="120347"/>
                        <a:pt x="5373553" y="123702"/>
                      </a:cubicBezTo>
                      <a:cubicBezTo>
                        <a:pt x="5300809" y="101733"/>
                        <a:pt x="5236867" y="58819"/>
                        <a:pt x="5164645" y="31683"/>
                      </a:cubicBezTo>
                      <a:cubicBezTo>
                        <a:pt x="5176813" y="17962"/>
                        <a:pt x="5187047" y="10577"/>
                        <a:pt x="5196961" y="10102"/>
                      </a:cubicBezTo>
                      <a:close/>
                      <a:moveTo>
                        <a:pt x="4893407" y="206"/>
                      </a:moveTo>
                      <a:cubicBezTo>
                        <a:pt x="4895759" y="-364"/>
                        <a:pt x="4899691" y="199"/>
                        <a:pt x="4906015" y="2458"/>
                      </a:cubicBezTo>
                      <a:cubicBezTo>
                        <a:pt x="4909467" y="3691"/>
                        <a:pt x="4914493" y="4140"/>
                        <a:pt x="4918369" y="4177"/>
                      </a:cubicBezTo>
                      <a:cubicBezTo>
                        <a:pt x="4935879" y="2352"/>
                        <a:pt x="4956967" y="-2234"/>
                        <a:pt x="4954483" y="26503"/>
                      </a:cubicBezTo>
                      <a:cubicBezTo>
                        <a:pt x="4952981" y="48858"/>
                        <a:pt x="4929075" y="68597"/>
                        <a:pt x="4905517" y="65570"/>
                      </a:cubicBezTo>
                      <a:cubicBezTo>
                        <a:pt x="4901733" y="50752"/>
                        <a:pt x="4897949" y="35935"/>
                        <a:pt x="4893015" y="20707"/>
                      </a:cubicBezTo>
                      <a:cubicBezTo>
                        <a:pt x="4893357" y="16115"/>
                        <a:pt x="4890283" y="9294"/>
                        <a:pt x="4890285" y="4751"/>
                      </a:cubicBezTo>
                      <a:cubicBezTo>
                        <a:pt x="4890285" y="2479"/>
                        <a:pt x="4891057" y="776"/>
                        <a:pt x="4893407" y="206"/>
                      </a:cubicBezTo>
                      <a:close/>
                    </a:path>
                  </a:pathLst>
                </a:custGeom>
                <a:solidFill>
                  <a:schemeClr val="accent4">
                    <a:alpha val="70000"/>
                  </a:schemeClr>
                </a:solidFill>
                <a:ln>
                  <a:noFill/>
                </a:ln>
                <a:effectLst/>
              </p:spPr>
              <p:txBody>
                <a:bodyPr anchor="ctr"/>
                <a:lstStyle/>
                <a:p>
                  <a:pPr defTabSz="457189">
                    <a:defRPr/>
                  </a:pPr>
                  <a:endParaRPr lang="en-US" sz="1351" dirty="0">
                    <a:latin typeface="Oswald" pitchFamily="2" charset="77"/>
                  </a:endParaRPr>
                </a:p>
              </p:txBody>
            </p:sp>
            <p:sp>
              <p:nvSpPr>
                <p:cNvPr id="182" name="Freeform 41">
                  <a:extLst>
                    <a:ext uri="{FF2B5EF4-FFF2-40B4-BE49-F238E27FC236}">
                      <a16:creationId xmlns:a16="http://schemas.microsoft.com/office/drawing/2014/main" id="{620C8D4B-D4E3-4B2E-8EB4-323B62285008}"/>
                    </a:ext>
                  </a:extLst>
                </p:cNvPr>
                <p:cNvSpPr/>
                <p:nvPr/>
              </p:nvSpPr>
              <p:spPr bwMode="auto">
                <a:xfrm>
                  <a:off x="18099954" y="7449907"/>
                  <a:ext cx="3608565" cy="5692138"/>
                </a:xfrm>
                <a:custGeom>
                  <a:avLst/>
                  <a:gdLst>
                    <a:gd name="connsiteX0" fmla="*/ 62645 w 3608566"/>
                    <a:gd name="connsiteY0" fmla="*/ 5269628 h 5695594"/>
                    <a:gd name="connsiteX1" fmla="*/ 86593 w 3608566"/>
                    <a:gd name="connsiteY1" fmla="*/ 5272934 h 5695594"/>
                    <a:gd name="connsiteX2" fmla="*/ 165731 w 3608566"/>
                    <a:gd name="connsiteY2" fmla="*/ 5336705 h 5695594"/>
                    <a:gd name="connsiteX3" fmla="*/ 190767 w 3608566"/>
                    <a:gd name="connsiteY3" fmla="*/ 5341703 h 5695594"/>
                    <a:gd name="connsiteX4" fmla="*/ 211635 w 3608566"/>
                    <a:gd name="connsiteY4" fmla="*/ 5358363 h 5695594"/>
                    <a:gd name="connsiteX5" fmla="*/ 191949 w 3608566"/>
                    <a:gd name="connsiteY5" fmla="*/ 5368425 h 5695594"/>
                    <a:gd name="connsiteX6" fmla="*/ 162151 w 3608566"/>
                    <a:gd name="connsiteY6" fmla="*/ 5388026 h 5695594"/>
                    <a:gd name="connsiteX7" fmla="*/ 131163 w 3608566"/>
                    <a:gd name="connsiteY7" fmla="*/ 5407201 h 5695594"/>
                    <a:gd name="connsiteX8" fmla="*/ 18527 w 3608566"/>
                    <a:gd name="connsiteY8" fmla="*/ 5422196 h 5695594"/>
                    <a:gd name="connsiteX9" fmla="*/ 4141 w 3608566"/>
                    <a:gd name="connsiteY9" fmla="*/ 5398649 h 5695594"/>
                    <a:gd name="connsiteX10" fmla="*/ 44183 w 3608566"/>
                    <a:gd name="connsiteY10" fmla="*/ 5309069 h 5695594"/>
                    <a:gd name="connsiteX11" fmla="*/ 48349 w 3608566"/>
                    <a:gd name="connsiteY11" fmla="*/ 5297408 h 5695594"/>
                    <a:gd name="connsiteX12" fmla="*/ 47245 w 3608566"/>
                    <a:gd name="connsiteY12" fmla="*/ 5276447 h 5695594"/>
                    <a:gd name="connsiteX13" fmla="*/ 62645 w 3608566"/>
                    <a:gd name="connsiteY13" fmla="*/ 5269628 h 5695594"/>
                    <a:gd name="connsiteX14" fmla="*/ 2171733 w 3608566"/>
                    <a:gd name="connsiteY14" fmla="*/ 5208538 h 5695594"/>
                    <a:gd name="connsiteX15" fmla="*/ 2167633 w 3608566"/>
                    <a:gd name="connsiteY15" fmla="*/ 5257180 h 5695594"/>
                    <a:gd name="connsiteX16" fmla="*/ 2085801 w 3608566"/>
                    <a:gd name="connsiteY16" fmla="*/ 5341352 h 5695594"/>
                    <a:gd name="connsiteX17" fmla="*/ 2076879 w 3608566"/>
                    <a:gd name="connsiteY17" fmla="*/ 5373768 h 5695594"/>
                    <a:gd name="connsiteX18" fmla="*/ 2070119 w 3608566"/>
                    <a:gd name="connsiteY18" fmla="*/ 5478160 h 5695594"/>
                    <a:gd name="connsiteX19" fmla="*/ 2053259 w 3608566"/>
                    <a:gd name="connsiteY19" fmla="*/ 5491918 h 5695594"/>
                    <a:gd name="connsiteX20" fmla="*/ 2018589 w 3608566"/>
                    <a:gd name="connsiteY20" fmla="*/ 5548102 h 5695594"/>
                    <a:gd name="connsiteX21" fmla="*/ 2008033 w 3608566"/>
                    <a:gd name="connsiteY21" fmla="*/ 5644545 h 5695594"/>
                    <a:gd name="connsiteX22" fmla="*/ 1987073 w 3608566"/>
                    <a:gd name="connsiteY22" fmla="*/ 5666068 h 5695594"/>
                    <a:gd name="connsiteX23" fmla="*/ 1924419 w 3608566"/>
                    <a:gd name="connsiteY23" fmla="*/ 5677972 h 5695594"/>
                    <a:gd name="connsiteX24" fmla="*/ 1912381 w 3608566"/>
                    <a:gd name="connsiteY24" fmla="*/ 5667080 h 5695594"/>
                    <a:gd name="connsiteX25" fmla="*/ 1898939 w 3608566"/>
                    <a:gd name="connsiteY25" fmla="*/ 5585800 h 5695594"/>
                    <a:gd name="connsiteX26" fmla="*/ 1884927 w 3608566"/>
                    <a:gd name="connsiteY26" fmla="*/ 5595299 h 5695594"/>
                    <a:gd name="connsiteX27" fmla="*/ 1762693 w 3608566"/>
                    <a:gd name="connsiteY27" fmla="*/ 5643941 h 5695594"/>
                    <a:gd name="connsiteX28" fmla="*/ 1696963 w 3608566"/>
                    <a:gd name="connsiteY28" fmla="*/ 5671889 h 5695594"/>
                    <a:gd name="connsiteX29" fmla="*/ 1642701 w 3608566"/>
                    <a:gd name="connsiteY29" fmla="*/ 5638002 h 5695594"/>
                    <a:gd name="connsiteX30" fmla="*/ 1621209 w 3608566"/>
                    <a:gd name="connsiteY30" fmla="*/ 5605272 h 5695594"/>
                    <a:gd name="connsiteX31" fmla="*/ 1590831 w 3608566"/>
                    <a:gd name="connsiteY31" fmla="*/ 5623430 h 5695594"/>
                    <a:gd name="connsiteX32" fmla="*/ 1591629 w 3608566"/>
                    <a:gd name="connsiteY32" fmla="*/ 5643495 h 5695594"/>
                    <a:gd name="connsiteX33" fmla="*/ 1564629 w 3608566"/>
                    <a:gd name="connsiteY33" fmla="*/ 5670773 h 5695594"/>
                    <a:gd name="connsiteX34" fmla="*/ 1550543 w 3608566"/>
                    <a:gd name="connsiteY34" fmla="*/ 5643324 h 5695594"/>
                    <a:gd name="connsiteX35" fmla="*/ 1534101 w 3608566"/>
                    <a:gd name="connsiteY35" fmla="*/ 5615034 h 5695594"/>
                    <a:gd name="connsiteX36" fmla="*/ 1514847 w 3608566"/>
                    <a:gd name="connsiteY36" fmla="*/ 5650353 h 5695594"/>
                    <a:gd name="connsiteX37" fmla="*/ 1493091 w 3608566"/>
                    <a:gd name="connsiteY37" fmla="*/ 5692689 h 5695594"/>
                    <a:gd name="connsiteX38" fmla="*/ 1481185 w 3608566"/>
                    <a:gd name="connsiteY38" fmla="*/ 5695360 h 5695594"/>
                    <a:gd name="connsiteX39" fmla="*/ 1476685 w 3608566"/>
                    <a:gd name="connsiteY39" fmla="*/ 5682874 h 5695594"/>
                    <a:gd name="connsiteX40" fmla="*/ 1471369 w 3608566"/>
                    <a:gd name="connsiteY40" fmla="*/ 5671745 h 5695594"/>
                    <a:gd name="connsiteX41" fmla="*/ 1434917 w 3608566"/>
                    <a:gd name="connsiteY41" fmla="*/ 5595430 h 5695594"/>
                    <a:gd name="connsiteX42" fmla="*/ 1504027 w 3608566"/>
                    <a:gd name="connsiteY42" fmla="*/ 5576602 h 5695594"/>
                    <a:gd name="connsiteX43" fmla="*/ 1569681 w 3608566"/>
                    <a:gd name="connsiteY43" fmla="*/ 5593460 h 5695594"/>
                    <a:gd name="connsiteX44" fmla="*/ 1565655 w 3608566"/>
                    <a:gd name="connsiteY44" fmla="*/ 5556419 h 5695594"/>
                    <a:gd name="connsiteX45" fmla="*/ 1593945 w 3608566"/>
                    <a:gd name="connsiteY45" fmla="*/ 5544108 h 5695594"/>
                    <a:gd name="connsiteX46" fmla="*/ 1658839 w 3608566"/>
                    <a:gd name="connsiteY46" fmla="*/ 5600252 h 5695594"/>
                    <a:gd name="connsiteX47" fmla="*/ 1694381 w 3608566"/>
                    <a:gd name="connsiteY47" fmla="*/ 5601080 h 5695594"/>
                    <a:gd name="connsiteX48" fmla="*/ 1837349 w 3608566"/>
                    <a:gd name="connsiteY48" fmla="*/ 5501825 h 5695594"/>
                    <a:gd name="connsiteX49" fmla="*/ 1833551 w 3608566"/>
                    <a:gd name="connsiteY49" fmla="*/ 5452998 h 5695594"/>
                    <a:gd name="connsiteX50" fmla="*/ 1840007 w 3608566"/>
                    <a:gd name="connsiteY50" fmla="*/ 5446074 h 5695594"/>
                    <a:gd name="connsiteX51" fmla="*/ 2094801 w 3608566"/>
                    <a:gd name="connsiteY51" fmla="*/ 5264132 h 5695594"/>
                    <a:gd name="connsiteX52" fmla="*/ 2171733 w 3608566"/>
                    <a:gd name="connsiteY52" fmla="*/ 5208538 h 5695594"/>
                    <a:gd name="connsiteX53" fmla="*/ 2734903 w 3608566"/>
                    <a:gd name="connsiteY53" fmla="*/ 4820366 h 5695594"/>
                    <a:gd name="connsiteX54" fmla="*/ 2732515 w 3608566"/>
                    <a:gd name="connsiteY54" fmla="*/ 4904728 h 5695594"/>
                    <a:gd name="connsiteX55" fmla="*/ 2639673 w 3608566"/>
                    <a:gd name="connsiteY55" fmla="*/ 4983411 h 5695594"/>
                    <a:gd name="connsiteX56" fmla="*/ 2650779 w 3608566"/>
                    <a:gd name="connsiteY56" fmla="*/ 4963412 h 5695594"/>
                    <a:gd name="connsiteX57" fmla="*/ 2712923 w 3608566"/>
                    <a:gd name="connsiteY57" fmla="*/ 4867106 h 5695594"/>
                    <a:gd name="connsiteX58" fmla="*/ 2734903 w 3608566"/>
                    <a:gd name="connsiteY58" fmla="*/ 4820366 h 5695594"/>
                    <a:gd name="connsiteX59" fmla="*/ 2763991 w 3608566"/>
                    <a:gd name="connsiteY59" fmla="*/ 4644016 h 5695594"/>
                    <a:gd name="connsiteX60" fmla="*/ 2758347 w 3608566"/>
                    <a:gd name="connsiteY60" fmla="*/ 4693331 h 5695594"/>
                    <a:gd name="connsiteX61" fmla="*/ 2663683 w 3608566"/>
                    <a:gd name="connsiteY61" fmla="*/ 4850366 h 5695594"/>
                    <a:gd name="connsiteX62" fmla="*/ 2623759 w 3608566"/>
                    <a:gd name="connsiteY62" fmla="*/ 4891387 h 5695594"/>
                    <a:gd name="connsiteX63" fmla="*/ 2597655 w 3608566"/>
                    <a:gd name="connsiteY63" fmla="*/ 4912335 h 5695594"/>
                    <a:gd name="connsiteX64" fmla="*/ 2586757 w 3608566"/>
                    <a:gd name="connsiteY64" fmla="*/ 4921439 h 5695594"/>
                    <a:gd name="connsiteX65" fmla="*/ 2579403 w 3608566"/>
                    <a:gd name="connsiteY65" fmla="*/ 4915028 h 5695594"/>
                    <a:gd name="connsiteX66" fmla="*/ 2541727 w 3608566"/>
                    <a:gd name="connsiteY66" fmla="*/ 4897623 h 5695594"/>
                    <a:gd name="connsiteX67" fmla="*/ 2525559 w 3608566"/>
                    <a:gd name="connsiteY67" fmla="*/ 4894480 h 5695594"/>
                    <a:gd name="connsiteX68" fmla="*/ 2636929 w 3608566"/>
                    <a:gd name="connsiteY68" fmla="*/ 4776318 h 5695594"/>
                    <a:gd name="connsiteX69" fmla="*/ 2763991 w 3608566"/>
                    <a:gd name="connsiteY69" fmla="*/ 4644016 h 5695594"/>
                    <a:gd name="connsiteX70" fmla="*/ 3462715 w 3608566"/>
                    <a:gd name="connsiteY70" fmla="*/ 1317992 h 5695594"/>
                    <a:gd name="connsiteX71" fmla="*/ 3506069 w 3608566"/>
                    <a:gd name="connsiteY71" fmla="*/ 1338747 h 5695594"/>
                    <a:gd name="connsiteX72" fmla="*/ 3509043 w 3608566"/>
                    <a:gd name="connsiteY72" fmla="*/ 1359574 h 5695594"/>
                    <a:gd name="connsiteX73" fmla="*/ 3498865 w 3608566"/>
                    <a:gd name="connsiteY73" fmla="*/ 1471888 h 5695594"/>
                    <a:gd name="connsiteX74" fmla="*/ 3477161 w 3608566"/>
                    <a:gd name="connsiteY74" fmla="*/ 1532651 h 5695594"/>
                    <a:gd name="connsiteX75" fmla="*/ 3471079 w 3608566"/>
                    <a:gd name="connsiteY75" fmla="*/ 1589770 h 5695594"/>
                    <a:gd name="connsiteX76" fmla="*/ 3474817 w 3608566"/>
                    <a:gd name="connsiteY76" fmla="*/ 1626681 h 5695594"/>
                    <a:gd name="connsiteX77" fmla="*/ 3434863 w 3608566"/>
                    <a:gd name="connsiteY77" fmla="*/ 1687514 h 5695594"/>
                    <a:gd name="connsiteX78" fmla="*/ 3430059 w 3608566"/>
                    <a:gd name="connsiteY78" fmla="*/ 1755631 h 5695594"/>
                    <a:gd name="connsiteX79" fmla="*/ 3430413 w 3608566"/>
                    <a:gd name="connsiteY79" fmla="*/ 1834813 h 5695594"/>
                    <a:gd name="connsiteX80" fmla="*/ 3399209 w 3608566"/>
                    <a:gd name="connsiteY80" fmla="*/ 1747246 h 5695594"/>
                    <a:gd name="connsiteX81" fmla="*/ 3363653 w 3608566"/>
                    <a:gd name="connsiteY81" fmla="*/ 1631773 h 5695594"/>
                    <a:gd name="connsiteX82" fmla="*/ 3361957 w 3608566"/>
                    <a:gd name="connsiteY82" fmla="*/ 1621944 h 5695594"/>
                    <a:gd name="connsiteX83" fmla="*/ 3417165 w 3608566"/>
                    <a:gd name="connsiteY83" fmla="*/ 1587642 h 5695594"/>
                    <a:gd name="connsiteX84" fmla="*/ 3452883 w 3608566"/>
                    <a:gd name="connsiteY84" fmla="*/ 1447558 h 5695594"/>
                    <a:gd name="connsiteX85" fmla="*/ 3446579 w 3608566"/>
                    <a:gd name="connsiteY85" fmla="*/ 1326722 h 5695594"/>
                    <a:gd name="connsiteX86" fmla="*/ 3448347 w 3608566"/>
                    <a:gd name="connsiteY86" fmla="*/ 1318130 h 5695594"/>
                    <a:gd name="connsiteX87" fmla="*/ 3462715 w 3608566"/>
                    <a:gd name="connsiteY87" fmla="*/ 1317992 h 5695594"/>
                    <a:gd name="connsiteX88" fmla="*/ 3582375 w 3608566"/>
                    <a:gd name="connsiteY88" fmla="*/ 939266 h 5695594"/>
                    <a:gd name="connsiteX89" fmla="*/ 3608327 w 3608566"/>
                    <a:gd name="connsiteY89" fmla="*/ 970578 h 5695594"/>
                    <a:gd name="connsiteX90" fmla="*/ 3599551 w 3608566"/>
                    <a:gd name="connsiteY90" fmla="*/ 977818 h 5695594"/>
                    <a:gd name="connsiteX91" fmla="*/ 3582375 w 3608566"/>
                    <a:gd name="connsiteY91" fmla="*/ 939266 h 5695594"/>
                    <a:gd name="connsiteX92" fmla="*/ 3013337 w 3608566"/>
                    <a:gd name="connsiteY92" fmla="*/ 849709 h 5695594"/>
                    <a:gd name="connsiteX93" fmla="*/ 3099997 w 3608566"/>
                    <a:gd name="connsiteY93" fmla="*/ 862352 h 5695594"/>
                    <a:gd name="connsiteX94" fmla="*/ 3126013 w 3608566"/>
                    <a:gd name="connsiteY94" fmla="*/ 913498 h 5695594"/>
                    <a:gd name="connsiteX95" fmla="*/ 3102197 w 3608566"/>
                    <a:gd name="connsiteY95" fmla="*/ 1005696 h 5695594"/>
                    <a:gd name="connsiteX96" fmla="*/ 3013337 w 3608566"/>
                    <a:gd name="connsiteY96" fmla="*/ 849709 h 5695594"/>
                    <a:gd name="connsiteX97" fmla="*/ 2567527 w 3608566"/>
                    <a:gd name="connsiteY97" fmla="*/ 0 h 5695594"/>
                    <a:gd name="connsiteX98" fmla="*/ 2598301 w 3608566"/>
                    <a:gd name="connsiteY98" fmla="*/ 17591 h 5695594"/>
                    <a:gd name="connsiteX99" fmla="*/ 2814649 w 3608566"/>
                    <a:gd name="connsiteY99" fmla="*/ 56602 h 5695594"/>
                    <a:gd name="connsiteX100" fmla="*/ 3008935 w 3608566"/>
                    <a:gd name="connsiteY100" fmla="*/ 75858 h 5695594"/>
                    <a:gd name="connsiteX101" fmla="*/ 3026539 w 3608566"/>
                    <a:gd name="connsiteY101" fmla="*/ 82146 h 5695594"/>
                    <a:gd name="connsiteX102" fmla="*/ 3075835 w 3608566"/>
                    <a:gd name="connsiteY102" fmla="*/ 99754 h 5695594"/>
                    <a:gd name="connsiteX103" fmla="*/ 3104263 w 3608566"/>
                    <a:gd name="connsiteY103" fmla="*/ 116506 h 5695594"/>
                    <a:gd name="connsiteX104" fmla="*/ 3082573 w 3608566"/>
                    <a:gd name="connsiteY104" fmla="*/ 136468 h 5695594"/>
                    <a:gd name="connsiteX105" fmla="*/ 2970543 w 3608566"/>
                    <a:gd name="connsiteY105" fmla="*/ 161107 h 5695594"/>
                    <a:gd name="connsiteX106" fmla="*/ 2921315 w 3608566"/>
                    <a:gd name="connsiteY106" fmla="*/ 217415 h 5695594"/>
                    <a:gd name="connsiteX107" fmla="*/ 2904899 w 3608566"/>
                    <a:gd name="connsiteY107" fmla="*/ 230025 h 5695594"/>
                    <a:gd name="connsiteX108" fmla="*/ 2849849 w 3608566"/>
                    <a:gd name="connsiteY108" fmla="*/ 243349 h 5695594"/>
                    <a:gd name="connsiteX109" fmla="*/ 2839657 w 3608566"/>
                    <a:gd name="connsiteY109" fmla="*/ 279294 h 5695594"/>
                    <a:gd name="connsiteX110" fmla="*/ 2899165 w 3608566"/>
                    <a:gd name="connsiteY110" fmla="*/ 375761 h 5695594"/>
                    <a:gd name="connsiteX111" fmla="*/ 2914521 w 3608566"/>
                    <a:gd name="connsiteY111" fmla="*/ 395760 h 5695594"/>
                    <a:gd name="connsiteX112" fmla="*/ 3004737 w 3608566"/>
                    <a:gd name="connsiteY112" fmla="*/ 435901 h 5695594"/>
                    <a:gd name="connsiteX113" fmla="*/ 3081749 w 3608566"/>
                    <a:gd name="connsiteY113" fmla="*/ 427783 h 5695594"/>
                    <a:gd name="connsiteX114" fmla="*/ 3116187 w 3608566"/>
                    <a:gd name="connsiteY114" fmla="*/ 420292 h 5695594"/>
                    <a:gd name="connsiteX115" fmla="*/ 3159517 w 3608566"/>
                    <a:gd name="connsiteY115" fmla="*/ 421254 h 5695594"/>
                    <a:gd name="connsiteX116" fmla="*/ 3216869 w 3608566"/>
                    <a:gd name="connsiteY116" fmla="*/ 449656 h 5695594"/>
                    <a:gd name="connsiteX117" fmla="*/ 3281519 w 3608566"/>
                    <a:gd name="connsiteY117" fmla="*/ 487264 h 5695594"/>
                    <a:gd name="connsiteX118" fmla="*/ 3271425 w 3608566"/>
                    <a:gd name="connsiteY118" fmla="*/ 537758 h 5695594"/>
                    <a:gd name="connsiteX119" fmla="*/ 3234721 w 3608566"/>
                    <a:gd name="connsiteY119" fmla="*/ 636804 h 5695594"/>
                    <a:gd name="connsiteX120" fmla="*/ 3289519 w 3608566"/>
                    <a:gd name="connsiteY120" fmla="*/ 713116 h 5695594"/>
                    <a:gd name="connsiteX121" fmla="*/ 3336111 w 3608566"/>
                    <a:gd name="connsiteY121" fmla="*/ 708647 h 5695594"/>
                    <a:gd name="connsiteX122" fmla="*/ 3439927 w 3608566"/>
                    <a:gd name="connsiteY122" fmla="*/ 681073 h 5695594"/>
                    <a:gd name="connsiteX123" fmla="*/ 3484527 w 3608566"/>
                    <a:gd name="connsiteY123" fmla="*/ 697004 h 5695594"/>
                    <a:gd name="connsiteX124" fmla="*/ 3491249 w 3608566"/>
                    <a:gd name="connsiteY124" fmla="*/ 715238 h 5695594"/>
                    <a:gd name="connsiteX125" fmla="*/ 3475751 w 3608566"/>
                    <a:gd name="connsiteY125" fmla="*/ 721578 h 5695594"/>
                    <a:gd name="connsiteX126" fmla="*/ 3459769 w 3608566"/>
                    <a:gd name="connsiteY126" fmla="*/ 751496 h 5695594"/>
                    <a:gd name="connsiteX127" fmla="*/ 3482665 w 3608566"/>
                    <a:gd name="connsiteY127" fmla="*/ 768911 h 5695594"/>
                    <a:gd name="connsiteX128" fmla="*/ 3540499 w 3608566"/>
                    <a:gd name="connsiteY128" fmla="*/ 773734 h 5695594"/>
                    <a:gd name="connsiteX129" fmla="*/ 3554679 w 3608566"/>
                    <a:gd name="connsiteY129" fmla="*/ 793314 h 5695594"/>
                    <a:gd name="connsiteX130" fmla="*/ 3535837 w 3608566"/>
                    <a:gd name="connsiteY130" fmla="*/ 809015 h 5695594"/>
                    <a:gd name="connsiteX131" fmla="*/ 3495305 w 3608566"/>
                    <a:gd name="connsiteY131" fmla="*/ 844679 h 5695594"/>
                    <a:gd name="connsiteX132" fmla="*/ 3460705 w 3608566"/>
                    <a:gd name="connsiteY132" fmla="*/ 860030 h 5695594"/>
                    <a:gd name="connsiteX133" fmla="*/ 3438823 w 3608566"/>
                    <a:gd name="connsiteY133" fmla="*/ 850895 h 5695594"/>
                    <a:gd name="connsiteX134" fmla="*/ 3441365 w 3608566"/>
                    <a:gd name="connsiteY134" fmla="*/ 880831 h 5695594"/>
                    <a:gd name="connsiteX135" fmla="*/ 3440819 w 3608566"/>
                    <a:gd name="connsiteY135" fmla="*/ 926819 h 5695594"/>
                    <a:gd name="connsiteX136" fmla="*/ 3473621 w 3608566"/>
                    <a:gd name="connsiteY136" fmla="*/ 960967 h 5695594"/>
                    <a:gd name="connsiteX137" fmla="*/ 3471531 w 3608566"/>
                    <a:gd name="connsiteY137" fmla="*/ 966817 h 5695594"/>
                    <a:gd name="connsiteX138" fmla="*/ 3463103 w 3608566"/>
                    <a:gd name="connsiteY138" fmla="*/ 966675 h 5695594"/>
                    <a:gd name="connsiteX139" fmla="*/ 3473945 w 3608566"/>
                    <a:gd name="connsiteY139" fmla="*/ 970548 h 5695594"/>
                    <a:gd name="connsiteX140" fmla="*/ 3482225 w 3608566"/>
                    <a:gd name="connsiteY140" fmla="*/ 1001823 h 5695594"/>
                    <a:gd name="connsiteX141" fmla="*/ 3485017 w 3608566"/>
                    <a:gd name="connsiteY141" fmla="*/ 1037574 h 5695594"/>
                    <a:gd name="connsiteX142" fmla="*/ 3466585 w 3608566"/>
                    <a:gd name="connsiteY142" fmla="*/ 1052872 h 5695594"/>
                    <a:gd name="connsiteX143" fmla="*/ 3454563 w 3608566"/>
                    <a:gd name="connsiteY143" fmla="*/ 1035706 h 5695594"/>
                    <a:gd name="connsiteX144" fmla="*/ 3425647 w 3608566"/>
                    <a:gd name="connsiteY144" fmla="*/ 953296 h 5695594"/>
                    <a:gd name="connsiteX145" fmla="*/ 3428847 w 3608566"/>
                    <a:gd name="connsiteY145" fmla="*/ 954439 h 5695594"/>
                    <a:gd name="connsiteX146" fmla="*/ 3422235 w 3608566"/>
                    <a:gd name="connsiteY146" fmla="*/ 949210 h 5695594"/>
                    <a:gd name="connsiteX147" fmla="*/ 3373953 w 3608566"/>
                    <a:gd name="connsiteY147" fmla="*/ 939880 h 5695594"/>
                    <a:gd name="connsiteX148" fmla="*/ 3346379 w 3608566"/>
                    <a:gd name="connsiteY148" fmla="*/ 939268 h 5695594"/>
                    <a:gd name="connsiteX149" fmla="*/ 3299961 w 3608566"/>
                    <a:gd name="connsiteY149" fmla="*/ 954356 h 5695594"/>
                    <a:gd name="connsiteX150" fmla="*/ 3257595 w 3608566"/>
                    <a:gd name="connsiteY150" fmla="*/ 906236 h 5695594"/>
                    <a:gd name="connsiteX151" fmla="*/ 3244667 w 3608566"/>
                    <a:gd name="connsiteY151" fmla="*/ 883146 h 5695594"/>
                    <a:gd name="connsiteX152" fmla="*/ 3238073 w 3608566"/>
                    <a:gd name="connsiteY152" fmla="*/ 820092 h 5695594"/>
                    <a:gd name="connsiteX153" fmla="*/ 3270067 w 3608566"/>
                    <a:gd name="connsiteY153" fmla="*/ 797214 h 5695594"/>
                    <a:gd name="connsiteX154" fmla="*/ 3270629 w 3608566"/>
                    <a:gd name="connsiteY154" fmla="*/ 769705 h 5695594"/>
                    <a:gd name="connsiteX155" fmla="*/ 3244035 w 3608566"/>
                    <a:gd name="connsiteY155" fmla="*/ 740414 h 5695594"/>
                    <a:gd name="connsiteX156" fmla="*/ 3191121 w 3608566"/>
                    <a:gd name="connsiteY156" fmla="*/ 706999 h 5695594"/>
                    <a:gd name="connsiteX157" fmla="*/ 3160427 w 3608566"/>
                    <a:gd name="connsiteY157" fmla="*/ 685479 h 5695594"/>
                    <a:gd name="connsiteX158" fmla="*/ 3178419 w 3608566"/>
                    <a:gd name="connsiteY158" fmla="*/ 653639 h 5695594"/>
                    <a:gd name="connsiteX159" fmla="*/ 3194415 w 3608566"/>
                    <a:gd name="connsiteY159" fmla="*/ 642201 h 5695594"/>
                    <a:gd name="connsiteX160" fmla="*/ 3188031 w 3608566"/>
                    <a:gd name="connsiteY160" fmla="*/ 626725 h 5695594"/>
                    <a:gd name="connsiteX161" fmla="*/ 3065337 w 3608566"/>
                    <a:gd name="connsiteY161" fmla="*/ 536717 h 5695594"/>
                    <a:gd name="connsiteX162" fmla="*/ 3061895 w 3608566"/>
                    <a:gd name="connsiteY162" fmla="*/ 531529 h 5695594"/>
                    <a:gd name="connsiteX163" fmla="*/ 3021155 w 3608566"/>
                    <a:gd name="connsiteY163" fmla="*/ 519616 h 5695594"/>
                    <a:gd name="connsiteX164" fmla="*/ 3008341 w 3608566"/>
                    <a:gd name="connsiteY164" fmla="*/ 529554 h 5695594"/>
                    <a:gd name="connsiteX165" fmla="*/ 2994851 w 3608566"/>
                    <a:gd name="connsiteY165" fmla="*/ 533972 h 5695594"/>
                    <a:gd name="connsiteX166" fmla="*/ 2948145 w 3608566"/>
                    <a:gd name="connsiteY166" fmla="*/ 505413 h 5695594"/>
                    <a:gd name="connsiteX167" fmla="*/ 2840387 w 3608566"/>
                    <a:gd name="connsiteY167" fmla="*/ 436575 h 5695594"/>
                    <a:gd name="connsiteX168" fmla="*/ 2744463 w 3608566"/>
                    <a:gd name="connsiteY168" fmla="*/ 386479 h 5695594"/>
                    <a:gd name="connsiteX169" fmla="*/ 2708931 w 3608566"/>
                    <a:gd name="connsiteY169" fmla="*/ 389620 h 5695594"/>
                    <a:gd name="connsiteX170" fmla="*/ 2670553 w 3608566"/>
                    <a:gd name="connsiteY170" fmla="*/ 397024 h 5695594"/>
                    <a:gd name="connsiteX171" fmla="*/ 2649749 w 3608566"/>
                    <a:gd name="connsiteY171" fmla="*/ 373758 h 5695594"/>
                    <a:gd name="connsiteX172" fmla="*/ 2661309 w 3608566"/>
                    <a:gd name="connsiteY172" fmla="*/ 367331 h 5695594"/>
                    <a:gd name="connsiteX173" fmla="*/ 2686581 w 3608566"/>
                    <a:gd name="connsiteY173" fmla="*/ 326218 h 5695594"/>
                    <a:gd name="connsiteX174" fmla="*/ 2637641 w 3608566"/>
                    <a:gd name="connsiteY174" fmla="*/ 329849 h 5695594"/>
                    <a:gd name="connsiteX175" fmla="*/ 2591689 w 3608566"/>
                    <a:gd name="connsiteY175" fmla="*/ 302879 h 5695594"/>
                    <a:gd name="connsiteX176" fmla="*/ 2575797 w 3608566"/>
                    <a:gd name="connsiteY176" fmla="*/ 154698 h 5695594"/>
                    <a:gd name="connsiteX177" fmla="*/ 2565827 w 3608566"/>
                    <a:gd name="connsiteY177" fmla="*/ 64048 h 5695594"/>
                    <a:gd name="connsiteX178" fmla="*/ 2559501 w 3608566"/>
                    <a:gd name="connsiteY178" fmla="*/ 15585 h 5695594"/>
                    <a:gd name="connsiteX179" fmla="*/ 2567527 w 3608566"/>
                    <a:gd name="connsiteY179" fmla="*/ 0 h 5695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Lst>
                  <a:rect l="l" t="t" r="r" b="b"/>
                  <a:pathLst>
                    <a:path w="3608566" h="5695594">
                      <a:moveTo>
                        <a:pt x="62645" y="5269628"/>
                      </a:moveTo>
                      <a:cubicBezTo>
                        <a:pt x="69949" y="5270256"/>
                        <a:pt x="78677" y="5272572"/>
                        <a:pt x="86593" y="5272934"/>
                      </a:cubicBezTo>
                      <a:cubicBezTo>
                        <a:pt x="110553" y="5295958"/>
                        <a:pt x="155631" y="5293649"/>
                        <a:pt x="165731" y="5336705"/>
                      </a:cubicBezTo>
                      <a:cubicBezTo>
                        <a:pt x="169473" y="5352507"/>
                        <a:pt x="181609" y="5341062"/>
                        <a:pt x="190767" y="5341703"/>
                      </a:cubicBezTo>
                      <a:cubicBezTo>
                        <a:pt x="201113" y="5342769"/>
                        <a:pt x="212233" y="5345426"/>
                        <a:pt x="211635" y="5358363"/>
                      </a:cubicBezTo>
                      <a:cubicBezTo>
                        <a:pt x="212643" y="5370557"/>
                        <a:pt x="201107" y="5369066"/>
                        <a:pt x="191949" y="5368425"/>
                      </a:cubicBezTo>
                      <a:cubicBezTo>
                        <a:pt x="177617" y="5367251"/>
                        <a:pt x="165603" y="5370849"/>
                        <a:pt x="162151" y="5388026"/>
                      </a:cubicBezTo>
                      <a:cubicBezTo>
                        <a:pt x="157925" y="5403610"/>
                        <a:pt x="142343" y="5405935"/>
                        <a:pt x="131163" y="5407201"/>
                      </a:cubicBezTo>
                      <a:cubicBezTo>
                        <a:pt x="92865" y="5409300"/>
                        <a:pt x="55339" y="5412992"/>
                        <a:pt x="18527" y="5422196"/>
                      </a:cubicBezTo>
                      <a:cubicBezTo>
                        <a:pt x="2945" y="5424521"/>
                        <a:pt x="-5613" y="5410943"/>
                        <a:pt x="4141" y="5398649"/>
                      </a:cubicBezTo>
                      <a:cubicBezTo>
                        <a:pt x="24485" y="5371727"/>
                        <a:pt x="25029" y="5336417"/>
                        <a:pt x="44183" y="5309069"/>
                      </a:cubicBezTo>
                      <a:cubicBezTo>
                        <a:pt x="46623" y="5305996"/>
                        <a:pt x="48289" y="5301331"/>
                        <a:pt x="48349" y="5297408"/>
                      </a:cubicBezTo>
                      <a:cubicBezTo>
                        <a:pt x="45913" y="5287334"/>
                        <a:pt x="45767" y="5280706"/>
                        <a:pt x="47245" y="5276447"/>
                      </a:cubicBezTo>
                      <a:cubicBezTo>
                        <a:pt x="49465" y="5270059"/>
                        <a:pt x="55343" y="5269000"/>
                        <a:pt x="62645" y="5269628"/>
                      </a:cubicBezTo>
                      <a:close/>
                      <a:moveTo>
                        <a:pt x="2171733" y="5208538"/>
                      </a:moveTo>
                      <a:cubicBezTo>
                        <a:pt x="2184455" y="5224950"/>
                        <a:pt x="2173823" y="5243568"/>
                        <a:pt x="2167633" y="5257180"/>
                      </a:cubicBezTo>
                      <a:cubicBezTo>
                        <a:pt x="2149557" y="5292920"/>
                        <a:pt x="2117851" y="5318516"/>
                        <a:pt x="2085801" y="5341352"/>
                      </a:cubicBezTo>
                      <a:cubicBezTo>
                        <a:pt x="2070955" y="5353191"/>
                        <a:pt x="2069625" y="5360628"/>
                        <a:pt x="2076879" y="5373768"/>
                      </a:cubicBezTo>
                      <a:cubicBezTo>
                        <a:pt x="2098295" y="5410427"/>
                        <a:pt x="2079459" y="5444576"/>
                        <a:pt x="2070119" y="5478160"/>
                      </a:cubicBezTo>
                      <a:cubicBezTo>
                        <a:pt x="2068029" y="5484007"/>
                        <a:pt x="2059221" y="5490092"/>
                        <a:pt x="2053259" y="5491918"/>
                      </a:cubicBezTo>
                      <a:cubicBezTo>
                        <a:pt x="2020337" y="5498619"/>
                        <a:pt x="2021817" y="5524202"/>
                        <a:pt x="2018589" y="5548102"/>
                      </a:cubicBezTo>
                      <a:cubicBezTo>
                        <a:pt x="2015211" y="5579860"/>
                        <a:pt x="2021665" y="5613812"/>
                        <a:pt x="2008033" y="5644545"/>
                      </a:cubicBezTo>
                      <a:cubicBezTo>
                        <a:pt x="2004273" y="5655070"/>
                        <a:pt x="2000513" y="5665595"/>
                        <a:pt x="1987073" y="5666068"/>
                      </a:cubicBezTo>
                      <a:cubicBezTo>
                        <a:pt x="1967593" y="5672296"/>
                        <a:pt x="1948377" y="5685213"/>
                        <a:pt x="1924419" y="5677972"/>
                      </a:cubicBezTo>
                      <a:cubicBezTo>
                        <a:pt x="1919291" y="5677460"/>
                        <a:pt x="1907521" y="5673255"/>
                        <a:pt x="1912381" y="5667080"/>
                      </a:cubicBezTo>
                      <a:cubicBezTo>
                        <a:pt x="1939113" y="5633115"/>
                        <a:pt x="1895977" y="5616388"/>
                        <a:pt x="1898939" y="5585800"/>
                      </a:cubicBezTo>
                      <a:cubicBezTo>
                        <a:pt x="1892143" y="5589964"/>
                        <a:pt x="1887357" y="5592212"/>
                        <a:pt x="1884927" y="5595299"/>
                      </a:cubicBezTo>
                      <a:cubicBezTo>
                        <a:pt x="1854853" y="5638620"/>
                        <a:pt x="1811603" y="5648225"/>
                        <a:pt x="1762693" y="5643941"/>
                      </a:cubicBezTo>
                      <a:cubicBezTo>
                        <a:pt x="1737063" y="5641379"/>
                        <a:pt x="1722747" y="5666594"/>
                        <a:pt x="1696963" y="5671889"/>
                      </a:cubicBezTo>
                      <a:cubicBezTo>
                        <a:pt x="1660093" y="5678498"/>
                        <a:pt x="1649497" y="5674714"/>
                        <a:pt x="1642701" y="5638002"/>
                      </a:cubicBezTo>
                      <a:cubicBezTo>
                        <a:pt x="1639815" y="5623785"/>
                        <a:pt x="1634917" y="5611487"/>
                        <a:pt x="1621209" y="5605272"/>
                      </a:cubicBezTo>
                      <a:cubicBezTo>
                        <a:pt x="1604729" y="5599385"/>
                        <a:pt x="1590527" y="5598269"/>
                        <a:pt x="1590831" y="5623430"/>
                      </a:cubicBezTo>
                      <a:cubicBezTo>
                        <a:pt x="1591097" y="5630119"/>
                        <a:pt x="1592539" y="5637227"/>
                        <a:pt x="1591629" y="5643495"/>
                      </a:cubicBezTo>
                      <a:cubicBezTo>
                        <a:pt x="1590907" y="5660379"/>
                        <a:pt x="1574541" y="5669037"/>
                        <a:pt x="1564629" y="5670773"/>
                      </a:cubicBezTo>
                      <a:cubicBezTo>
                        <a:pt x="1550353" y="5673584"/>
                        <a:pt x="1550315" y="5655110"/>
                        <a:pt x="1550543" y="5643324"/>
                      </a:cubicBezTo>
                      <a:cubicBezTo>
                        <a:pt x="1547999" y="5631866"/>
                        <a:pt x="1553921" y="5611566"/>
                        <a:pt x="1534101" y="5615034"/>
                      </a:cubicBezTo>
                      <a:cubicBezTo>
                        <a:pt x="1520999" y="5618267"/>
                        <a:pt x="1502279" y="5626085"/>
                        <a:pt x="1514847" y="5650353"/>
                      </a:cubicBezTo>
                      <a:cubicBezTo>
                        <a:pt x="1525897" y="5671442"/>
                        <a:pt x="1512987" y="5685291"/>
                        <a:pt x="1493091" y="5692689"/>
                      </a:cubicBezTo>
                      <a:cubicBezTo>
                        <a:pt x="1489103" y="5694562"/>
                        <a:pt x="1484527" y="5696223"/>
                        <a:pt x="1481185" y="5695360"/>
                      </a:cubicBezTo>
                      <a:cubicBezTo>
                        <a:pt x="1477845" y="5694496"/>
                        <a:pt x="1475737" y="5691106"/>
                        <a:pt x="1476685" y="5682874"/>
                      </a:cubicBezTo>
                      <a:cubicBezTo>
                        <a:pt x="1476345" y="5680115"/>
                        <a:pt x="1473723" y="5672586"/>
                        <a:pt x="1471369" y="5671745"/>
                      </a:cubicBezTo>
                      <a:cubicBezTo>
                        <a:pt x="1424549" y="5661615"/>
                        <a:pt x="1440689" y="5623865"/>
                        <a:pt x="1434917" y="5595430"/>
                      </a:cubicBezTo>
                      <a:cubicBezTo>
                        <a:pt x="1458611" y="5595983"/>
                        <a:pt x="1480597" y="5582737"/>
                        <a:pt x="1504027" y="5576602"/>
                      </a:cubicBezTo>
                      <a:cubicBezTo>
                        <a:pt x="1523963" y="5587678"/>
                        <a:pt x="1547657" y="5588230"/>
                        <a:pt x="1569681" y="5593460"/>
                      </a:cubicBezTo>
                      <a:cubicBezTo>
                        <a:pt x="1578643" y="5579519"/>
                        <a:pt x="1564251" y="5567785"/>
                        <a:pt x="1565655" y="5556419"/>
                      </a:cubicBezTo>
                      <a:cubicBezTo>
                        <a:pt x="1571427" y="5543977"/>
                        <a:pt x="1580997" y="5539483"/>
                        <a:pt x="1593945" y="5544108"/>
                      </a:cubicBezTo>
                      <a:cubicBezTo>
                        <a:pt x="1610463" y="5568468"/>
                        <a:pt x="1638297" y="5579729"/>
                        <a:pt x="1658839" y="5600252"/>
                      </a:cubicBezTo>
                      <a:cubicBezTo>
                        <a:pt x="1667345" y="5609884"/>
                        <a:pt x="1681965" y="5609831"/>
                        <a:pt x="1694381" y="5601080"/>
                      </a:cubicBezTo>
                      <a:cubicBezTo>
                        <a:pt x="1743973" y="5570006"/>
                        <a:pt x="1786997" y="5531310"/>
                        <a:pt x="1837349" y="5501825"/>
                      </a:cubicBezTo>
                      <a:cubicBezTo>
                        <a:pt x="1863359" y="5484744"/>
                        <a:pt x="1834423" y="5469134"/>
                        <a:pt x="1833551" y="5452998"/>
                      </a:cubicBezTo>
                      <a:cubicBezTo>
                        <a:pt x="1834803" y="5449490"/>
                        <a:pt x="1836817" y="5447571"/>
                        <a:pt x="1840007" y="5446074"/>
                      </a:cubicBezTo>
                      <a:cubicBezTo>
                        <a:pt x="1936115" y="5399968"/>
                        <a:pt x="2012591" y="5327070"/>
                        <a:pt x="2094801" y="5264132"/>
                      </a:cubicBezTo>
                      <a:cubicBezTo>
                        <a:pt x="2120471" y="5244291"/>
                        <a:pt x="2146901" y="5226040"/>
                        <a:pt x="2171733" y="5208538"/>
                      </a:cubicBezTo>
                      <a:close/>
                      <a:moveTo>
                        <a:pt x="2734903" y="4820366"/>
                      </a:moveTo>
                      <a:cubicBezTo>
                        <a:pt x="2736591" y="4848930"/>
                        <a:pt x="2745309" y="4880005"/>
                        <a:pt x="2732515" y="4904728"/>
                      </a:cubicBezTo>
                      <a:cubicBezTo>
                        <a:pt x="2712737" y="4941603"/>
                        <a:pt x="2681337" y="4970332"/>
                        <a:pt x="2639673" y="4983411"/>
                      </a:cubicBezTo>
                      <a:cubicBezTo>
                        <a:pt x="2643375" y="4976744"/>
                        <a:pt x="2645999" y="4965698"/>
                        <a:pt x="2650779" y="4963412"/>
                      </a:cubicBezTo>
                      <a:cubicBezTo>
                        <a:pt x="2696053" y="4947627"/>
                        <a:pt x="2699427" y="4904892"/>
                        <a:pt x="2712923" y="4867106"/>
                      </a:cubicBezTo>
                      <a:cubicBezTo>
                        <a:pt x="2718829" y="4850574"/>
                        <a:pt x="2727827" y="4836478"/>
                        <a:pt x="2734903" y="4820366"/>
                      </a:cubicBezTo>
                      <a:close/>
                      <a:moveTo>
                        <a:pt x="2763991" y="4644016"/>
                      </a:moveTo>
                      <a:cubicBezTo>
                        <a:pt x="2787367" y="4664213"/>
                        <a:pt x="2781255" y="4673875"/>
                        <a:pt x="2758347" y="4693331"/>
                      </a:cubicBezTo>
                      <a:cubicBezTo>
                        <a:pt x="2706209" y="4731306"/>
                        <a:pt x="2672387" y="4785034"/>
                        <a:pt x="2663683" y="4850366"/>
                      </a:cubicBezTo>
                      <a:cubicBezTo>
                        <a:pt x="2661241" y="4875819"/>
                        <a:pt x="2660051" y="4897768"/>
                        <a:pt x="2623759" y="4891387"/>
                      </a:cubicBezTo>
                      <a:cubicBezTo>
                        <a:pt x="2611547" y="4888340"/>
                        <a:pt x="2604185" y="4901505"/>
                        <a:pt x="2597655" y="4912335"/>
                      </a:cubicBezTo>
                      <a:cubicBezTo>
                        <a:pt x="2594809" y="4916583"/>
                        <a:pt x="2590487" y="4920304"/>
                        <a:pt x="2586757" y="4921439"/>
                      </a:cubicBezTo>
                      <a:cubicBezTo>
                        <a:pt x="2583025" y="4922574"/>
                        <a:pt x="2579887" y="4921124"/>
                        <a:pt x="2579403" y="4915028"/>
                      </a:cubicBezTo>
                      <a:cubicBezTo>
                        <a:pt x="2576851" y="4881212"/>
                        <a:pt x="2559219" y="4893341"/>
                        <a:pt x="2541727" y="4897623"/>
                      </a:cubicBezTo>
                      <a:cubicBezTo>
                        <a:pt x="2536939" y="4899860"/>
                        <a:pt x="2530695" y="4894998"/>
                        <a:pt x="2525559" y="4894480"/>
                      </a:cubicBezTo>
                      <a:cubicBezTo>
                        <a:pt x="2563469" y="4855373"/>
                        <a:pt x="2600199" y="4815846"/>
                        <a:pt x="2636929" y="4776318"/>
                      </a:cubicBezTo>
                      <a:cubicBezTo>
                        <a:pt x="2678103" y="4731796"/>
                        <a:pt x="2716573" y="4683675"/>
                        <a:pt x="2763991" y="4644016"/>
                      </a:cubicBezTo>
                      <a:close/>
                      <a:moveTo>
                        <a:pt x="3462715" y="1317992"/>
                      </a:moveTo>
                      <a:cubicBezTo>
                        <a:pt x="3474063" y="1329951"/>
                        <a:pt x="3484257" y="1341498"/>
                        <a:pt x="3506069" y="1338747"/>
                      </a:cubicBezTo>
                      <a:cubicBezTo>
                        <a:pt x="3519699" y="1337028"/>
                        <a:pt x="3513857" y="1353388"/>
                        <a:pt x="3509043" y="1359574"/>
                      </a:cubicBezTo>
                      <a:cubicBezTo>
                        <a:pt x="3477855" y="1395868"/>
                        <a:pt x="3481593" y="1432779"/>
                        <a:pt x="3498865" y="1471888"/>
                      </a:cubicBezTo>
                      <a:cubicBezTo>
                        <a:pt x="3510977" y="1499931"/>
                        <a:pt x="3504717" y="1517460"/>
                        <a:pt x="3477161" y="1532651"/>
                      </a:cubicBezTo>
                      <a:cubicBezTo>
                        <a:pt x="3447617" y="1549768"/>
                        <a:pt x="3442829" y="1570457"/>
                        <a:pt x="3471079" y="1589770"/>
                      </a:cubicBezTo>
                      <a:cubicBezTo>
                        <a:pt x="3493233" y="1604273"/>
                        <a:pt x="3488003" y="1611627"/>
                        <a:pt x="3474817" y="1626681"/>
                      </a:cubicBezTo>
                      <a:cubicBezTo>
                        <a:pt x="3459223" y="1644828"/>
                        <a:pt x="3441959" y="1667649"/>
                        <a:pt x="3434863" y="1687514"/>
                      </a:cubicBezTo>
                      <a:cubicBezTo>
                        <a:pt x="3426711" y="1703048"/>
                        <a:pt x="3430645" y="1732123"/>
                        <a:pt x="3430059" y="1755631"/>
                      </a:cubicBezTo>
                      <a:cubicBezTo>
                        <a:pt x="3427483" y="1781063"/>
                        <a:pt x="3425645" y="1808076"/>
                        <a:pt x="3430413" y="1834813"/>
                      </a:cubicBezTo>
                      <a:cubicBezTo>
                        <a:pt x="3409287" y="1810139"/>
                        <a:pt x="3414465" y="1773778"/>
                        <a:pt x="3399209" y="1747246"/>
                      </a:cubicBezTo>
                      <a:cubicBezTo>
                        <a:pt x="3394831" y="1704837"/>
                        <a:pt x="3370437" y="1671089"/>
                        <a:pt x="3363653" y="1631773"/>
                      </a:cubicBezTo>
                      <a:cubicBezTo>
                        <a:pt x="3362595" y="1627442"/>
                        <a:pt x="3362277" y="1624694"/>
                        <a:pt x="3361957" y="1621944"/>
                      </a:cubicBezTo>
                      <a:cubicBezTo>
                        <a:pt x="3402779" y="1635208"/>
                        <a:pt x="3412209" y="1630671"/>
                        <a:pt x="3417165" y="1587642"/>
                      </a:cubicBezTo>
                      <a:cubicBezTo>
                        <a:pt x="3422637" y="1539528"/>
                        <a:pt x="3452031" y="1497323"/>
                        <a:pt x="3452883" y="1447558"/>
                      </a:cubicBezTo>
                      <a:cubicBezTo>
                        <a:pt x="3453541" y="1405630"/>
                        <a:pt x="3478219" y="1365693"/>
                        <a:pt x="3446579" y="1326722"/>
                      </a:cubicBezTo>
                      <a:cubicBezTo>
                        <a:pt x="3445843" y="1325141"/>
                        <a:pt x="3446357" y="1320055"/>
                        <a:pt x="3448347" y="1318130"/>
                      </a:cubicBezTo>
                      <a:cubicBezTo>
                        <a:pt x="3451589" y="1312700"/>
                        <a:pt x="3457361" y="1314761"/>
                        <a:pt x="3462715" y="1317992"/>
                      </a:cubicBezTo>
                      <a:close/>
                      <a:moveTo>
                        <a:pt x="3582375" y="939266"/>
                      </a:moveTo>
                      <a:cubicBezTo>
                        <a:pt x="3599119" y="947839"/>
                        <a:pt x="3610373" y="954452"/>
                        <a:pt x="3608327" y="970578"/>
                      </a:cubicBezTo>
                      <a:cubicBezTo>
                        <a:pt x="3608879" y="975963"/>
                        <a:pt x="3605039" y="979779"/>
                        <a:pt x="3599551" y="977818"/>
                      </a:cubicBezTo>
                      <a:cubicBezTo>
                        <a:pt x="3583771" y="973479"/>
                        <a:pt x="3587327" y="956595"/>
                        <a:pt x="3582375" y="939266"/>
                      </a:cubicBezTo>
                      <a:close/>
                      <a:moveTo>
                        <a:pt x="3013337" y="849709"/>
                      </a:moveTo>
                      <a:cubicBezTo>
                        <a:pt x="3042303" y="856132"/>
                        <a:pt x="3070529" y="860982"/>
                        <a:pt x="3099997" y="862352"/>
                      </a:cubicBezTo>
                      <a:cubicBezTo>
                        <a:pt x="3123275" y="862820"/>
                        <a:pt x="3133797" y="895352"/>
                        <a:pt x="3126013" y="913498"/>
                      </a:cubicBezTo>
                      <a:cubicBezTo>
                        <a:pt x="3112517" y="943988"/>
                        <a:pt x="3112969" y="975539"/>
                        <a:pt x="3102197" y="1005696"/>
                      </a:cubicBezTo>
                      <a:cubicBezTo>
                        <a:pt x="3067593" y="956716"/>
                        <a:pt x="3041251" y="902840"/>
                        <a:pt x="3013337" y="849709"/>
                      </a:cubicBezTo>
                      <a:close/>
                      <a:moveTo>
                        <a:pt x="2567527" y="0"/>
                      </a:moveTo>
                      <a:cubicBezTo>
                        <a:pt x="2576001" y="9625"/>
                        <a:pt x="2586563" y="13398"/>
                        <a:pt x="2598301" y="17591"/>
                      </a:cubicBezTo>
                      <a:cubicBezTo>
                        <a:pt x="2668385" y="39984"/>
                        <a:pt x="2740641" y="52598"/>
                        <a:pt x="2814649" y="56602"/>
                      </a:cubicBezTo>
                      <a:cubicBezTo>
                        <a:pt x="2878429" y="59591"/>
                        <a:pt x="2944059" y="68519"/>
                        <a:pt x="3008935" y="75858"/>
                      </a:cubicBezTo>
                      <a:cubicBezTo>
                        <a:pt x="3015221" y="76784"/>
                        <a:pt x="3023855" y="78548"/>
                        <a:pt x="3026539" y="82146"/>
                      </a:cubicBezTo>
                      <a:cubicBezTo>
                        <a:pt x="3038793" y="99718"/>
                        <a:pt x="3052379" y="109848"/>
                        <a:pt x="3075835" y="99754"/>
                      </a:cubicBezTo>
                      <a:cubicBezTo>
                        <a:pt x="3086143" y="96838"/>
                        <a:pt x="3101737" y="105048"/>
                        <a:pt x="3104263" y="116506"/>
                      </a:cubicBezTo>
                      <a:cubicBezTo>
                        <a:pt x="3103683" y="125535"/>
                        <a:pt x="3093137" y="140241"/>
                        <a:pt x="3082573" y="136468"/>
                      </a:cubicBezTo>
                      <a:cubicBezTo>
                        <a:pt x="3038391" y="119367"/>
                        <a:pt x="3008503" y="154874"/>
                        <a:pt x="2970543" y="161107"/>
                      </a:cubicBezTo>
                      <a:cubicBezTo>
                        <a:pt x="2938533" y="165508"/>
                        <a:pt x="2917343" y="180370"/>
                        <a:pt x="2921315" y="217415"/>
                      </a:cubicBezTo>
                      <a:cubicBezTo>
                        <a:pt x="2922665" y="228454"/>
                        <a:pt x="2913871" y="234550"/>
                        <a:pt x="2904899" y="230025"/>
                      </a:cubicBezTo>
                      <a:cubicBezTo>
                        <a:pt x="2882599" y="222060"/>
                        <a:pt x="2866941" y="236259"/>
                        <a:pt x="2849849" y="243349"/>
                      </a:cubicBezTo>
                      <a:cubicBezTo>
                        <a:pt x="2824463" y="251435"/>
                        <a:pt x="2828579" y="262142"/>
                        <a:pt x="2839657" y="279294"/>
                      </a:cubicBezTo>
                      <a:cubicBezTo>
                        <a:pt x="2851925" y="315344"/>
                        <a:pt x="2874163" y="345718"/>
                        <a:pt x="2899165" y="375761"/>
                      </a:cubicBezTo>
                      <a:cubicBezTo>
                        <a:pt x="2903779" y="381368"/>
                        <a:pt x="2910743" y="387813"/>
                        <a:pt x="2914521" y="395760"/>
                      </a:cubicBezTo>
                      <a:cubicBezTo>
                        <a:pt x="2935505" y="429645"/>
                        <a:pt x="2966357" y="443304"/>
                        <a:pt x="3004737" y="435901"/>
                      </a:cubicBezTo>
                      <a:cubicBezTo>
                        <a:pt x="3029287" y="430156"/>
                        <a:pt x="3055349" y="427589"/>
                        <a:pt x="3081749" y="427783"/>
                      </a:cubicBezTo>
                      <a:cubicBezTo>
                        <a:pt x="3094741" y="428465"/>
                        <a:pt x="3105801" y="427138"/>
                        <a:pt x="3116187" y="420292"/>
                      </a:cubicBezTo>
                      <a:cubicBezTo>
                        <a:pt x="3130095" y="414703"/>
                        <a:pt x="3145513" y="412293"/>
                        <a:pt x="3159517" y="421254"/>
                      </a:cubicBezTo>
                      <a:cubicBezTo>
                        <a:pt x="3174535" y="438494"/>
                        <a:pt x="3194069" y="446791"/>
                        <a:pt x="3216869" y="449656"/>
                      </a:cubicBezTo>
                      <a:cubicBezTo>
                        <a:pt x="3243607" y="452609"/>
                        <a:pt x="3264155" y="469185"/>
                        <a:pt x="3281519" y="487264"/>
                      </a:cubicBezTo>
                      <a:cubicBezTo>
                        <a:pt x="3298885" y="505342"/>
                        <a:pt x="3288675" y="522807"/>
                        <a:pt x="3271425" y="537758"/>
                      </a:cubicBezTo>
                      <a:cubicBezTo>
                        <a:pt x="3239767" y="563396"/>
                        <a:pt x="3229237" y="596581"/>
                        <a:pt x="3234721" y="636804"/>
                      </a:cubicBezTo>
                      <a:cubicBezTo>
                        <a:pt x="3239531" y="671510"/>
                        <a:pt x="3259919" y="695946"/>
                        <a:pt x="3289519" y="713116"/>
                      </a:cubicBezTo>
                      <a:cubicBezTo>
                        <a:pt x="3307043" y="723334"/>
                        <a:pt x="3320951" y="717746"/>
                        <a:pt x="3336111" y="708647"/>
                      </a:cubicBezTo>
                      <a:cubicBezTo>
                        <a:pt x="3367689" y="686938"/>
                        <a:pt x="3402803" y="684966"/>
                        <a:pt x="3439927" y="681073"/>
                      </a:cubicBezTo>
                      <a:cubicBezTo>
                        <a:pt x="3456519" y="679082"/>
                        <a:pt x="3472195" y="683363"/>
                        <a:pt x="3484527" y="697004"/>
                      </a:cubicBezTo>
                      <a:cubicBezTo>
                        <a:pt x="3489141" y="702611"/>
                        <a:pt x="3492583" y="707799"/>
                        <a:pt x="3491249" y="715238"/>
                      </a:cubicBezTo>
                      <a:cubicBezTo>
                        <a:pt x="3489497" y="723850"/>
                        <a:pt x="3482453" y="721334"/>
                        <a:pt x="3475751" y="721578"/>
                      </a:cubicBezTo>
                      <a:cubicBezTo>
                        <a:pt x="3449013" y="718625"/>
                        <a:pt x="3461939" y="741715"/>
                        <a:pt x="3459769" y="751496"/>
                      </a:cubicBezTo>
                      <a:cubicBezTo>
                        <a:pt x="3457101" y="766378"/>
                        <a:pt x="3468759" y="774499"/>
                        <a:pt x="3482665" y="768911"/>
                      </a:cubicBezTo>
                      <a:cubicBezTo>
                        <a:pt x="3503695" y="761908"/>
                        <a:pt x="3521381" y="764267"/>
                        <a:pt x="3540499" y="773734"/>
                      </a:cubicBezTo>
                      <a:cubicBezTo>
                        <a:pt x="3548295" y="777839"/>
                        <a:pt x="3555675" y="783114"/>
                        <a:pt x="3554679" y="793314"/>
                      </a:cubicBezTo>
                      <a:cubicBezTo>
                        <a:pt x="3553265" y="804684"/>
                        <a:pt x="3544133" y="808020"/>
                        <a:pt x="3535837" y="809015"/>
                      </a:cubicBezTo>
                      <a:cubicBezTo>
                        <a:pt x="3511785" y="809660"/>
                        <a:pt x="3500145" y="820017"/>
                        <a:pt x="3495305" y="844679"/>
                      </a:cubicBezTo>
                      <a:cubicBezTo>
                        <a:pt x="3494149" y="862739"/>
                        <a:pt x="3478649" y="869078"/>
                        <a:pt x="3460705" y="860030"/>
                      </a:cubicBezTo>
                      <a:cubicBezTo>
                        <a:pt x="3452907" y="855926"/>
                        <a:pt x="3448455" y="842459"/>
                        <a:pt x="3438823" y="850895"/>
                      </a:cubicBezTo>
                      <a:cubicBezTo>
                        <a:pt x="3430367" y="859749"/>
                        <a:pt x="3432055" y="873547"/>
                        <a:pt x="3441365" y="880831"/>
                      </a:cubicBezTo>
                      <a:cubicBezTo>
                        <a:pt x="3459983" y="895399"/>
                        <a:pt x="3456561" y="908690"/>
                        <a:pt x="3440819" y="926819"/>
                      </a:cubicBezTo>
                      <a:cubicBezTo>
                        <a:pt x="3465629" y="927764"/>
                        <a:pt x="3481643" y="934802"/>
                        <a:pt x="3473621" y="960967"/>
                      </a:cubicBezTo>
                      <a:cubicBezTo>
                        <a:pt x="3473203" y="962136"/>
                        <a:pt x="3472367" y="964477"/>
                        <a:pt x="3471531" y="966817"/>
                      </a:cubicBezTo>
                      <a:lnTo>
                        <a:pt x="3463103" y="966675"/>
                      </a:lnTo>
                      <a:lnTo>
                        <a:pt x="3473945" y="970548"/>
                      </a:lnTo>
                      <a:cubicBezTo>
                        <a:pt x="3467161" y="982284"/>
                        <a:pt x="3475471" y="991688"/>
                        <a:pt x="3482225" y="1001823"/>
                      </a:cubicBezTo>
                      <a:cubicBezTo>
                        <a:pt x="3488571" y="1013100"/>
                        <a:pt x="3492209" y="1024697"/>
                        <a:pt x="3485017" y="1037574"/>
                      </a:cubicBezTo>
                      <a:cubicBezTo>
                        <a:pt x="3479863" y="1044743"/>
                        <a:pt x="3475449" y="1053465"/>
                        <a:pt x="3466585" y="1052872"/>
                      </a:cubicBezTo>
                      <a:cubicBezTo>
                        <a:pt x="3456977" y="1050728"/>
                        <a:pt x="3455973" y="1042646"/>
                        <a:pt x="3454563" y="1035706"/>
                      </a:cubicBezTo>
                      <a:cubicBezTo>
                        <a:pt x="3446617" y="1007125"/>
                        <a:pt x="3421945" y="985440"/>
                        <a:pt x="3425647" y="953296"/>
                      </a:cubicBezTo>
                      <a:lnTo>
                        <a:pt x="3428847" y="954439"/>
                      </a:lnTo>
                      <a:lnTo>
                        <a:pt x="3422235" y="949210"/>
                      </a:lnTo>
                      <a:cubicBezTo>
                        <a:pt x="3409227" y="930049"/>
                        <a:pt x="3389033" y="934712"/>
                        <a:pt x="3373953" y="939880"/>
                      </a:cubicBezTo>
                      <a:cubicBezTo>
                        <a:pt x="3363229" y="943967"/>
                        <a:pt x="3350993" y="944875"/>
                        <a:pt x="3346379" y="939268"/>
                      </a:cubicBezTo>
                      <a:cubicBezTo>
                        <a:pt x="3316761" y="903618"/>
                        <a:pt x="3309495" y="931372"/>
                        <a:pt x="3299961" y="954356"/>
                      </a:cubicBezTo>
                      <a:cubicBezTo>
                        <a:pt x="3272469" y="949814"/>
                        <a:pt x="3252177" y="939927"/>
                        <a:pt x="3257595" y="906236"/>
                      </a:cubicBezTo>
                      <a:cubicBezTo>
                        <a:pt x="3258591" y="896036"/>
                        <a:pt x="3255987" y="888507"/>
                        <a:pt x="3244667" y="883146"/>
                      </a:cubicBezTo>
                      <a:cubicBezTo>
                        <a:pt x="3212639" y="869066"/>
                        <a:pt x="3210773" y="844648"/>
                        <a:pt x="3238073" y="820092"/>
                      </a:cubicBezTo>
                      <a:cubicBezTo>
                        <a:pt x="3246947" y="810067"/>
                        <a:pt x="3259263" y="805230"/>
                        <a:pt x="3270067" y="797214"/>
                      </a:cubicBezTo>
                      <a:cubicBezTo>
                        <a:pt x="3282463" y="788447"/>
                        <a:pt x="3286225" y="777915"/>
                        <a:pt x="3270629" y="769705"/>
                      </a:cubicBezTo>
                      <a:cubicBezTo>
                        <a:pt x="3258137" y="763923"/>
                        <a:pt x="3250499" y="751959"/>
                        <a:pt x="3244035" y="740414"/>
                      </a:cubicBezTo>
                      <a:cubicBezTo>
                        <a:pt x="3232201" y="721672"/>
                        <a:pt x="3222377" y="701009"/>
                        <a:pt x="3191121" y="706999"/>
                      </a:cubicBezTo>
                      <a:cubicBezTo>
                        <a:pt x="3178051" y="710247"/>
                        <a:pt x="3166055" y="699365"/>
                        <a:pt x="3160427" y="685479"/>
                      </a:cubicBezTo>
                      <a:cubicBezTo>
                        <a:pt x="3156391" y="670843"/>
                        <a:pt x="3166439" y="661237"/>
                        <a:pt x="3178419" y="653639"/>
                      </a:cubicBezTo>
                      <a:cubicBezTo>
                        <a:pt x="3183611" y="650216"/>
                        <a:pt x="3191151" y="647632"/>
                        <a:pt x="3194415" y="642201"/>
                      </a:cubicBezTo>
                      <a:cubicBezTo>
                        <a:pt x="3199269" y="636017"/>
                        <a:pt x="3200267" y="625817"/>
                        <a:pt x="3188031" y="626725"/>
                      </a:cubicBezTo>
                      <a:cubicBezTo>
                        <a:pt x="3120487" y="634267"/>
                        <a:pt x="3091531" y="585658"/>
                        <a:pt x="3065337" y="536717"/>
                      </a:cubicBezTo>
                      <a:cubicBezTo>
                        <a:pt x="3064583" y="535128"/>
                        <a:pt x="3063825" y="533538"/>
                        <a:pt x="3061895" y="531529"/>
                      </a:cubicBezTo>
                      <a:cubicBezTo>
                        <a:pt x="3054161" y="505016"/>
                        <a:pt x="3040753" y="505505"/>
                        <a:pt x="3021155" y="519616"/>
                      </a:cubicBezTo>
                      <a:cubicBezTo>
                        <a:pt x="3017135" y="523458"/>
                        <a:pt x="3012361" y="525712"/>
                        <a:pt x="3008341" y="529554"/>
                      </a:cubicBezTo>
                      <a:cubicBezTo>
                        <a:pt x="3003565" y="531807"/>
                        <a:pt x="2998791" y="534060"/>
                        <a:pt x="2994851" y="533972"/>
                      </a:cubicBezTo>
                      <a:cubicBezTo>
                        <a:pt x="2973563" y="534285"/>
                        <a:pt x="2963321" y="514793"/>
                        <a:pt x="2948145" y="505413"/>
                      </a:cubicBezTo>
                      <a:cubicBezTo>
                        <a:pt x="2913173" y="481046"/>
                        <a:pt x="2873267" y="466792"/>
                        <a:pt x="2840387" y="436575"/>
                      </a:cubicBezTo>
                      <a:cubicBezTo>
                        <a:pt x="2814051" y="413973"/>
                        <a:pt x="2773983" y="407578"/>
                        <a:pt x="2744463" y="386479"/>
                      </a:cubicBezTo>
                      <a:cubicBezTo>
                        <a:pt x="2733981" y="378775"/>
                        <a:pt x="2721167" y="388712"/>
                        <a:pt x="2708931" y="389620"/>
                      </a:cubicBezTo>
                      <a:cubicBezTo>
                        <a:pt x="2696279" y="391698"/>
                        <a:pt x="2684301" y="399295"/>
                        <a:pt x="2670553" y="397024"/>
                      </a:cubicBezTo>
                      <a:cubicBezTo>
                        <a:pt x="2660409" y="392081"/>
                        <a:pt x="2649845" y="388308"/>
                        <a:pt x="2649749" y="373758"/>
                      </a:cubicBezTo>
                      <a:cubicBezTo>
                        <a:pt x="2652175" y="370668"/>
                        <a:pt x="2657707" y="370003"/>
                        <a:pt x="2661309" y="367331"/>
                      </a:cubicBezTo>
                      <a:cubicBezTo>
                        <a:pt x="2678817" y="359071"/>
                        <a:pt x="2698415" y="344959"/>
                        <a:pt x="2686581" y="326218"/>
                      </a:cubicBezTo>
                      <a:cubicBezTo>
                        <a:pt x="2676259" y="310655"/>
                        <a:pt x="2653299" y="315649"/>
                        <a:pt x="2637641" y="329849"/>
                      </a:cubicBezTo>
                      <a:cubicBezTo>
                        <a:pt x="2613089" y="335594"/>
                        <a:pt x="2600757" y="321953"/>
                        <a:pt x="2591689" y="302879"/>
                      </a:cubicBezTo>
                      <a:cubicBezTo>
                        <a:pt x="2566251" y="255528"/>
                        <a:pt x="2573999" y="204196"/>
                        <a:pt x="2575797" y="154698"/>
                      </a:cubicBezTo>
                      <a:cubicBezTo>
                        <a:pt x="2576439" y="123259"/>
                        <a:pt x="2576245" y="94159"/>
                        <a:pt x="2565827" y="64048"/>
                      </a:cubicBezTo>
                      <a:cubicBezTo>
                        <a:pt x="2561725" y="47739"/>
                        <a:pt x="2555409" y="31381"/>
                        <a:pt x="2559501" y="15585"/>
                      </a:cubicBezTo>
                      <a:cubicBezTo>
                        <a:pt x="2560863" y="10320"/>
                        <a:pt x="2563383" y="5117"/>
                        <a:pt x="2567527" y="0"/>
                      </a:cubicBezTo>
                      <a:close/>
                    </a:path>
                  </a:pathLst>
                </a:custGeom>
                <a:solidFill>
                  <a:schemeClr val="accent4">
                    <a:alpha val="60000"/>
                  </a:schemeClr>
                </a:solidFill>
                <a:ln>
                  <a:noFill/>
                </a:ln>
                <a:effectLst/>
              </p:spPr>
              <p:txBody>
                <a:bodyPr anchor="ctr"/>
                <a:lstStyle/>
                <a:p>
                  <a:pPr defTabSz="457189">
                    <a:defRPr/>
                  </a:pPr>
                  <a:endParaRPr lang="en-US" sz="1351" dirty="0">
                    <a:latin typeface="Oswald" pitchFamily="2" charset="77"/>
                  </a:endParaRPr>
                </a:p>
              </p:txBody>
            </p:sp>
            <p:sp>
              <p:nvSpPr>
                <p:cNvPr id="183" name="Freeform 42">
                  <a:extLst>
                    <a:ext uri="{FF2B5EF4-FFF2-40B4-BE49-F238E27FC236}">
                      <a16:creationId xmlns:a16="http://schemas.microsoft.com/office/drawing/2014/main" id="{14D2A8A0-2EE3-4BDC-8744-967679C4D5E8}"/>
                    </a:ext>
                  </a:extLst>
                </p:cNvPr>
                <p:cNvSpPr/>
                <p:nvPr/>
              </p:nvSpPr>
              <p:spPr bwMode="auto">
                <a:xfrm>
                  <a:off x="16175070" y="6692965"/>
                  <a:ext cx="5482670" cy="6525250"/>
                </a:xfrm>
                <a:custGeom>
                  <a:avLst/>
                  <a:gdLst>
                    <a:gd name="connsiteX0" fmla="*/ 2661754 w 5484290"/>
                    <a:gd name="connsiteY0" fmla="*/ 6029402 h 6527758"/>
                    <a:gd name="connsiteX1" fmla="*/ 2660170 w 5484290"/>
                    <a:gd name="connsiteY1" fmla="*/ 6029987 h 6527758"/>
                    <a:gd name="connsiteX2" fmla="*/ 2662430 w 5484290"/>
                    <a:gd name="connsiteY2" fmla="*/ 6029428 h 6527758"/>
                    <a:gd name="connsiteX3" fmla="*/ 2708098 w 5484290"/>
                    <a:gd name="connsiteY3" fmla="*/ 5942377 h 6527758"/>
                    <a:gd name="connsiteX4" fmla="*/ 2707720 w 5484290"/>
                    <a:gd name="connsiteY4" fmla="*/ 5942519 h 6527758"/>
                    <a:gd name="connsiteX5" fmla="*/ 2708366 w 5484290"/>
                    <a:gd name="connsiteY5" fmla="*/ 5942505 h 6527758"/>
                    <a:gd name="connsiteX6" fmla="*/ 2606970 w 5484290"/>
                    <a:gd name="connsiteY6" fmla="*/ 5902620 h 6527758"/>
                    <a:gd name="connsiteX7" fmla="*/ 2606444 w 5484290"/>
                    <a:gd name="connsiteY7" fmla="*/ 5903742 h 6527758"/>
                    <a:gd name="connsiteX8" fmla="*/ 2604504 w 5484290"/>
                    <a:gd name="connsiteY8" fmla="*/ 5905186 h 6527758"/>
                    <a:gd name="connsiteX9" fmla="*/ 2603260 w 5484290"/>
                    <a:gd name="connsiteY9" fmla="*/ 5905250 h 6527758"/>
                    <a:gd name="connsiteX10" fmla="*/ 2602840 w 5484290"/>
                    <a:gd name="connsiteY10" fmla="*/ 5906422 h 6527758"/>
                    <a:gd name="connsiteX11" fmla="*/ 2604504 w 5484290"/>
                    <a:gd name="connsiteY11" fmla="*/ 5905186 h 6527758"/>
                    <a:gd name="connsiteX12" fmla="*/ 2605282 w 5484290"/>
                    <a:gd name="connsiteY12" fmla="*/ 5905146 h 6527758"/>
                    <a:gd name="connsiteX13" fmla="*/ 2607620 w 5484290"/>
                    <a:gd name="connsiteY13" fmla="*/ 5904162 h 6527758"/>
                    <a:gd name="connsiteX14" fmla="*/ 2615950 w 5484290"/>
                    <a:gd name="connsiteY14" fmla="*/ 5905385 h 6527758"/>
                    <a:gd name="connsiteX15" fmla="*/ 2528170 w 5484290"/>
                    <a:gd name="connsiteY15" fmla="*/ 5873634 h 6527758"/>
                    <a:gd name="connsiteX16" fmla="*/ 2512018 w 5484290"/>
                    <a:gd name="connsiteY16" fmla="*/ 5875304 h 6527758"/>
                    <a:gd name="connsiteX17" fmla="*/ 2408552 w 5484290"/>
                    <a:gd name="connsiteY17" fmla="*/ 5901825 h 6527758"/>
                    <a:gd name="connsiteX18" fmla="*/ 2354550 w 5484290"/>
                    <a:gd name="connsiteY18" fmla="*/ 5901050 h 6527758"/>
                    <a:gd name="connsiteX19" fmla="*/ 2277744 w 5484290"/>
                    <a:gd name="connsiteY19" fmla="*/ 5915935 h 6527758"/>
                    <a:gd name="connsiteX20" fmla="*/ 2276998 w 5484290"/>
                    <a:gd name="connsiteY20" fmla="*/ 5915196 h 6527758"/>
                    <a:gd name="connsiteX21" fmla="*/ 2278222 w 5484290"/>
                    <a:gd name="connsiteY21" fmla="*/ 5929916 h 6527758"/>
                    <a:gd name="connsiteX22" fmla="*/ 2278586 w 5484290"/>
                    <a:gd name="connsiteY22" fmla="*/ 5930772 h 6527758"/>
                    <a:gd name="connsiteX23" fmla="*/ 2321912 w 5484290"/>
                    <a:gd name="connsiteY23" fmla="*/ 5946093 h 6527758"/>
                    <a:gd name="connsiteX24" fmla="*/ 2366142 w 5484290"/>
                    <a:gd name="connsiteY24" fmla="*/ 5968669 h 6527758"/>
                    <a:gd name="connsiteX25" fmla="*/ 2380070 w 5484290"/>
                    <a:gd name="connsiteY25" fmla="*/ 6000093 h 6527758"/>
                    <a:gd name="connsiteX26" fmla="*/ 2389220 w 5484290"/>
                    <a:gd name="connsiteY26" fmla="*/ 6033778 h 6527758"/>
                    <a:gd name="connsiteX27" fmla="*/ 2405102 w 5484290"/>
                    <a:gd name="connsiteY27" fmla="*/ 6044907 h 6527758"/>
                    <a:gd name="connsiteX28" fmla="*/ 2423434 w 5484290"/>
                    <a:gd name="connsiteY28" fmla="*/ 6038064 h 6527758"/>
                    <a:gd name="connsiteX29" fmla="*/ 2424598 w 5484290"/>
                    <a:gd name="connsiteY29" fmla="*/ 6001450 h 6527758"/>
                    <a:gd name="connsiteX30" fmla="*/ 2409080 w 5484290"/>
                    <a:gd name="connsiteY30" fmla="*/ 5989296 h 6527758"/>
                    <a:gd name="connsiteX31" fmla="*/ 2396406 w 5484290"/>
                    <a:gd name="connsiteY31" fmla="*/ 5954353 h 6527758"/>
                    <a:gd name="connsiteX32" fmla="*/ 2425166 w 5484290"/>
                    <a:gd name="connsiteY32" fmla="*/ 5936853 h 6527758"/>
                    <a:gd name="connsiteX33" fmla="*/ 2476814 w 5484290"/>
                    <a:gd name="connsiteY33" fmla="*/ 5918272 h 6527758"/>
                    <a:gd name="connsiteX34" fmla="*/ 2512030 w 5484290"/>
                    <a:gd name="connsiteY34" fmla="*/ 5912337 h 6527758"/>
                    <a:gd name="connsiteX35" fmla="*/ 2537848 w 5484290"/>
                    <a:gd name="connsiteY35" fmla="*/ 5884530 h 6527758"/>
                    <a:gd name="connsiteX36" fmla="*/ 2528170 w 5484290"/>
                    <a:gd name="connsiteY36" fmla="*/ 5873634 h 6527758"/>
                    <a:gd name="connsiteX37" fmla="*/ 2201408 w 5484290"/>
                    <a:gd name="connsiteY37" fmla="*/ 5814611 h 6527758"/>
                    <a:gd name="connsiteX38" fmla="*/ 2191588 w 5484290"/>
                    <a:gd name="connsiteY38" fmla="*/ 5816041 h 6527758"/>
                    <a:gd name="connsiteX39" fmla="*/ 2187770 w 5484290"/>
                    <a:gd name="connsiteY39" fmla="*/ 5832985 h 6527758"/>
                    <a:gd name="connsiteX40" fmla="*/ 2185608 w 5484290"/>
                    <a:gd name="connsiteY40" fmla="*/ 5834575 h 6527758"/>
                    <a:gd name="connsiteX41" fmla="*/ 2203780 w 5484290"/>
                    <a:gd name="connsiteY41" fmla="*/ 5833197 h 6527758"/>
                    <a:gd name="connsiteX42" fmla="*/ 2216552 w 5484290"/>
                    <a:gd name="connsiteY42" fmla="*/ 5845381 h 6527758"/>
                    <a:gd name="connsiteX43" fmla="*/ 2215258 w 5484290"/>
                    <a:gd name="connsiteY43" fmla="*/ 5828650 h 6527758"/>
                    <a:gd name="connsiteX44" fmla="*/ 2201408 w 5484290"/>
                    <a:gd name="connsiteY44" fmla="*/ 5814611 h 6527758"/>
                    <a:gd name="connsiteX45" fmla="*/ 4419208 w 5484290"/>
                    <a:gd name="connsiteY45" fmla="*/ 5760288 h 6527758"/>
                    <a:gd name="connsiteX46" fmla="*/ 4423088 w 5484290"/>
                    <a:gd name="connsiteY46" fmla="*/ 5778918 h 6527758"/>
                    <a:gd name="connsiteX47" fmla="*/ 4414078 w 5484290"/>
                    <a:gd name="connsiteY47" fmla="*/ 5811517 h 6527758"/>
                    <a:gd name="connsiteX48" fmla="*/ 4410536 w 5484290"/>
                    <a:gd name="connsiteY48" fmla="*/ 5895151 h 6527758"/>
                    <a:gd name="connsiteX49" fmla="*/ 4417406 w 5484290"/>
                    <a:gd name="connsiteY49" fmla="*/ 5920156 h 6527758"/>
                    <a:gd name="connsiteX50" fmla="*/ 4427874 w 5484290"/>
                    <a:gd name="connsiteY50" fmla="*/ 5975630 h 6527758"/>
                    <a:gd name="connsiteX51" fmla="*/ 4432412 w 5484290"/>
                    <a:gd name="connsiteY51" fmla="*/ 6032966 h 6527758"/>
                    <a:gd name="connsiteX52" fmla="*/ 4427986 w 5484290"/>
                    <a:gd name="connsiteY52" fmla="*/ 6137509 h 6527758"/>
                    <a:gd name="connsiteX53" fmla="*/ 4423046 w 5484290"/>
                    <a:gd name="connsiteY53" fmla="*/ 6214010 h 6527758"/>
                    <a:gd name="connsiteX54" fmla="*/ 4370332 w 5484290"/>
                    <a:gd name="connsiteY54" fmla="*/ 6368958 h 6527758"/>
                    <a:gd name="connsiteX55" fmla="*/ 4351888 w 5484290"/>
                    <a:gd name="connsiteY55" fmla="*/ 6402166 h 6527758"/>
                    <a:gd name="connsiteX56" fmla="*/ 4275858 w 5484290"/>
                    <a:gd name="connsiteY56" fmla="*/ 6463887 h 6527758"/>
                    <a:gd name="connsiteX57" fmla="*/ 4257316 w 5484290"/>
                    <a:gd name="connsiteY57" fmla="*/ 6467876 h 6527758"/>
                    <a:gd name="connsiteX58" fmla="*/ 4122296 w 5484290"/>
                    <a:gd name="connsiteY58" fmla="*/ 6517813 h 6527758"/>
                    <a:gd name="connsiteX59" fmla="*/ 3996144 w 5484290"/>
                    <a:gd name="connsiteY59" fmla="*/ 6524487 h 6527758"/>
                    <a:gd name="connsiteX60" fmla="*/ 3958496 w 5484290"/>
                    <a:gd name="connsiteY60" fmla="*/ 6489816 h 6527758"/>
                    <a:gd name="connsiteX61" fmla="*/ 3911974 w 5484290"/>
                    <a:gd name="connsiteY61" fmla="*/ 6465240 h 6527758"/>
                    <a:gd name="connsiteX62" fmla="*/ 3890394 w 5484290"/>
                    <a:gd name="connsiteY62" fmla="*/ 6448245 h 6527758"/>
                    <a:gd name="connsiteX63" fmla="*/ 3906830 w 5484290"/>
                    <a:gd name="connsiteY63" fmla="*/ 6416973 h 6527758"/>
                    <a:gd name="connsiteX64" fmla="*/ 3934238 w 5484290"/>
                    <a:gd name="connsiteY64" fmla="*/ 6336558 h 6527758"/>
                    <a:gd name="connsiteX65" fmla="*/ 3942918 w 5484290"/>
                    <a:gd name="connsiteY65" fmla="*/ 6268025 h 6527758"/>
                    <a:gd name="connsiteX66" fmla="*/ 3958000 w 5484290"/>
                    <a:gd name="connsiteY66" fmla="*/ 6244228 h 6527758"/>
                    <a:gd name="connsiteX67" fmla="*/ 3998154 w 5484290"/>
                    <a:gd name="connsiteY67" fmla="*/ 6139182 h 6527758"/>
                    <a:gd name="connsiteX68" fmla="*/ 3996388 w 5484290"/>
                    <a:gd name="connsiteY68" fmla="*/ 6105885 h 6527758"/>
                    <a:gd name="connsiteX69" fmla="*/ 4016830 w 5484290"/>
                    <a:gd name="connsiteY69" fmla="*/ 6079526 h 6527758"/>
                    <a:gd name="connsiteX70" fmla="*/ 4094676 w 5484290"/>
                    <a:gd name="connsiteY70" fmla="*/ 5957432 h 6527758"/>
                    <a:gd name="connsiteX71" fmla="*/ 4130634 w 5484290"/>
                    <a:gd name="connsiteY71" fmla="*/ 5930480 h 6527758"/>
                    <a:gd name="connsiteX72" fmla="*/ 4231792 w 5484290"/>
                    <a:gd name="connsiteY72" fmla="*/ 5868448 h 6527758"/>
                    <a:gd name="connsiteX73" fmla="*/ 4263038 w 5484290"/>
                    <a:gd name="connsiteY73" fmla="*/ 5858384 h 6527758"/>
                    <a:gd name="connsiteX74" fmla="*/ 4304374 w 5484290"/>
                    <a:gd name="connsiteY74" fmla="*/ 5886415 h 6527758"/>
                    <a:gd name="connsiteX75" fmla="*/ 4304610 w 5484290"/>
                    <a:gd name="connsiteY75" fmla="*/ 5893131 h 6527758"/>
                    <a:gd name="connsiteX76" fmla="*/ 4322220 w 5484290"/>
                    <a:gd name="connsiteY76" fmla="*/ 5928606 h 6527758"/>
                    <a:gd name="connsiteX77" fmla="*/ 4363736 w 5484290"/>
                    <a:gd name="connsiteY77" fmla="*/ 5882414 h 6527758"/>
                    <a:gd name="connsiteX78" fmla="*/ 4370598 w 5484290"/>
                    <a:gd name="connsiteY78" fmla="*/ 5841089 h 6527758"/>
                    <a:gd name="connsiteX79" fmla="*/ 4384324 w 5484290"/>
                    <a:gd name="connsiteY79" fmla="*/ 5791603 h 6527758"/>
                    <a:gd name="connsiteX80" fmla="*/ 4398332 w 5484290"/>
                    <a:gd name="connsiteY80" fmla="*/ 5763443 h 6527758"/>
                    <a:gd name="connsiteX81" fmla="*/ 4419208 w 5484290"/>
                    <a:gd name="connsiteY81" fmla="*/ 5760288 h 6527758"/>
                    <a:gd name="connsiteX82" fmla="*/ 1889124 w 5484290"/>
                    <a:gd name="connsiteY82" fmla="*/ 5718885 h 6527758"/>
                    <a:gd name="connsiteX83" fmla="*/ 1922348 w 5484290"/>
                    <a:gd name="connsiteY83" fmla="*/ 5752719 h 6527758"/>
                    <a:gd name="connsiteX84" fmla="*/ 1902784 w 5484290"/>
                    <a:gd name="connsiteY84" fmla="*/ 5755235 h 6527758"/>
                    <a:gd name="connsiteX85" fmla="*/ 1889124 w 5484290"/>
                    <a:gd name="connsiteY85" fmla="*/ 5718885 h 6527758"/>
                    <a:gd name="connsiteX86" fmla="*/ 2240348 w 5484290"/>
                    <a:gd name="connsiteY86" fmla="*/ 5090352 h 6527758"/>
                    <a:gd name="connsiteX87" fmla="*/ 2251856 w 5484290"/>
                    <a:gd name="connsiteY87" fmla="*/ 5092478 h 6527758"/>
                    <a:gd name="connsiteX88" fmla="*/ 2252962 w 5484290"/>
                    <a:gd name="connsiteY88" fmla="*/ 5115371 h 6527758"/>
                    <a:gd name="connsiteX89" fmla="*/ 2192512 w 5484290"/>
                    <a:gd name="connsiteY89" fmla="*/ 5154657 h 6527758"/>
                    <a:gd name="connsiteX90" fmla="*/ 2173786 w 5484290"/>
                    <a:gd name="connsiteY90" fmla="*/ 5162526 h 6527758"/>
                    <a:gd name="connsiteX91" fmla="*/ 2153520 w 5484290"/>
                    <a:gd name="connsiteY91" fmla="*/ 5173319 h 6527758"/>
                    <a:gd name="connsiteX92" fmla="*/ 2136706 w 5484290"/>
                    <a:gd name="connsiteY92" fmla="*/ 5163113 h 6527758"/>
                    <a:gd name="connsiteX93" fmla="*/ 2125108 w 5484290"/>
                    <a:gd name="connsiteY93" fmla="*/ 5195132 h 6527758"/>
                    <a:gd name="connsiteX94" fmla="*/ 2099268 w 5484290"/>
                    <a:gd name="connsiteY94" fmla="*/ 5197391 h 6527758"/>
                    <a:gd name="connsiteX95" fmla="*/ 2083778 w 5484290"/>
                    <a:gd name="connsiteY95" fmla="*/ 5181354 h 6527758"/>
                    <a:gd name="connsiteX96" fmla="*/ 2096658 w 5484290"/>
                    <a:gd name="connsiteY96" fmla="*/ 5167573 h 6527758"/>
                    <a:gd name="connsiteX97" fmla="*/ 2116186 w 5484290"/>
                    <a:gd name="connsiteY97" fmla="*/ 5159778 h 6527758"/>
                    <a:gd name="connsiteX98" fmla="*/ 2134938 w 5484290"/>
                    <a:gd name="connsiteY98" fmla="*/ 5162040 h 6527758"/>
                    <a:gd name="connsiteX99" fmla="*/ 2134310 w 5484290"/>
                    <a:gd name="connsiteY99" fmla="*/ 5161660 h 6527758"/>
                    <a:gd name="connsiteX100" fmla="*/ 2120902 w 5484290"/>
                    <a:gd name="connsiteY100" fmla="*/ 5127260 h 6527758"/>
                    <a:gd name="connsiteX101" fmla="*/ 2155190 w 5484290"/>
                    <a:gd name="connsiteY101" fmla="*/ 5106916 h 6527758"/>
                    <a:gd name="connsiteX102" fmla="*/ 2198790 w 5484290"/>
                    <a:gd name="connsiteY102" fmla="*/ 5118519 h 6527758"/>
                    <a:gd name="connsiteX103" fmla="*/ 2220542 w 5484290"/>
                    <a:gd name="connsiteY103" fmla="*/ 5117025 h 6527758"/>
                    <a:gd name="connsiteX104" fmla="*/ 2231616 w 5484290"/>
                    <a:gd name="connsiteY104" fmla="*/ 5097160 h 6527758"/>
                    <a:gd name="connsiteX105" fmla="*/ 2240348 w 5484290"/>
                    <a:gd name="connsiteY105" fmla="*/ 5090352 h 6527758"/>
                    <a:gd name="connsiteX106" fmla="*/ 2394142 w 5484290"/>
                    <a:gd name="connsiteY106" fmla="*/ 5026361 h 6527758"/>
                    <a:gd name="connsiteX107" fmla="*/ 2494958 w 5484290"/>
                    <a:gd name="connsiteY107" fmla="*/ 5059753 h 6527758"/>
                    <a:gd name="connsiteX108" fmla="*/ 2485246 w 5484290"/>
                    <a:gd name="connsiteY108" fmla="*/ 5171988 h 6527758"/>
                    <a:gd name="connsiteX109" fmla="*/ 2480428 w 5484290"/>
                    <a:gd name="connsiteY109" fmla="*/ 5192876 h 6527758"/>
                    <a:gd name="connsiteX110" fmla="*/ 2500434 w 5484290"/>
                    <a:gd name="connsiteY110" fmla="*/ 5196032 h 6527758"/>
                    <a:gd name="connsiteX111" fmla="*/ 2530560 w 5484290"/>
                    <a:gd name="connsiteY111" fmla="*/ 5204133 h 6527758"/>
                    <a:gd name="connsiteX112" fmla="*/ 2499272 w 5484290"/>
                    <a:gd name="connsiteY112" fmla="*/ 5228865 h 6527758"/>
                    <a:gd name="connsiteX113" fmla="*/ 2431210 w 5484290"/>
                    <a:gd name="connsiteY113" fmla="*/ 5260412 h 6527758"/>
                    <a:gd name="connsiteX114" fmla="*/ 2415612 w 5484290"/>
                    <a:gd name="connsiteY114" fmla="*/ 5270800 h 6527758"/>
                    <a:gd name="connsiteX115" fmla="*/ 2307496 w 5484290"/>
                    <a:gd name="connsiteY115" fmla="*/ 5314638 h 6527758"/>
                    <a:gd name="connsiteX116" fmla="*/ 2286432 w 5484290"/>
                    <a:gd name="connsiteY116" fmla="*/ 5373611 h 6527758"/>
                    <a:gd name="connsiteX117" fmla="*/ 2284470 w 5484290"/>
                    <a:gd name="connsiteY117" fmla="*/ 5390200 h 6527758"/>
                    <a:gd name="connsiteX118" fmla="*/ 2262738 w 5484290"/>
                    <a:gd name="connsiteY118" fmla="*/ 5410366 h 6527758"/>
                    <a:gd name="connsiteX119" fmla="*/ 2253544 w 5484290"/>
                    <a:gd name="connsiteY119" fmla="*/ 5416226 h 6527758"/>
                    <a:gd name="connsiteX120" fmla="*/ 2245824 w 5484290"/>
                    <a:gd name="connsiteY120" fmla="*/ 5409644 h 6527758"/>
                    <a:gd name="connsiteX121" fmla="*/ 2203462 w 5484290"/>
                    <a:gd name="connsiteY121" fmla="*/ 5369243 h 6527758"/>
                    <a:gd name="connsiteX122" fmla="*/ 2147412 w 5484290"/>
                    <a:gd name="connsiteY122" fmla="*/ 5307996 h 6527758"/>
                    <a:gd name="connsiteX123" fmla="*/ 2132266 w 5484290"/>
                    <a:gd name="connsiteY123" fmla="*/ 5265347 h 6527758"/>
                    <a:gd name="connsiteX124" fmla="*/ 2177508 w 5484290"/>
                    <a:gd name="connsiteY124" fmla="*/ 5216340 h 6527758"/>
                    <a:gd name="connsiteX125" fmla="*/ 2216668 w 5484290"/>
                    <a:gd name="connsiteY125" fmla="*/ 5191759 h 6527758"/>
                    <a:gd name="connsiteX126" fmla="*/ 2297552 w 5484290"/>
                    <a:gd name="connsiteY126" fmla="*/ 5116915 h 6527758"/>
                    <a:gd name="connsiteX127" fmla="*/ 2323446 w 5484290"/>
                    <a:gd name="connsiteY127" fmla="*/ 5070308 h 6527758"/>
                    <a:gd name="connsiteX128" fmla="*/ 2360026 w 5484290"/>
                    <a:gd name="connsiteY128" fmla="*/ 5038155 h 6527758"/>
                    <a:gd name="connsiteX129" fmla="*/ 2367660 w 5484290"/>
                    <a:gd name="connsiteY129" fmla="*/ 5031573 h 6527758"/>
                    <a:gd name="connsiteX130" fmla="*/ 2394142 w 5484290"/>
                    <a:gd name="connsiteY130" fmla="*/ 5026361 h 6527758"/>
                    <a:gd name="connsiteX131" fmla="*/ 728038 w 5484290"/>
                    <a:gd name="connsiteY131" fmla="*/ 4869126 h 6527758"/>
                    <a:gd name="connsiteX132" fmla="*/ 746648 w 5484290"/>
                    <a:gd name="connsiteY132" fmla="*/ 4902311 h 6527758"/>
                    <a:gd name="connsiteX133" fmla="*/ 737132 w 5484290"/>
                    <a:gd name="connsiteY133" fmla="*/ 4958621 h 6527758"/>
                    <a:gd name="connsiteX134" fmla="*/ 815454 w 5484290"/>
                    <a:gd name="connsiteY134" fmla="*/ 5058246 h 6527758"/>
                    <a:gd name="connsiteX135" fmla="*/ 948622 w 5484290"/>
                    <a:gd name="connsiteY135" fmla="*/ 5085909 h 6527758"/>
                    <a:gd name="connsiteX136" fmla="*/ 958452 w 5484290"/>
                    <a:gd name="connsiteY136" fmla="*/ 5069517 h 6527758"/>
                    <a:gd name="connsiteX137" fmla="*/ 951254 w 5484290"/>
                    <a:gd name="connsiteY137" fmla="*/ 5037756 h 6527758"/>
                    <a:gd name="connsiteX138" fmla="*/ 958646 w 5484290"/>
                    <a:gd name="connsiteY138" fmla="*/ 5024474 h 6527758"/>
                    <a:gd name="connsiteX139" fmla="*/ 1035160 w 5484290"/>
                    <a:gd name="connsiteY139" fmla="*/ 5062420 h 6527758"/>
                    <a:gd name="connsiteX140" fmla="*/ 1036572 w 5484290"/>
                    <a:gd name="connsiteY140" fmla="*/ 5088133 h 6527758"/>
                    <a:gd name="connsiteX141" fmla="*/ 1030234 w 5484290"/>
                    <a:gd name="connsiteY141" fmla="*/ 5161500 h 6527758"/>
                    <a:gd name="connsiteX142" fmla="*/ 1106662 w 5484290"/>
                    <a:gd name="connsiteY142" fmla="*/ 5203394 h 6527758"/>
                    <a:gd name="connsiteX143" fmla="*/ 1149456 w 5484290"/>
                    <a:gd name="connsiteY143" fmla="*/ 5213373 h 6527758"/>
                    <a:gd name="connsiteX144" fmla="*/ 1184460 w 5484290"/>
                    <a:gd name="connsiteY144" fmla="*/ 5200666 h 6527758"/>
                    <a:gd name="connsiteX145" fmla="*/ 1216694 w 5484290"/>
                    <a:gd name="connsiteY145" fmla="*/ 5188296 h 6527758"/>
                    <a:gd name="connsiteX146" fmla="*/ 1229096 w 5484290"/>
                    <a:gd name="connsiteY146" fmla="*/ 5216609 h 6527758"/>
                    <a:gd name="connsiteX147" fmla="*/ 1295706 w 5484290"/>
                    <a:gd name="connsiteY147" fmla="*/ 5256324 h 6527758"/>
                    <a:gd name="connsiteX148" fmla="*/ 1308800 w 5484290"/>
                    <a:gd name="connsiteY148" fmla="*/ 5253040 h 6527758"/>
                    <a:gd name="connsiteX149" fmla="*/ 1365638 w 5484290"/>
                    <a:gd name="connsiteY149" fmla="*/ 5216287 h 6527758"/>
                    <a:gd name="connsiteX150" fmla="*/ 1420956 w 5484290"/>
                    <a:gd name="connsiteY150" fmla="*/ 5194915 h 6527758"/>
                    <a:gd name="connsiteX151" fmla="*/ 1393968 w 5484290"/>
                    <a:gd name="connsiteY151" fmla="*/ 5274174 h 6527758"/>
                    <a:gd name="connsiteX152" fmla="*/ 1414930 w 5484290"/>
                    <a:gd name="connsiteY152" fmla="*/ 5308197 h 6527758"/>
                    <a:gd name="connsiteX153" fmla="*/ 1488674 w 5484290"/>
                    <a:gd name="connsiteY153" fmla="*/ 5346479 h 6527758"/>
                    <a:gd name="connsiteX154" fmla="*/ 1574370 w 5484290"/>
                    <a:gd name="connsiteY154" fmla="*/ 5325343 h 6527758"/>
                    <a:gd name="connsiteX155" fmla="*/ 1607606 w 5484290"/>
                    <a:gd name="connsiteY155" fmla="*/ 5321292 h 6527758"/>
                    <a:gd name="connsiteX156" fmla="*/ 1615388 w 5484290"/>
                    <a:gd name="connsiteY156" fmla="*/ 5362550 h 6527758"/>
                    <a:gd name="connsiteX157" fmla="*/ 1588798 w 5484290"/>
                    <a:gd name="connsiteY157" fmla="*/ 5477776 h 6527758"/>
                    <a:gd name="connsiteX158" fmla="*/ 1562202 w 5484290"/>
                    <a:gd name="connsiteY158" fmla="*/ 5466950 h 6527758"/>
                    <a:gd name="connsiteX159" fmla="*/ 1536284 w 5484290"/>
                    <a:gd name="connsiteY159" fmla="*/ 5443096 h 6527758"/>
                    <a:gd name="connsiteX160" fmla="*/ 1502208 w 5484290"/>
                    <a:gd name="connsiteY160" fmla="*/ 5449500 h 6527758"/>
                    <a:gd name="connsiteX161" fmla="*/ 1488770 w 5484290"/>
                    <a:gd name="connsiteY161" fmla="*/ 5468584 h 6527758"/>
                    <a:gd name="connsiteX162" fmla="*/ 1428764 w 5484290"/>
                    <a:gd name="connsiteY162" fmla="*/ 5469707 h 6527758"/>
                    <a:gd name="connsiteX163" fmla="*/ 1388136 w 5484290"/>
                    <a:gd name="connsiteY163" fmla="*/ 5487039 h 6527758"/>
                    <a:gd name="connsiteX164" fmla="*/ 1366572 w 5484290"/>
                    <a:gd name="connsiteY164" fmla="*/ 5480664 h 6527758"/>
                    <a:gd name="connsiteX165" fmla="*/ 1273516 w 5484290"/>
                    <a:gd name="connsiteY165" fmla="*/ 5459366 h 6527758"/>
                    <a:gd name="connsiteX166" fmla="*/ 1213994 w 5484290"/>
                    <a:gd name="connsiteY166" fmla="*/ 5492506 h 6527758"/>
                    <a:gd name="connsiteX167" fmla="*/ 1129406 w 5484290"/>
                    <a:gd name="connsiteY167" fmla="*/ 5625494 h 6527758"/>
                    <a:gd name="connsiteX168" fmla="*/ 1063872 w 5484290"/>
                    <a:gd name="connsiteY168" fmla="*/ 5608721 h 6527758"/>
                    <a:gd name="connsiteX169" fmla="*/ 1016884 w 5484290"/>
                    <a:gd name="connsiteY169" fmla="*/ 5591938 h 6527758"/>
                    <a:gd name="connsiteX170" fmla="*/ 882230 w 5484290"/>
                    <a:gd name="connsiteY170" fmla="*/ 5668564 h 6527758"/>
                    <a:gd name="connsiteX171" fmla="*/ 849304 w 5484290"/>
                    <a:gd name="connsiteY171" fmla="*/ 5712532 h 6527758"/>
                    <a:gd name="connsiteX172" fmla="*/ 808838 w 5484290"/>
                    <a:gd name="connsiteY172" fmla="*/ 5740536 h 6527758"/>
                    <a:gd name="connsiteX173" fmla="*/ 729608 w 5484290"/>
                    <a:gd name="connsiteY173" fmla="*/ 5754694 h 6527758"/>
                    <a:gd name="connsiteX174" fmla="*/ 648868 w 5484290"/>
                    <a:gd name="connsiteY174" fmla="*/ 5765661 h 6527758"/>
                    <a:gd name="connsiteX175" fmla="*/ 618898 w 5484290"/>
                    <a:gd name="connsiteY175" fmla="*/ 5782819 h 6527758"/>
                    <a:gd name="connsiteX176" fmla="*/ 667824 w 5484290"/>
                    <a:gd name="connsiteY176" fmla="*/ 5783046 h 6527758"/>
                    <a:gd name="connsiteX177" fmla="*/ 686014 w 5484290"/>
                    <a:gd name="connsiteY177" fmla="*/ 5817407 h 6527758"/>
                    <a:gd name="connsiteX178" fmla="*/ 646130 w 5484290"/>
                    <a:gd name="connsiteY178" fmla="*/ 5854908 h 6527758"/>
                    <a:gd name="connsiteX179" fmla="*/ 623692 w 5484290"/>
                    <a:gd name="connsiteY179" fmla="*/ 5847557 h 6527758"/>
                    <a:gd name="connsiteX180" fmla="*/ 575499 w 5484290"/>
                    <a:gd name="connsiteY180" fmla="*/ 5800489 h 6527758"/>
                    <a:gd name="connsiteX181" fmla="*/ 353318 w 5484290"/>
                    <a:gd name="connsiteY181" fmla="*/ 5584463 h 6527758"/>
                    <a:gd name="connsiteX182" fmla="*/ 200960 w 5484290"/>
                    <a:gd name="connsiteY182" fmla="*/ 5369494 h 6527758"/>
                    <a:gd name="connsiteX183" fmla="*/ 179752 w 5484290"/>
                    <a:gd name="connsiteY183" fmla="*/ 5328748 h 6527758"/>
                    <a:gd name="connsiteX184" fmla="*/ 183136 w 5484290"/>
                    <a:gd name="connsiteY184" fmla="*/ 5282189 h 6527758"/>
                    <a:gd name="connsiteX185" fmla="*/ 186147 w 5484290"/>
                    <a:gd name="connsiteY185" fmla="*/ 5266348 h 6527758"/>
                    <a:gd name="connsiteX186" fmla="*/ 199097 w 5484290"/>
                    <a:gd name="connsiteY186" fmla="*/ 5256045 h 6527758"/>
                    <a:gd name="connsiteX187" fmla="*/ 228043 w 5484290"/>
                    <a:gd name="connsiteY187" fmla="*/ 5267712 h 6527758"/>
                    <a:gd name="connsiteX188" fmla="*/ 255793 w 5484290"/>
                    <a:gd name="connsiteY188" fmla="*/ 5316102 h 6527758"/>
                    <a:gd name="connsiteX189" fmla="*/ 290192 w 5484290"/>
                    <a:gd name="connsiteY189" fmla="*/ 5331043 h 6527758"/>
                    <a:gd name="connsiteX190" fmla="*/ 359668 w 5484290"/>
                    <a:gd name="connsiteY190" fmla="*/ 5347898 h 6527758"/>
                    <a:gd name="connsiteX191" fmla="*/ 412280 w 5484290"/>
                    <a:gd name="connsiteY191" fmla="*/ 5360057 h 6527758"/>
                    <a:gd name="connsiteX192" fmla="*/ 517269 w 5484290"/>
                    <a:gd name="connsiteY192" fmla="*/ 5359079 h 6527758"/>
                    <a:gd name="connsiteX193" fmla="*/ 567726 w 5484290"/>
                    <a:gd name="connsiteY193" fmla="*/ 5325354 h 6527758"/>
                    <a:gd name="connsiteX194" fmla="*/ 566562 w 5484290"/>
                    <a:gd name="connsiteY194" fmla="*/ 5306363 h 6527758"/>
                    <a:gd name="connsiteX195" fmla="*/ 573223 w 5484290"/>
                    <a:gd name="connsiteY195" fmla="*/ 5254341 h 6527758"/>
                    <a:gd name="connsiteX196" fmla="*/ 627700 w 5484290"/>
                    <a:gd name="connsiteY196" fmla="*/ 5235321 h 6527758"/>
                    <a:gd name="connsiteX197" fmla="*/ 638110 w 5484290"/>
                    <a:gd name="connsiteY197" fmla="*/ 5228425 h 6527758"/>
                    <a:gd name="connsiteX198" fmla="*/ 695034 w 5484290"/>
                    <a:gd name="connsiteY198" fmla="*/ 5187723 h 6527758"/>
                    <a:gd name="connsiteX199" fmla="*/ 707556 w 5484290"/>
                    <a:gd name="connsiteY199" fmla="*/ 5156370 h 6527758"/>
                    <a:gd name="connsiteX200" fmla="*/ 688698 w 5484290"/>
                    <a:gd name="connsiteY200" fmla="*/ 5116464 h 6527758"/>
                    <a:gd name="connsiteX201" fmla="*/ 615870 w 5484290"/>
                    <a:gd name="connsiteY201" fmla="*/ 5090450 h 6527758"/>
                    <a:gd name="connsiteX202" fmla="*/ 589487 w 5484290"/>
                    <a:gd name="connsiteY202" fmla="*/ 5142061 h 6527758"/>
                    <a:gd name="connsiteX203" fmla="*/ 591147 w 5484290"/>
                    <a:gd name="connsiteY203" fmla="*/ 5174498 h 6527758"/>
                    <a:gd name="connsiteX204" fmla="*/ 557738 w 5484290"/>
                    <a:gd name="connsiteY204" fmla="*/ 5186449 h 6527758"/>
                    <a:gd name="connsiteX205" fmla="*/ 546594 w 5484290"/>
                    <a:gd name="connsiteY205" fmla="*/ 5154605 h 6527758"/>
                    <a:gd name="connsiteX206" fmla="*/ 540346 w 5484290"/>
                    <a:gd name="connsiteY206" fmla="*/ 5079397 h 6527758"/>
                    <a:gd name="connsiteX207" fmla="*/ 554711 w 5484290"/>
                    <a:gd name="connsiteY207" fmla="*/ 5054009 h 6527758"/>
                    <a:gd name="connsiteX208" fmla="*/ 619686 w 5484290"/>
                    <a:gd name="connsiteY208" fmla="*/ 5024144 h 6527758"/>
                    <a:gd name="connsiteX209" fmla="*/ 695610 w 5484290"/>
                    <a:gd name="connsiteY209" fmla="*/ 4926540 h 6527758"/>
                    <a:gd name="connsiteX210" fmla="*/ 704694 w 5484290"/>
                    <a:gd name="connsiteY210" fmla="*/ 4889980 h 6527758"/>
                    <a:gd name="connsiteX211" fmla="*/ 728038 w 5484290"/>
                    <a:gd name="connsiteY211" fmla="*/ 4869126 h 6527758"/>
                    <a:gd name="connsiteX212" fmla="*/ 2552800 w 5484290"/>
                    <a:gd name="connsiteY212" fmla="*/ 4847374 h 6527758"/>
                    <a:gd name="connsiteX213" fmla="*/ 2582344 w 5484290"/>
                    <a:gd name="connsiteY213" fmla="*/ 4851005 h 6527758"/>
                    <a:gd name="connsiteX214" fmla="*/ 2630230 w 5484290"/>
                    <a:gd name="connsiteY214" fmla="*/ 4853607 h 6527758"/>
                    <a:gd name="connsiteX215" fmla="*/ 2654140 w 5484290"/>
                    <a:gd name="connsiteY215" fmla="*/ 4893791 h 6527758"/>
                    <a:gd name="connsiteX216" fmla="*/ 2658664 w 5484290"/>
                    <a:gd name="connsiteY216" fmla="*/ 4958695 h 6527758"/>
                    <a:gd name="connsiteX217" fmla="*/ 2707222 w 5484290"/>
                    <a:gd name="connsiteY217" fmla="*/ 4966809 h 6527758"/>
                    <a:gd name="connsiteX218" fmla="*/ 2761460 w 5484290"/>
                    <a:gd name="connsiteY218" fmla="*/ 4966405 h 6527758"/>
                    <a:gd name="connsiteX219" fmla="*/ 2779104 w 5484290"/>
                    <a:gd name="connsiteY219" fmla="*/ 5024130 h 6527758"/>
                    <a:gd name="connsiteX220" fmla="*/ 2722288 w 5484290"/>
                    <a:gd name="connsiteY220" fmla="*/ 5109317 h 6527758"/>
                    <a:gd name="connsiteX221" fmla="*/ 2679852 w 5484290"/>
                    <a:gd name="connsiteY221" fmla="*/ 5220736 h 6527758"/>
                    <a:gd name="connsiteX222" fmla="*/ 2687548 w 5484290"/>
                    <a:gd name="connsiteY222" fmla="*/ 5265676 h 6527758"/>
                    <a:gd name="connsiteX223" fmla="*/ 2684058 w 5484290"/>
                    <a:gd name="connsiteY223" fmla="*/ 5375184 h 6527758"/>
                    <a:gd name="connsiteX224" fmla="*/ 2675874 w 5484290"/>
                    <a:gd name="connsiteY224" fmla="*/ 5409179 h 6527758"/>
                    <a:gd name="connsiteX225" fmla="*/ 2673274 w 5484290"/>
                    <a:gd name="connsiteY225" fmla="*/ 5364740 h 6527758"/>
                    <a:gd name="connsiteX226" fmla="*/ 2670166 w 5484290"/>
                    <a:gd name="connsiteY226" fmla="*/ 5270016 h 6527758"/>
                    <a:gd name="connsiteX227" fmla="*/ 2651764 w 5484290"/>
                    <a:gd name="connsiteY227" fmla="*/ 5173784 h 6527758"/>
                    <a:gd name="connsiteX228" fmla="*/ 2649254 w 5484290"/>
                    <a:gd name="connsiteY228" fmla="*/ 5162340 h 6527758"/>
                    <a:gd name="connsiteX229" fmla="*/ 2585306 w 5484290"/>
                    <a:gd name="connsiteY229" fmla="*/ 5082802 h 6527758"/>
                    <a:gd name="connsiteX230" fmla="*/ 2479402 w 5484290"/>
                    <a:gd name="connsiteY230" fmla="*/ 4980367 h 6527758"/>
                    <a:gd name="connsiteX231" fmla="*/ 2435942 w 5484290"/>
                    <a:gd name="connsiteY231" fmla="*/ 4972755 h 6527758"/>
                    <a:gd name="connsiteX232" fmla="*/ 2382294 w 5484290"/>
                    <a:gd name="connsiteY232" fmla="*/ 5001058 h 6527758"/>
                    <a:gd name="connsiteX233" fmla="*/ 2335330 w 5484290"/>
                    <a:gd name="connsiteY233" fmla="*/ 5029113 h 6527758"/>
                    <a:gd name="connsiteX234" fmla="*/ 2254930 w 5484290"/>
                    <a:gd name="connsiteY234" fmla="*/ 5021491 h 6527758"/>
                    <a:gd name="connsiteX235" fmla="*/ 2304648 w 5484290"/>
                    <a:gd name="connsiteY235" fmla="*/ 4974643 h 6527758"/>
                    <a:gd name="connsiteX236" fmla="*/ 2349856 w 5484290"/>
                    <a:gd name="connsiteY236" fmla="*/ 4936731 h 6527758"/>
                    <a:gd name="connsiteX237" fmla="*/ 2373254 w 5484290"/>
                    <a:gd name="connsiteY237" fmla="*/ 4926631 h 6527758"/>
                    <a:gd name="connsiteX238" fmla="*/ 2494340 w 5484290"/>
                    <a:gd name="connsiteY238" fmla="*/ 4849897 h 6527758"/>
                    <a:gd name="connsiteX239" fmla="*/ 2545324 w 5484290"/>
                    <a:gd name="connsiteY239" fmla="*/ 4873381 h 6527758"/>
                    <a:gd name="connsiteX240" fmla="*/ 2552800 w 5484290"/>
                    <a:gd name="connsiteY240" fmla="*/ 4847374 h 6527758"/>
                    <a:gd name="connsiteX241" fmla="*/ 884816 w 5484290"/>
                    <a:gd name="connsiteY241" fmla="*/ 3913632 h 6527758"/>
                    <a:gd name="connsiteX242" fmla="*/ 897018 w 5484290"/>
                    <a:gd name="connsiteY242" fmla="*/ 3915492 h 6527758"/>
                    <a:gd name="connsiteX243" fmla="*/ 909084 w 5484290"/>
                    <a:gd name="connsiteY243" fmla="*/ 3937127 h 6527758"/>
                    <a:gd name="connsiteX244" fmla="*/ 902462 w 5484290"/>
                    <a:gd name="connsiteY244" fmla="*/ 3966747 h 6527758"/>
                    <a:gd name="connsiteX245" fmla="*/ 908254 w 5484290"/>
                    <a:gd name="connsiteY245" fmla="*/ 3987474 h 6527758"/>
                    <a:gd name="connsiteX246" fmla="*/ 929606 w 5484290"/>
                    <a:gd name="connsiteY246" fmla="*/ 3983107 h 6527758"/>
                    <a:gd name="connsiteX247" fmla="*/ 966210 w 5484290"/>
                    <a:gd name="connsiteY247" fmla="*/ 3998847 h 6527758"/>
                    <a:gd name="connsiteX248" fmla="*/ 1016570 w 5484290"/>
                    <a:gd name="connsiteY248" fmla="*/ 4031495 h 6527758"/>
                    <a:gd name="connsiteX249" fmla="*/ 1037500 w 5484290"/>
                    <a:gd name="connsiteY249" fmla="*/ 4028309 h 6527758"/>
                    <a:gd name="connsiteX250" fmla="*/ 1116338 w 5484290"/>
                    <a:gd name="connsiteY250" fmla="*/ 3973840 h 6527758"/>
                    <a:gd name="connsiteX251" fmla="*/ 1144268 w 5484290"/>
                    <a:gd name="connsiteY251" fmla="*/ 4006473 h 6527758"/>
                    <a:gd name="connsiteX252" fmla="*/ 1210780 w 5484290"/>
                    <a:gd name="connsiteY252" fmla="*/ 4038227 h 6527758"/>
                    <a:gd name="connsiteX253" fmla="*/ 1255672 w 5484290"/>
                    <a:gd name="connsiteY253" fmla="*/ 4052930 h 6527758"/>
                    <a:gd name="connsiteX254" fmla="*/ 1284492 w 5484290"/>
                    <a:gd name="connsiteY254" fmla="*/ 4016577 h 6527758"/>
                    <a:gd name="connsiteX255" fmla="*/ 1298074 w 5484290"/>
                    <a:gd name="connsiteY255" fmla="*/ 4008102 h 6527758"/>
                    <a:gd name="connsiteX256" fmla="*/ 1305460 w 5484290"/>
                    <a:gd name="connsiteY256" fmla="*/ 4028066 h 6527758"/>
                    <a:gd name="connsiteX257" fmla="*/ 1297514 w 5484290"/>
                    <a:gd name="connsiteY257" fmla="*/ 4079869 h 6527758"/>
                    <a:gd name="connsiteX258" fmla="*/ 1321740 w 5484290"/>
                    <a:gd name="connsiteY258" fmla="*/ 4119176 h 6527758"/>
                    <a:gd name="connsiteX259" fmla="*/ 1352588 w 5484290"/>
                    <a:gd name="connsiteY259" fmla="*/ 4128861 h 6527758"/>
                    <a:gd name="connsiteX260" fmla="*/ 1358692 w 5484290"/>
                    <a:gd name="connsiteY260" fmla="*/ 4104387 h 6527758"/>
                    <a:gd name="connsiteX261" fmla="*/ 1366942 w 5484290"/>
                    <a:gd name="connsiteY261" fmla="*/ 4088675 h 6527758"/>
                    <a:gd name="connsiteX262" fmla="*/ 1375594 w 5484290"/>
                    <a:gd name="connsiteY262" fmla="*/ 4105093 h 6527758"/>
                    <a:gd name="connsiteX263" fmla="*/ 1405502 w 5484290"/>
                    <a:gd name="connsiteY263" fmla="*/ 4121107 h 6527758"/>
                    <a:gd name="connsiteX264" fmla="*/ 1446556 w 5484290"/>
                    <a:gd name="connsiteY264" fmla="*/ 4131773 h 6527758"/>
                    <a:gd name="connsiteX265" fmla="*/ 1457780 w 5484290"/>
                    <a:gd name="connsiteY265" fmla="*/ 4155772 h 6527758"/>
                    <a:gd name="connsiteX266" fmla="*/ 1502056 w 5484290"/>
                    <a:gd name="connsiteY266" fmla="*/ 4179584 h 6527758"/>
                    <a:gd name="connsiteX267" fmla="*/ 1536934 w 5484290"/>
                    <a:gd name="connsiteY267" fmla="*/ 4185378 h 6527758"/>
                    <a:gd name="connsiteX268" fmla="*/ 1473622 w 5484290"/>
                    <a:gd name="connsiteY268" fmla="*/ 4200081 h 6527758"/>
                    <a:gd name="connsiteX269" fmla="*/ 1449988 w 5484290"/>
                    <a:gd name="connsiteY269" fmla="*/ 4184974 h 6527758"/>
                    <a:gd name="connsiteX270" fmla="*/ 1409644 w 5484290"/>
                    <a:gd name="connsiteY270" fmla="*/ 4161235 h 6527758"/>
                    <a:gd name="connsiteX271" fmla="*/ 1299542 w 5484290"/>
                    <a:gd name="connsiteY271" fmla="*/ 4125906 h 6527758"/>
                    <a:gd name="connsiteX272" fmla="*/ 1260406 w 5484290"/>
                    <a:gd name="connsiteY272" fmla="*/ 4117257 h 6527758"/>
                    <a:gd name="connsiteX273" fmla="*/ 1201338 w 5484290"/>
                    <a:gd name="connsiteY273" fmla="*/ 4086830 h 6527758"/>
                    <a:gd name="connsiteX274" fmla="*/ 1181924 w 5484290"/>
                    <a:gd name="connsiteY274" fmla="*/ 4059905 h 6527758"/>
                    <a:gd name="connsiteX275" fmla="*/ 1155408 w 5484290"/>
                    <a:gd name="connsiteY275" fmla="*/ 4082420 h 6527758"/>
                    <a:gd name="connsiteX276" fmla="*/ 1074942 w 5484290"/>
                    <a:gd name="connsiteY276" fmla="*/ 4122979 h 6527758"/>
                    <a:gd name="connsiteX277" fmla="*/ 1054818 w 5484290"/>
                    <a:gd name="connsiteY277" fmla="*/ 4109128 h 6527758"/>
                    <a:gd name="connsiteX278" fmla="*/ 1009238 w 5484290"/>
                    <a:gd name="connsiteY278" fmla="*/ 4074189 h 6527758"/>
                    <a:gd name="connsiteX279" fmla="*/ 990934 w 5484290"/>
                    <a:gd name="connsiteY279" fmla="*/ 4066318 h 6527758"/>
                    <a:gd name="connsiteX280" fmla="*/ 904736 w 5484290"/>
                    <a:gd name="connsiteY280" fmla="*/ 4067514 h 6527758"/>
                    <a:gd name="connsiteX281" fmla="*/ 878798 w 5484290"/>
                    <a:gd name="connsiteY281" fmla="*/ 4066245 h 6527758"/>
                    <a:gd name="connsiteX282" fmla="*/ 870436 w 5484290"/>
                    <a:gd name="connsiteY282" fmla="*/ 4037936 h 6527758"/>
                    <a:gd name="connsiteX283" fmla="*/ 886824 w 5484290"/>
                    <a:gd name="connsiteY283" fmla="*/ 3962495 h 6527758"/>
                    <a:gd name="connsiteX284" fmla="*/ 882856 w 5484290"/>
                    <a:gd name="connsiteY284" fmla="*/ 3947750 h 6527758"/>
                    <a:gd name="connsiteX285" fmla="*/ 868198 w 5484290"/>
                    <a:gd name="connsiteY285" fmla="*/ 3951843 h 6527758"/>
                    <a:gd name="connsiteX286" fmla="*/ 822706 w 5484290"/>
                    <a:gd name="connsiteY286" fmla="*/ 3994234 h 6527758"/>
                    <a:gd name="connsiteX287" fmla="*/ 748380 w 5484290"/>
                    <a:gd name="connsiteY287" fmla="*/ 4008541 h 6527758"/>
                    <a:gd name="connsiteX288" fmla="*/ 730156 w 5484290"/>
                    <a:gd name="connsiteY288" fmla="*/ 3997612 h 6527758"/>
                    <a:gd name="connsiteX289" fmla="*/ 724238 w 5484290"/>
                    <a:gd name="connsiteY289" fmla="*/ 4020168 h 6527758"/>
                    <a:gd name="connsiteX290" fmla="*/ 723326 w 5484290"/>
                    <a:gd name="connsiteY290" fmla="*/ 4042683 h 6527758"/>
                    <a:gd name="connsiteX291" fmla="*/ 778038 w 5484290"/>
                    <a:gd name="connsiteY291" fmla="*/ 4071493 h 6527758"/>
                    <a:gd name="connsiteX292" fmla="*/ 822148 w 5484290"/>
                    <a:gd name="connsiteY292" fmla="*/ 4077981 h 6527758"/>
                    <a:gd name="connsiteX293" fmla="*/ 849042 w 5484290"/>
                    <a:gd name="connsiteY293" fmla="*/ 4095531 h 6527758"/>
                    <a:gd name="connsiteX294" fmla="*/ 915516 w 5484290"/>
                    <a:gd name="connsiteY294" fmla="*/ 4128544 h 6527758"/>
                    <a:gd name="connsiteX295" fmla="*/ 920978 w 5484290"/>
                    <a:gd name="connsiteY295" fmla="*/ 4131820 h 6527758"/>
                    <a:gd name="connsiteX296" fmla="*/ 1040392 w 5484290"/>
                    <a:gd name="connsiteY296" fmla="*/ 4183741 h 6527758"/>
                    <a:gd name="connsiteX297" fmla="*/ 1147366 w 5484290"/>
                    <a:gd name="connsiteY297" fmla="*/ 4225924 h 6527758"/>
                    <a:gd name="connsiteX298" fmla="*/ 1154844 w 5484290"/>
                    <a:gd name="connsiteY298" fmla="*/ 4379537 h 6527758"/>
                    <a:gd name="connsiteX299" fmla="*/ 1113872 w 5484290"/>
                    <a:gd name="connsiteY299" fmla="*/ 4431106 h 6527758"/>
                    <a:gd name="connsiteX300" fmla="*/ 1022684 w 5484290"/>
                    <a:gd name="connsiteY300" fmla="*/ 4522995 h 6527758"/>
                    <a:gd name="connsiteX301" fmla="*/ 1037332 w 5484290"/>
                    <a:gd name="connsiteY301" fmla="*/ 4578543 h 6527758"/>
                    <a:gd name="connsiteX302" fmla="*/ 1053454 w 5484290"/>
                    <a:gd name="connsiteY302" fmla="*/ 4563116 h 6527758"/>
                    <a:gd name="connsiteX303" fmla="*/ 1114240 w 5484290"/>
                    <a:gd name="connsiteY303" fmla="*/ 4489496 h 6527758"/>
                    <a:gd name="connsiteX304" fmla="*/ 1140962 w 5484290"/>
                    <a:gd name="connsiteY304" fmla="*/ 4496392 h 6527758"/>
                    <a:gd name="connsiteX305" fmla="*/ 1140644 w 5484290"/>
                    <a:gd name="connsiteY305" fmla="*/ 4530705 h 6527758"/>
                    <a:gd name="connsiteX306" fmla="*/ 1090160 w 5484290"/>
                    <a:gd name="connsiteY306" fmla="*/ 4545773 h 6527758"/>
                    <a:gd name="connsiteX307" fmla="*/ 1074540 w 5484290"/>
                    <a:gd name="connsiteY307" fmla="*/ 4556082 h 6527758"/>
                    <a:gd name="connsiteX308" fmla="*/ 1113800 w 5484290"/>
                    <a:gd name="connsiteY308" fmla="*/ 4605856 h 6527758"/>
                    <a:gd name="connsiteX309" fmla="*/ 1134312 w 5484290"/>
                    <a:gd name="connsiteY309" fmla="*/ 4626423 h 6527758"/>
                    <a:gd name="connsiteX310" fmla="*/ 1101044 w 5484290"/>
                    <a:gd name="connsiteY310" fmla="*/ 4630429 h 6527758"/>
                    <a:gd name="connsiteX311" fmla="*/ 1026416 w 5484290"/>
                    <a:gd name="connsiteY311" fmla="*/ 4590532 h 6527758"/>
                    <a:gd name="connsiteX312" fmla="*/ 864108 w 5484290"/>
                    <a:gd name="connsiteY312" fmla="*/ 4606705 h 6527758"/>
                    <a:gd name="connsiteX313" fmla="*/ 847230 w 5484290"/>
                    <a:gd name="connsiteY313" fmla="*/ 4620537 h 6527758"/>
                    <a:gd name="connsiteX314" fmla="*/ 843690 w 5484290"/>
                    <a:gd name="connsiteY314" fmla="*/ 4600736 h 6527758"/>
                    <a:gd name="connsiteX315" fmla="*/ 848754 w 5484290"/>
                    <a:gd name="connsiteY315" fmla="*/ 4489999 h 6527758"/>
                    <a:gd name="connsiteX316" fmla="*/ 836980 w 5484290"/>
                    <a:gd name="connsiteY316" fmla="*/ 4467257 h 6527758"/>
                    <a:gd name="connsiteX317" fmla="*/ 788756 w 5484290"/>
                    <a:gd name="connsiteY317" fmla="*/ 4468568 h 6527758"/>
                    <a:gd name="connsiteX318" fmla="*/ 795242 w 5484290"/>
                    <a:gd name="connsiteY318" fmla="*/ 4498690 h 6527758"/>
                    <a:gd name="connsiteX319" fmla="*/ 786270 w 5484290"/>
                    <a:gd name="connsiteY319" fmla="*/ 4531236 h 6527758"/>
                    <a:gd name="connsiteX320" fmla="*/ 758138 w 5484290"/>
                    <a:gd name="connsiteY320" fmla="*/ 4554288 h 6527758"/>
                    <a:gd name="connsiteX321" fmla="*/ 784960 w 5484290"/>
                    <a:gd name="connsiteY321" fmla="*/ 4594322 h 6527758"/>
                    <a:gd name="connsiteX322" fmla="*/ 789932 w 5484290"/>
                    <a:gd name="connsiteY322" fmla="*/ 4621255 h 6527758"/>
                    <a:gd name="connsiteX323" fmla="*/ 705638 w 5484290"/>
                    <a:gd name="connsiteY323" fmla="*/ 4723553 h 6527758"/>
                    <a:gd name="connsiteX324" fmla="*/ 661198 w 5484290"/>
                    <a:gd name="connsiteY324" fmla="*/ 4732837 h 6527758"/>
                    <a:gd name="connsiteX325" fmla="*/ 567688 w 5484290"/>
                    <a:gd name="connsiteY325" fmla="*/ 4727241 h 6527758"/>
                    <a:gd name="connsiteX326" fmla="*/ 531884 w 5484290"/>
                    <a:gd name="connsiteY326" fmla="*/ 4701211 h 6527758"/>
                    <a:gd name="connsiteX327" fmla="*/ 473562 w 5484290"/>
                    <a:gd name="connsiteY327" fmla="*/ 4675083 h 6527758"/>
                    <a:gd name="connsiteX328" fmla="*/ 467599 w 5484290"/>
                    <a:gd name="connsiteY328" fmla="*/ 4676925 h 6527758"/>
                    <a:gd name="connsiteX329" fmla="*/ 412429 w 5484290"/>
                    <a:gd name="connsiteY329" fmla="*/ 4727395 h 6527758"/>
                    <a:gd name="connsiteX330" fmla="*/ 422781 w 5484290"/>
                    <a:gd name="connsiteY330" fmla="*/ 4761546 h 6527758"/>
                    <a:gd name="connsiteX331" fmla="*/ 427824 w 5484290"/>
                    <a:gd name="connsiteY331" fmla="*/ 4765995 h 6527758"/>
                    <a:gd name="connsiteX332" fmla="*/ 430371 w 5484290"/>
                    <a:gd name="connsiteY332" fmla="*/ 4814571 h 6527758"/>
                    <a:gd name="connsiteX333" fmla="*/ 413912 w 5484290"/>
                    <a:gd name="connsiteY333" fmla="*/ 4827229 h 6527758"/>
                    <a:gd name="connsiteX334" fmla="*/ 392133 w 5484290"/>
                    <a:gd name="connsiteY334" fmla="*/ 4791644 h 6527758"/>
                    <a:gd name="connsiteX335" fmla="*/ 345023 w 5484290"/>
                    <a:gd name="connsiteY335" fmla="*/ 4834400 h 6527758"/>
                    <a:gd name="connsiteX336" fmla="*/ 370853 w 5484290"/>
                    <a:gd name="connsiteY336" fmla="*/ 4903208 h 6527758"/>
                    <a:gd name="connsiteX337" fmla="*/ 494503 w 5484290"/>
                    <a:gd name="connsiteY337" fmla="*/ 5017550 h 6527758"/>
                    <a:gd name="connsiteX338" fmla="*/ 516373 w 5484290"/>
                    <a:gd name="connsiteY338" fmla="*/ 5067732 h 6527758"/>
                    <a:gd name="connsiteX339" fmla="*/ 525979 w 5484290"/>
                    <a:gd name="connsiteY339" fmla="*/ 5118830 h 6527758"/>
                    <a:gd name="connsiteX340" fmla="*/ 510051 w 5484290"/>
                    <a:gd name="connsiteY340" fmla="*/ 5181991 h 6527758"/>
                    <a:gd name="connsiteX341" fmla="*/ 442084 w 5484290"/>
                    <a:gd name="connsiteY341" fmla="*/ 5182871 h 6527758"/>
                    <a:gd name="connsiteX342" fmla="*/ 397390 w 5484290"/>
                    <a:gd name="connsiteY342" fmla="*/ 5185444 h 6527758"/>
                    <a:gd name="connsiteX343" fmla="*/ 353801 w 5484290"/>
                    <a:gd name="connsiteY343" fmla="*/ 5210920 h 6527758"/>
                    <a:gd name="connsiteX344" fmla="*/ 352214 w 5484290"/>
                    <a:gd name="connsiteY344" fmla="*/ 5230214 h 6527758"/>
                    <a:gd name="connsiteX345" fmla="*/ 369471 w 5484290"/>
                    <a:gd name="connsiteY345" fmla="*/ 5293313 h 6527758"/>
                    <a:gd name="connsiteX346" fmla="*/ 330558 w 5484290"/>
                    <a:gd name="connsiteY346" fmla="*/ 5302916 h 6527758"/>
                    <a:gd name="connsiteX347" fmla="*/ 289985 w 5484290"/>
                    <a:gd name="connsiteY347" fmla="*/ 5278162 h 6527758"/>
                    <a:gd name="connsiteX348" fmla="*/ 249047 w 5484290"/>
                    <a:gd name="connsiteY348" fmla="*/ 5233085 h 6527758"/>
                    <a:gd name="connsiteX349" fmla="*/ 235911 w 5484290"/>
                    <a:gd name="connsiteY349" fmla="*/ 5180728 h 6527758"/>
                    <a:gd name="connsiteX350" fmla="*/ 203462 w 5484290"/>
                    <a:gd name="connsiteY350" fmla="*/ 5145304 h 6527758"/>
                    <a:gd name="connsiteX351" fmla="*/ 84058 w 5484290"/>
                    <a:gd name="connsiteY351" fmla="*/ 5111923 h 6527758"/>
                    <a:gd name="connsiteX352" fmla="*/ 44315 w 5484290"/>
                    <a:gd name="connsiteY352" fmla="*/ 5104347 h 6527758"/>
                    <a:gd name="connsiteX353" fmla="*/ 0 w 5484290"/>
                    <a:gd name="connsiteY353" fmla="*/ 5031584 h 6527758"/>
                    <a:gd name="connsiteX354" fmla="*/ 58013 w 5484290"/>
                    <a:gd name="connsiteY354" fmla="*/ 4958297 h 6527758"/>
                    <a:gd name="connsiteX355" fmla="*/ 66055 w 5484290"/>
                    <a:gd name="connsiteY355" fmla="*/ 4913504 h 6527758"/>
                    <a:gd name="connsiteX356" fmla="*/ 125193 w 5484290"/>
                    <a:gd name="connsiteY356" fmla="*/ 4900201 h 6527758"/>
                    <a:gd name="connsiteX357" fmla="*/ 137296 w 5484290"/>
                    <a:gd name="connsiteY357" fmla="*/ 4907172 h 6527758"/>
                    <a:gd name="connsiteX358" fmla="*/ 173091 w 5484290"/>
                    <a:gd name="connsiteY358" fmla="*/ 4914661 h 6527758"/>
                    <a:gd name="connsiteX359" fmla="*/ 167166 w 5484290"/>
                    <a:gd name="connsiteY359" fmla="*/ 4838398 h 6527758"/>
                    <a:gd name="connsiteX360" fmla="*/ 154482 w 5484290"/>
                    <a:gd name="connsiteY360" fmla="*/ 4840488 h 6527758"/>
                    <a:gd name="connsiteX361" fmla="*/ 135914 w 5484290"/>
                    <a:gd name="connsiteY361" fmla="*/ 4840476 h 6527758"/>
                    <a:gd name="connsiteX362" fmla="*/ 145142 w 5484290"/>
                    <a:gd name="connsiteY362" fmla="*/ 4814643 h 6527758"/>
                    <a:gd name="connsiteX363" fmla="*/ 163546 w 5484290"/>
                    <a:gd name="connsiteY363" fmla="*/ 4822540 h 6527758"/>
                    <a:gd name="connsiteX364" fmla="*/ 188506 w 5484290"/>
                    <a:gd name="connsiteY364" fmla="*/ 4838076 h 6527758"/>
                    <a:gd name="connsiteX365" fmla="*/ 202716 w 5484290"/>
                    <a:gd name="connsiteY365" fmla="*/ 4857716 h 6527758"/>
                    <a:gd name="connsiteX366" fmla="*/ 227348 w 5484290"/>
                    <a:gd name="connsiteY366" fmla="*/ 4889024 h 6527758"/>
                    <a:gd name="connsiteX367" fmla="*/ 245426 w 5484290"/>
                    <a:gd name="connsiteY367" fmla="*/ 4912693 h 6527758"/>
                    <a:gd name="connsiteX368" fmla="*/ 223001 w 5484290"/>
                    <a:gd name="connsiteY368" fmla="*/ 4927193 h 6527758"/>
                    <a:gd name="connsiteX369" fmla="*/ 162532 w 5484290"/>
                    <a:gd name="connsiteY369" fmla="*/ 4966500 h 6527758"/>
                    <a:gd name="connsiteX370" fmla="*/ 174553 w 5484290"/>
                    <a:gd name="connsiteY370" fmla="*/ 4977415 h 6527758"/>
                    <a:gd name="connsiteX371" fmla="*/ 286119 w 5484290"/>
                    <a:gd name="connsiteY371" fmla="*/ 4969599 h 6527758"/>
                    <a:gd name="connsiteX372" fmla="*/ 300145 w 5484290"/>
                    <a:gd name="connsiteY372" fmla="*/ 4960044 h 6527758"/>
                    <a:gd name="connsiteX373" fmla="*/ 332061 w 5484290"/>
                    <a:gd name="connsiteY373" fmla="*/ 4944963 h 6527758"/>
                    <a:gd name="connsiteX374" fmla="*/ 354659 w 5484290"/>
                    <a:gd name="connsiteY374" fmla="*/ 4941118 h 6527758"/>
                    <a:gd name="connsiteX375" fmla="*/ 347171 w 5484290"/>
                    <a:gd name="connsiteY375" fmla="*/ 4921230 h 6527758"/>
                    <a:gd name="connsiteX376" fmla="*/ 270498 w 5484290"/>
                    <a:gd name="connsiteY376" fmla="*/ 4827641 h 6527758"/>
                    <a:gd name="connsiteX377" fmla="*/ 275921 w 5484290"/>
                    <a:gd name="connsiteY377" fmla="*/ 4756754 h 6527758"/>
                    <a:gd name="connsiteX378" fmla="*/ 286735 w 5484290"/>
                    <a:gd name="connsiteY378" fmla="*/ 4711627 h 6527758"/>
                    <a:gd name="connsiteX379" fmla="*/ 291961 w 5484290"/>
                    <a:gd name="connsiteY379" fmla="*/ 4593004 h 6527758"/>
                    <a:gd name="connsiteX380" fmla="*/ 336543 w 5484290"/>
                    <a:gd name="connsiteY380" fmla="*/ 4538754 h 6527758"/>
                    <a:gd name="connsiteX381" fmla="*/ 362139 w 5484290"/>
                    <a:gd name="connsiteY381" fmla="*/ 4485665 h 6527758"/>
                    <a:gd name="connsiteX382" fmla="*/ 398732 w 5484290"/>
                    <a:gd name="connsiteY382" fmla="*/ 4416644 h 6527758"/>
                    <a:gd name="connsiteX383" fmla="*/ 464284 w 5484290"/>
                    <a:gd name="connsiteY383" fmla="*/ 4303681 h 6527758"/>
                    <a:gd name="connsiteX384" fmla="*/ 442179 w 5484290"/>
                    <a:gd name="connsiteY384" fmla="*/ 4283867 h 6527758"/>
                    <a:gd name="connsiteX385" fmla="*/ 387561 w 5484290"/>
                    <a:gd name="connsiteY385" fmla="*/ 4269655 h 6527758"/>
                    <a:gd name="connsiteX386" fmla="*/ 352001 w 5484290"/>
                    <a:gd name="connsiteY386" fmla="*/ 4231796 h 6527758"/>
                    <a:gd name="connsiteX387" fmla="*/ 314347 w 5484290"/>
                    <a:gd name="connsiteY387" fmla="*/ 4199809 h 6527758"/>
                    <a:gd name="connsiteX388" fmla="*/ 288709 w 5484290"/>
                    <a:gd name="connsiteY388" fmla="*/ 4178736 h 6527758"/>
                    <a:gd name="connsiteX389" fmla="*/ 320626 w 5484290"/>
                    <a:gd name="connsiteY389" fmla="*/ 4163655 h 6527758"/>
                    <a:gd name="connsiteX390" fmla="*/ 430414 w 5484290"/>
                    <a:gd name="connsiteY390" fmla="*/ 4127398 h 6527758"/>
                    <a:gd name="connsiteX391" fmla="*/ 480951 w 5484290"/>
                    <a:gd name="connsiteY391" fmla="*/ 4052766 h 6527758"/>
                    <a:gd name="connsiteX392" fmla="*/ 451600 w 5484290"/>
                    <a:gd name="connsiteY392" fmla="*/ 4001236 h 6527758"/>
                    <a:gd name="connsiteX393" fmla="*/ 416634 w 5484290"/>
                    <a:gd name="connsiteY393" fmla="*/ 3972858 h 6527758"/>
                    <a:gd name="connsiteX394" fmla="*/ 389444 w 5484290"/>
                    <a:gd name="connsiteY394" fmla="*/ 4026701 h 6527758"/>
                    <a:gd name="connsiteX395" fmla="*/ 370621 w 5484290"/>
                    <a:gd name="connsiteY395" fmla="*/ 4019978 h 6527758"/>
                    <a:gd name="connsiteX396" fmla="*/ 374141 w 5484290"/>
                    <a:gd name="connsiteY396" fmla="*/ 4002698 h 6527758"/>
                    <a:gd name="connsiteX397" fmla="*/ 396626 w 5484290"/>
                    <a:gd name="connsiteY397" fmla="*/ 3947174 h 6527758"/>
                    <a:gd name="connsiteX398" fmla="*/ 414590 w 5484290"/>
                    <a:gd name="connsiteY398" fmla="*/ 3919165 h 6527758"/>
                    <a:gd name="connsiteX399" fmla="*/ 442661 w 5484290"/>
                    <a:gd name="connsiteY399" fmla="*/ 3937136 h 6527758"/>
                    <a:gd name="connsiteX400" fmla="*/ 487293 w 5484290"/>
                    <a:gd name="connsiteY400" fmla="*/ 3975588 h 6527758"/>
                    <a:gd name="connsiteX401" fmla="*/ 502842 w 5484290"/>
                    <a:gd name="connsiteY401" fmla="*/ 3987761 h 6527758"/>
                    <a:gd name="connsiteX402" fmla="*/ 552089 w 5484290"/>
                    <a:gd name="connsiteY402" fmla="*/ 4013297 h 6527758"/>
                    <a:gd name="connsiteX403" fmla="*/ 629948 w 5484290"/>
                    <a:gd name="connsiteY403" fmla="*/ 3973580 h 6527758"/>
                    <a:gd name="connsiteX404" fmla="*/ 686724 w 5484290"/>
                    <a:gd name="connsiteY404" fmla="*/ 3940897 h 6527758"/>
                    <a:gd name="connsiteX405" fmla="*/ 725384 w 5484290"/>
                    <a:gd name="connsiteY405" fmla="*/ 3962650 h 6527758"/>
                    <a:gd name="connsiteX406" fmla="*/ 725620 w 5484290"/>
                    <a:gd name="connsiteY406" fmla="*/ 3964369 h 6527758"/>
                    <a:gd name="connsiteX407" fmla="*/ 762680 w 5484290"/>
                    <a:gd name="connsiteY407" fmla="*/ 3967587 h 6527758"/>
                    <a:gd name="connsiteX408" fmla="*/ 875664 w 5484290"/>
                    <a:gd name="connsiteY408" fmla="*/ 3919860 h 6527758"/>
                    <a:gd name="connsiteX409" fmla="*/ 884816 w 5484290"/>
                    <a:gd name="connsiteY409" fmla="*/ 3913632 h 6527758"/>
                    <a:gd name="connsiteX410" fmla="*/ 5373180 w 5484290"/>
                    <a:gd name="connsiteY410" fmla="*/ 3215044 h 6527758"/>
                    <a:gd name="connsiteX411" fmla="*/ 5483720 w 5484290"/>
                    <a:gd name="connsiteY411" fmla="*/ 3241266 h 6527758"/>
                    <a:gd name="connsiteX412" fmla="*/ 5466312 w 5484290"/>
                    <a:gd name="connsiteY412" fmla="*/ 3297377 h 6527758"/>
                    <a:gd name="connsiteX413" fmla="*/ 5475174 w 5484290"/>
                    <a:gd name="connsiteY413" fmla="*/ 3575057 h 6527758"/>
                    <a:gd name="connsiteX414" fmla="*/ 5473850 w 5484290"/>
                    <a:gd name="connsiteY414" fmla="*/ 3577227 h 6527758"/>
                    <a:gd name="connsiteX415" fmla="*/ 5465916 w 5484290"/>
                    <a:gd name="connsiteY415" fmla="*/ 3639164 h 6527758"/>
                    <a:gd name="connsiteX416" fmla="*/ 5454736 w 5484290"/>
                    <a:gd name="connsiteY416" fmla="*/ 3705004 h 6527758"/>
                    <a:gd name="connsiteX417" fmla="*/ 5360656 w 5484290"/>
                    <a:gd name="connsiteY417" fmla="*/ 3776807 h 6527758"/>
                    <a:gd name="connsiteX418" fmla="*/ 5307038 w 5484290"/>
                    <a:gd name="connsiteY418" fmla="*/ 3790595 h 6527758"/>
                    <a:gd name="connsiteX419" fmla="*/ 5215432 w 5484290"/>
                    <a:gd name="connsiteY419" fmla="*/ 3730204 h 6527758"/>
                    <a:gd name="connsiteX420" fmla="*/ 5203512 w 5484290"/>
                    <a:gd name="connsiteY420" fmla="*/ 3719359 h 6527758"/>
                    <a:gd name="connsiteX421" fmla="*/ 5196070 w 5484290"/>
                    <a:gd name="connsiteY421" fmla="*/ 3574401 h 6527758"/>
                    <a:gd name="connsiteX422" fmla="*/ 5234430 w 5484290"/>
                    <a:gd name="connsiteY422" fmla="*/ 3559116 h 6527758"/>
                    <a:gd name="connsiteX423" fmla="*/ 5313732 w 5484290"/>
                    <a:gd name="connsiteY423" fmla="*/ 3536055 h 6527758"/>
                    <a:gd name="connsiteX424" fmla="*/ 5318800 w 5484290"/>
                    <a:gd name="connsiteY424" fmla="*/ 3533853 h 6527758"/>
                    <a:gd name="connsiteX425" fmla="*/ 5334024 w 5484290"/>
                    <a:gd name="connsiteY425" fmla="*/ 3517532 h 6527758"/>
                    <a:gd name="connsiteX426" fmla="*/ 5372626 w 5484290"/>
                    <a:gd name="connsiteY426" fmla="*/ 3441619 h 6527758"/>
                    <a:gd name="connsiteX427" fmla="*/ 5391624 w 5484290"/>
                    <a:gd name="connsiteY427" fmla="*/ 3384749 h 6527758"/>
                    <a:gd name="connsiteX428" fmla="*/ 5351970 w 5484290"/>
                    <a:gd name="connsiteY428" fmla="*/ 3333452 h 6527758"/>
                    <a:gd name="connsiteX429" fmla="*/ 5338916 w 5484290"/>
                    <a:gd name="connsiteY429" fmla="*/ 3303592 h 6527758"/>
                    <a:gd name="connsiteX430" fmla="*/ 5373180 w 5484290"/>
                    <a:gd name="connsiteY430" fmla="*/ 3215044 h 6527758"/>
                    <a:gd name="connsiteX431" fmla="*/ 1288270 w 5484290"/>
                    <a:gd name="connsiteY431" fmla="*/ 1970933 h 6527758"/>
                    <a:gd name="connsiteX432" fmla="*/ 1307420 w 5484290"/>
                    <a:gd name="connsiteY432" fmla="*/ 1977628 h 6527758"/>
                    <a:gd name="connsiteX433" fmla="*/ 1335610 w 5484290"/>
                    <a:gd name="connsiteY433" fmla="*/ 1987697 h 6527758"/>
                    <a:gd name="connsiteX434" fmla="*/ 1458352 w 5484290"/>
                    <a:gd name="connsiteY434" fmla="*/ 2059358 h 6527758"/>
                    <a:gd name="connsiteX435" fmla="*/ 1491322 w 5484290"/>
                    <a:gd name="connsiteY435" fmla="*/ 2104253 h 6527758"/>
                    <a:gd name="connsiteX436" fmla="*/ 1462874 w 5484290"/>
                    <a:gd name="connsiteY436" fmla="*/ 2143106 h 6527758"/>
                    <a:gd name="connsiteX437" fmla="*/ 1394320 w 5484290"/>
                    <a:gd name="connsiteY437" fmla="*/ 2212672 h 6527758"/>
                    <a:gd name="connsiteX438" fmla="*/ 1369816 w 5484290"/>
                    <a:gd name="connsiteY438" fmla="*/ 2233064 h 6527758"/>
                    <a:gd name="connsiteX439" fmla="*/ 1372246 w 5484290"/>
                    <a:gd name="connsiteY439" fmla="*/ 2267049 h 6527758"/>
                    <a:gd name="connsiteX440" fmla="*/ 1401944 w 5484290"/>
                    <a:gd name="connsiteY440" fmla="*/ 2298853 h 6527758"/>
                    <a:gd name="connsiteX441" fmla="*/ 1450020 w 5484290"/>
                    <a:gd name="connsiteY441" fmla="*/ 2319999 h 6527758"/>
                    <a:gd name="connsiteX442" fmla="*/ 1556738 w 5484290"/>
                    <a:gd name="connsiteY442" fmla="*/ 2347520 h 6527758"/>
                    <a:gd name="connsiteX443" fmla="*/ 1611944 w 5484290"/>
                    <a:gd name="connsiteY443" fmla="*/ 2367239 h 6527758"/>
                    <a:gd name="connsiteX444" fmla="*/ 1643490 w 5484290"/>
                    <a:gd name="connsiteY444" fmla="*/ 2386455 h 6527758"/>
                    <a:gd name="connsiteX445" fmla="*/ 1643138 w 5484290"/>
                    <a:gd name="connsiteY445" fmla="*/ 2386904 h 6527758"/>
                    <a:gd name="connsiteX446" fmla="*/ 1663518 w 5484290"/>
                    <a:gd name="connsiteY446" fmla="*/ 2393644 h 6527758"/>
                    <a:gd name="connsiteX447" fmla="*/ 1688642 w 5484290"/>
                    <a:gd name="connsiteY447" fmla="*/ 2382109 h 6527758"/>
                    <a:gd name="connsiteX448" fmla="*/ 1706326 w 5484290"/>
                    <a:gd name="connsiteY448" fmla="*/ 2384456 h 6527758"/>
                    <a:gd name="connsiteX449" fmla="*/ 1788116 w 5484290"/>
                    <a:gd name="connsiteY449" fmla="*/ 2485122 h 6527758"/>
                    <a:gd name="connsiteX450" fmla="*/ 1798506 w 5484290"/>
                    <a:gd name="connsiteY450" fmla="*/ 2496772 h 6527758"/>
                    <a:gd name="connsiteX451" fmla="*/ 1922798 w 5484290"/>
                    <a:gd name="connsiteY451" fmla="*/ 2471041 h 6527758"/>
                    <a:gd name="connsiteX452" fmla="*/ 1996386 w 5484290"/>
                    <a:gd name="connsiteY452" fmla="*/ 2457629 h 6527758"/>
                    <a:gd name="connsiteX453" fmla="*/ 2010882 w 5484290"/>
                    <a:gd name="connsiteY453" fmla="*/ 2480009 h 6527758"/>
                    <a:gd name="connsiteX454" fmla="*/ 2020266 w 5484290"/>
                    <a:gd name="connsiteY454" fmla="*/ 2501885 h 6527758"/>
                    <a:gd name="connsiteX455" fmla="*/ 2037618 w 5484290"/>
                    <a:gd name="connsiteY455" fmla="*/ 2482942 h 6527758"/>
                    <a:gd name="connsiteX456" fmla="*/ 2089082 w 5484290"/>
                    <a:gd name="connsiteY456" fmla="*/ 2416642 h 6527758"/>
                    <a:gd name="connsiteX457" fmla="*/ 2101236 w 5484290"/>
                    <a:gd name="connsiteY457" fmla="*/ 2401136 h 6527758"/>
                    <a:gd name="connsiteX458" fmla="*/ 2161080 w 5484290"/>
                    <a:gd name="connsiteY458" fmla="*/ 2366938 h 6527758"/>
                    <a:gd name="connsiteX459" fmla="*/ 2184380 w 5484290"/>
                    <a:gd name="connsiteY459" fmla="*/ 2346150 h 6527758"/>
                    <a:gd name="connsiteX460" fmla="*/ 2211540 w 5484290"/>
                    <a:gd name="connsiteY460" fmla="*/ 2273815 h 6527758"/>
                    <a:gd name="connsiteX461" fmla="*/ 2224784 w 5484290"/>
                    <a:gd name="connsiteY461" fmla="*/ 2262668 h 6527758"/>
                    <a:gd name="connsiteX462" fmla="*/ 2230398 w 5484290"/>
                    <a:gd name="connsiteY462" fmla="*/ 2276582 h 6527758"/>
                    <a:gd name="connsiteX463" fmla="*/ 2254954 w 5484290"/>
                    <a:gd name="connsiteY463" fmla="*/ 2289322 h 6527758"/>
                    <a:gd name="connsiteX464" fmla="*/ 2282194 w 5484290"/>
                    <a:gd name="connsiteY464" fmla="*/ 2250095 h 6527758"/>
                    <a:gd name="connsiteX465" fmla="*/ 2305914 w 5484290"/>
                    <a:gd name="connsiteY465" fmla="*/ 2228134 h 6527758"/>
                    <a:gd name="connsiteX466" fmla="*/ 2319742 w 5484290"/>
                    <a:gd name="connsiteY466" fmla="*/ 2244983 h 6527758"/>
                    <a:gd name="connsiteX467" fmla="*/ 2320996 w 5484290"/>
                    <a:gd name="connsiteY467" fmla="*/ 2278509 h 6527758"/>
                    <a:gd name="connsiteX468" fmla="*/ 2322084 w 5484290"/>
                    <a:gd name="connsiteY468" fmla="*/ 2301392 h 6527758"/>
                    <a:gd name="connsiteX469" fmla="*/ 2343874 w 5484290"/>
                    <a:gd name="connsiteY469" fmla="*/ 2295944 h 6527758"/>
                    <a:gd name="connsiteX470" fmla="*/ 2378154 w 5484290"/>
                    <a:gd name="connsiteY470" fmla="*/ 2277755 h 6527758"/>
                    <a:gd name="connsiteX471" fmla="*/ 2411342 w 5484290"/>
                    <a:gd name="connsiteY471" fmla="*/ 2273732 h 6527758"/>
                    <a:gd name="connsiteX472" fmla="*/ 2417794 w 5484290"/>
                    <a:gd name="connsiteY472" fmla="*/ 2303823 h 6527758"/>
                    <a:gd name="connsiteX473" fmla="*/ 2432370 w 5484290"/>
                    <a:gd name="connsiteY473" fmla="*/ 2377834 h 6527758"/>
                    <a:gd name="connsiteX474" fmla="*/ 2439158 w 5484290"/>
                    <a:gd name="connsiteY474" fmla="*/ 2392168 h 6527758"/>
                    <a:gd name="connsiteX475" fmla="*/ 2436304 w 5484290"/>
                    <a:gd name="connsiteY475" fmla="*/ 2433489 h 6527758"/>
                    <a:gd name="connsiteX476" fmla="*/ 2501928 w 5484290"/>
                    <a:gd name="connsiteY476" fmla="*/ 2460898 h 6527758"/>
                    <a:gd name="connsiteX477" fmla="*/ 2520700 w 5484290"/>
                    <a:gd name="connsiteY477" fmla="*/ 2467604 h 6527758"/>
                    <a:gd name="connsiteX478" fmla="*/ 2510054 w 5484290"/>
                    <a:gd name="connsiteY478" fmla="*/ 2486296 h 6527758"/>
                    <a:gd name="connsiteX479" fmla="*/ 2492284 w 5484290"/>
                    <a:gd name="connsiteY479" fmla="*/ 2506412 h 6527758"/>
                    <a:gd name="connsiteX480" fmla="*/ 2452978 w 5484290"/>
                    <a:gd name="connsiteY480" fmla="*/ 2501634 h 6527758"/>
                    <a:gd name="connsiteX481" fmla="*/ 2448118 w 5484290"/>
                    <a:gd name="connsiteY481" fmla="*/ 2489313 h 6527758"/>
                    <a:gd name="connsiteX482" fmla="*/ 2417276 w 5484290"/>
                    <a:gd name="connsiteY482" fmla="*/ 2475650 h 6527758"/>
                    <a:gd name="connsiteX483" fmla="*/ 2418196 w 5484290"/>
                    <a:gd name="connsiteY483" fmla="*/ 2506412 h 6527758"/>
                    <a:gd name="connsiteX484" fmla="*/ 2452050 w 5484290"/>
                    <a:gd name="connsiteY484" fmla="*/ 2563492 h 6527758"/>
                    <a:gd name="connsiteX485" fmla="*/ 2467722 w 5484290"/>
                    <a:gd name="connsiteY485" fmla="*/ 2567767 h 6527758"/>
                    <a:gd name="connsiteX486" fmla="*/ 2554056 w 5484290"/>
                    <a:gd name="connsiteY486" fmla="*/ 2474226 h 6527758"/>
                    <a:gd name="connsiteX487" fmla="*/ 2566128 w 5484290"/>
                    <a:gd name="connsiteY487" fmla="*/ 2444135 h 6527758"/>
                    <a:gd name="connsiteX488" fmla="*/ 2558418 w 5484290"/>
                    <a:gd name="connsiteY488" fmla="*/ 2417564 h 6527758"/>
                    <a:gd name="connsiteX489" fmla="*/ 2546854 w 5484290"/>
                    <a:gd name="connsiteY489" fmla="*/ 2405495 h 6527758"/>
                    <a:gd name="connsiteX490" fmla="*/ 2555324 w 5484290"/>
                    <a:gd name="connsiteY490" fmla="*/ 2322514 h 6527758"/>
                    <a:gd name="connsiteX491" fmla="*/ 2591536 w 5484290"/>
                    <a:gd name="connsiteY491" fmla="*/ 2250766 h 6527758"/>
                    <a:gd name="connsiteX492" fmla="*/ 2611818 w 5484290"/>
                    <a:gd name="connsiteY492" fmla="*/ 2242132 h 6527758"/>
                    <a:gd name="connsiteX493" fmla="*/ 2632518 w 5484290"/>
                    <a:gd name="connsiteY493" fmla="*/ 2269373 h 6527758"/>
                    <a:gd name="connsiteX494" fmla="*/ 2629078 w 5484290"/>
                    <a:gd name="connsiteY494" fmla="*/ 2319749 h 6527758"/>
                    <a:gd name="connsiteX495" fmla="*/ 2640390 w 5484290"/>
                    <a:gd name="connsiteY495" fmla="*/ 2343637 h 6527758"/>
                    <a:gd name="connsiteX496" fmla="*/ 2659248 w 5484290"/>
                    <a:gd name="connsiteY496" fmla="*/ 2327879 h 6527758"/>
                    <a:gd name="connsiteX497" fmla="*/ 2707696 w 5484290"/>
                    <a:gd name="connsiteY497" fmla="*/ 2273732 h 6527758"/>
                    <a:gd name="connsiteX498" fmla="*/ 2747756 w 5484290"/>
                    <a:gd name="connsiteY498" fmla="*/ 2280103 h 6527758"/>
                    <a:gd name="connsiteX499" fmla="*/ 2782364 w 5484290"/>
                    <a:gd name="connsiteY499" fmla="*/ 2338775 h 6527758"/>
                    <a:gd name="connsiteX500" fmla="*/ 2811026 w 5484290"/>
                    <a:gd name="connsiteY500" fmla="*/ 2343721 h 6527758"/>
                    <a:gd name="connsiteX501" fmla="*/ 2876400 w 5484290"/>
                    <a:gd name="connsiteY501" fmla="*/ 2327376 h 6527758"/>
                    <a:gd name="connsiteX502" fmla="*/ 2909170 w 5484290"/>
                    <a:gd name="connsiteY502" fmla="*/ 2324526 h 6527758"/>
                    <a:gd name="connsiteX503" fmla="*/ 2935402 w 5484290"/>
                    <a:gd name="connsiteY503" fmla="*/ 2332573 h 6527758"/>
                    <a:gd name="connsiteX504" fmla="*/ 2944954 w 5484290"/>
                    <a:gd name="connsiteY504" fmla="*/ 2365094 h 6527758"/>
                    <a:gd name="connsiteX505" fmla="*/ 2920480 w 5484290"/>
                    <a:gd name="connsiteY505" fmla="*/ 2385463 h 6527758"/>
                    <a:gd name="connsiteX506" fmla="*/ 2904388 w 5484290"/>
                    <a:gd name="connsiteY506" fmla="*/ 2382361 h 6527758"/>
                    <a:gd name="connsiteX507" fmla="*/ 2903128 w 5484290"/>
                    <a:gd name="connsiteY507" fmla="*/ 2404405 h 6527758"/>
                    <a:gd name="connsiteX508" fmla="*/ 2932294 w 5484290"/>
                    <a:gd name="connsiteY508" fmla="*/ 2422762 h 6527758"/>
                    <a:gd name="connsiteX509" fmla="*/ 3008558 w 5484290"/>
                    <a:gd name="connsiteY509" fmla="*/ 2450003 h 6527758"/>
                    <a:gd name="connsiteX510" fmla="*/ 3049792 w 5484290"/>
                    <a:gd name="connsiteY510" fmla="*/ 2438267 h 6527758"/>
                    <a:gd name="connsiteX511" fmla="*/ 3057672 w 5484290"/>
                    <a:gd name="connsiteY511" fmla="*/ 2419911 h 6527758"/>
                    <a:gd name="connsiteX512" fmla="*/ 3089102 w 5484290"/>
                    <a:gd name="connsiteY512" fmla="*/ 2405998 h 6527758"/>
                    <a:gd name="connsiteX513" fmla="*/ 3090776 w 5484290"/>
                    <a:gd name="connsiteY513" fmla="*/ 2438352 h 6527758"/>
                    <a:gd name="connsiteX514" fmla="*/ 3018606 w 5484290"/>
                    <a:gd name="connsiteY514" fmla="*/ 2570031 h 6527758"/>
                    <a:gd name="connsiteX515" fmla="*/ 2991954 w 5484290"/>
                    <a:gd name="connsiteY515" fmla="*/ 2581682 h 6527758"/>
                    <a:gd name="connsiteX516" fmla="*/ 2830034 w 5484290"/>
                    <a:gd name="connsiteY516" fmla="*/ 2560895 h 6527758"/>
                    <a:gd name="connsiteX517" fmla="*/ 2727874 w 5484290"/>
                    <a:gd name="connsiteY517" fmla="*/ 2509849 h 6527758"/>
                    <a:gd name="connsiteX518" fmla="*/ 2703486 w 5484290"/>
                    <a:gd name="connsiteY518" fmla="*/ 2489229 h 6527758"/>
                    <a:gd name="connsiteX519" fmla="*/ 2688146 w 5484290"/>
                    <a:gd name="connsiteY519" fmla="*/ 2524768 h 6527758"/>
                    <a:gd name="connsiteX520" fmla="*/ 2692416 w 5484290"/>
                    <a:gd name="connsiteY520" fmla="*/ 2583189 h 6527758"/>
                    <a:gd name="connsiteX521" fmla="*/ 2731214 w 5484290"/>
                    <a:gd name="connsiteY521" fmla="*/ 2667176 h 6527758"/>
                    <a:gd name="connsiteX522" fmla="*/ 2793060 w 5484290"/>
                    <a:gd name="connsiteY522" fmla="*/ 2723670 h 6527758"/>
                    <a:gd name="connsiteX523" fmla="*/ 2842928 w 5484290"/>
                    <a:gd name="connsiteY523" fmla="*/ 2713695 h 6527758"/>
                    <a:gd name="connsiteX524" fmla="*/ 2862794 w 5484290"/>
                    <a:gd name="connsiteY524" fmla="*/ 2687711 h 6527758"/>
                    <a:gd name="connsiteX525" fmla="*/ 2926994 w 5484290"/>
                    <a:gd name="connsiteY525" fmla="*/ 2670947 h 6527758"/>
                    <a:gd name="connsiteX526" fmla="*/ 2955070 w 5484290"/>
                    <a:gd name="connsiteY526" fmla="*/ 2666422 h 6527758"/>
                    <a:gd name="connsiteX527" fmla="*/ 3007452 w 5484290"/>
                    <a:gd name="connsiteY527" fmla="*/ 2649406 h 6527758"/>
                    <a:gd name="connsiteX528" fmla="*/ 3050784 w 5484290"/>
                    <a:gd name="connsiteY528" fmla="*/ 2613280 h 6527758"/>
                    <a:gd name="connsiteX529" fmla="*/ 3055144 w 5484290"/>
                    <a:gd name="connsiteY529" fmla="*/ 2593667 h 6527758"/>
                    <a:gd name="connsiteX530" fmla="*/ 3079030 w 5484290"/>
                    <a:gd name="connsiteY530" fmla="*/ 2600875 h 6527758"/>
                    <a:gd name="connsiteX531" fmla="*/ 3137696 w 5484290"/>
                    <a:gd name="connsiteY531" fmla="*/ 2603306 h 6527758"/>
                    <a:gd name="connsiteX532" fmla="*/ 3167030 w 5484290"/>
                    <a:gd name="connsiteY532" fmla="*/ 2595259 h 6527758"/>
                    <a:gd name="connsiteX533" fmla="*/ 3159820 w 5484290"/>
                    <a:gd name="connsiteY533" fmla="*/ 2637671 h 6527758"/>
                    <a:gd name="connsiteX534" fmla="*/ 3156466 w 5484290"/>
                    <a:gd name="connsiteY534" fmla="*/ 2665584 h 6527758"/>
                    <a:gd name="connsiteX535" fmla="*/ 3192670 w 5484290"/>
                    <a:gd name="connsiteY535" fmla="*/ 2667930 h 6527758"/>
                    <a:gd name="connsiteX536" fmla="*/ 3201136 w 5484290"/>
                    <a:gd name="connsiteY536" fmla="*/ 2659046 h 6527758"/>
                    <a:gd name="connsiteX537" fmla="*/ 3249746 w 5484290"/>
                    <a:gd name="connsiteY537" fmla="*/ 2652592 h 6527758"/>
                    <a:gd name="connsiteX538" fmla="*/ 3268352 w 5484290"/>
                    <a:gd name="connsiteY538" fmla="*/ 2648652 h 6527758"/>
                    <a:gd name="connsiteX539" fmla="*/ 3311346 w 5484290"/>
                    <a:gd name="connsiteY539" fmla="*/ 2646808 h 6527758"/>
                    <a:gd name="connsiteX540" fmla="*/ 3301620 w 5484290"/>
                    <a:gd name="connsiteY540" fmla="*/ 2714785 h 6527758"/>
                    <a:gd name="connsiteX541" fmla="*/ 3272536 w 5484290"/>
                    <a:gd name="connsiteY541" fmla="*/ 2748061 h 6527758"/>
                    <a:gd name="connsiteX542" fmla="*/ 3237498 w 5484290"/>
                    <a:gd name="connsiteY542" fmla="*/ 2801704 h 6527758"/>
                    <a:gd name="connsiteX543" fmla="*/ 3262718 w 5484290"/>
                    <a:gd name="connsiteY543" fmla="*/ 2857024 h 6527758"/>
                    <a:gd name="connsiteX544" fmla="*/ 3313760 w 5484290"/>
                    <a:gd name="connsiteY544" fmla="*/ 2865993 h 6527758"/>
                    <a:gd name="connsiteX545" fmla="*/ 3354072 w 5484290"/>
                    <a:gd name="connsiteY545" fmla="*/ 2860544 h 6527758"/>
                    <a:gd name="connsiteX546" fmla="*/ 3426904 w 5484290"/>
                    <a:gd name="connsiteY546" fmla="*/ 2864065 h 6527758"/>
                    <a:gd name="connsiteX547" fmla="*/ 3433102 w 5484290"/>
                    <a:gd name="connsiteY547" fmla="*/ 2887450 h 6527758"/>
                    <a:gd name="connsiteX548" fmla="*/ 3422372 w 5484290"/>
                    <a:gd name="connsiteY548" fmla="*/ 2910082 h 6527758"/>
                    <a:gd name="connsiteX549" fmla="*/ 3423206 w 5484290"/>
                    <a:gd name="connsiteY549" fmla="*/ 2963306 h 6527758"/>
                    <a:gd name="connsiteX550" fmla="*/ 3493522 w 5484290"/>
                    <a:gd name="connsiteY550" fmla="*/ 2992391 h 6527758"/>
                    <a:gd name="connsiteX551" fmla="*/ 3510786 w 5484290"/>
                    <a:gd name="connsiteY551" fmla="*/ 2995911 h 6527758"/>
                    <a:gd name="connsiteX552" fmla="*/ 3510446 w 5484290"/>
                    <a:gd name="connsiteY552" fmla="*/ 3030193 h 6527758"/>
                    <a:gd name="connsiteX553" fmla="*/ 3466944 w 5484290"/>
                    <a:gd name="connsiteY553" fmla="*/ 3111246 h 6527758"/>
                    <a:gd name="connsiteX554" fmla="*/ 3440036 w 5484290"/>
                    <a:gd name="connsiteY554" fmla="*/ 3171763 h 6527758"/>
                    <a:gd name="connsiteX555" fmla="*/ 3439278 w 5484290"/>
                    <a:gd name="connsiteY555" fmla="*/ 3207217 h 6527758"/>
                    <a:gd name="connsiteX556" fmla="*/ 3479672 w 5484290"/>
                    <a:gd name="connsiteY556" fmla="*/ 3234878 h 6527758"/>
                    <a:gd name="connsiteX557" fmla="*/ 3514036 w 5484290"/>
                    <a:gd name="connsiteY557" fmla="*/ 3231273 h 6527758"/>
                    <a:gd name="connsiteX558" fmla="*/ 3476408 w 5484290"/>
                    <a:gd name="connsiteY558" fmla="*/ 3184755 h 6527758"/>
                    <a:gd name="connsiteX559" fmla="*/ 3481272 w 5484290"/>
                    <a:gd name="connsiteY559" fmla="*/ 3160028 h 6527758"/>
                    <a:gd name="connsiteX560" fmla="*/ 3508090 w 5484290"/>
                    <a:gd name="connsiteY560" fmla="*/ 3177546 h 6527758"/>
                    <a:gd name="connsiteX561" fmla="*/ 3537250 w 5484290"/>
                    <a:gd name="connsiteY561" fmla="*/ 3232950 h 6527758"/>
                    <a:gd name="connsiteX562" fmla="*/ 3523502 w 5484290"/>
                    <a:gd name="connsiteY562" fmla="*/ 3267735 h 6527758"/>
                    <a:gd name="connsiteX563" fmla="*/ 3516460 w 5484290"/>
                    <a:gd name="connsiteY563" fmla="*/ 3302268 h 6527758"/>
                    <a:gd name="connsiteX564" fmla="*/ 3517796 w 5484290"/>
                    <a:gd name="connsiteY564" fmla="*/ 3368903 h 6527758"/>
                    <a:gd name="connsiteX565" fmla="*/ 3515278 w 5484290"/>
                    <a:gd name="connsiteY565" fmla="*/ 3394468 h 6527758"/>
                    <a:gd name="connsiteX566" fmla="*/ 3537740 w 5484290"/>
                    <a:gd name="connsiteY566" fmla="*/ 3394552 h 6527758"/>
                    <a:gd name="connsiteX567" fmla="*/ 3606462 w 5484290"/>
                    <a:gd name="connsiteY567" fmla="*/ 3405867 h 6527758"/>
                    <a:gd name="connsiteX568" fmla="*/ 3621462 w 5484290"/>
                    <a:gd name="connsiteY568" fmla="*/ 3441657 h 6527758"/>
                    <a:gd name="connsiteX569" fmla="*/ 3658668 w 5484290"/>
                    <a:gd name="connsiteY569" fmla="*/ 3507874 h 6527758"/>
                    <a:gd name="connsiteX570" fmla="*/ 3667468 w 5484290"/>
                    <a:gd name="connsiteY570" fmla="*/ 3520279 h 6527758"/>
                    <a:gd name="connsiteX571" fmla="*/ 3649446 w 5484290"/>
                    <a:gd name="connsiteY571" fmla="*/ 3533690 h 6527758"/>
                    <a:gd name="connsiteX572" fmla="*/ 3599492 w 5484290"/>
                    <a:gd name="connsiteY572" fmla="*/ 3566128 h 6527758"/>
                    <a:gd name="connsiteX573" fmla="*/ 3595470 w 5484290"/>
                    <a:gd name="connsiteY573" fmla="*/ 3569984 h 6527758"/>
                    <a:gd name="connsiteX574" fmla="*/ 3535788 w 5484290"/>
                    <a:gd name="connsiteY574" fmla="*/ 3670397 h 6527758"/>
                    <a:gd name="connsiteX575" fmla="*/ 3543912 w 5484290"/>
                    <a:gd name="connsiteY575" fmla="*/ 3732842 h 6527758"/>
                    <a:gd name="connsiteX576" fmla="*/ 3626958 w 5484290"/>
                    <a:gd name="connsiteY576" fmla="*/ 3867036 h 6527758"/>
                    <a:gd name="connsiteX577" fmla="*/ 3652678 w 5484290"/>
                    <a:gd name="connsiteY577" fmla="*/ 3972815 h 6527758"/>
                    <a:gd name="connsiteX578" fmla="*/ 3668848 w 5484290"/>
                    <a:gd name="connsiteY578" fmla="*/ 4046072 h 6527758"/>
                    <a:gd name="connsiteX579" fmla="*/ 3655602 w 5484290"/>
                    <a:gd name="connsiteY579" fmla="*/ 4094268 h 6527758"/>
                    <a:gd name="connsiteX580" fmla="*/ 3621490 w 5484290"/>
                    <a:gd name="connsiteY580" fmla="*/ 4123101 h 6527758"/>
                    <a:gd name="connsiteX581" fmla="*/ 3551666 w 5484290"/>
                    <a:gd name="connsiteY581" fmla="*/ 4237094 h 6527758"/>
                    <a:gd name="connsiteX582" fmla="*/ 3532806 w 5484290"/>
                    <a:gd name="connsiteY582" fmla="*/ 4271375 h 6527758"/>
                    <a:gd name="connsiteX583" fmla="*/ 3501964 w 5484290"/>
                    <a:gd name="connsiteY583" fmla="*/ 4276237 h 6527758"/>
                    <a:gd name="connsiteX584" fmla="*/ 3455196 w 5484290"/>
                    <a:gd name="connsiteY584" fmla="*/ 4288641 h 6527758"/>
                    <a:gd name="connsiteX585" fmla="*/ 3418566 w 5484290"/>
                    <a:gd name="connsiteY585" fmla="*/ 4343040 h 6527758"/>
                    <a:gd name="connsiteX586" fmla="*/ 3391244 w 5484290"/>
                    <a:gd name="connsiteY586" fmla="*/ 4349159 h 6527758"/>
                    <a:gd name="connsiteX587" fmla="*/ 3351104 w 5484290"/>
                    <a:gd name="connsiteY587" fmla="*/ 4291156 h 6527758"/>
                    <a:gd name="connsiteX588" fmla="*/ 3359996 w 5484290"/>
                    <a:gd name="connsiteY588" fmla="*/ 4207003 h 6527758"/>
                    <a:gd name="connsiteX589" fmla="*/ 3389326 w 5484290"/>
                    <a:gd name="connsiteY589" fmla="*/ 4236004 h 6527758"/>
                    <a:gd name="connsiteX590" fmla="*/ 3420256 w 5484290"/>
                    <a:gd name="connsiteY590" fmla="*/ 4190155 h 6527758"/>
                    <a:gd name="connsiteX591" fmla="*/ 3444566 w 5484290"/>
                    <a:gd name="connsiteY591" fmla="*/ 4122095 h 6527758"/>
                    <a:gd name="connsiteX592" fmla="*/ 3458734 w 5484290"/>
                    <a:gd name="connsiteY592" fmla="*/ 4067613 h 6527758"/>
                    <a:gd name="connsiteX593" fmla="*/ 3473994 w 5484290"/>
                    <a:gd name="connsiteY593" fmla="*/ 3998965 h 6527758"/>
                    <a:gd name="connsiteX594" fmla="*/ 3468718 w 5484290"/>
                    <a:gd name="connsiteY594" fmla="*/ 3950770 h 6527758"/>
                    <a:gd name="connsiteX595" fmla="*/ 3438550 w 5484290"/>
                    <a:gd name="connsiteY595" fmla="*/ 3924116 h 6527758"/>
                    <a:gd name="connsiteX596" fmla="*/ 3427654 w 5484290"/>
                    <a:gd name="connsiteY596" fmla="*/ 3899054 h 6527758"/>
                    <a:gd name="connsiteX597" fmla="*/ 3470568 w 5484290"/>
                    <a:gd name="connsiteY597" fmla="*/ 3864101 h 6527758"/>
                    <a:gd name="connsiteX598" fmla="*/ 3487500 w 5484290"/>
                    <a:gd name="connsiteY598" fmla="*/ 3846332 h 6527758"/>
                    <a:gd name="connsiteX599" fmla="*/ 3496556 w 5484290"/>
                    <a:gd name="connsiteY599" fmla="*/ 3772823 h 6527758"/>
                    <a:gd name="connsiteX600" fmla="*/ 3483408 w 5484290"/>
                    <a:gd name="connsiteY600" fmla="*/ 3668889 h 6527758"/>
                    <a:gd name="connsiteX601" fmla="*/ 3437576 w 5484290"/>
                    <a:gd name="connsiteY601" fmla="*/ 3526817 h 6527758"/>
                    <a:gd name="connsiteX602" fmla="*/ 3396262 w 5484290"/>
                    <a:gd name="connsiteY602" fmla="*/ 3486919 h 6527758"/>
                    <a:gd name="connsiteX603" fmla="*/ 3383270 w 5484290"/>
                    <a:gd name="connsiteY603" fmla="*/ 3467725 h 6527758"/>
                    <a:gd name="connsiteX604" fmla="*/ 3381440 w 5484290"/>
                    <a:gd name="connsiteY604" fmla="*/ 3313583 h 6527758"/>
                    <a:gd name="connsiteX605" fmla="*/ 3384044 w 5484290"/>
                    <a:gd name="connsiteY605" fmla="*/ 3228508 h 6527758"/>
                    <a:gd name="connsiteX606" fmla="*/ 3373990 w 5484290"/>
                    <a:gd name="connsiteY606" fmla="*/ 3219622 h 6527758"/>
                    <a:gd name="connsiteX607" fmla="*/ 3335356 w 5484290"/>
                    <a:gd name="connsiteY607" fmla="*/ 3183329 h 6527758"/>
                    <a:gd name="connsiteX608" fmla="*/ 3326976 w 5484290"/>
                    <a:gd name="connsiteY608" fmla="*/ 3169751 h 6527758"/>
                    <a:gd name="connsiteX609" fmla="*/ 3316586 w 5484290"/>
                    <a:gd name="connsiteY609" fmla="*/ 3139576 h 6527758"/>
                    <a:gd name="connsiteX610" fmla="*/ 3356314 w 5484290"/>
                    <a:gd name="connsiteY610" fmla="*/ 3124657 h 6527758"/>
                    <a:gd name="connsiteX611" fmla="*/ 3384726 w 5484290"/>
                    <a:gd name="connsiteY611" fmla="*/ 3122896 h 6527758"/>
                    <a:gd name="connsiteX612" fmla="*/ 3375846 w 5484290"/>
                    <a:gd name="connsiteY612" fmla="*/ 3077383 h 6527758"/>
                    <a:gd name="connsiteX613" fmla="*/ 3358832 w 5484290"/>
                    <a:gd name="connsiteY613" fmla="*/ 3062044 h 6527758"/>
                    <a:gd name="connsiteX614" fmla="*/ 3320280 w 5484290"/>
                    <a:gd name="connsiteY614" fmla="*/ 3058859 h 6527758"/>
                    <a:gd name="connsiteX615" fmla="*/ 3294634 w 5484290"/>
                    <a:gd name="connsiteY615" fmla="*/ 3060285 h 6527758"/>
                    <a:gd name="connsiteX616" fmla="*/ 3267988 w 5484290"/>
                    <a:gd name="connsiteY616" fmla="*/ 2997839 h 6527758"/>
                    <a:gd name="connsiteX617" fmla="*/ 3288272 w 5484290"/>
                    <a:gd name="connsiteY617" fmla="*/ 2970682 h 6527758"/>
                    <a:gd name="connsiteX618" fmla="*/ 3303114 w 5484290"/>
                    <a:gd name="connsiteY618" fmla="*/ 2884684 h 6527758"/>
                    <a:gd name="connsiteX619" fmla="*/ 3277386 w 5484290"/>
                    <a:gd name="connsiteY619" fmla="*/ 2871525 h 6527758"/>
                    <a:gd name="connsiteX620" fmla="*/ 3233974 w 5484290"/>
                    <a:gd name="connsiteY620" fmla="*/ 2856019 h 6527758"/>
                    <a:gd name="connsiteX621" fmla="*/ 3197600 w 5484290"/>
                    <a:gd name="connsiteY621" fmla="*/ 2861551 h 6527758"/>
                    <a:gd name="connsiteX622" fmla="*/ 3167428 w 5484290"/>
                    <a:gd name="connsiteY622" fmla="*/ 2871944 h 6527758"/>
                    <a:gd name="connsiteX623" fmla="*/ 3170614 w 5484290"/>
                    <a:gd name="connsiteY623" fmla="*/ 2833387 h 6527758"/>
                    <a:gd name="connsiteX624" fmla="*/ 3179164 w 5484290"/>
                    <a:gd name="connsiteY624" fmla="*/ 2820563 h 6527758"/>
                    <a:gd name="connsiteX625" fmla="*/ 3087226 w 5484290"/>
                    <a:gd name="connsiteY625" fmla="*/ 2807571 h 6527758"/>
                    <a:gd name="connsiteX626" fmla="*/ 3114218 w 5484290"/>
                    <a:gd name="connsiteY626" fmla="*/ 2743115 h 6527758"/>
                    <a:gd name="connsiteX627" fmla="*/ 3063344 w 5484290"/>
                    <a:gd name="connsiteY627" fmla="*/ 2781840 h 6527758"/>
                    <a:gd name="connsiteX628" fmla="*/ 3020604 w 5484290"/>
                    <a:gd name="connsiteY628" fmla="*/ 2734817 h 6527758"/>
                    <a:gd name="connsiteX629" fmla="*/ 2946850 w 5484290"/>
                    <a:gd name="connsiteY629" fmla="*/ 2737583 h 6527758"/>
                    <a:gd name="connsiteX630" fmla="*/ 2901090 w 5484290"/>
                    <a:gd name="connsiteY630" fmla="*/ 2739762 h 6527758"/>
                    <a:gd name="connsiteX631" fmla="*/ 2864716 w 5484290"/>
                    <a:gd name="connsiteY631" fmla="*/ 2745294 h 6527758"/>
                    <a:gd name="connsiteX632" fmla="*/ 2794062 w 5484290"/>
                    <a:gd name="connsiteY632" fmla="*/ 2750491 h 6527758"/>
                    <a:gd name="connsiteX633" fmla="*/ 2785180 w 5484290"/>
                    <a:gd name="connsiteY633" fmla="*/ 2742026 h 6527758"/>
                    <a:gd name="connsiteX634" fmla="*/ 2714784 w 5484290"/>
                    <a:gd name="connsiteY634" fmla="*/ 2679832 h 6527758"/>
                    <a:gd name="connsiteX635" fmla="*/ 2647656 w 5484290"/>
                    <a:gd name="connsiteY635" fmla="*/ 2667762 h 6527758"/>
                    <a:gd name="connsiteX636" fmla="*/ 2646062 w 5484290"/>
                    <a:gd name="connsiteY636" fmla="*/ 2687040 h 6527758"/>
                    <a:gd name="connsiteX637" fmla="*/ 2705896 w 5484290"/>
                    <a:gd name="connsiteY637" fmla="*/ 2745462 h 6527758"/>
                    <a:gd name="connsiteX638" fmla="*/ 2713688 w 5484290"/>
                    <a:gd name="connsiteY638" fmla="*/ 2768092 h 6527758"/>
                    <a:gd name="connsiteX639" fmla="*/ 2695830 w 5484290"/>
                    <a:gd name="connsiteY639" fmla="*/ 2847721 h 6527758"/>
                    <a:gd name="connsiteX640" fmla="*/ 2642358 w 5484290"/>
                    <a:gd name="connsiteY640" fmla="*/ 2860376 h 6527758"/>
                    <a:gd name="connsiteX641" fmla="*/ 2632218 w 5484290"/>
                    <a:gd name="connsiteY641" fmla="*/ 2855431 h 6527758"/>
                    <a:gd name="connsiteX642" fmla="*/ 2558054 w 5484290"/>
                    <a:gd name="connsiteY642" fmla="*/ 2766752 h 6527758"/>
                    <a:gd name="connsiteX643" fmla="*/ 2552020 w 5484290"/>
                    <a:gd name="connsiteY643" fmla="*/ 2754011 h 6527758"/>
                    <a:gd name="connsiteX644" fmla="*/ 2514810 w 5484290"/>
                    <a:gd name="connsiteY644" fmla="*/ 2743367 h 6527758"/>
                    <a:gd name="connsiteX645" fmla="*/ 2472318 w 5484290"/>
                    <a:gd name="connsiteY645" fmla="*/ 2740097 h 6527758"/>
                    <a:gd name="connsiteX646" fmla="*/ 2450696 w 5484290"/>
                    <a:gd name="connsiteY646" fmla="*/ 2719143 h 6527758"/>
                    <a:gd name="connsiteX647" fmla="*/ 2402424 w 5484290"/>
                    <a:gd name="connsiteY647" fmla="*/ 2709839 h 6527758"/>
                    <a:gd name="connsiteX648" fmla="*/ 2387502 w 5484290"/>
                    <a:gd name="connsiteY648" fmla="*/ 2744204 h 6527758"/>
                    <a:gd name="connsiteX649" fmla="*/ 2372162 w 5484290"/>
                    <a:gd name="connsiteY649" fmla="*/ 2779743 h 6527758"/>
                    <a:gd name="connsiteX650" fmla="*/ 2309806 w 5484290"/>
                    <a:gd name="connsiteY650" fmla="*/ 2783934 h 6527758"/>
                    <a:gd name="connsiteX651" fmla="*/ 2237400 w 5484290"/>
                    <a:gd name="connsiteY651" fmla="*/ 2723669 h 6527758"/>
                    <a:gd name="connsiteX652" fmla="*/ 2180746 w 5484290"/>
                    <a:gd name="connsiteY652" fmla="*/ 2719310 h 6527758"/>
                    <a:gd name="connsiteX653" fmla="*/ 2141524 w 5484290"/>
                    <a:gd name="connsiteY653" fmla="*/ 2692069 h 6527758"/>
                    <a:gd name="connsiteX654" fmla="*/ 2107332 w 5484290"/>
                    <a:gd name="connsiteY654" fmla="*/ 2669270 h 6527758"/>
                    <a:gd name="connsiteX655" fmla="*/ 2017324 w 5484290"/>
                    <a:gd name="connsiteY655" fmla="*/ 2639766 h 6527758"/>
                    <a:gd name="connsiteX656" fmla="*/ 1970308 w 5484290"/>
                    <a:gd name="connsiteY656" fmla="*/ 2608419 h 6527758"/>
                    <a:gd name="connsiteX657" fmla="*/ 1928994 w 5484290"/>
                    <a:gd name="connsiteY657" fmla="*/ 2549997 h 6527758"/>
                    <a:gd name="connsiteX658" fmla="*/ 1829264 w 5484290"/>
                    <a:gd name="connsiteY658" fmla="*/ 2514374 h 6527758"/>
                    <a:gd name="connsiteX659" fmla="*/ 1795234 w 5484290"/>
                    <a:gd name="connsiteY659" fmla="*/ 2539268 h 6527758"/>
                    <a:gd name="connsiteX660" fmla="*/ 1735646 w 5484290"/>
                    <a:gd name="connsiteY660" fmla="*/ 2543124 h 6527758"/>
                    <a:gd name="connsiteX661" fmla="*/ 1713440 w 5484290"/>
                    <a:gd name="connsiteY661" fmla="*/ 2475650 h 6527758"/>
                    <a:gd name="connsiteX662" fmla="*/ 1666932 w 5484290"/>
                    <a:gd name="connsiteY662" fmla="*/ 2420666 h 6527758"/>
                    <a:gd name="connsiteX663" fmla="*/ 1637728 w 5484290"/>
                    <a:gd name="connsiteY663" fmla="*/ 2405024 h 6527758"/>
                    <a:gd name="connsiteX664" fmla="*/ 1636524 w 5484290"/>
                    <a:gd name="connsiteY664" fmla="*/ 2392279 h 6527758"/>
                    <a:gd name="connsiteX665" fmla="*/ 1582232 w 5484290"/>
                    <a:gd name="connsiteY665" fmla="*/ 2382293 h 6527758"/>
                    <a:gd name="connsiteX666" fmla="*/ 1528546 w 5484290"/>
                    <a:gd name="connsiteY666" fmla="*/ 2355996 h 6527758"/>
                    <a:gd name="connsiteX667" fmla="*/ 1422998 w 5484290"/>
                    <a:gd name="connsiteY667" fmla="*/ 2347439 h 6527758"/>
                    <a:gd name="connsiteX668" fmla="*/ 1383148 w 5484290"/>
                    <a:gd name="connsiteY668" fmla="*/ 2329230 h 6527758"/>
                    <a:gd name="connsiteX669" fmla="*/ 1318714 w 5484290"/>
                    <a:gd name="connsiteY669" fmla="*/ 2298267 h 6527758"/>
                    <a:gd name="connsiteX670" fmla="*/ 1230786 w 5484290"/>
                    <a:gd name="connsiteY670" fmla="*/ 2296003 h 6527758"/>
                    <a:gd name="connsiteX671" fmla="*/ 1102578 w 5484290"/>
                    <a:gd name="connsiteY671" fmla="*/ 2350886 h 6527758"/>
                    <a:gd name="connsiteX672" fmla="*/ 1070096 w 5484290"/>
                    <a:gd name="connsiteY672" fmla="*/ 2449236 h 6527758"/>
                    <a:gd name="connsiteX673" fmla="*/ 1056838 w 5484290"/>
                    <a:gd name="connsiteY673" fmla="*/ 2478942 h 6527758"/>
                    <a:gd name="connsiteX674" fmla="*/ 1032752 w 5484290"/>
                    <a:gd name="connsiteY674" fmla="*/ 2535249 h 6527758"/>
                    <a:gd name="connsiteX675" fmla="*/ 1040384 w 5484290"/>
                    <a:gd name="connsiteY675" fmla="*/ 2565794 h 6527758"/>
                    <a:gd name="connsiteX676" fmla="*/ 1094746 w 5484290"/>
                    <a:gd name="connsiteY676" fmla="*/ 2624952 h 6527758"/>
                    <a:gd name="connsiteX677" fmla="*/ 1091632 w 5484290"/>
                    <a:gd name="connsiteY677" fmla="*/ 2715246 h 6527758"/>
                    <a:gd name="connsiteX678" fmla="*/ 1005632 w 5484290"/>
                    <a:gd name="connsiteY678" fmla="*/ 2714996 h 6527758"/>
                    <a:gd name="connsiteX679" fmla="*/ 959906 w 5484290"/>
                    <a:gd name="connsiteY679" fmla="*/ 2694689 h 6527758"/>
                    <a:gd name="connsiteX680" fmla="*/ 943964 w 5484290"/>
                    <a:gd name="connsiteY680" fmla="*/ 2720786 h 6527758"/>
                    <a:gd name="connsiteX681" fmla="*/ 954868 w 5484290"/>
                    <a:gd name="connsiteY681" fmla="*/ 2745878 h 6527758"/>
                    <a:gd name="connsiteX682" fmla="*/ 956458 w 5484290"/>
                    <a:gd name="connsiteY682" fmla="*/ 2782213 h 6527758"/>
                    <a:gd name="connsiteX683" fmla="*/ 916606 w 5484290"/>
                    <a:gd name="connsiteY683" fmla="*/ 2782549 h 6527758"/>
                    <a:gd name="connsiteX684" fmla="*/ 864574 w 5484290"/>
                    <a:gd name="connsiteY684" fmla="*/ 2891135 h 6527758"/>
                    <a:gd name="connsiteX685" fmla="*/ 830840 w 5484290"/>
                    <a:gd name="connsiteY685" fmla="*/ 2937374 h 6527758"/>
                    <a:gd name="connsiteX686" fmla="*/ 843248 w 5484290"/>
                    <a:gd name="connsiteY686" fmla="*/ 3021288 h 6527758"/>
                    <a:gd name="connsiteX687" fmla="*/ 851132 w 5484290"/>
                    <a:gd name="connsiteY687" fmla="*/ 3077092 h 6527758"/>
                    <a:gd name="connsiteX688" fmla="*/ 850458 w 5484290"/>
                    <a:gd name="connsiteY688" fmla="*/ 3090098 h 6527758"/>
                    <a:gd name="connsiteX689" fmla="*/ 795824 w 5484290"/>
                    <a:gd name="connsiteY689" fmla="*/ 3228223 h 6527758"/>
                    <a:gd name="connsiteX690" fmla="*/ 784660 w 5484290"/>
                    <a:gd name="connsiteY690" fmla="*/ 3270600 h 6527758"/>
                    <a:gd name="connsiteX691" fmla="*/ 782810 w 5484290"/>
                    <a:gd name="connsiteY691" fmla="*/ 3301733 h 6527758"/>
                    <a:gd name="connsiteX692" fmla="*/ 776012 w 5484290"/>
                    <a:gd name="connsiteY692" fmla="*/ 3324475 h 6527758"/>
                    <a:gd name="connsiteX693" fmla="*/ 800848 w 5484290"/>
                    <a:gd name="connsiteY693" fmla="*/ 3325397 h 6527758"/>
                    <a:gd name="connsiteX694" fmla="*/ 854208 w 5484290"/>
                    <a:gd name="connsiteY694" fmla="*/ 3339158 h 6527758"/>
                    <a:gd name="connsiteX695" fmla="*/ 900184 w 5484290"/>
                    <a:gd name="connsiteY695" fmla="*/ 3347632 h 6527758"/>
                    <a:gd name="connsiteX696" fmla="*/ 950774 w 5484290"/>
                    <a:gd name="connsiteY696" fmla="*/ 3380274 h 6527758"/>
                    <a:gd name="connsiteX697" fmla="*/ 959242 w 5484290"/>
                    <a:gd name="connsiteY697" fmla="*/ 3445560 h 6527758"/>
                    <a:gd name="connsiteX698" fmla="*/ 962596 w 5484290"/>
                    <a:gd name="connsiteY698" fmla="*/ 3473252 h 6527758"/>
                    <a:gd name="connsiteX699" fmla="*/ 960836 w 5484290"/>
                    <a:gd name="connsiteY699" fmla="*/ 3444805 h 6527758"/>
                    <a:gd name="connsiteX700" fmla="*/ 988282 w 5484290"/>
                    <a:gd name="connsiteY700" fmla="*/ 3360554 h 6527758"/>
                    <a:gd name="connsiteX701" fmla="*/ 1003388 w 5484290"/>
                    <a:gd name="connsiteY701" fmla="*/ 3318261 h 6527758"/>
                    <a:gd name="connsiteX702" fmla="*/ 1015476 w 5484290"/>
                    <a:gd name="connsiteY702" fmla="*/ 3251044 h 6527758"/>
                    <a:gd name="connsiteX703" fmla="*/ 1063056 w 5484290"/>
                    <a:gd name="connsiteY703" fmla="*/ 3184582 h 6527758"/>
                    <a:gd name="connsiteX704" fmla="*/ 1084202 w 5484290"/>
                    <a:gd name="connsiteY704" fmla="*/ 3155043 h 6527758"/>
                    <a:gd name="connsiteX705" fmla="*/ 1064070 w 5484290"/>
                    <a:gd name="connsiteY705" fmla="*/ 3100164 h 6527758"/>
                    <a:gd name="connsiteX706" fmla="*/ 1087658 w 5484290"/>
                    <a:gd name="connsiteY706" fmla="*/ 3011885 h 6527758"/>
                    <a:gd name="connsiteX707" fmla="*/ 1111906 w 5484290"/>
                    <a:gd name="connsiteY707" fmla="*/ 3003325 h 6527758"/>
                    <a:gd name="connsiteX708" fmla="*/ 1219462 w 5484290"/>
                    <a:gd name="connsiteY708" fmla="*/ 3047042 h 6527758"/>
                    <a:gd name="connsiteX709" fmla="*/ 1250676 w 5484290"/>
                    <a:gd name="connsiteY709" fmla="*/ 3044944 h 6527758"/>
                    <a:gd name="connsiteX710" fmla="*/ 1324846 w 5484290"/>
                    <a:gd name="connsiteY710" fmla="*/ 3026397 h 6527758"/>
                    <a:gd name="connsiteX711" fmla="*/ 1288018 w 5484290"/>
                    <a:gd name="connsiteY711" fmla="*/ 2977475 h 6527758"/>
                    <a:gd name="connsiteX712" fmla="*/ 1328126 w 5484290"/>
                    <a:gd name="connsiteY712" fmla="*/ 2946762 h 6527758"/>
                    <a:gd name="connsiteX713" fmla="*/ 1366552 w 5484290"/>
                    <a:gd name="connsiteY713" fmla="*/ 2976383 h 6527758"/>
                    <a:gd name="connsiteX714" fmla="*/ 1401458 w 5484290"/>
                    <a:gd name="connsiteY714" fmla="*/ 2949110 h 6527758"/>
                    <a:gd name="connsiteX715" fmla="*/ 1429646 w 5484290"/>
                    <a:gd name="connsiteY715" fmla="*/ 2977724 h 6527758"/>
                    <a:gd name="connsiteX716" fmla="*/ 1446340 w 5484290"/>
                    <a:gd name="connsiteY716" fmla="*/ 2990311 h 6527758"/>
                    <a:gd name="connsiteX717" fmla="*/ 1496844 w 5484290"/>
                    <a:gd name="connsiteY717" fmla="*/ 3026897 h 6527758"/>
                    <a:gd name="connsiteX718" fmla="*/ 1479894 w 5484290"/>
                    <a:gd name="connsiteY718" fmla="*/ 3063233 h 6527758"/>
                    <a:gd name="connsiteX719" fmla="*/ 1443730 w 5484290"/>
                    <a:gd name="connsiteY719" fmla="*/ 3075485 h 6527758"/>
                    <a:gd name="connsiteX720" fmla="*/ 1401360 w 5484290"/>
                    <a:gd name="connsiteY720" fmla="*/ 3064324 h 6527758"/>
                    <a:gd name="connsiteX721" fmla="*/ 1371662 w 5484290"/>
                    <a:gd name="connsiteY721" fmla="*/ 3051067 h 6527758"/>
                    <a:gd name="connsiteX722" fmla="*/ 1384664 w 5484290"/>
                    <a:gd name="connsiteY722" fmla="*/ 3070283 h 6527758"/>
                    <a:gd name="connsiteX723" fmla="*/ 1377528 w 5484290"/>
                    <a:gd name="connsiteY723" fmla="*/ 3108800 h 6527758"/>
                    <a:gd name="connsiteX724" fmla="*/ 1343802 w 5484290"/>
                    <a:gd name="connsiteY724" fmla="*/ 3099403 h 6527758"/>
                    <a:gd name="connsiteX725" fmla="*/ 1328448 w 5484290"/>
                    <a:gd name="connsiteY725" fmla="*/ 3079347 h 6527758"/>
                    <a:gd name="connsiteX726" fmla="*/ 1281378 w 5484290"/>
                    <a:gd name="connsiteY726" fmla="*/ 3085054 h 6527758"/>
                    <a:gd name="connsiteX727" fmla="*/ 1278938 w 5484290"/>
                    <a:gd name="connsiteY727" fmla="*/ 3162340 h 6527758"/>
                    <a:gd name="connsiteX728" fmla="*/ 1234630 w 5484290"/>
                    <a:gd name="connsiteY728" fmla="*/ 3241892 h 6527758"/>
                    <a:gd name="connsiteX729" fmla="*/ 1164650 w 5484290"/>
                    <a:gd name="connsiteY729" fmla="*/ 3285782 h 6527758"/>
                    <a:gd name="connsiteX730" fmla="*/ 1168422 w 5484290"/>
                    <a:gd name="connsiteY730" fmla="*/ 3312298 h 6527758"/>
                    <a:gd name="connsiteX731" fmla="*/ 1197528 w 5484290"/>
                    <a:gd name="connsiteY731" fmla="*/ 3408800 h 6527758"/>
                    <a:gd name="connsiteX732" fmla="*/ 1205484 w 5484290"/>
                    <a:gd name="connsiteY732" fmla="*/ 3534840 h 6527758"/>
                    <a:gd name="connsiteX733" fmla="*/ 1215800 w 5484290"/>
                    <a:gd name="connsiteY733" fmla="*/ 3587539 h 6527758"/>
                    <a:gd name="connsiteX734" fmla="*/ 1198008 w 5484290"/>
                    <a:gd name="connsiteY734" fmla="*/ 3626224 h 6527758"/>
                    <a:gd name="connsiteX735" fmla="*/ 1202702 w 5484290"/>
                    <a:gd name="connsiteY735" fmla="*/ 3664992 h 6527758"/>
                    <a:gd name="connsiteX736" fmla="*/ 1320664 w 5484290"/>
                    <a:gd name="connsiteY736" fmla="*/ 3701828 h 6527758"/>
                    <a:gd name="connsiteX737" fmla="*/ 1352796 w 5484290"/>
                    <a:gd name="connsiteY737" fmla="*/ 3730527 h 6527758"/>
                    <a:gd name="connsiteX738" fmla="*/ 1359924 w 5484290"/>
                    <a:gd name="connsiteY738" fmla="*/ 3766190 h 6527758"/>
                    <a:gd name="connsiteX739" fmla="*/ 1421674 w 5484290"/>
                    <a:gd name="connsiteY739" fmla="*/ 3775000 h 6527758"/>
                    <a:gd name="connsiteX740" fmla="*/ 1386442 w 5484290"/>
                    <a:gd name="connsiteY740" fmla="*/ 3725323 h 6527758"/>
                    <a:gd name="connsiteX741" fmla="*/ 1410188 w 5484290"/>
                    <a:gd name="connsiteY741" fmla="*/ 3703336 h 6527758"/>
                    <a:gd name="connsiteX742" fmla="*/ 1493588 w 5484290"/>
                    <a:gd name="connsiteY742" fmla="*/ 3696034 h 6527758"/>
                    <a:gd name="connsiteX743" fmla="*/ 1516996 w 5484290"/>
                    <a:gd name="connsiteY743" fmla="*/ 3689824 h 6527758"/>
                    <a:gd name="connsiteX744" fmla="*/ 1561470 w 5484290"/>
                    <a:gd name="connsiteY744" fmla="*/ 3620929 h 6527758"/>
                    <a:gd name="connsiteX745" fmla="*/ 1566176 w 5484290"/>
                    <a:gd name="connsiteY745" fmla="*/ 3566972 h 6527758"/>
                    <a:gd name="connsiteX746" fmla="*/ 1560904 w 5484290"/>
                    <a:gd name="connsiteY746" fmla="*/ 3425994 h 6527758"/>
                    <a:gd name="connsiteX747" fmla="*/ 1541524 w 5484290"/>
                    <a:gd name="connsiteY747" fmla="*/ 3409800 h 6527758"/>
                    <a:gd name="connsiteX748" fmla="*/ 1500668 w 5484290"/>
                    <a:gd name="connsiteY748" fmla="*/ 3383283 h 6527758"/>
                    <a:gd name="connsiteX749" fmla="*/ 1496400 w 5484290"/>
                    <a:gd name="connsiteY749" fmla="*/ 3287705 h 6527758"/>
                    <a:gd name="connsiteX750" fmla="*/ 1502950 w 5484290"/>
                    <a:gd name="connsiteY750" fmla="*/ 3221159 h 6527758"/>
                    <a:gd name="connsiteX751" fmla="*/ 1510254 w 5484290"/>
                    <a:gd name="connsiteY751" fmla="*/ 3174755 h 6527758"/>
                    <a:gd name="connsiteX752" fmla="*/ 1604564 w 5484290"/>
                    <a:gd name="connsiteY752" fmla="*/ 3136907 h 6527758"/>
                    <a:gd name="connsiteX753" fmla="*/ 1636948 w 5484290"/>
                    <a:gd name="connsiteY753" fmla="*/ 3153773 h 6527758"/>
                    <a:gd name="connsiteX754" fmla="*/ 1686024 w 5484290"/>
                    <a:gd name="connsiteY754" fmla="*/ 3220317 h 6527758"/>
                    <a:gd name="connsiteX755" fmla="*/ 1713122 w 5484290"/>
                    <a:gd name="connsiteY755" fmla="*/ 3244568 h 6527758"/>
                    <a:gd name="connsiteX756" fmla="*/ 1714712 w 5484290"/>
                    <a:gd name="connsiteY756" fmla="*/ 3280903 h 6527758"/>
                    <a:gd name="connsiteX757" fmla="*/ 1722008 w 5484290"/>
                    <a:gd name="connsiteY757" fmla="*/ 3308679 h 6527758"/>
                    <a:gd name="connsiteX758" fmla="*/ 1756234 w 5484290"/>
                    <a:gd name="connsiteY758" fmla="*/ 3368592 h 6527758"/>
                    <a:gd name="connsiteX759" fmla="*/ 1796420 w 5484290"/>
                    <a:gd name="connsiteY759" fmla="*/ 3389571 h 6527758"/>
                    <a:gd name="connsiteX760" fmla="*/ 1820922 w 5484290"/>
                    <a:gd name="connsiteY760" fmla="*/ 3387724 h 6527758"/>
                    <a:gd name="connsiteX761" fmla="*/ 1820414 w 5484290"/>
                    <a:gd name="connsiteY761" fmla="*/ 3411388 h 6527758"/>
                    <a:gd name="connsiteX762" fmla="*/ 1839372 w 5484290"/>
                    <a:gd name="connsiteY762" fmla="*/ 3447303 h 6527758"/>
                    <a:gd name="connsiteX763" fmla="*/ 1878138 w 5484290"/>
                    <a:gd name="connsiteY763" fmla="*/ 3424058 h 6527758"/>
                    <a:gd name="connsiteX764" fmla="*/ 1914472 w 5484290"/>
                    <a:gd name="connsiteY764" fmla="*/ 3385373 h 6527758"/>
                    <a:gd name="connsiteX765" fmla="*/ 1943590 w 5484290"/>
                    <a:gd name="connsiteY765" fmla="*/ 3352058 h 6527758"/>
                    <a:gd name="connsiteX766" fmla="*/ 1951984 w 5484290"/>
                    <a:gd name="connsiteY766" fmla="*/ 3310016 h 6527758"/>
                    <a:gd name="connsiteX767" fmla="*/ 1930260 w 5484290"/>
                    <a:gd name="connsiteY767" fmla="*/ 3237346 h 6527758"/>
                    <a:gd name="connsiteX768" fmla="*/ 1874224 w 5484290"/>
                    <a:gd name="connsiteY768" fmla="*/ 3145796 h 6527758"/>
                    <a:gd name="connsiteX769" fmla="*/ 1824054 w 5484290"/>
                    <a:gd name="connsiteY769" fmla="*/ 3111979 h 6527758"/>
                    <a:gd name="connsiteX770" fmla="*/ 1736380 w 5484290"/>
                    <a:gd name="connsiteY770" fmla="*/ 3079339 h 6527758"/>
                    <a:gd name="connsiteX771" fmla="*/ 1726230 w 5484290"/>
                    <a:gd name="connsiteY771" fmla="*/ 3055843 h 6527758"/>
                    <a:gd name="connsiteX772" fmla="*/ 1771208 w 5484290"/>
                    <a:gd name="connsiteY772" fmla="*/ 3000374 h 6527758"/>
                    <a:gd name="connsiteX773" fmla="*/ 1847220 w 5484290"/>
                    <a:gd name="connsiteY773" fmla="*/ 3024875 h 6527758"/>
                    <a:gd name="connsiteX774" fmla="*/ 1901084 w 5484290"/>
                    <a:gd name="connsiteY774" fmla="*/ 3052062 h 6527758"/>
                    <a:gd name="connsiteX775" fmla="*/ 1930196 w 5484290"/>
                    <a:gd name="connsiteY775" fmla="*/ 3055838 h 6527758"/>
                    <a:gd name="connsiteX776" fmla="*/ 1964260 w 5484290"/>
                    <a:gd name="connsiteY776" fmla="*/ 3049460 h 6527758"/>
                    <a:gd name="connsiteX777" fmla="*/ 2111262 w 5484290"/>
                    <a:gd name="connsiteY777" fmla="*/ 3001290 h 6527758"/>
                    <a:gd name="connsiteX778" fmla="*/ 2236872 w 5484290"/>
                    <a:gd name="connsiteY778" fmla="*/ 2920309 h 6527758"/>
                    <a:gd name="connsiteX779" fmla="*/ 2230668 w 5484290"/>
                    <a:gd name="connsiteY779" fmla="*/ 2878351 h 6527758"/>
                    <a:gd name="connsiteX780" fmla="*/ 2219594 w 5484290"/>
                    <a:gd name="connsiteY780" fmla="*/ 2861149 h 6527758"/>
                    <a:gd name="connsiteX781" fmla="*/ 2133018 w 5484290"/>
                    <a:gd name="connsiteY781" fmla="*/ 2758691 h 6527758"/>
                    <a:gd name="connsiteX782" fmla="*/ 2063220 w 5484290"/>
                    <a:gd name="connsiteY782" fmla="*/ 2683421 h 6527758"/>
                    <a:gd name="connsiteX783" fmla="*/ 2120438 w 5484290"/>
                    <a:gd name="connsiteY783" fmla="*/ 2719755 h 6527758"/>
                    <a:gd name="connsiteX784" fmla="*/ 2225224 w 5484290"/>
                    <a:gd name="connsiteY784" fmla="*/ 2782353 h 6527758"/>
                    <a:gd name="connsiteX785" fmla="*/ 2289568 w 5484290"/>
                    <a:gd name="connsiteY785" fmla="*/ 2854350 h 6527758"/>
                    <a:gd name="connsiteX786" fmla="*/ 2315828 w 5484290"/>
                    <a:gd name="connsiteY786" fmla="*/ 2880951 h 6527758"/>
                    <a:gd name="connsiteX787" fmla="*/ 2344184 w 5484290"/>
                    <a:gd name="connsiteY787" fmla="*/ 2901677 h 6527758"/>
                    <a:gd name="connsiteX788" fmla="*/ 2430008 w 5484290"/>
                    <a:gd name="connsiteY788" fmla="*/ 2965451 h 6527758"/>
                    <a:gd name="connsiteX789" fmla="*/ 2446706 w 5484290"/>
                    <a:gd name="connsiteY789" fmla="*/ 2959493 h 6527758"/>
                    <a:gd name="connsiteX790" fmla="*/ 2545294 w 5484290"/>
                    <a:gd name="connsiteY790" fmla="*/ 2924498 h 6527758"/>
                    <a:gd name="connsiteX791" fmla="*/ 2577342 w 5484290"/>
                    <a:gd name="connsiteY791" fmla="*/ 2957140 h 6527758"/>
                    <a:gd name="connsiteX792" fmla="*/ 2565506 w 5484290"/>
                    <a:gd name="connsiteY792" fmla="*/ 3012524 h 6527758"/>
                    <a:gd name="connsiteX793" fmla="*/ 2544780 w 5484290"/>
                    <a:gd name="connsiteY793" fmla="*/ 3040888 h 6527758"/>
                    <a:gd name="connsiteX794" fmla="*/ 2577836 w 5484290"/>
                    <a:gd name="connsiteY794" fmla="*/ 3044747 h 6527758"/>
                    <a:gd name="connsiteX795" fmla="*/ 2589164 w 5484290"/>
                    <a:gd name="connsiteY795" fmla="*/ 3050118 h 6527758"/>
                    <a:gd name="connsiteX796" fmla="*/ 2595454 w 5484290"/>
                    <a:gd name="connsiteY796" fmla="*/ 3069586 h 6527758"/>
                    <a:gd name="connsiteX797" fmla="*/ 2609380 w 5484290"/>
                    <a:gd name="connsiteY797" fmla="*/ 3082508 h 6527758"/>
                    <a:gd name="connsiteX798" fmla="*/ 2717442 w 5484290"/>
                    <a:gd name="connsiteY798" fmla="*/ 3121107 h 6527758"/>
                    <a:gd name="connsiteX799" fmla="*/ 2775166 w 5484290"/>
                    <a:gd name="connsiteY799" fmla="*/ 3133777 h 6527758"/>
                    <a:gd name="connsiteX800" fmla="*/ 2881216 w 5484290"/>
                    <a:gd name="connsiteY800" fmla="*/ 3137215 h 6527758"/>
                    <a:gd name="connsiteX801" fmla="*/ 2979796 w 5484290"/>
                    <a:gd name="connsiteY801" fmla="*/ 3194946 h 6527758"/>
                    <a:gd name="connsiteX802" fmla="*/ 2978956 w 5484290"/>
                    <a:gd name="connsiteY802" fmla="*/ 3197297 h 6527758"/>
                    <a:gd name="connsiteX803" fmla="*/ 2990526 w 5484290"/>
                    <a:gd name="connsiteY803" fmla="*/ 3283560 h 6527758"/>
                    <a:gd name="connsiteX804" fmla="*/ 3009400 w 5484290"/>
                    <a:gd name="connsiteY804" fmla="*/ 3304874 h 6527758"/>
                    <a:gd name="connsiteX805" fmla="*/ 3050264 w 5484290"/>
                    <a:gd name="connsiteY805" fmla="*/ 3275755 h 6527758"/>
                    <a:gd name="connsiteX806" fmla="*/ 3132504 w 5484290"/>
                    <a:gd name="connsiteY806" fmla="*/ 3119672 h 6527758"/>
                    <a:gd name="connsiteX807" fmla="*/ 3212294 w 5484290"/>
                    <a:gd name="connsiteY807" fmla="*/ 3133600 h 6527758"/>
                    <a:gd name="connsiteX808" fmla="*/ 3252144 w 5484290"/>
                    <a:gd name="connsiteY808" fmla="*/ 3151808 h 6527758"/>
                    <a:gd name="connsiteX809" fmla="*/ 3245678 w 5484290"/>
                    <a:gd name="connsiteY809" fmla="*/ 3214409 h 6527758"/>
                    <a:gd name="connsiteX810" fmla="*/ 3249116 w 5484290"/>
                    <a:gd name="connsiteY810" fmla="*/ 3238157 h 6527758"/>
                    <a:gd name="connsiteX811" fmla="*/ 3295580 w 5484290"/>
                    <a:gd name="connsiteY811" fmla="*/ 3408419 h 6527758"/>
                    <a:gd name="connsiteX812" fmla="*/ 3279550 w 5484290"/>
                    <a:gd name="connsiteY812" fmla="*/ 3438461 h 6527758"/>
                    <a:gd name="connsiteX813" fmla="*/ 3253118 w 5484290"/>
                    <a:gd name="connsiteY813" fmla="*/ 3475384 h 6527758"/>
                    <a:gd name="connsiteX814" fmla="*/ 3231968 w 5484290"/>
                    <a:gd name="connsiteY814" fmla="*/ 3542013 h 6527758"/>
                    <a:gd name="connsiteX815" fmla="*/ 3238424 w 5484290"/>
                    <a:gd name="connsiteY815" fmla="*/ 3572138 h 6527758"/>
                    <a:gd name="connsiteX816" fmla="*/ 3257382 w 5484290"/>
                    <a:gd name="connsiteY816" fmla="*/ 3626599 h 6527758"/>
                    <a:gd name="connsiteX817" fmla="*/ 3276084 w 5484290"/>
                    <a:gd name="connsiteY817" fmla="*/ 3692891 h 6527758"/>
                    <a:gd name="connsiteX818" fmla="*/ 3316938 w 5484290"/>
                    <a:gd name="connsiteY818" fmla="*/ 3756497 h 6527758"/>
                    <a:gd name="connsiteX819" fmla="*/ 3272210 w 5484290"/>
                    <a:gd name="connsiteY819" fmla="*/ 3818680 h 6527758"/>
                    <a:gd name="connsiteX820" fmla="*/ 3220022 w 5484290"/>
                    <a:gd name="connsiteY820" fmla="*/ 3842429 h 6527758"/>
                    <a:gd name="connsiteX821" fmla="*/ 3226562 w 5484290"/>
                    <a:gd name="connsiteY821" fmla="*/ 3887155 h 6527758"/>
                    <a:gd name="connsiteX822" fmla="*/ 3309786 w 5484290"/>
                    <a:gd name="connsiteY822" fmla="*/ 3943377 h 6527758"/>
                    <a:gd name="connsiteX823" fmla="*/ 3319432 w 5484290"/>
                    <a:gd name="connsiteY823" fmla="*/ 3971991 h 6527758"/>
                    <a:gd name="connsiteX824" fmla="*/ 3275802 w 5484290"/>
                    <a:gd name="connsiteY824" fmla="*/ 3982901 h 6527758"/>
                    <a:gd name="connsiteX825" fmla="*/ 3233096 w 5484290"/>
                    <a:gd name="connsiteY825" fmla="*/ 3968972 h 6527758"/>
                    <a:gd name="connsiteX826" fmla="*/ 3176710 w 5484290"/>
                    <a:gd name="connsiteY826" fmla="*/ 4023015 h 6527758"/>
                    <a:gd name="connsiteX827" fmla="*/ 3132406 w 5484290"/>
                    <a:gd name="connsiteY827" fmla="*/ 4065477 h 6527758"/>
                    <a:gd name="connsiteX828" fmla="*/ 3091042 w 5484290"/>
                    <a:gd name="connsiteY828" fmla="*/ 4062624 h 6527758"/>
                    <a:gd name="connsiteX829" fmla="*/ 3045566 w 5484290"/>
                    <a:gd name="connsiteY829" fmla="*/ 4067576 h 6527758"/>
                    <a:gd name="connsiteX830" fmla="*/ 3002106 w 5484290"/>
                    <a:gd name="connsiteY830" fmla="*/ 4052052 h 6527758"/>
                    <a:gd name="connsiteX831" fmla="*/ 2991550 w 5484290"/>
                    <a:gd name="connsiteY831" fmla="*/ 3899915 h 6527758"/>
                    <a:gd name="connsiteX832" fmla="*/ 3005588 w 5484290"/>
                    <a:gd name="connsiteY832" fmla="*/ 3649261 h 6527758"/>
                    <a:gd name="connsiteX833" fmla="*/ 2979498 w 5484290"/>
                    <a:gd name="connsiteY833" fmla="*/ 3614773 h 6527758"/>
                    <a:gd name="connsiteX834" fmla="*/ 2803134 w 5484290"/>
                    <a:gd name="connsiteY834" fmla="*/ 3633909 h 6527758"/>
                    <a:gd name="connsiteX835" fmla="*/ 2755646 w 5484290"/>
                    <a:gd name="connsiteY835" fmla="*/ 3640791 h 6527758"/>
                    <a:gd name="connsiteX836" fmla="*/ 2711090 w 5484290"/>
                    <a:gd name="connsiteY836" fmla="*/ 3676539 h 6527758"/>
                    <a:gd name="connsiteX837" fmla="*/ 2608634 w 5484290"/>
                    <a:gd name="connsiteY837" fmla="*/ 3800233 h 6527758"/>
                    <a:gd name="connsiteX838" fmla="*/ 2595964 w 5484290"/>
                    <a:gd name="connsiteY838" fmla="*/ 3802331 h 6527758"/>
                    <a:gd name="connsiteX839" fmla="*/ 2441996 w 5484290"/>
                    <a:gd name="connsiteY839" fmla="*/ 3881131 h 6527758"/>
                    <a:gd name="connsiteX840" fmla="*/ 2387790 w 5484290"/>
                    <a:gd name="connsiteY840" fmla="*/ 3925355 h 6527758"/>
                    <a:gd name="connsiteX841" fmla="*/ 2415890 w 5484290"/>
                    <a:gd name="connsiteY841" fmla="*/ 3995003 h 6527758"/>
                    <a:gd name="connsiteX842" fmla="*/ 2425782 w 5484290"/>
                    <a:gd name="connsiteY842" fmla="*/ 4067422 h 6527758"/>
                    <a:gd name="connsiteX843" fmla="*/ 2447756 w 5484290"/>
                    <a:gd name="connsiteY843" fmla="*/ 4146805 h 6527758"/>
                    <a:gd name="connsiteX844" fmla="*/ 2462434 w 5484290"/>
                    <a:gd name="connsiteY844" fmla="*/ 4198413 h 6527758"/>
                    <a:gd name="connsiteX845" fmla="*/ 2448084 w 5484290"/>
                    <a:gd name="connsiteY845" fmla="*/ 4223754 h 6527758"/>
                    <a:gd name="connsiteX846" fmla="*/ 2436754 w 5484290"/>
                    <a:gd name="connsiteY846" fmla="*/ 4255474 h 6527758"/>
                    <a:gd name="connsiteX847" fmla="*/ 2478784 w 5484290"/>
                    <a:gd name="connsiteY847" fmla="*/ 4300956 h 6527758"/>
                    <a:gd name="connsiteX848" fmla="*/ 2397482 w 5484290"/>
                    <a:gd name="connsiteY848" fmla="*/ 4320929 h 6527758"/>
                    <a:gd name="connsiteX849" fmla="*/ 2318776 w 5484290"/>
                    <a:gd name="connsiteY849" fmla="*/ 4367000 h 6527758"/>
                    <a:gd name="connsiteX850" fmla="*/ 2300398 w 5484290"/>
                    <a:gd name="connsiteY850" fmla="*/ 4396203 h 6527758"/>
                    <a:gd name="connsiteX851" fmla="*/ 2274636 w 5484290"/>
                    <a:gd name="connsiteY851" fmla="*/ 4438665 h 6527758"/>
                    <a:gd name="connsiteX852" fmla="*/ 2244430 w 5484290"/>
                    <a:gd name="connsiteY852" fmla="*/ 4449070 h 6527758"/>
                    <a:gd name="connsiteX853" fmla="*/ 2223038 w 5484290"/>
                    <a:gd name="connsiteY853" fmla="*/ 4434805 h 6527758"/>
                    <a:gd name="connsiteX854" fmla="*/ 2196948 w 5484290"/>
                    <a:gd name="connsiteY854" fmla="*/ 4400318 h 6527758"/>
                    <a:gd name="connsiteX855" fmla="*/ 2124038 w 5484290"/>
                    <a:gd name="connsiteY855" fmla="*/ 4378249 h 6527758"/>
                    <a:gd name="connsiteX856" fmla="*/ 2107004 w 5484290"/>
                    <a:gd name="connsiteY856" fmla="*/ 4399984 h 6527758"/>
                    <a:gd name="connsiteX857" fmla="*/ 2090390 w 5484290"/>
                    <a:gd name="connsiteY857" fmla="*/ 4420543 h 6527758"/>
                    <a:gd name="connsiteX858" fmla="*/ 2065136 w 5484290"/>
                    <a:gd name="connsiteY858" fmla="*/ 4402250 h 6527758"/>
                    <a:gd name="connsiteX859" fmla="*/ 2070006 w 5484290"/>
                    <a:gd name="connsiteY859" fmla="*/ 4377495 h 6527758"/>
                    <a:gd name="connsiteX860" fmla="*/ 2100216 w 5484290"/>
                    <a:gd name="connsiteY860" fmla="*/ 4311454 h 6527758"/>
                    <a:gd name="connsiteX861" fmla="*/ 2114818 w 5484290"/>
                    <a:gd name="connsiteY861" fmla="*/ 4292824 h 6527758"/>
                    <a:gd name="connsiteX862" fmla="*/ 2164912 w 5484290"/>
                    <a:gd name="connsiteY862" fmla="*/ 4256404 h 6527758"/>
                    <a:gd name="connsiteX863" fmla="*/ 2174396 w 5484290"/>
                    <a:gd name="connsiteY863" fmla="*/ 4218725 h 6527758"/>
                    <a:gd name="connsiteX864" fmla="*/ 2138990 w 5484290"/>
                    <a:gd name="connsiteY864" fmla="*/ 4214027 h 6527758"/>
                    <a:gd name="connsiteX865" fmla="*/ 2071278 w 5484290"/>
                    <a:gd name="connsiteY865" fmla="*/ 4244154 h 6527758"/>
                    <a:gd name="connsiteX866" fmla="*/ 2062552 w 5484290"/>
                    <a:gd name="connsiteY866" fmla="*/ 4246336 h 6527758"/>
                    <a:gd name="connsiteX867" fmla="*/ 2059700 w 5484290"/>
                    <a:gd name="connsiteY867" fmla="*/ 4232070 h 6527758"/>
                    <a:gd name="connsiteX868" fmla="*/ 2052238 w 5484290"/>
                    <a:gd name="connsiteY868" fmla="*/ 4193638 h 6527758"/>
                    <a:gd name="connsiteX869" fmla="*/ 2031596 w 5484290"/>
                    <a:gd name="connsiteY869" fmla="*/ 4199512 h 6527758"/>
                    <a:gd name="connsiteX870" fmla="*/ 2025216 w 5484290"/>
                    <a:gd name="connsiteY870" fmla="*/ 4239623 h 6527758"/>
                    <a:gd name="connsiteX871" fmla="*/ 2019420 w 5484290"/>
                    <a:gd name="connsiteY871" fmla="*/ 4307762 h 6527758"/>
                    <a:gd name="connsiteX872" fmla="*/ 1996514 w 5484290"/>
                    <a:gd name="connsiteY872" fmla="*/ 4308854 h 6527758"/>
                    <a:gd name="connsiteX873" fmla="*/ 1960102 w 5484290"/>
                    <a:gd name="connsiteY873" fmla="*/ 4314393 h 6527758"/>
                    <a:gd name="connsiteX874" fmla="*/ 1943486 w 5484290"/>
                    <a:gd name="connsiteY874" fmla="*/ 4334952 h 6527758"/>
                    <a:gd name="connsiteX875" fmla="*/ 1928388 w 5484290"/>
                    <a:gd name="connsiteY875" fmla="*/ 4303066 h 6527758"/>
                    <a:gd name="connsiteX876" fmla="*/ 1901962 w 5484290"/>
                    <a:gd name="connsiteY876" fmla="*/ 4265808 h 6527758"/>
                    <a:gd name="connsiteX877" fmla="*/ 1870838 w 5484290"/>
                    <a:gd name="connsiteY877" fmla="*/ 4245418 h 6527758"/>
                    <a:gd name="connsiteX878" fmla="*/ 1827460 w 5484290"/>
                    <a:gd name="connsiteY878" fmla="*/ 4244495 h 6527758"/>
                    <a:gd name="connsiteX879" fmla="*/ 1820324 w 5484290"/>
                    <a:gd name="connsiteY879" fmla="*/ 4283012 h 6527758"/>
                    <a:gd name="connsiteX880" fmla="*/ 1817214 w 5484290"/>
                    <a:gd name="connsiteY880" fmla="*/ 4317669 h 6527758"/>
                    <a:gd name="connsiteX881" fmla="*/ 1807116 w 5484290"/>
                    <a:gd name="connsiteY881" fmla="*/ 4320334 h 6527758"/>
                    <a:gd name="connsiteX882" fmla="*/ 1785586 w 5484290"/>
                    <a:gd name="connsiteY882" fmla="*/ 4302398 h 6527758"/>
                    <a:gd name="connsiteX883" fmla="*/ 1750182 w 5484290"/>
                    <a:gd name="connsiteY883" fmla="*/ 4279153 h 6527758"/>
                    <a:gd name="connsiteX884" fmla="*/ 1741714 w 5484290"/>
                    <a:gd name="connsiteY884" fmla="*/ 4232414 h 6527758"/>
                    <a:gd name="connsiteX885" fmla="*/ 1743898 w 5484290"/>
                    <a:gd name="connsiteY885" fmla="*/ 4204050 h 6527758"/>
                    <a:gd name="connsiteX886" fmla="*/ 1720824 w 5484290"/>
                    <a:gd name="connsiteY886" fmla="*/ 4194484 h 6527758"/>
                    <a:gd name="connsiteX887" fmla="*/ 1592960 w 5484290"/>
                    <a:gd name="connsiteY887" fmla="*/ 4177955 h 6527758"/>
                    <a:gd name="connsiteX888" fmla="*/ 1587926 w 5484290"/>
                    <a:gd name="connsiteY888" fmla="*/ 4173508 h 6527758"/>
                    <a:gd name="connsiteX889" fmla="*/ 1526684 w 5484290"/>
                    <a:gd name="connsiteY889" fmla="*/ 4103944 h 6527758"/>
                    <a:gd name="connsiteX890" fmla="*/ 1498920 w 5484290"/>
                    <a:gd name="connsiteY890" fmla="*/ 4055610 h 6527758"/>
                    <a:gd name="connsiteX891" fmla="*/ 1493550 w 5484290"/>
                    <a:gd name="connsiteY891" fmla="*/ 4048393 h 6527758"/>
                    <a:gd name="connsiteX892" fmla="*/ 1523766 w 5484290"/>
                    <a:gd name="connsiteY892" fmla="*/ 3945261 h 6527758"/>
                    <a:gd name="connsiteX893" fmla="*/ 1544994 w 5484290"/>
                    <a:gd name="connsiteY893" fmla="*/ 3948869 h 6527758"/>
                    <a:gd name="connsiteX894" fmla="*/ 1597760 w 5484290"/>
                    <a:gd name="connsiteY894" fmla="*/ 4008783 h 6527758"/>
                    <a:gd name="connsiteX895" fmla="*/ 1676368 w 5484290"/>
                    <a:gd name="connsiteY895" fmla="*/ 4077927 h 6527758"/>
                    <a:gd name="connsiteX896" fmla="*/ 1698938 w 5484290"/>
                    <a:gd name="connsiteY896" fmla="*/ 4074066 h 6527758"/>
                    <a:gd name="connsiteX897" fmla="*/ 1729816 w 5484290"/>
                    <a:gd name="connsiteY897" fmla="*/ 4069199 h 6527758"/>
                    <a:gd name="connsiteX898" fmla="*/ 1759770 w 5484290"/>
                    <a:gd name="connsiteY898" fmla="*/ 4070625 h 6527758"/>
                    <a:gd name="connsiteX899" fmla="*/ 1818676 w 5484290"/>
                    <a:gd name="connsiteY899" fmla="*/ 3990988 h 6527758"/>
                    <a:gd name="connsiteX900" fmla="*/ 1822286 w 5484290"/>
                    <a:gd name="connsiteY900" fmla="*/ 3969758 h 6527758"/>
                    <a:gd name="connsiteX901" fmla="*/ 1811726 w 5484290"/>
                    <a:gd name="connsiteY901" fmla="*/ 3854711 h 6527758"/>
                    <a:gd name="connsiteX902" fmla="*/ 1784796 w 5484290"/>
                    <a:gd name="connsiteY902" fmla="*/ 3822572 h 6527758"/>
                    <a:gd name="connsiteX903" fmla="*/ 1723302 w 5484290"/>
                    <a:gd name="connsiteY903" fmla="*/ 3764839 h 6527758"/>
                    <a:gd name="connsiteX904" fmla="*/ 1718438 w 5484290"/>
                    <a:gd name="connsiteY904" fmla="*/ 3752504 h 6527758"/>
                    <a:gd name="connsiteX905" fmla="*/ 1739842 w 5484290"/>
                    <a:gd name="connsiteY905" fmla="*/ 3655497 h 6527758"/>
                    <a:gd name="connsiteX906" fmla="*/ 1745298 w 5484290"/>
                    <a:gd name="connsiteY906" fmla="*/ 3658771 h 6527758"/>
                    <a:gd name="connsiteX907" fmla="*/ 1806292 w 5484290"/>
                    <a:gd name="connsiteY907" fmla="*/ 3665986 h 6527758"/>
                    <a:gd name="connsiteX908" fmla="*/ 1854960 w 5484290"/>
                    <a:gd name="connsiteY908" fmla="*/ 3622434 h 6527758"/>
                    <a:gd name="connsiteX909" fmla="*/ 1872084 w 5484290"/>
                    <a:gd name="connsiteY909" fmla="*/ 3541119 h 6527758"/>
                    <a:gd name="connsiteX910" fmla="*/ 1846916 w 5484290"/>
                    <a:gd name="connsiteY910" fmla="*/ 3518882 h 6527758"/>
                    <a:gd name="connsiteX911" fmla="*/ 1814028 w 5484290"/>
                    <a:gd name="connsiteY911" fmla="*/ 3507136 h 6527758"/>
                    <a:gd name="connsiteX912" fmla="*/ 1748592 w 5484290"/>
                    <a:gd name="connsiteY912" fmla="*/ 3449319 h 6527758"/>
                    <a:gd name="connsiteX913" fmla="*/ 1736344 w 5484290"/>
                    <a:gd name="connsiteY913" fmla="*/ 3431697 h 6527758"/>
                    <a:gd name="connsiteX914" fmla="*/ 1690286 w 5484290"/>
                    <a:gd name="connsiteY914" fmla="*/ 3390076 h 6527758"/>
                    <a:gd name="connsiteX915" fmla="*/ 1655040 w 5484290"/>
                    <a:gd name="connsiteY915" fmla="*/ 3451670 h 6527758"/>
                    <a:gd name="connsiteX916" fmla="*/ 1698078 w 5484290"/>
                    <a:gd name="connsiteY916" fmla="*/ 3486914 h 6527758"/>
                    <a:gd name="connsiteX917" fmla="*/ 1714942 w 5484290"/>
                    <a:gd name="connsiteY917" fmla="*/ 3491613 h 6527758"/>
                    <a:gd name="connsiteX918" fmla="*/ 1703528 w 5484290"/>
                    <a:gd name="connsiteY918" fmla="*/ 3508732 h 6527758"/>
                    <a:gd name="connsiteX919" fmla="*/ 1671060 w 5484290"/>
                    <a:gd name="connsiteY919" fmla="*/ 3514355 h 6527758"/>
                    <a:gd name="connsiteX920" fmla="*/ 1610562 w 5484290"/>
                    <a:gd name="connsiteY920" fmla="*/ 3539111 h 6527758"/>
                    <a:gd name="connsiteX921" fmla="*/ 1610224 w 5484290"/>
                    <a:gd name="connsiteY921" fmla="*/ 3554886 h 6527758"/>
                    <a:gd name="connsiteX922" fmla="*/ 1658884 w 5484290"/>
                    <a:gd name="connsiteY922" fmla="*/ 3604060 h 6527758"/>
                    <a:gd name="connsiteX923" fmla="*/ 1668278 w 5484290"/>
                    <a:gd name="connsiteY923" fmla="*/ 3625962 h 6527758"/>
                    <a:gd name="connsiteX924" fmla="*/ 1651160 w 5484290"/>
                    <a:gd name="connsiteY924" fmla="*/ 3633095 h 6527758"/>
                    <a:gd name="connsiteX925" fmla="*/ 1595700 w 5484290"/>
                    <a:gd name="connsiteY925" fmla="*/ 3662298 h 6527758"/>
                    <a:gd name="connsiteX926" fmla="*/ 1554242 w 5484290"/>
                    <a:gd name="connsiteY926" fmla="*/ 3756116 h 6527758"/>
                    <a:gd name="connsiteX927" fmla="*/ 1551554 w 5484290"/>
                    <a:gd name="connsiteY927" fmla="*/ 3771053 h 6527758"/>
                    <a:gd name="connsiteX928" fmla="*/ 1542736 w 5484290"/>
                    <a:gd name="connsiteY928" fmla="*/ 3869905 h 6527758"/>
                    <a:gd name="connsiteX929" fmla="*/ 1475608 w 5484290"/>
                    <a:gd name="connsiteY929" fmla="*/ 3928059 h 6527758"/>
                    <a:gd name="connsiteX930" fmla="*/ 1449934 w 5484290"/>
                    <a:gd name="connsiteY930" fmla="*/ 3929487 h 6527758"/>
                    <a:gd name="connsiteX931" fmla="*/ 1430302 w 5484290"/>
                    <a:gd name="connsiteY931" fmla="*/ 3925124 h 6527758"/>
                    <a:gd name="connsiteX932" fmla="*/ 1440874 w 5484290"/>
                    <a:gd name="connsiteY932" fmla="*/ 3910354 h 6527758"/>
                    <a:gd name="connsiteX933" fmla="*/ 1443730 w 5484290"/>
                    <a:gd name="connsiteY933" fmla="*/ 3887529 h 6527758"/>
                    <a:gd name="connsiteX934" fmla="*/ 1395318 w 5484290"/>
                    <a:gd name="connsiteY934" fmla="*/ 3882160 h 6527758"/>
                    <a:gd name="connsiteX935" fmla="*/ 1387766 w 5484290"/>
                    <a:gd name="connsiteY935" fmla="*/ 3903307 h 6527758"/>
                    <a:gd name="connsiteX936" fmla="*/ 1358226 w 5484290"/>
                    <a:gd name="connsiteY936" fmla="*/ 3937795 h 6527758"/>
                    <a:gd name="connsiteX937" fmla="*/ 1325840 w 5484290"/>
                    <a:gd name="connsiteY937" fmla="*/ 3939475 h 6527758"/>
                    <a:gd name="connsiteX938" fmla="*/ 1286076 w 5484290"/>
                    <a:gd name="connsiteY938" fmla="*/ 3898777 h 6527758"/>
                    <a:gd name="connsiteX939" fmla="*/ 1251512 w 5484290"/>
                    <a:gd name="connsiteY939" fmla="*/ 3854638 h 6527758"/>
                    <a:gd name="connsiteX940" fmla="*/ 1231294 w 5484290"/>
                    <a:gd name="connsiteY940" fmla="*/ 3840792 h 6527758"/>
                    <a:gd name="connsiteX941" fmla="*/ 1212166 w 5484290"/>
                    <a:gd name="connsiteY941" fmla="*/ 3831311 h 6527758"/>
                    <a:gd name="connsiteX942" fmla="*/ 1121304 w 5484290"/>
                    <a:gd name="connsiteY942" fmla="*/ 3800181 h 6527758"/>
                    <a:gd name="connsiteX943" fmla="*/ 1082458 w 5484290"/>
                    <a:gd name="connsiteY943" fmla="*/ 3790280 h 6527758"/>
                    <a:gd name="connsiteX944" fmla="*/ 1084468 w 5484290"/>
                    <a:gd name="connsiteY944" fmla="*/ 3825440 h 6527758"/>
                    <a:gd name="connsiteX945" fmla="*/ 1058708 w 5484290"/>
                    <a:gd name="connsiteY945" fmla="*/ 3849357 h 6527758"/>
                    <a:gd name="connsiteX946" fmla="*/ 1015834 w 5484290"/>
                    <a:gd name="connsiteY946" fmla="*/ 3843315 h 6527758"/>
                    <a:gd name="connsiteX947" fmla="*/ 995112 w 5484290"/>
                    <a:gd name="connsiteY947" fmla="*/ 3816043 h 6527758"/>
                    <a:gd name="connsiteX948" fmla="*/ 987982 w 5484290"/>
                    <a:gd name="connsiteY948" fmla="*/ 3798925 h 6527758"/>
                    <a:gd name="connsiteX949" fmla="*/ 919442 w 5484290"/>
                    <a:gd name="connsiteY949" fmla="*/ 3738675 h 6527758"/>
                    <a:gd name="connsiteX950" fmla="*/ 901318 w 5484290"/>
                    <a:gd name="connsiteY950" fmla="*/ 3737501 h 6527758"/>
                    <a:gd name="connsiteX951" fmla="*/ 863144 w 5484290"/>
                    <a:gd name="connsiteY951" fmla="*/ 3733138 h 6527758"/>
                    <a:gd name="connsiteX952" fmla="*/ 817834 w 5484290"/>
                    <a:gd name="connsiteY952" fmla="*/ 3748747 h 6527758"/>
                    <a:gd name="connsiteX953" fmla="*/ 728476 w 5484290"/>
                    <a:gd name="connsiteY953" fmla="*/ 3794986 h 6527758"/>
                    <a:gd name="connsiteX954" fmla="*/ 714298 w 5484290"/>
                    <a:gd name="connsiteY954" fmla="*/ 3756805 h 6527758"/>
                    <a:gd name="connsiteX955" fmla="*/ 714220 w 5484290"/>
                    <a:gd name="connsiteY955" fmla="*/ 3723660 h 6527758"/>
                    <a:gd name="connsiteX956" fmla="*/ 685522 w 5484290"/>
                    <a:gd name="connsiteY956" fmla="*/ 3737254 h 6527758"/>
                    <a:gd name="connsiteX957" fmla="*/ 654312 w 5484290"/>
                    <a:gd name="connsiteY957" fmla="*/ 3739353 h 6527758"/>
                    <a:gd name="connsiteX958" fmla="*/ 595748 w 5484290"/>
                    <a:gd name="connsiteY958" fmla="*/ 3729032 h 6527758"/>
                    <a:gd name="connsiteX959" fmla="*/ 470654 w 5484290"/>
                    <a:gd name="connsiteY959" fmla="*/ 3693623 h 6527758"/>
                    <a:gd name="connsiteX960" fmla="*/ 482828 w 5484290"/>
                    <a:gd name="connsiteY960" fmla="*/ 3622462 h 6527758"/>
                    <a:gd name="connsiteX961" fmla="*/ 506909 w 5484290"/>
                    <a:gd name="connsiteY961" fmla="*/ 3603246 h 6527758"/>
                    <a:gd name="connsiteX962" fmla="*/ 509179 w 5484290"/>
                    <a:gd name="connsiteY962" fmla="*/ 3570939 h 6527758"/>
                    <a:gd name="connsiteX963" fmla="*/ 508428 w 5484290"/>
                    <a:gd name="connsiteY963" fmla="*/ 3532254 h 6527758"/>
                    <a:gd name="connsiteX964" fmla="*/ 521186 w 5484290"/>
                    <a:gd name="connsiteY964" fmla="*/ 3470575 h 6527758"/>
                    <a:gd name="connsiteX965" fmla="*/ 525048 w 5484290"/>
                    <a:gd name="connsiteY965" fmla="*/ 3456058 h 6527758"/>
                    <a:gd name="connsiteX966" fmla="*/ 559370 w 5484290"/>
                    <a:gd name="connsiteY966" fmla="*/ 3400758 h 6527758"/>
                    <a:gd name="connsiteX967" fmla="*/ 556526 w 5484290"/>
                    <a:gd name="connsiteY967" fmla="*/ 3312311 h 6527758"/>
                    <a:gd name="connsiteX968" fmla="*/ 566010 w 5484290"/>
                    <a:gd name="connsiteY968" fmla="*/ 3293179 h 6527758"/>
                    <a:gd name="connsiteX969" fmla="*/ 581115 w 5484290"/>
                    <a:gd name="connsiteY969" fmla="*/ 3269431 h 6527758"/>
                    <a:gd name="connsiteX970" fmla="*/ 549315 w 5484290"/>
                    <a:gd name="connsiteY970" fmla="*/ 3262047 h 6527758"/>
                    <a:gd name="connsiteX971" fmla="*/ 513489 w 5484290"/>
                    <a:gd name="connsiteY971" fmla="*/ 3277068 h 6527758"/>
                    <a:gd name="connsiteX972" fmla="*/ 486303 w 5484290"/>
                    <a:gd name="connsiteY972" fmla="*/ 3275307 h 6527758"/>
                    <a:gd name="connsiteX973" fmla="*/ 492683 w 5484290"/>
                    <a:gd name="connsiteY973" fmla="*/ 3253740 h 6527758"/>
                    <a:gd name="connsiteX974" fmla="*/ 505859 w 5484290"/>
                    <a:gd name="connsiteY974" fmla="*/ 3227979 h 6527758"/>
                    <a:gd name="connsiteX975" fmla="*/ 567360 w 5484290"/>
                    <a:gd name="connsiteY975" fmla="*/ 3211530 h 6527758"/>
                    <a:gd name="connsiteX976" fmla="*/ 604194 w 5484290"/>
                    <a:gd name="connsiteY976" fmla="*/ 3204816 h 6527758"/>
                    <a:gd name="connsiteX977" fmla="*/ 585402 w 5484290"/>
                    <a:gd name="connsiteY977" fmla="*/ 3179557 h 6527758"/>
                    <a:gd name="connsiteX978" fmla="*/ 567452 w 5484290"/>
                    <a:gd name="connsiteY978" fmla="*/ 3133404 h 6527758"/>
                    <a:gd name="connsiteX979" fmla="*/ 556547 w 5484290"/>
                    <a:gd name="connsiteY979" fmla="*/ 3108314 h 6527758"/>
                    <a:gd name="connsiteX980" fmla="*/ 526845 w 5484290"/>
                    <a:gd name="connsiteY980" fmla="*/ 3113601 h 6527758"/>
                    <a:gd name="connsiteX981" fmla="*/ 499073 w 5484290"/>
                    <a:gd name="connsiteY981" fmla="*/ 3120903 h 6527758"/>
                    <a:gd name="connsiteX982" fmla="*/ 480954 w 5484290"/>
                    <a:gd name="connsiteY982" fmla="*/ 3082638 h 6527758"/>
                    <a:gd name="connsiteX983" fmla="*/ 498913 w 5484290"/>
                    <a:gd name="connsiteY983" fmla="*/ 3054610 h 6527758"/>
                    <a:gd name="connsiteX984" fmla="*/ 513848 w 5484290"/>
                    <a:gd name="connsiteY984" fmla="*/ 3038750 h 6527758"/>
                    <a:gd name="connsiteX985" fmla="*/ 564872 w 5484290"/>
                    <a:gd name="connsiteY985" fmla="*/ 2940401 h 6527758"/>
                    <a:gd name="connsiteX986" fmla="*/ 582325 w 5484290"/>
                    <a:gd name="connsiteY986" fmla="*/ 2917491 h 6527758"/>
                    <a:gd name="connsiteX987" fmla="*/ 571505 w 5484290"/>
                    <a:gd name="connsiteY987" fmla="*/ 2888457 h 6527758"/>
                    <a:gd name="connsiteX988" fmla="*/ 541806 w 5484290"/>
                    <a:gd name="connsiteY988" fmla="*/ 2875199 h 6527758"/>
                    <a:gd name="connsiteX989" fmla="*/ 537698 w 5484290"/>
                    <a:gd name="connsiteY989" fmla="*/ 2845913 h 6527758"/>
                    <a:gd name="connsiteX990" fmla="*/ 556910 w 5484290"/>
                    <a:gd name="connsiteY990" fmla="*/ 2851451 h 6527758"/>
                    <a:gd name="connsiteX991" fmla="*/ 578221 w 5484290"/>
                    <a:gd name="connsiteY991" fmla="*/ 2851115 h 6527758"/>
                    <a:gd name="connsiteX992" fmla="*/ 644250 w 5484290"/>
                    <a:gd name="connsiteY992" fmla="*/ 2881323 h 6527758"/>
                    <a:gd name="connsiteX993" fmla="*/ 649954 w 5484290"/>
                    <a:gd name="connsiteY993" fmla="*/ 2891308 h 6527758"/>
                    <a:gd name="connsiteX994" fmla="*/ 647110 w 5484290"/>
                    <a:gd name="connsiteY994" fmla="*/ 2802862 h 6527758"/>
                    <a:gd name="connsiteX995" fmla="*/ 642076 w 5484290"/>
                    <a:gd name="connsiteY995" fmla="*/ 2798414 h 6527758"/>
                    <a:gd name="connsiteX996" fmla="*/ 626472 w 5484290"/>
                    <a:gd name="connsiteY996" fmla="*/ 2771646 h 6527758"/>
                    <a:gd name="connsiteX997" fmla="*/ 610528 w 5484290"/>
                    <a:gd name="connsiteY997" fmla="*/ 2797744 h 6527758"/>
                    <a:gd name="connsiteX998" fmla="*/ 582506 w 5484290"/>
                    <a:gd name="connsiteY998" fmla="*/ 2798332 h 6527758"/>
                    <a:gd name="connsiteX999" fmla="*/ 564554 w 5484290"/>
                    <a:gd name="connsiteY999" fmla="*/ 2770724 h 6527758"/>
                    <a:gd name="connsiteX1000" fmla="*/ 584022 w 5484290"/>
                    <a:gd name="connsiteY1000" fmla="*/ 2745885 h 6527758"/>
                    <a:gd name="connsiteX1001" fmla="*/ 620854 w 5484290"/>
                    <a:gd name="connsiteY1001" fmla="*/ 2739171 h 6527758"/>
                    <a:gd name="connsiteX1002" fmla="*/ 607772 w 5484290"/>
                    <a:gd name="connsiteY1002" fmla="*/ 2686809 h 6527758"/>
                    <a:gd name="connsiteX1003" fmla="*/ 589823 w 5484290"/>
                    <a:gd name="connsiteY1003" fmla="*/ 2640656 h 6527758"/>
                    <a:gd name="connsiteX1004" fmla="*/ 647312 w 5484290"/>
                    <a:gd name="connsiteY1004" fmla="*/ 2479706 h 6527758"/>
                    <a:gd name="connsiteX1005" fmla="*/ 675926 w 5484290"/>
                    <a:gd name="connsiteY1005" fmla="*/ 2451510 h 6527758"/>
                    <a:gd name="connsiteX1006" fmla="*/ 793816 w 5484290"/>
                    <a:gd name="connsiteY1006" fmla="*/ 2381019 h 6527758"/>
                    <a:gd name="connsiteX1007" fmla="*/ 863458 w 5484290"/>
                    <a:gd name="connsiteY1007" fmla="*/ 2334361 h 6527758"/>
                    <a:gd name="connsiteX1008" fmla="*/ 888376 w 5484290"/>
                    <a:gd name="connsiteY1008" fmla="*/ 2349885 h 6527758"/>
                    <a:gd name="connsiteX1009" fmla="*/ 918328 w 5484290"/>
                    <a:gd name="connsiteY1009" fmla="*/ 2351310 h 6527758"/>
                    <a:gd name="connsiteX1010" fmla="*/ 994856 w 5484290"/>
                    <a:gd name="connsiteY1010" fmla="*/ 2259422 h 6527758"/>
                    <a:gd name="connsiteX1011" fmla="*/ 1048308 w 5484290"/>
                    <a:gd name="connsiteY1011" fmla="*/ 2213604 h 6527758"/>
                    <a:gd name="connsiteX1012" fmla="*/ 1149500 w 5484290"/>
                    <a:gd name="connsiteY1012" fmla="*/ 2149071 h 6527758"/>
                    <a:gd name="connsiteX1013" fmla="*/ 1171910 w 5484290"/>
                    <a:gd name="connsiteY1013" fmla="*/ 2078917 h 6527758"/>
                    <a:gd name="connsiteX1014" fmla="*/ 1216634 w 5484290"/>
                    <a:gd name="connsiteY1014" fmla="*/ 2035280 h 6527758"/>
                    <a:gd name="connsiteX1015" fmla="*/ 1254392 w 5484290"/>
                    <a:gd name="connsiteY1015" fmla="*/ 2003727 h 6527758"/>
                    <a:gd name="connsiteX1016" fmla="*/ 1288270 w 5484290"/>
                    <a:gd name="connsiteY1016" fmla="*/ 1970933 h 6527758"/>
                    <a:gd name="connsiteX1017" fmla="*/ 4947554 w 5484290"/>
                    <a:gd name="connsiteY1017" fmla="*/ 1615148 h 6527758"/>
                    <a:gd name="connsiteX1018" fmla="*/ 4960064 w 5484290"/>
                    <a:gd name="connsiteY1018" fmla="*/ 1628787 h 6527758"/>
                    <a:gd name="connsiteX1019" fmla="*/ 5001922 w 5484290"/>
                    <a:gd name="connsiteY1019" fmla="*/ 1709523 h 6527758"/>
                    <a:gd name="connsiteX1020" fmla="*/ 5020242 w 5484290"/>
                    <a:gd name="connsiteY1020" fmla="*/ 1734621 h 6527758"/>
                    <a:gd name="connsiteX1021" fmla="*/ 5024486 w 5484290"/>
                    <a:gd name="connsiteY1021" fmla="*/ 1747802 h 6527758"/>
                    <a:gd name="connsiteX1022" fmla="*/ 5040228 w 5484290"/>
                    <a:gd name="connsiteY1022" fmla="*/ 1675615 h 6527758"/>
                    <a:gd name="connsiteX1023" fmla="*/ 5001696 w 5484290"/>
                    <a:gd name="connsiteY1023" fmla="*/ 1627498 h 6527758"/>
                    <a:gd name="connsiteX1024" fmla="*/ 4968498 w 5484290"/>
                    <a:gd name="connsiteY1024" fmla="*/ 1623402 h 6527758"/>
                    <a:gd name="connsiteX1025" fmla="*/ 2256184 w 5484290"/>
                    <a:gd name="connsiteY1025" fmla="*/ 1312365 h 6527758"/>
                    <a:gd name="connsiteX1026" fmla="*/ 2297860 w 5484290"/>
                    <a:gd name="connsiteY1026" fmla="*/ 1315679 h 6527758"/>
                    <a:gd name="connsiteX1027" fmla="*/ 2308932 w 5484290"/>
                    <a:gd name="connsiteY1027" fmla="*/ 1332859 h 6527758"/>
                    <a:gd name="connsiteX1028" fmla="*/ 2326070 w 5484290"/>
                    <a:gd name="connsiteY1028" fmla="*/ 1436842 h 6527758"/>
                    <a:gd name="connsiteX1029" fmla="*/ 2387292 w 5484290"/>
                    <a:gd name="connsiteY1029" fmla="*/ 1469290 h 6527758"/>
                    <a:gd name="connsiteX1030" fmla="*/ 2439110 w 5484290"/>
                    <a:gd name="connsiteY1030" fmla="*/ 1461350 h 6527758"/>
                    <a:gd name="connsiteX1031" fmla="*/ 2476996 w 5484290"/>
                    <a:gd name="connsiteY1031" fmla="*/ 1403469 h 6527758"/>
                    <a:gd name="connsiteX1032" fmla="*/ 2467680 w 5484290"/>
                    <a:gd name="connsiteY1032" fmla="*/ 1377661 h 6527758"/>
                    <a:gd name="connsiteX1033" fmla="*/ 2517994 w 5484290"/>
                    <a:gd name="connsiteY1033" fmla="*/ 1385053 h 6527758"/>
                    <a:gd name="connsiteX1034" fmla="*/ 2564630 w 5484290"/>
                    <a:gd name="connsiteY1034" fmla="*/ 1436094 h 6527758"/>
                    <a:gd name="connsiteX1035" fmla="*/ 2561362 w 5484290"/>
                    <a:gd name="connsiteY1035" fmla="*/ 1441539 h 6527758"/>
                    <a:gd name="connsiteX1036" fmla="*/ 2566566 w 5484290"/>
                    <a:gd name="connsiteY1036" fmla="*/ 1456623 h 6527758"/>
                    <a:gd name="connsiteX1037" fmla="*/ 2625368 w 5484290"/>
                    <a:gd name="connsiteY1037" fmla="*/ 1529202 h 6527758"/>
                    <a:gd name="connsiteX1038" fmla="*/ 2645912 w 5484290"/>
                    <a:gd name="connsiteY1038" fmla="*/ 1527282 h 6527758"/>
                    <a:gd name="connsiteX1039" fmla="*/ 2751642 w 5484290"/>
                    <a:gd name="connsiteY1039" fmla="*/ 1505538 h 6527758"/>
                    <a:gd name="connsiteX1040" fmla="*/ 2815022 w 5484290"/>
                    <a:gd name="connsiteY1040" fmla="*/ 1454119 h 6527758"/>
                    <a:gd name="connsiteX1041" fmla="*/ 2823230 w 5484290"/>
                    <a:gd name="connsiteY1041" fmla="*/ 1420021 h 6527758"/>
                    <a:gd name="connsiteX1042" fmla="*/ 2865158 w 5484290"/>
                    <a:gd name="connsiteY1042" fmla="*/ 1432354 h 6527758"/>
                    <a:gd name="connsiteX1043" fmla="*/ 2887466 w 5484290"/>
                    <a:gd name="connsiteY1043" fmla="*/ 1440322 h 6527758"/>
                    <a:gd name="connsiteX1044" fmla="*/ 2936116 w 5484290"/>
                    <a:gd name="connsiteY1044" fmla="*/ 1489438 h 6527758"/>
                    <a:gd name="connsiteX1045" fmla="*/ 2911900 w 5484290"/>
                    <a:gd name="connsiteY1045" fmla="*/ 1553523 h 6527758"/>
                    <a:gd name="connsiteX1046" fmla="*/ 2892536 w 5484290"/>
                    <a:gd name="connsiteY1046" fmla="*/ 1574378 h 6527758"/>
                    <a:gd name="connsiteX1047" fmla="*/ 2788998 w 5484290"/>
                    <a:gd name="connsiteY1047" fmla="*/ 1641869 h 6527758"/>
                    <a:gd name="connsiteX1048" fmla="*/ 2772820 w 5484290"/>
                    <a:gd name="connsiteY1048" fmla="*/ 1661218 h 6527758"/>
                    <a:gd name="connsiteX1049" fmla="*/ 2795462 w 5484290"/>
                    <a:gd name="connsiteY1049" fmla="*/ 1671951 h 6527758"/>
                    <a:gd name="connsiteX1050" fmla="*/ 2880746 w 5484290"/>
                    <a:gd name="connsiteY1050" fmla="*/ 1685220 h 6527758"/>
                    <a:gd name="connsiteX1051" fmla="*/ 2956130 w 5484290"/>
                    <a:gd name="connsiteY1051" fmla="*/ 1681730 h 6527758"/>
                    <a:gd name="connsiteX1052" fmla="*/ 2965428 w 5484290"/>
                    <a:gd name="connsiteY1052" fmla="*/ 1651990 h 6527758"/>
                    <a:gd name="connsiteX1053" fmla="*/ 2948650 w 5484290"/>
                    <a:gd name="connsiteY1053" fmla="*/ 1624837 h 6527758"/>
                    <a:gd name="connsiteX1054" fmla="*/ 2946548 w 5484290"/>
                    <a:gd name="connsiteY1054" fmla="*/ 1612186 h 6527758"/>
                    <a:gd name="connsiteX1055" fmla="*/ 2998612 w 5484290"/>
                    <a:gd name="connsiteY1055" fmla="*/ 1573916 h 6527758"/>
                    <a:gd name="connsiteX1056" fmla="*/ 3005650 w 5484290"/>
                    <a:gd name="connsiteY1056" fmla="*/ 1557915 h 6527758"/>
                    <a:gd name="connsiteX1057" fmla="*/ 3016960 w 5484290"/>
                    <a:gd name="connsiteY1057" fmla="*/ 1526250 h 6527758"/>
                    <a:gd name="connsiteX1058" fmla="*/ 3040106 w 5484290"/>
                    <a:gd name="connsiteY1058" fmla="*/ 1531872 h 6527758"/>
                    <a:gd name="connsiteX1059" fmla="*/ 3073062 w 5484290"/>
                    <a:gd name="connsiteY1059" fmla="*/ 1539677 h 6527758"/>
                    <a:gd name="connsiteX1060" fmla="*/ 3084648 w 5484290"/>
                    <a:gd name="connsiteY1060" fmla="*/ 1588778 h 6527758"/>
                    <a:gd name="connsiteX1061" fmla="*/ 3077278 w 5484290"/>
                    <a:gd name="connsiteY1061" fmla="*/ 1620529 h 6527758"/>
                    <a:gd name="connsiteX1062" fmla="*/ 3091538 w 5484290"/>
                    <a:gd name="connsiteY1062" fmla="*/ 1636202 h 6527758"/>
                    <a:gd name="connsiteX1063" fmla="*/ 3105704 w 5484290"/>
                    <a:gd name="connsiteY1063" fmla="*/ 1618781 h 6527758"/>
                    <a:gd name="connsiteX1064" fmla="*/ 3126982 w 5484290"/>
                    <a:gd name="connsiteY1064" fmla="*/ 1544388 h 6527758"/>
                    <a:gd name="connsiteX1065" fmla="*/ 3153472 w 5484290"/>
                    <a:gd name="connsiteY1065" fmla="*/ 1522112 h 6527758"/>
                    <a:gd name="connsiteX1066" fmla="*/ 3174764 w 5484290"/>
                    <a:gd name="connsiteY1066" fmla="*/ 1503268 h 6527758"/>
                    <a:gd name="connsiteX1067" fmla="*/ 3186500 w 5484290"/>
                    <a:gd name="connsiteY1067" fmla="*/ 1488945 h 6527758"/>
                    <a:gd name="connsiteX1068" fmla="*/ 3198158 w 5484290"/>
                    <a:gd name="connsiteY1068" fmla="*/ 1497077 h 6527758"/>
                    <a:gd name="connsiteX1069" fmla="*/ 3198418 w 5484290"/>
                    <a:gd name="connsiteY1069" fmla="*/ 1522296 h 6527758"/>
                    <a:gd name="connsiteX1070" fmla="*/ 3180728 w 5484290"/>
                    <a:gd name="connsiteY1070" fmla="*/ 1538460 h 6527758"/>
                    <a:gd name="connsiteX1071" fmla="*/ 3225344 w 5484290"/>
                    <a:gd name="connsiteY1071" fmla="*/ 1554396 h 6527758"/>
                    <a:gd name="connsiteX1072" fmla="*/ 3267522 w 5484290"/>
                    <a:gd name="connsiteY1072" fmla="*/ 1554914 h 6527758"/>
                    <a:gd name="connsiteX1073" fmla="*/ 3228204 w 5484290"/>
                    <a:gd name="connsiteY1073" fmla="*/ 1587156 h 6527758"/>
                    <a:gd name="connsiteX1074" fmla="*/ 3170542 w 5484290"/>
                    <a:gd name="connsiteY1074" fmla="*/ 1685582 h 6527758"/>
                    <a:gd name="connsiteX1075" fmla="*/ 3192264 w 5484290"/>
                    <a:gd name="connsiteY1075" fmla="*/ 1702597 h 6527758"/>
                    <a:gd name="connsiteX1076" fmla="*/ 3219092 w 5484290"/>
                    <a:gd name="connsiteY1076" fmla="*/ 1683086 h 6527758"/>
                    <a:gd name="connsiteX1077" fmla="*/ 3260594 w 5484290"/>
                    <a:gd name="connsiteY1077" fmla="*/ 1659558 h 6527758"/>
                    <a:gd name="connsiteX1078" fmla="*/ 3292800 w 5484290"/>
                    <a:gd name="connsiteY1078" fmla="*/ 1684287 h 6527758"/>
                    <a:gd name="connsiteX1079" fmla="*/ 3270172 w 5484290"/>
                    <a:gd name="connsiteY1079" fmla="*/ 1729103 h 6527758"/>
                    <a:gd name="connsiteX1080" fmla="*/ 3331142 w 5484290"/>
                    <a:gd name="connsiteY1080" fmla="*/ 1754848 h 6527758"/>
                    <a:gd name="connsiteX1081" fmla="*/ 3321594 w 5484290"/>
                    <a:gd name="connsiteY1081" fmla="*/ 1796402 h 6527758"/>
                    <a:gd name="connsiteX1082" fmla="*/ 3369896 w 5484290"/>
                    <a:gd name="connsiteY1082" fmla="*/ 1805719 h 6527758"/>
                    <a:gd name="connsiteX1083" fmla="*/ 3386328 w 5484290"/>
                    <a:gd name="connsiteY1083" fmla="*/ 1793075 h 6527758"/>
                    <a:gd name="connsiteX1084" fmla="*/ 3393278 w 5484290"/>
                    <a:gd name="connsiteY1084" fmla="*/ 1762496 h 6527758"/>
                    <a:gd name="connsiteX1085" fmla="*/ 3437558 w 5484290"/>
                    <a:gd name="connsiteY1085" fmla="*/ 1775667 h 6527758"/>
                    <a:gd name="connsiteX1086" fmla="*/ 3513706 w 5484290"/>
                    <a:gd name="connsiteY1086" fmla="*/ 1810801 h 6527758"/>
                    <a:gd name="connsiteX1087" fmla="*/ 3568210 w 5484290"/>
                    <a:gd name="connsiteY1087" fmla="*/ 1806465 h 6527758"/>
                    <a:gd name="connsiteX1088" fmla="*/ 3652156 w 5484290"/>
                    <a:gd name="connsiteY1088" fmla="*/ 1845707 h 6527758"/>
                    <a:gd name="connsiteX1089" fmla="*/ 3651572 w 5484290"/>
                    <a:gd name="connsiteY1089" fmla="*/ 1854756 h 6527758"/>
                    <a:gd name="connsiteX1090" fmla="*/ 3626102 w 5484290"/>
                    <a:gd name="connsiteY1090" fmla="*/ 1922361 h 6527758"/>
                    <a:gd name="connsiteX1091" fmla="*/ 3658070 w 5484290"/>
                    <a:gd name="connsiteY1091" fmla="*/ 1995934 h 6527758"/>
                    <a:gd name="connsiteX1092" fmla="*/ 3720380 w 5484290"/>
                    <a:gd name="connsiteY1092" fmla="*/ 2014223 h 6527758"/>
                    <a:gd name="connsiteX1093" fmla="*/ 3733884 w 5484290"/>
                    <a:gd name="connsiteY1093" fmla="*/ 2028305 h 6527758"/>
                    <a:gd name="connsiteX1094" fmla="*/ 3717286 w 5484290"/>
                    <a:gd name="connsiteY1094" fmla="*/ 2048825 h 6527758"/>
                    <a:gd name="connsiteX1095" fmla="*/ 3701942 w 5484290"/>
                    <a:gd name="connsiteY1095" fmla="*/ 2047311 h 6527758"/>
                    <a:gd name="connsiteX1096" fmla="*/ 3710502 w 5484290"/>
                    <a:gd name="connsiteY1096" fmla="*/ 2071528 h 6527758"/>
                    <a:gd name="connsiteX1097" fmla="*/ 3720656 w 5484290"/>
                    <a:gd name="connsiteY1097" fmla="*/ 2094992 h 6527758"/>
                    <a:gd name="connsiteX1098" fmla="*/ 3752128 w 5484290"/>
                    <a:gd name="connsiteY1098" fmla="*/ 2192194 h 6527758"/>
                    <a:gd name="connsiteX1099" fmla="*/ 3750038 w 5484290"/>
                    <a:gd name="connsiteY1099" fmla="*/ 2216573 h 6527758"/>
                    <a:gd name="connsiteX1100" fmla="*/ 3787202 w 5484290"/>
                    <a:gd name="connsiteY1100" fmla="*/ 2268200 h 6527758"/>
                    <a:gd name="connsiteX1101" fmla="*/ 3855778 w 5484290"/>
                    <a:gd name="connsiteY1101" fmla="*/ 2213346 h 6527758"/>
                    <a:gd name="connsiteX1102" fmla="*/ 3904316 w 5484290"/>
                    <a:gd name="connsiteY1102" fmla="*/ 2173818 h 6527758"/>
                    <a:gd name="connsiteX1103" fmla="*/ 3949758 w 5484290"/>
                    <a:gd name="connsiteY1103" fmla="*/ 2150376 h 6527758"/>
                    <a:gd name="connsiteX1104" fmla="*/ 3996048 w 5484290"/>
                    <a:gd name="connsiteY1104" fmla="*/ 2161621 h 6527758"/>
                    <a:gd name="connsiteX1105" fmla="*/ 3989858 w 5484290"/>
                    <a:gd name="connsiteY1105" fmla="*/ 2212308 h 6527758"/>
                    <a:gd name="connsiteX1106" fmla="*/ 3901318 w 5484290"/>
                    <a:gd name="connsiteY1106" fmla="*/ 2241515 h 6527758"/>
                    <a:gd name="connsiteX1107" fmla="*/ 3848754 w 5484290"/>
                    <a:gd name="connsiteY1107" fmla="*/ 2284895 h 6527758"/>
                    <a:gd name="connsiteX1108" fmla="*/ 3851190 w 5484290"/>
                    <a:gd name="connsiteY1108" fmla="*/ 2300313 h 6527758"/>
                    <a:gd name="connsiteX1109" fmla="*/ 3868968 w 5484290"/>
                    <a:gd name="connsiteY1109" fmla="*/ 2298728 h 6527758"/>
                    <a:gd name="connsiteX1110" fmla="*/ 4027688 w 5484290"/>
                    <a:gd name="connsiteY1110" fmla="*/ 2250947 h 6527758"/>
                    <a:gd name="connsiteX1111" fmla="*/ 4033976 w 5484290"/>
                    <a:gd name="connsiteY1111" fmla="*/ 2251871 h 6527758"/>
                    <a:gd name="connsiteX1112" fmla="*/ 4122284 w 5484290"/>
                    <a:gd name="connsiteY1112" fmla="*/ 2290026 h 6527758"/>
                    <a:gd name="connsiteX1113" fmla="*/ 4124308 w 5484290"/>
                    <a:gd name="connsiteY1113" fmla="*/ 2325132 h 6527758"/>
                    <a:gd name="connsiteX1114" fmla="*/ 4098400 w 5484290"/>
                    <a:gd name="connsiteY1114" fmla="*/ 2338360 h 6527758"/>
                    <a:gd name="connsiteX1115" fmla="*/ 4083816 w 5484290"/>
                    <a:gd name="connsiteY1115" fmla="*/ 2356955 h 6527758"/>
                    <a:gd name="connsiteX1116" fmla="*/ 4110426 w 5484290"/>
                    <a:gd name="connsiteY1116" fmla="*/ 2460355 h 6527758"/>
                    <a:gd name="connsiteX1117" fmla="*/ 4107330 w 5484290"/>
                    <a:gd name="connsiteY1117" fmla="*/ 2476440 h 6527758"/>
                    <a:gd name="connsiteX1118" fmla="*/ 4013084 w 5484290"/>
                    <a:gd name="connsiteY1118" fmla="*/ 2495675 h 6527758"/>
                    <a:gd name="connsiteX1119" fmla="*/ 4003190 w 5484290"/>
                    <a:gd name="connsiteY1119" fmla="*/ 2497431 h 6527758"/>
                    <a:gd name="connsiteX1120" fmla="*/ 3940320 w 5484290"/>
                    <a:gd name="connsiteY1120" fmla="*/ 2562256 h 6527758"/>
                    <a:gd name="connsiteX1121" fmla="*/ 3958940 w 5484290"/>
                    <a:gd name="connsiteY1121" fmla="*/ 2576842 h 6527758"/>
                    <a:gd name="connsiteX1122" fmla="*/ 4073408 w 5484290"/>
                    <a:gd name="connsiteY1122" fmla="*/ 2608472 h 6527758"/>
                    <a:gd name="connsiteX1123" fmla="*/ 4076848 w 5484290"/>
                    <a:gd name="connsiteY1123" fmla="*/ 2613667 h 6527758"/>
                    <a:gd name="connsiteX1124" fmla="*/ 4121054 w 5484290"/>
                    <a:gd name="connsiteY1124" fmla="*/ 2667809 h 6527758"/>
                    <a:gd name="connsiteX1125" fmla="*/ 4136670 w 5484290"/>
                    <a:gd name="connsiteY1125" fmla="*/ 2731575 h 6527758"/>
                    <a:gd name="connsiteX1126" fmla="*/ 4127872 w 5484290"/>
                    <a:gd name="connsiteY1126" fmla="*/ 2756204 h 6527758"/>
                    <a:gd name="connsiteX1127" fmla="*/ 4145318 w 5484290"/>
                    <a:gd name="connsiteY1127" fmla="*/ 2770371 h 6527758"/>
                    <a:gd name="connsiteX1128" fmla="*/ 4212984 w 5484290"/>
                    <a:gd name="connsiteY1128" fmla="*/ 2758834 h 6527758"/>
                    <a:gd name="connsiteX1129" fmla="*/ 4258012 w 5484290"/>
                    <a:gd name="connsiteY1129" fmla="*/ 2755080 h 6527758"/>
                    <a:gd name="connsiteX1130" fmla="*/ 4287110 w 5484290"/>
                    <a:gd name="connsiteY1130" fmla="*/ 2758861 h 6527758"/>
                    <a:gd name="connsiteX1131" fmla="*/ 4285274 w 5484290"/>
                    <a:gd name="connsiteY1131" fmla="*/ 2789944 h 6527758"/>
                    <a:gd name="connsiteX1132" fmla="*/ 4302482 w 5484290"/>
                    <a:gd name="connsiteY1132" fmla="*/ 2852957 h 6527758"/>
                    <a:gd name="connsiteX1133" fmla="*/ 4328156 w 5484290"/>
                    <a:gd name="connsiteY1133" fmla="*/ 2907091 h 6527758"/>
                    <a:gd name="connsiteX1134" fmla="*/ 4344764 w 5484290"/>
                    <a:gd name="connsiteY1134" fmla="*/ 2923603 h 6527758"/>
                    <a:gd name="connsiteX1135" fmla="*/ 4383770 w 5484290"/>
                    <a:gd name="connsiteY1135" fmla="*/ 2962661 h 6527758"/>
                    <a:gd name="connsiteX1136" fmla="*/ 4397190 w 5484290"/>
                    <a:gd name="connsiteY1136" fmla="*/ 2980680 h 6527758"/>
                    <a:gd name="connsiteX1137" fmla="*/ 4430228 w 5484290"/>
                    <a:gd name="connsiteY1137" fmla="*/ 2984546 h 6527758"/>
                    <a:gd name="connsiteX1138" fmla="*/ 4445410 w 5484290"/>
                    <a:gd name="connsiteY1138" fmla="*/ 2993936 h 6527758"/>
                    <a:gd name="connsiteX1139" fmla="*/ 4434930 w 5484290"/>
                    <a:gd name="connsiteY1139" fmla="*/ 3004740 h 6527758"/>
                    <a:gd name="connsiteX1140" fmla="*/ 4428240 w 5484290"/>
                    <a:gd name="connsiteY1140" fmla="*/ 3060538 h 6527758"/>
                    <a:gd name="connsiteX1141" fmla="*/ 4444610 w 5484290"/>
                    <a:gd name="connsiteY1141" fmla="*/ 3125897 h 6527758"/>
                    <a:gd name="connsiteX1142" fmla="*/ 4454764 w 5484290"/>
                    <a:gd name="connsiteY1142" fmla="*/ 3149360 h 6527758"/>
                    <a:gd name="connsiteX1143" fmla="*/ 4477146 w 5484290"/>
                    <a:gd name="connsiteY1143" fmla="*/ 3134873 h 6527758"/>
                    <a:gd name="connsiteX1144" fmla="*/ 4501962 w 5484290"/>
                    <a:gd name="connsiteY1144" fmla="*/ 3117288 h 6527758"/>
                    <a:gd name="connsiteX1145" fmla="*/ 4515302 w 5484290"/>
                    <a:gd name="connsiteY1145" fmla="*/ 3139244 h 6527758"/>
                    <a:gd name="connsiteX1146" fmla="*/ 4534340 w 5484290"/>
                    <a:gd name="connsiteY1146" fmla="*/ 3152657 h 6527758"/>
                    <a:gd name="connsiteX1147" fmla="*/ 4559084 w 5484290"/>
                    <a:gd name="connsiteY1147" fmla="*/ 3176042 h 6527758"/>
                    <a:gd name="connsiteX1148" fmla="*/ 4572434 w 5484290"/>
                    <a:gd name="connsiteY1148" fmla="*/ 3235032 h 6527758"/>
                    <a:gd name="connsiteX1149" fmla="*/ 4545866 w 5484290"/>
                    <a:gd name="connsiteY1149" fmla="*/ 3279763 h 6527758"/>
                    <a:gd name="connsiteX1150" fmla="*/ 4532112 w 5484290"/>
                    <a:gd name="connsiteY1150" fmla="*/ 3277495 h 6527758"/>
                    <a:gd name="connsiteX1151" fmla="*/ 4494212 w 5484290"/>
                    <a:gd name="connsiteY1151" fmla="*/ 3279826 h 6527758"/>
                    <a:gd name="connsiteX1152" fmla="*/ 4527092 w 5484290"/>
                    <a:gd name="connsiteY1152" fmla="*/ 3310086 h 6527758"/>
                    <a:gd name="connsiteX1153" fmla="*/ 4575558 w 5484290"/>
                    <a:gd name="connsiteY1153" fmla="*/ 3311528 h 6527758"/>
                    <a:gd name="connsiteX1154" fmla="*/ 4615476 w 5484290"/>
                    <a:gd name="connsiteY1154" fmla="*/ 3325786 h 6527758"/>
                    <a:gd name="connsiteX1155" fmla="*/ 4652552 w 5484290"/>
                    <a:gd name="connsiteY1155" fmla="*/ 3362833 h 6527758"/>
                    <a:gd name="connsiteX1156" fmla="*/ 4655324 w 5484290"/>
                    <a:gd name="connsiteY1156" fmla="*/ 3381015 h 6527758"/>
                    <a:gd name="connsiteX1157" fmla="*/ 4622142 w 5484290"/>
                    <a:gd name="connsiteY1157" fmla="*/ 3459090 h 6527758"/>
                    <a:gd name="connsiteX1158" fmla="*/ 4600854 w 5484290"/>
                    <a:gd name="connsiteY1158" fmla="*/ 3496450 h 6527758"/>
                    <a:gd name="connsiteX1159" fmla="*/ 4591046 w 5484290"/>
                    <a:gd name="connsiteY1159" fmla="*/ 3512783 h 6527758"/>
                    <a:gd name="connsiteX1160" fmla="*/ 4506712 w 5484290"/>
                    <a:gd name="connsiteY1160" fmla="*/ 3585812 h 6527758"/>
                    <a:gd name="connsiteX1161" fmla="*/ 4452546 w 5484290"/>
                    <a:gd name="connsiteY1161" fmla="*/ 3592913 h 6527758"/>
                    <a:gd name="connsiteX1162" fmla="*/ 4416910 w 5484290"/>
                    <a:gd name="connsiteY1162" fmla="*/ 3600021 h 6527758"/>
                    <a:gd name="connsiteX1163" fmla="*/ 4420608 w 5484290"/>
                    <a:gd name="connsiteY1163" fmla="*/ 3630437 h 6527758"/>
                    <a:gd name="connsiteX1164" fmla="*/ 4420532 w 5484290"/>
                    <a:gd name="connsiteY1164" fmla="*/ 3652890 h 6527758"/>
                    <a:gd name="connsiteX1165" fmla="*/ 4443940 w 5484290"/>
                    <a:gd name="connsiteY1165" fmla="*/ 3702249 h 6527758"/>
                    <a:gd name="connsiteX1166" fmla="*/ 4440424 w 5484290"/>
                    <a:gd name="connsiteY1166" fmla="*/ 3719506 h 6527758"/>
                    <a:gd name="connsiteX1167" fmla="*/ 4412004 w 5484290"/>
                    <a:gd name="connsiteY1167" fmla="*/ 3739771 h 6527758"/>
                    <a:gd name="connsiteX1168" fmla="*/ 4420146 w 5484290"/>
                    <a:gd name="connsiteY1168" fmla="*/ 3765162 h 6527758"/>
                    <a:gd name="connsiteX1169" fmla="*/ 4441796 w 5484290"/>
                    <a:gd name="connsiteY1169" fmla="*/ 3823148 h 6527758"/>
                    <a:gd name="connsiteX1170" fmla="*/ 4451430 w 5484290"/>
                    <a:gd name="connsiteY1170" fmla="*/ 3796173 h 6527758"/>
                    <a:gd name="connsiteX1171" fmla="*/ 4468280 w 5484290"/>
                    <a:gd name="connsiteY1171" fmla="*/ 3782355 h 6527758"/>
                    <a:gd name="connsiteX1172" fmla="*/ 4476088 w 5484290"/>
                    <a:gd name="connsiteY1172" fmla="*/ 3804980 h 6527758"/>
                    <a:gd name="connsiteX1173" fmla="*/ 4453046 w 5484290"/>
                    <a:gd name="connsiteY1173" fmla="*/ 3869486 h 6527758"/>
                    <a:gd name="connsiteX1174" fmla="*/ 4430348 w 5484290"/>
                    <a:gd name="connsiteY1174" fmla="*/ 3955272 h 6527758"/>
                    <a:gd name="connsiteX1175" fmla="*/ 4436812 w 5484290"/>
                    <a:gd name="connsiteY1175" fmla="*/ 3985353 h 6527758"/>
                    <a:gd name="connsiteX1176" fmla="*/ 4464230 w 5484290"/>
                    <a:gd name="connsiteY1176" fmla="*/ 3975309 h 6527758"/>
                    <a:gd name="connsiteX1177" fmla="*/ 4488208 w 5484290"/>
                    <a:gd name="connsiteY1177" fmla="*/ 3960070 h 6527758"/>
                    <a:gd name="connsiteX1178" fmla="*/ 4478672 w 5484290"/>
                    <a:gd name="connsiteY1178" fmla="*/ 4038655 h 6527758"/>
                    <a:gd name="connsiteX1179" fmla="*/ 4499654 w 5484290"/>
                    <a:gd name="connsiteY1179" fmla="*/ 4109628 h 6527758"/>
                    <a:gd name="connsiteX1180" fmla="*/ 4502266 w 5484290"/>
                    <a:gd name="connsiteY1180" fmla="*/ 4154202 h 6527758"/>
                    <a:gd name="connsiteX1181" fmla="*/ 4467382 w 5484290"/>
                    <a:gd name="connsiteY1181" fmla="*/ 4144387 h 6527758"/>
                    <a:gd name="connsiteX1182" fmla="*/ 4448750 w 5484290"/>
                    <a:gd name="connsiteY1182" fmla="*/ 4092769 h 6527758"/>
                    <a:gd name="connsiteX1183" fmla="*/ 4401612 w 5484290"/>
                    <a:gd name="connsiteY1183" fmla="*/ 4046837 h 6527758"/>
                    <a:gd name="connsiteX1184" fmla="*/ 4375194 w 5484290"/>
                    <a:gd name="connsiteY1184" fmla="*/ 4028143 h 6527758"/>
                    <a:gd name="connsiteX1185" fmla="*/ 4315046 w 5484290"/>
                    <a:gd name="connsiteY1185" fmla="*/ 3944505 h 6527758"/>
                    <a:gd name="connsiteX1186" fmla="*/ 4315020 w 5484290"/>
                    <a:gd name="connsiteY1186" fmla="*/ 3851922 h 6527758"/>
                    <a:gd name="connsiteX1187" fmla="*/ 4322724 w 5484290"/>
                    <a:gd name="connsiteY1187" fmla="*/ 3822936 h 6527758"/>
                    <a:gd name="connsiteX1188" fmla="*/ 4305614 w 5484290"/>
                    <a:gd name="connsiteY1188" fmla="*/ 3811534 h 6527758"/>
                    <a:gd name="connsiteX1189" fmla="*/ 4270740 w 5484290"/>
                    <a:gd name="connsiteY1189" fmla="*/ 3838751 h 6527758"/>
                    <a:gd name="connsiteX1190" fmla="*/ 4266056 w 5484290"/>
                    <a:gd name="connsiteY1190" fmla="*/ 3874107 h 6527758"/>
                    <a:gd name="connsiteX1191" fmla="*/ 4237304 w 5484290"/>
                    <a:gd name="connsiteY1191" fmla="*/ 3910123 h 6527758"/>
                    <a:gd name="connsiteX1192" fmla="*/ 4203340 w 5484290"/>
                    <a:gd name="connsiteY1192" fmla="*/ 3894024 h 6527758"/>
                    <a:gd name="connsiteX1193" fmla="*/ 4163928 w 5484290"/>
                    <a:gd name="connsiteY1193" fmla="*/ 3893171 h 6527758"/>
                    <a:gd name="connsiteX1194" fmla="*/ 4143136 w 5484290"/>
                    <a:gd name="connsiteY1194" fmla="*/ 3906904 h 6527758"/>
                    <a:gd name="connsiteX1195" fmla="*/ 4052590 w 5484290"/>
                    <a:gd name="connsiteY1195" fmla="*/ 3956554 h 6527758"/>
                    <a:gd name="connsiteX1196" fmla="*/ 4016870 w 5484290"/>
                    <a:gd name="connsiteY1196" fmla="*/ 3967599 h 6527758"/>
                    <a:gd name="connsiteX1197" fmla="*/ 3989206 w 5484290"/>
                    <a:gd name="connsiteY1197" fmla="*/ 3989457 h 6527758"/>
                    <a:gd name="connsiteX1198" fmla="*/ 3963222 w 5484290"/>
                    <a:gd name="connsiteY1198" fmla="*/ 4025139 h 6527758"/>
                    <a:gd name="connsiteX1199" fmla="*/ 3949486 w 5484290"/>
                    <a:gd name="connsiteY1199" fmla="*/ 4078421 h 6527758"/>
                    <a:gd name="connsiteX1200" fmla="*/ 3974830 w 5484290"/>
                    <a:gd name="connsiteY1200" fmla="*/ 4148307 h 6527758"/>
                    <a:gd name="connsiteX1201" fmla="*/ 3942398 w 5484290"/>
                    <a:gd name="connsiteY1201" fmla="*/ 4209457 h 6527758"/>
                    <a:gd name="connsiteX1202" fmla="*/ 3907852 w 5484290"/>
                    <a:gd name="connsiteY1202" fmla="*/ 4220923 h 6527758"/>
                    <a:gd name="connsiteX1203" fmla="*/ 3896050 w 5484290"/>
                    <a:gd name="connsiteY1203" fmla="*/ 4294732 h 6527758"/>
                    <a:gd name="connsiteX1204" fmla="*/ 3970380 w 5484290"/>
                    <a:gd name="connsiteY1204" fmla="*/ 4416498 h 6527758"/>
                    <a:gd name="connsiteX1205" fmla="*/ 3974074 w 5484290"/>
                    <a:gd name="connsiteY1205" fmla="*/ 4428397 h 6527758"/>
                    <a:gd name="connsiteX1206" fmla="*/ 3986788 w 5484290"/>
                    <a:gd name="connsiteY1206" fmla="*/ 4611471 h 6527758"/>
                    <a:gd name="connsiteX1207" fmla="*/ 3992836 w 5484290"/>
                    <a:gd name="connsiteY1207" fmla="*/ 4642725 h 6527758"/>
                    <a:gd name="connsiteX1208" fmla="*/ 4039406 w 5484290"/>
                    <a:gd name="connsiteY1208" fmla="*/ 4753254 h 6527758"/>
                    <a:gd name="connsiteX1209" fmla="*/ 4031640 w 5484290"/>
                    <a:gd name="connsiteY1209" fmla="*/ 4860243 h 6527758"/>
                    <a:gd name="connsiteX1210" fmla="*/ 4027968 w 5484290"/>
                    <a:gd name="connsiteY1210" fmla="*/ 4922410 h 6527758"/>
                    <a:gd name="connsiteX1211" fmla="*/ 4042834 w 5484290"/>
                    <a:gd name="connsiteY1211" fmla="*/ 5003100 h 6527758"/>
                    <a:gd name="connsiteX1212" fmla="*/ 4088976 w 5484290"/>
                    <a:gd name="connsiteY1212" fmla="*/ 5077770 h 6527758"/>
                    <a:gd name="connsiteX1213" fmla="*/ 4168904 w 5484290"/>
                    <a:gd name="connsiteY1213" fmla="*/ 5139381 h 6527758"/>
                    <a:gd name="connsiteX1214" fmla="*/ 4246824 w 5484290"/>
                    <a:gd name="connsiteY1214" fmla="*/ 5202919 h 6527758"/>
                    <a:gd name="connsiteX1215" fmla="*/ 4259998 w 5484290"/>
                    <a:gd name="connsiteY1215" fmla="*/ 5232751 h 6527758"/>
                    <a:gd name="connsiteX1216" fmla="*/ 4232746 w 5484290"/>
                    <a:gd name="connsiteY1216" fmla="*/ 5234919 h 6527758"/>
                    <a:gd name="connsiteX1217" fmla="*/ 4168028 w 5484290"/>
                    <a:gd name="connsiteY1217" fmla="*/ 5293795 h 6527758"/>
                    <a:gd name="connsiteX1218" fmla="*/ 4140804 w 5484290"/>
                    <a:gd name="connsiteY1218" fmla="*/ 5388545 h 6527758"/>
                    <a:gd name="connsiteX1219" fmla="*/ 4098714 w 5484290"/>
                    <a:gd name="connsiteY1219" fmla="*/ 5402605 h 6527758"/>
                    <a:gd name="connsiteX1220" fmla="*/ 4023988 w 5484290"/>
                    <a:gd name="connsiteY1220" fmla="*/ 5356077 h 6527758"/>
                    <a:gd name="connsiteX1221" fmla="*/ 3965372 w 5484290"/>
                    <a:gd name="connsiteY1221" fmla="*/ 5349687 h 6527758"/>
                    <a:gd name="connsiteX1222" fmla="*/ 3946758 w 5484290"/>
                    <a:gd name="connsiteY1222" fmla="*/ 5353617 h 6527758"/>
                    <a:gd name="connsiteX1223" fmla="*/ 3943568 w 5484290"/>
                    <a:gd name="connsiteY1223" fmla="*/ 5336608 h 6527758"/>
                    <a:gd name="connsiteX1224" fmla="*/ 3935426 w 5484290"/>
                    <a:gd name="connsiteY1224" fmla="*/ 5311219 h 6527758"/>
                    <a:gd name="connsiteX1225" fmla="*/ 3896522 w 5484290"/>
                    <a:gd name="connsiteY1225" fmla="*/ 5323772 h 6527758"/>
                    <a:gd name="connsiteX1226" fmla="*/ 3888480 w 5484290"/>
                    <a:gd name="connsiteY1226" fmla="*/ 5349993 h 6527758"/>
                    <a:gd name="connsiteX1227" fmla="*/ 3919516 w 5484290"/>
                    <a:gd name="connsiteY1227" fmla="*/ 5392818 h 6527758"/>
                    <a:gd name="connsiteX1228" fmla="*/ 3913328 w 5484290"/>
                    <a:gd name="connsiteY1228" fmla="*/ 5443505 h 6527758"/>
                    <a:gd name="connsiteX1229" fmla="*/ 3846246 w 5484290"/>
                    <a:gd name="connsiteY1229" fmla="*/ 5445993 h 6527758"/>
                    <a:gd name="connsiteX1230" fmla="*/ 3786638 w 5484290"/>
                    <a:gd name="connsiteY1230" fmla="*/ 5486858 h 6527758"/>
                    <a:gd name="connsiteX1231" fmla="*/ 3802660 w 5484290"/>
                    <a:gd name="connsiteY1231" fmla="*/ 5512418 h 6527758"/>
                    <a:gd name="connsiteX1232" fmla="*/ 3821440 w 5484290"/>
                    <a:gd name="connsiteY1232" fmla="*/ 5500611 h 6527758"/>
                    <a:gd name="connsiteX1233" fmla="*/ 3840310 w 5484290"/>
                    <a:gd name="connsiteY1233" fmla="*/ 5503384 h 6527758"/>
                    <a:gd name="connsiteX1234" fmla="*/ 3845700 w 5484290"/>
                    <a:gd name="connsiteY1234" fmla="*/ 5584657 h 6527758"/>
                    <a:gd name="connsiteX1235" fmla="*/ 3833628 w 5484290"/>
                    <a:gd name="connsiteY1235" fmla="*/ 5596215 h 6527758"/>
                    <a:gd name="connsiteX1236" fmla="*/ 3791616 w 5484290"/>
                    <a:gd name="connsiteY1236" fmla="*/ 5587820 h 6527758"/>
                    <a:gd name="connsiteX1237" fmla="*/ 3768128 w 5484290"/>
                    <a:gd name="connsiteY1237" fmla="*/ 5560916 h 6527758"/>
                    <a:gd name="connsiteX1238" fmla="*/ 3715290 w 5484290"/>
                    <a:gd name="connsiteY1238" fmla="*/ 5523529 h 6527758"/>
                    <a:gd name="connsiteX1239" fmla="*/ 3700364 w 5484290"/>
                    <a:gd name="connsiteY1239" fmla="*/ 5520842 h 6527758"/>
                    <a:gd name="connsiteX1240" fmla="*/ 3654420 w 5484290"/>
                    <a:gd name="connsiteY1240" fmla="*/ 5549395 h 6527758"/>
                    <a:gd name="connsiteX1241" fmla="*/ 3689720 w 5484290"/>
                    <a:gd name="connsiteY1241" fmla="*/ 5539522 h 6527758"/>
                    <a:gd name="connsiteX1242" fmla="*/ 3751542 w 5484290"/>
                    <a:gd name="connsiteY1242" fmla="*/ 5618470 h 6527758"/>
                    <a:gd name="connsiteX1243" fmla="*/ 3770586 w 5484290"/>
                    <a:gd name="connsiteY1243" fmla="*/ 5650398 h 6527758"/>
                    <a:gd name="connsiteX1244" fmla="*/ 3793682 w 5484290"/>
                    <a:gd name="connsiteY1244" fmla="*/ 5771057 h 6527758"/>
                    <a:gd name="connsiteX1245" fmla="*/ 3777416 w 5484290"/>
                    <a:gd name="connsiteY1245" fmla="*/ 5775826 h 6527758"/>
                    <a:gd name="connsiteX1246" fmla="*/ 3664974 w 5484290"/>
                    <a:gd name="connsiteY1246" fmla="*/ 5797820 h 6527758"/>
                    <a:gd name="connsiteX1247" fmla="*/ 3612064 w 5484290"/>
                    <a:gd name="connsiteY1247" fmla="*/ 5801402 h 6527758"/>
                    <a:gd name="connsiteX1248" fmla="*/ 3610048 w 5484290"/>
                    <a:gd name="connsiteY1248" fmla="*/ 5784813 h 6527758"/>
                    <a:gd name="connsiteX1249" fmla="*/ 3610378 w 5484290"/>
                    <a:gd name="connsiteY1249" fmla="*/ 5769061 h 6527758"/>
                    <a:gd name="connsiteX1250" fmla="*/ 3590508 w 5484290"/>
                    <a:gd name="connsiteY1250" fmla="*/ 5776510 h 6527758"/>
                    <a:gd name="connsiteX1251" fmla="*/ 3547408 w 5484290"/>
                    <a:gd name="connsiteY1251" fmla="*/ 5782276 h 6527758"/>
                    <a:gd name="connsiteX1252" fmla="*/ 3529042 w 5484290"/>
                    <a:gd name="connsiteY1252" fmla="*/ 5774392 h 6527758"/>
                    <a:gd name="connsiteX1253" fmla="*/ 3469496 w 5484290"/>
                    <a:gd name="connsiteY1253" fmla="*/ 5737253 h 6527758"/>
                    <a:gd name="connsiteX1254" fmla="*/ 3444840 w 5484290"/>
                    <a:gd name="connsiteY1254" fmla="*/ 5728447 h 6527758"/>
                    <a:gd name="connsiteX1255" fmla="*/ 3421198 w 5484290"/>
                    <a:gd name="connsiteY1255" fmla="*/ 5746451 h 6527758"/>
                    <a:gd name="connsiteX1256" fmla="*/ 3372908 w 5484290"/>
                    <a:gd name="connsiteY1256" fmla="*/ 5774166 h 6527758"/>
                    <a:gd name="connsiteX1257" fmla="*/ 3273636 w 5484290"/>
                    <a:gd name="connsiteY1257" fmla="*/ 5807474 h 6527758"/>
                    <a:gd name="connsiteX1258" fmla="*/ 3236114 w 5484290"/>
                    <a:gd name="connsiteY1258" fmla="*/ 5960702 h 6527758"/>
                    <a:gd name="connsiteX1259" fmla="*/ 3238214 w 5484290"/>
                    <a:gd name="connsiteY1259" fmla="*/ 5973355 h 6527758"/>
                    <a:gd name="connsiteX1260" fmla="*/ 3246714 w 5484290"/>
                    <a:gd name="connsiteY1260" fmla="*/ 6075574 h 6527758"/>
                    <a:gd name="connsiteX1261" fmla="*/ 3275232 w 5484290"/>
                    <a:gd name="connsiteY1261" fmla="*/ 6106920 h 6527758"/>
                    <a:gd name="connsiteX1262" fmla="*/ 3415900 w 5484290"/>
                    <a:gd name="connsiteY1262" fmla="*/ 6261640 h 6527758"/>
                    <a:gd name="connsiteX1263" fmla="*/ 3405592 w 5484290"/>
                    <a:gd name="connsiteY1263" fmla="*/ 6283085 h 6527758"/>
                    <a:gd name="connsiteX1264" fmla="*/ 3383286 w 5484290"/>
                    <a:gd name="connsiteY1264" fmla="*/ 6275116 h 6527758"/>
                    <a:gd name="connsiteX1265" fmla="*/ 3245352 w 5484290"/>
                    <a:gd name="connsiteY1265" fmla="*/ 6290648 h 6527758"/>
                    <a:gd name="connsiteX1266" fmla="*/ 3211298 w 5484290"/>
                    <a:gd name="connsiteY1266" fmla="*/ 6259971 h 6527758"/>
                    <a:gd name="connsiteX1267" fmla="*/ 3180944 w 5484290"/>
                    <a:gd name="connsiteY1267" fmla="*/ 6259708 h 6527758"/>
                    <a:gd name="connsiteX1268" fmla="*/ 3197386 w 5484290"/>
                    <a:gd name="connsiteY1268" fmla="*/ 6284096 h 6527758"/>
                    <a:gd name="connsiteX1269" fmla="*/ 3225734 w 5484290"/>
                    <a:gd name="connsiteY1269" fmla="*/ 6304801 h 6527758"/>
                    <a:gd name="connsiteX1270" fmla="*/ 3189426 w 5484290"/>
                    <a:gd name="connsiteY1270" fmla="*/ 6306379 h 6527758"/>
                    <a:gd name="connsiteX1271" fmla="*/ 3180404 w 5484290"/>
                    <a:gd name="connsiteY1271" fmla="*/ 6313570 h 6527758"/>
                    <a:gd name="connsiteX1272" fmla="*/ 3170550 w 5484290"/>
                    <a:gd name="connsiteY1272" fmla="*/ 6318230 h 6527758"/>
                    <a:gd name="connsiteX1273" fmla="*/ 3165734 w 5484290"/>
                    <a:gd name="connsiteY1273" fmla="*/ 6336078 h 6527758"/>
                    <a:gd name="connsiteX1274" fmla="*/ 3145232 w 5484290"/>
                    <a:gd name="connsiteY1274" fmla="*/ 6346784 h 6527758"/>
                    <a:gd name="connsiteX1275" fmla="*/ 3111846 w 5484290"/>
                    <a:gd name="connsiteY1275" fmla="*/ 6325596 h 6527758"/>
                    <a:gd name="connsiteX1276" fmla="*/ 2979714 w 5484290"/>
                    <a:gd name="connsiteY1276" fmla="*/ 6266491 h 6527758"/>
                    <a:gd name="connsiteX1277" fmla="*/ 2891554 w 5484290"/>
                    <a:gd name="connsiteY1277" fmla="*/ 6302486 h 6527758"/>
                    <a:gd name="connsiteX1278" fmla="*/ 2843422 w 5484290"/>
                    <a:gd name="connsiteY1278" fmla="*/ 6307789 h 6527758"/>
                    <a:gd name="connsiteX1279" fmla="*/ 2806102 w 5484290"/>
                    <a:gd name="connsiteY1279" fmla="*/ 6286519 h 6527758"/>
                    <a:gd name="connsiteX1280" fmla="*/ 2788444 w 5484290"/>
                    <a:gd name="connsiteY1280" fmla="*/ 6284181 h 6527758"/>
                    <a:gd name="connsiteX1281" fmla="*/ 2732788 w 5484290"/>
                    <a:gd name="connsiteY1281" fmla="*/ 6273563 h 6527758"/>
                    <a:gd name="connsiteX1282" fmla="*/ 2612454 w 5484290"/>
                    <a:gd name="connsiteY1282" fmla="*/ 6214703 h 6527758"/>
                    <a:gd name="connsiteX1283" fmla="*/ 2570440 w 5484290"/>
                    <a:gd name="connsiteY1283" fmla="*/ 6210282 h 6527758"/>
                    <a:gd name="connsiteX1284" fmla="*/ 2548180 w 5484290"/>
                    <a:gd name="connsiteY1284" fmla="*/ 6202331 h 6527758"/>
                    <a:gd name="connsiteX1285" fmla="*/ 2503486 w 5484290"/>
                    <a:gd name="connsiteY1285" fmla="*/ 6194306 h 6527758"/>
                    <a:gd name="connsiteX1286" fmla="*/ 2459374 w 5484290"/>
                    <a:gd name="connsiteY1286" fmla="*/ 6195751 h 6527758"/>
                    <a:gd name="connsiteX1287" fmla="*/ 2428888 w 5484290"/>
                    <a:gd name="connsiteY1287" fmla="*/ 6192801 h 6527758"/>
                    <a:gd name="connsiteX1288" fmla="*/ 2424656 w 5484290"/>
                    <a:gd name="connsiteY1288" fmla="*/ 6163502 h 6527758"/>
                    <a:gd name="connsiteX1289" fmla="*/ 2414788 w 5484290"/>
                    <a:gd name="connsiteY1289" fmla="*/ 6146745 h 6527758"/>
                    <a:gd name="connsiteX1290" fmla="*/ 2385166 w 5484290"/>
                    <a:gd name="connsiteY1290" fmla="*/ 6133518 h 6527758"/>
                    <a:gd name="connsiteX1291" fmla="*/ 2336710 w 5484290"/>
                    <a:gd name="connsiteY1291" fmla="*/ 6117533 h 6527758"/>
                    <a:gd name="connsiteX1292" fmla="*/ 2277702 w 5484290"/>
                    <a:gd name="connsiteY1292" fmla="*/ 6116304 h 6527758"/>
                    <a:gd name="connsiteX1293" fmla="*/ 2198698 w 5484290"/>
                    <a:gd name="connsiteY1293" fmla="*/ 6093378 h 6527758"/>
                    <a:gd name="connsiteX1294" fmla="*/ 2181294 w 5484290"/>
                    <a:gd name="connsiteY1294" fmla="*/ 6079223 h 6527758"/>
                    <a:gd name="connsiteX1295" fmla="*/ 2129088 w 5484290"/>
                    <a:gd name="connsiteY1295" fmla="*/ 6036758 h 6527758"/>
                    <a:gd name="connsiteX1296" fmla="*/ 2102162 w 5484290"/>
                    <a:gd name="connsiteY1296" fmla="*/ 5990089 h 6527758"/>
                    <a:gd name="connsiteX1297" fmla="*/ 2057642 w 5484290"/>
                    <a:gd name="connsiteY1297" fmla="*/ 5974187 h 6527758"/>
                    <a:gd name="connsiteX1298" fmla="*/ 2008264 w 5484290"/>
                    <a:gd name="connsiteY1298" fmla="*/ 5964490 h 6527758"/>
                    <a:gd name="connsiteX1299" fmla="*/ 1936482 w 5484290"/>
                    <a:gd name="connsiteY1299" fmla="*/ 5899152 h 6527758"/>
                    <a:gd name="connsiteX1300" fmla="*/ 1928882 w 5484290"/>
                    <a:gd name="connsiteY1300" fmla="*/ 5868650 h 6527758"/>
                    <a:gd name="connsiteX1301" fmla="*/ 1979646 w 5484290"/>
                    <a:gd name="connsiteY1301" fmla="*/ 5796804 h 6527758"/>
                    <a:gd name="connsiteX1302" fmla="*/ 1982772 w 5484290"/>
                    <a:gd name="connsiteY1302" fmla="*/ 5743669 h 6527758"/>
                    <a:gd name="connsiteX1303" fmla="*/ 1945442 w 5484290"/>
                    <a:gd name="connsiteY1303" fmla="*/ 5740921 h 6527758"/>
                    <a:gd name="connsiteX1304" fmla="*/ 1954662 w 5484290"/>
                    <a:gd name="connsiteY1304" fmla="*/ 5715104 h 6527758"/>
                    <a:gd name="connsiteX1305" fmla="*/ 1961216 w 5484290"/>
                    <a:gd name="connsiteY1305" fmla="*/ 5709775 h 6527758"/>
                    <a:gd name="connsiteX1306" fmla="*/ 1955818 w 5484290"/>
                    <a:gd name="connsiteY1306" fmla="*/ 5712154 h 6527758"/>
                    <a:gd name="connsiteX1307" fmla="*/ 1958756 w 5484290"/>
                    <a:gd name="connsiteY1307" fmla="*/ 5689289 h 6527758"/>
                    <a:gd name="connsiteX1308" fmla="*/ 1982694 w 5484290"/>
                    <a:gd name="connsiteY1308" fmla="*/ 5695496 h 6527758"/>
                    <a:gd name="connsiteX1309" fmla="*/ 2017434 w 5484290"/>
                    <a:gd name="connsiteY1309" fmla="*/ 5715407 h 6527758"/>
                    <a:gd name="connsiteX1310" fmla="*/ 2005474 w 5484290"/>
                    <a:gd name="connsiteY1310" fmla="*/ 5711499 h 6527758"/>
                    <a:gd name="connsiteX1311" fmla="*/ 2017188 w 5484290"/>
                    <a:gd name="connsiteY1311" fmla="*/ 5717589 h 6527758"/>
                    <a:gd name="connsiteX1312" fmla="*/ 2020512 w 5484290"/>
                    <a:gd name="connsiteY1312" fmla="*/ 5718777 h 6527758"/>
                    <a:gd name="connsiteX1313" fmla="*/ 2033348 w 5484290"/>
                    <a:gd name="connsiteY1313" fmla="*/ 5711105 h 6527758"/>
                    <a:gd name="connsiteX1314" fmla="*/ 2048598 w 5484290"/>
                    <a:gd name="connsiteY1314" fmla="*/ 5712419 h 6527758"/>
                    <a:gd name="connsiteX1315" fmla="*/ 2056796 w 5484290"/>
                    <a:gd name="connsiteY1315" fmla="*/ 5715214 h 6527758"/>
                    <a:gd name="connsiteX1316" fmla="*/ 2062268 w 5484290"/>
                    <a:gd name="connsiteY1316" fmla="*/ 5710844 h 6527758"/>
                    <a:gd name="connsiteX1317" fmla="*/ 2071966 w 5484290"/>
                    <a:gd name="connsiteY1317" fmla="*/ 5712067 h 6527758"/>
                    <a:gd name="connsiteX1318" fmla="*/ 2084194 w 5484290"/>
                    <a:gd name="connsiteY1318" fmla="*/ 5717190 h 6527758"/>
                    <a:gd name="connsiteX1319" fmla="*/ 2089520 w 5484290"/>
                    <a:gd name="connsiteY1319" fmla="*/ 5716457 h 6527758"/>
                    <a:gd name="connsiteX1320" fmla="*/ 2137556 w 5484290"/>
                    <a:gd name="connsiteY1320" fmla="*/ 5682040 h 6527758"/>
                    <a:gd name="connsiteX1321" fmla="*/ 2177382 w 5484290"/>
                    <a:gd name="connsiteY1321" fmla="*/ 5663203 h 6527758"/>
                    <a:gd name="connsiteX1322" fmla="*/ 2210680 w 5484290"/>
                    <a:gd name="connsiteY1322" fmla="*/ 5692289 h 6527758"/>
                    <a:gd name="connsiteX1323" fmla="*/ 2270486 w 5484290"/>
                    <a:gd name="connsiteY1323" fmla="*/ 5754647 h 6527758"/>
                    <a:gd name="connsiteX1324" fmla="*/ 2327668 w 5484290"/>
                    <a:gd name="connsiteY1324" fmla="*/ 5735399 h 6527758"/>
                    <a:gd name="connsiteX1325" fmla="*/ 2401782 w 5484290"/>
                    <a:gd name="connsiteY1325" fmla="*/ 5698394 h 6527758"/>
                    <a:gd name="connsiteX1326" fmla="*/ 2404622 w 5484290"/>
                    <a:gd name="connsiteY1326" fmla="*/ 5699107 h 6527758"/>
                    <a:gd name="connsiteX1327" fmla="*/ 2443996 w 5484290"/>
                    <a:gd name="connsiteY1327" fmla="*/ 5682301 h 6527758"/>
                    <a:gd name="connsiteX1328" fmla="*/ 2477832 w 5484290"/>
                    <a:gd name="connsiteY1328" fmla="*/ 5678082 h 6527758"/>
                    <a:gd name="connsiteX1329" fmla="*/ 2508486 w 5484290"/>
                    <a:gd name="connsiteY1329" fmla="*/ 5686398 h 6527758"/>
                    <a:gd name="connsiteX1330" fmla="*/ 2512046 w 5484290"/>
                    <a:gd name="connsiteY1330" fmla="*/ 5686203 h 6527758"/>
                    <a:gd name="connsiteX1331" fmla="*/ 2587346 w 5484290"/>
                    <a:gd name="connsiteY1331" fmla="*/ 5686650 h 6527758"/>
                    <a:gd name="connsiteX1332" fmla="*/ 2635820 w 5484290"/>
                    <a:gd name="connsiteY1332" fmla="*/ 5706609 h 6527758"/>
                    <a:gd name="connsiteX1333" fmla="*/ 2672310 w 5484290"/>
                    <a:gd name="connsiteY1333" fmla="*/ 5752705 h 6527758"/>
                    <a:gd name="connsiteX1334" fmla="*/ 2654130 w 5484290"/>
                    <a:gd name="connsiteY1334" fmla="*/ 5811011 h 6527758"/>
                    <a:gd name="connsiteX1335" fmla="*/ 2641788 w 5484290"/>
                    <a:gd name="connsiteY1335" fmla="*/ 5828423 h 6527758"/>
                    <a:gd name="connsiteX1336" fmla="*/ 2636628 w 5484290"/>
                    <a:gd name="connsiteY1336" fmla="*/ 5844809 h 6527758"/>
                    <a:gd name="connsiteX1337" fmla="*/ 2654428 w 5484290"/>
                    <a:gd name="connsiteY1337" fmla="*/ 5857325 h 6527758"/>
                    <a:gd name="connsiteX1338" fmla="*/ 2737268 w 5484290"/>
                    <a:gd name="connsiteY1338" fmla="*/ 5867952 h 6527758"/>
                    <a:gd name="connsiteX1339" fmla="*/ 2757666 w 5484290"/>
                    <a:gd name="connsiteY1339" fmla="*/ 5873903 h 6527758"/>
                    <a:gd name="connsiteX1340" fmla="*/ 2796488 w 5484290"/>
                    <a:gd name="connsiteY1340" fmla="*/ 5869077 h 6527758"/>
                    <a:gd name="connsiteX1341" fmla="*/ 2818060 w 5484290"/>
                    <a:gd name="connsiteY1341" fmla="*/ 5875448 h 6527758"/>
                    <a:gd name="connsiteX1342" fmla="*/ 2841564 w 5484290"/>
                    <a:gd name="connsiteY1342" fmla="*/ 5950600 h 6527758"/>
                    <a:gd name="connsiteX1343" fmla="*/ 2848754 w 5484290"/>
                    <a:gd name="connsiteY1343" fmla="*/ 5963850 h 6527758"/>
                    <a:gd name="connsiteX1344" fmla="*/ 2920288 w 5484290"/>
                    <a:gd name="connsiteY1344" fmla="*/ 5978720 h 6527758"/>
                    <a:gd name="connsiteX1345" fmla="*/ 2941920 w 5484290"/>
                    <a:gd name="connsiteY1345" fmla="*/ 5977622 h 6527758"/>
                    <a:gd name="connsiteX1346" fmla="*/ 2942104 w 5484290"/>
                    <a:gd name="connsiteY1346" fmla="*/ 5975903 h 6527758"/>
                    <a:gd name="connsiteX1347" fmla="*/ 2940872 w 5484290"/>
                    <a:gd name="connsiteY1347" fmla="*/ 5975589 h 6527758"/>
                    <a:gd name="connsiteX1348" fmla="*/ 2935332 w 5484290"/>
                    <a:gd name="connsiteY1348" fmla="*/ 5957740 h 6527758"/>
                    <a:gd name="connsiteX1349" fmla="*/ 2896396 w 5484290"/>
                    <a:gd name="connsiteY1349" fmla="*/ 5859195 h 6527758"/>
                    <a:gd name="connsiteX1350" fmla="*/ 2772188 w 5484290"/>
                    <a:gd name="connsiteY1350" fmla="*/ 5784413 h 6527758"/>
                    <a:gd name="connsiteX1351" fmla="*/ 2761788 w 5484290"/>
                    <a:gd name="connsiteY1351" fmla="*/ 5772762 h 6527758"/>
                    <a:gd name="connsiteX1352" fmla="*/ 2709696 w 5484290"/>
                    <a:gd name="connsiteY1352" fmla="*/ 5718451 h 6527758"/>
                    <a:gd name="connsiteX1353" fmla="*/ 2668684 w 5484290"/>
                    <a:gd name="connsiteY1353" fmla="*/ 5681319 h 6527758"/>
                    <a:gd name="connsiteX1354" fmla="*/ 2584050 w 5484290"/>
                    <a:gd name="connsiteY1354" fmla="*/ 5599514 h 6527758"/>
                    <a:gd name="connsiteX1355" fmla="*/ 2560310 w 5484290"/>
                    <a:gd name="connsiteY1355" fmla="*/ 5565906 h 6527758"/>
                    <a:gd name="connsiteX1356" fmla="*/ 2593844 w 5484290"/>
                    <a:gd name="connsiteY1356" fmla="*/ 5546146 h 6527758"/>
                    <a:gd name="connsiteX1357" fmla="*/ 2649688 w 5484290"/>
                    <a:gd name="connsiteY1357" fmla="*/ 5534353 h 6527758"/>
                    <a:gd name="connsiteX1358" fmla="*/ 2655642 w 5484290"/>
                    <a:gd name="connsiteY1358" fmla="*/ 5532513 h 6527758"/>
                    <a:gd name="connsiteX1359" fmla="*/ 2732462 w 5484290"/>
                    <a:gd name="connsiteY1359" fmla="*/ 5573177 h 6527758"/>
                    <a:gd name="connsiteX1360" fmla="*/ 2723664 w 5484290"/>
                    <a:gd name="connsiteY1360" fmla="*/ 5597806 h 6527758"/>
                    <a:gd name="connsiteX1361" fmla="*/ 2719410 w 5484290"/>
                    <a:gd name="connsiteY1361" fmla="*/ 5669021 h 6527758"/>
                    <a:gd name="connsiteX1362" fmla="*/ 2756146 w 5484290"/>
                    <a:gd name="connsiteY1362" fmla="*/ 5703303 h 6527758"/>
                    <a:gd name="connsiteX1363" fmla="*/ 2773252 w 5484290"/>
                    <a:gd name="connsiteY1363" fmla="*/ 5696187 h 6527758"/>
                    <a:gd name="connsiteX1364" fmla="*/ 2762084 w 5484290"/>
                    <a:gd name="connsiteY1364" fmla="*/ 5645912 h 6527758"/>
                    <a:gd name="connsiteX1365" fmla="*/ 2747804 w 5484290"/>
                    <a:gd name="connsiteY1365" fmla="*/ 5556174 h 6527758"/>
                    <a:gd name="connsiteX1366" fmla="*/ 2788630 w 5484290"/>
                    <a:gd name="connsiteY1366" fmla="*/ 5527116 h 6527758"/>
                    <a:gd name="connsiteX1367" fmla="*/ 2856628 w 5484290"/>
                    <a:gd name="connsiteY1367" fmla="*/ 5499829 h 6527758"/>
                    <a:gd name="connsiteX1368" fmla="*/ 2942286 w 5484290"/>
                    <a:gd name="connsiteY1368" fmla="*/ 5363795 h 6527758"/>
                    <a:gd name="connsiteX1369" fmla="*/ 3036106 w 5484290"/>
                    <a:gd name="connsiteY1369" fmla="*/ 5327217 h 6527758"/>
                    <a:gd name="connsiteX1370" fmla="*/ 3138828 w 5484290"/>
                    <a:gd name="connsiteY1370" fmla="*/ 5336137 h 6527758"/>
                    <a:gd name="connsiteX1371" fmla="*/ 3187224 w 5484290"/>
                    <a:gd name="connsiteY1371" fmla="*/ 5378550 h 6527758"/>
                    <a:gd name="connsiteX1372" fmla="*/ 3205552 w 5484290"/>
                    <a:gd name="connsiteY1372" fmla="*/ 5538501 h 6527758"/>
                    <a:gd name="connsiteX1373" fmla="*/ 3220064 w 5484290"/>
                    <a:gd name="connsiteY1373" fmla="*/ 5560877 h 6527758"/>
                    <a:gd name="connsiteX1374" fmla="*/ 3206890 w 5484290"/>
                    <a:gd name="connsiteY1374" fmla="*/ 5531045 h 6527758"/>
                    <a:gd name="connsiteX1375" fmla="*/ 3224072 w 5484290"/>
                    <a:gd name="connsiteY1375" fmla="*/ 5501475 h 6527758"/>
                    <a:gd name="connsiteX1376" fmla="*/ 3237986 w 5484290"/>
                    <a:gd name="connsiteY1376" fmla="*/ 5477352 h 6527758"/>
                    <a:gd name="connsiteX1377" fmla="*/ 3259344 w 5484290"/>
                    <a:gd name="connsiteY1377" fmla="*/ 5399021 h 6527758"/>
                    <a:gd name="connsiteX1378" fmla="*/ 3295564 w 5484290"/>
                    <a:gd name="connsiteY1378" fmla="*/ 5382864 h 6527758"/>
                    <a:gd name="connsiteX1379" fmla="*/ 3326756 w 5484290"/>
                    <a:gd name="connsiteY1379" fmla="*/ 5380781 h 6527758"/>
                    <a:gd name="connsiteX1380" fmla="*/ 3332618 w 5484290"/>
                    <a:gd name="connsiteY1380" fmla="*/ 5345845 h 6527758"/>
                    <a:gd name="connsiteX1381" fmla="*/ 3325396 w 5484290"/>
                    <a:gd name="connsiteY1381" fmla="*/ 5314173 h 6527758"/>
                    <a:gd name="connsiteX1382" fmla="*/ 3361268 w 5484290"/>
                    <a:gd name="connsiteY1382" fmla="*/ 5258218 h 6527758"/>
                    <a:gd name="connsiteX1383" fmla="*/ 3341468 w 5484290"/>
                    <a:gd name="connsiteY1383" fmla="*/ 5224696 h 6527758"/>
                    <a:gd name="connsiteX1384" fmla="*/ 3376598 w 5484290"/>
                    <a:gd name="connsiteY1384" fmla="*/ 5204182 h 6527758"/>
                    <a:gd name="connsiteX1385" fmla="*/ 3431944 w 5484290"/>
                    <a:gd name="connsiteY1385" fmla="*/ 5216017 h 6527758"/>
                    <a:gd name="connsiteX1386" fmla="*/ 3459360 w 5484290"/>
                    <a:gd name="connsiteY1386" fmla="*/ 5205973 h 6527758"/>
                    <a:gd name="connsiteX1387" fmla="*/ 3436464 w 5484290"/>
                    <a:gd name="connsiteY1387" fmla="*/ 5188537 h 6527758"/>
                    <a:gd name="connsiteX1388" fmla="*/ 3412812 w 5484290"/>
                    <a:gd name="connsiteY1388" fmla="*/ 5169509 h 6527758"/>
                    <a:gd name="connsiteX1389" fmla="*/ 3439640 w 5484290"/>
                    <a:gd name="connsiteY1389" fmla="*/ 5149998 h 6527758"/>
                    <a:gd name="connsiteX1390" fmla="*/ 3519128 w 5484290"/>
                    <a:gd name="connsiteY1390" fmla="*/ 5138717 h 6527758"/>
                    <a:gd name="connsiteX1391" fmla="*/ 3563496 w 5484290"/>
                    <a:gd name="connsiteY1391" fmla="*/ 5166466 h 6527758"/>
                    <a:gd name="connsiteX1392" fmla="*/ 3536732 w 5484290"/>
                    <a:gd name="connsiteY1392" fmla="*/ 5126491 h 6527758"/>
                    <a:gd name="connsiteX1393" fmla="*/ 3516692 w 5484290"/>
                    <a:gd name="connsiteY1393" fmla="*/ 5123300 h 6527758"/>
                    <a:gd name="connsiteX1394" fmla="*/ 3500504 w 5484290"/>
                    <a:gd name="connsiteY1394" fmla="*/ 5105616 h 6527758"/>
                    <a:gd name="connsiteX1395" fmla="*/ 3544848 w 5484290"/>
                    <a:gd name="connsiteY1395" fmla="*/ 5059299 h 6527758"/>
                    <a:gd name="connsiteX1396" fmla="*/ 3578642 w 5484290"/>
                    <a:gd name="connsiteY1396" fmla="*/ 5064758 h 6527758"/>
                    <a:gd name="connsiteX1397" fmla="*/ 3588122 w 5484290"/>
                    <a:gd name="connsiteY1397" fmla="*/ 5082692 h 6527758"/>
                    <a:gd name="connsiteX1398" fmla="*/ 3674410 w 5484290"/>
                    <a:gd name="connsiteY1398" fmla="*/ 5085740 h 6527758"/>
                    <a:gd name="connsiteX1399" fmla="*/ 3722122 w 5484290"/>
                    <a:gd name="connsiteY1399" fmla="*/ 5085591 h 6527758"/>
                    <a:gd name="connsiteX1400" fmla="*/ 3775126 w 5484290"/>
                    <a:gd name="connsiteY1400" fmla="*/ 5115102 h 6527758"/>
                    <a:gd name="connsiteX1401" fmla="*/ 3768156 w 5484290"/>
                    <a:gd name="connsiteY1401" fmla="*/ 5090132 h 6527758"/>
                    <a:gd name="connsiteX1402" fmla="*/ 3791694 w 5484290"/>
                    <a:gd name="connsiteY1402" fmla="*/ 5002000 h 6527758"/>
                    <a:gd name="connsiteX1403" fmla="*/ 3802416 w 5484290"/>
                    <a:gd name="connsiteY1403" fmla="*/ 4960865 h 6527758"/>
                    <a:gd name="connsiteX1404" fmla="*/ 3773394 w 5484290"/>
                    <a:gd name="connsiteY1404" fmla="*/ 4934631 h 6527758"/>
                    <a:gd name="connsiteX1405" fmla="*/ 3756874 w 5484290"/>
                    <a:gd name="connsiteY1405" fmla="*/ 4932697 h 6527758"/>
                    <a:gd name="connsiteX1406" fmla="*/ 3730622 w 5484290"/>
                    <a:gd name="connsiteY1406" fmla="*/ 4906128 h 6527758"/>
                    <a:gd name="connsiteX1407" fmla="*/ 3744198 w 5484290"/>
                    <a:gd name="connsiteY1407" fmla="*/ 4879238 h 6527758"/>
                    <a:gd name="connsiteX1408" fmla="*/ 3767922 w 5484290"/>
                    <a:gd name="connsiteY1408" fmla="*/ 4857295 h 6527758"/>
                    <a:gd name="connsiteX1409" fmla="*/ 3817806 w 5484290"/>
                    <a:gd name="connsiteY1409" fmla="*/ 4828827 h 6527758"/>
                    <a:gd name="connsiteX1410" fmla="*/ 3875744 w 5484290"/>
                    <a:gd name="connsiteY1410" fmla="*/ 4811171 h 6527758"/>
                    <a:gd name="connsiteX1411" fmla="*/ 3881438 w 5484290"/>
                    <a:gd name="connsiteY1411" fmla="*/ 4784111 h 6527758"/>
                    <a:gd name="connsiteX1412" fmla="*/ 3871190 w 5484290"/>
                    <a:gd name="connsiteY1412" fmla="*/ 4727552 h 6527758"/>
                    <a:gd name="connsiteX1413" fmla="*/ 3850966 w 5484290"/>
                    <a:gd name="connsiteY1413" fmla="*/ 4676687 h 6527758"/>
                    <a:gd name="connsiteX1414" fmla="*/ 3784594 w 5484290"/>
                    <a:gd name="connsiteY1414" fmla="*/ 4814321 h 6527758"/>
                    <a:gd name="connsiteX1415" fmla="*/ 3752736 w 5484290"/>
                    <a:gd name="connsiteY1415" fmla="*/ 4829389 h 6527758"/>
                    <a:gd name="connsiteX1416" fmla="*/ 3757002 w 5484290"/>
                    <a:gd name="connsiteY1416" fmla="*/ 4795207 h 6527758"/>
                    <a:gd name="connsiteX1417" fmla="*/ 3768130 w 5484290"/>
                    <a:gd name="connsiteY1417" fmla="*/ 4715867 h 6527758"/>
                    <a:gd name="connsiteX1418" fmla="*/ 3832500 w 5484290"/>
                    <a:gd name="connsiteY1418" fmla="*/ 4617194 h 6527758"/>
                    <a:gd name="connsiteX1419" fmla="*/ 3875754 w 5484290"/>
                    <a:gd name="connsiteY1419" fmla="*/ 4566521 h 6527758"/>
                    <a:gd name="connsiteX1420" fmla="*/ 3893168 w 5484290"/>
                    <a:gd name="connsiteY1420" fmla="*/ 4469588 h 6527758"/>
                    <a:gd name="connsiteX1421" fmla="*/ 3895506 w 5484290"/>
                    <a:gd name="connsiteY1421" fmla="*/ 4433395 h 6527758"/>
                    <a:gd name="connsiteX1422" fmla="*/ 3895482 w 5484290"/>
                    <a:gd name="connsiteY1422" fmla="*/ 4359329 h 6527758"/>
                    <a:gd name="connsiteX1423" fmla="*/ 3889518 w 5484290"/>
                    <a:gd name="connsiteY1423" fmla="*/ 4324137 h 6527758"/>
                    <a:gd name="connsiteX1424" fmla="*/ 3830298 w 5484290"/>
                    <a:gd name="connsiteY1424" fmla="*/ 4252731 h 6527758"/>
                    <a:gd name="connsiteX1425" fmla="*/ 3810080 w 5484290"/>
                    <a:gd name="connsiteY1425" fmla="*/ 4220383 h 6527758"/>
                    <a:gd name="connsiteX1426" fmla="*/ 3746406 w 5484290"/>
                    <a:gd name="connsiteY1426" fmla="*/ 4116969 h 6527758"/>
                    <a:gd name="connsiteX1427" fmla="*/ 3736070 w 5484290"/>
                    <a:gd name="connsiteY1427" fmla="*/ 4045832 h 6527758"/>
                    <a:gd name="connsiteX1428" fmla="*/ 3794172 w 5484290"/>
                    <a:gd name="connsiteY1428" fmla="*/ 4020300 h 6527758"/>
                    <a:gd name="connsiteX1429" fmla="*/ 3836434 w 5484290"/>
                    <a:gd name="connsiteY1429" fmla="*/ 4016880 h 6527758"/>
                    <a:gd name="connsiteX1430" fmla="*/ 3854624 w 5484290"/>
                    <a:gd name="connsiteY1430" fmla="*/ 3995606 h 6527758"/>
                    <a:gd name="connsiteX1431" fmla="*/ 3883110 w 5484290"/>
                    <a:gd name="connsiteY1431" fmla="*/ 3915854 h 6527758"/>
                    <a:gd name="connsiteX1432" fmla="*/ 3884190 w 5484290"/>
                    <a:gd name="connsiteY1432" fmla="*/ 3883178 h 6527758"/>
                    <a:gd name="connsiteX1433" fmla="*/ 3849900 w 5484290"/>
                    <a:gd name="connsiteY1433" fmla="*/ 3901347 h 6527758"/>
                    <a:gd name="connsiteX1434" fmla="*/ 3778216 w 5484290"/>
                    <a:gd name="connsiteY1434" fmla="*/ 3935253 h 6527758"/>
                    <a:gd name="connsiteX1435" fmla="*/ 3768312 w 5484290"/>
                    <a:gd name="connsiteY1435" fmla="*/ 3899976 h 6527758"/>
                    <a:gd name="connsiteX1436" fmla="*/ 3770064 w 5484290"/>
                    <a:gd name="connsiteY1436" fmla="*/ 3872830 h 6527758"/>
                    <a:gd name="connsiteX1437" fmla="*/ 3766624 w 5484290"/>
                    <a:gd name="connsiteY1437" fmla="*/ 3867634 h 6527758"/>
                    <a:gd name="connsiteX1438" fmla="*/ 3767182 w 5484290"/>
                    <a:gd name="connsiteY1438" fmla="*/ 3766005 h 6527758"/>
                    <a:gd name="connsiteX1439" fmla="*/ 3773886 w 5484290"/>
                    <a:gd name="connsiteY1439" fmla="*/ 3747239 h 6527758"/>
                    <a:gd name="connsiteX1440" fmla="*/ 3812954 w 5484290"/>
                    <a:gd name="connsiteY1440" fmla="*/ 3726810 h 6527758"/>
                    <a:gd name="connsiteX1441" fmla="*/ 3968774 w 5484290"/>
                    <a:gd name="connsiteY1441" fmla="*/ 3798337 h 6527758"/>
                    <a:gd name="connsiteX1442" fmla="*/ 3987646 w 5484290"/>
                    <a:gd name="connsiteY1442" fmla="*/ 3819625 h 6527758"/>
                    <a:gd name="connsiteX1443" fmla="*/ 4003500 w 5484290"/>
                    <a:gd name="connsiteY1443" fmla="*/ 3834545 h 6527758"/>
                    <a:gd name="connsiteX1444" fmla="*/ 4020432 w 5484290"/>
                    <a:gd name="connsiteY1444" fmla="*/ 3816789 h 6527758"/>
                    <a:gd name="connsiteX1445" fmla="*/ 4025370 w 5484290"/>
                    <a:gd name="connsiteY1445" fmla="*/ 3788137 h 6527758"/>
                    <a:gd name="connsiteX1446" fmla="*/ 4076180 w 5484290"/>
                    <a:gd name="connsiteY1446" fmla="*/ 3771902 h 6527758"/>
                    <a:gd name="connsiteX1447" fmla="*/ 4141266 w 5484290"/>
                    <a:gd name="connsiteY1447" fmla="*/ 3826889 h 6527758"/>
                    <a:gd name="connsiteX1448" fmla="*/ 4194850 w 5484290"/>
                    <a:gd name="connsiteY1448" fmla="*/ 3828836 h 6527758"/>
                    <a:gd name="connsiteX1449" fmla="*/ 4246492 w 5484290"/>
                    <a:gd name="connsiteY1449" fmla="*/ 3791739 h 6527758"/>
                    <a:gd name="connsiteX1450" fmla="*/ 4268204 w 5484290"/>
                    <a:gd name="connsiteY1450" fmla="*/ 3771723 h 6527758"/>
                    <a:gd name="connsiteX1451" fmla="*/ 4360174 w 5484290"/>
                    <a:gd name="connsiteY1451" fmla="*/ 3710679 h 6527758"/>
                    <a:gd name="connsiteX1452" fmla="*/ 4319582 w 5484290"/>
                    <a:gd name="connsiteY1452" fmla="*/ 3690891 h 6527758"/>
                    <a:gd name="connsiteX1453" fmla="*/ 4274968 w 5484290"/>
                    <a:gd name="connsiteY1453" fmla="*/ 3674955 h 6527758"/>
                    <a:gd name="connsiteX1454" fmla="*/ 4212324 w 5484290"/>
                    <a:gd name="connsiteY1454" fmla="*/ 3653901 h 6527758"/>
                    <a:gd name="connsiteX1455" fmla="*/ 4141798 w 5484290"/>
                    <a:gd name="connsiteY1455" fmla="*/ 3632677 h 6527758"/>
                    <a:gd name="connsiteX1456" fmla="*/ 4159838 w 5484290"/>
                    <a:gd name="connsiteY1456" fmla="*/ 3674828 h 6527758"/>
                    <a:gd name="connsiteX1457" fmla="*/ 4178728 w 5484290"/>
                    <a:gd name="connsiteY1457" fmla="*/ 3751665 h 6527758"/>
                    <a:gd name="connsiteX1458" fmla="*/ 4104778 w 5484290"/>
                    <a:gd name="connsiteY1458" fmla="*/ 3780794 h 6527758"/>
                    <a:gd name="connsiteX1459" fmla="*/ 4044058 w 5484290"/>
                    <a:gd name="connsiteY1459" fmla="*/ 3743236 h 6527758"/>
                    <a:gd name="connsiteX1460" fmla="*/ 4043546 w 5484290"/>
                    <a:gd name="connsiteY1460" fmla="*/ 3711314 h 6527758"/>
                    <a:gd name="connsiteX1461" fmla="*/ 4062970 w 5484290"/>
                    <a:gd name="connsiteY1461" fmla="*/ 3612455 h 6527758"/>
                    <a:gd name="connsiteX1462" fmla="*/ 4004078 w 5484290"/>
                    <a:gd name="connsiteY1462" fmla="*/ 3525297 h 6527758"/>
                    <a:gd name="connsiteX1463" fmla="*/ 3993336 w 5484290"/>
                    <a:gd name="connsiteY1463" fmla="*/ 3492366 h 6527758"/>
                    <a:gd name="connsiteX1464" fmla="*/ 3970836 w 5484290"/>
                    <a:gd name="connsiteY1464" fmla="*/ 3399692 h 6527758"/>
                    <a:gd name="connsiteX1465" fmla="*/ 3975926 w 5484290"/>
                    <a:gd name="connsiteY1465" fmla="*/ 3307615 h 6527758"/>
                    <a:gd name="connsiteX1466" fmla="*/ 3949754 w 5484290"/>
                    <a:gd name="connsiteY1466" fmla="*/ 3277108 h 6527758"/>
                    <a:gd name="connsiteX1467" fmla="*/ 3905132 w 5484290"/>
                    <a:gd name="connsiteY1467" fmla="*/ 3242655 h 6527758"/>
                    <a:gd name="connsiteX1468" fmla="*/ 3911380 w 5484290"/>
                    <a:gd name="connsiteY1468" fmla="*/ 3095449 h 6527758"/>
                    <a:gd name="connsiteX1469" fmla="*/ 3907008 w 5484290"/>
                    <a:gd name="connsiteY1469" fmla="*/ 3059503 h 6527758"/>
                    <a:gd name="connsiteX1470" fmla="*/ 3911352 w 5484290"/>
                    <a:gd name="connsiteY1470" fmla="*/ 3002867 h 6527758"/>
                    <a:gd name="connsiteX1471" fmla="*/ 3935230 w 5484290"/>
                    <a:gd name="connsiteY1471" fmla="*/ 2936016 h 6527758"/>
                    <a:gd name="connsiteX1472" fmla="*/ 3935898 w 5484290"/>
                    <a:gd name="connsiteY1472" fmla="*/ 2923030 h 6527758"/>
                    <a:gd name="connsiteX1473" fmla="*/ 3986586 w 5484290"/>
                    <a:gd name="connsiteY1473" fmla="*/ 2781119 h 6527758"/>
                    <a:gd name="connsiteX1474" fmla="*/ 3979030 w 5484290"/>
                    <a:gd name="connsiteY1474" fmla="*/ 2746680 h 6527758"/>
                    <a:gd name="connsiteX1475" fmla="*/ 3940706 w 5484290"/>
                    <a:gd name="connsiteY1475" fmla="*/ 2731669 h 6527758"/>
                    <a:gd name="connsiteX1476" fmla="*/ 3910764 w 5484290"/>
                    <a:gd name="connsiteY1476" fmla="*/ 2711717 h 6527758"/>
                    <a:gd name="connsiteX1477" fmla="*/ 3897254 w 5484290"/>
                    <a:gd name="connsiteY1477" fmla="*/ 2679119 h 6527758"/>
                    <a:gd name="connsiteX1478" fmla="*/ 3841306 w 5484290"/>
                    <a:gd name="connsiteY1478" fmla="*/ 2620784 h 6527758"/>
                    <a:gd name="connsiteX1479" fmla="*/ 3795274 w 5484290"/>
                    <a:gd name="connsiteY1479" fmla="*/ 2634758 h 6527758"/>
                    <a:gd name="connsiteX1480" fmla="*/ 3718762 w 5484290"/>
                    <a:gd name="connsiteY1480" fmla="*/ 2785961 h 6527758"/>
                    <a:gd name="connsiteX1481" fmla="*/ 3675672 w 5484290"/>
                    <a:gd name="connsiteY1481" fmla="*/ 2828758 h 6527758"/>
                    <a:gd name="connsiteX1482" fmla="*/ 3643720 w 5484290"/>
                    <a:gd name="connsiteY1482" fmla="*/ 2810732 h 6527758"/>
                    <a:gd name="connsiteX1483" fmla="*/ 3683352 w 5484290"/>
                    <a:gd name="connsiteY1483" fmla="*/ 2707190 h 6527758"/>
                    <a:gd name="connsiteX1484" fmla="*/ 3692812 w 5484290"/>
                    <a:gd name="connsiteY1484" fmla="*/ 2651058 h 6527758"/>
                    <a:gd name="connsiteX1485" fmla="*/ 3640778 w 5484290"/>
                    <a:gd name="connsiteY1485" fmla="*/ 2500227 h 6527758"/>
                    <a:gd name="connsiteX1486" fmla="*/ 3617622 w 5484290"/>
                    <a:gd name="connsiteY1486" fmla="*/ 2457571 h 6527758"/>
                    <a:gd name="connsiteX1487" fmla="*/ 3618526 w 5484290"/>
                    <a:gd name="connsiteY1487" fmla="*/ 2395739 h 6527758"/>
                    <a:gd name="connsiteX1488" fmla="*/ 3621194 w 5484290"/>
                    <a:gd name="connsiteY1488" fmla="*/ 2343794 h 6527758"/>
                    <a:gd name="connsiteX1489" fmla="*/ 3615638 w 5484290"/>
                    <a:gd name="connsiteY1489" fmla="*/ 2270397 h 6527758"/>
                    <a:gd name="connsiteX1490" fmla="*/ 3632642 w 5484290"/>
                    <a:gd name="connsiteY1490" fmla="*/ 2211670 h 6527758"/>
                    <a:gd name="connsiteX1491" fmla="*/ 3586354 w 5484290"/>
                    <a:gd name="connsiteY1491" fmla="*/ 2200426 h 6527758"/>
                    <a:gd name="connsiteX1492" fmla="*/ 3566300 w 5484290"/>
                    <a:gd name="connsiteY1492" fmla="*/ 2160201 h 6527758"/>
                    <a:gd name="connsiteX1493" fmla="*/ 3580626 w 5484290"/>
                    <a:gd name="connsiteY1493" fmla="*/ 2116388 h 6527758"/>
                    <a:gd name="connsiteX1494" fmla="*/ 3596368 w 5484290"/>
                    <a:gd name="connsiteY1494" fmla="*/ 2042663 h 6527758"/>
                    <a:gd name="connsiteX1495" fmla="*/ 3598960 w 5484290"/>
                    <a:gd name="connsiteY1495" fmla="*/ 2013172 h 6527758"/>
                    <a:gd name="connsiteX1496" fmla="*/ 3614658 w 5484290"/>
                    <a:gd name="connsiteY1496" fmla="*/ 2012733 h 6527758"/>
                    <a:gd name="connsiteX1497" fmla="*/ 3615034 w 5484290"/>
                    <a:gd name="connsiteY1497" fmla="*/ 2012964 h 6527758"/>
                    <a:gd name="connsiteX1498" fmla="*/ 3625124 w 5484290"/>
                    <a:gd name="connsiteY1498" fmla="*/ 2025164 h 6527758"/>
                    <a:gd name="connsiteX1499" fmla="*/ 3645084 w 5484290"/>
                    <a:gd name="connsiteY1499" fmla="*/ 2032293 h 6527758"/>
                    <a:gd name="connsiteX1500" fmla="*/ 3627976 w 5484290"/>
                    <a:gd name="connsiteY1500" fmla="*/ 2020892 h 6527758"/>
                    <a:gd name="connsiteX1501" fmla="*/ 3615034 w 5484290"/>
                    <a:gd name="connsiteY1501" fmla="*/ 2012964 h 6527758"/>
                    <a:gd name="connsiteX1502" fmla="*/ 3614840 w 5484290"/>
                    <a:gd name="connsiteY1502" fmla="*/ 2012729 h 6527758"/>
                    <a:gd name="connsiteX1503" fmla="*/ 3614658 w 5484290"/>
                    <a:gd name="connsiteY1503" fmla="*/ 2012733 h 6527758"/>
                    <a:gd name="connsiteX1504" fmla="*/ 3589146 w 5484290"/>
                    <a:gd name="connsiteY1504" fmla="*/ 1997103 h 6527758"/>
                    <a:gd name="connsiteX1505" fmla="*/ 3566660 w 5484290"/>
                    <a:gd name="connsiteY1505" fmla="*/ 1955349 h 6527758"/>
                    <a:gd name="connsiteX1506" fmla="*/ 3532948 w 5484290"/>
                    <a:gd name="connsiteY1506" fmla="*/ 1945953 h 6527758"/>
                    <a:gd name="connsiteX1507" fmla="*/ 3503106 w 5484290"/>
                    <a:gd name="connsiteY1507" fmla="*/ 1977611 h 6527758"/>
                    <a:gd name="connsiteX1508" fmla="*/ 3372210 w 5484290"/>
                    <a:gd name="connsiteY1508" fmla="*/ 1977143 h 6527758"/>
                    <a:gd name="connsiteX1509" fmla="*/ 3323324 w 5484290"/>
                    <a:gd name="connsiteY1509" fmla="*/ 1976873 h 6527758"/>
                    <a:gd name="connsiteX1510" fmla="*/ 3273424 w 5484290"/>
                    <a:gd name="connsiteY1510" fmla="*/ 1949793 h 6527758"/>
                    <a:gd name="connsiteX1511" fmla="*/ 3197898 w 5484290"/>
                    <a:gd name="connsiteY1511" fmla="*/ 2035224 h 6527758"/>
                    <a:gd name="connsiteX1512" fmla="*/ 3097358 w 5484290"/>
                    <a:gd name="connsiteY1512" fmla="*/ 2035019 h 6527758"/>
                    <a:gd name="connsiteX1513" fmla="*/ 3029940 w 5484290"/>
                    <a:gd name="connsiteY1513" fmla="*/ 2034742 h 6527758"/>
                    <a:gd name="connsiteX1514" fmla="*/ 2981554 w 5484290"/>
                    <a:gd name="connsiteY1514" fmla="*/ 2029361 h 6527758"/>
                    <a:gd name="connsiteX1515" fmla="*/ 2956816 w 5484290"/>
                    <a:gd name="connsiteY1515" fmla="*/ 2024493 h 6527758"/>
                    <a:gd name="connsiteX1516" fmla="*/ 2930480 w 5484290"/>
                    <a:gd name="connsiteY1516" fmla="*/ 2001861 h 6527758"/>
                    <a:gd name="connsiteX1517" fmla="*/ 2898610 w 5484290"/>
                    <a:gd name="connsiteY1517" fmla="*/ 1979898 h 6527758"/>
                    <a:gd name="connsiteX1518" fmla="*/ 2768294 w 5484290"/>
                    <a:gd name="connsiteY1518" fmla="*/ 1951864 h 6527758"/>
                    <a:gd name="connsiteX1519" fmla="*/ 2714368 w 5484290"/>
                    <a:gd name="connsiteY1519" fmla="*/ 1928635 h 6527758"/>
                    <a:gd name="connsiteX1520" fmla="*/ 2662386 w 5484290"/>
                    <a:gd name="connsiteY1520" fmla="*/ 1944451 h 6527758"/>
                    <a:gd name="connsiteX1521" fmla="*/ 2588188 w 5484290"/>
                    <a:gd name="connsiteY1521" fmla="*/ 1985394 h 6527758"/>
                    <a:gd name="connsiteX1522" fmla="*/ 2499548 w 5484290"/>
                    <a:gd name="connsiteY1522" fmla="*/ 1962990 h 6527758"/>
                    <a:gd name="connsiteX1523" fmla="*/ 2462986 w 5484290"/>
                    <a:gd name="connsiteY1523" fmla="*/ 1957865 h 6527758"/>
                    <a:gd name="connsiteX1524" fmla="*/ 2437078 w 5484290"/>
                    <a:gd name="connsiteY1524" fmla="*/ 1971093 h 6527758"/>
                    <a:gd name="connsiteX1525" fmla="*/ 2418472 w 5484290"/>
                    <a:gd name="connsiteY1525" fmla="*/ 1993541 h 6527758"/>
                    <a:gd name="connsiteX1526" fmla="*/ 2347706 w 5484290"/>
                    <a:gd name="connsiteY1526" fmla="*/ 2021163 h 6527758"/>
                    <a:gd name="connsiteX1527" fmla="*/ 2304184 w 5484290"/>
                    <a:gd name="connsiteY1527" fmla="*/ 2009584 h 6527758"/>
                    <a:gd name="connsiteX1528" fmla="*/ 2213294 w 5484290"/>
                    <a:gd name="connsiteY1528" fmla="*/ 2037952 h 6527758"/>
                    <a:gd name="connsiteX1529" fmla="*/ 2163660 w 5484290"/>
                    <a:gd name="connsiteY1529" fmla="*/ 2054607 h 6527758"/>
                    <a:gd name="connsiteX1530" fmla="*/ 2121890 w 5484290"/>
                    <a:gd name="connsiteY1530" fmla="*/ 2015883 h 6527758"/>
                    <a:gd name="connsiteX1531" fmla="*/ 2143564 w 5484290"/>
                    <a:gd name="connsiteY1531" fmla="*/ 1866252 h 6527758"/>
                    <a:gd name="connsiteX1532" fmla="*/ 2074724 w 5484290"/>
                    <a:gd name="connsiteY1532" fmla="*/ 1877370 h 6527758"/>
                    <a:gd name="connsiteX1533" fmla="*/ 2048888 w 5484290"/>
                    <a:gd name="connsiteY1533" fmla="*/ 1849627 h 6527758"/>
                    <a:gd name="connsiteX1534" fmla="*/ 2065732 w 5484290"/>
                    <a:gd name="connsiteY1534" fmla="*/ 1817293 h 6527758"/>
                    <a:gd name="connsiteX1535" fmla="*/ 2125836 w 5484290"/>
                    <a:gd name="connsiteY1535" fmla="*/ 1752801 h 6527758"/>
                    <a:gd name="connsiteX1536" fmla="*/ 2154676 w 5484290"/>
                    <a:gd name="connsiteY1536" fmla="*/ 1731364 h 6527758"/>
                    <a:gd name="connsiteX1537" fmla="*/ 2167432 w 5484290"/>
                    <a:gd name="connsiteY1537" fmla="*/ 1762369 h 6527758"/>
                    <a:gd name="connsiteX1538" fmla="*/ 2172390 w 5484290"/>
                    <a:gd name="connsiteY1538" fmla="*/ 1807782 h 6527758"/>
                    <a:gd name="connsiteX1539" fmla="*/ 2202918 w 5484290"/>
                    <a:gd name="connsiteY1539" fmla="*/ 1818686 h 6527758"/>
                    <a:gd name="connsiteX1540" fmla="*/ 2271586 w 5484290"/>
                    <a:gd name="connsiteY1540" fmla="*/ 1796927 h 6527758"/>
                    <a:gd name="connsiteX1541" fmla="*/ 2298754 w 5484290"/>
                    <a:gd name="connsiteY1541" fmla="*/ 1798696 h 6527758"/>
                    <a:gd name="connsiteX1542" fmla="*/ 2334970 w 5484290"/>
                    <a:gd name="connsiteY1542" fmla="*/ 1764024 h 6527758"/>
                    <a:gd name="connsiteX1543" fmla="*/ 2337732 w 5484290"/>
                    <a:gd name="connsiteY1543" fmla="*/ 1745173 h 6527758"/>
                    <a:gd name="connsiteX1544" fmla="*/ 2323198 w 5484290"/>
                    <a:gd name="connsiteY1544" fmla="*/ 1648732 h 6527758"/>
                    <a:gd name="connsiteX1545" fmla="*/ 2301784 w 5484290"/>
                    <a:gd name="connsiteY1545" fmla="*/ 1541899 h 6527758"/>
                    <a:gd name="connsiteX1546" fmla="*/ 2283328 w 5484290"/>
                    <a:gd name="connsiteY1546" fmla="*/ 1519437 h 6527758"/>
                    <a:gd name="connsiteX1547" fmla="*/ 2225958 w 5484290"/>
                    <a:gd name="connsiteY1547" fmla="*/ 1472497 h 6527758"/>
                    <a:gd name="connsiteX1548" fmla="*/ 2222178 w 5484290"/>
                    <a:gd name="connsiteY1548" fmla="*/ 1446019 h 6527758"/>
                    <a:gd name="connsiteX1549" fmla="*/ 2159952 w 5484290"/>
                    <a:gd name="connsiteY1549" fmla="*/ 1423793 h 6527758"/>
                    <a:gd name="connsiteX1550" fmla="*/ 2093984 w 5484290"/>
                    <a:gd name="connsiteY1550" fmla="*/ 1504703 h 6527758"/>
                    <a:gd name="connsiteX1551" fmla="*/ 2018958 w 5484290"/>
                    <a:gd name="connsiteY1551" fmla="*/ 1585025 h 6527758"/>
                    <a:gd name="connsiteX1552" fmla="*/ 1985094 w 5484290"/>
                    <a:gd name="connsiteY1552" fmla="*/ 1620537 h 6527758"/>
                    <a:gd name="connsiteX1553" fmla="*/ 1934122 w 5484290"/>
                    <a:gd name="connsiteY1553" fmla="*/ 1663164 h 6527758"/>
                    <a:gd name="connsiteX1554" fmla="*/ 1846002 w 5484290"/>
                    <a:gd name="connsiteY1554" fmla="*/ 1691198 h 6527758"/>
                    <a:gd name="connsiteX1555" fmla="*/ 1815392 w 5484290"/>
                    <a:gd name="connsiteY1555" fmla="*/ 1684233 h 6527758"/>
                    <a:gd name="connsiteX1556" fmla="*/ 1781092 w 5484290"/>
                    <a:gd name="connsiteY1556" fmla="*/ 1665368 h 6527758"/>
                    <a:gd name="connsiteX1557" fmla="*/ 1751728 w 5484290"/>
                    <a:gd name="connsiteY1557" fmla="*/ 1617851 h 6527758"/>
                    <a:gd name="connsiteX1558" fmla="*/ 1740820 w 5484290"/>
                    <a:gd name="connsiteY1558" fmla="*/ 1592795 h 6527758"/>
                    <a:gd name="connsiteX1559" fmla="*/ 1714250 w 5484290"/>
                    <a:gd name="connsiteY1559" fmla="*/ 1562532 h 6527758"/>
                    <a:gd name="connsiteX1560" fmla="*/ 1718514 w 5484290"/>
                    <a:gd name="connsiteY1560" fmla="*/ 1585549 h 6527758"/>
                    <a:gd name="connsiteX1561" fmla="*/ 1683792 w 5484290"/>
                    <a:gd name="connsiteY1561" fmla="*/ 1704823 h 6527758"/>
                    <a:gd name="connsiteX1562" fmla="*/ 1663196 w 5484290"/>
                    <a:gd name="connsiteY1562" fmla="*/ 1729388 h 6527758"/>
                    <a:gd name="connsiteX1563" fmla="*/ 1512460 w 5484290"/>
                    <a:gd name="connsiteY1563" fmla="*/ 1772641 h 6527758"/>
                    <a:gd name="connsiteX1564" fmla="*/ 1491494 w 5484290"/>
                    <a:gd name="connsiteY1564" fmla="*/ 1765152 h 6527758"/>
                    <a:gd name="connsiteX1565" fmla="*/ 1443190 w 5484290"/>
                    <a:gd name="connsiteY1565" fmla="*/ 1676075 h 6527758"/>
                    <a:gd name="connsiteX1566" fmla="*/ 1420462 w 5484290"/>
                    <a:gd name="connsiteY1566" fmla="*/ 1629385 h 6527758"/>
                    <a:gd name="connsiteX1567" fmla="*/ 1411986 w 5484290"/>
                    <a:gd name="connsiteY1567" fmla="*/ 1561184 h 6527758"/>
                    <a:gd name="connsiteX1568" fmla="*/ 1418902 w 5484290"/>
                    <a:gd name="connsiteY1568" fmla="*/ 1519763 h 6527758"/>
                    <a:gd name="connsiteX1569" fmla="*/ 1417394 w 5484290"/>
                    <a:gd name="connsiteY1569" fmla="*/ 1488133 h 6527758"/>
                    <a:gd name="connsiteX1570" fmla="*/ 1432558 w 5484290"/>
                    <a:gd name="connsiteY1570" fmla="*/ 1459467 h 6527758"/>
                    <a:gd name="connsiteX1571" fmla="*/ 1455830 w 5484290"/>
                    <a:gd name="connsiteY1571" fmla="*/ 1453148 h 6527758"/>
                    <a:gd name="connsiteX1572" fmla="*/ 1485248 w 5484290"/>
                    <a:gd name="connsiteY1572" fmla="*/ 1451686 h 6527758"/>
                    <a:gd name="connsiteX1573" fmla="*/ 1573800 w 5484290"/>
                    <a:gd name="connsiteY1573" fmla="*/ 1435434 h 6527758"/>
                    <a:gd name="connsiteX1574" fmla="*/ 1663494 w 5484290"/>
                    <a:gd name="connsiteY1574" fmla="*/ 1467472 h 6527758"/>
                    <a:gd name="connsiteX1575" fmla="*/ 1683410 w 5484290"/>
                    <a:gd name="connsiteY1575" fmla="*/ 1516980 h 6527758"/>
                    <a:gd name="connsiteX1576" fmla="*/ 1705170 w 5484290"/>
                    <a:gd name="connsiteY1576" fmla="*/ 1548503 h 6527758"/>
                    <a:gd name="connsiteX1577" fmla="*/ 1694592 w 5484290"/>
                    <a:gd name="connsiteY1577" fmla="*/ 1503548 h 6527758"/>
                    <a:gd name="connsiteX1578" fmla="*/ 1683346 w 5484290"/>
                    <a:gd name="connsiteY1578" fmla="*/ 1475727 h 6527758"/>
                    <a:gd name="connsiteX1579" fmla="*/ 1726192 w 5484290"/>
                    <a:gd name="connsiteY1579" fmla="*/ 1463259 h 6527758"/>
                    <a:gd name="connsiteX1580" fmla="*/ 1734746 w 5484290"/>
                    <a:gd name="connsiteY1580" fmla="*/ 1468960 h 6527758"/>
                    <a:gd name="connsiteX1581" fmla="*/ 1745914 w 5484290"/>
                    <a:gd name="connsiteY1581" fmla="*/ 1519235 h 6527758"/>
                    <a:gd name="connsiteX1582" fmla="*/ 1804976 w 5484290"/>
                    <a:gd name="connsiteY1582" fmla="*/ 1617034 h 6527758"/>
                    <a:gd name="connsiteX1583" fmla="*/ 1822922 w 5484290"/>
                    <a:gd name="connsiteY1583" fmla="*/ 1626089 h 6527758"/>
                    <a:gd name="connsiteX1584" fmla="*/ 1930408 w 5484290"/>
                    <a:gd name="connsiteY1584" fmla="*/ 1577200 h 6527758"/>
                    <a:gd name="connsiteX1585" fmla="*/ 2015840 w 5484290"/>
                    <a:gd name="connsiteY1585" fmla="*/ 1527044 h 6527758"/>
                    <a:gd name="connsiteX1586" fmla="*/ 2049794 w 5484290"/>
                    <a:gd name="connsiteY1586" fmla="*/ 1506112 h 6527758"/>
                    <a:gd name="connsiteX1587" fmla="*/ 2067388 w 5484290"/>
                    <a:gd name="connsiteY1587" fmla="*/ 1456853 h 6527758"/>
                    <a:gd name="connsiteX1588" fmla="*/ 2100412 w 5484290"/>
                    <a:gd name="connsiteY1588" fmla="*/ 1405170 h 6527758"/>
                    <a:gd name="connsiteX1589" fmla="*/ 2097386 w 5484290"/>
                    <a:gd name="connsiteY1589" fmla="*/ 1380285 h 6527758"/>
                    <a:gd name="connsiteX1590" fmla="*/ 2081858 w 5484290"/>
                    <a:gd name="connsiteY1590" fmla="*/ 1331098 h 6527758"/>
                    <a:gd name="connsiteX1591" fmla="*/ 2104914 w 5484290"/>
                    <a:gd name="connsiteY1591" fmla="*/ 1322142 h 6527758"/>
                    <a:gd name="connsiteX1592" fmla="*/ 2190450 w 5484290"/>
                    <a:gd name="connsiteY1592" fmla="*/ 1342115 h 6527758"/>
                    <a:gd name="connsiteX1593" fmla="*/ 2219042 w 5484290"/>
                    <a:gd name="connsiteY1593" fmla="*/ 1332491 h 6527758"/>
                    <a:gd name="connsiteX1594" fmla="*/ 2256184 w 5484290"/>
                    <a:gd name="connsiteY1594" fmla="*/ 1312365 h 6527758"/>
                    <a:gd name="connsiteX1595" fmla="*/ 1232134 w 5484290"/>
                    <a:gd name="connsiteY1595" fmla="*/ 1182086 h 6527758"/>
                    <a:gd name="connsiteX1596" fmla="*/ 1250378 w 5484290"/>
                    <a:gd name="connsiteY1596" fmla="*/ 1185689 h 6527758"/>
                    <a:gd name="connsiteX1597" fmla="*/ 1336620 w 5484290"/>
                    <a:gd name="connsiteY1597" fmla="*/ 1233683 h 6527758"/>
                    <a:gd name="connsiteX1598" fmla="*/ 1464072 w 5484290"/>
                    <a:gd name="connsiteY1598" fmla="*/ 1273919 h 6527758"/>
                    <a:gd name="connsiteX1599" fmla="*/ 1566676 w 5484290"/>
                    <a:gd name="connsiteY1599" fmla="*/ 1313212 h 6527758"/>
                    <a:gd name="connsiteX1600" fmla="*/ 1594226 w 5484290"/>
                    <a:gd name="connsiteY1600" fmla="*/ 1336275 h 6527758"/>
                    <a:gd name="connsiteX1601" fmla="*/ 1633706 w 5484290"/>
                    <a:gd name="connsiteY1601" fmla="*/ 1374178 h 6527758"/>
                    <a:gd name="connsiteX1602" fmla="*/ 1646338 w 5484290"/>
                    <a:gd name="connsiteY1602" fmla="*/ 1431579 h 6527758"/>
                    <a:gd name="connsiteX1603" fmla="*/ 1573554 w 5484290"/>
                    <a:gd name="connsiteY1603" fmla="*/ 1420126 h 6527758"/>
                    <a:gd name="connsiteX1604" fmla="*/ 1391744 w 5484290"/>
                    <a:gd name="connsiteY1604" fmla="*/ 1431876 h 6527758"/>
                    <a:gd name="connsiteX1605" fmla="*/ 1302124 w 5484290"/>
                    <a:gd name="connsiteY1605" fmla="*/ 1471266 h 6527758"/>
                    <a:gd name="connsiteX1606" fmla="*/ 1299128 w 5484290"/>
                    <a:gd name="connsiteY1606" fmla="*/ 1470240 h 6527758"/>
                    <a:gd name="connsiteX1607" fmla="*/ 1302702 w 5484290"/>
                    <a:gd name="connsiteY1607" fmla="*/ 1475720 h 6527758"/>
                    <a:gd name="connsiteX1608" fmla="*/ 1221466 w 5484290"/>
                    <a:gd name="connsiteY1608" fmla="*/ 1516990 h 6527758"/>
                    <a:gd name="connsiteX1609" fmla="*/ 1219990 w 5484290"/>
                    <a:gd name="connsiteY1609" fmla="*/ 1515356 h 6527758"/>
                    <a:gd name="connsiteX1610" fmla="*/ 1219896 w 5484290"/>
                    <a:gd name="connsiteY1610" fmla="*/ 1515940 h 6527758"/>
                    <a:gd name="connsiteX1611" fmla="*/ 1159838 w 5484290"/>
                    <a:gd name="connsiteY1611" fmla="*/ 1576467 h 6527758"/>
                    <a:gd name="connsiteX1612" fmla="*/ 1125870 w 5484290"/>
                    <a:gd name="connsiteY1612" fmla="*/ 1615901 h 6527758"/>
                    <a:gd name="connsiteX1613" fmla="*/ 1061112 w 5484290"/>
                    <a:gd name="connsiteY1613" fmla="*/ 1674749 h 6527758"/>
                    <a:gd name="connsiteX1614" fmla="*/ 1021522 w 5484290"/>
                    <a:gd name="connsiteY1614" fmla="*/ 1718788 h 6527758"/>
                    <a:gd name="connsiteX1615" fmla="*/ 958412 w 5484290"/>
                    <a:gd name="connsiteY1615" fmla="*/ 1735911 h 6527758"/>
                    <a:gd name="connsiteX1616" fmla="*/ 860966 w 5484290"/>
                    <a:gd name="connsiteY1616" fmla="*/ 1752673 h 6527758"/>
                    <a:gd name="connsiteX1617" fmla="*/ 808072 w 5484290"/>
                    <a:gd name="connsiteY1617" fmla="*/ 1733780 h 6527758"/>
                    <a:gd name="connsiteX1618" fmla="*/ 765322 w 5484290"/>
                    <a:gd name="connsiteY1618" fmla="*/ 1701320 h 6527758"/>
                    <a:gd name="connsiteX1619" fmla="*/ 727138 w 5484290"/>
                    <a:gd name="connsiteY1619" fmla="*/ 1715448 h 6527758"/>
                    <a:gd name="connsiteX1620" fmla="*/ 685240 w 5484290"/>
                    <a:gd name="connsiteY1620" fmla="*/ 1814196 h 6527758"/>
                    <a:gd name="connsiteX1621" fmla="*/ 693318 w 5484290"/>
                    <a:gd name="connsiteY1621" fmla="*/ 1843527 h 6527758"/>
                    <a:gd name="connsiteX1622" fmla="*/ 712694 w 5484290"/>
                    <a:gd name="connsiteY1622" fmla="*/ 1822680 h 6527758"/>
                    <a:gd name="connsiteX1623" fmla="*/ 756728 w 5484290"/>
                    <a:gd name="connsiteY1623" fmla="*/ 1773619 h 6527758"/>
                    <a:gd name="connsiteX1624" fmla="*/ 789060 w 5484290"/>
                    <a:gd name="connsiteY1624" fmla="*/ 1794424 h 6527758"/>
                    <a:gd name="connsiteX1625" fmla="*/ 744136 w 5484290"/>
                    <a:gd name="connsiteY1625" fmla="*/ 1886800 h 6527758"/>
                    <a:gd name="connsiteX1626" fmla="*/ 691008 w 5484290"/>
                    <a:gd name="connsiteY1626" fmla="*/ 1898236 h 6527758"/>
                    <a:gd name="connsiteX1627" fmla="*/ 633950 w 5484290"/>
                    <a:gd name="connsiteY1627" fmla="*/ 1928100 h 6527758"/>
                    <a:gd name="connsiteX1628" fmla="*/ 540789 w 5484290"/>
                    <a:gd name="connsiteY1628" fmla="*/ 2062748 h 6527758"/>
                    <a:gd name="connsiteX1629" fmla="*/ 526617 w 5484290"/>
                    <a:gd name="connsiteY1629" fmla="*/ 2080165 h 6527758"/>
                    <a:gd name="connsiteX1630" fmla="*/ 508998 w 5484290"/>
                    <a:gd name="connsiteY1630" fmla="*/ 2207417 h 6527758"/>
                    <a:gd name="connsiteX1631" fmla="*/ 492243 w 5484290"/>
                    <a:gd name="connsiteY1631" fmla="*/ 2254323 h 6527758"/>
                    <a:gd name="connsiteX1632" fmla="*/ 482192 w 5484290"/>
                    <a:gd name="connsiteY1632" fmla="*/ 2167432 h 6527758"/>
                    <a:gd name="connsiteX1633" fmla="*/ 489492 w 5484290"/>
                    <a:gd name="connsiteY1633" fmla="*/ 2076490 h 6527758"/>
                    <a:gd name="connsiteX1634" fmla="*/ 532684 w 5484290"/>
                    <a:gd name="connsiteY1634" fmla="*/ 1996386 h 6527758"/>
                    <a:gd name="connsiteX1635" fmla="*/ 563450 w 5484290"/>
                    <a:gd name="connsiteY1635" fmla="*/ 1939940 h 6527758"/>
                    <a:gd name="connsiteX1636" fmla="*/ 578040 w 5484290"/>
                    <a:gd name="connsiteY1636" fmla="*/ 1921352 h 6527758"/>
                    <a:gd name="connsiteX1637" fmla="*/ 662892 w 5484290"/>
                    <a:gd name="connsiteY1637" fmla="*/ 1787702 h 6527758"/>
                    <a:gd name="connsiteX1638" fmla="*/ 705710 w 5484290"/>
                    <a:gd name="connsiteY1638" fmla="*/ 1682672 h 6527758"/>
                    <a:gd name="connsiteX1639" fmla="*/ 807032 w 5484290"/>
                    <a:gd name="connsiteY1639" fmla="*/ 1573417 h 6527758"/>
                    <a:gd name="connsiteX1640" fmla="*/ 855454 w 5484290"/>
                    <a:gd name="connsiteY1640" fmla="*/ 1560301 h 6527758"/>
                    <a:gd name="connsiteX1641" fmla="*/ 876154 w 5484290"/>
                    <a:gd name="connsiteY1641" fmla="*/ 1628518 h 6527758"/>
                    <a:gd name="connsiteX1642" fmla="*/ 869278 w 5484290"/>
                    <a:gd name="connsiteY1642" fmla="*/ 1636639 h 6527758"/>
                    <a:gd name="connsiteX1643" fmla="*/ 860252 w 5484290"/>
                    <a:gd name="connsiteY1643" fmla="*/ 1691595 h 6527758"/>
                    <a:gd name="connsiteX1644" fmla="*/ 904312 w 5484290"/>
                    <a:gd name="connsiteY1644" fmla="*/ 1679565 h 6527758"/>
                    <a:gd name="connsiteX1645" fmla="*/ 967424 w 5484290"/>
                    <a:gd name="connsiteY1645" fmla="*/ 1662441 h 6527758"/>
                    <a:gd name="connsiteX1646" fmla="*/ 996540 w 5484290"/>
                    <a:gd name="connsiteY1646" fmla="*/ 1647717 h 6527758"/>
                    <a:gd name="connsiteX1647" fmla="*/ 986692 w 5484290"/>
                    <a:gd name="connsiteY1647" fmla="*/ 1608499 h 6527758"/>
                    <a:gd name="connsiteX1648" fmla="*/ 946048 w 5484290"/>
                    <a:gd name="connsiteY1648" fmla="*/ 1588694 h 6527758"/>
                    <a:gd name="connsiteX1649" fmla="*/ 921270 w 5484290"/>
                    <a:gd name="connsiteY1649" fmla="*/ 1565298 h 6527758"/>
                    <a:gd name="connsiteX1650" fmla="*/ 924012 w 5484290"/>
                    <a:gd name="connsiteY1650" fmla="*/ 1527933 h 6527758"/>
                    <a:gd name="connsiteX1651" fmla="*/ 958682 w 5484290"/>
                    <a:gd name="connsiteY1651" fmla="*/ 1531060 h 6527758"/>
                    <a:gd name="connsiteX1652" fmla="*/ 994108 w 5484290"/>
                    <a:gd name="connsiteY1652" fmla="*/ 1535781 h 6527758"/>
                    <a:gd name="connsiteX1653" fmla="*/ 1012308 w 5484290"/>
                    <a:gd name="connsiteY1653" fmla="*/ 1514515 h 6527758"/>
                    <a:gd name="connsiteX1654" fmla="*/ 1041410 w 5484290"/>
                    <a:gd name="connsiteY1654" fmla="*/ 1481276 h 6527758"/>
                    <a:gd name="connsiteX1655" fmla="*/ 1054340 w 5484290"/>
                    <a:gd name="connsiteY1655" fmla="*/ 1485895 h 6527758"/>
                    <a:gd name="connsiteX1656" fmla="*/ 1083932 w 5484290"/>
                    <a:gd name="connsiteY1656" fmla="*/ 1544065 h 6527758"/>
                    <a:gd name="connsiteX1657" fmla="*/ 1066636 w 5484290"/>
                    <a:gd name="connsiteY1657" fmla="*/ 1540531 h 6527758"/>
                    <a:gd name="connsiteX1658" fmla="*/ 1040358 w 5484290"/>
                    <a:gd name="connsiteY1658" fmla="*/ 1532467 h 6527758"/>
                    <a:gd name="connsiteX1659" fmla="*/ 1028468 w 5484290"/>
                    <a:gd name="connsiteY1659" fmla="*/ 1573177 h 6527758"/>
                    <a:gd name="connsiteX1660" fmla="*/ 1055342 w 5484290"/>
                    <a:gd name="connsiteY1660" fmla="*/ 1590709 h 6527758"/>
                    <a:gd name="connsiteX1661" fmla="*/ 1086146 w 5484290"/>
                    <a:gd name="connsiteY1661" fmla="*/ 1589812 h 6527758"/>
                    <a:gd name="connsiteX1662" fmla="*/ 1116358 w 5484290"/>
                    <a:gd name="connsiteY1662" fmla="*/ 1579447 h 6527758"/>
                    <a:gd name="connsiteX1663" fmla="*/ 1106266 w 5484290"/>
                    <a:gd name="connsiteY1663" fmla="*/ 1552043 h 6527758"/>
                    <a:gd name="connsiteX1664" fmla="*/ 1089430 w 5484290"/>
                    <a:gd name="connsiteY1664" fmla="*/ 1487850 h 6527758"/>
                    <a:gd name="connsiteX1665" fmla="*/ 1071202 w 5484290"/>
                    <a:gd name="connsiteY1665" fmla="*/ 1472084 h 6527758"/>
                    <a:gd name="connsiteX1666" fmla="*/ 1058854 w 5484290"/>
                    <a:gd name="connsiteY1666" fmla="*/ 1458418 h 6527758"/>
                    <a:gd name="connsiteX1667" fmla="*/ 1077230 w 5484290"/>
                    <a:gd name="connsiteY1667" fmla="*/ 1447791 h 6527758"/>
                    <a:gd name="connsiteX1668" fmla="*/ 1141354 w 5484290"/>
                    <a:gd name="connsiteY1668" fmla="*/ 1438963 h 6527758"/>
                    <a:gd name="connsiteX1669" fmla="*/ 1147434 w 5484290"/>
                    <a:gd name="connsiteY1669" fmla="*/ 1373700 h 6527758"/>
                    <a:gd name="connsiteX1670" fmla="*/ 1143382 w 5484290"/>
                    <a:gd name="connsiteY1670" fmla="*/ 1340519 h 6527758"/>
                    <a:gd name="connsiteX1671" fmla="*/ 1177956 w 5484290"/>
                    <a:gd name="connsiteY1671" fmla="*/ 1329068 h 6527758"/>
                    <a:gd name="connsiteX1672" fmla="*/ 1191738 w 5484290"/>
                    <a:gd name="connsiteY1672" fmla="*/ 1349858 h 6527758"/>
                    <a:gd name="connsiteX1673" fmla="*/ 1212734 w 5484290"/>
                    <a:gd name="connsiteY1673" fmla="*/ 1365291 h 6527758"/>
                    <a:gd name="connsiteX1674" fmla="*/ 1292154 w 5484290"/>
                    <a:gd name="connsiteY1674" fmla="*/ 1380436 h 6527758"/>
                    <a:gd name="connsiteX1675" fmla="*/ 1315908 w 5484290"/>
                    <a:gd name="connsiteY1675" fmla="*/ 1377021 h 6527758"/>
                    <a:gd name="connsiteX1676" fmla="*/ 1305314 w 5484290"/>
                    <a:gd name="connsiteY1676" fmla="*/ 1354725 h 6527758"/>
                    <a:gd name="connsiteX1677" fmla="*/ 1316690 w 5484290"/>
                    <a:gd name="connsiteY1677" fmla="*/ 1300609 h 6527758"/>
                    <a:gd name="connsiteX1678" fmla="*/ 1321784 w 5484290"/>
                    <a:gd name="connsiteY1678" fmla="*/ 1264085 h 6527758"/>
                    <a:gd name="connsiteX1679" fmla="*/ 1294992 w 5484290"/>
                    <a:gd name="connsiteY1679" fmla="*/ 1242614 h 6527758"/>
                    <a:gd name="connsiteX1680" fmla="*/ 1288208 w 5484290"/>
                    <a:gd name="connsiteY1680" fmla="*/ 1265314 h 6527758"/>
                    <a:gd name="connsiteX1681" fmla="*/ 1284872 w 5484290"/>
                    <a:gd name="connsiteY1681" fmla="*/ 1293212 h 6527758"/>
                    <a:gd name="connsiteX1682" fmla="*/ 1255484 w 5484290"/>
                    <a:gd name="connsiteY1682" fmla="*/ 1282715 h 6527758"/>
                    <a:gd name="connsiteX1683" fmla="*/ 1212736 w 5484290"/>
                    <a:gd name="connsiteY1683" fmla="*/ 1250257 h 6527758"/>
                    <a:gd name="connsiteX1684" fmla="*/ 1196588 w 5484290"/>
                    <a:gd name="connsiteY1684" fmla="*/ 1210111 h 6527758"/>
                    <a:gd name="connsiteX1685" fmla="*/ 1232134 w 5484290"/>
                    <a:gd name="connsiteY1685" fmla="*/ 1182086 h 6527758"/>
                    <a:gd name="connsiteX1686" fmla="*/ 2808194 w 5484290"/>
                    <a:gd name="connsiteY1686" fmla="*/ 959615 h 6527758"/>
                    <a:gd name="connsiteX1687" fmla="*/ 2835384 w 5484290"/>
                    <a:gd name="connsiteY1687" fmla="*/ 967463 h 6527758"/>
                    <a:gd name="connsiteX1688" fmla="*/ 2891872 w 5484290"/>
                    <a:gd name="connsiteY1688" fmla="*/ 979689 h 6527758"/>
                    <a:gd name="connsiteX1689" fmla="*/ 3034602 w 5484290"/>
                    <a:gd name="connsiteY1689" fmla="*/ 1013443 h 6527758"/>
                    <a:gd name="connsiteX1690" fmla="*/ 3285262 w 5484290"/>
                    <a:gd name="connsiteY1690" fmla="*/ 1104301 h 6527758"/>
                    <a:gd name="connsiteX1691" fmla="*/ 3344528 w 5484290"/>
                    <a:gd name="connsiteY1691" fmla="*/ 1097641 h 6527758"/>
                    <a:gd name="connsiteX1692" fmla="*/ 3387616 w 5484290"/>
                    <a:gd name="connsiteY1692" fmla="*/ 1091828 h 6527758"/>
                    <a:gd name="connsiteX1693" fmla="*/ 3656464 w 5484290"/>
                    <a:gd name="connsiteY1693" fmla="*/ 1179906 h 6527758"/>
                    <a:gd name="connsiteX1694" fmla="*/ 3728120 w 5484290"/>
                    <a:gd name="connsiteY1694" fmla="*/ 1201525 h 6527758"/>
                    <a:gd name="connsiteX1695" fmla="*/ 3810648 w 5484290"/>
                    <a:gd name="connsiteY1695" fmla="*/ 1266784 h 6527758"/>
                    <a:gd name="connsiteX1696" fmla="*/ 3914464 w 5484290"/>
                    <a:gd name="connsiteY1696" fmla="*/ 1331696 h 6527758"/>
                    <a:gd name="connsiteX1697" fmla="*/ 4152540 w 5484290"/>
                    <a:gd name="connsiteY1697" fmla="*/ 1439264 h 6527758"/>
                    <a:gd name="connsiteX1698" fmla="*/ 4172820 w 5484290"/>
                    <a:gd name="connsiteY1698" fmla="*/ 1449158 h 6527758"/>
                    <a:gd name="connsiteX1699" fmla="*/ 4278996 w 5484290"/>
                    <a:gd name="connsiteY1699" fmla="*/ 1496359 h 6527758"/>
                    <a:gd name="connsiteX1700" fmla="*/ 4327100 w 5484290"/>
                    <a:gd name="connsiteY1700" fmla="*/ 1513541 h 6527758"/>
                    <a:gd name="connsiteX1701" fmla="*/ 4441154 w 5484290"/>
                    <a:gd name="connsiteY1701" fmla="*/ 1560906 h 6527758"/>
                    <a:gd name="connsiteX1702" fmla="*/ 4497050 w 5484290"/>
                    <a:gd name="connsiteY1702" fmla="*/ 1582197 h 6527758"/>
                    <a:gd name="connsiteX1703" fmla="*/ 4542216 w 5484290"/>
                    <a:gd name="connsiteY1703" fmla="*/ 1607606 h 6527758"/>
                    <a:gd name="connsiteX1704" fmla="*/ 4605066 w 5484290"/>
                    <a:gd name="connsiteY1704" fmla="*/ 1635357 h 6527758"/>
                    <a:gd name="connsiteX1705" fmla="*/ 4641436 w 5484290"/>
                    <a:gd name="connsiteY1705" fmla="*/ 1648348 h 6527758"/>
                    <a:gd name="connsiteX1706" fmla="*/ 4839386 w 5484290"/>
                    <a:gd name="connsiteY1706" fmla="*/ 1716403 h 6527758"/>
                    <a:gd name="connsiteX1707" fmla="*/ 4895982 w 5484290"/>
                    <a:gd name="connsiteY1707" fmla="*/ 1687585 h 6527758"/>
                    <a:gd name="connsiteX1708" fmla="*/ 4902526 w 5484290"/>
                    <a:gd name="connsiteY1708" fmla="*/ 1676671 h 6527758"/>
                    <a:gd name="connsiteX1709" fmla="*/ 4919416 w 5484290"/>
                    <a:gd name="connsiteY1709" fmla="*/ 1607166 h 6527758"/>
                    <a:gd name="connsiteX1710" fmla="*/ 4916928 w 5484290"/>
                    <a:gd name="connsiteY1710" fmla="*/ 1597001 h 6527758"/>
                    <a:gd name="connsiteX1711" fmla="*/ 4917804 w 5484290"/>
                    <a:gd name="connsiteY1711" fmla="*/ 1589092 h 6527758"/>
                    <a:gd name="connsiteX1712" fmla="*/ 4916046 w 5484290"/>
                    <a:gd name="connsiteY1712" fmla="*/ 1585013 h 6527758"/>
                    <a:gd name="connsiteX1713" fmla="*/ 4901824 w 5484290"/>
                    <a:gd name="connsiteY1713" fmla="*/ 1565399 h 6527758"/>
                    <a:gd name="connsiteX1714" fmla="*/ 4889618 w 5484290"/>
                    <a:gd name="connsiteY1714" fmla="*/ 1543862 h 6527758"/>
                    <a:gd name="connsiteX1715" fmla="*/ 4931598 w 5484290"/>
                    <a:gd name="connsiteY1715" fmla="*/ 1459758 h 6527758"/>
                    <a:gd name="connsiteX1716" fmla="*/ 4964098 w 5484290"/>
                    <a:gd name="connsiteY1716" fmla="*/ 1316774 h 6527758"/>
                    <a:gd name="connsiteX1717" fmla="*/ 4932808 w 5484290"/>
                    <a:gd name="connsiteY1717" fmla="*/ 1281813 h 6527758"/>
                    <a:gd name="connsiteX1718" fmla="*/ 4967716 w 5484290"/>
                    <a:gd name="connsiteY1718" fmla="*/ 1254645 h 6527758"/>
                    <a:gd name="connsiteX1719" fmla="*/ 4991168 w 5484290"/>
                    <a:gd name="connsiteY1719" fmla="*/ 1266984 h 6527758"/>
                    <a:gd name="connsiteX1720" fmla="*/ 5043604 w 5484290"/>
                    <a:gd name="connsiteY1720" fmla="*/ 1350459 h 6527758"/>
                    <a:gd name="connsiteX1721" fmla="*/ 5117806 w 5484290"/>
                    <a:gd name="connsiteY1721" fmla="*/ 1372998 h 6527758"/>
                    <a:gd name="connsiteX1722" fmla="*/ 5138744 w 5484290"/>
                    <a:gd name="connsiteY1722" fmla="*/ 1392370 h 6527758"/>
                    <a:gd name="connsiteX1723" fmla="*/ 5123734 w 5484290"/>
                    <a:gd name="connsiteY1723" fmla="*/ 1412113 h 6527758"/>
                    <a:gd name="connsiteX1724" fmla="*/ 5096302 w 5484290"/>
                    <a:gd name="connsiteY1724" fmla="*/ 1440632 h 6527758"/>
                    <a:gd name="connsiteX1725" fmla="*/ 5139494 w 5484290"/>
                    <a:gd name="connsiteY1725" fmla="*/ 1453417 h 6527758"/>
                    <a:gd name="connsiteX1726" fmla="*/ 5153692 w 5484290"/>
                    <a:gd name="connsiteY1726" fmla="*/ 1454523 h 6527758"/>
                    <a:gd name="connsiteX1727" fmla="*/ 5221240 w 5484290"/>
                    <a:gd name="connsiteY1727" fmla="*/ 1532826 h 6527758"/>
                    <a:gd name="connsiteX1728" fmla="*/ 5206072 w 5484290"/>
                    <a:gd name="connsiteY1728" fmla="*/ 1560441 h 6527758"/>
                    <a:gd name="connsiteX1729" fmla="*/ 5157326 w 5484290"/>
                    <a:gd name="connsiteY1729" fmla="*/ 1607772 h 6527758"/>
                    <a:gd name="connsiteX1730" fmla="*/ 5167518 w 5484290"/>
                    <a:gd name="connsiteY1730" fmla="*/ 1631234 h 6527758"/>
                    <a:gd name="connsiteX1731" fmla="*/ 5194940 w 5484290"/>
                    <a:gd name="connsiteY1731" fmla="*/ 1662169 h 6527758"/>
                    <a:gd name="connsiteX1732" fmla="*/ 5229104 w 5484290"/>
                    <a:gd name="connsiteY1732" fmla="*/ 1711370 h 6527758"/>
                    <a:gd name="connsiteX1733" fmla="*/ 5398800 w 5484290"/>
                    <a:gd name="connsiteY1733" fmla="*/ 1856547 h 6527758"/>
                    <a:gd name="connsiteX1734" fmla="*/ 5484290 w 5484290"/>
                    <a:gd name="connsiteY1734" fmla="*/ 1906902 h 6527758"/>
                    <a:gd name="connsiteX1735" fmla="*/ 5365302 w 5484290"/>
                    <a:gd name="connsiteY1735" fmla="*/ 1872329 h 6527758"/>
                    <a:gd name="connsiteX1736" fmla="*/ 5315672 w 5484290"/>
                    <a:gd name="connsiteY1736" fmla="*/ 1884993 h 6527758"/>
                    <a:gd name="connsiteX1737" fmla="*/ 5305730 w 5484290"/>
                    <a:gd name="connsiteY1737" fmla="*/ 1927686 h 6527758"/>
                    <a:gd name="connsiteX1738" fmla="*/ 5295788 w 5484290"/>
                    <a:gd name="connsiteY1738" fmla="*/ 1970382 h 6527758"/>
                    <a:gd name="connsiteX1739" fmla="*/ 5314906 w 5484290"/>
                    <a:gd name="connsiteY1739" fmla="*/ 2080272 h 6527758"/>
                    <a:gd name="connsiteX1740" fmla="*/ 5331958 w 5484290"/>
                    <a:gd name="connsiteY1740" fmla="*/ 2214529 h 6527758"/>
                    <a:gd name="connsiteX1741" fmla="*/ 5328892 w 5484290"/>
                    <a:gd name="connsiteY1741" fmla="*/ 2249109 h 6527758"/>
                    <a:gd name="connsiteX1742" fmla="*/ 5296318 w 5484290"/>
                    <a:gd name="connsiteY1742" fmla="*/ 2280416 h 6527758"/>
                    <a:gd name="connsiteX1743" fmla="*/ 5247178 w 5484290"/>
                    <a:gd name="connsiteY1743" fmla="*/ 2277987 h 6527758"/>
                    <a:gd name="connsiteX1744" fmla="*/ 5247272 w 5484290"/>
                    <a:gd name="connsiteY1744" fmla="*/ 2278217 h 6527758"/>
                    <a:gd name="connsiteX1745" fmla="*/ 5288454 w 5484290"/>
                    <a:gd name="connsiteY1745" fmla="*/ 2377742 h 6527758"/>
                    <a:gd name="connsiteX1746" fmla="*/ 5333316 w 5484290"/>
                    <a:gd name="connsiteY1746" fmla="*/ 2489182 h 6527758"/>
                    <a:gd name="connsiteX1747" fmla="*/ 5326686 w 5484290"/>
                    <a:gd name="connsiteY1747" fmla="*/ 2504042 h 6527758"/>
                    <a:gd name="connsiteX1748" fmla="*/ 5307420 w 5484290"/>
                    <a:gd name="connsiteY1748" fmla="*/ 2483908 h 6527758"/>
                    <a:gd name="connsiteX1749" fmla="*/ 5278572 w 5484290"/>
                    <a:gd name="connsiteY1749" fmla="*/ 2505409 h 6527758"/>
                    <a:gd name="connsiteX1750" fmla="*/ 5267076 w 5484290"/>
                    <a:gd name="connsiteY1750" fmla="*/ 2526482 h 6527758"/>
                    <a:gd name="connsiteX1751" fmla="*/ 5259262 w 5484290"/>
                    <a:gd name="connsiteY1751" fmla="*/ 2559472 h 6527758"/>
                    <a:gd name="connsiteX1752" fmla="*/ 5205010 w 5484290"/>
                    <a:gd name="connsiteY1752" fmla="*/ 2589128 h 6527758"/>
                    <a:gd name="connsiteX1753" fmla="*/ 5186744 w 5484290"/>
                    <a:gd name="connsiteY1753" fmla="*/ 2577303 h 6527758"/>
                    <a:gd name="connsiteX1754" fmla="*/ 5175292 w 5484290"/>
                    <a:gd name="connsiteY1754" fmla="*/ 2524178 h 6527758"/>
                    <a:gd name="connsiteX1755" fmla="*/ 5187390 w 5484290"/>
                    <a:gd name="connsiteY1755" fmla="*/ 2475490 h 6527758"/>
                    <a:gd name="connsiteX1756" fmla="*/ 5187918 w 5484290"/>
                    <a:gd name="connsiteY1756" fmla="*/ 2433272 h 6527758"/>
                    <a:gd name="connsiteX1757" fmla="*/ 5177272 w 5484290"/>
                    <a:gd name="connsiteY1757" fmla="*/ 2433445 h 6527758"/>
                    <a:gd name="connsiteX1758" fmla="*/ 5150450 w 5484290"/>
                    <a:gd name="connsiteY1758" fmla="*/ 2434466 h 6527758"/>
                    <a:gd name="connsiteX1759" fmla="*/ 5161612 w 5484290"/>
                    <a:gd name="connsiteY1759" fmla="*/ 2410623 h 6527758"/>
                    <a:gd name="connsiteX1760" fmla="*/ 5174292 w 5484290"/>
                    <a:gd name="connsiteY1760" fmla="*/ 2371420 h 6527758"/>
                    <a:gd name="connsiteX1761" fmla="*/ 5141870 w 5484290"/>
                    <a:gd name="connsiteY1761" fmla="*/ 2339961 h 6527758"/>
                    <a:gd name="connsiteX1762" fmla="*/ 5122258 w 5484290"/>
                    <a:gd name="connsiteY1762" fmla="*/ 2335606 h 6527758"/>
                    <a:gd name="connsiteX1763" fmla="*/ 5084606 w 5484290"/>
                    <a:gd name="connsiteY1763" fmla="*/ 2363239 h 6527758"/>
                    <a:gd name="connsiteX1764" fmla="*/ 5111550 w 5484290"/>
                    <a:gd name="connsiteY1764" fmla="*/ 2447075 h 6527758"/>
                    <a:gd name="connsiteX1765" fmla="*/ 5117814 w 5484290"/>
                    <a:gd name="connsiteY1765" fmla="*/ 2485094 h 6527758"/>
                    <a:gd name="connsiteX1766" fmla="*/ 5140320 w 5484290"/>
                    <a:gd name="connsiteY1766" fmla="*/ 2555419 h 6527758"/>
                    <a:gd name="connsiteX1767" fmla="*/ 5231964 w 5484290"/>
                    <a:gd name="connsiteY1767" fmla="*/ 2654415 h 6527758"/>
                    <a:gd name="connsiteX1768" fmla="*/ 5241596 w 5484290"/>
                    <a:gd name="connsiteY1768" fmla="*/ 2664482 h 6527758"/>
                    <a:gd name="connsiteX1769" fmla="*/ 5312456 w 5484290"/>
                    <a:gd name="connsiteY1769" fmla="*/ 2758704 h 6527758"/>
                    <a:gd name="connsiteX1770" fmla="*/ 5266150 w 5484290"/>
                    <a:gd name="connsiteY1770" fmla="*/ 2821677 h 6527758"/>
                    <a:gd name="connsiteX1771" fmla="*/ 5178618 w 5484290"/>
                    <a:gd name="connsiteY1771" fmla="*/ 2859323 h 6527758"/>
                    <a:gd name="connsiteX1772" fmla="*/ 5165786 w 5484290"/>
                    <a:gd name="connsiteY1772" fmla="*/ 2869317 h 6527758"/>
                    <a:gd name="connsiteX1773" fmla="*/ 5154946 w 5484290"/>
                    <a:gd name="connsiteY1773" fmla="*/ 2914479 h 6527758"/>
                    <a:gd name="connsiteX1774" fmla="*/ 5155302 w 5484290"/>
                    <a:gd name="connsiteY1774" fmla="*/ 3024599 h 6527758"/>
                    <a:gd name="connsiteX1775" fmla="*/ 5150738 w 5484290"/>
                    <a:gd name="connsiteY1775" fmla="*/ 3089231 h 6527758"/>
                    <a:gd name="connsiteX1776" fmla="*/ 5150552 w 5484290"/>
                    <a:gd name="connsiteY1776" fmla="*/ 3115670 h 6527758"/>
                    <a:gd name="connsiteX1777" fmla="*/ 5122170 w 5484290"/>
                    <a:gd name="connsiteY1777" fmla="*/ 3061799 h 6527758"/>
                    <a:gd name="connsiteX1778" fmla="*/ 5092204 w 5484290"/>
                    <a:gd name="connsiteY1778" fmla="*/ 2990134 h 6527758"/>
                    <a:gd name="connsiteX1779" fmla="*/ 5063882 w 5484290"/>
                    <a:gd name="connsiteY1779" fmla="*/ 2969416 h 6527758"/>
                    <a:gd name="connsiteX1780" fmla="*/ 5043764 w 5484290"/>
                    <a:gd name="connsiteY1780" fmla="*/ 2970182 h 6527758"/>
                    <a:gd name="connsiteX1781" fmla="*/ 4995466 w 5484290"/>
                    <a:gd name="connsiteY1781" fmla="*/ 2997989 h 6527758"/>
                    <a:gd name="connsiteX1782" fmla="*/ 4979870 w 5484290"/>
                    <a:gd name="connsiteY1782" fmla="*/ 3008321 h 6527758"/>
                    <a:gd name="connsiteX1783" fmla="*/ 4923940 w 5484290"/>
                    <a:gd name="connsiteY1783" fmla="*/ 3042677 h 6527758"/>
                    <a:gd name="connsiteX1784" fmla="*/ 4870790 w 5484290"/>
                    <a:gd name="connsiteY1784" fmla="*/ 3058148 h 6527758"/>
                    <a:gd name="connsiteX1785" fmla="*/ 4861356 w 5484290"/>
                    <a:gd name="connsiteY1785" fmla="*/ 3063724 h 6527758"/>
                    <a:gd name="connsiteX1786" fmla="*/ 4850672 w 5484290"/>
                    <a:gd name="connsiteY1786" fmla="*/ 3058914 h 6527758"/>
                    <a:gd name="connsiteX1787" fmla="*/ 4793042 w 5484290"/>
                    <a:gd name="connsiteY1787" fmla="*/ 2990621 h 6527758"/>
                    <a:gd name="connsiteX1788" fmla="*/ 4765982 w 5484290"/>
                    <a:gd name="connsiteY1788" fmla="*/ 2966378 h 6527758"/>
                    <a:gd name="connsiteX1789" fmla="*/ 4715704 w 5484290"/>
                    <a:gd name="connsiteY1789" fmla="*/ 2940467 h 6527758"/>
                    <a:gd name="connsiteX1790" fmla="*/ 4680248 w 5484290"/>
                    <a:gd name="connsiteY1790" fmla="*/ 2939730 h 6527758"/>
                    <a:gd name="connsiteX1791" fmla="*/ 4653584 w 5484290"/>
                    <a:gd name="connsiteY1791" fmla="*/ 2951410 h 6527758"/>
                    <a:gd name="connsiteX1792" fmla="*/ 4618042 w 5484290"/>
                    <a:gd name="connsiteY1792" fmla="*/ 2954617 h 6527758"/>
                    <a:gd name="connsiteX1793" fmla="*/ 4580928 w 5484290"/>
                    <a:gd name="connsiteY1793" fmla="*/ 2921482 h 6527758"/>
                    <a:gd name="connsiteX1794" fmla="*/ 4520360 w 5484290"/>
                    <a:gd name="connsiteY1794" fmla="*/ 2861416 h 6527758"/>
                    <a:gd name="connsiteX1795" fmla="*/ 4416498 w 5484290"/>
                    <a:gd name="connsiteY1795" fmla="*/ 2870700 h 6527758"/>
                    <a:gd name="connsiteX1796" fmla="*/ 4298332 w 5484290"/>
                    <a:gd name="connsiteY1796" fmla="*/ 2831143 h 6527758"/>
                    <a:gd name="connsiteX1797" fmla="*/ 4296170 w 5484290"/>
                    <a:gd name="connsiteY1797" fmla="*/ 2803866 h 6527758"/>
                    <a:gd name="connsiteX1798" fmla="*/ 4314716 w 5484290"/>
                    <a:gd name="connsiteY1798" fmla="*/ 2766759 h 6527758"/>
                    <a:gd name="connsiteX1799" fmla="*/ 4269302 w 5484290"/>
                    <a:gd name="connsiteY1799" fmla="*/ 2734634 h 6527758"/>
                    <a:gd name="connsiteX1800" fmla="*/ 4145916 w 5484290"/>
                    <a:gd name="connsiteY1800" fmla="*/ 2591169 h 6527758"/>
                    <a:gd name="connsiteX1801" fmla="*/ 4161934 w 5484290"/>
                    <a:gd name="connsiteY1801" fmla="*/ 2579663 h 6527758"/>
                    <a:gd name="connsiteX1802" fmla="*/ 4179210 w 5484290"/>
                    <a:gd name="connsiteY1802" fmla="*/ 2564630 h 6527758"/>
                    <a:gd name="connsiteX1803" fmla="*/ 4157584 w 5484290"/>
                    <a:gd name="connsiteY1803" fmla="*/ 2562207 h 6527758"/>
                    <a:gd name="connsiteX1804" fmla="*/ 4084488 w 5484290"/>
                    <a:gd name="connsiteY1804" fmla="*/ 2570553 h 6527758"/>
                    <a:gd name="connsiteX1805" fmla="*/ 4075274 w 5484290"/>
                    <a:gd name="connsiteY1805" fmla="*/ 2559311 h 6527758"/>
                    <a:gd name="connsiteX1806" fmla="*/ 4125014 w 5484290"/>
                    <a:gd name="connsiteY1806" fmla="*/ 2501539 h 6527758"/>
                    <a:gd name="connsiteX1807" fmla="*/ 4162504 w 5484290"/>
                    <a:gd name="connsiteY1807" fmla="*/ 2463247 h 6527758"/>
                    <a:gd name="connsiteX1808" fmla="*/ 4130008 w 5484290"/>
                    <a:gd name="connsiteY1808" fmla="*/ 2417184 h 6527758"/>
                    <a:gd name="connsiteX1809" fmla="*/ 4107640 w 5484290"/>
                    <a:gd name="connsiteY1809" fmla="*/ 2394617 h 6527758"/>
                    <a:gd name="connsiteX1810" fmla="*/ 4143968 w 5484290"/>
                    <a:gd name="connsiteY1810" fmla="*/ 2337356 h 6527758"/>
                    <a:gd name="connsiteX1811" fmla="*/ 4166304 w 5484290"/>
                    <a:gd name="connsiteY1811" fmla="*/ 2271122 h 6527758"/>
                    <a:gd name="connsiteX1812" fmla="*/ 4169500 w 5484290"/>
                    <a:gd name="connsiteY1812" fmla="*/ 2251060 h 6527758"/>
                    <a:gd name="connsiteX1813" fmla="*/ 4163830 w 5484290"/>
                    <a:gd name="connsiteY1813" fmla="*/ 2203977 h 6527758"/>
                    <a:gd name="connsiteX1814" fmla="*/ 4081388 w 5484290"/>
                    <a:gd name="connsiteY1814" fmla="*/ 2134772 h 6527758"/>
                    <a:gd name="connsiteX1815" fmla="*/ 4058342 w 5484290"/>
                    <a:gd name="connsiteY1815" fmla="*/ 2125215 h 6527758"/>
                    <a:gd name="connsiteX1816" fmla="*/ 4006054 w 5484290"/>
                    <a:gd name="connsiteY1816" fmla="*/ 2101237 h 6527758"/>
                    <a:gd name="connsiteX1817" fmla="*/ 3943450 w 5484290"/>
                    <a:gd name="connsiteY1817" fmla="*/ 2080200 h 6527758"/>
                    <a:gd name="connsiteX1818" fmla="*/ 3904388 w 5484290"/>
                    <a:gd name="connsiteY1818" fmla="*/ 2082150 h 6527758"/>
                    <a:gd name="connsiteX1819" fmla="*/ 3848802 w 5484290"/>
                    <a:gd name="connsiteY1819" fmla="*/ 2100729 h 6527758"/>
                    <a:gd name="connsiteX1820" fmla="*/ 3765392 w 5484290"/>
                    <a:gd name="connsiteY1820" fmla="*/ 2112018 h 6527758"/>
                    <a:gd name="connsiteX1821" fmla="*/ 3750818 w 5484290"/>
                    <a:gd name="connsiteY1821" fmla="*/ 2093559 h 6527758"/>
                    <a:gd name="connsiteX1822" fmla="*/ 3768008 w 5484290"/>
                    <a:gd name="connsiteY1822" fmla="*/ 2082471 h 6527758"/>
                    <a:gd name="connsiteX1823" fmla="*/ 3845574 w 5484290"/>
                    <a:gd name="connsiteY1823" fmla="*/ 2031988 h 6527758"/>
                    <a:gd name="connsiteX1824" fmla="*/ 3778860 w 5484290"/>
                    <a:gd name="connsiteY1824" fmla="*/ 2018760 h 6527758"/>
                    <a:gd name="connsiteX1825" fmla="*/ 3766966 w 5484290"/>
                    <a:gd name="connsiteY1825" fmla="*/ 2003910 h 6527758"/>
                    <a:gd name="connsiteX1826" fmla="*/ 3792808 w 5484290"/>
                    <a:gd name="connsiteY1826" fmla="*/ 1957481 h 6527758"/>
                    <a:gd name="connsiteX1827" fmla="*/ 3834574 w 5484290"/>
                    <a:gd name="connsiteY1827" fmla="*/ 1922041 h 6527758"/>
                    <a:gd name="connsiteX1828" fmla="*/ 3865606 w 5484290"/>
                    <a:gd name="connsiteY1828" fmla="*/ 1890718 h 6527758"/>
                    <a:gd name="connsiteX1829" fmla="*/ 3853722 w 5484290"/>
                    <a:gd name="connsiteY1829" fmla="*/ 1857319 h 6527758"/>
                    <a:gd name="connsiteX1830" fmla="*/ 3839330 w 5484290"/>
                    <a:gd name="connsiteY1830" fmla="*/ 1812421 h 6527758"/>
                    <a:gd name="connsiteX1831" fmla="*/ 3884722 w 5484290"/>
                    <a:gd name="connsiteY1831" fmla="*/ 1737194 h 6527758"/>
                    <a:gd name="connsiteX1832" fmla="*/ 3878790 w 5484290"/>
                    <a:gd name="connsiteY1832" fmla="*/ 1701946 h 6527758"/>
                    <a:gd name="connsiteX1833" fmla="*/ 3859438 w 5484290"/>
                    <a:gd name="connsiteY1833" fmla="*/ 1685757 h 6527758"/>
                    <a:gd name="connsiteX1834" fmla="*/ 3841150 w 5484290"/>
                    <a:gd name="connsiteY1834" fmla="*/ 1711029 h 6527758"/>
                    <a:gd name="connsiteX1835" fmla="*/ 3838288 w 5484290"/>
                    <a:gd name="connsiteY1835" fmla="*/ 1733860 h 6527758"/>
                    <a:gd name="connsiteX1836" fmla="*/ 3812282 w 5484290"/>
                    <a:gd name="connsiteY1836" fmla="*/ 1769629 h 6527758"/>
                    <a:gd name="connsiteX1837" fmla="*/ 3766320 w 5484290"/>
                    <a:gd name="connsiteY1837" fmla="*/ 1816823 h 6527758"/>
                    <a:gd name="connsiteX1838" fmla="*/ 3753316 w 5484290"/>
                    <a:gd name="connsiteY1838" fmla="*/ 1834707 h 6527758"/>
                    <a:gd name="connsiteX1839" fmla="*/ 3726052 w 5484290"/>
                    <a:gd name="connsiteY1839" fmla="*/ 1874001 h 6527758"/>
                    <a:gd name="connsiteX1840" fmla="*/ 3694438 w 5484290"/>
                    <a:gd name="connsiteY1840" fmla="*/ 1895840 h 6527758"/>
                    <a:gd name="connsiteX1841" fmla="*/ 3692694 w 5484290"/>
                    <a:gd name="connsiteY1841" fmla="*/ 1867387 h 6527758"/>
                    <a:gd name="connsiteX1842" fmla="*/ 3744468 w 5484290"/>
                    <a:gd name="connsiteY1842" fmla="*/ 1770586 h 6527758"/>
                    <a:gd name="connsiteX1843" fmla="*/ 3747838 w 5484290"/>
                    <a:gd name="connsiteY1843" fmla="*/ 1742635 h 6527758"/>
                    <a:gd name="connsiteX1844" fmla="*/ 3722876 w 5484290"/>
                    <a:gd name="connsiteY1844" fmla="*/ 1712515 h 6527758"/>
                    <a:gd name="connsiteX1845" fmla="*/ 3724320 w 5484290"/>
                    <a:gd name="connsiteY1845" fmla="*/ 1682550 h 6527758"/>
                    <a:gd name="connsiteX1846" fmla="*/ 3798364 w 5484290"/>
                    <a:gd name="connsiteY1846" fmla="*/ 1630811 h 6527758"/>
                    <a:gd name="connsiteX1847" fmla="*/ 3801732 w 5484290"/>
                    <a:gd name="connsiteY1847" fmla="*/ 1602859 h 6527758"/>
                    <a:gd name="connsiteX1848" fmla="*/ 3759442 w 5484290"/>
                    <a:gd name="connsiteY1848" fmla="*/ 1536070 h 6527758"/>
                    <a:gd name="connsiteX1849" fmla="*/ 3747612 w 5484290"/>
                    <a:gd name="connsiteY1849" fmla="*/ 1554373 h 6527758"/>
                    <a:gd name="connsiteX1850" fmla="*/ 3721198 w 5484290"/>
                    <a:gd name="connsiteY1850" fmla="*/ 1572768 h 6527758"/>
                    <a:gd name="connsiteX1851" fmla="*/ 3704782 w 5484290"/>
                    <a:gd name="connsiteY1851" fmla="*/ 1548351 h 6527758"/>
                    <a:gd name="connsiteX1852" fmla="*/ 3693404 w 5484290"/>
                    <a:gd name="connsiteY1852" fmla="*/ 1509832 h 6527758"/>
                    <a:gd name="connsiteX1853" fmla="*/ 3662200 w 5484290"/>
                    <a:gd name="connsiteY1853" fmla="*/ 1549044 h 6527758"/>
                    <a:gd name="connsiteX1854" fmla="*/ 3660080 w 5484290"/>
                    <a:gd name="connsiteY1854" fmla="*/ 1592019 h 6527758"/>
                    <a:gd name="connsiteX1855" fmla="*/ 3622622 w 5484290"/>
                    <a:gd name="connsiteY1855" fmla="*/ 1574664 h 6527758"/>
                    <a:gd name="connsiteX1856" fmla="*/ 3585894 w 5484290"/>
                    <a:gd name="connsiteY1856" fmla="*/ 1596001 h 6527758"/>
                    <a:gd name="connsiteX1857" fmla="*/ 3556048 w 5484290"/>
                    <a:gd name="connsiteY1857" fmla="*/ 1609193 h 6527758"/>
                    <a:gd name="connsiteX1858" fmla="*/ 3538554 w 5484290"/>
                    <a:gd name="connsiteY1858" fmla="*/ 1561864 h 6527758"/>
                    <a:gd name="connsiteX1859" fmla="*/ 3561784 w 5484290"/>
                    <a:gd name="connsiteY1859" fmla="*/ 1544982 h 6527758"/>
                    <a:gd name="connsiteX1860" fmla="*/ 3589804 w 5484290"/>
                    <a:gd name="connsiteY1860" fmla="*/ 1507282 h 6527758"/>
                    <a:gd name="connsiteX1861" fmla="*/ 3581956 w 5484290"/>
                    <a:gd name="connsiteY1861" fmla="*/ 1451470 h 6527758"/>
                    <a:gd name="connsiteX1862" fmla="*/ 3550870 w 5484290"/>
                    <a:gd name="connsiteY1862" fmla="*/ 1431088 h 6527758"/>
                    <a:gd name="connsiteX1863" fmla="*/ 3587586 w 5484290"/>
                    <a:gd name="connsiteY1863" fmla="*/ 1428300 h 6527758"/>
                    <a:gd name="connsiteX1864" fmla="*/ 3755762 w 5484290"/>
                    <a:gd name="connsiteY1864" fmla="*/ 1379702 h 6527758"/>
                    <a:gd name="connsiteX1865" fmla="*/ 3784696 w 5484290"/>
                    <a:gd name="connsiteY1865" fmla="*/ 1354256 h 6527758"/>
                    <a:gd name="connsiteX1866" fmla="*/ 3759400 w 5484290"/>
                    <a:gd name="connsiteY1866" fmla="*/ 1321366 h 6527758"/>
                    <a:gd name="connsiteX1867" fmla="*/ 3740392 w 5484290"/>
                    <a:gd name="connsiteY1867" fmla="*/ 1289398 h 6527758"/>
                    <a:gd name="connsiteX1868" fmla="*/ 3729606 w 5484290"/>
                    <a:gd name="connsiteY1868" fmla="*/ 1241813 h 6527758"/>
                    <a:gd name="connsiteX1869" fmla="*/ 3692384 w 5484290"/>
                    <a:gd name="connsiteY1869" fmla="*/ 1249721 h 6527758"/>
                    <a:gd name="connsiteX1870" fmla="*/ 3667476 w 5484290"/>
                    <a:gd name="connsiteY1870" fmla="*/ 1271304 h 6527758"/>
                    <a:gd name="connsiteX1871" fmla="*/ 3580212 w 5484290"/>
                    <a:gd name="connsiteY1871" fmla="*/ 1278566 h 6527758"/>
                    <a:gd name="connsiteX1872" fmla="*/ 3559838 w 5484290"/>
                    <a:gd name="connsiteY1872" fmla="*/ 1291167 h 6527758"/>
                    <a:gd name="connsiteX1873" fmla="*/ 3495544 w 5484290"/>
                    <a:gd name="connsiteY1873" fmla="*/ 1293381 h 6527758"/>
                    <a:gd name="connsiteX1874" fmla="*/ 3470906 w 5484290"/>
                    <a:gd name="connsiteY1874" fmla="*/ 1284581 h 6527758"/>
                    <a:gd name="connsiteX1875" fmla="*/ 3422102 w 5484290"/>
                    <a:gd name="connsiteY1875" fmla="*/ 1317507 h 6527758"/>
                    <a:gd name="connsiteX1876" fmla="*/ 3382706 w 5484290"/>
                    <a:gd name="connsiteY1876" fmla="*/ 1316687 h 6527758"/>
                    <a:gd name="connsiteX1877" fmla="*/ 3386346 w 5484290"/>
                    <a:gd name="connsiteY1877" fmla="*/ 1258352 h 6527758"/>
                    <a:gd name="connsiteX1878" fmla="*/ 3424836 w 5484290"/>
                    <a:gd name="connsiteY1878" fmla="*/ 1228368 h 6527758"/>
                    <a:gd name="connsiteX1879" fmla="*/ 3421338 w 5484290"/>
                    <a:gd name="connsiteY1879" fmla="*/ 1190012 h 6527758"/>
                    <a:gd name="connsiteX1880" fmla="*/ 3388130 w 5484290"/>
                    <a:gd name="connsiteY1880" fmla="*/ 1212607 h 6527758"/>
                    <a:gd name="connsiteX1881" fmla="*/ 3367326 w 5484290"/>
                    <a:gd name="connsiteY1881" fmla="*/ 1244932 h 6527758"/>
                    <a:gd name="connsiteX1882" fmla="*/ 3346454 w 5484290"/>
                    <a:gd name="connsiteY1882" fmla="*/ 1244103 h 6527758"/>
                    <a:gd name="connsiteX1883" fmla="*/ 3351244 w 5484290"/>
                    <a:gd name="connsiteY1883" fmla="*/ 1223285 h 6527758"/>
                    <a:gd name="connsiteX1884" fmla="*/ 3376754 w 5484290"/>
                    <a:gd name="connsiteY1884" fmla="*/ 1174088 h 6527758"/>
                    <a:gd name="connsiteX1885" fmla="*/ 3321536 w 5484290"/>
                    <a:gd name="connsiteY1885" fmla="*/ 1139786 h 6527758"/>
                    <a:gd name="connsiteX1886" fmla="*/ 3263206 w 5484290"/>
                    <a:gd name="connsiteY1886" fmla="*/ 1121603 h 6527758"/>
                    <a:gd name="connsiteX1887" fmla="*/ 3189258 w 5484290"/>
                    <a:gd name="connsiteY1887" fmla="*/ 1150848 h 6527758"/>
                    <a:gd name="connsiteX1888" fmla="*/ 3173284 w 5484290"/>
                    <a:gd name="connsiteY1888" fmla="*/ 1088158 h 6527758"/>
                    <a:gd name="connsiteX1889" fmla="*/ 3085452 w 5484290"/>
                    <a:gd name="connsiteY1889" fmla="*/ 1067387 h 6527758"/>
                    <a:gd name="connsiteX1890" fmla="*/ 3091726 w 5484290"/>
                    <a:gd name="connsiteY1890" fmla="*/ 1086856 h 6527758"/>
                    <a:gd name="connsiteX1891" fmla="*/ 3090370 w 5484290"/>
                    <a:gd name="connsiteY1891" fmla="*/ 1112876 h 6527758"/>
                    <a:gd name="connsiteX1892" fmla="*/ 3062288 w 5484290"/>
                    <a:gd name="connsiteY1892" fmla="*/ 1117422 h 6527758"/>
                    <a:gd name="connsiteX1893" fmla="*/ 3053084 w 5484290"/>
                    <a:gd name="connsiteY1893" fmla="*/ 1087631 h 6527758"/>
                    <a:gd name="connsiteX1894" fmla="*/ 3051094 w 5484290"/>
                    <a:gd name="connsiteY1894" fmla="*/ 1052464 h 6527758"/>
                    <a:gd name="connsiteX1895" fmla="*/ 2985722 w 5484290"/>
                    <a:gd name="connsiteY1895" fmla="*/ 1031765 h 6527758"/>
                    <a:gd name="connsiteX1896" fmla="*/ 2978932 w 5484290"/>
                    <a:gd name="connsiteY1896" fmla="*/ 1035965 h 6527758"/>
                    <a:gd name="connsiteX1897" fmla="*/ 2987306 w 5484290"/>
                    <a:gd name="connsiteY1897" fmla="*/ 1049558 h 6527758"/>
                    <a:gd name="connsiteX1898" fmla="*/ 3011686 w 5484290"/>
                    <a:gd name="connsiteY1898" fmla="*/ 1070193 h 6527758"/>
                    <a:gd name="connsiteX1899" fmla="*/ 3010588 w 5484290"/>
                    <a:gd name="connsiteY1899" fmla="*/ 1084378 h 6527758"/>
                    <a:gd name="connsiteX1900" fmla="*/ 2995164 w 5484290"/>
                    <a:gd name="connsiteY1900" fmla="*/ 1086820 h 6527758"/>
                    <a:gd name="connsiteX1901" fmla="*/ 2958458 w 5484290"/>
                    <a:gd name="connsiteY1901" fmla="*/ 1071059 h 6527758"/>
                    <a:gd name="connsiteX1902" fmla="*/ 2933002 w 5484290"/>
                    <a:gd name="connsiteY1902" fmla="*/ 1027510 h 6527758"/>
                    <a:gd name="connsiteX1903" fmla="*/ 2924628 w 5484290"/>
                    <a:gd name="connsiteY1903" fmla="*/ 1013918 h 6527758"/>
                    <a:gd name="connsiteX1904" fmla="*/ 2874846 w 5484290"/>
                    <a:gd name="connsiteY1904" fmla="*/ 1001437 h 6527758"/>
                    <a:gd name="connsiteX1905" fmla="*/ 2841066 w 5484290"/>
                    <a:gd name="connsiteY1905" fmla="*/ 995997 h 6527758"/>
                    <a:gd name="connsiteX1906" fmla="*/ 2802932 w 5484290"/>
                    <a:gd name="connsiteY1906" fmla="*/ 991653 h 6527758"/>
                    <a:gd name="connsiteX1907" fmla="*/ 2780950 w 5484290"/>
                    <a:gd name="connsiteY1907" fmla="*/ 1023558 h 6527758"/>
                    <a:gd name="connsiteX1908" fmla="*/ 2768432 w 5484290"/>
                    <a:gd name="connsiteY1908" fmla="*/ 1073421 h 6527758"/>
                    <a:gd name="connsiteX1909" fmla="*/ 2743180 w 5484290"/>
                    <a:gd name="connsiteY1909" fmla="*/ 1110783 h 6527758"/>
                    <a:gd name="connsiteX1910" fmla="*/ 2720456 w 5484290"/>
                    <a:gd name="connsiteY1910" fmla="*/ 1122545 h 6527758"/>
                    <a:gd name="connsiteX1911" fmla="*/ 2622366 w 5484290"/>
                    <a:gd name="connsiteY1911" fmla="*/ 1156422 h 6527758"/>
                    <a:gd name="connsiteX1912" fmla="*/ 2571398 w 5484290"/>
                    <a:gd name="connsiteY1912" fmla="*/ 1162071 h 6527758"/>
                    <a:gd name="connsiteX1913" fmla="*/ 2546006 w 5484290"/>
                    <a:gd name="connsiteY1913" fmla="*/ 1151676 h 6527758"/>
                    <a:gd name="connsiteX1914" fmla="*/ 2558416 w 5484290"/>
                    <a:gd name="connsiteY1914" fmla="*/ 1142856 h 6527758"/>
                    <a:gd name="connsiteX1915" fmla="*/ 2655336 w 5484290"/>
                    <a:gd name="connsiteY1915" fmla="*/ 1108561 h 6527758"/>
                    <a:gd name="connsiteX1916" fmla="*/ 2704302 w 5484290"/>
                    <a:gd name="connsiteY1916" fmla="*/ 1086295 h 6527758"/>
                    <a:gd name="connsiteX1917" fmla="*/ 2738940 w 5484290"/>
                    <a:gd name="connsiteY1917" fmla="*/ 1052284 h 6527758"/>
                    <a:gd name="connsiteX1918" fmla="*/ 2747012 w 5484290"/>
                    <a:gd name="connsiteY1918" fmla="*/ 1007460 h 6527758"/>
                    <a:gd name="connsiteX1919" fmla="*/ 2808194 w 5484290"/>
                    <a:gd name="connsiteY1919" fmla="*/ 959615 h 6527758"/>
                    <a:gd name="connsiteX1920" fmla="*/ 1965636 w 5484290"/>
                    <a:gd name="connsiteY1920" fmla="*/ 535512 h 6527758"/>
                    <a:gd name="connsiteX1921" fmla="*/ 2007924 w 5484290"/>
                    <a:gd name="connsiteY1921" fmla="*/ 548636 h 6527758"/>
                    <a:gd name="connsiteX1922" fmla="*/ 2081558 w 5484290"/>
                    <a:gd name="connsiteY1922" fmla="*/ 627740 h 6527758"/>
                    <a:gd name="connsiteX1923" fmla="*/ 2187982 w 5484290"/>
                    <a:gd name="connsiteY1923" fmla="*/ 740998 h 6527758"/>
                    <a:gd name="connsiteX1924" fmla="*/ 2181884 w 5484290"/>
                    <a:gd name="connsiteY1924" fmla="*/ 769181 h 6527758"/>
                    <a:gd name="connsiteX1925" fmla="*/ 2142172 w 5484290"/>
                    <a:gd name="connsiteY1925" fmla="*/ 784039 h 6527758"/>
                    <a:gd name="connsiteX1926" fmla="*/ 2004750 w 5484290"/>
                    <a:gd name="connsiteY1926" fmla="*/ 798317 h 6527758"/>
                    <a:gd name="connsiteX1927" fmla="*/ 1927594 w 5484290"/>
                    <a:gd name="connsiteY1927" fmla="*/ 832802 h 6527758"/>
                    <a:gd name="connsiteX1928" fmla="*/ 1888478 w 5484290"/>
                    <a:gd name="connsiteY1928" fmla="*/ 857110 h 6527758"/>
                    <a:gd name="connsiteX1929" fmla="*/ 1835734 w 5484290"/>
                    <a:gd name="connsiteY1929" fmla="*/ 930678 h 6527758"/>
                    <a:gd name="connsiteX1930" fmla="*/ 1685334 w 5484290"/>
                    <a:gd name="connsiteY1930" fmla="*/ 1077607 h 6527758"/>
                    <a:gd name="connsiteX1931" fmla="*/ 1428252 w 5484290"/>
                    <a:gd name="connsiteY1931" fmla="*/ 1104587 h 6527758"/>
                    <a:gd name="connsiteX1932" fmla="*/ 1244456 w 5484290"/>
                    <a:gd name="connsiteY1932" fmla="*/ 1074578 h 6527758"/>
                    <a:gd name="connsiteX1933" fmla="*/ 1217090 w 5484290"/>
                    <a:gd name="connsiteY1933" fmla="*/ 1006720 h 6527758"/>
                    <a:gd name="connsiteX1934" fmla="*/ 1236998 w 5484290"/>
                    <a:gd name="connsiteY1934" fmla="*/ 958388 h 6527758"/>
                    <a:gd name="connsiteX1935" fmla="*/ 1178998 w 5484290"/>
                    <a:gd name="connsiteY1935" fmla="*/ 942951 h 6527758"/>
                    <a:gd name="connsiteX1936" fmla="*/ 1104662 w 5484290"/>
                    <a:gd name="connsiteY1936" fmla="*/ 936199 h 6527758"/>
                    <a:gd name="connsiteX1937" fmla="*/ 1104946 w 5484290"/>
                    <a:gd name="connsiteY1937" fmla="*/ 865017 h 6527758"/>
                    <a:gd name="connsiteX1938" fmla="*/ 1110042 w 5484290"/>
                    <a:gd name="connsiteY1938" fmla="*/ 825750 h 6527758"/>
                    <a:gd name="connsiteX1939" fmla="*/ 1140598 w 5484290"/>
                    <a:gd name="connsiteY1939" fmla="*/ 798547 h 6527758"/>
                    <a:gd name="connsiteX1940" fmla="*/ 1182210 w 5484290"/>
                    <a:gd name="connsiteY1940" fmla="*/ 748728 h 6527758"/>
                    <a:gd name="connsiteX1941" fmla="*/ 1328738 w 5484290"/>
                    <a:gd name="connsiteY1941" fmla="*/ 694141 h 6527758"/>
                    <a:gd name="connsiteX1942" fmla="*/ 1458216 w 5484290"/>
                    <a:gd name="connsiteY1942" fmla="*/ 702107 h 6527758"/>
                    <a:gd name="connsiteX1943" fmla="*/ 1569592 w 5484290"/>
                    <a:gd name="connsiteY1943" fmla="*/ 708888 h 6527758"/>
                    <a:gd name="connsiteX1944" fmla="*/ 1724324 w 5484290"/>
                    <a:gd name="connsiteY1944" fmla="*/ 638749 h 6527758"/>
                    <a:gd name="connsiteX1945" fmla="*/ 1826688 w 5484290"/>
                    <a:gd name="connsiteY1945" fmla="*/ 585547 h 6527758"/>
                    <a:gd name="connsiteX1946" fmla="*/ 1922862 w 5484290"/>
                    <a:gd name="connsiteY1946" fmla="*/ 545976 h 6527758"/>
                    <a:gd name="connsiteX1947" fmla="*/ 1965636 w 5484290"/>
                    <a:gd name="connsiteY1947" fmla="*/ 535512 h 6527758"/>
                    <a:gd name="connsiteX1948" fmla="*/ 1660452 w 5484290"/>
                    <a:gd name="connsiteY1948" fmla="*/ 353640 h 6527758"/>
                    <a:gd name="connsiteX1949" fmla="*/ 1622820 w 5484290"/>
                    <a:gd name="connsiteY1949" fmla="*/ 362761 h 6527758"/>
                    <a:gd name="connsiteX1950" fmla="*/ 1603618 w 5484290"/>
                    <a:gd name="connsiteY1950" fmla="*/ 375810 h 6527758"/>
                    <a:gd name="connsiteX1951" fmla="*/ 1558986 w 5484290"/>
                    <a:gd name="connsiteY1951" fmla="*/ 389728 h 6527758"/>
                    <a:gd name="connsiteX1952" fmla="*/ 1532172 w 5484290"/>
                    <a:gd name="connsiteY1952" fmla="*/ 418408 h 6527758"/>
                    <a:gd name="connsiteX1953" fmla="*/ 1621314 w 5484290"/>
                    <a:gd name="connsiteY1953" fmla="*/ 376469 h 6527758"/>
                    <a:gd name="connsiteX1954" fmla="*/ 1682034 w 5484290"/>
                    <a:gd name="connsiteY1954" fmla="*/ 353875 h 6527758"/>
                    <a:gd name="connsiteX1955" fmla="*/ 2184390 w 5484290"/>
                    <a:gd name="connsiteY1955" fmla="*/ 311044 h 6527758"/>
                    <a:gd name="connsiteX1956" fmla="*/ 2109052 w 5484290"/>
                    <a:gd name="connsiteY1956" fmla="*/ 323755 h 6527758"/>
                    <a:gd name="connsiteX1957" fmla="*/ 2024280 w 5484290"/>
                    <a:gd name="connsiteY1957" fmla="*/ 326986 h 6527758"/>
                    <a:gd name="connsiteX1958" fmla="*/ 1731954 w 5484290"/>
                    <a:gd name="connsiteY1958" fmla="*/ 327419 h 6527758"/>
                    <a:gd name="connsiteX1959" fmla="*/ 1707728 w 5484290"/>
                    <a:gd name="connsiteY1959" fmla="*/ 336020 h 6527758"/>
                    <a:gd name="connsiteX1960" fmla="*/ 1691272 w 5484290"/>
                    <a:gd name="connsiteY1960" fmla="*/ 350436 h 6527758"/>
                    <a:gd name="connsiteX1961" fmla="*/ 1717798 w 5484290"/>
                    <a:gd name="connsiteY1961" fmla="*/ 340568 h 6527758"/>
                    <a:gd name="connsiteX1962" fmla="*/ 1743818 w 5484290"/>
                    <a:gd name="connsiteY1962" fmla="*/ 341932 h 6527758"/>
                    <a:gd name="connsiteX1963" fmla="*/ 1741742 w 5484290"/>
                    <a:gd name="connsiteY1963" fmla="*/ 366298 h 6527758"/>
                    <a:gd name="connsiteX1964" fmla="*/ 1725772 w 5484290"/>
                    <a:gd name="connsiteY1964" fmla="*/ 433270 h 6527758"/>
                    <a:gd name="connsiteX1965" fmla="*/ 1730232 w 5484290"/>
                    <a:gd name="connsiteY1965" fmla="*/ 446756 h 6527758"/>
                    <a:gd name="connsiteX1966" fmla="*/ 1744240 w 5484290"/>
                    <a:gd name="connsiteY1966" fmla="*/ 437225 h 6527758"/>
                    <a:gd name="connsiteX1967" fmla="*/ 1793990 w 5484290"/>
                    <a:gd name="connsiteY1967" fmla="*/ 416674 h 6527758"/>
                    <a:gd name="connsiteX1968" fmla="*/ 1872080 w 5484290"/>
                    <a:gd name="connsiteY1968" fmla="*/ 457781 h 6527758"/>
                    <a:gd name="connsiteX1969" fmla="*/ 1915650 w 5484290"/>
                    <a:gd name="connsiteY1969" fmla="*/ 469379 h 6527758"/>
                    <a:gd name="connsiteX1970" fmla="*/ 2019790 w 5484290"/>
                    <a:gd name="connsiteY1970" fmla="*/ 452399 h 6527758"/>
                    <a:gd name="connsiteX1971" fmla="*/ 2052246 w 5484290"/>
                    <a:gd name="connsiteY1971" fmla="*/ 428316 h 6527758"/>
                    <a:gd name="connsiteX1972" fmla="*/ 2111428 w 5484290"/>
                    <a:gd name="connsiteY1972" fmla="*/ 359104 h 6527758"/>
                    <a:gd name="connsiteX1973" fmla="*/ 2230974 w 5484290"/>
                    <a:gd name="connsiteY1973" fmla="*/ 0 h 6527758"/>
                    <a:gd name="connsiteX1974" fmla="*/ 2281782 w 5484290"/>
                    <a:gd name="connsiteY1974" fmla="*/ 105745 h 6527758"/>
                    <a:gd name="connsiteX1975" fmla="*/ 2273656 w 5484290"/>
                    <a:gd name="connsiteY1975" fmla="*/ 169201 h 6527758"/>
                    <a:gd name="connsiteX1976" fmla="*/ 2230134 w 5484290"/>
                    <a:gd name="connsiteY1976" fmla="*/ 265140 h 6527758"/>
                    <a:gd name="connsiteX1977" fmla="*/ 2220742 w 5484290"/>
                    <a:gd name="connsiteY1977" fmla="*/ 288661 h 6527758"/>
                    <a:gd name="connsiteX1978" fmla="*/ 2206374 w 5484290"/>
                    <a:gd name="connsiteY1978" fmla="*/ 300496 h 6527758"/>
                    <a:gd name="connsiteX1979" fmla="*/ 2214842 w 5484290"/>
                    <a:gd name="connsiteY1979" fmla="*/ 296478 h 6527758"/>
                    <a:gd name="connsiteX1980" fmla="*/ 2381100 w 5484290"/>
                    <a:gd name="connsiteY1980" fmla="*/ 288246 h 6527758"/>
                    <a:gd name="connsiteX1981" fmla="*/ 2373972 w 5484290"/>
                    <a:gd name="connsiteY1981" fmla="*/ 279853 h 6527758"/>
                    <a:gd name="connsiteX1982" fmla="*/ 2369840 w 5484290"/>
                    <a:gd name="connsiteY1982" fmla="*/ 250966 h 6527758"/>
                    <a:gd name="connsiteX1983" fmla="*/ 2378146 w 5484290"/>
                    <a:gd name="connsiteY1983" fmla="*/ 246102 h 6527758"/>
                    <a:gd name="connsiteX1984" fmla="*/ 2391746 w 5484290"/>
                    <a:gd name="connsiteY1984" fmla="*/ 270539 h 6527758"/>
                    <a:gd name="connsiteX1985" fmla="*/ 2398552 w 5484290"/>
                    <a:gd name="connsiteY1985" fmla="*/ 222066 h 6527758"/>
                    <a:gd name="connsiteX1986" fmla="*/ 2408552 w 5484290"/>
                    <a:gd name="connsiteY1986" fmla="*/ 190398 h 6527758"/>
                    <a:gd name="connsiteX1987" fmla="*/ 2427378 w 5484290"/>
                    <a:gd name="connsiteY1987" fmla="*/ 207563 h 6527758"/>
                    <a:gd name="connsiteX1988" fmla="*/ 2452930 w 5484290"/>
                    <a:gd name="connsiteY1988" fmla="*/ 220606 h 6527758"/>
                    <a:gd name="connsiteX1989" fmla="*/ 2540004 w 5484290"/>
                    <a:gd name="connsiteY1989" fmla="*/ 186447 h 6527758"/>
                    <a:gd name="connsiteX1990" fmla="*/ 2615462 w 5484290"/>
                    <a:gd name="connsiteY1990" fmla="*/ 206874 h 6527758"/>
                    <a:gd name="connsiteX1991" fmla="*/ 2648864 w 5484290"/>
                    <a:gd name="connsiteY1991" fmla="*/ 278846 h 6527758"/>
                    <a:gd name="connsiteX1992" fmla="*/ 2653056 w 5484290"/>
                    <a:gd name="connsiteY1992" fmla="*/ 289640 h 6527758"/>
                    <a:gd name="connsiteX1993" fmla="*/ 2652178 w 5484290"/>
                    <a:gd name="connsiteY1993" fmla="*/ 292907 h 6527758"/>
                    <a:gd name="connsiteX1994" fmla="*/ 2690288 w 5484290"/>
                    <a:gd name="connsiteY1994" fmla="*/ 296929 h 6527758"/>
                    <a:gd name="connsiteX1995" fmla="*/ 2728890 w 5484290"/>
                    <a:gd name="connsiteY1995" fmla="*/ 309227 h 6527758"/>
                    <a:gd name="connsiteX1996" fmla="*/ 2920742 w 5484290"/>
                    <a:gd name="connsiteY1996" fmla="*/ 331394 h 6527758"/>
                    <a:gd name="connsiteX1997" fmla="*/ 3019056 w 5484290"/>
                    <a:gd name="connsiteY1997" fmla="*/ 341345 h 6527758"/>
                    <a:gd name="connsiteX1998" fmla="*/ 3210150 w 5484290"/>
                    <a:gd name="connsiteY1998" fmla="*/ 361919 h 6527758"/>
                    <a:gd name="connsiteX1999" fmla="*/ 3322794 w 5484290"/>
                    <a:gd name="connsiteY1999" fmla="*/ 383612 h 6527758"/>
                    <a:gd name="connsiteX2000" fmla="*/ 3359500 w 5484290"/>
                    <a:gd name="connsiteY2000" fmla="*/ 399371 h 6527758"/>
                    <a:gd name="connsiteX2001" fmla="*/ 3367712 w 5484290"/>
                    <a:gd name="connsiteY2001" fmla="*/ 402304 h 6527758"/>
                    <a:gd name="connsiteX2002" fmla="*/ 3439786 w 5484290"/>
                    <a:gd name="connsiteY2002" fmla="*/ 422750 h 6527758"/>
                    <a:gd name="connsiteX2003" fmla="*/ 3872298 w 5484290"/>
                    <a:gd name="connsiteY2003" fmla="*/ 597106 h 6527758"/>
                    <a:gd name="connsiteX2004" fmla="*/ 3921652 w 5484290"/>
                    <a:gd name="connsiteY2004" fmla="*/ 629306 h 6527758"/>
                    <a:gd name="connsiteX2005" fmla="*/ 3846212 w 5484290"/>
                    <a:gd name="connsiteY2005" fmla="*/ 636797 h 6527758"/>
                    <a:gd name="connsiteX2006" fmla="*/ 3796602 w 5484290"/>
                    <a:gd name="connsiteY2006" fmla="*/ 616428 h 6527758"/>
                    <a:gd name="connsiteX2007" fmla="*/ 3776742 w 5484290"/>
                    <a:gd name="connsiteY2007" fmla="*/ 605360 h 6527758"/>
                    <a:gd name="connsiteX2008" fmla="*/ 3701706 w 5484290"/>
                    <a:gd name="connsiteY2008" fmla="*/ 648759 h 6527758"/>
                    <a:gd name="connsiteX2009" fmla="*/ 3690804 w 5484290"/>
                    <a:gd name="connsiteY2009" fmla="*/ 660760 h 6527758"/>
                    <a:gd name="connsiteX2010" fmla="*/ 3665234 w 5484290"/>
                    <a:gd name="connsiteY2010" fmla="*/ 676792 h 6527758"/>
                    <a:gd name="connsiteX2011" fmla="*/ 3656530 w 5484290"/>
                    <a:gd name="connsiteY2011" fmla="*/ 641896 h 6527758"/>
                    <a:gd name="connsiteX2012" fmla="*/ 3628808 w 5484290"/>
                    <a:gd name="connsiteY2012" fmla="*/ 593581 h 6527758"/>
                    <a:gd name="connsiteX2013" fmla="*/ 3607028 w 5484290"/>
                    <a:gd name="connsiteY2013" fmla="*/ 561960 h 6527758"/>
                    <a:gd name="connsiteX2014" fmla="*/ 3586834 w 5484290"/>
                    <a:gd name="connsiteY2014" fmla="*/ 548123 h 6527758"/>
                    <a:gd name="connsiteX2015" fmla="*/ 3561262 w 5484290"/>
                    <a:gd name="connsiteY2015" fmla="*/ 564156 h 6527758"/>
                    <a:gd name="connsiteX2016" fmla="*/ 3540556 w 5484290"/>
                    <a:gd name="connsiteY2016" fmla="*/ 573979 h 6527758"/>
                    <a:gd name="connsiteX2017" fmla="*/ 3543750 w 5484290"/>
                    <a:gd name="connsiteY2017" fmla="*/ 553926 h 6527758"/>
                    <a:gd name="connsiteX2018" fmla="*/ 3519282 w 5484290"/>
                    <a:gd name="connsiteY2018" fmla="*/ 537240 h 6527758"/>
                    <a:gd name="connsiteX2019" fmla="*/ 3441496 w 5484290"/>
                    <a:gd name="connsiteY2019" fmla="*/ 543894 h 6527758"/>
                    <a:gd name="connsiteX2020" fmla="*/ 3343510 w 5484290"/>
                    <a:gd name="connsiteY2020" fmla="*/ 555252 h 6527758"/>
                    <a:gd name="connsiteX2021" fmla="*/ 3296996 w 5484290"/>
                    <a:gd name="connsiteY2021" fmla="*/ 537315 h 6527758"/>
                    <a:gd name="connsiteX2022" fmla="*/ 3276468 w 5484290"/>
                    <a:gd name="connsiteY2022" fmla="*/ 520710 h 6527758"/>
                    <a:gd name="connsiteX2023" fmla="*/ 3050820 w 5484290"/>
                    <a:gd name="connsiteY2023" fmla="*/ 548722 h 6527758"/>
                    <a:gd name="connsiteX2024" fmla="*/ 2942070 w 5484290"/>
                    <a:gd name="connsiteY2024" fmla="*/ 638358 h 6527758"/>
                    <a:gd name="connsiteX2025" fmla="*/ 2889678 w 5484290"/>
                    <a:gd name="connsiteY2025" fmla="*/ 655406 h 6527758"/>
                    <a:gd name="connsiteX2026" fmla="*/ 2712840 w 5484290"/>
                    <a:gd name="connsiteY2026" fmla="*/ 613434 h 6527758"/>
                    <a:gd name="connsiteX2027" fmla="*/ 2572356 w 5484290"/>
                    <a:gd name="connsiteY2027" fmla="*/ 621535 h 6527758"/>
                    <a:gd name="connsiteX2028" fmla="*/ 2387952 w 5484290"/>
                    <a:gd name="connsiteY2028" fmla="*/ 637789 h 6527758"/>
                    <a:gd name="connsiteX2029" fmla="*/ 2235176 w 5484290"/>
                    <a:gd name="connsiteY2029" fmla="*/ 576595 h 6527758"/>
                    <a:gd name="connsiteX2030" fmla="*/ 2125378 w 5484290"/>
                    <a:gd name="connsiteY2030" fmla="*/ 569165 h 6527758"/>
                    <a:gd name="connsiteX2031" fmla="*/ 2044586 w 5484290"/>
                    <a:gd name="connsiteY2031" fmla="*/ 550904 h 6527758"/>
                    <a:gd name="connsiteX2032" fmla="*/ 2007710 w 5484290"/>
                    <a:gd name="connsiteY2032" fmla="*/ 543031 h 6527758"/>
                    <a:gd name="connsiteX2033" fmla="*/ 2003006 w 5484290"/>
                    <a:gd name="connsiteY2033" fmla="*/ 525253 h 6527758"/>
                    <a:gd name="connsiteX2034" fmla="*/ 1977058 w 5484290"/>
                    <a:gd name="connsiteY2034" fmla="*/ 505415 h 6527758"/>
                    <a:gd name="connsiteX2035" fmla="*/ 1885720 w 5484290"/>
                    <a:gd name="connsiteY2035" fmla="*/ 504937 h 6527758"/>
                    <a:gd name="connsiteX2036" fmla="*/ 1867606 w 5484290"/>
                    <a:gd name="connsiteY2036" fmla="*/ 522253 h 6527758"/>
                    <a:gd name="connsiteX2037" fmla="*/ 1821318 w 5484290"/>
                    <a:gd name="connsiteY2037" fmla="*/ 566504 h 6527758"/>
                    <a:gd name="connsiteX2038" fmla="*/ 1668572 w 5484290"/>
                    <a:gd name="connsiteY2038" fmla="*/ 663905 h 6527758"/>
                    <a:gd name="connsiteX2039" fmla="*/ 1590710 w 5484290"/>
                    <a:gd name="connsiteY2039" fmla="*/ 688949 h 6527758"/>
                    <a:gd name="connsiteX2040" fmla="*/ 1349904 w 5484290"/>
                    <a:gd name="connsiteY2040" fmla="*/ 672971 h 6527758"/>
                    <a:gd name="connsiteX2041" fmla="*/ 1186290 w 5484290"/>
                    <a:gd name="connsiteY2041" fmla="*/ 722884 h 6527758"/>
                    <a:gd name="connsiteX2042" fmla="*/ 1101602 w 5484290"/>
                    <a:gd name="connsiteY2042" fmla="*/ 811560 h 6527758"/>
                    <a:gd name="connsiteX2043" fmla="*/ 1076020 w 5484290"/>
                    <a:gd name="connsiteY2043" fmla="*/ 923992 h 6527758"/>
                    <a:gd name="connsiteX2044" fmla="*/ 1080852 w 5484290"/>
                    <a:gd name="connsiteY2044" fmla="*/ 977253 h 6527758"/>
                    <a:gd name="connsiteX2045" fmla="*/ 1128160 w 5484290"/>
                    <a:gd name="connsiteY2045" fmla="*/ 1037756 h 6527758"/>
                    <a:gd name="connsiteX2046" fmla="*/ 1195172 w 5484290"/>
                    <a:gd name="connsiteY2046" fmla="*/ 1080193 h 6527758"/>
                    <a:gd name="connsiteX2047" fmla="*/ 1368272 w 5484290"/>
                    <a:gd name="connsiteY2047" fmla="*/ 1126165 h 6527758"/>
                    <a:gd name="connsiteX2048" fmla="*/ 1372638 w 5484290"/>
                    <a:gd name="connsiteY2048" fmla="*/ 1125082 h 6527758"/>
                    <a:gd name="connsiteX2049" fmla="*/ 1374150 w 5484290"/>
                    <a:gd name="connsiteY2049" fmla="*/ 1128265 h 6527758"/>
                    <a:gd name="connsiteX2050" fmla="*/ 1372868 w 5484290"/>
                    <a:gd name="connsiteY2050" fmla="*/ 1131853 h 6527758"/>
                    <a:gd name="connsiteX2051" fmla="*/ 1409532 w 5484290"/>
                    <a:gd name="connsiteY2051" fmla="*/ 1141311 h 6527758"/>
                    <a:gd name="connsiteX2052" fmla="*/ 1500746 w 5484290"/>
                    <a:gd name="connsiteY2052" fmla="*/ 1217085 h 6527758"/>
                    <a:gd name="connsiteX2053" fmla="*/ 1506406 w 5484290"/>
                    <a:gd name="connsiteY2053" fmla="*/ 1246168 h 6527758"/>
                    <a:gd name="connsiteX2054" fmla="*/ 1492986 w 5484290"/>
                    <a:gd name="connsiteY2054" fmla="*/ 1250508 h 6527758"/>
                    <a:gd name="connsiteX2055" fmla="*/ 1476558 w 5484290"/>
                    <a:gd name="connsiteY2055" fmla="*/ 1243625 h 6527758"/>
                    <a:gd name="connsiteX2056" fmla="*/ 1374282 w 5484290"/>
                    <a:gd name="connsiteY2056" fmla="*/ 1170560 h 6527758"/>
                    <a:gd name="connsiteX2057" fmla="*/ 1359700 w 5484290"/>
                    <a:gd name="connsiteY2057" fmla="*/ 1151482 h 6527758"/>
                    <a:gd name="connsiteX2058" fmla="*/ 1367750 w 5484290"/>
                    <a:gd name="connsiteY2058" fmla="*/ 1134990 h 6527758"/>
                    <a:gd name="connsiteX2059" fmla="*/ 1309286 w 5484290"/>
                    <a:gd name="connsiteY2059" fmla="*/ 1130368 h 6527758"/>
                    <a:gd name="connsiteX2060" fmla="*/ 1250254 w 5484290"/>
                    <a:gd name="connsiteY2060" fmla="*/ 1107796 h 6527758"/>
                    <a:gd name="connsiteX2061" fmla="*/ 1243958 w 5484290"/>
                    <a:gd name="connsiteY2061" fmla="*/ 1106868 h 6527758"/>
                    <a:gd name="connsiteX2062" fmla="*/ 1145050 w 5484290"/>
                    <a:gd name="connsiteY2062" fmla="*/ 1060968 h 6527758"/>
                    <a:gd name="connsiteX2063" fmla="*/ 1073190 w 5484290"/>
                    <a:gd name="connsiteY2063" fmla="*/ 1043229 h 6527758"/>
                    <a:gd name="connsiteX2064" fmla="*/ 1052952 w 5484290"/>
                    <a:gd name="connsiteY2064" fmla="*/ 1029393 h 6527758"/>
                    <a:gd name="connsiteX2065" fmla="*/ 1067586 w 5484290"/>
                    <a:gd name="connsiteY2065" fmla="*/ 969871 h 6527758"/>
                    <a:gd name="connsiteX2066" fmla="*/ 1051692 w 5484290"/>
                    <a:gd name="connsiteY2066" fmla="*/ 936445 h 6527758"/>
                    <a:gd name="connsiteX2067" fmla="*/ 894370 w 5484290"/>
                    <a:gd name="connsiteY2067" fmla="*/ 890822 h 6527758"/>
                    <a:gd name="connsiteX2068" fmla="*/ 839948 w 5484290"/>
                    <a:gd name="connsiteY2068" fmla="*/ 850241 h 6527758"/>
                    <a:gd name="connsiteX2069" fmla="*/ 825262 w 5484290"/>
                    <a:gd name="connsiteY2069" fmla="*/ 757782 h 6527758"/>
                    <a:gd name="connsiteX2070" fmla="*/ 1273822 w 5484290"/>
                    <a:gd name="connsiteY2070" fmla="*/ 533477 h 6527758"/>
                    <a:gd name="connsiteX2071" fmla="*/ 1519970 w 5484290"/>
                    <a:gd name="connsiteY2071" fmla="*/ 423188 h 6527758"/>
                    <a:gd name="connsiteX2072" fmla="*/ 1522194 w 5484290"/>
                    <a:gd name="connsiteY2072" fmla="*/ 422376 h 6527758"/>
                    <a:gd name="connsiteX2073" fmla="*/ 1519858 w 5484290"/>
                    <a:gd name="connsiteY2073" fmla="*/ 421542 h 6527758"/>
                    <a:gd name="connsiteX2074" fmla="*/ 1622494 w 5484290"/>
                    <a:gd name="connsiteY2074" fmla="*/ 289647 h 6527758"/>
                    <a:gd name="connsiteX2075" fmla="*/ 1718374 w 5484290"/>
                    <a:gd name="connsiteY2075" fmla="*/ 265499 h 6527758"/>
                    <a:gd name="connsiteX2076" fmla="*/ 1915354 w 5484290"/>
                    <a:gd name="connsiteY2076" fmla="*/ 265515 h 6527758"/>
                    <a:gd name="connsiteX2077" fmla="*/ 2029702 w 5484290"/>
                    <a:gd name="connsiteY2077" fmla="*/ 278490 h 6527758"/>
                    <a:gd name="connsiteX2078" fmla="*/ 2067116 w 5484290"/>
                    <a:gd name="connsiteY2078" fmla="*/ 244073 h 6527758"/>
                    <a:gd name="connsiteX2079" fmla="*/ 2230974 w 5484290"/>
                    <a:gd name="connsiteY2079" fmla="*/ 0 h 6527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Lst>
                  <a:rect l="l" t="t" r="r" b="b"/>
                  <a:pathLst>
                    <a:path w="5484290" h="6527758">
                      <a:moveTo>
                        <a:pt x="2661754" y="6029402"/>
                      </a:moveTo>
                      <a:lnTo>
                        <a:pt x="2660170" y="6029987"/>
                      </a:lnTo>
                      <a:lnTo>
                        <a:pt x="2662430" y="6029428"/>
                      </a:lnTo>
                      <a:close/>
                      <a:moveTo>
                        <a:pt x="2708098" y="5942377"/>
                      </a:moveTo>
                      <a:lnTo>
                        <a:pt x="2707720" y="5942519"/>
                      </a:lnTo>
                      <a:lnTo>
                        <a:pt x="2708366" y="5942505"/>
                      </a:lnTo>
                      <a:close/>
                      <a:moveTo>
                        <a:pt x="2606970" y="5902620"/>
                      </a:moveTo>
                      <a:lnTo>
                        <a:pt x="2606444" y="5903742"/>
                      </a:lnTo>
                      <a:lnTo>
                        <a:pt x="2604504" y="5905186"/>
                      </a:lnTo>
                      <a:lnTo>
                        <a:pt x="2603260" y="5905250"/>
                      </a:lnTo>
                      <a:cubicBezTo>
                        <a:pt x="2603260" y="5905250"/>
                        <a:pt x="2601666" y="5906003"/>
                        <a:pt x="2602840" y="5906422"/>
                      </a:cubicBezTo>
                      <a:lnTo>
                        <a:pt x="2604504" y="5905186"/>
                      </a:lnTo>
                      <a:lnTo>
                        <a:pt x="2605282" y="5905146"/>
                      </a:lnTo>
                      <a:cubicBezTo>
                        <a:pt x="2605230" y="5905292"/>
                        <a:pt x="2605230" y="5905292"/>
                        <a:pt x="2607620" y="5904162"/>
                      </a:cubicBezTo>
                      <a:lnTo>
                        <a:pt x="2615950" y="5905385"/>
                      </a:lnTo>
                      <a:close/>
                      <a:moveTo>
                        <a:pt x="2528170" y="5873634"/>
                      </a:moveTo>
                      <a:cubicBezTo>
                        <a:pt x="2523002" y="5873276"/>
                        <a:pt x="2516756" y="5875013"/>
                        <a:pt x="2512018" y="5875304"/>
                      </a:cubicBezTo>
                      <a:cubicBezTo>
                        <a:pt x="2475710" y="5876882"/>
                        <a:pt x="2439402" y="5878460"/>
                        <a:pt x="2408552" y="5901825"/>
                      </a:cubicBezTo>
                      <a:cubicBezTo>
                        <a:pt x="2392118" y="5914469"/>
                        <a:pt x="2372498" y="5910106"/>
                        <a:pt x="2354550" y="5901050"/>
                      </a:cubicBezTo>
                      <a:cubicBezTo>
                        <a:pt x="2310100" y="5877239"/>
                        <a:pt x="2310100" y="5877239"/>
                        <a:pt x="2277744" y="5915935"/>
                      </a:cubicBezTo>
                      <a:lnTo>
                        <a:pt x="2276998" y="5915196"/>
                      </a:lnTo>
                      <a:lnTo>
                        <a:pt x="2278222" y="5929916"/>
                      </a:lnTo>
                      <a:lnTo>
                        <a:pt x="2278586" y="5930772"/>
                      </a:lnTo>
                      <a:lnTo>
                        <a:pt x="2321912" y="5946093"/>
                      </a:lnTo>
                      <a:cubicBezTo>
                        <a:pt x="2336286" y="5954037"/>
                        <a:pt x="2350292" y="5963008"/>
                        <a:pt x="2366142" y="5968669"/>
                      </a:cubicBezTo>
                      <a:cubicBezTo>
                        <a:pt x="2377882" y="5972862"/>
                        <a:pt x="2381156" y="5985933"/>
                        <a:pt x="2380070" y="6000093"/>
                      </a:cubicBezTo>
                      <a:cubicBezTo>
                        <a:pt x="2379822" y="6011907"/>
                        <a:pt x="2381166" y="6022967"/>
                        <a:pt x="2389220" y="6033778"/>
                      </a:cubicBezTo>
                      <a:cubicBezTo>
                        <a:pt x="2394042" y="6038807"/>
                        <a:pt x="2399368" y="6043354"/>
                        <a:pt x="2405102" y="6044907"/>
                      </a:cubicBezTo>
                      <a:cubicBezTo>
                        <a:pt x="2410836" y="6046459"/>
                        <a:pt x="2416978" y="6045016"/>
                        <a:pt x="2423434" y="6038064"/>
                      </a:cubicBezTo>
                      <a:cubicBezTo>
                        <a:pt x="2432318" y="6028013"/>
                        <a:pt x="2438520" y="6014359"/>
                        <a:pt x="2424598" y="6001450"/>
                      </a:cubicBezTo>
                      <a:cubicBezTo>
                        <a:pt x="2419984" y="5995835"/>
                        <a:pt x="2414112" y="5993738"/>
                        <a:pt x="2409080" y="5989296"/>
                      </a:cubicBezTo>
                      <a:cubicBezTo>
                        <a:pt x="2397840" y="5979991"/>
                        <a:pt x="2392556" y="5968846"/>
                        <a:pt x="2396406" y="5954353"/>
                      </a:cubicBezTo>
                      <a:cubicBezTo>
                        <a:pt x="2401434" y="5940279"/>
                        <a:pt x="2412922" y="5937770"/>
                        <a:pt x="2425166" y="5936853"/>
                      </a:cubicBezTo>
                      <a:cubicBezTo>
                        <a:pt x="2444116" y="5935687"/>
                        <a:pt x="2462310" y="5932929"/>
                        <a:pt x="2476814" y="5918272"/>
                      </a:cubicBezTo>
                      <a:cubicBezTo>
                        <a:pt x="2486872" y="5908641"/>
                        <a:pt x="2499032" y="5911662"/>
                        <a:pt x="2512030" y="5912337"/>
                      </a:cubicBezTo>
                      <a:cubicBezTo>
                        <a:pt x="2529386" y="5911924"/>
                        <a:pt x="2539110" y="5899528"/>
                        <a:pt x="2537848" y="5884530"/>
                      </a:cubicBezTo>
                      <a:cubicBezTo>
                        <a:pt x="2537426" y="5876444"/>
                        <a:pt x="2533338" y="5873992"/>
                        <a:pt x="2528170" y="5873634"/>
                      </a:cubicBezTo>
                      <a:close/>
                      <a:moveTo>
                        <a:pt x="2201408" y="5814611"/>
                      </a:moveTo>
                      <a:cubicBezTo>
                        <a:pt x="2196210" y="5813415"/>
                        <a:pt x="2193284" y="5814189"/>
                        <a:pt x="2191588" y="5816041"/>
                      </a:cubicBezTo>
                      <a:cubicBezTo>
                        <a:pt x="2188196" y="5819748"/>
                        <a:pt x="2189716" y="5827771"/>
                        <a:pt x="2187770" y="5832985"/>
                      </a:cubicBezTo>
                      <a:lnTo>
                        <a:pt x="2185608" y="5834575"/>
                      </a:lnTo>
                      <a:lnTo>
                        <a:pt x="2203780" y="5833197"/>
                      </a:lnTo>
                      <a:lnTo>
                        <a:pt x="2216552" y="5845381"/>
                      </a:lnTo>
                      <a:lnTo>
                        <a:pt x="2215258" y="5828650"/>
                      </a:lnTo>
                      <a:cubicBezTo>
                        <a:pt x="2214262" y="5822178"/>
                        <a:pt x="2211220" y="5816793"/>
                        <a:pt x="2201408" y="5814611"/>
                      </a:cubicBezTo>
                      <a:close/>
                      <a:moveTo>
                        <a:pt x="4419208" y="5760288"/>
                      </a:moveTo>
                      <a:cubicBezTo>
                        <a:pt x="4428130" y="5764802"/>
                        <a:pt x="4425608" y="5771860"/>
                        <a:pt x="4423088" y="5778918"/>
                      </a:cubicBezTo>
                      <a:cubicBezTo>
                        <a:pt x="4420054" y="5791100"/>
                        <a:pt x="4414356" y="5799678"/>
                        <a:pt x="4414078" y="5811517"/>
                      </a:cubicBezTo>
                      <a:cubicBezTo>
                        <a:pt x="4413428" y="5839142"/>
                        <a:pt x="4406098" y="5867035"/>
                        <a:pt x="4410536" y="5895151"/>
                      </a:cubicBezTo>
                      <a:cubicBezTo>
                        <a:pt x="4412686" y="5903878"/>
                        <a:pt x="4413248" y="5913365"/>
                        <a:pt x="4417406" y="5920156"/>
                      </a:cubicBezTo>
                      <a:cubicBezTo>
                        <a:pt x="4431560" y="5935824"/>
                        <a:pt x="4431094" y="5955555"/>
                        <a:pt x="4427874" y="5975630"/>
                      </a:cubicBezTo>
                      <a:cubicBezTo>
                        <a:pt x="4426242" y="5994945"/>
                        <a:pt x="4424610" y="6014260"/>
                        <a:pt x="4432412" y="6032966"/>
                      </a:cubicBezTo>
                      <a:cubicBezTo>
                        <a:pt x="4443344" y="6068708"/>
                        <a:pt x="4443768" y="6100696"/>
                        <a:pt x="4427986" y="6137509"/>
                      </a:cubicBezTo>
                      <a:cubicBezTo>
                        <a:pt x="4418086" y="6157850"/>
                        <a:pt x="4415428" y="6187411"/>
                        <a:pt x="4423046" y="6214010"/>
                      </a:cubicBezTo>
                      <a:cubicBezTo>
                        <a:pt x="4442762" y="6276767"/>
                        <a:pt x="4402834" y="6322199"/>
                        <a:pt x="4370332" y="6368958"/>
                      </a:cubicBezTo>
                      <a:cubicBezTo>
                        <a:pt x="4362628" y="6379471"/>
                        <a:pt x="4353006" y="6387974"/>
                        <a:pt x="4351888" y="6402166"/>
                      </a:cubicBezTo>
                      <a:cubicBezTo>
                        <a:pt x="4343438" y="6444251"/>
                        <a:pt x="4307522" y="6452646"/>
                        <a:pt x="4275858" y="6463887"/>
                      </a:cubicBezTo>
                      <a:cubicBezTo>
                        <a:pt x="4269506" y="6466925"/>
                        <a:pt x="4262826" y="6467191"/>
                        <a:pt x="4257316" y="6467876"/>
                      </a:cubicBezTo>
                      <a:cubicBezTo>
                        <a:pt x="4205144" y="6466487"/>
                        <a:pt x="4159702" y="6479438"/>
                        <a:pt x="4122296" y="6517813"/>
                      </a:cubicBezTo>
                      <a:cubicBezTo>
                        <a:pt x="4080308" y="6517407"/>
                        <a:pt x="4039862" y="6534797"/>
                        <a:pt x="3996144" y="6524487"/>
                      </a:cubicBezTo>
                      <a:cubicBezTo>
                        <a:pt x="3975034" y="6520927"/>
                        <a:pt x="3962280" y="6512392"/>
                        <a:pt x="3958496" y="6489816"/>
                      </a:cubicBezTo>
                      <a:cubicBezTo>
                        <a:pt x="3950410" y="6449785"/>
                        <a:pt x="3949242" y="6449368"/>
                        <a:pt x="3911974" y="6465240"/>
                      </a:cubicBezTo>
                      <a:cubicBezTo>
                        <a:pt x="3894508" y="6473592"/>
                        <a:pt x="3889694" y="6461261"/>
                        <a:pt x="3890394" y="6448245"/>
                      </a:cubicBezTo>
                      <a:cubicBezTo>
                        <a:pt x="3889924" y="6434812"/>
                        <a:pt x="3898378" y="6425893"/>
                        <a:pt x="3906830" y="6416973"/>
                      </a:cubicBezTo>
                      <a:cubicBezTo>
                        <a:pt x="3934012" y="6396171"/>
                        <a:pt x="3933914" y="6366952"/>
                        <a:pt x="3934238" y="6336558"/>
                      </a:cubicBezTo>
                      <a:cubicBezTo>
                        <a:pt x="3935962" y="6313296"/>
                        <a:pt x="3932178" y="6290720"/>
                        <a:pt x="3942918" y="6268025"/>
                      </a:cubicBezTo>
                      <a:cubicBezTo>
                        <a:pt x="3945860" y="6259790"/>
                        <a:pt x="3949222" y="6250378"/>
                        <a:pt x="3958000" y="6244228"/>
                      </a:cubicBezTo>
                      <a:cubicBezTo>
                        <a:pt x="3997464" y="6218528"/>
                        <a:pt x="4012078" y="6181299"/>
                        <a:pt x="3998154" y="6139182"/>
                      </a:cubicBezTo>
                      <a:cubicBezTo>
                        <a:pt x="3993762" y="6125675"/>
                        <a:pt x="3993226" y="6115202"/>
                        <a:pt x="3996388" y="6105885"/>
                      </a:cubicBezTo>
                      <a:cubicBezTo>
                        <a:pt x="3999552" y="6096568"/>
                        <a:pt x="4006416" y="6088408"/>
                        <a:pt x="4016830" y="6079526"/>
                      </a:cubicBezTo>
                      <a:cubicBezTo>
                        <a:pt x="4053304" y="6047451"/>
                        <a:pt x="4095288" y="6014692"/>
                        <a:pt x="4094676" y="5957432"/>
                      </a:cubicBezTo>
                      <a:cubicBezTo>
                        <a:pt x="4101726" y="5941379"/>
                        <a:pt x="4117510" y="5937731"/>
                        <a:pt x="4130634" y="5930480"/>
                      </a:cubicBezTo>
                      <a:cubicBezTo>
                        <a:pt x="4165242" y="5911004"/>
                        <a:pt x="4194522" y="5884320"/>
                        <a:pt x="4231792" y="5868448"/>
                      </a:cubicBezTo>
                      <a:cubicBezTo>
                        <a:pt x="4242814" y="5867079"/>
                        <a:pt x="4252342" y="5862523"/>
                        <a:pt x="4263038" y="5858384"/>
                      </a:cubicBezTo>
                      <a:cubicBezTo>
                        <a:pt x="4290778" y="5847068"/>
                        <a:pt x="4303530" y="5855603"/>
                        <a:pt x="4304374" y="5886415"/>
                      </a:cubicBezTo>
                      <a:cubicBezTo>
                        <a:pt x="4305870" y="5889602"/>
                        <a:pt x="4305450" y="5890779"/>
                        <a:pt x="4304610" y="5893131"/>
                      </a:cubicBezTo>
                      <a:cubicBezTo>
                        <a:pt x="4307832" y="5906221"/>
                        <a:pt x="4296346" y="5927323"/>
                        <a:pt x="4322220" y="5928606"/>
                      </a:cubicBezTo>
                      <a:cubicBezTo>
                        <a:pt x="4348936" y="5927536"/>
                        <a:pt x="4367850" y="5907761"/>
                        <a:pt x="4363736" y="5882414"/>
                      </a:cubicBezTo>
                      <a:cubicBezTo>
                        <a:pt x="4362102" y="5868565"/>
                        <a:pt x="4363220" y="5854372"/>
                        <a:pt x="4370598" y="5841089"/>
                      </a:cubicBezTo>
                      <a:cubicBezTo>
                        <a:pt x="4379984" y="5825870"/>
                        <a:pt x="4385868" y="5809400"/>
                        <a:pt x="4384324" y="5791603"/>
                      </a:cubicBezTo>
                      <a:cubicBezTo>
                        <a:pt x="4383434" y="5779347"/>
                        <a:pt x="4387964" y="5770352"/>
                        <a:pt x="4398332" y="5763443"/>
                      </a:cubicBezTo>
                      <a:cubicBezTo>
                        <a:pt x="4404358" y="5757637"/>
                        <a:pt x="4411454" y="5756192"/>
                        <a:pt x="4419208" y="5760288"/>
                      </a:cubicBezTo>
                      <a:close/>
                      <a:moveTo>
                        <a:pt x="1889124" y="5718885"/>
                      </a:moveTo>
                      <a:cubicBezTo>
                        <a:pt x="1899910" y="5730975"/>
                        <a:pt x="1906954" y="5745848"/>
                        <a:pt x="1922348" y="5752719"/>
                      </a:cubicBezTo>
                      <a:cubicBezTo>
                        <a:pt x="1913802" y="5755502"/>
                        <a:pt x="1907476" y="5756160"/>
                        <a:pt x="1902784" y="5755235"/>
                      </a:cubicBezTo>
                      <a:cubicBezTo>
                        <a:pt x="1888716" y="5752462"/>
                        <a:pt x="1889384" y="5735454"/>
                        <a:pt x="1889124" y="5718885"/>
                      </a:cubicBezTo>
                      <a:close/>
                      <a:moveTo>
                        <a:pt x="2240348" y="5090352"/>
                      </a:moveTo>
                      <a:cubicBezTo>
                        <a:pt x="2243728" y="5089244"/>
                        <a:pt x="2247570" y="5089624"/>
                        <a:pt x="2251856" y="5092478"/>
                      </a:cubicBezTo>
                      <a:cubicBezTo>
                        <a:pt x="2260006" y="5099360"/>
                        <a:pt x="2262534" y="5110850"/>
                        <a:pt x="2252962" y="5115371"/>
                      </a:cubicBezTo>
                      <a:cubicBezTo>
                        <a:pt x="2232560" y="5127936"/>
                        <a:pt x="2223254" y="5157697"/>
                        <a:pt x="2192512" y="5154657"/>
                      </a:cubicBezTo>
                      <a:cubicBezTo>
                        <a:pt x="2186212" y="5153731"/>
                        <a:pt x="2177060" y="5157078"/>
                        <a:pt x="2173786" y="5162526"/>
                      </a:cubicBezTo>
                      <a:cubicBezTo>
                        <a:pt x="2166654" y="5173213"/>
                        <a:pt x="2159998" y="5175136"/>
                        <a:pt x="2153520" y="5173319"/>
                      </a:cubicBezTo>
                      <a:lnTo>
                        <a:pt x="2136706" y="5163113"/>
                      </a:lnTo>
                      <a:lnTo>
                        <a:pt x="2125108" y="5195132"/>
                      </a:lnTo>
                      <a:cubicBezTo>
                        <a:pt x="2118936" y="5200806"/>
                        <a:pt x="2110442" y="5201382"/>
                        <a:pt x="2099268" y="5197391"/>
                      </a:cubicBezTo>
                      <a:cubicBezTo>
                        <a:pt x="2091036" y="5194450"/>
                        <a:pt x="2084812" y="5189601"/>
                        <a:pt x="2083778" y="5181354"/>
                      </a:cubicBezTo>
                      <a:cubicBezTo>
                        <a:pt x="2083920" y="5173528"/>
                        <a:pt x="2091466" y="5170971"/>
                        <a:pt x="2096658" y="5167573"/>
                      </a:cubicBezTo>
                      <a:cubicBezTo>
                        <a:pt x="2103026" y="5164596"/>
                        <a:pt x="2109498" y="5161328"/>
                        <a:pt x="2116186" y="5159778"/>
                      </a:cubicBezTo>
                      <a:lnTo>
                        <a:pt x="2134938" y="5162040"/>
                      </a:lnTo>
                      <a:lnTo>
                        <a:pt x="2134310" y="5161660"/>
                      </a:lnTo>
                      <a:cubicBezTo>
                        <a:pt x="2123632" y="5143288"/>
                        <a:pt x="2118292" y="5134102"/>
                        <a:pt x="2120902" y="5127260"/>
                      </a:cubicBezTo>
                      <a:cubicBezTo>
                        <a:pt x="2123512" y="5120416"/>
                        <a:pt x="2134072" y="5115916"/>
                        <a:pt x="2155190" y="5106916"/>
                      </a:cubicBezTo>
                      <a:cubicBezTo>
                        <a:pt x="2175090" y="5099468"/>
                        <a:pt x="2189368" y="5096627"/>
                        <a:pt x="2198790" y="5118519"/>
                      </a:cubicBezTo>
                      <a:cubicBezTo>
                        <a:pt x="2206776" y="5133283"/>
                        <a:pt x="2215092" y="5132283"/>
                        <a:pt x="2220542" y="5117025"/>
                      </a:cubicBezTo>
                      <a:cubicBezTo>
                        <a:pt x="2223056" y="5109983"/>
                        <a:pt x="2227924" y="5103781"/>
                        <a:pt x="2231616" y="5097160"/>
                      </a:cubicBezTo>
                      <a:cubicBezTo>
                        <a:pt x="2234050" y="5094059"/>
                        <a:pt x="2236968" y="5091461"/>
                        <a:pt x="2240348" y="5090352"/>
                      </a:cubicBezTo>
                      <a:close/>
                      <a:moveTo>
                        <a:pt x="2394142" y="5026361"/>
                      </a:moveTo>
                      <a:cubicBezTo>
                        <a:pt x="2429656" y="5026952"/>
                        <a:pt x="2485010" y="5043233"/>
                        <a:pt x="2494958" y="5059753"/>
                      </a:cubicBezTo>
                      <a:cubicBezTo>
                        <a:pt x="2508222" y="5081780"/>
                        <a:pt x="2502622" y="5152927"/>
                        <a:pt x="2485246" y="5171988"/>
                      </a:cubicBezTo>
                      <a:cubicBezTo>
                        <a:pt x="2479956" y="5179408"/>
                        <a:pt x="2476256" y="5186067"/>
                        <a:pt x="2480428" y="5192876"/>
                      </a:cubicBezTo>
                      <a:cubicBezTo>
                        <a:pt x="2484928" y="5202463"/>
                        <a:pt x="2493734" y="5196299"/>
                        <a:pt x="2500434" y="5196032"/>
                      </a:cubicBezTo>
                      <a:cubicBezTo>
                        <a:pt x="2511488" y="5194662"/>
                        <a:pt x="2529430" y="5185110"/>
                        <a:pt x="2530560" y="5204133"/>
                      </a:cubicBezTo>
                      <a:cubicBezTo>
                        <a:pt x="2532532" y="5220797"/>
                        <a:pt x="2518528" y="5230424"/>
                        <a:pt x="2499272" y="5228865"/>
                      </a:cubicBezTo>
                      <a:cubicBezTo>
                        <a:pt x="2470974" y="5226738"/>
                        <a:pt x="2447926" y="5235795"/>
                        <a:pt x="2431210" y="5260412"/>
                      </a:cubicBezTo>
                      <a:cubicBezTo>
                        <a:pt x="2428354" y="5264711"/>
                        <a:pt x="2421140" y="5270114"/>
                        <a:pt x="2415612" y="5270800"/>
                      </a:cubicBezTo>
                      <a:cubicBezTo>
                        <a:pt x="2374244" y="5271983"/>
                        <a:pt x="2345536" y="5304286"/>
                        <a:pt x="2307496" y="5314638"/>
                      </a:cubicBezTo>
                      <a:cubicBezTo>
                        <a:pt x="2268616" y="5327349"/>
                        <a:pt x="2268430" y="5335263"/>
                        <a:pt x="2286432" y="5373611"/>
                      </a:cubicBezTo>
                      <a:cubicBezTo>
                        <a:pt x="2288682" y="5378404"/>
                        <a:pt x="2286576" y="5384302"/>
                        <a:pt x="2284470" y="5390200"/>
                      </a:cubicBezTo>
                      <a:cubicBezTo>
                        <a:pt x="2277256" y="5395602"/>
                        <a:pt x="2270372" y="5403783"/>
                        <a:pt x="2262738" y="5410366"/>
                      </a:cubicBezTo>
                      <a:cubicBezTo>
                        <a:pt x="2259716" y="5413277"/>
                        <a:pt x="2256508" y="5415788"/>
                        <a:pt x="2253544" y="5416226"/>
                      </a:cubicBezTo>
                      <a:cubicBezTo>
                        <a:pt x="2250582" y="5416664"/>
                        <a:pt x="2247864" y="5415028"/>
                        <a:pt x="2245824" y="5409644"/>
                      </a:cubicBezTo>
                      <a:cubicBezTo>
                        <a:pt x="2237666" y="5388111"/>
                        <a:pt x="2217752" y="5380998"/>
                        <a:pt x="2203462" y="5369243"/>
                      </a:cubicBezTo>
                      <a:cubicBezTo>
                        <a:pt x="2182232" y="5351021"/>
                        <a:pt x="2150842" y="5346459"/>
                        <a:pt x="2147412" y="5307996"/>
                      </a:cubicBezTo>
                      <a:cubicBezTo>
                        <a:pt x="2146096" y="5296886"/>
                        <a:pt x="2119156" y="5287263"/>
                        <a:pt x="2132266" y="5265347"/>
                      </a:cubicBezTo>
                      <a:cubicBezTo>
                        <a:pt x="2154142" y="5255872"/>
                        <a:pt x="2171848" y="5239587"/>
                        <a:pt x="2177508" y="5216340"/>
                      </a:cubicBezTo>
                      <a:cubicBezTo>
                        <a:pt x="2183920" y="5194692"/>
                        <a:pt x="2197412" y="5190201"/>
                        <a:pt x="2216668" y="5191759"/>
                      </a:cubicBezTo>
                      <a:cubicBezTo>
                        <a:pt x="2250072" y="5194381"/>
                        <a:pt x="2297564" y="5150168"/>
                        <a:pt x="2297552" y="5116915"/>
                      </a:cubicBezTo>
                      <a:cubicBezTo>
                        <a:pt x="2296516" y="5093937"/>
                        <a:pt x="2307428" y="5081875"/>
                        <a:pt x="2323446" y="5070308"/>
                      </a:cubicBezTo>
                      <a:cubicBezTo>
                        <a:pt x="2336280" y="5060262"/>
                        <a:pt x="2349864" y="5051814"/>
                        <a:pt x="2360026" y="5038155"/>
                      </a:cubicBezTo>
                      <a:cubicBezTo>
                        <a:pt x="2362040" y="5036215"/>
                        <a:pt x="2365226" y="5034693"/>
                        <a:pt x="2367660" y="5031573"/>
                      </a:cubicBezTo>
                      <a:cubicBezTo>
                        <a:pt x="2372672" y="5027711"/>
                        <a:pt x="2382306" y="5026164"/>
                        <a:pt x="2394142" y="5026361"/>
                      </a:cubicBezTo>
                      <a:close/>
                      <a:moveTo>
                        <a:pt x="728038" y="4869126"/>
                      </a:moveTo>
                      <a:cubicBezTo>
                        <a:pt x="745322" y="4872647"/>
                        <a:pt x="750182" y="4884999"/>
                        <a:pt x="746648" y="4902311"/>
                      </a:cubicBezTo>
                      <a:cubicBezTo>
                        <a:pt x="742692" y="4920801"/>
                        <a:pt x="736386" y="4938452"/>
                        <a:pt x="737132" y="4958621"/>
                      </a:cubicBezTo>
                      <a:cubicBezTo>
                        <a:pt x="738272" y="5014755"/>
                        <a:pt x="768296" y="5049362"/>
                        <a:pt x="815454" y="5058246"/>
                      </a:cubicBezTo>
                      <a:cubicBezTo>
                        <a:pt x="860266" y="5066291"/>
                        <a:pt x="905160" y="5070385"/>
                        <a:pt x="948622" y="5085909"/>
                      </a:cubicBezTo>
                      <a:cubicBezTo>
                        <a:pt x="960370" y="5090105"/>
                        <a:pt x="962978" y="5079096"/>
                        <a:pt x="958452" y="5069517"/>
                      </a:cubicBezTo>
                      <a:cubicBezTo>
                        <a:pt x="952750" y="5059520"/>
                        <a:pt x="948224" y="5049942"/>
                        <a:pt x="951254" y="5037756"/>
                      </a:cubicBezTo>
                      <a:cubicBezTo>
                        <a:pt x="951760" y="5032630"/>
                        <a:pt x="951512" y="5025907"/>
                        <a:pt x="958646" y="5024474"/>
                      </a:cubicBezTo>
                      <a:cubicBezTo>
                        <a:pt x="975684" y="5021273"/>
                        <a:pt x="1026442" y="5046036"/>
                        <a:pt x="1035160" y="5062420"/>
                      </a:cubicBezTo>
                      <a:cubicBezTo>
                        <a:pt x="1038932" y="5070401"/>
                        <a:pt x="1044212" y="5081575"/>
                        <a:pt x="1036572" y="5088133"/>
                      </a:cubicBezTo>
                      <a:cubicBezTo>
                        <a:pt x="1010040" y="5110501"/>
                        <a:pt x="1016902" y="5139489"/>
                        <a:pt x="1030234" y="5161500"/>
                      </a:cubicBezTo>
                      <a:cubicBezTo>
                        <a:pt x="1046248" y="5187123"/>
                        <a:pt x="1073178" y="5200722"/>
                        <a:pt x="1106662" y="5203394"/>
                      </a:cubicBezTo>
                      <a:cubicBezTo>
                        <a:pt x="1121264" y="5203303"/>
                        <a:pt x="1135866" y="5203211"/>
                        <a:pt x="1149456" y="5213373"/>
                      </a:cubicBezTo>
                      <a:cubicBezTo>
                        <a:pt x="1166150" y="5225970"/>
                        <a:pt x="1174802" y="5209158"/>
                        <a:pt x="1184460" y="5200666"/>
                      </a:cubicBezTo>
                      <a:cubicBezTo>
                        <a:pt x="1194116" y="5192173"/>
                        <a:pt x="1204946" y="5184100"/>
                        <a:pt x="1216694" y="5188296"/>
                      </a:cubicBezTo>
                      <a:cubicBezTo>
                        <a:pt x="1228438" y="5192491"/>
                        <a:pt x="1227340" y="5206694"/>
                        <a:pt x="1229096" y="5216609"/>
                      </a:cubicBezTo>
                      <a:cubicBezTo>
                        <a:pt x="1237706" y="5274086"/>
                        <a:pt x="1240056" y="5274925"/>
                        <a:pt x="1295706" y="5256324"/>
                      </a:cubicBezTo>
                      <a:cubicBezTo>
                        <a:pt x="1301246" y="5255650"/>
                        <a:pt x="1305276" y="5251782"/>
                        <a:pt x="1308800" y="5253040"/>
                      </a:cubicBezTo>
                      <a:cubicBezTo>
                        <a:pt x="1344040" y="5265628"/>
                        <a:pt x="1357566" y="5242594"/>
                        <a:pt x="1365638" y="5216287"/>
                      </a:cubicBezTo>
                      <a:cubicBezTo>
                        <a:pt x="1375724" y="5188046"/>
                        <a:pt x="1404412" y="5211561"/>
                        <a:pt x="1420956" y="5194915"/>
                      </a:cubicBezTo>
                      <a:cubicBezTo>
                        <a:pt x="1392074" y="5216442"/>
                        <a:pt x="1396168" y="5245768"/>
                        <a:pt x="1393968" y="5274174"/>
                      </a:cubicBezTo>
                      <a:cubicBezTo>
                        <a:pt x="1392784" y="5292326"/>
                        <a:pt x="1396134" y="5301483"/>
                        <a:pt x="1414930" y="5308197"/>
                      </a:cubicBezTo>
                      <a:cubicBezTo>
                        <a:pt x="1439932" y="5319781"/>
                        <a:pt x="1456366" y="5344228"/>
                        <a:pt x="1488674" y="5346479"/>
                      </a:cubicBezTo>
                      <a:cubicBezTo>
                        <a:pt x="1520982" y="5348732"/>
                        <a:pt x="1545080" y="5329475"/>
                        <a:pt x="1574370" y="5325343"/>
                      </a:cubicBezTo>
                      <a:cubicBezTo>
                        <a:pt x="1585868" y="5322816"/>
                        <a:pt x="1594436" y="5309954"/>
                        <a:pt x="1607606" y="5321292"/>
                      </a:cubicBezTo>
                      <a:cubicBezTo>
                        <a:pt x="1620356" y="5333807"/>
                        <a:pt x="1623200" y="5348092"/>
                        <a:pt x="1615388" y="5362550"/>
                      </a:cubicBezTo>
                      <a:cubicBezTo>
                        <a:pt x="1597994" y="5400123"/>
                        <a:pt x="1592012" y="5439118"/>
                        <a:pt x="1588798" y="5477776"/>
                      </a:cubicBezTo>
                      <a:cubicBezTo>
                        <a:pt x="1576460" y="5482657"/>
                        <a:pt x="1569498" y="5476189"/>
                        <a:pt x="1562202" y="5466950"/>
                      </a:cubicBezTo>
                      <a:cubicBezTo>
                        <a:pt x="1556502" y="5456952"/>
                        <a:pt x="1546016" y="5449226"/>
                        <a:pt x="1536284" y="5443096"/>
                      </a:cubicBezTo>
                      <a:cubicBezTo>
                        <a:pt x="1521854" y="5435288"/>
                        <a:pt x="1511196" y="5435462"/>
                        <a:pt x="1502208" y="5449500"/>
                      </a:cubicBezTo>
                      <a:cubicBezTo>
                        <a:pt x="1497338" y="5455722"/>
                        <a:pt x="1493640" y="5462362"/>
                        <a:pt x="1488770" y="5468584"/>
                      </a:cubicBezTo>
                      <a:cubicBezTo>
                        <a:pt x="1464500" y="5495739"/>
                        <a:pt x="1456190" y="5496752"/>
                        <a:pt x="1428764" y="5469707"/>
                      </a:cubicBezTo>
                      <a:cubicBezTo>
                        <a:pt x="1423460" y="5495676"/>
                        <a:pt x="1408774" y="5499718"/>
                        <a:pt x="1388136" y="5487039"/>
                      </a:cubicBezTo>
                      <a:cubicBezTo>
                        <a:pt x="1381508" y="5483345"/>
                        <a:pt x="1373286" y="5480408"/>
                        <a:pt x="1366572" y="5480664"/>
                      </a:cubicBezTo>
                      <a:cubicBezTo>
                        <a:pt x="1332916" y="5485891"/>
                        <a:pt x="1303376" y="5483301"/>
                        <a:pt x="1273516" y="5459366"/>
                      </a:cubicBezTo>
                      <a:cubicBezTo>
                        <a:pt x="1254138" y="5443157"/>
                        <a:pt x="1218122" y="5466117"/>
                        <a:pt x="1213994" y="5492506"/>
                      </a:cubicBezTo>
                      <a:cubicBezTo>
                        <a:pt x="1206826" y="5549654"/>
                        <a:pt x="1166942" y="5587154"/>
                        <a:pt x="1129406" y="5625494"/>
                      </a:cubicBezTo>
                      <a:cubicBezTo>
                        <a:pt x="1107572" y="5649541"/>
                        <a:pt x="1076610" y="5639807"/>
                        <a:pt x="1063872" y="5608721"/>
                      </a:cubicBezTo>
                      <a:cubicBezTo>
                        <a:pt x="1052556" y="5584776"/>
                        <a:pt x="1043580" y="5580243"/>
                        <a:pt x="1016884" y="5591938"/>
                      </a:cubicBezTo>
                      <a:cubicBezTo>
                        <a:pt x="968282" y="5613057"/>
                        <a:pt x="921272" y="5633417"/>
                        <a:pt x="882230" y="5668564"/>
                      </a:cubicBezTo>
                      <a:cubicBezTo>
                        <a:pt x="868122" y="5682101"/>
                        <a:pt x="856030" y="5693703"/>
                        <a:pt x="849304" y="5712532"/>
                      </a:cubicBezTo>
                      <a:cubicBezTo>
                        <a:pt x="843334" y="5732956"/>
                        <a:pt x="828560" y="5740947"/>
                        <a:pt x="808838" y="5740536"/>
                      </a:cubicBezTo>
                      <a:cubicBezTo>
                        <a:pt x="781228" y="5739962"/>
                        <a:pt x="755460" y="5745353"/>
                        <a:pt x="729608" y="5754694"/>
                      </a:cubicBezTo>
                      <a:cubicBezTo>
                        <a:pt x="704594" y="5761683"/>
                        <a:pt x="674720" y="5756320"/>
                        <a:pt x="648868" y="5765661"/>
                      </a:cubicBezTo>
                      <a:cubicBezTo>
                        <a:pt x="639718" y="5769027"/>
                        <a:pt x="626710" y="5768361"/>
                        <a:pt x="618898" y="5782819"/>
                      </a:cubicBezTo>
                      <a:cubicBezTo>
                        <a:pt x="635430" y="5784744"/>
                        <a:pt x="651712" y="5779945"/>
                        <a:pt x="667824" y="5783046"/>
                      </a:cubicBezTo>
                      <a:cubicBezTo>
                        <a:pt x="689054" y="5786649"/>
                        <a:pt x="696684" y="5798661"/>
                        <a:pt x="686014" y="5817407"/>
                      </a:cubicBezTo>
                      <a:cubicBezTo>
                        <a:pt x="676606" y="5832623"/>
                        <a:pt x="665604" y="5848596"/>
                        <a:pt x="646130" y="5854908"/>
                      </a:cubicBezTo>
                      <a:cubicBezTo>
                        <a:pt x="637570" y="5853841"/>
                        <a:pt x="630228" y="5851219"/>
                        <a:pt x="623692" y="5847557"/>
                      </a:cubicBezTo>
                      <a:cubicBezTo>
                        <a:pt x="604084" y="5836573"/>
                        <a:pt x="591729" y="5816238"/>
                        <a:pt x="575499" y="5800489"/>
                      </a:cubicBezTo>
                      <a:cubicBezTo>
                        <a:pt x="499254" y="5732123"/>
                        <a:pt x="422255" y="5662161"/>
                        <a:pt x="353318" y="5584463"/>
                      </a:cubicBezTo>
                      <a:cubicBezTo>
                        <a:pt x="292765" y="5520375"/>
                        <a:pt x="241867" y="5447795"/>
                        <a:pt x="200960" y="5369494"/>
                      </a:cubicBezTo>
                      <a:cubicBezTo>
                        <a:pt x="194171" y="5355128"/>
                        <a:pt x="186961" y="5341937"/>
                        <a:pt x="179752" y="5328748"/>
                      </a:cubicBezTo>
                      <a:cubicBezTo>
                        <a:pt x="180096" y="5312949"/>
                        <a:pt x="182792" y="5297988"/>
                        <a:pt x="183136" y="5282189"/>
                      </a:cubicBezTo>
                      <a:cubicBezTo>
                        <a:pt x="183265" y="5276264"/>
                        <a:pt x="183878" y="5270844"/>
                        <a:pt x="186147" y="5266348"/>
                      </a:cubicBezTo>
                      <a:cubicBezTo>
                        <a:pt x="188414" y="5261849"/>
                        <a:pt x="192341" y="5258276"/>
                        <a:pt x="199097" y="5256045"/>
                      </a:cubicBezTo>
                      <a:cubicBezTo>
                        <a:pt x="212190" y="5252761"/>
                        <a:pt x="218732" y="5260405"/>
                        <a:pt x="228043" y="5267712"/>
                      </a:cubicBezTo>
                      <a:cubicBezTo>
                        <a:pt x="241547" y="5281824"/>
                        <a:pt x="248669" y="5298963"/>
                        <a:pt x="255793" y="5316102"/>
                      </a:cubicBezTo>
                      <a:cubicBezTo>
                        <a:pt x="262496" y="5334419"/>
                        <a:pt x="271052" y="5340130"/>
                        <a:pt x="290192" y="5331043"/>
                      </a:cubicBezTo>
                      <a:cubicBezTo>
                        <a:pt x="316132" y="5317752"/>
                        <a:pt x="341306" y="5321436"/>
                        <a:pt x="359668" y="5347898"/>
                      </a:cubicBezTo>
                      <a:cubicBezTo>
                        <a:pt x="372667" y="5367136"/>
                        <a:pt x="390372" y="5369480"/>
                        <a:pt x="412280" y="5360057"/>
                      </a:cubicBezTo>
                      <a:cubicBezTo>
                        <a:pt x="446530" y="5345753"/>
                        <a:pt x="479518" y="5334980"/>
                        <a:pt x="517269" y="5359079"/>
                      </a:cubicBezTo>
                      <a:cubicBezTo>
                        <a:pt x="546463" y="5377467"/>
                        <a:pt x="566949" y="5360902"/>
                        <a:pt x="567726" y="5325354"/>
                      </a:cubicBezTo>
                      <a:cubicBezTo>
                        <a:pt x="567478" y="5318632"/>
                        <a:pt x="565636" y="5312667"/>
                        <a:pt x="566562" y="5306363"/>
                      </a:cubicBezTo>
                      <a:cubicBezTo>
                        <a:pt x="570098" y="5289050"/>
                        <a:pt x="530751" y="5265708"/>
                        <a:pt x="573223" y="5254341"/>
                      </a:cubicBezTo>
                      <a:cubicBezTo>
                        <a:pt x="592277" y="5249206"/>
                        <a:pt x="601610" y="5219368"/>
                        <a:pt x="627700" y="5235321"/>
                      </a:cubicBezTo>
                      <a:cubicBezTo>
                        <a:pt x="633154" y="5238596"/>
                        <a:pt x="636428" y="5233132"/>
                        <a:pt x="638110" y="5228425"/>
                      </a:cubicBezTo>
                      <a:cubicBezTo>
                        <a:pt x="642744" y="5196910"/>
                        <a:pt x="671196" y="5195130"/>
                        <a:pt x="695034" y="5187723"/>
                      </a:cubicBezTo>
                      <a:cubicBezTo>
                        <a:pt x="713332" y="5180990"/>
                        <a:pt x="717868" y="5171996"/>
                        <a:pt x="707556" y="5156370"/>
                      </a:cubicBezTo>
                      <a:cubicBezTo>
                        <a:pt x="700346" y="5143181"/>
                        <a:pt x="705144" y="5122338"/>
                        <a:pt x="688698" y="5116464"/>
                      </a:cubicBezTo>
                      <a:cubicBezTo>
                        <a:pt x="664870" y="5105299"/>
                        <a:pt x="641042" y="5094134"/>
                        <a:pt x="615870" y="5090450"/>
                      </a:cubicBezTo>
                      <a:cubicBezTo>
                        <a:pt x="594638" y="5086847"/>
                        <a:pt x="578505" y="5120890"/>
                        <a:pt x="589487" y="5142061"/>
                      </a:cubicBezTo>
                      <a:cubicBezTo>
                        <a:pt x="594768" y="5153236"/>
                        <a:pt x="602818" y="5164072"/>
                        <a:pt x="591147" y="5174498"/>
                      </a:cubicBezTo>
                      <a:cubicBezTo>
                        <a:pt x="581489" y="5182991"/>
                        <a:pt x="570658" y="5191064"/>
                        <a:pt x="557738" y="5186449"/>
                      </a:cubicBezTo>
                      <a:cubicBezTo>
                        <a:pt x="544063" y="5180237"/>
                        <a:pt x="546756" y="5165277"/>
                        <a:pt x="546594" y="5154605"/>
                      </a:cubicBezTo>
                      <a:cubicBezTo>
                        <a:pt x="546359" y="5129311"/>
                        <a:pt x="555185" y="5104600"/>
                        <a:pt x="540346" y="5079397"/>
                      </a:cubicBezTo>
                      <a:cubicBezTo>
                        <a:pt x="534225" y="5070576"/>
                        <a:pt x="544721" y="5059729"/>
                        <a:pt x="554711" y="5054009"/>
                      </a:cubicBezTo>
                      <a:cubicBezTo>
                        <a:pt x="575112" y="5041393"/>
                        <a:pt x="594338" y="5028359"/>
                        <a:pt x="619686" y="5024144"/>
                      </a:cubicBezTo>
                      <a:cubicBezTo>
                        <a:pt x="658880" y="5018241"/>
                        <a:pt x="700284" y="4965362"/>
                        <a:pt x="695610" y="4926540"/>
                      </a:cubicBezTo>
                      <a:cubicBezTo>
                        <a:pt x="694358" y="4911498"/>
                        <a:pt x="703260" y="4901409"/>
                        <a:pt x="704694" y="4889980"/>
                      </a:cubicBezTo>
                      <a:cubicBezTo>
                        <a:pt x="705794" y="4875777"/>
                        <a:pt x="712346" y="4864849"/>
                        <a:pt x="728038" y="4869126"/>
                      </a:cubicBezTo>
                      <a:close/>
                      <a:moveTo>
                        <a:pt x="2552800" y="4847374"/>
                      </a:moveTo>
                      <a:cubicBezTo>
                        <a:pt x="2559108" y="4844024"/>
                        <a:pt x="2569096" y="4845613"/>
                        <a:pt x="2582344" y="4851005"/>
                      </a:cubicBezTo>
                      <a:cubicBezTo>
                        <a:pt x="2596384" y="4856020"/>
                        <a:pt x="2614518" y="4853268"/>
                        <a:pt x="2630230" y="4853607"/>
                      </a:cubicBezTo>
                      <a:cubicBezTo>
                        <a:pt x="2656138" y="4854950"/>
                        <a:pt x="2671438" y="4874918"/>
                        <a:pt x="2654140" y="4893791"/>
                      </a:cubicBezTo>
                      <a:cubicBezTo>
                        <a:pt x="2631580" y="4920013"/>
                        <a:pt x="2649636" y="4939648"/>
                        <a:pt x="2658664" y="4958695"/>
                      </a:cubicBezTo>
                      <a:cubicBezTo>
                        <a:pt x="2666606" y="4973398"/>
                        <a:pt x="2688250" y="4971900"/>
                        <a:pt x="2707222" y="4966809"/>
                      </a:cubicBezTo>
                      <a:cubicBezTo>
                        <a:pt x="2723852" y="4960883"/>
                        <a:pt x="2743074" y="4962475"/>
                        <a:pt x="2761460" y="4966405"/>
                      </a:cubicBezTo>
                      <a:cubicBezTo>
                        <a:pt x="2784194" y="4969252"/>
                        <a:pt x="2793310" y="5002833"/>
                        <a:pt x="2779104" y="5024130"/>
                      </a:cubicBezTo>
                      <a:cubicBezTo>
                        <a:pt x="2758466" y="5052358"/>
                        <a:pt x="2732062" y="5074570"/>
                        <a:pt x="2722288" y="5109317"/>
                      </a:cubicBezTo>
                      <a:cubicBezTo>
                        <a:pt x="2711264" y="5147570"/>
                        <a:pt x="2681934" y="5177968"/>
                        <a:pt x="2679852" y="5220736"/>
                      </a:cubicBezTo>
                      <a:cubicBezTo>
                        <a:pt x="2679104" y="5237608"/>
                        <a:pt x="2682364" y="5250639"/>
                        <a:pt x="2687548" y="5265676"/>
                      </a:cubicBezTo>
                      <a:cubicBezTo>
                        <a:pt x="2703268" y="5302935"/>
                        <a:pt x="2706450" y="5338353"/>
                        <a:pt x="2684058" y="5375184"/>
                      </a:cubicBezTo>
                      <a:cubicBezTo>
                        <a:pt x="2677958" y="5384872"/>
                        <a:pt x="2678462" y="5398238"/>
                        <a:pt x="2675874" y="5409179"/>
                      </a:cubicBezTo>
                      <a:cubicBezTo>
                        <a:pt x="2663586" y="5395561"/>
                        <a:pt x="2662328" y="5380608"/>
                        <a:pt x="2673274" y="5364740"/>
                      </a:cubicBezTo>
                      <a:cubicBezTo>
                        <a:pt x="2693660" y="5329830"/>
                        <a:pt x="2683126" y="5307608"/>
                        <a:pt x="2670166" y="5270016"/>
                      </a:cubicBezTo>
                      <a:cubicBezTo>
                        <a:pt x="2658962" y="5242280"/>
                        <a:pt x="2613578" y="5214203"/>
                        <a:pt x="2651764" y="5173784"/>
                      </a:cubicBezTo>
                      <a:cubicBezTo>
                        <a:pt x="2653768" y="5171863"/>
                        <a:pt x="2651176" y="5164345"/>
                        <a:pt x="2649254" y="5162340"/>
                      </a:cubicBezTo>
                      <a:cubicBezTo>
                        <a:pt x="2628608" y="5135187"/>
                        <a:pt x="2621080" y="5100854"/>
                        <a:pt x="2585306" y="5082802"/>
                      </a:cubicBezTo>
                      <a:cubicBezTo>
                        <a:pt x="2540592" y="5060238"/>
                        <a:pt x="2497130" y="5034165"/>
                        <a:pt x="2479402" y="4980367"/>
                      </a:cubicBezTo>
                      <a:cubicBezTo>
                        <a:pt x="2472378" y="4959400"/>
                        <a:pt x="2451652" y="4954633"/>
                        <a:pt x="2435942" y="4972755"/>
                      </a:cubicBezTo>
                      <a:cubicBezTo>
                        <a:pt x="2421068" y="4988538"/>
                        <a:pt x="2403604" y="4996804"/>
                        <a:pt x="2382294" y="5001058"/>
                      </a:cubicBezTo>
                      <a:cubicBezTo>
                        <a:pt x="2362570" y="5004562"/>
                        <a:pt x="2350120" y="5017256"/>
                        <a:pt x="2335330" y="5029113"/>
                      </a:cubicBezTo>
                      <a:cubicBezTo>
                        <a:pt x="2304496" y="5056336"/>
                        <a:pt x="2273908" y="5053321"/>
                        <a:pt x="2254930" y="5021491"/>
                      </a:cubicBezTo>
                      <a:cubicBezTo>
                        <a:pt x="2295798" y="5021585"/>
                        <a:pt x="2303402" y="5015072"/>
                        <a:pt x="2304648" y="4974643"/>
                      </a:cubicBezTo>
                      <a:cubicBezTo>
                        <a:pt x="2307066" y="4934633"/>
                        <a:pt x="2310658" y="4931960"/>
                        <a:pt x="2349856" y="4936731"/>
                      </a:cubicBezTo>
                      <a:cubicBezTo>
                        <a:pt x="2360052" y="4937736"/>
                        <a:pt x="2366402" y="4934731"/>
                        <a:pt x="2373254" y="4926631"/>
                      </a:cubicBezTo>
                      <a:cubicBezTo>
                        <a:pt x="2402080" y="4882867"/>
                        <a:pt x="2446120" y="4862999"/>
                        <a:pt x="2494340" y="4849897"/>
                      </a:cubicBezTo>
                      <a:cubicBezTo>
                        <a:pt x="2516068" y="4844473"/>
                        <a:pt x="2523344" y="4872124"/>
                        <a:pt x="2545324" y="4873381"/>
                      </a:cubicBezTo>
                      <a:cubicBezTo>
                        <a:pt x="2543860" y="4859014"/>
                        <a:pt x="2546490" y="4850724"/>
                        <a:pt x="2552800" y="4847374"/>
                      </a:cubicBezTo>
                      <a:close/>
                      <a:moveTo>
                        <a:pt x="884816" y="3913632"/>
                      </a:moveTo>
                      <a:cubicBezTo>
                        <a:pt x="888428" y="3912757"/>
                        <a:pt x="892548" y="3913229"/>
                        <a:pt x="897018" y="3915492"/>
                      </a:cubicBezTo>
                      <a:cubicBezTo>
                        <a:pt x="905956" y="3920017"/>
                        <a:pt x="909274" y="3929200"/>
                        <a:pt x="909084" y="3937127"/>
                      </a:cubicBezTo>
                      <a:cubicBezTo>
                        <a:pt x="908046" y="3947418"/>
                        <a:pt x="903498" y="3956456"/>
                        <a:pt x="902462" y="3966747"/>
                      </a:cubicBezTo>
                      <a:cubicBezTo>
                        <a:pt x="901520" y="3973075"/>
                        <a:pt x="900906" y="3982184"/>
                        <a:pt x="908254" y="3987474"/>
                      </a:cubicBezTo>
                      <a:cubicBezTo>
                        <a:pt x="917194" y="3992000"/>
                        <a:pt x="922816" y="3987345"/>
                        <a:pt x="929606" y="3983107"/>
                      </a:cubicBezTo>
                      <a:cubicBezTo>
                        <a:pt x="959212" y="3963029"/>
                        <a:pt x="962300" y="3965465"/>
                        <a:pt x="966210" y="3998847"/>
                      </a:cubicBezTo>
                      <a:cubicBezTo>
                        <a:pt x="970122" y="4032229"/>
                        <a:pt x="986410" y="4042046"/>
                        <a:pt x="1016570" y="4031495"/>
                      </a:cubicBezTo>
                      <a:cubicBezTo>
                        <a:pt x="1023686" y="4030038"/>
                        <a:pt x="1029636" y="4028165"/>
                        <a:pt x="1037500" y="4028309"/>
                      </a:cubicBezTo>
                      <a:cubicBezTo>
                        <a:pt x="1088206" y="4030428"/>
                        <a:pt x="1092984" y="4028136"/>
                        <a:pt x="1116338" y="3973840"/>
                      </a:cubicBezTo>
                      <a:cubicBezTo>
                        <a:pt x="1117774" y="3995676"/>
                        <a:pt x="1126100" y="4009313"/>
                        <a:pt x="1144268" y="4006473"/>
                      </a:cubicBezTo>
                      <a:cubicBezTo>
                        <a:pt x="1175924" y="3999121"/>
                        <a:pt x="1195204" y="4015338"/>
                        <a:pt x="1210780" y="4038227"/>
                      </a:cubicBezTo>
                      <a:cubicBezTo>
                        <a:pt x="1223788" y="4053534"/>
                        <a:pt x="1229542" y="4059588"/>
                        <a:pt x="1255672" y="4052930"/>
                      </a:cubicBezTo>
                      <a:cubicBezTo>
                        <a:pt x="1285736" y="4046342"/>
                        <a:pt x="1289764" y="4042451"/>
                        <a:pt x="1284492" y="4016577"/>
                      </a:cubicBezTo>
                      <a:cubicBezTo>
                        <a:pt x="1283092" y="4009414"/>
                        <a:pt x="1291052" y="4005594"/>
                        <a:pt x="1298074" y="4008102"/>
                      </a:cubicBezTo>
                      <a:cubicBezTo>
                        <a:pt x="1307436" y="4011447"/>
                        <a:pt x="1308836" y="4018610"/>
                        <a:pt x="1305460" y="4028066"/>
                      </a:cubicBezTo>
                      <a:cubicBezTo>
                        <a:pt x="1299550" y="4044612"/>
                        <a:pt x="1295230" y="4060395"/>
                        <a:pt x="1297514" y="4079869"/>
                      </a:cubicBezTo>
                      <a:cubicBezTo>
                        <a:pt x="1300216" y="4098160"/>
                        <a:pt x="1307794" y="4110195"/>
                        <a:pt x="1321740" y="4119176"/>
                      </a:cubicBezTo>
                      <a:cubicBezTo>
                        <a:pt x="1332598" y="4125719"/>
                        <a:pt x="1340694" y="4132609"/>
                        <a:pt x="1352588" y="4128861"/>
                      </a:cubicBezTo>
                      <a:cubicBezTo>
                        <a:pt x="1367670" y="4123586"/>
                        <a:pt x="1358498" y="4112314"/>
                        <a:pt x="1358692" y="4104387"/>
                      </a:cubicBezTo>
                      <a:cubicBezTo>
                        <a:pt x="1357292" y="4097223"/>
                        <a:pt x="1360248" y="4088950"/>
                        <a:pt x="1366942" y="4088675"/>
                      </a:cubicBezTo>
                      <a:cubicBezTo>
                        <a:pt x="1379164" y="4087710"/>
                        <a:pt x="1375786" y="4097166"/>
                        <a:pt x="1375594" y="4105093"/>
                      </a:cubicBezTo>
                      <a:cubicBezTo>
                        <a:pt x="1376186" y="4129293"/>
                        <a:pt x="1392668" y="4131182"/>
                        <a:pt x="1405502" y="4121107"/>
                      </a:cubicBezTo>
                      <a:cubicBezTo>
                        <a:pt x="1427566" y="4103666"/>
                        <a:pt x="1436314" y="4116120"/>
                        <a:pt x="1446556" y="4131773"/>
                      </a:cubicBezTo>
                      <a:cubicBezTo>
                        <a:pt x="1451892" y="4139009"/>
                        <a:pt x="1455630" y="4147009"/>
                        <a:pt x="1457780" y="4155772"/>
                      </a:cubicBezTo>
                      <a:cubicBezTo>
                        <a:pt x="1465068" y="4179699"/>
                        <a:pt x="1474562" y="4193752"/>
                        <a:pt x="1502056" y="4179584"/>
                      </a:cubicBezTo>
                      <a:cubicBezTo>
                        <a:pt x="1513624" y="4173054"/>
                        <a:pt x="1525232" y="4181198"/>
                        <a:pt x="1536934" y="4185378"/>
                      </a:cubicBezTo>
                      <a:cubicBezTo>
                        <a:pt x="1517078" y="4192946"/>
                        <a:pt x="1493154" y="4189731"/>
                        <a:pt x="1473622" y="4200081"/>
                      </a:cubicBezTo>
                      <a:cubicBezTo>
                        <a:pt x="1463646" y="4205846"/>
                        <a:pt x="1453208" y="4198120"/>
                        <a:pt x="1449988" y="4184974"/>
                      </a:cubicBezTo>
                      <a:cubicBezTo>
                        <a:pt x="1444618" y="4163066"/>
                        <a:pt x="1429308" y="4161596"/>
                        <a:pt x="1409644" y="4161235"/>
                      </a:cubicBezTo>
                      <a:cubicBezTo>
                        <a:pt x="1370314" y="4160514"/>
                        <a:pt x="1330332" y="4154229"/>
                        <a:pt x="1299542" y="4125906"/>
                      </a:cubicBezTo>
                      <a:cubicBezTo>
                        <a:pt x="1288780" y="4115399"/>
                        <a:pt x="1275486" y="4111982"/>
                        <a:pt x="1260406" y="4117257"/>
                      </a:cubicBezTo>
                      <a:cubicBezTo>
                        <a:pt x="1233008" y="4127462"/>
                        <a:pt x="1210870" y="4115556"/>
                        <a:pt x="1201338" y="4086830"/>
                      </a:cubicBezTo>
                      <a:cubicBezTo>
                        <a:pt x="1197270" y="4076049"/>
                        <a:pt x="1197234" y="4061376"/>
                        <a:pt x="1181924" y="4059905"/>
                      </a:cubicBezTo>
                      <a:cubicBezTo>
                        <a:pt x="1166614" y="4058434"/>
                        <a:pt x="1158786" y="4072964"/>
                        <a:pt x="1155408" y="4082420"/>
                      </a:cubicBezTo>
                      <a:cubicBezTo>
                        <a:pt x="1141380" y="4125386"/>
                        <a:pt x="1105006" y="4116392"/>
                        <a:pt x="1074942" y="4122979"/>
                      </a:cubicBezTo>
                      <a:cubicBezTo>
                        <a:pt x="1065062" y="4124781"/>
                        <a:pt x="1056544" y="4119073"/>
                        <a:pt x="1054818" y="4109128"/>
                      </a:cubicBezTo>
                      <a:cubicBezTo>
                        <a:pt x="1049544" y="4083254"/>
                        <a:pt x="1032412" y="4075802"/>
                        <a:pt x="1009238" y="4074189"/>
                      </a:cubicBezTo>
                      <a:cubicBezTo>
                        <a:pt x="1002964" y="4073280"/>
                        <a:pt x="994772" y="4070354"/>
                        <a:pt x="990934" y="4066318"/>
                      </a:cubicBezTo>
                      <a:cubicBezTo>
                        <a:pt x="961314" y="4038413"/>
                        <a:pt x="934304" y="4032763"/>
                        <a:pt x="904736" y="4067514"/>
                      </a:cubicBezTo>
                      <a:cubicBezTo>
                        <a:pt x="897426" y="4076898"/>
                        <a:pt x="887220" y="4075917"/>
                        <a:pt x="878798" y="4066245"/>
                      </a:cubicBezTo>
                      <a:cubicBezTo>
                        <a:pt x="871124" y="4058173"/>
                        <a:pt x="861110" y="4049266"/>
                        <a:pt x="870436" y="4037936"/>
                      </a:cubicBezTo>
                      <a:cubicBezTo>
                        <a:pt x="889086" y="4015279"/>
                        <a:pt x="873278" y="3985644"/>
                        <a:pt x="886824" y="3962495"/>
                      </a:cubicBezTo>
                      <a:cubicBezTo>
                        <a:pt x="889686" y="3958185"/>
                        <a:pt x="887864" y="3952204"/>
                        <a:pt x="882856" y="3947750"/>
                      </a:cubicBezTo>
                      <a:cubicBezTo>
                        <a:pt x="876256" y="3944060"/>
                        <a:pt x="873398" y="3948370"/>
                        <a:pt x="868198" y="3951843"/>
                      </a:cubicBezTo>
                      <a:cubicBezTo>
                        <a:pt x="847918" y="3960592"/>
                        <a:pt x="839150" y="3981449"/>
                        <a:pt x="822706" y="3994234"/>
                      </a:cubicBezTo>
                      <a:cubicBezTo>
                        <a:pt x="796848" y="4013984"/>
                        <a:pt x="773344" y="4018832"/>
                        <a:pt x="748380" y="4008541"/>
                      </a:cubicBezTo>
                      <a:lnTo>
                        <a:pt x="730156" y="3997612"/>
                      </a:lnTo>
                      <a:lnTo>
                        <a:pt x="724238" y="4020168"/>
                      </a:lnTo>
                      <a:cubicBezTo>
                        <a:pt x="722752" y="4027582"/>
                        <a:pt x="722106" y="4034965"/>
                        <a:pt x="723326" y="4042683"/>
                      </a:cubicBezTo>
                      <a:cubicBezTo>
                        <a:pt x="726876" y="4081024"/>
                        <a:pt x="747550" y="4093706"/>
                        <a:pt x="778038" y="4071493"/>
                      </a:cubicBezTo>
                      <a:cubicBezTo>
                        <a:pt x="797268" y="4058502"/>
                        <a:pt x="809954" y="4056413"/>
                        <a:pt x="822148" y="4077981"/>
                      </a:cubicBezTo>
                      <a:cubicBezTo>
                        <a:pt x="827866" y="4087967"/>
                        <a:pt x="839632" y="4092170"/>
                        <a:pt x="849042" y="4095531"/>
                      </a:cubicBezTo>
                      <a:cubicBezTo>
                        <a:pt x="873410" y="4101588"/>
                        <a:pt x="900212" y="4104541"/>
                        <a:pt x="915516" y="4128544"/>
                      </a:cubicBezTo>
                      <a:cubicBezTo>
                        <a:pt x="916272" y="4130139"/>
                        <a:pt x="919382" y="4132574"/>
                        <a:pt x="920978" y="4131820"/>
                      </a:cubicBezTo>
                      <a:cubicBezTo>
                        <a:pt x="973816" y="4117591"/>
                        <a:pt x="993846" y="4180356"/>
                        <a:pt x="1040392" y="4183741"/>
                      </a:cubicBezTo>
                      <a:cubicBezTo>
                        <a:pt x="1080216" y="4187374"/>
                        <a:pt x="1106620" y="4228582"/>
                        <a:pt x="1147366" y="4225924"/>
                      </a:cubicBezTo>
                      <a:cubicBezTo>
                        <a:pt x="1164112" y="4275599"/>
                        <a:pt x="1154730" y="4327859"/>
                        <a:pt x="1154844" y="4379537"/>
                      </a:cubicBezTo>
                      <a:cubicBezTo>
                        <a:pt x="1154434" y="4399252"/>
                        <a:pt x="1133104" y="4418115"/>
                        <a:pt x="1113872" y="4431106"/>
                      </a:cubicBezTo>
                      <a:cubicBezTo>
                        <a:pt x="1076248" y="4454740"/>
                        <a:pt x="1058794" y="4496172"/>
                        <a:pt x="1022684" y="4522995"/>
                      </a:cubicBezTo>
                      <a:cubicBezTo>
                        <a:pt x="1011430" y="4532216"/>
                        <a:pt x="1023216" y="4573500"/>
                        <a:pt x="1037332" y="4578543"/>
                      </a:cubicBezTo>
                      <a:cubicBezTo>
                        <a:pt x="1050274" y="4583165"/>
                        <a:pt x="1053548" y="4577714"/>
                        <a:pt x="1053454" y="4563116"/>
                      </a:cubicBezTo>
                      <a:cubicBezTo>
                        <a:pt x="1052340" y="4521672"/>
                        <a:pt x="1075428" y="4494170"/>
                        <a:pt x="1114240" y="4489496"/>
                      </a:cubicBezTo>
                      <a:cubicBezTo>
                        <a:pt x="1124572" y="4486566"/>
                        <a:pt x="1135242" y="4486405"/>
                        <a:pt x="1140962" y="4496392"/>
                      </a:cubicBezTo>
                      <a:cubicBezTo>
                        <a:pt x="1147438" y="4507973"/>
                        <a:pt x="1149126" y="4521818"/>
                        <a:pt x="1140644" y="4530705"/>
                      </a:cubicBezTo>
                      <a:cubicBezTo>
                        <a:pt x="1126956" y="4543028"/>
                        <a:pt x="1115038" y="4565253"/>
                        <a:pt x="1090160" y="4545773"/>
                      </a:cubicBezTo>
                      <a:cubicBezTo>
                        <a:pt x="1078896" y="4536454"/>
                        <a:pt x="1075960" y="4544673"/>
                        <a:pt x="1074540" y="4556082"/>
                      </a:cubicBezTo>
                      <a:cubicBezTo>
                        <a:pt x="1070774" y="4585191"/>
                        <a:pt x="1094302" y="4593595"/>
                        <a:pt x="1113800" y="4605856"/>
                      </a:cubicBezTo>
                      <a:cubicBezTo>
                        <a:pt x="1122374" y="4611566"/>
                        <a:pt x="1138924" y="4613507"/>
                        <a:pt x="1134312" y="4626423"/>
                      </a:cubicBezTo>
                      <a:cubicBezTo>
                        <a:pt x="1128102" y="4640095"/>
                        <a:pt x="1112808" y="4634631"/>
                        <a:pt x="1101044" y="4630429"/>
                      </a:cubicBezTo>
                      <a:cubicBezTo>
                        <a:pt x="1075162" y="4621185"/>
                        <a:pt x="1049280" y="4611940"/>
                        <a:pt x="1026416" y="4590532"/>
                      </a:cubicBezTo>
                      <a:cubicBezTo>
                        <a:pt x="969426" y="4538399"/>
                        <a:pt x="916332" y="4545915"/>
                        <a:pt x="864108" y="4606705"/>
                      </a:cubicBezTo>
                      <a:cubicBezTo>
                        <a:pt x="859240" y="4612910"/>
                        <a:pt x="855884" y="4622304"/>
                        <a:pt x="847230" y="4620537"/>
                      </a:cubicBezTo>
                      <a:cubicBezTo>
                        <a:pt x="836222" y="4617929"/>
                        <a:pt x="845124" y="4607868"/>
                        <a:pt x="843690" y="4600736"/>
                      </a:cubicBezTo>
                      <a:cubicBezTo>
                        <a:pt x="834596" y="4563061"/>
                        <a:pt x="827854" y="4526228"/>
                        <a:pt x="848754" y="4489999"/>
                      </a:cubicBezTo>
                      <a:cubicBezTo>
                        <a:pt x="853704" y="4479851"/>
                        <a:pt x="848826" y="4467516"/>
                        <a:pt x="836980" y="4467257"/>
                      </a:cubicBezTo>
                      <a:cubicBezTo>
                        <a:pt x="820010" y="4466491"/>
                        <a:pt x="802444" y="4456245"/>
                        <a:pt x="788756" y="4468568"/>
                      </a:cubicBezTo>
                      <a:cubicBezTo>
                        <a:pt x="778680" y="4478210"/>
                        <a:pt x="787088" y="4491805"/>
                        <a:pt x="795242" y="4498690"/>
                      </a:cubicBezTo>
                      <a:cubicBezTo>
                        <a:pt x="821718" y="4517415"/>
                        <a:pt x="806934" y="4525376"/>
                        <a:pt x="786270" y="4531236"/>
                      </a:cubicBezTo>
                      <a:cubicBezTo>
                        <a:pt x="773166" y="4534499"/>
                        <a:pt x="758128" y="4535747"/>
                        <a:pt x="758138" y="4554288"/>
                      </a:cubicBezTo>
                      <a:cubicBezTo>
                        <a:pt x="758148" y="4572829"/>
                        <a:pt x="764542" y="4588353"/>
                        <a:pt x="784960" y="4594322"/>
                      </a:cubicBezTo>
                      <a:cubicBezTo>
                        <a:pt x="803782" y="4601046"/>
                        <a:pt x="798240" y="4601714"/>
                        <a:pt x="789932" y="4621255"/>
                      </a:cubicBezTo>
                      <a:cubicBezTo>
                        <a:pt x="772398" y="4666632"/>
                        <a:pt x="712248" y="4671626"/>
                        <a:pt x="705638" y="4723553"/>
                      </a:cubicBezTo>
                      <a:cubicBezTo>
                        <a:pt x="702118" y="4740832"/>
                        <a:pt x="676492" y="4738300"/>
                        <a:pt x="661198" y="4732837"/>
                      </a:cubicBezTo>
                      <a:cubicBezTo>
                        <a:pt x="630612" y="4721911"/>
                        <a:pt x="599440" y="4720045"/>
                        <a:pt x="567688" y="4727241"/>
                      </a:cubicBezTo>
                      <a:cubicBezTo>
                        <a:pt x="546265" y="4731505"/>
                        <a:pt x="538276" y="4716735"/>
                        <a:pt x="531884" y="4701211"/>
                      </a:cubicBezTo>
                      <a:cubicBezTo>
                        <a:pt x="520191" y="4674525"/>
                        <a:pt x="506400" y="4653711"/>
                        <a:pt x="473562" y="4675083"/>
                      </a:cubicBezTo>
                      <a:cubicBezTo>
                        <a:pt x="471967" y="4675837"/>
                        <a:pt x="468774" y="4677345"/>
                        <a:pt x="467599" y="4676925"/>
                      </a:cubicBezTo>
                      <a:cubicBezTo>
                        <a:pt x="419702" y="4662465"/>
                        <a:pt x="418208" y="4696357"/>
                        <a:pt x="412429" y="4727395"/>
                      </a:cubicBezTo>
                      <a:cubicBezTo>
                        <a:pt x="408571" y="4741905"/>
                        <a:pt x="407149" y="4753314"/>
                        <a:pt x="422781" y="4761546"/>
                      </a:cubicBezTo>
                      <a:cubicBezTo>
                        <a:pt x="425133" y="4762386"/>
                        <a:pt x="425891" y="4763981"/>
                        <a:pt x="427824" y="4765995"/>
                      </a:cubicBezTo>
                      <a:cubicBezTo>
                        <a:pt x="442534" y="4780518"/>
                        <a:pt x="436243" y="4798131"/>
                        <a:pt x="430371" y="4814571"/>
                      </a:cubicBezTo>
                      <a:cubicBezTo>
                        <a:pt x="427435" y="4822790"/>
                        <a:pt x="424162" y="4828242"/>
                        <a:pt x="413912" y="4827229"/>
                      </a:cubicBezTo>
                      <a:cubicBezTo>
                        <a:pt x="393411" y="4825202"/>
                        <a:pt x="399364" y="4804819"/>
                        <a:pt x="392133" y="4791644"/>
                      </a:cubicBezTo>
                      <a:cubicBezTo>
                        <a:pt x="375591" y="4808244"/>
                        <a:pt x="361063" y="4822916"/>
                        <a:pt x="345023" y="4834400"/>
                      </a:cubicBezTo>
                      <a:cubicBezTo>
                        <a:pt x="331756" y="4845549"/>
                        <a:pt x="345136" y="4886079"/>
                        <a:pt x="370853" y="4903208"/>
                      </a:cubicBezTo>
                      <a:cubicBezTo>
                        <a:pt x="418002" y="4934614"/>
                        <a:pt x="455833" y="4977257"/>
                        <a:pt x="494503" y="5017550"/>
                      </a:cubicBezTo>
                      <a:cubicBezTo>
                        <a:pt x="507616" y="5032826"/>
                        <a:pt x="515607" y="5047598"/>
                        <a:pt x="516373" y="5067732"/>
                      </a:cubicBezTo>
                      <a:cubicBezTo>
                        <a:pt x="516802" y="5085098"/>
                        <a:pt x="521600" y="5101377"/>
                        <a:pt x="525979" y="5118830"/>
                      </a:cubicBezTo>
                      <a:cubicBezTo>
                        <a:pt x="533048" y="5139891"/>
                        <a:pt x="531719" y="5165898"/>
                        <a:pt x="510051" y="5181991"/>
                      </a:cubicBezTo>
                      <a:cubicBezTo>
                        <a:pt x="488804" y="5196911"/>
                        <a:pt x="466125" y="5204699"/>
                        <a:pt x="442084" y="5182871"/>
                      </a:cubicBezTo>
                      <a:cubicBezTo>
                        <a:pt x="427710" y="5171117"/>
                        <a:pt x="411497" y="5171946"/>
                        <a:pt x="397390" y="5185444"/>
                      </a:cubicBezTo>
                      <a:cubicBezTo>
                        <a:pt x="384879" y="5198187"/>
                        <a:pt x="375896" y="5212192"/>
                        <a:pt x="353801" y="5210920"/>
                      </a:cubicBezTo>
                      <a:cubicBezTo>
                        <a:pt x="341954" y="5210660"/>
                        <a:pt x="344818" y="5224925"/>
                        <a:pt x="352214" y="5230214"/>
                      </a:cubicBezTo>
                      <a:cubicBezTo>
                        <a:pt x="381543" y="5244663"/>
                        <a:pt x="390965" y="5266564"/>
                        <a:pt x="369471" y="5293313"/>
                      </a:cubicBezTo>
                      <a:cubicBezTo>
                        <a:pt x="360781" y="5302788"/>
                        <a:pt x="345808" y="5305715"/>
                        <a:pt x="330558" y="5302916"/>
                      </a:cubicBezTo>
                      <a:cubicBezTo>
                        <a:pt x="315308" y="5300117"/>
                        <a:pt x="299781" y="5291591"/>
                        <a:pt x="289985" y="5278162"/>
                      </a:cubicBezTo>
                      <a:cubicBezTo>
                        <a:pt x="277289" y="5261711"/>
                        <a:pt x="265771" y="5245680"/>
                        <a:pt x="249047" y="5233085"/>
                      </a:cubicBezTo>
                      <a:cubicBezTo>
                        <a:pt x="232740" y="5219317"/>
                        <a:pt x="232730" y="5200776"/>
                        <a:pt x="235911" y="5180728"/>
                      </a:cubicBezTo>
                      <a:cubicBezTo>
                        <a:pt x="242365" y="5155228"/>
                        <a:pt x="227654" y="5140705"/>
                        <a:pt x="203462" y="5145304"/>
                      </a:cubicBezTo>
                      <a:cubicBezTo>
                        <a:pt x="157846" y="5154168"/>
                        <a:pt x="124057" y="5126210"/>
                        <a:pt x="84058" y="5111923"/>
                      </a:cubicBezTo>
                      <a:cubicBezTo>
                        <a:pt x="70698" y="5108475"/>
                        <a:pt x="60273" y="5096806"/>
                        <a:pt x="44315" y="5104347"/>
                      </a:cubicBezTo>
                      <a:cubicBezTo>
                        <a:pt x="29430" y="5079170"/>
                        <a:pt x="15304" y="5055587"/>
                        <a:pt x="0" y="5031584"/>
                      </a:cubicBezTo>
                      <a:cubicBezTo>
                        <a:pt x="50903" y="5015340"/>
                        <a:pt x="53758" y="5011063"/>
                        <a:pt x="58013" y="4958297"/>
                      </a:cubicBezTo>
                      <a:cubicBezTo>
                        <a:pt x="59516" y="4942945"/>
                        <a:pt x="60264" y="4925999"/>
                        <a:pt x="66055" y="4913504"/>
                      </a:cubicBezTo>
                      <a:cubicBezTo>
                        <a:pt x="79649" y="4886581"/>
                        <a:pt x="105031" y="4900944"/>
                        <a:pt x="125193" y="4900201"/>
                      </a:cubicBezTo>
                      <a:cubicBezTo>
                        <a:pt x="129143" y="4900288"/>
                        <a:pt x="132589" y="4905491"/>
                        <a:pt x="137296" y="4907172"/>
                      </a:cubicBezTo>
                      <a:cubicBezTo>
                        <a:pt x="148221" y="4913723"/>
                        <a:pt x="160159" y="4928580"/>
                        <a:pt x="173091" y="4914661"/>
                      </a:cubicBezTo>
                      <a:cubicBezTo>
                        <a:pt x="186020" y="4900742"/>
                        <a:pt x="180446" y="4845789"/>
                        <a:pt x="167166" y="4838398"/>
                      </a:cubicBezTo>
                      <a:cubicBezTo>
                        <a:pt x="163637" y="4837138"/>
                        <a:pt x="159268" y="4838225"/>
                        <a:pt x="154482" y="4840488"/>
                      </a:cubicBezTo>
                      <a:cubicBezTo>
                        <a:pt x="148517" y="4842329"/>
                        <a:pt x="140793" y="4852811"/>
                        <a:pt x="135914" y="4840476"/>
                      </a:cubicBezTo>
                      <a:cubicBezTo>
                        <a:pt x="132130" y="4832503"/>
                        <a:pt x="137499" y="4821181"/>
                        <a:pt x="145142" y="4814643"/>
                      </a:cubicBezTo>
                      <a:cubicBezTo>
                        <a:pt x="153960" y="4808523"/>
                        <a:pt x="159761" y="4814568"/>
                        <a:pt x="163546" y="4822540"/>
                      </a:cubicBezTo>
                      <a:cubicBezTo>
                        <a:pt x="169683" y="4831352"/>
                        <a:pt x="179095" y="4834714"/>
                        <a:pt x="188506" y="4838076"/>
                      </a:cubicBezTo>
                      <a:cubicBezTo>
                        <a:pt x="196741" y="4841017"/>
                        <a:pt x="206071" y="4848322"/>
                        <a:pt x="202716" y="4857716"/>
                      </a:cubicBezTo>
                      <a:cubicBezTo>
                        <a:pt x="194327" y="4881201"/>
                        <a:pt x="203236" y="4889680"/>
                        <a:pt x="227348" y="4889024"/>
                      </a:cubicBezTo>
                      <a:cubicBezTo>
                        <a:pt x="240792" y="4888530"/>
                        <a:pt x="245671" y="4900865"/>
                        <a:pt x="245426" y="4912693"/>
                      </a:cubicBezTo>
                      <a:cubicBezTo>
                        <a:pt x="244422" y="4922928"/>
                        <a:pt x="234766" y="4931395"/>
                        <a:pt x="223001" y="4927193"/>
                      </a:cubicBezTo>
                      <a:cubicBezTo>
                        <a:pt x="186532" y="4914167"/>
                        <a:pt x="183361" y="4952756"/>
                        <a:pt x="162532" y="4966500"/>
                      </a:cubicBezTo>
                      <a:cubicBezTo>
                        <a:pt x="152958" y="4971026"/>
                        <a:pt x="165897" y="4975647"/>
                        <a:pt x="174553" y="4977415"/>
                      </a:cubicBezTo>
                      <a:cubicBezTo>
                        <a:pt x="211185" y="4982554"/>
                        <a:pt x="248321" y="4982579"/>
                        <a:pt x="286119" y="4969599"/>
                      </a:cubicBezTo>
                      <a:cubicBezTo>
                        <a:pt x="292082" y="4967757"/>
                        <a:pt x="298047" y="4965915"/>
                        <a:pt x="300145" y="4960044"/>
                      </a:cubicBezTo>
                      <a:cubicBezTo>
                        <a:pt x="307194" y="4944024"/>
                        <a:pt x="317945" y="4939921"/>
                        <a:pt x="332061" y="4944963"/>
                      </a:cubicBezTo>
                      <a:cubicBezTo>
                        <a:pt x="340717" y="4946731"/>
                        <a:pt x="349371" y="4948497"/>
                        <a:pt x="354659" y="4941118"/>
                      </a:cubicBezTo>
                      <a:cubicBezTo>
                        <a:pt x="360367" y="4932565"/>
                        <a:pt x="350619" y="4926435"/>
                        <a:pt x="347171" y="4921230"/>
                      </a:cubicBezTo>
                      <a:cubicBezTo>
                        <a:pt x="323797" y="4886400"/>
                        <a:pt x="302354" y="4853584"/>
                        <a:pt x="270498" y="4827641"/>
                      </a:cubicBezTo>
                      <a:cubicBezTo>
                        <a:pt x="243349" y="4803379"/>
                        <a:pt x="248208" y="4778633"/>
                        <a:pt x="275921" y="4756754"/>
                      </a:cubicBezTo>
                      <a:cubicBezTo>
                        <a:pt x="293557" y="4744517"/>
                        <a:pt x="291952" y="4726731"/>
                        <a:pt x="286735" y="4711627"/>
                      </a:cubicBezTo>
                      <a:cubicBezTo>
                        <a:pt x="272177" y="4670677"/>
                        <a:pt x="283246" y="4632261"/>
                        <a:pt x="291961" y="4593004"/>
                      </a:cubicBezTo>
                      <a:cubicBezTo>
                        <a:pt x="297241" y="4567085"/>
                        <a:pt x="315378" y="4549730"/>
                        <a:pt x="336543" y="4538754"/>
                      </a:cubicBezTo>
                      <a:cubicBezTo>
                        <a:pt x="360481" y="4527443"/>
                        <a:pt x="368707" y="4511844"/>
                        <a:pt x="362139" y="4485665"/>
                      </a:cubicBezTo>
                      <a:cubicBezTo>
                        <a:pt x="352452" y="4438511"/>
                        <a:pt x="354047" y="4437756"/>
                        <a:pt x="398732" y="4416644"/>
                      </a:cubicBezTo>
                      <a:cubicBezTo>
                        <a:pt x="439047" y="4396618"/>
                        <a:pt x="468930" y="4346386"/>
                        <a:pt x="464284" y="4303681"/>
                      </a:cubicBezTo>
                      <a:cubicBezTo>
                        <a:pt x="462596" y="4289837"/>
                        <a:pt x="454024" y="4284127"/>
                        <a:pt x="442179" y="4283867"/>
                      </a:cubicBezTo>
                      <a:cubicBezTo>
                        <a:pt x="422016" y="4284610"/>
                        <a:pt x="405626" y="4274784"/>
                        <a:pt x="387561" y="4269655"/>
                      </a:cubicBezTo>
                      <a:cubicBezTo>
                        <a:pt x="366723" y="4264860"/>
                        <a:pt x="355541" y="4251598"/>
                        <a:pt x="352001" y="4231796"/>
                      </a:cubicBezTo>
                      <a:cubicBezTo>
                        <a:pt x="348125" y="4209227"/>
                        <a:pt x="338458" y="4199154"/>
                        <a:pt x="314347" y="4199809"/>
                      </a:cubicBezTo>
                      <a:cubicBezTo>
                        <a:pt x="302499" y="4199550"/>
                        <a:pt x="283595" y="4196770"/>
                        <a:pt x="288709" y="4178736"/>
                      </a:cubicBezTo>
                      <a:cubicBezTo>
                        <a:pt x="291390" y="4163804"/>
                        <a:pt x="308526" y="4156684"/>
                        <a:pt x="320626" y="4163655"/>
                      </a:cubicBezTo>
                      <a:cubicBezTo>
                        <a:pt x="370630" y="4190784"/>
                        <a:pt x="395306" y="4143987"/>
                        <a:pt x="430414" y="4127398"/>
                      </a:cubicBezTo>
                      <a:cubicBezTo>
                        <a:pt x="459141" y="4113826"/>
                        <a:pt x="472818" y="4082962"/>
                        <a:pt x="480951" y="4052766"/>
                      </a:cubicBezTo>
                      <a:cubicBezTo>
                        <a:pt x="487743" y="4030035"/>
                        <a:pt x="464715" y="4016513"/>
                        <a:pt x="451600" y="4001236"/>
                      </a:cubicBezTo>
                      <a:cubicBezTo>
                        <a:pt x="443530" y="3990409"/>
                        <a:pt x="429831" y="3984192"/>
                        <a:pt x="416634" y="3972858"/>
                      </a:cubicBezTo>
                      <a:cubicBezTo>
                        <a:pt x="424717" y="4002226"/>
                        <a:pt x="412543" y="4017739"/>
                        <a:pt x="389444" y="4026701"/>
                      </a:cubicBezTo>
                      <a:cubicBezTo>
                        <a:pt x="381885" y="4029296"/>
                        <a:pt x="374406" y="4027949"/>
                        <a:pt x="370621" y="4019978"/>
                      </a:cubicBezTo>
                      <a:cubicBezTo>
                        <a:pt x="366417" y="4013179"/>
                        <a:pt x="368514" y="4007308"/>
                        <a:pt x="374141" y="4002698"/>
                      </a:cubicBezTo>
                      <a:cubicBezTo>
                        <a:pt x="389844" y="3988445"/>
                        <a:pt x="400082" y="3970918"/>
                        <a:pt x="396626" y="3947174"/>
                      </a:cubicBezTo>
                      <a:cubicBezTo>
                        <a:pt x="396452" y="3936519"/>
                        <a:pt x="399888" y="3923182"/>
                        <a:pt x="414590" y="3919165"/>
                      </a:cubicBezTo>
                      <a:cubicBezTo>
                        <a:pt x="429290" y="3915148"/>
                        <a:pt x="437360" y="3925974"/>
                        <a:pt x="442661" y="3937136"/>
                      </a:cubicBezTo>
                      <a:cubicBezTo>
                        <a:pt x="450905" y="3958618"/>
                        <a:pt x="465279" y="3970373"/>
                        <a:pt x="487293" y="3975588"/>
                      </a:cubicBezTo>
                      <a:cubicBezTo>
                        <a:pt x="493175" y="3977689"/>
                        <a:pt x="500571" y="3982979"/>
                        <a:pt x="502842" y="3987761"/>
                      </a:cubicBezTo>
                      <a:cubicBezTo>
                        <a:pt x="512264" y="4009664"/>
                        <a:pt x="530413" y="4010850"/>
                        <a:pt x="552089" y="4013297"/>
                      </a:cubicBezTo>
                      <a:cubicBezTo>
                        <a:pt x="584855" y="4014407"/>
                        <a:pt x="616364" y="4019042"/>
                        <a:pt x="629948" y="3973580"/>
                      </a:cubicBezTo>
                      <a:cubicBezTo>
                        <a:pt x="635902" y="3953197"/>
                        <a:pt x="655718" y="3931146"/>
                        <a:pt x="686724" y="3940897"/>
                      </a:cubicBezTo>
                      <a:cubicBezTo>
                        <a:pt x="702520" y="3941243"/>
                        <a:pt x="715798" y="3948634"/>
                        <a:pt x="725384" y="3962650"/>
                      </a:cubicBezTo>
                      <a:lnTo>
                        <a:pt x="725620" y="3964369"/>
                      </a:lnTo>
                      <a:lnTo>
                        <a:pt x="762680" y="3967587"/>
                      </a:lnTo>
                      <a:cubicBezTo>
                        <a:pt x="805978" y="3970183"/>
                        <a:pt x="846524" y="3965425"/>
                        <a:pt x="875664" y="3919860"/>
                      </a:cubicBezTo>
                      <a:cubicBezTo>
                        <a:pt x="878100" y="3916731"/>
                        <a:pt x="881204" y="3914508"/>
                        <a:pt x="884816" y="3913632"/>
                      </a:cubicBezTo>
                      <a:close/>
                      <a:moveTo>
                        <a:pt x="5373180" y="3215044"/>
                      </a:moveTo>
                      <a:cubicBezTo>
                        <a:pt x="5413792" y="3208331"/>
                        <a:pt x="5447402" y="3232272"/>
                        <a:pt x="5483720" y="3241266"/>
                      </a:cubicBezTo>
                      <a:cubicBezTo>
                        <a:pt x="5465314" y="3255910"/>
                        <a:pt x="5464854" y="3275638"/>
                        <a:pt x="5466312" y="3297377"/>
                      </a:cubicBezTo>
                      <a:cubicBezTo>
                        <a:pt x="5471634" y="3389457"/>
                        <a:pt x="5478124" y="3481954"/>
                        <a:pt x="5475174" y="3575057"/>
                      </a:cubicBezTo>
                      <a:lnTo>
                        <a:pt x="5473850" y="3577227"/>
                      </a:lnTo>
                      <a:lnTo>
                        <a:pt x="5465916" y="3639164"/>
                      </a:lnTo>
                      <a:cubicBezTo>
                        <a:pt x="5461174" y="3661188"/>
                        <a:pt x="5455996" y="3683055"/>
                        <a:pt x="5454736" y="3705004"/>
                      </a:cubicBezTo>
                      <a:cubicBezTo>
                        <a:pt x="5416376" y="3720289"/>
                        <a:pt x="5380682" y="3739162"/>
                        <a:pt x="5360656" y="3776807"/>
                      </a:cubicBezTo>
                      <a:cubicBezTo>
                        <a:pt x="5345552" y="3804352"/>
                        <a:pt x="5331880" y="3802104"/>
                        <a:pt x="5307038" y="3790595"/>
                      </a:cubicBezTo>
                      <a:cubicBezTo>
                        <a:pt x="5273694" y="3773414"/>
                        <a:pt x="5248024" y="3745799"/>
                        <a:pt x="5215432" y="3730204"/>
                      </a:cubicBezTo>
                      <a:cubicBezTo>
                        <a:pt x="5209596" y="3728120"/>
                        <a:pt x="5204594" y="3723698"/>
                        <a:pt x="5203512" y="3719359"/>
                      </a:cubicBezTo>
                      <a:cubicBezTo>
                        <a:pt x="5198698" y="3670206"/>
                        <a:pt x="5182458" y="3623560"/>
                        <a:pt x="5196070" y="3574401"/>
                      </a:cubicBezTo>
                      <a:cubicBezTo>
                        <a:pt x="5200832" y="3553702"/>
                        <a:pt x="5220756" y="3556867"/>
                        <a:pt x="5234430" y="3559116"/>
                      </a:cubicBezTo>
                      <a:cubicBezTo>
                        <a:pt x="5264946" y="3562110"/>
                        <a:pt x="5289462" y="3552420"/>
                        <a:pt x="5313732" y="3536055"/>
                      </a:cubicBezTo>
                      <a:lnTo>
                        <a:pt x="5318800" y="3533853"/>
                      </a:lnTo>
                      <a:lnTo>
                        <a:pt x="5334024" y="3517532"/>
                      </a:lnTo>
                      <a:cubicBezTo>
                        <a:pt x="5348744" y="3493263"/>
                        <a:pt x="5351536" y="3461934"/>
                        <a:pt x="5372626" y="3441619"/>
                      </a:cubicBezTo>
                      <a:cubicBezTo>
                        <a:pt x="5385848" y="3430427"/>
                        <a:pt x="5417200" y="3416429"/>
                        <a:pt x="5391624" y="3384749"/>
                      </a:cubicBezTo>
                      <a:cubicBezTo>
                        <a:pt x="5377874" y="3367902"/>
                        <a:pt x="5379686" y="3340700"/>
                        <a:pt x="5351970" y="3333452"/>
                      </a:cubicBezTo>
                      <a:cubicBezTo>
                        <a:pt x="5338694" y="3330037"/>
                        <a:pt x="5327286" y="3314026"/>
                        <a:pt x="5338916" y="3303592"/>
                      </a:cubicBezTo>
                      <a:cubicBezTo>
                        <a:pt x="5365030" y="3278441"/>
                        <a:pt x="5360342" y="3243612"/>
                        <a:pt x="5373180" y="3215044"/>
                      </a:cubicBezTo>
                      <a:close/>
                      <a:moveTo>
                        <a:pt x="1288270" y="1970933"/>
                      </a:moveTo>
                      <a:cubicBezTo>
                        <a:pt x="1294148" y="1972143"/>
                        <a:pt x="1300582" y="1974524"/>
                        <a:pt x="1307420" y="1977628"/>
                      </a:cubicBezTo>
                      <a:cubicBezTo>
                        <a:pt x="1316398" y="1982160"/>
                        <a:pt x="1326214" y="1984341"/>
                        <a:pt x="1335610" y="1987697"/>
                      </a:cubicBezTo>
                      <a:cubicBezTo>
                        <a:pt x="1371182" y="2021599"/>
                        <a:pt x="1417830" y="2035612"/>
                        <a:pt x="1458352" y="2059358"/>
                      </a:cubicBezTo>
                      <a:cubicBezTo>
                        <a:pt x="1478236" y="2070436"/>
                        <a:pt x="1488638" y="2082099"/>
                        <a:pt x="1491322" y="2104253"/>
                      </a:cubicBezTo>
                      <a:cubicBezTo>
                        <a:pt x="1494004" y="2126406"/>
                        <a:pt x="1480830" y="2133623"/>
                        <a:pt x="1462874" y="2143106"/>
                      </a:cubicBezTo>
                      <a:cubicBezTo>
                        <a:pt x="1433758" y="2157875"/>
                        <a:pt x="1401876" y="2172981"/>
                        <a:pt x="1394320" y="2212672"/>
                      </a:cubicBezTo>
                      <a:cubicBezTo>
                        <a:pt x="1392892" y="2224085"/>
                        <a:pt x="1380978" y="2227778"/>
                        <a:pt x="1369816" y="2233064"/>
                      </a:cubicBezTo>
                      <a:cubicBezTo>
                        <a:pt x="1348672" y="2244058"/>
                        <a:pt x="1348756" y="2258659"/>
                        <a:pt x="1372246" y="2267049"/>
                      </a:cubicBezTo>
                      <a:cubicBezTo>
                        <a:pt x="1387098" y="2273679"/>
                        <a:pt x="1396744" y="2283749"/>
                        <a:pt x="1401944" y="2298853"/>
                      </a:cubicBezTo>
                      <a:cubicBezTo>
                        <a:pt x="1410920" y="2321929"/>
                        <a:pt x="1427364" y="2327803"/>
                        <a:pt x="1450020" y="2319999"/>
                      </a:cubicBezTo>
                      <a:cubicBezTo>
                        <a:pt x="1490126" y="2307830"/>
                        <a:pt x="1524018" y="2327885"/>
                        <a:pt x="1556738" y="2347520"/>
                      </a:cubicBezTo>
                      <a:cubicBezTo>
                        <a:pt x="1573434" y="2360107"/>
                        <a:pt x="1589708" y="2373869"/>
                        <a:pt x="1611944" y="2367239"/>
                      </a:cubicBezTo>
                      <a:cubicBezTo>
                        <a:pt x="1631410" y="2360945"/>
                        <a:pt x="1633842" y="2376386"/>
                        <a:pt x="1643490" y="2386455"/>
                      </a:cubicBezTo>
                      <a:lnTo>
                        <a:pt x="1643138" y="2386904"/>
                      </a:lnTo>
                      <a:lnTo>
                        <a:pt x="1663518" y="2393644"/>
                      </a:lnTo>
                      <a:cubicBezTo>
                        <a:pt x="1671920" y="2394660"/>
                        <a:pt x="1680342" y="2392376"/>
                        <a:pt x="1688642" y="2382109"/>
                      </a:cubicBezTo>
                      <a:cubicBezTo>
                        <a:pt x="1693502" y="2375906"/>
                        <a:pt x="1700542" y="2378421"/>
                        <a:pt x="1706326" y="2384456"/>
                      </a:cubicBezTo>
                      <a:cubicBezTo>
                        <a:pt x="1736410" y="2415049"/>
                        <a:pt x="1782924" y="2432987"/>
                        <a:pt x="1788116" y="2485122"/>
                      </a:cubicBezTo>
                      <a:cubicBezTo>
                        <a:pt x="1787612" y="2490235"/>
                        <a:pt x="1794566" y="2496688"/>
                        <a:pt x="1798506" y="2496772"/>
                      </a:cubicBezTo>
                      <a:cubicBezTo>
                        <a:pt x="1842172" y="2500460"/>
                        <a:pt x="1888518" y="2507753"/>
                        <a:pt x="1922798" y="2471041"/>
                      </a:cubicBezTo>
                      <a:cubicBezTo>
                        <a:pt x="1946184" y="2446314"/>
                        <a:pt x="1970824" y="2455115"/>
                        <a:pt x="1996386" y="2457629"/>
                      </a:cubicBezTo>
                      <a:cubicBezTo>
                        <a:pt x="2007782" y="2459054"/>
                        <a:pt x="2012308" y="2468610"/>
                        <a:pt x="2010882" y="2480009"/>
                      </a:cubicBezTo>
                      <a:cubicBezTo>
                        <a:pt x="2010296" y="2489061"/>
                        <a:pt x="2011216" y="2501298"/>
                        <a:pt x="2020266" y="2501885"/>
                      </a:cubicBezTo>
                      <a:cubicBezTo>
                        <a:pt x="2034012" y="2504148"/>
                        <a:pt x="2034684" y="2491157"/>
                        <a:pt x="2037618" y="2482942"/>
                      </a:cubicBezTo>
                      <a:cubicBezTo>
                        <a:pt x="2046924" y="2453187"/>
                        <a:pt x="2064692" y="2433070"/>
                        <a:pt x="2089082" y="2416642"/>
                      </a:cubicBezTo>
                      <a:cubicBezTo>
                        <a:pt x="2094280" y="2413205"/>
                        <a:pt x="2100314" y="2407422"/>
                        <a:pt x="2101236" y="2401136"/>
                      </a:cubicBezTo>
                      <a:cubicBezTo>
                        <a:pt x="2109368" y="2370961"/>
                        <a:pt x="2123952" y="2352353"/>
                        <a:pt x="2161080" y="2366938"/>
                      </a:cubicBezTo>
                      <a:cubicBezTo>
                        <a:pt x="2175158" y="2371967"/>
                        <a:pt x="2184128" y="2357969"/>
                        <a:pt x="2184380" y="2346150"/>
                      </a:cubicBezTo>
                      <a:cubicBezTo>
                        <a:pt x="2181450" y="2317318"/>
                        <a:pt x="2203910" y="2298878"/>
                        <a:pt x="2211540" y="2273815"/>
                      </a:cubicBezTo>
                      <a:cubicBezTo>
                        <a:pt x="2214054" y="2266775"/>
                        <a:pt x="2217742" y="2260153"/>
                        <a:pt x="2224784" y="2262668"/>
                      </a:cubicBezTo>
                      <a:cubicBezTo>
                        <a:pt x="2231824" y="2265182"/>
                        <a:pt x="2230902" y="2271469"/>
                        <a:pt x="2230398" y="2276582"/>
                      </a:cubicBezTo>
                      <a:cubicBezTo>
                        <a:pt x="2225868" y="2304073"/>
                        <a:pt x="2243302" y="2299716"/>
                        <a:pt x="2254954" y="2289322"/>
                      </a:cubicBezTo>
                      <a:cubicBezTo>
                        <a:pt x="2266184" y="2280101"/>
                        <a:pt x="2297276" y="2281946"/>
                        <a:pt x="2282194" y="2250095"/>
                      </a:cubicBezTo>
                      <a:cubicBezTo>
                        <a:pt x="2276914" y="2238947"/>
                        <a:pt x="2293258" y="2230230"/>
                        <a:pt x="2305914" y="2228134"/>
                      </a:cubicBezTo>
                      <a:cubicBezTo>
                        <a:pt x="2317814" y="2224447"/>
                        <a:pt x="2319156" y="2235511"/>
                        <a:pt x="2319742" y="2244983"/>
                      </a:cubicBezTo>
                      <a:cubicBezTo>
                        <a:pt x="2321082" y="2256046"/>
                        <a:pt x="2321248" y="2266691"/>
                        <a:pt x="2320996" y="2278509"/>
                      </a:cubicBezTo>
                      <a:cubicBezTo>
                        <a:pt x="2320826" y="2286389"/>
                        <a:pt x="2313534" y="2295692"/>
                        <a:pt x="2322084" y="2301392"/>
                      </a:cubicBezTo>
                      <a:cubicBezTo>
                        <a:pt x="2329458" y="2306673"/>
                        <a:pt x="2337084" y="2300134"/>
                        <a:pt x="2343874" y="2295944"/>
                      </a:cubicBezTo>
                      <a:cubicBezTo>
                        <a:pt x="2355022" y="2290663"/>
                        <a:pt x="2368180" y="2283455"/>
                        <a:pt x="2378154" y="2277755"/>
                      </a:cubicBezTo>
                      <a:cubicBezTo>
                        <a:pt x="2388966" y="2269709"/>
                        <a:pt x="2398940" y="2264009"/>
                        <a:pt x="2411342" y="2273732"/>
                      </a:cubicBezTo>
                      <a:cubicBezTo>
                        <a:pt x="2421400" y="2282617"/>
                        <a:pt x="2420812" y="2291669"/>
                        <a:pt x="2417794" y="2303823"/>
                      </a:cubicBezTo>
                      <a:cubicBezTo>
                        <a:pt x="2409748" y="2330058"/>
                        <a:pt x="2405218" y="2357550"/>
                        <a:pt x="2432370" y="2377834"/>
                      </a:cubicBezTo>
                      <a:cubicBezTo>
                        <a:pt x="2436226" y="2381858"/>
                        <a:pt x="2438070" y="2387809"/>
                        <a:pt x="2439158" y="2392168"/>
                      </a:cubicBezTo>
                      <a:cubicBezTo>
                        <a:pt x="2442006" y="2406416"/>
                        <a:pt x="2423902" y="2423767"/>
                        <a:pt x="2436304" y="2433489"/>
                      </a:cubicBezTo>
                      <a:cubicBezTo>
                        <a:pt x="2455328" y="2446901"/>
                        <a:pt x="2479632" y="2452935"/>
                        <a:pt x="2501928" y="2460898"/>
                      </a:cubicBezTo>
                      <a:cubicBezTo>
                        <a:pt x="2507792" y="2462993"/>
                        <a:pt x="2518940" y="2457713"/>
                        <a:pt x="2520700" y="2467604"/>
                      </a:cubicBezTo>
                      <a:cubicBezTo>
                        <a:pt x="2524052" y="2476741"/>
                        <a:pt x="2514496" y="2481266"/>
                        <a:pt x="2510054" y="2486296"/>
                      </a:cubicBezTo>
                      <a:cubicBezTo>
                        <a:pt x="2503600" y="2493252"/>
                        <a:pt x="2498738" y="2499454"/>
                        <a:pt x="2492284" y="2506412"/>
                      </a:cubicBezTo>
                      <a:cubicBezTo>
                        <a:pt x="2476862" y="2527366"/>
                        <a:pt x="2462698" y="2526276"/>
                        <a:pt x="2452978" y="2501634"/>
                      </a:cubicBezTo>
                      <a:cubicBezTo>
                        <a:pt x="2451888" y="2497275"/>
                        <a:pt x="2451972" y="2493336"/>
                        <a:pt x="2448118" y="2489313"/>
                      </a:cubicBezTo>
                      <a:cubicBezTo>
                        <a:pt x="2440828" y="2480094"/>
                        <a:pt x="2432866" y="2465341"/>
                        <a:pt x="2417276" y="2475650"/>
                      </a:cubicBezTo>
                      <a:cubicBezTo>
                        <a:pt x="2402526" y="2483613"/>
                        <a:pt x="2410066" y="2499538"/>
                        <a:pt x="2418196" y="2506412"/>
                      </a:cubicBezTo>
                      <a:cubicBezTo>
                        <a:pt x="2434788" y="2522924"/>
                        <a:pt x="2448616" y="2539771"/>
                        <a:pt x="2452050" y="2563492"/>
                      </a:cubicBezTo>
                      <a:cubicBezTo>
                        <a:pt x="2454230" y="2572209"/>
                        <a:pt x="2461772" y="2569611"/>
                        <a:pt x="2467722" y="2567767"/>
                      </a:cubicBezTo>
                      <a:cubicBezTo>
                        <a:pt x="2499402" y="2560559"/>
                        <a:pt x="2549022" y="2506831"/>
                        <a:pt x="2554056" y="2474226"/>
                      </a:cubicBezTo>
                      <a:cubicBezTo>
                        <a:pt x="2556654" y="2463246"/>
                        <a:pt x="2558834" y="2453439"/>
                        <a:pt x="2566128" y="2444135"/>
                      </a:cubicBezTo>
                      <a:cubicBezTo>
                        <a:pt x="2577022" y="2432149"/>
                        <a:pt x="2581214" y="2420414"/>
                        <a:pt x="2558418" y="2417564"/>
                      </a:cubicBezTo>
                      <a:cubicBezTo>
                        <a:pt x="2550958" y="2416223"/>
                        <a:pt x="2544422" y="2408596"/>
                        <a:pt x="2546854" y="2405495"/>
                      </a:cubicBezTo>
                      <a:cubicBezTo>
                        <a:pt x="2569484" y="2379175"/>
                        <a:pt x="2530766" y="2346822"/>
                        <a:pt x="2555324" y="2322514"/>
                      </a:cubicBezTo>
                      <a:cubicBezTo>
                        <a:pt x="2537644" y="2283120"/>
                        <a:pt x="2585836" y="2277840"/>
                        <a:pt x="2591536" y="2250766"/>
                      </a:cubicBezTo>
                      <a:cubicBezTo>
                        <a:pt x="2594470" y="2242552"/>
                        <a:pt x="2603606" y="2239199"/>
                        <a:pt x="2611818" y="2242132"/>
                      </a:cubicBezTo>
                      <a:cubicBezTo>
                        <a:pt x="2621540" y="2248251"/>
                        <a:pt x="2632016" y="2255963"/>
                        <a:pt x="2632518" y="2269373"/>
                      </a:cubicBezTo>
                      <a:cubicBezTo>
                        <a:pt x="2632936" y="2286724"/>
                        <a:pt x="2631006" y="2303236"/>
                        <a:pt x="2629078" y="2319749"/>
                      </a:cubicBezTo>
                      <a:cubicBezTo>
                        <a:pt x="2628072" y="2329974"/>
                        <a:pt x="2631004" y="2340284"/>
                        <a:pt x="2640390" y="2343637"/>
                      </a:cubicBezTo>
                      <a:cubicBezTo>
                        <a:pt x="2652878" y="2349420"/>
                        <a:pt x="2657154" y="2333746"/>
                        <a:pt x="2659248" y="2327879"/>
                      </a:cubicBezTo>
                      <a:cubicBezTo>
                        <a:pt x="2669224" y="2303655"/>
                        <a:pt x="2681042" y="2285382"/>
                        <a:pt x="2707696" y="2273732"/>
                      </a:cubicBezTo>
                      <a:cubicBezTo>
                        <a:pt x="2725212" y="2265434"/>
                        <a:pt x="2738538" y="2268871"/>
                        <a:pt x="2747756" y="2280103"/>
                      </a:cubicBezTo>
                      <a:cubicBezTo>
                        <a:pt x="2762336" y="2298542"/>
                        <a:pt x="2774154" y="2317318"/>
                        <a:pt x="2782364" y="2338775"/>
                      </a:cubicBezTo>
                      <a:cubicBezTo>
                        <a:pt x="2791834" y="2356713"/>
                        <a:pt x="2800046" y="2359646"/>
                        <a:pt x="2811026" y="2343721"/>
                      </a:cubicBezTo>
                      <a:cubicBezTo>
                        <a:pt x="2827372" y="2316480"/>
                        <a:pt x="2846566" y="2303488"/>
                        <a:pt x="2876400" y="2327376"/>
                      </a:cubicBezTo>
                      <a:cubicBezTo>
                        <a:pt x="2886456" y="2336260"/>
                        <a:pt x="2898692" y="2335339"/>
                        <a:pt x="2909170" y="2324526"/>
                      </a:cubicBezTo>
                      <a:cubicBezTo>
                        <a:pt x="2922498" y="2309439"/>
                        <a:pt x="2932722" y="2310445"/>
                        <a:pt x="2935402" y="2332573"/>
                      </a:cubicBezTo>
                      <a:cubicBezTo>
                        <a:pt x="2937916" y="2344057"/>
                        <a:pt x="2943612" y="2354030"/>
                        <a:pt x="2944954" y="2365094"/>
                      </a:cubicBezTo>
                      <a:cubicBezTo>
                        <a:pt x="2948138" y="2382109"/>
                        <a:pt x="2940426" y="2392587"/>
                        <a:pt x="2920480" y="2385463"/>
                      </a:cubicBezTo>
                      <a:cubicBezTo>
                        <a:pt x="2915786" y="2383786"/>
                        <a:pt x="2910088" y="2373812"/>
                        <a:pt x="2904388" y="2382361"/>
                      </a:cubicBezTo>
                      <a:cubicBezTo>
                        <a:pt x="2898352" y="2388144"/>
                        <a:pt x="2900532" y="2396861"/>
                        <a:pt x="2903128" y="2404405"/>
                      </a:cubicBezTo>
                      <a:cubicBezTo>
                        <a:pt x="2909582" y="2415973"/>
                        <a:pt x="2919554" y="2428796"/>
                        <a:pt x="2932294" y="2422762"/>
                      </a:cubicBezTo>
                      <a:cubicBezTo>
                        <a:pt x="2966908" y="2407339"/>
                        <a:pt x="2987692" y="2430641"/>
                        <a:pt x="3008558" y="2450003"/>
                      </a:cubicBezTo>
                      <a:cubicBezTo>
                        <a:pt x="3031772" y="2470203"/>
                        <a:pt x="3041410" y="2461737"/>
                        <a:pt x="3049792" y="2438267"/>
                      </a:cubicBezTo>
                      <a:cubicBezTo>
                        <a:pt x="3052308" y="2431227"/>
                        <a:pt x="3054404" y="2425360"/>
                        <a:pt x="3057672" y="2419911"/>
                      </a:cubicBezTo>
                      <a:cubicBezTo>
                        <a:pt x="3064630" y="2407841"/>
                        <a:pt x="3072760" y="2396191"/>
                        <a:pt x="3089102" y="2405998"/>
                      </a:cubicBezTo>
                      <a:cubicBezTo>
                        <a:pt x="3103100" y="2414966"/>
                        <a:pt x="3094968" y="2426617"/>
                        <a:pt x="3090776" y="2438352"/>
                      </a:cubicBezTo>
                      <a:cubicBezTo>
                        <a:pt x="3069318" y="2483613"/>
                        <a:pt x="3049032" y="2529294"/>
                        <a:pt x="3018606" y="2570031"/>
                      </a:cubicBezTo>
                      <a:cubicBezTo>
                        <a:pt x="3009302" y="2581262"/>
                        <a:pt x="3005278" y="2585118"/>
                        <a:pt x="2991954" y="2581682"/>
                      </a:cubicBezTo>
                      <a:cubicBezTo>
                        <a:pt x="2939490" y="2565588"/>
                        <a:pt x="2884258" y="2568354"/>
                        <a:pt x="2830034" y="2560895"/>
                      </a:cubicBezTo>
                      <a:cubicBezTo>
                        <a:pt x="2792320" y="2555362"/>
                        <a:pt x="2750668" y="2549746"/>
                        <a:pt x="2727874" y="2509849"/>
                      </a:cubicBezTo>
                      <a:cubicBezTo>
                        <a:pt x="2723348" y="2500293"/>
                        <a:pt x="2719746" y="2484452"/>
                        <a:pt x="2703486" y="2489229"/>
                      </a:cubicBezTo>
                      <a:cubicBezTo>
                        <a:pt x="2687982" y="2495600"/>
                        <a:pt x="2686470" y="2510938"/>
                        <a:pt x="2688146" y="2524768"/>
                      </a:cubicBezTo>
                      <a:cubicBezTo>
                        <a:pt x="2691666" y="2544549"/>
                        <a:pt x="2699542" y="2563241"/>
                        <a:pt x="2692416" y="2583189"/>
                      </a:cubicBezTo>
                      <a:cubicBezTo>
                        <a:pt x="2678164" y="2623086"/>
                        <a:pt x="2676318" y="2654184"/>
                        <a:pt x="2731214" y="2667176"/>
                      </a:cubicBezTo>
                      <a:cubicBezTo>
                        <a:pt x="2757110" y="2672457"/>
                        <a:pt x="2768170" y="2708163"/>
                        <a:pt x="2793060" y="2723670"/>
                      </a:cubicBezTo>
                      <a:cubicBezTo>
                        <a:pt x="2815184" y="2739511"/>
                        <a:pt x="2831360" y="2738673"/>
                        <a:pt x="2842928" y="2713695"/>
                      </a:cubicBezTo>
                      <a:cubicBezTo>
                        <a:pt x="2846700" y="2703134"/>
                        <a:pt x="2857094" y="2696261"/>
                        <a:pt x="2862794" y="2687711"/>
                      </a:cubicBezTo>
                      <a:cubicBezTo>
                        <a:pt x="2889280" y="2646891"/>
                        <a:pt x="2889698" y="2645718"/>
                        <a:pt x="2926994" y="2670947"/>
                      </a:cubicBezTo>
                      <a:cubicBezTo>
                        <a:pt x="2940568" y="2681090"/>
                        <a:pt x="2947694" y="2679664"/>
                        <a:pt x="2955070" y="2666422"/>
                      </a:cubicBezTo>
                      <a:cubicBezTo>
                        <a:pt x="2966218" y="2642617"/>
                        <a:pt x="2985160" y="2641444"/>
                        <a:pt x="3007452" y="2649406"/>
                      </a:cubicBezTo>
                      <a:cubicBezTo>
                        <a:pt x="3039550" y="2659549"/>
                        <a:pt x="3053632" y="2646054"/>
                        <a:pt x="3050784" y="2613280"/>
                      </a:cubicBezTo>
                      <a:cubicBezTo>
                        <a:pt x="3050534" y="2606575"/>
                        <a:pt x="3046762" y="2598612"/>
                        <a:pt x="3055144" y="2593667"/>
                      </a:cubicBezTo>
                      <a:cubicBezTo>
                        <a:pt x="3064700" y="2589141"/>
                        <a:pt x="3073668" y="2593668"/>
                        <a:pt x="3079030" y="2600875"/>
                      </a:cubicBezTo>
                      <a:cubicBezTo>
                        <a:pt x="3098638" y="2623758"/>
                        <a:pt x="3116996" y="2613113"/>
                        <a:pt x="3137696" y="2603306"/>
                      </a:cubicBezTo>
                      <a:cubicBezTo>
                        <a:pt x="3146078" y="2598361"/>
                        <a:pt x="3153204" y="2578413"/>
                        <a:pt x="3167030" y="2595259"/>
                      </a:cubicBezTo>
                      <a:cubicBezTo>
                        <a:pt x="3177758" y="2609677"/>
                        <a:pt x="3171136" y="2624513"/>
                        <a:pt x="3159820" y="2637671"/>
                      </a:cubicBezTo>
                      <a:cubicBezTo>
                        <a:pt x="3151772" y="2645383"/>
                        <a:pt x="3145234" y="2656280"/>
                        <a:pt x="3156466" y="2665584"/>
                      </a:cubicBezTo>
                      <a:cubicBezTo>
                        <a:pt x="3166520" y="2674468"/>
                        <a:pt x="3179848" y="2677905"/>
                        <a:pt x="3192670" y="2667930"/>
                      </a:cubicBezTo>
                      <a:cubicBezTo>
                        <a:pt x="3196274" y="2665248"/>
                        <a:pt x="3198704" y="2662147"/>
                        <a:pt x="3201136" y="2659046"/>
                      </a:cubicBezTo>
                      <a:cubicBezTo>
                        <a:pt x="3216056" y="2643204"/>
                        <a:pt x="3228714" y="2622584"/>
                        <a:pt x="3249746" y="2652592"/>
                      </a:cubicBezTo>
                      <a:cubicBezTo>
                        <a:pt x="3257372" y="2664577"/>
                        <a:pt x="3263156" y="2652088"/>
                        <a:pt x="3268352" y="2648652"/>
                      </a:cubicBezTo>
                      <a:cubicBezTo>
                        <a:pt x="3282770" y="2637923"/>
                        <a:pt x="3296850" y="2624428"/>
                        <a:pt x="3311346" y="2646808"/>
                      </a:cubicBezTo>
                      <a:cubicBezTo>
                        <a:pt x="3329698" y="2673210"/>
                        <a:pt x="3324248" y="2706990"/>
                        <a:pt x="3301620" y="2714785"/>
                      </a:cubicBezTo>
                      <a:cubicBezTo>
                        <a:pt x="3283766" y="2720316"/>
                        <a:pt x="3262898" y="2719479"/>
                        <a:pt x="3272536" y="2748061"/>
                      </a:cubicBezTo>
                      <a:cubicBezTo>
                        <a:pt x="3244792" y="2755353"/>
                        <a:pt x="3252418" y="2785863"/>
                        <a:pt x="3237498" y="2801704"/>
                      </a:cubicBezTo>
                      <a:cubicBezTo>
                        <a:pt x="3224170" y="2816791"/>
                        <a:pt x="3243778" y="2858198"/>
                        <a:pt x="3262718" y="2857024"/>
                      </a:cubicBezTo>
                      <a:cubicBezTo>
                        <a:pt x="3281242" y="2857024"/>
                        <a:pt x="3296160" y="2859706"/>
                        <a:pt x="3313760" y="2865993"/>
                      </a:cubicBezTo>
                      <a:cubicBezTo>
                        <a:pt x="3326666" y="2870603"/>
                        <a:pt x="3345942" y="2872195"/>
                        <a:pt x="3354072" y="2860544"/>
                      </a:cubicBezTo>
                      <a:cubicBezTo>
                        <a:pt x="3380476" y="2823665"/>
                        <a:pt x="3404190" y="2857275"/>
                        <a:pt x="3426904" y="2864065"/>
                      </a:cubicBezTo>
                      <a:cubicBezTo>
                        <a:pt x="3437882" y="2866664"/>
                        <a:pt x="3441234" y="2875799"/>
                        <a:pt x="3433102" y="2887450"/>
                      </a:cubicBezTo>
                      <a:cubicBezTo>
                        <a:pt x="3428242" y="2893653"/>
                        <a:pt x="3424888" y="2903041"/>
                        <a:pt x="3422372" y="2910082"/>
                      </a:cubicBezTo>
                      <a:cubicBezTo>
                        <a:pt x="3415666" y="2928857"/>
                        <a:pt x="3407284" y="2952326"/>
                        <a:pt x="3423206" y="2963306"/>
                      </a:cubicBezTo>
                      <a:cubicBezTo>
                        <a:pt x="3443404" y="2977137"/>
                        <a:pt x="3458488" y="3008988"/>
                        <a:pt x="3493522" y="2992391"/>
                      </a:cubicBezTo>
                      <a:cubicBezTo>
                        <a:pt x="3499472" y="2990547"/>
                        <a:pt x="3506596" y="2989122"/>
                        <a:pt x="3510786" y="2995911"/>
                      </a:cubicBezTo>
                      <a:cubicBezTo>
                        <a:pt x="3516066" y="3007060"/>
                        <a:pt x="3520086" y="3021728"/>
                        <a:pt x="3510446" y="3030193"/>
                      </a:cubicBezTo>
                      <a:cubicBezTo>
                        <a:pt x="3486728" y="3052154"/>
                        <a:pt x="3477842" y="3080735"/>
                        <a:pt x="3466944" y="3111246"/>
                      </a:cubicBezTo>
                      <a:cubicBezTo>
                        <a:pt x="3459818" y="3131194"/>
                        <a:pt x="3445234" y="3149801"/>
                        <a:pt x="3440036" y="3171763"/>
                      </a:cubicBezTo>
                      <a:cubicBezTo>
                        <a:pt x="3438190" y="3184335"/>
                        <a:pt x="3437184" y="3194561"/>
                        <a:pt x="3439278" y="3207217"/>
                      </a:cubicBezTo>
                      <a:cubicBezTo>
                        <a:pt x="3444304" y="3230184"/>
                        <a:pt x="3452266" y="3244936"/>
                        <a:pt x="3479672" y="3234878"/>
                      </a:cubicBezTo>
                      <a:cubicBezTo>
                        <a:pt x="3487636" y="3231106"/>
                        <a:pt x="3499452" y="3231358"/>
                        <a:pt x="3514036" y="3231273"/>
                      </a:cubicBezTo>
                      <a:cubicBezTo>
                        <a:pt x="3495850" y="3215516"/>
                        <a:pt x="3477914" y="3206463"/>
                        <a:pt x="3476408" y="3184755"/>
                      </a:cubicBezTo>
                      <a:cubicBezTo>
                        <a:pt x="3475822" y="3175283"/>
                        <a:pt x="3466184" y="3165225"/>
                        <a:pt x="3481272" y="3160028"/>
                      </a:cubicBezTo>
                      <a:cubicBezTo>
                        <a:pt x="3494344" y="3156759"/>
                        <a:pt x="3506414" y="3163716"/>
                        <a:pt x="3508090" y="3177546"/>
                      </a:cubicBezTo>
                      <a:cubicBezTo>
                        <a:pt x="3510350" y="3200847"/>
                        <a:pt x="3519064" y="3217193"/>
                        <a:pt x="3537250" y="3232950"/>
                      </a:cubicBezTo>
                      <a:cubicBezTo>
                        <a:pt x="3558118" y="3252312"/>
                        <a:pt x="3538590" y="3262538"/>
                        <a:pt x="3523502" y="3267735"/>
                      </a:cubicBezTo>
                      <a:cubicBezTo>
                        <a:pt x="3495760" y="3275027"/>
                        <a:pt x="3497102" y="3286091"/>
                        <a:pt x="3516460" y="3302268"/>
                      </a:cubicBezTo>
                      <a:cubicBezTo>
                        <a:pt x="3539254" y="3323642"/>
                        <a:pt x="3544280" y="3346608"/>
                        <a:pt x="3517796" y="3368903"/>
                      </a:cubicBezTo>
                      <a:cubicBezTo>
                        <a:pt x="3506564" y="3378123"/>
                        <a:pt x="3509162" y="3385667"/>
                        <a:pt x="3515278" y="3394468"/>
                      </a:cubicBezTo>
                      <a:cubicBezTo>
                        <a:pt x="3522150" y="3404861"/>
                        <a:pt x="3534052" y="3401174"/>
                        <a:pt x="3537740" y="3394552"/>
                      </a:cubicBezTo>
                      <a:cubicBezTo>
                        <a:pt x="3569506" y="3346356"/>
                        <a:pt x="3587356" y="3377871"/>
                        <a:pt x="3606462" y="3405867"/>
                      </a:cubicBezTo>
                      <a:cubicBezTo>
                        <a:pt x="3614088" y="3417853"/>
                        <a:pt x="3619366" y="3429000"/>
                        <a:pt x="3621462" y="3441657"/>
                      </a:cubicBezTo>
                      <a:cubicBezTo>
                        <a:pt x="3623220" y="3470072"/>
                        <a:pt x="3624976" y="3498486"/>
                        <a:pt x="3658668" y="3507874"/>
                      </a:cubicBezTo>
                      <a:cubicBezTo>
                        <a:pt x="3664534" y="3509970"/>
                        <a:pt x="3667970" y="3515167"/>
                        <a:pt x="3667468" y="3520279"/>
                      </a:cubicBezTo>
                      <a:cubicBezTo>
                        <a:pt x="3665288" y="3530086"/>
                        <a:pt x="3657660" y="3536624"/>
                        <a:pt x="3649446" y="3533690"/>
                      </a:cubicBezTo>
                      <a:cubicBezTo>
                        <a:pt x="3621202" y="3527571"/>
                        <a:pt x="3607122" y="3541066"/>
                        <a:pt x="3599492" y="3566128"/>
                      </a:cubicBezTo>
                      <a:cubicBezTo>
                        <a:pt x="3599074" y="3567301"/>
                        <a:pt x="3596644" y="3570403"/>
                        <a:pt x="3595470" y="3569984"/>
                      </a:cubicBezTo>
                      <a:cubicBezTo>
                        <a:pt x="3551300" y="3589932"/>
                        <a:pt x="3547274" y="3630835"/>
                        <a:pt x="3535788" y="3670397"/>
                      </a:cubicBezTo>
                      <a:cubicBezTo>
                        <a:pt x="3528998" y="3693113"/>
                        <a:pt x="3530840" y="3717588"/>
                        <a:pt x="3543912" y="3732842"/>
                      </a:cubicBezTo>
                      <a:cubicBezTo>
                        <a:pt x="3574920" y="3775674"/>
                        <a:pt x="3591174" y="3826467"/>
                        <a:pt x="3626958" y="3867036"/>
                      </a:cubicBezTo>
                      <a:cubicBezTo>
                        <a:pt x="3651930" y="3897126"/>
                        <a:pt x="3658632" y="3933923"/>
                        <a:pt x="3652678" y="3972815"/>
                      </a:cubicBezTo>
                      <a:cubicBezTo>
                        <a:pt x="3648570" y="3999133"/>
                        <a:pt x="3655944" y="4022938"/>
                        <a:pt x="3668848" y="4046072"/>
                      </a:cubicBezTo>
                      <a:cubicBezTo>
                        <a:pt x="3678652" y="4066775"/>
                        <a:pt x="3674376" y="4082449"/>
                        <a:pt x="3655602" y="4094268"/>
                      </a:cubicBezTo>
                      <a:cubicBezTo>
                        <a:pt x="3642444" y="4101475"/>
                        <a:pt x="3633474" y="4115473"/>
                        <a:pt x="3621490" y="4123101"/>
                      </a:cubicBezTo>
                      <a:cubicBezTo>
                        <a:pt x="3581090" y="4151012"/>
                        <a:pt x="3566756" y="4194850"/>
                        <a:pt x="3551666" y="4237094"/>
                      </a:cubicBezTo>
                      <a:cubicBezTo>
                        <a:pt x="3548230" y="4250421"/>
                        <a:pt x="3541692" y="4261317"/>
                        <a:pt x="3532806" y="4271375"/>
                      </a:cubicBezTo>
                      <a:cubicBezTo>
                        <a:pt x="3523082" y="4283781"/>
                        <a:pt x="3514366" y="4285959"/>
                        <a:pt x="3501964" y="4276237"/>
                      </a:cubicBezTo>
                      <a:cubicBezTo>
                        <a:pt x="3480678" y="4258048"/>
                        <a:pt x="3466010" y="4262071"/>
                        <a:pt x="3455196" y="4288641"/>
                      </a:cubicBezTo>
                      <a:cubicBezTo>
                        <a:pt x="3445726" y="4307753"/>
                        <a:pt x="3424604" y="4318732"/>
                        <a:pt x="3418566" y="4343040"/>
                      </a:cubicBezTo>
                      <a:cubicBezTo>
                        <a:pt x="3417560" y="4353265"/>
                        <a:pt x="3399794" y="4354859"/>
                        <a:pt x="3391244" y="4349159"/>
                      </a:cubicBezTo>
                      <a:cubicBezTo>
                        <a:pt x="3371048" y="4335328"/>
                        <a:pt x="3346828" y="4325354"/>
                        <a:pt x="3351104" y="4291156"/>
                      </a:cubicBezTo>
                      <a:cubicBezTo>
                        <a:pt x="3355632" y="4263664"/>
                        <a:pt x="3344824" y="4234663"/>
                        <a:pt x="3359996" y="4207003"/>
                      </a:cubicBezTo>
                      <a:cubicBezTo>
                        <a:pt x="3371644" y="4215133"/>
                        <a:pt x="3360746" y="4245643"/>
                        <a:pt x="3389326" y="4236004"/>
                      </a:cubicBezTo>
                      <a:cubicBezTo>
                        <a:pt x="3409190" y="4228544"/>
                        <a:pt x="3419668" y="4217731"/>
                        <a:pt x="3420256" y="4190155"/>
                      </a:cubicBezTo>
                      <a:cubicBezTo>
                        <a:pt x="3419168" y="4167273"/>
                        <a:pt x="3427216" y="4141037"/>
                        <a:pt x="3444566" y="4122095"/>
                      </a:cubicBezTo>
                      <a:cubicBezTo>
                        <a:pt x="3458732" y="4104661"/>
                        <a:pt x="3463428" y="4087813"/>
                        <a:pt x="3458734" y="4067613"/>
                      </a:cubicBezTo>
                      <a:cubicBezTo>
                        <a:pt x="3452954" y="4043054"/>
                        <a:pt x="3455806" y="4020256"/>
                        <a:pt x="3473994" y="3998965"/>
                      </a:cubicBezTo>
                      <a:cubicBezTo>
                        <a:pt x="3488158" y="3981531"/>
                        <a:pt x="3472320" y="3966612"/>
                        <a:pt x="3468718" y="3950770"/>
                      </a:cubicBezTo>
                      <a:cubicBezTo>
                        <a:pt x="3465954" y="3932582"/>
                        <a:pt x="3462268" y="3920679"/>
                        <a:pt x="3438550" y="3924116"/>
                      </a:cubicBezTo>
                      <a:cubicBezTo>
                        <a:pt x="3420360" y="3926882"/>
                        <a:pt x="3420698" y="3911124"/>
                        <a:pt x="3427654" y="3899054"/>
                      </a:cubicBezTo>
                      <a:cubicBezTo>
                        <a:pt x="3437462" y="3882710"/>
                        <a:pt x="3453472" y="3871227"/>
                        <a:pt x="3470568" y="3864101"/>
                      </a:cubicBezTo>
                      <a:cubicBezTo>
                        <a:pt x="3478532" y="3860330"/>
                        <a:pt x="3488506" y="3854631"/>
                        <a:pt x="3487500" y="3846332"/>
                      </a:cubicBezTo>
                      <a:cubicBezTo>
                        <a:pt x="3483730" y="3819846"/>
                        <a:pt x="3502004" y="3794616"/>
                        <a:pt x="3496556" y="3772823"/>
                      </a:cubicBezTo>
                      <a:cubicBezTo>
                        <a:pt x="3487424" y="3739129"/>
                        <a:pt x="3501926" y="3705937"/>
                        <a:pt x="3483408" y="3668889"/>
                      </a:cubicBezTo>
                      <a:cubicBezTo>
                        <a:pt x="3463046" y="3625890"/>
                        <a:pt x="3449558" y="3574761"/>
                        <a:pt x="3437576" y="3526817"/>
                      </a:cubicBezTo>
                      <a:cubicBezTo>
                        <a:pt x="3432548" y="3503851"/>
                        <a:pt x="3426684" y="3483232"/>
                        <a:pt x="3396262" y="3486919"/>
                      </a:cubicBezTo>
                      <a:cubicBezTo>
                        <a:pt x="3384024" y="3487841"/>
                        <a:pt x="3383102" y="3475604"/>
                        <a:pt x="3383270" y="3467725"/>
                      </a:cubicBezTo>
                      <a:cubicBezTo>
                        <a:pt x="3387132" y="3416177"/>
                        <a:pt x="3358640" y="3366305"/>
                        <a:pt x="3381440" y="3313583"/>
                      </a:cubicBezTo>
                      <a:cubicBezTo>
                        <a:pt x="3391416" y="3289359"/>
                        <a:pt x="3376332" y="3257508"/>
                        <a:pt x="3384044" y="3228508"/>
                      </a:cubicBezTo>
                      <a:cubicBezTo>
                        <a:pt x="3386140" y="3222640"/>
                        <a:pt x="3380276" y="3220545"/>
                        <a:pt x="3373990" y="3219622"/>
                      </a:cubicBezTo>
                      <a:cubicBezTo>
                        <a:pt x="3349936" y="3220294"/>
                        <a:pt x="3339208" y="3205876"/>
                        <a:pt x="3335356" y="3183329"/>
                      </a:cubicBezTo>
                      <a:cubicBezTo>
                        <a:pt x="3334268" y="3178971"/>
                        <a:pt x="3330412" y="3174948"/>
                        <a:pt x="3326976" y="3169751"/>
                      </a:cubicBezTo>
                      <a:cubicBezTo>
                        <a:pt x="3321278" y="3159776"/>
                        <a:pt x="3304852" y="3153909"/>
                        <a:pt x="3316586" y="3139576"/>
                      </a:cubicBezTo>
                      <a:cubicBezTo>
                        <a:pt x="3326310" y="3127171"/>
                        <a:pt x="3338712" y="3118370"/>
                        <a:pt x="3356314" y="3124657"/>
                      </a:cubicBezTo>
                      <a:cubicBezTo>
                        <a:pt x="3365700" y="3128009"/>
                        <a:pt x="3380114" y="3135805"/>
                        <a:pt x="3384726" y="3122896"/>
                      </a:cubicBezTo>
                      <a:cubicBezTo>
                        <a:pt x="3390174" y="3107641"/>
                        <a:pt x="3390176" y="3089117"/>
                        <a:pt x="3375846" y="3077383"/>
                      </a:cubicBezTo>
                      <a:cubicBezTo>
                        <a:pt x="3369644" y="3072522"/>
                        <a:pt x="3362604" y="3070007"/>
                        <a:pt x="3358832" y="3062044"/>
                      </a:cubicBezTo>
                      <a:cubicBezTo>
                        <a:pt x="3340230" y="3028936"/>
                        <a:pt x="3339058" y="3028517"/>
                        <a:pt x="3320280" y="3058859"/>
                      </a:cubicBezTo>
                      <a:cubicBezTo>
                        <a:pt x="3310892" y="3074030"/>
                        <a:pt x="3302176" y="3076209"/>
                        <a:pt x="3294634" y="3060285"/>
                      </a:cubicBezTo>
                      <a:cubicBezTo>
                        <a:pt x="3284410" y="3040754"/>
                        <a:pt x="3275026" y="3018878"/>
                        <a:pt x="3267988" y="2997839"/>
                      </a:cubicBezTo>
                      <a:cubicBezTo>
                        <a:pt x="3263966" y="2983171"/>
                        <a:pt x="3277878" y="2977555"/>
                        <a:pt x="3288272" y="2970682"/>
                      </a:cubicBezTo>
                      <a:cubicBezTo>
                        <a:pt x="3315846" y="2952745"/>
                        <a:pt x="3323060" y="2910333"/>
                        <a:pt x="3303114" y="2884684"/>
                      </a:cubicBezTo>
                      <a:cubicBezTo>
                        <a:pt x="3296578" y="2877057"/>
                        <a:pt x="3290460" y="2868256"/>
                        <a:pt x="3277386" y="2871525"/>
                      </a:cubicBezTo>
                      <a:cubicBezTo>
                        <a:pt x="3260370" y="2874710"/>
                        <a:pt x="3246292" y="2869681"/>
                        <a:pt x="3233974" y="2856019"/>
                      </a:cubicBezTo>
                      <a:cubicBezTo>
                        <a:pt x="3219392" y="2837579"/>
                        <a:pt x="3210254" y="2859455"/>
                        <a:pt x="3197600" y="2861551"/>
                      </a:cubicBezTo>
                      <a:cubicBezTo>
                        <a:pt x="3187290" y="2864485"/>
                        <a:pt x="3180164" y="2884433"/>
                        <a:pt x="3167428" y="2871944"/>
                      </a:cubicBezTo>
                      <a:cubicBezTo>
                        <a:pt x="3153096" y="2860209"/>
                        <a:pt x="3164830" y="2845876"/>
                        <a:pt x="3170614" y="2833387"/>
                      </a:cubicBezTo>
                      <a:cubicBezTo>
                        <a:pt x="3172292" y="2828694"/>
                        <a:pt x="3175476" y="2827185"/>
                        <a:pt x="3179164" y="2820563"/>
                      </a:cubicBezTo>
                      <a:cubicBezTo>
                        <a:pt x="3148994" y="2812433"/>
                        <a:pt x="3122846" y="2800446"/>
                        <a:pt x="3087226" y="2807571"/>
                      </a:cubicBezTo>
                      <a:cubicBezTo>
                        <a:pt x="3103906" y="2783097"/>
                        <a:pt x="3146064" y="2765076"/>
                        <a:pt x="3114218" y="2743115"/>
                      </a:cubicBezTo>
                      <a:cubicBezTo>
                        <a:pt x="3086646" y="2724004"/>
                        <a:pt x="3084464" y="2770859"/>
                        <a:pt x="3063344" y="2781840"/>
                      </a:cubicBezTo>
                      <a:cubicBezTo>
                        <a:pt x="3053872" y="2763902"/>
                        <a:pt x="3041638" y="2746300"/>
                        <a:pt x="3020604" y="2734817"/>
                      </a:cubicBezTo>
                      <a:cubicBezTo>
                        <a:pt x="2995294" y="2720485"/>
                        <a:pt x="2973002" y="2712522"/>
                        <a:pt x="2946850" y="2737583"/>
                      </a:cubicBezTo>
                      <a:cubicBezTo>
                        <a:pt x="2935954" y="2749569"/>
                        <a:pt x="2918856" y="2756694"/>
                        <a:pt x="2901090" y="2739762"/>
                      </a:cubicBezTo>
                      <a:cubicBezTo>
                        <a:pt x="2889106" y="2728866"/>
                        <a:pt x="2875194" y="2734482"/>
                        <a:pt x="2864716" y="2745294"/>
                      </a:cubicBezTo>
                      <a:cubicBezTo>
                        <a:pt x="2839740" y="2770775"/>
                        <a:pt x="2823562" y="2771613"/>
                        <a:pt x="2794062" y="2750491"/>
                      </a:cubicBezTo>
                      <a:cubicBezTo>
                        <a:pt x="2790964" y="2748061"/>
                        <a:pt x="2788700" y="2743283"/>
                        <a:pt x="2785180" y="2742026"/>
                      </a:cubicBezTo>
                      <a:cubicBezTo>
                        <a:pt x="2751070" y="2733811"/>
                        <a:pt x="2723664" y="2725345"/>
                        <a:pt x="2714784" y="2679832"/>
                      </a:cubicBezTo>
                      <a:cubicBezTo>
                        <a:pt x="2710262" y="2651753"/>
                        <a:pt x="2671708" y="2667092"/>
                        <a:pt x="2647656" y="2667762"/>
                      </a:cubicBezTo>
                      <a:cubicBezTo>
                        <a:pt x="2636256" y="2666337"/>
                        <a:pt x="2639860" y="2682179"/>
                        <a:pt x="2646062" y="2687040"/>
                      </a:cubicBezTo>
                      <a:cubicBezTo>
                        <a:pt x="2664916" y="2708330"/>
                        <a:pt x="2684610" y="2727274"/>
                        <a:pt x="2705896" y="2745462"/>
                      </a:cubicBezTo>
                      <a:cubicBezTo>
                        <a:pt x="2713604" y="2753509"/>
                        <a:pt x="2720142" y="2761136"/>
                        <a:pt x="2713688" y="2768092"/>
                      </a:cubicBezTo>
                      <a:cubicBezTo>
                        <a:pt x="2693070" y="2792484"/>
                        <a:pt x="2726926" y="2831040"/>
                        <a:pt x="2695830" y="2847721"/>
                      </a:cubicBezTo>
                      <a:cubicBezTo>
                        <a:pt x="2682672" y="2854928"/>
                        <a:pt x="2659960" y="2848139"/>
                        <a:pt x="2642358" y="2860376"/>
                      </a:cubicBezTo>
                      <a:cubicBezTo>
                        <a:pt x="2640348" y="2862305"/>
                        <a:pt x="2632554" y="2858197"/>
                        <a:pt x="2632218" y="2855431"/>
                      </a:cubicBezTo>
                      <a:cubicBezTo>
                        <a:pt x="2616884" y="2816876"/>
                        <a:pt x="2583864" y="2794495"/>
                        <a:pt x="2558054" y="2766752"/>
                      </a:cubicBezTo>
                      <a:cubicBezTo>
                        <a:pt x="2553780" y="2763902"/>
                        <a:pt x="2553110" y="2758370"/>
                        <a:pt x="2552020" y="2754011"/>
                      </a:cubicBezTo>
                      <a:cubicBezTo>
                        <a:pt x="2549174" y="2721239"/>
                        <a:pt x="2534926" y="2724088"/>
                        <a:pt x="2514810" y="2743367"/>
                      </a:cubicBezTo>
                      <a:cubicBezTo>
                        <a:pt x="2501148" y="2755688"/>
                        <a:pt x="2485390" y="2755352"/>
                        <a:pt x="2472318" y="2740097"/>
                      </a:cubicBezTo>
                      <a:cubicBezTo>
                        <a:pt x="2465780" y="2732470"/>
                        <a:pt x="2459246" y="2724843"/>
                        <a:pt x="2450696" y="2719143"/>
                      </a:cubicBezTo>
                      <a:cubicBezTo>
                        <a:pt x="2437122" y="2709001"/>
                        <a:pt x="2419352" y="2710593"/>
                        <a:pt x="2402424" y="2709839"/>
                      </a:cubicBezTo>
                      <a:cubicBezTo>
                        <a:pt x="2369822" y="2704809"/>
                        <a:pt x="2396806" y="2732973"/>
                        <a:pt x="2387502" y="2744204"/>
                      </a:cubicBezTo>
                      <a:cubicBezTo>
                        <a:pt x="2380210" y="2753508"/>
                        <a:pt x="2378700" y="2768847"/>
                        <a:pt x="2372162" y="2779743"/>
                      </a:cubicBezTo>
                      <a:cubicBezTo>
                        <a:pt x="2354558" y="2810504"/>
                        <a:pt x="2333272" y="2810839"/>
                        <a:pt x="2309806" y="2783934"/>
                      </a:cubicBezTo>
                      <a:cubicBezTo>
                        <a:pt x="2289024" y="2760633"/>
                        <a:pt x="2256926" y="2750491"/>
                        <a:pt x="2237400" y="2723669"/>
                      </a:cubicBezTo>
                      <a:cubicBezTo>
                        <a:pt x="2227846" y="2709671"/>
                        <a:pt x="2201194" y="2721322"/>
                        <a:pt x="2180746" y="2719310"/>
                      </a:cubicBezTo>
                      <a:cubicBezTo>
                        <a:pt x="2161048" y="2718891"/>
                        <a:pt x="2144540" y="2716963"/>
                        <a:pt x="2141524" y="2692069"/>
                      </a:cubicBezTo>
                      <a:cubicBezTo>
                        <a:pt x="2138760" y="2673881"/>
                        <a:pt x="2123088" y="2669606"/>
                        <a:pt x="2107332" y="2669270"/>
                      </a:cubicBezTo>
                      <a:cubicBezTo>
                        <a:pt x="2072634" y="2670109"/>
                        <a:pt x="2039948" y="2669018"/>
                        <a:pt x="2017324" y="2639766"/>
                      </a:cubicBezTo>
                      <a:cubicBezTo>
                        <a:pt x="1989580" y="2647058"/>
                        <a:pt x="1980196" y="2625182"/>
                        <a:pt x="1970308" y="2608419"/>
                      </a:cubicBezTo>
                      <a:cubicBezTo>
                        <a:pt x="1958156" y="2586877"/>
                        <a:pt x="1945168" y="2567683"/>
                        <a:pt x="1928994" y="2549997"/>
                      </a:cubicBezTo>
                      <a:cubicBezTo>
                        <a:pt x="1900500" y="2518648"/>
                        <a:pt x="1864212" y="2520242"/>
                        <a:pt x="1829264" y="2514374"/>
                      </a:cubicBezTo>
                      <a:cubicBezTo>
                        <a:pt x="1810406" y="2511609"/>
                        <a:pt x="1802612" y="2526026"/>
                        <a:pt x="1795234" y="2539268"/>
                      </a:cubicBezTo>
                      <a:cubicBezTo>
                        <a:pt x="1774446" y="2571538"/>
                        <a:pt x="1758272" y="2572377"/>
                        <a:pt x="1735646" y="2543124"/>
                      </a:cubicBezTo>
                      <a:cubicBezTo>
                        <a:pt x="1720310" y="2523092"/>
                        <a:pt x="1712098" y="2501634"/>
                        <a:pt x="1713440" y="2475650"/>
                      </a:cubicBezTo>
                      <a:cubicBezTo>
                        <a:pt x="1713026" y="2439776"/>
                        <a:pt x="1701460" y="2427705"/>
                        <a:pt x="1666932" y="2420666"/>
                      </a:cubicBezTo>
                      <a:cubicBezTo>
                        <a:pt x="1654862" y="2418339"/>
                        <a:pt x="1642134" y="2415778"/>
                        <a:pt x="1637728" y="2405024"/>
                      </a:cubicBezTo>
                      <a:lnTo>
                        <a:pt x="1636524" y="2392279"/>
                      </a:lnTo>
                      <a:lnTo>
                        <a:pt x="1582232" y="2382293"/>
                      </a:lnTo>
                      <a:cubicBezTo>
                        <a:pt x="1563702" y="2377163"/>
                        <a:pt x="1545620" y="2369381"/>
                        <a:pt x="1528546" y="2355996"/>
                      </a:cubicBezTo>
                      <a:cubicBezTo>
                        <a:pt x="1499100" y="2330907"/>
                        <a:pt x="1458238" y="2341480"/>
                        <a:pt x="1422998" y="2347439"/>
                      </a:cubicBezTo>
                      <a:cubicBezTo>
                        <a:pt x="1403952" y="2352558"/>
                        <a:pt x="1391788" y="2349538"/>
                        <a:pt x="1383148" y="2329230"/>
                      </a:cubicBezTo>
                      <a:cubicBezTo>
                        <a:pt x="1371152" y="2299776"/>
                        <a:pt x="1346486" y="2290966"/>
                        <a:pt x="1318714" y="2298267"/>
                      </a:cubicBezTo>
                      <a:cubicBezTo>
                        <a:pt x="1288174" y="2305904"/>
                        <a:pt x="1259058" y="2302129"/>
                        <a:pt x="1230786" y="2296003"/>
                      </a:cubicBezTo>
                      <a:cubicBezTo>
                        <a:pt x="1175746" y="2286942"/>
                        <a:pt x="1131360" y="2296257"/>
                        <a:pt x="1102578" y="2350886"/>
                      </a:cubicBezTo>
                      <a:cubicBezTo>
                        <a:pt x="1084954" y="2381684"/>
                        <a:pt x="1057936" y="2409125"/>
                        <a:pt x="1070096" y="2449236"/>
                      </a:cubicBezTo>
                      <a:cubicBezTo>
                        <a:pt x="1072612" y="2460732"/>
                        <a:pt x="1064138" y="2469628"/>
                        <a:pt x="1056838" y="2478942"/>
                      </a:cubicBezTo>
                      <a:cubicBezTo>
                        <a:pt x="1041482" y="2495977"/>
                        <a:pt x="1035942" y="2515193"/>
                        <a:pt x="1032752" y="2535249"/>
                      </a:cubicBezTo>
                      <a:cubicBezTo>
                        <a:pt x="1031324" y="2546661"/>
                        <a:pt x="1030650" y="2559668"/>
                        <a:pt x="1040384" y="2565794"/>
                      </a:cubicBezTo>
                      <a:cubicBezTo>
                        <a:pt x="1064126" y="2580899"/>
                        <a:pt x="1076626" y="2605233"/>
                        <a:pt x="1094746" y="2624952"/>
                      </a:cubicBezTo>
                      <a:cubicBezTo>
                        <a:pt x="1120248" y="2649959"/>
                        <a:pt x="1118650" y="2687805"/>
                        <a:pt x="1091632" y="2715246"/>
                      </a:cubicBezTo>
                      <a:cubicBezTo>
                        <a:pt x="1066626" y="2740756"/>
                        <a:pt x="1034660" y="2741260"/>
                        <a:pt x="1005632" y="2714996"/>
                      </a:cubicBezTo>
                      <a:cubicBezTo>
                        <a:pt x="992462" y="2703667"/>
                        <a:pt x="980464" y="2692759"/>
                        <a:pt x="959906" y="2694689"/>
                      </a:cubicBezTo>
                      <a:cubicBezTo>
                        <a:pt x="942120" y="2696283"/>
                        <a:pt x="936834" y="2703669"/>
                        <a:pt x="943964" y="2720786"/>
                      </a:cubicBezTo>
                      <a:cubicBezTo>
                        <a:pt x="947738" y="2728758"/>
                        <a:pt x="951514" y="2736731"/>
                        <a:pt x="954868" y="2745878"/>
                      </a:cubicBezTo>
                      <a:cubicBezTo>
                        <a:pt x="958560" y="2757794"/>
                        <a:pt x="966192" y="2769792"/>
                        <a:pt x="956458" y="2782213"/>
                      </a:cubicBezTo>
                      <a:cubicBezTo>
                        <a:pt x="945550" y="2794213"/>
                        <a:pt x="933134" y="2784479"/>
                        <a:pt x="916606" y="2782549"/>
                      </a:cubicBezTo>
                      <a:cubicBezTo>
                        <a:pt x="934806" y="2835414"/>
                        <a:pt x="893272" y="2858996"/>
                        <a:pt x="864574" y="2891135"/>
                      </a:cubicBezTo>
                      <a:cubicBezTo>
                        <a:pt x="852826" y="2905486"/>
                        <a:pt x="829668" y="2918409"/>
                        <a:pt x="830840" y="2937374"/>
                      </a:cubicBezTo>
                      <a:cubicBezTo>
                        <a:pt x="833020" y="2964646"/>
                        <a:pt x="832764" y="2995023"/>
                        <a:pt x="843248" y="3021288"/>
                      </a:cubicBezTo>
                      <a:cubicBezTo>
                        <a:pt x="852310" y="3040421"/>
                        <a:pt x="857090" y="3056701"/>
                        <a:pt x="851132" y="3077092"/>
                      </a:cubicBezTo>
                      <a:cubicBezTo>
                        <a:pt x="850626" y="3082210"/>
                        <a:pt x="849368" y="3085735"/>
                        <a:pt x="850458" y="3090098"/>
                      </a:cubicBezTo>
                      <a:cubicBezTo>
                        <a:pt x="861444" y="3148335"/>
                        <a:pt x="827458" y="3187859"/>
                        <a:pt x="795824" y="3228223"/>
                      </a:cubicBezTo>
                      <a:cubicBezTo>
                        <a:pt x="784496" y="3241398"/>
                        <a:pt x="778704" y="3253902"/>
                        <a:pt x="784660" y="3270600"/>
                      </a:cubicBezTo>
                      <a:cubicBezTo>
                        <a:pt x="788770" y="3281342"/>
                        <a:pt x="789356" y="3290825"/>
                        <a:pt x="782810" y="3301733"/>
                      </a:cubicBezTo>
                      <a:cubicBezTo>
                        <a:pt x="777944" y="3307943"/>
                        <a:pt x="766366" y="3314405"/>
                        <a:pt x="776012" y="3324475"/>
                      </a:cubicBezTo>
                      <a:cubicBezTo>
                        <a:pt x="781802" y="3330516"/>
                        <a:pt x="791702" y="3328754"/>
                        <a:pt x="800848" y="3325397"/>
                      </a:cubicBezTo>
                      <a:cubicBezTo>
                        <a:pt x="821488" y="3319522"/>
                        <a:pt x="838436" y="3320277"/>
                        <a:pt x="854208" y="3339158"/>
                      </a:cubicBezTo>
                      <a:cubicBezTo>
                        <a:pt x="866120" y="3354010"/>
                        <a:pt x="883906" y="3352415"/>
                        <a:pt x="900184" y="3347632"/>
                      </a:cubicBezTo>
                      <a:cubicBezTo>
                        <a:pt x="929552" y="3339576"/>
                        <a:pt x="943058" y="3353674"/>
                        <a:pt x="950774" y="3380274"/>
                      </a:cubicBezTo>
                      <a:cubicBezTo>
                        <a:pt x="957400" y="3402512"/>
                        <a:pt x="956558" y="3423406"/>
                        <a:pt x="959242" y="3445560"/>
                      </a:cubicBezTo>
                      <a:cubicBezTo>
                        <a:pt x="961086" y="3451518"/>
                        <a:pt x="962092" y="3459825"/>
                        <a:pt x="962596" y="3473252"/>
                      </a:cubicBezTo>
                      <a:cubicBezTo>
                        <a:pt x="963688" y="3459071"/>
                        <a:pt x="960666" y="3452693"/>
                        <a:pt x="960836" y="3444805"/>
                      </a:cubicBezTo>
                      <a:cubicBezTo>
                        <a:pt x="985002" y="3421643"/>
                        <a:pt x="997004" y="3395462"/>
                        <a:pt x="988282" y="3360554"/>
                      </a:cubicBezTo>
                      <a:cubicBezTo>
                        <a:pt x="984674" y="3344693"/>
                        <a:pt x="991724" y="3328666"/>
                        <a:pt x="1003388" y="3318261"/>
                      </a:cubicBezTo>
                      <a:cubicBezTo>
                        <a:pt x="1025122" y="3298204"/>
                        <a:pt x="1023612" y="3276470"/>
                        <a:pt x="1015476" y="3251044"/>
                      </a:cubicBezTo>
                      <a:cubicBezTo>
                        <a:pt x="998030" y="3199772"/>
                        <a:pt x="1009778" y="3185422"/>
                        <a:pt x="1063056" y="3184582"/>
                      </a:cubicBezTo>
                      <a:cubicBezTo>
                        <a:pt x="1085542" y="3184666"/>
                        <a:pt x="1093178" y="3178120"/>
                        <a:pt x="1084202" y="3155043"/>
                      </a:cubicBezTo>
                      <a:cubicBezTo>
                        <a:pt x="1078668" y="3137170"/>
                        <a:pt x="1074726" y="3118541"/>
                        <a:pt x="1064070" y="3100164"/>
                      </a:cubicBezTo>
                      <a:cubicBezTo>
                        <a:pt x="1048554" y="3069451"/>
                        <a:pt x="1059212" y="3032192"/>
                        <a:pt x="1087658" y="3011885"/>
                      </a:cubicBezTo>
                      <a:cubicBezTo>
                        <a:pt x="1096048" y="3006934"/>
                        <a:pt x="1105278" y="2999633"/>
                        <a:pt x="1111906" y="3003325"/>
                      </a:cubicBezTo>
                      <a:cubicBezTo>
                        <a:pt x="1145380" y="3024554"/>
                        <a:pt x="1193040" y="3009785"/>
                        <a:pt x="1219462" y="3047042"/>
                      </a:cubicBezTo>
                      <a:cubicBezTo>
                        <a:pt x="1229446" y="3059880"/>
                        <a:pt x="1239850" y="3052999"/>
                        <a:pt x="1250676" y="3044944"/>
                      </a:cubicBezTo>
                      <a:cubicBezTo>
                        <a:pt x="1273078" y="3030426"/>
                        <a:pt x="1295398" y="3019852"/>
                        <a:pt x="1324846" y="3026397"/>
                      </a:cubicBezTo>
                      <a:cubicBezTo>
                        <a:pt x="1308990" y="3011461"/>
                        <a:pt x="1277108" y="3008021"/>
                        <a:pt x="1288018" y="2977475"/>
                      </a:cubicBezTo>
                      <a:cubicBezTo>
                        <a:pt x="1294312" y="2959853"/>
                        <a:pt x="1310676" y="2951126"/>
                        <a:pt x="1328126" y="2946762"/>
                      </a:cubicBezTo>
                      <a:cubicBezTo>
                        <a:pt x="1349524" y="2942482"/>
                        <a:pt x="1356652" y="2959600"/>
                        <a:pt x="1366552" y="2976383"/>
                      </a:cubicBezTo>
                      <a:cubicBezTo>
                        <a:pt x="1375532" y="2962369"/>
                        <a:pt x="1384088" y="2949529"/>
                        <a:pt x="1401458" y="2949110"/>
                      </a:cubicBezTo>
                      <a:cubicBezTo>
                        <a:pt x="1418406" y="2949865"/>
                        <a:pt x="1424026" y="2963794"/>
                        <a:pt x="1429646" y="2977724"/>
                      </a:cubicBezTo>
                      <a:cubicBezTo>
                        <a:pt x="1432244" y="2985276"/>
                        <a:pt x="1436860" y="2990899"/>
                        <a:pt x="1446340" y="2990311"/>
                      </a:cubicBezTo>
                      <a:cubicBezTo>
                        <a:pt x="1473610" y="2988129"/>
                        <a:pt x="1483340" y="3012800"/>
                        <a:pt x="1496844" y="3026897"/>
                      </a:cubicBezTo>
                      <a:cubicBezTo>
                        <a:pt x="1509932" y="3042169"/>
                        <a:pt x="1500870" y="3060127"/>
                        <a:pt x="1479894" y="3063233"/>
                      </a:cubicBezTo>
                      <a:cubicBezTo>
                        <a:pt x="1466468" y="3063736"/>
                        <a:pt x="1455394" y="3065079"/>
                        <a:pt x="1443730" y="3075485"/>
                      </a:cubicBezTo>
                      <a:cubicBezTo>
                        <a:pt x="1424432" y="3092436"/>
                        <a:pt x="1411510" y="3087821"/>
                        <a:pt x="1401360" y="3064324"/>
                      </a:cubicBezTo>
                      <a:cubicBezTo>
                        <a:pt x="1393056" y="3046787"/>
                        <a:pt x="1393056" y="3046787"/>
                        <a:pt x="1371662" y="3051067"/>
                      </a:cubicBezTo>
                      <a:cubicBezTo>
                        <a:pt x="1365870" y="3063570"/>
                        <a:pt x="1382064" y="3062731"/>
                        <a:pt x="1384664" y="3070283"/>
                      </a:cubicBezTo>
                      <a:cubicBezTo>
                        <a:pt x="1389864" y="3085388"/>
                        <a:pt x="1391540" y="3099233"/>
                        <a:pt x="1377528" y="3108800"/>
                      </a:cubicBezTo>
                      <a:cubicBezTo>
                        <a:pt x="1364690" y="3118786"/>
                        <a:pt x="1352610" y="3111821"/>
                        <a:pt x="1343802" y="3099403"/>
                      </a:cubicBezTo>
                      <a:cubicBezTo>
                        <a:pt x="1338432" y="3092186"/>
                        <a:pt x="1335076" y="3083040"/>
                        <a:pt x="1328448" y="3079347"/>
                      </a:cubicBezTo>
                      <a:cubicBezTo>
                        <a:pt x="1310914" y="3069110"/>
                        <a:pt x="1297994" y="3064495"/>
                        <a:pt x="1281378" y="3085054"/>
                      </a:cubicBezTo>
                      <a:cubicBezTo>
                        <a:pt x="1257884" y="3113753"/>
                        <a:pt x="1261406" y="3133557"/>
                        <a:pt x="1278938" y="3162340"/>
                      </a:cubicBezTo>
                      <a:cubicBezTo>
                        <a:pt x="1305698" y="3202367"/>
                        <a:pt x="1282034" y="3238954"/>
                        <a:pt x="1234630" y="3241892"/>
                      </a:cubicBezTo>
                      <a:cubicBezTo>
                        <a:pt x="1203836" y="3242816"/>
                        <a:pt x="1184788" y="3266480"/>
                        <a:pt x="1164650" y="3285782"/>
                      </a:cubicBezTo>
                      <a:cubicBezTo>
                        <a:pt x="1156594" y="3293502"/>
                        <a:pt x="1158692" y="3306173"/>
                        <a:pt x="1168422" y="3312298"/>
                      </a:cubicBezTo>
                      <a:cubicBezTo>
                        <a:pt x="1202988" y="3337892"/>
                        <a:pt x="1193922" y="3374395"/>
                        <a:pt x="1197528" y="3408800"/>
                      </a:cubicBezTo>
                      <a:cubicBezTo>
                        <a:pt x="1202556" y="3450337"/>
                        <a:pt x="1187450" y="3492631"/>
                        <a:pt x="1205484" y="3534840"/>
                      </a:cubicBezTo>
                      <a:cubicBezTo>
                        <a:pt x="1210684" y="3549945"/>
                        <a:pt x="1199608" y="3569833"/>
                        <a:pt x="1215800" y="3587539"/>
                      </a:cubicBezTo>
                      <a:cubicBezTo>
                        <a:pt x="1223854" y="3598364"/>
                        <a:pt x="1212020" y="3616657"/>
                        <a:pt x="1198008" y="3626224"/>
                      </a:cubicBezTo>
                      <a:cubicBezTo>
                        <a:pt x="1176778" y="3641161"/>
                        <a:pt x="1185082" y="3658698"/>
                        <a:pt x="1202702" y="3664992"/>
                      </a:cubicBezTo>
                      <a:cubicBezTo>
                        <a:pt x="1241464" y="3678837"/>
                        <a:pt x="1270994" y="3718529"/>
                        <a:pt x="1320664" y="3701828"/>
                      </a:cubicBezTo>
                      <a:cubicBezTo>
                        <a:pt x="1338536" y="3696290"/>
                        <a:pt x="1350028" y="3712317"/>
                        <a:pt x="1352796" y="3730527"/>
                      </a:cubicBezTo>
                      <a:cubicBezTo>
                        <a:pt x="1353718" y="3742778"/>
                        <a:pt x="1354220" y="3756205"/>
                        <a:pt x="1359924" y="3766190"/>
                      </a:cubicBezTo>
                      <a:cubicBezTo>
                        <a:pt x="1371250" y="3790105"/>
                        <a:pt x="1391300" y="3793294"/>
                        <a:pt x="1421674" y="3775000"/>
                      </a:cubicBezTo>
                      <a:cubicBezTo>
                        <a:pt x="1405400" y="3761239"/>
                        <a:pt x="1381906" y="3752847"/>
                        <a:pt x="1386442" y="3725323"/>
                      </a:cubicBezTo>
                      <a:cubicBezTo>
                        <a:pt x="1387534" y="3711142"/>
                        <a:pt x="1391394" y="3696623"/>
                        <a:pt x="1410188" y="3703336"/>
                      </a:cubicBezTo>
                      <a:cubicBezTo>
                        <a:pt x="1439552" y="3713825"/>
                        <a:pt x="1467074" y="3699811"/>
                        <a:pt x="1493588" y="3696034"/>
                      </a:cubicBezTo>
                      <a:cubicBezTo>
                        <a:pt x="1501894" y="3695028"/>
                        <a:pt x="1508690" y="3690831"/>
                        <a:pt x="1516996" y="3689824"/>
                      </a:cubicBezTo>
                      <a:cubicBezTo>
                        <a:pt x="1551816" y="3685041"/>
                        <a:pt x="1571368" y="3656257"/>
                        <a:pt x="1561470" y="3620929"/>
                      </a:cubicBezTo>
                      <a:cubicBezTo>
                        <a:pt x="1555180" y="3601461"/>
                        <a:pt x="1557868" y="3586524"/>
                        <a:pt x="1566176" y="3566972"/>
                      </a:cubicBezTo>
                      <a:cubicBezTo>
                        <a:pt x="1583716" y="3521573"/>
                        <a:pt x="1584392" y="3471476"/>
                        <a:pt x="1560904" y="3425994"/>
                      </a:cubicBezTo>
                      <a:cubicBezTo>
                        <a:pt x="1557550" y="3416848"/>
                        <a:pt x="1549746" y="3412736"/>
                        <a:pt x="1541524" y="3409800"/>
                      </a:cubicBezTo>
                      <a:cubicBezTo>
                        <a:pt x="1524242" y="3406276"/>
                        <a:pt x="1512246" y="3395367"/>
                        <a:pt x="1500668" y="3383283"/>
                      </a:cubicBezTo>
                      <a:cubicBezTo>
                        <a:pt x="1458638" y="3337802"/>
                        <a:pt x="1458638" y="3337802"/>
                        <a:pt x="1496400" y="3287705"/>
                      </a:cubicBezTo>
                      <a:cubicBezTo>
                        <a:pt x="1511838" y="3266725"/>
                        <a:pt x="1520566" y="3245998"/>
                        <a:pt x="1502950" y="3221159"/>
                      </a:cubicBezTo>
                      <a:cubicBezTo>
                        <a:pt x="1489108" y="3204293"/>
                        <a:pt x="1495738" y="3189441"/>
                        <a:pt x="1510254" y="3174755"/>
                      </a:cubicBezTo>
                      <a:cubicBezTo>
                        <a:pt x="1536434" y="3149664"/>
                        <a:pt x="1570498" y="3143285"/>
                        <a:pt x="1604564" y="3136907"/>
                      </a:cubicBezTo>
                      <a:cubicBezTo>
                        <a:pt x="1619248" y="3132879"/>
                        <a:pt x="1628474" y="3144123"/>
                        <a:pt x="1636948" y="3153773"/>
                      </a:cubicBezTo>
                      <a:cubicBezTo>
                        <a:pt x="1654650" y="3174668"/>
                        <a:pt x="1666310" y="3201353"/>
                        <a:pt x="1686024" y="3220317"/>
                      </a:cubicBezTo>
                      <a:cubicBezTo>
                        <a:pt x="1693742" y="3228372"/>
                        <a:pt x="1702214" y="3238022"/>
                        <a:pt x="1713122" y="3244568"/>
                      </a:cubicBezTo>
                      <a:cubicBezTo>
                        <a:pt x="1730238" y="3255980"/>
                        <a:pt x="1743072" y="3264538"/>
                        <a:pt x="1714712" y="3280903"/>
                      </a:cubicBezTo>
                      <a:cubicBezTo>
                        <a:pt x="1699944" y="3288875"/>
                        <a:pt x="1711856" y="3303727"/>
                        <a:pt x="1722008" y="3308679"/>
                      </a:cubicBezTo>
                      <a:cubicBezTo>
                        <a:pt x="1746592" y="3321433"/>
                        <a:pt x="1759258" y="3337880"/>
                        <a:pt x="1756234" y="3368592"/>
                      </a:cubicBezTo>
                      <a:cubicBezTo>
                        <a:pt x="1753044" y="3388648"/>
                        <a:pt x="1773348" y="3398550"/>
                        <a:pt x="1796420" y="3389571"/>
                      </a:cubicBezTo>
                      <a:cubicBezTo>
                        <a:pt x="1805568" y="3386214"/>
                        <a:pt x="1812782" y="3380843"/>
                        <a:pt x="1820922" y="3387724"/>
                      </a:cubicBezTo>
                      <a:cubicBezTo>
                        <a:pt x="1829814" y="3396199"/>
                        <a:pt x="1822932" y="3404339"/>
                        <a:pt x="1820414" y="3411388"/>
                      </a:cubicBezTo>
                      <a:cubicBezTo>
                        <a:pt x="1813700" y="3430185"/>
                        <a:pt x="1822510" y="3442604"/>
                        <a:pt x="1839372" y="3447303"/>
                      </a:cubicBezTo>
                      <a:cubicBezTo>
                        <a:pt x="1859006" y="3451667"/>
                        <a:pt x="1875618" y="3449652"/>
                        <a:pt x="1878138" y="3424058"/>
                      </a:cubicBezTo>
                      <a:cubicBezTo>
                        <a:pt x="1880992" y="3401232"/>
                        <a:pt x="1893076" y="3389652"/>
                        <a:pt x="1914472" y="3385373"/>
                      </a:cubicBezTo>
                      <a:cubicBezTo>
                        <a:pt x="1931924" y="3381008"/>
                        <a:pt x="1941238" y="3369764"/>
                        <a:pt x="1943590" y="3352058"/>
                      </a:cubicBezTo>
                      <a:cubicBezTo>
                        <a:pt x="1945856" y="3338296"/>
                        <a:pt x="1948542" y="3323358"/>
                        <a:pt x="1951984" y="3310016"/>
                      </a:cubicBezTo>
                      <a:cubicBezTo>
                        <a:pt x="1959706" y="3280982"/>
                        <a:pt x="1957024" y="3258828"/>
                        <a:pt x="1930260" y="3237346"/>
                      </a:cubicBezTo>
                      <a:cubicBezTo>
                        <a:pt x="1901568" y="3213850"/>
                        <a:pt x="1895280" y="3175837"/>
                        <a:pt x="1874224" y="3145796"/>
                      </a:cubicBezTo>
                      <a:cubicBezTo>
                        <a:pt x="1861640" y="3125405"/>
                        <a:pt x="1848050" y="3115251"/>
                        <a:pt x="1824054" y="3111979"/>
                      </a:cubicBezTo>
                      <a:cubicBezTo>
                        <a:pt x="1791752" y="3109714"/>
                        <a:pt x="1769018" y="3084372"/>
                        <a:pt x="1736380" y="3079339"/>
                      </a:cubicBezTo>
                      <a:cubicBezTo>
                        <a:pt x="1726564" y="3077157"/>
                        <a:pt x="1725222" y="3066080"/>
                        <a:pt x="1726230" y="3055843"/>
                      </a:cubicBezTo>
                      <a:cubicBezTo>
                        <a:pt x="1727492" y="3033773"/>
                        <a:pt x="1752162" y="3005493"/>
                        <a:pt x="1771208" y="3000374"/>
                      </a:cubicBezTo>
                      <a:cubicBezTo>
                        <a:pt x="1802168" y="2991562"/>
                        <a:pt x="1833126" y="3001295"/>
                        <a:pt x="1847220" y="3024875"/>
                      </a:cubicBezTo>
                      <a:cubicBezTo>
                        <a:pt x="1858964" y="3047616"/>
                        <a:pt x="1874904" y="3058609"/>
                        <a:pt x="1901084" y="3052062"/>
                      </a:cubicBezTo>
                      <a:cubicBezTo>
                        <a:pt x="1909808" y="3049880"/>
                        <a:pt x="1920380" y="3053656"/>
                        <a:pt x="1930196" y="3055838"/>
                      </a:cubicBezTo>
                      <a:cubicBezTo>
                        <a:pt x="1941940" y="3060033"/>
                        <a:pt x="1953016" y="3058691"/>
                        <a:pt x="1964260" y="3049460"/>
                      </a:cubicBezTo>
                      <a:cubicBezTo>
                        <a:pt x="2008312" y="3018830"/>
                        <a:pt x="2055550" y="3005235"/>
                        <a:pt x="2111262" y="3001290"/>
                      </a:cubicBezTo>
                      <a:cubicBezTo>
                        <a:pt x="2163786" y="2998855"/>
                        <a:pt x="2215136" y="2977456"/>
                        <a:pt x="2236872" y="2920309"/>
                      </a:cubicBezTo>
                      <a:cubicBezTo>
                        <a:pt x="2242746" y="2903862"/>
                        <a:pt x="2247362" y="2890938"/>
                        <a:pt x="2230668" y="2878351"/>
                      </a:cubicBezTo>
                      <a:cubicBezTo>
                        <a:pt x="2225634" y="2873904"/>
                        <a:pt x="2219426" y="2869037"/>
                        <a:pt x="2219594" y="2861149"/>
                      </a:cubicBezTo>
                      <a:cubicBezTo>
                        <a:pt x="2218426" y="2805094"/>
                        <a:pt x="2174714" y="2782857"/>
                        <a:pt x="2133018" y="2758691"/>
                      </a:cubicBezTo>
                      <a:cubicBezTo>
                        <a:pt x="2102228" y="2741070"/>
                        <a:pt x="2067410" y="2727309"/>
                        <a:pt x="2063220" y="2683421"/>
                      </a:cubicBezTo>
                      <a:cubicBezTo>
                        <a:pt x="2085536" y="2691392"/>
                        <a:pt x="2101812" y="2705154"/>
                        <a:pt x="2120438" y="2719755"/>
                      </a:cubicBezTo>
                      <a:cubicBezTo>
                        <a:pt x="2152652" y="2744508"/>
                        <a:pt x="2187720" y="2764984"/>
                        <a:pt x="2225224" y="2782353"/>
                      </a:cubicBezTo>
                      <a:cubicBezTo>
                        <a:pt x="2256854" y="2797625"/>
                        <a:pt x="2281266" y="2818267"/>
                        <a:pt x="2289568" y="2854350"/>
                      </a:cubicBezTo>
                      <a:cubicBezTo>
                        <a:pt x="2293596" y="2869036"/>
                        <a:pt x="2295692" y="2881707"/>
                        <a:pt x="2315828" y="2880951"/>
                      </a:cubicBezTo>
                      <a:cubicBezTo>
                        <a:pt x="2329252" y="2880448"/>
                        <a:pt x="2340076" y="2890937"/>
                        <a:pt x="2344184" y="2901677"/>
                      </a:cubicBezTo>
                      <a:cubicBezTo>
                        <a:pt x="2356682" y="2944558"/>
                        <a:pt x="2401652" y="2944725"/>
                        <a:pt x="2430008" y="2965451"/>
                      </a:cubicBezTo>
                      <a:cubicBezTo>
                        <a:pt x="2435798" y="2971493"/>
                        <a:pt x="2442260" y="2964528"/>
                        <a:pt x="2446706" y="2959493"/>
                      </a:cubicBezTo>
                      <a:cubicBezTo>
                        <a:pt x="2471880" y="2926094"/>
                        <a:pt x="2511986" y="2932471"/>
                        <a:pt x="2545294" y="2924498"/>
                      </a:cubicBezTo>
                      <a:cubicBezTo>
                        <a:pt x="2563920" y="2920554"/>
                        <a:pt x="2572898" y="2943630"/>
                        <a:pt x="2577342" y="2957140"/>
                      </a:cubicBezTo>
                      <a:cubicBezTo>
                        <a:pt x="2581284" y="2975769"/>
                        <a:pt x="2583966" y="2997923"/>
                        <a:pt x="2565506" y="3012524"/>
                      </a:cubicBezTo>
                      <a:cubicBezTo>
                        <a:pt x="2556276" y="3019825"/>
                        <a:pt x="2537648" y="3023769"/>
                        <a:pt x="2544780" y="3040888"/>
                      </a:cubicBezTo>
                      <a:cubicBezTo>
                        <a:pt x="2550400" y="3054818"/>
                        <a:pt x="2565418" y="3053559"/>
                        <a:pt x="2577836" y="3044747"/>
                      </a:cubicBezTo>
                      <a:cubicBezTo>
                        <a:pt x="2584634" y="3040551"/>
                        <a:pt x="2588492" y="3044579"/>
                        <a:pt x="2589164" y="3050118"/>
                      </a:cubicBezTo>
                      <a:cubicBezTo>
                        <a:pt x="2592182" y="3056495"/>
                        <a:pt x="2592012" y="3064383"/>
                        <a:pt x="2595454" y="3069586"/>
                      </a:cubicBezTo>
                      <a:cubicBezTo>
                        <a:pt x="2598892" y="3074789"/>
                        <a:pt x="2605436" y="3082425"/>
                        <a:pt x="2609380" y="3082508"/>
                      </a:cubicBezTo>
                      <a:cubicBezTo>
                        <a:pt x="2654184" y="3072018"/>
                        <a:pt x="2673812" y="3132016"/>
                        <a:pt x="2717442" y="3121107"/>
                      </a:cubicBezTo>
                      <a:cubicBezTo>
                        <a:pt x="2738836" y="3116827"/>
                        <a:pt x="2754860" y="3123875"/>
                        <a:pt x="2775166" y="3133777"/>
                      </a:cubicBezTo>
                      <a:cubicBezTo>
                        <a:pt x="2806794" y="3149049"/>
                        <a:pt x="2845474" y="3148293"/>
                        <a:pt x="2881216" y="3137215"/>
                      </a:cubicBezTo>
                      <a:cubicBezTo>
                        <a:pt x="2915364" y="3126893"/>
                        <a:pt x="2973842" y="3159703"/>
                        <a:pt x="2979796" y="3194946"/>
                      </a:cubicBezTo>
                      <a:cubicBezTo>
                        <a:pt x="2979376" y="3196122"/>
                        <a:pt x="2980130" y="3197716"/>
                        <a:pt x="2978956" y="3197297"/>
                      </a:cubicBezTo>
                      <a:cubicBezTo>
                        <a:pt x="2949418" y="3231786"/>
                        <a:pt x="2972574" y="3255953"/>
                        <a:pt x="2990526" y="3283560"/>
                      </a:cubicBezTo>
                      <a:cubicBezTo>
                        <a:pt x="2995474" y="3291952"/>
                        <a:pt x="2991948" y="3309238"/>
                        <a:pt x="3009400" y="3304874"/>
                      </a:cubicBezTo>
                      <a:cubicBezTo>
                        <a:pt x="3026096" y="3298915"/>
                        <a:pt x="3047324" y="3302524"/>
                        <a:pt x="3050264" y="3275755"/>
                      </a:cubicBezTo>
                      <a:cubicBezTo>
                        <a:pt x="3057906" y="3213574"/>
                        <a:pt x="3091724" y="3163392"/>
                        <a:pt x="3132504" y="3119672"/>
                      </a:cubicBezTo>
                      <a:cubicBezTo>
                        <a:pt x="3156336" y="3093742"/>
                        <a:pt x="3201138" y="3101796"/>
                        <a:pt x="3212294" y="3133600"/>
                      </a:cubicBezTo>
                      <a:cubicBezTo>
                        <a:pt x="3237550" y="3114802"/>
                        <a:pt x="3250220" y="3112704"/>
                        <a:pt x="3252144" y="3151808"/>
                      </a:cubicBezTo>
                      <a:cubicBezTo>
                        <a:pt x="3254828" y="3173961"/>
                        <a:pt x="3264642" y="3194689"/>
                        <a:pt x="3245678" y="3214409"/>
                      </a:cubicBezTo>
                      <a:cubicBezTo>
                        <a:pt x="3238378" y="3223724"/>
                        <a:pt x="3245340" y="3230184"/>
                        <a:pt x="3249116" y="3238157"/>
                      </a:cubicBezTo>
                      <a:cubicBezTo>
                        <a:pt x="3279566" y="3290100"/>
                        <a:pt x="3288956" y="3349091"/>
                        <a:pt x="3295580" y="3408419"/>
                      </a:cubicBezTo>
                      <a:cubicBezTo>
                        <a:pt x="3297256" y="3422266"/>
                        <a:pt x="3296164" y="3436447"/>
                        <a:pt x="3279550" y="3438461"/>
                      </a:cubicBezTo>
                      <a:cubicBezTo>
                        <a:pt x="3258156" y="3442741"/>
                        <a:pt x="3251946" y="3456419"/>
                        <a:pt x="3253118" y="3475384"/>
                      </a:cubicBezTo>
                      <a:cubicBezTo>
                        <a:pt x="3253366" y="3500642"/>
                        <a:pt x="3231720" y="3516755"/>
                        <a:pt x="3231968" y="3542013"/>
                      </a:cubicBezTo>
                      <a:cubicBezTo>
                        <a:pt x="3231714" y="3553845"/>
                        <a:pt x="3226678" y="3567943"/>
                        <a:pt x="3238424" y="3572138"/>
                      </a:cubicBezTo>
                      <a:cubicBezTo>
                        <a:pt x="3270138" y="3583466"/>
                        <a:pt x="3261746" y="3606962"/>
                        <a:pt x="3257382" y="3626599"/>
                      </a:cubicBezTo>
                      <a:cubicBezTo>
                        <a:pt x="3250498" y="3653284"/>
                        <a:pt x="3254776" y="3674682"/>
                        <a:pt x="3276084" y="3692891"/>
                      </a:cubicBezTo>
                      <a:cubicBezTo>
                        <a:pt x="3295044" y="3710261"/>
                        <a:pt x="3291602" y="3742149"/>
                        <a:pt x="3316938" y="3756497"/>
                      </a:cubicBezTo>
                      <a:cubicBezTo>
                        <a:pt x="3329774" y="3765057"/>
                        <a:pt x="3295956" y="3815239"/>
                        <a:pt x="3272210" y="3818680"/>
                      </a:cubicBezTo>
                      <a:cubicBezTo>
                        <a:pt x="3252410" y="3822205"/>
                        <a:pt x="3232610" y="3825730"/>
                        <a:pt x="3220022" y="3842429"/>
                      </a:cubicBezTo>
                      <a:cubicBezTo>
                        <a:pt x="3206260" y="3858708"/>
                        <a:pt x="3202818" y="3872051"/>
                        <a:pt x="3226562" y="3887155"/>
                      </a:cubicBezTo>
                      <a:cubicBezTo>
                        <a:pt x="3254584" y="3905112"/>
                        <a:pt x="3289904" y="3913755"/>
                        <a:pt x="3309786" y="3943377"/>
                      </a:cubicBezTo>
                      <a:cubicBezTo>
                        <a:pt x="3316330" y="3951013"/>
                        <a:pt x="3333950" y="3957306"/>
                        <a:pt x="3319432" y="3971991"/>
                      </a:cubicBezTo>
                      <a:cubicBezTo>
                        <a:pt x="3306928" y="3984746"/>
                        <a:pt x="3292916" y="3994313"/>
                        <a:pt x="3275802" y="3982901"/>
                      </a:cubicBezTo>
                      <a:cubicBezTo>
                        <a:pt x="3262546" y="3975517"/>
                        <a:pt x="3250466" y="3968553"/>
                        <a:pt x="3233096" y="3968972"/>
                      </a:cubicBezTo>
                      <a:cubicBezTo>
                        <a:pt x="3193998" y="3970903"/>
                        <a:pt x="3176798" y="3981980"/>
                        <a:pt x="3176710" y="4023015"/>
                      </a:cubicBezTo>
                      <a:cubicBezTo>
                        <a:pt x="3177208" y="4054986"/>
                        <a:pt x="3161184" y="4066483"/>
                        <a:pt x="3132406" y="4065477"/>
                      </a:cubicBezTo>
                      <a:cubicBezTo>
                        <a:pt x="3119402" y="4064806"/>
                        <a:pt x="3104802" y="4064890"/>
                        <a:pt x="3091042" y="4062624"/>
                      </a:cubicBezTo>
                      <a:cubicBezTo>
                        <a:pt x="3074512" y="4060695"/>
                        <a:pt x="3057230" y="4057171"/>
                        <a:pt x="3045566" y="4067576"/>
                      </a:cubicBezTo>
                      <a:cubicBezTo>
                        <a:pt x="3017792" y="4093422"/>
                        <a:pt x="3007222" y="4071101"/>
                        <a:pt x="3002106" y="4052052"/>
                      </a:cubicBezTo>
                      <a:cubicBezTo>
                        <a:pt x="2989358" y="4002460"/>
                        <a:pt x="2982148" y="3952194"/>
                        <a:pt x="2991550" y="3899915"/>
                      </a:cubicBezTo>
                      <a:cubicBezTo>
                        <a:pt x="3003976" y="3816923"/>
                        <a:pt x="3021520" y="3734435"/>
                        <a:pt x="3005588" y="3649261"/>
                      </a:cubicBezTo>
                      <a:cubicBezTo>
                        <a:pt x="3003578" y="3632647"/>
                        <a:pt x="2997538" y="3619892"/>
                        <a:pt x="2979498" y="3614773"/>
                      </a:cubicBezTo>
                      <a:cubicBezTo>
                        <a:pt x="2917832" y="3602019"/>
                        <a:pt x="2857508" y="3581796"/>
                        <a:pt x="2803134" y="3633909"/>
                      </a:cubicBezTo>
                      <a:cubicBezTo>
                        <a:pt x="2789038" y="3647420"/>
                        <a:pt x="2771000" y="3642302"/>
                        <a:pt x="2755646" y="3640791"/>
                      </a:cubicBezTo>
                      <a:cubicBezTo>
                        <a:pt x="2729636" y="3639449"/>
                        <a:pt x="2708912" y="3649268"/>
                        <a:pt x="2711090" y="3676539"/>
                      </a:cubicBezTo>
                      <a:cubicBezTo>
                        <a:pt x="2716954" y="3752818"/>
                        <a:pt x="2654698" y="3767672"/>
                        <a:pt x="2608634" y="3800233"/>
                      </a:cubicBezTo>
                      <a:cubicBezTo>
                        <a:pt x="2605444" y="3801743"/>
                        <a:pt x="2601082" y="3802834"/>
                        <a:pt x="2595964" y="3802331"/>
                      </a:cubicBezTo>
                      <a:cubicBezTo>
                        <a:pt x="2530520" y="3800150"/>
                        <a:pt x="2479924" y="3823144"/>
                        <a:pt x="2441996" y="3881131"/>
                      </a:cubicBezTo>
                      <a:cubicBezTo>
                        <a:pt x="2426554" y="3902109"/>
                        <a:pt x="2399790" y="3899172"/>
                        <a:pt x="2387790" y="3925355"/>
                      </a:cubicBezTo>
                      <a:cubicBezTo>
                        <a:pt x="2369244" y="3962445"/>
                        <a:pt x="2373520" y="3983844"/>
                        <a:pt x="2415890" y="3995003"/>
                      </a:cubicBezTo>
                      <a:cubicBezTo>
                        <a:pt x="2388452" y="4023619"/>
                        <a:pt x="2401370" y="4046779"/>
                        <a:pt x="2425782" y="4067422"/>
                      </a:cubicBezTo>
                      <a:cubicBezTo>
                        <a:pt x="2450952" y="4089659"/>
                        <a:pt x="2462274" y="4113574"/>
                        <a:pt x="2447756" y="4146805"/>
                      </a:cubicBezTo>
                      <a:cubicBezTo>
                        <a:pt x="2439028" y="4167532"/>
                        <a:pt x="2455304" y="4181293"/>
                        <a:pt x="2462434" y="4198413"/>
                      </a:cubicBezTo>
                      <a:cubicBezTo>
                        <a:pt x="2470654" y="4219894"/>
                        <a:pt x="2471492" y="4217544"/>
                        <a:pt x="2448084" y="4223754"/>
                      </a:cubicBezTo>
                      <a:cubicBezTo>
                        <a:pt x="2432226" y="4227363"/>
                        <a:pt x="2433482" y="4242384"/>
                        <a:pt x="2436754" y="4255474"/>
                      </a:cubicBezTo>
                      <a:cubicBezTo>
                        <a:pt x="2443798" y="4276538"/>
                        <a:pt x="2462508" y="4287194"/>
                        <a:pt x="2478784" y="4300956"/>
                      </a:cubicBezTo>
                      <a:cubicBezTo>
                        <a:pt x="2446314" y="4288034"/>
                        <a:pt x="2423072" y="4304901"/>
                        <a:pt x="2397482" y="4320929"/>
                      </a:cubicBezTo>
                      <a:cubicBezTo>
                        <a:pt x="2371888" y="4336958"/>
                        <a:pt x="2345122" y="4352567"/>
                        <a:pt x="2318776" y="4367000"/>
                      </a:cubicBezTo>
                      <a:cubicBezTo>
                        <a:pt x="2307198" y="4373462"/>
                        <a:pt x="2294442" y="4379504"/>
                        <a:pt x="2300398" y="4396203"/>
                      </a:cubicBezTo>
                      <a:cubicBezTo>
                        <a:pt x="2308534" y="4421628"/>
                        <a:pt x="2290998" y="4429937"/>
                        <a:pt x="2274636" y="4438665"/>
                      </a:cubicBezTo>
                      <a:cubicBezTo>
                        <a:pt x="2264650" y="4444370"/>
                        <a:pt x="2253994" y="4444539"/>
                        <a:pt x="2244430" y="4449070"/>
                      </a:cubicBezTo>
                      <a:cubicBezTo>
                        <a:pt x="2228488" y="4456623"/>
                        <a:pt x="2219762" y="4458805"/>
                        <a:pt x="2223038" y="4434805"/>
                      </a:cubicBezTo>
                      <a:cubicBezTo>
                        <a:pt x="2224968" y="4418275"/>
                        <a:pt x="2209446" y="4406107"/>
                        <a:pt x="2196948" y="4400318"/>
                      </a:cubicBezTo>
                      <a:cubicBezTo>
                        <a:pt x="2175134" y="4387227"/>
                        <a:pt x="2146102" y="4398053"/>
                        <a:pt x="2124038" y="4378249"/>
                      </a:cubicBezTo>
                      <a:cubicBezTo>
                        <a:pt x="2119006" y="4373802"/>
                        <a:pt x="2106502" y="4386557"/>
                        <a:pt x="2107004" y="4399984"/>
                      </a:cubicBezTo>
                      <a:cubicBezTo>
                        <a:pt x="2107926" y="4412235"/>
                        <a:pt x="2102640" y="4419620"/>
                        <a:pt x="2090390" y="4420543"/>
                      </a:cubicBezTo>
                      <a:cubicBezTo>
                        <a:pt x="2078138" y="4421466"/>
                        <a:pt x="2072436" y="4411480"/>
                        <a:pt x="2065136" y="4402250"/>
                      </a:cubicBezTo>
                      <a:cubicBezTo>
                        <a:pt x="2055910" y="4391005"/>
                        <a:pt x="2063544" y="4384460"/>
                        <a:pt x="2070006" y="4377495"/>
                      </a:cubicBezTo>
                      <a:cubicBezTo>
                        <a:pt x="2090480" y="4360963"/>
                        <a:pt x="2110198" y="4342837"/>
                        <a:pt x="2100216" y="4311454"/>
                      </a:cubicBezTo>
                      <a:cubicBezTo>
                        <a:pt x="2095352" y="4299118"/>
                        <a:pt x="2107604" y="4298195"/>
                        <a:pt x="2114818" y="4292824"/>
                      </a:cubicBezTo>
                      <a:cubicBezTo>
                        <a:pt x="2132018" y="4281747"/>
                        <a:pt x="2150394" y="4271089"/>
                        <a:pt x="2164912" y="4256404"/>
                      </a:cubicBezTo>
                      <a:cubicBezTo>
                        <a:pt x="2176156" y="4247173"/>
                        <a:pt x="2183204" y="4231145"/>
                        <a:pt x="2174396" y="4218725"/>
                      </a:cubicBezTo>
                      <a:cubicBezTo>
                        <a:pt x="2164834" y="4204712"/>
                        <a:pt x="2151744" y="4207985"/>
                        <a:pt x="2138990" y="4214027"/>
                      </a:cubicBezTo>
                      <a:cubicBezTo>
                        <a:pt x="2117006" y="4227371"/>
                        <a:pt x="2086466" y="4216462"/>
                        <a:pt x="2071278" y="4244154"/>
                      </a:cubicBezTo>
                      <a:cubicBezTo>
                        <a:pt x="2070858" y="4245329"/>
                        <a:pt x="2064900" y="4247175"/>
                        <a:pt x="2062552" y="4246336"/>
                      </a:cubicBezTo>
                      <a:cubicBezTo>
                        <a:pt x="2057098" y="4243063"/>
                        <a:pt x="2058022" y="4236769"/>
                        <a:pt x="2059700" y="4232070"/>
                      </a:cubicBezTo>
                      <a:cubicBezTo>
                        <a:pt x="2063562" y="4217553"/>
                        <a:pt x="2066248" y="4202616"/>
                        <a:pt x="2052238" y="4193638"/>
                      </a:cubicBezTo>
                      <a:cubicBezTo>
                        <a:pt x="2043680" y="4187932"/>
                        <a:pt x="2036046" y="4194477"/>
                        <a:pt x="2031596" y="4199512"/>
                      </a:cubicBezTo>
                      <a:cubicBezTo>
                        <a:pt x="2019514" y="4211093"/>
                        <a:pt x="2020016" y="4224519"/>
                        <a:pt x="2025216" y="4239623"/>
                      </a:cubicBezTo>
                      <a:cubicBezTo>
                        <a:pt x="2033018" y="4262281"/>
                        <a:pt x="2039224" y="4285693"/>
                        <a:pt x="2019420" y="4307762"/>
                      </a:cubicBezTo>
                      <a:cubicBezTo>
                        <a:pt x="2012120" y="4317077"/>
                        <a:pt x="2007588" y="4326057"/>
                        <a:pt x="1996514" y="4308854"/>
                      </a:cubicBezTo>
                      <a:cubicBezTo>
                        <a:pt x="1983092" y="4290813"/>
                        <a:pt x="1967654" y="4293247"/>
                        <a:pt x="1960102" y="4314393"/>
                      </a:cubicBezTo>
                      <a:cubicBezTo>
                        <a:pt x="1955568" y="4323372"/>
                        <a:pt x="1959930" y="4340826"/>
                        <a:pt x="1943486" y="4334952"/>
                      </a:cubicBezTo>
                      <a:cubicBezTo>
                        <a:pt x="1930146" y="4331513"/>
                        <a:pt x="1922596" y="4315569"/>
                        <a:pt x="1928388" y="4303066"/>
                      </a:cubicBezTo>
                      <a:cubicBezTo>
                        <a:pt x="1942066" y="4272184"/>
                        <a:pt x="1932418" y="4262115"/>
                        <a:pt x="1901962" y="4265808"/>
                      </a:cubicBezTo>
                      <a:cubicBezTo>
                        <a:pt x="1883756" y="4268578"/>
                        <a:pt x="1884594" y="4247683"/>
                        <a:pt x="1870838" y="4245418"/>
                      </a:cubicBezTo>
                      <a:cubicBezTo>
                        <a:pt x="1856910" y="4232495"/>
                        <a:pt x="1841472" y="4234929"/>
                        <a:pt x="1827460" y="4244495"/>
                      </a:cubicBezTo>
                      <a:cubicBezTo>
                        <a:pt x="1812272" y="4253642"/>
                        <a:pt x="1817052" y="4269922"/>
                        <a:pt x="1820324" y="4283012"/>
                      </a:cubicBezTo>
                      <a:cubicBezTo>
                        <a:pt x="1822420" y="4295683"/>
                        <a:pt x="1834752" y="4309361"/>
                        <a:pt x="1817214" y="4317669"/>
                      </a:cubicBezTo>
                      <a:cubicBezTo>
                        <a:pt x="1813418" y="4319956"/>
                        <a:pt x="1810100" y="4320674"/>
                        <a:pt x="1807116" y="4320334"/>
                      </a:cubicBezTo>
                      <a:cubicBezTo>
                        <a:pt x="1798170" y="4319311"/>
                        <a:pt x="1792256" y="4308754"/>
                        <a:pt x="1785586" y="4302398"/>
                      </a:cubicBezTo>
                      <a:cubicBezTo>
                        <a:pt x="1775184" y="4290733"/>
                        <a:pt x="1762684" y="4284944"/>
                        <a:pt x="1750182" y="4279153"/>
                      </a:cubicBezTo>
                      <a:cubicBezTo>
                        <a:pt x="1721236" y="4267490"/>
                        <a:pt x="1718386" y="4253225"/>
                        <a:pt x="1741714" y="4232414"/>
                      </a:cubicBezTo>
                      <a:cubicBezTo>
                        <a:pt x="1754970" y="4221252"/>
                        <a:pt x="1748428" y="4213616"/>
                        <a:pt x="1743898" y="4204050"/>
                      </a:cubicBezTo>
                      <a:cubicBezTo>
                        <a:pt x="1740206" y="4192134"/>
                        <a:pt x="1731986" y="4189197"/>
                        <a:pt x="1720824" y="4194484"/>
                      </a:cubicBezTo>
                      <a:cubicBezTo>
                        <a:pt x="1675768" y="4216807"/>
                        <a:pt x="1635834" y="4183996"/>
                        <a:pt x="1592960" y="4177955"/>
                      </a:cubicBezTo>
                      <a:cubicBezTo>
                        <a:pt x="1590610" y="4177116"/>
                        <a:pt x="1589102" y="4173928"/>
                        <a:pt x="1587926" y="4173508"/>
                      </a:cubicBezTo>
                      <a:cubicBezTo>
                        <a:pt x="1539768" y="4174852"/>
                        <a:pt x="1537002" y="4138097"/>
                        <a:pt x="1526684" y="4103944"/>
                      </a:cubicBezTo>
                      <a:cubicBezTo>
                        <a:pt x="1521570" y="4084896"/>
                        <a:pt x="1520398" y="4065931"/>
                        <a:pt x="1498920" y="4055610"/>
                      </a:cubicBezTo>
                      <a:cubicBezTo>
                        <a:pt x="1496568" y="4054771"/>
                        <a:pt x="1493130" y="4049568"/>
                        <a:pt x="1493550" y="4048393"/>
                      </a:cubicBezTo>
                      <a:cubicBezTo>
                        <a:pt x="1512012" y="4015246"/>
                        <a:pt x="1505724" y="3977233"/>
                        <a:pt x="1523766" y="3945261"/>
                      </a:cubicBezTo>
                      <a:cubicBezTo>
                        <a:pt x="1529136" y="3933932"/>
                        <a:pt x="1542896" y="3936197"/>
                        <a:pt x="1544994" y="3948869"/>
                      </a:cubicBezTo>
                      <a:cubicBezTo>
                        <a:pt x="1551030" y="3980169"/>
                        <a:pt x="1576032" y="3991749"/>
                        <a:pt x="1597760" y="4008783"/>
                      </a:cubicBezTo>
                      <a:cubicBezTo>
                        <a:pt x="1624522" y="4030264"/>
                        <a:pt x="1650446" y="4054096"/>
                        <a:pt x="1676368" y="4077927"/>
                      </a:cubicBezTo>
                      <a:cubicBezTo>
                        <a:pt x="1685682" y="4085227"/>
                        <a:pt x="1692560" y="4095633"/>
                        <a:pt x="1698938" y="4074066"/>
                      </a:cubicBezTo>
                      <a:cubicBezTo>
                        <a:pt x="1704982" y="4049731"/>
                        <a:pt x="1718742" y="4051997"/>
                        <a:pt x="1729816" y="4069199"/>
                      </a:cubicBezTo>
                      <a:cubicBezTo>
                        <a:pt x="1741980" y="4090765"/>
                        <a:pt x="1748442" y="4083800"/>
                        <a:pt x="1759770" y="4070625"/>
                      </a:cubicBezTo>
                      <a:cubicBezTo>
                        <a:pt x="1778900" y="4043016"/>
                        <a:pt x="1793336" y="4013730"/>
                        <a:pt x="1818676" y="3990988"/>
                      </a:cubicBezTo>
                      <a:cubicBezTo>
                        <a:pt x="1825892" y="3985617"/>
                        <a:pt x="1823712" y="3976890"/>
                        <a:pt x="1822286" y="3969758"/>
                      </a:cubicBezTo>
                      <a:cubicBezTo>
                        <a:pt x="1815998" y="3931745"/>
                        <a:pt x="1811722" y="3891801"/>
                        <a:pt x="1811726" y="3854711"/>
                      </a:cubicBezTo>
                      <a:cubicBezTo>
                        <a:pt x="1811310" y="3837341"/>
                        <a:pt x="1804514" y="3822991"/>
                        <a:pt x="1784796" y="3822572"/>
                      </a:cubicBezTo>
                      <a:cubicBezTo>
                        <a:pt x="1748552" y="3820223"/>
                        <a:pt x="1733704" y="3795048"/>
                        <a:pt x="1723302" y="3764839"/>
                      </a:cubicBezTo>
                      <a:cubicBezTo>
                        <a:pt x="1721038" y="3760056"/>
                        <a:pt x="1719528" y="3756867"/>
                        <a:pt x="1718438" y="3752504"/>
                      </a:cubicBezTo>
                      <a:cubicBezTo>
                        <a:pt x="1695120" y="3699135"/>
                        <a:pt x="1695120" y="3699135"/>
                        <a:pt x="1739842" y="3655497"/>
                      </a:cubicBezTo>
                      <a:cubicBezTo>
                        <a:pt x="1741018" y="3655917"/>
                        <a:pt x="1744542" y="3657176"/>
                        <a:pt x="1745298" y="3658771"/>
                      </a:cubicBezTo>
                      <a:cubicBezTo>
                        <a:pt x="1768786" y="3704252"/>
                        <a:pt x="1769204" y="3703078"/>
                        <a:pt x="1806292" y="3665986"/>
                      </a:cubicBezTo>
                      <a:cubicBezTo>
                        <a:pt x="1821228" y="3650126"/>
                        <a:pt x="1845392" y="3645510"/>
                        <a:pt x="1854960" y="3622434"/>
                      </a:cubicBezTo>
                      <a:cubicBezTo>
                        <a:pt x="1865366" y="3597006"/>
                        <a:pt x="1860084" y="3567301"/>
                        <a:pt x="1872084" y="3541119"/>
                      </a:cubicBezTo>
                      <a:cubicBezTo>
                        <a:pt x="1878296" y="3527442"/>
                        <a:pt x="1870410" y="3508728"/>
                        <a:pt x="1846916" y="3518882"/>
                      </a:cubicBezTo>
                      <a:cubicBezTo>
                        <a:pt x="1832570" y="3525680"/>
                        <a:pt x="1823256" y="3518380"/>
                        <a:pt x="1814028" y="3507136"/>
                      </a:cubicBezTo>
                      <a:cubicBezTo>
                        <a:pt x="1793558" y="3486577"/>
                        <a:pt x="1780388" y="3456703"/>
                        <a:pt x="1748592" y="3449319"/>
                      </a:cubicBezTo>
                      <a:cubicBezTo>
                        <a:pt x="1738774" y="3447137"/>
                        <a:pt x="1736594" y="3438411"/>
                        <a:pt x="1736344" y="3431697"/>
                      </a:cubicBezTo>
                      <a:cubicBezTo>
                        <a:pt x="1737018" y="3400146"/>
                        <a:pt x="1710672" y="3396034"/>
                        <a:pt x="1690286" y="3390076"/>
                      </a:cubicBezTo>
                      <a:cubicBezTo>
                        <a:pt x="1676526" y="3387811"/>
                        <a:pt x="1653112" y="3431111"/>
                        <a:pt x="1655040" y="3451670"/>
                      </a:cubicBezTo>
                      <a:cubicBezTo>
                        <a:pt x="1658058" y="3476593"/>
                        <a:pt x="1667538" y="3494551"/>
                        <a:pt x="1698078" y="3486914"/>
                      </a:cubicBezTo>
                      <a:cubicBezTo>
                        <a:pt x="1704034" y="3485067"/>
                        <a:pt x="1712342" y="3484061"/>
                        <a:pt x="1714942" y="3491613"/>
                      </a:cubicBezTo>
                      <a:cubicBezTo>
                        <a:pt x="1717878" y="3501934"/>
                        <a:pt x="1711080" y="3506130"/>
                        <a:pt x="1703528" y="3508732"/>
                      </a:cubicBezTo>
                      <a:cubicBezTo>
                        <a:pt x="1692790" y="3512844"/>
                        <a:pt x="1680456" y="3517711"/>
                        <a:pt x="1671060" y="3514355"/>
                      </a:cubicBezTo>
                      <a:cubicBezTo>
                        <a:pt x="1643204" y="3507054"/>
                        <a:pt x="1630868" y="3530467"/>
                        <a:pt x="1610562" y="3539111"/>
                      </a:cubicBezTo>
                      <a:cubicBezTo>
                        <a:pt x="1601416" y="3542468"/>
                        <a:pt x="1606366" y="3550859"/>
                        <a:pt x="1610224" y="3554886"/>
                      </a:cubicBezTo>
                      <a:cubicBezTo>
                        <a:pt x="1625662" y="3570998"/>
                        <a:pt x="1626580" y="3601795"/>
                        <a:pt x="1658884" y="3604060"/>
                      </a:cubicBezTo>
                      <a:cubicBezTo>
                        <a:pt x="1666770" y="3604228"/>
                        <a:pt x="1670042" y="3617318"/>
                        <a:pt x="1668278" y="3625962"/>
                      </a:cubicBezTo>
                      <a:cubicBezTo>
                        <a:pt x="1667272" y="3636200"/>
                        <a:pt x="1659384" y="3636032"/>
                        <a:pt x="1651160" y="3633095"/>
                      </a:cubicBezTo>
                      <a:cubicBezTo>
                        <a:pt x="1619112" y="3618998"/>
                        <a:pt x="1606022" y="3640816"/>
                        <a:pt x="1595700" y="3662298"/>
                      </a:cubicBezTo>
                      <a:cubicBezTo>
                        <a:pt x="1580426" y="3693934"/>
                        <a:pt x="1576144" y="3728172"/>
                        <a:pt x="1554242" y="3756116"/>
                      </a:cubicBezTo>
                      <a:cubicBezTo>
                        <a:pt x="1551388" y="3760395"/>
                        <a:pt x="1548870" y="3767444"/>
                        <a:pt x="1551554" y="3771053"/>
                      </a:cubicBezTo>
                      <a:cubicBezTo>
                        <a:pt x="1568164" y="3806129"/>
                        <a:pt x="1550542" y="3836926"/>
                        <a:pt x="1542736" y="3869905"/>
                      </a:cubicBezTo>
                      <a:cubicBezTo>
                        <a:pt x="1535768" y="3900534"/>
                        <a:pt x="1505980" y="3928310"/>
                        <a:pt x="1475608" y="3928059"/>
                      </a:cubicBezTo>
                      <a:cubicBezTo>
                        <a:pt x="1466546" y="3927472"/>
                        <a:pt x="1457904" y="3925710"/>
                        <a:pt x="1449934" y="3929487"/>
                      </a:cubicBezTo>
                      <a:cubicBezTo>
                        <a:pt x="1441544" y="3934438"/>
                        <a:pt x="1434076" y="3933095"/>
                        <a:pt x="1430302" y="3925124"/>
                      </a:cubicBezTo>
                      <a:cubicBezTo>
                        <a:pt x="1425016" y="3913963"/>
                        <a:pt x="1433322" y="3912955"/>
                        <a:pt x="1440874" y="3910354"/>
                      </a:cubicBezTo>
                      <a:cubicBezTo>
                        <a:pt x="1452454" y="3903892"/>
                        <a:pt x="1448344" y="3893152"/>
                        <a:pt x="1443730" y="3887529"/>
                      </a:cubicBezTo>
                      <a:cubicBezTo>
                        <a:pt x="1429802" y="3874607"/>
                        <a:pt x="1411428" y="3885264"/>
                        <a:pt x="1395318" y="3882160"/>
                      </a:cubicBezTo>
                      <a:cubicBezTo>
                        <a:pt x="1385502" y="3879978"/>
                        <a:pt x="1387932" y="3895418"/>
                        <a:pt x="1387766" y="3903307"/>
                      </a:cubicBezTo>
                      <a:cubicBezTo>
                        <a:pt x="1391622" y="3925879"/>
                        <a:pt x="1377608" y="3935446"/>
                        <a:pt x="1358226" y="3937795"/>
                      </a:cubicBezTo>
                      <a:cubicBezTo>
                        <a:pt x="1347152" y="3939139"/>
                        <a:pt x="1335742" y="3937713"/>
                        <a:pt x="1325840" y="3939475"/>
                      </a:cubicBezTo>
                      <a:cubicBezTo>
                        <a:pt x="1288672" y="3943419"/>
                        <a:pt x="1279780" y="3934945"/>
                        <a:pt x="1286076" y="3898777"/>
                      </a:cubicBezTo>
                      <a:cubicBezTo>
                        <a:pt x="1291450" y="3868903"/>
                        <a:pt x="1293884" y="3847253"/>
                        <a:pt x="1251512" y="3854638"/>
                      </a:cubicBezTo>
                      <a:cubicBezTo>
                        <a:pt x="1243208" y="3855647"/>
                        <a:pt x="1236244" y="3849184"/>
                        <a:pt x="1231294" y="3840792"/>
                      </a:cubicBezTo>
                      <a:cubicBezTo>
                        <a:pt x="1227100" y="3833996"/>
                        <a:pt x="1220138" y="3827535"/>
                        <a:pt x="1212166" y="3831311"/>
                      </a:cubicBezTo>
                      <a:cubicBezTo>
                        <a:pt x="1171974" y="3847423"/>
                        <a:pt x="1148990" y="3815369"/>
                        <a:pt x="1121304" y="3800181"/>
                      </a:cubicBezTo>
                      <a:cubicBezTo>
                        <a:pt x="1108046" y="3792796"/>
                        <a:pt x="1096890" y="3779538"/>
                        <a:pt x="1082458" y="3790280"/>
                      </a:cubicBezTo>
                      <a:cubicBezTo>
                        <a:pt x="1065676" y="3800182"/>
                        <a:pt x="1080778" y="3813524"/>
                        <a:pt x="1084468" y="3825440"/>
                      </a:cubicBezTo>
                      <a:cubicBezTo>
                        <a:pt x="1092604" y="3850866"/>
                        <a:pt x="1073642" y="3852041"/>
                        <a:pt x="1058708" y="3849357"/>
                      </a:cubicBezTo>
                      <a:cubicBezTo>
                        <a:pt x="1044192" y="3845496"/>
                        <a:pt x="1030852" y="3842057"/>
                        <a:pt x="1015834" y="3843315"/>
                      </a:cubicBezTo>
                      <a:cubicBezTo>
                        <a:pt x="997292" y="3843316"/>
                        <a:pt x="969100" y="3851792"/>
                        <a:pt x="995112" y="3816043"/>
                      </a:cubicBezTo>
                      <a:cubicBezTo>
                        <a:pt x="1000400" y="3808659"/>
                        <a:pt x="992596" y="3804546"/>
                        <a:pt x="987982" y="3798925"/>
                      </a:cubicBezTo>
                      <a:cubicBezTo>
                        <a:pt x="969192" y="3773667"/>
                        <a:pt x="938232" y="3763933"/>
                        <a:pt x="919442" y="3738675"/>
                      </a:cubicBezTo>
                      <a:cubicBezTo>
                        <a:pt x="916002" y="3733473"/>
                        <a:pt x="907360" y="3731711"/>
                        <a:pt x="901318" y="3737501"/>
                      </a:cubicBezTo>
                      <a:cubicBezTo>
                        <a:pt x="886886" y="3748242"/>
                        <a:pt x="876736" y="3743292"/>
                        <a:pt x="863144" y="3733138"/>
                      </a:cubicBezTo>
                      <a:cubicBezTo>
                        <a:pt x="842924" y="3719292"/>
                        <a:pt x="828158" y="3727265"/>
                        <a:pt x="817834" y="3748747"/>
                      </a:cubicBezTo>
                      <a:cubicBezTo>
                        <a:pt x="797108" y="3795657"/>
                        <a:pt x="774788" y="3806230"/>
                        <a:pt x="728476" y="3794986"/>
                      </a:cubicBezTo>
                      <a:cubicBezTo>
                        <a:pt x="705320" y="3789365"/>
                        <a:pt x="715976" y="3770652"/>
                        <a:pt x="714298" y="3756805"/>
                      </a:cubicBezTo>
                      <a:cubicBezTo>
                        <a:pt x="712958" y="3745728"/>
                        <a:pt x="727474" y="3731043"/>
                        <a:pt x="714220" y="3723660"/>
                      </a:cubicBezTo>
                      <a:cubicBezTo>
                        <a:pt x="704486" y="3717534"/>
                        <a:pt x="694332" y="3731127"/>
                        <a:pt x="685522" y="3737254"/>
                      </a:cubicBezTo>
                      <a:cubicBezTo>
                        <a:pt x="675538" y="3742960"/>
                        <a:pt x="664378" y="3748247"/>
                        <a:pt x="654312" y="3739353"/>
                      </a:cubicBezTo>
                      <a:cubicBezTo>
                        <a:pt x="636524" y="3722402"/>
                        <a:pt x="616724" y="3725926"/>
                        <a:pt x="595748" y="3729032"/>
                      </a:cubicBezTo>
                      <a:cubicBezTo>
                        <a:pt x="549853" y="3735159"/>
                        <a:pt x="510925" y="3710657"/>
                        <a:pt x="470654" y="3693623"/>
                      </a:cubicBezTo>
                      <a:cubicBezTo>
                        <a:pt x="452281" y="3685735"/>
                        <a:pt x="461515" y="3641344"/>
                        <a:pt x="482828" y="3622462"/>
                      </a:cubicBezTo>
                      <a:cubicBezTo>
                        <a:pt x="490882" y="3614742"/>
                        <a:pt x="498855" y="3610966"/>
                        <a:pt x="506909" y="3603246"/>
                      </a:cubicBezTo>
                      <a:cubicBezTo>
                        <a:pt x="519329" y="3594435"/>
                        <a:pt x="522769" y="3581092"/>
                        <a:pt x="509179" y="3570939"/>
                      </a:cubicBezTo>
                      <a:cubicBezTo>
                        <a:pt x="490133" y="3557512"/>
                        <a:pt x="498273" y="3545848"/>
                        <a:pt x="508428" y="3532254"/>
                      </a:cubicBezTo>
                      <a:cubicBezTo>
                        <a:pt x="522609" y="3514799"/>
                        <a:pt x="539559" y="3497009"/>
                        <a:pt x="521186" y="3470575"/>
                      </a:cubicBezTo>
                      <a:cubicBezTo>
                        <a:pt x="519257" y="3468562"/>
                        <a:pt x="521859" y="3457568"/>
                        <a:pt x="525048" y="3456058"/>
                      </a:cubicBezTo>
                      <a:cubicBezTo>
                        <a:pt x="546612" y="3443890"/>
                        <a:pt x="547537" y="3419052"/>
                        <a:pt x="559370" y="3400758"/>
                      </a:cubicBezTo>
                      <a:cubicBezTo>
                        <a:pt x="581859" y="3363751"/>
                        <a:pt x="584546" y="3348814"/>
                        <a:pt x="556526" y="3312311"/>
                      </a:cubicBezTo>
                      <a:cubicBezTo>
                        <a:pt x="544614" y="3297459"/>
                        <a:pt x="559213" y="3297375"/>
                        <a:pt x="566010" y="3293179"/>
                      </a:cubicBezTo>
                      <a:cubicBezTo>
                        <a:pt x="573645" y="3286633"/>
                        <a:pt x="589839" y="3285794"/>
                        <a:pt x="581115" y="3269431"/>
                      </a:cubicBezTo>
                      <a:cubicBezTo>
                        <a:pt x="574236" y="3259025"/>
                        <a:pt x="562069" y="3256005"/>
                        <a:pt x="549315" y="3262047"/>
                      </a:cubicBezTo>
                      <a:cubicBezTo>
                        <a:pt x="536982" y="3266914"/>
                        <a:pt x="525067" y="3270606"/>
                        <a:pt x="513489" y="3277068"/>
                      </a:cubicBezTo>
                      <a:cubicBezTo>
                        <a:pt x="505098" y="3282020"/>
                        <a:pt x="492428" y="3284117"/>
                        <a:pt x="486303" y="3275307"/>
                      </a:cubicBezTo>
                      <a:cubicBezTo>
                        <a:pt x="480936" y="3268090"/>
                        <a:pt x="487817" y="3259950"/>
                        <a:pt x="492683" y="3253740"/>
                      </a:cubicBezTo>
                      <a:cubicBezTo>
                        <a:pt x="496794" y="3245936"/>
                        <a:pt x="501326" y="3236957"/>
                        <a:pt x="505859" y="3227979"/>
                      </a:cubicBezTo>
                      <a:cubicBezTo>
                        <a:pt x="521383" y="3203055"/>
                        <a:pt x="542443" y="3196006"/>
                        <a:pt x="567360" y="3211530"/>
                      </a:cubicBezTo>
                      <a:cubicBezTo>
                        <a:pt x="584474" y="3222942"/>
                        <a:pt x="596054" y="3216480"/>
                        <a:pt x="604194" y="3204816"/>
                      </a:cubicBezTo>
                      <a:cubicBezTo>
                        <a:pt x="613676" y="3185683"/>
                        <a:pt x="600672" y="3185012"/>
                        <a:pt x="585402" y="3179557"/>
                      </a:cubicBezTo>
                      <a:cubicBezTo>
                        <a:pt x="563840" y="3173180"/>
                        <a:pt x="565101" y="3151111"/>
                        <a:pt x="567452" y="3133404"/>
                      </a:cubicBezTo>
                      <a:cubicBezTo>
                        <a:pt x="569300" y="3120817"/>
                        <a:pt x="566699" y="3113265"/>
                        <a:pt x="556547" y="3108314"/>
                      </a:cubicBezTo>
                      <a:cubicBezTo>
                        <a:pt x="545977" y="3104538"/>
                        <a:pt x="533810" y="3101518"/>
                        <a:pt x="526845" y="3113601"/>
                      </a:cubicBezTo>
                      <a:cubicBezTo>
                        <a:pt x="519461" y="3126860"/>
                        <a:pt x="510315" y="3130217"/>
                        <a:pt x="499073" y="3120903"/>
                      </a:cubicBezTo>
                      <a:cubicBezTo>
                        <a:pt x="486658" y="3111169"/>
                        <a:pt x="471052" y="3102946"/>
                        <a:pt x="480954" y="3082638"/>
                      </a:cubicBezTo>
                      <a:cubicBezTo>
                        <a:pt x="484731" y="3072065"/>
                        <a:pt x="486579" y="3059478"/>
                        <a:pt x="498913" y="3054610"/>
                      </a:cubicBezTo>
                      <a:cubicBezTo>
                        <a:pt x="506884" y="3050834"/>
                        <a:pt x="517203" y="3047896"/>
                        <a:pt x="513848" y="3038750"/>
                      </a:cubicBezTo>
                      <a:cubicBezTo>
                        <a:pt x="490530" y="2985381"/>
                        <a:pt x="535502" y="2967002"/>
                        <a:pt x="564872" y="2940401"/>
                      </a:cubicBezTo>
                      <a:cubicBezTo>
                        <a:pt x="573682" y="2934274"/>
                        <a:pt x="576619" y="2926051"/>
                        <a:pt x="582325" y="2917491"/>
                      </a:cubicBezTo>
                      <a:cubicBezTo>
                        <a:pt x="593319" y="2901547"/>
                        <a:pt x="587949" y="2894331"/>
                        <a:pt x="571505" y="2888457"/>
                      </a:cubicBezTo>
                      <a:cubicBezTo>
                        <a:pt x="562108" y="2885101"/>
                        <a:pt x="550363" y="2880905"/>
                        <a:pt x="541806" y="2875199"/>
                      </a:cubicBezTo>
                      <a:cubicBezTo>
                        <a:pt x="530144" y="2867059"/>
                        <a:pt x="529977" y="2856402"/>
                        <a:pt x="537698" y="2845913"/>
                      </a:cubicBezTo>
                      <a:cubicBezTo>
                        <a:pt x="547850" y="2832318"/>
                        <a:pt x="550702" y="2846584"/>
                        <a:pt x="556910" y="2851451"/>
                      </a:cubicBezTo>
                      <a:cubicBezTo>
                        <a:pt x="563453" y="2859087"/>
                        <a:pt x="570251" y="2854891"/>
                        <a:pt x="578221" y="2851115"/>
                      </a:cubicBezTo>
                      <a:cubicBezTo>
                        <a:pt x="619670" y="2831477"/>
                        <a:pt x="630998" y="2836848"/>
                        <a:pt x="644250" y="2881323"/>
                      </a:cubicBezTo>
                      <a:cubicBezTo>
                        <a:pt x="645340" y="2885687"/>
                        <a:pt x="647268" y="2887700"/>
                        <a:pt x="649954" y="2891308"/>
                      </a:cubicBezTo>
                      <a:cubicBezTo>
                        <a:pt x="676554" y="2846497"/>
                        <a:pt x="677058" y="2841378"/>
                        <a:pt x="647110" y="2802862"/>
                      </a:cubicBezTo>
                      <a:cubicBezTo>
                        <a:pt x="645180" y="2800848"/>
                        <a:pt x="644006" y="2800429"/>
                        <a:pt x="642076" y="2798414"/>
                      </a:cubicBezTo>
                      <a:cubicBezTo>
                        <a:pt x="637966" y="2787674"/>
                        <a:pt x="645434" y="2770471"/>
                        <a:pt x="626472" y="2771646"/>
                      </a:cubicBezTo>
                      <a:cubicBezTo>
                        <a:pt x="613048" y="2772150"/>
                        <a:pt x="615480" y="2787591"/>
                        <a:pt x="610528" y="2797744"/>
                      </a:cubicBezTo>
                      <a:cubicBezTo>
                        <a:pt x="601130" y="2812933"/>
                        <a:pt x="593159" y="2816709"/>
                        <a:pt x="582506" y="2798332"/>
                      </a:cubicBezTo>
                      <a:cubicBezTo>
                        <a:pt x="576802" y="2788346"/>
                        <a:pt x="567909" y="2779871"/>
                        <a:pt x="564554" y="2770724"/>
                      </a:cubicBezTo>
                      <a:cubicBezTo>
                        <a:pt x="558598" y="2754026"/>
                        <a:pt x="560866" y="2740264"/>
                        <a:pt x="584022" y="2745885"/>
                      </a:cubicBezTo>
                      <a:cubicBezTo>
                        <a:pt x="597362" y="2749325"/>
                        <a:pt x="609610" y="2748401"/>
                        <a:pt x="620854" y="2739171"/>
                      </a:cubicBezTo>
                      <a:cubicBezTo>
                        <a:pt x="641414" y="2718696"/>
                        <a:pt x="639822" y="2700906"/>
                        <a:pt x="607772" y="2686809"/>
                      </a:cubicBezTo>
                      <a:cubicBezTo>
                        <a:pt x="583190" y="2674054"/>
                        <a:pt x="584114" y="2667761"/>
                        <a:pt x="589823" y="2640656"/>
                      </a:cubicBezTo>
                      <a:cubicBezTo>
                        <a:pt x="604426" y="2584936"/>
                        <a:pt x="643278" y="2539202"/>
                        <a:pt x="647312" y="2479706"/>
                      </a:cubicBezTo>
                      <a:cubicBezTo>
                        <a:pt x="648404" y="2465524"/>
                        <a:pt x="659648" y="2456293"/>
                        <a:pt x="675926" y="2451510"/>
                      </a:cubicBezTo>
                      <a:cubicBezTo>
                        <a:pt x="723078" y="2441858"/>
                        <a:pt x="765282" y="2423815"/>
                        <a:pt x="793816" y="2381019"/>
                      </a:cubicBezTo>
                      <a:cubicBezTo>
                        <a:pt x="810096" y="2357690"/>
                        <a:pt x="842146" y="2353242"/>
                        <a:pt x="863458" y="2334361"/>
                      </a:cubicBezTo>
                      <a:cubicBezTo>
                        <a:pt x="869920" y="2327395"/>
                        <a:pt x="882252" y="2341073"/>
                        <a:pt x="888376" y="2349885"/>
                      </a:cubicBezTo>
                      <a:cubicBezTo>
                        <a:pt x="897100" y="2366248"/>
                        <a:pt x="905824" y="2364066"/>
                        <a:pt x="918328" y="2351310"/>
                      </a:cubicBezTo>
                      <a:cubicBezTo>
                        <a:pt x="946942" y="2323114"/>
                        <a:pt x="976310" y="2296512"/>
                        <a:pt x="994856" y="2259422"/>
                      </a:cubicBezTo>
                      <a:cubicBezTo>
                        <a:pt x="1004758" y="2239114"/>
                        <a:pt x="1021708" y="2221323"/>
                        <a:pt x="1048308" y="2213604"/>
                      </a:cubicBezTo>
                      <a:cubicBezTo>
                        <a:pt x="1086818" y="2202190"/>
                        <a:pt x="1111658" y="2166022"/>
                        <a:pt x="1149500" y="2149071"/>
                      </a:cubicBezTo>
                      <a:cubicBezTo>
                        <a:pt x="1163848" y="2142273"/>
                        <a:pt x="1168214" y="2104092"/>
                        <a:pt x="1171910" y="2078917"/>
                      </a:cubicBezTo>
                      <a:cubicBezTo>
                        <a:pt x="1176442" y="2051393"/>
                        <a:pt x="1183576" y="2031420"/>
                        <a:pt x="1216634" y="2035280"/>
                      </a:cubicBezTo>
                      <a:cubicBezTo>
                        <a:pt x="1237524" y="2036119"/>
                        <a:pt x="1252460" y="2020258"/>
                        <a:pt x="1254392" y="2003727"/>
                      </a:cubicBezTo>
                      <a:cubicBezTo>
                        <a:pt x="1257984" y="1974210"/>
                        <a:pt x="1270632" y="1967303"/>
                        <a:pt x="1288270" y="1970933"/>
                      </a:cubicBezTo>
                      <a:close/>
                      <a:moveTo>
                        <a:pt x="4947554" y="1615148"/>
                      </a:moveTo>
                      <a:lnTo>
                        <a:pt x="4960064" y="1628787"/>
                      </a:lnTo>
                      <a:cubicBezTo>
                        <a:pt x="4977058" y="1653431"/>
                        <a:pt x="4985338" y="1683722"/>
                        <a:pt x="5001922" y="1709523"/>
                      </a:cubicBezTo>
                      <a:cubicBezTo>
                        <a:pt x="5008454" y="1717158"/>
                        <a:pt x="5015070" y="1725485"/>
                        <a:pt x="5020242" y="1734621"/>
                      </a:cubicBezTo>
                      <a:lnTo>
                        <a:pt x="5024486" y="1747802"/>
                      </a:lnTo>
                      <a:lnTo>
                        <a:pt x="5040228" y="1675615"/>
                      </a:lnTo>
                      <a:cubicBezTo>
                        <a:pt x="5049514" y="1645899"/>
                        <a:pt x="5032940" y="1625446"/>
                        <a:pt x="5001696" y="1627498"/>
                      </a:cubicBezTo>
                      <a:cubicBezTo>
                        <a:pt x="4990020" y="1628613"/>
                        <a:pt x="4979098" y="1626693"/>
                        <a:pt x="4968498" y="1623402"/>
                      </a:cubicBezTo>
                      <a:close/>
                      <a:moveTo>
                        <a:pt x="2256184" y="1312365"/>
                      </a:moveTo>
                      <a:cubicBezTo>
                        <a:pt x="2269832" y="1312611"/>
                        <a:pt x="2284234" y="1316764"/>
                        <a:pt x="2297860" y="1315679"/>
                      </a:cubicBezTo>
                      <a:cubicBezTo>
                        <a:pt x="2307334" y="1315096"/>
                        <a:pt x="2309098" y="1324984"/>
                        <a:pt x="2308932" y="1332859"/>
                      </a:cubicBezTo>
                      <a:cubicBezTo>
                        <a:pt x="2303828" y="1369387"/>
                        <a:pt x="2322872" y="1401316"/>
                        <a:pt x="2326070" y="1436842"/>
                      </a:cubicBezTo>
                      <a:cubicBezTo>
                        <a:pt x="2326746" y="1460889"/>
                        <a:pt x="2362222" y="1480173"/>
                        <a:pt x="2387292" y="1469290"/>
                      </a:cubicBezTo>
                      <a:cubicBezTo>
                        <a:pt x="2403978" y="1463348"/>
                        <a:pt x="2419906" y="1455813"/>
                        <a:pt x="2439110" y="1461350"/>
                      </a:cubicBezTo>
                      <a:cubicBezTo>
                        <a:pt x="2461500" y="1465380"/>
                        <a:pt x="2484462" y="1423329"/>
                        <a:pt x="2476996" y="1403469"/>
                      </a:cubicBezTo>
                      <a:cubicBezTo>
                        <a:pt x="2473974" y="1397101"/>
                        <a:pt x="2472128" y="1391151"/>
                        <a:pt x="2467680" y="1377661"/>
                      </a:cubicBezTo>
                      <a:cubicBezTo>
                        <a:pt x="2486718" y="1391073"/>
                        <a:pt x="2500554" y="1389403"/>
                        <a:pt x="2517994" y="1385053"/>
                      </a:cubicBezTo>
                      <a:cubicBezTo>
                        <a:pt x="2547758" y="1375847"/>
                        <a:pt x="2573930" y="1406355"/>
                        <a:pt x="2564630" y="1436094"/>
                      </a:cubicBezTo>
                      <a:cubicBezTo>
                        <a:pt x="2564212" y="1437267"/>
                        <a:pt x="2562200" y="1439193"/>
                        <a:pt x="2561362" y="1441539"/>
                      </a:cubicBezTo>
                      <a:cubicBezTo>
                        <a:pt x="2560440" y="1447823"/>
                        <a:pt x="2561868" y="1454945"/>
                        <a:pt x="2566566" y="1456623"/>
                      </a:cubicBezTo>
                      <a:cubicBezTo>
                        <a:pt x="2606230" y="1464178"/>
                        <a:pt x="2573296" y="1530439"/>
                        <a:pt x="2625368" y="1529202"/>
                      </a:cubicBezTo>
                      <a:cubicBezTo>
                        <a:pt x="2633250" y="1529372"/>
                        <a:pt x="2641048" y="1533481"/>
                        <a:pt x="2645912" y="1527282"/>
                      </a:cubicBezTo>
                      <a:cubicBezTo>
                        <a:pt x="2674744" y="1487328"/>
                        <a:pt x="2715836" y="1502005"/>
                        <a:pt x="2751642" y="1505538"/>
                      </a:cubicBezTo>
                      <a:cubicBezTo>
                        <a:pt x="2789798" y="1509910"/>
                        <a:pt x="2814612" y="1492324"/>
                        <a:pt x="2815022" y="1454119"/>
                      </a:cubicBezTo>
                      <a:cubicBezTo>
                        <a:pt x="2815270" y="1442305"/>
                        <a:pt x="2804950" y="1426717"/>
                        <a:pt x="2823230" y="1420021"/>
                      </a:cubicBezTo>
                      <a:cubicBezTo>
                        <a:pt x="2840670" y="1415671"/>
                        <a:pt x="2854422" y="1417939"/>
                        <a:pt x="2865158" y="1432354"/>
                      </a:cubicBezTo>
                      <a:cubicBezTo>
                        <a:pt x="2870946" y="1438388"/>
                        <a:pt x="2877152" y="1443250"/>
                        <a:pt x="2887466" y="1440322"/>
                      </a:cubicBezTo>
                      <a:cubicBezTo>
                        <a:pt x="2921508" y="1433966"/>
                        <a:pt x="2945078" y="1456933"/>
                        <a:pt x="2936116" y="1489438"/>
                      </a:cubicBezTo>
                      <a:cubicBezTo>
                        <a:pt x="2929748" y="1510967"/>
                        <a:pt x="2915164" y="1529562"/>
                        <a:pt x="2911900" y="1553523"/>
                      </a:cubicBezTo>
                      <a:cubicBezTo>
                        <a:pt x="2910562" y="1560980"/>
                        <a:pt x="2900082" y="1571784"/>
                        <a:pt x="2892536" y="1574378"/>
                      </a:cubicBezTo>
                      <a:cubicBezTo>
                        <a:pt x="2850866" y="1587265"/>
                        <a:pt x="2824126" y="1621355"/>
                        <a:pt x="2788998" y="1641869"/>
                      </a:cubicBezTo>
                      <a:cubicBezTo>
                        <a:pt x="2781788" y="1647229"/>
                        <a:pt x="2770300" y="1649738"/>
                        <a:pt x="2772820" y="1661218"/>
                      </a:cubicBezTo>
                      <a:cubicBezTo>
                        <a:pt x="2775758" y="1671525"/>
                        <a:pt x="2787162" y="1672953"/>
                        <a:pt x="2795462" y="1671951"/>
                      </a:cubicBezTo>
                      <a:cubicBezTo>
                        <a:pt x="2825900" y="1668275"/>
                        <a:pt x="2852150" y="1676329"/>
                        <a:pt x="2880746" y="1685220"/>
                      </a:cubicBezTo>
                      <a:cubicBezTo>
                        <a:pt x="2899950" y="1690757"/>
                        <a:pt x="2930470" y="1683145"/>
                        <a:pt x="2956130" y="1681730"/>
                      </a:cubicBezTo>
                      <a:cubicBezTo>
                        <a:pt x="2972312" y="1680898"/>
                        <a:pt x="2980946" y="1664145"/>
                        <a:pt x="2965428" y="1651990"/>
                      </a:cubicBezTo>
                      <a:cubicBezTo>
                        <a:pt x="2954944" y="1644278"/>
                        <a:pt x="2953598" y="1633218"/>
                        <a:pt x="2948650" y="1624837"/>
                      </a:cubicBezTo>
                      <a:cubicBezTo>
                        <a:pt x="2947558" y="1620480"/>
                        <a:pt x="2946886" y="1614950"/>
                        <a:pt x="2946548" y="1612186"/>
                      </a:cubicBezTo>
                      <a:cubicBezTo>
                        <a:pt x="2977994" y="1616806"/>
                        <a:pt x="2977984" y="1579773"/>
                        <a:pt x="2998612" y="1573916"/>
                      </a:cubicBezTo>
                      <a:cubicBezTo>
                        <a:pt x="3012110" y="1569480"/>
                        <a:pt x="3013702" y="1568727"/>
                        <a:pt x="3005650" y="1557915"/>
                      </a:cubicBezTo>
                      <a:cubicBezTo>
                        <a:pt x="2996086" y="1543920"/>
                        <a:pt x="3007320" y="1534708"/>
                        <a:pt x="3016960" y="1526250"/>
                      </a:cubicBezTo>
                      <a:cubicBezTo>
                        <a:pt x="3026602" y="1517791"/>
                        <a:pt x="3033226" y="1521479"/>
                        <a:pt x="3040106" y="1531872"/>
                      </a:cubicBezTo>
                      <a:cubicBezTo>
                        <a:pt x="3048158" y="1542683"/>
                        <a:pt x="3065846" y="1526519"/>
                        <a:pt x="3073062" y="1539677"/>
                      </a:cubicBezTo>
                      <a:cubicBezTo>
                        <a:pt x="3082624" y="1553672"/>
                        <a:pt x="3092944" y="1569259"/>
                        <a:pt x="3084648" y="1588778"/>
                      </a:cubicBezTo>
                      <a:cubicBezTo>
                        <a:pt x="3079704" y="1598914"/>
                        <a:pt x="3073584" y="1608630"/>
                        <a:pt x="3077278" y="1620529"/>
                      </a:cubicBezTo>
                      <a:cubicBezTo>
                        <a:pt x="3078708" y="1627652"/>
                        <a:pt x="3082062" y="1636786"/>
                        <a:pt x="3091538" y="1636202"/>
                      </a:cubicBezTo>
                      <a:cubicBezTo>
                        <a:pt x="3102188" y="1636039"/>
                        <a:pt x="3107468" y="1628667"/>
                        <a:pt x="3105704" y="1618781"/>
                      </a:cubicBezTo>
                      <a:cubicBezTo>
                        <a:pt x="3101168" y="1590711"/>
                        <a:pt x="3104850" y="1565578"/>
                        <a:pt x="3126982" y="1544388"/>
                      </a:cubicBezTo>
                      <a:cubicBezTo>
                        <a:pt x="3135448" y="1535511"/>
                        <a:pt x="3141566" y="1525794"/>
                        <a:pt x="3153472" y="1522112"/>
                      </a:cubicBezTo>
                      <a:cubicBezTo>
                        <a:pt x="3165714" y="1521195"/>
                        <a:pt x="3174854" y="1517847"/>
                        <a:pt x="3174764" y="1503268"/>
                      </a:cubicBezTo>
                      <a:cubicBezTo>
                        <a:pt x="3176104" y="1495811"/>
                        <a:pt x="3179372" y="1490367"/>
                        <a:pt x="3186500" y="1488945"/>
                      </a:cubicBezTo>
                      <a:cubicBezTo>
                        <a:pt x="3193628" y="1487524"/>
                        <a:pt x="3195892" y="1492300"/>
                        <a:pt x="3198158" y="1497077"/>
                      </a:cubicBezTo>
                      <a:cubicBezTo>
                        <a:pt x="3204282" y="1505876"/>
                        <a:pt x="3202942" y="1513333"/>
                        <a:pt x="3198418" y="1522296"/>
                      </a:cubicBezTo>
                      <a:cubicBezTo>
                        <a:pt x="3193892" y="1531259"/>
                        <a:pt x="3169910" y="1527983"/>
                        <a:pt x="3180728" y="1538460"/>
                      </a:cubicBezTo>
                      <a:cubicBezTo>
                        <a:pt x="3190374" y="1548518"/>
                        <a:pt x="3207066" y="1561092"/>
                        <a:pt x="3225344" y="1554396"/>
                      </a:cubicBezTo>
                      <a:cubicBezTo>
                        <a:pt x="3240436" y="1549207"/>
                        <a:pt x="3262066" y="1533128"/>
                        <a:pt x="3267522" y="1554914"/>
                      </a:cubicBezTo>
                      <a:cubicBezTo>
                        <a:pt x="3271468" y="1573516"/>
                        <a:pt x="3246820" y="1583226"/>
                        <a:pt x="3228204" y="1587156"/>
                      </a:cubicBezTo>
                      <a:cubicBezTo>
                        <a:pt x="3186198" y="1597279"/>
                        <a:pt x="3157616" y="1643936"/>
                        <a:pt x="3170542" y="1685582"/>
                      </a:cubicBezTo>
                      <a:cubicBezTo>
                        <a:pt x="3174654" y="1696307"/>
                        <a:pt x="3182036" y="1701589"/>
                        <a:pt x="3192264" y="1702597"/>
                      </a:cubicBezTo>
                      <a:cubicBezTo>
                        <a:pt x="3207192" y="1705285"/>
                        <a:pt x="3214904" y="1694815"/>
                        <a:pt x="3219092" y="1683086"/>
                      </a:cubicBezTo>
                      <a:cubicBezTo>
                        <a:pt x="3226214" y="1663148"/>
                        <a:pt x="3243654" y="1658798"/>
                        <a:pt x="3260594" y="1659558"/>
                      </a:cubicBezTo>
                      <a:cubicBezTo>
                        <a:pt x="3277530" y="1660319"/>
                        <a:pt x="3287596" y="1669203"/>
                        <a:pt x="3292800" y="1684287"/>
                      </a:cubicBezTo>
                      <a:cubicBezTo>
                        <a:pt x="3299932" y="1701382"/>
                        <a:pt x="3299512" y="1702554"/>
                        <a:pt x="3270172" y="1729103"/>
                      </a:cubicBezTo>
                      <a:cubicBezTo>
                        <a:pt x="3293400" y="1730787"/>
                        <a:pt x="3312440" y="1744200"/>
                        <a:pt x="3331142" y="1754848"/>
                      </a:cubicBezTo>
                      <a:cubicBezTo>
                        <a:pt x="3354876" y="1769938"/>
                        <a:pt x="3347418" y="1787111"/>
                        <a:pt x="3321594" y="1796402"/>
                      </a:cubicBezTo>
                      <a:cubicBezTo>
                        <a:pt x="3337530" y="1807383"/>
                        <a:pt x="3354550" y="1804205"/>
                        <a:pt x="3369896" y="1805719"/>
                      </a:cubicBezTo>
                      <a:cubicBezTo>
                        <a:pt x="3375432" y="1805051"/>
                        <a:pt x="3386918" y="1802543"/>
                        <a:pt x="3386328" y="1793075"/>
                      </a:cubicBezTo>
                      <a:cubicBezTo>
                        <a:pt x="3386156" y="1782434"/>
                        <a:pt x="3377432" y="1766093"/>
                        <a:pt x="3393278" y="1762496"/>
                      </a:cubicBezTo>
                      <a:cubicBezTo>
                        <a:pt x="3407114" y="1760825"/>
                        <a:pt x="3426738" y="1765190"/>
                        <a:pt x="3437558" y="1775667"/>
                      </a:cubicBezTo>
                      <a:cubicBezTo>
                        <a:pt x="3459616" y="1795449"/>
                        <a:pt x="3490390" y="1794538"/>
                        <a:pt x="3513706" y="1810801"/>
                      </a:cubicBezTo>
                      <a:cubicBezTo>
                        <a:pt x="3528886" y="1820191"/>
                        <a:pt x="3549346" y="1822209"/>
                        <a:pt x="3568210" y="1806465"/>
                      </a:cubicBezTo>
                      <a:cubicBezTo>
                        <a:pt x="3587908" y="1788375"/>
                        <a:pt x="3649550" y="1819650"/>
                        <a:pt x="3652156" y="1845707"/>
                      </a:cubicBezTo>
                      <a:cubicBezTo>
                        <a:pt x="3652494" y="1848473"/>
                        <a:pt x="3652746" y="1855175"/>
                        <a:pt x="3651572" y="1854756"/>
                      </a:cubicBezTo>
                      <a:cubicBezTo>
                        <a:pt x="3618960" y="1868233"/>
                        <a:pt x="3631714" y="1899238"/>
                        <a:pt x="3626102" y="1922361"/>
                      </a:cubicBezTo>
                      <a:cubicBezTo>
                        <a:pt x="3615126" y="1956791"/>
                        <a:pt x="3626118" y="1977909"/>
                        <a:pt x="3658070" y="1995934"/>
                      </a:cubicBezTo>
                      <a:cubicBezTo>
                        <a:pt x="3676356" y="2007756"/>
                        <a:pt x="3692796" y="2032142"/>
                        <a:pt x="3720380" y="2014223"/>
                      </a:cubicBezTo>
                      <a:cubicBezTo>
                        <a:pt x="3725578" y="2010791"/>
                        <a:pt x="3736480" y="2017330"/>
                        <a:pt x="3733884" y="2028305"/>
                      </a:cubicBezTo>
                      <a:cubicBezTo>
                        <a:pt x="3732124" y="2036934"/>
                        <a:pt x="3730704" y="2048327"/>
                        <a:pt x="3717286" y="2048825"/>
                      </a:cubicBezTo>
                      <a:cubicBezTo>
                        <a:pt x="3712172" y="2048320"/>
                        <a:pt x="3707976" y="2041533"/>
                        <a:pt x="3701942" y="2047311"/>
                      </a:cubicBezTo>
                      <a:cubicBezTo>
                        <a:pt x="3699766" y="2057114"/>
                        <a:pt x="3706306" y="2064740"/>
                        <a:pt x="3710502" y="2071528"/>
                      </a:cubicBezTo>
                      <a:cubicBezTo>
                        <a:pt x="3713858" y="2080663"/>
                        <a:pt x="3720402" y="2088289"/>
                        <a:pt x="3720656" y="2094992"/>
                      </a:cubicBezTo>
                      <a:cubicBezTo>
                        <a:pt x="3717480" y="2133532"/>
                        <a:pt x="3714386" y="2168133"/>
                        <a:pt x="3752128" y="2192194"/>
                      </a:cubicBezTo>
                      <a:cubicBezTo>
                        <a:pt x="3757160" y="2196636"/>
                        <a:pt x="3752970" y="2208364"/>
                        <a:pt x="3750038" y="2216573"/>
                      </a:cubicBezTo>
                      <a:cubicBezTo>
                        <a:pt x="3738056" y="2242711"/>
                        <a:pt x="3759530" y="2271540"/>
                        <a:pt x="3787202" y="2268200"/>
                      </a:cubicBezTo>
                      <a:cubicBezTo>
                        <a:pt x="3819650" y="2262598"/>
                        <a:pt x="3853528" y="2264119"/>
                        <a:pt x="3855778" y="2213346"/>
                      </a:cubicBezTo>
                      <a:cubicBezTo>
                        <a:pt x="3855772" y="2194830"/>
                        <a:pt x="3875554" y="2172802"/>
                        <a:pt x="3904316" y="2173818"/>
                      </a:cubicBezTo>
                      <a:cubicBezTo>
                        <a:pt x="3925196" y="2174664"/>
                        <a:pt x="3936512" y="2161514"/>
                        <a:pt x="3949758" y="2150376"/>
                      </a:cubicBezTo>
                      <a:cubicBezTo>
                        <a:pt x="3970968" y="2135470"/>
                        <a:pt x="3984220" y="2142848"/>
                        <a:pt x="3996048" y="2161621"/>
                      </a:cubicBezTo>
                      <a:cubicBezTo>
                        <a:pt x="4006284" y="2181145"/>
                        <a:pt x="4018950" y="2197572"/>
                        <a:pt x="3989858" y="2212308"/>
                      </a:cubicBezTo>
                      <a:cubicBezTo>
                        <a:pt x="3961182" y="2225870"/>
                        <a:pt x="3937542" y="2243875"/>
                        <a:pt x="3901318" y="2241515"/>
                      </a:cubicBezTo>
                      <a:cubicBezTo>
                        <a:pt x="3876916" y="2239411"/>
                        <a:pt x="3869462" y="2275100"/>
                        <a:pt x="3848754" y="2284895"/>
                      </a:cubicBezTo>
                      <a:cubicBezTo>
                        <a:pt x="3843976" y="2287156"/>
                        <a:pt x="3846158" y="2295870"/>
                        <a:pt x="3851190" y="2300313"/>
                      </a:cubicBezTo>
                      <a:cubicBezTo>
                        <a:pt x="3856978" y="2306348"/>
                        <a:pt x="3862176" y="2302914"/>
                        <a:pt x="3868968" y="2298728"/>
                      </a:cubicBezTo>
                      <a:cubicBezTo>
                        <a:pt x="3917258" y="2271013"/>
                        <a:pt x="3968234" y="2246902"/>
                        <a:pt x="4027688" y="2250947"/>
                      </a:cubicBezTo>
                      <a:cubicBezTo>
                        <a:pt x="4030034" y="2251785"/>
                        <a:pt x="4033976" y="2251871"/>
                        <a:pt x="4033976" y="2251871"/>
                      </a:cubicBezTo>
                      <a:cubicBezTo>
                        <a:pt x="4052938" y="2287737"/>
                        <a:pt x="4088070" y="2285739"/>
                        <a:pt x="4122284" y="2290026"/>
                      </a:cubicBezTo>
                      <a:cubicBezTo>
                        <a:pt x="4139558" y="2293551"/>
                        <a:pt x="4147866" y="2311065"/>
                        <a:pt x="4124308" y="2325132"/>
                      </a:cubicBezTo>
                      <a:cubicBezTo>
                        <a:pt x="4115504" y="2331245"/>
                        <a:pt x="4109468" y="2337024"/>
                        <a:pt x="4098400" y="2338360"/>
                      </a:cubicBezTo>
                      <a:cubicBezTo>
                        <a:pt x="4088506" y="2340116"/>
                        <a:pt x="4082052" y="2347068"/>
                        <a:pt x="4083816" y="2356955"/>
                      </a:cubicBezTo>
                      <a:cubicBezTo>
                        <a:pt x="4091372" y="2391393"/>
                        <a:pt x="4081490" y="2430182"/>
                        <a:pt x="4110426" y="2460355"/>
                      </a:cubicBezTo>
                      <a:cubicBezTo>
                        <a:pt x="4119320" y="2468820"/>
                        <a:pt x="4116050" y="2474265"/>
                        <a:pt x="4107330" y="2476440"/>
                      </a:cubicBezTo>
                      <a:cubicBezTo>
                        <a:pt x="4075634" y="2483633"/>
                        <a:pt x="4051834" y="2528030"/>
                        <a:pt x="4013084" y="2495675"/>
                      </a:cubicBezTo>
                      <a:cubicBezTo>
                        <a:pt x="4010736" y="2494837"/>
                        <a:pt x="4005202" y="2495504"/>
                        <a:pt x="4003190" y="2497431"/>
                      </a:cubicBezTo>
                      <a:cubicBezTo>
                        <a:pt x="3985336" y="2521470"/>
                        <a:pt x="3956998" y="2537797"/>
                        <a:pt x="3940320" y="2562256"/>
                      </a:cubicBezTo>
                      <a:cubicBezTo>
                        <a:pt x="3930596" y="2574653"/>
                        <a:pt x="3949798" y="2580190"/>
                        <a:pt x="3958940" y="2576842"/>
                      </a:cubicBezTo>
                      <a:cubicBezTo>
                        <a:pt x="4005472" y="2557756"/>
                        <a:pt x="4035000" y="2597398"/>
                        <a:pt x="4073408" y="2608472"/>
                      </a:cubicBezTo>
                      <a:cubicBezTo>
                        <a:pt x="4074582" y="2608891"/>
                        <a:pt x="4076092" y="2612076"/>
                        <a:pt x="4076848" y="2613667"/>
                      </a:cubicBezTo>
                      <a:cubicBezTo>
                        <a:pt x="4064952" y="2654382"/>
                        <a:pt x="4098074" y="2654311"/>
                        <a:pt x="4121054" y="2667809"/>
                      </a:cubicBezTo>
                      <a:cubicBezTo>
                        <a:pt x="4143616" y="2682479"/>
                        <a:pt x="4139932" y="2707613"/>
                        <a:pt x="4136670" y="2731575"/>
                      </a:cubicBezTo>
                      <a:cubicBezTo>
                        <a:pt x="4134910" y="2740204"/>
                        <a:pt x="4129630" y="2747574"/>
                        <a:pt x="4127872" y="2756204"/>
                      </a:cubicBezTo>
                      <a:cubicBezTo>
                        <a:pt x="4126786" y="2770363"/>
                        <a:pt x="4130480" y="2782262"/>
                        <a:pt x="4145318" y="2770371"/>
                      </a:cubicBezTo>
                      <a:cubicBezTo>
                        <a:pt x="4167366" y="2753119"/>
                        <a:pt x="4188664" y="2752792"/>
                        <a:pt x="4212984" y="2758834"/>
                      </a:cubicBezTo>
                      <a:cubicBezTo>
                        <a:pt x="4229084" y="2761939"/>
                        <a:pt x="4243338" y="2759096"/>
                        <a:pt x="4258012" y="2755080"/>
                      </a:cubicBezTo>
                      <a:cubicBezTo>
                        <a:pt x="4267570" y="2750560"/>
                        <a:pt x="4280650" y="2747296"/>
                        <a:pt x="4287110" y="2758861"/>
                      </a:cubicBezTo>
                      <a:cubicBezTo>
                        <a:pt x="4293990" y="2769253"/>
                        <a:pt x="4291812" y="2779056"/>
                        <a:pt x="4285274" y="2789944"/>
                      </a:cubicBezTo>
                      <a:cubicBezTo>
                        <a:pt x="4261218" y="2827638"/>
                        <a:pt x="4262394" y="2828058"/>
                        <a:pt x="4302482" y="2852957"/>
                      </a:cubicBezTo>
                      <a:cubicBezTo>
                        <a:pt x="4321184" y="2863605"/>
                        <a:pt x="4352548" y="2872162"/>
                        <a:pt x="4328156" y="2907091"/>
                      </a:cubicBezTo>
                      <a:cubicBezTo>
                        <a:pt x="4322456" y="2915635"/>
                        <a:pt x="4330930" y="2925274"/>
                        <a:pt x="4344764" y="2923603"/>
                      </a:cubicBezTo>
                      <a:cubicBezTo>
                        <a:pt x="4375622" y="2918755"/>
                        <a:pt x="4391138" y="2930909"/>
                        <a:pt x="4383770" y="2962661"/>
                      </a:cubicBezTo>
                      <a:cubicBezTo>
                        <a:pt x="4381926" y="2975228"/>
                        <a:pt x="4385786" y="2979251"/>
                        <a:pt x="4397190" y="2980680"/>
                      </a:cubicBezTo>
                      <a:cubicBezTo>
                        <a:pt x="4409014" y="2980935"/>
                        <a:pt x="4419580" y="2984710"/>
                        <a:pt x="4430228" y="2984546"/>
                      </a:cubicBezTo>
                      <a:cubicBezTo>
                        <a:pt x="4436518" y="2985471"/>
                        <a:pt x="4444400" y="2985641"/>
                        <a:pt x="4445410" y="2993936"/>
                      </a:cubicBezTo>
                      <a:cubicBezTo>
                        <a:pt x="4445664" y="3000639"/>
                        <a:pt x="4438536" y="3002060"/>
                        <a:pt x="4434930" y="3004740"/>
                      </a:cubicBezTo>
                      <a:cubicBezTo>
                        <a:pt x="4403660" y="3029277"/>
                        <a:pt x="4402404" y="3032795"/>
                        <a:pt x="4428240" y="3060538"/>
                      </a:cubicBezTo>
                      <a:cubicBezTo>
                        <a:pt x="4446358" y="3080235"/>
                        <a:pt x="4449466" y="3101182"/>
                        <a:pt x="4444610" y="3125897"/>
                      </a:cubicBezTo>
                      <a:cubicBezTo>
                        <a:pt x="4443606" y="3136117"/>
                        <a:pt x="4443022" y="3145166"/>
                        <a:pt x="4454764" y="3149360"/>
                      </a:cubicBezTo>
                      <a:cubicBezTo>
                        <a:pt x="4466502" y="3153553"/>
                        <a:pt x="4473376" y="3145428"/>
                        <a:pt x="4477146" y="3134873"/>
                      </a:cubicBezTo>
                      <a:cubicBezTo>
                        <a:pt x="4480918" y="3124317"/>
                        <a:pt x="4488546" y="3117786"/>
                        <a:pt x="4501962" y="3117288"/>
                      </a:cubicBezTo>
                      <a:cubicBezTo>
                        <a:pt x="4516552" y="3117209"/>
                        <a:pt x="4513120" y="3130531"/>
                        <a:pt x="4515302" y="3139244"/>
                      </a:cubicBezTo>
                      <a:cubicBezTo>
                        <a:pt x="4517402" y="3151897"/>
                        <a:pt x="4523608" y="3156758"/>
                        <a:pt x="4534340" y="3152657"/>
                      </a:cubicBezTo>
                      <a:cubicBezTo>
                        <a:pt x="4557732" y="3146466"/>
                        <a:pt x="4562518" y="3162722"/>
                        <a:pt x="4559084" y="3176042"/>
                      </a:cubicBezTo>
                      <a:cubicBezTo>
                        <a:pt x="4551880" y="3199918"/>
                        <a:pt x="4562952" y="3217098"/>
                        <a:pt x="4572434" y="3235032"/>
                      </a:cubicBezTo>
                      <a:cubicBezTo>
                        <a:pt x="4584516" y="3260506"/>
                        <a:pt x="4573452" y="3280359"/>
                        <a:pt x="4545866" y="3279763"/>
                      </a:cubicBezTo>
                      <a:cubicBezTo>
                        <a:pt x="4541506" y="3280850"/>
                        <a:pt x="4536472" y="3276408"/>
                        <a:pt x="4532112" y="3277495"/>
                      </a:cubicBezTo>
                      <a:cubicBezTo>
                        <a:pt x="4519114" y="3276820"/>
                        <a:pt x="4496472" y="3266087"/>
                        <a:pt x="4494212" y="3279826"/>
                      </a:cubicBezTo>
                      <a:cubicBezTo>
                        <a:pt x="4489940" y="3295492"/>
                        <a:pt x="4512248" y="3303460"/>
                        <a:pt x="4527092" y="3310086"/>
                      </a:cubicBezTo>
                      <a:cubicBezTo>
                        <a:pt x="4543528" y="3315957"/>
                        <a:pt x="4559292" y="3316297"/>
                        <a:pt x="4575558" y="3311528"/>
                      </a:cubicBezTo>
                      <a:cubicBezTo>
                        <a:pt x="4593836" y="3304832"/>
                        <a:pt x="4604740" y="3311371"/>
                        <a:pt x="4615476" y="3325786"/>
                      </a:cubicBezTo>
                      <a:cubicBezTo>
                        <a:pt x="4626632" y="3339028"/>
                        <a:pt x="4631336" y="3359222"/>
                        <a:pt x="4652552" y="3362833"/>
                      </a:cubicBezTo>
                      <a:cubicBezTo>
                        <a:pt x="4659596" y="3365349"/>
                        <a:pt x="4659012" y="3374398"/>
                        <a:pt x="4655324" y="3381015"/>
                      </a:cubicBezTo>
                      <a:cubicBezTo>
                        <a:pt x="4646106" y="3406817"/>
                        <a:pt x="4641924" y="3437061"/>
                        <a:pt x="4622142" y="3459090"/>
                      </a:cubicBezTo>
                      <a:cubicBezTo>
                        <a:pt x="4611662" y="3469893"/>
                        <a:pt x="4604706" y="3481956"/>
                        <a:pt x="4600854" y="3496450"/>
                      </a:cubicBezTo>
                      <a:cubicBezTo>
                        <a:pt x="4598758" y="3502314"/>
                        <a:pt x="4596582" y="3512116"/>
                        <a:pt x="4591046" y="3512783"/>
                      </a:cubicBezTo>
                      <a:cubicBezTo>
                        <a:pt x="4553318" y="3525756"/>
                        <a:pt x="4537898" y="3565213"/>
                        <a:pt x="4506712" y="3585812"/>
                      </a:cubicBezTo>
                      <a:cubicBezTo>
                        <a:pt x="4491120" y="3596112"/>
                        <a:pt x="4472504" y="3600042"/>
                        <a:pt x="4452546" y="3592913"/>
                      </a:cubicBezTo>
                      <a:cubicBezTo>
                        <a:pt x="4438876" y="3586708"/>
                        <a:pt x="4428562" y="3589637"/>
                        <a:pt x="4416910" y="3600021"/>
                      </a:cubicBezTo>
                      <a:cubicBezTo>
                        <a:pt x="4406012" y="3611998"/>
                        <a:pt x="4410542" y="3621551"/>
                        <a:pt x="4420608" y="3630437"/>
                      </a:cubicBezTo>
                      <a:cubicBezTo>
                        <a:pt x="4425978" y="3637643"/>
                        <a:pt x="4419104" y="3645768"/>
                        <a:pt x="4420532" y="3652890"/>
                      </a:cubicBezTo>
                      <a:cubicBezTo>
                        <a:pt x="4423302" y="3671073"/>
                        <a:pt x="4418110" y="3693022"/>
                        <a:pt x="4443940" y="3702249"/>
                      </a:cubicBezTo>
                      <a:cubicBezTo>
                        <a:pt x="4458028" y="3707281"/>
                        <a:pt x="4449562" y="3716158"/>
                        <a:pt x="4440424" y="3719506"/>
                      </a:cubicBezTo>
                      <a:cubicBezTo>
                        <a:pt x="4429692" y="3723608"/>
                        <a:pt x="4418960" y="3727710"/>
                        <a:pt x="4412004" y="3739771"/>
                      </a:cubicBezTo>
                      <a:cubicBezTo>
                        <a:pt x="4405466" y="3750661"/>
                        <a:pt x="4393814" y="3761046"/>
                        <a:pt x="4420146" y="3765162"/>
                      </a:cubicBezTo>
                      <a:cubicBezTo>
                        <a:pt x="4452346" y="3771373"/>
                        <a:pt x="4434410" y="3799351"/>
                        <a:pt x="4441796" y="3823148"/>
                      </a:cubicBezTo>
                      <a:cubicBezTo>
                        <a:pt x="4445566" y="3812592"/>
                        <a:pt x="4448498" y="3804383"/>
                        <a:pt x="4451430" y="3796173"/>
                      </a:cubicBezTo>
                      <a:cubicBezTo>
                        <a:pt x="4455118" y="3789556"/>
                        <a:pt x="4455784" y="3776570"/>
                        <a:pt x="4468280" y="3782355"/>
                      </a:cubicBezTo>
                      <a:cubicBezTo>
                        <a:pt x="4478848" y="3786130"/>
                        <a:pt x="4479438" y="3795598"/>
                        <a:pt x="4476088" y="3804980"/>
                      </a:cubicBezTo>
                      <a:cubicBezTo>
                        <a:pt x="4469302" y="3827683"/>
                        <a:pt x="4462934" y="3849212"/>
                        <a:pt x="4453046" y="3869486"/>
                      </a:cubicBezTo>
                      <a:cubicBezTo>
                        <a:pt x="4440224" y="3897967"/>
                        <a:pt x="4439226" y="3926704"/>
                        <a:pt x="4430348" y="3955272"/>
                      </a:cubicBezTo>
                      <a:cubicBezTo>
                        <a:pt x="4427750" y="3966246"/>
                        <a:pt x="4424734" y="3978394"/>
                        <a:pt x="4436812" y="3985353"/>
                      </a:cubicBezTo>
                      <a:cubicBezTo>
                        <a:pt x="4450064" y="3992731"/>
                        <a:pt x="4457356" y="3983434"/>
                        <a:pt x="4464230" y="3975309"/>
                      </a:cubicBezTo>
                      <a:cubicBezTo>
                        <a:pt x="4469930" y="3966766"/>
                        <a:pt x="4474790" y="3960566"/>
                        <a:pt x="4488208" y="3960070"/>
                      </a:cubicBezTo>
                      <a:cubicBezTo>
                        <a:pt x="4481340" y="3986711"/>
                        <a:pt x="4486714" y="4012435"/>
                        <a:pt x="4478672" y="4038655"/>
                      </a:cubicBezTo>
                      <a:cubicBezTo>
                        <a:pt x="4473060" y="4061778"/>
                        <a:pt x="4475248" y="4089009"/>
                        <a:pt x="4499654" y="4109628"/>
                      </a:cubicBezTo>
                      <a:cubicBezTo>
                        <a:pt x="4515590" y="4120611"/>
                        <a:pt x="4516770" y="4139546"/>
                        <a:pt x="4502266" y="4154202"/>
                      </a:cubicBezTo>
                      <a:cubicBezTo>
                        <a:pt x="4486508" y="4172378"/>
                        <a:pt x="4477364" y="4157210"/>
                        <a:pt x="4467382" y="4144387"/>
                      </a:cubicBezTo>
                      <a:cubicBezTo>
                        <a:pt x="4452704" y="4129887"/>
                        <a:pt x="4447500" y="4114803"/>
                        <a:pt x="4448750" y="4092769"/>
                      </a:cubicBezTo>
                      <a:cubicBezTo>
                        <a:pt x="4450086" y="4066797"/>
                        <a:pt x="4428362" y="4049780"/>
                        <a:pt x="4401612" y="4046837"/>
                      </a:cubicBezTo>
                      <a:cubicBezTo>
                        <a:pt x="4389034" y="4044989"/>
                        <a:pt x="4375280" y="4042722"/>
                        <a:pt x="4375194" y="4028143"/>
                      </a:cubicBezTo>
                      <a:cubicBezTo>
                        <a:pt x="4376102" y="3984827"/>
                        <a:pt x="4341382" y="3967136"/>
                        <a:pt x="4315046" y="3944505"/>
                      </a:cubicBezTo>
                      <a:cubicBezTo>
                        <a:pt x="4274786" y="3908964"/>
                        <a:pt x="4274444" y="3887683"/>
                        <a:pt x="4315020" y="3851922"/>
                      </a:cubicBezTo>
                      <a:cubicBezTo>
                        <a:pt x="4323484" y="3843045"/>
                        <a:pt x="4326418" y="3834835"/>
                        <a:pt x="4322724" y="3822936"/>
                      </a:cubicBezTo>
                      <a:cubicBezTo>
                        <a:pt x="4318948" y="3814975"/>
                        <a:pt x="4314754" y="3808186"/>
                        <a:pt x="4305614" y="3811534"/>
                      </a:cubicBezTo>
                      <a:cubicBezTo>
                        <a:pt x="4290524" y="3816724"/>
                        <a:pt x="4275012" y="3823086"/>
                        <a:pt x="4270740" y="3838751"/>
                      </a:cubicBezTo>
                      <a:cubicBezTo>
                        <a:pt x="4267726" y="3850899"/>
                        <a:pt x="4265128" y="3861873"/>
                        <a:pt x="4266056" y="3874107"/>
                      </a:cubicBezTo>
                      <a:cubicBezTo>
                        <a:pt x="4266398" y="3895388"/>
                        <a:pt x="4253234" y="3902589"/>
                        <a:pt x="4237304" y="3910123"/>
                      </a:cubicBezTo>
                      <a:cubicBezTo>
                        <a:pt x="4219780" y="3918411"/>
                        <a:pt x="4210974" y="3906008"/>
                        <a:pt x="4203340" y="3894024"/>
                      </a:cubicBezTo>
                      <a:cubicBezTo>
                        <a:pt x="4190672" y="3877597"/>
                        <a:pt x="4177340" y="3874157"/>
                        <a:pt x="4163928" y="3893171"/>
                      </a:cubicBezTo>
                      <a:cubicBezTo>
                        <a:pt x="4158228" y="3901715"/>
                        <a:pt x="4150180" y="3909420"/>
                        <a:pt x="4143136" y="3906904"/>
                      </a:cubicBezTo>
                      <a:cubicBezTo>
                        <a:pt x="4094916" y="3893647"/>
                        <a:pt x="4079834" y="3935869"/>
                        <a:pt x="4052590" y="3956554"/>
                      </a:cubicBezTo>
                      <a:cubicBezTo>
                        <a:pt x="4042948" y="3965012"/>
                        <a:pt x="4035572" y="3978248"/>
                        <a:pt x="4016870" y="3967599"/>
                      </a:cubicBezTo>
                      <a:cubicBezTo>
                        <a:pt x="4002446" y="3959803"/>
                        <a:pt x="3994234" y="3975383"/>
                        <a:pt x="3989206" y="3989457"/>
                      </a:cubicBezTo>
                      <a:cubicBezTo>
                        <a:pt x="3985352" y="4003950"/>
                        <a:pt x="3978398" y="4016013"/>
                        <a:pt x="3963222" y="4025139"/>
                      </a:cubicBezTo>
                      <a:cubicBezTo>
                        <a:pt x="3942094" y="4036108"/>
                        <a:pt x="3944366" y="4059400"/>
                        <a:pt x="3949486" y="4078421"/>
                      </a:cubicBezTo>
                      <a:cubicBezTo>
                        <a:pt x="3954522" y="4101380"/>
                        <a:pt x="3965852" y="4125263"/>
                        <a:pt x="3974830" y="4148307"/>
                      </a:cubicBezTo>
                      <a:cubicBezTo>
                        <a:pt x="3986074" y="4176127"/>
                        <a:pt x="3971660" y="4205363"/>
                        <a:pt x="3942398" y="4209457"/>
                      </a:cubicBezTo>
                      <a:cubicBezTo>
                        <a:pt x="3929736" y="4211546"/>
                        <a:pt x="3919004" y="4215649"/>
                        <a:pt x="3907852" y="4220923"/>
                      </a:cubicBezTo>
                      <a:cubicBezTo>
                        <a:pt x="3866434" y="4240513"/>
                        <a:pt x="3869628" y="4257522"/>
                        <a:pt x="3896050" y="4294732"/>
                      </a:cubicBezTo>
                      <a:cubicBezTo>
                        <a:pt x="3923650" y="4332361"/>
                        <a:pt x="3961980" y="4365890"/>
                        <a:pt x="3970380" y="4416498"/>
                      </a:cubicBezTo>
                      <a:cubicBezTo>
                        <a:pt x="3971472" y="4420856"/>
                        <a:pt x="3972564" y="4425214"/>
                        <a:pt x="3974074" y="4428397"/>
                      </a:cubicBezTo>
                      <a:cubicBezTo>
                        <a:pt x="4012244" y="4488317"/>
                        <a:pt x="4027942" y="4548145"/>
                        <a:pt x="3986788" y="4611471"/>
                      </a:cubicBezTo>
                      <a:cubicBezTo>
                        <a:pt x="3979078" y="4621940"/>
                        <a:pt x="3987130" y="4632752"/>
                        <a:pt x="3992836" y="4642725"/>
                      </a:cubicBezTo>
                      <a:cubicBezTo>
                        <a:pt x="4013810" y="4676665"/>
                        <a:pt x="4027990" y="4714792"/>
                        <a:pt x="4039406" y="4753254"/>
                      </a:cubicBezTo>
                      <a:cubicBezTo>
                        <a:pt x="4050486" y="4788951"/>
                        <a:pt x="4062738" y="4825065"/>
                        <a:pt x="4031640" y="4860243"/>
                      </a:cubicBezTo>
                      <a:cubicBezTo>
                        <a:pt x="4014708" y="4878000"/>
                        <a:pt x="4017734" y="4902885"/>
                        <a:pt x="4027968" y="4922410"/>
                      </a:cubicBezTo>
                      <a:cubicBezTo>
                        <a:pt x="4039632" y="4949058"/>
                        <a:pt x="4040646" y="4975869"/>
                        <a:pt x="4042834" y="5003100"/>
                      </a:cubicBezTo>
                      <a:cubicBezTo>
                        <a:pt x="4046114" y="5034687"/>
                        <a:pt x="4051404" y="5064350"/>
                        <a:pt x="4088976" y="5077770"/>
                      </a:cubicBezTo>
                      <a:cubicBezTo>
                        <a:pt x="4120258" y="5090265"/>
                        <a:pt x="4141312" y="5120268"/>
                        <a:pt x="4168904" y="5139381"/>
                      </a:cubicBezTo>
                      <a:cubicBezTo>
                        <a:pt x="4197338" y="5156149"/>
                        <a:pt x="4215208" y="5187658"/>
                        <a:pt x="4246824" y="5202919"/>
                      </a:cubicBezTo>
                      <a:cubicBezTo>
                        <a:pt x="4258146" y="5208286"/>
                        <a:pt x="4265780" y="5220269"/>
                        <a:pt x="4259998" y="5232751"/>
                      </a:cubicBezTo>
                      <a:cubicBezTo>
                        <a:pt x="4252960" y="5248751"/>
                        <a:pt x="4244066" y="5240286"/>
                        <a:pt x="4232746" y="5234919"/>
                      </a:cubicBezTo>
                      <a:cubicBezTo>
                        <a:pt x="4213206" y="5226617"/>
                        <a:pt x="4165002" y="5268911"/>
                        <a:pt x="4168028" y="5293795"/>
                      </a:cubicBezTo>
                      <a:cubicBezTo>
                        <a:pt x="4173574" y="5330160"/>
                        <a:pt x="4156392" y="5359729"/>
                        <a:pt x="4140804" y="5388545"/>
                      </a:cubicBezTo>
                      <a:cubicBezTo>
                        <a:pt x="4132172" y="5405299"/>
                        <a:pt x="4116662" y="5411660"/>
                        <a:pt x="4098714" y="5402605"/>
                      </a:cubicBezTo>
                      <a:cubicBezTo>
                        <a:pt x="4073388" y="5388268"/>
                        <a:pt x="4045628" y="5377031"/>
                        <a:pt x="4023988" y="5356077"/>
                      </a:cubicBezTo>
                      <a:cubicBezTo>
                        <a:pt x="4006206" y="5339146"/>
                        <a:pt x="3988088" y="5319450"/>
                        <a:pt x="3965372" y="5349687"/>
                      </a:cubicBezTo>
                      <a:cubicBezTo>
                        <a:pt x="3960930" y="5354712"/>
                        <a:pt x="3953384" y="5357307"/>
                        <a:pt x="3946758" y="5353617"/>
                      </a:cubicBezTo>
                      <a:cubicBezTo>
                        <a:pt x="3940132" y="5349929"/>
                        <a:pt x="3942646" y="5342891"/>
                        <a:pt x="3943568" y="5336608"/>
                      </a:cubicBezTo>
                      <a:cubicBezTo>
                        <a:pt x="3944570" y="5326387"/>
                        <a:pt x="3945992" y="5314993"/>
                        <a:pt x="3935426" y="5311219"/>
                      </a:cubicBezTo>
                      <a:cubicBezTo>
                        <a:pt x="3920162" y="5305767"/>
                        <a:pt x="3906918" y="5316905"/>
                        <a:pt x="3896522" y="5323772"/>
                      </a:cubicBezTo>
                      <a:cubicBezTo>
                        <a:pt x="3886544" y="5329464"/>
                        <a:pt x="3885540" y="5339687"/>
                        <a:pt x="3888480" y="5349993"/>
                      </a:cubicBezTo>
                      <a:cubicBezTo>
                        <a:pt x="3894018" y="5367841"/>
                        <a:pt x="3908360" y="5379576"/>
                        <a:pt x="3919516" y="5392818"/>
                      </a:cubicBezTo>
                      <a:cubicBezTo>
                        <a:pt x="3940738" y="5414945"/>
                        <a:pt x="3938898" y="5427512"/>
                        <a:pt x="3913328" y="5443505"/>
                      </a:cubicBezTo>
                      <a:cubicBezTo>
                        <a:pt x="3891362" y="5456819"/>
                        <a:pt x="3869726" y="5454381"/>
                        <a:pt x="3846246" y="5445993"/>
                      </a:cubicBezTo>
                      <a:cubicBezTo>
                        <a:pt x="3812616" y="5432659"/>
                        <a:pt x="3785788" y="5452171"/>
                        <a:pt x="3786638" y="5486858"/>
                      </a:cubicBezTo>
                      <a:cubicBezTo>
                        <a:pt x="3786390" y="5498672"/>
                        <a:pt x="3790920" y="5508225"/>
                        <a:pt x="3802660" y="5512418"/>
                      </a:cubicBezTo>
                      <a:cubicBezTo>
                        <a:pt x="3813984" y="5517784"/>
                        <a:pt x="3818088" y="5509994"/>
                        <a:pt x="3821440" y="5500611"/>
                      </a:cubicBezTo>
                      <a:cubicBezTo>
                        <a:pt x="3829654" y="5485031"/>
                        <a:pt x="3837036" y="5490313"/>
                        <a:pt x="3840310" y="5503384"/>
                      </a:cubicBezTo>
                      <a:cubicBezTo>
                        <a:pt x="3844090" y="5529861"/>
                        <a:pt x="3845104" y="5556672"/>
                        <a:pt x="3845700" y="5584657"/>
                      </a:cubicBezTo>
                      <a:cubicBezTo>
                        <a:pt x="3847126" y="5591779"/>
                        <a:pt x="3840756" y="5594792"/>
                        <a:pt x="3833628" y="5596215"/>
                      </a:cubicBezTo>
                      <a:cubicBezTo>
                        <a:pt x="3817780" y="5599811"/>
                        <a:pt x="3805788" y="5588914"/>
                        <a:pt x="3791616" y="5587820"/>
                      </a:cubicBezTo>
                      <a:cubicBezTo>
                        <a:pt x="3773922" y="5585468"/>
                        <a:pt x="3773332" y="5576000"/>
                        <a:pt x="3768128" y="5560916"/>
                      </a:cubicBezTo>
                      <a:cubicBezTo>
                        <a:pt x="3760660" y="5541057"/>
                        <a:pt x="3752684" y="5507792"/>
                        <a:pt x="3715290" y="5523529"/>
                      </a:cubicBezTo>
                      <a:cubicBezTo>
                        <a:pt x="3711684" y="5526208"/>
                        <a:pt x="3704640" y="5523692"/>
                        <a:pt x="3700364" y="5520842"/>
                      </a:cubicBezTo>
                      <a:cubicBezTo>
                        <a:pt x="3664468" y="5502731"/>
                        <a:pt x="3662876" y="5503484"/>
                        <a:pt x="3654420" y="5549395"/>
                      </a:cubicBezTo>
                      <a:cubicBezTo>
                        <a:pt x="3666326" y="5545713"/>
                        <a:pt x="3678652" y="5540859"/>
                        <a:pt x="3689720" y="5539522"/>
                      </a:cubicBezTo>
                      <a:cubicBezTo>
                        <a:pt x="3738352" y="5533089"/>
                        <a:pt x="3771402" y="5573988"/>
                        <a:pt x="3751542" y="5618470"/>
                      </a:cubicBezTo>
                      <a:cubicBezTo>
                        <a:pt x="3745258" y="5636062"/>
                        <a:pt x="3754568" y="5643355"/>
                        <a:pt x="3770586" y="5650398"/>
                      </a:cubicBezTo>
                      <a:cubicBezTo>
                        <a:pt x="3813188" y="5668261"/>
                        <a:pt x="3826792" y="5733953"/>
                        <a:pt x="3793682" y="5771057"/>
                      </a:cubicBezTo>
                      <a:cubicBezTo>
                        <a:pt x="3789658" y="5774909"/>
                        <a:pt x="3784460" y="5778343"/>
                        <a:pt x="3777416" y="5775826"/>
                      </a:cubicBezTo>
                      <a:cubicBezTo>
                        <a:pt x="3735148" y="5760729"/>
                        <a:pt x="3698842" y="5762309"/>
                        <a:pt x="3664974" y="5797820"/>
                      </a:cubicBezTo>
                      <a:cubicBezTo>
                        <a:pt x="3652066" y="5811723"/>
                        <a:pt x="3630178" y="5802582"/>
                        <a:pt x="3612064" y="5801402"/>
                      </a:cubicBezTo>
                      <a:cubicBezTo>
                        <a:pt x="3604182" y="5801232"/>
                        <a:pt x="3604766" y="5792183"/>
                        <a:pt x="3610048" y="5784813"/>
                      </a:cubicBezTo>
                      <a:cubicBezTo>
                        <a:pt x="3612896" y="5780540"/>
                        <a:pt x="3620108" y="5775181"/>
                        <a:pt x="3610378" y="5769061"/>
                      </a:cubicBezTo>
                      <a:cubicBezTo>
                        <a:pt x="3602578" y="5764953"/>
                        <a:pt x="3594614" y="5768720"/>
                        <a:pt x="3590508" y="5776510"/>
                      </a:cubicBezTo>
                      <a:cubicBezTo>
                        <a:pt x="3578942" y="5801474"/>
                        <a:pt x="3564854" y="5796441"/>
                        <a:pt x="3547408" y="5782276"/>
                      </a:cubicBezTo>
                      <a:cubicBezTo>
                        <a:pt x="3542376" y="5777833"/>
                        <a:pt x="3534576" y="5773724"/>
                        <a:pt x="3529042" y="5774392"/>
                      </a:cubicBezTo>
                      <a:cubicBezTo>
                        <a:pt x="3498186" y="5779240"/>
                        <a:pt x="3480322" y="5766247"/>
                        <a:pt x="3469496" y="5737253"/>
                      </a:cubicBezTo>
                      <a:cubicBezTo>
                        <a:pt x="3467732" y="5727367"/>
                        <a:pt x="3455572" y="5724345"/>
                        <a:pt x="3444840" y="5728447"/>
                      </a:cubicBezTo>
                      <a:cubicBezTo>
                        <a:pt x="3435702" y="5731795"/>
                        <a:pt x="3420692" y="5733046"/>
                        <a:pt x="3421198" y="5746451"/>
                      </a:cubicBezTo>
                      <a:cubicBezTo>
                        <a:pt x="3423056" y="5789434"/>
                        <a:pt x="3400666" y="5785403"/>
                        <a:pt x="3372908" y="5774166"/>
                      </a:cubicBezTo>
                      <a:cubicBezTo>
                        <a:pt x="3323598" y="5756553"/>
                        <a:pt x="3302552" y="5763583"/>
                        <a:pt x="3273636" y="5807474"/>
                      </a:cubicBezTo>
                      <a:cubicBezTo>
                        <a:pt x="3243462" y="5854886"/>
                        <a:pt x="3232156" y="5905068"/>
                        <a:pt x="3236114" y="5960702"/>
                      </a:cubicBezTo>
                      <a:cubicBezTo>
                        <a:pt x="3236032" y="5964640"/>
                        <a:pt x="3239472" y="5969836"/>
                        <a:pt x="3238214" y="5973355"/>
                      </a:cubicBezTo>
                      <a:cubicBezTo>
                        <a:pt x="3214580" y="6009876"/>
                        <a:pt x="3223392" y="6040795"/>
                        <a:pt x="3246714" y="6075574"/>
                      </a:cubicBezTo>
                      <a:cubicBezTo>
                        <a:pt x="3255102" y="6089150"/>
                        <a:pt x="3267180" y="6096109"/>
                        <a:pt x="3275232" y="6106920"/>
                      </a:cubicBezTo>
                      <a:cubicBezTo>
                        <a:pt x="3323044" y="6158382"/>
                        <a:pt x="3376890" y="6204065"/>
                        <a:pt x="3415900" y="6261640"/>
                      </a:cubicBezTo>
                      <a:cubicBezTo>
                        <a:pt x="3423954" y="6272451"/>
                        <a:pt x="3419008" y="6282587"/>
                        <a:pt x="3405592" y="6283085"/>
                      </a:cubicBezTo>
                      <a:cubicBezTo>
                        <a:pt x="3398884" y="6283333"/>
                        <a:pt x="3390664" y="6280398"/>
                        <a:pt x="3383286" y="6275116"/>
                      </a:cubicBezTo>
                      <a:cubicBezTo>
                        <a:pt x="3333386" y="6248035"/>
                        <a:pt x="3288356" y="6251788"/>
                        <a:pt x="3245352" y="6290648"/>
                      </a:cubicBezTo>
                      <a:cubicBezTo>
                        <a:pt x="3234530" y="6280171"/>
                        <a:pt x="3226562" y="6265423"/>
                        <a:pt x="3211298" y="6259971"/>
                      </a:cubicBezTo>
                      <a:cubicBezTo>
                        <a:pt x="3200732" y="6256196"/>
                        <a:pt x="3187562" y="6244880"/>
                        <a:pt x="3180944" y="6259708"/>
                      </a:cubicBezTo>
                      <a:cubicBezTo>
                        <a:pt x="3175160" y="6272189"/>
                        <a:pt x="3187656" y="6277975"/>
                        <a:pt x="3197386" y="6284096"/>
                      </a:cubicBezTo>
                      <a:cubicBezTo>
                        <a:pt x="3207114" y="6290215"/>
                        <a:pt x="3220112" y="6290890"/>
                        <a:pt x="3225734" y="6304801"/>
                      </a:cubicBezTo>
                      <a:cubicBezTo>
                        <a:pt x="3214164" y="6311248"/>
                        <a:pt x="3202170" y="6300351"/>
                        <a:pt x="3189426" y="6306379"/>
                      </a:cubicBezTo>
                      <a:cubicBezTo>
                        <a:pt x="3186240" y="6307886"/>
                        <a:pt x="3183516" y="6310880"/>
                        <a:pt x="3180404" y="6313570"/>
                      </a:cubicBezTo>
                      <a:lnTo>
                        <a:pt x="3170550" y="6318230"/>
                      </a:lnTo>
                      <a:lnTo>
                        <a:pt x="3165734" y="6336078"/>
                      </a:lnTo>
                      <a:cubicBezTo>
                        <a:pt x="3160886" y="6341790"/>
                        <a:pt x="3153728" y="6345187"/>
                        <a:pt x="3145232" y="6346784"/>
                      </a:cubicBezTo>
                      <a:cubicBezTo>
                        <a:pt x="3127818" y="6351150"/>
                        <a:pt x="3120210" y="6339170"/>
                        <a:pt x="3111846" y="6325596"/>
                      </a:cubicBezTo>
                      <a:cubicBezTo>
                        <a:pt x="3094034" y="6294093"/>
                        <a:pt x="3015624" y="6262117"/>
                        <a:pt x="2979714" y="6266491"/>
                      </a:cubicBezTo>
                      <a:cubicBezTo>
                        <a:pt x="2946564" y="6270529"/>
                        <a:pt x="2915758" y="6275405"/>
                        <a:pt x="2891554" y="6302486"/>
                      </a:cubicBezTo>
                      <a:cubicBezTo>
                        <a:pt x="2879828" y="6316823"/>
                        <a:pt x="2859998" y="6305769"/>
                        <a:pt x="2843422" y="6307789"/>
                      </a:cubicBezTo>
                      <a:cubicBezTo>
                        <a:pt x="2825256" y="6310563"/>
                        <a:pt x="2811950" y="6307133"/>
                        <a:pt x="2806102" y="6286519"/>
                      </a:cubicBezTo>
                      <a:cubicBezTo>
                        <a:pt x="2803178" y="6276213"/>
                        <a:pt x="2796816" y="6279232"/>
                        <a:pt x="2788444" y="6284181"/>
                      </a:cubicBezTo>
                      <a:cubicBezTo>
                        <a:pt x="2760056" y="6304475"/>
                        <a:pt x="2757466" y="6296934"/>
                        <a:pt x="2732788" y="6273563"/>
                      </a:cubicBezTo>
                      <a:cubicBezTo>
                        <a:pt x="2699992" y="6243325"/>
                        <a:pt x="2671474" y="6197412"/>
                        <a:pt x="2612454" y="6214703"/>
                      </a:cubicBezTo>
                      <a:cubicBezTo>
                        <a:pt x="2599396" y="6217979"/>
                        <a:pt x="2583660" y="6217650"/>
                        <a:pt x="2570440" y="6210282"/>
                      </a:cubicBezTo>
                      <a:cubicBezTo>
                        <a:pt x="2565086" y="6203077"/>
                        <a:pt x="2558142" y="6196627"/>
                        <a:pt x="2548180" y="6202331"/>
                      </a:cubicBezTo>
                      <a:cubicBezTo>
                        <a:pt x="2530680" y="6210634"/>
                        <a:pt x="2516536" y="6209552"/>
                        <a:pt x="2503486" y="6194306"/>
                      </a:cubicBezTo>
                      <a:cubicBezTo>
                        <a:pt x="2489264" y="6178641"/>
                        <a:pt x="2472768" y="6195242"/>
                        <a:pt x="2459374" y="6195751"/>
                      </a:cubicBezTo>
                      <a:cubicBezTo>
                        <a:pt x="2445982" y="6196260"/>
                        <a:pt x="2435246" y="6196726"/>
                        <a:pt x="2428888" y="6192801"/>
                      </a:cubicBezTo>
                      <a:cubicBezTo>
                        <a:pt x="2422528" y="6188875"/>
                        <a:pt x="2420546" y="6180558"/>
                        <a:pt x="2424656" y="6163502"/>
                      </a:cubicBezTo>
                      <a:cubicBezTo>
                        <a:pt x="2427172" y="6156462"/>
                        <a:pt x="2429020" y="6143890"/>
                        <a:pt x="2414788" y="6146745"/>
                      </a:cubicBezTo>
                      <a:cubicBezTo>
                        <a:pt x="2399720" y="6151949"/>
                        <a:pt x="2393612" y="6143152"/>
                        <a:pt x="2385166" y="6133518"/>
                      </a:cubicBezTo>
                      <a:cubicBezTo>
                        <a:pt x="2372116" y="6118271"/>
                        <a:pt x="2350682" y="6126494"/>
                        <a:pt x="2336710" y="6117533"/>
                      </a:cubicBezTo>
                      <a:cubicBezTo>
                        <a:pt x="2315374" y="6103297"/>
                        <a:pt x="2302658" y="6090815"/>
                        <a:pt x="2277702" y="6116304"/>
                      </a:cubicBezTo>
                      <a:cubicBezTo>
                        <a:pt x="2261202" y="6132905"/>
                        <a:pt x="2211994" y="6115328"/>
                        <a:pt x="2198698" y="6093378"/>
                      </a:cubicBezTo>
                      <a:cubicBezTo>
                        <a:pt x="2192926" y="6087347"/>
                        <a:pt x="2190336" y="6079805"/>
                        <a:pt x="2181294" y="6079223"/>
                      </a:cubicBezTo>
                      <a:cubicBezTo>
                        <a:pt x="2152166" y="6079402"/>
                        <a:pt x="2142386" y="6058708"/>
                        <a:pt x="2129088" y="6036758"/>
                      </a:cubicBezTo>
                      <a:cubicBezTo>
                        <a:pt x="2119972" y="6021592"/>
                        <a:pt x="2111278" y="6005255"/>
                        <a:pt x="2102162" y="5990089"/>
                      </a:cubicBezTo>
                      <a:cubicBezTo>
                        <a:pt x="2092628" y="5976097"/>
                        <a:pt x="2078322" y="5964372"/>
                        <a:pt x="2057642" y="5974187"/>
                      </a:cubicBezTo>
                      <a:cubicBezTo>
                        <a:pt x="2039724" y="5983666"/>
                        <a:pt x="2023654" y="5980572"/>
                        <a:pt x="2008264" y="5964490"/>
                      </a:cubicBezTo>
                      <a:cubicBezTo>
                        <a:pt x="1983916" y="5943884"/>
                        <a:pt x="1953542" y="5929063"/>
                        <a:pt x="1936482" y="5899152"/>
                      </a:cubicBezTo>
                      <a:cubicBezTo>
                        <a:pt x="1930796" y="5889182"/>
                        <a:pt x="1924690" y="5880385"/>
                        <a:pt x="1928882" y="5868650"/>
                      </a:cubicBezTo>
                      <a:cubicBezTo>
                        <a:pt x="1946724" y="5844590"/>
                        <a:pt x="1964146" y="5821702"/>
                        <a:pt x="1979646" y="5796804"/>
                      </a:cubicBezTo>
                      <a:cubicBezTo>
                        <a:pt x="1990618" y="5780876"/>
                        <a:pt x="1999670" y="5762937"/>
                        <a:pt x="1982772" y="5743669"/>
                      </a:cubicBezTo>
                      <a:cubicBezTo>
                        <a:pt x="1969722" y="5728422"/>
                        <a:pt x="1959092" y="5728596"/>
                        <a:pt x="1945442" y="5740921"/>
                      </a:cubicBezTo>
                      <a:lnTo>
                        <a:pt x="1954662" y="5715104"/>
                      </a:lnTo>
                      <a:lnTo>
                        <a:pt x="1961216" y="5709775"/>
                      </a:lnTo>
                      <a:lnTo>
                        <a:pt x="1955818" y="5712154"/>
                      </a:lnTo>
                      <a:cubicBezTo>
                        <a:pt x="1953966" y="5700864"/>
                        <a:pt x="1954610" y="5692653"/>
                        <a:pt x="1958756" y="5689289"/>
                      </a:cubicBezTo>
                      <a:cubicBezTo>
                        <a:pt x="1962898" y="5685923"/>
                        <a:pt x="1970544" y="5687404"/>
                        <a:pt x="1982694" y="5695496"/>
                      </a:cubicBezTo>
                      <a:cubicBezTo>
                        <a:pt x="1994662" y="5702272"/>
                        <a:pt x="2010956" y="5700588"/>
                        <a:pt x="2017434" y="5715407"/>
                      </a:cubicBezTo>
                      <a:lnTo>
                        <a:pt x="2005474" y="5711499"/>
                      </a:lnTo>
                      <a:lnTo>
                        <a:pt x="2017188" y="5717589"/>
                      </a:lnTo>
                      <a:lnTo>
                        <a:pt x="2020512" y="5718777"/>
                      </a:lnTo>
                      <a:lnTo>
                        <a:pt x="2033348" y="5711105"/>
                      </a:lnTo>
                      <a:cubicBezTo>
                        <a:pt x="2038282" y="5710720"/>
                        <a:pt x="2043484" y="5711916"/>
                        <a:pt x="2048598" y="5712419"/>
                      </a:cubicBezTo>
                      <a:lnTo>
                        <a:pt x="2056796" y="5715214"/>
                      </a:lnTo>
                      <a:lnTo>
                        <a:pt x="2062268" y="5710844"/>
                      </a:lnTo>
                      <a:cubicBezTo>
                        <a:pt x="2065490" y="5710058"/>
                        <a:pt x="2068722" y="5710757"/>
                        <a:pt x="2071966" y="5712067"/>
                      </a:cubicBezTo>
                      <a:lnTo>
                        <a:pt x="2084194" y="5717190"/>
                      </a:lnTo>
                      <a:lnTo>
                        <a:pt x="2089520" y="5716457"/>
                      </a:lnTo>
                      <a:cubicBezTo>
                        <a:pt x="2108972" y="5710180"/>
                        <a:pt x="2122302" y="5695104"/>
                        <a:pt x="2137556" y="5682040"/>
                      </a:cubicBezTo>
                      <a:cubicBezTo>
                        <a:pt x="2148036" y="5671236"/>
                        <a:pt x="2160444" y="5662444"/>
                        <a:pt x="2177382" y="5663203"/>
                      </a:cubicBezTo>
                      <a:cubicBezTo>
                        <a:pt x="2197088" y="5663630"/>
                        <a:pt x="2211596" y="5667490"/>
                        <a:pt x="2210680" y="5692289"/>
                      </a:cubicBezTo>
                      <a:cubicBezTo>
                        <a:pt x="2211446" y="5730914"/>
                        <a:pt x="2246750" y="5739556"/>
                        <a:pt x="2270486" y="5754647"/>
                      </a:cubicBezTo>
                      <a:cubicBezTo>
                        <a:pt x="2291872" y="5768898"/>
                        <a:pt x="2312746" y="5751228"/>
                        <a:pt x="2327668" y="5735399"/>
                      </a:cubicBezTo>
                      <a:cubicBezTo>
                        <a:pt x="2349380" y="5715382"/>
                        <a:pt x="2370254" y="5697712"/>
                        <a:pt x="2401782" y="5698394"/>
                      </a:cubicBezTo>
                      <a:lnTo>
                        <a:pt x="2404622" y="5699107"/>
                      </a:lnTo>
                      <a:lnTo>
                        <a:pt x="2443996" y="5682301"/>
                      </a:lnTo>
                      <a:cubicBezTo>
                        <a:pt x="2455042" y="5675263"/>
                        <a:pt x="2466428" y="5675553"/>
                        <a:pt x="2477832" y="5678082"/>
                      </a:cubicBezTo>
                      <a:lnTo>
                        <a:pt x="2508486" y="5686398"/>
                      </a:lnTo>
                      <a:lnTo>
                        <a:pt x="2512046" y="5686203"/>
                      </a:lnTo>
                      <a:cubicBezTo>
                        <a:pt x="2537120" y="5693837"/>
                        <a:pt x="2562190" y="5682954"/>
                        <a:pt x="2587346" y="5686650"/>
                      </a:cubicBezTo>
                      <a:cubicBezTo>
                        <a:pt x="2601688" y="5698385"/>
                        <a:pt x="2616868" y="5707775"/>
                        <a:pt x="2635820" y="5706609"/>
                      </a:cubicBezTo>
                      <a:cubicBezTo>
                        <a:pt x="2660138" y="5712650"/>
                        <a:pt x="2672050" y="5727486"/>
                        <a:pt x="2672310" y="5752705"/>
                      </a:cubicBezTo>
                      <a:cubicBezTo>
                        <a:pt x="2671476" y="5773566"/>
                        <a:pt x="2667876" y="5794762"/>
                        <a:pt x="2654130" y="5811011"/>
                      </a:cubicBezTo>
                      <a:cubicBezTo>
                        <a:pt x="2648304" y="5816204"/>
                        <a:pt x="2644532" y="5822130"/>
                        <a:pt x="2641788" y="5828423"/>
                      </a:cubicBezTo>
                      <a:lnTo>
                        <a:pt x="2636628" y="5844809"/>
                      </a:lnTo>
                      <a:lnTo>
                        <a:pt x="2654428" y="5857325"/>
                      </a:lnTo>
                      <a:cubicBezTo>
                        <a:pt x="2678632" y="5873544"/>
                        <a:pt x="2704276" y="5885206"/>
                        <a:pt x="2737268" y="5867952"/>
                      </a:cubicBezTo>
                      <a:cubicBezTo>
                        <a:pt x="2742064" y="5865659"/>
                        <a:pt x="2754236" y="5868672"/>
                        <a:pt x="2757666" y="5873903"/>
                      </a:cubicBezTo>
                      <a:cubicBezTo>
                        <a:pt x="2773928" y="5887722"/>
                        <a:pt x="2784268" y="5884740"/>
                        <a:pt x="2796488" y="5869077"/>
                      </a:cubicBezTo>
                      <a:cubicBezTo>
                        <a:pt x="2807110" y="5854179"/>
                        <a:pt x="2817166" y="5863112"/>
                        <a:pt x="2818060" y="5875448"/>
                      </a:cubicBezTo>
                      <a:cubicBezTo>
                        <a:pt x="2822950" y="5902562"/>
                        <a:pt x="2853736" y="5920234"/>
                        <a:pt x="2841564" y="5950600"/>
                      </a:cubicBezTo>
                      <a:cubicBezTo>
                        <a:pt x="2839872" y="5955336"/>
                        <a:pt x="2843960" y="5966143"/>
                        <a:pt x="2848754" y="5963850"/>
                      </a:cubicBezTo>
                      <a:cubicBezTo>
                        <a:pt x="2879304" y="5941383"/>
                        <a:pt x="2895000" y="5979034"/>
                        <a:pt x="2920288" y="5978720"/>
                      </a:cubicBezTo>
                      <a:cubicBezTo>
                        <a:pt x="2928854" y="5979777"/>
                        <a:pt x="2938450" y="5984205"/>
                        <a:pt x="2941920" y="5977622"/>
                      </a:cubicBezTo>
                      <a:lnTo>
                        <a:pt x="2942104" y="5975903"/>
                      </a:lnTo>
                      <a:lnTo>
                        <a:pt x="2940872" y="5975589"/>
                      </a:lnTo>
                      <a:cubicBezTo>
                        <a:pt x="2935840" y="5971146"/>
                        <a:pt x="2933994" y="5965197"/>
                        <a:pt x="2935332" y="5957740"/>
                      </a:cubicBezTo>
                      <a:cubicBezTo>
                        <a:pt x="2966344" y="5907984"/>
                        <a:pt x="2921058" y="5886518"/>
                        <a:pt x="2896396" y="5859195"/>
                      </a:cubicBezTo>
                      <a:cubicBezTo>
                        <a:pt x="2851026" y="5841667"/>
                        <a:pt x="2817138" y="5803113"/>
                        <a:pt x="2772188" y="5784413"/>
                      </a:cubicBezTo>
                      <a:cubicBezTo>
                        <a:pt x="2767490" y="5782735"/>
                        <a:pt x="2761284" y="5777873"/>
                        <a:pt x="2761788" y="5772762"/>
                      </a:cubicBezTo>
                      <a:cubicBezTo>
                        <a:pt x="2758508" y="5741174"/>
                        <a:pt x="2734270" y="5731195"/>
                        <a:pt x="2709696" y="5718451"/>
                      </a:cubicBezTo>
                      <a:cubicBezTo>
                        <a:pt x="2694936" y="5707888"/>
                        <a:pt x="2680594" y="5696153"/>
                        <a:pt x="2668684" y="5681319"/>
                      </a:cubicBezTo>
                      <a:cubicBezTo>
                        <a:pt x="2644524" y="5648885"/>
                        <a:pt x="2619944" y="5617624"/>
                        <a:pt x="2584050" y="5599514"/>
                      </a:cubicBezTo>
                      <a:cubicBezTo>
                        <a:pt x="2570800" y="5592135"/>
                        <a:pt x="2558386" y="5582411"/>
                        <a:pt x="2560310" y="5565906"/>
                      </a:cubicBezTo>
                      <a:cubicBezTo>
                        <a:pt x="2563072" y="5547056"/>
                        <a:pt x="2581940" y="5549828"/>
                        <a:pt x="2593844" y="5546146"/>
                      </a:cubicBezTo>
                      <a:cubicBezTo>
                        <a:pt x="2612124" y="5539451"/>
                        <a:pt x="2631830" y="5539877"/>
                        <a:pt x="2649688" y="5534353"/>
                      </a:cubicBezTo>
                      <a:cubicBezTo>
                        <a:pt x="2651700" y="5532428"/>
                        <a:pt x="2654466" y="5532093"/>
                        <a:pt x="2655642" y="5532513"/>
                      </a:cubicBezTo>
                      <a:cubicBezTo>
                        <a:pt x="2680970" y="5546850"/>
                        <a:pt x="2703028" y="5566631"/>
                        <a:pt x="2732462" y="5573177"/>
                      </a:cubicBezTo>
                      <a:cubicBezTo>
                        <a:pt x="2743448" y="5575779"/>
                        <a:pt x="2734062" y="5590940"/>
                        <a:pt x="2723664" y="5597806"/>
                      </a:cubicBezTo>
                      <a:cubicBezTo>
                        <a:pt x="2691304" y="5617987"/>
                        <a:pt x="2689468" y="5649069"/>
                        <a:pt x="2719410" y="5669021"/>
                      </a:cubicBezTo>
                      <a:cubicBezTo>
                        <a:pt x="2734170" y="5679584"/>
                        <a:pt x="2742980" y="5691987"/>
                        <a:pt x="2756146" y="5703303"/>
                      </a:cubicBezTo>
                      <a:cubicBezTo>
                        <a:pt x="2763528" y="5708584"/>
                        <a:pt x="2774094" y="5712358"/>
                        <a:pt x="2773252" y="5696187"/>
                      </a:cubicBezTo>
                      <a:cubicBezTo>
                        <a:pt x="2771234" y="5679598"/>
                        <a:pt x="2775252" y="5657229"/>
                        <a:pt x="2762084" y="5645912"/>
                      </a:cubicBezTo>
                      <a:cubicBezTo>
                        <a:pt x="2729122" y="5619592"/>
                        <a:pt x="2748734" y="5586923"/>
                        <a:pt x="2747804" y="5556174"/>
                      </a:cubicBezTo>
                      <a:cubicBezTo>
                        <a:pt x="2747124" y="5532128"/>
                        <a:pt x="2764730" y="5519903"/>
                        <a:pt x="2788630" y="5527116"/>
                      </a:cubicBezTo>
                      <a:cubicBezTo>
                        <a:pt x="2820330" y="5538440"/>
                        <a:pt x="2838608" y="5531743"/>
                        <a:pt x="2856628" y="5499829"/>
                      </a:cubicBezTo>
                      <a:cubicBezTo>
                        <a:pt x="2881266" y="5453086"/>
                        <a:pt x="2913368" y="5407687"/>
                        <a:pt x="2942286" y="5363795"/>
                      </a:cubicBezTo>
                      <a:cubicBezTo>
                        <a:pt x="2964664" y="5330793"/>
                        <a:pt x="3001810" y="5326869"/>
                        <a:pt x="3036106" y="5327217"/>
                      </a:cubicBezTo>
                      <a:cubicBezTo>
                        <a:pt x="3070402" y="5327565"/>
                        <a:pt x="3104616" y="5331851"/>
                        <a:pt x="3138828" y="5336137"/>
                      </a:cubicBezTo>
                      <a:cubicBezTo>
                        <a:pt x="3164404" y="5338660"/>
                        <a:pt x="3179084" y="5353161"/>
                        <a:pt x="3187224" y="5378550"/>
                      </a:cubicBezTo>
                      <a:cubicBezTo>
                        <a:pt x="3203088" y="5430502"/>
                        <a:pt x="3214592" y="5483542"/>
                        <a:pt x="3205552" y="5538501"/>
                      </a:cubicBezTo>
                      <a:cubicBezTo>
                        <a:pt x="3204550" y="5548722"/>
                        <a:pt x="3205722" y="5549142"/>
                        <a:pt x="3220064" y="5560877"/>
                      </a:cubicBezTo>
                      <a:cubicBezTo>
                        <a:pt x="3213940" y="5552077"/>
                        <a:pt x="3206224" y="5544032"/>
                        <a:pt x="3206890" y="5531045"/>
                      </a:cubicBezTo>
                      <a:cubicBezTo>
                        <a:pt x="3206384" y="5517639"/>
                        <a:pt x="3213676" y="5508342"/>
                        <a:pt x="3224072" y="5501475"/>
                      </a:cubicBezTo>
                      <a:cubicBezTo>
                        <a:pt x="3232456" y="5496536"/>
                        <a:pt x="3239330" y="5488411"/>
                        <a:pt x="3237986" y="5477352"/>
                      </a:cubicBezTo>
                      <a:cubicBezTo>
                        <a:pt x="3236214" y="5448947"/>
                        <a:pt x="3260694" y="5428597"/>
                        <a:pt x="3259344" y="5399021"/>
                      </a:cubicBezTo>
                      <a:cubicBezTo>
                        <a:pt x="3258920" y="5381677"/>
                        <a:pt x="3280300" y="5377412"/>
                        <a:pt x="3295564" y="5382864"/>
                      </a:cubicBezTo>
                      <a:cubicBezTo>
                        <a:pt x="3306548" y="5385465"/>
                        <a:pt x="3315942" y="5388820"/>
                        <a:pt x="3326756" y="5380781"/>
                      </a:cubicBezTo>
                      <a:cubicBezTo>
                        <a:pt x="3341176" y="5370062"/>
                        <a:pt x="3355932" y="5362108"/>
                        <a:pt x="3332618" y="5345845"/>
                      </a:cubicBezTo>
                      <a:cubicBezTo>
                        <a:pt x="3320958" y="5337714"/>
                        <a:pt x="3317264" y="5325815"/>
                        <a:pt x="3325396" y="5314173"/>
                      </a:cubicBezTo>
                      <a:cubicBezTo>
                        <a:pt x="3339982" y="5295577"/>
                        <a:pt x="3322192" y="5260130"/>
                        <a:pt x="3361268" y="5258218"/>
                      </a:cubicBezTo>
                      <a:cubicBezTo>
                        <a:pt x="3352460" y="5245814"/>
                        <a:pt x="3331244" y="5242204"/>
                        <a:pt x="3341468" y="5224696"/>
                      </a:cubicBezTo>
                      <a:cubicBezTo>
                        <a:pt x="3349264" y="5210288"/>
                        <a:pt x="3361588" y="5205433"/>
                        <a:pt x="3376598" y="5204182"/>
                      </a:cubicBezTo>
                      <a:cubicBezTo>
                        <a:pt x="3396722" y="5203436"/>
                        <a:pt x="3413076" y="5213245"/>
                        <a:pt x="3431944" y="5216017"/>
                      </a:cubicBezTo>
                      <a:cubicBezTo>
                        <a:pt x="3442174" y="5217026"/>
                        <a:pt x="3456264" y="5222058"/>
                        <a:pt x="3459360" y="5205973"/>
                      </a:cubicBezTo>
                      <a:cubicBezTo>
                        <a:pt x="3460866" y="5190641"/>
                        <a:pt x="3449462" y="5189213"/>
                        <a:pt x="3436464" y="5188537"/>
                      </a:cubicBezTo>
                      <a:cubicBezTo>
                        <a:pt x="3424222" y="5189454"/>
                        <a:pt x="3411306" y="5184841"/>
                        <a:pt x="3412812" y="5169509"/>
                      </a:cubicBezTo>
                      <a:cubicBezTo>
                        <a:pt x="3413898" y="5155350"/>
                        <a:pt x="3427060" y="5148150"/>
                        <a:pt x="3439640" y="5149998"/>
                      </a:cubicBezTo>
                      <a:cubicBezTo>
                        <a:pt x="3467900" y="5156125"/>
                        <a:pt x="3493640" y="5150772"/>
                        <a:pt x="3519128" y="5138717"/>
                      </a:cubicBezTo>
                      <a:cubicBezTo>
                        <a:pt x="3539838" y="5128922"/>
                        <a:pt x="3548062" y="5150374"/>
                        <a:pt x="3563496" y="5166466"/>
                      </a:cubicBezTo>
                      <a:cubicBezTo>
                        <a:pt x="3564828" y="5140493"/>
                        <a:pt x="3561554" y="5127422"/>
                        <a:pt x="3536732" y="5126491"/>
                      </a:cubicBezTo>
                      <a:cubicBezTo>
                        <a:pt x="3530446" y="5125567"/>
                        <a:pt x="3523736" y="5125816"/>
                        <a:pt x="3516692" y="5123300"/>
                      </a:cubicBezTo>
                      <a:cubicBezTo>
                        <a:pt x="3508892" y="5119191"/>
                        <a:pt x="3500336" y="5113490"/>
                        <a:pt x="3500504" y="5105616"/>
                      </a:cubicBezTo>
                      <a:cubicBezTo>
                        <a:pt x="3497224" y="5074028"/>
                        <a:pt x="3529170" y="5073536"/>
                        <a:pt x="3544848" y="5059299"/>
                      </a:cubicBezTo>
                      <a:cubicBezTo>
                        <a:pt x="3555326" y="5048495"/>
                        <a:pt x="3569078" y="5050762"/>
                        <a:pt x="3578642" y="5064758"/>
                      </a:cubicBezTo>
                      <a:cubicBezTo>
                        <a:pt x="3581662" y="5071127"/>
                        <a:pt x="3583508" y="5077075"/>
                        <a:pt x="3588122" y="5082692"/>
                      </a:cubicBezTo>
                      <a:cubicBezTo>
                        <a:pt x="3611526" y="5113532"/>
                        <a:pt x="3650100" y="5116731"/>
                        <a:pt x="3674410" y="5085740"/>
                      </a:cubicBezTo>
                      <a:cubicBezTo>
                        <a:pt x="3690586" y="5066392"/>
                        <a:pt x="3706268" y="5070671"/>
                        <a:pt x="3722122" y="5085591"/>
                      </a:cubicBezTo>
                      <a:cubicBezTo>
                        <a:pt x="3748038" y="5109395"/>
                        <a:pt x="3749632" y="5108641"/>
                        <a:pt x="3775126" y="5115102"/>
                      </a:cubicBezTo>
                      <a:cubicBezTo>
                        <a:pt x="3778896" y="5104548"/>
                        <a:pt x="3770760" y="5097674"/>
                        <a:pt x="3768156" y="5090132"/>
                      </a:cubicBezTo>
                      <a:cubicBezTo>
                        <a:pt x="3757414" y="5057201"/>
                        <a:pt x="3765622" y="5023104"/>
                        <a:pt x="3791694" y="5002000"/>
                      </a:cubicBezTo>
                      <a:cubicBezTo>
                        <a:pt x="3808126" y="4989355"/>
                        <a:pt x="3806026" y="4976703"/>
                        <a:pt x="3802416" y="4960865"/>
                      </a:cubicBezTo>
                      <a:cubicBezTo>
                        <a:pt x="3798806" y="4945029"/>
                        <a:pt x="3790334" y="4935391"/>
                        <a:pt x="3773394" y="4934631"/>
                      </a:cubicBezTo>
                      <a:cubicBezTo>
                        <a:pt x="3767106" y="4933706"/>
                        <a:pt x="3762746" y="4934794"/>
                        <a:pt x="3756874" y="4932697"/>
                      </a:cubicBezTo>
                      <a:cubicBezTo>
                        <a:pt x="3741948" y="4930011"/>
                        <a:pt x="3733058" y="4921545"/>
                        <a:pt x="3730622" y="4906128"/>
                      </a:cubicBezTo>
                      <a:cubicBezTo>
                        <a:pt x="3728102" y="4894649"/>
                        <a:pt x="3734976" y="4886523"/>
                        <a:pt x="3744198" y="4879238"/>
                      </a:cubicBezTo>
                      <a:cubicBezTo>
                        <a:pt x="3753000" y="4873124"/>
                        <a:pt x="3767674" y="4869109"/>
                        <a:pt x="3767922" y="4857295"/>
                      </a:cubicBezTo>
                      <a:cubicBezTo>
                        <a:pt x="3772942" y="4824705"/>
                        <a:pt x="3789964" y="4821527"/>
                        <a:pt x="3817806" y="4828827"/>
                      </a:cubicBezTo>
                      <a:cubicBezTo>
                        <a:pt x="3839776" y="4834031"/>
                        <a:pt x="3856964" y="4822977"/>
                        <a:pt x="3875744" y="4811171"/>
                      </a:cubicBezTo>
                      <a:cubicBezTo>
                        <a:pt x="3887732" y="4803551"/>
                        <a:pt x="3890244" y="4796514"/>
                        <a:pt x="3881438" y="4784111"/>
                      </a:cubicBezTo>
                      <a:cubicBezTo>
                        <a:pt x="3867596" y="4767265"/>
                        <a:pt x="3868008" y="4747576"/>
                        <a:pt x="3871190" y="4727552"/>
                      </a:cubicBezTo>
                      <a:cubicBezTo>
                        <a:pt x="3873952" y="4708702"/>
                        <a:pt x="3871516" y="4693284"/>
                        <a:pt x="3850966" y="4676687"/>
                      </a:cubicBezTo>
                      <a:cubicBezTo>
                        <a:pt x="3861802" y="4742714"/>
                        <a:pt x="3815024" y="4773613"/>
                        <a:pt x="3784594" y="4814321"/>
                      </a:cubicBezTo>
                      <a:cubicBezTo>
                        <a:pt x="3778058" y="4825211"/>
                        <a:pt x="3767916" y="4838779"/>
                        <a:pt x="3752736" y="4829389"/>
                      </a:cubicBezTo>
                      <a:cubicBezTo>
                        <a:pt x="3739150" y="4819247"/>
                        <a:pt x="3748118" y="4805258"/>
                        <a:pt x="3757002" y="4795207"/>
                      </a:cubicBezTo>
                      <a:cubicBezTo>
                        <a:pt x="3775276" y="4769995"/>
                        <a:pt x="3771912" y="4742344"/>
                        <a:pt x="3768130" y="4715867"/>
                      </a:cubicBezTo>
                      <a:cubicBezTo>
                        <a:pt x="3761572" y="4652692"/>
                        <a:pt x="3773390" y="4634431"/>
                        <a:pt x="3832500" y="4617194"/>
                      </a:cubicBezTo>
                      <a:cubicBezTo>
                        <a:pt x="3859836" y="4611088"/>
                        <a:pt x="3874002" y="4593666"/>
                        <a:pt x="3875754" y="4566521"/>
                      </a:cubicBezTo>
                      <a:cubicBezTo>
                        <a:pt x="3877254" y="4532673"/>
                        <a:pt x="3881102" y="4499662"/>
                        <a:pt x="3893168" y="4469588"/>
                      </a:cubicBezTo>
                      <a:cubicBezTo>
                        <a:pt x="3897356" y="4457860"/>
                        <a:pt x="3898024" y="4444874"/>
                        <a:pt x="3895506" y="4433395"/>
                      </a:cubicBezTo>
                      <a:cubicBezTo>
                        <a:pt x="3888538" y="4408424"/>
                        <a:pt x="3886686" y="4383958"/>
                        <a:pt x="3895482" y="4359329"/>
                      </a:cubicBezTo>
                      <a:cubicBezTo>
                        <a:pt x="3899672" y="4347601"/>
                        <a:pt x="3897992" y="4333776"/>
                        <a:pt x="3889518" y="4324137"/>
                      </a:cubicBezTo>
                      <a:cubicBezTo>
                        <a:pt x="3871484" y="4300504"/>
                        <a:pt x="3856716" y="4271425"/>
                        <a:pt x="3830298" y="4252731"/>
                      </a:cubicBezTo>
                      <a:cubicBezTo>
                        <a:pt x="3821826" y="4243092"/>
                        <a:pt x="3812180" y="4233035"/>
                        <a:pt x="3810080" y="4220383"/>
                      </a:cubicBezTo>
                      <a:cubicBezTo>
                        <a:pt x="3801094" y="4178822"/>
                        <a:pt x="3773750" y="4147896"/>
                        <a:pt x="3746406" y="4116969"/>
                      </a:cubicBezTo>
                      <a:cubicBezTo>
                        <a:pt x="3726776" y="4094088"/>
                        <a:pt x="3726854" y="4071634"/>
                        <a:pt x="3736070" y="4045832"/>
                      </a:cubicBezTo>
                      <a:cubicBezTo>
                        <a:pt x="3748054" y="4019697"/>
                        <a:pt x="3770946" y="4018616"/>
                        <a:pt x="3794172" y="4020300"/>
                      </a:cubicBezTo>
                      <a:cubicBezTo>
                        <a:pt x="3808344" y="4021395"/>
                        <a:pt x="3823690" y="4022908"/>
                        <a:pt x="3836434" y="4016880"/>
                      </a:cubicBezTo>
                      <a:cubicBezTo>
                        <a:pt x="3845992" y="4012360"/>
                        <a:pt x="3858734" y="4006332"/>
                        <a:pt x="3854624" y="3995606"/>
                      </a:cubicBezTo>
                      <a:cubicBezTo>
                        <a:pt x="3841950" y="3960663"/>
                        <a:pt x="3870372" y="3940398"/>
                        <a:pt x="3883110" y="3915854"/>
                      </a:cubicBezTo>
                      <a:cubicBezTo>
                        <a:pt x="3888474" y="3904546"/>
                        <a:pt x="3902892" y="3893826"/>
                        <a:pt x="3884190" y="3883178"/>
                      </a:cubicBezTo>
                      <a:cubicBezTo>
                        <a:pt x="3865906" y="3871358"/>
                        <a:pt x="3856938" y="3885347"/>
                        <a:pt x="3849900" y="3901347"/>
                      </a:cubicBezTo>
                      <a:cubicBezTo>
                        <a:pt x="3836160" y="3936113"/>
                        <a:pt x="3809076" y="3948921"/>
                        <a:pt x="3778216" y="3935253"/>
                      </a:cubicBezTo>
                      <a:cubicBezTo>
                        <a:pt x="3761442" y="3926616"/>
                        <a:pt x="3752216" y="3915386"/>
                        <a:pt x="3768312" y="3899976"/>
                      </a:cubicBezTo>
                      <a:cubicBezTo>
                        <a:pt x="3779544" y="3890764"/>
                        <a:pt x="3779710" y="3882888"/>
                        <a:pt x="3770064" y="3872830"/>
                      </a:cubicBezTo>
                      <a:cubicBezTo>
                        <a:pt x="3769308" y="3871238"/>
                        <a:pt x="3766204" y="3868808"/>
                        <a:pt x="3766624" y="3867634"/>
                      </a:cubicBezTo>
                      <a:cubicBezTo>
                        <a:pt x="3773658" y="3833118"/>
                        <a:pt x="3753858" y="3799596"/>
                        <a:pt x="3767182" y="3766005"/>
                      </a:cubicBezTo>
                      <a:cubicBezTo>
                        <a:pt x="3769696" y="3758967"/>
                        <a:pt x="3771790" y="3753103"/>
                        <a:pt x="3773886" y="3747239"/>
                      </a:cubicBezTo>
                      <a:cubicBezTo>
                        <a:pt x="3778652" y="3707946"/>
                        <a:pt x="3779826" y="3708365"/>
                        <a:pt x="3812954" y="3726810"/>
                      </a:cubicBezTo>
                      <a:cubicBezTo>
                        <a:pt x="3862854" y="3753891"/>
                        <a:pt x="3909822" y="3789183"/>
                        <a:pt x="3968774" y="3798337"/>
                      </a:cubicBezTo>
                      <a:cubicBezTo>
                        <a:pt x="3978584" y="3800520"/>
                        <a:pt x="3985126" y="3808146"/>
                        <a:pt x="3987646" y="3819625"/>
                      </a:cubicBezTo>
                      <a:cubicBezTo>
                        <a:pt x="3989074" y="3826747"/>
                        <a:pt x="3991594" y="3838227"/>
                        <a:pt x="4003500" y="3834545"/>
                      </a:cubicBezTo>
                      <a:cubicBezTo>
                        <a:pt x="4013392" y="3832789"/>
                        <a:pt x="4018674" y="3825419"/>
                        <a:pt x="4020432" y="3816789"/>
                      </a:cubicBezTo>
                      <a:cubicBezTo>
                        <a:pt x="4023784" y="3807407"/>
                        <a:pt x="4022438" y="3796347"/>
                        <a:pt x="4025370" y="3788137"/>
                      </a:cubicBezTo>
                      <a:cubicBezTo>
                        <a:pt x="4034252" y="3759569"/>
                        <a:pt x="4053704" y="3753293"/>
                        <a:pt x="4076180" y="3771902"/>
                      </a:cubicBezTo>
                      <a:cubicBezTo>
                        <a:pt x="4095894" y="3790845"/>
                        <a:pt x="4122394" y="3805601"/>
                        <a:pt x="4141266" y="3826889"/>
                      </a:cubicBezTo>
                      <a:cubicBezTo>
                        <a:pt x="4159804" y="3845413"/>
                        <a:pt x="4176324" y="3847345"/>
                        <a:pt x="4194850" y="3828836"/>
                      </a:cubicBezTo>
                      <a:cubicBezTo>
                        <a:pt x="4210946" y="3813426"/>
                        <a:pt x="4227376" y="3800781"/>
                        <a:pt x="4246492" y="3791739"/>
                      </a:cubicBezTo>
                      <a:cubicBezTo>
                        <a:pt x="4255632" y="3788391"/>
                        <a:pt x="4263680" y="3780686"/>
                        <a:pt x="4268204" y="3771723"/>
                      </a:cubicBezTo>
                      <a:cubicBezTo>
                        <a:pt x="4286308" y="3735870"/>
                        <a:pt x="4312460" y="3710828"/>
                        <a:pt x="4360174" y="3710679"/>
                      </a:cubicBezTo>
                      <a:cubicBezTo>
                        <a:pt x="4350358" y="3689981"/>
                        <a:pt x="4334172" y="3690812"/>
                        <a:pt x="4319582" y="3690891"/>
                      </a:cubicBezTo>
                      <a:cubicBezTo>
                        <a:pt x="4302980" y="3692895"/>
                        <a:pt x="4287716" y="3687443"/>
                        <a:pt x="4274968" y="3674955"/>
                      </a:cubicBezTo>
                      <a:cubicBezTo>
                        <a:pt x="4259198" y="3656098"/>
                        <a:pt x="4234880" y="3650055"/>
                        <a:pt x="4212324" y="3653901"/>
                      </a:cubicBezTo>
                      <a:cubicBezTo>
                        <a:pt x="4186582" y="3659253"/>
                        <a:pt x="4164948" y="3656816"/>
                        <a:pt x="4141798" y="3632677"/>
                      </a:cubicBezTo>
                      <a:cubicBezTo>
                        <a:pt x="4140128" y="3655885"/>
                        <a:pt x="4149774" y="3665942"/>
                        <a:pt x="4159838" y="3674828"/>
                      </a:cubicBezTo>
                      <a:cubicBezTo>
                        <a:pt x="4183826" y="3696620"/>
                        <a:pt x="4184422" y="3724604"/>
                        <a:pt x="4178728" y="3751665"/>
                      </a:cubicBezTo>
                      <a:cubicBezTo>
                        <a:pt x="4172868" y="3786601"/>
                        <a:pt x="4136312" y="3799992"/>
                        <a:pt x="4104778" y="3780794"/>
                      </a:cubicBezTo>
                      <a:cubicBezTo>
                        <a:pt x="4084146" y="3768135"/>
                        <a:pt x="4069552" y="3749697"/>
                        <a:pt x="4044058" y="3743236"/>
                      </a:cubicBezTo>
                      <a:cubicBezTo>
                        <a:pt x="4025610" y="3739291"/>
                        <a:pt x="4028706" y="3723205"/>
                        <a:pt x="4043546" y="3711314"/>
                      </a:cubicBezTo>
                      <a:cubicBezTo>
                        <a:pt x="4077664" y="3682505"/>
                        <a:pt x="4083860" y="3650334"/>
                        <a:pt x="4062970" y="3612455"/>
                      </a:cubicBezTo>
                      <a:cubicBezTo>
                        <a:pt x="4046274" y="3581365"/>
                        <a:pt x="4041566" y="3542655"/>
                        <a:pt x="4004078" y="3525297"/>
                      </a:cubicBezTo>
                      <a:cubicBezTo>
                        <a:pt x="3992758" y="3519931"/>
                        <a:pt x="3993088" y="3504180"/>
                        <a:pt x="3993336" y="3492366"/>
                      </a:cubicBezTo>
                      <a:cubicBezTo>
                        <a:pt x="3993242" y="3459271"/>
                        <a:pt x="3987952" y="3429610"/>
                        <a:pt x="3970836" y="3399692"/>
                      </a:cubicBezTo>
                      <a:cubicBezTo>
                        <a:pt x="3953722" y="3369775"/>
                        <a:pt x="3970566" y="3337440"/>
                        <a:pt x="3975926" y="3307615"/>
                      </a:cubicBezTo>
                      <a:cubicBezTo>
                        <a:pt x="3979690" y="3278544"/>
                        <a:pt x="3978598" y="3274186"/>
                        <a:pt x="3949754" y="3277108"/>
                      </a:cubicBezTo>
                      <a:cubicBezTo>
                        <a:pt x="3919736" y="3279610"/>
                        <a:pt x="3907658" y="3272652"/>
                        <a:pt x="3905132" y="3242655"/>
                      </a:cubicBezTo>
                      <a:cubicBezTo>
                        <a:pt x="3899082" y="3192886"/>
                        <a:pt x="3887914" y="3142611"/>
                        <a:pt x="3911380" y="3095449"/>
                      </a:cubicBezTo>
                      <a:cubicBezTo>
                        <a:pt x="3918336" y="3083387"/>
                        <a:pt x="3913468" y="3071068"/>
                        <a:pt x="3907008" y="3059503"/>
                      </a:cubicBezTo>
                      <a:cubicBezTo>
                        <a:pt x="3894424" y="3039139"/>
                        <a:pt x="3895592" y="3021042"/>
                        <a:pt x="3911352" y="3002867"/>
                      </a:cubicBezTo>
                      <a:cubicBezTo>
                        <a:pt x="3926356" y="2983099"/>
                        <a:pt x="3935488" y="2961235"/>
                        <a:pt x="3935230" y="2936016"/>
                      </a:cubicBezTo>
                      <a:cubicBezTo>
                        <a:pt x="3934558" y="2930486"/>
                        <a:pt x="3933884" y="2924956"/>
                        <a:pt x="3935898" y="2923030"/>
                      </a:cubicBezTo>
                      <a:cubicBezTo>
                        <a:pt x="3976554" y="2883331"/>
                        <a:pt x="3960438" y="2824676"/>
                        <a:pt x="3986586" y="2781119"/>
                      </a:cubicBezTo>
                      <a:cubicBezTo>
                        <a:pt x="3994380" y="2766710"/>
                        <a:pt x="3991024" y="2757577"/>
                        <a:pt x="3979030" y="2746680"/>
                      </a:cubicBezTo>
                      <a:cubicBezTo>
                        <a:pt x="3968208" y="2736202"/>
                        <a:pt x="3958648" y="2722208"/>
                        <a:pt x="3940706" y="2731669"/>
                      </a:cubicBezTo>
                      <a:cubicBezTo>
                        <a:pt x="3918404" y="2742217"/>
                        <a:pt x="3909510" y="2733751"/>
                        <a:pt x="3910764" y="2711717"/>
                      </a:cubicBezTo>
                      <a:cubicBezTo>
                        <a:pt x="3911850" y="2697558"/>
                        <a:pt x="3909330" y="2686078"/>
                        <a:pt x="3897254" y="2679119"/>
                      </a:cubicBezTo>
                      <a:cubicBezTo>
                        <a:pt x="3873518" y="2664029"/>
                        <a:pt x="3854562" y="2646679"/>
                        <a:pt x="3841306" y="2620784"/>
                      </a:cubicBezTo>
                      <a:cubicBezTo>
                        <a:pt x="3831826" y="2602851"/>
                        <a:pt x="3809186" y="2610634"/>
                        <a:pt x="3795274" y="2634758"/>
                      </a:cubicBezTo>
                      <a:cubicBezTo>
                        <a:pt x="3768206" y="2684600"/>
                        <a:pt x="3736858" y="2731591"/>
                        <a:pt x="3718762" y="2785961"/>
                      </a:cubicBezTo>
                      <a:cubicBezTo>
                        <a:pt x="3712814" y="2806317"/>
                        <a:pt x="3694790" y="2819717"/>
                        <a:pt x="3675672" y="2828758"/>
                      </a:cubicBezTo>
                      <a:cubicBezTo>
                        <a:pt x="3656558" y="2837800"/>
                        <a:pt x="3640958" y="2829583"/>
                        <a:pt x="3643720" y="2810732"/>
                      </a:cubicBezTo>
                      <a:cubicBezTo>
                        <a:pt x="3648824" y="2774205"/>
                        <a:pt x="3636736" y="2730213"/>
                        <a:pt x="3683352" y="2707190"/>
                      </a:cubicBezTo>
                      <a:cubicBezTo>
                        <a:pt x="3704898" y="2695049"/>
                        <a:pt x="3706570" y="2671842"/>
                        <a:pt x="3692812" y="2651058"/>
                      </a:cubicBezTo>
                      <a:cubicBezTo>
                        <a:pt x="3664204" y="2605133"/>
                        <a:pt x="3657062" y="2551006"/>
                        <a:pt x="3640778" y="2500227"/>
                      </a:cubicBezTo>
                      <a:cubicBezTo>
                        <a:pt x="3634400" y="2484724"/>
                        <a:pt x="3627604" y="2470394"/>
                        <a:pt x="3617622" y="2457571"/>
                      </a:cubicBezTo>
                      <a:cubicBezTo>
                        <a:pt x="3601098" y="2437122"/>
                        <a:pt x="3596814" y="2415755"/>
                        <a:pt x="3618526" y="2395739"/>
                      </a:cubicBezTo>
                      <a:cubicBezTo>
                        <a:pt x="3637388" y="2379995"/>
                        <a:pt x="3636210" y="2361060"/>
                        <a:pt x="3621194" y="2343794"/>
                      </a:cubicBezTo>
                      <a:cubicBezTo>
                        <a:pt x="3598044" y="2319655"/>
                        <a:pt x="3587052" y="2298537"/>
                        <a:pt x="3615638" y="2270397"/>
                      </a:cubicBezTo>
                      <a:cubicBezTo>
                        <a:pt x="3631314" y="2256159"/>
                        <a:pt x="3614116" y="2230180"/>
                        <a:pt x="3632642" y="2211670"/>
                      </a:cubicBezTo>
                      <a:cubicBezTo>
                        <a:pt x="3614112" y="2211663"/>
                        <a:pt x="3598766" y="2210150"/>
                        <a:pt x="3586354" y="2200426"/>
                      </a:cubicBezTo>
                      <a:cubicBezTo>
                        <a:pt x="3574358" y="2189529"/>
                        <a:pt x="3568738" y="2175620"/>
                        <a:pt x="3566300" y="2160201"/>
                      </a:cubicBezTo>
                      <a:cubicBezTo>
                        <a:pt x="3562354" y="2141600"/>
                        <a:pt x="3566962" y="2128699"/>
                        <a:pt x="3580626" y="2116388"/>
                      </a:cubicBezTo>
                      <a:cubicBezTo>
                        <a:pt x="3615586" y="2085233"/>
                        <a:pt x="3614410" y="2084813"/>
                        <a:pt x="3596368" y="2042663"/>
                      </a:cubicBezTo>
                      <a:cubicBezTo>
                        <a:pt x="3592256" y="2031937"/>
                        <a:pt x="3588564" y="2020039"/>
                        <a:pt x="3598960" y="2013172"/>
                      </a:cubicBezTo>
                      <a:lnTo>
                        <a:pt x="3614658" y="2012733"/>
                      </a:lnTo>
                      <a:lnTo>
                        <a:pt x="3615034" y="2012964"/>
                      </a:lnTo>
                      <a:lnTo>
                        <a:pt x="3625124" y="2025164"/>
                      </a:lnTo>
                      <a:cubicBezTo>
                        <a:pt x="3629320" y="2031951"/>
                        <a:pt x="3633514" y="2038740"/>
                        <a:pt x="3645084" y="2032293"/>
                      </a:cubicBezTo>
                      <a:cubicBezTo>
                        <a:pt x="3644914" y="2021651"/>
                        <a:pt x="3633426" y="2024160"/>
                        <a:pt x="3627976" y="2020892"/>
                      </a:cubicBezTo>
                      <a:lnTo>
                        <a:pt x="3615034" y="2012964"/>
                      </a:lnTo>
                      <a:lnTo>
                        <a:pt x="3614840" y="2012729"/>
                      </a:lnTo>
                      <a:lnTo>
                        <a:pt x="3614658" y="2012733"/>
                      </a:lnTo>
                      <a:lnTo>
                        <a:pt x="3589146" y="1997103"/>
                      </a:lnTo>
                      <a:cubicBezTo>
                        <a:pt x="3577612" y="1987694"/>
                        <a:pt x="3568804" y="1975290"/>
                        <a:pt x="3566660" y="1955349"/>
                      </a:cubicBezTo>
                      <a:cubicBezTo>
                        <a:pt x="3564306" y="1935993"/>
                        <a:pt x="3548206" y="1932888"/>
                        <a:pt x="3532948" y="1945953"/>
                      </a:cubicBezTo>
                      <a:cubicBezTo>
                        <a:pt x="3521296" y="1956337"/>
                        <a:pt x="3512410" y="1966388"/>
                        <a:pt x="3503106" y="1977611"/>
                      </a:cubicBezTo>
                      <a:cubicBezTo>
                        <a:pt x="3471250" y="2011197"/>
                        <a:pt x="3427480" y="2011433"/>
                        <a:pt x="3372210" y="1977143"/>
                      </a:cubicBezTo>
                      <a:cubicBezTo>
                        <a:pt x="3353926" y="1965323"/>
                        <a:pt x="3341850" y="1958364"/>
                        <a:pt x="3323324" y="1976873"/>
                      </a:cubicBezTo>
                      <a:cubicBezTo>
                        <a:pt x="3308404" y="1992704"/>
                        <a:pt x="3287772" y="1980044"/>
                        <a:pt x="3273424" y="1949793"/>
                      </a:cubicBezTo>
                      <a:cubicBezTo>
                        <a:pt x="3269494" y="1986740"/>
                        <a:pt x="3240322" y="2023929"/>
                        <a:pt x="3197898" y="2035224"/>
                      </a:cubicBezTo>
                      <a:cubicBezTo>
                        <a:pt x="3164610" y="2043171"/>
                        <a:pt x="3130566" y="2049526"/>
                        <a:pt x="3097358" y="2035019"/>
                      </a:cubicBezTo>
                      <a:cubicBezTo>
                        <a:pt x="3074714" y="2024286"/>
                        <a:pt x="3052242" y="2024193"/>
                        <a:pt x="3029940" y="2034742"/>
                      </a:cubicBezTo>
                      <a:cubicBezTo>
                        <a:pt x="3012836" y="2041857"/>
                        <a:pt x="2997408" y="2044281"/>
                        <a:pt x="2981554" y="2029361"/>
                      </a:cubicBezTo>
                      <a:cubicBezTo>
                        <a:pt x="2974594" y="2022907"/>
                        <a:pt x="2965956" y="2021145"/>
                        <a:pt x="2956816" y="2024493"/>
                      </a:cubicBezTo>
                      <a:cubicBezTo>
                        <a:pt x="2932586" y="2033029"/>
                        <a:pt x="2930904" y="2019204"/>
                        <a:pt x="2930480" y="2001861"/>
                      </a:cubicBezTo>
                      <a:cubicBezTo>
                        <a:pt x="2931394" y="1977060"/>
                        <a:pt x="2918398" y="1976385"/>
                        <a:pt x="2898610" y="1979898"/>
                      </a:cubicBezTo>
                      <a:cubicBezTo>
                        <a:pt x="2851068" y="1990688"/>
                        <a:pt x="2806122" y="1990503"/>
                        <a:pt x="2768294" y="1951864"/>
                      </a:cubicBezTo>
                      <a:cubicBezTo>
                        <a:pt x="2753196" y="1938537"/>
                        <a:pt x="2731060" y="1941210"/>
                        <a:pt x="2714368" y="1928635"/>
                      </a:cubicBezTo>
                      <a:cubicBezTo>
                        <a:pt x="2692646" y="1911619"/>
                        <a:pt x="2679070" y="1938509"/>
                        <a:pt x="2662386" y="1944451"/>
                      </a:cubicBezTo>
                      <a:cubicBezTo>
                        <a:pt x="2636142" y="1954914"/>
                        <a:pt x="2612246" y="1966216"/>
                        <a:pt x="2588188" y="1985394"/>
                      </a:cubicBezTo>
                      <a:cubicBezTo>
                        <a:pt x="2570916" y="2000385"/>
                        <a:pt x="2512886" y="1984946"/>
                        <a:pt x="2499548" y="1962990"/>
                      </a:cubicBezTo>
                      <a:cubicBezTo>
                        <a:pt x="2486964" y="1942625"/>
                        <a:pt x="2477824" y="1945973"/>
                        <a:pt x="2462986" y="1957865"/>
                      </a:cubicBezTo>
                      <a:cubicBezTo>
                        <a:pt x="2454182" y="1963978"/>
                        <a:pt x="2445800" y="1968919"/>
                        <a:pt x="2437078" y="1971093"/>
                      </a:cubicBezTo>
                      <a:cubicBezTo>
                        <a:pt x="2424000" y="1974355"/>
                        <a:pt x="2420732" y="1979800"/>
                        <a:pt x="2418472" y="1993541"/>
                      </a:cubicBezTo>
                      <a:cubicBezTo>
                        <a:pt x="2413620" y="2036771"/>
                        <a:pt x="2381424" y="2049075"/>
                        <a:pt x="2347706" y="2021163"/>
                      </a:cubicBezTo>
                      <a:cubicBezTo>
                        <a:pt x="2334120" y="2011020"/>
                        <a:pt x="2320788" y="2007579"/>
                        <a:pt x="2304184" y="2009584"/>
                      </a:cubicBezTo>
                      <a:cubicBezTo>
                        <a:pt x="2272154" y="2014012"/>
                        <a:pt x="2243562" y="2023636"/>
                        <a:pt x="2213294" y="2037952"/>
                      </a:cubicBezTo>
                      <a:cubicBezTo>
                        <a:pt x="2197366" y="2045487"/>
                        <a:pt x="2182192" y="2054614"/>
                        <a:pt x="2163660" y="2054607"/>
                      </a:cubicBezTo>
                      <a:cubicBezTo>
                        <a:pt x="2135234" y="2056356"/>
                        <a:pt x="2123658" y="2044286"/>
                        <a:pt x="2121890" y="2015883"/>
                      </a:cubicBezTo>
                      <a:cubicBezTo>
                        <a:pt x="2118186" y="1966952"/>
                        <a:pt x="2123958" y="1917437"/>
                        <a:pt x="2143564" y="1866252"/>
                      </a:cubicBezTo>
                      <a:cubicBezTo>
                        <a:pt x="2120004" y="1880319"/>
                        <a:pt x="2098204" y="1885757"/>
                        <a:pt x="2074724" y="1877370"/>
                      </a:cubicBezTo>
                      <a:cubicBezTo>
                        <a:pt x="2060634" y="1872337"/>
                        <a:pt x="2051744" y="1863871"/>
                        <a:pt x="2048888" y="1849627"/>
                      </a:cubicBezTo>
                      <a:cubicBezTo>
                        <a:pt x="2046452" y="1834210"/>
                        <a:pt x="2051814" y="1822901"/>
                        <a:pt x="2065732" y="1817293"/>
                      </a:cubicBezTo>
                      <a:cubicBezTo>
                        <a:pt x="2094408" y="1803731"/>
                        <a:pt x="2109914" y="1778853"/>
                        <a:pt x="2125836" y="1752801"/>
                      </a:cubicBezTo>
                      <a:cubicBezTo>
                        <a:pt x="2131620" y="1740320"/>
                        <a:pt x="2138994" y="1727084"/>
                        <a:pt x="2154676" y="1731364"/>
                      </a:cubicBezTo>
                      <a:cubicBezTo>
                        <a:pt x="2169184" y="1735223"/>
                        <a:pt x="2166504" y="1750136"/>
                        <a:pt x="2167432" y="1762369"/>
                      </a:cubicBezTo>
                      <a:cubicBezTo>
                        <a:pt x="2168692" y="1777366"/>
                        <a:pt x="2168362" y="1793118"/>
                        <a:pt x="2172390" y="1807782"/>
                      </a:cubicBezTo>
                      <a:cubicBezTo>
                        <a:pt x="2176338" y="1826383"/>
                        <a:pt x="2193948" y="1832674"/>
                        <a:pt x="2202918" y="1818686"/>
                      </a:cubicBezTo>
                      <a:cubicBezTo>
                        <a:pt x="2221692" y="1788363"/>
                        <a:pt x="2244500" y="1791219"/>
                        <a:pt x="2271586" y="1796927"/>
                      </a:cubicBezTo>
                      <a:cubicBezTo>
                        <a:pt x="2280224" y="1798689"/>
                        <a:pt x="2288944" y="1796515"/>
                        <a:pt x="2298754" y="1798696"/>
                      </a:cubicBezTo>
                      <a:cubicBezTo>
                        <a:pt x="2324332" y="1801220"/>
                        <a:pt x="2338668" y="1794439"/>
                        <a:pt x="2334970" y="1764024"/>
                      </a:cubicBezTo>
                      <a:cubicBezTo>
                        <a:pt x="2333542" y="1756901"/>
                        <a:pt x="2335638" y="1751037"/>
                        <a:pt x="2337732" y="1745173"/>
                      </a:cubicBezTo>
                      <a:cubicBezTo>
                        <a:pt x="2355832" y="1709321"/>
                        <a:pt x="2348530" y="1681585"/>
                        <a:pt x="2323198" y="1648732"/>
                      </a:cubicBezTo>
                      <a:cubicBezTo>
                        <a:pt x="2301722" y="1619902"/>
                        <a:pt x="2297852" y="1578846"/>
                        <a:pt x="2301784" y="1541899"/>
                      </a:cubicBezTo>
                      <a:cubicBezTo>
                        <a:pt x="2304544" y="1523047"/>
                        <a:pt x="2299848" y="1521370"/>
                        <a:pt x="2283328" y="1519437"/>
                      </a:cubicBezTo>
                      <a:cubicBezTo>
                        <a:pt x="2246684" y="1518250"/>
                        <a:pt x="2234690" y="1507354"/>
                        <a:pt x="2225958" y="1472497"/>
                      </a:cubicBezTo>
                      <a:cubicBezTo>
                        <a:pt x="2223776" y="1463782"/>
                        <a:pt x="2224360" y="1454734"/>
                        <a:pt x="2222178" y="1446019"/>
                      </a:cubicBezTo>
                      <a:cubicBezTo>
                        <a:pt x="2213446" y="1411162"/>
                        <a:pt x="2189966" y="1402775"/>
                        <a:pt x="2159952" y="1423793"/>
                      </a:cubicBezTo>
                      <a:cubicBezTo>
                        <a:pt x="2131532" y="1444058"/>
                        <a:pt x="2108062" y="1472703"/>
                        <a:pt x="2093984" y="1504703"/>
                      </a:cubicBezTo>
                      <a:cubicBezTo>
                        <a:pt x="2075882" y="1540556"/>
                        <a:pt x="2048972" y="1564006"/>
                        <a:pt x="2018958" y="1585025"/>
                      </a:cubicBezTo>
                      <a:cubicBezTo>
                        <a:pt x="2003784" y="1594152"/>
                        <a:pt x="1992132" y="1604536"/>
                        <a:pt x="1985094" y="1620537"/>
                      </a:cubicBezTo>
                      <a:cubicBezTo>
                        <a:pt x="1975540" y="1643574"/>
                        <a:pt x="1955922" y="1657726"/>
                        <a:pt x="1934122" y="1663164"/>
                      </a:cubicBezTo>
                      <a:cubicBezTo>
                        <a:pt x="1904358" y="1672369"/>
                        <a:pt x="1873920" y="1676044"/>
                        <a:pt x="1846002" y="1691198"/>
                      </a:cubicBezTo>
                      <a:cubicBezTo>
                        <a:pt x="1836024" y="1696892"/>
                        <a:pt x="1824702" y="1691525"/>
                        <a:pt x="1815392" y="1684233"/>
                      </a:cubicBezTo>
                      <a:cubicBezTo>
                        <a:pt x="1804908" y="1676520"/>
                        <a:pt x="1794426" y="1668808"/>
                        <a:pt x="1781092" y="1665368"/>
                      </a:cubicBezTo>
                      <a:cubicBezTo>
                        <a:pt x="1758784" y="1657400"/>
                        <a:pt x="1744860" y="1644492"/>
                        <a:pt x="1751728" y="1617851"/>
                      </a:cubicBezTo>
                      <a:cubicBezTo>
                        <a:pt x="1755918" y="1606123"/>
                        <a:pt x="1748538" y="1600842"/>
                        <a:pt x="1740820" y="1592795"/>
                      </a:cubicBezTo>
                      <a:lnTo>
                        <a:pt x="1714250" y="1562532"/>
                      </a:lnTo>
                      <a:lnTo>
                        <a:pt x="1718514" y="1585549"/>
                      </a:lnTo>
                      <a:cubicBezTo>
                        <a:pt x="1703446" y="1624059"/>
                        <a:pt x="1701190" y="1667145"/>
                        <a:pt x="1683792" y="1704823"/>
                      </a:cubicBezTo>
                      <a:cubicBezTo>
                        <a:pt x="1678412" y="1716202"/>
                        <a:pt x="1674300" y="1724043"/>
                        <a:pt x="1663196" y="1729388"/>
                      </a:cubicBezTo>
                      <a:cubicBezTo>
                        <a:pt x="1614866" y="1750697"/>
                        <a:pt x="1566862" y="1774782"/>
                        <a:pt x="1512460" y="1772641"/>
                      </a:cubicBezTo>
                      <a:cubicBezTo>
                        <a:pt x="1505470" y="1770145"/>
                        <a:pt x="1498482" y="1767649"/>
                        <a:pt x="1491494" y="1765152"/>
                      </a:cubicBezTo>
                      <a:cubicBezTo>
                        <a:pt x="1433250" y="1744349"/>
                        <a:pt x="1429112" y="1737551"/>
                        <a:pt x="1443190" y="1676075"/>
                      </a:cubicBezTo>
                      <a:cubicBezTo>
                        <a:pt x="1449708" y="1650472"/>
                        <a:pt x="1433500" y="1640692"/>
                        <a:pt x="1420462" y="1629385"/>
                      </a:cubicBezTo>
                      <a:cubicBezTo>
                        <a:pt x="1391316" y="1604343"/>
                        <a:pt x="1386632" y="1588040"/>
                        <a:pt x="1411986" y="1561184"/>
                      </a:cubicBezTo>
                      <a:cubicBezTo>
                        <a:pt x="1424874" y="1547166"/>
                        <a:pt x="1427080" y="1537315"/>
                        <a:pt x="1418902" y="1519763"/>
                      </a:cubicBezTo>
                      <a:cubicBezTo>
                        <a:pt x="1413114" y="1508385"/>
                        <a:pt x="1413864" y="1498012"/>
                        <a:pt x="1417394" y="1488133"/>
                      </a:cubicBezTo>
                      <a:cubicBezTo>
                        <a:pt x="1420922" y="1478254"/>
                        <a:pt x="1427228" y="1468869"/>
                        <a:pt x="1432558" y="1459467"/>
                      </a:cubicBezTo>
                      <a:cubicBezTo>
                        <a:pt x="1436250" y="1452805"/>
                        <a:pt x="1449782" y="1444338"/>
                        <a:pt x="1455830" y="1453148"/>
                      </a:cubicBezTo>
                      <a:cubicBezTo>
                        <a:pt x="1467404" y="1475904"/>
                        <a:pt x="1475954" y="1462997"/>
                        <a:pt x="1485248" y="1451686"/>
                      </a:cubicBezTo>
                      <a:cubicBezTo>
                        <a:pt x="1511346" y="1426425"/>
                        <a:pt x="1541930" y="1425379"/>
                        <a:pt x="1573800" y="1435434"/>
                      </a:cubicBezTo>
                      <a:cubicBezTo>
                        <a:pt x="1604508" y="1445072"/>
                        <a:pt x="1634372" y="1457070"/>
                        <a:pt x="1663494" y="1467472"/>
                      </a:cubicBezTo>
                      <a:cubicBezTo>
                        <a:pt x="1669926" y="1484400"/>
                        <a:pt x="1675776" y="1501119"/>
                        <a:pt x="1683410" y="1516980"/>
                      </a:cubicBezTo>
                      <a:lnTo>
                        <a:pt x="1705170" y="1548503"/>
                      </a:lnTo>
                      <a:lnTo>
                        <a:pt x="1694592" y="1503548"/>
                      </a:lnTo>
                      <a:cubicBezTo>
                        <a:pt x="1696012" y="1492153"/>
                        <a:pt x="1685112" y="1485614"/>
                        <a:pt x="1683346" y="1475727"/>
                      </a:cubicBezTo>
                      <a:cubicBezTo>
                        <a:pt x="1693236" y="1455456"/>
                        <a:pt x="1709756" y="1457388"/>
                        <a:pt x="1726192" y="1463259"/>
                      </a:cubicBezTo>
                      <a:cubicBezTo>
                        <a:pt x="1729714" y="1464517"/>
                        <a:pt x="1732818" y="1466949"/>
                        <a:pt x="1734746" y="1468960"/>
                      </a:cubicBezTo>
                      <a:cubicBezTo>
                        <a:pt x="1745066" y="1484548"/>
                        <a:pt x="1742722" y="1502225"/>
                        <a:pt x="1745914" y="1519235"/>
                      </a:cubicBezTo>
                      <a:cubicBezTo>
                        <a:pt x="1756156" y="1557277"/>
                        <a:pt x="1781570" y="1586192"/>
                        <a:pt x="1804976" y="1617034"/>
                      </a:cubicBezTo>
                      <a:cubicBezTo>
                        <a:pt x="1809170" y="1623821"/>
                        <a:pt x="1815458" y="1624745"/>
                        <a:pt x="1822922" y="1626089"/>
                      </a:cubicBezTo>
                      <a:cubicBezTo>
                        <a:pt x="1853950" y="1631881"/>
                        <a:pt x="1911716" y="1603584"/>
                        <a:pt x="1930408" y="1577200"/>
                      </a:cubicBezTo>
                      <a:cubicBezTo>
                        <a:pt x="1949602" y="1545704"/>
                        <a:pt x="1971896" y="1516639"/>
                        <a:pt x="2015840" y="1527044"/>
                      </a:cubicBezTo>
                      <a:cubicBezTo>
                        <a:pt x="2033114" y="1530571"/>
                        <a:pt x="2042418" y="1519346"/>
                        <a:pt x="2049794" y="1506112"/>
                      </a:cubicBezTo>
                      <a:cubicBezTo>
                        <a:pt x="2058006" y="1490531"/>
                        <a:pt x="2066640" y="1473777"/>
                        <a:pt x="2067388" y="1456853"/>
                      </a:cubicBezTo>
                      <a:cubicBezTo>
                        <a:pt x="2068304" y="1432053"/>
                        <a:pt x="2071064" y="1413203"/>
                        <a:pt x="2100412" y="1405170"/>
                      </a:cubicBezTo>
                      <a:cubicBezTo>
                        <a:pt x="2118270" y="1399648"/>
                        <a:pt x="2105102" y="1388332"/>
                        <a:pt x="2097386" y="1380285"/>
                      </a:cubicBezTo>
                      <a:cubicBezTo>
                        <a:pt x="2080694" y="1367711"/>
                        <a:pt x="2067190" y="1353630"/>
                        <a:pt x="2081858" y="1331098"/>
                      </a:cubicBezTo>
                      <a:cubicBezTo>
                        <a:pt x="2088312" y="1324146"/>
                        <a:pt x="2095858" y="1321552"/>
                        <a:pt x="2104914" y="1322142"/>
                      </a:cubicBezTo>
                      <a:cubicBezTo>
                        <a:pt x="2135854" y="1313356"/>
                        <a:pt x="2165954" y="1306916"/>
                        <a:pt x="2190450" y="1342115"/>
                      </a:cubicBezTo>
                      <a:cubicBezTo>
                        <a:pt x="2199260" y="1354518"/>
                        <a:pt x="2213680" y="1343800"/>
                        <a:pt x="2219042" y="1332491"/>
                      </a:cubicBezTo>
                      <a:cubicBezTo>
                        <a:pt x="2229646" y="1315780"/>
                        <a:pt x="2242536" y="1312119"/>
                        <a:pt x="2256184" y="1312365"/>
                      </a:cubicBezTo>
                      <a:close/>
                      <a:moveTo>
                        <a:pt x="1232134" y="1182086"/>
                      </a:moveTo>
                      <a:cubicBezTo>
                        <a:pt x="1237432" y="1181809"/>
                        <a:pt x="1243430" y="1182877"/>
                        <a:pt x="1250378" y="1185689"/>
                      </a:cubicBezTo>
                      <a:cubicBezTo>
                        <a:pt x="1280940" y="1196606"/>
                        <a:pt x="1307732" y="1218076"/>
                        <a:pt x="1336620" y="1233683"/>
                      </a:cubicBezTo>
                      <a:cubicBezTo>
                        <a:pt x="1378436" y="1253908"/>
                        <a:pt x="1422174" y="1257631"/>
                        <a:pt x="1464072" y="1273919"/>
                      </a:cubicBezTo>
                      <a:cubicBezTo>
                        <a:pt x="1497742" y="1287268"/>
                        <a:pt x="1533424" y="1298691"/>
                        <a:pt x="1566676" y="1313212"/>
                      </a:cubicBezTo>
                      <a:cubicBezTo>
                        <a:pt x="1571554" y="1325533"/>
                        <a:pt x="1588928" y="1325128"/>
                        <a:pt x="1594226" y="1336275"/>
                      </a:cubicBezTo>
                      <a:cubicBezTo>
                        <a:pt x="1608170" y="1349189"/>
                        <a:pt x="1620936" y="1361684"/>
                        <a:pt x="1633706" y="1374178"/>
                      </a:cubicBezTo>
                      <a:cubicBezTo>
                        <a:pt x="1649162" y="1390276"/>
                        <a:pt x="1665376" y="1407968"/>
                        <a:pt x="1646338" y="1431579"/>
                      </a:cubicBezTo>
                      <a:cubicBezTo>
                        <a:pt x="1624586" y="1414554"/>
                        <a:pt x="1597982" y="1422241"/>
                        <a:pt x="1573554" y="1420126"/>
                      </a:cubicBezTo>
                      <a:cubicBezTo>
                        <a:pt x="1511266" y="1416389"/>
                        <a:pt x="1452180" y="1429663"/>
                        <a:pt x="1391744" y="1431876"/>
                      </a:cubicBezTo>
                      <a:cubicBezTo>
                        <a:pt x="1355820" y="1432267"/>
                        <a:pt x="1330148" y="1452186"/>
                        <a:pt x="1302124" y="1471266"/>
                      </a:cubicBezTo>
                      <a:lnTo>
                        <a:pt x="1299128" y="1470240"/>
                      </a:lnTo>
                      <a:lnTo>
                        <a:pt x="1302702" y="1475720"/>
                      </a:lnTo>
                      <a:cubicBezTo>
                        <a:pt x="1282958" y="1530997"/>
                        <a:pt x="1274418" y="1535905"/>
                        <a:pt x="1221466" y="1516990"/>
                      </a:cubicBezTo>
                      <a:lnTo>
                        <a:pt x="1219990" y="1515356"/>
                      </a:lnTo>
                      <a:lnTo>
                        <a:pt x="1219896" y="1515940"/>
                      </a:lnTo>
                      <a:cubicBezTo>
                        <a:pt x="1190860" y="1526725"/>
                        <a:pt x="1171066" y="1548743"/>
                        <a:pt x="1159838" y="1576467"/>
                      </a:cubicBezTo>
                      <a:cubicBezTo>
                        <a:pt x="1152380" y="1593637"/>
                        <a:pt x="1141812" y="1608373"/>
                        <a:pt x="1125870" y="1615901"/>
                      </a:cubicBezTo>
                      <a:cubicBezTo>
                        <a:pt x="1096416" y="1627858"/>
                        <a:pt x="1075864" y="1648285"/>
                        <a:pt x="1061112" y="1674749"/>
                      </a:cubicBezTo>
                      <a:cubicBezTo>
                        <a:pt x="1052058" y="1692671"/>
                        <a:pt x="1036788" y="1705729"/>
                        <a:pt x="1021522" y="1718788"/>
                      </a:cubicBezTo>
                      <a:cubicBezTo>
                        <a:pt x="1004160" y="1737708"/>
                        <a:pt x="983514" y="1743556"/>
                        <a:pt x="958412" y="1735911"/>
                      </a:cubicBezTo>
                      <a:cubicBezTo>
                        <a:pt x="923904" y="1724908"/>
                        <a:pt x="892002" y="1721447"/>
                        <a:pt x="860966" y="1752673"/>
                      </a:cubicBezTo>
                      <a:cubicBezTo>
                        <a:pt x="839160" y="1776617"/>
                        <a:pt x="819258" y="1765542"/>
                        <a:pt x="808072" y="1733780"/>
                      </a:cubicBezTo>
                      <a:cubicBezTo>
                        <a:pt x="801004" y="1712743"/>
                        <a:pt x="782954" y="1707618"/>
                        <a:pt x="765322" y="1701320"/>
                      </a:cubicBezTo>
                      <a:cubicBezTo>
                        <a:pt x="749202" y="1698208"/>
                        <a:pt x="736110" y="1701465"/>
                        <a:pt x="727138" y="1715448"/>
                      </a:cubicBezTo>
                      <a:cubicBezTo>
                        <a:pt x="710708" y="1746603"/>
                        <a:pt x="692686" y="1778510"/>
                        <a:pt x="685240" y="1814196"/>
                      </a:cubicBezTo>
                      <a:cubicBezTo>
                        <a:pt x="684240" y="1824416"/>
                        <a:pt x="679970" y="1840081"/>
                        <a:pt x="693318" y="1843527"/>
                      </a:cubicBezTo>
                      <a:cubicBezTo>
                        <a:pt x="707844" y="1847392"/>
                        <a:pt x="711696" y="1832901"/>
                        <a:pt x="712694" y="1822680"/>
                      </a:cubicBezTo>
                      <a:cubicBezTo>
                        <a:pt x="716032" y="1794783"/>
                        <a:pt x="736002" y="1783405"/>
                        <a:pt x="756728" y="1773619"/>
                      </a:cubicBezTo>
                      <a:cubicBezTo>
                        <a:pt x="777454" y="1763833"/>
                        <a:pt x="792656" y="1773229"/>
                        <a:pt x="789060" y="1794424"/>
                      </a:cubicBezTo>
                      <a:cubicBezTo>
                        <a:pt x="784804" y="1828603"/>
                        <a:pt x="772656" y="1862609"/>
                        <a:pt x="744136" y="1886800"/>
                      </a:cubicBezTo>
                      <a:cubicBezTo>
                        <a:pt x="728868" y="1899858"/>
                        <a:pt x="710656" y="1902608"/>
                        <a:pt x="691008" y="1898236"/>
                      </a:cubicBezTo>
                      <a:cubicBezTo>
                        <a:pt x="662378" y="1889331"/>
                        <a:pt x="642746" y="1903475"/>
                        <a:pt x="633950" y="1928100"/>
                      </a:cubicBezTo>
                      <a:cubicBezTo>
                        <a:pt x="613926" y="1980449"/>
                        <a:pt x="575595" y="2020969"/>
                        <a:pt x="540789" y="2062748"/>
                      </a:cubicBezTo>
                      <a:cubicBezTo>
                        <a:pt x="534750" y="2068525"/>
                        <a:pt x="524765" y="2074214"/>
                        <a:pt x="526617" y="2080165"/>
                      </a:cubicBezTo>
                      <a:cubicBezTo>
                        <a:pt x="538317" y="2125334"/>
                        <a:pt x="496879" y="2163421"/>
                        <a:pt x="508998" y="2207417"/>
                      </a:cubicBezTo>
                      <a:cubicBezTo>
                        <a:pt x="513376" y="2224848"/>
                        <a:pt x="510619" y="2243697"/>
                        <a:pt x="492243" y="2254323"/>
                      </a:cubicBezTo>
                      <a:cubicBezTo>
                        <a:pt x="490879" y="2224746"/>
                        <a:pt x="496230" y="2194924"/>
                        <a:pt x="482192" y="2167432"/>
                      </a:cubicBezTo>
                      <a:cubicBezTo>
                        <a:pt x="472430" y="2133532"/>
                        <a:pt x="477970" y="2104108"/>
                        <a:pt x="489492" y="2076490"/>
                      </a:cubicBezTo>
                      <a:cubicBezTo>
                        <a:pt x="501013" y="2048872"/>
                        <a:pt x="518518" y="2023060"/>
                        <a:pt x="532684" y="1996386"/>
                      </a:cubicBezTo>
                      <a:cubicBezTo>
                        <a:pt x="542155" y="1977291"/>
                        <a:pt x="557504" y="1960295"/>
                        <a:pt x="563450" y="1939940"/>
                      </a:cubicBezTo>
                      <a:cubicBezTo>
                        <a:pt x="565206" y="1931312"/>
                        <a:pt x="570826" y="1926708"/>
                        <a:pt x="578040" y="1921352"/>
                      </a:cubicBezTo>
                      <a:cubicBezTo>
                        <a:pt x="628384" y="1891734"/>
                        <a:pt x="654960" y="1847014"/>
                        <a:pt x="662892" y="1787702"/>
                      </a:cubicBezTo>
                      <a:cubicBezTo>
                        <a:pt x="668406" y="1750004"/>
                        <a:pt x="686848" y="1716925"/>
                        <a:pt x="705710" y="1682672"/>
                      </a:cubicBezTo>
                      <a:cubicBezTo>
                        <a:pt x="731530" y="1636361"/>
                        <a:pt x="770794" y="1608073"/>
                        <a:pt x="807032" y="1573417"/>
                      </a:cubicBezTo>
                      <a:cubicBezTo>
                        <a:pt x="819530" y="1560692"/>
                        <a:pt x="841174" y="1544623"/>
                        <a:pt x="855454" y="1560301"/>
                      </a:cubicBezTo>
                      <a:cubicBezTo>
                        <a:pt x="870912" y="1576401"/>
                        <a:pt x="881424" y="1602633"/>
                        <a:pt x="876154" y="1628518"/>
                      </a:cubicBezTo>
                      <a:cubicBezTo>
                        <a:pt x="876072" y="1632456"/>
                        <a:pt x="870534" y="1633122"/>
                        <a:pt x="869278" y="1636639"/>
                      </a:cubicBezTo>
                      <a:cubicBezTo>
                        <a:pt x="862994" y="1654229"/>
                        <a:pt x="845214" y="1674323"/>
                        <a:pt x="860252" y="1691595"/>
                      </a:cubicBezTo>
                      <a:cubicBezTo>
                        <a:pt x="873776" y="1705681"/>
                        <a:pt x="890382" y="1685167"/>
                        <a:pt x="904312" y="1679565"/>
                      </a:cubicBezTo>
                      <a:cubicBezTo>
                        <a:pt x="924618" y="1670952"/>
                        <a:pt x="945684" y="1663931"/>
                        <a:pt x="967424" y="1662441"/>
                      </a:cubicBezTo>
                      <a:cubicBezTo>
                        <a:pt x="979678" y="1661529"/>
                        <a:pt x="993446" y="1663802"/>
                        <a:pt x="996540" y="1647717"/>
                      </a:cubicBezTo>
                      <a:cubicBezTo>
                        <a:pt x="1000390" y="1633226"/>
                        <a:pt x="998284" y="1620573"/>
                        <a:pt x="986692" y="1608499"/>
                      </a:cubicBezTo>
                      <a:cubicBezTo>
                        <a:pt x="975098" y="1596425"/>
                        <a:pt x="960154" y="1593732"/>
                        <a:pt x="946048" y="1588694"/>
                      </a:cubicBezTo>
                      <a:cubicBezTo>
                        <a:pt x="934294" y="1584496"/>
                        <a:pt x="922538" y="1580296"/>
                        <a:pt x="921270" y="1565298"/>
                      </a:cubicBezTo>
                      <a:cubicBezTo>
                        <a:pt x="920338" y="1553065"/>
                        <a:pt x="912350" y="1538312"/>
                        <a:pt x="924012" y="1527933"/>
                      </a:cubicBezTo>
                      <a:cubicBezTo>
                        <a:pt x="935672" y="1517553"/>
                        <a:pt x="948102" y="1527281"/>
                        <a:pt x="958682" y="1531060"/>
                      </a:cubicBezTo>
                      <a:cubicBezTo>
                        <a:pt x="970856" y="1534086"/>
                        <a:pt x="981016" y="1539038"/>
                        <a:pt x="994108" y="1535781"/>
                      </a:cubicBezTo>
                      <a:cubicBezTo>
                        <a:pt x="1006782" y="1533697"/>
                        <a:pt x="1016348" y="1529180"/>
                        <a:pt x="1012308" y="1514515"/>
                      </a:cubicBezTo>
                      <a:cubicBezTo>
                        <a:pt x="1003808" y="1486357"/>
                        <a:pt x="1028996" y="1490064"/>
                        <a:pt x="1041410" y="1481276"/>
                      </a:cubicBezTo>
                      <a:cubicBezTo>
                        <a:pt x="1047790" y="1478265"/>
                        <a:pt x="1056016" y="1481204"/>
                        <a:pt x="1054340" y="1485895"/>
                      </a:cubicBezTo>
                      <a:cubicBezTo>
                        <a:pt x="1047898" y="1511360"/>
                        <a:pt x="1071326" y="1523695"/>
                        <a:pt x="1083932" y="1544065"/>
                      </a:cubicBezTo>
                      <a:cubicBezTo>
                        <a:pt x="1075284" y="1542298"/>
                        <a:pt x="1070162" y="1541791"/>
                        <a:pt x="1066636" y="1540531"/>
                      </a:cubicBezTo>
                      <a:cubicBezTo>
                        <a:pt x="1058408" y="1537592"/>
                        <a:pt x="1052436" y="1520915"/>
                        <a:pt x="1040358" y="1532467"/>
                      </a:cubicBezTo>
                      <a:cubicBezTo>
                        <a:pt x="1028278" y="1544020"/>
                        <a:pt x="1026778" y="1559351"/>
                        <a:pt x="1028468" y="1573177"/>
                      </a:cubicBezTo>
                      <a:cubicBezTo>
                        <a:pt x="1029736" y="1588174"/>
                        <a:pt x="1043506" y="1590449"/>
                        <a:pt x="1055342" y="1590709"/>
                      </a:cubicBezTo>
                      <a:cubicBezTo>
                        <a:pt x="1065582" y="1591723"/>
                        <a:pt x="1075486" y="1589971"/>
                        <a:pt x="1086146" y="1589812"/>
                      </a:cubicBezTo>
                      <a:cubicBezTo>
                        <a:pt x="1096808" y="1589654"/>
                        <a:pt x="1108224" y="1591087"/>
                        <a:pt x="1116358" y="1579447"/>
                      </a:cubicBezTo>
                      <a:cubicBezTo>
                        <a:pt x="1123316" y="1567388"/>
                        <a:pt x="1110804" y="1561597"/>
                        <a:pt x="1106266" y="1552043"/>
                      </a:cubicBezTo>
                      <a:cubicBezTo>
                        <a:pt x="1099198" y="1531006"/>
                        <a:pt x="1102036" y="1508220"/>
                        <a:pt x="1089430" y="1487850"/>
                      </a:cubicBezTo>
                      <a:cubicBezTo>
                        <a:pt x="1084054" y="1480641"/>
                        <a:pt x="1086310" y="1466903"/>
                        <a:pt x="1071202" y="1472084"/>
                      </a:cubicBezTo>
                      <a:cubicBezTo>
                        <a:pt x="1058110" y="1475341"/>
                        <a:pt x="1057098" y="1467046"/>
                        <a:pt x="1058854" y="1458418"/>
                      </a:cubicBezTo>
                      <a:cubicBezTo>
                        <a:pt x="1061448" y="1447444"/>
                        <a:pt x="1065894" y="1442420"/>
                        <a:pt x="1077230" y="1447791"/>
                      </a:cubicBezTo>
                      <a:cubicBezTo>
                        <a:pt x="1099564" y="1455769"/>
                        <a:pt x="1120372" y="1442046"/>
                        <a:pt x="1141354" y="1438963"/>
                      </a:cubicBezTo>
                      <a:cubicBezTo>
                        <a:pt x="1162756" y="1434707"/>
                        <a:pt x="1165580" y="1393404"/>
                        <a:pt x="1147434" y="1373700"/>
                      </a:cubicBezTo>
                      <a:cubicBezTo>
                        <a:pt x="1135842" y="1361627"/>
                        <a:pt x="1136842" y="1351405"/>
                        <a:pt x="1143382" y="1340519"/>
                      </a:cubicBezTo>
                      <a:cubicBezTo>
                        <a:pt x="1151178" y="1326115"/>
                        <a:pt x="1165364" y="1327215"/>
                        <a:pt x="1177956" y="1329068"/>
                      </a:cubicBezTo>
                      <a:cubicBezTo>
                        <a:pt x="1188198" y="1330082"/>
                        <a:pt x="1195590" y="1335367"/>
                        <a:pt x="1191738" y="1349858"/>
                      </a:cubicBezTo>
                      <a:cubicBezTo>
                        <a:pt x="1187050" y="1366695"/>
                        <a:pt x="1203250" y="1365870"/>
                        <a:pt x="1212734" y="1365291"/>
                      </a:cubicBezTo>
                      <a:cubicBezTo>
                        <a:pt x="1239514" y="1368245"/>
                        <a:pt x="1267630" y="1363743"/>
                        <a:pt x="1292154" y="1380436"/>
                      </a:cubicBezTo>
                      <a:cubicBezTo>
                        <a:pt x="1296436" y="1383289"/>
                        <a:pt x="1310204" y="1385561"/>
                        <a:pt x="1315908" y="1377021"/>
                      </a:cubicBezTo>
                      <a:cubicBezTo>
                        <a:pt x="1320852" y="1366887"/>
                        <a:pt x="1309516" y="1361516"/>
                        <a:pt x="1305314" y="1354725"/>
                      </a:cubicBezTo>
                      <a:cubicBezTo>
                        <a:pt x="1281034" y="1326219"/>
                        <a:pt x="1283210" y="1316418"/>
                        <a:pt x="1316690" y="1300609"/>
                      </a:cubicBezTo>
                      <a:cubicBezTo>
                        <a:pt x="1340186" y="1290492"/>
                        <a:pt x="1323892" y="1276738"/>
                        <a:pt x="1321784" y="1264085"/>
                      </a:cubicBezTo>
                      <a:cubicBezTo>
                        <a:pt x="1319258" y="1252604"/>
                        <a:pt x="1312448" y="1238272"/>
                        <a:pt x="1294992" y="1242614"/>
                      </a:cubicBezTo>
                      <a:cubicBezTo>
                        <a:pt x="1280304" y="1246624"/>
                        <a:pt x="1283668" y="1255759"/>
                        <a:pt x="1288208" y="1265314"/>
                      </a:cubicBezTo>
                      <a:cubicBezTo>
                        <a:pt x="1292748" y="1274869"/>
                        <a:pt x="1300816" y="1285684"/>
                        <a:pt x="1284872" y="1293212"/>
                      </a:cubicBezTo>
                      <a:cubicBezTo>
                        <a:pt x="1272116" y="1299234"/>
                        <a:pt x="1261876" y="1298220"/>
                        <a:pt x="1255484" y="1282715"/>
                      </a:cubicBezTo>
                      <a:cubicBezTo>
                        <a:pt x="1247580" y="1264025"/>
                        <a:pt x="1225502" y="1262750"/>
                        <a:pt x="1212736" y="1250257"/>
                      </a:cubicBezTo>
                      <a:cubicBezTo>
                        <a:pt x="1201142" y="1238181"/>
                        <a:pt x="1182754" y="1230291"/>
                        <a:pt x="1196588" y="1210111"/>
                      </a:cubicBezTo>
                      <a:cubicBezTo>
                        <a:pt x="1206652" y="1195855"/>
                        <a:pt x="1216242" y="1182918"/>
                        <a:pt x="1232134" y="1182086"/>
                      </a:cubicBezTo>
                      <a:close/>
                      <a:moveTo>
                        <a:pt x="2808194" y="959615"/>
                      </a:moveTo>
                      <a:cubicBezTo>
                        <a:pt x="2817346" y="959861"/>
                        <a:pt x="2826628" y="962348"/>
                        <a:pt x="2835384" y="967463"/>
                      </a:cubicBezTo>
                      <a:cubicBezTo>
                        <a:pt x="2854490" y="976938"/>
                        <a:pt x="2871754" y="980455"/>
                        <a:pt x="2891872" y="979689"/>
                      </a:cubicBezTo>
                      <a:cubicBezTo>
                        <a:pt x="2943174" y="976810"/>
                        <a:pt x="2988426" y="998274"/>
                        <a:pt x="3034602" y="1013443"/>
                      </a:cubicBezTo>
                      <a:cubicBezTo>
                        <a:pt x="3119496" y="1042441"/>
                        <a:pt x="3201540" y="1075722"/>
                        <a:pt x="3285262" y="1104301"/>
                      </a:cubicBezTo>
                      <a:cubicBezTo>
                        <a:pt x="3307552" y="1112263"/>
                        <a:pt x="3325658" y="1113429"/>
                        <a:pt x="3344528" y="1097641"/>
                      </a:cubicBezTo>
                      <a:cubicBezTo>
                        <a:pt x="3357024" y="1084876"/>
                        <a:pt x="3372364" y="1086380"/>
                        <a:pt x="3387616" y="1091828"/>
                      </a:cubicBezTo>
                      <a:cubicBezTo>
                        <a:pt x="3476784" y="1123678"/>
                        <a:pt x="3570654" y="1138654"/>
                        <a:pt x="3656464" y="1179906"/>
                      </a:cubicBezTo>
                      <a:cubicBezTo>
                        <a:pt x="3679092" y="1190639"/>
                        <a:pt x="3705496" y="1190794"/>
                        <a:pt x="3728120" y="1201525"/>
                      </a:cubicBezTo>
                      <a:cubicBezTo>
                        <a:pt x="3760886" y="1217204"/>
                        <a:pt x="3783168" y="1243717"/>
                        <a:pt x="3810648" y="1266784"/>
                      </a:cubicBezTo>
                      <a:cubicBezTo>
                        <a:pt x="3829732" y="1313358"/>
                        <a:pt x="3874156" y="1318624"/>
                        <a:pt x="3914464" y="1331696"/>
                      </a:cubicBezTo>
                      <a:cubicBezTo>
                        <a:pt x="3996594" y="1361032"/>
                        <a:pt x="4087366" y="1373577"/>
                        <a:pt x="4152540" y="1439264"/>
                      </a:cubicBezTo>
                      <a:cubicBezTo>
                        <a:pt x="4158322" y="1445304"/>
                        <a:pt x="4163768" y="1448574"/>
                        <a:pt x="4172820" y="1449158"/>
                      </a:cubicBezTo>
                      <a:cubicBezTo>
                        <a:pt x="4212970" y="1451572"/>
                        <a:pt x="4245144" y="1476316"/>
                        <a:pt x="4278996" y="1496359"/>
                      </a:cubicBezTo>
                      <a:cubicBezTo>
                        <a:pt x="4295002" y="1503402"/>
                        <a:pt x="4309328" y="1515145"/>
                        <a:pt x="4327100" y="1513541"/>
                      </a:cubicBezTo>
                      <a:cubicBezTo>
                        <a:pt x="4374128" y="1507810"/>
                        <a:pt x="4404534" y="1541200"/>
                        <a:pt x="4441154" y="1560906"/>
                      </a:cubicBezTo>
                      <a:cubicBezTo>
                        <a:pt x="4459086" y="1569962"/>
                        <a:pt x="4475340" y="1583719"/>
                        <a:pt x="4497050" y="1582197"/>
                      </a:cubicBezTo>
                      <a:cubicBezTo>
                        <a:pt x="4517168" y="1581432"/>
                        <a:pt x="4531496" y="1593175"/>
                        <a:pt x="4542216" y="1607606"/>
                      </a:cubicBezTo>
                      <a:cubicBezTo>
                        <a:pt x="4559136" y="1626903"/>
                        <a:pt x="4579416" y="1636797"/>
                        <a:pt x="4605066" y="1635357"/>
                      </a:cubicBezTo>
                      <a:cubicBezTo>
                        <a:pt x="4619652" y="1635266"/>
                        <a:pt x="4633730" y="1640295"/>
                        <a:pt x="4641436" y="1648348"/>
                      </a:cubicBezTo>
                      <a:cubicBezTo>
                        <a:pt x="4695804" y="1703549"/>
                        <a:pt x="4770658" y="1705107"/>
                        <a:pt x="4839386" y="1716403"/>
                      </a:cubicBezTo>
                      <a:cubicBezTo>
                        <a:pt x="4860592" y="1720002"/>
                        <a:pt x="4885906" y="1715792"/>
                        <a:pt x="4895982" y="1687585"/>
                      </a:cubicBezTo>
                      <a:cubicBezTo>
                        <a:pt x="4897240" y="1684059"/>
                        <a:pt x="4900094" y="1679777"/>
                        <a:pt x="4902526" y="1676671"/>
                      </a:cubicBezTo>
                      <a:cubicBezTo>
                        <a:pt x="4931288" y="1659114"/>
                        <a:pt x="4934150" y="1636283"/>
                        <a:pt x="4919416" y="1607166"/>
                      </a:cubicBezTo>
                      <a:cubicBezTo>
                        <a:pt x="4917112" y="1604355"/>
                        <a:pt x="4916696" y="1600893"/>
                        <a:pt x="4916928" y="1597001"/>
                      </a:cubicBezTo>
                      <a:lnTo>
                        <a:pt x="4917804" y="1589092"/>
                      </a:lnTo>
                      <a:lnTo>
                        <a:pt x="4916046" y="1585013"/>
                      </a:lnTo>
                      <a:cubicBezTo>
                        <a:pt x="4911420" y="1579396"/>
                        <a:pt x="4906034" y="1572188"/>
                        <a:pt x="4901824" y="1565399"/>
                      </a:cubicBezTo>
                      <a:cubicBezTo>
                        <a:pt x="4897616" y="1558612"/>
                        <a:pt x="4889040" y="1552904"/>
                        <a:pt x="4889618" y="1543862"/>
                      </a:cubicBezTo>
                      <a:cubicBezTo>
                        <a:pt x="4894618" y="1511294"/>
                        <a:pt x="4914076" y="1486532"/>
                        <a:pt x="4931598" y="1459758"/>
                      </a:cubicBezTo>
                      <a:cubicBezTo>
                        <a:pt x="4961702" y="1416338"/>
                        <a:pt x="4986678" y="1372408"/>
                        <a:pt x="4964098" y="1316774"/>
                      </a:cubicBezTo>
                      <a:cubicBezTo>
                        <a:pt x="4957696" y="1301273"/>
                        <a:pt x="4949278" y="1287697"/>
                        <a:pt x="4932808" y="1281813"/>
                      </a:cubicBezTo>
                      <a:cubicBezTo>
                        <a:pt x="4939424" y="1267000"/>
                        <a:pt x="4956472" y="1263840"/>
                        <a:pt x="4967716" y="1254645"/>
                      </a:cubicBezTo>
                      <a:cubicBezTo>
                        <a:pt x="4980556" y="1244696"/>
                        <a:pt x="4986282" y="1254669"/>
                        <a:pt x="4991168" y="1266984"/>
                      </a:cubicBezTo>
                      <a:cubicBezTo>
                        <a:pt x="5002800" y="1297565"/>
                        <a:pt x="5017620" y="1326643"/>
                        <a:pt x="5043604" y="1350459"/>
                      </a:cubicBezTo>
                      <a:cubicBezTo>
                        <a:pt x="5063368" y="1369409"/>
                        <a:pt x="5087160" y="1384514"/>
                        <a:pt x="5117806" y="1372998"/>
                      </a:cubicBezTo>
                      <a:cubicBezTo>
                        <a:pt x="5136108" y="1366324"/>
                        <a:pt x="5137808" y="1380142"/>
                        <a:pt x="5138744" y="1392370"/>
                      </a:cubicBezTo>
                      <a:cubicBezTo>
                        <a:pt x="5139344" y="1401833"/>
                        <a:pt x="5132886" y="1408775"/>
                        <a:pt x="5123734" y="1412113"/>
                      </a:cubicBezTo>
                      <a:cubicBezTo>
                        <a:pt x="5110974" y="1418125"/>
                        <a:pt x="5088800" y="1420775"/>
                        <a:pt x="5096302" y="1440632"/>
                      </a:cubicBezTo>
                      <a:cubicBezTo>
                        <a:pt x="5101110" y="1456884"/>
                        <a:pt x="5119516" y="1464779"/>
                        <a:pt x="5139494" y="1453417"/>
                      </a:cubicBezTo>
                      <a:cubicBezTo>
                        <a:pt x="5143102" y="1450741"/>
                        <a:pt x="5151758" y="1452512"/>
                        <a:pt x="5153692" y="1454523"/>
                      </a:cubicBezTo>
                      <a:cubicBezTo>
                        <a:pt x="5175648" y="1482188"/>
                        <a:pt x="5188038" y="1514359"/>
                        <a:pt x="5221240" y="1532826"/>
                      </a:cubicBezTo>
                      <a:cubicBezTo>
                        <a:pt x="5232170" y="1539372"/>
                        <a:pt x="5215302" y="1553166"/>
                        <a:pt x="5206072" y="1560441"/>
                      </a:cubicBezTo>
                      <a:cubicBezTo>
                        <a:pt x="5186850" y="1573394"/>
                        <a:pt x="5164598" y="1579981"/>
                        <a:pt x="5157326" y="1607772"/>
                      </a:cubicBezTo>
                      <a:cubicBezTo>
                        <a:pt x="5152640" y="1624599"/>
                        <a:pt x="5152902" y="1631297"/>
                        <a:pt x="5167518" y="1631234"/>
                      </a:cubicBezTo>
                      <a:cubicBezTo>
                        <a:pt x="5193222" y="1629843"/>
                        <a:pt x="5201298" y="1640656"/>
                        <a:pt x="5194940" y="1662169"/>
                      </a:cubicBezTo>
                      <a:cubicBezTo>
                        <a:pt x="5182384" y="1697323"/>
                        <a:pt x="5218754" y="1695780"/>
                        <a:pt x="5229104" y="1711370"/>
                      </a:cubicBezTo>
                      <a:cubicBezTo>
                        <a:pt x="5263554" y="1785776"/>
                        <a:pt x="5327190" y="1823041"/>
                        <a:pt x="5398800" y="1856547"/>
                      </a:cubicBezTo>
                      <a:cubicBezTo>
                        <a:pt x="5426958" y="1870568"/>
                        <a:pt x="5459062" y="1884677"/>
                        <a:pt x="5484290" y="1906902"/>
                      </a:cubicBezTo>
                      <a:cubicBezTo>
                        <a:pt x="5445464" y="1893034"/>
                        <a:pt x="5403212" y="1892477"/>
                        <a:pt x="5365302" y="1872329"/>
                      </a:cubicBezTo>
                      <a:cubicBezTo>
                        <a:pt x="5347314" y="1863262"/>
                        <a:pt x="5331964" y="1880240"/>
                        <a:pt x="5315672" y="1884993"/>
                      </a:cubicBezTo>
                      <a:cubicBezTo>
                        <a:pt x="5287876" y="1892241"/>
                        <a:pt x="5300084" y="1913778"/>
                        <a:pt x="5305730" y="1927686"/>
                      </a:cubicBezTo>
                      <a:cubicBezTo>
                        <a:pt x="5312474" y="1945951"/>
                        <a:pt x="5300810" y="1956320"/>
                        <a:pt x="5295788" y="1970382"/>
                      </a:cubicBezTo>
                      <a:cubicBezTo>
                        <a:pt x="5278784" y="2010553"/>
                        <a:pt x="5293864" y="2046330"/>
                        <a:pt x="5314906" y="2080272"/>
                      </a:cubicBezTo>
                      <a:cubicBezTo>
                        <a:pt x="5342092" y="2123015"/>
                        <a:pt x="5351470" y="2167326"/>
                        <a:pt x="5331958" y="2214529"/>
                      </a:cubicBezTo>
                      <a:cubicBezTo>
                        <a:pt x="5326594" y="2225828"/>
                        <a:pt x="5334672" y="2236641"/>
                        <a:pt x="5328892" y="2249109"/>
                      </a:cubicBezTo>
                      <a:cubicBezTo>
                        <a:pt x="5320680" y="2264674"/>
                        <a:pt x="5309896" y="2275357"/>
                        <a:pt x="5296318" y="2280416"/>
                      </a:cubicBezTo>
                      <a:lnTo>
                        <a:pt x="5247178" y="2277987"/>
                      </a:lnTo>
                      <a:lnTo>
                        <a:pt x="5247272" y="2278217"/>
                      </a:lnTo>
                      <a:cubicBezTo>
                        <a:pt x="5260326" y="2312035"/>
                        <a:pt x="5266258" y="2347284"/>
                        <a:pt x="5288454" y="2377742"/>
                      </a:cubicBezTo>
                      <a:cubicBezTo>
                        <a:pt x="5312156" y="2411387"/>
                        <a:pt x="5317580" y="2451756"/>
                        <a:pt x="5333316" y="2489182"/>
                      </a:cubicBezTo>
                      <a:cubicBezTo>
                        <a:pt x="5336750" y="2494384"/>
                        <a:pt x="5334232" y="2501436"/>
                        <a:pt x="5326686" y="2504042"/>
                      </a:cubicBezTo>
                      <a:cubicBezTo>
                        <a:pt x="5315288" y="2502621"/>
                        <a:pt x="5311186" y="2491879"/>
                        <a:pt x="5307420" y="2483908"/>
                      </a:cubicBezTo>
                      <a:cubicBezTo>
                        <a:pt x="5298194" y="2491214"/>
                        <a:pt x="5290896" y="2500534"/>
                        <a:pt x="5278572" y="2505409"/>
                      </a:cubicBezTo>
                      <a:cubicBezTo>
                        <a:pt x="5270606" y="2509190"/>
                        <a:pt x="5265320" y="2516578"/>
                        <a:pt x="5267076" y="2526482"/>
                      </a:cubicBezTo>
                      <a:cubicBezTo>
                        <a:pt x="5269584" y="2537980"/>
                        <a:pt x="5272004" y="2553422"/>
                        <a:pt x="5259262" y="2559472"/>
                      </a:cubicBezTo>
                      <a:cubicBezTo>
                        <a:pt x="5240144" y="2568547"/>
                        <a:pt x="5224794" y="2585593"/>
                        <a:pt x="5205010" y="2589128"/>
                      </a:cubicBezTo>
                      <a:cubicBezTo>
                        <a:pt x="5196712" y="2590140"/>
                        <a:pt x="5186152" y="2586368"/>
                        <a:pt x="5186744" y="2577303"/>
                      </a:cubicBezTo>
                      <a:cubicBezTo>
                        <a:pt x="5186756" y="2558754"/>
                        <a:pt x="5179640" y="2541634"/>
                        <a:pt x="5175292" y="2524178"/>
                      </a:cubicBezTo>
                      <a:cubicBezTo>
                        <a:pt x="5170942" y="2506722"/>
                        <a:pt x="5190146" y="2493703"/>
                        <a:pt x="5187390" y="2475490"/>
                      </a:cubicBezTo>
                      <a:cubicBezTo>
                        <a:pt x="5184550" y="2461223"/>
                        <a:pt x="5176174" y="2447630"/>
                        <a:pt x="5187918" y="2433272"/>
                      </a:cubicBezTo>
                      <a:cubicBezTo>
                        <a:pt x="5182472" y="2430001"/>
                        <a:pt x="5180458" y="2431932"/>
                        <a:pt x="5177272" y="2433445"/>
                      </a:cubicBezTo>
                      <a:cubicBezTo>
                        <a:pt x="5169308" y="2437226"/>
                        <a:pt x="5158910" y="2444113"/>
                        <a:pt x="5150450" y="2434466"/>
                      </a:cubicBezTo>
                      <a:cubicBezTo>
                        <a:pt x="5142828" y="2422467"/>
                        <a:pt x="5154400" y="2415998"/>
                        <a:pt x="5161612" y="2410623"/>
                      </a:cubicBezTo>
                      <a:cubicBezTo>
                        <a:pt x="5176034" y="2399872"/>
                        <a:pt x="5180232" y="2388119"/>
                        <a:pt x="5174292" y="2371420"/>
                      </a:cubicBezTo>
                      <a:cubicBezTo>
                        <a:pt x="5167176" y="2354301"/>
                        <a:pt x="5161988" y="2339195"/>
                        <a:pt x="5141870" y="2339961"/>
                      </a:cubicBezTo>
                      <a:cubicBezTo>
                        <a:pt x="5133990" y="2339797"/>
                        <a:pt x="5128126" y="2337702"/>
                        <a:pt x="5122258" y="2335606"/>
                      </a:cubicBezTo>
                      <a:cubicBezTo>
                        <a:pt x="5098458" y="2324455"/>
                        <a:pt x="5078836" y="2338649"/>
                        <a:pt x="5084606" y="2363239"/>
                      </a:cubicBezTo>
                      <a:cubicBezTo>
                        <a:pt x="5093056" y="2391437"/>
                        <a:pt x="5092368" y="2422996"/>
                        <a:pt x="5111550" y="2447075"/>
                      </a:cubicBezTo>
                      <a:cubicBezTo>
                        <a:pt x="5120762" y="2458318"/>
                        <a:pt x="5121678" y="2470572"/>
                        <a:pt x="5117814" y="2485094"/>
                      </a:cubicBezTo>
                      <a:cubicBezTo>
                        <a:pt x="5108490" y="2514895"/>
                        <a:pt x="5119040" y="2537217"/>
                        <a:pt x="5140320" y="2555419"/>
                      </a:cubicBezTo>
                      <a:cubicBezTo>
                        <a:pt x="5173160" y="2585703"/>
                        <a:pt x="5198702" y="2625307"/>
                        <a:pt x="5231964" y="2654415"/>
                      </a:cubicBezTo>
                      <a:cubicBezTo>
                        <a:pt x="5235816" y="2658441"/>
                        <a:pt x="5238076" y="2663225"/>
                        <a:pt x="5241596" y="2664482"/>
                      </a:cubicBezTo>
                      <a:cubicBezTo>
                        <a:pt x="5287020" y="2678056"/>
                        <a:pt x="5293112" y="2723965"/>
                        <a:pt x="5312456" y="2758704"/>
                      </a:cubicBezTo>
                      <a:cubicBezTo>
                        <a:pt x="5328030" y="2785470"/>
                        <a:pt x="5307730" y="2812675"/>
                        <a:pt x="5266150" y="2821677"/>
                      </a:cubicBezTo>
                      <a:cubicBezTo>
                        <a:pt x="5232532" y="2826897"/>
                        <a:pt x="5206958" y="2842941"/>
                        <a:pt x="5178618" y="2859323"/>
                      </a:cubicBezTo>
                      <a:cubicBezTo>
                        <a:pt x="5173838" y="2861591"/>
                        <a:pt x="5169812" y="2865454"/>
                        <a:pt x="5165786" y="2869317"/>
                      </a:cubicBezTo>
                      <a:cubicBezTo>
                        <a:pt x="5149770" y="2880824"/>
                        <a:pt x="5143892" y="2897278"/>
                        <a:pt x="5154946" y="2914479"/>
                      </a:cubicBezTo>
                      <a:cubicBezTo>
                        <a:pt x="5177390" y="2951650"/>
                        <a:pt x="5175020" y="2987910"/>
                        <a:pt x="5155302" y="3024599"/>
                      </a:cubicBezTo>
                      <a:cubicBezTo>
                        <a:pt x="5145398" y="3044917"/>
                        <a:pt x="5146474" y="3067830"/>
                        <a:pt x="5150738" y="3089231"/>
                      </a:cubicBezTo>
                      <a:cubicBezTo>
                        <a:pt x="5154084" y="3098378"/>
                        <a:pt x="5162544" y="3108026"/>
                        <a:pt x="5150552" y="3115670"/>
                      </a:cubicBezTo>
                      <a:cubicBezTo>
                        <a:pt x="5119962" y="3108719"/>
                        <a:pt x="5115368" y="3084549"/>
                        <a:pt x="5122170" y="3061799"/>
                      </a:cubicBezTo>
                      <a:cubicBezTo>
                        <a:pt x="5132752" y="3028471"/>
                        <a:pt x="5117424" y="3008419"/>
                        <a:pt x="5092204" y="2990134"/>
                      </a:cubicBezTo>
                      <a:cubicBezTo>
                        <a:pt x="5082482" y="2984012"/>
                        <a:pt x="5073184" y="2976714"/>
                        <a:pt x="5063882" y="2969416"/>
                      </a:cubicBezTo>
                      <a:cubicBezTo>
                        <a:pt x="5056930" y="2962957"/>
                        <a:pt x="5046704" y="2961955"/>
                        <a:pt x="5043764" y="2970182"/>
                      </a:cubicBezTo>
                      <a:cubicBezTo>
                        <a:pt x="5036122" y="2995282"/>
                        <a:pt x="5016758" y="2997643"/>
                        <a:pt x="4995466" y="2997989"/>
                      </a:cubicBezTo>
                      <a:cubicBezTo>
                        <a:pt x="4987588" y="2997825"/>
                        <a:pt x="4981216" y="3000850"/>
                        <a:pt x="4979870" y="3008321"/>
                      </a:cubicBezTo>
                      <a:cubicBezTo>
                        <a:pt x="4972476" y="3040135"/>
                        <a:pt x="4947664" y="3039224"/>
                        <a:pt x="4923940" y="3042677"/>
                      </a:cubicBezTo>
                      <a:cubicBezTo>
                        <a:pt x="4904996" y="3043862"/>
                        <a:pt x="4885298" y="3043452"/>
                        <a:pt x="4870790" y="3058148"/>
                      </a:cubicBezTo>
                      <a:cubicBezTo>
                        <a:pt x="4868356" y="3061255"/>
                        <a:pt x="4864960" y="3063355"/>
                        <a:pt x="4861356" y="3063724"/>
                      </a:cubicBezTo>
                      <a:cubicBezTo>
                        <a:pt x="4857752" y="3064093"/>
                        <a:pt x="4853938" y="3062731"/>
                        <a:pt x="4850672" y="3058914"/>
                      </a:cubicBezTo>
                      <a:cubicBezTo>
                        <a:pt x="4832664" y="3035253"/>
                        <a:pt x="4800986" y="3023938"/>
                        <a:pt x="4793042" y="2990621"/>
                      </a:cubicBezTo>
                      <a:cubicBezTo>
                        <a:pt x="4791372" y="2976772"/>
                        <a:pt x="4782160" y="2965530"/>
                        <a:pt x="4765982" y="2966378"/>
                      </a:cubicBezTo>
                      <a:cubicBezTo>
                        <a:pt x="4744690" y="2966724"/>
                        <a:pt x="4729104" y="2958506"/>
                        <a:pt x="4715704" y="2940467"/>
                      </a:cubicBezTo>
                      <a:cubicBezTo>
                        <a:pt x="4704982" y="2926036"/>
                        <a:pt x="4691742" y="2918656"/>
                        <a:pt x="4680248" y="2939730"/>
                      </a:cubicBezTo>
                      <a:cubicBezTo>
                        <a:pt x="4673282" y="2951820"/>
                        <a:pt x="4664896" y="2956776"/>
                        <a:pt x="4653584" y="2951410"/>
                      </a:cubicBezTo>
                      <a:cubicBezTo>
                        <a:pt x="4641098" y="2945625"/>
                        <a:pt x="4629526" y="2952093"/>
                        <a:pt x="4618042" y="2954617"/>
                      </a:cubicBezTo>
                      <a:cubicBezTo>
                        <a:pt x="4583252" y="2959418"/>
                        <a:pt x="4579400" y="2955392"/>
                        <a:pt x="4580928" y="2921482"/>
                      </a:cubicBezTo>
                      <a:cubicBezTo>
                        <a:pt x="4584050" y="2886816"/>
                        <a:pt x="4555062" y="2860559"/>
                        <a:pt x="4520360" y="2861416"/>
                      </a:cubicBezTo>
                      <a:cubicBezTo>
                        <a:pt x="4485656" y="2862273"/>
                        <a:pt x="4452870" y="2883692"/>
                        <a:pt x="4416498" y="2870700"/>
                      </a:cubicBezTo>
                      <a:cubicBezTo>
                        <a:pt x="4377362" y="2858047"/>
                        <a:pt x="4336630" y="2846148"/>
                        <a:pt x="4298332" y="2831143"/>
                      </a:cubicBezTo>
                      <a:cubicBezTo>
                        <a:pt x="4280734" y="2824857"/>
                        <a:pt x="4291218" y="2814025"/>
                        <a:pt x="4296170" y="2803866"/>
                      </a:cubicBezTo>
                      <a:cubicBezTo>
                        <a:pt x="4303134" y="2791777"/>
                        <a:pt x="4318310" y="2782620"/>
                        <a:pt x="4314716" y="2766759"/>
                      </a:cubicBezTo>
                      <a:cubicBezTo>
                        <a:pt x="4309698" y="2743763"/>
                        <a:pt x="4296212" y="2729668"/>
                        <a:pt x="4269302" y="2734634"/>
                      </a:cubicBezTo>
                      <a:cubicBezTo>
                        <a:pt x="4199638" y="2748183"/>
                        <a:pt x="4120384" y="2677467"/>
                        <a:pt x="4145916" y="2591169"/>
                      </a:cubicBezTo>
                      <a:cubicBezTo>
                        <a:pt x="4149274" y="2581767"/>
                        <a:pt x="4152880" y="2579080"/>
                        <a:pt x="4161934" y="2579663"/>
                      </a:cubicBezTo>
                      <a:cubicBezTo>
                        <a:pt x="4172578" y="2579489"/>
                        <a:pt x="4183310" y="2575372"/>
                        <a:pt x="4179210" y="2564630"/>
                      </a:cubicBezTo>
                      <a:cubicBezTo>
                        <a:pt x="4176702" y="2553133"/>
                        <a:pt x="4163204" y="2557588"/>
                        <a:pt x="4157584" y="2562207"/>
                      </a:cubicBezTo>
                      <a:cubicBezTo>
                        <a:pt x="4134776" y="2577914"/>
                        <a:pt x="4107964" y="2560385"/>
                        <a:pt x="4084488" y="2570553"/>
                      </a:cubicBezTo>
                      <a:cubicBezTo>
                        <a:pt x="4079708" y="2572821"/>
                        <a:pt x="4069988" y="2566699"/>
                        <a:pt x="4075274" y="2559311"/>
                      </a:cubicBezTo>
                      <a:cubicBezTo>
                        <a:pt x="4090288" y="2539494"/>
                        <a:pt x="4093326" y="2508774"/>
                        <a:pt x="4125014" y="2501539"/>
                      </a:cubicBezTo>
                      <a:cubicBezTo>
                        <a:pt x="4143624" y="2497585"/>
                        <a:pt x="4156962" y="2482471"/>
                        <a:pt x="4162504" y="2463247"/>
                      </a:cubicBezTo>
                      <a:cubicBezTo>
                        <a:pt x="4172332" y="2428326"/>
                        <a:pt x="4165466" y="2417922"/>
                        <a:pt x="4130008" y="2417184"/>
                      </a:cubicBezTo>
                      <a:cubicBezTo>
                        <a:pt x="4114250" y="2416856"/>
                        <a:pt x="4108890" y="2409641"/>
                        <a:pt x="4107640" y="2394617"/>
                      </a:cubicBezTo>
                      <a:cubicBezTo>
                        <a:pt x="4105898" y="2366165"/>
                        <a:pt x="4119654" y="2349875"/>
                        <a:pt x="4143968" y="2337356"/>
                      </a:cubicBezTo>
                      <a:cubicBezTo>
                        <a:pt x="4179856" y="2318370"/>
                        <a:pt x="4183634" y="2307792"/>
                        <a:pt x="4166304" y="2271122"/>
                      </a:cubicBezTo>
                      <a:cubicBezTo>
                        <a:pt x="4161784" y="2261556"/>
                        <a:pt x="4163044" y="2258030"/>
                        <a:pt x="4169500" y="2251060"/>
                      </a:cubicBezTo>
                      <a:cubicBezTo>
                        <a:pt x="4187198" y="2234852"/>
                        <a:pt x="4183096" y="2224111"/>
                        <a:pt x="4163830" y="2203977"/>
                      </a:cubicBezTo>
                      <a:cubicBezTo>
                        <a:pt x="4138780" y="2177802"/>
                        <a:pt x="4104842" y="2161703"/>
                        <a:pt x="4081388" y="2134772"/>
                      </a:cubicBezTo>
                      <a:cubicBezTo>
                        <a:pt x="4075608" y="2128731"/>
                        <a:pt x="4067902" y="2120678"/>
                        <a:pt x="4058342" y="2125215"/>
                      </a:cubicBezTo>
                      <a:cubicBezTo>
                        <a:pt x="4030842" y="2139247"/>
                        <a:pt x="4020206" y="2120869"/>
                        <a:pt x="4006054" y="2101237"/>
                      </a:cubicBezTo>
                      <a:cubicBezTo>
                        <a:pt x="3991144" y="2080009"/>
                        <a:pt x="3972964" y="2064238"/>
                        <a:pt x="3943450" y="2080200"/>
                      </a:cubicBezTo>
                      <a:cubicBezTo>
                        <a:pt x="3931878" y="2086669"/>
                        <a:pt x="3917378" y="2082815"/>
                        <a:pt x="3904388" y="2082150"/>
                      </a:cubicBezTo>
                      <a:cubicBezTo>
                        <a:pt x="3883936" y="2080147"/>
                        <a:pt x="3862310" y="2077724"/>
                        <a:pt x="3848802" y="2100729"/>
                      </a:cubicBezTo>
                      <a:cubicBezTo>
                        <a:pt x="3843098" y="2109293"/>
                        <a:pt x="3772766" y="2117301"/>
                        <a:pt x="3765392" y="2112018"/>
                      </a:cubicBezTo>
                      <a:cubicBezTo>
                        <a:pt x="3759192" y="2107152"/>
                        <a:pt x="3752660" y="2099518"/>
                        <a:pt x="3750818" y="2093559"/>
                      </a:cubicBezTo>
                      <a:cubicBezTo>
                        <a:pt x="3749904" y="2081305"/>
                        <a:pt x="3761302" y="2082726"/>
                        <a:pt x="3768008" y="2082471"/>
                      </a:cubicBezTo>
                      <a:cubicBezTo>
                        <a:pt x="3801204" y="2078426"/>
                        <a:pt x="3831720" y="2070773"/>
                        <a:pt x="3845574" y="2031988"/>
                      </a:cubicBezTo>
                      <a:cubicBezTo>
                        <a:pt x="3823022" y="2035860"/>
                        <a:pt x="3805014" y="2012200"/>
                        <a:pt x="3778860" y="2018760"/>
                      </a:cubicBezTo>
                      <a:cubicBezTo>
                        <a:pt x="3772486" y="2021785"/>
                        <a:pt x="3765200" y="2012556"/>
                        <a:pt x="3766966" y="2003910"/>
                      </a:cubicBezTo>
                      <a:cubicBezTo>
                        <a:pt x="3770916" y="1985442"/>
                        <a:pt x="3771432" y="1961773"/>
                        <a:pt x="3792808" y="1957481"/>
                      </a:cubicBezTo>
                      <a:cubicBezTo>
                        <a:pt x="3815780" y="1952434"/>
                        <a:pt x="3831204" y="1949992"/>
                        <a:pt x="3834574" y="1922041"/>
                      </a:cubicBezTo>
                      <a:cubicBezTo>
                        <a:pt x="3835500" y="1915745"/>
                        <a:pt x="3858470" y="1910698"/>
                        <a:pt x="3865606" y="1890718"/>
                      </a:cubicBezTo>
                      <a:cubicBezTo>
                        <a:pt x="3871150" y="1871495"/>
                        <a:pt x="3870482" y="1865955"/>
                        <a:pt x="3853722" y="1857319"/>
                      </a:cubicBezTo>
                      <a:cubicBezTo>
                        <a:pt x="3834196" y="1849019"/>
                        <a:pt x="3823390" y="1838533"/>
                        <a:pt x="3839330" y="1812421"/>
                      </a:cubicBezTo>
                      <a:cubicBezTo>
                        <a:pt x="3853680" y="1787066"/>
                        <a:pt x="3848922" y="1752236"/>
                        <a:pt x="3884722" y="1737194"/>
                      </a:cubicBezTo>
                      <a:cubicBezTo>
                        <a:pt x="3894282" y="1732657"/>
                        <a:pt x="3884066" y="1713107"/>
                        <a:pt x="3878790" y="1701946"/>
                      </a:cubicBezTo>
                      <a:cubicBezTo>
                        <a:pt x="3875444" y="1692799"/>
                        <a:pt x="3870084" y="1685583"/>
                        <a:pt x="3859438" y="1685757"/>
                      </a:cubicBezTo>
                      <a:cubicBezTo>
                        <a:pt x="3844432" y="1687023"/>
                        <a:pt x="3846102" y="1700872"/>
                        <a:pt x="3841150" y="1711029"/>
                      </a:cubicBezTo>
                      <a:cubicBezTo>
                        <a:pt x="3839052" y="1716905"/>
                        <a:pt x="3835692" y="1726308"/>
                        <a:pt x="3838288" y="1733860"/>
                      </a:cubicBezTo>
                      <a:cubicBezTo>
                        <a:pt x="3844476" y="1757275"/>
                        <a:pt x="3829720" y="1765256"/>
                        <a:pt x="3812282" y="1769629"/>
                      </a:cubicBezTo>
                      <a:cubicBezTo>
                        <a:pt x="3784952" y="1775770"/>
                        <a:pt x="3765416" y="1786020"/>
                        <a:pt x="3766320" y="1816823"/>
                      </a:cubicBezTo>
                      <a:cubicBezTo>
                        <a:pt x="3766900" y="1826307"/>
                        <a:pt x="3760108" y="1830507"/>
                        <a:pt x="3753316" y="1834707"/>
                      </a:cubicBezTo>
                      <a:cubicBezTo>
                        <a:pt x="3740486" y="1844701"/>
                        <a:pt x="3728828" y="1855115"/>
                        <a:pt x="3726052" y="1874001"/>
                      </a:cubicBezTo>
                      <a:cubicBezTo>
                        <a:pt x="3722520" y="1891293"/>
                        <a:pt x="3705418" y="1898436"/>
                        <a:pt x="3694438" y="1895840"/>
                      </a:cubicBezTo>
                      <a:cubicBezTo>
                        <a:pt x="3672478" y="1890647"/>
                        <a:pt x="3689336" y="1876790"/>
                        <a:pt x="3692694" y="1867387"/>
                      </a:cubicBezTo>
                      <a:cubicBezTo>
                        <a:pt x="3707216" y="1834143"/>
                        <a:pt x="3713188" y="1795194"/>
                        <a:pt x="3744468" y="1770586"/>
                      </a:cubicBezTo>
                      <a:cubicBezTo>
                        <a:pt x="3756880" y="1761767"/>
                        <a:pt x="3755126" y="1751864"/>
                        <a:pt x="3747838" y="1742635"/>
                      </a:cubicBezTo>
                      <a:cubicBezTo>
                        <a:pt x="3740970" y="1732231"/>
                        <a:pt x="3731758" y="1720988"/>
                        <a:pt x="3722876" y="1712515"/>
                      </a:cubicBezTo>
                      <a:cubicBezTo>
                        <a:pt x="3711316" y="1700435"/>
                        <a:pt x="3712414" y="1686249"/>
                        <a:pt x="3724320" y="1682550"/>
                      </a:cubicBezTo>
                      <a:cubicBezTo>
                        <a:pt x="3756428" y="1674142"/>
                        <a:pt x="3767428" y="1639639"/>
                        <a:pt x="3798364" y="1630811"/>
                      </a:cubicBezTo>
                      <a:cubicBezTo>
                        <a:pt x="3816222" y="1625262"/>
                        <a:pt x="3812120" y="1614521"/>
                        <a:pt x="3801732" y="1602859"/>
                      </a:cubicBezTo>
                      <a:cubicBezTo>
                        <a:pt x="3782046" y="1583900"/>
                        <a:pt x="3761940" y="1566117"/>
                        <a:pt x="3759442" y="1536070"/>
                      </a:cubicBezTo>
                      <a:cubicBezTo>
                        <a:pt x="3745524" y="1541700"/>
                        <a:pt x="3752812" y="1550930"/>
                        <a:pt x="3747612" y="1554373"/>
                      </a:cubicBezTo>
                      <a:cubicBezTo>
                        <a:pt x="3739560" y="1562099"/>
                        <a:pt x="3730670" y="1572175"/>
                        <a:pt x="3721198" y="1572768"/>
                      </a:cubicBezTo>
                      <a:cubicBezTo>
                        <a:pt x="3709378" y="1572522"/>
                        <a:pt x="3709304" y="1557918"/>
                        <a:pt x="3704782" y="1548351"/>
                      </a:cubicBezTo>
                      <a:cubicBezTo>
                        <a:pt x="3699930" y="1536016"/>
                        <a:pt x="3705978" y="1511672"/>
                        <a:pt x="3693404" y="1509832"/>
                      </a:cubicBezTo>
                      <a:cubicBezTo>
                        <a:pt x="3673706" y="1509422"/>
                        <a:pt x="3673524" y="1535861"/>
                        <a:pt x="3662200" y="1549044"/>
                      </a:cubicBezTo>
                      <a:cubicBezTo>
                        <a:pt x="3651298" y="1561052"/>
                        <a:pt x="3670144" y="1582362"/>
                        <a:pt x="3660080" y="1592019"/>
                      </a:cubicBezTo>
                      <a:cubicBezTo>
                        <a:pt x="3644062" y="1603526"/>
                        <a:pt x="3642406" y="1571129"/>
                        <a:pt x="3622622" y="1574664"/>
                      </a:cubicBezTo>
                      <a:cubicBezTo>
                        <a:pt x="3606024" y="1576687"/>
                        <a:pt x="3595626" y="1583574"/>
                        <a:pt x="3585894" y="1596001"/>
                      </a:cubicBezTo>
                      <a:cubicBezTo>
                        <a:pt x="3578598" y="1605322"/>
                        <a:pt x="3568868" y="1617748"/>
                        <a:pt x="3556048" y="1609193"/>
                      </a:cubicBezTo>
                      <a:cubicBezTo>
                        <a:pt x="3540128" y="1598207"/>
                        <a:pt x="3539384" y="1578063"/>
                        <a:pt x="3538554" y="1561864"/>
                      </a:cubicBezTo>
                      <a:cubicBezTo>
                        <a:pt x="3537308" y="1546841"/>
                        <a:pt x="3551558" y="1543980"/>
                        <a:pt x="3561784" y="1544982"/>
                      </a:cubicBezTo>
                      <a:cubicBezTo>
                        <a:pt x="3591708" y="1546394"/>
                        <a:pt x="3596832" y="1528346"/>
                        <a:pt x="3589804" y="1507282"/>
                      </a:cubicBezTo>
                      <a:cubicBezTo>
                        <a:pt x="3585874" y="1488650"/>
                        <a:pt x="3600470" y="1470010"/>
                        <a:pt x="3581956" y="1451470"/>
                      </a:cubicBezTo>
                      <a:cubicBezTo>
                        <a:pt x="3571570" y="1439807"/>
                        <a:pt x="3546500" y="1450732"/>
                        <a:pt x="3550870" y="1431088"/>
                      </a:cubicBezTo>
                      <a:cubicBezTo>
                        <a:pt x="3556080" y="1409095"/>
                        <a:pt x="3572076" y="1434687"/>
                        <a:pt x="3587586" y="1428300"/>
                      </a:cubicBezTo>
                      <a:cubicBezTo>
                        <a:pt x="3640158" y="1403345"/>
                        <a:pt x="3694656" y="1380404"/>
                        <a:pt x="3755762" y="1379702"/>
                      </a:cubicBezTo>
                      <a:cubicBezTo>
                        <a:pt x="3771940" y="1378855"/>
                        <a:pt x="3785104" y="1371630"/>
                        <a:pt x="3784696" y="1354256"/>
                      </a:cubicBezTo>
                      <a:cubicBezTo>
                        <a:pt x="3783448" y="1339232"/>
                        <a:pt x="3779518" y="1320601"/>
                        <a:pt x="3759400" y="1321366"/>
                      </a:cubicBezTo>
                      <a:cubicBezTo>
                        <a:pt x="3734590" y="1320456"/>
                        <a:pt x="3736108" y="1305095"/>
                        <a:pt x="3740392" y="1289398"/>
                      </a:cubicBezTo>
                      <a:cubicBezTo>
                        <a:pt x="3744342" y="1270930"/>
                        <a:pt x="3745106" y="1253975"/>
                        <a:pt x="3729606" y="1241813"/>
                      </a:cubicBezTo>
                      <a:cubicBezTo>
                        <a:pt x="3715278" y="1230069"/>
                        <a:pt x="3698606" y="1217487"/>
                        <a:pt x="3692384" y="1249721"/>
                      </a:cubicBezTo>
                      <a:cubicBezTo>
                        <a:pt x="3690114" y="1263487"/>
                        <a:pt x="3681308" y="1269619"/>
                        <a:pt x="3667476" y="1271304"/>
                      </a:cubicBezTo>
                      <a:cubicBezTo>
                        <a:pt x="3637888" y="1272663"/>
                        <a:pt x="3610386" y="1286693"/>
                        <a:pt x="3580212" y="1278566"/>
                      </a:cubicBezTo>
                      <a:cubicBezTo>
                        <a:pt x="3573174" y="1276052"/>
                        <a:pt x="3565962" y="1281427"/>
                        <a:pt x="3559838" y="1291167"/>
                      </a:cubicBezTo>
                      <a:cubicBezTo>
                        <a:pt x="3541044" y="1321560"/>
                        <a:pt x="3516986" y="1322244"/>
                        <a:pt x="3495544" y="1293381"/>
                      </a:cubicBezTo>
                      <a:cubicBezTo>
                        <a:pt x="3489012" y="1285747"/>
                        <a:pt x="3476612" y="1276017"/>
                        <a:pt x="3470906" y="1284581"/>
                      </a:cubicBezTo>
                      <a:cubicBezTo>
                        <a:pt x="3460584" y="1306073"/>
                        <a:pt x="3436192" y="1303986"/>
                        <a:pt x="3422102" y="1317507"/>
                      </a:cubicBezTo>
                      <a:cubicBezTo>
                        <a:pt x="3405998" y="1332958"/>
                        <a:pt x="3394514" y="1335482"/>
                        <a:pt x="3382706" y="1316687"/>
                      </a:cubicBezTo>
                      <a:cubicBezTo>
                        <a:pt x="3372492" y="1297136"/>
                        <a:pt x="3360350" y="1275571"/>
                        <a:pt x="3386346" y="1258352"/>
                      </a:cubicBezTo>
                      <a:cubicBezTo>
                        <a:pt x="3400348" y="1248776"/>
                        <a:pt x="3416612" y="1243984"/>
                        <a:pt x="3424836" y="1228368"/>
                      </a:cubicBezTo>
                      <a:cubicBezTo>
                        <a:pt x="3431048" y="1214684"/>
                        <a:pt x="3437764" y="1195880"/>
                        <a:pt x="3421338" y="1190012"/>
                      </a:cubicBezTo>
                      <a:cubicBezTo>
                        <a:pt x="3408098" y="1182633"/>
                        <a:pt x="3392836" y="1195735"/>
                        <a:pt x="3388130" y="1212607"/>
                      </a:cubicBezTo>
                      <a:cubicBezTo>
                        <a:pt x="3383514" y="1225535"/>
                        <a:pt x="3378144" y="1236869"/>
                        <a:pt x="3367326" y="1244932"/>
                      </a:cubicBezTo>
                      <a:cubicBezTo>
                        <a:pt x="3360532" y="1249132"/>
                        <a:pt x="3352568" y="1252913"/>
                        <a:pt x="3346454" y="1244103"/>
                      </a:cubicBezTo>
                      <a:cubicBezTo>
                        <a:pt x="3341092" y="1236887"/>
                        <a:pt x="3339340" y="1226984"/>
                        <a:pt x="3351244" y="1223285"/>
                      </a:cubicBezTo>
                      <a:cubicBezTo>
                        <a:pt x="3378994" y="1215969"/>
                        <a:pt x="3381102" y="1191543"/>
                        <a:pt x="3376754" y="1174088"/>
                      </a:cubicBezTo>
                      <a:cubicBezTo>
                        <a:pt x="3370986" y="1149498"/>
                        <a:pt x="3342320" y="1144560"/>
                        <a:pt x="3321536" y="1139786"/>
                      </a:cubicBezTo>
                      <a:cubicBezTo>
                        <a:pt x="3302344" y="1134256"/>
                        <a:pt x="3283064" y="1132671"/>
                        <a:pt x="3263206" y="1121603"/>
                      </a:cubicBezTo>
                      <a:cubicBezTo>
                        <a:pt x="3232034" y="1105167"/>
                        <a:pt x="3210560" y="1131952"/>
                        <a:pt x="3189258" y="1150848"/>
                      </a:cubicBezTo>
                      <a:cubicBezTo>
                        <a:pt x="3174684" y="1132390"/>
                        <a:pt x="3196996" y="1103254"/>
                        <a:pt x="3173284" y="1088158"/>
                      </a:cubicBezTo>
                      <a:cubicBezTo>
                        <a:pt x="3164738" y="1082455"/>
                        <a:pt x="3094922" y="1066794"/>
                        <a:pt x="3085452" y="1067387"/>
                      </a:cubicBezTo>
                      <a:cubicBezTo>
                        <a:pt x="3088044" y="1074939"/>
                        <a:pt x="3089886" y="1080897"/>
                        <a:pt x="3091726" y="1086856"/>
                      </a:cubicBezTo>
                      <a:cubicBezTo>
                        <a:pt x="3096668" y="1095247"/>
                        <a:pt x="3099594" y="1105569"/>
                        <a:pt x="3090370" y="1112876"/>
                      </a:cubicBezTo>
                      <a:cubicBezTo>
                        <a:pt x="3081566" y="1119007"/>
                        <a:pt x="3072006" y="1123544"/>
                        <a:pt x="3062288" y="1117422"/>
                      </a:cubicBezTo>
                      <a:cubicBezTo>
                        <a:pt x="3050222" y="1110462"/>
                        <a:pt x="3051652" y="1099046"/>
                        <a:pt x="3053084" y="1087631"/>
                      </a:cubicBezTo>
                      <a:cubicBezTo>
                        <a:pt x="3056108" y="1075459"/>
                        <a:pt x="3066680" y="1060681"/>
                        <a:pt x="3051094" y="1052464"/>
                      </a:cubicBezTo>
                      <a:cubicBezTo>
                        <a:pt x="3030814" y="1042570"/>
                        <a:pt x="3008940" y="1033432"/>
                        <a:pt x="2985722" y="1031765"/>
                      </a:cubicBezTo>
                      <a:cubicBezTo>
                        <a:pt x="2983378" y="1030927"/>
                        <a:pt x="2979772" y="1033615"/>
                        <a:pt x="2978932" y="1035965"/>
                      </a:cubicBezTo>
                      <a:cubicBezTo>
                        <a:pt x="2977586" y="1043436"/>
                        <a:pt x="2983032" y="1046706"/>
                        <a:pt x="2987306" y="1049558"/>
                      </a:cubicBezTo>
                      <a:cubicBezTo>
                        <a:pt x="2997864" y="1053329"/>
                        <a:pt x="3008424" y="1057101"/>
                        <a:pt x="3011686" y="1070193"/>
                      </a:cubicBezTo>
                      <a:cubicBezTo>
                        <a:pt x="3012352" y="1075732"/>
                        <a:pt x="3014614" y="1080516"/>
                        <a:pt x="3010588" y="1084378"/>
                      </a:cubicBezTo>
                      <a:cubicBezTo>
                        <a:pt x="3005722" y="1090592"/>
                        <a:pt x="2999438" y="1089672"/>
                        <a:pt x="2995164" y="1086820"/>
                      </a:cubicBezTo>
                      <a:cubicBezTo>
                        <a:pt x="2983938" y="1077510"/>
                        <a:pt x="2966586" y="1077938"/>
                        <a:pt x="2958458" y="1071059"/>
                      </a:cubicBezTo>
                      <a:cubicBezTo>
                        <a:pt x="2946058" y="1061329"/>
                        <a:pt x="2904650" y="1062441"/>
                        <a:pt x="2933002" y="1027510"/>
                      </a:cubicBezTo>
                      <a:cubicBezTo>
                        <a:pt x="2937868" y="1021297"/>
                        <a:pt x="2931334" y="1013663"/>
                        <a:pt x="2924628" y="1013918"/>
                      </a:cubicBezTo>
                      <a:cubicBezTo>
                        <a:pt x="2906524" y="1012752"/>
                        <a:pt x="2896566" y="981366"/>
                        <a:pt x="2874846" y="1001437"/>
                      </a:cubicBezTo>
                      <a:cubicBezTo>
                        <a:pt x="2859580" y="1014538"/>
                        <a:pt x="2849938" y="1023020"/>
                        <a:pt x="2841066" y="995997"/>
                      </a:cubicBezTo>
                      <a:cubicBezTo>
                        <a:pt x="2833952" y="978879"/>
                        <a:pt x="2817268" y="984847"/>
                        <a:pt x="2802932" y="991653"/>
                      </a:cubicBezTo>
                      <a:cubicBezTo>
                        <a:pt x="2789012" y="997283"/>
                        <a:pt x="2769896" y="1006357"/>
                        <a:pt x="2780950" y="1023558"/>
                      </a:cubicBezTo>
                      <a:cubicBezTo>
                        <a:pt x="2795020" y="1047136"/>
                        <a:pt x="2780174" y="1059062"/>
                        <a:pt x="2768432" y="1073421"/>
                      </a:cubicBezTo>
                      <a:cubicBezTo>
                        <a:pt x="2759122" y="1084672"/>
                        <a:pt x="2747464" y="1095086"/>
                        <a:pt x="2743180" y="1110783"/>
                      </a:cubicBezTo>
                      <a:cubicBezTo>
                        <a:pt x="2740574" y="1121780"/>
                        <a:pt x="2732944" y="1128331"/>
                        <a:pt x="2720456" y="1122545"/>
                      </a:cubicBezTo>
                      <a:cubicBezTo>
                        <a:pt x="2677552" y="1101920"/>
                        <a:pt x="2649620" y="1135677"/>
                        <a:pt x="2622366" y="1156422"/>
                      </a:cubicBezTo>
                      <a:cubicBezTo>
                        <a:pt x="2602742" y="1170616"/>
                        <a:pt x="2591924" y="1178679"/>
                        <a:pt x="2571398" y="1162071"/>
                      </a:cubicBezTo>
                      <a:cubicBezTo>
                        <a:pt x="2564444" y="1155612"/>
                        <a:pt x="2555392" y="1155028"/>
                        <a:pt x="2546006" y="1151676"/>
                      </a:cubicBezTo>
                      <a:cubicBezTo>
                        <a:pt x="2548106" y="1145800"/>
                        <a:pt x="2553304" y="1142356"/>
                        <a:pt x="2558416" y="1142856"/>
                      </a:cubicBezTo>
                      <a:cubicBezTo>
                        <a:pt x="2597640" y="1151566"/>
                        <a:pt x="2625734" y="1128470"/>
                        <a:pt x="2655336" y="1108561"/>
                      </a:cubicBezTo>
                      <a:cubicBezTo>
                        <a:pt x="2669758" y="1097810"/>
                        <a:pt x="2685356" y="1087479"/>
                        <a:pt x="2704302" y="1086295"/>
                      </a:cubicBezTo>
                      <a:cubicBezTo>
                        <a:pt x="2725592" y="1085948"/>
                        <a:pt x="2736914" y="1072765"/>
                        <a:pt x="2738940" y="1052284"/>
                      </a:cubicBezTo>
                      <a:cubicBezTo>
                        <a:pt x="2741630" y="1037343"/>
                        <a:pt x="2744322" y="1022401"/>
                        <a:pt x="2747012" y="1007460"/>
                      </a:cubicBezTo>
                      <a:cubicBezTo>
                        <a:pt x="2754448" y="978310"/>
                        <a:pt x="2780736" y="958877"/>
                        <a:pt x="2808194" y="959615"/>
                      </a:cubicBezTo>
                      <a:close/>
                      <a:moveTo>
                        <a:pt x="1965636" y="535512"/>
                      </a:moveTo>
                      <a:cubicBezTo>
                        <a:pt x="1979780" y="537593"/>
                        <a:pt x="1993842" y="543606"/>
                        <a:pt x="2007924" y="548636"/>
                      </a:cubicBezTo>
                      <a:cubicBezTo>
                        <a:pt x="2017336" y="588962"/>
                        <a:pt x="2051126" y="612911"/>
                        <a:pt x="2081558" y="627740"/>
                      </a:cubicBezTo>
                      <a:cubicBezTo>
                        <a:pt x="2133030" y="654047"/>
                        <a:pt x="2162138" y="694805"/>
                        <a:pt x="2187982" y="740998"/>
                      </a:cubicBezTo>
                      <a:cubicBezTo>
                        <a:pt x="2195614" y="752965"/>
                        <a:pt x="2193442" y="762751"/>
                        <a:pt x="2181884" y="769181"/>
                      </a:cubicBezTo>
                      <a:cubicBezTo>
                        <a:pt x="2169150" y="775194"/>
                        <a:pt x="2155162" y="784718"/>
                        <a:pt x="2142172" y="784039"/>
                      </a:cubicBezTo>
                      <a:cubicBezTo>
                        <a:pt x="2096082" y="783417"/>
                        <a:pt x="2050502" y="796179"/>
                        <a:pt x="2004750" y="798317"/>
                      </a:cubicBezTo>
                      <a:cubicBezTo>
                        <a:pt x="1976342" y="800051"/>
                        <a:pt x="1946680" y="805297"/>
                        <a:pt x="1927594" y="832802"/>
                      </a:cubicBezTo>
                      <a:cubicBezTo>
                        <a:pt x="1917882" y="845174"/>
                        <a:pt x="1898188" y="844740"/>
                        <a:pt x="1888478" y="857110"/>
                      </a:cubicBezTo>
                      <a:cubicBezTo>
                        <a:pt x="1868296" y="880265"/>
                        <a:pt x="1845014" y="900990"/>
                        <a:pt x="1835734" y="930678"/>
                      </a:cubicBezTo>
                      <a:cubicBezTo>
                        <a:pt x="1815178" y="1010459"/>
                        <a:pt x="1754532" y="1046881"/>
                        <a:pt x="1685334" y="1077607"/>
                      </a:cubicBezTo>
                      <a:cubicBezTo>
                        <a:pt x="1602568" y="1116687"/>
                        <a:pt x="1511978" y="1114691"/>
                        <a:pt x="1428252" y="1104587"/>
                      </a:cubicBezTo>
                      <a:cubicBezTo>
                        <a:pt x="1368916" y="1096592"/>
                        <a:pt x="1303886" y="1097126"/>
                        <a:pt x="1244456" y="1074578"/>
                      </a:cubicBezTo>
                      <a:cubicBezTo>
                        <a:pt x="1211598" y="1062842"/>
                        <a:pt x="1184770" y="1045339"/>
                        <a:pt x="1217090" y="1006720"/>
                      </a:cubicBezTo>
                      <a:cubicBezTo>
                        <a:pt x="1228392" y="993596"/>
                        <a:pt x="1249664" y="974793"/>
                        <a:pt x="1236998" y="958388"/>
                      </a:cubicBezTo>
                      <a:cubicBezTo>
                        <a:pt x="1225924" y="941232"/>
                        <a:pt x="1199446" y="944975"/>
                        <a:pt x="1178998" y="942951"/>
                      </a:cubicBezTo>
                      <a:cubicBezTo>
                        <a:pt x="1153774" y="943182"/>
                        <a:pt x="1125462" y="959470"/>
                        <a:pt x="1104662" y="936199"/>
                      </a:cubicBezTo>
                      <a:cubicBezTo>
                        <a:pt x="1085790" y="914939"/>
                        <a:pt x="1107226" y="888273"/>
                        <a:pt x="1104946" y="865017"/>
                      </a:cubicBezTo>
                      <a:cubicBezTo>
                        <a:pt x="1103678" y="850044"/>
                        <a:pt x="1104738" y="836891"/>
                        <a:pt x="1110042" y="825750"/>
                      </a:cubicBezTo>
                      <a:cubicBezTo>
                        <a:pt x="1115344" y="814608"/>
                        <a:pt x="1124890" y="805477"/>
                        <a:pt x="1140598" y="798547"/>
                      </a:cubicBezTo>
                      <a:cubicBezTo>
                        <a:pt x="1160872" y="789948"/>
                        <a:pt x="1162612" y="762848"/>
                        <a:pt x="1182210" y="748728"/>
                      </a:cubicBezTo>
                      <a:cubicBezTo>
                        <a:pt x="1225764" y="719403"/>
                        <a:pt x="1273098" y="698027"/>
                        <a:pt x="1328738" y="694141"/>
                      </a:cubicBezTo>
                      <a:cubicBezTo>
                        <a:pt x="1373738" y="690412"/>
                        <a:pt x="1414554" y="698391"/>
                        <a:pt x="1458216" y="702107"/>
                      </a:cubicBezTo>
                      <a:cubicBezTo>
                        <a:pt x="1495176" y="706068"/>
                        <a:pt x="1532136" y="710029"/>
                        <a:pt x="1569592" y="708888"/>
                      </a:cubicBezTo>
                      <a:cubicBezTo>
                        <a:pt x="1631100" y="707095"/>
                        <a:pt x="1680188" y="677105"/>
                        <a:pt x="1724324" y="638749"/>
                      </a:cubicBezTo>
                      <a:cubicBezTo>
                        <a:pt x="1753632" y="612256"/>
                        <a:pt x="1787140" y="592542"/>
                        <a:pt x="1826688" y="585547"/>
                      </a:cubicBezTo>
                      <a:cubicBezTo>
                        <a:pt x="1861880" y="579637"/>
                        <a:pt x="1894470" y="566196"/>
                        <a:pt x="1922862" y="545976"/>
                      </a:cubicBezTo>
                      <a:cubicBezTo>
                        <a:pt x="1937270" y="535281"/>
                        <a:pt x="1951494" y="533431"/>
                        <a:pt x="1965636" y="535512"/>
                      </a:cubicBezTo>
                      <a:close/>
                      <a:moveTo>
                        <a:pt x="1660452" y="353640"/>
                      </a:moveTo>
                      <a:cubicBezTo>
                        <a:pt x="1646714" y="351388"/>
                        <a:pt x="1634812" y="355098"/>
                        <a:pt x="1622820" y="362761"/>
                      </a:cubicBezTo>
                      <a:cubicBezTo>
                        <a:pt x="1616782" y="368566"/>
                        <a:pt x="1610740" y="374372"/>
                        <a:pt x="1603618" y="375810"/>
                      </a:cubicBezTo>
                      <a:cubicBezTo>
                        <a:pt x="1586274" y="376249"/>
                        <a:pt x="1571584" y="381288"/>
                        <a:pt x="1558986" y="389728"/>
                      </a:cubicBezTo>
                      <a:lnTo>
                        <a:pt x="1532172" y="418408"/>
                      </a:lnTo>
                      <a:lnTo>
                        <a:pt x="1621314" y="376469"/>
                      </a:lnTo>
                      <a:lnTo>
                        <a:pt x="1682034" y="353875"/>
                      </a:lnTo>
                      <a:close/>
                      <a:moveTo>
                        <a:pt x="2184390" y="311044"/>
                      </a:moveTo>
                      <a:lnTo>
                        <a:pt x="2109052" y="323755"/>
                      </a:lnTo>
                      <a:cubicBezTo>
                        <a:pt x="2081046" y="325364"/>
                        <a:pt x="2052686" y="325188"/>
                        <a:pt x="2024280" y="326986"/>
                      </a:cubicBezTo>
                      <a:cubicBezTo>
                        <a:pt x="1927250" y="332144"/>
                        <a:pt x="1829380" y="339656"/>
                        <a:pt x="1731954" y="327419"/>
                      </a:cubicBezTo>
                      <a:cubicBezTo>
                        <a:pt x="1721734" y="326421"/>
                        <a:pt x="1713858" y="326263"/>
                        <a:pt x="1707728" y="336020"/>
                      </a:cubicBezTo>
                      <a:lnTo>
                        <a:pt x="1691272" y="350436"/>
                      </a:lnTo>
                      <a:lnTo>
                        <a:pt x="1717798" y="340568"/>
                      </a:lnTo>
                      <a:cubicBezTo>
                        <a:pt x="1725770" y="336808"/>
                        <a:pt x="1736508" y="332714"/>
                        <a:pt x="1743818" y="341932"/>
                      </a:cubicBezTo>
                      <a:cubicBezTo>
                        <a:pt x="1751546" y="349979"/>
                        <a:pt x="1745848" y="358515"/>
                        <a:pt x="1741742" y="366298"/>
                      </a:cubicBezTo>
                      <a:cubicBezTo>
                        <a:pt x="1730262" y="387304"/>
                        <a:pt x="1737250" y="412263"/>
                        <a:pt x="1725772" y="433270"/>
                      </a:cubicBezTo>
                      <a:cubicBezTo>
                        <a:pt x="1722922" y="437538"/>
                        <a:pt x="1723180" y="444237"/>
                        <a:pt x="1730232" y="446756"/>
                      </a:cubicBezTo>
                      <a:cubicBezTo>
                        <a:pt x="1737704" y="448104"/>
                        <a:pt x="1743322" y="443504"/>
                        <a:pt x="1744240" y="437225"/>
                      </a:cubicBezTo>
                      <a:cubicBezTo>
                        <a:pt x="1748568" y="399129"/>
                        <a:pt x="1771238" y="409868"/>
                        <a:pt x="1793990" y="416674"/>
                      </a:cubicBezTo>
                      <a:cubicBezTo>
                        <a:pt x="1822200" y="426750"/>
                        <a:pt x="1849990" y="437998"/>
                        <a:pt x="1872080" y="457781"/>
                      </a:cubicBezTo>
                      <a:cubicBezTo>
                        <a:pt x="1885268" y="469099"/>
                        <a:pt x="1899790" y="472965"/>
                        <a:pt x="1915650" y="469379"/>
                      </a:cubicBezTo>
                      <a:cubicBezTo>
                        <a:pt x="1949300" y="464221"/>
                        <a:pt x="1985300" y="459901"/>
                        <a:pt x="2019790" y="452399"/>
                      </a:cubicBezTo>
                      <a:cubicBezTo>
                        <a:pt x="2035230" y="449986"/>
                        <a:pt x="2046048" y="441958"/>
                        <a:pt x="2052246" y="428316"/>
                      </a:cubicBezTo>
                      <a:cubicBezTo>
                        <a:pt x="2066658" y="399105"/>
                        <a:pt x="2087620" y="377522"/>
                        <a:pt x="2111428" y="359104"/>
                      </a:cubicBezTo>
                      <a:close/>
                      <a:moveTo>
                        <a:pt x="2230974" y="0"/>
                      </a:moveTo>
                      <a:cubicBezTo>
                        <a:pt x="2243912" y="37801"/>
                        <a:pt x="2257272" y="74427"/>
                        <a:pt x="2281782" y="105745"/>
                      </a:cubicBezTo>
                      <a:cubicBezTo>
                        <a:pt x="2297420" y="128584"/>
                        <a:pt x="2289432" y="150946"/>
                        <a:pt x="2273656" y="169201"/>
                      </a:cubicBezTo>
                      <a:cubicBezTo>
                        <a:pt x="2246644" y="196714"/>
                        <a:pt x="2228678" y="224804"/>
                        <a:pt x="2230134" y="265140"/>
                      </a:cubicBezTo>
                      <a:cubicBezTo>
                        <a:pt x="2230708" y="274636"/>
                        <a:pt x="2226698" y="282162"/>
                        <a:pt x="2220742" y="288661"/>
                      </a:cubicBezTo>
                      <a:lnTo>
                        <a:pt x="2206374" y="300496"/>
                      </a:lnTo>
                      <a:lnTo>
                        <a:pt x="2214842" y="296478"/>
                      </a:lnTo>
                      <a:lnTo>
                        <a:pt x="2381100" y="288246"/>
                      </a:lnTo>
                      <a:lnTo>
                        <a:pt x="2373972" y="279853"/>
                      </a:lnTo>
                      <a:cubicBezTo>
                        <a:pt x="2370628" y="270826"/>
                        <a:pt x="2362212" y="261293"/>
                        <a:pt x="2369840" y="250966"/>
                      </a:cubicBezTo>
                      <a:cubicBezTo>
                        <a:pt x="2372246" y="247911"/>
                        <a:pt x="2376566" y="246844"/>
                        <a:pt x="2378146" y="246102"/>
                      </a:cubicBezTo>
                      <a:cubicBezTo>
                        <a:pt x="2391786" y="248364"/>
                        <a:pt x="2379346" y="264804"/>
                        <a:pt x="2391746" y="270539"/>
                      </a:cubicBezTo>
                      <a:cubicBezTo>
                        <a:pt x="2406104" y="256088"/>
                        <a:pt x="2406406" y="240534"/>
                        <a:pt x="2398552" y="222066"/>
                      </a:cubicBezTo>
                      <a:cubicBezTo>
                        <a:pt x="2392540" y="209476"/>
                        <a:pt x="2389686" y="195406"/>
                        <a:pt x="2408552" y="190398"/>
                      </a:cubicBezTo>
                      <a:cubicBezTo>
                        <a:pt x="2424334" y="182983"/>
                        <a:pt x="2424860" y="196223"/>
                        <a:pt x="2427378" y="207563"/>
                      </a:cubicBezTo>
                      <a:cubicBezTo>
                        <a:pt x="2430646" y="220477"/>
                        <a:pt x="2440792" y="221491"/>
                        <a:pt x="2452930" y="220606"/>
                      </a:cubicBezTo>
                      <a:cubicBezTo>
                        <a:pt x="2486188" y="219433"/>
                        <a:pt x="2513096" y="202941"/>
                        <a:pt x="2540004" y="186447"/>
                      </a:cubicBezTo>
                      <a:cubicBezTo>
                        <a:pt x="2574392" y="167405"/>
                        <a:pt x="2601260" y="173086"/>
                        <a:pt x="2615462" y="206874"/>
                      </a:cubicBezTo>
                      <a:cubicBezTo>
                        <a:pt x="2625156" y="231219"/>
                        <a:pt x="2625378" y="260014"/>
                        <a:pt x="2648864" y="278846"/>
                      </a:cubicBezTo>
                      <a:cubicBezTo>
                        <a:pt x="2652530" y="281459"/>
                        <a:pt x="2653430" y="285369"/>
                        <a:pt x="2653056" y="289640"/>
                      </a:cubicBezTo>
                      <a:lnTo>
                        <a:pt x="2652178" y="292907"/>
                      </a:lnTo>
                      <a:lnTo>
                        <a:pt x="2690288" y="296929"/>
                      </a:lnTo>
                      <a:cubicBezTo>
                        <a:pt x="2703582" y="299524"/>
                        <a:pt x="2716406" y="303442"/>
                        <a:pt x="2728890" y="309227"/>
                      </a:cubicBezTo>
                      <a:cubicBezTo>
                        <a:pt x="2792590" y="316085"/>
                        <a:pt x="2857462" y="323363"/>
                        <a:pt x="2920742" y="331394"/>
                      </a:cubicBezTo>
                      <a:cubicBezTo>
                        <a:pt x="2952590" y="334823"/>
                        <a:pt x="2986032" y="337496"/>
                        <a:pt x="3019056" y="341345"/>
                      </a:cubicBezTo>
                      <a:cubicBezTo>
                        <a:pt x="3084602" y="335620"/>
                        <a:pt x="3148130" y="350363"/>
                        <a:pt x="3210150" y="361919"/>
                      </a:cubicBezTo>
                      <a:cubicBezTo>
                        <a:pt x="3248620" y="369038"/>
                        <a:pt x="3285496" y="376911"/>
                        <a:pt x="3322794" y="383612"/>
                      </a:cubicBezTo>
                      <a:cubicBezTo>
                        <a:pt x="3336538" y="385871"/>
                        <a:pt x="3348690" y="388888"/>
                        <a:pt x="3359500" y="399371"/>
                      </a:cubicBezTo>
                      <a:lnTo>
                        <a:pt x="3367712" y="402304"/>
                      </a:lnTo>
                      <a:cubicBezTo>
                        <a:pt x="3393274" y="404813"/>
                        <a:pt x="3414976" y="421835"/>
                        <a:pt x="3439786" y="422750"/>
                      </a:cubicBezTo>
                      <a:cubicBezTo>
                        <a:pt x="3587284" y="472786"/>
                        <a:pt x="3733524" y="526347"/>
                        <a:pt x="3872298" y="597106"/>
                      </a:cubicBezTo>
                      <a:cubicBezTo>
                        <a:pt x="3890230" y="606162"/>
                        <a:pt x="3908164" y="615216"/>
                        <a:pt x="3921652" y="629306"/>
                      </a:cubicBezTo>
                      <a:cubicBezTo>
                        <a:pt x="3894836" y="611781"/>
                        <a:pt x="3869266" y="627814"/>
                        <a:pt x="3846212" y="636797"/>
                      </a:cubicBezTo>
                      <a:cubicBezTo>
                        <a:pt x="3819554" y="648467"/>
                        <a:pt x="3803376" y="649313"/>
                        <a:pt x="3796602" y="616428"/>
                      </a:cubicBezTo>
                      <a:cubicBezTo>
                        <a:pt x="3794090" y="604936"/>
                        <a:pt x="3783952" y="599989"/>
                        <a:pt x="3776742" y="605360"/>
                      </a:cubicBezTo>
                      <a:cubicBezTo>
                        <a:pt x="3755024" y="625418"/>
                        <a:pt x="3719988" y="623501"/>
                        <a:pt x="3701706" y="648759"/>
                      </a:cubicBezTo>
                      <a:cubicBezTo>
                        <a:pt x="3698854" y="653040"/>
                        <a:pt x="3695584" y="658493"/>
                        <a:pt x="3690804" y="660760"/>
                      </a:cubicBezTo>
                      <a:cubicBezTo>
                        <a:pt x="3682002" y="666888"/>
                        <a:pt x="3680066" y="683414"/>
                        <a:pt x="3665234" y="676792"/>
                      </a:cubicBezTo>
                      <a:cubicBezTo>
                        <a:pt x="3652748" y="671007"/>
                        <a:pt x="3651076" y="657165"/>
                        <a:pt x="3656530" y="641896"/>
                      </a:cubicBezTo>
                      <a:cubicBezTo>
                        <a:pt x="3667354" y="615296"/>
                        <a:pt x="3653112" y="599614"/>
                        <a:pt x="3628808" y="593581"/>
                      </a:cubicBezTo>
                      <a:cubicBezTo>
                        <a:pt x="3610370" y="589643"/>
                        <a:pt x="3601488" y="581174"/>
                        <a:pt x="3607028" y="561960"/>
                      </a:cubicBezTo>
                      <a:cubicBezTo>
                        <a:pt x="3612988" y="541571"/>
                        <a:pt x="3601170" y="541323"/>
                        <a:pt x="3586834" y="548123"/>
                      </a:cubicBezTo>
                      <a:cubicBezTo>
                        <a:pt x="3578448" y="553077"/>
                        <a:pt x="3570820" y="559623"/>
                        <a:pt x="3561262" y="564156"/>
                      </a:cubicBezTo>
                      <a:cubicBezTo>
                        <a:pt x="3555644" y="568773"/>
                        <a:pt x="3550276" y="580099"/>
                        <a:pt x="3540556" y="573979"/>
                      </a:cubicBezTo>
                      <a:cubicBezTo>
                        <a:pt x="3529662" y="567440"/>
                        <a:pt x="3542406" y="561393"/>
                        <a:pt x="3543750" y="553926"/>
                      </a:cubicBezTo>
                      <a:cubicBezTo>
                        <a:pt x="3546102" y="536225"/>
                        <a:pt x="3528752" y="536649"/>
                        <a:pt x="3519282" y="537240"/>
                      </a:cubicBezTo>
                      <a:cubicBezTo>
                        <a:pt x="3492880" y="537081"/>
                        <a:pt x="3465302" y="536504"/>
                        <a:pt x="3441496" y="543894"/>
                      </a:cubicBezTo>
                      <a:cubicBezTo>
                        <a:pt x="3408552" y="554643"/>
                        <a:pt x="3375442" y="554738"/>
                        <a:pt x="3343510" y="555252"/>
                      </a:cubicBezTo>
                      <a:cubicBezTo>
                        <a:pt x="3324564" y="556432"/>
                        <a:pt x="3309730" y="549811"/>
                        <a:pt x="3296996" y="537315"/>
                      </a:cubicBezTo>
                      <a:cubicBezTo>
                        <a:pt x="3290044" y="530858"/>
                        <a:pt x="3283174" y="520457"/>
                        <a:pt x="3276468" y="520710"/>
                      </a:cubicBezTo>
                      <a:cubicBezTo>
                        <a:pt x="3200446" y="518722"/>
                        <a:pt x="3119988" y="503229"/>
                        <a:pt x="3050820" y="548722"/>
                      </a:cubicBezTo>
                      <a:cubicBezTo>
                        <a:pt x="3012420" y="574743"/>
                        <a:pt x="2977034" y="607138"/>
                        <a:pt x="2942070" y="638358"/>
                      </a:cubicBezTo>
                      <a:cubicBezTo>
                        <a:pt x="2926390" y="652625"/>
                        <a:pt x="2910548" y="656239"/>
                        <a:pt x="2889678" y="655406"/>
                      </a:cubicBezTo>
                      <a:cubicBezTo>
                        <a:pt x="2827486" y="651737"/>
                        <a:pt x="2769996" y="631201"/>
                        <a:pt x="2712840" y="613434"/>
                      </a:cubicBezTo>
                      <a:cubicBezTo>
                        <a:pt x="2665908" y="596671"/>
                        <a:pt x="2621400" y="595342"/>
                        <a:pt x="2572356" y="621535"/>
                      </a:cubicBezTo>
                      <a:cubicBezTo>
                        <a:pt x="2516102" y="653098"/>
                        <a:pt x="2453064" y="670317"/>
                        <a:pt x="2387952" y="637789"/>
                      </a:cubicBezTo>
                      <a:cubicBezTo>
                        <a:pt x="2340018" y="612721"/>
                        <a:pt x="2284282" y="602083"/>
                        <a:pt x="2235176" y="576595"/>
                      </a:cubicBezTo>
                      <a:cubicBezTo>
                        <a:pt x="2201656" y="559326"/>
                        <a:pt x="2162092" y="566385"/>
                        <a:pt x="2125378" y="569165"/>
                      </a:cubicBezTo>
                      <a:cubicBezTo>
                        <a:pt x="2096210" y="569344"/>
                        <a:pt x="2068462" y="576652"/>
                        <a:pt x="2044586" y="550904"/>
                      </a:cubicBezTo>
                      <a:cubicBezTo>
                        <a:pt x="2034950" y="540839"/>
                        <a:pt x="2019862" y="546046"/>
                        <a:pt x="2007710" y="543031"/>
                      </a:cubicBezTo>
                      <a:lnTo>
                        <a:pt x="2003006" y="525253"/>
                      </a:lnTo>
                      <a:lnTo>
                        <a:pt x="1977058" y="505415"/>
                      </a:lnTo>
                      <a:cubicBezTo>
                        <a:pt x="1948890" y="491575"/>
                        <a:pt x="1917562" y="496490"/>
                        <a:pt x="1885720" y="504937"/>
                      </a:cubicBezTo>
                      <a:cubicBezTo>
                        <a:pt x="1876574" y="508277"/>
                        <a:pt x="1870118" y="515222"/>
                        <a:pt x="1867606" y="522253"/>
                      </a:cubicBezTo>
                      <a:cubicBezTo>
                        <a:pt x="1858478" y="544100"/>
                        <a:pt x="1839688" y="555888"/>
                        <a:pt x="1821318" y="566504"/>
                      </a:cubicBezTo>
                      <a:cubicBezTo>
                        <a:pt x="1762504" y="586458"/>
                        <a:pt x="1717468" y="627193"/>
                        <a:pt x="1668572" y="663905"/>
                      </a:cubicBezTo>
                      <a:cubicBezTo>
                        <a:pt x="1647690" y="681553"/>
                        <a:pt x="1619996" y="684875"/>
                        <a:pt x="1590710" y="688949"/>
                      </a:cubicBezTo>
                      <a:cubicBezTo>
                        <a:pt x="1507966" y="701681"/>
                        <a:pt x="1429876" y="660573"/>
                        <a:pt x="1349904" y="672971"/>
                      </a:cubicBezTo>
                      <a:cubicBezTo>
                        <a:pt x="1294098" y="680787"/>
                        <a:pt x="1237616" y="683077"/>
                        <a:pt x="1186290" y="722884"/>
                      </a:cubicBezTo>
                      <a:cubicBezTo>
                        <a:pt x="1151818" y="748892"/>
                        <a:pt x="1125156" y="779010"/>
                        <a:pt x="1101602" y="811560"/>
                      </a:cubicBezTo>
                      <a:cubicBezTo>
                        <a:pt x="1078884" y="841767"/>
                        <a:pt x="1074474" y="883798"/>
                        <a:pt x="1076020" y="923992"/>
                      </a:cubicBezTo>
                      <a:cubicBezTo>
                        <a:pt x="1076454" y="941326"/>
                        <a:pt x="1080836" y="958747"/>
                        <a:pt x="1080852" y="977253"/>
                      </a:cubicBezTo>
                      <a:cubicBezTo>
                        <a:pt x="1079034" y="1008318"/>
                        <a:pt x="1107082" y="1026264"/>
                        <a:pt x="1128160" y="1037756"/>
                      </a:cubicBezTo>
                      <a:cubicBezTo>
                        <a:pt x="1152762" y="1050508"/>
                        <a:pt x="1171326" y="1069032"/>
                        <a:pt x="1195172" y="1080193"/>
                      </a:cubicBezTo>
                      <a:cubicBezTo>
                        <a:pt x="1230772" y="1095552"/>
                        <a:pt x="1331596" y="1124958"/>
                        <a:pt x="1368272" y="1126165"/>
                      </a:cubicBezTo>
                      <a:cubicBezTo>
                        <a:pt x="1370284" y="1124241"/>
                        <a:pt x="1371462" y="1124662"/>
                        <a:pt x="1372638" y="1125082"/>
                      </a:cubicBezTo>
                      <a:cubicBezTo>
                        <a:pt x="1373394" y="1126674"/>
                        <a:pt x="1374150" y="1128265"/>
                        <a:pt x="1374150" y="1128265"/>
                      </a:cubicBezTo>
                      <a:lnTo>
                        <a:pt x="1372868" y="1131853"/>
                      </a:lnTo>
                      <a:lnTo>
                        <a:pt x="1409532" y="1141311"/>
                      </a:lnTo>
                      <a:cubicBezTo>
                        <a:pt x="1446008" y="1156940"/>
                        <a:pt x="1473378" y="1187013"/>
                        <a:pt x="1500746" y="1217085"/>
                      </a:cubicBezTo>
                      <a:cubicBezTo>
                        <a:pt x="1506576" y="1223227"/>
                        <a:pt x="1517050" y="1235086"/>
                        <a:pt x="1506406" y="1246168"/>
                      </a:cubicBezTo>
                      <a:cubicBezTo>
                        <a:pt x="1502318" y="1250121"/>
                        <a:pt x="1497904" y="1251250"/>
                        <a:pt x="1492986" y="1250508"/>
                      </a:cubicBezTo>
                      <a:cubicBezTo>
                        <a:pt x="1488070" y="1249767"/>
                        <a:pt x="1482652" y="1247155"/>
                        <a:pt x="1476558" y="1243625"/>
                      </a:cubicBezTo>
                      <a:cubicBezTo>
                        <a:pt x="1438708" y="1226046"/>
                        <a:pt x="1408802" y="1193715"/>
                        <a:pt x="1374282" y="1170560"/>
                      </a:cubicBezTo>
                      <a:cubicBezTo>
                        <a:pt x="1363874" y="1164136"/>
                        <a:pt x="1359740" y="1157924"/>
                        <a:pt x="1359700" y="1151482"/>
                      </a:cubicBezTo>
                      <a:lnTo>
                        <a:pt x="1367750" y="1134990"/>
                      </a:lnTo>
                      <a:lnTo>
                        <a:pt x="1309286" y="1130368"/>
                      </a:lnTo>
                      <a:cubicBezTo>
                        <a:pt x="1288628" y="1127449"/>
                        <a:pt x="1268522" y="1121588"/>
                        <a:pt x="1250254" y="1107796"/>
                      </a:cubicBezTo>
                      <a:cubicBezTo>
                        <a:pt x="1248320" y="1105784"/>
                        <a:pt x="1245552" y="1106116"/>
                        <a:pt x="1243958" y="1106868"/>
                      </a:cubicBezTo>
                      <a:cubicBezTo>
                        <a:pt x="1195882" y="1122731"/>
                        <a:pt x="1174530" y="1086034"/>
                        <a:pt x="1145050" y="1060968"/>
                      </a:cubicBezTo>
                      <a:cubicBezTo>
                        <a:pt x="1127242" y="1044036"/>
                        <a:pt x="1101464" y="1030864"/>
                        <a:pt x="1073190" y="1043229"/>
                      </a:cubicBezTo>
                      <a:cubicBezTo>
                        <a:pt x="1059682" y="1047654"/>
                        <a:pt x="1045578" y="1042616"/>
                        <a:pt x="1052952" y="1029393"/>
                      </a:cubicBezTo>
                      <a:cubicBezTo>
                        <a:pt x="1065188" y="1009979"/>
                        <a:pt x="1054174" y="988865"/>
                        <a:pt x="1067586" y="969871"/>
                      </a:cubicBezTo>
                      <a:cubicBezTo>
                        <a:pt x="1076554" y="955896"/>
                        <a:pt x="1068566" y="941150"/>
                        <a:pt x="1051692" y="936445"/>
                      </a:cubicBezTo>
                      <a:cubicBezTo>
                        <a:pt x="999138" y="920317"/>
                        <a:pt x="947842" y="900672"/>
                        <a:pt x="894370" y="890822"/>
                      </a:cubicBezTo>
                      <a:cubicBezTo>
                        <a:pt x="867258" y="885102"/>
                        <a:pt x="849030" y="869341"/>
                        <a:pt x="839948" y="850241"/>
                      </a:cubicBezTo>
                      <a:cubicBezTo>
                        <a:pt x="826326" y="821589"/>
                        <a:pt x="815892" y="791434"/>
                        <a:pt x="825262" y="757782"/>
                      </a:cubicBezTo>
                      <a:cubicBezTo>
                        <a:pt x="966012" y="667989"/>
                        <a:pt x="1119370" y="598555"/>
                        <a:pt x="1273822" y="533477"/>
                      </a:cubicBezTo>
                      <a:cubicBezTo>
                        <a:pt x="1356628" y="498305"/>
                        <a:pt x="1437584" y="457186"/>
                        <a:pt x="1519970" y="423188"/>
                      </a:cubicBezTo>
                      <a:lnTo>
                        <a:pt x="1522194" y="422376"/>
                      </a:lnTo>
                      <a:lnTo>
                        <a:pt x="1519858" y="421542"/>
                      </a:lnTo>
                      <a:cubicBezTo>
                        <a:pt x="1537694" y="364207"/>
                        <a:pt x="1574864" y="323068"/>
                        <a:pt x="1622494" y="289647"/>
                      </a:cubicBezTo>
                      <a:cubicBezTo>
                        <a:pt x="1652518" y="268519"/>
                        <a:pt x="1687116" y="271587"/>
                        <a:pt x="1718374" y="265499"/>
                      </a:cubicBezTo>
                      <a:cubicBezTo>
                        <a:pt x="1782068" y="253741"/>
                        <a:pt x="1849098" y="251141"/>
                        <a:pt x="1915354" y="265515"/>
                      </a:cubicBezTo>
                      <a:cubicBezTo>
                        <a:pt x="1952962" y="274967"/>
                        <a:pt x="1992428" y="271810"/>
                        <a:pt x="2029702" y="278490"/>
                      </a:cubicBezTo>
                      <a:cubicBezTo>
                        <a:pt x="2054414" y="283334"/>
                        <a:pt x="2060056" y="260132"/>
                        <a:pt x="2067116" y="244073"/>
                      </a:cubicBezTo>
                      <a:cubicBezTo>
                        <a:pt x="2107784" y="152424"/>
                        <a:pt x="2160840" y="70508"/>
                        <a:pt x="2230974" y="0"/>
                      </a:cubicBezTo>
                      <a:close/>
                    </a:path>
                  </a:pathLst>
                </a:custGeom>
                <a:solidFill>
                  <a:schemeClr val="accent4">
                    <a:alpha val="90000"/>
                  </a:schemeClr>
                </a:solidFill>
                <a:ln>
                  <a:noFill/>
                </a:ln>
                <a:effectLst/>
              </p:spPr>
              <p:txBody>
                <a:bodyPr anchor="ctr"/>
                <a:lstStyle/>
                <a:p>
                  <a:pPr defTabSz="457189">
                    <a:defRPr/>
                  </a:pPr>
                  <a:endParaRPr lang="en-US" sz="1351" dirty="0">
                    <a:latin typeface="Oswald" pitchFamily="2" charset="77"/>
                  </a:endParaRPr>
                </a:p>
              </p:txBody>
            </p:sp>
            <p:sp>
              <p:nvSpPr>
                <p:cNvPr id="184" name="Freeform 43">
                  <a:extLst>
                    <a:ext uri="{FF2B5EF4-FFF2-40B4-BE49-F238E27FC236}">
                      <a16:creationId xmlns:a16="http://schemas.microsoft.com/office/drawing/2014/main" id="{534C01D7-C47A-4A4C-A05B-1EC47C67255E}"/>
                    </a:ext>
                  </a:extLst>
                </p:cNvPr>
                <p:cNvSpPr/>
                <p:nvPr/>
              </p:nvSpPr>
              <p:spPr bwMode="auto">
                <a:xfrm>
                  <a:off x="15659333" y="6619968"/>
                  <a:ext cx="6420516" cy="6677591"/>
                </a:xfrm>
                <a:custGeom>
                  <a:avLst/>
                  <a:gdLst>
                    <a:gd name="connsiteX0" fmla="*/ 3920471 w 6423007"/>
                    <a:gd name="connsiteY0" fmla="*/ 6654609 h 6680837"/>
                    <a:gd name="connsiteX1" fmla="*/ 3958707 w 6423007"/>
                    <a:gd name="connsiteY1" fmla="*/ 6667157 h 6680837"/>
                    <a:gd name="connsiteX2" fmla="*/ 3899971 w 6423007"/>
                    <a:gd name="connsiteY2" fmla="*/ 6675611 h 6680837"/>
                    <a:gd name="connsiteX3" fmla="*/ 3881037 w 6423007"/>
                    <a:gd name="connsiteY3" fmla="*/ 6659710 h 6680837"/>
                    <a:gd name="connsiteX4" fmla="*/ 3920471 w 6423007"/>
                    <a:gd name="connsiteY4" fmla="*/ 6654609 h 6680837"/>
                    <a:gd name="connsiteX5" fmla="*/ 3696227 w 6423007"/>
                    <a:gd name="connsiteY5" fmla="*/ 6310367 h 6680837"/>
                    <a:gd name="connsiteX6" fmla="*/ 3709889 w 6423007"/>
                    <a:gd name="connsiteY6" fmla="*/ 6312955 h 6680837"/>
                    <a:gd name="connsiteX7" fmla="*/ 3759827 w 6423007"/>
                    <a:gd name="connsiteY7" fmla="*/ 6358298 h 6680837"/>
                    <a:gd name="connsiteX8" fmla="*/ 3740537 w 6423007"/>
                    <a:gd name="connsiteY8" fmla="*/ 6372366 h 6680837"/>
                    <a:gd name="connsiteX9" fmla="*/ 3711879 w 6423007"/>
                    <a:gd name="connsiteY9" fmla="*/ 6362294 h 6680837"/>
                    <a:gd name="connsiteX10" fmla="*/ 3687507 w 6423007"/>
                    <a:gd name="connsiteY10" fmla="*/ 6342946 h 6680837"/>
                    <a:gd name="connsiteX11" fmla="*/ 3684627 w 6423007"/>
                    <a:gd name="connsiteY11" fmla="*/ 6318339 h 6680837"/>
                    <a:gd name="connsiteX12" fmla="*/ 3696227 w 6423007"/>
                    <a:gd name="connsiteY12" fmla="*/ 6310367 h 6680837"/>
                    <a:gd name="connsiteX13" fmla="*/ 3148759 w 6423007"/>
                    <a:gd name="connsiteY13" fmla="*/ 6275288 h 6680837"/>
                    <a:gd name="connsiteX14" fmla="*/ 3210109 w 6423007"/>
                    <a:gd name="connsiteY14" fmla="*/ 6299834 h 6680837"/>
                    <a:gd name="connsiteX15" fmla="*/ 3243563 w 6423007"/>
                    <a:gd name="connsiteY15" fmla="*/ 6320996 h 6680837"/>
                    <a:gd name="connsiteX16" fmla="*/ 3258167 w 6423007"/>
                    <a:gd name="connsiteY16" fmla="*/ 6339374 h 6680837"/>
                    <a:gd name="connsiteX17" fmla="*/ 3277385 w 6423007"/>
                    <a:gd name="connsiteY17" fmla="*/ 6363349 h 6680837"/>
                    <a:gd name="connsiteX18" fmla="*/ 3301393 w 6423007"/>
                    <a:gd name="connsiteY18" fmla="*/ 6344284 h 6680837"/>
                    <a:gd name="connsiteX19" fmla="*/ 3318051 w 6423007"/>
                    <a:gd name="connsiteY19" fmla="*/ 6338389 h 6680837"/>
                    <a:gd name="connsiteX20" fmla="*/ 3332731 w 6423007"/>
                    <a:gd name="connsiteY20" fmla="*/ 6352846 h 6680837"/>
                    <a:gd name="connsiteX21" fmla="*/ 3359485 w 6423007"/>
                    <a:gd name="connsiteY21" fmla="*/ 6374248 h 6680837"/>
                    <a:gd name="connsiteX22" fmla="*/ 3428883 w 6423007"/>
                    <a:gd name="connsiteY22" fmla="*/ 6350337 h 6680837"/>
                    <a:gd name="connsiteX23" fmla="*/ 3569169 w 6423007"/>
                    <a:gd name="connsiteY23" fmla="*/ 6346482 h 6680837"/>
                    <a:gd name="connsiteX24" fmla="*/ 3646743 w 6423007"/>
                    <a:gd name="connsiteY24" fmla="*/ 6407096 h 6680837"/>
                    <a:gd name="connsiteX25" fmla="*/ 3690095 w 6423007"/>
                    <a:gd name="connsiteY25" fmla="*/ 6385727 h 6680837"/>
                    <a:gd name="connsiteX26" fmla="*/ 3705579 w 6423007"/>
                    <a:gd name="connsiteY26" fmla="*/ 6379413 h 6680837"/>
                    <a:gd name="connsiteX27" fmla="*/ 3615511 w 6423007"/>
                    <a:gd name="connsiteY27" fmla="*/ 6413050 h 6680837"/>
                    <a:gd name="connsiteX28" fmla="*/ 3524207 w 6423007"/>
                    <a:gd name="connsiteY28" fmla="*/ 6409394 h 6680837"/>
                    <a:gd name="connsiteX29" fmla="*/ 3457915 w 6423007"/>
                    <a:gd name="connsiteY29" fmla="*/ 6435729 h 6680837"/>
                    <a:gd name="connsiteX30" fmla="*/ 3433275 w 6423007"/>
                    <a:gd name="connsiteY30" fmla="*/ 6426928 h 6680837"/>
                    <a:gd name="connsiteX31" fmla="*/ 3393305 w 6423007"/>
                    <a:gd name="connsiteY31" fmla="*/ 6416601 h 6680837"/>
                    <a:gd name="connsiteX32" fmla="*/ 3354221 w 6423007"/>
                    <a:gd name="connsiteY32" fmla="*/ 6421396 h 6680837"/>
                    <a:gd name="connsiteX33" fmla="*/ 3322755 w 6423007"/>
                    <a:gd name="connsiteY33" fmla="*/ 6399298 h 6680837"/>
                    <a:gd name="connsiteX34" fmla="*/ 3271471 w 6423007"/>
                    <a:gd name="connsiteY34" fmla="*/ 6383612 h 6680837"/>
                    <a:gd name="connsiteX35" fmla="*/ 3255307 w 6423007"/>
                    <a:gd name="connsiteY35" fmla="*/ 6384419 h 6680837"/>
                    <a:gd name="connsiteX36" fmla="*/ 3201957 w 6423007"/>
                    <a:gd name="connsiteY36" fmla="*/ 6333774 h 6680837"/>
                    <a:gd name="connsiteX37" fmla="*/ 3150673 w 6423007"/>
                    <a:gd name="connsiteY37" fmla="*/ 6318088 h 6680837"/>
                    <a:gd name="connsiteX38" fmla="*/ 3114977 w 6423007"/>
                    <a:gd name="connsiteY38" fmla="*/ 6310603 h 6680837"/>
                    <a:gd name="connsiteX39" fmla="*/ 3087547 w 6423007"/>
                    <a:gd name="connsiteY39" fmla="*/ 6283695 h 6680837"/>
                    <a:gd name="connsiteX40" fmla="*/ 3148759 w 6423007"/>
                    <a:gd name="connsiteY40" fmla="*/ 6275288 h 6680837"/>
                    <a:gd name="connsiteX41" fmla="*/ 2528427 w 6423007"/>
                    <a:gd name="connsiteY41" fmla="*/ 6145571 h 6680837"/>
                    <a:gd name="connsiteX42" fmla="*/ 2534777 w 6423007"/>
                    <a:gd name="connsiteY42" fmla="*/ 6161211 h 6680837"/>
                    <a:gd name="connsiteX43" fmla="*/ 2517217 w 6423007"/>
                    <a:gd name="connsiteY43" fmla="*/ 6169527 h 6680837"/>
                    <a:gd name="connsiteX44" fmla="*/ 2510099 w 6423007"/>
                    <a:gd name="connsiteY44" fmla="*/ 6156043 h 6680837"/>
                    <a:gd name="connsiteX45" fmla="*/ 2528427 w 6423007"/>
                    <a:gd name="connsiteY45" fmla="*/ 6145571 h 6680837"/>
                    <a:gd name="connsiteX46" fmla="*/ 3612587 w 6423007"/>
                    <a:gd name="connsiteY46" fmla="*/ 6107976 h 6680837"/>
                    <a:gd name="connsiteX47" fmla="*/ 3616529 w 6423007"/>
                    <a:gd name="connsiteY47" fmla="*/ 6118720 h 6680837"/>
                    <a:gd name="connsiteX48" fmla="*/ 3605483 w 6423007"/>
                    <a:gd name="connsiteY48" fmla="*/ 6120609 h 6680837"/>
                    <a:gd name="connsiteX49" fmla="*/ 3598869 w 6423007"/>
                    <a:gd name="connsiteY49" fmla="*/ 6110078 h 6680837"/>
                    <a:gd name="connsiteX50" fmla="*/ 3612587 w 6423007"/>
                    <a:gd name="connsiteY50" fmla="*/ 6107976 h 6680837"/>
                    <a:gd name="connsiteX51" fmla="*/ 2418455 w 6423007"/>
                    <a:gd name="connsiteY51" fmla="*/ 6071331 h 6680837"/>
                    <a:gd name="connsiteX52" fmla="*/ 2442825 w 6423007"/>
                    <a:gd name="connsiteY52" fmla="*/ 6074256 h 6680837"/>
                    <a:gd name="connsiteX53" fmla="*/ 2447223 w 6423007"/>
                    <a:gd name="connsiteY53" fmla="*/ 6126032 h 6680837"/>
                    <a:gd name="connsiteX54" fmla="*/ 2433425 w 6423007"/>
                    <a:gd name="connsiteY54" fmla="*/ 6138278 h 6680837"/>
                    <a:gd name="connsiteX55" fmla="*/ 2402273 w 6423007"/>
                    <a:gd name="connsiteY55" fmla="*/ 6082231 h 6680837"/>
                    <a:gd name="connsiteX56" fmla="*/ 2418455 w 6423007"/>
                    <a:gd name="connsiteY56" fmla="*/ 6071331 h 6680837"/>
                    <a:gd name="connsiteX57" fmla="*/ 3120855 w 6423007"/>
                    <a:gd name="connsiteY57" fmla="*/ 5978071 h 6680837"/>
                    <a:gd name="connsiteX58" fmla="*/ 3110347 w 6423007"/>
                    <a:gd name="connsiteY58" fmla="*/ 5999325 h 6680837"/>
                    <a:gd name="connsiteX59" fmla="*/ 3104091 w 6423007"/>
                    <a:gd name="connsiteY59" fmla="*/ 5997437 h 6680837"/>
                    <a:gd name="connsiteX60" fmla="*/ 3101757 w 6423007"/>
                    <a:gd name="connsiteY60" fmla="*/ 5990699 h 6680837"/>
                    <a:gd name="connsiteX61" fmla="*/ 3120855 w 6423007"/>
                    <a:gd name="connsiteY61" fmla="*/ 5978071 h 6680837"/>
                    <a:gd name="connsiteX62" fmla="*/ 3045325 w 6423007"/>
                    <a:gd name="connsiteY62" fmla="*/ 5932744 h 6680837"/>
                    <a:gd name="connsiteX63" fmla="*/ 3063067 w 6423007"/>
                    <a:gd name="connsiteY63" fmla="*/ 5941393 h 6680837"/>
                    <a:gd name="connsiteX64" fmla="*/ 3048843 w 6423007"/>
                    <a:gd name="connsiteY64" fmla="*/ 5981212 h 6680837"/>
                    <a:gd name="connsiteX65" fmla="*/ 3015803 w 6423007"/>
                    <a:gd name="connsiteY65" fmla="*/ 5989219 h 6680837"/>
                    <a:gd name="connsiteX66" fmla="*/ 3009567 w 6423007"/>
                    <a:gd name="connsiteY66" fmla="*/ 5988312 h 6680837"/>
                    <a:gd name="connsiteX67" fmla="*/ 2922825 w 6423007"/>
                    <a:gd name="connsiteY67" fmla="*/ 6018075 h 6680837"/>
                    <a:gd name="connsiteX68" fmla="*/ 2935969 w 6423007"/>
                    <a:gd name="connsiteY68" fmla="*/ 6058427 h 6680837"/>
                    <a:gd name="connsiteX69" fmla="*/ 2955205 w 6423007"/>
                    <a:gd name="connsiteY69" fmla="*/ 6089068 h 6680837"/>
                    <a:gd name="connsiteX70" fmla="*/ 2918361 w 6423007"/>
                    <a:gd name="connsiteY70" fmla="*/ 6126090 h 6680837"/>
                    <a:gd name="connsiteX71" fmla="*/ 2885943 w 6423007"/>
                    <a:gd name="connsiteY71" fmla="*/ 6073572 h 6680837"/>
                    <a:gd name="connsiteX72" fmla="*/ 2863307 w 6423007"/>
                    <a:gd name="connsiteY72" fmla="*/ 6037754 h 6680837"/>
                    <a:gd name="connsiteX73" fmla="*/ 2792589 w 6423007"/>
                    <a:gd name="connsiteY73" fmla="*/ 6000610 h 6680837"/>
                    <a:gd name="connsiteX74" fmla="*/ 2791373 w 6423007"/>
                    <a:gd name="connsiteY74" fmla="*/ 5985649 h 6680837"/>
                    <a:gd name="connsiteX75" fmla="*/ 2868621 w 6423007"/>
                    <a:gd name="connsiteY75" fmla="*/ 5960418 h 6680837"/>
                    <a:gd name="connsiteX76" fmla="*/ 2927357 w 6423007"/>
                    <a:gd name="connsiteY76" fmla="*/ 5957628 h 6680837"/>
                    <a:gd name="connsiteX77" fmla="*/ 2971563 w 6423007"/>
                    <a:gd name="connsiteY77" fmla="*/ 5940403 h 6680837"/>
                    <a:gd name="connsiteX78" fmla="*/ 3024063 w 6423007"/>
                    <a:gd name="connsiteY78" fmla="*/ 5936705 h 6680837"/>
                    <a:gd name="connsiteX79" fmla="*/ 3045325 w 6423007"/>
                    <a:gd name="connsiteY79" fmla="*/ 5932744 h 6680837"/>
                    <a:gd name="connsiteX80" fmla="*/ 2717527 w 6423007"/>
                    <a:gd name="connsiteY80" fmla="*/ 5878724 h 6680837"/>
                    <a:gd name="connsiteX81" fmla="*/ 2735527 w 6423007"/>
                    <a:gd name="connsiteY81" fmla="*/ 5891033 h 6680837"/>
                    <a:gd name="connsiteX82" fmla="*/ 2731917 w 6423007"/>
                    <a:gd name="connsiteY82" fmla="*/ 5919450 h 6680837"/>
                    <a:gd name="connsiteX83" fmla="*/ 2700601 w 6423007"/>
                    <a:gd name="connsiteY83" fmla="*/ 5908265 h 6680837"/>
                    <a:gd name="connsiteX84" fmla="*/ 2691607 w 6423007"/>
                    <a:gd name="connsiteY84" fmla="*/ 5885557 h 6680837"/>
                    <a:gd name="connsiteX85" fmla="*/ 2698021 w 6423007"/>
                    <a:gd name="connsiteY85" fmla="*/ 5878874 h 6680837"/>
                    <a:gd name="connsiteX86" fmla="*/ 2717527 w 6423007"/>
                    <a:gd name="connsiteY86" fmla="*/ 5878724 h 6680837"/>
                    <a:gd name="connsiteX87" fmla="*/ 2411763 w 6423007"/>
                    <a:gd name="connsiteY87" fmla="*/ 5812172 h 6680837"/>
                    <a:gd name="connsiteX88" fmla="*/ 2412853 w 6423007"/>
                    <a:gd name="connsiteY88" fmla="*/ 5814955 h 6680837"/>
                    <a:gd name="connsiteX89" fmla="*/ 2421217 w 6423007"/>
                    <a:gd name="connsiteY89" fmla="*/ 5822665 h 6680837"/>
                    <a:gd name="connsiteX90" fmla="*/ 2429521 w 6423007"/>
                    <a:gd name="connsiteY90" fmla="*/ 5823605 h 6680837"/>
                    <a:gd name="connsiteX91" fmla="*/ 2413711 w 6423007"/>
                    <a:gd name="connsiteY91" fmla="*/ 5814202 h 6680837"/>
                    <a:gd name="connsiteX92" fmla="*/ 4387709 w 6423007"/>
                    <a:gd name="connsiteY92" fmla="*/ 5778308 h 6680837"/>
                    <a:gd name="connsiteX93" fmla="*/ 4408723 w 6423007"/>
                    <a:gd name="connsiteY93" fmla="*/ 5779991 h 6680837"/>
                    <a:gd name="connsiteX94" fmla="*/ 4437185 w 6423007"/>
                    <a:gd name="connsiteY94" fmla="*/ 5835408 h 6680837"/>
                    <a:gd name="connsiteX95" fmla="*/ 4422541 w 6423007"/>
                    <a:gd name="connsiteY95" fmla="*/ 5850140 h 6680837"/>
                    <a:gd name="connsiteX96" fmla="*/ 4407515 w 6423007"/>
                    <a:gd name="connsiteY96" fmla="*/ 5850928 h 6680837"/>
                    <a:gd name="connsiteX97" fmla="*/ 4395967 w 6423007"/>
                    <a:gd name="connsiteY97" fmla="*/ 5841978 h 6680837"/>
                    <a:gd name="connsiteX98" fmla="*/ 4380889 w 6423007"/>
                    <a:gd name="connsiteY98" fmla="*/ 5816630 h 6680837"/>
                    <a:gd name="connsiteX99" fmla="*/ 4365039 w 6423007"/>
                    <a:gd name="connsiteY99" fmla="*/ 5797680 h 6680837"/>
                    <a:gd name="connsiteX100" fmla="*/ 4369457 w 6423007"/>
                    <a:gd name="connsiteY100" fmla="*/ 5788592 h 6680837"/>
                    <a:gd name="connsiteX101" fmla="*/ 4387709 w 6423007"/>
                    <a:gd name="connsiteY101" fmla="*/ 5778308 h 6680837"/>
                    <a:gd name="connsiteX102" fmla="*/ 4372811 w 6423007"/>
                    <a:gd name="connsiteY102" fmla="*/ 5659001 h 6680837"/>
                    <a:gd name="connsiteX103" fmla="*/ 4385245 w 6423007"/>
                    <a:gd name="connsiteY103" fmla="*/ 5660825 h 6680837"/>
                    <a:gd name="connsiteX104" fmla="*/ 4396513 w 6423007"/>
                    <a:gd name="connsiteY104" fmla="*/ 5695055 h 6680837"/>
                    <a:gd name="connsiteX105" fmla="*/ 4361483 w 6423007"/>
                    <a:gd name="connsiteY105" fmla="*/ 5719614 h 6680837"/>
                    <a:gd name="connsiteX106" fmla="*/ 4351239 w 6423007"/>
                    <a:gd name="connsiteY106" fmla="*/ 5704284 h 6680837"/>
                    <a:gd name="connsiteX107" fmla="*/ 4360535 w 6423007"/>
                    <a:gd name="connsiteY107" fmla="*/ 5683577 h 6680837"/>
                    <a:gd name="connsiteX108" fmla="*/ 4372811 w 6423007"/>
                    <a:gd name="connsiteY108" fmla="*/ 5659001 h 6680837"/>
                    <a:gd name="connsiteX109" fmla="*/ 3413113 w 6423007"/>
                    <a:gd name="connsiteY109" fmla="*/ 5639960 h 6680837"/>
                    <a:gd name="connsiteX110" fmla="*/ 3425711 w 6423007"/>
                    <a:gd name="connsiteY110" fmla="*/ 5646487 h 6680837"/>
                    <a:gd name="connsiteX111" fmla="*/ 3426349 w 6423007"/>
                    <a:gd name="connsiteY111" fmla="*/ 5670783 h 6680837"/>
                    <a:gd name="connsiteX112" fmla="*/ 3384255 w 6423007"/>
                    <a:gd name="connsiteY112" fmla="*/ 5673131 h 6680837"/>
                    <a:gd name="connsiteX113" fmla="*/ 3360921 w 6423007"/>
                    <a:gd name="connsiteY113" fmla="*/ 5652762 h 6680837"/>
                    <a:gd name="connsiteX114" fmla="*/ 3370303 w 6423007"/>
                    <a:gd name="connsiteY114" fmla="*/ 5641404 h 6680837"/>
                    <a:gd name="connsiteX115" fmla="*/ 3413113 w 6423007"/>
                    <a:gd name="connsiteY115" fmla="*/ 5639960 h 6680837"/>
                    <a:gd name="connsiteX116" fmla="*/ 4756871 w 6423007"/>
                    <a:gd name="connsiteY116" fmla="*/ 5356795 h 6680837"/>
                    <a:gd name="connsiteX117" fmla="*/ 4767541 w 6423007"/>
                    <a:gd name="connsiteY117" fmla="*/ 5358308 h 6680837"/>
                    <a:gd name="connsiteX118" fmla="*/ 4823093 w 6423007"/>
                    <a:gd name="connsiteY118" fmla="*/ 5404410 h 6680837"/>
                    <a:gd name="connsiteX119" fmla="*/ 4822923 w 6423007"/>
                    <a:gd name="connsiteY119" fmla="*/ 5420105 h 6680837"/>
                    <a:gd name="connsiteX120" fmla="*/ 4813067 w 6423007"/>
                    <a:gd name="connsiteY120" fmla="*/ 5422493 h 6680837"/>
                    <a:gd name="connsiteX121" fmla="*/ 4804803 w 6423007"/>
                    <a:gd name="connsiteY121" fmla="*/ 5417572 h 6680837"/>
                    <a:gd name="connsiteX122" fmla="*/ 4754819 w 6423007"/>
                    <a:gd name="connsiteY122" fmla="*/ 5378711 h 6680837"/>
                    <a:gd name="connsiteX123" fmla="*/ 4749753 w 6423007"/>
                    <a:gd name="connsiteY123" fmla="*/ 5362458 h 6680837"/>
                    <a:gd name="connsiteX124" fmla="*/ 4756871 w 6423007"/>
                    <a:gd name="connsiteY124" fmla="*/ 5356795 h 6680837"/>
                    <a:gd name="connsiteX125" fmla="*/ 602602 w 6423007"/>
                    <a:gd name="connsiteY125" fmla="*/ 5215326 h 6680837"/>
                    <a:gd name="connsiteX126" fmla="*/ 657358 w 6423007"/>
                    <a:gd name="connsiteY126" fmla="*/ 5239174 h 6680837"/>
                    <a:gd name="connsiteX127" fmla="*/ 648258 w 6423007"/>
                    <a:gd name="connsiteY127" fmla="*/ 5253164 h 6680837"/>
                    <a:gd name="connsiteX128" fmla="*/ 612427 w 6423007"/>
                    <a:gd name="connsiteY128" fmla="*/ 5261584 h 6680837"/>
                    <a:gd name="connsiteX129" fmla="*/ 584070 w 6423007"/>
                    <a:gd name="connsiteY129" fmla="*/ 5222279 h 6680837"/>
                    <a:gd name="connsiteX130" fmla="*/ 602602 w 6423007"/>
                    <a:gd name="connsiteY130" fmla="*/ 5215326 h 6680837"/>
                    <a:gd name="connsiteX131" fmla="*/ 4733797 w 6423007"/>
                    <a:gd name="connsiteY131" fmla="*/ 4997490 h 6680837"/>
                    <a:gd name="connsiteX132" fmla="*/ 4743231 w 6423007"/>
                    <a:gd name="connsiteY132" fmla="*/ 5010142 h 6680837"/>
                    <a:gd name="connsiteX133" fmla="*/ 4725395 w 6423007"/>
                    <a:gd name="connsiteY133" fmla="*/ 5021012 h 6680837"/>
                    <a:gd name="connsiteX134" fmla="*/ 4716381 w 6423007"/>
                    <a:gd name="connsiteY134" fmla="*/ 5007182 h 6680837"/>
                    <a:gd name="connsiteX135" fmla="*/ 4733797 w 6423007"/>
                    <a:gd name="connsiteY135" fmla="*/ 4997490 h 6680837"/>
                    <a:gd name="connsiteX136" fmla="*/ 3394437 w 6423007"/>
                    <a:gd name="connsiteY136" fmla="*/ 4879535 h 6680837"/>
                    <a:gd name="connsiteX137" fmla="*/ 3404719 w 6423007"/>
                    <a:gd name="connsiteY137" fmla="*/ 4897796 h 6680837"/>
                    <a:gd name="connsiteX138" fmla="*/ 3389761 w 6423007"/>
                    <a:gd name="connsiteY138" fmla="*/ 4904388 h 6680837"/>
                    <a:gd name="connsiteX139" fmla="*/ 3376573 w 6423007"/>
                    <a:gd name="connsiteY139" fmla="*/ 4886416 h 6680837"/>
                    <a:gd name="connsiteX140" fmla="*/ 3394437 w 6423007"/>
                    <a:gd name="connsiteY140" fmla="*/ 4879535 h 6680837"/>
                    <a:gd name="connsiteX141" fmla="*/ 389544 w 6423007"/>
                    <a:gd name="connsiteY141" fmla="*/ 4835707 h 6680837"/>
                    <a:gd name="connsiteX142" fmla="*/ 424671 w 6423007"/>
                    <a:gd name="connsiteY142" fmla="*/ 4896930 h 6680837"/>
                    <a:gd name="connsiteX143" fmla="*/ 389544 w 6423007"/>
                    <a:gd name="connsiteY143" fmla="*/ 4835707 h 6680837"/>
                    <a:gd name="connsiteX144" fmla="*/ 4691045 w 6423007"/>
                    <a:gd name="connsiteY144" fmla="*/ 4712496 h 6680837"/>
                    <a:gd name="connsiteX145" fmla="*/ 4698721 w 6423007"/>
                    <a:gd name="connsiteY145" fmla="*/ 4726010 h 6680837"/>
                    <a:gd name="connsiteX146" fmla="*/ 4677111 w 6423007"/>
                    <a:gd name="connsiteY146" fmla="*/ 4739837 h 6680837"/>
                    <a:gd name="connsiteX147" fmla="*/ 4670667 w 6423007"/>
                    <a:gd name="connsiteY147" fmla="*/ 4726762 h 6680837"/>
                    <a:gd name="connsiteX148" fmla="*/ 4691045 w 6423007"/>
                    <a:gd name="connsiteY148" fmla="*/ 4712496 h 6680837"/>
                    <a:gd name="connsiteX149" fmla="*/ 5927319 w 6423007"/>
                    <a:gd name="connsiteY149" fmla="*/ 4690023 h 6680837"/>
                    <a:gd name="connsiteX150" fmla="*/ 5912103 w 6423007"/>
                    <a:gd name="connsiteY150" fmla="*/ 4735084 h 6680837"/>
                    <a:gd name="connsiteX151" fmla="*/ 5921599 w 6423007"/>
                    <a:gd name="connsiteY151" fmla="*/ 4711822 h 6680837"/>
                    <a:gd name="connsiteX152" fmla="*/ 5933393 w 6423007"/>
                    <a:gd name="connsiteY152" fmla="*/ 4662698 h 6680837"/>
                    <a:gd name="connsiteX153" fmla="*/ 5929189 w 6423007"/>
                    <a:gd name="connsiteY153" fmla="*/ 4682897 h 6680837"/>
                    <a:gd name="connsiteX154" fmla="*/ 5932779 w 6423007"/>
                    <a:gd name="connsiteY154" fmla="*/ 4669205 h 6680837"/>
                    <a:gd name="connsiteX155" fmla="*/ 4555699 w 6423007"/>
                    <a:gd name="connsiteY155" fmla="*/ 4548737 h 6680837"/>
                    <a:gd name="connsiteX156" fmla="*/ 4564615 w 6423007"/>
                    <a:gd name="connsiteY156" fmla="*/ 4575618 h 6680837"/>
                    <a:gd name="connsiteX157" fmla="*/ 4564561 w 6423007"/>
                    <a:gd name="connsiteY157" fmla="*/ 4597980 h 6680837"/>
                    <a:gd name="connsiteX158" fmla="*/ 4607311 w 6423007"/>
                    <a:gd name="connsiteY158" fmla="*/ 4626414 h 6680837"/>
                    <a:gd name="connsiteX159" fmla="*/ 4637209 w 6423007"/>
                    <a:gd name="connsiteY159" fmla="*/ 4627878 h 6680837"/>
                    <a:gd name="connsiteX160" fmla="*/ 4631059 w 6423007"/>
                    <a:gd name="connsiteY160" fmla="*/ 4659909 h 6680837"/>
                    <a:gd name="connsiteX161" fmla="*/ 4637577 w 6423007"/>
                    <a:gd name="connsiteY161" fmla="*/ 4708314 h 6680837"/>
                    <a:gd name="connsiteX162" fmla="*/ 4653973 w 6423007"/>
                    <a:gd name="connsiteY162" fmla="*/ 4754982 h 6680837"/>
                    <a:gd name="connsiteX163" fmla="*/ 4621833 w 6423007"/>
                    <a:gd name="connsiteY163" fmla="*/ 4767197 h 6680837"/>
                    <a:gd name="connsiteX164" fmla="*/ 4593185 w 6423007"/>
                    <a:gd name="connsiteY164" fmla="*/ 4765995 h 6680837"/>
                    <a:gd name="connsiteX165" fmla="*/ 4577625 w 6423007"/>
                    <a:gd name="connsiteY165" fmla="*/ 4713229 h 6680837"/>
                    <a:gd name="connsiteX166" fmla="*/ 4571055 w 6423007"/>
                    <a:gd name="connsiteY166" fmla="*/ 4687186 h 6680837"/>
                    <a:gd name="connsiteX167" fmla="*/ 4560185 w 6423007"/>
                    <a:gd name="connsiteY167" fmla="*/ 4699101 h 6680837"/>
                    <a:gd name="connsiteX168" fmla="*/ 4547647 w 6423007"/>
                    <a:gd name="connsiteY168" fmla="*/ 4715686 h 6680837"/>
                    <a:gd name="connsiteX169" fmla="*/ 4531121 w 6423007"/>
                    <a:gd name="connsiteY169" fmla="*/ 4695302 h 6680837"/>
                    <a:gd name="connsiteX170" fmla="*/ 4535369 w 6423007"/>
                    <a:gd name="connsiteY170" fmla="*/ 4679706 h 6680837"/>
                    <a:gd name="connsiteX171" fmla="*/ 4540919 w 6423007"/>
                    <a:gd name="connsiteY171" fmla="*/ 4579003 h 6680837"/>
                    <a:gd name="connsiteX172" fmla="*/ 4536647 w 6423007"/>
                    <a:gd name="connsiteY172" fmla="*/ 4563654 h 6680837"/>
                    <a:gd name="connsiteX173" fmla="*/ 4545063 w 6423007"/>
                    <a:gd name="connsiteY173" fmla="*/ 4548888 h 6680837"/>
                    <a:gd name="connsiteX174" fmla="*/ 4555699 w 6423007"/>
                    <a:gd name="connsiteY174" fmla="*/ 4548737 h 6680837"/>
                    <a:gd name="connsiteX175" fmla="*/ 2672531 w 6423007"/>
                    <a:gd name="connsiteY175" fmla="*/ 4397537 h 6680837"/>
                    <a:gd name="connsiteX176" fmla="*/ 2683927 w 6423007"/>
                    <a:gd name="connsiteY176" fmla="*/ 4398121 h 6680837"/>
                    <a:gd name="connsiteX177" fmla="*/ 2687365 w 6423007"/>
                    <a:gd name="connsiteY177" fmla="*/ 4410764 h 6680837"/>
                    <a:gd name="connsiteX178" fmla="*/ 2669609 w 6423007"/>
                    <a:gd name="connsiteY178" fmla="*/ 4419643 h 6680837"/>
                    <a:gd name="connsiteX179" fmla="*/ 2664619 w 6423007"/>
                    <a:gd name="connsiteY179" fmla="*/ 4403908 h 6680837"/>
                    <a:gd name="connsiteX180" fmla="*/ 2672531 w 6423007"/>
                    <a:gd name="connsiteY180" fmla="*/ 4397537 h 6680837"/>
                    <a:gd name="connsiteX181" fmla="*/ 197407 w 6423007"/>
                    <a:gd name="connsiteY181" fmla="*/ 4344427 h 6680837"/>
                    <a:gd name="connsiteX182" fmla="*/ 252157 w 6423007"/>
                    <a:gd name="connsiteY182" fmla="*/ 4489047 h 6680837"/>
                    <a:gd name="connsiteX183" fmla="*/ 321313 w 6423007"/>
                    <a:gd name="connsiteY183" fmla="*/ 4690153 h 6680837"/>
                    <a:gd name="connsiteX184" fmla="*/ 386130 w 6423007"/>
                    <a:gd name="connsiteY184" fmla="*/ 4825204 h 6680837"/>
                    <a:gd name="connsiteX185" fmla="*/ 384045 w 6423007"/>
                    <a:gd name="connsiteY185" fmla="*/ 4831042 h 6680837"/>
                    <a:gd name="connsiteX186" fmla="*/ 364458 w 6423007"/>
                    <a:gd name="connsiteY186" fmla="*/ 4828159 h 6680837"/>
                    <a:gd name="connsiteX187" fmla="*/ 353102 w 6423007"/>
                    <a:gd name="connsiteY187" fmla="*/ 4813406 h 6680837"/>
                    <a:gd name="connsiteX188" fmla="*/ 240839 w 6423007"/>
                    <a:gd name="connsiteY188" fmla="*/ 4632447 h 6680837"/>
                    <a:gd name="connsiteX189" fmla="*/ 218734 w 6423007"/>
                    <a:gd name="connsiteY189" fmla="*/ 4563995 h 6680837"/>
                    <a:gd name="connsiteX190" fmla="*/ 197407 w 6423007"/>
                    <a:gd name="connsiteY190" fmla="*/ 4344427 h 6680837"/>
                    <a:gd name="connsiteX191" fmla="*/ 1868115 w 6423007"/>
                    <a:gd name="connsiteY191" fmla="*/ 4290366 h 6680837"/>
                    <a:gd name="connsiteX192" fmla="*/ 1937535 w 6423007"/>
                    <a:gd name="connsiteY192" fmla="*/ 4317971 h 6680837"/>
                    <a:gd name="connsiteX193" fmla="*/ 2001455 w 6423007"/>
                    <a:gd name="connsiteY193" fmla="*/ 4354022 h 6680837"/>
                    <a:gd name="connsiteX194" fmla="*/ 2034663 w 6423007"/>
                    <a:gd name="connsiteY194" fmla="*/ 4350020 h 6680837"/>
                    <a:gd name="connsiteX195" fmla="*/ 2090435 w 6423007"/>
                    <a:gd name="connsiteY195" fmla="*/ 4360687 h 6680837"/>
                    <a:gd name="connsiteX196" fmla="*/ 2125419 w 6423007"/>
                    <a:gd name="connsiteY196" fmla="*/ 4385081 h 6680837"/>
                    <a:gd name="connsiteX197" fmla="*/ 2230397 w 6423007"/>
                    <a:gd name="connsiteY197" fmla="*/ 4532306 h 6680837"/>
                    <a:gd name="connsiteX198" fmla="*/ 2323791 w 6423007"/>
                    <a:gd name="connsiteY198" fmla="*/ 4648952 h 6680837"/>
                    <a:gd name="connsiteX199" fmla="*/ 2364127 w 6423007"/>
                    <a:gd name="connsiteY199" fmla="*/ 4643529 h 6680837"/>
                    <a:gd name="connsiteX200" fmla="*/ 2412091 w 6423007"/>
                    <a:gd name="connsiteY200" fmla="*/ 4631577 h 6680837"/>
                    <a:gd name="connsiteX201" fmla="*/ 2439715 w 6423007"/>
                    <a:gd name="connsiteY201" fmla="*/ 4706223 h 6680837"/>
                    <a:gd name="connsiteX202" fmla="*/ 2454269 w 6423007"/>
                    <a:gd name="connsiteY202" fmla="*/ 4802641 h 6680837"/>
                    <a:gd name="connsiteX203" fmla="*/ 2618535 w 6423007"/>
                    <a:gd name="connsiteY203" fmla="*/ 4943279 h 6680837"/>
                    <a:gd name="connsiteX204" fmla="*/ 2677439 w 6423007"/>
                    <a:gd name="connsiteY204" fmla="*/ 5011913 h 6680837"/>
                    <a:gd name="connsiteX205" fmla="*/ 2726185 w 6423007"/>
                    <a:gd name="connsiteY205" fmla="*/ 5057086 h 6680837"/>
                    <a:gd name="connsiteX206" fmla="*/ 2776013 w 6423007"/>
                    <a:gd name="connsiteY206" fmla="*/ 5088104 h 6680837"/>
                    <a:gd name="connsiteX207" fmla="*/ 2847635 w 6423007"/>
                    <a:gd name="connsiteY207" fmla="*/ 5095178 h 6680837"/>
                    <a:gd name="connsiteX208" fmla="*/ 2962499 w 6423007"/>
                    <a:gd name="connsiteY208" fmla="*/ 5033090 h 6680837"/>
                    <a:gd name="connsiteX209" fmla="*/ 3004773 w 6423007"/>
                    <a:gd name="connsiteY209" fmla="*/ 5048190 h 6680837"/>
                    <a:gd name="connsiteX210" fmla="*/ 3110737 w 6423007"/>
                    <a:gd name="connsiteY210" fmla="*/ 5148174 h 6680837"/>
                    <a:gd name="connsiteX211" fmla="*/ 3160073 w 6423007"/>
                    <a:gd name="connsiteY211" fmla="*/ 5202812 h 6680837"/>
                    <a:gd name="connsiteX212" fmla="*/ 3170923 w 6423007"/>
                    <a:gd name="connsiteY212" fmla="*/ 5268822 h 6680837"/>
                    <a:gd name="connsiteX213" fmla="*/ 3198629 w 6423007"/>
                    <a:gd name="connsiteY213" fmla="*/ 5339531 h 6680837"/>
                    <a:gd name="connsiteX214" fmla="*/ 3202867 w 6423007"/>
                    <a:gd name="connsiteY214" fmla="*/ 5438875 h 6680837"/>
                    <a:gd name="connsiteX215" fmla="*/ 3201629 w 6423007"/>
                    <a:gd name="connsiteY215" fmla="*/ 5479414 h 6680837"/>
                    <a:gd name="connsiteX216" fmla="*/ 3205325 w 6423007"/>
                    <a:gd name="connsiteY216" fmla="*/ 5491311 h 6680837"/>
                    <a:gd name="connsiteX217" fmla="*/ 3239897 w 6423007"/>
                    <a:gd name="connsiteY217" fmla="*/ 5535387 h 6680837"/>
                    <a:gd name="connsiteX218" fmla="*/ 3280305 w 6423007"/>
                    <a:gd name="connsiteY218" fmla="*/ 5507517 h 6680837"/>
                    <a:gd name="connsiteX219" fmla="*/ 3300843 w 6423007"/>
                    <a:gd name="connsiteY219" fmla="*/ 5487091 h 6680837"/>
                    <a:gd name="connsiteX220" fmla="*/ 3450673 w 6423007"/>
                    <a:gd name="connsiteY220" fmla="*/ 5412373 h 6680837"/>
                    <a:gd name="connsiteX221" fmla="*/ 3593309 w 6423007"/>
                    <a:gd name="connsiteY221" fmla="*/ 5380034 h 6680837"/>
                    <a:gd name="connsiteX222" fmla="*/ 3651577 w 6423007"/>
                    <a:gd name="connsiteY222" fmla="*/ 5346644 h 6680837"/>
                    <a:gd name="connsiteX223" fmla="*/ 3706397 w 6423007"/>
                    <a:gd name="connsiteY223" fmla="*/ 5289548 h 6680837"/>
                    <a:gd name="connsiteX224" fmla="*/ 3750247 w 6423007"/>
                    <a:gd name="connsiteY224" fmla="*/ 5266873 h 6680837"/>
                    <a:gd name="connsiteX225" fmla="*/ 3792249 w 6423007"/>
                    <a:gd name="connsiteY225" fmla="*/ 5238249 h 6680837"/>
                    <a:gd name="connsiteX226" fmla="*/ 3776041 w 6423007"/>
                    <a:gd name="connsiteY226" fmla="*/ 5183545 h 6680837"/>
                    <a:gd name="connsiteX227" fmla="*/ 3730555 w 6423007"/>
                    <a:gd name="connsiteY227" fmla="*/ 5114417 h 6680837"/>
                    <a:gd name="connsiteX228" fmla="*/ 3749153 w 6423007"/>
                    <a:gd name="connsiteY228" fmla="*/ 5073468 h 6680837"/>
                    <a:gd name="connsiteX229" fmla="*/ 3831591 w 6423007"/>
                    <a:gd name="connsiteY229" fmla="*/ 5072507 h 6680837"/>
                    <a:gd name="connsiteX230" fmla="*/ 3888119 w 6423007"/>
                    <a:gd name="connsiteY230" fmla="*/ 5084767 h 6680837"/>
                    <a:gd name="connsiteX231" fmla="*/ 3910093 w 6423007"/>
                    <a:gd name="connsiteY231" fmla="*/ 5089972 h 6680837"/>
                    <a:gd name="connsiteX232" fmla="*/ 3954445 w 6423007"/>
                    <a:gd name="connsiteY232" fmla="*/ 5062187 h 6680837"/>
                    <a:gd name="connsiteX233" fmla="*/ 4010103 w 6423007"/>
                    <a:gd name="connsiteY233" fmla="*/ 5002747 h 6680837"/>
                    <a:gd name="connsiteX234" fmla="*/ 4097581 w 6423007"/>
                    <a:gd name="connsiteY234" fmla="*/ 5024739 h 6680837"/>
                    <a:gd name="connsiteX235" fmla="*/ 4179807 w 6423007"/>
                    <a:gd name="connsiteY235" fmla="*/ 5109634 h 6680837"/>
                    <a:gd name="connsiteX236" fmla="*/ 4206979 w 6423007"/>
                    <a:gd name="connsiteY236" fmla="*/ 5111407 h 6680837"/>
                    <a:gd name="connsiteX237" fmla="*/ 4213179 w 6423007"/>
                    <a:gd name="connsiteY237" fmla="*/ 5097757 h 6680837"/>
                    <a:gd name="connsiteX238" fmla="*/ 4192961 w 6423007"/>
                    <a:gd name="connsiteY238" fmla="*/ 5083925 h 6680837"/>
                    <a:gd name="connsiteX239" fmla="*/ 4138599 w 6423007"/>
                    <a:gd name="connsiteY239" fmla="*/ 5043357 h 6680837"/>
                    <a:gd name="connsiteX240" fmla="*/ 4103281 w 6423007"/>
                    <a:gd name="connsiteY240" fmla="*/ 5016199 h 6680837"/>
                    <a:gd name="connsiteX241" fmla="*/ 4092097 w 6423007"/>
                    <a:gd name="connsiteY241" fmla="*/ 4947425 h 6680837"/>
                    <a:gd name="connsiteX242" fmla="*/ 4166641 w 6423007"/>
                    <a:gd name="connsiteY242" fmla="*/ 4927781 h 6680837"/>
                    <a:gd name="connsiteX243" fmla="*/ 4226595 w 6423007"/>
                    <a:gd name="connsiteY243" fmla="*/ 4908213 h 6680837"/>
                    <a:gd name="connsiteX244" fmla="*/ 4222465 w 6423007"/>
                    <a:gd name="connsiteY244" fmla="*/ 4860467 h 6680837"/>
                    <a:gd name="connsiteX245" fmla="*/ 4202475 w 6423007"/>
                    <a:gd name="connsiteY245" fmla="*/ 4797803 h 6680837"/>
                    <a:gd name="connsiteX246" fmla="*/ 4152483 w 6423007"/>
                    <a:gd name="connsiteY246" fmla="*/ 4774658 h 6680837"/>
                    <a:gd name="connsiteX247" fmla="*/ 4103671 w 6423007"/>
                    <a:gd name="connsiteY247" fmla="*/ 4770443 h 6680837"/>
                    <a:gd name="connsiteX248" fmla="*/ 4099713 w 6423007"/>
                    <a:gd name="connsiteY248" fmla="*/ 4733335 h 6680837"/>
                    <a:gd name="connsiteX249" fmla="*/ 4221485 w 6423007"/>
                    <a:gd name="connsiteY249" fmla="*/ 4737170 h 6680837"/>
                    <a:gd name="connsiteX250" fmla="*/ 4232727 w 6423007"/>
                    <a:gd name="connsiteY250" fmla="*/ 4746474 h 6680837"/>
                    <a:gd name="connsiteX251" fmla="*/ 4235157 w 6423007"/>
                    <a:gd name="connsiteY251" fmla="*/ 4743375 h 6680837"/>
                    <a:gd name="connsiteX252" fmla="*/ 4235051 w 6423007"/>
                    <a:gd name="connsiteY252" fmla="*/ 4691779 h 6680837"/>
                    <a:gd name="connsiteX253" fmla="*/ 4302211 w 6423007"/>
                    <a:gd name="connsiteY253" fmla="*/ 4666854 h 6680837"/>
                    <a:gd name="connsiteX254" fmla="*/ 4332899 w 6423007"/>
                    <a:gd name="connsiteY254" fmla="*/ 4651375 h 6680837"/>
                    <a:gd name="connsiteX255" fmla="*/ 4359143 w 6423007"/>
                    <a:gd name="connsiteY255" fmla="*/ 4640919 h 6680837"/>
                    <a:gd name="connsiteX256" fmla="*/ 4374319 w 6423007"/>
                    <a:gd name="connsiteY256" fmla="*/ 4631798 h 6680837"/>
                    <a:gd name="connsiteX257" fmla="*/ 4362067 w 6423007"/>
                    <a:gd name="connsiteY257" fmla="*/ 4614201 h 6680837"/>
                    <a:gd name="connsiteX258" fmla="*/ 4310219 w 6423007"/>
                    <a:gd name="connsiteY258" fmla="*/ 4566596 h 6680837"/>
                    <a:gd name="connsiteX259" fmla="*/ 4269201 w 6423007"/>
                    <a:gd name="connsiteY259" fmla="*/ 4547980 h 6680837"/>
                    <a:gd name="connsiteX260" fmla="*/ 4238161 w 6423007"/>
                    <a:gd name="connsiteY260" fmla="*/ 4523672 h 6680837"/>
                    <a:gd name="connsiteX261" fmla="*/ 4269767 w 6423007"/>
                    <a:gd name="connsiteY261" fmla="*/ 4501911 h 6680837"/>
                    <a:gd name="connsiteX262" fmla="*/ 4303467 w 6423007"/>
                    <a:gd name="connsiteY262" fmla="*/ 4474288 h 6680837"/>
                    <a:gd name="connsiteX263" fmla="*/ 4356677 w 6423007"/>
                    <a:gd name="connsiteY263" fmla="*/ 4380923 h 6680837"/>
                    <a:gd name="connsiteX264" fmla="*/ 4359599 w 6423007"/>
                    <a:gd name="connsiteY264" fmla="*/ 4354204 h 6680837"/>
                    <a:gd name="connsiteX265" fmla="*/ 4350525 w 6423007"/>
                    <a:gd name="connsiteY265" fmla="*/ 4316591 h 6680837"/>
                    <a:gd name="connsiteX266" fmla="*/ 4413905 w 6423007"/>
                    <a:gd name="connsiteY266" fmla="*/ 4454245 h 6680837"/>
                    <a:gd name="connsiteX267" fmla="*/ 4413831 w 6423007"/>
                    <a:gd name="connsiteY267" fmla="*/ 4476693 h 6680837"/>
                    <a:gd name="connsiteX268" fmla="*/ 4415459 w 6423007"/>
                    <a:gd name="connsiteY268" fmla="*/ 4549985 h 6680837"/>
                    <a:gd name="connsiteX269" fmla="*/ 4401155 w 6423007"/>
                    <a:gd name="connsiteY269" fmla="*/ 4630807 h 6680837"/>
                    <a:gd name="connsiteX270" fmla="*/ 4343403 w 6423007"/>
                    <a:gd name="connsiteY270" fmla="*/ 4696110 h 6680837"/>
                    <a:gd name="connsiteX271" fmla="*/ 4291275 w 6423007"/>
                    <a:gd name="connsiteY271" fmla="*/ 4775319 h 6680837"/>
                    <a:gd name="connsiteX272" fmla="*/ 4274213 w 6423007"/>
                    <a:gd name="connsiteY272" fmla="*/ 4874986 h 6680837"/>
                    <a:gd name="connsiteX273" fmla="*/ 4271873 w 6423007"/>
                    <a:gd name="connsiteY273" fmla="*/ 4892658 h 6680837"/>
                    <a:gd name="connsiteX274" fmla="*/ 4289735 w 6423007"/>
                    <a:gd name="connsiteY274" fmla="*/ 4887139 h 6680837"/>
                    <a:gd name="connsiteX275" fmla="*/ 4361477 w 6423007"/>
                    <a:gd name="connsiteY275" fmla="*/ 4793784 h 6680837"/>
                    <a:gd name="connsiteX276" fmla="*/ 4356181 w 6423007"/>
                    <a:gd name="connsiteY276" fmla="*/ 4764131 h 6680837"/>
                    <a:gd name="connsiteX277" fmla="*/ 4364639 w 6423007"/>
                    <a:gd name="connsiteY277" fmla="*/ 4736744 h 6680837"/>
                    <a:gd name="connsiteX278" fmla="*/ 4388041 w 6423007"/>
                    <a:gd name="connsiteY278" fmla="*/ 4749070 h 6680837"/>
                    <a:gd name="connsiteX279" fmla="*/ 4396033 w 6423007"/>
                    <a:gd name="connsiteY279" fmla="*/ 4800839 h 6680837"/>
                    <a:gd name="connsiteX280" fmla="*/ 4411489 w 6423007"/>
                    <a:gd name="connsiteY280" fmla="*/ 4853952 h 6680837"/>
                    <a:gd name="connsiteX281" fmla="*/ 4409739 w 6423007"/>
                    <a:gd name="connsiteY281" fmla="*/ 4881090 h 6680837"/>
                    <a:gd name="connsiteX282" fmla="*/ 4319763 w 6423007"/>
                    <a:gd name="connsiteY282" fmla="*/ 4903154 h 6680837"/>
                    <a:gd name="connsiteX283" fmla="*/ 4297043 w 6423007"/>
                    <a:gd name="connsiteY283" fmla="*/ 4914869 h 6680837"/>
                    <a:gd name="connsiteX284" fmla="*/ 4270223 w 6423007"/>
                    <a:gd name="connsiteY284" fmla="*/ 4952881 h 6680837"/>
                    <a:gd name="connsiteX285" fmla="*/ 4253965 w 6423007"/>
                    <a:gd name="connsiteY285" fmla="*/ 4976158 h 6680837"/>
                    <a:gd name="connsiteX286" fmla="*/ 4280391 w 6423007"/>
                    <a:gd name="connsiteY286" fmla="*/ 4994851 h 6680837"/>
                    <a:gd name="connsiteX287" fmla="*/ 4335853 w 6423007"/>
                    <a:gd name="connsiteY287" fmla="*/ 5058289 h 6680837"/>
                    <a:gd name="connsiteX288" fmla="*/ 4320931 w 6423007"/>
                    <a:gd name="connsiteY288" fmla="*/ 5074111 h 6680837"/>
                    <a:gd name="connsiteX289" fmla="*/ 4299673 w 6423007"/>
                    <a:gd name="connsiteY289" fmla="*/ 5166992 h 6680837"/>
                    <a:gd name="connsiteX290" fmla="*/ 4303459 w 6423007"/>
                    <a:gd name="connsiteY290" fmla="*/ 5193461 h 6680837"/>
                    <a:gd name="connsiteX291" fmla="*/ 4277461 w 6423007"/>
                    <a:gd name="connsiteY291" fmla="*/ 5192107 h 6680837"/>
                    <a:gd name="connsiteX292" fmla="*/ 4231237 w 6423007"/>
                    <a:gd name="connsiteY292" fmla="*/ 5158410 h 6680837"/>
                    <a:gd name="connsiteX293" fmla="*/ 4197693 w 6423007"/>
                    <a:gd name="connsiteY293" fmla="*/ 5159649 h 6680837"/>
                    <a:gd name="connsiteX294" fmla="*/ 4164749 w 6423007"/>
                    <a:gd name="connsiteY294" fmla="*/ 5188863 h 6680837"/>
                    <a:gd name="connsiteX295" fmla="*/ 4093025 w 6423007"/>
                    <a:gd name="connsiteY295" fmla="*/ 5148703 h 6680837"/>
                    <a:gd name="connsiteX296" fmla="*/ 4055703 w 6423007"/>
                    <a:gd name="connsiteY296" fmla="*/ 5141983 h 6680837"/>
                    <a:gd name="connsiteX297" fmla="*/ 4040867 w 6423007"/>
                    <a:gd name="connsiteY297" fmla="*/ 5153868 h 6680837"/>
                    <a:gd name="connsiteX298" fmla="*/ 4021585 w 6423007"/>
                    <a:gd name="connsiteY298" fmla="*/ 5170778 h 6680837"/>
                    <a:gd name="connsiteX299" fmla="*/ 4051197 w 6423007"/>
                    <a:gd name="connsiteY299" fmla="*/ 5187965 h 6680837"/>
                    <a:gd name="connsiteX300" fmla="*/ 4091721 w 6423007"/>
                    <a:gd name="connsiteY300" fmla="*/ 5230202 h 6680837"/>
                    <a:gd name="connsiteX301" fmla="*/ 4077557 w 6423007"/>
                    <a:gd name="connsiteY301" fmla="*/ 5247617 h 6680837"/>
                    <a:gd name="connsiteX302" fmla="*/ 4063631 w 6423007"/>
                    <a:gd name="connsiteY302" fmla="*/ 5234710 h 6680837"/>
                    <a:gd name="connsiteX303" fmla="*/ 4026053 w 6423007"/>
                    <a:gd name="connsiteY303" fmla="*/ 5221288 h 6680837"/>
                    <a:gd name="connsiteX304" fmla="*/ 3970707 w 6423007"/>
                    <a:gd name="connsiteY304" fmla="*/ 5227959 h 6680837"/>
                    <a:gd name="connsiteX305" fmla="*/ 3952593 w 6423007"/>
                    <a:gd name="connsiteY305" fmla="*/ 5226777 h 6680837"/>
                    <a:gd name="connsiteX306" fmla="*/ 3934903 w 6423007"/>
                    <a:gd name="connsiteY306" fmla="*/ 5242933 h 6680837"/>
                    <a:gd name="connsiteX307" fmla="*/ 3956041 w 6423007"/>
                    <a:gd name="connsiteY307" fmla="*/ 5250483 h 6680837"/>
                    <a:gd name="connsiteX308" fmla="*/ 3980447 w 6423007"/>
                    <a:gd name="connsiteY308" fmla="*/ 5252590 h 6680837"/>
                    <a:gd name="connsiteX309" fmla="*/ 3985579 w 6423007"/>
                    <a:gd name="connsiteY309" fmla="*/ 5290118 h 6680837"/>
                    <a:gd name="connsiteX310" fmla="*/ 3960253 w 6423007"/>
                    <a:gd name="connsiteY310" fmla="*/ 5294293 h 6680837"/>
                    <a:gd name="connsiteX311" fmla="*/ 3915129 w 6423007"/>
                    <a:gd name="connsiteY311" fmla="*/ 5283462 h 6680837"/>
                    <a:gd name="connsiteX312" fmla="*/ 3876471 w 6423007"/>
                    <a:gd name="connsiteY312" fmla="*/ 5284196 h 6680837"/>
                    <a:gd name="connsiteX313" fmla="*/ 3862305 w 6423007"/>
                    <a:gd name="connsiteY313" fmla="*/ 5301611 h 6680837"/>
                    <a:gd name="connsiteX314" fmla="*/ 3878243 w 6423007"/>
                    <a:gd name="connsiteY314" fmla="*/ 5312592 h 6680837"/>
                    <a:gd name="connsiteX315" fmla="*/ 3896451 w 6423007"/>
                    <a:gd name="connsiteY315" fmla="*/ 5328350 h 6680837"/>
                    <a:gd name="connsiteX316" fmla="*/ 3875403 w 6423007"/>
                    <a:gd name="connsiteY316" fmla="*/ 5335373 h 6680837"/>
                    <a:gd name="connsiteX317" fmla="*/ 3859563 w 6423007"/>
                    <a:gd name="connsiteY317" fmla="*/ 5357478 h 6680837"/>
                    <a:gd name="connsiteX318" fmla="*/ 3861411 w 6423007"/>
                    <a:gd name="connsiteY318" fmla="*/ 5363426 h 6680837"/>
                    <a:gd name="connsiteX319" fmla="*/ 3873935 w 6423007"/>
                    <a:gd name="connsiteY319" fmla="*/ 5424746 h 6680837"/>
                    <a:gd name="connsiteX320" fmla="*/ 3877631 w 6423007"/>
                    <a:gd name="connsiteY320" fmla="*/ 5436642 h 6680837"/>
                    <a:gd name="connsiteX321" fmla="*/ 3819523 w 6423007"/>
                    <a:gd name="connsiteY321" fmla="*/ 5462158 h 6680837"/>
                    <a:gd name="connsiteX322" fmla="*/ 3788829 w 6423007"/>
                    <a:gd name="connsiteY322" fmla="*/ 5459126 h 6680837"/>
                    <a:gd name="connsiteX323" fmla="*/ 3785487 w 6423007"/>
                    <a:gd name="connsiteY323" fmla="*/ 5487016 h 6680837"/>
                    <a:gd name="connsiteX324" fmla="*/ 3775937 w 6423007"/>
                    <a:gd name="connsiteY324" fmla="*/ 5510046 h 6680837"/>
                    <a:gd name="connsiteX325" fmla="*/ 3764375 w 6423007"/>
                    <a:gd name="connsiteY325" fmla="*/ 5535000 h 6680837"/>
                    <a:gd name="connsiteX326" fmla="*/ 3739741 w 6423007"/>
                    <a:gd name="connsiteY326" fmla="*/ 5581726 h 6680837"/>
                    <a:gd name="connsiteX327" fmla="*/ 3738583 w 6423007"/>
                    <a:gd name="connsiteY327" fmla="*/ 5618329 h 6680837"/>
                    <a:gd name="connsiteX328" fmla="*/ 3757963 w 6423007"/>
                    <a:gd name="connsiteY328" fmla="*/ 5634505 h 6680837"/>
                    <a:gd name="connsiteX329" fmla="*/ 3739685 w 6423007"/>
                    <a:gd name="connsiteY329" fmla="*/ 5641197 h 6680837"/>
                    <a:gd name="connsiteX330" fmla="*/ 3713341 w 6423007"/>
                    <a:gd name="connsiteY330" fmla="*/ 5618566 h 6680837"/>
                    <a:gd name="connsiteX331" fmla="*/ 3714137 w 6423007"/>
                    <a:gd name="connsiteY331" fmla="*/ 5523665 h 6680837"/>
                    <a:gd name="connsiteX332" fmla="*/ 3688515 w 6423007"/>
                    <a:gd name="connsiteY332" fmla="*/ 5428583 h 6680837"/>
                    <a:gd name="connsiteX333" fmla="*/ 3668717 w 6423007"/>
                    <a:gd name="connsiteY333" fmla="*/ 5413579 h 6680837"/>
                    <a:gd name="connsiteX334" fmla="*/ 3489587 w 6423007"/>
                    <a:gd name="connsiteY334" fmla="*/ 5418340 h 6680837"/>
                    <a:gd name="connsiteX335" fmla="*/ 3477679 w 6423007"/>
                    <a:gd name="connsiteY335" fmla="*/ 5422020 h 6680837"/>
                    <a:gd name="connsiteX336" fmla="*/ 3416249 w 6423007"/>
                    <a:gd name="connsiteY336" fmla="*/ 5512449 h 6680837"/>
                    <a:gd name="connsiteX337" fmla="*/ 3391279 w 6423007"/>
                    <a:gd name="connsiteY337" fmla="*/ 5556410 h 6680837"/>
                    <a:gd name="connsiteX338" fmla="*/ 3378287 w 6423007"/>
                    <a:gd name="connsiteY338" fmla="*/ 5574244 h 6680837"/>
                    <a:gd name="connsiteX339" fmla="*/ 3308193 w 6423007"/>
                    <a:gd name="connsiteY339" fmla="*/ 5607376 h 6680837"/>
                    <a:gd name="connsiteX340" fmla="*/ 3270977 w 6423007"/>
                    <a:gd name="connsiteY340" fmla="*/ 5652251 h 6680837"/>
                    <a:gd name="connsiteX341" fmla="*/ 3272835 w 6423007"/>
                    <a:gd name="connsiteY341" fmla="*/ 5676710 h 6680837"/>
                    <a:gd name="connsiteX342" fmla="*/ 3281399 w 6423007"/>
                    <a:gd name="connsiteY342" fmla="*/ 5700922 h 6680837"/>
                    <a:gd name="connsiteX343" fmla="*/ 3294661 w 6423007"/>
                    <a:gd name="connsiteY343" fmla="*/ 5726812 h 6680837"/>
                    <a:gd name="connsiteX344" fmla="*/ 3298785 w 6423007"/>
                    <a:gd name="connsiteY344" fmla="*/ 5756046 h 6680837"/>
                    <a:gd name="connsiteX345" fmla="*/ 3298129 w 6423007"/>
                    <a:gd name="connsiteY345" fmla="*/ 5787541 h 6680837"/>
                    <a:gd name="connsiteX346" fmla="*/ 3262481 w 6423007"/>
                    <a:gd name="connsiteY346" fmla="*/ 5776130 h 6680837"/>
                    <a:gd name="connsiteX347" fmla="*/ 3221455 w 6423007"/>
                    <a:gd name="connsiteY347" fmla="*/ 5739001 h 6680837"/>
                    <a:gd name="connsiteX348" fmla="*/ 3205073 w 6423007"/>
                    <a:gd name="connsiteY348" fmla="*/ 5673659 h 6680837"/>
                    <a:gd name="connsiteX349" fmla="*/ 3228969 w 6423007"/>
                    <a:gd name="connsiteY349" fmla="*/ 5662364 h 6680837"/>
                    <a:gd name="connsiteX350" fmla="*/ 3246993 w 6423007"/>
                    <a:gd name="connsiteY350" fmla="*/ 5648972 h 6680837"/>
                    <a:gd name="connsiteX351" fmla="*/ 3225855 w 6423007"/>
                    <a:gd name="connsiteY351" fmla="*/ 5641422 h 6680837"/>
                    <a:gd name="connsiteX352" fmla="*/ 3190791 w 6423007"/>
                    <a:gd name="connsiteY352" fmla="*/ 5620965 h 6680837"/>
                    <a:gd name="connsiteX353" fmla="*/ 3171331 w 6423007"/>
                    <a:gd name="connsiteY353" fmla="*/ 5608726 h 6680837"/>
                    <a:gd name="connsiteX354" fmla="*/ 3096447 w 6423007"/>
                    <a:gd name="connsiteY354" fmla="*/ 5625605 h 6680837"/>
                    <a:gd name="connsiteX355" fmla="*/ 3088489 w 6423007"/>
                    <a:gd name="connsiteY355" fmla="*/ 5647881 h 6680837"/>
                    <a:gd name="connsiteX356" fmla="*/ 3091595 w 6423007"/>
                    <a:gd name="connsiteY356" fmla="*/ 5650312 h 6680837"/>
                    <a:gd name="connsiteX357" fmla="*/ 3209555 w 6423007"/>
                    <a:gd name="connsiteY357" fmla="*/ 5761192 h 6680837"/>
                    <a:gd name="connsiteX358" fmla="*/ 3258967 w 6423007"/>
                    <a:gd name="connsiteY358" fmla="*/ 5793382 h 6680837"/>
                    <a:gd name="connsiteX359" fmla="*/ 3276835 w 6423007"/>
                    <a:gd name="connsiteY359" fmla="*/ 5806375 h 6680837"/>
                    <a:gd name="connsiteX360" fmla="*/ 3331207 w 6423007"/>
                    <a:gd name="connsiteY360" fmla="*/ 5865457 h 6680837"/>
                    <a:gd name="connsiteX361" fmla="*/ 3419959 w 6423007"/>
                    <a:gd name="connsiteY361" fmla="*/ 5920954 h 6680837"/>
                    <a:gd name="connsiteX362" fmla="*/ 3420935 w 6423007"/>
                    <a:gd name="connsiteY362" fmla="*/ 5923302 h 6680837"/>
                    <a:gd name="connsiteX363" fmla="*/ 3421023 w 6423007"/>
                    <a:gd name="connsiteY363" fmla="*/ 5921849 h 6680837"/>
                    <a:gd name="connsiteX364" fmla="*/ 3468061 w 6423007"/>
                    <a:gd name="connsiteY364" fmla="*/ 5971994 h 6680837"/>
                    <a:gd name="connsiteX365" fmla="*/ 3461471 w 6423007"/>
                    <a:gd name="connsiteY365" fmla="*/ 6028325 h 6680837"/>
                    <a:gd name="connsiteX366" fmla="*/ 3460227 w 6423007"/>
                    <a:gd name="connsiteY366" fmla="*/ 6018529 h 6680837"/>
                    <a:gd name="connsiteX367" fmla="*/ 3459171 w 6423007"/>
                    <a:gd name="connsiteY367" fmla="*/ 6026179 h 6680837"/>
                    <a:gd name="connsiteX368" fmla="*/ 3460435 w 6423007"/>
                    <a:gd name="connsiteY368" fmla="*/ 6041172 h 6680837"/>
                    <a:gd name="connsiteX369" fmla="*/ 3442665 w 6423007"/>
                    <a:gd name="connsiteY369" fmla="*/ 6061266 h 6680837"/>
                    <a:gd name="connsiteX370" fmla="*/ 3362987 w 6423007"/>
                    <a:gd name="connsiteY370" fmla="*/ 6043382 h 6680837"/>
                    <a:gd name="connsiteX371" fmla="*/ 3350817 w 6423007"/>
                    <a:gd name="connsiteY371" fmla="*/ 6021848 h 6680837"/>
                    <a:gd name="connsiteX372" fmla="*/ 3338721 w 6423007"/>
                    <a:gd name="connsiteY372" fmla="*/ 5977867 h 6680837"/>
                    <a:gd name="connsiteX373" fmla="*/ 3300389 w 6423007"/>
                    <a:gd name="connsiteY373" fmla="*/ 5962854 h 6680837"/>
                    <a:gd name="connsiteX374" fmla="*/ 3279169 w 6423007"/>
                    <a:gd name="connsiteY374" fmla="*/ 5959241 h 6680837"/>
                    <a:gd name="connsiteX375" fmla="*/ 3238243 w 6423007"/>
                    <a:gd name="connsiteY375" fmla="*/ 5955198 h 6680837"/>
                    <a:gd name="connsiteX376" fmla="*/ 3147987 w 6423007"/>
                    <a:gd name="connsiteY376" fmla="*/ 5915028 h 6680837"/>
                    <a:gd name="connsiteX377" fmla="*/ 3161389 w 6423007"/>
                    <a:gd name="connsiteY377" fmla="*/ 5877509 h 6680837"/>
                    <a:gd name="connsiteX378" fmla="*/ 3164619 w 6423007"/>
                    <a:gd name="connsiteY378" fmla="*/ 5875447 h 6680837"/>
                    <a:gd name="connsiteX379" fmla="*/ 3177455 w 6423007"/>
                    <a:gd name="connsiteY379" fmla="*/ 5854593 h 6680837"/>
                    <a:gd name="connsiteX380" fmla="*/ 3181507 w 6423007"/>
                    <a:gd name="connsiteY380" fmla="*/ 5824604 h 6680837"/>
                    <a:gd name="connsiteX381" fmla="*/ 3181913 w 6423007"/>
                    <a:gd name="connsiteY381" fmla="*/ 5825632 h 6680837"/>
                    <a:gd name="connsiteX382" fmla="*/ 3181491 w 6423007"/>
                    <a:gd name="connsiteY382" fmla="*/ 5821233 h 6680837"/>
                    <a:gd name="connsiteX383" fmla="*/ 3146837 w 6423007"/>
                    <a:gd name="connsiteY383" fmla="*/ 5781093 h 6680837"/>
                    <a:gd name="connsiteX384" fmla="*/ 3145951 w 6423007"/>
                    <a:gd name="connsiteY384" fmla="*/ 5780638 h 6680837"/>
                    <a:gd name="connsiteX385" fmla="*/ 3148287 w 6423007"/>
                    <a:gd name="connsiteY385" fmla="*/ 5783145 h 6680837"/>
                    <a:gd name="connsiteX386" fmla="*/ 3105037 w 6423007"/>
                    <a:gd name="connsiteY386" fmla="*/ 5760963 h 6680837"/>
                    <a:gd name="connsiteX387" fmla="*/ 3107127 w 6423007"/>
                    <a:gd name="connsiteY387" fmla="*/ 5760736 h 6680837"/>
                    <a:gd name="connsiteX388" fmla="*/ 3104307 w 6423007"/>
                    <a:gd name="connsiteY388" fmla="*/ 5759292 h 6680837"/>
                    <a:gd name="connsiteX389" fmla="*/ 3027405 w 6423007"/>
                    <a:gd name="connsiteY389" fmla="*/ 5759585 h 6680837"/>
                    <a:gd name="connsiteX390" fmla="*/ 2943967 w 6423007"/>
                    <a:gd name="connsiteY390" fmla="*/ 5770765 h 6680837"/>
                    <a:gd name="connsiteX391" fmla="*/ 2919143 w 6423007"/>
                    <a:gd name="connsiteY391" fmla="*/ 5769830 h 6680837"/>
                    <a:gd name="connsiteX392" fmla="*/ 2844441 w 6423007"/>
                    <a:gd name="connsiteY392" fmla="*/ 5815858 h 6680837"/>
                    <a:gd name="connsiteX393" fmla="*/ 2760831 w 6423007"/>
                    <a:gd name="connsiteY393" fmla="*/ 5816400 h 6680837"/>
                    <a:gd name="connsiteX394" fmla="*/ 2719287 w 6423007"/>
                    <a:gd name="connsiteY394" fmla="*/ 5747358 h 6680837"/>
                    <a:gd name="connsiteX395" fmla="*/ 2665197 w 6423007"/>
                    <a:gd name="connsiteY395" fmla="*/ 5750512 h 6680837"/>
                    <a:gd name="connsiteX396" fmla="*/ 2609111 w 6423007"/>
                    <a:gd name="connsiteY396" fmla="*/ 5792614 h 6680837"/>
                    <a:gd name="connsiteX397" fmla="*/ 2567347 w 6423007"/>
                    <a:gd name="connsiteY397" fmla="*/ 5790915 h 6680837"/>
                    <a:gd name="connsiteX398" fmla="*/ 2540173 w 6423007"/>
                    <a:gd name="connsiteY398" fmla="*/ 5789141 h 6680837"/>
                    <a:gd name="connsiteX399" fmla="*/ 2531117 w 6423007"/>
                    <a:gd name="connsiteY399" fmla="*/ 5788550 h 6680837"/>
                    <a:gd name="connsiteX400" fmla="*/ 2499075 w 6423007"/>
                    <a:gd name="connsiteY400" fmla="*/ 5774461 h 6680837"/>
                    <a:gd name="connsiteX401" fmla="*/ 2475515 w 6423007"/>
                    <a:gd name="connsiteY401" fmla="*/ 5788521 h 6680837"/>
                    <a:gd name="connsiteX402" fmla="*/ 2471625 w 6423007"/>
                    <a:gd name="connsiteY402" fmla="*/ 5797838 h 6680837"/>
                    <a:gd name="connsiteX403" fmla="*/ 2475325 w 6423007"/>
                    <a:gd name="connsiteY403" fmla="*/ 5794477 h 6680837"/>
                    <a:gd name="connsiteX404" fmla="*/ 2484555 w 6423007"/>
                    <a:gd name="connsiteY404" fmla="*/ 5795527 h 6680837"/>
                    <a:gd name="connsiteX405" fmla="*/ 2513459 w 6423007"/>
                    <a:gd name="connsiteY405" fmla="*/ 5829608 h 6680837"/>
                    <a:gd name="connsiteX406" fmla="*/ 2508465 w 6423007"/>
                    <a:gd name="connsiteY406" fmla="*/ 5862140 h 6680837"/>
                    <a:gd name="connsiteX407" fmla="*/ 2443787 w 6423007"/>
                    <a:gd name="connsiteY407" fmla="*/ 5939345 h 6680837"/>
                    <a:gd name="connsiteX408" fmla="*/ 2428655 w 6423007"/>
                    <a:gd name="connsiteY408" fmla="*/ 5985415 h 6680837"/>
                    <a:gd name="connsiteX409" fmla="*/ 2391955 w 6423007"/>
                    <a:gd name="connsiteY409" fmla="*/ 6025099 h 6680837"/>
                    <a:gd name="connsiteX410" fmla="*/ 2369049 w 6423007"/>
                    <a:gd name="connsiteY410" fmla="*/ 6026157 h 6680837"/>
                    <a:gd name="connsiteX411" fmla="*/ 2358859 w 6423007"/>
                    <a:gd name="connsiteY411" fmla="*/ 6062111 h 6680837"/>
                    <a:gd name="connsiteX412" fmla="*/ 2401907 w 6423007"/>
                    <a:gd name="connsiteY412" fmla="*/ 6138201 h 6680837"/>
                    <a:gd name="connsiteX413" fmla="*/ 2392653 w 6423007"/>
                    <a:gd name="connsiteY413" fmla="*/ 6186370 h 6680837"/>
                    <a:gd name="connsiteX414" fmla="*/ 2348755 w 6423007"/>
                    <a:gd name="connsiteY414" fmla="*/ 6172008 h 6680837"/>
                    <a:gd name="connsiteX415" fmla="*/ 2273499 w 6423007"/>
                    <a:gd name="connsiteY415" fmla="*/ 6108172 h 6680837"/>
                    <a:gd name="connsiteX416" fmla="*/ 2265331 w 6423007"/>
                    <a:gd name="connsiteY416" fmla="*/ 6082818 h 6680837"/>
                    <a:gd name="connsiteX417" fmla="*/ 2218801 w 6423007"/>
                    <a:gd name="connsiteY417" fmla="*/ 6042441 h 6680837"/>
                    <a:gd name="connsiteX418" fmla="*/ 2197727 w 6423007"/>
                    <a:gd name="connsiteY418" fmla="*/ 6030954 h 6680837"/>
                    <a:gd name="connsiteX419" fmla="*/ 2158303 w 6423007"/>
                    <a:gd name="connsiteY419" fmla="*/ 5970678 h 6680837"/>
                    <a:gd name="connsiteX420" fmla="*/ 2138463 w 6423007"/>
                    <a:gd name="connsiteY420" fmla="*/ 5937194 h 6680837"/>
                    <a:gd name="connsiteX421" fmla="*/ 2102553 w 6423007"/>
                    <a:gd name="connsiteY421" fmla="*/ 5800302 h 6680837"/>
                    <a:gd name="connsiteX422" fmla="*/ 2067953 w 6423007"/>
                    <a:gd name="connsiteY422" fmla="*/ 5774745 h 6680837"/>
                    <a:gd name="connsiteX423" fmla="*/ 2047639 w 6423007"/>
                    <a:gd name="connsiteY423" fmla="*/ 5764849 h 6680837"/>
                    <a:gd name="connsiteX424" fmla="*/ 2028673 w 6423007"/>
                    <a:gd name="connsiteY424" fmla="*/ 5753950 h 6680837"/>
                    <a:gd name="connsiteX425" fmla="*/ 2025917 w 6423007"/>
                    <a:gd name="connsiteY425" fmla="*/ 5766756 h 6680837"/>
                    <a:gd name="connsiteX426" fmla="*/ 2031331 w 6423007"/>
                    <a:gd name="connsiteY426" fmla="*/ 5775994 h 6680837"/>
                    <a:gd name="connsiteX427" fmla="*/ 2082291 w 6423007"/>
                    <a:gd name="connsiteY427" fmla="*/ 5870736 h 6680837"/>
                    <a:gd name="connsiteX428" fmla="*/ 2096173 w 6423007"/>
                    <a:gd name="connsiteY428" fmla="*/ 5965429 h 6680837"/>
                    <a:gd name="connsiteX429" fmla="*/ 2105359 w 6423007"/>
                    <a:gd name="connsiteY429" fmla="*/ 5999062 h 6680837"/>
                    <a:gd name="connsiteX430" fmla="*/ 2221811 w 6423007"/>
                    <a:gd name="connsiteY430" fmla="*/ 6133032 h 6680837"/>
                    <a:gd name="connsiteX431" fmla="*/ 2238367 w 6423007"/>
                    <a:gd name="connsiteY431" fmla="*/ 6153461 h 6680837"/>
                    <a:gd name="connsiteX432" fmla="*/ 2317451 w 6423007"/>
                    <a:gd name="connsiteY432" fmla="*/ 6262207 h 6680837"/>
                    <a:gd name="connsiteX433" fmla="*/ 2428471 w 6423007"/>
                    <a:gd name="connsiteY433" fmla="*/ 6411392 h 6680837"/>
                    <a:gd name="connsiteX434" fmla="*/ 2451499 w 6423007"/>
                    <a:gd name="connsiteY434" fmla="*/ 6443372 h 6680837"/>
                    <a:gd name="connsiteX435" fmla="*/ 2255617 w 6423007"/>
                    <a:gd name="connsiteY435" fmla="*/ 6394518 h 6680837"/>
                    <a:gd name="connsiteX436" fmla="*/ 2225191 w 6423007"/>
                    <a:gd name="connsiteY436" fmla="*/ 6386747 h 6680837"/>
                    <a:gd name="connsiteX437" fmla="*/ 2121649 w 6423007"/>
                    <a:gd name="connsiteY437" fmla="*/ 6373659 h 6680837"/>
                    <a:gd name="connsiteX438" fmla="*/ 1995709 w 6423007"/>
                    <a:gd name="connsiteY438" fmla="*/ 6351077 h 6680837"/>
                    <a:gd name="connsiteX439" fmla="*/ 1793051 w 6423007"/>
                    <a:gd name="connsiteY439" fmla="*/ 6289310 h 6680837"/>
                    <a:gd name="connsiteX440" fmla="*/ 1764737 w 6423007"/>
                    <a:gd name="connsiteY440" fmla="*/ 6287163 h 6680837"/>
                    <a:gd name="connsiteX441" fmla="*/ 1734157 w 6423007"/>
                    <a:gd name="connsiteY441" fmla="*/ 6295987 h 6680837"/>
                    <a:gd name="connsiteX442" fmla="*/ 1706185 w 6423007"/>
                    <a:gd name="connsiteY442" fmla="*/ 6280852 h 6680837"/>
                    <a:gd name="connsiteX443" fmla="*/ 1559763 w 6423007"/>
                    <a:gd name="connsiteY443" fmla="*/ 6205982 h 6680837"/>
                    <a:gd name="connsiteX444" fmla="*/ 1446913 w 6423007"/>
                    <a:gd name="connsiteY444" fmla="*/ 6144433 h 6680837"/>
                    <a:gd name="connsiteX445" fmla="*/ 1305115 w 6423007"/>
                    <a:gd name="connsiteY445" fmla="*/ 6056612 h 6680837"/>
                    <a:gd name="connsiteX446" fmla="*/ 1150781 w 6423007"/>
                    <a:gd name="connsiteY446" fmla="*/ 5948382 h 6680837"/>
                    <a:gd name="connsiteX447" fmla="*/ 1115815 w 6423007"/>
                    <a:gd name="connsiteY447" fmla="*/ 5909342 h 6680837"/>
                    <a:gd name="connsiteX448" fmla="*/ 1105444 w 6423007"/>
                    <a:gd name="connsiteY448" fmla="*/ 5897672 h 6680837"/>
                    <a:gd name="connsiteX449" fmla="*/ 931930 w 6423007"/>
                    <a:gd name="connsiteY449" fmla="*/ 5783920 h 6680837"/>
                    <a:gd name="connsiteX450" fmla="*/ 872741 w 6423007"/>
                    <a:gd name="connsiteY450" fmla="*/ 5753484 h 6680837"/>
                    <a:gd name="connsiteX451" fmla="*/ 802022 w 6423007"/>
                    <a:gd name="connsiteY451" fmla="*/ 5640605 h 6680837"/>
                    <a:gd name="connsiteX452" fmla="*/ 795016 w 6423007"/>
                    <a:gd name="connsiteY452" fmla="*/ 5619516 h 6680837"/>
                    <a:gd name="connsiteX453" fmla="*/ 754902 w 6423007"/>
                    <a:gd name="connsiteY453" fmla="*/ 5546775 h 6680837"/>
                    <a:gd name="connsiteX454" fmla="*/ 716347 w 6423007"/>
                    <a:gd name="connsiteY454" fmla="*/ 5440075 h 6680837"/>
                    <a:gd name="connsiteX455" fmla="*/ 801885 w 6423007"/>
                    <a:gd name="connsiteY455" fmla="*/ 5559575 h 6680837"/>
                    <a:gd name="connsiteX456" fmla="*/ 1047747 w 6423007"/>
                    <a:gd name="connsiteY456" fmla="*/ 5818651 h 6680837"/>
                    <a:gd name="connsiteX457" fmla="*/ 1160785 w 6423007"/>
                    <a:gd name="connsiteY457" fmla="*/ 5924077 h 6680837"/>
                    <a:gd name="connsiteX458" fmla="*/ 1165361 w 6423007"/>
                    <a:gd name="connsiteY458" fmla="*/ 5927456 h 6680837"/>
                    <a:gd name="connsiteX459" fmla="*/ 1181259 w 6423007"/>
                    <a:gd name="connsiteY459" fmla="*/ 5907836 h 6680837"/>
                    <a:gd name="connsiteX460" fmla="*/ 1199753 w 6423007"/>
                    <a:gd name="connsiteY460" fmla="*/ 5870894 h 6680837"/>
                    <a:gd name="connsiteX461" fmla="*/ 1150499 w 6423007"/>
                    <a:gd name="connsiteY461" fmla="*/ 5867817 h 6680837"/>
                    <a:gd name="connsiteX462" fmla="*/ 1125743 w 6423007"/>
                    <a:gd name="connsiteY462" fmla="*/ 5862935 h 6680837"/>
                    <a:gd name="connsiteX463" fmla="*/ 1127241 w 6423007"/>
                    <a:gd name="connsiteY463" fmla="*/ 5844828 h 6680837"/>
                    <a:gd name="connsiteX464" fmla="*/ 1142411 w 6423007"/>
                    <a:gd name="connsiteY464" fmla="*/ 5838535 h 6680837"/>
                    <a:gd name="connsiteX465" fmla="*/ 1237367 w 6423007"/>
                    <a:gd name="connsiteY465" fmla="*/ 5824946 h 6680837"/>
                    <a:gd name="connsiteX466" fmla="*/ 1289783 w 6423007"/>
                    <a:gd name="connsiteY466" fmla="*/ 5808038 h 6680837"/>
                    <a:gd name="connsiteX467" fmla="*/ 1317803 w 6423007"/>
                    <a:gd name="connsiteY467" fmla="*/ 5807490 h 6680837"/>
                    <a:gd name="connsiteX468" fmla="*/ 1360559 w 6423007"/>
                    <a:gd name="connsiteY468" fmla="*/ 5780533 h 6680837"/>
                    <a:gd name="connsiteX469" fmla="*/ 1418205 w 6423007"/>
                    <a:gd name="connsiteY469" fmla="*/ 5719307 h 6680837"/>
                    <a:gd name="connsiteX470" fmla="*/ 1518653 w 6423007"/>
                    <a:gd name="connsiteY470" fmla="*/ 5668090 h 6680837"/>
                    <a:gd name="connsiteX471" fmla="*/ 1537353 w 6423007"/>
                    <a:gd name="connsiteY471" fmla="*/ 5660253 h 6680837"/>
                    <a:gd name="connsiteX472" fmla="*/ 1585533 w 6423007"/>
                    <a:gd name="connsiteY472" fmla="*/ 5677463 h 6680837"/>
                    <a:gd name="connsiteX473" fmla="*/ 1651993 w 6423007"/>
                    <a:gd name="connsiteY473" fmla="*/ 5688006 h 6680837"/>
                    <a:gd name="connsiteX474" fmla="*/ 1711887 w 6423007"/>
                    <a:gd name="connsiteY474" fmla="*/ 5613066 h 6680837"/>
                    <a:gd name="connsiteX475" fmla="*/ 1722495 w 6423007"/>
                    <a:gd name="connsiteY475" fmla="*/ 5575946 h 6680837"/>
                    <a:gd name="connsiteX476" fmla="*/ 1747443 w 6423007"/>
                    <a:gd name="connsiteY476" fmla="*/ 5532072 h 6680837"/>
                    <a:gd name="connsiteX477" fmla="*/ 1812391 w 6423007"/>
                    <a:gd name="connsiteY477" fmla="*/ 5539435 h 6680837"/>
                    <a:gd name="connsiteX478" fmla="*/ 1846807 w 6423007"/>
                    <a:gd name="connsiteY478" fmla="*/ 5554368 h 6680837"/>
                    <a:gd name="connsiteX479" fmla="*/ 1921575 w 6423007"/>
                    <a:gd name="connsiteY479" fmla="*/ 5563918 h 6680837"/>
                    <a:gd name="connsiteX480" fmla="*/ 1935653 w 6423007"/>
                    <a:gd name="connsiteY480" fmla="*/ 5550473 h 6680837"/>
                    <a:gd name="connsiteX481" fmla="*/ 1945867 w 6423007"/>
                    <a:gd name="connsiteY481" fmla="*/ 5533006 h 6680837"/>
                    <a:gd name="connsiteX482" fmla="*/ 1958635 w 6423007"/>
                    <a:gd name="connsiteY482" fmla="*/ 5545484 h 6680837"/>
                    <a:gd name="connsiteX483" fmla="*/ 1993289 w 6423007"/>
                    <a:gd name="connsiteY483" fmla="*/ 5548625 h 6680837"/>
                    <a:gd name="connsiteX484" fmla="*/ 2005855 w 6423007"/>
                    <a:gd name="connsiteY484" fmla="*/ 5532000 h 6680837"/>
                    <a:gd name="connsiteX485" fmla="*/ 2064025 w 6423007"/>
                    <a:gd name="connsiteY485" fmla="*/ 5516776 h 6680837"/>
                    <a:gd name="connsiteX486" fmla="*/ 2080213 w 6423007"/>
                    <a:gd name="connsiteY486" fmla="*/ 5537209 h 6680837"/>
                    <a:gd name="connsiteX487" fmla="*/ 2081425 w 6423007"/>
                    <a:gd name="connsiteY487" fmla="*/ 5536706 h 6680837"/>
                    <a:gd name="connsiteX488" fmla="*/ 2104013 w 6423007"/>
                    <a:gd name="connsiteY488" fmla="*/ 5551373 h 6680837"/>
                    <a:gd name="connsiteX489" fmla="*/ 2114431 w 6423007"/>
                    <a:gd name="connsiteY489" fmla="*/ 5563014 h 6680837"/>
                    <a:gd name="connsiteX490" fmla="*/ 2115647 w 6423007"/>
                    <a:gd name="connsiteY490" fmla="*/ 5565879 h 6680837"/>
                    <a:gd name="connsiteX491" fmla="*/ 2115891 w 6423007"/>
                    <a:gd name="connsiteY491" fmla="*/ 5560915 h 6680837"/>
                    <a:gd name="connsiteX492" fmla="*/ 2168683 w 6423007"/>
                    <a:gd name="connsiteY492" fmla="*/ 5468723 h 6680837"/>
                    <a:gd name="connsiteX493" fmla="*/ 2200289 w 6423007"/>
                    <a:gd name="connsiteY493" fmla="*/ 5446962 h 6680837"/>
                    <a:gd name="connsiteX494" fmla="*/ 2409211 w 6423007"/>
                    <a:gd name="connsiteY494" fmla="*/ 5488536 h 6680837"/>
                    <a:gd name="connsiteX495" fmla="*/ 2588235 w 6423007"/>
                    <a:gd name="connsiteY495" fmla="*/ 5621226 h 6680837"/>
                    <a:gd name="connsiteX496" fmla="*/ 2698363 w 6423007"/>
                    <a:gd name="connsiteY496" fmla="*/ 5653952 h 6680837"/>
                    <a:gd name="connsiteX497" fmla="*/ 2714129 w 6423007"/>
                    <a:gd name="connsiteY497" fmla="*/ 5654296 h 6680837"/>
                    <a:gd name="connsiteX498" fmla="*/ 2783697 w 6423007"/>
                    <a:gd name="connsiteY498" fmla="*/ 5570740 h 6680837"/>
                    <a:gd name="connsiteX499" fmla="*/ 2800349 w 6423007"/>
                    <a:gd name="connsiteY499" fmla="*/ 5490758 h 6680837"/>
                    <a:gd name="connsiteX500" fmla="*/ 2803691 w 6423007"/>
                    <a:gd name="connsiteY500" fmla="*/ 5462866 h 6680837"/>
                    <a:gd name="connsiteX501" fmla="*/ 2831159 w 6423007"/>
                    <a:gd name="connsiteY501" fmla="*/ 5374849 h 6680837"/>
                    <a:gd name="connsiteX502" fmla="*/ 2967825 w 6423007"/>
                    <a:gd name="connsiteY502" fmla="*/ 5307327 h 6680837"/>
                    <a:gd name="connsiteX503" fmla="*/ 3005555 w 6423007"/>
                    <a:gd name="connsiteY503" fmla="*/ 5294364 h 6680837"/>
                    <a:gd name="connsiteX504" fmla="*/ 3035325 w 6423007"/>
                    <a:gd name="connsiteY504" fmla="*/ 5285166 h 6680837"/>
                    <a:gd name="connsiteX505" fmla="*/ 3016535 w 6423007"/>
                    <a:gd name="connsiteY505" fmla="*/ 5278455 h 6680837"/>
                    <a:gd name="connsiteX506" fmla="*/ 2997147 w 6423007"/>
                    <a:gd name="connsiteY506" fmla="*/ 5243768 h 6680837"/>
                    <a:gd name="connsiteX507" fmla="*/ 3008593 w 6423007"/>
                    <a:gd name="connsiteY507" fmla="*/ 5148705 h 6680837"/>
                    <a:gd name="connsiteX508" fmla="*/ 2980237 w 6423007"/>
                    <a:gd name="connsiteY508" fmla="*/ 5128001 h 6680837"/>
                    <a:gd name="connsiteX509" fmla="*/ 2935953 w 6423007"/>
                    <a:gd name="connsiteY509" fmla="*/ 5114826 h 6680837"/>
                    <a:gd name="connsiteX510" fmla="*/ 2908105 w 6423007"/>
                    <a:gd name="connsiteY510" fmla="*/ 5107523 h 6680837"/>
                    <a:gd name="connsiteX511" fmla="*/ 2826795 w 6423007"/>
                    <a:gd name="connsiteY511" fmla="*/ 5186886 h 6680837"/>
                    <a:gd name="connsiteX512" fmla="*/ 2731901 w 6423007"/>
                    <a:gd name="connsiteY512" fmla="*/ 5274617 h 6680837"/>
                    <a:gd name="connsiteX513" fmla="*/ 2701807 w 6423007"/>
                    <a:gd name="connsiteY513" fmla="*/ 5299561 h 6680837"/>
                    <a:gd name="connsiteX514" fmla="*/ 2650921 w 6423007"/>
                    <a:gd name="connsiteY514" fmla="*/ 5338231 h 6680837"/>
                    <a:gd name="connsiteX515" fmla="*/ 2564679 w 6423007"/>
                    <a:gd name="connsiteY515" fmla="*/ 5275699 h 6680837"/>
                    <a:gd name="connsiteX516" fmla="*/ 2482709 w 6423007"/>
                    <a:gd name="connsiteY516" fmla="*/ 5197505 h 6680837"/>
                    <a:gd name="connsiteX517" fmla="*/ 2479853 w 6423007"/>
                    <a:gd name="connsiteY517" fmla="*/ 5183265 h 6680837"/>
                    <a:gd name="connsiteX518" fmla="*/ 2478991 w 6423007"/>
                    <a:gd name="connsiteY518" fmla="*/ 5130077 h 6680837"/>
                    <a:gd name="connsiteX519" fmla="*/ 2484599 w 6423007"/>
                    <a:gd name="connsiteY519" fmla="*/ 5106961 h 6680837"/>
                    <a:gd name="connsiteX520" fmla="*/ 2510931 w 6423007"/>
                    <a:gd name="connsiteY520" fmla="*/ 5111079 h 6680837"/>
                    <a:gd name="connsiteX521" fmla="*/ 2562255 w 6423007"/>
                    <a:gd name="connsiteY521" fmla="*/ 5108259 h 6680837"/>
                    <a:gd name="connsiteX522" fmla="*/ 2571213 w 6423007"/>
                    <a:gd name="connsiteY522" fmla="*/ 5075764 h 6680837"/>
                    <a:gd name="connsiteX523" fmla="*/ 2577579 w 6423007"/>
                    <a:gd name="connsiteY523" fmla="*/ 5054241 h 6680837"/>
                    <a:gd name="connsiteX524" fmla="*/ 2616631 w 6423007"/>
                    <a:gd name="connsiteY524" fmla="*/ 4996802 h 6680837"/>
                    <a:gd name="connsiteX525" fmla="*/ 2614193 w 6423007"/>
                    <a:gd name="connsiteY525" fmla="*/ 4981389 h 6680837"/>
                    <a:gd name="connsiteX526" fmla="*/ 2521335 w 6423007"/>
                    <a:gd name="connsiteY526" fmla="*/ 4933679 h 6680837"/>
                    <a:gd name="connsiteX527" fmla="*/ 2484841 w 6423007"/>
                    <a:gd name="connsiteY527" fmla="*/ 4906101 h 6680837"/>
                    <a:gd name="connsiteX528" fmla="*/ 2451937 w 6423007"/>
                    <a:gd name="connsiteY528" fmla="*/ 4838823 h 6680837"/>
                    <a:gd name="connsiteX529" fmla="*/ 2399103 w 6423007"/>
                    <a:gd name="connsiteY529" fmla="*/ 4838461 h 6680837"/>
                    <a:gd name="connsiteX530" fmla="*/ 2404373 w 6423007"/>
                    <a:gd name="connsiteY530" fmla="*/ 4812580 h 6680837"/>
                    <a:gd name="connsiteX531" fmla="*/ 2390939 w 6423007"/>
                    <a:gd name="connsiteY531" fmla="*/ 4776054 h 6680837"/>
                    <a:gd name="connsiteX532" fmla="*/ 2376667 w 6423007"/>
                    <a:gd name="connsiteY532" fmla="*/ 4741871 h 6680837"/>
                    <a:gd name="connsiteX533" fmla="*/ 2363833 w 6423007"/>
                    <a:gd name="connsiteY533" fmla="*/ 4733321 h 6680837"/>
                    <a:gd name="connsiteX534" fmla="*/ 2342383 w 6423007"/>
                    <a:gd name="connsiteY534" fmla="*/ 4778541 h 6680837"/>
                    <a:gd name="connsiteX535" fmla="*/ 2339879 w 6423007"/>
                    <a:gd name="connsiteY535" fmla="*/ 4804086 h 6680837"/>
                    <a:gd name="connsiteX536" fmla="*/ 2300891 w 6423007"/>
                    <a:gd name="connsiteY536" fmla="*/ 4820567 h 6680837"/>
                    <a:gd name="connsiteX537" fmla="*/ 2284525 w 6423007"/>
                    <a:gd name="connsiteY537" fmla="*/ 4792246 h 6680837"/>
                    <a:gd name="connsiteX538" fmla="*/ 2220769 w 6423007"/>
                    <a:gd name="connsiteY538" fmla="*/ 4748320 h 6680837"/>
                    <a:gd name="connsiteX539" fmla="*/ 2195781 w 6423007"/>
                    <a:gd name="connsiteY539" fmla="*/ 4755259 h 6680837"/>
                    <a:gd name="connsiteX540" fmla="*/ 2180089 w 6423007"/>
                    <a:gd name="connsiteY540" fmla="*/ 4732468 h 6680837"/>
                    <a:gd name="connsiteX541" fmla="*/ 2191715 w 6423007"/>
                    <a:gd name="connsiteY541" fmla="*/ 4666554 h 6680837"/>
                    <a:gd name="connsiteX542" fmla="*/ 2124453 w 6423007"/>
                    <a:gd name="connsiteY542" fmla="*/ 4658393 h 6680837"/>
                    <a:gd name="connsiteX543" fmla="*/ 2075217 w 6423007"/>
                    <a:gd name="connsiteY543" fmla="*/ 4636840 h 6680837"/>
                    <a:gd name="connsiteX544" fmla="*/ 2038313 w 6423007"/>
                    <a:gd name="connsiteY544" fmla="*/ 4628947 h 6680837"/>
                    <a:gd name="connsiteX545" fmla="*/ 2028097 w 6423007"/>
                    <a:gd name="connsiteY545" fmla="*/ 4664959 h 6680837"/>
                    <a:gd name="connsiteX546" fmla="*/ 2031711 w 6423007"/>
                    <a:gd name="connsiteY546" fmla="*/ 4680791 h 6680837"/>
                    <a:gd name="connsiteX547" fmla="*/ 2020229 w 6423007"/>
                    <a:gd name="connsiteY547" fmla="*/ 4701809 h 6680837"/>
                    <a:gd name="connsiteX548" fmla="*/ 1999595 w 6423007"/>
                    <a:gd name="connsiteY548" fmla="*/ 4689150 h 6680837"/>
                    <a:gd name="connsiteX549" fmla="*/ 1941891 w 6423007"/>
                    <a:gd name="connsiteY549" fmla="*/ 4676471 h 6680837"/>
                    <a:gd name="connsiteX550" fmla="*/ 1917149 w 6423007"/>
                    <a:gd name="connsiteY550" fmla="*/ 4671599 h 6680837"/>
                    <a:gd name="connsiteX551" fmla="*/ 1898107 w 6423007"/>
                    <a:gd name="connsiteY551" fmla="*/ 4658188 h 6680837"/>
                    <a:gd name="connsiteX552" fmla="*/ 1862221 w 6423007"/>
                    <a:gd name="connsiteY552" fmla="*/ 4677097 h 6680837"/>
                    <a:gd name="connsiteX553" fmla="*/ 1835567 w 6423007"/>
                    <a:gd name="connsiteY553" fmla="*/ 4707238 h 6680837"/>
                    <a:gd name="connsiteX554" fmla="*/ 1811933 w 6423007"/>
                    <a:gd name="connsiteY554" fmla="*/ 4743745 h 6680837"/>
                    <a:gd name="connsiteX555" fmla="*/ 1790139 w 6423007"/>
                    <a:gd name="connsiteY555" fmla="*/ 4767688 h 6680837"/>
                    <a:gd name="connsiteX556" fmla="*/ 1740583 w 6423007"/>
                    <a:gd name="connsiteY556" fmla="*/ 4780393 h 6680837"/>
                    <a:gd name="connsiteX557" fmla="*/ 1746775 w 6423007"/>
                    <a:gd name="connsiteY557" fmla="*/ 4748233 h 6680837"/>
                    <a:gd name="connsiteX558" fmla="*/ 1773501 w 6423007"/>
                    <a:gd name="connsiteY558" fmla="*/ 4695645 h 6680837"/>
                    <a:gd name="connsiteX559" fmla="*/ 1792357 w 6423007"/>
                    <a:gd name="connsiteY559" fmla="*/ 4661397 h 6680837"/>
                    <a:gd name="connsiteX560" fmla="*/ 1757547 w 6423007"/>
                    <a:gd name="connsiteY560" fmla="*/ 4647641 h 6680837"/>
                    <a:gd name="connsiteX561" fmla="*/ 1709829 w 6423007"/>
                    <a:gd name="connsiteY561" fmla="*/ 4647783 h 6680837"/>
                    <a:gd name="connsiteX562" fmla="*/ 1712841 w 6423007"/>
                    <a:gd name="connsiteY562" fmla="*/ 4635639 h 6680837"/>
                    <a:gd name="connsiteX563" fmla="*/ 1714911 w 6423007"/>
                    <a:gd name="connsiteY563" fmla="*/ 4574243 h 6680837"/>
                    <a:gd name="connsiteX564" fmla="*/ 1701811 w 6423007"/>
                    <a:gd name="connsiteY564" fmla="*/ 4540481 h 6680837"/>
                    <a:gd name="connsiteX565" fmla="*/ 1763277 w 6423007"/>
                    <a:gd name="connsiteY565" fmla="*/ 4524096 h 6680837"/>
                    <a:gd name="connsiteX566" fmla="*/ 1794901 w 6423007"/>
                    <a:gd name="connsiteY566" fmla="*/ 4539358 h 6680837"/>
                    <a:gd name="connsiteX567" fmla="*/ 1804023 w 6423007"/>
                    <a:gd name="connsiteY567" fmla="*/ 4498990 h 6680837"/>
                    <a:gd name="connsiteX568" fmla="*/ 1832245 w 6423007"/>
                    <a:gd name="connsiteY568" fmla="*/ 4412564 h 6680837"/>
                    <a:gd name="connsiteX569" fmla="*/ 1810319 w 6423007"/>
                    <a:gd name="connsiteY569" fmla="*/ 4329377 h 6680837"/>
                    <a:gd name="connsiteX570" fmla="*/ 1778615 w 6423007"/>
                    <a:gd name="connsiteY570" fmla="*/ 4318053 h 6680837"/>
                    <a:gd name="connsiteX571" fmla="*/ 1782435 w 6423007"/>
                    <a:gd name="connsiteY571" fmla="*/ 4305040 h 6680837"/>
                    <a:gd name="connsiteX572" fmla="*/ 1794373 w 6423007"/>
                    <a:gd name="connsiteY572" fmla="*/ 4299885 h 6680837"/>
                    <a:gd name="connsiteX573" fmla="*/ 1868115 w 6423007"/>
                    <a:gd name="connsiteY573" fmla="*/ 4290366 h 6680837"/>
                    <a:gd name="connsiteX574" fmla="*/ 1723013 w 6423007"/>
                    <a:gd name="connsiteY574" fmla="*/ 4239078 h 6680837"/>
                    <a:gd name="connsiteX575" fmla="*/ 1755569 w 6423007"/>
                    <a:gd name="connsiteY575" fmla="*/ 4285887 h 6680837"/>
                    <a:gd name="connsiteX576" fmla="*/ 1765533 w 6423007"/>
                    <a:gd name="connsiteY576" fmla="*/ 4312448 h 6680837"/>
                    <a:gd name="connsiteX577" fmla="*/ 1743621 w 6423007"/>
                    <a:gd name="connsiteY577" fmla="*/ 4317983 h 6680837"/>
                    <a:gd name="connsiteX578" fmla="*/ 1738791 w 6423007"/>
                    <a:gd name="connsiteY578" fmla="*/ 4300190 h 6680837"/>
                    <a:gd name="connsiteX579" fmla="*/ 1723013 w 6423007"/>
                    <a:gd name="connsiteY579" fmla="*/ 4239078 h 6680837"/>
                    <a:gd name="connsiteX580" fmla="*/ 1672503 w 6423007"/>
                    <a:gd name="connsiteY580" fmla="*/ 4214009 h 6680837"/>
                    <a:gd name="connsiteX581" fmla="*/ 1711515 w 6423007"/>
                    <a:gd name="connsiteY581" fmla="*/ 4234781 h 6680837"/>
                    <a:gd name="connsiteX582" fmla="*/ 1669885 w 6423007"/>
                    <a:gd name="connsiteY582" fmla="*/ 4259571 h 6680837"/>
                    <a:gd name="connsiteX583" fmla="*/ 1664075 w 6423007"/>
                    <a:gd name="connsiteY583" fmla="*/ 4283480 h 6680837"/>
                    <a:gd name="connsiteX584" fmla="*/ 1654663 w 6423007"/>
                    <a:gd name="connsiteY584" fmla="*/ 4248664 h 6680837"/>
                    <a:gd name="connsiteX585" fmla="*/ 1655895 w 6423007"/>
                    <a:gd name="connsiteY585" fmla="*/ 4227051 h 6680837"/>
                    <a:gd name="connsiteX586" fmla="*/ 1672503 w 6423007"/>
                    <a:gd name="connsiteY586" fmla="*/ 4214009 h 6680837"/>
                    <a:gd name="connsiteX587" fmla="*/ 598702 w 6423007"/>
                    <a:gd name="connsiteY587" fmla="*/ 4155480 h 6680837"/>
                    <a:gd name="connsiteX588" fmla="*/ 610673 w 6423007"/>
                    <a:gd name="connsiteY588" fmla="*/ 4158925 h 6680837"/>
                    <a:gd name="connsiteX589" fmla="*/ 666978 w 6423007"/>
                    <a:gd name="connsiteY589" fmla="*/ 4208246 h 6680837"/>
                    <a:gd name="connsiteX590" fmla="*/ 727057 w 6423007"/>
                    <a:gd name="connsiteY590" fmla="*/ 4298745 h 6680837"/>
                    <a:gd name="connsiteX591" fmla="*/ 743022 w 6423007"/>
                    <a:gd name="connsiteY591" fmla="*/ 4442527 h 6680837"/>
                    <a:gd name="connsiteX592" fmla="*/ 738270 w 6423007"/>
                    <a:gd name="connsiteY592" fmla="*/ 4478005 h 6680837"/>
                    <a:gd name="connsiteX593" fmla="*/ 739052 w 6423007"/>
                    <a:gd name="connsiteY593" fmla="*/ 4480130 h 6680837"/>
                    <a:gd name="connsiteX594" fmla="*/ 764205 w 6423007"/>
                    <a:gd name="connsiteY594" fmla="*/ 4477017 h 6680837"/>
                    <a:gd name="connsiteX595" fmla="*/ 774040 w 6423007"/>
                    <a:gd name="connsiteY595" fmla="*/ 4499848 h 6680837"/>
                    <a:gd name="connsiteX596" fmla="*/ 759611 w 6423007"/>
                    <a:gd name="connsiteY596" fmla="*/ 4532986 h 6680837"/>
                    <a:gd name="connsiteX597" fmla="*/ 744486 w 6423007"/>
                    <a:gd name="connsiteY597" fmla="*/ 4524507 h 6680837"/>
                    <a:gd name="connsiteX598" fmla="*/ 736801 w 6423007"/>
                    <a:gd name="connsiteY598" fmla="*/ 4509599 h 6680837"/>
                    <a:gd name="connsiteX599" fmla="*/ 739117 w 6423007"/>
                    <a:gd name="connsiteY599" fmla="*/ 4539382 h 6680837"/>
                    <a:gd name="connsiteX600" fmla="*/ 757851 w 6423007"/>
                    <a:gd name="connsiteY600" fmla="*/ 4567316 h 6680837"/>
                    <a:gd name="connsiteX601" fmla="*/ 787231 w 6423007"/>
                    <a:gd name="connsiteY601" fmla="*/ 4607019 h 6680837"/>
                    <a:gd name="connsiteX602" fmla="*/ 764282 w 6423007"/>
                    <a:gd name="connsiteY602" fmla="*/ 4663879 h 6680837"/>
                    <a:gd name="connsiteX603" fmla="*/ 724226 w 6423007"/>
                    <a:gd name="connsiteY603" fmla="*/ 4694713 h 6680837"/>
                    <a:gd name="connsiteX604" fmla="*/ 676306 w 6423007"/>
                    <a:gd name="connsiteY604" fmla="*/ 4725392 h 6680837"/>
                    <a:gd name="connsiteX605" fmla="*/ 660598 w 6423007"/>
                    <a:gd name="connsiteY605" fmla="*/ 4758285 h 6680837"/>
                    <a:gd name="connsiteX606" fmla="*/ 655936 w 6423007"/>
                    <a:gd name="connsiteY606" fmla="*/ 4789811 h 6680837"/>
                    <a:gd name="connsiteX607" fmla="*/ 605015 w 6423007"/>
                    <a:gd name="connsiteY607" fmla="*/ 4814110 h 6680837"/>
                    <a:gd name="connsiteX608" fmla="*/ 596799 w 6423007"/>
                    <a:gd name="connsiteY608" fmla="*/ 4777983 h 6680837"/>
                    <a:gd name="connsiteX609" fmla="*/ 574808 w 6423007"/>
                    <a:gd name="connsiteY609" fmla="*/ 4724986 h 6680837"/>
                    <a:gd name="connsiteX610" fmla="*/ 527819 w 6423007"/>
                    <a:gd name="connsiteY610" fmla="*/ 4749361 h 6680837"/>
                    <a:gd name="connsiteX611" fmla="*/ 458974 w 6423007"/>
                    <a:gd name="connsiteY611" fmla="*/ 4783188 h 6680837"/>
                    <a:gd name="connsiteX612" fmla="*/ 451780 w 6423007"/>
                    <a:gd name="connsiteY612" fmla="*/ 4780867 h 6680837"/>
                    <a:gd name="connsiteX613" fmla="*/ 456191 w 6423007"/>
                    <a:gd name="connsiteY613" fmla="*/ 4750329 h 6680837"/>
                    <a:gd name="connsiteX614" fmla="*/ 400271 w 6423007"/>
                    <a:gd name="connsiteY614" fmla="*/ 4718406 h 6680837"/>
                    <a:gd name="connsiteX615" fmla="*/ 383404 w 6423007"/>
                    <a:gd name="connsiteY615" fmla="*/ 4699105 h 6680837"/>
                    <a:gd name="connsiteX616" fmla="*/ 366368 w 6423007"/>
                    <a:gd name="connsiteY616" fmla="*/ 4635929 h 6680837"/>
                    <a:gd name="connsiteX617" fmla="*/ 410550 w 6423007"/>
                    <a:gd name="connsiteY617" fmla="*/ 4545496 h 6680837"/>
                    <a:gd name="connsiteX618" fmla="*/ 398141 w 6423007"/>
                    <a:gd name="connsiteY618" fmla="*/ 4469368 h 6680837"/>
                    <a:gd name="connsiteX619" fmla="*/ 372630 w 6423007"/>
                    <a:gd name="connsiteY619" fmla="*/ 4419181 h 6680837"/>
                    <a:gd name="connsiteX620" fmla="*/ 388403 w 6423007"/>
                    <a:gd name="connsiteY620" fmla="*/ 4396850 h 6680837"/>
                    <a:gd name="connsiteX621" fmla="*/ 448610 w 6423007"/>
                    <a:gd name="connsiteY621" fmla="*/ 4328073 h 6680837"/>
                    <a:gd name="connsiteX622" fmla="*/ 469128 w 6423007"/>
                    <a:gd name="connsiteY622" fmla="*/ 4274328 h 6680837"/>
                    <a:gd name="connsiteX623" fmla="*/ 527891 w 6423007"/>
                    <a:gd name="connsiteY623" fmla="*/ 4216985 h 6680837"/>
                    <a:gd name="connsiteX624" fmla="*/ 593167 w 6423007"/>
                    <a:gd name="connsiteY624" fmla="*/ 4167277 h 6680837"/>
                    <a:gd name="connsiteX625" fmla="*/ 598702 w 6423007"/>
                    <a:gd name="connsiteY625" fmla="*/ 4155480 h 6680837"/>
                    <a:gd name="connsiteX626" fmla="*/ 4595239 w 6423007"/>
                    <a:gd name="connsiteY626" fmla="*/ 4115501 h 6680837"/>
                    <a:gd name="connsiteX627" fmla="*/ 4613581 w 6423007"/>
                    <a:gd name="connsiteY627" fmla="*/ 4125700 h 6680837"/>
                    <a:gd name="connsiteX628" fmla="*/ 4674655 w 6423007"/>
                    <a:gd name="connsiteY628" fmla="*/ 4143536 h 6680837"/>
                    <a:gd name="connsiteX629" fmla="*/ 4719885 w 6423007"/>
                    <a:gd name="connsiteY629" fmla="*/ 4164997 h 6680837"/>
                    <a:gd name="connsiteX630" fmla="*/ 4779559 w 6423007"/>
                    <a:gd name="connsiteY630" fmla="*/ 4245988 h 6680837"/>
                    <a:gd name="connsiteX631" fmla="*/ 4789937 w 6423007"/>
                    <a:gd name="connsiteY631" fmla="*/ 4257653 h 6680837"/>
                    <a:gd name="connsiteX632" fmla="*/ 4865069 w 6423007"/>
                    <a:gd name="connsiteY632" fmla="*/ 4299076 h 6680837"/>
                    <a:gd name="connsiteX633" fmla="*/ 4833613 w 6423007"/>
                    <a:gd name="connsiteY633" fmla="*/ 4331604 h 6680837"/>
                    <a:gd name="connsiteX634" fmla="*/ 4794911 w 6423007"/>
                    <a:gd name="connsiteY634" fmla="*/ 4317780 h 6680837"/>
                    <a:gd name="connsiteX635" fmla="*/ 4748577 w 6423007"/>
                    <a:gd name="connsiteY635" fmla="*/ 4310513 h 6680837"/>
                    <a:gd name="connsiteX636" fmla="*/ 4692091 w 6423007"/>
                    <a:gd name="connsiteY636" fmla="*/ 4316860 h 6680837"/>
                    <a:gd name="connsiteX637" fmla="*/ 4685315 w 6423007"/>
                    <a:gd name="connsiteY637" fmla="*/ 4302504 h 6680837"/>
                    <a:gd name="connsiteX638" fmla="*/ 4673027 w 6423007"/>
                    <a:gd name="connsiteY638" fmla="*/ 4270266 h 6680837"/>
                    <a:gd name="connsiteX639" fmla="*/ 4616523 w 6423007"/>
                    <a:gd name="connsiteY639" fmla="*/ 4295173 h 6680837"/>
                    <a:gd name="connsiteX640" fmla="*/ 4575511 w 6423007"/>
                    <a:gd name="connsiteY640" fmla="*/ 4332244 h 6680837"/>
                    <a:gd name="connsiteX641" fmla="*/ 4566847 w 6423007"/>
                    <a:gd name="connsiteY641" fmla="*/ 4367607 h 6680837"/>
                    <a:gd name="connsiteX642" fmla="*/ 4627657 w 6423007"/>
                    <a:gd name="connsiteY642" fmla="*/ 4397286 h 6680837"/>
                    <a:gd name="connsiteX643" fmla="*/ 4672801 w 6423007"/>
                    <a:gd name="connsiteY643" fmla="*/ 4422693 h 6680837"/>
                    <a:gd name="connsiteX644" fmla="*/ 4771999 w 6423007"/>
                    <a:gd name="connsiteY644" fmla="*/ 4444864 h 6680837"/>
                    <a:gd name="connsiteX645" fmla="*/ 4787419 w 6423007"/>
                    <a:gd name="connsiteY645" fmla="*/ 4442416 h 6680837"/>
                    <a:gd name="connsiteX646" fmla="*/ 4866715 w 6423007"/>
                    <a:gd name="connsiteY646" fmla="*/ 4420344 h 6680837"/>
                    <a:gd name="connsiteX647" fmla="*/ 4881803 w 6423007"/>
                    <a:gd name="connsiteY647" fmla="*/ 4415125 h 6680837"/>
                    <a:gd name="connsiteX648" fmla="*/ 4784183 w 6423007"/>
                    <a:gd name="connsiteY648" fmla="*/ 4499610 h 6680837"/>
                    <a:gd name="connsiteX649" fmla="*/ 4754933 w 6423007"/>
                    <a:gd name="connsiteY649" fmla="*/ 4503750 h 6680837"/>
                    <a:gd name="connsiteX650" fmla="*/ 4682533 w 6423007"/>
                    <a:gd name="connsiteY650" fmla="*/ 4499108 h 6680837"/>
                    <a:gd name="connsiteX651" fmla="*/ 4626415 w 6423007"/>
                    <a:gd name="connsiteY651" fmla="*/ 4471106 h 6680837"/>
                    <a:gd name="connsiteX652" fmla="*/ 4591877 w 6423007"/>
                    <a:gd name="connsiteY652" fmla="*/ 4482641 h 6680837"/>
                    <a:gd name="connsiteX653" fmla="*/ 4545181 w 6423007"/>
                    <a:gd name="connsiteY653" fmla="*/ 4505084 h 6680837"/>
                    <a:gd name="connsiteX654" fmla="*/ 4503813 w 6423007"/>
                    <a:gd name="connsiteY654" fmla="*/ 4473730 h 6680837"/>
                    <a:gd name="connsiteX655" fmla="*/ 4464569 w 6423007"/>
                    <a:gd name="connsiteY655" fmla="*/ 4413297 h 6680837"/>
                    <a:gd name="connsiteX656" fmla="*/ 4460333 w 6423007"/>
                    <a:gd name="connsiteY656" fmla="*/ 4395538 h 6680837"/>
                    <a:gd name="connsiteX657" fmla="*/ 4467281 w 6423007"/>
                    <a:gd name="connsiteY657" fmla="*/ 4379786 h 6680837"/>
                    <a:gd name="connsiteX658" fmla="*/ 4503409 w 6423007"/>
                    <a:gd name="connsiteY658" fmla="*/ 4278640 h 6680837"/>
                    <a:gd name="connsiteX659" fmla="*/ 4504669 w 6423007"/>
                    <a:gd name="connsiteY659" fmla="*/ 4275112 h 6680837"/>
                    <a:gd name="connsiteX660" fmla="*/ 4576121 w 6423007"/>
                    <a:gd name="connsiteY660" fmla="*/ 4126908 h 6680837"/>
                    <a:gd name="connsiteX661" fmla="*/ 4595239 w 6423007"/>
                    <a:gd name="connsiteY661" fmla="*/ 4115501 h 6680837"/>
                    <a:gd name="connsiteX662" fmla="*/ 2780129 w 6423007"/>
                    <a:gd name="connsiteY662" fmla="*/ 4105770 h 6680837"/>
                    <a:gd name="connsiteX663" fmla="*/ 2787859 w 6423007"/>
                    <a:gd name="connsiteY663" fmla="*/ 4134955 h 6680837"/>
                    <a:gd name="connsiteX664" fmla="*/ 2745823 w 6423007"/>
                    <a:gd name="connsiteY664" fmla="*/ 4158254 h 6680837"/>
                    <a:gd name="connsiteX665" fmla="*/ 2739661 w 6423007"/>
                    <a:gd name="connsiteY665" fmla="*/ 4128309 h 6680837"/>
                    <a:gd name="connsiteX666" fmla="*/ 2780129 w 6423007"/>
                    <a:gd name="connsiteY666" fmla="*/ 4105770 h 6680837"/>
                    <a:gd name="connsiteX667" fmla="*/ 2849299 w 6423007"/>
                    <a:gd name="connsiteY667" fmla="*/ 4041040 h 6680837"/>
                    <a:gd name="connsiteX668" fmla="*/ 2877487 w 6423007"/>
                    <a:gd name="connsiteY668" fmla="*/ 4074711 h 6680837"/>
                    <a:gd name="connsiteX669" fmla="*/ 2876443 w 6423007"/>
                    <a:gd name="connsiteY669" fmla="*/ 4118921 h 6680837"/>
                    <a:gd name="connsiteX670" fmla="*/ 2844185 w 6423007"/>
                    <a:gd name="connsiteY670" fmla="*/ 4145426 h 6680837"/>
                    <a:gd name="connsiteX671" fmla="*/ 2825111 w 6423007"/>
                    <a:gd name="connsiteY671" fmla="*/ 4138776 h 6680837"/>
                    <a:gd name="connsiteX672" fmla="*/ 2819089 w 6423007"/>
                    <a:gd name="connsiteY672" fmla="*/ 4118104 h 6680837"/>
                    <a:gd name="connsiteX673" fmla="*/ 2813319 w 6423007"/>
                    <a:gd name="connsiteY673" fmla="*/ 4104241 h 6680837"/>
                    <a:gd name="connsiteX674" fmla="*/ 2802245 w 6423007"/>
                    <a:gd name="connsiteY674" fmla="*/ 4071438 h 6680837"/>
                    <a:gd name="connsiteX675" fmla="*/ 2849299 w 6423007"/>
                    <a:gd name="connsiteY675" fmla="*/ 4041040 h 6680837"/>
                    <a:gd name="connsiteX676" fmla="*/ 5940123 w 6423007"/>
                    <a:gd name="connsiteY676" fmla="*/ 3917072 h 6680837"/>
                    <a:gd name="connsiteX677" fmla="*/ 5950589 w 6423007"/>
                    <a:gd name="connsiteY677" fmla="*/ 3924776 h 6680837"/>
                    <a:gd name="connsiteX678" fmla="*/ 5949751 w 6423007"/>
                    <a:gd name="connsiteY678" fmla="*/ 3945627 h 6680837"/>
                    <a:gd name="connsiteX679" fmla="*/ 5850601 w 6423007"/>
                    <a:gd name="connsiteY679" fmla="*/ 4071479 h 6680837"/>
                    <a:gd name="connsiteX680" fmla="*/ 5840297 w 6423007"/>
                    <a:gd name="connsiteY680" fmla="*/ 4185445 h 6680837"/>
                    <a:gd name="connsiteX681" fmla="*/ 5875045 w 6423007"/>
                    <a:gd name="connsiteY681" fmla="*/ 4254697 h 6680837"/>
                    <a:gd name="connsiteX682" fmla="*/ 5896899 w 6423007"/>
                    <a:gd name="connsiteY682" fmla="*/ 4282332 h 6680837"/>
                    <a:gd name="connsiteX683" fmla="*/ 5869515 w 6423007"/>
                    <a:gd name="connsiteY683" fmla="*/ 4366403 h 6680837"/>
                    <a:gd name="connsiteX684" fmla="*/ 5854689 w 6423007"/>
                    <a:gd name="connsiteY684" fmla="*/ 4470821 h 6680837"/>
                    <a:gd name="connsiteX685" fmla="*/ 5854185 w 6423007"/>
                    <a:gd name="connsiteY685" fmla="*/ 4480067 h 6680837"/>
                    <a:gd name="connsiteX686" fmla="*/ 5856077 w 6423007"/>
                    <a:gd name="connsiteY686" fmla="*/ 4488340 h 6680837"/>
                    <a:gd name="connsiteX687" fmla="*/ 5898635 w 6423007"/>
                    <a:gd name="connsiteY687" fmla="*/ 4526816 h 6680837"/>
                    <a:gd name="connsiteX688" fmla="*/ 5961641 w 6423007"/>
                    <a:gd name="connsiteY688" fmla="*/ 4586394 h 6680837"/>
                    <a:gd name="connsiteX689" fmla="*/ 5960661 w 6423007"/>
                    <a:gd name="connsiteY689" fmla="*/ 4587941 h 6680837"/>
                    <a:gd name="connsiteX690" fmla="*/ 5969385 w 6423007"/>
                    <a:gd name="connsiteY690" fmla="*/ 4585576 h 6680837"/>
                    <a:gd name="connsiteX691" fmla="*/ 5986889 w 6423007"/>
                    <a:gd name="connsiteY691" fmla="*/ 4687371 h 6680837"/>
                    <a:gd name="connsiteX692" fmla="*/ 5921743 w 6423007"/>
                    <a:gd name="connsiteY692" fmla="*/ 4798127 h 6680837"/>
                    <a:gd name="connsiteX693" fmla="*/ 5905549 w 6423007"/>
                    <a:gd name="connsiteY693" fmla="*/ 4832153 h 6680837"/>
                    <a:gd name="connsiteX694" fmla="*/ 5836065 w 6423007"/>
                    <a:gd name="connsiteY694" fmla="*/ 4962593 h 6680837"/>
                    <a:gd name="connsiteX695" fmla="*/ 5860845 w 6423007"/>
                    <a:gd name="connsiteY695" fmla="*/ 4870593 h 6680837"/>
                    <a:gd name="connsiteX696" fmla="*/ 5876371 w 6423007"/>
                    <a:gd name="connsiteY696" fmla="*/ 4827128 h 6680837"/>
                    <a:gd name="connsiteX697" fmla="*/ 5857805 w 6423007"/>
                    <a:gd name="connsiteY697" fmla="*/ 4869724 h 6680837"/>
                    <a:gd name="connsiteX698" fmla="*/ 5818933 w 6423007"/>
                    <a:gd name="connsiteY698" fmla="*/ 4853191 h 6680837"/>
                    <a:gd name="connsiteX699" fmla="*/ 5740673 w 6423007"/>
                    <a:gd name="connsiteY699" fmla="*/ 4876874 h 6680837"/>
                    <a:gd name="connsiteX700" fmla="*/ 5742933 w 6423007"/>
                    <a:gd name="connsiteY700" fmla="*/ 5018029 h 6680837"/>
                    <a:gd name="connsiteX701" fmla="*/ 5742689 w 6423007"/>
                    <a:gd name="connsiteY701" fmla="*/ 5062961 h 6680837"/>
                    <a:gd name="connsiteX702" fmla="*/ 5583009 w 6423007"/>
                    <a:gd name="connsiteY702" fmla="*/ 5248224 h 6680837"/>
                    <a:gd name="connsiteX703" fmla="*/ 5460799 w 6423007"/>
                    <a:gd name="connsiteY703" fmla="*/ 5391261 h 6680837"/>
                    <a:gd name="connsiteX704" fmla="*/ 5409075 w 6423007"/>
                    <a:gd name="connsiteY704" fmla="*/ 5421775 h 6680837"/>
                    <a:gd name="connsiteX705" fmla="*/ 5369719 w 6423007"/>
                    <a:gd name="connsiteY705" fmla="*/ 5443466 h 6680837"/>
                    <a:gd name="connsiteX706" fmla="*/ 5335011 w 6423007"/>
                    <a:gd name="connsiteY706" fmla="*/ 5424946 h 6680837"/>
                    <a:gd name="connsiteX707" fmla="*/ 5313905 w 6423007"/>
                    <a:gd name="connsiteY707" fmla="*/ 5397967 h 6680837"/>
                    <a:gd name="connsiteX708" fmla="*/ 5304277 w 6423007"/>
                    <a:gd name="connsiteY708" fmla="*/ 5406236 h 6680837"/>
                    <a:gd name="connsiteX709" fmla="*/ 5286911 w 6423007"/>
                    <a:gd name="connsiteY709" fmla="*/ 5412756 h 6680837"/>
                    <a:gd name="connsiteX710" fmla="*/ 5276753 w 6423007"/>
                    <a:gd name="connsiteY710" fmla="*/ 5417080 h 6680837"/>
                    <a:gd name="connsiteX711" fmla="*/ 5210251 w 6423007"/>
                    <a:gd name="connsiteY711" fmla="*/ 5474310 h 6680837"/>
                    <a:gd name="connsiteX712" fmla="*/ 5198761 w 6423007"/>
                    <a:gd name="connsiteY712" fmla="*/ 5495343 h 6680837"/>
                    <a:gd name="connsiteX713" fmla="*/ 4996111 w 6423007"/>
                    <a:gd name="connsiteY713" fmla="*/ 5710058 h 6680837"/>
                    <a:gd name="connsiteX714" fmla="*/ 4971687 w 6423007"/>
                    <a:gd name="connsiteY714" fmla="*/ 5726471 h 6680837"/>
                    <a:gd name="connsiteX715" fmla="*/ 4751493 w 6423007"/>
                    <a:gd name="connsiteY715" fmla="*/ 5949473 h 6680837"/>
                    <a:gd name="connsiteX716" fmla="*/ 4615853 w 6423007"/>
                    <a:gd name="connsiteY716" fmla="*/ 6035975 h 6680837"/>
                    <a:gd name="connsiteX717" fmla="*/ 4606459 w 6423007"/>
                    <a:gd name="connsiteY717" fmla="*/ 6051142 h 6680837"/>
                    <a:gd name="connsiteX718" fmla="*/ 4346111 w 6423007"/>
                    <a:gd name="connsiteY718" fmla="*/ 6249217 h 6680837"/>
                    <a:gd name="connsiteX719" fmla="*/ 4315105 w 6423007"/>
                    <a:gd name="connsiteY719" fmla="*/ 6266421 h 6680837"/>
                    <a:gd name="connsiteX720" fmla="*/ 4282217 w 6423007"/>
                    <a:gd name="connsiteY720" fmla="*/ 6276760 h 6680837"/>
                    <a:gd name="connsiteX721" fmla="*/ 4284283 w 6423007"/>
                    <a:gd name="connsiteY721" fmla="*/ 6278536 h 6680837"/>
                    <a:gd name="connsiteX722" fmla="*/ 4282359 w 6423007"/>
                    <a:gd name="connsiteY722" fmla="*/ 6283922 h 6680837"/>
                    <a:gd name="connsiteX723" fmla="*/ 4297351 w 6423007"/>
                    <a:gd name="connsiteY723" fmla="*/ 6302988 h 6680837"/>
                    <a:gd name="connsiteX724" fmla="*/ 4267323 w 6423007"/>
                    <a:gd name="connsiteY724" fmla="*/ 6347255 h 6680837"/>
                    <a:gd name="connsiteX725" fmla="*/ 4146081 w 6423007"/>
                    <a:gd name="connsiteY725" fmla="*/ 6433429 h 6680837"/>
                    <a:gd name="connsiteX726" fmla="*/ 4098159 w 6423007"/>
                    <a:gd name="connsiteY726" fmla="*/ 6437238 h 6680837"/>
                    <a:gd name="connsiteX727" fmla="*/ 4038369 w 6423007"/>
                    <a:gd name="connsiteY727" fmla="*/ 6392340 h 6680837"/>
                    <a:gd name="connsiteX728" fmla="*/ 4034231 w 6423007"/>
                    <a:gd name="connsiteY728" fmla="*/ 6385303 h 6680837"/>
                    <a:gd name="connsiteX729" fmla="*/ 4034883 w 6423007"/>
                    <a:gd name="connsiteY729" fmla="*/ 6379644 h 6680837"/>
                    <a:gd name="connsiteX730" fmla="*/ 4011091 w 6423007"/>
                    <a:gd name="connsiteY730" fmla="*/ 6389915 h 6680837"/>
                    <a:gd name="connsiteX731" fmla="*/ 3999329 w 6423007"/>
                    <a:gd name="connsiteY731" fmla="*/ 6385714 h 6680837"/>
                    <a:gd name="connsiteX732" fmla="*/ 3983685 w 6423007"/>
                    <a:gd name="connsiteY732" fmla="*/ 6314414 h 6680837"/>
                    <a:gd name="connsiteX733" fmla="*/ 3981843 w 6423007"/>
                    <a:gd name="connsiteY733" fmla="*/ 6286158 h 6680837"/>
                    <a:gd name="connsiteX734" fmla="*/ 3981393 w 6423007"/>
                    <a:gd name="connsiteY734" fmla="*/ 6249364 h 6680837"/>
                    <a:gd name="connsiteX735" fmla="*/ 3997755 w 6423007"/>
                    <a:gd name="connsiteY735" fmla="*/ 6215618 h 6680837"/>
                    <a:gd name="connsiteX736" fmla="*/ 4032019 w 6423007"/>
                    <a:gd name="connsiteY736" fmla="*/ 6134547 h 6680837"/>
                    <a:gd name="connsiteX737" fmla="*/ 4057007 w 6423007"/>
                    <a:gd name="connsiteY737" fmla="*/ 6127702 h 6680837"/>
                    <a:gd name="connsiteX738" fmla="*/ 4061935 w 6423007"/>
                    <a:gd name="connsiteY738" fmla="*/ 6130941 h 6680837"/>
                    <a:gd name="connsiteX739" fmla="*/ 4056927 w 6423007"/>
                    <a:gd name="connsiteY739" fmla="*/ 6123431 h 6680837"/>
                    <a:gd name="connsiteX740" fmla="*/ 4041365 w 6423007"/>
                    <a:gd name="connsiteY740" fmla="*/ 6045436 h 6680837"/>
                    <a:gd name="connsiteX741" fmla="*/ 4080093 w 6423007"/>
                    <a:gd name="connsiteY741" fmla="*/ 5976911 h 6680837"/>
                    <a:gd name="connsiteX742" fmla="*/ 4232567 w 6423007"/>
                    <a:gd name="connsiteY742" fmla="*/ 5954636 h 6680837"/>
                    <a:gd name="connsiteX743" fmla="*/ 4332897 w 6423007"/>
                    <a:gd name="connsiteY743" fmla="*/ 5933583 h 6680837"/>
                    <a:gd name="connsiteX744" fmla="*/ 4422703 w 6423007"/>
                    <a:gd name="connsiteY744" fmla="*/ 5867756 h 6680837"/>
                    <a:gd name="connsiteX745" fmla="*/ 4437057 w 6423007"/>
                    <a:gd name="connsiteY745" fmla="*/ 5860975 h 6680837"/>
                    <a:gd name="connsiteX746" fmla="*/ 4575047 w 6423007"/>
                    <a:gd name="connsiteY746" fmla="*/ 5775314 h 6680837"/>
                    <a:gd name="connsiteX747" fmla="*/ 4647449 w 6423007"/>
                    <a:gd name="connsiteY747" fmla="*/ 5672840 h 6680837"/>
                    <a:gd name="connsiteX748" fmla="*/ 4693339 w 6423007"/>
                    <a:gd name="connsiteY748" fmla="*/ 5611173 h 6680837"/>
                    <a:gd name="connsiteX749" fmla="*/ 4766113 w 6423007"/>
                    <a:gd name="connsiteY749" fmla="*/ 5567046 h 6680837"/>
                    <a:gd name="connsiteX750" fmla="*/ 4820761 w 6423007"/>
                    <a:gd name="connsiteY750" fmla="*/ 5540259 h 6680837"/>
                    <a:gd name="connsiteX751" fmla="*/ 4827519 w 6423007"/>
                    <a:gd name="connsiteY751" fmla="*/ 5536281 h 6680837"/>
                    <a:gd name="connsiteX752" fmla="*/ 4827413 w 6423007"/>
                    <a:gd name="connsiteY752" fmla="*/ 5518517 h 6680837"/>
                    <a:gd name="connsiteX753" fmla="*/ 4843185 w 6423007"/>
                    <a:gd name="connsiteY753" fmla="*/ 5467082 h 6680837"/>
                    <a:gd name="connsiteX754" fmla="*/ 4809695 w 6423007"/>
                    <a:gd name="connsiteY754" fmla="*/ 5301783 h 6680837"/>
                    <a:gd name="connsiteX755" fmla="*/ 4744469 w 6423007"/>
                    <a:gd name="connsiteY755" fmla="*/ 5240151 h 6680837"/>
                    <a:gd name="connsiteX756" fmla="*/ 4732159 w 6423007"/>
                    <a:gd name="connsiteY756" fmla="*/ 5207994 h 6680837"/>
                    <a:gd name="connsiteX757" fmla="*/ 4735929 w 6423007"/>
                    <a:gd name="connsiteY757" fmla="*/ 5178938 h 6680837"/>
                    <a:gd name="connsiteX758" fmla="*/ 4720187 w 6423007"/>
                    <a:gd name="connsiteY758" fmla="*/ 5160097 h 6680837"/>
                    <a:gd name="connsiteX759" fmla="*/ 4704527 w 6423007"/>
                    <a:gd name="connsiteY759" fmla="*/ 5174331 h 6680837"/>
                    <a:gd name="connsiteX760" fmla="*/ 4676139 w 6423007"/>
                    <a:gd name="connsiteY760" fmla="*/ 5176088 h 6680837"/>
                    <a:gd name="connsiteX761" fmla="*/ 4638961 w 6423007"/>
                    <a:gd name="connsiteY761" fmla="*/ 5146947 h 6680837"/>
                    <a:gd name="connsiteX762" fmla="*/ 4620959 w 6423007"/>
                    <a:gd name="connsiteY762" fmla="*/ 5123332 h 6680837"/>
                    <a:gd name="connsiteX763" fmla="*/ 4639131 w 6423007"/>
                    <a:gd name="connsiteY763" fmla="*/ 5102063 h 6680837"/>
                    <a:gd name="connsiteX764" fmla="*/ 4665759 w 6423007"/>
                    <a:gd name="connsiteY764" fmla="*/ 5090425 h 6680837"/>
                    <a:gd name="connsiteX765" fmla="*/ 4708131 w 6423007"/>
                    <a:gd name="connsiteY765" fmla="*/ 5097629 h 6680837"/>
                    <a:gd name="connsiteX766" fmla="*/ 4730825 w 6423007"/>
                    <a:gd name="connsiteY766" fmla="*/ 5104412 h 6680837"/>
                    <a:gd name="connsiteX767" fmla="*/ 4755191 w 6423007"/>
                    <a:gd name="connsiteY767" fmla="*/ 5125012 h 6680837"/>
                    <a:gd name="connsiteX768" fmla="*/ 4766493 w 6423007"/>
                    <a:gd name="connsiteY768" fmla="*/ 5167384 h 6680837"/>
                    <a:gd name="connsiteX769" fmla="*/ 4833065 w 6423007"/>
                    <a:gd name="connsiteY769" fmla="*/ 5147541 h 6680837"/>
                    <a:gd name="connsiteX770" fmla="*/ 4819083 w 6423007"/>
                    <a:gd name="connsiteY770" fmla="*/ 5064556 h 6680837"/>
                    <a:gd name="connsiteX771" fmla="*/ 4804263 w 6423007"/>
                    <a:gd name="connsiteY771" fmla="*/ 5057942 h 6680837"/>
                    <a:gd name="connsiteX772" fmla="*/ 4789693 w 6423007"/>
                    <a:gd name="connsiteY772" fmla="*/ 5039518 h 6680837"/>
                    <a:gd name="connsiteX773" fmla="*/ 4810711 w 6423007"/>
                    <a:gd name="connsiteY773" fmla="*/ 5032485 h 6680837"/>
                    <a:gd name="connsiteX774" fmla="*/ 4829553 w 6423007"/>
                    <a:gd name="connsiteY774" fmla="*/ 5016744 h 6680837"/>
                    <a:gd name="connsiteX775" fmla="*/ 4811803 w 6423007"/>
                    <a:gd name="connsiteY775" fmla="*/ 4999828 h 6680837"/>
                    <a:gd name="connsiteX776" fmla="*/ 4757123 w 6423007"/>
                    <a:gd name="connsiteY776" fmla="*/ 4978975 h 6680837"/>
                    <a:gd name="connsiteX777" fmla="*/ 4785595 w 6423007"/>
                    <a:gd name="connsiteY777" fmla="*/ 4936270 h 6680837"/>
                    <a:gd name="connsiteX778" fmla="*/ 4758967 w 6423007"/>
                    <a:gd name="connsiteY778" fmla="*/ 4929403 h 6680837"/>
                    <a:gd name="connsiteX779" fmla="*/ 4735187 w 6423007"/>
                    <a:gd name="connsiteY779" fmla="*/ 4899759 h 6680837"/>
                    <a:gd name="connsiteX780" fmla="*/ 4754949 w 6423007"/>
                    <a:gd name="connsiteY780" fmla="*/ 4877736 h 6680837"/>
                    <a:gd name="connsiteX781" fmla="*/ 4771195 w 6423007"/>
                    <a:gd name="connsiteY781" fmla="*/ 4872964 h 6680837"/>
                    <a:gd name="connsiteX782" fmla="*/ 4801425 w 6423007"/>
                    <a:gd name="connsiteY782" fmla="*/ 4840141 h 6680837"/>
                    <a:gd name="connsiteX783" fmla="*/ 4772955 w 6423007"/>
                    <a:gd name="connsiteY783" fmla="*/ 4808821 h 6680837"/>
                    <a:gd name="connsiteX784" fmla="*/ 4742141 w 6423007"/>
                    <a:gd name="connsiteY784" fmla="*/ 4776666 h 6680837"/>
                    <a:gd name="connsiteX785" fmla="*/ 4775219 w 6423007"/>
                    <a:gd name="connsiteY785" fmla="*/ 4739572 h 6680837"/>
                    <a:gd name="connsiteX786" fmla="*/ 4815497 w 6423007"/>
                    <a:gd name="connsiteY786" fmla="*/ 4715624 h 6680837"/>
                    <a:gd name="connsiteX787" fmla="*/ 4878051 w 6423007"/>
                    <a:gd name="connsiteY787" fmla="*/ 4681127 h 6680837"/>
                    <a:gd name="connsiteX788" fmla="*/ 4870431 w 6423007"/>
                    <a:gd name="connsiteY788" fmla="*/ 4650647 h 6680837"/>
                    <a:gd name="connsiteX789" fmla="*/ 4888605 w 6423007"/>
                    <a:gd name="connsiteY789" fmla="*/ 4573861 h 6680837"/>
                    <a:gd name="connsiteX790" fmla="*/ 4918417 w 6423007"/>
                    <a:gd name="connsiteY790" fmla="*/ 4523703 h 6680837"/>
                    <a:gd name="connsiteX791" fmla="*/ 4925873 w 6423007"/>
                    <a:gd name="connsiteY791" fmla="*/ 4506537 h 6680837"/>
                    <a:gd name="connsiteX792" fmla="*/ 4948903 w 6423007"/>
                    <a:gd name="connsiteY792" fmla="*/ 4423555 h 6680837"/>
                    <a:gd name="connsiteX793" fmla="*/ 4974025 w 6423007"/>
                    <a:gd name="connsiteY793" fmla="*/ 4390229 h 6680837"/>
                    <a:gd name="connsiteX794" fmla="*/ 4991193 w 6423007"/>
                    <a:gd name="connsiteY794" fmla="*/ 4360671 h 6680837"/>
                    <a:gd name="connsiteX795" fmla="*/ 4964481 w 6423007"/>
                    <a:gd name="connsiteY795" fmla="*/ 4339232 h 6680837"/>
                    <a:gd name="connsiteX796" fmla="*/ 4939609 w 6423007"/>
                    <a:gd name="connsiteY796" fmla="*/ 4360751 h 6680837"/>
                    <a:gd name="connsiteX797" fmla="*/ 4882415 w 6423007"/>
                    <a:gd name="connsiteY797" fmla="*/ 4420957 h 6680837"/>
                    <a:gd name="connsiteX798" fmla="*/ 4893641 w 6423007"/>
                    <a:gd name="connsiteY798" fmla="*/ 4319216 h 6680837"/>
                    <a:gd name="connsiteX799" fmla="*/ 4894431 w 6423007"/>
                    <a:gd name="connsiteY799" fmla="*/ 4306362 h 6680837"/>
                    <a:gd name="connsiteX800" fmla="*/ 4934423 w 6423007"/>
                    <a:gd name="connsiteY800" fmla="*/ 4290162 h 6680837"/>
                    <a:gd name="connsiteX801" fmla="*/ 4991615 w 6423007"/>
                    <a:gd name="connsiteY801" fmla="*/ 4303980 h 6680837"/>
                    <a:gd name="connsiteX802" fmla="*/ 5031723 w 6423007"/>
                    <a:gd name="connsiteY802" fmla="*/ 4343422 h 6680837"/>
                    <a:gd name="connsiteX803" fmla="*/ 5060109 w 6423007"/>
                    <a:gd name="connsiteY803" fmla="*/ 4360171 h 6680837"/>
                    <a:gd name="connsiteX804" fmla="*/ 5119395 w 6423007"/>
                    <a:gd name="connsiteY804" fmla="*/ 4368128 h 6680837"/>
                    <a:gd name="connsiteX805" fmla="*/ 5215525 w 6423007"/>
                    <a:gd name="connsiteY805" fmla="*/ 4402465 h 6680837"/>
                    <a:gd name="connsiteX806" fmla="*/ 5311653 w 6423007"/>
                    <a:gd name="connsiteY806" fmla="*/ 4418295 h 6680837"/>
                    <a:gd name="connsiteX807" fmla="*/ 5339369 w 6423007"/>
                    <a:gd name="connsiteY807" fmla="*/ 4448023 h 6680837"/>
                    <a:gd name="connsiteX808" fmla="*/ 5367003 w 6423007"/>
                    <a:gd name="connsiteY808" fmla="*/ 4463180 h 6680837"/>
                    <a:gd name="connsiteX809" fmla="*/ 5436925 w 6423007"/>
                    <a:gd name="connsiteY809" fmla="*/ 4433960 h 6680837"/>
                    <a:gd name="connsiteX810" fmla="*/ 5477619 w 6423007"/>
                    <a:gd name="connsiteY810" fmla="*/ 4427346 h 6680837"/>
                    <a:gd name="connsiteX811" fmla="*/ 5542855 w 6423007"/>
                    <a:gd name="connsiteY811" fmla="*/ 4396450 h 6680837"/>
                    <a:gd name="connsiteX812" fmla="*/ 5589161 w 6423007"/>
                    <a:gd name="connsiteY812" fmla="*/ 4385231 h 6680837"/>
                    <a:gd name="connsiteX813" fmla="*/ 5620479 w 6423007"/>
                    <a:gd name="connsiteY813" fmla="*/ 4375268 h 6680837"/>
                    <a:gd name="connsiteX814" fmla="*/ 5686467 w 6423007"/>
                    <a:gd name="connsiteY814" fmla="*/ 4308951 h 6680837"/>
                    <a:gd name="connsiteX815" fmla="*/ 5778833 w 6423007"/>
                    <a:gd name="connsiteY815" fmla="*/ 4187284 h 6680837"/>
                    <a:gd name="connsiteX816" fmla="*/ 5798849 w 6423007"/>
                    <a:gd name="connsiteY816" fmla="*/ 4153456 h 6680837"/>
                    <a:gd name="connsiteX817" fmla="*/ 5787713 w 6423007"/>
                    <a:gd name="connsiteY817" fmla="*/ 4084707 h 6680837"/>
                    <a:gd name="connsiteX818" fmla="*/ 5779177 w 6423007"/>
                    <a:gd name="connsiteY818" fmla="*/ 4023495 h 6680837"/>
                    <a:gd name="connsiteX819" fmla="*/ 5783363 w 6423007"/>
                    <a:gd name="connsiteY819" fmla="*/ 4011773 h 6680837"/>
                    <a:gd name="connsiteX820" fmla="*/ 5808151 w 6423007"/>
                    <a:gd name="connsiteY820" fmla="*/ 3957176 h 6680837"/>
                    <a:gd name="connsiteX821" fmla="*/ 5940123 w 6423007"/>
                    <a:gd name="connsiteY821" fmla="*/ 3917072 h 6680837"/>
                    <a:gd name="connsiteX822" fmla="*/ 4545041 w 6423007"/>
                    <a:gd name="connsiteY822" fmla="*/ 3912595 h 6680837"/>
                    <a:gd name="connsiteX823" fmla="*/ 4558237 w 6423007"/>
                    <a:gd name="connsiteY823" fmla="*/ 3914877 h 6680837"/>
                    <a:gd name="connsiteX824" fmla="*/ 4577499 w 6423007"/>
                    <a:gd name="connsiteY824" fmla="*/ 3967142 h 6680837"/>
                    <a:gd name="connsiteX825" fmla="*/ 4562355 w 6423007"/>
                    <a:gd name="connsiteY825" fmla="*/ 3977779 h 6680837"/>
                    <a:gd name="connsiteX826" fmla="*/ 4538931 w 6423007"/>
                    <a:gd name="connsiteY826" fmla="*/ 3968926 h 6680837"/>
                    <a:gd name="connsiteX827" fmla="*/ 4518283 w 6423007"/>
                    <a:gd name="connsiteY827" fmla="*/ 3939507 h 6680837"/>
                    <a:gd name="connsiteX828" fmla="*/ 4545041 w 6423007"/>
                    <a:gd name="connsiteY828" fmla="*/ 3912595 h 6680837"/>
                    <a:gd name="connsiteX829" fmla="*/ 4728085 w 6423007"/>
                    <a:gd name="connsiteY829" fmla="*/ 3604441 h 6680837"/>
                    <a:gd name="connsiteX830" fmla="*/ 4751775 w 6423007"/>
                    <a:gd name="connsiteY830" fmla="*/ 3623319 h 6680837"/>
                    <a:gd name="connsiteX831" fmla="*/ 4774377 w 6423007"/>
                    <a:gd name="connsiteY831" fmla="*/ 3640651 h 6680837"/>
                    <a:gd name="connsiteX832" fmla="*/ 4787955 w 6423007"/>
                    <a:gd name="connsiteY832" fmla="*/ 3675922 h 6680837"/>
                    <a:gd name="connsiteX833" fmla="*/ 4775223 w 6423007"/>
                    <a:gd name="connsiteY833" fmla="*/ 3685923 h 6680837"/>
                    <a:gd name="connsiteX834" fmla="*/ 4695251 w 6423007"/>
                    <a:gd name="connsiteY834" fmla="*/ 3674841 h 6680837"/>
                    <a:gd name="connsiteX835" fmla="*/ 4678495 w 6423007"/>
                    <a:gd name="connsiteY835" fmla="*/ 3667244 h 6680837"/>
                    <a:gd name="connsiteX836" fmla="*/ 4668923 w 6423007"/>
                    <a:gd name="connsiteY836" fmla="*/ 3647787 h 6680837"/>
                    <a:gd name="connsiteX837" fmla="*/ 4684423 w 6423007"/>
                    <a:gd name="connsiteY837" fmla="*/ 3632328 h 6680837"/>
                    <a:gd name="connsiteX838" fmla="*/ 4702735 w 6423007"/>
                    <a:gd name="connsiteY838" fmla="*/ 3617706 h 6680837"/>
                    <a:gd name="connsiteX839" fmla="*/ 4728085 w 6423007"/>
                    <a:gd name="connsiteY839" fmla="*/ 3604441 h 6680837"/>
                    <a:gd name="connsiteX840" fmla="*/ 2702783 w 6423007"/>
                    <a:gd name="connsiteY840" fmla="*/ 3539237 h 6680837"/>
                    <a:gd name="connsiteX841" fmla="*/ 2716573 w 6423007"/>
                    <a:gd name="connsiteY841" fmla="*/ 3540386 h 6680837"/>
                    <a:gd name="connsiteX842" fmla="*/ 2725171 w 6423007"/>
                    <a:gd name="connsiteY842" fmla="*/ 3591794 h 6680837"/>
                    <a:gd name="connsiteX843" fmla="*/ 2694955 w 6423007"/>
                    <a:gd name="connsiteY843" fmla="*/ 3618886 h 6680837"/>
                    <a:gd name="connsiteX844" fmla="*/ 2676007 w 6423007"/>
                    <a:gd name="connsiteY844" fmla="*/ 3567702 h 6680837"/>
                    <a:gd name="connsiteX845" fmla="*/ 2702783 w 6423007"/>
                    <a:gd name="connsiteY845" fmla="*/ 3539237 h 6680837"/>
                    <a:gd name="connsiteX846" fmla="*/ 4011815 w 6423007"/>
                    <a:gd name="connsiteY846" fmla="*/ 3532720 h 6680837"/>
                    <a:gd name="connsiteX847" fmla="*/ 4053457 w 6423007"/>
                    <a:gd name="connsiteY847" fmla="*/ 3547594 h 6680837"/>
                    <a:gd name="connsiteX848" fmla="*/ 4093039 w 6423007"/>
                    <a:gd name="connsiteY848" fmla="*/ 3590147 h 6680837"/>
                    <a:gd name="connsiteX849" fmla="*/ 4077867 w 6423007"/>
                    <a:gd name="connsiteY849" fmla="*/ 3625321 h 6680837"/>
                    <a:gd name="connsiteX850" fmla="*/ 4068689 w 6423007"/>
                    <a:gd name="connsiteY850" fmla="*/ 3627222 h 6680837"/>
                    <a:gd name="connsiteX851" fmla="*/ 4056575 w 6423007"/>
                    <a:gd name="connsiteY851" fmla="*/ 3608244 h 6680837"/>
                    <a:gd name="connsiteX852" fmla="*/ 4039911 w 6423007"/>
                    <a:gd name="connsiteY852" fmla="*/ 3592821 h 6680837"/>
                    <a:gd name="connsiteX853" fmla="*/ 4011815 w 6423007"/>
                    <a:gd name="connsiteY853" fmla="*/ 3532720 h 6680837"/>
                    <a:gd name="connsiteX854" fmla="*/ 1471589 w 6423007"/>
                    <a:gd name="connsiteY854" fmla="*/ 3521713 h 6680837"/>
                    <a:gd name="connsiteX855" fmla="*/ 1473511 w 6423007"/>
                    <a:gd name="connsiteY855" fmla="*/ 3523760 h 6680837"/>
                    <a:gd name="connsiteX856" fmla="*/ 1483585 w 6423007"/>
                    <a:gd name="connsiteY856" fmla="*/ 3558671 h 6680837"/>
                    <a:gd name="connsiteX857" fmla="*/ 1474803 w 6423007"/>
                    <a:gd name="connsiteY857" fmla="*/ 3560981 h 6680837"/>
                    <a:gd name="connsiteX858" fmla="*/ 1471589 w 6423007"/>
                    <a:gd name="connsiteY858" fmla="*/ 3521713 h 6680837"/>
                    <a:gd name="connsiteX859" fmla="*/ 2551393 w 6423007"/>
                    <a:gd name="connsiteY859" fmla="*/ 3393842 h 6680837"/>
                    <a:gd name="connsiteX860" fmla="*/ 2560381 w 6423007"/>
                    <a:gd name="connsiteY860" fmla="*/ 3408606 h 6680837"/>
                    <a:gd name="connsiteX861" fmla="*/ 2588305 w 6423007"/>
                    <a:gd name="connsiteY861" fmla="*/ 3442969 h 6680837"/>
                    <a:gd name="connsiteX862" fmla="*/ 2594183 w 6423007"/>
                    <a:gd name="connsiteY862" fmla="*/ 3459189 h 6680837"/>
                    <a:gd name="connsiteX863" fmla="*/ 2580579 w 6423007"/>
                    <a:gd name="connsiteY863" fmla="*/ 3464600 h 6680837"/>
                    <a:gd name="connsiteX864" fmla="*/ 2524637 w 6423007"/>
                    <a:gd name="connsiteY864" fmla="*/ 3443334 h 6680837"/>
                    <a:gd name="connsiteX865" fmla="*/ 2501719 w 6423007"/>
                    <a:gd name="connsiteY865" fmla="*/ 3409474 h 6680837"/>
                    <a:gd name="connsiteX866" fmla="*/ 2551393 w 6423007"/>
                    <a:gd name="connsiteY866" fmla="*/ 3393842 h 6680837"/>
                    <a:gd name="connsiteX867" fmla="*/ 5595981 w 6423007"/>
                    <a:gd name="connsiteY867" fmla="*/ 3359318 h 6680837"/>
                    <a:gd name="connsiteX868" fmla="*/ 5603031 w 6423007"/>
                    <a:gd name="connsiteY868" fmla="*/ 3399960 h 6680837"/>
                    <a:gd name="connsiteX869" fmla="*/ 5556249 w 6423007"/>
                    <a:gd name="connsiteY869" fmla="*/ 3417287 h 6680837"/>
                    <a:gd name="connsiteX870" fmla="*/ 5552593 w 6423007"/>
                    <a:gd name="connsiteY870" fmla="*/ 3395558 h 6680837"/>
                    <a:gd name="connsiteX871" fmla="*/ 5595981 w 6423007"/>
                    <a:gd name="connsiteY871" fmla="*/ 3359318 h 6680837"/>
                    <a:gd name="connsiteX872" fmla="*/ 3676405 w 6423007"/>
                    <a:gd name="connsiteY872" fmla="*/ 3273108 h 6680837"/>
                    <a:gd name="connsiteX873" fmla="*/ 3692433 w 6423007"/>
                    <a:gd name="connsiteY873" fmla="*/ 3276308 h 6680837"/>
                    <a:gd name="connsiteX874" fmla="*/ 3703971 w 6423007"/>
                    <a:gd name="connsiteY874" fmla="*/ 3292548 h 6680837"/>
                    <a:gd name="connsiteX875" fmla="*/ 3671549 w 6423007"/>
                    <a:gd name="connsiteY875" fmla="*/ 3301167 h 6680837"/>
                    <a:gd name="connsiteX876" fmla="*/ 3664841 w 6423007"/>
                    <a:gd name="connsiteY876" fmla="*/ 3282611 h 6680837"/>
                    <a:gd name="connsiteX877" fmla="*/ 3676405 w 6423007"/>
                    <a:gd name="connsiteY877" fmla="*/ 3273108 h 6680837"/>
                    <a:gd name="connsiteX878" fmla="*/ 3139203 w 6423007"/>
                    <a:gd name="connsiteY878" fmla="*/ 3255468 h 6680837"/>
                    <a:gd name="connsiteX879" fmla="*/ 3155945 w 6423007"/>
                    <a:gd name="connsiteY879" fmla="*/ 3267051 h 6680837"/>
                    <a:gd name="connsiteX880" fmla="*/ 3143759 w 6423007"/>
                    <a:gd name="connsiteY880" fmla="*/ 3304884 h 6680837"/>
                    <a:gd name="connsiteX881" fmla="*/ 3142491 w 6423007"/>
                    <a:gd name="connsiteY881" fmla="*/ 3349254 h 6680837"/>
                    <a:gd name="connsiteX882" fmla="*/ 3201157 w 6423007"/>
                    <a:gd name="connsiteY882" fmla="*/ 3396574 h 6680837"/>
                    <a:gd name="connsiteX883" fmla="*/ 3271877 w 6423007"/>
                    <a:gd name="connsiteY883" fmla="*/ 3473248 h 6680837"/>
                    <a:gd name="connsiteX884" fmla="*/ 3267283 w 6423007"/>
                    <a:gd name="connsiteY884" fmla="*/ 3486109 h 6680837"/>
                    <a:gd name="connsiteX885" fmla="*/ 3270519 w 6423007"/>
                    <a:gd name="connsiteY885" fmla="*/ 3562409 h 6680837"/>
                    <a:gd name="connsiteX886" fmla="*/ 3325163 w 6423007"/>
                    <a:gd name="connsiteY886" fmla="*/ 3613567 h 6680837"/>
                    <a:gd name="connsiteX887" fmla="*/ 3318733 w 6423007"/>
                    <a:gd name="connsiteY887" fmla="*/ 3679821 h 6680837"/>
                    <a:gd name="connsiteX888" fmla="*/ 3298019 w 6423007"/>
                    <a:gd name="connsiteY888" fmla="*/ 3689560 h 6680837"/>
                    <a:gd name="connsiteX889" fmla="*/ 3093191 w 6423007"/>
                    <a:gd name="connsiteY889" fmla="*/ 3810188 h 6680837"/>
                    <a:gd name="connsiteX890" fmla="*/ 2999897 w 6423007"/>
                    <a:gd name="connsiteY890" fmla="*/ 3878374 h 6680837"/>
                    <a:gd name="connsiteX891" fmla="*/ 2951537 w 6423007"/>
                    <a:gd name="connsiteY891" fmla="*/ 3869010 h 6680837"/>
                    <a:gd name="connsiteX892" fmla="*/ 2902839 w 6423007"/>
                    <a:gd name="connsiteY892" fmla="*/ 3856887 h 6680837"/>
                    <a:gd name="connsiteX893" fmla="*/ 2888735 w 6423007"/>
                    <a:gd name="connsiteY893" fmla="*/ 3861574 h 6680837"/>
                    <a:gd name="connsiteX894" fmla="*/ 2876059 w 6423007"/>
                    <a:gd name="connsiteY894" fmla="*/ 3853914 h 6680837"/>
                    <a:gd name="connsiteX895" fmla="*/ 2884411 w 6423007"/>
                    <a:gd name="connsiteY895" fmla="*/ 3830531 h 6680837"/>
                    <a:gd name="connsiteX896" fmla="*/ 2949553 w 6423007"/>
                    <a:gd name="connsiteY896" fmla="*/ 3789203 h 6680837"/>
                    <a:gd name="connsiteX897" fmla="*/ 2983399 w 6423007"/>
                    <a:gd name="connsiteY897" fmla="*/ 3753832 h 6680837"/>
                    <a:gd name="connsiteX898" fmla="*/ 2994101 w 6423007"/>
                    <a:gd name="connsiteY898" fmla="*/ 3731290 h 6680837"/>
                    <a:gd name="connsiteX899" fmla="*/ 2995475 w 6423007"/>
                    <a:gd name="connsiteY899" fmla="*/ 3701460 h 6680837"/>
                    <a:gd name="connsiteX900" fmla="*/ 2984303 w 6423007"/>
                    <a:gd name="connsiteY900" fmla="*/ 3647373 h 6680837"/>
                    <a:gd name="connsiteX901" fmla="*/ 2975513 w 6423007"/>
                    <a:gd name="connsiteY901" fmla="*/ 3612595 h 6680837"/>
                    <a:gd name="connsiteX902" fmla="*/ 2947175 w 6423007"/>
                    <a:gd name="connsiteY902" fmla="*/ 3628838 h 6680837"/>
                    <a:gd name="connsiteX903" fmla="*/ 2901109 w 6423007"/>
                    <a:gd name="connsiteY903" fmla="*/ 3683572 h 6680837"/>
                    <a:gd name="connsiteX904" fmla="*/ 2886493 w 6423007"/>
                    <a:gd name="connsiteY904" fmla="*/ 3724492 h 6680837"/>
                    <a:gd name="connsiteX905" fmla="*/ 2867977 w 6423007"/>
                    <a:gd name="connsiteY905" fmla="*/ 3742926 h 6680837"/>
                    <a:gd name="connsiteX906" fmla="*/ 2858537 w 6423007"/>
                    <a:gd name="connsiteY906" fmla="*/ 3721099 h 6680837"/>
                    <a:gd name="connsiteX907" fmla="*/ 2877265 w 6423007"/>
                    <a:gd name="connsiteY907" fmla="*/ 3631553 h 6680837"/>
                    <a:gd name="connsiteX908" fmla="*/ 2836995 w 6423007"/>
                    <a:gd name="connsiteY908" fmla="*/ 3592120 h 6680837"/>
                    <a:gd name="connsiteX909" fmla="*/ 2823149 w 6423007"/>
                    <a:gd name="connsiteY909" fmla="*/ 3593766 h 6680837"/>
                    <a:gd name="connsiteX910" fmla="*/ 2766277 w 6423007"/>
                    <a:gd name="connsiteY910" fmla="*/ 3515447 h 6680837"/>
                    <a:gd name="connsiteX911" fmla="*/ 2738399 w 6423007"/>
                    <a:gd name="connsiteY911" fmla="*/ 3508126 h 6680837"/>
                    <a:gd name="connsiteX912" fmla="*/ 2676689 w 6423007"/>
                    <a:gd name="connsiteY912" fmla="*/ 3495312 h 6680837"/>
                    <a:gd name="connsiteX913" fmla="*/ 2664669 w 6423007"/>
                    <a:gd name="connsiteY913" fmla="*/ 3484427 h 6680837"/>
                    <a:gd name="connsiteX914" fmla="*/ 2637471 w 6423007"/>
                    <a:gd name="connsiteY914" fmla="*/ 3457573 h 6680837"/>
                    <a:gd name="connsiteX915" fmla="*/ 2664153 w 6423007"/>
                    <a:gd name="connsiteY915" fmla="*/ 3430192 h 6680837"/>
                    <a:gd name="connsiteX916" fmla="*/ 2739567 w 6423007"/>
                    <a:gd name="connsiteY916" fmla="*/ 3408352 h 6680837"/>
                    <a:gd name="connsiteX917" fmla="*/ 2769829 w 6423007"/>
                    <a:gd name="connsiteY917" fmla="*/ 3434981 h 6680837"/>
                    <a:gd name="connsiteX918" fmla="*/ 2777409 w 6423007"/>
                    <a:gd name="connsiteY918" fmla="*/ 3450872 h 6680837"/>
                    <a:gd name="connsiteX919" fmla="*/ 2846791 w 6423007"/>
                    <a:gd name="connsiteY919" fmla="*/ 3434787 h 6680837"/>
                    <a:gd name="connsiteX920" fmla="*/ 2850023 w 6423007"/>
                    <a:gd name="connsiteY920" fmla="*/ 3410893 h 6680837"/>
                    <a:gd name="connsiteX921" fmla="*/ 2831873 w 6423007"/>
                    <a:gd name="connsiteY921" fmla="*/ 3350360 h 6680837"/>
                    <a:gd name="connsiteX922" fmla="*/ 2902165 w 6423007"/>
                    <a:gd name="connsiteY922" fmla="*/ 3328008 h 6680837"/>
                    <a:gd name="connsiteX923" fmla="*/ 2939153 w 6423007"/>
                    <a:gd name="connsiteY923" fmla="*/ 3313535 h 6680837"/>
                    <a:gd name="connsiteX924" fmla="*/ 3007403 w 6423007"/>
                    <a:gd name="connsiteY924" fmla="*/ 3274635 h 6680837"/>
                    <a:gd name="connsiteX925" fmla="*/ 3118585 w 6423007"/>
                    <a:gd name="connsiteY925" fmla="*/ 3260298 h 6680837"/>
                    <a:gd name="connsiteX926" fmla="*/ 3139203 w 6423007"/>
                    <a:gd name="connsiteY926" fmla="*/ 3255468 h 6680837"/>
                    <a:gd name="connsiteX927" fmla="*/ 4987045 w 6423007"/>
                    <a:gd name="connsiteY927" fmla="*/ 3252480 h 6680837"/>
                    <a:gd name="connsiteX928" fmla="*/ 5003727 w 6423007"/>
                    <a:gd name="connsiteY928" fmla="*/ 3274421 h 6680837"/>
                    <a:gd name="connsiteX929" fmla="*/ 4987147 w 6423007"/>
                    <a:gd name="connsiteY929" fmla="*/ 3313151 h 6680837"/>
                    <a:gd name="connsiteX930" fmla="*/ 4949917 w 6423007"/>
                    <a:gd name="connsiteY930" fmla="*/ 3317442 h 6680837"/>
                    <a:gd name="connsiteX931" fmla="*/ 4945095 w 6423007"/>
                    <a:gd name="connsiteY931" fmla="*/ 3288658 h 6680837"/>
                    <a:gd name="connsiteX932" fmla="*/ 4976287 w 6423007"/>
                    <a:gd name="connsiteY932" fmla="*/ 3255149 h 6680837"/>
                    <a:gd name="connsiteX933" fmla="*/ 4987045 w 6423007"/>
                    <a:gd name="connsiteY933" fmla="*/ 3252480 h 6680837"/>
                    <a:gd name="connsiteX934" fmla="*/ 2789783 w 6423007"/>
                    <a:gd name="connsiteY934" fmla="*/ 3146397 h 6680837"/>
                    <a:gd name="connsiteX935" fmla="*/ 2801363 w 6423007"/>
                    <a:gd name="connsiteY935" fmla="*/ 3169984 h 6680837"/>
                    <a:gd name="connsiteX936" fmla="*/ 2786863 w 6423007"/>
                    <a:gd name="connsiteY936" fmla="*/ 3179070 h 6680837"/>
                    <a:gd name="connsiteX937" fmla="*/ 2778199 w 6423007"/>
                    <a:gd name="connsiteY937" fmla="*/ 3157820 h 6680837"/>
                    <a:gd name="connsiteX938" fmla="*/ 2780449 w 6423007"/>
                    <a:gd name="connsiteY938" fmla="*/ 3148899 h 6680837"/>
                    <a:gd name="connsiteX939" fmla="*/ 2789783 w 6423007"/>
                    <a:gd name="connsiteY939" fmla="*/ 3146397 h 6680837"/>
                    <a:gd name="connsiteX940" fmla="*/ 2888467 w 6423007"/>
                    <a:gd name="connsiteY940" fmla="*/ 3137698 h 6680837"/>
                    <a:gd name="connsiteX941" fmla="*/ 2896679 w 6423007"/>
                    <a:gd name="connsiteY941" fmla="*/ 3167483 h 6680837"/>
                    <a:gd name="connsiteX942" fmla="*/ 2895535 w 6423007"/>
                    <a:gd name="connsiteY942" fmla="*/ 3223464 h 6680837"/>
                    <a:gd name="connsiteX943" fmla="*/ 2822659 w 6423007"/>
                    <a:gd name="connsiteY943" fmla="*/ 3257849 h 6680837"/>
                    <a:gd name="connsiteX944" fmla="*/ 2824767 w 6423007"/>
                    <a:gd name="connsiteY944" fmla="*/ 3233093 h 6680837"/>
                    <a:gd name="connsiteX945" fmla="*/ 2824553 w 6423007"/>
                    <a:gd name="connsiteY945" fmla="*/ 3184684 h 6680837"/>
                    <a:gd name="connsiteX946" fmla="*/ 2816901 w 6423007"/>
                    <a:gd name="connsiteY946" fmla="*/ 3174062 h 6680837"/>
                    <a:gd name="connsiteX947" fmla="*/ 2822229 w 6423007"/>
                    <a:gd name="connsiteY947" fmla="*/ 3161029 h 6680837"/>
                    <a:gd name="connsiteX948" fmla="*/ 2838441 w 6423007"/>
                    <a:gd name="connsiteY948" fmla="*/ 3172191 h 6680837"/>
                    <a:gd name="connsiteX949" fmla="*/ 2858155 w 6423007"/>
                    <a:gd name="connsiteY949" fmla="*/ 3188630 h 6680837"/>
                    <a:gd name="connsiteX950" fmla="*/ 2872287 w 6423007"/>
                    <a:gd name="connsiteY950" fmla="*/ 3164141 h 6680837"/>
                    <a:gd name="connsiteX951" fmla="*/ 2888467 w 6423007"/>
                    <a:gd name="connsiteY951" fmla="*/ 3137698 h 6680837"/>
                    <a:gd name="connsiteX952" fmla="*/ 1132283 w 6423007"/>
                    <a:gd name="connsiteY952" fmla="*/ 2993612 h 6680837"/>
                    <a:gd name="connsiteX953" fmla="*/ 1136971 w 6423007"/>
                    <a:gd name="connsiteY953" fmla="*/ 3001121 h 6680837"/>
                    <a:gd name="connsiteX954" fmla="*/ 1113071 w 6423007"/>
                    <a:gd name="connsiteY954" fmla="*/ 3013006 h 6680837"/>
                    <a:gd name="connsiteX955" fmla="*/ 1132283 w 6423007"/>
                    <a:gd name="connsiteY955" fmla="*/ 2993612 h 6680837"/>
                    <a:gd name="connsiteX956" fmla="*/ 1211699 w 6423007"/>
                    <a:gd name="connsiteY956" fmla="*/ 2766772 h 6680837"/>
                    <a:gd name="connsiteX957" fmla="*/ 1217507 w 6423007"/>
                    <a:gd name="connsiteY957" fmla="*/ 2766850 h 6680837"/>
                    <a:gd name="connsiteX958" fmla="*/ 1225647 w 6423007"/>
                    <a:gd name="connsiteY958" fmla="*/ 2780814 h 6680837"/>
                    <a:gd name="connsiteX959" fmla="*/ 1216065 w 6423007"/>
                    <a:gd name="connsiteY959" fmla="*/ 2787219 h 6680837"/>
                    <a:gd name="connsiteX960" fmla="*/ 1208313 w 6423007"/>
                    <a:gd name="connsiteY960" fmla="*/ 2772165 h 6680837"/>
                    <a:gd name="connsiteX961" fmla="*/ 1211699 w 6423007"/>
                    <a:gd name="connsiteY961" fmla="*/ 2766772 h 6680837"/>
                    <a:gd name="connsiteX962" fmla="*/ 3765461 w 6423007"/>
                    <a:gd name="connsiteY962" fmla="*/ 2756437 h 6680837"/>
                    <a:gd name="connsiteX963" fmla="*/ 3780531 w 6423007"/>
                    <a:gd name="connsiteY963" fmla="*/ 2787755 h 6680837"/>
                    <a:gd name="connsiteX964" fmla="*/ 3748619 w 6423007"/>
                    <a:gd name="connsiteY964" fmla="*/ 2803586 h 6680837"/>
                    <a:gd name="connsiteX965" fmla="*/ 3734767 w 6423007"/>
                    <a:gd name="connsiteY965" fmla="*/ 2776594 h 6680837"/>
                    <a:gd name="connsiteX966" fmla="*/ 3765461 w 6423007"/>
                    <a:gd name="connsiteY966" fmla="*/ 2756437 h 6680837"/>
                    <a:gd name="connsiteX967" fmla="*/ 1419945 w 6423007"/>
                    <a:gd name="connsiteY967" fmla="*/ 2654156 h 6680837"/>
                    <a:gd name="connsiteX968" fmla="*/ 1453637 w 6423007"/>
                    <a:gd name="connsiteY968" fmla="*/ 2669553 h 6680837"/>
                    <a:gd name="connsiteX969" fmla="*/ 1458037 w 6423007"/>
                    <a:gd name="connsiteY969" fmla="*/ 2686494 h 6680837"/>
                    <a:gd name="connsiteX970" fmla="*/ 1444363 w 6423007"/>
                    <a:gd name="connsiteY970" fmla="*/ 2691857 h 6680837"/>
                    <a:gd name="connsiteX971" fmla="*/ 1411701 w 6423007"/>
                    <a:gd name="connsiteY971" fmla="*/ 2682271 h 6680837"/>
                    <a:gd name="connsiteX972" fmla="*/ 1381513 w 6423007"/>
                    <a:gd name="connsiteY972" fmla="*/ 2663003 h 6680837"/>
                    <a:gd name="connsiteX973" fmla="*/ 1419945 w 6423007"/>
                    <a:gd name="connsiteY973" fmla="*/ 2654156 h 6680837"/>
                    <a:gd name="connsiteX974" fmla="*/ 1498637 w 6423007"/>
                    <a:gd name="connsiteY974" fmla="*/ 2642032 h 6680837"/>
                    <a:gd name="connsiteX975" fmla="*/ 1509711 w 6423007"/>
                    <a:gd name="connsiteY975" fmla="*/ 2642576 h 6680837"/>
                    <a:gd name="connsiteX976" fmla="*/ 1518299 w 6423007"/>
                    <a:gd name="connsiteY976" fmla="*/ 2664993 h 6680837"/>
                    <a:gd name="connsiteX977" fmla="*/ 1489423 w 6423007"/>
                    <a:gd name="connsiteY977" fmla="*/ 2685083 h 6680837"/>
                    <a:gd name="connsiteX978" fmla="*/ 1481529 w 6423007"/>
                    <a:gd name="connsiteY978" fmla="*/ 2664296 h 6680837"/>
                    <a:gd name="connsiteX979" fmla="*/ 1498637 w 6423007"/>
                    <a:gd name="connsiteY979" fmla="*/ 2642032 h 6680837"/>
                    <a:gd name="connsiteX980" fmla="*/ 4413781 w 6423007"/>
                    <a:gd name="connsiteY980" fmla="*/ 2607494 h 6680837"/>
                    <a:gd name="connsiteX981" fmla="*/ 4422935 w 6423007"/>
                    <a:gd name="connsiteY981" fmla="*/ 2622699 h 6680837"/>
                    <a:gd name="connsiteX982" fmla="*/ 4407965 w 6423007"/>
                    <a:gd name="connsiteY982" fmla="*/ 2631940 h 6680837"/>
                    <a:gd name="connsiteX983" fmla="*/ 4397935 w 6423007"/>
                    <a:gd name="connsiteY983" fmla="*/ 2615096 h 6680837"/>
                    <a:gd name="connsiteX984" fmla="*/ 4413781 w 6423007"/>
                    <a:gd name="connsiteY984" fmla="*/ 2607494 h 6680837"/>
                    <a:gd name="connsiteX985" fmla="*/ 1334263 w 6423007"/>
                    <a:gd name="connsiteY985" fmla="*/ 2526361 h 6680837"/>
                    <a:gd name="connsiteX986" fmla="*/ 1343761 w 6423007"/>
                    <a:gd name="connsiteY986" fmla="*/ 2529932 h 6680837"/>
                    <a:gd name="connsiteX987" fmla="*/ 1354417 w 6423007"/>
                    <a:gd name="connsiteY987" fmla="*/ 2556655 h 6680837"/>
                    <a:gd name="connsiteX988" fmla="*/ 1324403 w 6423007"/>
                    <a:gd name="connsiteY988" fmla="*/ 2584129 h 6680837"/>
                    <a:gd name="connsiteX989" fmla="*/ 1316201 w 6423007"/>
                    <a:gd name="connsiteY989" fmla="*/ 2543004 h 6680837"/>
                    <a:gd name="connsiteX990" fmla="*/ 1334263 w 6423007"/>
                    <a:gd name="connsiteY990" fmla="*/ 2526361 h 6680837"/>
                    <a:gd name="connsiteX991" fmla="*/ 3470581 w 6423007"/>
                    <a:gd name="connsiteY991" fmla="*/ 2517081 h 6680837"/>
                    <a:gd name="connsiteX992" fmla="*/ 3483239 w 6423007"/>
                    <a:gd name="connsiteY992" fmla="*/ 2541956 h 6680837"/>
                    <a:gd name="connsiteX993" fmla="*/ 3454245 w 6423007"/>
                    <a:gd name="connsiteY993" fmla="*/ 2562812 h 6680837"/>
                    <a:gd name="connsiteX994" fmla="*/ 3438529 w 6423007"/>
                    <a:gd name="connsiteY994" fmla="*/ 2531415 h 6680837"/>
                    <a:gd name="connsiteX995" fmla="*/ 3470581 w 6423007"/>
                    <a:gd name="connsiteY995" fmla="*/ 2517081 h 6680837"/>
                    <a:gd name="connsiteX996" fmla="*/ 4363493 w 6423007"/>
                    <a:gd name="connsiteY996" fmla="*/ 2424723 h 6680837"/>
                    <a:gd name="connsiteX997" fmla="*/ 4378021 w 6423007"/>
                    <a:gd name="connsiteY997" fmla="*/ 2438510 h 6680837"/>
                    <a:gd name="connsiteX998" fmla="*/ 4361869 w 6423007"/>
                    <a:gd name="connsiteY998" fmla="*/ 2443797 h 6680837"/>
                    <a:gd name="connsiteX999" fmla="*/ 4351949 w 6423007"/>
                    <a:gd name="connsiteY999" fmla="*/ 2440254 h 6680837"/>
                    <a:gd name="connsiteX1000" fmla="*/ 4346953 w 6423007"/>
                    <a:gd name="connsiteY1000" fmla="*/ 2431099 h 6680837"/>
                    <a:gd name="connsiteX1001" fmla="*/ 4363493 w 6423007"/>
                    <a:gd name="connsiteY1001" fmla="*/ 2424723 h 6680837"/>
                    <a:gd name="connsiteX1002" fmla="*/ 4460963 w 6423007"/>
                    <a:gd name="connsiteY1002" fmla="*/ 2412225 h 6680837"/>
                    <a:gd name="connsiteX1003" fmla="*/ 4487777 w 6423007"/>
                    <a:gd name="connsiteY1003" fmla="*/ 2431708 h 6680837"/>
                    <a:gd name="connsiteX1004" fmla="*/ 4503997 w 6423007"/>
                    <a:gd name="connsiteY1004" fmla="*/ 2510545 h 6680837"/>
                    <a:gd name="connsiteX1005" fmla="*/ 4494779 w 6423007"/>
                    <a:gd name="connsiteY1005" fmla="*/ 2518991 h 6680837"/>
                    <a:gd name="connsiteX1006" fmla="*/ 4485311 w 6423007"/>
                    <a:gd name="connsiteY1006" fmla="*/ 2511696 h 6680837"/>
                    <a:gd name="connsiteX1007" fmla="*/ 4454383 w 6423007"/>
                    <a:gd name="connsiteY1007" fmla="*/ 2484997 h 6680837"/>
                    <a:gd name="connsiteX1008" fmla="*/ 4441631 w 6423007"/>
                    <a:gd name="connsiteY1008" fmla="*/ 2431285 h 6680837"/>
                    <a:gd name="connsiteX1009" fmla="*/ 4447261 w 6423007"/>
                    <a:gd name="connsiteY1009" fmla="*/ 2417236 h 6680837"/>
                    <a:gd name="connsiteX1010" fmla="*/ 4460963 w 6423007"/>
                    <a:gd name="connsiteY1010" fmla="*/ 2412225 h 6680837"/>
                    <a:gd name="connsiteX1011" fmla="*/ 5627755 w 6423007"/>
                    <a:gd name="connsiteY1011" fmla="*/ 2385690 h 6680837"/>
                    <a:gd name="connsiteX1012" fmla="*/ 5660557 w 6423007"/>
                    <a:gd name="connsiteY1012" fmla="*/ 2401369 h 6680837"/>
                    <a:gd name="connsiteX1013" fmla="*/ 5691525 w 6423007"/>
                    <a:gd name="connsiteY1013" fmla="*/ 2429599 h 6680837"/>
                    <a:gd name="connsiteX1014" fmla="*/ 5686873 w 6423007"/>
                    <a:gd name="connsiteY1014" fmla="*/ 2483405 h 6680837"/>
                    <a:gd name="connsiteX1015" fmla="*/ 5666005 w 6423007"/>
                    <a:gd name="connsiteY1015" fmla="*/ 2501045 h 6680837"/>
                    <a:gd name="connsiteX1016" fmla="*/ 5690235 w 6423007"/>
                    <a:gd name="connsiteY1016" fmla="*/ 2492530 h 6680837"/>
                    <a:gd name="connsiteX1017" fmla="*/ 5713127 w 6423007"/>
                    <a:gd name="connsiteY1017" fmla="*/ 2491463 h 6680837"/>
                    <a:gd name="connsiteX1018" fmla="*/ 5709201 w 6423007"/>
                    <a:gd name="connsiteY1018" fmla="*/ 2509870 h 6680837"/>
                    <a:gd name="connsiteX1019" fmla="*/ 5706015 w 6423007"/>
                    <a:gd name="connsiteY1019" fmla="*/ 2511374 h 6680837"/>
                    <a:gd name="connsiteX1020" fmla="*/ 5703999 w 6423007"/>
                    <a:gd name="connsiteY1020" fmla="*/ 2609703 h 6680837"/>
                    <a:gd name="connsiteX1021" fmla="*/ 5707119 w 6423007"/>
                    <a:gd name="connsiteY1021" fmla="*/ 2630628 h 6680837"/>
                    <a:gd name="connsiteX1022" fmla="*/ 5710995 w 6423007"/>
                    <a:gd name="connsiteY1022" fmla="*/ 2653142 h 6680837"/>
                    <a:gd name="connsiteX1023" fmla="*/ 5732875 w 6423007"/>
                    <a:gd name="connsiteY1023" fmla="*/ 2643789 h 6680837"/>
                    <a:gd name="connsiteX1024" fmla="*/ 5755255 w 6423007"/>
                    <a:gd name="connsiteY1024" fmla="*/ 2629332 h 6680837"/>
                    <a:gd name="connsiteX1025" fmla="*/ 5771247 w 6423007"/>
                    <a:gd name="connsiteY1025" fmla="*/ 2599386 h 6680837"/>
                    <a:gd name="connsiteX1026" fmla="*/ 5787241 w 6423007"/>
                    <a:gd name="connsiteY1026" fmla="*/ 2569441 h 6680837"/>
                    <a:gd name="connsiteX1027" fmla="*/ 5820095 w 6423007"/>
                    <a:gd name="connsiteY1027" fmla="*/ 2544197 h 6680837"/>
                    <a:gd name="connsiteX1028" fmla="*/ 5839575 w 6423007"/>
                    <a:gd name="connsiteY1028" fmla="*/ 2574928 h 6680837"/>
                    <a:gd name="connsiteX1029" fmla="*/ 5860405 w 6423007"/>
                    <a:gd name="connsiteY1029" fmla="*/ 2616705 h 6680837"/>
                    <a:gd name="connsiteX1030" fmla="*/ 5871681 w 6423007"/>
                    <a:gd name="connsiteY1030" fmla="*/ 2662994 h 6680837"/>
                    <a:gd name="connsiteX1031" fmla="*/ 5876677 w 6423007"/>
                    <a:gd name="connsiteY1031" fmla="*/ 2680994 h 6680837"/>
                    <a:gd name="connsiteX1032" fmla="*/ 5875207 w 6423007"/>
                    <a:gd name="connsiteY1032" fmla="*/ 2661414 h 6680837"/>
                    <a:gd name="connsiteX1033" fmla="*/ 5888909 w 6423007"/>
                    <a:gd name="connsiteY1033" fmla="*/ 2717446 h 6680837"/>
                    <a:gd name="connsiteX1034" fmla="*/ 5883177 w 6423007"/>
                    <a:gd name="connsiteY1034" fmla="*/ 2704415 h 6680837"/>
                    <a:gd name="connsiteX1035" fmla="*/ 5886735 w 6423007"/>
                    <a:gd name="connsiteY1035" fmla="*/ 2717236 h 6680837"/>
                    <a:gd name="connsiteX1036" fmla="*/ 5923423 w 6423007"/>
                    <a:gd name="connsiteY1036" fmla="*/ 2870331 h 6680837"/>
                    <a:gd name="connsiteX1037" fmla="*/ 5923943 w 6423007"/>
                    <a:gd name="connsiteY1037" fmla="*/ 2873770 h 6680837"/>
                    <a:gd name="connsiteX1038" fmla="*/ 5924167 w 6423007"/>
                    <a:gd name="connsiteY1038" fmla="*/ 2873232 h 6680837"/>
                    <a:gd name="connsiteX1039" fmla="*/ 5958873 w 6423007"/>
                    <a:gd name="connsiteY1039" fmla="*/ 2868407 h 6680837"/>
                    <a:gd name="connsiteX1040" fmla="*/ 6037893 w 6423007"/>
                    <a:gd name="connsiteY1040" fmla="*/ 2798610 h 6680837"/>
                    <a:gd name="connsiteX1041" fmla="*/ 6070575 w 6423007"/>
                    <a:gd name="connsiteY1041" fmla="*/ 2744052 h 6680837"/>
                    <a:gd name="connsiteX1042" fmla="*/ 6049297 w 6423007"/>
                    <a:gd name="connsiteY1042" fmla="*/ 2711284 h 6680837"/>
                    <a:gd name="connsiteX1043" fmla="*/ 6046651 w 6423007"/>
                    <a:gd name="connsiteY1043" fmla="*/ 2689144 h 6680837"/>
                    <a:gd name="connsiteX1044" fmla="*/ 6110245 w 6423007"/>
                    <a:gd name="connsiteY1044" fmla="*/ 2588668 h 6680837"/>
                    <a:gd name="connsiteX1045" fmla="*/ 6124577 w 6423007"/>
                    <a:gd name="connsiteY1045" fmla="*/ 2563321 h 6680837"/>
                    <a:gd name="connsiteX1046" fmla="*/ 6118113 w 6423007"/>
                    <a:gd name="connsiteY1046" fmla="*/ 2518623 h 6680837"/>
                    <a:gd name="connsiteX1047" fmla="*/ 6099751 w 6423007"/>
                    <a:gd name="connsiteY1047" fmla="*/ 2496169 h 6680837"/>
                    <a:gd name="connsiteX1048" fmla="*/ 6089421 w 6423007"/>
                    <a:gd name="connsiteY1048" fmla="*/ 2465987 h 6680837"/>
                    <a:gd name="connsiteX1049" fmla="*/ 6126289 w 6423007"/>
                    <a:gd name="connsiteY1049" fmla="*/ 2469883 h 6680837"/>
                    <a:gd name="connsiteX1050" fmla="*/ 6169909 w 6423007"/>
                    <a:gd name="connsiteY1050" fmla="*/ 2488114 h 6680837"/>
                    <a:gd name="connsiteX1051" fmla="*/ 6184635 w 6423007"/>
                    <a:gd name="connsiteY1051" fmla="*/ 2480126 h 6680837"/>
                    <a:gd name="connsiteX1052" fmla="*/ 6396461 w 6423007"/>
                    <a:gd name="connsiteY1052" fmla="*/ 2640565 h 6680837"/>
                    <a:gd name="connsiteX1053" fmla="*/ 6405431 w 6423007"/>
                    <a:gd name="connsiteY1053" fmla="*/ 2748416 h 6680837"/>
                    <a:gd name="connsiteX1054" fmla="*/ 6343669 w 6423007"/>
                    <a:gd name="connsiteY1054" fmla="*/ 2854844 h 6680837"/>
                    <a:gd name="connsiteX1055" fmla="*/ 6321849 w 6423007"/>
                    <a:gd name="connsiteY1055" fmla="*/ 2915932 h 6680837"/>
                    <a:gd name="connsiteX1056" fmla="*/ 6294509 w 6423007"/>
                    <a:gd name="connsiteY1056" fmla="*/ 2977697 h 6680837"/>
                    <a:gd name="connsiteX1057" fmla="*/ 6202723 w 6423007"/>
                    <a:gd name="connsiteY1057" fmla="*/ 3090622 h 6680837"/>
                    <a:gd name="connsiteX1058" fmla="*/ 6140857 w 6423007"/>
                    <a:gd name="connsiteY1058" fmla="*/ 3149326 h 6680837"/>
                    <a:gd name="connsiteX1059" fmla="*/ 6014735 w 6423007"/>
                    <a:gd name="connsiteY1059" fmla="*/ 3302972 h 6680837"/>
                    <a:gd name="connsiteX1060" fmla="*/ 5998331 w 6423007"/>
                    <a:gd name="connsiteY1060" fmla="*/ 3315657 h 6680837"/>
                    <a:gd name="connsiteX1061" fmla="*/ 5948173 w 6423007"/>
                    <a:gd name="connsiteY1061" fmla="*/ 3308339 h 6680837"/>
                    <a:gd name="connsiteX1062" fmla="*/ 5888327 w 6423007"/>
                    <a:gd name="connsiteY1062" fmla="*/ 3294911 h 6680837"/>
                    <a:gd name="connsiteX1063" fmla="*/ 5881813 w 6423007"/>
                    <a:gd name="connsiteY1063" fmla="*/ 3287286 h 6680837"/>
                    <a:gd name="connsiteX1064" fmla="*/ 5883911 w 6423007"/>
                    <a:gd name="connsiteY1064" fmla="*/ 3281412 h 6680837"/>
                    <a:gd name="connsiteX1065" fmla="*/ 5890493 w 6423007"/>
                    <a:gd name="connsiteY1065" fmla="*/ 3277129 h 6680837"/>
                    <a:gd name="connsiteX1066" fmla="*/ 5883923 w 6423007"/>
                    <a:gd name="connsiteY1066" fmla="*/ 3277513 h 6680837"/>
                    <a:gd name="connsiteX1067" fmla="*/ 5821627 w 6423007"/>
                    <a:gd name="connsiteY1067" fmla="*/ 3296203 h 6680837"/>
                    <a:gd name="connsiteX1068" fmla="*/ 5818561 w 6423007"/>
                    <a:gd name="connsiteY1068" fmla="*/ 3300141 h 6680837"/>
                    <a:gd name="connsiteX1069" fmla="*/ 5821951 w 6423007"/>
                    <a:gd name="connsiteY1069" fmla="*/ 3296903 h 6680837"/>
                    <a:gd name="connsiteX1070" fmla="*/ 5780073 w 6423007"/>
                    <a:gd name="connsiteY1070" fmla="*/ 3327651 h 6680837"/>
                    <a:gd name="connsiteX1071" fmla="*/ 5760975 w 6423007"/>
                    <a:gd name="connsiteY1071" fmla="*/ 3311994 h 6680837"/>
                    <a:gd name="connsiteX1072" fmla="*/ 5711437 w 6423007"/>
                    <a:gd name="connsiteY1072" fmla="*/ 3250601 h 6680837"/>
                    <a:gd name="connsiteX1073" fmla="*/ 5711909 w 6423007"/>
                    <a:gd name="connsiteY1073" fmla="*/ 3251033 h 6680837"/>
                    <a:gd name="connsiteX1074" fmla="*/ 5710977 w 6423007"/>
                    <a:gd name="connsiteY1074" fmla="*/ 3250077 h 6680837"/>
                    <a:gd name="connsiteX1075" fmla="*/ 5664213 w 6423007"/>
                    <a:gd name="connsiteY1075" fmla="*/ 3184509 h 6680837"/>
                    <a:gd name="connsiteX1076" fmla="*/ 5671831 w 6423007"/>
                    <a:gd name="connsiteY1076" fmla="*/ 3063087 h 6680837"/>
                    <a:gd name="connsiteX1077" fmla="*/ 5662213 w 6423007"/>
                    <a:gd name="connsiteY1077" fmla="*/ 2993619 h 6680837"/>
                    <a:gd name="connsiteX1078" fmla="*/ 5677757 w 6423007"/>
                    <a:gd name="connsiteY1078" fmla="*/ 2927855 h 6680837"/>
                    <a:gd name="connsiteX1079" fmla="*/ 5780449 w 6423007"/>
                    <a:gd name="connsiteY1079" fmla="*/ 2881333 h 6680837"/>
                    <a:gd name="connsiteX1080" fmla="*/ 5807481 w 6423007"/>
                    <a:gd name="connsiteY1080" fmla="*/ 2813070 h 6680837"/>
                    <a:gd name="connsiteX1081" fmla="*/ 5793199 w 6423007"/>
                    <a:gd name="connsiteY1081" fmla="*/ 2778913 h 6680837"/>
                    <a:gd name="connsiteX1082" fmla="*/ 5780603 w 6423007"/>
                    <a:gd name="connsiteY1082" fmla="*/ 2758566 h 6680837"/>
                    <a:gd name="connsiteX1083" fmla="*/ 5658743 w 6423007"/>
                    <a:gd name="connsiteY1083" fmla="*/ 2643723 h 6680837"/>
                    <a:gd name="connsiteX1084" fmla="*/ 5620375 w 6423007"/>
                    <a:gd name="connsiteY1084" fmla="*/ 2591720 h 6680837"/>
                    <a:gd name="connsiteX1085" fmla="*/ 5600995 w 6423007"/>
                    <a:gd name="connsiteY1085" fmla="*/ 2479144 h 6680837"/>
                    <a:gd name="connsiteX1086" fmla="*/ 5598887 w 6423007"/>
                    <a:gd name="connsiteY1086" fmla="*/ 2466505 h 6680837"/>
                    <a:gd name="connsiteX1087" fmla="*/ 5587339 w 6423007"/>
                    <a:gd name="connsiteY1087" fmla="*/ 2416817 h 6680837"/>
                    <a:gd name="connsiteX1088" fmla="*/ 5627755 w 6423007"/>
                    <a:gd name="connsiteY1088" fmla="*/ 2385690 h 6680837"/>
                    <a:gd name="connsiteX1089" fmla="*/ 4199025 w 6423007"/>
                    <a:gd name="connsiteY1089" fmla="*/ 2383610 h 6680837"/>
                    <a:gd name="connsiteX1090" fmla="*/ 4213655 w 6423007"/>
                    <a:gd name="connsiteY1090" fmla="*/ 2417332 h 6680837"/>
                    <a:gd name="connsiteX1091" fmla="*/ 4186131 w 6423007"/>
                    <a:gd name="connsiteY1091" fmla="*/ 2434642 h 6680837"/>
                    <a:gd name="connsiteX1092" fmla="*/ 4176127 w 6423007"/>
                    <a:gd name="connsiteY1092" fmla="*/ 2406642 h 6680837"/>
                    <a:gd name="connsiteX1093" fmla="*/ 4199025 w 6423007"/>
                    <a:gd name="connsiteY1093" fmla="*/ 2383610 h 6680837"/>
                    <a:gd name="connsiteX1094" fmla="*/ 4331715 w 6423007"/>
                    <a:gd name="connsiteY1094" fmla="*/ 2378348 h 6680837"/>
                    <a:gd name="connsiteX1095" fmla="*/ 4342471 w 6423007"/>
                    <a:gd name="connsiteY1095" fmla="*/ 2399209 h 6680837"/>
                    <a:gd name="connsiteX1096" fmla="*/ 4332323 w 6423007"/>
                    <a:gd name="connsiteY1096" fmla="*/ 2404094 h 6680837"/>
                    <a:gd name="connsiteX1097" fmla="*/ 4318313 w 6423007"/>
                    <a:gd name="connsiteY1097" fmla="*/ 2384502 h 6680837"/>
                    <a:gd name="connsiteX1098" fmla="*/ 4331715 w 6423007"/>
                    <a:gd name="connsiteY1098" fmla="*/ 2378348 h 6680837"/>
                    <a:gd name="connsiteX1099" fmla="*/ 1560197 w 6423007"/>
                    <a:gd name="connsiteY1099" fmla="*/ 2311754 h 6680837"/>
                    <a:gd name="connsiteX1100" fmla="*/ 1567599 w 6423007"/>
                    <a:gd name="connsiteY1100" fmla="*/ 2334164 h 6680837"/>
                    <a:gd name="connsiteX1101" fmla="*/ 1548093 w 6423007"/>
                    <a:gd name="connsiteY1101" fmla="*/ 2345643 h 6680837"/>
                    <a:gd name="connsiteX1102" fmla="*/ 1539033 w 6423007"/>
                    <a:gd name="connsiteY1102" fmla="*/ 2323960 h 6680837"/>
                    <a:gd name="connsiteX1103" fmla="*/ 1560197 w 6423007"/>
                    <a:gd name="connsiteY1103" fmla="*/ 2311754 h 6680837"/>
                    <a:gd name="connsiteX1104" fmla="*/ 1694375 w 6423007"/>
                    <a:gd name="connsiteY1104" fmla="*/ 2272176 h 6680837"/>
                    <a:gd name="connsiteX1105" fmla="*/ 1702377 w 6423007"/>
                    <a:gd name="connsiteY1105" fmla="*/ 2278300 h 6680837"/>
                    <a:gd name="connsiteX1106" fmla="*/ 1704477 w 6423007"/>
                    <a:gd name="connsiteY1106" fmla="*/ 2320854 h 6680837"/>
                    <a:gd name="connsiteX1107" fmla="*/ 1648101 w 6423007"/>
                    <a:gd name="connsiteY1107" fmla="*/ 2333376 h 6680837"/>
                    <a:gd name="connsiteX1108" fmla="*/ 1639725 w 6423007"/>
                    <a:gd name="connsiteY1108" fmla="*/ 2325158 h 6680837"/>
                    <a:gd name="connsiteX1109" fmla="*/ 1645693 w 6423007"/>
                    <a:gd name="connsiteY1109" fmla="*/ 2310308 h 6680837"/>
                    <a:gd name="connsiteX1110" fmla="*/ 1671859 w 6423007"/>
                    <a:gd name="connsiteY1110" fmla="*/ 2281769 h 6680837"/>
                    <a:gd name="connsiteX1111" fmla="*/ 1694375 w 6423007"/>
                    <a:gd name="connsiteY1111" fmla="*/ 2272176 h 6680837"/>
                    <a:gd name="connsiteX1112" fmla="*/ 1887611 w 6423007"/>
                    <a:gd name="connsiteY1112" fmla="*/ 2119560 h 6680837"/>
                    <a:gd name="connsiteX1113" fmla="*/ 1909511 w 6423007"/>
                    <a:gd name="connsiteY1113" fmla="*/ 2125322 h 6680837"/>
                    <a:gd name="connsiteX1114" fmla="*/ 1931181 w 6423007"/>
                    <a:gd name="connsiteY1114" fmla="*/ 2127841 h 6680837"/>
                    <a:gd name="connsiteX1115" fmla="*/ 1975797 w 6423007"/>
                    <a:gd name="connsiteY1115" fmla="*/ 2151609 h 6680837"/>
                    <a:gd name="connsiteX1116" fmla="*/ 1979813 w 6423007"/>
                    <a:gd name="connsiteY1116" fmla="*/ 2196115 h 6680837"/>
                    <a:gd name="connsiteX1117" fmla="*/ 1864509 w 6423007"/>
                    <a:gd name="connsiteY1117" fmla="*/ 2247600 h 6680837"/>
                    <a:gd name="connsiteX1118" fmla="*/ 1773157 w 6423007"/>
                    <a:gd name="connsiteY1118" fmla="*/ 2258042 h 6680837"/>
                    <a:gd name="connsiteX1119" fmla="*/ 1758189 w 6423007"/>
                    <a:gd name="connsiteY1119" fmla="*/ 2259059 h 6680837"/>
                    <a:gd name="connsiteX1120" fmla="*/ 1746013 w 6423007"/>
                    <a:gd name="connsiteY1120" fmla="*/ 2252262 h 6680837"/>
                    <a:gd name="connsiteX1121" fmla="*/ 1751515 w 6423007"/>
                    <a:gd name="connsiteY1121" fmla="*/ 2229428 h 6680837"/>
                    <a:gd name="connsiteX1122" fmla="*/ 1759307 w 6423007"/>
                    <a:gd name="connsiteY1122" fmla="*/ 2211328 h 6680837"/>
                    <a:gd name="connsiteX1123" fmla="*/ 1755853 w 6423007"/>
                    <a:gd name="connsiteY1123" fmla="*/ 2189579 h 6680837"/>
                    <a:gd name="connsiteX1124" fmla="*/ 1797101 w 6423007"/>
                    <a:gd name="connsiteY1124" fmla="*/ 2168704 h 6680837"/>
                    <a:gd name="connsiteX1125" fmla="*/ 1837285 w 6423007"/>
                    <a:gd name="connsiteY1125" fmla="*/ 2149122 h 6680837"/>
                    <a:gd name="connsiteX1126" fmla="*/ 1887611 w 6423007"/>
                    <a:gd name="connsiteY1126" fmla="*/ 2119560 h 6680837"/>
                    <a:gd name="connsiteX1127" fmla="*/ 500894 w 6423007"/>
                    <a:gd name="connsiteY1127" fmla="*/ 2050872 h 6680837"/>
                    <a:gd name="connsiteX1128" fmla="*/ 533460 w 6423007"/>
                    <a:gd name="connsiteY1128" fmla="*/ 2057214 h 6680837"/>
                    <a:gd name="connsiteX1129" fmla="*/ 554941 w 6423007"/>
                    <a:gd name="connsiteY1129" fmla="*/ 2100598 h 6680837"/>
                    <a:gd name="connsiteX1130" fmla="*/ 555206 w 6423007"/>
                    <a:gd name="connsiteY1130" fmla="*/ 2232955 h 6680837"/>
                    <a:gd name="connsiteX1131" fmla="*/ 596835 w 6423007"/>
                    <a:gd name="connsiteY1131" fmla="*/ 2308665 h 6680837"/>
                    <a:gd name="connsiteX1132" fmla="*/ 636758 w 6423007"/>
                    <a:gd name="connsiteY1132" fmla="*/ 2444606 h 6680837"/>
                    <a:gd name="connsiteX1133" fmla="*/ 637253 w 6423007"/>
                    <a:gd name="connsiteY1133" fmla="*/ 2458009 h 6680837"/>
                    <a:gd name="connsiteX1134" fmla="*/ 652087 w 6423007"/>
                    <a:gd name="connsiteY1134" fmla="*/ 2571762 h 6680837"/>
                    <a:gd name="connsiteX1135" fmla="*/ 561847 w 6423007"/>
                    <a:gd name="connsiteY1135" fmla="*/ 2813312 h 6680837"/>
                    <a:gd name="connsiteX1136" fmla="*/ 536300 w 6423007"/>
                    <a:gd name="connsiteY1136" fmla="*/ 2866351 h 6680837"/>
                    <a:gd name="connsiteX1137" fmla="*/ 519795 w 6423007"/>
                    <a:gd name="connsiteY1137" fmla="*/ 3064139 h 6680837"/>
                    <a:gd name="connsiteX1138" fmla="*/ 503597 w 6423007"/>
                    <a:gd name="connsiteY1138" fmla="*/ 3320233 h 6680837"/>
                    <a:gd name="connsiteX1139" fmla="*/ 458024 w 6423007"/>
                    <a:gd name="connsiteY1139" fmla="*/ 3425636 h 6680837"/>
                    <a:gd name="connsiteX1140" fmla="*/ 449397 w 6423007"/>
                    <a:gd name="connsiteY1140" fmla="*/ 3442394 h 6680837"/>
                    <a:gd name="connsiteX1141" fmla="*/ 329144 w 6423007"/>
                    <a:gd name="connsiteY1141" fmla="*/ 3634867 h 6680837"/>
                    <a:gd name="connsiteX1142" fmla="*/ 304565 w 6423007"/>
                    <a:gd name="connsiteY1142" fmla="*/ 3751738 h 6680837"/>
                    <a:gd name="connsiteX1143" fmla="*/ 301005 w 6423007"/>
                    <a:gd name="connsiteY1143" fmla="*/ 3843049 h 6680837"/>
                    <a:gd name="connsiteX1144" fmla="*/ 261489 w 6423007"/>
                    <a:gd name="connsiteY1144" fmla="*/ 3887130 h 6680837"/>
                    <a:gd name="connsiteX1145" fmla="*/ 237550 w 6423007"/>
                    <a:gd name="connsiteY1145" fmla="*/ 3902386 h 6680837"/>
                    <a:gd name="connsiteX1146" fmla="*/ 253099 w 6423007"/>
                    <a:gd name="connsiteY1146" fmla="*/ 3929103 h 6680837"/>
                    <a:gd name="connsiteX1147" fmla="*/ 297422 w 6423007"/>
                    <a:gd name="connsiteY1147" fmla="*/ 3971387 h 6680837"/>
                    <a:gd name="connsiteX1148" fmla="*/ 305526 w 6423007"/>
                    <a:gd name="connsiteY1148" fmla="*/ 3996766 h 6680837"/>
                    <a:gd name="connsiteX1149" fmla="*/ 273310 w 6423007"/>
                    <a:gd name="connsiteY1149" fmla="*/ 4157200 h 6680837"/>
                    <a:gd name="connsiteX1150" fmla="*/ 265942 w 6423007"/>
                    <a:gd name="connsiteY1150" fmla="*/ 4170439 h 6680837"/>
                    <a:gd name="connsiteX1151" fmla="*/ 261923 w 6423007"/>
                    <a:gd name="connsiteY1151" fmla="*/ 4174294 h 6680837"/>
                    <a:gd name="connsiteX1152" fmla="*/ 250990 w 6423007"/>
                    <a:gd name="connsiteY1152" fmla="*/ 4175786 h 6680837"/>
                    <a:gd name="connsiteX1153" fmla="*/ 267293 w 6423007"/>
                    <a:gd name="connsiteY1153" fmla="*/ 4176817 h 6680837"/>
                    <a:gd name="connsiteX1154" fmla="*/ 218504 w 6423007"/>
                    <a:gd name="connsiteY1154" fmla="*/ 4294762 h 6680837"/>
                    <a:gd name="connsiteX1155" fmla="*/ 194021 w 6423007"/>
                    <a:gd name="connsiteY1155" fmla="*/ 4318559 h 6680837"/>
                    <a:gd name="connsiteX1156" fmla="*/ 150227 w 6423007"/>
                    <a:gd name="connsiteY1156" fmla="*/ 4198783 h 6680837"/>
                    <a:gd name="connsiteX1157" fmla="*/ 155837 w 6423007"/>
                    <a:gd name="connsiteY1157" fmla="*/ 4196917 h 6680837"/>
                    <a:gd name="connsiteX1158" fmla="*/ 149375 w 6423007"/>
                    <a:gd name="connsiteY1158" fmla="*/ 4193611 h 6680837"/>
                    <a:gd name="connsiteX1159" fmla="*/ 142679 w 6423007"/>
                    <a:gd name="connsiteY1159" fmla="*/ 4183467 h 6680837"/>
                    <a:gd name="connsiteX1160" fmla="*/ 142692 w 6423007"/>
                    <a:gd name="connsiteY1160" fmla="*/ 4183525 h 6680837"/>
                    <a:gd name="connsiteX1161" fmla="*/ 106172 w 6423007"/>
                    <a:gd name="connsiteY1161" fmla="*/ 4031747 h 6680837"/>
                    <a:gd name="connsiteX1162" fmla="*/ 106654 w 6423007"/>
                    <a:gd name="connsiteY1162" fmla="*/ 4033752 h 6680837"/>
                    <a:gd name="connsiteX1163" fmla="*/ 106118 w 6423007"/>
                    <a:gd name="connsiteY1163" fmla="*/ 4030027 h 6680837"/>
                    <a:gd name="connsiteX1164" fmla="*/ 61967 w 6423007"/>
                    <a:gd name="connsiteY1164" fmla="*/ 3817186 h 6680837"/>
                    <a:gd name="connsiteX1165" fmla="*/ 41593 w 6423007"/>
                    <a:gd name="connsiteY1165" fmla="*/ 3741132 h 6680837"/>
                    <a:gd name="connsiteX1166" fmla="*/ 11696 w 6423007"/>
                    <a:gd name="connsiteY1166" fmla="*/ 3469896 h 6680837"/>
                    <a:gd name="connsiteX1167" fmla="*/ 168 w 6423007"/>
                    <a:gd name="connsiteY1167" fmla="*/ 3113961 h 6680837"/>
                    <a:gd name="connsiteX1168" fmla="*/ 14187 w 6423007"/>
                    <a:gd name="connsiteY1168" fmla="*/ 2867670 h 6680837"/>
                    <a:gd name="connsiteX1169" fmla="*/ 47276 w 6423007"/>
                    <a:gd name="connsiteY1169" fmla="*/ 2793519 h 6680837"/>
                    <a:gd name="connsiteX1170" fmla="*/ 49810 w 6423007"/>
                    <a:gd name="connsiteY1170" fmla="*/ 2749454 h 6680837"/>
                    <a:gd name="connsiteX1171" fmla="*/ 49002 w 6423007"/>
                    <a:gd name="connsiteY1171" fmla="*/ 2696261 h 6680837"/>
                    <a:gd name="connsiteX1172" fmla="*/ 225997 w 6423007"/>
                    <a:gd name="connsiteY1172" fmla="*/ 2319049 h 6680837"/>
                    <a:gd name="connsiteX1173" fmla="*/ 249868 w 6423007"/>
                    <a:gd name="connsiteY1173" fmla="*/ 2270702 h 6680837"/>
                    <a:gd name="connsiteX1174" fmla="*/ 296231 w 6423007"/>
                    <a:gd name="connsiteY1174" fmla="*/ 2255520 h 6680837"/>
                    <a:gd name="connsiteX1175" fmla="*/ 322501 w 6423007"/>
                    <a:gd name="connsiteY1175" fmla="*/ 2259612 h 6680837"/>
                    <a:gd name="connsiteX1176" fmla="*/ 399268 w 6423007"/>
                    <a:gd name="connsiteY1176" fmla="*/ 2185191 h 6680837"/>
                    <a:gd name="connsiteX1177" fmla="*/ 476977 w 6423007"/>
                    <a:gd name="connsiteY1177" fmla="*/ 2067459 h 6680837"/>
                    <a:gd name="connsiteX1178" fmla="*/ 500894 w 6423007"/>
                    <a:gd name="connsiteY1178" fmla="*/ 2050872 h 6680837"/>
                    <a:gd name="connsiteX1179" fmla="*/ 4260525 w 6423007"/>
                    <a:gd name="connsiteY1179" fmla="*/ 1965240 h 6680837"/>
                    <a:gd name="connsiteX1180" fmla="*/ 4273607 w 6423007"/>
                    <a:gd name="connsiteY1180" fmla="*/ 1969139 h 6680837"/>
                    <a:gd name="connsiteX1181" fmla="*/ 4305159 w 6423007"/>
                    <a:gd name="connsiteY1181" fmla="*/ 2001451 h 6680837"/>
                    <a:gd name="connsiteX1182" fmla="*/ 4274571 w 6423007"/>
                    <a:gd name="connsiteY1182" fmla="*/ 2004140 h 6680837"/>
                    <a:gd name="connsiteX1183" fmla="*/ 4248993 w 6423007"/>
                    <a:gd name="connsiteY1183" fmla="*/ 1973962 h 6680837"/>
                    <a:gd name="connsiteX1184" fmla="*/ 4260525 w 6423007"/>
                    <a:gd name="connsiteY1184" fmla="*/ 1965240 h 6680837"/>
                    <a:gd name="connsiteX1185" fmla="*/ 2796647 w 6423007"/>
                    <a:gd name="connsiteY1185" fmla="*/ 1924211 h 6680837"/>
                    <a:gd name="connsiteX1186" fmla="*/ 2821653 w 6423007"/>
                    <a:gd name="connsiteY1186" fmla="*/ 1930524 h 6680837"/>
                    <a:gd name="connsiteX1187" fmla="*/ 2837711 w 6423007"/>
                    <a:gd name="connsiteY1187" fmla="*/ 1969005 h 6680837"/>
                    <a:gd name="connsiteX1188" fmla="*/ 2800581 w 6423007"/>
                    <a:gd name="connsiteY1188" fmla="*/ 1981940 h 6680837"/>
                    <a:gd name="connsiteX1189" fmla="*/ 2785025 w 6423007"/>
                    <a:gd name="connsiteY1189" fmla="*/ 1934468 h 6680837"/>
                    <a:gd name="connsiteX1190" fmla="*/ 2796647 w 6423007"/>
                    <a:gd name="connsiteY1190" fmla="*/ 1924211 h 6680837"/>
                    <a:gd name="connsiteX1191" fmla="*/ 3540149 w 6423007"/>
                    <a:gd name="connsiteY1191" fmla="*/ 1913017 h 6680837"/>
                    <a:gd name="connsiteX1192" fmla="*/ 3552555 w 6423007"/>
                    <a:gd name="connsiteY1192" fmla="*/ 1915989 h 6680837"/>
                    <a:gd name="connsiteX1193" fmla="*/ 3561993 w 6423007"/>
                    <a:gd name="connsiteY1193" fmla="*/ 1919360 h 6680837"/>
                    <a:gd name="connsiteX1194" fmla="*/ 3658569 w 6423007"/>
                    <a:gd name="connsiteY1194" fmla="*/ 1935703 h 6680837"/>
                    <a:gd name="connsiteX1195" fmla="*/ 3688469 w 6423007"/>
                    <a:gd name="connsiteY1195" fmla="*/ 1945086 h 6680837"/>
                    <a:gd name="connsiteX1196" fmla="*/ 3661169 w 6423007"/>
                    <a:gd name="connsiteY1196" fmla="*/ 1976830 h 6680837"/>
                    <a:gd name="connsiteX1197" fmla="*/ 3569353 w 6423007"/>
                    <a:gd name="connsiteY1197" fmla="*/ 1988121 h 6680837"/>
                    <a:gd name="connsiteX1198" fmla="*/ 3547615 w 6423007"/>
                    <a:gd name="connsiteY1198" fmla="*/ 1959609 h 6680837"/>
                    <a:gd name="connsiteX1199" fmla="*/ 3525203 w 6423007"/>
                    <a:gd name="connsiteY1199" fmla="*/ 1951604 h 6680837"/>
                    <a:gd name="connsiteX1200" fmla="*/ 3524491 w 6423007"/>
                    <a:gd name="connsiteY1200" fmla="*/ 1934979 h 6680837"/>
                    <a:gd name="connsiteX1201" fmla="*/ 3531163 w 6423007"/>
                    <a:gd name="connsiteY1201" fmla="*/ 1920019 h 6680837"/>
                    <a:gd name="connsiteX1202" fmla="*/ 3540149 w 6423007"/>
                    <a:gd name="connsiteY1202" fmla="*/ 1913017 h 6680837"/>
                    <a:gd name="connsiteX1203" fmla="*/ 3062387 w 6423007"/>
                    <a:gd name="connsiteY1203" fmla="*/ 1861597 h 6680837"/>
                    <a:gd name="connsiteX1204" fmla="*/ 3104163 w 6423007"/>
                    <a:gd name="connsiteY1204" fmla="*/ 1876519 h 6680837"/>
                    <a:gd name="connsiteX1205" fmla="*/ 3108145 w 6423007"/>
                    <a:gd name="connsiteY1205" fmla="*/ 1908140 h 6680837"/>
                    <a:gd name="connsiteX1206" fmla="*/ 3094849 w 6423007"/>
                    <a:gd name="connsiteY1206" fmla="*/ 1910613 h 6680837"/>
                    <a:gd name="connsiteX1207" fmla="*/ 3083603 w 6423007"/>
                    <a:gd name="connsiteY1207" fmla="*/ 1902000 h 6680837"/>
                    <a:gd name="connsiteX1208" fmla="*/ 3062387 w 6423007"/>
                    <a:gd name="connsiteY1208" fmla="*/ 1861597 h 6680837"/>
                    <a:gd name="connsiteX1209" fmla="*/ 3673635 w 6423007"/>
                    <a:gd name="connsiteY1209" fmla="*/ 1823754 h 6680837"/>
                    <a:gd name="connsiteX1210" fmla="*/ 3679697 w 6423007"/>
                    <a:gd name="connsiteY1210" fmla="*/ 1824537 h 6680837"/>
                    <a:gd name="connsiteX1211" fmla="*/ 3691903 w 6423007"/>
                    <a:gd name="connsiteY1211" fmla="*/ 1843638 h 6680837"/>
                    <a:gd name="connsiteX1212" fmla="*/ 3681693 w 6423007"/>
                    <a:gd name="connsiteY1212" fmla="*/ 1847362 h 6680837"/>
                    <a:gd name="connsiteX1213" fmla="*/ 3669487 w 6423007"/>
                    <a:gd name="connsiteY1213" fmla="*/ 1828261 h 6680837"/>
                    <a:gd name="connsiteX1214" fmla="*/ 3673635 w 6423007"/>
                    <a:gd name="connsiteY1214" fmla="*/ 1823754 h 6680837"/>
                    <a:gd name="connsiteX1215" fmla="*/ 3035599 w 6423007"/>
                    <a:gd name="connsiteY1215" fmla="*/ 1816365 h 6680837"/>
                    <a:gd name="connsiteX1216" fmla="*/ 3046101 w 6423007"/>
                    <a:gd name="connsiteY1216" fmla="*/ 1834009 h 6680837"/>
                    <a:gd name="connsiteX1217" fmla="*/ 3026797 w 6423007"/>
                    <a:gd name="connsiteY1217" fmla="*/ 1841006 h 6680837"/>
                    <a:gd name="connsiteX1218" fmla="*/ 3018777 w 6423007"/>
                    <a:gd name="connsiteY1218" fmla="*/ 1824249 h 6680837"/>
                    <a:gd name="connsiteX1219" fmla="*/ 3035599 w 6423007"/>
                    <a:gd name="connsiteY1219" fmla="*/ 1816365 h 6680837"/>
                    <a:gd name="connsiteX1220" fmla="*/ 3414665 w 6423007"/>
                    <a:gd name="connsiteY1220" fmla="*/ 1792109 h 6680837"/>
                    <a:gd name="connsiteX1221" fmla="*/ 3421077 w 6423007"/>
                    <a:gd name="connsiteY1221" fmla="*/ 1799289 h 6680837"/>
                    <a:gd name="connsiteX1222" fmla="*/ 3468033 w 6423007"/>
                    <a:gd name="connsiteY1222" fmla="*/ 1825303 h 6680837"/>
                    <a:gd name="connsiteX1223" fmla="*/ 3483539 w 6423007"/>
                    <a:gd name="connsiteY1223" fmla="*/ 1826882 h 6680837"/>
                    <a:gd name="connsiteX1224" fmla="*/ 3485027 w 6423007"/>
                    <a:gd name="connsiteY1224" fmla="*/ 1856460 h 6680837"/>
                    <a:gd name="connsiteX1225" fmla="*/ 3489809 w 6423007"/>
                    <a:gd name="connsiteY1225" fmla="*/ 1903060 h 6680837"/>
                    <a:gd name="connsiteX1226" fmla="*/ 3496599 w 6423007"/>
                    <a:gd name="connsiteY1226" fmla="*/ 1925292 h 6680837"/>
                    <a:gd name="connsiteX1227" fmla="*/ 3479987 w 6423007"/>
                    <a:gd name="connsiteY1227" fmla="*/ 1941804 h 6680837"/>
                    <a:gd name="connsiteX1228" fmla="*/ 3450865 w 6423007"/>
                    <a:gd name="connsiteY1228" fmla="*/ 1944605 h 6680837"/>
                    <a:gd name="connsiteX1229" fmla="*/ 3425663 w 6423007"/>
                    <a:gd name="connsiteY1229" fmla="*/ 1950953 h 6680837"/>
                    <a:gd name="connsiteX1230" fmla="*/ 3427311 w 6423007"/>
                    <a:gd name="connsiteY1230" fmla="*/ 1924309 h 6680837"/>
                    <a:gd name="connsiteX1231" fmla="*/ 3405769 w 6423007"/>
                    <a:gd name="connsiteY1231" fmla="*/ 1879644 h 6680837"/>
                    <a:gd name="connsiteX1232" fmla="*/ 3386299 w 6423007"/>
                    <a:gd name="connsiteY1232" fmla="*/ 1806672 h 6680837"/>
                    <a:gd name="connsiteX1233" fmla="*/ 3414665 w 6423007"/>
                    <a:gd name="connsiteY1233" fmla="*/ 1792109 h 6680837"/>
                    <a:gd name="connsiteX1234" fmla="*/ 3716357 w 6423007"/>
                    <a:gd name="connsiteY1234" fmla="*/ 1785605 h 6680837"/>
                    <a:gd name="connsiteX1235" fmla="*/ 3735039 w 6423007"/>
                    <a:gd name="connsiteY1235" fmla="*/ 1787473 h 6680837"/>
                    <a:gd name="connsiteX1236" fmla="*/ 3749865 w 6423007"/>
                    <a:gd name="connsiteY1236" fmla="*/ 1807871 h 6680837"/>
                    <a:gd name="connsiteX1237" fmla="*/ 3717443 w 6423007"/>
                    <a:gd name="connsiteY1237" fmla="*/ 1825123 h 6680837"/>
                    <a:gd name="connsiteX1238" fmla="*/ 3704791 w 6423007"/>
                    <a:gd name="connsiteY1238" fmla="*/ 1798636 h 6680837"/>
                    <a:gd name="connsiteX1239" fmla="*/ 3716357 w 6423007"/>
                    <a:gd name="connsiteY1239" fmla="*/ 1785605 h 6680837"/>
                    <a:gd name="connsiteX1240" fmla="*/ 2958393 w 6423007"/>
                    <a:gd name="connsiteY1240" fmla="*/ 1777007 h 6680837"/>
                    <a:gd name="connsiteX1241" fmla="*/ 2969303 w 6423007"/>
                    <a:gd name="connsiteY1241" fmla="*/ 1789838 h 6680837"/>
                    <a:gd name="connsiteX1242" fmla="*/ 2976645 w 6423007"/>
                    <a:gd name="connsiteY1242" fmla="*/ 1820540 h 6680837"/>
                    <a:gd name="connsiteX1243" fmla="*/ 2968747 w 6423007"/>
                    <a:gd name="connsiteY1243" fmla="*/ 1818995 h 6680837"/>
                    <a:gd name="connsiteX1244" fmla="*/ 2958393 w 6423007"/>
                    <a:gd name="connsiteY1244" fmla="*/ 1777007 h 6680837"/>
                    <a:gd name="connsiteX1245" fmla="*/ 3244259 w 6423007"/>
                    <a:gd name="connsiteY1245" fmla="*/ 1746061 h 6680837"/>
                    <a:gd name="connsiteX1246" fmla="*/ 3248955 w 6423007"/>
                    <a:gd name="connsiteY1246" fmla="*/ 1756249 h 6680837"/>
                    <a:gd name="connsiteX1247" fmla="*/ 3227547 w 6423007"/>
                    <a:gd name="connsiteY1247" fmla="*/ 1765622 h 6680837"/>
                    <a:gd name="connsiteX1248" fmla="*/ 3222851 w 6423007"/>
                    <a:gd name="connsiteY1248" fmla="*/ 1755434 h 6680837"/>
                    <a:gd name="connsiteX1249" fmla="*/ 3244259 w 6423007"/>
                    <a:gd name="connsiteY1249" fmla="*/ 1746061 h 6680837"/>
                    <a:gd name="connsiteX1250" fmla="*/ 3052109 w 6423007"/>
                    <a:gd name="connsiteY1250" fmla="*/ 1588782 h 6680837"/>
                    <a:gd name="connsiteX1251" fmla="*/ 3055319 w 6423007"/>
                    <a:gd name="connsiteY1251" fmla="*/ 1617498 h 6680837"/>
                    <a:gd name="connsiteX1252" fmla="*/ 3036305 w 6423007"/>
                    <a:gd name="connsiteY1252" fmla="*/ 1633025 h 6680837"/>
                    <a:gd name="connsiteX1253" fmla="*/ 3031069 w 6423007"/>
                    <a:gd name="connsiteY1253" fmla="*/ 1606211 h 6680837"/>
                    <a:gd name="connsiteX1254" fmla="*/ 3052109 w 6423007"/>
                    <a:gd name="connsiteY1254" fmla="*/ 1588782 h 6680837"/>
                    <a:gd name="connsiteX1255" fmla="*/ 2734299 w 6423007"/>
                    <a:gd name="connsiteY1255" fmla="*/ 1438180 h 6680837"/>
                    <a:gd name="connsiteX1256" fmla="*/ 2746273 w 6423007"/>
                    <a:gd name="connsiteY1256" fmla="*/ 1440181 h 6680837"/>
                    <a:gd name="connsiteX1257" fmla="*/ 2754777 w 6423007"/>
                    <a:gd name="connsiteY1257" fmla="*/ 1461424 h 6680837"/>
                    <a:gd name="connsiteX1258" fmla="*/ 2742641 w 6423007"/>
                    <a:gd name="connsiteY1258" fmla="*/ 1467243 h 6680837"/>
                    <a:gd name="connsiteX1259" fmla="*/ 2729715 w 6423007"/>
                    <a:gd name="connsiteY1259" fmla="*/ 1462276 h 6680837"/>
                    <a:gd name="connsiteX1260" fmla="*/ 2724271 w 6423007"/>
                    <a:gd name="connsiteY1260" fmla="*/ 1446327 h 6680837"/>
                    <a:gd name="connsiteX1261" fmla="*/ 2734299 w 6423007"/>
                    <a:gd name="connsiteY1261" fmla="*/ 1438180 h 6680837"/>
                    <a:gd name="connsiteX1262" fmla="*/ 4123969 w 6423007"/>
                    <a:gd name="connsiteY1262" fmla="*/ 1399791 h 6680837"/>
                    <a:gd name="connsiteX1263" fmla="*/ 4075185 w 6423007"/>
                    <a:gd name="connsiteY1263" fmla="*/ 1463287 h 6680837"/>
                    <a:gd name="connsiteX1264" fmla="*/ 4053045 w 6423007"/>
                    <a:gd name="connsiteY1264" fmla="*/ 1464515 h 6680837"/>
                    <a:gd name="connsiteX1265" fmla="*/ 4034999 w 6423007"/>
                    <a:gd name="connsiteY1265" fmla="*/ 1451543 h 6680837"/>
                    <a:gd name="connsiteX1266" fmla="*/ 4029047 w 6423007"/>
                    <a:gd name="connsiteY1266" fmla="*/ 1420704 h 6680837"/>
                    <a:gd name="connsiteX1267" fmla="*/ 4050215 w 6423007"/>
                    <a:gd name="connsiteY1267" fmla="*/ 1430875 h 6680837"/>
                    <a:gd name="connsiteX1268" fmla="*/ 4083619 w 6423007"/>
                    <a:gd name="connsiteY1268" fmla="*/ 1432366 h 6680837"/>
                    <a:gd name="connsiteX1269" fmla="*/ 4123969 w 6423007"/>
                    <a:gd name="connsiteY1269" fmla="*/ 1399791 h 6680837"/>
                    <a:gd name="connsiteX1270" fmla="*/ 2070781 w 6423007"/>
                    <a:gd name="connsiteY1270" fmla="*/ 1340871 h 6680837"/>
                    <a:gd name="connsiteX1271" fmla="*/ 2070699 w 6423007"/>
                    <a:gd name="connsiteY1271" fmla="*/ 1342595 h 6680837"/>
                    <a:gd name="connsiteX1272" fmla="*/ 2079205 w 6423007"/>
                    <a:gd name="connsiteY1272" fmla="*/ 1367782 h 6680837"/>
                    <a:gd name="connsiteX1273" fmla="*/ 2082067 w 6423007"/>
                    <a:gd name="connsiteY1273" fmla="*/ 1371099 h 6680837"/>
                    <a:gd name="connsiteX1274" fmla="*/ 3964597 w 6423007"/>
                    <a:gd name="connsiteY1274" fmla="*/ 1173622 h 6680837"/>
                    <a:gd name="connsiteX1275" fmla="*/ 3964971 w 6423007"/>
                    <a:gd name="connsiteY1275" fmla="*/ 1174756 h 6680837"/>
                    <a:gd name="connsiteX1276" fmla="*/ 3966515 w 6423007"/>
                    <a:gd name="connsiteY1276" fmla="*/ 1174998 h 6680837"/>
                    <a:gd name="connsiteX1277" fmla="*/ 4997803 w 6423007"/>
                    <a:gd name="connsiteY1277" fmla="*/ 1100841 h 6680837"/>
                    <a:gd name="connsiteX1278" fmla="*/ 4988971 w 6423007"/>
                    <a:gd name="connsiteY1278" fmla="*/ 1109314 h 6680837"/>
                    <a:gd name="connsiteX1279" fmla="*/ 4978135 w 6423007"/>
                    <a:gd name="connsiteY1279" fmla="*/ 1115066 h 6680837"/>
                    <a:gd name="connsiteX1280" fmla="*/ 4996457 w 6423007"/>
                    <a:gd name="connsiteY1280" fmla="*/ 1135924 h 6680837"/>
                    <a:gd name="connsiteX1281" fmla="*/ 4996281 w 6423007"/>
                    <a:gd name="connsiteY1281" fmla="*/ 1120897 h 6680837"/>
                    <a:gd name="connsiteX1282" fmla="*/ 4997803 w 6423007"/>
                    <a:gd name="connsiteY1282" fmla="*/ 1100841 h 6680837"/>
                    <a:gd name="connsiteX1283" fmla="*/ 3891181 w 6423007"/>
                    <a:gd name="connsiteY1283" fmla="*/ 1086275 h 6680837"/>
                    <a:gd name="connsiteX1284" fmla="*/ 3891091 w 6423007"/>
                    <a:gd name="connsiteY1284" fmla="*/ 1086328 h 6680837"/>
                    <a:gd name="connsiteX1285" fmla="*/ 3891147 w 6423007"/>
                    <a:gd name="connsiteY1285" fmla="*/ 1086323 h 6680837"/>
                    <a:gd name="connsiteX1286" fmla="*/ 3365541 w 6423007"/>
                    <a:gd name="connsiteY1286" fmla="*/ 1046629 h 6680837"/>
                    <a:gd name="connsiteX1287" fmla="*/ 3371209 w 6423007"/>
                    <a:gd name="connsiteY1287" fmla="*/ 1050108 h 6680837"/>
                    <a:gd name="connsiteX1288" fmla="*/ 3384027 w 6423007"/>
                    <a:gd name="connsiteY1288" fmla="*/ 1049398 h 6680837"/>
                    <a:gd name="connsiteX1289" fmla="*/ 3385165 w 6423007"/>
                    <a:gd name="connsiteY1289" fmla="*/ 1049254 h 6680837"/>
                    <a:gd name="connsiteX1290" fmla="*/ 3377049 w 6423007"/>
                    <a:gd name="connsiteY1290" fmla="*/ 1048721 h 6680837"/>
                    <a:gd name="connsiteX1291" fmla="*/ 3829893 w 6423007"/>
                    <a:gd name="connsiteY1291" fmla="*/ 1023270 h 6680837"/>
                    <a:gd name="connsiteX1292" fmla="*/ 3822931 w 6423007"/>
                    <a:gd name="connsiteY1292" fmla="*/ 1024846 h 6680837"/>
                    <a:gd name="connsiteX1293" fmla="*/ 3822947 w 6423007"/>
                    <a:gd name="connsiteY1293" fmla="*/ 1024854 h 6680837"/>
                    <a:gd name="connsiteX1294" fmla="*/ 3829745 w 6423007"/>
                    <a:gd name="connsiteY1294" fmla="*/ 1023873 h 6680837"/>
                    <a:gd name="connsiteX1295" fmla="*/ 2432671 w 6423007"/>
                    <a:gd name="connsiteY1295" fmla="*/ 556830 h 6680837"/>
                    <a:gd name="connsiteX1296" fmla="*/ 2492339 w 6423007"/>
                    <a:gd name="connsiteY1296" fmla="*/ 568820 h 6680837"/>
                    <a:gd name="connsiteX1297" fmla="*/ 2508679 w 6423007"/>
                    <a:gd name="connsiteY1297" fmla="*/ 585156 h 6680837"/>
                    <a:gd name="connsiteX1298" fmla="*/ 2513145 w 6423007"/>
                    <a:gd name="connsiteY1298" fmla="*/ 586579 h 6680837"/>
                    <a:gd name="connsiteX1299" fmla="*/ 2520853 w 6423007"/>
                    <a:gd name="connsiteY1299" fmla="*/ 594620 h 6680837"/>
                    <a:gd name="connsiteX1300" fmla="*/ 2519513 w 6423007"/>
                    <a:gd name="connsiteY1300" fmla="*/ 620583 h 6680837"/>
                    <a:gd name="connsiteX1301" fmla="*/ 2409527 w 6423007"/>
                    <a:gd name="connsiteY1301" fmla="*/ 643433 h 6680837"/>
                    <a:gd name="connsiteX1302" fmla="*/ 2324671 w 6423007"/>
                    <a:gd name="connsiteY1302" fmla="*/ 669972 h 6680837"/>
                    <a:gd name="connsiteX1303" fmla="*/ 2263353 w 6423007"/>
                    <a:gd name="connsiteY1303" fmla="*/ 700951 h 6680837"/>
                    <a:gd name="connsiteX1304" fmla="*/ 1981141 w 6423007"/>
                    <a:gd name="connsiteY1304" fmla="*/ 783915 h 6680837"/>
                    <a:gd name="connsiteX1305" fmla="*/ 1935569 w 6423007"/>
                    <a:gd name="connsiteY1305" fmla="*/ 778213 h 6680837"/>
                    <a:gd name="connsiteX1306" fmla="*/ 1791741 w 6423007"/>
                    <a:gd name="connsiteY1306" fmla="*/ 781042 h 6680837"/>
                    <a:gd name="connsiteX1307" fmla="*/ 1710485 w 6423007"/>
                    <a:gd name="connsiteY1307" fmla="*/ 823410 h 6680837"/>
                    <a:gd name="connsiteX1308" fmla="*/ 1638365 w 6423007"/>
                    <a:gd name="connsiteY1308" fmla="*/ 899446 h 6680837"/>
                    <a:gd name="connsiteX1309" fmla="*/ 1624965 w 6423007"/>
                    <a:gd name="connsiteY1309" fmla="*/ 992492 h 6680837"/>
                    <a:gd name="connsiteX1310" fmla="*/ 1662411 w 6423007"/>
                    <a:gd name="connsiteY1310" fmla="*/ 1009834 h 6680837"/>
                    <a:gd name="connsiteX1311" fmla="*/ 1734453 w 6423007"/>
                    <a:gd name="connsiteY1311" fmla="*/ 1011769 h 6680837"/>
                    <a:gd name="connsiteX1312" fmla="*/ 1755899 w 6423007"/>
                    <a:gd name="connsiteY1312" fmla="*/ 1059091 h 6680837"/>
                    <a:gd name="connsiteX1313" fmla="*/ 1737973 w 6423007"/>
                    <a:gd name="connsiteY1313" fmla="*/ 1087062 h 6680837"/>
                    <a:gd name="connsiteX1314" fmla="*/ 1753137 w 6423007"/>
                    <a:gd name="connsiteY1314" fmla="*/ 1133462 h 6680837"/>
                    <a:gd name="connsiteX1315" fmla="*/ 1869659 w 6423007"/>
                    <a:gd name="connsiteY1315" fmla="*/ 1155252 h 6680837"/>
                    <a:gd name="connsiteX1316" fmla="*/ 1923439 w 6423007"/>
                    <a:gd name="connsiteY1316" fmla="*/ 1163885 h 6680837"/>
                    <a:gd name="connsiteX1317" fmla="*/ 2015083 w 6423007"/>
                    <a:gd name="connsiteY1317" fmla="*/ 1170178 h 6680837"/>
                    <a:gd name="connsiteX1318" fmla="*/ 2057303 w 6423007"/>
                    <a:gd name="connsiteY1318" fmla="*/ 1166749 h 6680837"/>
                    <a:gd name="connsiteX1319" fmla="*/ 2312707 w 6423007"/>
                    <a:gd name="connsiteY1319" fmla="*/ 1066280 h 6680837"/>
                    <a:gd name="connsiteX1320" fmla="*/ 2341187 w 6423007"/>
                    <a:gd name="connsiteY1320" fmla="*/ 1005062 h 6680837"/>
                    <a:gd name="connsiteX1321" fmla="*/ 2498161 w 6423007"/>
                    <a:gd name="connsiteY1321" fmla="*/ 865468 h 6680837"/>
                    <a:gd name="connsiteX1322" fmla="*/ 2629677 w 6423007"/>
                    <a:gd name="connsiteY1322" fmla="*/ 848987 h 6680837"/>
                    <a:gd name="connsiteX1323" fmla="*/ 2658493 w 6423007"/>
                    <a:gd name="connsiteY1323" fmla="*/ 846059 h 6680837"/>
                    <a:gd name="connsiteX1324" fmla="*/ 2682031 w 6423007"/>
                    <a:gd name="connsiteY1324" fmla="*/ 794974 h 6680837"/>
                    <a:gd name="connsiteX1325" fmla="*/ 2600689 w 6423007"/>
                    <a:gd name="connsiteY1325" fmla="*/ 711715 h 6680837"/>
                    <a:gd name="connsiteX1326" fmla="*/ 2532581 w 6423007"/>
                    <a:gd name="connsiteY1326" fmla="*/ 654335 h 6680837"/>
                    <a:gd name="connsiteX1327" fmla="*/ 2523869 w 6423007"/>
                    <a:gd name="connsiteY1327" fmla="*/ 619494 h 6680837"/>
                    <a:gd name="connsiteX1328" fmla="*/ 2572203 w 6423007"/>
                    <a:gd name="connsiteY1328" fmla="*/ 624859 h 6680837"/>
                    <a:gd name="connsiteX1329" fmla="*/ 2621963 w 6423007"/>
                    <a:gd name="connsiteY1329" fmla="*/ 637345 h 6680837"/>
                    <a:gd name="connsiteX1330" fmla="*/ 2721227 w 6423007"/>
                    <a:gd name="connsiteY1330" fmla="*/ 637107 h 6680837"/>
                    <a:gd name="connsiteX1331" fmla="*/ 2758841 w 6423007"/>
                    <a:gd name="connsiteY1331" fmla="*/ 646575 h 6680837"/>
                    <a:gd name="connsiteX1332" fmla="*/ 2915491 w 6423007"/>
                    <a:gd name="connsiteY1332" fmla="*/ 707817 h 6680837"/>
                    <a:gd name="connsiteX1333" fmla="*/ 3082859 w 6423007"/>
                    <a:gd name="connsiteY1333" fmla="*/ 690921 h 6680837"/>
                    <a:gd name="connsiteX1334" fmla="*/ 3231547 w 6423007"/>
                    <a:gd name="connsiteY1334" fmla="*/ 681894 h 6680837"/>
                    <a:gd name="connsiteX1335" fmla="*/ 3363485 w 6423007"/>
                    <a:gd name="connsiteY1335" fmla="*/ 719766 h 6680837"/>
                    <a:gd name="connsiteX1336" fmla="*/ 3459567 w 6423007"/>
                    <a:gd name="connsiteY1336" fmla="*/ 702527 h 6680837"/>
                    <a:gd name="connsiteX1337" fmla="*/ 3536965 w 6423007"/>
                    <a:gd name="connsiteY1337" fmla="*/ 637628 h 6680837"/>
                    <a:gd name="connsiteX1338" fmla="*/ 3706259 w 6423007"/>
                    <a:gd name="connsiteY1338" fmla="*/ 585724 h 6680837"/>
                    <a:gd name="connsiteX1339" fmla="*/ 3772019 w 6423007"/>
                    <a:gd name="connsiteY1339" fmla="*/ 586737 h 6680837"/>
                    <a:gd name="connsiteX1340" fmla="*/ 3802929 w 6423007"/>
                    <a:gd name="connsiteY1340" fmla="*/ 596456 h 6680837"/>
                    <a:gd name="connsiteX1341" fmla="*/ 3939973 w 6423007"/>
                    <a:gd name="connsiteY1341" fmla="*/ 616323 h 6680837"/>
                    <a:gd name="connsiteX1342" fmla="*/ 4024495 w 6423007"/>
                    <a:gd name="connsiteY1342" fmla="*/ 605529 h 6680837"/>
                    <a:gd name="connsiteX1343" fmla="*/ 4069565 w 6423007"/>
                    <a:gd name="connsiteY1343" fmla="*/ 634848 h 6680837"/>
                    <a:gd name="connsiteX1344" fmla="*/ 4096285 w 6423007"/>
                    <a:gd name="connsiteY1344" fmla="*/ 619274 h 6680837"/>
                    <a:gd name="connsiteX1345" fmla="*/ 4130967 w 6423007"/>
                    <a:gd name="connsiteY1345" fmla="*/ 636950 h 6680837"/>
                    <a:gd name="connsiteX1346" fmla="*/ 4150487 w 6423007"/>
                    <a:gd name="connsiteY1346" fmla="*/ 663752 h 6680837"/>
                    <a:gd name="connsiteX1347" fmla="*/ 4180815 w 6423007"/>
                    <a:gd name="connsiteY1347" fmla="*/ 719534 h 6680837"/>
                    <a:gd name="connsiteX1348" fmla="*/ 4185171 w 6423007"/>
                    <a:gd name="connsiteY1348" fmla="*/ 736954 h 6680837"/>
                    <a:gd name="connsiteX1349" fmla="*/ 4202259 w 6423007"/>
                    <a:gd name="connsiteY1349" fmla="*/ 729838 h 6680837"/>
                    <a:gd name="connsiteX1350" fmla="*/ 4281333 w 6423007"/>
                    <a:gd name="connsiteY1350" fmla="*/ 678760 h 6680837"/>
                    <a:gd name="connsiteX1351" fmla="*/ 4316183 w 6423007"/>
                    <a:gd name="connsiteY1351" fmla="*/ 688564 h 6680837"/>
                    <a:gd name="connsiteX1352" fmla="*/ 4365103 w 6423007"/>
                    <a:gd name="connsiteY1352" fmla="*/ 703393 h 6680837"/>
                    <a:gd name="connsiteX1353" fmla="*/ 4436725 w 6423007"/>
                    <a:gd name="connsiteY1353" fmla="*/ 706501 h 6680837"/>
                    <a:gd name="connsiteX1354" fmla="*/ 4504495 w 6423007"/>
                    <a:gd name="connsiteY1354" fmla="*/ 742607 h 6680837"/>
                    <a:gd name="connsiteX1355" fmla="*/ 4619847 w 6423007"/>
                    <a:gd name="connsiteY1355" fmla="*/ 800997 h 6680837"/>
                    <a:gd name="connsiteX1356" fmla="*/ 4650987 w 6423007"/>
                    <a:gd name="connsiteY1356" fmla="*/ 819521 h 6680837"/>
                    <a:gd name="connsiteX1357" fmla="*/ 4626357 w 6423007"/>
                    <a:gd name="connsiteY1357" fmla="*/ 799366 h 6680837"/>
                    <a:gd name="connsiteX1358" fmla="*/ 4858713 w 6423007"/>
                    <a:gd name="connsiteY1358" fmla="*/ 769388 h 6680837"/>
                    <a:gd name="connsiteX1359" fmla="*/ 4962493 w 6423007"/>
                    <a:gd name="connsiteY1359" fmla="*/ 742659 h 6680837"/>
                    <a:gd name="connsiteX1360" fmla="*/ 5004015 w 6423007"/>
                    <a:gd name="connsiteY1360" fmla="*/ 778756 h 6680837"/>
                    <a:gd name="connsiteX1361" fmla="*/ 5017615 w 6423007"/>
                    <a:gd name="connsiteY1361" fmla="*/ 826146 h 6680837"/>
                    <a:gd name="connsiteX1362" fmla="*/ 5033121 w 6423007"/>
                    <a:gd name="connsiteY1362" fmla="*/ 931367 h 6680837"/>
                    <a:gd name="connsiteX1363" fmla="*/ 5032807 w 6423007"/>
                    <a:gd name="connsiteY1363" fmla="*/ 1054862 h 6680837"/>
                    <a:gd name="connsiteX1364" fmla="*/ 5054293 w 6423007"/>
                    <a:gd name="connsiteY1364" fmla="*/ 1139625 h 6680837"/>
                    <a:gd name="connsiteX1365" fmla="*/ 5088341 w 6423007"/>
                    <a:gd name="connsiteY1365" fmla="*/ 1155775 h 6680837"/>
                    <a:gd name="connsiteX1366" fmla="*/ 5101607 w 6423007"/>
                    <a:gd name="connsiteY1366" fmla="*/ 1200384 h 6680837"/>
                    <a:gd name="connsiteX1367" fmla="*/ 5122869 w 6423007"/>
                    <a:gd name="connsiteY1367" fmla="*/ 1222601 h 6680837"/>
                    <a:gd name="connsiteX1368" fmla="*/ 5121167 w 6423007"/>
                    <a:gd name="connsiteY1368" fmla="*/ 1264524 h 6680837"/>
                    <a:gd name="connsiteX1369" fmla="*/ 5120213 w 6423007"/>
                    <a:gd name="connsiteY1369" fmla="*/ 1263647 h 6680837"/>
                    <a:gd name="connsiteX1370" fmla="*/ 5181997 w 6423007"/>
                    <a:gd name="connsiteY1370" fmla="*/ 1330982 h 6680837"/>
                    <a:gd name="connsiteX1371" fmla="*/ 5249979 w 6423007"/>
                    <a:gd name="connsiteY1371" fmla="*/ 1398891 h 6680837"/>
                    <a:gd name="connsiteX1372" fmla="*/ 5253657 w 6423007"/>
                    <a:gd name="connsiteY1372" fmla="*/ 1405221 h 6680837"/>
                    <a:gd name="connsiteX1373" fmla="*/ 5286903 w 6423007"/>
                    <a:gd name="connsiteY1373" fmla="*/ 1399229 h 6680837"/>
                    <a:gd name="connsiteX1374" fmla="*/ 5393133 w 6423007"/>
                    <a:gd name="connsiteY1374" fmla="*/ 1364532 h 6680837"/>
                    <a:gd name="connsiteX1375" fmla="*/ 5395253 w 6423007"/>
                    <a:gd name="connsiteY1375" fmla="*/ 1364988 h 6680837"/>
                    <a:gd name="connsiteX1376" fmla="*/ 5392633 w 6423007"/>
                    <a:gd name="connsiteY1376" fmla="*/ 1363345 h 6680837"/>
                    <a:gd name="connsiteX1377" fmla="*/ 5443467 w 6423007"/>
                    <a:gd name="connsiteY1377" fmla="*/ 1360149 h 6680837"/>
                    <a:gd name="connsiteX1378" fmla="*/ 5451959 w 6423007"/>
                    <a:gd name="connsiteY1378" fmla="*/ 1355176 h 6680837"/>
                    <a:gd name="connsiteX1379" fmla="*/ 5480543 w 6423007"/>
                    <a:gd name="connsiteY1379" fmla="*/ 1365386 h 6680837"/>
                    <a:gd name="connsiteX1380" fmla="*/ 5462011 w 6423007"/>
                    <a:gd name="connsiteY1380" fmla="*/ 1537589 h 6680837"/>
                    <a:gd name="connsiteX1381" fmla="*/ 5433421 w 6423007"/>
                    <a:gd name="connsiteY1381" fmla="*/ 1579089 h 6680837"/>
                    <a:gd name="connsiteX1382" fmla="*/ 5413863 w 6423007"/>
                    <a:gd name="connsiteY1382" fmla="*/ 1623882 h 6680837"/>
                    <a:gd name="connsiteX1383" fmla="*/ 5414003 w 6423007"/>
                    <a:gd name="connsiteY1383" fmla="*/ 1624327 h 6680837"/>
                    <a:gd name="connsiteX1384" fmla="*/ 5421141 w 6423007"/>
                    <a:gd name="connsiteY1384" fmla="*/ 1639162 h 6680837"/>
                    <a:gd name="connsiteX1385" fmla="*/ 5435453 w 6423007"/>
                    <a:gd name="connsiteY1385" fmla="*/ 1660806 h 6680837"/>
                    <a:gd name="connsiteX1386" fmla="*/ 5437549 w 6423007"/>
                    <a:gd name="connsiteY1386" fmla="*/ 1673452 h 6680837"/>
                    <a:gd name="connsiteX1387" fmla="*/ 5405805 w 6423007"/>
                    <a:gd name="connsiteY1387" fmla="*/ 1777132 h 6680837"/>
                    <a:gd name="connsiteX1388" fmla="*/ 5326645 w 6423007"/>
                    <a:gd name="connsiteY1388" fmla="*/ 1795129 h 6680837"/>
                    <a:gd name="connsiteX1389" fmla="*/ 5149973 w 6423007"/>
                    <a:gd name="connsiteY1389" fmla="*/ 1730700 h 6680837"/>
                    <a:gd name="connsiteX1390" fmla="*/ 4987209 w 6423007"/>
                    <a:gd name="connsiteY1390" fmla="*/ 1660665 h 6680837"/>
                    <a:gd name="connsiteX1391" fmla="*/ 4900005 w 6423007"/>
                    <a:gd name="connsiteY1391" fmla="*/ 1612329 h 6680837"/>
                    <a:gd name="connsiteX1392" fmla="*/ 4874285 w 6423007"/>
                    <a:gd name="connsiteY1392" fmla="*/ 1599178 h 6680837"/>
                    <a:gd name="connsiteX1393" fmla="*/ 4733551 w 6423007"/>
                    <a:gd name="connsiteY1393" fmla="*/ 1548909 h 6680837"/>
                    <a:gd name="connsiteX1394" fmla="*/ 4542639 w 6423007"/>
                    <a:gd name="connsiteY1394" fmla="*/ 1450309 h 6680837"/>
                    <a:gd name="connsiteX1395" fmla="*/ 4463563 w 6423007"/>
                    <a:gd name="connsiteY1395" fmla="*/ 1427351 h 6680837"/>
                    <a:gd name="connsiteX1396" fmla="*/ 4357175 w 6423007"/>
                    <a:gd name="connsiteY1396" fmla="*/ 1391995 h 6680837"/>
                    <a:gd name="connsiteX1397" fmla="*/ 4316797 w 6423007"/>
                    <a:gd name="connsiteY1397" fmla="*/ 1345844 h 6680837"/>
                    <a:gd name="connsiteX1398" fmla="*/ 4312537 w 6423007"/>
                    <a:gd name="connsiteY1398" fmla="*/ 1338823 h 6680837"/>
                    <a:gd name="connsiteX1399" fmla="*/ 4301347 w 6423007"/>
                    <a:gd name="connsiteY1399" fmla="*/ 1334948 h 6680837"/>
                    <a:gd name="connsiteX1400" fmla="*/ 4257239 w 6423007"/>
                    <a:gd name="connsiteY1400" fmla="*/ 1296507 h 6680837"/>
                    <a:gd name="connsiteX1401" fmla="*/ 4126293 w 6423007"/>
                    <a:gd name="connsiteY1401" fmla="*/ 1248413 h 6680837"/>
                    <a:gd name="connsiteX1402" fmla="*/ 3894649 w 6423007"/>
                    <a:gd name="connsiteY1402" fmla="*/ 1174928 h 6680837"/>
                    <a:gd name="connsiteX1403" fmla="*/ 3854689 w 6423007"/>
                    <a:gd name="connsiteY1403" fmla="*/ 1183134 h 6680837"/>
                    <a:gd name="connsiteX1404" fmla="*/ 3807607 w 6423007"/>
                    <a:gd name="connsiteY1404" fmla="*/ 1192762 h 6680837"/>
                    <a:gd name="connsiteX1405" fmla="*/ 3532397 w 6423007"/>
                    <a:gd name="connsiteY1405" fmla="*/ 1093137 h 6680837"/>
                    <a:gd name="connsiteX1406" fmla="*/ 3384615 w 6423007"/>
                    <a:gd name="connsiteY1406" fmla="*/ 1058863 h 6680837"/>
                    <a:gd name="connsiteX1407" fmla="*/ 3358727 w 6423007"/>
                    <a:gd name="connsiteY1407" fmla="*/ 1053584 h 6680837"/>
                    <a:gd name="connsiteX1408" fmla="*/ 3259201 w 6423007"/>
                    <a:gd name="connsiteY1408" fmla="*/ 1121174 h 6680837"/>
                    <a:gd name="connsiteX1409" fmla="*/ 3209689 w 6423007"/>
                    <a:gd name="connsiteY1409" fmla="*/ 1170925 h 6680837"/>
                    <a:gd name="connsiteX1410" fmla="*/ 3182293 w 6423007"/>
                    <a:gd name="connsiteY1410" fmla="*/ 1180975 h 6680837"/>
                    <a:gd name="connsiteX1411" fmla="*/ 3093205 w 6423007"/>
                    <a:gd name="connsiteY1411" fmla="*/ 1228368 h 6680837"/>
                    <a:gd name="connsiteX1412" fmla="*/ 3059699 w 6423007"/>
                    <a:gd name="connsiteY1412" fmla="*/ 1226158 h 6680837"/>
                    <a:gd name="connsiteX1413" fmla="*/ 3054469 w 6423007"/>
                    <a:gd name="connsiteY1413" fmla="*/ 1232764 h 6680837"/>
                    <a:gd name="connsiteX1414" fmla="*/ 3047025 w 6423007"/>
                    <a:gd name="connsiteY1414" fmla="*/ 1237874 h 6680837"/>
                    <a:gd name="connsiteX1415" fmla="*/ 2890805 w 6423007"/>
                    <a:gd name="connsiteY1415" fmla="*/ 1323553 h 6680837"/>
                    <a:gd name="connsiteX1416" fmla="*/ 2740785 w 6423007"/>
                    <a:gd name="connsiteY1416" fmla="*/ 1377069 h 6680837"/>
                    <a:gd name="connsiteX1417" fmla="*/ 2741393 w 6423007"/>
                    <a:gd name="connsiteY1417" fmla="*/ 1376114 h 6680837"/>
                    <a:gd name="connsiteX1418" fmla="*/ 2736099 w 6423007"/>
                    <a:gd name="connsiteY1418" fmla="*/ 1378619 h 6680837"/>
                    <a:gd name="connsiteX1419" fmla="*/ 2682483 w 6423007"/>
                    <a:gd name="connsiteY1419" fmla="*/ 1380625 h 6680837"/>
                    <a:gd name="connsiteX1420" fmla="*/ 2618811 w 6423007"/>
                    <a:gd name="connsiteY1420" fmla="*/ 1392262 h 6680837"/>
                    <a:gd name="connsiteX1421" fmla="*/ 2601303 w 6423007"/>
                    <a:gd name="connsiteY1421" fmla="*/ 1400553 h 6680837"/>
                    <a:gd name="connsiteX1422" fmla="*/ 2600989 w 6423007"/>
                    <a:gd name="connsiteY1422" fmla="*/ 1400948 h 6680837"/>
                    <a:gd name="connsiteX1423" fmla="*/ 2599119 w 6423007"/>
                    <a:gd name="connsiteY1423" fmla="*/ 1426858 h 6680837"/>
                    <a:gd name="connsiteX1424" fmla="*/ 2620843 w 6423007"/>
                    <a:gd name="connsiteY1424" fmla="*/ 1446735 h 6680837"/>
                    <a:gd name="connsiteX1425" fmla="*/ 2634911 w 6423007"/>
                    <a:gd name="connsiteY1425" fmla="*/ 1466367 h 6680837"/>
                    <a:gd name="connsiteX1426" fmla="*/ 2610887 w 6423007"/>
                    <a:gd name="connsiteY1426" fmla="*/ 1485671 h 6680837"/>
                    <a:gd name="connsiteX1427" fmla="*/ 2590601 w 6423007"/>
                    <a:gd name="connsiteY1427" fmla="*/ 1512950 h 6680837"/>
                    <a:gd name="connsiteX1428" fmla="*/ 2561577 w 6423007"/>
                    <a:gd name="connsiteY1428" fmla="*/ 1594205 h 6680837"/>
                    <a:gd name="connsiteX1429" fmla="*/ 2535731 w 6423007"/>
                    <a:gd name="connsiteY1429" fmla="*/ 1607548 h 6680837"/>
                    <a:gd name="connsiteX1430" fmla="*/ 2446223 w 6423007"/>
                    <a:gd name="connsiteY1430" fmla="*/ 1655247 h 6680837"/>
                    <a:gd name="connsiteX1431" fmla="*/ 2321799 w 6423007"/>
                    <a:gd name="connsiteY1431" fmla="*/ 1701099 h 6680837"/>
                    <a:gd name="connsiteX1432" fmla="*/ 2272249 w 6423007"/>
                    <a:gd name="connsiteY1432" fmla="*/ 1636926 h 6680837"/>
                    <a:gd name="connsiteX1433" fmla="*/ 2253407 w 6423007"/>
                    <a:gd name="connsiteY1433" fmla="*/ 1588699 h 6680837"/>
                    <a:gd name="connsiteX1434" fmla="*/ 2244915 w 6423007"/>
                    <a:gd name="connsiteY1434" fmla="*/ 1541193 h 6680837"/>
                    <a:gd name="connsiteX1435" fmla="*/ 2243827 w 6423007"/>
                    <a:gd name="connsiteY1435" fmla="*/ 1538649 h 6680837"/>
                    <a:gd name="connsiteX1436" fmla="*/ 2238845 w 6423007"/>
                    <a:gd name="connsiteY1436" fmla="*/ 1535345 h 6680837"/>
                    <a:gd name="connsiteX1437" fmla="*/ 2226193 w 6423007"/>
                    <a:gd name="connsiteY1437" fmla="*/ 1534158 h 6680837"/>
                    <a:gd name="connsiteX1438" fmla="*/ 2204599 w 6423007"/>
                    <a:gd name="connsiteY1438" fmla="*/ 1541489 h 6680837"/>
                    <a:gd name="connsiteX1439" fmla="*/ 2185535 w 6423007"/>
                    <a:gd name="connsiteY1439" fmla="*/ 1534680 h 6680837"/>
                    <a:gd name="connsiteX1440" fmla="*/ 2184627 w 6423007"/>
                    <a:gd name="connsiteY1440" fmla="*/ 1533562 h 6680837"/>
                    <a:gd name="connsiteX1441" fmla="*/ 2187073 w 6423007"/>
                    <a:gd name="connsiteY1441" fmla="*/ 1542032 h 6680837"/>
                    <a:gd name="connsiteX1442" fmla="*/ 2179863 w 6423007"/>
                    <a:gd name="connsiteY1442" fmla="*/ 1547398 h 6680837"/>
                    <a:gd name="connsiteX1443" fmla="*/ 2104661 w 6423007"/>
                    <a:gd name="connsiteY1443" fmla="*/ 1524507 h 6680837"/>
                    <a:gd name="connsiteX1444" fmla="*/ 2005395 w 6423007"/>
                    <a:gd name="connsiteY1444" fmla="*/ 1539345 h 6680837"/>
                    <a:gd name="connsiteX1445" fmla="*/ 1982341 w 6423007"/>
                    <a:gd name="connsiteY1445" fmla="*/ 1548316 h 6680837"/>
                    <a:gd name="connsiteX1446" fmla="*/ 1946121 w 6423007"/>
                    <a:gd name="connsiteY1446" fmla="*/ 1583026 h 6680837"/>
                    <a:gd name="connsiteX1447" fmla="*/ 1931611 w 6423007"/>
                    <a:gd name="connsiteY1447" fmla="*/ 1653284 h 6680837"/>
                    <a:gd name="connsiteX1448" fmla="*/ 1940579 w 6423007"/>
                    <a:gd name="connsiteY1448" fmla="*/ 1694870 h 6680837"/>
                    <a:gd name="connsiteX1449" fmla="*/ 1968159 w 6423007"/>
                    <a:gd name="connsiteY1449" fmla="*/ 1769574 h 6680837"/>
                    <a:gd name="connsiteX1450" fmla="*/ 2001607 w 6423007"/>
                    <a:gd name="connsiteY1450" fmla="*/ 1827845 h 6680837"/>
                    <a:gd name="connsiteX1451" fmla="*/ 2033883 w 6423007"/>
                    <a:gd name="connsiteY1451" fmla="*/ 1848639 h 6680837"/>
                    <a:gd name="connsiteX1452" fmla="*/ 2003029 w 6423007"/>
                    <a:gd name="connsiteY1452" fmla="*/ 1853501 h 6680837"/>
                    <a:gd name="connsiteX1453" fmla="*/ 1903433 w 6423007"/>
                    <a:gd name="connsiteY1453" fmla="*/ 1828514 h 6680837"/>
                    <a:gd name="connsiteX1454" fmla="*/ 1887753 w 6423007"/>
                    <a:gd name="connsiteY1454" fmla="*/ 1824238 h 6680837"/>
                    <a:gd name="connsiteX1455" fmla="*/ 1723435 w 6423007"/>
                    <a:gd name="connsiteY1455" fmla="*/ 1784074 h 6680837"/>
                    <a:gd name="connsiteX1456" fmla="*/ 1655525 w 6423007"/>
                    <a:gd name="connsiteY1456" fmla="*/ 1788936 h 6680837"/>
                    <a:gd name="connsiteX1457" fmla="*/ 1626007 w 6423007"/>
                    <a:gd name="connsiteY1457" fmla="*/ 1916039 h 6680837"/>
                    <a:gd name="connsiteX1458" fmla="*/ 1745973 w 6423007"/>
                    <a:gd name="connsiteY1458" fmla="*/ 2002567 h 6680837"/>
                    <a:gd name="connsiteX1459" fmla="*/ 1821845 w 6423007"/>
                    <a:gd name="connsiteY1459" fmla="*/ 2030990 h 6680837"/>
                    <a:gd name="connsiteX1460" fmla="*/ 1853115 w 6423007"/>
                    <a:gd name="connsiteY1460" fmla="*/ 2062013 h 6680837"/>
                    <a:gd name="connsiteX1461" fmla="*/ 1816477 w 6423007"/>
                    <a:gd name="connsiteY1461" fmla="*/ 2060838 h 6680837"/>
                    <a:gd name="connsiteX1462" fmla="*/ 1778245 w 6423007"/>
                    <a:gd name="connsiteY1462" fmla="*/ 2078947 h 6680837"/>
                    <a:gd name="connsiteX1463" fmla="*/ 1728109 w 6423007"/>
                    <a:gd name="connsiteY1463" fmla="*/ 2119275 h 6680837"/>
                    <a:gd name="connsiteX1464" fmla="*/ 1698679 w 6423007"/>
                    <a:gd name="connsiteY1464" fmla="*/ 2149791 h 6680837"/>
                    <a:gd name="connsiteX1465" fmla="*/ 1681153 w 6423007"/>
                    <a:gd name="connsiteY1465" fmla="*/ 2213679 h 6680837"/>
                    <a:gd name="connsiteX1466" fmla="*/ 1664887 w 6423007"/>
                    <a:gd name="connsiteY1466" fmla="*/ 2236987 h 6680837"/>
                    <a:gd name="connsiteX1467" fmla="*/ 1554217 w 6423007"/>
                    <a:gd name="connsiteY1467" fmla="*/ 2305987 h 6680837"/>
                    <a:gd name="connsiteX1468" fmla="*/ 1508607 w 6423007"/>
                    <a:gd name="connsiteY1468" fmla="*/ 2355871 h 6680837"/>
                    <a:gd name="connsiteX1469" fmla="*/ 1436333 w 6423007"/>
                    <a:gd name="connsiteY1469" fmla="*/ 2435939 h 6680837"/>
                    <a:gd name="connsiteX1470" fmla="*/ 1401289 w 6423007"/>
                    <a:gd name="connsiteY1470" fmla="*/ 2434010 h 6680837"/>
                    <a:gd name="connsiteX1471" fmla="*/ 1361131 w 6423007"/>
                    <a:gd name="connsiteY1471" fmla="*/ 2431578 h 6680837"/>
                    <a:gd name="connsiteX1472" fmla="*/ 1316275 w 6423007"/>
                    <a:gd name="connsiteY1472" fmla="*/ 2464526 h 6680837"/>
                    <a:gd name="connsiteX1473" fmla="*/ 1202837 w 6423007"/>
                    <a:gd name="connsiteY1473" fmla="*/ 2533861 h 6680837"/>
                    <a:gd name="connsiteX1474" fmla="*/ 1170139 w 6423007"/>
                    <a:gd name="connsiteY1474" fmla="*/ 2569828 h 6680837"/>
                    <a:gd name="connsiteX1475" fmla="*/ 1128045 w 6423007"/>
                    <a:gd name="connsiteY1475" fmla="*/ 2676558 h 6680837"/>
                    <a:gd name="connsiteX1476" fmla="*/ 1111863 w 6423007"/>
                    <a:gd name="connsiteY1476" fmla="*/ 2732983 h 6680837"/>
                    <a:gd name="connsiteX1477" fmla="*/ 1127959 w 6423007"/>
                    <a:gd name="connsiteY1477" fmla="*/ 2754615 h 6680837"/>
                    <a:gd name="connsiteX1478" fmla="*/ 1154615 w 6423007"/>
                    <a:gd name="connsiteY1478" fmla="*/ 2798549 h 6680837"/>
                    <a:gd name="connsiteX1479" fmla="*/ 1109760 w 6423007"/>
                    <a:gd name="connsiteY1479" fmla="*/ 2831498 h 6680837"/>
                    <a:gd name="connsiteX1480" fmla="*/ 1091064 w 6423007"/>
                    <a:gd name="connsiteY1480" fmla="*/ 2839379 h 6680837"/>
                    <a:gd name="connsiteX1481" fmla="*/ 1107410 w 6423007"/>
                    <a:gd name="connsiteY1481" fmla="*/ 2867718 h 6680837"/>
                    <a:gd name="connsiteX1482" fmla="*/ 1125017 w 6423007"/>
                    <a:gd name="connsiteY1482" fmla="*/ 2855477 h 6680837"/>
                    <a:gd name="connsiteX1483" fmla="*/ 1163583 w 6423007"/>
                    <a:gd name="connsiteY1483" fmla="*/ 2858664 h 6680837"/>
                    <a:gd name="connsiteX1484" fmla="*/ 1184205 w 6423007"/>
                    <a:gd name="connsiteY1484" fmla="*/ 2889854 h 6680837"/>
                    <a:gd name="connsiteX1485" fmla="*/ 1175481 w 6423007"/>
                    <a:gd name="connsiteY1485" fmla="*/ 2966150 h 6680837"/>
                    <a:gd name="connsiteX1486" fmla="*/ 1155863 w 6423007"/>
                    <a:gd name="connsiteY1486" fmla="*/ 2961790 h 6680837"/>
                    <a:gd name="connsiteX1487" fmla="*/ 1089800 w 6423007"/>
                    <a:gd name="connsiteY1487" fmla="*/ 2935546 h 6680837"/>
                    <a:gd name="connsiteX1488" fmla="*/ 1063391 w 6423007"/>
                    <a:gd name="connsiteY1488" fmla="*/ 2935378 h 6680837"/>
                    <a:gd name="connsiteX1489" fmla="*/ 1084684 w 6423007"/>
                    <a:gd name="connsiteY1489" fmla="*/ 2953571 h 6680837"/>
                    <a:gd name="connsiteX1490" fmla="*/ 1089626 w 6423007"/>
                    <a:gd name="connsiteY1490" fmla="*/ 3017542 h 6680837"/>
                    <a:gd name="connsiteX1491" fmla="*/ 1051813 w 6423007"/>
                    <a:gd name="connsiteY1491" fmla="*/ 3053007 h 6680837"/>
                    <a:gd name="connsiteX1492" fmla="*/ 1037559 w 6423007"/>
                    <a:gd name="connsiteY1492" fmla="*/ 3074386 h 6680837"/>
                    <a:gd name="connsiteX1493" fmla="*/ 1006953 w 6423007"/>
                    <a:gd name="connsiteY1493" fmla="*/ 3160072 h 6680837"/>
                    <a:gd name="connsiteX1494" fmla="*/ 1014749 w 6423007"/>
                    <a:gd name="connsiteY1494" fmla="*/ 3182709 h 6680837"/>
                    <a:gd name="connsiteX1495" fmla="*/ 1035625 w 6423007"/>
                    <a:gd name="connsiteY1495" fmla="*/ 3183548 h 6680837"/>
                    <a:gd name="connsiteX1496" fmla="*/ 1092046 w 6423007"/>
                    <a:gd name="connsiteY1496" fmla="*/ 3218261 h 6680837"/>
                    <a:gd name="connsiteX1497" fmla="*/ 1112669 w 6423007"/>
                    <a:gd name="connsiteY1497" fmla="*/ 3249450 h 6680837"/>
                    <a:gd name="connsiteX1498" fmla="*/ 1124991 w 6423007"/>
                    <a:gd name="connsiteY1498" fmla="*/ 3281646 h 6680837"/>
                    <a:gd name="connsiteX1499" fmla="*/ 1089945 w 6423007"/>
                    <a:gd name="connsiteY1499" fmla="*/ 3298246 h 6680837"/>
                    <a:gd name="connsiteX1500" fmla="*/ 1016920 w 6423007"/>
                    <a:gd name="connsiteY1500" fmla="*/ 3339662 h 6680837"/>
                    <a:gd name="connsiteX1501" fmla="*/ 1055738 w 6423007"/>
                    <a:gd name="connsiteY1501" fmla="*/ 3331028 h 6680837"/>
                    <a:gd name="connsiteX1502" fmla="*/ 1100508 w 6423007"/>
                    <a:gd name="connsiteY1502" fmla="*/ 3339077 h 6680837"/>
                    <a:gd name="connsiteX1503" fmla="*/ 1091115 w 6423007"/>
                    <a:gd name="connsiteY1503" fmla="*/ 3372782 h 6680837"/>
                    <a:gd name="connsiteX1504" fmla="*/ 1088765 w 6423007"/>
                    <a:gd name="connsiteY1504" fmla="*/ 3390472 h 6680837"/>
                    <a:gd name="connsiteX1505" fmla="*/ 1065116 w 6423007"/>
                    <a:gd name="connsiteY1505" fmla="*/ 3519672 h 6680837"/>
                    <a:gd name="connsiteX1506" fmla="*/ 1059499 w 6423007"/>
                    <a:gd name="connsiteY1506" fmla="*/ 3524283 h 6680837"/>
                    <a:gd name="connsiteX1507" fmla="*/ 1046667 w 6423007"/>
                    <a:gd name="connsiteY1507" fmla="*/ 3589847 h 6680837"/>
                    <a:gd name="connsiteX1508" fmla="*/ 1036686 w 6423007"/>
                    <a:gd name="connsiteY1508" fmla="*/ 3651135 h 6680837"/>
                    <a:gd name="connsiteX1509" fmla="*/ 1026876 w 6423007"/>
                    <a:gd name="connsiteY1509" fmla="*/ 3686014 h 6680837"/>
                    <a:gd name="connsiteX1510" fmla="*/ 1005160 w 6423007"/>
                    <a:gd name="connsiteY1510" fmla="*/ 3706051 h 6680837"/>
                    <a:gd name="connsiteX1511" fmla="*/ 1021420 w 6423007"/>
                    <a:gd name="connsiteY1511" fmla="*/ 3775389 h 6680837"/>
                    <a:gd name="connsiteX1512" fmla="*/ 1134181 w 6423007"/>
                    <a:gd name="connsiteY1512" fmla="*/ 3793166 h 6680837"/>
                    <a:gd name="connsiteX1513" fmla="*/ 1160087 w 6423007"/>
                    <a:gd name="connsiteY1513" fmla="*/ 3798449 h 6680837"/>
                    <a:gd name="connsiteX1514" fmla="*/ 1209803 w 6423007"/>
                    <a:gd name="connsiteY1514" fmla="*/ 3796354 h 6680837"/>
                    <a:gd name="connsiteX1515" fmla="*/ 1240905 w 6423007"/>
                    <a:gd name="connsiteY1515" fmla="*/ 3816728 h 6680837"/>
                    <a:gd name="connsiteX1516" fmla="*/ 1251467 w 6423007"/>
                    <a:gd name="connsiteY1516" fmla="*/ 3857559 h 6680837"/>
                    <a:gd name="connsiteX1517" fmla="*/ 1316107 w 6423007"/>
                    <a:gd name="connsiteY1517" fmla="*/ 3839618 h 6680837"/>
                    <a:gd name="connsiteX1518" fmla="*/ 1326335 w 6423007"/>
                    <a:gd name="connsiteY1518" fmla="*/ 3822096 h 6680837"/>
                    <a:gd name="connsiteX1519" fmla="*/ 1381587 w 6423007"/>
                    <a:gd name="connsiteY1519" fmla="*/ 3800801 h 6680837"/>
                    <a:gd name="connsiteX1520" fmla="*/ 1398019 w 6423007"/>
                    <a:gd name="connsiteY1520" fmla="*/ 3806671 h 6680837"/>
                    <a:gd name="connsiteX1521" fmla="*/ 1506753 w 6423007"/>
                    <a:gd name="connsiteY1521" fmla="*/ 3865362 h 6680837"/>
                    <a:gd name="connsiteX1522" fmla="*/ 1516311 w 6423007"/>
                    <a:gd name="connsiteY1522" fmla="*/ 3879364 h 6680837"/>
                    <a:gd name="connsiteX1523" fmla="*/ 1523183 w 6423007"/>
                    <a:gd name="connsiteY1523" fmla="*/ 3908290 h 6680837"/>
                    <a:gd name="connsiteX1524" fmla="*/ 1575917 w 6423007"/>
                    <a:gd name="connsiteY1524" fmla="*/ 3912567 h 6680837"/>
                    <a:gd name="connsiteX1525" fmla="*/ 1586983 w 6423007"/>
                    <a:gd name="connsiteY1525" fmla="*/ 3892696 h 6680837"/>
                    <a:gd name="connsiteX1526" fmla="*/ 1594783 w 6423007"/>
                    <a:gd name="connsiteY1526" fmla="*/ 3859747 h 6680837"/>
                    <a:gd name="connsiteX1527" fmla="*/ 1632595 w 6423007"/>
                    <a:gd name="connsiteY1527" fmla="*/ 3861341 h 6680837"/>
                    <a:gd name="connsiteX1528" fmla="*/ 1667973 w 6423007"/>
                    <a:gd name="connsiteY1528" fmla="*/ 3884565 h 6680837"/>
                    <a:gd name="connsiteX1529" fmla="*/ 1687421 w 6423007"/>
                    <a:gd name="connsiteY1529" fmla="*/ 3896807 h 6680837"/>
                    <a:gd name="connsiteX1530" fmla="*/ 1781571 w 6423007"/>
                    <a:gd name="connsiteY1530" fmla="*/ 3918524 h 6680837"/>
                    <a:gd name="connsiteX1531" fmla="*/ 1812253 w 6423007"/>
                    <a:gd name="connsiteY1531" fmla="*/ 3958601 h 6680837"/>
                    <a:gd name="connsiteX1532" fmla="*/ 1809819 w 6423007"/>
                    <a:gd name="connsiteY1532" fmla="*/ 3980232 h 6680837"/>
                    <a:gd name="connsiteX1533" fmla="*/ 1838827 w 6423007"/>
                    <a:gd name="connsiteY1533" fmla="*/ 4006475 h 6680837"/>
                    <a:gd name="connsiteX1534" fmla="*/ 1899277 w 6423007"/>
                    <a:gd name="connsiteY1534" fmla="*/ 3963215 h 6680837"/>
                    <a:gd name="connsiteX1535" fmla="*/ 1949999 w 6423007"/>
                    <a:gd name="connsiteY1535" fmla="*/ 3950891 h 6680837"/>
                    <a:gd name="connsiteX1536" fmla="*/ 1962907 w 6423007"/>
                    <a:gd name="connsiteY1536" fmla="*/ 3992560 h 6680837"/>
                    <a:gd name="connsiteX1537" fmla="*/ 2062849 w 6423007"/>
                    <a:gd name="connsiteY1537" fmla="*/ 3872082 h 6680837"/>
                    <a:gd name="connsiteX1538" fmla="*/ 2075347 w 6423007"/>
                    <a:gd name="connsiteY1538" fmla="*/ 3803751 h 6680837"/>
                    <a:gd name="connsiteX1539" fmla="*/ 2096645 w 6423007"/>
                    <a:gd name="connsiteY1539" fmla="*/ 3747829 h 6680837"/>
                    <a:gd name="connsiteX1540" fmla="*/ 2173023 w 6423007"/>
                    <a:gd name="connsiteY1540" fmla="*/ 3697023 h 6680837"/>
                    <a:gd name="connsiteX1541" fmla="*/ 2130939 w 6423007"/>
                    <a:gd name="connsiteY1541" fmla="*/ 3655519 h 6680837"/>
                    <a:gd name="connsiteX1542" fmla="*/ 2167999 w 6423007"/>
                    <a:gd name="connsiteY1542" fmla="*/ 3581404 h 6680837"/>
                    <a:gd name="connsiteX1543" fmla="*/ 2214699 w 6423007"/>
                    <a:gd name="connsiteY1543" fmla="*/ 3572938 h 6680837"/>
                    <a:gd name="connsiteX1544" fmla="*/ 2164565 w 6423007"/>
                    <a:gd name="connsiteY1544" fmla="*/ 3539148 h 6680837"/>
                    <a:gd name="connsiteX1545" fmla="*/ 2177649 w 6423007"/>
                    <a:gd name="connsiteY1545" fmla="*/ 3480291 h 6680837"/>
                    <a:gd name="connsiteX1546" fmla="*/ 2254779 w 6423007"/>
                    <a:gd name="connsiteY1546" fmla="*/ 3486665 h 6680837"/>
                    <a:gd name="connsiteX1547" fmla="*/ 2294013 w 6423007"/>
                    <a:gd name="connsiteY1547" fmla="*/ 3532443 h 6680837"/>
                    <a:gd name="connsiteX1548" fmla="*/ 2325617 w 6423007"/>
                    <a:gd name="connsiteY1548" fmla="*/ 3566232 h 6680837"/>
                    <a:gd name="connsiteX1549" fmla="*/ 2365439 w 6423007"/>
                    <a:gd name="connsiteY1549" fmla="*/ 3584427 h 6680837"/>
                    <a:gd name="connsiteX1550" fmla="*/ 2395033 w 6423007"/>
                    <a:gd name="connsiteY1550" fmla="*/ 3620144 h 6680837"/>
                    <a:gd name="connsiteX1551" fmla="*/ 2381361 w 6423007"/>
                    <a:gd name="connsiteY1551" fmla="*/ 3688056 h 6680837"/>
                    <a:gd name="connsiteX1552" fmla="*/ 2355703 w 6423007"/>
                    <a:gd name="connsiteY1552" fmla="*/ 3726539 h 6680837"/>
                    <a:gd name="connsiteX1553" fmla="*/ 2313533 w 6423007"/>
                    <a:gd name="connsiteY1553" fmla="*/ 3763093 h 6680837"/>
                    <a:gd name="connsiteX1554" fmla="*/ 2266249 w 6423007"/>
                    <a:gd name="connsiteY1554" fmla="*/ 3762086 h 6680837"/>
                    <a:gd name="connsiteX1555" fmla="*/ 2248391 w 6423007"/>
                    <a:gd name="connsiteY1555" fmla="*/ 3749090 h 6680837"/>
                    <a:gd name="connsiteX1556" fmla="*/ 2225669 w 6423007"/>
                    <a:gd name="connsiteY1556" fmla="*/ 3779356 h 6680837"/>
                    <a:gd name="connsiteX1557" fmla="*/ 2302961 w 6423007"/>
                    <a:gd name="connsiteY1557" fmla="*/ 3889024 h 6680837"/>
                    <a:gd name="connsiteX1558" fmla="*/ 2334481 w 6423007"/>
                    <a:gd name="connsiteY1558" fmla="*/ 3926753 h 6680837"/>
                    <a:gd name="connsiteX1559" fmla="*/ 2345037 w 6423007"/>
                    <a:gd name="connsiteY1559" fmla="*/ 4041700 h 6680837"/>
                    <a:gd name="connsiteX1560" fmla="*/ 2336485 w 6423007"/>
                    <a:gd name="connsiteY1560" fmla="*/ 4073058 h 6680837"/>
                    <a:gd name="connsiteX1561" fmla="*/ 2283243 w 6423007"/>
                    <a:gd name="connsiteY1561" fmla="*/ 4148011 h 6680837"/>
                    <a:gd name="connsiteX1562" fmla="*/ 2240149 w 6423007"/>
                    <a:gd name="connsiteY1562" fmla="*/ 4153794 h 6680837"/>
                    <a:gd name="connsiteX1563" fmla="*/ 2218435 w 6423007"/>
                    <a:gd name="connsiteY1563" fmla="*/ 4155303 h 6680837"/>
                    <a:gd name="connsiteX1564" fmla="*/ 2191523 w 6423007"/>
                    <a:gd name="connsiteY1564" fmla="*/ 4160250 h 6680837"/>
                    <a:gd name="connsiteX1565" fmla="*/ 2049929 w 6423007"/>
                    <a:gd name="connsiteY1565" fmla="*/ 4034232 h 6680837"/>
                    <a:gd name="connsiteX1566" fmla="*/ 2041203 w 6423007"/>
                    <a:gd name="connsiteY1566" fmla="*/ 4147586 h 6680837"/>
                    <a:gd name="connsiteX1567" fmla="*/ 2051933 w 6423007"/>
                    <a:gd name="connsiteY1567" fmla="*/ 4180536 h 6680837"/>
                    <a:gd name="connsiteX1568" fmla="*/ 2115981 w 6423007"/>
                    <a:gd name="connsiteY1568" fmla="*/ 4245767 h 6680837"/>
                    <a:gd name="connsiteX1569" fmla="*/ 2237461 w 6423007"/>
                    <a:gd name="connsiteY1569" fmla="*/ 4261364 h 6680837"/>
                    <a:gd name="connsiteX1570" fmla="*/ 2265211 w 6423007"/>
                    <a:gd name="connsiteY1570" fmla="*/ 4272600 h 6680837"/>
                    <a:gd name="connsiteX1571" fmla="*/ 2266047 w 6423007"/>
                    <a:gd name="connsiteY1571" fmla="*/ 4307310 h 6680837"/>
                    <a:gd name="connsiteX1572" fmla="*/ 2278537 w 6423007"/>
                    <a:gd name="connsiteY1572" fmla="*/ 4350154 h 6680837"/>
                    <a:gd name="connsiteX1573" fmla="*/ 2325567 w 6423007"/>
                    <a:gd name="connsiteY1573" fmla="*/ 4381511 h 6680837"/>
                    <a:gd name="connsiteX1574" fmla="*/ 2324479 w 6423007"/>
                    <a:gd name="connsiteY1574" fmla="*/ 4340094 h 6680837"/>
                    <a:gd name="connsiteX1575" fmla="*/ 2351981 w 6423007"/>
                    <a:gd name="connsiteY1575" fmla="*/ 4307564 h 6680837"/>
                    <a:gd name="connsiteX1576" fmla="*/ 2381901 w 6423007"/>
                    <a:gd name="connsiteY1576" fmla="*/ 4308200 h 6680837"/>
                    <a:gd name="connsiteX1577" fmla="*/ 2388347 w 6423007"/>
                    <a:gd name="connsiteY1577" fmla="*/ 4320525 h 6680837"/>
                    <a:gd name="connsiteX1578" fmla="*/ 2408011 w 6423007"/>
                    <a:gd name="connsiteY1578" fmla="*/ 4325677 h 6680837"/>
                    <a:gd name="connsiteX1579" fmla="*/ 2435807 w 6423007"/>
                    <a:gd name="connsiteY1579" fmla="*/ 4332959 h 6680837"/>
                    <a:gd name="connsiteX1580" fmla="*/ 2450617 w 6423007"/>
                    <a:gd name="connsiteY1580" fmla="*/ 4358102 h 6680837"/>
                    <a:gd name="connsiteX1581" fmla="*/ 2454117 w 6423007"/>
                    <a:gd name="connsiteY1581" fmla="*/ 4396410 h 6680837"/>
                    <a:gd name="connsiteX1582" fmla="*/ 2513665 w 6423007"/>
                    <a:gd name="connsiteY1582" fmla="*/ 4374004 h 6680837"/>
                    <a:gd name="connsiteX1583" fmla="*/ 2528911 w 6423007"/>
                    <a:gd name="connsiteY1583" fmla="*/ 4360920 h 6680837"/>
                    <a:gd name="connsiteX1584" fmla="*/ 2526671 w 6423007"/>
                    <a:gd name="connsiteY1584" fmla="*/ 4319091 h 6680837"/>
                    <a:gd name="connsiteX1585" fmla="*/ 2526689 w 6423007"/>
                    <a:gd name="connsiteY1585" fmla="*/ 4282039 h 6680837"/>
                    <a:gd name="connsiteX1586" fmla="*/ 2554333 w 6423007"/>
                    <a:gd name="connsiteY1586" fmla="*/ 4260150 h 6680837"/>
                    <a:gd name="connsiteX1587" fmla="*/ 2577853 w 6423007"/>
                    <a:gd name="connsiteY1587" fmla="*/ 4283109 h 6680837"/>
                    <a:gd name="connsiteX1588" fmla="*/ 2582197 w 6423007"/>
                    <a:gd name="connsiteY1588" fmla="*/ 4300543 h 6680837"/>
                    <a:gd name="connsiteX1589" fmla="*/ 2652801 w 6423007"/>
                    <a:gd name="connsiteY1589" fmla="*/ 4276792 h 6680837"/>
                    <a:gd name="connsiteX1590" fmla="*/ 2685707 w 6423007"/>
                    <a:gd name="connsiteY1590" fmla="*/ 4284575 h 6680837"/>
                    <a:gd name="connsiteX1591" fmla="*/ 2688033 w 6423007"/>
                    <a:gd name="connsiteY1591" fmla="*/ 4322464 h 6680837"/>
                    <a:gd name="connsiteX1592" fmla="*/ 2639445 w 6423007"/>
                    <a:gd name="connsiteY1592" fmla="*/ 4365990 h 6680837"/>
                    <a:gd name="connsiteX1593" fmla="*/ 2618157 w 6423007"/>
                    <a:gd name="connsiteY1593" fmla="*/ 4403386 h 6680837"/>
                    <a:gd name="connsiteX1594" fmla="*/ 2592341 w 6423007"/>
                    <a:gd name="connsiteY1594" fmla="*/ 4449753 h 6680837"/>
                    <a:gd name="connsiteX1595" fmla="*/ 2589399 w 6423007"/>
                    <a:gd name="connsiteY1595" fmla="*/ 4476496 h 6680837"/>
                    <a:gd name="connsiteX1596" fmla="*/ 2609753 w 6423007"/>
                    <a:gd name="connsiteY1596" fmla="*/ 4463913 h 6680837"/>
                    <a:gd name="connsiteX1597" fmla="*/ 2652969 w 6423007"/>
                    <a:gd name="connsiteY1597" fmla="*/ 4450232 h 6680837"/>
                    <a:gd name="connsiteX1598" fmla="*/ 2684281 w 6423007"/>
                    <a:gd name="connsiteY1598" fmla="*/ 4458770 h 6680837"/>
                    <a:gd name="connsiteX1599" fmla="*/ 2734761 w 6423007"/>
                    <a:gd name="connsiteY1599" fmla="*/ 4491359 h 6680837"/>
                    <a:gd name="connsiteX1600" fmla="*/ 2757947 w 6423007"/>
                    <a:gd name="connsiteY1600" fmla="*/ 4511553 h 6680837"/>
                    <a:gd name="connsiteX1601" fmla="*/ 2798827 w 6423007"/>
                    <a:gd name="connsiteY1601" fmla="*/ 4478508 h 6680837"/>
                    <a:gd name="connsiteX1602" fmla="*/ 2838211 w 6423007"/>
                    <a:gd name="connsiteY1602" fmla="*/ 4423753 h 6680837"/>
                    <a:gd name="connsiteX1603" fmla="*/ 2907651 w 6423007"/>
                    <a:gd name="connsiteY1603" fmla="*/ 4381057 h 6680837"/>
                    <a:gd name="connsiteX1604" fmla="*/ 2969877 w 6423007"/>
                    <a:gd name="connsiteY1604" fmla="*/ 4362255 h 6680837"/>
                    <a:gd name="connsiteX1605" fmla="*/ 2954923 w 6423007"/>
                    <a:gd name="connsiteY1605" fmla="*/ 4289413 h 6680837"/>
                    <a:gd name="connsiteX1606" fmla="*/ 2957029 w 6423007"/>
                    <a:gd name="connsiteY1606" fmla="*/ 4265018 h 6680837"/>
                    <a:gd name="connsiteX1607" fmla="*/ 2950861 w 6423007"/>
                    <a:gd name="connsiteY1607" fmla="*/ 4204581 h 6680837"/>
                    <a:gd name="connsiteX1608" fmla="*/ 2932715 w 6423007"/>
                    <a:gd name="connsiteY1608" fmla="*/ 4151776 h 6680837"/>
                    <a:gd name="connsiteX1609" fmla="*/ 2904695 w 6423007"/>
                    <a:gd name="connsiteY1609" fmla="*/ 4082210 h 6680837"/>
                    <a:gd name="connsiteX1610" fmla="*/ 2897919 w 6423007"/>
                    <a:gd name="connsiteY1610" fmla="*/ 4067878 h 6680837"/>
                    <a:gd name="connsiteX1611" fmla="*/ 2913039 w 6423007"/>
                    <a:gd name="connsiteY1611" fmla="*/ 3970045 h 6680837"/>
                    <a:gd name="connsiteX1612" fmla="*/ 2954005 w 6423007"/>
                    <a:gd name="connsiteY1612" fmla="*/ 3933060 h 6680837"/>
                    <a:gd name="connsiteX1613" fmla="*/ 3023617 w 6423007"/>
                    <a:gd name="connsiteY1613" fmla="*/ 3882484 h 6680837"/>
                    <a:gd name="connsiteX1614" fmla="*/ 3059885 w 6423007"/>
                    <a:gd name="connsiteY1614" fmla="*/ 3862350 h 6680837"/>
                    <a:gd name="connsiteX1615" fmla="*/ 3084843 w 6423007"/>
                    <a:gd name="connsiteY1615" fmla="*/ 3855382 h 6680837"/>
                    <a:gd name="connsiteX1616" fmla="*/ 3206387 w 6423007"/>
                    <a:gd name="connsiteY1616" fmla="*/ 3770416 h 6680837"/>
                    <a:gd name="connsiteX1617" fmla="*/ 3279439 w 6423007"/>
                    <a:gd name="connsiteY1617" fmla="*/ 3706511 h 6680837"/>
                    <a:gd name="connsiteX1618" fmla="*/ 3314781 w 6423007"/>
                    <a:gd name="connsiteY1618" fmla="*/ 3692665 h 6680837"/>
                    <a:gd name="connsiteX1619" fmla="*/ 3497253 w 6423007"/>
                    <a:gd name="connsiteY1619" fmla="*/ 3685048 h 6680837"/>
                    <a:gd name="connsiteX1620" fmla="*/ 3519009 w 6423007"/>
                    <a:gd name="connsiteY1620" fmla="*/ 3716642 h 6680837"/>
                    <a:gd name="connsiteX1621" fmla="*/ 3524961 w 6423007"/>
                    <a:gd name="connsiteY1621" fmla="*/ 3877590 h 6680837"/>
                    <a:gd name="connsiteX1622" fmla="*/ 3507001 w 6423007"/>
                    <a:gd name="connsiteY1622" fmla="*/ 3961174 h 6680837"/>
                    <a:gd name="connsiteX1623" fmla="*/ 3509369 w 6423007"/>
                    <a:gd name="connsiteY1623" fmla="*/ 4087753 h 6680837"/>
                    <a:gd name="connsiteX1624" fmla="*/ 3516555 w 6423007"/>
                    <a:gd name="connsiteY1624" fmla="*/ 4119438 h 6680837"/>
                    <a:gd name="connsiteX1625" fmla="*/ 3549707 w 6423007"/>
                    <a:gd name="connsiteY1625" fmla="*/ 4133927 h 6680837"/>
                    <a:gd name="connsiteX1626" fmla="*/ 3614775 w 6423007"/>
                    <a:gd name="connsiteY1626" fmla="*/ 4129374 h 6680837"/>
                    <a:gd name="connsiteX1627" fmla="*/ 3677183 w 6423007"/>
                    <a:gd name="connsiteY1627" fmla="*/ 4084166 h 6680837"/>
                    <a:gd name="connsiteX1628" fmla="*/ 3766807 w 6423007"/>
                    <a:gd name="connsiteY1628" fmla="*/ 4036768 h 6680837"/>
                    <a:gd name="connsiteX1629" fmla="*/ 3781205 w 6423007"/>
                    <a:gd name="connsiteY1629" fmla="*/ 4044559 h 6680837"/>
                    <a:gd name="connsiteX1630" fmla="*/ 3813615 w 6423007"/>
                    <a:gd name="connsiteY1630" fmla="*/ 4038929 h 6680837"/>
                    <a:gd name="connsiteX1631" fmla="*/ 3802405 w 6423007"/>
                    <a:gd name="connsiteY1631" fmla="*/ 4011103 h 6680837"/>
                    <a:gd name="connsiteX1632" fmla="*/ 3735183 w 6423007"/>
                    <a:gd name="connsiteY1632" fmla="*/ 3969885 h 6680837"/>
                    <a:gd name="connsiteX1633" fmla="*/ 3732369 w 6423007"/>
                    <a:gd name="connsiteY1633" fmla="*/ 3900057 h 6680837"/>
                    <a:gd name="connsiteX1634" fmla="*/ 3772489 w 6423007"/>
                    <a:gd name="connsiteY1634" fmla="*/ 3883947 h 6680837"/>
                    <a:gd name="connsiteX1635" fmla="*/ 3798397 w 6423007"/>
                    <a:gd name="connsiteY1635" fmla="*/ 3815113 h 6680837"/>
                    <a:gd name="connsiteX1636" fmla="*/ 3760829 w 6423007"/>
                    <a:gd name="connsiteY1636" fmla="*/ 3750078 h 6680837"/>
                    <a:gd name="connsiteX1637" fmla="*/ 3755157 w 6423007"/>
                    <a:gd name="connsiteY1637" fmla="*/ 3703052 h 6680837"/>
                    <a:gd name="connsiteX1638" fmla="*/ 3740529 w 6423007"/>
                    <a:gd name="connsiteY1638" fmla="*/ 3651504 h 6680837"/>
                    <a:gd name="connsiteX1639" fmla="*/ 3737545 w 6423007"/>
                    <a:gd name="connsiteY1639" fmla="*/ 3589555 h 6680837"/>
                    <a:gd name="connsiteX1640" fmla="*/ 3754067 w 6423007"/>
                    <a:gd name="connsiteY1640" fmla="*/ 3535899 h 6680837"/>
                    <a:gd name="connsiteX1641" fmla="*/ 3767139 w 6423007"/>
                    <a:gd name="connsiteY1641" fmla="*/ 3514098 h 6680837"/>
                    <a:gd name="connsiteX1642" fmla="*/ 3789865 w 6423007"/>
                    <a:gd name="connsiteY1642" fmla="*/ 3446776 h 6680837"/>
                    <a:gd name="connsiteX1643" fmla="*/ 3749731 w 6423007"/>
                    <a:gd name="connsiteY1643" fmla="*/ 3318618 h 6680837"/>
                    <a:gd name="connsiteX1644" fmla="*/ 3748579 w 6423007"/>
                    <a:gd name="connsiteY1644" fmla="*/ 3281147 h 6680837"/>
                    <a:gd name="connsiteX1645" fmla="*/ 3750615 w 6423007"/>
                    <a:gd name="connsiteY1645" fmla="*/ 3223640 h 6680837"/>
                    <a:gd name="connsiteX1646" fmla="*/ 3730441 w 6423007"/>
                    <a:gd name="connsiteY1646" fmla="*/ 3209817 h 6680837"/>
                    <a:gd name="connsiteX1647" fmla="*/ 3712021 w 6423007"/>
                    <a:gd name="connsiteY1647" fmla="*/ 3205884 h 6680837"/>
                    <a:gd name="connsiteX1648" fmla="*/ 3623417 w 6423007"/>
                    <a:gd name="connsiteY1648" fmla="*/ 3224528 h 6680837"/>
                    <a:gd name="connsiteX1649" fmla="*/ 3563481 w 6423007"/>
                    <a:gd name="connsiteY1649" fmla="*/ 3355324 h 6680837"/>
                    <a:gd name="connsiteX1650" fmla="*/ 3519921 w 6423007"/>
                    <a:gd name="connsiteY1650" fmla="*/ 3384766 h 6680837"/>
                    <a:gd name="connsiteX1651" fmla="*/ 3490123 w 6423007"/>
                    <a:gd name="connsiteY1651" fmla="*/ 3360887 h 6680837"/>
                    <a:gd name="connsiteX1652" fmla="*/ 3471489 w 6423007"/>
                    <a:gd name="connsiteY1652" fmla="*/ 3276144 h 6680837"/>
                    <a:gd name="connsiteX1653" fmla="*/ 3398331 w 6423007"/>
                    <a:gd name="connsiteY1653" fmla="*/ 3218247 h 6680837"/>
                    <a:gd name="connsiteX1654" fmla="*/ 3303703 w 6423007"/>
                    <a:gd name="connsiteY1654" fmla="*/ 3224152 h 6680837"/>
                    <a:gd name="connsiteX1655" fmla="*/ 3282185 w 6423007"/>
                    <a:gd name="connsiteY1655" fmla="*/ 3217790 h 6680837"/>
                    <a:gd name="connsiteX1656" fmla="*/ 3220645 w 6423007"/>
                    <a:gd name="connsiteY1656" fmla="*/ 3205073 h 6680837"/>
                    <a:gd name="connsiteX1657" fmla="*/ 3207245 w 6423007"/>
                    <a:gd name="connsiteY1657" fmla="*/ 3205581 h 6680837"/>
                    <a:gd name="connsiteX1658" fmla="*/ 3101343 w 6423007"/>
                    <a:gd name="connsiteY1658" fmla="*/ 3150549 h 6680837"/>
                    <a:gd name="connsiteX1659" fmla="*/ 3067521 w 6423007"/>
                    <a:gd name="connsiteY1659" fmla="*/ 3130526 h 6680837"/>
                    <a:gd name="connsiteX1660" fmla="*/ 3055399 w 6423007"/>
                    <a:gd name="connsiteY1660" fmla="*/ 3090462 h 6680837"/>
                    <a:gd name="connsiteX1661" fmla="*/ 3077107 w 6423007"/>
                    <a:gd name="connsiteY1661" fmla="*/ 3051892 h 6680837"/>
                    <a:gd name="connsiteX1662" fmla="*/ 3032325 w 6423007"/>
                    <a:gd name="connsiteY1662" fmla="*/ 3010751 h 6680837"/>
                    <a:gd name="connsiteX1663" fmla="*/ 2958035 w 6423007"/>
                    <a:gd name="connsiteY1663" fmla="*/ 3041125 h 6680837"/>
                    <a:gd name="connsiteX1664" fmla="*/ 2936261 w 6423007"/>
                    <a:gd name="connsiteY1664" fmla="*/ 3046583 h 6680837"/>
                    <a:gd name="connsiteX1665" fmla="*/ 2848949 w 6423007"/>
                    <a:gd name="connsiteY1665" fmla="*/ 2987602 h 6680837"/>
                    <a:gd name="connsiteX1666" fmla="*/ 2833969 w 6423007"/>
                    <a:gd name="connsiteY1666" fmla="*/ 2970340 h 6680837"/>
                    <a:gd name="connsiteX1667" fmla="*/ 2781745 w 6423007"/>
                    <a:gd name="connsiteY1667" fmla="*/ 2909333 h 6680837"/>
                    <a:gd name="connsiteX1668" fmla="*/ 2761827 w 6423007"/>
                    <a:gd name="connsiteY1668" fmla="*/ 2883690 h 6680837"/>
                    <a:gd name="connsiteX1669" fmla="*/ 2663661 w 6423007"/>
                    <a:gd name="connsiteY1669" fmla="*/ 2825961 h 6680837"/>
                    <a:gd name="connsiteX1670" fmla="*/ 2606021 w 6423007"/>
                    <a:gd name="connsiteY1670" fmla="*/ 2788734 h 6680837"/>
                    <a:gd name="connsiteX1671" fmla="*/ 2617553 w 6423007"/>
                    <a:gd name="connsiteY1671" fmla="*/ 2802515 h 6680837"/>
                    <a:gd name="connsiteX1672" fmla="*/ 2669703 w 6423007"/>
                    <a:gd name="connsiteY1672" fmla="*/ 2832554 h 6680837"/>
                    <a:gd name="connsiteX1673" fmla="*/ 2745593 w 6423007"/>
                    <a:gd name="connsiteY1673" fmla="*/ 2898033 h 6680837"/>
                    <a:gd name="connsiteX1674" fmla="*/ 2743163 w 6423007"/>
                    <a:gd name="connsiteY1674" fmla="*/ 2919659 h 6680837"/>
                    <a:gd name="connsiteX1675" fmla="*/ 2753645 w 6423007"/>
                    <a:gd name="connsiteY1675" fmla="*/ 2945897 h 6680837"/>
                    <a:gd name="connsiteX1676" fmla="*/ 2765473 w 6423007"/>
                    <a:gd name="connsiteY1676" fmla="*/ 2983201 h 6680837"/>
                    <a:gd name="connsiteX1677" fmla="*/ 2601721 w 6423007"/>
                    <a:gd name="connsiteY1677" fmla="*/ 3082167 h 6680837"/>
                    <a:gd name="connsiteX1678" fmla="*/ 2488779 w 6423007"/>
                    <a:gd name="connsiteY1678" fmla="*/ 3127831 h 6680837"/>
                    <a:gd name="connsiteX1679" fmla="*/ 2441655 w 6423007"/>
                    <a:gd name="connsiteY1679" fmla="*/ 3137463 h 6680837"/>
                    <a:gd name="connsiteX1680" fmla="*/ 2341029 w 6423007"/>
                    <a:gd name="connsiteY1680" fmla="*/ 3085642 h 6680837"/>
                    <a:gd name="connsiteX1681" fmla="*/ 2283927 w 6423007"/>
                    <a:gd name="connsiteY1681" fmla="*/ 3082447 h 6680837"/>
                    <a:gd name="connsiteX1682" fmla="*/ 2249383 w 6423007"/>
                    <a:gd name="connsiteY1682" fmla="*/ 3130975 h 6680837"/>
                    <a:gd name="connsiteX1683" fmla="*/ 2270265 w 6423007"/>
                    <a:gd name="connsiteY1683" fmla="*/ 3150341 h 6680837"/>
                    <a:gd name="connsiteX1684" fmla="*/ 2370471 w 6423007"/>
                    <a:gd name="connsiteY1684" fmla="*/ 3184810 h 6680837"/>
                    <a:gd name="connsiteX1685" fmla="*/ 2421039 w 6423007"/>
                    <a:gd name="connsiteY1685" fmla="*/ 3254477 h 6680837"/>
                    <a:gd name="connsiteX1686" fmla="*/ 2461627 w 6423007"/>
                    <a:gd name="connsiteY1686" fmla="*/ 3311316 h 6680837"/>
                    <a:gd name="connsiteX1687" fmla="*/ 2481087 w 6423007"/>
                    <a:gd name="connsiteY1687" fmla="*/ 3360608 h 6680837"/>
                    <a:gd name="connsiteX1688" fmla="*/ 2470861 w 6423007"/>
                    <a:gd name="connsiteY1688" fmla="*/ 3415175 h 6680837"/>
                    <a:gd name="connsiteX1689" fmla="*/ 2421645 w 6423007"/>
                    <a:gd name="connsiteY1689" fmla="*/ 3467723 h 6680837"/>
                    <a:gd name="connsiteX1690" fmla="*/ 2403285 w 6423007"/>
                    <a:gd name="connsiteY1690" fmla="*/ 3496891 h 6680837"/>
                    <a:gd name="connsiteX1691" fmla="*/ 2382493 w 6423007"/>
                    <a:gd name="connsiteY1691" fmla="*/ 3529159 h 6680837"/>
                    <a:gd name="connsiteX1692" fmla="*/ 2332265 w 6423007"/>
                    <a:gd name="connsiteY1692" fmla="*/ 3517834 h 6680837"/>
                    <a:gd name="connsiteX1693" fmla="*/ 2331171 w 6423007"/>
                    <a:gd name="connsiteY1693" fmla="*/ 3476425 h 6680837"/>
                    <a:gd name="connsiteX1694" fmla="*/ 2333769 w 6423007"/>
                    <a:gd name="connsiteY1694" fmla="*/ 3465444 h 6680837"/>
                    <a:gd name="connsiteX1695" fmla="*/ 2320353 w 6423007"/>
                    <a:gd name="connsiteY1695" fmla="*/ 3465946 h 6680837"/>
                    <a:gd name="connsiteX1696" fmla="*/ 2275745 w 6423007"/>
                    <a:gd name="connsiteY1696" fmla="*/ 3468535 h 6680837"/>
                    <a:gd name="connsiteX1697" fmla="*/ 2263163 w 6423007"/>
                    <a:gd name="connsiteY1697" fmla="*/ 3429640 h 6680837"/>
                    <a:gd name="connsiteX1698" fmla="*/ 2247313 w 6423007"/>
                    <a:gd name="connsiteY1698" fmla="*/ 3396191 h 6680837"/>
                    <a:gd name="connsiteX1699" fmla="*/ 2237921 w 6423007"/>
                    <a:gd name="connsiteY1699" fmla="*/ 3392836 h 6680837"/>
                    <a:gd name="connsiteX1700" fmla="*/ 2211925 w 6423007"/>
                    <a:gd name="connsiteY1700" fmla="*/ 3354441 h 6680837"/>
                    <a:gd name="connsiteX1701" fmla="*/ 2245463 w 6423007"/>
                    <a:gd name="connsiteY1701" fmla="*/ 3334665 h 6680837"/>
                    <a:gd name="connsiteX1702" fmla="*/ 2145167 w 6423007"/>
                    <a:gd name="connsiteY1702" fmla="*/ 3230035 h 6680837"/>
                    <a:gd name="connsiteX1703" fmla="*/ 2109529 w 6423007"/>
                    <a:gd name="connsiteY1703" fmla="*/ 3218629 h 6680837"/>
                    <a:gd name="connsiteX1704" fmla="*/ 2029119 w 6423007"/>
                    <a:gd name="connsiteY1704" fmla="*/ 3254742 h 6680837"/>
                    <a:gd name="connsiteX1705" fmla="*/ 2023671 w 6423007"/>
                    <a:gd name="connsiteY1705" fmla="*/ 3288522 h 6680837"/>
                    <a:gd name="connsiteX1706" fmla="*/ 2019655 w 6423007"/>
                    <a:gd name="connsiteY1706" fmla="*/ 3366478 h 6680837"/>
                    <a:gd name="connsiteX1707" fmla="*/ 2006077 w 6423007"/>
                    <a:gd name="connsiteY1707" fmla="*/ 3430432 h 6680837"/>
                    <a:gd name="connsiteX1708" fmla="*/ 2063099 w 6423007"/>
                    <a:gd name="connsiteY1708" fmla="*/ 3474617 h 6680837"/>
                    <a:gd name="connsiteX1709" fmla="*/ 2088675 w 6423007"/>
                    <a:gd name="connsiteY1709" fmla="*/ 3495661 h 6680837"/>
                    <a:gd name="connsiteX1710" fmla="*/ 2097491 w 6423007"/>
                    <a:gd name="connsiteY1710" fmla="*/ 3600694 h 6680837"/>
                    <a:gd name="connsiteX1711" fmla="*/ 2076533 w 6423007"/>
                    <a:gd name="connsiteY1711" fmla="*/ 3659366 h 6680837"/>
                    <a:gd name="connsiteX1712" fmla="*/ 2080559 w 6423007"/>
                    <a:gd name="connsiteY1712" fmla="*/ 3674037 h 6680837"/>
                    <a:gd name="connsiteX1713" fmla="*/ 2080733 w 6423007"/>
                    <a:gd name="connsiteY1713" fmla="*/ 3740257 h 6680837"/>
                    <a:gd name="connsiteX1714" fmla="*/ 2037887 w 6423007"/>
                    <a:gd name="connsiteY1714" fmla="*/ 3771264 h 6680837"/>
                    <a:gd name="connsiteX1715" fmla="*/ 1959071 w 6423007"/>
                    <a:gd name="connsiteY1715" fmla="*/ 3788098 h 6680837"/>
                    <a:gd name="connsiteX1716" fmla="*/ 1933831 w 6423007"/>
                    <a:gd name="connsiteY1716" fmla="*/ 3788345 h 6680837"/>
                    <a:gd name="connsiteX1717" fmla="*/ 1912197 w 6423007"/>
                    <a:gd name="connsiteY1717" fmla="*/ 3785911 h 6680837"/>
                    <a:gd name="connsiteX1718" fmla="*/ 1922347 w 6423007"/>
                    <a:gd name="connsiteY1718" fmla="*/ 3827908 h 6680837"/>
                    <a:gd name="connsiteX1719" fmla="*/ 1941969 w 6423007"/>
                    <a:gd name="connsiteY1719" fmla="*/ 3832271 h 6680837"/>
                    <a:gd name="connsiteX1720" fmla="*/ 1953793 w 6423007"/>
                    <a:gd name="connsiteY1720" fmla="*/ 3851049 h 6680837"/>
                    <a:gd name="connsiteX1721" fmla="*/ 1939371 w 6423007"/>
                    <a:gd name="connsiteY1721" fmla="*/ 3861775 h 6680837"/>
                    <a:gd name="connsiteX1722" fmla="*/ 1861219 w 6423007"/>
                    <a:gd name="connsiteY1722" fmla="*/ 3810043 h 6680837"/>
                    <a:gd name="connsiteX1723" fmla="*/ 1823483 w 6423007"/>
                    <a:gd name="connsiteY1723" fmla="*/ 3785978 h 6680837"/>
                    <a:gd name="connsiteX1724" fmla="*/ 1772081 w 6423007"/>
                    <a:gd name="connsiteY1724" fmla="*/ 3774235 h 6680837"/>
                    <a:gd name="connsiteX1725" fmla="*/ 1715479 w 6423007"/>
                    <a:gd name="connsiteY1725" fmla="*/ 3747401 h 6680837"/>
                    <a:gd name="connsiteX1726" fmla="*/ 1689817 w 6423007"/>
                    <a:gd name="connsiteY1726" fmla="*/ 3711771 h 6680837"/>
                    <a:gd name="connsiteX1727" fmla="*/ 1711115 w 6423007"/>
                    <a:gd name="connsiteY1727" fmla="*/ 3692915 h 6680837"/>
                    <a:gd name="connsiteX1728" fmla="*/ 1727127 w 6423007"/>
                    <a:gd name="connsiteY1728" fmla="*/ 3662909 h 6680837"/>
                    <a:gd name="connsiteX1729" fmla="*/ 1707673 w 6423007"/>
                    <a:gd name="connsiteY1729" fmla="*/ 3650668 h 6680837"/>
                    <a:gd name="connsiteX1730" fmla="*/ 1706077 w 6423007"/>
                    <a:gd name="connsiteY1730" fmla="*/ 3632897 h 6680837"/>
                    <a:gd name="connsiteX1731" fmla="*/ 1714961 w 6423007"/>
                    <a:gd name="connsiteY1731" fmla="*/ 3604315 h 6680837"/>
                    <a:gd name="connsiteX1732" fmla="*/ 1707663 w 6423007"/>
                    <a:gd name="connsiteY1732" fmla="*/ 3539518 h 6680837"/>
                    <a:gd name="connsiteX1733" fmla="*/ 1702619 w 6423007"/>
                    <a:gd name="connsiteY1733" fmla="*/ 3423924 h 6680837"/>
                    <a:gd name="connsiteX1734" fmla="*/ 1681905 w 6423007"/>
                    <a:gd name="connsiteY1734" fmla="*/ 3396678 h 6680837"/>
                    <a:gd name="connsiteX1735" fmla="*/ 1668487 w 6423007"/>
                    <a:gd name="connsiteY1735" fmla="*/ 3360130 h 6680837"/>
                    <a:gd name="connsiteX1736" fmla="*/ 1759125 w 6423007"/>
                    <a:gd name="connsiteY1736" fmla="*/ 3306499 h 6680837"/>
                    <a:gd name="connsiteX1737" fmla="*/ 1796517 w 6423007"/>
                    <a:gd name="connsiteY1737" fmla="*/ 3253696 h 6680837"/>
                    <a:gd name="connsiteX1738" fmla="*/ 1783603 w 6423007"/>
                    <a:gd name="connsiteY1738" fmla="*/ 3230558 h 6680837"/>
                    <a:gd name="connsiteX1739" fmla="*/ 1788209 w 6423007"/>
                    <a:gd name="connsiteY1739" fmla="*/ 3162076 h 6680837"/>
                    <a:gd name="connsiteX1740" fmla="*/ 1793489 w 6423007"/>
                    <a:gd name="connsiteY1740" fmla="*/ 3154700 h 6680837"/>
                    <a:gd name="connsiteX1741" fmla="*/ 1812939 w 6423007"/>
                    <a:gd name="connsiteY1741" fmla="*/ 3129891 h 6680837"/>
                    <a:gd name="connsiteX1742" fmla="*/ 1861661 w 6423007"/>
                    <a:gd name="connsiteY1742" fmla="*/ 3156557 h 6680837"/>
                    <a:gd name="connsiteX1743" fmla="*/ 1885225 w 6423007"/>
                    <a:gd name="connsiteY1743" fmla="*/ 3179528 h 6680837"/>
                    <a:gd name="connsiteX1744" fmla="*/ 1897717 w 6423007"/>
                    <a:gd name="connsiteY1744" fmla="*/ 3166788 h 6680837"/>
                    <a:gd name="connsiteX1745" fmla="*/ 1880525 w 6423007"/>
                    <a:gd name="connsiteY1745" fmla="*/ 3140801 h 6680837"/>
                    <a:gd name="connsiteX1746" fmla="*/ 1874235 w 6423007"/>
                    <a:gd name="connsiteY1746" fmla="*/ 3121353 h 6680837"/>
                    <a:gd name="connsiteX1747" fmla="*/ 1893855 w 6423007"/>
                    <a:gd name="connsiteY1747" fmla="*/ 3107190 h 6680837"/>
                    <a:gd name="connsiteX1748" fmla="*/ 1927729 w 6423007"/>
                    <a:gd name="connsiteY1748" fmla="*/ 3108704 h 6680837"/>
                    <a:gd name="connsiteX1749" fmla="*/ 1923371 w 6423007"/>
                    <a:gd name="connsiteY1749" fmla="*/ 3128318 h 6680837"/>
                    <a:gd name="connsiteX1750" fmla="*/ 1933939 w 6423007"/>
                    <a:gd name="connsiteY1750" fmla="*/ 3150617 h 6680837"/>
                    <a:gd name="connsiteX1751" fmla="*/ 1955823 w 6423007"/>
                    <a:gd name="connsiteY1751" fmla="*/ 3141233 h 6680837"/>
                    <a:gd name="connsiteX1752" fmla="*/ 1989615 w 6423007"/>
                    <a:gd name="connsiteY1752" fmla="*/ 3128163 h 6680837"/>
                    <a:gd name="connsiteX1753" fmla="*/ 2011079 w 6423007"/>
                    <a:gd name="connsiteY1753" fmla="*/ 3119951 h 6680837"/>
                    <a:gd name="connsiteX1754" fmla="*/ 2002859 w 6423007"/>
                    <a:gd name="connsiteY1754" fmla="*/ 3098491 h 6680837"/>
                    <a:gd name="connsiteX1755" fmla="*/ 1947347 w 6423007"/>
                    <a:gd name="connsiteY1755" fmla="*/ 3076017 h 6680837"/>
                    <a:gd name="connsiteX1756" fmla="*/ 1937955 w 6423007"/>
                    <a:gd name="connsiteY1756" fmla="*/ 3054137 h 6680837"/>
                    <a:gd name="connsiteX1757" fmla="*/ 1917997 w 6423007"/>
                    <a:gd name="connsiteY1757" fmla="*/ 3028484 h 6680837"/>
                    <a:gd name="connsiteX1758" fmla="*/ 1894185 w 6423007"/>
                    <a:gd name="connsiteY1758" fmla="*/ 3054381 h 6680837"/>
                    <a:gd name="connsiteX1759" fmla="*/ 1885215 w 6423007"/>
                    <a:gd name="connsiteY1759" fmla="*/ 3068378 h 6680837"/>
                    <a:gd name="connsiteX1760" fmla="*/ 1872887 w 6423007"/>
                    <a:gd name="connsiteY1760" fmla="*/ 3054713 h 6680837"/>
                    <a:gd name="connsiteX1761" fmla="*/ 1851419 w 6423007"/>
                    <a:gd name="connsiteY1761" fmla="*/ 3025874 h 6680837"/>
                    <a:gd name="connsiteX1762" fmla="*/ 1813101 w 6423007"/>
                    <a:gd name="connsiteY1762" fmla="*/ 3047912 h 6680837"/>
                    <a:gd name="connsiteX1763" fmla="*/ 1825429 w 6423007"/>
                    <a:gd name="connsiteY1763" fmla="*/ 3080103 h 6680837"/>
                    <a:gd name="connsiteX1764" fmla="*/ 1846981 w 6423007"/>
                    <a:gd name="connsiteY1764" fmla="*/ 3086477 h 6680837"/>
                    <a:gd name="connsiteX1765" fmla="*/ 1856037 w 6423007"/>
                    <a:gd name="connsiteY1765" fmla="*/ 3105590 h 6680837"/>
                    <a:gd name="connsiteX1766" fmla="*/ 1837759 w 6423007"/>
                    <a:gd name="connsiteY1766" fmla="*/ 3112294 h 6680837"/>
                    <a:gd name="connsiteX1767" fmla="*/ 1767995 w 6423007"/>
                    <a:gd name="connsiteY1767" fmla="*/ 3129716 h 6680837"/>
                    <a:gd name="connsiteX1768" fmla="*/ 1729425 w 6423007"/>
                    <a:gd name="connsiteY1768" fmla="*/ 3126524 h 6680837"/>
                    <a:gd name="connsiteX1769" fmla="*/ 1667709 w 6423007"/>
                    <a:gd name="connsiteY1769" fmla="*/ 3099187 h 6680837"/>
                    <a:gd name="connsiteX1770" fmla="*/ 1651189 w 6423007"/>
                    <a:gd name="connsiteY1770" fmla="*/ 3097256 h 6680837"/>
                    <a:gd name="connsiteX1771" fmla="*/ 1599117 w 6423007"/>
                    <a:gd name="connsiteY1771" fmla="*/ 3098504 h 6680837"/>
                    <a:gd name="connsiteX1772" fmla="*/ 1590823 w 6423007"/>
                    <a:gd name="connsiteY1772" fmla="*/ 3173608 h 6680837"/>
                    <a:gd name="connsiteX1773" fmla="*/ 1617663 w 6423007"/>
                    <a:gd name="connsiteY1773" fmla="*/ 3246707 h 6680837"/>
                    <a:gd name="connsiteX1774" fmla="*/ 1607015 w 6423007"/>
                    <a:gd name="connsiteY1774" fmla="*/ 3265397 h 6680837"/>
                    <a:gd name="connsiteX1775" fmla="*/ 1588065 w 6423007"/>
                    <a:gd name="connsiteY1775" fmla="*/ 3266568 h 6680837"/>
                    <a:gd name="connsiteX1776" fmla="*/ 1542959 w 6423007"/>
                    <a:gd name="connsiteY1776" fmla="*/ 3329846 h 6680837"/>
                    <a:gd name="connsiteX1777" fmla="*/ 1528207 w 6423007"/>
                    <a:gd name="connsiteY1777" fmla="*/ 3393383 h 6680837"/>
                    <a:gd name="connsiteX1778" fmla="*/ 1512699 w 6423007"/>
                    <a:gd name="connsiteY1778" fmla="*/ 3436800 h 6680837"/>
                    <a:gd name="connsiteX1779" fmla="*/ 1476987 w 6423007"/>
                    <a:gd name="connsiteY1779" fmla="*/ 3521959 h 6680837"/>
                    <a:gd name="connsiteX1780" fmla="*/ 1465747 w 6423007"/>
                    <a:gd name="connsiteY1780" fmla="*/ 3494127 h 6680837"/>
                    <a:gd name="connsiteX1781" fmla="*/ 1453163 w 6423007"/>
                    <a:gd name="connsiteY1781" fmla="*/ 3436705 h 6680837"/>
                    <a:gd name="connsiteX1782" fmla="*/ 1423815 w 6423007"/>
                    <a:gd name="connsiteY1782" fmla="*/ 3426222 h 6680837"/>
                    <a:gd name="connsiteX1783" fmla="*/ 1355225 w 6423007"/>
                    <a:gd name="connsiteY1783" fmla="*/ 3407014 h 6680837"/>
                    <a:gd name="connsiteX1784" fmla="*/ 1330069 w 6423007"/>
                    <a:gd name="connsiteY1784" fmla="*/ 3403322 h 6680837"/>
                    <a:gd name="connsiteX1785" fmla="*/ 1295271 w 6423007"/>
                    <a:gd name="connsiteY1785" fmla="*/ 3408094 h 6680837"/>
                    <a:gd name="connsiteX1786" fmla="*/ 1272211 w 6423007"/>
                    <a:gd name="connsiteY1786" fmla="*/ 3398534 h 6680837"/>
                    <a:gd name="connsiteX1787" fmla="*/ 1285289 w 6423007"/>
                    <a:gd name="connsiteY1787" fmla="*/ 3376742 h 6680837"/>
                    <a:gd name="connsiteX1788" fmla="*/ 1295769 w 6423007"/>
                    <a:gd name="connsiteY1788" fmla="*/ 3347405 h 6680837"/>
                    <a:gd name="connsiteX1789" fmla="*/ 1307585 w 6423007"/>
                    <a:gd name="connsiteY1789" fmla="*/ 3292085 h 6680837"/>
                    <a:gd name="connsiteX1790" fmla="*/ 1360573 w 6423007"/>
                    <a:gd name="connsiteY1790" fmla="*/ 3210451 h 6680837"/>
                    <a:gd name="connsiteX1791" fmla="*/ 1357297 w 6423007"/>
                    <a:gd name="connsiteY1791" fmla="*/ 3160323 h 6680837"/>
                    <a:gd name="connsiteX1792" fmla="*/ 1348907 w 6423007"/>
                    <a:gd name="connsiteY1792" fmla="*/ 3091168 h 6680837"/>
                    <a:gd name="connsiteX1793" fmla="*/ 1334141 w 6423007"/>
                    <a:gd name="connsiteY1793" fmla="*/ 3006503 h 6680837"/>
                    <a:gd name="connsiteX1794" fmla="*/ 1362143 w 6423007"/>
                    <a:gd name="connsiteY1794" fmla="*/ 2968872 h 6680837"/>
                    <a:gd name="connsiteX1795" fmla="*/ 1404401 w 6423007"/>
                    <a:gd name="connsiteY1795" fmla="*/ 2928392 h 6680837"/>
                    <a:gd name="connsiteX1796" fmla="*/ 1424435 w 6423007"/>
                    <a:gd name="connsiteY1796" fmla="*/ 2857482 h 6680837"/>
                    <a:gd name="connsiteX1797" fmla="*/ 1422839 w 6423007"/>
                    <a:gd name="connsiteY1797" fmla="*/ 2839711 h 6680837"/>
                    <a:gd name="connsiteX1798" fmla="*/ 1441287 w 6423007"/>
                    <a:gd name="connsiteY1798" fmla="*/ 2843654 h 6680837"/>
                    <a:gd name="connsiteX1799" fmla="*/ 1467533 w 6423007"/>
                    <a:gd name="connsiteY1799" fmla="*/ 2851705 h 6680837"/>
                    <a:gd name="connsiteX1800" fmla="*/ 1463423 w 6423007"/>
                    <a:gd name="connsiteY1800" fmla="*/ 2822450 h 6680837"/>
                    <a:gd name="connsiteX1801" fmla="*/ 1458221 w 6423007"/>
                    <a:gd name="connsiteY1801" fmla="*/ 2807361 h 6680837"/>
                    <a:gd name="connsiteX1802" fmla="*/ 1452851 w 6423007"/>
                    <a:gd name="connsiteY1802" fmla="*/ 2763102 h 6680837"/>
                    <a:gd name="connsiteX1803" fmla="*/ 1519261 w 6423007"/>
                    <a:gd name="connsiteY1803" fmla="*/ 2773591 h 6680837"/>
                    <a:gd name="connsiteX1804" fmla="*/ 1577875 w 6423007"/>
                    <a:gd name="connsiteY1804" fmla="*/ 2798496 h 6680837"/>
                    <a:gd name="connsiteX1805" fmla="*/ 1622143 w 6423007"/>
                    <a:gd name="connsiteY1805" fmla="*/ 2737565 h 6680837"/>
                    <a:gd name="connsiteX1806" fmla="*/ 1616691 w 6423007"/>
                    <a:gd name="connsiteY1806" fmla="*/ 2715770 h 6680837"/>
                    <a:gd name="connsiteX1807" fmla="*/ 1551449 w 6423007"/>
                    <a:gd name="connsiteY1807" fmla="*/ 2650125 h 6680837"/>
                    <a:gd name="connsiteX1808" fmla="*/ 1539289 w 6423007"/>
                    <a:gd name="connsiteY1808" fmla="*/ 2628580 h 6680837"/>
                    <a:gd name="connsiteX1809" fmla="*/ 1567875 w 6423007"/>
                    <a:gd name="connsiteY1809" fmla="*/ 2544845 h 6680837"/>
                    <a:gd name="connsiteX1810" fmla="*/ 1578017 w 6423007"/>
                    <a:gd name="connsiteY1810" fmla="*/ 2512744 h 6680837"/>
                    <a:gd name="connsiteX1811" fmla="*/ 1586733 w 6423007"/>
                    <a:gd name="connsiteY1811" fmla="*/ 2454991 h 6680837"/>
                    <a:gd name="connsiteX1812" fmla="*/ 1639971 w 6423007"/>
                    <a:gd name="connsiteY1812" fmla="*/ 2380062 h 6680837"/>
                    <a:gd name="connsiteX1813" fmla="*/ 1738157 w 6423007"/>
                    <a:gd name="connsiteY1813" fmla="*/ 2360884 h 6680837"/>
                    <a:gd name="connsiteX1814" fmla="*/ 1833917 w 6423007"/>
                    <a:gd name="connsiteY1814" fmla="*/ 2363331 h 6680837"/>
                    <a:gd name="connsiteX1815" fmla="*/ 1907961 w 6423007"/>
                    <a:gd name="connsiteY1815" fmla="*/ 2404334 h 6680837"/>
                    <a:gd name="connsiteX1816" fmla="*/ 1932193 w 6423007"/>
                    <a:gd name="connsiteY1816" fmla="*/ 2414313 h 6680837"/>
                    <a:gd name="connsiteX1817" fmla="*/ 2043381 w 6423007"/>
                    <a:gd name="connsiteY1817" fmla="*/ 2414333 h 6680837"/>
                    <a:gd name="connsiteX1818" fmla="*/ 2057385 w 6423007"/>
                    <a:gd name="connsiteY1818" fmla="*/ 2423304 h 6680837"/>
                    <a:gd name="connsiteX1819" fmla="*/ 2128157 w 6423007"/>
                    <a:gd name="connsiteY1819" fmla="*/ 2451230 h 6680837"/>
                    <a:gd name="connsiteX1820" fmla="*/ 2157421 w 6423007"/>
                    <a:gd name="connsiteY1820" fmla="*/ 2465652 h 6680837"/>
                    <a:gd name="connsiteX1821" fmla="*/ 2199181 w 6423007"/>
                    <a:gd name="connsiteY1821" fmla="*/ 2485861 h 6680837"/>
                    <a:gd name="connsiteX1822" fmla="*/ 2242035 w 6423007"/>
                    <a:gd name="connsiteY1822" fmla="*/ 2547479 h 6680837"/>
                    <a:gd name="connsiteX1823" fmla="*/ 2268121 w 6423007"/>
                    <a:gd name="connsiteY1823" fmla="*/ 2618985 h 6680837"/>
                    <a:gd name="connsiteX1824" fmla="*/ 2305265 w 6423007"/>
                    <a:gd name="connsiteY1824" fmla="*/ 2615052 h 6680837"/>
                    <a:gd name="connsiteX1825" fmla="*/ 2374943 w 6423007"/>
                    <a:gd name="connsiteY1825" fmla="*/ 2583044 h 6680837"/>
                    <a:gd name="connsiteX1826" fmla="*/ 2495613 w 6423007"/>
                    <a:gd name="connsiteY1826" fmla="*/ 2675103 h 6680837"/>
                    <a:gd name="connsiteX1827" fmla="*/ 2538547 w 6423007"/>
                    <a:gd name="connsiteY1827" fmla="*/ 2714256 h 6680837"/>
                    <a:gd name="connsiteX1828" fmla="*/ 2539685 w 6423007"/>
                    <a:gd name="connsiteY1828" fmla="*/ 2718019 h 6680837"/>
                    <a:gd name="connsiteX1829" fmla="*/ 2584185 w 6423007"/>
                    <a:gd name="connsiteY1829" fmla="*/ 2732555 h 6680837"/>
                    <a:gd name="connsiteX1830" fmla="*/ 2639721 w 6423007"/>
                    <a:gd name="connsiteY1830" fmla="*/ 2740811 h 6680837"/>
                    <a:gd name="connsiteX1831" fmla="*/ 2659059 w 6423007"/>
                    <a:gd name="connsiteY1831" fmla="*/ 2756983 h 6680837"/>
                    <a:gd name="connsiteX1832" fmla="*/ 2714309 w 6423007"/>
                    <a:gd name="connsiteY1832" fmla="*/ 2787306 h 6680837"/>
                    <a:gd name="connsiteX1833" fmla="*/ 2779863 w 6423007"/>
                    <a:gd name="connsiteY1833" fmla="*/ 2814692 h 6680837"/>
                    <a:gd name="connsiteX1834" fmla="*/ 2839883 w 6423007"/>
                    <a:gd name="connsiteY1834" fmla="*/ 2861277 h 6680837"/>
                    <a:gd name="connsiteX1835" fmla="*/ 2875895 w 6423007"/>
                    <a:gd name="connsiteY1835" fmla="*/ 2852963 h 6680837"/>
                    <a:gd name="connsiteX1836" fmla="*/ 2893169 w 6423007"/>
                    <a:gd name="connsiteY1836" fmla="*/ 2800899 h 6680837"/>
                    <a:gd name="connsiteX1837" fmla="*/ 2920059 w 6423007"/>
                    <a:gd name="connsiteY1837" fmla="*/ 2777416 h 6680837"/>
                    <a:gd name="connsiteX1838" fmla="*/ 2986453 w 6423007"/>
                    <a:gd name="connsiteY1838" fmla="*/ 2802455 h 6680837"/>
                    <a:gd name="connsiteX1839" fmla="*/ 3029661 w 6423007"/>
                    <a:gd name="connsiteY1839" fmla="*/ 2807301 h 6680837"/>
                    <a:gd name="connsiteX1840" fmla="*/ 3075373 w 6423007"/>
                    <a:gd name="connsiteY1840" fmla="*/ 2823629 h 6680837"/>
                    <a:gd name="connsiteX1841" fmla="*/ 3153289 w 6423007"/>
                    <a:gd name="connsiteY1841" fmla="*/ 2916312 h 6680837"/>
                    <a:gd name="connsiteX1842" fmla="*/ 3204537 w 6423007"/>
                    <a:gd name="connsiteY1842" fmla="*/ 2913441 h 6680837"/>
                    <a:gd name="connsiteX1843" fmla="*/ 3212589 w 6423007"/>
                    <a:gd name="connsiteY1843" fmla="*/ 2887199 h 6680837"/>
                    <a:gd name="connsiteX1844" fmla="*/ 3211923 w 6423007"/>
                    <a:gd name="connsiteY1844" fmla="*/ 2881666 h 6680837"/>
                    <a:gd name="connsiteX1845" fmla="*/ 3173363 w 6423007"/>
                    <a:gd name="connsiteY1845" fmla="*/ 2789806 h 6680837"/>
                    <a:gd name="connsiteX1846" fmla="*/ 3155285 w 6423007"/>
                    <a:gd name="connsiteY1846" fmla="*/ 2770114 h 6680837"/>
                    <a:gd name="connsiteX1847" fmla="*/ 3172217 w 6423007"/>
                    <a:gd name="connsiteY1847" fmla="*/ 2733810 h 6680837"/>
                    <a:gd name="connsiteX1848" fmla="*/ 3248397 w 6423007"/>
                    <a:gd name="connsiteY1848" fmla="*/ 2779549 h 6680837"/>
                    <a:gd name="connsiteX1849" fmla="*/ 3260283 w 6423007"/>
                    <a:gd name="connsiteY1849" fmla="*/ 2794382 h 6680837"/>
                    <a:gd name="connsiteX1850" fmla="*/ 3337471 w 6423007"/>
                    <a:gd name="connsiteY1850" fmla="*/ 2829895 h 6680837"/>
                    <a:gd name="connsiteX1851" fmla="*/ 3369547 w 6423007"/>
                    <a:gd name="connsiteY1851" fmla="*/ 2821500 h 6680837"/>
                    <a:gd name="connsiteX1852" fmla="*/ 3421807 w 6423007"/>
                    <a:gd name="connsiteY1852" fmla="*/ 2808401 h 6680837"/>
                    <a:gd name="connsiteX1853" fmla="*/ 3455721 w 6423007"/>
                    <a:gd name="connsiteY1853" fmla="*/ 2805957 h 6680837"/>
                    <a:gd name="connsiteX1854" fmla="*/ 3563653 w 6423007"/>
                    <a:gd name="connsiteY1854" fmla="*/ 2822009 h 6680837"/>
                    <a:gd name="connsiteX1855" fmla="*/ 3579805 w 6423007"/>
                    <a:gd name="connsiteY1855" fmla="*/ 2839690 h 6680837"/>
                    <a:gd name="connsiteX1856" fmla="*/ 3631989 w 6423007"/>
                    <a:gd name="connsiteY1856" fmla="*/ 2812006 h 6680837"/>
                    <a:gd name="connsiteX1857" fmla="*/ 3628025 w 6423007"/>
                    <a:gd name="connsiteY1857" fmla="*/ 2867502 h 6680837"/>
                    <a:gd name="connsiteX1858" fmla="*/ 3646779 w 6423007"/>
                    <a:gd name="connsiteY1858" fmla="*/ 2874201 h 6680837"/>
                    <a:gd name="connsiteX1859" fmla="*/ 3689207 w 6423007"/>
                    <a:gd name="connsiteY1859" fmla="*/ 2933032 h 6680837"/>
                    <a:gd name="connsiteX1860" fmla="*/ 3712573 w 6423007"/>
                    <a:gd name="connsiteY1860" fmla="*/ 2926820 h 6680837"/>
                    <a:gd name="connsiteX1861" fmla="*/ 3736359 w 6423007"/>
                    <a:gd name="connsiteY1861" fmla="*/ 2919433 h 6680837"/>
                    <a:gd name="connsiteX1862" fmla="*/ 3812129 w 6423007"/>
                    <a:gd name="connsiteY1862" fmla="*/ 2947820 h 6680837"/>
                    <a:gd name="connsiteX1863" fmla="*/ 3815095 w 6423007"/>
                    <a:gd name="connsiteY1863" fmla="*/ 3046820 h 6680837"/>
                    <a:gd name="connsiteX1864" fmla="*/ 3812631 w 6423007"/>
                    <a:gd name="connsiteY1864" fmla="*/ 3124028 h 6680837"/>
                    <a:gd name="connsiteX1865" fmla="*/ 3832813 w 6423007"/>
                    <a:gd name="connsiteY1865" fmla="*/ 3119325 h 6680837"/>
                    <a:gd name="connsiteX1866" fmla="*/ 3876439 w 6423007"/>
                    <a:gd name="connsiteY1866" fmla="*/ 3122997 h 6680837"/>
                    <a:gd name="connsiteX1867" fmla="*/ 3907563 w 6423007"/>
                    <a:gd name="connsiteY1867" fmla="*/ 3176466 h 6680837"/>
                    <a:gd name="connsiteX1868" fmla="*/ 3876899 w 6423007"/>
                    <a:gd name="connsiteY1868" fmla="*/ 3210512 h 6680837"/>
                    <a:gd name="connsiteX1869" fmla="*/ 3853601 w 6423007"/>
                    <a:gd name="connsiteY1869" fmla="*/ 3249838 h 6680837"/>
                    <a:gd name="connsiteX1870" fmla="*/ 3890177 w 6423007"/>
                    <a:gd name="connsiteY1870" fmla="*/ 3288048 h 6680837"/>
                    <a:gd name="connsiteX1871" fmla="*/ 3904653 w 6423007"/>
                    <a:gd name="connsiteY1871" fmla="*/ 3310425 h 6680837"/>
                    <a:gd name="connsiteX1872" fmla="*/ 3896309 w 6423007"/>
                    <a:gd name="connsiteY1872" fmla="*/ 3422590 h 6680837"/>
                    <a:gd name="connsiteX1873" fmla="*/ 3906385 w 6423007"/>
                    <a:gd name="connsiteY1873" fmla="*/ 3538689 h 6680837"/>
                    <a:gd name="connsiteX1874" fmla="*/ 3913245 w 6423007"/>
                    <a:gd name="connsiteY1874" fmla="*/ 3549080 h 6680837"/>
                    <a:gd name="connsiteX1875" fmla="*/ 3977843 w 6423007"/>
                    <a:gd name="connsiteY1875" fmla="*/ 3656858 h 6680837"/>
                    <a:gd name="connsiteX1876" fmla="*/ 4010035 w 6423007"/>
                    <a:gd name="connsiteY1876" fmla="*/ 3751739 h 6680837"/>
                    <a:gd name="connsiteX1877" fmla="*/ 4015843 w 6423007"/>
                    <a:gd name="connsiteY1877" fmla="*/ 3864989 h 6680837"/>
                    <a:gd name="connsiteX1878" fmla="*/ 4009039 w 6423007"/>
                    <a:gd name="connsiteY1878" fmla="*/ 3906235 h 6680837"/>
                    <a:gd name="connsiteX1879" fmla="*/ 3984485 w 6423007"/>
                    <a:gd name="connsiteY1879" fmla="*/ 3949081 h 6680837"/>
                    <a:gd name="connsiteX1880" fmla="*/ 3956841 w 6423007"/>
                    <a:gd name="connsiteY1880" fmla="*/ 3970971 h 6680837"/>
                    <a:gd name="connsiteX1881" fmla="*/ 3960347 w 6423007"/>
                    <a:gd name="connsiteY1881" fmla="*/ 3990753 h 6680837"/>
                    <a:gd name="connsiteX1882" fmla="*/ 3989025 w 6423007"/>
                    <a:gd name="connsiteY1882" fmla="*/ 4084378 h 6680837"/>
                    <a:gd name="connsiteX1883" fmla="*/ 3979381 w 6423007"/>
                    <a:gd name="connsiteY1883" fmla="*/ 4111375 h 6680837"/>
                    <a:gd name="connsiteX1884" fmla="*/ 3937343 w 6423007"/>
                    <a:gd name="connsiteY1884" fmla="*/ 4288268 h 6680837"/>
                    <a:gd name="connsiteX1885" fmla="*/ 3892195 w 6423007"/>
                    <a:gd name="connsiteY1885" fmla="*/ 4318465 h 6680837"/>
                    <a:gd name="connsiteX1886" fmla="*/ 3873287 w 6423007"/>
                    <a:gd name="connsiteY1886" fmla="*/ 4282595 h 6680837"/>
                    <a:gd name="connsiteX1887" fmla="*/ 3881851 w 6423007"/>
                    <a:gd name="connsiteY1887" fmla="*/ 4232713 h 6680837"/>
                    <a:gd name="connsiteX1888" fmla="*/ 3869995 w 6423007"/>
                    <a:gd name="connsiteY1888" fmla="*/ 4162302 h 6680837"/>
                    <a:gd name="connsiteX1889" fmla="*/ 3840939 w 6423007"/>
                    <a:gd name="connsiteY1889" fmla="*/ 4158541 h 6680837"/>
                    <a:gd name="connsiteX1890" fmla="*/ 3805185 w 6423007"/>
                    <a:gd name="connsiteY1890" fmla="*/ 4155034 h 6680837"/>
                    <a:gd name="connsiteX1891" fmla="*/ 3787773 w 6423007"/>
                    <a:gd name="connsiteY1891" fmla="*/ 4140875 h 6680837"/>
                    <a:gd name="connsiteX1892" fmla="*/ 3726309 w 6423007"/>
                    <a:gd name="connsiteY1892" fmla="*/ 4142743 h 6680837"/>
                    <a:gd name="connsiteX1893" fmla="*/ 3756519 w 6423007"/>
                    <a:gd name="connsiteY1893" fmla="*/ 4183975 h 6680837"/>
                    <a:gd name="connsiteX1894" fmla="*/ 3765391 w 6423007"/>
                    <a:gd name="connsiteY1894" fmla="*/ 4192437 h 6680837"/>
                    <a:gd name="connsiteX1895" fmla="*/ 3785641 w 6423007"/>
                    <a:gd name="connsiteY1895" fmla="*/ 4220848 h 6680837"/>
                    <a:gd name="connsiteX1896" fmla="*/ 3758169 w 6423007"/>
                    <a:gd name="connsiteY1896" fmla="*/ 4234858 h 6680837"/>
                    <a:gd name="connsiteX1897" fmla="*/ 3729915 w 6423007"/>
                    <a:gd name="connsiteY1897" fmla="*/ 4302854 h 6680837"/>
                    <a:gd name="connsiteX1898" fmla="*/ 3730737 w 6423007"/>
                    <a:gd name="connsiteY1898" fmla="*/ 4337558 h 6680837"/>
                    <a:gd name="connsiteX1899" fmla="*/ 3727461 w 6423007"/>
                    <a:gd name="connsiteY1899" fmla="*/ 4361534 h 6680837"/>
                    <a:gd name="connsiteX1900" fmla="*/ 3712787 w 6423007"/>
                    <a:gd name="connsiteY1900" fmla="*/ 4402616 h 6680837"/>
                    <a:gd name="connsiteX1901" fmla="*/ 3589315 w 6423007"/>
                    <a:gd name="connsiteY1901" fmla="*/ 4485571 h 6680837"/>
                    <a:gd name="connsiteX1902" fmla="*/ 3575831 w 6423007"/>
                    <a:gd name="connsiteY1902" fmla="*/ 4490019 h 6680837"/>
                    <a:gd name="connsiteX1903" fmla="*/ 3549693 w 6423007"/>
                    <a:gd name="connsiteY1903" fmla="*/ 4515095 h 6680837"/>
                    <a:gd name="connsiteX1904" fmla="*/ 3549417 w 6423007"/>
                    <a:gd name="connsiteY1904" fmla="*/ 4563966 h 6680837"/>
                    <a:gd name="connsiteX1905" fmla="*/ 3641493 w 6423007"/>
                    <a:gd name="connsiteY1905" fmla="*/ 4639208 h 6680837"/>
                    <a:gd name="connsiteX1906" fmla="*/ 3777251 w 6423007"/>
                    <a:gd name="connsiteY1906" fmla="*/ 4606964 h 6680837"/>
                    <a:gd name="connsiteX1907" fmla="*/ 3820011 w 6423007"/>
                    <a:gd name="connsiteY1907" fmla="*/ 4668561 h 6680837"/>
                    <a:gd name="connsiteX1908" fmla="*/ 3789509 w 6423007"/>
                    <a:gd name="connsiteY1908" fmla="*/ 4713253 h 6680837"/>
                    <a:gd name="connsiteX1909" fmla="*/ 3765285 w 6423007"/>
                    <a:gd name="connsiteY1909" fmla="*/ 4758865 h 6680837"/>
                    <a:gd name="connsiteX1910" fmla="*/ 3757455 w 6423007"/>
                    <a:gd name="connsiteY1910" fmla="*/ 4847391 h 6680837"/>
                    <a:gd name="connsiteX1911" fmla="*/ 3766481 w 6423007"/>
                    <a:gd name="connsiteY1911" fmla="*/ 4885026 h 6680837"/>
                    <a:gd name="connsiteX1912" fmla="*/ 3764549 w 6423007"/>
                    <a:gd name="connsiteY1912" fmla="*/ 4901541 h 6680837"/>
                    <a:gd name="connsiteX1913" fmla="*/ 3750901 w 6423007"/>
                    <a:gd name="connsiteY1913" fmla="*/ 4895343 h 6680837"/>
                    <a:gd name="connsiteX1914" fmla="*/ 3716063 w 6423007"/>
                    <a:gd name="connsiteY1914" fmla="*/ 4904075 h 6680837"/>
                    <a:gd name="connsiteX1915" fmla="*/ 3658839 w 6423007"/>
                    <a:gd name="connsiteY1915" fmla="*/ 4964370 h 6680837"/>
                    <a:gd name="connsiteX1916" fmla="*/ 3600179 w 6423007"/>
                    <a:gd name="connsiteY1916" fmla="*/ 5054593 h 6680837"/>
                    <a:gd name="connsiteX1917" fmla="*/ 3563781 w 6423007"/>
                    <a:gd name="connsiteY1917" fmla="*/ 5171297 h 6680837"/>
                    <a:gd name="connsiteX1918" fmla="*/ 3530019 w 6423007"/>
                    <a:gd name="connsiteY1918" fmla="*/ 5202914 h 6680837"/>
                    <a:gd name="connsiteX1919" fmla="*/ 3477579 w 6423007"/>
                    <a:gd name="connsiteY1919" fmla="*/ 5242417 h 6680837"/>
                    <a:gd name="connsiteX1920" fmla="*/ 3435879 w 6423007"/>
                    <a:gd name="connsiteY1920" fmla="*/ 5240758 h 6680837"/>
                    <a:gd name="connsiteX1921" fmla="*/ 3392587 w 6423007"/>
                    <a:gd name="connsiteY1921" fmla="*/ 5239852 h 6680837"/>
                    <a:gd name="connsiteX1922" fmla="*/ 3293929 w 6423007"/>
                    <a:gd name="connsiteY1922" fmla="*/ 5268141 h 6680837"/>
                    <a:gd name="connsiteX1923" fmla="*/ 3263521 w 6423007"/>
                    <a:gd name="connsiteY1923" fmla="*/ 5290368 h 6680837"/>
                    <a:gd name="connsiteX1924" fmla="*/ 3227585 w 6423007"/>
                    <a:gd name="connsiteY1924" fmla="*/ 5313267 h 6680837"/>
                    <a:gd name="connsiteX1925" fmla="*/ 3211861 w 6423007"/>
                    <a:gd name="connsiteY1925" fmla="*/ 5275886 h 6680837"/>
                    <a:gd name="connsiteX1926" fmla="*/ 3290311 w 6423007"/>
                    <a:gd name="connsiteY1926" fmla="*/ 5126556 h 6680837"/>
                    <a:gd name="connsiteX1927" fmla="*/ 3306817 w 6423007"/>
                    <a:gd name="connsiteY1927" fmla="*/ 5109953 h 6680837"/>
                    <a:gd name="connsiteX1928" fmla="*/ 3363465 w 6423007"/>
                    <a:gd name="connsiteY1928" fmla="*/ 5021659 h 6680837"/>
                    <a:gd name="connsiteX1929" fmla="*/ 3413177 w 6423007"/>
                    <a:gd name="connsiteY1929" fmla="*/ 4908387 h 6680837"/>
                    <a:gd name="connsiteX1930" fmla="*/ 3443183 w 6423007"/>
                    <a:gd name="connsiteY1930" fmla="*/ 4850282 h 6680837"/>
                    <a:gd name="connsiteX1931" fmla="*/ 3439257 w 6423007"/>
                    <a:gd name="connsiteY1931" fmla="*/ 4831673 h 6680837"/>
                    <a:gd name="connsiteX1932" fmla="*/ 3420751 w 6423007"/>
                    <a:gd name="connsiteY1932" fmla="*/ 4831681 h 6680837"/>
                    <a:gd name="connsiteX1933" fmla="*/ 3360029 w 6423007"/>
                    <a:gd name="connsiteY1933" fmla="*/ 4853668 h 6680837"/>
                    <a:gd name="connsiteX1934" fmla="*/ 3354075 w 6423007"/>
                    <a:gd name="connsiteY1934" fmla="*/ 4874041 h 6680837"/>
                    <a:gd name="connsiteX1935" fmla="*/ 3340335 w 6423007"/>
                    <a:gd name="connsiteY1935" fmla="*/ 4890309 h 6680837"/>
                    <a:gd name="connsiteX1936" fmla="*/ 3295543 w 6423007"/>
                    <a:gd name="connsiteY1936" fmla="*/ 4867693 h 6680837"/>
                    <a:gd name="connsiteX1937" fmla="*/ 3274703 w 6423007"/>
                    <a:gd name="connsiteY1937" fmla="*/ 4848337 h 6680837"/>
                    <a:gd name="connsiteX1938" fmla="*/ 3269861 w 6423007"/>
                    <a:gd name="connsiteY1938" fmla="*/ 4817490 h 6680837"/>
                    <a:gd name="connsiteX1939" fmla="*/ 3270563 w 6423007"/>
                    <a:gd name="connsiteY1939" fmla="*/ 4748919 h 6680837"/>
                    <a:gd name="connsiteX1940" fmla="*/ 3236315 w 6423007"/>
                    <a:gd name="connsiteY1940" fmla="*/ 4748597 h 6680837"/>
                    <a:gd name="connsiteX1941" fmla="*/ 3214617 w 6423007"/>
                    <a:gd name="connsiteY1941" fmla="*/ 4768640 h 6680837"/>
                    <a:gd name="connsiteX1942" fmla="*/ 3174173 w 6423007"/>
                    <a:gd name="connsiteY1942" fmla="*/ 4763459 h 6680837"/>
                    <a:gd name="connsiteX1943" fmla="*/ 3141295 w 6423007"/>
                    <a:gd name="connsiteY1943" fmla="*/ 4700098 h 6680837"/>
                    <a:gd name="connsiteX1944" fmla="*/ 3084203 w 6423007"/>
                    <a:gd name="connsiteY1944" fmla="*/ 4663823 h 6680837"/>
                    <a:gd name="connsiteX1945" fmla="*/ 3055549 w 6423007"/>
                    <a:gd name="connsiteY1945" fmla="*/ 4695941 h 6680837"/>
                    <a:gd name="connsiteX1946" fmla="*/ 3039549 w 6423007"/>
                    <a:gd name="connsiteY1946" fmla="*/ 4707431 h 6680837"/>
                    <a:gd name="connsiteX1947" fmla="*/ 3014907 w 6423007"/>
                    <a:gd name="connsiteY1947" fmla="*/ 4754217 h 6680837"/>
                    <a:gd name="connsiteX1948" fmla="*/ 3020923 w 6423007"/>
                    <a:gd name="connsiteY1948" fmla="*/ 4785483 h 6680837"/>
                    <a:gd name="connsiteX1949" fmla="*/ 2981565 w 6423007"/>
                    <a:gd name="connsiteY1949" fmla="*/ 4784661 h 6680837"/>
                    <a:gd name="connsiteX1950" fmla="*/ 2884535 w 6423007"/>
                    <a:gd name="connsiteY1950" fmla="*/ 4738090 h 6680837"/>
                    <a:gd name="connsiteX1951" fmla="*/ 2859073 w 6423007"/>
                    <a:gd name="connsiteY1951" fmla="*/ 4750172 h 6680837"/>
                    <a:gd name="connsiteX1952" fmla="*/ 2814495 w 6423007"/>
                    <a:gd name="connsiteY1952" fmla="*/ 4808367 h 6680837"/>
                    <a:gd name="connsiteX1953" fmla="*/ 2792549 w 6423007"/>
                    <a:gd name="connsiteY1953" fmla="*/ 4821704 h 6680837"/>
                    <a:gd name="connsiteX1954" fmla="*/ 2765581 w 6423007"/>
                    <a:gd name="connsiteY1954" fmla="*/ 4830600 h 6680837"/>
                    <a:gd name="connsiteX1955" fmla="*/ 2770707 w 6423007"/>
                    <a:gd name="connsiteY1955" fmla="*/ 4794049 h 6680837"/>
                    <a:gd name="connsiteX1956" fmla="*/ 2786553 w 6423007"/>
                    <a:gd name="connsiteY1956" fmla="*/ 4753386 h 6680837"/>
                    <a:gd name="connsiteX1957" fmla="*/ 2748969 w 6423007"/>
                    <a:gd name="connsiteY1957" fmla="*/ 4725403 h 6680837"/>
                    <a:gd name="connsiteX1958" fmla="*/ 2652757 w 6423007"/>
                    <a:gd name="connsiteY1958" fmla="*/ 4713537 h 6680837"/>
                    <a:gd name="connsiteX1959" fmla="*/ 2582781 w 6423007"/>
                    <a:gd name="connsiteY1959" fmla="*/ 4654130 h 6680837"/>
                    <a:gd name="connsiteX1960" fmla="*/ 2540413 w 6423007"/>
                    <a:gd name="connsiteY1960" fmla="*/ 4646938 h 6680837"/>
                    <a:gd name="connsiteX1961" fmla="*/ 2508271 w 6423007"/>
                    <a:gd name="connsiteY1961" fmla="*/ 4622222 h 6680837"/>
                    <a:gd name="connsiteX1962" fmla="*/ 2463155 w 6423007"/>
                    <a:gd name="connsiteY1962" fmla="*/ 4578314 h 6680837"/>
                    <a:gd name="connsiteX1963" fmla="*/ 2407723 w 6423007"/>
                    <a:gd name="connsiteY1963" fmla="*/ 4574395 h 6680837"/>
                    <a:gd name="connsiteX1964" fmla="*/ 2370633 w 6423007"/>
                    <a:gd name="connsiteY1964" fmla="*/ 4559824 h 6680837"/>
                    <a:gd name="connsiteX1965" fmla="*/ 2330019 w 6423007"/>
                    <a:gd name="connsiteY1965" fmla="*/ 4562523 h 6680837"/>
                    <a:gd name="connsiteX1966" fmla="*/ 2280275 w 6423007"/>
                    <a:gd name="connsiteY1966" fmla="*/ 4568578 h 6680837"/>
                    <a:gd name="connsiteX1967" fmla="*/ 2221037 w 6423007"/>
                    <a:gd name="connsiteY1967" fmla="*/ 4468007 h 6680837"/>
                    <a:gd name="connsiteX1968" fmla="*/ 2197355 w 6423007"/>
                    <a:gd name="connsiteY1968" fmla="*/ 4434402 h 6680837"/>
                    <a:gd name="connsiteX1969" fmla="*/ 2138297 w 6423007"/>
                    <a:gd name="connsiteY1969" fmla="*/ 4307426 h 6680837"/>
                    <a:gd name="connsiteX1970" fmla="*/ 2133199 w 6423007"/>
                    <a:gd name="connsiteY1970" fmla="*/ 4288398 h 6680837"/>
                    <a:gd name="connsiteX1971" fmla="*/ 2124231 w 6423007"/>
                    <a:gd name="connsiteY1971" fmla="*/ 4302402 h 6680837"/>
                    <a:gd name="connsiteX1972" fmla="*/ 2110909 w 6423007"/>
                    <a:gd name="connsiteY1972" fmla="*/ 4317495 h 6680837"/>
                    <a:gd name="connsiteX1973" fmla="*/ 2093079 w 6423007"/>
                    <a:gd name="connsiteY1973" fmla="*/ 4304509 h 6680837"/>
                    <a:gd name="connsiteX1974" fmla="*/ 2071431 w 6423007"/>
                    <a:gd name="connsiteY1974" fmla="*/ 4266252 h 6680837"/>
                    <a:gd name="connsiteX1975" fmla="*/ 2061691 w 6423007"/>
                    <a:gd name="connsiteY1975" fmla="*/ 4260936 h 6680837"/>
                    <a:gd name="connsiteX1976" fmla="*/ 2054861 w 6423007"/>
                    <a:gd name="connsiteY1976" fmla="*/ 4264965 h 6680837"/>
                    <a:gd name="connsiteX1977" fmla="*/ 2005899 w 6423007"/>
                    <a:gd name="connsiteY1977" fmla="*/ 4268654 h 6680837"/>
                    <a:gd name="connsiteX1978" fmla="*/ 1974293 w 6423007"/>
                    <a:gd name="connsiteY1978" fmla="*/ 4253394 h 6680837"/>
                    <a:gd name="connsiteX1979" fmla="*/ 1956521 w 6423007"/>
                    <a:gd name="connsiteY1979" fmla="*/ 4217928 h 6680837"/>
                    <a:gd name="connsiteX1980" fmla="*/ 1932713 w 6423007"/>
                    <a:gd name="connsiteY1980" fmla="*/ 4206777 h 6680837"/>
                    <a:gd name="connsiteX1981" fmla="*/ 1886435 w 6423007"/>
                    <a:gd name="connsiteY1981" fmla="*/ 4195540 h 6680837"/>
                    <a:gd name="connsiteX1982" fmla="*/ 1884423 w 6423007"/>
                    <a:gd name="connsiteY1982" fmla="*/ 4197468 h 6680837"/>
                    <a:gd name="connsiteX1983" fmla="*/ 1839653 w 6423007"/>
                    <a:gd name="connsiteY1983" fmla="*/ 4207947 h 6680837"/>
                    <a:gd name="connsiteX1984" fmla="*/ 1806541 w 6423007"/>
                    <a:gd name="connsiteY1984" fmla="*/ 4133915 h 6680837"/>
                    <a:gd name="connsiteX1985" fmla="*/ 1811823 w 6423007"/>
                    <a:gd name="connsiteY1985" fmla="*/ 4108008 h 6680837"/>
                    <a:gd name="connsiteX1986" fmla="*/ 1794635 w 6423007"/>
                    <a:gd name="connsiteY1986" fmla="*/ 4137604 h 6680837"/>
                    <a:gd name="connsiteX1987" fmla="*/ 1733183 w 6423007"/>
                    <a:gd name="connsiteY1987" fmla="*/ 4135507 h 6680837"/>
                    <a:gd name="connsiteX1988" fmla="*/ 1650939 w 6423007"/>
                    <a:gd name="connsiteY1988" fmla="*/ 4091571 h 6680837"/>
                    <a:gd name="connsiteX1989" fmla="*/ 1632163 w 6423007"/>
                    <a:gd name="connsiteY1989" fmla="*/ 4066334 h 6680837"/>
                    <a:gd name="connsiteX1990" fmla="*/ 1575485 w 6423007"/>
                    <a:gd name="connsiteY1990" fmla="*/ 4117561 h 6680837"/>
                    <a:gd name="connsiteX1991" fmla="*/ 1532477 w 6423007"/>
                    <a:gd name="connsiteY1991" fmla="*/ 4119404 h 6680837"/>
                    <a:gd name="connsiteX1992" fmla="*/ 1476809 w 6423007"/>
                    <a:gd name="connsiteY1992" fmla="*/ 4086285 h 6680837"/>
                    <a:gd name="connsiteX1993" fmla="*/ 1444029 w 6423007"/>
                    <a:gd name="connsiteY1993" fmla="*/ 4070606 h 6680837"/>
                    <a:gd name="connsiteX1994" fmla="*/ 1411837 w 6423007"/>
                    <a:gd name="connsiteY1994" fmla="*/ 4045871 h 6680837"/>
                    <a:gd name="connsiteX1995" fmla="*/ 1413933 w 6423007"/>
                    <a:gd name="connsiteY1995" fmla="*/ 4021474 h 6680837"/>
                    <a:gd name="connsiteX1996" fmla="*/ 1393227 w 6423007"/>
                    <a:gd name="connsiteY1996" fmla="*/ 4012753 h 6680837"/>
                    <a:gd name="connsiteX1997" fmla="*/ 1374783 w 6423007"/>
                    <a:gd name="connsiteY1997" fmla="*/ 4027342 h 6680837"/>
                    <a:gd name="connsiteX1998" fmla="*/ 1244579 w 6423007"/>
                    <a:gd name="connsiteY1998" fmla="*/ 4050983 h 6680837"/>
                    <a:gd name="connsiteX1999" fmla="*/ 1234521 w 6423007"/>
                    <a:gd name="connsiteY1999" fmla="*/ 4042095 h 6680837"/>
                    <a:gd name="connsiteX2000" fmla="*/ 1202749 w 6423007"/>
                    <a:gd name="connsiteY2000" fmla="*/ 4016187 h 6680837"/>
                    <a:gd name="connsiteX2001" fmla="*/ 1116315 w 6423007"/>
                    <a:gd name="connsiteY2001" fmla="*/ 3928403 h 6680837"/>
                    <a:gd name="connsiteX2002" fmla="*/ 1103825 w 6423007"/>
                    <a:gd name="connsiteY2002" fmla="*/ 3904088 h 6680837"/>
                    <a:gd name="connsiteX2003" fmla="*/ 1052102 w 6423007"/>
                    <a:gd name="connsiteY2003" fmla="*/ 3833996 h 6680837"/>
                    <a:gd name="connsiteX2004" fmla="*/ 973964 w 6423007"/>
                    <a:gd name="connsiteY2004" fmla="*/ 3856379 h 6680837"/>
                    <a:gd name="connsiteX2005" fmla="*/ 931873 w 6423007"/>
                    <a:gd name="connsiteY2005" fmla="*/ 3926051 h 6680837"/>
                    <a:gd name="connsiteX2006" fmla="*/ 910828 w 6423007"/>
                    <a:gd name="connsiteY2006" fmla="*/ 3933093 h 6680837"/>
                    <a:gd name="connsiteX2007" fmla="*/ 891882 w 6423007"/>
                    <a:gd name="connsiteY2007" fmla="*/ 3915738 h 6680837"/>
                    <a:gd name="connsiteX2008" fmla="*/ 918720 w 6423007"/>
                    <a:gd name="connsiteY2008" fmla="*/ 3766500 h 6680837"/>
                    <a:gd name="connsiteX2009" fmla="*/ 912852 w 6423007"/>
                    <a:gd name="connsiteY2009" fmla="*/ 3745874 h 6680837"/>
                    <a:gd name="connsiteX2010" fmla="*/ 829604 w 6423007"/>
                    <a:gd name="connsiteY2010" fmla="*/ 3675109 h 6680837"/>
                    <a:gd name="connsiteX2011" fmla="*/ 773014 w 6423007"/>
                    <a:gd name="connsiteY2011" fmla="*/ 3685338 h 6680837"/>
                    <a:gd name="connsiteX2012" fmla="*/ 722207 w 6423007"/>
                    <a:gd name="connsiteY2012" fmla="*/ 3701601 h 6680837"/>
                    <a:gd name="connsiteX2013" fmla="*/ 710223 w 6423007"/>
                    <a:gd name="connsiteY2013" fmla="*/ 3635115 h 6680837"/>
                    <a:gd name="connsiteX2014" fmla="*/ 863149 w 6423007"/>
                    <a:gd name="connsiteY2014" fmla="*/ 3544149 h 6680837"/>
                    <a:gd name="connsiteX2015" fmla="*/ 973146 w 6423007"/>
                    <a:gd name="connsiteY2015" fmla="*/ 3525204 h 6680837"/>
                    <a:gd name="connsiteX2016" fmla="*/ 1016407 w 6423007"/>
                    <a:gd name="connsiteY2016" fmla="*/ 3511539 h 6680837"/>
                    <a:gd name="connsiteX2017" fmla="*/ 1029905 w 6423007"/>
                    <a:gd name="connsiteY2017" fmla="*/ 3488565 h 6680837"/>
                    <a:gd name="connsiteX2018" fmla="*/ 973738 w 6423007"/>
                    <a:gd name="connsiteY2018" fmla="*/ 3404974 h 6680837"/>
                    <a:gd name="connsiteX2019" fmla="*/ 867690 w 6423007"/>
                    <a:gd name="connsiteY2019" fmla="*/ 3312829 h 6680837"/>
                    <a:gd name="connsiteX2020" fmla="*/ 865766 w 6423007"/>
                    <a:gd name="connsiteY2020" fmla="*/ 3218172 h 6680837"/>
                    <a:gd name="connsiteX2021" fmla="*/ 889249 w 6423007"/>
                    <a:gd name="connsiteY2021" fmla="*/ 3096853 h 6680837"/>
                    <a:gd name="connsiteX2022" fmla="*/ 882726 w 6423007"/>
                    <a:gd name="connsiteY2022" fmla="*/ 2829816 h 6680837"/>
                    <a:gd name="connsiteX2023" fmla="*/ 900754 w 6423007"/>
                    <a:gd name="connsiteY2023" fmla="*/ 2797873 h 6680837"/>
                    <a:gd name="connsiteX2024" fmla="*/ 948384 w 6423007"/>
                    <a:gd name="connsiteY2024" fmla="*/ 2634885 h 6680837"/>
                    <a:gd name="connsiteX2025" fmla="*/ 984613 w 6423007"/>
                    <a:gd name="connsiteY2025" fmla="*/ 2451943 h 6680837"/>
                    <a:gd name="connsiteX2026" fmla="*/ 1013292 w 6423007"/>
                    <a:gd name="connsiteY2026" fmla="*/ 2345716 h 6680837"/>
                    <a:gd name="connsiteX2027" fmla="*/ 1010023 w 6423007"/>
                    <a:gd name="connsiteY2027" fmla="*/ 2332636 h 6680837"/>
                    <a:gd name="connsiteX2028" fmla="*/ 1020421 w 6423007"/>
                    <a:gd name="connsiteY2028" fmla="*/ 2288703 h 6680837"/>
                    <a:gd name="connsiteX2029" fmla="*/ 1032331 w 6423007"/>
                    <a:gd name="connsiteY2029" fmla="*/ 2210898 h 6680837"/>
                    <a:gd name="connsiteX2030" fmla="*/ 1037782 w 6423007"/>
                    <a:gd name="connsiteY2030" fmla="*/ 2195638 h 6680837"/>
                    <a:gd name="connsiteX2031" fmla="*/ 1032654 w 6423007"/>
                    <a:gd name="connsiteY2031" fmla="*/ 2160615 h 6680837"/>
                    <a:gd name="connsiteX2032" fmla="*/ 1089684 w 6423007"/>
                    <a:gd name="connsiteY2032" fmla="*/ 2091088 h 6680837"/>
                    <a:gd name="connsiteX2033" fmla="*/ 1142843 w 6423007"/>
                    <a:gd name="connsiteY2033" fmla="*/ 2001547 h 6680837"/>
                    <a:gd name="connsiteX2034" fmla="*/ 1212933 w 6423007"/>
                    <a:gd name="connsiteY2034" fmla="*/ 1968347 h 6680837"/>
                    <a:gd name="connsiteX2035" fmla="*/ 1265753 w 6423007"/>
                    <a:gd name="connsiteY2035" fmla="*/ 1950154 h 6680837"/>
                    <a:gd name="connsiteX2036" fmla="*/ 1300467 w 6423007"/>
                    <a:gd name="connsiteY2036" fmla="*/ 1875200 h 6680837"/>
                    <a:gd name="connsiteX2037" fmla="*/ 1295771 w 6423007"/>
                    <a:gd name="connsiteY2037" fmla="*/ 1854995 h 6680837"/>
                    <a:gd name="connsiteX2038" fmla="*/ 1277159 w 6423007"/>
                    <a:gd name="connsiteY2038" fmla="*/ 1858935 h 6680837"/>
                    <a:gd name="connsiteX2039" fmla="*/ 1238255 w 6423007"/>
                    <a:gd name="connsiteY2039" fmla="*/ 1908568 h 6680837"/>
                    <a:gd name="connsiteX2040" fmla="*/ 1208491 w 6423007"/>
                    <a:gd name="connsiteY2040" fmla="*/ 1936319 h 6680837"/>
                    <a:gd name="connsiteX2041" fmla="*/ 1192647 w 6423007"/>
                    <a:gd name="connsiteY2041" fmla="*/ 1902866 h 6680837"/>
                    <a:gd name="connsiteX2042" fmla="*/ 1237677 w 6423007"/>
                    <a:gd name="connsiteY2042" fmla="*/ 1787919 h 6680837"/>
                    <a:gd name="connsiteX2043" fmla="*/ 1308435 w 6423007"/>
                    <a:gd name="connsiteY2043" fmla="*/ 1778782 h 6680837"/>
                    <a:gd name="connsiteX2044" fmla="*/ 1335933 w 6423007"/>
                    <a:gd name="connsiteY2044" fmla="*/ 1820369 h 6680837"/>
                    <a:gd name="connsiteX2045" fmla="*/ 1352195 w 6423007"/>
                    <a:gd name="connsiteY2045" fmla="*/ 1834119 h 6680837"/>
                    <a:gd name="connsiteX2046" fmla="*/ 1380869 w 6423007"/>
                    <a:gd name="connsiteY2046" fmla="*/ 1820537 h 6680837"/>
                    <a:gd name="connsiteX2047" fmla="*/ 1459343 w 6423007"/>
                    <a:gd name="connsiteY2047" fmla="*/ 1800920 h 6680837"/>
                    <a:gd name="connsiteX2048" fmla="*/ 1563137 w 6423007"/>
                    <a:gd name="connsiteY2048" fmla="*/ 1758581 h 6680837"/>
                    <a:gd name="connsiteX2049" fmla="*/ 1644801 w 6423007"/>
                    <a:gd name="connsiteY2049" fmla="*/ 1681869 h 6680837"/>
                    <a:gd name="connsiteX2050" fmla="*/ 1685549 w 6423007"/>
                    <a:gd name="connsiteY2050" fmla="*/ 1619659 h 6680837"/>
                    <a:gd name="connsiteX2051" fmla="*/ 1739793 w 6423007"/>
                    <a:gd name="connsiteY2051" fmla="*/ 1590064 h 6680837"/>
                    <a:gd name="connsiteX2052" fmla="*/ 1818353 w 6423007"/>
                    <a:gd name="connsiteY2052" fmla="*/ 1547976 h 6680837"/>
                    <a:gd name="connsiteX2053" fmla="*/ 1909237 w 6423007"/>
                    <a:gd name="connsiteY2053" fmla="*/ 1501028 h 6680837"/>
                    <a:gd name="connsiteX2054" fmla="*/ 1975219 w 6423007"/>
                    <a:gd name="connsiteY2054" fmla="*/ 1494154 h 6680837"/>
                    <a:gd name="connsiteX2055" fmla="*/ 2109777 w 6423007"/>
                    <a:gd name="connsiteY2055" fmla="*/ 1487952 h 6680837"/>
                    <a:gd name="connsiteX2056" fmla="*/ 2162175 w 6423007"/>
                    <a:gd name="connsiteY2056" fmla="*/ 1507992 h 6680837"/>
                    <a:gd name="connsiteX2057" fmla="*/ 2165729 w 6423007"/>
                    <a:gd name="connsiteY2057" fmla="*/ 1510335 h 6680837"/>
                    <a:gd name="connsiteX2058" fmla="*/ 2161265 w 6423007"/>
                    <a:gd name="connsiteY2058" fmla="*/ 1504848 h 6680837"/>
                    <a:gd name="connsiteX2059" fmla="*/ 2142217 w 6423007"/>
                    <a:gd name="connsiteY2059" fmla="*/ 1449106 h 6680837"/>
                    <a:gd name="connsiteX2060" fmla="*/ 2128367 w 6423007"/>
                    <a:gd name="connsiteY2060" fmla="*/ 1436279 h 6680837"/>
                    <a:gd name="connsiteX2061" fmla="*/ 2102579 w 6423007"/>
                    <a:gd name="connsiteY2061" fmla="*/ 1419437 h 6680837"/>
                    <a:gd name="connsiteX2062" fmla="*/ 2078785 w 6423007"/>
                    <a:gd name="connsiteY2062" fmla="*/ 1389781 h 6680837"/>
                    <a:gd name="connsiteX2063" fmla="*/ 1992327 w 6423007"/>
                    <a:gd name="connsiteY2063" fmla="*/ 1250471 h 6680837"/>
                    <a:gd name="connsiteX2064" fmla="*/ 1887017 w 6423007"/>
                    <a:gd name="connsiteY2064" fmla="*/ 1200954 h 6680837"/>
                    <a:gd name="connsiteX2065" fmla="*/ 1882835 w 6423007"/>
                    <a:gd name="connsiteY2065" fmla="*/ 1199460 h 6680837"/>
                    <a:gd name="connsiteX2066" fmla="*/ 1880133 w 6423007"/>
                    <a:gd name="connsiteY2066" fmla="*/ 1199977 h 6680837"/>
                    <a:gd name="connsiteX2067" fmla="*/ 1803569 w 6423007"/>
                    <a:gd name="connsiteY2067" fmla="*/ 1188493 h 6680837"/>
                    <a:gd name="connsiteX2068" fmla="*/ 1663505 w 6423007"/>
                    <a:gd name="connsiteY2068" fmla="*/ 1125244 h 6680837"/>
                    <a:gd name="connsiteX2069" fmla="*/ 1612907 w 6423007"/>
                    <a:gd name="connsiteY2069" fmla="*/ 1096593 h 6680837"/>
                    <a:gd name="connsiteX2070" fmla="*/ 1590119 w 6423007"/>
                    <a:gd name="connsiteY2070" fmla="*/ 1038217 h 6680837"/>
                    <a:gd name="connsiteX2071" fmla="*/ 1583499 w 6423007"/>
                    <a:gd name="connsiteY2071" fmla="*/ 960494 h 6680837"/>
                    <a:gd name="connsiteX2072" fmla="*/ 1612333 w 6423007"/>
                    <a:gd name="connsiteY2072" fmla="*/ 878726 h 6680837"/>
                    <a:gd name="connsiteX2073" fmla="*/ 1815779 w 6423007"/>
                    <a:gd name="connsiteY2073" fmla="*/ 743358 h 6680837"/>
                    <a:gd name="connsiteX2074" fmla="*/ 1998061 w 6423007"/>
                    <a:gd name="connsiteY2074" fmla="*/ 747651 h 6680837"/>
                    <a:gd name="connsiteX2075" fmla="*/ 2125639 w 6423007"/>
                    <a:gd name="connsiteY2075" fmla="*/ 749595 h 6680837"/>
                    <a:gd name="connsiteX2076" fmla="*/ 2182517 w 6423007"/>
                    <a:gd name="connsiteY2076" fmla="*/ 723638 h 6680837"/>
                    <a:gd name="connsiteX2077" fmla="*/ 2259831 w 6423007"/>
                    <a:gd name="connsiteY2077" fmla="*/ 662677 h 6680837"/>
                    <a:gd name="connsiteX2078" fmla="*/ 2332207 w 6423007"/>
                    <a:gd name="connsiteY2078" fmla="*/ 630357 h 6680837"/>
                    <a:gd name="connsiteX2079" fmla="*/ 2351131 w 6423007"/>
                    <a:gd name="connsiteY2079" fmla="*/ 622150 h 6680837"/>
                    <a:gd name="connsiteX2080" fmla="*/ 2380733 w 6423007"/>
                    <a:gd name="connsiteY2080" fmla="*/ 585646 h 6680837"/>
                    <a:gd name="connsiteX2081" fmla="*/ 2432671 w 6423007"/>
                    <a:gd name="connsiteY2081" fmla="*/ 556830 h 6680837"/>
                    <a:gd name="connsiteX2082" fmla="*/ 3883857 w 6423007"/>
                    <a:gd name="connsiteY2082" fmla="*/ 476628 h 6680837"/>
                    <a:gd name="connsiteX2083" fmla="*/ 3956705 w 6423007"/>
                    <a:gd name="connsiteY2083" fmla="*/ 497647 h 6680837"/>
                    <a:gd name="connsiteX2084" fmla="*/ 3919687 w 6423007"/>
                    <a:gd name="connsiteY2084" fmla="*/ 491615 h 6680837"/>
                    <a:gd name="connsiteX2085" fmla="*/ 3883857 w 6423007"/>
                    <a:gd name="connsiteY2085" fmla="*/ 476628 h 6680837"/>
                    <a:gd name="connsiteX2086" fmla="*/ 2707011 w 6423007"/>
                    <a:gd name="connsiteY2086" fmla="*/ 386020 h 6680837"/>
                    <a:gd name="connsiteX2087" fmla="*/ 2602519 w 6423007"/>
                    <a:gd name="connsiteY2087" fmla="*/ 456626 h 6680837"/>
                    <a:gd name="connsiteX2088" fmla="*/ 2594001 w 6423007"/>
                    <a:gd name="connsiteY2088" fmla="*/ 469378 h 6680837"/>
                    <a:gd name="connsiteX2089" fmla="*/ 2491439 w 6423007"/>
                    <a:gd name="connsiteY2089" fmla="*/ 541985 h 6680837"/>
                    <a:gd name="connsiteX2090" fmla="*/ 2430295 w 6423007"/>
                    <a:gd name="connsiteY2090" fmla="*/ 550419 h 6680837"/>
                    <a:gd name="connsiteX2091" fmla="*/ 2380247 w 6423007"/>
                    <a:gd name="connsiteY2091" fmla="*/ 535174 h 6680837"/>
                    <a:gd name="connsiteX2092" fmla="*/ 2279721 w 6423007"/>
                    <a:gd name="connsiteY2092" fmla="*/ 487421 h 6680837"/>
                    <a:gd name="connsiteX2093" fmla="*/ 2270367 w 6423007"/>
                    <a:gd name="connsiteY2093" fmla="*/ 502507 h 6680837"/>
                    <a:gd name="connsiteX2094" fmla="*/ 2255675 w 6423007"/>
                    <a:gd name="connsiteY2094" fmla="*/ 528848 h 6680837"/>
                    <a:gd name="connsiteX2095" fmla="*/ 2232083 w 6423007"/>
                    <a:gd name="connsiteY2095" fmla="*/ 528317 h 6680837"/>
                    <a:gd name="connsiteX2096" fmla="*/ 2233889 w 6423007"/>
                    <a:gd name="connsiteY2096" fmla="*/ 497374 h 6680837"/>
                    <a:gd name="connsiteX2097" fmla="*/ 2256975 w 6423007"/>
                    <a:gd name="connsiteY2097" fmla="*/ 425334 h 6680837"/>
                    <a:gd name="connsiteX2098" fmla="*/ 2254791 w 6423007"/>
                    <a:gd name="connsiteY2098" fmla="*/ 416655 h 6680837"/>
                    <a:gd name="connsiteX2099" fmla="*/ 2236641 w 6423007"/>
                    <a:gd name="connsiteY2099" fmla="*/ 419387 h 6680837"/>
                    <a:gd name="connsiteX2100" fmla="*/ 2058535 w 6423007"/>
                    <a:gd name="connsiteY2100" fmla="*/ 492652 h 6680837"/>
                    <a:gd name="connsiteX2101" fmla="*/ 2043483 w 6423007"/>
                    <a:gd name="connsiteY2101" fmla="*/ 497805 h 6680837"/>
                    <a:gd name="connsiteX2102" fmla="*/ 2051493 w 6423007"/>
                    <a:gd name="connsiteY2102" fmla="*/ 474281 h 6680837"/>
                    <a:gd name="connsiteX2103" fmla="*/ 2109091 w 6423007"/>
                    <a:gd name="connsiteY2103" fmla="*/ 443584 h 6680837"/>
                    <a:gd name="connsiteX2104" fmla="*/ 2126903 w 6423007"/>
                    <a:gd name="connsiteY2104" fmla="*/ 438101 h 6680837"/>
                    <a:gd name="connsiteX2105" fmla="*/ 2187789 w 6423007"/>
                    <a:gd name="connsiteY2105" fmla="*/ 422995 h 6680837"/>
                    <a:gd name="connsiteX2106" fmla="*/ 2211957 w 6423007"/>
                    <a:gd name="connsiteY2106" fmla="*/ 414518 h 6680837"/>
                    <a:gd name="connsiteX2107" fmla="*/ 2257193 w 6423007"/>
                    <a:gd name="connsiteY2107" fmla="*/ 395139 h 6680837"/>
                    <a:gd name="connsiteX2108" fmla="*/ 2344035 w 6423007"/>
                    <a:gd name="connsiteY2108" fmla="*/ 399834 h 6680837"/>
                    <a:gd name="connsiteX2109" fmla="*/ 2707011 w 6423007"/>
                    <a:gd name="connsiteY2109" fmla="*/ 386020 h 6680837"/>
                    <a:gd name="connsiteX2110" fmla="*/ 3727991 w 6423007"/>
                    <a:gd name="connsiteY2110" fmla="*/ 375789 h 6680837"/>
                    <a:gd name="connsiteX2111" fmla="*/ 3858485 w 6423007"/>
                    <a:gd name="connsiteY2111" fmla="*/ 431519 h 6680837"/>
                    <a:gd name="connsiteX2112" fmla="*/ 3876773 w 6423007"/>
                    <a:gd name="connsiteY2112" fmla="*/ 476432 h 6680837"/>
                    <a:gd name="connsiteX2113" fmla="*/ 3536971 w 6423007"/>
                    <a:gd name="connsiteY2113" fmla="*/ 418582 h 6680837"/>
                    <a:gd name="connsiteX2114" fmla="*/ 3678731 w 6423007"/>
                    <a:gd name="connsiteY2114" fmla="*/ 376577 h 6680837"/>
                    <a:gd name="connsiteX2115" fmla="*/ 3727991 w 6423007"/>
                    <a:gd name="connsiteY2115" fmla="*/ 375789 h 6680837"/>
                    <a:gd name="connsiteX2116" fmla="*/ 2943955 w 6423007"/>
                    <a:gd name="connsiteY2116" fmla="*/ 49624 h 6680837"/>
                    <a:gd name="connsiteX2117" fmla="*/ 2943237 w 6423007"/>
                    <a:gd name="connsiteY2117" fmla="*/ 51449 h 6680837"/>
                    <a:gd name="connsiteX2118" fmla="*/ 2943331 w 6423007"/>
                    <a:gd name="connsiteY2118" fmla="*/ 51822 h 6680837"/>
                    <a:gd name="connsiteX2119" fmla="*/ 2957269 w 6423007"/>
                    <a:gd name="connsiteY2119" fmla="*/ 38340 h 6680837"/>
                    <a:gd name="connsiteX2120" fmla="*/ 2953121 w 6423007"/>
                    <a:gd name="connsiteY2120" fmla="*/ 39953 h 6680837"/>
                    <a:gd name="connsiteX2121" fmla="*/ 2970059 w 6423007"/>
                    <a:gd name="connsiteY2121" fmla="*/ 44757 h 6680837"/>
                    <a:gd name="connsiteX2122" fmla="*/ 2967519 w 6423007"/>
                    <a:gd name="connsiteY2122" fmla="*/ 43165 h 6680837"/>
                    <a:gd name="connsiteX2123" fmla="*/ 2957269 w 6423007"/>
                    <a:gd name="connsiteY2123" fmla="*/ 38340 h 6680837"/>
                    <a:gd name="connsiteX2124" fmla="*/ 2873551 w 6423007"/>
                    <a:gd name="connsiteY2124" fmla="*/ 0 h 6680837"/>
                    <a:gd name="connsiteX2125" fmla="*/ 2981585 w 6423007"/>
                    <a:gd name="connsiteY2125" fmla="*/ 44199 h 6680837"/>
                    <a:gd name="connsiteX2126" fmla="*/ 3016839 w 6423007"/>
                    <a:gd name="connsiteY2126" fmla="*/ 74081 h 6680837"/>
                    <a:gd name="connsiteX2127" fmla="*/ 3008895 w 6423007"/>
                    <a:gd name="connsiteY2127" fmla="*/ 69103 h 6680837"/>
                    <a:gd name="connsiteX2128" fmla="*/ 3018367 w 6423007"/>
                    <a:gd name="connsiteY2128" fmla="*/ 77586 h 6680837"/>
                    <a:gd name="connsiteX2129" fmla="*/ 3072107 w 6423007"/>
                    <a:gd name="connsiteY2129" fmla="*/ 104717 h 6680837"/>
                    <a:gd name="connsiteX2130" fmla="*/ 3083083 w 6423007"/>
                    <a:gd name="connsiteY2130" fmla="*/ 105363 h 6680837"/>
                    <a:gd name="connsiteX2131" fmla="*/ 3092857 w 6423007"/>
                    <a:gd name="connsiteY2131" fmla="*/ 101623 h 6680837"/>
                    <a:gd name="connsiteX2132" fmla="*/ 3108115 w 6423007"/>
                    <a:gd name="connsiteY2132" fmla="*/ 102014 h 6680837"/>
                    <a:gd name="connsiteX2133" fmla="*/ 3130983 w 6423007"/>
                    <a:gd name="connsiteY2133" fmla="*/ 117753 h 6680837"/>
                    <a:gd name="connsiteX2134" fmla="*/ 3146515 w 6423007"/>
                    <a:gd name="connsiteY2134" fmla="*/ 122613 h 6680837"/>
                    <a:gd name="connsiteX2135" fmla="*/ 3153585 w 6423007"/>
                    <a:gd name="connsiteY2135" fmla="*/ 123830 h 6680837"/>
                    <a:gd name="connsiteX2136" fmla="*/ 3217943 w 6423007"/>
                    <a:gd name="connsiteY2136" fmla="*/ 102966 h 6680837"/>
                    <a:gd name="connsiteX2137" fmla="*/ 3282201 w 6423007"/>
                    <a:gd name="connsiteY2137" fmla="*/ 140641 h 6680837"/>
                    <a:gd name="connsiteX2138" fmla="*/ 3268807 w 6423007"/>
                    <a:gd name="connsiteY2138" fmla="*/ 189388 h 6680837"/>
                    <a:gd name="connsiteX2139" fmla="*/ 3231567 w 6423007"/>
                    <a:gd name="connsiteY2139" fmla="*/ 233634 h 6680837"/>
                    <a:gd name="connsiteX2140" fmla="*/ 3233233 w 6423007"/>
                    <a:gd name="connsiteY2140" fmla="*/ 219405 h 6680837"/>
                    <a:gd name="connsiteX2141" fmla="*/ 3229625 w 6423007"/>
                    <a:gd name="connsiteY2141" fmla="*/ 229771 h 6680837"/>
                    <a:gd name="connsiteX2142" fmla="*/ 3211007 w 6423007"/>
                    <a:gd name="connsiteY2142" fmla="*/ 307785 h 6680837"/>
                    <a:gd name="connsiteX2143" fmla="*/ 3244803 w 6423007"/>
                    <a:gd name="connsiteY2143" fmla="*/ 383355 h 6680837"/>
                    <a:gd name="connsiteX2144" fmla="*/ 3164685 w 6423007"/>
                    <a:gd name="connsiteY2144" fmla="*/ 374579 h 6680837"/>
                    <a:gd name="connsiteX2145" fmla="*/ 3121437 w 6423007"/>
                    <a:gd name="connsiteY2145" fmla="*/ 281082 h 6680837"/>
                    <a:gd name="connsiteX2146" fmla="*/ 3063173 w 6423007"/>
                    <a:gd name="connsiteY2146" fmla="*/ 262917 h 6680837"/>
                    <a:gd name="connsiteX2147" fmla="*/ 3009081 w 6423007"/>
                    <a:gd name="connsiteY2147" fmla="*/ 288572 h 6680837"/>
                    <a:gd name="connsiteX2148" fmla="*/ 2924445 w 6423007"/>
                    <a:gd name="connsiteY2148" fmla="*/ 270247 h 6680837"/>
                    <a:gd name="connsiteX2149" fmla="*/ 2891429 w 6423007"/>
                    <a:gd name="connsiteY2149" fmla="*/ 340474 h 6680837"/>
                    <a:gd name="connsiteX2150" fmla="*/ 2907745 w 6423007"/>
                    <a:gd name="connsiteY2150" fmla="*/ 368790 h 6680837"/>
                    <a:gd name="connsiteX2151" fmla="*/ 2729667 w 6423007"/>
                    <a:gd name="connsiteY2151" fmla="*/ 375294 h 6680837"/>
                    <a:gd name="connsiteX2152" fmla="*/ 2731751 w 6423007"/>
                    <a:gd name="connsiteY2152" fmla="*/ 372313 h 6680837"/>
                    <a:gd name="connsiteX2153" fmla="*/ 2728589 w 6423007"/>
                    <a:gd name="connsiteY2153" fmla="*/ 374093 h 6680837"/>
                    <a:gd name="connsiteX2154" fmla="*/ 2726905 w 6423007"/>
                    <a:gd name="connsiteY2154" fmla="*/ 378810 h 6680837"/>
                    <a:gd name="connsiteX2155" fmla="*/ 2713681 w 6423007"/>
                    <a:gd name="connsiteY2155" fmla="*/ 375418 h 6680837"/>
                    <a:gd name="connsiteX2156" fmla="*/ 2739159 w 6423007"/>
                    <a:gd name="connsiteY2156" fmla="*/ 296741 h 6680837"/>
                    <a:gd name="connsiteX2157" fmla="*/ 2767007 w 6423007"/>
                    <a:gd name="connsiteY2157" fmla="*/ 248170 h 6680837"/>
                    <a:gd name="connsiteX2158" fmla="*/ 2776613 w 6423007"/>
                    <a:gd name="connsiteY2158" fmla="*/ 162497 h 6680837"/>
                    <a:gd name="connsiteX2159" fmla="*/ 2745709 w 6423007"/>
                    <a:gd name="connsiteY2159" fmla="*/ 69001 h 6680837"/>
                    <a:gd name="connsiteX2160" fmla="*/ 2828531 w 6423007"/>
                    <a:gd name="connsiteY2160" fmla="*/ 13469 h 6680837"/>
                    <a:gd name="connsiteX2161" fmla="*/ 2873551 w 6423007"/>
                    <a:gd name="connsiteY2161" fmla="*/ 0 h 6680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Lst>
                  <a:rect l="l" t="t" r="r" b="b"/>
                  <a:pathLst>
                    <a:path w="6423007" h="6680837">
                      <a:moveTo>
                        <a:pt x="3920471" y="6654609"/>
                      </a:moveTo>
                      <a:cubicBezTo>
                        <a:pt x="3933449" y="6653061"/>
                        <a:pt x="3946227" y="6654454"/>
                        <a:pt x="3958707" y="6667157"/>
                      </a:cubicBezTo>
                      <a:cubicBezTo>
                        <a:pt x="3938795" y="6680023"/>
                        <a:pt x="3919105" y="6685833"/>
                        <a:pt x="3899971" y="6675611"/>
                      </a:cubicBezTo>
                      <a:cubicBezTo>
                        <a:pt x="3893595" y="6672203"/>
                        <a:pt x="3887277" y="6667014"/>
                        <a:pt x="3881037" y="6659710"/>
                      </a:cubicBezTo>
                      <a:cubicBezTo>
                        <a:pt x="3894317" y="6660648"/>
                        <a:pt x="3907493" y="6656158"/>
                        <a:pt x="3920471" y="6654609"/>
                      </a:cubicBezTo>
                      <a:close/>
                      <a:moveTo>
                        <a:pt x="3696227" y="6310367"/>
                      </a:moveTo>
                      <a:cubicBezTo>
                        <a:pt x="3700403" y="6309566"/>
                        <a:pt x="3704921" y="6310526"/>
                        <a:pt x="3709889" y="6312955"/>
                      </a:cubicBezTo>
                      <a:cubicBezTo>
                        <a:pt x="3731325" y="6321921"/>
                        <a:pt x="3760679" y="6323236"/>
                        <a:pt x="3759827" y="6358298"/>
                      </a:cubicBezTo>
                      <a:cubicBezTo>
                        <a:pt x="3753151" y="6362463"/>
                        <a:pt x="3746477" y="6366629"/>
                        <a:pt x="3740537" y="6372366"/>
                      </a:cubicBezTo>
                      <a:cubicBezTo>
                        <a:pt x="3731751" y="6367919"/>
                        <a:pt x="3721459" y="6365880"/>
                        <a:pt x="3711879" y="6362294"/>
                      </a:cubicBezTo>
                      <a:cubicBezTo>
                        <a:pt x="3702299" y="6358709"/>
                        <a:pt x="3693435" y="6353577"/>
                        <a:pt x="3687507" y="6342946"/>
                      </a:cubicBezTo>
                      <a:cubicBezTo>
                        <a:pt x="3683831" y="6335083"/>
                        <a:pt x="3678593" y="6327973"/>
                        <a:pt x="3684627" y="6318339"/>
                      </a:cubicBezTo>
                      <a:cubicBezTo>
                        <a:pt x="3688219" y="6313728"/>
                        <a:pt x="3692051" y="6311167"/>
                        <a:pt x="3696227" y="6310367"/>
                      </a:cubicBezTo>
                      <a:close/>
                      <a:moveTo>
                        <a:pt x="3148759" y="6275288"/>
                      </a:moveTo>
                      <a:cubicBezTo>
                        <a:pt x="3173215" y="6273493"/>
                        <a:pt x="3195585" y="6277534"/>
                        <a:pt x="3210109" y="6299834"/>
                      </a:cubicBezTo>
                      <a:cubicBezTo>
                        <a:pt x="3217753" y="6311776"/>
                        <a:pt x="3225809" y="6322551"/>
                        <a:pt x="3243563" y="6320996"/>
                      </a:cubicBezTo>
                      <a:cubicBezTo>
                        <a:pt x="3255791" y="6320099"/>
                        <a:pt x="3255975" y="6330694"/>
                        <a:pt x="3258167" y="6339374"/>
                      </a:cubicBezTo>
                      <a:cubicBezTo>
                        <a:pt x="3260697" y="6350808"/>
                        <a:pt x="3263647" y="6361074"/>
                        <a:pt x="3277385" y="6363349"/>
                      </a:cubicBezTo>
                      <a:cubicBezTo>
                        <a:pt x="3289951" y="6365205"/>
                        <a:pt x="3300667" y="6361136"/>
                        <a:pt x="3301393" y="6344284"/>
                      </a:cubicBezTo>
                      <a:cubicBezTo>
                        <a:pt x="3301547" y="6336443"/>
                        <a:pt x="3310595" y="6337042"/>
                        <a:pt x="3318051" y="6338389"/>
                      </a:cubicBezTo>
                      <a:cubicBezTo>
                        <a:pt x="3325509" y="6339736"/>
                        <a:pt x="3334479" y="6344257"/>
                        <a:pt x="3332731" y="6352846"/>
                      </a:cubicBezTo>
                      <a:cubicBezTo>
                        <a:pt x="3329921" y="6375533"/>
                        <a:pt x="3341391" y="6373050"/>
                        <a:pt x="3359485" y="6374248"/>
                      </a:cubicBezTo>
                      <a:cubicBezTo>
                        <a:pt x="3388215" y="6375296"/>
                        <a:pt x="3406125" y="6365899"/>
                        <a:pt x="3428883" y="6350337"/>
                      </a:cubicBezTo>
                      <a:cubicBezTo>
                        <a:pt x="3470381" y="6323042"/>
                        <a:pt x="3523229" y="6319544"/>
                        <a:pt x="3569169" y="6346482"/>
                      </a:cubicBezTo>
                      <a:cubicBezTo>
                        <a:pt x="3597591" y="6363216"/>
                        <a:pt x="3627757" y="6371358"/>
                        <a:pt x="3646743" y="6407096"/>
                      </a:cubicBezTo>
                      <a:cubicBezTo>
                        <a:pt x="3659601" y="6434064"/>
                        <a:pt x="3677217" y="6399554"/>
                        <a:pt x="3690095" y="6385727"/>
                      </a:cubicBezTo>
                      <a:cubicBezTo>
                        <a:pt x="3694527" y="6380730"/>
                        <a:pt x="3699297" y="6378485"/>
                        <a:pt x="3705579" y="6379413"/>
                      </a:cubicBezTo>
                      <a:cubicBezTo>
                        <a:pt x="3682231" y="6444779"/>
                        <a:pt x="3683065" y="6442445"/>
                        <a:pt x="3615511" y="6413050"/>
                      </a:cubicBezTo>
                      <a:cubicBezTo>
                        <a:pt x="3587769" y="6401826"/>
                        <a:pt x="3557603" y="6393683"/>
                        <a:pt x="3524207" y="6409394"/>
                      </a:cubicBezTo>
                      <a:cubicBezTo>
                        <a:pt x="3504709" y="6419539"/>
                        <a:pt x="3479837" y="6422502"/>
                        <a:pt x="3457915" y="6435729"/>
                      </a:cubicBezTo>
                      <a:cubicBezTo>
                        <a:pt x="3447539" y="6442552"/>
                        <a:pt x="3440237" y="6433364"/>
                        <a:pt x="3433275" y="6426928"/>
                      </a:cubicBezTo>
                      <a:cubicBezTo>
                        <a:pt x="3422871" y="6415315"/>
                        <a:pt x="3408453" y="6407532"/>
                        <a:pt x="3393305" y="6416601"/>
                      </a:cubicBezTo>
                      <a:cubicBezTo>
                        <a:pt x="3378787" y="6423918"/>
                        <a:pt x="3365867" y="6424898"/>
                        <a:pt x="3354221" y="6421396"/>
                      </a:cubicBezTo>
                      <a:cubicBezTo>
                        <a:pt x="3342573" y="6417894"/>
                        <a:pt x="3332195" y="6409908"/>
                        <a:pt x="3322755" y="6399298"/>
                      </a:cubicBezTo>
                      <a:cubicBezTo>
                        <a:pt x="3308491" y="6383673"/>
                        <a:pt x="3294567" y="6370803"/>
                        <a:pt x="3271471" y="6383612"/>
                      </a:cubicBezTo>
                      <a:cubicBezTo>
                        <a:pt x="3267873" y="6386275"/>
                        <a:pt x="3256481" y="6384838"/>
                        <a:pt x="3255307" y="6384419"/>
                      </a:cubicBezTo>
                      <a:cubicBezTo>
                        <a:pt x="3252407" y="6351794"/>
                        <a:pt x="3214135" y="6355235"/>
                        <a:pt x="3201957" y="6333774"/>
                      </a:cubicBezTo>
                      <a:cubicBezTo>
                        <a:pt x="3189777" y="6312314"/>
                        <a:pt x="3173429" y="6302526"/>
                        <a:pt x="3150673" y="6318088"/>
                      </a:cubicBezTo>
                      <a:cubicBezTo>
                        <a:pt x="3136699" y="6327576"/>
                        <a:pt x="3122959" y="6325300"/>
                        <a:pt x="3114977" y="6310603"/>
                      </a:cubicBezTo>
                      <a:cubicBezTo>
                        <a:pt x="3108929" y="6297913"/>
                        <a:pt x="3092425" y="6295967"/>
                        <a:pt x="3087547" y="6283695"/>
                      </a:cubicBezTo>
                      <a:cubicBezTo>
                        <a:pt x="3108481" y="6280643"/>
                        <a:pt x="3128999" y="6278759"/>
                        <a:pt x="3148759" y="6275288"/>
                      </a:cubicBezTo>
                      <a:close/>
                      <a:moveTo>
                        <a:pt x="2528427" y="6145571"/>
                      </a:moveTo>
                      <a:cubicBezTo>
                        <a:pt x="2536275" y="6149589"/>
                        <a:pt x="2536701" y="6155821"/>
                        <a:pt x="2534777" y="6161211"/>
                      </a:cubicBezTo>
                      <a:cubicBezTo>
                        <a:pt x="2532081" y="6168758"/>
                        <a:pt x="2526627" y="6172888"/>
                        <a:pt x="2517217" y="6169527"/>
                      </a:cubicBezTo>
                      <a:cubicBezTo>
                        <a:pt x="2510161" y="6167007"/>
                        <a:pt x="2506225" y="6163170"/>
                        <a:pt x="2510099" y="6156043"/>
                      </a:cubicBezTo>
                      <a:cubicBezTo>
                        <a:pt x="2513585" y="6149994"/>
                        <a:pt x="2520215" y="6146284"/>
                        <a:pt x="2528427" y="6145571"/>
                      </a:cubicBezTo>
                      <a:close/>
                      <a:moveTo>
                        <a:pt x="3612587" y="6107976"/>
                      </a:moveTo>
                      <a:cubicBezTo>
                        <a:pt x="3616817" y="6110654"/>
                        <a:pt x="3619529" y="6113957"/>
                        <a:pt x="3616529" y="6118720"/>
                      </a:cubicBezTo>
                      <a:cubicBezTo>
                        <a:pt x="3614681" y="6123894"/>
                        <a:pt x="3610081" y="6122251"/>
                        <a:pt x="3605483" y="6120609"/>
                      </a:cubicBezTo>
                      <a:cubicBezTo>
                        <a:pt x="3599733" y="6118555"/>
                        <a:pt x="3596651" y="6116287"/>
                        <a:pt x="3598869" y="6110078"/>
                      </a:cubicBezTo>
                      <a:cubicBezTo>
                        <a:pt x="3601499" y="6106350"/>
                        <a:pt x="3607207" y="6104888"/>
                        <a:pt x="3612587" y="6107976"/>
                      </a:cubicBezTo>
                      <a:close/>
                      <a:moveTo>
                        <a:pt x="2418455" y="6071331"/>
                      </a:moveTo>
                      <a:cubicBezTo>
                        <a:pt x="2425075" y="6070228"/>
                        <a:pt x="2433063" y="6071429"/>
                        <a:pt x="2442825" y="6074256"/>
                      </a:cubicBezTo>
                      <a:cubicBezTo>
                        <a:pt x="2468681" y="6084812"/>
                        <a:pt x="2445499" y="6108241"/>
                        <a:pt x="2447223" y="6126032"/>
                      </a:cubicBezTo>
                      <a:cubicBezTo>
                        <a:pt x="2447937" y="6131572"/>
                        <a:pt x="2441845" y="6137322"/>
                        <a:pt x="2433425" y="6138278"/>
                      </a:cubicBezTo>
                      <a:cubicBezTo>
                        <a:pt x="2428229" y="6137744"/>
                        <a:pt x="2399403" y="6086491"/>
                        <a:pt x="2402273" y="6082231"/>
                      </a:cubicBezTo>
                      <a:cubicBezTo>
                        <a:pt x="2406577" y="6075841"/>
                        <a:pt x="2411833" y="6072434"/>
                        <a:pt x="2418455" y="6071331"/>
                      </a:cubicBezTo>
                      <a:close/>
                      <a:moveTo>
                        <a:pt x="3120855" y="5978071"/>
                      </a:moveTo>
                      <a:cubicBezTo>
                        <a:pt x="3120801" y="5986387"/>
                        <a:pt x="3124189" y="5997322"/>
                        <a:pt x="3110347" y="5999325"/>
                      </a:cubicBezTo>
                      <a:cubicBezTo>
                        <a:pt x="3107965" y="5999863"/>
                        <a:pt x="3105701" y="5999054"/>
                        <a:pt x="3104091" y="5997437"/>
                      </a:cubicBezTo>
                      <a:cubicBezTo>
                        <a:pt x="3102479" y="5995820"/>
                        <a:pt x="3101523" y="5993394"/>
                        <a:pt x="3101757" y="5990699"/>
                      </a:cubicBezTo>
                      <a:cubicBezTo>
                        <a:pt x="3102251" y="5981150"/>
                        <a:pt x="3108771" y="5975144"/>
                        <a:pt x="3120855" y="5978071"/>
                      </a:cubicBezTo>
                      <a:close/>
                      <a:moveTo>
                        <a:pt x="3045325" y="5932744"/>
                      </a:moveTo>
                      <a:cubicBezTo>
                        <a:pt x="3052335" y="5931946"/>
                        <a:pt x="3058759" y="5933250"/>
                        <a:pt x="3063067" y="5941393"/>
                      </a:cubicBezTo>
                      <a:cubicBezTo>
                        <a:pt x="3074013" y="5958508"/>
                        <a:pt x="3053863" y="5967158"/>
                        <a:pt x="3048843" y="5981212"/>
                      </a:cubicBezTo>
                      <a:cubicBezTo>
                        <a:pt x="3042987" y="5997608"/>
                        <a:pt x="3028605" y="5993792"/>
                        <a:pt x="3015803" y="5989219"/>
                      </a:cubicBezTo>
                      <a:cubicBezTo>
                        <a:pt x="3013475" y="5988388"/>
                        <a:pt x="3009985" y="5987141"/>
                        <a:pt x="3009567" y="5988312"/>
                      </a:cubicBezTo>
                      <a:cubicBezTo>
                        <a:pt x="2984815" y="6009845"/>
                        <a:pt x="2953029" y="6014339"/>
                        <a:pt x="2922825" y="6018075"/>
                      </a:cubicBezTo>
                      <a:cubicBezTo>
                        <a:pt x="2907513" y="6020530"/>
                        <a:pt x="2915857" y="6048602"/>
                        <a:pt x="2935969" y="6058427"/>
                      </a:cubicBezTo>
                      <a:cubicBezTo>
                        <a:pt x="2949515" y="6064585"/>
                        <a:pt x="2961897" y="6070330"/>
                        <a:pt x="2955205" y="6089068"/>
                      </a:cubicBezTo>
                      <a:cubicBezTo>
                        <a:pt x="2949675" y="6108222"/>
                        <a:pt x="2944383" y="6134064"/>
                        <a:pt x="2918361" y="6126090"/>
                      </a:cubicBezTo>
                      <a:cubicBezTo>
                        <a:pt x="2897413" y="6118608"/>
                        <a:pt x="2878647" y="6101340"/>
                        <a:pt x="2885943" y="6073572"/>
                      </a:cubicBezTo>
                      <a:cubicBezTo>
                        <a:pt x="2890727" y="6052832"/>
                        <a:pt x="2883509" y="6043650"/>
                        <a:pt x="2863307" y="6037754"/>
                      </a:cubicBezTo>
                      <a:cubicBezTo>
                        <a:pt x="2836447" y="6032123"/>
                        <a:pt x="2814519" y="6016367"/>
                        <a:pt x="2792589" y="6000610"/>
                      </a:cubicBezTo>
                      <a:cubicBezTo>
                        <a:pt x="2787609" y="5996190"/>
                        <a:pt x="2789701" y="5990334"/>
                        <a:pt x="2791373" y="5985649"/>
                      </a:cubicBezTo>
                      <a:cubicBezTo>
                        <a:pt x="2808943" y="5936460"/>
                        <a:pt x="2825089" y="5931663"/>
                        <a:pt x="2868621" y="5960418"/>
                      </a:cubicBezTo>
                      <a:cubicBezTo>
                        <a:pt x="2888643" y="5974172"/>
                        <a:pt x="2908845" y="5980068"/>
                        <a:pt x="2927357" y="5957628"/>
                      </a:cubicBezTo>
                      <a:cubicBezTo>
                        <a:pt x="2938613" y="5944481"/>
                        <a:pt x="2955835" y="5944028"/>
                        <a:pt x="2971563" y="5940403"/>
                      </a:cubicBezTo>
                      <a:cubicBezTo>
                        <a:pt x="2988457" y="5937193"/>
                        <a:pt x="3006841" y="5937156"/>
                        <a:pt x="3024063" y="5936705"/>
                      </a:cubicBezTo>
                      <a:cubicBezTo>
                        <a:pt x="3030719" y="5936441"/>
                        <a:pt x="3038315" y="5933541"/>
                        <a:pt x="3045325" y="5932744"/>
                      </a:cubicBezTo>
                      <a:close/>
                      <a:moveTo>
                        <a:pt x="2717527" y="5878724"/>
                      </a:moveTo>
                      <a:cubicBezTo>
                        <a:pt x="2723953" y="5881329"/>
                        <a:pt x="2730129" y="5886010"/>
                        <a:pt x="2735527" y="5891033"/>
                      </a:cubicBezTo>
                      <a:cubicBezTo>
                        <a:pt x="2749807" y="5902322"/>
                        <a:pt x="2741639" y="5910545"/>
                        <a:pt x="2731917" y="5919450"/>
                      </a:cubicBezTo>
                      <a:cubicBezTo>
                        <a:pt x="2721479" y="5915722"/>
                        <a:pt x="2711041" y="5911994"/>
                        <a:pt x="2700601" y="5908265"/>
                      </a:cubicBezTo>
                      <a:cubicBezTo>
                        <a:pt x="2703541" y="5900031"/>
                        <a:pt x="2690797" y="5892462"/>
                        <a:pt x="2691607" y="5885557"/>
                      </a:cubicBezTo>
                      <a:cubicBezTo>
                        <a:pt x="2691877" y="5883255"/>
                        <a:pt x="2693653" y="5881028"/>
                        <a:pt x="2698021" y="5878874"/>
                      </a:cubicBezTo>
                      <a:cubicBezTo>
                        <a:pt x="2704425" y="5875591"/>
                        <a:pt x="2711101" y="5876119"/>
                        <a:pt x="2717527" y="5878724"/>
                      </a:cubicBezTo>
                      <a:close/>
                      <a:moveTo>
                        <a:pt x="2411763" y="5812172"/>
                      </a:moveTo>
                      <a:lnTo>
                        <a:pt x="2412853" y="5814955"/>
                      </a:lnTo>
                      <a:cubicBezTo>
                        <a:pt x="2414909" y="5818246"/>
                        <a:pt x="2417541" y="5820960"/>
                        <a:pt x="2421217" y="5822665"/>
                      </a:cubicBezTo>
                      <a:lnTo>
                        <a:pt x="2429521" y="5823605"/>
                      </a:lnTo>
                      <a:lnTo>
                        <a:pt x="2413711" y="5814202"/>
                      </a:lnTo>
                      <a:close/>
                      <a:moveTo>
                        <a:pt x="4387709" y="5778308"/>
                      </a:moveTo>
                      <a:cubicBezTo>
                        <a:pt x="4394525" y="5776584"/>
                        <a:pt x="4401801" y="5776854"/>
                        <a:pt x="4408723" y="5779991"/>
                      </a:cubicBezTo>
                      <a:cubicBezTo>
                        <a:pt x="4434035" y="5791695"/>
                        <a:pt x="4437219" y="5812796"/>
                        <a:pt x="4437185" y="5835408"/>
                      </a:cubicBezTo>
                      <a:cubicBezTo>
                        <a:pt x="4438991" y="5845369"/>
                        <a:pt x="4430171" y="5847542"/>
                        <a:pt x="4422541" y="5850140"/>
                      </a:cubicBezTo>
                      <a:cubicBezTo>
                        <a:pt x="4417115" y="5852194"/>
                        <a:pt x="4412025" y="5852372"/>
                        <a:pt x="4407515" y="5850928"/>
                      </a:cubicBezTo>
                      <a:cubicBezTo>
                        <a:pt x="4403003" y="5849482"/>
                        <a:pt x="4399073" y="5846415"/>
                        <a:pt x="4395967" y="5841978"/>
                      </a:cubicBezTo>
                      <a:cubicBezTo>
                        <a:pt x="4390941" y="5833529"/>
                        <a:pt x="4386339" y="5823900"/>
                        <a:pt x="4380889" y="5816630"/>
                      </a:cubicBezTo>
                      <a:cubicBezTo>
                        <a:pt x="4377121" y="5810294"/>
                        <a:pt x="4365243" y="5805552"/>
                        <a:pt x="4365039" y="5797680"/>
                      </a:cubicBezTo>
                      <a:cubicBezTo>
                        <a:pt x="4364971" y="5795058"/>
                        <a:pt x="4366199" y="5792085"/>
                        <a:pt x="4369457" y="5788592"/>
                      </a:cubicBezTo>
                      <a:cubicBezTo>
                        <a:pt x="4374537" y="5783751"/>
                        <a:pt x="4380893" y="5780032"/>
                        <a:pt x="4387709" y="5778308"/>
                      </a:cubicBezTo>
                      <a:close/>
                      <a:moveTo>
                        <a:pt x="4372811" y="5659001"/>
                      </a:moveTo>
                      <a:cubicBezTo>
                        <a:pt x="4375835" y="5658151"/>
                        <a:pt x="4379839" y="5658551"/>
                        <a:pt x="4385245" y="5660825"/>
                      </a:cubicBezTo>
                      <a:cubicBezTo>
                        <a:pt x="4399953" y="5666079"/>
                        <a:pt x="4404183" y="5681320"/>
                        <a:pt x="4396513" y="5695055"/>
                      </a:cubicBezTo>
                      <a:cubicBezTo>
                        <a:pt x="4388841" y="5708791"/>
                        <a:pt x="4376191" y="5724868"/>
                        <a:pt x="4361483" y="5719614"/>
                      </a:cubicBezTo>
                      <a:cubicBezTo>
                        <a:pt x="4351677" y="5716112"/>
                        <a:pt x="4349831" y="5710646"/>
                        <a:pt x="4351239" y="5704284"/>
                      </a:cubicBezTo>
                      <a:cubicBezTo>
                        <a:pt x="4352647" y="5697923"/>
                        <a:pt x="4357311" y="5690664"/>
                        <a:pt x="4360535" y="5683577"/>
                      </a:cubicBezTo>
                      <a:cubicBezTo>
                        <a:pt x="4363471" y="5675359"/>
                        <a:pt x="4363737" y="5661553"/>
                        <a:pt x="4372811" y="5659001"/>
                      </a:cubicBezTo>
                      <a:close/>
                      <a:moveTo>
                        <a:pt x="3413113" y="5639960"/>
                      </a:moveTo>
                      <a:cubicBezTo>
                        <a:pt x="3417609" y="5639832"/>
                        <a:pt x="3421859" y="5641434"/>
                        <a:pt x="3425711" y="5646487"/>
                      </a:cubicBezTo>
                      <a:cubicBezTo>
                        <a:pt x="3432279" y="5654181"/>
                        <a:pt x="3430071" y="5664089"/>
                        <a:pt x="3426349" y="5670783"/>
                      </a:cubicBezTo>
                      <a:cubicBezTo>
                        <a:pt x="3415185" y="5690864"/>
                        <a:pt x="3399265" y="5675817"/>
                        <a:pt x="3384255" y="5673131"/>
                      </a:cubicBezTo>
                      <a:cubicBezTo>
                        <a:pt x="3377263" y="5666622"/>
                        <a:pt x="3359713" y="5671050"/>
                        <a:pt x="3360921" y="5652762"/>
                      </a:cubicBezTo>
                      <a:cubicBezTo>
                        <a:pt x="3361861" y="5646412"/>
                        <a:pt x="3367185" y="5638953"/>
                        <a:pt x="3370303" y="5641404"/>
                      </a:cubicBezTo>
                      <a:cubicBezTo>
                        <a:pt x="3383945" y="5656305"/>
                        <a:pt x="3399625" y="5640344"/>
                        <a:pt x="3413113" y="5639960"/>
                      </a:cubicBezTo>
                      <a:close/>
                      <a:moveTo>
                        <a:pt x="4756871" y="5356795"/>
                      </a:moveTo>
                      <a:cubicBezTo>
                        <a:pt x="4760103" y="5356307"/>
                        <a:pt x="4763927" y="5357017"/>
                        <a:pt x="4767541" y="5358308"/>
                      </a:cubicBezTo>
                      <a:cubicBezTo>
                        <a:pt x="4791643" y="5366917"/>
                        <a:pt x="4813293" y="5378590"/>
                        <a:pt x="4823093" y="5404410"/>
                      </a:cubicBezTo>
                      <a:cubicBezTo>
                        <a:pt x="4825045" y="5410359"/>
                        <a:pt x="4826207" y="5414713"/>
                        <a:pt x="4822923" y="5420105"/>
                      </a:cubicBezTo>
                      <a:cubicBezTo>
                        <a:pt x="4819057" y="5423320"/>
                        <a:pt x="4815929" y="5423515"/>
                        <a:pt x="4813067" y="5422493"/>
                      </a:cubicBezTo>
                      <a:cubicBezTo>
                        <a:pt x="4810205" y="5421471"/>
                        <a:pt x="4807609" y="5419231"/>
                        <a:pt x="4804803" y="5417572"/>
                      </a:cubicBezTo>
                      <a:cubicBezTo>
                        <a:pt x="4786355" y="5408356"/>
                        <a:pt x="4767531" y="5396380"/>
                        <a:pt x="4754819" y="5378711"/>
                      </a:cubicBezTo>
                      <a:cubicBezTo>
                        <a:pt x="4750829" y="5374659"/>
                        <a:pt x="4744847" y="5368584"/>
                        <a:pt x="4749753" y="5362458"/>
                      </a:cubicBezTo>
                      <a:cubicBezTo>
                        <a:pt x="4751001" y="5358965"/>
                        <a:pt x="4753641" y="5357282"/>
                        <a:pt x="4756871" y="5356795"/>
                      </a:cubicBezTo>
                      <a:close/>
                      <a:moveTo>
                        <a:pt x="602602" y="5215326"/>
                      </a:moveTo>
                      <a:cubicBezTo>
                        <a:pt x="624176" y="5212900"/>
                        <a:pt x="651762" y="5223251"/>
                        <a:pt x="657358" y="5239174"/>
                      </a:cubicBezTo>
                      <a:cubicBezTo>
                        <a:pt x="660902" y="5248397"/>
                        <a:pt x="653577" y="5249759"/>
                        <a:pt x="648258" y="5253164"/>
                      </a:cubicBezTo>
                      <a:cubicBezTo>
                        <a:pt x="637619" y="5259973"/>
                        <a:pt x="625024" y="5260779"/>
                        <a:pt x="612427" y="5261584"/>
                      </a:cubicBezTo>
                      <a:cubicBezTo>
                        <a:pt x="599553" y="5251681"/>
                        <a:pt x="592839" y="5236021"/>
                        <a:pt x="584070" y="5222279"/>
                      </a:cubicBezTo>
                      <a:cubicBezTo>
                        <a:pt x="588888" y="5218364"/>
                        <a:pt x="595411" y="5216135"/>
                        <a:pt x="602602" y="5215326"/>
                      </a:cubicBezTo>
                      <a:close/>
                      <a:moveTo>
                        <a:pt x="4733797" y="4997490"/>
                      </a:moveTo>
                      <a:cubicBezTo>
                        <a:pt x="4739841" y="4998323"/>
                        <a:pt x="4745047" y="5001508"/>
                        <a:pt x="4743231" y="5010142"/>
                      </a:cubicBezTo>
                      <a:cubicBezTo>
                        <a:pt x="4739167" y="5017973"/>
                        <a:pt x="4732565" y="5022247"/>
                        <a:pt x="4725395" y="5021012"/>
                      </a:cubicBezTo>
                      <a:cubicBezTo>
                        <a:pt x="4718645" y="5018601"/>
                        <a:pt x="4713859" y="5014239"/>
                        <a:pt x="4716381" y="5007182"/>
                      </a:cubicBezTo>
                      <a:cubicBezTo>
                        <a:pt x="4718901" y="5000126"/>
                        <a:pt x="4724797" y="4994275"/>
                        <a:pt x="4733797" y="4997490"/>
                      </a:cubicBezTo>
                      <a:close/>
                      <a:moveTo>
                        <a:pt x="3394437" y="4879535"/>
                      </a:moveTo>
                      <a:cubicBezTo>
                        <a:pt x="3401467" y="4883373"/>
                        <a:pt x="3405997" y="4890295"/>
                        <a:pt x="3404719" y="4897796"/>
                      </a:cubicBezTo>
                      <a:cubicBezTo>
                        <a:pt x="3403021" y="4906472"/>
                        <a:pt x="3396793" y="4908227"/>
                        <a:pt x="3389761" y="4904388"/>
                      </a:cubicBezTo>
                      <a:cubicBezTo>
                        <a:pt x="3382727" y="4900550"/>
                        <a:pt x="3374455" y="4896268"/>
                        <a:pt x="3376573" y="4886416"/>
                      </a:cubicBezTo>
                      <a:cubicBezTo>
                        <a:pt x="3379515" y="4878183"/>
                        <a:pt x="3386145" y="4879225"/>
                        <a:pt x="3394437" y="4879535"/>
                      </a:cubicBezTo>
                      <a:close/>
                      <a:moveTo>
                        <a:pt x="389544" y="4835707"/>
                      </a:moveTo>
                      <a:cubicBezTo>
                        <a:pt x="422849" y="4845041"/>
                        <a:pt x="429596" y="4867946"/>
                        <a:pt x="424671" y="4896930"/>
                      </a:cubicBezTo>
                      <a:cubicBezTo>
                        <a:pt x="413097" y="4876143"/>
                        <a:pt x="397898" y="4857905"/>
                        <a:pt x="389544" y="4835707"/>
                      </a:cubicBezTo>
                      <a:close/>
                      <a:moveTo>
                        <a:pt x="4691045" y="4712496"/>
                      </a:moveTo>
                      <a:cubicBezTo>
                        <a:pt x="4698437" y="4715136"/>
                        <a:pt x="4700853" y="4720039"/>
                        <a:pt x="4698721" y="4726010"/>
                      </a:cubicBezTo>
                      <a:cubicBezTo>
                        <a:pt x="4695309" y="4735564"/>
                        <a:pt x="4685783" y="4738894"/>
                        <a:pt x="4677111" y="4739837"/>
                      </a:cubicBezTo>
                      <a:cubicBezTo>
                        <a:pt x="4669291" y="4738390"/>
                        <a:pt x="4668961" y="4731539"/>
                        <a:pt x="4670667" y="4726762"/>
                      </a:cubicBezTo>
                      <a:cubicBezTo>
                        <a:pt x="4674079" y="4717209"/>
                        <a:pt x="4681565" y="4711803"/>
                        <a:pt x="4691045" y="4712496"/>
                      </a:cubicBezTo>
                      <a:close/>
                      <a:moveTo>
                        <a:pt x="5927319" y="4690023"/>
                      </a:moveTo>
                      <a:lnTo>
                        <a:pt x="5912103" y="4735084"/>
                      </a:lnTo>
                      <a:lnTo>
                        <a:pt x="5921599" y="4711822"/>
                      </a:lnTo>
                      <a:close/>
                      <a:moveTo>
                        <a:pt x="5933393" y="4662698"/>
                      </a:moveTo>
                      <a:lnTo>
                        <a:pt x="5929189" y="4682897"/>
                      </a:lnTo>
                      <a:lnTo>
                        <a:pt x="5932779" y="4669205"/>
                      </a:lnTo>
                      <a:close/>
                      <a:moveTo>
                        <a:pt x="4555699" y="4548737"/>
                      </a:moveTo>
                      <a:cubicBezTo>
                        <a:pt x="4565421" y="4554843"/>
                        <a:pt x="4562839" y="4565770"/>
                        <a:pt x="4564615" y="4575618"/>
                      </a:cubicBezTo>
                      <a:cubicBezTo>
                        <a:pt x="4566047" y="4582713"/>
                        <a:pt x="4564301" y="4591304"/>
                        <a:pt x="4564561" y="4597980"/>
                      </a:cubicBezTo>
                      <a:cubicBezTo>
                        <a:pt x="4567795" y="4633362"/>
                        <a:pt x="4575171" y="4638631"/>
                        <a:pt x="4607311" y="4626414"/>
                      </a:cubicBezTo>
                      <a:cubicBezTo>
                        <a:pt x="4618023" y="4622342"/>
                        <a:pt x="4628815" y="4614348"/>
                        <a:pt x="4637209" y="4627878"/>
                      </a:cubicBezTo>
                      <a:cubicBezTo>
                        <a:pt x="4645263" y="4638654"/>
                        <a:pt x="4639503" y="4651078"/>
                        <a:pt x="4631059" y="4659909"/>
                      </a:cubicBezTo>
                      <a:cubicBezTo>
                        <a:pt x="4607809" y="4680567"/>
                        <a:pt x="4603977" y="4694995"/>
                        <a:pt x="4637577" y="4708314"/>
                      </a:cubicBezTo>
                      <a:cubicBezTo>
                        <a:pt x="4654755" y="4715766"/>
                        <a:pt x="4656293" y="4737379"/>
                        <a:pt x="4653973" y="4754982"/>
                      </a:cubicBezTo>
                      <a:cubicBezTo>
                        <a:pt x="4651993" y="4775338"/>
                        <a:pt x="4634475" y="4765130"/>
                        <a:pt x="4621833" y="4767197"/>
                      </a:cubicBezTo>
                      <a:cubicBezTo>
                        <a:pt x="4609817" y="4767513"/>
                        <a:pt x="4600395" y="4767275"/>
                        <a:pt x="4593185" y="4765995"/>
                      </a:cubicBezTo>
                      <a:cubicBezTo>
                        <a:pt x="4571555" y="4762157"/>
                        <a:pt x="4569825" y="4748949"/>
                        <a:pt x="4577625" y="4713229"/>
                      </a:cubicBezTo>
                      <a:cubicBezTo>
                        <a:pt x="4579789" y="4703470"/>
                        <a:pt x="4580439" y="4690538"/>
                        <a:pt x="4571055" y="4687186"/>
                      </a:cubicBezTo>
                      <a:cubicBezTo>
                        <a:pt x="4559325" y="4682996"/>
                        <a:pt x="4560681" y="4694012"/>
                        <a:pt x="4560185" y="4699101"/>
                      </a:cubicBezTo>
                      <a:cubicBezTo>
                        <a:pt x="4559195" y="4709280"/>
                        <a:pt x="4559039" y="4717122"/>
                        <a:pt x="4547647" y="4715686"/>
                      </a:cubicBezTo>
                      <a:cubicBezTo>
                        <a:pt x="4536257" y="4714250"/>
                        <a:pt x="4529715" y="4706648"/>
                        <a:pt x="4531121" y="4695302"/>
                      </a:cubicBezTo>
                      <a:cubicBezTo>
                        <a:pt x="4532033" y="4689046"/>
                        <a:pt x="4533701" y="4684376"/>
                        <a:pt x="4535369" y="4679706"/>
                      </a:cubicBezTo>
                      <a:cubicBezTo>
                        <a:pt x="4551401" y="4645937"/>
                        <a:pt x="4557549" y="4613905"/>
                        <a:pt x="4540919" y="4579003"/>
                      </a:cubicBezTo>
                      <a:cubicBezTo>
                        <a:pt x="4538443" y="4574827"/>
                        <a:pt x="4536487" y="4569192"/>
                        <a:pt x="4536647" y="4563654"/>
                      </a:cubicBezTo>
                      <a:cubicBezTo>
                        <a:pt x="4536807" y="4558116"/>
                        <a:pt x="4539079" y="4552674"/>
                        <a:pt x="4545063" y="4548888"/>
                      </a:cubicBezTo>
                      <a:cubicBezTo>
                        <a:pt x="4547069" y="4546972"/>
                        <a:pt x="4553769" y="4546732"/>
                        <a:pt x="4555699" y="4548737"/>
                      </a:cubicBezTo>
                      <a:close/>
                      <a:moveTo>
                        <a:pt x="2672531" y="4397537"/>
                      </a:moveTo>
                      <a:cubicBezTo>
                        <a:pt x="2676073" y="4396901"/>
                        <a:pt x="2680197" y="4397423"/>
                        <a:pt x="2683927" y="4398121"/>
                      </a:cubicBezTo>
                      <a:cubicBezTo>
                        <a:pt x="2690981" y="4400641"/>
                        <a:pt x="2689375" y="4405140"/>
                        <a:pt x="2687365" y="4410764"/>
                      </a:cubicBezTo>
                      <a:cubicBezTo>
                        <a:pt x="2684151" y="4419764"/>
                        <a:pt x="2677065" y="4421038"/>
                        <a:pt x="2669609" y="4419643"/>
                      </a:cubicBezTo>
                      <a:cubicBezTo>
                        <a:pt x="2660973" y="4417827"/>
                        <a:pt x="2659855" y="4409817"/>
                        <a:pt x="2664619" y="4403908"/>
                      </a:cubicBezTo>
                      <a:cubicBezTo>
                        <a:pt x="2666025" y="4399970"/>
                        <a:pt x="2668987" y="4398174"/>
                        <a:pt x="2672531" y="4397537"/>
                      </a:cubicBezTo>
                      <a:close/>
                      <a:moveTo>
                        <a:pt x="197407" y="4344427"/>
                      </a:moveTo>
                      <a:cubicBezTo>
                        <a:pt x="220699" y="4390924"/>
                        <a:pt x="231639" y="4442225"/>
                        <a:pt x="252157" y="4489047"/>
                      </a:cubicBezTo>
                      <a:cubicBezTo>
                        <a:pt x="281062" y="4553346"/>
                        <a:pt x="284078" y="4626828"/>
                        <a:pt x="321313" y="4690153"/>
                      </a:cubicBezTo>
                      <a:cubicBezTo>
                        <a:pt x="334681" y="4738371"/>
                        <a:pt x="363600" y="4780295"/>
                        <a:pt x="386130" y="4825204"/>
                      </a:cubicBezTo>
                      <a:cubicBezTo>
                        <a:pt x="385713" y="4826372"/>
                        <a:pt x="384879" y="4828706"/>
                        <a:pt x="384045" y="4831042"/>
                      </a:cubicBezTo>
                      <a:cubicBezTo>
                        <a:pt x="375890" y="4833394"/>
                        <a:pt x="369488" y="4831766"/>
                        <a:pt x="364458" y="4828159"/>
                      </a:cubicBezTo>
                      <a:cubicBezTo>
                        <a:pt x="359429" y="4824553"/>
                        <a:pt x="355771" y="4818967"/>
                        <a:pt x="353102" y="4813406"/>
                      </a:cubicBezTo>
                      <a:cubicBezTo>
                        <a:pt x="321836" y="4748264"/>
                        <a:pt x="280921" y="4691523"/>
                        <a:pt x="240839" y="4632447"/>
                      </a:cubicBezTo>
                      <a:cubicBezTo>
                        <a:pt x="225373" y="4612442"/>
                        <a:pt x="220666" y="4588380"/>
                        <a:pt x="218734" y="4563995"/>
                      </a:cubicBezTo>
                      <a:cubicBezTo>
                        <a:pt x="210168" y="4491162"/>
                        <a:pt x="190496" y="4419629"/>
                        <a:pt x="197407" y="4344427"/>
                      </a:cubicBezTo>
                      <a:close/>
                      <a:moveTo>
                        <a:pt x="1868115" y="4290366"/>
                      </a:moveTo>
                      <a:cubicBezTo>
                        <a:pt x="1892133" y="4292169"/>
                        <a:pt x="1915429" y="4300159"/>
                        <a:pt x="1937535" y="4317971"/>
                      </a:cubicBezTo>
                      <a:cubicBezTo>
                        <a:pt x="1956915" y="4334148"/>
                        <a:pt x="1981655" y="4339019"/>
                        <a:pt x="2001455" y="4354022"/>
                      </a:cubicBezTo>
                      <a:cubicBezTo>
                        <a:pt x="2011941" y="4361734"/>
                        <a:pt x="2024685" y="4355710"/>
                        <a:pt x="2034663" y="4350020"/>
                      </a:cubicBezTo>
                      <a:cubicBezTo>
                        <a:pt x="2056629" y="4336713"/>
                        <a:pt x="2075079" y="4340660"/>
                        <a:pt x="2090435" y="4360687"/>
                      </a:cubicBezTo>
                      <a:cubicBezTo>
                        <a:pt x="2099667" y="4371917"/>
                        <a:pt x="2112165" y="4377703"/>
                        <a:pt x="2125419" y="4385081"/>
                      </a:cubicBezTo>
                      <a:cubicBezTo>
                        <a:pt x="2186317" y="4414766"/>
                        <a:pt x="2217957" y="4467049"/>
                        <a:pt x="2230397" y="4532306"/>
                      </a:cubicBezTo>
                      <a:cubicBezTo>
                        <a:pt x="2239481" y="4588431"/>
                        <a:pt x="2271787" y="4627733"/>
                        <a:pt x="2323791" y="4648952"/>
                      </a:cubicBezTo>
                      <a:cubicBezTo>
                        <a:pt x="2338637" y="4655576"/>
                        <a:pt x="2351637" y="4656255"/>
                        <a:pt x="2364127" y="4643529"/>
                      </a:cubicBezTo>
                      <a:cubicBezTo>
                        <a:pt x="2377035" y="4629631"/>
                        <a:pt x="2391873" y="4617745"/>
                        <a:pt x="2412091" y="4631577"/>
                      </a:cubicBezTo>
                      <a:cubicBezTo>
                        <a:pt x="2434657" y="4646247"/>
                        <a:pt x="2451531" y="4687970"/>
                        <a:pt x="2439715" y="4706223"/>
                      </a:cubicBezTo>
                      <a:cubicBezTo>
                        <a:pt x="2414071" y="4744655"/>
                        <a:pt x="2430101" y="4770211"/>
                        <a:pt x="2454269" y="4802641"/>
                      </a:cubicBezTo>
                      <a:cubicBezTo>
                        <a:pt x="2499163" y="4862302"/>
                        <a:pt x="2563083" y="4898354"/>
                        <a:pt x="2618535" y="4943279"/>
                      </a:cubicBezTo>
                      <a:cubicBezTo>
                        <a:pt x="2643369" y="4962726"/>
                        <a:pt x="2665433" y="4982505"/>
                        <a:pt x="2677439" y="5011913"/>
                      </a:cubicBezTo>
                      <a:cubicBezTo>
                        <a:pt x="2685249" y="5034531"/>
                        <a:pt x="2701441" y="5052214"/>
                        <a:pt x="2726185" y="5057086"/>
                      </a:cubicBezTo>
                      <a:cubicBezTo>
                        <a:pt x="2745811" y="5061451"/>
                        <a:pt x="2760493" y="5075950"/>
                        <a:pt x="2776013" y="5088104"/>
                      </a:cubicBezTo>
                      <a:cubicBezTo>
                        <a:pt x="2802275" y="5114671"/>
                        <a:pt x="2821899" y="5119037"/>
                        <a:pt x="2847635" y="5095178"/>
                      </a:cubicBezTo>
                      <a:cubicBezTo>
                        <a:pt x="2880243" y="5063199"/>
                        <a:pt x="2928381" y="5061885"/>
                        <a:pt x="2962499" y="5033090"/>
                      </a:cubicBezTo>
                      <a:cubicBezTo>
                        <a:pt x="2978175" y="5018859"/>
                        <a:pt x="2996883" y="5029506"/>
                        <a:pt x="3004773" y="5048190"/>
                      </a:cubicBezTo>
                      <a:cubicBezTo>
                        <a:pt x="3025427" y="5097871"/>
                        <a:pt x="3063849" y="5127460"/>
                        <a:pt x="3110737" y="5148174"/>
                      </a:cubicBezTo>
                      <a:cubicBezTo>
                        <a:pt x="3138501" y="5159413"/>
                        <a:pt x="3142287" y="5185884"/>
                        <a:pt x="3160073" y="5202812"/>
                      </a:cubicBezTo>
                      <a:cubicBezTo>
                        <a:pt x="3181383" y="5221000"/>
                        <a:pt x="3177789" y="5242190"/>
                        <a:pt x="3170923" y="5268822"/>
                      </a:cubicBezTo>
                      <a:cubicBezTo>
                        <a:pt x="3164477" y="5294283"/>
                        <a:pt x="3185285" y="5317580"/>
                        <a:pt x="3198629" y="5339531"/>
                      </a:cubicBezTo>
                      <a:cubicBezTo>
                        <a:pt x="3218019" y="5374220"/>
                        <a:pt x="3221303" y="5405799"/>
                        <a:pt x="3202867" y="5438875"/>
                      </a:cubicBezTo>
                      <a:cubicBezTo>
                        <a:pt x="3195493" y="5452104"/>
                        <a:pt x="3194829" y="5465088"/>
                        <a:pt x="3201629" y="5479414"/>
                      </a:cubicBezTo>
                      <a:cubicBezTo>
                        <a:pt x="3203141" y="5482598"/>
                        <a:pt x="3204233" y="5486955"/>
                        <a:pt x="3205325" y="5491311"/>
                      </a:cubicBezTo>
                      <a:cubicBezTo>
                        <a:pt x="3211623" y="5510747"/>
                        <a:pt x="3217503" y="5531355"/>
                        <a:pt x="3239897" y="5535387"/>
                      </a:cubicBezTo>
                      <a:cubicBezTo>
                        <a:pt x="3261871" y="5540592"/>
                        <a:pt x="3269409" y="5519489"/>
                        <a:pt x="3280305" y="5507517"/>
                      </a:cubicBezTo>
                      <a:cubicBezTo>
                        <a:pt x="3287179" y="5499396"/>
                        <a:pt x="3292877" y="5490855"/>
                        <a:pt x="3300843" y="5487091"/>
                      </a:cubicBezTo>
                      <a:cubicBezTo>
                        <a:pt x="3352577" y="5464587"/>
                        <a:pt x="3394069" y="5422561"/>
                        <a:pt x="3450673" y="5412373"/>
                      </a:cubicBezTo>
                      <a:cubicBezTo>
                        <a:pt x="3495697" y="5390116"/>
                        <a:pt x="3540219" y="5372969"/>
                        <a:pt x="3593309" y="5380034"/>
                      </a:cubicBezTo>
                      <a:cubicBezTo>
                        <a:pt x="3617713" y="5382141"/>
                        <a:pt x="3633553" y="5360037"/>
                        <a:pt x="3651577" y="5346644"/>
                      </a:cubicBezTo>
                      <a:cubicBezTo>
                        <a:pt x="3672031" y="5330154"/>
                        <a:pt x="3692907" y="5312493"/>
                        <a:pt x="3706397" y="5289548"/>
                      </a:cubicBezTo>
                      <a:cubicBezTo>
                        <a:pt x="3716203" y="5273220"/>
                        <a:pt x="3730205" y="5263680"/>
                        <a:pt x="3750247" y="5266873"/>
                      </a:cubicBezTo>
                      <a:cubicBezTo>
                        <a:pt x="3774235" y="5270153"/>
                        <a:pt x="3785131" y="5258180"/>
                        <a:pt x="3792249" y="5238249"/>
                      </a:cubicBezTo>
                      <a:cubicBezTo>
                        <a:pt x="3799787" y="5217146"/>
                        <a:pt x="3798269" y="5195450"/>
                        <a:pt x="3776041" y="5183545"/>
                      </a:cubicBezTo>
                      <a:cubicBezTo>
                        <a:pt x="3747939" y="5169541"/>
                        <a:pt x="3739037" y="5142565"/>
                        <a:pt x="3730555" y="5114417"/>
                      </a:cubicBezTo>
                      <a:cubicBezTo>
                        <a:pt x="3726185" y="5096992"/>
                        <a:pt x="3730875" y="5080159"/>
                        <a:pt x="3749153" y="5073468"/>
                      </a:cubicBezTo>
                      <a:cubicBezTo>
                        <a:pt x="3775397" y="5063012"/>
                        <a:pt x="3803909" y="5057331"/>
                        <a:pt x="3831591" y="5072507"/>
                      </a:cubicBezTo>
                      <a:cubicBezTo>
                        <a:pt x="3849123" y="5082735"/>
                        <a:pt x="3866319" y="5090199"/>
                        <a:pt x="3888119" y="5084767"/>
                      </a:cubicBezTo>
                      <a:cubicBezTo>
                        <a:pt x="3895247" y="5083347"/>
                        <a:pt x="3901875" y="5087036"/>
                        <a:pt x="3910093" y="5089972"/>
                      </a:cubicBezTo>
                      <a:cubicBezTo>
                        <a:pt x="3934335" y="5099953"/>
                        <a:pt x="3951941" y="5087733"/>
                        <a:pt x="3954445" y="5062187"/>
                      </a:cubicBezTo>
                      <a:cubicBezTo>
                        <a:pt x="3958033" y="5022486"/>
                        <a:pt x="3964907" y="5014365"/>
                        <a:pt x="4010103" y="5002747"/>
                      </a:cubicBezTo>
                      <a:cubicBezTo>
                        <a:pt x="4053369" y="4989117"/>
                        <a:pt x="4080459" y="4994827"/>
                        <a:pt x="4097581" y="5024739"/>
                      </a:cubicBezTo>
                      <a:cubicBezTo>
                        <a:pt x="4118145" y="5059846"/>
                        <a:pt x="4155219" y="5078377"/>
                        <a:pt x="4179807" y="5109634"/>
                      </a:cubicBezTo>
                      <a:cubicBezTo>
                        <a:pt x="4187107" y="5118852"/>
                        <a:pt x="4197421" y="5115925"/>
                        <a:pt x="4206979" y="5111407"/>
                      </a:cubicBezTo>
                      <a:cubicBezTo>
                        <a:pt x="4212177" y="5107976"/>
                        <a:pt x="4216201" y="5104125"/>
                        <a:pt x="4213179" y="5097757"/>
                      </a:cubicBezTo>
                      <a:cubicBezTo>
                        <a:pt x="4209821" y="5088625"/>
                        <a:pt x="4202439" y="5083345"/>
                        <a:pt x="4192961" y="5083925"/>
                      </a:cubicBezTo>
                      <a:cubicBezTo>
                        <a:pt x="4165371" y="5083325"/>
                        <a:pt x="4149933" y="5067234"/>
                        <a:pt x="4138599" y="5043357"/>
                      </a:cubicBezTo>
                      <a:cubicBezTo>
                        <a:pt x="4132219" y="5027857"/>
                        <a:pt x="4116953" y="5022405"/>
                        <a:pt x="4103281" y="5016199"/>
                      </a:cubicBezTo>
                      <a:cubicBezTo>
                        <a:pt x="4066961" y="4999259"/>
                        <a:pt x="4063931" y="4974380"/>
                        <a:pt x="4092097" y="4947425"/>
                      </a:cubicBezTo>
                      <a:cubicBezTo>
                        <a:pt x="4113809" y="4927417"/>
                        <a:pt x="4132333" y="4908916"/>
                        <a:pt x="4166641" y="4927781"/>
                      </a:cubicBezTo>
                      <a:cubicBezTo>
                        <a:pt x="4186941" y="4937676"/>
                        <a:pt x="4210081" y="4924789"/>
                        <a:pt x="4226595" y="4908213"/>
                      </a:cubicBezTo>
                      <a:cubicBezTo>
                        <a:pt x="4242689" y="4892810"/>
                        <a:pt x="4228845" y="4875966"/>
                        <a:pt x="4222465" y="4860467"/>
                      </a:cubicBezTo>
                      <a:cubicBezTo>
                        <a:pt x="4215411" y="4839439"/>
                        <a:pt x="4212297" y="4818498"/>
                        <a:pt x="4202475" y="4797803"/>
                      </a:cubicBezTo>
                      <a:cubicBezTo>
                        <a:pt x="4190725" y="4775097"/>
                        <a:pt x="4178309" y="4765374"/>
                        <a:pt x="4152483" y="4774658"/>
                      </a:cubicBezTo>
                      <a:cubicBezTo>
                        <a:pt x="4136969" y="4781015"/>
                        <a:pt x="4120449" y="4779080"/>
                        <a:pt x="4103671" y="4770443"/>
                      </a:cubicBezTo>
                      <a:cubicBezTo>
                        <a:pt x="4087733" y="4759462"/>
                        <a:pt x="4086385" y="4748405"/>
                        <a:pt x="4099713" y="4733335"/>
                      </a:cubicBezTo>
                      <a:cubicBezTo>
                        <a:pt x="4135673" y="4691976"/>
                        <a:pt x="4185321" y="4693847"/>
                        <a:pt x="4221485" y="4737170"/>
                      </a:cubicBezTo>
                      <a:cubicBezTo>
                        <a:pt x="4224589" y="4739601"/>
                        <a:pt x="4226437" y="4745549"/>
                        <a:pt x="4232727" y="4746474"/>
                      </a:cubicBezTo>
                      <a:cubicBezTo>
                        <a:pt x="4234319" y="4745720"/>
                        <a:pt x="4234737" y="4744548"/>
                        <a:pt x="4235157" y="4743375"/>
                      </a:cubicBezTo>
                      <a:cubicBezTo>
                        <a:pt x="4239847" y="4726542"/>
                        <a:pt x="4216607" y="4706344"/>
                        <a:pt x="4235051" y="4691779"/>
                      </a:cubicBezTo>
                      <a:cubicBezTo>
                        <a:pt x="4255087" y="4676461"/>
                        <a:pt x="4278145" y="4667512"/>
                        <a:pt x="4302211" y="4666854"/>
                      </a:cubicBezTo>
                      <a:cubicBezTo>
                        <a:pt x="4314875" y="4664767"/>
                        <a:pt x="4327119" y="4663852"/>
                        <a:pt x="4332899" y="4651375"/>
                      </a:cubicBezTo>
                      <a:cubicBezTo>
                        <a:pt x="4339435" y="4640489"/>
                        <a:pt x="4348495" y="4641081"/>
                        <a:pt x="4359143" y="4640919"/>
                      </a:cubicBezTo>
                      <a:cubicBezTo>
                        <a:pt x="4365853" y="4640672"/>
                        <a:pt x="4372981" y="4639252"/>
                        <a:pt x="4374319" y="4631798"/>
                      </a:cubicBezTo>
                      <a:cubicBezTo>
                        <a:pt x="4374903" y="4622752"/>
                        <a:pt x="4369531" y="4615545"/>
                        <a:pt x="4362067" y="4614201"/>
                      </a:cubicBezTo>
                      <a:cubicBezTo>
                        <a:pt x="4333383" y="4609243"/>
                        <a:pt x="4319539" y="4592400"/>
                        <a:pt x="4310219" y="4566596"/>
                      </a:cubicBezTo>
                      <a:cubicBezTo>
                        <a:pt x="4305431" y="4550345"/>
                        <a:pt x="4283291" y="4553013"/>
                        <a:pt x="4269201" y="4547980"/>
                      </a:cubicBezTo>
                      <a:cubicBezTo>
                        <a:pt x="4256283" y="4543366"/>
                        <a:pt x="4237749" y="4543355"/>
                        <a:pt x="4238161" y="4523672"/>
                      </a:cubicBezTo>
                      <a:cubicBezTo>
                        <a:pt x="4239325" y="4505580"/>
                        <a:pt x="4257105" y="4503998"/>
                        <a:pt x="4269767" y="4501911"/>
                      </a:cubicBezTo>
                      <a:cubicBezTo>
                        <a:pt x="4287963" y="4499156"/>
                        <a:pt x="4294499" y="4488271"/>
                        <a:pt x="4303467" y="4474288"/>
                      </a:cubicBezTo>
                      <a:cubicBezTo>
                        <a:pt x="4321063" y="4443558"/>
                        <a:pt x="4335977" y="4409223"/>
                        <a:pt x="4356677" y="4380923"/>
                      </a:cubicBezTo>
                      <a:cubicBezTo>
                        <a:pt x="4363969" y="4371629"/>
                        <a:pt x="4364133" y="4363756"/>
                        <a:pt x="4359599" y="4354204"/>
                      </a:cubicBezTo>
                      <a:cubicBezTo>
                        <a:pt x="4353139" y="4342642"/>
                        <a:pt x="4343907" y="4331414"/>
                        <a:pt x="4350525" y="4316591"/>
                      </a:cubicBezTo>
                      <a:cubicBezTo>
                        <a:pt x="4402365" y="4345684"/>
                        <a:pt x="4427215" y="4402153"/>
                        <a:pt x="4413905" y="4454245"/>
                      </a:cubicBezTo>
                      <a:cubicBezTo>
                        <a:pt x="4412567" y="4461699"/>
                        <a:pt x="4409637" y="4469906"/>
                        <a:pt x="4413831" y="4476693"/>
                      </a:cubicBezTo>
                      <a:cubicBezTo>
                        <a:pt x="4426337" y="4500990"/>
                        <a:pt x="4425427" y="4525783"/>
                        <a:pt x="4415459" y="4549985"/>
                      </a:cubicBezTo>
                      <a:cubicBezTo>
                        <a:pt x="4403897" y="4574940"/>
                        <a:pt x="4403323" y="4602496"/>
                        <a:pt x="4401155" y="4630807"/>
                      </a:cubicBezTo>
                      <a:cubicBezTo>
                        <a:pt x="4399497" y="4672519"/>
                        <a:pt x="4384157" y="4689514"/>
                        <a:pt x="4343403" y="4696110"/>
                      </a:cubicBezTo>
                      <a:cubicBezTo>
                        <a:pt x="4303823" y="4703124"/>
                        <a:pt x="4283457" y="4734188"/>
                        <a:pt x="4291275" y="4775319"/>
                      </a:cubicBezTo>
                      <a:cubicBezTo>
                        <a:pt x="4298421" y="4810921"/>
                        <a:pt x="4305565" y="4846524"/>
                        <a:pt x="4274213" y="4874986"/>
                      </a:cubicBezTo>
                      <a:cubicBezTo>
                        <a:pt x="4268597" y="4879589"/>
                        <a:pt x="4265665" y="4887796"/>
                        <a:pt x="4271873" y="4892658"/>
                      </a:cubicBezTo>
                      <a:cubicBezTo>
                        <a:pt x="4279173" y="4901876"/>
                        <a:pt x="4285291" y="4892163"/>
                        <a:pt x="4289735" y="4887139"/>
                      </a:cubicBezTo>
                      <a:cubicBezTo>
                        <a:pt x="4314041" y="4856161"/>
                        <a:pt x="4337173" y="4824763"/>
                        <a:pt x="4361477" y="4793784"/>
                      </a:cubicBezTo>
                      <a:cubicBezTo>
                        <a:pt x="4369607" y="4782146"/>
                        <a:pt x="4360715" y="4773681"/>
                        <a:pt x="4356181" y="4764131"/>
                      </a:cubicBezTo>
                      <a:cubicBezTo>
                        <a:pt x="4350475" y="4754160"/>
                        <a:pt x="4350301" y="4743522"/>
                        <a:pt x="4364639" y="4736744"/>
                      </a:cubicBezTo>
                      <a:cubicBezTo>
                        <a:pt x="4378139" y="4732313"/>
                        <a:pt x="4382335" y="4739100"/>
                        <a:pt x="4388041" y="4749070"/>
                      </a:cubicBezTo>
                      <a:cubicBezTo>
                        <a:pt x="4395597" y="4764989"/>
                        <a:pt x="4404327" y="4781328"/>
                        <a:pt x="4396033" y="4800839"/>
                      </a:cubicBezTo>
                      <a:cubicBezTo>
                        <a:pt x="4389333" y="4819598"/>
                        <a:pt x="4391271" y="4840120"/>
                        <a:pt x="4411489" y="4853952"/>
                      </a:cubicBezTo>
                      <a:cubicBezTo>
                        <a:pt x="4421555" y="4862835"/>
                        <a:pt x="4424495" y="4873140"/>
                        <a:pt x="4409739" y="4881090"/>
                      </a:cubicBezTo>
                      <a:cubicBezTo>
                        <a:pt x="4381821" y="4896235"/>
                        <a:pt x="4356083" y="4920093"/>
                        <a:pt x="4319763" y="4903154"/>
                      </a:cubicBezTo>
                      <a:cubicBezTo>
                        <a:pt x="4308441" y="4897787"/>
                        <a:pt x="4293429" y="4899036"/>
                        <a:pt x="4297043" y="4914869"/>
                      </a:cubicBezTo>
                      <a:cubicBezTo>
                        <a:pt x="4300491" y="4938574"/>
                        <a:pt x="4287327" y="4945771"/>
                        <a:pt x="4270223" y="4952881"/>
                      </a:cubicBezTo>
                      <a:cubicBezTo>
                        <a:pt x="4259491" y="4956980"/>
                        <a:pt x="4248341" y="4962251"/>
                        <a:pt x="4253965" y="4976158"/>
                      </a:cubicBezTo>
                      <a:cubicBezTo>
                        <a:pt x="4259253" y="4987301"/>
                        <a:pt x="4265379" y="4996099"/>
                        <a:pt x="4280391" y="4994851"/>
                      </a:cubicBezTo>
                      <a:cubicBezTo>
                        <a:pt x="4315865" y="4995624"/>
                        <a:pt x="4338939" y="5023696"/>
                        <a:pt x="4335853" y="5058289"/>
                      </a:cubicBezTo>
                      <a:cubicBezTo>
                        <a:pt x="4334851" y="5068507"/>
                        <a:pt x="4327723" y="5069926"/>
                        <a:pt x="4320931" y="5074111"/>
                      </a:cubicBezTo>
                      <a:cubicBezTo>
                        <a:pt x="4287815" y="5092689"/>
                        <a:pt x="4276599" y="5138919"/>
                        <a:pt x="4299673" y="5166992"/>
                      </a:cubicBezTo>
                      <a:cubicBezTo>
                        <a:pt x="4308149" y="5176628"/>
                        <a:pt x="4311171" y="5182995"/>
                        <a:pt x="4303459" y="5193461"/>
                      </a:cubicBezTo>
                      <a:cubicBezTo>
                        <a:pt x="4295413" y="5201164"/>
                        <a:pt x="4286773" y="5199399"/>
                        <a:pt x="4277461" y="5192107"/>
                      </a:cubicBezTo>
                      <a:cubicBezTo>
                        <a:pt x="4261523" y="5181126"/>
                        <a:pt x="4242315" y="5175588"/>
                        <a:pt x="4231237" y="5158410"/>
                      </a:cubicBezTo>
                      <a:cubicBezTo>
                        <a:pt x="4220915" y="5142826"/>
                        <a:pt x="4205567" y="5141309"/>
                        <a:pt x="4197693" y="5159649"/>
                      </a:cubicBezTo>
                      <a:cubicBezTo>
                        <a:pt x="4191831" y="5176063"/>
                        <a:pt x="4184373" y="5193229"/>
                        <a:pt x="4164749" y="5188863"/>
                      </a:cubicBezTo>
                      <a:cubicBezTo>
                        <a:pt x="4136065" y="5183906"/>
                        <a:pt x="4103775" y="5181627"/>
                        <a:pt x="4093025" y="5148703"/>
                      </a:cubicBezTo>
                      <a:cubicBezTo>
                        <a:pt x="4082613" y="5118544"/>
                        <a:pt x="4072217" y="5125407"/>
                        <a:pt x="4055703" y="5141983"/>
                      </a:cubicBezTo>
                      <a:cubicBezTo>
                        <a:pt x="4051261" y="5147005"/>
                        <a:pt x="4046065" y="5150437"/>
                        <a:pt x="4040867" y="5153868"/>
                      </a:cubicBezTo>
                      <a:cubicBezTo>
                        <a:pt x="4032481" y="5158805"/>
                        <a:pt x="4017973" y="5154945"/>
                        <a:pt x="4021585" y="5170778"/>
                      </a:cubicBezTo>
                      <a:cubicBezTo>
                        <a:pt x="4024863" y="5183847"/>
                        <a:pt x="4036603" y="5188041"/>
                        <a:pt x="4051197" y="5187965"/>
                      </a:cubicBezTo>
                      <a:cubicBezTo>
                        <a:pt x="4079625" y="5186221"/>
                        <a:pt x="4093889" y="5201892"/>
                        <a:pt x="4091721" y="5230202"/>
                      </a:cubicBezTo>
                      <a:cubicBezTo>
                        <a:pt x="4092315" y="5239668"/>
                        <a:pt x="4088207" y="5247455"/>
                        <a:pt x="4077557" y="5247617"/>
                      </a:cubicBezTo>
                      <a:cubicBezTo>
                        <a:pt x="4067661" y="5249371"/>
                        <a:pt x="4064639" y="5243003"/>
                        <a:pt x="4063631" y="5234710"/>
                      </a:cubicBezTo>
                      <a:cubicBezTo>
                        <a:pt x="4058671" y="5207821"/>
                        <a:pt x="4045671" y="5207143"/>
                        <a:pt x="4026053" y="5221288"/>
                      </a:cubicBezTo>
                      <a:cubicBezTo>
                        <a:pt x="4009623" y="5233928"/>
                        <a:pt x="3990669" y="5235090"/>
                        <a:pt x="3970707" y="5227959"/>
                      </a:cubicBezTo>
                      <a:cubicBezTo>
                        <a:pt x="3964835" y="5225862"/>
                        <a:pt x="3958543" y="5224937"/>
                        <a:pt x="3952593" y="5226777"/>
                      </a:cubicBezTo>
                      <a:cubicBezTo>
                        <a:pt x="3943115" y="5227358"/>
                        <a:pt x="3933557" y="5231875"/>
                        <a:pt x="3934903" y="5242933"/>
                      </a:cubicBezTo>
                      <a:cubicBezTo>
                        <a:pt x="3936669" y="5252818"/>
                        <a:pt x="3946901" y="5253829"/>
                        <a:pt x="3956041" y="5250483"/>
                      </a:cubicBezTo>
                      <a:cubicBezTo>
                        <a:pt x="3964763" y="5248310"/>
                        <a:pt x="3975659" y="5236338"/>
                        <a:pt x="3980447" y="5252590"/>
                      </a:cubicBezTo>
                      <a:cubicBezTo>
                        <a:pt x="3985735" y="5263733"/>
                        <a:pt x="3992533" y="5278060"/>
                        <a:pt x="3985579" y="5290118"/>
                      </a:cubicBezTo>
                      <a:cubicBezTo>
                        <a:pt x="3980217" y="5301424"/>
                        <a:pt x="3968137" y="5294465"/>
                        <a:pt x="3960253" y="5294293"/>
                      </a:cubicBezTo>
                      <a:cubicBezTo>
                        <a:pt x="3942895" y="5294702"/>
                        <a:pt x="3928803" y="5289668"/>
                        <a:pt x="3915129" y="5283462"/>
                      </a:cubicBezTo>
                      <a:cubicBezTo>
                        <a:pt x="3902213" y="5278848"/>
                        <a:pt x="3888039" y="5277752"/>
                        <a:pt x="3876471" y="5284196"/>
                      </a:cubicBezTo>
                      <a:cubicBezTo>
                        <a:pt x="3869679" y="5288380"/>
                        <a:pt x="3861295" y="5293318"/>
                        <a:pt x="3862305" y="5301611"/>
                      </a:cubicBezTo>
                      <a:cubicBezTo>
                        <a:pt x="3863317" y="5309904"/>
                        <a:pt x="3872373" y="5310495"/>
                        <a:pt x="3878243" y="5312592"/>
                      </a:cubicBezTo>
                      <a:cubicBezTo>
                        <a:pt x="3884871" y="5316281"/>
                        <a:pt x="3898289" y="5315786"/>
                        <a:pt x="3896451" y="5328350"/>
                      </a:cubicBezTo>
                      <a:cubicBezTo>
                        <a:pt x="3894609" y="5340911"/>
                        <a:pt x="3882111" y="5335125"/>
                        <a:pt x="3875403" y="5335373"/>
                      </a:cubicBezTo>
                      <a:cubicBezTo>
                        <a:pt x="3861147" y="5338213"/>
                        <a:pt x="3854355" y="5342398"/>
                        <a:pt x="3859563" y="5357478"/>
                      </a:cubicBezTo>
                      <a:cubicBezTo>
                        <a:pt x="3859901" y="5360243"/>
                        <a:pt x="3861831" y="5362254"/>
                        <a:pt x="3861411" y="5363426"/>
                      </a:cubicBezTo>
                      <a:cubicBezTo>
                        <a:pt x="3843139" y="5388628"/>
                        <a:pt x="3843485" y="5409904"/>
                        <a:pt x="3873935" y="5424746"/>
                      </a:cubicBezTo>
                      <a:cubicBezTo>
                        <a:pt x="3876283" y="5425585"/>
                        <a:pt x="3878887" y="5433125"/>
                        <a:pt x="3877631" y="5436642"/>
                      </a:cubicBezTo>
                      <a:cubicBezTo>
                        <a:pt x="3876629" y="5446861"/>
                        <a:pt x="3826907" y="5467439"/>
                        <a:pt x="3819523" y="5462158"/>
                      </a:cubicBezTo>
                      <a:cubicBezTo>
                        <a:pt x="3809793" y="5456038"/>
                        <a:pt x="3799979" y="5453855"/>
                        <a:pt x="3788829" y="5459126"/>
                      </a:cubicBezTo>
                      <a:cubicBezTo>
                        <a:pt x="3773655" y="5468248"/>
                        <a:pt x="3782129" y="5477884"/>
                        <a:pt x="3785487" y="5487016"/>
                      </a:cubicBezTo>
                      <a:cubicBezTo>
                        <a:pt x="3790357" y="5499332"/>
                        <a:pt x="3781973" y="5504269"/>
                        <a:pt x="3775937" y="5510046"/>
                      </a:cubicBezTo>
                      <a:cubicBezTo>
                        <a:pt x="3769483" y="5516994"/>
                        <a:pt x="3761437" y="5524697"/>
                        <a:pt x="3764375" y="5535000"/>
                      </a:cubicBezTo>
                      <a:cubicBezTo>
                        <a:pt x="3769419" y="5557954"/>
                        <a:pt x="3762045" y="5571184"/>
                        <a:pt x="3739741" y="5581726"/>
                      </a:cubicBezTo>
                      <a:cubicBezTo>
                        <a:pt x="3719451" y="5590342"/>
                        <a:pt x="3726587" y="5607433"/>
                        <a:pt x="3738583" y="5618329"/>
                      </a:cubicBezTo>
                      <a:cubicBezTo>
                        <a:pt x="3746385" y="5622438"/>
                        <a:pt x="3761815" y="5620017"/>
                        <a:pt x="3757963" y="5634505"/>
                      </a:cubicBezTo>
                      <a:cubicBezTo>
                        <a:pt x="3756207" y="5643132"/>
                        <a:pt x="3746729" y="5643713"/>
                        <a:pt x="3739685" y="5641197"/>
                      </a:cubicBezTo>
                      <a:cubicBezTo>
                        <a:pt x="3726347" y="5637755"/>
                        <a:pt x="3706723" y="5633389"/>
                        <a:pt x="3713341" y="5618566"/>
                      </a:cubicBezTo>
                      <a:cubicBezTo>
                        <a:pt x="3727415" y="5586577"/>
                        <a:pt x="3711887" y="5555912"/>
                        <a:pt x="3714137" y="5523665"/>
                      </a:cubicBezTo>
                      <a:cubicBezTo>
                        <a:pt x="3717979" y="5490666"/>
                        <a:pt x="3690963" y="5462507"/>
                        <a:pt x="3688515" y="5428583"/>
                      </a:cubicBezTo>
                      <a:cubicBezTo>
                        <a:pt x="3686667" y="5422635"/>
                        <a:pt x="3676601" y="5413751"/>
                        <a:pt x="3668717" y="5413579"/>
                      </a:cubicBezTo>
                      <a:cubicBezTo>
                        <a:pt x="3607999" y="5413044"/>
                        <a:pt x="3548529" y="5390480"/>
                        <a:pt x="3489587" y="5418340"/>
                      </a:cubicBezTo>
                      <a:cubicBezTo>
                        <a:pt x="3486401" y="5419846"/>
                        <a:pt x="3478935" y="5418502"/>
                        <a:pt x="3477679" y="5422020"/>
                      </a:cubicBezTo>
                      <a:cubicBezTo>
                        <a:pt x="3460839" y="5454342"/>
                        <a:pt x="3436195" y="5482556"/>
                        <a:pt x="3416249" y="5512449"/>
                      </a:cubicBezTo>
                      <a:cubicBezTo>
                        <a:pt x="3407701" y="5525260"/>
                        <a:pt x="3408467" y="5545362"/>
                        <a:pt x="3391279" y="5556410"/>
                      </a:cubicBezTo>
                      <a:cubicBezTo>
                        <a:pt x="3385661" y="5561013"/>
                        <a:pt x="3378453" y="5566371"/>
                        <a:pt x="3378287" y="5574244"/>
                      </a:cubicBezTo>
                      <a:cubicBezTo>
                        <a:pt x="3368327" y="5616956"/>
                        <a:pt x="3342329" y="5615603"/>
                        <a:pt x="3308193" y="5607376"/>
                      </a:cubicBezTo>
                      <a:cubicBezTo>
                        <a:pt x="3279173" y="5599654"/>
                        <a:pt x="3260567" y="5622092"/>
                        <a:pt x="3270977" y="5652251"/>
                      </a:cubicBezTo>
                      <a:cubicBezTo>
                        <a:pt x="3274337" y="5661384"/>
                        <a:pt x="3280127" y="5667417"/>
                        <a:pt x="3272835" y="5676710"/>
                      </a:cubicBezTo>
                      <a:cubicBezTo>
                        <a:pt x="3261939" y="5688683"/>
                        <a:pt x="3261775" y="5696556"/>
                        <a:pt x="3281399" y="5700922"/>
                      </a:cubicBezTo>
                      <a:cubicBezTo>
                        <a:pt x="3293981" y="5702772"/>
                        <a:pt x="3292895" y="5716927"/>
                        <a:pt x="3294661" y="5726812"/>
                      </a:cubicBezTo>
                      <a:cubicBezTo>
                        <a:pt x="3296427" y="5736696"/>
                        <a:pt x="3295427" y="5746914"/>
                        <a:pt x="3298785" y="5756046"/>
                      </a:cubicBezTo>
                      <a:cubicBezTo>
                        <a:pt x="3300131" y="5767103"/>
                        <a:pt x="3312465" y="5780763"/>
                        <a:pt x="3298129" y="5787541"/>
                      </a:cubicBezTo>
                      <a:cubicBezTo>
                        <a:pt x="3285383" y="5793564"/>
                        <a:pt x="3267769" y="5787272"/>
                        <a:pt x="3262481" y="5776130"/>
                      </a:cubicBezTo>
                      <a:cubicBezTo>
                        <a:pt x="3251823" y="5757780"/>
                        <a:pt x="3237813" y="5748810"/>
                        <a:pt x="3221455" y="5739001"/>
                      </a:cubicBezTo>
                      <a:cubicBezTo>
                        <a:pt x="3192599" y="5723406"/>
                        <a:pt x="3216067" y="5694772"/>
                        <a:pt x="3205073" y="5673659"/>
                      </a:cubicBezTo>
                      <a:cubicBezTo>
                        <a:pt x="3201293" y="5665699"/>
                        <a:pt x="3220585" y="5667301"/>
                        <a:pt x="3228969" y="5662364"/>
                      </a:cubicBezTo>
                      <a:cubicBezTo>
                        <a:pt x="3235759" y="5658179"/>
                        <a:pt x="3249515" y="5660448"/>
                        <a:pt x="3246993" y="5648972"/>
                      </a:cubicBezTo>
                      <a:cubicBezTo>
                        <a:pt x="3245309" y="5635150"/>
                        <a:pt x="3234577" y="5639249"/>
                        <a:pt x="3225855" y="5641422"/>
                      </a:cubicBezTo>
                      <a:cubicBezTo>
                        <a:pt x="3209251" y="5643422"/>
                        <a:pt x="3193821" y="5645843"/>
                        <a:pt x="3190791" y="5620965"/>
                      </a:cubicBezTo>
                      <a:cubicBezTo>
                        <a:pt x="3189363" y="5613845"/>
                        <a:pt x="3181307" y="5603035"/>
                        <a:pt x="3171331" y="5608726"/>
                      </a:cubicBezTo>
                      <a:cubicBezTo>
                        <a:pt x="3148189" y="5621612"/>
                        <a:pt x="3120261" y="5618247"/>
                        <a:pt x="3096447" y="5625605"/>
                      </a:cubicBezTo>
                      <a:cubicBezTo>
                        <a:pt x="3078587" y="5631124"/>
                        <a:pt x="3079261" y="5636652"/>
                        <a:pt x="3088489" y="5647881"/>
                      </a:cubicBezTo>
                      <a:cubicBezTo>
                        <a:pt x="3089247" y="5649473"/>
                        <a:pt x="3090419" y="5649893"/>
                        <a:pt x="3091595" y="5650312"/>
                      </a:cubicBezTo>
                      <a:cubicBezTo>
                        <a:pt x="3141925" y="5676222"/>
                        <a:pt x="3173311" y="5721804"/>
                        <a:pt x="3209555" y="5761192"/>
                      </a:cubicBezTo>
                      <a:cubicBezTo>
                        <a:pt x="3222647" y="5776443"/>
                        <a:pt x="3238585" y="5787424"/>
                        <a:pt x="3258967" y="5793382"/>
                      </a:cubicBezTo>
                      <a:cubicBezTo>
                        <a:pt x="3266013" y="5795899"/>
                        <a:pt x="3276917" y="5802438"/>
                        <a:pt x="3276835" y="5806375"/>
                      </a:cubicBezTo>
                      <a:cubicBezTo>
                        <a:pt x="3277607" y="5844990"/>
                        <a:pt x="3311071" y="5847688"/>
                        <a:pt x="3331207" y="5865457"/>
                      </a:cubicBezTo>
                      <a:cubicBezTo>
                        <a:pt x="3358305" y="5889677"/>
                        <a:pt x="3388755" y="5904520"/>
                        <a:pt x="3419959" y="5920954"/>
                      </a:cubicBezTo>
                      <a:lnTo>
                        <a:pt x="3420935" y="5923302"/>
                      </a:lnTo>
                      <a:lnTo>
                        <a:pt x="3421023" y="5921849"/>
                      </a:lnTo>
                      <a:cubicBezTo>
                        <a:pt x="3436843" y="5938169"/>
                        <a:pt x="3452663" y="5954490"/>
                        <a:pt x="3468061" y="5971994"/>
                      </a:cubicBezTo>
                      <a:cubicBezTo>
                        <a:pt x="3487837" y="5992395"/>
                        <a:pt x="3469433" y="6009828"/>
                        <a:pt x="3461471" y="6028325"/>
                      </a:cubicBezTo>
                      <a:lnTo>
                        <a:pt x="3460227" y="6018529"/>
                      </a:lnTo>
                      <a:lnTo>
                        <a:pt x="3459171" y="6026179"/>
                      </a:lnTo>
                      <a:cubicBezTo>
                        <a:pt x="3457495" y="6030869"/>
                        <a:pt x="3456995" y="6035978"/>
                        <a:pt x="3460435" y="6041172"/>
                      </a:cubicBezTo>
                      <a:cubicBezTo>
                        <a:pt x="3472185" y="6063878"/>
                        <a:pt x="3454071" y="6062696"/>
                        <a:pt x="3442665" y="6061266"/>
                      </a:cubicBezTo>
                      <a:cubicBezTo>
                        <a:pt x="3414317" y="6059073"/>
                        <a:pt x="3392673" y="6038121"/>
                        <a:pt x="3362987" y="6043382"/>
                      </a:cubicBezTo>
                      <a:cubicBezTo>
                        <a:pt x="3353511" y="6043963"/>
                        <a:pt x="3351409" y="6031314"/>
                        <a:pt x="3350817" y="6021848"/>
                      </a:cubicBezTo>
                      <a:cubicBezTo>
                        <a:pt x="3349971" y="6005682"/>
                        <a:pt x="3345521" y="5992195"/>
                        <a:pt x="3338721" y="5977867"/>
                      </a:cubicBezTo>
                      <a:cubicBezTo>
                        <a:pt x="3330409" y="5960357"/>
                        <a:pt x="3323611" y="5946030"/>
                        <a:pt x="3300389" y="5962854"/>
                      </a:cubicBezTo>
                      <a:cubicBezTo>
                        <a:pt x="3293597" y="5967038"/>
                        <a:pt x="3285377" y="5964102"/>
                        <a:pt x="3279169" y="5959241"/>
                      </a:cubicBezTo>
                      <a:cubicBezTo>
                        <a:pt x="3265497" y="5953035"/>
                        <a:pt x="3251323" y="5951938"/>
                        <a:pt x="3238243" y="5955198"/>
                      </a:cubicBezTo>
                      <a:cubicBezTo>
                        <a:pt x="3198243" y="5963385"/>
                        <a:pt x="3169389" y="5947790"/>
                        <a:pt x="3147987" y="5915028"/>
                      </a:cubicBezTo>
                      <a:cubicBezTo>
                        <a:pt x="3144375" y="5899195"/>
                        <a:pt x="3148563" y="5887470"/>
                        <a:pt x="3161389" y="5877509"/>
                      </a:cubicBezTo>
                      <a:lnTo>
                        <a:pt x="3164619" y="5875447"/>
                      </a:lnTo>
                      <a:lnTo>
                        <a:pt x="3177455" y="5854593"/>
                      </a:lnTo>
                      <a:cubicBezTo>
                        <a:pt x="3179931" y="5844999"/>
                        <a:pt x="3180439" y="5834701"/>
                        <a:pt x="3181507" y="5824604"/>
                      </a:cubicBezTo>
                      <a:lnTo>
                        <a:pt x="3181913" y="5825632"/>
                      </a:lnTo>
                      <a:lnTo>
                        <a:pt x="3181491" y="5821233"/>
                      </a:lnTo>
                      <a:cubicBezTo>
                        <a:pt x="3183575" y="5796860"/>
                        <a:pt x="3168811" y="5786298"/>
                        <a:pt x="3146837" y="5781093"/>
                      </a:cubicBezTo>
                      <a:lnTo>
                        <a:pt x="3145951" y="5780638"/>
                      </a:lnTo>
                      <a:lnTo>
                        <a:pt x="3148287" y="5783145"/>
                      </a:lnTo>
                      <a:cubicBezTo>
                        <a:pt x="3128153" y="5786727"/>
                        <a:pt x="3113481" y="5778793"/>
                        <a:pt x="3105037" y="5760963"/>
                      </a:cubicBezTo>
                      <a:lnTo>
                        <a:pt x="3107127" y="5760736"/>
                      </a:lnTo>
                      <a:lnTo>
                        <a:pt x="3104307" y="5759292"/>
                      </a:lnTo>
                      <a:cubicBezTo>
                        <a:pt x="3079821" y="5761122"/>
                        <a:pt x="3053495" y="5775514"/>
                        <a:pt x="3027405" y="5759585"/>
                      </a:cubicBezTo>
                      <a:cubicBezTo>
                        <a:pt x="3000153" y="5761749"/>
                        <a:pt x="2969619" y="5750843"/>
                        <a:pt x="2943967" y="5770765"/>
                      </a:cubicBezTo>
                      <a:cubicBezTo>
                        <a:pt x="2936339" y="5777294"/>
                        <a:pt x="2927027" y="5770002"/>
                        <a:pt x="2919143" y="5769830"/>
                      </a:cubicBezTo>
                      <a:cubicBezTo>
                        <a:pt x="2889795" y="5777855"/>
                        <a:pt x="2865817" y="5793087"/>
                        <a:pt x="2844441" y="5815858"/>
                      </a:cubicBezTo>
                      <a:cubicBezTo>
                        <a:pt x="2813845" y="5845912"/>
                        <a:pt x="2794975" y="5843138"/>
                        <a:pt x="2760831" y="5816400"/>
                      </a:cubicBezTo>
                      <a:cubicBezTo>
                        <a:pt x="2737173" y="5797373"/>
                        <a:pt x="2708991" y="5787306"/>
                        <a:pt x="2719287" y="5747358"/>
                      </a:cubicBezTo>
                      <a:cubicBezTo>
                        <a:pt x="2723055" y="5736806"/>
                        <a:pt x="2683221" y="5737119"/>
                        <a:pt x="2665197" y="5750512"/>
                      </a:cubicBezTo>
                      <a:cubicBezTo>
                        <a:pt x="2647173" y="5763903"/>
                        <a:pt x="2634437" y="5788439"/>
                        <a:pt x="2609111" y="5792614"/>
                      </a:cubicBezTo>
                      <a:cubicBezTo>
                        <a:pt x="2595193" y="5798217"/>
                        <a:pt x="2581683" y="5784138"/>
                        <a:pt x="2567347" y="5790915"/>
                      </a:cubicBezTo>
                      <a:cubicBezTo>
                        <a:pt x="2558289" y="5790324"/>
                        <a:pt x="2549397" y="5781859"/>
                        <a:pt x="2540173" y="5789141"/>
                      </a:cubicBezTo>
                      <a:cubicBezTo>
                        <a:pt x="2536987" y="5790647"/>
                        <a:pt x="2534641" y="5789809"/>
                        <a:pt x="2531117" y="5788550"/>
                      </a:cubicBezTo>
                      <a:cubicBezTo>
                        <a:pt x="2520549" y="5784776"/>
                        <a:pt x="2508805" y="5780581"/>
                        <a:pt x="2499075" y="5774461"/>
                      </a:cubicBezTo>
                      <a:cubicBezTo>
                        <a:pt x="2480369" y="5763813"/>
                        <a:pt x="2476263" y="5771602"/>
                        <a:pt x="2475515" y="5788521"/>
                      </a:cubicBezTo>
                      <a:lnTo>
                        <a:pt x="2471625" y="5797838"/>
                      </a:lnTo>
                      <a:lnTo>
                        <a:pt x="2475325" y="5794477"/>
                      </a:lnTo>
                      <a:cubicBezTo>
                        <a:pt x="2477617" y="5793625"/>
                        <a:pt x="2480549" y="5793765"/>
                        <a:pt x="2484555" y="5795527"/>
                      </a:cubicBezTo>
                      <a:cubicBezTo>
                        <a:pt x="2499413" y="5802154"/>
                        <a:pt x="2509833" y="5813794"/>
                        <a:pt x="2513459" y="5829608"/>
                      </a:cubicBezTo>
                      <a:cubicBezTo>
                        <a:pt x="2515991" y="5841071"/>
                        <a:pt x="2512985" y="5853195"/>
                        <a:pt x="2508465" y="5862140"/>
                      </a:cubicBezTo>
                      <a:cubicBezTo>
                        <a:pt x="2490543" y="5890054"/>
                        <a:pt x="2473381" y="5919559"/>
                        <a:pt x="2443787" y="5939345"/>
                      </a:cubicBezTo>
                      <a:cubicBezTo>
                        <a:pt x="2425425" y="5949945"/>
                        <a:pt x="2425865" y="5967259"/>
                        <a:pt x="2428655" y="5985415"/>
                      </a:cubicBezTo>
                      <a:cubicBezTo>
                        <a:pt x="2433977" y="6015032"/>
                        <a:pt x="2423501" y="6025809"/>
                        <a:pt x="2391955" y="6025099"/>
                      </a:cubicBezTo>
                      <a:cubicBezTo>
                        <a:pt x="2384067" y="6024921"/>
                        <a:pt x="2376599" y="6023574"/>
                        <a:pt x="2369049" y="6026157"/>
                      </a:cubicBezTo>
                      <a:cubicBezTo>
                        <a:pt x="2349253" y="6029644"/>
                        <a:pt x="2344993" y="6045280"/>
                        <a:pt x="2358859" y="6062111"/>
                      </a:cubicBezTo>
                      <a:cubicBezTo>
                        <a:pt x="2378935" y="6083801"/>
                        <a:pt x="2388619" y="6112337"/>
                        <a:pt x="2401907" y="6138201"/>
                      </a:cubicBezTo>
                      <a:cubicBezTo>
                        <a:pt x="2410993" y="6157283"/>
                        <a:pt x="2407489" y="6174511"/>
                        <a:pt x="2392653" y="6186370"/>
                      </a:cubicBezTo>
                      <a:cubicBezTo>
                        <a:pt x="2376303" y="6195048"/>
                        <a:pt x="2359931" y="6185240"/>
                        <a:pt x="2348755" y="6172008"/>
                      </a:cubicBezTo>
                      <a:cubicBezTo>
                        <a:pt x="2325987" y="6146718"/>
                        <a:pt x="2312439" y="6114162"/>
                        <a:pt x="2273499" y="6108172"/>
                      </a:cubicBezTo>
                      <a:cubicBezTo>
                        <a:pt x="2262507" y="6105565"/>
                        <a:pt x="2264337" y="6093021"/>
                        <a:pt x="2265331" y="6082818"/>
                      </a:cubicBezTo>
                      <a:cubicBezTo>
                        <a:pt x="2271321" y="6040083"/>
                        <a:pt x="2258135" y="6028773"/>
                        <a:pt x="2218801" y="6042441"/>
                      </a:cubicBezTo>
                      <a:cubicBezTo>
                        <a:pt x="2204879" y="6048026"/>
                        <a:pt x="2194721" y="6043078"/>
                        <a:pt x="2197727" y="6030954"/>
                      </a:cubicBezTo>
                      <a:cubicBezTo>
                        <a:pt x="2205151" y="5995330"/>
                        <a:pt x="2176947" y="5985256"/>
                        <a:pt x="2158303" y="5970678"/>
                      </a:cubicBezTo>
                      <a:cubicBezTo>
                        <a:pt x="2144281" y="5961709"/>
                        <a:pt x="2139319" y="5953338"/>
                        <a:pt x="2138463" y="5937194"/>
                      </a:cubicBezTo>
                      <a:cubicBezTo>
                        <a:pt x="2137061" y="5889179"/>
                        <a:pt x="2134067" y="5841915"/>
                        <a:pt x="2102553" y="5800302"/>
                      </a:cubicBezTo>
                      <a:cubicBezTo>
                        <a:pt x="2092971" y="5786321"/>
                        <a:pt x="2087331" y="5772428"/>
                        <a:pt x="2067953" y="5774745"/>
                      </a:cubicBezTo>
                      <a:cubicBezTo>
                        <a:pt x="2059649" y="5775739"/>
                        <a:pt x="2051841" y="5771629"/>
                        <a:pt x="2047639" y="5764849"/>
                      </a:cubicBezTo>
                      <a:cubicBezTo>
                        <a:pt x="2037429" y="5752624"/>
                        <a:pt x="2031847" y="5750629"/>
                        <a:pt x="2028673" y="5753950"/>
                      </a:cubicBezTo>
                      <a:lnTo>
                        <a:pt x="2025917" y="5766756"/>
                      </a:lnTo>
                      <a:lnTo>
                        <a:pt x="2031331" y="5775994"/>
                      </a:lnTo>
                      <a:cubicBezTo>
                        <a:pt x="2045297" y="5807375"/>
                        <a:pt x="2065975" y="5838515"/>
                        <a:pt x="2082291" y="5870736"/>
                      </a:cubicBezTo>
                      <a:cubicBezTo>
                        <a:pt x="2096677" y="5900947"/>
                        <a:pt x="2108295" y="5931490"/>
                        <a:pt x="2096173" y="5965429"/>
                      </a:cubicBezTo>
                      <a:cubicBezTo>
                        <a:pt x="2091573" y="5978302"/>
                        <a:pt x="2098465" y="5988682"/>
                        <a:pt x="2105359" y="5999062"/>
                      </a:cubicBezTo>
                      <a:cubicBezTo>
                        <a:pt x="2137473" y="6050121"/>
                        <a:pt x="2181653" y="6089655"/>
                        <a:pt x="2221811" y="6133032"/>
                      </a:cubicBezTo>
                      <a:cubicBezTo>
                        <a:pt x="2228783" y="6139481"/>
                        <a:pt x="2237767" y="6144009"/>
                        <a:pt x="2238367" y="6153461"/>
                      </a:cubicBezTo>
                      <a:cubicBezTo>
                        <a:pt x="2245645" y="6203567"/>
                        <a:pt x="2288131" y="6229300"/>
                        <a:pt x="2317451" y="6262207"/>
                      </a:cubicBezTo>
                      <a:cubicBezTo>
                        <a:pt x="2360301" y="6309184"/>
                        <a:pt x="2407589" y="6351148"/>
                        <a:pt x="2428471" y="6411392"/>
                      </a:cubicBezTo>
                      <a:cubicBezTo>
                        <a:pt x="2432933" y="6424863"/>
                        <a:pt x="2448211" y="6430320"/>
                        <a:pt x="2451499" y="6443372"/>
                      </a:cubicBezTo>
                      <a:cubicBezTo>
                        <a:pt x="2385037" y="6432828"/>
                        <a:pt x="2321163" y="6411333"/>
                        <a:pt x="2255617" y="6394518"/>
                      </a:cubicBezTo>
                      <a:lnTo>
                        <a:pt x="2225191" y="6386747"/>
                      </a:lnTo>
                      <a:lnTo>
                        <a:pt x="2121649" y="6373659"/>
                      </a:lnTo>
                      <a:cubicBezTo>
                        <a:pt x="2079233" y="6367967"/>
                        <a:pt x="2037039" y="6361194"/>
                        <a:pt x="1995709" y="6351077"/>
                      </a:cubicBezTo>
                      <a:cubicBezTo>
                        <a:pt x="1927537" y="6334692"/>
                        <a:pt x="1861135" y="6309647"/>
                        <a:pt x="1793051" y="6289310"/>
                      </a:cubicBezTo>
                      <a:cubicBezTo>
                        <a:pt x="1783673" y="6285961"/>
                        <a:pt x="1773963" y="6279838"/>
                        <a:pt x="1764737" y="6287163"/>
                      </a:cubicBezTo>
                      <a:cubicBezTo>
                        <a:pt x="1753289" y="6297012"/>
                        <a:pt x="1743505" y="6298496"/>
                        <a:pt x="1734157" y="6295987"/>
                      </a:cubicBezTo>
                      <a:cubicBezTo>
                        <a:pt x="1724807" y="6293477"/>
                        <a:pt x="1715895" y="6286975"/>
                        <a:pt x="1706185" y="6280852"/>
                      </a:cubicBezTo>
                      <a:cubicBezTo>
                        <a:pt x="1659561" y="6252250"/>
                        <a:pt x="1609661" y="6229115"/>
                        <a:pt x="1559763" y="6205982"/>
                      </a:cubicBezTo>
                      <a:cubicBezTo>
                        <a:pt x="1521165" y="6188213"/>
                        <a:pt x="1481815" y="6168848"/>
                        <a:pt x="1446913" y="6144433"/>
                      </a:cubicBezTo>
                      <a:cubicBezTo>
                        <a:pt x="1401131" y="6113477"/>
                        <a:pt x="1346873" y="6091441"/>
                        <a:pt x="1305115" y="6056612"/>
                      </a:cubicBezTo>
                      <a:cubicBezTo>
                        <a:pt x="1256837" y="6014142"/>
                        <a:pt x="1193441" y="5995482"/>
                        <a:pt x="1150781" y="5948382"/>
                      </a:cubicBezTo>
                      <a:cubicBezTo>
                        <a:pt x="1138065" y="5935875"/>
                        <a:pt x="1123335" y="5925303"/>
                        <a:pt x="1115815" y="5909342"/>
                      </a:cubicBezTo>
                      <a:cubicBezTo>
                        <a:pt x="1113559" y="5904554"/>
                        <a:pt x="1108961" y="5898928"/>
                        <a:pt x="1105444" y="5897672"/>
                      </a:cubicBezTo>
                      <a:cubicBezTo>
                        <a:pt x="1037029" y="5874563"/>
                        <a:pt x="993043" y="5816369"/>
                        <a:pt x="931930" y="5783920"/>
                      </a:cubicBezTo>
                      <a:cubicBezTo>
                        <a:pt x="913263" y="5773269"/>
                        <a:pt x="891650" y="5770860"/>
                        <a:pt x="872741" y="5753484"/>
                      </a:cubicBezTo>
                      <a:cubicBezTo>
                        <a:pt x="839612" y="5720410"/>
                        <a:pt x="804799" y="5692044"/>
                        <a:pt x="802022" y="5640605"/>
                      </a:cubicBezTo>
                      <a:cubicBezTo>
                        <a:pt x="802202" y="5632704"/>
                        <a:pt x="800456" y="5622787"/>
                        <a:pt x="795016" y="5619516"/>
                      </a:cubicBezTo>
                      <a:cubicBezTo>
                        <a:pt x="769824" y="5601226"/>
                        <a:pt x="768946" y="5570377"/>
                        <a:pt x="754902" y="5546775"/>
                      </a:cubicBezTo>
                      <a:cubicBezTo>
                        <a:pt x="732413" y="5513518"/>
                        <a:pt x="731714" y="5474770"/>
                        <a:pt x="716347" y="5440075"/>
                      </a:cubicBezTo>
                      <a:cubicBezTo>
                        <a:pt x="750980" y="5476342"/>
                        <a:pt x="772451" y="5519854"/>
                        <a:pt x="801885" y="5559575"/>
                      </a:cubicBezTo>
                      <a:cubicBezTo>
                        <a:pt x="872960" y="5656651"/>
                        <a:pt x="958551" y="5738997"/>
                        <a:pt x="1047747" y="5818651"/>
                      </a:cubicBezTo>
                      <a:cubicBezTo>
                        <a:pt x="1085986" y="5852223"/>
                        <a:pt x="1117345" y="5893958"/>
                        <a:pt x="1160785" y="5924077"/>
                      </a:cubicBezTo>
                      <a:lnTo>
                        <a:pt x="1165361" y="5927456"/>
                      </a:lnTo>
                      <a:lnTo>
                        <a:pt x="1181259" y="5907836"/>
                      </a:lnTo>
                      <a:cubicBezTo>
                        <a:pt x="1190557" y="5896641"/>
                        <a:pt x="1211685" y="5885715"/>
                        <a:pt x="1199753" y="5870894"/>
                      </a:cubicBezTo>
                      <a:cubicBezTo>
                        <a:pt x="1189753" y="5858085"/>
                        <a:pt x="1167189" y="5861902"/>
                        <a:pt x="1150499" y="5867817"/>
                      </a:cubicBezTo>
                      <a:cubicBezTo>
                        <a:pt x="1140185" y="5870732"/>
                        <a:pt x="1130545" y="5879166"/>
                        <a:pt x="1125743" y="5862935"/>
                      </a:cubicBezTo>
                      <a:cubicBezTo>
                        <a:pt x="1122757" y="5854609"/>
                        <a:pt x="1123861" y="5848736"/>
                        <a:pt x="1127241" y="5844828"/>
                      </a:cubicBezTo>
                      <a:cubicBezTo>
                        <a:pt x="1130625" y="5840924"/>
                        <a:pt x="1136285" y="5838987"/>
                        <a:pt x="1142411" y="5838535"/>
                      </a:cubicBezTo>
                      <a:cubicBezTo>
                        <a:pt x="1175211" y="5835735"/>
                        <a:pt x="1202113" y="5812354"/>
                        <a:pt x="1237367" y="5824946"/>
                      </a:cubicBezTo>
                      <a:cubicBezTo>
                        <a:pt x="1250293" y="5829563"/>
                        <a:pt x="1266959" y="5805165"/>
                        <a:pt x="1289783" y="5808038"/>
                      </a:cubicBezTo>
                      <a:cubicBezTo>
                        <a:pt x="1298425" y="5809806"/>
                        <a:pt x="1308743" y="5806893"/>
                        <a:pt x="1317803" y="5807490"/>
                      </a:cubicBezTo>
                      <a:cubicBezTo>
                        <a:pt x="1340629" y="5810364"/>
                        <a:pt x="1354889" y="5807539"/>
                        <a:pt x="1360559" y="5780533"/>
                      </a:cubicBezTo>
                      <a:cubicBezTo>
                        <a:pt x="1367067" y="5751187"/>
                        <a:pt x="1396161" y="5736506"/>
                        <a:pt x="1418205" y="5719307"/>
                      </a:cubicBezTo>
                      <a:cubicBezTo>
                        <a:pt x="1447877" y="5695595"/>
                        <a:pt x="1480993" y="5677072"/>
                        <a:pt x="1518653" y="5668090"/>
                      </a:cubicBezTo>
                      <a:cubicBezTo>
                        <a:pt x="1526201" y="5665507"/>
                        <a:pt x="1532155" y="5663675"/>
                        <a:pt x="1537353" y="5660253"/>
                      </a:cubicBezTo>
                      <a:cubicBezTo>
                        <a:pt x="1566527" y="5641642"/>
                        <a:pt x="1572401" y="5643740"/>
                        <a:pt x="1585533" y="5677463"/>
                      </a:cubicBezTo>
                      <a:cubicBezTo>
                        <a:pt x="1601771" y="5713614"/>
                        <a:pt x="1626527" y="5718498"/>
                        <a:pt x="1651993" y="5688006"/>
                      </a:cubicBezTo>
                      <a:cubicBezTo>
                        <a:pt x="1673019" y="5662526"/>
                        <a:pt x="1692037" y="5638967"/>
                        <a:pt x="1711887" y="5613066"/>
                      </a:cubicBezTo>
                      <a:cubicBezTo>
                        <a:pt x="1719593" y="5602622"/>
                        <a:pt x="1724191" y="5589749"/>
                        <a:pt x="1722495" y="5575946"/>
                      </a:cubicBezTo>
                      <a:cubicBezTo>
                        <a:pt x="1720959" y="5554284"/>
                        <a:pt x="1727569" y="5539489"/>
                        <a:pt x="1747443" y="5532072"/>
                      </a:cubicBezTo>
                      <a:cubicBezTo>
                        <a:pt x="1770087" y="5524325"/>
                        <a:pt x="1793565" y="5514236"/>
                        <a:pt x="1812391" y="5539435"/>
                      </a:cubicBezTo>
                      <a:cubicBezTo>
                        <a:pt x="1820459" y="5550235"/>
                        <a:pt x="1830537" y="5559114"/>
                        <a:pt x="1846807" y="5554368"/>
                      </a:cubicBezTo>
                      <a:cubicBezTo>
                        <a:pt x="1871803" y="5547460"/>
                        <a:pt x="1897055" y="5547243"/>
                        <a:pt x="1921575" y="5563918"/>
                      </a:cubicBezTo>
                      <a:cubicBezTo>
                        <a:pt x="1934421" y="5572466"/>
                        <a:pt x="1935077" y="5559504"/>
                        <a:pt x="1935653" y="5550473"/>
                      </a:cubicBezTo>
                      <a:cubicBezTo>
                        <a:pt x="1934637" y="5542191"/>
                        <a:pt x="1936387" y="5533579"/>
                        <a:pt x="1945867" y="5533006"/>
                      </a:cubicBezTo>
                      <a:cubicBezTo>
                        <a:pt x="1954589" y="5530844"/>
                        <a:pt x="1955607" y="5539125"/>
                        <a:pt x="1958635" y="5545484"/>
                      </a:cubicBezTo>
                      <a:cubicBezTo>
                        <a:pt x="1967981" y="5571257"/>
                        <a:pt x="1979969" y="5563662"/>
                        <a:pt x="1993289" y="5548625"/>
                      </a:cubicBezTo>
                      <a:cubicBezTo>
                        <a:pt x="1997729" y="5543614"/>
                        <a:pt x="2002171" y="5538602"/>
                        <a:pt x="2005855" y="5532000"/>
                      </a:cubicBezTo>
                      <a:cubicBezTo>
                        <a:pt x="2025641" y="5504427"/>
                        <a:pt x="2044747" y="5499622"/>
                        <a:pt x="2064025" y="5516776"/>
                      </a:cubicBezTo>
                      <a:lnTo>
                        <a:pt x="2080213" y="5537209"/>
                      </a:lnTo>
                      <a:lnTo>
                        <a:pt x="2081425" y="5536706"/>
                      </a:lnTo>
                      <a:cubicBezTo>
                        <a:pt x="2087221" y="5542737"/>
                        <a:pt x="2094193" y="5549186"/>
                        <a:pt x="2104013" y="5551373"/>
                      </a:cubicBezTo>
                      <a:cubicBezTo>
                        <a:pt x="2107877" y="5555393"/>
                        <a:pt x="2110565" y="5558994"/>
                        <a:pt x="2114431" y="5563014"/>
                      </a:cubicBezTo>
                      <a:lnTo>
                        <a:pt x="2115647" y="5565879"/>
                      </a:lnTo>
                      <a:lnTo>
                        <a:pt x="2115891" y="5560915"/>
                      </a:lnTo>
                      <a:cubicBezTo>
                        <a:pt x="2130385" y="5527754"/>
                        <a:pt x="2143285" y="5495345"/>
                        <a:pt x="2168683" y="5468723"/>
                      </a:cubicBezTo>
                      <a:cubicBezTo>
                        <a:pt x="2178323" y="5460268"/>
                        <a:pt x="2187289" y="5446285"/>
                        <a:pt x="2200289" y="5446962"/>
                      </a:cubicBezTo>
                      <a:cubicBezTo>
                        <a:pt x="2270399" y="5450852"/>
                        <a:pt x="2340841" y="5438997"/>
                        <a:pt x="2409211" y="5488536"/>
                      </a:cubicBezTo>
                      <a:cubicBezTo>
                        <a:pt x="2467851" y="5531956"/>
                        <a:pt x="2521129" y="5586680"/>
                        <a:pt x="2588235" y="5621226"/>
                      </a:cubicBezTo>
                      <a:cubicBezTo>
                        <a:pt x="2624893" y="5640930"/>
                        <a:pt x="2664473" y="5633915"/>
                        <a:pt x="2698363" y="5653952"/>
                      </a:cubicBezTo>
                      <a:cubicBezTo>
                        <a:pt x="2702221" y="5657975"/>
                        <a:pt x="2708595" y="5654963"/>
                        <a:pt x="2714129" y="5654296"/>
                      </a:cubicBezTo>
                      <a:cubicBezTo>
                        <a:pt x="2743395" y="5650208"/>
                        <a:pt x="2787065" y="5598384"/>
                        <a:pt x="2783697" y="5570740"/>
                      </a:cubicBezTo>
                      <a:cubicBezTo>
                        <a:pt x="2779575" y="5541506"/>
                        <a:pt x="2779729" y="5515120"/>
                        <a:pt x="2800349" y="5490758"/>
                      </a:cubicBezTo>
                      <a:cubicBezTo>
                        <a:pt x="2805631" y="5483390"/>
                        <a:pt x="2809817" y="5471665"/>
                        <a:pt x="2803691" y="5462866"/>
                      </a:cubicBezTo>
                      <a:cubicBezTo>
                        <a:pt x="2774737" y="5414186"/>
                        <a:pt x="2780599" y="5397772"/>
                        <a:pt x="2831159" y="5374849"/>
                      </a:cubicBezTo>
                      <a:cubicBezTo>
                        <a:pt x="2878113" y="5354603"/>
                        <a:pt x="2929261" y="5341146"/>
                        <a:pt x="2967825" y="5307327"/>
                      </a:cubicBezTo>
                      <a:cubicBezTo>
                        <a:pt x="2977883" y="5297700"/>
                        <a:pt x="2992139" y="5294860"/>
                        <a:pt x="3005555" y="5294364"/>
                      </a:cubicBezTo>
                      <a:cubicBezTo>
                        <a:pt x="3016207" y="5294202"/>
                        <a:pt x="3026439" y="5295213"/>
                        <a:pt x="3035325" y="5285166"/>
                      </a:cubicBezTo>
                      <a:cubicBezTo>
                        <a:pt x="3030791" y="5275615"/>
                        <a:pt x="3022827" y="5279380"/>
                        <a:pt x="3016535" y="5278455"/>
                      </a:cubicBezTo>
                      <a:cubicBezTo>
                        <a:pt x="2992129" y="5276348"/>
                        <a:pt x="2983319" y="5263947"/>
                        <a:pt x="2997147" y="5243768"/>
                      </a:cubicBezTo>
                      <a:cubicBezTo>
                        <a:pt x="3019859" y="5213542"/>
                        <a:pt x="3010285" y="5181038"/>
                        <a:pt x="3008593" y="5148705"/>
                      </a:cubicBezTo>
                      <a:cubicBezTo>
                        <a:pt x="3007329" y="5133712"/>
                        <a:pt x="2994831" y="5127925"/>
                        <a:pt x="2980237" y="5128001"/>
                      </a:cubicBezTo>
                      <a:cubicBezTo>
                        <a:pt x="2964473" y="5127657"/>
                        <a:pt x="2949207" y="5122204"/>
                        <a:pt x="2935953" y="5114826"/>
                      </a:cubicBezTo>
                      <a:cubicBezTo>
                        <a:pt x="2927395" y="5109126"/>
                        <a:pt x="2918001" y="5105771"/>
                        <a:pt x="2908105" y="5107523"/>
                      </a:cubicBezTo>
                      <a:cubicBezTo>
                        <a:pt x="2885549" y="5111365"/>
                        <a:pt x="2829217" y="5165277"/>
                        <a:pt x="2826795" y="5186886"/>
                      </a:cubicBezTo>
                      <a:cubicBezTo>
                        <a:pt x="2817507" y="5235127"/>
                        <a:pt x="2780123" y="5269366"/>
                        <a:pt x="2731901" y="5274617"/>
                      </a:cubicBezTo>
                      <a:cubicBezTo>
                        <a:pt x="2714543" y="5275026"/>
                        <a:pt x="2708763" y="5287503"/>
                        <a:pt x="2701807" y="5299561"/>
                      </a:cubicBezTo>
                      <a:cubicBezTo>
                        <a:pt x="2689991" y="5317815"/>
                        <a:pt x="2681197" y="5342436"/>
                        <a:pt x="2650921" y="5338231"/>
                      </a:cubicBezTo>
                      <a:cubicBezTo>
                        <a:pt x="2619717" y="5321797"/>
                        <a:pt x="2590603" y="5299500"/>
                        <a:pt x="2564679" y="5275699"/>
                      </a:cubicBezTo>
                      <a:cubicBezTo>
                        <a:pt x="2536825" y="5249885"/>
                        <a:pt x="2515425" y="5217123"/>
                        <a:pt x="2482709" y="5197505"/>
                      </a:cubicBezTo>
                      <a:cubicBezTo>
                        <a:pt x="2476839" y="5195408"/>
                        <a:pt x="2474991" y="5189461"/>
                        <a:pt x="2479853" y="5183265"/>
                      </a:cubicBezTo>
                      <a:cubicBezTo>
                        <a:pt x="2492843" y="5165431"/>
                        <a:pt x="2485707" y="5148339"/>
                        <a:pt x="2478991" y="5130077"/>
                      </a:cubicBezTo>
                      <a:cubicBezTo>
                        <a:pt x="2475631" y="5120944"/>
                        <a:pt x="2476213" y="5111898"/>
                        <a:pt x="2484599" y="5106961"/>
                      </a:cubicBezTo>
                      <a:cubicBezTo>
                        <a:pt x="2492981" y="5102023"/>
                        <a:pt x="2502877" y="5100269"/>
                        <a:pt x="2510931" y="5111079"/>
                      </a:cubicBezTo>
                      <a:cubicBezTo>
                        <a:pt x="2529309" y="5137474"/>
                        <a:pt x="2545989" y="5113024"/>
                        <a:pt x="2562255" y="5108259"/>
                      </a:cubicBezTo>
                      <a:cubicBezTo>
                        <a:pt x="2578941" y="5102321"/>
                        <a:pt x="2579607" y="5089339"/>
                        <a:pt x="2571213" y="5075764"/>
                      </a:cubicBezTo>
                      <a:cubicBezTo>
                        <a:pt x="2566681" y="5066214"/>
                        <a:pt x="2567683" y="5055995"/>
                        <a:pt x="2577579" y="5054241"/>
                      </a:cubicBezTo>
                      <a:cubicBezTo>
                        <a:pt x="2611205" y="5049067"/>
                        <a:pt x="2602467" y="5014217"/>
                        <a:pt x="2616631" y="4996802"/>
                      </a:cubicBezTo>
                      <a:cubicBezTo>
                        <a:pt x="2617887" y="4993285"/>
                        <a:pt x="2616123" y="4983401"/>
                        <a:pt x="2614193" y="4981389"/>
                      </a:cubicBezTo>
                      <a:cubicBezTo>
                        <a:pt x="2582571" y="4966128"/>
                        <a:pt x="2562089" y="4927083"/>
                        <a:pt x="2521335" y="4933679"/>
                      </a:cubicBezTo>
                      <a:cubicBezTo>
                        <a:pt x="2496427" y="4936681"/>
                        <a:pt x="2486107" y="4921096"/>
                        <a:pt x="2484841" y="4906101"/>
                      </a:cubicBezTo>
                      <a:cubicBezTo>
                        <a:pt x="2483067" y="4877706"/>
                        <a:pt x="2464105" y="4860357"/>
                        <a:pt x="2451937" y="4838823"/>
                      </a:cubicBezTo>
                      <a:cubicBezTo>
                        <a:pt x="2438255" y="4814107"/>
                        <a:pt x="2417209" y="4821131"/>
                        <a:pt x="2399103" y="4838461"/>
                      </a:cubicBezTo>
                      <a:cubicBezTo>
                        <a:pt x="2389117" y="4825639"/>
                        <a:pt x="2401861" y="4819615"/>
                        <a:pt x="2404373" y="4812580"/>
                      </a:cubicBezTo>
                      <a:cubicBezTo>
                        <a:pt x="2408645" y="4796920"/>
                        <a:pt x="2406541" y="4784271"/>
                        <a:pt x="2390939" y="4776054"/>
                      </a:cubicBezTo>
                      <a:cubicBezTo>
                        <a:pt x="2376511" y="4768256"/>
                        <a:pt x="2363595" y="4763643"/>
                        <a:pt x="2376667" y="4741871"/>
                      </a:cubicBezTo>
                      <a:cubicBezTo>
                        <a:pt x="2380355" y="4735256"/>
                        <a:pt x="2370541" y="4733073"/>
                        <a:pt x="2363833" y="4733321"/>
                      </a:cubicBezTo>
                      <a:cubicBezTo>
                        <a:pt x="2341693" y="4735989"/>
                        <a:pt x="2329377" y="4759352"/>
                        <a:pt x="2342383" y="4778541"/>
                      </a:cubicBezTo>
                      <a:cubicBezTo>
                        <a:pt x="2351615" y="4789769"/>
                        <a:pt x="2348265" y="4799149"/>
                        <a:pt x="2339879" y="4804086"/>
                      </a:cubicBezTo>
                      <a:cubicBezTo>
                        <a:pt x="2326717" y="4811283"/>
                        <a:pt x="2318841" y="4829622"/>
                        <a:pt x="2300891" y="4820567"/>
                      </a:cubicBezTo>
                      <a:cubicBezTo>
                        <a:pt x="2289149" y="4816372"/>
                        <a:pt x="2281429" y="4808327"/>
                        <a:pt x="2284525" y="4792246"/>
                      </a:cubicBezTo>
                      <a:cubicBezTo>
                        <a:pt x="2288869" y="4754137"/>
                        <a:pt x="2256571" y="4733347"/>
                        <a:pt x="2220769" y="4748320"/>
                      </a:cubicBezTo>
                      <a:cubicBezTo>
                        <a:pt x="2213223" y="4750913"/>
                        <a:pt x="2204083" y="4754259"/>
                        <a:pt x="2195781" y="4755259"/>
                      </a:cubicBezTo>
                      <a:cubicBezTo>
                        <a:pt x="2174815" y="4758347"/>
                        <a:pt x="2170701" y="4747623"/>
                        <a:pt x="2180089" y="4732468"/>
                      </a:cubicBezTo>
                      <a:cubicBezTo>
                        <a:pt x="2195509" y="4711536"/>
                        <a:pt x="2207069" y="4686581"/>
                        <a:pt x="2191715" y="4666554"/>
                      </a:cubicBezTo>
                      <a:cubicBezTo>
                        <a:pt x="2176779" y="4645355"/>
                        <a:pt x="2147429" y="4653379"/>
                        <a:pt x="2124453" y="4658393"/>
                      </a:cubicBezTo>
                      <a:cubicBezTo>
                        <a:pt x="2102651" y="4663826"/>
                        <a:pt x="2090817" y="4645057"/>
                        <a:pt x="2075217" y="4636840"/>
                      </a:cubicBezTo>
                      <a:cubicBezTo>
                        <a:pt x="2063473" y="4632645"/>
                        <a:pt x="2053069" y="4620997"/>
                        <a:pt x="2038313" y="4628947"/>
                      </a:cubicBezTo>
                      <a:cubicBezTo>
                        <a:pt x="2024731" y="4637315"/>
                        <a:pt x="2029937" y="4652396"/>
                        <a:pt x="2028097" y="4664959"/>
                      </a:cubicBezTo>
                      <a:cubicBezTo>
                        <a:pt x="2029189" y="4669314"/>
                        <a:pt x="2031037" y="4675262"/>
                        <a:pt x="2031711" y="4680791"/>
                      </a:cubicBezTo>
                      <a:cubicBezTo>
                        <a:pt x="2033477" y="4690676"/>
                        <a:pt x="2030545" y="4698883"/>
                        <a:pt x="2020229" y="4701809"/>
                      </a:cubicBezTo>
                      <a:cubicBezTo>
                        <a:pt x="2009917" y="4704735"/>
                        <a:pt x="2004545" y="4697529"/>
                        <a:pt x="1999595" y="4689150"/>
                      </a:cubicBezTo>
                      <a:cubicBezTo>
                        <a:pt x="1977941" y="4649687"/>
                        <a:pt x="1977521" y="4650859"/>
                        <a:pt x="1941891" y="4676471"/>
                      </a:cubicBezTo>
                      <a:cubicBezTo>
                        <a:pt x="1935101" y="4680656"/>
                        <a:pt x="1919679" y="4701587"/>
                        <a:pt x="1917149" y="4671599"/>
                      </a:cubicBezTo>
                      <a:cubicBezTo>
                        <a:pt x="1916977" y="4660962"/>
                        <a:pt x="1907583" y="4657606"/>
                        <a:pt x="1898107" y="4658188"/>
                      </a:cubicBezTo>
                      <a:cubicBezTo>
                        <a:pt x="1883097" y="4659436"/>
                        <a:pt x="1868083" y="4660684"/>
                        <a:pt x="1862221" y="4677097"/>
                      </a:cubicBezTo>
                      <a:cubicBezTo>
                        <a:pt x="1857195" y="4691167"/>
                        <a:pt x="1850239" y="4703225"/>
                        <a:pt x="1835567" y="4707238"/>
                      </a:cubicBezTo>
                      <a:cubicBezTo>
                        <a:pt x="1816113" y="4713510"/>
                        <a:pt x="1807983" y="4725147"/>
                        <a:pt x="1811933" y="4743745"/>
                      </a:cubicBezTo>
                      <a:cubicBezTo>
                        <a:pt x="1814709" y="4761922"/>
                        <a:pt x="1805069" y="4770378"/>
                        <a:pt x="1790139" y="4767688"/>
                      </a:cubicBezTo>
                      <a:cubicBezTo>
                        <a:pt x="1771269" y="4764914"/>
                        <a:pt x="1758781" y="4777640"/>
                        <a:pt x="1740583" y="4780393"/>
                      </a:cubicBezTo>
                      <a:cubicBezTo>
                        <a:pt x="1742005" y="4769003"/>
                        <a:pt x="1748121" y="4759289"/>
                        <a:pt x="1746775" y="4748233"/>
                      </a:cubicBezTo>
                      <a:cubicBezTo>
                        <a:pt x="1740975" y="4723687"/>
                        <a:pt x="1744155" y="4703670"/>
                        <a:pt x="1773501" y="4695645"/>
                      </a:cubicBezTo>
                      <a:cubicBezTo>
                        <a:pt x="1789771" y="4690880"/>
                        <a:pt x="1797561" y="4676476"/>
                        <a:pt x="1792357" y="4661397"/>
                      </a:cubicBezTo>
                      <a:cubicBezTo>
                        <a:pt x="1787569" y="4645144"/>
                        <a:pt x="1773395" y="4644048"/>
                        <a:pt x="1757547" y="4647641"/>
                      </a:cubicBezTo>
                      <a:cubicBezTo>
                        <a:pt x="1742453" y="4652826"/>
                        <a:pt x="1725933" y="4650891"/>
                        <a:pt x="1709829" y="4647783"/>
                      </a:cubicBezTo>
                      <a:cubicBezTo>
                        <a:pt x="1706389" y="4642588"/>
                        <a:pt x="1710411" y="4638737"/>
                        <a:pt x="1712841" y="4635639"/>
                      </a:cubicBezTo>
                      <a:cubicBezTo>
                        <a:pt x="1743019" y="4606758"/>
                        <a:pt x="1743857" y="4604413"/>
                        <a:pt x="1714911" y="4574243"/>
                      </a:cubicBezTo>
                      <a:cubicBezTo>
                        <a:pt x="1706437" y="4564606"/>
                        <a:pt x="1685301" y="4557056"/>
                        <a:pt x="1701811" y="4540481"/>
                      </a:cubicBezTo>
                      <a:cubicBezTo>
                        <a:pt x="1718325" y="4523905"/>
                        <a:pt x="1737943" y="4509759"/>
                        <a:pt x="1763277" y="4524096"/>
                      </a:cubicBezTo>
                      <a:cubicBezTo>
                        <a:pt x="1774601" y="4529463"/>
                        <a:pt x="1778887" y="4550825"/>
                        <a:pt x="1794901" y="4539358"/>
                      </a:cubicBezTo>
                      <a:cubicBezTo>
                        <a:pt x="1808147" y="4528225"/>
                        <a:pt x="1801009" y="4511134"/>
                        <a:pt x="1804023" y="4498990"/>
                      </a:cubicBezTo>
                      <a:cubicBezTo>
                        <a:pt x="1811725" y="4470012"/>
                        <a:pt x="1804917" y="4437175"/>
                        <a:pt x="1832245" y="4412564"/>
                      </a:cubicBezTo>
                      <a:cubicBezTo>
                        <a:pt x="1865609" y="4382176"/>
                        <a:pt x="1852593" y="4344477"/>
                        <a:pt x="1810319" y="4329377"/>
                      </a:cubicBezTo>
                      <a:cubicBezTo>
                        <a:pt x="1799751" y="4325603"/>
                        <a:pt x="1790357" y="4322247"/>
                        <a:pt x="1778615" y="4318053"/>
                      </a:cubicBezTo>
                      <a:cubicBezTo>
                        <a:pt x="1777563" y="4311728"/>
                        <a:pt x="1779323" y="4307729"/>
                        <a:pt x="1782435" y="4305040"/>
                      </a:cubicBezTo>
                      <a:cubicBezTo>
                        <a:pt x="1785547" y="4302351"/>
                        <a:pt x="1790013" y="4300972"/>
                        <a:pt x="1794373" y="4299885"/>
                      </a:cubicBezTo>
                      <a:cubicBezTo>
                        <a:pt x="1819361" y="4292947"/>
                        <a:pt x="1844099" y="4288562"/>
                        <a:pt x="1868115" y="4290366"/>
                      </a:cubicBezTo>
                      <a:close/>
                      <a:moveTo>
                        <a:pt x="1723013" y="4239078"/>
                      </a:moveTo>
                      <a:cubicBezTo>
                        <a:pt x="1763379" y="4238612"/>
                        <a:pt x="1770437" y="4247899"/>
                        <a:pt x="1755569" y="4285887"/>
                      </a:cubicBezTo>
                      <a:cubicBezTo>
                        <a:pt x="1750855" y="4299087"/>
                        <a:pt x="1754891" y="4305941"/>
                        <a:pt x="1765533" y="4312448"/>
                      </a:cubicBezTo>
                      <a:cubicBezTo>
                        <a:pt x="1757573" y="4318400"/>
                        <a:pt x="1749173" y="4320135"/>
                        <a:pt x="1743621" y="4317983"/>
                      </a:cubicBezTo>
                      <a:cubicBezTo>
                        <a:pt x="1738067" y="4315830"/>
                        <a:pt x="1735361" y="4309790"/>
                        <a:pt x="1738791" y="4300190"/>
                      </a:cubicBezTo>
                      <a:cubicBezTo>
                        <a:pt x="1747501" y="4272180"/>
                        <a:pt x="1735979" y="4257239"/>
                        <a:pt x="1723013" y="4239078"/>
                      </a:cubicBezTo>
                      <a:close/>
                      <a:moveTo>
                        <a:pt x="1672503" y="4214009"/>
                      </a:moveTo>
                      <a:cubicBezTo>
                        <a:pt x="1690501" y="4209497"/>
                        <a:pt x="1705901" y="4212262"/>
                        <a:pt x="1711515" y="4234781"/>
                      </a:cubicBezTo>
                      <a:cubicBezTo>
                        <a:pt x="1672759" y="4220938"/>
                        <a:pt x="1672759" y="4220938"/>
                        <a:pt x="1669885" y="4259571"/>
                      </a:cubicBezTo>
                      <a:cubicBezTo>
                        <a:pt x="1669707" y="4267714"/>
                        <a:pt x="1667109" y="4274991"/>
                        <a:pt x="1664075" y="4283480"/>
                      </a:cubicBezTo>
                      <a:cubicBezTo>
                        <a:pt x="1654131" y="4273091"/>
                        <a:pt x="1656819" y="4261742"/>
                        <a:pt x="1654663" y="4248664"/>
                      </a:cubicBezTo>
                      <a:cubicBezTo>
                        <a:pt x="1653413" y="4240695"/>
                        <a:pt x="1653371" y="4233159"/>
                        <a:pt x="1655895" y="4227051"/>
                      </a:cubicBezTo>
                      <a:cubicBezTo>
                        <a:pt x="1658417" y="4220944"/>
                        <a:pt x="1663503" y="4216265"/>
                        <a:pt x="1672503" y="4214009"/>
                      </a:cubicBezTo>
                      <a:close/>
                      <a:moveTo>
                        <a:pt x="598702" y="4155480"/>
                      </a:moveTo>
                      <a:cubicBezTo>
                        <a:pt x="602230" y="4153918"/>
                        <a:pt x="606831" y="4154898"/>
                        <a:pt x="610673" y="4158925"/>
                      </a:cubicBezTo>
                      <a:cubicBezTo>
                        <a:pt x="629970" y="4175112"/>
                        <a:pt x="652965" y="4184653"/>
                        <a:pt x="666978" y="4208246"/>
                      </a:cubicBezTo>
                      <a:cubicBezTo>
                        <a:pt x="686333" y="4239058"/>
                        <a:pt x="708122" y="4266756"/>
                        <a:pt x="727057" y="4298745"/>
                      </a:cubicBezTo>
                      <a:cubicBezTo>
                        <a:pt x="755835" y="4347527"/>
                        <a:pt x="744535" y="4393943"/>
                        <a:pt x="743022" y="4442527"/>
                      </a:cubicBezTo>
                      <a:cubicBezTo>
                        <a:pt x="743919" y="4454797"/>
                        <a:pt x="739714" y="4466571"/>
                        <a:pt x="738270" y="4478005"/>
                      </a:cubicBezTo>
                      <a:lnTo>
                        <a:pt x="739052" y="4480130"/>
                      </a:lnTo>
                      <a:lnTo>
                        <a:pt x="764205" y="4477017"/>
                      </a:lnTo>
                      <a:cubicBezTo>
                        <a:pt x="771953" y="4477563"/>
                        <a:pt x="777015" y="4482448"/>
                        <a:pt x="774040" y="4499848"/>
                      </a:cubicBezTo>
                      <a:cubicBezTo>
                        <a:pt x="772876" y="4510373"/>
                        <a:pt x="777594" y="4529837"/>
                        <a:pt x="759611" y="4532986"/>
                      </a:cubicBezTo>
                      <a:cubicBezTo>
                        <a:pt x="750405" y="4535168"/>
                        <a:pt x="746886" y="4530493"/>
                        <a:pt x="744486" y="4524507"/>
                      </a:cubicBezTo>
                      <a:lnTo>
                        <a:pt x="736801" y="4509599"/>
                      </a:lnTo>
                      <a:lnTo>
                        <a:pt x="739117" y="4539382"/>
                      </a:lnTo>
                      <a:cubicBezTo>
                        <a:pt x="743010" y="4549733"/>
                        <a:pt x="749583" y="4559052"/>
                        <a:pt x="757851" y="4567316"/>
                      </a:cubicBezTo>
                      <a:cubicBezTo>
                        <a:pt x="769376" y="4579399"/>
                        <a:pt x="779309" y="4592240"/>
                        <a:pt x="787231" y="4607019"/>
                      </a:cubicBezTo>
                      <a:cubicBezTo>
                        <a:pt x="798813" y="4633726"/>
                        <a:pt x="789322" y="4652907"/>
                        <a:pt x="764282" y="4663879"/>
                      </a:cubicBezTo>
                      <a:cubicBezTo>
                        <a:pt x="747618" y="4669875"/>
                        <a:pt x="734796" y="4679900"/>
                        <a:pt x="724226" y="4694713"/>
                      </a:cubicBezTo>
                      <a:cubicBezTo>
                        <a:pt x="711643" y="4711461"/>
                        <a:pt x="696811" y="4723423"/>
                        <a:pt x="676306" y="4725392"/>
                      </a:cubicBezTo>
                      <a:cubicBezTo>
                        <a:pt x="657392" y="4726603"/>
                        <a:pt x="643402" y="4736210"/>
                        <a:pt x="660598" y="4758285"/>
                      </a:cubicBezTo>
                      <a:cubicBezTo>
                        <a:pt x="669780" y="4769531"/>
                        <a:pt x="667916" y="4782141"/>
                        <a:pt x="655936" y="4789811"/>
                      </a:cubicBezTo>
                      <a:cubicBezTo>
                        <a:pt x="641104" y="4801773"/>
                        <a:pt x="627679" y="4820877"/>
                        <a:pt x="605015" y="4814110"/>
                      </a:cubicBezTo>
                      <a:cubicBezTo>
                        <a:pt x="588205" y="4809433"/>
                        <a:pt x="589411" y="4791275"/>
                        <a:pt x="596799" y="4777983"/>
                      </a:cubicBezTo>
                      <a:cubicBezTo>
                        <a:pt x="612418" y="4749041"/>
                        <a:pt x="597051" y="4732932"/>
                        <a:pt x="574808" y="4724986"/>
                      </a:cubicBezTo>
                      <a:cubicBezTo>
                        <a:pt x="551813" y="4715445"/>
                        <a:pt x="540073" y="4729839"/>
                        <a:pt x="527819" y="4749361"/>
                      </a:cubicBezTo>
                      <a:cubicBezTo>
                        <a:pt x="513463" y="4774770"/>
                        <a:pt x="483083" y="4778522"/>
                        <a:pt x="458974" y="4783188"/>
                      </a:cubicBezTo>
                      <a:cubicBezTo>
                        <a:pt x="454434" y="4783890"/>
                        <a:pt x="452391" y="4782912"/>
                        <a:pt x="451780" y="4780867"/>
                      </a:cubicBezTo>
                      <a:cubicBezTo>
                        <a:pt x="449948" y="4774737"/>
                        <a:pt x="461006" y="4759020"/>
                        <a:pt x="456191" y="4750329"/>
                      </a:cubicBezTo>
                      <a:cubicBezTo>
                        <a:pt x="428059" y="4758868"/>
                        <a:pt x="413955" y="4739226"/>
                        <a:pt x="400271" y="4718406"/>
                      </a:cubicBezTo>
                      <a:cubicBezTo>
                        <a:pt x="394929" y="4711188"/>
                        <a:pt x="390428" y="4701613"/>
                        <a:pt x="383404" y="4699105"/>
                      </a:cubicBezTo>
                      <a:cubicBezTo>
                        <a:pt x="345522" y="4686901"/>
                        <a:pt x="355944" y="4661415"/>
                        <a:pt x="366368" y="4635929"/>
                      </a:cubicBezTo>
                      <a:cubicBezTo>
                        <a:pt x="378893" y="4604556"/>
                        <a:pt x="387908" y="4571928"/>
                        <a:pt x="410550" y="4545496"/>
                      </a:cubicBezTo>
                      <a:cubicBezTo>
                        <a:pt x="431180" y="4521000"/>
                        <a:pt x="422213" y="4483277"/>
                        <a:pt x="398141" y="4469368"/>
                      </a:cubicBezTo>
                      <a:cubicBezTo>
                        <a:pt x="371374" y="4452836"/>
                        <a:pt x="362912" y="4439109"/>
                        <a:pt x="372630" y="4419181"/>
                      </a:cubicBezTo>
                      <a:cubicBezTo>
                        <a:pt x="375868" y="4412537"/>
                        <a:pt x="381128" y="4405205"/>
                        <a:pt x="388403" y="4396850"/>
                      </a:cubicBezTo>
                      <a:cubicBezTo>
                        <a:pt x="407020" y="4374291"/>
                        <a:pt x="426060" y="4350554"/>
                        <a:pt x="448610" y="4328073"/>
                      </a:cubicBezTo>
                      <a:cubicBezTo>
                        <a:pt x="462363" y="4311742"/>
                        <a:pt x="468251" y="4295257"/>
                        <a:pt x="469128" y="4274328"/>
                      </a:cubicBezTo>
                      <a:cubicBezTo>
                        <a:pt x="469708" y="4232049"/>
                        <a:pt x="485383" y="4217732"/>
                        <a:pt x="527891" y="4216985"/>
                      </a:cubicBezTo>
                      <a:cubicBezTo>
                        <a:pt x="560195" y="4215245"/>
                        <a:pt x="594417" y="4215520"/>
                        <a:pt x="593167" y="4167277"/>
                      </a:cubicBezTo>
                      <a:cubicBezTo>
                        <a:pt x="592719" y="4161142"/>
                        <a:pt x="595174" y="4157041"/>
                        <a:pt x="598702" y="4155480"/>
                      </a:cubicBezTo>
                      <a:close/>
                      <a:moveTo>
                        <a:pt x="4595239" y="4115501"/>
                      </a:moveTo>
                      <a:cubicBezTo>
                        <a:pt x="4601481" y="4116074"/>
                        <a:pt x="4607595" y="4120246"/>
                        <a:pt x="4613581" y="4125700"/>
                      </a:cubicBezTo>
                      <a:cubicBezTo>
                        <a:pt x="4630489" y="4145001"/>
                        <a:pt x="4646401" y="4155989"/>
                        <a:pt x="4674655" y="4143536"/>
                      </a:cubicBezTo>
                      <a:cubicBezTo>
                        <a:pt x="4693349" y="4135626"/>
                        <a:pt x="4712445" y="4145099"/>
                        <a:pt x="4719885" y="4164997"/>
                      </a:cubicBezTo>
                      <a:cubicBezTo>
                        <a:pt x="4731333" y="4199587"/>
                        <a:pt x="4749241" y="4227203"/>
                        <a:pt x="4779559" y="4245988"/>
                      </a:cubicBezTo>
                      <a:cubicBezTo>
                        <a:pt x="4784251" y="4247664"/>
                        <a:pt x="4788853" y="4253287"/>
                        <a:pt x="4789937" y="4257653"/>
                      </a:cubicBezTo>
                      <a:cubicBezTo>
                        <a:pt x="4796521" y="4298463"/>
                        <a:pt x="4822235" y="4311626"/>
                        <a:pt x="4865069" y="4299076"/>
                      </a:cubicBezTo>
                      <a:cubicBezTo>
                        <a:pt x="4855579" y="4318232"/>
                        <a:pt x="4844011" y="4324709"/>
                        <a:pt x="4833613" y="4331604"/>
                      </a:cubicBezTo>
                      <a:cubicBezTo>
                        <a:pt x="4815251" y="4342286"/>
                        <a:pt x="4802175" y="4345572"/>
                        <a:pt x="4794911" y="4317780"/>
                      </a:cubicBezTo>
                      <a:cubicBezTo>
                        <a:pt x="4786561" y="4285622"/>
                        <a:pt x="4772399" y="4284543"/>
                        <a:pt x="4748577" y="4310513"/>
                      </a:cubicBezTo>
                      <a:cubicBezTo>
                        <a:pt x="4721987" y="4336822"/>
                        <a:pt x="4710503" y="4339351"/>
                        <a:pt x="4692091" y="4316860"/>
                      </a:cubicBezTo>
                      <a:cubicBezTo>
                        <a:pt x="4689413" y="4313251"/>
                        <a:pt x="4684807" y="4307628"/>
                        <a:pt x="4685315" y="4302504"/>
                      </a:cubicBezTo>
                      <a:cubicBezTo>
                        <a:pt x="4687591" y="4288729"/>
                        <a:pt x="4695065" y="4271507"/>
                        <a:pt x="4673027" y="4270266"/>
                      </a:cubicBezTo>
                      <a:cubicBezTo>
                        <a:pt x="4651741" y="4270620"/>
                        <a:pt x="4625767" y="4269299"/>
                        <a:pt x="4616523" y="4295173"/>
                      </a:cubicBezTo>
                      <a:cubicBezTo>
                        <a:pt x="4610133" y="4316761"/>
                        <a:pt x="4597303" y="4326766"/>
                        <a:pt x="4575511" y="4332244"/>
                      </a:cubicBezTo>
                      <a:cubicBezTo>
                        <a:pt x="4552965" y="4336126"/>
                        <a:pt x="4550691" y="4349901"/>
                        <a:pt x="4566847" y="4367607"/>
                      </a:cubicBezTo>
                      <a:cubicBezTo>
                        <a:pt x="4583003" y="4385314"/>
                        <a:pt x="4596815" y="4402182"/>
                        <a:pt x="4627657" y="4397286"/>
                      </a:cubicBezTo>
                      <a:cubicBezTo>
                        <a:pt x="4644671" y="4394079"/>
                        <a:pt x="4660163" y="4406244"/>
                        <a:pt x="4672801" y="4422693"/>
                      </a:cubicBezTo>
                      <a:cubicBezTo>
                        <a:pt x="4711557" y="4469691"/>
                        <a:pt x="4715495" y="4469771"/>
                        <a:pt x="4771999" y="4444864"/>
                      </a:cubicBezTo>
                      <a:cubicBezTo>
                        <a:pt x="4776777" y="4442592"/>
                        <a:pt x="4784321" y="4439983"/>
                        <a:pt x="4787419" y="4442416"/>
                      </a:cubicBezTo>
                      <a:cubicBezTo>
                        <a:pt x="4822009" y="4464054"/>
                        <a:pt x="4843065" y="4438421"/>
                        <a:pt x="4866715" y="4420344"/>
                      </a:cubicBezTo>
                      <a:cubicBezTo>
                        <a:pt x="4870739" y="4416478"/>
                        <a:pt x="4877445" y="4416221"/>
                        <a:pt x="4881803" y="4415125"/>
                      </a:cubicBezTo>
                      <a:cubicBezTo>
                        <a:pt x="4891799" y="4479699"/>
                        <a:pt x="4848773" y="4518703"/>
                        <a:pt x="4784183" y="4499610"/>
                      </a:cubicBezTo>
                      <a:cubicBezTo>
                        <a:pt x="4772453" y="4495420"/>
                        <a:pt x="4763403" y="4494840"/>
                        <a:pt x="4754933" y="4503750"/>
                      </a:cubicBezTo>
                      <a:cubicBezTo>
                        <a:pt x="4729095" y="4531654"/>
                        <a:pt x="4702629" y="4516896"/>
                        <a:pt x="4682533" y="4499108"/>
                      </a:cubicBezTo>
                      <a:cubicBezTo>
                        <a:pt x="4665117" y="4484931"/>
                        <a:pt x="4646353" y="4478228"/>
                        <a:pt x="4626415" y="4471106"/>
                      </a:cubicBezTo>
                      <a:cubicBezTo>
                        <a:pt x="4612341" y="4466080"/>
                        <a:pt x="4601611" y="4470203"/>
                        <a:pt x="4591877" y="4482641"/>
                      </a:cubicBezTo>
                      <a:cubicBezTo>
                        <a:pt x="4577323" y="4499325"/>
                        <a:pt x="4560809" y="4506687"/>
                        <a:pt x="4545181" y="4505084"/>
                      </a:cubicBezTo>
                      <a:cubicBezTo>
                        <a:pt x="4529555" y="4503481"/>
                        <a:pt x="4514815" y="4492911"/>
                        <a:pt x="4503813" y="4473730"/>
                      </a:cubicBezTo>
                      <a:cubicBezTo>
                        <a:pt x="4491263" y="4453333"/>
                        <a:pt x="4478713" y="4432936"/>
                        <a:pt x="4464569" y="4413297"/>
                      </a:cubicBezTo>
                      <a:cubicBezTo>
                        <a:pt x="4459589" y="4406876"/>
                        <a:pt x="4459029" y="4401040"/>
                        <a:pt x="4460333" y="4395538"/>
                      </a:cubicBezTo>
                      <a:cubicBezTo>
                        <a:pt x="4461637" y="4390036"/>
                        <a:pt x="4464805" y="4384869"/>
                        <a:pt x="4467281" y="4379786"/>
                      </a:cubicBezTo>
                      <a:cubicBezTo>
                        <a:pt x="4482983" y="4346935"/>
                        <a:pt x="4512757" y="4319112"/>
                        <a:pt x="4503409" y="4278640"/>
                      </a:cubicBezTo>
                      <a:cubicBezTo>
                        <a:pt x="4503829" y="4277464"/>
                        <a:pt x="4504669" y="4275112"/>
                        <a:pt x="4504669" y="4275112"/>
                      </a:cubicBezTo>
                      <a:cubicBezTo>
                        <a:pt x="4555905" y="4239041"/>
                        <a:pt x="4542811" y="4172034"/>
                        <a:pt x="4576121" y="4126908"/>
                      </a:cubicBezTo>
                      <a:cubicBezTo>
                        <a:pt x="4582623" y="4117958"/>
                        <a:pt x="4588997" y="4114929"/>
                        <a:pt x="4595239" y="4115501"/>
                      </a:cubicBezTo>
                      <a:close/>
                      <a:moveTo>
                        <a:pt x="2780129" y="4105770"/>
                      </a:moveTo>
                      <a:cubicBezTo>
                        <a:pt x="2786505" y="4113332"/>
                        <a:pt x="2794657" y="4126814"/>
                        <a:pt x="2787859" y="4134955"/>
                      </a:cubicBezTo>
                      <a:cubicBezTo>
                        <a:pt x="2778967" y="4148955"/>
                        <a:pt x="2760879" y="4159668"/>
                        <a:pt x="2745823" y="4158254"/>
                      </a:cubicBezTo>
                      <a:cubicBezTo>
                        <a:pt x="2731917" y="4157251"/>
                        <a:pt x="2738613" y="4138504"/>
                        <a:pt x="2739661" y="4128309"/>
                      </a:cubicBezTo>
                      <a:cubicBezTo>
                        <a:pt x="2744057" y="4108740"/>
                        <a:pt x="2761519" y="4107050"/>
                        <a:pt x="2780129" y="4105770"/>
                      </a:cubicBezTo>
                      <a:close/>
                      <a:moveTo>
                        <a:pt x="2849299" y="4041040"/>
                      </a:moveTo>
                      <a:cubicBezTo>
                        <a:pt x="2867189" y="4043496"/>
                        <a:pt x="2874923" y="4059372"/>
                        <a:pt x="2877487" y="4074711"/>
                      </a:cubicBezTo>
                      <a:cubicBezTo>
                        <a:pt x="2880467" y="4088889"/>
                        <a:pt x="2884219" y="4104652"/>
                        <a:pt x="2876443" y="4118921"/>
                      </a:cubicBezTo>
                      <a:cubicBezTo>
                        <a:pt x="2873005" y="4136050"/>
                        <a:pt x="2863265" y="4148306"/>
                        <a:pt x="2844185" y="4145426"/>
                      </a:cubicBezTo>
                      <a:cubicBezTo>
                        <a:pt x="2836221" y="4145204"/>
                        <a:pt x="2829579" y="4143158"/>
                        <a:pt x="2825111" y="4138776"/>
                      </a:cubicBezTo>
                      <a:cubicBezTo>
                        <a:pt x="2820643" y="4134394"/>
                        <a:pt x="2818351" y="4127676"/>
                        <a:pt x="2819089" y="4118104"/>
                      </a:cubicBezTo>
                      <a:cubicBezTo>
                        <a:pt x="2819563" y="4113027"/>
                        <a:pt x="2816883" y="4105514"/>
                        <a:pt x="2813319" y="4104241"/>
                      </a:cubicBezTo>
                      <a:cubicBezTo>
                        <a:pt x="2791087" y="4098923"/>
                        <a:pt x="2793277" y="4085282"/>
                        <a:pt x="2802245" y="4071438"/>
                      </a:cubicBezTo>
                      <a:cubicBezTo>
                        <a:pt x="2812459" y="4054106"/>
                        <a:pt x="2827011" y="4039635"/>
                        <a:pt x="2849299" y="4041040"/>
                      </a:cubicBezTo>
                      <a:close/>
                      <a:moveTo>
                        <a:pt x="5940123" y="3917072"/>
                      </a:moveTo>
                      <a:cubicBezTo>
                        <a:pt x="5944059" y="3917156"/>
                        <a:pt x="5947491" y="3922348"/>
                        <a:pt x="5950589" y="3924776"/>
                      </a:cubicBezTo>
                      <a:cubicBezTo>
                        <a:pt x="5949251" y="3932229"/>
                        <a:pt x="5949499" y="3938928"/>
                        <a:pt x="5949751" y="3945627"/>
                      </a:cubicBezTo>
                      <a:cubicBezTo>
                        <a:pt x="5899843" y="3959525"/>
                        <a:pt x="5854539" y="4016045"/>
                        <a:pt x="5850601" y="4071479"/>
                      </a:cubicBezTo>
                      <a:cubicBezTo>
                        <a:pt x="5849009" y="4109245"/>
                        <a:pt x="5851771" y="4145922"/>
                        <a:pt x="5840297" y="4185445"/>
                      </a:cubicBezTo>
                      <a:cubicBezTo>
                        <a:pt x="5832257" y="4211655"/>
                        <a:pt x="5860561" y="4232339"/>
                        <a:pt x="5875045" y="4254697"/>
                      </a:cubicBezTo>
                      <a:cubicBezTo>
                        <a:pt x="5882329" y="4263909"/>
                        <a:pt x="5896815" y="4267761"/>
                        <a:pt x="5896899" y="4282332"/>
                      </a:cubicBezTo>
                      <a:cubicBezTo>
                        <a:pt x="5888021" y="4310885"/>
                        <a:pt x="5873285" y="4337346"/>
                        <a:pt x="5869515" y="4366403"/>
                      </a:cubicBezTo>
                      <a:cubicBezTo>
                        <a:pt x="5865997" y="4402158"/>
                        <a:pt x="5865239" y="4437578"/>
                        <a:pt x="5854689" y="4470821"/>
                      </a:cubicBezTo>
                      <a:lnTo>
                        <a:pt x="5854185" y="4480067"/>
                      </a:lnTo>
                      <a:lnTo>
                        <a:pt x="5856077" y="4488340"/>
                      </a:lnTo>
                      <a:cubicBezTo>
                        <a:pt x="5864973" y="4505607"/>
                        <a:pt x="5884507" y="4513824"/>
                        <a:pt x="5898635" y="4526816"/>
                      </a:cubicBezTo>
                      <a:cubicBezTo>
                        <a:pt x="5918969" y="4547319"/>
                        <a:pt x="5947749" y="4558923"/>
                        <a:pt x="5961641" y="4586394"/>
                      </a:cubicBezTo>
                      <a:lnTo>
                        <a:pt x="5960661" y="4587941"/>
                      </a:lnTo>
                      <a:lnTo>
                        <a:pt x="5969385" y="4585576"/>
                      </a:lnTo>
                      <a:cubicBezTo>
                        <a:pt x="6004457" y="4619335"/>
                        <a:pt x="6009539" y="4650344"/>
                        <a:pt x="5986889" y="4687371"/>
                      </a:cubicBezTo>
                      <a:cubicBezTo>
                        <a:pt x="5965429" y="4724824"/>
                        <a:pt x="5953107" y="4766867"/>
                        <a:pt x="5921743" y="4798127"/>
                      </a:cubicBezTo>
                      <a:cubicBezTo>
                        <a:pt x="5913603" y="4805837"/>
                        <a:pt x="5904553" y="4819855"/>
                        <a:pt x="5905549" y="4832153"/>
                      </a:cubicBezTo>
                      <a:cubicBezTo>
                        <a:pt x="5904191" y="4888729"/>
                        <a:pt x="5868757" y="4923844"/>
                        <a:pt x="5836065" y="4962593"/>
                      </a:cubicBezTo>
                      <a:cubicBezTo>
                        <a:pt x="5829855" y="4927200"/>
                        <a:pt x="5853501" y="4902471"/>
                        <a:pt x="5860845" y="4870593"/>
                      </a:cubicBezTo>
                      <a:lnTo>
                        <a:pt x="5876371" y="4827128"/>
                      </a:lnTo>
                      <a:lnTo>
                        <a:pt x="5857805" y="4869724"/>
                      </a:lnTo>
                      <a:cubicBezTo>
                        <a:pt x="5839595" y="4876459"/>
                        <a:pt x="5830523" y="4861303"/>
                        <a:pt x="5818933" y="4853191"/>
                      </a:cubicBezTo>
                      <a:cubicBezTo>
                        <a:pt x="5783745" y="4830030"/>
                        <a:pt x="5758437" y="4838202"/>
                        <a:pt x="5740673" y="4876874"/>
                      </a:cubicBezTo>
                      <a:cubicBezTo>
                        <a:pt x="5719553" y="4924941"/>
                        <a:pt x="5730659" y="4971276"/>
                        <a:pt x="5742933" y="5018029"/>
                      </a:cubicBezTo>
                      <a:cubicBezTo>
                        <a:pt x="5748083" y="5033109"/>
                        <a:pt x="5759911" y="5047927"/>
                        <a:pt x="5742689" y="5062961"/>
                      </a:cubicBezTo>
                      <a:cubicBezTo>
                        <a:pt x="5683323" y="5118550"/>
                        <a:pt x="5635875" y="5185017"/>
                        <a:pt x="5583009" y="5248224"/>
                      </a:cubicBezTo>
                      <a:cubicBezTo>
                        <a:pt x="5542273" y="5295902"/>
                        <a:pt x="5498451" y="5341156"/>
                        <a:pt x="5460799" y="5391261"/>
                      </a:cubicBezTo>
                      <a:cubicBezTo>
                        <a:pt x="5447829" y="5409137"/>
                        <a:pt x="5431865" y="5420647"/>
                        <a:pt x="5409075" y="5421775"/>
                      </a:cubicBezTo>
                      <a:cubicBezTo>
                        <a:pt x="5392211" y="5421048"/>
                        <a:pt x="5386249" y="5441427"/>
                        <a:pt x="5369719" y="5443466"/>
                      </a:cubicBezTo>
                      <a:cubicBezTo>
                        <a:pt x="5353231" y="5443535"/>
                        <a:pt x="5343311" y="5435358"/>
                        <a:pt x="5335011" y="5424946"/>
                      </a:cubicBezTo>
                      <a:lnTo>
                        <a:pt x="5313905" y="5397967"/>
                      </a:lnTo>
                      <a:lnTo>
                        <a:pt x="5304277" y="5406236"/>
                      </a:lnTo>
                      <a:cubicBezTo>
                        <a:pt x="5298801" y="5409072"/>
                        <a:pt x="5292857" y="5410914"/>
                        <a:pt x="5286911" y="5412756"/>
                      </a:cubicBezTo>
                      <a:lnTo>
                        <a:pt x="5276753" y="5417080"/>
                      </a:lnTo>
                      <a:lnTo>
                        <a:pt x="5210251" y="5474310"/>
                      </a:lnTo>
                      <a:cubicBezTo>
                        <a:pt x="5209669" y="5483364"/>
                        <a:pt x="5205977" y="5489983"/>
                        <a:pt x="5198761" y="5495343"/>
                      </a:cubicBezTo>
                      <a:cubicBezTo>
                        <a:pt x="5129025" y="5564370"/>
                        <a:pt x="5065845" y="5641031"/>
                        <a:pt x="4996111" y="5710058"/>
                      </a:cubicBezTo>
                      <a:cubicBezTo>
                        <a:pt x="4989649" y="5717011"/>
                        <a:pt x="4980837" y="5723125"/>
                        <a:pt x="4971687" y="5726471"/>
                      </a:cubicBezTo>
                      <a:cubicBezTo>
                        <a:pt x="4906409" y="5808999"/>
                        <a:pt x="4816349" y="5868120"/>
                        <a:pt x="4751493" y="5949473"/>
                      </a:cubicBezTo>
                      <a:cubicBezTo>
                        <a:pt x="4706671" y="5978448"/>
                        <a:pt x="4660673" y="6007001"/>
                        <a:pt x="4615853" y="6035975"/>
                      </a:cubicBezTo>
                      <a:cubicBezTo>
                        <a:pt x="4616109" y="6042681"/>
                        <a:pt x="4611663" y="6047708"/>
                        <a:pt x="4606459" y="6051142"/>
                      </a:cubicBezTo>
                      <a:cubicBezTo>
                        <a:pt x="4515559" y="6112609"/>
                        <a:pt x="4439281" y="6192529"/>
                        <a:pt x="4346111" y="6249217"/>
                      </a:cubicBezTo>
                      <a:cubicBezTo>
                        <a:pt x="4336123" y="6254910"/>
                        <a:pt x="4325923" y="6261191"/>
                        <a:pt x="4315105" y="6266421"/>
                      </a:cubicBezTo>
                      <a:lnTo>
                        <a:pt x="4282217" y="6276760"/>
                      </a:lnTo>
                      <a:lnTo>
                        <a:pt x="4284283" y="6278536"/>
                      </a:lnTo>
                      <a:lnTo>
                        <a:pt x="4282359" y="6283922"/>
                      </a:lnTo>
                      <a:lnTo>
                        <a:pt x="4297351" y="6302988"/>
                      </a:lnTo>
                      <a:cubicBezTo>
                        <a:pt x="4308103" y="6320377"/>
                        <a:pt x="4299385" y="6327317"/>
                        <a:pt x="4267323" y="6347255"/>
                      </a:cubicBezTo>
                      <a:cubicBezTo>
                        <a:pt x="4224571" y="6373836"/>
                        <a:pt x="4184943" y="6402842"/>
                        <a:pt x="4146081" y="6433429"/>
                      </a:cubicBezTo>
                      <a:cubicBezTo>
                        <a:pt x="4128833" y="6448194"/>
                        <a:pt x="4111839" y="6447356"/>
                        <a:pt x="4098159" y="6437238"/>
                      </a:cubicBezTo>
                      <a:cubicBezTo>
                        <a:pt x="4078229" y="6422271"/>
                        <a:pt x="4062731" y="6402349"/>
                        <a:pt x="4038369" y="6392340"/>
                      </a:cubicBezTo>
                      <a:cubicBezTo>
                        <a:pt x="4035421" y="6391286"/>
                        <a:pt x="4034375" y="6388624"/>
                        <a:pt x="4034231" y="6385303"/>
                      </a:cubicBezTo>
                      <a:lnTo>
                        <a:pt x="4034883" y="6379644"/>
                      </a:lnTo>
                      <a:lnTo>
                        <a:pt x="4011091" y="6389915"/>
                      </a:lnTo>
                      <a:cubicBezTo>
                        <a:pt x="4006729" y="6390985"/>
                        <a:pt x="4002785" y="6390891"/>
                        <a:pt x="3999329" y="6385714"/>
                      </a:cubicBezTo>
                      <a:cubicBezTo>
                        <a:pt x="3983155" y="6364165"/>
                        <a:pt x="3977295" y="6339731"/>
                        <a:pt x="3983685" y="6314414"/>
                      </a:cubicBezTo>
                      <a:cubicBezTo>
                        <a:pt x="3985841" y="6304671"/>
                        <a:pt x="3982457" y="6295577"/>
                        <a:pt x="3981843" y="6286158"/>
                      </a:cubicBezTo>
                      <a:cubicBezTo>
                        <a:pt x="3979709" y="6273568"/>
                        <a:pt x="3979149" y="6261211"/>
                        <a:pt x="3981393" y="6249364"/>
                      </a:cubicBezTo>
                      <a:cubicBezTo>
                        <a:pt x="3983635" y="6237516"/>
                        <a:pt x="3988679" y="6226176"/>
                        <a:pt x="3997755" y="6215618"/>
                      </a:cubicBezTo>
                      <a:cubicBezTo>
                        <a:pt x="4019091" y="6193012"/>
                        <a:pt x="4035307" y="6169891"/>
                        <a:pt x="4032019" y="6134547"/>
                      </a:cubicBezTo>
                      <a:cubicBezTo>
                        <a:pt x="4028927" y="6109787"/>
                        <a:pt x="4047943" y="6127093"/>
                        <a:pt x="4057007" y="6127702"/>
                      </a:cubicBezTo>
                      <a:lnTo>
                        <a:pt x="4061935" y="6130941"/>
                      </a:lnTo>
                      <a:lnTo>
                        <a:pt x="4056927" y="6123431"/>
                      </a:lnTo>
                      <a:cubicBezTo>
                        <a:pt x="4039739" y="6095461"/>
                        <a:pt x="4036027" y="6069659"/>
                        <a:pt x="4041365" y="6045436"/>
                      </a:cubicBezTo>
                      <a:cubicBezTo>
                        <a:pt x="4046701" y="6021213"/>
                        <a:pt x="4061089" y="5998568"/>
                        <a:pt x="4080093" y="5976911"/>
                      </a:cubicBezTo>
                      <a:cubicBezTo>
                        <a:pt x="4125915" y="5937710"/>
                        <a:pt x="4179073" y="5944790"/>
                        <a:pt x="4232567" y="5954636"/>
                      </a:cubicBezTo>
                      <a:cubicBezTo>
                        <a:pt x="4269519" y="5962543"/>
                        <a:pt x="4302349" y="5959716"/>
                        <a:pt x="4332897" y="5933583"/>
                      </a:cubicBezTo>
                      <a:cubicBezTo>
                        <a:pt x="4361431" y="5909375"/>
                        <a:pt x="4399965" y="5898002"/>
                        <a:pt x="4422703" y="5867756"/>
                      </a:cubicBezTo>
                      <a:cubicBezTo>
                        <a:pt x="4425555" y="5863482"/>
                        <a:pt x="4433529" y="5859714"/>
                        <a:pt x="4437057" y="5860975"/>
                      </a:cubicBezTo>
                      <a:cubicBezTo>
                        <a:pt x="4504069" y="5866388"/>
                        <a:pt x="4529469" y="5802694"/>
                        <a:pt x="4575047" y="5775314"/>
                      </a:cubicBezTo>
                      <a:cubicBezTo>
                        <a:pt x="4589717" y="5734247"/>
                        <a:pt x="4631605" y="5713487"/>
                        <a:pt x="4647449" y="5672840"/>
                      </a:cubicBezTo>
                      <a:cubicBezTo>
                        <a:pt x="4657005" y="5649793"/>
                        <a:pt x="4678323" y="5630947"/>
                        <a:pt x="4693339" y="5611173"/>
                      </a:cubicBezTo>
                      <a:cubicBezTo>
                        <a:pt x="4709615" y="5587879"/>
                        <a:pt x="4731013" y="5565093"/>
                        <a:pt x="4766113" y="5567046"/>
                      </a:cubicBezTo>
                      <a:cubicBezTo>
                        <a:pt x="4787023" y="5567899"/>
                        <a:pt x="4799013" y="5541752"/>
                        <a:pt x="4820761" y="5540259"/>
                      </a:cubicBezTo>
                      <a:lnTo>
                        <a:pt x="4827519" y="5536281"/>
                      </a:lnTo>
                      <a:lnTo>
                        <a:pt x="4827413" y="5518517"/>
                      </a:lnTo>
                      <a:cubicBezTo>
                        <a:pt x="4830575" y="5500995"/>
                        <a:pt x="4841613" y="5485357"/>
                        <a:pt x="4843185" y="5467082"/>
                      </a:cubicBezTo>
                      <a:cubicBezTo>
                        <a:pt x="4845197" y="5409638"/>
                        <a:pt x="4830209" y="5355376"/>
                        <a:pt x="4809695" y="5301783"/>
                      </a:cubicBezTo>
                      <a:cubicBezTo>
                        <a:pt x="4795881" y="5266446"/>
                        <a:pt x="4787759" y="5241073"/>
                        <a:pt x="4744469" y="5240151"/>
                      </a:cubicBezTo>
                      <a:cubicBezTo>
                        <a:pt x="4729143" y="5238643"/>
                        <a:pt x="4725961" y="5221644"/>
                        <a:pt x="4732159" y="5207994"/>
                      </a:cubicBezTo>
                      <a:cubicBezTo>
                        <a:pt x="4736681" y="5199035"/>
                        <a:pt x="4734923" y="5189154"/>
                        <a:pt x="4735929" y="5178938"/>
                      </a:cubicBezTo>
                      <a:cubicBezTo>
                        <a:pt x="4735343" y="5169476"/>
                        <a:pt x="4728813" y="5161856"/>
                        <a:pt x="4720187" y="5160097"/>
                      </a:cubicBezTo>
                      <a:cubicBezTo>
                        <a:pt x="4710389" y="5157919"/>
                        <a:pt x="4707457" y="5166125"/>
                        <a:pt x="4704527" y="5174331"/>
                      </a:cubicBezTo>
                      <a:cubicBezTo>
                        <a:pt x="4696487" y="5200541"/>
                        <a:pt x="4683257" y="5193171"/>
                        <a:pt x="4676139" y="5176088"/>
                      </a:cubicBezTo>
                      <a:cubicBezTo>
                        <a:pt x="4669861" y="5156661"/>
                        <a:pt x="4654203" y="5152390"/>
                        <a:pt x="4638961" y="5146947"/>
                      </a:cubicBezTo>
                      <a:cubicBezTo>
                        <a:pt x="4628411" y="5143178"/>
                        <a:pt x="4621127" y="5133967"/>
                        <a:pt x="4620959" y="5123332"/>
                      </a:cubicBezTo>
                      <a:cubicBezTo>
                        <a:pt x="4618867" y="5110687"/>
                        <a:pt x="4629583" y="5106584"/>
                        <a:pt x="4639131" y="5102063"/>
                      </a:cubicBezTo>
                      <a:cubicBezTo>
                        <a:pt x="4647085" y="5098295"/>
                        <a:pt x="4656633" y="5093774"/>
                        <a:pt x="4665759" y="5090425"/>
                      </a:cubicBezTo>
                      <a:cubicBezTo>
                        <a:pt x="4681669" y="5082889"/>
                        <a:pt x="4702019" y="5051824"/>
                        <a:pt x="4708131" y="5097629"/>
                      </a:cubicBezTo>
                      <a:cubicBezTo>
                        <a:pt x="4710307" y="5106337"/>
                        <a:pt x="4722115" y="5106588"/>
                        <a:pt x="4730825" y="5104412"/>
                      </a:cubicBezTo>
                      <a:cubicBezTo>
                        <a:pt x="4751843" y="5097380"/>
                        <a:pt x="4755861" y="5112033"/>
                        <a:pt x="4755191" y="5125012"/>
                      </a:cubicBezTo>
                      <a:cubicBezTo>
                        <a:pt x="4755273" y="5139583"/>
                        <a:pt x="4745307" y="5163782"/>
                        <a:pt x="4766493" y="5167384"/>
                      </a:cubicBezTo>
                      <a:cubicBezTo>
                        <a:pt x="4788851" y="5171404"/>
                        <a:pt x="4815311" y="5167637"/>
                        <a:pt x="4833065" y="5147541"/>
                      </a:cubicBezTo>
                      <a:cubicBezTo>
                        <a:pt x="4854503" y="5120830"/>
                        <a:pt x="4849395" y="5083316"/>
                        <a:pt x="4819083" y="5064556"/>
                      </a:cubicBezTo>
                      <a:cubicBezTo>
                        <a:pt x="4814815" y="5061710"/>
                        <a:pt x="4809705" y="5061207"/>
                        <a:pt x="4804263" y="5057942"/>
                      </a:cubicBezTo>
                      <a:cubicBezTo>
                        <a:pt x="4794883" y="5054591"/>
                        <a:pt x="4787097" y="5050488"/>
                        <a:pt x="4789693" y="5039518"/>
                      </a:cubicBezTo>
                      <a:cubicBezTo>
                        <a:pt x="4793127" y="5026204"/>
                        <a:pt x="4803259" y="5031145"/>
                        <a:pt x="4810711" y="5032485"/>
                      </a:cubicBezTo>
                      <a:cubicBezTo>
                        <a:pt x="4824027" y="5035919"/>
                        <a:pt x="4829719" y="5027377"/>
                        <a:pt x="4829553" y="5016744"/>
                      </a:cubicBezTo>
                      <a:cubicBezTo>
                        <a:pt x="4828967" y="5007281"/>
                        <a:pt x="4826875" y="4994637"/>
                        <a:pt x="4811803" y="4999828"/>
                      </a:cubicBezTo>
                      <a:cubicBezTo>
                        <a:pt x="4787183" y="5009541"/>
                        <a:pt x="4769597" y="5003259"/>
                        <a:pt x="4757123" y="4978975"/>
                      </a:cubicBezTo>
                      <a:cubicBezTo>
                        <a:pt x="4744313" y="4951928"/>
                        <a:pt x="4765747" y="4943722"/>
                        <a:pt x="4785595" y="4936270"/>
                      </a:cubicBezTo>
                      <a:cubicBezTo>
                        <a:pt x="4775629" y="4923458"/>
                        <a:pt x="4766419" y="4930742"/>
                        <a:pt x="4758967" y="4929403"/>
                      </a:cubicBezTo>
                      <a:cubicBezTo>
                        <a:pt x="4743307" y="4925131"/>
                        <a:pt x="4736441" y="4914748"/>
                        <a:pt x="4735187" y="4899759"/>
                      </a:cubicBezTo>
                      <a:cubicBezTo>
                        <a:pt x="4734685" y="4886360"/>
                        <a:pt x="4743477" y="4880248"/>
                        <a:pt x="4754949" y="4877736"/>
                      </a:cubicBezTo>
                      <a:cubicBezTo>
                        <a:pt x="4759723" y="4875476"/>
                        <a:pt x="4765247" y="4874806"/>
                        <a:pt x="4771195" y="4872964"/>
                      </a:cubicBezTo>
                      <a:cubicBezTo>
                        <a:pt x="4787439" y="4868192"/>
                        <a:pt x="4801423" y="4858646"/>
                        <a:pt x="4801425" y="4840141"/>
                      </a:cubicBezTo>
                      <a:cubicBezTo>
                        <a:pt x="4801425" y="4821635"/>
                        <a:pt x="4788195" y="4814265"/>
                        <a:pt x="4772955" y="4808821"/>
                      </a:cubicBezTo>
                      <a:cubicBezTo>
                        <a:pt x="4757297" y="4804551"/>
                        <a:pt x="4739293" y="4799442"/>
                        <a:pt x="4742141" y="4776666"/>
                      </a:cubicBezTo>
                      <a:cubicBezTo>
                        <a:pt x="4744571" y="4755062"/>
                        <a:pt x="4770529" y="4756402"/>
                        <a:pt x="4775219" y="4739572"/>
                      </a:cubicBezTo>
                      <a:cubicBezTo>
                        <a:pt x="4781585" y="4718052"/>
                        <a:pt x="4792721" y="4712777"/>
                        <a:pt x="4815497" y="4715624"/>
                      </a:cubicBezTo>
                      <a:cubicBezTo>
                        <a:pt x="4844889" y="4722157"/>
                        <a:pt x="4857701" y="4693687"/>
                        <a:pt x="4878051" y="4681127"/>
                      </a:cubicBezTo>
                      <a:cubicBezTo>
                        <a:pt x="4886843" y="4675014"/>
                        <a:pt x="4874953" y="4660193"/>
                        <a:pt x="4870431" y="4650647"/>
                      </a:cubicBezTo>
                      <a:cubicBezTo>
                        <a:pt x="4849751" y="4604925"/>
                        <a:pt x="4850171" y="4603753"/>
                        <a:pt x="4888605" y="4573861"/>
                      </a:cubicBezTo>
                      <a:cubicBezTo>
                        <a:pt x="4906191" y="4561636"/>
                        <a:pt x="4920679" y="4546982"/>
                        <a:pt x="4918417" y="4523703"/>
                      </a:cubicBezTo>
                      <a:cubicBezTo>
                        <a:pt x="4918167" y="4517004"/>
                        <a:pt x="4921853" y="4510390"/>
                        <a:pt x="4925873" y="4506537"/>
                      </a:cubicBezTo>
                      <a:cubicBezTo>
                        <a:pt x="4947645" y="4482590"/>
                        <a:pt x="4962717" y="4458893"/>
                        <a:pt x="4948903" y="4423555"/>
                      </a:cubicBezTo>
                      <a:cubicBezTo>
                        <a:pt x="4943377" y="4405719"/>
                        <a:pt x="4960877" y="4397429"/>
                        <a:pt x="4974025" y="4390229"/>
                      </a:cubicBezTo>
                      <a:cubicBezTo>
                        <a:pt x="4986753" y="4384200"/>
                        <a:pt x="4994039" y="4374905"/>
                        <a:pt x="4991193" y="4360671"/>
                      </a:cubicBezTo>
                      <a:cubicBezTo>
                        <a:pt x="4987927" y="4347607"/>
                        <a:pt x="4979053" y="4339150"/>
                        <a:pt x="4964481" y="4339232"/>
                      </a:cubicBezTo>
                      <a:cubicBezTo>
                        <a:pt x="4950749" y="4336971"/>
                        <a:pt x="4944215" y="4347856"/>
                        <a:pt x="4939609" y="4360751"/>
                      </a:cubicBezTo>
                      <a:cubicBezTo>
                        <a:pt x="4928389" y="4388469"/>
                        <a:pt x="4926461" y="4423470"/>
                        <a:pt x="4882415" y="4420957"/>
                      </a:cubicBezTo>
                      <a:cubicBezTo>
                        <a:pt x="4886687" y="4386791"/>
                        <a:pt x="4905447" y="4356479"/>
                        <a:pt x="4893641" y="4319216"/>
                      </a:cubicBezTo>
                      <a:cubicBezTo>
                        <a:pt x="4891967" y="4314653"/>
                        <a:pt x="4892453" y="4310283"/>
                        <a:pt x="4894431" y="4306362"/>
                      </a:cubicBezTo>
                      <a:cubicBezTo>
                        <a:pt x="4900365" y="4294603"/>
                        <a:pt x="4919727" y="4286895"/>
                        <a:pt x="4934423" y="4290162"/>
                      </a:cubicBezTo>
                      <a:cubicBezTo>
                        <a:pt x="4953597" y="4295689"/>
                        <a:pt x="4974029" y="4297699"/>
                        <a:pt x="4991615" y="4303980"/>
                      </a:cubicBezTo>
                      <a:cubicBezTo>
                        <a:pt x="5010707" y="4313443"/>
                        <a:pt x="5032309" y="4315873"/>
                        <a:pt x="5031723" y="4343422"/>
                      </a:cubicBezTo>
                      <a:cubicBezTo>
                        <a:pt x="5032977" y="4358411"/>
                        <a:pt x="5046711" y="4360673"/>
                        <a:pt x="5060109" y="4360171"/>
                      </a:cubicBezTo>
                      <a:cubicBezTo>
                        <a:pt x="5080205" y="4359418"/>
                        <a:pt x="5099381" y="4364946"/>
                        <a:pt x="5119395" y="4368128"/>
                      </a:cubicBezTo>
                      <a:cubicBezTo>
                        <a:pt x="5153895" y="4375164"/>
                        <a:pt x="5189315" y="4375919"/>
                        <a:pt x="5215525" y="4402465"/>
                      </a:cubicBezTo>
                      <a:cubicBezTo>
                        <a:pt x="5253123" y="4374916"/>
                        <a:pt x="5280421" y="4405818"/>
                        <a:pt x="5311653" y="4418295"/>
                      </a:cubicBezTo>
                      <a:cubicBezTo>
                        <a:pt x="5329237" y="4424576"/>
                        <a:pt x="5341045" y="4424828"/>
                        <a:pt x="5339369" y="4448023"/>
                      </a:cubicBezTo>
                      <a:cubicBezTo>
                        <a:pt x="5339453" y="4462593"/>
                        <a:pt x="5349501" y="4471470"/>
                        <a:pt x="5367003" y="4463180"/>
                      </a:cubicBezTo>
                      <a:cubicBezTo>
                        <a:pt x="5389277" y="4452631"/>
                        <a:pt x="5413059" y="4445264"/>
                        <a:pt x="5436925" y="4433960"/>
                      </a:cubicBezTo>
                      <a:cubicBezTo>
                        <a:pt x="5449233" y="4429103"/>
                        <a:pt x="5461877" y="4427010"/>
                        <a:pt x="5477619" y="4427346"/>
                      </a:cubicBezTo>
                      <a:cubicBezTo>
                        <a:pt x="5503913" y="4431450"/>
                        <a:pt x="5523929" y="4416127"/>
                        <a:pt x="5542855" y="4396450"/>
                      </a:cubicBezTo>
                      <a:cubicBezTo>
                        <a:pt x="5556503" y="4384141"/>
                        <a:pt x="5569317" y="4374177"/>
                        <a:pt x="5589161" y="4385231"/>
                      </a:cubicBezTo>
                      <a:cubicBezTo>
                        <a:pt x="5602391" y="4392600"/>
                        <a:pt x="5613527" y="4387325"/>
                        <a:pt x="5620479" y="4375268"/>
                      </a:cubicBezTo>
                      <a:cubicBezTo>
                        <a:pt x="5634883" y="4346044"/>
                        <a:pt x="5664359" y="4330135"/>
                        <a:pt x="5686467" y="4308951"/>
                      </a:cubicBezTo>
                      <a:cubicBezTo>
                        <a:pt x="5725405" y="4273951"/>
                        <a:pt x="5757729" y="4235266"/>
                        <a:pt x="5778833" y="4187284"/>
                      </a:cubicBezTo>
                      <a:cubicBezTo>
                        <a:pt x="5784613" y="4174808"/>
                        <a:pt x="5791143" y="4163923"/>
                        <a:pt x="5798849" y="4153456"/>
                      </a:cubicBezTo>
                      <a:cubicBezTo>
                        <a:pt x="5818695" y="4127498"/>
                        <a:pt x="5814091" y="4103382"/>
                        <a:pt x="5787713" y="4084707"/>
                      </a:cubicBezTo>
                      <a:cubicBezTo>
                        <a:pt x="5750453" y="4059501"/>
                        <a:pt x="5750453" y="4059501"/>
                        <a:pt x="5779177" y="4023495"/>
                      </a:cubicBezTo>
                      <a:cubicBezTo>
                        <a:pt x="5780433" y="4019979"/>
                        <a:pt x="5784451" y="4016126"/>
                        <a:pt x="5783363" y="4011773"/>
                      </a:cubicBezTo>
                      <a:cubicBezTo>
                        <a:pt x="5785793" y="3990168"/>
                        <a:pt x="5788221" y="3968564"/>
                        <a:pt x="5808151" y="3957176"/>
                      </a:cubicBezTo>
                      <a:cubicBezTo>
                        <a:pt x="5848429" y="3933229"/>
                        <a:pt x="5890969" y="3914055"/>
                        <a:pt x="5940123" y="3917072"/>
                      </a:cubicBezTo>
                      <a:close/>
                      <a:moveTo>
                        <a:pt x="4545041" y="3912595"/>
                      </a:moveTo>
                      <a:cubicBezTo>
                        <a:pt x="4548973" y="3911893"/>
                        <a:pt x="4553337" y="3912478"/>
                        <a:pt x="4558237" y="3914877"/>
                      </a:cubicBezTo>
                      <a:cubicBezTo>
                        <a:pt x="4577429" y="3925623"/>
                        <a:pt x="4582459" y="3949463"/>
                        <a:pt x="4577499" y="3967142"/>
                      </a:cubicBezTo>
                      <a:cubicBezTo>
                        <a:pt x="4575431" y="3974832"/>
                        <a:pt x="4569583" y="3977929"/>
                        <a:pt x="4562355" y="3977779"/>
                      </a:cubicBezTo>
                      <a:cubicBezTo>
                        <a:pt x="4555127" y="3977629"/>
                        <a:pt x="4546519" y="3974231"/>
                        <a:pt x="4538931" y="3968926"/>
                      </a:cubicBezTo>
                      <a:cubicBezTo>
                        <a:pt x="4528529" y="3963914"/>
                        <a:pt x="4506053" y="3962370"/>
                        <a:pt x="4518283" y="3939507"/>
                      </a:cubicBezTo>
                      <a:cubicBezTo>
                        <a:pt x="4525299" y="3928398"/>
                        <a:pt x="4533239" y="3914701"/>
                        <a:pt x="4545041" y="3912595"/>
                      </a:cubicBezTo>
                      <a:close/>
                      <a:moveTo>
                        <a:pt x="4728085" y="3604441"/>
                      </a:moveTo>
                      <a:cubicBezTo>
                        <a:pt x="4736231" y="3604540"/>
                        <a:pt x="4744099" y="3609996"/>
                        <a:pt x="4751775" y="3623319"/>
                      </a:cubicBezTo>
                      <a:cubicBezTo>
                        <a:pt x="4755901" y="3630084"/>
                        <a:pt x="4767929" y="3633056"/>
                        <a:pt x="4774377" y="3640651"/>
                      </a:cubicBezTo>
                      <a:cubicBezTo>
                        <a:pt x="4781569" y="3649832"/>
                        <a:pt x="4792661" y="3659085"/>
                        <a:pt x="4787955" y="3675922"/>
                      </a:cubicBezTo>
                      <a:cubicBezTo>
                        <a:pt x="4784377" y="3678611"/>
                        <a:pt x="4779961" y="3683647"/>
                        <a:pt x="4775223" y="3685923"/>
                      </a:cubicBezTo>
                      <a:cubicBezTo>
                        <a:pt x="4767799" y="3690215"/>
                        <a:pt x="4721147" y="3682728"/>
                        <a:pt x="4695251" y="3674841"/>
                      </a:cubicBezTo>
                      <a:cubicBezTo>
                        <a:pt x="4686619" y="3672213"/>
                        <a:pt x="4680293" y="3669540"/>
                        <a:pt x="4678495" y="3667244"/>
                      </a:cubicBezTo>
                      <a:cubicBezTo>
                        <a:pt x="4673207" y="3660064"/>
                        <a:pt x="4668975" y="3653593"/>
                        <a:pt x="4668923" y="3647787"/>
                      </a:cubicBezTo>
                      <a:cubicBezTo>
                        <a:pt x="4668867" y="3641982"/>
                        <a:pt x="4672995" y="3636843"/>
                        <a:pt x="4684423" y="3632328"/>
                      </a:cubicBezTo>
                      <a:cubicBezTo>
                        <a:pt x="4691161" y="3628121"/>
                        <a:pt x="4696739" y="3623500"/>
                        <a:pt x="4702735" y="3617706"/>
                      </a:cubicBezTo>
                      <a:cubicBezTo>
                        <a:pt x="4711519" y="3609601"/>
                        <a:pt x="4719941" y="3604343"/>
                        <a:pt x="4728085" y="3604441"/>
                      </a:cubicBezTo>
                      <a:close/>
                      <a:moveTo>
                        <a:pt x="2702783" y="3539237"/>
                      </a:moveTo>
                      <a:cubicBezTo>
                        <a:pt x="2707097" y="3538389"/>
                        <a:pt x="2711735" y="3538658"/>
                        <a:pt x="2716573" y="3540386"/>
                      </a:cubicBezTo>
                      <a:cubicBezTo>
                        <a:pt x="2743485" y="3551306"/>
                        <a:pt x="2721029" y="3574638"/>
                        <a:pt x="2725171" y="3591794"/>
                      </a:cubicBezTo>
                      <a:cubicBezTo>
                        <a:pt x="2713063" y="3600532"/>
                        <a:pt x="2716587" y="3626612"/>
                        <a:pt x="2694955" y="3618886"/>
                      </a:cubicBezTo>
                      <a:cubicBezTo>
                        <a:pt x="2671459" y="3609187"/>
                        <a:pt x="2668973" y="3587397"/>
                        <a:pt x="2676007" y="3567702"/>
                      </a:cubicBezTo>
                      <a:cubicBezTo>
                        <a:pt x="2679809" y="3554363"/>
                        <a:pt x="2689839" y="3541778"/>
                        <a:pt x="2702783" y="3539237"/>
                      </a:cubicBezTo>
                      <a:close/>
                      <a:moveTo>
                        <a:pt x="4011815" y="3532720"/>
                      </a:moveTo>
                      <a:cubicBezTo>
                        <a:pt x="4023981" y="3542478"/>
                        <a:pt x="4037433" y="3548637"/>
                        <a:pt x="4053457" y="3547594"/>
                      </a:cubicBezTo>
                      <a:cubicBezTo>
                        <a:pt x="4078005" y="3548245"/>
                        <a:pt x="4083015" y="3574390"/>
                        <a:pt x="4093039" y="3590147"/>
                      </a:cubicBezTo>
                      <a:cubicBezTo>
                        <a:pt x="4098265" y="3597427"/>
                        <a:pt x="4090979" y="3617826"/>
                        <a:pt x="4077867" y="3625321"/>
                      </a:cubicBezTo>
                      <a:cubicBezTo>
                        <a:pt x="4073797" y="3627588"/>
                        <a:pt x="4070883" y="3627985"/>
                        <a:pt x="4068689" y="3627222"/>
                      </a:cubicBezTo>
                      <a:cubicBezTo>
                        <a:pt x="4062107" y="3624935"/>
                        <a:pt x="4062005" y="3612214"/>
                        <a:pt x="4056575" y="3608244"/>
                      </a:cubicBezTo>
                      <a:cubicBezTo>
                        <a:pt x="4050493" y="3603365"/>
                        <a:pt x="4045267" y="3596086"/>
                        <a:pt x="4039911" y="3592821"/>
                      </a:cubicBezTo>
                      <a:cubicBezTo>
                        <a:pt x="4014163" y="3580917"/>
                        <a:pt x="4007011" y="3560772"/>
                        <a:pt x="4011815" y="3532720"/>
                      </a:cubicBezTo>
                      <a:close/>
                      <a:moveTo>
                        <a:pt x="1471589" y="3521713"/>
                      </a:moveTo>
                      <a:cubicBezTo>
                        <a:pt x="1472767" y="3522133"/>
                        <a:pt x="1473511" y="3523760"/>
                        <a:pt x="1473511" y="3523760"/>
                      </a:cubicBezTo>
                      <a:cubicBezTo>
                        <a:pt x="1478725" y="3535153"/>
                        <a:pt x="1491111" y="3545023"/>
                        <a:pt x="1483585" y="3558671"/>
                      </a:cubicBezTo>
                      <a:cubicBezTo>
                        <a:pt x="1481547" y="3560666"/>
                        <a:pt x="1475547" y="3562608"/>
                        <a:pt x="1474803" y="3560981"/>
                      </a:cubicBezTo>
                      <a:cubicBezTo>
                        <a:pt x="1461671" y="3549482"/>
                        <a:pt x="1466845" y="3534994"/>
                        <a:pt x="1471589" y="3521713"/>
                      </a:cubicBezTo>
                      <a:close/>
                      <a:moveTo>
                        <a:pt x="2551393" y="3393842"/>
                      </a:moveTo>
                      <a:cubicBezTo>
                        <a:pt x="2554365" y="3400039"/>
                        <a:pt x="2559303" y="3404369"/>
                        <a:pt x="2560381" y="3408606"/>
                      </a:cubicBezTo>
                      <a:cubicBezTo>
                        <a:pt x="2561589" y="3427008"/>
                        <a:pt x="2572207" y="3437219"/>
                        <a:pt x="2588305" y="3442969"/>
                      </a:cubicBezTo>
                      <a:cubicBezTo>
                        <a:pt x="2595205" y="3445434"/>
                        <a:pt x="2597773" y="3452769"/>
                        <a:pt x="2594183" y="3459189"/>
                      </a:cubicBezTo>
                      <a:cubicBezTo>
                        <a:pt x="2589849" y="3464060"/>
                        <a:pt x="2583217" y="3468109"/>
                        <a:pt x="2580579" y="3464600"/>
                      </a:cubicBezTo>
                      <a:cubicBezTo>
                        <a:pt x="2563469" y="3450786"/>
                        <a:pt x="2541817" y="3453321"/>
                        <a:pt x="2524637" y="3443334"/>
                      </a:cubicBezTo>
                      <a:cubicBezTo>
                        <a:pt x="2512799" y="3436538"/>
                        <a:pt x="2492169" y="3425318"/>
                        <a:pt x="2501719" y="3409474"/>
                      </a:cubicBezTo>
                      <a:cubicBezTo>
                        <a:pt x="2510525" y="3392081"/>
                        <a:pt x="2535013" y="3403395"/>
                        <a:pt x="2551393" y="3393842"/>
                      </a:cubicBezTo>
                      <a:close/>
                      <a:moveTo>
                        <a:pt x="5595981" y="3359318"/>
                      </a:moveTo>
                      <a:cubicBezTo>
                        <a:pt x="5613027" y="3361322"/>
                        <a:pt x="5606649" y="3386275"/>
                        <a:pt x="5603031" y="3399960"/>
                      </a:cubicBezTo>
                      <a:cubicBezTo>
                        <a:pt x="5595531" y="3424510"/>
                        <a:pt x="5573985" y="3420900"/>
                        <a:pt x="5556249" y="3417287"/>
                      </a:cubicBezTo>
                      <a:cubicBezTo>
                        <a:pt x="5541455" y="3416088"/>
                        <a:pt x="5552257" y="3403608"/>
                        <a:pt x="5552593" y="3395558"/>
                      </a:cubicBezTo>
                      <a:cubicBezTo>
                        <a:pt x="5563301" y="3376237"/>
                        <a:pt x="5577815" y="3356914"/>
                        <a:pt x="5595981" y="3359318"/>
                      </a:cubicBezTo>
                      <a:close/>
                      <a:moveTo>
                        <a:pt x="3676405" y="3273108"/>
                      </a:moveTo>
                      <a:cubicBezTo>
                        <a:pt x="3681385" y="3272699"/>
                        <a:pt x="3687109" y="3274407"/>
                        <a:pt x="3692433" y="3276308"/>
                      </a:cubicBezTo>
                      <a:cubicBezTo>
                        <a:pt x="3700713" y="3279266"/>
                        <a:pt x="3708991" y="3282223"/>
                        <a:pt x="3703971" y="3292548"/>
                      </a:cubicBezTo>
                      <a:cubicBezTo>
                        <a:pt x="3697243" y="3307650"/>
                        <a:pt x="3683049" y="3302580"/>
                        <a:pt x="3671549" y="3301167"/>
                      </a:cubicBezTo>
                      <a:cubicBezTo>
                        <a:pt x="3662843" y="3299404"/>
                        <a:pt x="3660671" y="3290548"/>
                        <a:pt x="3664841" y="3282611"/>
                      </a:cubicBezTo>
                      <a:cubicBezTo>
                        <a:pt x="3667187" y="3276043"/>
                        <a:pt x="3671423" y="3273517"/>
                        <a:pt x="3676405" y="3273108"/>
                      </a:cubicBezTo>
                      <a:close/>
                      <a:moveTo>
                        <a:pt x="3139203" y="3255468"/>
                      </a:moveTo>
                      <a:cubicBezTo>
                        <a:pt x="3145707" y="3255814"/>
                        <a:pt x="3151567" y="3258896"/>
                        <a:pt x="3155945" y="3267051"/>
                      </a:cubicBezTo>
                      <a:cubicBezTo>
                        <a:pt x="3164701" y="3283362"/>
                        <a:pt x="3156163" y="3296132"/>
                        <a:pt x="3143759" y="3304884"/>
                      </a:cubicBezTo>
                      <a:cubicBezTo>
                        <a:pt x="3119779" y="3320048"/>
                        <a:pt x="3127021" y="3333181"/>
                        <a:pt x="3142491" y="3349254"/>
                      </a:cubicBezTo>
                      <a:cubicBezTo>
                        <a:pt x="3161489" y="3366587"/>
                        <a:pt x="3175291" y="3387335"/>
                        <a:pt x="3201157" y="3396574"/>
                      </a:cubicBezTo>
                      <a:cubicBezTo>
                        <a:pt x="3235595" y="3411511"/>
                        <a:pt x="3243889" y="3451387"/>
                        <a:pt x="3271877" y="3473248"/>
                      </a:cubicBezTo>
                      <a:cubicBezTo>
                        <a:pt x="3277337" y="3476518"/>
                        <a:pt x="3271721" y="3481103"/>
                        <a:pt x="3267283" y="3486109"/>
                      </a:cubicBezTo>
                      <a:cubicBezTo>
                        <a:pt x="3231919" y="3518300"/>
                        <a:pt x="3232447" y="3531671"/>
                        <a:pt x="3270519" y="3562409"/>
                      </a:cubicBezTo>
                      <a:cubicBezTo>
                        <a:pt x="3290353" y="3577403"/>
                        <a:pt x="3307341" y="3596654"/>
                        <a:pt x="3325163" y="3613567"/>
                      </a:cubicBezTo>
                      <a:cubicBezTo>
                        <a:pt x="3358193" y="3639866"/>
                        <a:pt x="3353941" y="3655484"/>
                        <a:pt x="3318733" y="3679821"/>
                      </a:cubicBezTo>
                      <a:cubicBezTo>
                        <a:pt x="3311941" y="3683986"/>
                        <a:pt x="3307503" y="3688992"/>
                        <a:pt x="3298019" y="3689560"/>
                      </a:cubicBezTo>
                      <a:cubicBezTo>
                        <a:pt x="3209145" y="3693410"/>
                        <a:pt x="3160001" y="3764182"/>
                        <a:pt x="3093191" y="3810188"/>
                      </a:cubicBezTo>
                      <a:cubicBezTo>
                        <a:pt x="3061587" y="3831857"/>
                        <a:pt x="3030741" y="3855115"/>
                        <a:pt x="2999897" y="3878374"/>
                      </a:cubicBezTo>
                      <a:cubicBezTo>
                        <a:pt x="2982295" y="3890541"/>
                        <a:pt x="2959955" y="3882562"/>
                        <a:pt x="2951537" y="3869010"/>
                      </a:cubicBezTo>
                      <a:cubicBezTo>
                        <a:pt x="2936979" y="3846671"/>
                        <a:pt x="2921881" y="3851825"/>
                        <a:pt x="2902839" y="3856887"/>
                      </a:cubicBezTo>
                      <a:cubicBezTo>
                        <a:pt x="2898267" y="3858551"/>
                        <a:pt x="2893383" y="3861091"/>
                        <a:pt x="2888735" y="3861574"/>
                      </a:cubicBezTo>
                      <a:cubicBezTo>
                        <a:pt x="2884089" y="3862056"/>
                        <a:pt x="2879679" y="3860481"/>
                        <a:pt x="2876059" y="3853914"/>
                      </a:cubicBezTo>
                      <a:cubicBezTo>
                        <a:pt x="2871511" y="3844380"/>
                        <a:pt x="2880311" y="3838296"/>
                        <a:pt x="2884411" y="3830531"/>
                      </a:cubicBezTo>
                      <a:cubicBezTo>
                        <a:pt x="2898719" y="3805321"/>
                        <a:pt x="2918751" y="3790065"/>
                        <a:pt x="2949553" y="3789203"/>
                      </a:cubicBezTo>
                      <a:cubicBezTo>
                        <a:pt x="2969693" y="3788487"/>
                        <a:pt x="2986045" y="3779825"/>
                        <a:pt x="2983399" y="3753832"/>
                      </a:cubicBezTo>
                      <a:cubicBezTo>
                        <a:pt x="2981619" y="3743969"/>
                        <a:pt x="2987649" y="3738213"/>
                        <a:pt x="2994101" y="3731290"/>
                      </a:cubicBezTo>
                      <a:cubicBezTo>
                        <a:pt x="3001805" y="3720858"/>
                        <a:pt x="3004045" y="3707158"/>
                        <a:pt x="2995475" y="3701460"/>
                      </a:cubicBezTo>
                      <a:cubicBezTo>
                        <a:pt x="2976061" y="3685297"/>
                        <a:pt x="2975193" y="3669167"/>
                        <a:pt x="2984303" y="3647373"/>
                      </a:cubicBezTo>
                      <a:cubicBezTo>
                        <a:pt x="2988061" y="3636851"/>
                        <a:pt x="2989623" y="3617635"/>
                        <a:pt x="2975513" y="3612595"/>
                      </a:cubicBezTo>
                      <a:cubicBezTo>
                        <a:pt x="2962997" y="3606806"/>
                        <a:pt x="2954875" y="3618407"/>
                        <a:pt x="2947175" y="3628838"/>
                      </a:cubicBezTo>
                      <a:cubicBezTo>
                        <a:pt x="2929833" y="3647693"/>
                        <a:pt x="2899297" y="3655241"/>
                        <a:pt x="2901109" y="3683572"/>
                      </a:cubicBezTo>
                      <a:cubicBezTo>
                        <a:pt x="2894087" y="3699521"/>
                        <a:pt x="2885207" y="3709532"/>
                        <a:pt x="2886493" y="3724492"/>
                      </a:cubicBezTo>
                      <a:cubicBezTo>
                        <a:pt x="2888953" y="3739873"/>
                        <a:pt x="2880987" y="3743618"/>
                        <a:pt x="2867977" y="3742926"/>
                      </a:cubicBezTo>
                      <a:cubicBezTo>
                        <a:pt x="2851437" y="3740974"/>
                        <a:pt x="2856373" y="3730872"/>
                        <a:pt x="2858537" y="3721099"/>
                      </a:cubicBezTo>
                      <a:cubicBezTo>
                        <a:pt x="2865451" y="3690611"/>
                        <a:pt x="2873121" y="3661711"/>
                        <a:pt x="2877265" y="3631553"/>
                      </a:cubicBezTo>
                      <a:cubicBezTo>
                        <a:pt x="2881067" y="3598634"/>
                        <a:pt x="2867871" y="3587330"/>
                        <a:pt x="2836995" y="3592120"/>
                      </a:cubicBezTo>
                      <a:cubicBezTo>
                        <a:pt x="2832633" y="3593198"/>
                        <a:pt x="2828687" y="3593108"/>
                        <a:pt x="2823149" y="3593766"/>
                      </a:cubicBezTo>
                      <a:cubicBezTo>
                        <a:pt x="2827941" y="3550655"/>
                        <a:pt x="2756627" y="3564732"/>
                        <a:pt x="2766277" y="3515447"/>
                      </a:cubicBezTo>
                      <a:cubicBezTo>
                        <a:pt x="2768935" y="3500577"/>
                        <a:pt x="2748453" y="3498534"/>
                        <a:pt x="2738399" y="3508126"/>
                      </a:cubicBezTo>
                      <a:cubicBezTo>
                        <a:pt x="2711157" y="3528716"/>
                        <a:pt x="2694511" y="3512224"/>
                        <a:pt x="2676689" y="3495312"/>
                      </a:cubicBezTo>
                      <a:cubicBezTo>
                        <a:pt x="2672821" y="3491293"/>
                        <a:pt x="2668955" y="3487275"/>
                        <a:pt x="2664669" y="3484427"/>
                      </a:cubicBezTo>
                      <a:cubicBezTo>
                        <a:pt x="2646729" y="3473404"/>
                        <a:pt x="2637609" y="3465533"/>
                        <a:pt x="2637471" y="3457573"/>
                      </a:cubicBezTo>
                      <a:cubicBezTo>
                        <a:pt x="2637329" y="3449613"/>
                        <a:pt x="2646171" y="3441566"/>
                        <a:pt x="2664153" y="3430192"/>
                      </a:cubicBezTo>
                      <a:cubicBezTo>
                        <a:pt x="2687373" y="3413438"/>
                        <a:pt x="2712295" y="3410475"/>
                        <a:pt x="2739567" y="3408352"/>
                      </a:cubicBezTo>
                      <a:cubicBezTo>
                        <a:pt x="2756941" y="3407966"/>
                        <a:pt x="2764181" y="3421098"/>
                        <a:pt x="2769829" y="3434981"/>
                      </a:cubicBezTo>
                      <a:cubicBezTo>
                        <a:pt x="2771687" y="3440918"/>
                        <a:pt x="2775399" y="3452790"/>
                        <a:pt x="2777409" y="3450872"/>
                      </a:cubicBezTo>
                      <a:cubicBezTo>
                        <a:pt x="2797519" y="3431689"/>
                        <a:pt x="2824143" y="3442516"/>
                        <a:pt x="2846791" y="3434787"/>
                      </a:cubicBezTo>
                      <a:cubicBezTo>
                        <a:pt x="2854339" y="3432210"/>
                        <a:pt x="2863297" y="3418270"/>
                        <a:pt x="2850023" y="3410893"/>
                      </a:cubicBezTo>
                      <a:cubicBezTo>
                        <a:pt x="2821883" y="3396886"/>
                        <a:pt x="2821245" y="3368975"/>
                        <a:pt x="2831873" y="3350360"/>
                      </a:cubicBezTo>
                      <a:cubicBezTo>
                        <a:pt x="2846939" y="3326738"/>
                        <a:pt x="2876299" y="3318769"/>
                        <a:pt x="2902165" y="3328008"/>
                      </a:cubicBezTo>
                      <a:cubicBezTo>
                        <a:pt x="2923329" y="3335568"/>
                        <a:pt x="2928791" y="3338837"/>
                        <a:pt x="2939153" y="3313535"/>
                      </a:cubicBezTo>
                      <a:cubicBezTo>
                        <a:pt x="2948265" y="3291742"/>
                        <a:pt x="2970723" y="3273399"/>
                        <a:pt x="3007403" y="3274635"/>
                      </a:cubicBezTo>
                      <a:cubicBezTo>
                        <a:pt x="3043325" y="3274283"/>
                        <a:pt x="3082015" y="3273602"/>
                        <a:pt x="3118585" y="3260298"/>
                      </a:cubicBezTo>
                      <a:cubicBezTo>
                        <a:pt x="3125547" y="3257512"/>
                        <a:pt x="3132697" y="3255122"/>
                        <a:pt x="3139203" y="3255468"/>
                      </a:cubicBezTo>
                      <a:close/>
                      <a:moveTo>
                        <a:pt x="4987045" y="3252480"/>
                      </a:moveTo>
                      <a:cubicBezTo>
                        <a:pt x="4995803" y="3254085"/>
                        <a:pt x="4999265" y="3266738"/>
                        <a:pt x="5003727" y="3274421"/>
                      </a:cubicBezTo>
                      <a:cubicBezTo>
                        <a:pt x="5012407" y="3292406"/>
                        <a:pt x="4999959" y="3304196"/>
                        <a:pt x="4987147" y="3313151"/>
                      </a:cubicBezTo>
                      <a:cubicBezTo>
                        <a:pt x="4976413" y="3320141"/>
                        <a:pt x="4964461" y="3326697"/>
                        <a:pt x="4949917" y="3317442"/>
                      </a:cubicBezTo>
                      <a:cubicBezTo>
                        <a:pt x="4940245" y="3309928"/>
                        <a:pt x="4944101" y="3299128"/>
                        <a:pt x="4945095" y="3288658"/>
                      </a:cubicBezTo>
                      <a:cubicBezTo>
                        <a:pt x="4954681" y="3277199"/>
                        <a:pt x="4962689" y="3262469"/>
                        <a:pt x="4976287" y="3255149"/>
                      </a:cubicBezTo>
                      <a:cubicBezTo>
                        <a:pt x="4980617" y="3252636"/>
                        <a:pt x="4984125" y="3251944"/>
                        <a:pt x="4987045" y="3252480"/>
                      </a:cubicBezTo>
                      <a:close/>
                      <a:moveTo>
                        <a:pt x="2789783" y="3146397"/>
                      </a:moveTo>
                      <a:cubicBezTo>
                        <a:pt x="2797831" y="3151866"/>
                        <a:pt x="2803953" y="3159239"/>
                        <a:pt x="2801363" y="3169984"/>
                      </a:cubicBezTo>
                      <a:cubicBezTo>
                        <a:pt x="2801117" y="3177677"/>
                        <a:pt x="2793929" y="3180296"/>
                        <a:pt x="2786863" y="3179070"/>
                      </a:cubicBezTo>
                      <a:cubicBezTo>
                        <a:pt x="2776883" y="3175505"/>
                        <a:pt x="2777953" y="3165513"/>
                        <a:pt x="2778199" y="3157820"/>
                      </a:cubicBezTo>
                      <a:cubicBezTo>
                        <a:pt x="2777767" y="3153776"/>
                        <a:pt x="2778519" y="3150802"/>
                        <a:pt x="2780449" y="3148899"/>
                      </a:cubicBezTo>
                      <a:cubicBezTo>
                        <a:pt x="2782377" y="3146994"/>
                        <a:pt x="2785489" y="3146161"/>
                        <a:pt x="2789783" y="3146397"/>
                      </a:cubicBezTo>
                      <a:close/>
                      <a:moveTo>
                        <a:pt x="2888467" y="3137698"/>
                      </a:moveTo>
                      <a:cubicBezTo>
                        <a:pt x="2902453" y="3140009"/>
                        <a:pt x="2896499" y="3156678"/>
                        <a:pt x="2896679" y="3167483"/>
                      </a:cubicBezTo>
                      <a:cubicBezTo>
                        <a:pt x="2896271" y="3187476"/>
                        <a:pt x="2895437" y="3208660"/>
                        <a:pt x="2895535" y="3223464"/>
                      </a:cubicBezTo>
                      <a:cubicBezTo>
                        <a:pt x="2889155" y="3241324"/>
                        <a:pt x="2832129" y="3265260"/>
                        <a:pt x="2822659" y="3257849"/>
                      </a:cubicBezTo>
                      <a:cubicBezTo>
                        <a:pt x="2809603" y="3249159"/>
                        <a:pt x="2817013" y="3239721"/>
                        <a:pt x="2824767" y="3233093"/>
                      </a:cubicBezTo>
                      <a:cubicBezTo>
                        <a:pt x="2845559" y="3216354"/>
                        <a:pt x="2845461" y="3201550"/>
                        <a:pt x="2824553" y="3184684"/>
                      </a:cubicBezTo>
                      <a:cubicBezTo>
                        <a:pt x="2821397" y="3182214"/>
                        <a:pt x="2818065" y="3178339"/>
                        <a:pt x="2816901" y="3174062"/>
                      </a:cubicBezTo>
                      <a:cubicBezTo>
                        <a:pt x="2815735" y="3169786"/>
                        <a:pt x="2816733" y="3165108"/>
                        <a:pt x="2822229" y="3161029"/>
                      </a:cubicBezTo>
                      <a:cubicBezTo>
                        <a:pt x="2832797" y="3154063"/>
                        <a:pt x="2834171" y="3165295"/>
                        <a:pt x="2838441" y="3172191"/>
                      </a:cubicBezTo>
                      <a:cubicBezTo>
                        <a:pt x="2843905" y="3179512"/>
                        <a:pt x="2844429" y="3193126"/>
                        <a:pt x="2858155" y="3188630"/>
                      </a:cubicBezTo>
                      <a:cubicBezTo>
                        <a:pt x="2869065" y="3184472"/>
                        <a:pt x="2871699" y="3173329"/>
                        <a:pt x="2872287" y="3164141"/>
                      </a:cubicBezTo>
                      <a:cubicBezTo>
                        <a:pt x="2873727" y="3152572"/>
                        <a:pt x="2870897" y="3134108"/>
                        <a:pt x="2888467" y="3137698"/>
                      </a:cubicBezTo>
                      <a:close/>
                      <a:moveTo>
                        <a:pt x="1132283" y="2993612"/>
                      </a:moveTo>
                      <a:cubicBezTo>
                        <a:pt x="1134925" y="2993096"/>
                        <a:pt x="1137895" y="2998534"/>
                        <a:pt x="1136971" y="3001121"/>
                      </a:cubicBezTo>
                      <a:cubicBezTo>
                        <a:pt x="1131723" y="3012375"/>
                        <a:pt x="1123965" y="3016898"/>
                        <a:pt x="1113071" y="3013006"/>
                      </a:cubicBezTo>
                      <a:cubicBezTo>
                        <a:pt x="1115051" y="3000585"/>
                        <a:pt x="1122643" y="2993086"/>
                        <a:pt x="1132283" y="2993612"/>
                      </a:cubicBezTo>
                      <a:close/>
                      <a:moveTo>
                        <a:pt x="1211699" y="2766772"/>
                      </a:moveTo>
                      <a:cubicBezTo>
                        <a:pt x="1213203" y="2765621"/>
                        <a:pt x="1215113" y="2765382"/>
                        <a:pt x="1217507" y="2766850"/>
                      </a:cubicBezTo>
                      <a:cubicBezTo>
                        <a:pt x="1223975" y="2769160"/>
                        <a:pt x="1226299" y="2774905"/>
                        <a:pt x="1225647" y="2780814"/>
                      </a:cubicBezTo>
                      <a:cubicBezTo>
                        <a:pt x="1225383" y="2785633"/>
                        <a:pt x="1222923" y="2788440"/>
                        <a:pt x="1216065" y="2787219"/>
                      </a:cubicBezTo>
                      <a:cubicBezTo>
                        <a:pt x="1208303" y="2784447"/>
                        <a:pt x="1207661" y="2778075"/>
                        <a:pt x="1208313" y="2772165"/>
                      </a:cubicBezTo>
                      <a:cubicBezTo>
                        <a:pt x="1209091" y="2769987"/>
                        <a:pt x="1210193" y="2767924"/>
                        <a:pt x="1211699" y="2766772"/>
                      </a:cubicBezTo>
                      <a:close/>
                      <a:moveTo>
                        <a:pt x="3765461" y="2756437"/>
                      </a:moveTo>
                      <a:cubicBezTo>
                        <a:pt x="3779763" y="2758953"/>
                        <a:pt x="3774417" y="2777790"/>
                        <a:pt x="3780531" y="2787755"/>
                      </a:cubicBezTo>
                      <a:cubicBezTo>
                        <a:pt x="3773153" y="2800678"/>
                        <a:pt x="3761287" y="2806814"/>
                        <a:pt x="3748619" y="2803586"/>
                      </a:cubicBezTo>
                      <a:cubicBezTo>
                        <a:pt x="3735953" y="2800359"/>
                        <a:pt x="3731885" y="2788532"/>
                        <a:pt x="3734767" y="2776594"/>
                      </a:cubicBezTo>
                      <a:cubicBezTo>
                        <a:pt x="3738469" y="2762357"/>
                        <a:pt x="3752793" y="2753209"/>
                        <a:pt x="3765461" y="2756437"/>
                      </a:cubicBezTo>
                      <a:close/>
                      <a:moveTo>
                        <a:pt x="1419945" y="2654156"/>
                      </a:moveTo>
                      <a:cubicBezTo>
                        <a:pt x="1431945" y="2653479"/>
                        <a:pt x="1443155" y="2656843"/>
                        <a:pt x="1453637" y="2669553"/>
                      </a:cubicBezTo>
                      <a:cubicBezTo>
                        <a:pt x="1458213" y="2675029"/>
                        <a:pt x="1461631" y="2680093"/>
                        <a:pt x="1458037" y="2686494"/>
                      </a:cubicBezTo>
                      <a:cubicBezTo>
                        <a:pt x="1454849" y="2691760"/>
                        <a:pt x="1448999" y="2693513"/>
                        <a:pt x="1444363" y="2691857"/>
                      </a:cubicBezTo>
                      <a:cubicBezTo>
                        <a:pt x="1433937" y="2688133"/>
                        <a:pt x="1422613" y="2686009"/>
                        <a:pt x="1411701" y="2682271"/>
                      </a:cubicBezTo>
                      <a:cubicBezTo>
                        <a:pt x="1400787" y="2678534"/>
                        <a:pt x="1390289" y="2673182"/>
                        <a:pt x="1381513" y="2663003"/>
                      </a:cubicBezTo>
                      <a:cubicBezTo>
                        <a:pt x="1395157" y="2659551"/>
                        <a:pt x="1407947" y="2654833"/>
                        <a:pt x="1419945" y="2654156"/>
                      </a:cubicBezTo>
                      <a:close/>
                      <a:moveTo>
                        <a:pt x="1498637" y="2642032"/>
                      </a:moveTo>
                      <a:cubicBezTo>
                        <a:pt x="1501375" y="2640894"/>
                        <a:pt x="1504899" y="2640857"/>
                        <a:pt x="1509711" y="2642576"/>
                      </a:cubicBezTo>
                      <a:cubicBezTo>
                        <a:pt x="1521033" y="2646620"/>
                        <a:pt x="1523809" y="2653139"/>
                        <a:pt x="1518299" y="2664993"/>
                      </a:cubicBezTo>
                      <a:cubicBezTo>
                        <a:pt x="1513045" y="2679701"/>
                        <a:pt x="1502751" y="2687080"/>
                        <a:pt x="1489423" y="2685083"/>
                      </a:cubicBezTo>
                      <a:cubicBezTo>
                        <a:pt x="1479927" y="2683074"/>
                        <a:pt x="1476457" y="2674923"/>
                        <a:pt x="1481529" y="2664296"/>
                      </a:cubicBezTo>
                      <a:cubicBezTo>
                        <a:pt x="1489251" y="2658763"/>
                        <a:pt x="1490417" y="2645445"/>
                        <a:pt x="1498637" y="2642032"/>
                      </a:cubicBezTo>
                      <a:close/>
                      <a:moveTo>
                        <a:pt x="4413781" y="2607494"/>
                      </a:moveTo>
                      <a:cubicBezTo>
                        <a:pt x="4423255" y="2609552"/>
                        <a:pt x="4425455" y="2615642"/>
                        <a:pt x="4422935" y="2622699"/>
                      </a:cubicBezTo>
                      <a:cubicBezTo>
                        <a:pt x="4420415" y="2629755"/>
                        <a:pt x="4415727" y="2634713"/>
                        <a:pt x="4407965" y="2631940"/>
                      </a:cubicBezTo>
                      <a:cubicBezTo>
                        <a:pt x="4400623" y="2627991"/>
                        <a:pt x="4395415" y="2622152"/>
                        <a:pt x="4397935" y="2615096"/>
                      </a:cubicBezTo>
                      <a:cubicBezTo>
                        <a:pt x="4400457" y="2608039"/>
                        <a:pt x="4406891" y="2606358"/>
                        <a:pt x="4413781" y="2607494"/>
                      </a:cubicBezTo>
                      <a:close/>
                      <a:moveTo>
                        <a:pt x="1334263" y="2526361"/>
                      </a:moveTo>
                      <a:cubicBezTo>
                        <a:pt x="1337123" y="2526368"/>
                        <a:pt x="1340283" y="2527417"/>
                        <a:pt x="1343761" y="2529932"/>
                      </a:cubicBezTo>
                      <a:cubicBezTo>
                        <a:pt x="1353703" y="2536030"/>
                        <a:pt x="1363629" y="2545941"/>
                        <a:pt x="1354417" y="2556655"/>
                      </a:cubicBezTo>
                      <a:cubicBezTo>
                        <a:pt x="1342411" y="2567645"/>
                        <a:pt x="1345093" y="2594066"/>
                        <a:pt x="1324403" y="2584129"/>
                      </a:cubicBezTo>
                      <a:cubicBezTo>
                        <a:pt x="1311669" y="2578307"/>
                        <a:pt x="1308973" y="2555701"/>
                        <a:pt x="1316201" y="2543004"/>
                      </a:cubicBezTo>
                      <a:cubicBezTo>
                        <a:pt x="1319817" y="2535703"/>
                        <a:pt x="1325687" y="2526341"/>
                        <a:pt x="1334263" y="2526361"/>
                      </a:cubicBezTo>
                      <a:close/>
                      <a:moveTo>
                        <a:pt x="3470581" y="2517081"/>
                      </a:moveTo>
                      <a:cubicBezTo>
                        <a:pt x="3483381" y="2518939"/>
                        <a:pt x="3486343" y="2529495"/>
                        <a:pt x="3483239" y="2541956"/>
                      </a:cubicBezTo>
                      <a:cubicBezTo>
                        <a:pt x="3477745" y="2553565"/>
                        <a:pt x="3466617" y="2565874"/>
                        <a:pt x="3454245" y="2562812"/>
                      </a:cubicBezTo>
                      <a:cubicBezTo>
                        <a:pt x="3441443" y="2560953"/>
                        <a:pt x="3436619" y="2544303"/>
                        <a:pt x="3438529" y="2531415"/>
                      </a:cubicBezTo>
                      <a:cubicBezTo>
                        <a:pt x="3441729" y="2514917"/>
                        <a:pt x="3457779" y="2515221"/>
                        <a:pt x="3470581" y="2517081"/>
                      </a:cubicBezTo>
                      <a:close/>
                      <a:moveTo>
                        <a:pt x="4363493" y="2424723"/>
                      </a:moveTo>
                      <a:cubicBezTo>
                        <a:pt x="4370395" y="2427188"/>
                        <a:pt x="4377293" y="2429652"/>
                        <a:pt x="4378021" y="2438510"/>
                      </a:cubicBezTo>
                      <a:cubicBezTo>
                        <a:pt x="4375297" y="2446136"/>
                        <a:pt x="4368767" y="2446261"/>
                        <a:pt x="4361869" y="2443797"/>
                      </a:cubicBezTo>
                      <a:cubicBezTo>
                        <a:pt x="4358993" y="2442770"/>
                        <a:pt x="4355061" y="2441980"/>
                        <a:pt x="4351949" y="2440254"/>
                      </a:cubicBezTo>
                      <a:cubicBezTo>
                        <a:pt x="4348837" y="2438529"/>
                        <a:pt x="4346545" y="2435868"/>
                        <a:pt x="4346953" y="2431099"/>
                      </a:cubicBezTo>
                      <a:cubicBezTo>
                        <a:pt x="4349287" y="2424562"/>
                        <a:pt x="4356205" y="2423347"/>
                        <a:pt x="4363493" y="2424723"/>
                      </a:cubicBezTo>
                      <a:close/>
                      <a:moveTo>
                        <a:pt x="4460963" y="2412225"/>
                      </a:moveTo>
                      <a:cubicBezTo>
                        <a:pt x="4473759" y="2412027"/>
                        <a:pt x="4483559" y="2424332"/>
                        <a:pt x="4487777" y="2431708"/>
                      </a:cubicBezTo>
                      <a:cubicBezTo>
                        <a:pt x="4501671" y="2454931"/>
                        <a:pt x="4502255" y="2482530"/>
                        <a:pt x="4503997" y="2510545"/>
                      </a:cubicBezTo>
                      <a:cubicBezTo>
                        <a:pt x="4501351" y="2516122"/>
                        <a:pt x="4498085" y="2518868"/>
                        <a:pt x="4494779" y="2518991"/>
                      </a:cubicBezTo>
                      <a:cubicBezTo>
                        <a:pt x="4491471" y="2519115"/>
                        <a:pt x="4488121" y="2516614"/>
                        <a:pt x="4485311" y="2511696"/>
                      </a:cubicBezTo>
                      <a:cubicBezTo>
                        <a:pt x="4479025" y="2496407"/>
                        <a:pt x="4467863" y="2491116"/>
                        <a:pt x="4454383" y="2484997"/>
                      </a:cubicBezTo>
                      <a:cubicBezTo>
                        <a:pt x="4444275" y="2480408"/>
                        <a:pt x="4438859" y="2450349"/>
                        <a:pt x="4441631" y="2431285"/>
                      </a:cubicBezTo>
                      <a:cubicBezTo>
                        <a:pt x="4442555" y="2424929"/>
                        <a:pt x="4444389" y="2419797"/>
                        <a:pt x="4447261" y="2417236"/>
                      </a:cubicBezTo>
                      <a:cubicBezTo>
                        <a:pt x="4452097" y="2413746"/>
                        <a:pt x="4456697" y="2412291"/>
                        <a:pt x="4460963" y="2412225"/>
                      </a:cubicBezTo>
                      <a:close/>
                      <a:moveTo>
                        <a:pt x="5627755" y="2385690"/>
                      </a:moveTo>
                      <a:cubicBezTo>
                        <a:pt x="5631455" y="2397578"/>
                        <a:pt x="5640349" y="2406038"/>
                        <a:pt x="5660557" y="2401369"/>
                      </a:cubicBezTo>
                      <a:cubicBezTo>
                        <a:pt x="5677579" y="2398204"/>
                        <a:pt x="5687149" y="2412189"/>
                        <a:pt x="5691525" y="2429599"/>
                      </a:cubicBezTo>
                      <a:cubicBezTo>
                        <a:pt x="5694307" y="2447762"/>
                        <a:pt x="5715203" y="2467112"/>
                        <a:pt x="5686873" y="2483405"/>
                      </a:cubicBezTo>
                      <a:cubicBezTo>
                        <a:pt x="5680083" y="2487584"/>
                        <a:pt x="5667839" y="2488493"/>
                        <a:pt x="5666005" y="2501045"/>
                      </a:cubicBezTo>
                      <a:cubicBezTo>
                        <a:pt x="5678843" y="2509592"/>
                        <a:pt x="5684619" y="2497128"/>
                        <a:pt x="5690235" y="2492530"/>
                      </a:cubicBezTo>
                      <a:cubicBezTo>
                        <a:pt x="5697861" y="2486010"/>
                        <a:pt x="5705825" y="2482251"/>
                        <a:pt x="5713127" y="2491463"/>
                      </a:cubicBezTo>
                      <a:cubicBezTo>
                        <a:pt x="5718919" y="2497494"/>
                        <a:pt x="5717583" y="2504941"/>
                        <a:pt x="5709201" y="2509870"/>
                      </a:cubicBezTo>
                      <a:cubicBezTo>
                        <a:pt x="5707609" y="2510623"/>
                        <a:pt x="5706015" y="2511374"/>
                        <a:pt x="5706015" y="2511374"/>
                      </a:cubicBezTo>
                      <a:cubicBezTo>
                        <a:pt x="5719125" y="2545111"/>
                        <a:pt x="5687703" y="2577469"/>
                        <a:pt x="5703999" y="2609703"/>
                      </a:cubicBezTo>
                      <a:cubicBezTo>
                        <a:pt x="5707779" y="2617657"/>
                        <a:pt x="5710049" y="2622429"/>
                        <a:pt x="5707119" y="2630628"/>
                      </a:cubicBezTo>
                      <a:cubicBezTo>
                        <a:pt x="5705783" y="2638074"/>
                        <a:pt x="5699669" y="2647777"/>
                        <a:pt x="5710995" y="2653142"/>
                      </a:cubicBezTo>
                      <a:cubicBezTo>
                        <a:pt x="5719973" y="2657670"/>
                        <a:pt x="5728017" y="2649978"/>
                        <a:pt x="5732875" y="2643789"/>
                      </a:cubicBezTo>
                      <a:cubicBezTo>
                        <a:pt x="5740501" y="2637269"/>
                        <a:pt x="5745361" y="2631080"/>
                        <a:pt x="5755255" y="2629332"/>
                      </a:cubicBezTo>
                      <a:cubicBezTo>
                        <a:pt x="5774623" y="2627006"/>
                        <a:pt x="5779565" y="2616885"/>
                        <a:pt x="5771247" y="2599386"/>
                      </a:cubicBezTo>
                      <a:cubicBezTo>
                        <a:pt x="5764107" y="2582308"/>
                        <a:pt x="5767871" y="2571767"/>
                        <a:pt x="5787241" y="2569441"/>
                      </a:cubicBezTo>
                      <a:cubicBezTo>
                        <a:pt x="5802669" y="2567028"/>
                        <a:pt x="5808107" y="2551802"/>
                        <a:pt x="5820095" y="2544197"/>
                      </a:cubicBezTo>
                      <a:cubicBezTo>
                        <a:pt x="5826979" y="2554581"/>
                        <a:pt x="5833863" y="2564964"/>
                        <a:pt x="5839575" y="2574928"/>
                      </a:cubicBezTo>
                      <a:cubicBezTo>
                        <a:pt x="5854341" y="2585485"/>
                        <a:pt x="5859555" y="2600554"/>
                        <a:pt x="5860405" y="2616705"/>
                      </a:cubicBezTo>
                      <a:cubicBezTo>
                        <a:pt x="5859663" y="2633610"/>
                        <a:pt x="5868063" y="2647174"/>
                        <a:pt x="5871681" y="2662994"/>
                      </a:cubicBezTo>
                      <a:lnTo>
                        <a:pt x="5876677" y="2680994"/>
                      </a:lnTo>
                      <a:lnTo>
                        <a:pt x="5875207" y="2661414"/>
                      </a:lnTo>
                      <a:cubicBezTo>
                        <a:pt x="5887369" y="2678197"/>
                        <a:pt x="5890875" y="2697417"/>
                        <a:pt x="5888909" y="2717446"/>
                      </a:cubicBezTo>
                      <a:lnTo>
                        <a:pt x="5883177" y="2704415"/>
                      </a:lnTo>
                      <a:lnTo>
                        <a:pt x="5886735" y="2717236"/>
                      </a:lnTo>
                      <a:cubicBezTo>
                        <a:pt x="5899861" y="2769468"/>
                        <a:pt x="5912229" y="2820109"/>
                        <a:pt x="5923423" y="2870331"/>
                      </a:cubicBezTo>
                      <a:lnTo>
                        <a:pt x="5923943" y="2873770"/>
                      </a:lnTo>
                      <a:lnTo>
                        <a:pt x="5924167" y="2873232"/>
                      </a:lnTo>
                      <a:cubicBezTo>
                        <a:pt x="5938119" y="2882190"/>
                        <a:pt x="5941631" y="2883444"/>
                        <a:pt x="5958873" y="2868407"/>
                      </a:cubicBezTo>
                      <a:cubicBezTo>
                        <a:pt x="5987245" y="2848075"/>
                        <a:pt x="6007603" y="2816933"/>
                        <a:pt x="6037893" y="2798610"/>
                      </a:cubicBezTo>
                      <a:cubicBezTo>
                        <a:pt x="6059819" y="2785247"/>
                        <a:pt x="6075803" y="2773736"/>
                        <a:pt x="6070575" y="2744052"/>
                      </a:cubicBezTo>
                      <a:cubicBezTo>
                        <a:pt x="6067751" y="2729797"/>
                        <a:pt x="6081243" y="2706798"/>
                        <a:pt x="6049297" y="2711284"/>
                      </a:cubicBezTo>
                      <a:cubicBezTo>
                        <a:pt x="6044199" y="2710787"/>
                        <a:pt x="6035435" y="2698385"/>
                        <a:pt x="6046651" y="2689144"/>
                      </a:cubicBezTo>
                      <a:cubicBezTo>
                        <a:pt x="6080631" y="2664192"/>
                        <a:pt x="6082447" y="2618477"/>
                        <a:pt x="6110245" y="2588668"/>
                      </a:cubicBezTo>
                      <a:cubicBezTo>
                        <a:pt x="6116273" y="2582873"/>
                        <a:pt x="6119299" y="2570708"/>
                        <a:pt x="6124577" y="2563321"/>
                      </a:cubicBezTo>
                      <a:cubicBezTo>
                        <a:pt x="6135971" y="2546196"/>
                        <a:pt x="6138665" y="2531263"/>
                        <a:pt x="6118113" y="2518623"/>
                      </a:cubicBezTo>
                      <a:cubicBezTo>
                        <a:pt x="6110763" y="2513348"/>
                        <a:pt x="6105091" y="2503375"/>
                        <a:pt x="6099751" y="2496169"/>
                      </a:cubicBezTo>
                      <a:cubicBezTo>
                        <a:pt x="6092487" y="2486952"/>
                        <a:pt x="6077365" y="2477576"/>
                        <a:pt x="6089421" y="2465987"/>
                      </a:cubicBezTo>
                      <a:cubicBezTo>
                        <a:pt x="6099467" y="2456328"/>
                        <a:pt x="6115097" y="2460587"/>
                        <a:pt x="6126289" y="2469883"/>
                      </a:cubicBezTo>
                      <a:cubicBezTo>
                        <a:pt x="6139821" y="2480015"/>
                        <a:pt x="6154191" y="2487797"/>
                        <a:pt x="6169909" y="2488114"/>
                      </a:cubicBezTo>
                      <a:cubicBezTo>
                        <a:pt x="6175009" y="2488609"/>
                        <a:pt x="6179447" y="2483572"/>
                        <a:pt x="6184635" y="2480126"/>
                      </a:cubicBezTo>
                      <a:cubicBezTo>
                        <a:pt x="6261831" y="2526244"/>
                        <a:pt x="6335007" y="2576227"/>
                        <a:pt x="6396461" y="2640565"/>
                      </a:cubicBezTo>
                      <a:cubicBezTo>
                        <a:pt x="6429437" y="2677512"/>
                        <a:pt x="6430825" y="2703176"/>
                        <a:pt x="6405431" y="2748416"/>
                      </a:cubicBezTo>
                      <a:cubicBezTo>
                        <a:pt x="6386153" y="2783918"/>
                        <a:pt x="6373057" y="2824278"/>
                        <a:pt x="6343669" y="2854844"/>
                      </a:cubicBezTo>
                      <a:cubicBezTo>
                        <a:pt x="6328345" y="2871890"/>
                        <a:pt x="6324301" y="2894289"/>
                        <a:pt x="6321849" y="2915932"/>
                      </a:cubicBezTo>
                      <a:cubicBezTo>
                        <a:pt x="6320895" y="2940759"/>
                        <a:pt x="6307911" y="2958641"/>
                        <a:pt x="6294509" y="2977697"/>
                      </a:cubicBezTo>
                      <a:cubicBezTo>
                        <a:pt x="6263775" y="3015730"/>
                        <a:pt x="6229197" y="3049742"/>
                        <a:pt x="6202723" y="3090622"/>
                      </a:cubicBezTo>
                      <a:cubicBezTo>
                        <a:pt x="6187641" y="3114377"/>
                        <a:pt x="6162119" y="3130428"/>
                        <a:pt x="6140857" y="3149326"/>
                      </a:cubicBezTo>
                      <a:cubicBezTo>
                        <a:pt x="6092635" y="3195685"/>
                        <a:pt x="6056355" y="3252931"/>
                        <a:pt x="6014735" y="3302972"/>
                      </a:cubicBezTo>
                      <a:cubicBezTo>
                        <a:pt x="6010295" y="3308009"/>
                        <a:pt x="6003519" y="3312213"/>
                        <a:pt x="5998331" y="3315657"/>
                      </a:cubicBezTo>
                      <a:cubicBezTo>
                        <a:pt x="5981353" y="3318866"/>
                        <a:pt x="5964133" y="3315365"/>
                        <a:pt x="5948173" y="3308339"/>
                      </a:cubicBezTo>
                      <a:cubicBezTo>
                        <a:pt x="5928703" y="3300060"/>
                        <a:pt x="5909055" y="3299665"/>
                        <a:pt x="5888327" y="3294911"/>
                      </a:cubicBezTo>
                      <a:cubicBezTo>
                        <a:pt x="5886405" y="3292899"/>
                        <a:pt x="5883315" y="3290471"/>
                        <a:pt x="5881813" y="3287286"/>
                      </a:cubicBezTo>
                      <a:lnTo>
                        <a:pt x="5883911" y="3281412"/>
                      </a:lnTo>
                      <a:lnTo>
                        <a:pt x="5890493" y="3277129"/>
                      </a:lnTo>
                      <a:lnTo>
                        <a:pt x="5883923" y="3277513"/>
                      </a:lnTo>
                      <a:cubicBezTo>
                        <a:pt x="5859935" y="3274228"/>
                        <a:pt x="5835949" y="3270943"/>
                        <a:pt x="5821627" y="3296203"/>
                      </a:cubicBezTo>
                      <a:lnTo>
                        <a:pt x="5818561" y="3300141"/>
                      </a:lnTo>
                      <a:lnTo>
                        <a:pt x="5821951" y="3296903"/>
                      </a:lnTo>
                      <a:cubicBezTo>
                        <a:pt x="5810039" y="3327472"/>
                        <a:pt x="5797435" y="3337053"/>
                        <a:pt x="5780073" y="3327651"/>
                      </a:cubicBezTo>
                      <a:cubicBezTo>
                        <a:pt x="5774287" y="3324516"/>
                        <a:pt x="5767971" y="3319272"/>
                        <a:pt x="5760975" y="3311994"/>
                      </a:cubicBezTo>
                      <a:cubicBezTo>
                        <a:pt x="5742569" y="3293129"/>
                        <a:pt x="5720083" y="3278270"/>
                        <a:pt x="5711437" y="3250601"/>
                      </a:cubicBezTo>
                      <a:lnTo>
                        <a:pt x="5711909" y="3251033"/>
                      </a:lnTo>
                      <a:lnTo>
                        <a:pt x="5710977" y="3250077"/>
                      </a:lnTo>
                      <a:cubicBezTo>
                        <a:pt x="5692429" y="3231565"/>
                        <a:pt x="5677147" y="3207617"/>
                        <a:pt x="5664213" y="3184509"/>
                      </a:cubicBezTo>
                      <a:cubicBezTo>
                        <a:pt x="5644975" y="3141979"/>
                        <a:pt x="5653665" y="3102821"/>
                        <a:pt x="5671831" y="3063087"/>
                      </a:cubicBezTo>
                      <a:cubicBezTo>
                        <a:pt x="5684557" y="3038578"/>
                        <a:pt x="5675565" y="3015556"/>
                        <a:pt x="5662213" y="2993619"/>
                      </a:cubicBezTo>
                      <a:cubicBezTo>
                        <a:pt x="5646175" y="2968080"/>
                        <a:pt x="5651437" y="2942226"/>
                        <a:pt x="5677757" y="2927855"/>
                      </a:cubicBezTo>
                      <a:cubicBezTo>
                        <a:pt x="5712043" y="2909726"/>
                        <a:pt x="5740873" y="2888328"/>
                        <a:pt x="5780449" y="2881333"/>
                      </a:cubicBezTo>
                      <a:cubicBezTo>
                        <a:pt x="5818017" y="2876263"/>
                        <a:pt x="5844497" y="2854026"/>
                        <a:pt x="5807481" y="2813070"/>
                      </a:cubicBezTo>
                      <a:cubicBezTo>
                        <a:pt x="5799003" y="2803438"/>
                        <a:pt x="5794885" y="2792723"/>
                        <a:pt x="5793199" y="2778913"/>
                      </a:cubicBezTo>
                      <a:cubicBezTo>
                        <a:pt x="5792185" y="2770628"/>
                        <a:pt x="5788823" y="2761502"/>
                        <a:pt x="5780603" y="2758566"/>
                      </a:cubicBezTo>
                      <a:cubicBezTo>
                        <a:pt x="5723473" y="2736840"/>
                        <a:pt x="5699363" y="2682004"/>
                        <a:pt x="5658743" y="2643723"/>
                      </a:cubicBezTo>
                      <a:cubicBezTo>
                        <a:pt x="5642879" y="2628812"/>
                        <a:pt x="5616369" y="2614060"/>
                        <a:pt x="5620375" y="2591720"/>
                      </a:cubicBezTo>
                      <a:cubicBezTo>
                        <a:pt x="5628307" y="2550972"/>
                        <a:pt x="5612095" y="2514804"/>
                        <a:pt x="5600995" y="2479144"/>
                      </a:cubicBezTo>
                      <a:cubicBezTo>
                        <a:pt x="5598727" y="2474372"/>
                        <a:pt x="5600399" y="2469686"/>
                        <a:pt x="5598887" y="2466505"/>
                      </a:cubicBezTo>
                      <a:cubicBezTo>
                        <a:pt x="5589019" y="2447792"/>
                        <a:pt x="5583847" y="2430758"/>
                        <a:pt x="5587339" y="2416817"/>
                      </a:cubicBezTo>
                      <a:cubicBezTo>
                        <a:pt x="5590827" y="2402876"/>
                        <a:pt x="5602979" y="2392028"/>
                        <a:pt x="5627755" y="2385690"/>
                      </a:cubicBezTo>
                      <a:close/>
                      <a:moveTo>
                        <a:pt x="4199025" y="2383610"/>
                      </a:moveTo>
                      <a:cubicBezTo>
                        <a:pt x="4210317" y="2393071"/>
                        <a:pt x="4222037" y="2401329"/>
                        <a:pt x="4213655" y="2417332"/>
                      </a:cubicBezTo>
                      <a:cubicBezTo>
                        <a:pt x="4209355" y="2429367"/>
                        <a:pt x="4201939" y="2438931"/>
                        <a:pt x="4186131" y="2434642"/>
                      </a:cubicBezTo>
                      <a:cubicBezTo>
                        <a:pt x="4169143" y="2429931"/>
                        <a:pt x="4171399" y="2419880"/>
                        <a:pt x="4176127" y="2406642"/>
                      </a:cubicBezTo>
                      <a:cubicBezTo>
                        <a:pt x="4179995" y="2395811"/>
                        <a:pt x="4183541" y="2382150"/>
                        <a:pt x="4199025" y="2383610"/>
                      </a:cubicBezTo>
                      <a:close/>
                      <a:moveTo>
                        <a:pt x="4331715" y="2378348"/>
                      </a:moveTo>
                      <a:cubicBezTo>
                        <a:pt x="4341653" y="2381898"/>
                        <a:pt x="4341055" y="2391409"/>
                        <a:pt x="4342471" y="2399209"/>
                      </a:cubicBezTo>
                      <a:cubicBezTo>
                        <a:pt x="4343029" y="2405487"/>
                        <a:pt x="4337761" y="2408468"/>
                        <a:pt x="4332323" y="2404094"/>
                      </a:cubicBezTo>
                      <a:cubicBezTo>
                        <a:pt x="4324013" y="2399910"/>
                        <a:pt x="4316475" y="2393571"/>
                        <a:pt x="4318313" y="2384502"/>
                      </a:cubicBezTo>
                      <a:cubicBezTo>
                        <a:pt x="4318997" y="2378668"/>
                        <a:pt x="4325121" y="2377207"/>
                        <a:pt x="4331715" y="2378348"/>
                      </a:cubicBezTo>
                      <a:close/>
                      <a:moveTo>
                        <a:pt x="1560197" y="2311754"/>
                      </a:moveTo>
                      <a:cubicBezTo>
                        <a:pt x="1569715" y="2316472"/>
                        <a:pt x="1565959" y="2326989"/>
                        <a:pt x="1567599" y="2334164"/>
                      </a:cubicBezTo>
                      <a:cubicBezTo>
                        <a:pt x="1563433" y="2341900"/>
                        <a:pt x="1558027" y="2349192"/>
                        <a:pt x="1548093" y="2345643"/>
                      </a:cubicBezTo>
                      <a:cubicBezTo>
                        <a:pt x="1538573" y="2340925"/>
                        <a:pt x="1534449" y="2332865"/>
                        <a:pt x="1539033" y="2323960"/>
                      </a:cubicBezTo>
                      <a:cubicBezTo>
                        <a:pt x="1543195" y="2316223"/>
                        <a:pt x="1549435" y="2306594"/>
                        <a:pt x="1560197" y="2311754"/>
                      </a:cubicBezTo>
                      <a:close/>
                      <a:moveTo>
                        <a:pt x="1694375" y="2272176"/>
                      </a:moveTo>
                      <a:cubicBezTo>
                        <a:pt x="1696997" y="2272868"/>
                        <a:pt x="1699665" y="2274718"/>
                        <a:pt x="1702377" y="2278300"/>
                      </a:cubicBezTo>
                      <a:cubicBezTo>
                        <a:pt x="1712049" y="2292206"/>
                        <a:pt x="1718181" y="2304847"/>
                        <a:pt x="1704477" y="2320854"/>
                      </a:cubicBezTo>
                      <a:cubicBezTo>
                        <a:pt x="1688355" y="2339916"/>
                        <a:pt x="1668227" y="2336646"/>
                        <a:pt x="1648101" y="2333376"/>
                      </a:cubicBezTo>
                      <a:cubicBezTo>
                        <a:pt x="1642583" y="2332058"/>
                        <a:pt x="1639957" y="2329161"/>
                        <a:pt x="1639725" y="2325158"/>
                      </a:cubicBezTo>
                      <a:cubicBezTo>
                        <a:pt x="1639489" y="2321156"/>
                        <a:pt x="1641647" y="2316048"/>
                        <a:pt x="1645693" y="2310308"/>
                      </a:cubicBezTo>
                      <a:cubicBezTo>
                        <a:pt x="1651779" y="2300724"/>
                        <a:pt x="1657925" y="2287243"/>
                        <a:pt x="1671859" y="2281769"/>
                      </a:cubicBezTo>
                      <a:cubicBezTo>
                        <a:pt x="1679033" y="2278453"/>
                        <a:pt x="1686507" y="2270100"/>
                        <a:pt x="1694375" y="2272176"/>
                      </a:cubicBezTo>
                      <a:close/>
                      <a:moveTo>
                        <a:pt x="1887611" y="2119560"/>
                      </a:moveTo>
                      <a:cubicBezTo>
                        <a:pt x="1894539" y="2120546"/>
                        <a:pt x="1901859" y="2122589"/>
                        <a:pt x="1909511" y="2125322"/>
                      </a:cubicBezTo>
                      <a:cubicBezTo>
                        <a:pt x="1918931" y="2128687"/>
                        <a:pt x="1928413" y="2128158"/>
                        <a:pt x="1931181" y="2127841"/>
                      </a:cubicBezTo>
                      <a:cubicBezTo>
                        <a:pt x="1949193" y="2136885"/>
                        <a:pt x="1964087" y="2143510"/>
                        <a:pt x="1975797" y="2151609"/>
                      </a:cubicBezTo>
                      <a:cubicBezTo>
                        <a:pt x="1994157" y="2163388"/>
                        <a:pt x="1996261" y="2179802"/>
                        <a:pt x="1979813" y="2196115"/>
                      </a:cubicBezTo>
                      <a:cubicBezTo>
                        <a:pt x="1947745" y="2226428"/>
                        <a:pt x="1909151" y="2245273"/>
                        <a:pt x="1864509" y="2247600"/>
                      </a:cubicBezTo>
                      <a:cubicBezTo>
                        <a:pt x="1833293" y="2249503"/>
                        <a:pt x="1802907" y="2249090"/>
                        <a:pt x="1773157" y="2258042"/>
                      </a:cubicBezTo>
                      <a:cubicBezTo>
                        <a:pt x="1768209" y="2258885"/>
                        <a:pt x="1762967" y="2259623"/>
                        <a:pt x="1758189" y="2259059"/>
                      </a:cubicBezTo>
                      <a:cubicBezTo>
                        <a:pt x="1753413" y="2258496"/>
                        <a:pt x="1749101" y="2256628"/>
                        <a:pt x="1746013" y="2252262"/>
                      </a:cubicBezTo>
                      <a:cubicBezTo>
                        <a:pt x="1738661" y="2243110"/>
                        <a:pt x="1746265" y="2236690"/>
                        <a:pt x="1751515" y="2229428"/>
                      </a:cubicBezTo>
                      <a:cubicBezTo>
                        <a:pt x="1754759" y="2224061"/>
                        <a:pt x="1760009" y="2216800"/>
                        <a:pt x="1759307" y="2211328"/>
                      </a:cubicBezTo>
                      <a:cubicBezTo>
                        <a:pt x="1756489" y="2202490"/>
                        <a:pt x="1755397" y="2195329"/>
                        <a:pt x="1755853" y="2189579"/>
                      </a:cubicBezTo>
                      <a:cubicBezTo>
                        <a:pt x="1757225" y="2172326"/>
                        <a:pt x="1772543" y="2167764"/>
                        <a:pt x="1797101" y="2168704"/>
                      </a:cubicBezTo>
                      <a:cubicBezTo>
                        <a:pt x="1812885" y="2169121"/>
                        <a:pt x="1831147" y="2162591"/>
                        <a:pt x="1837285" y="2149122"/>
                      </a:cubicBezTo>
                      <a:cubicBezTo>
                        <a:pt x="1849547" y="2123156"/>
                        <a:pt x="1866825" y="2116601"/>
                        <a:pt x="1887611" y="2119560"/>
                      </a:cubicBezTo>
                      <a:close/>
                      <a:moveTo>
                        <a:pt x="500894" y="2050872"/>
                      </a:moveTo>
                      <a:cubicBezTo>
                        <a:pt x="510809" y="2049454"/>
                        <a:pt x="522167" y="2051858"/>
                        <a:pt x="533460" y="2057214"/>
                      </a:cubicBezTo>
                      <a:cubicBezTo>
                        <a:pt x="554123" y="2065917"/>
                        <a:pt x="557713" y="2081748"/>
                        <a:pt x="554941" y="2100598"/>
                      </a:cubicBezTo>
                      <a:cubicBezTo>
                        <a:pt x="549647" y="2144998"/>
                        <a:pt x="562091" y="2187799"/>
                        <a:pt x="555206" y="2232955"/>
                      </a:cubicBezTo>
                      <a:cubicBezTo>
                        <a:pt x="550254" y="2261606"/>
                        <a:pt x="576848" y="2286977"/>
                        <a:pt x="596835" y="2308665"/>
                      </a:cubicBezTo>
                      <a:cubicBezTo>
                        <a:pt x="634550" y="2347267"/>
                        <a:pt x="654860" y="2390231"/>
                        <a:pt x="636758" y="2444606"/>
                      </a:cubicBezTo>
                      <a:cubicBezTo>
                        <a:pt x="635501" y="2448125"/>
                        <a:pt x="634578" y="2454408"/>
                        <a:pt x="637253" y="2458009"/>
                      </a:cubicBezTo>
                      <a:cubicBezTo>
                        <a:pt x="656144" y="2493854"/>
                        <a:pt x="648593" y="2533481"/>
                        <a:pt x="652087" y="2571762"/>
                      </a:cubicBezTo>
                      <a:cubicBezTo>
                        <a:pt x="660988" y="2668849"/>
                        <a:pt x="618446" y="2743591"/>
                        <a:pt x="561847" y="2813312"/>
                      </a:cubicBezTo>
                      <a:cubicBezTo>
                        <a:pt x="549288" y="2829989"/>
                        <a:pt x="539489" y="2846328"/>
                        <a:pt x="536300" y="2866351"/>
                      </a:cubicBezTo>
                      <a:cubicBezTo>
                        <a:pt x="525053" y="2931110"/>
                        <a:pt x="518492" y="2997543"/>
                        <a:pt x="519795" y="3064139"/>
                      </a:cubicBezTo>
                      <a:cubicBezTo>
                        <a:pt x="523851" y="3148914"/>
                        <a:pt x="523136" y="3235951"/>
                        <a:pt x="503597" y="3320233"/>
                      </a:cubicBezTo>
                      <a:cubicBezTo>
                        <a:pt x="495712" y="3357096"/>
                        <a:pt x="473354" y="3390111"/>
                        <a:pt x="458024" y="3425636"/>
                      </a:cubicBezTo>
                      <a:cubicBezTo>
                        <a:pt x="455929" y="3431501"/>
                        <a:pt x="450320" y="3436110"/>
                        <a:pt x="449397" y="3442394"/>
                      </a:cubicBezTo>
                      <a:cubicBezTo>
                        <a:pt x="430029" y="3518801"/>
                        <a:pt x="383809" y="3581649"/>
                        <a:pt x="329144" y="3634867"/>
                      </a:cubicBezTo>
                      <a:cubicBezTo>
                        <a:pt x="293732" y="3671156"/>
                        <a:pt x="303082" y="3711529"/>
                        <a:pt x="304565" y="3751738"/>
                      </a:cubicBezTo>
                      <a:cubicBezTo>
                        <a:pt x="306642" y="3782900"/>
                        <a:pt x="307965" y="3812470"/>
                        <a:pt x="301005" y="3843049"/>
                      </a:cubicBezTo>
                      <a:cubicBezTo>
                        <a:pt x="295386" y="3866172"/>
                        <a:pt x="289101" y="3883767"/>
                        <a:pt x="261489" y="3887130"/>
                      </a:cubicBezTo>
                      <a:cubicBezTo>
                        <a:pt x="253204" y="3888139"/>
                        <a:pt x="241320" y="3891830"/>
                        <a:pt x="237550" y="3902386"/>
                      </a:cubicBezTo>
                      <a:cubicBezTo>
                        <a:pt x="234531" y="3914535"/>
                        <a:pt x="244233" y="3920645"/>
                        <a:pt x="253099" y="3929103"/>
                      </a:cubicBezTo>
                      <a:cubicBezTo>
                        <a:pt x="268152" y="3942415"/>
                        <a:pt x="282369" y="3958075"/>
                        <a:pt x="297422" y="3971387"/>
                      </a:cubicBezTo>
                      <a:cubicBezTo>
                        <a:pt x="306706" y="3978670"/>
                        <a:pt x="310468" y="3986627"/>
                        <a:pt x="305526" y="3996766"/>
                      </a:cubicBezTo>
                      <a:cubicBezTo>
                        <a:pt x="287091" y="4048377"/>
                        <a:pt x="265894" y="4100323"/>
                        <a:pt x="273310" y="4157200"/>
                      </a:cubicBezTo>
                      <a:cubicBezTo>
                        <a:pt x="273225" y="4161138"/>
                        <a:pt x="267618" y="4165747"/>
                        <a:pt x="265942" y="4170439"/>
                      </a:cubicBezTo>
                      <a:cubicBezTo>
                        <a:pt x="263932" y="4172367"/>
                        <a:pt x="262342" y="4173121"/>
                        <a:pt x="261923" y="4174294"/>
                      </a:cubicBezTo>
                      <a:lnTo>
                        <a:pt x="250990" y="4175786"/>
                      </a:lnTo>
                      <a:lnTo>
                        <a:pt x="267293" y="4176817"/>
                      </a:lnTo>
                      <a:cubicBezTo>
                        <a:pt x="242229" y="4213422"/>
                        <a:pt x="249060" y="4261421"/>
                        <a:pt x="218504" y="4294762"/>
                      </a:cubicBezTo>
                      <a:cubicBezTo>
                        <a:pt x="210067" y="4303465"/>
                        <a:pt x="205944" y="4315008"/>
                        <a:pt x="194021" y="4318559"/>
                      </a:cubicBezTo>
                      <a:cubicBezTo>
                        <a:pt x="174386" y="4280306"/>
                        <a:pt x="157938" y="4240588"/>
                        <a:pt x="150227" y="4198783"/>
                      </a:cubicBezTo>
                      <a:lnTo>
                        <a:pt x="155837" y="4196917"/>
                      </a:lnTo>
                      <a:lnTo>
                        <a:pt x="149375" y="4193611"/>
                      </a:lnTo>
                      <a:lnTo>
                        <a:pt x="142679" y="4183467"/>
                      </a:lnTo>
                      <a:lnTo>
                        <a:pt x="142692" y="4183525"/>
                      </a:lnTo>
                      <a:cubicBezTo>
                        <a:pt x="107575" y="4138262"/>
                        <a:pt x="83862" y="4090528"/>
                        <a:pt x="106172" y="4031747"/>
                      </a:cubicBezTo>
                      <a:lnTo>
                        <a:pt x="106654" y="4033752"/>
                      </a:lnTo>
                      <a:lnTo>
                        <a:pt x="106118" y="4030027"/>
                      </a:lnTo>
                      <a:cubicBezTo>
                        <a:pt x="90761" y="3958410"/>
                        <a:pt x="77745" y="3887630"/>
                        <a:pt x="61967" y="3817186"/>
                      </a:cubicBezTo>
                      <a:cubicBezTo>
                        <a:pt x="56626" y="3791471"/>
                        <a:pt x="48942" y="3764919"/>
                        <a:pt x="41593" y="3741132"/>
                      </a:cubicBezTo>
                      <a:cubicBezTo>
                        <a:pt x="10848" y="3653437"/>
                        <a:pt x="16417" y="3560199"/>
                        <a:pt x="11696" y="3469896"/>
                      </a:cubicBezTo>
                      <a:cubicBezTo>
                        <a:pt x="6403" y="3351614"/>
                        <a:pt x="-1232" y="3232497"/>
                        <a:pt x="168" y="3113961"/>
                      </a:cubicBezTo>
                      <a:cubicBezTo>
                        <a:pt x="1550" y="3032452"/>
                        <a:pt x="-1754" y="2949269"/>
                        <a:pt x="14187" y="2867670"/>
                      </a:cubicBezTo>
                      <a:cubicBezTo>
                        <a:pt x="19892" y="2840610"/>
                        <a:pt x="33375" y="2817651"/>
                        <a:pt x="47276" y="2793519"/>
                      </a:cubicBezTo>
                      <a:cubicBezTo>
                        <a:pt x="55066" y="2779107"/>
                        <a:pt x="58503" y="2765786"/>
                        <a:pt x="49810" y="2749454"/>
                      </a:cubicBezTo>
                      <a:cubicBezTo>
                        <a:pt x="38355" y="2733459"/>
                        <a:pt x="38784" y="2713773"/>
                        <a:pt x="49002" y="2696261"/>
                      </a:cubicBezTo>
                      <a:cubicBezTo>
                        <a:pt x="111485" y="2573090"/>
                        <a:pt x="152973" y="2438453"/>
                        <a:pt x="225997" y="2319049"/>
                      </a:cubicBezTo>
                      <a:cubicBezTo>
                        <a:pt x="244327" y="2308401"/>
                        <a:pt x="242831" y="2286706"/>
                        <a:pt x="249868" y="2270702"/>
                      </a:cubicBezTo>
                      <a:cubicBezTo>
                        <a:pt x="261010" y="2246906"/>
                        <a:pt x="274568" y="2238523"/>
                        <a:pt x="296231" y="2255520"/>
                      </a:cubicBezTo>
                      <a:cubicBezTo>
                        <a:pt x="305514" y="2262803"/>
                        <a:pt x="313713" y="2265731"/>
                        <a:pt x="322501" y="2259612"/>
                      </a:cubicBezTo>
                      <a:cubicBezTo>
                        <a:pt x="352048" y="2239746"/>
                        <a:pt x="388202" y="2223562"/>
                        <a:pt x="399268" y="2185191"/>
                      </a:cubicBezTo>
                      <a:cubicBezTo>
                        <a:pt x="412513" y="2137017"/>
                        <a:pt x="455200" y="2109940"/>
                        <a:pt x="476977" y="2067459"/>
                      </a:cubicBezTo>
                      <a:cubicBezTo>
                        <a:pt x="482504" y="2057530"/>
                        <a:pt x="490978" y="2052291"/>
                        <a:pt x="500894" y="2050872"/>
                      </a:cubicBezTo>
                      <a:close/>
                      <a:moveTo>
                        <a:pt x="4260525" y="1965240"/>
                      </a:moveTo>
                      <a:cubicBezTo>
                        <a:pt x="4265639" y="1965056"/>
                        <a:pt x="4271013" y="1966976"/>
                        <a:pt x="4273607" y="1969139"/>
                      </a:cubicBezTo>
                      <a:cubicBezTo>
                        <a:pt x="4285175" y="1978223"/>
                        <a:pt x="4308649" y="1984132"/>
                        <a:pt x="4305159" y="2001451"/>
                      </a:cubicBezTo>
                      <a:cubicBezTo>
                        <a:pt x="4301255" y="2016146"/>
                        <a:pt x="4284519" y="2006454"/>
                        <a:pt x="4274571" y="2004140"/>
                      </a:cubicBezTo>
                      <a:cubicBezTo>
                        <a:pt x="4257069" y="2000363"/>
                        <a:pt x="4243913" y="1991951"/>
                        <a:pt x="4248993" y="1973962"/>
                      </a:cubicBezTo>
                      <a:cubicBezTo>
                        <a:pt x="4250553" y="1967712"/>
                        <a:pt x="4255409" y="1965424"/>
                        <a:pt x="4260525" y="1965240"/>
                      </a:cubicBezTo>
                      <a:close/>
                      <a:moveTo>
                        <a:pt x="2796647" y="1924211"/>
                      </a:moveTo>
                      <a:cubicBezTo>
                        <a:pt x="2803427" y="1924668"/>
                        <a:pt x="2812437" y="1927886"/>
                        <a:pt x="2821653" y="1930524"/>
                      </a:cubicBezTo>
                      <a:cubicBezTo>
                        <a:pt x="2839717" y="1933046"/>
                        <a:pt x="2841533" y="1950723"/>
                        <a:pt x="2837711" y="1969005"/>
                      </a:cubicBezTo>
                      <a:cubicBezTo>
                        <a:pt x="2833847" y="1991203"/>
                        <a:pt x="2813795" y="1986660"/>
                        <a:pt x="2800581" y="1981940"/>
                      </a:cubicBezTo>
                      <a:cubicBezTo>
                        <a:pt x="2776553" y="1973358"/>
                        <a:pt x="2783651" y="1949695"/>
                        <a:pt x="2785025" y="1934468"/>
                      </a:cubicBezTo>
                      <a:cubicBezTo>
                        <a:pt x="2785319" y="1926059"/>
                        <a:pt x="2789867" y="1923754"/>
                        <a:pt x="2796647" y="1924211"/>
                      </a:cubicBezTo>
                      <a:close/>
                      <a:moveTo>
                        <a:pt x="3540149" y="1913017"/>
                      </a:moveTo>
                      <a:cubicBezTo>
                        <a:pt x="3544003" y="1912935"/>
                        <a:pt x="3548427" y="1914515"/>
                        <a:pt x="3552555" y="1915989"/>
                      </a:cubicBezTo>
                      <a:cubicBezTo>
                        <a:pt x="3556093" y="1917253"/>
                        <a:pt x="3561635" y="1916639"/>
                        <a:pt x="3561993" y="1919360"/>
                      </a:cubicBezTo>
                      <a:cubicBezTo>
                        <a:pt x="3588289" y="1961171"/>
                        <a:pt x="3625793" y="1934370"/>
                        <a:pt x="3658569" y="1935703"/>
                      </a:cubicBezTo>
                      <a:cubicBezTo>
                        <a:pt x="3668829" y="1936774"/>
                        <a:pt x="3687143" y="1926459"/>
                        <a:pt x="3688469" y="1945086"/>
                      </a:cubicBezTo>
                      <a:cubicBezTo>
                        <a:pt x="3690617" y="1961414"/>
                        <a:pt x="3681739" y="1975100"/>
                        <a:pt x="3661169" y="1976830"/>
                      </a:cubicBezTo>
                      <a:cubicBezTo>
                        <a:pt x="3629523" y="1979789"/>
                        <a:pt x="3600233" y="1983590"/>
                        <a:pt x="3569353" y="1988121"/>
                      </a:cubicBezTo>
                      <a:cubicBezTo>
                        <a:pt x="3576747" y="1967422"/>
                        <a:pt x="3580959" y="1948179"/>
                        <a:pt x="3547615" y="1959609"/>
                      </a:cubicBezTo>
                      <a:cubicBezTo>
                        <a:pt x="3538483" y="1962830"/>
                        <a:pt x="3529815" y="1961032"/>
                        <a:pt x="3525203" y="1951604"/>
                      </a:cubicBezTo>
                      <a:cubicBezTo>
                        <a:pt x="3522127" y="1945318"/>
                        <a:pt x="3522693" y="1940010"/>
                        <a:pt x="3524491" y="1934979"/>
                      </a:cubicBezTo>
                      <a:cubicBezTo>
                        <a:pt x="3526287" y="1929948"/>
                        <a:pt x="3529315" y="1925194"/>
                        <a:pt x="3531163" y="1920019"/>
                      </a:cubicBezTo>
                      <a:cubicBezTo>
                        <a:pt x="3533011" y="1914844"/>
                        <a:pt x="3536295" y="1913099"/>
                        <a:pt x="3540149" y="1913017"/>
                      </a:cubicBezTo>
                      <a:close/>
                      <a:moveTo>
                        <a:pt x="3062387" y="1861597"/>
                      </a:moveTo>
                      <a:cubicBezTo>
                        <a:pt x="3079857" y="1862586"/>
                        <a:pt x="3093823" y="1866261"/>
                        <a:pt x="3104163" y="1876519"/>
                      </a:cubicBezTo>
                      <a:cubicBezTo>
                        <a:pt x="3113789" y="1885209"/>
                        <a:pt x="3117951" y="1898513"/>
                        <a:pt x="3108145" y="1908140"/>
                      </a:cubicBezTo>
                      <a:cubicBezTo>
                        <a:pt x="3103035" y="1913537"/>
                        <a:pt x="3098773" y="1912998"/>
                        <a:pt x="3094849" y="1910613"/>
                      </a:cubicBezTo>
                      <a:cubicBezTo>
                        <a:pt x="3090929" y="1908227"/>
                        <a:pt x="3087347" y="1903993"/>
                        <a:pt x="3083603" y="1902000"/>
                      </a:cubicBezTo>
                      <a:cubicBezTo>
                        <a:pt x="3071717" y="1892502"/>
                        <a:pt x="3062923" y="1881483"/>
                        <a:pt x="3062387" y="1861597"/>
                      </a:cubicBezTo>
                      <a:close/>
                      <a:moveTo>
                        <a:pt x="3673635" y="1823754"/>
                      </a:moveTo>
                      <a:cubicBezTo>
                        <a:pt x="3675381" y="1823303"/>
                        <a:pt x="3677447" y="1823734"/>
                        <a:pt x="3679697" y="1824537"/>
                      </a:cubicBezTo>
                      <a:cubicBezTo>
                        <a:pt x="3684155" y="1829815"/>
                        <a:pt x="3695405" y="1833833"/>
                        <a:pt x="3691903" y="1843638"/>
                      </a:cubicBezTo>
                      <a:cubicBezTo>
                        <a:pt x="3690347" y="1847996"/>
                        <a:pt x="3685069" y="1848568"/>
                        <a:pt x="3681693" y="1847362"/>
                      </a:cubicBezTo>
                      <a:cubicBezTo>
                        <a:pt x="3674207" y="1843459"/>
                        <a:pt x="3667109" y="1838467"/>
                        <a:pt x="3669487" y="1828261"/>
                      </a:cubicBezTo>
                      <a:cubicBezTo>
                        <a:pt x="3670461" y="1825537"/>
                        <a:pt x="3671887" y="1824204"/>
                        <a:pt x="3673635" y="1823754"/>
                      </a:cubicBezTo>
                      <a:close/>
                      <a:moveTo>
                        <a:pt x="3035599" y="1816365"/>
                      </a:moveTo>
                      <a:cubicBezTo>
                        <a:pt x="3045095" y="1821146"/>
                        <a:pt x="3049183" y="1825385"/>
                        <a:pt x="3046101" y="1834009"/>
                      </a:cubicBezTo>
                      <a:cubicBezTo>
                        <a:pt x="3044263" y="1843077"/>
                        <a:pt x="3035491" y="1844112"/>
                        <a:pt x="3026797" y="1841006"/>
                      </a:cubicBezTo>
                      <a:cubicBezTo>
                        <a:pt x="3021025" y="1837555"/>
                        <a:pt x="3016137" y="1831642"/>
                        <a:pt x="3018777" y="1824249"/>
                      </a:cubicBezTo>
                      <a:cubicBezTo>
                        <a:pt x="3020615" y="1815181"/>
                        <a:pt x="3028947" y="1815378"/>
                        <a:pt x="3035599" y="1816365"/>
                      </a:cubicBezTo>
                      <a:close/>
                      <a:moveTo>
                        <a:pt x="3414665" y="1792109"/>
                      </a:moveTo>
                      <a:cubicBezTo>
                        <a:pt x="3417549" y="1792995"/>
                        <a:pt x="3419853" y="1795220"/>
                        <a:pt x="3421077" y="1799289"/>
                      </a:cubicBezTo>
                      <a:cubicBezTo>
                        <a:pt x="3429757" y="1827476"/>
                        <a:pt x="3446101" y="1826712"/>
                        <a:pt x="3468033" y="1825303"/>
                      </a:cubicBezTo>
                      <a:cubicBezTo>
                        <a:pt x="3472013" y="1825404"/>
                        <a:pt x="3476765" y="1827101"/>
                        <a:pt x="3483539" y="1826882"/>
                      </a:cubicBezTo>
                      <a:cubicBezTo>
                        <a:pt x="3496537" y="1835485"/>
                        <a:pt x="3500803" y="1842289"/>
                        <a:pt x="3485027" y="1856460"/>
                      </a:cubicBezTo>
                      <a:cubicBezTo>
                        <a:pt x="3458361" y="1878624"/>
                        <a:pt x="3458645" y="1885327"/>
                        <a:pt x="3489809" y="1903060"/>
                      </a:cubicBezTo>
                      <a:cubicBezTo>
                        <a:pt x="3500431" y="1910816"/>
                        <a:pt x="3496735" y="1917418"/>
                        <a:pt x="3496599" y="1925292"/>
                      </a:cubicBezTo>
                      <a:cubicBezTo>
                        <a:pt x="3495629" y="1935508"/>
                        <a:pt x="3493119" y="1942534"/>
                        <a:pt x="3479987" y="1941804"/>
                      </a:cubicBezTo>
                      <a:cubicBezTo>
                        <a:pt x="3470837" y="1941177"/>
                        <a:pt x="3459663" y="1942466"/>
                        <a:pt x="3450865" y="1944605"/>
                      </a:cubicBezTo>
                      <a:cubicBezTo>
                        <a:pt x="3440251" y="1948076"/>
                        <a:pt x="3430719" y="1952264"/>
                        <a:pt x="3425663" y="1950953"/>
                      </a:cubicBezTo>
                      <a:cubicBezTo>
                        <a:pt x="3420607" y="1949643"/>
                        <a:pt x="3420025" y="1942833"/>
                        <a:pt x="3427311" y="1924309"/>
                      </a:cubicBezTo>
                      <a:cubicBezTo>
                        <a:pt x="3433937" y="1909511"/>
                        <a:pt x="3420723" y="1890267"/>
                        <a:pt x="3405769" y="1879644"/>
                      </a:cubicBezTo>
                      <a:cubicBezTo>
                        <a:pt x="3386481" y="1866152"/>
                        <a:pt x="3373669" y="1823286"/>
                        <a:pt x="3386299" y="1806672"/>
                      </a:cubicBezTo>
                      <a:cubicBezTo>
                        <a:pt x="3392107" y="1798844"/>
                        <a:pt x="3406009" y="1789450"/>
                        <a:pt x="3414665" y="1792109"/>
                      </a:cubicBezTo>
                      <a:close/>
                      <a:moveTo>
                        <a:pt x="3716357" y="1785605"/>
                      </a:moveTo>
                      <a:cubicBezTo>
                        <a:pt x="3721733" y="1784094"/>
                        <a:pt x="3728297" y="1785065"/>
                        <a:pt x="3735039" y="1787473"/>
                      </a:cubicBezTo>
                      <a:cubicBezTo>
                        <a:pt x="3743183" y="1791755"/>
                        <a:pt x="3756311" y="1793698"/>
                        <a:pt x="3749865" y="1807871"/>
                      </a:cubicBezTo>
                      <a:cubicBezTo>
                        <a:pt x="3744647" y="1822482"/>
                        <a:pt x="3733023" y="1827941"/>
                        <a:pt x="3717443" y="1825123"/>
                      </a:cubicBezTo>
                      <a:cubicBezTo>
                        <a:pt x="3705187" y="1820745"/>
                        <a:pt x="3700007" y="1812030"/>
                        <a:pt x="3704791" y="1798636"/>
                      </a:cubicBezTo>
                      <a:cubicBezTo>
                        <a:pt x="3706789" y="1791112"/>
                        <a:pt x="3710979" y="1787117"/>
                        <a:pt x="3716357" y="1785605"/>
                      </a:cubicBezTo>
                      <a:close/>
                      <a:moveTo>
                        <a:pt x="2958393" y="1777007"/>
                      </a:moveTo>
                      <a:cubicBezTo>
                        <a:pt x="2967613" y="1786681"/>
                        <a:pt x="2970111" y="1787574"/>
                        <a:pt x="2969303" y="1789838"/>
                      </a:cubicBezTo>
                      <a:cubicBezTo>
                        <a:pt x="2965259" y="1801157"/>
                        <a:pt x="2986493" y="1808741"/>
                        <a:pt x="2976645" y="1820540"/>
                      </a:cubicBezTo>
                      <a:cubicBezTo>
                        <a:pt x="2976645" y="1820540"/>
                        <a:pt x="2970839" y="1821019"/>
                        <a:pt x="2968747" y="1818995"/>
                      </a:cubicBezTo>
                      <a:cubicBezTo>
                        <a:pt x="2954127" y="1808667"/>
                        <a:pt x="2962321" y="1797554"/>
                        <a:pt x="2958393" y="1777007"/>
                      </a:cubicBezTo>
                      <a:close/>
                      <a:moveTo>
                        <a:pt x="3244259" y="1746061"/>
                      </a:moveTo>
                      <a:cubicBezTo>
                        <a:pt x="3249573" y="1746744"/>
                        <a:pt x="3251343" y="1753456"/>
                        <a:pt x="3248955" y="1756249"/>
                      </a:cubicBezTo>
                      <a:cubicBezTo>
                        <a:pt x="3244643" y="1764434"/>
                        <a:pt x="3236557" y="1767624"/>
                        <a:pt x="3227547" y="1765622"/>
                      </a:cubicBezTo>
                      <a:cubicBezTo>
                        <a:pt x="3221001" y="1764499"/>
                        <a:pt x="3222541" y="1760186"/>
                        <a:pt x="3222851" y="1755434"/>
                      </a:cubicBezTo>
                      <a:cubicBezTo>
                        <a:pt x="3228011" y="1748768"/>
                        <a:pt x="3235249" y="1744059"/>
                        <a:pt x="3244259" y="1746061"/>
                      </a:cubicBezTo>
                      <a:close/>
                      <a:moveTo>
                        <a:pt x="3052109" y="1588782"/>
                      </a:moveTo>
                      <a:cubicBezTo>
                        <a:pt x="3066439" y="1593901"/>
                        <a:pt x="3059061" y="1607019"/>
                        <a:pt x="3055319" y="1617498"/>
                      </a:cubicBezTo>
                      <a:cubicBezTo>
                        <a:pt x="3050435" y="1623631"/>
                        <a:pt x="3052609" y="1640162"/>
                        <a:pt x="3036305" y="1633025"/>
                      </a:cubicBezTo>
                      <a:cubicBezTo>
                        <a:pt x="3027167" y="1628448"/>
                        <a:pt x="3028937" y="1615952"/>
                        <a:pt x="3031069" y="1606211"/>
                      </a:cubicBezTo>
                      <a:cubicBezTo>
                        <a:pt x="3034397" y="1596897"/>
                        <a:pt x="3041359" y="1584942"/>
                        <a:pt x="3052109" y="1588782"/>
                      </a:cubicBezTo>
                      <a:close/>
                      <a:moveTo>
                        <a:pt x="2734299" y="1438180"/>
                      </a:moveTo>
                      <a:cubicBezTo>
                        <a:pt x="2738039" y="1437240"/>
                        <a:pt x="2742103" y="1437992"/>
                        <a:pt x="2746273" y="1440181"/>
                      </a:cubicBezTo>
                      <a:cubicBezTo>
                        <a:pt x="2754611" y="1444560"/>
                        <a:pt x="2758769" y="1450247"/>
                        <a:pt x="2754777" y="1461424"/>
                      </a:cubicBezTo>
                      <a:cubicBezTo>
                        <a:pt x="2750911" y="1467046"/>
                        <a:pt x="2746841" y="1468043"/>
                        <a:pt x="2742641" y="1467243"/>
                      </a:cubicBezTo>
                      <a:cubicBezTo>
                        <a:pt x="2738439" y="1466443"/>
                        <a:pt x="2734107" y="1463844"/>
                        <a:pt x="2729715" y="1462276"/>
                      </a:cubicBezTo>
                      <a:cubicBezTo>
                        <a:pt x="2722685" y="1461165"/>
                        <a:pt x="2717429" y="1455087"/>
                        <a:pt x="2724271" y="1446327"/>
                      </a:cubicBezTo>
                      <a:cubicBezTo>
                        <a:pt x="2727145" y="1441751"/>
                        <a:pt x="2730559" y="1439120"/>
                        <a:pt x="2734299" y="1438180"/>
                      </a:cubicBezTo>
                      <a:close/>
                      <a:moveTo>
                        <a:pt x="4123969" y="1399791"/>
                      </a:moveTo>
                      <a:cubicBezTo>
                        <a:pt x="4119421" y="1430796"/>
                        <a:pt x="4097675" y="1447827"/>
                        <a:pt x="4075185" y="1463287"/>
                      </a:cubicBezTo>
                      <a:cubicBezTo>
                        <a:pt x="4066709" y="1468744"/>
                        <a:pt x="4059537" y="1467813"/>
                        <a:pt x="4053045" y="1464515"/>
                      </a:cubicBezTo>
                      <a:cubicBezTo>
                        <a:pt x="4046555" y="1461218"/>
                        <a:pt x="4040747" y="1455554"/>
                        <a:pt x="4034999" y="1451543"/>
                      </a:cubicBezTo>
                      <a:cubicBezTo>
                        <a:pt x="4023093" y="1444680"/>
                        <a:pt x="4021441" y="1431039"/>
                        <a:pt x="4029047" y="1420704"/>
                      </a:cubicBezTo>
                      <a:cubicBezTo>
                        <a:pt x="4043353" y="1406235"/>
                        <a:pt x="4044921" y="1423764"/>
                        <a:pt x="4050215" y="1430875"/>
                      </a:cubicBezTo>
                      <a:cubicBezTo>
                        <a:pt x="4060797" y="1445097"/>
                        <a:pt x="4075103" y="1448901"/>
                        <a:pt x="4083619" y="1432366"/>
                      </a:cubicBezTo>
                      <a:cubicBezTo>
                        <a:pt x="4093295" y="1416243"/>
                        <a:pt x="4110905" y="1410787"/>
                        <a:pt x="4123969" y="1399791"/>
                      </a:cubicBezTo>
                      <a:close/>
                      <a:moveTo>
                        <a:pt x="2070781" y="1340871"/>
                      </a:moveTo>
                      <a:lnTo>
                        <a:pt x="2070699" y="1342595"/>
                      </a:lnTo>
                      <a:cubicBezTo>
                        <a:pt x="2071947" y="1351885"/>
                        <a:pt x="2074859" y="1360279"/>
                        <a:pt x="2079205" y="1367782"/>
                      </a:cubicBezTo>
                      <a:lnTo>
                        <a:pt x="2082067" y="1371099"/>
                      </a:lnTo>
                      <a:close/>
                      <a:moveTo>
                        <a:pt x="3964597" y="1173622"/>
                      </a:moveTo>
                      <a:lnTo>
                        <a:pt x="3964971" y="1174756"/>
                      </a:lnTo>
                      <a:lnTo>
                        <a:pt x="3966515" y="1174998"/>
                      </a:lnTo>
                      <a:close/>
                      <a:moveTo>
                        <a:pt x="4997803" y="1100841"/>
                      </a:moveTo>
                      <a:cubicBezTo>
                        <a:pt x="4994021" y="1102146"/>
                        <a:pt x="4991663" y="1105956"/>
                        <a:pt x="4988971" y="1109314"/>
                      </a:cubicBezTo>
                      <a:lnTo>
                        <a:pt x="4978135" y="1115066"/>
                      </a:lnTo>
                      <a:lnTo>
                        <a:pt x="4996457" y="1135924"/>
                      </a:lnTo>
                      <a:lnTo>
                        <a:pt x="4996281" y="1120897"/>
                      </a:lnTo>
                      <a:cubicBezTo>
                        <a:pt x="4997713" y="1114099"/>
                        <a:pt x="4999441" y="1107406"/>
                        <a:pt x="4997803" y="1100841"/>
                      </a:cubicBezTo>
                      <a:close/>
                      <a:moveTo>
                        <a:pt x="3891181" y="1086275"/>
                      </a:moveTo>
                      <a:lnTo>
                        <a:pt x="3891091" y="1086328"/>
                      </a:lnTo>
                      <a:lnTo>
                        <a:pt x="3891147" y="1086323"/>
                      </a:lnTo>
                      <a:close/>
                      <a:moveTo>
                        <a:pt x="3365541" y="1046629"/>
                      </a:moveTo>
                      <a:lnTo>
                        <a:pt x="3371209" y="1050108"/>
                      </a:lnTo>
                      <a:cubicBezTo>
                        <a:pt x="3375231" y="1050884"/>
                        <a:pt x="3379671" y="1050486"/>
                        <a:pt x="3384027" y="1049398"/>
                      </a:cubicBezTo>
                      <a:lnTo>
                        <a:pt x="3385165" y="1049254"/>
                      </a:lnTo>
                      <a:lnTo>
                        <a:pt x="3377049" y="1048721"/>
                      </a:lnTo>
                      <a:close/>
                      <a:moveTo>
                        <a:pt x="3829893" y="1023270"/>
                      </a:moveTo>
                      <a:lnTo>
                        <a:pt x="3822931" y="1024846"/>
                      </a:lnTo>
                      <a:lnTo>
                        <a:pt x="3822947" y="1024854"/>
                      </a:lnTo>
                      <a:cubicBezTo>
                        <a:pt x="3825559" y="1025870"/>
                        <a:pt x="3827933" y="1025934"/>
                        <a:pt x="3829745" y="1023873"/>
                      </a:cubicBezTo>
                      <a:close/>
                      <a:moveTo>
                        <a:pt x="2432671" y="556830"/>
                      </a:moveTo>
                      <a:cubicBezTo>
                        <a:pt x="2453039" y="554284"/>
                        <a:pt x="2474695" y="558538"/>
                        <a:pt x="2492339" y="568820"/>
                      </a:cubicBezTo>
                      <a:lnTo>
                        <a:pt x="2508679" y="585156"/>
                      </a:lnTo>
                      <a:lnTo>
                        <a:pt x="2513145" y="586579"/>
                      </a:lnTo>
                      <a:cubicBezTo>
                        <a:pt x="2516245" y="589007"/>
                        <a:pt x="2518173" y="591019"/>
                        <a:pt x="2520853" y="594620"/>
                      </a:cubicBezTo>
                      <a:cubicBezTo>
                        <a:pt x="2525377" y="604168"/>
                        <a:pt x="2532665" y="613381"/>
                        <a:pt x="2519513" y="620583"/>
                      </a:cubicBezTo>
                      <a:cubicBezTo>
                        <a:pt x="2478801" y="608685"/>
                        <a:pt x="2444289" y="620154"/>
                        <a:pt x="2409527" y="643433"/>
                      </a:cubicBezTo>
                      <a:cubicBezTo>
                        <a:pt x="2383559" y="660599"/>
                        <a:pt x="2353569" y="663107"/>
                        <a:pt x="2324671" y="669972"/>
                      </a:cubicBezTo>
                      <a:cubicBezTo>
                        <a:pt x="2301299" y="676165"/>
                        <a:pt x="2279853" y="684370"/>
                        <a:pt x="2263353" y="700951"/>
                      </a:cubicBezTo>
                      <a:cubicBezTo>
                        <a:pt x="2183693" y="779584"/>
                        <a:pt x="2088279" y="802352"/>
                        <a:pt x="1981141" y="783915"/>
                      </a:cubicBezTo>
                      <a:cubicBezTo>
                        <a:pt x="1966229" y="781233"/>
                        <a:pt x="1950061" y="782067"/>
                        <a:pt x="1935569" y="778213"/>
                      </a:cubicBezTo>
                      <a:cubicBezTo>
                        <a:pt x="1887067" y="762210"/>
                        <a:pt x="1839067" y="778117"/>
                        <a:pt x="1791741" y="781042"/>
                      </a:cubicBezTo>
                      <a:cubicBezTo>
                        <a:pt x="1761331" y="784723"/>
                        <a:pt x="1734863" y="806998"/>
                        <a:pt x="1710485" y="823410"/>
                      </a:cubicBezTo>
                      <a:cubicBezTo>
                        <a:pt x="1682089" y="843673"/>
                        <a:pt x="1659807" y="872733"/>
                        <a:pt x="1638365" y="899446"/>
                      </a:cubicBezTo>
                      <a:cubicBezTo>
                        <a:pt x="1619351" y="923062"/>
                        <a:pt x="1623289" y="960165"/>
                        <a:pt x="1624965" y="992492"/>
                      </a:cubicBezTo>
                      <a:cubicBezTo>
                        <a:pt x="1626139" y="1011420"/>
                        <a:pt x="1646997" y="1012260"/>
                        <a:pt x="1662411" y="1009834"/>
                      </a:cubicBezTo>
                      <a:cubicBezTo>
                        <a:pt x="1685699" y="1007575"/>
                        <a:pt x="1710913" y="1007328"/>
                        <a:pt x="1734453" y="1011769"/>
                      </a:cubicBezTo>
                      <a:cubicBezTo>
                        <a:pt x="1764609" y="1019897"/>
                        <a:pt x="1769887" y="1031036"/>
                        <a:pt x="1755899" y="1059091"/>
                      </a:cubicBezTo>
                      <a:cubicBezTo>
                        <a:pt x="1750955" y="1069225"/>
                        <a:pt x="1743669" y="1078520"/>
                        <a:pt x="1737973" y="1087062"/>
                      </a:cubicBezTo>
                      <a:cubicBezTo>
                        <a:pt x="1725241" y="1111599"/>
                        <a:pt x="1727671" y="1127010"/>
                        <a:pt x="1753137" y="1133462"/>
                      </a:cubicBezTo>
                      <a:cubicBezTo>
                        <a:pt x="1791923" y="1143350"/>
                        <a:pt x="1829787" y="1159518"/>
                        <a:pt x="1869659" y="1155252"/>
                      </a:cubicBezTo>
                      <a:cubicBezTo>
                        <a:pt x="1888257" y="1151318"/>
                        <a:pt x="1906685" y="1155257"/>
                        <a:pt x="1923439" y="1163885"/>
                      </a:cubicBezTo>
                      <a:cubicBezTo>
                        <a:pt x="1952257" y="1179467"/>
                        <a:pt x="1983167" y="1170677"/>
                        <a:pt x="2015083" y="1170178"/>
                      </a:cubicBezTo>
                      <a:cubicBezTo>
                        <a:pt x="2028487" y="1169678"/>
                        <a:pt x="2042727" y="1166832"/>
                        <a:pt x="2057303" y="1166749"/>
                      </a:cubicBezTo>
                      <a:cubicBezTo>
                        <a:pt x="2157573" y="1174802"/>
                        <a:pt x="2240753" y="1134444"/>
                        <a:pt x="2312707" y="1066280"/>
                      </a:cubicBezTo>
                      <a:cubicBezTo>
                        <a:pt x="2329209" y="1049701"/>
                        <a:pt x="2333649" y="1026166"/>
                        <a:pt x="2341187" y="1005062"/>
                      </a:cubicBezTo>
                      <a:cubicBezTo>
                        <a:pt x="2371843" y="934046"/>
                        <a:pt x="2426793" y="887569"/>
                        <a:pt x="2498161" y="865468"/>
                      </a:cubicBezTo>
                      <a:cubicBezTo>
                        <a:pt x="2539795" y="852575"/>
                        <a:pt x="2585113" y="851577"/>
                        <a:pt x="2629677" y="848987"/>
                      </a:cubicBezTo>
                      <a:cubicBezTo>
                        <a:pt x="2637971" y="847982"/>
                        <a:pt x="2648611" y="847817"/>
                        <a:pt x="2658493" y="846059"/>
                      </a:cubicBezTo>
                      <a:cubicBezTo>
                        <a:pt x="2694515" y="837771"/>
                        <a:pt x="2695101" y="828727"/>
                        <a:pt x="2682031" y="794974"/>
                      </a:cubicBezTo>
                      <a:cubicBezTo>
                        <a:pt x="2665947" y="754854"/>
                        <a:pt x="2634531" y="731735"/>
                        <a:pt x="2600689" y="711715"/>
                      </a:cubicBezTo>
                      <a:cubicBezTo>
                        <a:pt x="2574635" y="695797"/>
                        <a:pt x="2553777" y="676449"/>
                        <a:pt x="2532581" y="654335"/>
                      </a:cubicBezTo>
                      <a:cubicBezTo>
                        <a:pt x="2522531" y="645457"/>
                        <a:pt x="2514907" y="633481"/>
                        <a:pt x="2523869" y="619494"/>
                      </a:cubicBezTo>
                      <a:cubicBezTo>
                        <a:pt x="2541459" y="607269"/>
                        <a:pt x="2557461" y="614305"/>
                        <a:pt x="2572203" y="624859"/>
                      </a:cubicBezTo>
                      <a:cubicBezTo>
                        <a:pt x="2587701" y="637006"/>
                        <a:pt x="2603785" y="640107"/>
                        <a:pt x="2621963" y="637345"/>
                      </a:cubicBezTo>
                      <a:cubicBezTo>
                        <a:pt x="2655553" y="632158"/>
                        <a:pt x="2688139" y="637186"/>
                        <a:pt x="2721227" y="637107"/>
                      </a:cubicBezTo>
                      <a:cubicBezTo>
                        <a:pt x="2733039" y="637359"/>
                        <a:pt x="2747949" y="640041"/>
                        <a:pt x="2758841" y="646575"/>
                      </a:cubicBezTo>
                      <a:cubicBezTo>
                        <a:pt x="2808265" y="674805"/>
                        <a:pt x="2864391" y="684277"/>
                        <a:pt x="2915491" y="707817"/>
                      </a:cubicBezTo>
                      <a:cubicBezTo>
                        <a:pt x="2975135" y="737054"/>
                        <a:pt x="3031091" y="717379"/>
                        <a:pt x="3082859" y="690921"/>
                      </a:cubicBezTo>
                      <a:cubicBezTo>
                        <a:pt x="3133035" y="665215"/>
                        <a:pt x="3181955" y="661537"/>
                        <a:pt x="3231547" y="681894"/>
                      </a:cubicBezTo>
                      <a:cubicBezTo>
                        <a:pt x="3274103" y="699739"/>
                        <a:pt x="3320091" y="704266"/>
                        <a:pt x="3363485" y="719766"/>
                      </a:cubicBezTo>
                      <a:cubicBezTo>
                        <a:pt x="3393223" y="729067"/>
                        <a:pt x="3429411" y="731417"/>
                        <a:pt x="3459567" y="702527"/>
                      </a:cubicBezTo>
                      <a:cubicBezTo>
                        <a:pt x="3483691" y="679413"/>
                        <a:pt x="3512841" y="660740"/>
                        <a:pt x="3536965" y="637628"/>
                      </a:cubicBezTo>
                      <a:cubicBezTo>
                        <a:pt x="3585633" y="590230"/>
                        <a:pt x="3644773" y="587558"/>
                        <a:pt x="3706259" y="585724"/>
                      </a:cubicBezTo>
                      <a:cubicBezTo>
                        <a:pt x="3727957" y="584218"/>
                        <a:pt x="3750741" y="587069"/>
                        <a:pt x="3772019" y="586737"/>
                      </a:cubicBezTo>
                      <a:cubicBezTo>
                        <a:pt x="3782657" y="586571"/>
                        <a:pt x="3795641" y="587242"/>
                        <a:pt x="3802929" y="596456"/>
                      </a:cubicBezTo>
                      <a:cubicBezTo>
                        <a:pt x="3843809" y="637499"/>
                        <a:pt x="3892897" y="625948"/>
                        <a:pt x="3939973" y="616323"/>
                      </a:cubicBezTo>
                      <a:cubicBezTo>
                        <a:pt x="3967283" y="610213"/>
                        <a:pt x="3996099" y="607285"/>
                        <a:pt x="4024495" y="605529"/>
                      </a:cubicBezTo>
                      <a:cubicBezTo>
                        <a:pt x="4046191" y="604025"/>
                        <a:pt x="4063783" y="610309"/>
                        <a:pt x="4069565" y="634848"/>
                      </a:cubicBezTo>
                      <a:cubicBezTo>
                        <a:pt x="4079867" y="631918"/>
                        <a:pt x="4087909" y="624215"/>
                        <a:pt x="4096285" y="619274"/>
                      </a:cubicBezTo>
                      <a:cubicBezTo>
                        <a:pt x="4114967" y="611404"/>
                        <a:pt x="4130297" y="612912"/>
                        <a:pt x="4130967" y="636950"/>
                      </a:cubicBezTo>
                      <a:cubicBezTo>
                        <a:pt x="4132225" y="651941"/>
                        <a:pt x="4138759" y="659563"/>
                        <a:pt x="4150487" y="663752"/>
                      </a:cubicBezTo>
                      <a:cubicBezTo>
                        <a:pt x="4175451" y="675313"/>
                        <a:pt x="4186509" y="692483"/>
                        <a:pt x="4180815" y="719534"/>
                      </a:cubicBezTo>
                      <a:cubicBezTo>
                        <a:pt x="4179891" y="725816"/>
                        <a:pt x="4178133" y="734441"/>
                        <a:pt x="4185171" y="736954"/>
                      </a:cubicBezTo>
                      <a:cubicBezTo>
                        <a:pt x="4192961" y="741060"/>
                        <a:pt x="4198993" y="735282"/>
                        <a:pt x="4202259" y="729838"/>
                      </a:cubicBezTo>
                      <a:cubicBezTo>
                        <a:pt x="4219095" y="697513"/>
                        <a:pt x="4254947" y="697099"/>
                        <a:pt x="4281333" y="678760"/>
                      </a:cubicBezTo>
                      <a:cubicBezTo>
                        <a:pt x="4292557" y="669549"/>
                        <a:pt x="4309815" y="673069"/>
                        <a:pt x="4316183" y="688564"/>
                      </a:cubicBezTo>
                      <a:cubicBezTo>
                        <a:pt x="4328247" y="714026"/>
                        <a:pt x="4344833" y="712018"/>
                        <a:pt x="4365103" y="703393"/>
                      </a:cubicBezTo>
                      <a:cubicBezTo>
                        <a:pt x="4389731" y="693682"/>
                        <a:pt x="4413521" y="686315"/>
                        <a:pt x="4436725" y="706501"/>
                      </a:cubicBezTo>
                      <a:cubicBezTo>
                        <a:pt x="4454401" y="727358"/>
                        <a:pt x="4481877" y="731884"/>
                        <a:pt x="4504495" y="742607"/>
                      </a:cubicBezTo>
                      <a:cubicBezTo>
                        <a:pt x="4544287" y="760785"/>
                        <a:pt x="4580893" y="780472"/>
                        <a:pt x="4619847" y="800997"/>
                      </a:cubicBezTo>
                      <a:lnTo>
                        <a:pt x="4650987" y="819521"/>
                      </a:lnTo>
                      <a:lnTo>
                        <a:pt x="4626357" y="799366"/>
                      </a:lnTo>
                      <a:cubicBezTo>
                        <a:pt x="4707745" y="820462"/>
                        <a:pt x="4784359" y="806627"/>
                        <a:pt x="4858713" y="769388"/>
                      </a:cubicBezTo>
                      <a:cubicBezTo>
                        <a:pt x="4891097" y="753042"/>
                        <a:pt x="4926081" y="744273"/>
                        <a:pt x="4962493" y="742659"/>
                      </a:cubicBezTo>
                      <a:cubicBezTo>
                        <a:pt x="4988647" y="740040"/>
                        <a:pt x="5000915" y="757713"/>
                        <a:pt x="5004015" y="778756"/>
                      </a:cubicBezTo>
                      <a:cubicBezTo>
                        <a:pt x="5006025" y="795423"/>
                        <a:pt x="5014005" y="810237"/>
                        <a:pt x="5017615" y="826146"/>
                      </a:cubicBezTo>
                      <a:cubicBezTo>
                        <a:pt x="5009693" y="863190"/>
                        <a:pt x="5032717" y="895338"/>
                        <a:pt x="5033121" y="931367"/>
                      </a:cubicBezTo>
                      <a:cubicBezTo>
                        <a:pt x="5034193" y="972953"/>
                        <a:pt x="5035265" y="1014537"/>
                        <a:pt x="5032807" y="1054862"/>
                      </a:cubicBezTo>
                      <a:cubicBezTo>
                        <a:pt x="5030943" y="1086095"/>
                        <a:pt x="5041441" y="1112439"/>
                        <a:pt x="5054293" y="1139625"/>
                      </a:cubicBezTo>
                      <a:cubicBezTo>
                        <a:pt x="5063031" y="1156036"/>
                        <a:pt x="5079431" y="1147274"/>
                        <a:pt x="5088341" y="1155775"/>
                      </a:cubicBezTo>
                      <a:cubicBezTo>
                        <a:pt x="5105489" y="1167216"/>
                        <a:pt x="5112295" y="1181608"/>
                        <a:pt x="5101607" y="1200384"/>
                      </a:cubicBezTo>
                      <a:cubicBezTo>
                        <a:pt x="5104121" y="1211916"/>
                        <a:pt x="5116315" y="1214942"/>
                        <a:pt x="5122869" y="1222601"/>
                      </a:cubicBezTo>
                      <a:cubicBezTo>
                        <a:pt x="5140353" y="1236821"/>
                        <a:pt x="5140429" y="1251468"/>
                        <a:pt x="5121167" y="1264524"/>
                      </a:cubicBezTo>
                      <a:lnTo>
                        <a:pt x="5120213" y="1263647"/>
                      </a:lnTo>
                      <a:lnTo>
                        <a:pt x="5181997" y="1330982"/>
                      </a:lnTo>
                      <a:cubicBezTo>
                        <a:pt x="5205161" y="1353137"/>
                        <a:pt x="5228827" y="1374810"/>
                        <a:pt x="5249979" y="1398891"/>
                      </a:cubicBezTo>
                      <a:lnTo>
                        <a:pt x="5253657" y="1405221"/>
                      </a:lnTo>
                      <a:lnTo>
                        <a:pt x="5286903" y="1399229"/>
                      </a:lnTo>
                      <a:cubicBezTo>
                        <a:pt x="5322529" y="1388113"/>
                        <a:pt x="5355203" y="1366835"/>
                        <a:pt x="5393133" y="1364532"/>
                      </a:cubicBezTo>
                      <a:lnTo>
                        <a:pt x="5395253" y="1364988"/>
                      </a:lnTo>
                      <a:lnTo>
                        <a:pt x="5392633" y="1363345"/>
                      </a:lnTo>
                      <a:cubicBezTo>
                        <a:pt x="5409003" y="1343836"/>
                        <a:pt x="5426059" y="1371281"/>
                        <a:pt x="5443467" y="1360149"/>
                      </a:cubicBezTo>
                      <a:cubicBezTo>
                        <a:pt x="5445503" y="1358210"/>
                        <a:pt x="5448729" y="1356693"/>
                        <a:pt x="5451959" y="1355176"/>
                      </a:cubicBezTo>
                      <a:cubicBezTo>
                        <a:pt x="5463177" y="1353846"/>
                        <a:pt x="5471247" y="1350056"/>
                        <a:pt x="5480543" y="1365386"/>
                      </a:cubicBezTo>
                      <a:cubicBezTo>
                        <a:pt x="5512697" y="1418242"/>
                        <a:pt x="5507469" y="1481763"/>
                        <a:pt x="5462011" y="1537589"/>
                      </a:cubicBezTo>
                      <a:cubicBezTo>
                        <a:pt x="5450771" y="1550254"/>
                        <a:pt x="5441405" y="1564258"/>
                        <a:pt x="5433421" y="1579089"/>
                      </a:cubicBezTo>
                      <a:lnTo>
                        <a:pt x="5413863" y="1623882"/>
                      </a:lnTo>
                      <a:lnTo>
                        <a:pt x="5414003" y="1624327"/>
                      </a:lnTo>
                      <a:lnTo>
                        <a:pt x="5421141" y="1639162"/>
                      </a:lnTo>
                      <a:lnTo>
                        <a:pt x="5435453" y="1660806"/>
                      </a:lnTo>
                      <a:cubicBezTo>
                        <a:pt x="5435369" y="1664741"/>
                        <a:pt x="5436041" y="1670269"/>
                        <a:pt x="5437549" y="1673452"/>
                      </a:cubicBezTo>
                      <a:cubicBezTo>
                        <a:pt x="5463351" y="1719685"/>
                        <a:pt x="5430849" y="1747739"/>
                        <a:pt x="5405805" y="1777132"/>
                      </a:cubicBezTo>
                      <a:cubicBezTo>
                        <a:pt x="5384781" y="1802674"/>
                        <a:pt x="5355293" y="1800073"/>
                        <a:pt x="5326645" y="1795129"/>
                      </a:cubicBezTo>
                      <a:cubicBezTo>
                        <a:pt x="5264235" y="1784736"/>
                        <a:pt x="5199399" y="1777442"/>
                        <a:pt x="5149973" y="1730700"/>
                      </a:cubicBezTo>
                      <a:cubicBezTo>
                        <a:pt x="5087901" y="1723072"/>
                        <a:pt x="5044423" y="1674490"/>
                        <a:pt x="4987209" y="1660665"/>
                      </a:cubicBezTo>
                      <a:cubicBezTo>
                        <a:pt x="4954707" y="1651700"/>
                        <a:pt x="4928401" y="1629084"/>
                        <a:pt x="4900005" y="1612329"/>
                      </a:cubicBezTo>
                      <a:cubicBezTo>
                        <a:pt x="4892213" y="1608225"/>
                        <a:pt x="4884925" y="1599011"/>
                        <a:pt x="4874285" y="1599178"/>
                      </a:cubicBezTo>
                      <a:cubicBezTo>
                        <a:pt x="4819837" y="1603525"/>
                        <a:pt x="4780883" y="1564492"/>
                        <a:pt x="4733551" y="1548909"/>
                      </a:cubicBezTo>
                      <a:cubicBezTo>
                        <a:pt x="4663521" y="1526539"/>
                        <a:pt x="4610241" y="1475779"/>
                        <a:pt x="4542639" y="1450309"/>
                      </a:cubicBezTo>
                      <a:cubicBezTo>
                        <a:pt x="4516841" y="1441094"/>
                        <a:pt x="4489363" y="1436567"/>
                        <a:pt x="4463563" y="1427351"/>
                      </a:cubicBezTo>
                      <a:cubicBezTo>
                        <a:pt x="4427959" y="1415958"/>
                        <a:pt x="4392359" y="1404562"/>
                        <a:pt x="4357175" y="1391995"/>
                      </a:cubicBezTo>
                      <a:cubicBezTo>
                        <a:pt x="4334893" y="1384036"/>
                        <a:pt x="4327435" y="1364187"/>
                        <a:pt x="4316797" y="1345844"/>
                      </a:cubicBezTo>
                      <a:lnTo>
                        <a:pt x="4312537" y="1338823"/>
                      </a:lnTo>
                      <a:lnTo>
                        <a:pt x="4301347" y="1334948"/>
                      </a:lnTo>
                      <a:cubicBezTo>
                        <a:pt x="4284477" y="1325078"/>
                        <a:pt x="4273261" y="1307189"/>
                        <a:pt x="4257239" y="1296507"/>
                      </a:cubicBezTo>
                      <a:cubicBezTo>
                        <a:pt x="4216437" y="1270034"/>
                        <a:pt x="4168853" y="1266259"/>
                        <a:pt x="4126293" y="1248413"/>
                      </a:cubicBezTo>
                      <a:cubicBezTo>
                        <a:pt x="4051313" y="1217664"/>
                        <a:pt x="3971725" y="1199815"/>
                        <a:pt x="3894649" y="1174928"/>
                      </a:cubicBezTo>
                      <a:cubicBezTo>
                        <a:pt x="3878229" y="1169063"/>
                        <a:pt x="3864071" y="1167973"/>
                        <a:pt x="3854689" y="1183134"/>
                      </a:cubicBezTo>
                      <a:cubicBezTo>
                        <a:pt x="3841283" y="1202147"/>
                        <a:pt x="3825199" y="1199046"/>
                        <a:pt x="3807607" y="1192762"/>
                      </a:cubicBezTo>
                      <a:cubicBezTo>
                        <a:pt x="3715367" y="1158492"/>
                        <a:pt x="3625473" y="1125062"/>
                        <a:pt x="3532397" y="1093137"/>
                      </a:cubicBezTo>
                      <a:cubicBezTo>
                        <a:pt x="3484309" y="1075960"/>
                        <a:pt x="3436555" y="1061549"/>
                        <a:pt x="3384615" y="1058863"/>
                      </a:cubicBezTo>
                      <a:cubicBezTo>
                        <a:pt x="3375567" y="1058275"/>
                        <a:pt x="3365763" y="1056097"/>
                        <a:pt x="3358727" y="1053584"/>
                      </a:cubicBezTo>
                      <a:cubicBezTo>
                        <a:pt x="3286845" y="1025264"/>
                        <a:pt x="3265735" y="1054747"/>
                        <a:pt x="3259201" y="1121174"/>
                      </a:cubicBezTo>
                      <a:cubicBezTo>
                        <a:pt x="3255263" y="1158114"/>
                        <a:pt x="3248393" y="1166239"/>
                        <a:pt x="3209689" y="1170925"/>
                      </a:cubicBezTo>
                      <a:cubicBezTo>
                        <a:pt x="3200221" y="1171510"/>
                        <a:pt x="3188327" y="1175196"/>
                        <a:pt x="3182293" y="1180975"/>
                      </a:cubicBezTo>
                      <a:cubicBezTo>
                        <a:pt x="3155213" y="1204029"/>
                        <a:pt x="3127519" y="1224632"/>
                        <a:pt x="3093205" y="1228368"/>
                      </a:cubicBezTo>
                      <a:lnTo>
                        <a:pt x="3059699" y="1226158"/>
                      </a:lnTo>
                      <a:lnTo>
                        <a:pt x="3054469" y="1232764"/>
                      </a:lnTo>
                      <a:cubicBezTo>
                        <a:pt x="3052197" y="1235424"/>
                        <a:pt x="3049789" y="1237538"/>
                        <a:pt x="3047025" y="1237874"/>
                      </a:cubicBezTo>
                      <a:cubicBezTo>
                        <a:pt x="2986463" y="1251942"/>
                        <a:pt x="2947597" y="1301527"/>
                        <a:pt x="2890805" y="1323553"/>
                      </a:cubicBezTo>
                      <a:cubicBezTo>
                        <a:pt x="2841553" y="1342984"/>
                        <a:pt x="2791965" y="1359650"/>
                        <a:pt x="2740785" y="1377069"/>
                      </a:cubicBezTo>
                      <a:lnTo>
                        <a:pt x="2741393" y="1376114"/>
                      </a:lnTo>
                      <a:lnTo>
                        <a:pt x="2736099" y="1378619"/>
                      </a:lnTo>
                      <a:cubicBezTo>
                        <a:pt x="2718005" y="1395957"/>
                        <a:pt x="2700075" y="1386909"/>
                        <a:pt x="2682483" y="1380625"/>
                      </a:cubicBezTo>
                      <a:cubicBezTo>
                        <a:pt x="2659025" y="1372246"/>
                        <a:pt x="2635903" y="1366631"/>
                        <a:pt x="2618811" y="1392262"/>
                      </a:cubicBezTo>
                      <a:cubicBezTo>
                        <a:pt x="2612445" y="1395276"/>
                        <a:pt x="2607669" y="1397538"/>
                        <a:pt x="2601303" y="1400553"/>
                      </a:cubicBezTo>
                      <a:lnTo>
                        <a:pt x="2600989" y="1400948"/>
                      </a:lnTo>
                      <a:lnTo>
                        <a:pt x="2599119" y="1426858"/>
                      </a:lnTo>
                      <a:cubicBezTo>
                        <a:pt x="2603455" y="1434549"/>
                        <a:pt x="2611751" y="1440832"/>
                        <a:pt x="2620843" y="1446735"/>
                      </a:cubicBezTo>
                      <a:cubicBezTo>
                        <a:pt x="2627433" y="1450417"/>
                        <a:pt x="2640707" y="1453830"/>
                        <a:pt x="2634911" y="1466367"/>
                      </a:cubicBezTo>
                      <a:cubicBezTo>
                        <a:pt x="2629957" y="1476548"/>
                        <a:pt x="2624583" y="1487907"/>
                        <a:pt x="2610887" y="1485671"/>
                      </a:cubicBezTo>
                      <a:cubicBezTo>
                        <a:pt x="2588171" y="1482868"/>
                        <a:pt x="2591397" y="1495971"/>
                        <a:pt x="2590601" y="1512950"/>
                      </a:cubicBezTo>
                      <a:cubicBezTo>
                        <a:pt x="2589107" y="1542957"/>
                        <a:pt x="2578265" y="1569625"/>
                        <a:pt x="2561577" y="1594205"/>
                      </a:cubicBezTo>
                      <a:cubicBezTo>
                        <a:pt x="2554287" y="1603552"/>
                        <a:pt x="2548679" y="1608188"/>
                        <a:pt x="2535731" y="1607548"/>
                      </a:cubicBezTo>
                      <a:cubicBezTo>
                        <a:pt x="2488709" y="1602702"/>
                        <a:pt x="2466041" y="1614523"/>
                        <a:pt x="2446223" y="1655247"/>
                      </a:cubicBezTo>
                      <a:cubicBezTo>
                        <a:pt x="2432949" y="1685030"/>
                        <a:pt x="2345311" y="1720120"/>
                        <a:pt x="2321799" y="1701099"/>
                      </a:cubicBezTo>
                      <a:cubicBezTo>
                        <a:pt x="2300951" y="1685685"/>
                        <a:pt x="2288237" y="1658570"/>
                        <a:pt x="2272249" y="1636926"/>
                      </a:cubicBezTo>
                      <a:cubicBezTo>
                        <a:pt x="2261009" y="1622287"/>
                        <a:pt x="2256393" y="1605700"/>
                        <a:pt x="2253407" y="1588699"/>
                      </a:cubicBezTo>
                      <a:lnTo>
                        <a:pt x="2244915" y="1541193"/>
                      </a:lnTo>
                      <a:lnTo>
                        <a:pt x="2243827" y="1538649"/>
                      </a:lnTo>
                      <a:lnTo>
                        <a:pt x="2238845" y="1535345"/>
                      </a:lnTo>
                      <a:lnTo>
                        <a:pt x="2226193" y="1534158"/>
                      </a:lnTo>
                      <a:cubicBezTo>
                        <a:pt x="2218777" y="1535642"/>
                        <a:pt x="2211635" y="1538711"/>
                        <a:pt x="2204599" y="1541489"/>
                      </a:cubicBezTo>
                      <a:lnTo>
                        <a:pt x="2185535" y="1534680"/>
                      </a:lnTo>
                      <a:lnTo>
                        <a:pt x="2184627" y="1533562"/>
                      </a:lnTo>
                      <a:lnTo>
                        <a:pt x="2187073" y="1542032"/>
                      </a:lnTo>
                      <a:cubicBezTo>
                        <a:pt x="2184641" y="1545134"/>
                        <a:pt x="2183049" y="1545889"/>
                        <a:pt x="2179863" y="1547398"/>
                      </a:cubicBezTo>
                      <a:cubicBezTo>
                        <a:pt x="2152279" y="1546810"/>
                        <a:pt x="2129309" y="1533311"/>
                        <a:pt x="2104661" y="1524507"/>
                      </a:cubicBezTo>
                      <a:cubicBezTo>
                        <a:pt x="2067857" y="1512685"/>
                        <a:pt x="2035579" y="1510421"/>
                        <a:pt x="2005395" y="1539345"/>
                      </a:cubicBezTo>
                      <a:cubicBezTo>
                        <a:pt x="1999359" y="1545130"/>
                        <a:pt x="1991395" y="1548902"/>
                        <a:pt x="1982341" y="1548316"/>
                      </a:cubicBezTo>
                      <a:cubicBezTo>
                        <a:pt x="1954841" y="1543788"/>
                        <a:pt x="1941175" y="1556112"/>
                        <a:pt x="1946121" y="1583026"/>
                      </a:cubicBezTo>
                      <a:cubicBezTo>
                        <a:pt x="1951065" y="1609939"/>
                        <a:pt x="1948631" y="1631570"/>
                        <a:pt x="1931611" y="1653284"/>
                      </a:cubicBezTo>
                      <a:cubicBezTo>
                        <a:pt x="1919453" y="1668795"/>
                        <a:pt x="1924233" y="1685061"/>
                        <a:pt x="1940579" y="1694870"/>
                      </a:cubicBezTo>
                      <a:cubicBezTo>
                        <a:pt x="1966987" y="1713568"/>
                        <a:pt x="1975537" y="1737798"/>
                        <a:pt x="1968159" y="1769574"/>
                      </a:cubicBezTo>
                      <a:cubicBezTo>
                        <a:pt x="1961115" y="1804118"/>
                        <a:pt x="1969581" y="1813760"/>
                        <a:pt x="2001607" y="1827845"/>
                      </a:cubicBezTo>
                      <a:cubicBezTo>
                        <a:pt x="2014097" y="1833631"/>
                        <a:pt x="2027845" y="1835895"/>
                        <a:pt x="2033883" y="1848639"/>
                      </a:cubicBezTo>
                      <a:cubicBezTo>
                        <a:pt x="2025665" y="1864233"/>
                        <a:pt x="2012419" y="1856855"/>
                        <a:pt x="2003029" y="1853501"/>
                      </a:cubicBezTo>
                      <a:cubicBezTo>
                        <a:pt x="1970165" y="1841762"/>
                        <a:pt x="1936379" y="1836312"/>
                        <a:pt x="1903433" y="1828514"/>
                      </a:cubicBezTo>
                      <a:cubicBezTo>
                        <a:pt x="1898317" y="1828011"/>
                        <a:pt x="1891611" y="1828263"/>
                        <a:pt x="1887753" y="1824238"/>
                      </a:cubicBezTo>
                      <a:cubicBezTo>
                        <a:pt x="1839299" y="1785753"/>
                        <a:pt x="1777089" y="1800592"/>
                        <a:pt x="1723435" y="1784074"/>
                      </a:cubicBezTo>
                      <a:cubicBezTo>
                        <a:pt x="1702307" y="1776528"/>
                        <a:pt x="1677743" y="1782312"/>
                        <a:pt x="1655525" y="1788936"/>
                      </a:cubicBezTo>
                      <a:cubicBezTo>
                        <a:pt x="1610671" y="1803355"/>
                        <a:pt x="1591719" y="1878644"/>
                        <a:pt x="1626007" y="1916039"/>
                      </a:cubicBezTo>
                      <a:cubicBezTo>
                        <a:pt x="1659119" y="1953014"/>
                        <a:pt x="1697851" y="1985378"/>
                        <a:pt x="1745973" y="2002567"/>
                      </a:cubicBezTo>
                      <a:cubicBezTo>
                        <a:pt x="1770201" y="2012544"/>
                        <a:pt x="1796443" y="2020594"/>
                        <a:pt x="1821845" y="2030990"/>
                      </a:cubicBezTo>
                      <a:cubicBezTo>
                        <a:pt x="1836685" y="2037614"/>
                        <a:pt x="1851943" y="2043064"/>
                        <a:pt x="1853115" y="2062013"/>
                      </a:cubicBezTo>
                      <a:cubicBezTo>
                        <a:pt x="1841041" y="2073583"/>
                        <a:pt x="1828215" y="2065031"/>
                        <a:pt x="1816477" y="2060838"/>
                      </a:cubicBezTo>
                      <a:cubicBezTo>
                        <a:pt x="1797697" y="2054130"/>
                        <a:pt x="1785039" y="2056226"/>
                        <a:pt x="1778245" y="2078947"/>
                      </a:cubicBezTo>
                      <a:cubicBezTo>
                        <a:pt x="1772207" y="2103261"/>
                        <a:pt x="1754183" y="2116676"/>
                        <a:pt x="1728109" y="2119275"/>
                      </a:cubicBezTo>
                      <a:cubicBezTo>
                        <a:pt x="1710335" y="2120866"/>
                        <a:pt x="1701029" y="2132102"/>
                        <a:pt x="1698679" y="2149791"/>
                      </a:cubicBezTo>
                      <a:cubicBezTo>
                        <a:pt x="1696247" y="2171423"/>
                        <a:pt x="1683585" y="2192048"/>
                        <a:pt x="1681153" y="2213679"/>
                      </a:cubicBezTo>
                      <a:cubicBezTo>
                        <a:pt x="1680565" y="2222734"/>
                        <a:pt x="1674027" y="2233633"/>
                        <a:pt x="1664887" y="2236987"/>
                      </a:cubicBezTo>
                      <a:cubicBezTo>
                        <a:pt x="1623219" y="2249898"/>
                        <a:pt x="1596725" y="2290728"/>
                        <a:pt x="1554217" y="2305987"/>
                      </a:cubicBezTo>
                      <a:cubicBezTo>
                        <a:pt x="1530407" y="2313363"/>
                        <a:pt x="1518501" y="2335582"/>
                        <a:pt x="1508607" y="2355871"/>
                      </a:cubicBezTo>
                      <a:cubicBezTo>
                        <a:pt x="1492507" y="2389826"/>
                        <a:pt x="1462491" y="2410870"/>
                        <a:pt x="1436333" y="2435939"/>
                      </a:cubicBezTo>
                      <a:cubicBezTo>
                        <a:pt x="1423505" y="2445915"/>
                        <a:pt x="1411265" y="2446838"/>
                        <a:pt x="1401289" y="2434010"/>
                      </a:cubicBezTo>
                      <a:cubicBezTo>
                        <a:pt x="1388211" y="2418750"/>
                        <a:pt x="1376725" y="2421265"/>
                        <a:pt x="1361131" y="2431578"/>
                      </a:cubicBezTo>
                      <a:cubicBezTo>
                        <a:pt x="1345955" y="2440715"/>
                        <a:pt x="1328433" y="2449016"/>
                        <a:pt x="1316275" y="2464526"/>
                      </a:cubicBezTo>
                      <a:cubicBezTo>
                        <a:pt x="1287097" y="2501751"/>
                        <a:pt x="1248781" y="2523801"/>
                        <a:pt x="1202837" y="2533861"/>
                      </a:cubicBezTo>
                      <a:cubicBezTo>
                        <a:pt x="1183807" y="2538974"/>
                        <a:pt x="1174499" y="2550209"/>
                        <a:pt x="1170139" y="2569828"/>
                      </a:cubicBezTo>
                      <a:cubicBezTo>
                        <a:pt x="1158735" y="2605461"/>
                        <a:pt x="1149259" y="2643105"/>
                        <a:pt x="1128045" y="2676558"/>
                      </a:cubicBezTo>
                      <a:cubicBezTo>
                        <a:pt x="1117061" y="2692487"/>
                        <a:pt x="1119743" y="2714623"/>
                        <a:pt x="1111863" y="2732983"/>
                      </a:cubicBezTo>
                      <a:cubicBezTo>
                        <a:pt x="1107670" y="2744721"/>
                        <a:pt x="1120999" y="2748159"/>
                        <a:pt x="1127959" y="2754615"/>
                      </a:cubicBezTo>
                      <a:cubicBezTo>
                        <a:pt x="1142713" y="2765180"/>
                        <a:pt x="1162581" y="2776248"/>
                        <a:pt x="1154615" y="2798549"/>
                      </a:cubicBezTo>
                      <a:cubicBezTo>
                        <a:pt x="1148661" y="2818922"/>
                        <a:pt x="1132647" y="2830409"/>
                        <a:pt x="1109760" y="2831498"/>
                      </a:cubicBezTo>
                      <a:cubicBezTo>
                        <a:pt x="1103053" y="2831749"/>
                        <a:pt x="1092488" y="2827976"/>
                        <a:pt x="1091064" y="2839379"/>
                      </a:cubicBezTo>
                      <a:cubicBezTo>
                        <a:pt x="1091984" y="2851620"/>
                        <a:pt x="1098105" y="2860424"/>
                        <a:pt x="1107410" y="2867718"/>
                      </a:cubicBezTo>
                      <a:cubicBezTo>
                        <a:pt x="1117553" y="2872664"/>
                        <a:pt x="1120573" y="2860507"/>
                        <a:pt x="1125017" y="2855477"/>
                      </a:cubicBezTo>
                      <a:cubicBezTo>
                        <a:pt x="1142037" y="2833763"/>
                        <a:pt x="1151091" y="2834350"/>
                        <a:pt x="1163583" y="2858664"/>
                      </a:cubicBezTo>
                      <a:cubicBezTo>
                        <a:pt x="1170037" y="2870235"/>
                        <a:pt x="1177331" y="2879458"/>
                        <a:pt x="1184205" y="2889854"/>
                      </a:cubicBezTo>
                      <a:cubicBezTo>
                        <a:pt x="1197197" y="2909054"/>
                        <a:pt x="1191999" y="2949550"/>
                        <a:pt x="1175481" y="2966150"/>
                      </a:cubicBezTo>
                      <a:cubicBezTo>
                        <a:pt x="1165839" y="2974617"/>
                        <a:pt x="1159215" y="2970928"/>
                        <a:pt x="1155863" y="2961790"/>
                      </a:cubicBezTo>
                      <a:cubicBezTo>
                        <a:pt x="1143205" y="2926827"/>
                        <a:pt x="1122917" y="2916933"/>
                        <a:pt x="1089800" y="2935546"/>
                      </a:cubicBezTo>
                      <a:cubicBezTo>
                        <a:pt x="1081416" y="2940492"/>
                        <a:pt x="1073703" y="2932443"/>
                        <a:pt x="1063391" y="2935378"/>
                      </a:cubicBezTo>
                      <a:cubicBezTo>
                        <a:pt x="1065485" y="2948037"/>
                        <a:pt x="1075714" y="2949044"/>
                        <a:pt x="1084684" y="2953571"/>
                      </a:cubicBezTo>
                      <a:cubicBezTo>
                        <a:pt x="1115453" y="2971179"/>
                        <a:pt x="1118553" y="2992139"/>
                        <a:pt x="1089626" y="3017542"/>
                      </a:cubicBezTo>
                      <a:cubicBezTo>
                        <a:pt x="1077553" y="3029112"/>
                        <a:pt x="1062378" y="3038252"/>
                        <a:pt x="1051813" y="3053007"/>
                      </a:cubicBezTo>
                      <a:cubicBezTo>
                        <a:pt x="1046532" y="3060385"/>
                        <a:pt x="1037309" y="3067679"/>
                        <a:pt x="1037559" y="3074386"/>
                      </a:cubicBezTo>
                      <a:cubicBezTo>
                        <a:pt x="1035714" y="3105492"/>
                        <a:pt x="1029172" y="3134920"/>
                        <a:pt x="1006953" y="3160072"/>
                      </a:cubicBezTo>
                      <a:cubicBezTo>
                        <a:pt x="1002091" y="3166277"/>
                        <a:pt x="1007791" y="3176253"/>
                        <a:pt x="1014749" y="3182709"/>
                      </a:cubicBezTo>
                      <a:cubicBezTo>
                        <a:pt x="1020952" y="3187572"/>
                        <a:pt x="1028079" y="3186147"/>
                        <a:pt x="1035625" y="3183548"/>
                      </a:cubicBezTo>
                      <a:cubicBezTo>
                        <a:pt x="1077378" y="3166698"/>
                        <a:pt x="1086683" y="3173992"/>
                        <a:pt x="1092046" y="3218261"/>
                      </a:cubicBezTo>
                      <a:cubicBezTo>
                        <a:pt x="1093723" y="3232095"/>
                        <a:pt x="1099003" y="3243246"/>
                        <a:pt x="1112669" y="3249450"/>
                      </a:cubicBezTo>
                      <a:cubicBezTo>
                        <a:pt x="1126333" y="3255655"/>
                        <a:pt x="1133207" y="3266051"/>
                        <a:pt x="1124991" y="3281646"/>
                      </a:cubicBezTo>
                      <a:cubicBezTo>
                        <a:pt x="1118367" y="3296486"/>
                        <a:pt x="1106043" y="3301349"/>
                        <a:pt x="1089945" y="3298246"/>
                      </a:cubicBezTo>
                      <a:cubicBezTo>
                        <a:pt x="1039309" y="3288100"/>
                        <a:pt x="1036122" y="3289609"/>
                        <a:pt x="1016920" y="3339662"/>
                      </a:cubicBezTo>
                      <a:cubicBezTo>
                        <a:pt x="1031759" y="3346286"/>
                        <a:pt x="1043832" y="3334716"/>
                        <a:pt x="1055738" y="3331028"/>
                      </a:cubicBezTo>
                      <a:cubicBezTo>
                        <a:pt x="1072421" y="3325075"/>
                        <a:pt x="1089777" y="3324656"/>
                        <a:pt x="1100508" y="3339077"/>
                      </a:cubicBezTo>
                      <a:cubicBezTo>
                        <a:pt x="1112411" y="3353918"/>
                        <a:pt x="1102350" y="3363559"/>
                        <a:pt x="1091115" y="3372782"/>
                      </a:cubicBezTo>
                      <a:cubicBezTo>
                        <a:pt x="1085497" y="3377393"/>
                        <a:pt x="1084576" y="3383681"/>
                        <a:pt x="1088765" y="3390472"/>
                      </a:cubicBezTo>
                      <a:cubicBezTo>
                        <a:pt x="1122383" y="3440862"/>
                        <a:pt x="1084905" y="3479093"/>
                        <a:pt x="1065116" y="3519672"/>
                      </a:cubicBezTo>
                      <a:cubicBezTo>
                        <a:pt x="1063104" y="3521600"/>
                        <a:pt x="1061092" y="3523529"/>
                        <a:pt x="1059499" y="3524283"/>
                      </a:cubicBezTo>
                      <a:cubicBezTo>
                        <a:pt x="1037449" y="3541554"/>
                        <a:pt x="1059748" y="3568049"/>
                        <a:pt x="1046667" y="3589847"/>
                      </a:cubicBezTo>
                      <a:cubicBezTo>
                        <a:pt x="1034844" y="3608125"/>
                        <a:pt x="1016735" y="3625479"/>
                        <a:pt x="1036686" y="3651135"/>
                      </a:cubicBezTo>
                      <a:cubicBezTo>
                        <a:pt x="1045908" y="3662370"/>
                        <a:pt x="1036937" y="3676373"/>
                        <a:pt x="1026876" y="3686014"/>
                      </a:cubicBezTo>
                      <a:cubicBezTo>
                        <a:pt x="1019245" y="3692553"/>
                        <a:pt x="1010861" y="3697499"/>
                        <a:pt x="1005160" y="3706051"/>
                      </a:cubicBezTo>
                      <a:cubicBezTo>
                        <a:pt x="984451" y="3734389"/>
                        <a:pt x="973633" y="3760967"/>
                        <a:pt x="1021420" y="3775389"/>
                      </a:cubicBezTo>
                      <a:cubicBezTo>
                        <a:pt x="1058644" y="3786037"/>
                        <a:pt x="1093770" y="3802555"/>
                        <a:pt x="1134181" y="3793166"/>
                      </a:cubicBezTo>
                      <a:cubicBezTo>
                        <a:pt x="1142481" y="3792160"/>
                        <a:pt x="1151535" y="3792747"/>
                        <a:pt x="1160087" y="3798449"/>
                      </a:cubicBezTo>
                      <a:cubicBezTo>
                        <a:pt x="1176435" y="3808258"/>
                        <a:pt x="1191861" y="3805828"/>
                        <a:pt x="1209803" y="3796354"/>
                      </a:cubicBezTo>
                      <a:cubicBezTo>
                        <a:pt x="1232523" y="3784617"/>
                        <a:pt x="1240655" y="3791492"/>
                        <a:pt x="1240905" y="3816728"/>
                      </a:cubicBezTo>
                      <a:cubicBezTo>
                        <a:pt x="1240989" y="3831316"/>
                        <a:pt x="1230759" y="3848840"/>
                        <a:pt x="1251467" y="3857559"/>
                      </a:cubicBezTo>
                      <a:cubicBezTo>
                        <a:pt x="1271755" y="3867453"/>
                        <a:pt x="1303111" y="3857476"/>
                        <a:pt x="1316107" y="3839618"/>
                      </a:cubicBezTo>
                      <a:cubicBezTo>
                        <a:pt x="1320551" y="3834588"/>
                        <a:pt x="1322647" y="3828719"/>
                        <a:pt x="1326335" y="3822096"/>
                      </a:cubicBezTo>
                      <a:cubicBezTo>
                        <a:pt x="1342685" y="3794848"/>
                        <a:pt x="1352243" y="3790320"/>
                        <a:pt x="1381587" y="3800801"/>
                      </a:cubicBezTo>
                      <a:cubicBezTo>
                        <a:pt x="1387455" y="3802897"/>
                        <a:pt x="1392905" y="3806167"/>
                        <a:pt x="1398019" y="3806671"/>
                      </a:cubicBezTo>
                      <a:cubicBezTo>
                        <a:pt x="1451089" y="3795186"/>
                        <a:pt x="1472969" y="3841383"/>
                        <a:pt x="1506753" y="3865362"/>
                      </a:cubicBezTo>
                      <a:cubicBezTo>
                        <a:pt x="1511783" y="3869806"/>
                        <a:pt x="1514045" y="3874585"/>
                        <a:pt x="1516311" y="3879364"/>
                      </a:cubicBezTo>
                      <a:cubicBezTo>
                        <a:pt x="1523603" y="3888587"/>
                        <a:pt x="1507505" y="3904013"/>
                        <a:pt x="1523183" y="3908290"/>
                      </a:cubicBezTo>
                      <a:cubicBezTo>
                        <a:pt x="1540453" y="3911811"/>
                        <a:pt x="1558563" y="3912986"/>
                        <a:pt x="1575917" y="3912567"/>
                      </a:cubicBezTo>
                      <a:cubicBezTo>
                        <a:pt x="1591259" y="3914076"/>
                        <a:pt x="1589917" y="3903009"/>
                        <a:pt x="1586983" y="3892696"/>
                      </a:cubicBezTo>
                      <a:cubicBezTo>
                        <a:pt x="1584889" y="3880036"/>
                        <a:pt x="1582795" y="3867376"/>
                        <a:pt x="1594783" y="3859747"/>
                      </a:cubicBezTo>
                      <a:cubicBezTo>
                        <a:pt x="1607611" y="3849770"/>
                        <a:pt x="1620523" y="3854381"/>
                        <a:pt x="1632595" y="3861341"/>
                      </a:cubicBezTo>
                      <a:cubicBezTo>
                        <a:pt x="1644665" y="3868300"/>
                        <a:pt x="1656319" y="3876432"/>
                        <a:pt x="1667973" y="3884565"/>
                      </a:cubicBezTo>
                      <a:cubicBezTo>
                        <a:pt x="1675349" y="3889847"/>
                        <a:pt x="1680715" y="3897058"/>
                        <a:pt x="1687421" y="3896807"/>
                      </a:cubicBezTo>
                      <a:cubicBezTo>
                        <a:pt x="1722215" y="3892029"/>
                        <a:pt x="1750551" y="3912739"/>
                        <a:pt x="1781571" y="3918524"/>
                      </a:cubicBezTo>
                      <a:cubicBezTo>
                        <a:pt x="1805883" y="3924561"/>
                        <a:pt x="1812339" y="3936132"/>
                        <a:pt x="1812253" y="3958601"/>
                      </a:cubicBezTo>
                      <a:cubicBezTo>
                        <a:pt x="1812505" y="3965308"/>
                        <a:pt x="1809989" y="3972352"/>
                        <a:pt x="1809819" y="3980232"/>
                      </a:cubicBezTo>
                      <a:cubicBezTo>
                        <a:pt x="1808981" y="4001109"/>
                        <a:pt x="1815099" y="4009913"/>
                        <a:pt x="1838827" y="4006475"/>
                      </a:cubicBezTo>
                      <a:cubicBezTo>
                        <a:pt x="1868841" y="4003961"/>
                        <a:pt x="1892903" y="4003291"/>
                        <a:pt x="1899277" y="3963215"/>
                      </a:cubicBezTo>
                      <a:cubicBezTo>
                        <a:pt x="1902967" y="3938062"/>
                        <a:pt x="1932729" y="3947369"/>
                        <a:pt x="1949999" y="3950891"/>
                      </a:cubicBezTo>
                      <a:cubicBezTo>
                        <a:pt x="1974731" y="3955754"/>
                        <a:pt x="1970369" y="3975373"/>
                        <a:pt x="1962907" y="3992560"/>
                      </a:cubicBezTo>
                      <a:cubicBezTo>
                        <a:pt x="2045487" y="4002204"/>
                        <a:pt x="2061001" y="3940245"/>
                        <a:pt x="2062849" y="3872082"/>
                      </a:cubicBezTo>
                      <a:cubicBezTo>
                        <a:pt x="2062181" y="3848020"/>
                        <a:pt x="2061093" y="3825131"/>
                        <a:pt x="2075347" y="3803751"/>
                      </a:cubicBezTo>
                      <a:cubicBezTo>
                        <a:pt x="2086749" y="3786647"/>
                        <a:pt x="2089937" y="3766609"/>
                        <a:pt x="2096645" y="3747829"/>
                      </a:cubicBezTo>
                      <a:cubicBezTo>
                        <a:pt x="2109137" y="3716556"/>
                        <a:pt x="2127415" y="3691320"/>
                        <a:pt x="2173023" y="3697023"/>
                      </a:cubicBezTo>
                      <a:cubicBezTo>
                        <a:pt x="2158017" y="3679750"/>
                        <a:pt x="2140077" y="3670695"/>
                        <a:pt x="2130939" y="3655519"/>
                      </a:cubicBezTo>
                      <a:cubicBezTo>
                        <a:pt x="2109647" y="3618796"/>
                        <a:pt x="2124487" y="3588362"/>
                        <a:pt x="2167999" y="3581404"/>
                      </a:cubicBezTo>
                      <a:cubicBezTo>
                        <a:pt x="2181833" y="3579727"/>
                        <a:pt x="2196337" y="3583585"/>
                        <a:pt x="2214699" y="3572938"/>
                      </a:cubicBezTo>
                      <a:cubicBezTo>
                        <a:pt x="2189127" y="3570421"/>
                        <a:pt x="2170769" y="3562540"/>
                        <a:pt x="2164565" y="3539148"/>
                      </a:cubicBezTo>
                      <a:cubicBezTo>
                        <a:pt x="2160291" y="3517768"/>
                        <a:pt x="2163479" y="3497730"/>
                        <a:pt x="2177649" y="3480291"/>
                      </a:cubicBezTo>
                      <a:cubicBezTo>
                        <a:pt x="2201125" y="3451618"/>
                        <a:pt x="2239353" y="3452038"/>
                        <a:pt x="2254779" y="3486665"/>
                      </a:cubicBezTo>
                      <a:cubicBezTo>
                        <a:pt x="2264587" y="3507374"/>
                        <a:pt x="2276909" y="3521040"/>
                        <a:pt x="2294013" y="3532443"/>
                      </a:cubicBezTo>
                      <a:cubicBezTo>
                        <a:pt x="2306839" y="3540996"/>
                        <a:pt x="2316395" y="3554998"/>
                        <a:pt x="2325617" y="3566232"/>
                      </a:cubicBezTo>
                      <a:cubicBezTo>
                        <a:pt x="2336011" y="3577887"/>
                        <a:pt x="2347665" y="3586019"/>
                        <a:pt x="2365439" y="3584427"/>
                      </a:cubicBezTo>
                      <a:cubicBezTo>
                        <a:pt x="2391093" y="3583002"/>
                        <a:pt x="2399811" y="3599351"/>
                        <a:pt x="2395033" y="3620144"/>
                      </a:cubicBezTo>
                      <a:cubicBezTo>
                        <a:pt x="2389413" y="3643284"/>
                        <a:pt x="2386561" y="3666089"/>
                        <a:pt x="2381361" y="3688056"/>
                      </a:cubicBezTo>
                      <a:cubicBezTo>
                        <a:pt x="2377085" y="3703734"/>
                        <a:pt x="2369707" y="3716981"/>
                        <a:pt x="2355703" y="3726539"/>
                      </a:cubicBezTo>
                      <a:cubicBezTo>
                        <a:pt x="2340111" y="3736851"/>
                        <a:pt x="2326445" y="3749176"/>
                        <a:pt x="2313533" y="3763093"/>
                      </a:cubicBezTo>
                      <a:cubicBezTo>
                        <a:pt x="2299363" y="3780532"/>
                        <a:pt x="2282763" y="3782544"/>
                        <a:pt x="2266249" y="3762086"/>
                      </a:cubicBezTo>
                      <a:cubicBezTo>
                        <a:pt x="2261637" y="3756468"/>
                        <a:pt x="2259961" y="3742634"/>
                        <a:pt x="2248391" y="3749090"/>
                      </a:cubicBezTo>
                      <a:cubicBezTo>
                        <a:pt x="2237995" y="3755965"/>
                        <a:pt x="2226005" y="3763594"/>
                        <a:pt x="2225669" y="3779356"/>
                      </a:cubicBezTo>
                      <a:cubicBezTo>
                        <a:pt x="2225581" y="3820355"/>
                        <a:pt x="2263809" y="3876363"/>
                        <a:pt x="2302961" y="3889024"/>
                      </a:cubicBezTo>
                      <a:cubicBezTo>
                        <a:pt x="2321741" y="3895732"/>
                        <a:pt x="2333729" y="3906631"/>
                        <a:pt x="2334481" y="3926753"/>
                      </a:cubicBezTo>
                      <a:cubicBezTo>
                        <a:pt x="2336827" y="3964650"/>
                        <a:pt x="2340345" y="4002966"/>
                        <a:pt x="2345037" y="4041700"/>
                      </a:cubicBezTo>
                      <a:cubicBezTo>
                        <a:pt x="2346379" y="4052767"/>
                        <a:pt x="2344953" y="4064170"/>
                        <a:pt x="2336485" y="4073058"/>
                      </a:cubicBezTo>
                      <a:cubicBezTo>
                        <a:pt x="2317451" y="4096700"/>
                        <a:pt x="2301521" y="4122774"/>
                        <a:pt x="2283243" y="4148011"/>
                      </a:cubicBezTo>
                      <a:cubicBezTo>
                        <a:pt x="2271085" y="4163521"/>
                        <a:pt x="2257085" y="4173078"/>
                        <a:pt x="2240149" y="4153794"/>
                      </a:cubicBezTo>
                      <a:cubicBezTo>
                        <a:pt x="2231683" y="4144153"/>
                        <a:pt x="2224977" y="4144404"/>
                        <a:pt x="2218435" y="4155303"/>
                      </a:cubicBezTo>
                      <a:cubicBezTo>
                        <a:pt x="2211477" y="4167377"/>
                        <a:pt x="2202337" y="4170730"/>
                        <a:pt x="2191523" y="4160250"/>
                      </a:cubicBezTo>
                      <a:cubicBezTo>
                        <a:pt x="2145081" y="4119837"/>
                        <a:pt x="2089833" y="4085544"/>
                        <a:pt x="2049929" y="4034232"/>
                      </a:cubicBezTo>
                      <a:cubicBezTo>
                        <a:pt x="2023601" y="4067182"/>
                        <a:pt x="2021167" y="4107341"/>
                        <a:pt x="2041203" y="4147586"/>
                      </a:cubicBezTo>
                      <a:cubicBezTo>
                        <a:pt x="2046903" y="4157564"/>
                        <a:pt x="2051765" y="4169888"/>
                        <a:pt x="2051933" y="4180536"/>
                      </a:cubicBezTo>
                      <a:cubicBezTo>
                        <a:pt x="2054193" y="4222374"/>
                        <a:pt x="2081859" y="4237550"/>
                        <a:pt x="2115981" y="4245767"/>
                      </a:cubicBezTo>
                      <a:cubicBezTo>
                        <a:pt x="2155635" y="4253313"/>
                        <a:pt x="2194115" y="4278970"/>
                        <a:pt x="2237461" y="4261364"/>
                      </a:cubicBezTo>
                      <a:cubicBezTo>
                        <a:pt x="2248611" y="4256082"/>
                        <a:pt x="2258335" y="4262203"/>
                        <a:pt x="2265211" y="4272600"/>
                      </a:cubicBezTo>
                      <a:cubicBezTo>
                        <a:pt x="2271665" y="4284170"/>
                        <a:pt x="2275353" y="4296075"/>
                        <a:pt x="2266047" y="4307310"/>
                      </a:cubicBezTo>
                      <a:cubicBezTo>
                        <a:pt x="2244667" y="4330115"/>
                        <a:pt x="2256237" y="4342189"/>
                        <a:pt x="2278537" y="4350154"/>
                      </a:cubicBezTo>
                      <a:cubicBezTo>
                        <a:pt x="2296141" y="4356442"/>
                        <a:pt x="2306367" y="4375978"/>
                        <a:pt x="2325567" y="4381511"/>
                      </a:cubicBezTo>
                      <a:cubicBezTo>
                        <a:pt x="2333783" y="4365917"/>
                        <a:pt x="2323807" y="4353089"/>
                        <a:pt x="2324479" y="4340094"/>
                      </a:cubicBezTo>
                      <a:cubicBezTo>
                        <a:pt x="2326407" y="4323576"/>
                        <a:pt x="2334961" y="4310749"/>
                        <a:pt x="2351981" y="4307564"/>
                      </a:cubicBezTo>
                      <a:cubicBezTo>
                        <a:pt x="2361789" y="4305110"/>
                        <a:pt x="2373863" y="4300490"/>
                        <a:pt x="2381901" y="4308200"/>
                      </a:cubicBezTo>
                      <a:lnTo>
                        <a:pt x="2388347" y="4320525"/>
                      </a:lnTo>
                      <a:lnTo>
                        <a:pt x="2408011" y="4325677"/>
                      </a:lnTo>
                      <a:cubicBezTo>
                        <a:pt x="2416989" y="4329215"/>
                        <a:pt x="2425969" y="4332754"/>
                        <a:pt x="2435807" y="4332959"/>
                      </a:cubicBezTo>
                      <a:cubicBezTo>
                        <a:pt x="2449539" y="4335217"/>
                        <a:pt x="2452465" y="4345527"/>
                        <a:pt x="2450617" y="4358102"/>
                      </a:cubicBezTo>
                      <a:cubicBezTo>
                        <a:pt x="2448769" y="4370676"/>
                        <a:pt x="2444577" y="4382414"/>
                        <a:pt x="2454117" y="4396410"/>
                      </a:cubicBezTo>
                      <a:cubicBezTo>
                        <a:pt x="2469199" y="4372680"/>
                        <a:pt x="2481939" y="4348113"/>
                        <a:pt x="2513665" y="4374004"/>
                      </a:cubicBezTo>
                      <a:cubicBezTo>
                        <a:pt x="2521031" y="4379282"/>
                        <a:pt x="2526395" y="4367962"/>
                        <a:pt x="2528911" y="4360920"/>
                      </a:cubicBezTo>
                      <a:cubicBezTo>
                        <a:pt x="2533941" y="4346835"/>
                        <a:pt x="2531101" y="4332585"/>
                        <a:pt x="2526671" y="4319091"/>
                      </a:cubicBezTo>
                      <a:cubicBezTo>
                        <a:pt x="2522991" y="4307189"/>
                        <a:pt x="2522077" y="4294950"/>
                        <a:pt x="2526689" y="4282039"/>
                      </a:cubicBezTo>
                      <a:cubicBezTo>
                        <a:pt x="2531301" y="4269128"/>
                        <a:pt x="2539761" y="4260238"/>
                        <a:pt x="2554333" y="4260150"/>
                      </a:cubicBezTo>
                      <a:cubicBezTo>
                        <a:pt x="2570495" y="4259305"/>
                        <a:pt x="2575765" y="4270451"/>
                        <a:pt x="2577853" y="4283109"/>
                      </a:cubicBezTo>
                      <a:cubicBezTo>
                        <a:pt x="2579691" y="4289059"/>
                        <a:pt x="2577595" y="4294928"/>
                        <a:pt x="2582197" y="4300543"/>
                      </a:cubicBezTo>
                      <a:cubicBezTo>
                        <a:pt x="2604145" y="4287206"/>
                        <a:pt x="2628597" y="4285352"/>
                        <a:pt x="2652801" y="4276792"/>
                      </a:cubicBezTo>
                      <a:cubicBezTo>
                        <a:pt x="2664693" y="4273099"/>
                        <a:pt x="2677673" y="4273763"/>
                        <a:pt x="2685707" y="4284575"/>
                      </a:cubicBezTo>
                      <a:cubicBezTo>
                        <a:pt x="2696085" y="4296223"/>
                        <a:pt x="2693815" y="4309971"/>
                        <a:pt x="2688033" y="4322464"/>
                      </a:cubicBezTo>
                      <a:cubicBezTo>
                        <a:pt x="2676969" y="4342336"/>
                        <a:pt x="2657453" y="4352570"/>
                        <a:pt x="2639445" y="4365990"/>
                      </a:cubicBezTo>
                      <a:cubicBezTo>
                        <a:pt x="2625455" y="4375552"/>
                        <a:pt x="2615819" y="4384023"/>
                        <a:pt x="2618157" y="4403386"/>
                      </a:cubicBezTo>
                      <a:cubicBezTo>
                        <a:pt x="2620073" y="4423923"/>
                        <a:pt x="2604825" y="4437007"/>
                        <a:pt x="2592341" y="4449753"/>
                      </a:cubicBezTo>
                      <a:cubicBezTo>
                        <a:pt x="2585471" y="4457887"/>
                        <a:pt x="2578181" y="4467195"/>
                        <a:pt x="2589399" y="4476496"/>
                      </a:cubicBezTo>
                      <a:cubicBezTo>
                        <a:pt x="2602959" y="4486633"/>
                        <a:pt x="2605647" y="4471711"/>
                        <a:pt x="2609753" y="4463913"/>
                      </a:cubicBezTo>
                      <a:cubicBezTo>
                        <a:pt x="2619225" y="4444797"/>
                        <a:pt x="2633547" y="4438001"/>
                        <a:pt x="2652969" y="4450232"/>
                      </a:cubicBezTo>
                      <a:cubicBezTo>
                        <a:pt x="2661087" y="4457103"/>
                        <a:pt x="2672895" y="4457349"/>
                        <a:pt x="2684281" y="4458770"/>
                      </a:cubicBezTo>
                      <a:cubicBezTo>
                        <a:pt x="2706725" y="4458845"/>
                        <a:pt x="2722543" y="4473760"/>
                        <a:pt x="2734761" y="4491359"/>
                      </a:cubicBezTo>
                      <a:cubicBezTo>
                        <a:pt x="2740451" y="4501332"/>
                        <a:pt x="2738935" y="4516674"/>
                        <a:pt x="2757947" y="4511553"/>
                      </a:cubicBezTo>
                      <a:cubicBezTo>
                        <a:pt x="2775033" y="4504421"/>
                        <a:pt x="2799485" y="4502566"/>
                        <a:pt x="2798827" y="4478508"/>
                      </a:cubicBezTo>
                      <a:cubicBezTo>
                        <a:pt x="2799093" y="4448162"/>
                        <a:pt x="2816265" y="4437090"/>
                        <a:pt x="2838211" y="4423753"/>
                      </a:cubicBezTo>
                      <a:cubicBezTo>
                        <a:pt x="2861749" y="4409660"/>
                        <a:pt x="2885285" y="4395568"/>
                        <a:pt x="2907651" y="4381057"/>
                      </a:cubicBezTo>
                      <a:cubicBezTo>
                        <a:pt x="2926833" y="4368055"/>
                        <a:pt x="2947435" y="4362179"/>
                        <a:pt x="2969877" y="4362255"/>
                      </a:cubicBezTo>
                      <a:cubicBezTo>
                        <a:pt x="2932875" y="4343743"/>
                        <a:pt x="2925269" y="4313232"/>
                        <a:pt x="2954923" y="4289413"/>
                      </a:cubicBezTo>
                      <a:cubicBezTo>
                        <a:pt x="2966147" y="4280188"/>
                        <a:pt x="2961965" y="4273399"/>
                        <a:pt x="2957029" y="4265018"/>
                      </a:cubicBezTo>
                      <a:cubicBezTo>
                        <a:pt x="2947995" y="4245910"/>
                        <a:pt x="2944487" y="4226127"/>
                        <a:pt x="2950861" y="4204581"/>
                      </a:cubicBezTo>
                      <a:cubicBezTo>
                        <a:pt x="2957235" y="4183034"/>
                        <a:pt x="2946189" y="4165854"/>
                        <a:pt x="2932715" y="4151776"/>
                      </a:cubicBezTo>
                      <a:cubicBezTo>
                        <a:pt x="2914637" y="4132083"/>
                        <a:pt x="2893375" y="4113901"/>
                        <a:pt x="2904695" y="4082210"/>
                      </a:cubicBezTo>
                      <a:cubicBezTo>
                        <a:pt x="2906791" y="4076341"/>
                        <a:pt x="2902523" y="4073493"/>
                        <a:pt x="2897919" y="4067878"/>
                      </a:cubicBezTo>
                      <a:cubicBezTo>
                        <a:pt x="2869463" y="4036538"/>
                        <a:pt x="2874761" y="3992106"/>
                        <a:pt x="2913039" y="3970045"/>
                      </a:cubicBezTo>
                      <a:cubicBezTo>
                        <a:pt x="2930965" y="3960565"/>
                        <a:pt x="2943447" y="3947818"/>
                        <a:pt x="2954005" y="3933060"/>
                      </a:cubicBezTo>
                      <a:cubicBezTo>
                        <a:pt x="2971853" y="3908994"/>
                        <a:pt x="2996229" y="3892554"/>
                        <a:pt x="3023617" y="3882484"/>
                      </a:cubicBezTo>
                      <a:cubicBezTo>
                        <a:pt x="3035929" y="3877617"/>
                        <a:pt x="3049413" y="3873168"/>
                        <a:pt x="3059885" y="3862350"/>
                      </a:cubicBezTo>
                      <a:cubicBezTo>
                        <a:pt x="3067509" y="3855809"/>
                        <a:pt x="3075045" y="3853207"/>
                        <a:pt x="3084843" y="3855382"/>
                      </a:cubicBezTo>
                      <a:cubicBezTo>
                        <a:pt x="3137341" y="3867516"/>
                        <a:pt x="3199329" y="3823483"/>
                        <a:pt x="3206387" y="3770416"/>
                      </a:cubicBezTo>
                      <a:cubicBezTo>
                        <a:pt x="3215457" y="3715421"/>
                        <a:pt x="3221489" y="3709635"/>
                        <a:pt x="3279439" y="3706511"/>
                      </a:cubicBezTo>
                      <a:cubicBezTo>
                        <a:pt x="3291665" y="3705584"/>
                        <a:pt x="3304395" y="3699542"/>
                        <a:pt x="3314781" y="3692665"/>
                      </a:cubicBezTo>
                      <a:cubicBezTo>
                        <a:pt x="3373587" y="3650140"/>
                        <a:pt x="3435881" y="3664450"/>
                        <a:pt x="3497253" y="3685048"/>
                      </a:cubicBezTo>
                      <a:cubicBezTo>
                        <a:pt x="3511319" y="3690072"/>
                        <a:pt x="3517341" y="3702811"/>
                        <a:pt x="3519009" y="3716642"/>
                      </a:cubicBezTo>
                      <a:cubicBezTo>
                        <a:pt x="3528863" y="3770456"/>
                        <a:pt x="3528085" y="3824441"/>
                        <a:pt x="3524961" y="3877590"/>
                      </a:cubicBezTo>
                      <a:cubicBezTo>
                        <a:pt x="3522771" y="3905925"/>
                        <a:pt x="3513127" y="3932921"/>
                        <a:pt x="3507001" y="3961174"/>
                      </a:cubicBezTo>
                      <a:cubicBezTo>
                        <a:pt x="3499779" y="4003594"/>
                        <a:pt x="3509891" y="4045588"/>
                        <a:pt x="3509369" y="4087753"/>
                      </a:cubicBezTo>
                      <a:cubicBezTo>
                        <a:pt x="3509111" y="4099574"/>
                        <a:pt x="3512037" y="4109884"/>
                        <a:pt x="3516555" y="4119438"/>
                      </a:cubicBezTo>
                      <a:cubicBezTo>
                        <a:pt x="3524083" y="4135363"/>
                        <a:pt x="3531785" y="4143407"/>
                        <a:pt x="3549707" y="4133927"/>
                      </a:cubicBezTo>
                      <a:cubicBezTo>
                        <a:pt x="3569643" y="4122518"/>
                        <a:pt x="3593173" y="4126952"/>
                        <a:pt x="3614775" y="4129374"/>
                      </a:cubicBezTo>
                      <a:cubicBezTo>
                        <a:pt x="3659573" y="4133464"/>
                        <a:pt x="3667197" y="4126922"/>
                        <a:pt x="3677183" y="4084166"/>
                      </a:cubicBezTo>
                      <a:cubicBezTo>
                        <a:pt x="3688091" y="4035122"/>
                        <a:pt x="3712717" y="4025389"/>
                        <a:pt x="3766807" y="4036768"/>
                      </a:cubicBezTo>
                      <a:cubicBezTo>
                        <a:pt x="3773085" y="4037688"/>
                        <a:pt x="3776937" y="4041710"/>
                        <a:pt x="3781205" y="4044559"/>
                      </a:cubicBezTo>
                      <a:cubicBezTo>
                        <a:pt x="3793679" y="4050338"/>
                        <a:pt x="3806659" y="4051003"/>
                        <a:pt x="3813615" y="4038929"/>
                      </a:cubicBezTo>
                      <a:cubicBezTo>
                        <a:pt x="3820569" y="4026854"/>
                        <a:pt x="3809355" y="4017555"/>
                        <a:pt x="3802405" y="4011103"/>
                      </a:cubicBezTo>
                      <a:cubicBezTo>
                        <a:pt x="3781481" y="3995686"/>
                        <a:pt x="3756531" y="3984127"/>
                        <a:pt x="3735183" y="3969885"/>
                      </a:cubicBezTo>
                      <a:cubicBezTo>
                        <a:pt x="3702953" y="3949109"/>
                        <a:pt x="3701963" y="3922284"/>
                        <a:pt x="3732369" y="3900057"/>
                      </a:cubicBezTo>
                      <a:cubicBezTo>
                        <a:pt x="3744769" y="3891251"/>
                        <a:pt x="3757833" y="3887977"/>
                        <a:pt x="3772489" y="3883947"/>
                      </a:cubicBezTo>
                      <a:cubicBezTo>
                        <a:pt x="3809339" y="3873286"/>
                        <a:pt x="3818563" y="3847462"/>
                        <a:pt x="3798397" y="3815113"/>
                      </a:cubicBezTo>
                      <a:cubicBezTo>
                        <a:pt x="3786265" y="3793574"/>
                        <a:pt x="3774553" y="3770861"/>
                        <a:pt x="3760829" y="3750078"/>
                      </a:cubicBezTo>
                      <a:cubicBezTo>
                        <a:pt x="3751289" y="3736081"/>
                        <a:pt x="3750881" y="3718729"/>
                        <a:pt x="3755157" y="3703052"/>
                      </a:cubicBezTo>
                      <a:cubicBezTo>
                        <a:pt x="3758349" y="3683016"/>
                        <a:pt x="3757941" y="3665664"/>
                        <a:pt x="3740529" y="3651504"/>
                      </a:cubicBezTo>
                      <a:cubicBezTo>
                        <a:pt x="3721613" y="3634158"/>
                        <a:pt x="3729997" y="3610684"/>
                        <a:pt x="3737545" y="3589555"/>
                      </a:cubicBezTo>
                      <a:cubicBezTo>
                        <a:pt x="3742659" y="3571531"/>
                        <a:pt x="3750875" y="3555935"/>
                        <a:pt x="3754067" y="3535899"/>
                      </a:cubicBezTo>
                      <a:cubicBezTo>
                        <a:pt x="3754657" y="3526845"/>
                        <a:pt x="3758011" y="3517455"/>
                        <a:pt x="3767139" y="3514098"/>
                      </a:cubicBezTo>
                      <a:cubicBezTo>
                        <a:pt x="3800139" y="3499415"/>
                        <a:pt x="3793621" y="3473263"/>
                        <a:pt x="3789865" y="3446776"/>
                      </a:cubicBezTo>
                      <a:cubicBezTo>
                        <a:pt x="3780593" y="3402434"/>
                        <a:pt x="3774081" y="3357756"/>
                        <a:pt x="3749731" y="3318618"/>
                      </a:cubicBezTo>
                      <a:cubicBezTo>
                        <a:pt x="3743291" y="3307052"/>
                        <a:pt x="3740451" y="3292802"/>
                        <a:pt x="3748579" y="3281147"/>
                      </a:cubicBezTo>
                      <a:cubicBezTo>
                        <a:pt x="3760813" y="3261694"/>
                        <a:pt x="3756467" y="3244259"/>
                        <a:pt x="3750615" y="3223640"/>
                      </a:cubicBezTo>
                      <a:cubicBezTo>
                        <a:pt x="3747689" y="3213330"/>
                        <a:pt x="3743925" y="3205368"/>
                        <a:pt x="3730441" y="3209817"/>
                      </a:cubicBezTo>
                      <a:cubicBezTo>
                        <a:pt x="3724495" y="3211663"/>
                        <a:pt x="3718215" y="3210743"/>
                        <a:pt x="3712021" y="3205884"/>
                      </a:cubicBezTo>
                      <a:cubicBezTo>
                        <a:pt x="3675941" y="3181085"/>
                        <a:pt x="3646629" y="3189144"/>
                        <a:pt x="3623417" y="3224528"/>
                      </a:cubicBezTo>
                      <a:cubicBezTo>
                        <a:pt x="3595763" y="3264945"/>
                        <a:pt x="3573971" y="3307454"/>
                        <a:pt x="3563481" y="3355324"/>
                      </a:cubicBezTo>
                      <a:cubicBezTo>
                        <a:pt x="3559451" y="3377709"/>
                        <a:pt x="3538095" y="3381992"/>
                        <a:pt x="3519921" y="3384766"/>
                      </a:cubicBezTo>
                      <a:cubicBezTo>
                        <a:pt x="3501749" y="3387540"/>
                        <a:pt x="3496145" y="3373626"/>
                        <a:pt x="3490123" y="3360887"/>
                      </a:cubicBezTo>
                      <a:cubicBezTo>
                        <a:pt x="3474559" y="3334152"/>
                        <a:pt x="3457321" y="3312112"/>
                        <a:pt x="3471489" y="3276144"/>
                      </a:cubicBezTo>
                      <a:cubicBezTo>
                        <a:pt x="3482305" y="3249566"/>
                        <a:pt x="3430407" y="3209851"/>
                        <a:pt x="3398331" y="3218247"/>
                      </a:cubicBezTo>
                      <a:cubicBezTo>
                        <a:pt x="3367007" y="3228236"/>
                        <a:pt x="3334521" y="3219278"/>
                        <a:pt x="3303703" y="3224152"/>
                      </a:cubicBezTo>
                      <a:cubicBezTo>
                        <a:pt x="3295411" y="3225162"/>
                        <a:pt x="3287959" y="3223824"/>
                        <a:pt x="3282185" y="3217790"/>
                      </a:cubicBezTo>
                      <a:cubicBezTo>
                        <a:pt x="3264021" y="3202038"/>
                        <a:pt x="3242839" y="3198442"/>
                        <a:pt x="3220645" y="3205073"/>
                      </a:cubicBezTo>
                      <a:cubicBezTo>
                        <a:pt x="3216289" y="3206165"/>
                        <a:pt x="3210341" y="3208011"/>
                        <a:pt x="3207245" y="3205581"/>
                      </a:cubicBezTo>
                      <a:cubicBezTo>
                        <a:pt x="3174683" y="3182038"/>
                        <a:pt x="3134325" y="3172917"/>
                        <a:pt x="3101343" y="3150549"/>
                      </a:cubicBezTo>
                      <a:cubicBezTo>
                        <a:pt x="3090879" y="3142840"/>
                        <a:pt x="3082845" y="3132029"/>
                        <a:pt x="3067521" y="3130526"/>
                      </a:cubicBezTo>
                      <a:cubicBezTo>
                        <a:pt x="3042821" y="3125675"/>
                        <a:pt x="3036885" y="3108995"/>
                        <a:pt x="3055399" y="3090462"/>
                      </a:cubicBezTo>
                      <a:cubicBezTo>
                        <a:pt x="3066291" y="3078470"/>
                        <a:pt x="3076343" y="3068825"/>
                        <a:pt x="3077107" y="3051892"/>
                      </a:cubicBezTo>
                      <a:cubicBezTo>
                        <a:pt x="3078963" y="3020791"/>
                        <a:pt x="3063143" y="3005876"/>
                        <a:pt x="3032325" y="3010751"/>
                      </a:cubicBezTo>
                      <a:cubicBezTo>
                        <a:pt x="3005861" y="3014532"/>
                        <a:pt x="2977809" y="3019071"/>
                        <a:pt x="2958035" y="3041125"/>
                      </a:cubicBezTo>
                      <a:cubicBezTo>
                        <a:pt x="2953175" y="3047331"/>
                        <a:pt x="2944045" y="3050688"/>
                        <a:pt x="2936261" y="3046583"/>
                      </a:cubicBezTo>
                      <a:cubicBezTo>
                        <a:pt x="2905117" y="3030165"/>
                        <a:pt x="2867857" y="3023473"/>
                        <a:pt x="2848949" y="2987602"/>
                      </a:cubicBezTo>
                      <a:cubicBezTo>
                        <a:pt x="2844767" y="2980815"/>
                        <a:pt x="2841421" y="2971678"/>
                        <a:pt x="2833969" y="2970340"/>
                      </a:cubicBezTo>
                      <a:cubicBezTo>
                        <a:pt x="2800643" y="2963730"/>
                        <a:pt x="2790609" y="2936323"/>
                        <a:pt x="2781745" y="2909333"/>
                      </a:cubicBezTo>
                      <a:cubicBezTo>
                        <a:pt x="2777647" y="2898605"/>
                        <a:pt x="2770785" y="2888213"/>
                        <a:pt x="2761827" y="2883690"/>
                      </a:cubicBezTo>
                      <a:cubicBezTo>
                        <a:pt x="2727545" y="2866812"/>
                        <a:pt x="2695399" y="2846726"/>
                        <a:pt x="2663661" y="2825961"/>
                      </a:cubicBezTo>
                      <a:lnTo>
                        <a:pt x="2606021" y="2788734"/>
                      </a:lnTo>
                      <a:lnTo>
                        <a:pt x="2617553" y="2802515"/>
                      </a:lnTo>
                      <a:cubicBezTo>
                        <a:pt x="2633015" y="2814819"/>
                        <a:pt x="2650749" y="2824461"/>
                        <a:pt x="2669703" y="2832554"/>
                      </a:cubicBezTo>
                      <a:cubicBezTo>
                        <a:pt x="2702573" y="2844295"/>
                        <a:pt x="2715991" y="2880845"/>
                        <a:pt x="2745593" y="2898033"/>
                      </a:cubicBezTo>
                      <a:cubicBezTo>
                        <a:pt x="2752971" y="2903315"/>
                        <a:pt x="2747269" y="2911864"/>
                        <a:pt x="2743163" y="2919659"/>
                      </a:cubicBezTo>
                      <a:cubicBezTo>
                        <a:pt x="2736623" y="2930555"/>
                        <a:pt x="2740733" y="2941285"/>
                        <a:pt x="2753645" y="2945897"/>
                      </a:cubicBezTo>
                      <a:cubicBezTo>
                        <a:pt x="2774779" y="2953446"/>
                        <a:pt x="2771341" y="2966773"/>
                        <a:pt x="2765473" y="2983201"/>
                      </a:cubicBezTo>
                      <a:cubicBezTo>
                        <a:pt x="2740323" y="3053609"/>
                        <a:pt x="2689681" y="3080507"/>
                        <a:pt x="2601721" y="3082167"/>
                      </a:cubicBezTo>
                      <a:cubicBezTo>
                        <a:pt x="2561473" y="3083669"/>
                        <a:pt x="2520135" y="3099337"/>
                        <a:pt x="2488779" y="3127831"/>
                      </a:cubicBezTo>
                      <a:cubicBezTo>
                        <a:pt x="2473519" y="3140905"/>
                        <a:pt x="2459013" y="3137047"/>
                        <a:pt x="2441655" y="3137463"/>
                      </a:cubicBezTo>
                      <a:cubicBezTo>
                        <a:pt x="2396293" y="3138461"/>
                        <a:pt x="2364595" y="3127140"/>
                        <a:pt x="2341029" y="3085642"/>
                      </a:cubicBezTo>
                      <a:cubicBezTo>
                        <a:pt x="2335745" y="3074493"/>
                        <a:pt x="2301869" y="3072978"/>
                        <a:pt x="2283927" y="3082447"/>
                      </a:cubicBezTo>
                      <a:cubicBezTo>
                        <a:pt x="2264809" y="3091497"/>
                        <a:pt x="2251813" y="3109349"/>
                        <a:pt x="2249383" y="3130975"/>
                      </a:cubicBezTo>
                      <a:cubicBezTo>
                        <a:pt x="2246283" y="3147069"/>
                        <a:pt x="2259615" y="3150507"/>
                        <a:pt x="2270265" y="3150341"/>
                      </a:cubicBezTo>
                      <a:cubicBezTo>
                        <a:pt x="2306909" y="3151522"/>
                        <a:pt x="2333155" y="3178099"/>
                        <a:pt x="2370471" y="3184810"/>
                      </a:cubicBezTo>
                      <a:cubicBezTo>
                        <a:pt x="2397973" y="3189342"/>
                        <a:pt x="2407789" y="3228573"/>
                        <a:pt x="2421039" y="3254477"/>
                      </a:cubicBezTo>
                      <a:cubicBezTo>
                        <a:pt x="2431607" y="3276776"/>
                        <a:pt x="2441001" y="3298655"/>
                        <a:pt x="2461627" y="3311316"/>
                      </a:cubicBezTo>
                      <a:cubicBezTo>
                        <a:pt x="2481083" y="3323558"/>
                        <a:pt x="2484271" y="3340575"/>
                        <a:pt x="2481087" y="3360608"/>
                      </a:cubicBezTo>
                      <a:cubicBezTo>
                        <a:pt x="2478739" y="3378294"/>
                        <a:pt x="2472451" y="3395896"/>
                        <a:pt x="2470861" y="3415175"/>
                      </a:cubicBezTo>
                      <a:cubicBezTo>
                        <a:pt x="2467845" y="3445853"/>
                        <a:pt x="2457533" y="3467310"/>
                        <a:pt x="2421645" y="3467723"/>
                      </a:cubicBezTo>
                      <a:cubicBezTo>
                        <a:pt x="2404289" y="3468139"/>
                        <a:pt x="2403199" y="3482305"/>
                        <a:pt x="2403285" y="3496891"/>
                      </a:cubicBezTo>
                      <a:cubicBezTo>
                        <a:pt x="2404543" y="3511894"/>
                        <a:pt x="2400269" y="3527569"/>
                        <a:pt x="2382493" y="3529159"/>
                      </a:cubicBezTo>
                      <a:cubicBezTo>
                        <a:pt x="2365889" y="3531167"/>
                        <a:pt x="2344089" y="3536613"/>
                        <a:pt x="2332265" y="3517834"/>
                      </a:cubicBezTo>
                      <a:cubicBezTo>
                        <a:pt x="2325807" y="3506264"/>
                        <a:pt x="2307611" y="3490503"/>
                        <a:pt x="2331171" y="3476425"/>
                      </a:cubicBezTo>
                      <a:cubicBezTo>
                        <a:pt x="2334777" y="3473744"/>
                        <a:pt x="2337627" y="3469468"/>
                        <a:pt x="2333769" y="3465444"/>
                      </a:cubicBezTo>
                      <a:cubicBezTo>
                        <a:pt x="2328737" y="3461001"/>
                        <a:pt x="2322449" y="3460078"/>
                        <a:pt x="2320353" y="3465946"/>
                      </a:cubicBezTo>
                      <a:cubicBezTo>
                        <a:pt x="2306017" y="3491257"/>
                        <a:pt x="2289413" y="3474742"/>
                        <a:pt x="2275745" y="3468535"/>
                      </a:cubicBezTo>
                      <a:cubicBezTo>
                        <a:pt x="2261321" y="3460737"/>
                        <a:pt x="2252097" y="3449503"/>
                        <a:pt x="2263163" y="3429640"/>
                      </a:cubicBezTo>
                      <a:cubicBezTo>
                        <a:pt x="2270961" y="3415223"/>
                        <a:pt x="2263747" y="3402061"/>
                        <a:pt x="2247313" y="3396191"/>
                      </a:cubicBezTo>
                      <a:cubicBezTo>
                        <a:pt x="2243791" y="3394933"/>
                        <a:pt x="2241443" y="3394094"/>
                        <a:pt x="2237921" y="3392836"/>
                      </a:cubicBezTo>
                      <a:cubicBezTo>
                        <a:pt x="2218719" y="3387301"/>
                        <a:pt x="2213101" y="3373386"/>
                        <a:pt x="2211925" y="3354441"/>
                      </a:cubicBezTo>
                      <a:cubicBezTo>
                        <a:pt x="2211167" y="3334323"/>
                        <a:pt x="2232215" y="3345811"/>
                        <a:pt x="2245463" y="3334665"/>
                      </a:cubicBezTo>
                      <a:cubicBezTo>
                        <a:pt x="2192633" y="3315795"/>
                        <a:pt x="2174349" y="3266923"/>
                        <a:pt x="2145167" y="3230035"/>
                      </a:cubicBezTo>
                      <a:cubicBezTo>
                        <a:pt x="2134013" y="3216789"/>
                        <a:pt x="2125795" y="3213854"/>
                        <a:pt x="2109529" y="3218629"/>
                      </a:cubicBezTo>
                      <a:cubicBezTo>
                        <a:pt x="2082111" y="3228683"/>
                        <a:pt x="2051673" y="3232366"/>
                        <a:pt x="2029119" y="3254742"/>
                      </a:cubicBezTo>
                      <a:cubicBezTo>
                        <a:pt x="2019057" y="3264380"/>
                        <a:pt x="2011763" y="3273684"/>
                        <a:pt x="2023671" y="3288522"/>
                      </a:cubicBezTo>
                      <a:cubicBezTo>
                        <a:pt x="2044385" y="3315769"/>
                        <a:pt x="2041873" y="3341334"/>
                        <a:pt x="2019655" y="3366478"/>
                      </a:cubicBezTo>
                      <a:cubicBezTo>
                        <a:pt x="2003893" y="3384665"/>
                        <a:pt x="1972031" y="3399747"/>
                        <a:pt x="2006077" y="3430432"/>
                      </a:cubicBezTo>
                      <a:cubicBezTo>
                        <a:pt x="2023519" y="3444602"/>
                        <a:pt x="2031153" y="3475115"/>
                        <a:pt x="2063099" y="3474617"/>
                      </a:cubicBezTo>
                      <a:cubicBezTo>
                        <a:pt x="2079283" y="3473782"/>
                        <a:pt x="2084987" y="3483758"/>
                        <a:pt x="2088675" y="3495661"/>
                      </a:cubicBezTo>
                      <a:cubicBezTo>
                        <a:pt x="2094633" y="3530869"/>
                        <a:pt x="2112495" y="3562389"/>
                        <a:pt x="2097491" y="3600694"/>
                      </a:cubicBezTo>
                      <a:cubicBezTo>
                        <a:pt x="2090785" y="3619469"/>
                        <a:pt x="2103615" y="3646546"/>
                        <a:pt x="2076533" y="3659366"/>
                      </a:cubicBezTo>
                      <a:cubicBezTo>
                        <a:pt x="2076533" y="3659366"/>
                        <a:pt x="2076701" y="3670013"/>
                        <a:pt x="2080559" y="3674037"/>
                      </a:cubicBezTo>
                      <a:cubicBezTo>
                        <a:pt x="2096241" y="3696838"/>
                        <a:pt x="2091463" y="3717627"/>
                        <a:pt x="2080733" y="3740257"/>
                      </a:cubicBezTo>
                      <a:cubicBezTo>
                        <a:pt x="2071679" y="3758194"/>
                        <a:pt x="2072435" y="3778311"/>
                        <a:pt x="2037887" y="3771264"/>
                      </a:cubicBezTo>
                      <a:cubicBezTo>
                        <a:pt x="2017093" y="3766482"/>
                        <a:pt x="1986069" y="3779217"/>
                        <a:pt x="1959071" y="3788098"/>
                      </a:cubicBezTo>
                      <a:cubicBezTo>
                        <a:pt x="1950349" y="3790276"/>
                        <a:pt x="1942385" y="3794047"/>
                        <a:pt x="1933831" y="3788345"/>
                      </a:cubicBezTo>
                      <a:cubicBezTo>
                        <a:pt x="1926451" y="3783063"/>
                        <a:pt x="1916473" y="3770236"/>
                        <a:pt x="1912197" y="3785911"/>
                      </a:cubicBezTo>
                      <a:cubicBezTo>
                        <a:pt x="1907585" y="3798819"/>
                        <a:pt x="1905995" y="3818098"/>
                        <a:pt x="1922347" y="3827908"/>
                      </a:cubicBezTo>
                      <a:cubicBezTo>
                        <a:pt x="1928215" y="3830005"/>
                        <a:pt x="1936099" y="3830174"/>
                        <a:pt x="1941969" y="3832271"/>
                      </a:cubicBezTo>
                      <a:cubicBezTo>
                        <a:pt x="1948593" y="3835960"/>
                        <a:pt x="1954379" y="3841996"/>
                        <a:pt x="1953793" y="3851049"/>
                      </a:cubicBezTo>
                      <a:cubicBezTo>
                        <a:pt x="1952451" y="3858509"/>
                        <a:pt x="1945743" y="3858759"/>
                        <a:pt x="1939371" y="3861775"/>
                      </a:cubicBezTo>
                      <a:cubicBezTo>
                        <a:pt x="1890489" y="3880041"/>
                        <a:pt x="1864409" y="3864109"/>
                        <a:pt x="1861219" y="3810043"/>
                      </a:cubicBezTo>
                      <a:cubicBezTo>
                        <a:pt x="1859119" y="3778860"/>
                        <a:pt x="1850983" y="3771985"/>
                        <a:pt x="1823483" y="3785978"/>
                      </a:cubicBezTo>
                      <a:cubicBezTo>
                        <a:pt x="1799167" y="3798464"/>
                        <a:pt x="1787343" y="3779686"/>
                        <a:pt x="1772081" y="3774235"/>
                      </a:cubicBezTo>
                      <a:cubicBezTo>
                        <a:pt x="1752543" y="3765933"/>
                        <a:pt x="1736275" y="3752182"/>
                        <a:pt x="1715479" y="3747401"/>
                      </a:cubicBezTo>
                      <a:cubicBezTo>
                        <a:pt x="1697451" y="3742284"/>
                        <a:pt x="1694263" y="3725268"/>
                        <a:pt x="1689817" y="3711771"/>
                      </a:cubicBezTo>
                      <a:cubicBezTo>
                        <a:pt x="1684701" y="3692743"/>
                        <a:pt x="1703905" y="3698279"/>
                        <a:pt x="1711115" y="3692915"/>
                      </a:cubicBezTo>
                      <a:cubicBezTo>
                        <a:pt x="1721929" y="3684869"/>
                        <a:pt x="1726877" y="3674729"/>
                        <a:pt x="1727127" y="3662909"/>
                      </a:cubicBezTo>
                      <a:cubicBezTo>
                        <a:pt x="1728215" y="3648743"/>
                        <a:pt x="1716309" y="3652430"/>
                        <a:pt x="1707673" y="3650668"/>
                      </a:cubicBezTo>
                      <a:cubicBezTo>
                        <a:pt x="1695933" y="3646475"/>
                        <a:pt x="1695681" y="3639769"/>
                        <a:pt x="1706077" y="3632897"/>
                      </a:cubicBezTo>
                      <a:cubicBezTo>
                        <a:pt x="1716895" y="3624851"/>
                        <a:pt x="1721505" y="3611944"/>
                        <a:pt x="1714961" y="3604315"/>
                      </a:cubicBezTo>
                      <a:cubicBezTo>
                        <a:pt x="1690979" y="3582516"/>
                        <a:pt x="1709593" y="3560055"/>
                        <a:pt x="1707663" y="3539518"/>
                      </a:cubicBezTo>
                      <a:cubicBezTo>
                        <a:pt x="1701789" y="3500371"/>
                        <a:pt x="1711679" y="3461563"/>
                        <a:pt x="1702619" y="3423924"/>
                      </a:cubicBezTo>
                      <a:cubicBezTo>
                        <a:pt x="1700523" y="3411267"/>
                        <a:pt x="1692807" y="3403218"/>
                        <a:pt x="1681905" y="3396678"/>
                      </a:cubicBezTo>
                      <a:cubicBezTo>
                        <a:pt x="1669077" y="3388126"/>
                        <a:pt x="1662619" y="3376558"/>
                        <a:pt x="1668487" y="3360130"/>
                      </a:cubicBezTo>
                      <a:cubicBezTo>
                        <a:pt x="1676451" y="3337833"/>
                        <a:pt x="1735981" y="3300878"/>
                        <a:pt x="1759125" y="3306499"/>
                      </a:cubicBezTo>
                      <a:cubicBezTo>
                        <a:pt x="1781513" y="3310525"/>
                        <a:pt x="1805827" y="3279515"/>
                        <a:pt x="1796517" y="3253696"/>
                      </a:cubicBezTo>
                      <a:cubicBezTo>
                        <a:pt x="1794337" y="3244978"/>
                        <a:pt x="1788551" y="3238942"/>
                        <a:pt x="1783603" y="3230558"/>
                      </a:cubicBezTo>
                      <a:cubicBezTo>
                        <a:pt x="1768339" y="3206583"/>
                        <a:pt x="1751483" y="3183360"/>
                        <a:pt x="1788209" y="3162076"/>
                      </a:cubicBezTo>
                      <a:cubicBezTo>
                        <a:pt x="1790221" y="3160148"/>
                        <a:pt x="1792651" y="3157047"/>
                        <a:pt x="1793489" y="3154700"/>
                      </a:cubicBezTo>
                      <a:cubicBezTo>
                        <a:pt x="1797261" y="3144139"/>
                        <a:pt x="1793319" y="3125529"/>
                        <a:pt x="1812939" y="3129891"/>
                      </a:cubicBezTo>
                      <a:cubicBezTo>
                        <a:pt x="1829377" y="3135762"/>
                        <a:pt x="1852687" y="3133504"/>
                        <a:pt x="1861661" y="3156557"/>
                      </a:cubicBezTo>
                      <a:cubicBezTo>
                        <a:pt x="1865769" y="3167286"/>
                        <a:pt x="1868621" y="3181537"/>
                        <a:pt x="1885225" y="3179528"/>
                      </a:cubicBezTo>
                      <a:cubicBezTo>
                        <a:pt x="1892351" y="3178104"/>
                        <a:pt x="1898389" y="3172322"/>
                        <a:pt x="1897717" y="3166788"/>
                      </a:cubicBezTo>
                      <a:cubicBezTo>
                        <a:pt x="1896375" y="3155724"/>
                        <a:pt x="1904255" y="3137369"/>
                        <a:pt x="1880525" y="3140801"/>
                      </a:cubicBezTo>
                      <a:cubicBezTo>
                        <a:pt x="1871469" y="3140212"/>
                        <a:pt x="1873313" y="3127639"/>
                        <a:pt x="1874235" y="3121353"/>
                      </a:cubicBezTo>
                      <a:cubicBezTo>
                        <a:pt x="1876413" y="3111545"/>
                        <a:pt x="1886811" y="3104674"/>
                        <a:pt x="1893855" y="3107190"/>
                      </a:cubicBezTo>
                      <a:cubicBezTo>
                        <a:pt x="1905175" y="3112557"/>
                        <a:pt x="1916327" y="3107278"/>
                        <a:pt x="1927729" y="3108704"/>
                      </a:cubicBezTo>
                      <a:cubicBezTo>
                        <a:pt x="1932677" y="3117087"/>
                        <a:pt x="1925467" y="3122451"/>
                        <a:pt x="1923371" y="3128318"/>
                      </a:cubicBezTo>
                      <a:cubicBezTo>
                        <a:pt x="1920019" y="3137706"/>
                        <a:pt x="1925387" y="3144916"/>
                        <a:pt x="1933939" y="3150617"/>
                      </a:cubicBezTo>
                      <a:cubicBezTo>
                        <a:pt x="1944085" y="3155565"/>
                        <a:pt x="1952051" y="3151794"/>
                        <a:pt x="1955823" y="3141233"/>
                      </a:cubicBezTo>
                      <a:cubicBezTo>
                        <a:pt x="1961691" y="3124804"/>
                        <a:pt x="1972423" y="3120699"/>
                        <a:pt x="1989615" y="3128163"/>
                      </a:cubicBezTo>
                      <a:cubicBezTo>
                        <a:pt x="1998587" y="3132690"/>
                        <a:pt x="2005797" y="3127327"/>
                        <a:pt x="2011079" y="3119951"/>
                      </a:cubicBezTo>
                      <a:cubicBezTo>
                        <a:pt x="2017619" y="3109056"/>
                        <a:pt x="2010239" y="3103774"/>
                        <a:pt x="2002859" y="3098491"/>
                      </a:cubicBezTo>
                      <a:cubicBezTo>
                        <a:pt x="1984915" y="3089435"/>
                        <a:pt x="1978875" y="3058168"/>
                        <a:pt x="1947347" y="3076017"/>
                      </a:cubicBezTo>
                      <a:cubicBezTo>
                        <a:pt x="1940975" y="3079034"/>
                        <a:pt x="1940555" y="3061683"/>
                        <a:pt x="1937955" y="3054137"/>
                      </a:cubicBezTo>
                      <a:cubicBezTo>
                        <a:pt x="1935857" y="3041480"/>
                        <a:pt x="1933005" y="3027229"/>
                        <a:pt x="1917997" y="3028484"/>
                      </a:cubicBezTo>
                      <a:cubicBezTo>
                        <a:pt x="1903407" y="3028566"/>
                        <a:pt x="1892591" y="3036610"/>
                        <a:pt x="1894185" y="3054381"/>
                      </a:cubicBezTo>
                      <a:cubicBezTo>
                        <a:pt x="1894437" y="3061087"/>
                        <a:pt x="1893097" y="3068548"/>
                        <a:pt x="1885215" y="3068378"/>
                      </a:cubicBezTo>
                      <a:cubicBezTo>
                        <a:pt x="1875739" y="3068963"/>
                        <a:pt x="1874733" y="3060665"/>
                        <a:pt x="1872887" y="3054713"/>
                      </a:cubicBezTo>
                      <a:cubicBezTo>
                        <a:pt x="1871207" y="3040881"/>
                        <a:pt x="1867181" y="3026211"/>
                        <a:pt x="1851419" y="3025874"/>
                      </a:cubicBezTo>
                      <a:cubicBezTo>
                        <a:pt x="1834899" y="3023943"/>
                        <a:pt x="1821987" y="3037856"/>
                        <a:pt x="1813101" y="3047912"/>
                      </a:cubicBezTo>
                      <a:cubicBezTo>
                        <a:pt x="1802201" y="3059897"/>
                        <a:pt x="1808993" y="3074233"/>
                        <a:pt x="1825429" y="3080103"/>
                      </a:cubicBezTo>
                      <a:cubicBezTo>
                        <a:pt x="1832473" y="3082619"/>
                        <a:pt x="1840355" y="3082788"/>
                        <a:pt x="1846981" y="3086477"/>
                      </a:cubicBezTo>
                      <a:cubicBezTo>
                        <a:pt x="1855199" y="3089412"/>
                        <a:pt x="1859391" y="3096203"/>
                        <a:pt x="1856037" y="3105590"/>
                      </a:cubicBezTo>
                      <a:cubicBezTo>
                        <a:pt x="1852683" y="3114978"/>
                        <a:pt x="1843209" y="3115563"/>
                        <a:pt x="1837759" y="3112294"/>
                      </a:cubicBezTo>
                      <a:cubicBezTo>
                        <a:pt x="1808159" y="3095105"/>
                        <a:pt x="1786861" y="3113961"/>
                        <a:pt x="1767995" y="3129716"/>
                      </a:cubicBezTo>
                      <a:cubicBezTo>
                        <a:pt x="1751563" y="3142371"/>
                        <a:pt x="1739739" y="3142117"/>
                        <a:pt x="1729425" y="3126524"/>
                      </a:cubicBezTo>
                      <a:cubicBezTo>
                        <a:pt x="1713741" y="3103722"/>
                        <a:pt x="1693785" y="3096593"/>
                        <a:pt x="1667709" y="3099187"/>
                      </a:cubicBezTo>
                      <a:cubicBezTo>
                        <a:pt x="1660999" y="3099437"/>
                        <a:pt x="1653873" y="3100861"/>
                        <a:pt x="1651189" y="3097256"/>
                      </a:cubicBezTo>
                      <a:cubicBezTo>
                        <a:pt x="1634249" y="3077974"/>
                        <a:pt x="1616891" y="3078389"/>
                        <a:pt x="1599117" y="3098504"/>
                      </a:cubicBezTo>
                      <a:cubicBezTo>
                        <a:pt x="1580087" y="3122139"/>
                        <a:pt x="1570865" y="3147955"/>
                        <a:pt x="1590823" y="3173608"/>
                      </a:cubicBezTo>
                      <a:cubicBezTo>
                        <a:pt x="1609273" y="3196076"/>
                        <a:pt x="1601561" y="3225078"/>
                        <a:pt x="1617663" y="3246707"/>
                      </a:cubicBezTo>
                      <a:cubicBezTo>
                        <a:pt x="1623031" y="3253917"/>
                        <a:pt x="1612633" y="3260789"/>
                        <a:pt x="1607015" y="3265397"/>
                      </a:cubicBezTo>
                      <a:cubicBezTo>
                        <a:pt x="1601397" y="3270006"/>
                        <a:pt x="1594355" y="3267491"/>
                        <a:pt x="1588065" y="3266568"/>
                      </a:cubicBezTo>
                      <a:cubicBezTo>
                        <a:pt x="1525847" y="3262868"/>
                        <a:pt x="1524171" y="3267563"/>
                        <a:pt x="1542959" y="3329846"/>
                      </a:cubicBezTo>
                      <a:cubicBezTo>
                        <a:pt x="1550005" y="3350887"/>
                        <a:pt x="1555793" y="3375449"/>
                        <a:pt x="1528207" y="3393383"/>
                      </a:cubicBezTo>
                      <a:cubicBezTo>
                        <a:pt x="1513031" y="3402516"/>
                        <a:pt x="1507499" y="3421710"/>
                        <a:pt x="1512699" y="3436800"/>
                      </a:cubicBezTo>
                      <a:cubicBezTo>
                        <a:pt x="1526035" y="3477289"/>
                        <a:pt x="1509351" y="3501762"/>
                        <a:pt x="1476987" y="3521959"/>
                      </a:cubicBezTo>
                      <a:cubicBezTo>
                        <a:pt x="1464491" y="3516172"/>
                        <a:pt x="1462311" y="3507454"/>
                        <a:pt x="1465747" y="3494127"/>
                      </a:cubicBezTo>
                      <a:cubicBezTo>
                        <a:pt x="1471701" y="3473759"/>
                        <a:pt x="1458281" y="3455734"/>
                        <a:pt x="1453163" y="3436705"/>
                      </a:cubicBezTo>
                      <a:cubicBezTo>
                        <a:pt x="1449895" y="3423628"/>
                        <a:pt x="1438071" y="3423375"/>
                        <a:pt x="1423815" y="3426222"/>
                      </a:cubicBezTo>
                      <a:cubicBezTo>
                        <a:pt x="1398829" y="3433176"/>
                        <a:pt x="1371075" y="3440463"/>
                        <a:pt x="1355225" y="3407014"/>
                      </a:cubicBezTo>
                      <a:cubicBezTo>
                        <a:pt x="1349187" y="3394273"/>
                        <a:pt x="1337615" y="3400725"/>
                        <a:pt x="1330069" y="3403322"/>
                      </a:cubicBezTo>
                      <a:cubicBezTo>
                        <a:pt x="1318163" y="3407008"/>
                        <a:pt x="1307011" y="3412287"/>
                        <a:pt x="1295271" y="3408094"/>
                      </a:cubicBezTo>
                      <a:cubicBezTo>
                        <a:pt x="1286635" y="3406332"/>
                        <a:pt x="1275903" y="3410438"/>
                        <a:pt x="1272211" y="3398534"/>
                      </a:cubicBezTo>
                      <a:cubicBezTo>
                        <a:pt x="1269277" y="3388224"/>
                        <a:pt x="1276487" y="3382860"/>
                        <a:pt x="1285289" y="3376742"/>
                      </a:cubicBezTo>
                      <a:cubicBezTo>
                        <a:pt x="1295267" y="3371045"/>
                        <a:pt x="1305747" y="3360233"/>
                        <a:pt x="1295769" y="3347405"/>
                      </a:cubicBezTo>
                      <a:cubicBezTo>
                        <a:pt x="1276565" y="3323346"/>
                        <a:pt x="1291153" y="3304739"/>
                        <a:pt x="1307585" y="3292085"/>
                      </a:cubicBezTo>
                      <a:cubicBezTo>
                        <a:pt x="1337183" y="3272223"/>
                        <a:pt x="1335253" y="3233162"/>
                        <a:pt x="1360573" y="3210451"/>
                      </a:cubicBezTo>
                      <a:cubicBezTo>
                        <a:pt x="1371809" y="3201232"/>
                        <a:pt x="1352941" y="3179937"/>
                        <a:pt x="1357297" y="3160323"/>
                      </a:cubicBezTo>
                      <a:cubicBezTo>
                        <a:pt x="1364089" y="3137608"/>
                        <a:pt x="1363751" y="3116317"/>
                        <a:pt x="1348907" y="3091168"/>
                      </a:cubicBezTo>
                      <a:cubicBezTo>
                        <a:pt x="1336745" y="3069622"/>
                        <a:pt x="1342613" y="3034670"/>
                        <a:pt x="1334141" y="3006503"/>
                      </a:cubicBezTo>
                      <a:cubicBezTo>
                        <a:pt x="1331959" y="2997785"/>
                        <a:pt x="1351243" y="2980856"/>
                        <a:pt x="1362143" y="2968872"/>
                      </a:cubicBezTo>
                      <a:cubicBezTo>
                        <a:pt x="1375057" y="2954959"/>
                        <a:pt x="1389141" y="2941466"/>
                        <a:pt x="1404401" y="2928392"/>
                      </a:cubicBezTo>
                      <a:cubicBezTo>
                        <a:pt x="1427291" y="2908782"/>
                        <a:pt x="1435673" y="2885313"/>
                        <a:pt x="1424435" y="2857482"/>
                      </a:cubicBezTo>
                      <a:cubicBezTo>
                        <a:pt x="1421415" y="2851110"/>
                        <a:pt x="1416803" y="2845493"/>
                        <a:pt x="1422839" y="2839711"/>
                      </a:cubicBezTo>
                      <a:cubicBezTo>
                        <a:pt x="1429631" y="2835521"/>
                        <a:pt x="1436255" y="2839210"/>
                        <a:pt x="1441287" y="2843654"/>
                      </a:cubicBezTo>
                      <a:cubicBezTo>
                        <a:pt x="1449421" y="2850529"/>
                        <a:pt x="1457893" y="2860170"/>
                        <a:pt x="1467533" y="2851705"/>
                      </a:cubicBezTo>
                      <a:cubicBezTo>
                        <a:pt x="1478349" y="2843660"/>
                        <a:pt x="1467951" y="2832007"/>
                        <a:pt x="1463423" y="2822450"/>
                      </a:cubicBezTo>
                      <a:cubicBezTo>
                        <a:pt x="1462331" y="2818091"/>
                        <a:pt x="1458893" y="2812893"/>
                        <a:pt x="1458221" y="2807361"/>
                      </a:cubicBezTo>
                      <a:cubicBezTo>
                        <a:pt x="1454195" y="2792691"/>
                        <a:pt x="1429793" y="2772067"/>
                        <a:pt x="1452851" y="2763102"/>
                      </a:cubicBezTo>
                      <a:cubicBezTo>
                        <a:pt x="1471549" y="2755225"/>
                        <a:pt x="1500141" y="2745591"/>
                        <a:pt x="1519261" y="2773591"/>
                      </a:cubicBezTo>
                      <a:cubicBezTo>
                        <a:pt x="1533435" y="2793208"/>
                        <a:pt x="1552889" y="2805449"/>
                        <a:pt x="1577875" y="2798496"/>
                      </a:cubicBezTo>
                      <a:cubicBezTo>
                        <a:pt x="1607223" y="2790454"/>
                        <a:pt x="1616443" y="2764639"/>
                        <a:pt x="1622143" y="2737565"/>
                      </a:cubicBezTo>
                      <a:cubicBezTo>
                        <a:pt x="1623485" y="2730105"/>
                        <a:pt x="1624071" y="2721053"/>
                        <a:pt x="1616691" y="2715770"/>
                      </a:cubicBezTo>
                      <a:cubicBezTo>
                        <a:pt x="1589857" y="2698246"/>
                        <a:pt x="1584319" y="2661866"/>
                        <a:pt x="1551449" y="2650125"/>
                      </a:cubicBezTo>
                      <a:cubicBezTo>
                        <a:pt x="1540883" y="2646351"/>
                        <a:pt x="1538703" y="2637633"/>
                        <a:pt x="1539289" y="2628580"/>
                      </a:cubicBezTo>
                      <a:cubicBezTo>
                        <a:pt x="1539957" y="2597063"/>
                        <a:pt x="1544145" y="2566803"/>
                        <a:pt x="1567875" y="2544845"/>
                      </a:cubicBezTo>
                      <a:cubicBezTo>
                        <a:pt x="1577935" y="2535208"/>
                        <a:pt x="1584475" y="2524312"/>
                        <a:pt x="1578017" y="2512744"/>
                      </a:cubicBezTo>
                      <a:cubicBezTo>
                        <a:pt x="1563509" y="2490360"/>
                        <a:pt x="1578097" y="2471754"/>
                        <a:pt x="1586733" y="2454991"/>
                      </a:cubicBezTo>
                      <a:cubicBezTo>
                        <a:pt x="1602661" y="2428924"/>
                        <a:pt x="1622113" y="2404116"/>
                        <a:pt x="1639971" y="2380062"/>
                      </a:cubicBezTo>
                      <a:cubicBezTo>
                        <a:pt x="1666715" y="2345950"/>
                        <a:pt x="1704703" y="2358195"/>
                        <a:pt x="1738157" y="2360884"/>
                      </a:cubicBezTo>
                      <a:cubicBezTo>
                        <a:pt x="1770861" y="2361979"/>
                        <a:pt x="1800627" y="2371288"/>
                        <a:pt x="1833917" y="2363331"/>
                      </a:cubicBezTo>
                      <a:cubicBezTo>
                        <a:pt x="1873577" y="2352358"/>
                        <a:pt x="1893787" y="2366192"/>
                        <a:pt x="1907961" y="2404334"/>
                      </a:cubicBezTo>
                      <a:cubicBezTo>
                        <a:pt x="1912825" y="2416657"/>
                        <a:pt x="1917101" y="2419507"/>
                        <a:pt x="1932193" y="2414313"/>
                      </a:cubicBezTo>
                      <a:cubicBezTo>
                        <a:pt x="1968333" y="2402082"/>
                        <a:pt x="2006149" y="2403681"/>
                        <a:pt x="2043381" y="2414333"/>
                      </a:cubicBezTo>
                      <a:cubicBezTo>
                        <a:pt x="2049249" y="2416429"/>
                        <a:pt x="2054281" y="2420873"/>
                        <a:pt x="2057385" y="2423304"/>
                      </a:cubicBezTo>
                      <a:cubicBezTo>
                        <a:pt x="2075833" y="2445773"/>
                        <a:pt x="2098895" y="2455332"/>
                        <a:pt x="2128157" y="2451230"/>
                      </a:cubicBezTo>
                      <a:cubicBezTo>
                        <a:pt x="2140817" y="2449136"/>
                        <a:pt x="2145683" y="2461459"/>
                        <a:pt x="2157421" y="2465652"/>
                      </a:cubicBezTo>
                      <a:cubicBezTo>
                        <a:pt x="2166983" y="2479653"/>
                        <a:pt x="2176627" y="2489713"/>
                        <a:pt x="2199181" y="2485861"/>
                      </a:cubicBezTo>
                      <a:cubicBezTo>
                        <a:pt x="2220563" y="2481590"/>
                        <a:pt x="2246643" y="2516046"/>
                        <a:pt x="2242035" y="2547479"/>
                      </a:cubicBezTo>
                      <a:cubicBezTo>
                        <a:pt x="2239439" y="2576984"/>
                        <a:pt x="2252017" y="2597356"/>
                        <a:pt x="2268121" y="2618985"/>
                      </a:cubicBezTo>
                      <a:cubicBezTo>
                        <a:pt x="2283047" y="2640196"/>
                        <a:pt x="2297303" y="2637348"/>
                        <a:pt x="2305265" y="2615052"/>
                      </a:cubicBezTo>
                      <a:cubicBezTo>
                        <a:pt x="2318259" y="2578675"/>
                        <a:pt x="2339137" y="2579517"/>
                        <a:pt x="2374943" y="2583044"/>
                      </a:cubicBezTo>
                      <a:cubicBezTo>
                        <a:pt x="2437495" y="2589509"/>
                        <a:pt x="2471877" y="2622961"/>
                        <a:pt x="2495613" y="2675103"/>
                      </a:cubicBezTo>
                      <a:cubicBezTo>
                        <a:pt x="2504669" y="2694215"/>
                        <a:pt x="2517753" y="2709475"/>
                        <a:pt x="2538547" y="2714256"/>
                      </a:cubicBezTo>
                      <a:lnTo>
                        <a:pt x="2539685" y="2718019"/>
                      </a:lnTo>
                      <a:lnTo>
                        <a:pt x="2584185" y="2732555"/>
                      </a:lnTo>
                      <a:cubicBezTo>
                        <a:pt x="2602503" y="2736781"/>
                        <a:pt x="2621049" y="2739435"/>
                        <a:pt x="2639721" y="2740811"/>
                      </a:cubicBezTo>
                      <a:cubicBezTo>
                        <a:pt x="2648765" y="2741394"/>
                        <a:pt x="2656465" y="2749439"/>
                        <a:pt x="2659059" y="2756983"/>
                      </a:cubicBezTo>
                      <a:cubicBezTo>
                        <a:pt x="2668675" y="2785564"/>
                        <a:pt x="2689857" y="2789160"/>
                        <a:pt x="2714309" y="2787306"/>
                      </a:cubicBezTo>
                      <a:cubicBezTo>
                        <a:pt x="2741945" y="2783942"/>
                        <a:pt x="2762205" y="2793826"/>
                        <a:pt x="2779863" y="2814692"/>
                      </a:cubicBezTo>
                      <a:cubicBezTo>
                        <a:pt x="2796769" y="2833966"/>
                        <a:pt x="2822557" y="2843177"/>
                        <a:pt x="2839883" y="2861277"/>
                      </a:cubicBezTo>
                      <a:cubicBezTo>
                        <a:pt x="2852605" y="2873762"/>
                        <a:pt x="2866927" y="2866967"/>
                        <a:pt x="2875895" y="2852963"/>
                      </a:cubicBezTo>
                      <a:cubicBezTo>
                        <a:pt x="2887625" y="2838625"/>
                        <a:pt x="2893913" y="2821018"/>
                        <a:pt x="2893169" y="2800899"/>
                      </a:cubicBezTo>
                      <a:cubicBezTo>
                        <a:pt x="2893177" y="2782374"/>
                        <a:pt x="2903565" y="2775496"/>
                        <a:pt x="2920059" y="2777416"/>
                      </a:cubicBezTo>
                      <a:cubicBezTo>
                        <a:pt x="2944847" y="2778329"/>
                        <a:pt x="2969547" y="2783181"/>
                        <a:pt x="2986453" y="2802455"/>
                      </a:cubicBezTo>
                      <a:cubicBezTo>
                        <a:pt x="2999509" y="2817707"/>
                        <a:pt x="3013241" y="2819965"/>
                        <a:pt x="3029661" y="2807301"/>
                      </a:cubicBezTo>
                      <a:cubicBezTo>
                        <a:pt x="3052025" y="2792789"/>
                        <a:pt x="3064081" y="2799742"/>
                        <a:pt x="3075373" y="2823629"/>
                      </a:cubicBezTo>
                      <a:cubicBezTo>
                        <a:pt x="3092689" y="2860254"/>
                        <a:pt x="3127595" y="2884634"/>
                        <a:pt x="3153289" y="2916312"/>
                      </a:cubicBezTo>
                      <a:cubicBezTo>
                        <a:pt x="3164753" y="2932318"/>
                        <a:pt x="3186785" y="2915041"/>
                        <a:pt x="3204537" y="2913441"/>
                      </a:cubicBezTo>
                      <a:cubicBezTo>
                        <a:pt x="3216763" y="2912514"/>
                        <a:pt x="3212753" y="2897845"/>
                        <a:pt x="3212589" y="2887199"/>
                      </a:cubicBezTo>
                      <a:cubicBezTo>
                        <a:pt x="3213009" y="2886026"/>
                        <a:pt x="3211083" y="2884014"/>
                        <a:pt x="3211923" y="2881666"/>
                      </a:cubicBezTo>
                      <a:cubicBezTo>
                        <a:pt x="3230199" y="2837901"/>
                        <a:pt x="3198389" y="2815951"/>
                        <a:pt x="3173363" y="2789806"/>
                      </a:cubicBezTo>
                      <a:cubicBezTo>
                        <a:pt x="3168007" y="2782600"/>
                        <a:pt x="3160641" y="2777321"/>
                        <a:pt x="3155285" y="2770114"/>
                      </a:cubicBezTo>
                      <a:cubicBezTo>
                        <a:pt x="3142315" y="2750923"/>
                        <a:pt x="3149691" y="2737675"/>
                        <a:pt x="3172217" y="2733810"/>
                      </a:cubicBezTo>
                      <a:cubicBezTo>
                        <a:pt x="3212919" y="2727171"/>
                        <a:pt x="3232341" y="2739403"/>
                        <a:pt x="3248397" y="2779549"/>
                      </a:cubicBezTo>
                      <a:cubicBezTo>
                        <a:pt x="3250991" y="2787093"/>
                        <a:pt x="3253583" y="2794637"/>
                        <a:pt x="3260283" y="2794382"/>
                      </a:cubicBezTo>
                      <a:cubicBezTo>
                        <a:pt x="3289337" y="2798143"/>
                        <a:pt x="3311351" y="2817918"/>
                        <a:pt x="3337471" y="2829895"/>
                      </a:cubicBezTo>
                      <a:cubicBezTo>
                        <a:pt x="3351117" y="2836093"/>
                        <a:pt x="3360247" y="2832736"/>
                        <a:pt x="3369547" y="2821500"/>
                      </a:cubicBezTo>
                      <a:cubicBezTo>
                        <a:pt x="3384127" y="2802884"/>
                        <a:pt x="3401127" y="2799692"/>
                        <a:pt x="3421807" y="2808401"/>
                      </a:cubicBezTo>
                      <a:cubicBezTo>
                        <a:pt x="3434279" y="2814181"/>
                        <a:pt x="3444163" y="2812416"/>
                        <a:pt x="3455721" y="2805957"/>
                      </a:cubicBezTo>
                      <a:cubicBezTo>
                        <a:pt x="3499947" y="2782048"/>
                        <a:pt x="3529003" y="2785809"/>
                        <a:pt x="3563653" y="2822009"/>
                      </a:cubicBezTo>
                      <a:cubicBezTo>
                        <a:pt x="3569429" y="2828043"/>
                        <a:pt x="3571601" y="2836760"/>
                        <a:pt x="3579805" y="2839690"/>
                      </a:cubicBezTo>
                      <a:cubicBezTo>
                        <a:pt x="3596225" y="2827025"/>
                        <a:pt x="3605953" y="2796089"/>
                        <a:pt x="3631989" y="2812006"/>
                      </a:cubicBezTo>
                      <a:cubicBezTo>
                        <a:pt x="3656433" y="2828679"/>
                        <a:pt x="3642187" y="2850060"/>
                        <a:pt x="3628025" y="2867502"/>
                      </a:cubicBezTo>
                      <a:cubicBezTo>
                        <a:pt x="3632963" y="2875883"/>
                        <a:pt x="3640919" y="2872108"/>
                        <a:pt x="3646779" y="2874201"/>
                      </a:cubicBezTo>
                      <a:cubicBezTo>
                        <a:pt x="3698105" y="2885916"/>
                        <a:pt x="3698105" y="2885916"/>
                        <a:pt x="3689207" y="2933032"/>
                      </a:cubicBezTo>
                      <a:cubicBezTo>
                        <a:pt x="3698917" y="2939147"/>
                        <a:pt x="3704617" y="2930595"/>
                        <a:pt x="3712573" y="2926820"/>
                      </a:cubicBezTo>
                      <a:cubicBezTo>
                        <a:pt x="3720529" y="2923044"/>
                        <a:pt x="3731335" y="2914992"/>
                        <a:pt x="3736359" y="2919433"/>
                      </a:cubicBezTo>
                      <a:cubicBezTo>
                        <a:pt x="3758791" y="2938033"/>
                        <a:pt x="3790363" y="2934752"/>
                        <a:pt x="3812129" y="2947820"/>
                      </a:cubicBezTo>
                      <a:cubicBezTo>
                        <a:pt x="3844023" y="2965830"/>
                        <a:pt x="3843245" y="3019816"/>
                        <a:pt x="3815095" y="3046820"/>
                      </a:cubicBezTo>
                      <a:cubicBezTo>
                        <a:pt x="3793397" y="3066865"/>
                        <a:pt x="3792627" y="3102324"/>
                        <a:pt x="3812631" y="3124028"/>
                      </a:cubicBezTo>
                      <a:cubicBezTo>
                        <a:pt x="3822255" y="3134083"/>
                        <a:pt x="3826361" y="3126285"/>
                        <a:pt x="3832813" y="3119325"/>
                      </a:cubicBezTo>
                      <a:cubicBezTo>
                        <a:pt x="3855349" y="3096934"/>
                        <a:pt x="3860875" y="3096261"/>
                        <a:pt x="3876439" y="3122997"/>
                      </a:cubicBezTo>
                      <a:cubicBezTo>
                        <a:pt x="3887065" y="3141350"/>
                        <a:pt x="3905315" y="3153163"/>
                        <a:pt x="3907563" y="3176466"/>
                      </a:cubicBezTo>
                      <a:cubicBezTo>
                        <a:pt x="3908975" y="3202117"/>
                        <a:pt x="3901685" y="3211425"/>
                        <a:pt x="3876899" y="3210512"/>
                      </a:cubicBezTo>
                      <a:cubicBezTo>
                        <a:pt x="3837123" y="3210864"/>
                        <a:pt x="3834693" y="3213966"/>
                        <a:pt x="3853601" y="3249838"/>
                      </a:cubicBezTo>
                      <a:cubicBezTo>
                        <a:pt x="3861463" y="3268528"/>
                        <a:pt x="3868991" y="3284452"/>
                        <a:pt x="3890177" y="3288048"/>
                      </a:cubicBezTo>
                      <a:cubicBezTo>
                        <a:pt x="3902735" y="3289887"/>
                        <a:pt x="3905663" y="3300197"/>
                        <a:pt x="3904653" y="3310425"/>
                      </a:cubicBezTo>
                      <a:cubicBezTo>
                        <a:pt x="3900699" y="3347394"/>
                        <a:pt x="3904617" y="3384529"/>
                        <a:pt x="3896309" y="3422590"/>
                      </a:cubicBezTo>
                      <a:cubicBezTo>
                        <a:pt x="3888419" y="3459478"/>
                        <a:pt x="3904479" y="3499625"/>
                        <a:pt x="3906385" y="3538689"/>
                      </a:cubicBezTo>
                      <a:cubicBezTo>
                        <a:pt x="3905881" y="3543802"/>
                        <a:pt x="3908557" y="3547406"/>
                        <a:pt x="3913245" y="3549080"/>
                      </a:cubicBezTo>
                      <a:cubicBezTo>
                        <a:pt x="3965659" y="3565155"/>
                        <a:pt x="3966471" y="3618386"/>
                        <a:pt x="3977843" y="3656858"/>
                      </a:cubicBezTo>
                      <a:cubicBezTo>
                        <a:pt x="3987791" y="3688206"/>
                        <a:pt x="4000505" y="3719217"/>
                        <a:pt x="4010035" y="3751739"/>
                      </a:cubicBezTo>
                      <a:cubicBezTo>
                        <a:pt x="4020233" y="3789793"/>
                        <a:pt x="4016281" y="3826763"/>
                        <a:pt x="4015843" y="3864989"/>
                      </a:cubicBezTo>
                      <a:cubicBezTo>
                        <a:pt x="4015167" y="3877983"/>
                        <a:pt x="4007791" y="3891230"/>
                        <a:pt x="4009039" y="3906235"/>
                      </a:cubicBezTo>
                      <a:cubicBezTo>
                        <a:pt x="4010203" y="3925180"/>
                        <a:pt x="4002407" y="3939601"/>
                        <a:pt x="3984485" y="3949081"/>
                      </a:cubicBezTo>
                      <a:cubicBezTo>
                        <a:pt x="3973343" y="3954367"/>
                        <a:pt x="3964131" y="3961664"/>
                        <a:pt x="3956841" y="3970971"/>
                      </a:cubicBezTo>
                      <a:cubicBezTo>
                        <a:pt x="3949971" y="3979105"/>
                        <a:pt x="3949465" y="3984219"/>
                        <a:pt x="3960347" y="3990753"/>
                      </a:cubicBezTo>
                      <a:cubicBezTo>
                        <a:pt x="3996179" y="4008845"/>
                        <a:pt x="4008303" y="4048911"/>
                        <a:pt x="3989025" y="4084378"/>
                      </a:cubicBezTo>
                      <a:cubicBezTo>
                        <a:pt x="3985671" y="4093768"/>
                        <a:pt x="3978381" y="4103076"/>
                        <a:pt x="3979381" y="4111375"/>
                      </a:cubicBezTo>
                      <a:cubicBezTo>
                        <a:pt x="3996431" y="4178347"/>
                        <a:pt x="3940639" y="4227241"/>
                        <a:pt x="3937343" y="4288268"/>
                      </a:cubicBezTo>
                      <a:cubicBezTo>
                        <a:pt x="3936497" y="4309143"/>
                        <a:pt x="3914217" y="4319713"/>
                        <a:pt x="3892195" y="4318465"/>
                      </a:cubicBezTo>
                      <a:cubicBezTo>
                        <a:pt x="3869001" y="4316798"/>
                        <a:pt x="3876127" y="4296843"/>
                        <a:pt x="3873287" y="4282595"/>
                      </a:cubicBezTo>
                      <a:cubicBezTo>
                        <a:pt x="3870111" y="4265578"/>
                        <a:pt x="3872045" y="4249063"/>
                        <a:pt x="3881851" y="4232713"/>
                      </a:cubicBezTo>
                      <a:cubicBezTo>
                        <a:pt x="3894591" y="4208146"/>
                        <a:pt x="3884891" y="4183505"/>
                        <a:pt x="3869995" y="4162302"/>
                      </a:cubicBezTo>
                      <a:cubicBezTo>
                        <a:pt x="3863553" y="4150735"/>
                        <a:pt x="3851831" y="4146549"/>
                        <a:pt x="3840939" y="4158541"/>
                      </a:cubicBezTo>
                      <a:cubicBezTo>
                        <a:pt x="3826027" y="4174390"/>
                        <a:pt x="3815983" y="4165509"/>
                        <a:pt x="3805185" y="4155034"/>
                      </a:cubicBezTo>
                      <a:cubicBezTo>
                        <a:pt x="3798991" y="4150175"/>
                        <a:pt x="3796399" y="4142631"/>
                        <a:pt x="3787773" y="4140875"/>
                      </a:cubicBezTo>
                      <a:cubicBezTo>
                        <a:pt x="3766171" y="4138452"/>
                        <a:pt x="3738543" y="4123290"/>
                        <a:pt x="3726309" y="4142743"/>
                      </a:cubicBezTo>
                      <a:cubicBezTo>
                        <a:pt x="3716589" y="4155153"/>
                        <a:pt x="3747399" y="4168805"/>
                        <a:pt x="3756519" y="4183975"/>
                      </a:cubicBezTo>
                      <a:cubicBezTo>
                        <a:pt x="3757605" y="4188333"/>
                        <a:pt x="3762293" y="4190008"/>
                        <a:pt x="3765391" y="4192437"/>
                      </a:cubicBezTo>
                      <a:cubicBezTo>
                        <a:pt x="3775855" y="4200146"/>
                        <a:pt x="3787909" y="4207098"/>
                        <a:pt x="3785641" y="4220848"/>
                      </a:cubicBezTo>
                      <a:cubicBezTo>
                        <a:pt x="3783795" y="4233422"/>
                        <a:pt x="3768471" y="4231920"/>
                        <a:pt x="3758169" y="4234858"/>
                      </a:cubicBezTo>
                      <a:cubicBezTo>
                        <a:pt x="3716877" y="4250550"/>
                        <a:pt x="3710255" y="4265390"/>
                        <a:pt x="3729915" y="4302854"/>
                      </a:cubicBezTo>
                      <a:cubicBezTo>
                        <a:pt x="3738285" y="4316431"/>
                        <a:pt x="3741209" y="4326740"/>
                        <a:pt x="3730737" y="4337558"/>
                      </a:cubicBezTo>
                      <a:cubicBezTo>
                        <a:pt x="3722695" y="4345273"/>
                        <a:pt x="3720933" y="4353909"/>
                        <a:pt x="3727461" y="4361534"/>
                      </a:cubicBezTo>
                      <a:cubicBezTo>
                        <a:pt x="3748215" y="4384830"/>
                        <a:pt x="3731131" y="4391963"/>
                        <a:pt x="3712787" y="4402616"/>
                      </a:cubicBezTo>
                      <a:cubicBezTo>
                        <a:pt x="3670905" y="4427362"/>
                        <a:pt x="3626681" y="4451271"/>
                        <a:pt x="3589315" y="4485571"/>
                      </a:cubicBezTo>
                      <a:cubicBezTo>
                        <a:pt x="3584873" y="4490602"/>
                        <a:pt x="3582865" y="4492531"/>
                        <a:pt x="3575831" y="4490019"/>
                      </a:cubicBezTo>
                      <a:cubicBezTo>
                        <a:pt x="3542343" y="4472764"/>
                        <a:pt x="3546937" y="4496905"/>
                        <a:pt x="3549693" y="4515095"/>
                      </a:cubicBezTo>
                      <a:cubicBezTo>
                        <a:pt x="3551695" y="4531691"/>
                        <a:pt x="3551351" y="4547451"/>
                        <a:pt x="3549417" y="4563966"/>
                      </a:cubicBezTo>
                      <a:cubicBezTo>
                        <a:pt x="3539261" y="4614602"/>
                        <a:pt x="3586893" y="4651468"/>
                        <a:pt x="3641493" y="4639208"/>
                      </a:cubicBezTo>
                      <a:cubicBezTo>
                        <a:pt x="3686217" y="4628712"/>
                        <a:pt x="3729517" y="4611090"/>
                        <a:pt x="3777251" y="4606964"/>
                      </a:cubicBezTo>
                      <a:cubicBezTo>
                        <a:pt x="3813757" y="4612062"/>
                        <a:pt x="3814663" y="4642827"/>
                        <a:pt x="3820011" y="4668561"/>
                      </a:cubicBezTo>
                      <a:cubicBezTo>
                        <a:pt x="3825777" y="4693120"/>
                        <a:pt x="3809025" y="4703018"/>
                        <a:pt x="3789509" y="4713253"/>
                      </a:cubicBezTo>
                      <a:cubicBezTo>
                        <a:pt x="3772005" y="4721559"/>
                        <a:pt x="3763789" y="4737154"/>
                        <a:pt x="3765285" y="4758865"/>
                      </a:cubicBezTo>
                      <a:cubicBezTo>
                        <a:pt x="3767785" y="4788875"/>
                        <a:pt x="3779745" y="4818293"/>
                        <a:pt x="3757455" y="4847391"/>
                      </a:cubicBezTo>
                      <a:cubicBezTo>
                        <a:pt x="3751339" y="4857118"/>
                        <a:pt x="3760459" y="4872286"/>
                        <a:pt x="3766481" y="4885026"/>
                      </a:cubicBezTo>
                      <a:cubicBezTo>
                        <a:pt x="3768741" y="4889804"/>
                        <a:pt x="3774097" y="4897011"/>
                        <a:pt x="3764549" y="4901541"/>
                      </a:cubicBezTo>
                      <a:cubicBezTo>
                        <a:pt x="3758183" y="4904562"/>
                        <a:pt x="3754751" y="4899366"/>
                        <a:pt x="3750901" y="4895343"/>
                      </a:cubicBezTo>
                      <a:cubicBezTo>
                        <a:pt x="3728889" y="4875569"/>
                        <a:pt x="3721769" y="4876997"/>
                        <a:pt x="3716063" y="4904075"/>
                      </a:cubicBezTo>
                      <a:cubicBezTo>
                        <a:pt x="3708677" y="4935850"/>
                        <a:pt x="3678945" y="4945082"/>
                        <a:pt x="3658839" y="4964370"/>
                      </a:cubicBezTo>
                      <a:cubicBezTo>
                        <a:pt x="3632283" y="4990620"/>
                        <a:pt x="3614349" y="5018625"/>
                        <a:pt x="3600179" y="5054593"/>
                      </a:cubicBezTo>
                      <a:cubicBezTo>
                        <a:pt x="3586343" y="5093327"/>
                        <a:pt x="3590929" y="5135994"/>
                        <a:pt x="3563781" y="5171297"/>
                      </a:cubicBezTo>
                      <a:cubicBezTo>
                        <a:pt x="3553223" y="5186054"/>
                        <a:pt x="3543923" y="5197292"/>
                        <a:pt x="3530019" y="5202914"/>
                      </a:cubicBezTo>
                      <a:cubicBezTo>
                        <a:pt x="3508577" y="5211136"/>
                        <a:pt x="3488729" y="5218606"/>
                        <a:pt x="3477579" y="5242417"/>
                      </a:cubicBezTo>
                      <a:cubicBezTo>
                        <a:pt x="3468861" y="5263126"/>
                        <a:pt x="3448687" y="5249303"/>
                        <a:pt x="3435879" y="5240758"/>
                      </a:cubicBezTo>
                      <a:cubicBezTo>
                        <a:pt x="3420393" y="5228609"/>
                        <a:pt x="3410091" y="5231546"/>
                        <a:pt x="3392587" y="5239852"/>
                      </a:cubicBezTo>
                      <a:cubicBezTo>
                        <a:pt x="3362349" y="5254199"/>
                        <a:pt x="3331609" y="5273659"/>
                        <a:pt x="3293929" y="5268141"/>
                      </a:cubicBezTo>
                      <a:cubicBezTo>
                        <a:pt x="3277853" y="5265047"/>
                        <a:pt x="3264033" y="5266728"/>
                        <a:pt x="3263521" y="5290368"/>
                      </a:cubicBezTo>
                      <a:cubicBezTo>
                        <a:pt x="3263425" y="5312834"/>
                        <a:pt x="3242489" y="5315944"/>
                        <a:pt x="3227585" y="5313267"/>
                      </a:cubicBezTo>
                      <a:cubicBezTo>
                        <a:pt x="3210757" y="5308580"/>
                        <a:pt x="3202895" y="5289889"/>
                        <a:pt x="3211861" y="5275886"/>
                      </a:cubicBezTo>
                      <a:cubicBezTo>
                        <a:pt x="3240857" y="5228009"/>
                        <a:pt x="3261315" y="5174434"/>
                        <a:pt x="3290311" y="5126556"/>
                      </a:cubicBezTo>
                      <a:cubicBezTo>
                        <a:pt x="3295591" y="5119178"/>
                        <a:pt x="3299697" y="5111380"/>
                        <a:pt x="3306817" y="5109953"/>
                      </a:cubicBezTo>
                      <a:cubicBezTo>
                        <a:pt x="3346181" y="5092248"/>
                        <a:pt x="3358675" y="5060977"/>
                        <a:pt x="3363465" y="5021659"/>
                      </a:cubicBezTo>
                      <a:cubicBezTo>
                        <a:pt x="3369097" y="4979994"/>
                        <a:pt x="3392309" y="4944610"/>
                        <a:pt x="3413177" y="4908387"/>
                      </a:cubicBezTo>
                      <a:cubicBezTo>
                        <a:pt x="3422649" y="4889270"/>
                        <a:pt x="3432539" y="4868980"/>
                        <a:pt x="3443183" y="4850282"/>
                      </a:cubicBezTo>
                      <a:cubicBezTo>
                        <a:pt x="3445699" y="4843239"/>
                        <a:pt x="3445451" y="4836533"/>
                        <a:pt x="3439257" y="4831673"/>
                      </a:cubicBezTo>
                      <a:cubicBezTo>
                        <a:pt x="3434235" y="4827233"/>
                        <a:pt x="3426365" y="4827068"/>
                        <a:pt x="3420751" y="4831681"/>
                      </a:cubicBezTo>
                      <a:cubicBezTo>
                        <a:pt x="3403159" y="4843927"/>
                        <a:pt x="3388161" y="4863716"/>
                        <a:pt x="3360029" y="4853668"/>
                      </a:cubicBezTo>
                      <a:cubicBezTo>
                        <a:pt x="3350233" y="4851493"/>
                        <a:pt x="3349139" y="4865660"/>
                        <a:pt x="3354075" y="4874041"/>
                      </a:cubicBezTo>
                      <a:cubicBezTo>
                        <a:pt x="3367045" y="4893232"/>
                        <a:pt x="3351303" y="4892904"/>
                        <a:pt x="3340335" y="4890309"/>
                      </a:cubicBezTo>
                      <a:cubicBezTo>
                        <a:pt x="3323419" y="4889561"/>
                        <a:pt x="3305837" y="4883281"/>
                        <a:pt x="3295543" y="4867693"/>
                      </a:cubicBezTo>
                      <a:cubicBezTo>
                        <a:pt x="3289017" y="4860068"/>
                        <a:pt x="3284079" y="4851687"/>
                        <a:pt x="3274703" y="4848337"/>
                      </a:cubicBezTo>
                      <a:cubicBezTo>
                        <a:pt x="3257121" y="4842057"/>
                        <a:pt x="3252183" y="4833676"/>
                        <a:pt x="3269861" y="4817490"/>
                      </a:cubicBezTo>
                      <a:cubicBezTo>
                        <a:pt x="3287117" y="4802478"/>
                        <a:pt x="3285545" y="4766181"/>
                        <a:pt x="3270563" y="4748919"/>
                      </a:cubicBezTo>
                      <a:cubicBezTo>
                        <a:pt x="3259433" y="4735678"/>
                        <a:pt x="3246959" y="4729899"/>
                        <a:pt x="3236315" y="4748597"/>
                      </a:cubicBezTo>
                      <a:cubicBezTo>
                        <a:pt x="3231369" y="4758742"/>
                        <a:pt x="3223413" y="4762518"/>
                        <a:pt x="3214617" y="4768640"/>
                      </a:cubicBezTo>
                      <a:cubicBezTo>
                        <a:pt x="3199369" y="4781723"/>
                        <a:pt x="3192253" y="4783152"/>
                        <a:pt x="3174173" y="4763459"/>
                      </a:cubicBezTo>
                      <a:cubicBezTo>
                        <a:pt x="3154505" y="4744522"/>
                        <a:pt x="3143039" y="4728515"/>
                        <a:pt x="3141295" y="4700098"/>
                      </a:cubicBezTo>
                      <a:cubicBezTo>
                        <a:pt x="3137207" y="4670844"/>
                        <a:pt x="3106979" y="4666664"/>
                        <a:pt x="3084203" y="4663823"/>
                      </a:cubicBezTo>
                      <a:cubicBezTo>
                        <a:pt x="3064191" y="4660645"/>
                        <a:pt x="3055977" y="4676241"/>
                        <a:pt x="3055549" y="4695941"/>
                      </a:cubicBezTo>
                      <a:cubicBezTo>
                        <a:pt x="3056129" y="4705412"/>
                        <a:pt x="3047839" y="4706422"/>
                        <a:pt x="3039549" y="4707431"/>
                      </a:cubicBezTo>
                      <a:cubicBezTo>
                        <a:pt x="3005967" y="4712642"/>
                        <a:pt x="2999431" y="4723543"/>
                        <a:pt x="3014907" y="4754217"/>
                      </a:cubicBezTo>
                      <a:cubicBezTo>
                        <a:pt x="3020179" y="4765365"/>
                        <a:pt x="3034157" y="4774328"/>
                        <a:pt x="3020923" y="4785483"/>
                      </a:cubicBezTo>
                      <a:cubicBezTo>
                        <a:pt x="3008859" y="4797057"/>
                        <a:pt x="2996051" y="4788510"/>
                        <a:pt x="2981565" y="4784661"/>
                      </a:cubicBezTo>
                      <a:cubicBezTo>
                        <a:pt x="2945143" y="4775622"/>
                        <a:pt x="2914839" y="4756856"/>
                        <a:pt x="2884535" y="4738090"/>
                      </a:cubicBezTo>
                      <a:cubicBezTo>
                        <a:pt x="2873653" y="4731557"/>
                        <a:pt x="2857405" y="4736341"/>
                        <a:pt x="2859073" y="4750172"/>
                      </a:cubicBezTo>
                      <a:cubicBezTo>
                        <a:pt x="2862657" y="4784540"/>
                        <a:pt x="2834515" y="4793018"/>
                        <a:pt x="2814495" y="4808367"/>
                      </a:cubicBezTo>
                      <a:cubicBezTo>
                        <a:pt x="2806539" y="4812142"/>
                        <a:pt x="2797409" y="4815498"/>
                        <a:pt x="2792549" y="4821704"/>
                      </a:cubicBezTo>
                      <a:cubicBezTo>
                        <a:pt x="2783335" y="4829001"/>
                        <a:pt x="2780563" y="4847863"/>
                        <a:pt x="2765581" y="4830600"/>
                      </a:cubicBezTo>
                      <a:cubicBezTo>
                        <a:pt x="2755205" y="4818952"/>
                        <a:pt x="2755127" y="4804366"/>
                        <a:pt x="2770707" y="4794049"/>
                      </a:cubicBezTo>
                      <a:cubicBezTo>
                        <a:pt x="2785115" y="4783313"/>
                        <a:pt x="2787383" y="4769564"/>
                        <a:pt x="2786553" y="4753386"/>
                      </a:cubicBezTo>
                      <a:cubicBezTo>
                        <a:pt x="2786313" y="4728154"/>
                        <a:pt x="2773173" y="4716842"/>
                        <a:pt x="2748969" y="4725403"/>
                      </a:cubicBezTo>
                      <a:cubicBezTo>
                        <a:pt x="2715633" y="4737319"/>
                        <a:pt x="2683653" y="4723249"/>
                        <a:pt x="2652757" y="4713537"/>
                      </a:cubicBezTo>
                      <a:cubicBezTo>
                        <a:pt x="2621865" y="4703825"/>
                        <a:pt x="2592979" y="4692185"/>
                        <a:pt x="2582781" y="4654130"/>
                      </a:cubicBezTo>
                      <a:cubicBezTo>
                        <a:pt x="2579941" y="4639880"/>
                        <a:pt x="2555403" y="4645675"/>
                        <a:pt x="2540413" y="4646938"/>
                      </a:cubicBezTo>
                      <a:cubicBezTo>
                        <a:pt x="2520649" y="4650467"/>
                        <a:pt x="2507251" y="4650975"/>
                        <a:pt x="2508271" y="4622222"/>
                      </a:cubicBezTo>
                      <a:cubicBezTo>
                        <a:pt x="2510461" y="4593887"/>
                        <a:pt x="2483081" y="4585431"/>
                        <a:pt x="2463155" y="4578314"/>
                      </a:cubicBezTo>
                      <a:cubicBezTo>
                        <a:pt x="2446747" y="4572453"/>
                        <a:pt x="2426649" y="4573215"/>
                        <a:pt x="2407723" y="4574395"/>
                      </a:cubicBezTo>
                      <a:cubicBezTo>
                        <a:pt x="2392733" y="4575658"/>
                        <a:pt x="2380593" y="4572646"/>
                        <a:pt x="2370633" y="4559824"/>
                      </a:cubicBezTo>
                      <a:cubicBezTo>
                        <a:pt x="2355653" y="4542561"/>
                        <a:pt x="2338653" y="4545754"/>
                        <a:pt x="2330019" y="4562523"/>
                      </a:cubicBezTo>
                      <a:cubicBezTo>
                        <a:pt x="2315269" y="4589018"/>
                        <a:pt x="2297773" y="4578798"/>
                        <a:pt x="2280275" y="4568578"/>
                      </a:cubicBezTo>
                      <a:cubicBezTo>
                        <a:pt x="2241013" y="4545289"/>
                        <a:pt x="2231235" y="4506062"/>
                        <a:pt x="2221037" y="4468007"/>
                      </a:cubicBezTo>
                      <a:cubicBezTo>
                        <a:pt x="2215853" y="4452920"/>
                        <a:pt x="2214099" y="4443030"/>
                        <a:pt x="2197355" y="4434402"/>
                      </a:cubicBezTo>
                      <a:cubicBezTo>
                        <a:pt x="2169309" y="4420414"/>
                        <a:pt x="2133677" y="4338863"/>
                        <a:pt x="2138297" y="4307426"/>
                      </a:cubicBezTo>
                      <a:cubicBezTo>
                        <a:pt x="2139641" y="4299964"/>
                        <a:pt x="2144167" y="4290993"/>
                        <a:pt x="2133199" y="4288398"/>
                      </a:cubicBezTo>
                      <a:cubicBezTo>
                        <a:pt x="2122981" y="4287396"/>
                        <a:pt x="2125155" y="4296115"/>
                        <a:pt x="2124231" y="4302402"/>
                      </a:cubicBezTo>
                      <a:cubicBezTo>
                        <a:pt x="2124061" y="4310282"/>
                        <a:pt x="2120371" y="4316905"/>
                        <a:pt x="2110909" y="4317495"/>
                      </a:cubicBezTo>
                      <a:cubicBezTo>
                        <a:pt x="2101447" y="4318087"/>
                        <a:pt x="2097683" y="4310125"/>
                        <a:pt x="2093079" y="4304509"/>
                      </a:cubicBezTo>
                      <a:cubicBezTo>
                        <a:pt x="2084167" y="4293383"/>
                        <a:pt x="2081803" y="4276410"/>
                        <a:pt x="2071431" y="4266252"/>
                      </a:cubicBezTo>
                      <a:lnTo>
                        <a:pt x="2061691" y="4260936"/>
                      </a:lnTo>
                      <a:lnTo>
                        <a:pt x="2054861" y="4264965"/>
                      </a:lnTo>
                      <a:cubicBezTo>
                        <a:pt x="2038681" y="4265803"/>
                        <a:pt x="2022247" y="4259933"/>
                        <a:pt x="2005899" y="4268654"/>
                      </a:cubicBezTo>
                      <a:cubicBezTo>
                        <a:pt x="1991563" y="4275443"/>
                        <a:pt x="1980329" y="4266137"/>
                        <a:pt x="1974293" y="4253394"/>
                      </a:cubicBezTo>
                      <a:cubicBezTo>
                        <a:pt x="1968259" y="4240649"/>
                        <a:pt x="1964571" y="4228744"/>
                        <a:pt x="1956521" y="4217928"/>
                      </a:cubicBezTo>
                      <a:cubicBezTo>
                        <a:pt x="1950821" y="4207950"/>
                        <a:pt x="1943863" y="4201495"/>
                        <a:pt x="1932713" y="4206777"/>
                      </a:cubicBezTo>
                      <a:cubicBezTo>
                        <a:pt x="1914435" y="4213483"/>
                        <a:pt x="1899009" y="4215914"/>
                        <a:pt x="1886435" y="4195540"/>
                      </a:cubicBezTo>
                      <a:cubicBezTo>
                        <a:pt x="1886435" y="4195540"/>
                        <a:pt x="1885261" y="4195121"/>
                        <a:pt x="1884423" y="4197468"/>
                      </a:cubicBezTo>
                      <a:cubicBezTo>
                        <a:pt x="1875535" y="4226059"/>
                        <a:pt x="1856421" y="4216584"/>
                        <a:pt x="1839653" y="4207947"/>
                      </a:cubicBezTo>
                      <a:cubicBezTo>
                        <a:pt x="1814333" y="4193610"/>
                        <a:pt x="1801929" y="4165355"/>
                        <a:pt x="1806541" y="4133915"/>
                      </a:cubicBezTo>
                      <a:cubicBezTo>
                        <a:pt x="1808303" y="4125279"/>
                        <a:pt x="1813585" y="4117901"/>
                        <a:pt x="1811823" y="4108008"/>
                      </a:cubicBezTo>
                      <a:cubicBezTo>
                        <a:pt x="1809979" y="4120585"/>
                        <a:pt x="1809977" y="4139112"/>
                        <a:pt x="1794635" y="4137604"/>
                      </a:cubicBezTo>
                      <a:cubicBezTo>
                        <a:pt x="1774515" y="4138358"/>
                        <a:pt x="1752381" y="4159569"/>
                        <a:pt x="1733183" y="4135507"/>
                      </a:cubicBezTo>
                      <a:cubicBezTo>
                        <a:pt x="1712057" y="4109431"/>
                        <a:pt x="1688835" y="4089224"/>
                        <a:pt x="1650939" y="4091571"/>
                      </a:cubicBezTo>
                      <a:cubicBezTo>
                        <a:pt x="1640293" y="4091738"/>
                        <a:pt x="1631405" y="4083270"/>
                        <a:pt x="1632163" y="4066334"/>
                      </a:cubicBezTo>
                      <a:cubicBezTo>
                        <a:pt x="1622351" y="4101212"/>
                        <a:pt x="1606253" y="4116639"/>
                        <a:pt x="1575485" y="4117561"/>
                      </a:cubicBezTo>
                      <a:cubicBezTo>
                        <a:pt x="1560897" y="4117644"/>
                        <a:pt x="1546727" y="4116553"/>
                        <a:pt x="1532477" y="4119404"/>
                      </a:cubicBezTo>
                      <a:cubicBezTo>
                        <a:pt x="1501957" y="4127033"/>
                        <a:pt x="1484773" y="4119571"/>
                        <a:pt x="1476809" y="4086285"/>
                      </a:cubicBezTo>
                      <a:cubicBezTo>
                        <a:pt x="1470943" y="4065660"/>
                        <a:pt x="1467171" y="4057695"/>
                        <a:pt x="1444029" y="4070606"/>
                      </a:cubicBezTo>
                      <a:cubicBezTo>
                        <a:pt x="1423321" y="4080415"/>
                        <a:pt x="1411333" y="4069515"/>
                        <a:pt x="1411837" y="4045871"/>
                      </a:cubicBezTo>
                      <a:cubicBezTo>
                        <a:pt x="1412005" y="4037991"/>
                        <a:pt x="1414521" y="4030949"/>
                        <a:pt x="1413933" y="4021474"/>
                      </a:cubicBezTo>
                      <a:cubicBezTo>
                        <a:pt x="1413099" y="4005293"/>
                        <a:pt x="1406055" y="4002777"/>
                        <a:pt x="1393227" y="4012753"/>
                      </a:cubicBezTo>
                      <a:cubicBezTo>
                        <a:pt x="1386437" y="4016946"/>
                        <a:pt x="1380399" y="4022731"/>
                        <a:pt x="1374783" y="4027342"/>
                      </a:cubicBezTo>
                      <a:cubicBezTo>
                        <a:pt x="1336885" y="4066747"/>
                        <a:pt x="1290607" y="4055511"/>
                        <a:pt x="1244579" y="4050983"/>
                      </a:cubicBezTo>
                      <a:cubicBezTo>
                        <a:pt x="1241059" y="4049725"/>
                        <a:pt x="1238375" y="4046119"/>
                        <a:pt x="1234521" y="4042095"/>
                      </a:cubicBezTo>
                      <a:cubicBezTo>
                        <a:pt x="1228903" y="4028177"/>
                        <a:pt x="1209537" y="4030524"/>
                        <a:pt x="1202749" y="4016187"/>
                      </a:cubicBezTo>
                      <a:cubicBezTo>
                        <a:pt x="1179023" y="3982566"/>
                        <a:pt x="1163767" y="3940057"/>
                        <a:pt x="1116315" y="3928403"/>
                      </a:cubicBezTo>
                      <a:cubicBezTo>
                        <a:pt x="1106508" y="3926223"/>
                        <a:pt x="1101644" y="3913898"/>
                        <a:pt x="1103825" y="3904088"/>
                      </a:cubicBezTo>
                      <a:cubicBezTo>
                        <a:pt x="1106260" y="3863928"/>
                        <a:pt x="1076161" y="3851854"/>
                        <a:pt x="1052102" y="3833996"/>
                      </a:cubicBezTo>
                      <a:cubicBezTo>
                        <a:pt x="1037346" y="3823431"/>
                        <a:pt x="980672" y="3837599"/>
                        <a:pt x="973964" y="3856379"/>
                      </a:cubicBezTo>
                      <a:cubicBezTo>
                        <a:pt x="963147" y="3882958"/>
                        <a:pt x="933718" y="3894946"/>
                        <a:pt x="931873" y="3926051"/>
                      </a:cubicBezTo>
                      <a:cubicBezTo>
                        <a:pt x="931620" y="3937873"/>
                        <a:pt x="919800" y="3937621"/>
                        <a:pt x="910828" y="3933093"/>
                      </a:cubicBezTo>
                      <a:cubicBezTo>
                        <a:pt x="903032" y="3928985"/>
                        <a:pt x="889619" y="3929488"/>
                        <a:pt x="891882" y="3915738"/>
                      </a:cubicBezTo>
                      <a:cubicBezTo>
                        <a:pt x="900437" y="3865852"/>
                        <a:pt x="883841" y="3812277"/>
                        <a:pt x="918720" y="3766500"/>
                      </a:cubicBezTo>
                      <a:cubicBezTo>
                        <a:pt x="923582" y="3760295"/>
                        <a:pt x="918636" y="3751911"/>
                        <a:pt x="912852" y="3745874"/>
                      </a:cubicBezTo>
                      <a:cubicBezTo>
                        <a:pt x="892649" y="3713511"/>
                        <a:pt x="859534" y="3695065"/>
                        <a:pt x="829604" y="3675109"/>
                      </a:cubicBezTo>
                      <a:cubicBezTo>
                        <a:pt x="813677" y="3664127"/>
                        <a:pt x="788023" y="3665551"/>
                        <a:pt x="773014" y="3685338"/>
                      </a:cubicBezTo>
                      <a:cubicBezTo>
                        <a:pt x="758845" y="3702777"/>
                        <a:pt x="744003" y="3714681"/>
                        <a:pt x="722207" y="3701601"/>
                      </a:cubicBezTo>
                      <a:cubicBezTo>
                        <a:pt x="702757" y="3689360"/>
                        <a:pt x="700328" y="3655403"/>
                        <a:pt x="710223" y="3635115"/>
                      </a:cubicBezTo>
                      <a:cubicBezTo>
                        <a:pt x="743845" y="3574329"/>
                        <a:pt x="807144" y="3563851"/>
                        <a:pt x="863149" y="3544149"/>
                      </a:cubicBezTo>
                      <a:cubicBezTo>
                        <a:pt x="898109" y="3531489"/>
                        <a:pt x="935334" y="3523610"/>
                        <a:pt x="973146" y="3525204"/>
                      </a:cubicBezTo>
                      <a:cubicBezTo>
                        <a:pt x="988488" y="3526713"/>
                        <a:pt x="1003243" y="3518748"/>
                        <a:pt x="1016407" y="3511539"/>
                      </a:cubicBezTo>
                      <a:cubicBezTo>
                        <a:pt x="1025965" y="3507012"/>
                        <a:pt x="1034936" y="3493009"/>
                        <a:pt x="1029905" y="3488565"/>
                      </a:cubicBezTo>
                      <a:cubicBezTo>
                        <a:pt x="1004001" y="3464754"/>
                        <a:pt x="1011968" y="3423923"/>
                        <a:pt x="973738" y="3404974"/>
                      </a:cubicBezTo>
                      <a:cubicBezTo>
                        <a:pt x="931989" y="3384767"/>
                        <a:pt x="898455" y="3348966"/>
                        <a:pt x="867690" y="3312829"/>
                      </a:cubicBezTo>
                      <a:cubicBezTo>
                        <a:pt x="842707" y="3282729"/>
                        <a:pt x="843380" y="3251205"/>
                        <a:pt x="865766" y="3218172"/>
                      </a:cubicBezTo>
                      <a:cubicBezTo>
                        <a:pt x="892598" y="3180108"/>
                        <a:pt x="893857" y="3139528"/>
                        <a:pt x="889249" y="3096853"/>
                      </a:cubicBezTo>
                      <a:cubicBezTo>
                        <a:pt x="878524" y="3008316"/>
                        <a:pt x="872158" y="2918689"/>
                        <a:pt x="882726" y="2829816"/>
                      </a:cubicBezTo>
                      <a:cubicBezTo>
                        <a:pt x="886165" y="2816485"/>
                        <a:pt x="895388" y="2809191"/>
                        <a:pt x="900754" y="2797873"/>
                      </a:cubicBezTo>
                      <a:cubicBezTo>
                        <a:pt x="922386" y="2744717"/>
                        <a:pt x="933037" y="2688963"/>
                        <a:pt x="948384" y="2634885"/>
                      </a:cubicBezTo>
                      <a:cubicBezTo>
                        <a:pt x="965825" y="2574938"/>
                        <a:pt x="972704" y="2511218"/>
                        <a:pt x="984613" y="2451943"/>
                      </a:cubicBezTo>
                      <a:cubicBezTo>
                        <a:pt x="992076" y="2416226"/>
                        <a:pt x="1010523" y="2383108"/>
                        <a:pt x="1013292" y="2345716"/>
                      </a:cubicBezTo>
                      <a:cubicBezTo>
                        <a:pt x="1013377" y="2341775"/>
                        <a:pt x="1011112" y="2336995"/>
                        <a:pt x="1010023" y="2332636"/>
                      </a:cubicBezTo>
                      <a:cubicBezTo>
                        <a:pt x="1015054" y="2318551"/>
                        <a:pt x="1022432" y="2305303"/>
                        <a:pt x="1020421" y="2288703"/>
                      </a:cubicBezTo>
                      <a:cubicBezTo>
                        <a:pt x="1015895" y="2260615"/>
                        <a:pt x="1010950" y="2233702"/>
                        <a:pt x="1032331" y="2210898"/>
                      </a:cubicBezTo>
                      <a:cubicBezTo>
                        <a:pt x="1036355" y="2207041"/>
                        <a:pt x="1039290" y="2198824"/>
                        <a:pt x="1037782" y="2195638"/>
                      </a:cubicBezTo>
                      <a:cubicBezTo>
                        <a:pt x="1031767" y="2181909"/>
                        <a:pt x="1030630" y="2170502"/>
                        <a:pt x="1032654" y="2160615"/>
                      </a:cubicBezTo>
                      <a:cubicBezTo>
                        <a:pt x="1038718" y="2130955"/>
                        <a:pt x="1073208" y="2114984"/>
                        <a:pt x="1089684" y="2091088"/>
                      </a:cubicBezTo>
                      <a:cubicBezTo>
                        <a:pt x="1108800" y="2063505"/>
                        <a:pt x="1129509" y="2035167"/>
                        <a:pt x="1142843" y="2001547"/>
                      </a:cubicBezTo>
                      <a:cubicBezTo>
                        <a:pt x="1155757" y="1969100"/>
                        <a:pt x="1177637" y="1959710"/>
                        <a:pt x="1212933" y="1968347"/>
                      </a:cubicBezTo>
                      <a:cubicBezTo>
                        <a:pt x="1233725" y="1973126"/>
                        <a:pt x="1251583" y="1967593"/>
                        <a:pt x="1265753" y="1950154"/>
                      </a:cubicBezTo>
                      <a:cubicBezTo>
                        <a:pt x="1283947" y="1928859"/>
                        <a:pt x="1291243" y="1901023"/>
                        <a:pt x="1300467" y="1875200"/>
                      </a:cubicBezTo>
                      <a:cubicBezTo>
                        <a:pt x="1302981" y="1868158"/>
                        <a:pt x="1303149" y="1860277"/>
                        <a:pt x="1295771" y="1854995"/>
                      </a:cubicBezTo>
                      <a:cubicBezTo>
                        <a:pt x="1289567" y="1850131"/>
                        <a:pt x="1281603" y="1853904"/>
                        <a:pt x="1277159" y="1858935"/>
                      </a:cubicBezTo>
                      <a:cubicBezTo>
                        <a:pt x="1260727" y="1871595"/>
                        <a:pt x="1235743" y="1878553"/>
                        <a:pt x="1238255" y="1908568"/>
                      </a:cubicBezTo>
                      <a:cubicBezTo>
                        <a:pt x="1239093" y="1924749"/>
                        <a:pt x="1227355" y="1939086"/>
                        <a:pt x="1208491" y="1936319"/>
                      </a:cubicBezTo>
                      <a:cubicBezTo>
                        <a:pt x="1185689" y="1933468"/>
                        <a:pt x="1191977" y="1915861"/>
                        <a:pt x="1192647" y="1902866"/>
                      </a:cubicBezTo>
                      <a:cubicBezTo>
                        <a:pt x="1194747" y="1859939"/>
                        <a:pt x="1217971" y="1824558"/>
                        <a:pt x="1237677" y="1787919"/>
                      </a:cubicBezTo>
                      <a:cubicBezTo>
                        <a:pt x="1252435" y="1761426"/>
                        <a:pt x="1279681" y="1759246"/>
                        <a:pt x="1308435" y="1778782"/>
                      </a:cubicBezTo>
                      <a:cubicBezTo>
                        <a:pt x="1322437" y="1787754"/>
                        <a:pt x="1348761" y="1791862"/>
                        <a:pt x="1335933" y="1820369"/>
                      </a:cubicBezTo>
                      <a:cubicBezTo>
                        <a:pt x="1330567" y="1831688"/>
                        <a:pt x="1343895" y="1835124"/>
                        <a:pt x="1352195" y="1834119"/>
                      </a:cubicBezTo>
                      <a:cubicBezTo>
                        <a:pt x="1364437" y="1833197"/>
                        <a:pt x="1376341" y="1829508"/>
                        <a:pt x="1380869" y="1820537"/>
                      </a:cubicBezTo>
                      <a:cubicBezTo>
                        <a:pt x="1399735" y="1786246"/>
                        <a:pt x="1433607" y="1787757"/>
                        <a:pt x="1459343" y="1800920"/>
                      </a:cubicBezTo>
                      <a:cubicBezTo>
                        <a:pt x="1510903" y="1823307"/>
                        <a:pt x="1539157" y="1792370"/>
                        <a:pt x="1563137" y="1758581"/>
                      </a:cubicBezTo>
                      <a:cubicBezTo>
                        <a:pt x="1587451" y="1727561"/>
                        <a:pt x="1606653" y="1696036"/>
                        <a:pt x="1644801" y="1681869"/>
                      </a:cubicBezTo>
                      <a:cubicBezTo>
                        <a:pt x="1669869" y="1670970"/>
                        <a:pt x="1670541" y="1639445"/>
                        <a:pt x="1685549" y="1619659"/>
                      </a:cubicBezTo>
                      <a:cubicBezTo>
                        <a:pt x="1700139" y="1601047"/>
                        <a:pt x="1714643" y="1586374"/>
                        <a:pt x="1739793" y="1590064"/>
                      </a:cubicBezTo>
                      <a:cubicBezTo>
                        <a:pt x="1776347" y="1595178"/>
                        <a:pt x="1799237" y="1575560"/>
                        <a:pt x="1818353" y="1547976"/>
                      </a:cubicBezTo>
                      <a:cubicBezTo>
                        <a:pt x="1839985" y="1513350"/>
                        <a:pt x="1873353" y="1501446"/>
                        <a:pt x="1909237" y="1501028"/>
                      </a:cubicBezTo>
                      <a:cubicBezTo>
                        <a:pt x="1932123" y="1499938"/>
                        <a:pt x="1954173" y="1501196"/>
                        <a:pt x="1975219" y="1494154"/>
                      </a:cubicBezTo>
                      <a:cubicBezTo>
                        <a:pt x="2018897" y="1479315"/>
                        <a:pt x="2067269" y="1503210"/>
                        <a:pt x="2109777" y="1487952"/>
                      </a:cubicBezTo>
                      <a:cubicBezTo>
                        <a:pt x="2138367" y="1478311"/>
                        <a:pt x="2150439" y="1485270"/>
                        <a:pt x="2162175" y="1507992"/>
                      </a:cubicBezTo>
                      <a:lnTo>
                        <a:pt x="2165729" y="1510335"/>
                      </a:lnTo>
                      <a:lnTo>
                        <a:pt x="2161265" y="1504848"/>
                      </a:lnTo>
                      <a:cubicBezTo>
                        <a:pt x="2168033" y="1482135"/>
                        <a:pt x="2155125" y="1465621"/>
                        <a:pt x="2142217" y="1449106"/>
                      </a:cubicBezTo>
                      <a:lnTo>
                        <a:pt x="2128367" y="1436279"/>
                      </a:lnTo>
                      <a:lnTo>
                        <a:pt x="2102579" y="1419437"/>
                      </a:lnTo>
                      <a:cubicBezTo>
                        <a:pt x="2092945" y="1409384"/>
                        <a:pt x="2076439" y="1407455"/>
                        <a:pt x="2078785" y="1389781"/>
                      </a:cubicBezTo>
                      <a:cubicBezTo>
                        <a:pt x="2062615" y="1335081"/>
                        <a:pt x="2024077" y="1294869"/>
                        <a:pt x="1992327" y="1250471"/>
                      </a:cubicBezTo>
                      <a:cubicBezTo>
                        <a:pt x="1963675" y="1208501"/>
                        <a:pt x="1929157" y="1201461"/>
                        <a:pt x="1887017" y="1200954"/>
                      </a:cubicBezTo>
                      <a:lnTo>
                        <a:pt x="1882835" y="1199460"/>
                      </a:lnTo>
                      <a:lnTo>
                        <a:pt x="1880133" y="1199977"/>
                      </a:lnTo>
                      <a:cubicBezTo>
                        <a:pt x="1853161" y="1208851"/>
                        <a:pt x="1827443" y="1195699"/>
                        <a:pt x="1803569" y="1188493"/>
                      </a:cubicBezTo>
                      <a:cubicBezTo>
                        <a:pt x="1755065" y="1172491"/>
                        <a:pt x="1699527" y="1172484"/>
                        <a:pt x="1663505" y="1125244"/>
                      </a:cubicBezTo>
                      <a:cubicBezTo>
                        <a:pt x="1652363" y="1112009"/>
                        <a:pt x="1627567" y="1111085"/>
                        <a:pt x="1612907" y="1096593"/>
                      </a:cubicBezTo>
                      <a:cubicBezTo>
                        <a:pt x="1597493" y="1080511"/>
                        <a:pt x="1585263" y="1062922"/>
                        <a:pt x="1590119" y="1038217"/>
                      </a:cubicBezTo>
                      <a:cubicBezTo>
                        <a:pt x="1595397" y="1012338"/>
                        <a:pt x="1578557" y="989136"/>
                        <a:pt x="1583499" y="960494"/>
                      </a:cubicBezTo>
                      <a:cubicBezTo>
                        <a:pt x="1589151" y="930784"/>
                        <a:pt x="1598941" y="903378"/>
                        <a:pt x="1612333" y="878726"/>
                      </a:cubicBezTo>
                      <a:cubicBezTo>
                        <a:pt x="1652513" y="804767"/>
                        <a:pt x="1725123" y="755594"/>
                        <a:pt x="1815779" y="743358"/>
                      </a:cubicBezTo>
                      <a:cubicBezTo>
                        <a:pt x="1877015" y="734822"/>
                        <a:pt x="1937747" y="731395"/>
                        <a:pt x="1998061" y="747651"/>
                      </a:cubicBezTo>
                      <a:cubicBezTo>
                        <a:pt x="2040363" y="758796"/>
                        <a:pt x="2082665" y="751430"/>
                        <a:pt x="2125639" y="749595"/>
                      </a:cubicBezTo>
                      <a:cubicBezTo>
                        <a:pt x="2146163" y="747670"/>
                        <a:pt x="2166853" y="737873"/>
                        <a:pt x="2182517" y="723638"/>
                      </a:cubicBezTo>
                      <a:cubicBezTo>
                        <a:pt x="2206223" y="701698"/>
                        <a:pt x="2236881" y="686208"/>
                        <a:pt x="2259831" y="662677"/>
                      </a:cubicBezTo>
                      <a:cubicBezTo>
                        <a:pt x="2279517" y="644589"/>
                        <a:pt x="2307161" y="641243"/>
                        <a:pt x="2332207" y="630357"/>
                      </a:cubicBezTo>
                      <a:lnTo>
                        <a:pt x="2351131" y="622150"/>
                      </a:lnTo>
                      <a:lnTo>
                        <a:pt x="2380733" y="585646"/>
                      </a:lnTo>
                      <a:cubicBezTo>
                        <a:pt x="2393223" y="568724"/>
                        <a:pt x="2412303" y="559376"/>
                        <a:pt x="2432671" y="556830"/>
                      </a:cubicBezTo>
                      <a:close/>
                      <a:moveTo>
                        <a:pt x="3883857" y="476628"/>
                      </a:moveTo>
                      <a:cubicBezTo>
                        <a:pt x="3910385" y="477349"/>
                        <a:pt x="3932951" y="489162"/>
                        <a:pt x="3956705" y="497647"/>
                      </a:cubicBezTo>
                      <a:cubicBezTo>
                        <a:pt x="3943439" y="499161"/>
                        <a:pt x="3931465" y="496135"/>
                        <a:pt x="3919687" y="491615"/>
                      </a:cubicBezTo>
                      <a:cubicBezTo>
                        <a:pt x="3907909" y="487095"/>
                        <a:pt x="3896329" y="481083"/>
                        <a:pt x="3883857" y="476628"/>
                      </a:cubicBezTo>
                      <a:close/>
                      <a:moveTo>
                        <a:pt x="2707011" y="386020"/>
                      </a:moveTo>
                      <a:cubicBezTo>
                        <a:pt x="2666201" y="400400"/>
                        <a:pt x="2646009" y="445836"/>
                        <a:pt x="2602519" y="456626"/>
                      </a:cubicBezTo>
                      <a:cubicBezTo>
                        <a:pt x="2598171" y="457704"/>
                        <a:pt x="2594497" y="464289"/>
                        <a:pt x="2594001" y="469378"/>
                      </a:cubicBezTo>
                      <a:cubicBezTo>
                        <a:pt x="2580343" y="522410"/>
                        <a:pt x="2540289" y="538376"/>
                        <a:pt x="2491439" y="541985"/>
                      </a:cubicBezTo>
                      <a:cubicBezTo>
                        <a:pt x="2472115" y="544297"/>
                        <a:pt x="2450449" y="545772"/>
                        <a:pt x="2430295" y="550419"/>
                      </a:cubicBezTo>
                      <a:cubicBezTo>
                        <a:pt x="2410137" y="555063"/>
                        <a:pt x="2394905" y="549623"/>
                        <a:pt x="2380247" y="535174"/>
                      </a:cubicBezTo>
                      <a:cubicBezTo>
                        <a:pt x="2352861" y="508281"/>
                        <a:pt x="2313621" y="503479"/>
                        <a:pt x="2279721" y="487421"/>
                      </a:cubicBezTo>
                      <a:cubicBezTo>
                        <a:pt x="2270763" y="482906"/>
                        <a:pt x="2267765" y="494997"/>
                        <a:pt x="2270367" y="502507"/>
                      </a:cubicBezTo>
                      <a:cubicBezTo>
                        <a:pt x="2276743" y="517946"/>
                        <a:pt x="2267967" y="524026"/>
                        <a:pt x="2255675" y="528848"/>
                      </a:cubicBezTo>
                      <a:cubicBezTo>
                        <a:pt x="2246559" y="532172"/>
                        <a:pt x="2238617" y="535916"/>
                        <a:pt x="2232083" y="528317"/>
                      </a:cubicBezTo>
                      <a:cubicBezTo>
                        <a:pt x="2222867" y="517129"/>
                        <a:pt x="2227037" y="505456"/>
                        <a:pt x="2233889" y="497374"/>
                      </a:cubicBezTo>
                      <a:cubicBezTo>
                        <a:pt x="2250843" y="475791"/>
                        <a:pt x="2232989" y="444405"/>
                        <a:pt x="2256975" y="425334"/>
                      </a:cubicBezTo>
                      <a:cubicBezTo>
                        <a:pt x="2258565" y="424584"/>
                        <a:pt x="2257135" y="417492"/>
                        <a:pt x="2254791" y="416655"/>
                      </a:cubicBezTo>
                      <a:cubicBezTo>
                        <a:pt x="2248595" y="411810"/>
                        <a:pt x="2242579" y="417558"/>
                        <a:pt x="2236641" y="419387"/>
                      </a:cubicBezTo>
                      <a:cubicBezTo>
                        <a:pt x="2177941" y="443170"/>
                        <a:pt x="2115387" y="462945"/>
                        <a:pt x="2058535" y="492652"/>
                      </a:cubicBezTo>
                      <a:cubicBezTo>
                        <a:pt x="2054941" y="495316"/>
                        <a:pt x="2047831" y="496727"/>
                        <a:pt x="2043483" y="497805"/>
                      </a:cubicBezTo>
                      <a:cubicBezTo>
                        <a:pt x="2045335" y="488924"/>
                        <a:pt x="2047977" y="481065"/>
                        <a:pt x="2051493" y="474281"/>
                      </a:cubicBezTo>
                      <a:cubicBezTo>
                        <a:pt x="2062047" y="453927"/>
                        <a:pt x="2080481" y="443236"/>
                        <a:pt x="2109091" y="443584"/>
                      </a:cubicBezTo>
                      <a:cubicBezTo>
                        <a:pt x="2116539" y="444928"/>
                        <a:pt x="2122477" y="443101"/>
                        <a:pt x="2126903" y="438101"/>
                      </a:cubicBezTo>
                      <a:cubicBezTo>
                        <a:pt x="2144617" y="418104"/>
                        <a:pt x="2162845" y="411454"/>
                        <a:pt x="2187789" y="422995"/>
                      </a:cubicBezTo>
                      <a:cubicBezTo>
                        <a:pt x="2197917" y="427929"/>
                        <a:pt x="2208205" y="425024"/>
                        <a:pt x="2211957" y="414518"/>
                      </a:cubicBezTo>
                      <a:cubicBezTo>
                        <a:pt x="2220713" y="390005"/>
                        <a:pt x="2229489" y="383927"/>
                        <a:pt x="2257193" y="395139"/>
                      </a:cubicBezTo>
                      <a:cubicBezTo>
                        <a:pt x="2282553" y="405513"/>
                        <a:pt x="2314921" y="399965"/>
                        <a:pt x="2344035" y="399834"/>
                      </a:cubicBezTo>
                      <a:cubicBezTo>
                        <a:pt x="2465173" y="400985"/>
                        <a:pt x="2586549" y="390375"/>
                        <a:pt x="2707011" y="386020"/>
                      </a:cubicBezTo>
                      <a:close/>
                      <a:moveTo>
                        <a:pt x="3727991" y="375789"/>
                      </a:moveTo>
                      <a:cubicBezTo>
                        <a:pt x="3775899" y="379936"/>
                        <a:pt x="3819667" y="398795"/>
                        <a:pt x="3858485" y="431519"/>
                      </a:cubicBezTo>
                      <a:cubicBezTo>
                        <a:pt x="3871611" y="442825"/>
                        <a:pt x="3872017" y="460174"/>
                        <a:pt x="3876773" y="476432"/>
                      </a:cubicBezTo>
                      <a:cubicBezTo>
                        <a:pt x="3761915" y="457902"/>
                        <a:pt x="3650745" y="432752"/>
                        <a:pt x="3536971" y="418582"/>
                      </a:cubicBezTo>
                      <a:cubicBezTo>
                        <a:pt x="3587093" y="411339"/>
                        <a:pt x="3629029" y="382646"/>
                        <a:pt x="3678731" y="376577"/>
                      </a:cubicBezTo>
                      <a:cubicBezTo>
                        <a:pt x="3695591" y="374659"/>
                        <a:pt x="3712021" y="374407"/>
                        <a:pt x="3727991" y="375789"/>
                      </a:cubicBezTo>
                      <a:close/>
                      <a:moveTo>
                        <a:pt x="2943955" y="49624"/>
                      </a:moveTo>
                      <a:lnTo>
                        <a:pt x="2943237" y="51449"/>
                      </a:lnTo>
                      <a:lnTo>
                        <a:pt x="2943331" y="51822"/>
                      </a:lnTo>
                      <a:close/>
                      <a:moveTo>
                        <a:pt x="2957269" y="38340"/>
                      </a:moveTo>
                      <a:lnTo>
                        <a:pt x="2953121" y="39953"/>
                      </a:lnTo>
                      <a:lnTo>
                        <a:pt x="2970059" y="44757"/>
                      </a:lnTo>
                      <a:lnTo>
                        <a:pt x="2967519" y="43165"/>
                      </a:lnTo>
                      <a:cubicBezTo>
                        <a:pt x="2964239" y="41329"/>
                        <a:pt x="2960771" y="39093"/>
                        <a:pt x="2957269" y="38340"/>
                      </a:cubicBezTo>
                      <a:close/>
                      <a:moveTo>
                        <a:pt x="2873551" y="0"/>
                      </a:moveTo>
                      <a:cubicBezTo>
                        <a:pt x="2914449" y="21"/>
                        <a:pt x="2944851" y="34071"/>
                        <a:pt x="2981585" y="44199"/>
                      </a:cubicBezTo>
                      <a:cubicBezTo>
                        <a:pt x="2994807" y="47593"/>
                        <a:pt x="3013849" y="53065"/>
                        <a:pt x="3016839" y="74081"/>
                      </a:cubicBezTo>
                      <a:lnTo>
                        <a:pt x="3008895" y="69103"/>
                      </a:lnTo>
                      <a:lnTo>
                        <a:pt x="3018367" y="77586"/>
                      </a:lnTo>
                      <a:cubicBezTo>
                        <a:pt x="3039967" y="80008"/>
                        <a:pt x="3047993" y="109333"/>
                        <a:pt x="3072107" y="104717"/>
                      </a:cubicBezTo>
                      <a:lnTo>
                        <a:pt x="3083083" y="105363"/>
                      </a:lnTo>
                      <a:lnTo>
                        <a:pt x="3092857" y="101623"/>
                      </a:lnTo>
                      <a:cubicBezTo>
                        <a:pt x="3098195" y="100658"/>
                        <a:pt x="3103273" y="100830"/>
                        <a:pt x="3108115" y="102014"/>
                      </a:cubicBezTo>
                      <a:lnTo>
                        <a:pt x="3130983" y="117753"/>
                      </a:lnTo>
                      <a:lnTo>
                        <a:pt x="3146515" y="122613"/>
                      </a:lnTo>
                      <a:lnTo>
                        <a:pt x="3153585" y="123830"/>
                      </a:lnTo>
                      <a:cubicBezTo>
                        <a:pt x="3176161" y="122170"/>
                        <a:pt x="3196619" y="106392"/>
                        <a:pt x="3217943" y="102966"/>
                      </a:cubicBezTo>
                      <a:cubicBezTo>
                        <a:pt x="3254773" y="97384"/>
                        <a:pt x="3265391" y="123929"/>
                        <a:pt x="3282201" y="140641"/>
                      </a:cubicBezTo>
                      <a:cubicBezTo>
                        <a:pt x="3297057" y="155315"/>
                        <a:pt x="3285439" y="176593"/>
                        <a:pt x="3268807" y="189388"/>
                      </a:cubicBezTo>
                      <a:cubicBezTo>
                        <a:pt x="3253791" y="201422"/>
                        <a:pt x="3247773" y="222024"/>
                        <a:pt x="3231567" y="233634"/>
                      </a:cubicBezTo>
                      <a:lnTo>
                        <a:pt x="3233233" y="219405"/>
                      </a:lnTo>
                      <a:lnTo>
                        <a:pt x="3229625" y="229771"/>
                      </a:lnTo>
                      <a:cubicBezTo>
                        <a:pt x="3202407" y="250474"/>
                        <a:pt x="3197123" y="276368"/>
                        <a:pt x="3211007" y="307785"/>
                      </a:cubicBezTo>
                      <a:cubicBezTo>
                        <a:pt x="3223055" y="333254"/>
                        <a:pt x="3218019" y="365849"/>
                        <a:pt x="3244803" y="383355"/>
                      </a:cubicBezTo>
                      <a:cubicBezTo>
                        <a:pt x="3218097" y="380429"/>
                        <a:pt x="3191391" y="377503"/>
                        <a:pt x="3164685" y="374579"/>
                      </a:cubicBezTo>
                      <a:cubicBezTo>
                        <a:pt x="3150799" y="343162"/>
                        <a:pt x="3130551" y="314764"/>
                        <a:pt x="3121437" y="281082"/>
                      </a:cubicBezTo>
                      <a:cubicBezTo>
                        <a:pt x="3112993" y="252931"/>
                        <a:pt x="3088295" y="248078"/>
                        <a:pt x="3063173" y="262917"/>
                      </a:cubicBezTo>
                      <a:cubicBezTo>
                        <a:pt x="3045253" y="272391"/>
                        <a:pt x="3027753" y="280692"/>
                        <a:pt x="3009081" y="288572"/>
                      </a:cubicBezTo>
                      <a:cubicBezTo>
                        <a:pt x="2978849" y="302909"/>
                        <a:pt x="2947619" y="308952"/>
                        <a:pt x="2924445" y="270247"/>
                      </a:cubicBezTo>
                      <a:cubicBezTo>
                        <a:pt x="2912527" y="348009"/>
                        <a:pt x="2912527" y="348009"/>
                        <a:pt x="2891429" y="340474"/>
                      </a:cubicBezTo>
                      <a:cubicBezTo>
                        <a:pt x="2892347" y="352707"/>
                        <a:pt x="2906829" y="356557"/>
                        <a:pt x="2907745" y="368790"/>
                      </a:cubicBezTo>
                      <a:cubicBezTo>
                        <a:pt x="2848637" y="371489"/>
                        <a:pt x="2788775" y="372595"/>
                        <a:pt x="2729667" y="375294"/>
                      </a:cubicBezTo>
                      <a:lnTo>
                        <a:pt x="2731751" y="372313"/>
                      </a:lnTo>
                      <a:lnTo>
                        <a:pt x="2728589" y="374093"/>
                      </a:lnTo>
                      <a:cubicBezTo>
                        <a:pt x="2727747" y="376451"/>
                        <a:pt x="2727327" y="377631"/>
                        <a:pt x="2726905" y="378810"/>
                      </a:cubicBezTo>
                      <a:cubicBezTo>
                        <a:pt x="2722991" y="378743"/>
                        <a:pt x="2718337" y="377081"/>
                        <a:pt x="2713681" y="375418"/>
                      </a:cubicBezTo>
                      <a:cubicBezTo>
                        <a:pt x="2732261" y="352795"/>
                        <a:pt x="2738779" y="327194"/>
                        <a:pt x="2739159" y="296741"/>
                      </a:cubicBezTo>
                      <a:cubicBezTo>
                        <a:pt x="2739239" y="278151"/>
                        <a:pt x="2752961" y="261774"/>
                        <a:pt x="2767007" y="248170"/>
                      </a:cubicBezTo>
                      <a:cubicBezTo>
                        <a:pt x="2802277" y="215552"/>
                        <a:pt x="2802679" y="199737"/>
                        <a:pt x="2776613" y="162497"/>
                      </a:cubicBezTo>
                      <a:cubicBezTo>
                        <a:pt x="2757751" y="134480"/>
                        <a:pt x="2739309" y="105285"/>
                        <a:pt x="2745709" y="69001"/>
                      </a:cubicBezTo>
                      <a:cubicBezTo>
                        <a:pt x="2770947" y="46099"/>
                        <a:pt x="2800321" y="29992"/>
                        <a:pt x="2828531" y="13469"/>
                      </a:cubicBezTo>
                      <a:cubicBezTo>
                        <a:pt x="2845119" y="3767"/>
                        <a:pt x="2859917" y="-7"/>
                        <a:pt x="2873551" y="0"/>
                      </a:cubicBezTo>
                      <a:close/>
                    </a:path>
                  </a:pathLst>
                </a:custGeom>
                <a:solidFill>
                  <a:schemeClr val="accent4"/>
                </a:solidFill>
                <a:ln>
                  <a:noFill/>
                </a:ln>
                <a:effectLst/>
              </p:spPr>
              <p:txBody>
                <a:bodyPr anchor="ctr"/>
                <a:lstStyle/>
                <a:p>
                  <a:pPr defTabSz="457189">
                    <a:defRPr/>
                  </a:pPr>
                  <a:endParaRPr lang="en-US" sz="1351" dirty="0">
                    <a:latin typeface="Oswald" pitchFamily="2" charset="77"/>
                  </a:endParaRPr>
                </a:p>
              </p:txBody>
            </p:sp>
            <p:sp>
              <p:nvSpPr>
                <p:cNvPr id="185" name="Freeform 44">
                  <a:extLst>
                    <a:ext uri="{FF2B5EF4-FFF2-40B4-BE49-F238E27FC236}">
                      <a16:creationId xmlns:a16="http://schemas.microsoft.com/office/drawing/2014/main" id="{F5410D2F-BA15-46FE-9BEE-1075E628CBD2}"/>
                    </a:ext>
                  </a:extLst>
                </p:cNvPr>
                <p:cNvSpPr/>
                <p:nvPr/>
              </p:nvSpPr>
              <p:spPr bwMode="auto">
                <a:xfrm>
                  <a:off x="15979883" y="11304438"/>
                  <a:ext cx="65063" cy="138059"/>
                </a:xfrm>
                <a:custGeom>
                  <a:avLst/>
                  <a:gdLst>
                    <a:gd name="connsiteX0" fmla="*/ 0 w 65758"/>
                    <a:gd name="connsiteY0" fmla="*/ 0 h 138834"/>
                    <a:gd name="connsiteX1" fmla="*/ 17058 w 65758"/>
                    <a:gd name="connsiteY1" fmla="*/ 30251 h 138834"/>
                    <a:gd name="connsiteX2" fmla="*/ 32879 w 65758"/>
                    <a:gd name="connsiteY2" fmla="*/ 23698 h 138834"/>
                    <a:gd name="connsiteX3" fmla="*/ 39520 w 65758"/>
                    <a:gd name="connsiteY3" fmla="*/ 26449 h 138834"/>
                    <a:gd name="connsiteX4" fmla="*/ 49075 w 65758"/>
                    <a:gd name="connsiteY4" fmla="*/ 25974 h 138834"/>
                    <a:gd name="connsiteX5" fmla="*/ 62913 w 65758"/>
                    <a:gd name="connsiteY5" fmla="*/ 55192 h 138834"/>
                    <a:gd name="connsiteX6" fmla="*/ 51170 w 65758"/>
                    <a:gd name="connsiteY6" fmla="*/ 68162 h 138834"/>
                    <a:gd name="connsiteX7" fmla="*/ 38393 w 65758"/>
                    <a:gd name="connsiteY7" fmla="*/ 68797 h 138834"/>
                    <a:gd name="connsiteX8" fmla="*/ 65758 w 65758"/>
                    <a:gd name="connsiteY8" fmla="*/ 138834 h 138834"/>
                    <a:gd name="connsiteX9" fmla="*/ 21564 w 65758"/>
                    <a:gd name="connsiteY9" fmla="*/ 74027 h 138834"/>
                    <a:gd name="connsiteX10" fmla="*/ 18484 w 65758"/>
                    <a:gd name="connsiteY10" fmla="*/ 63455 h 138834"/>
                    <a:gd name="connsiteX11" fmla="*/ 16715 w 65758"/>
                    <a:gd name="connsiteY11" fmla="*/ 62722 h 138834"/>
                    <a:gd name="connsiteX12" fmla="*/ 10019 w 65758"/>
                    <a:gd name="connsiteY12" fmla="*/ 46558 h 138834"/>
                    <a:gd name="connsiteX13" fmla="*/ 12099 w 65758"/>
                    <a:gd name="connsiteY13" fmla="*/ 41536 h 1388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5758" h="138834">
                      <a:moveTo>
                        <a:pt x="0" y="0"/>
                      </a:moveTo>
                      <a:lnTo>
                        <a:pt x="17058" y="30251"/>
                      </a:lnTo>
                      <a:lnTo>
                        <a:pt x="32879" y="23698"/>
                      </a:lnTo>
                      <a:lnTo>
                        <a:pt x="39520" y="26449"/>
                      </a:lnTo>
                      <a:lnTo>
                        <a:pt x="49075" y="25974"/>
                      </a:lnTo>
                      <a:cubicBezTo>
                        <a:pt x="60964" y="30221"/>
                        <a:pt x="67160" y="43303"/>
                        <a:pt x="62913" y="55192"/>
                      </a:cubicBezTo>
                      <a:cubicBezTo>
                        <a:pt x="60790" y="61136"/>
                        <a:pt x="56458" y="65657"/>
                        <a:pt x="51170" y="68162"/>
                      </a:cubicBezTo>
                      <a:lnTo>
                        <a:pt x="38393" y="68797"/>
                      </a:lnTo>
                      <a:lnTo>
                        <a:pt x="65758" y="138834"/>
                      </a:lnTo>
                      <a:cubicBezTo>
                        <a:pt x="47191" y="118632"/>
                        <a:pt x="32491" y="97098"/>
                        <a:pt x="21564" y="74027"/>
                      </a:cubicBezTo>
                      <a:lnTo>
                        <a:pt x="18484" y="63455"/>
                      </a:lnTo>
                      <a:lnTo>
                        <a:pt x="16715" y="62722"/>
                      </a:lnTo>
                      <a:cubicBezTo>
                        <a:pt x="12578" y="58586"/>
                        <a:pt x="10019" y="52871"/>
                        <a:pt x="10019" y="46558"/>
                      </a:cubicBezTo>
                      <a:lnTo>
                        <a:pt x="12099" y="41536"/>
                      </a:lnTo>
                      <a:close/>
                    </a:path>
                  </a:pathLst>
                </a:custGeom>
                <a:solidFill>
                  <a:schemeClr val="accent4">
                    <a:alpha val="50000"/>
                  </a:schemeClr>
                </a:solidFill>
                <a:ln>
                  <a:noFill/>
                </a:ln>
                <a:effectLst/>
              </p:spPr>
              <p:txBody>
                <a:bodyPr anchor="ctr"/>
                <a:lstStyle/>
                <a:p>
                  <a:pPr defTabSz="457189">
                    <a:defRPr/>
                  </a:pPr>
                  <a:endParaRPr lang="en-US" sz="1351" dirty="0">
                    <a:latin typeface="Oswald" pitchFamily="2" charset="77"/>
                  </a:endParaRPr>
                </a:p>
              </p:txBody>
            </p:sp>
          </p:grpSp>
          <p:sp>
            <p:nvSpPr>
              <p:cNvPr id="177" name="Freeform 889">
                <a:extLst>
                  <a:ext uri="{FF2B5EF4-FFF2-40B4-BE49-F238E27FC236}">
                    <a16:creationId xmlns:a16="http://schemas.microsoft.com/office/drawing/2014/main" id="{D1CFB851-384D-482D-8498-B8470C99E948}"/>
                  </a:ext>
                </a:extLst>
              </p:cNvPr>
              <p:cNvSpPr>
                <a:spLocks noChangeArrowheads="1"/>
              </p:cNvSpPr>
              <p:nvPr/>
            </p:nvSpPr>
            <p:spPr bwMode="auto">
              <a:xfrm>
                <a:off x="5763066" y="4016536"/>
                <a:ext cx="1830057" cy="1701737"/>
              </a:xfrm>
              <a:custGeom>
                <a:avLst/>
                <a:gdLst>
                  <a:gd name="T0" fmla="*/ 1211780044 w 5568"/>
                  <a:gd name="T1" fmla="*/ 2147483646 h 4856"/>
                  <a:gd name="T2" fmla="*/ 2147483646 w 5568"/>
                  <a:gd name="T3" fmla="*/ 2147483646 h 4856"/>
                  <a:gd name="T4" fmla="*/ 2147483646 w 5568"/>
                  <a:gd name="T5" fmla="*/ 2147483646 h 4856"/>
                  <a:gd name="T6" fmla="*/ 2147483646 w 5568"/>
                  <a:gd name="T7" fmla="*/ 2147483646 h 4856"/>
                  <a:gd name="T8" fmla="*/ 2147483646 w 5568"/>
                  <a:gd name="T9" fmla="*/ 2049589284 h 4856"/>
                  <a:gd name="T10" fmla="*/ 2147483646 w 5568"/>
                  <a:gd name="T11" fmla="*/ 2049589284 h 4856"/>
                  <a:gd name="T12" fmla="*/ 2147483646 w 5568"/>
                  <a:gd name="T13" fmla="*/ 1899876513 h 4856"/>
                  <a:gd name="T14" fmla="*/ 2147483646 w 5568"/>
                  <a:gd name="T15" fmla="*/ 74042797 h 4856"/>
                  <a:gd name="T16" fmla="*/ 2147483646 w 5568"/>
                  <a:gd name="T17" fmla="*/ 74042797 h 4856"/>
                  <a:gd name="T18" fmla="*/ 2147483646 w 5568"/>
                  <a:gd name="T19" fmla="*/ 0 h 4856"/>
                  <a:gd name="T20" fmla="*/ 1211780044 w 5568"/>
                  <a:gd name="T21" fmla="*/ 0 h 4856"/>
                  <a:gd name="T22" fmla="*/ 1211780044 w 5568"/>
                  <a:gd name="T23" fmla="*/ 0 h 4856"/>
                  <a:gd name="T24" fmla="*/ 1082295254 w 5568"/>
                  <a:gd name="T25" fmla="*/ 74042797 h 4856"/>
                  <a:gd name="T26" fmla="*/ 26873684 w 5568"/>
                  <a:gd name="T27" fmla="*/ 1899876513 h 4856"/>
                  <a:gd name="T28" fmla="*/ 26873684 w 5568"/>
                  <a:gd name="T29" fmla="*/ 1899876513 h 4856"/>
                  <a:gd name="T30" fmla="*/ 26873684 w 5568"/>
                  <a:gd name="T31" fmla="*/ 2049589284 h 4856"/>
                  <a:gd name="T32" fmla="*/ 1082295254 w 5568"/>
                  <a:gd name="T33" fmla="*/ 2147483646 h 4856"/>
                  <a:gd name="T34" fmla="*/ 1082295254 w 5568"/>
                  <a:gd name="T35" fmla="*/ 2147483646 h 4856"/>
                  <a:gd name="T36" fmla="*/ 1211780044 w 5568"/>
                  <a:gd name="T37" fmla="*/ 2147483646 h 485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5568" h="4856">
                    <a:moveTo>
                      <a:pt x="1488" y="4855"/>
                    </a:moveTo>
                    <a:lnTo>
                      <a:pt x="4079" y="4855"/>
                    </a:lnTo>
                    <a:cubicBezTo>
                      <a:pt x="4145" y="4855"/>
                      <a:pt x="4205" y="4820"/>
                      <a:pt x="4238" y="4762"/>
                    </a:cubicBezTo>
                    <a:lnTo>
                      <a:pt x="5534" y="2519"/>
                    </a:lnTo>
                    <a:cubicBezTo>
                      <a:pt x="5567" y="2463"/>
                      <a:pt x="5567" y="2392"/>
                      <a:pt x="5534" y="2335"/>
                    </a:cubicBezTo>
                    <a:lnTo>
                      <a:pt x="4238" y="91"/>
                    </a:lnTo>
                    <a:cubicBezTo>
                      <a:pt x="4205" y="34"/>
                      <a:pt x="4145" y="0"/>
                      <a:pt x="4079" y="0"/>
                    </a:cubicBezTo>
                    <a:lnTo>
                      <a:pt x="1488" y="0"/>
                    </a:lnTo>
                    <a:cubicBezTo>
                      <a:pt x="1423" y="0"/>
                      <a:pt x="1362" y="34"/>
                      <a:pt x="1329" y="91"/>
                    </a:cubicBezTo>
                    <a:lnTo>
                      <a:pt x="33" y="2335"/>
                    </a:lnTo>
                    <a:cubicBezTo>
                      <a:pt x="0" y="2392"/>
                      <a:pt x="0" y="2463"/>
                      <a:pt x="33" y="2519"/>
                    </a:cubicBezTo>
                    <a:lnTo>
                      <a:pt x="1329" y="4762"/>
                    </a:lnTo>
                    <a:cubicBezTo>
                      <a:pt x="1362" y="4820"/>
                      <a:pt x="1423" y="4855"/>
                      <a:pt x="1488" y="4855"/>
                    </a:cubicBezTo>
                  </a:path>
                </a:pathLst>
              </a:custGeom>
              <a:noFill/>
              <a:ln w="38100" cap="flat">
                <a:solidFill>
                  <a:srgbClr val="8E000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defTabSz="457189"/>
                <a:endParaRPr lang="en-US" sz="1351" dirty="0">
                  <a:latin typeface="Oswald" pitchFamily="2" charset="77"/>
                </a:endParaRPr>
              </a:p>
            </p:txBody>
          </p:sp>
        </p:grpSp>
        <p:sp>
          <p:nvSpPr>
            <p:cNvPr id="175" name="TextBox 5">
              <a:extLst>
                <a:ext uri="{FF2B5EF4-FFF2-40B4-BE49-F238E27FC236}">
                  <a16:creationId xmlns:a16="http://schemas.microsoft.com/office/drawing/2014/main" id="{9C8B4396-8893-4459-9664-E364C677B90C}"/>
                </a:ext>
              </a:extLst>
            </p:cNvPr>
            <p:cNvSpPr txBox="1"/>
            <p:nvPr/>
          </p:nvSpPr>
          <p:spPr>
            <a:xfrm>
              <a:off x="4556002" y="1224737"/>
              <a:ext cx="1509925" cy="584775"/>
            </a:xfrm>
            <a:prstGeom prst="rect">
              <a:avLst/>
            </a:prstGeom>
            <a:noFill/>
          </p:spPr>
          <p:txBody>
            <a:bodyPr wrap="square" rtlCol="0" anchor="b">
              <a:spAutoFit/>
            </a:bodyPr>
            <a:lstStyle/>
            <a:p>
              <a:pPr algn="ctr" defTabSz="914377">
                <a:defRPr/>
              </a:pPr>
              <a:r>
                <a:rPr lang="en-US" sz="1600" b="1" dirty="0">
                  <a:latin typeface="Calibri" panose="020F0502020204030204"/>
                </a:rPr>
                <a:t>Construction</a:t>
              </a:r>
              <a:br>
                <a:rPr lang="en-US" sz="1600" b="1" dirty="0">
                  <a:latin typeface="Calibri" panose="020F0502020204030204"/>
                </a:rPr>
              </a:br>
              <a:r>
                <a:rPr lang="en-US" sz="1600" b="1" dirty="0">
                  <a:latin typeface="Calibri" panose="020F0502020204030204"/>
                </a:rPr>
                <a:t> Surveying</a:t>
              </a:r>
            </a:p>
          </p:txBody>
        </p:sp>
      </p:grpSp>
      <p:grpSp>
        <p:nvGrpSpPr>
          <p:cNvPr id="197" name="Gruppe 196">
            <a:extLst>
              <a:ext uri="{FF2B5EF4-FFF2-40B4-BE49-F238E27FC236}">
                <a16:creationId xmlns:a16="http://schemas.microsoft.com/office/drawing/2014/main" id="{8769CED7-5FB8-40EF-88E2-483CFB7F4404}"/>
              </a:ext>
            </a:extLst>
          </p:cNvPr>
          <p:cNvGrpSpPr/>
          <p:nvPr/>
        </p:nvGrpSpPr>
        <p:grpSpPr>
          <a:xfrm>
            <a:off x="8765167" y="4339262"/>
            <a:ext cx="1828384" cy="1798761"/>
            <a:chOff x="599325" y="3063287"/>
            <a:chExt cx="1828384" cy="1798761"/>
          </a:xfrm>
        </p:grpSpPr>
        <p:grpSp>
          <p:nvGrpSpPr>
            <p:cNvPr id="198" name="Gruppe 197">
              <a:extLst>
                <a:ext uri="{FF2B5EF4-FFF2-40B4-BE49-F238E27FC236}">
                  <a16:creationId xmlns:a16="http://schemas.microsoft.com/office/drawing/2014/main" id="{D90C0FB4-96A9-425D-9F22-A0199717B97A}"/>
                </a:ext>
              </a:extLst>
            </p:cNvPr>
            <p:cNvGrpSpPr/>
            <p:nvPr/>
          </p:nvGrpSpPr>
          <p:grpSpPr>
            <a:xfrm>
              <a:off x="599325" y="3063287"/>
              <a:ext cx="1828384" cy="1798761"/>
              <a:chOff x="3272008" y="2656424"/>
              <a:chExt cx="1828384" cy="1798761"/>
            </a:xfrm>
          </p:grpSpPr>
          <p:grpSp>
            <p:nvGrpSpPr>
              <p:cNvPr id="200" name="Group 2">
                <a:extLst>
                  <a:ext uri="{FF2B5EF4-FFF2-40B4-BE49-F238E27FC236}">
                    <a16:creationId xmlns:a16="http://schemas.microsoft.com/office/drawing/2014/main" id="{E3E0A7BD-506F-40EE-A84E-29BE4D298025}"/>
                  </a:ext>
                </a:extLst>
              </p:cNvPr>
              <p:cNvGrpSpPr/>
              <p:nvPr/>
            </p:nvGrpSpPr>
            <p:grpSpPr>
              <a:xfrm>
                <a:off x="3372602" y="2672179"/>
                <a:ext cx="1652159" cy="1783006"/>
                <a:chOff x="8991263" y="3257370"/>
                <a:chExt cx="6263416" cy="6336411"/>
              </a:xfrm>
            </p:grpSpPr>
            <p:sp>
              <p:nvSpPr>
                <p:cNvPr id="202" name="Freeform 28">
                  <a:extLst>
                    <a:ext uri="{FF2B5EF4-FFF2-40B4-BE49-F238E27FC236}">
                      <a16:creationId xmlns:a16="http://schemas.microsoft.com/office/drawing/2014/main" id="{ACC07D03-9ADC-4927-83C8-3D08A96ADC1E}"/>
                    </a:ext>
                  </a:extLst>
                </p:cNvPr>
                <p:cNvSpPr/>
                <p:nvPr/>
              </p:nvSpPr>
              <p:spPr bwMode="auto">
                <a:xfrm>
                  <a:off x="9286422" y="3358931"/>
                  <a:ext cx="5926998" cy="5446172"/>
                </a:xfrm>
                <a:custGeom>
                  <a:avLst/>
                  <a:gdLst>
                    <a:gd name="connsiteX0" fmla="*/ 5252296 w 5928070"/>
                    <a:gd name="connsiteY0" fmla="*/ 1400731 h 5446607"/>
                    <a:gd name="connsiteX1" fmla="*/ 5268658 w 5928070"/>
                    <a:gd name="connsiteY1" fmla="*/ 1404468 h 5446607"/>
                    <a:gd name="connsiteX2" fmla="*/ 5294834 w 5928070"/>
                    <a:gd name="connsiteY2" fmla="*/ 1552716 h 5446607"/>
                    <a:gd name="connsiteX3" fmla="*/ 5325998 w 5928070"/>
                    <a:gd name="connsiteY3" fmla="*/ 1600056 h 5446607"/>
                    <a:gd name="connsiteX4" fmla="*/ 5373366 w 5928070"/>
                    <a:gd name="connsiteY4" fmla="*/ 1623726 h 5446607"/>
                    <a:gd name="connsiteX5" fmla="*/ 5378352 w 5928070"/>
                    <a:gd name="connsiteY5" fmla="*/ 1667328 h 5446607"/>
                    <a:gd name="connsiteX6" fmla="*/ 5363394 w 5928070"/>
                    <a:gd name="connsiteY6" fmla="*/ 1771975 h 5446607"/>
                    <a:gd name="connsiteX7" fmla="*/ 5397050 w 5928070"/>
                    <a:gd name="connsiteY7" fmla="*/ 1850459 h 5446607"/>
                    <a:gd name="connsiteX8" fmla="*/ 5399542 w 5928070"/>
                    <a:gd name="connsiteY8" fmla="*/ 1915240 h 5446607"/>
                    <a:gd name="connsiteX9" fmla="*/ 5383338 w 5928070"/>
                    <a:gd name="connsiteY9" fmla="*/ 1957597 h 5446607"/>
                    <a:gd name="connsiteX10" fmla="*/ 5340956 w 5928070"/>
                    <a:gd name="connsiteY10" fmla="*/ 2210491 h 5446607"/>
                    <a:gd name="connsiteX11" fmla="*/ 5380844 w 5928070"/>
                    <a:gd name="connsiteY11" fmla="*/ 2450928 h 5446607"/>
                    <a:gd name="connsiteX12" fmla="*/ 5458130 w 5928070"/>
                    <a:gd name="connsiteY12" fmla="*/ 2710051 h 5446607"/>
                    <a:gd name="connsiteX13" fmla="*/ 5450650 w 5928070"/>
                    <a:gd name="connsiteY13" fmla="*/ 2787290 h 5446607"/>
                    <a:gd name="connsiteX14" fmla="*/ 5428212 w 5928070"/>
                    <a:gd name="connsiteY14" fmla="*/ 2965438 h 5446607"/>
                    <a:gd name="connsiteX15" fmla="*/ 5490540 w 5928070"/>
                    <a:gd name="connsiteY15" fmla="*/ 3122407 h 5446607"/>
                    <a:gd name="connsiteX16" fmla="*/ 5505498 w 5928070"/>
                    <a:gd name="connsiteY16" fmla="*/ 3152306 h 5446607"/>
                    <a:gd name="connsiteX17" fmla="*/ 5589016 w 5928070"/>
                    <a:gd name="connsiteY17" fmla="*/ 3263180 h 5446607"/>
                    <a:gd name="connsiteX18" fmla="*/ 5666300 w 5928070"/>
                    <a:gd name="connsiteY18" fmla="*/ 3359106 h 5446607"/>
                    <a:gd name="connsiteX19" fmla="*/ 5703696 w 5928070"/>
                    <a:gd name="connsiteY19" fmla="*/ 3453786 h 5446607"/>
                    <a:gd name="connsiteX20" fmla="*/ 5734858 w 5928070"/>
                    <a:gd name="connsiteY20" fmla="*/ 3473718 h 5446607"/>
                    <a:gd name="connsiteX21" fmla="*/ 5767268 w 5928070"/>
                    <a:gd name="connsiteY21" fmla="*/ 3448803 h 5446607"/>
                    <a:gd name="connsiteX22" fmla="*/ 5799678 w 5928070"/>
                    <a:gd name="connsiteY22" fmla="*/ 3319241 h 5446607"/>
                    <a:gd name="connsiteX23" fmla="*/ 5847046 w 5928070"/>
                    <a:gd name="connsiteY23" fmla="*/ 3220824 h 5446607"/>
                    <a:gd name="connsiteX24" fmla="*/ 5879456 w 5928070"/>
                    <a:gd name="connsiteY24" fmla="*/ 3207120 h 5446607"/>
                    <a:gd name="connsiteX25" fmla="*/ 5913112 w 5928070"/>
                    <a:gd name="connsiteY25" fmla="*/ 3174730 h 5446607"/>
                    <a:gd name="connsiteX26" fmla="*/ 5928070 w 5928070"/>
                    <a:gd name="connsiteY26" fmla="*/ 3133619 h 5446607"/>
                    <a:gd name="connsiteX27" fmla="*/ 5885688 w 5928070"/>
                    <a:gd name="connsiteY27" fmla="*/ 3549711 h 5446607"/>
                    <a:gd name="connsiteX28" fmla="*/ 5782226 w 5928070"/>
                    <a:gd name="connsiteY28" fmla="*/ 4053010 h 5446607"/>
                    <a:gd name="connsiteX29" fmla="*/ 5766022 w 5928070"/>
                    <a:gd name="connsiteY29" fmla="*/ 4106579 h 5446607"/>
                    <a:gd name="connsiteX30" fmla="*/ 5627658 w 5928070"/>
                    <a:gd name="connsiteY30" fmla="*/ 4475331 h 5446607"/>
                    <a:gd name="connsiteX31" fmla="*/ 5454390 w 5928070"/>
                    <a:gd name="connsiteY31" fmla="*/ 4820414 h 5446607"/>
                    <a:gd name="connsiteX32" fmla="*/ 5378352 w 5928070"/>
                    <a:gd name="connsiteY32" fmla="*/ 4911356 h 5446607"/>
                    <a:gd name="connsiteX33" fmla="*/ 5343450 w 5928070"/>
                    <a:gd name="connsiteY33" fmla="*/ 4855296 h 5446607"/>
                    <a:gd name="connsiteX34" fmla="*/ 5266164 w 5928070"/>
                    <a:gd name="connsiteY34" fmla="*/ 4819168 h 5446607"/>
                    <a:gd name="connsiteX35" fmla="*/ 5121568 w 5928070"/>
                    <a:gd name="connsiteY35" fmla="*/ 4827889 h 5446607"/>
                    <a:gd name="connsiteX36" fmla="*/ 5071706 w 5928070"/>
                    <a:gd name="connsiteY36" fmla="*/ 4783040 h 5446607"/>
                    <a:gd name="connsiteX37" fmla="*/ 5070460 w 5928070"/>
                    <a:gd name="connsiteY37" fmla="*/ 4776811 h 5446607"/>
                    <a:gd name="connsiteX38" fmla="*/ 5061734 w 5928070"/>
                    <a:gd name="connsiteY38" fmla="*/ 4741929 h 5446607"/>
                    <a:gd name="connsiteX39" fmla="*/ 5030570 w 5928070"/>
                    <a:gd name="connsiteY39" fmla="*/ 4746913 h 5446607"/>
                    <a:gd name="connsiteX40" fmla="*/ 4944560 w 5928070"/>
                    <a:gd name="connsiteY40" fmla="*/ 4729472 h 5446607"/>
                    <a:gd name="connsiteX41" fmla="*/ 4883480 w 5928070"/>
                    <a:gd name="connsiteY41" fmla="*/ 4725734 h 5446607"/>
                    <a:gd name="connsiteX42" fmla="*/ 4812428 w 5928070"/>
                    <a:gd name="connsiteY42" fmla="*/ 4730717 h 5446607"/>
                    <a:gd name="connsiteX43" fmla="*/ 4740130 w 5928070"/>
                    <a:gd name="connsiteY43" fmla="*/ 4741929 h 5446607"/>
                    <a:gd name="connsiteX44" fmla="*/ 4681542 w 5928070"/>
                    <a:gd name="connsiteY44" fmla="*/ 4700818 h 5446607"/>
                    <a:gd name="connsiteX45" fmla="*/ 4586806 w 5928070"/>
                    <a:gd name="connsiteY45" fmla="*/ 4682132 h 5446607"/>
                    <a:gd name="connsiteX46" fmla="*/ 4600518 w 5928070"/>
                    <a:gd name="connsiteY46" fmla="*/ 4700818 h 5446607"/>
                    <a:gd name="connsiteX47" fmla="*/ 4718938 w 5928070"/>
                    <a:gd name="connsiteY47" fmla="*/ 4735701 h 5446607"/>
                    <a:gd name="connsiteX48" fmla="*/ 4737636 w 5928070"/>
                    <a:gd name="connsiteY48" fmla="*/ 4739438 h 5446607"/>
                    <a:gd name="connsiteX49" fmla="*/ 4738882 w 5928070"/>
                    <a:gd name="connsiteY49" fmla="*/ 4748158 h 5446607"/>
                    <a:gd name="connsiteX50" fmla="*/ 4627942 w 5928070"/>
                    <a:gd name="connsiteY50" fmla="*/ 4749404 h 5446607"/>
                    <a:gd name="connsiteX51" fmla="*/ 4510768 w 5928070"/>
                    <a:gd name="connsiteY51" fmla="*/ 4665936 h 5446607"/>
                    <a:gd name="connsiteX52" fmla="*/ 4492070 w 5928070"/>
                    <a:gd name="connsiteY52" fmla="*/ 4633546 h 5446607"/>
                    <a:gd name="connsiteX53" fmla="*/ 4619216 w 5928070"/>
                    <a:gd name="connsiteY53" fmla="*/ 4626071 h 5446607"/>
                    <a:gd name="connsiteX54" fmla="*/ 4814922 w 5928070"/>
                    <a:gd name="connsiteY54" fmla="*/ 4637283 h 5446607"/>
                    <a:gd name="connsiteX55" fmla="*/ 4844838 w 5928070"/>
                    <a:gd name="connsiteY55" fmla="*/ 4636038 h 5446607"/>
                    <a:gd name="connsiteX56" fmla="*/ 4864782 w 5928070"/>
                    <a:gd name="connsiteY56" fmla="*/ 4607385 h 5446607"/>
                    <a:gd name="connsiteX57" fmla="*/ 4846084 w 5928070"/>
                    <a:gd name="connsiteY57" fmla="*/ 4583715 h 5446607"/>
                    <a:gd name="connsiteX58" fmla="*/ 4788744 w 5928070"/>
                    <a:gd name="connsiteY58" fmla="*/ 4565028 h 5446607"/>
                    <a:gd name="connsiteX59" fmla="*/ 4777526 w 5928070"/>
                    <a:gd name="connsiteY59" fmla="*/ 4577486 h 5446607"/>
                    <a:gd name="connsiteX60" fmla="*/ 4773786 w 5928070"/>
                    <a:gd name="connsiteY60" fmla="*/ 4614859 h 5446607"/>
                    <a:gd name="connsiteX61" fmla="*/ 4738882 w 5928070"/>
                    <a:gd name="connsiteY61" fmla="*/ 4606139 h 5446607"/>
                    <a:gd name="connsiteX62" fmla="*/ 4725172 w 5928070"/>
                    <a:gd name="connsiteY62" fmla="*/ 4561290 h 5446607"/>
                    <a:gd name="connsiteX63" fmla="*/ 4713952 w 5928070"/>
                    <a:gd name="connsiteY63" fmla="*/ 4508967 h 5446607"/>
                    <a:gd name="connsiteX64" fmla="*/ 4702734 w 5928070"/>
                    <a:gd name="connsiteY64" fmla="*/ 4487789 h 5446607"/>
                    <a:gd name="connsiteX65" fmla="*/ 4725172 w 5928070"/>
                    <a:gd name="connsiteY65" fmla="*/ 4471594 h 5446607"/>
                    <a:gd name="connsiteX66" fmla="*/ 4808688 w 5928070"/>
                    <a:gd name="connsiteY66" fmla="*/ 4456644 h 5446607"/>
                    <a:gd name="connsiteX67" fmla="*/ 4841098 w 5928070"/>
                    <a:gd name="connsiteY67" fmla="*/ 4466611 h 5446607"/>
                    <a:gd name="connsiteX68" fmla="*/ 4866028 w 5928070"/>
                    <a:gd name="connsiteY68" fmla="*/ 4470348 h 5446607"/>
                    <a:gd name="connsiteX69" fmla="*/ 4859796 w 5928070"/>
                    <a:gd name="connsiteY69" fmla="*/ 4442941 h 5446607"/>
                    <a:gd name="connsiteX70" fmla="*/ 4834866 w 5928070"/>
                    <a:gd name="connsiteY70" fmla="*/ 4399338 h 5446607"/>
                    <a:gd name="connsiteX71" fmla="*/ 4862290 w 5928070"/>
                    <a:gd name="connsiteY71" fmla="*/ 4355736 h 5446607"/>
                    <a:gd name="connsiteX72" fmla="*/ 4908410 w 5928070"/>
                    <a:gd name="connsiteY72" fmla="*/ 4330820 h 5446607"/>
                    <a:gd name="connsiteX73" fmla="*/ 4853564 w 5928070"/>
                    <a:gd name="connsiteY73" fmla="*/ 4285972 h 5446607"/>
                    <a:gd name="connsiteX74" fmla="*/ 4838606 w 5928070"/>
                    <a:gd name="connsiteY74" fmla="*/ 4261056 h 5446607"/>
                    <a:gd name="connsiteX75" fmla="*/ 4849824 w 5928070"/>
                    <a:gd name="connsiteY75" fmla="*/ 4203750 h 5446607"/>
                    <a:gd name="connsiteX76" fmla="*/ 4877248 w 5928070"/>
                    <a:gd name="connsiteY76" fmla="*/ 4193784 h 5446607"/>
                    <a:gd name="connsiteX77" fmla="*/ 4920876 w 5928070"/>
                    <a:gd name="connsiteY77" fmla="*/ 4209979 h 5446607"/>
                    <a:gd name="connsiteX78" fmla="*/ 4904672 w 5928070"/>
                    <a:gd name="connsiteY78" fmla="*/ 4262302 h 5446607"/>
                    <a:gd name="connsiteX79" fmla="*/ 4913396 w 5928070"/>
                    <a:gd name="connsiteY79" fmla="*/ 4272268 h 5446607"/>
                    <a:gd name="connsiteX80" fmla="*/ 4930848 w 5928070"/>
                    <a:gd name="connsiteY80" fmla="*/ 4283480 h 5446607"/>
                    <a:gd name="connsiteX81" fmla="*/ 4939574 w 5928070"/>
                    <a:gd name="connsiteY81" fmla="*/ 4263548 h 5446607"/>
                    <a:gd name="connsiteX82" fmla="*/ 4983202 w 5928070"/>
                    <a:gd name="connsiteY82" fmla="*/ 4216208 h 5446607"/>
                    <a:gd name="connsiteX83" fmla="*/ 5013120 w 5928070"/>
                    <a:gd name="connsiteY83" fmla="*/ 4200013 h 5446607"/>
                    <a:gd name="connsiteX84" fmla="*/ 4981956 w 5928070"/>
                    <a:gd name="connsiteY84" fmla="*/ 4173851 h 5446607"/>
                    <a:gd name="connsiteX85" fmla="*/ 4938328 w 5928070"/>
                    <a:gd name="connsiteY85" fmla="*/ 4167622 h 5446607"/>
                    <a:gd name="connsiteX86" fmla="*/ 4910904 w 5928070"/>
                    <a:gd name="connsiteY86" fmla="*/ 4130248 h 5446607"/>
                    <a:gd name="connsiteX87" fmla="*/ 4934588 w 5928070"/>
                    <a:gd name="connsiteY87" fmla="*/ 4095366 h 5446607"/>
                    <a:gd name="connsiteX88" fmla="*/ 4993174 w 5928070"/>
                    <a:gd name="connsiteY88" fmla="*/ 4053010 h 5446607"/>
                    <a:gd name="connsiteX89" fmla="*/ 5031816 w 5928070"/>
                    <a:gd name="connsiteY89" fmla="*/ 4034323 h 5446607"/>
                    <a:gd name="connsiteX90" fmla="*/ 5049268 w 5928070"/>
                    <a:gd name="connsiteY90" fmla="*/ 4079171 h 5446607"/>
                    <a:gd name="connsiteX91" fmla="*/ 5065474 w 5928070"/>
                    <a:gd name="connsiteY91" fmla="*/ 4136477 h 5446607"/>
                    <a:gd name="connsiteX92" fmla="*/ 5109102 w 5928070"/>
                    <a:gd name="connsiteY92" fmla="*/ 4135232 h 5446607"/>
                    <a:gd name="connsiteX93" fmla="*/ 5173922 w 5928070"/>
                    <a:gd name="connsiteY93" fmla="*/ 3873617 h 5446607"/>
                    <a:gd name="connsiteX94" fmla="*/ 5205084 w 5928070"/>
                    <a:gd name="connsiteY94" fmla="*/ 3729104 h 5446607"/>
                    <a:gd name="connsiteX95" fmla="*/ 5230014 w 5928070"/>
                    <a:gd name="connsiteY95" fmla="*/ 3621967 h 5446607"/>
                    <a:gd name="connsiteX96" fmla="*/ 5232508 w 5928070"/>
                    <a:gd name="connsiteY96" fmla="*/ 3609509 h 5446607"/>
                    <a:gd name="connsiteX97" fmla="*/ 5220042 w 5928070"/>
                    <a:gd name="connsiteY97" fmla="*/ 3464998 h 5446607"/>
                    <a:gd name="connsiteX98" fmla="*/ 5208824 w 5928070"/>
                    <a:gd name="connsiteY98" fmla="*/ 3425133 h 5446607"/>
                    <a:gd name="connsiteX99" fmla="*/ 5218796 w 5928070"/>
                    <a:gd name="connsiteY99" fmla="*/ 3329207 h 5446607"/>
                    <a:gd name="connsiteX100" fmla="*/ 5243726 w 5928070"/>
                    <a:gd name="connsiteY100" fmla="*/ 3327961 h 5446607"/>
                    <a:gd name="connsiteX101" fmla="*/ 5257438 w 5928070"/>
                    <a:gd name="connsiteY101" fmla="*/ 3352877 h 5446607"/>
                    <a:gd name="connsiteX102" fmla="*/ 5272396 w 5928070"/>
                    <a:gd name="connsiteY102" fmla="*/ 3325470 h 5446607"/>
                    <a:gd name="connsiteX103" fmla="*/ 5253698 w 5928070"/>
                    <a:gd name="connsiteY103" fmla="*/ 3259443 h 5446607"/>
                    <a:gd name="connsiteX104" fmla="*/ 5226276 w 5928070"/>
                    <a:gd name="connsiteY104" fmla="*/ 3144831 h 5446607"/>
                    <a:gd name="connsiteX105" fmla="*/ 5221290 w 5928070"/>
                    <a:gd name="connsiteY105" fmla="*/ 3139848 h 5446607"/>
                    <a:gd name="connsiteX106" fmla="*/ 5185140 w 5928070"/>
                    <a:gd name="connsiteY106" fmla="*/ 3136110 h 5446607"/>
                    <a:gd name="connsiteX107" fmla="*/ 5192620 w 5928070"/>
                    <a:gd name="connsiteY107" fmla="*/ 3099982 h 5446607"/>
                    <a:gd name="connsiteX108" fmla="*/ 5197606 w 5928070"/>
                    <a:gd name="connsiteY108" fmla="*/ 3007794 h 5446607"/>
                    <a:gd name="connsiteX109" fmla="*/ 5223782 w 5928070"/>
                    <a:gd name="connsiteY109" fmla="*/ 2930556 h 5446607"/>
                    <a:gd name="connsiteX110" fmla="*/ 5243726 w 5928070"/>
                    <a:gd name="connsiteY110" fmla="*/ 2901903 h 5446607"/>
                    <a:gd name="connsiteX111" fmla="*/ 5183894 w 5928070"/>
                    <a:gd name="connsiteY111" fmla="*/ 2878233 h 5446607"/>
                    <a:gd name="connsiteX112" fmla="*/ 5173922 w 5928070"/>
                    <a:gd name="connsiteY112" fmla="*/ 2817189 h 5446607"/>
                    <a:gd name="connsiteX113" fmla="*/ 5177660 w 5928070"/>
                    <a:gd name="connsiteY113" fmla="*/ 2794765 h 5446607"/>
                    <a:gd name="connsiteX114" fmla="*/ 5197606 w 5928070"/>
                    <a:gd name="connsiteY114" fmla="*/ 2747425 h 5446607"/>
                    <a:gd name="connsiteX115" fmla="*/ 5203838 w 5928070"/>
                    <a:gd name="connsiteY115" fmla="*/ 2705068 h 5446607"/>
                    <a:gd name="connsiteX116" fmla="*/ 5132786 w 5928070"/>
                    <a:gd name="connsiteY116" fmla="*/ 2666449 h 5446607"/>
                    <a:gd name="connsiteX117" fmla="*/ 5099130 w 5928070"/>
                    <a:gd name="connsiteY117" fmla="*/ 2656483 h 5446607"/>
                    <a:gd name="connsiteX118" fmla="*/ 5055502 w 5928070"/>
                    <a:gd name="connsiteY118" fmla="*/ 2606651 h 5446607"/>
                    <a:gd name="connsiteX119" fmla="*/ 5049268 w 5928070"/>
                    <a:gd name="connsiteY119" fmla="*/ 2587964 h 5446607"/>
                    <a:gd name="connsiteX120" fmla="*/ 5036804 w 5928070"/>
                    <a:gd name="connsiteY120" fmla="*/ 2504497 h 5446607"/>
                    <a:gd name="connsiteX121" fmla="*/ 5034310 w 5928070"/>
                    <a:gd name="connsiteY121" fmla="*/ 2458403 h 5446607"/>
                    <a:gd name="connsiteX122" fmla="*/ 4991928 w 5928070"/>
                    <a:gd name="connsiteY122" fmla="*/ 2396113 h 5446607"/>
                    <a:gd name="connsiteX123" fmla="*/ 4948300 w 5928070"/>
                    <a:gd name="connsiteY123" fmla="*/ 2350019 h 5446607"/>
                    <a:gd name="connsiteX124" fmla="*/ 4963258 w 5928070"/>
                    <a:gd name="connsiteY124" fmla="*/ 2256585 h 5446607"/>
                    <a:gd name="connsiteX125" fmla="*/ 4955778 w 5928070"/>
                    <a:gd name="connsiteY125" fmla="*/ 2249111 h 5446607"/>
                    <a:gd name="connsiteX126" fmla="*/ 4920876 w 5928070"/>
                    <a:gd name="connsiteY126" fmla="*/ 2231670 h 5446607"/>
                    <a:gd name="connsiteX127" fmla="*/ 4943314 w 5928070"/>
                    <a:gd name="connsiteY127" fmla="*/ 2198033 h 5446607"/>
                    <a:gd name="connsiteX128" fmla="*/ 5046776 w 5928070"/>
                    <a:gd name="connsiteY128" fmla="*/ 2067226 h 5446607"/>
                    <a:gd name="connsiteX129" fmla="*/ 4986942 w 5928070"/>
                    <a:gd name="connsiteY129" fmla="*/ 1983758 h 5446607"/>
                    <a:gd name="connsiteX130" fmla="*/ 4949546 w 5928070"/>
                    <a:gd name="connsiteY130" fmla="*/ 1977529 h 5446607"/>
                    <a:gd name="connsiteX131" fmla="*/ 4952040 w 5928070"/>
                    <a:gd name="connsiteY131" fmla="*/ 1956351 h 5446607"/>
                    <a:gd name="connsiteX132" fmla="*/ 4990682 w 5928070"/>
                    <a:gd name="connsiteY132" fmla="*/ 1940156 h 5446607"/>
                    <a:gd name="connsiteX133" fmla="*/ 5054254 w 5928070"/>
                    <a:gd name="connsiteY133" fmla="*/ 1915240 h 5446607"/>
                    <a:gd name="connsiteX134" fmla="*/ 5109102 w 5928070"/>
                    <a:gd name="connsiteY134" fmla="*/ 1840493 h 5446607"/>
                    <a:gd name="connsiteX135" fmla="*/ 5157716 w 5928070"/>
                    <a:gd name="connsiteY135" fmla="*/ 1803119 h 5446607"/>
                    <a:gd name="connsiteX136" fmla="*/ 5173922 w 5928070"/>
                    <a:gd name="connsiteY136" fmla="*/ 1789416 h 5446607"/>
                    <a:gd name="connsiteX137" fmla="*/ 5153976 w 5928070"/>
                    <a:gd name="connsiteY137" fmla="*/ 1775712 h 5446607"/>
                    <a:gd name="connsiteX138" fmla="*/ 5095390 w 5928070"/>
                    <a:gd name="connsiteY138" fmla="*/ 1765746 h 5446607"/>
                    <a:gd name="connsiteX139" fmla="*/ 5069212 w 5928070"/>
                    <a:gd name="connsiteY139" fmla="*/ 1784432 h 5446607"/>
                    <a:gd name="connsiteX140" fmla="*/ 5065474 w 5928070"/>
                    <a:gd name="connsiteY140" fmla="*/ 1803119 h 5446607"/>
                    <a:gd name="connsiteX141" fmla="*/ 5020598 w 5928070"/>
                    <a:gd name="connsiteY141" fmla="*/ 1836755 h 5446607"/>
                    <a:gd name="connsiteX142" fmla="*/ 4993174 w 5928070"/>
                    <a:gd name="connsiteY142" fmla="*/ 1794399 h 5446607"/>
                    <a:gd name="connsiteX143" fmla="*/ 4993174 w 5928070"/>
                    <a:gd name="connsiteY143" fmla="*/ 1774466 h 5446607"/>
                    <a:gd name="connsiteX144" fmla="*/ 4969490 w 5928070"/>
                    <a:gd name="connsiteY144" fmla="*/ 1652379 h 5446607"/>
                    <a:gd name="connsiteX145" fmla="*/ 4925862 w 5928070"/>
                    <a:gd name="connsiteY145" fmla="*/ 1615005 h 5446607"/>
                    <a:gd name="connsiteX146" fmla="*/ 4900932 w 5928070"/>
                    <a:gd name="connsiteY146" fmla="*/ 1587598 h 5446607"/>
                    <a:gd name="connsiteX147" fmla="*/ 4929602 w 5928070"/>
                    <a:gd name="connsiteY147" fmla="*/ 1552716 h 5446607"/>
                    <a:gd name="connsiteX148" fmla="*/ 4990682 w 5928070"/>
                    <a:gd name="connsiteY148" fmla="*/ 1546487 h 5446607"/>
                    <a:gd name="connsiteX149" fmla="*/ 4979462 w 5928070"/>
                    <a:gd name="connsiteY149" fmla="*/ 1519080 h 5446607"/>
                    <a:gd name="connsiteX150" fmla="*/ 4998160 w 5928070"/>
                    <a:gd name="connsiteY150" fmla="*/ 1468003 h 5446607"/>
                    <a:gd name="connsiteX151" fmla="*/ 5167688 w 5928070"/>
                    <a:gd name="connsiteY151" fmla="*/ 1433121 h 5446607"/>
                    <a:gd name="connsiteX152" fmla="*/ 5238740 w 5928070"/>
                    <a:gd name="connsiteY152" fmla="*/ 1408205 h 5446607"/>
                    <a:gd name="connsiteX153" fmla="*/ 5252296 w 5928070"/>
                    <a:gd name="connsiteY153" fmla="*/ 1400731 h 5446607"/>
                    <a:gd name="connsiteX154" fmla="*/ 1171976 w 5928070"/>
                    <a:gd name="connsiteY154" fmla="*/ 928601 h 5446607"/>
                    <a:gd name="connsiteX155" fmla="*/ 1169990 w 5928070"/>
                    <a:gd name="connsiteY155" fmla="*/ 928758 h 5446607"/>
                    <a:gd name="connsiteX156" fmla="*/ 1172974 w 5928070"/>
                    <a:gd name="connsiteY156" fmla="*/ 928924 h 5446607"/>
                    <a:gd name="connsiteX157" fmla="*/ 1108716 w 5928070"/>
                    <a:gd name="connsiteY157" fmla="*/ 907601 h 5446607"/>
                    <a:gd name="connsiteX158" fmla="*/ 1105880 w 5928070"/>
                    <a:gd name="connsiteY158" fmla="*/ 908956 h 5446607"/>
                    <a:gd name="connsiteX159" fmla="*/ 1108754 w 5928070"/>
                    <a:gd name="connsiteY159" fmla="*/ 909274 h 5446607"/>
                    <a:gd name="connsiteX160" fmla="*/ 1116228 w 5928070"/>
                    <a:gd name="connsiteY160" fmla="*/ 913561 h 5446607"/>
                    <a:gd name="connsiteX161" fmla="*/ 1116132 w 5928070"/>
                    <a:gd name="connsiteY161" fmla="*/ 913446 h 5446607"/>
                    <a:gd name="connsiteX162" fmla="*/ 1108716 w 5928070"/>
                    <a:gd name="connsiteY162" fmla="*/ 907601 h 5446607"/>
                    <a:gd name="connsiteX163" fmla="*/ 4447666 w 5928070"/>
                    <a:gd name="connsiteY163" fmla="*/ 390148 h 5446607"/>
                    <a:gd name="connsiteX164" fmla="*/ 4573468 w 5928070"/>
                    <a:gd name="connsiteY164" fmla="*/ 490976 h 5446607"/>
                    <a:gd name="connsiteX165" fmla="*/ 4554786 w 5928070"/>
                    <a:gd name="connsiteY165" fmla="*/ 522096 h 5446607"/>
                    <a:gd name="connsiteX166" fmla="*/ 4612082 w 5928070"/>
                    <a:gd name="connsiteY166" fmla="*/ 518362 h 5446607"/>
                    <a:gd name="connsiteX167" fmla="*/ 4653186 w 5928070"/>
                    <a:gd name="connsiteY167" fmla="*/ 555706 h 5446607"/>
                    <a:gd name="connsiteX168" fmla="*/ 4627028 w 5928070"/>
                    <a:gd name="connsiteY168" fmla="*/ 570643 h 5446607"/>
                    <a:gd name="connsiteX169" fmla="*/ 4483788 w 5928070"/>
                    <a:gd name="connsiteY169" fmla="*/ 580602 h 5446607"/>
                    <a:gd name="connsiteX170" fmla="*/ 4440192 w 5928070"/>
                    <a:gd name="connsiteY170" fmla="*/ 551971 h 5446607"/>
                    <a:gd name="connsiteX171" fmla="*/ 4395352 w 5928070"/>
                    <a:gd name="connsiteY171" fmla="*/ 504669 h 5446607"/>
                    <a:gd name="connsiteX172" fmla="*/ 4364212 w 5928070"/>
                    <a:gd name="connsiteY172" fmla="*/ 485997 h 5446607"/>
                    <a:gd name="connsiteX173" fmla="*/ 4310652 w 5928070"/>
                    <a:gd name="connsiteY173" fmla="*/ 478528 h 5446607"/>
                    <a:gd name="connsiteX174" fmla="*/ 4293214 w 5928070"/>
                    <a:gd name="connsiteY174" fmla="*/ 503424 h 5446607"/>
                    <a:gd name="connsiteX175" fmla="*/ 4308160 w 5928070"/>
                    <a:gd name="connsiteY175" fmla="*/ 527075 h 5446607"/>
                    <a:gd name="connsiteX176" fmla="*/ 4325598 w 5928070"/>
                    <a:gd name="connsiteY176" fmla="*/ 534544 h 5446607"/>
                    <a:gd name="connsiteX177" fmla="*/ 4330582 w 5928070"/>
                    <a:gd name="connsiteY177" fmla="*/ 564419 h 5446607"/>
                    <a:gd name="connsiteX178" fmla="*/ 4298196 w 5928070"/>
                    <a:gd name="connsiteY178" fmla="*/ 605498 h 5446607"/>
                    <a:gd name="connsiteX179" fmla="*/ 4252110 w 5928070"/>
                    <a:gd name="connsiteY179" fmla="*/ 622925 h 5446607"/>
                    <a:gd name="connsiteX180" fmla="*/ 4199796 w 5928070"/>
                    <a:gd name="connsiteY180" fmla="*/ 641597 h 5446607"/>
                    <a:gd name="connsiteX181" fmla="*/ 4203532 w 5928070"/>
                    <a:gd name="connsiteY181" fmla="*/ 697612 h 5446607"/>
                    <a:gd name="connsiteX182" fmla="*/ 4381650 w 5928070"/>
                    <a:gd name="connsiteY182" fmla="*/ 834540 h 5446607"/>
                    <a:gd name="connsiteX183" fmla="*/ 4456384 w 5928070"/>
                    <a:gd name="connsiteY183" fmla="*/ 874373 h 5446607"/>
                    <a:gd name="connsiteX184" fmla="*/ 4462612 w 5928070"/>
                    <a:gd name="connsiteY184" fmla="*/ 925410 h 5446607"/>
                    <a:gd name="connsiteX185" fmla="*/ 4446420 w 5928070"/>
                    <a:gd name="connsiteY185" fmla="*/ 954041 h 5446607"/>
                    <a:gd name="connsiteX186" fmla="*/ 4417772 w 5928070"/>
                    <a:gd name="connsiteY186" fmla="*/ 961509 h 5446607"/>
                    <a:gd name="connsiteX187" fmla="*/ 4401580 w 5928070"/>
                    <a:gd name="connsiteY187" fmla="*/ 957775 h 5446607"/>
                    <a:gd name="connsiteX188" fmla="*/ 4399088 w 5928070"/>
                    <a:gd name="connsiteY188" fmla="*/ 978937 h 5446607"/>
                    <a:gd name="connsiteX189" fmla="*/ 4417772 w 5928070"/>
                    <a:gd name="connsiteY189" fmla="*/ 997609 h 5446607"/>
                    <a:gd name="connsiteX190" fmla="*/ 4441438 w 5928070"/>
                    <a:gd name="connsiteY190" fmla="*/ 1033708 h 5446607"/>
                    <a:gd name="connsiteX191" fmla="*/ 4440192 w 5928070"/>
                    <a:gd name="connsiteY191" fmla="*/ 1089723 h 5446607"/>
                    <a:gd name="connsiteX192" fmla="*/ 4369194 w 5928070"/>
                    <a:gd name="connsiteY192" fmla="*/ 1128312 h 5446607"/>
                    <a:gd name="connsiteX193" fmla="*/ 4329336 w 5928070"/>
                    <a:gd name="connsiteY193" fmla="*/ 1108395 h 5446607"/>
                    <a:gd name="connsiteX194" fmla="*/ 4278266 w 5928070"/>
                    <a:gd name="connsiteY194" fmla="*/ 1100927 h 5446607"/>
                    <a:gd name="connsiteX195" fmla="*/ 4203532 w 5928070"/>
                    <a:gd name="connsiteY195" fmla="*/ 1120843 h 5446607"/>
                    <a:gd name="connsiteX196" fmla="*/ 4169902 w 5928070"/>
                    <a:gd name="connsiteY196" fmla="*/ 1153208 h 5446607"/>
                    <a:gd name="connsiteX197" fmla="*/ 4152464 w 5928070"/>
                    <a:gd name="connsiteY197" fmla="*/ 1195531 h 5446607"/>
                    <a:gd name="connsiteX198" fmla="*/ 4126306 w 5928070"/>
                    <a:gd name="connsiteY198" fmla="*/ 1261505 h 5446607"/>
                    <a:gd name="connsiteX199" fmla="*/ 4137516 w 5928070"/>
                    <a:gd name="connsiteY199" fmla="*/ 1276443 h 5446607"/>
                    <a:gd name="connsiteX200" fmla="*/ 4157446 w 5928070"/>
                    <a:gd name="connsiteY200" fmla="*/ 1347396 h 5446607"/>
                    <a:gd name="connsiteX201" fmla="*/ 4159938 w 5928070"/>
                    <a:gd name="connsiteY201" fmla="*/ 1373537 h 5446607"/>
                    <a:gd name="connsiteX202" fmla="*/ 4171148 w 5928070"/>
                    <a:gd name="connsiteY202" fmla="*/ 1408391 h 5446607"/>
                    <a:gd name="connsiteX203" fmla="*/ 4116342 w 5928070"/>
                    <a:gd name="connsiteY203" fmla="*/ 1427063 h 5446607"/>
                    <a:gd name="connsiteX204" fmla="*/ 4095168 w 5928070"/>
                    <a:gd name="connsiteY204" fmla="*/ 1397188 h 5446607"/>
                    <a:gd name="connsiteX205" fmla="*/ 4061536 w 5928070"/>
                    <a:gd name="connsiteY205" fmla="*/ 1301339 h 5446607"/>
                    <a:gd name="connsiteX206" fmla="*/ 4044098 w 5928070"/>
                    <a:gd name="connsiteY206" fmla="*/ 1328724 h 5446607"/>
                    <a:gd name="connsiteX207" fmla="*/ 3909576 w 5928070"/>
                    <a:gd name="connsiteY207" fmla="*/ 1378516 h 5446607"/>
                    <a:gd name="connsiteX208" fmla="*/ 3806194 w 5928070"/>
                    <a:gd name="connsiteY208" fmla="*/ 1368558 h 5446607"/>
                    <a:gd name="connsiteX209" fmla="*/ 3849788 w 5928070"/>
                    <a:gd name="connsiteY209" fmla="*/ 1383495 h 5446607"/>
                    <a:gd name="connsiteX210" fmla="*/ 3877192 w 5928070"/>
                    <a:gd name="connsiteY210" fmla="*/ 1422084 h 5446607"/>
                    <a:gd name="connsiteX211" fmla="*/ 3848544 w 5928070"/>
                    <a:gd name="connsiteY211" fmla="*/ 1440756 h 5446607"/>
                    <a:gd name="connsiteX212" fmla="*/ 3827368 w 5928070"/>
                    <a:gd name="connsiteY212" fmla="*/ 1468141 h 5446607"/>
                    <a:gd name="connsiteX213" fmla="*/ 3834842 w 5928070"/>
                    <a:gd name="connsiteY213" fmla="*/ 1484324 h 5446607"/>
                    <a:gd name="connsiteX214" fmla="*/ 3867226 w 5928070"/>
                    <a:gd name="connsiteY214" fmla="*/ 1473121 h 5446607"/>
                    <a:gd name="connsiteX215" fmla="*/ 3880928 w 5928070"/>
                    <a:gd name="connsiteY215" fmla="*/ 1408391 h 5446607"/>
                    <a:gd name="connsiteX216" fmla="*/ 3888402 w 5928070"/>
                    <a:gd name="connsiteY216" fmla="*/ 1379761 h 5446607"/>
                    <a:gd name="connsiteX217" fmla="*/ 3918296 w 5928070"/>
                    <a:gd name="connsiteY217" fmla="*/ 1388474 h 5446607"/>
                    <a:gd name="connsiteX218" fmla="*/ 3930752 w 5928070"/>
                    <a:gd name="connsiteY218" fmla="*/ 1444490 h 5446607"/>
                    <a:gd name="connsiteX219" fmla="*/ 3875946 w 5928070"/>
                    <a:gd name="connsiteY219" fmla="*/ 1563991 h 5446607"/>
                    <a:gd name="connsiteX220" fmla="*/ 3874700 w 5928070"/>
                    <a:gd name="connsiteY220" fmla="*/ 1648637 h 5446607"/>
                    <a:gd name="connsiteX221" fmla="*/ 3917050 w 5928070"/>
                    <a:gd name="connsiteY221" fmla="*/ 1751955 h 5446607"/>
                    <a:gd name="connsiteX222" fmla="*/ 3920786 w 5928070"/>
                    <a:gd name="connsiteY222" fmla="*/ 1766892 h 5446607"/>
                    <a:gd name="connsiteX223" fmla="*/ 3923278 w 5928070"/>
                    <a:gd name="connsiteY223" fmla="*/ 1786809 h 5446607"/>
                    <a:gd name="connsiteX224" fmla="*/ 3889648 w 5928070"/>
                    <a:gd name="connsiteY224" fmla="*/ 1834111 h 5446607"/>
                    <a:gd name="connsiteX225" fmla="*/ 3874700 w 5928070"/>
                    <a:gd name="connsiteY225" fmla="*/ 1830377 h 5446607"/>
                    <a:gd name="connsiteX226" fmla="*/ 3831104 w 5928070"/>
                    <a:gd name="connsiteY226" fmla="*/ 1785564 h 5446607"/>
                    <a:gd name="connsiteX227" fmla="*/ 3804948 w 5928070"/>
                    <a:gd name="connsiteY227" fmla="*/ 1776851 h 5446607"/>
                    <a:gd name="connsiteX228" fmla="*/ 3792492 w 5928070"/>
                    <a:gd name="connsiteY228" fmla="*/ 1780585 h 5446607"/>
                    <a:gd name="connsiteX229" fmla="*/ 3762598 w 5928070"/>
                    <a:gd name="connsiteY229" fmla="*/ 1780585 h 5446607"/>
                    <a:gd name="connsiteX230" fmla="*/ 3704056 w 5928070"/>
                    <a:gd name="connsiteY230" fmla="*/ 1703408 h 5446607"/>
                    <a:gd name="connsiteX231" fmla="*/ 3697828 w 5928070"/>
                    <a:gd name="connsiteY231" fmla="*/ 1606314 h 5446607"/>
                    <a:gd name="connsiteX232" fmla="*/ 3736442 w 5928070"/>
                    <a:gd name="connsiteY232" fmla="*/ 1561501 h 5446607"/>
                    <a:gd name="connsiteX233" fmla="*/ 3750142 w 5928070"/>
                    <a:gd name="connsiteY233" fmla="*/ 1561501 h 5446607"/>
                    <a:gd name="connsiteX234" fmla="*/ 3777546 w 5928070"/>
                    <a:gd name="connsiteY234" fmla="*/ 1537850 h 5446607"/>
                    <a:gd name="connsiteX235" fmla="*/ 3760108 w 5928070"/>
                    <a:gd name="connsiteY235" fmla="*/ 1514199 h 5446607"/>
                    <a:gd name="connsiteX236" fmla="*/ 3733950 w 5928070"/>
                    <a:gd name="connsiteY236" fmla="*/ 1454449 h 5446607"/>
                    <a:gd name="connsiteX237" fmla="*/ 3704056 w 5928070"/>
                    <a:gd name="connsiteY237" fmla="*/ 1463162 h 5446607"/>
                    <a:gd name="connsiteX238" fmla="*/ 3661706 w 5928070"/>
                    <a:gd name="connsiteY238" fmla="*/ 1459428 h 5446607"/>
                    <a:gd name="connsiteX239" fmla="*/ 3660460 w 5928070"/>
                    <a:gd name="connsiteY239" fmla="*/ 1415860 h 5446607"/>
                    <a:gd name="connsiteX240" fmla="*/ 3666688 w 5928070"/>
                    <a:gd name="connsiteY240" fmla="*/ 1343662 h 5446607"/>
                    <a:gd name="connsiteX241" fmla="*/ 3631812 w 5928070"/>
                    <a:gd name="connsiteY241" fmla="*/ 1397188 h 5446607"/>
                    <a:gd name="connsiteX242" fmla="*/ 3623094 w 5928070"/>
                    <a:gd name="connsiteY242" fmla="*/ 1422084 h 5446607"/>
                    <a:gd name="connsiteX243" fmla="*/ 3600674 w 5928070"/>
                    <a:gd name="connsiteY243" fmla="*/ 1465652 h 5446607"/>
                    <a:gd name="connsiteX244" fmla="*/ 3543376 w 5928070"/>
                    <a:gd name="connsiteY244" fmla="*/ 1493037 h 5446607"/>
                    <a:gd name="connsiteX245" fmla="*/ 3524694 w 5928070"/>
                    <a:gd name="connsiteY245" fmla="*/ 1499261 h 5446607"/>
                    <a:gd name="connsiteX246" fmla="*/ 3456186 w 5928070"/>
                    <a:gd name="connsiteY246" fmla="*/ 1506730 h 5446607"/>
                    <a:gd name="connsiteX247" fmla="*/ 3446222 w 5928070"/>
                    <a:gd name="connsiteY247" fmla="*/ 1505485 h 5446607"/>
                    <a:gd name="connsiteX248" fmla="*/ 3453696 w 5928070"/>
                    <a:gd name="connsiteY248" fmla="*/ 1539095 h 5446607"/>
                    <a:gd name="connsiteX249" fmla="*/ 3420064 w 5928070"/>
                    <a:gd name="connsiteY249" fmla="*/ 1580173 h 5446607"/>
                    <a:gd name="connsiteX250" fmla="*/ 3320418 w 5928070"/>
                    <a:gd name="connsiteY250" fmla="*/ 1590131 h 5446607"/>
                    <a:gd name="connsiteX251" fmla="*/ 3264368 w 5928070"/>
                    <a:gd name="connsiteY251" fmla="*/ 1541584 h 5446607"/>
                    <a:gd name="connsiteX252" fmla="*/ 3259386 w 5928070"/>
                    <a:gd name="connsiteY252" fmla="*/ 1511709 h 5446607"/>
                    <a:gd name="connsiteX253" fmla="*/ 3235720 w 5928070"/>
                    <a:gd name="connsiteY253" fmla="*/ 1525402 h 5446607"/>
                    <a:gd name="connsiteX254" fmla="*/ 3152266 w 5928070"/>
                    <a:gd name="connsiteY254" fmla="*/ 1505485 h 5446607"/>
                    <a:gd name="connsiteX255" fmla="*/ 3126108 w 5928070"/>
                    <a:gd name="connsiteY255" fmla="*/ 1488058 h 5446607"/>
                    <a:gd name="connsiteX256" fmla="*/ 3121126 w 5928070"/>
                    <a:gd name="connsiteY256" fmla="*/ 1526647 h 5446607"/>
                    <a:gd name="connsiteX257" fmla="*/ 3111162 w 5928070"/>
                    <a:gd name="connsiteY257" fmla="*/ 1580173 h 5446607"/>
                    <a:gd name="connsiteX258" fmla="*/ 3093724 w 5928070"/>
                    <a:gd name="connsiteY258" fmla="*/ 1583907 h 5446607"/>
                    <a:gd name="connsiteX259" fmla="*/ 3031444 w 5928070"/>
                    <a:gd name="connsiteY259" fmla="*/ 1514199 h 5446607"/>
                    <a:gd name="connsiteX260" fmla="*/ 2940518 w 5928070"/>
                    <a:gd name="connsiteY260" fmla="*/ 1479345 h 5446607"/>
                    <a:gd name="connsiteX261" fmla="*/ 2870766 w 5928070"/>
                    <a:gd name="connsiteY261" fmla="*/ 1454449 h 5446607"/>
                    <a:gd name="connsiteX262" fmla="*/ 2788558 w 5928070"/>
                    <a:gd name="connsiteY262" fmla="*/ 1437021 h 5446607"/>
                    <a:gd name="connsiteX263" fmla="*/ 2776102 w 5928070"/>
                    <a:gd name="connsiteY263" fmla="*/ 1357355 h 5446607"/>
                    <a:gd name="connsiteX264" fmla="*/ 2783574 w 5928070"/>
                    <a:gd name="connsiteY264" fmla="*/ 1324990 h 5446607"/>
                    <a:gd name="connsiteX265" fmla="*/ 2832152 w 5928070"/>
                    <a:gd name="connsiteY265" fmla="*/ 1260260 h 5446607"/>
                    <a:gd name="connsiteX266" fmla="*/ 2848344 w 5928070"/>
                    <a:gd name="connsiteY266" fmla="*/ 1237854 h 5446607"/>
                    <a:gd name="connsiteX267" fmla="*/ 2723788 w 5928070"/>
                    <a:gd name="connsiteY267" fmla="*/ 1142005 h 5446607"/>
                    <a:gd name="connsiteX268" fmla="*/ 2629124 w 5928070"/>
                    <a:gd name="connsiteY268" fmla="*/ 1108395 h 5446607"/>
                    <a:gd name="connsiteX269" fmla="*/ 2544424 w 5928070"/>
                    <a:gd name="connsiteY269" fmla="*/ 1044911 h 5446607"/>
                    <a:gd name="connsiteX270" fmla="*/ 2515776 w 5928070"/>
                    <a:gd name="connsiteY270" fmla="*/ 1034952 h 5446607"/>
                    <a:gd name="connsiteX271" fmla="*/ 2439796 w 5928070"/>
                    <a:gd name="connsiteY271" fmla="*/ 1039932 h 5446607"/>
                    <a:gd name="connsiteX272" fmla="*/ 2417376 w 5928070"/>
                    <a:gd name="connsiteY272" fmla="*/ 899269 h 5446607"/>
                    <a:gd name="connsiteX273" fmla="*/ 2504566 w 5928070"/>
                    <a:gd name="connsiteY273" fmla="*/ 810889 h 5446607"/>
                    <a:gd name="connsiteX274" fmla="*/ 2727524 w 5928070"/>
                    <a:gd name="connsiteY274" fmla="*/ 846988 h 5446607"/>
                    <a:gd name="connsiteX275" fmla="*/ 2910624 w 5928070"/>
                    <a:gd name="connsiteY275" fmla="*/ 879353 h 5446607"/>
                    <a:gd name="connsiteX276" fmla="*/ 3005288 w 5928070"/>
                    <a:gd name="connsiteY276" fmla="*/ 844498 h 5446607"/>
                    <a:gd name="connsiteX277" fmla="*/ 3045146 w 5928070"/>
                    <a:gd name="connsiteY277" fmla="*/ 762342 h 5446607"/>
                    <a:gd name="connsiteX278" fmla="*/ 3056356 w 5928070"/>
                    <a:gd name="connsiteY278" fmla="*/ 717529 h 5446607"/>
                    <a:gd name="connsiteX279" fmla="*/ 3075040 w 5928070"/>
                    <a:gd name="connsiteY279" fmla="*/ 718774 h 5446607"/>
                    <a:gd name="connsiteX280" fmla="*/ 3094970 w 5928070"/>
                    <a:gd name="connsiteY280" fmla="*/ 813378 h 5446607"/>
                    <a:gd name="connsiteX281" fmla="*/ 3094970 w 5928070"/>
                    <a:gd name="connsiteY281" fmla="*/ 837030 h 5446607"/>
                    <a:gd name="connsiteX282" fmla="*/ 3107424 w 5928070"/>
                    <a:gd name="connsiteY282" fmla="*/ 861925 h 5446607"/>
                    <a:gd name="connsiteX283" fmla="*/ 3133582 w 5928070"/>
                    <a:gd name="connsiteY283" fmla="*/ 853212 h 5446607"/>
                    <a:gd name="connsiteX284" fmla="*/ 3222018 w 5928070"/>
                    <a:gd name="connsiteY284" fmla="*/ 802175 h 5446607"/>
                    <a:gd name="connsiteX285" fmla="*/ 3314190 w 5928070"/>
                    <a:gd name="connsiteY285" fmla="*/ 823337 h 5446607"/>
                    <a:gd name="connsiteX286" fmla="*/ 3341594 w 5928070"/>
                    <a:gd name="connsiteY286" fmla="*/ 909228 h 5446607"/>
                    <a:gd name="connsiteX287" fmla="*/ 3362768 w 5928070"/>
                    <a:gd name="connsiteY287" fmla="*/ 880597 h 5446607"/>
                    <a:gd name="connsiteX288" fmla="*/ 3402626 w 5928070"/>
                    <a:gd name="connsiteY288" fmla="*/ 830806 h 5446607"/>
                    <a:gd name="connsiteX289" fmla="*/ 3436258 w 5928070"/>
                    <a:gd name="connsiteY289" fmla="*/ 809644 h 5446607"/>
                    <a:gd name="connsiteX290" fmla="*/ 3496044 w 5928070"/>
                    <a:gd name="connsiteY290" fmla="*/ 824582 h 5446607"/>
                    <a:gd name="connsiteX291" fmla="*/ 3504764 w 5928070"/>
                    <a:gd name="connsiteY291" fmla="*/ 839519 h 5446607"/>
                    <a:gd name="connsiteX292" fmla="*/ 3538394 w 5928070"/>
                    <a:gd name="connsiteY292" fmla="*/ 840764 h 5446607"/>
                    <a:gd name="connsiteX293" fmla="*/ 3728968 w 5928070"/>
                    <a:gd name="connsiteY293" fmla="*/ 850722 h 5446607"/>
                    <a:gd name="connsiteX294" fmla="*/ 3733950 w 5928070"/>
                    <a:gd name="connsiteY294" fmla="*/ 896780 h 5446607"/>
                    <a:gd name="connsiteX295" fmla="*/ 3757616 w 5928070"/>
                    <a:gd name="connsiteY295" fmla="*/ 927900 h 5446607"/>
                    <a:gd name="connsiteX296" fmla="*/ 3804948 w 5928070"/>
                    <a:gd name="connsiteY296" fmla="*/ 921676 h 5446607"/>
                    <a:gd name="connsiteX297" fmla="*/ 3798720 w 5928070"/>
                    <a:gd name="connsiteY297" fmla="*/ 901759 h 5446607"/>
                    <a:gd name="connsiteX298" fmla="*/ 3816158 w 5928070"/>
                    <a:gd name="connsiteY298" fmla="*/ 866905 h 5446607"/>
                    <a:gd name="connsiteX299" fmla="*/ 3859754 w 5928070"/>
                    <a:gd name="connsiteY299" fmla="*/ 865660 h 5446607"/>
                    <a:gd name="connsiteX300" fmla="*/ 3894630 w 5928070"/>
                    <a:gd name="connsiteY300" fmla="*/ 860681 h 5446607"/>
                    <a:gd name="connsiteX301" fmla="*/ 3978082 w 5928070"/>
                    <a:gd name="connsiteY301" fmla="*/ 851967 h 5446607"/>
                    <a:gd name="connsiteX302" fmla="*/ 4034134 w 5928070"/>
                    <a:gd name="connsiteY302" fmla="*/ 886821 h 5446607"/>
                    <a:gd name="connsiteX303" fmla="*/ 4066518 w 5928070"/>
                    <a:gd name="connsiteY303" fmla="*/ 967733 h 5446607"/>
                    <a:gd name="connsiteX304" fmla="*/ 4082712 w 5928070"/>
                    <a:gd name="connsiteY304" fmla="*/ 991385 h 5446607"/>
                    <a:gd name="connsiteX305" fmla="*/ 4092676 w 5928070"/>
                    <a:gd name="connsiteY305" fmla="*/ 966489 h 5446607"/>
                    <a:gd name="connsiteX306" fmla="*/ 4088940 w 5928070"/>
                    <a:gd name="connsiteY306" fmla="*/ 946572 h 5446607"/>
                    <a:gd name="connsiteX307" fmla="*/ 4140008 w 5928070"/>
                    <a:gd name="connsiteY307" fmla="*/ 809644 h 5446607"/>
                    <a:gd name="connsiteX308" fmla="*/ 4172392 w 5928070"/>
                    <a:gd name="connsiteY308" fmla="*/ 778524 h 5446607"/>
                    <a:gd name="connsiteX309" fmla="*/ 4181112 w 5928070"/>
                    <a:gd name="connsiteY309" fmla="*/ 764831 h 5446607"/>
                    <a:gd name="connsiteX310" fmla="*/ 4144990 w 5928070"/>
                    <a:gd name="connsiteY310" fmla="*/ 667737 h 5446607"/>
                    <a:gd name="connsiteX311" fmla="*/ 4130044 w 5928070"/>
                    <a:gd name="connsiteY311" fmla="*/ 667737 h 5446607"/>
                    <a:gd name="connsiteX312" fmla="*/ 4125062 w 5928070"/>
                    <a:gd name="connsiteY312" fmla="*/ 686409 h 5446607"/>
                    <a:gd name="connsiteX313" fmla="*/ 4137516 w 5928070"/>
                    <a:gd name="connsiteY313" fmla="*/ 705081 h 5446607"/>
                    <a:gd name="connsiteX314" fmla="*/ 4098904 w 5928070"/>
                    <a:gd name="connsiteY314" fmla="*/ 768566 h 5446607"/>
                    <a:gd name="connsiteX315" fmla="*/ 4062782 w 5928070"/>
                    <a:gd name="connsiteY315" fmla="*/ 768566 h 5446607"/>
                    <a:gd name="connsiteX316" fmla="*/ 3995522 w 5928070"/>
                    <a:gd name="connsiteY316" fmla="*/ 722508 h 5446607"/>
                    <a:gd name="connsiteX317" fmla="*/ 4007976 w 5928070"/>
                    <a:gd name="connsiteY317" fmla="*/ 687654 h 5446607"/>
                    <a:gd name="connsiteX318" fmla="*/ 4044098 w 5928070"/>
                    <a:gd name="connsiteY318" fmla="*/ 635373 h 5446607"/>
                    <a:gd name="connsiteX319" fmla="*/ 4065274 w 5928070"/>
                    <a:gd name="connsiteY319" fmla="*/ 617946 h 5446607"/>
                    <a:gd name="connsiteX320" fmla="*/ 4086448 w 5928070"/>
                    <a:gd name="connsiteY320" fmla="*/ 546992 h 5446607"/>
                    <a:gd name="connsiteX321" fmla="*/ 4077730 w 5928070"/>
                    <a:gd name="connsiteY321" fmla="*/ 529565 h 5446607"/>
                    <a:gd name="connsiteX322" fmla="*/ 4120078 w 5928070"/>
                    <a:gd name="connsiteY322" fmla="*/ 468570 h 5446607"/>
                    <a:gd name="connsiteX323" fmla="*/ 4212252 w 5928070"/>
                    <a:gd name="connsiteY323" fmla="*/ 433716 h 5446607"/>
                    <a:gd name="connsiteX324" fmla="*/ 4275776 w 5928070"/>
                    <a:gd name="connsiteY324" fmla="*/ 425002 h 5446607"/>
                    <a:gd name="connsiteX325" fmla="*/ 4339300 w 5928070"/>
                    <a:gd name="connsiteY325" fmla="*/ 418778 h 5446607"/>
                    <a:gd name="connsiteX326" fmla="*/ 4385386 w 5928070"/>
                    <a:gd name="connsiteY326" fmla="*/ 421268 h 5446607"/>
                    <a:gd name="connsiteX327" fmla="*/ 4420262 w 5928070"/>
                    <a:gd name="connsiteY327" fmla="*/ 451143 h 5446607"/>
                    <a:gd name="connsiteX328" fmla="*/ 4448910 w 5928070"/>
                    <a:gd name="connsiteY328" fmla="*/ 452388 h 5446607"/>
                    <a:gd name="connsiteX329" fmla="*/ 4450156 w 5928070"/>
                    <a:gd name="connsiteY329" fmla="*/ 428737 h 5446607"/>
                    <a:gd name="connsiteX330" fmla="*/ 4447666 w 5928070"/>
                    <a:gd name="connsiteY330" fmla="*/ 390148 h 5446607"/>
                    <a:gd name="connsiteX331" fmla="*/ 2451078 w 5928070"/>
                    <a:gd name="connsiteY331" fmla="*/ 0 h 5446607"/>
                    <a:gd name="connsiteX332" fmla="*/ 2487172 w 5928070"/>
                    <a:gd name="connsiteY332" fmla="*/ 11190 h 5446607"/>
                    <a:gd name="connsiteX333" fmla="*/ 2687546 w 5928070"/>
                    <a:gd name="connsiteY333" fmla="*/ 139251 h 5446607"/>
                    <a:gd name="connsiteX334" fmla="*/ 2746042 w 5928070"/>
                    <a:gd name="connsiteY334" fmla="*/ 187740 h 5446607"/>
                    <a:gd name="connsiteX335" fmla="*/ 2816982 w 5928070"/>
                    <a:gd name="connsiteY335" fmla="*/ 228770 h 5446607"/>
                    <a:gd name="connsiteX336" fmla="*/ 2938950 w 5928070"/>
                    <a:gd name="connsiteY336" fmla="*/ 299639 h 5446607"/>
                    <a:gd name="connsiteX337" fmla="*/ 2953884 w 5928070"/>
                    <a:gd name="connsiteY337" fmla="*/ 320775 h 5446607"/>
                    <a:gd name="connsiteX338" fmla="*/ 3027314 w 5928070"/>
                    <a:gd name="connsiteY338" fmla="*/ 436404 h 5446607"/>
                    <a:gd name="connsiteX339" fmla="*/ 3073362 w 5928070"/>
                    <a:gd name="connsiteY339" fmla="*/ 482406 h 5446607"/>
                    <a:gd name="connsiteX340" fmla="*/ 3082074 w 5928070"/>
                    <a:gd name="connsiteY340" fmla="*/ 504786 h 5446607"/>
                    <a:gd name="connsiteX341" fmla="*/ 3058428 w 5928070"/>
                    <a:gd name="connsiteY341" fmla="*/ 511003 h 5446607"/>
                    <a:gd name="connsiteX342" fmla="*/ 2915302 w 5928070"/>
                    <a:gd name="connsiteY342" fmla="*/ 397861 h 5446607"/>
                    <a:gd name="connsiteX343" fmla="*/ 2859296 w 5928070"/>
                    <a:gd name="connsiteY343" fmla="*/ 344398 h 5446607"/>
                    <a:gd name="connsiteX344" fmla="*/ 2846852 w 5928070"/>
                    <a:gd name="connsiteY344" fmla="*/ 338182 h 5446607"/>
                    <a:gd name="connsiteX345" fmla="*/ 2768444 w 5928070"/>
                    <a:gd name="connsiteY345" fmla="*/ 315802 h 5446607"/>
                    <a:gd name="connsiteX346" fmla="*/ 2738574 w 5928070"/>
                    <a:gd name="connsiteY346" fmla="*/ 287206 h 5446607"/>
                    <a:gd name="connsiteX347" fmla="*/ 2701236 w 5928070"/>
                    <a:gd name="connsiteY347" fmla="*/ 259853 h 5446607"/>
                    <a:gd name="connsiteX348" fmla="*/ 2652698 w 5928070"/>
                    <a:gd name="connsiteY348" fmla="*/ 238716 h 5446607"/>
                    <a:gd name="connsiteX349" fmla="*/ 2624074 w 5928070"/>
                    <a:gd name="connsiteY349" fmla="*/ 223797 h 5446607"/>
                    <a:gd name="connsiteX350" fmla="*/ 2600426 w 5928070"/>
                    <a:gd name="connsiteY350" fmla="*/ 227527 h 5446607"/>
                    <a:gd name="connsiteX351" fmla="*/ 2600426 w 5928070"/>
                    <a:gd name="connsiteY351" fmla="*/ 254880 h 5446607"/>
                    <a:gd name="connsiteX352" fmla="*/ 2660166 w 5928070"/>
                    <a:gd name="connsiteY352" fmla="*/ 313315 h 5446607"/>
                    <a:gd name="connsiteX353" fmla="*/ 2653944 w 5928070"/>
                    <a:gd name="connsiteY353" fmla="*/ 375481 h 5446607"/>
                    <a:gd name="connsiteX354" fmla="*/ 2632786 w 5928070"/>
                    <a:gd name="connsiteY354" fmla="*/ 423971 h 5446607"/>
                    <a:gd name="connsiteX355" fmla="*/ 2625318 w 5928070"/>
                    <a:gd name="connsiteY355" fmla="*/ 471217 h 5446607"/>
                    <a:gd name="connsiteX356" fmla="*/ 2533220 w 5928070"/>
                    <a:gd name="connsiteY356" fmla="*/ 417754 h 5446607"/>
                    <a:gd name="connsiteX357" fmla="*/ 2462280 w 5928070"/>
                    <a:gd name="connsiteY357" fmla="*/ 423971 h 5446607"/>
                    <a:gd name="connsiteX358" fmla="*/ 2413742 w 5928070"/>
                    <a:gd name="connsiteY358" fmla="*/ 416511 h 5446607"/>
                    <a:gd name="connsiteX359" fmla="*/ 2370182 w 5928070"/>
                    <a:gd name="connsiteY359" fmla="*/ 382941 h 5446607"/>
                    <a:gd name="connsiteX360" fmla="*/ 2316666 w 5928070"/>
                    <a:gd name="connsiteY360" fmla="*/ 361805 h 5446607"/>
                    <a:gd name="connsiteX361" fmla="*/ 2293018 w 5928070"/>
                    <a:gd name="connsiteY361" fmla="*/ 355588 h 5446607"/>
                    <a:gd name="connsiteX362" fmla="*/ 2209632 w 5928070"/>
                    <a:gd name="connsiteY362" fmla="*/ 371751 h 5446607"/>
                    <a:gd name="connsiteX363" fmla="*/ 2179764 w 5928070"/>
                    <a:gd name="connsiteY363" fmla="*/ 385428 h 5446607"/>
                    <a:gd name="connsiteX364" fmla="*/ 2075220 w 5928070"/>
                    <a:gd name="connsiteY364" fmla="*/ 377968 h 5446607"/>
                    <a:gd name="connsiteX365" fmla="*/ 2051572 w 5928070"/>
                    <a:gd name="connsiteY365" fmla="*/ 361805 h 5446607"/>
                    <a:gd name="connsiteX366" fmla="*/ 2010502 w 5928070"/>
                    <a:gd name="connsiteY366" fmla="*/ 351858 h 5446607"/>
                    <a:gd name="connsiteX367" fmla="*/ 1902224 w 5928070"/>
                    <a:gd name="connsiteY367" fmla="*/ 370508 h 5446607"/>
                    <a:gd name="connsiteX368" fmla="*/ 1874844 w 5928070"/>
                    <a:gd name="connsiteY368" fmla="*/ 359318 h 5446607"/>
                    <a:gd name="connsiteX369" fmla="*/ 1833774 w 5928070"/>
                    <a:gd name="connsiteY369" fmla="*/ 363048 h 5446607"/>
                    <a:gd name="connsiteX370" fmla="*/ 1803904 w 5928070"/>
                    <a:gd name="connsiteY370" fmla="*/ 374238 h 5446607"/>
                    <a:gd name="connsiteX371" fmla="*/ 1730474 w 5928070"/>
                    <a:gd name="connsiteY371" fmla="*/ 349371 h 5446607"/>
                    <a:gd name="connsiteX372" fmla="*/ 1686914 w 5928070"/>
                    <a:gd name="connsiteY372" fmla="*/ 345642 h 5446607"/>
                    <a:gd name="connsiteX373" fmla="*/ 1645844 w 5928070"/>
                    <a:gd name="connsiteY373" fmla="*/ 341912 h 5446607"/>
                    <a:gd name="connsiteX374" fmla="*/ 1578638 w 5928070"/>
                    <a:gd name="connsiteY374" fmla="*/ 346885 h 5446607"/>
                    <a:gd name="connsiteX375" fmla="*/ 1535078 w 5928070"/>
                    <a:gd name="connsiteY375" fmla="*/ 354345 h 5446607"/>
                    <a:gd name="connsiteX376" fmla="*/ 1494008 w 5928070"/>
                    <a:gd name="connsiteY376" fmla="*/ 368021 h 5446607"/>
                    <a:gd name="connsiteX377" fmla="*/ 1380752 w 5928070"/>
                    <a:gd name="connsiteY377" fmla="*/ 427701 h 5446607"/>
                    <a:gd name="connsiteX378" fmla="*/ 1338436 w 5928070"/>
                    <a:gd name="connsiteY378" fmla="*/ 422727 h 5446607"/>
                    <a:gd name="connsiteX379" fmla="*/ 1298610 w 5928070"/>
                    <a:gd name="connsiteY379" fmla="*/ 458784 h 5446607"/>
                    <a:gd name="connsiteX380" fmla="*/ 1294876 w 5928070"/>
                    <a:gd name="connsiteY380" fmla="*/ 481163 h 5446607"/>
                    <a:gd name="connsiteX381" fmla="*/ 1263762 w 5928070"/>
                    <a:gd name="connsiteY381" fmla="*/ 501056 h 5446607"/>
                    <a:gd name="connsiteX382" fmla="*/ 1246338 w 5928070"/>
                    <a:gd name="connsiteY382" fmla="*/ 523436 h 5446607"/>
                    <a:gd name="connsiteX383" fmla="*/ 1105702 w 5928070"/>
                    <a:gd name="connsiteY383" fmla="*/ 586845 h 5446607"/>
                    <a:gd name="connsiteX384" fmla="*/ 1204022 w 5928070"/>
                    <a:gd name="connsiteY384" fmla="*/ 651497 h 5446607"/>
                    <a:gd name="connsiteX385" fmla="*/ 1358350 w 5928070"/>
                    <a:gd name="connsiteY385" fmla="*/ 741016 h 5446607"/>
                    <a:gd name="connsiteX386" fmla="*/ 1367062 w 5928070"/>
                    <a:gd name="connsiteY386" fmla="*/ 767126 h 5446607"/>
                    <a:gd name="connsiteX387" fmla="*/ 1378262 w 5928070"/>
                    <a:gd name="connsiteY387" fmla="*/ 834265 h 5446607"/>
                    <a:gd name="connsiteX388" fmla="*/ 1383240 w 5928070"/>
                    <a:gd name="connsiteY388" fmla="*/ 995896 h 5446607"/>
                    <a:gd name="connsiteX389" fmla="*/ 1297366 w 5928070"/>
                    <a:gd name="connsiteY389" fmla="*/ 1043142 h 5446607"/>
                    <a:gd name="connsiteX390" fmla="*/ 1291790 w 5928070"/>
                    <a:gd name="connsiteY390" fmla="*/ 1036062 h 5446607"/>
                    <a:gd name="connsiteX391" fmla="*/ 1297028 w 5928070"/>
                    <a:gd name="connsiteY391" fmla="*/ 1049508 h 5446607"/>
                    <a:gd name="connsiteX392" fmla="*/ 1265878 w 5928070"/>
                    <a:gd name="connsiteY392" fmla="*/ 1094377 h 5446607"/>
                    <a:gd name="connsiteX393" fmla="*/ 1207320 w 5928070"/>
                    <a:gd name="connsiteY393" fmla="*/ 1119304 h 5446607"/>
                    <a:gd name="connsiteX394" fmla="*/ 1108890 w 5928070"/>
                    <a:gd name="connsiteY394" fmla="*/ 1108087 h 5446607"/>
                    <a:gd name="connsiteX395" fmla="*/ 1098922 w 5928070"/>
                    <a:gd name="connsiteY395" fmla="*/ 1119304 h 5446607"/>
                    <a:gd name="connsiteX396" fmla="*/ 1056560 w 5928070"/>
                    <a:gd name="connsiteY396" fmla="*/ 1123043 h 5446607"/>
                    <a:gd name="connsiteX397" fmla="*/ 1020428 w 5928070"/>
                    <a:gd name="connsiteY397" fmla="*/ 1131768 h 5446607"/>
                    <a:gd name="connsiteX398" fmla="*/ 921998 w 5928070"/>
                    <a:gd name="connsiteY398" fmla="*/ 1195332 h 5446607"/>
                    <a:gd name="connsiteX399" fmla="*/ 910786 w 5928070"/>
                    <a:gd name="connsiteY399" fmla="*/ 1201563 h 5446607"/>
                    <a:gd name="connsiteX400" fmla="*/ 948164 w 5928070"/>
                    <a:gd name="connsiteY400" fmla="*/ 1291301 h 5446607"/>
                    <a:gd name="connsiteX401" fmla="*/ 999246 w 5928070"/>
                    <a:gd name="connsiteY401" fmla="*/ 1337416 h 5446607"/>
                    <a:gd name="connsiteX402" fmla="*/ 1077742 w 5928070"/>
                    <a:gd name="connsiteY402" fmla="*/ 1366082 h 5446607"/>
                    <a:gd name="connsiteX403" fmla="*/ 1111382 w 5928070"/>
                    <a:gd name="connsiteY403" fmla="*/ 1354865 h 5446607"/>
                    <a:gd name="connsiteX404" fmla="*/ 1116366 w 5928070"/>
                    <a:gd name="connsiteY404" fmla="*/ 1392255 h 5446607"/>
                    <a:gd name="connsiteX405" fmla="*/ 1082726 w 5928070"/>
                    <a:gd name="connsiteY405" fmla="*/ 1410951 h 5446607"/>
                    <a:gd name="connsiteX406" fmla="*/ 1078988 w 5928070"/>
                    <a:gd name="connsiteY406" fmla="*/ 1409704 h 5446607"/>
                    <a:gd name="connsiteX407" fmla="*/ 978066 w 5928070"/>
                    <a:gd name="connsiteY407" fmla="*/ 1379792 h 5446607"/>
                    <a:gd name="connsiteX408" fmla="*/ 931966 w 5928070"/>
                    <a:gd name="connsiteY408" fmla="*/ 1381038 h 5446607"/>
                    <a:gd name="connsiteX409" fmla="*/ 935704 w 5928070"/>
                    <a:gd name="connsiteY409" fmla="*/ 1414690 h 5446607"/>
                    <a:gd name="connsiteX410" fmla="*/ 954394 w 5928070"/>
                    <a:gd name="connsiteY410" fmla="*/ 1450834 h 5446607"/>
                    <a:gd name="connsiteX411" fmla="*/ 991772 w 5928070"/>
                    <a:gd name="connsiteY411" fmla="*/ 1437124 h 5446607"/>
                    <a:gd name="connsiteX412" fmla="*/ 1012952 w 5928070"/>
                    <a:gd name="connsiteY412" fmla="*/ 1479500 h 5446607"/>
                    <a:gd name="connsiteX413" fmla="*/ 984296 w 5928070"/>
                    <a:gd name="connsiteY413" fmla="*/ 1523123 h 5446607"/>
                    <a:gd name="connsiteX414" fmla="*/ 951902 w 5928070"/>
                    <a:gd name="connsiteY414" fmla="*/ 1526862 h 5446607"/>
                    <a:gd name="connsiteX415" fmla="*/ 909540 w 5928070"/>
                    <a:gd name="connsiteY415" fmla="*/ 1544311 h 5446607"/>
                    <a:gd name="connsiteX416" fmla="*/ 915768 w 5928070"/>
                    <a:gd name="connsiteY416" fmla="*/ 1586687 h 5446607"/>
                    <a:gd name="connsiteX417" fmla="*/ 954394 w 5928070"/>
                    <a:gd name="connsiteY417" fmla="*/ 1612860 h 5446607"/>
                    <a:gd name="connsiteX418" fmla="*/ 961868 w 5928070"/>
                    <a:gd name="connsiteY418" fmla="*/ 1649004 h 5446607"/>
                    <a:gd name="connsiteX419" fmla="*/ 926982 w 5928070"/>
                    <a:gd name="connsiteY419" fmla="*/ 1681409 h 5446607"/>
                    <a:gd name="connsiteX420" fmla="*/ 890850 w 5928070"/>
                    <a:gd name="connsiteY420" fmla="*/ 1653990 h 5446607"/>
                    <a:gd name="connsiteX421" fmla="*/ 817340 w 5928070"/>
                    <a:gd name="connsiteY421" fmla="*/ 1670192 h 5446607"/>
                    <a:gd name="connsiteX422" fmla="*/ 747566 w 5928070"/>
                    <a:gd name="connsiteY422" fmla="*/ 1653990 h 5446607"/>
                    <a:gd name="connsiteX423" fmla="*/ 710188 w 5928070"/>
                    <a:gd name="connsiteY423" fmla="*/ 1681409 h 5446607"/>
                    <a:gd name="connsiteX424" fmla="*/ 711434 w 5928070"/>
                    <a:gd name="connsiteY424" fmla="*/ 1753698 h 5446607"/>
                    <a:gd name="connsiteX425" fmla="*/ 659104 w 5928070"/>
                    <a:gd name="connsiteY425" fmla="*/ 1859638 h 5446607"/>
                    <a:gd name="connsiteX426" fmla="*/ 666580 w 5928070"/>
                    <a:gd name="connsiteY426" fmla="*/ 1872102 h 5446607"/>
                    <a:gd name="connsiteX427" fmla="*/ 875898 w 5928070"/>
                    <a:gd name="connsiteY427" fmla="*/ 1940651 h 5446607"/>
                    <a:gd name="connsiteX428" fmla="*/ 929474 w 5928070"/>
                    <a:gd name="connsiteY428" fmla="*/ 1994244 h 5446607"/>
                    <a:gd name="connsiteX429" fmla="*/ 976820 w 5928070"/>
                    <a:gd name="connsiteY429" fmla="*/ 2074011 h 5446607"/>
                    <a:gd name="connsiteX430" fmla="*/ 991772 w 5928070"/>
                    <a:gd name="connsiteY430" fmla="*/ 2132589 h 5446607"/>
                    <a:gd name="connsiteX431" fmla="*/ 1012952 w 5928070"/>
                    <a:gd name="connsiteY431" fmla="*/ 2223573 h 5446607"/>
                    <a:gd name="connsiteX432" fmla="*/ 1090200 w 5928070"/>
                    <a:gd name="connsiteY432" fmla="*/ 2309572 h 5446607"/>
                    <a:gd name="connsiteX433" fmla="*/ 1113874 w 5928070"/>
                    <a:gd name="connsiteY433" fmla="*/ 2374382 h 5446607"/>
                    <a:gd name="connsiteX434" fmla="*/ 1166204 w 5928070"/>
                    <a:gd name="connsiteY434" fmla="*/ 2496525 h 5446607"/>
                    <a:gd name="connsiteX435" fmla="*/ 1320700 w 5928070"/>
                    <a:gd name="connsiteY435" fmla="*/ 2622406 h 5446607"/>
                    <a:gd name="connsiteX436" fmla="*/ 1328176 w 5928070"/>
                    <a:gd name="connsiteY436" fmla="*/ 2689709 h 5446607"/>
                    <a:gd name="connsiteX437" fmla="*/ 1292044 w 5928070"/>
                    <a:gd name="connsiteY437" fmla="*/ 2723361 h 5446607"/>
                    <a:gd name="connsiteX438" fmla="*/ 1285814 w 5928070"/>
                    <a:gd name="connsiteY438" fmla="*/ 2781940 h 5446607"/>
                    <a:gd name="connsiteX439" fmla="*/ 1320700 w 5928070"/>
                    <a:gd name="connsiteY439" fmla="*/ 2825562 h 5446607"/>
                    <a:gd name="connsiteX440" fmla="*/ 1330668 w 5928070"/>
                    <a:gd name="connsiteY440" fmla="*/ 2910314 h 5446607"/>
                    <a:gd name="connsiteX441" fmla="*/ 1323192 w 5928070"/>
                    <a:gd name="connsiteY441" fmla="*/ 2942719 h 5446607"/>
                    <a:gd name="connsiteX442" fmla="*/ 1306994 w 5928070"/>
                    <a:gd name="connsiteY442" fmla="*/ 2972632 h 5446607"/>
                    <a:gd name="connsiteX443" fmla="*/ 1255912 w 5928070"/>
                    <a:gd name="connsiteY443" fmla="*/ 3036196 h 5446607"/>
                    <a:gd name="connsiteX444" fmla="*/ 1224762 w 5928070"/>
                    <a:gd name="connsiteY444" fmla="*/ 3067354 h 5446607"/>
                    <a:gd name="connsiteX445" fmla="*/ 1189876 w 5928070"/>
                    <a:gd name="connsiteY445" fmla="*/ 3096021 h 5446607"/>
                    <a:gd name="connsiteX446" fmla="*/ 1143776 w 5928070"/>
                    <a:gd name="connsiteY446" fmla="*/ 3108484 h 5446607"/>
                    <a:gd name="connsiteX447" fmla="*/ 1103906 w 5928070"/>
                    <a:gd name="connsiteY447" fmla="*/ 3142136 h 5446607"/>
                    <a:gd name="connsiteX448" fmla="*/ 1095184 w 5928070"/>
                    <a:gd name="connsiteY448" fmla="*/ 3208192 h 5446607"/>
                    <a:gd name="connsiteX449" fmla="*/ 1060298 w 5928070"/>
                    <a:gd name="connsiteY449" fmla="*/ 3218163 h 5446607"/>
                    <a:gd name="connsiteX450" fmla="*/ 1046592 w 5928070"/>
                    <a:gd name="connsiteY450" fmla="*/ 3180773 h 5446607"/>
                    <a:gd name="connsiteX451" fmla="*/ 1055314 w 5928070"/>
                    <a:gd name="connsiteY451" fmla="*/ 3163324 h 5446607"/>
                    <a:gd name="connsiteX452" fmla="*/ 1037872 w 5928070"/>
                    <a:gd name="connsiteY452" fmla="*/ 3105991 h 5446607"/>
                    <a:gd name="connsiteX453" fmla="*/ 991772 w 5928070"/>
                    <a:gd name="connsiteY453" fmla="*/ 3088542 h 5446607"/>
                    <a:gd name="connsiteX454" fmla="*/ 941934 w 5928070"/>
                    <a:gd name="connsiteY454" fmla="*/ 3052398 h 5446607"/>
                    <a:gd name="connsiteX455" fmla="*/ 904556 w 5928070"/>
                    <a:gd name="connsiteY455" fmla="*/ 3032457 h 5446607"/>
                    <a:gd name="connsiteX456" fmla="*/ 836028 w 5928070"/>
                    <a:gd name="connsiteY456" fmla="*/ 2988834 h 5446607"/>
                    <a:gd name="connsiteX457" fmla="*/ 826060 w 5928070"/>
                    <a:gd name="connsiteY457" fmla="*/ 2972632 h 5446607"/>
                    <a:gd name="connsiteX458" fmla="*/ 793666 w 5928070"/>
                    <a:gd name="connsiteY458" fmla="*/ 2957675 h 5446607"/>
                    <a:gd name="connsiteX459" fmla="*/ 786190 w 5928070"/>
                    <a:gd name="connsiteY459" fmla="*/ 2967646 h 5446607"/>
                    <a:gd name="connsiteX460" fmla="*/ 806126 w 5928070"/>
                    <a:gd name="connsiteY460" fmla="*/ 2993820 h 5446607"/>
                    <a:gd name="connsiteX461" fmla="*/ 847242 w 5928070"/>
                    <a:gd name="connsiteY461" fmla="*/ 3059876 h 5446607"/>
                    <a:gd name="connsiteX462" fmla="*/ 860948 w 5928070"/>
                    <a:gd name="connsiteY462" fmla="*/ 3115962 h 5446607"/>
                    <a:gd name="connsiteX463" fmla="*/ 865932 w 5928070"/>
                    <a:gd name="connsiteY463" fmla="*/ 3108484 h 5446607"/>
                    <a:gd name="connsiteX464" fmla="*/ 897080 w 5928070"/>
                    <a:gd name="connsiteY464" fmla="*/ 3087296 h 5446607"/>
                    <a:gd name="connsiteX465" fmla="*/ 919506 w 5928070"/>
                    <a:gd name="connsiteY465" fmla="*/ 3119701 h 5446607"/>
                    <a:gd name="connsiteX466" fmla="*/ 928228 w 5928070"/>
                    <a:gd name="connsiteY466" fmla="*/ 3214424 h 5446607"/>
                    <a:gd name="connsiteX467" fmla="*/ 930720 w 5928070"/>
                    <a:gd name="connsiteY467" fmla="*/ 3279235 h 5446607"/>
                    <a:gd name="connsiteX468" fmla="*/ 950656 w 5928070"/>
                    <a:gd name="connsiteY468" fmla="*/ 3244337 h 5446607"/>
                    <a:gd name="connsiteX469" fmla="*/ 1002984 w 5928070"/>
                    <a:gd name="connsiteY469" fmla="*/ 3290452 h 5446607"/>
                    <a:gd name="connsiteX470" fmla="*/ 1005476 w 5928070"/>
                    <a:gd name="connsiteY470" fmla="*/ 3327842 h 5446607"/>
                    <a:gd name="connsiteX471" fmla="*/ 1010460 w 5928070"/>
                    <a:gd name="connsiteY471" fmla="*/ 3366479 h 5446607"/>
                    <a:gd name="connsiteX472" fmla="*/ 1051576 w 5928070"/>
                    <a:gd name="connsiteY472" fmla="*/ 3433782 h 5446607"/>
                    <a:gd name="connsiteX473" fmla="*/ 1020428 w 5928070"/>
                    <a:gd name="connsiteY473" fmla="*/ 3474912 h 5446607"/>
                    <a:gd name="connsiteX474" fmla="*/ 951902 w 5928070"/>
                    <a:gd name="connsiteY474" fmla="*/ 3540969 h 5446607"/>
                    <a:gd name="connsiteX475" fmla="*/ 944426 w 5928070"/>
                    <a:gd name="connsiteY475" fmla="*/ 3559664 h 5446607"/>
                    <a:gd name="connsiteX476" fmla="*/ 900818 w 5928070"/>
                    <a:gd name="connsiteY476" fmla="*/ 3712966 h 5446607"/>
                    <a:gd name="connsiteX477" fmla="*/ 923244 w 5928070"/>
                    <a:gd name="connsiteY477" fmla="*/ 3747863 h 5446607"/>
                    <a:gd name="connsiteX478" fmla="*/ 943180 w 5928070"/>
                    <a:gd name="connsiteY478" fmla="*/ 3760327 h 5446607"/>
                    <a:gd name="connsiteX479" fmla="*/ 994264 w 5928070"/>
                    <a:gd name="connsiteY479" fmla="*/ 3765312 h 5446607"/>
                    <a:gd name="connsiteX480" fmla="*/ 1070266 w 5928070"/>
                    <a:gd name="connsiteY480" fmla="*/ 3760327 h 5446607"/>
                    <a:gd name="connsiteX481" fmla="*/ 1086464 w 5928070"/>
                    <a:gd name="connsiteY481" fmla="*/ 3779023 h 5446607"/>
                    <a:gd name="connsiteX482" fmla="*/ 1069020 w 5928070"/>
                    <a:gd name="connsiteY482" fmla="*/ 3795226 h 5446607"/>
                    <a:gd name="connsiteX483" fmla="*/ 1020428 w 5928070"/>
                    <a:gd name="connsiteY483" fmla="*/ 3818907 h 5446607"/>
                    <a:gd name="connsiteX484" fmla="*/ 1049084 w 5928070"/>
                    <a:gd name="connsiteY484" fmla="*/ 3863775 h 5446607"/>
                    <a:gd name="connsiteX485" fmla="*/ 1059052 w 5928070"/>
                    <a:gd name="connsiteY485" fmla="*/ 3883717 h 5446607"/>
                    <a:gd name="connsiteX486" fmla="*/ 1085218 w 5928070"/>
                    <a:gd name="connsiteY486" fmla="*/ 3903659 h 5446607"/>
                    <a:gd name="connsiteX487" fmla="*/ 1150006 w 5928070"/>
                    <a:gd name="connsiteY487" fmla="*/ 3884963 h 5446607"/>
                    <a:gd name="connsiteX488" fmla="*/ 1181154 w 5928070"/>
                    <a:gd name="connsiteY488" fmla="*/ 3896181 h 5446607"/>
                    <a:gd name="connsiteX489" fmla="*/ 1235976 w 5928070"/>
                    <a:gd name="connsiteY489" fmla="*/ 3965976 h 5446607"/>
                    <a:gd name="connsiteX490" fmla="*/ 1238468 w 5928070"/>
                    <a:gd name="connsiteY490" fmla="*/ 4019570 h 5446607"/>
                    <a:gd name="connsiteX491" fmla="*/ 1268370 w 5928070"/>
                    <a:gd name="connsiteY491" fmla="*/ 4019570 h 5446607"/>
                    <a:gd name="connsiteX492" fmla="*/ 1295782 w 5928070"/>
                    <a:gd name="connsiteY492" fmla="*/ 4035772 h 5446607"/>
                    <a:gd name="connsiteX493" fmla="*/ 1335652 w 5928070"/>
                    <a:gd name="connsiteY493" fmla="*/ 4055714 h 5446607"/>
                    <a:gd name="connsiteX494" fmla="*/ 1368046 w 5928070"/>
                    <a:gd name="connsiteY494" fmla="*/ 4074409 h 5446607"/>
                    <a:gd name="connsiteX495" fmla="*/ 1401686 w 5928070"/>
                    <a:gd name="connsiteY495" fmla="*/ 4106814 h 5446607"/>
                    <a:gd name="connsiteX496" fmla="*/ 1450278 w 5928070"/>
                    <a:gd name="connsiteY496" fmla="*/ 4167886 h 5446607"/>
                    <a:gd name="connsiteX497" fmla="*/ 1472706 w 5928070"/>
                    <a:gd name="connsiteY497" fmla="*/ 4185335 h 5446607"/>
                    <a:gd name="connsiteX498" fmla="*/ 1577364 w 5928070"/>
                    <a:gd name="connsiteY498" fmla="*/ 4132988 h 5446607"/>
                    <a:gd name="connsiteX499" fmla="*/ 1603530 w 5928070"/>
                    <a:gd name="connsiteY499" fmla="*/ 4140466 h 5446607"/>
                    <a:gd name="connsiteX500" fmla="*/ 1608514 w 5928070"/>
                    <a:gd name="connsiteY500" fmla="*/ 4165393 h 5446607"/>
                    <a:gd name="connsiteX501" fmla="*/ 1663334 w 5928070"/>
                    <a:gd name="connsiteY501" fmla="*/ 4221479 h 5446607"/>
                    <a:gd name="connsiteX502" fmla="*/ 1694484 w 5928070"/>
                    <a:gd name="connsiteY502" fmla="*/ 4236435 h 5446607"/>
                    <a:gd name="connsiteX503" fmla="*/ 1801634 w 5928070"/>
                    <a:gd name="connsiteY503" fmla="*/ 4262608 h 5446607"/>
                    <a:gd name="connsiteX504" fmla="*/ 1812848 w 5928070"/>
                    <a:gd name="connsiteY504" fmla="*/ 4255130 h 5446607"/>
                    <a:gd name="connsiteX505" fmla="*/ 1842750 w 5928070"/>
                    <a:gd name="connsiteY505" fmla="*/ 4255130 h 5446607"/>
                    <a:gd name="connsiteX506" fmla="*/ 1842750 w 5928070"/>
                    <a:gd name="connsiteY506" fmla="*/ 4288782 h 5446607"/>
                    <a:gd name="connsiteX507" fmla="*/ 1819078 w 5928070"/>
                    <a:gd name="connsiteY507" fmla="*/ 4338636 h 5446607"/>
                    <a:gd name="connsiteX508" fmla="*/ 1789174 w 5928070"/>
                    <a:gd name="connsiteY508" fmla="*/ 4361070 h 5446607"/>
                    <a:gd name="connsiteX509" fmla="*/ 1729370 w 5928070"/>
                    <a:gd name="connsiteY509" fmla="*/ 4400954 h 5446607"/>
                    <a:gd name="connsiteX510" fmla="*/ 1731862 w 5928070"/>
                    <a:gd name="connsiteY510" fmla="*/ 4420895 h 5446607"/>
                    <a:gd name="connsiteX511" fmla="*/ 1770486 w 5928070"/>
                    <a:gd name="connsiteY511" fmla="*/ 4478228 h 5446607"/>
                    <a:gd name="connsiteX512" fmla="*/ 1763010 w 5928070"/>
                    <a:gd name="connsiteY512" fmla="*/ 4549270 h 5446607"/>
                    <a:gd name="connsiteX513" fmla="*/ 1756780 w 5928070"/>
                    <a:gd name="connsiteY513" fmla="*/ 4571704 h 5446607"/>
                    <a:gd name="connsiteX514" fmla="*/ 1781700 w 5928070"/>
                    <a:gd name="connsiteY514" fmla="*/ 4572951 h 5446607"/>
                    <a:gd name="connsiteX515" fmla="*/ 1842750 w 5928070"/>
                    <a:gd name="connsiteY515" fmla="*/ 4574197 h 5446607"/>
                    <a:gd name="connsiteX516" fmla="*/ 1928720 w 5928070"/>
                    <a:gd name="connsiteY516" fmla="*/ 4546777 h 5446607"/>
                    <a:gd name="connsiteX517" fmla="*/ 1997248 w 5928070"/>
                    <a:gd name="connsiteY517" fmla="*/ 4484459 h 5446607"/>
                    <a:gd name="connsiteX518" fmla="*/ 2017182 w 5928070"/>
                    <a:gd name="connsiteY518" fmla="*/ 4480720 h 5446607"/>
                    <a:gd name="connsiteX519" fmla="*/ 2027150 w 5928070"/>
                    <a:gd name="connsiteY519" fmla="*/ 4503155 h 5446607"/>
                    <a:gd name="connsiteX520" fmla="*/ 1977312 w 5928070"/>
                    <a:gd name="connsiteY520" fmla="*/ 4569211 h 5446607"/>
                    <a:gd name="connsiteX521" fmla="*/ 1922490 w 5928070"/>
                    <a:gd name="connsiteY521" fmla="*/ 4615327 h 5446607"/>
                    <a:gd name="connsiteX522" fmla="*/ 1927474 w 5928070"/>
                    <a:gd name="connsiteY522" fmla="*/ 4655210 h 5446607"/>
                    <a:gd name="connsiteX523" fmla="*/ 1966098 w 5928070"/>
                    <a:gd name="connsiteY523" fmla="*/ 4648978 h 5446607"/>
                    <a:gd name="connsiteX524" fmla="*/ 2005968 w 5928070"/>
                    <a:gd name="connsiteY524" fmla="*/ 4611587 h 5446607"/>
                    <a:gd name="connsiteX525" fmla="*/ 2028396 w 5928070"/>
                    <a:gd name="connsiteY525" fmla="*/ 4543038 h 5446607"/>
                    <a:gd name="connsiteX526" fmla="*/ 2079480 w 5928070"/>
                    <a:gd name="connsiteY526" fmla="*/ 4488198 h 5446607"/>
                    <a:gd name="connsiteX527" fmla="*/ 2129318 w 5928070"/>
                    <a:gd name="connsiteY527" fmla="*/ 4495677 h 5446607"/>
                    <a:gd name="connsiteX528" fmla="*/ 2197844 w 5928070"/>
                    <a:gd name="connsiteY528" fmla="*/ 4575443 h 5446607"/>
                    <a:gd name="connsiteX529" fmla="*/ 2202828 w 5928070"/>
                    <a:gd name="connsiteY529" fmla="*/ 4594139 h 5446607"/>
                    <a:gd name="connsiteX530" fmla="*/ 2226500 w 5928070"/>
                    <a:gd name="connsiteY530" fmla="*/ 4642746 h 5446607"/>
                    <a:gd name="connsiteX531" fmla="*/ 2219026 w 5928070"/>
                    <a:gd name="connsiteY531" fmla="*/ 4696339 h 5446607"/>
                    <a:gd name="connsiteX532" fmla="*/ 2348604 w 5928070"/>
                    <a:gd name="connsiteY532" fmla="*/ 4727498 h 5446607"/>
                    <a:gd name="connsiteX533" fmla="*/ 2366046 w 5928070"/>
                    <a:gd name="connsiteY533" fmla="*/ 4824714 h 5446607"/>
                    <a:gd name="connsiteX534" fmla="*/ 2385982 w 5928070"/>
                    <a:gd name="connsiteY534" fmla="*/ 4854626 h 5446607"/>
                    <a:gd name="connsiteX535" fmla="*/ 2450770 w 5928070"/>
                    <a:gd name="connsiteY535" fmla="*/ 4838424 h 5446607"/>
                    <a:gd name="connsiteX536" fmla="*/ 2495624 w 5928070"/>
                    <a:gd name="connsiteY536" fmla="*/ 4824714 h 5446607"/>
                    <a:gd name="connsiteX537" fmla="*/ 2584086 w 5928070"/>
                    <a:gd name="connsiteY537" fmla="*/ 4830946 h 5446607"/>
                    <a:gd name="connsiteX538" fmla="*/ 2615236 w 5928070"/>
                    <a:gd name="connsiteY538" fmla="*/ 4806019 h 5446607"/>
                    <a:gd name="connsiteX539" fmla="*/ 2678778 w 5928070"/>
                    <a:gd name="connsiteY539" fmla="*/ 4774860 h 5446607"/>
                    <a:gd name="connsiteX540" fmla="*/ 2682516 w 5928070"/>
                    <a:gd name="connsiteY540" fmla="*/ 4788570 h 5446607"/>
                    <a:gd name="connsiteX541" fmla="*/ 2706190 w 5928070"/>
                    <a:gd name="connsiteY541" fmla="*/ 4817236 h 5446607"/>
                    <a:gd name="connsiteX542" fmla="*/ 2738584 w 5928070"/>
                    <a:gd name="connsiteY542" fmla="*/ 4819728 h 5446607"/>
                    <a:gd name="connsiteX543" fmla="*/ 2754780 w 5928070"/>
                    <a:gd name="connsiteY543" fmla="*/ 4842163 h 5446607"/>
                    <a:gd name="connsiteX544" fmla="*/ 2764748 w 5928070"/>
                    <a:gd name="connsiteY544" fmla="*/ 4878307 h 5446607"/>
                    <a:gd name="connsiteX545" fmla="*/ 2805864 w 5928070"/>
                    <a:gd name="connsiteY545" fmla="*/ 4858365 h 5446607"/>
                    <a:gd name="connsiteX546" fmla="*/ 2805864 w 5928070"/>
                    <a:gd name="connsiteY546" fmla="*/ 4855873 h 5446607"/>
                    <a:gd name="connsiteX547" fmla="*/ 2844488 w 5928070"/>
                    <a:gd name="connsiteY547" fmla="*/ 4819728 h 5446607"/>
                    <a:gd name="connsiteX548" fmla="*/ 2881868 w 5928070"/>
                    <a:gd name="connsiteY548" fmla="*/ 4870829 h 5446607"/>
                    <a:gd name="connsiteX549" fmla="*/ 2840750 w 5928070"/>
                    <a:gd name="connsiteY549" fmla="*/ 4956827 h 5446607"/>
                    <a:gd name="connsiteX550" fmla="*/ 2827046 w 5928070"/>
                    <a:gd name="connsiteY550" fmla="*/ 4983001 h 5446607"/>
                    <a:gd name="connsiteX551" fmla="*/ 2903048 w 5928070"/>
                    <a:gd name="connsiteY551" fmla="*/ 4970537 h 5446607"/>
                    <a:gd name="connsiteX552" fmla="*/ 2904294 w 5928070"/>
                    <a:gd name="connsiteY552" fmla="*/ 5007928 h 5446607"/>
                    <a:gd name="connsiteX553" fmla="*/ 2941672 w 5928070"/>
                    <a:gd name="connsiteY553" fmla="*/ 4945610 h 5446607"/>
                    <a:gd name="connsiteX554" fmla="*/ 2940426 w 5928070"/>
                    <a:gd name="connsiteY554" fmla="*/ 4888278 h 5446607"/>
                    <a:gd name="connsiteX555" fmla="*/ 2951640 w 5928070"/>
                    <a:gd name="connsiteY555" fmla="*/ 4849641 h 5446607"/>
                    <a:gd name="connsiteX556" fmla="*/ 2981542 w 5928070"/>
                    <a:gd name="connsiteY556" fmla="*/ 4879553 h 5446607"/>
                    <a:gd name="connsiteX557" fmla="*/ 2985280 w 5928070"/>
                    <a:gd name="connsiteY557" fmla="*/ 4901988 h 5446607"/>
                    <a:gd name="connsiteX558" fmla="*/ 3046332 w 5928070"/>
                    <a:gd name="connsiteY558" fmla="*/ 4925669 h 5446607"/>
                    <a:gd name="connsiteX559" fmla="*/ 3052562 w 5928070"/>
                    <a:gd name="connsiteY559" fmla="*/ 4915698 h 5446607"/>
                    <a:gd name="connsiteX560" fmla="*/ 3074988 w 5928070"/>
                    <a:gd name="connsiteY560" fmla="*/ 4833438 h 5446607"/>
                    <a:gd name="connsiteX561" fmla="*/ 3063774 w 5928070"/>
                    <a:gd name="connsiteY561" fmla="*/ 4807265 h 5446607"/>
                    <a:gd name="connsiteX562" fmla="*/ 3048824 w 5928070"/>
                    <a:gd name="connsiteY562" fmla="*/ 4774860 h 5446607"/>
                    <a:gd name="connsiteX563" fmla="*/ 3074988 w 5928070"/>
                    <a:gd name="connsiteY563" fmla="*/ 4751179 h 5446607"/>
                    <a:gd name="connsiteX564" fmla="*/ 3215780 w 5928070"/>
                    <a:gd name="connsiteY564" fmla="*/ 4713788 h 5446607"/>
                    <a:gd name="connsiteX565" fmla="*/ 3246928 w 5928070"/>
                    <a:gd name="connsiteY565" fmla="*/ 4722513 h 5446607"/>
                    <a:gd name="connsiteX566" fmla="*/ 3239452 w 5928070"/>
                    <a:gd name="connsiteY566" fmla="*/ 4752425 h 5446607"/>
                    <a:gd name="connsiteX567" fmla="*/ 3218272 w 5928070"/>
                    <a:gd name="connsiteY567" fmla="*/ 4794801 h 5446607"/>
                    <a:gd name="connsiteX568" fmla="*/ 3198336 w 5928070"/>
                    <a:gd name="connsiteY568" fmla="*/ 4819728 h 5446607"/>
                    <a:gd name="connsiteX569" fmla="*/ 3159712 w 5928070"/>
                    <a:gd name="connsiteY569" fmla="*/ 4899495 h 5446607"/>
                    <a:gd name="connsiteX570" fmla="*/ 3157220 w 5928070"/>
                    <a:gd name="connsiteY570" fmla="*/ 4929408 h 5446607"/>
                    <a:gd name="connsiteX571" fmla="*/ 3204566 w 5928070"/>
                    <a:gd name="connsiteY571" fmla="*/ 4964305 h 5446607"/>
                    <a:gd name="connsiteX572" fmla="*/ 3243190 w 5928070"/>
                    <a:gd name="connsiteY572" fmla="*/ 4964305 h 5446607"/>
                    <a:gd name="connsiteX573" fmla="*/ 3266864 w 5928070"/>
                    <a:gd name="connsiteY573" fmla="*/ 4939378 h 5446607"/>
                    <a:gd name="connsiteX574" fmla="*/ 3265618 w 5928070"/>
                    <a:gd name="connsiteY574" fmla="*/ 4890771 h 5446607"/>
                    <a:gd name="connsiteX575" fmla="*/ 3305488 w 5928070"/>
                    <a:gd name="connsiteY575" fmla="*/ 4855873 h 5446607"/>
                    <a:gd name="connsiteX576" fmla="*/ 3403918 w 5928070"/>
                    <a:gd name="connsiteY576" fmla="*/ 4803526 h 5446607"/>
                    <a:gd name="connsiteX577" fmla="*/ 3476182 w 5928070"/>
                    <a:gd name="connsiteY577" fmla="*/ 4811004 h 5446607"/>
                    <a:gd name="connsiteX578" fmla="*/ 3503592 w 5928070"/>
                    <a:gd name="connsiteY578" fmla="*/ 4838424 h 5446607"/>
                    <a:gd name="connsiteX579" fmla="*/ 3522282 w 5928070"/>
                    <a:gd name="connsiteY579" fmla="*/ 4863351 h 5446607"/>
                    <a:gd name="connsiteX580" fmla="*/ 3578350 w 5928070"/>
                    <a:gd name="connsiteY580" fmla="*/ 4885785 h 5446607"/>
                    <a:gd name="connsiteX581" fmla="*/ 3599530 w 5928070"/>
                    <a:gd name="connsiteY581" fmla="*/ 4877061 h 5446607"/>
                    <a:gd name="connsiteX582" fmla="*/ 3634416 w 5928070"/>
                    <a:gd name="connsiteY582" fmla="*/ 4788570 h 5446607"/>
                    <a:gd name="connsiteX583" fmla="*/ 3659336 w 5928070"/>
                    <a:gd name="connsiteY583" fmla="*/ 4772367 h 5446607"/>
                    <a:gd name="connsiteX584" fmla="*/ 3751536 w 5928070"/>
                    <a:gd name="connsiteY584" fmla="*/ 4789816 h 5446607"/>
                    <a:gd name="connsiteX585" fmla="*/ 3790160 w 5928070"/>
                    <a:gd name="connsiteY585" fmla="*/ 4850887 h 5446607"/>
                    <a:gd name="connsiteX586" fmla="*/ 3861178 w 5928070"/>
                    <a:gd name="connsiteY586" fmla="*/ 4854626 h 5446607"/>
                    <a:gd name="connsiteX587" fmla="*/ 3872392 w 5928070"/>
                    <a:gd name="connsiteY587" fmla="*/ 4834685 h 5446607"/>
                    <a:gd name="connsiteX588" fmla="*/ 3899802 w 5928070"/>
                    <a:gd name="connsiteY588" fmla="*/ 4822221 h 5446607"/>
                    <a:gd name="connsiteX589" fmla="*/ 3978296 w 5928070"/>
                    <a:gd name="connsiteY589" fmla="*/ 4817236 h 5446607"/>
                    <a:gd name="connsiteX590" fmla="*/ 3988264 w 5928070"/>
                    <a:gd name="connsiteY590" fmla="*/ 4819728 h 5446607"/>
                    <a:gd name="connsiteX591" fmla="*/ 3939672 w 5928070"/>
                    <a:gd name="connsiteY591" fmla="*/ 4858365 h 5446607"/>
                    <a:gd name="connsiteX592" fmla="*/ 3887344 w 5928070"/>
                    <a:gd name="connsiteY592" fmla="*/ 4873322 h 5446607"/>
                    <a:gd name="connsiteX593" fmla="*/ 3719140 w 5928070"/>
                    <a:gd name="connsiteY593" fmla="*/ 5020391 h 5446607"/>
                    <a:gd name="connsiteX594" fmla="*/ 3695468 w 5928070"/>
                    <a:gd name="connsiteY594" fmla="*/ 5057781 h 5446607"/>
                    <a:gd name="connsiteX595" fmla="*/ 3676778 w 5928070"/>
                    <a:gd name="connsiteY595" fmla="*/ 5083955 h 5446607"/>
                    <a:gd name="connsiteX596" fmla="*/ 3633170 w 5928070"/>
                    <a:gd name="connsiteY596" fmla="*/ 5123839 h 5446607"/>
                    <a:gd name="connsiteX597" fmla="*/ 3624450 w 5928070"/>
                    <a:gd name="connsiteY597" fmla="*/ 5127577 h 5446607"/>
                    <a:gd name="connsiteX598" fmla="*/ 3549692 w 5928070"/>
                    <a:gd name="connsiteY598" fmla="*/ 5166215 h 5446607"/>
                    <a:gd name="connsiteX599" fmla="*/ 3478674 w 5928070"/>
                    <a:gd name="connsiteY599" fmla="*/ 5218561 h 5446607"/>
                    <a:gd name="connsiteX600" fmla="*/ 3468706 w 5928070"/>
                    <a:gd name="connsiteY600" fmla="*/ 5226039 h 5446607"/>
                    <a:gd name="connsiteX601" fmla="*/ 3459984 w 5928070"/>
                    <a:gd name="connsiteY601" fmla="*/ 5320763 h 5446607"/>
                    <a:gd name="connsiteX602" fmla="*/ 3450018 w 5928070"/>
                    <a:gd name="connsiteY602" fmla="*/ 5361891 h 5446607"/>
                    <a:gd name="connsiteX603" fmla="*/ 3405164 w 5928070"/>
                    <a:gd name="connsiteY603" fmla="*/ 5376849 h 5446607"/>
                    <a:gd name="connsiteX604" fmla="*/ 3371522 w 5928070"/>
                    <a:gd name="connsiteY604" fmla="*/ 5383079 h 5446607"/>
                    <a:gd name="connsiteX605" fmla="*/ 3300504 w 5928070"/>
                    <a:gd name="connsiteY605" fmla="*/ 5364385 h 5446607"/>
                    <a:gd name="connsiteX606" fmla="*/ 3275586 w 5928070"/>
                    <a:gd name="connsiteY606" fmla="*/ 5346935 h 5446607"/>
                    <a:gd name="connsiteX607" fmla="*/ 3233222 w 5928070"/>
                    <a:gd name="connsiteY607" fmla="*/ 5348181 h 5446607"/>
                    <a:gd name="connsiteX608" fmla="*/ 3245682 w 5928070"/>
                    <a:gd name="connsiteY608" fmla="*/ 5359399 h 5446607"/>
                    <a:gd name="connsiteX609" fmla="*/ 3265618 w 5928070"/>
                    <a:gd name="connsiteY609" fmla="*/ 5380587 h 5446607"/>
                    <a:gd name="connsiteX610" fmla="*/ 3238206 w 5928070"/>
                    <a:gd name="connsiteY610" fmla="*/ 5394297 h 5446607"/>
                    <a:gd name="connsiteX611" fmla="*/ 3214534 w 5928070"/>
                    <a:gd name="connsiteY611" fmla="*/ 5395543 h 5446607"/>
                    <a:gd name="connsiteX612" fmla="*/ 3163450 w 5928070"/>
                    <a:gd name="connsiteY612" fmla="*/ 5358153 h 5446607"/>
                    <a:gd name="connsiteX613" fmla="*/ 3147252 w 5928070"/>
                    <a:gd name="connsiteY613" fmla="*/ 5343197 h 5446607"/>
                    <a:gd name="connsiteX614" fmla="*/ 3146006 w 5928070"/>
                    <a:gd name="connsiteY614" fmla="*/ 5364385 h 5446607"/>
                    <a:gd name="connsiteX615" fmla="*/ 3123580 w 5928070"/>
                    <a:gd name="connsiteY615" fmla="*/ 5399283 h 5446607"/>
                    <a:gd name="connsiteX616" fmla="*/ 3094924 w 5928070"/>
                    <a:gd name="connsiteY616" fmla="*/ 5400529 h 5446607"/>
                    <a:gd name="connsiteX617" fmla="*/ 3026396 w 5928070"/>
                    <a:gd name="connsiteY617" fmla="*/ 5350675 h 5446607"/>
                    <a:gd name="connsiteX618" fmla="*/ 2940426 w 5928070"/>
                    <a:gd name="connsiteY618" fmla="*/ 5398037 h 5446607"/>
                    <a:gd name="connsiteX619" fmla="*/ 2881868 w 5928070"/>
                    <a:gd name="connsiteY619" fmla="*/ 5404267 h 5446607"/>
                    <a:gd name="connsiteX620" fmla="*/ 2834522 w 5928070"/>
                    <a:gd name="connsiteY620" fmla="*/ 5320763 h 5446607"/>
                    <a:gd name="connsiteX621" fmla="*/ 2822062 w 5928070"/>
                    <a:gd name="connsiteY621" fmla="*/ 5355661 h 5446607"/>
                    <a:gd name="connsiteX622" fmla="*/ 2789668 w 5928070"/>
                    <a:gd name="connsiteY622" fmla="*/ 5386819 h 5446607"/>
                    <a:gd name="connsiteX623" fmla="*/ 2768486 w 5928070"/>
                    <a:gd name="connsiteY623" fmla="*/ 5348181 h 5446607"/>
                    <a:gd name="connsiteX624" fmla="*/ 2788422 w 5928070"/>
                    <a:gd name="connsiteY624" fmla="*/ 5305805 h 5446607"/>
                    <a:gd name="connsiteX625" fmla="*/ 2784684 w 5928070"/>
                    <a:gd name="connsiteY625" fmla="*/ 5259691 h 5446607"/>
                    <a:gd name="connsiteX626" fmla="*/ 2761010 w 5928070"/>
                    <a:gd name="connsiteY626" fmla="*/ 5259691 h 5446607"/>
                    <a:gd name="connsiteX627" fmla="*/ 2726124 w 5928070"/>
                    <a:gd name="connsiteY627" fmla="*/ 5299575 h 5446607"/>
                    <a:gd name="connsiteX628" fmla="*/ 2683762 w 5928070"/>
                    <a:gd name="connsiteY628" fmla="*/ 5314531 h 5446607"/>
                    <a:gd name="connsiteX629" fmla="*/ 2635170 w 5928070"/>
                    <a:gd name="connsiteY629" fmla="*/ 5334473 h 5446607"/>
                    <a:gd name="connsiteX630" fmla="*/ 2602776 w 5928070"/>
                    <a:gd name="connsiteY630" fmla="*/ 5363139 h 5446607"/>
                    <a:gd name="connsiteX631" fmla="*/ 2544216 w 5928070"/>
                    <a:gd name="connsiteY631" fmla="*/ 5391805 h 5446607"/>
                    <a:gd name="connsiteX632" fmla="*/ 2524282 w 5928070"/>
                    <a:gd name="connsiteY632" fmla="*/ 5417977 h 5446607"/>
                    <a:gd name="connsiteX633" fmla="*/ 2468214 w 5928070"/>
                    <a:gd name="connsiteY633" fmla="*/ 5434181 h 5446607"/>
                    <a:gd name="connsiteX634" fmla="*/ 2452016 w 5928070"/>
                    <a:gd name="connsiteY634" fmla="*/ 5401775 h 5446607"/>
                    <a:gd name="connsiteX635" fmla="*/ 2424606 w 5928070"/>
                    <a:gd name="connsiteY635" fmla="*/ 5379341 h 5446607"/>
                    <a:gd name="connsiteX636" fmla="*/ 2387228 w 5928070"/>
                    <a:gd name="connsiteY636" fmla="*/ 5344443 h 5446607"/>
                    <a:gd name="connsiteX637" fmla="*/ 2413392 w 5928070"/>
                    <a:gd name="connsiteY637" fmla="*/ 5305805 h 5446607"/>
                    <a:gd name="connsiteX638" fmla="*/ 2547954 w 5928070"/>
                    <a:gd name="connsiteY638" fmla="*/ 5212329 h 5446607"/>
                    <a:gd name="connsiteX639" fmla="*/ 2566644 w 5928070"/>
                    <a:gd name="connsiteY639" fmla="*/ 5201113 h 5446607"/>
                    <a:gd name="connsiteX640" fmla="*/ 2511822 w 5928070"/>
                    <a:gd name="connsiteY640" fmla="*/ 5115113 h 5446607"/>
                    <a:gd name="connsiteX641" fmla="*/ 2533002 w 5928070"/>
                    <a:gd name="connsiteY641" fmla="*/ 5087693 h 5446607"/>
                    <a:gd name="connsiteX642" fmla="*/ 2542970 w 5928070"/>
                    <a:gd name="connsiteY642" fmla="*/ 5066505 h 5446607"/>
                    <a:gd name="connsiteX643" fmla="*/ 2524282 w 5928070"/>
                    <a:gd name="connsiteY643" fmla="*/ 5045317 h 5446607"/>
                    <a:gd name="connsiteX644" fmla="*/ 2506838 w 5928070"/>
                    <a:gd name="connsiteY644" fmla="*/ 5062767 h 5446607"/>
                    <a:gd name="connsiteX645" fmla="*/ 2444540 w 5928070"/>
                    <a:gd name="connsiteY645" fmla="*/ 5093925 h 5446607"/>
                    <a:gd name="connsiteX646" fmla="*/ 2445786 w 5928070"/>
                    <a:gd name="connsiteY646" fmla="*/ 5156243 h 5446607"/>
                    <a:gd name="connsiteX647" fmla="*/ 2429590 w 5928070"/>
                    <a:gd name="connsiteY647" fmla="*/ 5177431 h 5446607"/>
                    <a:gd name="connsiteX648" fmla="*/ 2409654 w 5928070"/>
                    <a:gd name="connsiteY648" fmla="*/ 5163721 h 5446607"/>
                    <a:gd name="connsiteX649" fmla="*/ 2402178 w 5928070"/>
                    <a:gd name="connsiteY649" fmla="*/ 5151259 h 5446607"/>
                    <a:gd name="connsiteX650" fmla="*/ 2382244 w 5928070"/>
                    <a:gd name="connsiteY650" fmla="*/ 5136301 h 5446607"/>
                    <a:gd name="connsiteX651" fmla="*/ 2372276 w 5928070"/>
                    <a:gd name="connsiteY651" fmla="*/ 5154997 h 5446607"/>
                    <a:gd name="connsiteX652" fmla="*/ 2344866 w 5928070"/>
                    <a:gd name="connsiteY652" fmla="*/ 5163721 h 5446607"/>
                    <a:gd name="connsiteX653" fmla="*/ 2293782 w 5928070"/>
                    <a:gd name="connsiteY653" fmla="*/ 5127577 h 5446607"/>
                    <a:gd name="connsiteX654" fmla="*/ 2283814 w 5928070"/>
                    <a:gd name="connsiteY654" fmla="*/ 5087693 h 5446607"/>
                    <a:gd name="connsiteX655" fmla="*/ 2327422 w 5928070"/>
                    <a:gd name="connsiteY655" fmla="*/ 5021638 h 5446607"/>
                    <a:gd name="connsiteX656" fmla="*/ 2317454 w 5928070"/>
                    <a:gd name="connsiteY656" fmla="*/ 4992972 h 5446607"/>
                    <a:gd name="connsiteX657" fmla="*/ 2292536 w 5928070"/>
                    <a:gd name="connsiteY657" fmla="*/ 4921929 h 5446607"/>
                    <a:gd name="connsiteX658" fmla="*/ 2295028 w 5928070"/>
                    <a:gd name="connsiteY658" fmla="*/ 4824714 h 5446607"/>
                    <a:gd name="connsiteX659" fmla="*/ 2267618 w 5928070"/>
                    <a:gd name="connsiteY659" fmla="*/ 4911959 h 5446607"/>
                    <a:gd name="connsiteX660" fmla="*/ 2241452 w 5928070"/>
                    <a:gd name="connsiteY660" fmla="*/ 4969291 h 5446607"/>
                    <a:gd name="connsiteX661" fmla="*/ 2226500 w 5928070"/>
                    <a:gd name="connsiteY661" fmla="*/ 5014160 h 5446607"/>
                    <a:gd name="connsiteX662" fmla="*/ 2228992 w 5928070"/>
                    <a:gd name="connsiteY662" fmla="*/ 5022884 h 5446607"/>
                    <a:gd name="connsiteX663" fmla="*/ 2216534 w 5928070"/>
                    <a:gd name="connsiteY663" fmla="*/ 5065259 h 5446607"/>
                    <a:gd name="connsiteX664" fmla="*/ 2179156 w 5928070"/>
                    <a:gd name="connsiteY664" fmla="*/ 5055289 h 5446607"/>
                    <a:gd name="connsiteX665" fmla="*/ 2170434 w 5928070"/>
                    <a:gd name="connsiteY665" fmla="*/ 5007928 h 5446607"/>
                    <a:gd name="connsiteX666" fmla="*/ 2180402 w 5928070"/>
                    <a:gd name="connsiteY666" fmla="*/ 4923176 h 5446607"/>
                    <a:gd name="connsiteX667" fmla="*/ 2161712 w 5928070"/>
                    <a:gd name="connsiteY667" fmla="*/ 4906973 h 5446607"/>
                    <a:gd name="connsiteX668" fmla="*/ 2138038 w 5928070"/>
                    <a:gd name="connsiteY668" fmla="*/ 4837177 h 5446607"/>
                    <a:gd name="connsiteX669" fmla="*/ 2179156 w 5928070"/>
                    <a:gd name="connsiteY669" fmla="*/ 4772367 h 5446607"/>
                    <a:gd name="connsiteX670" fmla="*/ 2184138 w 5928070"/>
                    <a:gd name="connsiteY670" fmla="*/ 4742455 h 5446607"/>
                    <a:gd name="connsiteX671" fmla="*/ 2157974 w 5928070"/>
                    <a:gd name="connsiteY671" fmla="*/ 4736223 h 5446607"/>
                    <a:gd name="connsiteX672" fmla="*/ 2144268 w 5928070"/>
                    <a:gd name="connsiteY672" fmla="*/ 4736223 h 5446607"/>
                    <a:gd name="connsiteX673" fmla="*/ 2103152 w 5928070"/>
                    <a:gd name="connsiteY673" fmla="*/ 4728745 h 5446607"/>
                    <a:gd name="connsiteX674" fmla="*/ 2124334 w 5928070"/>
                    <a:gd name="connsiteY674" fmla="*/ 4673905 h 5446607"/>
                    <a:gd name="connsiteX675" fmla="*/ 2159220 w 5928070"/>
                    <a:gd name="connsiteY675" fmla="*/ 4643993 h 5446607"/>
                    <a:gd name="connsiteX676" fmla="*/ 2089448 w 5928070"/>
                    <a:gd name="connsiteY676" fmla="*/ 4676398 h 5446607"/>
                    <a:gd name="connsiteX677" fmla="*/ 2040856 w 5928070"/>
                    <a:gd name="connsiteY677" fmla="*/ 4712542 h 5446607"/>
                    <a:gd name="connsiteX678" fmla="*/ 2004724 w 5928070"/>
                    <a:gd name="connsiteY678" fmla="*/ 4727498 h 5446607"/>
                    <a:gd name="connsiteX679" fmla="*/ 1931212 w 5928070"/>
                    <a:gd name="connsiteY679" fmla="*/ 4727498 h 5446607"/>
                    <a:gd name="connsiteX680" fmla="*/ 1880128 w 5928070"/>
                    <a:gd name="connsiteY680" fmla="*/ 4721267 h 5446607"/>
                    <a:gd name="connsiteX681" fmla="*/ 1851472 w 5928070"/>
                    <a:gd name="connsiteY681" fmla="*/ 4721267 h 5446607"/>
                    <a:gd name="connsiteX682" fmla="*/ 1743076 w 5928070"/>
                    <a:gd name="connsiteY682" fmla="*/ 4681383 h 5446607"/>
                    <a:gd name="connsiteX683" fmla="*/ 1724386 w 5928070"/>
                    <a:gd name="connsiteY683" fmla="*/ 4668920 h 5446607"/>
                    <a:gd name="connsiteX684" fmla="*/ 1703204 w 5928070"/>
                    <a:gd name="connsiteY684" fmla="*/ 4597878 h 5446607"/>
                    <a:gd name="connsiteX685" fmla="*/ 1724386 w 5928070"/>
                    <a:gd name="connsiteY685" fmla="*/ 4530574 h 5446607"/>
                    <a:gd name="connsiteX686" fmla="*/ 1734354 w 5928070"/>
                    <a:gd name="connsiteY686" fmla="*/ 4494430 h 5446607"/>
                    <a:gd name="connsiteX687" fmla="*/ 1709434 w 5928070"/>
                    <a:gd name="connsiteY687" fmla="*/ 4475735 h 5446607"/>
                    <a:gd name="connsiteX688" fmla="*/ 1658350 w 5928070"/>
                    <a:gd name="connsiteY688" fmla="*/ 4422142 h 5446607"/>
                    <a:gd name="connsiteX689" fmla="*/ 1683270 w 5928070"/>
                    <a:gd name="connsiteY689" fmla="*/ 4376027 h 5446607"/>
                    <a:gd name="connsiteX690" fmla="*/ 1701958 w 5928070"/>
                    <a:gd name="connsiteY690" fmla="*/ 4318694 h 5446607"/>
                    <a:gd name="connsiteX691" fmla="*/ 1635924 w 5928070"/>
                    <a:gd name="connsiteY691" fmla="*/ 4347361 h 5446607"/>
                    <a:gd name="connsiteX692" fmla="*/ 1612252 w 5928070"/>
                    <a:gd name="connsiteY692" fmla="*/ 4347361 h 5446607"/>
                    <a:gd name="connsiteX693" fmla="*/ 1612252 w 5928070"/>
                    <a:gd name="connsiteY693" fmla="*/ 4324926 h 5446607"/>
                    <a:gd name="connsiteX694" fmla="*/ 1579856 w 5928070"/>
                    <a:gd name="connsiteY694" fmla="*/ 4225218 h 5446607"/>
                    <a:gd name="connsiteX695" fmla="*/ 1478936 w 5928070"/>
                    <a:gd name="connsiteY695" fmla="*/ 4217740 h 5446607"/>
                    <a:gd name="connsiteX696" fmla="*/ 1412900 w 5928070"/>
                    <a:gd name="connsiteY696" fmla="*/ 4167886 h 5446607"/>
                    <a:gd name="connsiteX697" fmla="*/ 1391720 w 5928070"/>
                    <a:gd name="connsiteY697" fmla="*/ 4140466 h 5446607"/>
                    <a:gd name="connsiteX698" fmla="*/ 1305750 w 5928070"/>
                    <a:gd name="connsiteY698" fmla="*/ 4140466 h 5446607"/>
                    <a:gd name="connsiteX699" fmla="*/ 1234730 w 5928070"/>
                    <a:gd name="connsiteY699" fmla="*/ 4164147 h 5446607"/>
                    <a:gd name="connsiteX700" fmla="*/ 1152498 w 5928070"/>
                    <a:gd name="connsiteY700" fmla="*/ 4186581 h 5446607"/>
                    <a:gd name="connsiteX701" fmla="*/ 1108890 w 5928070"/>
                    <a:gd name="connsiteY701" fmla="*/ 4146698 h 5446607"/>
                    <a:gd name="connsiteX702" fmla="*/ 1071512 w 5928070"/>
                    <a:gd name="connsiteY702" fmla="*/ 4132988 h 5446607"/>
                    <a:gd name="connsiteX703" fmla="*/ 1017936 w 5928070"/>
                    <a:gd name="connsiteY703" fmla="*/ 4172871 h 5446607"/>
                    <a:gd name="connsiteX704" fmla="*/ 981804 w 5928070"/>
                    <a:gd name="connsiteY704" fmla="*/ 4177856 h 5446607"/>
                    <a:gd name="connsiteX705" fmla="*/ 928228 w 5928070"/>
                    <a:gd name="connsiteY705" fmla="*/ 4169132 h 5446607"/>
                    <a:gd name="connsiteX706" fmla="*/ 887112 w 5928070"/>
                    <a:gd name="connsiteY706" fmla="*/ 4152929 h 5446607"/>
                    <a:gd name="connsiteX707" fmla="*/ 849734 w 5928070"/>
                    <a:gd name="connsiteY707" fmla="*/ 4126756 h 5446607"/>
                    <a:gd name="connsiteX708" fmla="*/ 784944 w 5928070"/>
                    <a:gd name="connsiteY708" fmla="*/ 4134234 h 5446607"/>
                    <a:gd name="connsiteX709" fmla="*/ 753796 w 5928070"/>
                    <a:gd name="connsiteY709" fmla="*/ 4152929 h 5446607"/>
                    <a:gd name="connsiteX710" fmla="*/ 735108 w 5928070"/>
                    <a:gd name="connsiteY710" fmla="*/ 4164147 h 5446607"/>
                    <a:gd name="connsiteX711" fmla="*/ 675302 w 5928070"/>
                    <a:gd name="connsiteY711" fmla="*/ 4246406 h 5446607"/>
                    <a:gd name="connsiteX712" fmla="*/ 639170 w 5928070"/>
                    <a:gd name="connsiteY712" fmla="*/ 4263855 h 5446607"/>
                    <a:gd name="connsiteX713" fmla="*/ 594316 w 5928070"/>
                    <a:gd name="connsiteY713" fmla="*/ 4250145 h 5446607"/>
                    <a:gd name="connsiteX714" fmla="*/ 553200 w 5928070"/>
                    <a:gd name="connsiteY714" fmla="*/ 4200291 h 5446607"/>
                    <a:gd name="connsiteX715" fmla="*/ 517066 w 5928070"/>
                    <a:gd name="connsiteY715" fmla="*/ 4156668 h 5446607"/>
                    <a:gd name="connsiteX716" fmla="*/ 446048 w 5928070"/>
                    <a:gd name="connsiteY716" fmla="*/ 4109307 h 5446607"/>
                    <a:gd name="connsiteX717" fmla="*/ 382506 w 5928070"/>
                    <a:gd name="connsiteY717" fmla="*/ 4074409 h 5446607"/>
                    <a:gd name="connsiteX718" fmla="*/ 337652 w 5928070"/>
                    <a:gd name="connsiteY718" fmla="*/ 4100583 h 5446607"/>
                    <a:gd name="connsiteX719" fmla="*/ 277846 w 5928070"/>
                    <a:gd name="connsiteY719" fmla="*/ 4139219 h 5446607"/>
                    <a:gd name="connsiteX720" fmla="*/ 275354 w 5928070"/>
                    <a:gd name="connsiteY720" fmla="*/ 4129249 h 5446607"/>
                    <a:gd name="connsiteX721" fmla="*/ 284076 w 5928070"/>
                    <a:gd name="connsiteY721" fmla="*/ 4116785 h 5446607"/>
                    <a:gd name="connsiteX722" fmla="*/ 302764 w 5928070"/>
                    <a:gd name="connsiteY722" fmla="*/ 4054467 h 5446607"/>
                    <a:gd name="connsiteX723" fmla="*/ 262894 w 5928070"/>
                    <a:gd name="connsiteY723" fmla="*/ 4017077 h 5446607"/>
                    <a:gd name="connsiteX724" fmla="*/ 206828 w 5928070"/>
                    <a:gd name="connsiteY724" fmla="*/ 3957252 h 5446607"/>
                    <a:gd name="connsiteX725" fmla="*/ 249190 w 5928070"/>
                    <a:gd name="connsiteY725" fmla="*/ 3780270 h 5446607"/>
                    <a:gd name="connsiteX726" fmla="*/ 267878 w 5928070"/>
                    <a:gd name="connsiteY726" fmla="*/ 3765312 h 5446607"/>
                    <a:gd name="connsiteX727" fmla="*/ 392472 w 5928070"/>
                    <a:gd name="connsiteY727" fmla="*/ 3706734 h 5446607"/>
                    <a:gd name="connsiteX728" fmla="*/ 483426 w 5928070"/>
                    <a:gd name="connsiteY728" fmla="*/ 3695517 h 5446607"/>
                    <a:gd name="connsiteX729" fmla="*/ 534510 w 5928070"/>
                    <a:gd name="connsiteY729" fmla="*/ 3668097 h 5446607"/>
                    <a:gd name="connsiteX730" fmla="*/ 519558 w 5928070"/>
                    <a:gd name="connsiteY730" fmla="*/ 3542215 h 5446607"/>
                    <a:gd name="connsiteX731" fmla="*/ 504608 w 5928070"/>
                    <a:gd name="connsiteY731" fmla="*/ 3522274 h 5446607"/>
                    <a:gd name="connsiteX732" fmla="*/ 453524 w 5928070"/>
                    <a:gd name="connsiteY732" fmla="*/ 3499839 h 5446607"/>
                    <a:gd name="connsiteX733" fmla="*/ 355094 w 5928070"/>
                    <a:gd name="connsiteY733" fmla="*/ 3512303 h 5446607"/>
                    <a:gd name="connsiteX734" fmla="*/ 327684 w 5928070"/>
                    <a:gd name="connsiteY734" fmla="*/ 3532244 h 5446607"/>
                    <a:gd name="connsiteX735" fmla="*/ 210564 w 5928070"/>
                    <a:gd name="connsiteY735" fmla="*/ 3573374 h 5446607"/>
                    <a:gd name="connsiteX736" fmla="*/ 178170 w 5928070"/>
                    <a:gd name="connsiteY736" fmla="*/ 3555925 h 5446607"/>
                    <a:gd name="connsiteX737" fmla="*/ 93446 w 5928070"/>
                    <a:gd name="connsiteY737" fmla="*/ 3593316 h 5446607"/>
                    <a:gd name="connsiteX738" fmla="*/ 49838 w 5928070"/>
                    <a:gd name="connsiteY738" fmla="*/ 3665604 h 5446607"/>
                    <a:gd name="connsiteX739" fmla="*/ 21182 w 5928070"/>
                    <a:gd name="connsiteY739" fmla="*/ 3674329 h 5446607"/>
                    <a:gd name="connsiteX740" fmla="*/ 0 w 5928070"/>
                    <a:gd name="connsiteY740" fmla="*/ 3555925 h 5446607"/>
                    <a:gd name="connsiteX741" fmla="*/ 107152 w 5928070"/>
                    <a:gd name="connsiteY741" fmla="*/ 3481144 h 5446607"/>
                    <a:gd name="connsiteX742" fmla="*/ 122102 w 5928070"/>
                    <a:gd name="connsiteY742" fmla="*/ 3433782 h 5446607"/>
                    <a:gd name="connsiteX743" fmla="*/ 74758 w 5928070"/>
                    <a:gd name="connsiteY743" fmla="*/ 3347784 h 5446607"/>
                    <a:gd name="connsiteX744" fmla="*/ 54822 w 5928070"/>
                    <a:gd name="connsiteY744" fmla="*/ 3295437 h 5446607"/>
                    <a:gd name="connsiteX745" fmla="*/ 72266 w 5928070"/>
                    <a:gd name="connsiteY745" fmla="*/ 3196975 h 5446607"/>
                    <a:gd name="connsiteX746" fmla="*/ 105906 w 5928070"/>
                    <a:gd name="connsiteY746" fmla="*/ 3109731 h 5446607"/>
                    <a:gd name="connsiteX747" fmla="*/ 152006 w 5928070"/>
                    <a:gd name="connsiteY747" fmla="*/ 3018747 h 5446607"/>
                    <a:gd name="connsiteX748" fmla="*/ 183154 w 5928070"/>
                    <a:gd name="connsiteY748" fmla="*/ 2992573 h 5446607"/>
                    <a:gd name="connsiteX749" fmla="*/ 220532 w 5928070"/>
                    <a:gd name="connsiteY749" fmla="*/ 2965154 h 5446607"/>
                    <a:gd name="connsiteX750" fmla="*/ 282830 w 5928070"/>
                    <a:gd name="connsiteY750" fmla="*/ 2910314 h 5446607"/>
                    <a:gd name="connsiteX751" fmla="*/ 352602 w 5928070"/>
                    <a:gd name="connsiteY751" fmla="*/ 2854228 h 5446607"/>
                    <a:gd name="connsiteX752" fmla="*/ 411162 w 5928070"/>
                    <a:gd name="connsiteY752" fmla="*/ 2855474 h 5446607"/>
                    <a:gd name="connsiteX753" fmla="*/ 510838 w 5928070"/>
                    <a:gd name="connsiteY753" fmla="*/ 2862953 h 5446607"/>
                    <a:gd name="connsiteX754" fmla="*/ 534510 w 5928070"/>
                    <a:gd name="connsiteY754" fmla="*/ 2852982 h 5446607"/>
                    <a:gd name="connsiteX755" fmla="*/ 698974 w 5928070"/>
                    <a:gd name="connsiteY755" fmla="*/ 2835533 h 5446607"/>
                    <a:gd name="connsiteX756" fmla="*/ 732616 w 5928070"/>
                    <a:gd name="connsiteY756" fmla="*/ 2846750 h 5446607"/>
                    <a:gd name="connsiteX757" fmla="*/ 843504 w 5928070"/>
                    <a:gd name="connsiteY757" fmla="*/ 2856721 h 5446607"/>
                    <a:gd name="connsiteX758" fmla="*/ 848488 w 5928070"/>
                    <a:gd name="connsiteY758" fmla="*/ 2816837 h 5446607"/>
                    <a:gd name="connsiteX759" fmla="*/ 838520 w 5928070"/>
                    <a:gd name="connsiteY759" fmla="*/ 2729593 h 5446607"/>
                    <a:gd name="connsiteX760" fmla="*/ 917014 w 5928070"/>
                    <a:gd name="connsiteY760" fmla="*/ 2661043 h 5446607"/>
                    <a:gd name="connsiteX761" fmla="*/ 936950 w 5928070"/>
                    <a:gd name="connsiteY761" fmla="*/ 2644841 h 5446607"/>
                    <a:gd name="connsiteX762" fmla="*/ 1014198 w 5928070"/>
                    <a:gd name="connsiteY762" fmla="*/ 2632377 h 5446607"/>
                    <a:gd name="connsiteX763" fmla="*/ 1105152 w 5928070"/>
                    <a:gd name="connsiteY763" fmla="*/ 2646087 h 5446607"/>
                    <a:gd name="connsiteX764" fmla="*/ 1167450 w 5928070"/>
                    <a:gd name="connsiteY764" fmla="*/ 2668521 h 5446607"/>
                    <a:gd name="connsiteX765" fmla="*/ 1166204 w 5928070"/>
                    <a:gd name="connsiteY765" fmla="*/ 2703419 h 5446607"/>
                    <a:gd name="connsiteX766" fmla="*/ 1135054 w 5928070"/>
                    <a:gd name="connsiteY766" fmla="*/ 2763244 h 5446607"/>
                    <a:gd name="connsiteX767" fmla="*/ 1087708 w 5928070"/>
                    <a:gd name="connsiteY767" fmla="*/ 2800635 h 5446607"/>
                    <a:gd name="connsiteX768" fmla="*/ 1055314 w 5928070"/>
                    <a:gd name="connsiteY768" fmla="*/ 2780693 h 5446607"/>
                    <a:gd name="connsiteX769" fmla="*/ 1012952 w 5928070"/>
                    <a:gd name="connsiteY769" fmla="*/ 2780693 h 5446607"/>
                    <a:gd name="connsiteX770" fmla="*/ 946918 w 5928070"/>
                    <a:gd name="connsiteY770" fmla="*/ 2795649 h 5446607"/>
                    <a:gd name="connsiteX771" fmla="*/ 912030 w 5928070"/>
                    <a:gd name="connsiteY771" fmla="*/ 2810606 h 5446607"/>
                    <a:gd name="connsiteX772" fmla="*/ 981804 w 5928070"/>
                    <a:gd name="connsiteY772" fmla="*/ 2834286 h 5446607"/>
                    <a:gd name="connsiteX773" fmla="*/ 1001738 w 5928070"/>
                    <a:gd name="connsiteY773" fmla="*/ 2845504 h 5446607"/>
                    <a:gd name="connsiteX774" fmla="*/ 1077742 w 5928070"/>
                    <a:gd name="connsiteY774" fmla="*/ 2896604 h 5446607"/>
                    <a:gd name="connsiteX775" fmla="*/ 1122596 w 5928070"/>
                    <a:gd name="connsiteY775" fmla="*/ 2904082 h 5446607"/>
                    <a:gd name="connsiteX776" fmla="*/ 1187384 w 5928070"/>
                    <a:gd name="connsiteY776" fmla="*/ 2897850 h 5446607"/>
                    <a:gd name="connsiteX777" fmla="*/ 1217288 w 5928070"/>
                    <a:gd name="connsiteY777" fmla="*/ 2879155 h 5446607"/>
                    <a:gd name="connsiteX778" fmla="*/ 1218532 w 5928070"/>
                    <a:gd name="connsiteY778" fmla="*/ 2816837 h 5446607"/>
                    <a:gd name="connsiteX779" fmla="*/ 1224762 w 5928070"/>
                    <a:gd name="connsiteY779" fmla="*/ 2753273 h 5446607"/>
                    <a:gd name="connsiteX780" fmla="*/ 1229746 w 5928070"/>
                    <a:gd name="connsiteY780" fmla="*/ 2727100 h 5446607"/>
                    <a:gd name="connsiteX781" fmla="*/ 1232238 w 5928070"/>
                    <a:gd name="connsiteY781" fmla="*/ 2629884 h 5446607"/>
                    <a:gd name="connsiteX782" fmla="*/ 1217288 w 5928070"/>
                    <a:gd name="connsiteY782" fmla="*/ 2590001 h 5446607"/>
                    <a:gd name="connsiteX783" fmla="*/ 1168696 w 5928070"/>
                    <a:gd name="connsiteY783" fmla="*/ 2550118 h 5446607"/>
                    <a:gd name="connsiteX784" fmla="*/ 1102660 w 5928070"/>
                    <a:gd name="connsiteY784" fmla="*/ 2560089 h 5446607"/>
                    <a:gd name="connsiteX785" fmla="*/ 1012952 w 5928070"/>
                    <a:gd name="connsiteY785" fmla="*/ 2594987 h 5446607"/>
                    <a:gd name="connsiteX786" fmla="*/ 929474 w 5928070"/>
                    <a:gd name="connsiteY786" fmla="*/ 2614928 h 5446607"/>
                    <a:gd name="connsiteX787" fmla="*/ 904556 w 5928070"/>
                    <a:gd name="connsiteY787" fmla="*/ 2623653 h 5446607"/>
                    <a:gd name="connsiteX788" fmla="*/ 836028 w 5928070"/>
                    <a:gd name="connsiteY788" fmla="*/ 2671014 h 5446607"/>
                    <a:gd name="connsiteX789" fmla="*/ 839766 w 5928070"/>
                    <a:gd name="connsiteY789" fmla="*/ 2727100 h 5446607"/>
                    <a:gd name="connsiteX790" fmla="*/ 814848 w 5928070"/>
                    <a:gd name="connsiteY790" fmla="*/ 2799389 h 5446607"/>
                    <a:gd name="connsiteX791" fmla="*/ 791174 w 5928070"/>
                    <a:gd name="connsiteY791" fmla="*/ 2839272 h 5446607"/>
                    <a:gd name="connsiteX792" fmla="*/ 756288 w 5928070"/>
                    <a:gd name="connsiteY792" fmla="*/ 2829301 h 5446607"/>
                    <a:gd name="connsiteX793" fmla="*/ 757534 w 5928070"/>
                    <a:gd name="connsiteY793" fmla="*/ 2783186 h 5446607"/>
                    <a:gd name="connsiteX794" fmla="*/ 758780 w 5928070"/>
                    <a:gd name="connsiteY794" fmla="*/ 2735825 h 5446607"/>
                    <a:gd name="connsiteX795" fmla="*/ 750058 w 5928070"/>
                    <a:gd name="connsiteY795" fmla="*/ 2714637 h 5446607"/>
                    <a:gd name="connsiteX796" fmla="*/ 777470 w 5928070"/>
                    <a:gd name="connsiteY796" fmla="*/ 2578784 h 5446607"/>
                    <a:gd name="connsiteX797" fmla="*/ 773732 w 5928070"/>
                    <a:gd name="connsiteY797" fmla="*/ 2518959 h 5446607"/>
                    <a:gd name="connsiteX798" fmla="*/ 787436 w 5928070"/>
                    <a:gd name="connsiteY798" fmla="*/ 2427975 h 5446607"/>
                    <a:gd name="connsiteX799" fmla="*/ 837274 w 5928070"/>
                    <a:gd name="connsiteY799" fmla="*/ 2363165 h 5446607"/>
                    <a:gd name="connsiteX800" fmla="*/ 819832 w 5928070"/>
                    <a:gd name="connsiteY800" fmla="*/ 2334499 h 5446607"/>
                    <a:gd name="connsiteX801" fmla="*/ 799896 w 5928070"/>
                    <a:gd name="connsiteY801" fmla="*/ 2333252 h 5446607"/>
                    <a:gd name="connsiteX802" fmla="*/ 776224 w 5928070"/>
                    <a:gd name="connsiteY802" fmla="*/ 2269688 h 5446607"/>
                    <a:gd name="connsiteX803" fmla="*/ 792420 w 5928070"/>
                    <a:gd name="connsiteY803" fmla="*/ 2253486 h 5446607"/>
                    <a:gd name="connsiteX804" fmla="*/ 803634 w 5928070"/>
                    <a:gd name="connsiteY804" fmla="*/ 2229805 h 5446607"/>
                    <a:gd name="connsiteX805" fmla="*/ 777470 w 5928070"/>
                    <a:gd name="connsiteY805" fmla="*/ 2219834 h 5446607"/>
                    <a:gd name="connsiteX806" fmla="*/ 758780 w 5928070"/>
                    <a:gd name="connsiteY806" fmla="*/ 2199893 h 5446607"/>
                    <a:gd name="connsiteX807" fmla="*/ 761272 w 5928070"/>
                    <a:gd name="connsiteY807" fmla="*/ 2166241 h 5446607"/>
                    <a:gd name="connsiteX808" fmla="*/ 718910 w 5928070"/>
                    <a:gd name="connsiteY808" fmla="*/ 2162502 h 5446607"/>
                    <a:gd name="connsiteX809" fmla="*/ 681532 w 5928070"/>
                    <a:gd name="connsiteY809" fmla="*/ 2138821 h 5446607"/>
                    <a:gd name="connsiteX810" fmla="*/ 701466 w 5928070"/>
                    <a:gd name="connsiteY810" fmla="*/ 2113894 h 5446607"/>
                    <a:gd name="connsiteX811" fmla="*/ 670318 w 5928070"/>
                    <a:gd name="connsiteY811" fmla="*/ 2102677 h 5446607"/>
                    <a:gd name="connsiteX812" fmla="*/ 632940 w 5928070"/>
                    <a:gd name="connsiteY812" fmla="*/ 2035374 h 5446607"/>
                    <a:gd name="connsiteX813" fmla="*/ 698974 w 5928070"/>
                    <a:gd name="connsiteY813" fmla="*/ 1978042 h 5446607"/>
                    <a:gd name="connsiteX814" fmla="*/ 722648 w 5928070"/>
                    <a:gd name="connsiteY814" fmla="*/ 1996737 h 5446607"/>
                    <a:gd name="connsiteX815" fmla="*/ 763764 w 5928070"/>
                    <a:gd name="connsiteY815" fmla="*/ 2022910 h 5446607"/>
                    <a:gd name="connsiteX816" fmla="*/ 772486 w 5928070"/>
                    <a:gd name="connsiteY816" fmla="*/ 2022910 h 5446607"/>
                    <a:gd name="connsiteX817" fmla="*/ 832290 w 5928070"/>
                    <a:gd name="connsiteY817" fmla="*/ 1999230 h 5446607"/>
                    <a:gd name="connsiteX818" fmla="*/ 819832 w 5928070"/>
                    <a:gd name="connsiteY818" fmla="*/ 1971810 h 5446607"/>
                    <a:gd name="connsiteX819" fmla="*/ 777470 w 5928070"/>
                    <a:gd name="connsiteY819" fmla="*/ 1958100 h 5446607"/>
                    <a:gd name="connsiteX820" fmla="*/ 760026 w 5928070"/>
                    <a:gd name="connsiteY820" fmla="*/ 1964332 h 5446607"/>
                    <a:gd name="connsiteX821" fmla="*/ 740090 w 5928070"/>
                    <a:gd name="connsiteY821" fmla="*/ 1983027 h 5446607"/>
                    <a:gd name="connsiteX822" fmla="*/ 712680 w 5928070"/>
                    <a:gd name="connsiteY822" fmla="*/ 1960593 h 5446607"/>
                    <a:gd name="connsiteX823" fmla="*/ 708942 w 5928070"/>
                    <a:gd name="connsiteY823" fmla="*/ 1941897 h 5446607"/>
                    <a:gd name="connsiteX824" fmla="*/ 675302 w 5928070"/>
                    <a:gd name="connsiteY824" fmla="*/ 1919463 h 5446607"/>
                    <a:gd name="connsiteX825" fmla="*/ 616742 w 5928070"/>
                    <a:gd name="connsiteY825" fmla="*/ 1889551 h 5446607"/>
                    <a:gd name="connsiteX826" fmla="*/ 578118 w 5928070"/>
                    <a:gd name="connsiteY826" fmla="*/ 1849667 h 5446607"/>
                    <a:gd name="connsiteX827" fmla="*/ 512084 w 5928070"/>
                    <a:gd name="connsiteY827" fmla="*/ 1657729 h 5446607"/>
                    <a:gd name="connsiteX828" fmla="*/ 519558 w 5928070"/>
                    <a:gd name="connsiteY828" fmla="*/ 1646512 h 5446607"/>
                    <a:gd name="connsiteX829" fmla="*/ 626710 w 5928070"/>
                    <a:gd name="connsiteY829" fmla="*/ 1563006 h 5446607"/>
                    <a:gd name="connsiteX830" fmla="*/ 684024 w 5928070"/>
                    <a:gd name="connsiteY830" fmla="*/ 1536832 h 5446607"/>
                    <a:gd name="connsiteX831" fmla="*/ 706450 w 5928070"/>
                    <a:gd name="connsiteY831" fmla="*/ 1530601 h 5446607"/>
                    <a:gd name="connsiteX832" fmla="*/ 763764 w 5928070"/>
                    <a:gd name="connsiteY832" fmla="*/ 1529354 h 5446607"/>
                    <a:gd name="connsiteX833" fmla="*/ 839766 w 5928070"/>
                    <a:gd name="connsiteY833" fmla="*/ 1501935 h 5446607"/>
                    <a:gd name="connsiteX834" fmla="*/ 827306 w 5928070"/>
                    <a:gd name="connsiteY834" fmla="*/ 1480747 h 5446607"/>
                    <a:gd name="connsiteX835" fmla="*/ 726386 w 5928070"/>
                    <a:gd name="connsiteY835" fmla="*/ 1472022 h 5446607"/>
                    <a:gd name="connsiteX836" fmla="*/ 666580 w 5928070"/>
                    <a:gd name="connsiteY836" fmla="*/ 1408458 h 5446607"/>
                    <a:gd name="connsiteX837" fmla="*/ 667826 w 5928070"/>
                    <a:gd name="connsiteY837" fmla="*/ 1347387 h 5446607"/>
                    <a:gd name="connsiteX838" fmla="*/ 763764 w 5928070"/>
                    <a:gd name="connsiteY838" fmla="*/ 1216520 h 5446607"/>
                    <a:gd name="connsiteX839" fmla="*/ 783698 w 5928070"/>
                    <a:gd name="connsiteY839" fmla="*/ 1194085 h 5446607"/>
                    <a:gd name="connsiteX840" fmla="*/ 855964 w 5928070"/>
                    <a:gd name="connsiteY840" fmla="*/ 1093131 h 5446607"/>
                    <a:gd name="connsiteX841" fmla="*/ 933212 w 5928070"/>
                    <a:gd name="connsiteY841" fmla="*/ 1053247 h 5446607"/>
                    <a:gd name="connsiteX842" fmla="*/ 1035380 w 5928070"/>
                    <a:gd name="connsiteY842" fmla="*/ 1018349 h 5446607"/>
                    <a:gd name="connsiteX843" fmla="*/ 1065282 w 5928070"/>
                    <a:gd name="connsiteY843" fmla="*/ 984698 h 5446607"/>
                    <a:gd name="connsiteX844" fmla="*/ 1070418 w 5928070"/>
                    <a:gd name="connsiteY844" fmla="*/ 977910 h 5446607"/>
                    <a:gd name="connsiteX845" fmla="*/ 1068676 w 5928070"/>
                    <a:gd name="connsiteY845" fmla="*/ 974604 h 5446607"/>
                    <a:gd name="connsiteX846" fmla="*/ 1069610 w 5928070"/>
                    <a:gd name="connsiteY846" fmla="*/ 964813 h 5446607"/>
                    <a:gd name="connsiteX847" fmla="*/ 1048452 w 5928070"/>
                    <a:gd name="connsiteY847" fmla="*/ 850428 h 5446607"/>
                    <a:gd name="connsiteX848" fmla="*/ 1044718 w 5928070"/>
                    <a:gd name="connsiteY848" fmla="*/ 837995 h 5446607"/>
                    <a:gd name="connsiteX849" fmla="*/ 1054674 w 5928070"/>
                    <a:gd name="connsiteY849" fmla="*/ 813128 h 5446607"/>
                    <a:gd name="connsiteX850" fmla="*/ 1060898 w 5928070"/>
                    <a:gd name="connsiteY850" fmla="*/ 739773 h 5446607"/>
                    <a:gd name="connsiteX851" fmla="*/ 1055920 w 5928070"/>
                    <a:gd name="connsiteY851" fmla="*/ 663931 h 5446607"/>
                    <a:gd name="connsiteX852" fmla="*/ 1011116 w 5928070"/>
                    <a:gd name="connsiteY852" fmla="*/ 576898 h 5446607"/>
                    <a:gd name="connsiteX853" fmla="*/ 1048452 w 5928070"/>
                    <a:gd name="connsiteY853" fmla="*/ 530896 h 5446607"/>
                    <a:gd name="connsiteX854" fmla="*/ 1108192 w 5928070"/>
                    <a:gd name="connsiteY854" fmla="*/ 487380 h 5446607"/>
                    <a:gd name="connsiteX855" fmla="*/ 1210246 w 5928070"/>
                    <a:gd name="connsiteY855" fmla="*/ 421484 h 5446607"/>
                    <a:gd name="connsiteX856" fmla="*/ 1250072 w 5928070"/>
                    <a:gd name="connsiteY856" fmla="*/ 401591 h 5446607"/>
                    <a:gd name="connsiteX857" fmla="*/ 1345904 w 5928070"/>
                    <a:gd name="connsiteY857" fmla="*/ 329478 h 5446607"/>
                    <a:gd name="connsiteX858" fmla="*/ 1418088 w 5928070"/>
                    <a:gd name="connsiteY858" fmla="*/ 283476 h 5446607"/>
                    <a:gd name="connsiteX859" fmla="*/ 1851198 w 5928070"/>
                    <a:gd name="connsiteY859" fmla="*/ 114385 h 5446607"/>
                    <a:gd name="connsiteX860" fmla="*/ 2451078 w 5928070"/>
                    <a:gd name="connsiteY860" fmla="*/ 0 h 54466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Lst>
                  <a:rect l="l" t="t" r="r" b="b"/>
                  <a:pathLst>
                    <a:path w="5928070" h="5446607">
                      <a:moveTo>
                        <a:pt x="5252296" y="1400731"/>
                      </a:moveTo>
                      <a:cubicBezTo>
                        <a:pt x="5257438" y="1399485"/>
                        <a:pt x="5263048" y="1400108"/>
                        <a:pt x="5268658" y="1404468"/>
                      </a:cubicBezTo>
                      <a:cubicBezTo>
                        <a:pt x="5289848" y="1451807"/>
                        <a:pt x="5299820" y="1501639"/>
                        <a:pt x="5294834" y="1552716"/>
                      </a:cubicBezTo>
                      <a:cubicBezTo>
                        <a:pt x="5293588" y="1576386"/>
                        <a:pt x="5302314" y="1591336"/>
                        <a:pt x="5325998" y="1600056"/>
                      </a:cubicBezTo>
                      <a:cubicBezTo>
                        <a:pt x="5342202" y="1605039"/>
                        <a:pt x="5358408" y="1615005"/>
                        <a:pt x="5373366" y="1623726"/>
                      </a:cubicBezTo>
                      <a:cubicBezTo>
                        <a:pt x="5392064" y="1636184"/>
                        <a:pt x="5397050" y="1653625"/>
                        <a:pt x="5378352" y="1667328"/>
                      </a:cubicBezTo>
                      <a:cubicBezTo>
                        <a:pt x="5335970" y="1697227"/>
                        <a:pt x="5352174" y="1735847"/>
                        <a:pt x="5363394" y="1771975"/>
                      </a:cubicBezTo>
                      <a:cubicBezTo>
                        <a:pt x="5373366" y="1799382"/>
                        <a:pt x="5385830" y="1825543"/>
                        <a:pt x="5397050" y="1850459"/>
                      </a:cubicBezTo>
                      <a:cubicBezTo>
                        <a:pt x="5405776" y="1871638"/>
                        <a:pt x="5407022" y="1892816"/>
                        <a:pt x="5399542" y="1915240"/>
                      </a:cubicBezTo>
                      <a:cubicBezTo>
                        <a:pt x="5393310" y="1928944"/>
                        <a:pt x="5389570" y="1945139"/>
                        <a:pt x="5383338" y="1957597"/>
                      </a:cubicBezTo>
                      <a:cubicBezTo>
                        <a:pt x="5343450" y="2038573"/>
                        <a:pt x="5349682" y="2124532"/>
                        <a:pt x="5340956" y="2210491"/>
                      </a:cubicBezTo>
                      <a:cubicBezTo>
                        <a:pt x="5332230" y="2293959"/>
                        <a:pt x="5353422" y="2371198"/>
                        <a:pt x="5380844" y="2450928"/>
                      </a:cubicBezTo>
                      <a:cubicBezTo>
                        <a:pt x="5409516" y="2535641"/>
                        <a:pt x="5448158" y="2619109"/>
                        <a:pt x="5458130" y="2710051"/>
                      </a:cubicBezTo>
                      <a:cubicBezTo>
                        <a:pt x="5460622" y="2736213"/>
                        <a:pt x="5460622" y="2762374"/>
                        <a:pt x="5450650" y="2787290"/>
                      </a:cubicBezTo>
                      <a:cubicBezTo>
                        <a:pt x="5428212" y="2844596"/>
                        <a:pt x="5418240" y="2905640"/>
                        <a:pt x="5428212" y="2965438"/>
                      </a:cubicBezTo>
                      <a:cubicBezTo>
                        <a:pt x="5438186" y="3021498"/>
                        <a:pt x="5454390" y="3076313"/>
                        <a:pt x="5490540" y="3122407"/>
                      </a:cubicBezTo>
                      <a:cubicBezTo>
                        <a:pt x="5496772" y="3132373"/>
                        <a:pt x="5503004" y="3141093"/>
                        <a:pt x="5505498" y="3152306"/>
                      </a:cubicBezTo>
                      <a:cubicBezTo>
                        <a:pt x="5511730" y="3205874"/>
                        <a:pt x="5542894" y="3239511"/>
                        <a:pt x="5589016" y="3263180"/>
                      </a:cubicBezTo>
                      <a:cubicBezTo>
                        <a:pt x="5628904" y="3283113"/>
                        <a:pt x="5657574" y="3311766"/>
                        <a:pt x="5666300" y="3359106"/>
                      </a:cubicBezTo>
                      <a:cubicBezTo>
                        <a:pt x="5671286" y="3391496"/>
                        <a:pt x="5693724" y="3421395"/>
                        <a:pt x="5703696" y="3453786"/>
                      </a:cubicBezTo>
                      <a:cubicBezTo>
                        <a:pt x="5707436" y="3467489"/>
                        <a:pt x="5719900" y="3473718"/>
                        <a:pt x="5734858" y="3473718"/>
                      </a:cubicBezTo>
                      <a:cubicBezTo>
                        <a:pt x="5751064" y="3472473"/>
                        <a:pt x="5764776" y="3463752"/>
                        <a:pt x="5767268" y="3448803"/>
                      </a:cubicBezTo>
                      <a:cubicBezTo>
                        <a:pt x="5774748" y="3405200"/>
                        <a:pt x="5800924" y="3366581"/>
                        <a:pt x="5799678" y="3319241"/>
                      </a:cubicBezTo>
                      <a:cubicBezTo>
                        <a:pt x="5799678" y="3279376"/>
                        <a:pt x="5824608" y="3250723"/>
                        <a:pt x="5847046" y="3220824"/>
                      </a:cubicBezTo>
                      <a:cubicBezTo>
                        <a:pt x="5854526" y="3209612"/>
                        <a:pt x="5866990" y="3205874"/>
                        <a:pt x="5879456" y="3207120"/>
                      </a:cubicBezTo>
                      <a:cubicBezTo>
                        <a:pt x="5905634" y="3212103"/>
                        <a:pt x="5911866" y="3197154"/>
                        <a:pt x="5913112" y="3174730"/>
                      </a:cubicBezTo>
                      <a:cubicBezTo>
                        <a:pt x="5914358" y="3161026"/>
                        <a:pt x="5905634" y="3141093"/>
                        <a:pt x="5928070" y="3133619"/>
                      </a:cubicBezTo>
                      <a:cubicBezTo>
                        <a:pt x="5925578" y="3274393"/>
                        <a:pt x="5911866" y="3412675"/>
                        <a:pt x="5885688" y="3549711"/>
                      </a:cubicBezTo>
                      <a:cubicBezTo>
                        <a:pt x="5854526" y="3717892"/>
                        <a:pt x="5817130" y="3884829"/>
                        <a:pt x="5782226" y="4053010"/>
                      </a:cubicBezTo>
                      <a:cubicBezTo>
                        <a:pt x="5778488" y="4070451"/>
                        <a:pt x="5773502" y="4089138"/>
                        <a:pt x="5766022" y="4106579"/>
                      </a:cubicBezTo>
                      <a:cubicBezTo>
                        <a:pt x="5716160" y="4227420"/>
                        <a:pt x="5678766" y="4354490"/>
                        <a:pt x="5627658" y="4475331"/>
                      </a:cubicBezTo>
                      <a:cubicBezTo>
                        <a:pt x="5577796" y="4593681"/>
                        <a:pt x="5519210" y="4709539"/>
                        <a:pt x="5454390" y="4820414"/>
                      </a:cubicBezTo>
                      <a:cubicBezTo>
                        <a:pt x="5434446" y="4854050"/>
                        <a:pt x="5405776" y="4882703"/>
                        <a:pt x="5378352" y="4911356"/>
                      </a:cubicBezTo>
                      <a:cubicBezTo>
                        <a:pt x="5363394" y="4895161"/>
                        <a:pt x="5357160" y="4872737"/>
                        <a:pt x="5343450" y="4855296"/>
                      </a:cubicBezTo>
                      <a:cubicBezTo>
                        <a:pt x="5324752" y="4827889"/>
                        <a:pt x="5301068" y="4815431"/>
                        <a:pt x="5266164" y="4819168"/>
                      </a:cubicBezTo>
                      <a:cubicBezTo>
                        <a:pt x="5217550" y="4824151"/>
                        <a:pt x="5170182" y="4827889"/>
                        <a:pt x="5121568" y="4827889"/>
                      </a:cubicBezTo>
                      <a:cubicBezTo>
                        <a:pt x="5082924" y="4827889"/>
                        <a:pt x="5075446" y="4820414"/>
                        <a:pt x="5071706" y="4783040"/>
                      </a:cubicBezTo>
                      <a:cubicBezTo>
                        <a:pt x="5071706" y="4780549"/>
                        <a:pt x="5070460" y="4779303"/>
                        <a:pt x="5070460" y="4776811"/>
                      </a:cubicBezTo>
                      <a:cubicBezTo>
                        <a:pt x="5067966" y="4765599"/>
                        <a:pt x="5067966" y="4750650"/>
                        <a:pt x="5061734" y="4741929"/>
                      </a:cubicBezTo>
                      <a:cubicBezTo>
                        <a:pt x="5051762" y="4728226"/>
                        <a:pt x="5040542" y="4745667"/>
                        <a:pt x="5030570" y="4746913"/>
                      </a:cubicBezTo>
                      <a:cubicBezTo>
                        <a:pt x="4999408" y="4748158"/>
                        <a:pt x="4970738" y="4746913"/>
                        <a:pt x="4944560" y="4729472"/>
                      </a:cubicBezTo>
                      <a:cubicBezTo>
                        <a:pt x="4924616" y="4715768"/>
                        <a:pt x="4903424" y="4712031"/>
                        <a:pt x="4883480" y="4725734"/>
                      </a:cubicBezTo>
                      <a:cubicBezTo>
                        <a:pt x="4859796" y="4738192"/>
                        <a:pt x="4837358" y="4720751"/>
                        <a:pt x="4812428" y="4730717"/>
                      </a:cubicBezTo>
                      <a:cubicBezTo>
                        <a:pt x="4791238" y="4739438"/>
                        <a:pt x="4763814" y="4739438"/>
                        <a:pt x="4740130" y="4741929"/>
                      </a:cubicBezTo>
                      <a:cubicBezTo>
                        <a:pt x="4730158" y="4714522"/>
                        <a:pt x="4708966" y="4707047"/>
                        <a:pt x="4681542" y="4700818"/>
                      </a:cubicBezTo>
                      <a:cubicBezTo>
                        <a:pt x="4650380" y="4694590"/>
                        <a:pt x="4621710" y="4673411"/>
                        <a:pt x="4586806" y="4682132"/>
                      </a:cubicBezTo>
                      <a:cubicBezTo>
                        <a:pt x="4583066" y="4694590"/>
                        <a:pt x="4593040" y="4698327"/>
                        <a:pt x="4600518" y="4700818"/>
                      </a:cubicBezTo>
                      <a:cubicBezTo>
                        <a:pt x="4637914" y="4720751"/>
                        <a:pt x="4675310" y="4736946"/>
                        <a:pt x="4718938" y="4735701"/>
                      </a:cubicBezTo>
                      <a:cubicBezTo>
                        <a:pt x="4725172" y="4734455"/>
                        <a:pt x="4732650" y="4734455"/>
                        <a:pt x="4737636" y="4739438"/>
                      </a:cubicBezTo>
                      <a:cubicBezTo>
                        <a:pt x="4740130" y="4741929"/>
                        <a:pt x="4740130" y="4744421"/>
                        <a:pt x="4738882" y="4748158"/>
                      </a:cubicBezTo>
                      <a:cubicBezTo>
                        <a:pt x="4701486" y="4773074"/>
                        <a:pt x="4667830" y="4775566"/>
                        <a:pt x="4627942" y="4749404"/>
                      </a:cubicBezTo>
                      <a:cubicBezTo>
                        <a:pt x="4589300" y="4721997"/>
                        <a:pt x="4544424" y="4702064"/>
                        <a:pt x="4510768" y="4665936"/>
                      </a:cubicBezTo>
                      <a:cubicBezTo>
                        <a:pt x="4500796" y="4657216"/>
                        <a:pt x="4489578" y="4649741"/>
                        <a:pt x="4492070" y="4633546"/>
                      </a:cubicBezTo>
                      <a:cubicBezTo>
                        <a:pt x="4533206" y="4618597"/>
                        <a:pt x="4576834" y="4631054"/>
                        <a:pt x="4619216" y="4626071"/>
                      </a:cubicBezTo>
                      <a:cubicBezTo>
                        <a:pt x="4684036" y="4619842"/>
                        <a:pt x="4751348" y="4617351"/>
                        <a:pt x="4814922" y="4637283"/>
                      </a:cubicBezTo>
                      <a:cubicBezTo>
                        <a:pt x="4824894" y="4639775"/>
                        <a:pt x="4834866" y="4638529"/>
                        <a:pt x="4844838" y="4636038"/>
                      </a:cubicBezTo>
                      <a:cubicBezTo>
                        <a:pt x="4857304" y="4631054"/>
                        <a:pt x="4863536" y="4619842"/>
                        <a:pt x="4864782" y="4607385"/>
                      </a:cubicBezTo>
                      <a:cubicBezTo>
                        <a:pt x="4866028" y="4593681"/>
                        <a:pt x="4857304" y="4587452"/>
                        <a:pt x="4846084" y="4583715"/>
                      </a:cubicBezTo>
                      <a:cubicBezTo>
                        <a:pt x="4827386" y="4577486"/>
                        <a:pt x="4807442" y="4573748"/>
                        <a:pt x="4788744" y="4565028"/>
                      </a:cubicBezTo>
                      <a:cubicBezTo>
                        <a:pt x="4778772" y="4560045"/>
                        <a:pt x="4771292" y="4565028"/>
                        <a:pt x="4777526" y="4577486"/>
                      </a:cubicBezTo>
                      <a:cubicBezTo>
                        <a:pt x="4783758" y="4592435"/>
                        <a:pt x="4791238" y="4604893"/>
                        <a:pt x="4773786" y="4614859"/>
                      </a:cubicBezTo>
                      <a:cubicBezTo>
                        <a:pt x="4760074" y="4623580"/>
                        <a:pt x="4747608" y="4616105"/>
                        <a:pt x="4738882" y="4606139"/>
                      </a:cubicBezTo>
                      <a:cubicBezTo>
                        <a:pt x="4726418" y="4593681"/>
                        <a:pt x="4710212" y="4577486"/>
                        <a:pt x="4725172" y="4561290"/>
                      </a:cubicBezTo>
                      <a:cubicBezTo>
                        <a:pt x="4746362" y="4536375"/>
                        <a:pt x="4738882" y="4522671"/>
                        <a:pt x="4713952" y="4508967"/>
                      </a:cubicBezTo>
                      <a:cubicBezTo>
                        <a:pt x="4706474" y="4503984"/>
                        <a:pt x="4700240" y="4497755"/>
                        <a:pt x="4702734" y="4487789"/>
                      </a:cubicBezTo>
                      <a:cubicBezTo>
                        <a:pt x="4705226" y="4476577"/>
                        <a:pt x="4715198" y="4471594"/>
                        <a:pt x="4725172" y="4471594"/>
                      </a:cubicBezTo>
                      <a:cubicBezTo>
                        <a:pt x="4753842" y="4471594"/>
                        <a:pt x="4781264" y="4464119"/>
                        <a:pt x="4808688" y="4456644"/>
                      </a:cubicBezTo>
                      <a:cubicBezTo>
                        <a:pt x="4821154" y="4452907"/>
                        <a:pt x="4833618" y="4455399"/>
                        <a:pt x="4841098" y="4466611"/>
                      </a:cubicBezTo>
                      <a:cubicBezTo>
                        <a:pt x="4848578" y="4476577"/>
                        <a:pt x="4857304" y="4480314"/>
                        <a:pt x="4866028" y="4470348"/>
                      </a:cubicBezTo>
                      <a:cubicBezTo>
                        <a:pt x="4876000" y="4459136"/>
                        <a:pt x="4871014" y="4450416"/>
                        <a:pt x="4859796" y="4442941"/>
                      </a:cubicBezTo>
                      <a:cubicBezTo>
                        <a:pt x="4843592" y="4432974"/>
                        <a:pt x="4834866" y="4419271"/>
                        <a:pt x="4834866" y="4399338"/>
                      </a:cubicBezTo>
                      <a:cubicBezTo>
                        <a:pt x="4836112" y="4379406"/>
                        <a:pt x="4841098" y="4363210"/>
                        <a:pt x="4862290" y="4355736"/>
                      </a:cubicBezTo>
                      <a:cubicBezTo>
                        <a:pt x="4877248" y="4349507"/>
                        <a:pt x="4888466" y="4335803"/>
                        <a:pt x="4908410" y="4330820"/>
                      </a:cubicBezTo>
                      <a:cubicBezTo>
                        <a:pt x="4878494" y="4323345"/>
                        <a:pt x="4867276" y="4303413"/>
                        <a:pt x="4853564" y="4285972"/>
                      </a:cubicBezTo>
                      <a:cubicBezTo>
                        <a:pt x="4847330" y="4277251"/>
                        <a:pt x="4844838" y="4268531"/>
                        <a:pt x="4838606" y="4261056"/>
                      </a:cubicBezTo>
                      <a:cubicBezTo>
                        <a:pt x="4813674" y="4233649"/>
                        <a:pt x="4817414" y="4218699"/>
                        <a:pt x="4849824" y="4203750"/>
                      </a:cubicBezTo>
                      <a:cubicBezTo>
                        <a:pt x="4858550" y="4200013"/>
                        <a:pt x="4867276" y="4196275"/>
                        <a:pt x="4877248" y="4193784"/>
                      </a:cubicBezTo>
                      <a:cubicBezTo>
                        <a:pt x="4895946" y="4188800"/>
                        <a:pt x="4914644" y="4190046"/>
                        <a:pt x="4920876" y="4209979"/>
                      </a:cubicBezTo>
                      <a:cubicBezTo>
                        <a:pt x="4928356" y="4229911"/>
                        <a:pt x="4934588" y="4251090"/>
                        <a:pt x="4904672" y="4262302"/>
                      </a:cubicBezTo>
                      <a:cubicBezTo>
                        <a:pt x="4902178" y="4263548"/>
                        <a:pt x="4910904" y="4268531"/>
                        <a:pt x="4913396" y="4272268"/>
                      </a:cubicBezTo>
                      <a:cubicBezTo>
                        <a:pt x="4917136" y="4278497"/>
                        <a:pt x="4919630" y="4288463"/>
                        <a:pt x="4930848" y="4283480"/>
                      </a:cubicBezTo>
                      <a:cubicBezTo>
                        <a:pt x="4938328" y="4279743"/>
                        <a:pt x="4938328" y="4271022"/>
                        <a:pt x="4939574" y="4263548"/>
                      </a:cubicBezTo>
                      <a:cubicBezTo>
                        <a:pt x="4940820" y="4227420"/>
                        <a:pt x="4948300" y="4221191"/>
                        <a:pt x="4983202" y="4216208"/>
                      </a:cubicBezTo>
                      <a:cubicBezTo>
                        <a:pt x="4995668" y="4214962"/>
                        <a:pt x="5013120" y="4219945"/>
                        <a:pt x="5013120" y="4200013"/>
                      </a:cubicBezTo>
                      <a:cubicBezTo>
                        <a:pt x="5013120" y="4182572"/>
                        <a:pt x="4999408" y="4173851"/>
                        <a:pt x="4981956" y="4173851"/>
                      </a:cubicBezTo>
                      <a:cubicBezTo>
                        <a:pt x="4966998" y="4172605"/>
                        <a:pt x="4952040" y="4173851"/>
                        <a:pt x="4938328" y="4167622"/>
                      </a:cubicBezTo>
                      <a:cubicBezTo>
                        <a:pt x="4922122" y="4160147"/>
                        <a:pt x="4912150" y="4148935"/>
                        <a:pt x="4910904" y="4130248"/>
                      </a:cubicBezTo>
                      <a:cubicBezTo>
                        <a:pt x="4908410" y="4111562"/>
                        <a:pt x="4919630" y="4101595"/>
                        <a:pt x="4934588" y="4095366"/>
                      </a:cubicBezTo>
                      <a:cubicBezTo>
                        <a:pt x="4957026" y="4085400"/>
                        <a:pt x="4975724" y="4070451"/>
                        <a:pt x="4993174" y="4053010"/>
                      </a:cubicBezTo>
                      <a:cubicBezTo>
                        <a:pt x="5004394" y="4043043"/>
                        <a:pt x="5013120" y="4025602"/>
                        <a:pt x="5031816" y="4034323"/>
                      </a:cubicBezTo>
                      <a:cubicBezTo>
                        <a:pt x="5050514" y="4043043"/>
                        <a:pt x="5051762" y="4061730"/>
                        <a:pt x="5049268" y="4079171"/>
                      </a:cubicBezTo>
                      <a:cubicBezTo>
                        <a:pt x="5046776" y="4101595"/>
                        <a:pt x="5049268" y="4120282"/>
                        <a:pt x="5065474" y="4136477"/>
                      </a:cubicBezTo>
                      <a:cubicBezTo>
                        <a:pt x="5084172" y="4155164"/>
                        <a:pt x="5095390" y="4155164"/>
                        <a:pt x="5109102" y="4135232"/>
                      </a:cubicBezTo>
                      <a:cubicBezTo>
                        <a:pt x="5161456" y="4055501"/>
                        <a:pt x="5192620" y="3970788"/>
                        <a:pt x="5173922" y="3873617"/>
                      </a:cubicBezTo>
                      <a:cubicBezTo>
                        <a:pt x="5162702" y="3820048"/>
                        <a:pt x="5177660" y="3773953"/>
                        <a:pt x="5205084" y="3729104"/>
                      </a:cubicBezTo>
                      <a:cubicBezTo>
                        <a:pt x="5225028" y="3696714"/>
                        <a:pt x="5221290" y="3656849"/>
                        <a:pt x="5230014" y="3621967"/>
                      </a:cubicBezTo>
                      <a:cubicBezTo>
                        <a:pt x="5232508" y="3616984"/>
                        <a:pt x="5230014" y="3613246"/>
                        <a:pt x="5232508" y="3609509"/>
                      </a:cubicBezTo>
                      <a:cubicBezTo>
                        <a:pt x="5249960" y="3558432"/>
                        <a:pt x="5241234" y="3512338"/>
                        <a:pt x="5220042" y="3464998"/>
                      </a:cubicBezTo>
                      <a:cubicBezTo>
                        <a:pt x="5217550" y="3451294"/>
                        <a:pt x="5215056" y="3437591"/>
                        <a:pt x="5208824" y="3425133"/>
                      </a:cubicBezTo>
                      <a:cubicBezTo>
                        <a:pt x="5192620" y="3391496"/>
                        <a:pt x="5212564" y="3360352"/>
                        <a:pt x="5218796" y="3329207"/>
                      </a:cubicBezTo>
                      <a:cubicBezTo>
                        <a:pt x="5220042" y="3317995"/>
                        <a:pt x="5235002" y="3322978"/>
                        <a:pt x="5243726" y="3327961"/>
                      </a:cubicBezTo>
                      <a:cubicBezTo>
                        <a:pt x="5252452" y="3332944"/>
                        <a:pt x="5249960" y="3345402"/>
                        <a:pt x="5257438" y="3352877"/>
                      </a:cubicBezTo>
                      <a:cubicBezTo>
                        <a:pt x="5269904" y="3346648"/>
                        <a:pt x="5276136" y="3336682"/>
                        <a:pt x="5272396" y="3325470"/>
                      </a:cubicBezTo>
                      <a:cubicBezTo>
                        <a:pt x="5266164" y="3304291"/>
                        <a:pt x="5263672" y="3279376"/>
                        <a:pt x="5253698" y="3259443"/>
                      </a:cubicBezTo>
                      <a:cubicBezTo>
                        <a:pt x="5233754" y="3222070"/>
                        <a:pt x="5221290" y="3185942"/>
                        <a:pt x="5226276" y="3144831"/>
                      </a:cubicBezTo>
                      <a:cubicBezTo>
                        <a:pt x="5225028" y="3141093"/>
                        <a:pt x="5223782" y="3139848"/>
                        <a:pt x="5221290" y="3139848"/>
                      </a:cubicBezTo>
                      <a:cubicBezTo>
                        <a:pt x="5208824" y="3141093"/>
                        <a:pt x="5195112" y="3153551"/>
                        <a:pt x="5185140" y="3136110"/>
                      </a:cubicBezTo>
                      <a:cubicBezTo>
                        <a:pt x="5177660" y="3123652"/>
                        <a:pt x="5185140" y="3111195"/>
                        <a:pt x="5192620" y="3099982"/>
                      </a:cubicBezTo>
                      <a:cubicBezTo>
                        <a:pt x="5215056" y="3070084"/>
                        <a:pt x="5216304" y="3042676"/>
                        <a:pt x="5197606" y="3007794"/>
                      </a:cubicBezTo>
                      <a:cubicBezTo>
                        <a:pt x="5180154" y="2975404"/>
                        <a:pt x="5191372" y="2949242"/>
                        <a:pt x="5223782" y="2930556"/>
                      </a:cubicBezTo>
                      <a:cubicBezTo>
                        <a:pt x="5232508" y="2925572"/>
                        <a:pt x="5241234" y="2918098"/>
                        <a:pt x="5243726" y="2901903"/>
                      </a:cubicBezTo>
                      <a:cubicBezTo>
                        <a:pt x="5218796" y="2906886"/>
                        <a:pt x="5198852" y="2896919"/>
                        <a:pt x="5183894" y="2878233"/>
                      </a:cubicBezTo>
                      <a:cubicBezTo>
                        <a:pt x="5165196" y="2859546"/>
                        <a:pt x="5150238" y="2842105"/>
                        <a:pt x="5173922" y="2817189"/>
                      </a:cubicBezTo>
                      <a:cubicBezTo>
                        <a:pt x="5178908" y="2812206"/>
                        <a:pt x="5178908" y="2802240"/>
                        <a:pt x="5177660" y="2794765"/>
                      </a:cubicBezTo>
                      <a:cubicBezTo>
                        <a:pt x="5173922" y="2774832"/>
                        <a:pt x="5178908" y="2759883"/>
                        <a:pt x="5197606" y="2747425"/>
                      </a:cubicBezTo>
                      <a:cubicBezTo>
                        <a:pt x="5211318" y="2736213"/>
                        <a:pt x="5211318" y="2722509"/>
                        <a:pt x="5203838" y="2705068"/>
                      </a:cubicBezTo>
                      <a:cubicBezTo>
                        <a:pt x="5181400" y="2662712"/>
                        <a:pt x="5182646" y="2661466"/>
                        <a:pt x="5132786" y="2666449"/>
                      </a:cubicBezTo>
                      <a:cubicBezTo>
                        <a:pt x="5119074" y="2667695"/>
                        <a:pt x="5107856" y="2666449"/>
                        <a:pt x="5099130" y="2656483"/>
                      </a:cubicBezTo>
                      <a:cubicBezTo>
                        <a:pt x="5085418" y="2640287"/>
                        <a:pt x="5070460" y="2622846"/>
                        <a:pt x="5055502" y="2606651"/>
                      </a:cubicBezTo>
                      <a:cubicBezTo>
                        <a:pt x="5051762" y="2601668"/>
                        <a:pt x="5048022" y="2594193"/>
                        <a:pt x="5049268" y="2587964"/>
                      </a:cubicBezTo>
                      <a:cubicBezTo>
                        <a:pt x="5061734" y="2558066"/>
                        <a:pt x="5049268" y="2530658"/>
                        <a:pt x="5036804" y="2504497"/>
                      </a:cubicBezTo>
                      <a:cubicBezTo>
                        <a:pt x="5030570" y="2489547"/>
                        <a:pt x="5033064" y="2474598"/>
                        <a:pt x="5034310" y="2458403"/>
                      </a:cubicBezTo>
                      <a:cubicBezTo>
                        <a:pt x="5038050" y="2423521"/>
                        <a:pt x="5025584" y="2403588"/>
                        <a:pt x="4991928" y="2396113"/>
                      </a:cubicBezTo>
                      <a:cubicBezTo>
                        <a:pt x="4965750" y="2389884"/>
                        <a:pt x="4958272" y="2374935"/>
                        <a:pt x="4948300" y="2350019"/>
                      </a:cubicBezTo>
                      <a:cubicBezTo>
                        <a:pt x="4932094" y="2312646"/>
                        <a:pt x="4944560" y="2283993"/>
                        <a:pt x="4963258" y="2256585"/>
                      </a:cubicBezTo>
                      <a:cubicBezTo>
                        <a:pt x="4959518" y="2250356"/>
                        <a:pt x="4958272" y="2249111"/>
                        <a:pt x="4955778" y="2249111"/>
                      </a:cubicBezTo>
                      <a:cubicBezTo>
                        <a:pt x="4942066" y="2247865"/>
                        <a:pt x="4924616" y="2247865"/>
                        <a:pt x="4920876" y="2231670"/>
                      </a:cubicBezTo>
                      <a:cubicBezTo>
                        <a:pt x="4917136" y="2212983"/>
                        <a:pt x="4933342" y="2206754"/>
                        <a:pt x="4943314" y="2198033"/>
                      </a:cubicBezTo>
                      <a:cubicBezTo>
                        <a:pt x="4986942" y="2161906"/>
                        <a:pt x="5023092" y="2119549"/>
                        <a:pt x="5046776" y="2067226"/>
                      </a:cubicBezTo>
                      <a:cubicBezTo>
                        <a:pt x="5065474" y="2024869"/>
                        <a:pt x="5033064" y="1980021"/>
                        <a:pt x="4986942" y="1983758"/>
                      </a:cubicBezTo>
                      <a:cubicBezTo>
                        <a:pt x="4973230" y="1985004"/>
                        <a:pt x="4959518" y="1987496"/>
                        <a:pt x="4949546" y="1977529"/>
                      </a:cubicBezTo>
                      <a:cubicBezTo>
                        <a:pt x="4943314" y="1970055"/>
                        <a:pt x="4947054" y="1962580"/>
                        <a:pt x="4952040" y="1956351"/>
                      </a:cubicBezTo>
                      <a:cubicBezTo>
                        <a:pt x="4962012" y="1941402"/>
                        <a:pt x="4975724" y="1933927"/>
                        <a:pt x="4990682" y="1940156"/>
                      </a:cubicBezTo>
                      <a:cubicBezTo>
                        <a:pt x="5021844" y="1953859"/>
                        <a:pt x="5038050" y="1936418"/>
                        <a:pt x="5054254" y="1915240"/>
                      </a:cubicBezTo>
                      <a:cubicBezTo>
                        <a:pt x="5072952" y="1890324"/>
                        <a:pt x="5087910" y="1862917"/>
                        <a:pt x="5109102" y="1840493"/>
                      </a:cubicBezTo>
                      <a:cubicBezTo>
                        <a:pt x="5122814" y="1824298"/>
                        <a:pt x="5136526" y="1809348"/>
                        <a:pt x="5157716" y="1803119"/>
                      </a:cubicBezTo>
                      <a:cubicBezTo>
                        <a:pt x="5165196" y="1800628"/>
                        <a:pt x="5175168" y="1799382"/>
                        <a:pt x="5173922" y="1789416"/>
                      </a:cubicBezTo>
                      <a:cubicBezTo>
                        <a:pt x="5173922" y="1778204"/>
                        <a:pt x="5162702" y="1776958"/>
                        <a:pt x="5153976" y="1775712"/>
                      </a:cubicBezTo>
                      <a:cubicBezTo>
                        <a:pt x="5134032" y="1774466"/>
                        <a:pt x="5114088" y="1773220"/>
                        <a:pt x="5095390" y="1765746"/>
                      </a:cubicBezTo>
                      <a:cubicBezTo>
                        <a:pt x="5080432" y="1760762"/>
                        <a:pt x="5069212" y="1765746"/>
                        <a:pt x="5069212" y="1784432"/>
                      </a:cubicBezTo>
                      <a:cubicBezTo>
                        <a:pt x="5067966" y="1790661"/>
                        <a:pt x="5069212" y="1796890"/>
                        <a:pt x="5065474" y="1803119"/>
                      </a:cubicBezTo>
                      <a:cubicBezTo>
                        <a:pt x="5055502" y="1821806"/>
                        <a:pt x="5044282" y="1839247"/>
                        <a:pt x="5020598" y="1836755"/>
                      </a:cubicBezTo>
                      <a:cubicBezTo>
                        <a:pt x="4995668" y="1834264"/>
                        <a:pt x="4995668" y="1813086"/>
                        <a:pt x="4993174" y="1794399"/>
                      </a:cubicBezTo>
                      <a:cubicBezTo>
                        <a:pt x="4993174" y="1788170"/>
                        <a:pt x="4991928" y="1780695"/>
                        <a:pt x="4993174" y="1774466"/>
                      </a:cubicBezTo>
                      <a:cubicBezTo>
                        <a:pt x="5010626" y="1728372"/>
                        <a:pt x="4981956" y="1692244"/>
                        <a:pt x="4969490" y="1652379"/>
                      </a:cubicBezTo>
                      <a:cubicBezTo>
                        <a:pt x="4963258" y="1632446"/>
                        <a:pt x="4942066" y="1624972"/>
                        <a:pt x="4925862" y="1615005"/>
                      </a:cubicBezTo>
                      <a:cubicBezTo>
                        <a:pt x="4914644" y="1608777"/>
                        <a:pt x="4899686" y="1603793"/>
                        <a:pt x="4900932" y="1587598"/>
                      </a:cubicBezTo>
                      <a:cubicBezTo>
                        <a:pt x="4903424" y="1568911"/>
                        <a:pt x="4915890" y="1560191"/>
                        <a:pt x="4929602" y="1552716"/>
                      </a:cubicBezTo>
                      <a:cubicBezTo>
                        <a:pt x="4949546" y="1542750"/>
                        <a:pt x="4970738" y="1547733"/>
                        <a:pt x="4990682" y="1546487"/>
                      </a:cubicBezTo>
                      <a:cubicBezTo>
                        <a:pt x="4993174" y="1532784"/>
                        <a:pt x="4984448" y="1526555"/>
                        <a:pt x="4979462" y="1519080"/>
                      </a:cubicBezTo>
                      <a:cubicBezTo>
                        <a:pt x="4965750" y="1491673"/>
                        <a:pt x="4973230" y="1482952"/>
                        <a:pt x="4998160" y="1468003"/>
                      </a:cubicBezTo>
                      <a:cubicBezTo>
                        <a:pt x="5051762" y="1435612"/>
                        <a:pt x="5111594" y="1444333"/>
                        <a:pt x="5167688" y="1433121"/>
                      </a:cubicBezTo>
                      <a:cubicBezTo>
                        <a:pt x="5192620" y="1428138"/>
                        <a:pt x="5216304" y="1424400"/>
                        <a:pt x="5238740" y="1408205"/>
                      </a:cubicBezTo>
                      <a:cubicBezTo>
                        <a:pt x="5242480" y="1405091"/>
                        <a:pt x="5247154" y="1401976"/>
                        <a:pt x="5252296" y="1400731"/>
                      </a:cubicBezTo>
                      <a:close/>
                      <a:moveTo>
                        <a:pt x="1171976" y="928601"/>
                      </a:moveTo>
                      <a:lnTo>
                        <a:pt x="1169990" y="928758"/>
                      </a:lnTo>
                      <a:lnTo>
                        <a:pt x="1172974" y="928924"/>
                      </a:lnTo>
                      <a:close/>
                      <a:moveTo>
                        <a:pt x="1108716" y="907601"/>
                      </a:moveTo>
                      <a:lnTo>
                        <a:pt x="1105880" y="908956"/>
                      </a:lnTo>
                      <a:lnTo>
                        <a:pt x="1108754" y="909274"/>
                      </a:lnTo>
                      <a:lnTo>
                        <a:pt x="1116228" y="913561"/>
                      </a:lnTo>
                      <a:lnTo>
                        <a:pt x="1116132" y="913446"/>
                      </a:lnTo>
                      <a:cubicBezTo>
                        <a:pt x="1113146" y="910413"/>
                        <a:pt x="1110710" y="908543"/>
                        <a:pt x="1108716" y="907601"/>
                      </a:cubicBezTo>
                      <a:close/>
                      <a:moveTo>
                        <a:pt x="4447666" y="390148"/>
                      </a:moveTo>
                      <a:cubicBezTo>
                        <a:pt x="4490014" y="423757"/>
                        <a:pt x="4531120" y="457367"/>
                        <a:pt x="4573468" y="490976"/>
                      </a:cubicBezTo>
                      <a:cubicBezTo>
                        <a:pt x="4572224" y="504669"/>
                        <a:pt x="4542330" y="509648"/>
                        <a:pt x="4554786" y="522096"/>
                      </a:cubicBezTo>
                      <a:cubicBezTo>
                        <a:pt x="4569732" y="538279"/>
                        <a:pt x="4593398" y="529565"/>
                        <a:pt x="4612082" y="518362"/>
                      </a:cubicBezTo>
                      <a:cubicBezTo>
                        <a:pt x="4629520" y="527075"/>
                        <a:pt x="4640730" y="542013"/>
                        <a:pt x="4653186" y="555706"/>
                      </a:cubicBezTo>
                      <a:cubicBezTo>
                        <a:pt x="4651940" y="574378"/>
                        <a:pt x="4638238" y="571888"/>
                        <a:pt x="4627028" y="570643"/>
                      </a:cubicBezTo>
                      <a:cubicBezTo>
                        <a:pt x="4578452" y="568154"/>
                        <a:pt x="4531120" y="560685"/>
                        <a:pt x="4483788" y="580602"/>
                      </a:cubicBezTo>
                      <a:cubicBezTo>
                        <a:pt x="4463858" y="589315"/>
                        <a:pt x="4445174" y="574378"/>
                        <a:pt x="4440192" y="551971"/>
                      </a:cubicBezTo>
                      <a:cubicBezTo>
                        <a:pt x="4433964" y="527075"/>
                        <a:pt x="4420262" y="510893"/>
                        <a:pt x="4395352" y="504669"/>
                      </a:cubicBezTo>
                      <a:cubicBezTo>
                        <a:pt x="4382896" y="502179"/>
                        <a:pt x="4374176" y="492221"/>
                        <a:pt x="4364212" y="485997"/>
                      </a:cubicBezTo>
                      <a:cubicBezTo>
                        <a:pt x="4348020" y="476039"/>
                        <a:pt x="4330582" y="469815"/>
                        <a:pt x="4310652" y="478528"/>
                      </a:cubicBezTo>
                      <a:cubicBezTo>
                        <a:pt x="4299442" y="482263"/>
                        <a:pt x="4293214" y="490976"/>
                        <a:pt x="4293214" y="503424"/>
                      </a:cubicBezTo>
                      <a:cubicBezTo>
                        <a:pt x="4291968" y="514627"/>
                        <a:pt x="4298196" y="522096"/>
                        <a:pt x="4308160" y="527075"/>
                      </a:cubicBezTo>
                      <a:cubicBezTo>
                        <a:pt x="4313144" y="529565"/>
                        <a:pt x="4320616" y="532055"/>
                        <a:pt x="4325598" y="534544"/>
                      </a:cubicBezTo>
                      <a:cubicBezTo>
                        <a:pt x="4338054" y="543258"/>
                        <a:pt x="4343036" y="554461"/>
                        <a:pt x="4330582" y="564419"/>
                      </a:cubicBezTo>
                      <a:cubicBezTo>
                        <a:pt x="4316880" y="575622"/>
                        <a:pt x="4306916" y="590560"/>
                        <a:pt x="4298196" y="605498"/>
                      </a:cubicBezTo>
                      <a:cubicBezTo>
                        <a:pt x="4286986" y="622925"/>
                        <a:pt x="4269548" y="626659"/>
                        <a:pt x="4252110" y="622925"/>
                      </a:cubicBezTo>
                      <a:cubicBezTo>
                        <a:pt x="4229690" y="617946"/>
                        <a:pt x="4212252" y="622925"/>
                        <a:pt x="4199796" y="641597"/>
                      </a:cubicBezTo>
                      <a:cubicBezTo>
                        <a:pt x="4187340" y="661513"/>
                        <a:pt x="4194814" y="678941"/>
                        <a:pt x="4203532" y="697612"/>
                      </a:cubicBezTo>
                      <a:cubicBezTo>
                        <a:pt x="4237162" y="777279"/>
                        <a:pt x="4305670" y="810889"/>
                        <a:pt x="4381650" y="834540"/>
                      </a:cubicBezTo>
                      <a:cubicBezTo>
                        <a:pt x="4410298" y="842009"/>
                        <a:pt x="4436456" y="851967"/>
                        <a:pt x="4456384" y="874373"/>
                      </a:cubicBezTo>
                      <a:cubicBezTo>
                        <a:pt x="4470086" y="890556"/>
                        <a:pt x="4475068" y="905494"/>
                        <a:pt x="4462612" y="925410"/>
                      </a:cubicBezTo>
                      <a:cubicBezTo>
                        <a:pt x="4455138" y="934124"/>
                        <a:pt x="4451402" y="944082"/>
                        <a:pt x="4446420" y="954041"/>
                      </a:cubicBezTo>
                      <a:cubicBezTo>
                        <a:pt x="4440192" y="966489"/>
                        <a:pt x="4431472" y="972713"/>
                        <a:pt x="4417772" y="961509"/>
                      </a:cubicBezTo>
                      <a:cubicBezTo>
                        <a:pt x="4412790" y="957775"/>
                        <a:pt x="4407806" y="950306"/>
                        <a:pt x="4401580" y="957775"/>
                      </a:cubicBezTo>
                      <a:cubicBezTo>
                        <a:pt x="4395352" y="963999"/>
                        <a:pt x="4396596" y="972713"/>
                        <a:pt x="4399088" y="978937"/>
                      </a:cubicBezTo>
                      <a:cubicBezTo>
                        <a:pt x="4402824" y="987650"/>
                        <a:pt x="4410298" y="993874"/>
                        <a:pt x="4417772" y="997609"/>
                      </a:cubicBezTo>
                      <a:cubicBezTo>
                        <a:pt x="4433964" y="1005077"/>
                        <a:pt x="4441438" y="1016280"/>
                        <a:pt x="4441438" y="1033708"/>
                      </a:cubicBezTo>
                      <a:cubicBezTo>
                        <a:pt x="4441438" y="1052380"/>
                        <a:pt x="4457630" y="1077275"/>
                        <a:pt x="4440192" y="1089723"/>
                      </a:cubicBezTo>
                      <a:cubicBezTo>
                        <a:pt x="4420262" y="1105906"/>
                        <a:pt x="4394106" y="1118354"/>
                        <a:pt x="4369194" y="1128312"/>
                      </a:cubicBezTo>
                      <a:cubicBezTo>
                        <a:pt x="4353002" y="1133291"/>
                        <a:pt x="4340546" y="1118354"/>
                        <a:pt x="4329336" y="1108395"/>
                      </a:cubicBezTo>
                      <a:cubicBezTo>
                        <a:pt x="4314388" y="1093458"/>
                        <a:pt x="4298196" y="1089723"/>
                        <a:pt x="4278266" y="1100927"/>
                      </a:cubicBezTo>
                      <a:cubicBezTo>
                        <a:pt x="4255846" y="1113375"/>
                        <a:pt x="4229690" y="1119599"/>
                        <a:pt x="4203532" y="1120843"/>
                      </a:cubicBezTo>
                      <a:cubicBezTo>
                        <a:pt x="4182358" y="1122088"/>
                        <a:pt x="4168656" y="1129557"/>
                        <a:pt x="4169902" y="1153208"/>
                      </a:cubicBezTo>
                      <a:cubicBezTo>
                        <a:pt x="4171148" y="1169390"/>
                        <a:pt x="4162428" y="1183083"/>
                        <a:pt x="4152464" y="1195531"/>
                      </a:cubicBezTo>
                      <a:cubicBezTo>
                        <a:pt x="4133780" y="1214203"/>
                        <a:pt x="4133780" y="1239099"/>
                        <a:pt x="4126306" y="1261505"/>
                      </a:cubicBezTo>
                      <a:cubicBezTo>
                        <a:pt x="4122570" y="1273953"/>
                        <a:pt x="4130044" y="1273953"/>
                        <a:pt x="4137516" y="1276443"/>
                      </a:cubicBezTo>
                      <a:cubicBezTo>
                        <a:pt x="4178620" y="1293870"/>
                        <a:pt x="4184848" y="1315031"/>
                        <a:pt x="4157446" y="1347396"/>
                      </a:cubicBezTo>
                      <a:cubicBezTo>
                        <a:pt x="4146236" y="1359844"/>
                        <a:pt x="4148726" y="1366068"/>
                        <a:pt x="4159938" y="1373537"/>
                      </a:cubicBezTo>
                      <a:cubicBezTo>
                        <a:pt x="4169902" y="1382250"/>
                        <a:pt x="4179866" y="1394698"/>
                        <a:pt x="4171148" y="1408391"/>
                      </a:cubicBezTo>
                      <a:cubicBezTo>
                        <a:pt x="4157446" y="1425818"/>
                        <a:pt x="4137516" y="1428308"/>
                        <a:pt x="4116342" y="1427063"/>
                      </a:cubicBezTo>
                      <a:cubicBezTo>
                        <a:pt x="4101396" y="1424574"/>
                        <a:pt x="4096412" y="1410881"/>
                        <a:pt x="4095168" y="1397188"/>
                      </a:cubicBezTo>
                      <a:cubicBezTo>
                        <a:pt x="4088940" y="1338683"/>
                        <a:pt x="4087694" y="1336193"/>
                        <a:pt x="4061536" y="1301339"/>
                      </a:cubicBezTo>
                      <a:cubicBezTo>
                        <a:pt x="4052818" y="1310052"/>
                        <a:pt x="4050326" y="1320011"/>
                        <a:pt x="4044098" y="1328724"/>
                      </a:cubicBezTo>
                      <a:cubicBezTo>
                        <a:pt x="4011714" y="1384740"/>
                        <a:pt x="3969364" y="1400922"/>
                        <a:pt x="3909576" y="1378516"/>
                      </a:cubicBezTo>
                      <a:cubicBezTo>
                        <a:pt x="3875946" y="1367313"/>
                        <a:pt x="3844806" y="1359844"/>
                        <a:pt x="3806194" y="1368558"/>
                      </a:cubicBezTo>
                      <a:cubicBezTo>
                        <a:pt x="3822386" y="1377271"/>
                        <a:pt x="3837332" y="1377271"/>
                        <a:pt x="3849788" y="1383495"/>
                      </a:cubicBezTo>
                      <a:cubicBezTo>
                        <a:pt x="3867226" y="1390964"/>
                        <a:pt x="3875946" y="1403412"/>
                        <a:pt x="3877192" y="1422084"/>
                      </a:cubicBezTo>
                      <a:cubicBezTo>
                        <a:pt x="3877192" y="1442001"/>
                        <a:pt x="3860998" y="1438266"/>
                        <a:pt x="3848544" y="1440756"/>
                      </a:cubicBezTo>
                      <a:cubicBezTo>
                        <a:pt x="3834842" y="1444490"/>
                        <a:pt x="3828614" y="1454449"/>
                        <a:pt x="3827368" y="1468141"/>
                      </a:cubicBezTo>
                      <a:cubicBezTo>
                        <a:pt x="3826122" y="1474365"/>
                        <a:pt x="3828614" y="1481834"/>
                        <a:pt x="3834842" y="1484324"/>
                      </a:cubicBezTo>
                      <a:cubicBezTo>
                        <a:pt x="3848544" y="1489303"/>
                        <a:pt x="3859754" y="1481834"/>
                        <a:pt x="3867226" y="1473121"/>
                      </a:cubicBezTo>
                      <a:cubicBezTo>
                        <a:pt x="3883420" y="1454449"/>
                        <a:pt x="3888402" y="1432042"/>
                        <a:pt x="3880928" y="1408391"/>
                      </a:cubicBezTo>
                      <a:cubicBezTo>
                        <a:pt x="3877192" y="1397188"/>
                        <a:pt x="3874700" y="1385985"/>
                        <a:pt x="3888402" y="1379761"/>
                      </a:cubicBezTo>
                      <a:cubicBezTo>
                        <a:pt x="3899612" y="1374782"/>
                        <a:pt x="3909576" y="1379761"/>
                        <a:pt x="3918296" y="1388474"/>
                      </a:cubicBezTo>
                      <a:cubicBezTo>
                        <a:pt x="3933242" y="1403412"/>
                        <a:pt x="3941962" y="1420839"/>
                        <a:pt x="3930752" y="1444490"/>
                      </a:cubicBezTo>
                      <a:cubicBezTo>
                        <a:pt x="3912068" y="1484324"/>
                        <a:pt x="3899612" y="1526647"/>
                        <a:pt x="3875946" y="1563991"/>
                      </a:cubicBezTo>
                      <a:cubicBezTo>
                        <a:pt x="3859754" y="1591376"/>
                        <a:pt x="3858508" y="1620007"/>
                        <a:pt x="3874700" y="1648637"/>
                      </a:cubicBezTo>
                      <a:cubicBezTo>
                        <a:pt x="3893384" y="1682246"/>
                        <a:pt x="3893384" y="1720835"/>
                        <a:pt x="3917050" y="1751955"/>
                      </a:cubicBezTo>
                      <a:cubicBezTo>
                        <a:pt x="3918296" y="1756934"/>
                        <a:pt x="3919540" y="1761913"/>
                        <a:pt x="3920786" y="1766892"/>
                      </a:cubicBezTo>
                      <a:cubicBezTo>
                        <a:pt x="3920786" y="1774361"/>
                        <a:pt x="3920786" y="1779340"/>
                        <a:pt x="3923278" y="1786809"/>
                      </a:cubicBezTo>
                      <a:cubicBezTo>
                        <a:pt x="3933242" y="1825398"/>
                        <a:pt x="3929506" y="1830377"/>
                        <a:pt x="3889648" y="1834111"/>
                      </a:cubicBezTo>
                      <a:cubicBezTo>
                        <a:pt x="3883420" y="1832867"/>
                        <a:pt x="3879682" y="1832867"/>
                        <a:pt x="3874700" y="1830377"/>
                      </a:cubicBezTo>
                      <a:cubicBezTo>
                        <a:pt x="3852280" y="1822908"/>
                        <a:pt x="3832350" y="1812950"/>
                        <a:pt x="3831104" y="1785564"/>
                      </a:cubicBezTo>
                      <a:cubicBezTo>
                        <a:pt x="3828614" y="1763158"/>
                        <a:pt x="3816158" y="1773116"/>
                        <a:pt x="3804948" y="1776851"/>
                      </a:cubicBezTo>
                      <a:cubicBezTo>
                        <a:pt x="3801212" y="1779340"/>
                        <a:pt x="3796228" y="1779340"/>
                        <a:pt x="3792492" y="1780585"/>
                      </a:cubicBezTo>
                      <a:cubicBezTo>
                        <a:pt x="3782528" y="1781830"/>
                        <a:pt x="3771318" y="1780585"/>
                        <a:pt x="3762598" y="1780585"/>
                      </a:cubicBezTo>
                      <a:cubicBezTo>
                        <a:pt x="3711530" y="1783075"/>
                        <a:pt x="3692846" y="1755689"/>
                        <a:pt x="3704056" y="1703408"/>
                      </a:cubicBezTo>
                      <a:cubicBezTo>
                        <a:pt x="3710284" y="1668554"/>
                        <a:pt x="3706548" y="1637434"/>
                        <a:pt x="3697828" y="1606314"/>
                      </a:cubicBezTo>
                      <a:cubicBezTo>
                        <a:pt x="3687864" y="1567725"/>
                        <a:pt x="3695338" y="1556522"/>
                        <a:pt x="3736442" y="1561501"/>
                      </a:cubicBezTo>
                      <a:cubicBezTo>
                        <a:pt x="3741424" y="1561501"/>
                        <a:pt x="3745160" y="1562746"/>
                        <a:pt x="3750142" y="1561501"/>
                      </a:cubicBezTo>
                      <a:cubicBezTo>
                        <a:pt x="3763844" y="1560256"/>
                        <a:pt x="3773808" y="1550298"/>
                        <a:pt x="3777546" y="1537850"/>
                      </a:cubicBezTo>
                      <a:cubicBezTo>
                        <a:pt x="3782528" y="1522912"/>
                        <a:pt x="3768826" y="1519178"/>
                        <a:pt x="3760108" y="1514199"/>
                      </a:cubicBezTo>
                      <a:cubicBezTo>
                        <a:pt x="3726476" y="1494282"/>
                        <a:pt x="3725230" y="1490548"/>
                        <a:pt x="3733950" y="1454449"/>
                      </a:cubicBezTo>
                      <a:cubicBezTo>
                        <a:pt x="3721494" y="1450714"/>
                        <a:pt x="3712776" y="1459428"/>
                        <a:pt x="3704056" y="1463162"/>
                      </a:cubicBezTo>
                      <a:cubicBezTo>
                        <a:pt x="3689110" y="1469386"/>
                        <a:pt x="3674162" y="1473121"/>
                        <a:pt x="3661706" y="1459428"/>
                      </a:cubicBezTo>
                      <a:cubicBezTo>
                        <a:pt x="3650496" y="1445735"/>
                        <a:pt x="3651742" y="1430797"/>
                        <a:pt x="3660460" y="1415860"/>
                      </a:cubicBezTo>
                      <a:cubicBezTo>
                        <a:pt x="3681636" y="1382250"/>
                        <a:pt x="3681636" y="1382250"/>
                        <a:pt x="3666688" y="1343662"/>
                      </a:cubicBezTo>
                      <a:cubicBezTo>
                        <a:pt x="3641778" y="1353620"/>
                        <a:pt x="3620602" y="1363579"/>
                        <a:pt x="3631812" y="1397188"/>
                      </a:cubicBezTo>
                      <a:cubicBezTo>
                        <a:pt x="3634304" y="1407146"/>
                        <a:pt x="3628076" y="1414615"/>
                        <a:pt x="3623094" y="1422084"/>
                      </a:cubicBezTo>
                      <a:cubicBezTo>
                        <a:pt x="3610638" y="1434532"/>
                        <a:pt x="3604410" y="1448225"/>
                        <a:pt x="3600674" y="1465652"/>
                      </a:cubicBezTo>
                      <a:cubicBezTo>
                        <a:pt x="3593200" y="1494282"/>
                        <a:pt x="3573270" y="1504240"/>
                        <a:pt x="3543376" y="1493037"/>
                      </a:cubicBezTo>
                      <a:cubicBezTo>
                        <a:pt x="3533412" y="1489303"/>
                        <a:pt x="3530920" y="1493037"/>
                        <a:pt x="3524694" y="1499261"/>
                      </a:cubicBezTo>
                      <a:cubicBezTo>
                        <a:pt x="3494800" y="1534116"/>
                        <a:pt x="3494800" y="1534116"/>
                        <a:pt x="3456186" y="1506730"/>
                      </a:cubicBezTo>
                      <a:cubicBezTo>
                        <a:pt x="3453696" y="1505485"/>
                        <a:pt x="3451204" y="1504240"/>
                        <a:pt x="3446222" y="1505485"/>
                      </a:cubicBezTo>
                      <a:cubicBezTo>
                        <a:pt x="3441240" y="1517933"/>
                        <a:pt x="3451204" y="1527892"/>
                        <a:pt x="3453696" y="1539095"/>
                      </a:cubicBezTo>
                      <a:cubicBezTo>
                        <a:pt x="3459924" y="1567725"/>
                        <a:pt x="3446222" y="1585152"/>
                        <a:pt x="3420064" y="1580173"/>
                      </a:cubicBezTo>
                      <a:cubicBezTo>
                        <a:pt x="3385188" y="1572704"/>
                        <a:pt x="3354050" y="1577683"/>
                        <a:pt x="3320418" y="1590131"/>
                      </a:cubicBezTo>
                      <a:cubicBezTo>
                        <a:pt x="3285542" y="1605069"/>
                        <a:pt x="3265614" y="1585152"/>
                        <a:pt x="3264368" y="1541584"/>
                      </a:cubicBezTo>
                      <a:cubicBezTo>
                        <a:pt x="3264368" y="1531626"/>
                        <a:pt x="3273086" y="1517933"/>
                        <a:pt x="3259386" y="1511709"/>
                      </a:cubicBezTo>
                      <a:cubicBezTo>
                        <a:pt x="3250666" y="1507975"/>
                        <a:pt x="3243192" y="1519178"/>
                        <a:pt x="3235720" y="1525402"/>
                      </a:cubicBezTo>
                      <a:cubicBezTo>
                        <a:pt x="3205826" y="1547808"/>
                        <a:pt x="3169704" y="1540340"/>
                        <a:pt x="3152266" y="1505485"/>
                      </a:cubicBezTo>
                      <a:cubicBezTo>
                        <a:pt x="3146038" y="1494282"/>
                        <a:pt x="3142302" y="1478100"/>
                        <a:pt x="3126108" y="1488058"/>
                      </a:cubicBezTo>
                      <a:cubicBezTo>
                        <a:pt x="3112408" y="1496772"/>
                        <a:pt x="3108670" y="1509220"/>
                        <a:pt x="3121126" y="1526647"/>
                      </a:cubicBezTo>
                      <a:cubicBezTo>
                        <a:pt x="3136074" y="1545319"/>
                        <a:pt x="3129846" y="1567725"/>
                        <a:pt x="3111162" y="1580173"/>
                      </a:cubicBezTo>
                      <a:cubicBezTo>
                        <a:pt x="3104934" y="1583907"/>
                        <a:pt x="3094970" y="1588887"/>
                        <a:pt x="3093724" y="1583907"/>
                      </a:cubicBezTo>
                      <a:cubicBezTo>
                        <a:pt x="3080022" y="1555277"/>
                        <a:pt x="3031444" y="1555277"/>
                        <a:pt x="3031444" y="1514199"/>
                      </a:cubicBezTo>
                      <a:cubicBezTo>
                        <a:pt x="2987850" y="1539095"/>
                        <a:pt x="2962938" y="1505485"/>
                        <a:pt x="2940518" y="1479345"/>
                      </a:cubicBezTo>
                      <a:cubicBezTo>
                        <a:pt x="2919342" y="1456938"/>
                        <a:pt x="2903150" y="1446980"/>
                        <a:pt x="2870766" y="1454449"/>
                      </a:cubicBezTo>
                      <a:cubicBezTo>
                        <a:pt x="2843362" y="1461917"/>
                        <a:pt x="2814714" y="1446980"/>
                        <a:pt x="2788558" y="1437021"/>
                      </a:cubicBezTo>
                      <a:cubicBezTo>
                        <a:pt x="2767382" y="1430797"/>
                        <a:pt x="2761154" y="1383495"/>
                        <a:pt x="2776102" y="1357355"/>
                      </a:cubicBezTo>
                      <a:cubicBezTo>
                        <a:pt x="2783574" y="1346151"/>
                        <a:pt x="2787312" y="1338683"/>
                        <a:pt x="2783574" y="1324990"/>
                      </a:cubicBezTo>
                      <a:cubicBezTo>
                        <a:pt x="2771120" y="1290136"/>
                        <a:pt x="2796030" y="1256526"/>
                        <a:pt x="2832152" y="1260260"/>
                      </a:cubicBezTo>
                      <a:cubicBezTo>
                        <a:pt x="2857064" y="1262750"/>
                        <a:pt x="2853328" y="1257771"/>
                        <a:pt x="2848344" y="1237854"/>
                      </a:cubicBezTo>
                      <a:cubicBezTo>
                        <a:pt x="2834644" y="1169390"/>
                        <a:pt x="2769874" y="1168146"/>
                        <a:pt x="2723788" y="1142005"/>
                      </a:cubicBezTo>
                      <a:cubicBezTo>
                        <a:pt x="2695140" y="1124578"/>
                        <a:pt x="2659018" y="1123333"/>
                        <a:pt x="2629124" y="1108395"/>
                      </a:cubicBezTo>
                      <a:cubicBezTo>
                        <a:pt x="2605458" y="1079765"/>
                        <a:pt x="2583038" y="1051135"/>
                        <a:pt x="2544424" y="1044911"/>
                      </a:cubicBezTo>
                      <a:cubicBezTo>
                        <a:pt x="2534460" y="1042421"/>
                        <a:pt x="2524496" y="1039932"/>
                        <a:pt x="2515776" y="1034952"/>
                      </a:cubicBezTo>
                      <a:cubicBezTo>
                        <a:pt x="2489618" y="1023749"/>
                        <a:pt x="2463462" y="1015036"/>
                        <a:pt x="2439796" y="1039932"/>
                      </a:cubicBezTo>
                      <a:cubicBezTo>
                        <a:pt x="2431076" y="993874"/>
                        <a:pt x="2412394" y="942838"/>
                        <a:pt x="2417376" y="899269"/>
                      </a:cubicBezTo>
                      <a:cubicBezTo>
                        <a:pt x="2422358" y="846988"/>
                        <a:pt x="2443532" y="818358"/>
                        <a:pt x="2504566" y="810889"/>
                      </a:cubicBezTo>
                      <a:cubicBezTo>
                        <a:pt x="2585528" y="799686"/>
                        <a:pt x="2655280" y="820847"/>
                        <a:pt x="2727524" y="846988"/>
                      </a:cubicBezTo>
                      <a:cubicBezTo>
                        <a:pt x="2784820" y="868149"/>
                        <a:pt x="2844608" y="893045"/>
                        <a:pt x="2910624" y="879353"/>
                      </a:cubicBezTo>
                      <a:cubicBezTo>
                        <a:pt x="2944254" y="871884"/>
                        <a:pt x="2975394" y="858191"/>
                        <a:pt x="3005288" y="844498"/>
                      </a:cubicBezTo>
                      <a:cubicBezTo>
                        <a:pt x="3037672" y="829561"/>
                        <a:pt x="3040164" y="793462"/>
                        <a:pt x="3045146" y="762342"/>
                      </a:cubicBezTo>
                      <a:cubicBezTo>
                        <a:pt x="3047638" y="746159"/>
                        <a:pt x="3047638" y="731222"/>
                        <a:pt x="3056356" y="717529"/>
                      </a:cubicBezTo>
                      <a:cubicBezTo>
                        <a:pt x="3063830" y="711305"/>
                        <a:pt x="3068812" y="715040"/>
                        <a:pt x="3075040" y="718774"/>
                      </a:cubicBezTo>
                      <a:cubicBezTo>
                        <a:pt x="3094970" y="747404"/>
                        <a:pt x="3091232" y="781014"/>
                        <a:pt x="3094970" y="813378"/>
                      </a:cubicBezTo>
                      <a:cubicBezTo>
                        <a:pt x="3096214" y="820847"/>
                        <a:pt x="3094970" y="829561"/>
                        <a:pt x="3094970" y="837030"/>
                      </a:cubicBezTo>
                      <a:cubicBezTo>
                        <a:pt x="3096214" y="846988"/>
                        <a:pt x="3097460" y="856946"/>
                        <a:pt x="3107424" y="861925"/>
                      </a:cubicBezTo>
                      <a:cubicBezTo>
                        <a:pt x="3118636" y="868149"/>
                        <a:pt x="3124862" y="858191"/>
                        <a:pt x="3133582" y="853212"/>
                      </a:cubicBezTo>
                      <a:cubicBezTo>
                        <a:pt x="3160984" y="833295"/>
                        <a:pt x="3184650" y="804665"/>
                        <a:pt x="3222018" y="802175"/>
                      </a:cubicBezTo>
                      <a:cubicBezTo>
                        <a:pt x="3256894" y="797196"/>
                        <a:pt x="3289280" y="807154"/>
                        <a:pt x="3314190" y="823337"/>
                      </a:cubicBezTo>
                      <a:cubicBezTo>
                        <a:pt x="3340348" y="840764"/>
                        <a:pt x="3345330" y="875618"/>
                        <a:pt x="3341594" y="909228"/>
                      </a:cubicBezTo>
                      <a:cubicBezTo>
                        <a:pt x="3357786" y="905494"/>
                        <a:pt x="3360276" y="894290"/>
                        <a:pt x="3362768" y="880597"/>
                      </a:cubicBezTo>
                      <a:cubicBezTo>
                        <a:pt x="3365260" y="855702"/>
                        <a:pt x="3375224" y="837030"/>
                        <a:pt x="3402626" y="830806"/>
                      </a:cubicBezTo>
                      <a:cubicBezTo>
                        <a:pt x="3416328" y="828316"/>
                        <a:pt x="3423802" y="817113"/>
                        <a:pt x="3436258" y="809644"/>
                      </a:cubicBezTo>
                      <a:cubicBezTo>
                        <a:pt x="3463660" y="794707"/>
                        <a:pt x="3481098" y="799686"/>
                        <a:pt x="3496044" y="824582"/>
                      </a:cubicBezTo>
                      <a:cubicBezTo>
                        <a:pt x="3499782" y="829561"/>
                        <a:pt x="3501028" y="834540"/>
                        <a:pt x="3504764" y="839519"/>
                      </a:cubicBezTo>
                      <a:cubicBezTo>
                        <a:pt x="3518466" y="861925"/>
                        <a:pt x="3523448" y="861925"/>
                        <a:pt x="3538394" y="840764"/>
                      </a:cubicBezTo>
                      <a:cubicBezTo>
                        <a:pt x="3574516" y="788483"/>
                        <a:pt x="3696582" y="795951"/>
                        <a:pt x="3728968" y="850722"/>
                      </a:cubicBezTo>
                      <a:cubicBezTo>
                        <a:pt x="3737686" y="865660"/>
                        <a:pt x="3737686" y="880597"/>
                        <a:pt x="3733950" y="896780"/>
                      </a:cubicBezTo>
                      <a:cubicBezTo>
                        <a:pt x="3730214" y="915452"/>
                        <a:pt x="3742668" y="924166"/>
                        <a:pt x="3757616" y="927900"/>
                      </a:cubicBezTo>
                      <a:cubicBezTo>
                        <a:pt x="3773808" y="932879"/>
                        <a:pt x="3791246" y="931634"/>
                        <a:pt x="3804948" y="921676"/>
                      </a:cubicBezTo>
                      <a:cubicBezTo>
                        <a:pt x="3812422" y="916697"/>
                        <a:pt x="3802456" y="909228"/>
                        <a:pt x="3798720" y="901759"/>
                      </a:cubicBezTo>
                      <a:cubicBezTo>
                        <a:pt x="3787510" y="879353"/>
                        <a:pt x="3791246" y="869394"/>
                        <a:pt x="3816158" y="866905"/>
                      </a:cubicBezTo>
                      <a:cubicBezTo>
                        <a:pt x="3831104" y="864415"/>
                        <a:pt x="3844806" y="866905"/>
                        <a:pt x="3859754" y="865660"/>
                      </a:cubicBezTo>
                      <a:cubicBezTo>
                        <a:pt x="3872208" y="865660"/>
                        <a:pt x="3884664" y="868149"/>
                        <a:pt x="3894630" y="860681"/>
                      </a:cubicBezTo>
                      <a:cubicBezTo>
                        <a:pt x="3922032" y="843254"/>
                        <a:pt x="3949434" y="849478"/>
                        <a:pt x="3978082" y="851967"/>
                      </a:cubicBezTo>
                      <a:cubicBezTo>
                        <a:pt x="4004240" y="854457"/>
                        <a:pt x="4022924" y="865660"/>
                        <a:pt x="4034134" y="886821"/>
                      </a:cubicBezTo>
                      <a:cubicBezTo>
                        <a:pt x="4050326" y="911718"/>
                        <a:pt x="4067764" y="936614"/>
                        <a:pt x="4066518" y="967733"/>
                      </a:cubicBezTo>
                      <a:cubicBezTo>
                        <a:pt x="4066518" y="978937"/>
                        <a:pt x="4067764" y="993874"/>
                        <a:pt x="4082712" y="991385"/>
                      </a:cubicBezTo>
                      <a:cubicBezTo>
                        <a:pt x="4096412" y="990140"/>
                        <a:pt x="4092676" y="975202"/>
                        <a:pt x="4092676" y="966489"/>
                      </a:cubicBezTo>
                      <a:cubicBezTo>
                        <a:pt x="4092676" y="960265"/>
                        <a:pt x="4091430" y="954041"/>
                        <a:pt x="4088940" y="946572"/>
                      </a:cubicBezTo>
                      <a:cubicBezTo>
                        <a:pt x="4073992" y="890556"/>
                        <a:pt x="4090184" y="844498"/>
                        <a:pt x="4140008" y="809644"/>
                      </a:cubicBezTo>
                      <a:cubicBezTo>
                        <a:pt x="4152464" y="802175"/>
                        <a:pt x="4163674" y="790972"/>
                        <a:pt x="4172392" y="778524"/>
                      </a:cubicBezTo>
                      <a:cubicBezTo>
                        <a:pt x="4176130" y="774790"/>
                        <a:pt x="4179866" y="769811"/>
                        <a:pt x="4181112" y="764831"/>
                      </a:cubicBezTo>
                      <a:cubicBezTo>
                        <a:pt x="4183604" y="758607"/>
                        <a:pt x="4151218" y="672717"/>
                        <a:pt x="4144990" y="667737"/>
                      </a:cubicBezTo>
                      <a:cubicBezTo>
                        <a:pt x="4140008" y="664003"/>
                        <a:pt x="4135026" y="664003"/>
                        <a:pt x="4130044" y="667737"/>
                      </a:cubicBezTo>
                      <a:cubicBezTo>
                        <a:pt x="4125062" y="672717"/>
                        <a:pt x="4122570" y="678941"/>
                        <a:pt x="4125062" y="686409"/>
                      </a:cubicBezTo>
                      <a:cubicBezTo>
                        <a:pt x="4127552" y="693878"/>
                        <a:pt x="4133780" y="697612"/>
                        <a:pt x="4137516" y="705081"/>
                      </a:cubicBezTo>
                      <a:cubicBezTo>
                        <a:pt x="4153710" y="737446"/>
                        <a:pt x="4135026" y="769811"/>
                        <a:pt x="4098904" y="768566"/>
                      </a:cubicBezTo>
                      <a:cubicBezTo>
                        <a:pt x="4087694" y="768566"/>
                        <a:pt x="4075238" y="768566"/>
                        <a:pt x="4062782" y="768566"/>
                      </a:cubicBezTo>
                      <a:cubicBezTo>
                        <a:pt x="4034134" y="771055"/>
                        <a:pt x="4004240" y="751139"/>
                        <a:pt x="3995522" y="722508"/>
                      </a:cubicBezTo>
                      <a:cubicBezTo>
                        <a:pt x="3989294" y="707571"/>
                        <a:pt x="3996766" y="697612"/>
                        <a:pt x="4007976" y="687654"/>
                      </a:cubicBezTo>
                      <a:cubicBezTo>
                        <a:pt x="4024170" y="673961"/>
                        <a:pt x="4041608" y="660269"/>
                        <a:pt x="4044098" y="635373"/>
                      </a:cubicBezTo>
                      <a:cubicBezTo>
                        <a:pt x="4045344" y="624169"/>
                        <a:pt x="4055308" y="621680"/>
                        <a:pt x="4065274" y="617946"/>
                      </a:cubicBezTo>
                      <a:cubicBezTo>
                        <a:pt x="4096412" y="601763"/>
                        <a:pt x="4103886" y="578112"/>
                        <a:pt x="4086448" y="546992"/>
                      </a:cubicBezTo>
                      <a:cubicBezTo>
                        <a:pt x="4082712" y="542013"/>
                        <a:pt x="4080220" y="535789"/>
                        <a:pt x="4077730" y="529565"/>
                      </a:cubicBezTo>
                      <a:cubicBezTo>
                        <a:pt x="4061536" y="489732"/>
                        <a:pt x="4076484" y="463591"/>
                        <a:pt x="4120078" y="468570"/>
                      </a:cubicBezTo>
                      <a:cubicBezTo>
                        <a:pt x="4157446" y="472304"/>
                        <a:pt x="4186094" y="457367"/>
                        <a:pt x="4212252" y="433716"/>
                      </a:cubicBezTo>
                      <a:cubicBezTo>
                        <a:pt x="4230936" y="416289"/>
                        <a:pt x="4252110" y="411309"/>
                        <a:pt x="4275776" y="425002"/>
                      </a:cubicBezTo>
                      <a:cubicBezTo>
                        <a:pt x="4298196" y="437450"/>
                        <a:pt x="4319370" y="434961"/>
                        <a:pt x="4339300" y="418778"/>
                      </a:cubicBezTo>
                      <a:cubicBezTo>
                        <a:pt x="4355492" y="403841"/>
                        <a:pt x="4370440" y="407575"/>
                        <a:pt x="4385386" y="421268"/>
                      </a:cubicBezTo>
                      <a:cubicBezTo>
                        <a:pt x="4396596" y="432471"/>
                        <a:pt x="4406562" y="443674"/>
                        <a:pt x="4420262" y="451143"/>
                      </a:cubicBezTo>
                      <a:cubicBezTo>
                        <a:pt x="4430228" y="456122"/>
                        <a:pt x="4440192" y="461101"/>
                        <a:pt x="4448910" y="452388"/>
                      </a:cubicBezTo>
                      <a:cubicBezTo>
                        <a:pt x="4457630" y="446164"/>
                        <a:pt x="4451402" y="437450"/>
                        <a:pt x="4450156" y="428737"/>
                      </a:cubicBezTo>
                      <a:cubicBezTo>
                        <a:pt x="4446420" y="416289"/>
                        <a:pt x="4440192" y="403841"/>
                        <a:pt x="4447666" y="390148"/>
                      </a:cubicBezTo>
                      <a:close/>
                      <a:moveTo>
                        <a:pt x="2451078" y="0"/>
                      </a:moveTo>
                      <a:cubicBezTo>
                        <a:pt x="2464770" y="1243"/>
                        <a:pt x="2477214" y="0"/>
                        <a:pt x="2487172" y="11190"/>
                      </a:cubicBezTo>
                      <a:cubicBezTo>
                        <a:pt x="2539444" y="78329"/>
                        <a:pt x="2615362" y="105682"/>
                        <a:pt x="2687546" y="139251"/>
                      </a:cubicBezTo>
                      <a:cubicBezTo>
                        <a:pt x="2711194" y="150441"/>
                        <a:pt x="2733596" y="160388"/>
                        <a:pt x="2746042" y="187740"/>
                      </a:cubicBezTo>
                      <a:cubicBezTo>
                        <a:pt x="2758486" y="215093"/>
                        <a:pt x="2793334" y="217580"/>
                        <a:pt x="2816982" y="228770"/>
                      </a:cubicBezTo>
                      <a:cubicBezTo>
                        <a:pt x="2860542" y="249906"/>
                        <a:pt x="2899122" y="276016"/>
                        <a:pt x="2938950" y="299639"/>
                      </a:cubicBezTo>
                      <a:cubicBezTo>
                        <a:pt x="2946416" y="304612"/>
                        <a:pt x="2953884" y="310829"/>
                        <a:pt x="2953884" y="320775"/>
                      </a:cubicBezTo>
                      <a:cubicBezTo>
                        <a:pt x="2946416" y="379211"/>
                        <a:pt x="2993710" y="405321"/>
                        <a:pt x="3027314" y="436404"/>
                      </a:cubicBezTo>
                      <a:cubicBezTo>
                        <a:pt x="3043492" y="452567"/>
                        <a:pt x="3059672" y="466243"/>
                        <a:pt x="3073362" y="482406"/>
                      </a:cubicBezTo>
                      <a:cubicBezTo>
                        <a:pt x="3079586" y="488623"/>
                        <a:pt x="3087052" y="494840"/>
                        <a:pt x="3082074" y="504786"/>
                      </a:cubicBezTo>
                      <a:cubicBezTo>
                        <a:pt x="3075852" y="515976"/>
                        <a:pt x="3065894" y="509759"/>
                        <a:pt x="3058428" y="511003"/>
                      </a:cubicBezTo>
                      <a:cubicBezTo>
                        <a:pt x="2980020" y="512246"/>
                        <a:pt x="2941438" y="460027"/>
                        <a:pt x="2915302" y="397861"/>
                      </a:cubicBezTo>
                      <a:cubicBezTo>
                        <a:pt x="2902856" y="370508"/>
                        <a:pt x="2889166" y="349371"/>
                        <a:pt x="2859296" y="344398"/>
                      </a:cubicBezTo>
                      <a:cubicBezTo>
                        <a:pt x="2854318" y="343155"/>
                        <a:pt x="2850584" y="341912"/>
                        <a:pt x="2846852" y="338182"/>
                      </a:cubicBezTo>
                      <a:cubicBezTo>
                        <a:pt x="2824448" y="317045"/>
                        <a:pt x="2803292" y="302125"/>
                        <a:pt x="2768444" y="315802"/>
                      </a:cubicBezTo>
                      <a:cubicBezTo>
                        <a:pt x="2754754" y="322019"/>
                        <a:pt x="2742308" y="303369"/>
                        <a:pt x="2738574" y="287206"/>
                      </a:cubicBezTo>
                      <a:cubicBezTo>
                        <a:pt x="2732350" y="267313"/>
                        <a:pt x="2722394" y="258609"/>
                        <a:pt x="2701236" y="259853"/>
                      </a:cubicBezTo>
                      <a:cubicBezTo>
                        <a:pt x="2681324" y="259853"/>
                        <a:pt x="2667634" y="249906"/>
                        <a:pt x="2652698" y="238716"/>
                      </a:cubicBezTo>
                      <a:cubicBezTo>
                        <a:pt x="2645232" y="232500"/>
                        <a:pt x="2635274" y="227527"/>
                        <a:pt x="2624074" y="223797"/>
                      </a:cubicBezTo>
                      <a:cubicBezTo>
                        <a:pt x="2615362" y="221310"/>
                        <a:pt x="2606650" y="218823"/>
                        <a:pt x="2600426" y="227527"/>
                      </a:cubicBezTo>
                      <a:cubicBezTo>
                        <a:pt x="2592960" y="236230"/>
                        <a:pt x="2594204" y="246176"/>
                        <a:pt x="2600426" y="254880"/>
                      </a:cubicBezTo>
                      <a:cubicBezTo>
                        <a:pt x="2615362" y="279746"/>
                        <a:pt x="2637764" y="297152"/>
                        <a:pt x="2660166" y="313315"/>
                      </a:cubicBezTo>
                      <a:cubicBezTo>
                        <a:pt x="2693770" y="338182"/>
                        <a:pt x="2692524" y="360561"/>
                        <a:pt x="2653944" y="375481"/>
                      </a:cubicBezTo>
                      <a:cubicBezTo>
                        <a:pt x="2627808" y="385428"/>
                        <a:pt x="2619096" y="397861"/>
                        <a:pt x="2632786" y="423971"/>
                      </a:cubicBezTo>
                      <a:cubicBezTo>
                        <a:pt x="2640254" y="440134"/>
                        <a:pt x="2646476" y="458784"/>
                        <a:pt x="2625318" y="471217"/>
                      </a:cubicBezTo>
                      <a:cubicBezTo>
                        <a:pt x="2597938" y="447594"/>
                        <a:pt x="2570558" y="426457"/>
                        <a:pt x="2533220" y="417754"/>
                      </a:cubicBezTo>
                      <a:cubicBezTo>
                        <a:pt x="2508328" y="411538"/>
                        <a:pt x="2485926" y="405321"/>
                        <a:pt x="2462280" y="423971"/>
                      </a:cubicBezTo>
                      <a:cubicBezTo>
                        <a:pt x="2446100" y="436404"/>
                        <a:pt x="2427432" y="428944"/>
                        <a:pt x="2413742" y="416511"/>
                      </a:cubicBezTo>
                      <a:cubicBezTo>
                        <a:pt x="2400052" y="405321"/>
                        <a:pt x="2382628" y="395374"/>
                        <a:pt x="2370182" y="382941"/>
                      </a:cubicBezTo>
                      <a:cubicBezTo>
                        <a:pt x="2355248" y="368021"/>
                        <a:pt x="2339068" y="359318"/>
                        <a:pt x="2316666" y="361805"/>
                      </a:cubicBezTo>
                      <a:cubicBezTo>
                        <a:pt x="2307954" y="363048"/>
                        <a:pt x="2300486" y="360561"/>
                        <a:pt x="2293018" y="355588"/>
                      </a:cubicBezTo>
                      <a:cubicBezTo>
                        <a:pt x="2260660" y="338182"/>
                        <a:pt x="2232036" y="343155"/>
                        <a:pt x="2209632" y="371751"/>
                      </a:cubicBezTo>
                      <a:cubicBezTo>
                        <a:pt x="2200920" y="381698"/>
                        <a:pt x="2193454" y="389158"/>
                        <a:pt x="2179764" y="385428"/>
                      </a:cubicBezTo>
                      <a:cubicBezTo>
                        <a:pt x="2144916" y="377968"/>
                        <a:pt x="2110068" y="384184"/>
                        <a:pt x="2075220" y="377968"/>
                      </a:cubicBezTo>
                      <a:cubicBezTo>
                        <a:pt x="2064018" y="375481"/>
                        <a:pt x="2054062" y="374238"/>
                        <a:pt x="2051572" y="361805"/>
                      </a:cubicBezTo>
                      <a:cubicBezTo>
                        <a:pt x="2044106" y="335695"/>
                        <a:pt x="2027926" y="343155"/>
                        <a:pt x="2010502" y="351858"/>
                      </a:cubicBezTo>
                      <a:cubicBezTo>
                        <a:pt x="1976898" y="370508"/>
                        <a:pt x="1938318" y="364291"/>
                        <a:pt x="1902224" y="370508"/>
                      </a:cubicBezTo>
                      <a:cubicBezTo>
                        <a:pt x="1893512" y="365535"/>
                        <a:pt x="1883556" y="364291"/>
                        <a:pt x="1874844" y="359318"/>
                      </a:cubicBezTo>
                      <a:cubicBezTo>
                        <a:pt x="1859910" y="349371"/>
                        <a:pt x="1846220" y="350615"/>
                        <a:pt x="1833774" y="363048"/>
                      </a:cubicBezTo>
                      <a:cubicBezTo>
                        <a:pt x="1826306" y="370508"/>
                        <a:pt x="1816350" y="377968"/>
                        <a:pt x="1803904" y="374238"/>
                      </a:cubicBezTo>
                      <a:cubicBezTo>
                        <a:pt x="1779012" y="364291"/>
                        <a:pt x="1754122" y="358075"/>
                        <a:pt x="1730474" y="349371"/>
                      </a:cubicBezTo>
                      <a:cubicBezTo>
                        <a:pt x="1714296" y="343155"/>
                        <a:pt x="1701850" y="336938"/>
                        <a:pt x="1686914" y="345642"/>
                      </a:cubicBezTo>
                      <a:cubicBezTo>
                        <a:pt x="1673224" y="354345"/>
                        <a:pt x="1658290" y="349371"/>
                        <a:pt x="1645844" y="341912"/>
                      </a:cubicBezTo>
                      <a:cubicBezTo>
                        <a:pt x="1622198" y="330722"/>
                        <a:pt x="1599796" y="328235"/>
                        <a:pt x="1578638" y="346885"/>
                      </a:cubicBezTo>
                      <a:cubicBezTo>
                        <a:pt x="1564948" y="358075"/>
                        <a:pt x="1550012" y="360561"/>
                        <a:pt x="1535078" y="354345"/>
                      </a:cubicBezTo>
                      <a:cubicBezTo>
                        <a:pt x="1517654" y="349371"/>
                        <a:pt x="1507698" y="356831"/>
                        <a:pt x="1494008" y="368021"/>
                      </a:cubicBezTo>
                      <a:cubicBezTo>
                        <a:pt x="1461648" y="396618"/>
                        <a:pt x="1429290" y="426457"/>
                        <a:pt x="1380752" y="427701"/>
                      </a:cubicBezTo>
                      <a:cubicBezTo>
                        <a:pt x="1367062" y="427701"/>
                        <a:pt x="1353372" y="423971"/>
                        <a:pt x="1338436" y="422727"/>
                      </a:cubicBezTo>
                      <a:cubicBezTo>
                        <a:pt x="1303588" y="418997"/>
                        <a:pt x="1298610" y="423971"/>
                        <a:pt x="1298610" y="458784"/>
                      </a:cubicBezTo>
                      <a:cubicBezTo>
                        <a:pt x="1298610" y="466243"/>
                        <a:pt x="1298610" y="473703"/>
                        <a:pt x="1294876" y="481163"/>
                      </a:cubicBezTo>
                      <a:cubicBezTo>
                        <a:pt x="1288654" y="493596"/>
                        <a:pt x="1273718" y="494840"/>
                        <a:pt x="1263762" y="501056"/>
                      </a:cubicBezTo>
                      <a:cubicBezTo>
                        <a:pt x="1256294" y="507273"/>
                        <a:pt x="1251316" y="514733"/>
                        <a:pt x="1246338" y="523436"/>
                      </a:cubicBezTo>
                      <a:cubicBezTo>
                        <a:pt x="1218958" y="585602"/>
                        <a:pt x="1164196" y="588088"/>
                        <a:pt x="1105702" y="586845"/>
                      </a:cubicBezTo>
                      <a:cubicBezTo>
                        <a:pt x="1138060" y="611711"/>
                        <a:pt x="1165442" y="636578"/>
                        <a:pt x="1204022" y="651497"/>
                      </a:cubicBezTo>
                      <a:cubicBezTo>
                        <a:pt x="1258784" y="671390"/>
                        <a:pt x="1313544" y="699987"/>
                        <a:pt x="1358350" y="741016"/>
                      </a:cubicBezTo>
                      <a:cubicBezTo>
                        <a:pt x="1367062" y="748476"/>
                        <a:pt x="1368306" y="757179"/>
                        <a:pt x="1367062" y="767126"/>
                      </a:cubicBezTo>
                      <a:cubicBezTo>
                        <a:pt x="1363328" y="790749"/>
                        <a:pt x="1370794" y="811885"/>
                        <a:pt x="1378262" y="834265"/>
                      </a:cubicBezTo>
                      <a:cubicBezTo>
                        <a:pt x="1395686" y="886484"/>
                        <a:pt x="1401910" y="941190"/>
                        <a:pt x="1383240" y="995896"/>
                      </a:cubicBezTo>
                      <a:cubicBezTo>
                        <a:pt x="1367062" y="1043142"/>
                        <a:pt x="1335948" y="1059305"/>
                        <a:pt x="1297366" y="1043142"/>
                      </a:cubicBezTo>
                      <a:lnTo>
                        <a:pt x="1291790" y="1036062"/>
                      </a:lnTo>
                      <a:lnTo>
                        <a:pt x="1297028" y="1049508"/>
                      </a:lnTo>
                      <a:cubicBezTo>
                        <a:pt x="1277092" y="1058233"/>
                        <a:pt x="1263386" y="1066957"/>
                        <a:pt x="1265878" y="1094377"/>
                      </a:cubicBezTo>
                      <a:cubicBezTo>
                        <a:pt x="1267124" y="1124289"/>
                        <a:pt x="1230992" y="1139246"/>
                        <a:pt x="1207320" y="1119304"/>
                      </a:cubicBezTo>
                      <a:cubicBezTo>
                        <a:pt x="1176170" y="1091884"/>
                        <a:pt x="1141284" y="1118058"/>
                        <a:pt x="1108890" y="1108087"/>
                      </a:cubicBezTo>
                      <a:cubicBezTo>
                        <a:pt x="1105152" y="1106840"/>
                        <a:pt x="1101414" y="1114319"/>
                        <a:pt x="1098922" y="1119304"/>
                      </a:cubicBezTo>
                      <a:cubicBezTo>
                        <a:pt x="1086464" y="1140492"/>
                        <a:pt x="1076496" y="1152956"/>
                        <a:pt x="1056560" y="1123043"/>
                      </a:cubicBezTo>
                      <a:cubicBezTo>
                        <a:pt x="1046592" y="1108087"/>
                        <a:pt x="1027904" y="1120550"/>
                        <a:pt x="1020428" y="1131768"/>
                      </a:cubicBezTo>
                      <a:cubicBezTo>
                        <a:pt x="999246" y="1170404"/>
                        <a:pt x="965606" y="1190346"/>
                        <a:pt x="921998" y="1195332"/>
                      </a:cubicBezTo>
                      <a:cubicBezTo>
                        <a:pt x="918260" y="1196578"/>
                        <a:pt x="914522" y="1197824"/>
                        <a:pt x="910786" y="1201563"/>
                      </a:cubicBezTo>
                      <a:cubicBezTo>
                        <a:pt x="894588" y="1223998"/>
                        <a:pt x="919506" y="1288808"/>
                        <a:pt x="948164" y="1291301"/>
                      </a:cubicBezTo>
                      <a:cubicBezTo>
                        <a:pt x="979312" y="1292547"/>
                        <a:pt x="998002" y="1298779"/>
                        <a:pt x="999246" y="1337416"/>
                      </a:cubicBezTo>
                      <a:cubicBezTo>
                        <a:pt x="1000492" y="1372314"/>
                        <a:pt x="1045346" y="1386024"/>
                        <a:pt x="1077742" y="1366082"/>
                      </a:cubicBezTo>
                      <a:cubicBezTo>
                        <a:pt x="1087708" y="1359850"/>
                        <a:pt x="1096430" y="1342401"/>
                        <a:pt x="1111382" y="1354865"/>
                      </a:cubicBezTo>
                      <a:cubicBezTo>
                        <a:pt x="1122596" y="1363589"/>
                        <a:pt x="1120104" y="1379792"/>
                        <a:pt x="1116366" y="1392255"/>
                      </a:cubicBezTo>
                      <a:cubicBezTo>
                        <a:pt x="1111382" y="1408458"/>
                        <a:pt x="1098922" y="1413443"/>
                        <a:pt x="1082726" y="1410951"/>
                      </a:cubicBezTo>
                      <a:cubicBezTo>
                        <a:pt x="1081480" y="1410951"/>
                        <a:pt x="1080234" y="1409704"/>
                        <a:pt x="1078988" y="1409704"/>
                      </a:cubicBezTo>
                      <a:cubicBezTo>
                        <a:pt x="1039118" y="1420922"/>
                        <a:pt x="1006722" y="1414690"/>
                        <a:pt x="978066" y="1379792"/>
                      </a:cubicBezTo>
                      <a:cubicBezTo>
                        <a:pt x="968098" y="1367328"/>
                        <a:pt x="945672" y="1371067"/>
                        <a:pt x="931966" y="1381038"/>
                      </a:cubicBezTo>
                      <a:cubicBezTo>
                        <a:pt x="918260" y="1392255"/>
                        <a:pt x="933212" y="1403473"/>
                        <a:pt x="935704" y="1414690"/>
                      </a:cubicBezTo>
                      <a:cubicBezTo>
                        <a:pt x="940688" y="1427153"/>
                        <a:pt x="940688" y="1440863"/>
                        <a:pt x="954394" y="1450834"/>
                      </a:cubicBezTo>
                      <a:cubicBezTo>
                        <a:pt x="963114" y="1438371"/>
                        <a:pt x="975574" y="1428400"/>
                        <a:pt x="991772" y="1437124"/>
                      </a:cubicBezTo>
                      <a:cubicBezTo>
                        <a:pt x="1009214" y="1445849"/>
                        <a:pt x="1012952" y="1462051"/>
                        <a:pt x="1012952" y="1479500"/>
                      </a:cubicBezTo>
                      <a:cubicBezTo>
                        <a:pt x="1011706" y="1499442"/>
                        <a:pt x="1004230" y="1514398"/>
                        <a:pt x="984296" y="1523123"/>
                      </a:cubicBezTo>
                      <a:cubicBezTo>
                        <a:pt x="974328" y="1526862"/>
                        <a:pt x="961868" y="1526862"/>
                        <a:pt x="951902" y="1526862"/>
                      </a:cubicBezTo>
                      <a:cubicBezTo>
                        <a:pt x="935704" y="1528108"/>
                        <a:pt x="920752" y="1531847"/>
                        <a:pt x="909540" y="1544311"/>
                      </a:cubicBezTo>
                      <a:cubicBezTo>
                        <a:pt x="893342" y="1561760"/>
                        <a:pt x="895834" y="1574223"/>
                        <a:pt x="915768" y="1586687"/>
                      </a:cubicBezTo>
                      <a:cubicBezTo>
                        <a:pt x="928228" y="1594165"/>
                        <a:pt x="943180" y="1600396"/>
                        <a:pt x="954394" y="1612860"/>
                      </a:cubicBezTo>
                      <a:cubicBezTo>
                        <a:pt x="963114" y="1622831"/>
                        <a:pt x="968098" y="1635294"/>
                        <a:pt x="961868" y="1649004"/>
                      </a:cubicBezTo>
                      <a:cubicBezTo>
                        <a:pt x="955638" y="1663960"/>
                        <a:pt x="944426" y="1677670"/>
                        <a:pt x="926982" y="1681409"/>
                      </a:cubicBezTo>
                      <a:cubicBezTo>
                        <a:pt x="907048" y="1686395"/>
                        <a:pt x="904556" y="1663960"/>
                        <a:pt x="890850" y="1653990"/>
                      </a:cubicBezTo>
                      <a:cubicBezTo>
                        <a:pt x="873406" y="1687641"/>
                        <a:pt x="845996" y="1682656"/>
                        <a:pt x="817340" y="1670192"/>
                      </a:cubicBezTo>
                      <a:cubicBezTo>
                        <a:pt x="794912" y="1660221"/>
                        <a:pt x="771240" y="1657729"/>
                        <a:pt x="747566" y="1653990"/>
                      </a:cubicBezTo>
                      <a:cubicBezTo>
                        <a:pt x="726386" y="1650251"/>
                        <a:pt x="713926" y="1660221"/>
                        <a:pt x="710188" y="1681409"/>
                      </a:cubicBezTo>
                      <a:cubicBezTo>
                        <a:pt x="705204" y="1705090"/>
                        <a:pt x="703958" y="1728771"/>
                        <a:pt x="711434" y="1753698"/>
                      </a:cubicBezTo>
                      <a:cubicBezTo>
                        <a:pt x="726386" y="1803552"/>
                        <a:pt x="707696" y="1842189"/>
                        <a:pt x="659104" y="1859638"/>
                      </a:cubicBezTo>
                      <a:cubicBezTo>
                        <a:pt x="656612" y="1867116"/>
                        <a:pt x="661596" y="1870855"/>
                        <a:pt x="666580" y="1872102"/>
                      </a:cubicBezTo>
                      <a:cubicBezTo>
                        <a:pt x="737598" y="1892043"/>
                        <a:pt x="802388" y="1929434"/>
                        <a:pt x="875898" y="1940651"/>
                      </a:cubicBezTo>
                      <a:cubicBezTo>
                        <a:pt x="904556" y="1945636"/>
                        <a:pt x="918260" y="1970563"/>
                        <a:pt x="929474" y="1994244"/>
                      </a:cubicBezTo>
                      <a:cubicBezTo>
                        <a:pt x="941934" y="2022910"/>
                        <a:pt x="955638" y="2050330"/>
                        <a:pt x="976820" y="2074011"/>
                      </a:cubicBezTo>
                      <a:cubicBezTo>
                        <a:pt x="991772" y="2090213"/>
                        <a:pt x="998002" y="2111401"/>
                        <a:pt x="991772" y="2132589"/>
                      </a:cubicBezTo>
                      <a:cubicBezTo>
                        <a:pt x="979312" y="2167487"/>
                        <a:pt x="993018" y="2197400"/>
                        <a:pt x="1012952" y="2223573"/>
                      </a:cubicBezTo>
                      <a:cubicBezTo>
                        <a:pt x="1035380" y="2254732"/>
                        <a:pt x="1060298" y="2285891"/>
                        <a:pt x="1090200" y="2309572"/>
                      </a:cubicBezTo>
                      <a:cubicBezTo>
                        <a:pt x="1111382" y="2327021"/>
                        <a:pt x="1117612" y="2345716"/>
                        <a:pt x="1113874" y="2374382"/>
                      </a:cubicBezTo>
                      <a:cubicBezTo>
                        <a:pt x="1107644" y="2422990"/>
                        <a:pt x="1135054" y="2461627"/>
                        <a:pt x="1166204" y="2496525"/>
                      </a:cubicBezTo>
                      <a:cubicBezTo>
                        <a:pt x="1211058" y="2546379"/>
                        <a:pt x="1262140" y="2588755"/>
                        <a:pt x="1320700" y="2622406"/>
                      </a:cubicBezTo>
                      <a:cubicBezTo>
                        <a:pt x="1346866" y="2638609"/>
                        <a:pt x="1349358" y="2666029"/>
                        <a:pt x="1328176" y="2689709"/>
                      </a:cubicBezTo>
                      <a:cubicBezTo>
                        <a:pt x="1318208" y="2703419"/>
                        <a:pt x="1305750" y="2713390"/>
                        <a:pt x="1292044" y="2723361"/>
                      </a:cubicBezTo>
                      <a:cubicBezTo>
                        <a:pt x="1268370" y="2740810"/>
                        <a:pt x="1267124" y="2760752"/>
                        <a:pt x="1285814" y="2781940"/>
                      </a:cubicBezTo>
                      <a:cubicBezTo>
                        <a:pt x="1298274" y="2795649"/>
                        <a:pt x="1308240" y="2811852"/>
                        <a:pt x="1320700" y="2825562"/>
                      </a:cubicBezTo>
                      <a:cubicBezTo>
                        <a:pt x="1343128" y="2851735"/>
                        <a:pt x="1350602" y="2879155"/>
                        <a:pt x="1330668" y="2910314"/>
                      </a:cubicBezTo>
                      <a:cubicBezTo>
                        <a:pt x="1324438" y="2919038"/>
                        <a:pt x="1324438" y="2931502"/>
                        <a:pt x="1323192" y="2942719"/>
                      </a:cubicBezTo>
                      <a:cubicBezTo>
                        <a:pt x="1321946" y="2955183"/>
                        <a:pt x="1319454" y="2968893"/>
                        <a:pt x="1306994" y="2972632"/>
                      </a:cubicBezTo>
                      <a:cubicBezTo>
                        <a:pt x="1273354" y="2982603"/>
                        <a:pt x="1264632" y="3010022"/>
                        <a:pt x="1255912" y="3036196"/>
                      </a:cubicBezTo>
                      <a:cubicBezTo>
                        <a:pt x="1249682" y="3052398"/>
                        <a:pt x="1240960" y="3062369"/>
                        <a:pt x="1224762" y="3067354"/>
                      </a:cubicBezTo>
                      <a:cubicBezTo>
                        <a:pt x="1208566" y="3072340"/>
                        <a:pt x="1197352" y="3081064"/>
                        <a:pt x="1189876" y="3096021"/>
                      </a:cubicBezTo>
                      <a:cubicBezTo>
                        <a:pt x="1178662" y="3114716"/>
                        <a:pt x="1163712" y="3117209"/>
                        <a:pt x="1143776" y="3108484"/>
                      </a:cubicBezTo>
                      <a:cubicBezTo>
                        <a:pt x="1113874" y="3096021"/>
                        <a:pt x="1098922" y="3108484"/>
                        <a:pt x="1103906" y="3142136"/>
                      </a:cubicBezTo>
                      <a:cubicBezTo>
                        <a:pt x="1106398" y="3165816"/>
                        <a:pt x="1113874" y="3189497"/>
                        <a:pt x="1095184" y="3208192"/>
                      </a:cubicBezTo>
                      <a:cubicBezTo>
                        <a:pt x="1085218" y="3218163"/>
                        <a:pt x="1075250" y="3226888"/>
                        <a:pt x="1060298" y="3218163"/>
                      </a:cubicBezTo>
                      <a:cubicBezTo>
                        <a:pt x="1046592" y="3209439"/>
                        <a:pt x="1041610" y="3196975"/>
                        <a:pt x="1046592" y="3180773"/>
                      </a:cubicBezTo>
                      <a:cubicBezTo>
                        <a:pt x="1049084" y="3174541"/>
                        <a:pt x="1054068" y="3169555"/>
                        <a:pt x="1055314" y="3163324"/>
                      </a:cubicBezTo>
                      <a:cubicBezTo>
                        <a:pt x="1065282" y="3139643"/>
                        <a:pt x="1060298" y="3119701"/>
                        <a:pt x="1037872" y="3105991"/>
                      </a:cubicBezTo>
                      <a:cubicBezTo>
                        <a:pt x="1022920" y="3098513"/>
                        <a:pt x="1007968" y="3092282"/>
                        <a:pt x="991772" y="3088542"/>
                      </a:cubicBezTo>
                      <a:cubicBezTo>
                        <a:pt x="970590" y="3082311"/>
                        <a:pt x="953148" y="3072340"/>
                        <a:pt x="941934" y="3052398"/>
                      </a:cubicBezTo>
                      <a:cubicBezTo>
                        <a:pt x="934458" y="3037442"/>
                        <a:pt x="921998" y="3032457"/>
                        <a:pt x="904556" y="3032457"/>
                      </a:cubicBezTo>
                      <a:cubicBezTo>
                        <a:pt x="872160" y="3034949"/>
                        <a:pt x="845996" y="3023732"/>
                        <a:pt x="836028" y="2988834"/>
                      </a:cubicBezTo>
                      <a:cubicBezTo>
                        <a:pt x="834782" y="2982603"/>
                        <a:pt x="831044" y="2976371"/>
                        <a:pt x="826060" y="2972632"/>
                      </a:cubicBezTo>
                      <a:cubicBezTo>
                        <a:pt x="816094" y="2965154"/>
                        <a:pt x="806126" y="2956429"/>
                        <a:pt x="793666" y="2957675"/>
                      </a:cubicBezTo>
                      <a:cubicBezTo>
                        <a:pt x="789928" y="2957675"/>
                        <a:pt x="786190" y="2962661"/>
                        <a:pt x="786190" y="2967646"/>
                      </a:cubicBezTo>
                      <a:cubicBezTo>
                        <a:pt x="784944" y="2982603"/>
                        <a:pt x="797404" y="2987588"/>
                        <a:pt x="806126" y="2993820"/>
                      </a:cubicBezTo>
                      <a:cubicBezTo>
                        <a:pt x="831044" y="3008776"/>
                        <a:pt x="843504" y="3032457"/>
                        <a:pt x="847242" y="3059876"/>
                      </a:cubicBezTo>
                      <a:cubicBezTo>
                        <a:pt x="849734" y="3078572"/>
                        <a:pt x="854718" y="3097267"/>
                        <a:pt x="860948" y="3115962"/>
                      </a:cubicBezTo>
                      <a:cubicBezTo>
                        <a:pt x="864686" y="3114716"/>
                        <a:pt x="865932" y="3110977"/>
                        <a:pt x="865932" y="3108484"/>
                      </a:cubicBezTo>
                      <a:cubicBezTo>
                        <a:pt x="872160" y="3096021"/>
                        <a:pt x="879636" y="3084803"/>
                        <a:pt x="897080" y="3087296"/>
                      </a:cubicBezTo>
                      <a:cubicBezTo>
                        <a:pt x="913276" y="3091035"/>
                        <a:pt x="917014" y="3104745"/>
                        <a:pt x="919506" y="3119701"/>
                      </a:cubicBezTo>
                      <a:cubicBezTo>
                        <a:pt x="924490" y="3152107"/>
                        <a:pt x="928228" y="3183265"/>
                        <a:pt x="928228" y="3214424"/>
                      </a:cubicBezTo>
                      <a:cubicBezTo>
                        <a:pt x="926982" y="3235612"/>
                        <a:pt x="925736" y="3256800"/>
                        <a:pt x="930720" y="3279235"/>
                      </a:cubicBezTo>
                      <a:cubicBezTo>
                        <a:pt x="941934" y="3269264"/>
                        <a:pt x="933212" y="3249322"/>
                        <a:pt x="950656" y="3244337"/>
                      </a:cubicBezTo>
                      <a:cubicBezTo>
                        <a:pt x="964360" y="3263032"/>
                        <a:pt x="969344" y="3287959"/>
                        <a:pt x="1002984" y="3290452"/>
                      </a:cubicBezTo>
                      <a:cubicBezTo>
                        <a:pt x="1016690" y="3292944"/>
                        <a:pt x="1012952" y="3316625"/>
                        <a:pt x="1005476" y="3327842"/>
                      </a:cubicBezTo>
                      <a:cubicBezTo>
                        <a:pt x="996756" y="3344045"/>
                        <a:pt x="990526" y="3352769"/>
                        <a:pt x="1010460" y="3366479"/>
                      </a:cubicBezTo>
                      <a:cubicBezTo>
                        <a:pt x="1031642" y="3381436"/>
                        <a:pt x="1035380" y="3411348"/>
                        <a:pt x="1051576" y="3433782"/>
                      </a:cubicBezTo>
                      <a:cubicBezTo>
                        <a:pt x="1061544" y="3447492"/>
                        <a:pt x="1042854" y="3472419"/>
                        <a:pt x="1020428" y="3474912"/>
                      </a:cubicBezTo>
                      <a:cubicBezTo>
                        <a:pt x="980558" y="3481144"/>
                        <a:pt x="960622" y="3504825"/>
                        <a:pt x="951902" y="3540969"/>
                      </a:cubicBezTo>
                      <a:cubicBezTo>
                        <a:pt x="950656" y="3547201"/>
                        <a:pt x="948164" y="3554679"/>
                        <a:pt x="944426" y="3559664"/>
                      </a:cubicBezTo>
                      <a:cubicBezTo>
                        <a:pt x="902064" y="3603286"/>
                        <a:pt x="907048" y="3660619"/>
                        <a:pt x="900818" y="3712966"/>
                      </a:cubicBezTo>
                      <a:cubicBezTo>
                        <a:pt x="898326" y="3730415"/>
                        <a:pt x="903310" y="3744124"/>
                        <a:pt x="923244" y="3747863"/>
                      </a:cubicBezTo>
                      <a:cubicBezTo>
                        <a:pt x="930720" y="3749110"/>
                        <a:pt x="936950" y="3754095"/>
                        <a:pt x="943180" y="3760327"/>
                      </a:cubicBezTo>
                      <a:cubicBezTo>
                        <a:pt x="959376" y="3774037"/>
                        <a:pt x="975574" y="3775284"/>
                        <a:pt x="994264" y="3765312"/>
                      </a:cubicBezTo>
                      <a:cubicBezTo>
                        <a:pt x="1019182" y="3751603"/>
                        <a:pt x="1044100" y="3747863"/>
                        <a:pt x="1070266" y="3760327"/>
                      </a:cubicBezTo>
                      <a:cubicBezTo>
                        <a:pt x="1078988" y="3762820"/>
                        <a:pt x="1086464" y="3769052"/>
                        <a:pt x="1086464" y="3779023"/>
                      </a:cubicBezTo>
                      <a:cubicBezTo>
                        <a:pt x="1086464" y="3790241"/>
                        <a:pt x="1077742" y="3792733"/>
                        <a:pt x="1069020" y="3795226"/>
                      </a:cubicBezTo>
                      <a:cubicBezTo>
                        <a:pt x="1051576" y="3802704"/>
                        <a:pt x="1027904" y="3797719"/>
                        <a:pt x="1020428" y="3818907"/>
                      </a:cubicBezTo>
                      <a:cubicBezTo>
                        <a:pt x="1012952" y="3841341"/>
                        <a:pt x="1040364" y="3847573"/>
                        <a:pt x="1049084" y="3863775"/>
                      </a:cubicBezTo>
                      <a:cubicBezTo>
                        <a:pt x="1052822" y="3870007"/>
                        <a:pt x="1056560" y="3876239"/>
                        <a:pt x="1059052" y="3883717"/>
                      </a:cubicBezTo>
                      <a:cubicBezTo>
                        <a:pt x="1061544" y="3897427"/>
                        <a:pt x="1070266" y="3899920"/>
                        <a:pt x="1085218" y="3903659"/>
                      </a:cubicBezTo>
                      <a:cubicBezTo>
                        <a:pt x="1110136" y="3907398"/>
                        <a:pt x="1135054" y="3926093"/>
                        <a:pt x="1150006" y="3884963"/>
                      </a:cubicBezTo>
                      <a:cubicBezTo>
                        <a:pt x="1154990" y="3873746"/>
                        <a:pt x="1177416" y="3882471"/>
                        <a:pt x="1181154" y="3896181"/>
                      </a:cubicBezTo>
                      <a:cubicBezTo>
                        <a:pt x="1189876" y="3928586"/>
                        <a:pt x="1209812" y="3948527"/>
                        <a:pt x="1235976" y="3965976"/>
                      </a:cubicBezTo>
                      <a:cubicBezTo>
                        <a:pt x="1257158" y="3980933"/>
                        <a:pt x="1247190" y="4002121"/>
                        <a:pt x="1238468" y="4019570"/>
                      </a:cubicBezTo>
                      <a:cubicBezTo>
                        <a:pt x="1249682" y="4027048"/>
                        <a:pt x="1258404" y="4020816"/>
                        <a:pt x="1268370" y="4019570"/>
                      </a:cubicBezTo>
                      <a:cubicBezTo>
                        <a:pt x="1282076" y="4018323"/>
                        <a:pt x="1292044" y="4022062"/>
                        <a:pt x="1295782" y="4035772"/>
                      </a:cubicBezTo>
                      <a:cubicBezTo>
                        <a:pt x="1302012" y="4058207"/>
                        <a:pt x="1314470" y="4063192"/>
                        <a:pt x="1335652" y="4055714"/>
                      </a:cubicBezTo>
                      <a:cubicBezTo>
                        <a:pt x="1353094" y="4049482"/>
                        <a:pt x="1365554" y="4056960"/>
                        <a:pt x="1368046" y="4074409"/>
                      </a:cubicBezTo>
                      <a:cubicBezTo>
                        <a:pt x="1368046" y="4099336"/>
                        <a:pt x="1384244" y="4103075"/>
                        <a:pt x="1401686" y="4106814"/>
                      </a:cubicBezTo>
                      <a:cubicBezTo>
                        <a:pt x="1454016" y="4116785"/>
                        <a:pt x="1454016" y="4116785"/>
                        <a:pt x="1450278" y="4167886"/>
                      </a:cubicBezTo>
                      <a:cubicBezTo>
                        <a:pt x="1449032" y="4187827"/>
                        <a:pt x="1457754" y="4196552"/>
                        <a:pt x="1472706" y="4185335"/>
                      </a:cubicBezTo>
                      <a:cubicBezTo>
                        <a:pt x="1505100" y="4160407"/>
                        <a:pt x="1551200" y="4170378"/>
                        <a:pt x="1577364" y="4132988"/>
                      </a:cubicBezTo>
                      <a:cubicBezTo>
                        <a:pt x="1584840" y="4120524"/>
                        <a:pt x="1597300" y="4128002"/>
                        <a:pt x="1603530" y="4140466"/>
                      </a:cubicBezTo>
                      <a:cubicBezTo>
                        <a:pt x="1607268" y="4147944"/>
                        <a:pt x="1607268" y="4156668"/>
                        <a:pt x="1608514" y="4165393"/>
                      </a:cubicBezTo>
                      <a:cubicBezTo>
                        <a:pt x="1613496" y="4206523"/>
                        <a:pt x="1622218" y="4215247"/>
                        <a:pt x="1663334" y="4221479"/>
                      </a:cubicBezTo>
                      <a:cubicBezTo>
                        <a:pt x="1675794" y="4223972"/>
                        <a:pt x="1685762" y="4226464"/>
                        <a:pt x="1694484" y="4236435"/>
                      </a:cubicBezTo>
                      <a:cubicBezTo>
                        <a:pt x="1716910" y="4263855"/>
                        <a:pt x="1767994" y="4276318"/>
                        <a:pt x="1801634" y="4262608"/>
                      </a:cubicBezTo>
                      <a:cubicBezTo>
                        <a:pt x="1805372" y="4260116"/>
                        <a:pt x="1809110" y="4257623"/>
                        <a:pt x="1812848" y="4255130"/>
                      </a:cubicBezTo>
                      <a:cubicBezTo>
                        <a:pt x="1822816" y="4250145"/>
                        <a:pt x="1834028" y="4246406"/>
                        <a:pt x="1842750" y="4255130"/>
                      </a:cubicBezTo>
                      <a:cubicBezTo>
                        <a:pt x="1855210" y="4265101"/>
                        <a:pt x="1848980" y="4277565"/>
                        <a:pt x="1842750" y="4288782"/>
                      </a:cubicBezTo>
                      <a:cubicBezTo>
                        <a:pt x="1834028" y="4304985"/>
                        <a:pt x="1824062" y="4321187"/>
                        <a:pt x="1819078" y="4338636"/>
                      </a:cubicBezTo>
                      <a:cubicBezTo>
                        <a:pt x="1814094" y="4352346"/>
                        <a:pt x="1804126" y="4362317"/>
                        <a:pt x="1789174" y="4361070"/>
                      </a:cubicBezTo>
                      <a:cubicBezTo>
                        <a:pt x="1758026" y="4357331"/>
                        <a:pt x="1746812" y="4383505"/>
                        <a:pt x="1729370" y="4400954"/>
                      </a:cubicBezTo>
                      <a:cubicBezTo>
                        <a:pt x="1723140" y="4407185"/>
                        <a:pt x="1724386" y="4414664"/>
                        <a:pt x="1731862" y="4420895"/>
                      </a:cubicBezTo>
                      <a:cubicBezTo>
                        <a:pt x="1750550" y="4435852"/>
                        <a:pt x="1758026" y="4458286"/>
                        <a:pt x="1770486" y="4478228"/>
                      </a:cubicBezTo>
                      <a:cubicBezTo>
                        <a:pt x="1784192" y="4504401"/>
                        <a:pt x="1790420" y="4526835"/>
                        <a:pt x="1763010" y="4549270"/>
                      </a:cubicBezTo>
                      <a:cubicBezTo>
                        <a:pt x="1756780" y="4554255"/>
                        <a:pt x="1750550" y="4562980"/>
                        <a:pt x="1756780" y="4571704"/>
                      </a:cubicBezTo>
                      <a:cubicBezTo>
                        <a:pt x="1763010" y="4579182"/>
                        <a:pt x="1772978" y="4576690"/>
                        <a:pt x="1781700" y="4572951"/>
                      </a:cubicBezTo>
                      <a:cubicBezTo>
                        <a:pt x="1802880" y="4560487"/>
                        <a:pt x="1821570" y="4566719"/>
                        <a:pt x="1842750" y="4574197"/>
                      </a:cubicBezTo>
                      <a:cubicBezTo>
                        <a:pt x="1875146" y="4582921"/>
                        <a:pt x="1907540" y="4570458"/>
                        <a:pt x="1928720" y="4546777"/>
                      </a:cubicBezTo>
                      <a:cubicBezTo>
                        <a:pt x="1949902" y="4523096"/>
                        <a:pt x="1979804" y="4510633"/>
                        <a:pt x="1997248" y="4484459"/>
                      </a:cubicBezTo>
                      <a:cubicBezTo>
                        <a:pt x="2000986" y="4476981"/>
                        <a:pt x="2009706" y="4475735"/>
                        <a:pt x="2017182" y="4480720"/>
                      </a:cubicBezTo>
                      <a:cubicBezTo>
                        <a:pt x="2025904" y="4485706"/>
                        <a:pt x="2030888" y="4494430"/>
                        <a:pt x="2027150" y="4503155"/>
                      </a:cubicBezTo>
                      <a:cubicBezTo>
                        <a:pt x="2014690" y="4528082"/>
                        <a:pt x="2009706" y="4559241"/>
                        <a:pt x="1977312" y="4569211"/>
                      </a:cubicBezTo>
                      <a:cubicBezTo>
                        <a:pt x="1952394" y="4576690"/>
                        <a:pt x="1938688" y="4597878"/>
                        <a:pt x="1922490" y="4615327"/>
                      </a:cubicBezTo>
                      <a:cubicBezTo>
                        <a:pt x="1910032" y="4631529"/>
                        <a:pt x="1911278" y="4642746"/>
                        <a:pt x="1927474" y="4655210"/>
                      </a:cubicBezTo>
                      <a:cubicBezTo>
                        <a:pt x="1942426" y="4666427"/>
                        <a:pt x="1954886" y="4665181"/>
                        <a:pt x="1966098" y="4648978"/>
                      </a:cubicBezTo>
                      <a:cubicBezTo>
                        <a:pt x="1976066" y="4634022"/>
                        <a:pt x="1989772" y="4621558"/>
                        <a:pt x="2005968" y="4611587"/>
                      </a:cubicBezTo>
                      <a:cubicBezTo>
                        <a:pt x="2032134" y="4595385"/>
                        <a:pt x="2030888" y="4569211"/>
                        <a:pt x="2028396" y="4543038"/>
                      </a:cubicBezTo>
                      <a:cubicBezTo>
                        <a:pt x="2024658" y="4505647"/>
                        <a:pt x="2058298" y="4501908"/>
                        <a:pt x="2079480" y="4488198"/>
                      </a:cubicBezTo>
                      <a:cubicBezTo>
                        <a:pt x="2098168" y="4475735"/>
                        <a:pt x="2119350" y="4478228"/>
                        <a:pt x="2129318" y="4495677"/>
                      </a:cubicBezTo>
                      <a:cubicBezTo>
                        <a:pt x="2149252" y="4525589"/>
                        <a:pt x="2156728" y="4562980"/>
                        <a:pt x="2197844" y="4575443"/>
                      </a:cubicBezTo>
                      <a:cubicBezTo>
                        <a:pt x="2201582" y="4576690"/>
                        <a:pt x="2202828" y="4587907"/>
                        <a:pt x="2202828" y="4594139"/>
                      </a:cubicBezTo>
                      <a:cubicBezTo>
                        <a:pt x="2202828" y="4614080"/>
                        <a:pt x="2211550" y="4629036"/>
                        <a:pt x="2226500" y="4642746"/>
                      </a:cubicBezTo>
                      <a:cubicBezTo>
                        <a:pt x="2242698" y="4658949"/>
                        <a:pt x="2257650" y="4676398"/>
                        <a:pt x="2219026" y="4696339"/>
                      </a:cubicBezTo>
                      <a:cubicBezTo>
                        <a:pt x="2273846" y="4688861"/>
                        <a:pt x="2319946" y="4682630"/>
                        <a:pt x="2348604" y="4727498"/>
                      </a:cubicBezTo>
                      <a:cubicBezTo>
                        <a:pt x="2366046" y="4756164"/>
                        <a:pt x="2376014" y="4791062"/>
                        <a:pt x="2366046" y="4824714"/>
                      </a:cubicBezTo>
                      <a:cubicBezTo>
                        <a:pt x="2362308" y="4843409"/>
                        <a:pt x="2368538" y="4853380"/>
                        <a:pt x="2385982" y="4854626"/>
                      </a:cubicBezTo>
                      <a:cubicBezTo>
                        <a:pt x="2409654" y="4857119"/>
                        <a:pt x="2433328" y="4865844"/>
                        <a:pt x="2450770" y="4838424"/>
                      </a:cubicBezTo>
                      <a:cubicBezTo>
                        <a:pt x="2460738" y="4822221"/>
                        <a:pt x="2479428" y="4822221"/>
                        <a:pt x="2495624" y="4824714"/>
                      </a:cubicBezTo>
                      <a:cubicBezTo>
                        <a:pt x="2524282" y="4827207"/>
                        <a:pt x="2554184" y="4824714"/>
                        <a:pt x="2584086" y="4830946"/>
                      </a:cubicBezTo>
                      <a:cubicBezTo>
                        <a:pt x="2600284" y="4833438"/>
                        <a:pt x="2620218" y="4837177"/>
                        <a:pt x="2615236" y="4806019"/>
                      </a:cubicBezTo>
                      <a:cubicBezTo>
                        <a:pt x="2612744" y="4784831"/>
                        <a:pt x="2660090" y="4763643"/>
                        <a:pt x="2678778" y="4774860"/>
                      </a:cubicBezTo>
                      <a:cubicBezTo>
                        <a:pt x="2683762" y="4778599"/>
                        <a:pt x="2685008" y="4783584"/>
                        <a:pt x="2682516" y="4788570"/>
                      </a:cubicBezTo>
                      <a:cubicBezTo>
                        <a:pt x="2672548" y="4812250"/>
                        <a:pt x="2688746" y="4814743"/>
                        <a:pt x="2706190" y="4817236"/>
                      </a:cubicBezTo>
                      <a:cubicBezTo>
                        <a:pt x="2716156" y="4817236"/>
                        <a:pt x="2727370" y="4819728"/>
                        <a:pt x="2738584" y="4819728"/>
                      </a:cubicBezTo>
                      <a:cubicBezTo>
                        <a:pt x="2754780" y="4819728"/>
                        <a:pt x="2761010" y="4825960"/>
                        <a:pt x="2754780" y="4842163"/>
                      </a:cubicBezTo>
                      <a:cubicBezTo>
                        <a:pt x="2747306" y="4857119"/>
                        <a:pt x="2747306" y="4870829"/>
                        <a:pt x="2764748" y="4878307"/>
                      </a:cubicBezTo>
                      <a:cubicBezTo>
                        <a:pt x="2783438" y="4884539"/>
                        <a:pt x="2797142" y="4875814"/>
                        <a:pt x="2805864" y="4858365"/>
                      </a:cubicBezTo>
                      <a:cubicBezTo>
                        <a:pt x="2807110" y="4854626"/>
                        <a:pt x="2804618" y="4859612"/>
                        <a:pt x="2805864" y="4855873"/>
                      </a:cubicBezTo>
                      <a:cubicBezTo>
                        <a:pt x="2812094" y="4835931"/>
                        <a:pt x="2817078" y="4814743"/>
                        <a:pt x="2844488" y="4819728"/>
                      </a:cubicBezTo>
                      <a:cubicBezTo>
                        <a:pt x="2871900" y="4823468"/>
                        <a:pt x="2878130" y="4847148"/>
                        <a:pt x="2881868" y="4870829"/>
                      </a:cubicBezTo>
                      <a:cubicBezTo>
                        <a:pt x="2884358" y="4906973"/>
                        <a:pt x="2879376" y="4939378"/>
                        <a:pt x="2840750" y="4956827"/>
                      </a:cubicBezTo>
                      <a:cubicBezTo>
                        <a:pt x="2833276" y="4960566"/>
                        <a:pt x="2824554" y="4969291"/>
                        <a:pt x="2827046" y="4983001"/>
                      </a:cubicBezTo>
                      <a:cubicBezTo>
                        <a:pt x="2850718" y="4969291"/>
                        <a:pt x="2875638" y="4954335"/>
                        <a:pt x="2903048" y="4970537"/>
                      </a:cubicBezTo>
                      <a:cubicBezTo>
                        <a:pt x="2919246" y="4980508"/>
                        <a:pt x="2900556" y="4994218"/>
                        <a:pt x="2904294" y="5007928"/>
                      </a:cubicBezTo>
                      <a:cubicBezTo>
                        <a:pt x="2909278" y="4983001"/>
                        <a:pt x="2935442" y="4970537"/>
                        <a:pt x="2941672" y="4945610"/>
                      </a:cubicBezTo>
                      <a:cubicBezTo>
                        <a:pt x="2946656" y="4925669"/>
                        <a:pt x="2950394" y="4908220"/>
                        <a:pt x="2940426" y="4888278"/>
                      </a:cubicBezTo>
                      <a:cubicBezTo>
                        <a:pt x="2935442" y="4873322"/>
                        <a:pt x="2930458" y="4854626"/>
                        <a:pt x="2951640" y="4849641"/>
                      </a:cubicBezTo>
                      <a:cubicBezTo>
                        <a:pt x="2971574" y="4844656"/>
                        <a:pt x="2979050" y="4862105"/>
                        <a:pt x="2981542" y="4879553"/>
                      </a:cubicBezTo>
                      <a:cubicBezTo>
                        <a:pt x="2984034" y="4887032"/>
                        <a:pt x="2982788" y="4895756"/>
                        <a:pt x="2985280" y="4901988"/>
                      </a:cubicBezTo>
                      <a:cubicBezTo>
                        <a:pt x="2991510" y="4926915"/>
                        <a:pt x="3027642" y="4939378"/>
                        <a:pt x="3046332" y="4925669"/>
                      </a:cubicBezTo>
                      <a:cubicBezTo>
                        <a:pt x="3051316" y="4923176"/>
                        <a:pt x="3055054" y="4919437"/>
                        <a:pt x="3052562" y="4915698"/>
                      </a:cubicBezTo>
                      <a:cubicBezTo>
                        <a:pt x="3036364" y="4880800"/>
                        <a:pt x="3060036" y="4858365"/>
                        <a:pt x="3074988" y="4833438"/>
                      </a:cubicBezTo>
                      <a:cubicBezTo>
                        <a:pt x="3083710" y="4817236"/>
                        <a:pt x="3072496" y="4813497"/>
                        <a:pt x="3063774" y="4807265"/>
                      </a:cubicBezTo>
                      <a:cubicBezTo>
                        <a:pt x="3051316" y="4799787"/>
                        <a:pt x="3045086" y="4788570"/>
                        <a:pt x="3048824" y="4774860"/>
                      </a:cubicBezTo>
                      <a:cubicBezTo>
                        <a:pt x="3051316" y="4761150"/>
                        <a:pt x="3063774" y="4757411"/>
                        <a:pt x="3074988" y="4751179"/>
                      </a:cubicBezTo>
                      <a:cubicBezTo>
                        <a:pt x="3118596" y="4727498"/>
                        <a:pt x="3170926" y="4733730"/>
                        <a:pt x="3215780" y="4713788"/>
                      </a:cubicBezTo>
                      <a:cubicBezTo>
                        <a:pt x="3225748" y="4710049"/>
                        <a:pt x="3240698" y="4710049"/>
                        <a:pt x="3246928" y="4722513"/>
                      </a:cubicBezTo>
                      <a:cubicBezTo>
                        <a:pt x="3254404" y="4733730"/>
                        <a:pt x="3246928" y="4743701"/>
                        <a:pt x="3239452" y="4752425"/>
                      </a:cubicBezTo>
                      <a:cubicBezTo>
                        <a:pt x="3226994" y="4763643"/>
                        <a:pt x="3219518" y="4777352"/>
                        <a:pt x="3218272" y="4794801"/>
                      </a:cubicBezTo>
                      <a:cubicBezTo>
                        <a:pt x="3218272" y="4807265"/>
                        <a:pt x="3208304" y="4813497"/>
                        <a:pt x="3198336" y="4819728"/>
                      </a:cubicBezTo>
                      <a:cubicBezTo>
                        <a:pt x="3168434" y="4838424"/>
                        <a:pt x="3152236" y="4863351"/>
                        <a:pt x="3159712" y="4899495"/>
                      </a:cubicBezTo>
                      <a:cubicBezTo>
                        <a:pt x="3160958" y="4909466"/>
                        <a:pt x="3157220" y="4919437"/>
                        <a:pt x="3157220" y="4929408"/>
                      </a:cubicBezTo>
                      <a:cubicBezTo>
                        <a:pt x="3155974" y="4960566"/>
                        <a:pt x="3174664" y="4975523"/>
                        <a:pt x="3204566" y="4964305"/>
                      </a:cubicBezTo>
                      <a:cubicBezTo>
                        <a:pt x="3219518" y="4958074"/>
                        <a:pt x="3230732" y="4963059"/>
                        <a:pt x="3243190" y="4964305"/>
                      </a:cubicBezTo>
                      <a:cubicBezTo>
                        <a:pt x="3263126" y="4968045"/>
                        <a:pt x="3274340" y="4960566"/>
                        <a:pt x="3266864" y="4939378"/>
                      </a:cubicBezTo>
                      <a:cubicBezTo>
                        <a:pt x="3260634" y="4921929"/>
                        <a:pt x="3261880" y="4905727"/>
                        <a:pt x="3265618" y="4890771"/>
                      </a:cubicBezTo>
                      <a:cubicBezTo>
                        <a:pt x="3270602" y="4869583"/>
                        <a:pt x="3284306" y="4859612"/>
                        <a:pt x="3305488" y="4855873"/>
                      </a:cubicBezTo>
                      <a:cubicBezTo>
                        <a:pt x="3342866" y="4849641"/>
                        <a:pt x="3380244" y="4843409"/>
                        <a:pt x="3403918" y="4803526"/>
                      </a:cubicBezTo>
                      <a:cubicBezTo>
                        <a:pt x="3417622" y="4779845"/>
                        <a:pt x="3461230" y="4786077"/>
                        <a:pt x="3476182" y="4811004"/>
                      </a:cubicBezTo>
                      <a:cubicBezTo>
                        <a:pt x="3482412" y="4823468"/>
                        <a:pt x="3489888" y="4833438"/>
                        <a:pt x="3503592" y="4838424"/>
                      </a:cubicBezTo>
                      <a:cubicBezTo>
                        <a:pt x="3513560" y="4843409"/>
                        <a:pt x="3519790" y="4850887"/>
                        <a:pt x="3522282" y="4863351"/>
                      </a:cubicBezTo>
                      <a:cubicBezTo>
                        <a:pt x="3532250" y="4895756"/>
                        <a:pt x="3547200" y="4901988"/>
                        <a:pt x="3578350" y="4885785"/>
                      </a:cubicBezTo>
                      <a:cubicBezTo>
                        <a:pt x="3584578" y="4883293"/>
                        <a:pt x="3592054" y="4879553"/>
                        <a:pt x="3599530" y="4877061"/>
                      </a:cubicBezTo>
                      <a:cubicBezTo>
                        <a:pt x="3582088" y="4835931"/>
                        <a:pt x="3594546" y="4806019"/>
                        <a:pt x="3634416" y="4788570"/>
                      </a:cubicBezTo>
                      <a:cubicBezTo>
                        <a:pt x="3643138" y="4784831"/>
                        <a:pt x="3651860" y="4778599"/>
                        <a:pt x="3659336" y="4772367"/>
                      </a:cubicBezTo>
                      <a:cubicBezTo>
                        <a:pt x="3694222" y="4747440"/>
                        <a:pt x="3730354" y="4752425"/>
                        <a:pt x="3751536" y="4789816"/>
                      </a:cubicBezTo>
                      <a:cubicBezTo>
                        <a:pt x="3762748" y="4811004"/>
                        <a:pt x="3778946" y="4829699"/>
                        <a:pt x="3790160" y="4850887"/>
                      </a:cubicBezTo>
                      <a:cubicBezTo>
                        <a:pt x="3805110" y="4882046"/>
                        <a:pt x="3839998" y="4883293"/>
                        <a:pt x="3861178" y="4854626"/>
                      </a:cubicBezTo>
                      <a:cubicBezTo>
                        <a:pt x="3864916" y="4848395"/>
                        <a:pt x="3867408" y="4840917"/>
                        <a:pt x="3872392" y="4834685"/>
                      </a:cubicBezTo>
                      <a:cubicBezTo>
                        <a:pt x="3878622" y="4825960"/>
                        <a:pt x="3888590" y="4817236"/>
                        <a:pt x="3899802" y="4822221"/>
                      </a:cubicBezTo>
                      <a:cubicBezTo>
                        <a:pt x="3928460" y="4837177"/>
                        <a:pt x="3953378" y="4828453"/>
                        <a:pt x="3978296" y="4817236"/>
                      </a:cubicBezTo>
                      <a:cubicBezTo>
                        <a:pt x="3982034" y="4814743"/>
                        <a:pt x="3984526" y="4817236"/>
                        <a:pt x="3988264" y="4819728"/>
                      </a:cubicBezTo>
                      <a:cubicBezTo>
                        <a:pt x="3988264" y="4853380"/>
                        <a:pt x="3963346" y="4855873"/>
                        <a:pt x="3939672" y="4858365"/>
                      </a:cubicBezTo>
                      <a:cubicBezTo>
                        <a:pt x="3922230" y="4862105"/>
                        <a:pt x="3902294" y="4858365"/>
                        <a:pt x="3887344" y="4873322"/>
                      </a:cubicBezTo>
                      <a:cubicBezTo>
                        <a:pt x="3826292" y="4915698"/>
                        <a:pt x="3772716" y="4966798"/>
                        <a:pt x="3719140" y="5020391"/>
                      </a:cubicBezTo>
                      <a:cubicBezTo>
                        <a:pt x="3707928" y="5031609"/>
                        <a:pt x="3697960" y="5041579"/>
                        <a:pt x="3695468" y="5057781"/>
                      </a:cubicBezTo>
                      <a:cubicBezTo>
                        <a:pt x="3694222" y="5070245"/>
                        <a:pt x="3686746" y="5078969"/>
                        <a:pt x="3676778" y="5083955"/>
                      </a:cubicBezTo>
                      <a:cubicBezTo>
                        <a:pt x="3658090" y="5092679"/>
                        <a:pt x="3645630" y="5108883"/>
                        <a:pt x="3633170" y="5123839"/>
                      </a:cubicBezTo>
                      <a:cubicBezTo>
                        <a:pt x="3630678" y="5126331"/>
                        <a:pt x="3626940" y="5127577"/>
                        <a:pt x="3624450" y="5127577"/>
                      </a:cubicBezTo>
                      <a:cubicBezTo>
                        <a:pt x="3590808" y="5122593"/>
                        <a:pt x="3568382" y="5135055"/>
                        <a:pt x="3549692" y="5166215"/>
                      </a:cubicBezTo>
                      <a:cubicBezTo>
                        <a:pt x="3534742" y="5192387"/>
                        <a:pt x="3514806" y="5217315"/>
                        <a:pt x="3478674" y="5218561"/>
                      </a:cubicBezTo>
                      <a:cubicBezTo>
                        <a:pt x="3474936" y="5218561"/>
                        <a:pt x="3468706" y="5222301"/>
                        <a:pt x="3468706" y="5226039"/>
                      </a:cubicBezTo>
                      <a:cubicBezTo>
                        <a:pt x="3467460" y="5258445"/>
                        <a:pt x="3435066" y="5285865"/>
                        <a:pt x="3459984" y="5320763"/>
                      </a:cubicBezTo>
                      <a:cubicBezTo>
                        <a:pt x="3469952" y="5335719"/>
                        <a:pt x="3461230" y="5350675"/>
                        <a:pt x="3450018" y="5361891"/>
                      </a:cubicBezTo>
                      <a:cubicBezTo>
                        <a:pt x="3437558" y="5374355"/>
                        <a:pt x="3423852" y="5385573"/>
                        <a:pt x="3405164" y="5376849"/>
                      </a:cubicBezTo>
                      <a:cubicBezTo>
                        <a:pt x="3391458" y="5369371"/>
                        <a:pt x="3383982" y="5373109"/>
                        <a:pt x="3371522" y="5383079"/>
                      </a:cubicBezTo>
                      <a:cubicBezTo>
                        <a:pt x="3349096" y="5401775"/>
                        <a:pt x="3309226" y="5391805"/>
                        <a:pt x="3300504" y="5364385"/>
                      </a:cubicBezTo>
                      <a:cubicBezTo>
                        <a:pt x="3295520" y="5350675"/>
                        <a:pt x="3286798" y="5348181"/>
                        <a:pt x="3275586" y="5346935"/>
                      </a:cubicBezTo>
                      <a:cubicBezTo>
                        <a:pt x="3261880" y="5344443"/>
                        <a:pt x="3246928" y="5345689"/>
                        <a:pt x="3233222" y="5348181"/>
                      </a:cubicBezTo>
                      <a:cubicBezTo>
                        <a:pt x="3231978" y="5356907"/>
                        <a:pt x="3240698" y="5356907"/>
                        <a:pt x="3245682" y="5359399"/>
                      </a:cubicBezTo>
                      <a:cubicBezTo>
                        <a:pt x="3254404" y="5363139"/>
                        <a:pt x="3268110" y="5365631"/>
                        <a:pt x="3265618" y="5380587"/>
                      </a:cubicBezTo>
                      <a:cubicBezTo>
                        <a:pt x="3261880" y="5393051"/>
                        <a:pt x="3249420" y="5394297"/>
                        <a:pt x="3238206" y="5394297"/>
                      </a:cubicBezTo>
                      <a:cubicBezTo>
                        <a:pt x="3230732" y="5395543"/>
                        <a:pt x="3223256" y="5394297"/>
                        <a:pt x="3214534" y="5395543"/>
                      </a:cubicBezTo>
                      <a:cubicBezTo>
                        <a:pt x="3188370" y="5396789"/>
                        <a:pt x="3167188" y="5390559"/>
                        <a:pt x="3163450" y="5358153"/>
                      </a:cubicBezTo>
                      <a:cubicBezTo>
                        <a:pt x="3162204" y="5349429"/>
                        <a:pt x="3159712" y="5338211"/>
                        <a:pt x="3147252" y="5343197"/>
                      </a:cubicBezTo>
                      <a:cubicBezTo>
                        <a:pt x="3136040" y="5348181"/>
                        <a:pt x="3143516" y="5356907"/>
                        <a:pt x="3146006" y="5364385"/>
                      </a:cubicBezTo>
                      <a:cubicBezTo>
                        <a:pt x="3157220" y="5390559"/>
                        <a:pt x="3150990" y="5399283"/>
                        <a:pt x="3123580" y="5399283"/>
                      </a:cubicBezTo>
                      <a:cubicBezTo>
                        <a:pt x="3113612" y="5399283"/>
                        <a:pt x="3104890" y="5399283"/>
                        <a:pt x="3094924" y="5400529"/>
                      </a:cubicBezTo>
                      <a:cubicBezTo>
                        <a:pt x="3048824" y="5406761"/>
                        <a:pt x="3041348" y="5400529"/>
                        <a:pt x="3026396" y="5350675"/>
                      </a:cubicBezTo>
                      <a:cubicBezTo>
                        <a:pt x="3007708" y="5388065"/>
                        <a:pt x="2982788" y="5408007"/>
                        <a:pt x="2940426" y="5398037"/>
                      </a:cubicBezTo>
                      <a:cubicBezTo>
                        <a:pt x="2921738" y="5393051"/>
                        <a:pt x="2903048" y="5406761"/>
                        <a:pt x="2881868" y="5404267"/>
                      </a:cubicBezTo>
                      <a:cubicBezTo>
                        <a:pt x="2827046" y="5398037"/>
                        <a:pt x="2810848" y="5370617"/>
                        <a:pt x="2834522" y="5320763"/>
                      </a:cubicBezTo>
                      <a:cubicBezTo>
                        <a:pt x="2823308" y="5329487"/>
                        <a:pt x="2824554" y="5343197"/>
                        <a:pt x="2822062" y="5355661"/>
                      </a:cubicBezTo>
                      <a:cubicBezTo>
                        <a:pt x="2819570" y="5373109"/>
                        <a:pt x="2809602" y="5389311"/>
                        <a:pt x="2789668" y="5386819"/>
                      </a:cubicBezTo>
                      <a:cubicBezTo>
                        <a:pt x="2770978" y="5384327"/>
                        <a:pt x="2768486" y="5364385"/>
                        <a:pt x="2768486" y="5348181"/>
                      </a:cubicBezTo>
                      <a:cubicBezTo>
                        <a:pt x="2770978" y="5331979"/>
                        <a:pt x="2778454" y="5318269"/>
                        <a:pt x="2788422" y="5305805"/>
                      </a:cubicBezTo>
                      <a:cubicBezTo>
                        <a:pt x="2802126" y="5289603"/>
                        <a:pt x="2799634" y="5273401"/>
                        <a:pt x="2784684" y="5259691"/>
                      </a:cubicBezTo>
                      <a:cubicBezTo>
                        <a:pt x="2775962" y="5253459"/>
                        <a:pt x="2765994" y="5250967"/>
                        <a:pt x="2761010" y="5259691"/>
                      </a:cubicBezTo>
                      <a:cubicBezTo>
                        <a:pt x="2751044" y="5274647"/>
                        <a:pt x="2732354" y="5282125"/>
                        <a:pt x="2726124" y="5299575"/>
                      </a:cubicBezTo>
                      <a:cubicBezTo>
                        <a:pt x="2717402" y="5320763"/>
                        <a:pt x="2703698" y="5325747"/>
                        <a:pt x="2683762" y="5314531"/>
                      </a:cubicBezTo>
                      <a:cubicBezTo>
                        <a:pt x="2658844" y="5300821"/>
                        <a:pt x="2645138" y="5309545"/>
                        <a:pt x="2635170" y="5334473"/>
                      </a:cubicBezTo>
                      <a:cubicBezTo>
                        <a:pt x="2630186" y="5349429"/>
                        <a:pt x="2618974" y="5358153"/>
                        <a:pt x="2602776" y="5363139"/>
                      </a:cubicBezTo>
                      <a:cubicBezTo>
                        <a:pt x="2580348" y="5368123"/>
                        <a:pt x="2562906" y="5380587"/>
                        <a:pt x="2544216" y="5391805"/>
                      </a:cubicBezTo>
                      <a:cubicBezTo>
                        <a:pt x="2534248" y="5398037"/>
                        <a:pt x="2528020" y="5405515"/>
                        <a:pt x="2524282" y="5417977"/>
                      </a:cubicBezTo>
                      <a:cubicBezTo>
                        <a:pt x="2518052" y="5449137"/>
                        <a:pt x="2491886" y="5455369"/>
                        <a:pt x="2468214" y="5434181"/>
                      </a:cubicBezTo>
                      <a:cubicBezTo>
                        <a:pt x="2458246" y="5425455"/>
                        <a:pt x="2454508" y="5414239"/>
                        <a:pt x="2452016" y="5401775"/>
                      </a:cubicBezTo>
                      <a:cubicBezTo>
                        <a:pt x="2449524" y="5388065"/>
                        <a:pt x="2442050" y="5379341"/>
                        <a:pt x="2424606" y="5379341"/>
                      </a:cubicBezTo>
                      <a:cubicBezTo>
                        <a:pt x="2403424" y="5378095"/>
                        <a:pt x="2390966" y="5364385"/>
                        <a:pt x="2387228" y="5344443"/>
                      </a:cubicBezTo>
                      <a:cubicBezTo>
                        <a:pt x="2384736" y="5324501"/>
                        <a:pt x="2397196" y="5313285"/>
                        <a:pt x="2413392" y="5305805"/>
                      </a:cubicBezTo>
                      <a:cubicBezTo>
                        <a:pt x="2465722" y="5284617"/>
                        <a:pt x="2504346" y="5244735"/>
                        <a:pt x="2547954" y="5212329"/>
                      </a:cubicBezTo>
                      <a:cubicBezTo>
                        <a:pt x="2554184" y="5207345"/>
                        <a:pt x="2559168" y="5199865"/>
                        <a:pt x="2566644" y="5201113"/>
                      </a:cubicBezTo>
                      <a:cubicBezTo>
                        <a:pt x="2537986" y="5191141"/>
                        <a:pt x="2508084" y="5143781"/>
                        <a:pt x="2511822" y="5115113"/>
                      </a:cubicBezTo>
                      <a:cubicBezTo>
                        <a:pt x="2514314" y="5101405"/>
                        <a:pt x="2521790" y="5093925"/>
                        <a:pt x="2533002" y="5087693"/>
                      </a:cubicBezTo>
                      <a:cubicBezTo>
                        <a:pt x="2541724" y="5082709"/>
                        <a:pt x="2546708" y="5076477"/>
                        <a:pt x="2542970" y="5066505"/>
                      </a:cubicBezTo>
                      <a:cubicBezTo>
                        <a:pt x="2539232" y="5056535"/>
                        <a:pt x="2535494" y="5046565"/>
                        <a:pt x="2524282" y="5045317"/>
                      </a:cubicBezTo>
                      <a:cubicBezTo>
                        <a:pt x="2513068" y="5044071"/>
                        <a:pt x="2509330" y="5055289"/>
                        <a:pt x="2506838" y="5062767"/>
                      </a:cubicBezTo>
                      <a:cubicBezTo>
                        <a:pt x="2496870" y="5090187"/>
                        <a:pt x="2475690" y="5096419"/>
                        <a:pt x="2444540" y="5093925"/>
                      </a:cubicBezTo>
                      <a:cubicBezTo>
                        <a:pt x="2455754" y="5115113"/>
                        <a:pt x="2452016" y="5135055"/>
                        <a:pt x="2445786" y="5156243"/>
                      </a:cubicBezTo>
                      <a:cubicBezTo>
                        <a:pt x="2444540" y="5166215"/>
                        <a:pt x="2440804" y="5174939"/>
                        <a:pt x="2429590" y="5177431"/>
                      </a:cubicBezTo>
                      <a:cubicBezTo>
                        <a:pt x="2418376" y="5179925"/>
                        <a:pt x="2413392" y="5171199"/>
                        <a:pt x="2409654" y="5163721"/>
                      </a:cubicBezTo>
                      <a:cubicBezTo>
                        <a:pt x="2407162" y="5158737"/>
                        <a:pt x="2404670" y="5154997"/>
                        <a:pt x="2402178" y="5151259"/>
                      </a:cubicBezTo>
                      <a:cubicBezTo>
                        <a:pt x="2397196" y="5145027"/>
                        <a:pt x="2393458" y="5133809"/>
                        <a:pt x="2382244" y="5136301"/>
                      </a:cubicBezTo>
                      <a:cubicBezTo>
                        <a:pt x="2373522" y="5137549"/>
                        <a:pt x="2373522" y="5147519"/>
                        <a:pt x="2372276" y="5154997"/>
                      </a:cubicBezTo>
                      <a:cubicBezTo>
                        <a:pt x="2367292" y="5174939"/>
                        <a:pt x="2357324" y="5176185"/>
                        <a:pt x="2344866" y="5163721"/>
                      </a:cubicBezTo>
                      <a:cubicBezTo>
                        <a:pt x="2329914" y="5147519"/>
                        <a:pt x="2311226" y="5137549"/>
                        <a:pt x="2293782" y="5127577"/>
                      </a:cubicBezTo>
                      <a:cubicBezTo>
                        <a:pt x="2275092" y="5117607"/>
                        <a:pt x="2268864" y="5103897"/>
                        <a:pt x="2283814" y="5087693"/>
                      </a:cubicBezTo>
                      <a:cubicBezTo>
                        <a:pt x="2303750" y="5068999"/>
                        <a:pt x="2307488" y="5040333"/>
                        <a:pt x="2327422" y="5021638"/>
                      </a:cubicBezTo>
                      <a:cubicBezTo>
                        <a:pt x="2339882" y="5009174"/>
                        <a:pt x="2328668" y="5000450"/>
                        <a:pt x="2317454" y="4992972"/>
                      </a:cubicBezTo>
                      <a:cubicBezTo>
                        <a:pt x="2280076" y="4966798"/>
                        <a:pt x="2283814" y="4966798"/>
                        <a:pt x="2292536" y="4921929"/>
                      </a:cubicBezTo>
                      <a:cubicBezTo>
                        <a:pt x="2298766" y="4890771"/>
                        <a:pt x="2306242" y="4858365"/>
                        <a:pt x="2295028" y="4824714"/>
                      </a:cubicBezTo>
                      <a:cubicBezTo>
                        <a:pt x="2285060" y="4853380"/>
                        <a:pt x="2268864" y="4880800"/>
                        <a:pt x="2267618" y="4911959"/>
                      </a:cubicBezTo>
                      <a:cubicBezTo>
                        <a:pt x="2266372" y="4935639"/>
                        <a:pt x="2260142" y="4955581"/>
                        <a:pt x="2241452" y="4969291"/>
                      </a:cubicBezTo>
                      <a:cubicBezTo>
                        <a:pt x="2224010" y="4980508"/>
                        <a:pt x="2219026" y="4994218"/>
                        <a:pt x="2226500" y="5014160"/>
                      </a:cubicBezTo>
                      <a:cubicBezTo>
                        <a:pt x="2227746" y="5017899"/>
                        <a:pt x="2228992" y="5020391"/>
                        <a:pt x="2228992" y="5022884"/>
                      </a:cubicBezTo>
                      <a:cubicBezTo>
                        <a:pt x="2228992" y="5039087"/>
                        <a:pt x="2232730" y="5056535"/>
                        <a:pt x="2216534" y="5065259"/>
                      </a:cubicBezTo>
                      <a:cubicBezTo>
                        <a:pt x="2201582" y="5073985"/>
                        <a:pt x="2189122" y="5065259"/>
                        <a:pt x="2179156" y="5055289"/>
                      </a:cubicBezTo>
                      <a:cubicBezTo>
                        <a:pt x="2166696" y="5041579"/>
                        <a:pt x="2156728" y="5025377"/>
                        <a:pt x="2170434" y="5007928"/>
                      </a:cubicBezTo>
                      <a:cubicBezTo>
                        <a:pt x="2190368" y="4980508"/>
                        <a:pt x="2177910" y="4951842"/>
                        <a:pt x="2180402" y="4923176"/>
                      </a:cubicBezTo>
                      <a:cubicBezTo>
                        <a:pt x="2180402" y="4913205"/>
                        <a:pt x="2170434" y="4910712"/>
                        <a:pt x="2161712" y="4906973"/>
                      </a:cubicBezTo>
                      <a:cubicBezTo>
                        <a:pt x="2128072" y="4893263"/>
                        <a:pt x="2120596" y="4869583"/>
                        <a:pt x="2138038" y="4837177"/>
                      </a:cubicBezTo>
                      <a:cubicBezTo>
                        <a:pt x="2150498" y="4814743"/>
                        <a:pt x="2152990" y="4787323"/>
                        <a:pt x="2179156" y="4772367"/>
                      </a:cubicBezTo>
                      <a:cubicBezTo>
                        <a:pt x="2187876" y="4767382"/>
                        <a:pt x="2187876" y="4752425"/>
                        <a:pt x="2184138" y="4742455"/>
                      </a:cubicBezTo>
                      <a:cubicBezTo>
                        <a:pt x="2177910" y="4728745"/>
                        <a:pt x="2167942" y="4734976"/>
                        <a:pt x="2157974" y="4736223"/>
                      </a:cubicBezTo>
                      <a:cubicBezTo>
                        <a:pt x="2154236" y="4736223"/>
                        <a:pt x="2149252" y="4737469"/>
                        <a:pt x="2144268" y="4736223"/>
                      </a:cubicBezTo>
                      <a:cubicBezTo>
                        <a:pt x="2130564" y="4733730"/>
                        <a:pt x="2108136" y="4747440"/>
                        <a:pt x="2103152" y="4728745"/>
                      </a:cubicBezTo>
                      <a:cubicBezTo>
                        <a:pt x="2098168" y="4710049"/>
                        <a:pt x="2109382" y="4687615"/>
                        <a:pt x="2124334" y="4673905"/>
                      </a:cubicBezTo>
                      <a:cubicBezTo>
                        <a:pt x="2136794" y="4663934"/>
                        <a:pt x="2151744" y="4658949"/>
                        <a:pt x="2159220" y="4643993"/>
                      </a:cubicBezTo>
                      <a:cubicBezTo>
                        <a:pt x="2133056" y="4647732"/>
                        <a:pt x="2105644" y="4652717"/>
                        <a:pt x="2089448" y="4676398"/>
                      </a:cubicBezTo>
                      <a:cubicBezTo>
                        <a:pt x="2078234" y="4696339"/>
                        <a:pt x="2062036" y="4706310"/>
                        <a:pt x="2040856" y="4712542"/>
                      </a:cubicBezTo>
                      <a:cubicBezTo>
                        <a:pt x="2028396" y="4715035"/>
                        <a:pt x="2014690" y="4718774"/>
                        <a:pt x="2004724" y="4727498"/>
                      </a:cubicBezTo>
                      <a:cubicBezTo>
                        <a:pt x="1979804" y="4747440"/>
                        <a:pt x="1956132" y="4743701"/>
                        <a:pt x="1931212" y="4727498"/>
                      </a:cubicBezTo>
                      <a:cubicBezTo>
                        <a:pt x="1915016" y="4716281"/>
                        <a:pt x="1900064" y="4708803"/>
                        <a:pt x="1880128" y="4721267"/>
                      </a:cubicBezTo>
                      <a:cubicBezTo>
                        <a:pt x="1871408" y="4726252"/>
                        <a:pt x="1861440" y="4725006"/>
                        <a:pt x="1851472" y="4721267"/>
                      </a:cubicBezTo>
                      <a:cubicBezTo>
                        <a:pt x="1815340" y="4707557"/>
                        <a:pt x="1777962" y="4700079"/>
                        <a:pt x="1743076" y="4681383"/>
                      </a:cubicBezTo>
                      <a:cubicBezTo>
                        <a:pt x="1736846" y="4677644"/>
                        <a:pt x="1729370" y="4675151"/>
                        <a:pt x="1724386" y="4668920"/>
                      </a:cubicBezTo>
                      <a:cubicBezTo>
                        <a:pt x="1713172" y="4647732"/>
                        <a:pt x="1721894" y="4621558"/>
                        <a:pt x="1703204" y="4597878"/>
                      </a:cubicBezTo>
                      <a:cubicBezTo>
                        <a:pt x="1685762" y="4575443"/>
                        <a:pt x="1708188" y="4551762"/>
                        <a:pt x="1724386" y="4530574"/>
                      </a:cubicBezTo>
                      <a:cubicBezTo>
                        <a:pt x="1733108" y="4520604"/>
                        <a:pt x="1736846" y="4508140"/>
                        <a:pt x="1734354" y="4494430"/>
                      </a:cubicBezTo>
                      <a:cubicBezTo>
                        <a:pt x="1733108" y="4480720"/>
                        <a:pt x="1725632" y="4474489"/>
                        <a:pt x="1709434" y="4475735"/>
                      </a:cubicBezTo>
                      <a:cubicBezTo>
                        <a:pt x="1672056" y="4479474"/>
                        <a:pt x="1654614" y="4460779"/>
                        <a:pt x="1658350" y="4422142"/>
                      </a:cubicBezTo>
                      <a:cubicBezTo>
                        <a:pt x="1659596" y="4403446"/>
                        <a:pt x="1670810" y="4389737"/>
                        <a:pt x="1683270" y="4376027"/>
                      </a:cubicBezTo>
                      <a:cubicBezTo>
                        <a:pt x="1699468" y="4361070"/>
                        <a:pt x="1706942" y="4342375"/>
                        <a:pt x="1701958" y="4318694"/>
                      </a:cubicBezTo>
                      <a:cubicBezTo>
                        <a:pt x="1678286" y="4324926"/>
                        <a:pt x="1655860" y="4333651"/>
                        <a:pt x="1635924" y="4347361"/>
                      </a:cubicBezTo>
                      <a:cubicBezTo>
                        <a:pt x="1628448" y="4352346"/>
                        <a:pt x="1619726" y="4356085"/>
                        <a:pt x="1612252" y="4347361"/>
                      </a:cubicBezTo>
                      <a:cubicBezTo>
                        <a:pt x="1606022" y="4341129"/>
                        <a:pt x="1608514" y="4333651"/>
                        <a:pt x="1612252" y="4324926"/>
                      </a:cubicBezTo>
                      <a:cubicBezTo>
                        <a:pt x="1633432" y="4286289"/>
                        <a:pt x="1619726" y="4242667"/>
                        <a:pt x="1579856" y="4225218"/>
                      </a:cubicBezTo>
                      <a:cubicBezTo>
                        <a:pt x="1547462" y="4209015"/>
                        <a:pt x="1515068" y="4201537"/>
                        <a:pt x="1478936" y="4217740"/>
                      </a:cubicBezTo>
                      <a:cubicBezTo>
                        <a:pt x="1435328" y="4237681"/>
                        <a:pt x="1405424" y="4214001"/>
                        <a:pt x="1412900" y="4167886"/>
                      </a:cubicBezTo>
                      <a:cubicBezTo>
                        <a:pt x="1416638" y="4147944"/>
                        <a:pt x="1412900" y="4139219"/>
                        <a:pt x="1391720" y="4140466"/>
                      </a:cubicBezTo>
                      <a:cubicBezTo>
                        <a:pt x="1363062" y="4140466"/>
                        <a:pt x="1334406" y="4142959"/>
                        <a:pt x="1305750" y="4140466"/>
                      </a:cubicBezTo>
                      <a:cubicBezTo>
                        <a:pt x="1280830" y="4139219"/>
                        <a:pt x="1257158" y="4147944"/>
                        <a:pt x="1234730" y="4164147"/>
                      </a:cubicBezTo>
                      <a:cubicBezTo>
                        <a:pt x="1211058" y="4181596"/>
                        <a:pt x="1184892" y="4197798"/>
                        <a:pt x="1152498" y="4186581"/>
                      </a:cubicBezTo>
                      <a:cubicBezTo>
                        <a:pt x="1132562" y="4179103"/>
                        <a:pt x="1113874" y="4170378"/>
                        <a:pt x="1108890" y="4146698"/>
                      </a:cubicBezTo>
                      <a:cubicBezTo>
                        <a:pt x="1103906" y="4123017"/>
                        <a:pt x="1090200" y="4123017"/>
                        <a:pt x="1071512" y="4132988"/>
                      </a:cubicBezTo>
                      <a:cubicBezTo>
                        <a:pt x="1052822" y="4144205"/>
                        <a:pt x="1027904" y="4147944"/>
                        <a:pt x="1017936" y="4172871"/>
                      </a:cubicBezTo>
                      <a:cubicBezTo>
                        <a:pt x="1011706" y="4186581"/>
                        <a:pt x="995510" y="4184088"/>
                        <a:pt x="981804" y="4177856"/>
                      </a:cubicBezTo>
                      <a:cubicBezTo>
                        <a:pt x="965606" y="4167886"/>
                        <a:pt x="948164" y="4165393"/>
                        <a:pt x="928228" y="4169132"/>
                      </a:cubicBezTo>
                      <a:cubicBezTo>
                        <a:pt x="910786" y="4172871"/>
                        <a:pt x="898326" y="4164147"/>
                        <a:pt x="887112" y="4152929"/>
                      </a:cubicBezTo>
                      <a:cubicBezTo>
                        <a:pt x="875898" y="4142959"/>
                        <a:pt x="865932" y="4132988"/>
                        <a:pt x="849734" y="4126756"/>
                      </a:cubicBezTo>
                      <a:cubicBezTo>
                        <a:pt x="826060" y="4116785"/>
                        <a:pt x="804880" y="4109307"/>
                        <a:pt x="784944" y="4134234"/>
                      </a:cubicBezTo>
                      <a:cubicBezTo>
                        <a:pt x="778716" y="4144205"/>
                        <a:pt x="765010" y="4146698"/>
                        <a:pt x="753796" y="4152929"/>
                      </a:cubicBezTo>
                      <a:cubicBezTo>
                        <a:pt x="747566" y="4156668"/>
                        <a:pt x="736352" y="4157915"/>
                        <a:pt x="735108" y="4164147"/>
                      </a:cubicBezTo>
                      <a:cubicBezTo>
                        <a:pt x="725140" y="4200291"/>
                        <a:pt x="691500" y="4217740"/>
                        <a:pt x="675302" y="4246406"/>
                      </a:cubicBezTo>
                      <a:cubicBezTo>
                        <a:pt x="665334" y="4263855"/>
                        <a:pt x="655366" y="4270087"/>
                        <a:pt x="639170" y="4263855"/>
                      </a:cubicBezTo>
                      <a:cubicBezTo>
                        <a:pt x="622972" y="4260116"/>
                        <a:pt x="609266" y="4256377"/>
                        <a:pt x="594316" y="4250145"/>
                      </a:cubicBezTo>
                      <a:cubicBezTo>
                        <a:pt x="570642" y="4242667"/>
                        <a:pt x="555692" y="4226464"/>
                        <a:pt x="553200" y="4200291"/>
                      </a:cubicBezTo>
                      <a:cubicBezTo>
                        <a:pt x="550708" y="4177856"/>
                        <a:pt x="544478" y="4157915"/>
                        <a:pt x="517066" y="4156668"/>
                      </a:cubicBezTo>
                      <a:cubicBezTo>
                        <a:pt x="490902" y="4142959"/>
                        <a:pt x="469722" y="4123017"/>
                        <a:pt x="446048" y="4109307"/>
                      </a:cubicBezTo>
                      <a:cubicBezTo>
                        <a:pt x="427360" y="4093104"/>
                        <a:pt x="404932" y="4083134"/>
                        <a:pt x="382506" y="4074409"/>
                      </a:cubicBezTo>
                      <a:cubicBezTo>
                        <a:pt x="350110" y="4058207"/>
                        <a:pt x="341388" y="4063192"/>
                        <a:pt x="337652" y="4100583"/>
                      </a:cubicBezTo>
                      <a:cubicBezTo>
                        <a:pt x="327684" y="4128002"/>
                        <a:pt x="310240" y="4144205"/>
                        <a:pt x="277846" y="4139219"/>
                      </a:cubicBezTo>
                      <a:cubicBezTo>
                        <a:pt x="275354" y="4136727"/>
                        <a:pt x="274108" y="4132988"/>
                        <a:pt x="275354" y="4129249"/>
                      </a:cubicBezTo>
                      <a:cubicBezTo>
                        <a:pt x="275354" y="4123017"/>
                        <a:pt x="279092" y="4119278"/>
                        <a:pt x="284076" y="4116785"/>
                      </a:cubicBezTo>
                      <a:cubicBezTo>
                        <a:pt x="315224" y="4103075"/>
                        <a:pt x="305256" y="4078148"/>
                        <a:pt x="302764" y="4054467"/>
                      </a:cubicBezTo>
                      <a:cubicBezTo>
                        <a:pt x="300272" y="4028294"/>
                        <a:pt x="282830" y="4018323"/>
                        <a:pt x="262894" y="4017077"/>
                      </a:cubicBezTo>
                      <a:cubicBezTo>
                        <a:pt x="224270" y="4013338"/>
                        <a:pt x="214302" y="3987164"/>
                        <a:pt x="206828" y="3957252"/>
                      </a:cubicBezTo>
                      <a:cubicBezTo>
                        <a:pt x="190630" y="3889949"/>
                        <a:pt x="214302" y="3833863"/>
                        <a:pt x="249190" y="3780270"/>
                      </a:cubicBezTo>
                      <a:cubicBezTo>
                        <a:pt x="254172" y="3774037"/>
                        <a:pt x="260402" y="3766559"/>
                        <a:pt x="267878" y="3765312"/>
                      </a:cubicBezTo>
                      <a:cubicBezTo>
                        <a:pt x="313978" y="3757834"/>
                        <a:pt x="348864" y="3722936"/>
                        <a:pt x="392472" y="3706734"/>
                      </a:cubicBezTo>
                      <a:cubicBezTo>
                        <a:pt x="421130" y="3696763"/>
                        <a:pt x="451032" y="3689285"/>
                        <a:pt x="483426" y="3695517"/>
                      </a:cubicBezTo>
                      <a:cubicBezTo>
                        <a:pt x="507100" y="3699256"/>
                        <a:pt x="522050" y="3688039"/>
                        <a:pt x="534510" y="3668097"/>
                      </a:cubicBezTo>
                      <a:cubicBezTo>
                        <a:pt x="558184" y="3625721"/>
                        <a:pt x="554446" y="3579606"/>
                        <a:pt x="519558" y="3542215"/>
                      </a:cubicBezTo>
                      <a:cubicBezTo>
                        <a:pt x="514576" y="3535983"/>
                        <a:pt x="508346" y="3529752"/>
                        <a:pt x="504608" y="3522274"/>
                      </a:cubicBezTo>
                      <a:cubicBezTo>
                        <a:pt x="493394" y="3501086"/>
                        <a:pt x="473458" y="3494854"/>
                        <a:pt x="453524" y="3499839"/>
                      </a:cubicBezTo>
                      <a:cubicBezTo>
                        <a:pt x="421130" y="3508564"/>
                        <a:pt x="388734" y="3512303"/>
                        <a:pt x="355094" y="3512303"/>
                      </a:cubicBezTo>
                      <a:cubicBezTo>
                        <a:pt x="342634" y="3512303"/>
                        <a:pt x="333914" y="3519781"/>
                        <a:pt x="327684" y="3532244"/>
                      </a:cubicBezTo>
                      <a:cubicBezTo>
                        <a:pt x="305256" y="3582098"/>
                        <a:pt x="257910" y="3598301"/>
                        <a:pt x="210564" y="3573374"/>
                      </a:cubicBezTo>
                      <a:cubicBezTo>
                        <a:pt x="199352" y="3568389"/>
                        <a:pt x="189384" y="3562157"/>
                        <a:pt x="178170" y="3555925"/>
                      </a:cubicBezTo>
                      <a:cubicBezTo>
                        <a:pt x="135808" y="3535983"/>
                        <a:pt x="104660" y="3549693"/>
                        <a:pt x="93446" y="3593316"/>
                      </a:cubicBezTo>
                      <a:cubicBezTo>
                        <a:pt x="87216" y="3621982"/>
                        <a:pt x="68528" y="3645663"/>
                        <a:pt x="49838" y="3665604"/>
                      </a:cubicBezTo>
                      <a:cubicBezTo>
                        <a:pt x="42362" y="3674329"/>
                        <a:pt x="33642" y="3683053"/>
                        <a:pt x="21182" y="3674329"/>
                      </a:cubicBezTo>
                      <a:cubicBezTo>
                        <a:pt x="14952" y="3634445"/>
                        <a:pt x="7476" y="3595808"/>
                        <a:pt x="0" y="3555925"/>
                      </a:cubicBezTo>
                      <a:cubicBezTo>
                        <a:pt x="42362" y="3539722"/>
                        <a:pt x="79740" y="3518534"/>
                        <a:pt x="107152" y="3481144"/>
                      </a:cubicBezTo>
                      <a:cubicBezTo>
                        <a:pt x="118366" y="3466188"/>
                        <a:pt x="124594" y="3452478"/>
                        <a:pt x="122102" y="3433782"/>
                      </a:cubicBezTo>
                      <a:cubicBezTo>
                        <a:pt x="119612" y="3403870"/>
                        <a:pt x="99676" y="3368972"/>
                        <a:pt x="74758" y="3347784"/>
                      </a:cubicBezTo>
                      <a:cubicBezTo>
                        <a:pt x="58560" y="3334074"/>
                        <a:pt x="49838" y="3316625"/>
                        <a:pt x="54822" y="3295437"/>
                      </a:cubicBezTo>
                      <a:cubicBezTo>
                        <a:pt x="63544" y="3263032"/>
                        <a:pt x="64790" y="3229380"/>
                        <a:pt x="72266" y="3196975"/>
                      </a:cubicBezTo>
                      <a:cubicBezTo>
                        <a:pt x="79740" y="3167063"/>
                        <a:pt x="90954" y="3137150"/>
                        <a:pt x="105906" y="3109731"/>
                      </a:cubicBezTo>
                      <a:cubicBezTo>
                        <a:pt x="122102" y="3079818"/>
                        <a:pt x="143284" y="3052398"/>
                        <a:pt x="152006" y="3018747"/>
                      </a:cubicBezTo>
                      <a:cubicBezTo>
                        <a:pt x="156990" y="3003790"/>
                        <a:pt x="165712" y="2993820"/>
                        <a:pt x="183154" y="2992573"/>
                      </a:cubicBezTo>
                      <a:cubicBezTo>
                        <a:pt x="200598" y="2990081"/>
                        <a:pt x="211810" y="2980110"/>
                        <a:pt x="220532" y="2965154"/>
                      </a:cubicBezTo>
                      <a:cubicBezTo>
                        <a:pt x="234238" y="2938980"/>
                        <a:pt x="254172" y="2919038"/>
                        <a:pt x="282830" y="2910314"/>
                      </a:cubicBezTo>
                      <a:cubicBezTo>
                        <a:pt x="312732" y="2900343"/>
                        <a:pt x="327684" y="2872923"/>
                        <a:pt x="352602" y="2854228"/>
                      </a:cubicBezTo>
                      <a:cubicBezTo>
                        <a:pt x="373784" y="2839272"/>
                        <a:pt x="389980" y="2830547"/>
                        <a:pt x="411162" y="2855474"/>
                      </a:cubicBezTo>
                      <a:cubicBezTo>
                        <a:pt x="424868" y="2874170"/>
                        <a:pt x="490902" y="2876662"/>
                        <a:pt x="510838" y="2862953"/>
                      </a:cubicBezTo>
                      <a:cubicBezTo>
                        <a:pt x="518312" y="2859214"/>
                        <a:pt x="525788" y="2851735"/>
                        <a:pt x="534510" y="2852982"/>
                      </a:cubicBezTo>
                      <a:cubicBezTo>
                        <a:pt x="590578" y="2865445"/>
                        <a:pt x="645400" y="2849243"/>
                        <a:pt x="698974" y="2835533"/>
                      </a:cubicBezTo>
                      <a:cubicBezTo>
                        <a:pt x="712680" y="2833040"/>
                        <a:pt x="722648" y="2839272"/>
                        <a:pt x="732616" y="2846750"/>
                      </a:cubicBezTo>
                      <a:cubicBezTo>
                        <a:pt x="752550" y="2866692"/>
                        <a:pt x="819832" y="2872923"/>
                        <a:pt x="843504" y="2856721"/>
                      </a:cubicBezTo>
                      <a:cubicBezTo>
                        <a:pt x="859702" y="2845504"/>
                        <a:pt x="855964" y="2830547"/>
                        <a:pt x="848488" y="2816837"/>
                      </a:cubicBezTo>
                      <a:cubicBezTo>
                        <a:pt x="834782" y="2788171"/>
                        <a:pt x="829798" y="2760752"/>
                        <a:pt x="838520" y="2729593"/>
                      </a:cubicBezTo>
                      <a:cubicBezTo>
                        <a:pt x="854718" y="2695941"/>
                        <a:pt x="869668" y="2661043"/>
                        <a:pt x="917014" y="2661043"/>
                      </a:cubicBezTo>
                      <a:cubicBezTo>
                        <a:pt x="925736" y="2661043"/>
                        <a:pt x="930720" y="2651072"/>
                        <a:pt x="936950" y="2644841"/>
                      </a:cubicBezTo>
                      <a:cubicBezTo>
                        <a:pt x="963114" y="2619914"/>
                        <a:pt x="981804" y="2616175"/>
                        <a:pt x="1014198" y="2632377"/>
                      </a:cubicBezTo>
                      <a:cubicBezTo>
                        <a:pt x="1044100" y="2647333"/>
                        <a:pt x="1070266" y="2658551"/>
                        <a:pt x="1105152" y="2646087"/>
                      </a:cubicBezTo>
                      <a:cubicBezTo>
                        <a:pt x="1128826" y="2637363"/>
                        <a:pt x="1150006" y="2653565"/>
                        <a:pt x="1167450" y="2668521"/>
                      </a:cubicBezTo>
                      <a:cubicBezTo>
                        <a:pt x="1178662" y="2679739"/>
                        <a:pt x="1177416" y="2694695"/>
                        <a:pt x="1166204" y="2703419"/>
                      </a:cubicBezTo>
                      <a:cubicBezTo>
                        <a:pt x="1148760" y="2719622"/>
                        <a:pt x="1140038" y="2739564"/>
                        <a:pt x="1135054" y="2763244"/>
                      </a:cubicBezTo>
                      <a:cubicBezTo>
                        <a:pt x="1128826" y="2784432"/>
                        <a:pt x="1108890" y="2795649"/>
                        <a:pt x="1087708" y="2800635"/>
                      </a:cubicBezTo>
                      <a:cubicBezTo>
                        <a:pt x="1071512" y="2804374"/>
                        <a:pt x="1062790" y="2795649"/>
                        <a:pt x="1055314" y="2780693"/>
                      </a:cubicBezTo>
                      <a:cubicBezTo>
                        <a:pt x="1041610" y="2754520"/>
                        <a:pt x="1026658" y="2755766"/>
                        <a:pt x="1012952" y="2780693"/>
                      </a:cubicBezTo>
                      <a:cubicBezTo>
                        <a:pt x="986788" y="2821823"/>
                        <a:pt x="986788" y="2821823"/>
                        <a:pt x="946918" y="2795649"/>
                      </a:cubicBezTo>
                      <a:cubicBezTo>
                        <a:pt x="933212" y="2788171"/>
                        <a:pt x="933212" y="2788171"/>
                        <a:pt x="912030" y="2810606"/>
                      </a:cubicBezTo>
                      <a:cubicBezTo>
                        <a:pt x="943180" y="2801881"/>
                        <a:pt x="965606" y="2810606"/>
                        <a:pt x="981804" y="2834286"/>
                      </a:cubicBezTo>
                      <a:cubicBezTo>
                        <a:pt x="986788" y="2840518"/>
                        <a:pt x="994264" y="2844257"/>
                        <a:pt x="1001738" y="2845504"/>
                      </a:cubicBezTo>
                      <a:cubicBezTo>
                        <a:pt x="1032888" y="2855474"/>
                        <a:pt x="1057806" y="2872923"/>
                        <a:pt x="1077742" y="2896604"/>
                      </a:cubicBezTo>
                      <a:cubicBezTo>
                        <a:pt x="1091446" y="2910314"/>
                        <a:pt x="1106398" y="2916546"/>
                        <a:pt x="1122596" y="2904082"/>
                      </a:cubicBezTo>
                      <a:cubicBezTo>
                        <a:pt x="1143776" y="2887880"/>
                        <a:pt x="1164958" y="2889126"/>
                        <a:pt x="1187384" y="2897850"/>
                      </a:cubicBezTo>
                      <a:cubicBezTo>
                        <a:pt x="1207320" y="2906575"/>
                        <a:pt x="1214796" y="2901590"/>
                        <a:pt x="1217288" y="2879155"/>
                      </a:cubicBezTo>
                      <a:cubicBezTo>
                        <a:pt x="1218532" y="2859214"/>
                        <a:pt x="1222270" y="2838026"/>
                        <a:pt x="1218532" y="2816837"/>
                      </a:cubicBezTo>
                      <a:cubicBezTo>
                        <a:pt x="1213550" y="2794403"/>
                        <a:pt x="1214796" y="2773215"/>
                        <a:pt x="1224762" y="2753273"/>
                      </a:cubicBezTo>
                      <a:cubicBezTo>
                        <a:pt x="1228500" y="2745795"/>
                        <a:pt x="1233484" y="2735825"/>
                        <a:pt x="1229746" y="2727100"/>
                      </a:cubicBezTo>
                      <a:cubicBezTo>
                        <a:pt x="1217288" y="2694695"/>
                        <a:pt x="1226008" y="2662290"/>
                        <a:pt x="1232238" y="2629884"/>
                      </a:cubicBezTo>
                      <a:cubicBezTo>
                        <a:pt x="1235976" y="2612436"/>
                        <a:pt x="1230992" y="2599972"/>
                        <a:pt x="1217288" y="2590001"/>
                      </a:cubicBezTo>
                      <a:cubicBezTo>
                        <a:pt x="1199844" y="2577538"/>
                        <a:pt x="1184892" y="2562581"/>
                        <a:pt x="1168696" y="2550118"/>
                      </a:cubicBezTo>
                      <a:cubicBezTo>
                        <a:pt x="1145022" y="2532669"/>
                        <a:pt x="1118858" y="2536408"/>
                        <a:pt x="1102660" y="2560089"/>
                      </a:cubicBezTo>
                      <a:cubicBezTo>
                        <a:pt x="1075250" y="2599972"/>
                        <a:pt x="1055314" y="2608696"/>
                        <a:pt x="1012952" y="2594987"/>
                      </a:cubicBezTo>
                      <a:cubicBezTo>
                        <a:pt x="979312" y="2583769"/>
                        <a:pt x="949410" y="2578784"/>
                        <a:pt x="929474" y="2614928"/>
                      </a:cubicBezTo>
                      <a:cubicBezTo>
                        <a:pt x="924490" y="2622406"/>
                        <a:pt x="914522" y="2624899"/>
                        <a:pt x="904556" y="2623653"/>
                      </a:cubicBezTo>
                      <a:cubicBezTo>
                        <a:pt x="868422" y="2619914"/>
                        <a:pt x="854718" y="2648580"/>
                        <a:pt x="836028" y="2671014"/>
                      </a:cubicBezTo>
                      <a:cubicBezTo>
                        <a:pt x="819832" y="2690956"/>
                        <a:pt x="845996" y="2708405"/>
                        <a:pt x="839766" y="2727100"/>
                      </a:cubicBezTo>
                      <a:cubicBezTo>
                        <a:pt x="821078" y="2748288"/>
                        <a:pt x="812356" y="2770722"/>
                        <a:pt x="814848" y="2799389"/>
                      </a:cubicBezTo>
                      <a:cubicBezTo>
                        <a:pt x="814848" y="2816837"/>
                        <a:pt x="811110" y="2833040"/>
                        <a:pt x="791174" y="2839272"/>
                      </a:cubicBezTo>
                      <a:cubicBezTo>
                        <a:pt x="777470" y="2844257"/>
                        <a:pt x="766256" y="2839272"/>
                        <a:pt x="756288" y="2829301"/>
                      </a:cubicBezTo>
                      <a:cubicBezTo>
                        <a:pt x="742582" y="2814345"/>
                        <a:pt x="746320" y="2798142"/>
                        <a:pt x="757534" y="2783186"/>
                      </a:cubicBezTo>
                      <a:cubicBezTo>
                        <a:pt x="769994" y="2766983"/>
                        <a:pt x="769994" y="2752027"/>
                        <a:pt x="758780" y="2735825"/>
                      </a:cubicBezTo>
                      <a:cubicBezTo>
                        <a:pt x="753796" y="2728346"/>
                        <a:pt x="747566" y="2719622"/>
                        <a:pt x="750058" y="2714637"/>
                      </a:cubicBezTo>
                      <a:cubicBezTo>
                        <a:pt x="766256" y="2669768"/>
                        <a:pt x="747566" y="2619914"/>
                        <a:pt x="777470" y="2578784"/>
                      </a:cubicBezTo>
                      <a:cubicBezTo>
                        <a:pt x="792420" y="2557596"/>
                        <a:pt x="792420" y="2538901"/>
                        <a:pt x="773732" y="2518959"/>
                      </a:cubicBezTo>
                      <a:cubicBezTo>
                        <a:pt x="743828" y="2487800"/>
                        <a:pt x="747566" y="2446671"/>
                        <a:pt x="787436" y="2427975"/>
                      </a:cubicBezTo>
                      <a:cubicBezTo>
                        <a:pt x="818586" y="2414265"/>
                        <a:pt x="824814" y="2388092"/>
                        <a:pt x="837274" y="2363165"/>
                      </a:cubicBezTo>
                      <a:cubicBezTo>
                        <a:pt x="845996" y="2345716"/>
                        <a:pt x="838520" y="2336991"/>
                        <a:pt x="819832" y="2334499"/>
                      </a:cubicBezTo>
                      <a:cubicBezTo>
                        <a:pt x="813602" y="2333252"/>
                        <a:pt x="806126" y="2334499"/>
                        <a:pt x="799896" y="2333252"/>
                      </a:cubicBezTo>
                      <a:cubicBezTo>
                        <a:pt x="767502" y="2325774"/>
                        <a:pt x="756288" y="2295862"/>
                        <a:pt x="776224" y="2269688"/>
                      </a:cubicBezTo>
                      <a:cubicBezTo>
                        <a:pt x="781206" y="2263457"/>
                        <a:pt x="787436" y="2258471"/>
                        <a:pt x="792420" y="2253486"/>
                      </a:cubicBezTo>
                      <a:cubicBezTo>
                        <a:pt x="799896" y="2247254"/>
                        <a:pt x="808618" y="2241022"/>
                        <a:pt x="803634" y="2229805"/>
                      </a:cubicBezTo>
                      <a:cubicBezTo>
                        <a:pt x="798650" y="2217341"/>
                        <a:pt x="788682" y="2217341"/>
                        <a:pt x="777470" y="2219834"/>
                      </a:cubicBezTo>
                      <a:cubicBezTo>
                        <a:pt x="760026" y="2223573"/>
                        <a:pt x="751304" y="2218588"/>
                        <a:pt x="758780" y="2199893"/>
                      </a:cubicBezTo>
                      <a:cubicBezTo>
                        <a:pt x="763764" y="2187429"/>
                        <a:pt x="773732" y="2178705"/>
                        <a:pt x="761272" y="2166241"/>
                      </a:cubicBezTo>
                      <a:cubicBezTo>
                        <a:pt x="748812" y="2152531"/>
                        <a:pt x="733862" y="2157517"/>
                        <a:pt x="718910" y="2162502"/>
                      </a:cubicBezTo>
                      <a:cubicBezTo>
                        <a:pt x="697728" y="2171226"/>
                        <a:pt x="680286" y="2158763"/>
                        <a:pt x="681532" y="2138821"/>
                      </a:cubicBezTo>
                      <a:cubicBezTo>
                        <a:pt x="682778" y="2125111"/>
                        <a:pt x="696482" y="2123865"/>
                        <a:pt x="701466" y="2113894"/>
                      </a:cubicBezTo>
                      <a:cubicBezTo>
                        <a:pt x="692744" y="2106416"/>
                        <a:pt x="680286" y="2107662"/>
                        <a:pt x="670318" y="2102677"/>
                      </a:cubicBezTo>
                      <a:cubicBezTo>
                        <a:pt x="641662" y="2091460"/>
                        <a:pt x="625464" y="2062794"/>
                        <a:pt x="632940" y="2035374"/>
                      </a:cubicBezTo>
                      <a:cubicBezTo>
                        <a:pt x="639170" y="2007954"/>
                        <a:pt x="674056" y="1978042"/>
                        <a:pt x="698974" y="1978042"/>
                      </a:cubicBezTo>
                      <a:cubicBezTo>
                        <a:pt x="711434" y="1978042"/>
                        <a:pt x="718910" y="1986766"/>
                        <a:pt x="722648" y="1996737"/>
                      </a:cubicBezTo>
                      <a:cubicBezTo>
                        <a:pt x="730124" y="2016679"/>
                        <a:pt x="738844" y="2030388"/>
                        <a:pt x="763764" y="2022910"/>
                      </a:cubicBezTo>
                      <a:cubicBezTo>
                        <a:pt x="766256" y="2021664"/>
                        <a:pt x="769994" y="2021664"/>
                        <a:pt x="772486" y="2022910"/>
                      </a:cubicBezTo>
                      <a:cubicBezTo>
                        <a:pt x="806126" y="2049084"/>
                        <a:pt x="816094" y="2014186"/>
                        <a:pt x="832290" y="1999230"/>
                      </a:cubicBezTo>
                      <a:cubicBezTo>
                        <a:pt x="845996" y="1985520"/>
                        <a:pt x="837274" y="1974303"/>
                        <a:pt x="819832" y="1971810"/>
                      </a:cubicBezTo>
                      <a:cubicBezTo>
                        <a:pt x="804880" y="1968071"/>
                        <a:pt x="789928" y="1968071"/>
                        <a:pt x="777470" y="1958100"/>
                      </a:cubicBezTo>
                      <a:cubicBezTo>
                        <a:pt x="768748" y="1950622"/>
                        <a:pt x="763764" y="1956854"/>
                        <a:pt x="760026" y="1964332"/>
                      </a:cubicBezTo>
                      <a:cubicBezTo>
                        <a:pt x="757534" y="1974303"/>
                        <a:pt x="752550" y="1984273"/>
                        <a:pt x="740090" y="1983027"/>
                      </a:cubicBezTo>
                      <a:cubicBezTo>
                        <a:pt x="726386" y="1981781"/>
                        <a:pt x="718910" y="1973056"/>
                        <a:pt x="712680" y="1960593"/>
                      </a:cubicBezTo>
                      <a:cubicBezTo>
                        <a:pt x="711434" y="1954361"/>
                        <a:pt x="708942" y="1949376"/>
                        <a:pt x="708942" y="1941897"/>
                      </a:cubicBezTo>
                      <a:cubicBezTo>
                        <a:pt x="705204" y="1921956"/>
                        <a:pt x="691500" y="1913231"/>
                        <a:pt x="675302" y="1919463"/>
                      </a:cubicBezTo>
                      <a:cubicBezTo>
                        <a:pt x="642908" y="1933173"/>
                        <a:pt x="627956" y="1920709"/>
                        <a:pt x="616742" y="1889551"/>
                      </a:cubicBezTo>
                      <a:cubicBezTo>
                        <a:pt x="610512" y="1873348"/>
                        <a:pt x="590578" y="1864623"/>
                        <a:pt x="578118" y="1849667"/>
                      </a:cubicBezTo>
                      <a:cubicBezTo>
                        <a:pt x="533264" y="1793581"/>
                        <a:pt x="508346" y="1730017"/>
                        <a:pt x="512084" y="1657729"/>
                      </a:cubicBezTo>
                      <a:cubicBezTo>
                        <a:pt x="513330" y="1651497"/>
                        <a:pt x="517066" y="1649004"/>
                        <a:pt x="519558" y="1646512"/>
                      </a:cubicBezTo>
                      <a:cubicBezTo>
                        <a:pt x="563166" y="1629063"/>
                        <a:pt x="590578" y="1591672"/>
                        <a:pt x="626710" y="1563006"/>
                      </a:cubicBezTo>
                      <a:cubicBezTo>
                        <a:pt x="644154" y="1549296"/>
                        <a:pt x="660350" y="1535586"/>
                        <a:pt x="684024" y="1536832"/>
                      </a:cubicBezTo>
                      <a:cubicBezTo>
                        <a:pt x="691500" y="1536832"/>
                        <a:pt x="700220" y="1535586"/>
                        <a:pt x="706450" y="1530601"/>
                      </a:cubicBezTo>
                      <a:cubicBezTo>
                        <a:pt x="725140" y="1513152"/>
                        <a:pt x="742582" y="1510659"/>
                        <a:pt x="763764" y="1529354"/>
                      </a:cubicBezTo>
                      <a:cubicBezTo>
                        <a:pt x="776224" y="1539325"/>
                        <a:pt x="832290" y="1516891"/>
                        <a:pt x="839766" y="1501935"/>
                      </a:cubicBezTo>
                      <a:cubicBezTo>
                        <a:pt x="845996" y="1489471"/>
                        <a:pt x="838520" y="1483239"/>
                        <a:pt x="827306" y="1480747"/>
                      </a:cubicBezTo>
                      <a:cubicBezTo>
                        <a:pt x="793666" y="1473268"/>
                        <a:pt x="761272" y="1464544"/>
                        <a:pt x="726386" y="1472022"/>
                      </a:cubicBezTo>
                      <a:cubicBezTo>
                        <a:pt x="685270" y="1481993"/>
                        <a:pt x="654120" y="1449588"/>
                        <a:pt x="666580" y="1408458"/>
                      </a:cubicBezTo>
                      <a:cubicBezTo>
                        <a:pt x="674056" y="1387270"/>
                        <a:pt x="669072" y="1367328"/>
                        <a:pt x="667826" y="1347387"/>
                      </a:cubicBezTo>
                      <a:cubicBezTo>
                        <a:pt x="695236" y="1301272"/>
                        <a:pt x="701466" y="1238954"/>
                        <a:pt x="763764" y="1216520"/>
                      </a:cubicBezTo>
                      <a:cubicBezTo>
                        <a:pt x="772486" y="1212781"/>
                        <a:pt x="778716" y="1204056"/>
                        <a:pt x="783698" y="1194085"/>
                      </a:cubicBezTo>
                      <a:cubicBezTo>
                        <a:pt x="801142" y="1156695"/>
                        <a:pt x="831044" y="1126782"/>
                        <a:pt x="855964" y="1093131"/>
                      </a:cubicBezTo>
                      <a:cubicBezTo>
                        <a:pt x="873406" y="1066957"/>
                        <a:pt x="903310" y="1058233"/>
                        <a:pt x="933212" y="1053247"/>
                      </a:cubicBezTo>
                      <a:cubicBezTo>
                        <a:pt x="969344" y="1049508"/>
                        <a:pt x="1002984" y="1034552"/>
                        <a:pt x="1035380" y="1018349"/>
                      </a:cubicBezTo>
                      <a:cubicBezTo>
                        <a:pt x="1050330" y="1010871"/>
                        <a:pt x="1055314" y="995915"/>
                        <a:pt x="1065282" y="984698"/>
                      </a:cubicBezTo>
                      <a:lnTo>
                        <a:pt x="1070418" y="977910"/>
                      </a:lnTo>
                      <a:lnTo>
                        <a:pt x="1068676" y="974604"/>
                      </a:lnTo>
                      <a:cubicBezTo>
                        <a:pt x="1068366" y="971340"/>
                        <a:pt x="1068988" y="967921"/>
                        <a:pt x="1069610" y="964813"/>
                      </a:cubicBezTo>
                      <a:cubicBezTo>
                        <a:pt x="1085790" y="922540"/>
                        <a:pt x="1080810" y="885241"/>
                        <a:pt x="1048452" y="850428"/>
                      </a:cubicBezTo>
                      <a:cubicBezTo>
                        <a:pt x="1045962" y="847941"/>
                        <a:pt x="1043474" y="842968"/>
                        <a:pt x="1044718" y="837995"/>
                      </a:cubicBezTo>
                      <a:cubicBezTo>
                        <a:pt x="1052186" y="831778"/>
                        <a:pt x="1059654" y="825562"/>
                        <a:pt x="1054674" y="813128"/>
                      </a:cubicBezTo>
                      <a:cubicBezTo>
                        <a:pt x="1044718" y="788262"/>
                        <a:pt x="1052186" y="763396"/>
                        <a:pt x="1060898" y="739773"/>
                      </a:cubicBezTo>
                      <a:cubicBezTo>
                        <a:pt x="1070854" y="713663"/>
                        <a:pt x="1067120" y="688797"/>
                        <a:pt x="1055920" y="663931"/>
                      </a:cubicBezTo>
                      <a:cubicBezTo>
                        <a:pt x="1042230" y="635334"/>
                        <a:pt x="1034762" y="601765"/>
                        <a:pt x="1011116" y="576898"/>
                      </a:cubicBezTo>
                      <a:cubicBezTo>
                        <a:pt x="1011116" y="550789"/>
                        <a:pt x="1037252" y="547059"/>
                        <a:pt x="1048452" y="530896"/>
                      </a:cubicBezTo>
                      <a:cubicBezTo>
                        <a:pt x="1067120" y="514733"/>
                        <a:pt x="1085790" y="497326"/>
                        <a:pt x="1108192" y="487380"/>
                      </a:cubicBezTo>
                      <a:cubicBezTo>
                        <a:pt x="1145528" y="468730"/>
                        <a:pt x="1174154" y="440134"/>
                        <a:pt x="1210246" y="421484"/>
                      </a:cubicBezTo>
                      <a:cubicBezTo>
                        <a:pt x="1223936" y="415267"/>
                        <a:pt x="1236382" y="407808"/>
                        <a:pt x="1250072" y="401591"/>
                      </a:cubicBezTo>
                      <a:cubicBezTo>
                        <a:pt x="1289898" y="387914"/>
                        <a:pt x="1314790" y="354345"/>
                        <a:pt x="1345904" y="329478"/>
                      </a:cubicBezTo>
                      <a:cubicBezTo>
                        <a:pt x="1368306" y="310829"/>
                        <a:pt x="1391952" y="293422"/>
                        <a:pt x="1418088" y="283476"/>
                      </a:cubicBezTo>
                      <a:cubicBezTo>
                        <a:pt x="1561214" y="223797"/>
                        <a:pt x="1701850" y="154171"/>
                        <a:pt x="1851198" y="114385"/>
                      </a:cubicBezTo>
                      <a:cubicBezTo>
                        <a:pt x="2047840" y="63409"/>
                        <a:pt x="2244480" y="3730"/>
                        <a:pt x="2451078" y="0"/>
                      </a:cubicBezTo>
                      <a:close/>
                    </a:path>
                  </a:pathLst>
                </a:custGeom>
                <a:solidFill>
                  <a:schemeClr val="accent3">
                    <a:alpha val="80000"/>
                  </a:schemeClr>
                </a:solidFill>
                <a:ln>
                  <a:noFill/>
                </a:ln>
                <a:effectLst/>
              </p:spPr>
              <p:txBody>
                <a:bodyPr anchor="ctr"/>
                <a:lstStyle/>
                <a:p>
                  <a:pPr defTabSz="457189">
                    <a:defRPr/>
                  </a:pPr>
                  <a:endParaRPr lang="en-US" sz="1351" dirty="0">
                    <a:latin typeface="Oswald" pitchFamily="2" charset="77"/>
                  </a:endParaRPr>
                </a:p>
              </p:txBody>
            </p:sp>
            <p:sp>
              <p:nvSpPr>
                <p:cNvPr id="203" name="Freeform 29">
                  <a:extLst>
                    <a:ext uri="{FF2B5EF4-FFF2-40B4-BE49-F238E27FC236}">
                      <a16:creationId xmlns:a16="http://schemas.microsoft.com/office/drawing/2014/main" id="{9B6ABDD9-3CDB-48C9-B912-9DB2F93C9990}"/>
                    </a:ext>
                  </a:extLst>
                </p:cNvPr>
                <p:cNvSpPr/>
                <p:nvPr/>
              </p:nvSpPr>
              <p:spPr bwMode="auto">
                <a:xfrm>
                  <a:off x="9043631" y="4706191"/>
                  <a:ext cx="1815391" cy="4854266"/>
                </a:xfrm>
                <a:custGeom>
                  <a:avLst/>
                  <a:gdLst>
                    <a:gd name="connsiteX0" fmla="*/ 988112 w 1815270"/>
                    <a:gd name="connsiteY0" fmla="*/ 4203739 h 4856404"/>
                    <a:gd name="connsiteX1" fmla="*/ 1019302 w 1815270"/>
                    <a:gd name="connsiteY1" fmla="*/ 4218714 h 4856404"/>
                    <a:gd name="connsiteX2" fmla="*/ 1043007 w 1815270"/>
                    <a:gd name="connsiteY2" fmla="*/ 4218714 h 4856404"/>
                    <a:gd name="connsiteX3" fmla="*/ 1036769 w 1815270"/>
                    <a:gd name="connsiteY3" fmla="*/ 4238681 h 4856404"/>
                    <a:gd name="connsiteX4" fmla="*/ 1045502 w 1815270"/>
                    <a:gd name="connsiteY4" fmla="*/ 4258648 h 4856404"/>
                    <a:gd name="connsiteX5" fmla="*/ 1070454 w 1815270"/>
                    <a:gd name="connsiteY5" fmla="*/ 4304821 h 4856404"/>
                    <a:gd name="connsiteX6" fmla="*/ 1045502 w 1815270"/>
                    <a:gd name="connsiteY6" fmla="*/ 4309813 h 4856404"/>
                    <a:gd name="connsiteX7" fmla="*/ 1016807 w 1815270"/>
                    <a:gd name="connsiteY7" fmla="*/ 4304821 h 4856404"/>
                    <a:gd name="connsiteX8" fmla="*/ 1016807 w 1815270"/>
                    <a:gd name="connsiteY8" fmla="*/ 4338515 h 4856404"/>
                    <a:gd name="connsiteX9" fmla="*/ 1005579 w 1815270"/>
                    <a:gd name="connsiteY9" fmla="*/ 4364722 h 4856404"/>
                    <a:gd name="connsiteX10" fmla="*/ 973141 w 1815270"/>
                    <a:gd name="connsiteY10" fmla="*/ 4384688 h 4856404"/>
                    <a:gd name="connsiteX11" fmla="*/ 979379 w 1815270"/>
                    <a:gd name="connsiteY11" fmla="*/ 4394672 h 4856404"/>
                    <a:gd name="connsiteX12" fmla="*/ 1031778 w 1815270"/>
                    <a:gd name="connsiteY12" fmla="*/ 4387184 h 4856404"/>
                    <a:gd name="connsiteX13" fmla="*/ 1079187 w 1815270"/>
                    <a:gd name="connsiteY13" fmla="*/ 4382193 h 4856404"/>
                    <a:gd name="connsiteX14" fmla="*/ 1082930 w 1815270"/>
                    <a:gd name="connsiteY14" fmla="*/ 4412143 h 4856404"/>
                    <a:gd name="connsiteX15" fmla="*/ 1060473 w 1815270"/>
                    <a:gd name="connsiteY15" fmla="*/ 4438349 h 4856404"/>
                    <a:gd name="connsiteX16" fmla="*/ 1129091 w 1815270"/>
                    <a:gd name="connsiteY16" fmla="*/ 4442093 h 4856404"/>
                    <a:gd name="connsiteX17" fmla="*/ 1207690 w 1815270"/>
                    <a:gd name="connsiteY17" fmla="*/ 4379697 h 4856404"/>
                    <a:gd name="connsiteX18" fmla="*/ 1247613 w 1815270"/>
                    <a:gd name="connsiteY18" fmla="*/ 4367217 h 4856404"/>
                    <a:gd name="connsiteX19" fmla="*/ 1326212 w 1815270"/>
                    <a:gd name="connsiteY19" fmla="*/ 4544423 h 4856404"/>
                    <a:gd name="connsiteX20" fmla="*/ 1347421 w 1815270"/>
                    <a:gd name="connsiteY20" fmla="*/ 4586852 h 4856404"/>
                    <a:gd name="connsiteX21" fmla="*/ 1413544 w 1815270"/>
                    <a:gd name="connsiteY21" fmla="*/ 4590596 h 4856404"/>
                    <a:gd name="connsiteX22" fmla="*/ 1463447 w 1815270"/>
                    <a:gd name="connsiteY22" fmla="*/ 4601827 h 4856404"/>
                    <a:gd name="connsiteX23" fmla="*/ 1411048 w 1815270"/>
                    <a:gd name="connsiteY23" fmla="*/ 4641761 h 4856404"/>
                    <a:gd name="connsiteX24" fmla="*/ 1348668 w 1815270"/>
                    <a:gd name="connsiteY24" fmla="*/ 4704157 h 4856404"/>
                    <a:gd name="connsiteX25" fmla="*/ 1388592 w 1815270"/>
                    <a:gd name="connsiteY25" fmla="*/ 4675455 h 4856404"/>
                    <a:gd name="connsiteX26" fmla="*/ 1458457 w 1815270"/>
                    <a:gd name="connsiteY26" fmla="*/ 4654240 h 4856404"/>
                    <a:gd name="connsiteX27" fmla="*/ 1482161 w 1815270"/>
                    <a:gd name="connsiteY27" fmla="*/ 4654240 h 4856404"/>
                    <a:gd name="connsiteX28" fmla="*/ 1626883 w 1815270"/>
                    <a:gd name="connsiteY28" fmla="*/ 4620546 h 4856404"/>
                    <a:gd name="connsiteX29" fmla="*/ 1685520 w 1815270"/>
                    <a:gd name="connsiteY29" fmla="*/ 4625538 h 4856404"/>
                    <a:gd name="connsiteX30" fmla="*/ 1717958 w 1815270"/>
                    <a:gd name="connsiteY30" fmla="*/ 4616803 h 4856404"/>
                    <a:gd name="connsiteX31" fmla="*/ 1517094 w 1815270"/>
                    <a:gd name="connsiteY31" fmla="*/ 4598084 h 4856404"/>
                    <a:gd name="connsiteX32" fmla="*/ 1503371 w 1815270"/>
                    <a:gd name="connsiteY32" fmla="*/ 4589348 h 4856404"/>
                    <a:gd name="connsiteX33" fmla="*/ 1579474 w 1815270"/>
                    <a:gd name="connsiteY33" fmla="*/ 4549415 h 4856404"/>
                    <a:gd name="connsiteX34" fmla="*/ 1633121 w 1815270"/>
                    <a:gd name="connsiteY34" fmla="*/ 4521960 h 4856404"/>
                    <a:gd name="connsiteX35" fmla="*/ 1717958 w 1815270"/>
                    <a:gd name="connsiteY35" fmla="*/ 4544423 h 4856404"/>
                    <a:gd name="connsiteX36" fmla="*/ 1805289 w 1815270"/>
                    <a:gd name="connsiteY36" fmla="*/ 4603075 h 4856404"/>
                    <a:gd name="connsiteX37" fmla="*/ 1815270 w 1815270"/>
                    <a:gd name="connsiteY37" fmla="*/ 4634273 h 4856404"/>
                    <a:gd name="connsiteX38" fmla="*/ 1680530 w 1815270"/>
                    <a:gd name="connsiteY38" fmla="*/ 4660480 h 4856404"/>
                    <a:gd name="connsiteX39" fmla="*/ 1563255 w 1815270"/>
                    <a:gd name="connsiteY39" fmla="*/ 4701661 h 4856404"/>
                    <a:gd name="connsiteX40" fmla="*/ 1503371 w 1815270"/>
                    <a:gd name="connsiteY40" fmla="*/ 4755322 h 4856404"/>
                    <a:gd name="connsiteX41" fmla="*/ 1469685 w 1815270"/>
                    <a:gd name="connsiteY41" fmla="*/ 4779033 h 4856404"/>
                    <a:gd name="connsiteX42" fmla="*/ 1423524 w 1815270"/>
                    <a:gd name="connsiteY42" fmla="*/ 4792760 h 4856404"/>
                    <a:gd name="connsiteX43" fmla="*/ 1379858 w 1815270"/>
                    <a:gd name="connsiteY43" fmla="*/ 4767801 h 4856404"/>
                    <a:gd name="connsiteX44" fmla="*/ 1314983 w 1815270"/>
                    <a:gd name="connsiteY44" fmla="*/ 4744091 h 4856404"/>
                    <a:gd name="connsiteX45" fmla="*/ 1245118 w 1815270"/>
                    <a:gd name="connsiteY45" fmla="*/ 4770297 h 4856404"/>
                    <a:gd name="connsiteX46" fmla="*/ 1230147 w 1815270"/>
                    <a:gd name="connsiteY46" fmla="*/ 4789016 h 4856404"/>
                    <a:gd name="connsiteX47" fmla="*/ 1226404 w 1815270"/>
                    <a:gd name="connsiteY47" fmla="*/ 4827702 h 4856404"/>
                    <a:gd name="connsiteX48" fmla="*/ 1210185 w 1815270"/>
                    <a:gd name="connsiteY48" fmla="*/ 4856404 h 4856404"/>
                    <a:gd name="connsiteX49" fmla="*/ 1195214 w 1815270"/>
                    <a:gd name="connsiteY49" fmla="*/ 4827702 h 4856404"/>
                    <a:gd name="connsiteX50" fmla="*/ 1215175 w 1815270"/>
                    <a:gd name="connsiteY50" fmla="*/ 4720380 h 4856404"/>
                    <a:gd name="connsiteX51" fmla="*/ 1220166 w 1815270"/>
                    <a:gd name="connsiteY51" fmla="*/ 4675455 h 4856404"/>
                    <a:gd name="connsiteX52" fmla="*/ 1223909 w 1815270"/>
                    <a:gd name="connsiteY52" fmla="*/ 4599332 h 4856404"/>
                    <a:gd name="connsiteX53" fmla="*/ 1220166 w 1815270"/>
                    <a:gd name="connsiteY53" fmla="*/ 4575621 h 4856404"/>
                    <a:gd name="connsiteX54" fmla="*/ 1170262 w 1815270"/>
                    <a:gd name="connsiteY54" fmla="*/ 4533192 h 4856404"/>
                    <a:gd name="connsiteX55" fmla="*/ 1034274 w 1815270"/>
                    <a:gd name="connsiteY55" fmla="*/ 4467052 h 4856404"/>
                    <a:gd name="connsiteX56" fmla="*/ 890800 w 1815270"/>
                    <a:gd name="connsiteY56" fmla="*/ 4342259 h 4856404"/>
                    <a:gd name="connsiteX57" fmla="*/ 961913 w 1815270"/>
                    <a:gd name="connsiteY57" fmla="*/ 4231194 h 4856404"/>
                    <a:gd name="connsiteX58" fmla="*/ 988112 w 1815270"/>
                    <a:gd name="connsiteY58" fmla="*/ 4203739 h 4856404"/>
                    <a:gd name="connsiteX59" fmla="*/ 598314 w 1815270"/>
                    <a:gd name="connsiteY59" fmla="*/ 3174715 h 4856404"/>
                    <a:gd name="connsiteX60" fmla="*/ 617230 w 1815270"/>
                    <a:gd name="connsiteY60" fmla="*/ 3180634 h 4856404"/>
                    <a:gd name="connsiteX61" fmla="*/ 707276 w 1815270"/>
                    <a:gd name="connsiteY61" fmla="*/ 3311457 h 4856404"/>
                    <a:gd name="connsiteX62" fmla="*/ 738542 w 1815270"/>
                    <a:gd name="connsiteY62" fmla="*/ 3360048 h 4856404"/>
                    <a:gd name="connsiteX63" fmla="*/ 744795 w 1815270"/>
                    <a:gd name="connsiteY63" fmla="*/ 3367524 h 4856404"/>
                    <a:gd name="connsiteX64" fmla="*/ 777311 w 1815270"/>
                    <a:gd name="connsiteY64" fmla="*/ 3453493 h 4856404"/>
                    <a:gd name="connsiteX65" fmla="*/ 776061 w 1815270"/>
                    <a:gd name="connsiteY65" fmla="*/ 3566873 h 4856404"/>
                    <a:gd name="connsiteX66" fmla="*/ 792319 w 1815270"/>
                    <a:gd name="connsiteY66" fmla="*/ 3606743 h 4856404"/>
                    <a:gd name="connsiteX67" fmla="*/ 803575 w 1815270"/>
                    <a:gd name="connsiteY67" fmla="*/ 3669039 h 4856404"/>
                    <a:gd name="connsiteX68" fmla="*/ 804825 w 1815270"/>
                    <a:gd name="connsiteY68" fmla="*/ 3727598 h 4856404"/>
                    <a:gd name="connsiteX69" fmla="*/ 833590 w 1815270"/>
                    <a:gd name="connsiteY69" fmla="*/ 3845962 h 4856404"/>
                    <a:gd name="connsiteX70" fmla="*/ 879863 w 1815270"/>
                    <a:gd name="connsiteY70" fmla="*/ 3853438 h 4856404"/>
                    <a:gd name="connsiteX71" fmla="*/ 857352 w 1815270"/>
                    <a:gd name="connsiteY71" fmla="*/ 3814814 h 4856404"/>
                    <a:gd name="connsiteX72" fmla="*/ 831089 w 1815270"/>
                    <a:gd name="connsiteY72" fmla="*/ 3636645 h 4856404"/>
                    <a:gd name="connsiteX73" fmla="*/ 823585 w 1815270"/>
                    <a:gd name="connsiteY73" fmla="*/ 3590546 h 4856404"/>
                    <a:gd name="connsiteX74" fmla="*/ 874861 w 1815270"/>
                    <a:gd name="connsiteY74" fmla="*/ 3535725 h 4856404"/>
                    <a:gd name="connsiteX75" fmla="*/ 947398 w 1815270"/>
                    <a:gd name="connsiteY75" fmla="*/ 3622940 h 4856404"/>
                    <a:gd name="connsiteX76" fmla="*/ 906127 w 1815270"/>
                    <a:gd name="connsiteY76" fmla="*/ 3759993 h 4856404"/>
                    <a:gd name="connsiteX77" fmla="*/ 969909 w 1815270"/>
                    <a:gd name="connsiteY77" fmla="*/ 3838486 h 4856404"/>
                    <a:gd name="connsiteX78" fmla="*/ 1012431 w 1815270"/>
                    <a:gd name="connsiteY78" fmla="*/ 3923210 h 4856404"/>
                    <a:gd name="connsiteX79" fmla="*/ 1026188 w 1815270"/>
                    <a:gd name="connsiteY79" fmla="*/ 3983015 h 4856404"/>
                    <a:gd name="connsiteX80" fmla="*/ 1028181 w 1815270"/>
                    <a:gd name="connsiteY80" fmla="*/ 4004059 h 4856404"/>
                    <a:gd name="connsiteX81" fmla="*/ 973661 w 1815270"/>
                    <a:gd name="connsiteY81" fmla="*/ 4051541 h 4856404"/>
                    <a:gd name="connsiteX82" fmla="*/ 848598 w 1815270"/>
                    <a:gd name="connsiteY82" fmla="*/ 4051541 h 4856404"/>
                    <a:gd name="connsiteX83" fmla="*/ 764805 w 1815270"/>
                    <a:gd name="connsiteY83" fmla="*/ 4061508 h 4856404"/>
                    <a:gd name="connsiteX84" fmla="*/ 689767 w 1815270"/>
                    <a:gd name="connsiteY84" fmla="*/ 4085181 h 4856404"/>
                    <a:gd name="connsiteX85" fmla="*/ 654749 w 1815270"/>
                    <a:gd name="connsiteY85" fmla="*/ 4108854 h 4856404"/>
                    <a:gd name="connsiteX86" fmla="*/ 627235 w 1815270"/>
                    <a:gd name="connsiteY86" fmla="*/ 4113838 h 4856404"/>
                    <a:gd name="connsiteX87" fmla="*/ 595969 w 1815270"/>
                    <a:gd name="connsiteY87" fmla="*/ 4037836 h 4856404"/>
                    <a:gd name="connsiteX88" fmla="*/ 590967 w 1815270"/>
                    <a:gd name="connsiteY88" fmla="*/ 4010425 h 4856404"/>
                    <a:gd name="connsiteX89" fmla="*/ 585964 w 1815270"/>
                    <a:gd name="connsiteY89" fmla="*/ 3945637 h 4856404"/>
                    <a:gd name="connsiteX90" fmla="*/ 618481 w 1815270"/>
                    <a:gd name="connsiteY90" fmla="*/ 3894553 h 4856404"/>
                    <a:gd name="connsiteX91" fmla="*/ 648496 w 1815270"/>
                    <a:gd name="connsiteY91" fmla="*/ 3849700 h 4856404"/>
                    <a:gd name="connsiteX92" fmla="*/ 671007 w 1815270"/>
                    <a:gd name="connsiteY92" fmla="*/ 3774944 h 4856404"/>
                    <a:gd name="connsiteX93" fmla="*/ 618481 w 1815270"/>
                    <a:gd name="connsiteY93" fmla="*/ 3666548 h 4856404"/>
                    <a:gd name="connsiteX94" fmla="*/ 518430 w 1815270"/>
                    <a:gd name="connsiteY94" fmla="*/ 3647859 h 4856404"/>
                    <a:gd name="connsiteX95" fmla="*/ 503422 w 1815270"/>
                    <a:gd name="connsiteY95" fmla="*/ 3642875 h 4856404"/>
                    <a:gd name="connsiteX96" fmla="*/ 538440 w 1815270"/>
                    <a:gd name="connsiteY96" fmla="*/ 3620448 h 4856404"/>
                    <a:gd name="connsiteX97" fmla="*/ 584714 w 1815270"/>
                    <a:gd name="connsiteY97" fmla="*/ 3619202 h 4856404"/>
                    <a:gd name="connsiteX98" fmla="*/ 549696 w 1815270"/>
                    <a:gd name="connsiteY98" fmla="*/ 3591792 h 4856404"/>
                    <a:gd name="connsiteX99" fmla="*/ 524683 w 1815270"/>
                    <a:gd name="connsiteY99" fmla="*/ 3544446 h 4856404"/>
                    <a:gd name="connsiteX100" fmla="*/ 547195 w 1815270"/>
                    <a:gd name="connsiteY100" fmla="*/ 3408639 h 4856404"/>
                    <a:gd name="connsiteX101" fmla="*/ 540941 w 1815270"/>
                    <a:gd name="connsiteY101" fmla="*/ 3392442 h 4856404"/>
                    <a:gd name="connsiteX102" fmla="*/ 518430 w 1815270"/>
                    <a:gd name="connsiteY102" fmla="*/ 3378737 h 4856404"/>
                    <a:gd name="connsiteX103" fmla="*/ 513428 w 1815270"/>
                    <a:gd name="connsiteY103" fmla="*/ 3308965 h 4856404"/>
                    <a:gd name="connsiteX104" fmla="*/ 582212 w 1815270"/>
                    <a:gd name="connsiteY104" fmla="*/ 3185617 h 4856404"/>
                    <a:gd name="connsiteX105" fmla="*/ 598314 w 1815270"/>
                    <a:gd name="connsiteY105" fmla="*/ 3174715 h 4856404"/>
                    <a:gd name="connsiteX106" fmla="*/ 725630 w 1815270"/>
                    <a:gd name="connsiteY106" fmla="*/ 2143045 h 4856404"/>
                    <a:gd name="connsiteX107" fmla="*/ 753850 w 1815270"/>
                    <a:gd name="connsiteY107" fmla="*/ 2173752 h 4856404"/>
                    <a:gd name="connsiteX108" fmla="*/ 773698 w 1815270"/>
                    <a:gd name="connsiteY108" fmla="*/ 2196197 h 4856404"/>
                    <a:gd name="connsiteX109" fmla="*/ 799592 w 1815270"/>
                    <a:gd name="connsiteY109" fmla="*/ 2277094 h 4856404"/>
                    <a:gd name="connsiteX110" fmla="*/ 761293 w 1815270"/>
                    <a:gd name="connsiteY110" fmla="*/ 2353315 h 4856404"/>
                    <a:gd name="connsiteX111" fmla="*/ 737725 w 1815270"/>
                    <a:gd name="connsiteY111" fmla="*/ 2360796 h 4856404"/>
                    <a:gd name="connsiteX112" fmla="*/ 623603 w 1815270"/>
                    <a:gd name="connsiteY112" fmla="*/ 2375760 h 4856404"/>
                    <a:gd name="connsiteX113" fmla="*/ 514444 w 1815270"/>
                    <a:gd name="connsiteY113" fmla="*/ 2429379 h 4856404"/>
                    <a:gd name="connsiteX114" fmla="*/ 457383 w 1815270"/>
                    <a:gd name="connsiteY114" fmla="*/ 2527889 h 4856404"/>
                    <a:gd name="connsiteX115" fmla="*/ 463585 w 1815270"/>
                    <a:gd name="connsiteY115" fmla="*/ 2627646 h 4856404"/>
                    <a:gd name="connsiteX116" fmla="*/ 502039 w 1815270"/>
                    <a:gd name="connsiteY116" fmla="*/ 2660067 h 4856404"/>
                    <a:gd name="connsiteX117" fmla="*/ 559100 w 1815270"/>
                    <a:gd name="connsiteY117" fmla="*/ 2757330 h 4856404"/>
                    <a:gd name="connsiteX118" fmla="*/ 520646 w 1815270"/>
                    <a:gd name="connsiteY118" fmla="*/ 2784763 h 4856404"/>
                    <a:gd name="connsiteX119" fmla="*/ 514444 w 1815270"/>
                    <a:gd name="connsiteY119" fmla="*/ 2784763 h 4856404"/>
                    <a:gd name="connsiteX120" fmla="*/ 503280 w 1815270"/>
                    <a:gd name="connsiteY120" fmla="*/ 2711193 h 4856404"/>
                    <a:gd name="connsiteX121" fmla="*/ 480952 w 1815270"/>
                    <a:gd name="connsiteY121" fmla="*/ 2673784 h 4856404"/>
                    <a:gd name="connsiteX122" fmla="*/ 420170 w 1815270"/>
                    <a:gd name="connsiteY122" fmla="*/ 2620164 h 4856404"/>
                    <a:gd name="connsiteX123" fmla="*/ 418929 w 1815270"/>
                    <a:gd name="connsiteY123" fmla="*/ 2592731 h 4856404"/>
                    <a:gd name="connsiteX124" fmla="*/ 440017 w 1815270"/>
                    <a:gd name="connsiteY124" fmla="*/ 2495468 h 4856404"/>
                    <a:gd name="connsiteX125" fmla="*/ 453662 w 1815270"/>
                    <a:gd name="connsiteY125" fmla="*/ 2459306 h 4856404"/>
                    <a:gd name="connsiteX126" fmla="*/ 520646 w 1815270"/>
                    <a:gd name="connsiteY126" fmla="*/ 2405687 h 4856404"/>
                    <a:gd name="connsiteX127" fmla="*/ 545455 w 1815270"/>
                    <a:gd name="connsiteY127" fmla="*/ 2360796 h 4856404"/>
                    <a:gd name="connsiteX128" fmla="*/ 500799 w 1815270"/>
                    <a:gd name="connsiteY128" fmla="*/ 2263533 h 4856404"/>
                    <a:gd name="connsiteX129" fmla="*/ 466066 w 1815270"/>
                    <a:gd name="connsiteY129" fmla="*/ 2248570 h 4856404"/>
                    <a:gd name="connsiteX130" fmla="*/ 385437 w 1815270"/>
                    <a:gd name="connsiteY130" fmla="*/ 2228618 h 4856404"/>
                    <a:gd name="connsiteX131" fmla="*/ 342021 w 1815270"/>
                    <a:gd name="connsiteY131" fmla="*/ 2258546 h 4856404"/>
                    <a:gd name="connsiteX132" fmla="*/ 291163 w 1815270"/>
                    <a:gd name="connsiteY132" fmla="*/ 2344586 h 4856404"/>
                    <a:gd name="connsiteX133" fmla="*/ 271316 w 1815270"/>
                    <a:gd name="connsiteY133" fmla="*/ 2348327 h 4856404"/>
                    <a:gd name="connsiteX134" fmla="*/ 265113 w 1815270"/>
                    <a:gd name="connsiteY134" fmla="*/ 2328375 h 4856404"/>
                    <a:gd name="connsiteX135" fmla="*/ 328376 w 1815270"/>
                    <a:gd name="connsiteY135" fmla="*/ 2242335 h 4856404"/>
                    <a:gd name="connsiteX136" fmla="*/ 422650 w 1815270"/>
                    <a:gd name="connsiteY136" fmla="*/ 2201185 h 4856404"/>
                    <a:gd name="connsiteX137" fmla="*/ 533050 w 1815270"/>
                    <a:gd name="connsiteY137" fmla="*/ 2223631 h 4856404"/>
                    <a:gd name="connsiteX138" fmla="*/ 560340 w 1815270"/>
                    <a:gd name="connsiteY138" fmla="*/ 2192457 h 4856404"/>
                    <a:gd name="connsiteX139" fmla="*/ 597554 w 1815270"/>
                    <a:gd name="connsiteY139" fmla="*/ 2157542 h 4856404"/>
                    <a:gd name="connsiteX140" fmla="*/ 688107 w 1815270"/>
                    <a:gd name="connsiteY140" fmla="*/ 2145072 h 4856404"/>
                    <a:gd name="connsiteX141" fmla="*/ 725630 w 1815270"/>
                    <a:gd name="connsiteY141" fmla="*/ 2143045 h 4856404"/>
                    <a:gd name="connsiteX142" fmla="*/ 177879 w 1815270"/>
                    <a:gd name="connsiteY142" fmla="*/ 1858584 h 4856404"/>
                    <a:gd name="connsiteX143" fmla="*/ 269465 w 1815270"/>
                    <a:gd name="connsiteY143" fmla="*/ 1910920 h 4856404"/>
                    <a:gd name="connsiteX144" fmla="*/ 271940 w 1815270"/>
                    <a:gd name="connsiteY144" fmla="*/ 1919643 h 4856404"/>
                    <a:gd name="connsiteX145" fmla="*/ 297931 w 1815270"/>
                    <a:gd name="connsiteY145" fmla="*/ 2041761 h 4856404"/>
                    <a:gd name="connsiteX146" fmla="*/ 300967 w 1815270"/>
                    <a:gd name="connsiteY146" fmla="*/ 2077722 h 4856404"/>
                    <a:gd name="connsiteX147" fmla="*/ 269465 w 1815270"/>
                    <a:gd name="connsiteY147" fmla="*/ 2178832 h 4856404"/>
                    <a:gd name="connsiteX148" fmla="*/ 237286 w 1815270"/>
                    <a:gd name="connsiteY148" fmla="*/ 2190047 h 4856404"/>
                    <a:gd name="connsiteX149" fmla="*/ 176641 w 1815270"/>
                    <a:gd name="connsiteY149" fmla="*/ 1959518 h 4856404"/>
                    <a:gd name="connsiteX150" fmla="*/ 177879 w 1815270"/>
                    <a:gd name="connsiteY150" fmla="*/ 1858584 h 4856404"/>
                    <a:gd name="connsiteX151" fmla="*/ 168721 w 1815270"/>
                    <a:gd name="connsiteY151" fmla="*/ 1763921 h 4856404"/>
                    <a:gd name="connsiteX152" fmla="*/ 175083 w 1815270"/>
                    <a:gd name="connsiteY152" fmla="*/ 1809537 h 4856404"/>
                    <a:gd name="connsiteX153" fmla="*/ 174505 w 1815270"/>
                    <a:gd name="connsiteY153" fmla="*/ 1855153 h 4856404"/>
                    <a:gd name="connsiteX154" fmla="*/ 173348 w 1815270"/>
                    <a:gd name="connsiteY154" fmla="*/ 1955015 h 4856404"/>
                    <a:gd name="connsiteX155" fmla="*/ 168721 w 1815270"/>
                    <a:gd name="connsiteY155" fmla="*/ 1832961 h 4856404"/>
                    <a:gd name="connsiteX156" fmla="*/ 168721 w 1815270"/>
                    <a:gd name="connsiteY156" fmla="*/ 1763921 h 4856404"/>
                    <a:gd name="connsiteX157" fmla="*/ 318139 w 1815270"/>
                    <a:gd name="connsiteY157" fmla="*/ 1574420 h 4856404"/>
                    <a:gd name="connsiteX158" fmla="*/ 344858 w 1815270"/>
                    <a:gd name="connsiteY158" fmla="*/ 1575506 h 4856404"/>
                    <a:gd name="connsiteX159" fmla="*/ 366233 w 1815270"/>
                    <a:gd name="connsiteY159" fmla="*/ 1646304 h 4856404"/>
                    <a:gd name="connsiteX160" fmla="*/ 344858 w 1815270"/>
                    <a:gd name="connsiteY160" fmla="*/ 1700954 h 4856404"/>
                    <a:gd name="connsiteX161" fmla="*/ 273189 w 1815270"/>
                    <a:gd name="connsiteY161" fmla="*/ 1740700 h 4856404"/>
                    <a:gd name="connsiteX162" fmla="*/ 240497 w 1815270"/>
                    <a:gd name="connsiteY162" fmla="*/ 1694744 h 4856404"/>
                    <a:gd name="connsiteX163" fmla="*/ 293306 w 1815270"/>
                    <a:gd name="connsiteY163" fmla="*/ 1592895 h 4856404"/>
                    <a:gd name="connsiteX164" fmla="*/ 318139 w 1815270"/>
                    <a:gd name="connsiteY164" fmla="*/ 1574420 h 4856404"/>
                    <a:gd name="connsiteX165" fmla="*/ 1330895 w 1815270"/>
                    <a:gd name="connsiteY165" fmla="*/ 1346297 h 4856404"/>
                    <a:gd name="connsiteX166" fmla="*/ 1338809 w 1815270"/>
                    <a:gd name="connsiteY166" fmla="*/ 1375232 h 4856404"/>
                    <a:gd name="connsiteX167" fmla="*/ 1326117 w 1815270"/>
                    <a:gd name="connsiteY167" fmla="*/ 1400310 h 4856404"/>
                    <a:gd name="connsiteX168" fmla="*/ 1303419 w 1815270"/>
                    <a:gd name="connsiteY168" fmla="*/ 1396452 h 4856404"/>
                    <a:gd name="connsiteX169" fmla="*/ 1330895 w 1815270"/>
                    <a:gd name="connsiteY169" fmla="*/ 1346297 h 4856404"/>
                    <a:gd name="connsiteX170" fmla="*/ 49876 w 1815270"/>
                    <a:gd name="connsiteY170" fmla="*/ 1066045 h 4856404"/>
                    <a:gd name="connsiteX171" fmla="*/ 58668 w 1815270"/>
                    <a:gd name="connsiteY171" fmla="*/ 1089483 h 4856404"/>
                    <a:gd name="connsiteX172" fmla="*/ 103885 w 1815270"/>
                    <a:gd name="connsiteY172" fmla="*/ 1152396 h 4856404"/>
                    <a:gd name="connsiteX173" fmla="*/ 123982 w 1815270"/>
                    <a:gd name="connsiteY173" fmla="*/ 1262185 h 4856404"/>
                    <a:gd name="connsiteX174" fmla="*/ 59924 w 1815270"/>
                    <a:gd name="connsiteY174" fmla="*/ 1299193 h 4856404"/>
                    <a:gd name="connsiteX175" fmla="*/ 9682 w 1815270"/>
                    <a:gd name="connsiteY175" fmla="*/ 1281922 h 4856404"/>
                    <a:gd name="connsiteX176" fmla="*/ 890 w 1815270"/>
                    <a:gd name="connsiteY176" fmla="*/ 1226411 h 4856404"/>
                    <a:gd name="connsiteX177" fmla="*/ 2146 w 1815270"/>
                    <a:gd name="connsiteY177" fmla="*/ 1188170 h 4856404"/>
                    <a:gd name="connsiteX178" fmla="*/ 17219 w 1815270"/>
                    <a:gd name="connsiteY178" fmla="*/ 1143761 h 4856404"/>
                    <a:gd name="connsiteX179" fmla="*/ 49876 w 1815270"/>
                    <a:gd name="connsiteY179" fmla="*/ 1066045 h 4856404"/>
                    <a:gd name="connsiteX180" fmla="*/ 912862 w 1815270"/>
                    <a:gd name="connsiteY180" fmla="*/ 0 h 4856404"/>
                    <a:gd name="connsiteX181" fmla="*/ 911606 w 1815270"/>
                    <a:gd name="connsiteY181" fmla="*/ 72849 h 4856404"/>
                    <a:gd name="connsiteX182" fmla="*/ 955547 w 1815270"/>
                    <a:gd name="connsiteY182" fmla="*/ 120578 h 4856404"/>
                    <a:gd name="connsiteX183" fmla="*/ 1078582 w 1815270"/>
                    <a:gd name="connsiteY183" fmla="*/ 128114 h 4856404"/>
                    <a:gd name="connsiteX184" fmla="*/ 1092393 w 1815270"/>
                    <a:gd name="connsiteY184" fmla="*/ 146954 h 4856404"/>
                    <a:gd name="connsiteX185" fmla="*/ 1076072 w 1815270"/>
                    <a:gd name="connsiteY185" fmla="*/ 175843 h 4856404"/>
                    <a:gd name="connsiteX186" fmla="*/ 1029620 w 1815270"/>
                    <a:gd name="connsiteY186" fmla="*/ 197195 h 4856404"/>
                    <a:gd name="connsiteX187" fmla="*/ 989445 w 1815270"/>
                    <a:gd name="connsiteY187" fmla="*/ 185891 h 4856404"/>
                    <a:gd name="connsiteX188" fmla="*/ 961825 w 1815270"/>
                    <a:gd name="connsiteY188" fmla="*/ 184635 h 4856404"/>
                    <a:gd name="connsiteX189" fmla="*/ 940482 w 1815270"/>
                    <a:gd name="connsiteY189" fmla="*/ 199707 h 4856404"/>
                    <a:gd name="connsiteX190" fmla="*/ 824979 w 1815270"/>
                    <a:gd name="connsiteY190" fmla="*/ 266276 h 4856404"/>
                    <a:gd name="connsiteX191" fmla="*/ 759695 w 1815270"/>
                    <a:gd name="connsiteY191" fmla="*/ 306469 h 4856404"/>
                    <a:gd name="connsiteX192" fmla="*/ 822468 w 1815270"/>
                    <a:gd name="connsiteY192" fmla="*/ 241156 h 4856404"/>
                    <a:gd name="connsiteX193" fmla="*/ 850089 w 1815270"/>
                    <a:gd name="connsiteY193" fmla="*/ 173331 h 4856404"/>
                    <a:gd name="connsiteX194" fmla="*/ 850089 w 1815270"/>
                    <a:gd name="connsiteY194" fmla="*/ 155746 h 4856404"/>
                    <a:gd name="connsiteX195" fmla="*/ 873942 w 1815270"/>
                    <a:gd name="connsiteY195" fmla="*/ 86665 h 4856404"/>
                    <a:gd name="connsiteX196" fmla="*/ 912862 w 1815270"/>
                    <a:gd name="connsiteY196" fmla="*/ 0 h 4856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Lst>
                  <a:rect l="l" t="t" r="r" b="b"/>
                  <a:pathLst>
                    <a:path w="1815270" h="4856404">
                      <a:moveTo>
                        <a:pt x="988112" y="4203739"/>
                      </a:moveTo>
                      <a:cubicBezTo>
                        <a:pt x="995598" y="4216219"/>
                        <a:pt x="1000588" y="4231194"/>
                        <a:pt x="1019302" y="4218714"/>
                      </a:cubicBezTo>
                      <a:cubicBezTo>
                        <a:pt x="1026788" y="4213723"/>
                        <a:pt x="1035521" y="4208731"/>
                        <a:pt x="1043007" y="4218714"/>
                      </a:cubicBezTo>
                      <a:cubicBezTo>
                        <a:pt x="1049245" y="4227450"/>
                        <a:pt x="1041759" y="4232442"/>
                        <a:pt x="1036769" y="4238681"/>
                      </a:cubicBezTo>
                      <a:cubicBezTo>
                        <a:pt x="1025540" y="4251160"/>
                        <a:pt x="1028036" y="4256152"/>
                        <a:pt x="1045502" y="4258648"/>
                      </a:cubicBezTo>
                      <a:cubicBezTo>
                        <a:pt x="1072949" y="4261144"/>
                        <a:pt x="1069206" y="4288598"/>
                        <a:pt x="1070454" y="4304821"/>
                      </a:cubicBezTo>
                      <a:cubicBezTo>
                        <a:pt x="1071702" y="4321044"/>
                        <a:pt x="1055483" y="4313557"/>
                        <a:pt x="1045502" y="4309813"/>
                      </a:cubicBezTo>
                      <a:cubicBezTo>
                        <a:pt x="1035521" y="4304821"/>
                        <a:pt x="1029283" y="4292342"/>
                        <a:pt x="1016807" y="4304821"/>
                      </a:cubicBezTo>
                      <a:cubicBezTo>
                        <a:pt x="1005579" y="4316053"/>
                        <a:pt x="1011817" y="4329780"/>
                        <a:pt x="1016807" y="4338515"/>
                      </a:cubicBezTo>
                      <a:cubicBezTo>
                        <a:pt x="1025540" y="4354738"/>
                        <a:pt x="1024293" y="4360978"/>
                        <a:pt x="1005579" y="4364722"/>
                      </a:cubicBezTo>
                      <a:cubicBezTo>
                        <a:pt x="994350" y="4368465"/>
                        <a:pt x="979379" y="4373457"/>
                        <a:pt x="973141" y="4384688"/>
                      </a:cubicBezTo>
                      <a:cubicBezTo>
                        <a:pt x="969398" y="4389680"/>
                        <a:pt x="975636" y="4394672"/>
                        <a:pt x="979379" y="4394672"/>
                      </a:cubicBezTo>
                      <a:cubicBezTo>
                        <a:pt x="996846" y="4395920"/>
                        <a:pt x="1019302" y="4404655"/>
                        <a:pt x="1031778" y="4387184"/>
                      </a:cubicBezTo>
                      <a:cubicBezTo>
                        <a:pt x="1047997" y="4363474"/>
                        <a:pt x="1061721" y="4373457"/>
                        <a:pt x="1079187" y="4382193"/>
                      </a:cubicBezTo>
                      <a:cubicBezTo>
                        <a:pt x="1092911" y="4390928"/>
                        <a:pt x="1075444" y="4403407"/>
                        <a:pt x="1082930" y="4412143"/>
                      </a:cubicBezTo>
                      <a:cubicBezTo>
                        <a:pt x="1117863" y="4457068"/>
                        <a:pt x="1076692" y="4438349"/>
                        <a:pt x="1060473" y="4438349"/>
                      </a:cubicBezTo>
                      <a:cubicBezTo>
                        <a:pt x="1077940" y="4459564"/>
                        <a:pt x="1102892" y="4462060"/>
                        <a:pt x="1129091" y="4442093"/>
                      </a:cubicBezTo>
                      <a:cubicBezTo>
                        <a:pt x="1155291" y="4422126"/>
                        <a:pt x="1190223" y="4412143"/>
                        <a:pt x="1207690" y="4379697"/>
                      </a:cubicBezTo>
                      <a:cubicBezTo>
                        <a:pt x="1215175" y="4364722"/>
                        <a:pt x="1230147" y="4363474"/>
                        <a:pt x="1247613" y="4367217"/>
                      </a:cubicBezTo>
                      <a:cubicBezTo>
                        <a:pt x="1337440" y="4380945"/>
                        <a:pt x="1369878" y="4487018"/>
                        <a:pt x="1326212" y="4544423"/>
                      </a:cubicBezTo>
                      <a:cubicBezTo>
                        <a:pt x="1311240" y="4565638"/>
                        <a:pt x="1319974" y="4584357"/>
                        <a:pt x="1347421" y="4586852"/>
                      </a:cubicBezTo>
                      <a:cubicBezTo>
                        <a:pt x="1369878" y="4589348"/>
                        <a:pt x="1389839" y="4599332"/>
                        <a:pt x="1413544" y="4590596"/>
                      </a:cubicBezTo>
                      <a:cubicBezTo>
                        <a:pt x="1428515" y="4583109"/>
                        <a:pt x="1450971" y="4583109"/>
                        <a:pt x="1463447" y="4601827"/>
                      </a:cubicBezTo>
                      <a:cubicBezTo>
                        <a:pt x="1454714" y="4624290"/>
                        <a:pt x="1427267" y="4626786"/>
                        <a:pt x="1411048" y="4641761"/>
                      </a:cubicBezTo>
                      <a:cubicBezTo>
                        <a:pt x="1389839" y="4661728"/>
                        <a:pt x="1353659" y="4667967"/>
                        <a:pt x="1348668" y="4704157"/>
                      </a:cubicBezTo>
                      <a:cubicBezTo>
                        <a:pt x="1363640" y="4695422"/>
                        <a:pt x="1377363" y="4687934"/>
                        <a:pt x="1388592" y="4675455"/>
                      </a:cubicBezTo>
                      <a:cubicBezTo>
                        <a:pt x="1407306" y="4652992"/>
                        <a:pt x="1429762" y="4641761"/>
                        <a:pt x="1458457" y="4654240"/>
                      </a:cubicBezTo>
                      <a:cubicBezTo>
                        <a:pt x="1465943" y="4657984"/>
                        <a:pt x="1473428" y="4657984"/>
                        <a:pt x="1482161" y="4654240"/>
                      </a:cubicBezTo>
                      <a:cubicBezTo>
                        <a:pt x="1528323" y="4634273"/>
                        <a:pt x="1576979" y="4626786"/>
                        <a:pt x="1626883" y="4620546"/>
                      </a:cubicBezTo>
                      <a:cubicBezTo>
                        <a:pt x="1646844" y="4618051"/>
                        <a:pt x="1666806" y="4614307"/>
                        <a:pt x="1685520" y="4625538"/>
                      </a:cubicBezTo>
                      <a:cubicBezTo>
                        <a:pt x="1696748" y="4631777"/>
                        <a:pt x="1706729" y="4626786"/>
                        <a:pt x="1717958" y="4616803"/>
                      </a:cubicBezTo>
                      <a:cubicBezTo>
                        <a:pt x="1648092" y="4609315"/>
                        <a:pt x="1583217" y="4593092"/>
                        <a:pt x="1517094" y="4598084"/>
                      </a:cubicBezTo>
                      <a:cubicBezTo>
                        <a:pt x="1509609" y="4599332"/>
                        <a:pt x="1502123" y="4598084"/>
                        <a:pt x="1503371" y="4589348"/>
                      </a:cubicBezTo>
                      <a:cubicBezTo>
                        <a:pt x="1520837" y="4560646"/>
                        <a:pt x="1554522" y="4563142"/>
                        <a:pt x="1579474" y="4549415"/>
                      </a:cubicBezTo>
                      <a:cubicBezTo>
                        <a:pt x="1596940" y="4539431"/>
                        <a:pt x="1609416" y="4519464"/>
                        <a:pt x="1633121" y="4521960"/>
                      </a:cubicBezTo>
                      <a:cubicBezTo>
                        <a:pt x="1664311" y="4523208"/>
                        <a:pt x="1688015" y="4521960"/>
                        <a:pt x="1717958" y="4544423"/>
                      </a:cubicBezTo>
                      <a:cubicBezTo>
                        <a:pt x="1742909" y="4565638"/>
                        <a:pt x="1769109" y="4595588"/>
                        <a:pt x="1805289" y="4603075"/>
                      </a:cubicBezTo>
                      <a:cubicBezTo>
                        <a:pt x="1819013" y="4605571"/>
                        <a:pt x="1810280" y="4624290"/>
                        <a:pt x="1815270" y="4634273"/>
                      </a:cubicBezTo>
                      <a:cubicBezTo>
                        <a:pt x="1765366" y="4618051"/>
                        <a:pt x="1725443" y="4652992"/>
                        <a:pt x="1680530" y="4660480"/>
                      </a:cubicBezTo>
                      <a:cubicBezTo>
                        <a:pt x="1636864" y="4665471"/>
                        <a:pt x="1599436" y="4700413"/>
                        <a:pt x="1563255" y="4701661"/>
                      </a:cubicBezTo>
                      <a:cubicBezTo>
                        <a:pt x="1515847" y="4702909"/>
                        <a:pt x="1510856" y="4722876"/>
                        <a:pt x="1503371" y="4755322"/>
                      </a:cubicBezTo>
                      <a:cubicBezTo>
                        <a:pt x="1498380" y="4769049"/>
                        <a:pt x="1492142" y="4781529"/>
                        <a:pt x="1469685" y="4779033"/>
                      </a:cubicBezTo>
                      <a:cubicBezTo>
                        <a:pt x="1455962" y="4777785"/>
                        <a:pt x="1439743" y="4789016"/>
                        <a:pt x="1423524" y="4792760"/>
                      </a:cubicBezTo>
                      <a:cubicBezTo>
                        <a:pt x="1403563" y="4797752"/>
                        <a:pt x="1387344" y="4790264"/>
                        <a:pt x="1379858" y="4767801"/>
                      </a:cubicBezTo>
                      <a:cubicBezTo>
                        <a:pt x="1368630" y="4735355"/>
                        <a:pt x="1346173" y="4734107"/>
                        <a:pt x="1314983" y="4744091"/>
                      </a:cubicBezTo>
                      <a:cubicBezTo>
                        <a:pt x="1291279" y="4752826"/>
                        <a:pt x="1275060" y="4781529"/>
                        <a:pt x="1245118" y="4770297"/>
                      </a:cubicBezTo>
                      <a:cubicBezTo>
                        <a:pt x="1236385" y="4767801"/>
                        <a:pt x="1231394" y="4780281"/>
                        <a:pt x="1230147" y="4789016"/>
                      </a:cubicBezTo>
                      <a:cubicBezTo>
                        <a:pt x="1226404" y="4801495"/>
                        <a:pt x="1226404" y="4815223"/>
                        <a:pt x="1226404" y="4827702"/>
                      </a:cubicBezTo>
                      <a:cubicBezTo>
                        <a:pt x="1225156" y="4838933"/>
                        <a:pt x="1226404" y="4856404"/>
                        <a:pt x="1210185" y="4856404"/>
                      </a:cubicBezTo>
                      <a:cubicBezTo>
                        <a:pt x="1196461" y="4856404"/>
                        <a:pt x="1193966" y="4836437"/>
                        <a:pt x="1195214" y="4827702"/>
                      </a:cubicBezTo>
                      <a:cubicBezTo>
                        <a:pt x="1201452" y="4791512"/>
                        <a:pt x="1193966" y="4754074"/>
                        <a:pt x="1215175" y="4720380"/>
                      </a:cubicBezTo>
                      <a:cubicBezTo>
                        <a:pt x="1221413" y="4709149"/>
                        <a:pt x="1225156" y="4689182"/>
                        <a:pt x="1220166" y="4675455"/>
                      </a:cubicBezTo>
                      <a:cubicBezTo>
                        <a:pt x="1210185" y="4649248"/>
                        <a:pt x="1220166" y="4624290"/>
                        <a:pt x="1223909" y="4599332"/>
                      </a:cubicBezTo>
                      <a:cubicBezTo>
                        <a:pt x="1225156" y="4590596"/>
                        <a:pt x="1227651" y="4579365"/>
                        <a:pt x="1220166" y="4575621"/>
                      </a:cubicBezTo>
                      <a:cubicBezTo>
                        <a:pt x="1198957" y="4565638"/>
                        <a:pt x="1185233" y="4544423"/>
                        <a:pt x="1170262" y="4533192"/>
                      </a:cubicBezTo>
                      <a:cubicBezTo>
                        <a:pt x="1129091" y="4505737"/>
                        <a:pt x="1079187" y="4489514"/>
                        <a:pt x="1034274" y="4467052"/>
                      </a:cubicBezTo>
                      <a:cubicBezTo>
                        <a:pt x="976884" y="4439597"/>
                        <a:pt x="919495" y="4402159"/>
                        <a:pt x="890800" y="4342259"/>
                      </a:cubicBezTo>
                      <a:cubicBezTo>
                        <a:pt x="869591" y="4296086"/>
                        <a:pt x="905771" y="4237433"/>
                        <a:pt x="961913" y="4231194"/>
                      </a:cubicBezTo>
                      <a:cubicBezTo>
                        <a:pt x="981874" y="4229946"/>
                        <a:pt x="989360" y="4223706"/>
                        <a:pt x="988112" y="4203739"/>
                      </a:cubicBezTo>
                      <a:close/>
                      <a:moveTo>
                        <a:pt x="598314" y="3174715"/>
                      </a:moveTo>
                      <a:cubicBezTo>
                        <a:pt x="604099" y="3174404"/>
                        <a:pt x="610352" y="3176896"/>
                        <a:pt x="617230" y="3180634"/>
                      </a:cubicBezTo>
                      <a:cubicBezTo>
                        <a:pt x="657250" y="3218012"/>
                        <a:pt x="678511" y="3266603"/>
                        <a:pt x="707276" y="3311457"/>
                      </a:cubicBezTo>
                      <a:cubicBezTo>
                        <a:pt x="714780" y="3330146"/>
                        <a:pt x="726035" y="3345097"/>
                        <a:pt x="738542" y="3360048"/>
                      </a:cubicBezTo>
                      <a:cubicBezTo>
                        <a:pt x="741043" y="3363786"/>
                        <a:pt x="743544" y="3365032"/>
                        <a:pt x="744795" y="3367524"/>
                      </a:cubicBezTo>
                      <a:cubicBezTo>
                        <a:pt x="764805" y="3393688"/>
                        <a:pt x="764805" y="3426083"/>
                        <a:pt x="777311" y="3453493"/>
                      </a:cubicBezTo>
                      <a:cubicBezTo>
                        <a:pt x="794820" y="3492117"/>
                        <a:pt x="786066" y="3529495"/>
                        <a:pt x="776061" y="3566873"/>
                      </a:cubicBezTo>
                      <a:cubicBezTo>
                        <a:pt x="771058" y="3585562"/>
                        <a:pt x="772309" y="3595529"/>
                        <a:pt x="792319" y="3606743"/>
                      </a:cubicBezTo>
                      <a:cubicBezTo>
                        <a:pt x="823585" y="3625432"/>
                        <a:pt x="824836" y="3639137"/>
                        <a:pt x="803575" y="3669039"/>
                      </a:cubicBezTo>
                      <a:cubicBezTo>
                        <a:pt x="787316" y="3690220"/>
                        <a:pt x="786066" y="3707663"/>
                        <a:pt x="804825" y="3727598"/>
                      </a:cubicBezTo>
                      <a:cubicBezTo>
                        <a:pt x="836091" y="3761239"/>
                        <a:pt x="847347" y="3799862"/>
                        <a:pt x="833590" y="3845962"/>
                      </a:cubicBezTo>
                      <a:cubicBezTo>
                        <a:pt x="847347" y="3848454"/>
                        <a:pt x="862355" y="3843470"/>
                        <a:pt x="879863" y="3853438"/>
                      </a:cubicBezTo>
                      <a:cubicBezTo>
                        <a:pt x="864856" y="3839732"/>
                        <a:pt x="859853" y="3828519"/>
                        <a:pt x="857352" y="3814814"/>
                      </a:cubicBezTo>
                      <a:cubicBezTo>
                        <a:pt x="842344" y="3756255"/>
                        <a:pt x="823585" y="3698942"/>
                        <a:pt x="831089" y="3636645"/>
                      </a:cubicBezTo>
                      <a:cubicBezTo>
                        <a:pt x="832339" y="3621694"/>
                        <a:pt x="826086" y="3606743"/>
                        <a:pt x="823585" y="3590546"/>
                      </a:cubicBezTo>
                      <a:cubicBezTo>
                        <a:pt x="817332" y="3549430"/>
                        <a:pt x="831089" y="3535725"/>
                        <a:pt x="874861" y="3535725"/>
                      </a:cubicBezTo>
                      <a:cubicBezTo>
                        <a:pt x="908628" y="3556906"/>
                        <a:pt x="937393" y="3581824"/>
                        <a:pt x="947398" y="3622940"/>
                      </a:cubicBezTo>
                      <a:cubicBezTo>
                        <a:pt x="873610" y="3645367"/>
                        <a:pt x="887367" y="3681499"/>
                        <a:pt x="906127" y="3759993"/>
                      </a:cubicBezTo>
                      <a:cubicBezTo>
                        <a:pt x="916132" y="3793633"/>
                        <a:pt x="942395" y="3817306"/>
                        <a:pt x="969909" y="3838486"/>
                      </a:cubicBezTo>
                      <a:cubicBezTo>
                        <a:pt x="998674" y="3859667"/>
                        <a:pt x="1012431" y="3888324"/>
                        <a:pt x="1012431" y="3923210"/>
                      </a:cubicBezTo>
                      <a:cubicBezTo>
                        <a:pt x="1012431" y="3944391"/>
                        <a:pt x="1017433" y="3964326"/>
                        <a:pt x="1026188" y="3983015"/>
                      </a:cubicBezTo>
                      <a:cubicBezTo>
                        <a:pt x="1029314" y="3989244"/>
                        <a:pt x="1029783" y="3996564"/>
                        <a:pt x="1028181" y="4004059"/>
                      </a:cubicBezTo>
                      <a:cubicBezTo>
                        <a:pt x="1023374" y="4026545"/>
                        <a:pt x="999924" y="4050607"/>
                        <a:pt x="973661" y="4051541"/>
                      </a:cubicBezTo>
                      <a:cubicBezTo>
                        <a:pt x="932390" y="4051541"/>
                        <a:pt x="889868" y="4057771"/>
                        <a:pt x="848598" y="4051541"/>
                      </a:cubicBezTo>
                      <a:cubicBezTo>
                        <a:pt x="819833" y="4050295"/>
                        <a:pt x="788567" y="4046557"/>
                        <a:pt x="764805" y="4061508"/>
                      </a:cubicBezTo>
                      <a:cubicBezTo>
                        <a:pt x="741043" y="4078951"/>
                        <a:pt x="716030" y="4080197"/>
                        <a:pt x="689767" y="4085181"/>
                      </a:cubicBezTo>
                      <a:cubicBezTo>
                        <a:pt x="673509" y="4088919"/>
                        <a:pt x="664754" y="4100132"/>
                        <a:pt x="654749" y="4108854"/>
                      </a:cubicBezTo>
                      <a:cubicBezTo>
                        <a:pt x="645995" y="4116329"/>
                        <a:pt x="638491" y="4120067"/>
                        <a:pt x="627235" y="4113838"/>
                      </a:cubicBezTo>
                      <a:cubicBezTo>
                        <a:pt x="617230" y="4108854"/>
                        <a:pt x="590967" y="4047803"/>
                        <a:pt x="595969" y="4037836"/>
                      </a:cubicBezTo>
                      <a:cubicBezTo>
                        <a:pt x="603473" y="4025376"/>
                        <a:pt x="600972" y="4020393"/>
                        <a:pt x="590967" y="4010425"/>
                      </a:cubicBezTo>
                      <a:cubicBezTo>
                        <a:pt x="569706" y="3991736"/>
                        <a:pt x="594719" y="3968063"/>
                        <a:pt x="585964" y="3945637"/>
                      </a:cubicBezTo>
                      <a:cubicBezTo>
                        <a:pt x="580962" y="3933177"/>
                        <a:pt x="607225" y="3902029"/>
                        <a:pt x="618481" y="3894553"/>
                      </a:cubicBezTo>
                      <a:cubicBezTo>
                        <a:pt x="635990" y="3885832"/>
                        <a:pt x="650997" y="3877110"/>
                        <a:pt x="648496" y="3849700"/>
                      </a:cubicBezTo>
                      <a:cubicBezTo>
                        <a:pt x="645995" y="3826027"/>
                        <a:pt x="664754" y="3802354"/>
                        <a:pt x="671007" y="3774944"/>
                      </a:cubicBezTo>
                      <a:cubicBezTo>
                        <a:pt x="684764" y="3716385"/>
                        <a:pt x="673509" y="3692712"/>
                        <a:pt x="618481" y="3666548"/>
                      </a:cubicBezTo>
                      <a:cubicBezTo>
                        <a:pt x="585964" y="3651596"/>
                        <a:pt x="552197" y="3654088"/>
                        <a:pt x="518430" y="3647859"/>
                      </a:cubicBezTo>
                      <a:cubicBezTo>
                        <a:pt x="513428" y="3647859"/>
                        <a:pt x="508425" y="3644121"/>
                        <a:pt x="503422" y="3642875"/>
                      </a:cubicBezTo>
                      <a:cubicBezTo>
                        <a:pt x="503422" y="3617956"/>
                        <a:pt x="522182" y="3621694"/>
                        <a:pt x="538440" y="3620448"/>
                      </a:cubicBezTo>
                      <a:cubicBezTo>
                        <a:pt x="553448" y="3619202"/>
                        <a:pt x="567205" y="3629170"/>
                        <a:pt x="584714" y="3619202"/>
                      </a:cubicBezTo>
                      <a:cubicBezTo>
                        <a:pt x="578460" y="3603005"/>
                        <a:pt x="562202" y="3598021"/>
                        <a:pt x="549696" y="3591792"/>
                      </a:cubicBezTo>
                      <a:cubicBezTo>
                        <a:pt x="527184" y="3581824"/>
                        <a:pt x="520931" y="3566873"/>
                        <a:pt x="524683" y="3544446"/>
                      </a:cubicBezTo>
                      <a:cubicBezTo>
                        <a:pt x="532187" y="3498347"/>
                        <a:pt x="540941" y="3453493"/>
                        <a:pt x="547195" y="3408639"/>
                      </a:cubicBezTo>
                      <a:cubicBezTo>
                        <a:pt x="548445" y="3401164"/>
                        <a:pt x="553448" y="3392442"/>
                        <a:pt x="540941" y="3392442"/>
                      </a:cubicBezTo>
                      <a:cubicBezTo>
                        <a:pt x="529686" y="3391196"/>
                        <a:pt x="520931" y="3391196"/>
                        <a:pt x="518430" y="3378737"/>
                      </a:cubicBezTo>
                      <a:cubicBezTo>
                        <a:pt x="515929" y="3355064"/>
                        <a:pt x="495919" y="3332638"/>
                        <a:pt x="513428" y="3308965"/>
                      </a:cubicBezTo>
                      <a:cubicBezTo>
                        <a:pt x="540941" y="3270341"/>
                        <a:pt x="554698" y="3224241"/>
                        <a:pt x="582212" y="3185617"/>
                      </a:cubicBezTo>
                      <a:cubicBezTo>
                        <a:pt x="587215" y="3178141"/>
                        <a:pt x="592530" y="3175027"/>
                        <a:pt x="598314" y="3174715"/>
                      </a:cubicBezTo>
                      <a:close/>
                      <a:moveTo>
                        <a:pt x="725630" y="2143045"/>
                      </a:moveTo>
                      <a:cubicBezTo>
                        <a:pt x="737724" y="2146630"/>
                        <a:pt x="748268" y="2155671"/>
                        <a:pt x="753850" y="2173752"/>
                      </a:cubicBezTo>
                      <a:cubicBezTo>
                        <a:pt x="756331" y="2182481"/>
                        <a:pt x="767495" y="2188716"/>
                        <a:pt x="773698" y="2196197"/>
                      </a:cubicBezTo>
                      <a:cubicBezTo>
                        <a:pt x="793545" y="2216149"/>
                        <a:pt x="801918" y="2247011"/>
                        <a:pt x="799592" y="2277094"/>
                      </a:cubicBezTo>
                      <a:cubicBezTo>
                        <a:pt x="797266" y="2307177"/>
                        <a:pt x="784241" y="2336481"/>
                        <a:pt x="761293" y="2353315"/>
                      </a:cubicBezTo>
                      <a:cubicBezTo>
                        <a:pt x="753850" y="2359549"/>
                        <a:pt x="746408" y="2363290"/>
                        <a:pt x="737725" y="2360796"/>
                      </a:cubicBezTo>
                      <a:cubicBezTo>
                        <a:pt x="696790" y="2347080"/>
                        <a:pt x="659576" y="2359549"/>
                        <a:pt x="623603" y="2375760"/>
                      </a:cubicBezTo>
                      <a:cubicBezTo>
                        <a:pt x="586390" y="2391970"/>
                        <a:pt x="551657" y="2413169"/>
                        <a:pt x="514444" y="2429379"/>
                      </a:cubicBezTo>
                      <a:cubicBezTo>
                        <a:pt x="479711" y="2444343"/>
                        <a:pt x="468547" y="2491727"/>
                        <a:pt x="457383" y="2527889"/>
                      </a:cubicBezTo>
                      <a:cubicBezTo>
                        <a:pt x="447459" y="2559063"/>
                        <a:pt x="452421" y="2595225"/>
                        <a:pt x="463585" y="2627646"/>
                      </a:cubicBezTo>
                      <a:cubicBezTo>
                        <a:pt x="468547" y="2646351"/>
                        <a:pt x="477230" y="2658820"/>
                        <a:pt x="502039" y="2660067"/>
                      </a:cubicBezTo>
                      <a:cubicBezTo>
                        <a:pt x="545455" y="2663808"/>
                        <a:pt x="572745" y="2716180"/>
                        <a:pt x="559100" y="2757330"/>
                      </a:cubicBezTo>
                      <a:cubicBezTo>
                        <a:pt x="552898" y="2777281"/>
                        <a:pt x="529329" y="2769800"/>
                        <a:pt x="520646" y="2784763"/>
                      </a:cubicBezTo>
                      <a:cubicBezTo>
                        <a:pt x="518165" y="2784763"/>
                        <a:pt x="516925" y="2784763"/>
                        <a:pt x="514444" y="2784763"/>
                      </a:cubicBezTo>
                      <a:cubicBezTo>
                        <a:pt x="500799" y="2761071"/>
                        <a:pt x="497077" y="2736132"/>
                        <a:pt x="503280" y="2711193"/>
                      </a:cubicBezTo>
                      <a:cubicBezTo>
                        <a:pt x="508242" y="2689994"/>
                        <a:pt x="504520" y="2677525"/>
                        <a:pt x="480952" y="2673784"/>
                      </a:cubicBezTo>
                      <a:cubicBezTo>
                        <a:pt x="451181" y="2667549"/>
                        <a:pt x="438776" y="2641363"/>
                        <a:pt x="420170" y="2620164"/>
                      </a:cubicBezTo>
                      <a:cubicBezTo>
                        <a:pt x="412727" y="2612683"/>
                        <a:pt x="413967" y="2601460"/>
                        <a:pt x="418929" y="2592731"/>
                      </a:cubicBezTo>
                      <a:cubicBezTo>
                        <a:pt x="433815" y="2561557"/>
                        <a:pt x="441257" y="2530383"/>
                        <a:pt x="440017" y="2495468"/>
                      </a:cubicBezTo>
                      <a:cubicBezTo>
                        <a:pt x="440017" y="2481752"/>
                        <a:pt x="448700" y="2471776"/>
                        <a:pt x="453662" y="2459306"/>
                      </a:cubicBezTo>
                      <a:cubicBezTo>
                        <a:pt x="468547" y="2431873"/>
                        <a:pt x="492116" y="2414416"/>
                        <a:pt x="520646" y="2405687"/>
                      </a:cubicBezTo>
                      <a:cubicBezTo>
                        <a:pt x="545455" y="2398205"/>
                        <a:pt x="551657" y="2384489"/>
                        <a:pt x="545455" y="2360796"/>
                      </a:cubicBezTo>
                      <a:cubicBezTo>
                        <a:pt x="536772" y="2324634"/>
                        <a:pt x="515684" y="2295954"/>
                        <a:pt x="500799" y="2263533"/>
                      </a:cubicBezTo>
                      <a:cubicBezTo>
                        <a:pt x="493356" y="2251064"/>
                        <a:pt x="477230" y="2252311"/>
                        <a:pt x="466066" y="2248570"/>
                      </a:cubicBezTo>
                      <a:cubicBezTo>
                        <a:pt x="440017" y="2238594"/>
                        <a:pt x="412727" y="2233606"/>
                        <a:pt x="385437" y="2228618"/>
                      </a:cubicBezTo>
                      <a:cubicBezTo>
                        <a:pt x="360628" y="2223631"/>
                        <a:pt x="346983" y="2232359"/>
                        <a:pt x="342021" y="2258546"/>
                      </a:cubicBezTo>
                      <a:cubicBezTo>
                        <a:pt x="337060" y="2293460"/>
                        <a:pt x="309770" y="2315906"/>
                        <a:pt x="291163" y="2344586"/>
                      </a:cubicBezTo>
                      <a:cubicBezTo>
                        <a:pt x="286201" y="2350821"/>
                        <a:pt x="278758" y="2354562"/>
                        <a:pt x="271316" y="2348327"/>
                      </a:cubicBezTo>
                      <a:cubicBezTo>
                        <a:pt x="268835" y="2342092"/>
                        <a:pt x="267594" y="2334610"/>
                        <a:pt x="265113" y="2328375"/>
                      </a:cubicBezTo>
                      <a:cubicBezTo>
                        <a:pt x="301086" y="2309671"/>
                        <a:pt x="320934" y="2279744"/>
                        <a:pt x="328376" y="2242335"/>
                      </a:cubicBezTo>
                      <a:cubicBezTo>
                        <a:pt x="338300" y="2196197"/>
                        <a:pt x="381716" y="2176246"/>
                        <a:pt x="422650" y="2201185"/>
                      </a:cubicBezTo>
                      <a:cubicBezTo>
                        <a:pt x="457383" y="2222384"/>
                        <a:pt x="490875" y="2238594"/>
                        <a:pt x="533050" y="2223631"/>
                      </a:cubicBezTo>
                      <a:cubicBezTo>
                        <a:pt x="549176" y="2217396"/>
                        <a:pt x="560340" y="2209914"/>
                        <a:pt x="560340" y="2192457"/>
                      </a:cubicBezTo>
                      <a:cubicBezTo>
                        <a:pt x="559100" y="2165023"/>
                        <a:pt x="575226" y="2157542"/>
                        <a:pt x="597554" y="2157542"/>
                      </a:cubicBezTo>
                      <a:cubicBezTo>
                        <a:pt x="627325" y="2155048"/>
                        <a:pt x="657095" y="2155048"/>
                        <a:pt x="688107" y="2145072"/>
                      </a:cubicBezTo>
                      <a:cubicBezTo>
                        <a:pt x="699891" y="2141331"/>
                        <a:pt x="713536" y="2139460"/>
                        <a:pt x="725630" y="2143045"/>
                      </a:cubicBezTo>
                      <a:close/>
                      <a:moveTo>
                        <a:pt x="177879" y="1858584"/>
                      </a:moveTo>
                      <a:cubicBezTo>
                        <a:pt x="219959" y="1857338"/>
                        <a:pt x="237286" y="1897213"/>
                        <a:pt x="269465" y="1910920"/>
                      </a:cubicBezTo>
                      <a:cubicBezTo>
                        <a:pt x="271940" y="1912166"/>
                        <a:pt x="273178" y="1917151"/>
                        <a:pt x="271940" y="1919643"/>
                      </a:cubicBezTo>
                      <a:cubicBezTo>
                        <a:pt x="259564" y="1964502"/>
                        <a:pt x="289267" y="2000639"/>
                        <a:pt x="297931" y="2041761"/>
                      </a:cubicBezTo>
                      <a:cubicBezTo>
                        <a:pt x="300406" y="2053910"/>
                        <a:pt x="301334" y="2065904"/>
                        <a:pt x="300967" y="2077722"/>
                      </a:cubicBezTo>
                      <a:cubicBezTo>
                        <a:pt x="299865" y="2113178"/>
                        <a:pt x="287101" y="2147057"/>
                        <a:pt x="269465" y="2178832"/>
                      </a:cubicBezTo>
                      <a:cubicBezTo>
                        <a:pt x="263277" y="2191293"/>
                        <a:pt x="249663" y="2190047"/>
                        <a:pt x="237286" y="2190047"/>
                      </a:cubicBezTo>
                      <a:cubicBezTo>
                        <a:pt x="216246" y="2114034"/>
                        <a:pt x="193968" y="2036776"/>
                        <a:pt x="176641" y="1959518"/>
                      </a:cubicBezTo>
                      <a:cubicBezTo>
                        <a:pt x="174166" y="1925873"/>
                        <a:pt x="171691" y="1892229"/>
                        <a:pt x="177879" y="1858584"/>
                      </a:cubicBezTo>
                      <a:close/>
                      <a:moveTo>
                        <a:pt x="168721" y="1763921"/>
                      </a:moveTo>
                      <a:cubicBezTo>
                        <a:pt x="175083" y="1778715"/>
                        <a:pt x="175662" y="1794126"/>
                        <a:pt x="175083" y="1809537"/>
                      </a:cubicBezTo>
                      <a:cubicBezTo>
                        <a:pt x="174505" y="1824948"/>
                        <a:pt x="172769" y="1840359"/>
                        <a:pt x="174505" y="1855153"/>
                      </a:cubicBezTo>
                      <a:cubicBezTo>
                        <a:pt x="174505" y="1888440"/>
                        <a:pt x="174505" y="1921728"/>
                        <a:pt x="173348" y="1955015"/>
                      </a:cubicBezTo>
                      <a:cubicBezTo>
                        <a:pt x="160623" y="1915563"/>
                        <a:pt x="171034" y="1873646"/>
                        <a:pt x="168721" y="1832961"/>
                      </a:cubicBezTo>
                      <a:cubicBezTo>
                        <a:pt x="166407" y="1809537"/>
                        <a:pt x="168721" y="1787345"/>
                        <a:pt x="168721" y="1763921"/>
                      </a:cubicBezTo>
                      <a:close/>
                      <a:moveTo>
                        <a:pt x="318139" y="1574420"/>
                      </a:moveTo>
                      <a:cubicBezTo>
                        <a:pt x="326941" y="1569607"/>
                        <a:pt x="336057" y="1568054"/>
                        <a:pt x="344858" y="1575506"/>
                      </a:cubicBezTo>
                      <a:cubicBezTo>
                        <a:pt x="363718" y="1591653"/>
                        <a:pt x="373777" y="1618978"/>
                        <a:pt x="366233" y="1646304"/>
                      </a:cubicBezTo>
                      <a:cubicBezTo>
                        <a:pt x="361203" y="1664934"/>
                        <a:pt x="352402" y="1682323"/>
                        <a:pt x="344858" y="1700954"/>
                      </a:cubicBezTo>
                      <a:cubicBezTo>
                        <a:pt x="332284" y="1734489"/>
                        <a:pt x="304622" y="1740700"/>
                        <a:pt x="273189" y="1740700"/>
                      </a:cubicBezTo>
                      <a:cubicBezTo>
                        <a:pt x="236725" y="1740700"/>
                        <a:pt x="226666" y="1729521"/>
                        <a:pt x="240497" y="1694744"/>
                      </a:cubicBezTo>
                      <a:cubicBezTo>
                        <a:pt x="254328" y="1658724"/>
                        <a:pt x="255586" y="1616494"/>
                        <a:pt x="293306" y="1592895"/>
                      </a:cubicBezTo>
                      <a:cubicBezTo>
                        <a:pt x="300850" y="1587306"/>
                        <a:pt x="309337" y="1579233"/>
                        <a:pt x="318139" y="1574420"/>
                      </a:cubicBezTo>
                      <a:close/>
                      <a:moveTo>
                        <a:pt x="1330895" y="1346297"/>
                      </a:moveTo>
                      <a:cubicBezTo>
                        <a:pt x="1334479" y="1355942"/>
                        <a:pt x="1338361" y="1365909"/>
                        <a:pt x="1338809" y="1375232"/>
                      </a:cubicBezTo>
                      <a:cubicBezTo>
                        <a:pt x="1339257" y="1384556"/>
                        <a:pt x="1336271" y="1393237"/>
                        <a:pt x="1326117" y="1400310"/>
                      </a:cubicBezTo>
                      <a:cubicBezTo>
                        <a:pt x="1318949" y="1405454"/>
                        <a:pt x="1305808" y="1405454"/>
                        <a:pt x="1303419" y="1396452"/>
                      </a:cubicBezTo>
                      <a:cubicBezTo>
                        <a:pt x="1292668" y="1369445"/>
                        <a:pt x="1322533" y="1363015"/>
                        <a:pt x="1330895" y="1346297"/>
                      </a:cubicBezTo>
                      <a:close/>
                      <a:moveTo>
                        <a:pt x="49876" y="1066045"/>
                      </a:moveTo>
                      <a:cubicBezTo>
                        <a:pt x="49876" y="1074680"/>
                        <a:pt x="49876" y="1083315"/>
                        <a:pt x="58668" y="1089483"/>
                      </a:cubicBezTo>
                      <a:cubicBezTo>
                        <a:pt x="80021" y="1106753"/>
                        <a:pt x="88813" y="1131425"/>
                        <a:pt x="103885" y="1152396"/>
                      </a:cubicBezTo>
                      <a:cubicBezTo>
                        <a:pt x="126494" y="1185703"/>
                        <a:pt x="125238" y="1223944"/>
                        <a:pt x="123982" y="1262185"/>
                      </a:cubicBezTo>
                      <a:cubicBezTo>
                        <a:pt x="121470" y="1285623"/>
                        <a:pt x="86301" y="1306594"/>
                        <a:pt x="59924" y="1299193"/>
                      </a:cubicBezTo>
                      <a:cubicBezTo>
                        <a:pt x="43595" y="1294258"/>
                        <a:pt x="27267" y="1288090"/>
                        <a:pt x="9682" y="1281922"/>
                      </a:cubicBezTo>
                      <a:cubicBezTo>
                        <a:pt x="-4134" y="1264652"/>
                        <a:pt x="890" y="1244915"/>
                        <a:pt x="890" y="1226411"/>
                      </a:cubicBezTo>
                      <a:cubicBezTo>
                        <a:pt x="2146" y="1214075"/>
                        <a:pt x="4658" y="1201739"/>
                        <a:pt x="2146" y="1188170"/>
                      </a:cubicBezTo>
                      <a:cubicBezTo>
                        <a:pt x="2146" y="1172133"/>
                        <a:pt x="5914" y="1156097"/>
                        <a:pt x="17219" y="1143761"/>
                      </a:cubicBezTo>
                      <a:cubicBezTo>
                        <a:pt x="38571" y="1121556"/>
                        <a:pt x="23499" y="1085782"/>
                        <a:pt x="49876" y="1066045"/>
                      </a:cubicBezTo>
                      <a:close/>
                      <a:moveTo>
                        <a:pt x="912862" y="0"/>
                      </a:moveTo>
                      <a:cubicBezTo>
                        <a:pt x="921650" y="25120"/>
                        <a:pt x="920394" y="47729"/>
                        <a:pt x="911606" y="72849"/>
                      </a:cubicBezTo>
                      <a:cubicBezTo>
                        <a:pt x="901563" y="96713"/>
                        <a:pt x="931694" y="128114"/>
                        <a:pt x="955547" y="120578"/>
                      </a:cubicBezTo>
                      <a:cubicBezTo>
                        <a:pt x="999488" y="105506"/>
                        <a:pt x="1038408" y="124346"/>
                        <a:pt x="1078582" y="128114"/>
                      </a:cubicBezTo>
                      <a:cubicBezTo>
                        <a:pt x="1091137" y="128114"/>
                        <a:pt x="1092393" y="136906"/>
                        <a:pt x="1092393" y="146954"/>
                      </a:cubicBezTo>
                      <a:cubicBezTo>
                        <a:pt x="1093648" y="160770"/>
                        <a:pt x="1089882" y="170819"/>
                        <a:pt x="1076072" y="175843"/>
                      </a:cubicBezTo>
                      <a:cubicBezTo>
                        <a:pt x="1059751" y="180867"/>
                        <a:pt x="1044685" y="187147"/>
                        <a:pt x="1029620" y="197195"/>
                      </a:cubicBezTo>
                      <a:cubicBezTo>
                        <a:pt x="1015809" y="207243"/>
                        <a:pt x="999488" y="199707"/>
                        <a:pt x="989445" y="185891"/>
                      </a:cubicBezTo>
                      <a:cubicBezTo>
                        <a:pt x="979401" y="170819"/>
                        <a:pt x="970613" y="172075"/>
                        <a:pt x="961825" y="184635"/>
                      </a:cubicBezTo>
                      <a:cubicBezTo>
                        <a:pt x="956803" y="192171"/>
                        <a:pt x="948015" y="199707"/>
                        <a:pt x="940482" y="199707"/>
                      </a:cubicBezTo>
                      <a:cubicBezTo>
                        <a:pt x="885242" y="193427"/>
                        <a:pt x="860132" y="238644"/>
                        <a:pt x="824979" y="266276"/>
                      </a:cubicBezTo>
                      <a:cubicBezTo>
                        <a:pt x="803637" y="281348"/>
                        <a:pt x="788571" y="305213"/>
                        <a:pt x="759695" y="306469"/>
                      </a:cubicBezTo>
                      <a:cubicBezTo>
                        <a:pt x="776016" y="280092"/>
                        <a:pt x="786060" y="253716"/>
                        <a:pt x="822468" y="241156"/>
                      </a:cubicBezTo>
                      <a:cubicBezTo>
                        <a:pt x="836279" y="236132"/>
                        <a:pt x="857621" y="202219"/>
                        <a:pt x="850089" y="173331"/>
                      </a:cubicBezTo>
                      <a:cubicBezTo>
                        <a:pt x="848833" y="167051"/>
                        <a:pt x="845067" y="159514"/>
                        <a:pt x="850089" y="155746"/>
                      </a:cubicBezTo>
                      <a:cubicBezTo>
                        <a:pt x="872687" y="136906"/>
                        <a:pt x="868921" y="111786"/>
                        <a:pt x="873942" y="86665"/>
                      </a:cubicBezTo>
                      <a:cubicBezTo>
                        <a:pt x="881475" y="56521"/>
                        <a:pt x="900307" y="30144"/>
                        <a:pt x="912862" y="0"/>
                      </a:cubicBezTo>
                      <a:close/>
                    </a:path>
                  </a:pathLst>
                </a:custGeom>
                <a:solidFill>
                  <a:schemeClr val="accent3">
                    <a:alpha val="40000"/>
                  </a:schemeClr>
                </a:solidFill>
                <a:ln>
                  <a:noFill/>
                </a:ln>
                <a:effectLst/>
              </p:spPr>
              <p:txBody>
                <a:bodyPr anchor="ctr"/>
                <a:lstStyle/>
                <a:p>
                  <a:pPr defTabSz="457189">
                    <a:defRPr/>
                  </a:pPr>
                  <a:endParaRPr lang="en-US" sz="1351" dirty="0">
                    <a:latin typeface="Oswald" pitchFamily="2" charset="77"/>
                  </a:endParaRPr>
                </a:p>
              </p:txBody>
            </p:sp>
            <p:sp>
              <p:nvSpPr>
                <p:cNvPr id="204" name="Freeform 30">
                  <a:extLst>
                    <a:ext uri="{FF2B5EF4-FFF2-40B4-BE49-F238E27FC236}">
                      <a16:creationId xmlns:a16="http://schemas.microsoft.com/office/drawing/2014/main" id="{01F9F8BF-C2B1-451B-84F2-2B5944FF5B47}"/>
                    </a:ext>
                  </a:extLst>
                </p:cNvPr>
                <p:cNvSpPr/>
                <p:nvPr/>
              </p:nvSpPr>
              <p:spPr bwMode="auto">
                <a:xfrm>
                  <a:off x="10601947" y="8849535"/>
                  <a:ext cx="545887" cy="407828"/>
                </a:xfrm>
                <a:custGeom>
                  <a:avLst/>
                  <a:gdLst>
                    <a:gd name="connsiteX0" fmla="*/ 522197 w 547149"/>
                    <a:gd name="connsiteY0" fmla="*/ 356129 h 408732"/>
                    <a:gd name="connsiteX1" fmla="*/ 547149 w 547149"/>
                    <a:gd name="connsiteY1" fmla="*/ 374047 h 408732"/>
                    <a:gd name="connsiteX2" fmla="*/ 534079 w 547149"/>
                    <a:gd name="connsiteY2" fmla="*/ 408691 h 408732"/>
                    <a:gd name="connsiteX3" fmla="*/ 522197 w 547149"/>
                    <a:gd name="connsiteY3" fmla="*/ 371659 h 408732"/>
                    <a:gd name="connsiteX4" fmla="*/ 522197 w 547149"/>
                    <a:gd name="connsiteY4" fmla="*/ 356129 h 408732"/>
                    <a:gd name="connsiteX5" fmla="*/ 191923 w 547149"/>
                    <a:gd name="connsiteY5" fmla="*/ 197573 h 408732"/>
                    <a:gd name="connsiteX6" fmla="*/ 364027 w 547149"/>
                    <a:gd name="connsiteY6" fmla="*/ 285723 h 408732"/>
                    <a:gd name="connsiteX7" fmla="*/ 376499 w 547149"/>
                    <a:gd name="connsiteY7" fmla="*/ 326019 h 408732"/>
                    <a:gd name="connsiteX8" fmla="*/ 322871 w 547149"/>
                    <a:gd name="connsiteY8" fmla="*/ 367575 h 408732"/>
                    <a:gd name="connsiteX9" fmla="*/ 312895 w 547149"/>
                    <a:gd name="connsiteY9" fmla="*/ 370095 h 408732"/>
                    <a:gd name="connsiteX10" fmla="*/ 174463 w 547149"/>
                    <a:gd name="connsiteY10" fmla="*/ 339871 h 408732"/>
                    <a:gd name="connsiteX11" fmla="*/ 87163 w 547149"/>
                    <a:gd name="connsiteY11" fmla="*/ 323501 h 408732"/>
                    <a:gd name="connsiteX12" fmla="*/ 26053 w 547149"/>
                    <a:gd name="connsiteY12" fmla="*/ 305871 h 408732"/>
                    <a:gd name="connsiteX13" fmla="*/ 67209 w 547149"/>
                    <a:gd name="connsiteY13" fmla="*/ 281945 h 408732"/>
                    <a:gd name="connsiteX14" fmla="*/ 148273 w 547149"/>
                    <a:gd name="connsiteY14" fmla="*/ 215203 h 408732"/>
                    <a:gd name="connsiteX15" fmla="*/ 191923 w 547149"/>
                    <a:gd name="connsiteY15" fmla="*/ 197573 h 408732"/>
                    <a:gd name="connsiteX16" fmla="*/ 11987 w 547149"/>
                    <a:gd name="connsiteY16" fmla="*/ 253 h 408732"/>
                    <a:gd name="connsiteX17" fmla="*/ 16871 w 547149"/>
                    <a:gd name="connsiteY17" fmla="*/ 14645 h 408732"/>
                    <a:gd name="connsiteX18" fmla="*/ 4661 w 547149"/>
                    <a:gd name="connsiteY18" fmla="*/ 23805 h 408732"/>
                    <a:gd name="connsiteX19" fmla="*/ 997 w 547149"/>
                    <a:gd name="connsiteY19" fmla="*/ 8103 h 408732"/>
                    <a:gd name="connsiteX20" fmla="*/ 11987 w 547149"/>
                    <a:gd name="connsiteY20" fmla="*/ 253 h 408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547149" h="408732">
                      <a:moveTo>
                        <a:pt x="522197" y="356129"/>
                      </a:moveTo>
                      <a:cubicBezTo>
                        <a:pt x="530515" y="362101"/>
                        <a:pt x="538831" y="368075"/>
                        <a:pt x="547149" y="374047"/>
                      </a:cubicBezTo>
                      <a:cubicBezTo>
                        <a:pt x="538831" y="384799"/>
                        <a:pt x="557841" y="409885"/>
                        <a:pt x="534079" y="408691"/>
                      </a:cubicBezTo>
                      <a:cubicBezTo>
                        <a:pt x="515069" y="407495"/>
                        <a:pt x="524573" y="384799"/>
                        <a:pt x="522197" y="371659"/>
                      </a:cubicBezTo>
                      <a:cubicBezTo>
                        <a:pt x="521009" y="366881"/>
                        <a:pt x="522197" y="360907"/>
                        <a:pt x="522197" y="356129"/>
                      </a:cubicBezTo>
                      <a:close/>
                      <a:moveTo>
                        <a:pt x="191923" y="197573"/>
                      </a:moveTo>
                      <a:cubicBezTo>
                        <a:pt x="249291" y="226537"/>
                        <a:pt x="312895" y="244167"/>
                        <a:pt x="364027" y="285723"/>
                      </a:cubicBezTo>
                      <a:cubicBezTo>
                        <a:pt x="362781" y="300833"/>
                        <a:pt x="361533" y="315945"/>
                        <a:pt x="376499" y="326019"/>
                      </a:cubicBezTo>
                      <a:cubicBezTo>
                        <a:pt x="362781" y="344909"/>
                        <a:pt x="339085" y="351205"/>
                        <a:pt x="322871" y="367575"/>
                      </a:cubicBezTo>
                      <a:cubicBezTo>
                        <a:pt x="320377" y="368835"/>
                        <a:pt x="315389" y="371353"/>
                        <a:pt x="312895" y="370095"/>
                      </a:cubicBezTo>
                      <a:cubicBezTo>
                        <a:pt x="271739" y="342391"/>
                        <a:pt x="219359" y="367575"/>
                        <a:pt x="174463" y="339871"/>
                      </a:cubicBezTo>
                      <a:cubicBezTo>
                        <a:pt x="150767" y="324761"/>
                        <a:pt x="117095" y="327279"/>
                        <a:pt x="87163" y="323501"/>
                      </a:cubicBezTo>
                      <a:cubicBezTo>
                        <a:pt x="65961" y="320983"/>
                        <a:pt x="49749" y="302093"/>
                        <a:pt x="26053" y="305871"/>
                      </a:cubicBezTo>
                      <a:cubicBezTo>
                        <a:pt x="31043" y="281945"/>
                        <a:pt x="58479" y="297057"/>
                        <a:pt x="67209" y="281945"/>
                      </a:cubicBezTo>
                      <a:cubicBezTo>
                        <a:pt x="95893" y="260537"/>
                        <a:pt x="123331" y="240389"/>
                        <a:pt x="148273" y="215203"/>
                      </a:cubicBezTo>
                      <a:cubicBezTo>
                        <a:pt x="160745" y="203869"/>
                        <a:pt x="171969" y="191277"/>
                        <a:pt x="191923" y="197573"/>
                      </a:cubicBezTo>
                      <a:close/>
                      <a:moveTo>
                        <a:pt x="11987" y="253"/>
                      </a:moveTo>
                      <a:cubicBezTo>
                        <a:pt x="18093" y="2871"/>
                        <a:pt x="19313" y="8103"/>
                        <a:pt x="16871" y="14645"/>
                      </a:cubicBezTo>
                      <a:cubicBezTo>
                        <a:pt x="14429" y="19879"/>
                        <a:pt x="11987" y="25113"/>
                        <a:pt x="4661" y="23805"/>
                      </a:cubicBezTo>
                      <a:cubicBezTo>
                        <a:pt x="-1445" y="19879"/>
                        <a:pt x="-225" y="14645"/>
                        <a:pt x="997" y="8103"/>
                      </a:cubicBezTo>
                      <a:cubicBezTo>
                        <a:pt x="2217" y="2871"/>
                        <a:pt x="5881" y="-1055"/>
                        <a:pt x="11987" y="253"/>
                      </a:cubicBezTo>
                      <a:close/>
                    </a:path>
                  </a:pathLst>
                </a:custGeom>
                <a:solidFill>
                  <a:schemeClr val="accent3">
                    <a:alpha val="30000"/>
                  </a:schemeClr>
                </a:solidFill>
                <a:ln>
                  <a:noFill/>
                </a:ln>
                <a:effectLst/>
              </p:spPr>
              <p:txBody>
                <a:bodyPr anchor="ctr"/>
                <a:lstStyle/>
                <a:p>
                  <a:pPr defTabSz="457189">
                    <a:defRPr/>
                  </a:pPr>
                  <a:endParaRPr lang="en-US" sz="1351" dirty="0">
                    <a:latin typeface="Oswald" pitchFamily="2" charset="77"/>
                  </a:endParaRPr>
                </a:p>
              </p:txBody>
            </p:sp>
            <p:sp>
              <p:nvSpPr>
                <p:cNvPr id="205" name="Freeform 31">
                  <a:extLst>
                    <a:ext uri="{FF2B5EF4-FFF2-40B4-BE49-F238E27FC236}">
                      <a16:creationId xmlns:a16="http://schemas.microsoft.com/office/drawing/2014/main" id="{7F68A826-B810-4405-BBD3-3BCC64F55D4A}"/>
                    </a:ext>
                  </a:extLst>
                </p:cNvPr>
                <p:cNvSpPr/>
                <p:nvPr/>
              </p:nvSpPr>
              <p:spPr bwMode="auto">
                <a:xfrm>
                  <a:off x="9319747" y="3641395"/>
                  <a:ext cx="5255747" cy="5782591"/>
                </a:xfrm>
                <a:custGeom>
                  <a:avLst/>
                  <a:gdLst>
                    <a:gd name="connsiteX0" fmla="*/ 1227297 w 5257659"/>
                    <a:gd name="connsiteY0" fmla="*/ 5651536 h 5783873"/>
                    <a:gd name="connsiteX1" fmla="*/ 1454985 w 5257659"/>
                    <a:gd name="connsiteY1" fmla="*/ 5667921 h 5783873"/>
                    <a:gd name="connsiteX2" fmla="*/ 1396508 w 5257659"/>
                    <a:gd name="connsiteY2" fmla="*/ 5690607 h 5783873"/>
                    <a:gd name="connsiteX3" fmla="*/ 1375357 w 5257659"/>
                    <a:gd name="connsiteY3" fmla="*/ 5689347 h 5783873"/>
                    <a:gd name="connsiteX4" fmla="*/ 1233518 w 5257659"/>
                    <a:gd name="connsiteY4" fmla="*/ 5710772 h 5783873"/>
                    <a:gd name="connsiteX5" fmla="*/ 1219832 w 5257659"/>
                    <a:gd name="connsiteY5" fmla="*/ 5718335 h 5783873"/>
                    <a:gd name="connsiteX6" fmla="*/ 1177530 w 5257659"/>
                    <a:gd name="connsiteY6" fmla="*/ 5724636 h 5783873"/>
                    <a:gd name="connsiteX7" fmla="*/ 1127762 w 5257659"/>
                    <a:gd name="connsiteY7" fmla="*/ 5734719 h 5783873"/>
                    <a:gd name="connsiteX8" fmla="*/ 1060575 w 5257659"/>
                    <a:gd name="connsiteY8" fmla="*/ 5783873 h 5783873"/>
                    <a:gd name="connsiteX9" fmla="*/ 1101634 w 5257659"/>
                    <a:gd name="connsiteY9" fmla="*/ 5717074 h 5783873"/>
                    <a:gd name="connsiteX10" fmla="*/ 1187483 w 5257659"/>
                    <a:gd name="connsiteY10" fmla="*/ 5664140 h 5783873"/>
                    <a:gd name="connsiteX11" fmla="*/ 1227297 w 5257659"/>
                    <a:gd name="connsiteY11" fmla="*/ 5651536 h 5783873"/>
                    <a:gd name="connsiteX12" fmla="*/ 1687614 w 5257659"/>
                    <a:gd name="connsiteY12" fmla="*/ 5548845 h 5783873"/>
                    <a:gd name="connsiteX13" fmla="*/ 1714479 w 5257659"/>
                    <a:gd name="connsiteY13" fmla="*/ 5586888 h 5783873"/>
                    <a:gd name="connsiteX14" fmla="*/ 1722417 w 5257659"/>
                    <a:gd name="connsiteY14" fmla="*/ 5600996 h 5783873"/>
                    <a:gd name="connsiteX15" fmla="*/ 1708374 w 5257659"/>
                    <a:gd name="connsiteY15" fmla="*/ 5608446 h 5783873"/>
                    <a:gd name="connsiteX16" fmla="*/ 1696162 w 5257659"/>
                    <a:gd name="connsiteY16" fmla="*/ 5610983 h 5783873"/>
                    <a:gd name="connsiteX17" fmla="*/ 1654643 w 5257659"/>
                    <a:gd name="connsiteY17" fmla="*/ 5602106 h 5783873"/>
                    <a:gd name="connsiteX18" fmla="*/ 1687614 w 5257659"/>
                    <a:gd name="connsiteY18" fmla="*/ 5548845 h 5783873"/>
                    <a:gd name="connsiteX19" fmla="*/ 1662211 w 5257659"/>
                    <a:gd name="connsiteY19" fmla="*/ 1492404 h 5783873"/>
                    <a:gd name="connsiteX20" fmla="*/ 1660877 w 5257659"/>
                    <a:gd name="connsiteY20" fmla="*/ 1493573 h 5783873"/>
                    <a:gd name="connsiteX21" fmla="*/ 1663252 w 5257659"/>
                    <a:gd name="connsiteY21" fmla="*/ 1492503 h 5783873"/>
                    <a:gd name="connsiteX22" fmla="*/ 329385 w 5257659"/>
                    <a:gd name="connsiteY22" fmla="*/ 924471 h 5783873"/>
                    <a:gd name="connsiteX23" fmla="*/ 345543 w 5257659"/>
                    <a:gd name="connsiteY23" fmla="*/ 954307 h 5783873"/>
                    <a:gd name="connsiteX24" fmla="*/ 400234 w 5257659"/>
                    <a:gd name="connsiteY24" fmla="*/ 965495 h 5783873"/>
                    <a:gd name="connsiteX25" fmla="*/ 416392 w 5257659"/>
                    <a:gd name="connsiteY25" fmla="*/ 960523 h 5783873"/>
                    <a:gd name="connsiteX26" fmla="*/ 386561 w 5257659"/>
                    <a:gd name="connsiteY26" fmla="*/ 1048787 h 5783873"/>
                    <a:gd name="connsiteX27" fmla="*/ 348029 w 5257659"/>
                    <a:gd name="connsiteY27" fmla="*/ 1127105 h 5783873"/>
                    <a:gd name="connsiteX28" fmla="*/ 300797 w 5257659"/>
                    <a:gd name="connsiteY28" fmla="*/ 1230287 h 5783873"/>
                    <a:gd name="connsiteX29" fmla="*/ 287124 w 5257659"/>
                    <a:gd name="connsiteY29" fmla="*/ 1248934 h 5783873"/>
                    <a:gd name="connsiteX30" fmla="*/ 224976 w 5257659"/>
                    <a:gd name="connsiteY30" fmla="*/ 1257636 h 5783873"/>
                    <a:gd name="connsiteX31" fmla="*/ 215032 w 5257659"/>
                    <a:gd name="connsiteY31" fmla="*/ 1265095 h 5783873"/>
                    <a:gd name="connsiteX32" fmla="*/ 180229 w 5257659"/>
                    <a:gd name="connsiteY32" fmla="*/ 1368276 h 5783873"/>
                    <a:gd name="connsiteX33" fmla="*/ 144183 w 5257659"/>
                    <a:gd name="connsiteY33" fmla="*/ 1514968 h 5783873"/>
                    <a:gd name="connsiteX34" fmla="*/ 147912 w 5257659"/>
                    <a:gd name="connsiteY34" fmla="*/ 1558478 h 5783873"/>
                    <a:gd name="connsiteX35" fmla="*/ 93222 w 5257659"/>
                    <a:gd name="connsiteY35" fmla="*/ 1652958 h 5783873"/>
                    <a:gd name="connsiteX36" fmla="*/ 73335 w 5257659"/>
                    <a:gd name="connsiteY36" fmla="*/ 1672848 h 5783873"/>
                    <a:gd name="connsiteX37" fmla="*/ 0 w 5257659"/>
                    <a:gd name="connsiteY37" fmla="*/ 1645499 h 5783873"/>
                    <a:gd name="connsiteX38" fmla="*/ 29831 w 5257659"/>
                    <a:gd name="connsiteY38" fmla="*/ 1584585 h 5783873"/>
                    <a:gd name="connsiteX39" fmla="*/ 94465 w 5257659"/>
                    <a:gd name="connsiteY39" fmla="*/ 1468972 h 5783873"/>
                    <a:gd name="connsiteX40" fmla="*/ 111866 w 5257659"/>
                    <a:gd name="connsiteY40" fmla="*/ 1381951 h 5783873"/>
                    <a:gd name="connsiteX41" fmla="*/ 103166 w 5257659"/>
                    <a:gd name="connsiteY41" fmla="*/ 1272554 h 5783873"/>
                    <a:gd name="connsiteX42" fmla="*/ 114352 w 5257659"/>
                    <a:gd name="connsiteY42" fmla="*/ 1250177 h 5783873"/>
                    <a:gd name="connsiteX43" fmla="*/ 146669 w 5257659"/>
                    <a:gd name="connsiteY43" fmla="*/ 1197965 h 5783873"/>
                    <a:gd name="connsiteX44" fmla="*/ 221247 w 5257659"/>
                    <a:gd name="connsiteY44" fmla="*/ 1183047 h 5783873"/>
                    <a:gd name="connsiteX45" fmla="*/ 265994 w 5257659"/>
                    <a:gd name="connsiteY45" fmla="*/ 1120889 h 5783873"/>
                    <a:gd name="connsiteX46" fmla="*/ 265994 w 5257659"/>
                    <a:gd name="connsiteY46" fmla="*/ 1078622 h 5783873"/>
                    <a:gd name="connsiteX47" fmla="*/ 270966 w 5257659"/>
                    <a:gd name="connsiteY47" fmla="*/ 1099756 h 5783873"/>
                    <a:gd name="connsiteX48" fmla="*/ 282152 w 5257659"/>
                    <a:gd name="connsiteY48" fmla="*/ 1122132 h 5783873"/>
                    <a:gd name="connsiteX49" fmla="*/ 294582 w 5257659"/>
                    <a:gd name="connsiteY49" fmla="*/ 1094783 h 5783873"/>
                    <a:gd name="connsiteX50" fmla="*/ 290853 w 5257659"/>
                    <a:gd name="connsiteY50" fmla="*/ 1030139 h 5783873"/>
                    <a:gd name="connsiteX51" fmla="*/ 277180 w 5257659"/>
                    <a:gd name="connsiteY51" fmla="*/ 994088 h 5783873"/>
                    <a:gd name="connsiteX52" fmla="*/ 275937 w 5257659"/>
                    <a:gd name="connsiteY52" fmla="*/ 961766 h 5783873"/>
                    <a:gd name="connsiteX53" fmla="*/ 329385 w 5257659"/>
                    <a:gd name="connsiteY53" fmla="*/ 924471 h 5783873"/>
                    <a:gd name="connsiteX54" fmla="*/ 1973497 w 5257659"/>
                    <a:gd name="connsiteY54" fmla="*/ 825033 h 5783873"/>
                    <a:gd name="connsiteX55" fmla="*/ 2018517 w 5257659"/>
                    <a:gd name="connsiteY55" fmla="*/ 845783 h 5783873"/>
                    <a:gd name="connsiteX56" fmla="*/ 2034718 w 5257659"/>
                    <a:gd name="connsiteY56" fmla="*/ 870744 h 5783873"/>
                    <a:gd name="connsiteX57" fmla="*/ 2044688 w 5257659"/>
                    <a:gd name="connsiteY57" fmla="*/ 909433 h 5783873"/>
                    <a:gd name="connsiteX58" fmla="*/ 2073351 w 5257659"/>
                    <a:gd name="connsiteY58" fmla="*/ 1000541 h 5783873"/>
                    <a:gd name="connsiteX59" fmla="*/ 2105753 w 5257659"/>
                    <a:gd name="connsiteY59" fmla="*/ 1099138 h 5783873"/>
                    <a:gd name="connsiteX60" fmla="*/ 2102015 w 5257659"/>
                    <a:gd name="connsiteY60" fmla="*/ 1149060 h 5783873"/>
                    <a:gd name="connsiteX61" fmla="*/ 2080829 w 5257659"/>
                    <a:gd name="connsiteY61" fmla="*/ 1258889 h 5783873"/>
                    <a:gd name="connsiteX62" fmla="*/ 2085814 w 5257659"/>
                    <a:gd name="connsiteY62" fmla="*/ 1301323 h 5783873"/>
                    <a:gd name="connsiteX63" fmla="*/ 2129432 w 5257659"/>
                    <a:gd name="connsiteY63" fmla="*/ 1301323 h 5783873"/>
                    <a:gd name="connsiteX64" fmla="*/ 2153110 w 5257659"/>
                    <a:gd name="connsiteY64" fmla="*/ 1291338 h 5783873"/>
                    <a:gd name="connsiteX65" fmla="*/ 2239100 w 5257659"/>
                    <a:gd name="connsiteY65" fmla="*/ 1345005 h 5783873"/>
                    <a:gd name="connsiteX66" fmla="*/ 2270256 w 5257659"/>
                    <a:gd name="connsiteY66" fmla="*/ 1368718 h 5783873"/>
                    <a:gd name="connsiteX67" fmla="*/ 2311381 w 5257659"/>
                    <a:gd name="connsiteY67" fmla="*/ 1358733 h 5783873"/>
                    <a:gd name="connsiteX68" fmla="*/ 2323844 w 5257659"/>
                    <a:gd name="connsiteY68" fmla="*/ 1354989 h 5783873"/>
                    <a:gd name="connsiteX69" fmla="*/ 2383663 w 5257659"/>
                    <a:gd name="connsiteY69" fmla="*/ 1326284 h 5783873"/>
                    <a:gd name="connsiteX70" fmla="*/ 2462175 w 5257659"/>
                    <a:gd name="connsiteY70" fmla="*/ 1256393 h 5783873"/>
                    <a:gd name="connsiteX71" fmla="*/ 2515763 w 5257659"/>
                    <a:gd name="connsiteY71" fmla="*/ 1196486 h 5783873"/>
                    <a:gd name="connsiteX72" fmla="*/ 2525733 w 5257659"/>
                    <a:gd name="connsiteY72" fmla="*/ 1171525 h 5783873"/>
                    <a:gd name="connsiteX73" fmla="*/ 2518256 w 5257659"/>
                    <a:gd name="connsiteY73" fmla="*/ 1139076 h 5783873"/>
                    <a:gd name="connsiteX74" fmla="*/ 2563120 w 5257659"/>
                    <a:gd name="connsiteY74" fmla="*/ 1095394 h 5783873"/>
                    <a:gd name="connsiteX75" fmla="*/ 2657834 w 5257659"/>
                    <a:gd name="connsiteY75" fmla="*/ 1111618 h 5783873"/>
                    <a:gd name="connsiteX76" fmla="*/ 2696467 w 5257659"/>
                    <a:gd name="connsiteY76" fmla="*/ 1144068 h 5783873"/>
                    <a:gd name="connsiteX77" fmla="*/ 2743824 w 5257659"/>
                    <a:gd name="connsiteY77" fmla="*/ 1171525 h 5783873"/>
                    <a:gd name="connsiteX78" fmla="*/ 2914557 w 5257659"/>
                    <a:gd name="connsiteY78" fmla="*/ 1225191 h 5783873"/>
                    <a:gd name="connsiteX79" fmla="*/ 3011763 w 5257659"/>
                    <a:gd name="connsiteY79" fmla="*/ 1291338 h 5783873"/>
                    <a:gd name="connsiteX80" fmla="*/ 3017995 w 5257659"/>
                    <a:gd name="connsiteY80" fmla="*/ 1335020 h 5783873"/>
                    <a:gd name="connsiteX81" fmla="*/ 3067844 w 5257659"/>
                    <a:gd name="connsiteY81" fmla="*/ 1404911 h 5783873"/>
                    <a:gd name="connsiteX82" fmla="*/ 3091522 w 5257659"/>
                    <a:gd name="connsiteY82" fmla="*/ 1382446 h 5783873"/>
                    <a:gd name="connsiteX83" fmla="*/ 3135140 w 5257659"/>
                    <a:gd name="connsiteY83" fmla="*/ 1353741 h 5783873"/>
                    <a:gd name="connsiteX84" fmla="*/ 3273472 w 5257659"/>
                    <a:gd name="connsiteY84" fmla="*/ 1443601 h 5783873"/>
                    <a:gd name="connsiteX85" fmla="*/ 3425512 w 5257659"/>
                    <a:gd name="connsiteY85" fmla="*/ 1539701 h 5783873"/>
                    <a:gd name="connsiteX86" fmla="*/ 3431743 w 5257659"/>
                    <a:gd name="connsiteY86" fmla="*/ 1539701 h 5783873"/>
                    <a:gd name="connsiteX87" fmla="*/ 3523965 w 5257659"/>
                    <a:gd name="connsiteY87" fmla="*/ 1523477 h 5783873"/>
                    <a:gd name="connsiteX88" fmla="*/ 3536427 w 5257659"/>
                    <a:gd name="connsiteY88" fmla="*/ 1520981 h 5783873"/>
                    <a:gd name="connsiteX89" fmla="*/ 3631140 w 5257659"/>
                    <a:gd name="connsiteY89" fmla="*/ 1542197 h 5783873"/>
                    <a:gd name="connsiteX90" fmla="*/ 3760748 w 5257659"/>
                    <a:gd name="connsiteY90" fmla="*/ 1492275 h 5783873"/>
                    <a:gd name="connsiteX91" fmla="*/ 3773211 w 5257659"/>
                    <a:gd name="connsiteY91" fmla="*/ 1492275 h 5783873"/>
                    <a:gd name="connsiteX92" fmla="*/ 3798135 w 5257659"/>
                    <a:gd name="connsiteY92" fmla="*/ 1508500 h 5783873"/>
                    <a:gd name="connsiteX93" fmla="*/ 3839261 w 5257659"/>
                    <a:gd name="connsiteY93" fmla="*/ 1545942 h 5783873"/>
                    <a:gd name="connsiteX94" fmla="*/ 3851723 w 5257659"/>
                    <a:gd name="connsiteY94" fmla="*/ 1545942 h 5783873"/>
                    <a:gd name="connsiteX95" fmla="*/ 3891603 w 5257659"/>
                    <a:gd name="connsiteY95" fmla="*/ 1545942 h 5783873"/>
                    <a:gd name="connsiteX96" fmla="*/ 3889110 w 5257659"/>
                    <a:gd name="connsiteY96" fmla="*/ 1509748 h 5783873"/>
                    <a:gd name="connsiteX97" fmla="*/ 3879140 w 5257659"/>
                    <a:gd name="connsiteY97" fmla="*/ 1486035 h 5783873"/>
                    <a:gd name="connsiteX98" fmla="*/ 3879140 w 5257659"/>
                    <a:gd name="connsiteY98" fmla="*/ 1472306 h 5783873"/>
                    <a:gd name="connsiteX99" fmla="*/ 3905311 w 5257659"/>
                    <a:gd name="connsiteY99" fmla="*/ 1454834 h 5783873"/>
                    <a:gd name="connsiteX100" fmla="*/ 3985070 w 5257659"/>
                    <a:gd name="connsiteY100" fmla="*/ 1466066 h 5783873"/>
                    <a:gd name="connsiteX101" fmla="*/ 4028688 w 5257659"/>
                    <a:gd name="connsiteY101" fmla="*/ 1467314 h 5783873"/>
                    <a:gd name="connsiteX102" fmla="*/ 4059844 w 5257659"/>
                    <a:gd name="connsiteY102" fmla="*/ 1474802 h 5783873"/>
                    <a:gd name="connsiteX103" fmla="*/ 4112186 w 5257659"/>
                    <a:gd name="connsiteY103" fmla="*/ 1476050 h 5783873"/>
                    <a:gd name="connsiteX104" fmla="*/ 4130879 w 5257659"/>
                    <a:gd name="connsiteY104" fmla="*/ 1474802 h 5783873"/>
                    <a:gd name="connsiteX105" fmla="*/ 4203161 w 5257659"/>
                    <a:gd name="connsiteY105" fmla="*/ 1486035 h 5783873"/>
                    <a:gd name="connsiteX106" fmla="*/ 4253010 w 5257659"/>
                    <a:gd name="connsiteY106" fmla="*/ 1508500 h 5783873"/>
                    <a:gd name="connsiteX107" fmla="*/ 4260487 w 5257659"/>
                    <a:gd name="connsiteY107" fmla="*/ 1506004 h 5783873"/>
                    <a:gd name="connsiteX108" fmla="*/ 4307844 w 5257659"/>
                    <a:gd name="connsiteY108" fmla="*/ 1462322 h 5783873"/>
                    <a:gd name="connsiteX109" fmla="*/ 4355201 w 5257659"/>
                    <a:gd name="connsiteY109" fmla="*/ 1519732 h 5783873"/>
                    <a:gd name="connsiteX110" fmla="*/ 4355201 w 5257659"/>
                    <a:gd name="connsiteY110" fmla="*/ 1545942 h 5783873"/>
                    <a:gd name="connsiteX111" fmla="*/ 4248025 w 5257659"/>
                    <a:gd name="connsiteY111" fmla="*/ 1624569 h 5783873"/>
                    <a:gd name="connsiteX112" fmla="*/ 4219362 w 5257659"/>
                    <a:gd name="connsiteY112" fmla="*/ 1647034 h 5783873"/>
                    <a:gd name="connsiteX113" fmla="*/ 4200668 w 5257659"/>
                    <a:gd name="connsiteY113" fmla="*/ 1615833 h 5783873"/>
                    <a:gd name="connsiteX114" fmla="*/ 4189452 w 5257659"/>
                    <a:gd name="connsiteY114" fmla="*/ 1557174 h 5783873"/>
                    <a:gd name="connsiteX115" fmla="*/ 4181975 w 5257659"/>
                    <a:gd name="connsiteY115" fmla="*/ 1540949 h 5783873"/>
                    <a:gd name="connsiteX116" fmla="*/ 4162035 w 5257659"/>
                    <a:gd name="connsiteY116" fmla="*/ 1549686 h 5783873"/>
                    <a:gd name="connsiteX117" fmla="*/ 4078537 w 5257659"/>
                    <a:gd name="connsiteY117" fmla="*/ 1575895 h 5783873"/>
                    <a:gd name="connsiteX118" fmla="*/ 4041151 w 5257659"/>
                    <a:gd name="connsiteY118" fmla="*/ 1575895 h 5783873"/>
                    <a:gd name="connsiteX119" fmla="*/ 4011241 w 5257659"/>
                    <a:gd name="connsiteY119" fmla="*/ 1568407 h 5783873"/>
                    <a:gd name="connsiteX120" fmla="*/ 3926497 w 5257659"/>
                    <a:gd name="connsiteY120" fmla="*/ 1597112 h 5783873"/>
                    <a:gd name="connsiteX121" fmla="*/ 3925251 w 5257659"/>
                    <a:gd name="connsiteY121" fmla="*/ 1603352 h 5783873"/>
                    <a:gd name="connsiteX122" fmla="*/ 3864186 w 5257659"/>
                    <a:gd name="connsiteY122" fmla="*/ 1622073 h 5783873"/>
                    <a:gd name="connsiteX123" fmla="*/ 3809351 w 5257659"/>
                    <a:gd name="connsiteY123" fmla="*/ 1615833 h 5783873"/>
                    <a:gd name="connsiteX124" fmla="*/ 3771965 w 5257659"/>
                    <a:gd name="connsiteY124" fmla="*/ 1624569 h 5783873"/>
                    <a:gd name="connsiteX125" fmla="*/ 3642357 w 5257659"/>
                    <a:gd name="connsiteY125" fmla="*/ 1629561 h 5783873"/>
                    <a:gd name="connsiteX126" fmla="*/ 3603723 w 5257659"/>
                    <a:gd name="connsiteY126" fmla="*/ 1619577 h 5783873"/>
                    <a:gd name="connsiteX127" fmla="*/ 3570075 w 5257659"/>
                    <a:gd name="connsiteY127" fmla="*/ 1619577 h 5783873"/>
                    <a:gd name="connsiteX128" fmla="*/ 3526457 w 5257659"/>
                    <a:gd name="connsiteY128" fmla="*/ 1643290 h 5783873"/>
                    <a:gd name="connsiteX129" fmla="*/ 3512748 w 5257659"/>
                    <a:gd name="connsiteY129" fmla="*/ 1649530 h 5783873"/>
                    <a:gd name="connsiteX130" fmla="*/ 3470377 w 5257659"/>
                    <a:gd name="connsiteY130" fmla="*/ 1629561 h 5783873"/>
                    <a:gd name="connsiteX131" fmla="*/ 3446698 w 5257659"/>
                    <a:gd name="connsiteY131" fmla="*/ 1635802 h 5783873"/>
                    <a:gd name="connsiteX132" fmla="*/ 3430497 w 5257659"/>
                    <a:gd name="connsiteY132" fmla="*/ 1648282 h 5783873"/>
                    <a:gd name="connsiteX133" fmla="*/ 3415542 w 5257659"/>
                    <a:gd name="connsiteY133" fmla="*/ 1633305 h 5783873"/>
                    <a:gd name="connsiteX134" fmla="*/ 3314598 w 5257659"/>
                    <a:gd name="connsiteY134" fmla="*/ 1533461 h 5783873"/>
                    <a:gd name="connsiteX135" fmla="*/ 3283442 w 5257659"/>
                    <a:gd name="connsiteY135" fmla="*/ 1506004 h 5783873"/>
                    <a:gd name="connsiteX136" fmla="*/ 3207422 w 5257659"/>
                    <a:gd name="connsiteY136" fmla="*/ 1439857 h 5783873"/>
                    <a:gd name="connsiteX137" fmla="*/ 3162557 w 5257659"/>
                    <a:gd name="connsiteY137" fmla="*/ 1456082 h 5783873"/>
                    <a:gd name="connsiteX138" fmla="*/ 3117693 w 5257659"/>
                    <a:gd name="connsiteY138" fmla="*/ 1474802 h 5783873"/>
                    <a:gd name="connsiteX139" fmla="*/ 3072829 w 5257659"/>
                    <a:gd name="connsiteY139" fmla="*/ 1477299 h 5783873"/>
                    <a:gd name="connsiteX140" fmla="*/ 2995563 w 5257659"/>
                    <a:gd name="connsiteY140" fmla="*/ 1483539 h 5783873"/>
                    <a:gd name="connsiteX141" fmla="*/ 2889633 w 5257659"/>
                    <a:gd name="connsiteY141" fmla="*/ 1458578 h 5783873"/>
                    <a:gd name="connsiteX142" fmla="*/ 2878417 w 5257659"/>
                    <a:gd name="connsiteY142" fmla="*/ 1452337 h 5783873"/>
                    <a:gd name="connsiteX143" fmla="*/ 2710175 w 5257659"/>
                    <a:gd name="connsiteY143" fmla="*/ 1446097 h 5783873"/>
                    <a:gd name="connsiteX144" fmla="*/ 2666557 w 5257659"/>
                    <a:gd name="connsiteY144" fmla="*/ 1446097 h 5783873"/>
                    <a:gd name="connsiteX145" fmla="*/ 2649110 w 5257659"/>
                    <a:gd name="connsiteY145" fmla="*/ 1392431 h 5783873"/>
                    <a:gd name="connsiteX146" fmla="*/ 2647864 w 5257659"/>
                    <a:gd name="connsiteY146" fmla="*/ 1356237 h 5783873"/>
                    <a:gd name="connsiteX147" fmla="*/ 2600507 w 5257659"/>
                    <a:gd name="connsiteY147" fmla="*/ 1452337 h 5783873"/>
                    <a:gd name="connsiteX148" fmla="*/ 2564367 w 5257659"/>
                    <a:gd name="connsiteY148" fmla="*/ 1478547 h 5783873"/>
                    <a:gd name="connsiteX149" fmla="*/ 2467160 w 5257659"/>
                    <a:gd name="connsiteY149" fmla="*/ 1469810 h 5783873"/>
                    <a:gd name="connsiteX150" fmla="*/ 2443482 w 5257659"/>
                    <a:gd name="connsiteY150" fmla="*/ 1477299 h 5783873"/>
                    <a:gd name="connsiteX151" fmla="*/ 2454698 w 5257659"/>
                    <a:gd name="connsiteY151" fmla="*/ 1499764 h 5783873"/>
                    <a:gd name="connsiteX152" fmla="*/ 2448467 w 5257659"/>
                    <a:gd name="connsiteY152" fmla="*/ 1560918 h 5783873"/>
                    <a:gd name="connsiteX153" fmla="*/ 2437251 w 5257659"/>
                    <a:gd name="connsiteY153" fmla="*/ 1579639 h 5783873"/>
                    <a:gd name="connsiteX154" fmla="*/ 2402356 w 5257659"/>
                    <a:gd name="connsiteY154" fmla="*/ 1619577 h 5783873"/>
                    <a:gd name="connsiteX155" fmla="*/ 2336306 w 5257659"/>
                    <a:gd name="connsiteY155" fmla="*/ 1594616 h 5783873"/>
                    <a:gd name="connsiteX156" fmla="*/ 2293934 w 5257659"/>
                    <a:gd name="connsiteY156" fmla="*/ 1555926 h 5783873"/>
                    <a:gd name="connsiteX157" fmla="*/ 2252809 w 5257659"/>
                    <a:gd name="connsiteY157" fmla="*/ 1569655 h 5783873"/>
                    <a:gd name="connsiteX158" fmla="*/ 2211683 w 5257659"/>
                    <a:gd name="connsiteY158" fmla="*/ 1602104 h 5783873"/>
                    <a:gd name="connsiteX159" fmla="*/ 2173050 w 5257659"/>
                    <a:gd name="connsiteY159" fmla="*/ 1542197 h 5783873"/>
                    <a:gd name="connsiteX160" fmla="*/ 2168065 w 5257659"/>
                    <a:gd name="connsiteY160" fmla="*/ 1509748 h 5783873"/>
                    <a:gd name="connsiteX161" fmla="*/ 2105753 w 5257659"/>
                    <a:gd name="connsiteY161" fmla="*/ 1489779 h 5783873"/>
                    <a:gd name="connsiteX162" fmla="*/ 2095783 w 5257659"/>
                    <a:gd name="connsiteY162" fmla="*/ 1506004 h 5783873"/>
                    <a:gd name="connsiteX163" fmla="*/ 2078336 w 5257659"/>
                    <a:gd name="connsiteY163" fmla="*/ 1534709 h 5783873"/>
                    <a:gd name="connsiteX164" fmla="*/ 2045934 w 5257659"/>
                    <a:gd name="connsiteY164" fmla="*/ 1564662 h 5783873"/>
                    <a:gd name="connsiteX165" fmla="*/ 2017271 w 5257659"/>
                    <a:gd name="connsiteY165" fmla="*/ 1574647 h 5783873"/>
                    <a:gd name="connsiteX166" fmla="*/ 2003563 w 5257659"/>
                    <a:gd name="connsiteY166" fmla="*/ 1547190 h 5783873"/>
                    <a:gd name="connsiteX167" fmla="*/ 2019763 w 5257659"/>
                    <a:gd name="connsiteY167" fmla="*/ 1423632 h 5783873"/>
                    <a:gd name="connsiteX168" fmla="*/ 2049673 w 5257659"/>
                    <a:gd name="connsiteY168" fmla="*/ 1236424 h 5783873"/>
                    <a:gd name="connsiteX169" fmla="*/ 2073351 w 5257659"/>
                    <a:gd name="connsiteY169" fmla="*/ 1081665 h 5783873"/>
                    <a:gd name="connsiteX170" fmla="*/ 2059643 w 5257659"/>
                    <a:gd name="connsiteY170" fmla="*/ 1059200 h 5783873"/>
                    <a:gd name="connsiteX171" fmla="*/ 2039703 w 5257659"/>
                    <a:gd name="connsiteY171" fmla="*/ 1080417 h 5783873"/>
                    <a:gd name="connsiteX172" fmla="*/ 2014779 w 5257659"/>
                    <a:gd name="connsiteY172" fmla="*/ 1117859 h 5783873"/>
                    <a:gd name="connsiteX173" fmla="*/ 1932527 w 5257659"/>
                    <a:gd name="connsiteY173" fmla="*/ 1175269 h 5783873"/>
                    <a:gd name="connsiteX174" fmla="*/ 1886417 w 5257659"/>
                    <a:gd name="connsiteY174" fmla="*/ 1193990 h 5783873"/>
                    <a:gd name="connsiteX175" fmla="*/ 1849030 w 5257659"/>
                    <a:gd name="connsiteY175" fmla="*/ 1215207 h 5783873"/>
                    <a:gd name="connsiteX176" fmla="*/ 1829090 w 5257659"/>
                    <a:gd name="connsiteY176" fmla="*/ 1245160 h 5783873"/>
                    <a:gd name="connsiteX177" fmla="*/ 1796688 w 5257659"/>
                    <a:gd name="connsiteY177" fmla="*/ 1358733 h 5783873"/>
                    <a:gd name="connsiteX178" fmla="*/ 1774256 w 5257659"/>
                    <a:gd name="connsiteY178" fmla="*/ 1527221 h 5783873"/>
                    <a:gd name="connsiteX179" fmla="*/ 1741854 w 5257659"/>
                    <a:gd name="connsiteY179" fmla="*/ 1608344 h 5783873"/>
                    <a:gd name="connsiteX180" fmla="*/ 1708205 w 5257659"/>
                    <a:gd name="connsiteY180" fmla="*/ 1629561 h 5783873"/>
                    <a:gd name="connsiteX181" fmla="*/ 1749331 w 5257659"/>
                    <a:gd name="connsiteY181" fmla="*/ 1764351 h 5783873"/>
                    <a:gd name="connsiteX182" fmla="*/ 1738115 w 5257659"/>
                    <a:gd name="connsiteY182" fmla="*/ 1801793 h 5783873"/>
                    <a:gd name="connsiteX183" fmla="*/ 1768025 w 5257659"/>
                    <a:gd name="connsiteY183" fmla="*/ 1890405 h 5783873"/>
                    <a:gd name="connsiteX184" fmla="*/ 1775498 w 5257659"/>
                    <a:gd name="connsiteY184" fmla="*/ 1894682 h 5783873"/>
                    <a:gd name="connsiteX185" fmla="*/ 1776780 w 5257659"/>
                    <a:gd name="connsiteY185" fmla="*/ 1893721 h 5783873"/>
                    <a:gd name="connsiteX186" fmla="*/ 1865317 w 5257659"/>
                    <a:gd name="connsiteY186" fmla="*/ 1827691 h 5783873"/>
                    <a:gd name="connsiteX187" fmla="*/ 1945126 w 5257659"/>
                    <a:gd name="connsiteY187" fmla="*/ 1795299 h 5783873"/>
                    <a:gd name="connsiteX188" fmla="*/ 2012464 w 5257659"/>
                    <a:gd name="connsiteY188" fmla="*/ 1848870 h 5783873"/>
                    <a:gd name="connsiteX189" fmla="*/ 2033663 w 5257659"/>
                    <a:gd name="connsiteY189" fmla="*/ 1907425 h 5783873"/>
                    <a:gd name="connsiteX190" fmla="*/ 2028675 w 5257659"/>
                    <a:gd name="connsiteY190" fmla="*/ 1939817 h 5783873"/>
                    <a:gd name="connsiteX191" fmla="*/ 1945126 w 5257659"/>
                    <a:gd name="connsiteY191" fmla="*/ 2030763 h 5783873"/>
                    <a:gd name="connsiteX192" fmla="*/ 1926421 w 5257659"/>
                    <a:gd name="connsiteY192" fmla="*/ 2054434 h 5783873"/>
                    <a:gd name="connsiteX193" fmla="*/ 1915198 w 5257659"/>
                    <a:gd name="connsiteY193" fmla="*/ 2114234 h 5783873"/>
                    <a:gd name="connsiteX194" fmla="*/ 1947620 w 5257659"/>
                    <a:gd name="connsiteY194" fmla="*/ 2181510 h 5783873"/>
                    <a:gd name="connsiteX195" fmla="*/ 1930162 w 5257659"/>
                    <a:gd name="connsiteY195" fmla="*/ 2238818 h 5783873"/>
                    <a:gd name="connsiteX196" fmla="*/ 1936397 w 5257659"/>
                    <a:gd name="connsiteY196" fmla="*/ 2273702 h 5783873"/>
                    <a:gd name="connsiteX197" fmla="*/ 1973807 w 5257659"/>
                    <a:gd name="connsiteY197" fmla="*/ 2293635 h 5783873"/>
                    <a:gd name="connsiteX198" fmla="*/ 1990018 w 5257659"/>
                    <a:gd name="connsiteY198" fmla="*/ 2311077 h 5783873"/>
                    <a:gd name="connsiteX199" fmla="*/ 1972560 w 5257659"/>
                    <a:gd name="connsiteY199" fmla="*/ 2332256 h 5783873"/>
                    <a:gd name="connsiteX200" fmla="*/ 1907716 w 5257659"/>
                    <a:gd name="connsiteY200" fmla="*/ 2339731 h 5783873"/>
                    <a:gd name="connsiteX201" fmla="*/ 1869059 w 5257659"/>
                    <a:gd name="connsiteY201" fmla="*/ 2347206 h 5783873"/>
                    <a:gd name="connsiteX202" fmla="*/ 1825413 w 5257659"/>
                    <a:gd name="connsiteY202" fmla="*/ 2343469 h 5783873"/>
                    <a:gd name="connsiteX203" fmla="*/ 1795485 w 5257659"/>
                    <a:gd name="connsiteY203" fmla="*/ 2279931 h 5783873"/>
                    <a:gd name="connsiteX204" fmla="*/ 1789250 w 5257659"/>
                    <a:gd name="connsiteY204" fmla="*/ 2231343 h 5783873"/>
                    <a:gd name="connsiteX205" fmla="*/ 1764310 w 5257659"/>
                    <a:gd name="connsiteY205" fmla="*/ 2146626 h 5783873"/>
                    <a:gd name="connsiteX206" fmla="*/ 1721912 w 5257659"/>
                    <a:gd name="connsiteY206" fmla="*/ 2119218 h 5783873"/>
                    <a:gd name="connsiteX207" fmla="*/ 1699466 w 5257659"/>
                    <a:gd name="connsiteY207" fmla="*/ 2151610 h 5783873"/>
                    <a:gd name="connsiteX208" fmla="*/ 1685749 w 5257659"/>
                    <a:gd name="connsiteY208" fmla="*/ 2193968 h 5783873"/>
                    <a:gd name="connsiteX209" fmla="*/ 1645844 w 5257659"/>
                    <a:gd name="connsiteY209" fmla="*/ 2223868 h 5783873"/>
                    <a:gd name="connsiteX210" fmla="*/ 1613422 w 5257659"/>
                    <a:gd name="connsiteY210" fmla="*/ 2252523 h 5783873"/>
                    <a:gd name="connsiteX211" fmla="*/ 1613422 w 5257659"/>
                    <a:gd name="connsiteY211" fmla="*/ 2278685 h 5783873"/>
                    <a:gd name="connsiteX212" fmla="*/ 1569777 w 5257659"/>
                    <a:gd name="connsiteY212" fmla="*/ 2430678 h 5783873"/>
                    <a:gd name="connsiteX213" fmla="*/ 1572271 w 5257659"/>
                    <a:gd name="connsiteY213" fmla="*/ 2489232 h 5783873"/>
                    <a:gd name="connsiteX214" fmla="*/ 1607187 w 5257659"/>
                    <a:gd name="connsiteY214" fmla="*/ 2555262 h 5783873"/>
                    <a:gd name="connsiteX215" fmla="*/ 1654573 w 5257659"/>
                    <a:gd name="connsiteY215" fmla="*/ 2626275 h 5783873"/>
                    <a:gd name="connsiteX216" fmla="*/ 1776780 w 5257659"/>
                    <a:gd name="connsiteY216" fmla="*/ 2724696 h 5783873"/>
                    <a:gd name="connsiteX217" fmla="*/ 1820425 w 5257659"/>
                    <a:gd name="connsiteY217" fmla="*/ 2800692 h 5783873"/>
                    <a:gd name="connsiteX218" fmla="*/ 1786756 w 5257659"/>
                    <a:gd name="connsiteY218" fmla="*/ 2948947 h 5783873"/>
                    <a:gd name="connsiteX219" fmla="*/ 1751840 w 5257659"/>
                    <a:gd name="connsiteY219" fmla="*/ 2978847 h 5783873"/>
                    <a:gd name="connsiteX220" fmla="*/ 1816684 w 5257659"/>
                    <a:gd name="connsiteY220" fmla="*/ 3037402 h 5783873"/>
                    <a:gd name="connsiteX221" fmla="*/ 1861577 w 5257659"/>
                    <a:gd name="connsiteY221" fmla="*/ 3076023 h 5783873"/>
                    <a:gd name="connsiteX222" fmla="*/ 1882776 w 5257659"/>
                    <a:gd name="connsiteY222" fmla="*/ 3071040 h 5783873"/>
                    <a:gd name="connsiteX223" fmla="*/ 1897740 w 5257659"/>
                    <a:gd name="connsiteY223" fmla="*/ 3048614 h 5783873"/>
                    <a:gd name="connsiteX224" fmla="*/ 1925174 w 5257659"/>
                    <a:gd name="connsiteY224" fmla="*/ 3043631 h 5783873"/>
                    <a:gd name="connsiteX225" fmla="*/ 1937644 w 5257659"/>
                    <a:gd name="connsiteY225" fmla="*/ 3067302 h 5783873"/>
                    <a:gd name="connsiteX226" fmla="*/ 1968819 w 5257659"/>
                    <a:gd name="connsiteY226" fmla="*/ 3135823 h 5783873"/>
                    <a:gd name="connsiteX227" fmla="*/ 1968819 w 5257659"/>
                    <a:gd name="connsiteY227" fmla="*/ 3171953 h 5783873"/>
                    <a:gd name="connsiteX228" fmla="*/ 1975054 w 5257659"/>
                    <a:gd name="connsiteY228" fmla="*/ 3208082 h 5783873"/>
                    <a:gd name="connsiteX229" fmla="*/ 2019946 w 5257659"/>
                    <a:gd name="connsiteY229" fmla="*/ 3246703 h 5783873"/>
                    <a:gd name="connsiteX230" fmla="*/ 1993759 w 5257659"/>
                    <a:gd name="connsiteY230" fmla="*/ 3216803 h 5783873"/>
                    <a:gd name="connsiteX231" fmla="*/ 1992512 w 5257659"/>
                    <a:gd name="connsiteY231" fmla="*/ 3186903 h 5783873"/>
                    <a:gd name="connsiteX232" fmla="*/ 2074815 w 5257659"/>
                    <a:gd name="connsiteY232" fmla="*/ 3224278 h 5783873"/>
                    <a:gd name="connsiteX233" fmla="*/ 2074815 w 5257659"/>
                    <a:gd name="connsiteY233" fmla="*/ 3291553 h 5783873"/>
                    <a:gd name="connsiteX234" fmla="*/ 2061097 w 5257659"/>
                    <a:gd name="connsiteY234" fmla="*/ 3392466 h 5783873"/>
                    <a:gd name="connsiteX235" fmla="*/ 2079803 w 5257659"/>
                    <a:gd name="connsiteY235" fmla="*/ 3406171 h 5783873"/>
                    <a:gd name="connsiteX236" fmla="*/ 2153376 w 5257659"/>
                    <a:gd name="connsiteY236" fmla="*/ 3414891 h 5783873"/>
                    <a:gd name="connsiteX237" fmla="*/ 2182057 w 5257659"/>
                    <a:gd name="connsiteY237" fmla="*/ 3475938 h 5783873"/>
                    <a:gd name="connsiteX238" fmla="*/ 2193280 w 5257659"/>
                    <a:gd name="connsiteY238" fmla="*/ 3509575 h 5783873"/>
                    <a:gd name="connsiteX239" fmla="*/ 2244407 w 5257659"/>
                    <a:gd name="connsiteY239" fmla="*/ 3498363 h 5783873"/>
                    <a:gd name="connsiteX240" fmla="*/ 2300523 w 5257659"/>
                    <a:gd name="connsiteY240" fmla="*/ 3470954 h 5783873"/>
                    <a:gd name="connsiteX241" fmla="*/ 2331698 w 5257659"/>
                    <a:gd name="connsiteY241" fmla="*/ 3464725 h 5783873"/>
                    <a:gd name="connsiteX242" fmla="*/ 2392801 w 5257659"/>
                    <a:gd name="connsiteY242" fmla="*/ 3514559 h 5783873"/>
                    <a:gd name="connsiteX243" fmla="*/ 2382825 w 5257659"/>
                    <a:gd name="connsiteY243" fmla="*/ 3595538 h 5783873"/>
                    <a:gd name="connsiteX244" fmla="*/ 2362873 w 5257659"/>
                    <a:gd name="connsiteY244" fmla="*/ 3621701 h 5783873"/>
                    <a:gd name="connsiteX245" fmla="*/ 2362873 w 5257659"/>
                    <a:gd name="connsiteY245" fmla="*/ 3667797 h 5783873"/>
                    <a:gd name="connsiteX246" fmla="*/ 2395295 w 5257659"/>
                    <a:gd name="connsiteY246" fmla="*/ 3667797 h 5783873"/>
                    <a:gd name="connsiteX247" fmla="*/ 2417741 w 5257659"/>
                    <a:gd name="connsiteY247" fmla="*/ 3649109 h 5783873"/>
                    <a:gd name="connsiteX248" fmla="*/ 2466375 w 5257659"/>
                    <a:gd name="connsiteY248" fmla="*/ 3619209 h 5783873"/>
                    <a:gd name="connsiteX249" fmla="*/ 2507526 w 5257659"/>
                    <a:gd name="connsiteY249" fmla="*/ 3609243 h 5783873"/>
                    <a:gd name="connsiteX250" fmla="*/ 2522490 w 5257659"/>
                    <a:gd name="connsiteY250" fmla="*/ 3641634 h 5783873"/>
                    <a:gd name="connsiteX251" fmla="*/ 2524984 w 5257659"/>
                    <a:gd name="connsiteY251" fmla="*/ 3669043 h 5783873"/>
                    <a:gd name="connsiteX252" fmla="*/ 2547430 w 5257659"/>
                    <a:gd name="connsiteY252" fmla="*/ 3652847 h 5783873"/>
                    <a:gd name="connsiteX253" fmla="*/ 2592323 w 5257659"/>
                    <a:gd name="connsiteY253" fmla="*/ 3637897 h 5783873"/>
                    <a:gd name="connsiteX254" fmla="*/ 2611027 w 5257659"/>
                    <a:gd name="connsiteY254" fmla="*/ 3619209 h 5783873"/>
                    <a:gd name="connsiteX255" fmla="*/ 2647191 w 5257659"/>
                    <a:gd name="connsiteY255" fmla="*/ 3571867 h 5783873"/>
                    <a:gd name="connsiteX256" fmla="*/ 2689589 w 5257659"/>
                    <a:gd name="connsiteY256" fmla="*/ 3540721 h 5783873"/>
                    <a:gd name="connsiteX257" fmla="*/ 2726999 w 5257659"/>
                    <a:gd name="connsiteY257" fmla="*/ 3524525 h 5783873"/>
                    <a:gd name="connsiteX258" fmla="*/ 2768150 w 5257659"/>
                    <a:gd name="connsiteY258" fmla="*/ 3498363 h 5783873"/>
                    <a:gd name="connsiteX259" fmla="*/ 2776879 w 5257659"/>
                    <a:gd name="connsiteY259" fmla="*/ 3462233 h 5783873"/>
                    <a:gd name="connsiteX260" fmla="*/ 2832995 w 5257659"/>
                    <a:gd name="connsiteY260" fmla="*/ 3429842 h 5783873"/>
                    <a:gd name="connsiteX261" fmla="*/ 2875393 w 5257659"/>
                    <a:gd name="connsiteY261" fmla="*/ 3447283 h 5783873"/>
                    <a:gd name="connsiteX262" fmla="*/ 2931508 w 5257659"/>
                    <a:gd name="connsiteY262" fmla="*/ 3463479 h 5783873"/>
                    <a:gd name="connsiteX263" fmla="*/ 2975153 w 5257659"/>
                    <a:gd name="connsiteY263" fmla="*/ 3504592 h 5783873"/>
                    <a:gd name="connsiteX264" fmla="*/ 3000093 w 5257659"/>
                    <a:gd name="connsiteY264" fmla="*/ 3583080 h 5783873"/>
                    <a:gd name="connsiteX265" fmla="*/ 3006329 w 5257659"/>
                    <a:gd name="connsiteY265" fmla="*/ 3617963 h 5783873"/>
                    <a:gd name="connsiteX266" fmla="*/ 2973906 w 5257659"/>
                    <a:gd name="connsiteY266" fmla="*/ 3632914 h 5783873"/>
                    <a:gd name="connsiteX267" fmla="*/ 2806807 w 5257659"/>
                    <a:gd name="connsiteY267" fmla="*/ 3622947 h 5783873"/>
                    <a:gd name="connsiteX268" fmla="*/ 2704553 w 5257659"/>
                    <a:gd name="connsiteY268" fmla="*/ 3645372 h 5783873"/>
                    <a:gd name="connsiteX269" fmla="*/ 2675872 w 5257659"/>
                    <a:gd name="connsiteY269" fmla="*/ 3671535 h 5783873"/>
                    <a:gd name="connsiteX270" fmla="*/ 2655920 w 5257659"/>
                    <a:gd name="connsiteY270" fmla="*/ 3822281 h 5783873"/>
                    <a:gd name="connsiteX271" fmla="*/ 2673378 w 5257659"/>
                    <a:gd name="connsiteY271" fmla="*/ 3798610 h 5783873"/>
                    <a:gd name="connsiteX272" fmla="*/ 2728246 w 5257659"/>
                    <a:gd name="connsiteY272" fmla="*/ 3761235 h 5783873"/>
                    <a:gd name="connsiteX273" fmla="*/ 2795585 w 5257659"/>
                    <a:gd name="connsiteY273" fmla="*/ 3761235 h 5783873"/>
                    <a:gd name="connsiteX274" fmla="*/ 2841724 w 5257659"/>
                    <a:gd name="connsiteY274" fmla="*/ 3776185 h 5783873"/>
                    <a:gd name="connsiteX275" fmla="*/ 2832995 w 5257659"/>
                    <a:gd name="connsiteY275" fmla="*/ 3808577 h 5783873"/>
                    <a:gd name="connsiteX276" fmla="*/ 2821772 w 5257659"/>
                    <a:gd name="connsiteY276" fmla="*/ 3833494 h 5783873"/>
                    <a:gd name="connsiteX277" fmla="*/ 2852947 w 5257659"/>
                    <a:gd name="connsiteY277" fmla="*/ 3840969 h 5783873"/>
                    <a:gd name="connsiteX278" fmla="*/ 2861676 w 5257659"/>
                    <a:gd name="connsiteY278" fmla="*/ 3833494 h 5783873"/>
                    <a:gd name="connsiteX279" fmla="*/ 2945225 w 5257659"/>
                    <a:gd name="connsiteY279" fmla="*/ 3784906 h 5783873"/>
                    <a:gd name="connsiteX280" fmla="*/ 2970165 w 5257659"/>
                    <a:gd name="connsiteY280" fmla="*/ 3788644 h 5783873"/>
                    <a:gd name="connsiteX281" fmla="*/ 3010070 w 5257659"/>
                    <a:gd name="connsiteY281" fmla="*/ 3818544 h 5783873"/>
                    <a:gd name="connsiteX282" fmla="*/ 3076161 w 5257659"/>
                    <a:gd name="connsiteY282" fmla="*/ 3791135 h 5783873"/>
                    <a:gd name="connsiteX283" fmla="*/ 3081149 w 5257659"/>
                    <a:gd name="connsiteY283" fmla="*/ 3758743 h 5783873"/>
                    <a:gd name="connsiteX284" fmla="*/ 3098607 w 5257659"/>
                    <a:gd name="connsiteY284" fmla="*/ 3737564 h 5783873"/>
                    <a:gd name="connsiteX285" fmla="*/ 3124794 w 5257659"/>
                    <a:gd name="connsiteY285" fmla="*/ 3755006 h 5783873"/>
                    <a:gd name="connsiteX286" fmla="*/ 3138511 w 5257659"/>
                    <a:gd name="connsiteY286" fmla="*/ 3798610 h 5783873"/>
                    <a:gd name="connsiteX287" fmla="*/ 3155969 w 5257659"/>
                    <a:gd name="connsiteY287" fmla="*/ 3816052 h 5783873"/>
                    <a:gd name="connsiteX288" fmla="*/ 3173427 w 5257659"/>
                    <a:gd name="connsiteY288" fmla="*/ 3798610 h 5783873"/>
                    <a:gd name="connsiteX289" fmla="*/ 3169687 w 5257659"/>
                    <a:gd name="connsiteY289" fmla="*/ 3697697 h 5783873"/>
                    <a:gd name="connsiteX290" fmla="*/ 3133523 w 5257659"/>
                    <a:gd name="connsiteY290" fmla="*/ 3647864 h 5783873"/>
                    <a:gd name="connsiteX291" fmla="*/ 3127288 w 5257659"/>
                    <a:gd name="connsiteY291" fmla="*/ 3637897 h 5783873"/>
                    <a:gd name="connsiteX292" fmla="*/ 3128535 w 5257659"/>
                    <a:gd name="connsiteY292" fmla="*/ 3565638 h 5783873"/>
                    <a:gd name="connsiteX293" fmla="*/ 3172181 w 5257659"/>
                    <a:gd name="connsiteY293" fmla="*/ 3478429 h 5783873"/>
                    <a:gd name="connsiteX294" fmla="*/ 3218320 w 5257659"/>
                    <a:gd name="connsiteY294" fmla="*/ 3478429 h 5783873"/>
                    <a:gd name="connsiteX295" fmla="*/ 3260718 w 5257659"/>
                    <a:gd name="connsiteY295" fmla="*/ 3509575 h 5783873"/>
                    <a:gd name="connsiteX296" fmla="*/ 3270694 w 5257659"/>
                    <a:gd name="connsiteY296" fmla="*/ 3549442 h 5783873"/>
                    <a:gd name="connsiteX297" fmla="*/ 3233284 w 5257659"/>
                    <a:gd name="connsiteY297" fmla="*/ 3550688 h 5783873"/>
                    <a:gd name="connsiteX298" fmla="*/ 3184651 w 5257659"/>
                    <a:gd name="connsiteY298" fmla="*/ 3576851 h 5783873"/>
                    <a:gd name="connsiteX299" fmla="*/ 3247001 w 5257659"/>
                    <a:gd name="connsiteY299" fmla="*/ 3580588 h 5783873"/>
                    <a:gd name="connsiteX300" fmla="*/ 3279423 w 5257659"/>
                    <a:gd name="connsiteY300" fmla="*/ 3606751 h 5783873"/>
                    <a:gd name="connsiteX301" fmla="*/ 3288152 w 5257659"/>
                    <a:gd name="connsiteY301" fmla="*/ 3627930 h 5783873"/>
                    <a:gd name="connsiteX302" fmla="*/ 3335538 w 5257659"/>
                    <a:gd name="connsiteY302" fmla="*/ 3710156 h 5783873"/>
                    <a:gd name="connsiteX303" fmla="*/ 3361725 w 5257659"/>
                    <a:gd name="connsiteY303" fmla="*/ 3713893 h 5783873"/>
                    <a:gd name="connsiteX304" fmla="*/ 3392901 w 5257659"/>
                    <a:gd name="connsiteY304" fmla="*/ 3681501 h 5783873"/>
                    <a:gd name="connsiteX305" fmla="*/ 3431558 w 5257659"/>
                    <a:gd name="connsiteY305" fmla="*/ 3692714 h 5783873"/>
                    <a:gd name="connsiteX306" fmla="*/ 3435299 w 5257659"/>
                    <a:gd name="connsiteY306" fmla="*/ 3703926 h 5783873"/>
                    <a:gd name="connsiteX307" fmla="*/ 3452757 w 5257659"/>
                    <a:gd name="connsiteY307" fmla="*/ 3723860 h 5783873"/>
                    <a:gd name="connsiteX308" fmla="*/ 3455251 w 5257659"/>
                    <a:gd name="connsiteY308" fmla="*/ 3701435 h 5783873"/>
                    <a:gd name="connsiteX309" fmla="*/ 3483932 w 5257659"/>
                    <a:gd name="connsiteY309" fmla="*/ 3654093 h 5783873"/>
                    <a:gd name="connsiteX310" fmla="*/ 3517601 w 5257659"/>
                    <a:gd name="connsiteY310" fmla="*/ 3660322 h 5783873"/>
                    <a:gd name="connsiteX311" fmla="*/ 3523836 w 5257659"/>
                    <a:gd name="connsiteY311" fmla="*/ 3593047 h 5783873"/>
                    <a:gd name="connsiteX312" fmla="*/ 3551271 w 5257659"/>
                    <a:gd name="connsiteY312" fmla="*/ 3551934 h 5783873"/>
                    <a:gd name="connsiteX313" fmla="*/ 3579952 w 5257659"/>
                    <a:gd name="connsiteY313" fmla="*/ 3515805 h 5783873"/>
                    <a:gd name="connsiteX314" fmla="*/ 3588681 w 5257659"/>
                    <a:gd name="connsiteY314" fmla="*/ 3487150 h 5783873"/>
                    <a:gd name="connsiteX315" fmla="*/ 3613621 w 5257659"/>
                    <a:gd name="connsiteY315" fmla="*/ 3406171 h 5783873"/>
                    <a:gd name="connsiteX316" fmla="*/ 3627338 w 5257659"/>
                    <a:gd name="connsiteY316" fmla="*/ 3381254 h 5783873"/>
                    <a:gd name="connsiteX317" fmla="*/ 3652278 w 5257659"/>
                    <a:gd name="connsiteY317" fmla="*/ 3392466 h 5783873"/>
                    <a:gd name="connsiteX318" fmla="*/ 3720863 w 5257659"/>
                    <a:gd name="connsiteY318" fmla="*/ 3386237 h 5783873"/>
                    <a:gd name="connsiteX319" fmla="*/ 3762015 w 5257659"/>
                    <a:gd name="connsiteY319" fmla="*/ 3338895 h 5783873"/>
                    <a:gd name="connsiteX320" fmla="*/ 3844317 w 5257659"/>
                    <a:gd name="connsiteY320" fmla="*/ 3310241 h 5783873"/>
                    <a:gd name="connsiteX321" fmla="*/ 3865516 w 5257659"/>
                    <a:gd name="connsiteY321" fmla="*/ 3323945 h 5783873"/>
                    <a:gd name="connsiteX322" fmla="*/ 3957795 w 5257659"/>
                    <a:gd name="connsiteY322" fmla="*/ 3377516 h 5783873"/>
                    <a:gd name="connsiteX323" fmla="*/ 3985229 w 5257659"/>
                    <a:gd name="connsiteY323" fmla="*/ 3372533 h 5783873"/>
                    <a:gd name="connsiteX324" fmla="*/ 4035109 w 5257659"/>
                    <a:gd name="connsiteY324" fmla="*/ 3361320 h 5783873"/>
                    <a:gd name="connsiteX325" fmla="*/ 4050073 w 5257659"/>
                    <a:gd name="connsiteY325" fmla="*/ 3367550 h 5783873"/>
                    <a:gd name="connsiteX326" fmla="*/ 4194726 w 5257659"/>
                    <a:gd name="connsiteY326" fmla="*/ 3372533 h 5783873"/>
                    <a:gd name="connsiteX327" fmla="*/ 4230889 w 5257659"/>
                    <a:gd name="connsiteY327" fmla="*/ 3357583 h 5783873"/>
                    <a:gd name="connsiteX328" fmla="*/ 4291992 w 5257659"/>
                    <a:gd name="connsiteY328" fmla="*/ 3361320 h 5783873"/>
                    <a:gd name="connsiteX329" fmla="*/ 4329403 w 5257659"/>
                    <a:gd name="connsiteY329" fmla="*/ 3380008 h 5783873"/>
                    <a:gd name="connsiteX330" fmla="*/ 4346861 w 5257659"/>
                    <a:gd name="connsiteY330" fmla="*/ 3423612 h 5783873"/>
                    <a:gd name="connsiteX331" fmla="*/ 4330650 w 5257659"/>
                    <a:gd name="connsiteY331" fmla="*/ 3469708 h 5783873"/>
                    <a:gd name="connsiteX332" fmla="*/ 4289498 w 5257659"/>
                    <a:gd name="connsiteY332" fmla="*/ 3541967 h 5783873"/>
                    <a:gd name="connsiteX333" fmla="*/ 4279522 w 5257659"/>
                    <a:gd name="connsiteY333" fmla="*/ 3580588 h 5783873"/>
                    <a:gd name="connsiteX334" fmla="*/ 4313192 w 5257659"/>
                    <a:gd name="connsiteY334" fmla="*/ 3603013 h 5783873"/>
                    <a:gd name="connsiteX335" fmla="*/ 4420434 w 5257659"/>
                    <a:gd name="connsiteY335" fmla="*/ 3617963 h 5783873"/>
                    <a:gd name="connsiteX336" fmla="*/ 4455350 w 5257659"/>
                    <a:gd name="connsiteY336" fmla="*/ 3639143 h 5783873"/>
                    <a:gd name="connsiteX337" fmla="*/ 4497748 w 5257659"/>
                    <a:gd name="connsiteY337" fmla="*/ 3651601 h 5783873"/>
                    <a:gd name="connsiteX338" fmla="*/ 4692281 w 5257659"/>
                    <a:gd name="connsiteY338" fmla="*/ 3677764 h 5783873"/>
                    <a:gd name="connsiteX339" fmla="*/ 4766283 w 5257659"/>
                    <a:gd name="connsiteY339" fmla="*/ 3765187 h 5783873"/>
                    <a:gd name="connsiteX340" fmla="*/ 4762114 w 5257659"/>
                    <a:gd name="connsiteY340" fmla="*/ 3806085 h 5783873"/>
                    <a:gd name="connsiteX341" fmla="*/ 4672329 w 5257659"/>
                    <a:gd name="connsiteY341" fmla="*/ 3869623 h 5783873"/>
                    <a:gd name="connsiteX342" fmla="*/ 4596262 w 5257659"/>
                    <a:gd name="connsiteY342" fmla="*/ 3883327 h 5783873"/>
                    <a:gd name="connsiteX343" fmla="*/ 4388012 w 5257659"/>
                    <a:gd name="connsiteY343" fmla="*/ 3897032 h 5783873"/>
                    <a:gd name="connsiteX344" fmla="*/ 4356837 w 5257659"/>
                    <a:gd name="connsiteY344" fmla="*/ 3903261 h 5783873"/>
                    <a:gd name="connsiteX345" fmla="*/ 4331897 w 5257659"/>
                    <a:gd name="connsiteY345" fmla="*/ 3924440 h 5783873"/>
                    <a:gd name="connsiteX346" fmla="*/ 4244606 w 5257659"/>
                    <a:gd name="connsiteY346" fmla="*/ 3991716 h 5783873"/>
                    <a:gd name="connsiteX347" fmla="*/ 4225901 w 5257659"/>
                    <a:gd name="connsiteY347" fmla="*/ 4031582 h 5783873"/>
                    <a:gd name="connsiteX348" fmla="*/ 4234630 w 5257659"/>
                    <a:gd name="connsiteY348" fmla="*/ 4139970 h 5783873"/>
                    <a:gd name="connsiteX349" fmla="*/ 4259570 w 5257659"/>
                    <a:gd name="connsiteY349" fmla="*/ 4173608 h 5783873"/>
                    <a:gd name="connsiteX350" fmla="*/ 4316933 w 5257659"/>
                    <a:gd name="connsiteY350" fmla="*/ 4239638 h 5783873"/>
                    <a:gd name="connsiteX351" fmla="*/ 4316933 w 5257659"/>
                    <a:gd name="connsiteY351" fmla="*/ 4247113 h 5783873"/>
                    <a:gd name="connsiteX352" fmla="*/ 4296980 w 5257659"/>
                    <a:gd name="connsiteY352" fmla="*/ 4247113 h 5783873"/>
                    <a:gd name="connsiteX353" fmla="*/ 4265805 w 5257659"/>
                    <a:gd name="connsiteY353" fmla="*/ 4212229 h 5783873"/>
                    <a:gd name="connsiteX354" fmla="*/ 4202208 w 5257659"/>
                    <a:gd name="connsiteY354" fmla="*/ 4161150 h 5783873"/>
                    <a:gd name="connsiteX355" fmla="*/ 4176021 w 5257659"/>
                    <a:gd name="connsiteY355" fmla="*/ 4127512 h 5783873"/>
                    <a:gd name="connsiteX356" fmla="*/ 4173527 w 5257659"/>
                    <a:gd name="connsiteY356" fmla="*/ 4116300 h 5783873"/>
                    <a:gd name="connsiteX357" fmla="*/ 4088730 w 5257659"/>
                    <a:gd name="connsiteY357" fmla="*/ 4096366 h 5783873"/>
                    <a:gd name="connsiteX358" fmla="*/ 4065037 w 5257659"/>
                    <a:gd name="connsiteY358" fmla="*/ 4115054 h 5783873"/>
                    <a:gd name="connsiteX359" fmla="*/ 4022639 w 5257659"/>
                    <a:gd name="connsiteY359" fmla="*/ 4146200 h 5783873"/>
                    <a:gd name="connsiteX360" fmla="*/ 3972759 w 5257659"/>
                    <a:gd name="connsiteY360" fmla="*/ 4219704 h 5783873"/>
                    <a:gd name="connsiteX361" fmla="*/ 3931607 w 5257659"/>
                    <a:gd name="connsiteY361" fmla="*/ 4289471 h 5783873"/>
                    <a:gd name="connsiteX362" fmla="*/ 3912902 w 5257659"/>
                    <a:gd name="connsiteY362" fmla="*/ 4338059 h 5783873"/>
                    <a:gd name="connsiteX363" fmla="*/ 3858034 w 5257659"/>
                    <a:gd name="connsiteY363" fmla="*/ 4487560 h 5783873"/>
                    <a:gd name="connsiteX364" fmla="*/ 3851799 w 5257659"/>
                    <a:gd name="connsiteY364" fmla="*/ 4492543 h 5783873"/>
                    <a:gd name="connsiteX365" fmla="*/ 3794437 w 5257659"/>
                    <a:gd name="connsiteY365" fmla="*/ 4461397 h 5783873"/>
                    <a:gd name="connsiteX366" fmla="*/ 3697170 w 5257659"/>
                    <a:gd name="connsiteY366" fmla="*/ 4420285 h 5783873"/>
                    <a:gd name="connsiteX367" fmla="*/ 3684700 w 5257659"/>
                    <a:gd name="connsiteY367" fmla="*/ 4424022 h 5783873"/>
                    <a:gd name="connsiteX368" fmla="*/ 3642302 w 5257659"/>
                    <a:gd name="connsiteY368" fmla="*/ 4308159 h 5783873"/>
                    <a:gd name="connsiteX369" fmla="*/ 3601151 w 5257659"/>
                    <a:gd name="connsiteY369" fmla="*/ 4283242 h 5783873"/>
                    <a:gd name="connsiteX370" fmla="*/ 3582446 w 5257659"/>
                    <a:gd name="connsiteY370" fmla="*/ 4235900 h 5783873"/>
                    <a:gd name="connsiteX371" fmla="*/ 3572470 w 5257659"/>
                    <a:gd name="connsiteY371" fmla="*/ 4179837 h 5783873"/>
                    <a:gd name="connsiteX372" fmla="*/ 3589928 w 5257659"/>
                    <a:gd name="connsiteY372" fmla="*/ 4143708 h 5783873"/>
                    <a:gd name="connsiteX373" fmla="*/ 3633573 w 5257659"/>
                    <a:gd name="connsiteY373" fmla="*/ 4132495 h 5783873"/>
                    <a:gd name="connsiteX374" fmla="*/ 3684700 w 5257659"/>
                    <a:gd name="connsiteY374" fmla="*/ 4088891 h 5783873"/>
                    <a:gd name="connsiteX375" fmla="*/ 3718369 w 5257659"/>
                    <a:gd name="connsiteY375" fmla="*/ 4071449 h 5783873"/>
                    <a:gd name="connsiteX376" fmla="*/ 3732086 w 5257659"/>
                    <a:gd name="connsiteY376" fmla="*/ 4090137 h 5783873"/>
                    <a:gd name="connsiteX377" fmla="*/ 3755780 w 5257659"/>
                    <a:gd name="connsiteY377" fmla="*/ 4143708 h 5783873"/>
                    <a:gd name="connsiteX378" fmla="*/ 3768250 w 5257659"/>
                    <a:gd name="connsiteY378" fmla="*/ 4157412 h 5783873"/>
                    <a:gd name="connsiteX379" fmla="*/ 3779473 w 5257659"/>
                    <a:gd name="connsiteY379" fmla="*/ 4141216 h 5783873"/>
                    <a:gd name="connsiteX380" fmla="*/ 3821871 w 5257659"/>
                    <a:gd name="connsiteY380" fmla="*/ 4041549 h 5783873"/>
                    <a:gd name="connsiteX381" fmla="*/ 3804413 w 5257659"/>
                    <a:gd name="connsiteY381" fmla="*/ 4005420 h 5783873"/>
                    <a:gd name="connsiteX382" fmla="*/ 3748297 w 5257659"/>
                    <a:gd name="connsiteY382" fmla="*/ 4032828 h 5783873"/>
                    <a:gd name="connsiteX383" fmla="*/ 3728345 w 5257659"/>
                    <a:gd name="connsiteY383" fmla="*/ 4046532 h 5783873"/>
                    <a:gd name="connsiteX384" fmla="*/ 3722110 w 5257659"/>
                    <a:gd name="connsiteY384" fmla="*/ 4026599 h 5783873"/>
                    <a:gd name="connsiteX385" fmla="*/ 3690935 w 5257659"/>
                    <a:gd name="connsiteY385" fmla="*/ 3874607 h 5783873"/>
                    <a:gd name="connsiteX386" fmla="*/ 3638561 w 5257659"/>
                    <a:gd name="connsiteY386" fmla="*/ 3877098 h 5783873"/>
                    <a:gd name="connsiteX387" fmla="*/ 3566235 w 5257659"/>
                    <a:gd name="connsiteY387" fmla="*/ 3941882 h 5783873"/>
                    <a:gd name="connsiteX388" fmla="*/ 3475203 w 5257659"/>
                    <a:gd name="connsiteY388" fmla="*/ 3955586 h 5783873"/>
                    <a:gd name="connsiteX389" fmla="*/ 3446522 w 5257659"/>
                    <a:gd name="connsiteY389" fmla="*/ 3961815 h 5783873"/>
                    <a:gd name="connsiteX390" fmla="*/ 3441534 w 5257659"/>
                    <a:gd name="connsiteY390" fmla="*/ 4006666 h 5783873"/>
                    <a:gd name="connsiteX391" fmla="*/ 3436546 w 5257659"/>
                    <a:gd name="connsiteY391" fmla="*/ 4031582 h 5783873"/>
                    <a:gd name="connsiteX392" fmla="*/ 3397889 w 5257659"/>
                    <a:gd name="connsiteY392" fmla="*/ 4075187 h 5783873"/>
                    <a:gd name="connsiteX393" fmla="*/ 3369207 w 5257659"/>
                    <a:gd name="connsiteY393" fmla="*/ 4076433 h 5783873"/>
                    <a:gd name="connsiteX394" fmla="*/ 3268200 w 5257659"/>
                    <a:gd name="connsiteY394" fmla="*/ 4096366 h 5783873"/>
                    <a:gd name="connsiteX395" fmla="*/ 3243260 w 5257659"/>
                    <a:gd name="connsiteY395" fmla="*/ 4122529 h 5783873"/>
                    <a:gd name="connsiteX396" fmla="*/ 3212085 w 5257659"/>
                    <a:gd name="connsiteY396" fmla="*/ 4154921 h 5783873"/>
                    <a:gd name="connsiteX397" fmla="*/ 3163451 w 5257659"/>
                    <a:gd name="connsiteY397" fmla="*/ 4173608 h 5783873"/>
                    <a:gd name="connsiteX398" fmla="*/ 3079902 w 5257659"/>
                    <a:gd name="connsiteY398" fmla="*/ 4157412 h 5783873"/>
                    <a:gd name="connsiteX399" fmla="*/ 2985129 w 5257659"/>
                    <a:gd name="connsiteY399" fmla="*/ 4184821 h 5783873"/>
                    <a:gd name="connsiteX400" fmla="*/ 2938990 w 5257659"/>
                    <a:gd name="connsiteY400" fmla="*/ 4169871 h 5783873"/>
                    <a:gd name="connsiteX401" fmla="*/ 2931508 w 5257659"/>
                    <a:gd name="connsiteY401" fmla="*/ 4152429 h 5783873"/>
                    <a:gd name="connsiteX402" fmla="*/ 2881628 w 5257659"/>
                    <a:gd name="connsiteY402" fmla="*/ 4164887 h 5783873"/>
                    <a:gd name="connsiteX403" fmla="*/ 2860429 w 5257659"/>
                    <a:gd name="connsiteY403" fmla="*/ 4166133 h 5783873"/>
                    <a:gd name="connsiteX404" fmla="*/ 2745704 w 5257659"/>
                    <a:gd name="connsiteY404" fmla="*/ 4204754 h 5783873"/>
                    <a:gd name="connsiteX405" fmla="*/ 2642203 w 5257659"/>
                    <a:gd name="connsiteY405" fmla="*/ 4304421 h 5783873"/>
                    <a:gd name="connsiteX406" fmla="*/ 2659661 w 5257659"/>
                    <a:gd name="connsiteY406" fmla="*/ 4349272 h 5783873"/>
                    <a:gd name="connsiteX407" fmla="*/ 2629733 w 5257659"/>
                    <a:gd name="connsiteY407" fmla="*/ 4331830 h 5783873"/>
                    <a:gd name="connsiteX408" fmla="*/ 2584840 w 5257659"/>
                    <a:gd name="connsiteY408" fmla="*/ 4339305 h 5783873"/>
                    <a:gd name="connsiteX409" fmla="*/ 2546183 w 5257659"/>
                    <a:gd name="connsiteY409" fmla="*/ 4354255 h 5783873"/>
                    <a:gd name="connsiteX410" fmla="*/ 2440187 w 5257659"/>
                    <a:gd name="connsiteY410" fmla="*/ 4362976 h 5783873"/>
                    <a:gd name="connsiteX411" fmla="*/ 2422729 w 5257659"/>
                    <a:gd name="connsiteY411" fmla="*/ 4390384 h 5783873"/>
                    <a:gd name="connsiteX412" fmla="*/ 2406519 w 5257659"/>
                    <a:gd name="connsiteY412" fmla="*/ 4426514 h 5783873"/>
                    <a:gd name="connsiteX413" fmla="*/ 2350403 w 5257659"/>
                    <a:gd name="connsiteY413" fmla="*/ 4426514 h 5783873"/>
                    <a:gd name="connsiteX414" fmla="*/ 2275583 w 5257659"/>
                    <a:gd name="connsiteY414" fmla="*/ 4395368 h 5783873"/>
                    <a:gd name="connsiteX415" fmla="*/ 2248149 w 5257659"/>
                    <a:gd name="connsiteY415" fmla="*/ 4386647 h 5783873"/>
                    <a:gd name="connsiteX416" fmla="*/ 2259372 w 5257659"/>
                    <a:gd name="connsiteY416" fmla="*/ 4366713 h 5783873"/>
                    <a:gd name="connsiteX417" fmla="*/ 2291794 w 5257659"/>
                    <a:gd name="connsiteY417" fmla="*/ 4372943 h 5783873"/>
                    <a:gd name="connsiteX418" fmla="*/ 2308005 w 5257659"/>
                    <a:gd name="connsiteY418" fmla="*/ 4381664 h 5783873"/>
                    <a:gd name="connsiteX419" fmla="*/ 2304264 w 5257659"/>
                    <a:gd name="connsiteY419" fmla="*/ 4364222 h 5783873"/>
                    <a:gd name="connsiteX420" fmla="*/ 2298029 w 5257659"/>
                    <a:gd name="connsiteY420" fmla="*/ 4356747 h 5783873"/>
                    <a:gd name="connsiteX421" fmla="*/ 2268101 w 5257659"/>
                    <a:gd name="connsiteY421" fmla="*/ 4330584 h 5783873"/>
                    <a:gd name="connsiteX422" fmla="*/ 2283065 w 5257659"/>
                    <a:gd name="connsiteY422" fmla="*/ 4281996 h 5783873"/>
                    <a:gd name="connsiteX423" fmla="*/ 2271842 w 5257659"/>
                    <a:gd name="connsiteY423" fmla="*/ 4217213 h 5783873"/>
                    <a:gd name="connsiteX424" fmla="*/ 2214479 w 5257659"/>
                    <a:gd name="connsiteY424" fmla="*/ 4222196 h 5783873"/>
                    <a:gd name="connsiteX425" fmla="*/ 2200762 w 5257659"/>
                    <a:gd name="connsiteY425" fmla="*/ 4225933 h 5783873"/>
                    <a:gd name="connsiteX426" fmla="*/ 2199515 w 5257659"/>
                    <a:gd name="connsiteY426" fmla="*/ 4161150 h 5783873"/>
                    <a:gd name="connsiteX427" fmla="*/ 2200762 w 5257659"/>
                    <a:gd name="connsiteY427" fmla="*/ 4139970 h 5783873"/>
                    <a:gd name="connsiteX428" fmla="*/ 2184551 w 5257659"/>
                    <a:gd name="connsiteY428" fmla="*/ 4090137 h 5783873"/>
                    <a:gd name="connsiteX429" fmla="*/ 2160858 w 5257659"/>
                    <a:gd name="connsiteY429" fmla="*/ 4021616 h 5783873"/>
                    <a:gd name="connsiteX430" fmla="*/ 2144647 w 5257659"/>
                    <a:gd name="connsiteY430" fmla="*/ 3979257 h 5783873"/>
                    <a:gd name="connsiteX431" fmla="*/ 2094767 w 5257659"/>
                    <a:gd name="connsiteY431" fmla="*/ 3929423 h 5783873"/>
                    <a:gd name="connsiteX432" fmla="*/ 2003735 w 5257659"/>
                    <a:gd name="connsiteY432" fmla="*/ 3819790 h 5783873"/>
                    <a:gd name="connsiteX433" fmla="*/ 1998747 w 5257659"/>
                    <a:gd name="connsiteY433" fmla="*/ 3743793 h 5783873"/>
                    <a:gd name="connsiteX434" fmla="*/ 2006229 w 5257659"/>
                    <a:gd name="connsiteY434" fmla="*/ 3700189 h 5783873"/>
                    <a:gd name="connsiteX435" fmla="*/ 1999994 w 5257659"/>
                    <a:gd name="connsiteY435" fmla="*/ 3659076 h 5783873"/>
                    <a:gd name="connsiteX436" fmla="*/ 1987524 w 5257659"/>
                    <a:gd name="connsiteY436" fmla="*/ 3637897 h 5783873"/>
                    <a:gd name="connsiteX437" fmla="*/ 1966325 w 5257659"/>
                    <a:gd name="connsiteY437" fmla="*/ 3650355 h 5783873"/>
                    <a:gd name="connsiteX438" fmla="*/ 1945126 w 5257659"/>
                    <a:gd name="connsiteY438" fmla="*/ 3750022 h 5783873"/>
                    <a:gd name="connsiteX439" fmla="*/ 1936397 w 5257659"/>
                    <a:gd name="connsiteY439" fmla="*/ 3808577 h 5783873"/>
                    <a:gd name="connsiteX440" fmla="*/ 1927668 w 5257659"/>
                    <a:gd name="connsiteY440" fmla="*/ 3857165 h 5783873"/>
                    <a:gd name="connsiteX441" fmla="*/ 1897740 w 5257659"/>
                    <a:gd name="connsiteY441" fmla="*/ 3905753 h 5783873"/>
                    <a:gd name="connsiteX442" fmla="*/ 1869059 w 5257659"/>
                    <a:gd name="connsiteY442" fmla="*/ 3895786 h 5783873"/>
                    <a:gd name="connsiteX443" fmla="*/ 1831648 w 5257659"/>
                    <a:gd name="connsiteY443" fmla="*/ 3870869 h 5783873"/>
                    <a:gd name="connsiteX444" fmla="*/ 1769298 w 5257659"/>
                    <a:gd name="connsiteY444" fmla="*/ 3812315 h 5783873"/>
                    <a:gd name="connsiteX445" fmla="*/ 1729394 w 5257659"/>
                    <a:gd name="connsiteY445" fmla="*/ 3840969 h 5783873"/>
                    <a:gd name="connsiteX446" fmla="*/ 1683255 w 5257659"/>
                    <a:gd name="connsiteY446" fmla="*/ 3821035 h 5783873"/>
                    <a:gd name="connsiteX447" fmla="*/ 1678267 w 5257659"/>
                    <a:gd name="connsiteY447" fmla="*/ 3807331 h 5783873"/>
                    <a:gd name="connsiteX448" fmla="*/ 1684501 w 5257659"/>
                    <a:gd name="connsiteY448" fmla="*/ 3741302 h 5783873"/>
                    <a:gd name="connsiteX449" fmla="*/ 1679513 w 5257659"/>
                    <a:gd name="connsiteY449" fmla="*/ 3723860 h 5783873"/>
                    <a:gd name="connsiteX450" fmla="*/ 1670785 w 5257659"/>
                    <a:gd name="connsiteY450" fmla="*/ 3680255 h 5783873"/>
                    <a:gd name="connsiteX451" fmla="*/ 1672031 w 5257659"/>
                    <a:gd name="connsiteY451" fmla="*/ 3609243 h 5783873"/>
                    <a:gd name="connsiteX452" fmla="*/ 1678267 w 5257659"/>
                    <a:gd name="connsiteY452" fmla="*/ 3554426 h 5783873"/>
                    <a:gd name="connsiteX453" fmla="*/ 1664549 w 5257659"/>
                    <a:gd name="connsiteY453" fmla="*/ 3505838 h 5783873"/>
                    <a:gd name="connsiteX454" fmla="*/ 1644597 w 5257659"/>
                    <a:gd name="connsiteY454" fmla="*/ 3474692 h 5783873"/>
                    <a:gd name="connsiteX455" fmla="*/ 1603446 w 5257659"/>
                    <a:gd name="connsiteY455" fmla="*/ 3331420 h 5783873"/>
                    <a:gd name="connsiteX456" fmla="*/ 1559801 w 5257659"/>
                    <a:gd name="connsiteY456" fmla="*/ 3320208 h 5783873"/>
                    <a:gd name="connsiteX457" fmla="*/ 1521144 w 5257659"/>
                    <a:gd name="connsiteY457" fmla="*/ 3323945 h 5783873"/>
                    <a:gd name="connsiteX458" fmla="*/ 1513662 w 5257659"/>
                    <a:gd name="connsiteY458" fmla="*/ 3295291 h 5783873"/>
                    <a:gd name="connsiteX459" fmla="*/ 1478745 w 5257659"/>
                    <a:gd name="connsiteY459" fmla="*/ 3196869 h 5783873"/>
                    <a:gd name="connsiteX460" fmla="*/ 1438841 w 5257659"/>
                    <a:gd name="connsiteY460" fmla="*/ 3129594 h 5783873"/>
                    <a:gd name="connsiteX461" fmla="*/ 1397690 w 5257659"/>
                    <a:gd name="connsiteY461" fmla="*/ 3095956 h 5783873"/>
                    <a:gd name="connsiteX462" fmla="*/ 1387714 w 5257659"/>
                    <a:gd name="connsiteY462" fmla="*/ 3095956 h 5783873"/>
                    <a:gd name="connsiteX463" fmla="*/ 1299177 w 5257659"/>
                    <a:gd name="connsiteY463" fmla="*/ 2950193 h 5783873"/>
                    <a:gd name="connsiteX464" fmla="*/ 1320376 w 5257659"/>
                    <a:gd name="connsiteY464" fmla="*/ 2911572 h 5783873"/>
                    <a:gd name="connsiteX465" fmla="*/ 1279225 w 5257659"/>
                    <a:gd name="connsiteY465" fmla="*/ 2911572 h 5783873"/>
                    <a:gd name="connsiteX466" fmla="*/ 1240567 w 5257659"/>
                    <a:gd name="connsiteY466" fmla="*/ 2896622 h 5783873"/>
                    <a:gd name="connsiteX467" fmla="*/ 1201910 w 5257659"/>
                    <a:gd name="connsiteY467" fmla="*/ 2902851 h 5783873"/>
                    <a:gd name="connsiteX468" fmla="*/ 1191934 w 5257659"/>
                    <a:gd name="connsiteY468" fmla="*/ 2953931 h 5783873"/>
                    <a:gd name="connsiteX469" fmla="*/ 1236826 w 5257659"/>
                    <a:gd name="connsiteY469" fmla="*/ 3000027 h 5783873"/>
                    <a:gd name="connsiteX470" fmla="*/ 1251790 w 5257659"/>
                    <a:gd name="connsiteY470" fmla="*/ 3012485 h 5783873"/>
                    <a:gd name="connsiteX471" fmla="*/ 1268001 w 5257659"/>
                    <a:gd name="connsiteY471" fmla="*/ 3043631 h 5783873"/>
                    <a:gd name="connsiteX472" fmla="*/ 1236826 w 5257659"/>
                    <a:gd name="connsiteY472" fmla="*/ 3039894 h 5783873"/>
                    <a:gd name="connsiteX473" fmla="*/ 1200663 w 5257659"/>
                    <a:gd name="connsiteY473" fmla="*/ 3041139 h 5783873"/>
                    <a:gd name="connsiteX474" fmla="*/ 1104643 w 5257659"/>
                    <a:gd name="connsiteY474" fmla="*/ 3048614 h 5783873"/>
                    <a:gd name="connsiteX475" fmla="*/ 1077209 w 5257659"/>
                    <a:gd name="connsiteY475" fmla="*/ 3051106 h 5783873"/>
                    <a:gd name="connsiteX476" fmla="*/ 1029823 w 5257659"/>
                    <a:gd name="connsiteY476" fmla="*/ 3058581 h 5783873"/>
                    <a:gd name="connsiteX477" fmla="*/ 1011118 w 5257659"/>
                    <a:gd name="connsiteY477" fmla="*/ 3043631 h 5783873"/>
                    <a:gd name="connsiteX478" fmla="*/ 1028576 w 5257659"/>
                    <a:gd name="connsiteY478" fmla="*/ 3024944 h 5783873"/>
                    <a:gd name="connsiteX479" fmla="*/ 1082197 w 5257659"/>
                    <a:gd name="connsiteY479" fmla="*/ 2952685 h 5783873"/>
                    <a:gd name="connsiteX480" fmla="*/ 1093421 w 5257659"/>
                    <a:gd name="connsiteY480" fmla="*/ 2924030 h 5783873"/>
                    <a:gd name="connsiteX481" fmla="*/ 1135819 w 5257659"/>
                    <a:gd name="connsiteY481" fmla="*/ 2862984 h 5783873"/>
                    <a:gd name="connsiteX482" fmla="*/ 1186946 w 5257659"/>
                    <a:gd name="connsiteY482" fmla="*/ 2845543 h 5783873"/>
                    <a:gd name="connsiteX483" fmla="*/ 1279225 w 5257659"/>
                    <a:gd name="connsiteY483" fmla="*/ 2881672 h 5783873"/>
                    <a:gd name="connsiteX484" fmla="*/ 1300423 w 5257659"/>
                    <a:gd name="connsiteY484" fmla="*/ 2879180 h 5783873"/>
                    <a:gd name="connsiteX485" fmla="*/ 1304165 w 5257659"/>
                    <a:gd name="connsiteY485" fmla="*/ 2841805 h 5783873"/>
                    <a:gd name="connsiteX486" fmla="*/ 1306659 w 5257659"/>
                    <a:gd name="connsiteY486" fmla="*/ 2799446 h 5783873"/>
                    <a:gd name="connsiteX487" fmla="*/ 1341575 w 5257659"/>
                    <a:gd name="connsiteY487" fmla="*/ 2798201 h 5783873"/>
                    <a:gd name="connsiteX488" fmla="*/ 1378985 w 5257659"/>
                    <a:gd name="connsiteY488" fmla="*/ 2814397 h 5783873"/>
                    <a:gd name="connsiteX489" fmla="*/ 1516156 w 5257659"/>
                    <a:gd name="connsiteY489" fmla="*/ 2828101 h 5783873"/>
                    <a:gd name="connsiteX490" fmla="*/ 1568530 w 5257659"/>
                    <a:gd name="connsiteY490" fmla="*/ 2839313 h 5783873"/>
                    <a:gd name="connsiteX491" fmla="*/ 1559801 w 5257659"/>
                    <a:gd name="connsiteY491" fmla="*/ 2773284 h 5783873"/>
                    <a:gd name="connsiteX492" fmla="*/ 1561048 w 5257659"/>
                    <a:gd name="connsiteY492" fmla="*/ 2770792 h 5783873"/>
                    <a:gd name="connsiteX493" fmla="*/ 1527379 w 5257659"/>
                    <a:gd name="connsiteY493" fmla="*/ 2701025 h 5783873"/>
                    <a:gd name="connsiteX494" fmla="*/ 1493709 w 5257659"/>
                    <a:gd name="connsiteY494" fmla="*/ 2688567 h 5783873"/>
                    <a:gd name="connsiteX495" fmla="*/ 1499945 w 5257659"/>
                    <a:gd name="connsiteY495" fmla="*/ 2676108 h 5783873"/>
                    <a:gd name="connsiteX496" fmla="*/ 1512415 w 5257659"/>
                    <a:gd name="connsiteY496" fmla="*/ 2643716 h 5783873"/>
                    <a:gd name="connsiteX497" fmla="*/ 1478745 w 5257659"/>
                    <a:gd name="connsiteY497" fmla="*/ 2643716 h 5783873"/>
                    <a:gd name="connsiteX498" fmla="*/ 1448817 w 5257659"/>
                    <a:gd name="connsiteY498" fmla="*/ 2676108 h 5783873"/>
                    <a:gd name="connsiteX499" fmla="*/ 1442582 w 5257659"/>
                    <a:gd name="connsiteY499" fmla="*/ 2719713 h 5783873"/>
                    <a:gd name="connsiteX500" fmla="*/ 1398937 w 5257659"/>
                    <a:gd name="connsiteY500" fmla="*/ 2722204 h 5783873"/>
                    <a:gd name="connsiteX501" fmla="*/ 1393949 w 5257659"/>
                    <a:gd name="connsiteY501" fmla="*/ 2693550 h 5783873"/>
                    <a:gd name="connsiteX502" fmla="*/ 1393949 w 5257659"/>
                    <a:gd name="connsiteY502" fmla="*/ 2600112 h 5783873"/>
                    <a:gd name="connsiteX503" fmla="*/ 1427618 w 5257659"/>
                    <a:gd name="connsiteY503" fmla="*/ 2555262 h 5783873"/>
                    <a:gd name="connsiteX504" fmla="*/ 1455052 w 5257659"/>
                    <a:gd name="connsiteY504" fmla="*/ 2547787 h 5783873"/>
                    <a:gd name="connsiteX505" fmla="*/ 1492463 w 5257659"/>
                    <a:gd name="connsiteY505" fmla="*/ 2512903 h 5783873"/>
                    <a:gd name="connsiteX506" fmla="*/ 1463781 w 5257659"/>
                    <a:gd name="connsiteY506" fmla="*/ 2459332 h 5783873"/>
                    <a:gd name="connsiteX507" fmla="*/ 1340328 w 5257659"/>
                    <a:gd name="connsiteY507" fmla="*/ 2357173 h 5783873"/>
                    <a:gd name="connsiteX508" fmla="*/ 1306659 w 5257659"/>
                    <a:gd name="connsiteY508" fmla="*/ 2324781 h 5783873"/>
                    <a:gd name="connsiteX509" fmla="*/ 1301671 w 5257659"/>
                    <a:gd name="connsiteY509" fmla="*/ 2299864 h 5783873"/>
                    <a:gd name="connsiteX510" fmla="*/ 1321623 w 5257659"/>
                    <a:gd name="connsiteY510" fmla="*/ 2191476 h 5783873"/>
                    <a:gd name="connsiteX511" fmla="*/ 1352798 w 5257659"/>
                    <a:gd name="connsiteY511" fmla="*/ 2146626 h 5783873"/>
                    <a:gd name="connsiteX512" fmla="*/ 1370256 w 5257659"/>
                    <a:gd name="connsiteY512" fmla="*/ 2126693 h 5783873"/>
                    <a:gd name="connsiteX513" fmla="*/ 1345316 w 5257659"/>
                    <a:gd name="connsiteY513" fmla="*/ 2119218 h 5783873"/>
                    <a:gd name="connsiteX514" fmla="*/ 1306659 w 5257659"/>
                    <a:gd name="connsiteY514" fmla="*/ 2124201 h 5783873"/>
                    <a:gd name="connsiteX515" fmla="*/ 1280471 w 5257659"/>
                    <a:gd name="connsiteY515" fmla="*/ 2110497 h 5783873"/>
                    <a:gd name="connsiteX516" fmla="*/ 1240567 w 5257659"/>
                    <a:gd name="connsiteY516" fmla="*/ 2090563 h 5783873"/>
                    <a:gd name="connsiteX517" fmla="*/ 1198169 w 5257659"/>
                    <a:gd name="connsiteY517" fmla="*/ 2069384 h 5783873"/>
                    <a:gd name="connsiteX518" fmla="*/ 1225603 w 5257659"/>
                    <a:gd name="connsiteY518" fmla="*/ 2045713 h 5783873"/>
                    <a:gd name="connsiteX519" fmla="*/ 1234332 w 5257659"/>
                    <a:gd name="connsiteY519" fmla="*/ 2043221 h 5783873"/>
                    <a:gd name="connsiteX520" fmla="*/ 1300423 w 5257659"/>
                    <a:gd name="connsiteY520" fmla="*/ 1979684 h 5783873"/>
                    <a:gd name="connsiteX521" fmla="*/ 1300423 w 5257659"/>
                    <a:gd name="connsiteY521" fmla="*/ 1931096 h 5783873"/>
                    <a:gd name="connsiteX522" fmla="*/ 1290447 w 5257659"/>
                    <a:gd name="connsiteY522" fmla="*/ 1919883 h 5783873"/>
                    <a:gd name="connsiteX523" fmla="*/ 1297929 w 5257659"/>
                    <a:gd name="connsiteY523" fmla="*/ 1899950 h 5783873"/>
                    <a:gd name="connsiteX524" fmla="*/ 1320376 w 5257659"/>
                    <a:gd name="connsiteY524" fmla="*/ 1904933 h 5783873"/>
                    <a:gd name="connsiteX525" fmla="*/ 1433853 w 5257659"/>
                    <a:gd name="connsiteY525" fmla="*/ 1871295 h 5783873"/>
                    <a:gd name="connsiteX526" fmla="*/ 1423877 w 5257659"/>
                    <a:gd name="connsiteY526" fmla="*/ 1855100 h 5783873"/>
                    <a:gd name="connsiteX527" fmla="*/ 1385220 w 5257659"/>
                    <a:gd name="connsiteY527" fmla="*/ 1858837 h 5783873"/>
                    <a:gd name="connsiteX528" fmla="*/ 1341575 w 5257659"/>
                    <a:gd name="connsiteY528" fmla="*/ 1881262 h 5783873"/>
                    <a:gd name="connsiteX529" fmla="*/ 1284213 w 5257659"/>
                    <a:gd name="connsiteY529" fmla="*/ 1827691 h 5783873"/>
                    <a:gd name="connsiteX530" fmla="*/ 1270495 w 5257659"/>
                    <a:gd name="connsiteY530" fmla="*/ 1806512 h 5783873"/>
                    <a:gd name="connsiteX531" fmla="*/ 1248049 w 5257659"/>
                    <a:gd name="connsiteY531" fmla="*/ 1754186 h 5783873"/>
                    <a:gd name="connsiteX532" fmla="*/ 1319129 w 5257659"/>
                    <a:gd name="connsiteY532" fmla="*/ 1708090 h 5783873"/>
                    <a:gd name="connsiteX533" fmla="*/ 1344069 w 5257659"/>
                    <a:gd name="connsiteY533" fmla="*/ 1706845 h 5783873"/>
                    <a:gd name="connsiteX534" fmla="*/ 1370256 w 5257659"/>
                    <a:gd name="connsiteY534" fmla="*/ 1638323 h 5783873"/>
                    <a:gd name="connsiteX535" fmla="*/ 1350304 w 5257659"/>
                    <a:gd name="connsiteY535" fmla="*/ 1623373 h 5783873"/>
                    <a:gd name="connsiteX536" fmla="*/ 1321623 w 5257659"/>
                    <a:gd name="connsiteY536" fmla="*/ 1622127 h 5783873"/>
                    <a:gd name="connsiteX537" fmla="*/ 1199416 w 5257659"/>
                    <a:gd name="connsiteY537" fmla="*/ 1584752 h 5783873"/>
                    <a:gd name="connsiteX538" fmla="*/ 1193181 w 5257659"/>
                    <a:gd name="connsiteY538" fmla="*/ 1562327 h 5783873"/>
                    <a:gd name="connsiteX539" fmla="*/ 1238073 w 5257659"/>
                    <a:gd name="connsiteY539" fmla="*/ 1543639 h 5783873"/>
                    <a:gd name="connsiteX540" fmla="*/ 1360280 w 5257659"/>
                    <a:gd name="connsiteY540" fmla="*/ 1608423 h 5783873"/>
                    <a:gd name="connsiteX541" fmla="*/ 1425124 w 5257659"/>
                    <a:gd name="connsiteY541" fmla="*/ 1589736 h 5783873"/>
                    <a:gd name="connsiteX542" fmla="*/ 1450064 w 5257659"/>
                    <a:gd name="connsiteY542" fmla="*/ 1518723 h 5783873"/>
                    <a:gd name="connsiteX543" fmla="*/ 1468769 w 5257659"/>
                    <a:gd name="connsiteY543" fmla="*/ 1472627 h 5783873"/>
                    <a:gd name="connsiteX544" fmla="*/ 1497451 w 5257659"/>
                    <a:gd name="connsiteY544" fmla="*/ 1472627 h 5783873"/>
                    <a:gd name="connsiteX545" fmla="*/ 1508674 w 5257659"/>
                    <a:gd name="connsiteY545" fmla="*/ 1473872 h 5783873"/>
                    <a:gd name="connsiteX546" fmla="*/ 1585988 w 5257659"/>
                    <a:gd name="connsiteY546" fmla="*/ 1462660 h 5783873"/>
                    <a:gd name="connsiteX547" fmla="*/ 1650833 w 5257659"/>
                    <a:gd name="connsiteY547" fmla="*/ 1434005 h 5783873"/>
                    <a:gd name="connsiteX548" fmla="*/ 1654573 w 5257659"/>
                    <a:gd name="connsiteY548" fmla="*/ 1410335 h 5783873"/>
                    <a:gd name="connsiteX549" fmla="*/ 1593470 w 5257659"/>
                    <a:gd name="connsiteY549" fmla="*/ 1356763 h 5783873"/>
                    <a:gd name="connsiteX550" fmla="*/ 1556060 w 5257659"/>
                    <a:gd name="connsiteY550" fmla="*/ 1264571 h 5783873"/>
                    <a:gd name="connsiteX551" fmla="*/ 1573518 w 5257659"/>
                    <a:gd name="connsiteY551" fmla="*/ 1252113 h 5783873"/>
                    <a:gd name="connsiteX552" fmla="*/ 1613422 w 5257659"/>
                    <a:gd name="connsiteY552" fmla="*/ 1214738 h 5783873"/>
                    <a:gd name="connsiteX553" fmla="*/ 1674525 w 5257659"/>
                    <a:gd name="connsiteY553" fmla="*/ 1101366 h 5783873"/>
                    <a:gd name="connsiteX554" fmla="*/ 1728147 w 5257659"/>
                    <a:gd name="connsiteY554" fmla="*/ 1081433 h 5783873"/>
                    <a:gd name="connsiteX555" fmla="*/ 1815437 w 5257659"/>
                    <a:gd name="connsiteY555" fmla="*/ 1015403 h 5783873"/>
                    <a:gd name="connsiteX556" fmla="*/ 1815371 w 5257659"/>
                    <a:gd name="connsiteY556" fmla="*/ 1016781 h 5783873"/>
                    <a:gd name="connsiteX557" fmla="*/ 1815381 w 5257659"/>
                    <a:gd name="connsiteY557" fmla="*/ 1016766 h 5783873"/>
                    <a:gd name="connsiteX558" fmla="*/ 1927542 w 5257659"/>
                    <a:gd name="connsiteY558" fmla="*/ 899449 h 5783873"/>
                    <a:gd name="connsiteX559" fmla="*/ 1942497 w 5257659"/>
                    <a:gd name="connsiteY559" fmla="*/ 863255 h 5783873"/>
                    <a:gd name="connsiteX560" fmla="*/ 1973497 w 5257659"/>
                    <a:gd name="connsiteY560" fmla="*/ 825033 h 5783873"/>
                    <a:gd name="connsiteX561" fmla="*/ 4688638 w 5257659"/>
                    <a:gd name="connsiteY561" fmla="*/ 328515 h 5783873"/>
                    <a:gd name="connsiteX562" fmla="*/ 4847115 w 5257659"/>
                    <a:gd name="connsiteY562" fmla="*/ 493008 h 5783873"/>
                    <a:gd name="connsiteX563" fmla="*/ 4899525 w 5257659"/>
                    <a:gd name="connsiteY563" fmla="*/ 540362 h 5783873"/>
                    <a:gd name="connsiteX564" fmla="*/ 4905764 w 5257659"/>
                    <a:gd name="connsiteY564" fmla="*/ 540362 h 5783873"/>
                    <a:gd name="connsiteX565" fmla="*/ 4913251 w 5257659"/>
                    <a:gd name="connsiteY565" fmla="*/ 546593 h 5783873"/>
                    <a:gd name="connsiteX566" fmla="*/ 5016823 w 5257659"/>
                    <a:gd name="connsiteY566" fmla="*/ 647532 h 5783873"/>
                    <a:gd name="connsiteX567" fmla="*/ 5051763 w 5257659"/>
                    <a:gd name="connsiteY567" fmla="*/ 681178 h 5783873"/>
                    <a:gd name="connsiteX568" fmla="*/ 5218975 w 5257659"/>
                    <a:gd name="connsiteY568" fmla="*/ 899256 h 5783873"/>
                    <a:gd name="connsiteX569" fmla="*/ 5243932 w 5257659"/>
                    <a:gd name="connsiteY569" fmla="*/ 937887 h 5783873"/>
                    <a:gd name="connsiteX570" fmla="*/ 5257659 w 5257659"/>
                    <a:gd name="connsiteY570" fmla="*/ 962810 h 5783873"/>
                    <a:gd name="connsiteX571" fmla="*/ 5250172 w 5257659"/>
                    <a:gd name="connsiteY571" fmla="*/ 1083687 h 5783873"/>
                    <a:gd name="connsiteX572" fmla="*/ 5236445 w 5257659"/>
                    <a:gd name="connsiteY572" fmla="*/ 1123564 h 5783873"/>
                    <a:gd name="connsiteX573" fmla="*/ 5051763 w 5257659"/>
                    <a:gd name="connsiteY573" fmla="*/ 1168426 h 5783873"/>
                    <a:gd name="connsiteX574" fmla="*/ 4956926 w 5257659"/>
                    <a:gd name="connsiteY574" fmla="*/ 1202072 h 5783873"/>
                    <a:gd name="connsiteX575" fmla="*/ 4951935 w 5257659"/>
                    <a:gd name="connsiteY575" fmla="*/ 1226996 h 5783873"/>
                    <a:gd name="connsiteX576" fmla="*/ 4969405 w 5257659"/>
                    <a:gd name="connsiteY576" fmla="*/ 1251919 h 5783873"/>
                    <a:gd name="connsiteX577" fmla="*/ 4976892 w 5257659"/>
                    <a:gd name="connsiteY577" fmla="*/ 1274350 h 5783873"/>
                    <a:gd name="connsiteX578" fmla="*/ 4953183 w 5257659"/>
                    <a:gd name="connsiteY578" fmla="*/ 1275596 h 5783873"/>
                    <a:gd name="connsiteX579" fmla="*/ 4887046 w 5257659"/>
                    <a:gd name="connsiteY579" fmla="*/ 1289304 h 5783873"/>
                    <a:gd name="connsiteX580" fmla="*/ 4892038 w 5257659"/>
                    <a:gd name="connsiteY580" fmla="*/ 1325442 h 5783873"/>
                    <a:gd name="connsiteX581" fmla="*/ 4958174 w 5257659"/>
                    <a:gd name="connsiteY581" fmla="*/ 1395227 h 5783873"/>
                    <a:gd name="connsiteX582" fmla="*/ 4971900 w 5257659"/>
                    <a:gd name="connsiteY582" fmla="*/ 1511120 h 5783873"/>
                    <a:gd name="connsiteX583" fmla="*/ 4994362 w 5257659"/>
                    <a:gd name="connsiteY583" fmla="*/ 1550997 h 5783873"/>
                    <a:gd name="connsiteX584" fmla="*/ 5030549 w 5257659"/>
                    <a:gd name="connsiteY584" fmla="*/ 1503643 h 5783873"/>
                    <a:gd name="connsiteX585" fmla="*/ 5061746 w 5257659"/>
                    <a:gd name="connsiteY585" fmla="*/ 1474981 h 5783873"/>
                    <a:gd name="connsiteX586" fmla="*/ 5127882 w 5257659"/>
                    <a:gd name="connsiteY586" fmla="*/ 1487443 h 5783873"/>
                    <a:gd name="connsiteX587" fmla="*/ 5160326 w 5257659"/>
                    <a:gd name="connsiteY587" fmla="*/ 1507381 h 5783873"/>
                    <a:gd name="connsiteX588" fmla="*/ 5134121 w 5257659"/>
                    <a:gd name="connsiteY588" fmla="*/ 1529812 h 5783873"/>
                    <a:gd name="connsiteX589" fmla="*/ 5056754 w 5257659"/>
                    <a:gd name="connsiteY589" fmla="*/ 1603336 h 5783873"/>
                    <a:gd name="connsiteX590" fmla="*/ 5033045 w 5257659"/>
                    <a:gd name="connsiteY590" fmla="*/ 1639474 h 5783873"/>
                    <a:gd name="connsiteX591" fmla="*/ 4956926 w 5257659"/>
                    <a:gd name="connsiteY591" fmla="*/ 1668136 h 5783873"/>
                    <a:gd name="connsiteX592" fmla="*/ 4925730 w 5257659"/>
                    <a:gd name="connsiteY592" fmla="*/ 1680597 h 5783873"/>
                    <a:gd name="connsiteX593" fmla="*/ 4933217 w 5257659"/>
                    <a:gd name="connsiteY593" fmla="*/ 1698044 h 5783873"/>
                    <a:gd name="connsiteX594" fmla="*/ 4950687 w 5257659"/>
                    <a:gd name="connsiteY594" fmla="*/ 1696797 h 5783873"/>
                    <a:gd name="connsiteX595" fmla="*/ 5021814 w 5257659"/>
                    <a:gd name="connsiteY595" fmla="*/ 1731690 h 5783873"/>
                    <a:gd name="connsiteX596" fmla="*/ 5019319 w 5257659"/>
                    <a:gd name="connsiteY596" fmla="*/ 1801475 h 5783873"/>
                    <a:gd name="connsiteX597" fmla="*/ 4908260 w 5257659"/>
                    <a:gd name="connsiteY597" fmla="*/ 1932321 h 5783873"/>
                    <a:gd name="connsiteX598" fmla="*/ 4895781 w 5257659"/>
                    <a:gd name="connsiteY598" fmla="*/ 1949768 h 5783873"/>
                    <a:gd name="connsiteX599" fmla="*/ 4920738 w 5257659"/>
                    <a:gd name="connsiteY599" fmla="*/ 1962229 h 5783873"/>
                    <a:gd name="connsiteX600" fmla="*/ 4946943 w 5257659"/>
                    <a:gd name="connsiteY600" fmla="*/ 1963475 h 5783873"/>
                    <a:gd name="connsiteX601" fmla="*/ 4935713 w 5257659"/>
                    <a:gd name="connsiteY601" fmla="*/ 1989645 h 5783873"/>
                    <a:gd name="connsiteX602" fmla="*/ 4925730 w 5257659"/>
                    <a:gd name="connsiteY602" fmla="*/ 2060676 h 5783873"/>
                    <a:gd name="connsiteX603" fmla="*/ 4979387 w 5257659"/>
                    <a:gd name="connsiteY603" fmla="*/ 2110522 h 5783873"/>
                    <a:gd name="connsiteX604" fmla="*/ 5014327 w 5257659"/>
                    <a:gd name="connsiteY604" fmla="*/ 2175322 h 5783873"/>
                    <a:gd name="connsiteX605" fmla="*/ 5031797 w 5257659"/>
                    <a:gd name="connsiteY605" fmla="*/ 2251338 h 5783873"/>
                    <a:gd name="connsiteX606" fmla="*/ 5030549 w 5257659"/>
                    <a:gd name="connsiteY606" fmla="*/ 2291215 h 5783873"/>
                    <a:gd name="connsiteX607" fmla="*/ 5039284 w 5257659"/>
                    <a:gd name="connsiteY607" fmla="*/ 2332338 h 5783873"/>
                    <a:gd name="connsiteX608" fmla="*/ 5065489 w 5257659"/>
                    <a:gd name="connsiteY608" fmla="*/ 2361000 h 5783873"/>
                    <a:gd name="connsiteX609" fmla="*/ 5109164 w 5257659"/>
                    <a:gd name="connsiteY609" fmla="*/ 2377200 h 5783873"/>
                    <a:gd name="connsiteX610" fmla="*/ 5162822 w 5257659"/>
                    <a:gd name="connsiteY610" fmla="*/ 2373462 h 5783873"/>
                    <a:gd name="connsiteX611" fmla="*/ 5171557 w 5257659"/>
                    <a:gd name="connsiteY611" fmla="*/ 2378446 h 5783873"/>
                    <a:gd name="connsiteX612" fmla="*/ 5187779 w 5257659"/>
                    <a:gd name="connsiteY612" fmla="*/ 2433277 h 5783873"/>
                    <a:gd name="connsiteX613" fmla="*/ 5161574 w 5257659"/>
                    <a:gd name="connsiteY613" fmla="*/ 2483124 h 5783873"/>
                    <a:gd name="connsiteX614" fmla="*/ 5155335 w 5257659"/>
                    <a:gd name="connsiteY614" fmla="*/ 2504308 h 5783873"/>
                    <a:gd name="connsiteX615" fmla="*/ 5141608 w 5257659"/>
                    <a:gd name="connsiteY615" fmla="*/ 2555401 h 5783873"/>
                    <a:gd name="connsiteX616" fmla="*/ 5136617 w 5257659"/>
                    <a:gd name="connsiteY616" fmla="*/ 2569109 h 5783873"/>
                    <a:gd name="connsiteX617" fmla="*/ 5222719 w 5257659"/>
                    <a:gd name="connsiteY617" fmla="*/ 2611478 h 5783873"/>
                    <a:gd name="connsiteX618" fmla="*/ 5236445 w 5257659"/>
                    <a:gd name="connsiteY618" fmla="*/ 2613970 h 5783873"/>
                    <a:gd name="connsiteX619" fmla="*/ 5181540 w 5257659"/>
                    <a:gd name="connsiteY619" fmla="*/ 2665063 h 5783873"/>
                    <a:gd name="connsiteX620" fmla="*/ 5176548 w 5257659"/>
                    <a:gd name="connsiteY620" fmla="*/ 2729863 h 5783873"/>
                    <a:gd name="connsiteX621" fmla="*/ 5174053 w 5257659"/>
                    <a:gd name="connsiteY621" fmla="*/ 2817094 h 5783873"/>
                    <a:gd name="connsiteX622" fmla="*/ 5161574 w 5257659"/>
                    <a:gd name="connsiteY622" fmla="*/ 2840771 h 5783873"/>
                    <a:gd name="connsiteX623" fmla="*/ 5161574 w 5257659"/>
                    <a:gd name="connsiteY623" fmla="*/ 2858217 h 5783873"/>
                    <a:gd name="connsiteX624" fmla="*/ 5179044 w 5257659"/>
                    <a:gd name="connsiteY624" fmla="*/ 2855725 h 5783873"/>
                    <a:gd name="connsiteX625" fmla="*/ 5204001 w 5257659"/>
                    <a:gd name="connsiteY625" fmla="*/ 2847002 h 5783873"/>
                    <a:gd name="connsiteX626" fmla="*/ 5205249 w 5257659"/>
                    <a:gd name="connsiteY626" fmla="*/ 2874417 h 5783873"/>
                    <a:gd name="connsiteX627" fmla="*/ 5230206 w 5257659"/>
                    <a:gd name="connsiteY627" fmla="*/ 2974110 h 5783873"/>
                    <a:gd name="connsiteX628" fmla="*/ 5253915 w 5257659"/>
                    <a:gd name="connsiteY628" fmla="*/ 3060095 h 5783873"/>
                    <a:gd name="connsiteX629" fmla="*/ 5218975 w 5257659"/>
                    <a:gd name="connsiteY629" fmla="*/ 3091249 h 5783873"/>
                    <a:gd name="connsiteX630" fmla="*/ 5216480 w 5257659"/>
                    <a:gd name="connsiteY630" fmla="*/ 3065080 h 5783873"/>
                    <a:gd name="connsiteX631" fmla="*/ 5199010 w 5257659"/>
                    <a:gd name="connsiteY631" fmla="*/ 3050126 h 5783873"/>
                    <a:gd name="connsiteX632" fmla="*/ 5191523 w 5257659"/>
                    <a:gd name="connsiteY632" fmla="*/ 3067572 h 5783873"/>
                    <a:gd name="connsiteX633" fmla="*/ 5181540 w 5257659"/>
                    <a:gd name="connsiteY633" fmla="*/ 3114926 h 5783873"/>
                    <a:gd name="connsiteX634" fmla="*/ 5186531 w 5257659"/>
                    <a:gd name="connsiteY634" fmla="*/ 3142342 h 5783873"/>
                    <a:gd name="connsiteX635" fmla="*/ 5196514 w 5257659"/>
                    <a:gd name="connsiteY635" fmla="*/ 3184711 h 5783873"/>
                    <a:gd name="connsiteX636" fmla="*/ 5160326 w 5257659"/>
                    <a:gd name="connsiteY636" fmla="*/ 3138603 h 5783873"/>
                    <a:gd name="connsiteX637" fmla="*/ 5149096 w 5257659"/>
                    <a:gd name="connsiteY637" fmla="*/ 3108695 h 5783873"/>
                    <a:gd name="connsiteX638" fmla="*/ 5132873 w 5257659"/>
                    <a:gd name="connsiteY638" fmla="*/ 3006510 h 5783873"/>
                    <a:gd name="connsiteX639" fmla="*/ 5129130 w 5257659"/>
                    <a:gd name="connsiteY639" fmla="*/ 2964141 h 5783873"/>
                    <a:gd name="connsiteX640" fmla="*/ 5097934 w 5257659"/>
                    <a:gd name="connsiteY640" fmla="*/ 2663817 h 5783873"/>
                    <a:gd name="connsiteX641" fmla="*/ 5031797 w 5257659"/>
                    <a:gd name="connsiteY641" fmla="*/ 2405862 h 5783873"/>
                    <a:gd name="connsiteX642" fmla="*/ 4986875 w 5257659"/>
                    <a:gd name="connsiteY642" fmla="*/ 2299938 h 5783873"/>
                    <a:gd name="connsiteX643" fmla="*/ 4985627 w 5257659"/>
                    <a:gd name="connsiteY643" fmla="*/ 2225169 h 5783873"/>
                    <a:gd name="connsiteX644" fmla="*/ 4945695 w 5257659"/>
                    <a:gd name="connsiteY644" fmla="*/ 2137938 h 5783873"/>
                    <a:gd name="connsiteX645" fmla="*/ 4825902 w 5257659"/>
                    <a:gd name="connsiteY645" fmla="*/ 2091830 h 5783873"/>
                    <a:gd name="connsiteX646" fmla="*/ 4744791 w 5257659"/>
                    <a:gd name="connsiteY646" fmla="*/ 2027030 h 5783873"/>
                    <a:gd name="connsiteX647" fmla="*/ 4749782 w 5257659"/>
                    <a:gd name="connsiteY647" fmla="*/ 1990891 h 5783873"/>
                    <a:gd name="connsiteX648" fmla="*/ 4797201 w 5257659"/>
                    <a:gd name="connsiteY648" fmla="*/ 1957245 h 5783873"/>
                    <a:gd name="connsiteX649" fmla="*/ 4970653 w 5257659"/>
                    <a:gd name="connsiteY649" fmla="*/ 1828890 h 5783873"/>
                    <a:gd name="connsiteX650" fmla="*/ 4993114 w 5257659"/>
                    <a:gd name="connsiteY650" fmla="*/ 1770321 h 5783873"/>
                    <a:gd name="connsiteX651" fmla="*/ 4966909 w 5257659"/>
                    <a:gd name="connsiteY651" fmla="*/ 1734182 h 5783873"/>
                    <a:gd name="connsiteX652" fmla="*/ 4935713 w 5257659"/>
                    <a:gd name="connsiteY652" fmla="*/ 1752875 h 5783873"/>
                    <a:gd name="connsiteX653" fmla="*/ 4853354 w 5257659"/>
                    <a:gd name="connsiteY653" fmla="*/ 1784029 h 5783873"/>
                    <a:gd name="connsiteX654" fmla="*/ 4775987 w 5257659"/>
                    <a:gd name="connsiteY654" fmla="*/ 1755367 h 5783873"/>
                    <a:gd name="connsiteX655" fmla="*/ 4754774 w 5257659"/>
                    <a:gd name="connsiteY655" fmla="*/ 1714244 h 5783873"/>
                    <a:gd name="connsiteX656" fmla="*/ 4729817 w 5257659"/>
                    <a:gd name="connsiteY656" fmla="*/ 1592120 h 5783873"/>
                    <a:gd name="connsiteX657" fmla="*/ 4713595 w 5257659"/>
                    <a:gd name="connsiteY657" fmla="*/ 1578412 h 5783873"/>
                    <a:gd name="connsiteX658" fmla="*/ 4704860 w 5257659"/>
                    <a:gd name="connsiteY658" fmla="*/ 1594612 h 5783873"/>
                    <a:gd name="connsiteX659" fmla="*/ 4686142 w 5257659"/>
                    <a:gd name="connsiteY659" fmla="*/ 1660659 h 5783873"/>
                    <a:gd name="connsiteX660" fmla="*/ 4623749 w 5257659"/>
                    <a:gd name="connsiteY660" fmla="*/ 1714244 h 5783873"/>
                    <a:gd name="connsiteX661" fmla="*/ 4542639 w 5257659"/>
                    <a:gd name="connsiteY661" fmla="*/ 1678105 h 5783873"/>
                    <a:gd name="connsiteX662" fmla="*/ 4491477 w 5257659"/>
                    <a:gd name="connsiteY662" fmla="*/ 1644459 h 5783873"/>
                    <a:gd name="connsiteX663" fmla="*/ 4407871 w 5257659"/>
                    <a:gd name="connsiteY663" fmla="*/ 1587136 h 5783873"/>
                    <a:gd name="connsiteX664" fmla="*/ 4447802 w 5257659"/>
                    <a:gd name="connsiteY664" fmla="*/ 1507381 h 5783873"/>
                    <a:gd name="connsiteX665" fmla="*/ 4472759 w 5257659"/>
                    <a:gd name="connsiteY665" fmla="*/ 1476227 h 5783873"/>
                    <a:gd name="connsiteX666" fmla="*/ 4639971 w 5257659"/>
                    <a:gd name="connsiteY666" fmla="*/ 1496166 h 5783873"/>
                    <a:gd name="connsiteX667" fmla="*/ 4664928 w 5257659"/>
                    <a:gd name="connsiteY667" fmla="*/ 1502397 h 5783873"/>
                    <a:gd name="connsiteX668" fmla="*/ 4668672 w 5257659"/>
                    <a:gd name="connsiteY668" fmla="*/ 1478720 h 5783873"/>
                    <a:gd name="connsiteX669" fmla="*/ 4669920 w 5257659"/>
                    <a:gd name="connsiteY669" fmla="*/ 1416412 h 5783873"/>
                    <a:gd name="connsiteX670" fmla="*/ 4653698 w 5257659"/>
                    <a:gd name="connsiteY670" fmla="*/ 1446320 h 5783873"/>
                    <a:gd name="connsiteX671" fmla="*/ 4629989 w 5257659"/>
                    <a:gd name="connsiteY671" fmla="*/ 1466258 h 5783873"/>
                    <a:gd name="connsiteX672" fmla="*/ 4627493 w 5257659"/>
                    <a:gd name="connsiteY672" fmla="*/ 1465012 h 5783873"/>
                    <a:gd name="connsiteX673" fmla="*/ 4572587 w 5257659"/>
                    <a:gd name="connsiteY673" fmla="*/ 1331673 h 5783873"/>
                    <a:gd name="connsiteX674" fmla="*/ 4628741 w 5257659"/>
                    <a:gd name="connsiteY674" fmla="*/ 1258150 h 5783873"/>
                    <a:gd name="connsiteX675" fmla="*/ 4674911 w 5257659"/>
                    <a:gd name="connsiteY675" fmla="*/ 1244442 h 5783873"/>
                    <a:gd name="connsiteX676" fmla="*/ 4688638 w 5257659"/>
                    <a:gd name="connsiteY676" fmla="*/ 1233226 h 5783873"/>
                    <a:gd name="connsiteX677" fmla="*/ 4672416 w 5257659"/>
                    <a:gd name="connsiteY677" fmla="*/ 1226996 h 5783873"/>
                    <a:gd name="connsiteX678" fmla="*/ 4618758 w 5257659"/>
                    <a:gd name="connsiteY678" fmla="*/ 1204565 h 5783873"/>
                    <a:gd name="connsiteX679" fmla="*/ 4542639 w 5257659"/>
                    <a:gd name="connsiteY679" fmla="*/ 1185872 h 5783873"/>
                    <a:gd name="connsiteX680" fmla="*/ 4480246 w 5257659"/>
                    <a:gd name="connsiteY680" fmla="*/ 1106118 h 5783873"/>
                    <a:gd name="connsiteX681" fmla="*/ 4526417 w 5257659"/>
                    <a:gd name="connsiteY681" fmla="*/ 1021379 h 5783873"/>
                    <a:gd name="connsiteX682" fmla="*/ 4527665 w 5257659"/>
                    <a:gd name="connsiteY682" fmla="*/ 976518 h 5783873"/>
                    <a:gd name="connsiteX683" fmla="*/ 4532656 w 5257659"/>
                    <a:gd name="connsiteY683" fmla="*/ 895517 h 5783873"/>
                    <a:gd name="connsiteX684" fmla="*/ 4535152 w 5257659"/>
                    <a:gd name="connsiteY684" fmla="*/ 757194 h 5783873"/>
                    <a:gd name="connsiteX685" fmla="*/ 4513938 w 5257659"/>
                    <a:gd name="connsiteY685" fmla="*/ 719809 h 5783873"/>
                    <a:gd name="connsiteX686" fmla="*/ 4513938 w 5257659"/>
                    <a:gd name="connsiteY686" fmla="*/ 678686 h 5783873"/>
                    <a:gd name="connsiteX687" fmla="*/ 4487733 w 5257659"/>
                    <a:gd name="connsiteY687" fmla="*/ 613885 h 5783873"/>
                    <a:gd name="connsiteX688" fmla="*/ 4396640 w 5257659"/>
                    <a:gd name="connsiteY688" fmla="*/ 556562 h 5783873"/>
                    <a:gd name="connsiteX689" fmla="*/ 4397888 w 5257659"/>
                    <a:gd name="connsiteY689" fmla="*/ 515439 h 5783873"/>
                    <a:gd name="connsiteX690" fmla="*/ 4460281 w 5257659"/>
                    <a:gd name="connsiteY690" fmla="*/ 458116 h 5783873"/>
                    <a:gd name="connsiteX691" fmla="*/ 4547630 w 5257659"/>
                    <a:gd name="connsiteY691" fmla="*/ 430700 h 5783873"/>
                    <a:gd name="connsiteX692" fmla="*/ 4562604 w 5257659"/>
                    <a:gd name="connsiteY692" fmla="*/ 454377 h 5783873"/>
                    <a:gd name="connsiteX693" fmla="*/ 4511442 w 5257659"/>
                    <a:gd name="connsiteY693" fmla="*/ 516685 h 5783873"/>
                    <a:gd name="connsiteX694" fmla="*/ 4535152 w 5257659"/>
                    <a:gd name="connsiteY694" fmla="*/ 527901 h 5783873"/>
                    <a:gd name="connsiteX695" fmla="*/ 4560109 w 5257659"/>
                    <a:gd name="connsiteY695" fmla="*/ 540362 h 5783873"/>
                    <a:gd name="connsiteX696" fmla="*/ 4612519 w 5257659"/>
                    <a:gd name="connsiteY696" fmla="*/ 571516 h 5783873"/>
                    <a:gd name="connsiteX697" fmla="*/ 4568844 w 5257659"/>
                    <a:gd name="connsiteY697" fmla="*/ 550331 h 5783873"/>
                    <a:gd name="connsiteX698" fmla="*/ 4557613 w 5257659"/>
                    <a:gd name="connsiteY698" fmla="*/ 500485 h 5783873"/>
                    <a:gd name="connsiteX699" fmla="*/ 4577579 w 5257659"/>
                    <a:gd name="connsiteY699" fmla="*/ 481793 h 5783873"/>
                    <a:gd name="connsiteX700" fmla="*/ 4603784 w 5257659"/>
                    <a:gd name="connsiteY700" fmla="*/ 483039 h 5783873"/>
                    <a:gd name="connsiteX701" fmla="*/ 4651202 w 5257659"/>
                    <a:gd name="connsiteY701" fmla="*/ 431946 h 5783873"/>
                    <a:gd name="connsiteX702" fmla="*/ 4642467 w 5257659"/>
                    <a:gd name="connsiteY702" fmla="*/ 393315 h 5783873"/>
                    <a:gd name="connsiteX703" fmla="*/ 4688638 w 5257659"/>
                    <a:gd name="connsiteY703" fmla="*/ 328515 h 5783873"/>
                    <a:gd name="connsiteX704" fmla="*/ 997488 w 5257659"/>
                    <a:gd name="connsiteY704" fmla="*/ 245764 h 5783873"/>
                    <a:gd name="connsiteX705" fmla="*/ 1015368 w 5257659"/>
                    <a:gd name="connsiteY705" fmla="*/ 256468 h 5783873"/>
                    <a:gd name="connsiteX706" fmla="*/ 976578 w 5257659"/>
                    <a:gd name="connsiteY706" fmla="*/ 294324 h 5783873"/>
                    <a:gd name="connsiteX707" fmla="*/ 964456 w 5257659"/>
                    <a:gd name="connsiteY707" fmla="*/ 294324 h 5783873"/>
                    <a:gd name="connsiteX708" fmla="*/ 937788 w 5257659"/>
                    <a:gd name="connsiteY708" fmla="*/ 268680 h 5783873"/>
                    <a:gd name="connsiteX709" fmla="*/ 940212 w 5257659"/>
                    <a:gd name="connsiteY709" fmla="*/ 252805 h 5783873"/>
                    <a:gd name="connsiteX710" fmla="*/ 997488 w 5257659"/>
                    <a:gd name="connsiteY710" fmla="*/ 245764 h 5783873"/>
                    <a:gd name="connsiteX711" fmla="*/ 990434 w 5257659"/>
                    <a:gd name="connsiteY711" fmla="*/ 55 h 5783873"/>
                    <a:gd name="connsiteX712" fmla="*/ 1131059 w 5257659"/>
                    <a:gd name="connsiteY712" fmla="*/ 92124 h 5783873"/>
                    <a:gd name="connsiteX713" fmla="*/ 1157194 w 5257659"/>
                    <a:gd name="connsiteY713" fmla="*/ 100833 h 5783873"/>
                    <a:gd name="connsiteX714" fmla="*/ 1213195 w 5257659"/>
                    <a:gd name="connsiteY714" fmla="*/ 124472 h 5783873"/>
                    <a:gd name="connsiteX715" fmla="*/ 1075058 w 5257659"/>
                    <a:gd name="connsiteY715" fmla="*/ 217785 h 5783873"/>
                    <a:gd name="connsiteX716" fmla="*/ 1057635 w 5257659"/>
                    <a:gd name="connsiteY716" fmla="*/ 199122 h 5783873"/>
                    <a:gd name="connsiteX717" fmla="*/ 1001634 w 5257659"/>
                    <a:gd name="connsiteY717" fmla="*/ 155577 h 5783873"/>
                    <a:gd name="connsiteX718" fmla="*/ 984211 w 5257659"/>
                    <a:gd name="connsiteY718" fmla="*/ 175483 h 5783873"/>
                    <a:gd name="connsiteX719" fmla="*/ 994167 w 5257659"/>
                    <a:gd name="connsiteY719" fmla="*/ 199122 h 5783873"/>
                    <a:gd name="connsiteX720" fmla="*/ 979233 w 5257659"/>
                    <a:gd name="connsiteY720" fmla="*/ 237692 h 5783873"/>
                    <a:gd name="connsiteX721" fmla="*/ 948121 w 5257659"/>
                    <a:gd name="connsiteY721" fmla="*/ 224006 h 5783873"/>
                    <a:gd name="connsiteX722" fmla="*/ 929454 w 5257659"/>
                    <a:gd name="connsiteY722" fmla="*/ 206587 h 5783873"/>
                    <a:gd name="connsiteX723" fmla="*/ 925721 w 5257659"/>
                    <a:gd name="connsiteY723" fmla="*/ 236448 h 5783873"/>
                    <a:gd name="connsiteX724" fmla="*/ 913276 w 5257659"/>
                    <a:gd name="connsiteY724" fmla="*/ 275017 h 5783873"/>
                    <a:gd name="connsiteX725" fmla="*/ 867230 w 5257659"/>
                    <a:gd name="connsiteY725" fmla="*/ 260087 h 5783873"/>
                    <a:gd name="connsiteX726" fmla="*/ 787584 w 5257659"/>
                    <a:gd name="connsiteY726" fmla="*/ 261331 h 5783873"/>
                    <a:gd name="connsiteX727" fmla="*/ 716648 w 5257659"/>
                    <a:gd name="connsiteY727" fmla="*/ 306121 h 5783873"/>
                    <a:gd name="connsiteX728" fmla="*/ 666869 w 5257659"/>
                    <a:gd name="connsiteY728" fmla="*/ 355888 h 5783873"/>
                    <a:gd name="connsiteX729" fmla="*/ 618335 w 5257659"/>
                    <a:gd name="connsiteY729" fmla="*/ 363353 h 5783873"/>
                    <a:gd name="connsiteX730" fmla="*/ 597179 w 5257659"/>
                    <a:gd name="connsiteY730" fmla="*/ 338469 h 5783873"/>
                    <a:gd name="connsiteX731" fmla="*/ 556111 w 5257659"/>
                    <a:gd name="connsiteY731" fmla="*/ 329760 h 5783873"/>
                    <a:gd name="connsiteX732" fmla="*/ 533710 w 5257659"/>
                    <a:gd name="connsiteY732" fmla="*/ 337225 h 5783873"/>
                    <a:gd name="connsiteX733" fmla="*/ 528732 w 5257659"/>
                    <a:gd name="connsiteY733" fmla="*/ 292435 h 5783873"/>
                    <a:gd name="connsiteX734" fmla="*/ 496376 w 5257659"/>
                    <a:gd name="connsiteY734" fmla="*/ 326028 h 5783873"/>
                    <a:gd name="connsiteX735" fmla="*/ 459042 w 5257659"/>
                    <a:gd name="connsiteY735" fmla="*/ 289947 h 5783873"/>
                    <a:gd name="connsiteX736" fmla="*/ 416729 w 5257659"/>
                    <a:gd name="connsiteY736" fmla="*/ 272528 h 5783873"/>
                    <a:gd name="connsiteX737" fmla="*/ 360728 w 5257659"/>
                    <a:gd name="connsiteY737" fmla="*/ 298656 h 5783873"/>
                    <a:gd name="connsiteX738" fmla="*/ 302237 w 5257659"/>
                    <a:gd name="connsiteY738" fmla="*/ 316074 h 5783873"/>
                    <a:gd name="connsiteX739" fmla="*/ 444108 w 5257659"/>
                    <a:gd name="connsiteY739" fmla="*/ 257598 h 5783873"/>
                    <a:gd name="connsiteX740" fmla="*/ 689270 w 5257659"/>
                    <a:gd name="connsiteY740" fmla="*/ 279994 h 5783873"/>
                    <a:gd name="connsiteX741" fmla="*/ 722871 w 5257659"/>
                    <a:gd name="connsiteY741" fmla="*/ 265063 h 5783873"/>
                    <a:gd name="connsiteX742" fmla="*/ 822429 w 5257659"/>
                    <a:gd name="connsiteY742" fmla="*/ 114519 h 5783873"/>
                    <a:gd name="connsiteX743" fmla="*/ 917009 w 5257659"/>
                    <a:gd name="connsiteY743" fmla="*/ 19962 h 5783873"/>
                    <a:gd name="connsiteX744" fmla="*/ 990434 w 5257659"/>
                    <a:gd name="connsiteY744" fmla="*/ 55 h 57838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Lst>
                  <a:rect l="l" t="t" r="r" b="b"/>
                  <a:pathLst>
                    <a:path w="5257659" h="5783873">
                      <a:moveTo>
                        <a:pt x="1227297" y="5651536"/>
                      </a:moveTo>
                      <a:cubicBezTo>
                        <a:pt x="1303193" y="5647755"/>
                        <a:pt x="1377845" y="5666660"/>
                        <a:pt x="1454985" y="5667921"/>
                      </a:cubicBezTo>
                      <a:cubicBezTo>
                        <a:pt x="1441299" y="5701950"/>
                        <a:pt x="1426369" y="5709512"/>
                        <a:pt x="1396508" y="5690607"/>
                      </a:cubicBezTo>
                      <a:cubicBezTo>
                        <a:pt x="1389043" y="5686826"/>
                        <a:pt x="1381577" y="5689347"/>
                        <a:pt x="1375357" y="5689347"/>
                      </a:cubicBezTo>
                      <a:cubicBezTo>
                        <a:pt x="1326833" y="5686826"/>
                        <a:pt x="1282042" y="5710772"/>
                        <a:pt x="1233518" y="5710772"/>
                      </a:cubicBezTo>
                      <a:cubicBezTo>
                        <a:pt x="1228542" y="5712033"/>
                        <a:pt x="1221076" y="5714553"/>
                        <a:pt x="1219832" y="5718335"/>
                      </a:cubicBezTo>
                      <a:cubicBezTo>
                        <a:pt x="1207390" y="5732198"/>
                        <a:pt x="1193704" y="5735979"/>
                        <a:pt x="1177530" y="5724636"/>
                      </a:cubicBezTo>
                      <a:cubicBezTo>
                        <a:pt x="1157622" y="5712033"/>
                        <a:pt x="1137715" y="5719595"/>
                        <a:pt x="1127762" y="5734719"/>
                      </a:cubicBezTo>
                      <a:cubicBezTo>
                        <a:pt x="1110343" y="5757405"/>
                        <a:pt x="1086703" y="5768748"/>
                        <a:pt x="1060575" y="5783873"/>
                      </a:cubicBezTo>
                      <a:cubicBezTo>
                        <a:pt x="1065552" y="5753624"/>
                        <a:pt x="1074261" y="5730938"/>
                        <a:pt x="1101634" y="5717074"/>
                      </a:cubicBezTo>
                      <a:cubicBezTo>
                        <a:pt x="1131494" y="5700690"/>
                        <a:pt x="1157622" y="5678004"/>
                        <a:pt x="1187483" y="5664140"/>
                      </a:cubicBezTo>
                      <a:cubicBezTo>
                        <a:pt x="1203658" y="5666660"/>
                        <a:pt x="1216100" y="5659098"/>
                        <a:pt x="1227297" y="5651536"/>
                      </a:cubicBezTo>
                      <a:close/>
                      <a:moveTo>
                        <a:pt x="1687614" y="5548845"/>
                      </a:moveTo>
                      <a:cubicBezTo>
                        <a:pt x="1696162" y="5561526"/>
                        <a:pt x="1704710" y="5574207"/>
                        <a:pt x="1714479" y="5586888"/>
                      </a:cubicBezTo>
                      <a:cubicBezTo>
                        <a:pt x="1715701" y="5591327"/>
                        <a:pt x="1720891" y="5596716"/>
                        <a:pt x="1722417" y="5600996"/>
                      </a:cubicBezTo>
                      <a:cubicBezTo>
                        <a:pt x="1723943" y="5605276"/>
                        <a:pt x="1721806" y="5608446"/>
                        <a:pt x="1708374" y="5608446"/>
                      </a:cubicBezTo>
                      <a:cubicBezTo>
                        <a:pt x="1704710" y="5608446"/>
                        <a:pt x="1699826" y="5609714"/>
                        <a:pt x="1696162" y="5610983"/>
                      </a:cubicBezTo>
                      <a:cubicBezTo>
                        <a:pt x="1680287" y="5618591"/>
                        <a:pt x="1661970" y="5630004"/>
                        <a:pt x="1654643" y="5602106"/>
                      </a:cubicBezTo>
                      <a:cubicBezTo>
                        <a:pt x="1648537" y="5580548"/>
                        <a:pt x="1664412" y="5553918"/>
                        <a:pt x="1687614" y="5548845"/>
                      </a:cubicBezTo>
                      <a:close/>
                      <a:moveTo>
                        <a:pt x="1662211" y="1492404"/>
                      </a:moveTo>
                      <a:lnTo>
                        <a:pt x="1660877" y="1493573"/>
                      </a:lnTo>
                      <a:lnTo>
                        <a:pt x="1663252" y="1492503"/>
                      </a:lnTo>
                      <a:close/>
                      <a:moveTo>
                        <a:pt x="329385" y="924471"/>
                      </a:moveTo>
                      <a:cubicBezTo>
                        <a:pt x="341814" y="925715"/>
                        <a:pt x="341814" y="943119"/>
                        <a:pt x="345543" y="954307"/>
                      </a:cubicBezTo>
                      <a:cubicBezTo>
                        <a:pt x="364188" y="999060"/>
                        <a:pt x="364188" y="999060"/>
                        <a:pt x="400234" y="965495"/>
                      </a:cubicBezTo>
                      <a:cubicBezTo>
                        <a:pt x="405205" y="961766"/>
                        <a:pt x="407691" y="953064"/>
                        <a:pt x="416392" y="960523"/>
                      </a:cubicBezTo>
                      <a:cubicBezTo>
                        <a:pt x="416392" y="992845"/>
                        <a:pt x="397748" y="1020194"/>
                        <a:pt x="386561" y="1048787"/>
                      </a:cubicBezTo>
                      <a:cubicBezTo>
                        <a:pt x="376617" y="1076136"/>
                        <a:pt x="362945" y="1102242"/>
                        <a:pt x="348029" y="1127105"/>
                      </a:cubicBezTo>
                      <a:cubicBezTo>
                        <a:pt x="329385" y="1160670"/>
                        <a:pt x="305768" y="1191749"/>
                        <a:pt x="300797" y="1230287"/>
                      </a:cubicBezTo>
                      <a:cubicBezTo>
                        <a:pt x="299554" y="1237745"/>
                        <a:pt x="293339" y="1243961"/>
                        <a:pt x="287124" y="1248934"/>
                      </a:cubicBezTo>
                      <a:cubicBezTo>
                        <a:pt x="267237" y="1253906"/>
                        <a:pt x="249835" y="1278769"/>
                        <a:pt x="224976" y="1257636"/>
                      </a:cubicBezTo>
                      <a:cubicBezTo>
                        <a:pt x="221247" y="1255150"/>
                        <a:pt x="218761" y="1262608"/>
                        <a:pt x="215032" y="1265095"/>
                      </a:cubicBezTo>
                      <a:cubicBezTo>
                        <a:pt x="178986" y="1291201"/>
                        <a:pt x="171529" y="1326009"/>
                        <a:pt x="180229" y="1368276"/>
                      </a:cubicBezTo>
                      <a:cubicBezTo>
                        <a:pt x="191416" y="1422975"/>
                        <a:pt x="167800" y="1470215"/>
                        <a:pt x="144183" y="1514968"/>
                      </a:cubicBezTo>
                      <a:cubicBezTo>
                        <a:pt x="134240" y="1533615"/>
                        <a:pt x="134240" y="1544804"/>
                        <a:pt x="147912" y="1558478"/>
                      </a:cubicBezTo>
                      <a:cubicBezTo>
                        <a:pt x="141698" y="1597016"/>
                        <a:pt x="119324" y="1626852"/>
                        <a:pt x="93222" y="1652958"/>
                      </a:cubicBezTo>
                      <a:cubicBezTo>
                        <a:pt x="85764" y="1659174"/>
                        <a:pt x="79549" y="1666633"/>
                        <a:pt x="73335" y="1672848"/>
                      </a:cubicBezTo>
                      <a:cubicBezTo>
                        <a:pt x="42261" y="1679064"/>
                        <a:pt x="27345" y="1644256"/>
                        <a:pt x="0" y="1645499"/>
                      </a:cubicBezTo>
                      <a:cubicBezTo>
                        <a:pt x="17401" y="1629338"/>
                        <a:pt x="24859" y="1605718"/>
                        <a:pt x="29831" y="1584585"/>
                      </a:cubicBezTo>
                      <a:cubicBezTo>
                        <a:pt x="41018" y="1539831"/>
                        <a:pt x="62148" y="1501294"/>
                        <a:pt x="94465" y="1468972"/>
                      </a:cubicBezTo>
                      <a:cubicBezTo>
                        <a:pt x="120567" y="1442865"/>
                        <a:pt x="120567" y="1414273"/>
                        <a:pt x="111866" y="1381951"/>
                      </a:cubicBezTo>
                      <a:cubicBezTo>
                        <a:pt x="100680" y="1347143"/>
                        <a:pt x="114352" y="1308605"/>
                        <a:pt x="103166" y="1272554"/>
                      </a:cubicBezTo>
                      <a:cubicBezTo>
                        <a:pt x="100680" y="1263852"/>
                        <a:pt x="109381" y="1256393"/>
                        <a:pt x="114352" y="1250177"/>
                      </a:cubicBezTo>
                      <a:cubicBezTo>
                        <a:pt x="125539" y="1232773"/>
                        <a:pt x="136726" y="1215369"/>
                        <a:pt x="146669" y="1197965"/>
                      </a:cubicBezTo>
                      <a:cubicBezTo>
                        <a:pt x="171529" y="1196721"/>
                        <a:pt x="193902" y="1183047"/>
                        <a:pt x="221247" y="1183047"/>
                      </a:cubicBezTo>
                      <a:cubicBezTo>
                        <a:pt x="244863" y="1183047"/>
                        <a:pt x="265994" y="1146995"/>
                        <a:pt x="265994" y="1120889"/>
                      </a:cubicBezTo>
                      <a:cubicBezTo>
                        <a:pt x="264751" y="1107215"/>
                        <a:pt x="265994" y="1093540"/>
                        <a:pt x="265994" y="1078622"/>
                      </a:cubicBezTo>
                      <a:cubicBezTo>
                        <a:pt x="272208" y="1084838"/>
                        <a:pt x="270966" y="1092297"/>
                        <a:pt x="270966" y="1099756"/>
                      </a:cubicBezTo>
                      <a:cubicBezTo>
                        <a:pt x="272208" y="1108458"/>
                        <a:pt x="267237" y="1123376"/>
                        <a:pt x="282152" y="1122132"/>
                      </a:cubicBezTo>
                      <a:cubicBezTo>
                        <a:pt x="295825" y="1120889"/>
                        <a:pt x="302040" y="1104728"/>
                        <a:pt x="294582" y="1094783"/>
                      </a:cubicBezTo>
                      <a:cubicBezTo>
                        <a:pt x="280909" y="1072406"/>
                        <a:pt x="283395" y="1052516"/>
                        <a:pt x="290853" y="1030139"/>
                      </a:cubicBezTo>
                      <a:cubicBezTo>
                        <a:pt x="294582" y="1015221"/>
                        <a:pt x="287124" y="1002790"/>
                        <a:pt x="277180" y="994088"/>
                      </a:cubicBezTo>
                      <a:cubicBezTo>
                        <a:pt x="265994" y="982900"/>
                        <a:pt x="263508" y="970468"/>
                        <a:pt x="275937" y="961766"/>
                      </a:cubicBezTo>
                      <a:cubicBezTo>
                        <a:pt x="290853" y="945605"/>
                        <a:pt x="304525" y="921985"/>
                        <a:pt x="329385" y="924471"/>
                      </a:cubicBezTo>
                      <a:close/>
                      <a:moveTo>
                        <a:pt x="1973497" y="825033"/>
                      </a:moveTo>
                      <a:cubicBezTo>
                        <a:pt x="1986427" y="822069"/>
                        <a:pt x="2001693" y="828934"/>
                        <a:pt x="2018517" y="845783"/>
                      </a:cubicBezTo>
                      <a:cubicBezTo>
                        <a:pt x="2024748" y="852023"/>
                        <a:pt x="2029733" y="862007"/>
                        <a:pt x="2034718" y="870744"/>
                      </a:cubicBezTo>
                      <a:cubicBezTo>
                        <a:pt x="2040949" y="883224"/>
                        <a:pt x="2049673" y="894457"/>
                        <a:pt x="2044688" y="909433"/>
                      </a:cubicBezTo>
                      <a:cubicBezTo>
                        <a:pt x="2034718" y="945627"/>
                        <a:pt x="2049673" y="976828"/>
                        <a:pt x="2073351" y="1000541"/>
                      </a:cubicBezTo>
                      <a:cubicBezTo>
                        <a:pt x="2100769" y="1029247"/>
                        <a:pt x="2110738" y="1061696"/>
                        <a:pt x="2105753" y="1099138"/>
                      </a:cubicBezTo>
                      <a:cubicBezTo>
                        <a:pt x="2103261" y="1115363"/>
                        <a:pt x="2102015" y="1131587"/>
                        <a:pt x="2102015" y="1149060"/>
                      </a:cubicBezTo>
                      <a:cubicBezTo>
                        <a:pt x="2100769" y="1186502"/>
                        <a:pt x="2095783" y="1222695"/>
                        <a:pt x="2080829" y="1258889"/>
                      </a:cubicBezTo>
                      <a:cubicBezTo>
                        <a:pt x="2074597" y="1272617"/>
                        <a:pt x="2070859" y="1287594"/>
                        <a:pt x="2085814" y="1301323"/>
                      </a:cubicBezTo>
                      <a:cubicBezTo>
                        <a:pt x="2099522" y="1313803"/>
                        <a:pt x="2114477" y="1306315"/>
                        <a:pt x="2129432" y="1301323"/>
                      </a:cubicBezTo>
                      <a:cubicBezTo>
                        <a:pt x="2136909" y="1298827"/>
                        <a:pt x="2145633" y="1295082"/>
                        <a:pt x="2153110" y="1291338"/>
                      </a:cubicBezTo>
                      <a:cubicBezTo>
                        <a:pt x="2200467" y="1267625"/>
                        <a:pt x="2239100" y="1291338"/>
                        <a:pt x="2239100" y="1345005"/>
                      </a:cubicBezTo>
                      <a:cubicBezTo>
                        <a:pt x="2239100" y="1372462"/>
                        <a:pt x="2244085" y="1376206"/>
                        <a:pt x="2270256" y="1368718"/>
                      </a:cubicBezTo>
                      <a:cubicBezTo>
                        <a:pt x="2283964" y="1364974"/>
                        <a:pt x="2297673" y="1361229"/>
                        <a:pt x="2311381" y="1358733"/>
                      </a:cubicBezTo>
                      <a:cubicBezTo>
                        <a:pt x="2316367" y="1358733"/>
                        <a:pt x="2323844" y="1358733"/>
                        <a:pt x="2323844" y="1354989"/>
                      </a:cubicBezTo>
                      <a:cubicBezTo>
                        <a:pt x="2332567" y="1318796"/>
                        <a:pt x="2362477" y="1335020"/>
                        <a:pt x="2383663" y="1326284"/>
                      </a:cubicBezTo>
                      <a:cubicBezTo>
                        <a:pt x="2416065" y="1315051"/>
                        <a:pt x="2448467" y="1295082"/>
                        <a:pt x="2462175" y="1256393"/>
                      </a:cubicBezTo>
                      <a:cubicBezTo>
                        <a:pt x="2470899" y="1230184"/>
                        <a:pt x="2479623" y="1201478"/>
                        <a:pt x="2515763" y="1196486"/>
                      </a:cubicBezTo>
                      <a:cubicBezTo>
                        <a:pt x="2526979" y="1195238"/>
                        <a:pt x="2526979" y="1181509"/>
                        <a:pt x="2525733" y="1171525"/>
                      </a:cubicBezTo>
                      <a:cubicBezTo>
                        <a:pt x="2524487" y="1160293"/>
                        <a:pt x="2519502" y="1150308"/>
                        <a:pt x="2518256" y="1139076"/>
                      </a:cubicBezTo>
                      <a:cubicBezTo>
                        <a:pt x="2515763" y="1109122"/>
                        <a:pt x="2533211" y="1092898"/>
                        <a:pt x="2563120" y="1095394"/>
                      </a:cubicBezTo>
                      <a:cubicBezTo>
                        <a:pt x="2593030" y="1109122"/>
                        <a:pt x="2626678" y="1097890"/>
                        <a:pt x="2657834" y="1111618"/>
                      </a:cubicBezTo>
                      <a:cubicBezTo>
                        <a:pt x="2674035" y="1119107"/>
                        <a:pt x="2687743" y="1127843"/>
                        <a:pt x="2696467" y="1144068"/>
                      </a:cubicBezTo>
                      <a:cubicBezTo>
                        <a:pt x="2707683" y="1160293"/>
                        <a:pt x="2727623" y="1166533"/>
                        <a:pt x="2743824" y="1171525"/>
                      </a:cubicBezTo>
                      <a:cubicBezTo>
                        <a:pt x="2801150" y="1190246"/>
                        <a:pt x="2859723" y="1201478"/>
                        <a:pt x="2914557" y="1225191"/>
                      </a:cubicBezTo>
                      <a:cubicBezTo>
                        <a:pt x="2949452" y="1240168"/>
                        <a:pt x="2986839" y="1260137"/>
                        <a:pt x="3011763" y="1291338"/>
                      </a:cubicBezTo>
                      <a:cubicBezTo>
                        <a:pt x="3022979" y="1303819"/>
                        <a:pt x="3024226" y="1318796"/>
                        <a:pt x="3017995" y="1335020"/>
                      </a:cubicBezTo>
                      <a:cubicBezTo>
                        <a:pt x="3010517" y="1362477"/>
                        <a:pt x="3041673" y="1404911"/>
                        <a:pt x="3067844" y="1404911"/>
                      </a:cubicBezTo>
                      <a:cubicBezTo>
                        <a:pt x="3082799" y="1404911"/>
                        <a:pt x="3090276" y="1394927"/>
                        <a:pt x="3091522" y="1382446"/>
                      </a:cubicBezTo>
                      <a:cubicBezTo>
                        <a:pt x="3095261" y="1354989"/>
                        <a:pt x="3113955" y="1352493"/>
                        <a:pt x="3135140" y="1353741"/>
                      </a:cubicBezTo>
                      <a:cubicBezTo>
                        <a:pt x="3197452" y="1358733"/>
                        <a:pt x="3242316" y="1386191"/>
                        <a:pt x="3273472" y="1443601"/>
                      </a:cubicBezTo>
                      <a:cubicBezTo>
                        <a:pt x="3305874" y="1499764"/>
                        <a:pt x="3355723" y="1535957"/>
                        <a:pt x="3425512" y="1539701"/>
                      </a:cubicBezTo>
                      <a:cubicBezTo>
                        <a:pt x="3428005" y="1539701"/>
                        <a:pt x="3430497" y="1538453"/>
                        <a:pt x="3431743" y="1539701"/>
                      </a:cubicBezTo>
                      <a:cubicBezTo>
                        <a:pt x="3467884" y="1564662"/>
                        <a:pt x="3499040" y="1559670"/>
                        <a:pt x="3523965" y="1523477"/>
                      </a:cubicBezTo>
                      <a:cubicBezTo>
                        <a:pt x="3525211" y="1519732"/>
                        <a:pt x="3532688" y="1519732"/>
                        <a:pt x="3536427" y="1520981"/>
                      </a:cubicBezTo>
                      <a:cubicBezTo>
                        <a:pt x="3563844" y="1540949"/>
                        <a:pt x="3599985" y="1527221"/>
                        <a:pt x="3631140" y="1542197"/>
                      </a:cubicBezTo>
                      <a:cubicBezTo>
                        <a:pt x="3663542" y="1557174"/>
                        <a:pt x="3735824" y="1525973"/>
                        <a:pt x="3760748" y="1492275"/>
                      </a:cubicBezTo>
                      <a:cubicBezTo>
                        <a:pt x="3763241" y="1492275"/>
                        <a:pt x="3768226" y="1492275"/>
                        <a:pt x="3773211" y="1492275"/>
                      </a:cubicBezTo>
                      <a:cubicBezTo>
                        <a:pt x="3789412" y="1484787"/>
                        <a:pt x="3798135" y="1496019"/>
                        <a:pt x="3798135" y="1508500"/>
                      </a:cubicBezTo>
                      <a:cubicBezTo>
                        <a:pt x="3794397" y="1540949"/>
                        <a:pt x="3814336" y="1544694"/>
                        <a:pt x="3839261" y="1545942"/>
                      </a:cubicBezTo>
                      <a:cubicBezTo>
                        <a:pt x="3844246" y="1545942"/>
                        <a:pt x="3847985" y="1545942"/>
                        <a:pt x="3851723" y="1545942"/>
                      </a:cubicBezTo>
                      <a:cubicBezTo>
                        <a:pt x="3865432" y="1554678"/>
                        <a:pt x="3879140" y="1557174"/>
                        <a:pt x="3891603" y="1545942"/>
                      </a:cubicBezTo>
                      <a:cubicBezTo>
                        <a:pt x="3905311" y="1533461"/>
                        <a:pt x="3894095" y="1522229"/>
                        <a:pt x="3889110" y="1509748"/>
                      </a:cubicBezTo>
                      <a:cubicBezTo>
                        <a:pt x="3885372" y="1502260"/>
                        <a:pt x="3885372" y="1492275"/>
                        <a:pt x="3879140" y="1486035"/>
                      </a:cubicBezTo>
                      <a:cubicBezTo>
                        <a:pt x="3879140" y="1482291"/>
                        <a:pt x="3879140" y="1477299"/>
                        <a:pt x="3879140" y="1472306"/>
                      </a:cubicBezTo>
                      <a:cubicBezTo>
                        <a:pt x="3880387" y="1456082"/>
                        <a:pt x="3897834" y="1452337"/>
                        <a:pt x="3905311" y="1454834"/>
                      </a:cubicBezTo>
                      <a:cubicBezTo>
                        <a:pt x="3932728" y="1462322"/>
                        <a:pt x="3957653" y="1468562"/>
                        <a:pt x="3985070" y="1466066"/>
                      </a:cubicBezTo>
                      <a:cubicBezTo>
                        <a:pt x="3998779" y="1464818"/>
                        <a:pt x="4013733" y="1471058"/>
                        <a:pt x="4028688" y="1467314"/>
                      </a:cubicBezTo>
                      <a:cubicBezTo>
                        <a:pt x="4041151" y="1463570"/>
                        <a:pt x="4052367" y="1467314"/>
                        <a:pt x="4059844" y="1474802"/>
                      </a:cubicBezTo>
                      <a:cubicBezTo>
                        <a:pt x="4078537" y="1492275"/>
                        <a:pt x="4093492" y="1497267"/>
                        <a:pt x="4112186" y="1476050"/>
                      </a:cubicBezTo>
                      <a:cubicBezTo>
                        <a:pt x="4114678" y="1472306"/>
                        <a:pt x="4128387" y="1472306"/>
                        <a:pt x="4130879" y="1474802"/>
                      </a:cubicBezTo>
                      <a:cubicBezTo>
                        <a:pt x="4152065" y="1499764"/>
                        <a:pt x="4178236" y="1487283"/>
                        <a:pt x="4203161" y="1486035"/>
                      </a:cubicBezTo>
                      <a:cubicBezTo>
                        <a:pt x="4225593" y="1483539"/>
                        <a:pt x="4243040" y="1489779"/>
                        <a:pt x="4253010" y="1508500"/>
                      </a:cubicBezTo>
                      <a:cubicBezTo>
                        <a:pt x="4257995" y="1506004"/>
                        <a:pt x="4260487" y="1506004"/>
                        <a:pt x="4260487" y="1506004"/>
                      </a:cubicBezTo>
                      <a:cubicBezTo>
                        <a:pt x="4267965" y="1482291"/>
                        <a:pt x="4285412" y="1461074"/>
                        <a:pt x="4307844" y="1462322"/>
                      </a:cubicBezTo>
                      <a:cubicBezTo>
                        <a:pt x="4339000" y="1464818"/>
                        <a:pt x="4348970" y="1493523"/>
                        <a:pt x="4355201" y="1519732"/>
                      </a:cubicBezTo>
                      <a:cubicBezTo>
                        <a:pt x="4356447" y="1527221"/>
                        <a:pt x="4355201" y="1537205"/>
                        <a:pt x="4355201" y="1545942"/>
                      </a:cubicBezTo>
                      <a:cubicBezTo>
                        <a:pt x="4299120" y="1544694"/>
                        <a:pt x="4264226" y="1569655"/>
                        <a:pt x="4248025" y="1624569"/>
                      </a:cubicBezTo>
                      <a:cubicBezTo>
                        <a:pt x="4244286" y="1635802"/>
                        <a:pt x="4236809" y="1649530"/>
                        <a:pt x="4219362" y="1647034"/>
                      </a:cubicBezTo>
                      <a:cubicBezTo>
                        <a:pt x="4203161" y="1644538"/>
                        <a:pt x="4203161" y="1629561"/>
                        <a:pt x="4200668" y="1615833"/>
                      </a:cubicBezTo>
                      <a:cubicBezTo>
                        <a:pt x="4198176" y="1595864"/>
                        <a:pt x="4188206" y="1578391"/>
                        <a:pt x="4189452" y="1557174"/>
                      </a:cubicBezTo>
                      <a:cubicBezTo>
                        <a:pt x="4190698" y="1550934"/>
                        <a:pt x="4188206" y="1544694"/>
                        <a:pt x="4181975" y="1540949"/>
                      </a:cubicBezTo>
                      <a:cubicBezTo>
                        <a:pt x="4172005" y="1537205"/>
                        <a:pt x="4165774" y="1543446"/>
                        <a:pt x="4162035" y="1549686"/>
                      </a:cubicBezTo>
                      <a:cubicBezTo>
                        <a:pt x="4142095" y="1587127"/>
                        <a:pt x="4113432" y="1588376"/>
                        <a:pt x="4078537" y="1575895"/>
                      </a:cubicBezTo>
                      <a:cubicBezTo>
                        <a:pt x="4066075" y="1573399"/>
                        <a:pt x="4053613" y="1574647"/>
                        <a:pt x="4041151" y="1575895"/>
                      </a:cubicBezTo>
                      <a:cubicBezTo>
                        <a:pt x="4029934" y="1578391"/>
                        <a:pt x="4021211" y="1575895"/>
                        <a:pt x="4011241" y="1568407"/>
                      </a:cubicBezTo>
                      <a:cubicBezTo>
                        <a:pt x="3980085" y="1545942"/>
                        <a:pt x="3938960" y="1559670"/>
                        <a:pt x="3926497" y="1597112"/>
                      </a:cubicBezTo>
                      <a:cubicBezTo>
                        <a:pt x="3926497" y="1599608"/>
                        <a:pt x="3926497" y="1602104"/>
                        <a:pt x="3925251" y="1603352"/>
                      </a:cubicBezTo>
                      <a:cubicBezTo>
                        <a:pt x="3912789" y="1649530"/>
                        <a:pt x="3897834" y="1654522"/>
                        <a:pt x="3864186" y="1622073"/>
                      </a:cubicBezTo>
                      <a:cubicBezTo>
                        <a:pt x="3846738" y="1605848"/>
                        <a:pt x="3829291" y="1599608"/>
                        <a:pt x="3809351" y="1615833"/>
                      </a:cubicBezTo>
                      <a:cubicBezTo>
                        <a:pt x="3798135" y="1625817"/>
                        <a:pt x="3784427" y="1628313"/>
                        <a:pt x="3771965" y="1624569"/>
                      </a:cubicBezTo>
                      <a:cubicBezTo>
                        <a:pt x="3727100" y="1608344"/>
                        <a:pt x="3684728" y="1614585"/>
                        <a:pt x="3642357" y="1629561"/>
                      </a:cubicBezTo>
                      <a:cubicBezTo>
                        <a:pt x="3627402" y="1633305"/>
                        <a:pt x="3613693" y="1632057"/>
                        <a:pt x="3603723" y="1619577"/>
                      </a:cubicBezTo>
                      <a:cubicBezTo>
                        <a:pt x="3591261" y="1608344"/>
                        <a:pt x="3581291" y="1607096"/>
                        <a:pt x="3570075" y="1619577"/>
                      </a:cubicBezTo>
                      <a:cubicBezTo>
                        <a:pt x="3557613" y="1632057"/>
                        <a:pt x="3540165" y="1634554"/>
                        <a:pt x="3526457" y="1643290"/>
                      </a:cubicBezTo>
                      <a:cubicBezTo>
                        <a:pt x="3522718" y="1645786"/>
                        <a:pt x="3517733" y="1648282"/>
                        <a:pt x="3512748" y="1649530"/>
                      </a:cubicBezTo>
                      <a:cubicBezTo>
                        <a:pt x="3494055" y="1653274"/>
                        <a:pt x="3482839" y="1639546"/>
                        <a:pt x="3470377" y="1629561"/>
                      </a:cubicBezTo>
                      <a:cubicBezTo>
                        <a:pt x="3460407" y="1622073"/>
                        <a:pt x="3450437" y="1617081"/>
                        <a:pt x="3446698" y="1635802"/>
                      </a:cubicBezTo>
                      <a:cubicBezTo>
                        <a:pt x="3445452" y="1643290"/>
                        <a:pt x="3440467" y="1649530"/>
                        <a:pt x="3430497" y="1648282"/>
                      </a:cubicBezTo>
                      <a:cubicBezTo>
                        <a:pt x="3421774" y="1647034"/>
                        <a:pt x="3419281" y="1640794"/>
                        <a:pt x="3415542" y="1633305"/>
                      </a:cubicBezTo>
                      <a:cubicBezTo>
                        <a:pt x="3399341" y="1582135"/>
                        <a:pt x="3361954" y="1552182"/>
                        <a:pt x="3314598" y="1533461"/>
                      </a:cubicBezTo>
                      <a:cubicBezTo>
                        <a:pt x="3299643" y="1527221"/>
                        <a:pt x="3292165" y="1517236"/>
                        <a:pt x="3283442" y="1506004"/>
                      </a:cubicBezTo>
                      <a:cubicBezTo>
                        <a:pt x="3262256" y="1479795"/>
                        <a:pt x="3243563" y="1448593"/>
                        <a:pt x="3207422" y="1439857"/>
                      </a:cubicBezTo>
                      <a:cubicBezTo>
                        <a:pt x="3188728" y="1434865"/>
                        <a:pt x="3173773" y="1433617"/>
                        <a:pt x="3162557" y="1456082"/>
                      </a:cubicBezTo>
                      <a:cubicBezTo>
                        <a:pt x="3155080" y="1476050"/>
                        <a:pt x="3138879" y="1483539"/>
                        <a:pt x="3117693" y="1474802"/>
                      </a:cubicBezTo>
                      <a:cubicBezTo>
                        <a:pt x="3102738" y="1468562"/>
                        <a:pt x="3087784" y="1472306"/>
                        <a:pt x="3072829" y="1477299"/>
                      </a:cubicBezTo>
                      <a:cubicBezTo>
                        <a:pt x="3047904" y="1483539"/>
                        <a:pt x="3020487" y="1498516"/>
                        <a:pt x="2995563" y="1483539"/>
                      </a:cubicBezTo>
                      <a:cubicBezTo>
                        <a:pt x="2961914" y="1464818"/>
                        <a:pt x="2932005" y="1441105"/>
                        <a:pt x="2889633" y="1458578"/>
                      </a:cubicBezTo>
                      <a:cubicBezTo>
                        <a:pt x="2887140" y="1459826"/>
                        <a:pt x="2880909" y="1456082"/>
                        <a:pt x="2878417" y="1452337"/>
                      </a:cubicBezTo>
                      <a:cubicBezTo>
                        <a:pt x="2824829" y="1404911"/>
                        <a:pt x="2767502" y="1423632"/>
                        <a:pt x="2710175" y="1446097"/>
                      </a:cubicBezTo>
                      <a:cubicBezTo>
                        <a:pt x="2695221" y="1451089"/>
                        <a:pt x="2680266" y="1457330"/>
                        <a:pt x="2666557" y="1446097"/>
                      </a:cubicBezTo>
                      <a:cubicBezTo>
                        <a:pt x="2649110" y="1432369"/>
                        <a:pt x="2646618" y="1413648"/>
                        <a:pt x="2649110" y="1392431"/>
                      </a:cubicBezTo>
                      <a:cubicBezTo>
                        <a:pt x="2651603" y="1382446"/>
                        <a:pt x="2662819" y="1371214"/>
                        <a:pt x="2647864" y="1356237"/>
                      </a:cubicBezTo>
                      <a:cubicBezTo>
                        <a:pt x="2630417" y="1388687"/>
                        <a:pt x="2594276" y="1407407"/>
                        <a:pt x="2600507" y="1452337"/>
                      </a:cubicBezTo>
                      <a:cubicBezTo>
                        <a:pt x="2604246" y="1476050"/>
                        <a:pt x="2584306" y="1482291"/>
                        <a:pt x="2564367" y="1478547"/>
                      </a:cubicBezTo>
                      <a:cubicBezTo>
                        <a:pt x="2531965" y="1472306"/>
                        <a:pt x="2500809" y="1464818"/>
                        <a:pt x="2467160" y="1469810"/>
                      </a:cubicBezTo>
                      <a:cubicBezTo>
                        <a:pt x="2459683" y="1472306"/>
                        <a:pt x="2448467" y="1467314"/>
                        <a:pt x="2443482" y="1477299"/>
                      </a:cubicBezTo>
                      <a:cubicBezTo>
                        <a:pt x="2439743" y="1487283"/>
                        <a:pt x="2449713" y="1492275"/>
                        <a:pt x="2454698" y="1499764"/>
                      </a:cubicBezTo>
                      <a:cubicBezTo>
                        <a:pt x="2474638" y="1527221"/>
                        <a:pt x="2474638" y="1534709"/>
                        <a:pt x="2448467" y="1560918"/>
                      </a:cubicBezTo>
                      <a:cubicBezTo>
                        <a:pt x="2443482" y="1565911"/>
                        <a:pt x="2438497" y="1570903"/>
                        <a:pt x="2437251" y="1579639"/>
                      </a:cubicBezTo>
                      <a:cubicBezTo>
                        <a:pt x="2437251" y="1602104"/>
                        <a:pt x="2424789" y="1617081"/>
                        <a:pt x="2402356" y="1619577"/>
                      </a:cubicBezTo>
                      <a:cubicBezTo>
                        <a:pt x="2374939" y="1622073"/>
                        <a:pt x="2350015" y="1620825"/>
                        <a:pt x="2336306" y="1594616"/>
                      </a:cubicBezTo>
                      <a:cubicBezTo>
                        <a:pt x="2326336" y="1574647"/>
                        <a:pt x="2313874" y="1563414"/>
                        <a:pt x="2293934" y="1555926"/>
                      </a:cubicBezTo>
                      <a:cubicBezTo>
                        <a:pt x="2272748" y="1548438"/>
                        <a:pt x="2262779" y="1552182"/>
                        <a:pt x="2252809" y="1569655"/>
                      </a:cubicBezTo>
                      <a:cubicBezTo>
                        <a:pt x="2244085" y="1587127"/>
                        <a:pt x="2240346" y="1609592"/>
                        <a:pt x="2211683" y="1602104"/>
                      </a:cubicBezTo>
                      <a:cubicBezTo>
                        <a:pt x="2191743" y="1597112"/>
                        <a:pt x="2174296" y="1568407"/>
                        <a:pt x="2173050" y="1542197"/>
                      </a:cubicBezTo>
                      <a:cubicBezTo>
                        <a:pt x="2171803" y="1530965"/>
                        <a:pt x="2184266" y="1515988"/>
                        <a:pt x="2168065" y="1509748"/>
                      </a:cubicBezTo>
                      <a:cubicBezTo>
                        <a:pt x="2148125" y="1502260"/>
                        <a:pt x="2129432" y="1486035"/>
                        <a:pt x="2105753" y="1489779"/>
                      </a:cubicBezTo>
                      <a:cubicBezTo>
                        <a:pt x="2095783" y="1489779"/>
                        <a:pt x="2093291" y="1496019"/>
                        <a:pt x="2095783" y="1506004"/>
                      </a:cubicBezTo>
                      <a:cubicBezTo>
                        <a:pt x="2102015" y="1522229"/>
                        <a:pt x="2093291" y="1529717"/>
                        <a:pt x="2078336" y="1534709"/>
                      </a:cubicBezTo>
                      <a:cubicBezTo>
                        <a:pt x="2063381" y="1539701"/>
                        <a:pt x="2055904" y="1553430"/>
                        <a:pt x="2045934" y="1564662"/>
                      </a:cubicBezTo>
                      <a:cubicBezTo>
                        <a:pt x="2037211" y="1574647"/>
                        <a:pt x="2028487" y="1580887"/>
                        <a:pt x="2017271" y="1574647"/>
                      </a:cubicBezTo>
                      <a:cubicBezTo>
                        <a:pt x="2003563" y="1570903"/>
                        <a:pt x="2003563" y="1559670"/>
                        <a:pt x="2003563" y="1547190"/>
                      </a:cubicBezTo>
                      <a:cubicBezTo>
                        <a:pt x="2003563" y="1506004"/>
                        <a:pt x="2017271" y="1464818"/>
                        <a:pt x="2019763" y="1423632"/>
                      </a:cubicBezTo>
                      <a:cubicBezTo>
                        <a:pt x="2021010" y="1359981"/>
                        <a:pt x="2011040" y="1298827"/>
                        <a:pt x="2049673" y="1236424"/>
                      </a:cubicBezTo>
                      <a:cubicBezTo>
                        <a:pt x="2074597" y="1195238"/>
                        <a:pt x="2067120" y="1134083"/>
                        <a:pt x="2073351" y="1081665"/>
                      </a:cubicBezTo>
                      <a:cubicBezTo>
                        <a:pt x="2074597" y="1071681"/>
                        <a:pt x="2072105" y="1060448"/>
                        <a:pt x="2059643" y="1059200"/>
                      </a:cubicBezTo>
                      <a:cubicBezTo>
                        <a:pt x="2044688" y="1057952"/>
                        <a:pt x="2039703" y="1067936"/>
                        <a:pt x="2039703" y="1080417"/>
                      </a:cubicBezTo>
                      <a:cubicBezTo>
                        <a:pt x="2040949" y="1099138"/>
                        <a:pt x="2033472" y="1112866"/>
                        <a:pt x="2014779" y="1117859"/>
                      </a:cubicBezTo>
                      <a:cubicBezTo>
                        <a:pt x="1979884" y="1127843"/>
                        <a:pt x="1956205" y="1151556"/>
                        <a:pt x="1932527" y="1175269"/>
                      </a:cubicBezTo>
                      <a:cubicBezTo>
                        <a:pt x="1918819" y="1188998"/>
                        <a:pt x="1905110" y="1197734"/>
                        <a:pt x="1886417" y="1193990"/>
                      </a:cubicBezTo>
                      <a:cubicBezTo>
                        <a:pt x="1866477" y="1188998"/>
                        <a:pt x="1852769" y="1193990"/>
                        <a:pt x="1849030" y="1215207"/>
                      </a:cubicBezTo>
                      <a:cubicBezTo>
                        <a:pt x="1846537" y="1226439"/>
                        <a:pt x="1839060" y="1236424"/>
                        <a:pt x="1829090" y="1245160"/>
                      </a:cubicBezTo>
                      <a:cubicBezTo>
                        <a:pt x="1791703" y="1275114"/>
                        <a:pt x="1791703" y="1313803"/>
                        <a:pt x="1796688" y="1358733"/>
                      </a:cubicBezTo>
                      <a:cubicBezTo>
                        <a:pt x="1804165" y="1416144"/>
                        <a:pt x="1807904" y="1474802"/>
                        <a:pt x="1774256" y="1527221"/>
                      </a:cubicBezTo>
                      <a:cubicBezTo>
                        <a:pt x="1758055" y="1550934"/>
                        <a:pt x="1741854" y="1575895"/>
                        <a:pt x="1741854" y="1608344"/>
                      </a:cubicBezTo>
                      <a:cubicBezTo>
                        <a:pt x="1741854" y="1628313"/>
                        <a:pt x="1725653" y="1632057"/>
                        <a:pt x="1708205" y="1629561"/>
                      </a:cubicBezTo>
                      <a:cubicBezTo>
                        <a:pt x="1723160" y="1673243"/>
                        <a:pt x="1728145" y="1721917"/>
                        <a:pt x="1749331" y="1764351"/>
                      </a:cubicBezTo>
                      <a:cubicBezTo>
                        <a:pt x="1754316" y="1776832"/>
                        <a:pt x="1746839" y="1790560"/>
                        <a:pt x="1738115" y="1801793"/>
                      </a:cubicBezTo>
                      <a:cubicBezTo>
                        <a:pt x="1711944" y="1844227"/>
                        <a:pt x="1720668" y="1870436"/>
                        <a:pt x="1768025" y="1890405"/>
                      </a:cubicBezTo>
                      <a:lnTo>
                        <a:pt x="1775498" y="1894682"/>
                      </a:lnTo>
                      <a:lnTo>
                        <a:pt x="1776780" y="1893721"/>
                      </a:lnTo>
                      <a:cubicBezTo>
                        <a:pt x="1800473" y="1863820"/>
                        <a:pt x="1835389" y="1850116"/>
                        <a:pt x="1865317" y="1827691"/>
                      </a:cubicBezTo>
                      <a:cubicBezTo>
                        <a:pt x="1887764" y="1811495"/>
                        <a:pt x="1910210" y="1790316"/>
                        <a:pt x="1945126" y="1795299"/>
                      </a:cubicBezTo>
                      <a:cubicBezTo>
                        <a:pt x="1978795" y="1801528"/>
                        <a:pt x="2002488" y="1813987"/>
                        <a:pt x="2012464" y="1848870"/>
                      </a:cubicBezTo>
                      <a:cubicBezTo>
                        <a:pt x="2017452" y="1867558"/>
                        <a:pt x="2023687" y="1888737"/>
                        <a:pt x="2033663" y="1907425"/>
                      </a:cubicBezTo>
                      <a:cubicBezTo>
                        <a:pt x="2038651" y="1918637"/>
                        <a:pt x="2041145" y="1933587"/>
                        <a:pt x="2028675" y="1939817"/>
                      </a:cubicBezTo>
                      <a:cubicBezTo>
                        <a:pt x="1987524" y="1959750"/>
                        <a:pt x="1972560" y="2000863"/>
                        <a:pt x="1945126" y="2030763"/>
                      </a:cubicBezTo>
                      <a:cubicBezTo>
                        <a:pt x="1937644" y="2038238"/>
                        <a:pt x="1933903" y="2048205"/>
                        <a:pt x="1926421" y="2054434"/>
                      </a:cubicBezTo>
                      <a:cubicBezTo>
                        <a:pt x="1908963" y="2071876"/>
                        <a:pt x="1901481" y="2084334"/>
                        <a:pt x="1915198" y="2114234"/>
                      </a:cubicBezTo>
                      <a:cubicBezTo>
                        <a:pt x="1926421" y="2135414"/>
                        <a:pt x="1933903" y="2160330"/>
                        <a:pt x="1947620" y="2181510"/>
                      </a:cubicBezTo>
                      <a:cubicBezTo>
                        <a:pt x="1961337" y="2203935"/>
                        <a:pt x="1948867" y="2223868"/>
                        <a:pt x="1930162" y="2238818"/>
                      </a:cubicBezTo>
                      <a:cubicBezTo>
                        <a:pt x="1907716" y="2259998"/>
                        <a:pt x="1907716" y="2261243"/>
                        <a:pt x="1936397" y="2273702"/>
                      </a:cubicBezTo>
                      <a:cubicBezTo>
                        <a:pt x="1948867" y="2279931"/>
                        <a:pt x="1961337" y="2286160"/>
                        <a:pt x="1973807" y="2293635"/>
                      </a:cubicBezTo>
                      <a:cubicBezTo>
                        <a:pt x="1981289" y="2297373"/>
                        <a:pt x="1990018" y="2299864"/>
                        <a:pt x="1990018" y="2311077"/>
                      </a:cubicBezTo>
                      <a:cubicBezTo>
                        <a:pt x="1990018" y="2323535"/>
                        <a:pt x="1981289" y="2329765"/>
                        <a:pt x="1972560" y="2332256"/>
                      </a:cubicBezTo>
                      <a:cubicBezTo>
                        <a:pt x="1951361" y="2340977"/>
                        <a:pt x="1930162" y="2349698"/>
                        <a:pt x="1907716" y="2339731"/>
                      </a:cubicBezTo>
                      <a:cubicBezTo>
                        <a:pt x="1892752" y="2333502"/>
                        <a:pt x="1881529" y="2334748"/>
                        <a:pt x="1869059" y="2347206"/>
                      </a:cubicBezTo>
                      <a:cubicBezTo>
                        <a:pt x="1855341" y="2360911"/>
                        <a:pt x="1837883" y="2355927"/>
                        <a:pt x="1825413" y="2343469"/>
                      </a:cubicBezTo>
                      <a:cubicBezTo>
                        <a:pt x="1807955" y="2326027"/>
                        <a:pt x="1792991" y="2306094"/>
                        <a:pt x="1795485" y="2279931"/>
                      </a:cubicBezTo>
                      <a:cubicBezTo>
                        <a:pt x="1797979" y="2262489"/>
                        <a:pt x="1794238" y="2246293"/>
                        <a:pt x="1789250" y="2231343"/>
                      </a:cubicBezTo>
                      <a:cubicBezTo>
                        <a:pt x="1788003" y="2200197"/>
                        <a:pt x="1774286" y="2174035"/>
                        <a:pt x="1764310" y="2146626"/>
                      </a:cubicBezTo>
                      <a:cubicBezTo>
                        <a:pt x="1756828" y="2127939"/>
                        <a:pt x="1740617" y="2120463"/>
                        <a:pt x="1721912" y="2119218"/>
                      </a:cubicBezTo>
                      <a:cubicBezTo>
                        <a:pt x="1700713" y="2119218"/>
                        <a:pt x="1703207" y="2137905"/>
                        <a:pt x="1699466" y="2151610"/>
                      </a:cubicBezTo>
                      <a:cubicBezTo>
                        <a:pt x="1695725" y="2165314"/>
                        <a:pt x="1688243" y="2179018"/>
                        <a:pt x="1685749" y="2193968"/>
                      </a:cubicBezTo>
                      <a:cubicBezTo>
                        <a:pt x="1682007" y="2216393"/>
                        <a:pt x="1668291" y="2227606"/>
                        <a:pt x="1645844" y="2223868"/>
                      </a:cubicBezTo>
                      <a:cubicBezTo>
                        <a:pt x="1623398" y="2221377"/>
                        <a:pt x="1615916" y="2232589"/>
                        <a:pt x="1613422" y="2252523"/>
                      </a:cubicBezTo>
                      <a:cubicBezTo>
                        <a:pt x="1613422" y="2261243"/>
                        <a:pt x="1612175" y="2269964"/>
                        <a:pt x="1613422" y="2278685"/>
                      </a:cubicBezTo>
                      <a:cubicBezTo>
                        <a:pt x="1615916" y="2334748"/>
                        <a:pt x="1600952" y="2385827"/>
                        <a:pt x="1569777" y="2430678"/>
                      </a:cubicBezTo>
                      <a:cubicBezTo>
                        <a:pt x="1554813" y="2453103"/>
                        <a:pt x="1554813" y="2470545"/>
                        <a:pt x="1572271" y="2489232"/>
                      </a:cubicBezTo>
                      <a:cubicBezTo>
                        <a:pt x="1590976" y="2507920"/>
                        <a:pt x="1602199" y="2530345"/>
                        <a:pt x="1607187" y="2555262"/>
                      </a:cubicBezTo>
                      <a:cubicBezTo>
                        <a:pt x="1614669" y="2583916"/>
                        <a:pt x="1629633" y="2610079"/>
                        <a:pt x="1654573" y="2626275"/>
                      </a:cubicBezTo>
                      <a:cubicBezTo>
                        <a:pt x="1699466" y="2654929"/>
                        <a:pt x="1735629" y="2693550"/>
                        <a:pt x="1776780" y="2724696"/>
                      </a:cubicBezTo>
                      <a:cubicBezTo>
                        <a:pt x="1802967" y="2743384"/>
                        <a:pt x="1810449" y="2770792"/>
                        <a:pt x="1820425" y="2800692"/>
                      </a:cubicBezTo>
                      <a:cubicBezTo>
                        <a:pt x="1836637" y="2858001"/>
                        <a:pt x="1799226" y="2900359"/>
                        <a:pt x="1786756" y="2948947"/>
                      </a:cubicBezTo>
                      <a:cubicBezTo>
                        <a:pt x="1781768" y="2965143"/>
                        <a:pt x="1761816" y="2962652"/>
                        <a:pt x="1751840" y="2978847"/>
                      </a:cubicBezTo>
                      <a:cubicBezTo>
                        <a:pt x="1786756" y="2985077"/>
                        <a:pt x="1802967" y="3009993"/>
                        <a:pt x="1816684" y="3037402"/>
                      </a:cubicBezTo>
                      <a:cubicBezTo>
                        <a:pt x="1826660" y="3057335"/>
                        <a:pt x="1846613" y="3063565"/>
                        <a:pt x="1861577" y="3076023"/>
                      </a:cubicBezTo>
                      <a:cubicBezTo>
                        <a:pt x="1871553" y="3084744"/>
                        <a:pt x="1877787" y="3079760"/>
                        <a:pt x="1882776" y="3071040"/>
                      </a:cubicBezTo>
                      <a:cubicBezTo>
                        <a:pt x="1887764" y="3062319"/>
                        <a:pt x="1891505" y="3054844"/>
                        <a:pt x="1897740" y="3048614"/>
                      </a:cubicBezTo>
                      <a:cubicBezTo>
                        <a:pt x="1906469" y="3041139"/>
                        <a:pt x="1913951" y="3037402"/>
                        <a:pt x="1925174" y="3043631"/>
                      </a:cubicBezTo>
                      <a:cubicBezTo>
                        <a:pt x="1933903" y="3048614"/>
                        <a:pt x="1941385" y="3057335"/>
                        <a:pt x="1937644" y="3067302"/>
                      </a:cubicBezTo>
                      <a:cubicBezTo>
                        <a:pt x="1923927" y="3102186"/>
                        <a:pt x="1940138" y="3119627"/>
                        <a:pt x="1968819" y="3135823"/>
                      </a:cubicBezTo>
                      <a:cubicBezTo>
                        <a:pt x="1985030" y="3145790"/>
                        <a:pt x="1982536" y="3160740"/>
                        <a:pt x="1968819" y="3171953"/>
                      </a:cubicBezTo>
                      <a:cubicBezTo>
                        <a:pt x="1950114" y="3188149"/>
                        <a:pt x="1956349" y="3199361"/>
                        <a:pt x="1975054" y="3208082"/>
                      </a:cubicBezTo>
                      <a:cubicBezTo>
                        <a:pt x="1993759" y="3216803"/>
                        <a:pt x="2002488" y="3235490"/>
                        <a:pt x="2019946" y="3246703"/>
                      </a:cubicBezTo>
                      <a:cubicBezTo>
                        <a:pt x="2019946" y="3230507"/>
                        <a:pt x="2008723" y="3221786"/>
                        <a:pt x="1993759" y="3216803"/>
                      </a:cubicBezTo>
                      <a:cubicBezTo>
                        <a:pt x="1972560" y="3208082"/>
                        <a:pt x="1973807" y="3198115"/>
                        <a:pt x="1992512" y="3186903"/>
                      </a:cubicBezTo>
                      <a:cubicBezTo>
                        <a:pt x="2033663" y="3159494"/>
                        <a:pt x="2066085" y="3173198"/>
                        <a:pt x="2074815" y="3224278"/>
                      </a:cubicBezTo>
                      <a:cubicBezTo>
                        <a:pt x="2078556" y="3245457"/>
                        <a:pt x="2078556" y="3267882"/>
                        <a:pt x="2074815" y="3291553"/>
                      </a:cubicBezTo>
                      <a:cubicBezTo>
                        <a:pt x="2068579" y="3325191"/>
                        <a:pt x="2073568" y="3360074"/>
                        <a:pt x="2061097" y="3392466"/>
                      </a:cubicBezTo>
                      <a:cubicBezTo>
                        <a:pt x="2056109" y="3403679"/>
                        <a:pt x="2066085" y="3413646"/>
                        <a:pt x="2079803" y="3406171"/>
                      </a:cubicBezTo>
                      <a:cubicBezTo>
                        <a:pt x="2105990" y="3393712"/>
                        <a:pt x="2129683" y="3406171"/>
                        <a:pt x="2153376" y="3414891"/>
                      </a:cubicBezTo>
                      <a:cubicBezTo>
                        <a:pt x="2180810" y="3426104"/>
                        <a:pt x="2180810" y="3452267"/>
                        <a:pt x="2182057" y="3475938"/>
                      </a:cubicBezTo>
                      <a:cubicBezTo>
                        <a:pt x="2182057" y="3488396"/>
                        <a:pt x="2174575" y="3504592"/>
                        <a:pt x="2193280" y="3509575"/>
                      </a:cubicBezTo>
                      <a:cubicBezTo>
                        <a:pt x="2210738" y="3514559"/>
                        <a:pt x="2230691" y="3519542"/>
                        <a:pt x="2244407" y="3498363"/>
                      </a:cubicBezTo>
                      <a:cubicBezTo>
                        <a:pt x="2255631" y="3478429"/>
                        <a:pt x="2276830" y="3469708"/>
                        <a:pt x="2300523" y="3470954"/>
                      </a:cubicBezTo>
                      <a:cubicBezTo>
                        <a:pt x="2311746" y="3470954"/>
                        <a:pt x="2321722" y="3467217"/>
                        <a:pt x="2331698" y="3464725"/>
                      </a:cubicBezTo>
                      <a:cubicBezTo>
                        <a:pt x="2364120" y="3456004"/>
                        <a:pt x="2394048" y="3480921"/>
                        <a:pt x="2392801" y="3514559"/>
                      </a:cubicBezTo>
                      <a:cubicBezTo>
                        <a:pt x="2392801" y="3541967"/>
                        <a:pt x="2382825" y="3568130"/>
                        <a:pt x="2382825" y="3595538"/>
                      </a:cubicBezTo>
                      <a:cubicBezTo>
                        <a:pt x="2382825" y="3609243"/>
                        <a:pt x="2371602" y="3612980"/>
                        <a:pt x="2362873" y="3621701"/>
                      </a:cubicBezTo>
                      <a:cubicBezTo>
                        <a:pt x="2350403" y="3635405"/>
                        <a:pt x="2346662" y="3651601"/>
                        <a:pt x="2362873" y="3667797"/>
                      </a:cubicBezTo>
                      <a:cubicBezTo>
                        <a:pt x="2372849" y="3679010"/>
                        <a:pt x="2384072" y="3681501"/>
                        <a:pt x="2395295" y="3667797"/>
                      </a:cubicBezTo>
                      <a:cubicBezTo>
                        <a:pt x="2402777" y="3661568"/>
                        <a:pt x="2407765" y="3646618"/>
                        <a:pt x="2417741" y="3649109"/>
                      </a:cubicBezTo>
                      <a:cubicBezTo>
                        <a:pt x="2447670" y="3660322"/>
                        <a:pt x="2455152" y="3637897"/>
                        <a:pt x="2466375" y="3619209"/>
                      </a:cubicBezTo>
                      <a:cubicBezTo>
                        <a:pt x="2476351" y="3605505"/>
                        <a:pt x="2491315" y="3601768"/>
                        <a:pt x="2507526" y="3609243"/>
                      </a:cubicBezTo>
                      <a:cubicBezTo>
                        <a:pt x="2522490" y="3614226"/>
                        <a:pt x="2524984" y="3627930"/>
                        <a:pt x="2522490" y="3641634"/>
                      </a:cubicBezTo>
                      <a:cubicBezTo>
                        <a:pt x="2519996" y="3651601"/>
                        <a:pt x="2515008" y="3662814"/>
                        <a:pt x="2524984" y="3669043"/>
                      </a:cubicBezTo>
                      <a:cubicBezTo>
                        <a:pt x="2536207" y="3672780"/>
                        <a:pt x="2541195" y="3659076"/>
                        <a:pt x="2547430" y="3652847"/>
                      </a:cubicBezTo>
                      <a:cubicBezTo>
                        <a:pt x="2559900" y="3639143"/>
                        <a:pt x="2573617" y="3632914"/>
                        <a:pt x="2592323" y="3637897"/>
                      </a:cubicBezTo>
                      <a:cubicBezTo>
                        <a:pt x="2611027" y="3644126"/>
                        <a:pt x="2614769" y="3637897"/>
                        <a:pt x="2611027" y="3619209"/>
                      </a:cubicBezTo>
                      <a:cubicBezTo>
                        <a:pt x="2607287" y="3589309"/>
                        <a:pt x="2617263" y="3575605"/>
                        <a:pt x="2647191" y="3571867"/>
                      </a:cubicBezTo>
                      <a:cubicBezTo>
                        <a:pt x="2668390" y="3569376"/>
                        <a:pt x="2683354" y="3561901"/>
                        <a:pt x="2689589" y="3540721"/>
                      </a:cubicBezTo>
                      <a:cubicBezTo>
                        <a:pt x="2695824" y="3522034"/>
                        <a:pt x="2709541" y="3518296"/>
                        <a:pt x="2726999" y="3524525"/>
                      </a:cubicBezTo>
                      <a:cubicBezTo>
                        <a:pt x="2754433" y="3536984"/>
                        <a:pt x="2764409" y="3524525"/>
                        <a:pt x="2768150" y="3498363"/>
                      </a:cubicBezTo>
                      <a:cubicBezTo>
                        <a:pt x="2769397" y="3485904"/>
                        <a:pt x="2774385" y="3474692"/>
                        <a:pt x="2776879" y="3462233"/>
                      </a:cubicBezTo>
                      <a:cubicBezTo>
                        <a:pt x="2788102" y="3428596"/>
                        <a:pt x="2798079" y="3422367"/>
                        <a:pt x="2832995" y="3429842"/>
                      </a:cubicBezTo>
                      <a:cubicBezTo>
                        <a:pt x="2847959" y="3432333"/>
                        <a:pt x="2861676" y="3439808"/>
                        <a:pt x="2875393" y="3447283"/>
                      </a:cubicBezTo>
                      <a:cubicBezTo>
                        <a:pt x="2892851" y="3457250"/>
                        <a:pt x="2910309" y="3463479"/>
                        <a:pt x="2931508" y="3463479"/>
                      </a:cubicBezTo>
                      <a:cubicBezTo>
                        <a:pt x="2962683" y="3463479"/>
                        <a:pt x="2972659" y="3473446"/>
                        <a:pt x="2975153" y="3504592"/>
                      </a:cubicBezTo>
                      <a:cubicBezTo>
                        <a:pt x="2977647" y="3532000"/>
                        <a:pt x="2983883" y="3559409"/>
                        <a:pt x="3000093" y="3583080"/>
                      </a:cubicBezTo>
                      <a:cubicBezTo>
                        <a:pt x="3007576" y="3593047"/>
                        <a:pt x="3010070" y="3604259"/>
                        <a:pt x="3006329" y="3617963"/>
                      </a:cubicBezTo>
                      <a:cubicBezTo>
                        <a:pt x="3001341" y="3632914"/>
                        <a:pt x="2986377" y="3644126"/>
                        <a:pt x="2973906" y="3632914"/>
                      </a:cubicBezTo>
                      <a:cubicBezTo>
                        <a:pt x="2920285" y="3589309"/>
                        <a:pt x="2862923" y="3607997"/>
                        <a:pt x="2806807" y="3622947"/>
                      </a:cubicBezTo>
                      <a:cubicBezTo>
                        <a:pt x="2773138" y="3632914"/>
                        <a:pt x="2739469" y="3641634"/>
                        <a:pt x="2704553" y="3645372"/>
                      </a:cubicBezTo>
                      <a:cubicBezTo>
                        <a:pt x="2688342" y="3647864"/>
                        <a:pt x="2682107" y="3655339"/>
                        <a:pt x="2675872" y="3671535"/>
                      </a:cubicBezTo>
                      <a:cubicBezTo>
                        <a:pt x="2658414" y="3720122"/>
                        <a:pt x="2655920" y="3769956"/>
                        <a:pt x="2655920" y="3822281"/>
                      </a:cubicBezTo>
                      <a:cubicBezTo>
                        <a:pt x="2674625" y="3819790"/>
                        <a:pt x="2672131" y="3808577"/>
                        <a:pt x="2673378" y="3798610"/>
                      </a:cubicBezTo>
                      <a:cubicBezTo>
                        <a:pt x="2680860" y="3755006"/>
                        <a:pt x="2689589" y="3748777"/>
                        <a:pt x="2728246" y="3761235"/>
                      </a:cubicBezTo>
                      <a:cubicBezTo>
                        <a:pt x="2751939" y="3768710"/>
                        <a:pt x="2771891" y="3773693"/>
                        <a:pt x="2795585" y="3761235"/>
                      </a:cubicBezTo>
                      <a:cubicBezTo>
                        <a:pt x="2813043" y="3752514"/>
                        <a:pt x="2831748" y="3759989"/>
                        <a:pt x="2841724" y="3776185"/>
                      </a:cubicBezTo>
                      <a:cubicBezTo>
                        <a:pt x="2847959" y="3788644"/>
                        <a:pt x="2851700" y="3803594"/>
                        <a:pt x="2832995" y="3808577"/>
                      </a:cubicBezTo>
                      <a:cubicBezTo>
                        <a:pt x="2814290" y="3812315"/>
                        <a:pt x="2813043" y="3819790"/>
                        <a:pt x="2821772" y="3833494"/>
                      </a:cubicBezTo>
                      <a:cubicBezTo>
                        <a:pt x="2829254" y="3843461"/>
                        <a:pt x="2836736" y="3858411"/>
                        <a:pt x="2852947" y="3840969"/>
                      </a:cubicBezTo>
                      <a:cubicBezTo>
                        <a:pt x="2854194" y="3838477"/>
                        <a:pt x="2857935" y="3833494"/>
                        <a:pt x="2861676" y="3833494"/>
                      </a:cubicBezTo>
                      <a:cubicBezTo>
                        <a:pt x="2899086" y="3834740"/>
                        <a:pt x="2929014" y="3824773"/>
                        <a:pt x="2945225" y="3784906"/>
                      </a:cubicBezTo>
                      <a:cubicBezTo>
                        <a:pt x="2947719" y="3774939"/>
                        <a:pt x="2962683" y="3781168"/>
                        <a:pt x="2970165" y="3788644"/>
                      </a:cubicBezTo>
                      <a:cubicBezTo>
                        <a:pt x="2982635" y="3801102"/>
                        <a:pt x="2996353" y="3808577"/>
                        <a:pt x="3010070" y="3818544"/>
                      </a:cubicBezTo>
                      <a:cubicBezTo>
                        <a:pt x="3039998" y="3839723"/>
                        <a:pt x="3068679" y="3828510"/>
                        <a:pt x="3076161" y="3791135"/>
                      </a:cubicBezTo>
                      <a:cubicBezTo>
                        <a:pt x="3078655" y="3779923"/>
                        <a:pt x="3077408" y="3768710"/>
                        <a:pt x="3081149" y="3758743"/>
                      </a:cubicBezTo>
                      <a:cubicBezTo>
                        <a:pt x="3084890" y="3748777"/>
                        <a:pt x="3086137" y="3737564"/>
                        <a:pt x="3098607" y="3737564"/>
                      </a:cubicBezTo>
                      <a:cubicBezTo>
                        <a:pt x="3111077" y="3736318"/>
                        <a:pt x="3119806" y="3743793"/>
                        <a:pt x="3124794" y="3755006"/>
                      </a:cubicBezTo>
                      <a:cubicBezTo>
                        <a:pt x="3131029" y="3768710"/>
                        <a:pt x="3132276" y="3784906"/>
                        <a:pt x="3138511" y="3798610"/>
                      </a:cubicBezTo>
                      <a:cubicBezTo>
                        <a:pt x="3142252" y="3806085"/>
                        <a:pt x="3147240" y="3814806"/>
                        <a:pt x="3155969" y="3816052"/>
                      </a:cubicBezTo>
                      <a:cubicBezTo>
                        <a:pt x="3168439" y="3816052"/>
                        <a:pt x="3169687" y="3806085"/>
                        <a:pt x="3173427" y="3798610"/>
                      </a:cubicBezTo>
                      <a:cubicBezTo>
                        <a:pt x="3192133" y="3763727"/>
                        <a:pt x="3187145" y="3730089"/>
                        <a:pt x="3169687" y="3697697"/>
                      </a:cubicBezTo>
                      <a:cubicBezTo>
                        <a:pt x="3160957" y="3680255"/>
                        <a:pt x="3162204" y="3654093"/>
                        <a:pt x="3133523" y="3647864"/>
                      </a:cubicBezTo>
                      <a:cubicBezTo>
                        <a:pt x="3129782" y="3647864"/>
                        <a:pt x="3127288" y="3641634"/>
                        <a:pt x="3127288" y="3637897"/>
                      </a:cubicBezTo>
                      <a:cubicBezTo>
                        <a:pt x="3131029" y="3612980"/>
                        <a:pt x="3122300" y="3588063"/>
                        <a:pt x="3128535" y="3565638"/>
                      </a:cubicBezTo>
                      <a:cubicBezTo>
                        <a:pt x="3136017" y="3533246"/>
                        <a:pt x="3149734" y="3502100"/>
                        <a:pt x="3172181" y="3478429"/>
                      </a:cubicBezTo>
                      <a:cubicBezTo>
                        <a:pt x="3188391" y="3462233"/>
                        <a:pt x="3204603" y="3456004"/>
                        <a:pt x="3218320" y="3478429"/>
                      </a:cubicBezTo>
                      <a:cubicBezTo>
                        <a:pt x="3228296" y="3494625"/>
                        <a:pt x="3247001" y="3498363"/>
                        <a:pt x="3260718" y="3509575"/>
                      </a:cubicBezTo>
                      <a:cubicBezTo>
                        <a:pt x="3273188" y="3519542"/>
                        <a:pt x="3284411" y="3533246"/>
                        <a:pt x="3270694" y="3549442"/>
                      </a:cubicBezTo>
                      <a:cubicBezTo>
                        <a:pt x="3260718" y="3563146"/>
                        <a:pt x="3245754" y="3558163"/>
                        <a:pt x="3233284" y="3550688"/>
                      </a:cubicBezTo>
                      <a:cubicBezTo>
                        <a:pt x="3195874" y="3528263"/>
                        <a:pt x="3194627" y="3529509"/>
                        <a:pt x="3184651" y="3576851"/>
                      </a:cubicBezTo>
                      <a:cubicBezTo>
                        <a:pt x="3205850" y="3576851"/>
                        <a:pt x="3227049" y="3580588"/>
                        <a:pt x="3247001" y="3580588"/>
                      </a:cubicBezTo>
                      <a:cubicBezTo>
                        <a:pt x="3265706" y="3580588"/>
                        <a:pt x="3276929" y="3589309"/>
                        <a:pt x="3279423" y="3606751"/>
                      </a:cubicBezTo>
                      <a:cubicBezTo>
                        <a:pt x="3280670" y="3614226"/>
                        <a:pt x="3280670" y="3624193"/>
                        <a:pt x="3288152" y="3627930"/>
                      </a:cubicBezTo>
                      <a:cubicBezTo>
                        <a:pt x="3318080" y="3646618"/>
                        <a:pt x="3330550" y="3675272"/>
                        <a:pt x="3335538" y="3710156"/>
                      </a:cubicBezTo>
                      <a:cubicBezTo>
                        <a:pt x="3338032" y="3723860"/>
                        <a:pt x="3350502" y="3723860"/>
                        <a:pt x="3361725" y="3713893"/>
                      </a:cubicBezTo>
                      <a:cubicBezTo>
                        <a:pt x="3371701" y="3703926"/>
                        <a:pt x="3381678" y="3690222"/>
                        <a:pt x="3392901" y="3681501"/>
                      </a:cubicBezTo>
                      <a:cubicBezTo>
                        <a:pt x="3414100" y="3665305"/>
                        <a:pt x="3422829" y="3667797"/>
                        <a:pt x="3431558" y="3692714"/>
                      </a:cubicBezTo>
                      <a:cubicBezTo>
                        <a:pt x="3434052" y="3696451"/>
                        <a:pt x="3434052" y="3700189"/>
                        <a:pt x="3435299" y="3703926"/>
                      </a:cubicBezTo>
                      <a:cubicBezTo>
                        <a:pt x="3439040" y="3713893"/>
                        <a:pt x="3440287" y="3727597"/>
                        <a:pt x="3452757" y="3723860"/>
                      </a:cubicBezTo>
                      <a:cubicBezTo>
                        <a:pt x="3463980" y="3721368"/>
                        <a:pt x="3456498" y="3708910"/>
                        <a:pt x="3455251" y="3701435"/>
                      </a:cubicBezTo>
                      <a:cubicBezTo>
                        <a:pt x="3450263" y="3676518"/>
                        <a:pt x="3470215" y="3666551"/>
                        <a:pt x="3483932" y="3654093"/>
                      </a:cubicBezTo>
                      <a:cubicBezTo>
                        <a:pt x="3495155" y="3642880"/>
                        <a:pt x="3507625" y="3645372"/>
                        <a:pt x="3517601" y="3660322"/>
                      </a:cubicBezTo>
                      <a:cubicBezTo>
                        <a:pt x="3523836" y="3635405"/>
                        <a:pt x="3527577" y="3614226"/>
                        <a:pt x="3523836" y="3593047"/>
                      </a:cubicBezTo>
                      <a:cubicBezTo>
                        <a:pt x="3520095" y="3570621"/>
                        <a:pt x="3527577" y="3554426"/>
                        <a:pt x="3551271" y="3551934"/>
                      </a:cubicBezTo>
                      <a:cubicBezTo>
                        <a:pt x="3572470" y="3548196"/>
                        <a:pt x="3579952" y="3535738"/>
                        <a:pt x="3579952" y="3515805"/>
                      </a:cubicBezTo>
                      <a:cubicBezTo>
                        <a:pt x="3581199" y="3505838"/>
                        <a:pt x="3582446" y="3495871"/>
                        <a:pt x="3588681" y="3487150"/>
                      </a:cubicBezTo>
                      <a:cubicBezTo>
                        <a:pt x="3604892" y="3462233"/>
                        <a:pt x="3614868" y="3436071"/>
                        <a:pt x="3613621" y="3406171"/>
                      </a:cubicBezTo>
                      <a:cubicBezTo>
                        <a:pt x="3613621" y="3396204"/>
                        <a:pt x="3616115" y="3386237"/>
                        <a:pt x="3627338" y="3381254"/>
                      </a:cubicBezTo>
                      <a:cubicBezTo>
                        <a:pt x="3639808" y="3376270"/>
                        <a:pt x="3644796" y="3386237"/>
                        <a:pt x="3652278" y="3392466"/>
                      </a:cubicBezTo>
                      <a:cubicBezTo>
                        <a:pt x="3673477" y="3413646"/>
                        <a:pt x="3702158" y="3412400"/>
                        <a:pt x="3720863" y="3386237"/>
                      </a:cubicBezTo>
                      <a:cubicBezTo>
                        <a:pt x="3734580" y="3368795"/>
                        <a:pt x="3747051" y="3353845"/>
                        <a:pt x="3762015" y="3338895"/>
                      </a:cubicBezTo>
                      <a:cubicBezTo>
                        <a:pt x="3784461" y="3315224"/>
                        <a:pt x="3816883" y="3318962"/>
                        <a:pt x="3844317" y="3310241"/>
                      </a:cubicBezTo>
                      <a:cubicBezTo>
                        <a:pt x="3853046" y="3307749"/>
                        <a:pt x="3861775" y="3316470"/>
                        <a:pt x="3865516" y="3323945"/>
                      </a:cubicBezTo>
                      <a:cubicBezTo>
                        <a:pt x="3886715" y="3357583"/>
                        <a:pt x="3924125" y="3366304"/>
                        <a:pt x="3957795" y="3377516"/>
                      </a:cubicBezTo>
                      <a:cubicBezTo>
                        <a:pt x="3967771" y="3381254"/>
                        <a:pt x="3977747" y="3381254"/>
                        <a:pt x="3985229" y="3372533"/>
                      </a:cubicBezTo>
                      <a:cubicBezTo>
                        <a:pt x="3998946" y="3357583"/>
                        <a:pt x="4016404" y="3357583"/>
                        <a:pt x="4035109" y="3361320"/>
                      </a:cubicBezTo>
                      <a:cubicBezTo>
                        <a:pt x="4040097" y="3362566"/>
                        <a:pt x="4045085" y="3368795"/>
                        <a:pt x="4050073" y="3367550"/>
                      </a:cubicBezTo>
                      <a:cubicBezTo>
                        <a:pt x="4099953" y="3347616"/>
                        <a:pt x="4146093" y="3377516"/>
                        <a:pt x="4194726" y="3372533"/>
                      </a:cubicBezTo>
                      <a:cubicBezTo>
                        <a:pt x="4209690" y="3371287"/>
                        <a:pt x="4220913" y="3363812"/>
                        <a:pt x="4230889" y="3357583"/>
                      </a:cubicBezTo>
                      <a:cubicBezTo>
                        <a:pt x="4252088" y="3343879"/>
                        <a:pt x="4273287" y="3343879"/>
                        <a:pt x="4291992" y="3361320"/>
                      </a:cubicBezTo>
                      <a:cubicBezTo>
                        <a:pt x="4303215" y="3371287"/>
                        <a:pt x="4315686" y="3376270"/>
                        <a:pt x="4329403" y="3380008"/>
                      </a:cubicBezTo>
                      <a:cubicBezTo>
                        <a:pt x="4356837" y="3387483"/>
                        <a:pt x="4361825" y="3401187"/>
                        <a:pt x="4346861" y="3423612"/>
                      </a:cubicBezTo>
                      <a:cubicBezTo>
                        <a:pt x="4338132" y="3438562"/>
                        <a:pt x="4331897" y="3452267"/>
                        <a:pt x="4330650" y="3469708"/>
                      </a:cubicBezTo>
                      <a:cubicBezTo>
                        <a:pt x="4329403" y="3500854"/>
                        <a:pt x="4306957" y="3520788"/>
                        <a:pt x="4289498" y="3541967"/>
                      </a:cubicBezTo>
                      <a:cubicBezTo>
                        <a:pt x="4279522" y="3554426"/>
                        <a:pt x="4272040" y="3564392"/>
                        <a:pt x="4279522" y="3580588"/>
                      </a:cubicBezTo>
                      <a:cubicBezTo>
                        <a:pt x="4285757" y="3595538"/>
                        <a:pt x="4296980" y="3603013"/>
                        <a:pt x="4313192" y="3603013"/>
                      </a:cubicBezTo>
                      <a:cubicBezTo>
                        <a:pt x="4348108" y="3604259"/>
                        <a:pt x="4383024" y="3617963"/>
                        <a:pt x="4420434" y="3617963"/>
                      </a:cubicBezTo>
                      <a:cubicBezTo>
                        <a:pt x="4435398" y="3617963"/>
                        <a:pt x="4447868" y="3624193"/>
                        <a:pt x="4455350" y="3639143"/>
                      </a:cubicBezTo>
                      <a:cubicBezTo>
                        <a:pt x="4466573" y="3651601"/>
                        <a:pt x="4481537" y="3652847"/>
                        <a:pt x="4497748" y="3651601"/>
                      </a:cubicBezTo>
                      <a:cubicBezTo>
                        <a:pt x="4565087" y="3647864"/>
                        <a:pt x="4628684" y="3655339"/>
                        <a:pt x="4692281" y="3677764"/>
                      </a:cubicBezTo>
                      <a:cubicBezTo>
                        <a:pt x="4733433" y="3692714"/>
                        <a:pt x="4761958" y="3725884"/>
                        <a:pt x="4766283" y="3765187"/>
                      </a:cubicBezTo>
                      <a:cubicBezTo>
                        <a:pt x="4767725" y="3778287"/>
                        <a:pt x="4766478" y="3792069"/>
                        <a:pt x="4762114" y="3806085"/>
                      </a:cubicBezTo>
                      <a:cubicBezTo>
                        <a:pt x="4748397" y="3850936"/>
                        <a:pt x="4708492" y="3858411"/>
                        <a:pt x="4672329" y="3869623"/>
                      </a:cubicBezTo>
                      <a:cubicBezTo>
                        <a:pt x="4647389" y="3877098"/>
                        <a:pt x="4621202" y="3877098"/>
                        <a:pt x="4596262" y="3883327"/>
                      </a:cubicBezTo>
                      <a:cubicBezTo>
                        <a:pt x="4527676" y="3898277"/>
                        <a:pt x="4456597" y="3884573"/>
                        <a:pt x="4388012" y="3897032"/>
                      </a:cubicBezTo>
                      <a:cubicBezTo>
                        <a:pt x="4376789" y="3898277"/>
                        <a:pt x="4365566" y="3892048"/>
                        <a:pt x="4356837" y="3903261"/>
                      </a:cubicBezTo>
                      <a:cubicBezTo>
                        <a:pt x="4351849" y="3914473"/>
                        <a:pt x="4341873" y="3919457"/>
                        <a:pt x="4331897" y="3924440"/>
                      </a:cubicBezTo>
                      <a:cubicBezTo>
                        <a:pt x="4294486" y="3936899"/>
                        <a:pt x="4273287" y="3969290"/>
                        <a:pt x="4244606" y="3991716"/>
                      </a:cubicBezTo>
                      <a:cubicBezTo>
                        <a:pt x="4230889" y="4001682"/>
                        <a:pt x="4227148" y="4016632"/>
                        <a:pt x="4225901" y="4031582"/>
                      </a:cubicBezTo>
                      <a:cubicBezTo>
                        <a:pt x="4223407" y="4068958"/>
                        <a:pt x="4232136" y="4105087"/>
                        <a:pt x="4234630" y="4139970"/>
                      </a:cubicBezTo>
                      <a:cubicBezTo>
                        <a:pt x="4234630" y="4157412"/>
                        <a:pt x="4247100" y="4164887"/>
                        <a:pt x="4259570" y="4173608"/>
                      </a:cubicBezTo>
                      <a:cubicBezTo>
                        <a:pt x="4285757" y="4189804"/>
                        <a:pt x="4309451" y="4207246"/>
                        <a:pt x="4316933" y="4239638"/>
                      </a:cubicBezTo>
                      <a:cubicBezTo>
                        <a:pt x="4316933" y="4242129"/>
                        <a:pt x="4316933" y="4244621"/>
                        <a:pt x="4316933" y="4247113"/>
                      </a:cubicBezTo>
                      <a:cubicBezTo>
                        <a:pt x="4310697" y="4252096"/>
                        <a:pt x="4303215" y="4252096"/>
                        <a:pt x="4296980" y="4247113"/>
                      </a:cubicBezTo>
                      <a:cubicBezTo>
                        <a:pt x="4280769" y="4239638"/>
                        <a:pt x="4269546" y="4238392"/>
                        <a:pt x="4265805" y="4212229"/>
                      </a:cubicBezTo>
                      <a:cubicBezTo>
                        <a:pt x="4263311" y="4187312"/>
                        <a:pt x="4230889" y="4168625"/>
                        <a:pt x="4202208" y="4161150"/>
                      </a:cubicBezTo>
                      <a:cubicBezTo>
                        <a:pt x="4183503" y="4156166"/>
                        <a:pt x="4168539" y="4153675"/>
                        <a:pt x="4176021" y="4127512"/>
                      </a:cubicBezTo>
                      <a:cubicBezTo>
                        <a:pt x="4178515" y="4125020"/>
                        <a:pt x="4176021" y="4117545"/>
                        <a:pt x="4173527" y="4116300"/>
                      </a:cubicBezTo>
                      <a:cubicBezTo>
                        <a:pt x="4148587" y="4100104"/>
                        <a:pt x="4114917" y="4112562"/>
                        <a:pt x="4088730" y="4096366"/>
                      </a:cubicBezTo>
                      <a:cubicBezTo>
                        <a:pt x="4080001" y="4091383"/>
                        <a:pt x="4070025" y="4105087"/>
                        <a:pt x="4065037" y="4115054"/>
                      </a:cubicBezTo>
                      <a:cubicBezTo>
                        <a:pt x="4056308" y="4132495"/>
                        <a:pt x="4037603" y="4137479"/>
                        <a:pt x="4022639" y="4146200"/>
                      </a:cubicBezTo>
                      <a:cubicBezTo>
                        <a:pt x="3992711" y="4162396"/>
                        <a:pt x="3972759" y="4183575"/>
                        <a:pt x="3972759" y="4219704"/>
                      </a:cubicBezTo>
                      <a:cubicBezTo>
                        <a:pt x="3971512" y="4249604"/>
                        <a:pt x="3944078" y="4265800"/>
                        <a:pt x="3931607" y="4289471"/>
                      </a:cubicBezTo>
                      <a:cubicBezTo>
                        <a:pt x="3922878" y="4305667"/>
                        <a:pt x="3914149" y="4320617"/>
                        <a:pt x="3912902" y="4338059"/>
                      </a:cubicBezTo>
                      <a:cubicBezTo>
                        <a:pt x="3911655" y="4394122"/>
                        <a:pt x="3884221" y="4440218"/>
                        <a:pt x="3858034" y="4487560"/>
                      </a:cubicBezTo>
                      <a:cubicBezTo>
                        <a:pt x="3858034" y="4488806"/>
                        <a:pt x="3851799" y="4492543"/>
                        <a:pt x="3851799" y="4492543"/>
                      </a:cubicBezTo>
                      <a:cubicBezTo>
                        <a:pt x="3834341" y="4478839"/>
                        <a:pt x="3806907" y="4486314"/>
                        <a:pt x="3794437" y="4461397"/>
                      </a:cubicBezTo>
                      <a:cubicBezTo>
                        <a:pt x="3763262" y="4400351"/>
                        <a:pt x="3763262" y="4400351"/>
                        <a:pt x="3697170" y="4420285"/>
                      </a:cubicBezTo>
                      <a:cubicBezTo>
                        <a:pt x="3694676" y="4421530"/>
                        <a:pt x="3690935" y="4422776"/>
                        <a:pt x="3684700" y="4424022"/>
                      </a:cubicBezTo>
                      <a:cubicBezTo>
                        <a:pt x="3698417" y="4374188"/>
                        <a:pt x="3658513" y="4345534"/>
                        <a:pt x="3642302" y="4308159"/>
                      </a:cubicBezTo>
                      <a:cubicBezTo>
                        <a:pt x="3634820" y="4294455"/>
                        <a:pt x="3612374" y="4296946"/>
                        <a:pt x="3601151" y="4283242"/>
                      </a:cubicBezTo>
                      <a:cubicBezTo>
                        <a:pt x="3588681" y="4269538"/>
                        <a:pt x="3581199" y="4255834"/>
                        <a:pt x="3582446" y="4235900"/>
                      </a:cubicBezTo>
                      <a:cubicBezTo>
                        <a:pt x="3582446" y="4217213"/>
                        <a:pt x="3584940" y="4198525"/>
                        <a:pt x="3572470" y="4179837"/>
                      </a:cubicBezTo>
                      <a:cubicBezTo>
                        <a:pt x="3562493" y="4164887"/>
                        <a:pt x="3571223" y="4149937"/>
                        <a:pt x="3589928" y="4143708"/>
                      </a:cubicBezTo>
                      <a:cubicBezTo>
                        <a:pt x="3604892" y="4139970"/>
                        <a:pt x="3618609" y="4134987"/>
                        <a:pt x="3633573" y="4132495"/>
                      </a:cubicBezTo>
                      <a:cubicBezTo>
                        <a:pt x="3658513" y="4127512"/>
                        <a:pt x="3685947" y="4127512"/>
                        <a:pt x="3684700" y="4088891"/>
                      </a:cubicBezTo>
                      <a:cubicBezTo>
                        <a:pt x="3683453" y="4076433"/>
                        <a:pt x="3704652" y="4073941"/>
                        <a:pt x="3718369" y="4071449"/>
                      </a:cubicBezTo>
                      <a:cubicBezTo>
                        <a:pt x="3730839" y="4068958"/>
                        <a:pt x="3728345" y="4082662"/>
                        <a:pt x="3732086" y="4090137"/>
                      </a:cubicBezTo>
                      <a:cubicBezTo>
                        <a:pt x="3740815" y="4107579"/>
                        <a:pt x="3748297" y="4126266"/>
                        <a:pt x="3755780" y="4143708"/>
                      </a:cubicBezTo>
                      <a:cubicBezTo>
                        <a:pt x="3759521" y="4148691"/>
                        <a:pt x="3759521" y="4157412"/>
                        <a:pt x="3768250" y="4157412"/>
                      </a:cubicBezTo>
                      <a:cubicBezTo>
                        <a:pt x="3775732" y="4154921"/>
                        <a:pt x="3779473" y="4147446"/>
                        <a:pt x="3779473" y="4141216"/>
                      </a:cubicBezTo>
                      <a:cubicBezTo>
                        <a:pt x="3784461" y="4105087"/>
                        <a:pt x="3789449" y="4068958"/>
                        <a:pt x="3821871" y="4041549"/>
                      </a:cubicBezTo>
                      <a:cubicBezTo>
                        <a:pt x="3834341" y="4031582"/>
                        <a:pt x="3820624" y="4004174"/>
                        <a:pt x="3804413" y="4005420"/>
                      </a:cubicBezTo>
                      <a:cubicBezTo>
                        <a:pt x="3783214" y="4006666"/>
                        <a:pt x="3755780" y="4002928"/>
                        <a:pt x="3748297" y="4032828"/>
                      </a:cubicBezTo>
                      <a:cubicBezTo>
                        <a:pt x="3744557" y="4042795"/>
                        <a:pt x="3739569" y="4049024"/>
                        <a:pt x="3728345" y="4046532"/>
                      </a:cubicBezTo>
                      <a:cubicBezTo>
                        <a:pt x="3718369" y="4042795"/>
                        <a:pt x="3720863" y="4032828"/>
                        <a:pt x="3722110" y="4026599"/>
                      </a:cubicBezTo>
                      <a:cubicBezTo>
                        <a:pt x="3732086" y="3971782"/>
                        <a:pt x="3712134" y="3921948"/>
                        <a:pt x="3690935" y="3874607"/>
                      </a:cubicBezTo>
                      <a:cubicBezTo>
                        <a:pt x="3680959" y="3849690"/>
                        <a:pt x="3654772" y="3864640"/>
                        <a:pt x="3638561" y="3877098"/>
                      </a:cubicBezTo>
                      <a:cubicBezTo>
                        <a:pt x="3613621" y="3898277"/>
                        <a:pt x="3593669" y="3924440"/>
                        <a:pt x="3566235" y="3941882"/>
                      </a:cubicBezTo>
                      <a:cubicBezTo>
                        <a:pt x="3538800" y="3958078"/>
                        <a:pt x="3511366" y="3984240"/>
                        <a:pt x="3475203" y="3955586"/>
                      </a:cubicBezTo>
                      <a:cubicBezTo>
                        <a:pt x="3465227" y="3948111"/>
                        <a:pt x="3447769" y="3953094"/>
                        <a:pt x="3446522" y="3961815"/>
                      </a:cubicBezTo>
                      <a:cubicBezTo>
                        <a:pt x="3445275" y="3976765"/>
                        <a:pt x="3422829" y="3992961"/>
                        <a:pt x="3441534" y="4006666"/>
                      </a:cubicBezTo>
                      <a:cubicBezTo>
                        <a:pt x="3461486" y="4021616"/>
                        <a:pt x="3450263" y="4026599"/>
                        <a:pt x="3436546" y="4031582"/>
                      </a:cubicBezTo>
                      <a:cubicBezTo>
                        <a:pt x="3416594" y="4040303"/>
                        <a:pt x="3407865" y="4057745"/>
                        <a:pt x="3397889" y="4075187"/>
                      </a:cubicBezTo>
                      <a:cubicBezTo>
                        <a:pt x="3387913" y="4090137"/>
                        <a:pt x="3380431" y="4087645"/>
                        <a:pt x="3369207" y="4076433"/>
                      </a:cubicBezTo>
                      <a:cubicBezTo>
                        <a:pt x="3339279" y="4046532"/>
                        <a:pt x="3281917" y="4057745"/>
                        <a:pt x="3268200" y="4096366"/>
                      </a:cubicBezTo>
                      <a:cubicBezTo>
                        <a:pt x="3263212" y="4108824"/>
                        <a:pt x="3259471" y="4120037"/>
                        <a:pt x="3243260" y="4122529"/>
                      </a:cubicBezTo>
                      <a:cubicBezTo>
                        <a:pt x="3224555" y="4123775"/>
                        <a:pt x="3219567" y="4141216"/>
                        <a:pt x="3212085" y="4154921"/>
                      </a:cubicBezTo>
                      <a:cubicBezTo>
                        <a:pt x="3199615" y="4174854"/>
                        <a:pt x="3190886" y="4179837"/>
                        <a:pt x="3163451" y="4173608"/>
                      </a:cubicBezTo>
                      <a:cubicBezTo>
                        <a:pt x="3136017" y="4167379"/>
                        <a:pt x="3106089" y="4157412"/>
                        <a:pt x="3079902" y="4157412"/>
                      </a:cubicBezTo>
                      <a:cubicBezTo>
                        <a:pt x="3049974" y="4157412"/>
                        <a:pt x="3013811" y="4161150"/>
                        <a:pt x="2985129" y="4184821"/>
                      </a:cubicBezTo>
                      <a:cubicBezTo>
                        <a:pt x="2956448" y="4210983"/>
                        <a:pt x="2950213" y="4207246"/>
                        <a:pt x="2938990" y="4169871"/>
                      </a:cubicBezTo>
                      <a:cubicBezTo>
                        <a:pt x="2936496" y="4164887"/>
                        <a:pt x="2934002" y="4158658"/>
                        <a:pt x="2931508" y="4152429"/>
                      </a:cubicBezTo>
                      <a:cubicBezTo>
                        <a:pt x="2917791" y="4169871"/>
                        <a:pt x="2904074" y="4183575"/>
                        <a:pt x="2881628" y="4164887"/>
                      </a:cubicBezTo>
                      <a:cubicBezTo>
                        <a:pt x="2874146" y="4159904"/>
                        <a:pt x="2865417" y="4159904"/>
                        <a:pt x="2860429" y="4166133"/>
                      </a:cubicBezTo>
                      <a:cubicBezTo>
                        <a:pt x="2831748" y="4207246"/>
                        <a:pt x="2786855" y="4202263"/>
                        <a:pt x="2745704" y="4204754"/>
                      </a:cubicBezTo>
                      <a:cubicBezTo>
                        <a:pt x="2708294" y="4208492"/>
                        <a:pt x="2647191" y="4268292"/>
                        <a:pt x="2642203" y="4304421"/>
                      </a:cubicBezTo>
                      <a:cubicBezTo>
                        <a:pt x="2639709" y="4323109"/>
                        <a:pt x="2658414" y="4333076"/>
                        <a:pt x="2659661" y="4349272"/>
                      </a:cubicBezTo>
                      <a:cubicBezTo>
                        <a:pt x="2642203" y="4354255"/>
                        <a:pt x="2637215" y="4341797"/>
                        <a:pt x="2629733" y="4331830"/>
                      </a:cubicBezTo>
                      <a:cubicBezTo>
                        <a:pt x="2612275" y="4311896"/>
                        <a:pt x="2598557" y="4314388"/>
                        <a:pt x="2584840" y="4339305"/>
                      </a:cubicBezTo>
                      <a:cubicBezTo>
                        <a:pt x="2577358" y="4354255"/>
                        <a:pt x="2567382" y="4359238"/>
                        <a:pt x="2546183" y="4354255"/>
                      </a:cubicBezTo>
                      <a:cubicBezTo>
                        <a:pt x="2511267" y="4345534"/>
                        <a:pt x="2473857" y="4331830"/>
                        <a:pt x="2440187" y="4362976"/>
                      </a:cubicBezTo>
                      <a:cubicBezTo>
                        <a:pt x="2431459" y="4371697"/>
                        <a:pt x="2426471" y="4379172"/>
                        <a:pt x="2422729" y="4390384"/>
                      </a:cubicBezTo>
                      <a:cubicBezTo>
                        <a:pt x="2417741" y="4402843"/>
                        <a:pt x="2412753" y="4414055"/>
                        <a:pt x="2406519" y="4426514"/>
                      </a:cubicBezTo>
                      <a:cubicBezTo>
                        <a:pt x="2385319" y="4460151"/>
                        <a:pt x="2366614" y="4462643"/>
                        <a:pt x="2350403" y="4426514"/>
                      </a:cubicBezTo>
                      <a:cubicBezTo>
                        <a:pt x="2331698" y="4389139"/>
                        <a:pt x="2303017" y="4396614"/>
                        <a:pt x="2275583" y="4395368"/>
                      </a:cubicBezTo>
                      <a:cubicBezTo>
                        <a:pt x="2265607" y="4395368"/>
                        <a:pt x="2253137" y="4400351"/>
                        <a:pt x="2248149" y="4386647"/>
                      </a:cubicBezTo>
                      <a:cubicBezTo>
                        <a:pt x="2244407" y="4376680"/>
                        <a:pt x="2249395" y="4369205"/>
                        <a:pt x="2259372" y="4366713"/>
                      </a:cubicBezTo>
                      <a:cubicBezTo>
                        <a:pt x="2270595" y="4362976"/>
                        <a:pt x="2285559" y="4353009"/>
                        <a:pt x="2291794" y="4372943"/>
                      </a:cubicBezTo>
                      <a:cubicBezTo>
                        <a:pt x="2294288" y="4381664"/>
                        <a:pt x="2298029" y="4389139"/>
                        <a:pt x="2308005" y="4381664"/>
                      </a:cubicBezTo>
                      <a:cubicBezTo>
                        <a:pt x="2314240" y="4376680"/>
                        <a:pt x="2306758" y="4369205"/>
                        <a:pt x="2304264" y="4364222"/>
                      </a:cubicBezTo>
                      <a:cubicBezTo>
                        <a:pt x="2303017" y="4361730"/>
                        <a:pt x="2300523" y="4357993"/>
                        <a:pt x="2298029" y="4356747"/>
                      </a:cubicBezTo>
                      <a:cubicBezTo>
                        <a:pt x="2285559" y="4350517"/>
                        <a:pt x="2266854" y="4348026"/>
                        <a:pt x="2268101" y="4330584"/>
                      </a:cubicBezTo>
                      <a:cubicBezTo>
                        <a:pt x="2269348" y="4314388"/>
                        <a:pt x="2273089" y="4293209"/>
                        <a:pt x="2283065" y="4281996"/>
                      </a:cubicBezTo>
                      <a:cubicBezTo>
                        <a:pt x="2309252" y="4253342"/>
                        <a:pt x="2289300" y="4234654"/>
                        <a:pt x="2271842" y="4217213"/>
                      </a:cubicBezTo>
                      <a:cubicBezTo>
                        <a:pt x="2253137" y="4198525"/>
                        <a:pt x="2231937" y="4203508"/>
                        <a:pt x="2214479" y="4222196"/>
                      </a:cubicBezTo>
                      <a:cubicBezTo>
                        <a:pt x="2211985" y="4223442"/>
                        <a:pt x="2208244" y="4223442"/>
                        <a:pt x="2200762" y="4225933"/>
                      </a:cubicBezTo>
                      <a:cubicBezTo>
                        <a:pt x="2211985" y="4202263"/>
                        <a:pt x="2213233" y="4181083"/>
                        <a:pt x="2199515" y="4161150"/>
                      </a:cubicBezTo>
                      <a:cubicBezTo>
                        <a:pt x="2194527" y="4153675"/>
                        <a:pt x="2195774" y="4146200"/>
                        <a:pt x="2200762" y="4139970"/>
                      </a:cubicBezTo>
                      <a:cubicBezTo>
                        <a:pt x="2224455" y="4112562"/>
                        <a:pt x="2206997" y="4101349"/>
                        <a:pt x="2184551" y="4090137"/>
                      </a:cubicBezTo>
                      <a:cubicBezTo>
                        <a:pt x="2145894" y="4070203"/>
                        <a:pt x="2140906" y="4057745"/>
                        <a:pt x="2160858" y="4021616"/>
                      </a:cubicBezTo>
                      <a:cubicBezTo>
                        <a:pt x="2173328" y="3999191"/>
                        <a:pt x="2159611" y="3986732"/>
                        <a:pt x="2144647" y="3979257"/>
                      </a:cubicBezTo>
                      <a:cubicBezTo>
                        <a:pt x="2120954" y="3968045"/>
                        <a:pt x="2112225" y="3944374"/>
                        <a:pt x="2094767" y="3929423"/>
                      </a:cubicBezTo>
                      <a:cubicBezTo>
                        <a:pt x="2059851" y="3897032"/>
                        <a:pt x="2047381" y="3845952"/>
                        <a:pt x="2003735" y="3819790"/>
                      </a:cubicBezTo>
                      <a:cubicBezTo>
                        <a:pt x="1973807" y="3802348"/>
                        <a:pt x="1973807" y="3771202"/>
                        <a:pt x="1998747" y="3743793"/>
                      </a:cubicBezTo>
                      <a:cubicBezTo>
                        <a:pt x="2012464" y="3730089"/>
                        <a:pt x="2017452" y="3717631"/>
                        <a:pt x="2006229" y="3700189"/>
                      </a:cubicBezTo>
                      <a:cubicBezTo>
                        <a:pt x="1998747" y="3688976"/>
                        <a:pt x="2003735" y="3672780"/>
                        <a:pt x="1999994" y="3659076"/>
                      </a:cubicBezTo>
                      <a:cubicBezTo>
                        <a:pt x="1998747" y="3651601"/>
                        <a:pt x="1996253" y="3640389"/>
                        <a:pt x="1987524" y="3637897"/>
                      </a:cubicBezTo>
                      <a:cubicBezTo>
                        <a:pt x="1976301" y="3632914"/>
                        <a:pt x="1972560" y="3644126"/>
                        <a:pt x="1966325" y="3650355"/>
                      </a:cubicBezTo>
                      <a:cubicBezTo>
                        <a:pt x="1942632" y="3680255"/>
                        <a:pt x="1943879" y="3716385"/>
                        <a:pt x="1945126" y="3750022"/>
                      </a:cubicBezTo>
                      <a:cubicBezTo>
                        <a:pt x="1946373" y="3771202"/>
                        <a:pt x="1951361" y="3791135"/>
                        <a:pt x="1936397" y="3808577"/>
                      </a:cubicBezTo>
                      <a:cubicBezTo>
                        <a:pt x="1925174" y="3823527"/>
                        <a:pt x="1930162" y="3840969"/>
                        <a:pt x="1927668" y="3857165"/>
                      </a:cubicBezTo>
                      <a:cubicBezTo>
                        <a:pt x="1926421" y="3877098"/>
                        <a:pt x="1925174" y="3898277"/>
                        <a:pt x="1897740" y="3905753"/>
                      </a:cubicBezTo>
                      <a:cubicBezTo>
                        <a:pt x="1885270" y="3909490"/>
                        <a:pt x="1875293" y="3908244"/>
                        <a:pt x="1869059" y="3895786"/>
                      </a:cubicBezTo>
                      <a:cubicBezTo>
                        <a:pt x="1860329" y="3880836"/>
                        <a:pt x="1846613" y="3873361"/>
                        <a:pt x="1831648" y="3870869"/>
                      </a:cubicBezTo>
                      <a:cubicBezTo>
                        <a:pt x="1784262" y="3860902"/>
                        <a:pt x="1784262" y="3859656"/>
                        <a:pt x="1769298" y="3812315"/>
                      </a:cubicBezTo>
                      <a:cubicBezTo>
                        <a:pt x="1759322" y="3828510"/>
                        <a:pt x="1745605" y="3842215"/>
                        <a:pt x="1729394" y="3840969"/>
                      </a:cubicBezTo>
                      <a:cubicBezTo>
                        <a:pt x="1713183" y="3839723"/>
                        <a:pt x="1703207" y="3819790"/>
                        <a:pt x="1683255" y="3821035"/>
                      </a:cubicBezTo>
                      <a:cubicBezTo>
                        <a:pt x="1678267" y="3821035"/>
                        <a:pt x="1675773" y="3812315"/>
                        <a:pt x="1678267" y="3807331"/>
                      </a:cubicBezTo>
                      <a:cubicBezTo>
                        <a:pt x="1691983" y="3786152"/>
                        <a:pt x="1669537" y="3761235"/>
                        <a:pt x="1684501" y="3741302"/>
                      </a:cubicBezTo>
                      <a:cubicBezTo>
                        <a:pt x="1689489" y="3733827"/>
                        <a:pt x="1684501" y="3727597"/>
                        <a:pt x="1679513" y="3723860"/>
                      </a:cubicBezTo>
                      <a:cubicBezTo>
                        <a:pt x="1663303" y="3712647"/>
                        <a:pt x="1663303" y="3696451"/>
                        <a:pt x="1670785" y="3680255"/>
                      </a:cubicBezTo>
                      <a:cubicBezTo>
                        <a:pt x="1679513" y="3656584"/>
                        <a:pt x="1684501" y="3634159"/>
                        <a:pt x="1672031" y="3609243"/>
                      </a:cubicBezTo>
                      <a:cubicBezTo>
                        <a:pt x="1664549" y="3593047"/>
                        <a:pt x="1669537" y="3570621"/>
                        <a:pt x="1678267" y="3554426"/>
                      </a:cubicBezTo>
                      <a:cubicBezTo>
                        <a:pt x="1686995" y="3533246"/>
                        <a:pt x="1685749" y="3518296"/>
                        <a:pt x="1664549" y="3505838"/>
                      </a:cubicBezTo>
                      <a:cubicBezTo>
                        <a:pt x="1650833" y="3499609"/>
                        <a:pt x="1643350" y="3487150"/>
                        <a:pt x="1644597" y="3474692"/>
                      </a:cubicBezTo>
                      <a:cubicBezTo>
                        <a:pt x="1653327" y="3419875"/>
                        <a:pt x="1624645" y="3376270"/>
                        <a:pt x="1603446" y="3331420"/>
                      </a:cubicBezTo>
                      <a:cubicBezTo>
                        <a:pt x="1594717" y="3310241"/>
                        <a:pt x="1582247" y="3296537"/>
                        <a:pt x="1559801" y="3320208"/>
                      </a:cubicBezTo>
                      <a:cubicBezTo>
                        <a:pt x="1549825" y="3332666"/>
                        <a:pt x="1533614" y="3331420"/>
                        <a:pt x="1521144" y="3323945"/>
                      </a:cubicBezTo>
                      <a:cubicBezTo>
                        <a:pt x="1508674" y="3317716"/>
                        <a:pt x="1516156" y="3304012"/>
                        <a:pt x="1513662" y="3295291"/>
                      </a:cubicBezTo>
                      <a:cubicBezTo>
                        <a:pt x="1506180" y="3261653"/>
                        <a:pt x="1517403" y="3220540"/>
                        <a:pt x="1478745" y="3196869"/>
                      </a:cubicBezTo>
                      <a:cubicBezTo>
                        <a:pt x="1455052" y="3181919"/>
                        <a:pt x="1446323" y="3154511"/>
                        <a:pt x="1438841" y="3129594"/>
                      </a:cubicBezTo>
                      <a:cubicBezTo>
                        <a:pt x="1432606" y="3108415"/>
                        <a:pt x="1421383" y="3094711"/>
                        <a:pt x="1397690" y="3095956"/>
                      </a:cubicBezTo>
                      <a:cubicBezTo>
                        <a:pt x="1393949" y="3095956"/>
                        <a:pt x="1390208" y="3095956"/>
                        <a:pt x="1387714" y="3095956"/>
                      </a:cubicBezTo>
                      <a:cubicBezTo>
                        <a:pt x="1351551" y="3084744"/>
                        <a:pt x="1295435" y="2987568"/>
                        <a:pt x="1299177" y="2950193"/>
                      </a:cubicBezTo>
                      <a:cubicBezTo>
                        <a:pt x="1300423" y="2931506"/>
                        <a:pt x="1334093" y="2932751"/>
                        <a:pt x="1320376" y="2911572"/>
                      </a:cubicBezTo>
                      <a:cubicBezTo>
                        <a:pt x="1310399" y="2895376"/>
                        <a:pt x="1295435" y="2926522"/>
                        <a:pt x="1279225" y="2911572"/>
                      </a:cubicBezTo>
                      <a:cubicBezTo>
                        <a:pt x="1270495" y="2902851"/>
                        <a:pt x="1254284" y="2900359"/>
                        <a:pt x="1240567" y="2896622"/>
                      </a:cubicBezTo>
                      <a:cubicBezTo>
                        <a:pt x="1226850" y="2894130"/>
                        <a:pt x="1213133" y="2886655"/>
                        <a:pt x="1201910" y="2902851"/>
                      </a:cubicBezTo>
                      <a:cubicBezTo>
                        <a:pt x="1191934" y="2917801"/>
                        <a:pt x="1181958" y="2933997"/>
                        <a:pt x="1191934" y="2953931"/>
                      </a:cubicBezTo>
                      <a:cubicBezTo>
                        <a:pt x="1203157" y="2973864"/>
                        <a:pt x="1206898" y="2998781"/>
                        <a:pt x="1236826" y="3000027"/>
                      </a:cubicBezTo>
                      <a:cubicBezTo>
                        <a:pt x="1241814" y="3000027"/>
                        <a:pt x="1248049" y="3007502"/>
                        <a:pt x="1251790" y="3012485"/>
                      </a:cubicBezTo>
                      <a:cubicBezTo>
                        <a:pt x="1259272" y="3022452"/>
                        <a:pt x="1279225" y="3027435"/>
                        <a:pt x="1268001" y="3043631"/>
                      </a:cubicBezTo>
                      <a:cubicBezTo>
                        <a:pt x="1258025" y="3058581"/>
                        <a:pt x="1246802" y="3043631"/>
                        <a:pt x="1236826" y="3039894"/>
                      </a:cubicBezTo>
                      <a:cubicBezTo>
                        <a:pt x="1224356" y="3036156"/>
                        <a:pt x="1211886" y="3033664"/>
                        <a:pt x="1200663" y="3041139"/>
                      </a:cubicBezTo>
                      <a:cubicBezTo>
                        <a:pt x="1170735" y="3067302"/>
                        <a:pt x="1138313" y="3068548"/>
                        <a:pt x="1104643" y="3048614"/>
                      </a:cubicBezTo>
                      <a:cubicBezTo>
                        <a:pt x="1094667" y="3042385"/>
                        <a:pt x="1087185" y="3046123"/>
                        <a:pt x="1077209" y="3051106"/>
                      </a:cubicBezTo>
                      <a:cubicBezTo>
                        <a:pt x="1062245" y="3058581"/>
                        <a:pt x="1047281" y="3064810"/>
                        <a:pt x="1029823" y="3058581"/>
                      </a:cubicBezTo>
                      <a:cubicBezTo>
                        <a:pt x="1022341" y="3054844"/>
                        <a:pt x="1011118" y="3054844"/>
                        <a:pt x="1011118" y="3043631"/>
                      </a:cubicBezTo>
                      <a:cubicBezTo>
                        <a:pt x="1012365" y="3033664"/>
                        <a:pt x="1019847" y="3026189"/>
                        <a:pt x="1028576" y="3024944"/>
                      </a:cubicBezTo>
                      <a:cubicBezTo>
                        <a:pt x="1069727" y="3017468"/>
                        <a:pt x="1077209" y="2986322"/>
                        <a:pt x="1082197" y="2952685"/>
                      </a:cubicBezTo>
                      <a:cubicBezTo>
                        <a:pt x="1083445" y="2941472"/>
                        <a:pt x="1083445" y="2931506"/>
                        <a:pt x="1093421" y="2924030"/>
                      </a:cubicBezTo>
                      <a:cubicBezTo>
                        <a:pt x="1113373" y="2907835"/>
                        <a:pt x="1125843" y="2886655"/>
                        <a:pt x="1135819" y="2862984"/>
                      </a:cubicBezTo>
                      <a:cubicBezTo>
                        <a:pt x="1147042" y="2839313"/>
                        <a:pt x="1163253" y="2834330"/>
                        <a:pt x="1186946" y="2845543"/>
                      </a:cubicBezTo>
                      <a:cubicBezTo>
                        <a:pt x="1218121" y="2859247"/>
                        <a:pt x="1249296" y="2869213"/>
                        <a:pt x="1279225" y="2881672"/>
                      </a:cubicBezTo>
                      <a:cubicBezTo>
                        <a:pt x="1286707" y="2884164"/>
                        <a:pt x="1295435" y="2886655"/>
                        <a:pt x="1300423" y="2879180"/>
                      </a:cubicBezTo>
                      <a:cubicBezTo>
                        <a:pt x="1310399" y="2867968"/>
                        <a:pt x="1309153" y="2853018"/>
                        <a:pt x="1304165" y="2841805"/>
                      </a:cubicBezTo>
                      <a:cubicBezTo>
                        <a:pt x="1295435" y="2825609"/>
                        <a:pt x="1297929" y="2813151"/>
                        <a:pt x="1306659" y="2799446"/>
                      </a:cubicBezTo>
                      <a:cubicBezTo>
                        <a:pt x="1319129" y="2782005"/>
                        <a:pt x="1332846" y="2779513"/>
                        <a:pt x="1341575" y="2798201"/>
                      </a:cubicBezTo>
                      <a:cubicBezTo>
                        <a:pt x="1350304" y="2819380"/>
                        <a:pt x="1360280" y="2818134"/>
                        <a:pt x="1378985" y="2814397"/>
                      </a:cubicBezTo>
                      <a:cubicBezTo>
                        <a:pt x="1426371" y="2806921"/>
                        <a:pt x="1471263" y="2820626"/>
                        <a:pt x="1516156" y="2828101"/>
                      </a:cubicBezTo>
                      <a:cubicBezTo>
                        <a:pt x="1532367" y="2830592"/>
                        <a:pt x="1548578" y="2835576"/>
                        <a:pt x="1568530" y="2839313"/>
                      </a:cubicBezTo>
                      <a:cubicBezTo>
                        <a:pt x="1558554" y="2815642"/>
                        <a:pt x="1544837" y="2795709"/>
                        <a:pt x="1559801" y="2773284"/>
                      </a:cubicBezTo>
                      <a:cubicBezTo>
                        <a:pt x="1561048" y="2773284"/>
                        <a:pt x="1561048" y="2770792"/>
                        <a:pt x="1561048" y="2770792"/>
                      </a:cubicBezTo>
                      <a:cubicBezTo>
                        <a:pt x="1528626" y="2757088"/>
                        <a:pt x="1534861" y="2725942"/>
                        <a:pt x="1527379" y="2701025"/>
                      </a:cubicBezTo>
                      <a:cubicBezTo>
                        <a:pt x="1524885" y="2689812"/>
                        <a:pt x="1517403" y="2689812"/>
                        <a:pt x="1493709" y="2688567"/>
                      </a:cubicBezTo>
                      <a:cubicBezTo>
                        <a:pt x="1494957" y="2684829"/>
                        <a:pt x="1497451" y="2679846"/>
                        <a:pt x="1499945" y="2676108"/>
                      </a:cubicBezTo>
                      <a:cubicBezTo>
                        <a:pt x="1507427" y="2667387"/>
                        <a:pt x="1522391" y="2657421"/>
                        <a:pt x="1512415" y="2643716"/>
                      </a:cubicBezTo>
                      <a:cubicBezTo>
                        <a:pt x="1506180" y="2636241"/>
                        <a:pt x="1487475" y="2637487"/>
                        <a:pt x="1478745" y="2643716"/>
                      </a:cubicBezTo>
                      <a:cubicBezTo>
                        <a:pt x="1465029" y="2649946"/>
                        <a:pt x="1441335" y="2653683"/>
                        <a:pt x="1448817" y="2676108"/>
                      </a:cubicBezTo>
                      <a:cubicBezTo>
                        <a:pt x="1452558" y="2692304"/>
                        <a:pt x="1450064" y="2706008"/>
                        <a:pt x="1442582" y="2719713"/>
                      </a:cubicBezTo>
                      <a:cubicBezTo>
                        <a:pt x="1428865" y="2739646"/>
                        <a:pt x="1413901" y="2727188"/>
                        <a:pt x="1398937" y="2722204"/>
                      </a:cubicBezTo>
                      <a:cubicBezTo>
                        <a:pt x="1381479" y="2715975"/>
                        <a:pt x="1392702" y="2704763"/>
                        <a:pt x="1393949" y="2693550"/>
                      </a:cubicBezTo>
                      <a:cubicBezTo>
                        <a:pt x="1395196" y="2662404"/>
                        <a:pt x="1427618" y="2634996"/>
                        <a:pt x="1393949" y="2600112"/>
                      </a:cubicBezTo>
                      <a:cubicBezTo>
                        <a:pt x="1380232" y="2586408"/>
                        <a:pt x="1408913" y="2566474"/>
                        <a:pt x="1427618" y="2555262"/>
                      </a:cubicBezTo>
                      <a:cubicBezTo>
                        <a:pt x="1435100" y="2551524"/>
                        <a:pt x="1446323" y="2551524"/>
                        <a:pt x="1455052" y="2547787"/>
                      </a:cubicBezTo>
                      <a:cubicBezTo>
                        <a:pt x="1473757" y="2544049"/>
                        <a:pt x="1493709" y="2537820"/>
                        <a:pt x="1492463" y="2512903"/>
                      </a:cubicBezTo>
                      <a:cubicBezTo>
                        <a:pt x="1489969" y="2491724"/>
                        <a:pt x="1489969" y="2470545"/>
                        <a:pt x="1463781" y="2459332"/>
                      </a:cubicBezTo>
                      <a:cubicBezTo>
                        <a:pt x="1411407" y="2439399"/>
                        <a:pt x="1377738" y="2394548"/>
                        <a:pt x="1340328" y="2357173"/>
                      </a:cubicBezTo>
                      <a:cubicBezTo>
                        <a:pt x="1329105" y="2345961"/>
                        <a:pt x="1320376" y="2333502"/>
                        <a:pt x="1306659" y="2324781"/>
                      </a:cubicBezTo>
                      <a:cubicBezTo>
                        <a:pt x="1295435" y="2319798"/>
                        <a:pt x="1296683" y="2309831"/>
                        <a:pt x="1301671" y="2299864"/>
                      </a:cubicBezTo>
                      <a:cubicBezTo>
                        <a:pt x="1319129" y="2266227"/>
                        <a:pt x="1320376" y="2226360"/>
                        <a:pt x="1321623" y="2191476"/>
                      </a:cubicBezTo>
                      <a:cubicBezTo>
                        <a:pt x="1322870" y="2162822"/>
                        <a:pt x="1336587" y="2156593"/>
                        <a:pt x="1352798" y="2146626"/>
                      </a:cubicBezTo>
                      <a:cubicBezTo>
                        <a:pt x="1362774" y="2141643"/>
                        <a:pt x="1373997" y="2139151"/>
                        <a:pt x="1370256" y="2126693"/>
                      </a:cubicBezTo>
                      <a:cubicBezTo>
                        <a:pt x="1367762" y="2114234"/>
                        <a:pt x="1355292" y="2119218"/>
                        <a:pt x="1345316" y="2119218"/>
                      </a:cubicBezTo>
                      <a:cubicBezTo>
                        <a:pt x="1332846" y="2119218"/>
                        <a:pt x="1319129" y="2121709"/>
                        <a:pt x="1306659" y="2124201"/>
                      </a:cubicBezTo>
                      <a:cubicBezTo>
                        <a:pt x="1295435" y="2125447"/>
                        <a:pt x="1285459" y="2122955"/>
                        <a:pt x="1280471" y="2110497"/>
                      </a:cubicBezTo>
                      <a:cubicBezTo>
                        <a:pt x="1274237" y="2089317"/>
                        <a:pt x="1263013" y="2081842"/>
                        <a:pt x="1240567" y="2090563"/>
                      </a:cubicBezTo>
                      <a:cubicBezTo>
                        <a:pt x="1220615" y="2098038"/>
                        <a:pt x="1203157" y="2086826"/>
                        <a:pt x="1198169" y="2069384"/>
                      </a:cubicBezTo>
                      <a:cubicBezTo>
                        <a:pt x="1193181" y="2051942"/>
                        <a:pt x="1209392" y="2046959"/>
                        <a:pt x="1225603" y="2045713"/>
                      </a:cubicBezTo>
                      <a:cubicBezTo>
                        <a:pt x="1228097" y="2044467"/>
                        <a:pt x="1234332" y="2043221"/>
                        <a:pt x="1234332" y="2043221"/>
                      </a:cubicBezTo>
                      <a:cubicBezTo>
                        <a:pt x="1226850" y="1993388"/>
                        <a:pt x="1280471" y="2003355"/>
                        <a:pt x="1300423" y="1979684"/>
                      </a:cubicBezTo>
                      <a:cubicBezTo>
                        <a:pt x="1320376" y="1957258"/>
                        <a:pt x="1320376" y="1948538"/>
                        <a:pt x="1300423" y="1931096"/>
                      </a:cubicBezTo>
                      <a:cubicBezTo>
                        <a:pt x="1297929" y="1927358"/>
                        <a:pt x="1292941" y="1923621"/>
                        <a:pt x="1290447" y="1919883"/>
                      </a:cubicBezTo>
                      <a:cubicBezTo>
                        <a:pt x="1285459" y="1909917"/>
                        <a:pt x="1292941" y="1904933"/>
                        <a:pt x="1297929" y="1899950"/>
                      </a:cubicBezTo>
                      <a:cubicBezTo>
                        <a:pt x="1307905" y="1891229"/>
                        <a:pt x="1314141" y="1898704"/>
                        <a:pt x="1320376" y="1904933"/>
                      </a:cubicBezTo>
                      <a:cubicBezTo>
                        <a:pt x="1361527" y="1941063"/>
                        <a:pt x="1420136" y="1923621"/>
                        <a:pt x="1433853" y="1871295"/>
                      </a:cubicBezTo>
                      <a:cubicBezTo>
                        <a:pt x="1436347" y="1861329"/>
                        <a:pt x="1432606" y="1856345"/>
                        <a:pt x="1423877" y="1855100"/>
                      </a:cubicBezTo>
                      <a:cubicBezTo>
                        <a:pt x="1411407" y="1853854"/>
                        <a:pt x="1397690" y="1851362"/>
                        <a:pt x="1385220" y="1858837"/>
                      </a:cubicBezTo>
                      <a:cubicBezTo>
                        <a:pt x="1371503" y="1870050"/>
                        <a:pt x="1356539" y="1888737"/>
                        <a:pt x="1341575" y="1881262"/>
                      </a:cubicBezTo>
                      <a:cubicBezTo>
                        <a:pt x="1317882" y="1870050"/>
                        <a:pt x="1297929" y="1851362"/>
                        <a:pt x="1284213" y="1827691"/>
                      </a:cubicBezTo>
                      <a:cubicBezTo>
                        <a:pt x="1279225" y="1821462"/>
                        <a:pt x="1279225" y="1811495"/>
                        <a:pt x="1270495" y="1806512"/>
                      </a:cubicBezTo>
                      <a:cubicBezTo>
                        <a:pt x="1253037" y="1794053"/>
                        <a:pt x="1235579" y="1776612"/>
                        <a:pt x="1248049" y="1754186"/>
                      </a:cubicBezTo>
                      <a:cubicBezTo>
                        <a:pt x="1264260" y="1729270"/>
                        <a:pt x="1284213" y="1706845"/>
                        <a:pt x="1319129" y="1708090"/>
                      </a:cubicBezTo>
                      <a:cubicBezTo>
                        <a:pt x="1327858" y="1709336"/>
                        <a:pt x="1341575" y="1721795"/>
                        <a:pt x="1344069" y="1706845"/>
                      </a:cubicBezTo>
                      <a:cubicBezTo>
                        <a:pt x="1351551" y="1683174"/>
                        <a:pt x="1380232" y="1666978"/>
                        <a:pt x="1370256" y="1638323"/>
                      </a:cubicBezTo>
                      <a:cubicBezTo>
                        <a:pt x="1366515" y="1629602"/>
                        <a:pt x="1361527" y="1623373"/>
                        <a:pt x="1350304" y="1623373"/>
                      </a:cubicBezTo>
                      <a:cubicBezTo>
                        <a:pt x="1341575" y="1623373"/>
                        <a:pt x="1329105" y="1627111"/>
                        <a:pt x="1321623" y="1622127"/>
                      </a:cubicBezTo>
                      <a:cubicBezTo>
                        <a:pt x="1284213" y="1600948"/>
                        <a:pt x="1245555" y="1582261"/>
                        <a:pt x="1199416" y="1584752"/>
                      </a:cubicBezTo>
                      <a:cubicBezTo>
                        <a:pt x="1189440" y="1585998"/>
                        <a:pt x="1183205" y="1572294"/>
                        <a:pt x="1193181" y="1562327"/>
                      </a:cubicBezTo>
                      <a:cubicBezTo>
                        <a:pt x="1205651" y="1549869"/>
                        <a:pt x="1218121" y="1528689"/>
                        <a:pt x="1238073" y="1543639"/>
                      </a:cubicBezTo>
                      <a:cubicBezTo>
                        <a:pt x="1276731" y="1568556"/>
                        <a:pt x="1324117" y="1576031"/>
                        <a:pt x="1360280" y="1608423"/>
                      </a:cubicBezTo>
                      <a:cubicBezTo>
                        <a:pt x="1375244" y="1623373"/>
                        <a:pt x="1405172" y="1605932"/>
                        <a:pt x="1425124" y="1589736"/>
                      </a:cubicBezTo>
                      <a:cubicBezTo>
                        <a:pt x="1447570" y="1571048"/>
                        <a:pt x="1479993" y="1558590"/>
                        <a:pt x="1450064" y="1518723"/>
                      </a:cubicBezTo>
                      <a:cubicBezTo>
                        <a:pt x="1438841" y="1501281"/>
                        <a:pt x="1461287" y="1487577"/>
                        <a:pt x="1468769" y="1472627"/>
                      </a:cubicBezTo>
                      <a:cubicBezTo>
                        <a:pt x="1476251" y="1460168"/>
                        <a:pt x="1487475" y="1465151"/>
                        <a:pt x="1497451" y="1472627"/>
                      </a:cubicBezTo>
                      <a:cubicBezTo>
                        <a:pt x="1499945" y="1473872"/>
                        <a:pt x="1507427" y="1476364"/>
                        <a:pt x="1508674" y="1473872"/>
                      </a:cubicBezTo>
                      <a:cubicBezTo>
                        <a:pt x="1532367" y="1448956"/>
                        <a:pt x="1558554" y="1460168"/>
                        <a:pt x="1585988" y="1462660"/>
                      </a:cubicBezTo>
                      <a:cubicBezTo>
                        <a:pt x="1610928" y="1465151"/>
                        <a:pt x="1630880" y="1448956"/>
                        <a:pt x="1650833" y="1434005"/>
                      </a:cubicBezTo>
                      <a:cubicBezTo>
                        <a:pt x="1658315" y="1427776"/>
                        <a:pt x="1660809" y="1415318"/>
                        <a:pt x="1654573" y="1410335"/>
                      </a:cubicBezTo>
                      <a:cubicBezTo>
                        <a:pt x="1635868" y="1391647"/>
                        <a:pt x="1629633" y="1360501"/>
                        <a:pt x="1593470" y="1356763"/>
                      </a:cubicBezTo>
                      <a:cubicBezTo>
                        <a:pt x="1551072" y="1351780"/>
                        <a:pt x="1532367" y="1301946"/>
                        <a:pt x="1556060" y="1264571"/>
                      </a:cubicBezTo>
                      <a:cubicBezTo>
                        <a:pt x="1559801" y="1257096"/>
                        <a:pt x="1564789" y="1252113"/>
                        <a:pt x="1573518" y="1252113"/>
                      </a:cubicBezTo>
                      <a:cubicBezTo>
                        <a:pt x="1600952" y="1254604"/>
                        <a:pt x="1608434" y="1238409"/>
                        <a:pt x="1613422" y="1214738"/>
                      </a:cubicBezTo>
                      <a:cubicBezTo>
                        <a:pt x="1623398" y="1172379"/>
                        <a:pt x="1650833" y="1138741"/>
                        <a:pt x="1674525" y="1101366"/>
                      </a:cubicBezTo>
                      <a:cubicBezTo>
                        <a:pt x="1685749" y="1082679"/>
                        <a:pt x="1710689" y="1086416"/>
                        <a:pt x="1728147" y="1081433"/>
                      </a:cubicBezTo>
                      <a:cubicBezTo>
                        <a:pt x="1768051" y="1070220"/>
                        <a:pt x="1785509" y="1035337"/>
                        <a:pt x="1815437" y="1015403"/>
                      </a:cubicBezTo>
                      <a:lnTo>
                        <a:pt x="1815371" y="1016781"/>
                      </a:lnTo>
                      <a:lnTo>
                        <a:pt x="1815381" y="1016766"/>
                      </a:lnTo>
                      <a:cubicBezTo>
                        <a:pt x="1863985" y="986813"/>
                        <a:pt x="1887663" y="935643"/>
                        <a:pt x="1927542" y="899449"/>
                      </a:cubicBezTo>
                      <a:cubicBezTo>
                        <a:pt x="1937512" y="890713"/>
                        <a:pt x="1938759" y="874488"/>
                        <a:pt x="1942497" y="863255"/>
                      </a:cubicBezTo>
                      <a:cubicBezTo>
                        <a:pt x="1949975" y="840790"/>
                        <a:pt x="1960568" y="827997"/>
                        <a:pt x="1973497" y="825033"/>
                      </a:cubicBezTo>
                      <a:close/>
                      <a:moveTo>
                        <a:pt x="4688638" y="328515"/>
                      </a:moveTo>
                      <a:cubicBezTo>
                        <a:pt x="4747287" y="378361"/>
                        <a:pt x="4792209" y="440669"/>
                        <a:pt x="4847115" y="493008"/>
                      </a:cubicBezTo>
                      <a:cubicBezTo>
                        <a:pt x="4857098" y="516685"/>
                        <a:pt x="4877064" y="530393"/>
                        <a:pt x="4899525" y="540362"/>
                      </a:cubicBezTo>
                      <a:cubicBezTo>
                        <a:pt x="4902021" y="540362"/>
                        <a:pt x="4904516" y="540362"/>
                        <a:pt x="4905764" y="540362"/>
                      </a:cubicBezTo>
                      <a:lnTo>
                        <a:pt x="4913251" y="546593"/>
                      </a:lnTo>
                      <a:cubicBezTo>
                        <a:pt x="4940704" y="586470"/>
                        <a:pt x="4983131" y="612639"/>
                        <a:pt x="5016823" y="647532"/>
                      </a:cubicBezTo>
                      <a:cubicBezTo>
                        <a:pt x="5030549" y="656255"/>
                        <a:pt x="5041780" y="667470"/>
                        <a:pt x="5051763" y="681178"/>
                      </a:cubicBezTo>
                      <a:cubicBezTo>
                        <a:pt x="5102925" y="758440"/>
                        <a:pt x="5161574" y="826979"/>
                        <a:pt x="5218975" y="899256"/>
                      </a:cubicBezTo>
                      <a:cubicBezTo>
                        <a:pt x="5227710" y="910471"/>
                        <a:pt x="5232702" y="926671"/>
                        <a:pt x="5243932" y="937887"/>
                      </a:cubicBezTo>
                      <a:cubicBezTo>
                        <a:pt x="5247676" y="946610"/>
                        <a:pt x="5257659" y="952841"/>
                        <a:pt x="5257659" y="962810"/>
                      </a:cubicBezTo>
                      <a:cubicBezTo>
                        <a:pt x="5253915" y="1003933"/>
                        <a:pt x="5235197" y="1041318"/>
                        <a:pt x="5250172" y="1083687"/>
                      </a:cubicBezTo>
                      <a:cubicBezTo>
                        <a:pt x="5253915" y="1096149"/>
                        <a:pt x="5246428" y="1111103"/>
                        <a:pt x="5236445" y="1123564"/>
                      </a:cubicBezTo>
                      <a:cubicBezTo>
                        <a:pt x="5181540" y="1163442"/>
                        <a:pt x="5117899" y="1172165"/>
                        <a:pt x="5051763" y="1168426"/>
                      </a:cubicBezTo>
                      <a:cubicBezTo>
                        <a:pt x="5015575" y="1167180"/>
                        <a:pt x="4990618" y="1197088"/>
                        <a:pt x="4956926" y="1202072"/>
                      </a:cubicBezTo>
                      <a:cubicBezTo>
                        <a:pt x="4946943" y="1203319"/>
                        <a:pt x="4944448" y="1217026"/>
                        <a:pt x="4951935" y="1226996"/>
                      </a:cubicBezTo>
                      <a:cubicBezTo>
                        <a:pt x="4956926" y="1235719"/>
                        <a:pt x="4964413" y="1243196"/>
                        <a:pt x="4969405" y="1251919"/>
                      </a:cubicBezTo>
                      <a:cubicBezTo>
                        <a:pt x="4973148" y="1258150"/>
                        <a:pt x="4980635" y="1266873"/>
                        <a:pt x="4976892" y="1274350"/>
                      </a:cubicBezTo>
                      <a:cubicBezTo>
                        <a:pt x="4969405" y="1286811"/>
                        <a:pt x="4960670" y="1276842"/>
                        <a:pt x="4953183" y="1275596"/>
                      </a:cubicBezTo>
                      <a:cubicBezTo>
                        <a:pt x="4929473" y="1273103"/>
                        <a:pt x="4905764" y="1270611"/>
                        <a:pt x="4887046" y="1289304"/>
                      </a:cubicBezTo>
                      <a:cubicBezTo>
                        <a:pt x="4874568" y="1304257"/>
                        <a:pt x="4870824" y="1315473"/>
                        <a:pt x="4892038" y="1325442"/>
                      </a:cubicBezTo>
                      <a:cubicBezTo>
                        <a:pt x="4924482" y="1339150"/>
                        <a:pt x="4940704" y="1361581"/>
                        <a:pt x="4958174" y="1395227"/>
                      </a:cubicBezTo>
                      <a:cubicBezTo>
                        <a:pt x="4978140" y="1436350"/>
                        <a:pt x="4971900" y="1472489"/>
                        <a:pt x="4971900" y="1511120"/>
                      </a:cubicBezTo>
                      <a:cubicBezTo>
                        <a:pt x="4973148" y="1527320"/>
                        <a:pt x="4968157" y="1548505"/>
                        <a:pt x="4994362" y="1550997"/>
                      </a:cubicBezTo>
                      <a:cubicBezTo>
                        <a:pt x="5010584" y="1553489"/>
                        <a:pt x="5033045" y="1523581"/>
                        <a:pt x="5030549" y="1503643"/>
                      </a:cubicBezTo>
                      <a:cubicBezTo>
                        <a:pt x="5024310" y="1476227"/>
                        <a:pt x="5043028" y="1467504"/>
                        <a:pt x="5061746" y="1474981"/>
                      </a:cubicBezTo>
                      <a:cubicBezTo>
                        <a:pt x="5084207" y="1484951"/>
                        <a:pt x="5105421" y="1483704"/>
                        <a:pt x="5127882" y="1487443"/>
                      </a:cubicBezTo>
                      <a:cubicBezTo>
                        <a:pt x="5140361" y="1489935"/>
                        <a:pt x="5156583" y="1489935"/>
                        <a:pt x="5160326" y="1507381"/>
                      </a:cubicBezTo>
                      <a:cubicBezTo>
                        <a:pt x="5162822" y="1524828"/>
                        <a:pt x="5145352" y="1527320"/>
                        <a:pt x="5134121" y="1529812"/>
                      </a:cubicBezTo>
                      <a:cubicBezTo>
                        <a:pt x="5092942" y="1539781"/>
                        <a:pt x="5079216" y="1575920"/>
                        <a:pt x="5056754" y="1603336"/>
                      </a:cubicBezTo>
                      <a:cubicBezTo>
                        <a:pt x="5048019" y="1613305"/>
                        <a:pt x="5041780" y="1627013"/>
                        <a:pt x="5033045" y="1639474"/>
                      </a:cubicBezTo>
                      <a:cubicBezTo>
                        <a:pt x="5014327" y="1663151"/>
                        <a:pt x="4995610" y="1691813"/>
                        <a:pt x="4956926" y="1668136"/>
                      </a:cubicBezTo>
                      <a:cubicBezTo>
                        <a:pt x="4943200" y="1659413"/>
                        <a:pt x="4934465" y="1673120"/>
                        <a:pt x="4925730" y="1680597"/>
                      </a:cubicBezTo>
                      <a:cubicBezTo>
                        <a:pt x="4918243" y="1691813"/>
                        <a:pt x="4921986" y="1696797"/>
                        <a:pt x="4933217" y="1698044"/>
                      </a:cubicBezTo>
                      <a:cubicBezTo>
                        <a:pt x="4939456" y="1698044"/>
                        <a:pt x="4945695" y="1698044"/>
                        <a:pt x="4950687" y="1696797"/>
                      </a:cubicBezTo>
                      <a:cubicBezTo>
                        <a:pt x="4988122" y="1680597"/>
                        <a:pt x="5004345" y="1706767"/>
                        <a:pt x="5021814" y="1731690"/>
                      </a:cubicBezTo>
                      <a:cubicBezTo>
                        <a:pt x="5038037" y="1755367"/>
                        <a:pt x="5034293" y="1777798"/>
                        <a:pt x="5019319" y="1801475"/>
                      </a:cubicBezTo>
                      <a:cubicBezTo>
                        <a:pt x="4989370" y="1851321"/>
                        <a:pt x="4958174" y="1899921"/>
                        <a:pt x="4908260" y="1932321"/>
                      </a:cubicBezTo>
                      <a:cubicBezTo>
                        <a:pt x="4902021" y="1936060"/>
                        <a:pt x="4892038" y="1941045"/>
                        <a:pt x="4895781" y="1949768"/>
                      </a:cubicBezTo>
                      <a:cubicBezTo>
                        <a:pt x="4900773" y="1959737"/>
                        <a:pt x="4910756" y="1960983"/>
                        <a:pt x="4920738" y="1962229"/>
                      </a:cubicBezTo>
                      <a:cubicBezTo>
                        <a:pt x="4929473" y="1962229"/>
                        <a:pt x="4940704" y="1949768"/>
                        <a:pt x="4946943" y="1963475"/>
                      </a:cubicBezTo>
                      <a:cubicBezTo>
                        <a:pt x="4951935" y="1973445"/>
                        <a:pt x="4940704" y="1980922"/>
                        <a:pt x="4935713" y="1989645"/>
                      </a:cubicBezTo>
                      <a:cubicBezTo>
                        <a:pt x="4923234" y="2012076"/>
                        <a:pt x="4918243" y="2029522"/>
                        <a:pt x="4925730" y="2060676"/>
                      </a:cubicBezTo>
                      <a:cubicBezTo>
                        <a:pt x="4935713" y="2098061"/>
                        <a:pt x="4946943" y="2105538"/>
                        <a:pt x="4979387" y="2110522"/>
                      </a:cubicBezTo>
                      <a:cubicBezTo>
                        <a:pt x="5000601" y="2111768"/>
                        <a:pt x="5018071" y="2151645"/>
                        <a:pt x="5014327" y="2175322"/>
                      </a:cubicBezTo>
                      <a:cubicBezTo>
                        <a:pt x="5010584" y="2202738"/>
                        <a:pt x="5006840" y="2230153"/>
                        <a:pt x="5031797" y="2251338"/>
                      </a:cubicBezTo>
                      <a:cubicBezTo>
                        <a:pt x="5045524" y="2263800"/>
                        <a:pt x="5035541" y="2278754"/>
                        <a:pt x="5030549" y="2291215"/>
                      </a:cubicBezTo>
                      <a:cubicBezTo>
                        <a:pt x="5024310" y="2308661"/>
                        <a:pt x="5026806" y="2319877"/>
                        <a:pt x="5039284" y="2332338"/>
                      </a:cubicBezTo>
                      <a:cubicBezTo>
                        <a:pt x="5049267" y="2339815"/>
                        <a:pt x="5058002" y="2351031"/>
                        <a:pt x="5065489" y="2361000"/>
                      </a:cubicBezTo>
                      <a:cubicBezTo>
                        <a:pt x="5076720" y="2378446"/>
                        <a:pt x="5089199" y="2385923"/>
                        <a:pt x="5109164" y="2377200"/>
                      </a:cubicBezTo>
                      <a:cubicBezTo>
                        <a:pt x="5126634" y="2368477"/>
                        <a:pt x="5146600" y="2382185"/>
                        <a:pt x="5162822" y="2373462"/>
                      </a:cubicBezTo>
                      <a:cubicBezTo>
                        <a:pt x="5165318" y="2373462"/>
                        <a:pt x="5171557" y="2377200"/>
                        <a:pt x="5171557" y="2378446"/>
                      </a:cubicBezTo>
                      <a:cubicBezTo>
                        <a:pt x="5171557" y="2398385"/>
                        <a:pt x="5176548" y="2414585"/>
                        <a:pt x="5187779" y="2433277"/>
                      </a:cubicBezTo>
                      <a:cubicBezTo>
                        <a:pt x="5199010" y="2453216"/>
                        <a:pt x="5184035" y="2473154"/>
                        <a:pt x="5161574" y="2483124"/>
                      </a:cubicBezTo>
                      <a:cubicBezTo>
                        <a:pt x="5149096" y="2488108"/>
                        <a:pt x="5155335" y="2496831"/>
                        <a:pt x="5155335" y="2504308"/>
                      </a:cubicBezTo>
                      <a:cubicBezTo>
                        <a:pt x="5159078" y="2524247"/>
                        <a:pt x="5160326" y="2541693"/>
                        <a:pt x="5141608" y="2555401"/>
                      </a:cubicBezTo>
                      <a:cubicBezTo>
                        <a:pt x="5139113" y="2559139"/>
                        <a:pt x="5134121" y="2561632"/>
                        <a:pt x="5136617" y="2569109"/>
                      </a:cubicBezTo>
                      <a:cubicBezTo>
                        <a:pt x="5151591" y="2600263"/>
                        <a:pt x="5186531" y="2618955"/>
                        <a:pt x="5222719" y="2611478"/>
                      </a:cubicBezTo>
                      <a:cubicBezTo>
                        <a:pt x="5226462" y="2611478"/>
                        <a:pt x="5228958" y="2612724"/>
                        <a:pt x="5236445" y="2613970"/>
                      </a:cubicBezTo>
                      <a:cubicBezTo>
                        <a:pt x="5218975" y="2633909"/>
                        <a:pt x="5216480" y="2663817"/>
                        <a:pt x="5181540" y="2665063"/>
                      </a:cubicBezTo>
                      <a:cubicBezTo>
                        <a:pt x="5169061" y="2665063"/>
                        <a:pt x="5164070" y="2713663"/>
                        <a:pt x="5176548" y="2729863"/>
                      </a:cubicBezTo>
                      <a:cubicBezTo>
                        <a:pt x="5199010" y="2759771"/>
                        <a:pt x="5197762" y="2788432"/>
                        <a:pt x="5174053" y="2817094"/>
                      </a:cubicBezTo>
                      <a:cubicBezTo>
                        <a:pt x="5169061" y="2823325"/>
                        <a:pt x="5165318" y="2832048"/>
                        <a:pt x="5161574" y="2840771"/>
                      </a:cubicBezTo>
                      <a:cubicBezTo>
                        <a:pt x="5159078" y="2847002"/>
                        <a:pt x="5155335" y="2851987"/>
                        <a:pt x="5161574" y="2858217"/>
                      </a:cubicBezTo>
                      <a:cubicBezTo>
                        <a:pt x="5167813" y="2863202"/>
                        <a:pt x="5174053" y="2859464"/>
                        <a:pt x="5179044" y="2855725"/>
                      </a:cubicBezTo>
                      <a:cubicBezTo>
                        <a:pt x="5186531" y="2849494"/>
                        <a:pt x="5192770" y="2838279"/>
                        <a:pt x="5204001" y="2847002"/>
                      </a:cubicBezTo>
                      <a:cubicBezTo>
                        <a:pt x="5213984" y="2855725"/>
                        <a:pt x="5206497" y="2865694"/>
                        <a:pt x="5205249" y="2874417"/>
                      </a:cubicBezTo>
                      <a:cubicBezTo>
                        <a:pt x="5199010" y="2910556"/>
                        <a:pt x="5213984" y="2941710"/>
                        <a:pt x="5230206" y="2974110"/>
                      </a:cubicBezTo>
                      <a:cubicBezTo>
                        <a:pt x="5242685" y="3000279"/>
                        <a:pt x="5251419" y="3030187"/>
                        <a:pt x="5253915" y="3060095"/>
                      </a:cubicBezTo>
                      <a:cubicBezTo>
                        <a:pt x="5255163" y="3076295"/>
                        <a:pt x="5231454" y="3081280"/>
                        <a:pt x="5218975" y="3091249"/>
                      </a:cubicBezTo>
                      <a:cubicBezTo>
                        <a:pt x="5211488" y="3082526"/>
                        <a:pt x="5218975" y="3073803"/>
                        <a:pt x="5216480" y="3065080"/>
                      </a:cubicBezTo>
                      <a:cubicBezTo>
                        <a:pt x="5215232" y="3055110"/>
                        <a:pt x="5207745" y="3050126"/>
                        <a:pt x="5199010" y="3050126"/>
                      </a:cubicBezTo>
                      <a:cubicBezTo>
                        <a:pt x="5187779" y="3050126"/>
                        <a:pt x="5191523" y="3060095"/>
                        <a:pt x="5191523" y="3067572"/>
                      </a:cubicBezTo>
                      <a:cubicBezTo>
                        <a:pt x="5190275" y="3083772"/>
                        <a:pt x="5192770" y="3099972"/>
                        <a:pt x="5181540" y="3114926"/>
                      </a:cubicBezTo>
                      <a:cubicBezTo>
                        <a:pt x="5174053" y="3124895"/>
                        <a:pt x="5180292" y="3134865"/>
                        <a:pt x="5186531" y="3142342"/>
                      </a:cubicBezTo>
                      <a:cubicBezTo>
                        <a:pt x="5196514" y="3154803"/>
                        <a:pt x="5197762" y="3169757"/>
                        <a:pt x="5196514" y="3184711"/>
                      </a:cubicBezTo>
                      <a:cubicBezTo>
                        <a:pt x="5169061" y="3182219"/>
                        <a:pt x="5170309" y="3156049"/>
                        <a:pt x="5160326" y="3138603"/>
                      </a:cubicBezTo>
                      <a:cubicBezTo>
                        <a:pt x="5154087" y="3129880"/>
                        <a:pt x="5155335" y="3118665"/>
                        <a:pt x="5149096" y="3108695"/>
                      </a:cubicBezTo>
                      <a:cubicBezTo>
                        <a:pt x="5134121" y="3077541"/>
                        <a:pt x="5126634" y="3042649"/>
                        <a:pt x="5132873" y="3006510"/>
                      </a:cubicBezTo>
                      <a:cubicBezTo>
                        <a:pt x="5134121" y="2992803"/>
                        <a:pt x="5132873" y="2977849"/>
                        <a:pt x="5129130" y="2964141"/>
                      </a:cubicBezTo>
                      <a:cubicBezTo>
                        <a:pt x="5102925" y="2865694"/>
                        <a:pt x="5095438" y="2764755"/>
                        <a:pt x="5097934" y="2663817"/>
                      </a:cubicBezTo>
                      <a:cubicBezTo>
                        <a:pt x="5099181" y="2569109"/>
                        <a:pt x="5072976" y="2486862"/>
                        <a:pt x="5031797" y="2405862"/>
                      </a:cubicBezTo>
                      <a:cubicBezTo>
                        <a:pt x="5014327" y="2372216"/>
                        <a:pt x="4995610" y="2338569"/>
                        <a:pt x="4986875" y="2299938"/>
                      </a:cubicBezTo>
                      <a:cubicBezTo>
                        <a:pt x="4981883" y="2275015"/>
                        <a:pt x="4980635" y="2250092"/>
                        <a:pt x="4985627" y="2225169"/>
                      </a:cubicBezTo>
                      <a:cubicBezTo>
                        <a:pt x="4995610" y="2181553"/>
                        <a:pt x="4984379" y="2160369"/>
                        <a:pt x="4945695" y="2137938"/>
                      </a:cubicBezTo>
                      <a:cubicBezTo>
                        <a:pt x="4908260" y="2116753"/>
                        <a:pt x="4868329" y="2099307"/>
                        <a:pt x="4825902" y="2091830"/>
                      </a:cubicBezTo>
                      <a:cubicBezTo>
                        <a:pt x="4787218" y="2084353"/>
                        <a:pt x="4769748" y="2050707"/>
                        <a:pt x="4744791" y="2027030"/>
                      </a:cubicBezTo>
                      <a:cubicBezTo>
                        <a:pt x="4734808" y="2018306"/>
                        <a:pt x="4741047" y="2002106"/>
                        <a:pt x="4749782" y="1990891"/>
                      </a:cubicBezTo>
                      <a:cubicBezTo>
                        <a:pt x="4762261" y="1974691"/>
                        <a:pt x="4779731" y="1964722"/>
                        <a:pt x="4797201" y="1957245"/>
                      </a:cubicBezTo>
                      <a:cubicBezTo>
                        <a:pt x="4867081" y="1929829"/>
                        <a:pt x="4923234" y="1883721"/>
                        <a:pt x="4970653" y="1828890"/>
                      </a:cubicBezTo>
                      <a:cubicBezTo>
                        <a:pt x="4985627" y="1811444"/>
                        <a:pt x="4990618" y="1792752"/>
                        <a:pt x="4993114" y="1770321"/>
                      </a:cubicBezTo>
                      <a:cubicBezTo>
                        <a:pt x="4995610" y="1751628"/>
                        <a:pt x="4983131" y="1739167"/>
                        <a:pt x="4966909" y="1734182"/>
                      </a:cubicBezTo>
                      <a:cubicBezTo>
                        <a:pt x="4950687" y="1727951"/>
                        <a:pt x="4943200" y="1740413"/>
                        <a:pt x="4935713" y="1752875"/>
                      </a:cubicBezTo>
                      <a:cubicBezTo>
                        <a:pt x="4912003" y="1789013"/>
                        <a:pt x="4892038" y="1795244"/>
                        <a:pt x="4853354" y="1784029"/>
                      </a:cubicBezTo>
                      <a:cubicBezTo>
                        <a:pt x="4825902" y="1776552"/>
                        <a:pt x="4799697" y="1770321"/>
                        <a:pt x="4775987" y="1755367"/>
                      </a:cubicBezTo>
                      <a:cubicBezTo>
                        <a:pt x="4761013" y="1745398"/>
                        <a:pt x="4753526" y="1732936"/>
                        <a:pt x="4754774" y="1714244"/>
                      </a:cubicBezTo>
                      <a:cubicBezTo>
                        <a:pt x="4759765" y="1670628"/>
                        <a:pt x="4744791" y="1631997"/>
                        <a:pt x="4729817" y="1592120"/>
                      </a:cubicBezTo>
                      <a:cubicBezTo>
                        <a:pt x="4726073" y="1585889"/>
                        <a:pt x="4723578" y="1577166"/>
                        <a:pt x="4713595" y="1578412"/>
                      </a:cubicBezTo>
                      <a:cubicBezTo>
                        <a:pt x="4704860" y="1580905"/>
                        <a:pt x="4704860" y="1588382"/>
                        <a:pt x="4704860" y="1594612"/>
                      </a:cubicBezTo>
                      <a:cubicBezTo>
                        <a:pt x="4703612" y="1618289"/>
                        <a:pt x="4692381" y="1639474"/>
                        <a:pt x="4686142" y="1660659"/>
                      </a:cubicBezTo>
                      <a:cubicBezTo>
                        <a:pt x="4677407" y="1691813"/>
                        <a:pt x="4651202" y="1710505"/>
                        <a:pt x="4623749" y="1714244"/>
                      </a:cubicBezTo>
                      <a:cubicBezTo>
                        <a:pt x="4593801" y="1716736"/>
                        <a:pt x="4560109" y="1710505"/>
                        <a:pt x="4542639" y="1678105"/>
                      </a:cubicBezTo>
                      <a:cubicBezTo>
                        <a:pt x="4531408" y="1656920"/>
                        <a:pt x="4515186" y="1646951"/>
                        <a:pt x="4491477" y="1644459"/>
                      </a:cubicBezTo>
                      <a:cubicBezTo>
                        <a:pt x="4452794" y="1640720"/>
                        <a:pt x="4429084" y="1615797"/>
                        <a:pt x="4407871" y="1587136"/>
                      </a:cubicBezTo>
                      <a:cubicBezTo>
                        <a:pt x="4432828" y="1565951"/>
                        <a:pt x="4447802" y="1541028"/>
                        <a:pt x="4447802" y="1507381"/>
                      </a:cubicBezTo>
                      <a:cubicBezTo>
                        <a:pt x="4447802" y="1489935"/>
                        <a:pt x="4457785" y="1483704"/>
                        <a:pt x="4472759" y="1476227"/>
                      </a:cubicBezTo>
                      <a:cubicBezTo>
                        <a:pt x="4532656" y="1446320"/>
                        <a:pt x="4586314" y="1468750"/>
                        <a:pt x="4639971" y="1496166"/>
                      </a:cubicBezTo>
                      <a:cubicBezTo>
                        <a:pt x="4648706" y="1499904"/>
                        <a:pt x="4654946" y="1508628"/>
                        <a:pt x="4664928" y="1502397"/>
                      </a:cubicBezTo>
                      <a:cubicBezTo>
                        <a:pt x="4673663" y="1497412"/>
                        <a:pt x="4672416" y="1486197"/>
                        <a:pt x="4668672" y="1478720"/>
                      </a:cubicBezTo>
                      <a:cubicBezTo>
                        <a:pt x="4659937" y="1458781"/>
                        <a:pt x="4669920" y="1438843"/>
                        <a:pt x="4669920" y="1416412"/>
                      </a:cubicBezTo>
                      <a:cubicBezTo>
                        <a:pt x="4653698" y="1422643"/>
                        <a:pt x="4651202" y="1432612"/>
                        <a:pt x="4653698" y="1446320"/>
                      </a:cubicBezTo>
                      <a:cubicBezTo>
                        <a:pt x="4661185" y="1472489"/>
                        <a:pt x="4648706" y="1472489"/>
                        <a:pt x="4629989" y="1466258"/>
                      </a:cubicBezTo>
                      <a:cubicBezTo>
                        <a:pt x="4626245" y="1465012"/>
                        <a:pt x="4631236" y="1466258"/>
                        <a:pt x="4627493" y="1465012"/>
                      </a:cubicBezTo>
                      <a:cubicBezTo>
                        <a:pt x="4555117" y="1443827"/>
                        <a:pt x="4537647" y="1405196"/>
                        <a:pt x="4572587" y="1331673"/>
                      </a:cubicBezTo>
                      <a:cubicBezTo>
                        <a:pt x="4586314" y="1304257"/>
                        <a:pt x="4610023" y="1283073"/>
                        <a:pt x="4628741" y="1258150"/>
                      </a:cubicBezTo>
                      <a:cubicBezTo>
                        <a:pt x="4638724" y="1241950"/>
                        <a:pt x="4657441" y="1245688"/>
                        <a:pt x="4674911" y="1244442"/>
                      </a:cubicBezTo>
                      <a:cubicBezTo>
                        <a:pt x="4679903" y="1243196"/>
                        <a:pt x="4688638" y="1241950"/>
                        <a:pt x="4688638" y="1233226"/>
                      </a:cubicBezTo>
                      <a:cubicBezTo>
                        <a:pt x="4687390" y="1224503"/>
                        <a:pt x="4678655" y="1225749"/>
                        <a:pt x="4672416" y="1226996"/>
                      </a:cubicBezTo>
                      <a:cubicBezTo>
                        <a:pt x="4648706" y="1231980"/>
                        <a:pt x="4632484" y="1223257"/>
                        <a:pt x="4618758" y="1204565"/>
                      </a:cubicBezTo>
                      <a:cubicBezTo>
                        <a:pt x="4598792" y="1177149"/>
                        <a:pt x="4570092" y="1183380"/>
                        <a:pt x="4542639" y="1185872"/>
                      </a:cubicBezTo>
                      <a:cubicBezTo>
                        <a:pt x="4491477" y="1189611"/>
                        <a:pt x="4466520" y="1154718"/>
                        <a:pt x="4480246" y="1106118"/>
                      </a:cubicBezTo>
                      <a:cubicBezTo>
                        <a:pt x="4488981" y="1073718"/>
                        <a:pt x="4501460" y="1045056"/>
                        <a:pt x="4526417" y="1021379"/>
                      </a:cubicBezTo>
                      <a:cubicBezTo>
                        <a:pt x="4542639" y="1007672"/>
                        <a:pt x="4537647" y="991472"/>
                        <a:pt x="4527665" y="976518"/>
                      </a:cubicBezTo>
                      <a:cubicBezTo>
                        <a:pt x="4508947" y="947856"/>
                        <a:pt x="4511442" y="922933"/>
                        <a:pt x="4532656" y="895517"/>
                      </a:cubicBezTo>
                      <a:cubicBezTo>
                        <a:pt x="4567596" y="850656"/>
                        <a:pt x="4550126" y="803302"/>
                        <a:pt x="4535152" y="757194"/>
                      </a:cubicBezTo>
                      <a:cubicBezTo>
                        <a:pt x="4530160" y="743486"/>
                        <a:pt x="4520177" y="732271"/>
                        <a:pt x="4513938" y="719809"/>
                      </a:cubicBezTo>
                      <a:cubicBezTo>
                        <a:pt x="4507699" y="706101"/>
                        <a:pt x="4507699" y="692393"/>
                        <a:pt x="4513938" y="678686"/>
                      </a:cubicBezTo>
                      <a:cubicBezTo>
                        <a:pt x="4527665" y="643793"/>
                        <a:pt x="4522673" y="626347"/>
                        <a:pt x="4487733" y="613885"/>
                      </a:cubicBezTo>
                      <a:cubicBezTo>
                        <a:pt x="4452794" y="601424"/>
                        <a:pt x="4425341" y="577747"/>
                        <a:pt x="4396640" y="556562"/>
                      </a:cubicBezTo>
                      <a:cubicBezTo>
                        <a:pt x="4374179" y="539116"/>
                        <a:pt x="4374179" y="529147"/>
                        <a:pt x="4397888" y="515439"/>
                      </a:cubicBezTo>
                      <a:cubicBezTo>
                        <a:pt x="4424093" y="501731"/>
                        <a:pt x="4436571" y="475562"/>
                        <a:pt x="4460281" y="458116"/>
                      </a:cubicBezTo>
                      <a:cubicBezTo>
                        <a:pt x="4487733" y="438177"/>
                        <a:pt x="4518930" y="439423"/>
                        <a:pt x="4547630" y="430700"/>
                      </a:cubicBezTo>
                      <a:cubicBezTo>
                        <a:pt x="4563852" y="426962"/>
                        <a:pt x="4567596" y="440669"/>
                        <a:pt x="4562604" y="454377"/>
                      </a:cubicBezTo>
                      <a:cubicBezTo>
                        <a:pt x="4552622" y="481793"/>
                        <a:pt x="4542639" y="507962"/>
                        <a:pt x="4511442" y="516685"/>
                      </a:cubicBezTo>
                      <a:cubicBezTo>
                        <a:pt x="4517682" y="530393"/>
                        <a:pt x="4527665" y="527901"/>
                        <a:pt x="4535152" y="527901"/>
                      </a:cubicBezTo>
                      <a:cubicBezTo>
                        <a:pt x="4546382" y="529147"/>
                        <a:pt x="4556365" y="530393"/>
                        <a:pt x="4560109" y="540362"/>
                      </a:cubicBezTo>
                      <a:cubicBezTo>
                        <a:pt x="4567596" y="566531"/>
                        <a:pt x="4588809" y="571516"/>
                        <a:pt x="4612519" y="571516"/>
                      </a:cubicBezTo>
                      <a:cubicBezTo>
                        <a:pt x="4592553" y="574008"/>
                        <a:pt x="4580074" y="564039"/>
                        <a:pt x="4568844" y="550331"/>
                      </a:cubicBezTo>
                      <a:cubicBezTo>
                        <a:pt x="4556365" y="535377"/>
                        <a:pt x="4557613" y="516685"/>
                        <a:pt x="4557613" y="500485"/>
                      </a:cubicBezTo>
                      <a:cubicBezTo>
                        <a:pt x="4557613" y="488023"/>
                        <a:pt x="4566348" y="483039"/>
                        <a:pt x="4577579" y="481793"/>
                      </a:cubicBezTo>
                      <a:cubicBezTo>
                        <a:pt x="4586314" y="479300"/>
                        <a:pt x="4595049" y="481793"/>
                        <a:pt x="4603784" y="483039"/>
                      </a:cubicBezTo>
                      <a:cubicBezTo>
                        <a:pt x="4644963" y="485531"/>
                        <a:pt x="4658689" y="471823"/>
                        <a:pt x="4651202" y="431946"/>
                      </a:cubicBezTo>
                      <a:cubicBezTo>
                        <a:pt x="4649954" y="418239"/>
                        <a:pt x="4644963" y="405777"/>
                        <a:pt x="4642467" y="393315"/>
                      </a:cubicBezTo>
                      <a:cubicBezTo>
                        <a:pt x="4637476" y="362161"/>
                        <a:pt x="4656193" y="337238"/>
                        <a:pt x="4688638" y="328515"/>
                      </a:cubicBezTo>
                      <a:close/>
                      <a:moveTo>
                        <a:pt x="997488" y="245764"/>
                      </a:moveTo>
                      <a:cubicBezTo>
                        <a:pt x="1003625" y="246699"/>
                        <a:pt x="1009610" y="249752"/>
                        <a:pt x="1015368" y="256468"/>
                      </a:cubicBezTo>
                      <a:cubicBezTo>
                        <a:pt x="1005670" y="272343"/>
                        <a:pt x="985063" y="277228"/>
                        <a:pt x="976578" y="294324"/>
                      </a:cubicBezTo>
                      <a:cubicBezTo>
                        <a:pt x="971729" y="294324"/>
                        <a:pt x="968093" y="294324"/>
                        <a:pt x="964456" y="294324"/>
                      </a:cubicBezTo>
                      <a:cubicBezTo>
                        <a:pt x="948697" y="291882"/>
                        <a:pt x="945061" y="278449"/>
                        <a:pt x="937788" y="268680"/>
                      </a:cubicBezTo>
                      <a:cubicBezTo>
                        <a:pt x="934151" y="262574"/>
                        <a:pt x="935363" y="251584"/>
                        <a:pt x="940212" y="252805"/>
                      </a:cubicBezTo>
                      <a:cubicBezTo>
                        <a:pt x="959304" y="259216"/>
                        <a:pt x="979078" y="242959"/>
                        <a:pt x="997488" y="245764"/>
                      </a:cubicBezTo>
                      <a:close/>
                      <a:moveTo>
                        <a:pt x="990434" y="55"/>
                      </a:moveTo>
                      <a:cubicBezTo>
                        <a:pt x="1038968" y="28671"/>
                        <a:pt x="1091236" y="49822"/>
                        <a:pt x="1131059" y="92124"/>
                      </a:cubicBezTo>
                      <a:cubicBezTo>
                        <a:pt x="1138526" y="100833"/>
                        <a:pt x="1148482" y="99589"/>
                        <a:pt x="1157194" y="100833"/>
                      </a:cubicBezTo>
                      <a:cubicBezTo>
                        <a:pt x="1179594" y="100833"/>
                        <a:pt x="1195772" y="113275"/>
                        <a:pt x="1213195" y="124472"/>
                      </a:cubicBezTo>
                      <a:cubicBezTo>
                        <a:pt x="1167149" y="155577"/>
                        <a:pt x="1121104" y="186681"/>
                        <a:pt x="1075058" y="217785"/>
                      </a:cubicBezTo>
                      <a:cubicBezTo>
                        <a:pt x="1068836" y="211564"/>
                        <a:pt x="1057635" y="207832"/>
                        <a:pt x="1057635" y="199122"/>
                      </a:cubicBezTo>
                      <a:cubicBezTo>
                        <a:pt x="1053902" y="165530"/>
                        <a:pt x="1021545" y="168018"/>
                        <a:pt x="1001634" y="155577"/>
                      </a:cubicBezTo>
                      <a:cubicBezTo>
                        <a:pt x="986700" y="146867"/>
                        <a:pt x="984211" y="163042"/>
                        <a:pt x="984211" y="175483"/>
                      </a:cubicBezTo>
                      <a:cubicBezTo>
                        <a:pt x="984211" y="182948"/>
                        <a:pt x="991678" y="190413"/>
                        <a:pt x="994167" y="199122"/>
                      </a:cubicBezTo>
                      <a:cubicBezTo>
                        <a:pt x="1002878" y="216541"/>
                        <a:pt x="992922" y="228983"/>
                        <a:pt x="979233" y="237692"/>
                      </a:cubicBezTo>
                      <a:cubicBezTo>
                        <a:pt x="964299" y="247645"/>
                        <a:pt x="956833" y="236448"/>
                        <a:pt x="948121" y="224006"/>
                      </a:cubicBezTo>
                      <a:cubicBezTo>
                        <a:pt x="943143" y="217785"/>
                        <a:pt x="941899" y="201611"/>
                        <a:pt x="929454" y="206587"/>
                      </a:cubicBezTo>
                      <a:cubicBezTo>
                        <a:pt x="918254" y="211564"/>
                        <a:pt x="920743" y="225250"/>
                        <a:pt x="925721" y="236448"/>
                      </a:cubicBezTo>
                      <a:cubicBezTo>
                        <a:pt x="930699" y="251378"/>
                        <a:pt x="931943" y="267552"/>
                        <a:pt x="913276" y="275017"/>
                      </a:cubicBezTo>
                      <a:cubicBezTo>
                        <a:pt x="894609" y="282482"/>
                        <a:pt x="879675" y="275017"/>
                        <a:pt x="867230" y="260087"/>
                      </a:cubicBezTo>
                      <a:cubicBezTo>
                        <a:pt x="834874" y="224006"/>
                        <a:pt x="817451" y="222762"/>
                        <a:pt x="787584" y="261331"/>
                      </a:cubicBezTo>
                      <a:cubicBezTo>
                        <a:pt x="768917" y="287459"/>
                        <a:pt x="741538" y="293679"/>
                        <a:pt x="716648" y="306121"/>
                      </a:cubicBezTo>
                      <a:cubicBezTo>
                        <a:pt x="693003" y="317319"/>
                        <a:pt x="678070" y="332249"/>
                        <a:pt x="666869" y="355888"/>
                      </a:cubicBezTo>
                      <a:cubicBezTo>
                        <a:pt x="650691" y="391969"/>
                        <a:pt x="646958" y="393213"/>
                        <a:pt x="618335" y="363353"/>
                      </a:cubicBezTo>
                      <a:cubicBezTo>
                        <a:pt x="610868" y="354644"/>
                        <a:pt x="599668" y="348423"/>
                        <a:pt x="597179" y="338469"/>
                      </a:cubicBezTo>
                      <a:cubicBezTo>
                        <a:pt x="588467" y="306121"/>
                        <a:pt x="573534" y="314830"/>
                        <a:pt x="556111" y="329760"/>
                      </a:cubicBezTo>
                      <a:cubicBezTo>
                        <a:pt x="549889" y="335981"/>
                        <a:pt x="544911" y="344690"/>
                        <a:pt x="533710" y="337225"/>
                      </a:cubicBezTo>
                      <a:cubicBezTo>
                        <a:pt x="534955" y="322295"/>
                        <a:pt x="549889" y="306121"/>
                        <a:pt x="528732" y="292435"/>
                      </a:cubicBezTo>
                      <a:cubicBezTo>
                        <a:pt x="522510" y="308609"/>
                        <a:pt x="517532" y="328516"/>
                        <a:pt x="496376" y="326028"/>
                      </a:cubicBezTo>
                      <a:cubicBezTo>
                        <a:pt x="477709" y="323539"/>
                        <a:pt x="464020" y="314830"/>
                        <a:pt x="459042" y="289947"/>
                      </a:cubicBezTo>
                      <a:cubicBezTo>
                        <a:pt x="455308" y="268796"/>
                        <a:pt x="434152" y="268796"/>
                        <a:pt x="416729" y="272528"/>
                      </a:cubicBezTo>
                      <a:cubicBezTo>
                        <a:pt x="396818" y="276261"/>
                        <a:pt x="378151" y="287459"/>
                        <a:pt x="360728" y="298656"/>
                      </a:cubicBezTo>
                      <a:cubicBezTo>
                        <a:pt x="343305" y="308609"/>
                        <a:pt x="324638" y="321051"/>
                        <a:pt x="302237" y="316074"/>
                      </a:cubicBezTo>
                      <a:cubicBezTo>
                        <a:pt x="337083" y="267552"/>
                        <a:pt x="390595" y="263819"/>
                        <a:pt x="444108" y="257598"/>
                      </a:cubicBezTo>
                      <a:cubicBezTo>
                        <a:pt x="527488" y="245157"/>
                        <a:pt x="607134" y="270040"/>
                        <a:pt x="689270" y="279994"/>
                      </a:cubicBezTo>
                      <a:cubicBezTo>
                        <a:pt x="707937" y="282482"/>
                        <a:pt x="715404" y="278749"/>
                        <a:pt x="722871" y="265063"/>
                      </a:cubicBezTo>
                      <a:cubicBezTo>
                        <a:pt x="751494" y="211564"/>
                        <a:pt x="783850" y="161797"/>
                        <a:pt x="822429" y="114519"/>
                      </a:cubicBezTo>
                      <a:cubicBezTo>
                        <a:pt x="851052" y="79682"/>
                        <a:pt x="885897" y="52310"/>
                        <a:pt x="917009" y="19962"/>
                      </a:cubicBezTo>
                      <a:cubicBezTo>
                        <a:pt x="941899" y="18718"/>
                        <a:pt x="963055" y="-1189"/>
                        <a:pt x="990434" y="55"/>
                      </a:cubicBezTo>
                      <a:close/>
                    </a:path>
                  </a:pathLst>
                </a:custGeom>
                <a:solidFill>
                  <a:schemeClr val="accent3">
                    <a:alpha val="70000"/>
                  </a:schemeClr>
                </a:solidFill>
                <a:ln>
                  <a:noFill/>
                </a:ln>
                <a:effectLst/>
              </p:spPr>
              <p:txBody>
                <a:bodyPr anchor="ctr"/>
                <a:lstStyle/>
                <a:p>
                  <a:pPr defTabSz="457189">
                    <a:defRPr/>
                  </a:pPr>
                  <a:endParaRPr lang="en-US" sz="1351" dirty="0">
                    <a:latin typeface="Oswald" pitchFamily="2" charset="77"/>
                  </a:endParaRPr>
                </a:p>
              </p:txBody>
            </p:sp>
            <p:sp>
              <p:nvSpPr>
                <p:cNvPr id="206" name="Freeform 32">
                  <a:extLst>
                    <a:ext uri="{FF2B5EF4-FFF2-40B4-BE49-F238E27FC236}">
                      <a16:creationId xmlns:a16="http://schemas.microsoft.com/office/drawing/2014/main" id="{470E173F-9CE9-40FF-8CD0-80DA3F74FBB0}"/>
                    </a:ext>
                  </a:extLst>
                </p:cNvPr>
                <p:cNvSpPr/>
                <p:nvPr/>
              </p:nvSpPr>
              <p:spPr bwMode="auto">
                <a:xfrm>
                  <a:off x="9405439" y="3539834"/>
                  <a:ext cx="2404123" cy="6046013"/>
                </a:xfrm>
                <a:custGeom>
                  <a:avLst/>
                  <a:gdLst>
                    <a:gd name="connsiteX0" fmla="*/ 504891 w 2404863"/>
                    <a:gd name="connsiteY0" fmla="*/ 5392490 h 6046609"/>
                    <a:gd name="connsiteX1" fmla="*/ 534033 w 2404863"/>
                    <a:gd name="connsiteY1" fmla="*/ 5423019 h 6046609"/>
                    <a:gd name="connsiteX2" fmla="*/ 499062 w 2404863"/>
                    <a:gd name="connsiteY2" fmla="*/ 5402260 h 6046609"/>
                    <a:gd name="connsiteX3" fmla="*/ 504891 w 2404863"/>
                    <a:gd name="connsiteY3" fmla="*/ 5392490 h 6046609"/>
                    <a:gd name="connsiteX4" fmla="*/ 604862 w 2404863"/>
                    <a:gd name="connsiteY4" fmla="*/ 5277083 h 6046609"/>
                    <a:gd name="connsiteX5" fmla="*/ 621958 w 2404863"/>
                    <a:gd name="connsiteY5" fmla="*/ 5289205 h 6046609"/>
                    <a:gd name="connsiteX6" fmla="*/ 676910 w 2404863"/>
                    <a:gd name="connsiteY6" fmla="*/ 5357086 h 6046609"/>
                    <a:gd name="connsiteX7" fmla="*/ 673512 w 2404863"/>
                    <a:gd name="connsiteY7" fmla="*/ 5357086 h 6046609"/>
                    <a:gd name="connsiteX8" fmla="*/ 681497 w 2404863"/>
                    <a:gd name="connsiteY8" fmla="*/ 5359787 h 6046609"/>
                    <a:gd name="connsiteX9" fmla="*/ 730104 w 2404863"/>
                    <a:gd name="connsiteY9" fmla="*/ 5352332 h 6046609"/>
                    <a:gd name="connsiteX10" fmla="*/ 756277 w 2404863"/>
                    <a:gd name="connsiteY10" fmla="*/ 5343633 h 6046609"/>
                    <a:gd name="connsiteX11" fmla="*/ 794914 w 2404863"/>
                    <a:gd name="connsiteY11" fmla="*/ 5313811 h 6046609"/>
                    <a:gd name="connsiteX12" fmla="*/ 850999 w 2404863"/>
                    <a:gd name="connsiteY12" fmla="*/ 5344876 h 6046609"/>
                    <a:gd name="connsiteX13" fmla="*/ 870940 w 2404863"/>
                    <a:gd name="connsiteY13" fmla="*/ 5362272 h 6046609"/>
                    <a:gd name="connsiteX14" fmla="*/ 898359 w 2404863"/>
                    <a:gd name="connsiteY14" fmla="*/ 5419433 h 6046609"/>
                    <a:gd name="connsiteX15" fmla="*/ 875925 w 2404863"/>
                    <a:gd name="connsiteY15" fmla="*/ 5451740 h 6046609"/>
                    <a:gd name="connsiteX16" fmla="*/ 884650 w 2404863"/>
                    <a:gd name="connsiteY16" fmla="*/ 5477835 h 6046609"/>
                    <a:gd name="connsiteX17" fmla="*/ 919547 w 2404863"/>
                    <a:gd name="connsiteY17" fmla="*/ 5496474 h 6046609"/>
                    <a:gd name="connsiteX18" fmla="*/ 980617 w 2404863"/>
                    <a:gd name="connsiteY18" fmla="*/ 5510143 h 6046609"/>
                    <a:gd name="connsiteX19" fmla="*/ 1016761 w 2404863"/>
                    <a:gd name="connsiteY19" fmla="*/ 5520084 h 6046609"/>
                    <a:gd name="connsiteX20" fmla="*/ 1010529 w 2404863"/>
                    <a:gd name="connsiteY20" fmla="*/ 5556120 h 6046609"/>
                    <a:gd name="connsiteX21" fmla="*/ 999312 w 2404863"/>
                    <a:gd name="connsiteY21" fmla="*/ 5572273 h 6046609"/>
                    <a:gd name="connsiteX22" fmla="*/ 1010529 w 2404863"/>
                    <a:gd name="connsiteY22" fmla="*/ 5584700 h 6046609"/>
                    <a:gd name="connsiteX23" fmla="*/ 1156350 w 2404863"/>
                    <a:gd name="connsiteY23" fmla="*/ 5628191 h 6046609"/>
                    <a:gd name="connsiteX24" fmla="*/ 1161336 w 2404863"/>
                    <a:gd name="connsiteY24" fmla="*/ 5631919 h 6046609"/>
                    <a:gd name="connsiteX25" fmla="*/ 1203711 w 2404863"/>
                    <a:gd name="connsiteY25" fmla="*/ 5629434 h 6046609"/>
                    <a:gd name="connsiteX26" fmla="*/ 1212435 w 2404863"/>
                    <a:gd name="connsiteY26" fmla="*/ 5615765 h 6046609"/>
                    <a:gd name="connsiteX27" fmla="*/ 1223652 w 2404863"/>
                    <a:gd name="connsiteY27" fmla="*/ 5607067 h 6046609"/>
                    <a:gd name="connsiteX28" fmla="*/ 1277244 w 2404863"/>
                    <a:gd name="connsiteY28" fmla="*/ 5618250 h 6046609"/>
                    <a:gd name="connsiteX29" fmla="*/ 1401878 w 2404863"/>
                    <a:gd name="connsiteY29" fmla="*/ 5646830 h 6046609"/>
                    <a:gd name="connsiteX30" fmla="*/ 1509062 w 2404863"/>
                    <a:gd name="connsiteY30" fmla="*/ 5661741 h 6046609"/>
                    <a:gd name="connsiteX31" fmla="*/ 1541467 w 2404863"/>
                    <a:gd name="connsiteY31" fmla="*/ 5646830 h 6046609"/>
                    <a:gd name="connsiteX32" fmla="*/ 1575118 w 2404863"/>
                    <a:gd name="connsiteY32" fmla="*/ 5626948 h 6046609"/>
                    <a:gd name="connsiteX33" fmla="*/ 1602537 w 2404863"/>
                    <a:gd name="connsiteY33" fmla="*/ 5641860 h 6046609"/>
                    <a:gd name="connsiteX34" fmla="*/ 1593813 w 2404863"/>
                    <a:gd name="connsiteY34" fmla="*/ 5651801 h 6046609"/>
                    <a:gd name="connsiteX35" fmla="*/ 1583842 w 2404863"/>
                    <a:gd name="connsiteY35" fmla="*/ 5699020 h 6046609"/>
                    <a:gd name="connsiteX36" fmla="*/ 1628710 w 2404863"/>
                    <a:gd name="connsiteY36" fmla="*/ 5679138 h 6046609"/>
                    <a:gd name="connsiteX37" fmla="*/ 1681056 w 2404863"/>
                    <a:gd name="connsiteY37" fmla="*/ 5689079 h 6046609"/>
                    <a:gd name="connsiteX38" fmla="*/ 1745866 w 2404863"/>
                    <a:gd name="connsiteY38" fmla="*/ 5823280 h 6046609"/>
                    <a:gd name="connsiteX39" fmla="*/ 1785748 w 2404863"/>
                    <a:gd name="connsiteY39" fmla="*/ 5905293 h 6046609"/>
                    <a:gd name="connsiteX40" fmla="*/ 1808007 w 2404863"/>
                    <a:gd name="connsiteY40" fmla="*/ 5948804 h 6046609"/>
                    <a:gd name="connsiteX41" fmla="*/ 1805690 w 2404863"/>
                    <a:gd name="connsiteY41" fmla="*/ 5966181 h 6046609"/>
                    <a:gd name="connsiteX42" fmla="*/ 1770792 w 2404863"/>
                    <a:gd name="connsiteY42" fmla="*/ 5959967 h 6046609"/>
                    <a:gd name="connsiteX43" fmla="*/ 1553930 w 2404863"/>
                    <a:gd name="connsiteY43" fmla="*/ 5996003 h 6046609"/>
                    <a:gd name="connsiteX44" fmla="*/ 1364488 w 2404863"/>
                    <a:gd name="connsiteY44" fmla="*/ 6043222 h 6046609"/>
                    <a:gd name="connsiteX45" fmla="*/ 1345793 w 2404863"/>
                    <a:gd name="connsiteY45" fmla="*/ 6043222 h 6046609"/>
                    <a:gd name="connsiteX46" fmla="*/ 1293447 w 2404863"/>
                    <a:gd name="connsiteY46" fmla="*/ 6043222 h 6046609"/>
                    <a:gd name="connsiteX47" fmla="*/ 1261042 w 2404863"/>
                    <a:gd name="connsiteY47" fmla="*/ 6037009 h 6046609"/>
                    <a:gd name="connsiteX48" fmla="*/ 1274752 w 2404863"/>
                    <a:gd name="connsiteY48" fmla="*/ 6010915 h 6046609"/>
                    <a:gd name="connsiteX49" fmla="*/ 1371966 w 2404863"/>
                    <a:gd name="connsiteY49" fmla="*/ 5950027 h 6046609"/>
                    <a:gd name="connsiteX50" fmla="*/ 1399385 w 2404863"/>
                    <a:gd name="connsiteY50" fmla="*/ 5880441 h 6046609"/>
                    <a:gd name="connsiteX51" fmla="*/ 1410602 w 2404863"/>
                    <a:gd name="connsiteY51" fmla="*/ 5863044 h 6046609"/>
                    <a:gd name="connsiteX52" fmla="*/ 1457963 w 2404863"/>
                    <a:gd name="connsiteY52" fmla="*/ 5831979 h 6046609"/>
                    <a:gd name="connsiteX53" fmla="*/ 1455470 w 2404863"/>
                    <a:gd name="connsiteY53" fmla="*/ 5794700 h 6046609"/>
                    <a:gd name="connsiteX54" fmla="*/ 1366980 w 2404863"/>
                    <a:gd name="connsiteY54" fmla="*/ 5723872 h 6046609"/>
                    <a:gd name="connsiteX55" fmla="*/ 1345793 w 2404863"/>
                    <a:gd name="connsiteY55" fmla="*/ 5710203 h 6046609"/>
                    <a:gd name="connsiteX56" fmla="*/ 1247332 w 2404863"/>
                    <a:gd name="connsiteY56" fmla="*/ 5702748 h 6046609"/>
                    <a:gd name="connsiteX57" fmla="*/ 1177538 w 2404863"/>
                    <a:gd name="connsiteY57" fmla="*/ 5736298 h 6046609"/>
                    <a:gd name="connsiteX58" fmla="*/ 1147626 w 2404863"/>
                    <a:gd name="connsiteY58" fmla="*/ 5754937 h 6046609"/>
                    <a:gd name="connsiteX59" fmla="*/ 1106497 w 2404863"/>
                    <a:gd name="connsiteY59" fmla="*/ 5768606 h 6046609"/>
                    <a:gd name="connsiteX60" fmla="*/ 1042934 w 2404863"/>
                    <a:gd name="connsiteY60" fmla="*/ 5761150 h 6046609"/>
                    <a:gd name="connsiteX61" fmla="*/ 969400 w 2404863"/>
                    <a:gd name="connsiteY61" fmla="*/ 5747481 h 6046609"/>
                    <a:gd name="connsiteX62" fmla="*/ 961922 w 2404863"/>
                    <a:gd name="connsiteY62" fmla="*/ 5696534 h 6046609"/>
                    <a:gd name="connsiteX63" fmla="*/ 963169 w 2404863"/>
                    <a:gd name="connsiteY63" fmla="*/ 5590913 h 6046609"/>
                    <a:gd name="connsiteX64" fmla="*/ 885896 w 2404863"/>
                    <a:gd name="connsiteY64" fmla="*/ 5537480 h 6046609"/>
                    <a:gd name="connsiteX65" fmla="*/ 843521 w 2404863"/>
                    <a:gd name="connsiteY65" fmla="*/ 5557362 h 6046609"/>
                    <a:gd name="connsiteX66" fmla="*/ 755031 w 2404863"/>
                    <a:gd name="connsiteY66" fmla="*/ 5618250 h 6046609"/>
                    <a:gd name="connsiteX67" fmla="*/ 707670 w 2404863"/>
                    <a:gd name="connsiteY67" fmla="*/ 5618250 h 6046609"/>
                    <a:gd name="connsiteX68" fmla="*/ 695207 w 2404863"/>
                    <a:gd name="connsiteY68" fmla="*/ 5603339 h 6046609"/>
                    <a:gd name="connsiteX69" fmla="*/ 707670 w 2404863"/>
                    <a:gd name="connsiteY69" fmla="*/ 5592155 h 6046609"/>
                    <a:gd name="connsiteX70" fmla="*/ 712656 w 2404863"/>
                    <a:gd name="connsiteY70" fmla="*/ 5558605 h 6046609"/>
                    <a:gd name="connsiteX71" fmla="*/ 685236 w 2404863"/>
                    <a:gd name="connsiteY71" fmla="*/ 5549907 h 6046609"/>
                    <a:gd name="connsiteX72" fmla="*/ 629151 w 2404863"/>
                    <a:gd name="connsiteY72" fmla="*/ 5564818 h 6046609"/>
                    <a:gd name="connsiteX73" fmla="*/ 609210 w 2404863"/>
                    <a:gd name="connsiteY73" fmla="*/ 5551149 h 6046609"/>
                    <a:gd name="connsiteX74" fmla="*/ 621673 w 2404863"/>
                    <a:gd name="connsiteY74" fmla="*/ 5530025 h 6046609"/>
                    <a:gd name="connsiteX75" fmla="*/ 647846 w 2404863"/>
                    <a:gd name="connsiteY75" fmla="*/ 5482806 h 6046609"/>
                    <a:gd name="connsiteX76" fmla="*/ 675266 w 2404863"/>
                    <a:gd name="connsiteY76" fmla="*/ 5456711 h 6046609"/>
                    <a:gd name="connsiteX77" fmla="*/ 698946 w 2404863"/>
                    <a:gd name="connsiteY77" fmla="*/ 5457953 h 6046609"/>
                    <a:gd name="connsiteX78" fmla="*/ 686483 w 2404863"/>
                    <a:gd name="connsiteY78" fmla="*/ 5430616 h 6046609"/>
                    <a:gd name="connsiteX79" fmla="*/ 671527 w 2404863"/>
                    <a:gd name="connsiteY79" fmla="*/ 5387125 h 6046609"/>
                    <a:gd name="connsiteX80" fmla="*/ 629151 w 2404863"/>
                    <a:gd name="connsiteY80" fmla="*/ 5366000 h 6046609"/>
                    <a:gd name="connsiteX81" fmla="*/ 629151 w 2404863"/>
                    <a:gd name="connsiteY81" fmla="*/ 5359787 h 6046609"/>
                    <a:gd name="connsiteX82" fmla="*/ 637136 w 2404863"/>
                    <a:gd name="connsiteY82" fmla="*/ 5357086 h 6046609"/>
                    <a:gd name="connsiteX83" fmla="*/ 625622 w 2404863"/>
                    <a:gd name="connsiteY83" fmla="*/ 5357086 h 6046609"/>
                    <a:gd name="connsiteX84" fmla="*/ 607304 w 2404863"/>
                    <a:gd name="connsiteY84" fmla="*/ 5330419 h 6046609"/>
                    <a:gd name="connsiteX85" fmla="*/ 592650 w 2404863"/>
                    <a:gd name="connsiteY85" fmla="*/ 5297690 h 6046609"/>
                    <a:gd name="connsiteX86" fmla="*/ 604862 w 2404863"/>
                    <a:gd name="connsiteY86" fmla="*/ 5277083 h 6046609"/>
                    <a:gd name="connsiteX87" fmla="*/ 963885 w 2404863"/>
                    <a:gd name="connsiteY87" fmla="*/ 5198939 h 6046609"/>
                    <a:gd name="connsiteX88" fmla="*/ 1100037 w 2404863"/>
                    <a:gd name="connsiteY88" fmla="*/ 5315946 h 6046609"/>
                    <a:gd name="connsiteX89" fmla="*/ 1014175 w 2404863"/>
                    <a:gd name="connsiteY89" fmla="*/ 5333190 h 6046609"/>
                    <a:gd name="connsiteX90" fmla="*/ 972471 w 2404863"/>
                    <a:gd name="connsiteY90" fmla="*/ 5293776 h 6046609"/>
                    <a:gd name="connsiteX91" fmla="*/ 963885 w 2404863"/>
                    <a:gd name="connsiteY91" fmla="*/ 5198939 h 6046609"/>
                    <a:gd name="connsiteX92" fmla="*/ 375900 w 2404863"/>
                    <a:gd name="connsiteY92" fmla="*/ 4528540 h 6046609"/>
                    <a:gd name="connsiteX93" fmla="*/ 434742 w 2404863"/>
                    <a:gd name="connsiteY93" fmla="*/ 4600508 h 6046609"/>
                    <a:gd name="connsiteX94" fmla="*/ 507068 w 2404863"/>
                    <a:gd name="connsiteY94" fmla="*/ 4697292 h 6046609"/>
                    <a:gd name="connsiteX95" fmla="*/ 511971 w 2404863"/>
                    <a:gd name="connsiteY95" fmla="*/ 4705978 h 6046609"/>
                    <a:gd name="connsiteX96" fmla="*/ 471518 w 2404863"/>
                    <a:gd name="connsiteY96" fmla="*/ 4756852 h 6046609"/>
                    <a:gd name="connsiteX97" fmla="*/ 485002 w 2404863"/>
                    <a:gd name="connsiteY97" fmla="*/ 4900788 h 6046609"/>
                    <a:gd name="connsiteX98" fmla="*/ 531585 w 2404863"/>
                    <a:gd name="connsiteY98" fmla="*/ 5012462 h 6046609"/>
                    <a:gd name="connsiteX99" fmla="*/ 532811 w 2404863"/>
                    <a:gd name="connsiteY99" fmla="*/ 5021148 h 6046609"/>
                    <a:gd name="connsiteX100" fmla="*/ 519327 w 2404863"/>
                    <a:gd name="connsiteY100" fmla="*/ 5026111 h 6046609"/>
                    <a:gd name="connsiteX101" fmla="*/ 471518 w 2404863"/>
                    <a:gd name="connsiteY101" fmla="*/ 5021148 h 6046609"/>
                    <a:gd name="connsiteX102" fmla="*/ 461711 w 2404863"/>
                    <a:gd name="connsiteY102" fmla="*/ 5002535 h 6046609"/>
                    <a:gd name="connsiteX103" fmla="*/ 433516 w 2404863"/>
                    <a:gd name="connsiteY103" fmla="*/ 4893343 h 6046609"/>
                    <a:gd name="connsiteX104" fmla="*/ 433516 w 2404863"/>
                    <a:gd name="connsiteY104" fmla="*/ 4828820 h 6046609"/>
                    <a:gd name="connsiteX105" fmla="*/ 420031 w 2404863"/>
                    <a:gd name="connsiteY105" fmla="*/ 4772983 h 6046609"/>
                    <a:gd name="connsiteX106" fmla="*/ 404095 w 2404863"/>
                    <a:gd name="connsiteY106" fmla="*/ 4739480 h 6046609"/>
                    <a:gd name="connsiteX107" fmla="*/ 421257 w 2404863"/>
                    <a:gd name="connsiteY107" fmla="*/ 4668753 h 6046609"/>
                    <a:gd name="connsiteX108" fmla="*/ 402869 w 2404863"/>
                    <a:gd name="connsiteY108" fmla="*/ 4602989 h 6046609"/>
                    <a:gd name="connsiteX109" fmla="*/ 375900 w 2404863"/>
                    <a:gd name="connsiteY109" fmla="*/ 4528540 h 6046609"/>
                    <a:gd name="connsiteX110" fmla="*/ 132129 w 2404863"/>
                    <a:gd name="connsiteY110" fmla="*/ 1337993 h 6046609"/>
                    <a:gd name="connsiteX111" fmla="*/ 141210 w 2404863"/>
                    <a:gd name="connsiteY111" fmla="*/ 1341557 h 6046609"/>
                    <a:gd name="connsiteX112" fmla="*/ 182545 w 2404863"/>
                    <a:gd name="connsiteY112" fmla="*/ 1345275 h 6046609"/>
                    <a:gd name="connsiteX113" fmla="*/ 198828 w 2404863"/>
                    <a:gd name="connsiteY113" fmla="*/ 1342796 h 6046609"/>
                    <a:gd name="connsiteX114" fmla="*/ 133695 w 2404863"/>
                    <a:gd name="connsiteY114" fmla="*/ 1491535 h 6046609"/>
                    <a:gd name="connsiteX115" fmla="*/ 58541 w 2404863"/>
                    <a:gd name="connsiteY115" fmla="*/ 1658867 h 6046609"/>
                    <a:gd name="connsiteX116" fmla="*/ 47268 w 2404863"/>
                    <a:gd name="connsiteY116" fmla="*/ 1610527 h 6046609"/>
                    <a:gd name="connsiteX117" fmla="*/ 83593 w 2404863"/>
                    <a:gd name="connsiteY117" fmla="*/ 1430800 h 6046609"/>
                    <a:gd name="connsiteX118" fmla="*/ 107391 w 2404863"/>
                    <a:gd name="connsiteY118" fmla="*/ 1378741 h 6046609"/>
                    <a:gd name="connsiteX119" fmla="*/ 124927 w 2404863"/>
                    <a:gd name="connsiteY119" fmla="*/ 1350233 h 6046609"/>
                    <a:gd name="connsiteX120" fmla="*/ 132129 w 2404863"/>
                    <a:gd name="connsiteY120" fmla="*/ 1337993 h 6046609"/>
                    <a:gd name="connsiteX121" fmla="*/ 61451 w 2404863"/>
                    <a:gd name="connsiteY121" fmla="*/ 1297432 h 6046609"/>
                    <a:gd name="connsiteX122" fmla="*/ 57718 w 2404863"/>
                    <a:gd name="connsiteY122" fmla="*/ 1320002 h 6046609"/>
                    <a:gd name="connsiteX123" fmla="*/ 31590 w 2404863"/>
                    <a:gd name="connsiteY123" fmla="*/ 1431600 h 6046609"/>
                    <a:gd name="connsiteX124" fmla="*/ 26613 w 2404863"/>
                    <a:gd name="connsiteY124" fmla="*/ 1483010 h 6046609"/>
                    <a:gd name="connsiteX125" fmla="*/ 485 w 2404863"/>
                    <a:gd name="connsiteY125" fmla="*/ 1402760 h 6046609"/>
                    <a:gd name="connsiteX126" fmla="*/ 61451 w 2404863"/>
                    <a:gd name="connsiteY126" fmla="*/ 1297432 h 6046609"/>
                    <a:gd name="connsiteX127" fmla="*/ 912948 w 2404863"/>
                    <a:gd name="connsiteY127" fmla="*/ 237283 h 6046609"/>
                    <a:gd name="connsiteX128" fmla="*/ 921385 w 2404863"/>
                    <a:gd name="connsiteY128" fmla="*/ 247528 h 6046609"/>
                    <a:gd name="connsiteX129" fmla="*/ 930135 w 2404863"/>
                    <a:gd name="connsiteY129" fmla="*/ 256220 h 6046609"/>
                    <a:gd name="connsiteX130" fmla="*/ 990134 w 2404863"/>
                    <a:gd name="connsiteY130" fmla="*/ 315826 h 6046609"/>
                    <a:gd name="connsiteX131" fmla="*/ 931385 w 2404863"/>
                    <a:gd name="connsiteY131" fmla="*/ 356804 h 6046609"/>
                    <a:gd name="connsiteX132" fmla="*/ 863886 w 2404863"/>
                    <a:gd name="connsiteY132" fmla="*/ 363013 h 6046609"/>
                    <a:gd name="connsiteX133" fmla="*/ 880136 w 2404863"/>
                    <a:gd name="connsiteY133" fmla="*/ 396541 h 6046609"/>
                    <a:gd name="connsiteX134" fmla="*/ 857636 w 2404863"/>
                    <a:gd name="connsiteY134" fmla="*/ 417651 h 6046609"/>
                    <a:gd name="connsiteX135" fmla="*/ 777638 w 2404863"/>
                    <a:gd name="connsiteY135" fmla="*/ 386607 h 6046609"/>
                    <a:gd name="connsiteX136" fmla="*/ 743888 w 2404863"/>
                    <a:gd name="connsiteY136" fmla="*/ 397783 h 6046609"/>
                    <a:gd name="connsiteX137" fmla="*/ 642640 w 2404863"/>
                    <a:gd name="connsiteY137" fmla="*/ 539345 h 6046609"/>
                    <a:gd name="connsiteX138" fmla="*/ 662640 w 2404863"/>
                    <a:gd name="connsiteY138" fmla="*/ 584049 h 6046609"/>
                    <a:gd name="connsiteX139" fmla="*/ 658890 w 2404863"/>
                    <a:gd name="connsiteY139" fmla="*/ 592741 h 6046609"/>
                    <a:gd name="connsiteX140" fmla="*/ 480143 w 2404863"/>
                    <a:gd name="connsiteY140" fmla="*/ 849788 h 6046609"/>
                    <a:gd name="connsiteX141" fmla="*/ 426394 w 2404863"/>
                    <a:gd name="connsiteY141" fmla="*/ 928020 h 6046609"/>
                    <a:gd name="connsiteX142" fmla="*/ 413894 w 2404863"/>
                    <a:gd name="connsiteY142" fmla="*/ 880833 h 6046609"/>
                    <a:gd name="connsiteX143" fmla="*/ 462643 w 2404863"/>
                    <a:gd name="connsiteY143" fmla="*/ 774040 h 6046609"/>
                    <a:gd name="connsiteX144" fmla="*/ 460143 w 2404863"/>
                    <a:gd name="connsiteY144" fmla="*/ 740512 h 6046609"/>
                    <a:gd name="connsiteX145" fmla="*/ 431394 w 2404863"/>
                    <a:gd name="connsiteY145" fmla="*/ 639929 h 6046609"/>
                    <a:gd name="connsiteX146" fmla="*/ 442643 w 2404863"/>
                    <a:gd name="connsiteY146" fmla="*/ 621302 h 6046609"/>
                    <a:gd name="connsiteX147" fmla="*/ 456393 w 2404863"/>
                    <a:gd name="connsiteY147" fmla="*/ 556730 h 6046609"/>
                    <a:gd name="connsiteX148" fmla="*/ 433894 w 2404863"/>
                    <a:gd name="connsiteY148" fmla="*/ 462355 h 6046609"/>
                    <a:gd name="connsiteX149" fmla="*/ 446393 w 2404863"/>
                    <a:gd name="connsiteY149" fmla="*/ 435036 h 6046609"/>
                    <a:gd name="connsiteX150" fmla="*/ 501392 w 2404863"/>
                    <a:gd name="connsiteY150" fmla="*/ 402750 h 6046609"/>
                    <a:gd name="connsiteX151" fmla="*/ 516392 w 2404863"/>
                    <a:gd name="connsiteY151" fmla="*/ 408959 h 6046609"/>
                    <a:gd name="connsiteX152" fmla="*/ 556391 w 2404863"/>
                    <a:gd name="connsiteY152" fmla="*/ 480981 h 6046609"/>
                    <a:gd name="connsiteX153" fmla="*/ 566391 w 2404863"/>
                    <a:gd name="connsiteY153" fmla="*/ 467322 h 6046609"/>
                    <a:gd name="connsiteX154" fmla="*/ 665140 w 2404863"/>
                    <a:gd name="connsiteY154" fmla="*/ 380398 h 6046609"/>
                    <a:gd name="connsiteX155" fmla="*/ 717639 w 2404863"/>
                    <a:gd name="connsiteY155" fmla="*/ 331969 h 6046609"/>
                    <a:gd name="connsiteX156" fmla="*/ 780138 w 2404863"/>
                    <a:gd name="connsiteY156" fmla="*/ 345628 h 6046609"/>
                    <a:gd name="connsiteX157" fmla="*/ 811387 w 2404863"/>
                    <a:gd name="connsiteY157" fmla="*/ 369222 h 6046609"/>
                    <a:gd name="connsiteX158" fmla="*/ 833887 w 2404863"/>
                    <a:gd name="connsiteY158" fmla="*/ 341903 h 6046609"/>
                    <a:gd name="connsiteX159" fmla="*/ 826387 w 2404863"/>
                    <a:gd name="connsiteY159" fmla="*/ 323276 h 6046609"/>
                    <a:gd name="connsiteX160" fmla="*/ 842637 w 2404863"/>
                    <a:gd name="connsiteY160" fmla="*/ 288506 h 6046609"/>
                    <a:gd name="connsiteX161" fmla="*/ 865136 w 2404863"/>
                    <a:gd name="connsiteY161" fmla="*/ 309617 h 6046609"/>
                    <a:gd name="connsiteX162" fmla="*/ 890136 w 2404863"/>
                    <a:gd name="connsiteY162" fmla="*/ 330727 h 6046609"/>
                    <a:gd name="connsiteX163" fmla="*/ 896386 w 2404863"/>
                    <a:gd name="connsiteY163" fmla="*/ 290990 h 6046609"/>
                    <a:gd name="connsiteX164" fmla="*/ 902635 w 2404863"/>
                    <a:gd name="connsiteY164" fmla="*/ 243803 h 6046609"/>
                    <a:gd name="connsiteX165" fmla="*/ 912948 w 2404863"/>
                    <a:gd name="connsiteY165" fmla="*/ 237283 h 6046609"/>
                    <a:gd name="connsiteX166" fmla="*/ 2382259 w 2404863"/>
                    <a:gd name="connsiteY166" fmla="*/ 2526 h 6046609"/>
                    <a:gd name="connsiteX167" fmla="*/ 2403728 w 2404863"/>
                    <a:gd name="connsiteY167" fmla="*/ 19862 h 6046609"/>
                    <a:gd name="connsiteX168" fmla="*/ 2396151 w 2404863"/>
                    <a:gd name="connsiteY168" fmla="*/ 117691 h 6046609"/>
                    <a:gd name="connsiteX169" fmla="*/ 2396151 w 2404863"/>
                    <a:gd name="connsiteY169" fmla="*/ 130074 h 6046609"/>
                    <a:gd name="connsiteX170" fmla="*/ 2404241 w 2404863"/>
                    <a:gd name="connsiteY170" fmla="*/ 149442 h 6046609"/>
                    <a:gd name="connsiteX171" fmla="*/ 2368368 w 2404863"/>
                    <a:gd name="connsiteY171" fmla="*/ 165986 h 6046609"/>
                    <a:gd name="connsiteX172" fmla="*/ 2272391 w 2404863"/>
                    <a:gd name="connsiteY172" fmla="*/ 132551 h 6046609"/>
                    <a:gd name="connsiteX173" fmla="*/ 2247133 w 2404863"/>
                    <a:gd name="connsiteY173" fmla="*/ 136266 h 6046609"/>
                    <a:gd name="connsiteX174" fmla="*/ 2221876 w 2404863"/>
                    <a:gd name="connsiteY174" fmla="*/ 127597 h 6046609"/>
                    <a:gd name="connsiteX175" fmla="*/ 2237031 w 2404863"/>
                    <a:gd name="connsiteY175" fmla="*/ 111499 h 6046609"/>
                    <a:gd name="connsiteX176" fmla="*/ 2258499 w 2404863"/>
                    <a:gd name="connsiteY176" fmla="*/ 83017 h 6046609"/>
                    <a:gd name="connsiteX177" fmla="*/ 2281231 w 2404863"/>
                    <a:gd name="connsiteY177" fmla="*/ 54536 h 6046609"/>
                    <a:gd name="connsiteX178" fmla="*/ 2382259 w 2404863"/>
                    <a:gd name="connsiteY178" fmla="*/ 2526 h 60466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Lst>
                  <a:rect l="l" t="t" r="r" b="b"/>
                  <a:pathLst>
                    <a:path w="2404863" h="6046609">
                      <a:moveTo>
                        <a:pt x="504891" y="5392490"/>
                      </a:moveTo>
                      <a:cubicBezTo>
                        <a:pt x="521210" y="5391269"/>
                        <a:pt x="523542" y="5408365"/>
                        <a:pt x="534033" y="5423019"/>
                      </a:cubicBezTo>
                      <a:cubicBezTo>
                        <a:pt x="515382" y="5420577"/>
                        <a:pt x="502559" y="5418135"/>
                        <a:pt x="499062" y="5402260"/>
                      </a:cubicBezTo>
                      <a:cubicBezTo>
                        <a:pt x="496731" y="5397375"/>
                        <a:pt x="499062" y="5392490"/>
                        <a:pt x="504891" y="5392490"/>
                      </a:cubicBezTo>
                      <a:close/>
                      <a:moveTo>
                        <a:pt x="604862" y="5277083"/>
                      </a:moveTo>
                      <a:cubicBezTo>
                        <a:pt x="614631" y="5275871"/>
                        <a:pt x="618295" y="5283144"/>
                        <a:pt x="621958" y="5289205"/>
                      </a:cubicBezTo>
                      <a:cubicBezTo>
                        <a:pt x="639054" y="5313448"/>
                        <a:pt x="669583" y="5325570"/>
                        <a:pt x="676910" y="5357086"/>
                      </a:cubicBezTo>
                      <a:lnTo>
                        <a:pt x="673512" y="5357086"/>
                      </a:lnTo>
                      <a:lnTo>
                        <a:pt x="681497" y="5359787"/>
                      </a:lnTo>
                      <a:cubicBezTo>
                        <a:pt x="700192" y="5373456"/>
                        <a:pt x="717641" y="5362272"/>
                        <a:pt x="730104" y="5352332"/>
                      </a:cubicBezTo>
                      <a:cubicBezTo>
                        <a:pt x="738829" y="5344876"/>
                        <a:pt x="750046" y="5339905"/>
                        <a:pt x="756277" y="5343633"/>
                      </a:cubicBezTo>
                      <a:cubicBezTo>
                        <a:pt x="796160" y="5367243"/>
                        <a:pt x="793667" y="5338663"/>
                        <a:pt x="794914" y="5313811"/>
                      </a:cubicBezTo>
                      <a:cubicBezTo>
                        <a:pt x="822333" y="5308840"/>
                        <a:pt x="844767" y="5311325"/>
                        <a:pt x="850999" y="5344876"/>
                      </a:cubicBezTo>
                      <a:cubicBezTo>
                        <a:pt x="853491" y="5354817"/>
                        <a:pt x="858477" y="5361030"/>
                        <a:pt x="870940" y="5362272"/>
                      </a:cubicBezTo>
                      <a:cubicBezTo>
                        <a:pt x="905837" y="5364758"/>
                        <a:pt x="915808" y="5387125"/>
                        <a:pt x="898359" y="5419433"/>
                      </a:cubicBezTo>
                      <a:cubicBezTo>
                        <a:pt x="893374" y="5431859"/>
                        <a:pt x="883403" y="5440557"/>
                        <a:pt x="875925" y="5451740"/>
                      </a:cubicBezTo>
                      <a:cubicBezTo>
                        <a:pt x="867201" y="5464166"/>
                        <a:pt x="867201" y="5475350"/>
                        <a:pt x="884650" y="5477835"/>
                      </a:cubicBezTo>
                      <a:cubicBezTo>
                        <a:pt x="898359" y="5479078"/>
                        <a:pt x="909576" y="5487776"/>
                        <a:pt x="919547" y="5496474"/>
                      </a:cubicBezTo>
                      <a:cubicBezTo>
                        <a:pt x="936996" y="5510143"/>
                        <a:pt x="953198" y="5526297"/>
                        <a:pt x="980617" y="5510143"/>
                      </a:cubicBezTo>
                      <a:cubicBezTo>
                        <a:pt x="991834" y="5502687"/>
                        <a:pt x="1006790" y="5508900"/>
                        <a:pt x="1016761" y="5520084"/>
                      </a:cubicBezTo>
                      <a:cubicBezTo>
                        <a:pt x="1025485" y="5532510"/>
                        <a:pt x="1019254" y="5544936"/>
                        <a:pt x="1010529" y="5556120"/>
                      </a:cubicBezTo>
                      <a:cubicBezTo>
                        <a:pt x="1006790" y="5561090"/>
                        <a:pt x="1000559" y="5566060"/>
                        <a:pt x="999312" y="5572273"/>
                      </a:cubicBezTo>
                      <a:cubicBezTo>
                        <a:pt x="996820" y="5579729"/>
                        <a:pt x="999312" y="5589670"/>
                        <a:pt x="1010529" y="5584700"/>
                      </a:cubicBezTo>
                      <a:cubicBezTo>
                        <a:pt x="1071600" y="5554877"/>
                        <a:pt x="1115221" y="5590913"/>
                        <a:pt x="1156350" y="5628191"/>
                      </a:cubicBezTo>
                      <a:cubicBezTo>
                        <a:pt x="1157596" y="5629434"/>
                        <a:pt x="1158843" y="5630676"/>
                        <a:pt x="1161336" y="5631919"/>
                      </a:cubicBezTo>
                      <a:cubicBezTo>
                        <a:pt x="1177538" y="5654286"/>
                        <a:pt x="1190001" y="5649315"/>
                        <a:pt x="1203711" y="5629434"/>
                      </a:cubicBezTo>
                      <a:cubicBezTo>
                        <a:pt x="1206204" y="5624463"/>
                        <a:pt x="1209942" y="5620735"/>
                        <a:pt x="1212435" y="5615765"/>
                      </a:cubicBezTo>
                      <a:cubicBezTo>
                        <a:pt x="1216174" y="5612037"/>
                        <a:pt x="1219913" y="5608309"/>
                        <a:pt x="1223652" y="5607067"/>
                      </a:cubicBezTo>
                      <a:cubicBezTo>
                        <a:pt x="1243594" y="5599611"/>
                        <a:pt x="1259796" y="5614522"/>
                        <a:pt x="1277244" y="5618250"/>
                      </a:cubicBezTo>
                      <a:cubicBezTo>
                        <a:pt x="1318373" y="5629434"/>
                        <a:pt x="1360749" y="5629434"/>
                        <a:pt x="1401878" y="5646830"/>
                      </a:cubicBezTo>
                      <a:cubicBezTo>
                        <a:pt x="1434282" y="5659256"/>
                        <a:pt x="1474165" y="5651801"/>
                        <a:pt x="1509062" y="5661741"/>
                      </a:cubicBezTo>
                      <a:cubicBezTo>
                        <a:pt x="1521526" y="5665469"/>
                        <a:pt x="1530250" y="5651801"/>
                        <a:pt x="1541467" y="5646830"/>
                      </a:cubicBezTo>
                      <a:cubicBezTo>
                        <a:pt x="1552684" y="5640617"/>
                        <a:pt x="1561408" y="5629434"/>
                        <a:pt x="1575118" y="5626948"/>
                      </a:cubicBezTo>
                      <a:cubicBezTo>
                        <a:pt x="1586335" y="5628191"/>
                        <a:pt x="1597552" y="5628191"/>
                        <a:pt x="1602537" y="5641860"/>
                      </a:cubicBezTo>
                      <a:cubicBezTo>
                        <a:pt x="1601291" y="5645587"/>
                        <a:pt x="1596306" y="5648073"/>
                        <a:pt x="1593813" y="5651801"/>
                      </a:cubicBezTo>
                      <a:cubicBezTo>
                        <a:pt x="1580103" y="5665469"/>
                        <a:pt x="1566394" y="5685351"/>
                        <a:pt x="1583842" y="5699020"/>
                      </a:cubicBezTo>
                      <a:cubicBezTo>
                        <a:pt x="1598798" y="5710203"/>
                        <a:pt x="1618740" y="5697777"/>
                        <a:pt x="1628710" y="5679138"/>
                      </a:cubicBezTo>
                      <a:cubicBezTo>
                        <a:pt x="1649898" y="5665469"/>
                        <a:pt x="1666100" y="5674167"/>
                        <a:pt x="1681056" y="5689079"/>
                      </a:cubicBezTo>
                      <a:cubicBezTo>
                        <a:pt x="1720939" y="5725114"/>
                        <a:pt x="1730910" y="5776061"/>
                        <a:pt x="1745866" y="5823280"/>
                      </a:cubicBezTo>
                      <a:cubicBezTo>
                        <a:pt x="1755836" y="5853103"/>
                        <a:pt x="1765807" y="5880441"/>
                        <a:pt x="1785748" y="5905293"/>
                      </a:cubicBezTo>
                      <a:cubicBezTo>
                        <a:pt x="1795096" y="5919272"/>
                        <a:pt x="1806547" y="5932552"/>
                        <a:pt x="1808007" y="5948804"/>
                      </a:cubicBezTo>
                      <a:cubicBezTo>
                        <a:pt x="1808494" y="5954221"/>
                        <a:pt x="1807871" y="5959968"/>
                        <a:pt x="1805690" y="5966181"/>
                      </a:cubicBezTo>
                      <a:cubicBezTo>
                        <a:pt x="1794473" y="5959967"/>
                        <a:pt x="1783256" y="5959967"/>
                        <a:pt x="1770792" y="5959967"/>
                      </a:cubicBezTo>
                      <a:cubicBezTo>
                        <a:pt x="1697259" y="5962453"/>
                        <a:pt x="1624971" y="5974879"/>
                        <a:pt x="1553930" y="5996003"/>
                      </a:cubicBezTo>
                      <a:cubicBezTo>
                        <a:pt x="1492860" y="6014642"/>
                        <a:pt x="1428051" y="6028311"/>
                        <a:pt x="1364488" y="6043222"/>
                      </a:cubicBezTo>
                      <a:cubicBezTo>
                        <a:pt x="1358256" y="6044465"/>
                        <a:pt x="1349532" y="6045708"/>
                        <a:pt x="1345793" y="6043222"/>
                      </a:cubicBezTo>
                      <a:cubicBezTo>
                        <a:pt x="1328344" y="6030796"/>
                        <a:pt x="1312142" y="6025826"/>
                        <a:pt x="1293447" y="6043222"/>
                      </a:cubicBezTo>
                      <a:cubicBezTo>
                        <a:pt x="1284722" y="6049435"/>
                        <a:pt x="1267274" y="6046950"/>
                        <a:pt x="1261042" y="6037009"/>
                      </a:cubicBezTo>
                      <a:cubicBezTo>
                        <a:pt x="1258550" y="6028311"/>
                        <a:pt x="1263535" y="6010915"/>
                        <a:pt x="1274752" y="6010915"/>
                      </a:cubicBezTo>
                      <a:cubicBezTo>
                        <a:pt x="1322112" y="6012157"/>
                        <a:pt x="1338315" y="5968666"/>
                        <a:pt x="1371966" y="5950027"/>
                      </a:cubicBezTo>
                      <a:cubicBezTo>
                        <a:pt x="1400631" y="5935115"/>
                        <a:pt x="1415587" y="5913991"/>
                        <a:pt x="1399385" y="5880441"/>
                      </a:cubicBezTo>
                      <a:cubicBezTo>
                        <a:pt x="1394400" y="5870500"/>
                        <a:pt x="1400631" y="5861801"/>
                        <a:pt x="1410602" y="5863044"/>
                      </a:cubicBezTo>
                      <a:cubicBezTo>
                        <a:pt x="1434282" y="5863044"/>
                        <a:pt x="1444253" y="5844405"/>
                        <a:pt x="1457963" y="5831979"/>
                      </a:cubicBezTo>
                      <a:cubicBezTo>
                        <a:pt x="1479150" y="5815825"/>
                        <a:pt x="1471672" y="5807127"/>
                        <a:pt x="1455470" y="5794700"/>
                      </a:cubicBezTo>
                      <a:cubicBezTo>
                        <a:pt x="1431790" y="5764878"/>
                        <a:pt x="1400631" y="5743754"/>
                        <a:pt x="1366980" y="5723872"/>
                      </a:cubicBezTo>
                      <a:cubicBezTo>
                        <a:pt x="1360749" y="5720144"/>
                        <a:pt x="1352024" y="5716416"/>
                        <a:pt x="1345793" y="5710203"/>
                      </a:cubicBezTo>
                      <a:cubicBezTo>
                        <a:pt x="1314634" y="5685351"/>
                        <a:pt x="1280984" y="5682866"/>
                        <a:pt x="1247332" y="5702748"/>
                      </a:cubicBezTo>
                      <a:cubicBezTo>
                        <a:pt x="1226145" y="5716416"/>
                        <a:pt x="1202464" y="5727600"/>
                        <a:pt x="1177538" y="5736298"/>
                      </a:cubicBezTo>
                      <a:cubicBezTo>
                        <a:pt x="1165074" y="5740026"/>
                        <a:pt x="1155104" y="5744996"/>
                        <a:pt x="1147626" y="5754937"/>
                      </a:cubicBezTo>
                      <a:cubicBezTo>
                        <a:pt x="1136409" y="5764878"/>
                        <a:pt x="1122699" y="5772334"/>
                        <a:pt x="1106497" y="5768606"/>
                      </a:cubicBezTo>
                      <a:cubicBezTo>
                        <a:pt x="1086556" y="5757422"/>
                        <a:pt x="1065368" y="5756180"/>
                        <a:pt x="1042934" y="5761150"/>
                      </a:cubicBezTo>
                      <a:cubicBezTo>
                        <a:pt x="1016761" y="5767363"/>
                        <a:pt x="991834" y="5758665"/>
                        <a:pt x="969400" y="5747481"/>
                      </a:cubicBezTo>
                      <a:cubicBezTo>
                        <a:pt x="946966" y="5736298"/>
                        <a:pt x="950705" y="5716416"/>
                        <a:pt x="961922" y="5696534"/>
                      </a:cubicBezTo>
                      <a:cubicBezTo>
                        <a:pt x="983110" y="5661741"/>
                        <a:pt x="981864" y="5626948"/>
                        <a:pt x="963169" y="5590913"/>
                      </a:cubicBezTo>
                      <a:cubicBezTo>
                        <a:pt x="946966" y="5559847"/>
                        <a:pt x="919547" y="5543693"/>
                        <a:pt x="885896" y="5537480"/>
                      </a:cubicBezTo>
                      <a:cubicBezTo>
                        <a:pt x="865955" y="5533753"/>
                        <a:pt x="854738" y="5543693"/>
                        <a:pt x="843521" y="5557362"/>
                      </a:cubicBezTo>
                      <a:cubicBezTo>
                        <a:pt x="821087" y="5588427"/>
                        <a:pt x="788682" y="5602096"/>
                        <a:pt x="755031" y="5618250"/>
                      </a:cubicBezTo>
                      <a:cubicBezTo>
                        <a:pt x="740075" y="5625706"/>
                        <a:pt x="723873" y="5626948"/>
                        <a:pt x="707670" y="5618250"/>
                      </a:cubicBezTo>
                      <a:cubicBezTo>
                        <a:pt x="701439" y="5614522"/>
                        <a:pt x="696453" y="5610794"/>
                        <a:pt x="695207" y="5603339"/>
                      </a:cubicBezTo>
                      <a:cubicBezTo>
                        <a:pt x="693961" y="5594640"/>
                        <a:pt x="701439" y="5594640"/>
                        <a:pt x="707670" y="5592155"/>
                      </a:cubicBezTo>
                      <a:cubicBezTo>
                        <a:pt x="733843" y="5585942"/>
                        <a:pt x="713902" y="5568546"/>
                        <a:pt x="712656" y="5558605"/>
                      </a:cubicBezTo>
                      <a:cubicBezTo>
                        <a:pt x="710163" y="5543693"/>
                        <a:pt x="696453" y="5539966"/>
                        <a:pt x="685236" y="5549907"/>
                      </a:cubicBezTo>
                      <a:cubicBezTo>
                        <a:pt x="667788" y="5563575"/>
                        <a:pt x="650339" y="5567303"/>
                        <a:pt x="629151" y="5564818"/>
                      </a:cubicBezTo>
                      <a:cubicBezTo>
                        <a:pt x="620427" y="5563575"/>
                        <a:pt x="611703" y="5561090"/>
                        <a:pt x="609210" y="5551149"/>
                      </a:cubicBezTo>
                      <a:cubicBezTo>
                        <a:pt x="606717" y="5539966"/>
                        <a:pt x="614195" y="5533753"/>
                        <a:pt x="621673" y="5530025"/>
                      </a:cubicBezTo>
                      <a:cubicBezTo>
                        <a:pt x="644107" y="5521327"/>
                        <a:pt x="651585" y="5507658"/>
                        <a:pt x="647846" y="5482806"/>
                      </a:cubicBezTo>
                      <a:cubicBezTo>
                        <a:pt x="642861" y="5465409"/>
                        <a:pt x="655324" y="5454226"/>
                        <a:pt x="675266" y="5456711"/>
                      </a:cubicBezTo>
                      <a:cubicBezTo>
                        <a:pt x="683990" y="5457953"/>
                        <a:pt x="692714" y="5469137"/>
                        <a:pt x="698946" y="5457953"/>
                      </a:cubicBezTo>
                      <a:cubicBezTo>
                        <a:pt x="703931" y="5446770"/>
                        <a:pt x="697700" y="5434344"/>
                        <a:pt x="686483" y="5430616"/>
                      </a:cubicBezTo>
                      <a:cubicBezTo>
                        <a:pt x="664049" y="5423160"/>
                        <a:pt x="662802" y="5409492"/>
                        <a:pt x="671527" y="5387125"/>
                      </a:cubicBezTo>
                      <a:cubicBezTo>
                        <a:pt x="647846" y="5394580"/>
                        <a:pt x="630398" y="5393338"/>
                        <a:pt x="629151" y="5366000"/>
                      </a:cubicBezTo>
                      <a:cubicBezTo>
                        <a:pt x="629151" y="5364758"/>
                        <a:pt x="629151" y="5362272"/>
                        <a:pt x="629151" y="5359787"/>
                      </a:cubicBezTo>
                      <a:lnTo>
                        <a:pt x="637136" y="5357086"/>
                      </a:lnTo>
                      <a:lnTo>
                        <a:pt x="625622" y="5357086"/>
                      </a:lnTo>
                      <a:cubicBezTo>
                        <a:pt x="628064" y="5343752"/>
                        <a:pt x="617074" y="5337691"/>
                        <a:pt x="607304" y="5330419"/>
                      </a:cubicBezTo>
                      <a:cubicBezTo>
                        <a:pt x="597535" y="5321933"/>
                        <a:pt x="590208" y="5312236"/>
                        <a:pt x="592650" y="5297690"/>
                      </a:cubicBezTo>
                      <a:cubicBezTo>
                        <a:pt x="595093" y="5289205"/>
                        <a:pt x="596314" y="5279507"/>
                        <a:pt x="604862" y="5277083"/>
                      </a:cubicBezTo>
                      <a:close/>
                      <a:moveTo>
                        <a:pt x="963885" y="5198939"/>
                      </a:moveTo>
                      <a:cubicBezTo>
                        <a:pt x="1012949" y="5233425"/>
                        <a:pt x="1055879" y="5275301"/>
                        <a:pt x="1100037" y="5315946"/>
                      </a:cubicBezTo>
                      <a:cubicBezTo>
                        <a:pt x="1070599" y="5319641"/>
                        <a:pt x="1042387" y="5324568"/>
                        <a:pt x="1014175" y="5333190"/>
                      </a:cubicBezTo>
                      <a:cubicBezTo>
                        <a:pt x="992096" y="5340580"/>
                        <a:pt x="971244" y="5313483"/>
                        <a:pt x="972471" y="5293776"/>
                      </a:cubicBezTo>
                      <a:cubicBezTo>
                        <a:pt x="974924" y="5260522"/>
                        <a:pt x="963885" y="5230962"/>
                        <a:pt x="963885" y="5198939"/>
                      </a:cubicBezTo>
                      <a:close/>
                      <a:moveTo>
                        <a:pt x="375900" y="4528540"/>
                      </a:moveTo>
                      <a:cubicBezTo>
                        <a:pt x="404095" y="4544670"/>
                        <a:pt x="411450" y="4580654"/>
                        <a:pt x="434742" y="4600508"/>
                      </a:cubicBezTo>
                      <a:cubicBezTo>
                        <a:pt x="453130" y="4638973"/>
                        <a:pt x="487454" y="4662549"/>
                        <a:pt x="507068" y="4697292"/>
                      </a:cubicBezTo>
                      <a:cubicBezTo>
                        <a:pt x="509520" y="4701015"/>
                        <a:pt x="510745" y="4703496"/>
                        <a:pt x="511971" y="4705978"/>
                      </a:cubicBezTo>
                      <a:cubicBezTo>
                        <a:pt x="469066" y="4707219"/>
                        <a:pt x="461711" y="4714664"/>
                        <a:pt x="471518" y="4756852"/>
                      </a:cubicBezTo>
                      <a:cubicBezTo>
                        <a:pt x="482550" y="4804003"/>
                        <a:pt x="469066" y="4853636"/>
                        <a:pt x="485002" y="4900788"/>
                      </a:cubicBezTo>
                      <a:cubicBezTo>
                        <a:pt x="498487" y="4940494"/>
                        <a:pt x="488680" y="4986405"/>
                        <a:pt x="531585" y="5012462"/>
                      </a:cubicBezTo>
                      <a:cubicBezTo>
                        <a:pt x="532811" y="5013703"/>
                        <a:pt x="534037" y="5018666"/>
                        <a:pt x="532811" y="5021148"/>
                      </a:cubicBezTo>
                      <a:cubicBezTo>
                        <a:pt x="531585" y="5027352"/>
                        <a:pt x="525456" y="5027352"/>
                        <a:pt x="519327" y="5026111"/>
                      </a:cubicBezTo>
                      <a:cubicBezTo>
                        <a:pt x="504616" y="5018666"/>
                        <a:pt x="491132" y="5011221"/>
                        <a:pt x="471518" y="5021148"/>
                      </a:cubicBezTo>
                      <a:cubicBezTo>
                        <a:pt x="459259" y="5027352"/>
                        <a:pt x="459259" y="5009980"/>
                        <a:pt x="461711" y="5002535"/>
                      </a:cubicBezTo>
                      <a:cubicBezTo>
                        <a:pt x="478873" y="4957866"/>
                        <a:pt x="462937" y="4924363"/>
                        <a:pt x="433516" y="4893343"/>
                      </a:cubicBezTo>
                      <a:cubicBezTo>
                        <a:pt x="412676" y="4871008"/>
                        <a:pt x="412676" y="4852395"/>
                        <a:pt x="433516" y="4828820"/>
                      </a:cubicBezTo>
                      <a:cubicBezTo>
                        <a:pt x="455581" y="4802762"/>
                        <a:pt x="453130" y="4781668"/>
                        <a:pt x="420031" y="4772983"/>
                      </a:cubicBezTo>
                      <a:cubicBezTo>
                        <a:pt x="394288" y="4766778"/>
                        <a:pt x="396740" y="4758093"/>
                        <a:pt x="404095" y="4739480"/>
                      </a:cubicBezTo>
                      <a:cubicBezTo>
                        <a:pt x="412676" y="4717145"/>
                        <a:pt x="421257" y="4689847"/>
                        <a:pt x="421257" y="4668753"/>
                      </a:cubicBezTo>
                      <a:cubicBezTo>
                        <a:pt x="423709" y="4651382"/>
                        <a:pt x="410224" y="4625324"/>
                        <a:pt x="402869" y="4602989"/>
                      </a:cubicBezTo>
                      <a:cubicBezTo>
                        <a:pt x="396740" y="4578173"/>
                        <a:pt x="389384" y="4552115"/>
                        <a:pt x="375900" y="4528540"/>
                      </a:cubicBezTo>
                      <a:close/>
                      <a:moveTo>
                        <a:pt x="132129" y="1337993"/>
                      </a:moveTo>
                      <a:cubicBezTo>
                        <a:pt x="135261" y="1335669"/>
                        <a:pt x="138705" y="1335979"/>
                        <a:pt x="141210" y="1341557"/>
                      </a:cubicBezTo>
                      <a:cubicBezTo>
                        <a:pt x="154988" y="1372544"/>
                        <a:pt x="167514" y="1355191"/>
                        <a:pt x="182545" y="1345275"/>
                      </a:cubicBezTo>
                      <a:cubicBezTo>
                        <a:pt x="186302" y="1341557"/>
                        <a:pt x="193818" y="1344036"/>
                        <a:pt x="198828" y="1342796"/>
                      </a:cubicBezTo>
                      <a:cubicBezTo>
                        <a:pt x="176282" y="1392376"/>
                        <a:pt x="154988" y="1441955"/>
                        <a:pt x="133695" y="1491535"/>
                      </a:cubicBezTo>
                      <a:cubicBezTo>
                        <a:pt x="109896" y="1547312"/>
                        <a:pt x="89855" y="1605569"/>
                        <a:pt x="58541" y="1658867"/>
                      </a:cubicBezTo>
                      <a:cubicBezTo>
                        <a:pt x="29733" y="1647711"/>
                        <a:pt x="32238" y="1636556"/>
                        <a:pt x="47268" y="1610527"/>
                      </a:cubicBezTo>
                      <a:cubicBezTo>
                        <a:pt x="83593" y="1557228"/>
                        <a:pt x="97371" y="1495254"/>
                        <a:pt x="83593" y="1430800"/>
                      </a:cubicBezTo>
                      <a:cubicBezTo>
                        <a:pt x="77330" y="1406010"/>
                        <a:pt x="71067" y="1384939"/>
                        <a:pt x="107391" y="1378741"/>
                      </a:cubicBezTo>
                      <a:cubicBezTo>
                        <a:pt x="119917" y="1377502"/>
                        <a:pt x="122422" y="1362628"/>
                        <a:pt x="124927" y="1350233"/>
                      </a:cubicBezTo>
                      <a:cubicBezTo>
                        <a:pt x="126180" y="1345275"/>
                        <a:pt x="128998" y="1340317"/>
                        <a:pt x="132129" y="1337993"/>
                      </a:cubicBezTo>
                      <a:close/>
                      <a:moveTo>
                        <a:pt x="61451" y="1297432"/>
                      </a:moveTo>
                      <a:cubicBezTo>
                        <a:pt x="60207" y="1304956"/>
                        <a:pt x="61451" y="1316241"/>
                        <a:pt x="57718" y="1320002"/>
                      </a:cubicBezTo>
                      <a:cubicBezTo>
                        <a:pt x="20392" y="1350096"/>
                        <a:pt x="31590" y="1391475"/>
                        <a:pt x="31590" y="1431600"/>
                      </a:cubicBezTo>
                      <a:cubicBezTo>
                        <a:pt x="31590" y="1449155"/>
                        <a:pt x="27857" y="1465456"/>
                        <a:pt x="26613" y="1483010"/>
                      </a:cubicBezTo>
                      <a:cubicBezTo>
                        <a:pt x="15415" y="1456678"/>
                        <a:pt x="-3248" y="1430346"/>
                        <a:pt x="485" y="1402760"/>
                      </a:cubicBezTo>
                      <a:cubicBezTo>
                        <a:pt x="6706" y="1361381"/>
                        <a:pt x="26613" y="1323764"/>
                        <a:pt x="61451" y="1297432"/>
                      </a:cubicBezTo>
                      <a:close/>
                      <a:moveTo>
                        <a:pt x="912948" y="237283"/>
                      </a:moveTo>
                      <a:cubicBezTo>
                        <a:pt x="916385" y="236973"/>
                        <a:pt x="919510" y="239456"/>
                        <a:pt x="921385" y="247528"/>
                      </a:cubicBezTo>
                      <a:cubicBezTo>
                        <a:pt x="922635" y="250011"/>
                        <a:pt x="927635" y="256220"/>
                        <a:pt x="930135" y="256220"/>
                      </a:cubicBezTo>
                      <a:cubicBezTo>
                        <a:pt x="977634" y="250011"/>
                        <a:pt x="975134" y="290990"/>
                        <a:pt x="990134" y="315826"/>
                      </a:cubicBezTo>
                      <a:cubicBezTo>
                        <a:pt x="967634" y="323276"/>
                        <a:pt x="951385" y="343145"/>
                        <a:pt x="931385" y="356804"/>
                      </a:cubicBezTo>
                      <a:cubicBezTo>
                        <a:pt x="908885" y="353079"/>
                        <a:pt x="886386" y="360529"/>
                        <a:pt x="863886" y="363013"/>
                      </a:cubicBezTo>
                      <a:cubicBezTo>
                        <a:pt x="860136" y="379156"/>
                        <a:pt x="877636" y="385365"/>
                        <a:pt x="880136" y="396541"/>
                      </a:cubicBezTo>
                      <a:cubicBezTo>
                        <a:pt x="878886" y="410200"/>
                        <a:pt x="871386" y="417651"/>
                        <a:pt x="857636" y="417651"/>
                      </a:cubicBezTo>
                      <a:cubicBezTo>
                        <a:pt x="833887" y="400266"/>
                        <a:pt x="803887" y="399024"/>
                        <a:pt x="777638" y="386607"/>
                      </a:cubicBezTo>
                      <a:cubicBezTo>
                        <a:pt x="766388" y="380398"/>
                        <a:pt x="752638" y="385365"/>
                        <a:pt x="743888" y="397783"/>
                      </a:cubicBezTo>
                      <a:cubicBezTo>
                        <a:pt x="707639" y="443728"/>
                        <a:pt x="680139" y="494641"/>
                        <a:pt x="642640" y="539345"/>
                      </a:cubicBezTo>
                      <a:cubicBezTo>
                        <a:pt x="623890" y="564180"/>
                        <a:pt x="656390" y="569147"/>
                        <a:pt x="662640" y="584049"/>
                      </a:cubicBezTo>
                      <a:cubicBezTo>
                        <a:pt x="662640" y="587774"/>
                        <a:pt x="661390" y="590258"/>
                        <a:pt x="658890" y="592741"/>
                      </a:cubicBezTo>
                      <a:cubicBezTo>
                        <a:pt x="583891" y="668489"/>
                        <a:pt x="536392" y="762864"/>
                        <a:pt x="480143" y="849788"/>
                      </a:cubicBezTo>
                      <a:cubicBezTo>
                        <a:pt x="462643" y="877107"/>
                        <a:pt x="443893" y="903185"/>
                        <a:pt x="426394" y="928020"/>
                      </a:cubicBezTo>
                      <a:cubicBezTo>
                        <a:pt x="408894" y="916844"/>
                        <a:pt x="412644" y="895734"/>
                        <a:pt x="413894" y="880833"/>
                      </a:cubicBezTo>
                      <a:cubicBezTo>
                        <a:pt x="418894" y="841096"/>
                        <a:pt x="440143" y="806326"/>
                        <a:pt x="462643" y="774040"/>
                      </a:cubicBezTo>
                      <a:cubicBezTo>
                        <a:pt x="472643" y="757897"/>
                        <a:pt x="471393" y="750446"/>
                        <a:pt x="460143" y="740512"/>
                      </a:cubicBezTo>
                      <a:cubicBezTo>
                        <a:pt x="427644" y="713193"/>
                        <a:pt x="433894" y="674698"/>
                        <a:pt x="431394" y="639929"/>
                      </a:cubicBezTo>
                      <a:cubicBezTo>
                        <a:pt x="431394" y="633720"/>
                        <a:pt x="437643" y="625027"/>
                        <a:pt x="442643" y="621302"/>
                      </a:cubicBezTo>
                      <a:cubicBezTo>
                        <a:pt x="471393" y="603917"/>
                        <a:pt x="461393" y="580323"/>
                        <a:pt x="456393" y="556730"/>
                      </a:cubicBezTo>
                      <a:cubicBezTo>
                        <a:pt x="448893" y="525685"/>
                        <a:pt x="431394" y="495883"/>
                        <a:pt x="433894" y="462355"/>
                      </a:cubicBezTo>
                      <a:cubicBezTo>
                        <a:pt x="433894" y="451179"/>
                        <a:pt x="433894" y="440003"/>
                        <a:pt x="446393" y="435036"/>
                      </a:cubicBezTo>
                      <a:cubicBezTo>
                        <a:pt x="462643" y="422618"/>
                        <a:pt x="476393" y="403991"/>
                        <a:pt x="501392" y="402750"/>
                      </a:cubicBezTo>
                      <a:cubicBezTo>
                        <a:pt x="506392" y="401508"/>
                        <a:pt x="518892" y="401508"/>
                        <a:pt x="516392" y="408959"/>
                      </a:cubicBezTo>
                      <a:cubicBezTo>
                        <a:pt x="502642" y="449937"/>
                        <a:pt x="548892" y="451179"/>
                        <a:pt x="556391" y="480981"/>
                      </a:cubicBezTo>
                      <a:cubicBezTo>
                        <a:pt x="561391" y="474773"/>
                        <a:pt x="565141" y="471047"/>
                        <a:pt x="566391" y="467322"/>
                      </a:cubicBezTo>
                      <a:cubicBezTo>
                        <a:pt x="580141" y="416409"/>
                        <a:pt x="617640" y="392815"/>
                        <a:pt x="665140" y="380398"/>
                      </a:cubicBezTo>
                      <a:cubicBezTo>
                        <a:pt x="690139" y="374189"/>
                        <a:pt x="695139" y="345628"/>
                        <a:pt x="717639" y="331969"/>
                      </a:cubicBezTo>
                      <a:cubicBezTo>
                        <a:pt x="750138" y="313342"/>
                        <a:pt x="761388" y="313342"/>
                        <a:pt x="780138" y="345628"/>
                      </a:cubicBezTo>
                      <a:cubicBezTo>
                        <a:pt x="787637" y="358046"/>
                        <a:pt x="796387" y="367980"/>
                        <a:pt x="811387" y="369222"/>
                      </a:cubicBezTo>
                      <a:cubicBezTo>
                        <a:pt x="828887" y="369222"/>
                        <a:pt x="842637" y="365496"/>
                        <a:pt x="833887" y="341903"/>
                      </a:cubicBezTo>
                      <a:cubicBezTo>
                        <a:pt x="831387" y="335694"/>
                        <a:pt x="827637" y="329485"/>
                        <a:pt x="826387" y="323276"/>
                      </a:cubicBezTo>
                      <a:cubicBezTo>
                        <a:pt x="821387" y="307133"/>
                        <a:pt x="833887" y="293474"/>
                        <a:pt x="842637" y="288506"/>
                      </a:cubicBezTo>
                      <a:cubicBezTo>
                        <a:pt x="855136" y="281056"/>
                        <a:pt x="861386" y="298441"/>
                        <a:pt x="865136" y="309617"/>
                      </a:cubicBezTo>
                      <a:cubicBezTo>
                        <a:pt x="871386" y="319551"/>
                        <a:pt x="872636" y="340661"/>
                        <a:pt x="890136" y="330727"/>
                      </a:cubicBezTo>
                      <a:cubicBezTo>
                        <a:pt x="901386" y="323276"/>
                        <a:pt x="916385" y="309617"/>
                        <a:pt x="896386" y="290990"/>
                      </a:cubicBezTo>
                      <a:cubicBezTo>
                        <a:pt x="878886" y="274847"/>
                        <a:pt x="886386" y="257462"/>
                        <a:pt x="902635" y="243803"/>
                      </a:cubicBezTo>
                      <a:cubicBezTo>
                        <a:pt x="905760" y="240698"/>
                        <a:pt x="909510" y="237594"/>
                        <a:pt x="912948" y="237283"/>
                      </a:cubicBezTo>
                      <a:close/>
                      <a:moveTo>
                        <a:pt x="2382259" y="2526"/>
                      </a:moveTo>
                      <a:cubicBezTo>
                        <a:pt x="2396151" y="-4904"/>
                        <a:pt x="2408779" y="5003"/>
                        <a:pt x="2403728" y="19862"/>
                      </a:cubicBezTo>
                      <a:cubicBezTo>
                        <a:pt x="2393625" y="52059"/>
                        <a:pt x="2404991" y="85494"/>
                        <a:pt x="2396151" y="117691"/>
                      </a:cubicBezTo>
                      <a:cubicBezTo>
                        <a:pt x="2394888" y="121406"/>
                        <a:pt x="2394888" y="126359"/>
                        <a:pt x="2396151" y="130074"/>
                      </a:cubicBezTo>
                      <a:cubicBezTo>
                        <a:pt x="2401834" y="138742"/>
                        <a:pt x="2404201" y="144934"/>
                        <a:pt x="2404241" y="149442"/>
                      </a:cubicBezTo>
                      <a:cubicBezTo>
                        <a:pt x="2404359" y="162967"/>
                        <a:pt x="2383522" y="161342"/>
                        <a:pt x="2368368" y="165986"/>
                      </a:cubicBezTo>
                      <a:cubicBezTo>
                        <a:pt x="2338059" y="152364"/>
                        <a:pt x="2296385" y="169701"/>
                        <a:pt x="2272391" y="132551"/>
                      </a:cubicBezTo>
                      <a:cubicBezTo>
                        <a:pt x="2263551" y="118929"/>
                        <a:pt x="2255973" y="133789"/>
                        <a:pt x="2247133" y="136266"/>
                      </a:cubicBezTo>
                      <a:cubicBezTo>
                        <a:pt x="2237031" y="138742"/>
                        <a:pt x="2225665" y="139981"/>
                        <a:pt x="2221876" y="127597"/>
                      </a:cubicBezTo>
                      <a:cubicBezTo>
                        <a:pt x="2216825" y="116452"/>
                        <a:pt x="2228191" y="113976"/>
                        <a:pt x="2237031" y="111499"/>
                      </a:cubicBezTo>
                      <a:cubicBezTo>
                        <a:pt x="2250922" y="107784"/>
                        <a:pt x="2261025" y="100354"/>
                        <a:pt x="2258499" y="83017"/>
                      </a:cubicBezTo>
                      <a:cubicBezTo>
                        <a:pt x="2257236" y="66919"/>
                        <a:pt x="2271128" y="59489"/>
                        <a:pt x="2281231" y="54536"/>
                      </a:cubicBezTo>
                      <a:cubicBezTo>
                        <a:pt x="2316591" y="39676"/>
                        <a:pt x="2350688" y="23577"/>
                        <a:pt x="2382259" y="2526"/>
                      </a:cubicBezTo>
                      <a:close/>
                    </a:path>
                  </a:pathLst>
                </a:custGeom>
                <a:solidFill>
                  <a:schemeClr val="accent3">
                    <a:alpha val="60000"/>
                  </a:schemeClr>
                </a:solidFill>
                <a:ln>
                  <a:noFill/>
                </a:ln>
                <a:effectLst/>
              </p:spPr>
              <p:txBody>
                <a:bodyPr anchor="ctr"/>
                <a:lstStyle/>
                <a:p>
                  <a:pPr defTabSz="457189">
                    <a:defRPr/>
                  </a:pPr>
                  <a:endParaRPr lang="en-US" sz="1351" dirty="0">
                    <a:latin typeface="Oswald" pitchFamily="2" charset="77"/>
                  </a:endParaRPr>
                </a:p>
              </p:txBody>
            </p:sp>
            <p:sp>
              <p:nvSpPr>
                <p:cNvPr id="207" name="Freeform 33">
                  <a:extLst>
                    <a:ext uri="{FF2B5EF4-FFF2-40B4-BE49-F238E27FC236}">
                      <a16:creationId xmlns:a16="http://schemas.microsoft.com/office/drawing/2014/main" id="{1EBCFCF2-FD3B-4C0D-8B88-C74F4F715D9B}"/>
                    </a:ext>
                  </a:extLst>
                </p:cNvPr>
                <p:cNvSpPr/>
                <p:nvPr/>
              </p:nvSpPr>
              <p:spPr bwMode="auto">
                <a:xfrm>
                  <a:off x="9314987" y="3409710"/>
                  <a:ext cx="5349373" cy="6055533"/>
                </a:xfrm>
                <a:custGeom>
                  <a:avLst/>
                  <a:gdLst>
                    <a:gd name="connsiteX0" fmla="*/ 4603466 w 5351080"/>
                    <a:gd name="connsiteY0" fmla="*/ 5459168 h 6057772"/>
                    <a:gd name="connsiteX1" fmla="*/ 4593480 w 5351080"/>
                    <a:gd name="connsiteY1" fmla="*/ 5472856 h 6057772"/>
                    <a:gd name="connsiteX2" fmla="*/ 4553542 w 5351080"/>
                    <a:gd name="connsiteY2" fmla="*/ 5508944 h 6057772"/>
                    <a:gd name="connsiteX3" fmla="*/ 4466174 w 5351080"/>
                    <a:gd name="connsiteY3" fmla="*/ 5496500 h 6057772"/>
                    <a:gd name="connsiteX4" fmla="*/ 4421242 w 5351080"/>
                    <a:gd name="connsiteY4" fmla="*/ 5500234 h 6057772"/>
                    <a:gd name="connsiteX5" fmla="*/ 4328882 w 5351080"/>
                    <a:gd name="connsiteY5" fmla="*/ 5551254 h 6057772"/>
                    <a:gd name="connsiteX6" fmla="*/ 4306418 w 5351080"/>
                    <a:gd name="connsiteY6" fmla="*/ 5584852 h 6057772"/>
                    <a:gd name="connsiteX7" fmla="*/ 4273966 w 5351080"/>
                    <a:gd name="connsiteY7" fmla="*/ 5669938 h 6057772"/>
                    <a:gd name="connsiteX8" fmla="*/ 4221422 w 5351080"/>
                    <a:gd name="connsiteY8" fmla="*/ 5739740 h 6057772"/>
                    <a:gd name="connsiteX9" fmla="*/ 4288094 w 5351080"/>
                    <a:gd name="connsiteY9" fmla="*/ 5702428 h 6057772"/>
                    <a:gd name="connsiteX10" fmla="*/ 4366840 w 5351080"/>
                    <a:gd name="connsiteY10" fmla="*/ 5670870 h 6057772"/>
                    <a:gd name="connsiteX11" fmla="*/ 4641986 w 5351080"/>
                    <a:gd name="connsiteY11" fmla="*/ 5572130 h 6057772"/>
                    <a:gd name="connsiteX12" fmla="*/ 4661906 w 5351080"/>
                    <a:gd name="connsiteY12" fmla="*/ 5555882 h 6057772"/>
                    <a:gd name="connsiteX13" fmla="*/ 4672554 w 5351080"/>
                    <a:gd name="connsiteY13" fmla="*/ 5536770 h 6057772"/>
                    <a:gd name="connsiteX14" fmla="*/ 4650894 w 5351080"/>
                    <a:gd name="connsiteY14" fmla="*/ 5554986 h 6057772"/>
                    <a:gd name="connsiteX15" fmla="*/ 4625932 w 5351080"/>
                    <a:gd name="connsiteY15" fmla="*/ 5562454 h 6057772"/>
                    <a:gd name="connsiteX16" fmla="*/ 4619690 w 5351080"/>
                    <a:gd name="connsiteY16" fmla="*/ 5538810 h 6057772"/>
                    <a:gd name="connsiteX17" fmla="*/ 4612202 w 5351080"/>
                    <a:gd name="connsiteY17" fmla="*/ 5470368 h 6057772"/>
                    <a:gd name="connsiteX18" fmla="*/ 4603466 w 5351080"/>
                    <a:gd name="connsiteY18" fmla="*/ 5459168 h 6057772"/>
                    <a:gd name="connsiteX19" fmla="*/ 4799520 w 5351080"/>
                    <a:gd name="connsiteY19" fmla="*/ 5419242 h 6057772"/>
                    <a:gd name="connsiteX20" fmla="*/ 4729680 w 5351080"/>
                    <a:gd name="connsiteY20" fmla="*/ 5488722 h 6057772"/>
                    <a:gd name="connsiteX21" fmla="*/ 4680098 w 5351080"/>
                    <a:gd name="connsiteY21" fmla="*/ 5530424 h 6057772"/>
                    <a:gd name="connsiteX22" fmla="*/ 4700502 w 5351080"/>
                    <a:gd name="connsiteY22" fmla="*/ 5523386 h 6057772"/>
                    <a:gd name="connsiteX23" fmla="*/ 4732872 w 5351080"/>
                    <a:gd name="connsiteY23" fmla="*/ 5502138 h 6057772"/>
                    <a:gd name="connsiteX24" fmla="*/ 4746566 w 5351080"/>
                    <a:gd name="connsiteY24" fmla="*/ 5483390 h 6057772"/>
                    <a:gd name="connsiteX25" fmla="*/ 4783916 w 5351080"/>
                    <a:gd name="connsiteY25" fmla="*/ 5455270 h 6057772"/>
                    <a:gd name="connsiteX26" fmla="*/ 1063534 w 5351080"/>
                    <a:gd name="connsiteY26" fmla="*/ 5342044 h 6057772"/>
                    <a:gd name="connsiteX27" fmla="*/ 1072992 w 5351080"/>
                    <a:gd name="connsiteY27" fmla="*/ 5415320 h 6057772"/>
                    <a:gd name="connsiteX28" fmla="*/ 1125464 w 5351080"/>
                    <a:gd name="connsiteY28" fmla="*/ 5447672 h 6057772"/>
                    <a:gd name="connsiteX29" fmla="*/ 1158104 w 5351080"/>
                    <a:gd name="connsiteY29" fmla="*/ 5440362 h 6057772"/>
                    <a:gd name="connsiteX30" fmla="*/ 1180604 w 5351080"/>
                    <a:gd name="connsiteY30" fmla="*/ 5441090 h 6057772"/>
                    <a:gd name="connsiteX31" fmla="*/ 1164236 w 5351080"/>
                    <a:gd name="connsiteY31" fmla="*/ 5432454 h 6057772"/>
                    <a:gd name="connsiteX32" fmla="*/ 1097660 w 5351080"/>
                    <a:gd name="connsiteY32" fmla="*/ 5370502 h 6057772"/>
                    <a:gd name="connsiteX33" fmla="*/ 1071964 w 5351080"/>
                    <a:gd name="connsiteY33" fmla="*/ 5353030 h 6057772"/>
                    <a:gd name="connsiteX34" fmla="*/ 4849750 w 5351080"/>
                    <a:gd name="connsiteY34" fmla="*/ 4704527 h 6057772"/>
                    <a:gd name="connsiteX35" fmla="*/ 4898348 w 5351080"/>
                    <a:gd name="connsiteY35" fmla="*/ 4759226 h 6057772"/>
                    <a:gd name="connsiteX36" fmla="*/ 4895856 w 5351080"/>
                    <a:gd name="connsiteY36" fmla="*/ 4811438 h 6057772"/>
                    <a:gd name="connsiteX37" fmla="*/ 4955670 w 5351080"/>
                    <a:gd name="connsiteY37" fmla="*/ 4806466 h 6057772"/>
                    <a:gd name="connsiteX38" fmla="*/ 5027946 w 5351080"/>
                    <a:gd name="connsiteY38" fmla="*/ 4787819 h 6057772"/>
                    <a:gd name="connsiteX39" fmla="*/ 5051622 w 5351080"/>
                    <a:gd name="connsiteY39" fmla="*/ 4854949 h 6057772"/>
                    <a:gd name="connsiteX40" fmla="*/ 5060032 w 5351080"/>
                    <a:gd name="connsiteY40" fmla="*/ 4893642 h 6057772"/>
                    <a:gd name="connsiteX41" fmla="*/ 5040406 w 5351080"/>
                    <a:gd name="connsiteY41" fmla="*/ 4929538 h 6057772"/>
                    <a:gd name="connsiteX42" fmla="*/ 5017976 w 5351080"/>
                    <a:gd name="connsiteY42" fmla="*/ 4990452 h 6057772"/>
                    <a:gd name="connsiteX43" fmla="*/ 4898348 w 5351080"/>
                    <a:gd name="connsiteY43" fmla="*/ 5091146 h 6057772"/>
                    <a:gd name="connsiteX44" fmla="*/ 4773736 w 5351080"/>
                    <a:gd name="connsiteY44" fmla="*/ 5127198 h 6057772"/>
                    <a:gd name="connsiteX45" fmla="*/ 4666570 w 5351080"/>
                    <a:gd name="connsiteY45" fmla="*/ 5158276 h 6057772"/>
                    <a:gd name="connsiteX46" fmla="*/ 4544448 w 5351080"/>
                    <a:gd name="connsiteY46" fmla="*/ 5276376 h 6057772"/>
                    <a:gd name="connsiteX47" fmla="*/ 4465944 w 5351080"/>
                    <a:gd name="connsiteY47" fmla="*/ 5360910 h 6057772"/>
                    <a:gd name="connsiteX48" fmla="*/ 4388684 w 5351080"/>
                    <a:gd name="connsiteY48" fmla="*/ 5430526 h 6057772"/>
                    <a:gd name="connsiteX49" fmla="*/ 4307686 w 5351080"/>
                    <a:gd name="connsiteY49" fmla="*/ 5456634 h 6057772"/>
                    <a:gd name="connsiteX50" fmla="*/ 4211734 w 5351080"/>
                    <a:gd name="connsiteY50" fmla="*/ 5406908 h 6057772"/>
                    <a:gd name="connsiteX51" fmla="*/ 4073414 w 5351080"/>
                    <a:gd name="connsiteY51" fmla="*/ 5336048 h 6057772"/>
                    <a:gd name="connsiteX52" fmla="*/ 4069676 w 5351080"/>
                    <a:gd name="connsiteY52" fmla="*/ 5307456 h 6057772"/>
                    <a:gd name="connsiteX53" fmla="*/ 4102076 w 5351080"/>
                    <a:gd name="connsiteY53" fmla="*/ 5280106 h 6057772"/>
                    <a:gd name="connsiteX54" fmla="*/ 4226688 w 5351080"/>
                    <a:gd name="connsiteY54" fmla="*/ 5220434 h 6057772"/>
                    <a:gd name="connsiteX55" fmla="*/ 4287748 w 5351080"/>
                    <a:gd name="connsiteY55" fmla="*/ 5162006 h 6057772"/>
                    <a:gd name="connsiteX56" fmla="*/ 4316408 w 5351080"/>
                    <a:gd name="connsiteY56" fmla="*/ 5125956 h 6057772"/>
                    <a:gd name="connsiteX57" fmla="*/ 4341332 w 5351080"/>
                    <a:gd name="connsiteY57" fmla="*/ 5038934 h 6057772"/>
                    <a:gd name="connsiteX58" fmla="*/ 4433544 w 5351080"/>
                    <a:gd name="connsiteY58" fmla="*/ 4849976 h 6057772"/>
                    <a:gd name="connsiteX59" fmla="*/ 4666570 w 5351080"/>
                    <a:gd name="connsiteY59" fmla="*/ 4738092 h 6057772"/>
                    <a:gd name="connsiteX60" fmla="*/ 4849750 w 5351080"/>
                    <a:gd name="connsiteY60" fmla="*/ 4704527 h 6057772"/>
                    <a:gd name="connsiteX61" fmla="*/ 4556523 w 5351080"/>
                    <a:gd name="connsiteY61" fmla="*/ 4622449 h 6057772"/>
                    <a:gd name="connsiteX62" fmla="*/ 4574310 w 5351080"/>
                    <a:gd name="connsiteY62" fmla="*/ 4623405 h 6057772"/>
                    <a:gd name="connsiteX63" fmla="*/ 4695204 w 5351080"/>
                    <a:gd name="connsiteY63" fmla="*/ 4657809 h 6057772"/>
                    <a:gd name="connsiteX64" fmla="*/ 4715352 w 5351080"/>
                    <a:gd name="connsiteY64" fmla="*/ 4670870 h 6057772"/>
                    <a:gd name="connsiteX65" fmla="*/ 4713320 w 5351080"/>
                    <a:gd name="connsiteY65" fmla="*/ 4689109 h 6057772"/>
                    <a:gd name="connsiteX66" fmla="*/ 4769932 w 5351080"/>
                    <a:gd name="connsiteY66" fmla="*/ 4673796 h 6057772"/>
                    <a:gd name="connsiteX67" fmla="*/ 4833116 w 5351080"/>
                    <a:gd name="connsiteY67" fmla="*/ 4675196 h 6057772"/>
                    <a:gd name="connsiteX68" fmla="*/ 4839358 w 5351080"/>
                    <a:gd name="connsiteY68" fmla="*/ 4673951 h 6057772"/>
                    <a:gd name="connsiteX69" fmla="*/ 4947942 w 5351080"/>
                    <a:gd name="connsiteY69" fmla="*/ 4683906 h 6057772"/>
                    <a:gd name="connsiteX70" fmla="*/ 5021580 w 5351080"/>
                    <a:gd name="connsiteY70" fmla="*/ 4676440 h 6057772"/>
                    <a:gd name="connsiteX71" fmla="*/ 5045294 w 5351080"/>
                    <a:gd name="connsiteY71" fmla="*/ 4682662 h 6057772"/>
                    <a:gd name="connsiteX72" fmla="*/ 5051534 w 5351080"/>
                    <a:gd name="connsiteY72" fmla="*/ 4743638 h 6057772"/>
                    <a:gd name="connsiteX73" fmla="*/ 5077746 w 5351080"/>
                    <a:gd name="connsiteY73" fmla="*/ 4769770 h 6057772"/>
                    <a:gd name="connsiteX74" fmla="*/ 5241246 w 5351080"/>
                    <a:gd name="connsiteY74" fmla="*/ 4759815 h 6057772"/>
                    <a:gd name="connsiteX75" fmla="*/ 5306148 w 5351080"/>
                    <a:gd name="connsiteY75" fmla="*/ 4779725 h 6057772"/>
                    <a:gd name="connsiteX76" fmla="*/ 5351080 w 5351080"/>
                    <a:gd name="connsiteY76" fmla="*/ 4861856 h 6057772"/>
                    <a:gd name="connsiteX77" fmla="*/ 5004108 w 5351080"/>
                    <a:gd name="connsiteY77" fmla="*/ 5223976 h 6057772"/>
                    <a:gd name="connsiteX78" fmla="*/ 4809402 w 5351080"/>
                    <a:gd name="connsiteY78" fmla="*/ 5410636 h 6057772"/>
                    <a:gd name="connsiteX79" fmla="*/ 4807582 w 5351080"/>
                    <a:gd name="connsiteY79" fmla="*/ 5412148 h 6057772"/>
                    <a:gd name="connsiteX80" fmla="*/ 4810062 w 5351080"/>
                    <a:gd name="connsiteY80" fmla="*/ 5412148 h 6057772"/>
                    <a:gd name="connsiteX81" fmla="*/ 4757772 w 5351080"/>
                    <a:gd name="connsiteY81" fmla="*/ 5570882 h 6057772"/>
                    <a:gd name="connsiteX82" fmla="*/ 4675602 w 5351080"/>
                    <a:gd name="connsiteY82" fmla="*/ 5625874 h 6057772"/>
                    <a:gd name="connsiteX83" fmla="*/ 4490096 w 5351080"/>
                    <a:gd name="connsiteY83" fmla="*/ 5692118 h 6057772"/>
                    <a:gd name="connsiteX84" fmla="*/ 4378046 w 5351080"/>
                    <a:gd name="connsiteY84" fmla="*/ 5718364 h 6057772"/>
                    <a:gd name="connsiteX85" fmla="*/ 4354390 w 5351080"/>
                    <a:gd name="connsiteY85" fmla="*/ 5763360 h 6057772"/>
                    <a:gd name="connsiteX86" fmla="*/ 4282180 w 5351080"/>
                    <a:gd name="connsiteY86" fmla="*/ 6048328 h 6057772"/>
                    <a:gd name="connsiteX87" fmla="*/ 4198764 w 5351080"/>
                    <a:gd name="connsiteY87" fmla="*/ 5965836 h 6057772"/>
                    <a:gd name="connsiteX88" fmla="*/ 4185070 w 5351080"/>
                    <a:gd name="connsiteY88" fmla="*/ 5903344 h 6057772"/>
                    <a:gd name="connsiteX89" fmla="*/ 4193784 w 5351080"/>
                    <a:gd name="connsiteY89" fmla="*/ 5798356 h 6057772"/>
                    <a:gd name="connsiteX90" fmla="*/ 4194718 w 5351080"/>
                    <a:gd name="connsiteY90" fmla="*/ 5773046 h 6057772"/>
                    <a:gd name="connsiteX91" fmla="*/ 4204268 w 5351080"/>
                    <a:gd name="connsiteY91" fmla="*/ 5757068 h 6057772"/>
                    <a:gd name="connsiteX92" fmla="*/ 4197644 w 5351080"/>
                    <a:gd name="connsiteY92" fmla="*/ 5763700 h 6057772"/>
                    <a:gd name="connsiteX93" fmla="*/ 4043844 w 5351080"/>
                    <a:gd name="connsiteY93" fmla="*/ 5827378 h 6057772"/>
                    <a:gd name="connsiteX94" fmla="*/ 4053380 w 5351080"/>
                    <a:gd name="connsiteY94" fmla="*/ 5832884 h 6057772"/>
                    <a:gd name="connsiteX95" fmla="*/ 4066988 w 5351080"/>
                    <a:gd name="connsiteY95" fmla="*/ 5858698 h 6057772"/>
                    <a:gd name="connsiteX96" fmla="*/ 4060802 w 5351080"/>
                    <a:gd name="connsiteY96" fmla="*/ 5866072 h 6057772"/>
                    <a:gd name="connsiteX97" fmla="*/ 4039774 w 5351080"/>
                    <a:gd name="connsiteY97" fmla="*/ 5847634 h 6057772"/>
                    <a:gd name="connsiteX98" fmla="*/ 4049670 w 5351080"/>
                    <a:gd name="connsiteY98" fmla="*/ 5895572 h 6057772"/>
                    <a:gd name="connsiteX99" fmla="*/ 4050906 w 5351080"/>
                    <a:gd name="connsiteY99" fmla="*/ 5928758 h 6057772"/>
                    <a:gd name="connsiteX100" fmla="*/ 4027402 w 5351080"/>
                    <a:gd name="connsiteY100" fmla="*/ 5918926 h 6057772"/>
                    <a:gd name="connsiteX101" fmla="*/ 3998952 w 5351080"/>
                    <a:gd name="connsiteY101" fmla="*/ 5915238 h 6057772"/>
                    <a:gd name="connsiteX102" fmla="*/ 3928442 w 5351080"/>
                    <a:gd name="connsiteY102" fmla="*/ 5976696 h 6057772"/>
                    <a:gd name="connsiteX103" fmla="*/ 3850510 w 5351080"/>
                    <a:gd name="connsiteY103" fmla="*/ 5982842 h 6057772"/>
                    <a:gd name="connsiteX104" fmla="*/ 3794844 w 5351080"/>
                    <a:gd name="connsiteY104" fmla="*/ 5926300 h 6057772"/>
                    <a:gd name="connsiteX105" fmla="*/ 3787266 w 5351080"/>
                    <a:gd name="connsiteY105" fmla="*/ 5917544 h 6057772"/>
                    <a:gd name="connsiteX106" fmla="*/ 3786994 w 5351080"/>
                    <a:gd name="connsiteY106" fmla="*/ 5914172 h 6057772"/>
                    <a:gd name="connsiteX107" fmla="*/ 3749752 w 5351080"/>
                    <a:gd name="connsiteY107" fmla="*/ 5923204 h 6057772"/>
                    <a:gd name="connsiteX108" fmla="*/ 3709262 w 5351080"/>
                    <a:gd name="connsiteY108" fmla="*/ 5924608 h 6057772"/>
                    <a:gd name="connsiteX109" fmla="*/ 3521134 w 5351080"/>
                    <a:gd name="connsiteY109" fmla="*/ 5968266 h 6057772"/>
                    <a:gd name="connsiteX110" fmla="*/ 3425202 w 5351080"/>
                    <a:gd name="connsiteY110" fmla="*/ 5991966 h 6057772"/>
                    <a:gd name="connsiteX111" fmla="*/ 3238322 w 5351080"/>
                    <a:gd name="connsiteY111" fmla="*/ 6036870 h 6057772"/>
                    <a:gd name="connsiteX112" fmla="*/ 3124946 w 5351080"/>
                    <a:gd name="connsiteY112" fmla="*/ 6054332 h 6057772"/>
                    <a:gd name="connsiteX113" fmla="*/ 3085078 w 5351080"/>
                    <a:gd name="connsiteY113" fmla="*/ 6051838 h 6057772"/>
                    <a:gd name="connsiteX114" fmla="*/ 3076358 w 5351080"/>
                    <a:gd name="connsiteY114" fmla="*/ 6051838 h 6057772"/>
                    <a:gd name="connsiteX115" fmla="*/ 3001606 w 5351080"/>
                    <a:gd name="connsiteY115" fmla="*/ 6056828 h 6057772"/>
                    <a:gd name="connsiteX116" fmla="*/ 2535648 w 5351080"/>
                    <a:gd name="connsiteY116" fmla="*/ 6038118 h 6057772"/>
                    <a:gd name="connsiteX117" fmla="*/ 2478338 w 5351080"/>
                    <a:gd name="connsiteY117" fmla="*/ 6024396 h 6057772"/>
                    <a:gd name="connsiteX118" fmla="*/ 2546862 w 5351080"/>
                    <a:gd name="connsiteY118" fmla="*/ 5991966 h 6057772"/>
                    <a:gd name="connsiteX119" fmla="*/ 2600434 w 5351080"/>
                    <a:gd name="connsiteY119" fmla="*/ 5994460 h 6057772"/>
                    <a:gd name="connsiteX120" fmla="*/ 2622860 w 5351080"/>
                    <a:gd name="connsiteY120" fmla="*/ 5998202 h 6057772"/>
                    <a:gd name="connsiteX121" fmla="*/ 2678924 w 5351080"/>
                    <a:gd name="connsiteY121" fmla="*/ 5932092 h 6057772"/>
                    <a:gd name="connsiteX122" fmla="*/ 2685154 w 5351080"/>
                    <a:gd name="connsiteY122" fmla="*/ 5917124 h 6057772"/>
                    <a:gd name="connsiteX123" fmla="*/ 2703842 w 5351080"/>
                    <a:gd name="connsiteY123" fmla="*/ 5893424 h 6057772"/>
                    <a:gd name="connsiteX124" fmla="*/ 2723776 w 5351080"/>
                    <a:gd name="connsiteY124" fmla="*/ 5923360 h 6057772"/>
                    <a:gd name="connsiteX125" fmla="*/ 2766136 w 5351080"/>
                    <a:gd name="connsiteY125" fmla="*/ 5959534 h 6057772"/>
                    <a:gd name="connsiteX126" fmla="*/ 2797282 w 5351080"/>
                    <a:gd name="connsiteY126" fmla="*/ 5981986 h 6057772"/>
                    <a:gd name="connsiteX127" fmla="*/ 2820954 w 5351080"/>
                    <a:gd name="connsiteY127" fmla="*/ 5988224 h 6057772"/>
                    <a:gd name="connsiteX128" fmla="*/ 2839642 w 5351080"/>
                    <a:gd name="connsiteY128" fmla="*/ 5964524 h 6057772"/>
                    <a:gd name="connsiteX129" fmla="*/ 2855838 w 5351080"/>
                    <a:gd name="connsiteY129" fmla="*/ 5948308 h 6057772"/>
                    <a:gd name="connsiteX130" fmla="*/ 2859576 w 5351080"/>
                    <a:gd name="connsiteY130" fmla="*/ 5968266 h 6057772"/>
                    <a:gd name="connsiteX131" fmla="*/ 2888230 w 5351080"/>
                    <a:gd name="connsiteY131" fmla="*/ 5975750 h 6057772"/>
                    <a:gd name="connsiteX132" fmla="*/ 2959246 w 5351080"/>
                    <a:gd name="connsiteY132" fmla="*/ 5943318 h 6057772"/>
                    <a:gd name="connsiteX133" fmla="*/ 3047702 w 5351080"/>
                    <a:gd name="connsiteY133" fmla="*/ 5899662 h 6057772"/>
                    <a:gd name="connsiteX134" fmla="*/ 3097538 w 5351080"/>
                    <a:gd name="connsiteY134" fmla="*/ 5900908 h 6057772"/>
                    <a:gd name="connsiteX135" fmla="*/ 3122456 w 5351080"/>
                    <a:gd name="connsiteY135" fmla="*/ 5909640 h 6057772"/>
                    <a:gd name="connsiteX136" fmla="*/ 3325532 w 5351080"/>
                    <a:gd name="connsiteY136" fmla="*/ 5807358 h 6057772"/>
                    <a:gd name="connsiteX137" fmla="*/ 3397794 w 5351080"/>
                    <a:gd name="connsiteY137" fmla="*/ 5686364 h 6057772"/>
                    <a:gd name="connsiteX138" fmla="*/ 3441398 w 5351080"/>
                    <a:gd name="connsiteY138" fmla="*/ 5652686 h 6057772"/>
                    <a:gd name="connsiteX139" fmla="*/ 3622050 w 5351080"/>
                    <a:gd name="connsiteY139" fmla="*/ 5632728 h 6057772"/>
                    <a:gd name="connsiteX140" fmla="*/ 3751622 w 5351080"/>
                    <a:gd name="connsiteY140" fmla="*/ 5577844 h 6057772"/>
                    <a:gd name="connsiteX141" fmla="*/ 3919814 w 5351080"/>
                    <a:gd name="connsiteY141" fmla="*/ 5500508 h 6057772"/>
                    <a:gd name="connsiteX142" fmla="*/ 4084270 w 5351080"/>
                    <a:gd name="connsiteY142" fmla="*/ 5506746 h 6057772"/>
                    <a:gd name="connsiteX143" fmla="*/ 4190170 w 5351080"/>
                    <a:gd name="connsiteY143" fmla="*/ 5476810 h 6057772"/>
                    <a:gd name="connsiteX144" fmla="*/ 4272396 w 5351080"/>
                    <a:gd name="connsiteY144" fmla="*/ 5466830 h 6057772"/>
                    <a:gd name="connsiteX145" fmla="*/ 4309772 w 5351080"/>
                    <a:gd name="connsiteY145" fmla="*/ 5461840 h 6057772"/>
                    <a:gd name="connsiteX146" fmla="*/ 4320182 w 5351080"/>
                    <a:gd name="connsiteY146" fmla="*/ 5477000 h 6057772"/>
                    <a:gd name="connsiteX147" fmla="*/ 4351290 w 5351080"/>
                    <a:gd name="connsiteY147" fmla="*/ 5486954 h 6057772"/>
                    <a:gd name="connsiteX148" fmla="*/ 4437468 w 5351080"/>
                    <a:gd name="connsiteY148" fmla="*/ 5456680 h 6057772"/>
                    <a:gd name="connsiteX149" fmla="*/ 4448700 w 5351080"/>
                    <a:gd name="connsiteY149" fmla="*/ 5434280 h 6057772"/>
                    <a:gd name="connsiteX150" fmla="*/ 4477406 w 5351080"/>
                    <a:gd name="connsiteY150" fmla="*/ 5377038 h 6057772"/>
                    <a:gd name="connsiteX151" fmla="*/ 4588488 w 5351080"/>
                    <a:gd name="connsiteY151" fmla="*/ 5233932 h 6057772"/>
                    <a:gd name="connsiteX152" fmla="*/ 4653390 w 5351080"/>
                    <a:gd name="connsiteY152" fmla="*/ 5184156 h 6057772"/>
                    <a:gd name="connsiteX153" fmla="*/ 4885538 w 5351080"/>
                    <a:gd name="connsiteY153" fmla="*/ 5118202 h 6057772"/>
                    <a:gd name="connsiteX154" fmla="*/ 5022828 w 5351080"/>
                    <a:gd name="connsiteY154" fmla="*/ 5016162 h 6057772"/>
                    <a:gd name="connsiteX155" fmla="*/ 5072752 w 5351080"/>
                    <a:gd name="connsiteY155" fmla="*/ 4904166 h 6057772"/>
                    <a:gd name="connsiteX156" fmla="*/ 5059024 w 5351080"/>
                    <a:gd name="connsiteY156" fmla="*/ 4789681 h 6057772"/>
                    <a:gd name="connsiteX157" fmla="*/ 5036558 w 5351080"/>
                    <a:gd name="connsiteY157" fmla="*/ 4741149 h 6057772"/>
                    <a:gd name="connsiteX158" fmla="*/ 4971656 w 5351080"/>
                    <a:gd name="connsiteY158" fmla="*/ 4700084 h 6057772"/>
                    <a:gd name="connsiteX159" fmla="*/ 4894274 w 5351080"/>
                    <a:gd name="connsiteY159" fmla="*/ 4682662 h 6057772"/>
                    <a:gd name="connsiteX160" fmla="*/ 4715796 w 5351080"/>
                    <a:gd name="connsiteY160" fmla="*/ 4697595 h 6057772"/>
                    <a:gd name="connsiteX161" fmla="*/ 4712050 w 5351080"/>
                    <a:gd name="connsiteY161" fmla="*/ 4700084 h 6057772"/>
                    <a:gd name="connsiteX162" fmla="*/ 4709554 w 5351080"/>
                    <a:gd name="connsiteY162" fmla="*/ 4697595 h 6057772"/>
                    <a:gd name="connsiteX163" fmla="*/ 4709554 w 5351080"/>
                    <a:gd name="connsiteY163" fmla="*/ 4693785 h 6057772"/>
                    <a:gd name="connsiteX164" fmla="*/ 4671846 w 5351080"/>
                    <a:gd name="connsiteY164" fmla="*/ 4697211 h 6057772"/>
                    <a:gd name="connsiteX165" fmla="*/ 4560458 w 5351080"/>
                    <a:gd name="connsiteY165" fmla="*/ 4656535 h 6057772"/>
                    <a:gd name="connsiteX166" fmla="*/ 4545346 w 5351080"/>
                    <a:gd name="connsiteY166" fmla="*/ 4631050 h 6057772"/>
                    <a:gd name="connsiteX167" fmla="*/ 4556523 w 5351080"/>
                    <a:gd name="connsiteY167" fmla="*/ 4622449 h 6057772"/>
                    <a:gd name="connsiteX168" fmla="*/ 774515 w 5351080"/>
                    <a:gd name="connsiteY168" fmla="*/ 4047931 h 6057772"/>
                    <a:gd name="connsiteX169" fmla="*/ 786194 w 5351080"/>
                    <a:gd name="connsiteY169" fmla="*/ 4048867 h 6057772"/>
                    <a:gd name="connsiteX170" fmla="*/ 863438 w 5351080"/>
                    <a:gd name="connsiteY170" fmla="*/ 4093795 h 6057772"/>
                    <a:gd name="connsiteX171" fmla="*/ 897076 w 5351080"/>
                    <a:gd name="connsiteY171" fmla="*/ 4107523 h 6057772"/>
                    <a:gd name="connsiteX172" fmla="*/ 953140 w 5351080"/>
                    <a:gd name="connsiteY172" fmla="*/ 4115011 h 6057772"/>
                    <a:gd name="connsiteX173" fmla="*/ 986778 w 5351080"/>
                    <a:gd name="connsiteY173" fmla="*/ 4103779 h 6057772"/>
                    <a:gd name="connsiteX174" fmla="*/ 1007958 w 5351080"/>
                    <a:gd name="connsiteY174" fmla="*/ 4083811 h 6057772"/>
                    <a:gd name="connsiteX175" fmla="*/ 1040350 w 5351080"/>
                    <a:gd name="connsiteY175" fmla="*/ 4068835 h 6057772"/>
                    <a:gd name="connsiteX176" fmla="*/ 1086448 w 5351080"/>
                    <a:gd name="connsiteY176" fmla="*/ 4087555 h 6057772"/>
                    <a:gd name="connsiteX177" fmla="*/ 1163692 w 5351080"/>
                    <a:gd name="connsiteY177" fmla="*/ 4123747 h 6057772"/>
                    <a:gd name="connsiteX178" fmla="*/ 1258378 w 5351080"/>
                    <a:gd name="connsiteY178" fmla="*/ 4080067 h 6057772"/>
                    <a:gd name="connsiteX179" fmla="*/ 1382964 w 5351080"/>
                    <a:gd name="connsiteY179" fmla="*/ 4077571 h 6057772"/>
                    <a:gd name="connsiteX180" fmla="*/ 1394176 w 5351080"/>
                    <a:gd name="connsiteY180" fmla="*/ 4102531 h 6057772"/>
                    <a:gd name="connsiteX181" fmla="*/ 1389192 w 5351080"/>
                    <a:gd name="connsiteY181" fmla="*/ 4143715 h 6057772"/>
                    <a:gd name="connsiteX182" fmla="*/ 1442766 w 5351080"/>
                    <a:gd name="connsiteY182" fmla="*/ 4158691 h 6057772"/>
                    <a:gd name="connsiteX183" fmla="*/ 1607220 w 5351080"/>
                    <a:gd name="connsiteY183" fmla="*/ 4252292 h 6057772"/>
                    <a:gd name="connsiteX184" fmla="*/ 1596006 w 5351080"/>
                    <a:gd name="connsiteY184" fmla="*/ 4268516 h 6057772"/>
                    <a:gd name="connsiteX185" fmla="*/ 1584794 w 5351080"/>
                    <a:gd name="connsiteY185" fmla="*/ 4288484 h 6057772"/>
                    <a:gd name="connsiteX186" fmla="*/ 1605974 w 5351080"/>
                    <a:gd name="connsiteY186" fmla="*/ 4283492 h 6057772"/>
                    <a:gd name="connsiteX187" fmla="*/ 1672004 w 5351080"/>
                    <a:gd name="connsiteY187" fmla="*/ 4251044 h 6057772"/>
                    <a:gd name="connsiteX188" fmla="*/ 1684462 w 5351080"/>
                    <a:gd name="connsiteY188" fmla="*/ 4258532 h 6057772"/>
                    <a:gd name="connsiteX189" fmla="*/ 1657054 w 5351080"/>
                    <a:gd name="connsiteY189" fmla="*/ 4329668 h 6057772"/>
                    <a:gd name="connsiteX190" fmla="*/ 1634628 w 5351080"/>
                    <a:gd name="connsiteY190" fmla="*/ 4378340 h 6057772"/>
                    <a:gd name="connsiteX191" fmla="*/ 1680726 w 5351080"/>
                    <a:gd name="connsiteY191" fmla="*/ 4410788 h 6057772"/>
                    <a:gd name="connsiteX192" fmla="*/ 1709380 w 5351080"/>
                    <a:gd name="connsiteY192" fmla="*/ 4424516 h 6057772"/>
                    <a:gd name="connsiteX193" fmla="*/ 1694430 w 5351080"/>
                    <a:gd name="connsiteY193" fmla="*/ 4490660 h 6057772"/>
                    <a:gd name="connsiteX194" fmla="*/ 1695676 w 5351080"/>
                    <a:gd name="connsiteY194" fmla="*/ 4560548 h 6057772"/>
                    <a:gd name="connsiteX195" fmla="*/ 1699414 w 5351080"/>
                    <a:gd name="connsiteY195" fmla="*/ 4580516 h 6057772"/>
                    <a:gd name="connsiteX196" fmla="*/ 1720592 w 5351080"/>
                    <a:gd name="connsiteY196" fmla="*/ 4622948 h 6057772"/>
                    <a:gd name="connsiteX197" fmla="*/ 1821508 w 5351080"/>
                    <a:gd name="connsiteY197" fmla="*/ 4660389 h 6057772"/>
                    <a:gd name="connsiteX198" fmla="*/ 1846426 w 5351080"/>
                    <a:gd name="connsiteY198" fmla="*/ 4661637 h 6057772"/>
                    <a:gd name="connsiteX199" fmla="*/ 1903734 w 5351080"/>
                    <a:gd name="connsiteY199" fmla="*/ 4666629 h 6057772"/>
                    <a:gd name="connsiteX200" fmla="*/ 1969766 w 5351080"/>
                    <a:gd name="connsiteY200" fmla="*/ 4665381 h 6057772"/>
                    <a:gd name="connsiteX201" fmla="*/ 2005896 w 5351080"/>
                    <a:gd name="connsiteY201" fmla="*/ 4650405 h 6057772"/>
                    <a:gd name="connsiteX202" fmla="*/ 2051992 w 5351080"/>
                    <a:gd name="connsiteY202" fmla="*/ 4614212 h 6057772"/>
                    <a:gd name="connsiteX203" fmla="*/ 2126744 w 5351080"/>
                    <a:gd name="connsiteY203" fmla="*/ 4575524 h 6057772"/>
                    <a:gd name="connsiteX204" fmla="*/ 2146678 w 5351080"/>
                    <a:gd name="connsiteY204" fmla="*/ 4588004 h 6057772"/>
                    <a:gd name="connsiteX205" fmla="*/ 2134220 w 5351080"/>
                    <a:gd name="connsiteY205" fmla="*/ 4604228 h 6057772"/>
                    <a:gd name="connsiteX206" fmla="*/ 2078156 w 5351080"/>
                    <a:gd name="connsiteY206" fmla="*/ 4677861 h 6057772"/>
                    <a:gd name="connsiteX207" fmla="*/ 2145432 w 5351080"/>
                    <a:gd name="connsiteY207" fmla="*/ 4667877 h 6057772"/>
                    <a:gd name="connsiteX208" fmla="*/ 2161628 w 5351080"/>
                    <a:gd name="connsiteY208" fmla="*/ 4677861 h 6057772"/>
                    <a:gd name="connsiteX209" fmla="*/ 2152908 w 5351080"/>
                    <a:gd name="connsiteY209" fmla="*/ 4730277 h 6057772"/>
                    <a:gd name="connsiteX210" fmla="*/ 2125498 w 5351080"/>
                    <a:gd name="connsiteY210" fmla="*/ 4777701 h 6057772"/>
                    <a:gd name="connsiteX211" fmla="*/ 2106810 w 5351080"/>
                    <a:gd name="connsiteY211" fmla="*/ 4817637 h 6057772"/>
                    <a:gd name="connsiteX212" fmla="*/ 2129236 w 5351080"/>
                    <a:gd name="connsiteY212" fmla="*/ 4845093 h 6057772"/>
                    <a:gd name="connsiteX213" fmla="*/ 2157892 w 5351080"/>
                    <a:gd name="connsiteY213" fmla="*/ 4882533 h 6057772"/>
                    <a:gd name="connsiteX214" fmla="*/ 2140450 w 5351080"/>
                    <a:gd name="connsiteY214" fmla="*/ 4968645 h 6057772"/>
                    <a:gd name="connsiteX215" fmla="*/ 2157892 w 5351080"/>
                    <a:gd name="connsiteY215" fmla="*/ 4999844 h 6057772"/>
                    <a:gd name="connsiteX216" fmla="*/ 2181562 w 5351080"/>
                    <a:gd name="connsiteY216" fmla="*/ 5008580 h 6057772"/>
                    <a:gd name="connsiteX217" fmla="*/ 2190284 w 5351080"/>
                    <a:gd name="connsiteY217" fmla="*/ 4978629 h 6057772"/>
                    <a:gd name="connsiteX218" fmla="*/ 2185300 w 5351080"/>
                    <a:gd name="connsiteY218" fmla="*/ 4956165 h 6057772"/>
                    <a:gd name="connsiteX219" fmla="*/ 2197758 w 5351080"/>
                    <a:gd name="connsiteY219" fmla="*/ 4913733 h 6057772"/>
                    <a:gd name="connsiteX220" fmla="*/ 2225168 w 5351080"/>
                    <a:gd name="connsiteY220" fmla="*/ 4853829 h 6057772"/>
                    <a:gd name="connsiteX221" fmla="*/ 2231398 w 5351080"/>
                    <a:gd name="connsiteY221" fmla="*/ 4832613 h 6057772"/>
                    <a:gd name="connsiteX222" fmla="*/ 2243856 w 5351080"/>
                    <a:gd name="connsiteY222" fmla="*/ 4786437 h 6057772"/>
                    <a:gd name="connsiteX223" fmla="*/ 2266282 w 5351080"/>
                    <a:gd name="connsiteY223" fmla="*/ 4755237 h 6057772"/>
                    <a:gd name="connsiteX224" fmla="*/ 2277494 w 5351080"/>
                    <a:gd name="connsiteY224" fmla="*/ 4781445 h 6057772"/>
                    <a:gd name="connsiteX225" fmla="*/ 2261298 w 5351080"/>
                    <a:gd name="connsiteY225" fmla="*/ 4890021 h 6057772"/>
                    <a:gd name="connsiteX226" fmla="*/ 2267528 w 5351080"/>
                    <a:gd name="connsiteY226" fmla="*/ 4917477 h 6057772"/>
                    <a:gd name="connsiteX227" fmla="*/ 2301166 w 5351080"/>
                    <a:gd name="connsiteY227" fmla="*/ 4937445 h 6057772"/>
                    <a:gd name="connsiteX228" fmla="*/ 2309886 w 5351080"/>
                    <a:gd name="connsiteY228" fmla="*/ 4966149 h 6057772"/>
                    <a:gd name="connsiteX229" fmla="*/ 2257560 w 5351080"/>
                    <a:gd name="connsiteY229" fmla="*/ 5039780 h 6057772"/>
                    <a:gd name="connsiteX230" fmla="*/ 2263790 w 5351080"/>
                    <a:gd name="connsiteY230" fmla="*/ 5067236 h 6057772"/>
                    <a:gd name="connsiteX231" fmla="*/ 2326082 w 5351080"/>
                    <a:gd name="connsiteY231" fmla="*/ 5115908 h 6057772"/>
                    <a:gd name="connsiteX232" fmla="*/ 2331066 w 5351080"/>
                    <a:gd name="connsiteY232" fmla="*/ 5094692 h 6057772"/>
                    <a:gd name="connsiteX233" fmla="*/ 2349754 w 5351080"/>
                    <a:gd name="connsiteY233" fmla="*/ 5068484 h 6057772"/>
                    <a:gd name="connsiteX234" fmla="*/ 2373426 w 5351080"/>
                    <a:gd name="connsiteY234" fmla="*/ 5085956 h 6057772"/>
                    <a:gd name="connsiteX235" fmla="*/ 2397098 w 5351080"/>
                    <a:gd name="connsiteY235" fmla="*/ 5118404 h 6057772"/>
                    <a:gd name="connsiteX236" fmla="*/ 2413294 w 5351080"/>
                    <a:gd name="connsiteY236" fmla="*/ 5070980 h 6057772"/>
                    <a:gd name="connsiteX237" fmla="*/ 2400834 w 5351080"/>
                    <a:gd name="connsiteY237" fmla="*/ 5029796 h 6057772"/>
                    <a:gd name="connsiteX238" fmla="*/ 2441948 w 5351080"/>
                    <a:gd name="connsiteY238" fmla="*/ 5033540 h 6057772"/>
                    <a:gd name="connsiteX239" fmla="*/ 2469358 w 5351080"/>
                    <a:gd name="connsiteY239" fmla="*/ 5001092 h 6057772"/>
                    <a:gd name="connsiteX240" fmla="*/ 2493028 w 5351080"/>
                    <a:gd name="connsiteY240" fmla="*/ 4978629 h 6057772"/>
                    <a:gd name="connsiteX241" fmla="*/ 2525422 w 5351080"/>
                    <a:gd name="connsiteY241" fmla="*/ 5017316 h 6057772"/>
                    <a:gd name="connsiteX242" fmla="*/ 2509226 w 5351080"/>
                    <a:gd name="connsiteY242" fmla="*/ 5041028 h 6057772"/>
                    <a:gd name="connsiteX243" fmla="*/ 2495520 w 5351080"/>
                    <a:gd name="connsiteY243" fmla="*/ 5085956 h 6057772"/>
                    <a:gd name="connsiteX244" fmla="*/ 2521684 w 5351080"/>
                    <a:gd name="connsiteY244" fmla="*/ 5135876 h 6057772"/>
                    <a:gd name="connsiteX245" fmla="*/ 2557814 w 5351080"/>
                    <a:gd name="connsiteY245" fmla="*/ 5144614 h 6057772"/>
                    <a:gd name="connsiteX246" fmla="*/ 2524176 w 5351080"/>
                    <a:gd name="connsiteY246" fmla="*/ 5159590 h 6057772"/>
                    <a:gd name="connsiteX247" fmla="*/ 2382146 w 5351080"/>
                    <a:gd name="connsiteY247" fmla="*/ 5261926 h 6057772"/>
                    <a:gd name="connsiteX248" fmla="*/ 2363458 w 5351080"/>
                    <a:gd name="connsiteY248" fmla="*/ 5295622 h 6057772"/>
                    <a:gd name="connsiteX249" fmla="*/ 2398344 w 5351080"/>
                    <a:gd name="connsiteY249" fmla="*/ 5318086 h 6057772"/>
                    <a:gd name="connsiteX250" fmla="*/ 2426998 w 5351080"/>
                    <a:gd name="connsiteY250" fmla="*/ 5341798 h 6057772"/>
                    <a:gd name="connsiteX251" fmla="*/ 2453162 w 5351080"/>
                    <a:gd name="connsiteY251" fmla="*/ 5382982 h 6057772"/>
                    <a:gd name="connsiteX252" fmla="*/ 2485554 w 5351080"/>
                    <a:gd name="connsiteY252" fmla="*/ 5363014 h 6057772"/>
                    <a:gd name="connsiteX253" fmla="*/ 2501750 w 5351080"/>
                    <a:gd name="connsiteY253" fmla="*/ 5334310 h 6057772"/>
                    <a:gd name="connsiteX254" fmla="*/ 2581486 w 5351080"/>
                    <a:gd name="connsiteY254" fmla="*/ 5298118 h 6057772"/>
                    <a:gd name="connsiteX255" fmla="*/ 2596436 w 5351080"/>
                    <a:gd name="connsiteY255" fmla="*/ 5279398 h 6057772"/>
                    <a:gd name="connsiteX256" fmla="*/ 2656238 w 5351080"/>
                    <a:gd name="connsiteY256" fmla="*/ 5255686 h 6057772"/>
                    <a:gd name="connsiteX257" fmla="*/ 2682400 w 5351080"/>
                    <a:gd name="connsiteY257" fmla="*/ 5255686 h 6057772"/>
                    <a:gd name="connsiteX258" fmla="*/ 2717284 w 5351080"/>
                    <a:gd name="connsiteY258" fmla="*/ 5208262 h 6057772"/>
                    <a:gd name="connsiteX259" fmla="*/ 2754660 w 5351080"/>
                    <a:gd name="connsiteY259" fmla="*/ 5195782 h 6057772"/>
                    <a:gd name="connsiteX260" fmla="*/ 2770856 w 5351080"/>
                    <a:gd name="connsiteY260" fmla="*/ 5251942 h 6057772"/>
                    <a:gd name="connsiteX261" fmla="*/ 2744694 w 5351080"/>
                    <a:gd name="connsiteY261" fmla="*/ 5293126 h 6057772"/>
                    <a:gd name="connsiteX262" fmla="*/ 2760890 w 5351080"/>
                    <a:gd name="connsiteY262" fmla="*/ 5328070 h 6057772"/>
                    <a:gd name="connsiteX263" fmla="*/ 2784562 w 5351080"/>
                    <a:gd name="connsiteY263" fmla="*/ 5295622 h 6057772"/>
                    <a:gd name="connsiteX264" fmla="*/ 2793282 w 5351080"/>
                    <a:gd name="connsiteY264" fmla="*/ 5258182 h 6057772"/>
                    <a:gd name="connsiteX265" fmla="*/ 2813216 w 5351080"/>
                    <a:gd name="connsiteY265" fmla="*/ 5251942 h 6057772"/>
                    <a:gd name="connsiteX266" fmla="*/ 2815708 w 5351080"/>
                    <a:gd name="connsiteY266" fmla="*/ 5273158 h 6057772"/>
                    <a:gd name="connsiteX267" fmla="*/ 2808232 w 5351080"/>
                    <a:gd name="connsiteY267" fmla="*/ 5328070 h 6057772"/>
                    <a:gd name="connsiteX268" fmla="*/ 2871772 w 5351080"/>
                    <a:gd name="connsiteY268" fmla="*/ 5341798 h 6057772"/>
                    <a:gd name="connsiteX269" fmla="*/ 2932818 w 5351080"/>
                    <a:gd name="connsiteY269" fmla="*/ 5339302 h 6057772"/>
                    <a:gd name="connsiteX270" fmla="*/ 2992620 w 5351080"/>
                    <a:gd name="connsiteY270" fmla="*/ 5286886 h 6057772"/>
                    <a:gd name="connsiteX271" fmla="*/ 3028750 w 5351080"/>
                    <a:gd name="connsiteY271" fmla="*/ 5340550 h 6057772"/>
                    <a:gd name="connsiteX272" fmla="*/ 3118452 w 5351080"/>
                    <a:gd name="connsiteY272" fmla="*/ 5330566 h 6057772"/>
                    <a:gd name="connsiteX273" fmla="*/ 3105994 w 5351080"/>
                    <a:gd name="connsiteY273" fmla="*/ 5314342 h 6057772"/>
                    <a:gd name="connsiteX274" fmla="*/ 3098518 w 5351080"/>
                    <a:gd name="connsiteY274" fmla="*/ 5289382 h 6057772"/>
                    <a:gd name="connsiteX275" fmla="*/ 3123436 w 5351080"/>
                    <a:gd name="connsiteY275" fmla="*/ 5275654 h 6057772"/>
                    <a:gd name="connsiteX276" fmla="*/ 3142124 w 5351080"/>
                    <a:gd name="connsiteY276" fmla="*/ 5300614 h 6057772"/>
                    <a:gd name="connsiteX277" fmla="*/ 3155828 w 5351080"/>
                    <a:gd name="connsiteY277" fmla="*/ 5333062 h 6057772"/>
                    <a:gd name="connsiteX278" fmla="*/ 3224352 w 5351080"/>
                    <a:gd name="connsiteY278" fmla="*/ 5330566 h 6057772"/>
                    <a:gd name="connsiteX279" fmla="*/ 3229334 w 5351080"/>
                    <a:gd name="connsiteY279" fmla="*/ 5324326 h 6057772"/>
                    <a:gd name="connsiteX280" fmla="*/ 3216876 w 5351080"/>
                    <a:gd name="connsiteY280" fmla="*/ 5314342 h 6057772"/>
                    <a:gd name="connsiteX281" fmla="*/ 3186976 w 5351080"/>
                    <a:gd name="connsiteY281" fmla="*/ 5303110 h 6057772"/>
                    <a:gd name="connsiteX282" fmla="*/ 3183238 w 5351080"/>
                    <a:gd name="connsiteY282" fmla="*/ 5289382 h 6057772"/>
                    <a:gd name="connsiteX283" fmla="*/ 3196942 w 5351080"/>
                    <a:gd name="connsiteY283" fmla="*/ 5281894 h 6057772"/>
                    <a:gd name="connsiteX284" fmla="*/ 3236810 w 5351080"/>
                    <a:gd name="connsiteY284" fmla="*/ 5284390 h 6057772"/>
                    <a:gd name="connsiteX285" fmla="*/ 3275432 w 5351080"/>
                    <a:gd name="connsiteY285" fmla="*/ 5316838 h 6057772"/>
                    <a:gd name="connsiteX286" fmla="*/ 3287890 w 5351080"/>
                    <a:gd name="connsiteY286" fmla="*/ 5326822 h 6057772"/>
                    <a:gd name="connsiteX287" fmla="*/ 3338970 w 5351080"/>
                    <a:gd name="connsiteY287" fmla="*/ 5321830 h 6057772"/>
                    <a:gd name="connsiteX288" fmla="*/ 3372610 w 5351080"/>
                    <a:gd name="connsiteY288" fmla="*/ 5315590 h 6057772"/>
                    <a:gd name="connsiteX289" fmla="*/ 3409984 w 5351080"/>
                    <a:gd name="connsiteY289" fmla="*/ 5306854 h 6057772"/>
                    <a:gd name="connsiteX290" fmla="*/ 3419952 w 5351080"/>
                    <a:gd name="connsiteY290" fmla="*/ 5269414 h 6057772"/>
                    <a:gd name="connsiteX291" fmla="*/ 3414968 w 5351080"/>
                    <a:gd name="connsiteY291" fmla="*/ 5218246 h 6057772"/>
                    <a:gd name="connsiteX292" fmla="*/ 3426182 w 5351080"/>
                    <a:gd name="connsiteY292" fmla="*/ 5174566 h 6057772"/>
                    <a:gd name="connsiteX293" fmla="*/ 3443624 w 5351080"/>
                    <a:gd name="connsiteY293" fmla="*/ 5155846 h 6057772"/>
                    <a:gd name="connsiteX294" fmla="*/ 3524604 w 5351080"/>
                    <a:gd name="connsiteY294" fmla="*/ 5090948 h 6057772"/>
                    <a:gd name="connsiteX295" fmla="*/ 3570702 w 5351080"/>
                    <a:gd name="connsiteY295" fmla="*/ 5068484 h 6057772"/>
                    <a:gd name="connsiteX296" fmla="*/ 3598110 w 5351080"/>
                    <a:gd name="connsiteY296" fmla="*/ 5069732 h 6057772"/>
                    <a:gd name="connsiteX297" fmla="*/ 3589390 w 5351080"/>
                    <a:gd name="connsiteY297" fmla="*/ 5082212 h 6057772"/>
                    <a:gd name="connsiteX298" fmla="*/ 3509654 w 5351080"/>
                    <a:gd name="connsiteY298" fmla="*/ 5147110 h 6057772"/>
                    <a:gd name="connsiteX299" fmla="*/ 3471032 w 5351080"/>
                    <a:gd name="connsiteY299" fmla="*/ 5184550 h 6057772"/>
                    <a:gd name="connsiteX300" fmla="*/ 3449852 w 5351080"/>
                    <a:gd name="connsiteY300" fmla="*/ 5228230 h 6057772"/>
                    <a:gd name="connsiteX301" fmla="*/ 3457328 w 5351080"/>
                    <a:gd name="connsiteY301" fmla="*/ 5273158 h 6057772"/>
                    <a:gd name="connsiteX302" fmla="*/ 3387560 w 5351080"/>
                    <a:gd name="connsiteY302" fmla="*/ 5340550 h 6057772"/>
                    <a:gd name="connsiteX303" fmla="*/ 3330250 w 5351080"/>
                    <a:gd name="connsiteY303" fmla="*/ 5348038 h 6057772"/>
                    <a:gd name="connsiteX304" fmla="*/ 3184484 w 5351080"/>
                    <a:gd name="connsiteY304" fmla="*/ 5364262 h 6057772"/>
                    <a:gd name="connsiteX305" fmla="*/ 2917868 w 5351080"/>
                    <a:gd name="connsiteY305" fmla="*/ 5363014 h 6057772"/>
                    <a:gd name="connsiteX306" fmla="*/ 2864296 w 5351080"/>
                    <a:gd name="connsiteY306" fmla="*/ 5389222 h 6057772"/>
                    <a:gd name="connsiteX307" fmla="*/ 2825674 w 5351080"/>
                    <a:gd name="connsiteY307" fmla="*/ 5409190 h 6057772"/>
                    <a:gd name="connsiteX308" fmla="*/ 2542864 w 5351080"/>
                    <a:gd name="connsiteY308" fmla="*/ 5416678 h 6057772"/>
                    <a:gd name="connsiteX309" fmla="*/ 2468112 w 5351080"/>
                    <a:gd name="connsiteY309" fmla="*/ 5420422 h 6057772"/>
                    <a:gd name="connsiteX310" fmla="*/ 2368442 w 5351080"/>
                    <a:gd name="connsiteY310" fmla="*/ 5386726 h 6057772"/>
                    <a:gd name="connsiteX311" fmla="*/ 2248840 w 5351080"/>
                    <a:gd name="connsiteY311" fmla="*/ 5360518 h 6057772"/>
                    <a:gd name="connsiteX312" fmla="*/ 1988454 w 5351080"/>
                    <a:gd name="connsiteY312" fmla="*/ 5339302 h 6057772"/>
                    <a:gd name="connsiteX313" fmla="*/ 1966028 w 5351080"/>
                    <a:gd name="connsiteY313" fmla="*/ 5336806 h 6057772"/>
                    <a:gd name="connsiteX314" fmla="*/ 1850162 w 5351080"/>
                    <a:gd name="connsiteY314" fmla="*/ 5328070 h 6057772"/>
                    <a:gd name="connsiteX315" fmla="*/ 1799082 w 5351080"/>
                    <a:gd name="connsiteY315" fmla="*/ 5328070 h 6057772"/>
                    <a:gd name="connsiteX316" fmla="*/ 1675742 w 5351080"/>
                    <a:gd name="connsiteY316" fmla="*/ 5321830 h 6057772"/>
                    <a:gd name="connsiteX317" fmla="*/ 1615940 w 5351080"/>
                    <a:gd name="connsiteY317" fmla="*/ 5320582 h 6057772"/>
                    <a:gd name="connsiteX318" fmla="*/ 1564860 w 5351080"/>
                    <a:gd name="connsiteY318" fmla="*/ 5311846 h 6057772"/>
                    <a:gd name="connsiteX319" fmla="*/ 1496338 w 5351080"/>
                    <a:gd name="connsiteY319" fmla="*/ 5306854 h 6057772"/>
                    <a:gd name="connsiteX320" fmla="*/ 1457716 w 5351080"/>
                    <a:gd name="connsiteY320" fmla="*/ 5306854 h 6057772"/>
                    <a:gd name="connsiteX321" fmla="*/ 1248410 w 5351080"/>
                    <a:gd name="connsiteY321" fmla="*/ 5309350 h 6057772"/>
                    <a:gd name="connsiteX322" fmla="*/ 1204806 w 5351080"/>
                    <a:gd name="connsiteY322" fmla="*/ 5355526 h 6057772"/>
                    <a:gd name="connsiteX323" fmla="*/ 1202314 w 5351080"/>
                    <a:gd name="connsiteY323" fmla="*/ 5368006 h 6057772"/>
                    <a:gd name="connsiteX324" fmla="*/ 1209788 w 5351080"/>
                    <a:gd name="connsiteY324" fmla="*/ 5439142 h 6057772"/>
                    <a:gd name="connsiteX325" fmla="*/ 1215550 w 5351080"/>
                    <a:gd name="connsiteY325" fmla="*/ 5447878 h 6057772"/>
                    <a:gd name="connsiteX326" fmla="*/ 1217386 w 5351080"/>
                    <a:gd name="connsiteY326" fmla="*/ 5455620 h 6057772"/>
                    <a:gd name="connsiteX327" fmla="*/ 1220414 w 5351080"/>
                    <a:gd name="connsiteY327" fmla="*/ 5458870 h 6057772"/>
                    <a:gd name="connsiteX328" fmla="*/ 1240404 w 5351080"/>
                    <a:gd name="connsiteY328" fmla="*/ 5472558 h 6057772"/>
                    <a:gd name="connsiteX329" fmla="*/ 1259144 w 5351080"/>
                    <a:gd name="connsiteY329" fmla="*/ 5488734 h 6057772"/>
                    <a:gd name="connsiteX330" fmla="*/ 1247900 w 5351080"/>
                    <a:gd name="connsiteY330" fmla="*/ 5582058 h 6057772"/>
                    <a:gd name="connsiteX331" fmla="*/ 1265390 w 5351080"/>
                    <a:gd name="connsiteY331" fmla="*/ 5727642 h 6057772"/>
                    <a:gd name="connsiteX332" fmla="*/ 1306618 w 5351080"/>
                    <a:gd name="connsiteY332" fmla="*/ 5750040 h 6057772"/>
                    <a:gd name="connsiteX333" fmla="*/ 1282882 w 5351080"/>
                    <a:gd name="connsiteY333" fmla="*/ 5787368 h 6057772"/>
                    <a:gd name="connsiteX334" fmla="*/ 1256646 w 5351080"/>
                    <a:gd name="connsiteY334" fmla="*/ 5783636 h 6057772"/>
                    <a:gd name="connsiteX335" fmla="*/ 1179186 w 5351080"/>
                    <a:gd name="connsiteY335" fmla="*/ 5722664 h 6057772"/>
                    <a:gd name="connsiteX336" fmla="*/ 1101728 w 5351080"/>
                    <a:gd name="connsiteY336" fmla="*/ 5726398 h 6057772"/>
                    <a:gd name="connsiteX337" fmla="*/ 1075492 w 5351080"/>
                    <a:gd name="connsiteY337" fmla="*/ 5715198 h 6057772"/>
                    <a:gd name="connsiteX338" fmla="*/ 1082988 w 5351080"/>
                    <a:gd name="connsiteY338" fmla="*/ 5691556 h 6057772"/>
                    <a:gd name="connsiteX339" fmla="*/ 1099228 w 5351080"/>
                    <a:gd name="connsiteY339" fmla="*/ 5655472 h 6057772"/>
                    <a:gd name="connsiteX340" fmla="*/ 1054252 w 5351080"/>
                    <a:gd name="connsiteY340" fmla="*/ 5657960 h 6057772"/>
                    <a:gd name="connsiteX341" fmla="*/ 1040510 w 5351080"/>
                    <a:gd name="connsiteY341" fmla="*/ 5661694 h 6057772"/>
                    <a:gd name="connsiteX342" fmla="*/ 950558 w 5351080"/>
                    <a:gd name="connsiteY342" fmla="*/ 5610676 h 6057772"/>
                    <a:gd name="connsiteX343" fmla="*/ 955554 w 5351080"/>
                    <a:gd name="connsiteY343" fmla="*/ 5579568 h 6057772"/>
                    <a:gd name="connsiteX344" fmla="*/ 985538 w 5351080"/>
                    <a:gd name="connsiteY344" fmla="*/ 5518598 h 6057772"/>
                    <a:gd name="connsiteX345" fmla="*/ 968048 w 5351080"/>
                    <a:gd name="connsiteY345" fmla="*/ 5499932 h 6057772"/>
                    <a:gd name="connsiteX346" fmla="*/ 931818 w 5351080"/>
                    <a:gd name="connsiteY346" fmla="*/ 5480024 h 6057772"/>
                    <a:gd name="connsiteX347" fmla="*/ 883094 w 5351080"/>
                    <a:gd name="connsiteY347" fmla="*/ 5445182 h 6057772"/>
                    <a:gd name="connsiteX348" fmla="*/ 674454 w 5351080"/>
                    <a:gd name="connsiteY348" fmla="*/ 5365546 h 6057772"/>
                    <a:gd name="connsiteX349" fmla="*/ 577006 w 5351080"/>
                    <a:gd name="connsiteY349" fmla="*/ 5346882 h 6057772"/>
                    <a:gd name="connsiteX350" fmla="*/ 700690 w 5351080"/>
                    <a:gd name="connsiteY350" fmla="*/ 5339416 h 6057772"/>
                    <a:gd name="connsiteX351" fmla="*/ 743168 w 5351080"/>
                    <a:gd name="connsiteY351" fmla="*/ 5310796 h 6057772"/>
                    <a:gd name="connsiteX352" fmla="*/ 738170 w 5351080"/>
                    <a:gd name="connsiteY352" fmla="*/ 5267246 h 6057772"/>
                    <a:gd name="connsiteX353" fmla="*/ 733172 w 5351080"/>
                    <a:gd name="connsiteY353" fmla="*/ 5223694 h 6057772"/>
                    <a:gd name="connsiteX354" fmla="*/ 678202 w 5351080"/>
                    <a:gd name="connsiteY354" fmla="*/ 5126638 h 6057772"/>
                    <a:gd name="connsiteX355" fmla="*/ 616984 w 5351080"/>
                    <a:gd name="connsiteY355" fmla="*/ 5005940 h 6057772"/>
                    <a:gd name="connsiteX356" fmla="*/ 608240 w 5351080"/>
                    <a:gd name="connsiteY356" fmla="*/ 4972344 h 6057772"/>
                    <a:gd name="connsiteX357" fmla="*/ 628384 w 5351080"/>
                    <a:gd name="connsiteY357" fmla="*/ 4931904 h 6057772"/>
                    <a:gd name="connsiteX358" fmla="*/ 675478 w 5351080"/>
                    <a:gd name="connsiteY358" fmla="*/ 4917662 h 6057772"/>
                    <a:gd name="connsiteX359" fmla="*/ 675312 w 5351080"/>
                    <a:gd name="connsiteY359" fmla="*/ 4917477 h 6057772"/>
                    <a:gd name="connsiteX360" fmla="*/ 603052 w 5351080"/>
                    <a:gd name="connsiteY360" fmla="*/ 4837605 h 6057772"/>
                    <a:gd name="connsiteX361" fmla="*/ 523318 w 5351080"/>
                    <a:gd name="connsiteY361" fmla="*/ 4747749 h 6057772"/>
                    <a:gd name="connsiteX362" fmla="*/ 524564 w 5351080"/>
                    <a:gd name="connsiteY362" fmla="*/ 4731525 h 6057772"/>
                    <a:gd name="connsiteX363" fmla="*/ 549480 w 5351080"/>
                    <a:gd name="connsiteY363" fmla="*/ 4744005 h 6057772"/>
                    <a:gd name="connsiteX364" fmla="*/ 569414 w 5351080"/>
                    <a:gd name="connsiteY364" fmla="*/ 4714053 h 6057772"/>
                    <a:gd name="connsiteX365" fmla="*/ 573152 w 5351080"/>
                    <a:gd name="connsiteY365" fmla="*/ 4690341 h 6057772"/>
                    <a:gd name="connsiteX366" fmla="*/ 569414 w 5351080"/>
                    <a:gd name="connsiteY366" fmla="*/ 4656645 h 6057772"/>
                    <a:gd name="connsiteX367" fmla="*/ 610528 w 5351080"/>
                    <a:gd name="connsiteY367" fmla="*/ 4610468 h 6057772"/>
                    <a:gd name="connsiteX368" fmla="*/ 631708 w 5351080"/>
                    <a:gd name="connsiteY368" fmla="*/ 4615460 h 6057772"/>
                    <a:gd name="connsiteX369" fmla="*/ 660362 w 5351080"/>
                    <a:gd name="connsiteY369" fmla="*/ 4661637 h 6057772"/>
                    <a:gd name="connsiteX370" fmla="*/ 665346 w 5351080"/>
                    <a:gd name="connsiteY370" fmla="*/ 4711557 h 6057772"/>
                    <a:gd name="connsiteX371" fmla="*/ 679050 w 5351080"/>
                    <a:gd name="connsiteY371" fmla="*/ 4751493 h 6057772"/>
                    <a:gd name="connsiteX372" fmla="*/ 689018 w 5351080"/>
                    <a:gd name="connsiteY372" fmla="*/ 4747749 h 6057772"/>
                    <a:gd name="connsiteX373" fmla="*/ 713934 w 5351080"/>
                    <a:gd name="connsiteY373" fmla="*/ 4737765 h 6057772"/>
                    <a:gd name="connsiteX374" fmla="*/ 711442 w 5351080"/>
                    <a:gd name="connsiteY374" fmla="*/ 4763973 h 6057772"/>
                    <a:gd name="connsiteX375" fmla="*/ 712688 w 5351080"/>
                    <a:gd name="connsiteY375" fmla="*/ 4805157 h 6057772"/>
                    <a:gd name="connsiteX376" fmla="*/ 753802 w 5351080"/>
                    <a:gd name="connsiteY376" fmla="*/ 4823877 h 6057772"/>
                    <a:gd name="connsiteX377" fmla="*/ 773736 w 5351080"/>
                    <a:gd name="connsiteY377" fmla="*/ 4821381 h 6057772"/>
                    <a:gd name="connsiteX378" fmla="*/ 799900 w 5351080"/>
                    <a:gd name="connsiteY378" fmla="*/ 4782693 h 6057772"/>
                    <a:gd name="connsiteX379" fmla="*/ 746326 w 5351080"/>
                    <a:gd name="connsiteY379" fmla="*/ 4712805 h 6057772"/>
                    <a:gd name="connsiteX380" fmla="*/ 727638 w 5351080"/>
                    <a:gd name="connsiteY380" fmla="*/ 4679109 h 6057772"/>
                    <a:gd name="connsiteX381" fmla="*/ 682788 w 5351080"/>
                    <a:gd name="connsiteY381" fmla="*/ 4620452 h 6057772"/>
                    <a:gd name="connsiteX382" fmla="*/ 563184 w 5351080"/>
                    <a:gd name="connsiteY382" fmla="*/ 4558052 h 6057772"/>
                    <a:gd name="connsiteX383" fmla="*/ 550726 w 5351080"/>
                    <a:gd name="connsiteY383" fmla="*/ 4551812 h 6057772"/>
                    <a:gd name="connsiteX384" fmla="*/ 452302 w 5351080"/>
                    <a:gd name="connsiteY384" fmla="*/ 4486916 h 6057772"/>
                    <a:gd name="connsiteX385" fmla="*/ 474728 w 5351080"/>
                    <a:gd name="connsiteY385" fmla="*/ 4412036 h 6057772"/>
                    <a:gd name="connsiteX386" fmla="*/ 544496 w 5351080"/>
                    <a:gd name="connsiteY386" fmla="*/ 4347140 h 6057772"/>
                    <a:gd name="connsiteX387" fmla="*/ 553218 w 5351080"/>
                    <a:gd name="connsiteY387" fmla="*/ 4333412 h 6057772"/>
                    <a:gd name="connsiteX388" fmla="*/ 548234 w 5351080"/>
                    <a:gd name="connsiteY388" fmla="*/ 4287236 h 6057772"/>
                    <a:gd name="connsiteX389" fmla="*/ 510858 w 5351080"/>
                    <a:gd name="connsiteY389" fmla="*/ 4183652 h 6057772"/>
                    <a:gd name="connsiteX390" fmla="*/ 493416 w 5351080"/>
                    <a:gd name="connsiteY390" fmla="*/ 4121251 h 6057772"/>
                    <a:gd name="connsiteX391" fmla="*/ 484696 w 5351080"/>
                    <a:gd name="connsiteY391" fmla="*/ 4096291 h 6057772"/>
                    <a:gd name="connsiteX392" fmla="*/ 529546 w 5351080"/>
                    <a:gd name="connsiteY392" fmla="*/ 4137475 h 6057772"/>
                    <a:gd name="connsiteX393" fmla="*/ 581872 w 5351080"/>
                    <a:gd name="connsiteY393" fmla="*/ 4194884 h 6057772"/>
                    <a:gd name="connsiteX394" fmla="*/ 615512 w 5351080"/>
                    <a:gd name="connsiteY394" fmla="*/ 4204868 h 6057772"/>
                    <a:gd name="connsiteX395" fmla="*/ 634200 w 5351080"/>
                    <a:gd name="connsiteY395" fmla="*/ 4197380 h 6057772"/>
                    <a:gd name="connsiteX396" fmla="*/ 670330 w 5351080"/>
                    <a:gd name="connsiteY396" fmla="*/ 4154947 h 6057772"/>
                    <a:gd name="connsiteX397" fmla="*/ 681542 w 5351080"/>
                    <a:gd name="connsiteY397" fmla="*/ 4139971 h 6057772"/>
                    <a:gd name="connsiteX398" fmla="*/ 722656 w 5351080"/>
                    <a:gd name="connsiteY398" fmla="*/ 4088803 h 6057772"/>
                    <a:gd name="connsiteX399" fmla="*/ 767506 w 5351080"/>
                    <a:gd name="connsiteY399" fmla="*/ 4056355 h 6057772"/>
                    <a:gd name="connsiteX400" fmla="*/ 774515 w 5351080"/>
                    <a:gd name="connsiteY400" fmla="*/ 4047931 h 6057772"/>
                    <a:gd name="connsiteX401" fmla="*/ 110302 w 5351080"/>
                    <a:gd name="connsiteY401" fmla="*/ 3513333 h 6057772"/>
                    <a:gd name="connsiteX402" fmla="*/ 216884 w 5351080"/>
                    <a:gd name="connsiteY402" fmla="*/ 3539390 h 6057772"/>
                    <a:gd name="connsiteX403" fmla="*/ 231756 w 5351080"/>
                    <a:gd name="connsiteY403" fmla="*/ 3545594 h 6057772"/>
                    <a:gd name="connsiteX404" fmla="*/ 287526 w 5351080"/>
                    <a:gd name="connsiteY404" fmla="*/ 3679602 h 6057772"/>
                    <a:gd name="connsiteX405" fmla="*/ 256542 w 5351080"/>
                    <a:gd name="connsiteY405" fmla="*/ 3706900 h 6057772"/>
                    <a:gd name="connsiteX406" fmla="*/ 189618 w 5351080"/>
                    <a:gd name="connsiteY406" fmla="*/ 3755292 h 6057772"/>
                    <a:gd name="connsiteX407" fmla="*/ 185586 w 5351080"/>
                    <a:gd name="connsiteY407" fmla="*/ 3759070 h 6057772"/>
                    <a:gd name="connsiteX408" fmla="*/ 176740 w 5351080"/>
                    <a:gd name="connsiteY408" fmla="*/ 3779561 h 6057772"/>
                    <a:gd name="connsiteX409" fmla="*/ 165922 w 5351080"/>
                    <a:gd name="connsiteY409" fmla="*/ 3864036 h 6057772"/>
                    <a:gd name="connsiteX410" fmla="*/ 167162 w 5351080"/>
                    <a:gd name="connsiteY410" fmla="*/ 3923982 h 6057772"/>
                    <a:gd name="connsiteX411" fmla="*/ 221760 w 5351080"/>
                    <a:gd name="connsiteY411" fmla="*/ 3958951 h 6057772"/>
                    <a:gd name="connsiteX412" fmla="*/ 244096 w 5351080"/>
                    <a:gd name="connsiteY412" fmla="*/ 3982680 h 6057772"/>
                    <a:gd name="connsiteX413" fmla="*/ 241614 w 5351080"/>
                    <a:gd name="connsiteY413" fmla="*/ 4077594 h 6057772"/>
                    <a:gd name="connsiteX414" fmla="*/ 128696 w 5351080"/>
                    <a:gd name="connsiteY414" fmla="*/ 4090083 h 6057772"/>
                    <a:gd name="connsiteX415" fmla="*/ 126214 w 5351080"/>
                    <a:gd name="connsiteY415" fmla="*/ 4031386 h 6057772"/>
                    <a:gd name="connsiteX416" fmla="*/ 24464 w 5351080"/>
                    <a:gd name="connsiteY416" fmla="*/ 3772868 h 6057772"/>
                    <a:gd name="connsiteX417" fmla="*/ 24982 w 5351080"/>
                    <a:gd name="connsiteY417" fmla="*/ 3770379 h 6057772"/>
                    <a:gd name="connsiteX418" fmla="*/ 11620 w 5351080"/>
                    <a:gd name="connsiteY418" fmla="*/ 3709382 h 6057772"/>
                    <a:gd name="connsiteX419" fmla="*/ 0 w 5351080"/>
                    <a:gd name="connsiteY419" fmla="*/ 3643619 h 6057772"/>
                    <a:gd name="connsiteX420" fmla="*/ 64446 w 5351080"/>
                    <a:gd name="connsiteY420" fmla="*/ 3544353 h 6057772"/>
                    <a:gd name="connsiteX421" fmla="*/ 110302 w 5351080"/>
                    <a:gd name="connsiteY421" fmla="*/ 3513333 h 6057772"/>
                    <a:gd name="connsiteX422" fmla="*/ 5161292 w 5351080"/>
                    <a:gd name="connsiteY422" fmla="*/ 3340503 h 6057772"/>
                    <a:gd name="connsiteX423" fmla="*/ 5199986 w 5351080"/>
                    <a:gd name="connsiteY423" fmla="*/ 3418950 h 6057772"/>
                    <a:gd name="connsiteX424" fmla="*/ 5223702 w 5351080"/>
                    <a:gd name="connsiteY424" fmla="*/ 3507048 h 6057772"/>
                    <a:gd name="connsiteX425" fmla="*/ 5209972 w 5351080"/>
                    <a:gd name="connsiteY425" fmla="*/ 3597013 h 6057772"/>
                    <a:gd name="connsiteX426" fmla="*/ 5199986 w 5351080"/>
                    <a:gd name="connsiteY426" fmla="*/ 3660518 h 6057772"/>
                    <a:gd name="connsiteX427" fmla="*/ 5192498 w 5351080"/>
                    <a:gd name="connsiteY427" fmla="*/ 3682931 h 6057772"/>
                    <a:gd name="connsiteX428" fmla="*/ 5157548 w 5351080"/>
                    <a:gd name="connsiteY428" fmla="*/ 3837335 h 6057772"/>
                    <a:gd name="connsiteX429" fmla="*/ 5152554 w 5351080"/>
                    <a:gd name="connsiteY429" fmla="*/ 3950647 h 6057772"/>
                    <a:gd name="connsiteX430" fmla="*/ 5093888 w 5351080"/>
                    <a:gd name="connsiteY430" fmla="*/ 4087618 h 6057772"/>
                    <a:gd name="connsiteX431" fmla="*/ 5052698 w 5351080"/>
                    <a:gd name="connsiteY431" fmla="*/ 4116258 h 6057772"/>
                    <a:gd name="connsiteX432" fmla="*/ 5010258 w 5351080"/>
                    <a:gd name="connsiteY432" fmla="*/ 4058979 h 6057772"/>
                    <a:gd name="connsiteX433" fmla="*/ 5014002 w 5351080"/>
                    <a:gd name="connsiteY433" fmla="*/ 4049018 h 6057772"/>
                    <a:gd name="connsiteX434" fmla="*/ 5004016 w 5351080"/>
                    <a:gd name="connsiteY434" fmla="*/ 3994229 h 6057772"/>
                    <a:gd name="connsiteX435" fmla="*/ 4966570 w 5351080"/>
                    <a:gd name="connsiteY435" fmla="*/ 4020378 h 6057772"/>
                    <a:gd name="connsiteX436" fmla="*/ 4912896 w 5351080"/>
                    <a:gd name="connsiteY436" fmla="*/ 4057734 h 6057772"/>
                    <a:gd name="connsiteX437" fmla="*/ 4890430 w 5351080"/>
                    <a:gd name="connsiteY437" fmla="*/ 4081393 h 6057772"/>
                    <a:gd name="connsiteX438" fmla="*/ 4912896 w 5351080"/>
                    <a:gd name="connsiteY438" fmla="*/ 4115013 h 6057772"/>
                    <a:gd name="connsiteX439" fmla="*/ 4957832 w 5351080"/>
                    <a:gd name="connsiteY439" fmla="*/ 4119993 h 6057772"/>
                    <a:gd name="connsiteX440" fmla="*/ 4989038 w 5351080"/>
                    <a:gd name="connsiteY440" fmla="*/ 4133691 h 6057772"/>
                    <a:gd name="connsiteX441" fmla="*/ 4999024 w 5351080"/>
                    <a:gd name="connsiteY441" fmla="*/ 4169801 h 6057772"/>
                    <a:gd name="connsiteX442" fmla="*/ 4965322 w 5351080"/>
                    <a:gd name="connsiteY442" fmla="*/ 4178518 h 6057772"/>
                    <a:gd name="connsiteX443" fmla="*/ 4930372 w 5351080"/>
                    <a:gd name="connsiteY443" fmla="*/ 4185989 h 6057772"/>
                    <a:gd name="connsiteX444" fmla="*/ 4920386 w 5351080"/>
                    <a:gd name="connsiteY444" fmla="*/ 4212138 h 6057772"/>
                    <a:gd name="connsiteX445" fmla="*/ 4904160 w 5351080"/>
                    <a:gd name="connsiteY445" fmla="*/ 4253229 h 6057772"/>
                    <a:gd name="connsiteX446" fmla="*/ 4890430 w 5351080"/>
                    <a:gd name="connsiteY446" fmla="*/ 4253229 h 6057772"/>
                    <a:gd name="connsiteX447" fmla="*/ 4842996 w 5351080"/>
                    <a:gd name="connsiteY447" fmla="*/ 4208402 h 6057772"/>
                    <a:gd name="connsiteX448" fmla="*/ 4860472 w 5351080"/>
                    <a:gd name="connsiteY448" fmla="*/ 4205912 h 6057772"/>
                    <a:gd name="connsiteX449" fmla="*/ 4887932 w 5351080"/>
                    <a:gd name="connsiteY449" fmla="*/ 4204667 h 6057772"/>
                    <a:gd name="connsiteX450" fmla="*/ 4885436 w 5351080"/>
                    <a:gd name="connsiteY450" fmla="*/ 4162330 h 6057772"/>
                    <a:gd name="connsiteX451" fmla="*/ 4854230 w 5351080"/>
                    <a:gd name="connsiteY451" fmla="*/ 4154859 h 6057772"/>
                    <a:gd name="connsiteX452" fmla="*/ 4825522 w 5351080"/>
                    <a:gd name="connsiteY452" fmla="*/ 4166066 h 6057772"/>
                    <a:gd name="connsiteX453" fmla="*/ 4800558 w 5351080"/>
                    <a:gd name="connsiteY453" fmla="*/ 4185989 h 6057772"/>
                    <a:gd name="connsiteX454" fmla="*/ 4819280 w 5351080"/>
                    <a:gd name="connsiteY454" fmla="*/ 4208402 h 6057772"/>
                    <a:gd name="connsiteX455" fmla="*/ 4856728 w 5351080"/>
                    <a:gd name="connsiteY455" fmla="*/ 4263191 h 6057772"/>
                    <a:gd name="connsiteX456" fmla="*/ 4879196 w 5351080"/>
                    <a:gd name="connsiteY456" fmla="*/ 4271907 h 6057772"/>
                    <a:gd name="connsiteX457" fmla="*/ 4895422 w 5351080"/>
                    <a:gd name="connsiteY457" fmla="*/ 4280623 h 6057772"/>
                    <a:gd name="connsiteX458" fmla="*/ 4881692 w 5351080"/>
                    <a:gd name="connsiteY458" fmla="*/ 4296811 h 6057772"/>
                    <a:gd name="connsiteX459" fmla="*/ 4824274 w 5351080"/>
                    <a:gd name="connsiteY459" fmla="*/ 4326695 h 6057772"/>
                    <a:gd name="connsiteX460" fmla="*/ 4840500 w 5351080"/>
                    <a:gd name="connsiteY460" fmla="*/ 4390200 h 6057772"/>
                    <a:gd name="connsiteX461" fmla="*/ 4855478 w 5351080"/>
                    <a:gd name="connsiteY461" fmla="*/ 4420085 h 6057772"/>
                    <a:gd name="connsiteX462" fmla="*/ 4826770 w 5351080"/>
                    <a:gd name="connsiteY462" fmla="*/ 4442498 h 6057772"/>
                    <a:gd name="connsiteX463" fmla="*/ 4806798 w 5351080"/>
                    <a:gd name="connsiteY463" fmla="*/ 4427556 h 6057772"/>
                    <a:gd name="connsiteX464" fmla="*/ 4781834 w 5351080"/>
                    <a:gd name="connsiteY464" fmla="*/ 4420085 h 6057772"/>
                    <a:gd name="connsiteX465" fmla="*/ 4701948 w 5351080"/>
                    <a:gd name="connsiteY465" fmla="*/ 4432537 h 6057772"/>
                    <a:gd name="connsiteX466" fmla="*/ 4680728 w 5351080"/>
                    <a:gd name="connsiteY466" fmla="*/ 4443743 h 6057772"/>
                    <a:gd name="connsiteX467" fmla="*/ 4698204 w 5351080"/>
                    <a:gd name="connsiteY467" fmla="*/ 4461176 h 6057772"/>
                    <a:gd name="connsiteX468" fmla="*/ 4705694 w 5351080"/>
                    <a:gd name="connsiteY468" fmla="*/ 4515965 h 6057772"/>
                    <a:gd name="connsiteX469" fmla="*/ 4713182 w 5351080"/>
                    <a:gd name="connsiteY469" fmla="*/ 4552075 h 6057772"/>
                    <a:gd name="connsiteX470" fmla="*/ 4745636 w 5351080"/>
                    <a:gd name="connsiteY470" fmla="*/ 4563282 h 6057772"/>
                    <a:gd name="connsiteX471" fmla="*/ 4744388 w 5351080"/>
                    <a:gd name="connsiteY471" fmla="*/ 4539623 h 6057772"/>
                    <a:gd name="connsiteX472" fmla="*/ 4738146 w 5351080"/>
                    <a:gd name="connsiteY472" fmla="*/ 4512229 h 6057772"/>
                    <a:gd name="connsiteX473" fmla="*/ 4769352 w 5351080"/>
                    <a:gd name="connsiteY473" fmla="*/ 4512229 h 6057772"/>
                    <a:gd name="connsiteX474" fmla="*/ 4820528 w 5351080"/>
                    <a:gd name="connsiteY474" fmla="*/ 4528416 h 6057772"/>
                    <a:gd name="connsiteX475" fmla="*/ 4849238 w 5351080"/>
                    <a:gd name="connsiteY475" fmla="*/ 4560791 h 6057772"/>
                    <a:gd name="connsiteX476" fmla="*/ 4806798 w 5351080"/>
                    <a:gd name="connsiteY476" fmla="*/ 4601883 h 6057772"/>
                    <a:gd name="connsiteX477" fmla="*/ 4709438 w 5351080"/>
                    <a:gd name="connsiteY477" fmla="*/ 4585695 h 6057772"/>
                    <a:gd name="connsiteX478" fmla="*/ 4575878 w 5351080"/>
                    <a:gd name="connsiteY478" fmla="*/ 4590676 h 6057772"/>
                    <a:gd name="connsiteX479" fmla="*/ 4466036 w 5351080"/>
                    <a:gd name="connsiteY479" fmla="*/ 4588186 h 6057772"/>
                    <a:gd name="connsiteX480" fmla="*/ 4432334 w 5351080"/>
                    <a:gd name="connsiteY480" fmla="*/ 4575734 h 6057772"/>
                    <a:gd name="connsiteX481" fmla="*/ 4382404 w 5351080"/>
                    <a:gd name="connsiteY481" fmla="*/ 4553320 h 6057772"/>
                    <a:gd name="connsiteX482" fmla="*/ 4351200 w 5351080"/>
                    <a:gd name="connsiteY482" fmla="*/ 4503513 h 6057772"/>
                    <a:gd name="connsiteX483" fmla="*/ 4423596 w 5351080"/>
                    <a:gd name="connsiteY483" fmla="*/ 4489816 h 6057772"/>
                    <a:gd name="connsiteX484" fmla="*/ 4590858 w 5351080"/>
                    <a:gd name="connsiteY484" fmla="*/ 4417594 h 6057772"/>
                    <a:gd name="connsiteX485" fmla="*/ 4662006 w 5351080"/>
                    <a:gd name="connsiteY485" fmla="*/ 4350354 h 6057772"/>
                    <a:gd name="connsiteX486" fmla="*/ 4665172 w 5351080"/>
                    <a:gd name="connsiteY486" fmla="*/ 4350312 h 6057772"/>
                    <a:gd name="connsiteX487" fmla="*/ 4659964 w 5351080"/>
                    <a:gd name="connsiteY487" fmla="*/ 4346353 h 6057772"/>
                    <a:gd name="connsiteX488" fmla="*/ 4722584 w 5351080"/>
                    <a:gd name="connsiteY488" fmla="*/ 4280162 h 6057772"/>
                    <a:gd name="connsiteX489" fmla="*/ 4724524 w 5351080"/>
                    <a:gd name="connsiteY489" fmla="*/ 4281205 h 6057772"/>
                    <a:gd name="connsiteX490" fmla="*/ 4724416 w 5351080"/>
                    <a:gd name="connsiteY490" fmla="*/ 4280623 h 6057772"/>
                    <a:gd name="connsiteX491" fmla="*/ 4760614 w 5351080"/>
                    <a:gd name="connsiteY491" fmla="*/ 4203421 h 6057772"/>
                    <a:gd name="connsiteX492" fmla="*/ 4779338 w 5351080"/>
                    <a:gd name="connsiteY492" fmla="*/ 4154859 h 6057772"/>
                    <a:gd name="connsiteX493" fmla="*/ 4820528 w 5351080"/>
                    <a:gd name="connsiteY493" fmla="*/ 4077657 h 6057772"/>
                    <a:gd name="connsiteX494" fmla="*/ 4842996 w 5351080"/>
                    <a:gd name="connsiteY494" fmla="*/ 4022868 h 6057772"/>
                    <a:gd name="connsiteX495" fmla="*/ 4896670 w 5351080"/>
                    <a:gd name="connsiteY495" fmla="*/ 3985513 h 6057772"/>
                    <a:gd name="connsiteX496" fmla="*/ 4982798 w 5351080"/>
                    <a:gd name="connsiteY496" fmla="*/ 3936950 h 6057772"/>
                    <a:gd name="connsiteX497" fmla="*/ 5038966 w 5351080"/>
                    <a:gd name="connsiteY497" fmla="*/ 3936950 h 6057772"/>
                    <a:gd name="connsiteX498" fmla="*/ 5090144 w 5351080"/>
                    <a:gd name="connsiteY498" fmla="*/ 3953138 h 6057772"/>
                    <a:gd name="connsiteX499" fmla="*/ 5121350 w 5351080"/>
                    <a:gd name="connsiteY499" fmla="*/ 3926989 h 6057772"/>
                    <a:gd name="connsiteX500" fmla="*/ 5127590 w 5351080"/>
                    <a:gd name="connsiteY500" fmla="*/ 3819902 h 6057772"/>
                    <a:gd name="connsiteX501" fmla="*/ 5110116 w 5351080"/>
                    <a:gd name="connsiteY501" fmla="*/ 3794998 h 6057772"/>
                    <a:gd name="connsiteX502" fmla="*/ 5098882 w 5351080"/>
                    <a:gd name="connsiteY502" fmla="*/ 3821147 h 6057772"/>
                    <a:gd name="connsiteX503" fmla="*/ 5073916 w 5351080"/>
                    <a:gd name="connsiteY503" fmla="*/ 3882162 h 6057772"/>
                    <a:gd name="connsiteX504" fmla="*/ 5036470 w 5351080"/>
                    <a:gd name="connsiteY504" fmla="*/ 3873445 h 6057772"/>
                    <a:gd name="connsiteX505" fmla="*/ 5047704 w 5351080"/>
                    <a:gd name="connsiteY505" fmla="*/ 3771340 h 6057772"/>
                    <a:gd name="connsiteX506" fmla="*/ 5093888 w 5351080"/>
                    <a:gd name="connsiteY506" fmla="*/ 3742700 h 6057772"/>
                    <a:gd name="connsiteX507" fmla="*/ 5137576 w 5351080"/>
                    <a:gd name="connsiteY507" fmla="*/ 3695383 h 6057772"/>
                    <a:gd name="connsiteX508" fmla="*/ 5180016 w 5351080"/>
                    <a:gd name="connsiteY508" fmla="*/ 3537244 h 6057772"/>
                    <a:gd name="connsiteX509" fmla="*/ 5187504 w 5351080"/>
                    <a:gd name="connsiteY509" fmla="*/ 3516075 h 6057772"/>
                    <a:gd name="connsiteX510" fmla="*/ 5161292 w 5351080"/>
                    <a:gd name="connsiteY510" fmla="*/ 3390311 h 6057772"/>
                    <a:gd name="connsiteX511" fmla="*/ 5161292 w 5351080"/>
                    <a:gd name="connsiteY511" fmla="*/ 3340503 h 6057772"/>
                    <a:gd name="connsiteX512" fmla="*/ 3228083 w 5351080"/>
                    <a:gd name="connsiteY512" fmla="*/ 1837174 h 6057772"/>
                    <a:gd name="connsiteX513" fmla="*/ 3254392 w 5351080"/>
                    <a:gd name="connsiteY513" fmla="*/ 1846823 h 6057772"/>
                    <a:gd name="connsiteX514" fmla="*/ 3295552 w 5351080"/>
                    <a:gd name="connsiteY514" fmla="*/ 1856804 h 6057772"/>
                    <a:gd name="connsiteX515" fmla="*/ 3319250 w 5351080"/>
                    <a:gd name="connsiteY515" fmla="*/ 1897971 h 6057772"/>
                    <a:gd name="connsiteX516" fmla="*/ 3326734 w 5351080"/>
                    <a:gd name="connsiteY516" fmla="*/ 1925417 h 6057772"/>
                    <a:gd name="connsiteX517" fmla="*/ 3351680 w 5351080"/>
                    <a:gd name="connsiteY517" fmla="*/ 1926664 h 6057772"/>
                    <a:gd name="connsiteX518" fmla="*/ 3477654 w 5351080"/>
                    <a:gd name="connsiteY518" fmla="*/ 1899219 h 6057772"/>
                    <a:gd name="connsiteX519" fmla="*/ 3483890 w 5351080"/>
                    <a:gd name="connsiteY519" fmla="*/ 1901714 h 6057772"/>
                    <a:gd name="connsiteX520" fmla="*/ 3564962 w 5351080"/>
                    <a:gd name="connsiteY520" fmla="*/ 1946624 h 6057772"/>
                    <a:gd name="connsiteX521" fmla="*/ 3607368 w 5351080"/>
                    <a:gd name="connsiteY521" fmla="*/ 1982802 h 6057772"/>
                    <a:gd name="connsiteX522" fmla="*/ 3614852 w 5351080"/>
                    <a:gd name="connsiteY522" fmla="*/ 1987792 h 6057772"/>
                    <a:gd name="connsiteX523" fmla="*/ 3621088 w 5351080"/>
                    <a:gd name="connsiteY523" fmla="*/ 2095079 h 6057772"/>
                    <a:gd name="connsiteX524" fmla="*/ 3599884 w 5351080"/>
                    <a:gd name="connsiteY524" fmla="*/ 2098821 h 6057772"/>
                    <a:gd name="connsiteX525" fmla="*/ 3530038 w 5351080"/>
                    <a:gd name="connsiteY525" fmla="*/ 2060148 h 6057772"/>
                    <a:gd name="connsiteX526" fmla="*/ 3432752 w 5351080"/>
                    <a:gd name="connsiteY526" fmla="*/ 2021475 h 6057772"/>
                    <a:gd name="connsiteX527" fmla="*/ 3412796 w 5351080"/>
                    <a:gd name="connsiteY527" fmla="*/ 2032703 h 6057772"/>
                    <a:gd name="connsiteX528" fmla="*/ 3385356 w 5351080"/>
                    <a:gd name="connsiteY528" fmla="*/ 2047673 h 6057772"/>
                    <a:gd name="connsiteX529" fmla="*/ 3356668 w 5351080"/>
                    <a:gd name="connsiteY529" fmla="*/ 2056406 h 6057772"/>
                    <a:gd name="connsiteX530" fmla="*/ 3327982 w 5351080"/>
                    <a:gd name="connsiteY530" fmla="*/ 2151217 h 6057772"/>
                    <a:gd name="connsiteX531" fmla="*/ 3331724 w 5351080"/>
                    <a:gd name="connsiteY531" fmla="*/ 2172424 h 6057772"/>
                    <a:gd name="connsiteX532" fmla="*/ 3380366 w 5351080"/>
                    <a:gd name="connsiteY532" fmla="*/ 2277215 h 6057772"/>
                    <a:gd name="connsiteX533" fmla="*/ 3416538 w 5351080"/>
                    <a:gd name="connsiteY533" fmla="*/ 2298423 h 6057772"/>
                    <a:gd name="connsiteX534" fmla="*/ 3493868 w 5351080"/>
                    <a:gd name="connsiteY534" fmla="*/ 2332106 h 6057772"/>
                    <a:gd name="connsiteX535" fmla="*/ 3502598 w 5351080"/>
                    <a:gd name="connsiteY535" fmla="*/ 2342086 h 6057772"/>
                    <a:gd name="connsiteX536" fmla="*/ 3515072 w 5351080"/>
                    <a:gd name="connsiteY536" fmla="*/ 2440640 h 6057772"/>
                    <a:gd name="connsiteX537" fmla="*/ 3508834 w 5351080"/>
                    <a:gd name="connsiteY537" fmla="*/ 2439392 h 6057772"/>
                    <a:gd name="connsiteX538" fmla="*/ 3448966 w 5351080"/>
                    <a:gd name="connsiteY538" fmla="*/ 2453115 h 6057772"/>
                    <a:gd name="connsiteX539" fmla="*/ 3417784 w 5351080"/>
                    <a:gd name="connsiteY539" fmla="*/ 2510500 h 6057772"/>
                    <a:gd name="connsiteX540" fmla="*/ 3429010 w 5351080"/>
                    <a:gd name="connsiteY540" fmla="*/ 2592836 h 6057772"/>
                    <a:gd name="connsiteX541" fmla="*/ 3460192 w 5351080"/>
                    <a:gd name="connsiteY541" fmla="*/ 2605311 h 6057772"/>
                    <a:gd name="connsiteX542" fmla="*/ 3495114 w 5351080"/>
                    <a:gd name="connsiteY542" fmla="*/ 2605311 h 6057772"/>
                    <a:gd name="connsiteX543" fmla="*/ 3576186 w 5351080"/>
                    <a:gd name="connsiteY543" fmla="*/ 2637747 h 6057772"/>
                    <a:gd name="connsiteX544" fmla="*/ 3593648 w 5351080"/>
                    <a:gd name="connsiteY544" fmla="*/ 2650222 h 6057772"/>
                    <a:gd name="connsiteX545" fmla="*/ 3651022 w 5351080"/>
                    <a:gd name="connsiteY545" fmla="*/ 2673925 h 6057772"/>
                    <a:gd name="connsiteX546" fmla="*/ 3663496 w 5351080"/>
                    <a:gd name="connsiteY546" fmla="*/ 2604064 h 6057772"/>
                    <a:gd name="connsiteX547" fmla="*/ 3611110 w 5351080"/>
                    <a:gd name="connsiteY547" fmla="*/ 2585351 h 6057772"/>
                    <a:gd name="connsiteX548" fmla="*/ 3593648 w 5351080"/>
                    <a:gd name="connsiteY548" fmla="*/ 2586599 h 6057772"/>
                    <a:gd name="connsiteX549" fmla="*/ 3598638 w 5351080"/>
                    <a:gd name="connsiteY549" fmla="*/ 2566638 h 6057772"/>
                    <a:gd name="connsiteX550" fmla="*/ 3627324 w 5351080"/>
                    <a:gd name="connsiteY550" fmla="*/ 2550421 h 6057772"/>
                    <a:gd name="connsiteX551" fmla="*/ 3675968 w 5351080"/>
                    <a:gd name="connsiteY551" fmla="*/ 2506758 h 6057772"/>
                    <a:gd name="connsiteX552" fmla="*/ 3670980 w 5351080"/>
                    <a:gd name="connsiteY552" fmla="*/ 2491788 h 6057772"/>
                    <a:gd name="connsiteX553" fmla="*/ 3608616 w 5351080"/>
                    <a:gd name="connsiteY553" fmla="*/ 2461847 h 6057772"/>
                    <a:gd name="connsiteX554" fmla="*/ 3592402 w 5351080"/>
                    <a:gd name="connsiteY554" fmla="*/ 2444382 h 6057772"/>
                    <a:gd name="connsiteX555" fmla="*/ 3606122 w 5351080"/>
                    <a:gd name="connsiteY555" fmla="*/ 2431907 h 6057772"/>
                    <a:gd name="connsiteX556" fmla="*/ 3648528 w 5351080"/>
                    <a:gd name="connsiteY556" fmla="*/ 2385749 h 6057772"/>
                    <a:gd name="connsiteX557" fmla="*/ 3656012 w 5351080"/>
                    <a:gd name="connsiteY557" fmla="*/ 2283453 h 6057772"/>
                    <a:gd name="connsiteX558" fmla="*/ 3653518 w 5351080"/>
                    <a:gd name="connsiteY558" fmla="*/ 2268483 h 6057772"/>
                    <a:gd name="connsiteX559" fmla="*/ 3628572 w 5351080"/>
                    <a:gd name="connsiteY559" fmla="*/ 2172424 h 6057772"/>
                    <a:gd name="connsiteX560" fmla="*/ 3672226 w 5351080"/>
                    <a:gd name="connsiteY560" fmla="*/ 2095079 h 6057772"/>
                    <a:gd name="connsiteX561" fmla="*/ 3695924 w 5351080"/>
                    <a:gd name="connsiteY561" fmla="*/ 2085098 h 6057772"/>
                    <a:gd name="connsiteX562" fmla="*/ 3715880 w 5351080"/>
                    <a:gd name="connsiteY562" fmla="*/ 2082603 h 6057772"/>
                    <a:gd name="connsiteX563" fmla="*/ 3710892 w 5351080"/>
                    <a:gd name="connsiteY563" fmla="*/ 2100069 h 6057772"/>
                    <a:gd name="connsiteX564" fmla="*/ 3715880 w 5351080"/>
                    <a:gd name="connsiteY564" fmla="*/ 2122524 h 6057772"/>
                    <a:gd name="connsiteX565" fmla="*/ 3763276 w 5351080"/>
                    <a:gd name="connsiteY565" fmla="*/ 2111296 h 6057772"/>
                    <a:gd name="connsiteX566" fmla="*/ 3763276 w 5351080"/>
                    <a:gd name="connsiteY566" fmla="*/ 2088841 h 6057772"/>
                    <a:gd name="connsiteX567" fmla="*/ 3779492 w 5351080"/>
                    <a:gd name="connsiteY567" fmla="*/ 2046426 h 6057772"/>
                    <a:gd name="connsiteX568" fmla="*/ 3809426 w 5351080"/>
                    <a:gd name="connsiteY568" fmla="*/ 2033950 h 6057772"/>
                    <a:gd name="connsiteX569" fmla="*/ 3860564 w 5351080"/>
                    <a:gd name="connsiteY569" fmla="*/ 2058901 h 6057772"/>
                    <a:gd name="connsiteX570" fmla="*/ 3907960 w 5351080"/>
                    <a:gd name="connsiteY570" fmla="*/ 2088841 h 6057772"/>
                    <a:gd name="connsiteX571" fmla="*/ 3931658 w 5351080"/>
                    <a:gd name="connsiteY571" fmla="*/ 2095079 h 6057772"/>
                    <a:gd name="connsiteX572" fmla="*/ 3952860 w 5351080"/>
                    <a:gd name="connsiteY572" fmla="*/ 2097574 h 6057772"/>
                    <a:gd name="connsiteX573" fmla="*/ 4048900 w 5351080"/>
                    <a:gd name="connsiteY573" fmla="*/ 2096326 h 6057772"/>
                    <a:gd name="connsiteX574" fmla="*/ 4088812 w 5351080"/>
                    <a:gd name="connsiteY574" fmla="*/ 2092583 h 6057772"/>
                    <a:gd name="connsiteX575" fmla="*/ 4075092 w 5351080"/>
                    <a:gd name="connsiteY575" fmla="*/ 2060148 h 6057772"/>
                    <a:gd name="connsiteX576" fmla="*/ 4091306 w 5351080"/>
                    <a:gd name="connsiteY576" fmla="*/ 2028960 h 6057772"/>
                    <a:gd name="connsiteX577" fmla="*/ 4133714 w 5351080"/>
                    <a:gd name="connsiteY577" fmla="*/ 2020228 h 6057772"/>
                    <a:gd name="connsiteX578" fmla="*/ 4162402 w 5351080"/>
                    <a:gd name="connsiteY578" fmla="*/ 2038940 h 6057772"/>
                    <a:gd name="connsiteX579" fmla="*/ 4174874 w 5351080"/>
                    <a:gd name="connsiteY579" fmla="*/ 2052663 h 6057772"/>
                    <a:gd name="connsiteX580" fmla="*/ 4259688 w 5351080"/>
                    <a:gd name="connsiteY580" fmla="*/ 2086346 h 6057772"/>
                    <a:gd name="connsiteX581" fmla="*/ 4277150 w 5351080"/>
                    <a:gd name="connsiteY581" fmla="*/ 2081356 h 6057772"/>
                    <a:gd name="connsiteX582" fmla="*/ 4314568 w 5351080"/>
                    <a:gd name="connsiteY582" fmla="*/ 2072623 h 6057772"/>
                    <a:gd name="connsiteX583" fmla="*/ 4351986 w 5351080"/>
                    <a:gd name="connsiteY583" fmla="*/ 2042683 h 6057772"/>
                    <a:gd name="connsiteX584" fmla="*/ 4420584 w 5351080"/>
                    <a:gd name="connsiteY584" fmla="*/ 1969080 h 6057772"/>
                    <a:gd name="connsiteX585" fmla="*/ 4446778 w 5351080"/>
                    <a:gd name="connsiteY585" fmla="*/ 2000268 h 6057772"/>
                    <a:gd name="connsiteX586" fmla="*/ 4458002 w 5351080"/>
                    <a:gd name="connsiteY586" fmla="*/ 2031455 h 6057772"/>
                    <a:gd name="connsiteX587" fmla="*/ 4480454 w 5351080"/>
                    <a:gd name="connsiteY587" fmla="*/ 2009000 h 6057772"/>
                    <a:gd name="connsiteX588" fmla="*/ 4509140 w 5351080"/>
                    <a:gd name="connsiteY588" fmla="*/ 1996525 h 6057772"/>
                    <a:gd name="connsiteX589" fmla="*/ 4567762 w 5351080"/>
                    <a:gd name="connsiteY589" fmla="*/ 1986545 h 6057772"/>
                    <a:gd name="connsiteX590" fmla="*/ 4697478 w 5351080"/>
                    <a:gd name="connsiteY590" fmla="*/ 1977812 h 6057772"/>
                    <a:gd name="connsiteX591" fmla="*/ 4709950 w 5351080"/>
                    <a:gd name="connsiteY591" fmla="*/ 2048921 h 6057772"/>
                    <a:gd name="connsiteX592" fmla="*/ 4693736 w 5351080"/>
                    <a:gd name="connsiteY592" fmla="*/ 2075118 h 6057772"/>
                    <a:gd name="connsiteX593" fmla="*/ 4702466 w 5351080"/>
                    <a:gd name="connsiteY593" fmla="*/ 2106306 h 6057772"/>
                    <a:gd name="connsiteX594" fmla="*/ 4716186 w 5351080"/>
                    <a:gd name="connsiteY594" fmla="*/ 2142484 h 6057772"/>
                    <a:gd name="connsiteX595" fmla="*/ 4724918 w 5351080"/>
                    <a:gd name="connsiteY595" fmla="*/ 2204860 h 6057772"/>
                    <a:gd name="connsiteX596" fmla="*/ 4726164 w 5351080"/>
                    <a:gd name="connsiteY596" fmla="*/ 2219830 h 6057772"/>
                    <a:gd name="connsiteX597" fmla="*/ 4712444 w 5351080"/>
                    <a:gd name="connsiteY597" fmla="*/ 2283453 h 6057772"/>
                    <a:gd name="connsiteX598" fmla="*/ 4744874 w 5351080"/>
                    <a:gd name="connsiteY598" fmla="*/ 2365789 h 6057772"/>
                    <a:gd name="connsiteX599" fmla="*/ 4742378 w 5351080"/>
                    <a:gd name="connsiteY599" fmla="*/ 2386997 h 6057772"/>
                    <a:gd name="connsiteX600" fmla="*/ 4736142 w 5351080"/>
                    <a:gd name="connsiteY600" fmla="*/ 2414442 h 6057772"/>
                    <a:gd name="connsiteX601" fmla="*/ 4768572 w 5351080"/>
                    <a:gd name="connsiteY601" fmla="*/ 2410699 h 6057772"/>
                    <a:gd name="connsiteX602" fmla="*/ 4797258 w 5351080"/>
                    <a:gd name="connsiteY602" fmla="*/ 2384502 h 6057772"/>
                    <a:gd name="connsiteX603" fmla="*/ 4823452 w 5351080"/>
                    <a:gd name="connsiteY603" fmla="*/ 2377016 h 6057772"/>
                    <a:gd name="connsiteX604" fmla="*/ 4824698 w 5351080"/>
                    <a:gd name="connsiteY604" fmla="*/ 2399472 h 6057772"/>
                    <a:gd name="connsiteX605" fmla="*/ 4820956 w 5351080"/>
                    <a:gd name="connsiteY605" fmla="*/ 2428164 h 6057772"/>
                    <a:gd name="connsiteX606" fmla="*/ 4768572 w 5351080"/>
                    <a:gd name="connsiteY606" fmla="*/ 2464342 h 6057772"/>
                    <a:gd name="connsiteX607" fmla="*/ 4736142 w 5351080"/>
                    <a:gd name="connsiteY607" fmla="*/ 2483055 h 6057772"/>
                    <a:gd name="connsiteX608" fmla="*/ 4762336 w 5351080"/>
                    <a:gd name="connsiteY608" fmla="*/ 2500520 h 6057772"/>
                    <a:gd name="connsiteX609" fmla="*/ 4794764 w 5351080"/>
                    <a:gd name="connsiteY609" fmla="*/ 2537946 h 6057772"/>
                    <a:gd name="connsiteX610" fmla="*/ 4813474 w 5351080"/>
                    <a:gd name="connsiteY610" fmla="*/ 2557906 h 6057772"/>
                    <a:gd name="connsiteX611" fmla="*/ 4839666 w 5351080"/>
                    <a:gd name="connsiteY611" fmla="*/ 2542936 h 6057772"/>
                    <a:gd name="connsiteX612" fmla="*/ 4863364 w 5351080"/>
                    <a:gd name="connsiteY612" fmla="*/ 2526718 h 6057772"/>
                    <a:gd name="connsiteX613" fmla="*/ 4893298 w 5351080"/>
                    <a:gd name="connsiteY613" fmla="*/ 2556658 h 6057772"/>
                    <a:gd name="connsiteX614" fmla="*/ 4885814 w 5351080"/>
                    <a:gd name="connsiteY614" fmla="*/ 2589094 h 6057772"/>
                    <a:gd name="connsiteX615" fmla="*/ 4877084 w 5351080"/>
                    <a:gd name="connsiteY615" fmla="*/ 2609054 h 6057772"/>
                    <a:gd name="connsiteX616" fmla="*/ 4862116 w 5351080"/>
                    <a:gd name="connsiteY616" fmla="*/ 2718835 h 6057772"/>
                    <a:gd name="connsiteX617" fmla="*/ 4853386 w 5351080"/>
                    <a:gd name="connsiteY617" fmla="*/ 2746280 h 6057772"/>
                    <a:gd name="connsiteX618" fmla="*/ 4873342 w 5351080"/>
                    <a:gd name="connsiteY618" fmla="*/ 2769983 h 6057772"/>
                    <a:gd name="connsiteX619" fmla="*/ 4905770 w 5351080"/>
                    <a:gd name="connsiteY619" fmla="*/ 2772478 h 6057772"/>
                    <a:gd name="connsiteX620" fmla="*/ 4919490 w 5351080"/>
                    <a:gd name="connsiteY620" fmla="*/ 2798676 h 6057772"/>
                    <a:gd name="connsiteX621" fmla="*/ 4899534 w 5351080"/>
                    <a:gd name="connsiteY621" fmla="*/ 2799923 h 6057772"/>
                    <a:gd name="connsiteX622" fmla="*/ 4879578 w 5351080"/>
                    <a:gd name="connsiteY622" fmla="*/ 2807408 h 6057772"/>
                    <a:gd name="connsiteX623" fmla="*/ 4807236 w 5351080"/>
                    <a:gd name="connsiteY623" fmla="*/ 2801171 h 6057772"/>
                    <a:gd name="connsiteX624" fmla="*/ 4798506 w 5351080"/>
                    <a:gd name="connsiteY624" fmla="*/ 2793686 h 6057772"/>
                    <a:gd name="connsiteX625" fmla="*/ 4830934 w 5351080"/>
                    <a:gd name="connsiteY625" fmla="*/ 2876022 h 6057772"/>
                    <a:gd name="connsiteX626" fmla="*/ 4837172 w 5351080"/>
                    <a:gd name="connsiteY626" fmla="*/ 2878517 h 6057772"/>
                    <a:gd name="connsiteX627" fmla="*/ 4860870 w 5351080"/>
                    <a:gd name="connsiteY627" fmla="*/ 2898477 h 6057772"/>
                    <a:gd name="connsiteX628" fmla="*/ 4867106 w 5351080"/>
                    <a:gd name="connsiteY628" fmla="*/ 2868537 h 6057772"/>
                    <a:gd name="connsiteX629" fmla="*/ 4893298 w 5351080"/>
                    <a:gd name="connsiteY629" fmla="*/ 2858557 h 6057772"/>
                    <a:gd name="connsiteX630" fmla="*/ 4919490 w 5351080"/>
                    <a:gd name="connsiteY630" fmla="*/ 2878517 h 6057772"/>
                    <a:gd name="connsiteX631" fmla="*/ 4909512 w 5351080"/>
                    <a:gd name="connsiteY631" fmla="*/ 2908457 h 6057772"/>
                    <a:gd name="connsiteX632" fmla="*/ 4877084 w 5351080"/>
                    <a:gd name="connsiteY632" fmla="*/ 2927170 h 6057772"/>
                    <a:gd name="connsiteX633" fmla="*/ 4907018 w 5351080"/>
                    <a:gd name="connsiteY633" fmla="*/ 2972080 h 6057772"/>
                    <a:gd name="connsiteX634" fmla="*/ 4939446 w 5351080"/>
                    <a:gd name="connsiteY634" fmla="*/ 3009506 h 6057772"/>
                    <a:gd name="connsiteX635" fmla="*/ 4939446 w 5351080"/>
                    <a:gd name="connsiteY635" fmla="*/ 3180415 h 6057772"/>
                    <a:gd name="connsiteX636" fmla="*/ 4921984 w 5351080"/>
                    <a:gd name="connsiteY636" fmla="*/ 3216593 h 6057772"/>
                    <a:gd name="connsiteX637" fmla="*/ 4834676 w 5351080"/>
                    <a:gd name="connsiteY637" fmla="*/ 3322631 h 6057772"/>
                    <a:gd name="connsiteX638" fmla="*/ 4784786 w 5351080"/>
                    <a:gd name="connsiteY638" fmla="*/ 3389997 h 6057772"/>
                    <a:gd name="connsiteX639" fmla="*/ 4756098 w 5351080"/>
                    <a:gd name="connsiteY639" fmla="*/ 3383759 h 6057772"/>
                    <a:gd name="connsiteX640" fmla="*/ 4727412 w 5351080"/>
                    <a:gd name="connsiteY640" fmla="*/ 3392492 h 6057772"/>
                    <a:gd name="connsiteX641" fmla="*/ 4686252 w 5351080"/>
                    <a:gd name="connsiteY641" fmla="*/ 3504768 h 6057772"/>
                    <a:gd name="connsiteX642" fmla="*/ 4651328 w 5351080"/>
                    <a:gd name="connsiteY642" fmla="*/ 3565896 h 6057772"/>
                    <a:gd name="connsiteX643" fmla="*/ 4577740 w 5351080"/>
                    <a:gd name="connsiteY643" fmla="*/ 3660707 h 6057772"/>
                    <a:gd name="connsiteX644" fmla="*/ 4580234 w 5351080"/>
                    <a:gd name="connsiteY644" fmla="*/ 3734311 h 6057772"/>
                    <a:gd name="connsiteX645" fmla="*/ 4552794 w 5351080"/>
                    <a:gd name="connsiteY645" fmla="*/ 3790449 h 6057772"/>
                    <a:gd name="connsiteX646" fmla="*/ 4527850 w 5351080"/>
                    <a:gd name="connsiteY646" fmla="*/ 3832864 h 6057772"/>
                    <a:gd name="connsiteX647" fmla="*/ 4486690 w 5351080"/>
                    <a:gd name="connsiteY647" fmla="*/ 3875280 h 6057772"/>
                    <a:gd name="connsiteX648" fmla="*/ 4456756 w 5351080"/>
                    <a:gd name="connsiteY648" fmla="*/ 3875280 h 6057772"/>
                    <a:gd name="connsiteX649" fmla="*/ 4317062 w 5351080"/>
                    <a:gd name="connsiteY649" fmla="*/ 3849082 h 6057772"/>
                    <a:gd name="connsiteX650" fmla="*/ 4270912 w 5351080"/>
                    <a:gd name="connsiteY650" fmla="*/ 3817894 h 6057772"/>
                    <a:gd name="connsiteX651" fmla="*/ 4284632 w 5351080"/>
                    <a:gd name="connsiteY651" fmla="*/ 3771736 h 6057772"/>
                    <a:gd name="connsiteX652" fmla="*/ 4325792 w 5351080"/>
                    <a:gd name="connsiteY652" fmla="*/ 3683163 h 6057772"/>
                    <a:gd name="connsiteX653" fmla="*/ 4342008 w 5351080"/>
                    <a:gd name="connsiteY653" fmla="*/ 3655717 h 6057772"/>
                    <a:gd name="connsiteX654" fmla="*/ 4328288 w 5351080"/>
                    <a:gd name="connsiteY654" fmla="*/ 3624530 h 6057772"/>
                    <a:gd name="connsiteX655" fmla="*/ 4289622 w 5351080"/>
                    <a:gd name="connsiteY655" fmla="*/ 3604569 h 6057772"/>
                    <a:gd name="connsiteX656" fmla="*/ 4237236 w 5351080"/>
                    <a:gd name="connsiteY656" fmla="*/ 3600827 h 6057772"/>
                    <a:gd name="connsiteX657" fmla="*/ 4127478 w 5351080"/>
                    <a:gd name="connsiteY657" fmla="*/ 3610807 h 6057772"/>
                    <a:gd name="connsiteX658" fmla="*/ 4068856 w 5351080"/>
                    <a:gd name="connsiteY658" fmla="*/ 3610807 h 6057772"/>
                    <a:gd name="connsiteX659" fmla="*/ 4032686 w 5351080"/>
                    <a:gd name="connsiteY659" fmla="*/ 3603322 h 6057772"/>
                    <a:gd name="connsiteX660" fmla="*/ 4032866 w 5351080"/>
                    <a:gd name="connsiteY660" fmla="*/ 3602781 h 6057772"/>
                    <a:gd name="connsiteX661" fmla="*/ 4011406 w 5351080"/>
                    <a:gd name="connsiteY661" fmla="*/ 3603289 h 6057772"/>
                    <a:gd name="connsiteX662" fmla="*/ 3991626 w 5351080"/>
                    <a:gd name="connsiteY662" fmla="*/ 3622603 h 6057772"/>
                    <a:gd name="connsiteX663" fmla="*/ 3974184 w 5351080"/>
                    <a:gd name="connsiteY663" fmla="*/ 3626341 h 6057772"/>
                    <a:gd name="connsiteX664" fmla="*/ 3863298 w 5351080"/>
                    <a:gd name="connsiteY664" fmla="*/ 3559053 h 6057772"/>
                    <a:gd name="connsiteX665" fmla="*/ 3849594 w 5351080"/>
                    <a:gd name="connsiteY665" fmla="*/ 3551577 h 6057772"/>
                    <a:gd name="connsiteX666" fmla="*/ 3741200 w 5351080"/>
                    <a:gd name="connsiteY666" fmla="*/ 3617618 h 6057772"/>
                    <a:gd name="connsiteX667" fmla="*/ 3676412 w 5351080"/>
                    <a:gd name="connsiteY667" fmla="*/ 3655001 h 6057772"/>
                    <a:gd name="connsiteX668" fmla="*/ 3655232 w 5351080"/>
                    <a:gd name="connsiteY668" fmla="*/ 3638802 h 6057772"/>
                    <a:gd name="connsiteX669" fmla="*/ 3639036 w 5351080"/>
                    <a:gd name="connsiteY669" fmla="*/ 3621357 h 6057772"/>
                    <a:gd name="connsiteX670" fmla="*/ 3629068 w 5351080"/>
                    <a:gd name="connsiteY670" fmla="*/ 3645032 h 6057772"/>
                    <a:gd name="connsiteX671" fmla="*/ 3602904 w 5351080"/>
                    <a:gd name="connsiteY671" fmla="*/ 3724780 h 6057772"/>
                    <a:gd name="connsiteX672" fmla="*/ 3596674 w 5351080"/>
                    <a:gd name="connsiteY672" fmla="*/ 3743471 h 6057772"/>
                    <a:gd name="connsiteX673" fmla="*/ 3551822 w 5351080"/>
                    <a:gd name="connsiteY673" fmla="*/ 3795806 h 6057772"/>
                    <a:gd name="connsiteX674" fmla="*/ 3536872 w 5351080"/>
                    <a:gd name="connsiteY674" fmla="*/ 3823220 h 6057772"/>
                    <a:gd name="connsiteX675" fmla="*/ 3535626 w 5351080"/>
                    <a:gd name="connsiteY675" fmla="*/ 3900476 h 6057772"/>
                    <a:gd name="connsiteX676" fmla="*/ 3526904 w 5351080"/>
                    <a:gd name="connsiteY676" fmla="*/ 3915429 h 6057772"/>
                    <a:gd name="connsiteX677" fmla="*/ 3516936 w 5351080"/>
                    <a:gd name="connsiteY677" fmla="*/ 3904214 h 6057772"/>
                    <a:gd name="connsiteX678" fmla="*/ 3489526 w 5351080"/>
                    <a:gd name="connsiteY678" fmla="*/ 3900476 h 6057772"/>
                    <a:gd name="connsiteX679" fmla="*/ 3477068 w 5351080"/>
                    <a:gd name="connsiteY679" fmla="*/ 3946580 h 6057772"/>
                    <a:gd name="connsiteX680" fmla="*/ 3462118 w 5351080"/>
                    <a:gd name="connsiteY680" fmla="*/ 3975240 h 6057772"/>
                    <a:gd name="connsiteX681" fmla="*/ 3443428 w 5351080"/>
                    <a:gd name="connsiteY681" fmla="*/ 3964025 h 6057772"/>
                    <a:gd name="connsiteX682" fmla="*/ 3430970 w 5351080"/>
                    <a:gd name="connsiteY682" fmla="*/ 3932874 h 6057772"/>
                    <a:gd name="connsiteX683" fmla="*/ 3422248 w 5351080"/>
                    <a:gd name="connsiteY683" fmla="*/ 3911690 h 6057772"/>
                    <a:gd name="connsiteX684" fmla="*/ 3403560 w 5351080"/>
                    <a:gd name="connsiteY684" fmla="*/ 3924151 h 6057772"/>
                    <a:gd name="connsiteX685" fmla="*/ 3377396 w 5351080"/>
                    <a:gd name="connsiteY685" fmla="*/ 3952811 h 6057772"/>
                    <a:gd name="connsiteX686" fmla="*/ 3347494 w 5351080"/>
                    <a:gd name="connsiteY686" fmla="*/ 3967763 h 6057772"/>
                    <a:gd name="connsiteX687" fmla="*/ 3331296 w 5351080"/>
                    <a:gd name="connsiteY687" fmla="*/ 3941596 h 6057772"/>
                    <a:gd name="connsiteX688" fmla="*/ 3292674 w 5351080"/>
                    <a:gd name="connsiteY688" fmla="*/ 3876801 h 6057772"/>
                    <a:gd name="connsiteX689" fmla="*/ 3281460 w 5351080"/>
                    <a:gd name="connsiteY689" fmla="*/ 3865586 h 6057772"/>
                    <a:gd name="connsiteX690" fmla="*/ 3270248 w 5351080"/>
                    <a:gd name="connsiteY690" fmla="*/ 3825712 h 6057772"/>
                    <a:gd name="connsiteX691" fmla="*/ 3199230 w 5351080"/>
                    <a:gd name="connsiteY691" fmla="*/ 3821974 h 6057772"/>
                    <a:gd name="connsiteX692" fmla="*/ 3179296 w 5351080"/>
                    <a:gd name="connsiteY692" fmla="*/ 3821974 h 6057772"/>
                    <a:gd name="connsiteX693" fmla="*/ 3183034 w 5351080"/>
                    <a:gd name="connsiteY693" fmla="*/ 3800790 h 6057772"/>
                    <a:gd name="connsiteX694" fmla="*/ 3193002 w 5351080"/>
                    <a:gd name="connsiteY694" fmla="*/ 3775869 h 6057772"/>
                    <a:gd name="connsiteX695" fmla="*/ 3231624 w 5351080"/>
                    <a:gd name="connsiteY695" fmla="*/ 3767147 h 6057772"/>
                    <a:gd name="connsiteX696" fmla="*/ 3240346 w 5351080"/>
                    <a:gd name="connsiteY696" fmla="*/ 3777115 h 6057772"/>
                    <a:gd name="connsiteX697" fmla="*/ 3273986 w 5351080"/>
                    <a:gd name="connsiteY697" fmla="*/ 3779607 h 6057772"/>
                    <a:gd name="connsiteX698" fmla="*/ 3262772 w 5351080"/>
                    <a:gd name="connsiteY698" fmla="*/ 3750948 h 6057772"/>
                    <a:gd name="connsiteX699" fmla="*/ 3211690 w 5351080"/>
                    <a:gd name="connsiteY699" fmla="*/ 3708581 h 6057772"/>
                    <a:gd name="connsiteX700" fmla="*/ 3195494 w 5351080"/>
                    <a:gd name="connsiteY700" fmla="*/ 3709827 h 6057772"/>
                    <a:gd name="connsiteX701" fmla="*/ 3145656 w 5351080"/>
                    <a:gd name="connsiteY701" fmla="*/ 3826958 h 6057772"/>
                    <a:gd name="connsiteX702" fmla="*/ 3144410 w 5351080"/>
                    <a:gd name="connsiteY702" fmla="*/ 3859356 h 6057772"/>
                    <a:gd name="connsiteX703" fmla="*/ 3160608 w 5351080"/>
                    <a:gd name="connsiteY703" fmla="*/ 3881785 h 6057772"/>
                    <a:gd name="connsiteX704" fmla="*/ 3175558 w 5351080"/>
                    <a:gd name="connsiteY704" fmla="*/ 3889261 h 6057772"/>
                    <a:gd name="connsiteX705" fmla="*/ 3195494 w 5351080"/>
                    <a:gd name="connsiteY705" fmla="*/ 3970256 h 6057772"/>
                    <a:gd name="connsiteX706" fmla="*/ 3185526 w 5351080"/>
                    <a:gd name="connsiteY706" fmla="*/ 4050004 h 6057772"/>
                    <a:gd name="connsiteX707" fmla="*/ 3169330 w 5351080"/>
                    <a:gd name="connsiteY707" fmla="*/ 4064957 h 6057772"/>
                    <a:gd name="connsiteX708" fmla="*/ 3140674 w 5351080"/>
                    <a:gd name="connsiteY708" fmla="*/ 4046266 h 6057772"/>
                    <a:gd name="connsiteX709" fmla="*/ 3126968 w 5351080"/>
                    <a:gd name="connsiteY709" fmla="*/ 3997669 h 6057772"/>
                    <a:gd name="connsiteX710" fmla="*/ 3108280 w 5351080"/>
                    <a:gd name="connsiteY710" fmla="*/ 3978978 h 6057772"/>
                    <a:gd name="connsiteX711" fmla="*/ 3095820 w 5351080"/>
                    <a:gd name="connsiteY711" fmla="*/ 4000161 h 6057772"/>
                    <a:gd name="connsiteX712" fmla="*/ 3068410 w 5351080"/>
                    <a:gd name="connsiteY712" fmla="*/ 4067449 h 6057772"/>
                    <a:gd name="connsiteX713" fmla="*/ 3028542 w 5351080"/>
                    <a:gd name="connsiteY713" fmla="*/ 4074925 h 6057772"/>
                    <a:gd name="connsiteX714" fmla="*/ 2976214 w 5351080"/>
                    <a:gd name="connsiteY714" fmla="*/ 4031313 h 6057772"/>
                    <a:gd name="connsiteX715" fmla="*/ 2947558 w 5351080"/>
                    <a:gd name="connsiteY715" fmla="*/ 4036297 h 6057772"/>
                    <a:gd name="connsiteX716" fmla="*/ 2891492 w 5351080"/>
                    <a:gd name="connsiteY716" fmla="*/ 4073679 h 6057772"/>
                    <a:gd name="connsiteX717" fmla="*/ 2861590 w 5351080"/>
                    <a:gd name="connsiteY717" fmla="*/ 4087386 h 6057772"/>
                    <a:gd name="connsiteX718" fmla="*/ 2834180 w 5351080"/>
                    <a:gd name="connsiteY718" fmla="*/ 4088632 h 6057772"/>
                    <a:gd name="connsiteX719" fmla="*/ 2814246 w 5351080"/>
                    <a:gd name="connsiteY719" fmla="*/ 4061219 h 6057772"/>
                    <a:gd name="connsiteX720" fmla="*/ 2830442 w 5351080"/>
                    <a:gd name="connsiteY720" fmla="*/ 4033805 h 6057772"/>
                    <a:gd name="connsiteX721" fmla="*/ 2846640 w 5351080"/>
                    <a:gd name="connsiteY721" fmla="*/ 4031313 h 6057772"/>
                    <a:gd name="connsiteX722" fmla="*/ 2840410 w 5351080"/>
                    <a:gd name="connsiteY722" fmla="*/ 4010130 h 6057772"/>
                    <a:gd name="connsiteX723" fmla="*/ 2806770 w 5351080"/>
                    <a:gd name="connsiteY723" fmla="*/ 4002653 h 6057772"/>
                    <a:gd name="connsiteX724" fmla="*/ 2725786 w 5351080"/>
                    <a:gd name="connsiteY724" fmla="*/ 4002653 h 6057772"/>
                    <a:gd name="connsiteX725" fmla="*/ 2690902 w 5351080"/>
                    <a:gd name="connsiteY725" fmla="*/ 4027575 h 6057772"/>
                    <a:gd name="connsiteX726" fmla="*/ 2689656 w 5351080"/>
                    <a:gd name="connsiteY726" fmla="*/ 4047512 h 6057772"/>
                    <a:gd name="connsiteX727" fmla="*/ 2664738 w 5351080"/>
                    <a:gd name="connsiteY727" fmla="*/ 4071187 h 6057772"/>
                    <a:gd name="connsiteX728" fmla="*/ 2652278 w 5351080"/>
                    <a:gd name="connsiteY728" fmla="*/ 4041281 h 6057772"/>
                    <a:gd name="connsiteX729" fmla="*/ 2675950 w 5351080"/>
                    <a:gd name="connsiteY729" fmla="*/ 3892999 h 6057772"/>
                    <a:gd name="connsiteX730" fmla="*/ 2697130 w 5351080"/>
                    <a:gd name="connsiteY730" fmla="*/ 3873062 h 6057772"/>
                    <a:gd name="connsiteX731" fmla="*/ 2856606 w 5351080"/>
                    <a:gd name="connsiteY731" fmla="*/ 3838172 h 6057772"/>
                    <a:gd name="connsiteX732" fmla="*/ 2969984 w 5351080"/>
                    <a:gd name="connsiteY732" fmla="*/ 3851879 h 6057772"/>
                    <a:gd name="connsiteX733" fmla="*/ 2999886 w 5351080"/>
                    <a:gd name="connsiteY733" fmla="*/ 3863094 h 6057772"/>
                    <a:gd name="connsiteX734" fmla="*/ 3002378 w 5351080"/>
                    <a:gd name="connsiteY734" fmla="*/ 3824466 h 6057772"/>
                    <a:gd name="connsiteX735" fmla="*/ 2978706 w 5351080"/>
                    <a:gd name="connsiteY735" fmla="*/ 3770885 h 6057772"/>
                    <a:gd name="connsiteX736" fmla="*/ 2913918 w 5351080"/>
                    <a:gd name="connsiteY736" fmla="*/ 3704843 h 6057772"/>
                    <a:gd name="connsiteX737" fmla="*/ 2836672 w 5351080"/>
                    <a:gd name="connsiteY737" fmla="*/ 3672445 h 6057772"/>
                    <a:gd name="connsiteX738" fmla="*/ 2793066 w 5351080"/>
                    <a:gd name="connsiteY738" fmla="*/ 3698613 h 6057772"/>
                    <a:gd name="connsiteX739" fmla="*/ 2783098 w 5351080"/>
                    <a:gd name="connsiteY739" fmla="*/ 3729765 h 6057772"/>
                    <a:gd name="connsiteX740" fmla="*/ 2728278 w 5351080"/>
                    <a:gd name="connsiteY740" fmla="*/ 3767147 h 6057772"/>
                    <a:gd name="connsiteX741" fmla="*/ 2703360 w 5351080"/>
                    <a:gd name="connsiteY741" fmla="*/ 3780853 h 6057772"/>
                    <a:gd name="connsiteX742" fmla="*/ 2659754 w 5351080"/>
                    <a:gd name="connsiteY742" fmla="*/ 3814497 h 6057772"/>
                    <a:gd name="connsiteX743" fmla="*/ 2631098 w 5351080"/>
                    <a:gd name="connsiteY743" fmla="*/ 3863094 h 6057772"/>
                    <a:gd name="connsiteX744" fmla="*/ 2633590 w 5351080"/>
                    <a:gd name="connsiteY744" fmla="*/ 3883031 h 6057772"/>
                    <a:gd name="connsiteX745" fmla="*/ 2608672 w 5351080"/>
                    <a:gd name="connsiteY745" fmla="*/ 3884277 h 6057772"/>
                    <a:gd name="connsiteX746" fmla="*/ 2552606 w 5351080"/>
                    <a:gd name="connsiteY746" fmla="*/ 3901722 h 6057772"/>
                    <a:gd name="connsiteX747" fmla="*/ 2527688 w 5351080"/>
                    <a:gd name="connsiteY747" fmla="*/ 3919167 h 6057772"/>
                    <a:gd name="connsiteX748" fmla="*/ 2520212 w 5351080"/>
                    <a:gd name="connsiteY748" fmla="*/ 3876801 h 6057772"/>
                    <a:gd name="connsiteX749" fmla="*/ 2513982 w 5351080"/>
                    <a:gd name="connsiteY749" fmla="*/ 3849387 h 6057772"/>
                    <a:gd name="connsiteX750" fmla="*/ 2479098 w 5351080"/>
                    <a:gd name="connsiteY750" fmla="*/ 3859356 h 6057772"/>
                    <a:gd name="connsiteX751" fmla="*/ 2474114 w 5351080"/>
                    <a:gd name="connsiteY751" fmla="*/ 3870570 h 6057772"/>
                    <a:gd name="connsiteX752" fmla="*/ 2430506 w 5351080"/>
                    <a:gd name="connsiteY752" fmla="*/ 3892999 h 6057772"/>
                    <a:gd name="connsiteX753" fmla="*/ 2414310 w 5351080"/>
                    <a:gd name="connsiteY753" fmla="*/ 3902968 h 6057772"/>
                    <a:gd name="connsiteX754" fmla="*/ 2374442 w 5351080"/>
                    <a:gd name="connsiteY754" fmla="*/ 3919167 h 6057772"/>
                    <a:gd name="connsiteX755" fmla="*/ 2360736 w 5351080"/>
                    <a:gd name="connsiteY755" fmla="*/ 3851879 h 6057772"/>
                    <a:gd name="connsiteX756" fmla="*/ 2376932 w 5351080"/>
                    <a:gd name="connsiteY756" fmla="*/ 3810759 h 6057772"/>
                    <a:gd name="connsiteX757" fmla="*/ 2391884 w 5351080"/>
                    <a:gd name="connsiteY757" fmla="*/ 3748456 h 6057772"/>
                    <a:gd name="connsiteX758" fmla="*/ 2349524 w 5351080"/>
                    <a:gd name="connsiteY758" fmla="*/ 3704843 h 6057772"/>
                    <a:gd name="connsiteX759" fmla="*/ 2298440 w 5351080"/>
                    <a:gd name="connsiteY759" fmla="*/ 3713566 h 6057772"/>
                    <a:gd name="connsiteX760" fmla="*/ 2262310 w 5351080"/>
                    <a:gd name="connsiteY760" fmla="*/ 3732257 h 6057772"/>
                    <a:gd name="connsiteX761" fmla="*/ 2192538 w 5351080"/>
                    <a:gd name="connsiteY761" fmla="*/ 3753440 h 6057772"/>
                    <a:gd name="connsiteX762" fmla="*/ 2178834 w 5351080"/>
                    <a:gd name="connsiteY762" fmla="*/ 3733503 h 6057772"/>
                    <a:gd name="connsiteX763" fmla="*/ 2181326 w 5351080"/>
                    <a:gd name="connsiteY763" fmla="*/ 3708581 h 6057772"/>
                    <a:gd name="connsiteX764" fmla="*/ 2162638 w 5351080"/>
                    <a:gd name="connsiteY764" fmla="*/ 3658739 h 6057772"/>
                    <a:gd name="connsiteX765" fmla="*/ 2086636 w 5351080"/>
                    <a:gd name="connsiteY765" fmla="*/ 3655001 h 6057772"/>
                    <a:gd name="connsiteX766" fmla="*/ 2069194 w 5351080"/>
                    <a:gd name="connsiteY766" fmla="*/ 3657493 h 6057772"/>
                    <a:gd name="connsiteX767" fmla="*/ 2057982 w 5351080"/>
                    <a:gd name="connsiteY767" fmla="*/ 3625095 h 6057772"/>
                    <a:gd name="connsiteX768" fmla="*/ 2071686 w 5351080"/>
                    <a:gd name="connsiteY768" fmla="*/ 3534132 h 6057772"/>
                    <a:gd name="connsiteX769" fmla="*/ 2076670 w 5351080"/>
                    <a:gd name="connsiteY769" fmla="*/ 3468090 h 6057772"/>
                    <a:gd name="connsiteX770" fmla="*/ 2065456 w 5351080"/>
                    <a:gd name="connsiteY770" fmla="*/ 3434447 h 6057772"/>
                    <a:gd name="connsiteX771" fmla="*/ 2018112 w 5351080"/>
                    <a:gd name="connsiteY771" fmla="*/ 3421986 h 6057772"/>
                    <a:gd name="connsiteX772" fmla="*/ 1986964 w 5351080"/>
                    <a:gd name="connsiteY772" fmla="*/ 3436939 h 6057772"/>
                    <a:gd name="connsiteX773" fmla="*/ 2038046 w 5351080"/>
                    <a:gd name="connsiteY773" fmla="*/ 3468090 h 6057772"/>
                    <a:gd name="connsiteX774" fmla="*/ 2041784 w 5351080"/>
                    <a:gd name="connsiteY774" fmla="*/ 3493012 h 6057772"/>
                    <a:gd name="connsiteX775" fmla="*/ 2010636 w 5351080"/>
                    <a:gd name="connsiteY775" fmla="*/ 3485535 h 6057772"/>
                    <a:gd name="connsiteX776" fmla="*/ 1964538 w 5351080"/>
                    <a:gd name="connsiteY776" fmla="*/ 3443169 h 6057772"/>
                    <a:gd name="connsiteX777" fmla="*/ 1965784 w 5351080"/>
                    <a:gd name="connsiteY777" fmla="*/ 3405787 h 6057772"/>
                    <a:gd name="connsiteX778" fmla="*/ 1960800 w 5351080"/>
                    <a:gd name="connsiteY778" fmla="*/ 3370897 h 6057772"/>
                    <a:gd name="connsiteX779" fmla="*/ 1937128 w 5351080"/>
                    <a:gd name="connsiteY779" fmla="*/ 3308594 h 6057772"/>
                    <a:gd name="connsiteX780" fmla="*/ 1930898 w 5351080"/>
                    <a:gd name="connsiteY780" fmla="*/ 3283672 h 6057772"/>
                    <a:gd name="connsiteX781" fmla="*/ 1909718 w 5351080"/>
                    <a:gd name="connsiteY781" fmla="*/ 3291149 h 6057772"/>
                    <a:gd name="connsiteX782" fmla="*/ 1841194 w 5351080"/>
                    <a:gd name="connsiteY782" fmla="*/ 3303609 h 6057772"/>
                    <a:gd name="connsiteX783" fmla="*/ 1815030 w 5351080"/>
                    <a:gd name="connsiteY783" fmla="*/ 3274950 h 6057772"/>
                    <a:gd name="connsiteX784" fmla="*/ 1757718 w 5351080"/>
                    <a:gd name="connsiteY784" fmla="*/ 3225107 h 6057772"/>
                    <a:gd name="connsiteX785" fmla="*/ 1745258 w 5351080"/>
                    <a:gd name="connsiteY785" fmla="*/ 3216385 h 6057772"/>
                    <a:gd name="connsiteX786" fmla="*/ 1757718 w 5351080"/>
                    <a:gd name="connsiteY786" fmla="*/ 3197694 h 6057772"/>
                    <a:gd name="connsiteX787" fmla="*/ 1793850 w 5351080"/>
                    <a:gd name="connsiteY787" fmla="*/ 3150343 h 6057772"/>
                    <a:gd name="connsiteX788" fmla="*/ 1796340 w 5351080"/>
                    <a:gd name="connsiteY788" fmla="*/ 3145359 h 6057772"/>
                    <a:gd name="connsiteX789" fmla="*/ 1818768 w 5351080"/>
                    <a:gd name="connsiteY789" fmla="*/ 3030721 h 6057772"/>
                    <a:gd name="connsiteX790" fmla="*/ 1790112 w 5351080"/>
                    <a:gd name="connsiteY790" fmla="*/ 2974648 h 6057772"/>
                    <a:gd name="connsiteX791" fmla="*/ 1666766 w 5351080"/>
                    <a:gd name="connsiteY791" fmla="*/ 2876208 h 6057772"/>
                    <a:gd name="connsiteX792" fmla="*/ 1606964 w 5351080"/>
                    <a:gd name="connsiteY792" fmla="*/ 2785245 h 6057772"/>
                    <a:gd name="connsiteX793" fmla="*/ 1567094 w 5351080"/>
                    <a:gd name="connsiteY793" fmla="*/ 2721696 h 6057772"/>
                    <a:gd name="connsiteX794" fmla="*/ 1563356 w 5351080"/>
                    <a:gd name="connsiteY794" fmla="*/ 2671853 h 6057772"/>
                    <a:gd name="connsiteX795" fmla="*/ 1585782 w 5351080"/>
                    <a:gd name="connsiteY795" fmla="*/ 2633225 h 6057772"/>
                    <a:gd name="connsiteX796" fmla="*/ 1613192 w 5351080"/>
                    <a:gd name="connsiteY796" fmla="*/ 2502388 h 6057772"/>
                    <a:gd name="connsiteX797" fmla="*/ 1619422 w 5351080"/>
                    <a:gd name="connsiteY797" fmla="*/ 2463760 h 6057772"/>
                    <a:gd name="connsiteX798" fmla="*/ 1646832 w 5351080"/>
                    <a:gd name="connsiteY798" fmla="*/ 2448807 h 6057772"/>
                    <a:gd name="connsiteX799" fmla="*/ 1686702 w 5351080"/>
                    <a:gd name="connsiteY799" fmla="*/ 2421394 h 6057772"/>
                    <a:gd name="connsiteX800" fmla="*/ 1702898 w 5351080"/>
                    <a:gd name="connsiteY800" fmla="*/ 2357844 h 6057772"/>
                    <a:gd name="connsiteX801" fmla="*/ 1726570 w 5351080"/>
                    <a:gd name="connsiteY801" fmla="*/ 2342891 h 6057772"/>
                    <a:gd name="connsiteX802" fmla="*/ 1783882 w 5351080"/>
                    <a:gd name="connsiteY802" fmla="*/ 2384012 h 6057772"/>
                    <a:gd name="connsiteX803" fmla="*/ 1803816 w 5351080"/>
                    <a:gd name="connsiteY803" fmla="*/ 2466252 h 6057772"/>
                    <a:gd name="connsiteX804" fmla="*/ 1766440 w 5351080"/>
                    <a:gd name="connsiteY804" fmla="*/ 2448807 h 6057772"/>
                    <a:gd name="connsiteX805" fmla="*/ 1752734 w 5351080"/>
                    <a:gd name="connsiteY805" fmla="*/ 2502388 h 6057772"/>
                    <a:gd name="connsiteX806" fmla="*/ 1752734 w 5351080"/>
                    <a:gd name="connsiteY806" fmla="*/ 2574660 h 6057772"/>
                    <a:gd name="connsiteX807" fmla="*/ 1757718 w 5351080"/>
                    <a:gd name="connsiteY807" fmla="*/ 2630733 h 6057772"/>
                    <a:gd name="connsiteX808" fmla="*/ 1766440 w 5351080"/>
                    <a:gd name="connsiteY808" fmla="*/ 2700513 h 6057772"/>
                    <a:gd name="connsiteX809" fmla="*/ 1787620 w 5351080"/>
                    <a:gd name="connsiteY809" fmla="*/ 2744125 h 6057772"/>
                    <a:gd name="connsiteX810" fmla="*/ 1824996 w 5351080"/>
                    <a:gd name="connsiteY810" fmla="*/ 2759078 h 6057772"/>
                    <a:gd name="connsiteX811" fmla="*/ 1843686 w 5351080"/>
                    <a:gd name="connsiteY811" fmla="*/ 2779015 h 6057772"/>
                    <a:gd name="connsiteX812" fmla="*/ 1815030 w 5351080"/>
                    <a:gd name="connsiteY812" fmla="*/ 2826366 h 6057772"/>
                    <a:gd name="connsiteX813" fmla="*/ 1805062 w 5351080"/>
                    <a:gd name="connsiteY813" fmla="*/ 2848795 h 6057772"/>
                    <a:gd name="connsiteX814" fmla="*/ 1821260 w 5351080"/>
                    <a:gd name="connsiteY814" fmla="*/ 2921067 h 6057772"/>
                    <a:gd name="connsiteX815" fmla="*/ 1868604 w 5351080"/>
                    <a:gd name="connsiteY815" fmla="*/ 3014522 h 6057772"/>
                    <a:gd name="connsiteX816" fmla="*/ 1959554 w 5351080"/>
                    <a:gd name="connsiteY816" fmla="*/ 3132898 h 6057772"/>
                    <a:gd name="connsiteX817" fmla="*/ 2011882 w 5351080"/>
                    <a:gd name="connsiteY817" fmla="*/ 3156574 h 6057772"/>
                    <a:gd name="connsiteX818" fmla="*/ 2030572 w 5351080"/>
                    <a:gd name="connsiteY818" fmla="*/ 3170280 h 6057772"/>
                    <a:gd name="connsiteX819" fmla="*/ 2084146 w 5351080"/>
                    <a:gd name="connsiteY819" fmla="*/ 3314824 h 6057772"/>
                    <a:gd name="connsiteX820" fmla="*/ 2110310 w 5351080"/>
                    <a:gd name="connsiteY820" fmla="*/ 3395818 h 6057772"/>
                    <a:gd name="connsiteX821" fmla="*/ 2122768 w 5351080"/>
                    <a:gd name="connsiteY821" fmla="*/ 3400803 h 6057772"/>
                    <a:gd name="connsiteX822" fmla="*/ 2171358 w 5351080"/>
                    <a:gd name="connsiteY822" fmla="*/ 3421986 h 6057772"/>
                    <a:gd name="connsiteX823" fmla="*/ 2183818 w 5351080"/>
                    <a:gd name="connsiteY823" fmla="*/ 3431954 h 6057772"/>
                    <a:gd name="connsiteX824" fmla="*/ 2203752 w 5351080"/>
                    <a:gd name="connsiteY824" fmla="*/ 3456876 h 6057772"/>
                    <a:gd name="connsiteX825" fmla="*/ 2171358 w 5351080"/>
                    <a:gd name="connsiteY825" fmla="*/ 3484289 h 6057772"/>
                    <a:gd name="connsiteX826" fmla="*/ 2145194 w 5351080"/>
                    <a:gd name="connsiteY826" fmla="*/ 3495504 h 6057772"/>
                    <a:gd name="connsiteX827" fmla="*/ 2168866 w 5351080"/>
                    <a:gd name="connsiteY827" fmla="*/ 3535378 h 6057772"/>
                    <a:gd name="connsiteX828" fmla="*/ 2190048 w 5351080"/>
                    <a:gd name="connsiteY828" fmla="*/ 3544100 h 6057772"/>
                    <a:gd name="connsiteX829" fmla="*/ 2227424 w 5351080"/>
                    <a:gd name="connsiteY829" fmla="*/ 3534132 h 6057772"/>
                    <a:gd name="connsiteX830" fmla="*/ 2251096 w 5351080"/>
                    <a:gd name="connsiteY830" fmla="*/ 3524163 h 6057772"/>
                    <a:gd name="connsiteX831" fmla="*/ 2297196 w 5351080"/>
                    <a:gd name="connsiteY831" fmla="*/ 3574006 h 6057772"/>
                    <a:gd name="connsiteX832" fmla="*/ 2287228 w 5351080"/>
                    <a:gd name="connsiteY832" fmla="*/ 3606404 h 6057772"/>
                    <a:gd name="connsiteX833" fmla="*/ 2302178 w 5351080"/>
                    <a:gd name="connsiteY833" fmla="*/ 3692383 h 6057772"/>
                    <a:gd name="connsiteX834" fmla="*/ 2330834 w 5351080"/>
                    <a:gd name="connsiteY834" fmla="*/ 3696121 h 6057772"/>
                    <a:gd name="connsiteX835" fmla="*/ 2376932 w 5351080"/>
                    <a:gd name="connsiteY835" fmla="*/ 3696121 h 6057772"/>
                    <a:gd name="connsiteX836" fmla="*/ 2409326 w 5351080"/>
                    <a:gd name="connsiteY836" fmla="*/ 3678676 h 6057772"/>
                    <a:gd name="connsiteX837" fmla="*/ 2434244 w 5351080"/>
                    <a:gd name="connsiteY837" fmla="*/ 3658739 h 6057772"/>
                    <a:gd name="connsiteX838" fmla="*/ 2444212 w 5351080"/>
                    <a:gd name="connsiteY838" fmla="*/ 3696121 h 6057772"/>
                    <a:gd name="connsiteX839" fmla="*/ 2440474 w 5351080"/>
                    <a:gd name="connsiteY839" fmla="*/ 3711074 h 6057772"/>
                    <a:gd name="connsiteX840" fmla="*/ 2531426 w 5351080"/>
                    <a:gd name="connsiteY840" fmla="*/ 3692383 h 6057772"/>
                    <a:gd name="connsiteX841" fmla="*/ 2527688 w 5351080"/>
                    <a:gd name="connsiteY841" fmla="*/ 3762162 h 6057772"/>
                    <a:gd name="connsiteX842" fmla="*/ 2562572 w 5351080"/>
                    <a:gd name="connsiteY842" fmla="*/ 3708581 h 6057772"/>
                    <a:gd name="connsiteX843" fmla="*/ 2618638 w 5351080"/>
                    <a:gd name="connsiteY843" fmla="*/ 3738487 h 6057772"/>
                    <a:gd name="connsiteX844" fmla="*/ 2687164 w 5351080"/>
                    <a:gd name="connsiteY844" fmla="*/ 3711074 h 6057772"/>
                    <a:gd name="connsiteX845" fmla="*/ 2729524 w 5351080"/>
                    <a:gd name="connsiteY845" fmla="*/ 3693629 h 6057772"/>
                    <a:gd name="connsiteX846" fmla="*/ 2761918 w 5351080"/>
                    <a:gd name="connsiteY846" fmla="*/ 3676184 h 6057772"/>
                    <a:gd name="connsiteX847" fmla="*/ 2826706 w 5351080"/>
                    <a:gd name="connsiteY847" fmla="*/ 3647524 h 6057772"/>
                    <a:gd name="connsiteX848" fmla="*/ 2837918 w 5351080"/>
                    <a:gd name="connsiteY848" fmla="*/ 3652508 h 6057772"/>
                    <a:gd name="connsiteX849" fmla="*/ 2925132 w 5351080"/>
                    <a:gd name="connsiteY849" fmla="*/ 3687398 h 6057772"/>
                    <a:gd name="connsiteX850" fmla="*/ 2992410 w 5351080"/>
                    <a:gd name="connsiteY850" fmla="*/ 3676184 h 6057772"/>
                    <a:gd name="connsiteX851" fmla="*/ 2987426 w 5351080"/>
                    <a:gd name="connsiteY851" fmla="*/ 3657493 h 6057772"/>
                    <a:gd name="connsiteX852" fmla="*/ 2911426 w 5351080"/>
                    <a:gd name="connsiteY852" fmla="*/ 3622603 h 6057772"/>
                    <a:gd name="connsiteX853" fmla="*/ 2896476 w 5351080"/>
                    <a:gd name="connsiteY853" fmla="*/ 3603912 h 6057772"/>
                    <a:gd name="connsiteX854" fmla="*/ 2886508 w 5351080"/>
                    <a:gd name="connsiteY854" fmla="*/ 3522917 h 6057772"/>
                    <a:gd name="connsiteX855" fmla="*/ 2932608 w 5351080"/>
                    <a:gd name="connsiteY855" fmla="*/ 3493012 h 6057772"/>
                    <a:gd name="connsiteX856" fmla="*/ 2943820 w 5351080"/>
                    <a:gd name="connsiteY856" fmla="*/ 3494258 h 6057772"/>
                    <a:gd name="connsiteX857" fmla="*/ 3043492 w 5351080"/>
                    <a:gd name="connsiteY857" fmla="*/ 3552823 h 6057772"/>
                    <a:gd name="connsiteX858" fmla="*/ 3053460 w 5351080"/>
                    <a:gd name="connsiteY858" fmla="*/ 3562792 h 6057772"/>
                    <a:gd name="connsiteX859" fmla="*/ 3092082 w 5351080"/>
                    <a:gd name="connsiteY859" fmla="*/ 3560299 h 6057772"/>
                    <a:gd name="connsiteX860" fmla="*/ 3133198 w 5351080"/>
                    <a:gd name="connsiteY860" fmla="*/ 3549085 h 6057772"/>
                    <a:gd name="connsiteX861" fmla="*/ 3160608 w 5351080"/>
                    <a:gd name="connsiteY861" fmla="*/ 3561545 h 6057772"/>
                    <a:gd name="connsiteX862" fmla="*/ 3209198 w 5351080"/>
                    <a:gd name="connsiteY862" fmla="*/ 3554069 h 6057772"/>
                    <a:gd name="connsiteX863" fmla="*/ 3211690 w 5351080"/>
                    <a:gd name="connsiteY863" fmla="*/ 3516687 h 6057772"/>
                    <a:gd name="connsiteX864" fmla="*/ 3214182 w 5351080"/>
                    <a:gd name="connsiteY864" fmla="*/ 3478059 h 6057772"/>
                    <a:gd name="connsiteX865" fmla="*/ 3271494 w 5351080"/>
                    <a:gd name="connsiteY865" fmla="*/ 3453138 h 6057772"/>
                    <a:gd name="connsiteX866" fmla="*/ 3359952 w 5351080"/>
                    <a:gd name="connsiteY866" fmla="*/ 3485535 h 6057772"/>
                    <a:gd name="connsiteX867" fmla="*/ 3414772 w 5351080"/>
                    <a:gd name="connsiteY867" fmla="*/ 3470583 h 6057772"/>
                    <a:gd name="connsiteX868" fmla="*/ 3460872 w 5351080"/>
                    <a:gd name="connsiteY868" fmla="*/ 3483043 h 6057772"/>
                    <a:gd name="connsiteX869" fmla="*/ 3500740 w 5351080"/>
                    <a:gd name="connsiteY869" fmla="*/ 3493012 h 6057772"/>
                    <a:gd name="connsiteX870" fmla="*/ 3595428 w 5351080"/>
                    <a:gd name="connsiteY870" fmla="*/ 3490520 h 6057772"/>
                    <a:gd name="connsiteX871" fmla="*/ 3650248 w 5351080"/>
                    <a:gd name="connsiteY871" fmla="*/ 3504226 h 6057772"/>
                    <a:gd name="connsiteX872" fmla="*/ 3708806 w 5351080"/>
                    <a:gd name="connsiteY872" fmla="*/ 3545347 h 6057772"/>
                    <a:gd name="connsiteX873" fmla="*/ 3814708 w 5351080"/>
                    <a:gd name="connsiteY873" fmla="*/ 3545347 h 6057772"/>
                    <a:gd name="connsiteX874" fmla="*/ 3838380 w 5351080"/>
                    <a:gd name="connsiteY874" fmla="*/ 3510457 h 6057772"/>
                    <a:gd name="connsiteX875" fmla="*/ 3893200 w 5351080"/>
                    <a:gd name="connsiteY875" fmla="*/ 3486781 h 6057772"/>
                    <a:gd name="connsiteX876" fmla="*/ 3936808 w 5351080"/>
                    <a:gd name="connsiteY876" fmla="*/ 3542854 h 6057772"/>
                    <a:gd name="connsiteX877" fmla="*/ 3999102 w 5351080"/>
                    <a:gd name="connsiteY877" fmla="*/ 3578990 h 6057772"/>
                    <a:gd name="connsiteX878" fmla="*/ 4031866 w 5351080"/>
                    <a:gd name="connsiteY878" fmla="*/ 3583897 h 6057772"/>
                    <a:gd name="connsiteX879" fmla="*/ 4037286 w 5351080"/>
                    <a:gd name="connsiteY879" fmla="*/ 3595494 h 6057772"/>
                    <a:gd name="connsiteX880" fmla="*/ 4091774 w 5351080"/>
                    <a:gd name="connsiteY880" fmla="*/ 3586636 h 6057772"/>
                    <a:gd name="connsiteX881" fmla="*/ 4151176 w 5351080"/>
                    <a:gd name="connsiteY881" fmla="*/ 3593342 h 6057772"/>
                    <a:gd name="connsiteX882" fmla="*/ 4253452 w 5351080"/>
                    <a:gd name="connsiteY882" fmla="*/ 3565896 h 6057772"/>
                    <a:gd name="connsiteX883" fmla="*/ 4297106 w 5351080"/>
                    <a:gd name="connsiteY883" fmla="*/ 3569639 h 6057772"/>
                    <a:gd name="connsiteX884" fmla="*/ 4368200 w 5351080"/>
                    <a:gd name="connsiteY884" fmla="*/ 3577124 h 6057772"/>
                    <a:gd name="connsiteX885" fmla="*/ 4451766 w 5351080"/>
                    <a:gd name="connsiteY885" fmla="*/ 3549679 h 6057772"/>
                    <a:gd name="connsiteX886" fmla="*/ 4554042 w 5351080"/>
                    <a:gd name="connsiteY886" fmla="*/ 3454868 h 6057772"/>
                    <a:gd name="connsiteX887" fmla="*/ 4551548 w 5351080"/>
                    <a:gd name="connsiteY887" fmla="*/ 3351324 h 6057772"/>
                    <a:gd name="connsiteX888" fmla="*/ 4554042 w 5351080"/>
                    <a:gd name="connsiteY888" fmla="*/ 3318889 h 6057772"/>
                    <a:gd name="connsiteX889" fmla="*/ 4557784 w 5351080"/>
                    <a:gd name="connsiteY889" fmla="*/ 3257761 h 6057772"/>
                    <a:gd name="connsiteX890" fmla="*/ 4540322 w 5351080"/>
                    <a:gd name="connsiteY890" fmla="*/ 3231563 h 6057772"/>
                    <a:gd name="connsiteX891" fmla="*/ 4469228 w 5351080"/>
                    <a:gd name="connsiteY891" fmla="*/ 3194138 h 6057772"/>
                    <a:gd name="connsiteX892" fmla="*/ 4441788 w 5351080"/>
                    <a:gd name="connsiteY892" fmla="*/ 3108059 h 6057772"/>
                    <a:gd name="connsiteX893" fmla="*/ 4522860 w 5351080"/>
                    <a:gd name="connsiteY893" fmla="*/ 3079366 h 6057772"/>
                    <a:gd name="connsiteX894" fmla="*/ 4572752 w 5351080"/>
                    <a:gd name="connsiteY894" fmla="*/ 3083109 h 6057772"/>
                    <a:gd name="connsiteX895" fmla="*/ 4578988 w 5351080"/>
                    <a:gd name="connsiteY895" fmla="*/ 3053169 h 6057772"/>
                    <a:gd name="connsiteX896" fmla="*/ 4560278 w 5351080"/>
                    <a:gd name="connsiteY896" fmla="*/ 3033208 h 6057772"/>
                    <a:gd name="connsiteX897" fmla="*/ 4546558 w 5351080"/>
                    <a:gd name="connsiteY897" fmla="*/ 2999525 h 6057772"/>
                    <a:gd name="connsiteX898" fmla="*/ 4583976 w 5351080"/>
                    <a:gd name="connsiteY898" fmla="*/ 2985803 h 6057772"/>
                    <a:gd name="connsiteX899" fmla="*/ 4596450 w 5351080"/>
                    <a:gd name="connsiteY899" fmla="*/ 2866042 h 6057772"/>
                    <a:gd name="connsiteX900" fmla="*/ 4612664 w 5351080"/>
                    <a:gd name="connsiteY900" fmla="*/ 2811151 h 6057772"/>
                    <a:gd name="connsiteX901" fmla="*/ 4572752 w 5351080"/>
                    <a:gd name="connsiteY901" fmla="*/ 2736300 h 6057772"/>
                    <a:gd name="connsiteX902" fmla="*/ 4546558 w 5351080"/>
                    <a:gd name="connsiteY902" fmla="*/ 2686400 h 6057772"/>
                    <a:gd name="connsiteX903" fmla="*/ 4542816 w 5351080"/>
                    <a:gd name="connsiteY903" fmla="*/ 2673925 h 6057772"/>
                    <a:gd name="connsiteX904" fmla="*/ 4547806 w 5351080"/>
                    <a:gd name="connsiteY904" fmla="*/ 2525471 h 6057772"/>
                    <a:gd name="connsiteX905" fmla="*/ 4544064 w 5351080"/>
                    <a:gd name="connsiteY905" fmla="*/ 2481808 h 6057772"/>
                    <a:gd name="connsiteX906" fmla="*/ 4535334 w 5351080"/>
                    <a:gd name="connsiteY906" fmla="*/ 2451867 h 6057772"/>
                    <a:gd name="connsiteX907" fmla="*/ 4534086 w 5351080"/>
                    <a:gd name="connsiteY907" fmla="*/ 2428164 h 6057772"/>
                    <a:gd name="connsiteX908" fmla="*/ 4510388 w 5351080"/>
                    <a:gd name="connsiteY908" fmla="*/ 2435650 h 6057772"/>
                    <a:gd name="connsiteX909" fmla="*/ 4455508 w 5351080"/>
                    <a:gd name="connsiteY909" fmla="*/ 2440640 h 6057772"/>
                    <a:gd name="connsiteX910" fmla="*/ 4409360 w 5351080"/>
                    <a:gd name="connsiteY910" fmla="*/ 2448125 h 6057772"/>
                    <a:gd name="connsiteX911" fmla="*/ 4350738 w 5351080"/>
                    <a:gd name="connsiteY911" fmla="*/ 2434402 h 6057772"/>
                    <a:gd name="connsiteX912" fmla="*/ 4320804 w 5351080"/>
                    <a:gd name="connsiteY912" fmla="*/ 2375769 h 6057772"/>
                    <a:gd name="connsiteX913" fmla="*/ 4308330 w 5351080"/>
                    <a:gd name="connsiteY913" fmla="*/ 2350819 h 6057772"/>
                    <a:gd name="connsiteX914" fmla="*/ 4319556 w 5351080"/>
                    <a:gd name="connsiteY914" fmla="*/ 2377016 h 6057772"/>
                    <a:gd name="connsiteX915" fmla="*/ 4322050 w 5351080"/>
                    <a:gd name="connsiteY915" fmla="*/ 2465590 h 6057772"/>
                    <a:gd name="connsiteX916" fmla="*/ 4322050 w 5351080"/>
                    <a:gd name="connsiteY916" fmla="*/ 2510500 h 6057772"/>
                    <a:gd name="connsiteX917" fmla="*/ 4333276 w 5351080"/>
                    <a:gd name="connsiteY917" fmla="*/ 2577866 h 6057772"/>
                    <a:gd name="connsiteX918" fmla="*/ 4310826 w 5351080"/>
                    <a:gd name="connsiteY918" fmla="*/ 2656459 h 6057772"/>
                    <a:gd name="connsiteX919" fmla="*/ 4300848 w 5351080"/>
                    <a:gd name="connsiteY919" fmla="*/ 2691390 h 6057772"/>
                    <a:gd name="connsiteX920" fmla="*/ 4338266 w 5351080"/>
                    <a:gd name="connsiteY920" fmla="*/ 2736300 h 6057772"/>
                    <a:gd name="connsiteX921" fmla="*/ 4345748 w 5351080"/>
                    <a:gd name="connsiteY921" fmla="*/ 2827369 h 6057772"/>
                    <a:gd name="connsiteX922" fmla="*/ 4325792 w 5351080"/>
                    <a:gd name="connsiteY922" fmla="*/ 2843586 h 6057772"/>
                    <a:gd name="connsiteX923" fmla="*/ 4209798 w 5351080"/>
                    <a:gd name="connsiteY923" fmla="*/ 2838596 h 6057772"/>
                    <a:gd name="connsiteX924" fmla="*/ 4181110 w 5351080"/>
                    <a:gd name="connsiteY924" fmla="*/ 2851071 h 6057772"/>
                    <a:gd name="connsiteX925" fmla="*/ 4117500 w 5351080"/>
                    <a:gd name="connsiteY925" fmla="*/ 2893487 h 6057772"/>
                    <a:gd name="connsiteX926" fmla="*/ 4168638 w 5351080"/>
                    <a:gd name="connsiteY926" fmla="*/ 2927170 h 6057772"/>
                    <a:gd name="connsiteX927" fmla="*/ 4141198 w 5351080"/>
                    <a:gd name="connsiteY927" fmla="*/ 2969585 h 6057772"/>
                    <a:gd name="connsiteX928" fmla="*/ 4095048 w 5351080"/>
                    <a:gd name="connsiteY928" fmla="*/ 2954615 h 6057772"/>
                    <a:gd name="connsiteX929" fmla="*/ 4071350 w 5351080"/>
                    <a:gd name="connsiteY929" fmla="*/ 2992040 h 6057772"/>
                    <a:gd name="connsiteX930" fmla="*/ 4035180 w 5351080"/>
                    <a:gd name="connsiteY930" fmla="*/ 2974575 h 6057772"/>
                    <a:gd name="connsiteX931" fmla="*/ 4015224 w 5351080"/>
                    <a:gd name="connsiteY931" fmla="*/ 2968338 h 6057772"/>
                    <a:gd name="connsiteX932" fmla="*/ 3955356 w 5351080"/>
                    <a:gd name="connsiteY932" fmla="*/ 2950872 h 6057772"/>
                    <a:gd name="connsiteX933" fmla="*/ 3959096 w 5351080"/>
                    <a:gd name="connsiteY933" fmla="*/ 2910952 h 6057772"/>
                    <a:gd name="connsiteX934" fmla="*/ 3989032 w 5351080"/>
                    <a:gd name="connsiteY934" fmla="*/ 2887249 h 6057772"/>
                    <a:gd name="connsiteX935" fmla="*/ 4032686 w 5351080"/>
                    <a:gd name="connsiteY935" fmla="*/ 2883507 h 6057772"/>
                    <a:gd name="connsiteX936" fmla="*/ 4065114 w 5351080"/>
                    <a:gd name="connsiteY936" fmla="*/ 2886002 h 6057772"/>
                    <a:gd name="connsiteX937" fmla="*/ 4046406 w 5351080"/>
                    <a:gd name="connsiteY937" fmla="*/ 2872279 h 6057772"/>
                    <a:gd name="connsiteX938" fmla="*/ 4040170 w 5351080"/>
                    <a:gd name="connsiteY938" fmla="*/ 2833606 h 6057772"/>
                    <a:gd name="connsiteX939" fmla="*/ 4075092 w 5351080"/>
                    <a:gd name="connsiteY939" fmla="*/ 2831111 h 6057772"/>
                    <a:gd name="connsiteX940" fmla="*/ 4096296 w 5351080"/>
                    <a:gd name="connsiteY940" fmla="*/ 2844834 h 6057772"/>
                    <a:gd name="connsiteX941" fmla="*/ 4138704 w 5351080"/>
                    <a:gd name="connsiteY941" fmla="*/ 2823626 h 6057772"/>
                    <a:gd name="connsiteX942" fmla="*/ 4115004 w 5351080"/>
                    <a:gd name="connsiteY942" fmla="*/ 2750023 h 6057772"/>
                    <a:gd name="connsiteX943" fmla="*/ 4129972 w 5351080"/>
                    <a:gd name="connsiteY943" fmla="*/ 2660202 h 6057772"/>
                    <a:gd name="connsiteX944" fmla="*/ 4181110 w 5351080"/>
                    <a:gd name="connsiteY944" fmla="*/ 2595331 h 6057772"/>
                    <a:gd name="connsiteX945" fmla="*/ 4168638 w 5351080"/>
                    <a:gd name="connsiteY945" fmla="*/ 2571629 h 6057772"/>
                    <a:gd name="connsiteX946" fmla="*/ 4108768 w 5351080"/>
                    <a:gd name="connsiteY946" fmla="*/ 2490540 h 6057772"/>
                    <a:gd name="connsiteX947" fmla="*/ 4058878 w 5351080"/>
                    <a:gd name="connsiteY947" fmla="*/ 2374521 h 6057772"/>
                    <a:gd name="connsiteX948" fmla="*/ 4031438 w 5351080"/>
                    <a:gd name="connsiteY948" fmla="*/ 2328363 h 6057772"/>
                    <a:gd name="connsiteX949" fmla="*/ 4035180 w 5351080"/>
                    <a:gd name="connsiteY949" fmla="*/ 2285948 h 6057772"/>
                    <a:gd name="connsiteX950" fmla="*/ 4017718 w 5351080"/>
                    <a:gd name="connsiteY950" fmla="*/ 2251018 h 6057772"/>
                    <a:gd name="connsiteX951" fmla="*/ 3894240 w 5351080"/>
                    <a:gd name="connsiteY951" fmla="*/ 2256008 h 6057772"/>
                    <a:gd name="connsiteX952" fmla="*/ 3854326 w 5351080"/>
                    <a:gd name="connsiteY952" fmla="*/ 2239790 h 6057772"/>
                    <a:gd name="connsiteX953" fmla="*/ 3835618 w 5351080"/>
                    <a:gd name="connsiteY953" fmla="*/ 2208602 h 6057772"/>
                    <a:gd name="connsiteX954" fmla="*/ 3774502 w 5351080"/>
                    <a:gd name="connsiteY954" fmla="*/ 2221077 h 6057772"/>
                    <a:gd name="connsiteX955" fmla="*/ 3824392 w 5351080"/>
                    <a:gd name="connsiteY955" fmla="*/ 2256008 h 6057772"/>
                    <a:gd name="connsiteX956" fmla="*/ 3809426 w 5351080"/>
                    <a:gd name="connsiteY956" fmla="*/ 2284701 h 6057772"/>
                    <a:gd name="connsiteX957" fmla="*/ 3733342 w 5351080"/>
                    <a:gd name="connsiteY957" fmla="*/ 2319631 h 6057772"/>
                    <a:gd name="connsiteX958" fmla="*/ 3713386 w 5351080"/>
                    <a:gd name="connsiteY958" fmla="*/ 2333354 h 6057772"/>
                    <a:gd name="connsiteX959" fmla="*/ 3694678 w 5351080"/>
                    <a:gd name="connsiteY959" fmla="*/ 2413194 h 6057772"/>
                    <a:gd name="connsiteX960" fmla="*/ 3708396 w 5351080"/>
                    <a:gd name="connsiteY960" fmla="*/ 2465590 h 6057772"/>
                    <a:gd name="connsiteX961" fmla="*/ 3760782 w 5351080"/>
                    <a:gd name="connsiteY961" fmla="*/ 2596579 h 6057772"/>
                    <a:gd name="connsiteX962" fmla="*/ 3784480 w 5351080"/>
                    <a:gd name="connsiteY962" fmla="*/ 2605311 h 6057772"/>
                    <a:gd name="connsiteX963" fmla="*/ 3831876 w 5351080"/>
                    <a:gd name="connsiteY963" fmla="*/ 2616539 h 6057772"/>
                    <a:gd name="connsiteX964" fmla="*/ 3868046 w 5351080"/>
                    <a:gd name="connsiteY964" fmla="*/ 2705112 h 6057772"/>
                    <a:gd name="connsiteX965" fmla="*/ 3884262 w 5351080"/>
                    <a:gd name="connsiteY965" fmla="*/ 2769983 h 6057772"/>
                    <a:gd name="connsiteX966" fmla="*/ 3892992 w 5351080"/>
                    <a:gd name="connsiteY966" fmla="*/ 2816141 h 6057772"/>
                    <a:gd name="connsiteX967" fmla="*/ 3816908 w 5351080"/>
                    <a:gd name="connsiteY967" fmla="*/ 2883507 h 6057772"/>
                    <a:gd name="connsiteX968" fmla="*/ 3780738 w 5351080"/>
                    <a:gd name="connsiteY968" fmla="*/ 2878517 h 6057772"/>
                    <a:gd name="connsiteX969" fmla="*/ 3712138 w 5351080"/>
                    <a:gd name="connsiteY969" fmla="*/ 2832359 h 6057772"/>
                    <a:gd name="connsiteX970" fmla="*/ 3678462 w 5351080"/>
                    <a:gd name="connsiteY970" fmla="*/ 2818636 h 6057772"/>
                    <a:gd name="connsiteX971" fmla="*/ 3664742 w 5351080"/>
                    <a:gd name="connsiteY971" fmla="*/ 2784953 h 6057772"/>
                    <a:gd name="connsiteX972" fmla="*/ 3648528 w 5351080"/>
                    <a:gd name="connsiteY972" fmla="*/ 2761250 h 6057772"/>
                    <a:gd name="connsiteX973" fmla="*/ 3596144 w 5351080"/>
                    <a:gd name="connsiteY973" fmla="*/ 2716340 h 6057772"/>
                    <a:gd name="connsiteX974" fmla="*/ 3551242 w 5351080"/>
                    <a:gd name="connsiteY974" fmla="*/ 2710102 h 6057772"/>
                    <a:gd name="connsiteX975" fmla="*/ 3528790 w 5351080"/>
                    <a:gd name="connsiteY975" fmla="*/ 2720083 h 6057772"/>
                    <a:gd name="connsiteX976" fmla="*/ 3521308 w 5351080"/>
                    <a:gd name="connsiteY976" fmla="*/ 2697627 h 6057772"/>
                    <a:gd name="connsiteX977" fmla="*/ 3491374 w 5351080"/>
                    <a:gd name="connsiteY977" fmla="*/ 2670182 h 6057772"/>
                    <a:gd name="connsiteX978" fmla="*/ 3462686 w 5351080"/>
                    <a:gd name="connsiteY978" fmla="*/ 2705112 h 6057772"/>
                    <a:gd name="connsiteX979" fmla="*/ 3441482 w 5351080"/>
                    <a:gd name="connsiteY979" fmla="*/ 2753765 h 6057772"/>
                    <a:gd name="connsiteX980" fmla="*/ 3425268 w 5351080"/>
                    <a:gd name="connsiteY980" fmla="*/ 2794933 h 6057772"/>
                    <a:gd name="connsiteX981" fmla="*/ 3431504 w 5351080"/>
                    <a:gd name="connsiteY981" fmla="*/ 2837349 h 6057772"/>
                    <a:gd name="connsiteX982" fmla="*/ 3476406 w 5351080"/>
                    <a:gd name="connsiteY982" fmla="*/ 2898477 h 6057772"/>
                    <a:gd name="connsiteX983" fmla="*/ 3559972 w 5351080"/>
                    <a:gd name="connsiteY983" fmla="*/ 2965843 h 6057772"/>
                    <a:gd name="connsiteX984" fmla="*/ 3618594 w 5351080"/>
                    <a:gd name="connsiteY984" fmla="*/ 2980813 h 6057772"/>
                    <a:gd name="connsiteX985" fmla="*/ 3712138 w 5351080"/>
                    <a:gd name="connsiteY985" fmla="*/ 2982060 h 6057772"/>
                    <a:gd name="connsiteX986" fmla="*/ 3729600 w 5351080"/>
                    <a:gd name="connsiteY986" fmla="*/ 3000773 h 6057772"/>
                    <a:gd name="connsiteX987" fmla="*/ 3705902 w 5351080"/>
                    <a:gd name="connsiteY987" fmla="*/ 3068139 h 6057772"/>
                    <a:gd name="connsiteX988" fmla="*/ 3626078 w 5351080"/>
                    <a:gd name="connsiteY988" fmla="*/ 3070634 h 6057772"/>
                    <a:gd name="connsiteX989" fmla="*/ 3566208 w 5351080"/>
                    <a:gd name="connsiteY989" fmla="*/ 3063149 h 6057772"/>
                    <a:gd name="connsiteX990" fmla="*/ 3537522 w 5351080"/>
                    <a:gd name="connsiteY990" fmla="*/ 3069386 h 6057772"/>
                    <a:gd name="connsiteX991" fmla="*/ 3507588 w 5351080"/>
                    <a:gd name="connsiteY991" fmla="*/ 3086851 h 6057772"/>
                    <a:gd name="connsiteX992" fmla="*/ 3385356 w 5351080"/>
                    <a:gd name="connsiteY992" fmla="*/ 3181662 h 6057772"/>
                    <a:gd name="connsiteX993" fmla="*/ 3294306 w 5351080"/>
                    <a:gd name="connsiteY993" fmla="*/ 3300176 h 6057772"/>
                    <a:gd name="connsiteX994" fmla="*/ 3314262 w 5351080"/>
                    <a:gd name="connsiteY994" fmla="*/ 3337602 h 6057772"/>
                    <a:gd name="connsiteX995" fmla="*/ 3330476 w 5351080"/>
                    <a:gd name="connsiteY995" fmla="*/ 3350077 h 6057772"/>
                    <a:gd name="connsiteX996" fmla="*/ 3446472 w 5351080"/>
                    <a:gd name="connsiteY996" fmla="*/ 3417442 h 6057772"/>
                    <a:gd name="connsiteX997" fmla="*/ 3537522 w 5351080"/>
                    <a:gd name="connsiteY997" fmla="*/ 3464848 h 6057772"/>
                    <a:gd name="connsiteX998" fmla="*/ 3471416 w 5351080"/>
                    <a:gd name="connsiteY998" fmla="*/ 3449878 h 6057772"/>
                    <a:gd name="connsiteX999" fmla="*/ 3351680 w 5351080"/>
                    <a:gd name="connsiteY999" fmla="*/ 3426175 h 6057772"/>
                    <a:gd name="connsiteX1000" fmla="*/ 3266866 w 5351080"/>
                    <a:gd name="connsiteY1000" fmla="*/ 3380017 h 6057772"/>
                    <a:gd name="connsiteX1001" fmla="*/ 3233190 w 5351080"/>
                    <a:gd name="connsiteY1001" fmla="*/ 3363799 h 6057772"/>
                    <a:gd name="connsiteX1002" fmla="*/ 3199514 w 5351080"/>
                    <a:gd name="connsiteY1002" fmla="*/ 3353819 h 6057772"/>
                    <a:gd name="connsiteX1003" fmla="*/ 3097238 w 5351080"/>
                    <a:gd name="connsiteY1003" fmla="*/ 3322631 h 6057772"/>
                    <a:gd name="connsiteX1004" fmla="*/ 3083518 w 5351080"/>
                    <a:gd name="connsiteY1004" fmla="*/ 3333859 h 6057772"/>
                    <a:gd name="connsiteX1005" fmla="*/ 3002446 w 5351080"/>
                    <a:gd name="connsiteY1005" fmla="*/ 3399977 h 6057772"/>
                    <a:gd name="connsiteX1006" fmla="*/ 2961286 w 5351080"/>
                    <a:gd name="connsiteY1006" fmla="*/ 3380017 h 6057772"/>
                    <a:gd name="connsiteX1007" fmla="*/ 2953802 w 5351080"/>
                    <a:gd name="connsiteY1007" fmla="*/ 3323879 h 6057772"/>
                    <a:gd name="connsiteX1008" fmla="*/ 2963780 w 5351080"/>
                    <a:gd name="connsiteY1008" fmla="*/ 3290196 h 6057772"/>
                    <a:gd name="connsiteX1009" fmla="*/ 2931352 w 5351080"/>
                    <a:gd name="connsiteY1009" fmla="*/ 3297681 h 6057772"/>
                    <a:gd name="connsiteX1010" fmla="*/ 2918878 w 5351080"/>
                    <a:gd name="connsiteY1010" fmla="*/ 3296434 h 6057772"/>
                    <a:gd name="connsiteX1011" fmla="*/ 2906406 w 5351080"/>
                    <a:gd name="connsiteY1011" fmla="*/ 3280216 h 6057772"/>
                    <a:gd name="connsiteX1012" fmla="*/ 2888944 w 5351080"/>
                    <a:gd name="connsiteY1012" fmla="*/ 3272731 h 6057772"/>
                    <a:gd name="connsiteX1013" fmla="*/ 2774196 w 5351080"/>
                    <a:gd name="connsiteY1013" fmla="*/ 3272731 h 6057772"/>
                    <a:gd name="connsiteX1014" fmla="*/ 2715574 w 5351080"/>
                    <a:gd name="connsiteY1014" fmla="*/ 3280216 h 6057772"/>
                    <a:gd name="connsiteX1015" fmla="*/ 2614546 w 5351080"/>
                    <a:gd name="connsiteY1015" fmla="*/ 3312651 h 6057772"/>
                    <a:gd name="connsiteX1016" fmla="*/ 2502292 w 5351080"/>
                    <a:gd name="connsiteY1016" fmla="*/ 3291444 h 6057772"/>
                    <a:gd name="connsiteX1017" fmla="*/ 2502292 w 5351080"/>
                    <a:gd name="connsiteY1017" fmla="*/ 3288948 h 6057772"/>
                    <a:gd name="connsiteX1018" fmla="*/ 2462380 w 5351080"/>
                    <a:gd name="connsiteY1018" fmla="*/ 3211603 h 6057772"/>
                    <a:gd name="connsiteX1019" fmla="*/ 2437436 w 5351080"/>
                    <a:gd name="connsiteY1019" fmla="*/ 3197880 h 6057772"/>
                    <a:gd name="connsiteX1020" fmla="*/ 2408748 w 5351080"/>
                    <a:gd name="connsiteY1020" fmla="*/ 3239048 h 6057772"/>
                    <a:gd name="connsiteX1021" fmla="*/ 2383802 w 5351080"/>
                    <a:gd name="connsiteY1021" fmla="*/ 3413700 h 6057772"/>
                    <a:gd name="connsiteX1022" fmla="*/ 2303978 w 5351080"/>
                    <a:gd name="connsiteY1022" fmla="*/ 3427422 h 6057772"/>
                    <a:gd name="connsiteX1023" fmla="*/ 2260324 w 5351080"/>
                    <a:gd name="connsiteY1023" fmla="*/ 3423680 h 6057772"/>
                    <a:gd name="connsiteX1024" fmla="*/ 2245356 w 5351080"/>
                    <a:gd name="connsiteY1024" fmla="*/ 3362552 h 6057772"/>
                    <a:gd name="connsiteX1025" fmla="*/ 2234130 w 5351080"/>
                    <a:gd name="connsiteY1025" fmla="*/ 3341344 h 6057772"/>
                    <a:gd name="connsiteX1026" fmla="*/ 2133102 w 5351080"/>
                    <a:gd name="connsiteY1026" fmla="*/ 3196633 h 6057772"/>
                    <a:gd name="connsiteX1027" fmla="*/ 2138092 w 5351080"/>
                    <a:gd name="connsiteY1027" fmla="*/ 3162950 h 6057772"/>
                    <a:gd name="connsiteX1028" fmla="*/ 2150564 w 5351080"/>
                    <a:gd name="connsiteY1028" fmla="*/ 3119287 h 6057772"/>
                    <a:gd name="connsiteX1029" fmla="*/ 2148070 w 5351080"/>
                    <a:gd name="connsiteY1029" fmla="*/ 3049426 h 6057772"/>
                    <a:gd name="connsiteX1030" fmla="*/ 2131856 w 5351080"/>
                    <a:gd name="connsiteY1030" fmla="*/ 3023228 h 6057772"/>
                    <a:gd name="connsiteX1031" fmla="*/ 2095684 w 5351080"/>
                    <a:gd name="connsiteY1031" fmla="*/ 2978318 h 6057772"/>
                    <a:gd name="connsiteX1032" fmla="*/ 2055772 w 5351080"/>
                    <a:gd name="connsiteY1032" fmla="*/ 2922180 h 6057772"/>
                    <a:gd name="connsiteX1033" fmla="*/ 1995904 w 5351080"/>
                    <a:gd name="connsiteY1033" fmla="*/ 2876022 h 6057772"/>
                    <a:gd name="connsiteX1034" fmla="*/ 2017108 w 5351080"/>
                    <a:gd name="connsiteY1034" fmla="*/ 2802418 h 6057772"/>
                    <a:gd name="connsiteX1035" fmla="*/ 2058266 w 5351080"/>
                    <a:gd name="connsiteY1035" fmla="*/ 2762498 h 6057772"/>
                    <a:gd name="connsiteX1036" fmla="*/ 2037064 w 5351080"/>
                    <a:gd name="connsiteY1036" fmla="*/ 2722578 h 6057772"/>
                    <a:gd name="connsiteX1037" fmla="*/ 1939776 w 5351080"/>
                    <a:gd name="connsiteY1037" fmla="*/ 2697627 h 6057772"/>
                    <a:gd name="connsiteX1038" fmla="*/ 1921068 w 5351080"/>
                    <a:gd name="connsiteY1038" fmla="*/ 2673925 h 6057772"/>
                    <a:gd name="connsiteX1039" fmla="*/ 1958486 w 5351080"/>
                    <a:gd name="connsiteY1039" fmla="*/ 2648974 h 6057772"/>
                    <a:gd name="connsiteX1040" fmla="*/ 2003388 w 5351080"/>
                    <a:gd name="connsiteY1040" fmla="*/ 2647727 h 6057772"/>
                    <a:gd name="connsiteX1041" fmla="*/ 2038310 w 5351080"/>
                    <a:gd name="connsiteY1041" fmla="*/ 2577866 h 6057772"/>
                    <a:gd name="connsiteX1042" fmla="*/ 2065750 w 5351080"/>
                    <a:gd name="connsiteY1042" fmla="*/ 2522975 h 6057772"/>
                    <a:gd name="connsiteX1043" fmla="*/ 2105662 w 5351080"/>
                    <a:gd name="connsiteY1043" fmla="*/ 2511748 h 6057772"/>
                    <a:gd name="connsiteX1044" fmla="*/ 2146822 w 5351080"/>
                    <a:gd name="connsiteY1044" fmla="*/ 2491788 h 6057772"/>
                    <a:gd name="connsiteX1045" fmla="*/ 2192972 w 5351080"/>
                    <a:gd name="connsiteY1045" fmla="*/ 2491788 h 6057772"/>
                    <a:gd name="connsiteX1046" fmla="*/ 2254088 w 5351080"/>
                    <a:gd name="connsiteY1046" fmla="*/ 2631509 h 6057772"/>
                    <a:gd name="connsiteX1047" fmla="*/ 2325182 w 5351080"/>
                    <a:gd name="connsiteY1047" fmla="*/ 2872279 h 6057772"/>
                    <a:gd name="connsiteX1048" fmla="*/ 2361352 w 5351080"/>
                    <a:gd name="connsiteY1048" fmla="*/ 2895982 h 6057772"/>
                    <a:gd name="connsiteX1049" fmla="*/ 2521002 w 5351080"/>
                    <a:gd name="connsiteY1049" fmla="*/ 2818636 h 6057772"/>
                    <a:gd name="connsiteX1050" fmla="*/ 2563408 w 5351080"/>
                    <a:gd name="connsiteY1050" fmla="*/ 2796181 h 6057772"/>
                    <a:gd name="connsiteX1051" fmla="*/ 2593344 w 5351080"/>
                    <a:gd name="connsiteY1051" fmla="*/ 2747528 h 6057772"/>
                    <a:gd name="connsiteX1052" fmla="*/ 2648222 w 5351080"/>
                    <a:gd name="connsiteY1052" fmla="*/ 2596579 h 6057772"/>
                    <a:gd name="connsiteX1053" fmla="*/ 2659448 w 5351080"/>
                    <a:gd name="connsiteY1053" fmla="*/ 2590341 h 6057772"/>
                    <a:gd name="connsiteX1054" fmla="*/ 2777938 w 5351080"/>
                    <a:gd name="connsiteY1054" fmla="*/ 2464342 h 6057772"/>
                    <a:gd name="connsiteX1055" fmla="*/ 2814108 w 5351080"/>
                    <a:gd name="connsiteY1055" fmla="*/ 2404462 h 6057772"/>
                    <a:gd name="connsiteX1056" fmla="*/ 2764218 w 5351080"/>
                    <a:gd name="connsiteY1056" fmla="*/ 2348324 h 6057772"/>
                    <a:gd name="connsiteX1057" fmla="*/ 2730542 w 5351080"/>
                    <a:gd name="connsiteY1057" fmla="*/ 2283453 h 6057772"/>
                    <a:gd name="connsiteX1058" fmla="*/ 2683146 w 5351080"/>
                    <a:gd name="connsiteY1058" fmla="*/ 2216087 h 6057772"/>
                    <a:gd name="connsiteX1059" fmla="*/ 2651964 w 5351080"/>
                    <a:gd name="connsiteY1059" fmla="*/ 2172424 h 6057772"/>
                    <a:gd name="connsiteX1060" fmla="*/ 2656954 w 5351080"/>
                    <a:gd name="connsiteY1060" fmla="*/ 2143732 h 6057772"/>
                    <a:gd name="connsiteX1061" fmla="*/ 2656954 w 5351080"/>
                    <a:gd name="connsiteY1061" fmla="*/ 2110049 h 6057772"/>
                    <a:gd name="connsiteX1062" fmla="*/ 2602074 w 5351080"/>
                    <a:gd name="connsiteY1062" fmla="*/ 2081356 h 6057772"/>
                    <a:gd name="connsiteX1063" fmla="*/ 2671920 w 5351080"/>
                    <a:gd name="connsiteY1063" fmla="*/ 2035198 h 6057772"/>
                    <a:gd name="connsiteX1064" fmla="*/ 2730542 w 5351080"/>
                    <a:gd name="connsiteY1064" fmla="*/ 1965337 h 6057772"/>
                    <a:gd name="connsiteX1065" fmla="*/ 2738026 w 5351080"/>
                    <a:gd name="connsiteY1065" fmla="*/ 1931654 h 6057772"/>
                    <a:gd name="connsiteX1066" fmla="*/ 2748004 w 5351080"/>
                    <a:gd name="connsiteY1066" fmla="*/ 1883001 h 6057772"/>
                    <a:gd name="connsiteX1067" fmla="*/ 2772950 w 5351080"/>
                    <a:gd name="connsiteY1067" fmla="*/ 1863041 h 6057772"/>
                    <a:gd name="connsiteX1068" fmla="*/ 2797894 w 5351080"/>
                    <a:gd name="connsiteY1068" fmla="*/ 1869279 h 6057772"/>
                    <a:gd name="connsiteX1069" fmla="*/ 2834064 w 5351080"/>
                    <a:gd name="connsiteY1069" fmla="*/ 1892981 h 6057772"/>
                    <a:gd name="connsiteX1070" fmla="*/ 2910148 w 5351080"/>
                    <a:gd name="connsiteY1070" fmla="*/ 1889239 h 6057772"/>
                    <a:gd name="connsiteX1071" fmla="*/ 2918878 w 5351080"/>
                    <a:gd name="connsiteY1071" fmla="*/ 1863041 h 6057772"/>
                    <a:gd name="connsiteX1072" fmla="*/ 2927610 w 5351080"/>
                    <a:gd name="connsiteY1072" fmla="*/ 1838091 h 6057772"/>
                    <a:gd name="connsiteX1073" fmla="*/ 2957544 w 5351080"/>
                    <a:gd name="connsiteY1073" fmla="*/ 1846823 h 6057772"/>
                    <a:gd name="connsiteX1074" fmla="*/ 2961286 w 5351080"/>
                    <a:gd name="connsiteY1074" fmla="*/ 1871774 h 6057772"/>
                    <a:gd name="connsiteX1075" fmla="*/ 2955050 w 5351080"/>
                    <a:gd name="connsiteY1075" fmla="*/ 1944129 h 6057772"/>
                    <a:gd name="connsiteX1076" fmla="*/ 2947566 w 5351080"/>
                    <a:gd name="connsiteY1076" fmla="*/ 1966585 h 6057772"/>
                    <a:gd name="connsiteX1077" fmla="*/ 2912642 w 5351080"/>
                    <a:gd name="connsiteY1077" fmla="*/ 2017733 h 6057772"/>
                    <a:gd name="connsiteX1078" fmla="*/ 2916384 w 5351080"/>
                    <a:gd name="connsiteY1078" fmla="*/ 2056406 h 6057772"/>
                    <a:gd name="connsiteX1079" fmla="*/ 2951308 w 5351080"/>
                    <a:gd name="connsiteY1079" fmla="*/ 2048921 h 6057772"/>
                    <a:gd name="connsiteX1080" fmla="*/ 3004940 w 5351080"/>
                    <a:gd name="connsiteY1080" fmla="*/ 1997773 h 6057772"/>
                    <a:gd name="connsiteX1081" fmla="*/ 3012424 w 5351080"/>
                    <a:gd name="connsiteY1081" fmla="*/ 1992782 h 6057772"/>
                    <a:gd name="connsiteX1082" fmla="*/ 3019908 w 5351080"/>
                    <a:gd name="connsiteY1082" fmla="*/ 2005258 h 6057772"/>
                    <a:gd name="connsiteX1083" fmla="*/ 3039864 w 5351080"/>
                    <a:gd name="connsiteY1083" fmla="*/ 2038940 h 6057772"/>
                    <a:gd name="connsiteX1084" fmla="*/ 3057326 w 5351080"/>
                    <a:gd name="connsiteY1084" fmla="*/ 2026465 h 6057772"/>
                    <a:gd name="connsiteX1085" fmla="*/ 3049842 w 5351080"/>
                    <a:gd name="connsiteY1085" fmla="*/ 1986545 h 6057772"/>
                    <a:gd name="connsiteX1086" fmla="*/ 3032380 w 5351080"/>
                    <a:gd name="connsiteY1086" fmla="*/ 1920427 h 6057772"/>
                    <a:gd name="connsiteX1087" fmla="*/ 3053584 w 5351080"/>
                    <a:gd name="connsiteY1087" fmla="*/ 1911694 h 6057772"/>
                    <a:gd name="connsiteX1088" fmla="*/ 3086012 w 5351080"/>
                    <a:gd name="connsiteY1088" fmla="*/ 1894229 h 6057772"/>
                    <a:gd name="connsiteX1089" fmla="*/ 3094744 w 5351080"/>
                    <a:gd name="connsiteY1089" fmla="*/ 1869279 h 6057772"/>
                    <a:gd name="connsiteX1090" fmla="*/ 3119688 w 5351080"/>
                    <a:gd name="connsiteY1090" fmla="*/ 1894229 h 6057772"/>
                    <a:gd name="connsiteX1091" fmla="*/ 3157106 w 5351080"/>
                    <a:gd name="connsiteY1091" fmla="*/ 1920427 h 6057772"/>
                    <a:gd name="connsiteX1092" fmla="*/ 3193276 w 5351080"/>
                    <a:gd name="connsiteY1092" fmla="*/ 1929159 h 6057772"/>
                    <a:gd name="connsiteX1093" fmla="*/ 3234436 w 5351080"/>
                    <a:gd name="connsiteY1093" fmla="*/ 1915437 h 6057772"/>
                    <a:gd name="connsiteX1094" fmla="*/ 3228200 w 5351080"/>
                    <a:gd name="connsiteY1094" fmla="*/ 1876764 h 6057772"/>
                    <a:gd name="connsiteX1095" fmla="*/ 3219470 w 5351080"/>
                    <a:gd name="connsiteY1095" fmla="*/ 1843081 h 6057772"/>
                    <a:gd name="connsiteX1096" fmla="*/ 3228083 w 5351080"/>
                    <a:gd name="connsiteY1096" fmla="*/ 1837174 h 6057772"/>
                    <a:gd name="connsiteX1097" fmla="*/ 2657936 w 5351080"/>
                    <a:gd name="connsiteY1097" fmla="*/ 1109498 h 6057772"/>
                    <a:gd name="connsiteX1098" fmla="*/ 2677918 w 5351080"/>
                    <a:gd name="connsiteY1098" fmla="*/ 1119390 h 6057772"/>
                    <a:gd name="connsiteX1099" fmla="*/ 2670424 w 5351080"/>
                    <a:gd name="connsiteY1099" fmla="*/ 1136700 h 6057772"/>
                    <a:gd name="connsiteX1100" fmla="*/ 2654656 w 5351080"/>
                    <a:gd name="connsiteY1100" fmla="*/ 1150610 h 6057772"/>
                    <a:gd name="connsiteX1101" fmla="*/ 2636236 w 5351080"/>
                    <a:gd name="connsiteY1101" fmla="*/ 1154787 h 6057772"/>
                    <a:gd name="connsiteX1102" fmla="*/ 2636954 w 5351080"/>
                    <a:gd name="connsiteY1102" fmla="*/ 1154934 h 6057772"/>
                    <a:gd name="connsiteX1103" fmla="*/ 2661152 w 5351080"/>
                    <a:gd name="connsiteY1103" fmla="*/ 1182820 h 6057772"/>
                    <a:gd name="connsiteX1104" fmla="*/ 2635706 w 5351080"/>
                    <a:gd name="connsiteY1104" fmla="*/ 1213511 h 6057772"/>
                    <a:gd name="connsiteX1105" fmla="*/ 2590744 w 5351080"/>
                    <a:gd name="connsiteY1105" fmla="*/ 1217250 h 6057772"/>
                    <a:gd name="connsiteX1106" fmla="*/ 2570762 w 5351080"/>
                    <a:gd name="connsiteY1106" fmla="*/ 1225974 h 6057772"/>
                    <a:gd name="connsiteX1107" fmla="*/ 2567016 w 5351080"/>
                    <a:gd name="connsiteY1107" fmla="*/ 1248407 h 6057772"/>
                    <a:gd name="connsiteX1108" fmla="*/ 2549530 w 5351080"/>
                    <a:gd name="connsiteY1108" fmla="*/ 1259624 h 6057772"/>
                    <a:gd name="connsiteX1109" fmla="*/ 2540788 w 5351080"/>
                    <a:gd name="connsiteY1109" fmla="*/ 1238437 h 6057772"/>
                    <a:gd name="connsiteX1110" fmla="*/ 2584500 w 5351080"/>
                    <a:gd name="connsiteY1110" fmla="*/ 1181107 h 6057772"/>
                    <a:gd name="connsiteX1111" fmla="*/ 2599488 w 5351080"/>
                    <a:gd name="connsiteY1111" fmla="*/ 1167397 h 6057772"/>
                    <a:gd name="connsiteX1112" fmla="*/ 2614942 w 5351080"/>
                    <a:gd name="connsiteY1112" fmla="*/ 1150416 h 6057772"/>
                    <a:gd name="connsiteX1113" fmla="*/ 2634210 w 5351080"/>
                    <a:gd name="connsiteY1113" fmla="*/ 1154371 h 6057772"/>
                    <a:gd name="connsiteX1114" fmla="*/ 2634362 w 5351080"/>
                    <a:gd name="connsiteY1114" fmla="*/ 1120317 h 6057772"/>
                    <a:gd name="connsiteX1115" fmla="*/ 2657936 w 5351080"/>
                    <a:gd name="connsiteY1115" fmla="*/ 1109498 h 6057772"/>
                    <a:gd name="connsiteX1116" fmla="*/ 2043690 w 5351080"/>
                    <a:gd name="connsiteY1116" fmla="*/ 1104007 h 6057772"/>
                    <a:gd name="connsiteX1117" fmla="*/ 2061086 w 5351080"/>
                    <a:gd name="connsiteY1117" fmla="*/ 1144982 h 6057772"/>
                    <a:gd name="connsiteX1118" fmla="*/ 2095876 w 5351080"/>
                    <a:gd name="connsiteY1118" fmla="*/ 1233141 h 6057772"/>
                    <a:gd name="connsiteX1119" fmla="*/ 2145576 w 5351080"/>
                    <a:gd name="connsiteY1119" fmla="*/ 1317575 h 6057772"/>
                    <a:gd name="connsiteX1120" fmla="*/ 2151788 w 5351080"/>
                    <a:gd name="connsiteY1120" fmla="*/ 1327509 h 6057772"/>
                    <a:gd name="connsiteX1121" fmla="*/ 2238764 w 5351080"/>
                    <a:gd name="connsiteY1121" fmla="*/ 1380901 h 6057772"/>
                    <a:gd name="connsiteX1122" fmla="*/ 2372954 w 5351080"/>
                    <a:gd name="connsiteY1122" fmla="*/ 1441743 h 6057772"/>
                    <a:gd name="connsiteX1123" fmla="*/ 2416442 w 5351080"/>
                    <a:gd name="connsiteY1123" fmla="*/ 1434293 h 6057772"/>
                    <a:gd name="connsiteX1124" fmla="*/ 2457444 w 5351080"/>
                    <a:gd name="connsiteY1124" fmla="*/ 1389593 h 6057772"/>
                    <a:gd name="connsiteX1125" fmla="*/ 2492234 w 5351080"/>
                    <a:gd name="connsiteY1125" fmla="*/ 1347376 h 6057772"/>
                    <a:gd name="connsiteX1126" fmla="*/ 2570512 w 5351080"/>
                    <a:gd name="connsiteY1126" fmla="*/ 1327509 h 6057772"/>
                    <a:gd name="connsiteX1127" fmla="*/ 2539450 w 5351080"/>
                    <a:gd name="connsiteY1127" fmla="*/ 1388351 h 6057772"/>
                    <a:gd name="connsiteX1128" fmla="*/ 2509630 w 5351080"/>
                    <a:gd name="connsiteY1128" fmla="*/ 1439260 h 6057772"/>
                    <a:gd name="connsiteX1129" fmla="*/ 2490992 w 5351080"/>
                    <a:gd name="connsiteY1129" fmla="*/ 1456643 h 6057772"/>
                    <a:gd name="connsiteX1130" fmla="*/ 2402774 w 5351080"/>
                    <a:gd name="connsiteY1130" fmla="*/ 1569635 h 6057772"/>
                    <a:gd name="connsiteX1131" fmla="*/ 2346862 w 5351080"/>
                    <a:gd name="connsiteY1131" fmla="*/ 1564669 h 6057772"/>
                    <a:gd name="connsiteX1132" fmla="*/ 2319526 w 5351080"/>
                    <a:gd name="connsiteY1132" fmla="*/ 1598194 h 6057772"/>
                    <a:gd name="connsiteX1133" fmla="*/ 2273554 w 5351080"/>
                    <a:gd name="connsiteY1133" fmla="*/ 1611852 h 6057772"/>
                    <a:gd name="connsiteX1134" fmla="*/ 2237520 w 5351080"/>
                    <a:gd name="connsiteY1134" fmla="*/ 1582052 h 6057772"/>
                    <a:gd name="connsiteX1135" fmla="*/ 2211428 w 5351080"/>
                    <a:gd name="connsiteY1135" fmla="*/ 1522452 h 6057772"/>
                    <a:gd name="connsiteX1136" fmla="*/ 2162970 w 5351080"/>
                    <a:gd name="connsiteY1136" fmla="*/ 1531144 h 6057772"/>
                    <a:gd name="connsiteX1137" fmla="*/ 2112028 w 5351080"/>
                    <a:gd name="connsiteY1137" fmla="*/ 1549769 h 6057772"/>
                    <a:gd name="connsiteX1138" fmla="*/ 2075996 w 5351080"/>
                    <a:gd name="connsiteY1138" fmla="*/ 1501343 h 6057772"/>
                    <a:gd name="connsiteX1139" fmla="*/ 2100846 w 5351080"/>
                    <a:gd name="connsiteY1139" fmla="*/ 1402009 h 6057772"/>
                    <a:gd name="connsiteX1140" fmla="*/ 2103330 w 5351080"/>
                    <a:gd name="connsiteY1140" fmla="*/ 1282808 h 6057772"/>
                    <a:gd name="connsiteX1141" fmla="*/ 2080966 w 5351080"/>
                    <a:gd name="connsiteY1141" fmla="*/ 1243075 h 6057772"/>
                    <a:gd name="connsiteX1142" fmla="*/ 2047418 w 5351080"/>
                    <a:gd name="connsiteY1142" fmla="*/ 1138774 h 6057772"/>
                    <a:gd name="connsiteX1143" fmla="*/ 2043690 w 5351080"/>
                    <a:gd name="connsiteY1143" fmla="*/ 1104007 h 6057772"/>
                    <a:gd name="connsiteX1144" fmla="*/ 2439038 w 5351080"/>
                    <a:gd name="connsiteY1144" fmla="*/ 955310 h 6057772"/>
                    <a:gd name="connsiteX1145" fmla="*/ 2448522 w 5351080"/>
                    <a:gd name="connsiteY1145" fmla="*/ 958911 h 6057772"/>
                    <a:gd name="connsiteX1146" fmla="*/ 2502006 w 5351080"/>
                    <a:gd name="connsiteY1146" fmla="*/ 982708 h 6057772"/>
                    <a:gd name="connsiteX1147" fmla="*/ 2575392 w 5351080"/>
                    <a:gd name="connsiteY1147" fmla="*/ 1021533 h 6057772"/>
                    <a:gd name="connsiteX1148" fmla="*/ 2604002 w 5351080"/>
                    <a:gd name="connsiteY1148" fmla="*/ 1056601 h 6057772"/>
                    <a:gd name="connsiteX1149" fmla="*/ 2577880 w 5351080"/>
                    <a:gd name="connsiteY1149" fmla="*/ 1117971 h 6057772"/>
                    <a:gd name="connsiteX1150" fmla="*/ 2549272 w 5351080"/>
                    <a:gd name="connsiteY1150" fmla="*/ 1154292 h 6057772"/>
                    <a:gd name="connsiteX1151" fmla="*/ 2498276 w 5351080"/>
                    <a:gd name="connsiteY1151" fmla="*/ 1251982 h 6057772"/>
                    <a:gd name="connsiteX1152" fmla="*/ 2489568 w 5351080"/>
                    <a:gd name="connsiteY1152" fmla="*/ 1304584 h 6057772"/>
                    <a:gd name="connsiteX1153" fmla="*/ 2465936 w 5351080"/>
                    <a:gd name="connsiteY1153" fmla="*/ 1347167 h 6057772"/>
                    <a:gd name="connsiteX1154" fmla="*/ 2460960 w 5351080"/>
                    <a:gd name="connsiteY1154" fmla="*/ 1355934 h 6057772"/>
                    <a:gd name="connsiteX1155" fmla="*/ 2331602 w 5351080"/>
                    <a:gd name="connsiteY1155" fmla="*/ 1372216 h 6057772"/>
                    <a:gd name="connsiteX1156" fmla="*/ 2302994 w 5351080"/>
                    <a:gd name="connsiteY1156" fmla="*/ 1263254 h 6057772"/>
                    <a:gd name="connsiteX1157" fmla="*/ 2300506 w 5351080"/>
                    <a:gd name="connsiteY1157" fmla="*/ 1241962 h 6057772"/>
                    <a:gd name="connsiteX1158" fmla="*/ 2280604 w 5351080"/>
                    <a:gd name="connsiteY1158" fmla="*/ 1245720 h 6057772"/>
                    <a:gd name="connsiteX1159" fmla="*/ 2249508 w 5351080"/>
                    <a:gd name="connsiteY1159" fmla="*/ 1248225 h 6057772"/>
                    <a:gd name="connsiteX1160" fmla="*/ 2270654 w 5351080"/>
                    <a:gd name="connsiteY1160" fmla="*/ 1214409 h 6057772"/>
                    <a:gd name="connsiteX1161" fmla="*/ 2324138 w 5351080"/>
                    <a:gd name="connsiteY1161" fmla="*/ 1161806 h 6057772"/>
                    <a:gd name="connsiteX1162" fmla="*/ 2335332 w 5351080"/>
                    <a:gd name="connsiteY1162" fmla="*/ 1146777 h 6057772"/>
                    <a:gd name="connsiteX1163" fmla="*/ 2422402 w 5351080"/>
                    <a:gd name="connsiteY1163" fmla="*/ 1069126 h 6057772"/>
                    <a:gd name="connsiteX1164" fmla="*/ 2422402 w 5351080"/>
                    <a:gd name="connsiteY1164" fmla="*/ 1006504 h 6057772"/>
                    <a:gd name="connsiteX1165" fmla="*/ 2418670 w 5351080"/>
                    <a:gd name="connsiteY1165" fmla="*/ 990222 h 6057772"/>
                    <a:gd name="connsiteX1166" fmla="*/ 2432352 w 5351080"/>
                    <a:gd name="connsiteY1166" fmla="*/ 963921 h 6057772"/>
                    <a:gd name="connsiteX1167" fmla="*/ 2439038 w 5351080"/>
                    <a:gd name="connsiteY1167" fmla="*/ 955310 h 6057772"/>
                    <a:gd name="connsiteX1168" fmla="*/ 1834296 w 5351080"/>
                    <a:gd name="connsiteY1168" fmla="*/ 612459 h 6057772"/>
                    <a:gd name="connsiteX1169" fmla="*/ 1833692 w 5351080"/>
                    <a:gd name="connsiteY1169" fmla="*/ 612689 h 6057772"/>
                    <a:gd name="connsiteX1170" fmla="*/ 1833988 w 5351080"/>
                    <a:gd name="connsiteY1170" fmla="*/ 612719 h 6057772"/>
                    <a:gd name="connsiteX1171" fmla="*/ 1945206 w 5351080"/>
                    <a:gd name="connsiteY1171" fmla="*/ 611173 h 6057772"/>
                    <a:gd name="connsiteX1172" fmla="*/ 1944056 w 5351080"/>
                    <a:gd name="connsiteY1172" fmla="*/ 612897 h 6057772"/>
                    <a:gd name="connsiteX1173" fmla="*/ 1943336 w 5351080"/>
                    <a:gd name="connsiteY1173" fmla="*/ 613196 h 6057772"/>
                    <a:gd name="connsiteX1174" fmla="*/ 1941466 w 5351080"/>
                    <a:gd name="connsiteY1174" fmla="*/ 614909 h 6057772"/>
                    <a:gd name="connsiteX1175" fmla="*/ 1933210 w 5351080"/>
                    <a:gd name="connsiteY1175" fmla="*/ 616559 h 6057772"/>
                    <a:gd name="connsiteX1176" fmla="*/ 1942596 w 5351080"/>
                    <a:gd name="connsiteY1176" fmla="*/ 616143 h 6057772"/>
                    <a:gd name="connsiteX1177" fmla="*/ 1942714 w 5351080"/>
                    <a:gd name="connsiteY1177" fmla="*/ 614909 h 6057772"/>
                    <a:gd name="connsiteX1178" fmla="*/ 1944056 w 5351080"/>
                    <a:gd name="connsiteY1178" fmla="*/ 612897 h 6057772"/>
                    <a:gd name="connsiteX1179" fmla="*/ 1945206 w 5351080"/>
                    <a:gd name="connsiteY1179" fmla="*/ 612418 h 6057772"/>
                    <a:gd name="connsiteX1180" fmla="*/ 1945206 w 5351080"/>
                    <a:gd name="connsiteY1180" fmla="*/ 611173 h 6057772"/>
                    <a:gd name="connsiteX1181" fmla="*/ 2362294 w 5351080"/>
                    <a:gd name="connsiteY1181" fmla="*/ 538486 h 6057772"/>
                    <a:gd name="connsiteX1182" fmla="*/ 2345644 w 5351080"/>
                    <a:gd name="connsiteY1182" fmla="*/ 545897 h 6057772"/>
                    <a:gd name="connsiteX1183" fmla="*/ 2329518 w 5351080"/>
                    <a:gd name="connsiteY1183" fmla="*/ 538719 h 6057772"/>
                    <a:gd name="connsiteX1184" fmla="*/ 2336364 w 5351080"/>
                    <a:gd name="connsiteY1184" fmla="*/ 554040 h 6057772"/>
                    <a:gd name="connsiteX1185" fmla="*/ 2354130 w 5351080"/>
                    <a:gd name="connsiteY1185" fmla="*/ 562602 h 6057772"/>
                    <a:gd name="connsiteX1186" fmla="*/ 2362896 w 5351080"/>
                    <a:gd name="connsiteY1186" fmla="*/ 557952 h 6057772"/>
                    <a:gd name="connsiteX1187" fmla="*/ 2360792 w 5351080"/>
                    <a:gd name="connsiteY1187" fmla="*/ 540711 h 6057772"/>
                    <a:gd name="connsiteX1188" fmla="*/ 2655324 w 5351080"/>
                    <a:gd name="connsiteY1188" fmla="*/ 518068 h 6057772"/>
                    <a:gd name="connsiteX1189" fmla="*/ 2680416 w 5351080"/>
                    <a:gd name="connsiteY1189" fmla="*/ 547705 h 6057772"/>
                    <a:gd name="connsiteX1190" fmla="*/ 2637748 w 5351080"/>
                    <a:gd name="connsiteY1190" fmla="*/ 527018 h 6057772"/>
                    <a:gd name="connsiteX1191" fmla="*/ 2655324 w 5351080"/>
                    <a:gd name="connsiteY1191" fmla="*/ 518068 h 6057772"/>
                    <a:gd name="connsiteX1192" fmla="*/ 1849654 w 5351080"/>
                    <a:gd name="connsiteY1192" fmla="*/ 514093 h 6057772"/>
                    <a:gd name="connsiteX1193" fmla="*/ 1847714 w 5351080"/>
                    <a:gd name="connsiteY1193" fmla="*/ 515379 h 6057772"/>
                    <a:gd name="connsiteX1194" fmla="*/ 1848358 w 5351080"/>
                    <a:gd name="connsiteY1194" fmla="*/ 515177 h 6057772"/>
                    <a:gd name="connsiteX1195" fmla="*/ 425192 w 5351080"/>
                    <a:gd name="connsiteY1195" fmla="*/ 497797 h 6057772"/>
                    <a:gd name="connsiteX1196" fmla="*/ 472308 w 5351080"/>
                    <a:gd name="connsiteY1196" fmla="*/ 517785 h 6057772"/>
                    <a:gd name="connsiteX1197" fmla="*/ 524386 w 5351080"/>
                    <a:gd name="connsiteY1197" fmla="*/ 525280 h 6057772"/>
                    <a:gd name="connsiteX1198" fmla="*/ 550426 w 5351080"/>
                    <a:gd name="connsiteY1198" fmla="*/ 534025 h 6057772"/>
                    <a:gd name="connsiteX1199" fmla="*/ 545466 w 5351080"/>
                    <a:gd name="connsiteY1199" fmla="*/ 569004 h 6057772"/>
                    <a:gd name="connsiteX1200" fmla="*/ 546706 w 5351080"/>
                    <a:gd name="connsiteY1200" fmla="*/ 653952 h 6057772"/>
                    <a:gd name="connsiteX1201" fmla="*/ 561584 w 5351080"/>
                    <a:gd name="connsiteY1201" fmla="*/ 721411 h 6057772"/>
                    <a:gd name="connsiteX1202" fmla="*/ 555386 w 5351080"/>
                    <a:gd name="connsiteY1202" fmla="*/ 748894 h 6057772"/>
                    <a:gd name="connsiteX1203" fmla="*/ 552906 w 5351080"/>
                    <a:gd name="connsiteY1203" fmla="*/ 861326 h 6057772"/>
                    <a:gd name="connsiteX1204" fmla="*/ 565770 w 5351080"/>
                    <a:gd name="connsiteY1204" fmla="*/ 892089 h 6057772"/>
                    <a:gd name="connsiteX1205" fmla="*/ 555386 w 5351080"/>
                    <a:gd name="connsiteY1205" fmla="*/ 923788 h 6057772"/>
                    <a:gd name="connsiteX1206" fmla="*/ 523146 w 5351080"/>
                    <a:gd name="connsiteY1206" fmla="*/ 1064953 h 6057772"/>
                    <a:gd name="connsiteX1207" fmla="*/ 498348 w 5351080"/>
                    <a:gd name="connsiteY1207" fmla="*/ 1102430 h 6057772"/>
                    <a:gd name="connsiteX1208" fmla="*/ 423952 w 5351080"/>
                    <a:gd name="connsiteY1208" fmla="*/ 1194874 h 6057772"/>
                    <a:gd name="connsiteX1209" fmla="*/ 397912 w 5351080"/>
                    <a:gd name="connsiteY1209" fmla="*/ 1214862 h 6057772"/>
                    <a:gd name="connsiteX1210" fmla="*/ 349554 w 5351080"/>
                    <a:gd name="connsiteY1210" fmla="*/ 1202369 h 6057772"/>
                    <a:gd name="connsiteX1211" fmla="*/ 347074 w 5351080"/>
                    <a:gd name="connsiteY1211" fmla="*/ 1196123 h 6057772"/>
                    <a:gd name="connsiteX1212" fmla="*/ 318556 w 5351080"/>
                    <a:gd name="connsiteY1212" fmla="*/ 1168640 h 6057772"/>
                    <a:gd name="connsiteX1213" fmla="*/ 294998 w 5351080"/>
                    <a:gd name="connsiteY1213" fmla="*/ 1226105 h 6057772"/>
                    <a:gd name="connsiteX1214" fmla="*/ 302436 w 5351080"/>
                    <a:gd name="connsiteY1214" fmla="*/ 1267330 h 6057772"/>
                    <a:gd name="connsiteX1215" fmla="*/ 306156 w 5351080"/>
                    <a:gd name="connsiteY1215" fmla="*/ 1318549 h 6057772"/>
                    <a:gd name="connsiteX1216" fmla="*/ 302436 w 5351080"/>
                    <a:gd name="connsiteY1216" fmla="*/ 1349780 h 6057772"/>
                    <a:gd name="connsiteX1217" fmla="*/ 283838 w 5351080"/>
                    <a:gd name="connsiteY1217" fmla="*/ 1359774 h 6057772"/>
                    <a:gd name="connsiteX1218" fmla="*/ 273918 w 5351080"/>
                    <a:gd name="connsiteY1218" fmla="*/ 1343534 h 6057772"/>
                    <a:gd name="connsiteX1219" fmla="*/ 271438 w 5351080"/>
                    <a:gd name="connsiteY1219" fmla="*/ 1309804 h 6057772"/>
                    <a:gd name="connsiteX1220" fmla="*/ 246640 w 5351080"/>
                    <a:gd name="connsiteY1220" fmla="*/ 1229853 h 6057772"/>
                    <a:gd name="connsiteX1221" fmla="*/ 231760 w 5351080"/>
                    <a:gd name="connsiteY1221" fmla="*/ 1208615 h 6057772"/>
                    <a:gd name="connsiteX1222" fmla="*/ 203242 w 5351080"/>
                    <a:gd name="connsiteY1222" fmla="*/ 1159895 h 6057772"/>
                    <a:gd name="connsiteX1223" fmla="*/ 179682 w 5351080"/>
                    <a:gd name="connsiteY1223" fmla="*/ 1107427 h 6057772"/>
                    <a:gd name="connsiteX1224" fmla="*/ 148684 w 5351080"/>
                    <a:gd name="connsiteY1224" fmla="*/ 1007487 h 6057772"/>
                    <a:gd name="connsiteX1225" fmla="*/ 127604 w 5351080"/>
                    <a:gd name="connsiteY1225" fmla="*/ 933782 h 6057772"/>
                    <a:gd name="connsiteX1226" fmla="*/ 125124 w 5351080"/>
                    <a:gd name="connsiteY1226" fmla="*/ 770132 h 6057772"/>
                    <a:gd name="connsiteX1227" fmla="*/ 131324 w 5351080"/>
                    <a:gd name="connsiteY1227" fmla="*/ 732654 h 6057772"/>
                    <a:gd name="connsiteX1228" fmla="*/ 182162 w 5351080"/>
                    <a:gd name="connsiteY1228" fmla="*/ 648955 h 6057772"/>
                    <a:gd name="connsiteX1229" fmla="*/ 198282 w 5351080"/>
                    <a:gd name="connsiteY1229" fmla="*/ 638961 h 6057772"/>
                    <a:gd name="connsiteX1230" fmla="*/ 308636 w 5351080"/>
                    <a:gd name="connsiteY1230" fmla="*/ 546517 h 6057772"/>
                    <a:gd name="connsiteX1231" fmla="*/ 425192 w 5351080"/>
                    <a:gd name="connsiteY1231" fmla="*/ 497797 h 6057772"/>
                    <a:gd name="connsiteX1232" fmla="*/ 4288083 w 5351080"/>
                    <a:gd name="connsiteY1232" fmla="*/ 415171 h 6057772"/>
                    <a:gd name="connsiteX1233" fmla="*/ 4334618 w 5351080"/>
                    <a:gd name="connsiteY1233" fmla="*/ 424835 h 6057772"/>
                    <a:gd name="connsiteX1234" fmla="*/ 4388334 w 5351080"/>
                    <a:gd name="connsiteY1234" fmla="*/ 453514 h 6057772"/>
                    <a:gd name="connsiteX1235" fmla="*/ 4418316 w 5351080"/>
                    <a:gd name="connsiteY1235" fmla="*/ 498402 h 6057772"/>
                    <a:gd name="connsiteX1236" fmla="*/ 4460790 w 5351080"/>
                    <a:gd name="connsiteY1236" fmla="*/ 520846 h 6057772"/>
                    <a:gd name="connsiteX1237" fmla="*/ 4584464 w 5351080"/>
                    <a:gd name="connsiteY1237" fmla="*/ 512118 h 6057772"/>
                    <a:gd name="connsiteX1238" fmla="*/ 4624440 w 5351080"/>
                    <a:gd name="connsiteY1238" fmla="*/ 505884 h 6057772"/>
                    <a:gd name="connsiteX1239" fmla="*/ 4690648 w 5351080"/>
                    <a:gd name="connsiteY1239" fmla="*/ 559500 h 6057772"/>
                    <a:gd name="connsiteX1240" fmla="*/ 4660668 w 5351080"/>
                    <a:gd name="connsiteY1240" fmla="*/ 648031 h 6057772"/>
                    <a:gd name="connsiteX1241" fmla="*/ 4668162 w 5351080"/>
                    <a:gd name="connsiteY1241" fmla="*/ 692919 h 6057772"/>
                    <a:gd name="connsiteX1242" fmla="*/ 4616944 w 5351080"/>
                    <a:gd name="connsiteY1242" fmla="*/ 725339 h 6057772"/>
                    <a:gd name="connsiteX1243" fmla="*/ 4603202 w 5351080"/>
                    <a:gd name="connsiteY1243" fmla="*/ 722845 h 6057772"/>
                    <a:gd name="connsiteX1244" fmla="*/ 4566974 w 5351080"/>
                    <a:gd name="connsiteY1244" fmla="*/ 727833 h 6057772"/>
                    <a:gd name="connsiteX1245" fmla="*/ 4598206 w 5351080"/>
                    <a:gd name="connsiteY1245" fmla="*/ 797659 h 6057772"/>
                    <a:gd name="connsiteX1246" fmla="*/ 4609448 w 5351080"/>
                    <a:gd name="connsiteY1246" fmla="*/ 791425 h 6057772"/>
                    <a:gd name="connsiteX1247" fmla="*/ 4626938 w 5351080"/>
                    <a:gd name="connsiteY1247" fmla="*/ 785190 h 6057772"/>
                    <a:gd name="connsiteX1248" fmla="*/ 4626938 w 5351080"/>
                    <a:gd name="connsiteY1248" fmla="*/ 812622 h 6057772"/>
                    <a:gd name="connsiteX1249" fmla="*/ 4606950 w 5351080"/>
                    <a:gd name="connsiteY1249" fmla="*/ 811375 h 6057772"/>
                    <a:gd name="connsiteX1250" fmla="*/ 4578218 w 5351080"/>
                    <a:gd name="connsiteY1250" fmla="*/ 805141 h 6057772"/>
                    <a:gd name="connsiteX1251" fmla="*/ 4558230 w 5351080"/>
                    <a:gd name="connsiteY1251" fmla="*/ 791425 h 6057772"/>
                    <a:gd name="connsiteX1252" fmla="*/ 4524502 w 5351080"/>
                    <a:gd name="connsiteY1252" fmla="*/ 770227 h 6057772"/>
                    <a:gd name="connsiteX1253" fmla="*/ 4499516 w 5351080"/>
                    <a:gd name="connsiteY1253" fmla="*/ 754018 h 6057772"/>
                    <a:gd name="connsiteX1254" fmla="*/ 4515756 w 5351080"/>
                    <a:gd name="connsiteY1254" fmla="*/ 732820 h 6057772"/>
                    <a:gd name="connsiteX1255" fmla="*/ 4559480 w 5351080"/>
                    <a:gd name="connsiteY1255" fmla="*/ 675463 h 6057772"/>
                    <a:gd name="connsiteX1256" fmla="*/ 4544488 w 5351080"/>
                    <a:gd name="connsiteY1256" fmla="*/ 669228 h 6057772"/>
                    <a:gd name="connsiteX1257" fmla="*/ 4442052 w 5351080"/>
                    <a:gd name="connsiteY1257" fmla="*/ 714117 h 6057772"/>
                    <a:gd name="connsiteX1258" fmla="*/ 4432058 w 5351080"/>
                    <a:gd name="connsiteY1258" fmla="*/ 727833 h 6057772"/>
                    <a:gd name="connsiteX1259" fmla="*/ 4407074 w 5351080"/>
                    <a:gd name="connsiteY1259" fmla="*/ 752771 h 6057772"/>
                    <a:gd name="connsiteX1260" fmla="*/ 4387086 w 5351080"/>
                    <a:gd name="connsiteY1260" fmla="*/ 763993 h 6057772"/>
                    <a:gd name="connsiteX1261" fmla="*/ 4400828 w 5351080"/>
                    <a:gd name="connsiteY1261" fmla="*/ 780203 h 6057772"/>
                    <a:gd name="connsiteX1262" fmla="*/ 4504514 w 5351080"/>
                    <a:gd name="connsiteY1262" fmla="*/ 842548 h 6057772"/>
                    <a:gd name="connsiteX1263" fmla="*/ 4523252 w 5351080"/>
                    <a:gd name="connsiteY1263" fmla="*/ 911128 h 6057772"/>
                    <a:gd name="connsiteX1264" fmla="*/ 4528248 w 5351080"/>
                    <a:gd name="connsiteY1264" fmla="*/ 957263 h 6057772"/>
                    <a:gd name="connsiteX1265" fmla="*/ 4563228 w 5351080"/>
                    <a:gd name="connsiteY1265" fmla="*/ 1070732 h 6057772"/>
                    <a:gd name="connsiteX1266" fmla="*/ 4539492 w 5351080"/>
                    <a:gd name="connsiteY1266" fmla="*/ 1136817 h 6057772"/>
                    <a:gd name="connsiteX1267" fmla="*/ 4533246 w 5351080"/>
                    <a:gd name="connsiteY1267" fmla="*/ 1195422 h 6057772"/>
                    <a:gd name="connsiteX1268" fmla="*/ 4522002 w 5351080"/>
                    <a:gd name="connsiteY1268" fmla="*/ 1272730 h 6057772"/>
                    <a:gd name="connsiteX1269" fmla="*/ 4498268 w 5351080"/>
                    <a:gd name="connsiteY1269" fmla="*/ 1401161 h 6057772"/>
                    <a:gd name="connsiteX1270" fmla="*/ 4525750 w 5351080"/>
                    <a:gd name="connsiteY1270" fmla="*/ 1412384 h 6057772"/>
                    <a:gd name="connsiteX1271" fmla="*/ 4581966 w 5351080"/>
                    <a:gd name="connsiteY1271" fmla="*/ 1407396 h 6057772"/>
                    <a:gd name="connsiteX1272" fmla="*/ 4628188 w 5351080"/>
                    <a:gd name="connsiteY1272" fmla="*/ 1431087 h 6057772"/>
                    <a:gd name="connsiteX1273" fmla="*/ 4674408 w 5351080"/>
                    <a:gd name="connsiteY1273" fmla="*/ 1448544 h 6057772"/>
                    <a:gd name="connsiteX1274" fmla="*/ 4705640 w 5351080"/>
                    <a:gd name="connsiteY1274" fmla="*/ 1459766 h 6057772"/>
                    <a:gd name="connsiteX1275" fmla="*/ 4680656 w 5351080"/>
                    <a:gd name="connsiteY1275" fmla="*/ 1484704 h 6057772"/>
                    <a:gd name="connsiteX1276" fmla="*/ 4589462 w 5351080"/>
                    <a:gd name="connsiteY1276" fmla="*/ 1555778 h 6057772"/>
                    <a:gd name="connsiteX1277" fmla="*/ 4566974 w 5351080"/>
                    <a:gd name="connsiteY1277" fmla="*/ 1643061 h 6057772"/>
                    <a:gd name="connsiteX1278" fmla="*/ 4611948 w 5351080"/>
                    <a:gd name="connsiteY1278" fmla="*/ 1681715 h 6057772"/>
                    <a:gd name="connsiteX1279" fmla="*/ 4654422 w 5351080"/>
                    <a:gd name="connsiteY1279" fmla="*/ 1696678 h 6057772"/>
                    <a:gd name="connsiteX1280" fmla="*/ 4661916 w 5351080"/>
                    <a:gd name="connsiteY1280" fmla="*/ 1636826 h 6057772"/>
                    <a:gd name="connsiteX1281" fmla="*/ 4681904 w 5351080"/>
                    <a:gd name="connsiteY1281" fmla="*/ 1636826 h 6057772"/>
                    <a:gd name="connsiteX1282" fmla="*/ 4684402 w 5351080"/>
                    <a:gd name="connsiteY1282" fmla="*/ 1654283 h 6057772"/>
                    <a:gd name="connsiteX1283" fmla="*/ 4681904 w 5351080"/>
                    <a:gd name="connsiteY1283" fmla="*/ 1714135 h 6057772"/>
                    <a:gd name="connsiteX1284" fmla="*/ 4674408 w 5351080"/>
                    <a:gd name="connsiteY1284" fmla="*/ 1746554 h 6057772"/>
                    <a:gd name="connsiteX1285" fmla="*/ 4641928 w 5351080"/>
                    <a:gd name="connsiteY1285" fmla="*/ 1739073 h 6057772"/>
                    <a:gd name="connsiteX1286" fmla="*/ 4586962 w 5351080"/>
                    <a:gd name="connsiteY1286" fmla="*/ 1717875 h 6057772"/>
                    <a:gd name="connsiteX1287" fmla="*/ 4568224 w 5351080"/>
                    <a:gd name="connsiteY1287" fmla="*/ 1711641 h 6057772"/>
                    <a:gd name="connsiteX1288" fmla="*/ 4513258 w 5351080"/>
                    <a:gd name="connsiteY1288" fmla="*/ 1704159 h 6057772"/>
                    <a:gd name="connsiteX1289" fmla="*/ 4453296 w 5351080"/>
                    <a:gd name="connsiteY1289" fmla="*/ 1767751 h 6057772"/>
                    <a:gd name="connsiteX1290" fmla="*/ 4410822 w 5351080"/>
                    <a:gd name="connsiteY1290" fmla="*/ 1817628 h 6057772"/>
                    <a:gd name="connsiteX1291" fmla="*/ 4367098 w 5351080"/>
                    <a:gd name="connsiteY1291" fmla="*/ 1810146 h 6057772"/>
                    <a:gd name="connsiteX1292" fmla="*/ 4366296 w 5351080"/>
                    <a:gd name="connsiteY1292" fmla="*/ 1808607 h 6057772"/>
                    <a:gd name="connsiteX1293" fmla="*/ 4330314 w 5351080"/>
                    <a:gd name="connsiteY1293" fmla="*/ 1818043 h 6057772"/>
                    <a:gd name="connsiteX1294" fmla="*/ 4239968 w 5351080"/>
                    <a:gd name="connsiteY1294" fmla="*/ 1900994 h 6057772"/>
                    <a:gd name="connsiteX1295" fmla="*/ 4221328 w 5351080"/>
                    <a:gd name="connsiteY1295" fmla="*/ 1912290 h 6057772"/>
                    <a:gd name="connsiteX1296" fmla="*/ 4202688 w 5351080"/>
                    <a:gd name="connsiteY1296" fmla="*/ 1895974 h 6057772"/>
                    <a:gd name="connsiteX1297" fmla="*/ 4198960 w 5351080"/>
                    <a:gd name="connsiteY1297" fmla="*/ 1865853 h 6057772"/>
                    <a:gd name="connsiteX1298" fmla="*/ 4186534 w 5351080"/>
                    <a:gd name="connsiteY1298" fmla="*/ 1848282 h 6057772"/>
                    <a:gd name="connsiteX1299" fmla="*/ 4167894 w 5351080"/>
                    <a:gd name="connsiteY1299" fmla="*/ 1859577 h 6057772"/>
                    <a:gd name="connsiteX1300" fmla="*/ 4128128 w 5351080"/>
                    <a:gd name="connsiteY1300" fmla="*/ 1857067 h 6057772"/>
                    <a:gd name="connsiteX1301" fmla="*/ 4069722 w 5351080"/>
                    <a:gd name="connsiteY1301" fmla="*/ 1843261 h 6057772"/>
                    <a:gd name="connsiteX1302" fmla="*/ 4051082 w 5351080"/>
                    <a:gd name="connsiteY1302" fmla="*/ 1853302 h 6057772"/>
                    <a:gd name="connsiteX1303" fmla="*/ 3995162 w 5351080"/>
                    <a:gd name="connsiteY1303" fmla="*/ 1931116 h 6057772"/>
                    <a:gd name="connsiteX1304" fmla="*/ 3957882 w 5351080"/>
                    <a:gd name="connsiteY1304" fmla="*/ 1909780 h 6057772"/>
                    <a:gd name="connsiteX1305" fmla="*/ 3884564 w 5351080"/>
                    <a:gd name="connsiteY1305" fmla="*/ 1902249 h 6057772"/>
                    <a:gd name="connsiteX1306" fmla="*/ 3837342 w 5351080"/>
                    <a:gd name="connsiteY1306" fmla="*/ 1903504 h 6057772"/>
                    <a:gd name="connsiteX1307" fmla="*/ 3822430 w 5351080"/>
                    <a:gd name="connsiteY1307" fmla="*/ 1947432 h 6057772"/>
                    <a:gd name="connsiteX1308" fmla="*/ 3812490 w 5351080"/>
                    <a:gd name="connsiteY1308" fmla="*/ 1959982 h 6057772"/>
                    <a:gd name="connsiteX1309" fmla="*/ 3798820 w 5351080"/>
                    <a:gd name="connsiteY1309" fmla="*/ 1943666 h 6057772"/>
                    <a:gd name="connsiteX1310" fmla="*/ 3788878 w 5351080"/>
                    <a:gd name="connsiteY1310" fmla="*/ 1892209 h 6057772"/>
                    <a:gd name="connsiteX1311" fmla="*/ 3752840 w 5351080"/>
                    <a:gd name="connsiteY1311" fmla="*/ 1863342 h 6057772"/>
                    <a:gd name="connsiteX1312" fmla="*/ 3720532 w 5351080"/>
                    <a:gd name="connsiteY1312" fmla="*/ 1864597 h 6057772"/>
                    <a:gd name="connsiteX1313" fmla="*/ 3723016 w 5351080"/>
                    <a:gd name="connsiteY1313" fmla="*/ 1889699 h 6057772"/>
                    <a:gd name="connsiteX1314" fmla="*/ 3720532 w 5351080"/>
                    <a:gd name="connsiteY1314" fmla="*/ 1907270 h 6057772"/>
                    <a:gd name="connsiteX1315" fmla="*/ 3706862 w 5351080"/>
                    <a:gd name="connsiteY1315" fmla="*/ 1894719 h 6057772"/>
                    <a:gd name="connsiteX1316" fmla="*/ 3673310 w 5351080"/>
                    <a:gd name="connsiteY1316" fmla="*/ 1889699 h 6057772"/>
                    <a:gd name="connsiteX1317" fmla="*/ 3631060 w 5351080"/>
                    <a:gd name="connsiteY1317" fmla="*/ 1893464 h 6057772"/>
                    <a:gd name="connsiteX1318" fmla="*/ 3612418 w 5351080"/>
                    <a:gd name="connsiteY1318" fmla="*/ 1874638 h 6057772"/>
                    <a:gd name="connsiteX1319" fmla="*/ 3562712 w 5351080"/>
                    <a:gd name="connsiteY1319" fmla="*/ 1867108 h 6057772"/>
                    <a:gd name="connsiteX1320" fmla="*/ 3527918 w 5351080"/>
                    <a:gd name="connsiteY1320" fmla="*/ 1873383 h 6057772"/>
                    <a:gd name="connsiteX1321" fmla="*/ 3582594 w 5351080"/>
                    <a:gd name="connsiteY1321" fmla="*/ 1838241 h 6057772"/>
                    <a:gd name="connsiteX1322" fmla="*/ 3609934 w 5351080"/>
                    <a:gd name="connsiteY1322" fmla="*/ 1844517 h 6057772"/>
                    <a:gd name="connsiteX1323" fmla="*/ 3655912 w 5351080"/>
                    <a:gd name="connsiteY1323" fmla="*/ 1853302 h 6057772"/>
                    <a:gd name="connsiteX1324" fmla="*/ 3771482 w 5351080"/>
                    <a:gd name="connsiteY1324" fmla="*/ 1849537 h 6057772"/>
                    <a:gd name="connsiteX1325" fmla="*/ 3811246 w 5351080"/>
                    <a:gd name="connsiteY1325" fmla="*/ 1844517 h 6057772"/>
                    <a:gd name="connsiteX1326" fmla="*/ 3877108 w 5351080"/>
                    <a:gd name="connsiteY1326" fmla="*/ 1853302 h 6057772"/>
                    <a:gd name="connsiteX1327" fmla="*/ 3904446 w 5351080"/>
                    <a:gd name="connsiteY1327" fmla="*/ 1872128 h 6057772"/>
                    <a:gd name="connsiteX1328" fmla="*/ 3921844 w 5351080"/>
                    <a:gd name="connsiteY1328" fmla="*/ 1842006 h 6057772"/>
                    <a:gd name="connsiteX1329" fmla="*/ 3983978 w 5351080"/>
                    <a:gd name="connsiteY1329" fmla="*/ 1776743 h 6057772"/>
                    <a:gd name="connsiteX1330" fmla="*/ 4007588 w 5351080"/>
                    <a:gd name="connsiteY1330" fmla="*/ 1783018 h 6057772"/>
                    <a:gd name="connsiteX1331" fmla="*/ 4062266 w 5351080"/>
                    <a:gd name="connsiteY1331" fmla="*/ 1800589 h 6057772"/>
                    <a:gd name="connsiteX1332" fmla="*/ 4082150 w 5351080"/>
                    <a:gd name="connsiteY1332" fmla="*/ 1801844 h 6057772"/>
                    <a:gd name="connsiteX1333" fmla="*/ 4162922 w 5351080"/>
                    <a:gd name="connsiteY1333" fmla="*/ 1771723 h 6057772"/>
                    <a:gd name="connsiteX1334" fmla="*/ 4187776 w 5351080"/>
                    <a:gd name="connsiteY1334" fmla="*/ 1764193 h 6057772"/>
                    <a:gd name="connsiteX1335" fmla="*/ 4205174 w 5351080"/>
                    <a:gd name="connsiteY1335" fmla="*/ 1788039 h 6057772"/>
                    <a:gd name="connsiteX1336" fmla="*/ 4215116 w 5351080"/>
                    <a:gd name="connsiteY1336" fmla="*/ 1864597 h 6057772"/>
                    <a:gd name="connsiteX1337" fmla="*/ 4223814 w 5351080"/>
                    <a:gd name="connsiteY1337" fmla="*/ 1877148 h 6057772"/>
                    <a:gd name="connsiteX1338" fmla="*/ 4236240 w 5351080"/>
                    <a:gd name="connsiteY1338" fmla="*/ 1868363 h 6057772"/>
                    <a:gd name="connsiteX1339" fmla="*/ 4264822 w 5351080"/>
                    <a:gd name="connsiteY1339" fmla="*/ 1813140 h 6057772"/>
                    <a:gd name="connsiteX1340" fmla="*/ 4330004 w 5351080"/>
                    <a:gd name="connsiteY1340" fmla="*/ 1774665 h 6057772"/>
                    <a:gd name="connsiteX1341" fmla="*/ 4350844 w 5351080"/>
                    <a:gd name="connsiteY1341" fmla="*/ 1778827 h 6057772"/>
                    <a:gd name="connsiteX1342" fmla="*/ 4348828 w 5351080"/>
                    <a:gd name="connsiteY1342" fmla="*/ 1755595 h 6057772"/>
                    <a:gd name="connsiteX1343" fmla="*/ 4342114 w 5351080"/>
                    <a:gd name="connsiteY1343" fmla="*/ 1734085 h 6057772"/>
                    <a:gd name="connsiteX1344" fmla="*/ 4280900 w 5351080"/>
                    <a:gd name="connsiteY1344" fmla="*/ 1725357 h 6057772"/>
                    <a:gd name="connsiteX1345" fmla="*/ 4237178 w 5351080"/>
                    <a:gd name="connsiteY1345" fmla="*/ 1734085 h 6057772"/>
                    <a:gd name="connsiteX1346" fmla="*/ 4205948 w 5351080"/>
                    <a:gd name="connsiteY1346" fmla="*/ 1726604 h 6057772"/>
                    <a:gd name="connsiteX1347" fmla="*/ 4132242 w 5351080"/>
                    <a:gd name="connsiteY1347" fmla="*/ 1717875 h 6057772"/>
                    <a:gd name="connsiteX1348" fmla="*/ 4125996 w 5351080"/>
                    <a:gd name="connsiteY1348" fmla="*/ 1716628 h 6057772"/>
                    <a:gd name="connsiteX1349" fmla="*/ 3996076 w 5351080"/>
                    <a:gd name="connsiteY1349" fmla="*/ 1707900 h 6057772"/>
                    <a:gd name="connsiteX1350" fmla="*/ 3881146 w 5351080"/>
                    <a:gd name="connsiteY1350" fmla="*/ 1704159 h 6057772"/>
                    <a:gd name="connsiteX1351" fmla="*/ 3822432 w 5351080"/>
                    <a:gd name="connsiteY1351" fmla="*/ 1562012 h 6057772"/>
                    <a:gd name="connsiteX1352" fmla="*/ 3843670 w 5351080"/>
                    <a:gd name="connsiteY1352" fmla="*/ 1499667 h 6057772"/>
                    <a:gd name="connsiteX1353" fmla="*/ 3898636 w 5351080"/>
                    <a:gd name="connsiteY1353" fmla="*/ 1382458 h 6057772"/>
                    <a:gd name="connsiteX1354" fmla="*/ 3866156 w 5351080"/>
                    <a:gd name="connsiteY1354" fmla="*/ 1335075 h 6057772"/>
                    <a:gd name="connsiteX1355" fmla="*/ 3856162 w 5351080"/>
                    <a:gd name="connsiteY1355" fmla="*/ 1355026 h 6057772"/>
                    <a:gd name="connsiteX1356" fmla="*/ 3823682 w 5351080"/>
                    <a:gd name="connsiteY1356" fmla="*/ 1444803 h 6057772"/>
                    <a:gd name="connsiteX1357" fmla="*/ 3796198 w 5351080"/>
                    <a:gd name="connsiteY1357" fmla="*/ 1447297 h 6057772"/>
                    <a:gd name="connsiteX1358" fmla="*/ 3784956 w 5351080"/>
                    <a:gd name="connsiteY1358" fmla="*/ 1414877 h 6057772"/>
                    <a:gd name="connsiteX1359" fmla="*/ 3827430 w 5351080"/>
                    <a:gd name="connsiteY1359" fmla="*/ 1383705 h 6057772"/>
                    <a:gd name="connsiteX1360" fmla="*/ 3838672 w 5351080"/>
                    <a:gd name="connsiteY1360" fmla="*/ 1368742 h 6057772"/>
                    <a:gd name="connsiteX1361" fmla="*/ 3784956 w 5351080"/>
                    <a:gd name="connsiteY1361" fmla="*/ 1335075 h 6057772"/>
                    <a:gd name="connsiteX1362" fmla="*/ 3758722 w 5351080"/>
                    <a:gd name="connsiteY1362" fmla="*/ 1322606 h 6057772"/>
                    <a:gd name="connsiteX1363" fmla="*/ 3788704 w 5351080"/>
                    <a:gd name="connsiteY1363" fmla="*/ 1307643 h 6057772"/>
                    <a:gd name="connsiteX1364" fmla="*/ 3872402 w 5351080"/>
                    <a:gd name="connsiteY1364" fmla="*/ 1320113 h 6057772"/>
                    <a:gd name="connsiteX1365" fmla="*/ 4019812 w 5351080"/>
                    <a:gd name="connsiteY1365" fmla="*/ 1250286 h 6057772"/>
                    <a:gd name="connsiteX1366" fmla="*/ 4031054 w 5351080"/>
                    <a:gd name="connsiteY1366" fmla="*/ 1231582 h 6057772"/>
                    <a:gd name="connsiteX1367" fmla="*/ 4041048 w 5351080"/>
                    <a:gd name="connsiteY1367" fmla="*/ 1249039 h 6057772"/>
                    <a:gd name="connsiteX1368" fmla="*/ 4073528 w 5351080"/>
                    <a:gd name="connsiteY1368" fmla="*/ 1355026 h 6057772"/>
                    <a:gd name="connsiteX1369" fmla="*/ 4092266 w 5351080"/>
                    <a:gd name="connsiteY1369" fmla="*/ 1372483 h 6057772"/>
                    <a:gd name="connsiteX1370" fmla="*/ 4137240 w 5351080"/>
                    <a:gd name="connsiteY1370" fmla="*/ 1355026 h 6057772"/>
                    <a:gd name="connsiteX1371" fmla="*/ 4121000 w 5351080"/>
                    <a:gd name="connsiteY1371" fmla="*/ 1328841 h 6057772"/>
                    <a:gd name="connsiteX1372" fmla="*/ 4118500 w 5351080"/>
                    <a:gd name="connsiteY1372" fmla="*/ 1295174 h 6057772"/>
                    <a:gd name="connsiteX1373" fmla="*/ 4137240 w 5351080"/>
                    <a:gd name="connsiteY1373" fmla="*/ 1264002 h 6057772"/>
                    <a:gd name="connsiteX1374" fmla="*/ 4098514 w 5351080"/>
                    <a:gd name="connsiteY1374" fmla="*/ 1235323 h 6057772"/>
                    <a:gd name="connsiteX1375" fmla="*/ 4084772 w 5351080"/>
                    <a:gd name="connsiteY1375" fmla="*/ 1211632 h 6057772"/>
                    <a:gd name="connsiteX1376" fmla="*/ 4129744 w 5351080"/>
                    <a:gd name="connsiteY1376" fmla="*/ 1086941 h 6057772"/>
                    <a:gd name="connsiteX1377" fmla="*/ 4168470 w 5351080"/>
                    <a:gd name="connsiteY1377" fmla="*/ 1063250 h 6057772"/>
                    <a:gd name="connsiteX1378" fmla="*/ 4258414 w 5351080"/>
                    <a:gd name="connsiteY1378" fmla="*/ 1037065 h 6057772"/>
                    <a:gd name="connsiteX1379" fmla="*/ 4300888 w 5351080"/>
                    <a:gd name="connsiteY1379" fmla="*/ 1049534 h 6057772"/>
                    <a:gd name="connsiteX1380" fmla="*/ 4364600 w 5351080"/>
                    <a:gd name="connsiteY1380" fmla="*/ 1054522 h 6057772"/>
                    <a:gd name="connsiteX1381" fmla="*/ 4369596 w 5351080"/>
                    <a:gd name="connsiteY1381" fmla="*/ 1050781 h 6057772"/>
                    <a:gd name="connsiteX1382" fmla="*/ 4404574 w 5351080"/>
                    <a:gd name="connsiteY1382" fmla="*/ 984695 h 6057772"/>
                    <a:gd name="connsiteX1383" fmla="*/ 4383338 w 5351080"/>
                    <a:gd name="connsiteY1383" fmla="*/ 956016 h 6057772"/>
                    <a:gd name="connsiteX1384" fmla="*/ 4377092 w 5351080"/>
                    <a:gd name="connsiteY1384" fmla="*/ 953522 h 6057772"/>
                    <a:gd name="connsiteX1385" fmla="*/ 4358354 w 5351080"/>
                    <a:gd name="connsiteY1385" fmla="*/ 908634 h 6057772"/>
                    <a:gd name="connsiteX1386" fmla="*/ 4369596 w 5351080"/>
                    <a:gd name="connsiteY1386" fmla="*/ 891177 h 6057772"/>
                    <a:gd name="connsiteX1387" fmla="*/ 4402076 w 5351080"/>
                    <a:gd name="connsiteY1387" fmla="*/ 917362 h 6057772"/>
                    <a:gd name="connsiteX1388" fmla="*/ 4432058 w 5351080"/>
                    <a:gd name="connsiteY1388" fmla="*/ 861251 h 6057772"/>
                    <a:gd name="connsiteX1389" fmla="*/ 4384588 w 5351080"/>
                    <a:gd name="connsiteY1389" fmla="*/ 805141 h 6057772"/>
                    <a:gd name="connsiteX1390" fmla="*/ 4229682 w 5351080"/>
                    <a:gd name="connsiteY1390" fmla="*/ 739055 h 6057772"/>
                    <a:gd name="connsiteX1391" fmla="*/ 4192206 w 5351080"/>
                    <a:gd name="connsiteY1391" fmla="*/ 699154 h 6057772"/>
                    <a:gd name="connsiteX1392" fmla="*/ 4165972 w 5351080"/>
                    <a:gd name="connsiteY1392" fmla="*/ 654265 h 6057772"/>
                    <a:gd name="connsiteX1393" fmla="*/ 4159726 w 5351080"/>
                    <a:gd name="connsiteY1393" fmla="*/ 589426 h 6057772"/>
                    <a:gd name="connsiteX1394" fmla="*/ 4223436 w 5351080"/>
                    <a:gd name="connsiteY1394" fmla="*/ 565735 h 6057772"/>
                    <a:gd name="connsiteX1395" fmla="*/ 4264660 w 5351080"/>
                    <a:gd name="connsiteY1395" fmla="*/ 548278 h 6057772"/>
                    <a:gd name="connsiteX1396" fmla="*/ 4297140 w 5351080"/>
                    <a:gd name="connsiteY1396" fmla="*/ 509624 h 6057772"/>
                    <a:gd name="connsiteX1397" fmla="*/ 4292144 w 5351080"/>
                    <a:gd name="connsiteY1397" fmla="*/ 490921 h 6057772"/>
                    <a:gd name="connsiteX1398" fmla="*/ 4254668 w 5351080"/>
                    <a:gd name="connsiteY1398" fmla="*/ 437304 h 6057772"/>
                    <a:gd name="connsiteX1399" fmla="*/ 4288083 w 5351080"/>
                    <a:gd name="connsiteY1399" fmla="*/ 415171 h 6057772"/>
                    <a:gd name="connsiteX1400" fmla="*/ 2084839 w 5351080"/>
                    <a:gd name="connsiteY1400" fmla="*/ 414244 h 6057772"/>
                    <a:gd name="connsiteX1401" fmla="*/ 2069878 w 5351080"/>
                    <a:gd name="connsiteY1401" fmla="*/ 426854 h 6057772"/>
                    <a:gd name="connsiteX1402" fmla="*/ 2081098 w 5351080"/>
                    <a:gd name="connsiteY1402" fmla="*/ 461726 h 6057772"/>
                    <a:gd name="connsiteX1403" fmla="*/ 2099800 w 5351080"/>
                    <a:gd name="connsiteY1403" fmla="*/ 467952 h 6057772"/>
                    <a:gd name="connsiteX1404" fmla="*/ 2123488 w 5351080"/>
                    <a:gd name="connsiteY1404" fmla="*/ 496596 h 6057772"/>
                    <a:gd name="connsiteX1405" fmla="*/ 2102292 w 5351080"/>
                    <a:gd name="connsiteY1405" fmla="*/ 522750 h 6057772"/>
                    <a:gd name="connsiteX1406" fmla="*/ 2059904 w 5351080"/>
                    <a:gd name="connsiteY1406" fmla="*/ 557621 h 6057772"/>
                    <a:gd name="connsiteX1407" fmla="*/ 2028736 w 5351080"/>
                    <a:gd name="connsiteY1407" fmla="*/ 575056 h 6057772"/>
                    <a:gd name="connsiteX1408" fmla="*/ 2013776 w 5351080"/>
                    <a:gd name="connsiteY1408" fmla="*/ 609927 h 6057772"/>
                    <a:gd name="connsiteX1409" fmla="*/ 2041204 w 5351080"/>
                    <a:gd name="connsiteY1409" fmla="*/ 609927 h 6057772"/>
                    <a:gd name="connsiteX1410" fmla="*/ 2129720 w 5351080"/>
                    <a:gd name="connsiteY1410" fmla="*/ 550148 h 6057772"/>
                    <a:gd name="connsiteX1411" fmla="*/ 2180836 w 5351080"/>
                    <a:gd name="connsiteY1411" fmla="*/ 532713 h 6057772"/>
                    <a:gd name="connsiteX1412" fmla="*/ 2248158 w 5351080"/>
                    <a:gd name="connsiteY1412" fmla="*/ 492860 h 6057772"/>
                    <a:gd name="connsiteX1413" fmla="*/ 2249110 w 5351080"/>
                    <a:gd name="connsiteY1413" fmla="*/ 493305 h 6057772"/>
                    <a:gd name="connsiteX1414" fmla="*/ 2243006 w 5351080"/>
                    <a:gd name="connsiteY1414" fmla="*/ 479854 h 6057772"/>
                    <a:gd name="connsiteX1415" fmla="*/ 2242376 w 5351080"/>
                    <a:gd name="connsiteY1415" fmla="*/ 479171 h 6057772"/>
                    <a:gd name="connsiteX1416" fmla="*/ 2196420 w 5351080"/>
                    <a:gd name="connsiteY1416" fmla="*/ 479317 h 6057772"/>
                    <a:gd name="connsiteX1417" fmla="*/ 2147174 w 5351080"/>
                    <a:gd name="connsiteY1417" fmla="*/ 472934 h 6057772"/>
                    <a:gd name="connsiteX1418" fmla="*/ 2123488 w 5351080"/>
                    <a:gd name="connsiteY1418" fmla="*/ 448026 h 6057772"/>
                    <a:gd name="connsiteX1419" fmla="*/ 2103540 w 5351080"/>
                    <a:gd name="connsiteY1419" fmla="*/ 419382 h 6057772"/>
                    <a:gd name="connsiteX1420" fmla="*/ 2084839 w 5351080"/>
                    <a:gd name="connsiteY1420" fmla="*/ 414244 h 6057772"/>
                    <a:gd name="connsiteX1421" fmla="*/ 2012692 w 5351080"/>
                    <a:gd name="connsiteY1421" fmla="*/ 282969 h 6057772"/>
                    <a:gd name="connsiteX1422" fmla="*/ 2026532 w 5351080"/>
                    <a:gd name="connsiteY1422" fmla="*/ 309137 h 6057772"/>
                    <a:gd name="connsiteX1423" fmla="*/ 2041462 w 5351080"/>
                    <a:gd name="connsiteY1423" fmla="*/ 321598 h 6057772"/>
                    <a:gd name="connsiteX1424" fmla="*/ 2073808 w 5351080"/>
                    <a:gd name="connsiteY1424" fmla="*/ 324090 h 6057772"/>
                    <a:gd name="connsiteX1425" fmla="*/ 2124816 w 5351080"/>
                    <a:gd name="connsiteY1425" fmla="*/ 322844 h 6057772"/>
                    <a:gd name="connsiteX1426" fmla="*/ 2180800 w 5351080"/>
                    <a:gd name="connsiteY1426" fmla="*/ 304152 h 6057772"/>
                    <a:gd name="connsiteX1427" fmla="*/ 2262912 w 5351080"/>
                    <a:gd name="connsiteY1427" fmla="*/ 299168 h 6057772"/>
                    <a:gd name="connsiteX1428" fmla="*/ 2284062 w 5351080"/>
                    <a:gd name="connsiteY1428" fmla="*/ 306644 h 6057772"/>
                    <a:gd name="connsiteX1429" fmla="*/ 2347510 w 5351080"/>
                    <a:gd name="connsiteY1429" fmla="*/ 329074 h 6057772"/>
                    <a:gd name="connsiteX1430" fmla="*/ 2388566 w 5351080"/>
                    <a:gd name="connsiteY1430" fmla="*/ 363966 h 6057772"/>
                    <a:gd name="connsiteX1431" fmla="*/ 2435840 w 5351080"/>
                    <a:gd name="connsiteY1431" fmla="*/ 363966 h 6057772"/>
                    <a:gd name="connsiteX1432" fmla="*/ 2485604 w 5351080"/>
                    <a:gd name="connsiteY1432" fmla="*/ 356488 h 6057772"/>
                    <a:gd name="connsiteX1433" fmla="*/ 2575180 w 5351080"/>
                    <a:gd name="connsiteY1433" fmla="*/ 393873 h 6057772"/>
                    <a:gd name="connsiteX1434" fmla="*/ 2592598 w 5351080"/>
                    <a:gd name="connsiteY1434" fmla="*/ 420041 h 6057772"/>
                    <a:gd name="connsiteX1435" fmla="*/ 2568960 w 5351080"/>
                    <a:gd name="connsiteY1435" fmla="*/ 504776 h 6057772"/>
                    <a:gd name="connsiteX1436" fmla="*/ 2583888 w 5351080"/>
                    <a:gd name="connsiteY1436" fmla="*/ 555866 h 6057772"/>
                    <a:gd name="connsiteX1437" fmla="*/ 2619968 w 5351080"/>
                    <a:gd name="connsiteY1437" fmla="*/ 545897 h 6057772"/>
                    <a:gd name="connsiteX1438" fmla="*/ 2619968 w 5351080"/>
                    <a:gd name="connsiteY1438" fmla="*/ 573311 h 6057772"/>
                    <a:gd name="connsiteX1439" fmla="*/ 2615590 w 5351080"/>
                    <a:gd name="connsiteY1439" fmla="*/ 580534 h 6057772"/>
                    <a:gd name="connsiteX1440" fmla="*/ 2619872 w 5351080"/>
                    <a:gd name="connsiteY1440" fmla="*/ 576478 h 6057772"/>
                    <a:gd name="connsiteX1441" fmla="*/ 2624798 w 5351080"/>
                    <a:gd name="connsiteY1441" fmla="*/ 598999 h 6057772"/>
                    <a:gd name="connsiteX1442" fmla="*/ 2600166 w 5351080"/>
                    <a:gd name="connsiteY1442" fmla="*/ 601206 h 6057772"/>
                    <a:gd name="connsiteX1443" fmla="*/ 2560752 w 5351080"/>
                    <a:gd name="connsiteY1443" fmla="*/ 594141 h 6057772"/>
                    <a:gd name="connsiteX1444" fmla="*/ 2573330 w 5351080"/>
                    <a:gd name="connsiteY1444" fmla="*/ 593798 h 6057772"/>
                    <a:gd name="connsiteX1445" fmla="*/ 2560250 w 5351080"/>
                    <a:gd name="connsiteY1445" fmla="*/ 592003 h 6057772"/>
                    <a:gd name="connsiteX1446" fmla="*/ 2556720 w 5351080"/>
                    <a:gd name="connsiteY1446" fmla="*/ 592003 h 6057772"/>
                    <a:gd name="connsiteX1447" fmla="*/ 2547214 w 5351080"/>
                    <a:gd name="connsiteY1447" fmla="*/ 603545 h 6057772"/>
                    <a:gd name="connsiteX1448" fmla="*/ 2532410 w 5351080"/>
                    <a:gd name="connsiteY1448" fmla="*/ 607437 h 6057772"/>
                    <a:gd name="connsiteX1449" fmla="*/ 2523750 w 5351080"/>
                    <a:gd name="connsiteY1449" fmla="*/ 607563 h 6057772"/>
                    <a:gd name="connsiteX1450" fmla="*/ 2520066 w 5351080"/>
                    <a:gd name="connsiteY1450" fmla="*/ 613519 h 6057772"/>
                    <a:gd name="connsiteX1451" fmla="*/ 2510522 w 5351080"/>
                    <a:gd name="connsiteY1451" fmla="*/ 615629 h 6057772"/>
                    <a:gd name="connsiteX1452" fmla="*/ 2497284 w 5351080"/>
                    <a:gd name="connsiteY1452" fmla="*/ 614918 h 6057772"/>
                    <a:gd name="connsiteX1453" fmla="*/ 2492514 w 5351080"/>
                    <a:gd name="connsiteY1453" fmla="*/ 617400 h 6057772"/>
                    <a:gd name="connsiteX1454" fmla="*/ 2458854 w 5351080"/>
                    <a:gd name="connsiteY1454" fmla="*/ 665970 h 6057772"/>
                    <a:gd name="connsiteX1455" fmla="*/ 2427686 w 5351080"/>
                    <a:gd name="connsiteY1455" fmla="*/ 697105 h 6057772"/>
                    <a:gd name="connsiteX1456" fmla="*/ 2386544 w 5351080"/>
                    <a:gd name="connsiteY1456" fmla="*/ 680915 h 6057772"/>
                    <a:gd name="connsiteX1457" fmla="*/ 2309248 w 5351080"/>
                    <a:gd name="connsiteY1457" fmla="*/ 642308 h 6057772"/>
                    <a:gd name="connsiteX1458" fmla="*/ 2261872 w 5351080"/>
                    <a:gd name="connsiteY1458" fmla="*/ 679669 h 6057772"/>
                    <a:gd name="connsiteX1459" fmla="*/ 2204524 w 5351080"/>
                    <a:gd name="connsiteY1459" fmla="*/ 739448 h 6057772"/>
                    <a:gd name="connsiteX1460" fmla="*/ 2201610 w 5351080"/>
                    <a:gd name="connsiteY1460" fmla="*/ 739732 h 6057772"/>
                    <a:gd name="connsiteX1461" fmla="*/ 2170184 w 5351080"/>
                    <a:gd name="connsiteY1461" fmla="*/ 768803 h 6057772"/>
                    <a:gd name="connsiteX1462" fmla="*/ 2139738 w 5351080"/>
                    <a:gd name="connsiteY1462" fmla="*/ 784158 h 6057772"/>
                    <a:gd name="connsiteX1463" fmla="*/ 2108074 w 5351080"/>
                    <a:gd name="connsiteY1463" fmla="*/ 786637 h 6057772"/>
                    <a:gd name="connsiteX1464" fmla="*/ 2104786 w 5351080"/>
                    <a:gd name="connsiteY1464" fmla="*/ 788019 h 6057772"/>
                    <a:gd name="connsiteX1465" fmla="*/ 2033724 w 5351080"/>
                    <a:gd name="connsiteY1465" fmla="*/ 812927 h 6057772"/>
                    <a:gd name="connsiteX1466" fmla="*/ 1981362 w 5351080"/>
                    <a:gd name="connsiteY1466" fmla="*/ 810436 h 6057772"/>
                    <a:gd name="connsiteX1467" fmla="*/ 1931492 w 5351080"/>
                    <a:gd name="connsiteY1467" fmla="*/ 779301 h 6057772"/>
                    <a:gd name="connsiteX1468" fmla="*/ 1929000 w 5351080"/>
                    <a:gd name="connsiteY1468" fmla="*/ 718277 h 6057772"/>
                    <a:gd name="connsiteX1469" fmla="*/ 1934766 w 5351080"/>
                    <a:gd name="connsiteY1469" fmla="*/ 697728 h 6057772"/>
                    <a:gd name="connsiteX1470" fmla="*/ 1934114 w 5351080"/>
                    <a:gd name="connsiteY1470" fmla="*/ 680561 h 6057772"/>
                    <a:gd name="connsiteX1471" fmla="*/ 1913140 w 5351080"/>
                    <a:gd name="connsiteY1471" fmla="*/ 674762 h 6057772"/>
                    <a:gd name="connsiteX1472" fmla="*/ 1831552 w 5351080"/>
                    <a:gd name="connsiteY1472" fmla="*/ 692620 h 6057772"/>
                    <a:gd name="connsiteX1473" fmla="*/ 1810342 w 5351080"/>
                    <a:gd name="connsiteY1473" fmla="*/ 693877 h 6057772"/>
                    <a:gd name="connsiteX1474" fmla="*/ 1775406 w 5351080"/>
                    <a:gd name="connsiteY1474" fmla="*/ 711480 h 6057772"/>
                    <a:gd name="connsiteX1475" fmla="*/ 1752948 w 5351080"/>
                    <a:gd name="connsiteY1475" fmla="*/ 712737 h 6057772"/>
                    <a:gd name="connsiteX1476" fmla="*/ 1705534 w 5351080"/>
                    <a:gd name="connsiteY1476" fmla="*/ 649870 h 6057772"/>
                    <a:gd name="connsiteX1477" fmla="*/ 1694306 w 5351080"/>
                    <a:gd name="connsiteY1477" fmla="*/ 639811 h 6057772"/>
                    <a:gd name="connsiteX1478" fmla="*/ 1621938 w 5351080"/>
                    <a:gd name="connsiteY1478" fmla="*/ 649870 h 6057772"/>
                    <a:gd name="connsiteX1479" fmla="*/ 1601936 w 5351080"/>
                    <a:gd name="connsiteY1479" fmla="*/ 658180 h 6057772"/>
                    <a:gd name="connsiteX1480" fmla="*/ 1602340 w 5351080"/>
                    <a:gd name="connsiteY1480" fmla="*/ 659861 h 6057772"/>
                    <a:gd name="connsiteX1481" fmla="*/ 1603606 w 5351080"/>
                    <a:gd name="connsiteY1481" fmla="*/ 659743 h 6057772"/>
                    <a:gd name="connsiteX1482" fmla="*/ 1614828 w 5351080"/>
                    <a:gd name="connsiteY1482" fmla="*/ 674688 h 6057772"/>
                    <a:gd name="connsiteX1483" fmla="*/ 1684644 w 5351080"/>
                    <a:gd name="connsiteY1483" fmla="*/ 754393 h 6057772"/>
                    <a:gd name="connsiteX1484" fmla="*/ 1826768 w 5351080"/>
                    <a:gd name="connsiteY1484" fmla="*/ 783037 h 6057772"/>
                    <a:gd name="connsiteX1485" fmla="*/ 1840482 w 5351080"/>
                    <a:gd name="connsiteY1485" fmla="*/ 790510 h 6057772"/>
                    <a:gd name="connsiteX1486" fmla="*/ 1907806 w 5351080"/>
                    <a:gd name="connsiteY1486" fmla="*/ 824135 h 6057772"/>
                    <a:gd name="connsiteX1487" fmla="*/ 1958920 w 5351080"/>
                    <a:gd name="connsiteY1487" fmla="*/ 845307 h 6057772"/>
                    <a:gd name="connsiteX1488" fmla="*/ 2066138 w 5351080"/>
                    <a:gd name="connsiteY1488" fmla="*/ 893877 h 6057772"/>
                    <a:gd name="connsiteX1489" fmla="*/ 2099800 w 5351080"/>
                    <a:gd name="connsiteY1489" fmla="*/ 917540 h 6057772"/>
                    <a:gd name="connsiteX1490" fmla="*/ 2074866 w 5351080"/>
                    <a:gd name="connsiteY1490" fmla="*/ 947429 h 6057772"/>
                    <a:gd name="connsiteX1491" fmla="*/ 2026244 w 5351080"/>
                    <a:gd name="connsiteY1491" fmla="*/ 977319 h 6057772"/>
                    <a:gd name="connsiteX1492" fmla="*/ 2021256 w 5351080"/>
                    <a:gd name="connsiteY1492" fmla="*/ 981055 h 6057772"/>
                    <a:gd name="connsiteX1493" fmla="*/ 1935234 w 5351080"/>
                    <a:gd name="connsiteY1493" fmla="*/ 968601 h 6057772"/>
                    <a:gd name="connsiteX1494" fmla="*/ 1935234 w 5351080"/>
                    <a:gd name="connsiteY1494" fmla="*/ 942448 h 6057772"/>
                    <a:gd name="connsiteX1495" fmla="*/ 1915286 w 5351080"/>
                    <a:gd name="connsiteY1495" fmla="*/ 873951 h 6057772"/>
                    <a:gd name="connsiteX1496" fmla="*/ 1869158 w 5351080"/>
                    <a:gd name="connsiteY1496" fmla="*/ 854025 h 6057772"/>
                    <a:gd name="connsiteX1497" fmla="*/ 1855444 w 5351080"/>
                    <a:gd name="connsiteY1497" fmla="*/ 866479 h 6057772"/>
                    <a:gd name="connsiteX1498" fmla="*/ 1882872 w 5351080"/>
                    <a:gd name="connsiteY1498" fmla="*/ 910068 h 6057772"/>
                    <a:gd name="connsiteX1499" fmla="*/ 1926506 w 5351080"/>
                    <a:gd name="connsiteY1499" fmla="*/ 989773 h 6057772"/>
                    <a:gd name="connsiteX1500" fmla="*/ 1897832 w 5351080"/>
                    <a:gd name="connsiteY1500" fmla="*/ 1030871 h 6057772"/>
                    <a:gd name="connsiteX1501" fmla="*/ 1842976 w 5351080"/>
                    <a:gd name="connsiteY1501" fmla="*/ 1079441 h 6057772"/>
                    <a:gd name="connsiteX1502" fmla="*/ 1808068 w 5351080"/>
                    <a:gd name="connsiteY1502" fmla="*/ 1236361 h 6057772"/>
                    <a:gd name="connsiteX1503" fmla="*/ 1732018 w 5351080"/>
                    <a:gd name="connsiteY1503" fmla="*/ 1302367 h 6057772"/>
                    <a:gd name="connsiteX1504" fmla="*/ 1632282 w 5351080"/>
                    <a:gd name="connsiteY1504" fmla="*/ 1328520 h 6057772"/>
                    <a:gd name="connsiteX1505" fmla="*/ 1572440 w 5351080"/>
                    <a:gd name="connsiteY1505" fmla="*/ 1304857 h 6057772"/>
                    <a:gd name="connsiteX1506" fmla="*/ 1501376 w 5351080"/>
                    <a:gd name="connsiteY1506" fmla="*/ 1160392 h 6057772"/>
                    <a:gd name="connsiteX1507" fmla="*/ 1480182 w 5351080"/>
                    <a:gd name="connsiteY1507" fmla="*/ 1144202 h 6057772"/>
                    <a:gd name="connsiteX1508" fmla="*/ 1502624 w 5351080"/>
                    <a:gd name="connsiteY1508" fmla="*/ 1167864 h 6057772"/>
                    <a:gd name="connsiteX1509" fmla="*/ 1496390 w 5351080"/>
                    <a:gd name="connsiteY1509" fmla="*/ 1201490 h 6057772"/>
                    <a:gd name="connsiteX1510" fmla="*/ 1491402 w 5351080"/>
                    <a:gd name="connsiteY1510" fmla="*/ 1228888 h 6057772"/>
                    <a:gd name="connsiteX1511" fmla="*/ 1497636 w 5351080"/>
                    <a:gd name="connsiteY1511" fmla="*/ 1309839 h 6057772"/>
                    <a:gd name="connsiteX1512" fmla="*/ 1468962 w 5351080"/>
                    <a:gd name="connsiteY1512" fmla="*/ 1337238 h 6057772"/>
                    <a:gd name="connsiteX1513" fmla="*/ 1440288 w 5351080"/>
                    <a:gd name="connsiteY1513" fmla="*/ 1349692 h 6057772"/>
                    <a:gd name="connsiteX1514" fmla="*/ 1446520 w 5351080"/>
                    <a:gd name="connsiteY1514" fmla="*/ 1384563 h 6057772"/>
                    <a:gd name="connsiteX1515" fmla="*/ 1463974 w 5351080"/>
                    <a:gd name="connsiteY1515" fmla="*/ 1411961 h 6057772"/>
                    <a:gd name="connsiteX1516" fmla="*/ 1449014 w 5351080"/>
                    <a:gd name="connsiteY1516" fmla="*/ 1476722 h 6057772"/>
                    <a:gd name="connsiteX1517" fmla="*/ 1478936 w 5351080"/>
                    <a:gd name="connsiteY1517" fmla="*/ 1501630 h 6057772"/>
                    <a:gd name="connsiteX1518" fmla="*/ 1452754 w 5351080"/>
                    <a:gd name="connsiteY1518" fmla="*/ 1532765 h 6057772"/>
                    <a:gd name="connsiteX1519" fmla="*/ 1396652 w 5351080"/>
                    <a:gd name="connsiteY1519" fmla="*/ 1540237 h 6057772"/>
                    <a:gd name="connsiteX1520" fmla="*/ 1374212 w 5351080"/>
                    <a:gd name="connsiteY1520" fmla="*/ 1558918 h 6057772"/>
                    <a:gd name="connsiteX1521" fmla="*/ 1401640 w 5351080"/>
                    <a:gd name="connsiteY1521" fmla="*/ 1567636 h 6057772"/>
                    <a:gd name="connsiteX1522" fmla="*/ 1430314 w 5351080"/>
                    <a:gd name="connsiteY1522" fmla="*/ 1577599 h 6057772"/>
                    <a:gd name="connsiteX1523" fmla="*/ 1411612 w 5351080"/>
                    <a:gd name="connsiteY1523" fmla="*/ 1604998 h 6057772"/>
                    <a:gd name="connsiteX1524" fmla="*/ 1340550 w 5351080"/>
                    <a:gd name="connsiteY1524" fmla="*/ 1642359 h 6057772"/>
                    <a:gd name="connsiteX1525" fmla="*/ 1289434 w 5351080"/>
                    <a:gd name="connsiteY1525" fmla="*/ 1631151 h 6057772"/>
                    <a:gd name="connsiteX1526" fmla="*/ 1328084 w 5351080"/>
                    <a:gd name="connsiteY1526" fmla="*/ 1659795 h 6057772"/>
                    <a:gd name="connsiteX1527" fmla="*/ 1348030 w 5351080"/>
                    <a:gd name="connsiteY1527" fmla="*/ 1656059 h 6057772"/>
                    <a:gd name="connsiteX1528" fmla="*/ 1369224 w 5351080"/>
                    <a:gd name="connsiteY1528" fmla="*/ 1667267 h 6057772"/>
                    <a:gd name="connsiteX1529" fmla="*/ 1343044 w 5351080"/>
                    <a:gd name="connsiteY1529" fmla="*/ 1725801 h 6057772"/>
                    <a:gd name="connsiteX1530" fmla="*/ 1309382 w 5351080"/>
                    <a:gd name="connsiteY1530" fmla="*/ 1732028 h 6057772"/>
                    <a:gd name="connsiteX1531" fmla="*/ 1294422 w 5351080"/>
                    <a:gd name="connsiteY1531" fmla="*/ 1718328 h 6057772"/>
                    <a:gd name="connsiteX1532" fmla="*/ 1212138 w 5351080"/>
                    <a:gd name="connsiteY1532" fmla="*/ 1744482 h 6057772"/>
                    <a:gd name="connsiteX1533" fmla="*/ 1167256 w 5351080"/>
                    <a:gd name="connsiteY1533" fmla="*/ 1760672 h 6057772"/>
                    <a:gd name="connsiteX1534" fmla="*/ 1107414 w 5351080"/>
                    <a:gd name="connsiteY1534" fmla="*/ 1750709 h 6057772"/>
                    <a:gd name="connsiteX1535" fmla="*/ 1122376 w 5351080"/>
                    <a:gd name="connsiteY1535" fmla="*/ 1771880 h 6057772"/>
                    <a:gd name="connsiteX1536" fmla="*/ 1129856 w 5351080"/>
                    <a:gd name="connsiteY1536" fmla="*/ 1862794 h 6057772"/>
                    <a:gd name="connsiteX1537" fmla="*/ 1133596 w 5351080"/>
                    <a:gd name="connsiteY1537" fmla="*/ 1905138 h 6057772"/>
                    <a:gd name="connsiteX1538" fmla="*/ 1169750 w 5351080"/>
                    <a:gd name="connsiteY1538" fmla="*/ 1920082 h 6057772"/>
                    <a:gd name="connsiteX1539" fmla="*/ 1185958 w 5351080"/>
                    <a:gd name="connsiteY1539" fmla="*/ 1916346 h 6057772"/>
                    <a:gd name="connsiteX1540" fmla="*/ 1219618 w 5351080"/>
                    <a:gd name="connsiteY1540" fmla="*/ 1932536 h 6057772"/>
                    <a:gd name="connsiteX1541" fmla="*/ 1215878 w 5351080"/>
                    <a:gd name="connsiteY1541" fmla="*/ 1962426 h 6057772"/>
                    <a:gd name="connsiteX1542" fmla="*/ 1200918 w 5351080"/>
                    <a:gd name="connsiteY1542" fmla="*/ 1991070 h 6057772"/>
                    <a:gd name="connsiteX1543" fmla="*/ 1163516 w 5351080"/>
                    <a:gd name="connsiteY1543" fmla="*/ 2034659 h 6057772"/>
                    <a:gd name="connsiteX1544" fmla="*/ 1114894 w 5351080"/>
                    <a:gd name="connsiteY1544" fmla="*/ 2070775 h 6057772"/>
                    <a:gd name="connsiteX1545" fmla="*/ 1118634 w 5351080"/>
                    <a:gd name="connsiteY1545" fmla="*/ 2098174 h 6057772"/>
                    <a:gd name="connsiteX1546" fmla="*/ 1147310 w 5351080"/>
                    <a:gd name="connsiteY1546" fmla="*/ 2147990 h 6057772"/>
                    <a:gd name="connsiteX1547" fmla="*/ 1183464 w 5351080"/>
                    <a:gd name="connsiteY1547" fmla="*/ 2189088 h 6057772"/>
                    <a:gd name="connsiteX1548" fmla="*/ 1199672 w 5351080"/>
                    <a:gd name="connsiteY1548" fmla="*/ 2037149 h 6057772"/>
                    <a:gd name="connsiteX1549" fmla="*/ 1224606 w 5351080"/>
                    <a:gd name="connsiteY1549" fmla="*/ 2012242 h 6057772"/>
                    <a:gd name="connsiteX1550" fmla="*/ 1232086 w 5351080"/>
                    <a:gd name="connsiteY1550" fmla="*/ 2045867 h 6057772"/>
                    <a:gd name="connsiteX1551" fmla="*/ 1248294 w 5351080"/>
                    <a:gd name="connsiteY1551" fmla="*/ 2124327 h 6057772"/>
                    <a:gd name="connsiteX1552" fmla="*/ 1220866 w 5351080"/>
                    <a:gd name="connsiteY1552" fmla="*/ 2238903 h 6057772"/>
                    <a:gd name="connsiteX1553" fmla="*/ 1197178 w 5351080"/>
                    <a:gd name="connsiteY1553" fmla="*/ 2301173 h 6057772"/>
                    <a:gd name="connsiteX1554" fmla="*/ 1213386 w 5351080"/>
                    <a:gd name="connsiteY1554" fmla="*/ 2398314 h 6057772"/>
                    <a:gd name="connsiteX1555" fmla="*/ 1223358 w 5351080"/>
                    <a:gd name="connsiteY1555" fmla="*/ 2433185 h 6057772"/>
                    <a:gd name="connsiteX1556" fmla="*/ 1248294 w 5351080"/>
                    <a:gd name="connsiteY1556" fmla="*/ 2502927 h 6057772"/>
                    <a:gd name="connsiteX1557" fmla="*/ 1265748 w 5351080"/>
                    <a:gd name="connsiteY1557" fmla="*/ 2534062 h 6057772"/>
                    <a:gd name="connsiteX1558" fmla="*/ 1345538 w 5351080"/>
                    <a:gd name="connsiteY1558" fmla="*/ 2581387 h 6057772"/>
                    <a:gd name="connsiteX1559" fmla="*/ 1375458 w 5351080"/>
                    <a:gd name="connsiteY1559" fmla="*/ 2605049 h 6057772"/>
                    <a:gd name="connsiteX1560" fmla="*/ 1470208 w 5351080"/>
                    <a:gd name="connsiteY1560" fmla="*/ 2681018 h 6057772"/>
                    <a:gd name="connsiteX1561" fmla="*/ 1503870 w 5351080"/>
                    <a:gd name="connsiteY1561" fmla="*/ 2744533 h 6057772"/>
                    <a:gd name="connsiteX1562" fmla="*/ 1457742 w 5351080"/>
                    <a:gd name="connsiteY1562" fmla="*/ 2788122 h 6057772"/>
                    <a:gd name="connsiteX1563" fmla="*/ 1419094 w 5351080"/>
                    <a:gd name="connsiteY1563" fmla="*/ 2805558 h 6057772"/>
                    <a:gd name="connsiteX1564" fmla="*/ 1409120 w 5351080"/>
                    <a:gd name="connsiteY1564" fmla="*/ 2831711 h 6057772"/>
                    <a:gd name="connsiteX1565" fmla="*/ 1409120 w 5351080"/>
                    <a:gd name="connsiteY1565" fmla="*/ 2916398 h 6057772"/>
                    <a:gd name="connsiteX1566" fmla="*/ 1419094 w 5351080"/>
                    <a:gd name="connsiteY1566" fmla="*/ 2947533 h 6057772"/>
                    <a:gd name="connsiteX1567" fmla="*/ 1445274 w 5351080"/>
                    <a:gd name="connsiteY1567" fmla="*/ 2918889 h 6057772"/>
                    <a:gd name="connsiteX1568" fmla="*/ 1501376 w 5351080"/>
                    <a:gd name="connsiteY1568" fmla="*/ 2862846 h 6057772"/>
                    <a:gd name="connsiteX1569" fmla="*/ 1522570 w 5351080"/>
                    <a:gd name="connsiteY1569" fmla="*/ 2892735 h 6057772"/>
                    <a:gd name="connsiteX1570" fmla="*/ 1530050 w 5351080"/>
                    <a:gd name="connsiteY1570" fmla="*/ 2918889 h 6057772"/>
                    <a:gd name="connsiteX1571" fmla="*/ 1535038 w 5351080"/>
                    <a:gd name="connsiteY1571" fmla="*/ 2922625 h 6057772"/>
                    <a:gd name="connsiteX1572" fmla="*/ 1568698 w 5351080"/>
                    <a:gd name="connsiteY1572" fmla="*/ 3018520 h 6057772"/>
                    <a:gd name="connsiteX1573" fmla="*/ 1568698 w 5351080"/>
                    <a:gd name="connsiteY1573" fmla="*/ 3038447 h 6057772"/>
                    <a:gd name="connsiteX1574" fmla="*/ 1538778 w 5351080"/>
                    <a:gd name="connsiteY1574" fmla="*/ 3070827 h 6057772"/>
                    <a:gd name="connsiteX1575" fmla="*/ 1367978 w 5351080"/>
                    <a:gd name="connsiteY1575" fmla="*/ 3055882 h 6057772"/>
                    <a:gd name="connsiteX1576" fmla="*/ 1343044 w 5351080"/>
                    <a:gd name="connsiteY1576" fmla="*/ 3042183 h 6057772"/>
                    <a:gd name="connsiteX1577" fmla="*/ 1323096 w 5351080"/>
                    <a:gd name="connsiteY1577" fmla="*/ 3033465 h 6057772"/>
                    <a:gd name="connsiteX1578" fmla="*/ 1313122 w 5351080"/>
                    <a:gd name="connsiteY1578" fmla="*/ 3055882 h 6057772"/>
                    <a:gd name="connsiteX1579" fmla="*/ 1318110 w 5351080"/>
                    <a:gd name="connsiteY1579" fmla="*/ 3084526 h 6057772"/>
                    <a:gd name="connsiteX1580" fmla="*/ 1275722 w 5351080"/>
                    <a:gd name="connsiteY1580" fmla="*/ 3116906 h 6057772"/>
                    <a:gd name="connsiteX1581" fmla="*/ 1195932 w 5351080"/>
                    <a:gd name="connsiteY1581" fmla="*/ 3087017 h 6057772"/>
                    <a:gd name="connsiteX1582" fmla="*/ 1144816 w 5351080"/>
                    <a:gd name="connsiteY1582" fmla="*/ 3103207 h 6057772"/>
                    <a:gd name="connsiteX1583" fmla="*/ 1108662 w 5351080"/>
                    <a:gd name="connsiteY1583" fmla="*/ 3155514 h 6057772"/>
                    <a:gd name="connsiteX1584" fmla="*/ 1094948 w 5351080"/>
                    <a:gd name="connsiteY1584" fmla="*/ 3181667 h 6057772"/>
                    <a:gd name="connsiteX1585" fmla="*/ 1028872 w 5351080"/>
                    <a:gd name="connsiteY1585" fmla="*/ 3270090 h 6057772"/>
                    <a:gd name="connsiteX1586" fmla="*/ 1073754 w 5351080"/>
                    <a:gd name="connsiteY1586" fmla="*/ 3275071 h 6057772"/>
                    <a:gd name="connsiteX1587" fmla="*/ 1121128 w 5351080"/>
                    <a:gd name="connsiteY1587" fmla="*/ 3275071 h 6057772"/>
                    <a:gd name="connsiteX1588" fmla="*/ 1187204 w 5351080"/>
                    <a:gd name="connsiteY1588" fmla="*/ 3273826 h 6057772"/>
                    <a:gd name="connsiteX1589" fmla="*/ 1260760 w 5351080"/>
                    <a:gd name="connsiteY1589" fmla="*/ 3270090 h 6057772"/>
                    <a:gd name="connsiteX1590" fmla="*/ 1229592 w 5351080"/>
                    <a:gd name="connsiteY1590" fmla="*/ 3236464 h 6057772"/>
                    <a:gd name="connsiteX1591" fmla="*/ 1185958 w 5351080"/>
                    <a:gd name="connsiteY1591" fmla="*/ 3170458 h 6057772"/>
                    <a:gd name="connsiteX1592" fmla="*/ 1245800 w 5351080"/>
                    <a:gd name="connsiteY1592" fmla="*/ 3118152 h 6057772"/>
                    <a:gd name="connsiteX1593" fmla="*/ 1315616 w 5351080"/>
                    <a:gd name="connsiteY1593" fmla="*/ 3133096 h 6057772"/>
                    <a:gd name="connsiteX1594" fmla="*/ 1326836 w 5351080"/>
                    <a:gd name="connsiteY1594" fmla="*/ 3162986 h 6057772"/>
                    <a:gd name="connsiteX1595" fmla="*/ 1341796 w 5351080"/>
                    <a:gd name="connsiteY1595" fmla="*/ 3262618 h 6057772"/>
                    <a:gd name="connsiteX1596" fmla="*/ 1426574 w 5351080"/>
                    <a:gd name="connsiteY1596" fmla="*/ 3324887 h 6057772"/>
                    <a:gd name="connsiteX1597" fmla="*/ 1447768 w 5351080"/>
                    <a:gd name="connsiteY1597" fmla="*/ 3352286 h 6057772"/>
                    <a:gd name="connsiteX1598" fmla="*/ 1500130 w 5351080"/>
                    <a:gd name="connsiteY1598" fmla="*/ 3431991 h 6057772"/>
                    <a:gd name="connsiteX1599" fmla="*/ 1526310 w 5351080"/>
                    <a:gd name="connsiteY1599" fmla="*/ 3520414 h 6057772"/>
                    <a:gd name="connsiteX1600" fmla="*/ 1561218 w 5351080"/>
                    <a:gd name="connsiteY1600" fmla="*/ 3540340 h 6057772"/>
                    <a:gd name="connsiteX1601" fmla="*/ 1614828 w 5351080"/>
                    <a:gd name="connsiteY1601" fmla="*/ 3557776 h 6057772"/>
                    <a:gd name="connsiteX1602" fmla="*/ 1658462 w 5351080"/>
                    <a:gd name="connsiteY1602" fmla="*/ 3698506 h 6057772"/>
                    <a:gd name="connsiteX1603" fmla="*/ 1674670 w 5351080"/>
                    <a:gd name="connsiteY1603" fmla="*/ 3730886 h 6057772"/>
                    <a:gd name="connsiteX1604" fmla="*/ 1689630 w 5351080"/>
                    <a:gd name="connsiteY1604" fmla="*/ 3785683 h 6057772"/>
                    <a:gd name="connsiteX1605" fmla="*/ 1689630 w 5351080"/>
                    <a:gd name="connsiteY1605" fmla="*/ 3856671 h 6057772"/>
                    <a:gd name="connsiteX1606" fmla="*/ 1693370 w 5351080"/>
                    <a:gd name="connsiteY1606" fmla="*/ 3869125 h 6057772"/>
                    <a:gd name="connsiteX1607" fmla="*/ 1693370 w 5351080"/>
                    <a:gd name="connsiteY1607" fmla="*/ 4019817 h 6057772"/>
                    <a:gd name="connsiteX1608" fmla="*/ 1712072 w 5351080"/>
                    <a:gd name="connsiteY1608" fmla="*/ 4049707 h 6057772"/>
                    <a:gd name="connsiteX1609" fmla="*/ 1753212 w 5351080"/>
                    <a:gd name="connsiteY1609" fmla="*/ 4050952 h 6057772"/>
                    <a:gd name="connsiteX1610" fmla="*/ 1788120 w 5351080"/>
                    <a:gd name="connsiteY1610" fmla="*/ 4059670 h 6057772"/>
                    <a:gd name="connsiteX1611" fmla="*/ 1811808 w 5351080"/>
                    <a:gd name="connsiteY1611" fmla="*/ 4085823 h 6057772"/>
                    <a:gd name="connsiteX1612" fmla="*/ 1884118 w 5351080"/>
                    <a:gd name="connsiteY1612" fmla="*/ 4121940 h 6057772"/>
                    <a:gd name="connsiteX1613" fmla="*/ 1922766 w 5351080"/>
                    <a:gd name="connsiteY1613" fmla="*/ 4093296 h 6057772"/>
                    <a:gd name="connsiteX1614" fmla="*/ 1943960 w 5351080"/>
                    <a:gd name="connsiteY1614" fmla="*/ 3925167 h 6057772"/>
                    <a:gd name="connsiteX1615" fmla="*/ 1970142 w 5351080"/>
                    <a:gd name="connsiteY1615" fmla="*/ 3870370 h 6057772"/>
                    <a:gd name="connsiteX1616" fmla="*/ 2006296 w 5351080"/>
                    <a:gd name="connsiteY1616" fmla="*/ 3876597 h 6057772"/>
                    <a:gd name="connsiteX1617" fmla="*/ 2003802 w 5351080"/>
                    <a:gd name="connsiteY1617" fmla="*/ 3987437 h 6057772"/>
                    <a:gd name="connsiteX1618" fmla="*/ 2013776 w 5351080"/>
                    <a:gd name="connsiteY1618" fmla="*/ 4043480 h 6057772"/>
                    <a:gd name="connsiteX1619" fmla="*/ 2113514 w 5351080"/>
                    <a:gd name="connsiteY1619" fmla="*/ 4168019 h 6057772"/>
                    <a:gd name="connsiteX1620" fmla="*/ 2149668 w 5351080"/>
                    <a:gd name="connsiteY1620" fmla="*/ 4200400 h 6057772"/>
                    <a:gd name="connsiteX1621" fmla="*/ 2169616 w 5351080"/>
                    <a:gd name="connsiteY1621" fmla="*/ 4258933 h 6057772"/>
                    <a:gd name="connsiteX1622" fmla="*/ 2184576 w 5351080"/>
                    <a:gd name="connsiteY1622" fmla="*/ 4308749 h 6057772"/>
                    <a:gd name="connsiteX1623" fmla="*/ 2214498 w 5351080"/>
                    <a:gd name="connsiteY1623" fmla="*/ 4376000 h 6057772"/>
                    <a:gd name="connsiteX1624" fmla="*/ 2218238 w 5351080"/>
                    <a:gd name="connsiteY1624" fmla="*/ 4437025 h 6057772"/>
                    <a:gd name="connsiteX1625" fmla="*/ 2265612 w 5351080"/>
                    <a:gd name="connsiteY1625" fmla="*/ 4432043 h 6057772"/>
                    <a:gd name="connsiteX1626" fmla="*/ 2298028 w 5351080"/>
                    <a:gd name="connsiteY1626" fmla="*/ 4463178 h 6057772"/>
                    <a:gd name="connsiteX1627" fmla="*/ 2299274 w 5351080"/>
                    <a:gd name="connsiteY1627" fmla="*/ 4509257 h 6057772"/>
                    <a:gd name="connsiteX1628" fmla="*/ 2309248 w 5351080"/>
                    <a:gd name="connsiteY1628" fmla="*/ 4583981 h 6057772"/>
                    <a:gd name="connsiteX1629" fmla="*/ 2316728 w 5351080"/>
                    <a:gd name="connsiteY1629" fmla="*/ 4612625 h 6057772"/>
                    <a:gd name="connsiteX1630" fmla="*/ 2302092 w 5351080"/>
                    <a:gd name="connsiteY1630" fmla="*/ 4618320 h 6057772"/>
                    <a:gd name="connsiteX1631" fmla="*/ 2301660 w 5351080"/>
                    <a:gd name="connsiteY1631" fmla="*/ 4618229 h 6057772"/>
                    <a:gd name="connsiteX1632" fmla="*/ 2288054 w 5351080"/>
                    <a:gd name="connsiteY1632" fmla="*/ 4610134 h 6057772"/>
                    <a:gd name="connsiteX1633" fmla="*/ 2266860 w 5351080"/>
                    <a:gd name="connsiteY1633" fmla="*/ 4610134 h 6057772"/>
                    <a:gd name="connsiteX1634" fmla="*/ 2286806 w 5351080"/>
                    <a:gd name="connsiteY1634" fmla="*/ 4615116 h 6057772"/>
                    <a:gd name="connsiteX1635" fmla="*/ 2301660 w 5351080"/>
                    <a:gd name="connsiteY1635" fmla="*/ 4618229 h 6057772"/>
                    <a:gd name="connsiteX1636" fmla="*/ 2301922 w 5351080"/>
                    <a:gd name="connsiteY1636" fmla="*/ 4618385 h 6057772"/>
                    <a:gd name="connsiteX1637" fmla="*/ 2302092 w 5351080"/>
                    <a:gd name="connsiteY1637" fmla="*/ 4618320 h 6057772"/>
                    <a:gd name="connsiteX1638" fmla="*/ 2331376 w 5351080"/>
                    <a:gd name="connsiteY1638" fmla="*/ 4624457 h 6057772"/>
                    <a:gd name="connsiteX1639" fmla="*/ 2366596 w 5351080"/>
                    <a:gd name="connsiteY1639" fmla="*/ 4656214 h 6057772"/>
                    <a:gd name="connsiteX1640" fmla="*/ 2401504 w 5351080"/>
                    <a:gd name="connsiteY1640" fmla="*/ 4653723 h 6057772"/>
                    <a:gd name="connsiteX1641" fmla="*/ 2418958 w 5351080"/>
                    <a:gd name="connsiteY1641" fmla="*/ 4613871 h 6057772"/>
                    <a:gd name="connsiteX1642" fmla="*/ 2542384 w 5351080"/>
                    <a:gd name="connsiteY1642" fmla="*/ 4570282 h 6057772"/>
                    <a:gd name="connsiteX1643" fmla="*/ 2588512 w 5351080"/>
                    <a:gd name="connsiteY1643" fmla="*/ 4554092 h 6057772"/>
                    <a:gd name="connsiteX1644" fmla="*/ 2644614 w 5351080"/>
                    <a:gd name="connsiteY1644" fmla="*/ 4562809 h 6057772"/>
                    <a:gd name="connsiteX1645" fmla="*/ 2687002 w 5351080"/>
                    <a:gd name="connsiteY1645" fmla="*/ 4456951 h 6057772"/>
                    <a:gd name="connsiteX1646" fmla="*/ 2781752 w 5351080"/>
                    <a:gd name="connsiteY1646" fmla="*/ 4423325 h 6057772"/>
                    <a:gd name="connsiteX1647" fmla="*/ 2845334 w 5351080"/>
                    <a:gd name="connsiteY1647" fmla="*/ 4400908 h 6057772"/>
                    <a:gd name="connsiteX1648" fmla="*/ 2892710 w 5351080"/>
                    <a:gd name="connsiteY1648" fmla="*/ 4389700 h 6057772"/>
                    <a:gd name="connsiteX1649" fmla="*/ 2917644 w 5351080"/>
                    <a:gd name="connsiteY1649" fmla="*/ 4385963 h 6057772"/>
                    <a:gd name="connsiteX1650" fmla="*/ 2950058 w 5351080"/>
                    <a:gd name="connsiteY1650" fmla="*/ 4398417 h 6057772"/>
                    <a:gd name="connsiteX1651" fmla="*/ 2987460 w 5351080"/>
                    <a:gd name="connsiteY1651" fmla="*/ 4408380 h 6057772"/>
                    <a:gd name="connsiteX1652" fmla="*/ 3119612 w 5351080"/>
                    <a:gd name="connsiteY1652" fmla="*/ 4390945 h 6057772"/>
                    <a:gd name="connsiteX1653" fmla="*/ 3178208 w 5351080"/>
                    <a:gd name="connsiteY1653" fmla="*/ 4394681 h 6057772"/>
                    <a:gd name="connsiteX1654" fmla="*/ 3221842 w 5351080"/>
                    <a:gd name="connsiteY1654" fmla="*/ 4362301 h 6057772"/>
                    <a:gd name="connsiteX1655" fmla="*/ 3277944 w 5351080"/>
                    <a:gd name="connsiteY1655" fmla="*/ 4298786 h 6057772"/>
                    <a:gd name="connsiteX1656" fmla="*/ 3368954 w 5351080"/>
                    <a:gd name="connsiteY1656" fmla="*/ 4290068 h 6057772"/>
                    <a:gd name="connsiteX1657" fmla="*/ 3405110 w 5351080"/>
                    <a:gd name="connsiteY1657" fmla="*/ 4282596 h 6057772"/>
                    <a:gd name="connsiteX1658" fmla="*/ 3425058 w 5351080"/>
                    <a:gd name="connsiteY1658" fmla="*/ 4261424 h 6057772"/>
                    <a:gd name="connsiteX1659" fmla="*/ 3435030 w 5351080"/>
                    <a:gd name="connsiteY1659" fmla="*/ 4234025 h 6057772"/>
                    <a:gd name="connsiteX1660" fmla="*/ 3492380 w 5351080"/>
                    <a:gd name="connsiteY1660" fmla="*/ 4184209 h 6057772"/>
                    <a:gd name="connsiteX1661" fmla="*/ 3537262 w 5351080"/>
                    <a:gd name="connsiteY1661" fmla="*/ 4180473 h 6057772"/>
                    <a:gd name="connsiteX1662" fmla="*/ 3613312 w 5351080"/>
                    <a:gd name="connsiteY1662" fmla="*/ 4123185 h 6057772"/>
                    <a:gd name="connsiteX1663" fmla="*/ 3654452 w 5351080"/>
                    <a:gd name="connsiteY1663" fmla="*/ 4090805 h 6057772"/>
                    <a:gd name="connsiteX1664" fmla="*/ 3706814 w 5351080"/>
                    <a:gd name="connsiteY1664" fmla="*/ 4113222 h 6057772"/>
                    <a:gd name="connsiteX1665" fmla="*/ 3736736 w 5351080"/>
                    <a:gd name="connsiteY1665" fmla="*/ 4261424 h 6057772"/>
                    <a:gd name="connsiteX1666" fmla="*/ 3797824 w 5351080"/>
                    <a:gd name="connsiteY1666" fmla="*/ 4227798 h 6057772"/>
                    <a:gd name="connsiteX1667" fmla="*/ 3831486 w 5351080"/>
                    <a:gd name="connsiteY1667" fmla="*/ 4245234 h 6057772"/>
                    <a:gd name="connsiteX1668" fmla="*/ 3826500 w 5351080"/>
                    <a:gd name="connsiteY1668" fmla="*/ 4281350 h 6057772"/>
                    <a:gd name="connsiteX1669" fmla="*/ 3791592 w 5351080"/>
                    <a:gd name="connsiteY1669" fmla="*/ 4362301 h 6057772"/>
                    <a:gd name="connsiteX1670" fmla="*/ 3771644 w 5351080"/>
                    <a:gd name="connsiteY1670" fmla="*/ 4392190 h 6057772"/>
                    <a:gd name="connsiteX1671" fmla="*/ 3749202 w 5351080"/>
                    <a:gd name="connsiteY1671" fmla="*/ 4367282 h 6057772"/>
                    <a:gd name="connsiteX1672" fmla="*/ 3729256 w 5351080"/>
                    <a:gd name="connsiteY1672" fmla="*/ 4326184 h 6057772"/>
                    <a:gd name="connsiteX1673" fmla="*/ 3696840 w 5351080"/>
                    <a:gd name="connsiteY1673" fmla="*/ 4326184 h 6057772"/>
                    <a:gd name="connsiteX1674" fmla="*/ 3639492 w 5351080"/>
                    <a:gd name="connsiteY1674" fmla="*/ 4369773 h 6057772"/>
                    <a:gd name="connsiteX1675" fmla="*/ 3613312 w 5351080"/>
                    <a:gd name="connsiteY1675" fmla="*/ 4377246 h 6057772"/>
                    <a:gd name="connsiteX1676" fmla="*/ 3590870 w 5351080"/>
                    <a:gd name="connsiteY1676" fmla="*/ 4422080 h 6057772"/>
                    <a:gd name="connsiteX1677" fmla="*/ 3594610 w 5351080"/>
                    <a:gd name="connsiteY1677" fmla="*/ 4440761 h 6057772"/>
                    <a:gd name="connsiteX1678" fmla="*/ 3640738 w 5351080"/>
                    <a:gd name="connsiteY1678" fmla="*/ 4526693 h 6057772"/>
                    <a:gd name="connsiteX1679" fmla="*/ 3696840 w 5351080"/>
                    <a:gd name="connsiteY1679" fmla="*/ 4620098 h 6057772"/>
                    <a:gd name="connsiteX1680" fmla="*/ 3721776 w 5351080"/>
                    <a:gd name="connsiteY1680" fmla="*/ 4635042 h 6057772"/>
                    <a:gd name="connsiteX1681" fmla="*/ 3791592 w 5351080"/>
                    <a:gd name="connsiteY1681" fmla="*/ 4659950 h 6057772"/>
                    <a:gd name="connsiteX1682" fmla="*/ 3804058 w 5351080"/>
                    <a:gd name="connsiteY1682" fmla="*/ 4683613 h 6057772"/>
                    <a:gd name="connsiteX1683" fmla="*/ 3870134 w 5351080"/>
                    <a:gd name="connsiteY1683" fmla="*/ 4683613 h 6057772"/>
                    <a:gd name="connsiteX1684" fmla="*/ 3905042 w 5351080"/>
                    <a:gd name="connsiteY1684" fmla="*/ 4585227 h 6057772"/>
                    <a:gd name="connsiteX1685" fmla="*/ 3948678 w 5351080"/>
                    <a:gd name="connsiteY1685" fmla="*/ 4484349 h 6057772"/>
                    <a:gd name="connsiteX1686" fmla="*/ 3968624 w 5351080"/>
                    <a:gd name="connsiteY1686" fmla="*/ 4439515 h 6057772"/>
                    <a:gd name="connsiteX1687" fmla="*/ 4002286 w 5351080"/>
                    <a:gd name="connsiteY1687" fmla="*/ 4382227 h 6057772"/>
                    <a:gd name="connsiteX1688" fmla="*/ 4075842 w 5351080"/>
                    <a:gd name="connsiteY1688" fmla="*/ 4326184 h 6057772"/>
                    <a:gd name="connsiteX1689" fmla="*/ 4107010 w 5351080"/>
                    <a:gd name="connsiteY1689" fmla="*/ 4322448 h 6057772"/>
                    <a:gd name="connsiteX1690" fmla="*/ 4145658 w 5351080"/>
                    <a:gd name="connsiteY1690" fmla="*/ 4328675 h 6057772"/>
                    <a:gd name="connsiteX1691" fmla="*/ 4189294 w 5351080"/>
                    <a:gd name="connsiteY1691" fmla="*/ 4363546 h 6057772"/>
                    <a:gd name="connsiteX1692" fmla="*/ 4207994 w 5351080"/>
                    <a:gd name="connsiteY1692" fmla="*/ 4383473 h 6057772"/>
                    <a:gd name="connsiteX1693" fmla="*/ 4243196 w 5351080"/>
                    <a:gd name="connsiteY1693" fmla="*/ 4403035 h 6057772"/>
                    <a:gd name="connsiteX1694" fmla="*/ 4231438 w 5351080"/>
                    <a:gd name="connsiteY1694" fmla="*/ 4382794 h 6057772"/>
                    <a:gd name="connsiteX1695" fmla="*/ 4224016 w 5351080"/>
                    <a:gd name="connsiteY1695" fmla="*/ 4258790 h 6057772"/>
                    <a:gd name="connsiteX1696" fmla="*/ 4235148 w 5351080"/>
                    <a:gd name="connsiteY1696" fmla="*/ 4228729 h 6057772"/>
                    <a:gd name="connsiteX1697" fmla="*/ 4362552 w 5351080"/>
                    <a:gd name="connsiteY1697" fmla="*/ 4137292 h 6057772"/>
                    <a:gd name="connsiteX1698" fmla="*/ 4384816 w 5351080"/>
                    <a:gd name="connsiteY1698" fmla="*/ 4137292 h 6057772"/>
                    <a:gd name="connsiteX1699" fmla="*/ 4460268 w 5351080"/>
                    <a:gd name="connsiteY1699" fmla="*/ 4204930 h 6057772"/>
                    <a:gd name="connsiteX1700" fmla="*/ 4497376 w 5351080"/>
                    <a:gd name="connsiteY1700" fmla="*/ 4241255 h 6057772"/>
                    <a:gd name="connsiteX1701" fmla="*/ 4528300 w 5351080"/>
                    <a:gd name="connsiteY1701" fmla="*/ 4302630 h 6057772"/>
                    <a:gd name="connsiteX1702" fmla="*/ 4535720 w 5351080"/>
                    <a:gd name="connsiteY1702" fmla="*/ 4343964 h 6057772"/>
                    <a:gd name="connsiteX1703" fmla="*/ 4547780 w 5351080"/>
                    <a:gd name="connsiteY1703" fmla="*/ 4373243 h 6057772"/>
                    <a:gd name="connsiteX1704" fmla="*/ 4543142 w 5351080"/>
                    <a:gd name="connsiteY1704" fmla="*/ 4405340 h 6057772"/>
                    <a:gd name="connsiteX1705" fmla="*/ 4523352 w 5351080"/>
                    <a:gd name="connsiteY1705" fmla="*/ 4419118 h 6057772"/>
                    <a:gd name="connsiteX1706" fmla="*/ 4496140 w 5351080"/>
                    <a:gd name="connsiteY1706" fmla="*/ 4430391 h 6057772"/>
                    <a:gd name="connsiteX1707" fmla="*/ 4418214 w 5351080"/>
                    <a:gd name="connsiteY1707" fmla="*/ 4475483 h 6057772"/>
                    <a:gd name="connsiteX1708" fmla="*/ 4322970 w 5351080"/>
                    <a:gd name="connsiteY1708" fmla="*/ 4475483 h 6057772"/>
                    <a:gd name="connsiteX1709" fmla="*/ 4287562 w 5351080"/>
                    <a:gd name="connsiteY1709" fmla="*/ 4435558 h 6057772"/>
                    <a:gd name="connsiteX1710" fmla="*/ 4256466 w 5351080"/>
                    <a:gd name="connsiteY1710" fmla="*/ 4413192 h 6057772"/>
                    <a:gd name="connsiteX1711" fmla="*/ 4281550 w 5351080"/>
                    <a:gd name="connsiteY1711" fmla="*/ 4451969 h 6057772"/>
                    <a:gd name="connsiteX1712" fmla="*/ 4301498 w 5351080"/>
                    <a:gd name="connsiteY1712" fmla="*/ 4474386 h 6057772"/>
                    <a:gd name="connsiteX1713" fmla="*/ 4265342 w 5351080"/>
                    <a:gd name="connsiteY1713" fmla="*/ 4500540 h 6057772"/>
                    <a:gd name="connsiteX1714" fmla="*/ 4255370 w 5351080"/>
                    <a:gd name="connsiteY1714" fmla="*/ 4498049 h 6057772"/>
                    <a:gd name="connsiteX1715" fmla="*/ 4227942 w 5351080"/>
                    <a:gd name="connsiteY1715" fmla="*/ 4454460 h 6057772"/>
                    <a:gd name="connsiteX1716" fmla="*/ 4139424 w 5351080"/>
                    <a:gd name="connsiteY1716" fmla="*/ 4382227 h 6057772"/>
                    <a:gd name="connsiteX1717" fmla="*/ 4119478 w 5351080"/>
                    <a:gd name="connsiteY1717" fmla="*/ 4379736 h 6057772"/>
                    <a:gd name="connsiteX1718" fmla="*/ 4034700 w 5351080"/>
                    <a:gd name="connsiteY1718" fmla="*/ 4461932 h 6057772"/>
                    <a:gd name="connsiteX1719" fmla="*/ 3971118 w 5351080"/>
                    <a:gd name="connsiteY1719" fmla="*/ 4537902 h 6057772"/>
                    <a:gd name="connsiteX1720" fmla="*/ 3946184 w 5351080"/>
                    <a:gd name="connsiteY1720" fmla="*/ 4569036 h 6057772"/>
                    <a:gd name="connsiteX1721" fmla="*/ 3946184 w 5351080"/>
                    <a:gd name="connsiteY1721" fmla="*/ 4621343 h 6057772"/>
                    <a:gd name="connsiteX1722" fmla="*/ 3932470 w 5351080"/>
                    <a:gd name="connsiteY1722" fmla="*/ 4681122 h 6057772"/>
                    <a:gd name="connsiteX1723" fmla="*/ 3943690 w 5351080"/>
                    <a:gd name="connsiteY1723" fmla="*/ 4703539 h 6057772"/>
                    <a:gd name="connsiteX1724" fmla="*/ 3974858 w 5351080"/>
                    <a:gd name="connsiteY1724" fmla="*/ 4744637 h 6057772"/>
                    <a:gd name="connsiteX1725" fmla="*/ 3956158 w 5351080"/>
                    <a:gd name="connsiteY1725" fmla="*/ 4760827 h 6057772"/>
                    <a:gd name="connsiteX1726" fmla="*/ 3868888 w 5351080"/>
                    <a:gd name="connsiteY1726" fmla="*/ 4770790 h 6057772"/>
                    <a:gd name="connsiteX1727" fmla="*/ 3845200 w 5351080"/>
                    <a:gd name="connsiteY1727" fmla="*/ 4789471 h 6057772"/>
                    <a:gd name="connsiteX1728" fmla="*/ 3776630 w 5351080"/>
                    <a:gd name="connsiteY1728" fmla="*/ 4831815 h 6057772"/>
                    <a:gd name="connsiteX1729" fmla="*/ 3760424 w 5351080"/>
                    <a:gd name="connsiteY1729" fmla="*/ 4819361 h 6057772"/>
                    <a:gd name="connsiteX1730" fmla="*/ 3709308 w 5351080"/>
                    <a:gd name="connsiteY1730" fmla="*/ 4727202 h 6057772"/>
                    <a:gd name="connsiteX1731" fmla="*/ 3640738 w 5351080"/>
                    <a:gd name="connsiteY1731" fmla="*/ 4717238 h 6057772"/>
                    <a:gd name="connsiteX1732" fmla="*/ 3594610 w 5351080"/>
                    <a:gd name="connsiteY1732" fmla="*/ 4742146 h 6057772"/>
                    <a:gd name="connsiteX1733" fmla="*/ 3578402 w 5351080"/>
                    <a:gd name="connsiteY1733" fmla="*/ 4809398 h 6057772"/>
                    <a:gd name="connsiteX1734" fmla="*/ 3595856 w 5351080"/>
                    <a:gd name="connsiteY1734" fmla="*/ 4830569 h 6057772"/>
                    <a:gd name="connsiteX1735" fmla="*/ 3545988 w 5351080"/>
                    <a:gd name="connsiteY1735" fmla="*/ 4840532 h 6057772"/>
                    <a:gd name="connsiteX1736" fmla="*/ 3484900 w 5351080"/>
                    <a:gd name="connsiteY1736" fmla="*/ 4808152 h 6057772"/>
                    <a:gd name="connsiteX1737" fmla="*/ 3486146 w 5351080"/>
                    <a:gd name="connsiteY1737" fmla="*/ 4801925 h 6057772"/>
                    <a:gd name="connsiteX1738" fmla="*/ 3476172 w 5351080"/>
                    <a:gd name="connsiteY1738" fmla="*/ 4789471 h 6057772"/>
                    <a:gd name="connsiteX1739" fmla="*/ 3396382 w 5351080"/>
                    <a:gd name="connsiteY1739" fmla="*/ 4740901 h 6057772"/>
                    <a:gd name="connsiteX1740" fmla="*/ 3377682 w 5351080"/>
                    <a:gd name="connsiteY1740" fmla="*/ 4749619 h 6057772"/>
                    <a:gd name="connsiteX1741" fmla="*/ 3285426 w 5351080"/>
                    <a:gd name="connsiteY1741" fmla="*/ 4805661 h 6057772"/>
                    <a:gd name="connsiteX1742" fmla="*/ 3243036 w 5351080"/>
                    <a:gd name="connsiteY1742" fmla="*/ 4875403 h 6057772"/>
                    <a:gd name="connsiteX1743" fmla="*/ 3246776 w 5351080"/>
                    <a:gd name="connsiteY1743" fmla="*/ 4910275 h 6057772"/>
                    <a:gd name="connsiteX1744" fmla="*/ 3203142 w 5351080"/>
                    <a:gd name="connsiteY1744" fmla="*/ 4912765 h 6057772"/>
                    <a:gd name="connsiteX1745" fmla="*/ 3179454 w 5351080"/>
                    <a:gd name="connsiteY1745" fmla="*/ 4912765 h 6057772"/>
                    <a:gd name="connsiteX1746" fmla="*/ 3117118 w 5351080"/>
                    <a:gd name="connsiteY1746" fmla="*/ 4882876 h 6057772"/>
                    <a:gd name="connsiteX1747" fmla="*/ 3118366 w 5351080"/>
                    <a:gd name="connsiteY1747" fmla="*/ 4814379 h 6057772"/>
                    <a:gd name="connsiteX1748" fmla="*/ 3129586 w 5351080"/>
                    <a:gd name="connsiteY1748" fmla="*/ 4788226 h 6057772"/>
                    <a:gd name="connsiteX1749" fmla="*/ 3204388 w 5351080"/>
                    <a:gd name="connsiteY1749" fmla="*/ 4689840 h 6057772"/>
                    <a:gd name="connsiteX1750" fmla="*/ 3213116 w 5351080"/>
                    <a:gd name="connsiteY1750" fmla="*/ 4666177 h 6057772"/>
                    <a:gd name="connsiteX1751" fmla="*/ 3188182 w 5351080"/>
                    <a:gd name="connsiteY1751" fmla="*/ 4663686 h 6057772"/>
                    <a:gd name="connsiteX1752" fmla="*/ 3103404 w 5351080"/>
                    <a:gd name="connsiteY1752" fmla="*/ 4679877 h 6057772"/>
                    <a:gd name="connsiteX1753" fmla="*/ 3033588 w 5351080"/>
                    <a:gd name="connsiteY1753" fmla="*/ 4708521 h 6057772"/>
                    <a:gd name="connsiteX1754" fmla="*/ 3034836 w 5351080"/>
                    <a:gd name="connsiteY1754" fmla="*/ 4739655 h 6057772"/>
                    <a:gd name="connsiteX1755" fmla="*/ 3059770 w 5351080"/>
                    <a:gd name="connsiteY1755" fmla="*/ 4759582 h 6057772"/>
                    <a:gd name="connsiteX1756" fmla="*/ 3066004 w 5351080"/>
                    <a:gd name="connsiteY1756" fmla="*/ 4770790 h 6057772"/>
                    <a:gd name="connsiteX1757" fmla="*/ 3029848 w 5351080"/>
                    <a:gd name="connsiteY1757" fmla="*/ 4824342 h 6057772"/>
                    <a:gd name="connsiteX1758" fmla="*/ 3028602 w 5351080"/>
                    <a:gd name="connsiteY1758" fmla="*/ 4841778 h 6057772"/>
                    <a:gd name="connsiteX1759" fmla="*/ 3028602 w 5351080"/>
                    <a:gd name="connsiteY1759" fmla="*/ 4875403 h 6057772"/>
                    <a:gd name="connsiteX1760" fmla="*/ 3004914 w 5351080"/>
                    <a:gd name="connsiteY1760" fmla="*/ 4877894 h 6057772"/>
                    <a:gd name="connsiteX1761" fmla="*/ 2971252 w 5351080"/>
                    <a:gd name="connsiteY1761" fmla="*/ 4881630 h 6057772"/>
                    <a:gd name="connsiteX1762" fmla="*/ 2943826 w 5351080"/>
                    <a:gd name="connsiteY1762" fmla="*/ 4839287 h 6057772"/>
                    <a:gd name="connsiteX1763" fmla="*/ 2940086 w 5351080"/>
                    <a:gd name="connsiteY1763" fmla="*/ 4806907 h 6057772"/>
                    <a:gd name="connsiteX1764" fmla="*/ 2921384 w 5351080"/>
                    <a:gd name="connsiteY1764" fmla="*/ 4796944 h 6057772"/>
                    <a:gd name="connsiteX1765" fmla="*/ 2913904 w 5351080"/>
                    <a:gd name="connsiteY1765" fmla="*/ 4818115 h 6057772"/>
                    <a:gd name="connsiteX1766" fmla="*/ 2918890 w 5351080"/>
                    <a:gd name="connsiteY1766" fmla="*/ 4895330 h 6057772"/>
                    <a:gd name="connsiteX1767" fmla="*/ 2901436 w 5351080"/>
                    <a:gd name="connsiteY1767" fmla="*/ 4925219 h 6057772"/>
                    <a:gd name="connsiteX1768" fmla="*/ 2887724 w 5351080"/>
                    <a:gd name="connsiteY1768" fmla="*/ 4950127 h 6057772"/>
                    <a:gd name="connsiteX1769" fmla="*/ 2881490 w 5351080"/>
                    <a:gd name="connsiteY1769" fmla="*/ 4967563 h 6057772"/>
                    <a:gd name="connsiteX1770" fmla="*/ 2867776 w 5351080"/>
                    <a:gd name="connsiteY1770" fmla="*/ 4963826 h 6057772"/>
                    <a:gd name="connsiteX1771" fmla="*/ 2859048 w 5351080"/>
                    <a:gd name="connsiteY1771" fmla="*/ 4940164 h 6057772"/>
                    <a:gd name="connsiteX1772" fmla="*/ 2870270 w 5351080"/>
                    <a:gd name="connsiteY1772" fmla="*/ 4918992 h 6057772"/>
                    <a:gd name="connsiteX1773" fmla="*/ 2822894 w 5351080"/>
                    <a:gd name="connsiteY1773" fmla="*/ 4918992 h 6057772"/>
                    <a:gd name="connsiteX1774" fmla="*/ 2783000 w 5351080"/>
                    <a:gd name="connsiteY1774" fmla="*/ 4932692 h 6057772"/>
                    <a:gd name="connsiteX1775" fmla="*/ 2809180 w 5351080"/>
                    <a:gd name="connsiteY1775" fmla="*/ 4889103 h 6057772"/>
                    <a:gd name="connsiteX1776" fmla="*/ 2830374 w 5351080"/>
                    <a:gd name="connsiteY1776" fmla="*/ 4777017 h 6057772"/>
                    <a:gd name="connsiteX1777" fmla="*/ 2804194 w 5351080"/>
                    <a:gd name="connsiteY1777" fmla="*/ 4768300 h 6057772"/>
                    <a:gd name="connsiteX1778" fmla="*/ 2785492 w 5351080"/>
                    <a:gd name="connsiteY1778" fmla="*/ 4795698 h 6057772"/>
                    <a:gd name="connsiteX1779" fmla="*/ 2754324 w 5351080"/>
                    <a:gd name="connsiteY1779" fmla="*/ 4831815 h 6057772"/>
                    <a:gd name="connsiteX1780" fmla="*/ 2715676 w 5351080"/>
                    <a:gd name="connsiteY1780" fmla="*/ 4819361 h 6057772"/>
                    <a:gd name="connsiteX1781" fmla="*/ 2721910 w 5351080"/>
                    <a:gd name="connsiteY1781" fmla="*/ 4769545 h 6057772"/>
                    <a:gd name="connsiteX1782" fmla="*/ 2655834 w 5351080"/>
                    <a:gd name="connsiteY1782" fmla="*/ 4765809 h 6057772"/>
                    <a:gd name="connsiteX1783" fmla="*/ 2650848 w 5351080"/>
                    <a:gd name="connsiteY1783" fmla="*/ 4723465 h 6057772"/>
                    <a:gd name="connsiteX1784" fmla="*/ 2602226 w 5351080"/>
                    <a:gd name="connsiteY1784" fmla="*/ 4730938 h 6057772"/>
                    <a:gd name="connsiteX1785" fmla="*/ 2591004 w 5351080"/>
                    <a:gd name="connsiteY1785" fmla="*/ 4748373 h 6057772"/>
                    <a:gd name="connsiteX1786" fmla="*/ 2594746 w 5351080"/>
                    <a:gd name="connsiteY1786" fmla="*/ 4779508 h 6057772"/>
                    <a:gd name="connsiteX1787" fmla="*/ 2548616 w 5351080"/>
                    <a:gd name="connsiteY1787" fmla="*/ 4781999 h 6057772"/>
                    <a:gd name="connsiteX1788" fmla="*/ 2465086 w 5351080"/>
                    <a:gd name="connsiteY1788" fmla="*/ 4774527 h 6057772"/>
                    <a:gd name="connsiteX1789" fmla="*/ 2415218 w 5351080"/>
                    <a:gd name="connsiteY1789" fmla="*/ 4796944 h 6057772"/>
                    <a:gd name="connsiteX1790" fmla="*/ 2322962 w 5351080"/>
                    <a:gd name="connsiteY1790" fmla="*/ 4788226 h 6057772"/>
                    <a:gd name="connsiteX1791" fmla="*/ 2320468 w 5351080"/>
                    <a:gd name="connsiteY1791" fmla="*/ 4779508 h 6057772"/>
                    <a:gd name="connsiteX1792" fmla="*/ 2321714 w 5351080"/>
                    <a:gd name="connsiteY1792" fmla="*/ 4707275 h 6057772"/>
                    <a:gd name="connsiteX1793" fmla="*/ 2266860 w 5351080"/>
                    <a:gd name="connsiteY1793" fmla="*/ 4648742 h 6057772"/>
                    <a:gd name="connsiteX1794" fmla="*/ 2202030 w 5351080"/>
                    <a:gd name="connsiteY1794" fmla="*/ 4652478 h 6057772"/>
                    <a:gd name="connsiteX1795" fmla="*/ 2184576 w 5351080"/>
                    <a:gd name="connsiteY1795" fmla="*/ 4643760 h 6057772"/>
                    <a:gd name="connsiteX1796" fmla="*/ 2193304 w 5351080"/>
                    <a:gd name="connsiteY1796" fmla="*/ 4618852 h 6057772"/>
                    <a:gd name="connsiteX1797" fmla="*/ 2208264 w 5351080"/>
                    <a:gd name="connsiteY1797" fmla="*/ 4615116 h 6057772"/>
                    <a:gd name="connsiteX1798" fmla="*/ 2192056 w 5351080"/>
                    <a:gd name="connsiteY1798" fmla="*/ 4595190 h 6057772"/>
                    <a:gd name="connsiteX1799" fmla="*/ 2174602 w 5351080"/>
                    <a:gd name="connsiteY1799" fmla="*/ 4576509 h 6057772"/>
                    <a:gd name="connsiteX1800" fmla="*/ 2112266 w 5351080"/>
                    <a:gd name="connsiteY1800" fmla="*/ 4495558 h 6057772"/>
                    <a:gd name="connsiteX1801" fmla="*/ 2106034 w 5351080"/>
                    <a:gd name="connsiteY1801" fmla="*/ 4471896 h 6057772"/>
                    <a:gd name="connsiteX1802" fmla="*/ 2053670 w 5351080"/>
                    <a:gd name="connsiteY1802" fmla="*/ 4435779 h 6057772"/>
                    <a:gd name="connsiteX1803" fmla="*/ 2007542 w 5351080"/>
                    <a:gd name="connsiteY1803" fmla="*/ 4510503 h 6057772"/>
                    <a:gd name="connsiteX1804" fmla="*/ 1975128 w 5351080"/>
                    <a:gd name="connsiteY1804" fmla="*/ 4564055 h 6057772"/>
                    <a:gd name="connsiteX1805" fmla="*/ 1940220 w 5351080"/>
                    <a:gd name="connsiteY1805" fmla="*/ 4601417 h 6057772"/>
                    <a:gd name="connsiteX1806" fmla="*/ 1892844 w 5351080"/>
                    <a:gd name="connsiteY1806" fmla="*/ 4606398 h 6057772"/>
                    <a:gd name="connsiteX1807" fmla="*/ 1881624 w 5351080"/>
                    <a:gd name="connsiteY1807" fmla="*/ 4556582 h 6057772"/>
                    <a:gd name="connsiteX1808" fmla="*/ 1955180 w 5351080"/>
                    <a:gd name="connsiteY1808" fmla="*/ 4499294 h 6057772"/>
                    <a:gd name="connsiteX1809" fmla="*/ 1990088 w 5351080"/>
                    <a:gd name="connsiteY1809" fmla="*/ 4440761 h 6057772"/>
                    <a:gd name="connsiteX1810" fmla="*/ 1982608 w 5351080"/>
                    <a:gd name="connsiteY1810" fmla="*/ 4427061 h 6057772"/>
                    <a:gd name="connsiteX1811" fmla="*/ 1966400 w 5351080"/>
                    <a:gd name="connsiteY1811" fmla="*/ 4434534 h 6057772"/>
                    <a:gd name="connsiteX1812" fmla="*/ 1833002 w 5351080"/>
                    <a:gd name="connsiteY1812" fmla="*/ 4532920 h 6057772"/>
                    <a:gd name="connsiteX1813" fmla="*/ 1826768 w 5351080"/>
                    <a:gd name="connsiteY1813" fmla="*/ 4534165 h 6057772"/>
                    <a:gd name="connsiteX1814" fmla="*/ 1730772 w 5351080"/>
                    <a:gd name="connsiteY1814" fmla="*/ 4527938 h 6057772"/>
                    <a:gd name="connsiteX1815" fmla="*/ 1717058 w 5351080"/>
                    <a:gd name="connsiteY1815" fmla="*/ 4495558 h 6057772"/>
                    <a:gd name="connsiteX1816" fmla="*/ 1737006 w 5351080"/>
                    <a:gd name="connsiteY1816" fmla="*/ 4474386 h 6057772"/>
                    <a:gd name="connsiteX1817" fmla="*/ 1744486 w 5351080"/>
                    <a:gd name="connsiteY1817" fmla="*/ 4451969 h 6057772"/>
                    <a:gd name="connsiteX1818" fmla="*/ 1684644 w 5351080"/>
                    <a:gd name="connsiteY1818" fmla="*/ 4363546 h 6057772"/>
                    <a:gd name="connsiteX1819" fmla="*/ 1682150 w 5351080"/>
                    <a:gd name="connsiteY1819" fmla="*/ 4347356 h 6057772"/>
                    <a:gd name="connsiteX1820" fmla="*/ 1764434 w 5351080"/>
                    <a:gd name="connsiteY1820" fmla="*/ 4297540 h 6057772"/>
                    <a:gd name="connsiteX1821" fmla="*/ 1773160 w 5351080"/>
                    <a:gd name="connsiteY1821" fmla="*/ 4292559 h 6057772"/>
                    <a:gd name="connsiteX1822" fmla="*/ 1810562 w 5351080"/>
                    <a:gd name="connsiteY1822" fmla="*/ 4210363 h 6057772"/>
                    <a:gd name="connsiteX1823" fmla="*/ 1788120 w 5351080"/>
                    <a:gd name="connsiteY1823" fmla="*/ 4202890 h 6057772"/>
                    <a:gd name="connsiteX1824" fmla="*/ 1669682 w 5351080"/>
                    <a:gd name="connsiteY1824" fmla="*/ 4211608 h 6057772"/>
                    <a:gd name="connsiteX1825" fmla="*/ 1664696 w 5351080"/>
                    <a:gd name="connsiteY1825" fmla="*/ 4207872 h 6057772"/>
                    <a:gd name="connsiteX1826" fmla="*/ 1604854 w 5351080"/>
                    <a:gd name="connsiteY1826" fmla="*/ 4171755 h 6057772"/>
                    <a:gd name="connsiteX1827" fmla="*/ 1568698 w 5351080"/>
                    <a:gd name="connsiteY1827" fmla="*/ 4116958 h 6057772"/>
                    <a:gd name="connsiteX1828" fmla="*/ 1568698 w 5351080"/>
                    <a:gd name="connsiteY1828" fmla="*/ 4090805 h 6057772"/>
                    <a:gd name="connsiteX1829" fmla="*/ 1547504 w 5351080"/>
                    <a:gd name="connsiteY1829" fmla="*/ 4083332 h 6057772"/>
                    <a:gd name="connsiteX1830" fmla="*/ 1487662 w 5351080"/>
                    <a:gd name="connsiteY1830" fmla="*/ 4116958 h 6057772"/>
                    <a:gd name="connsiteX1831" fmla="*/ 1446520 w 5351080"/>
                    <a:gd name="connsiteY1831" fmla="*/ 4135639 h 6057772"/>
                    <a:gd name="connsiteX1832" fmla="*/ 1417846 w 5351080"/>
                    <a:gd name="connsiteY1832" fmla="*/ 4141866 h 6057772"/>
                    <a:gd name="connsiteX1833" fmla="*/ 1409120 w 5351080"/>
                    <a:gd name="connsiteY1833" fmla="*/ 4111977 h 6057772"/>
                    <a:gd name="connsiteX1834" fmla="*/ 1371718 w 5351080"/>
                    <a:gd name="connsiteY1834" fmla="*/ 4058425 h 6057772"/>
                    <a:gd name="connsiteX1835" fmla="*/ 1329330 w 5351080"/>
                    <a:gd name="connsiteY1835" fmla="*/ 4016081 h 6057772"/>
                    <a:gd name="connsiteX1836" fmla="*/ 1308136 w 5351080"/>
                    <a:gd name="connsiteY1836" fmla="*/ 4006118 h 6057772"/>
                    <a:gd name="connsiteX1837" fmla="*/ 1258266 w 5351080"/>
                    <a:gd name="connsiteY1837" fmla="*/ 3982456 h 6057772"/>
                    <a:gd name="connsiteX1838" fmla="*/ 1239566 w 5351080"/>
                    <a:gd name="connsiteY1838" fmla="*/ 3970002 h 6057772"/>
                    <a:gd name="connsiteX1839" fmla="*/ 1207152 w 5351080"/>
                    <a:gd name="connsiteY1839" fmla="*/ 3977474 h 6057772"/>
                    <a:gd name="connsiteX1840" fmla="*/ 1189698 w 5351080"/>
                    <a:gd name="connsiteY1840" fmla="*/ 3973738 h 6057772"/>
                    <a:gd name="connsiteX1841" fmla="*/ 1195932 w 5351080"/>
                    <a:gd name="connsiteY1841" fmla="*/ 3960038 h 6057772"/>
                    <a:gd name="connsiteX1842" fmla="*/ 1183464 w 5351080"/>
                    <a:gd name="connsiteY1842" fmla="*/ 3905241 h 6057772"/>
                    <a:gd name="connsiteX1843" fmla="*/ 1146062 w 5351080"/>
                    <a:gd name="connsiteY1843" fmla="*/ 3849198 h 6057772"/>
                    <a:gd name="connsiteX1844" fmla="*/ 1128608 w 5351080"/>
                    <a:gd name="connsiteY1844" fmla="*/ 3830517 h 6057772"/>
                    <a:gd name="connsiteX1845" fmla="*/ 1112402 w 5351080"/>
                    <a:gd name="connsiteY1845" fmla="*/ 3851689 h 6057772"/>
                    <a:gd name="connsiteX1846" fmla="*/ 1094948 w 5351080"/>
                    <a:gd name="connsiteY1846" fmla="*/ 3876597 h 6057772"/>
                    <a:gd name="connsiteX1847" fmla="*/ 1075000 w 5351080"/>
                    <a:gd name="connsiteY1847" fmla="*/ 3860407 h 6057772"/>
                    <a:gd name="connsiteX1848" fmla="*/ 1052560 w 5351080"/>
                    <a:gd name="connsiteY1848" fmla="*/ 3854180 h 6057772"/>
                    <a:gd name="connsiteX1849" fmla="*/ 1021392 w 5351080"/>
                    <a:gd name="connsiteY1849" fmla="*/ 3840481 h 6057772"/>
                    <a:gd name="connsiteX1850" fmla="*/ 988976 w 5351080"/>
                    <a:gd name="connsiteY1850" fmla="*/ 3789419 h 6057772"/>
                    <a:gd name="connsiteX1851" fmla="*/ 998950 w 5351080"/>
                    <a:gd name="connsiteY1851" fmla="*/ 3738358 h 6057772"/>
                    <a:gd name="connsiteX1852" fmla="*/ 1012664 w 5351080"/>
                    <a:gd name="connsiteY1852" fmla="*/ 3735867 h 6057772"/>
                    <a:gd name="connsiteX1853" fmla="*/ 1047572 w 5351080"/>
                    <a:gd name="connsiteY1853" fmla="*/ 3720923 h 6057772"/>
                    <a:gd name="connsiteX1854" fmla="*/ 1006430 w 5351080"/>
                    <a:gd name="connsiteY1854" fmla="*/ 3703487 h 6057772"/>
                    <a:gd name="connsiteX1855" fmla="*/ 960302 w 5351080"/>
                    <a:gd name="connsiteY1855" fmla="*/ 3718432 h 6057772"/>
                    <a:gd name="connsiteX1856" fmla="*/ 917914 w 5351080"/>
                    <a:gd name="connsiteY1856" fmla="*/ 3718432 h 6057772"/>
                    <a:gd name="connsiteX1857" fmla="*/ 870538 w 5351080"/>
                    <a:gd name="connsiteY1857" fmla="*/ 3696015 h 6057772"/>
                    <a:gd name="connsiteX1858" fmla="*/ 861812 w 5351080"/>
                    <a:gd name="connsiteY1858" fmla="*/ 3679825 h 6057772"/>
                    <a:gd name="connsiteX1859" fmla="*/ 866798 w 5351080"/>
                    <a:gd name="connsiteY1859" fmla="*/ 3595138 h 6057772"/>
                    <a:gd name="connsiteX1860" fmla="*/ 874278 w 5351080"/>
                    <a:gd name="connsiteY1860" fmla="*/ 3552794 h 6057772"/>
                    <a:gd name="connsiteX1861" fmla="*/ 878020 w 5351080"/>
                    <a:gd name="connsiteY1861" fmla="*/ 3534114 h 6057772"/>
                    <a:gd name="connsiteX1862" fmla="*/ 932874 w 5351080"/>
                    <a:gd name="connsiteY1862" fmla="*/ 3436973 h 6057772"/>
                    <a:gd name="connsiteX1863" fmla="*/ 981496 w 5351080"/>
                    <a:gd name="connsiteY1863" fmla="*/ 3412065 h 6057772"/>
                    <a:gd name="connsiteX1864" fmla="*/ 1012664 w 5351080"/>
                    <a:gd name="connsiteY1864" fmla="*/ 3393384 h 6057772"/>
                    <a:gd name="connsiteX1865" fmla="*/ 998950 w 5351080"/>
                    <a:gd name="connsiteY1865" fmla="*/ 3365985 h 6057772"/>
                    <a:gd name="connsiteX1866" fmla="*/ 991470 w 5351080"/>
                    <a:gd name="connsiteY1866" fmla="*/ 3344814 h 6057772"/>
                    <a:gd name="connsiteX1867" fmla="*/ 952822 w 5351080"/>
                    <a:gd name="connsiteY1867" fmla="*/ 3306206 h 6057772"/>
                    <a:gd name="connsiteX1868" fmla="*/ 950328 w 5351080"/>
                    <a:gd name="connsiteY1868" fmla="*/ 3288771 h 6057772"/>
                    <a:gd name="connsiteX1869" fmla="*/ 970276 w 5351080"/>
                    <a:gd name="connsiteY1869" fmla="*/ 3260127 h 6057772"/>
                    <a:gd name="connsiteX1870" fmla="*/ 954068 w 5351080"/>
                    <a:gd name="connsiteY1870" fmla="*/ 3238955 h 6057772"/>
                    <a:gd name="connsiteX1871" fmla="*/ 914174 w 5351080"/>
                    <a:gd name="connsiteY1871" fmla="*/ 3191630 h 6057772"/>
                    <a:gd name="connsiteX1872" fmla="*/ 914174 w 5351080"/>
                    <a:gd name="connsiteY1872" fmla="*/ 3220274 h 6057772"/>
                    <a:gd name="connsiteX1873" fmla="*/ 902954 w 5351080"/>
                    <a:gd name="connsiteY1873" fmla="*/ 3238955 h 6057772"/>
                    <a:gd name="connsiteX1874" fmla="*/ 887992 w 5351080"/>
                    <a:gd name="connsiteY1874" fmla="*/ 3220274 h 6057772"/>
                    <a:gd name="connsiteX1875" fmla="*/ 887992 w 5351080"/>
                    <a:gd name="connsiteY1875" fmla="*/ 3151777 h 6057772"/>
                    <a:gd name="connsiteX1876" fmla="*/ 880512 w 5351080"/>
                    <a:gd name="connsiteY1876" fmla="*/ 3063354 h 6057772"/>
                    <a:gd name="connsiteX1877" fmla="*/ 864306 w 5351080"/>
                    <a:gd name="connsiteY1877" fmla="*/ 3037201 h 6057772"/>
                    <a:gd name="connsiteX1878" fmla="*/ 841864 w 5351080"/>
                    <a:gd name="connsiteY1878" fmla="*/ 3055882 h 6057772"/>
                    <a:gd name="connsiteX1879" fmla="*/ 824410 w 5351080"/>
                    <a:gd name="connsiteY1879" fmla="*/ 3078299 h 6057772"/>
                    <a:gd name="connsiteX1880" fmla="*/ 806956 w 5351080"/>
                    <a:gd name="connsiteY1880" fmla="*/ 3001085 h 6057772"/>
                    <a:gd name="connsiteX1881" fmla="*/ 763322 w 5351080"/>
                    <a:gd name="connsiteY1881" fmla="*/ 2941306 h 6057772"/>
                    <a:gd name="connsiteX1882" fmla="*/ 745868 w 5351080"/>
                    <a:gd name="connsiteY1882" fmla="*/ 2900208 h 6057772"/>
                    <a:gd name="connsiteX1883" fmla="*/ 782022 w 5351080"/>
                    <a:gd name="connsiteY1883" fmla="*/ 2897717 h 6057772"/>
                    <a:gd name="connsiteX1884" fmla="*/ 816930 w 5351080"/>
                    <a:gd name="connsiteY1884" fmla="*/ 2940060 h 6057772"/>
                    <a:gd name="connsiteX1885" fmla="*/ 876772 w 5351080"/>
                    <a:gd name="connsiteY1885" fmla="*/ 2967459 h 6057772"/>
                    <a:gd name="connsiteX1886" fmla="*/ 907940 w 5351080"/>
                    <a:gd name="connsiteY1886" fmla="*/ 2976177 h 6057772"/>
                    <a:gd name="connsiteX1887" fmla="*/ 992716 w 5351080"/>
                    <a:gd name="connsiteY1887" fmla="*/ 3034710 h 6057772"/>
                    <a:gd name="connsiteX1888" fmla="*/ 1023884 w 5351080"/>
                    <a:gd name="connsiteY1888" fmla="*/ 3121888 h 6057772"/>
                    <a:gd name="connsiteX1889" fmla="*/ 1026378 w 5351080"/>
                    <a:gd name="connsiteY1889" fmla="*/ 3151777 h 6057772"/>
                    <a:gd name="connsiteX1890" fmla="*/ 1046326 w 5351080"/>
                    <a:gd name="connsiteY1890" fmla="*/ 3156759 h 6057772"/>
                    <a:gd name="connsiteX1891" fmla="*/ 1070014 w 5351080"/>
                    <a:gd name="connsiteY1891" fmla="*/ 3119397 h 6057772"/>
                    <a:gd name="connsiteX1892" fmla="*/ 1062532 w 5351080"/>
                    <a:gd name="connsiteY1892" fmla="*/ 3084526 h 6057772"/>
                    <a:gd name="connsiteX1893" fmla="*/ 1077494 w 5351080"/>
                    <a:gd name="connsiteY1893" fmla="*/ 3040937 h 6057772"/>
                    <a:gd name="connsiteX1894" fmla="*/ 1114894 w 5351080"/>
                    <a:gd name="connsiteY1894" fmla="*/ 3044673 h 6057772"/>
                    <a:gd name="connsiteX1895" fmla="*/ 1152296 w 5351080"/>
                    <a:gd name="connsiteY1895" fmla="*/ 3032220 h 6057772"/>
                    <a:gd name="connsiteX1896" fmla="*/ 1167256 w 5351080"/>
                    <a:gd name="connsiteY1896" fmla="*/ 3012293 h 6057772"/>
                    <a:gd name="connsiteX1897" fmla="*/ 1235826 w 5351080"/>
                    <a:gd name="connsiteY1897" fmla="*/ 2935079 h 6057772"/>
                    <a:gd name="connsiteX1898" fmla="*/ 1265748 w 5351080"/>
                    <a:gd name="connsiteY1898" fmla="*/ 2912662 h 6057772"/>
                    <a:gd name="connsiteX1899" fmla="*/ 1284448 w 5351080"/>
                    <a:gd name="connsiteY1899" fmla="*/ 2882772 h 6057772"/>
                    <a:gd name="connsiteX1900" fmla="*/ 1296916 w 5351080"/>
                    <a:gd name="connsiteY1900" fmla="*/ 2840429 h 6057772"/>
                    <a:gd name="connsiteX1901" fmla="*/ 1291928 w 5351080"/>
                    <a:gd name="connsiteY1901" fmla="*/ 2785631 h 6057772"/>
                    <a:gd name="connsiteX1902" fmla="*/ 1244554 w 5351080"/>
                    <a:gd name="connsiteY1902" fmla="*/ 2728343 h 6057772"/>
                    <a:gd name="connsiteX1903" fmla="*/ 1254526 w 5351080"/>
                    <a:gd name="connsiteY1903" fmla="*/ 2659847 h 6057772"/>
                    <a:gd name="connsiteX1904" fmla="*/ 1283202 w 5351080"/>
                    <a:gd name="connsiteY1904" fmla="*/ 2637429 h 6057772"/>
                    <a:gd name="connsiteX1905" fmla="*/ 1269488 w 5351080"/>
                    <a:gd name="connsiteY1905" fmla="*/ 2563951 h 6057772"/>
                    <a:gd name="connsiteX1906" fmla="*/ 1158530 w 5351080"/>
                    <a:gd name="connsiteY1906" fmla="*/ 2474283 h 6057772"/>
                    <a:gd name="connsiteX1907" fmla="*/ 1151050 w 5351080"/>
                    <a:gd name="connsiteY1907" fmla="*/ 2464320 h 6057772"/>
                    <a:gd name="connsiteX1908" fmla="*/ 1077494 w 5351080"/>
                    <a:gd name="connsiteY1908" fmla="*/ 2296191 h 6057772"/>
                    <a:gd name="connsiteX1909" fmla="*/ 1061286 w 5351080"/>
                    <a:gd name="connsiteY1909" fmla="*/ 2268793 h 6057772"/>
                    <a:gd name="connsiteX1910" fmla="*/ 980250 w 5351080"/>
                    <a:gd name="connsiteY1910" fmla="*/ 2180370 h 6057772"/>
                    <a:gd name="connsiteX1911" fmla="*/ 951576 w 5351080"/>
                    <a:gd name="connsiteY1911" fmla="*/ 2077002 h 6057772"/>
                    <a:gd name="connsiteX1912" fmla="*/ 934122 w 5351080"/>
                    <a:gd name="connsiteY1912" fmla="*/ 2017223 h 6057772"/>
                    <a:gd name="connsiteX1913" fmla="*/ 892980 w 5351080"/>
                    <a:gd name="connsiteY1913" fmla="*/ 1946236 h 6057772"/>
                    <a:gd name="connsiteX1914" fmla="*/ 824410 w 5351080"/>
                    <a:gd name="connsiteY1914" fmla="*/ 1891438 h 6057772"/>
                    <a:gd name="connsiteX1915" fmla="*/ 728414 w 5351080"/>
                    <a:gd name="connsiteY1915" fmla="*/ 1860303 h 6057772"/>
                    <a:gd name="connsiteX1916" fmla="*/ 633662 w 5351080"/>
                    <a:gd name="connsiteY1916" fmla="*/ 1826678 h 6057772"/>
                    <a:gd name="connsiteX1917" fmla="*/ 611222 w 5351080"/>
                    <a:gd name="connsiteY1917" fmla="*/ 1803015 h 6057772"/>
                    <a:gd name="connsiteX1918" fmla="*/ 636156 w 5351080"/>
                    <a:gd name="connsiteY1918" fmla="*/ 1791807 h 6057772"/>
                    <a:gd name="connsiteX1919" fmla="*/ 677298 w 5351080"/>
                    <a:gd name="connsiteY1919" fmla="*/ 1714592 h 6057772"/>
                    <a:gd name="connsiteX1920" fmla="*/ 671064 w 5351080"/>
                    <a:gd name="connsiteY1920" fmla="*/ 1616206 h 6057772"/>
                    <a:gd name="connsiteX1921" fmla="*/ 705972 w 5351080"/>
                    <a:gd name="connsiteY1921" fmla="*/ 1588807 h 6057772"/>
                    <a:gd name="connsiteX1922" fmla="*/ 791996 w 5351080"/>
                    <a:gd name="connsiteY1922" fmla="*/ 1607488 h 6057772"/>
                    <a:gd name="connsiteX1923" fmla="*/ 849344 w 5351080"/>
                    <a:gd name="connsiteY1923" fmla="*/ 1593789 h 6057772"/>
                    <a:gd name="connsiteX1924" fmla="*/ 865552 w 5351080"/>
                    <a:gd name="connsiteY1924" fmla="*/ 1583826 h 6057772"/>
                    <a:gd name="connsiteX1925" fmla="*/ 874278 w 5351080"/>
                    <a:gd name="connsiteY1925" fmla="*/ 1598771 h 6057772"/>
                    <a:gd name="connsiteX1926" fmla="*/ 890486 w 5351080"/>
                    <a:gd name="connsiteY1926" fmla="*/ 1619942 h 6057772"/>
                    <a:gd name="connsiteX1927" fmla="*/ 922900 w 5351080"/>
                    <a:gd name="connsiteY1927" fmla="*/ 1595034 h 6057772"/>
                    <a:gd name="connsiteX1928" fmla="*/ 921654 w 5351080"/>
                    <a:gd name="connsiteY1928" fmla="*/ 1567636 h 6057772"/>
                    <a:gd name="connsiteX1929" fmla="*/ 878020 w 5351080"/>
                    <a:gd name="connsiteY1929" fmla="*/ 1537746 h 6057772"/>
                    <a:gd name="connsiteX1930" fmla="*/ 866798 w 5351080"/>
                    <a:gd name="connsiteY1930" fmla="*/ 1487931 h 6057772"/>
                    <a:gd name="connsiteX1931" fmla="*/ 929134 w 5351080"/>
                    <a:gd name="connsiteY1931" fmla="*/ 1463023 h 6057772"/>
                    <a:gd name="connsiteX1932" fmla="*/ 971522 w 5351080"/>
                    <a:gd name="connsiteY1932" fmla="*/ 1404489 h 6057772"/>
                    <a:gd name="connsiteX1933" fmla="*/ 947836 w 5351080"/>
                    <a:gd name="connsiteY1933" fmla="*/ 1385808 h 6057772"/>
                    <a:gd name="connsiteX1934" fmla="*/ 934122 w 5351080"/>
                    <a:gd name="connsiteY1934" fmla="*/ 1403244 h 6057772"/>
                    <a:gd name="connsiteX1935" fmla="*/ 915420 w 5351080"/>
                    <a:gd name="connsiteY1935" fmla="*/ 1406980 h 6057772"/>
                    <a:gd name="connsiteX1936" fmla="*/ 883006 w 5351080"/>
                    <a:gd name="connsiteY1936" fmla="*/ 1332256 h 6057772"/>
                    <a:gd name="connsiteX1937" fmla="*/ 890486 w 5351080"/>
                    <a:gd name="connsiteY1937" fmla="*/ 1317311 h 6057772"/>
                    <a:gd name="connsiteX1938" fmla="*/ 932874 w 5351080"/>
                    <a:gd name="connsiteY1938" fmla="*/ 1311085 h 6057772"/>
                    <a:gd name="connsiteX1939" fmla="*/ 964042 w 5351080"/>
                    <a:gd name="connsiteY1939" fmla="*/ 1328520 h 6057772"/>
                    <a:gd name="connsiteX1940" fmla="*/ 1026378 w 5351080"/>
                    <a:gd name="connsiteY1940" fmla="*/ 1345955 h 6057772"/>
                    <a:gd name="connsiteX1941" fmla="*/ 1041338 w 5351080"/>
                    <a:gd name="connsiteY1941" fmla="*/ 1343465 h 6057772"/>
                    <a:gd name="connsiteX1942" fmla="*/ 1075000 w 5351080"/>
                    <a:gd name="connsiteY1942" fmla="*/ 1301121 h 6057772"/>
                    <a:gd name="connsiteX1943" fmla="*/ 1045078 w 5351080"/>
                    <a:gd name="connsiteY1943" fmla="*/ 1322293 h 6057772"/>
                    <a:gd name="connsiteX1944" fmla="*/ 960302 w 5351080"/>
                    <a:gd name="connsiteY1944" fmla="*/ 1268741 h 6057772"/>
                    <a:gd name="connsiteX1945" fmla="*/ 931628 w 5351080"/>
                    <a:gd name="connsiteY1945" fmla="*/ 1245079 h 6057772"/>
                    <a:gd name="connsiteX1946" fmla="*/ 869292 w 5351080"/>
                    <a:gd name="connsiteY1946" fmla="*/ 1139220 h 6057772"/>
                    <a:gd name="connsiteX1947" fmla="*/ 883006 w 5351080"/>
                    <a:gd name="connsiteY1947" fmla="*/ 1129257 h 6057772"/>
                    <a:gd name="connsiteX1948" fmla="*/ 981496 w 5351080"/>
                    <a:gd name="connsiteY1948" fmla="*/ 1070723 h 6057772"/>
                    <a:gd name="connsiteX1949" fmla="*/ 1030118 w 5351080"/>
                    <a:gd name="connsiteY1949" fmla="*/ 1049552 h 6057772"/>
                    <a:gd name="connsiteX1950" fmla="*/ 1037598 w 5351080"/>
                    <a:gd name="connsiteY1950" fmla="*/ 1064496 h 6057772"/>
                    <a:gd name="connsiteX1951" fmla="*/ 1042586 w 5351080"/>
                    <a:gd name="connsiteY1951" fmla="*/ 1079441 h 6057772"/>
                    <a:gd name="connsiteX1952" fmla="*/ 1058792 w 5351080"/>
                    <a:gd name="connsiteY1952" fmla="*/ 1065742 h 6057772"/>
                    <a:gd name="connsiteX1953" fmla="*/ 1097440 w 5351080"/>
                    <a:gd name="connsiteY1953" fmla="*/ 1045815 h 6057772"/>
                    <a:gd name="connsiteX1954" fmla="*/ 1117388 w 5351080"/>
                    <a:gd name="connsiteY1954" fmla="*/ 1047061 h 6057772"/>
                    <a:gd name="connsiteX1955" fmla="*/ 1185958 w 5351080"/>
                    <a:gd name="connsiteY1955" fmla="*/ 1062006 h 6057772"/>
                    <a:gd name="connsiteX1956" fmla="*/ 1212138 w 5351080"/>
                    <a:gd name="connsiteY1956" fmla="*/ 1062006 h 6057772"/>
                    <a:gd name="connsiteX1957" fmla="*/ 1228346 w 5351080"/>
                    <a:gd name="connsiteY1957" fmla="*/ 1037098 h 6057772"/>
                    <a:gd name="connsiteX1958" fmla="*/ 1264500 w 5351080"/>
                    <a:gd name="connsiteY1958" fmla="*/ 994754 h 6057772"/>
                    <a:gd name="connsiteX1959" fmla="*/ 1346784 w 5351080"/>
                    <a:gd name="connsiteY1959" fmla="*/ 929994 h 6057772"/>
                    <a:gd name="connsiteX1960" fmla="*/ 1330576 w 5351080"/>
                    <a:gd name="connsiteY1960" fmla="*/ 773074 h 6057772"/>
                    <a:gd name="connsiteX1961" fmla="*/ 1324342 w 5351080"/>
                    <a:gd name="connsiteY1961" fmla="*/ 761865 h 6057772"/>
                    <a:gd name="connsiteX1962" fmla="*/ 1281954 w 5351080"/>
                    <a:gd name="connsiteY1962" fmla="*/ 668461 h 6057772"/>
                    <a:gd name="connsiteX1963" fmla="*/ 1244554 w 5351080"/>
                    <a:gd name="connsiteY1963" fmla="*/ 648535 h 6057772"/>
                    <a:gd name="connsiteX1964" fmla="*/ 1060040 w 5351080"/>
                    <a:gd name="connsiteY1964" fmla="*/ 550148 h 6057772"/>
                    <a:gd name="connsiteX1965" fmla="*/ 1062532 w 5351080"/>
                    <a:gd name="connsiteY1965" fmla="*/ 526486 h 6057772"/>
                    <a:gd name="connsiteX1966" fmla="*/ 1086220 w 5351080"/>
                    <a:gd name="connsiteY1966" fmla="*/ 526486 h 6057772"/>
                    <a:gd name="connsiteX1967" fmla="*/ 1210892 w 5351080"/>
                    <a:gd name="connsiteY1967" fmla="*/ 465462 h 6057772"/>
                    <a:gd name="connsiteX1968" fmla="*/ 1253280 w 5351080"/>
                    <a:gd name="connsiteY1968" fmla="*/ 482897 h 6057772"/>
                    <a:gd name="connsiteX1969" fmla="*/ 1281954 w 5351080"/>
                    <a:gd name="connsiteY1969" fmla="*/ 472934 h 6057772"/>
                    <a:gd name="connsiteX1970" fmla="*/ 1258266 w 5351080"/>
                    <a:gd name="connsiteY1970" fmla="*/ 455498 h 6057772"/>
                    <a:gd name="connsiteX1971" fmla="*/ 1224606 w 5351080"/>
                    <a:gd name="connsiteY1971" fmla="*/ 445535 h 6057772"/>
                    <a:gd name="connsiteX1972" fmla="*/ 1258266 w 5351080"/>
                    <a:gd name="connsiteY1972" fmla="*/ 431836 h 6057772"/>
                    <a:gd name="connsiteX1973" fmla="*/ 1264344 w 5351080"/>
                    <a:gd name="connsiteY1973" fmla="*/ 422029 h 6057772"/>
                    <a:gd name="connsiteX1974" fmla="*/ 1272056 w 5351080"/>
                    <a:gd name="connsiteY1974" fmla="*/ 414326 h 6057772"/>
                    <a:gd name="connsiteX1975" fmla="*/ 1270588 w 5351080"/>
                    <a:gd name="connsiteY1975" fmla="*/ 395898 h 6057772"/>
                    <a:gd name="connsiteX1976" fmla="*/ 1286294 w 5351080"/>
                    <a:gd name="connsiteY1976" fmla="*/ 378919 h 6057772"/>
                    <a:gd name="connsiteX1977" fmla="*/ 1324862 w 5351080"/>
                    <a:gd name="connsiteY1977" fmla="*/ 387642 h 6057772"/>
                    <a:gd name="connsiteX1978" fmla="*/ 1469176 w 5351080"/>
                    <a:gd name="connsiteY1978" fmla="*/ 398857 h 6057772"/>
                    <a:gd name="connsiteX1979" fmla="*/ 1540090 w 5351080"/>
                    <a:gd name="connsiteY1979" fmla="*/ 335305 h 6057772"/>
                    <a:gd name="connsiteX1980" fmla="*/ 1583634 w 5351080"/>
                    <a:gd name="connsiteY1980" fmla="*/ 314121 h 6057772"/>
                    <a:gd name="connsiteX1981" fmla="*/ 1625934 w 5351080"/>
                    <a:gd name="connsiteY1981" fmla="*/ 321598 h 6057772"/>
                    <a:gd name="connsiteX1982" fmla="*/ 1643350 w 5351080"/>
                    <a:gd name="connsiteY1982" fmla="*/ 317859 h 6057772"/>
                    <a:gd name="connsiteX1983" fmla="*/ 1699334 w 5351080"/>
                    <a:gd name="connsiteY1983" fmla="*/ 309137 h 6057772"/>
                    <a:gd name="connsiteX1984" fmla="*/ 1832454 w 5351080"/>
                    <a:gd name="connsiteY1984" fmla="*/ 324090 h 6057772"/>
                    <a:gd name="connsiteX1985" fmla="*/ 1873508 w 5351080"/>
                    <a:gd name="connsiteY1985" fmla="*/ 314121 h 6057772"/>
                    <a:gd name="connsiteX1986" fmla="*/ 1897146 w 5351080"/>
                    <a:gd name="connsiteY1986" fmla="*/ 314121 h 6057772"/>
                    <a:gd name="connsiteX1987" fmla="*/ 1941934 w 5351080"/>
                    <a:gd name="connsiteY1987" fmla="*/ 306644 h 6057772"/>
                    <a:gd name="connsiteX1988" fmla="*/ 1982990 w 5351080"/>
                    <a:gd name="connsiteY1988" fmla="*/ 290445 h 6057772"/>
                    <a:gd name="connsiteX1989" fmla="*/ 2012692 w 5351080"/>
                    <a:gd name="connsiteY1989" fmla="*/ 282969 h 6057772"/>
                    <a:gd name="connsiteX1990" fmla="*/ 3828826 w 5351080"/>
                    <a:gd name="connsiteY1990" fmla="*/ 871 h 6057772"/>
                    <a:gd name="connsiteX1991" fmla="*/ 3890044 w 5351080"/>
                    <a:gd name="connsiteY1991" fmla="*/ 28985 h 6057772"/>
                    <a:gd name="connsiteX1992" fmla="*/ 4171944 w 5351080"/>
                    <a:gd name="connsiteY1992" fmla="*/ 157686 h 6057772"/>
                    <a:gd name="connsiteX1993" fmla="*/ 4387734 w 5351080"/>
                    <a:gd name="connsiteY1993" fmla="*/ 308879 h 6057772"/>
                    <a:gd name="connsiteX1994" fmla="*/ 4421412 w 5351080"/>
                    <a:gd name="connsiteY1994" fmla="*/ 340117 h 6057772"/>
                    <a:gd name="connsiteX1995" fmla="*/ 4433886 w 5351080"/>
                    <a:gd name="connsiteY1995" fmla="*/ 385101 h 6057772"/>
                    <a:gd name="connsiteX1996" fmla="*/ 4436380 w 5351080"/>
                    <a:gd name="connsiteY1996" fmla="*/ 401032 h 6057772"/>
                    <a:gd name="connsiteX1997" fmla="*/ 4427650 w 5351080"/>
                    <a:gd name="connsiteY1997" fmla="*/ 415090 h 6057772"/>
                    <a:gd name="connsiteX1998" fmla="*/ 4396466 w 5351080"/>
                    <a:gd name="connsiteY1998" fmla="*/ 413840 h 6057772"/>
                    <a:gd name="connsiteX1999" fmla="*/ 4354056 w 5351080"/>
                    <a:gd name="connsiteY1999" fmla="*/ 377604 h 6057772"/>
                    <a:gd name="connsiteX2000" fmla="*/ 4316636 w 5351080"/>
                    <a:gd name="connsiteY2000" fmla="*/ 375105 h 6057772"/>
                    <a:gd name="connsiteX2001" fmla="*/ 4245538 w 5351080"/>
                    <a:gd name="connsiteY2001" fmla="*/ 382602 h 6057772"/>
                    <a:gd name="connsiteX2002" fmla="*/ 4191902 w 5351080"/>
                    <a:gd name="connsiteY2002" fmla="*/ 388849 h 6057772"/>
                    <a:gd name="connsiteX2003" fmla="*/ 4093360 w 5351080"/>
                    <a:gd name="connsiteY2003" fmla="*/ 425086 h 6057772"/>
                    <a:gd name="connsiteX2004" fmla="*/ 4057188 w 5351080"/>
                    <a:gd name="connsiteY2004" fmla="*/ 473818 h 6057772"/>
                    <a:gd name="connsiteX2005" fmla="*/ 4064672 w 5351080"/>
                    <a:gd name="connsiteY2005" fmla="*/ 491311 h 6057772"/>
                    <a:gd name="connsiteX2006" fmla="*/ 4075898 w 5351080"/>
                    <a:gd name="connsiteY2006" fmla="*/ 542542 h 6057772"/>
                    <a:gd name="connsiteX2007" fmla="*/ 4030994 w 5351080"/>
                    <a:gd name="connsiteY2007" fmla="*/ 578778 h 6057772"/>
                    <a:gd name="connsiteX2008" fmla="*/ 4023510 w 5351080"/>
                    <a:gd name="connsiteY2008" fmla="*/ 588774 h 6057772"/>
                    <a:gd name="connsiteX2009" fmla="*/ 3983594 w 5351080"/>
                    <a:gd name="connsiteY2009" fmla="*/ 646252 h 6057772"/>
                    <a:gd name="connsiteX2010" fmla="*/ 3982348 w 5351080"/>
                    <a:gd name="connsiteY2010" fmla="*/ 679990 h 6057772"/>
                    <a:gd name="connsiteX2011" fmla="*/ 4013530 w 5351080"/>
                    <a:gd name="connsiteY2011" fmla="*/ 711228 h 6057772"/>
                    <a:gd name="connsiteX2012" fmla="*/ 4090866 w 5351080"/>
                    <a:gd name="connsiteY2012" fmla="*/ 711228 h 6057772"/>
                    <a:gd name="connsiteX2013" fmla="*/ 4098350 w 5351080"/>
                    <a:gd name="connsiteY2013" fmla="*/ 653750 h 6057772"/>
                    <a:gd name="connsiteX2014" fmla="*/ 4085876 w 5351080"/>
                    <a:gd name="connsiteY2014" fmla="*/ 623761 h 6057772"/>
                    <a:gd name="connsiteX2015" fmla="*/ 4113318 w 5351080"/>
                    <a:gd name="connsiteY2015" fmla="*/ 601269 h 6057772"/>
                    <a:gd name="connsiteX2016" fmla="*/ 4134524 w 5351080"/>
                    <a:gd name="connsiteY2016" fmla="*/ 627509 h 6057772"/>
                    <a:gd name="connsiteX2017" fmla="*/ 4165706 w 5351080"/>
                    <a:gd name="connsiteY2017" fmla="*/ 696233 h 6057772"/>
                    <a:gd name="connsiteX2018" fmla="*/ 4160718 w 5351080"/>
                    <a:gd name="connsiteY2018" fmla="*/ 724973 h 6057772"/>
                    <a:gd name="connsiteX2019" fmla="*/ 4109576 w 5351080"/>
                    <a:gd name="connsiteY2019" fmla="*/ 774954 h 6057772"/>
                    <a:gd name="connsiteX2020" fmla="*/ 4070908 w 5351080"/>
                    <a:gd name="connsiteY2020" fmla="*/ 892409 h 6057772"/>
                    <a:gd name="connsiteX2021" fmla="*/ 4074650 w 5351080"/>
                    <a:gd name="connsiteY2021" fmla="*/ 929895 h 6057772"/>
                    <a:gd name="connsiteX2022" fmla="*/ 4059682 w 5351080"/>
                    <a:gd name="connsiteY2022" fmla="*/ 957385 h 6057772"/>
                    <a:gd name="connsiteX2023" fmla="*/ 4030994 w 5351080"/>
                    <a:gd name="connsiteY2023" fmla="*/ 932394 h 6057772"/>
                    <a:gd name="connsiteX2024" fmla="*/ 4021014 w 5351080"/>
                    <a:gd name="connsiteY2024" fmla="*/ 876165 h 6057772"/>
                    <a:gd name="connsiteX2025" fmla="*/ 3913744 w 5351080"/>
                    <a:gd name="connsiteY2025" fmla="*/ 808691 h 6057772"/>
                    <a:gd name="connsiteX2026" fmla="*/ 3779030 w 5351080"/>
                    <a:gd name="connsiteY2026" fmla="*/ 827434 h 6057772"/>
                    <a:gd name="connsiteX2027" fmla="*/ 3775288 w 5351080"/>
                    <a:gd name="connsiteY2027" fmla="*/ 846177 h 6057772"/>
                    <a:gd name="connsiteX2028" fmla="*/ 3792750 w 5351080"/>
                    <a:gd name="connsiteY2028" fmla="*/ 873666 h 6057772"/>
                    <a:gd name="connsiteX2029" fmla="*/ 3790256 w 5351080"/>
                    <a:gd name="connsiteY2029" fmla="*/ 888661 h 6057772"/>
                    <a:gd name="connsiteX2030" fmla="*/ 3705436 w 5351080"/>
                    <a:gd name="connsiteY2030" fmla="*/ 878664 h 6057772"/>
                    <a:gd name="connsiteX2031" fmla="*/ 3695458 w 5351080"/>
                    <a:gd name="connsiteY2031" fmla="*/ 854924 h 6057772"/>
                    <a:gd name="connsiteX2032" fmla="*/ 3676748 w 5351080"/>
                    <a:gd name="connsiteY2032" fmla="*/ 783700 h 6057772"/>
                    <a:gd name="connsiteX2033" fmla="*/ 3590680 w 5351080"/>
                    <a:gd name="connsiteY2033" fmla="*/ 769956 h 6057772"/>
                    <a:gd name="connsiteX2034" fmla="*/ 3547024 w 5351080"/>
                    <a:gd name="connsiteY2034" fmla="*/ 774954 h 6057772"/>
                    <a:gd name="connsiteX2035" fmla="*/ 3518334 w 5351080"/>
                    <a:gd name="connsiteY2035" fmla="*/ 798695 h 6057772"/>
                    <a:gd name="connsiteX2036" fmla="*/ 3492140 w 5351080"/>
                    <a:gd name="connsiteY2036" fmla="*/ 821186 h 6057772"/>
                    <a:gd name="connsiteX2037" fmla="*/ 3470936 w 5351080"/>
                    <a:gd name="connsiteY2037" fmla="*/ 798695 h 6057772"/>
                    <a:gd name="connsiteX2038" fmla="*/ 3394848 w 5351080"/>
                    <a:gd name="connsiteY2038" fmla="*/ 783700 h 6057772"/>
                    <a:gd name="connsiteX2039" fmla="*/ 3383622 w 5351080"/>
                    <a:gd name="connsiteY2039" fmla="*/ 791197 h 6057772"/>
                    <a:gd name="connsiteX2040" fmla="*/ 3342460 w 5351080"/>
                    <a:gd name="connsiteY2040" fmla="*/ 844927 h 6057772"/>
                    <a:gd name="connsiteX2041" fmla="*/ 3297554 w 5351080"/>
                    <a:gd name="connsiteY2041" fmla="*/ 883662 h 6057772"/>
                    <a:gd name="connsiteX2042" fmla="*/ 3296308 w 5351080"/>
                    <a:gd name="connsiteY2042" fmla="*/ 799944 h 6057772"/>
                    <a:gd name="connsiteX2043" fmla="*/ 3265124 w 5351080"/>
                    <a:gd name="connsiteY2043" fmla="*/ 774954 h 6057772"/>
                    <a:gd name="connsiteX2044" fmla="*/ 3182800 w 5351080"/>
                    <a:gd name="connsiteY2044" fmla="*/ 763708 h 6057772"/>
                    <a:gd name="connsiteX2045" fmla="*/ 3109206 w 5351080"/>
                    <a:gd name="connsiteY2045" fmla="*/ 812439 h 6057772"/>
                    <a:gd name="connsiteX2046" fmla="*/ 3079270 w 5351080"/>
                    <a:gd name="connsiteY2046" fmla="*/ 827434 h 6057772"/>
                    <a:gd name="connsiteX2047" fmla="*/ 3058064 w 5351080"/>
                    <a:gd name="connsiteY2047" fmla="*/ 791197 h 6057772"/>
                    <a:gd name="connsiteX2048" fmla="*/ 3044344 w 5351080"/>
                    <a:gd name="connsiteY2048" fmla="*/ 673742 h 6057772"/>
                    <a:gd name="connsiteX2049" fmla="*/ 3073032 w 5351080"/>
                    <a:gd name="connsiteY2049" fmla="*/ 674991 h 6057772"/>
                    <a:gd name="connsiteX2050" fmla="*/ 3105464 w 5351080"/>
                    <a:gd name="connsiteY2050" fmla="*/ 688736 h 6057772"/>
                    <a:gd name="connsiteX2051" fmla="*/ 3135400 w 5351080"/>
                    <a:gd name="connsiteY2051" fmla="*/ 671243 h 6057772"/>
                    <a:gd name="connsiteX2052" fmla="*/ 3141636 w 5351080"/>
                    <a:gd name="connsiteY2052" fmla="*/ 648751 h 6057772"/>
                    <a:gd name="connsiteX2053" fmla="*/ 3197768 w 5351080"/>
                    <a:gd name="connsiteY2053" fmla="*/ 627509 h 6057772"/>
                    <a:gd name="connsiteX2054" fmla="*/ 3230198 w 5351080"/>
                    <a:gd name="connsiteY2054" fmla="*/ 597521 h 6057772"/>
                    <a:gd name="connsiteX2055" fmla="*/ 3252650 w 5351080"/>
                    <a:gd name="connsiteY2055" fmla="*/ 596271 h 6057772"/>
                    <a:gd name="connsiteX2056" fmla="*/ 3347448 w 5351080"/>
                    <a:gd name="connsiteY2056" fmla="*/ 585025 h 6057772"/>
                    <a:gd name="connsiteX2057" fmla="*/ 3392354 w 5351080"/>
                    <a:gd name="connsiteY2057" fmla="*/ 533795 h 6057772"/>
                    <a:gd name="connsiteX2058" fmla="*/ 3427278 w 5351080"/>
                    <a:gd name="connsiteY2058" fmla="*/ 380103 h 6057772"/>
                    <a:gd name="connsiteX2059" fmla="*/ 3494636 w 5351080"/>
                    <a:gd name="connsiteY2059" fmla="*/ 373855 h 6057772"/>
                    <a:gd name="connsiteX2060" fmla="*/ 3544530 w 5351080"/>
                    <a:gd name="connsiteY2060" fmla="*/ 373855 h 6057772"/>
                    <a:gd name="connsiteX2061" fmla="*/ 3645564 w 5351080"/>
                    <a:gd name="connsiteY2061" fmla="*/ 256399 h 6057772"/>
                    <a:gd name="connsiteX2062" fmla="*/ 3661780 w 5351080"/>
                    <a:gd name="connsiteY2062" fmla="*/ 203918 h 6057772"/>
                    <a:gd name="connsiteX2063" fmla="*/ 3690468 w 5351080"/>
                    <a:gd name="connsiteY2063" fmla="*/ 163934 h 6057772"/>
                    <a:gd name="connsiteX2064" fmla="*/ 3760320 w 5351080"/>
                    <a:gd name="connsiteY2064" fmla="*/ 123949 h 6057772"/>
                    <a:gd name="connsiteX2065" fmla="*/ 3832666 w 5351080"/>
                    <a:gd name="connsiteY2065" fmla="*/ 86463 h 6057772"/>
                    <a:gd name="connsiteX2066" fmla="*/ 3855118 w 5351080"/>
                    <a:gd name="connsiteY2066" fmla="*/ 60223 h 6057772"/>
                    <a:gd name="connsiteX2067" fmla="*/ 3808966 w 5351080"/>
                    <a:gd name="connsiteY2067" fmla="*/ 76467 h 6057772"/>
                    <a:gd name="connsiteX2068" fmla="*/ 3780278 w 5351080"/>
                    <a:gd name="connsiteY2068" fmla="*/ 50227 h 6057772"/>
                    <a:gd name="connsiteX2069" fmla="*/ 3805224 w 5351080"/>
                    <a:gd name="connsiteY2069" fmla="*/ 1495 h 6057772"/>
                    <a:gd name="connsiteX2070" fmla="*/ 3828826 w 5351080"/>
                    <a:gd name="connsiteY2070" fmla="*/ 871 h 6057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Lst>
                  <a:rect l="l" t="t" r="r" b="b"/>
                  <a:pathLst>
                    <a:path w="5351080" h="6057772">
                      <a:moveTo>
                        <a:pt x="4603466" y="5459168"/>
                      </a:moveTo>
                      <a:cubicBezTo>
                        <a:pt x="4595976" y="5460412"/>
                        <a:pt x="4592232" y="5466634"/>
                        <a:pt x="4593480" y="5472856"/>
                      </a:cubicBezTo>
                      <a:cubicBezTo>
                        <a:pt x="4602218" y="5510188"/>
                        <a:pt x="4577256" y="5507700"/>
                        <a:pt x="4553542" y="5508944"/>
                      </a:cubicBezTo>
                      <a:cubicBezTo>
                        <a:pt x="4523586" y="5508944"/>
                        <a:pt x="4493632" y="5507700"/>
                        <a:pt x="4466174" y="5496500"/>
                      </a:cubicBezTo>
                      <a:cubicBezTo>
                        <a:pt x="4449948" y="5490278"/>
                        <a:pt x="4434972" y="5491522"/>
                        <a:pt x="4421242" y="5500234"/>
                      </a:cubicBezTo>
                      <a:cubicBezTo>
                        <a:pt x="4391288" y="5516410"/>
                        <a:pt x="4358838" y="5532588"/>
                        <a:pt x="4328882" y="5551254"/>
                      </a:cubicBezTo>
                      <a:cubicBezTo>
                        <a:pt x="4315154" y="5558720"/>
                        <a:pt x="4307666" y="5569920"/>
                        <a:pt x="4306418" y="5584852"/>
                      </a:cubicBezTo>
                      <a:cubicBezTo>
                        <a:pt x="4302672" y="5617208"/>
                        <a:pt x="4290192" y="5644584"/>
                        <a:pt x="4273966" y="5669938"/>
                      </a:cubicBezTo>
                      <a:lnTo>
                        <a:pt x="4221422" y="5739740"/>
                      </a:lnTo>
                      <a:lnTo>
                        <a:pt x="4288094" y="5702428"/>
                      </a:lnTo>
                      <a:cubicBezTo>
                        <a:pt x="4313928" y="5691492"/>
                        <a:pt x="4340694" y="5682118"/>
                        <a:pt x="4366840" y="5670870"/>
                      </a:cubicBezTo>
                      <a:cubicBezTo>
                        <a:pt x="4456480" y="5633374"/>
                        <a:pt x="4546120" y="5593378"/>
                        <a:pt x="4641986" y="5572130"/>
                      </a:cubicBezTo>
                      <a:cubicBezTo>
                        <a:pt x="4651946" y="5569632"/>
                        <a:pt x="4659416" y="5567132"/>
                        <a:pt x="4661906" y="5555882"/>
                      </a:cubicBezTo>
                      <a:lnTo>
                        <a:pt x="4672554" y="5536770"/>
                      </a:lnTo>
                      <a:lnTo>
                        <a:pt x="4650894" y="5554986"/>
                      </a:lnTo>
                      <a:cubicBezTo>
                        <a:pt x="4644652" y="5561208"/>
                        <a:pt x="4635916" y="5568676"/>
                        <a:pt x="4625932" y="5562454"/>
                      </a:cubicBezTo>
                      <a:cubicBezTo>
                        <a:pt x="4615946" y="5557476"/>
                        <a:pt x="4618442" y="5547520"/>
                        <a:pt x="4619690" y="5538810"/>
                      </a:cubicBezTo>
                      <a:cubicBezTo>
                        <a:pt x="4623436" y="5515166"/>
                        <a:pt x="4608458" y="5494012"/>
                        <a:pt x="4612202" y="5470368"/>
                      </a:cubicBezTo>
                      <a:cubicBezTo>
                        <a:pt x="4613450" y="5465390"/>
                        <a:pt x="4610954" y="5459168"/>
                        <a:pt x="4603466" y="5459168"/>
                      </a:cubicBezTo>
                      <a:close/>
                      <a:moveTo>
                        <a:pt x="4799520" y="5419242"/>
                      </a:moveTo>
                      <a:lnTo>
                        <a:pt x="4729680" y="5488722"/>
                      </a:lnTo>
                      <a:lnTo>
                        <a:pt x="4680098" y="5530424"/>
                      </a:lnTo>
                      <a:lnTo>
                        <a:pt x="4700502" y="5523386"/>
                      </a:lnTo>
                      <a:cubicBezTo>
                        <a:pt x="4714196" y="5520886"/>
                        <a:pt x="4724156" y="5513388"/>
                        <a:pt x="4732872" y="5502138"/>
                      </a:cubicBezTo>
                      <a:cubicBezTo>
                        <a:pt x="4736606" y="5494640"/>
                        <a:pt x="4740342" y="5487140"/>
                        <a:pt x="4746566" y="5483390"/>
                      </a:cubicBezTo>
                      <a:cubicBezTo>
                        <a:pt x="4762752" y="5477142"/>
                        <a:pt x="4774890" y="5467456"/>
                        <a:pt x="4783916" y="5455270"/>
                      </a:cubicBezTo>
                      <a:close/>
                      <a:moveTo>
                        <a:pt x="1063534" y="5342044"/>
                      </a:moveTo>
                      <a:lnTo>
                        <a:pt x="1072992" y="5415320"/>
                      </a:lnTo>
                      <a:cubicBezTo>
                        <a:pt x="1074242" y="5446428"/>
                        <a:pt x="1096730" y="5460114"/>
                        <a:pt x="1125464" y="5447672"/>
                      </a:cubicBezTo>
                      <a:cubicBezTo>
                        <a:pt x="1136084" y="5442694"/>
                        <a:pt x="1147016" y="5440828"/>
                        <a:pt x="1158104" y="5440362"/>
                      </a:cubicBezTo>
                      <a:lnTo>
                        <a:pt x="1180604" y="5441090"/>
                      </a:lnTo>
                      <a:lnTo>
                        <a:pt x="1164236" y="5432454"/>
                      </a:lnTo>
                      <a:cubicBezTo>
                        <a:pt x="1139942" y="5414962"/>
                        <a:pt x="1121956" y="5389222"/>
                        <a:pt x="1097660" y="5370502"/>
                      </a:cubicBezTo>
                      <a:cubicBezTo>
                        <a:pt x="1088940" y="5365510"/>
                        <a:pt x="1079908" y="5359894"/>
                        <a:pt x="1071964" y="5353030"/>
                      </a:cubicBezTo>
                      <a:close/>
                      <a:moveTo>
                        <a:pt x="4849750" y="4704527"/>
                      </a:moveTo>
                      <a:cubicBezTo>
                        <a:pt x="4884640" y="4704527"/>
                        <a:pt x="4915794" y="4711986"/>
                        <a:pt x="4898348" y="4759226"/>
                      </a:cubicBezTo>
                      <a:cubicBezTo>
                        <a:pt x="4892118" y="4775387"/>
                        <a:pt x="4878410" y="4800250"/>
                        <a:pt x="4895856" y="4811438"/>
                      </a:cubicBezTo>
                      <a:cubicBezTo>
                        <a:pt x="4912056" y="4823870"/>
                        <a:pt x="4935732" y="4811438"/>
                        <a:pt x="4955670" y="4806466"/>
                      </a:cubicBezTo>
                      <a:cubicBezTo>
                        <a:pt x="4979346" y="4797764"/>
                        <a:pt x="5000530" y="4772901"/>
                        <a:pt x="5027946" y="4787819"/>
                      </a:cubicBezTo>
                      <a:cubicBezTo>
                        <a:pt x="5052868" y="4801493"/>
                        <a:pt x="5041652" y="4833815"/>
                        <a:pt x="5051622" y="4854949"/>
                      </a:cubicBezTo>
                      <a:cubicBezTo>
                        <a:pt x="5057852" y="4868623"/>
                        <a:pt x="5061278" y="4881366"/>
                        <a:pt x="5060032" y="4893642"/>
                      </a:cubicBezTo>
                      <a:cubicBezTo>
                        <a:pt x="5058786" y="4905918"/>
                        <a:pt x="5052868" y="4917728"/>
                        <a:pt x="5040406" y="4929538"/>
                      </a:cubicBezTo>
                      <a:cubicBezTo>
                        <a:pt x="5024206" y="4944456"/>
                        <a:pt x="5031684" y="4970562"/>
                        <a:pt x="5017976" y="4990452"/>
                      </a:cubicBezTo>
                      <a:cubicBezTo>
                        <a:pt x="4986824" y="5032718"/>
                        <a:pt x="4949440" y="5068770"/>
                        <a:pt x="4898348" y="5091146"/>
                      </a:cubicBezTo>
                      <a:cubicBezTo>
                        <a:pt x="4857226" y="5109794"/>
                        <a:pt x="4816104" y="5116010"/>
                        <a:pt x="4773736" y="5127198"/>
                      </a:cubicBezTo>
                      <a:cubicBezTo>
                        <a:pt x="4737598" y="5135900"/>
                        <a:pt x="4701460" y="5144602"/>
                        <a:pt x="4666570" y="5158276"/>
                      </a:cubicBezTo>
                      <a:cubicBezTo>
                        <a:pt x="4609248" y="5180654"/>
                        <a:pt x="4573110" y="5225408"/>
                        <a:pt x="4544448" y="5276376"/>
                      </a:cubicBezTo>
                      <a:cubicBezTo>
                        <a:pt x="4525758" y="5311184"/>
                        <a:pt x="4500834" y="5341020"/>
                        <a:pt x="4465944" y="5360910"/>
                      </a:cubicBezTo>
                      <a:cubicBezTo>
                        <a:pt x="4434790" y="5378314"/>
                        <a:pt x="4408622" y="5401934"/>
                        <a:pt x="4388684" y="5430526"/>
                      </a:cubicBezTo>
                      <a:cubicBezTo>
                        <a:pt x="4368746" y="5460362"/>
                        <a:pt x="4337592" y="5456634"/>
                        <a:pt x="4307686" y="5456634"/>
                      </a:cubicBezTo>
                      <a:cubicBezTo>
                        <a:pt x="4285256" y="5421824"/>
                        <a:pt x="4245380" y="5410636"/>
                        <a:pt x="4211734" y="5406908"/>
                      </a:cubicBezTo>
                      <a:cubicBezTo>
                        <a:pt x="4154412" y="5399448"/>
                        <a:pt x="4113290" y="5370856"/>
                        <a:pt x="4073414" y="5336048"/>
                      </a:cubicBezTo>
                      <a:cubicBezTo>
                        <a:pt x="4062200" y="5327346"/>
                        <a:pt x="4060954" y="5317400"/>
                        <a:pt x="4069676" y="5307456"/>
                      </a:cubicBezTo>
                      <a:cubicBezTo>
                        <a:pt x="4079646" y="5297510"/>
                        <a:pt x="4089614" y="5283836"/>
                        <a:pt x="4102076" y="5280106"/>
                      </a:cubicBezTo>
                      <a:cubicBezTo>
                        <a:pt x="4145690" y="5265188"/>
                        <a:pt x="4184320" y="5237838"/>
                        <a:pt x="4226688" y="5220434"/>
                      </a:cubicBezTo>
                      <a:cubicBezTo>
                        <a:pt x="4252856" y="5209246"/>
                        <a:pt x="4279026" y="5194328"/>
                        <a:pt x="4287748" y="5162006"/>
                      </a:cubicBezTo>
                      <a:cubicBezTo>
                        <a:pt x="4292732" y="5147088"/>
                        <a:pt x="4311424" y="5140872"/>
                        <a:pt x="4316408" y="5125956"/>
                      </a:cubicBezTo>
                      <a:cubicBezTo>
                        <a:pt x="4327624" y="5097362"/>
                        <a:pt x="4342578" y="5070014"/>
                        <a:pt x="4341332" y="5038934"/>
                      </a:cubicBezTo>
                      <a:cubicBezTo>
                        <a:pt x="4333854" y="4956887"/>
                        <a:pt x="4378714" y="4902188"/>
                        <a:pt x="4433544" y="4849976"/>
                      </a:cubicBezTo>
                      <a:cubicBezTo>
                        <a:pt x="4498342" y="4785332"/>
                        <a:pt x="4584324" y="4756740"/>
                        <a:pt x="4666570" y="4738092"/>
                      </a:cubicBezTo>
                      <a:cubicBezTo>
                        <a:pt x="4725138" y="4725661"/>
                        <a:pt x="4786198" y="4703284"/>
                        <a:pt x="4849750" y="4704527"/>
                      </a:cubicBezTo>
                      <a:close/>
                      <a:moveTo>
                        <a:pt x="4556523" y="4622449"/>
                      </a:moveTo>
                      <a:cubicBezTo>
                        <a:pt x="4561403" y="4621493"/>
                        <a:pt x="4567384" y="4622130"/>
                        <a:pt x="4574310" y="4623405"/>
                      </a:cubicBezTo>
                      <a:cubicBezTo>
                        <a:pt x="4615868" y="4627227"/>
                        <a:pt x="4654906" y="4647615"/>
                        <a:pt x="4695204" y="4657809"/>
                      </a:cubicBezTo>
                      <a:cubicBezTo>
                        <a:pt x="4707166" y="4660357"/>
                        <a:pt x="4713148" y="4664817"/>
                        <a:pt x="4715352" y="4670870"/>
                      </a:cubicBezTo>
                      <a:lnTo>
                        <a:pt x="4713320" y="4689109"/>
                      </a:lnTo>
                      <a:lnTo>
                        <a:pt x="4769932" y="4673796"/>
                      </a:lnTo>
                      <a:cubicBezTo>
                        <a:pt x="4790368" y="4669596"/>
                        <a:pt x="4811274" y="4668352"/>
                        <a:pt x="4833116" y="4675196"/>
                      </a:cubicBezTo>
                      <a:cubicBezTo>
                        <a:pt x="4835614" y="4676440"/>
                        <a:pt x="4838110" y="4675196"/>
                        <a:pt x="4839358" y="4673951"/>
                      </a:cubicBezTo>
                      <a:cubicBezTo>
                        <a:pt x="4879296" y="4642841"/>
                        <a:pt x="4911748" y="4670218"/>
                        <a:pt x="4947942" y="4683906"/>
                      </a:cubicBezTo>
                      <a:cubicBezTo>
                        <a:pt x="4970408" y="4693862"/>
                        <a:pt x="4999114" y="4697595"/>
                        <a:pt x="5021580" y="4676440"/>
                      </a:cubicBezTo>
                      <a:cubicBezTo>
                        <a:pt x="5032814" y="4667729"/>
                        <a:pt x="5047790" y="4667729"/>
                        <a:pt x="5045294" y="4682662"/>
                      </a:cubicBezTo>
                      <a:cubicBezTo>
                        <a:pt x="5040302" y="4705061"/>
                        <a:pt x="5057776" y="4721239"/>
                        <a:pt x="5051534" y="4743638"/>
                      </a:cubicBezTo>
                      <a:cubicBezTo>
                        <a:pt x="5047790" y="4759815"/>
                        <a:pt x="5060272" y="4771015"/>
                        <a:pt x="5077746" y="4769770"/>
                      </a:cubicBezTo>
                      <a:cubicBezTo>
                        <a:pt x="5132662" y="4767281"/>
                        <a:pt x="5187578" y="4768526"/>
                        <a:pt x="5241246" y="4759815"/>
                      </a:cubicBezTo>
                      <a:cubicBezTo>
                        <a:pt x="5268704" y="4756082"/>
                        <a:pt x="5291170" y="4764793"/>
                        <a:pt x="5306148" y="4779725"/>
                      </a:cubicBezTo>
                      <a:cubicBezTo>
                        <a:pt x="5328614" y="4802125"/>
                        <a:pt x="5348584" y="4827013"/>
                        <a:pt x="5351080" y="4861856"/>
                      </a:cubicBezTo>
                      <a:cubicBezTo>
                        <a:pt x="5248736" y="4993762"/>
                        <a:pt x="5127670" y="5110736"/>
                        <a:pt x="5004108" y="5223976"/>
                      </a:cubicBezTo>
                      <a:cubicBezTo>
                        <a:pt x="4937958" y="5284952"/>
                        <a:pt x="4875552" y="5350906"/>
                        <a:pt x="4809402" y="5410636"/>
                      </a:cubicBezTo>
                      <a:lnTo>
                        <a:pt x="4807582" y="5412148"/>
                      </a:lnTo>
                      <a:lnTo>
                        <a:pt x="4810062" y="5412148"/>
                      </a:lnTo>
                      <a:cubicBezTo>
                        <a:pt x="4812552" y="5472142"/>
                        <a:pt x="4791386" y="5523386"/>
                        <a:pt x="4757772" y="5570882"/>
                      </a:cubicBezTo>
                      <a:cubicBezTo>
                        <a:pt x="4736606" y="5600878"/>
                        <a:pt x="4702992" y="5609626"/>
                        <a:pt x="4675602" y="5625874"/>
                      </a:cubicBezTo>
                      <a:cubicBezTo>
                        <a:pt x="4619576" y="5658372"/>
                        <a:pt x="4557326" y="5683368"/>
                        <a:pt x="4490096" y="5692118"/>
                      </a:cubicBezTo>
                      <a:cubicBezTo>
                        <a:pt x="4451500" y="5695868"/>
                        <a:pt x="4415396" y="5712116"/>
                        <a:pt x="4378046" y="5718364"/>
                      </a:cubicBezTo>
                      <a:cubicBezTo>
                        <a:pt x="4353146" y="5722114"/>
                        <a:pt x="4355636" y="5745862"/>
                        <a:pt x="4354390" y="5763360"/>
                      </a:cubicBezTo>
                      <a:cubicBezTo>
                        <a:pt x="4346920" y="5863348"/>
                        <a:pt x="4324510" y="5958338"/>
                        <a:pt x="4282180" y="6048328"/>
                      </a:cubicBezTo>
                      <a:cubicBezTo>
                        <a:pt x="4257280" y="6017082"/>
                        <a:pt x="4232380" y="5987084"/>
                        <a:pt x="4198764" y="5965836"/>
                      </a:cubicBezTo>
                      <a:cubicBezTo>
                        <a:pt x="4176354" y="5949588"/>
                        <a:pt x="4176354" y="5925842"/>
                        <a:pt x="4185070" y="5903344"/>
                      </a:cubicBezTo>
                      <a:cubicBezTo>
                        <a:pt x="4201254" y="5868348"/>
                        <a:pt x="4208724" y="5835852"/>
                        <a:pt x="4193784" y="5798356"/>
                      </a:cubicBezTo>
                      <a:cubicBezTo>
                        <a:pt x="4190050" y="5789606"/>
                        <a:pt x="4191294" y="5781170"/>
                        <a:pt x="4194718" y="5773046"/>
                      </a:cubicBezTo>
                      <a:lnTo>
                        <a:pt x="4204268" y="5757068"/>
                      </a:lnTo>
                      <a:lnTo>
                        <a:pt x="4197644" y="5763700"/>
                      </a:lnTo>
                      <a:lnTo>
                        <a:pt x="4043844" y="5827378"/>
                      </a:lnTo>
                      <a:lnTo>
                        <a:pt x="4053380" y="5832884"/>
                      </a:lnTo>
                      <a:cubicBezTo>
                        <a:pt x="4059566" y="5840260"/>
                        <a:pt x="4070698" y="5846406"/>
                        <a:pt x="4066988" y="5858698"/>
                      </a:cubicBezTo>
                      <a:cubicBezTo>
                        <a:pt x="4065750" y="5862384"/>
                        <a:pt x="4062040" y="5864842"/>
                        <a:pt x="4060802" y="5866072"/>
                      </a:cubicBezTo>
                      <a:cubicBezTo>
                        <a:pt x="4047196" y="5868530"/>
                        <a:pt x="4053380" y="5848864"/>
                        <a:pt x="4039774" y="5847634"/>
                      </a:cubicBezTo>
                      <a:cubicBezTo>
                        <a:pt x="4031114" y="5866072"/>
                        <a:pt x="4036062" y="5880822"/>
                        <a:pt x="4049670" y="5895572"/>
                      </a:cubicBezTo>
                      <a:cubicBezTo>
                        <a:pt x="4059566" y="5905406"/>
                        <a:pt x="4066988" y="5917696"/>
                        <a:pt x="4050906" y="5928758"/>
                      </a:cubicBezTo>
                      <a:cubicBezTo>
                        <a:pt x="4038536" y="5941050"/>
                        <a:pt x="4033588" y="5928758"/>
                        <a:pt x="4027402" y="5918926"/>
                      </a:cubicBezTo>
                      <a:cubicBezTo>
                        <a:pt x="4019980" y="5907864"/>
                        <a:pt x="4010084" y="5910322"/>
                        <a:pt x="3998952" y="5915238"/>
                      </a:cubicBezTo>
                      <a:cubicBezTo>
                        <a:pt x="3968026" y="5927530"/>
                        <a:pt x="3948234" y="5952112"/>
                        <a:pt x="3928442" y="5976696"/>
                      </a:cubicBezTo>
                      <a:cubicBezTo>
                        <a:pt x="3902464" y="6006196"/>
                        <a:pt x="3875250" y="6009884"/>
                        <a:pt x="3850510" y="5982842"/>
                      </a:cubicBezTo>
                      <a:cubicBezTo>
                        <a:pt x="3833192" y="5963176"/>
                        <a:pt x="3823296" y="5936134"/>
                        <a:pt x="3794844" y="5926300"/>
                      </a:cubicBezTo>
                      <a:cubicBezTo>
                        <a:pt x="3790514" y="5925072"/>
                        <a:pt x="3788350" y="5921692"/>
                        <a:pt x="3787266" y="5917544"/>
                      </a:cubicBezTo>
                      <a:lnTo>
                        <a:pt x="3786994" y="5914172"/>
                      </a:lnTo>
                      <a:lnTo>
                        <a:pt x="3749752" y="5923204"/>
                      </a:lnTo>
                      <a:cubicBezTo>
                        <a:pt x="3736360" y="5925232"/>
                        <a:pt x="3722966" y="5925856"/>
                        <a:pt x="3709262" y="5924608"/>
                      </a:cubicBezTo>
                      <a:cubicBezTo>
                        <a:pt x="3646968" y="5939576"/>
                        <a:pt x="3583428" y="5954544"/>
                        <a:pt x="3521134" y="5968266"/>
                      </a:cubicBezTo>
                      <a:cubicBezTo>
                        <a:pt x="3489988" y="5975750"/>
                        <a:pt x="3457596" y="5984482"/>
                        <a:pt x="3425202" y="5991966"/>
                      </a:cubicBezTo>
                      <a:cubicBezTo>
                        <a:pt x="3365400" y="6019406"/>
                        <a:pt x="3300616" y="6026890"/>
                        <a:pt x="3238322" y="6036870"/>
                      </a:cubicBezTo>
                      <a:cubicBezTo>
                        <a:pt x="3199700" y="6043106"/>
                        <a:pt x="3162324" y="6048096"/>
                        <a:pt x="3124946" y="6054332"/>
                      </a:cubicBezTo>
                      <a:cubicBezTo>
                        <a:pt x="3111242" y="6056828"/>
                        <a:pt x="3098784" y="6058074"/>
                        <a:pt x="3085078" y="6051838"/>
                      </a:cubicBezTo>
                      <a:lnTo>
                        <a:pt x="3076358" y="6051838"/>
                      </a:lnTo>
                      <a:cubicBezTo>
                        <a:pt x="3051440" y="6058074"/>
                        <a:pt x="3025278" y="6049344"/>
                        <a:pt x="3001606" y="6056828"/>
                      </a:cubicBezTo>
                      <a:cubicBezTo>
                        <a:pt x="2845872" y="6059322"/>
                        <a:pt x="2690136" y="6058074"/>
                        <a:pt x="2535648" y="6038118"/>
                      </a:cubicBezTo>
                      <a:cubicBezTo>
                        <a:pt x="2515714" y="6035622"/>
                        <a:pt x="2495780" y="6033128"/>
                        <a:pt x="2478338" y="6024396"/>
                      </a:cubicBezTo>
                      <a:cubicBezTo>
                        <a:pt x="2509486" y="6031880"/>
                        <a:pt x="2528174" y="6008180"/>
                        <a:pt x="2546862" y="5991966"/>
                      </a:cubicBezTo>
                      <a:cubicBezTo>
                        <a:pt x="2568042" y="5972008"/>
                        <a:pt x="2582992" y="5965770"/>
                        <a:pt x="2600434" y="5994460"/>
                      </a:cubicBezTo>
                      <a:cubicBezTo>
                        <a:pt x="2606664" y="6004438"/>
                        <a:pt x="2617876" y="6005686"/>
                        <a:pt x="2622860" y="5998202"/>
                      </a:cubicBezTo>
                      <a:cubicBezTo>
                        <a:pt x="2636564" y="5972008"/>
                        <a:pt x="2670204" y="5962028"/>
                        <a:pt x="2678924" y="5932092"/>
                      </a:cubicBezTo>
                      <a:cubicBezTo>
                        <a:pt x="2680170" y="5927102"/>
                        <a:pt x="2681416" y="5920866"/>
                        <a:pt x="2685154" y="5917124"/>
                      </a:cubicBezTo>
                      <a:cubicBezTo>
                        <a:pt x="2691382" y="5908392"/>
                        <a:pt x="2687646" y="5892178"/>
                        <a:pt x="2703842" y="5893424"/>
                      </a:cubicBezTo>
                      <a:cubicBezTo>
                        <a:pt x="2717546" y="5894672"/>
                        <a:pt x="2723776" y="5907146"/>
                        <a:pt x="2723776" y="5923360"/>
                      </a:cubicBezTo>
                      <a:cubicBezTo>
                        <a:pt x="2722530" y="5952050"/>
                        <a:pt x="2741218" y="5962028"/>
                        <a:pt x="2766136" y="5959534"/>
                      </a:cubicBezTo>
                      <a:cubicBezTo>
                        <a:pt x="2784824" y="5957040"/>
                        <a:pt x="2796036" y="5962028"/>
                        <a:pt x="2797282" y="5981986"/>
                      </a:cubicBezTo>
                      <a:cubicBezTo>
                        <a:pt x="2798528" y="6003192"/>
                        <a:pt x="2809740" y="5999450"/>
                        <a:pt x="2820954" y="5988224"/>
                      </a:cubicBezTo>
                      <a:cubicBezTo>
                        <a:pt x="2827184" y="5980738"/>
                        <a:pt x="2832166" y="5972008"/>
                        <a:pt x="2839642" y="5964524"/>
                      </a:cubicBezTo>
                      <a:cubicBezTo>
                        <a:pt x="2843380" y="5958286"/>
                        <a:pt x="2844626" y="5945814"/>
                        <a:pt x="2855838" y="5948308"/>
                      </a:cubicBezTo>
                      <a:cubicBezTo>
                        <a:pt x="2868296" y="5950802"/>
                        <a:pt x="2858330" y="5960782"/>
                        <a:pt x="2859576" y="5968266"/>
                      </a:cubicBezTo>
                      <a:cubicBezTo>
                        <a:pt x="2863314" y="5985728"/>
                        <a:pt x="2879510" y="5979492"/>
                        <a:pt x="2888230" y="5975750"/>
                      </a:cubicBezTo>
                      <a:cubicBezTo>
                        <a:pt x="2913148" y="5967018"/>
                        <a:pt x="2939312" y="5958286"/>
                        <a:pt x="2959246" y="5943318"/>
                      </a:cubicBezTo>
                      <a:cubicBezTo>
                        <a:pt x="2986654" y="5922114"/>
                        <a:pt x="3017802" y="5910888"/>
                        <a:pt x="3047702" y="5899662"/>
                      </a:cubicBezTo>
                      <a:cubicBezTo>
                        <a:pt x="3065146" y="5892178"/>
                        <a:pt x="3081342" y="5893424"/>
                        <a:pt x="3097538" y="5900908"/>
                      </a:cubicBezTo>
                      <a:cubicBezTo>
                        <a:pt x="3106258" y="5904650"/>
                        <a:pt x="3116226" y="5912134"/>
                        <a:pt x="3122456" y="5909640"/>
                      </a:cubicBezTo>
                      <a:cubicBezTo>
                        <a:pt x="3194716" y="5885940"/>
                        <a:pt x="3275698" y="5873466"/>
                        <a:pt x="3325532" y="5807358"/>
                      </a:cubicBezTo>
                      <a:cubicBezTo>
                        <a:pt x="3352942" y="5769936"/>
                        <a:pt x="3375368" y="5727526"/>
                        <a:pt x="3397794" y="5686364"/>
                      </a:cubicBezTo>
                      <a:cubicBezTo>
                        <a:pt x="3407760" y="5667654"/>
                        <a:pt x="3421464" y="5658922"/>
                        <a:pt x="3441398" y="5652686"/>
                      </a:cubicBezTo>
                      <a:cubicBezTo>
                        <a:pt x="3501200" y="5635222"/>
                        <a:pt x="3562248" y="5635222"/>
                        <a:pt x="3622050" y="5632728"/>
                      </a:cubicBezTo>
                      <a:cubicBezTo>
                        <a:pt x="3671886" y="5632728"/>
                        <a:pt x="3714246" y="5619008"/>
                        <a:pt x="3751622" y="5577844"/>
                      </a:cubicBezTo>
                      <a:cubicBezTo>
                        <a:pt x="3793982" y="5529198"/>
                        <a:pt x="3847554" y="5491778"/>
                        <a:pt x="3919814" y="5500508"/>
                      </a:cubicBezTo>
                      <a:cubicBezTo>
                        <a:pt x="3973386" y="5507992"/>
                        <a:pt x="4029452" y="5499262"/>
                        <a:pt x="4084270" y="5506746"/>
                      </a:cubicBezTo>
                      <a:cubicBezTo>
                        <a:pt x="4121646" y="5511734"/>
                        <a:pt x="4156530" y="5491778"/>
                        <a:pt x="4190170" y="5476810"/>
                      </a:cubicBezTo>
                      <a:cubicBezTo>
                        <a:pt x="4217578" y="5466830"/>
                        <a:pt x="4241250" y="5450614"/>
                        <a:pt x="4272396" y="5466830"/>
                      </a:cubicBezTo>
                      <a:cubicBezTo>
                        <a:pt x="4284856" y="5473068"/>
                        <a:pt x="4297314" y="5463088"/>
                        <a:pt x="4309772" y="5461840"/>
                      </a:cubicBezTo>
                      <a:lnTo>
                        <a:pt x="4320182" y="5477000"/>
                      </a:lnTo>
                      <a:lnTo>
                        <a:pt x="4351290" y="5486954"/>
                      </a:lnTo>
                      <a:cubicBezTo>
                        <a:pt x="4382472" y="5490512"/>
                        <a:pt x="4410322" y="5475346"/>
                        <a:pt x="4437468" y="5456680"/>
                      </a:cubicBezTo>
                      <a:cubicBezTo>
                        <a:pt x="4444956" y="5450458"/>
                        <a:pt x="4448700" y="5441746"/>
                        <a:pt x="4448700" y="5434280"/>
                      </a:cubicBezTo>
                      <a:cubicBezTo>
                        <a:pt x="4449948" y="5410636"/>
                        <a:pt x="4463678" y="5393214"/>
                        <a:pt x="4477406" y="5377038"/>
                      </a:cubicBezTo>
                      <a:cubicBezTo>
                        <a:pt x="4526082" y="5338462"/>
                        <a:pt x="4554790" y="5284952"/>
                        <a:pt x="4588488" y="5233932"/>
                      </a:cubicBezTo>
                      <a:cubicBezTo>
                        <a:pt x="4602218" y="5210288"/>
                        <a:pt x="4627180" y="5197844"/>
                        <a:pt x="4653390" y="5184156"/>
                      </a:cubicBezTo>
                      <a:cubicBezTo>
                        <a:pt x="4727028" y="5144334"/>
                        <a:pt x="4814396" y="5156778"/>
                        <a:pt x="4885538" y="5118202"/>
                      </a:cubicBezTo>
                      <a:cubicBezTo>
                        <a:pt x="4935462" y="5092070"/>
                        <a:pt x="4987882" y="5070914"/>
                        <a:pt x="5022828" y="5016162"/>
                      </a:cubicBezTo>
                      <a:cubicBezTo>
                        <a:pt x="5046542" y="4980074"/>
                        <a:pt x="5061520" y="4942742"/>
                        <a:pt x="5072752" y="4904166"/>
                      </a:cubicBezTo>
                      <a:cubicBezTo>
                        <a:pt x="5083986" y="4868078"/>
                        <a:pt x="5074000" y="4827013"/>
                        <a:pt x="5059024" y="4789681"/>
                      </a:cubicBezTo>
                      <a:cubicBezTo>
                        <a:pt x="5052784" y="4773503"/>
                        <a:pt x="5042798" y="4758571"/>
                        <a:pt x="5036558" y="4741149"/>
                      </a:cubicBezTo>
                      <a:cubicBezTo>
                        <a:pt x="5027820" y="4711283"/>
                        <a:pt x="4995370" y="4703817"/>
                        <a:pt x="4971656" y="4700084"/>
                      </a:cubicBezTo>
                      <a:cubicBezTo>
                        <a:pt x="4944198" y="4696351"/>
                        <a:pt x="4920484" y="4685151"/>
                        <a:pt x="4894274" y="4682662"/>
                      </a:cubicBezTo>
                      <a:cubicBezTo>
                        <a:pt x="4855582" y="4680173"/>
                        <a:pt x="4750742" y="4686395"/>
                        <a:pt x="4715796" y="4697595"/>
                      </a:cubicBezTo>
                      <a:cubicBezTo>
                        <a:pt x="4714548" y="4700084"/>
                        <a:pt x="4713298" y="4700084"/>
                        <a:pt x="4712050" y="4700084"/>
                      </a:cubicBezTo>
                      <a:cubicBezTo>
                        <a:pt x="4710802" y="4698839"/>
                        <a:pt x="4709554" y="4697595"/>
                        <a:pt x="4709554" y="4697595"/>
                      </a:cubicBezTo>
                      <a:lnTo>
                        <a:pt x="4709554" y="4693785"/>
                      </a:lnTo>
                      <a:lnTo>
                        <a:pt x="4671846" y="4697211"/>
                      </a:lnTo>
                      <a:cubicBezTo>
                        <a:pt x="4632238" y="4694762"/>
                        <a:pt x="4596348" y="4675648"/>
                        <a:pt x="4560458" y="4656535"/>
                      </a:cubicBezTo>
                      <a:cubicBezTo>
                        <a:pt x="4552902" y="4652712"/>
                        <a:pt x="4539050" y="4645067"/>
                        <a:pt x="4545346" y="4631050"/>
                      </a:cubicBezTo>
                      <a:cubicBezTo>
                        <a:pt x="4547865" y="4625953"/>
                        <a:pt x="4551643" y="4623404"/>
                        <a:pt x="4556523" y="4622449"/>
                      </a:cubicBezTo>
                      <a:close/>
                      <a:moveTo>
                        <a:pt x="774515" y="4047931"/>
                      </a:moveTo>
                      <a:cubicBezTo>
                        <a:pt x="777785" y="4046371"/>
                        <a:pt x="781834" y="4046371"/>
                        <a:pt x="786194" y="4048867"/>
                      </a:cubicBezTo>
                      <a:cubicBezTo>
                        <a:pt x="811112" y="4065091"/>
                        <a:pt x="844750" y="4065091"/>
                        <a:pt x="863438" y="4093795"/>
                      </a:cubicBezTo>
                      <a:cubicBezTo>
                        <a:pt x="869668" y="4106275"/>
                        <a:pt x="882126" y="4113763"/>
                        <a:pt x="897076" y="4107523"/>
                      </a:cubicBezTo>
                      <a:cubicBezTo>
                        <a:pt x="917010" y="4100035"/>
                        <a:pt x="934452" y="4102531"/>
                        <a:pt x="953140" y="4115011"/>
                      </a:cubicBezTo>
                      <a:cubicBezTo>
                        <a:pt x="968090" y="4124995"/>
                        <a:pt x="983042" y="4127491"/>
                        <a:pt x="986778" y="4103779"/>
                      </a:cubicBezTo>
                      <a:cubicBezTo>
                        <a:pt x="989270" y="4090051"/>
                        <a:pt x="995500" y="4082563"/>
                        <a:pt x="1007958" y="4083811"/>
                      </a:cubicBezTo>
                      <a:cubicBezTo>
                        <a:pt x="1021662" y="4085059"/>
                        <a:pt x="1030384" y="4075075"/>
                        <a:pt x="1040350" y="4068835"/>
                      </a:cubicBezTo>
                      <a:cubicBezTo>
                        <a:pt x="1071498" y="4052611"/>
                        <a:pt x="1076480" y="4055107"/>
                        <a:pt x="1086448" y="4087555"/>
                      </a:cubicBezTo>
                      <a:cubicBezTo>
                        <a:pt x="1095168" y="4121251"/>
                        <a:pt x="1131300" y="4136227"/>
                        <a:pt x="1163692" y="4123747"/>
                      </a:cubicBezTo>
                      <a:cubicBezTo>
                        <a:pt x="1196084" y="4111267"/>
                        <a:pt x="1219756" y="4080067"/>
                        <a:pt x="1258378" y="4080067"/>
                      </a:cubicBezTo>
                      <a:cubicBezTo>
                        <a:pt x="1299490" y="4078819"/>
                        <a:pt x="1341850" y="4076323"/>
                        <a:pt x="1382964" y="4077571"/>
                      </a:cubicBezTo>
                      <a:cubicBezTo>
                        <a:pt x="1401652" y="4077571"/>
                        <a:pt x="1395422" y="4091299"/>
                        <a:pt x="1394176" y="4102531"/>
                      </a:cubicBezTo>
                      <a:cubicBezTo>
                        <a:pt x="1391684" y="4116259"/>
                        <a:pt x="1380472" y="4129987"/>
                        <a:pt x="1389192" y="4143715"/>
                      </a:cubicBezTo>
                      <a:cubicBezTo>
                        <a:pt x="1401652" y="4163683"/>
                        <a:pt x="1419094" y="4172420"/>
                        <a:pt x="1442766" y="4158691"/>
                      </a:cubicBezTo>
                      <a:cubicBezTo>
                        <a:pt x="1503812" y="4122499"/>
                        <a:pt x="1602236" y="4162435"/>
                        <a:pt x="1607220" y="4252292"/>
                      </a:cubicBezTo>
                      <a:cubicBezTo>
                        <a:pt x="1607220" y="4262276"/>
                        <a:pt x="1604728" y="4266020"/>
                        <a:pt x="1596006" y="4268516"/>
                      </a:cubicBezTo>
                      <a:cubicBezTo>
                        <a:pt x="1586040" y="4272260"/>
                        <a:pt x="1577318" y="4279748"/>
                        <a:pt x="1584794" y="4288484"/>
                      </a:cubicBezTo>
                      <a:cubicBezTo>
                        <a:pt x="1591022" y="4298468"/>
                        <a:pt x="1602236" y="4289732"/>
                        <a:pt x="1605974" y="4283492"/>
                      </a:cubicBezTo>
                      <a:cubicBezTo>
                        <a:pt x="1622170" y="4261028"/>
                        <a:pt x="1653316" y="4268516"/>
                        <a:pt x="1672004" y="4251044"/>
                      </a:cubicBezTo>
                      <a:cubicBezTo>
                        <a:pt x="1675742" y="4247300"/>
                        <a:pt x="1686954" y="4249796"/>
                        <a:pt x="1684462" y="4258532"/>
                      </a:cubicBezTo>
                      <a:cubicBezTo>
                        <a:pt x="1676988" y="4282244"/>
                        <a:pt x="1684462" y="4312196"/>
                        <a:pt x="1657054" y="4329668"/>
                      </a:cubicBezTo>
                      <a:cubicBezTo>
                        <a:pt x="1640858" y="4339652"/>
                        <a:pt x="1633382" y="4358372"/>
                        <a:pt x="1634628" y="4378340"/>
                      </a:cubicBezTo>
                      <a:cubicBezTo>
                        <a:pt x="1637120" y="4414532"/>
                        <a:pt x="1647086" y="4422020"/>
                        <a:pt x="1680726" y="4410788"/>
                      </a:cubicBezTo>
                      <a:cubicBezTo>
                        <a:pt x="1695676" y="4405796"/>
                        <a:pt x="1703150" y="4410788"/>
                        <a:pt x="1709380" y="4424516"/>
                      </a:cubicBezTo>
                      <a:cubicBezTo>
                        <a:pt x="1720592" y="4450724"/>
                        <a:pt x="1713118" y="4470692"/>
                        <a:pt x="1694430" y="4490660"/>
                      </a:cubicBezTo>
                      <a:cubicBezTo>
                        <a:pt x="1667020" y="4520612"/>
                        <a:pt x="1667020" y="4531844"/>
                        <a:pt x="1695676" y="4560548"/>
                      </a:cubicBezTo>
                      <a:cubicBezTo>
                        <a:pt x="1703150" y="4568036"/>
                        <a:pt x="1703150" y="4571780"/>
                        <a:pt x="1699414" y="4580516"/>
                      </a:cubicBezTo>
                      <a:cubicBezTo>
                        <a:pt x="1688200" y="4601732"/>
                        <a:pt x="1695676" y="4610468"/>
                        <a:pt x="1720592" y="4622948"/>
                      </a:cubicBezTo>
                      <a:cubicBezTo>
                        <a:pt x="1752986" y="4639172"/>
                        <a:pt x="1790362" y="4642916"/>
                        <a:pt x="1821508" y="4660389"/>
                      </a:cubicBezTo>
                      <a:cubicBezTo>
                        <a:pt x="1828984" y="4664133"/>
                        <a:pt x="1838950" y="4669125"/>
                        <a:pt x="1846426" y="4661637"/>
                      </a:cubicBezTo>
                      <a:cubicBezTo>
                        <a:pt x="1867604" y="4639172"/>
                        <a:pt x="1883802" y="4652901"/>
                        <a:pt x="1903734" y="4666629"/>
                      </a:cubicBezTo>
                      <a:cubicBezTo>
                        <a:pt x="1924914" y="4681605"/>
                        <a:pt x="1947340" y="4690341"/>
                        <a:pt x="1969766" y="4665381"/>
                      </a:cubicBezTo>
                      <a:cubicBezTo>
                        <a:pt x="1978486" y="4655397"/>
                        <a:pt x="1993438" y="4654149"/>
                        <a:pt x="2005896" y="4650405"/>
                      </a:cubicBezTo>
                      <a:cubicBezTo>
                        <a:pt x="2025830" y="4645412"/>
                        <a:pt x="2047010" y="4640420"/>
                        <a:pt x="2051992" y="4614212"/>
                      </a:cubicBezTo>
                      <a:cubicBezTo>
                        <a:pt x="2054484" y="4604228"/>
                        <a:pt x="2118024" y="4573028"/>
                        <a:pt x="2126744" y="4575524"/>
                      </a:cubicBezTo>
                      <a:cubicBezTo>
                        <a:pt x="2134220" y="4578020"/>
                        <a:pt x="2142940" y="4583012"/>
                        <a:pt x="2146678" y="4588004"/>
                      </a:cubicBezTo>
                      <a:cubicBezTo>
                        <a:pt x="2151662" y="4599236"/>
                        <a:pt x="2140450" y="4601732"/>
                        <a:pt x="2134220" y="4604228"/>
                      </a:cubicBezTo>
                      <a:cubicBezTo>
                        <a:pt x="2104320" y="4619204"/>
                        <a:pt x="2078156" y="4636676"/>
                        <a:pt x="2078156" y="4677861"/>
                      </a:cubicBezTo>
                      <a:cubicBezTo>
                        <a:pt x="2098090" y="4666629"/>
                        <a:pt x="2123008" y="4682853"/>
                        <a:pt x="2145432" y="4667877"/>
                      </a:cubicBezTo>
                      <a:cubicBezTo>
                        <a:pt x="2150416" y="4662885"/>
                        <a:pt x="2160382" y="4669125"/>
                        <a:pt x="2161628" y="4677861"/>
                      </a:cubicBezTo>
                      <a:cubicBezTo>
                        <a:pt x="2164120" y="4696581"/>
                        <a:pt x="2171596" y="4719045"/>
                        <a:pt x="2152908" y="4730277"/>
                      </a:cubicBezTo>
                      <a:cubicBezTo>
                        <a:pt x="2132974" y="4742757"/>
                        <a:pt x="2119270" y="4750245"/>
                        <a:pt x="2125498" y="4777701"/>
                      </a:cubicBezTo>
                      <a:cubicBezTo>
                        <a:pt x="2126744" y="4783941"/>
                        <a:pt x="2106810" y="4796421"/>
                        <a:pt x="2106810" y="4817637"/>
                      </a:cubicBezTo>
                      <a:cubicBezTo>
                        <a:pt x="2108056" y="4837605"/>
                        <a:pt x="2110548" y="4842597"/>
                        <a:pt x="2129236" y="4845093"/>
                      </a:cubicBezTo>
                      <a:cubicBezTo>
                        <a:pt x="2150416" y="4846341"/>
                        <a:pt x="2164120" y="4852581"/>
                        <a:pt x="2157892" y="4882533"/>
                      </a:cubicBezTo>
                      <a:cubicBezTo>
                        <a:pt x="2152908" y="4911237"/>
                        <a:pt x="2169104" y="4942437"/>
                        <a:pt x="2140450" y="4968645"/>
                      </a:cubicBezTo>
                      <a:cubicBezTo>
                        <a:pt x="2132974" y="4976133"/>
                        <a:pt x="2149170" y="4991108"/>
                        <a:pt x="2157892" y="4999844"/>
                      </a:cubicBezTo>
                      <a:cubicBezTo>
                        <a:pt x="2164120" y="5007332"/>
                        <a:pt x="2171596" y="5012324"/>
                        <a:pt x="2181562" y="5008580"/>
                      </a:cubicBezTo>
                      <a:cubicBezTo>
                        <a:pt x="2195268" y="5002340"/>
                        <a:pt x="2189038" y="4989860"/>
                        <a:pt x="2190284" y="4978629"/>
                      </a:cubicBezTo>
                      <a:cubicBezTo>
                        <a:pt x="2190284" y="4972389"/>
                        <a:pt x="2190284" y="4962405"/>
                        <a:pt x="2185300" y="4956165"/>
                      </a:cubicBezTo>
                      <a:cubicBezTo>
                        <a:pt x="2171596" y="4936197"/>
                        <a:pt x="2182808" y="4923717"/>
                        <a:pt x="2197758" y="4913733"/>
                      </a:cubicBezTo>
                      <a:cubicBezTo>
                        <a:pt x="2221430" y="4898757"/>
                        <a:pt x="2236380" y="4882533"/>
                        <a:pt x="2225168" y="4853829"/>
                      </a:cubicBezTo>
                      <a:cubicBezTo>
                        <a:pt x="2221430" y="4845093"/>
                        <a:pt x="2226414" y="4838853"/>
                        <a:pt x="2231398" y="4832613"/>
                      </a:cubicBezTo>
                      <a:cubicBezTo>
                        <a:pt x="2240118" y="4818885"/>
                        <a:pt x="2247594" y="4805157"/>
                        <a:pt x="2243856" y="4786437"/>
                      </a:cubicBezTo>
                      <a:cubicBezTo>
                        <a:pt x="2241364" y="4768965"/>
                        <a:pt x="2255068" y="4756485"/>
                        <a:pt x="2266282" y="4755237"/>
                      </a:cubicBezTo>
                      <a:cubicBezTo>
                        <a:pt x="2288708" y="4752741"/>
                        <a:pt x="2277494" y="4771461"/>
                        <a:pt x="2277494" y="4781445"/>
                      </a:cubicBezTo>
                      <a:cubicBezTo>
                        <a:pt x="2275002" y="4817637"/>
                        <a:pt x="2282478" y="4856325"/>
                        <a:pt x="2261298" y="4890021"/>
                      </a:cubicBezTo>
                      <a:cubicBezTo>
                        <a:pt x="2252576" y="4902501"/>
                        <a:pt x="2257560" y="4911237"/>
                        <a:pt x="2267528" y="4917477"/>
                      </a:cubicBezTo>
                      <a:cubicBezTo>
                        <a:pt x="2277494" y="4924965"/>
                        <a:pt x="2289952" y="4932453"/>
                        <a:pt x="2301166" y="4937445"/>
                      </a:cubicBezTo>
                      <a:cubicBezTo>
                        <a:pt x="2316116" y="4944933"/>
                        <a:pt x="2319854" y="4958661"/>
                        <a:pt x="2309886" y="4966149"/>
                      </a:cubicBezTo>
                      <a:cubicBezTo>
                        <a:pt x="2282478" y="4984868"/>
                        <a:pt x="2283724" y="5021060"/>
                        <a:pt x="2257560" y="5039780"/>
                      </a:cubicBezTo>
                      <a:cubicBezTo>
                        <a:pt x="2242610" y="5051012"/>
                        <a:pt x="2250086" y="5059748"/>
                        <a:pt x="2263790" y="5067236"/>
                      </a:cubicBezTo>
                      <a:cubicBezTo>
                        <a:pt x="2288708" y="5078468"/>
                        <a:pt x="2313624" y="5088452"/>
                        <a:pt x="2326082" y="5115908"/>
                      </a:cubicBezTo>
                      <a:cubicBezTo>
                        <a:pt x="2337296" y="5105924"/>
                        <a:pt x="2327328" y="5099684"/>
                        <a:pt x="2331066" y="5094692"/>
                      </a:cubicBezTo>
                      <a:cubicBezTo>
                        <a:pt x="2336050" y="5084708"/>
                        <a:pt x="2341034" y="5072228"/>
                        <a:pt x="2349754" y="5068484"/>
                      </a:cubicBezTo>
                      <a:cubicBezTo>
                        <a:pt x="2360968" y="5064740"/>
                        <a:pt x="2365950" y="5078468"/>
                        <a:pt x="2373426" y="5085956"/>
                      </a:cubicBezTo>
                      <a:cubicBezTo>
                        <a:pt x="2382146" y="5095940"/>
                        <a:pt x="2384638" y="5120900"/>
                        <a:pt x="2397098" y="5118404"/>
                      </a:cubicBezTo>
                      <a:cubicBezTo>
                        <a:pt x="2415786" y="5112164"/>
                        <a:pt x="2407064" y="5087204"/>
                        <a:pt x="2413294" y="5070980"/>
                      </a:cubicBezTo>
                      <a:cubicBezTo>
                        <a:pt x="2419522" y="5056004"/>
                        <a:pt x="2394606" y="5042276"/>
                        <a:pt x="2400834" y="5029796"/>
                      </a:cubicBezTo>
                      <a:cubicBezTo>
                        <a:pt x="2412048" y="5013572"/>
                        <a:pt x="2424506" y="5043524"/>
                        <a:pt x="2441948" y="5033540"/>
                      </a:cubicBezTo>
                      <a:cubicBezTo>
                        <a:pt x="2456898" y="5026052"/>
                        <a:pt x="2464374" y="5016068"/>
                        <a:pt x="2469358" y="5001092"/>
                      </a:cubicBezTo>
                      <a:cubicBezTo>
                        <a:pt x="2473094" y="4989860"/>
                        <a:pt x="2478078" y="4974885"/>
                        <a:pt x="2493028" y="4978629"/>
                      </a:cubicBezTo>
                      <a:cubicBezTo>
                        <a:pt x="2511716" y="4983620"/>
                        <a:pt x="2519192" y="5002340"/>
                        <a:pt x="2525422" y="5017316"/>
                      </a:cubicBezTo>
                      <a:cubicBezTo>
                        <a:pt x="2531650" y="5031044"/>
                        <a:pt x="2519192" y="5038532"/>
                        <a:pt x="2509226" y="5041028"/>
                      </a:cubicBezTo>
                      <a:cubicBezTo>
                        <a:pt x="2480570" y="5049764"/>
                        <a:pt x="2481816" y="5068484"/>
                        <a:pt x="2495520" y="5085956"/>
                      </a:cubicBezTo>
                      <a:cubicBezTo>
                        <a:pt x="2505488" y="5102180"/>
                        <a:pt x="2498012" y="5124644"/>
                        <a:pt x="2521684" y="5135876"/>
                      </a:cubicBezTo>
                      <a:cubicBezTo>
                        <a:pt x="2535388" y="5143366"/>
                        <a:pt x="2555322" y="5124644"/>
                        <a:pt x="2557814" y="5144614"/>
                      </a:cubicBezTo>
                      <a:cubicBezTo>
                        <a:pt x="2560306" y="5167078"/>
                        <a:pt x="2536634" y="5148358"/>
                        <a:pt x="2524176" y="5159590"/>
                      </a:cubicBezTo>
                      <a:cubicBezTo>
                        <a:pt x="2483062" y="5200774"/>
                        <a:pt x="2439456" y="5240710"/>
                        <a:pt x="2382146" y="5261926"/>
                      </a:cubicBezTo>
                      <a:cubicBezTo>
                        <a:pt x="2367196" y="5268166"/>
                        <a:pt x="2357230" y="5279398"/>
                        <a:pt x="2363458" y="5295622"/>
                      </a:cubicBezTo>
                      <a:cubicBezTo>
                        <a:pt x="2369688" y="5309350"/>
                        <a:pt x="2379656" y="5325574"/>
                        <a:pt x="2398344" y="5318086"/>
                      </a:cubicBezTo>
                      <a:cubicBezTo>
                        <a:pt x="2422014" y="5310598"/>
                        <a:pt x="2425752" y="5325574"/>
                        <a:pt x="2426998" y="5341798"/>
                      </a:cubicBezTo>
                      <a:cubicBezTo>
                        <a:pt x="2429490" y="5360518"/>
                        <a:pt x="2434474" y="5376742"/>
                        <a:pt x="2453162" y="5382982"/>
                      </a:cubicBezTo>
                      <a:cubicBezTo>
                        <a:pt x="2470604" y="5389222"/>
                        <a:pt x="2490538" y="5395462"/>
                        <a:pt x="2485554" y="5363014"/>
                      </a:cubicBezTo>
                      <a:cubicBezTo>
                        <a:pt x="2483062" y="5349286"/>
                        <a:pt x="2489292" y="5340550"/>
                        <a:pt x="2501750" y="5334310"/>
                      </a:cubicBezTo>
                      <a:cubicBezTo>
                        <a:pt x="2529158" y="5323078"/>
                        <a:pt x="2550338" y="5300614"/>
                        <a:pt x="2581486" y="5298118"/>
                      </a:cubicBezTo>
                      <a:cubicBezTo>
                        <a:pt x="2588960" y="5298118"/>
                        <a:pt x="2593944" y="5290630"/>
                        <a:pt x="2596436" y="5279398"/>
                      </a:cubicBezTo>
                      <a:cubicBezTo>
                        <a:pt x="2603910" y="5244454"/>
                        <a:pt x="2626336" y="5235718"/>
                        <a:pt x="2656238" y="5255686"/>
                      </a:cubicBezTo>
                      <a:cubicBezTo>
                        <a:pt x="2664958" y="5260678"/>
                        <a:pt x="2679908" y="5265670"/>
                        <a:pt x="2682400" y="5255686"/>
                      </a:cubicBezTo>
                      <a:cubicBezTo>
                        <a:pt x="2684892" y="5231974"/>
                        <a:pt x="2708564" y="5225734"/>
                        <a:pt x="2717284" y="5208262"/>
                      </a:cubicBezTo>
                      <a:cubicBezTo>
                        <a:pt x="2727252" y="5188294"/>
                        <a:pt x="2737218" y="5182054"/>
                        <a:pt x="2754660" y="5195782"/>
                      </a:cubicBezTo>
                      <a:cubicBezTo>
                        <a:pt x="2770856" y="5210758"/>
                        <a:pt x="2789544" y="5226982"/>
                        <a:pt x="2770856" y="5251942"/>
                      </a:cubicBezTo>
                      <a:cubicBezTo>
                        <a:pt x="2760890" y="5265670"/>
                        <a:pt x="2747186" y="5275654"/>
                        <a:pt x="2744694" y="5293126"/>
                      </a:cubicBezTo>
                      <a:cubicBezTo>
                        <a:pt x="2743448" y="5308102"/>
                        <a:pt x="2743448" y="5328070"/>
                        <a:pt x="2760890" y="5328070"/>
                      </a:cubicBezTo>
                      <a:cubicBezTo>
                        <a:pt x="2775840" y="5330566"/>
                        <a:pt x="2785806" y="5313094"/>
                        <a:pt x="2784562" y="5295622"/>
                      </a:cubicBezTo>
                      <a:cubicBezTo>
                        <a:pt x="2784562" y="5281894"/>
                        <a:pt x="2785806" y="5269414"/>
                        <a:pt x="2793282" y="5258182"/>
                      </a:cubicBezTo>
                      <a:cubicBezTo>
                        <a:pt x="2798266" y="5251942"/>
                        <a:pt x="2804494" y="5245702"/>
                        <a:pt x="2813216" y="5251942"/>
                      </a:cubicBezTo>
                      <a:cubicBezTo>
                        <a:pt x="2820692" y="5256934"/>
                        <a:pt x="2825674" y="5265670"/>
                        <a:pt x="2815708" y="5273158"/>
                      </a:cubicBezTo>
                      <a:cubicBezTo>
                        <a:pt x="2792036" y="5289382"/>
                        <a:pt x="2798266" y="5313094"/>
                        <a:pt x="2808232" y="5328070"/>
                      </a:cubicBezTo>
                      <a:cubicBezTo>
                        <a:pt x="2821936" y="5349286"/>
                        <a:pt x="2850592" y="5344294"/>
                        <a:pt x="2871772" y="5341798"/>
                      </a:cubicBezTo>
                      <a:cubicBezTo>
                        <a:pt x="2891706" y="5340550"/>
                        <a:pt x="2910394" y="5335558"/>
                        <a:pt x="2932818" y="5339302"/>
                      </a:cubicBezTo>
                      <a:cubicBezTo>
                        <a:pt x="2967704" y="5344294"/>
                        <a:pt x="2978916" y="5311846"/>
                        <a:pt x="2992620" y="5286886"/>
                      </a:cubicBezTo>
                      <a:cubicBezTo>
                        <a:pt x="3012554" y="5299366"/>
                        <a:pt x="3001342" y="5334310"/>
                        <a:pt x="3028750" y="5340550"/>
                      </a:cubicBezTo>
                      <a:cubicBezTo>
                        <a:pt x="3038718" y="5343046"/>
                        <a:pt x="3109732" y="5334310"/>
                        <a:pt x="3118452" y="5330566"/>
                      </a:cubicBezTo>
                      <a:cubicBezTo>
                        <a:pt x="3113470" y="5324326"/>
                        <a:pt x="3109732" y="5319334"/>
                        <a:pt x="3105994" y="5314342"/>
                      </a:cubicBezTo>
                      <a:cubicBezTo>
                        <a:pt x="3098518" y="5308102"/>
                        <a:pt x="3092290" y="5299366"/>
                        <a:pt x="3098518" y="5289382"/>
                      </a:cubicBezTo>
                      <a:cubicBezTo>
                        <a:pt x="3104748" y="5280646"/>
                        <a:pt x="3112224" y="5273158"/>
                        <a:pt x="3123436" y="5275654"/>
                      </a:cubicBezTo>
                      <a:cubicBezTo>
                        <a:pt x="3137140" y="5278150"/>
                        <a:pt x="3139632" y="5289382"/>
                        <a:pt x="3142124" y="5300614"/>
                      </a:cubicBezTo>
                      <a:cubicBezTo>
                        <a:pt x="3143370" y="5313094"/>
                        <a:pt x="3138386" y="5330566"/>
                        <a:pt x="3155828" y="5333062"/>
                      </a:cubicBezTo>
                      <a:cubicBezTo>
                        <a:pt x="3178254" y="5335558"/>
                        <a:pt x="3201926" y="5336806"/>
                        <a:pt x="3224352" y="5330566"/>
                      </a:cubicBezTo>
                      <a:cubicBezTo>
                        <a:pt x="3226842" y="5330566"/>
                        <a:pt x="3229334" y="5326822"/>
                        <a:pt x="3229334" y="5324326"/>
                      </a:cubicBezTo>
                      <a:cubicBezTo>
                        <a:pt x="3228088" y="5316838"/>
                        <a:pt x="3221860" y="5315590"/>
                        <a:pt x="3216876" y="5314342"/>
                      </a:cubicBezTo>
                      <a:cubicBezTo>
                        <a:pt x="3205664" y="5314342"/>
                        <a:pt x="3194450" y="5314342"/>
                        <a:pt x="3186976" y="5303110"/>
                      </a:cubicBezTo>
                      <a:cubicBezTo>
                        <a:pt x="3184484" y="5298118"/>
                        <a:pt x="3180746" y="5294374"/>
                        <a:pt x="3183238" y="5289382"/>
                      </a:cubicBezTo>
                      <a:cubicBezTo>
                        <a:pt x="3185730" y="5281894"/>
                        <a:pt x="3191958" y="5280646"/>
                        <a:pt x="3196942" y="5281894"/>
                      </a:cubicBezTo>
                      <a:cubicBezTo>
                        <a:pt x="3210646" y="5286886"/>
                        <a:pt x="3226842" y="5280646"/>
                        <a:pt x="3236810" y="5284390"/>
                      </a:cubicBezTo>
                      <a:cubicBezTo>
                        <a:pt x="3251760" y="5289382"/>
                        <a:pt x="3290382" y="5274406"/>
                        <a:pt x="3275432" y="5316838"/>
                      </a:cubicBezTo>
                      <a:cubicBezTo>
                        <a:pt x="3272940" y="5324326"/>
                        <a:pt x="3281660" y="5329318"/>
                        <a:pt x="3287890" y="5326822"/>
                      </a:cubicBezTo>
                      <a:cubicBezTo>
                        <a:pt x="3305332" y="5321830"/>
                        <a:pt x="3325266" y="5348038"/>
                        <a:pt x="3338970" y="5321830"/>
                      </a:cubicBezTo>
                      <a:cubicBezTo>
                        <a:pt x="3348938" y="5304358"/>
                        <a:pt x="3355166" y="5293126"/>
                        <a:pt x="3372610" y="5315590"/>
                      </a:cubicBezTo>
                      <a:cubicBezTo>
                        <a:pt x="3385068" y="5329318"/>
                        <a:pt x="3398772" y="5318086"/>
                        <a:pt x="3409984" y="5306854"/>
                      </a:cubicBezTo>
                      <a:cubicBezTo>
                        <a:pt x="3421198" y="5296870"/>
                        <a:pt x="3436148" y="5281894"/>
                        <a:pt x="3419952" y="5269414"/>
                      </a:cubicBezTo>
                      <a:cubicBezTo>
                        <a:pt x="3398772" y="5251942"/>
                        <a:pt x="3408740" y="5235718"/>
                        <a:pt x="3414968" y="5218246"/>
                      </a:cubicBezTo>
                      <a:cubicBezTo>
                        <a:pt x="3419952" y="5204518"/>
                        <a:pt x="3427428" y="5190790"/>
                        <a:pt x="3426182" y="5174566"/>
                      </a:cubicBezTo>
                      <a:cubicBezTo>
                        <a:pt x="3424936" y="5163334"/>
                        <a:pt x="3429918" y="5154598"/>
                        <a:pt x="3443624" y="5155846"/>
                      </a:cubicBezTo>
                      <a:cubicBezTo>
                        <a:pt x="3490966" y="5160838"/>
                        <a:pt x="3505916" y="5119652"/>
                        <a:pt x="3524604" y="5090948"/>
                      </a:cubicBezTo>
                      <a:cubicBezTo>
                        <a:pt x="3538310" y="5070980"/>
                        <a:pt x="3545784" y="5059748"/>
                        <a:pt x="3570702" y="5068484"/>
                      </a:cubicBezTo>
                      <a:cubicBezTo>
                        <a:pt x="3579422" y="5072228"/>
                        <a:pt x="3588144" y="5069732"/>
                        <a:pt x="3598110" y="5069732"/>
                      </a:cubicBezTo>
                      <a:cubicBezTo>
                        <a:pt x="3598110" y="5075972"/>
                        <a:pt x="3594372" y="5080964"/>
                        <a:pt x="3589390" y="5082212"/>
                      </a:cubicBezTo>
                      <a:cubicBezTo>
                        <a:pt x="3549522" y="5087204"/>
                        <a:pt x="3530834" y="5118404"/>
                        <a:pt x="3509654" y="5147110"/>
                      </a:cubicBezTo>
                      <a:cubicBezTo>
                        <a:pt x="3499688" y="5162086"/>
                        <a:pt x="3488474" y="5177062"/>
                        <a:pt x="3471032" y="5184550"/>
                      </a:cubicBezTo>
                      <a:cubicBezTo>
                        <a:pt x="3451098" y="5192038"/>
                        <a:pt x="3444870" y="5208262"/>
                        <a:pt x="3449852" y="5228230"/>
                      </a:cubicBezTo>
                      <a:cubicBezTo>
                        <a:pt x="3452344" y="5243206"/>
                        <a:pt x="3454836" y="5258182"/>
                        <a:pt x="3457328" y="5273158"/>
                      </a:cubicBezTo>
                      <a:cubicBezTo>
                        <a:pt x="3461066" y="5313094"/>
                        <a:pt x="3427428" y="5348038"/>
                        <a:pt x="3387560" y="5340550"/>
                      </a:cubicBezTo>
                      <a:cubicBezTo>
                        <a:pt x="3366380" y="5338054"/>
                        <a:pt x="3348938" y="5340550"/>
                        <a:pt x="3330250" y="5348038"/>
                      </a:cubicBezTo>
                      <a:cubicBezTo>
                        <a:pt x="3282906" y="5368006"/>
                        <a:pt x="3233072" y="5363014"/>
                        <a:pt x="3184484" y="5364262"/>
                      </a:cubicBezTo>
                      <a:cubicBezTo>
                        <a:pt x="3094782" y="5365510"/>
                        <a:pt x="3006324" y="5361766"/>
                        <a:pt x="2917868" y="5363014"/>
                      </a:cubicBezTo>
                      <a:cubicBezTo>
                        <a:pt x="2894198" y="5363014"/>
                        <a:pt x="2876756" y="5368006"/>
                        <a:pt x="2864296" y="5389222"/>
                      </a:cubicBezTo>
                      <a:cubicBezTo>
                        <a:pt x="2856822" y="5405446"/>
                        <a:pt x="2841870" y="5409190"/>
                        <a:pt x="2825674" y="5409190"/>
                      </a:cubicBezTo>
                      <a:cubicBezTo>
                        <a:pt x="2730988" y="5409190"/>
                        <a:pt x="2637550" y="5426662"/>
                        <a:pt x="2542864" y="5416678"/>
                      </a:cubicBezTo>
                      <a:cubicBezTo>
                        <a:pt x="2517946" y="5414182"/>
                        <a:pt x="2493028" y="5422918"/>
                        <a:pt x="2468112" y="5420422"/>
                      </a:cubicBezTo>
                      <a:cubicBezTo>
                        <a:pt x="2431982" y="5416678"/>
                        <a:pt x="2402080" y="5399206"/>
                        <a:pt x="2368442" y="5386726"/>
                      </a:cubicBezTo>
                      <a:cubicBezTo>
                        <a:pt x="2334804" y="5349286"/>
                        <a:pt x="2291198" y="5359270"/>
                        <a:pt x="2248840" y="5360518"/>
                      </a:cubicBezTo>
                      <a:cubicBezTo>
                        <a:pt x="2161628" y="5360518"/>
                        <a:pt x="2071926" y="5379238"/>
                        <a:pt x="1988454" y="5339302"/>
                      </a:cubicBezTo>
                      <a:cubicBezTo>
                        <a:pt x="1980978" y="5335558"/>
                        <a:pt x="1974750" y="5334310"/>
                        <a:pt x="1966028" y="5336806"/>
                      </a:cubicBezTo>
                      <a:cubicBezTo>
                        <a:pt x="1927406" y="5348038"/>
                        <a:pt x="1888784" y="5335558"/>
                        <a:pt x="1850162" y="5328070"/>
                      </a:cubicBezTo>
                      <a:cubicBezTo>
                        <a:pt x="1832720" y="5326822"/>
                        <a:pt x="1815278" y="5320582"/>
                        <a:pt x="1799082" y="5328070"/>
                      </a:cubicBezTo>
                      <a:cubicBezTo>
                        <a:pt x="1756722" y="5349286"/>
                        <a:pt x="1716856" y="5328070"/>
                        <a:pt x="1675742" y="5321830"/>
                      </a:cubicBezTo>
                      <a:cubicBezTo>
                        <a:pt x="1655808" y="5319334"/>
                        <a:pt x="1635874" y="5311846"/>
                        <a:pt x="1615940" y="5320582"/>
                      </a:cubicBezTo>
                      <a:cubicBezTo>
                        <a:pt x="1597252" y="5328070"/>
                        <a:pt x="1579810" y="5321830"/>
                        <a:pt x="1564860" y="5311846"/>
                      </a:cubicBezTo>
                      <a:cubicBezTo>
                        <a:pt x="1542434" y="5299366"/>
                        <a:pt x="1520008" y="5296870"/>
                        <a:pt x="1496338" y="5306854"/>
                      </a:cubicBezTo>
                      <a:cubicBezTo>
                        <a:pt x="1482632" y="5311846"/>
                        <a:pt x="1467682" y="5311846"/>
                        <a:pt x="1457716" y="5306854"/>
                      </a:cubicBezTo>
                      <a:cubicBezTo>
                        <a:pt x="1387948" y="5273158"/>
                        <a:pt x="1316932" y="5296870"/>
                        <a:pt x="1248410" y="5309350"/>
                      </a:cubicBezTo>
                      <a:cubicBezTo>
                        <a:pt x="1227230" y="5313094"/>
                        <a:pt x="1204806" y="5325574"/>
                        <a:pt x="1204806" y="5355526"/>
                      </a:cubicBezTo>
                      <a:cubicBezTo>
                        <a:pt x="1204806" y="5359270"/>
                        <a:pt x="1203560" y="5364262"/>
                        <a:pt x="1202314" y="5368006"/>
                      </a:cubicBezTo>
                      <a:cubicBezTo>
                        <a:pt x="1181134" y="5394214"/>
                        <a:pt x="1186118" y="5416678"/>
                        <a:pt x="1209788" y="5439142"/>
                      </a:cubicBezTo>
                      <a:cubicBezTo>
                        <a:pt x="1212904" y="5441014"/>
                        <a:pt x="1214460" y="5444134"/>
                        <a:pt x="1215550" y="5447878"/>
                      </a:cubicBezTo>
                      <a:lnTo>
                        <a:pt x="1217386" y="5455620"/>
                      </a:lnTo>
                      <a:lnTo>
                        <a:pt x="1220414" y="5458870"/>
                      </a:lnTo>
                      <a:cubicBezTo>
                        <a:pt x="1226660" y="5462604"/>
                        <a:pt x="1234156" y="5467580"/>
                        <a:pt x="1240404" y="5472558"/>
                      </a:cubicBezTo>
                      <a:cubicBezTo>
                        <a:pt x="1246650" y="5477534"/>
                        <a:pt x="1256646" y="5480024"/>
                        <a:pt x="1259144" y="5488734"/>
                      </a:cubicBezTo>
                      <a:cubicBezTo>
                        <a:pt x="1265390" y="5521086"/>
                        <a:pt x="1255396" y="5550950"/>
                        <a:pt x="1247900" y="5582058"/>
                      </a:cubicBezTo>
                      <a:cubicBezTo>
                        <a:pt x="1234156" y="5633074"/>
                        <a:pt x="1225412" y="5682846"/>
                        <a:pt x="1265390" y="5727642"/>
                      </a:cubicBezTo>
                      <a:cubicBezTo>
                        <a:pt x="1276634" y="5740086"/>
                        <a:pt x="1289128" y="5750040"/>
                        <a:pt x="1306618" y="5750040"/>
                      </a:cubicBezTo>
                      <a:cubicBezTo>
                        <a:pt x="1305370" y="5766216"/>
                        <a:pt x="1290378" y="5774926"/>
                        <a:pt x="1282882" y="5787368"/>
                      </a:cubicBezTo>
                      <a:cubicBezTo>
                        <a:pt x="1274136" y="5801056"/>
                        <a:pt x="1265390" y="5793590"/>
                        <a:pt x="1256646" y="5783636"/>
                      </a:cubicBezTo>
                      <a:cubicBezTo>
                        <a:pt x="1235406" y="5758750"/>
                        <a:pt x="1211668" y="5736352"/>
                        <a:pt x="1179186" y="5722664"/>
                      </a:cubicBezTo>
                      <a:cubicBezTo>
                        <a:pt x="1154200" y="5711466"/>
                        <a:pt x="1126714" y="5705244"/>
                        <a:pt x="1101728" y="5726398"/>
                      </a:cubicBezTo>
                      <a:cubicBezTo>
                        <a:pt x="1086736" y="5738840"/>
                        <a:pt x="1080488" y="5726398"/>
                        <a:pt x="1075492" y="5715198"/>
                      </a:cubicBezTo>
                      <a:cubicBezTo>
                        <a:pt x="1071744" y="5706488"/>
                        <a:pt x="1075492" y="5697778"/>
                        <a:pt x="1082988" y="5691556"/>
                      </a:cubicBezTo>
                      <a:cubicBezTo>
                        <a:pt x="1092982" y="5681602"/>
                        <a:pt x="1112972" y="5671648"/>
                        <a:pt x="1099228" y="5655472"/>
                      </a:cubicBezTo>
                      <a:cubicBezTo>
                        <a:pt x="1089234" y="5641784"/>
                        <a:pt x="1069244" y="5640540"/>
                        <a:pt x="1054252" y="5657960"/>
                      </a:cubicBezTo>
                      <a:cubicBezTo>
                        <a:pt x="1051754" y="5661694"/>
                        <a:pt x="1043008" y="5662938"/>
                        <a:pt x="1040510" y="5661694"/>
                      </a:cubicBezTo>
                      <a:cubicBezTo>
                        <a:pt x="1010526" y="5643028"/>
                        <a:pt x="988038" y="5616898"/>
                        <a:pt x="950558" y="5610676"/>
                      </a:cubicBezTo>
                      <a:cubicBezTo>
                        <a:pt x="938064" y="5608188"/>
                        <a:pt x="949308" y="5589524"/>
                        <a:pt x="955554" y="5579568"/>
                      </a:cubicBezTo>
                      <a:cubicBezTo>
                        <a:pt x="969298" y="5560904"/>
                        <a:pt x="988038" y="5547216"/>
                        <a:pt x="985538" y="5518598"/>
                      </a:cubicBezTo>
                      <a:cubicBezTo>
                        <a:pt x="984290" y="5501176"/>
                        <a:pt x="981790" y="5494956"/>
                        <a:pt x="968048" y="5499932"/>
                      </a:cubicBezTo>
                      <a:cubicBezTo>
                        <a:pt x="944310" y="5509888"/>
                        <a:pt x="933066" y="5502422"/>
                        <a:pt x="931818" y="5480024"/>
                      </a:cubicBezTo>
                      <a:cubicBezTo>
                        <a:pt x="931818" y="5442694"/>
                        <a:pt x="898086" y="5456382"/>
                        <a:pt x="883094" y="5445182"/>
                      </a:cubicBezTo>
                      <a:cubicBezTo>
                        <a:pt x="825624" y="5386700"/>
                        <a:pt x="753162" y="5373012"/>
                        <a:pt x="674454" y="5365546"/>
                      </a:cubicBezTo>
                      <a:cubicBezTo>
                        <a:pt x="643220" y="5361814"/>
                        <a:pt x="608240" y="5359326"/>
                        <a:pt x="577006" y="5346882"/>
                      </a:cubicBezTo>
                      <a:cubicBezTo>
                        <a:pt x="618234" y="5346882"/>
                        <a:pt x="658212" y="5333194"/>
                        <a:pt x="700690" y="5339416"/>
                      </a:cubicBezTo>
                      <a:cubicBezTo>
                        <a:pt x="720680" y="5341904"/>
                        <a:pt x="729424" y="5320752"/>
                        <a:pt x="743168" y="5310796"/>
                      </a:cubicBezTo>
                      <a:cubicBezTo>
                        <a:pt x="766906" y="5294620"/>
                        <a:pt x="748166" y="5278444"/>
                        <a:pt x="738170" y="5267246"/>
                      </a:cubicBezTo>
                      <a:cubicBezTo>
                        <a:pt x="725676" y="5252314"/>
                        <a:pt x="733172" y="5238626"/>
                        <a:pt x="733172" y="5223694"/>
                      </a:cubicBezTo>
                      <a:cubicBezTo>
                        <a:pt x="735672" y="5180144"/>
                        <a:pt x="709436" y="5151524"/>
                        <a:pt x="678202" y="5126638"/>
                      </a:cubicBezTo>
                      <a:cubicBezTo>
                        <a:pt x="638224" y="5095530"/>
                        <a:pt x="614486" y="5056956"/>
                        <a:pt x="616984" y="5005940"/>
                      </a:cubicBezTo>
                      <a:cubicBezTo>
                        <a:pt x="618234" y="4993496"/>
                        <a:pt x="606990" y="4986030"/>
                        <a:pt x="608240" y="4972344"/>
                      </a:cubicBezTo>
                      <a:cubicBezTo>
                        <a:pt x="610738" y="4954924"/>
                        <a:pt x="617298" y="4941236"/>
                        <a:pt x="628384" y="4931904"/>
                      </a:cubicBezTo>
                      <a:lnTo>
                        <a:pt x="675478" y="4917662"/>
                      </a:lnTo>
                      <a:lnTo>
                        <a:pt x="675312" y="4917477"/>
                      </a:lnTo>
                      <a:cubicBezTo>
                        <a:pt x="651642" y="4890021"/>
                        <a:pt x="634200" y="4858821"/>
                        <a:pt x="603052" y="4837605"/>
                      </a:cubicBezTo>
                      <a:cubicBezTo>
                        <a:pt x="569414" y="4813893"/>
                        <a:pt x="550726" y="4777701"/>
                        <a:pt x="523318" y="4747749"/>
                      </a:cubicBezTo>
                      <a:cubicBezTo>
                        <a:pt x="518334" y="4744005"/>
                        <a:pt x="518334" y="4736517"/>
                        <a:pt x="524564" y="4731525"/>
                      </a:cubicBezTo>
                      <a:cubicBezTo>
                        <a:pt x="535776" y="4729029"/>
                        <a:pt x="543252" y="4737765"/>
                        <a:pt x="549480" y="4744005"/>
                      </a:cubicBezTo>
                      <a:cubicBezTo>
                        <a:pt x="555710" y="4734021"/>
                        <a:pt x="559448" y="4722789"/>
                        <a:pt x="569414" y="4714053"/>
                      </a:cubicBezTo>
                      <a:cubicBezTo>
                        <a:pt x="575644" y="4707813"/>
                        <a:pt x="578136" y="4699077"/>
                        <a:pt x="573152" y="4690341"/>
                      </a:cubicBezTo>
                      <a:cubicBezTo>
                        <a:pt x="566922" y="4680357"/>
                        <a:pt x="559448" y="4666629"/>
                        <a:pt x="569414" y="4656645"/>
                      </a:cubicBezTo>
                      <a:cubicBezTo>
                        <a:pt x="584364" y="4641668"/>
                        <a:pt x="593086" y="4620452"/>
                        <a:pt x="610528" y="4610468"/>
                      </a:cubicBezTo>
                      <a:cubicBezTo>
                        <a:pt x="618002" y="4606724"/>
                        <a:pt x="629216" y="4606724"/>
                        <a:pt x="631708" y="4615460"/>
                      </a:cubicBezTo>
                      <a:cubicBezTo>
                        <a:pt x="637936" y="4632932"/>
                        <a:pt x="650396" y="4646660"/>
                        <a:pt x="660362" y="4661637"/>
                      </a:cubicBezTo>
                      <a:cubicBezTo>
                        <a:pt x="670330" y="4676613"/>
                        <a:pt x="656624" y="4695333"/>
                        <a:pt x="665346" y="4711557"/>
                      </a:cubicBezTo>
                      <a:cubicBezTo>
                        <a:pt x="672820" y="4724037"/>
                        <a:pt x="685280" y="4734021"/>
                        <a:pt x="679050" y="4751493"/>
                      </a:cubicBezTo>
                      <a:cubicBezTo>
                        <a:pt x="685280" y="4752741"/>
                        <a:pt x="686526" y="4750245"/>
                        <a:pt x="689018" y="4747749"/>
                      </a:cubicBezTo>
                      <a:cubicBezTo>
                        <a:pt x="695246" y="4741509"/>
                        <a:pt x="702722" y="4731525"/>
                        <a:pt x="713934" y="4737765"/>
                      </a:cubicBezTo>
                      <a:cubicBezTo>
                        <a:pt x="725148" y="4746501"/>
                        <a:pt x="716426" y="4756485"/>
                        <a:pt x="711442" y="4763973"/>
                      </a:cubicBezTo>
                      <a:cubicBezTo>
                        <a:pt x="701476" y="4778949"/>
                        <a:pt x="701476" y="4791429"/>
                        <a:pt x="712688" y="4805157"/>
                      </a:cubicBezTo>
                      <a:cubicBezTo>
                        <a:pt x="725148" y="4818885"/>
                        <a:pt x="735114" y="4831365"/>
                        <a:pt x="753802" y="4823877"/>
                      </a:cubicBezTo>
                      <a:cubicBezTo>
                        <a:pt x="761278" y="4821381"/>
                        <a:pt x="767506" y="4821381"/>
                        <a:pt x="773736" y="4821381"/>
                      </a:cubicBezTo>
                      <a:cubicBezTo>
                        <a:pt x="799900" y="4823877"/>
                        <a:pt x="813604" y="4803909"/>
                        <a:pt x="799900" y="4782693"/>
                      </a:cubicBezTo>
                      <a:cubicBezTo>
                        <a:pt x="782456" y="4758981"/>
                        <a:pt x="772490" y="4729029"/>
                        <a:pt x="746326" y="4712805"/>
                      </a:cubicBezTo>
                      <a:cubicBezTo>
                        <a:pt x="733868" y="4705317"/>
                        <a:pt x="728884" y="4694085"/>
                        <a:pt x="727638" y="4679109"/>
                      </a:cubicBezTo>
                      <a:cubicBezTo>
                        <a:pt x="726394" y="4647908"/>
                        <a:pt x="708950" y="4630436"/>
                        <a:pt x="682788" y="4620452"/>
                      </a:cubicBezTo>
                      <a:cubicBezTo>
                        <a:pt x="641674" y="4602980"/>
                        <a:pt x="604298" y="4574276"/>
                        <a:pt x="563184" y="4558052"/>
                      </a:cubicBezTo>
                      <a:cubicBezTo>
                        <a:pt x="558202" y="4555556"/>
                        <a:pt x="554464" y="4551812"/>
                        <a:pt x="550726" y="4551812"/>
                      </a:cubicBezTo>
                      <a:cubicBezTo>
                        <a:pt x="503384" y="4554308"/>
                        <a:pt x="482204" y="4513124"/>
                        <a:pt x="452302" y="4486916"/>
                      </a:cubicBezTo>
                      <a:cubicBezTo>
                        <a:pt x="428632" y="4466948"/>
                        <a:pt x="438598" y="4434500"/>
                        <a:pt x="474728" y="4412036"/>
                      </a:cubicBezTo>
                      <a:cubicBezTo>
                        <a:pt x="504630" y="4395812"/>
                        <a:pt x="523318" y="4372100"/>
                        <a:pt x="544496" y="4347140"/>
                      </a:cubicBezTo>
                      <a:cubicBezTo>
                        <a:pt x="548234" y="4343396"/>
                        <a:pt x="550726" y="4338404"/>
                        <a:pt x="553218" y="4333412"/>
                      </a:cubicBezTo>
                      <a:cubicBezTo>
                        <a:pt x="564430" y="4317188"/>
                        <a:pt x="564430" y="4299716"/>
                        <a:pt x="548234" y="4287236"/>
                      </a:cubicBezTo>
                      <a:cubicBezTo>
                        <a:pt x="514596" y="4259780"/>
                        <a:pt x="504630" y="4224836"/>
                        <a:pt x="510858" y="4183652"/>
                      </a:cubicBezTo>
                      <a:cubicBezTo>
                        <a:pt x="513350" y="4161187"/>
                        <a:pt x="504630" y="4139971"/>
                        <a:pt x="493416" y="4121251"/>
                      </a:cubicBezTo>
                      <a:cubicBezTo>
                        <a:pt x="487188" y="4113763"/>
                        <a:pt x="475974" y="4107523"/>
                        <a:pt x="484696" y="4096291"/>
                      </a:cubicBezTo>
                      <a:cubicBezTo>
                        <a:pt x="515842" y="4092547"/>
                        <a:pt x="528300" y="4113763"/>
                        <a:pt x="529546" y="4137475"/>
                      </a:cubicBezTo>
                      <a:cubicBezTo>
                        <a:pt x="530792" y="4172420"/>
                        <a:pt x="551972" y="4186148"/>
                        <a:pt x="581872" y="4194884"/>
                      </a:cubicBezTo>
                      <a:cubicBezTo>
                        <a:pt x="593086" y="4197380"/>
                        <a:pt x="604298" y="4201124"/>
                        <a:pt x="615512" y="4204868"/>
                      </a:cubicBezTo>
                      <a:cubicBezTo>
                        <a:pt x="624232" y="4208612"/>
                        <a:pt x="634200" y="4206116"/>
                        <a:pt x="634200" y="4197380"/>
                      </a:cubicBezTo>
                      <a:cubicBezTo>
                        <a:pt x="632954" y="4171172"/>
                        <a:pt x="650396" y="4162435"/>
                        <a:pt x="670330" y="4154947"/>
                      </a:cubicBezTo>
                      <a:cubicBezTo>
                        <a:pt x="677804" y="4152451"/>
                        <a:pt x="682788" y="4147459"/>
                        <a:pt x="681542" y="4139971"/>
                      </a:cubicBezTo>
                      <a:cubicBezTo>
                        <a:pt x="677804" y="4107523"/>
                        <a:pt x="701476" y="4100035"/>
                        <a:pt x="722656" y="4088803"/>
                      </a:cubicBezTo>
                      <a:cubicBezTo>
                        <a:pt x="740098" y="4081315"/>
                        <a:pt x="758786" y="4075075"/>
                        <a:pt x="767506" y="4056355"/>
                      </a:cubicBezTo>
                      <a:cubicBezTo>
                        <a:pt x="768752" y="4052611"/>
                        <a:pt x="771244" y="4049491"/>
                        <a:pt x="774515" y="4047931"/>
                      </a:cubicBezTo>
                      <a:close/>
                      <a:moveTo>
                        <a:pt x="110302" y="3513333"/>
                      </a:moveTo>
                      <a:cubicBezTo>
                        <a:pt x="147482" y="3518296"/>
                        <a:pt x="180944" y="3535668"/>
                        <a:pt x="216884" y="3539390"/>
                      </a:cubicBezTo>
                      <a:cubicBezTo>
                        <a:pt x="223080" y="3539390"/>
                        <a:pt x="229278" y="3541872"/>
                        <a:pt x="231756" y="3545594"/>
                      </a:cubicBezTo>
                      <a:cubicBezTo>
                        <a:pt x="252824" y="3590263"/>
                        <a:pt x="283808" y="3628729"/>
                        <a:pt x="287526" y="3679602"/>
                      </a:cubicBezTo>
                      <a:cubicBezTo>
                        <a:pt x="290004" y="3700696"/>
                        <a:pt x="270176" y="3704418"/>
                        <a:pt x="256542" y="3706900"/>
                      </a:cubicBezTo>
                      <a:cubicBezTo>
                        <a:pt x="226798" y="3714345"/>
                        <a:pt x="206970" y="3731716"/>
                        <a:pt x="189618" y="3755292"/>
                      </a:cubicBezTo>
                      <a:lnTo>
                        <a:pt x="185586" y="3759070"/>
                      </a:lnTo>
                      <a:lnTo>
                        <a:pt x="176740" y="3779561"/>
                      </a:lnTo>
                      <a:cubicBezTo>
                        <a:pt x="171040" y="3807368"/>
                        <a:pt x="178950" y="3837810"/>
                        <a:pt x="165922" y="3864036"/>
                      </a:cubicBezTo>
                      <a:cubicBezTo>
                        <a:pt x="157236" y="3879023"/>
                        <a:pt x="132418" y="3902751"/>
                        <a:pt x="167162" y="3923982"/>
                      </a:cubicBezTo>
                      <a:cubicBezTo>
                        <a:pt x="185776" y="3935222"/>
                        <a:pt x="193220" y="3961449"/>
                        <a:pt x="221760" y="3958951"/>
                      </a:cubicBezTo>
                      <a:cubicBezTo>
                        <a:pt x="235410" y="3957702"/>
                        <a:pt x="251540" y="3968942"/>
                        <a:pt x="244096" y="3982680"/>
                      </a:cubicBezTo>
                      <a:cubicBezTo>
                        <a:pt x="227964" y="4015150"/>
                        <a:pt x="244096" y="4046372"/>
                        <a:pt x="241614" y="4077594"/>
                      </a:cubicBezTo>
                      <a:cubicBezTo>
                        <a:pt x="205628" y="4097576"/>
                        <a:pt x="165922" y="4086336"/>
                        <a:pt x="128696" y="4090083"/>
                      </a:cubicBezTo>
                      <a:cubicBezTo>
                        <a:pt x="141104" y="4070101"/>
                        <a:pt x="134900" y="4051368"/>
                        <a:pt x="126214" y="4031386"/>
                      </a:cubicBezTo>
                      <a:cubicBezTo>
                        <a:pt x="90230" y="3946462"/>
                        <a:pt x="53004" y="3861538"/>
                        <a:pt x="24464" y="3772868"/>
                      </a:cubicBezTo>
                      <a:lnTo>
                        <a:pt x="24982" y="3770379"/>
                      </a:lnTo>
                      <a:lnTo>
                        <a:pt x="11620" y="3709382"/>
                      </a:lnTo>
                      <a:cubicBezTo>
                        <a:pt x="8676" y="3687047"/>
                        <a:pt x="6198" y="3664712"/>
                        <a:pt x="0" y="3643619"/>
                      </a:cubicBezTo>
                      <a:cubicBezTo>
                        <a:pt x="30984" y="3616321"/>
                        <a:pt x="58250" y="3586541"/>
                        <a:pt x="64446" y="3544353"/>
                      </a:cubicBezTo>
                      <a:cubicBezTo>
                        <a:pt x="69404" y="3513333"/>
                        <a:pt x="83036" y="3510851"/>
                        <a:pt x="110302" y="3513333"/>
                      </a:cubicBezTo>
                      <a:close/>
                      <a:moveTo>
                        <a:pt x="5161292" y="3340503"/>
                      </a:moveTo>
                      <a:cubicBezTo>
                        <a:pt x="5172526" y="3367897"/>
                        <a:pt x="5177518" y="3397782"/>
                        <a:pt x="5199986" y="3418950"/>
                      </a:cubicBezTo>
                      <a:cubicBezTo>
                        <a:pt x="5220582" y="3447590"/>
                        <a:pt x="5225262" y="3477163"/>
                        <a:pt x="5223702" y="3507048"/>
                      </a:cubicBezTo>
                      <a:cubicBezTo>
                        <a:pt x="5222142" y="3536932"/>
                        <a:pt x="5214340" y="3567128"/>
                        <a:pt x="5209972" y="3597013"/>
                      </a:cubicBezTo>
                      <a:cubicBezTo>
                        <a:pt x="5207476" y="3618181"/>
                        <a:pt x="5198738" y="3639349"/>
                        <a:pt x="5199986" y="3660518"/>
                      </a:cubicBezTo>
                      <a:cubicBezTo>
                        <a:pt x="5201234" y="3669234"/>
                        <a:pt x="5197490" y="3675460"/>
                        <a:pt x="5192498" y="3682931"/>
                      </a:cubicBezTo>
                      <a:cubicBezTo>
                        <a:pt x="5155050" y="3727758"/>
                        <a:pt x="5145066" y="3778811"/>
                        <a:pt x="5157548" y="3837335"/>
                      </a:cubicBezTo>
                      <a:cubicBezTo>
                        <a:pt x="5165036" y="3874691"/>
                        <a:pt x="5158796" y="3912046"/>
                        <a:pt x="5152554" y="3950647"/>
                      </a:cubicBezTo>
                      <a:cubicBezTo>
                        <a:pt x="5143816" y="4002945"/>
                        <a:pt x="5116356" y="4042792"/>
                        <a:pt x="5093888" y="4087618"/>
                      </a:cubicBezTo>
                      <a:cubicBezTo>
                        <a:pt x="5086398" y="4103806"/>
                        <a:pt x="5071420" y="4126219"/>
                        <a:pt x="5052698" y="4116258"/>
                      </a:cubicBezTo>
                      <a:cubicBezTo>
                        <a:pt x="5032726" y="4106296"/>
                        <a:pt x="5014002" y="4085128"/>
                        <a:pt x="5010258" y="4058979"/>
                      </a:cubicBezTo>
                      <a:cubicBezTo>
                        <a:pt x="5009010" y="4055243"/>
                        <a:pt x="5014002" y="4052753"/>
                        <a:pt x="5014002" y="4049018"/>
                      </a:cubicBezTo>
                      <a:cubicBezTo>
                        <a:pt x="5014002" y="4030340"/>
                        <a:pt x="5023988" y="4005436"/>
                        <a:pt x="5004016" y="3994229"/>
                      </a:cubicBezTo>
                      <a:cubicBezTo>
                        <a:pt x="4986542" y="3985513"/>
                        <a:pt x="4977804" y="4010417"/>
                        <a:pt x="4966570" y="4020378"/>
                      </a:cubicBezTo>
                      <a:cubicBezTo>
                        <a:pt x="4950344" y="4035320"/>
                        <a:pt x="4932868" y="4049018"/>
                        <a:pt x="4912896" y="4057734"/>
                      </a:cubicBezTo>
                      <a:cubicBezTo>
                        <a:pt x="4901662" y="4062715"/>
                        <a:pt x="4887932" y="4065205"/>
                        <a:pt x="4890430" y="4081393"/>
                      </a:cubicBezTo>
                      <a:cubicBezTo>
                        <a:pt x="4891678" y="4096335"/>
                        <a:pt x="4897918" y="4107542"/>
                        <a:pt x="4912896" y="4115013"/>
                      </a:cubicBezTo>
                      <a:cubicBezTo>
                        <a:pt x="4927876" y="4122484"/>
                        <a:pt x="4942854" y="4119993"/>
                        <a:pt x="4957832" y="4119993"/>
                      </a:cubicBezTo>
                      <a:cubicBezTo>
                        <a:pt x="4970314" y="4119993"/>
                        <a:pt x="4982798" y="4119993"/>
                        <a:pt x="4989038" y="4133691"/>
                      </a:cubicBezTo>
                      <a:cubicBezTo>
                        <a:pt x="4994030" y="4144897"/>
                        <a:pt x="5006514" y="4156104"/>
                        <a:pt x="4999024" y="4169801"/>
                      </a:cubicBezTo>
                      <a:cubicBezTo>
                        <a:pt x="4991534" y="4183498"/>
                        <a:pt x="4976556" y="4178518"/>
                        <a:pt x="4965322" y="4178518"/>
                      </a:cubicBezTo>
                      <a:cubicBezTo>
                        <a:pt x="4952840" y="4179763"/>
                        <a:pt x="4941606" y="4178518"/>
                        <a:pt x="4930372" y="4185989"/>
                      </a:cubicBezTo>
                      <a:cubicBezTo>
                        <a:pt x="4919138" y="4192215"/>
                        <a:pt x="4911648" y="4199686"/>
                        <a:pt x="4920386" y="4212138"/>
                      </a:cubicBezTo>
                      <a:cubicBezTo>
                        <a:pt x="4937862" y="4235796"/>
                        <a:pt x="4912896" y="4240777"/>
                        <a:pt x="4904160" y="4253229"/>
                      </a:cubicBezTo>
                      <a:cubicBezTo>
                        <a:pt x="4899166" y="4258210"/>
                        <a:pt x="4890430" y="4258210"/>
                        <a:pt x="4890430" y="4253229"/>
                      </a:cubicBezTo>
                      <a:cubicBezTo>
                        <a:pt x="4887932" y="4227080"/>
                        <a:pt x="4861720" y="4223344"/>
                        <a:pt x="4842996" y="4208402"/>
                      </a:cubicBezTo>
                      <a:cubicBezTo>
                        <a:pt x="4851734" y="4207157"/>
                        <a:pt x="4856728" y="4205912"/>
                        <a:pt x="4860472" y="4205912"/>
                      </a:cubicBezTo>
                      <a:cubicBezTo>
                        <a:pt x="4869210" y="4205912"/>
                        <a:pt x="4880444" y="4219609"/>
                        <a:pt x="4887932" y="4204667"/>
                      </a:cubicBezTo>
                      <a:cubicBezTo>
                        <a:pt x="4895422" y="4189724"/>
                        <a:pt x="4891678" y="4174782"/>
                        <a:pt x="4885436" y="4162330"/>
                      </a:cubicBezTo>
                      <a:cubicBezTo>
                        <a:pt x="4879196" y="4148633"/>
                        <a:pt x="4865464" y="4151123"/>
                        <a:pt x="4854230" y="4154859"/>
                      </a:cubicBezTo>
                      <a:cubicBezTo>
                        <a:pt x="4844246" y="4157349"/>
                        <a:pt x="4835508" y="4162330"/>
                        <a:pt x="4825522" y="4166066"/>
                      </a:cubicBezTo>
                      <a:cubicBezTo>
                        <a:pt x="4815536" y="4169801"/>
                        <a:pt x="4804302" y="4172292"/>
                        <a:pt x="4800558" y="4185989"/>
                      </a:cubicBezTo>
                      <a:cubicBezTo>
                        <a:pt x="4798062" y="4199686"/>
                        <a:pt x="4811792" y="4200931"/>
                        <a:pt x="4819280" y="4208402"/>
                      </a:cubicBezTo>
                      <a:cubicBezTo>
                        <a:pt x="4833012" y="4225835"/>
                        <a:pt x="4838004" y="4248248"/>
                        <a:pt x="4856728" y="4263191"/>
                      </a:cubicBezTo>
                      <a:cubicBezTo>
                        <a:pt x="4864216" y="4268171"/>
                        <a:pt x="4866712" y="4281868"/>
                        <a:pt x="4879196" y="4271907"/>
                      </a:cubicBezTo>
                      <a:cubicBezTo>
                        <a:pt x="4890430" y="4264436"/>
                        <a:pt x="4894174" y="4271907"/>
                        <a:pt x="4895422" y="4280623"/>
                      </a:cubicBezTo>
                      <a:cubicBezTo>
                        <a:pt x="4896670" y="4291830"/>
                        <a:pt x="4894174" y="4298056"/>
                        <a:pt x="4881692" y="4296811"/>
                      </a:cubicBezTo>
                      <a:cubicBezTo>
                        <a:pt x="4857976" y="4296811"/>
                        <a:pt x="4842996" y="4316734"/>
                        <a:pt x="4824274" y="4326695"/>
                      </a:cubicBezTo>
                      <a:cubicBezTo>
                        <a:pt x="4805550" y="4337902"/>
                        <a:pt x="4816784" y="4377748"/>
                        <a:pt x="4840500" y="4390200"/>
                      </a:cubicBezTo>
                      <a:cubicBezTo>
                        <a:pt x="4855478" y="4397671"/>
                        <a:pt x="4857976" y="4407633"/>
                        <a:pt x="4855478" y="4420085"/>
                      </a:cubicBezTo>
                      <a:cubicBezTo>
                        <a:pt x="4852982" y="4436272"/>
                        <a:pt x="4839252" y="4440008"/>
                        <a:pt x="4826770" y="4442498"/>
                      </a:cubicBezTo>
                      <a:cubicBezTo>
                        <a:pt x="4816784" y="4444989"/>
                        <a:pt x="4808046" y="4442498"/>
                        <a:pt x="4806798" y="4427556"/>
                      </a:cubicBezTo>
                      <a:cubicBezTo>
                        <a:pt x="4805550" y="4410123"/>
                        <a:pt x="4790572" y="4416349"/>
                        <a:pt x="4781834" y="4420085"/>
                      </a:cubicBezTo>
                      <a:cubicBezTo>
                        <a:pt x="4755622" y="4426311"/>
                        <a:pt x="4730658" y="4440008"/>
                        <a:pt x="4701948" y="4432537"/>
                      </a:cubicBezTo>
                      <a:cubicBezTo>
                        <a:pt x="4696956" y="4431291"/>
                        <a:pt x="4683226" y="4433782"/>
                        <a:pt x="4680728" y="4443743"/>
                      </a:cubicBezTo>
                      <a:cubicBezTo>
                        <a:pt x="4679480" y="4454950"/>
                        <a:pt x="4691962" y="4456195"/>
                        <a:pt x="4698204" y="4461176"/>
                      </a:cubicBezTo>
                      <a:cubicBezTo>
                        <a:pt x="4730658" y="4479854"/>
                        <a:pt x="4731906" y="4489816"/>
                        <a:pt x="4705694" y="4515965"/>
                      </a:cubicBezTo>
                      <a:cubicBezTo>
                        <a:pt x="4686970" y="4533397"/>
                        <a:pt x="4706942" y="4540868"/>
                        <a:pt x="4713182" y="4552075"/>
                      </a:cubicBezTo>
                      <a:cubicBezTo>
                        <a:pt x="4719424" y="4562037"/>
                        <a:pt x="4730658" y="4573243"/>
                        <a:pt x="4745636" y="4563282"/>
                      </a:cubicBezTo>
                      <a:cubicBezTo>
                        <a:pt x="4758118" y="4554566"/>
                        <a:pt x="4751878" y="4547094"/>
                        <a:pt x="4744388" y="4539623"/>
                      </a:cubicBezTo>
                      <a:cubicBezTo>
                        <a:pt x="4736898" y="4532152"/>
                        <a:pt x="4725664" y="4524681"/>
                        <a:pt x="4738146" y="4512229"/>
                      </a:cubicBezTo>
                      <a:cubicBezTo>
                        <a:pt x="4748132" y="4502267"/>
                        <a:pt x="4758118" y="4499777"/>
                        <a:pt x="4769352" y="4512229"/>
                      </a:cubicBezTo>
                      <a:cubicBezTo>
                        <a:pt x="4783082" y="4527171"/>
                        <a:pt x="4804302" y="4520945"/>
                        <a:pt x="4820528" y="4528416"/>
                      </a:cubicBezTo>
                      <a:cubicBezTo>
                        <a:pt x="4835508" y="4535888"/>
                        <a:pt x="4855478" y="4537133"/>
                        <a:pt x="4849238" y="4560791"/>
                      </a:cubicBezTo>
                      <a:cubicBezTo>
                        <a:pt x="4842996" y="4583205"/>
                        <a:pt x="4836756" y="4603128"/>
                        <a:pt x="4806798" y="4601883"/>
                      </a:cubicBezTo>
                      <a:cubicBezTo>
                        <a:pt x="4774344" y="4601883"/>
                        <a:pt x="4741892" y="4590676"/>
                        <a:pt x="4709438" y="4585695"/>
                      </a:cubicBezTo>
                      <a:cubicBezTo>
                        <a:pt x="4663254" y="4580715"/>
                        <a:pt x="4620814" y="4591921"/>
                        <a:pt x="4575878" y="4590676"/>
                      </a:cubicBezTo>
                      <a:cubicBezTo>
                        <a:pt x="4539680" y="4589431"/>
                        <a:pt x="4502234" y="4590676"/>
                        <a:pt x="4466036" y="4588186"/>
                      </a:cubicBezTo>
                      <a:cubicBezTo>
                        <a:pt x="4457298" y="4578224"/>
                        <a:pt x="4441072" y="4584450"/>
                        <a:pt x="4432334" y="4575734"/>
                      </a:cubicBezTo>
                      <a:cubicBezTo>
                        <a:pt x="4414858" y="4568263"/>
                        <a:pt x="4398632" y="4560791"/>
                        <a:pt x="4382404" y="4553320"/>
                      </a:cubicBezTo>
                      <a:cubicBezTo>
                        <a:pt x="4362434" y="4543359"/>
                        <a:pt x="4341214" y="4532152"/>
                        <a:pt x="4351200" y="4503513"/>
                      </a:cubicBezTo>
                      <a:cubicBezTo>
                        <a:pt x="4377412" y="4512229"/>
                        <a:pt x="4399880" y="4496041"/>
                        <a:pt x="4423596" y="4489816"/>
                      </a:cubicBezTo>
                      <a:cubicBezTo>
                        <a:pt x="4483510" y="4472383"/>
                        <a:pt x="4534688" y="4440008"/>
                        <a:pt x="4590858" y="4417594"/>
                      </a:cubicBezTo>
                      <a:cubicBezTo>
                        <a:pt x="4624558" y="4405142"/>
                        <a:pt x="4642034" y="4377748"/>
                        <a:pt x="4662006" y="4350354"/>
                      </a:cubicBezTo>
                      <a:lnTo>
                        <a:pt x="4665172" y="4350312"/>
                      </a:lnTo>
                      <a:lnTo>
                        <a:pt x="4659964" y="4346353"/>
                      </a:lnTo>
                      <a:cubicBezTo>
                        <a:pt x="4659964" y="4287656"/>
                        <a:pt x="4666354" y="4280162"/>
                        <a:pt x="4722584" y="4280162"/>
                      </a:cubicBezTo>
                      <a:lnTo>
                        <a:pt x="4724524" y="4281205"/>
                      </a:lnTo>
                      <a:lnTo>
                        <a:pt x="4724416" y="4280623"/>
                      </a:lnTo>
                      <a:cubicBezTo>
                        <a:pt x="4748132" y="4260700"/>
                        <a:pt x="4759366" y="4233306"/>
                        <a:pt x="4760614" y="4203421"/>
                      </a:cubicBezTo>
                      <a:cubicBezTo>
                        <a:pt x="4761862" y="4184743"/>
                        <a:pt x="4766856" y="4167311"/>
                        <a:pt x="4779338" y="4154859"/>
                      </a:cubicBezTo>
                      <a:cubicBezTo>
                        <a:pt x="4803054" y="4133691"/>
                        <a:pt x="4815536" y="4107542"/>
                        <a:pt x="4820528" y="4077657"/>
                      </a:cubicBezTo>
                      <a:cubicBezTo>
                        <a:pt x="4823026" y="4057734"/>
                        <a:pt x="4833012" y="4040301"/>
                        <a:pt x="4842996" y="4022868"/>
                      </a:cubicBezTo>
                      <a:cubicBezTo>
                        <a:pt x="4852982" y="3999210"/>
                        <a:pt x="4870458" y="3986758"/>
                        <a:pt x="4896670" y="3985513"/>
                      </a:cubicBezTo>
                      <a:cubicBezTo>
                        <a:pt x="4932868" y="3984268"/>
                        <a:pt x="4964074" y="3976796"/>
                        <a:pt x="4982798" y="3936950"/>
                      </a:cubicBezTo>
                      <a:cubicBezTo>
                        <a:pt x="4995280" y="3907066"/>
                        <a:pt x="5017748" y="3910801"/>
                        <a:pt x="5038966" y="3936950"/>
                      </a:cubicBezTo>
                      <a:cubicBezTo>
                        <a:pt x="5052698" y="3954383"/>
                        <a:pt x="5071420" y="3953138"/>
                        <a:pt x="5090144" y="3953138"/>
                      </a:cubicBezTo>
                      <a:cubicBezTo>
                        <a:pt x="5106370" y="3950647"/>
                        <a:pt x="5117604" y="3943176"/>
                        <a:pt x="5121350" y="3926989"/>
                      </a:cubicBezTo>
                      <a:cubicBezTo>
                        <a:pt x="5126342" y="3892123"/>
                        <a:pt x="5132582" y="3856013"/>
                        <a:pt x="5127590" y="3819902"/>
                      </a:cubicBezTo>
                      <a:cubicBezTo>
                        <a:pt x="5125094" y="3809941"/>
                        <a:pt x="5123846" y="3793753"/>
                        <a:pt x="5110116" y="3794998"/>
                      </a:cubicBezTo>
                      <a:cubicBezTo>
                        <a:pt x="5095136" y="3796244"/>
                        <a:pt x="5096384" y="3811186"/>
                        <a:pt x="5098882" y="3821147"/>
                      </a:cubicBezTo>
                      <a:cubicBezTo>
                        <a:pt x="5105122" y="3848542"/>
                        <a:pt x="5090144" y="3865974"/>
                        <a:pt x="5073916" y="3882162"/>
                      </a:cubicBezTo>
                      <a:cubicBezTo>
                        <a:pt x="5057690" y="3898349"/>
                        <a:pt x="5040214" y="3894614"/>
                        <a:pt x="5036470" y="3873445"/>
                      </a:cubicBezTo>
                      <a:cubicBezTo>
                        <a:pt x="5028982" y="3839825"/>
                        <a:pt x="5028982" y="3803715"/>
                        <a:pt x="5047704" y="3771340"/>
                      </a:cubicBezTo>
                      <a:cubicBezTo>
                        <a:pt x="5057690" y="3753907"/>
                        <a:pt x="5073916" y="3745191"/>
                        <a:pt x="5093888" y="3742700"/>
                      </a:cubicBezTo>
                      <a:cubicBezTo>
                        <a:pt x="5123846" y="3741455"/>
                        <a:pt x="5137576" y="3721532"/>
                        <a:pt x="5137576" y="3695383"/>
                      </a:cubicBezTo>
                      <a:cubicBezTo>
                        <a:pt x="5138824" y="3639349"/>
                        <a:pt x="5161292" y="3588296"/>
                        <a:pt x="5180016" y="3537244"/>
                      </a:cubicBezTo>
                      <a:cubicBezTo>
                        <a:pt x="5183760" y="3529772"/>
                        <a:pt x="5191250" y="3521056"/>
                        <a:pt x="5187504" y="3516075"/>
                      </a:cubicBezTo>
                      <a:cubicBezTo>
                        <a:pt x="5161292" y="3477474"/>
                        <a:pt x="5187504" y="3427667"/>
                        <a:pt x="5161292" y="3390311"/>
                      </a:cubicBezTo>
                      <a:cubicBezTo>
                        <a:pt x="5151306" y="3375369"/>
                        <a:pt x="5147562" y="3356691"/>
                        <a:pt x="5161292" y="3340503"/>
                      </a:cubicBezTo>
                      <a:close/>
                      <a:moveTo>
                        <a:pt x="3228083" y="1837174"/>
                      </a:moveTo>
                      <a:cubicBezTo>
                        <a:pt x="3236853" y="1835128"/>
                        <a:pt x="3245974" y="1843080"/>
                        <a:pt x="3254392" y="1846823"/>
                      </a:cubicBezTo>
                      <a:cubicBezTo>
                        <a:pt x="3268112" y="1854309"/>
                        <a:pt x="3281832" y="1855556"/>
                        <a:pt x="3295552" y="1856804"/>
                      </a:cubicBezTo>
                      <a:cubicBezTo>
                        <a:pt x="3326734" y="1858051"/>
                        <a:pt x="3334218" y="1870526"/>
                        <a:pt x="3319250" y="1897971"/>
                      </a:cubicBezTo>
                      <a:cubicBezTo>
                        <a:pt x="3310520" y="1912942"/>
                        <a:pt x="3319250" y="1917932"/>
                        <a:pt x="3326734" y="1925417"/>
                      </a:cubicBezTo>
                      <a:cubicBezTo>
                        <a:pt x="3334218" y="1935397"/>
                        <a:pt x="3342948" y="1935397"/>
                        <a:pt x="3351680" y="1926664"/>
                      </a:cubicBezTo>
                      <a:cubicBezTo>
                        <a:pt x="3386602" y="1890486"/>
                        <a:pt x="3435246" y="1907952"/>
                        <a:pt x="3477654" y="1899219"/>
                      </a:cubicBezTo>
                      <a:cubicBezTo>
                        <a:pt x="3480148" y="1899219"/>
                        <a:pt x="3482642" y="1901714"/>
                        <a:pt x="3483890" y="1901714"/>
                      </a:cubicBezTo>
                      <a:cubicBezTo>
                        <a:pt x="3528790" y="1884249"/>
                        <a:pt x="3543758" y="1917932"/>
                        <a:pt x="3564962" y="1946624"/>
                      </a:cubicBezTo>
                      <a:cubicBezTo>
                        <a:pt x="3576186" y="1962842"/>
                        <a:pt x="3583670" y="1980307"/>
                        <a:pt x="3607368" y="1982802"/>
                      </a:cubicBezTo>
                      <a:cubicBezTo>
                        <a:pt x="3609864" y="1982802"/>
                        <a:pt x="3614852" y="1986545"/>
                        <a:pt x="3614852" y="1987792"/>
                      </a:cubicBezTo>
                      <a:cubicBezTo>
                        <a:pt x="3608616" y="2025218"/>
                        <a:pt x="3627324" y="2058901"/>
                        <a:pt x="3621088" y="2095079"/>
                      </a:cubicBezTo>
                      <a:cubicBezTo>
                        <a:pt x="3619842" y="2107554"/>
                        <a:pt x="3606122" y="2110049"/>
                        <a:pt x="3599884" y="2098821"/>
                      </a:cubicBezTo>
                      <a:cubicBezTo>
                        <a:pt x="3583670" y="2071376"/>
                        <a:pt x="3556230" y="2068881"/>
                        <a:pt x="3530038" y="2060148"/>
                      </a:cubicBezTo>
                      <a:cubicBezTo>
                        <a:pt x="3497610" y="2048921"/>
                        <a:pt x="3465180" y="2035198"/>
                        <a:pt x="3432752" y="2021475"/>
                      </a:cubicBezTo>
                      <a:cubicBezTo>
                        <a:pt x="3421526" y="2017733"/>
                        <a:pt x="3411548" y="2010248"/>
                        <a:pt x="3412796" y="2032703"/>
                      </a:cubicBezTo>
                      <a:cubicBezTo>
                        <a:pt x="3415290" y="2057653"/>
                        <a:pt x="3401570" y="2060148"/>
                        <a:pt x="3385356" y="2047673"/>
                      </a:cubicBezTo>
                      <a:cubicBezTo>
                        <a:pt x="3366646" y="2031455"/>
                        <a:pt x="3362904" y="2040188"/>
                        <a:pt x="3356668" y="2056406"/>
                      </a:cubicBezTo>
                      <a:cubicBezTo>
                        <a:pt x="3347938" y="2088841"/>
                        <a:pt x="3344196" y="2121276"/>
                        <a:pt x="3327982" y="2151217"/>
                      </a:cubicBezTo>
                      <a:cubicBezTo>
                        <a:pt x="3322992" y="2158702"/>
                        <a:pt x="3327982" y="2166187"/>
                        <a:pt x="3331724" y="2172424"/>
                      </a:cubicBezTo>
                      <a:cubicBezTo>
                        <a:pt x="3350432" y="2206107"/>
                        <a:pt x="3367894" y="2242285"/>
                        <a:pt x="3380366" y="2277215"/>
                      </a:cubicBezTo>
                      <a:cubicBezTo>
                        <a:pt x="3386602" y="2293433"/>
                        <a:pt x="3397828" y="2304661"/>
                        <a:pt x="3416538" y="2298423"/>
                      </a:cubicBezTo>
                      <a:cubicBezTo>
                        <a:pt x="3451460" y="2288443"/>
                        <a:pt x="3473912" y="2307156"/>
                        <a:pt x="3493868" y="2332106"/>
                      </a:cubicBezTo>
                      <a:cubicBezTo>
                        <a:pt x="3497610" y="2335849"/>
                        <a:pt x="3500104" y="2338344"/>
                        <a:pt x="3502598" y="2342086"/>
                      </a:cubicBezTo>
                      <a:cubicBezTo>
                        <a:pt x="3542510" y="2384502"/>
                        <a:pt x="3542510" y="2384502"/>
                        <a:pt x="3515072" y="2440640"/>
                      </a:cubicBezTo>
                      <a:cubicBezTo>
                        <a:pt x="3513824" y="2440640"/>
                        <a:pt x="3510082" y="2440640"/>
                        <a:pt x="3508834" y="2439392"/>
                      </a:cubicBezTo>
                      <a:cubicBezTo>
                        <a:pt x="3471416" y="2404462"/>
                        <a:pt x="3471416" y="2405709"/>
                        <a:pt x="3448966" y="2453115"/>
                      </a:cubicBezTo>
                      <a:cubicBezTo>
                        <a:pt x="3440236" y="2473075"/>
                        <a:pt x="3419032" y="2485550"/>
                        <a:pt x="3417784" y="2510500"/>
                      </a:cubicBezTo>
                      <a:cubicBezTo>
                        <a:pt x="3416538" y="2537946"/>
                        <a:pt x="3431504" y="2564143"/>
                        <a:pt x="3429010" y="2592836"/>
                      </a:cubicBezTo>
                      <a:cubicBezTo>
                        <a:pt x="3427762" y="2607806"/>
                        <a:pt x="3441482" y="2622777"/>
                        <a:pt x="3460192" y="2605311"/>
                      </a:cubicBezTo>
                      <a:cubicBezTo>
                        <a:pt x="3471416" y="2594084"/>
                        <a:pt x="3482642" y="2597826"/>
                        <a:pt x="3495114" y="2605311"/>
                      </a:cubicBezTo>
                      <a:cubicBezTo>
                        <a:pt x="3521308" y="2617786"/>
                        <a:pt x="3543758" y="2641489"/>
                        <a:pt x="3576186" y="2637747"/>
                      </a:cubicBezTo>
                      <a:cubicBezTo>
                        <a:pt x="3586166" y="2636499"/>
                        <a:pt x="3591154" y="2643984"/>
                        <a:pt x="3593648" y="2650222"/>
                      </a:cubicBezTo>
                      <a:cubicBezTo>
                        <a:pt x="3603626" y="2680162"/>
                        <a:pt x="3629820" y="2675172"/>
                        <a:pt x="3651022" y="2673925"/>
                      </a:cubicBezTo>
                      <a:cubicBezTo>
                        <a:pt x="3664742" y="2671430"/>
                        <a:pt x="3672226" y="2622777"/>
                        <a:pt x="3663496" y="2604064"/>
                      </a:cubicBezTo>
                      <a:cubicBezTo>
                        <a:pt x="3652270" y="2581609"/>
                        <a:pt x="3637302" y="2567886"/>
                        <a:pt x="3611110" y="2585351"/>
                      </a:cubicBezTo>
                      <a:cubicBezTo>
                        <a:pt x="3606122" y="2589094"/>
                        <a:pt x="3598638" y="2592836"/>
                        <a:pt x="3593648" y="2586599"/>
                      </a:cubicBezTo>
                      <a:cubicBezTo>
                        <a:pt x="3587412" y="2577866"/>
                        <a:pt x="3592402" y="2571629"/>
                        <a:pt x="3598638" y="2566638"/>
                      </a:cubicBezTo>
                      <a:cubicBezTo>
                        <a:pt x="3607368" y="2559153"/>
                        <a:pt x="3617346" y="2550421"/>
                        <a:pt x="3627324" y="2550421"/>
                      </a:cubicBezTo>
                      <a:cubicBezTo>
                        <a:pt x="3656012" y="2547926"/>
                        <a:pt x="3659754" y="2521728"/>
                        <a:pt x="3675968" y="2506758"/>
                      </a:cubicBezTo>
                      <a:cubicBezTo>
                        <a:pt x="3683452" y="2500520"/>
                        <a:pt x="3675968" y="2494283"/>
                        <a:pt x="3670980" y="2491788"/>
                      </a:cubicBezTo>
                      <a:cubicBezTo>
                        <a:pt x="3651022" y="2481808"/>
                        <a:pt x="3639798" y="2453115"/>
                        <a:pt x="3608616" y="2461847"/>
                      </a:cubicBezTo>
                      <a:cubicBezTo>
                        <a:pt x="3601132" y="2464342"/>
                        <a:pt x="3593648" y="2453115"/>
                        <a:pt x="3592402" y="2444382"/>
                      </a:cubicBezTo>
                      <a:cubicBezTo>
                        <a:pt x="3589906" y="2434402"/>
                        <a:pt x="3597390" y="2431907"/>
                        <a:pt x="3606122" y="2431907"/>
                      </a:cubicBezTo>
                      <a:cubicBezTo>
                        <a:pt x="3641044" y="2434402"/>
                        <a:pt x="3646034" y="2409452"/>
                        <a:pt x="3648528" y="2385749"/>
                      </a:cubicBezTo>
                      <a:cubicBezTo>
                        <a:pt x="3652270" y="2350819"/>
                        <a:pt x="3644786" y="2317136"/>
                        <a:pt x="3656012" y="2283453"/>
                      </a:cubicBezTo>
                      <a:cubicBezTo>
                        <a:pt x="3657260" y="2278463"/>
                        <a:pt x="3657260" y="2270978"/>
                        <a:pt x="3653518" y="2268483"/>
                      </a:cubicBezTo>
                      <a:cubicBezTo>
                        <a:pt x="3626078" y="2241038"/>
                        <a:pt x="3632314" y="2206107"/>
                        <a:pt x="3628572" y="2172424"/>
                      </a:cubicBezTo>
                      <a:cubicBezTo>
                        <a:pt x="3624830" y="2141237"/>
                        <a:pt x="3643540" y="2105059"/>
                        <a:pt x="3672226" y="2095079"/>
                      </a:cubicBezTo>
                      <a:cubicBezTo>
                        <a:pt x="3680958" y="2092583"/>
                        <a:pt x="3689688" y="2091336"/>
                        <a:pt x="3695924" y="2085098"/>
                      </a:cubicBezTo>
                      <a:cubicBezTo>
                        <a:pt x="3702160" y="2077613"/>
                        <a:pt x="3709644" y="2076366"/>
                        <a:pt x="3715880" y="2082603"/>
                      </a:cubicBezTo>
                      <a:cubicBezTo>
                        <a:pt x="3724612" y="2091336"/>
                        <a:pt x="3717128" y="2095079"/>
                        <a:pt x="3710892" y="2100069"/>
                      </a:cubicBezTo>
                      <a:cubicBezTo>
                        <a:pt x="3702160" y="2110049"/>
                        <a:pt x="3709644" y="2118781"/>
                        <a:pt x="3715880" y="2122524"/>
                      </a:cubicBezTo>
                      <a:cubicBezTo>
                        <a:pt x="3733342" y="2130009"/>
                        <a:pt x="3747062" y="2113791"/>
                        <a:pt x="3763276" y="2111296"/>
                      </a:cubicBezTo>
                      <a:cubicBezTo>
                        <a:pt x="3773254" y="2110049"/>
                        <a:pt x="3765772" y="2096326"/>
                        <a:pt x="3763276" y="2088841"/>
                      </a:cubicBezTo>
                      <a:cubicBezTo>
                        <a:pt x="3752052" y="2068881"/>
                        <a:pt x="3762030" y="2055158"/>
                        <a:pt x="3779492" y="2046426"/>
                      </a:cubicBezTo>
                      <a:cubicBezTo>
                        <a:pt x="3789470" y="2041435"/>
                        <a:pt x="3800694" y="2038940"/>
                        <a:pt x="3809426" y="2033950"/>
                      </a:cubicBezTo>
                      <a:cubicBezTo>
                        <a:pt x="3843102" y="2017733"/>
                        <a:pt x="3854326" y="2022723"/>
                        <a:pt x="3860564" y="2058901"/>
                      </a:cubicBezTo>
                      <a:cubicBezTo>
                        <a:pt x="3865552" y="2088841"/>
                        <a:pt x="3870542" y="2110049"/>
                        <a:pt x="3907960" y="2088841"/>
                      </a:cubicBezTo>
                      <a:cubicBezTo>
                        <a:pt x="3915442" y="2085098"/>
                        <a:pt x="3924174" y="2088841"/>
                        <a:pt x="3931658" y="2095079"/>
                      </a:cubicBezTo>
                      <a:cubicBezTo>
                        <a:pt x="3937894" y="2100069"/>
                        <a:pt x="3946624" y="2103811"/>
                        <a:pt x="3952860" y="2097574"/>
                      </a:cubicBezTo>
                      <a:cubicBezTo>
                        <a:pt x="3985290" y="2068881"/>
                        <a:pt x="4017718" y="2091336"/>
                        <a:pt x="4048900" y="2096326"/>
                      </a:cubicBezTo>
                      <a:cubicBezTo>
                        <a:pt x="4063868" y="2098821"/>
                        <a:pt x="4078834" y="2107554"/>
                        <a:pt x="4088812" y="2092583"/>
                      </a:cubicBezTo>
                      <a:cubicBezTo>
                        <a:pt x="4101286" y="2077613"/>
                        <a:pt x="4082576" y="2070128"/>
                        <a:pt x="4075092" y="2060148"/>
                      </a:cubicBezTo>
                      <a:cubicBezTo>
                        <a:pt x="4058878" y="2038940"/>
                        <a:pt x="4076340" y="2031455"/>
                        <a:pt x="4091306" y="2028960"/>
                      </a:cubicBezTo>
                      <a:cubicBezTo>
                        <a:pt x="4106274" y="2027713"/>
                        <a:pt x="4119994" y="2026465"/>
                        <a:pt x="4133714" y="2020228"/>
                      </a:cubicBezTo>
                      <a:cubicBezTo>
                        <a:pt x="4151176" y="2013990"/>
                        <a:pt x="4174874" y="1996525"/>
                        <a:pt x="4162402" y="2038940"/>
                      </a:cubicBezTo>
                      <a:cubicBezTo>
                        <a:pt x="4159906" y="2047673"/>
                        <a:pt x="4168638" y="2048921"/>
                        <a:pt x="4174874" y="2052663"/>
                      </a:cubicBezTo>
                      <a:cubicBezTo>
                        <a:pt x="4201066" y="2070128"/>
                        <a:pt x="4233496" y="2068881"/>
                        <a:pt x="4259688" y="2086346"/>
                      </a:cubicBezTo>
                      <a:cubicBezTo>
                        <a:pt x="4264676" y="2090088"/>
                        <a:pt x="4273408" y="2088841"/>
                        <a:pt x="4277150" y="2081356"/>
                      </a:cubicBezTo>
                      <a:cubicBezTo>
                        <a:pt x="4287128" y="2066386"/>
                        <a:pt x="4298352" y="2067633"/>
                        <a:pt x="4314568" y="2072623"/>
                      </a:cubicBezTo>
                      <a:cubicBezTo>
                        <a:pt x="4338266" y="2078861"/>
                        <a:pt x="4349490" y="2066386"/>
                        <a:pt x="4351986" y="2042683"/>
                      </a:cubicBezTo>
                      <a:cubicBezTo>
                        <a:pt x="4355726" y="1991535"/>
                        <a:pt x="4373188" y="1974070"/>
                        <a:pt x="4420584" y="1969080"/>
                      </a:cubicBezTo>
                      <a:cubicBezTo>
                        <a:pt x="4444282" y="1966585"/>
                        <a:pt x="4440540" y="1987792"/>
                        <a:pt x="4446778" y="2000268"/>
                      </a:cubicBezTo>
                      <a:cubicBezTo>
                        <a:pt x="4451766" y="2010248"/>
                        <a:pt x="4443036" y="2028960"/>
                        <a:pt x="4458002" y="2031455"/>
                      </a:cubicBezTo>
                      <a:cubicBezTo>
                        <a:pt x="4469228" y="2033950"/>
                        <a:pt x="4474218" y="2017733"/>
                        <a:pt x="4480454" y="2009000"/>
                      </a:cubicBezTo>
                      <a:cubicBezTo>
                        <a:pt x="4487938" y="2000268"/>
                        <a:pt x="4496668" y="1991535"/>
                        <a:pt x="4509140" y="1996525"/>
                      </a:cubicBezTo>
                      <a:cubicBezTo>
                        <a:pt x="4531592" y="2006505"/>
                        <a:pt x="4549054" y="1996525"/>
                        <a:pt x="4567762" y="1986545"/>
                      </a:cubicBezTo>
                      <a:cubicBezTo>
                        <a:pt x="4608922" y="1965337"/>
                        <a:pt x="4653824" y="1975317"/>
                        <a:pt x="4697478" y="1977812"/>
                      </a:cubicBezTo>
                      <a:cubicBezTo>
                        <a:pt x="4717434" y="1979060"/>
                        <a:pt x="4723670" y="2023970"/>
                        <a:pt x="4709950" y="2048921"/>
                      </a:cubicBezTo>
                      <a:cubicBezTo>
                        <a:pt x="4704962" y="2058901"/>
                        <a:pt x="4698724" y="2065138"/>
                        <a:pt x="4693736" y="2075118"/>
                      </a:cubicBezTo>
                      <a:cubicBezTo>
                        <a:pt x="4685004" y="2087593"/>
                        <a:pt x="4686252" y="2101316"/>
                        <a:pt x="4702466" y="2106306"/>
                      </a:cubicBezTo>
                      <a:cubicBezTo>
                        <a:pt x="4724918" y="2112544"/>
                        <a:pt x="4721176" y="2126266"/>
                        <a:pt x="4716186" y="2142484"/>
                      </a:cubicBezTo>
                      <a:cubicBezTo>
                        <a:pt x="4708702" y="2163692"/>
                        <a:pt x="4698724" y="2186147"/>
                        <a:pt x="4724918" y="2204860"/>
                      </a:cubicBezTo>
                      <a:cubicBezTo>
                        <a:pt x="4727412" y="2206107"/>
                        <a:pt x="4728660" y="2217335"/>
                        <a:pt x="4726164" y="2219830"/>
                      </a:cubicBezTo>
                      <a:cubicBezTo>
                        <a:pt x="4709950" y="2238543"/>
                        <a:pt x="4717434" y="2262245"/>
                        <a:pt x="4712444" y="2283453"/>
                      </a:cubicBezTo>
                      <a:cubicBezTo>
                        <a:pt x="4703714" y="2325868"/>
                        <a:pt x="4706208" y="2340839"/>
                        <a:pt x="4744874" y="2365789"/>
                      </a:cubicBezTo>
                      <a:cubicBezTo>
                        <a:pt x="4761088" y="2375769"/>
                        <a:pt x="4747368" y="2380759"/>
                        <a:pt x="4742378" y="2386997"/>
                      </a:cubicBezTo>
                      <a:cubicBezTo>
                        <a:pt x="4737390" y="2395729"/>
                        <a:pt x="4722422" y="2401967"/>
                        <a:pt x="4736142" y="2414442"/>
                      </a:cubicBezTo>
                      <a:cubicBezTo>
                        <a:pt x="4746120" y="2421927"/>
                        <a:pt x="4758594" y="2420679"/>
                        <a:pt x="4768572" y="2410699"/>
                      </a:cubicBezTo>
                      <a:cubicBezTo>
                        <a:pt x="4778550" y="2401967"/>
                        <a:pt x="4788528" y="2394482"/>
                        <a:pt x="4797258" y="2384502"/>
                      </a:cubicBezTo>
                      <a:cubicBezTo>
                        <a:pt x="4803494" y="2377016"/>
                        <a:pt x="4814720" y="2370779"/>
                        <a:pt x="4823452" y="2377016"/>
                      </a:cubicBezTo>
                      <a:cubicBezTo>
                        <a:pt x="4830934" y="2382007"/>
                        <a:pt x="4827192" y="2391987"/>
                        <a:pt x="4824698" y="2399472"/>
                      </a:cubicBezTo>
                      <a:cubicBezTo>
                        <a:pt x="4823452" y="2408204"/>
                        <a:pt x="4822204" y="2418184"/>
                        <a:pt x="4820956" y="2428164"/>
                      </a:cubicBezTo>
                      <a:cubicBezTo>
                        <a:pt x="4814720" y="2456857"/>
                        <a:pt x="4797258" y="2470580"/>
                        <a:pt x="4768572" y="2464342"/>
                      </a:cubicBezTo>
                      <a:cubicBezTo>
                        <a:pt x="4748616" y="2459352"/>
                        <a:pt x="4739884" y="2469332"/>
                        <a:pt x="4736142" y="2483055"/>
                      </a:cubicBezTo>
                      <a:cubicBezTo>
                        <a:pt x="4733648" y="2504263"/>
                        <a:pt x="4746120" y="2500520"/>
                        <a:pt x="4762336" y="2500520"/>
                      </a:cubicBezTo>
                      <a:cubicBezTo>
                        <a:pt x="4784786" y="2499273"/>
                        <a:pt x="4791022" y="2520480"/>
                        <a:pt x="4794764" y="2537946"/>
                      </a:cubicBezTo>
                      <a:cubicBezTo>
                        <a:pt x="4797258" y="2550421"/>
                        <a:pt x="4802248" y="2556658"/>
                        <a:pt x="4813474" y="2557906"/>
                      </a:cubicBezTo>
                      <a:cubicBezTo>
                        <a:pt x="4824698" y="2557906"/>
                        <a:pt x="4837172" y="2556658"/>
                        <a:pt x="4839666" y="2542936"/>
                      </a:cubicBezTo>
                      <a:cubicBezTo>
                        <a:pt x="4842160" y="2527966"/>
                        <a:pt x="4849644" y="2521728"/>
                        <a:pt x="4863364" y="2526718"/>
                      </a:cubicBezTo>
                      <a:cubicBezTo>
                        <a:pt x="4878330" y="2531708"/>
                        <a:pt x="4895792" y="2534203"/>
                        <a:pt x="4893298" y="2556658"/>
                      </a:cubicBezTo>
                      <a:cubicBezTo>
                        <a:pt x="4893298" y="2567886"/>
                        <a:pt x="4895792" y="2580361"/>
                        <a:pt x="4885814" y="2589094"/>
                      </a:cubicBezTo>
                      <a:cubicBezTo>
                        <a:pt x="4879578" y="2595331"/>
                        <a:pt x="4870848" y="2601569"/>
                        <a:pt x="4877084" y="2609054"/>
                      </a:cubicBezTo>
                      <a:cubicBezTo>
                        <a:pt x="4916996" y="2651469"/>
                        <a:pt x="4880826" y="2683905"/>
                        <a:pt x="4862116" y="2718835"/>
                      </a:cubicBezTo>
                      <a:cubicBezTo>
                        <a:pt x="4855880" y="2727568"/>
                        <a:pt x="4855880" y="2736300"/>
                        <a:pt x="4853386" y="2746280"/>
                      </a:cubicBezTo>
                      <a:cubicBezTo>
                        <a:pt x="4848396" y="2764993"/>
                        <a:pt x="4855880" y="2769983"/>
                        <a:pt x="4873342" y="2769983"/>
                      </a:cubicBezTo>
                      <a:cubicBezTo>
                        <a:pt x="4883320" y="2769983"/>
                        <a:pt x="4895792" y="2769983"/>
                        <a:pt x="4905770" y="2772478"/>
                      </a:cubicBezTo>
                      <a:cubicBezTo>
                        <a:pt x="4919490" y="2776221"/>
                        <a:pt x="4923232" y="2786201"/>
                        <a:pt x="4919490" y="2798676"/>
                      </a:cubicBezTo>
                      <a:cubicBezTo>
                        <a:pt x="4914502" y="2814894"/>
                        <a:pt x="4907018" y="2802418"/>
                        <a:pt x="4899534" y="2799923"/>
                      </a:cubicBezTo>
                      <a:cubicBezTo>
                        <a:pt x="4890804" y="2794933"/>
                        <a:pt x="4885814" y="2801171"/>
                        <a:pt x="4879578" y="2807408"/>
                      </a:cubicBezTo>
                      <a:cubicBezTo>
                        <a:pt x="4847150" y="2839844"/>
                        <a:pt x="4834676" y="2838596"/>
                        <a:pt x="4807236" y="2801171"/>
                      </a:cubicBezTo>
                      <a:cubicBezTo>
                        <a:pt x="4804742" y="2797428"/>
                        <a:pt x="4802248" y="2796181"/>
                        <a:pt x="4798506" y="2793686"/>
                      </a:cubicBezTo>
                      <a:cubicBezTo>
                        <a:pt x="4788528" y="2844834"/>
                        <a:pt x="4789776" y="2849824"/>
                        <a:pt x="4830934" y="2876022"/>
                      </a:cubicBezTo>
                      <a:cubicBezTo>
                        <a:pt x="4833430" y="2877269"/>
                        <a:pt x="4834676" y="2877269"/>
                        <a:pt x="4837172" y="2878517"/>
                      </a:cubicBezTo>
                      <a:cubicBezTo>
                        <a:pt x="4844654" y="2887249"/>
                        <a:pt x="4843408" y="2905962"/>
                        <a:pt x="4860870" y="2898477"/>
                      </a:cubicBezTo>
                      <a:cubicBezTo>
                        <a:pt x="4873342" y="2893487"/>
                        <a:pt x="4865858" y="2879764"/>
                        <a:pt x="4867106" y="2868537"/>
                      </a:cubicBezTo>
                      <a:cubicBezTo>
                        <a:pt x="4870848" y="2851071"/>
                        <a:pt x="4877084" y="2844834"/>
                        <a:pt x="4893298" y="2858557"/>
                      </a:cubicBezTo>
                      <a:cubicBezTo>
                        <a:pt x="4902028" y="2866042"/>
                        <a:pt x="4913254" y="2871032"/>
                        <a:pt x="4919490" y="2878517"/>
                      </a:cubicBezTo>
                      <a:cubicBezTo>
                        <a:pt x="4930716" y="2892239"/>
                        <a:pt x="4933210" y="2905962"/>
                        <a:pt x="4909512" y="2908457"/>
                      </a:cubicBezTo>
                      <a:cubicBezTo>
                        <a:pt x="4895792" y="2909705"/>
                        <a:pt x="4884568" y="2914695"/>
                        <a:pt x="4877084" y="2927170"/>
                      </a:cubicBezTo>
                      <a:cubicBezTo>
                        <a:pt x="4864610" y="2953367"/>
                        <a:pt x="4872094" y="2969585"/>
                        <a:pt x="4907018" y="2972080"/>
                      </a:cubicBezTo>
                      <a:cubicBezTo>
                        <a:pt x="4934458" y="2975823"/>
                        <a:pt x="4935704" y="2982060"/>
                        <a:pt x="4939446" y="3009506"/>
                      </a:cubicBezTo>
                      <a:cubicBezTo>
                        <a:pt x="4944436" y="3066891"/>
                        <a:pt x="4923232" y="3123029"/>
                        <a:pt x="4939446" y="3180415"/>
                      </a:cubicBezTo>
                      <a:cubicBezTo>
                        <a:pt x="4943188" y="3194138"/>
                        <a:pt x="4935704" y="3206613"/>
                        <a:pt x="4921984" y="3216593"/>
                      </a:cubicBezTo>
                      <a:cubicBezTo>
                        <a:pt x="4880826" y="3241543"/>
                        <a:pt x="4847150" y="3272731"/>
                        <a:pt x="4834676" y="3322631"/>
                      </a:cubicBezTo>
                      <a:cubicBezTo>
                        <a:pt x="4827192" y="3350077"/>
                        <a:pt x="4798506" y="3365047"/>
                        <a:pt x="4784786" y="3389997"/>
                      </a:cubicBezTo>
                      <a:cubicBezTo>
                        <a:pt x="4781044" y="3398730"/>
                        <a:pt x="4764830" y="3389997"/>
                        <a:pt x="4756098" y="3383759"/>
                      </a:cubicBezTo>
                      <a:cubicBezTo>
                        <a:pt x="4742378" y="3371284"/>
                        <a:pt x="4734896" y="3376274"/>
                        <a:pt x="4727412" y="3392492"/>
                      </a:cubicBezTo>
                      <a:cubicBezTo>
                        <a:pt x="4709950" y="3428670"/>
                        <a:pt x="4691242" y="3463600"/>
                        <a:pt x="4686252" y="3504768"/>
                      </a:cubicBezTo>
                      <a:cubicBezTo>
                        <a:pt x="4683758" y="3527223"/>
                        <a:pt x="4673780" y="3549679"/>
                        <a:pt x="4651328" y="3565896"/>
                      </a:cubicBezTo>
                      <a:cubicBezTo>
                        <a:pt x="4618900" y="3589599"/>
                        <a:pt x="4607674" y="3632015"/>
                        <a:pt x="4577740" y="3660707"/>
                      </a:cubicBezTo>
                      <a:cubicBezTo>
                        <a:pt x="4566514" y="3671935"/>
                        <a:pt x="4575246" y="3709360"/>
                        <a:pt x="4580234" y="3734311"/>
                      </a:cubicBezTo>
                      <a:cubicBezTo>
                        <a:pt x="4585224" y="3761756"/>
                        <a:pt x="4585224" y="3782964"/>
                        <a:pt x="4552794" y="3790449"/>
                      </a:cubicBezTo>
                      <a:cubicBezTo>
                        <a:pt x="4532838" y="3796686"/>
                        <a:pt x="4524108" y="3816647"/>
                        <a:pt x="4527850" y="3832864"/>
                      </a:cubicBezTo>
                      <a:cubicBezTo>
                        <a:pt x="4536580" y="3871537"/>
                        <a:pt x="4516624" y="3877775"/>
                        <a:pt x="4486690" y="3875280"/>
                      </a:cubicBezTo>
                      <a:cubicBezTo>
                        <a:pt x="4476712" y="3874032"/>
                        <a:pt x="4466734" y="3875280"/>
                        <a:pt x="4456756" y="3875280"/>
                      </a:cubicBezTo>
                      <a:cubicBezTo>
                        <a:pt x="4411854" y="3855319"/>
                        <a:pt x="4363210" y="3857814"/>
                        <a:pt x="4317062" y="3849082"/>
                      </a:cubicBezTo>
                      <a:cubicBezTo>
                        <a:pt x="4294610" y="3845339"/>
                        <a:pt x="4280892" y="3837854"/>
                        <a:pt x="4270912" y="3817894"/>
                      </a:cubicBezTo>
                      <a:cubicBezTo>
                        <a:pt x="4260934" y="3797934"/>
                        <a:pt x="4270912" y="3786706"/>
                        <a:pt x="4284632" y="3771736"/>
                      </a:cubicBezTo>
                      <a:cubicBezTo>
                        <a:pt x="4307084" y="3748033"/>
                        <a:pt x="4332028" y="3723083"/>
                        <a:pt x="4325792" y="3683163"/>
                      </a:cubicBezTo>
                      <a:cubicBezTo>
                        <a:pt x="4323298" y="3671935"/>
                        <a:pt x="4333276" y="3664450"/>
                        <a:pt x="4342008" y="3655717"/>
                      </a:cubicBezTo>
                      <a:cubicBezTo>
                        <a:pt x="4358222" y="3638252"/>
                        <a:pt x="4353232" y="3624530"/>
                        <a:pt x="4328288" y="3624530"/>
                      </a:cubicBezTo>
                      <a:cubicBezTo>
                        <a:pt x="4312072" y="3623282"/>
                        <a:pt x="4299600" y="3617044"/>
                        <a:pt x="4289622" y="3604569"/>
                      </a:cubicBezTo>
                      <a:cubicBezTo>
                        <a:pt x="4273408" y="3585857"/>
                        <a:pt x="4255946" y="3585857"/>
                        <a:pt x="4237236" y="3600827"/>
                      </a:cubicBezTo>
                      <a:cubicBezTo>
                        <a:pt x="4203560" y="3625777"/>
                        <a:pt x="4164896" y="3618292"/>
                        <a:pt x="4127478" y="3610807"/>
                      </a:cubicBezTo>
                      <a:cubicBezTo>
                        <a:pt x="4107522" y="3604569"/>
                        <a:pt x="4087566" y="3597084"/>
                        <a:pt x="4068856" y="3610807"/>
                      </a:cubicBezTo>
                      <a:cubicBezTo>
                        <a:pt x="4052642" y="3623282"/>
                        <a:pt x="4045158" y="3609559"/>
                        <a:pt x="4032686" y="3603322"/>
                      </a:cubicBezTo>
                      <a:lnTo>
                        <a:pt x="4032866" y="3602781"/>
                      </a:lnTo>
                      <a:lnTo>
                        <a:pt x="4011406" y="3603289"/>
                      </a:lnTo>
                      <a:cubicBezTo>
                        <a:pt x="4003152" y="3605158"/>
                        <a:pt x="3995988" y="3610142"/>
                        <a:pt x="3991626" y="3622603"/>
                      </a:cubicBezTo>
                      <a:cubicBezTo>
                        <a:pt x="3989136" y="3630079"/>
                        <a:pt x="3981660" y="3630079"/>
                        <a:pt x="3974184" y="3626341"/>
                      </a:cubicBezTo>
                      <a:cubicBezTo>
                        <a:pt x="3935562" y="3607650"/>
                        <a:pt x="3885724" y="3606404"/>
                        <a:pt x="3863298" y="3559053"/>
                      </a:cubicBezTo>
                      <a:cubicBezTo>
                        <a:pt x="3862052" y="3554069"/>
                        <a:pt x="3853332" y="3550331"/>
                        <a:pt x="3849594" y="3551577"/>
                      </a:cubicBezTo>
                      <a:cubicBezTo>
                        <a:pt x="3807232" y="3562792"/>
                        <a:pt x="3761134" y="3571514"/>
                        <a:pt x="3741200" y="3617618"/>
                      </a:cubicBezTo>
                      <a:cubicBezTo>
                        <a:pt x="3727494" y="3648770"/>
                        <a:pt x="3701330" y="3648770"/>
                        <a:pt x="3676412" y="3655001"/>
                      </a:cubicBezTo>
                      <a:cubicBezTo>
                        <a:pt x="3665200" y="3657493"/>
                        <a:pt x="3657724" y="3650016"/>
                        <a:pt x="3655232" y="3638802"/>
                      </a:cubicBezTo>
                      <a:cubicBezTo>
                        <a:pt x="3652740" y="3630079"/>
                        <a:pt x="3647756" y="3618865"/>
                        <a:pt x="3639036" y="3621357"/>
                      </a:cubicBezTo>
                      <a:cubicBezTo>
                        <a:pt x="3625330" y="3623849"/>
                        <a:pt x="3629068" y="3636309"/>
                        <a:pt x="3629068" y="3645032"/>
                      </a:cubicBezTo>
                      <a:cubicBezTo>
                        <a:pt x="3630314" y="3676184"/>
                        <a:pt x="3620348" y="3701105"/>
                        <a:pt x="3602904" y="3724780"/>
                      </a:cubicBezTo>
                      <a:cubicBezTo>
                        <a:pt x="3599166" y="3729765"/>
                        <a:pt x="3595428" y="3737241"/>
                        <a:pt x="3596674" y="3743471"/>
                      </a:cubicBezTo>
                      <a:cubicBezTo>
                        <a:pt x="3599166" y="3774623"/>
                        <a:pt x="3591692" y="3797052"/>
                        <a:pt x="3551822" y="3795806"/>
                      </a:cubicBezTo>
                      <a:cubicBezTo>
                        <a:pt x="3536872" y="3795806"/>
                        <a:pt x="3533134" y="3812005"/>
                        <a:pt x="3536872" y="3823220"/>
                      </a:cubicBezTo>
                      <a:cubicBezTo>
                        <a:pt x="3549330" y="3849387"/>
                        <a:pt x="3534380" y="3874308"/>
                        <a:pt x="3535626" y="3900476"/>
                      </a:cubicBezTo>
                      <a:cubicBezTo>
                        <a:pt x="3535626" y="3907952"/>
                        <a:pt x="3534380" y="3915429"/>
                        <a:pt x="3526904" y="3915429"/>
                      </a:cubicBezTo>
                      <a:cubicBezTo>
                        <a:pt x="3519428" y="3915429"/>
                        <a:pt x="3518182" y="3909198"/>
                        <a:pt x="3516936" y="3904214"/>
                      </a:cubicBezTo>
                      <a:cubicBezTo>
                        <a:pt x="3511954" y="3876801"/>
                        <a:pt x="3497002" y="3886769"/>
                        <a:pt x="3489526" y="3900476"/>
                      </a:cubicBezTo>
                      <a:cubicBezTo>
                        <a:pt x="3482052" y="3912937"/>
                        <a:pt x="3452150" y="3921659"/>
                        <a:pt x="3477068" y="3946580"/>
                      </a:cubicBezTo>
                      <a:cubicBezTo>
                        <a:pt x="3485790" y="3955303"/>
                        <a:pt x="3473330" y="3969010"/>
                        <a:pt x="3462118" y="3975240"/>
                      </a:cubicBezTo>
                      <a:cubicBezTo>
                        <a:pt x="3452150" y="3982716"/>
                        <a:pt x="3447166" y="3972748"/>
                        <a:pt x="3443428" y="3964025"/>
                      </a:cubicBezTo>
                      <a:cubicBezTo>
                        <a:pt x="3438444" y="3954057"/>
                        <a:pt x="3434708" y="3944088"/>
                        <a:pt x="3430970" y="3932874"/>
                      </a:cubicBezTo>
                      <a:cubicBezTo>
                        <a:pt x="3428478" y="3925397"/>
                        <a:pt x="3432216" y="3914183"/>
                        <a:pt x="3422248" y="3911690"/>
                      </a:cubicBezTo>
                      <a:cubicBezTo>
                        <a:pt x="3413526" y="3909198"/>
                        <a:pt x="3408544" y="3917921"/>
                        <a:pt x="3403560" y="3924151"/>
                      </a:cubicBezTo>
                      <a:cubicBezTo>
                        <a:pt x="3394838" y="3932874"/>
                        <a:pt x="3384870" y="3944088"/>
                        <a:pt x="3377396" y="3952811"/>
                      </a:cubicBezTo>
                      <a:cubicBezTo>
                        <a:pt x="3369920" y="3964025"/>
                        <a:pt x="3362444" y="3972748"/>
                        <a:pt x="3347494" y="3967763"/>
                      </a:cubicBezTo>
                      <a:cubicBezTo>
                        <a:pt x="3335034" y="3962779"/>
                        <a:pt x="3332542" y="3954057"/>
                        <a:pt x="3331296" y="3941596"/>
                      </a:cubicBezTo>
                      <a:cubicBezTo>
                        <a:pt x="3330050" y="3914183"/>
                        <a:pt x="3325068" y="3886769"/>
                        <a:pt x="3292674" y="3876801"/>
                      </a:cubicBezTo>
                      <a:cubicBezTo>
                        <a:pt x="3287690" y="3874308"/>
                        <a:pt x="3283952" y="3869324"/>
                        <a:pt x="3281460" y="3865586"/>
                      </a:cubicBezTo>
                      <a:cubicBezTo>
                        <a:pt x="3273986" y="3853125"/>
                        <a:pt x="3285198" y="3830696"/>
                        <a:pt x="3270248" y="3825712"/>
                      </a:cubicBezTo>
                      <a:cubicBezTo>
                        <a:pt x="3247822" y="3819481"/>
                        <a:pt x="3222904" y="3821974"/>
                        <a:pt x="3199230" y="3821974"/>
                      </a:cubicBezTo>
                      <a:cubicBezTo>
                        <a:pt x="3193002" y="3821974"/>
                        <a:pt x="3184280" y="3830696"/>
                        <a:pt x="3179296" y="3821974"/>
                      </a:cubicBezTo>
                      <a:cubicBezTo>
                        <a:pt x="3173066" y="3814497"/>
                        <a:pt x="3180542" y="3807021"/>
                        <a:pt x="3183034" y="3800790"/>
                      </a:cubicBezTo>
                      <a:cubicBezTo>
                        <a:pt x="3186772" y="3792068"/>
                        <a:pt x="3189264" y="3784592"/>
                        <a:pt x="3193002" y="3775869"/>
                      </a:cubicBezTo>
                      <a:cubicBezTo>
                        <a:pt x="3200476" y="3750948"/>
                        <a:pt x="3214182" y="3747210"/>
                        <a:pt x="3231624" y="3767147"/>
                      </a:cubicBezTo>
                      <a:cubicBezTo>
                        <a:pt x="3234116" y="3770885"/>
                        <a:pt x="3235362" y="3774623"/>
                        <a:pt x="3240346" y="3777115"/>
                      </a:cubicBezTo>
                      <a:cubicBezTo>
                        <a:pt x="3250312" y="3783345"/>
                        <a:pt x="3262772" y="3794560"/>
                        <a:pt x="3273986" y="3779607"/>
                      </a:cubicBezTo>
                      <a:cubicBezTo>
                        <a:pt x="3285198" y="3767147"/>
                        <a:pt x="3272740" y="3754686"/>
                        <a:pt x="3262772" y="3750948"/>
                      </a:cubicBezTo>
                      <a:cubicBezTo>
                        <a:pt x="3241592" y="3740979"/>
                        <a:pt x="3222904" y="3729765"/>
                        <a:pt x="3211690" y="3708581"/>
                      </a:cubicBezTo>
                      <a:cubicBezTo>
                        <a:pt x="3206706" y="3701105"/>
                        <a:pt x="3200476" y="3706089"/>
                        <a:pt x="3195494" y="3709827"/>
                      </a:cubicBezTo>
                      <a:cubicBezTo>
                        <a:pt x="3168084" y="3727272"/>
                        <a:pt x="3139428" y="3794560"/>
                        <a:pt x="3145656" y="3826958"/>
                      </a:cubicBezTo>
                      <a:cubicBezTo>
                        <a:pt x="3146902" y="3838172"/>
                        <a:pt x="3148148" y="3848141"/>
                        <a:pt x="3144410" y="3859356"/>
                      </a:cubicBezTo>
                      <a:cubicBezTo>
                        <a:pt x="3138182" y="3874308"/>
                        <a:pt x="3138182" y="3886769"/>
                        <a:pt x="3160608" y="3881785"/>
                      </a:cubicBezTo>
                      <a:cubicBezTo>
                        <a:pt x="3168084" y="3880539"/>
                        <a:pt x="3176804" y="3885523"/>
                        <a:pt x="3175558" y="3889261"/>
                      </a:cubicBezTo>
                      <a:cubicBezTo>
                        <a:pt x="3163100" y="3921659"/>
                        <a:pt x="3210444" y="3939104"/>
                        <a:pt x="3195494" y="3970256"/>
                      </a:cubicBezTo>
                      <a:cubicBezTo>
                        <a:pt x="3225394" y="4001407"/>
                        <a:pt x="3181788" y="4022590"/>
                        <a:pt x="3185526" y="4050004"/>
                      </a:cubicBezTo>
                      <a:cubicBezTo>
                        <a:pt x="3185526" y="4058726"/>
                        <a:pt x="3178050" y="4064957"/>
                        <a:pt x="3169330" y="4064957"/>
                      </a:cubicBezTo>
                      <a:cubicBezTo>
                        <a:pt x="3158116" y="4062465"/>
                        <a:pt x="3145656" y="4058726"/>
                        <a:pt x="3140674" y="4046266"/>
                      </a:cubicBezTo>
                      <a:cubicBezTo>
                        <a:pt x="3134444" y="4030067"/>
                        <a:pt x="3130706" y="4013868"/>
                        <a:pt x="3126968" y="3997669"/>
                      </a:cubicBezTo>
                      <a:cubicBezTo>
                        <a:pt x="3124476" y="3987701"/>
                        <a:pt x="3118246" y="3978978"/>
                        <a:pt x="3108280" y="3978978"/>
                      </a:cubicBezTo>
                      <a:cubicBezTo>
                        <a:pt x="3094574" y="3977732"/>
                        <a:pt x="3095820" y="3993931"/>
                        <a:pt x="3095820" y="4000161"/>
                      </a:cubicBezTo>
                      <a:cubicBezTo>
                        <a:pt x="3094574" y="4026329"/>
                        <a:pt x="3089592" y="4047512"/>
                        <a:pt x="3068410" y="4067449"/>
                      </a:cubicBezTo>
                      <a:cubicBezTo>
                        <a:pt x="3054706" y="4081156"/>
                        <a:pt x="3041000" y="4082402"/>
                        <a:pt x="3028542" y="4074925"/>
                      </a:cubicBezTo>
                      <a:cubicBezTo>
                        <a:pt x="3008608" y="4062465"/>
                        <a:pt x="2991164" y="4048758"/>
                        <a:pt x="2976214" y="4031313"/>
                      </a:cubicBezTo>
                      <a:cubicBezTo>
                        <a:pt x="2961262" y="4017606"/>
                        <a:pt x="2952542" y="4017606"/>
                        <a:pt x="2947558" y="4036297"/>
                      </a:cubicBezTo>
                      <a:cubicBezTo>
                        <a:pt x="2941328" y="4067449"/>
                        <a:pt x="2927624" y="4086140"/>
                        <a:pt x="2891492" y="4073679"/>
                      </a:cubicBezTo>
                      <a:cubicBezTo>
                        <a:pt x="2879034" y="4068695"/>
                        <a:pt x="2867820" y="4073679"/>
                        <a:pt x="2861590" y="4087386"/>
                      </a:cubicBezTo>
                      <a:cubicBezTo>
                        <a:pt x="2854114" y="4106077"/>
                        <a:pt x="2844148" y="4108569"/>
                        <a:pt x="2834180" y="4088632"/>
                      </a:cubicBezTo>
                      <a:cubicBezTo>
                        <a:pt x="2827950" y="4078663"/>
                        <a:pt x="2819230" y="4071187"/>
                        <a:pt x="2814246" y="4061219"/>
                      </a:cubicBezTo>
                      <a:cubicBezTo>
                        <a:pt x="2805524" y="4046266"/>
                        <a:pt x="2809262" y="4033805"/>
                        <a:pt x="2830442" y="4033805"/>
                      </a:cubicBezTo>
                      <a:cubicBezTo>
                        <a:pt x="2835426" y="4033805"/>
                        <a:pt x="2844148" y="4041281"/>
                        <a:pt x="2846640" y="4031313"/>
                      </a:cubicBezTo>
                      <a:cubicBezTo>
                        <a:pt x="2850378" y="4023837"/>
                        <a:pt x="2845394" y="4016360"/>
                        <a:pt x="2840410" y="4010130"/>
                      </a:cubicBezTo>
                      <a:cubicBezTo>
                        <a:pt x="2830442" y="4001407"/>
                        <a:pt x="2816738" y="3992685"/>
                        <a:pt x="2806770" y="4002653"/>
                      </a:cubicBezTo>
                      <a:cubicBezTo>
                        <a:pt x="2779360" y="4028821"/>
                        <a:pt x="2751950" y="4013868"/>
                        <a:pt x="2725786" y="4002653"/>
                      </a:cubicBezTo>
                      <a:cubicBezTo>
                        <a:pt x="2697130" y="3991439"/>
                        <a:pt x="2690902" y="4002653"/>
                        <a:pt x="2690902" y="4027575"/>
                      </a:cubicBezTo>
                      <a:cubicBezTo>
                        <a:pt x="2690902" y="4035051"/>
                        <a:pt x="2690902" y="4041281"/>
                        <a:pt x="2689656" y="4047512"/>
                      </a:cubicBezTo>
                      <a:cubicBezTo>
                        <a:pt x="2687164" y="4061219"/>
                        <a:pt x="2683426" y="4074925"/>
                        <a:pt x="2664738" y="4071187"/>
                      </a:cubicBezTo>
                      <a:cubicBezTo>
                        <a:pt x="2648540" y="4067449"/>
                        <a:pt x="2652278" y="4053742"/>
                        <a:pt x="2652278" y="4041281"/>
                      </a:cubicBezTo>
                      <a:cubicBezTo>
                        <a:pt x="2657262" y="3991439"/>
                        <a:pt x="2661000" y="3941596"/>
                        <a:pt x="2675950" y="3892999"/>
                      </a:cubicBezTo>
                      <a:cubicBezTo>
                        <a:pt x="2680934" y="3879293"/>
                        <a:pt x="2683426" y="3874308"/>
                        <a:pt x="2697130" y="3873062"/>
                      </a:cubicBezTo>
                      <a:cubicBezTo>
                        <a:pt x="2751950" y="3870570"/>
                        <a:pt x="2803032" y="3849387"/>
                        <a:pt x="2856606" y="3838172"/>
                      </a:cubicBezTo>
                      <a:cubicBezTo>
                        <a:pt x="2893984" y="3830696"/>
                        <a:pt x="2935098" y="3821974"/>
                        <a:pt x="2969984" y="3851879"/>
                      </a:cubicBezTo>
                      <a:cubicBezTo>
                        <a:pt x="2977460" y="3859356"/>
                        <a:pt x="2986180" y="3873062"/>
                        <a:pt x="2999886" y="3863094"/>
                      </a:cubicBezTo>
                      <a:cubicBezTo>
                        <a:pt x="3012344" y="3851879"/>
                        <a:pt x="3008608" y="3836926"/>
                        <a:pt x="3002378" y="3824466"/>
                      </a:cubicBezTo>
                      <a:cubicBezTo>
                        <a:pt x="2992410" y="3807021"/>
                        <a:pt x="2978706" y="3792068"/>
                        <a:pt x="2978706" y="3770885"/>
                      </a:cubicBezTo>
                      <a:cubicBezTo>
                        <a:pt x="2978706" y="3728519"/>
                        <a:pt x="2969984" y="3698613"/>
                        <a:pt x="2913918" y="3704843"/>
                      </a:cubicBezTo>
                      <a:cubicBezTo>
                        <a:pt x="2887754" y="3708581"/>
                        <a:pt x="2865328" y="3678676"/>
                        <a:pt x="2836672" y="3672445"/>
                      </a:cubicBezTo>
                      <a:cubicBezTo>
                        <a:pt x="2810508" y="3664969"/>
                        <a:pt x="2795558" y="3671199"/>
                        <a:pt x="2793066" y="3698613"/>
                      </a:cubicBezTo>
                      <a:cubicBezTo>
                        <a:pt x="2793066" y="3709827"/>
                        <a:pt x="2785590" y="3719796"/>
                        <a:pt x="2783098" y="3729765"/>
                      </a:cubicBezTo>
                      <a:cubicBezTo>
                        <a:pt x="2771886" y="3777115"/>
                        <a:pt x="2771886" y="3778361"/>
                        <a:pt x="2728278" y="3767147"/>
                      </a:cubicBezTo>
                      <a:cubicBezTo>
                        <a:pt x="2712082" y="3762162"/>
                        <a:pt x="2705852" y="3765901"/>
                        <a:pt x="2703360" y="3780853"/>
                      </a:cubicBezTo>
                      <a:cubicBezTo>
                        <a:pt x="2700868" y="3807021"/>
                        <a:pt x="2683426" y="3814497"/>
                        <a:pt x="2659754" y="3814497"/>
                      </a:cubicBezTo>
                      <a:cubicBezTo>
                        <a:pt x="2626114" y="3815743"/>
                        <a:pt x="2617392" y="3833188"/>
                        <a:pt x="2631098" y="3863094"/>
                      </a:cubicBezTo>
                      <a:cubicBezTo>
                        <a:pt x="2633590" y="3869324"/>
                        <a:pt x="2639820" y="3875554"/>
                        <a:pt x="2633590" y="3883031"/>
                      </a:cubicBezTo>
                      <a:cubicBezTo>
                        <a:pt x="2626114" y="3890507"/>
                        <a:pt x="2616146" y="3889261"/>
                        <a:pt x="2608672" y="3884277"/>
                      </a:cubicBezTo>
                      <a:cubicBezTo>
                        <a:pt x="2582508" y="3869324"/>
                        <a:pt x="2568802" y="3885523"/>
                        <a:pt x="2552606" y="3901722"/>
                      </a:cubicBezTo>
                      <a:cubicBezTo>
                        <a:pt x="2546376" y="3909198"/>
                        <a:pt x="2546376" y="3930381"/>
                        <a:pt x="2527688" y="3919167"/>
                      </a:cubicBezTo>
                      <a:cubicBezTo>
                        <a:pt x="2512736" y="3909198"/>
                        <a:pt x="2513982" y="3892999"/>
                        <a:pt x="2520212" y="3876801"/>
                      </a:cubicBezTo>
                      <a:cubicBezTo>
                        <a:pt x="2525196" y="3866832"/>
                        <a:pt x="2527688" y="3854371"/>
                        <a:pt x="2513982" y="3849387"/>
                      </a:cubicBezTo>
                      <a:cubicBezTo>
                        <a:pt x="2501524" y="3844403"/>
                        <a:pt x="2487818" y="3845649"/>
                        <a:pt x="2479098" y="3859356"/>
                      </a:cubicBezTo>
                      <a:cubicBezTo>
                        <a:pt x="2476606" y="3863094"/>
                        <a:pt x="2475360" y="3866832"/>
                        <a:pt x="2474114" y="3870570"/>
                      </a:cubicBezTo>
                      <a:cubicBezTo>
                        <a:pt x="2465392" y="3890507"/>
                        <a:pt x="2460408" y="3914183"/>
                        <a:pt x="2430506" y="3892999"/>
                      </a:cubicBezTo>
                      <a:cubicBezTo>
                        <a:pt x="2419294" y="3884277"/>
                        <a:pt x="2418048" y="3897984"/>
                        <a:pt x="2414310" y="3902968"/>
                      </a:cubicBezTo>
                      <a:cubicBezTo>
                        <a:pt x="2404342" y="3917921"/>
                        <a:pt x="2395622" y="3935366"/>
                        <a:pt x="2374442" y="3919167"/>
                      </a:cubicBezTo>
                      <a:cubicBezTo>
                        <a:pt x="2348278" y="3900476"/>
                        <a:pt x="2342048" y="3866832"/>
                        <a:pt x="2360736" y="3851879"/>
                      </a:cubicBezTo>
                      <a:cubicBezTo>
                        <a:pt x="2375688" y="3840665"/>
                        <a:pt x="2395622" y="3834434"/>
                        <a:pt x="2376932" y="3810759"/>
                      </a:cubicBezTo>
                      <a:cubicBezTo>
                        <a:pt x="2400606" y="3794560"/>
                        <a:pt x="2383162" y="3768393"/>
                        <a:pt x="2391884" y="3748456"/>
                      </a:cubicBezTo>
                      <a:cubicBezTo>
                        <a:pt x="2399360" y="3729765"/>
                        <a:pt x="2366966" y="3697367"/>
                        <a:pt x="2349524" y="3704843"/>
                      </a:cubicBezTo>
                      <a:cubicBezTo>
                        <a:pt x="2332080" y="3711074"/>
                        <a:pt x="2317130" y="3713566"/>
                        <a:pt x="2298440" y="3713566"/>
                      </a:cubicBezTo>
                      <a:cubicBezTo>
                        <a:pt x="2284736" y="3713566"/>
                        <a:pt x="2266048" y="3718550"/>
                        <a:pt x="2262310" y="3732257"/>
                      </a:cubicBezTo>
                      <a:cubicBezTo>
                        <a:pt x="2249850" y="3775869"/>
                        <a:pt x="2216212" y="3752194"/>
                        <a:pt x="2192538" y="3753440"/>
                      </a:cubicBezTo>
                      <a:cubicBezTo>
                        <a:pt x="2181326" y="3754686"/>
                        <a:pt x="2175096" y="3747210"/>
                        <a:pt x="2178834" y="3733503"/>
                      </a:cubicBezTo>
                      <a:cubicBezTo>
                        <a:pt x="2181326" y="3726026"/>
                        <a:pt x="2181326" y="3716058"/>
                        <a:pt x="2181326" y="3708581"/>
                      </a:cubicBezTo>
                      <a:cubicBezTo>
                        <a:pt x="2181326" y="3688644"/>
                        <a:pt x="2181326" y="3663723"/>
                        <a:pt x="2162638" y="3658739"/>
                      </a:cubicBezTo>
                      <a:cubicBezTo>
                        <a:pt x="2138964" y="3652508"/>
                        <a:pt x="2114046" y="3627587"/>
                        <a:pt x="2086636" y="3655001"/>
                      </a:cubicBezTo>
                      <a:cubicBezTo>
                        <a:pt x="2081654" y="3658739"/>
                        <a:pt x="2075424" y="3662477"/>
                        <a:pt x="2069194" y="3657493"/>
                      </a:cubicBezTo>
                      <a:cubicBezTo>
                        <a:pt x="2060472" y="3648770"/>
                        <a:pt x="2051752" y="3636309"/>
                        <a:pt x="2057982" y="3625095"/>
                      </a:cubicBezTo>
                      <a:cubicBezTo>
                        <a:pt x="2072932" y="3596435"/>
                        <a:pt x="2071686" y="3566530"/>
                        <a:pt x="2071686" y="3534132"/>
                      </a:cubicBezTo>
                      <a:cubicBezTo>
                        <a:pt x="2071686" y="3512949"/>
                        <a:pt x="2079162" y="3490520"/>
                        <a:pt x="2076670" y="3468090"/>
                      </a:cubicBezTo>
                      <a:cubicBezTo>
                        <a:pt x="2074178" y="3455630"/>
                        <a:pt x="2071686" y="3445661"/>
                        <a:pt x="2065456" y="3434447"/>
                      </a:cubicBezTo>
                      <a:cubicBezTo>
                        <a:pt x="2052998" y="3414509"/>
                        <a:pt x="2040538" y="3403295"/>
                        <a:pt x="2018112" y="3421986"/>
                      </a:cubicBezTo>
                      <a:cubicBezTo>
                        <a:pt x="2011882" y="3428216"/>
                        <a:pt x="2000670" y="3431954"/>
                        <a:pt x="1986964" y="3436939"/>
                      </a:cubicBezTo>
                      <a:cubicBezTo>
                        <a:pt x="2009390" y="3445661"/>
                        <a:pt x="2029326" y="3448153"/>
                        <a:pt x="2038046" y="3468090"/>
                      </a:cubicBezTo>
                      <a:cubicBezTo>
                        <a:pt x="2041784" y="3476813"/>
                        <a:pt x="2054244" y="3483043"/>
                        <a:pt x="2041784" y="3493012"/>
                      </a:cubicBezTo>
                      <a:cubicBezTo>
                        <a:pt x="2030572" y="3500488"/>
                        <a:pt x="2016866" y="3497996"/>
                        <a:pt x="2010636" y="3485535"/>
                      </a:cubicBezTo>
                      <a:cubicBezTo>
                        <a:pt x="2000670" y="3464352"/>
                        <a:pt x="1986964" y="3451891"/>
                        <a:pt x="1964538" y="3443169"/>
                      </a:cubicBezTo>
                      <a:cubicBezTo>
                        <a:pt x="1938374" y="3431954"/>
                        <a:pt x="1953324" y="3415756"/>
                        <a:pt x="1965784" y="3405787"/>
                      </a:cubicBezTo>
                      <a:cubicBezTo>
                        <a:pt x="1989456" y="3389588"/>
                        <a:pt x="1984472" y="3379620"/>
                        <a:pt x="1960800" y="3370897"/>
                      </a:cubicBezTo>
                      <a:cubicBezTo>
                        <a:pt x="1932144" y="3358436"/>
                        <a:pt x="1919686" y="3338499"/>
                        <a:pt x="1937128" y="3308594"/>
                      </a:cubicBezTo>
                      <a:cubicBezTo>
                        <a:pt x="1944604" y="3296133"/>
                        <a:pt x="1939620" y="3289903"/>
                        <a:pt x="1930898" y="3283672"/>
                      </a:cubicBezTo>
                      <a:cubicBezTo>
                        <a:pt x="1920932" y="3276196"/>
                        <a:pt x="1910964" y="3283672"/>
                        <a:pt x="1909718" y="3291149"/>
                      </a:cubicBezTo>
                      <a:cubicBezTo>
                        <a:pt x="1896014" y="3347222"/>
                        <a:pt x="1868604" y="3323547"/>
                        <a:pt x="1841194" y="3303609"/>
                      </a:cubicBezTo>
                      <a:cubicBezTo>
                        <a:pt x="1829980" y="3294887"/>
                        <a:pt x="1821260" y="3286165"/>
                        <a:pt x="1815030" y="3274950"/>
                      </a:cubicBezTo>
                      <a:cubicBezTo>
                        <a:pt x="1803816" y="3248783"/>
                        <a:pt x="1792604" y="3222615"/>
                        <a:pt x="1757718" y="3225107"/>
                      </a:cubicBezTo>
                      <a:cubicBezTo>
                        <a:pt x="1751488" y="3225107"/>
                        <a:pt x="1746504" y="3221369"/>
                        <a:pt x="1745258" y="3216385"/>
                      </a:cubicBezTo>
                      <a:cubicBezTo>
                        <a:pt x="1744012" y="3206416"/>
                        <a:pt x="1748996" y="3197694"/>
                        <a:pt x="1757718" y="3197694"/>
                      </a:cubicBezTo>
                      <a:cubicBezTo>
                        <a:pt x="1786374" y="3193956"/>
                        <a:pt x="1795094" y="3176511"/>
                        <a:pt x="1793850" y="3150343"/>
                      </a:cubicBezTo>
                      <a:cubicBezTo>
                        <a:pt x="1793850" y="3149097"/>
                        <a:pt x="1795094" y="3145359"/>
                        <a:pt x="1796340" y="3145359"/>
                      </a:cubicBezTo>
                      <a:cubicBezTo>
                        <a:pt x="1831226" y="3111715"/>
                        <a:pt x="1821260" y="3071841"/>
                        <a:pt x="1818768" y="3030721"/>
                      </a:cubicBezTo>
                      <a:cubicBezTo>
                        <a:pt x="1817522" y="3007045"/>
                        <a:pt x="1807554" y="2984616"/>
                        <a:pt x="1790112" y="2974648"/>
                      </a:cubicBezTo>
                      <a:cubicBezTo>
                        <a:pt x="1746504" y="2944742"/>
                        <a:pt x="1714112" y="2902376"/>
                        <a:pt x="1666766" y="2876208"/>
                      </a:cubicBezTo>
                      <a:cubicBezTo>
                        <a:pt x="1633128" y="2856271"/>
                        <a:pt x="1614438" y="2823873"/>
                        <a:pt x="1606964" y="2785245"/>
                      </a:cubicBezTo>
                      <a:cubicBezTo>
                        <a:pt x="1601980" y="2759078"/>
                        <a:pt x="1587028" y="2739141"/>
                        <a:pt x="1567094" y="2721696"/>
                      </a:cubicBezTo>
                      <a:cubicBezTo>
                        <a:pt x="1550898" y="2705497"/>
                        <a:pt x="1549652" y="2689298"/>
                        <a:pt x="1563356" y="2671853"/>
                      </a:cubicBezTo>
                      <a:cubicBezTo>
                        <a:pt x="1573324" y="2660639"/>
                        <a:pt x="1577062" y="2644440"/>
                        <a:pt x="1585782" y="2633225"/>
                      </a:cubicBezTo>
                      <a:cubicBezTo>
                        <a:pt x="1614438" y="2593351"/>
                        <a:pt x="1613192" y="2547246"/>
                        <a:pt x="1613192" y="2502388"/>
                      </a:cubicBezTo>
                      <a:cubicBezTo>
                        <a:pt x="1611946" y="2488681"/>
                        <a:pt x="1614438" y="2476221"/>
                        <a:pt x="1619422" y="2463760"/>
                      </a:cubicBezTo>
                      <a:cubicBezTo>
                        <a:pt x="1624406" y="2448807"/>
                        <a:pt x="1631882" y="2443823"/>
                        <a:pt x="1646832" y="2448807"/>
                      </a:cubicBezTo>
                      <a:cubicBezTo>
                        <a:pt x="1672996" y="2458776"/>
                        <a:pt x="1685456" y="2450053"/>
                        <a:pt x="1686702" y="2421394"/>
                      </a:cubicBezTo>
                      <a:cubicBezTo>
                        <a:pt x="1689192" y="2400210"/>
                        <a:pt x="1705390" y="2382766"/>
                        <a:pt x="1702898" y="2357844"/>
                      </a:cubicBezTo>
                      <a:cubicBezTo>
                        <a:pt x="1700406" y="2347876"/>
                        <a:pt x="1716602" y="2340399"/>
                        <a:pt x="1726570" y="2342891"/>
                      </a:cubicBezTo>
                      <a:cubicBezTo>
                        <a:pt x="1750242" y="2349122"/>
                        <a:pt x="1776406" y="2350368"/>
                        <a:pt x="1783882" y="2384012"/>
                      </a:cubicBezTo>
                      <a:cubicBezTo>
                        <a:pt x="1788866" y="2411425"/>
                        <a:pt x="1808800" y="2435100"/>
                        <a:pt x="1803816" y="2466252"/>
                      </a:cubicBezTo>
                      <a:cubicBezTo>
                        <a:pt x="1790112" y="2462514"/>
                        <a:pt x="1790112" y="2430116"/>
                        <a:pt x="1766440" y="2448807"/>
                      </a:cubicBezTo>
                      <a:cubicBezTo>
                        <a:pt x="1750242" y="2462514"/>
                        <a:pt x="1744012" y="2476221"/>
                        <a:pt x="1752734" y="2502388"/>
                      </a:cubicBezTo>
                      <a:cubicBezTo>
                        <a:pt x="1761456" y="2523571"/>
                        <a:pt x="1762702" y="2550985"/>
                        <a:pt x="1752734" y="2574660"/>
                      </a:cubicBezTo>
                      <a:cubicBezTo>
                        <a:pt x="1745258" y="2595843"/>
                        <a:pt x="1746504" y="2613288"/>
                        <a:pt x="1757718" y="2630733"/>
                      </a:cubicBezTo>
                      <a:cubicBezTo>
                        <a:pt x="1771422" y="2651916"/>
                        <a:pt x="1776406" y="2674345"/>
                        <a:pt x="1766440" y="2700513"/>
                      </a:cubicBezTo>
                      <a:cubicBezTo>
                        <a:pt x="1758964" y="2721696"/>
                        <a:pt x="1778898" y="2730418"/>
                        <a:pt x="1787620" y="2744125"/>
                      </a:cubicBezTo>
                      <a:cubicBezTo>
                        <a:pt x="1796340" y="2760324"/>
                        <a:pt x="1803816" y="2770293"/>
                        <a:pt x="1824996" y="2759078"/>
                      </a:cubicBezTo>
                      <a:cubicBezTo>
                        <a:pt x="1841194" y="2750355"/>
                        <a:pt x="1846178" y="2765308"/>
                        <a:pt x="1843686" y="2779015"/>
                      </a:cubicBezTo>
                      <a:cubicBezTo>
                        <a:pt x="1839948" y="2797706"/>
                        <a:pt x="1828734" y="2813905"/>
                        <a:pt x="1815030" y="2826366"/>
                      </a:cubicBezTo>
                      <a:cubicBezTo>
                        <a:pt x="1808800" y="2832596"/>
                        <a:pt x="1801324" y="2841318"/>
                        <a:pt x="1805062" y="2848795"/>
                      </a:cubicBezTo>
                      <a:cubicBezTo>
                        <a:pt x="1817522" y="2872470"/>
                        <a:pt x="1808800" y="2902376"/>
                        <a:pt x="1821260" y="2921067"/>
                      </a:cubicBezTo>
                      <a:cubicBezTo>
                        <a:pt x="1841194" y="2949726"/>
                        <a:pt x="1838702" y="2985862"/>
                        <a:pt x="1868604" y="3014522"/>
                      </a:cubicBezTo>
                      <a:cubicBezTo>
                        <a:pt x="1902242" y="3048166"/>
                        <a:pt x="1932144" y="3091778"/>
                        <a:pt x="1959554" y="3132898"/>
                      </a:cubicBezTo>
                      <a:cubicBezTo>
                        <a:pt x="1972014" y="3152835"/>
                        <a:pt x="1984472" y="3170280"/>
                        <a:pt x="2011882" y="3156574"/>
                      </a:cubicBezTo>
                      <a:cubicBezTo>
                        <a:pt x="2023096" y="3151589"/>
                        <a:pt x="2028080" y="3162804"/>
                        <a:pt x="2030572" y="3170280"/>
                      </a:cubicBezTo>
                      <a:cubicBezTo>
                        <a:pt x="2044276" y="3220123"/>
                        <a:pt x="2087882" y="3257505"/>
                        <a:pt x="2084146" y="3314824"/>
                      </a:cubicBezTo>
                      <a:cubicBezTo>
                        <a:pt x="2082900" y="3340992"/>
                        <a:pt x="2107818" y="3365913"/>
                        <a:pt x="2110310" y="3395818"/>
                      </a:cubicBezTo>
                      <a:cubicBezTo>
                        <a:pt x="2110310" y="3402049"/>
                        <a:pt x="2116538" y="3402049"/>
                        <a:pt x="2122768" y="3400803"/>
                      </a:cubicBezTo>
                      <a:cubicBezTo>
                        <a:pt x="2145194" y="3392080"/>
                        <a:pt x="2160146" y="3402049"/>
                        <a:pt x="2171358" y="3421986"/>
                      </a:cubicBezTo>
                      <a:cubicBezTo>
                        <a:pt x="2173850" y="3425724"/>
                        <a:pt x="2178834" y="3428216"/>
                        <a:pt x="2183818" y="3431954"/>
                      </a:cubicBezTo>
                      <a:cubicBezTo>
                        <a:pt x="2192538" y="3439431"/>
                        <a:pt x="2209982" y="3439431"/>
                        <a:pt x="2203752" y="3456876"/>
                      </a:cubicBezTo>
                      <a:cubicBezTo>
                        <a:pt x="2198768" y="3471829"/>
                        <a:pt x="2190048" y="3484289"/>
                        <a:pt x="2171358" y="3484289"/>
                      </a:cubicBezTo>
                      <a:cubicBezTo>
                        <a:pt x="2161392" y="3484289"/>
                        <a:pt x="2145194" y="3481797"/>
                        <a:pt x="2145194" y="3495504"/>
                      </a:cubicBezTo>
                      <a:cubicBezTo>
                        <a:pt x="2145194" y="3511703"/>
                        <a:pt x="2151424" y="3529148"/>
                        <a:pt x="2168866" y="3535378"/>
                      </a:cubicBezTo>
                      <a:cubicBezTo>
                        <a:pt x="2176342" y="3537870"/>
                        <a:pt x="2183818" y="3537870"/>
                        <a:pt x="2190048" y="3544100"/>
                      </a:cubicBezTo>
                      <a:cubicBezTo>
                        <a:pt x="2218702" y="3569022"/>
                        <a:pt x="2219948" y="3569022"/>
                        <a:pt x="2227424" y="3534132"/>
                      </a:cubicBezTo>
                      <a:cubicBezTo>
                        <a:pt x="2231162" y="3516687"/>
                        <a:pt x="2238638" y="3511703"/>
                        <a:pt x="2251096" y="3524163"/>
                      </a:cubicBezTo>
                      <a:cubicBezTo>
                        <a:pt x="2267294" y="3539116"/>
                        <a:pt x="2283490" y="3556561"/>
                        <a:pt x="2297196" y="3574006"/>
                      </a:cubicBezTo>
                      <a:cubicBezTo>
                        <a:pt x="2305916" y="3586467"/>
                        <a:pt x="2294704" y="3596435"/>
                        <a:pt x="2287228" y="3606404"/>
                      </a:cubicBezTo>
                      <a:cubicBezTo>
                        <a:pt x="2267294" y="3632571"/>
                        <a:pt x="2274768" y="3674938"/>
                        <a:pt x="2302178" y="3692383"/>
                      </a:cubicBezTo>
                      <a:cubicBezTo>
                        <a:pt x="2310900" y="3697367"/>
                        <a:pt x="2319622" y="3703597"/>
                        <a:pt x="2330834" y="3696121"/>
                      </a:cubicBezTo>
                      <a:cubicBezTo>
                        <a:pt x="2345786" y="3687398"/>
                        <a:pt x="2360736" y="3687398"/>
                        <a:pt x="2376932" y="3696121"/>
                      </a:cubicBezTo>
                      <a:cubicBezTo>
                        <a:pt x="2396868" y="3708581"/>
                        <a:pt x="2398114" y="3684906"/>
                        <a:pt x="2409326" y="3678676"/>
                      </a:cubicBezTo>
                      <a:cubicBezTo>
                        <a:pt x="2418048" y="3672445"/>
                        <a:pt x="2418048" y="3651262"/>
                        <a:pt x="2434244" y="3658739"/>
                      </a:cubicBezTo>
                      <a:cubicBezTo>
                        <a:pt x="2451688" y="3664969"/>
                        <a:pt x="2445458" y="3682414"/>
                        <a:pt x="2444212" y="3696121"/>
                      </a:cubicBezTo>
                      <a:cubicBezTo>
                        <a:pt x="2444212" y="3701105"/>
                        <a:pt x="2441720" y="3703597"/>
                        <a:pt x="2440474" y="3711074"/>
                      </a:cubicBezTo>
                      <a:cubicBezTo>
                        <a:pt x="2471622" y="3708581"/>
                        <a:pt x="2500278" y="3711074"/>
                        <a:pt x="2531426" y="3692383"/>
                      </a:cubicBezTo>
                      <a:cubicBezTo>
                        <a:pt x="2523950" y="3721042"/>
                        <a:pt x="2490310" y="3752194"/>
                        <a:pt x="2527688" y="3762162"/>
                      </a:cubicBezTo>
                      <a:cubicBezTo>
                        <a:pt x="2560082" y="3770885"/>
                        <a:pt x="2546376" y="3726026"/>
                        <a:pt x="2562572" y="3708581"/>
                      </a:cubicBezTo>
                      <a:cubicBezTo>
                        <a:pt x="2577524" y="3722288"/>
                        <a:pt x="2594966" y="3734749"/>
                        <a:pt x="2618638" y="3738487"/>
                      </a:cubicBezTo>
                      <a:cubicBezTo>
                        <a:pt x="2647294" y="3743471"/>
                        <a:pt x="2670966" y="3743471"/>
                        <a:pt x="2687164" y="3711074"/>
                      </a:cubicBezTo>
                      <a:cubicBezTo>
                        <a:pt x="2693394" y="3696121"/>
                        <a:pt x="2707098" y="3683660"/>
                        <a:pt x="2729524" y="3693629"/>
                      </a:cubicBezTo>
                      <a:cubicBezTo>
                        <a:pt x="2744476" y="3699859"/>
                        <a:pt x="2755688" y="3689890"/>
                        <a:pt x="2761918" y="3676184"/>
                      </a:cubicBezTo>
                      <a:cubicBezTo>
                        <a:pt x="2776868" y="3643786"/>
                        <a:pt x="2791820" y="3637556"/>
                        <a:pt x="2826706" y="3647524"/>
                      </a:cubicBezTo>
                      <a:cubicBezTo>
                        <a:pt x="2830442" y="3648770"/>
                        <a:pt x="2834180" y="3652508"/>
                        <a:pt x="2837918" y="3652508"/>
                      </a:cubicBezTo>
                      <a:cubicBezTo>
                        <a:pt x="2872804" y="3648770"/>
                        <a:pt x="2901460" y="3647524"/>
                        <a:pt x="2925132" y="3687398"/>
                      </a:cubicBezTo>
                      <a:cubicBezTo>
                        <a:pt x="2938836" y="3712320"/>
                        <a:pt x="2969984" y="3684906"/>
                        <a:pt x="2992410" y="3676184"/>
                      </a:cubicBezTo>
                      <a:cubicBezTo>
                        <a:pt x="3003624" y="3673692"/>
                        <a:pt x="2994902" y="3659985"/>
                        <a:pt x="2987426" y="3657493"/>
                      </a:cubicBezTo>
                      <a:cubicBezTo>
                        <a:pt x="2962508" y="3643786"/>
                        <a:pt x="2937590" y="3632571"/>
                        <a:pt x="2911426" y="3622603"/>
                      </a:cubicBezTo>
                      <a:cubicBezTo>
                        <a:pt x="2901460" y="3617618"/>
                        <a:pt x="2892738" y="3612634"/>
                        <a:pt x="2896476" y="3603912"/>
                      </a:cubicBezTo>
                      <a:cubicBezTo>
                        <a:pt x="2907688" y="3574006"/>
                        <a:pt x="2862836" y="3549085"/>
                        <a:pt x="2886508" y="3522917"/>
                      </a:cubicBezTo>
                      <a:cubicBezTo>
                        <a:pt x="2896476" y="3511703"/>
                        <a:pt x="2920148" y="3510457"/>
                        <a:pt x="2932608" y="3493012"/>
                      </a:cubicBezTo>
                      <a:cubicBezTo>
                        <a:pt x="2933852" y="3490520"/>
                        <a:pt x="2942574" y="3491766"/>
                        <a:pt x="2943820" y="3494258"/>
                      </a:cubicBezTo>
                      <a:cubicBezTo>
                        <a:pt x="2971230" y="3525409"/>
                        <a:pt x="3009854" y="3535378"/>
                        <a:pt x="3043492" y="3552823"/>
                      </a:cubicBezTo>
                      <a:cubicBezTo>
                        <a:pt x="3048476" y="3554069"/>
                        <a:pt x="3050968" y="3559053"/>
                        <a:pt x="3053460" y="3562792"/>
                      </a:cubicBezTo>
                      <a:cubicBezTo>
                        <a:pt x="3067164" y="3592697"/>
                        <a:pt x="3079624" y="3585221"/>
                        <a:pt x="3092082" y="3560299"/>
                      </a:cubicBezTo>
                      <a:cubicBezTo>
                        <a:pt x="3100804" y="3544100"/>
                        <a:pt x="3115756" y="3539116"/>
                        <a:pt x="3133198" y="3549085"/>
                      </a:cubicBezTo>
                      <a:cubicBezTo>
                        <a:pt x="3141920" y="3554069"/>
                        <a:pt x="3150640" y="3559053"/>
                        <a:pt x="3160608" y="3561545"/>
                      </a:cubicBezTo>
                      <a:cubicBezTo>
                        <a:pt x="3176804" y="3566530"/>
                        <a:pt x="3193002" y="3559053"/>
                        <a:pt x="3209198" y="3554069"/>
                      </a:cubicBezTo>
                      <a:cubicBezTo>
                        <a:pt x="3241592" y="3547839"/>
                        <a:pt x="3206706" y="3530394"/>
                        <a:pt x="3211690" y="3516687"/>
                      </a:cubicBezTo>
                      <a:cubicBezTo>
                        <a:pt x="3215428" y="3505472"/>
                        <a:pt x="3211690" y="3490520"/>
                        <a:pt x="3214182" y="3478059"/>
                      </a:cubicBezTo>
                      <a:cubicBezTo>
                        <a:pt x="3220412" y="3443169"/>
                        <a:pt x="3240346" y="3435693"/>
                        <a:pt x="3271494" y="3453138"/>
                      </a:cubicBezTo>
                      <a:cubicBezTo>
                        <a:pt x="3298904" y="3468090"/>
                        <a:pt x="3332542" y="3466844"/>
                        <a:pt x="3359952" y="3485535"/>
                      </a:cubicBezTo>
                      <a:cubicBezTo>
                        <a:pt x="3373658" y="3495504"/>
                        <a:pt x="3394838" y="3475567"/>
                        <a:pt x="3414772" y="3470583"/>
                      </a:cubicBezTo>
                      <a:cubicBezTo>
                        <a:pt x="3433462" y="3464352"/>
                        <a:pt x="3449658" y="3460614"/>
                        <a:pt x="3460872" y="3483043"/>
                      </a:cubicBezTo>
                      <a:cubicBezTo>
                        <a:pt x="3469592" y="3499242"/>
                        <a:pt x="3485790" y="3497996"/>
                        <a:pt x="3500740" y="3493012"/>
                      </a:cubicBezTo>
                      <a:cubicBezTo>
                        <a:pt x="3533134" y="3480551"/>
                        <a:pt x="3564282" y="3470583"/>
                        <a:pt x="3595428" y="3490520"/>
                      </a:cubicBezTo>
                      <a:cubicBezTo>
                        <a:pt x="3619102" y="3474321"/>
                        <a:pt x="3635298" y="3491766"/>
                        <a:pt x="3650248" y="3504226"/>
                      </a:cubicBezTo>
                      <a:cubicBezTo>
                        <a:pt x="3668938" y="3520425"/>
                        <a:pt x="3687626" y="3534132"/>
                        <a:pt x="3708806" y="3545347"/>
                      </a:cubicBezTo>
                      <a:cubicBezTo>
                        <a:pt x="3746184" y="3565284"/>
                        <a:pt x="3779822" y="3551577"/>
                        <a:pt x="3814708" y="3545347"/>
                      </a:cubicBezTo>
                      <a:cubicBezTo>
                        <a:pt x="3833396" y="3541608"/>
                        <a:pt x="3835888" y="3525409"/>
                        <a:pt x="3838380" y="3510457"/>
                      </a:cubicBezTo>
                      <a:cubicBezTo>
                        <a:pt x="3847102" y="3473075"/>
                        <a:pt x="3862052" y="3466844"/>
                        <a:pt x="3893200" y="3486781"/>
                      </a:cubicBezTo>
                      <a:cubicBezTo>
                        <a:pt x="3914380" y="3500488"/>
                        <a:pt x="3929332" y="3517933"/>
                        <a:pt x="3936808" y="3542854"/>
                      </a:cubicBezTo>
                      <a:cubicBezTo>
                        <a:pt x="3949266" y="3576498"/>
                        <a:pt x="3964218" y="3583975"/>
                        <a:pt x="3999102" y="3578990"/>
                      </a:cubicBezTo>
                      <a:cubicBezTo>
                        <a:pt x="4011250" y="3577121"/>
                        <a:pt x="4024098" y="3575252"/>
                        <a:pt x="4031866" y="3583897"/>
                      </a:cubicBezTo>
                      <a:lnTo>
                        <a:pt x="4037286" y="3595494"/>
                      </a:lnTo>
                      <a:lnTo>
                        <a:pt x="4091774" y="3586636"/>
                      </a:lnTo>
                      <a:cubicBezTo>
                        <a:pt x="4110950" y="3585233"/>
                        <a:pt x="4130596" y="3586480"/>
                        <a:pt x="4151176" y="3593342"/>
                      </a:cubicBezTo>
                      <a:cubicBezTo>
                        <a:pt x="4187346" y="3607064"/>
                        <a:pt x="4222270" y="3583362"/>
                        <a:pt x="4253452" y="3565896"/>
                      </a:cubicBezTo>
                      <a:cubicBezTo>
                        <a:pt x="4269666" y="3554669"/>
                        <a:pt x="4282138" y="3553421"/>
                        <a:pt x="4297106" y="3569639"/>
                      </a:cubicBezTo>
                      <a:cubicBezTo>
                        <a:pt x="4318310" y="3593342"/>
                        <a:pt x="4344502" y="3593342"/>
                        <a:pt x="4368200" y="3577124"/>
                      </a:cubicBezTo>
                      <a:cubicBezTo>
                        <a:pt x="4394392" y="3559659"/>
                        <a:pt x="4423080" y="3553421"/>
                        <a:pt x="4451766" y="3549679"/>
                      </a:cubicBezTo>
                      <a:cubicBezTo>
                        <a:pt x="4506646" y="3539699"/>
                        <a:pt x="4545312" y="3515996"/>
                        <a:pt x="4554042" y="3454868"/>
                      </a:cubicBezTo>
                      <a:cubicBezTo>
                        <a:pt x="4560278" y="3419937"/>
                        <a:pt x="4576492" y="3385007"/>
                        <a:pt x="4551548" y="3351324"/>
                      </a:cubicBezTo>
                      <a:cubicBezTo>
                        <a:pt x="4545312" y="3341344"/>
                        <a:pt x="4550300" y="3330116"/>
                        <a:pt x="4554042" y="3318889"/>
                      </a:cubicBezTo>
                      <a:cubicBezTo>
                        <a:pt x="4562772" y="3297681"/>
                        <a:pt x="4561526" y="3277721"/>
                        <a:pt x="4557784" y="3257761"/>
                      </a:cubicBezTo>
                      <a:cubicBezTo>
                        <a:pt x="4555290" y="3246533"/>
                        <a:pt x="4551548" y="3234058"/>
                        <a:pt x="4540322" y="3231563"/>
                      </a:cubicBezTo>
                      <a:cubicBezTo>
                        <a:pt x="4512882" y="3225325"/>
                        <a:pt x="4492926" y="3206613"/>
                        <a:pt x="4469228" y="3194138"/>
                      </a:cubicBezTo>
                      <a:cubicBezTo>
                        <a:pt x="4436800" y="3179167"/>
                        <a:pt x="4425574" y="3142989"/>
                        <a:pt x="4441788" y="3108059"/>
                      </a:cubicBezTo>
                      <a:cubicBezTo>
                        <a:pt x="4456756" y="3075624"/>
                        <a:pt x="4486690" y="3064396"/>
                        <a:pt x="4522860" y="3079366"/>
                      </a:cubicBezTo>
                      <a:cubicBezTo>
                        <a:pt x="4539074" y="3085604"/>
                        <a:pt x="4554042" y="3091841"/>
                        <a:pt x="4572752" y="3083109"/>
                      </a:cubicBezTo>
                      <a:cubicBezTo>
                        <a:pt x="4588966" y="3075624"/>
                        <a:pt x="4591460" y="3066891"/>
                        <a:pt x="4578988" y="3053169"/>
                      </a:cubicBezTo>
                      <a:cubicBezTo>
                        <a:pt x="4572752" y="3046931"/>
                        <a:pt x="4566514" y="3040693"/>
                        <a:pt x="4560278" y="3033208"/>
                      </a:cubicBezTo>
                      <a:cubicBezTo>
                        <a:pt x="4552794" y="3023228"/>
                        <a:pt x="4541570" y="3014496"/>
                        <a:pt x="4546558" y="2999525"/>
                      </a:cubicBezTo>
                      <a:cubicBezTo>
                        <a:pt x="4552794" y="2984555"/>
                        <a:pt x="4567762" y="2989545"/>
                        <a:pt x="4583976" y="2985803"/>
                      </a:cubicBezTo>
                      <a:cubicBezTo>
                        <a:pt x="4549054" y="2942140"/>
                        <a:pt x="4580234" y="2905962"/>
                        <a:pt x="4596450" y="2866042"/>
                      </a:cubicBezTo>
                      <a:cubicBezTo>
                        <a:pt x="4602686" y="2848576"/>
                        <a:pt x="4620148" y="2828616"/>
                        <a:pt x="4612664" y="2811151"/>
                      </a:cubicBezTo>
                      <a:cubicBezTo>
                        <a:pt x="4601438" y="2786201"/>
                        <a:pt x="4591460" y="2757508"/>
                        <a:pt x="4572752" y="2736300"/>
                      </a:cubicBezTo>
                      <a:cubicBezTo>
                        <a:pt x="4557784" y="2721330"/>
                        <a:pt x="4547806" y="2707607"/>
                        <a:pt x="4546558" y="2686400"/>
                      </a:cubicBezTo>
                      <a:cubicBezTo>
                        <a:pt x="4545312" y="2681410"/>
                        <a:pt x="4545312" y="2677667"/>
                        <a:pt x="4542816" y="2673925"/>
                      </a:cubicBezTo>
                      <a:cubicBezTo>
                        <a:pt x="4512882" y="2622777"/>
                        <a:pt x="4531592" y="2574124"/>
                        <a:pt x="4547806" y="2525471"/>
                      </a:cubicBezTo>
                      <a:cubicBezTo>
                        <a:pt x="4554042" y="2509253"/>
                        <a:pt x="4555290" y="2495530"/>
                        <a:pt x="4544064" y="2481808"/>
                      </a:cubicBezTo>
                      <a:cubicBezTo>
                        <a:pt x="4536580" y="2473075"/>
                        <a:pt x="4532838" y="2464342"/>
                        <a:pt x="4535334" y="2451867"/>
                      </a:cubicBezTo>
                      <a:cubicBezTo>
                        <a:pt x="4537828" y="2444382"/>
                        <a:pt x="4546558" y="2434402"/>
                        <a:pt x="4534086" y="2428164"/>
                      </a:cubicBezTo>
                      <a:cubicBezTo>
                        <a:pt x="4526602" y="2424422"/>
                        <a:pt x="4517872" y="2429412"/>
                        <a:pt x="4510388" y="2435650"/>
                      </a:cubicBezTo>
                      <a:cubicBezTo>
                        <a:pt x="4492926" y="2448125"/>
                        <a:pt x="4476712" y="2453115"/>
                        <a:pt x="4455508" y="2440640"/>
                      </a:cubicBezTo>
                      <a:cubicBezTo>
                        <a:pt x="4439294" y="2430660"/>
                        <a:pt x="4423080" y="2438145"/>
                        <a:pt x="4409360" y="2448125"/>
                      </a:cubicBezTo>
                      <a:cubicBezTo>
                        <a:pt x="4384414" y="2465590"/>
                        <a:pt x="4366952" y="2456857"/>
                        <a:pt x="4350738" y="2434402"/>
                      </a:cubicBezTo>
                      <a:cubicBezTo>
                        <a:pt x="4337018" y="2415689"/>
                        <a:pt x="4330782" y="2395729"/>
                        <a:pt x="4320804" y="2375769"/>
                      </a:cubicBezTo>
                      <a:cubicBezTo>
                        <a:pt x="4317062" y="2370779"/>
                        <a:pt x="4313320" y="2363294"/>
                        <a:pt x="4308330" y="2350819"/>
                      </a:cubicBezTo>
                      <a:cubicBezTo>
                        <a:pt x="4312072" y="2364541"/>
                        <a:pt x="4317062" y="2369531"/>
                        <a:pt x="4319556" y="2377016"/>
                      </a:cubicBezTo>
                      <a:cubicBezTo>
                        <a:pt x="4304590" y="2406957"/>
                        <a:pt x="4302094" y="2435650"/>
                        <a:pt x="4322050" y="2465590"/>
                      </a:cubicBezTo>
                      <a:cubicBezTo>
                        <a:pt x="4330782" y="2479313"/>
                        <a:pt x="4329534" y="2496778"/>
                        <a:pt x="4322050" y="2510500"/>
                      </a:cubicBezTo>
                      <a:cubicBezTo>
                        <a:pt x="4308330" y="2536698"/>
                        <a:pt x="4317062" y="2556658"/>
                        <a:pt x="4333276" y="2577866"/>
                      </a:cubicBezTo>
                      <a:cubicBezTo>
                        <a:pt x="4366952" y="2620282"/>
                        <a:pt x="4360716" y="2637747"/>
                        <a:pt x="4310826" y="2656459"/>
                      </a:cubicBezTo>
                      <a:cubicBezTo>
                        <a:pt x="4289622" y="2663944"/>
                        <a:pt x="4284632" y="2672677"/>
                        <a:pt x="4300848" y="2691390"/>
                      </a:cubicBezTo>
                      <a:cubicBezTo>
                        <a:pt x="4312072" y="2706360"/>
                        <a:pt x="4322050" y="2722578"/>
                        <a:pt x="4338266" y="2736300"/>
                      </a:cubicBezTo>
                      <a:cubicBezTo>
                        <a:pt x="4363210" y="2760003"/>
                        <a:pt x="4365706" y="2798676"/>
                        <a:pt x="4345748" y="2827369"/>
                      </a:cubicBezTo>
                      <a:cubicBezTo>
                        <a:pt x="4339512" y="2834854"/>
                        <a:pt x="4333276" y="2844834"/>
                        <a:pt x="4325792" y="2843586"/>
                      </a:cubicBezTo>
                      <a:cubicBezTo>
                        <a:pt x="4287128" y="2834854"/>
                        <a:pt x="4247214" y="2864794"/>
                        <a:pt x="4209798" y="2838596"/>
                      </a:cubicBezTo>
                      <a:cubicBezTo>
                        <a:pt x="4196078" y="2829864"/>
                        <a:pt x="4188594" y="2839844"/>
                        <a:pt x="4181110" y="2851071"/>
                      </a:cubicBezTo>
                      <a:cubicBezTo>
                        <a:pt x="4164896" y="2872279"/>
                        <a:pt x="4147434" y="2889744"/>
                        <a:pt x="4117500" y="2893487"/>
                      </a:cubicBezTo>
                      <a:cubicBezTo>
                        <a:pt x="4137456" y="2902219"/>
                        <a:pt x="4168638" y="2894734"/>
                        <a:pt x="4168638" y="2927170"/>
                      </a:cubicBezTo>
                      <a:cubicBezTo>
                        <a:pt x="4168638" y="2945882"/>
                        <a:pt x="4156164" y="2959605"/>
                        <a:pt x="4141198" y="2969585"/>
                      </a:cubicBezTo>
                      <a:cubicBezTo>
                        <a:pt x="4122488" y="2980813"/>
                        <a:pt x="4110016" y="2967090"/>
                        <a:pt x="4095048" y="2954615"/>
                      </a:cubicBezTo>
                      <a:cubicBezTo>
                        <a:pt x="4091306" y="2970833"/>
                        <a:pt x="4087566" y="2985803"/>
                        <a:pt x="4071350" y="2992040"/>
                      </a:cubicBezTo>
                      <a:cubicBezTo>
                        <a:pt x="4055136" y="2997030"/>
                        <a:pt x="4045158" y="2985803"/>
                        <a:pt x="4035180" y="2974575"/>
                      </a:cubicBezTo>
                      <a:cubicBezTo>
                        <a:pt x="4030192" y="2968338"/>
                        <a:pt x="4023954" y="2964595"/>
                        <a:pt x="4015224" y="2968338"/>
                      </a:cubicBezTo>
                      <a:cubicBezTo>
                        <a:pt x="3990278" y="2979565"/>
                        <a:pt x="3972816" y="2959605"/>
                        <a:pt x="3955356" y="2950872"/>
                      </a:cubicBezTo>
                      <a:cubicBezTo>
                        <a:pt x="3937894" y="2940892"/>
                        <a:pt x="3940388" y="2920932"/>
                        <a:pt x="3959096" y="2910952"/>
                      </a:cubicBezTo>
                      <a:cubicBezTo>
                        <a:pt x="3971570" y="2905962"/>
                        <a:pt x="3981548" y="2900972"/>
                        <a:pt x="3989032" y="2887249"/>
                      </a:cubicBezTo>
                      <a:cubicBezTo>
                        <a:pt x="4001504" y="2864794"/>
                        <a:pt x="4015224" y="2864794"/>
                        <a:pt x="4032686" y="2883507"/>
                      </a:cubicBezTo>
                      <a:cubicBezTo>
                        <a:pt x="4046406" y="2897229"/>
                        <a:pt x="4046406" y="2897229"/>
                        <a:pt x="4065114" y="2886002"/>
                      </a:cubicBezTo>
                      <a:cubicBezTo>
                        <a:pt x="4066362" y="2872279"/>
                        <a:pt x="4051394" y="2878517"/>
                        <a:pt x="4046406" y="2872279"/>
                      </a:cubicBezTo>
                      <a:cubicBezTo>
                        <a:pt x="4036428" y="2859804"/>
                        <a:pt x="4030192" y="2847329"/>
                        <a:pt x="4040170" y="2833606"/>
                      </a:cubicBezTo>
                      <a:cubicBezTo>
                        <a:pt x="4048900" y="2819884"/>
                        <a:pt x="4062620" y="2822379"/>
                        <a:pt x="4075092" y="2831111"/>
                      </a:cubicBezTo>
                      <a:cubicBezTo>
                        <a:pt x="4082576" y="2836101"/>
                        <a:pt x="4088812" y="2843586"/>
                        <a:pt x="4096296" y="2844834"/>
                      </a:cubicBezTo>
                      <a:cubicBezTo>
                        <a:pt x="4116252" y="2848576"/>
                        <a:pt x="4129972" y="2848576"/>
                        <a:pt x="4138704" y="2823626"/>
                      </a:cubicBezTo>
                      <a:cubicBezTo>
                        <a:pt x="4151176" y="2788696"/>
                        <a:pt x="4141198" y="2771231"/>
                        <a:pt x="4115004" y="2750023"/>
                      </a:cubicBezTo>
                      <a:cubicBezTo>
                        <a:pt x="4076340" y="2721330"/>
                        <a:pt x="4086318" y="2678915"/>
                        <a:pt x="4129972" y="2660202"/>
                      </a:cubicBezTo>
                      <a:cubicBezTo>
                        <a:pt x="4158660" y="2648974"/>
                        <a:pt x="4168638" y="2620282"/>
                        <a:pt x="4181110" y="2595331"/>
                      </a:cubicBezTo>
                      <a:cubicBezTo>
                        <a:pt x="4186100" y="2585351"/>
                        <a:pt x="4179862" y="2574124"/>
                        <a:pt x="4168638" y="2571629"/>
                      </a:cubicBezTo>
                      <a:cubicBezTo>
                        <a:pt x="4127478" y="2559153"/>
                        <a:pt x="4123736" y="2521728"/>
                        <a:pt x="4108768" y="2490540"/>
                      </a:cubicBezTo>
                      <a:cubicBezTo>
                        <a:pt x="4090060" y="2453115"/>
                        <a:pt x="4090060" y="2408204"/>
                        <a:pt x="4058878" y="2374521"/>
                      </a:cubicBezTo>
                      <a:cubicBezTo>
                        <a:pt x="4048900" y="2362046"/>
                        <a:pt x="4052642" y="2339591"/>
                        <a:pt x="4031438" y="2328363"/>
                      </a:cubicBezTo>
                      <a:cubicBezTo>
                        <a:pt x="4020212" y="2320878"/>
                        <a:pt x="4025202" y="2299671"/>
                        <a:pt x="4035180" y="2285948"/>
                      </a:cubicBezTo>
                      <a:cubicBezTo>
                        <a:pt x="4050148" y="2264740"/>
                        <a:pt x="4036428" y="2251018"/>
                        <a:pt x="4017718" y="2251018"/>
                      </a:cubicBezTo>
                      <a:cubicBezTo>
                        <a:pt x="3976558" y="2251018"/>
                        <a:pt x="3935398" y="2223572"/>
                        <a:pt x="3894240" y="2256008"/>
                      </a:cubicBezTo>
                      <a:cubicBezTo>
                        <a:pt x="3879272" y="2267235"/>
                        <a:pt x="3863058" y="2256008"/>
                        <a:pt x="3854326" y="2239790"/>
                      </a:cubicBezTo>
                      <a:cubicBezTo>
                        <a:pt x="3849338" y="2228562"/>
                        <a:pt x="3844348" y="2216087"/>
                        <a:pt x="3835618" y="2208602"/>
                      </a:cubicBezTo>
                      <a:cubicBezTo>
                        <a:pt x="3816908" y="2189890"/>
                        <a:pt x="3796952" y="2193632"/>
                        <a:pt x="3774502" y="2221077"/>
                      </a:cubicBezTo>
                      <a:cubicBezTo>
                        <a:pt x="3794458" y="2228562"/>
                        <a:pt x="3819404" y="2228562"/>
                        <a:pt x="3824392" y="2256008"/>
                      </a:cubicBezTo>
                      <a:cubicBezTo>
                        <a:pt x="3828134" y="2269730"/>
                        <a:pt x="3829382" y="2284701"/>
                        <a:pt x="3809426" y="2284701"/>
                      </a:cubicBezTo>
                      <a:cubicBezTo>
                        <a:pt x="3778244" y="2284701"/>
                        <a:pt x="3757040" y="2307156"/>
                        <a:pt x="3733342" y="2319631"/>
                      </a:cubicBezTo>
                      <a:cubicBezTo>
                        <a:pt x="3725858" y="2323373"/>
                        <a:pt x="3720870" y="2329611"/>
                        <a:pt x="3713386" y="2333354"/>
                      </a:cubicBezTo>
                      <a:cubicBezTo>
                        <a:pt x="3682204" y="2349571"/>
                        <a:pt x="3673474" y="2383254"/>
                        <a:pt x="3694678" y="2413194"/>
                      </a:cubicBezTo>
                      <a:cubicBezTo>
                        <a:pt x="3707150" y="2429412"/>
                        <a:pt x="3709644" y="2444382"/>
                        <a:pt x="3708396" y="2465590"/>
                      </a:cubicBezTo>
                      <a:cubicBezTo>
                        <a:pt x="3707150" y="2514243"/>
                        <a:pt x="3723364" y="2561648"/>
                        <a:pt x="3760782" y="2596579"/>
                      </a:cubicBezTo>
                      <a:cubicBezTo>
                        <a:pt x="3767018" y="2604064"/>
                        <a:pt x="3775750" y="2605311"/>
                        <a:pt x="3784480" y="2605311"/>
                      </a:cubicBezTo>
                      <a:cubicBezTo>
                        <a:pt x="3801942" y="2602816"/>
                        <a:pt x="3816908" y="2609054"/>
                        <a:pt x="3831876" y="2616539"/>
                      </a:cubicBezTo>
                      <a:cubicBezTo>
                        <a:pt x="3886756" y="2645232"/>
                        <a:pt x="3886756" y="2645232"/>
                        <a:pt x="3868046" y="2705112"/>
                      </a:cubicBezTo>
                      <a:cubicBezTo>
                        <a:pt x="3860564" y="2730063"/>
                        <a:pt x="3859316" y="2752518"/>
                        <a:pt x="3884262" y="2769983"/>
                      </a:cubicBezTo>
                      <a:cubicBezTo>
                        <a:pt x="3902970" y="2781211"/>
                        <a:pt x="3901722" y="2797428"/>
                        <a:pt x="3892992" y="2816141"/>
                      </a:cubicBezTo>
                      <a:cubicBezTo>
                        <a:pt x="3876778" y="2848576"/>
                        <a:pt x="3846844" y="2866042"/>
                        <a:pt x="3816908" y="2883507"/>
                      </a:cubicBezTo>
                      <a:cubicBezTo>
                        <a:pt x="3804436" y="2892239"/>
                        <a:pt x="3791964" y="2884754"/>
                        <a:pt x="3780738" y="2878517"/>
                      </a:cubicBezTo>
                      <a:cubicBezTo>
                        <a:pt x="3757040" y="2864794"/>
                        <a:pt x="3737084" y="2843586"/>
                        <a:pt x="3712138" y="2832359"/>
                      </a:cubicBezTo>
                      <a:cubicBezTo>
                        <a:pt x="3702160" y="2827369"/>
                        <a:pt x="3690936" y="2821131"/>
                        <a:pt x="3678462" y="2818636"/>
                      </a:cubicBezTo>
                      <a:cubicBezTo>
                        <a:pt x="3658506" y="2813646"/>
                        <a:pt x="3643540" y="2809904"/>
                        <a:pt x="3664742" y="2784953"/>
                      </a:cubicBezTo>
                      <a:cubicBezTo>
                        <a:pt x="3675968" y="2772478"/>
                        <a:pt x="3659754" y="2762498"/>
                        <a:pt x="3648528" y="2761250"/>
                      </a:cubicBezTo>
                      <a:cubicBezTo>
                        <a:pt x="3621088" y="2757508"/>
                        <a:pt x="3603626" y="2746280"/>
                        <a:pt x="3596144" y="2716340"/>
                      </a:cubicBezTo>
                      <a:cubicBezTo>
                        <a:pt x="3592402" y="2696380"/>
                        <a:pt x="3569950" y="2693885"/>
                        <a:pt x="3551242" y="2710102"/>
                      </a:cubicBezTo>
                      <a:cubicBezTo>
                        <a:pt x="3543758" y="2716340"/>
                        <a:pt x="3538770" y="2723825"/>
                        <a:pt x="3528790" y="2720083"/>
                      </a:cubicBezTo>
                      <a:cubicBezTo>
                        <a:pt x="3517566" y="2715093"/>
                        <a:pt x="3521308" y="2705112"/>
                        <a:pt x="3521308" y="2697627"/>
                      </a:cubicBezTo>
                      <a:cubicBezTo>
                        <a:pt x="3521308" y="2677667"/>
                        <a:pt x="3508834" y="2668935"/>
                        <a:pt x="3491374" y="2670182"/>
                      </a:cubicBezTo>
                      <a:cubicBezTo>
                        <a:pt x="3471416" y="2672677"/>
                        <a:pt x="3456450" y="2680162"/>
                        <a:pt x="3462686" y="2705112"/>
                      </a:cubicBezTo>
                      <a:cubicBezTo>
                        <a:pt x="3467676" y="2727568"/>
                        <a:pt x="3460192" y="2742538"/>
                        <a:pt x="3441482" y="2753765"/>
                      </a:cubicBezTo>
                      <a:cubicBezTo>
                        <a:pt x="3426516" y="2763746"/>
                        <a:pt x="3421526" y="2777468"/>
                        <a:pt x="3425268" y="2794933"/>
                      </a:cubicBezTo>
                      <a:cubicBezTo>
                        <a:pt x="3427762" y="2808656"/>
                        <a:pt x="3430258" y="2823626"/>
                        <a:pt x="3431504" y="2837349"/>
                      </a:cubicBezTo>
                      <a:cubicBezTo>
                        <a:pt x="3433998" y="2867289"/>
                        <a:pt x="3443976" y="2887249"/>
                        <a:pt x="3476406" y="2898477"/>
                      </a:cubicBezTo>
                      <a:cubicBezTo>
                        <a:pt x="3511330" y="2910952"/>
                        <a:pt x="3530038" y="2944635"/>
                        <a:pt x="3559972" y="2965843"/>
                      </a:cubicBezTo>
                      <a:cubicBezTo>
                        <a:pt x="3578682" y="2980813"/>
                        <a:pt x="3594896" y="2985803"/>
                        <a:pt x="3618594" y="2980813"/>
                      </a:cubicBezTo>
                      <a:cubicBezTo>
                        <a:pt x="3649776" y="2972080"/>
                        <a:pt x="3679710" y="2988298"/>
                        <a:pt x="3712138" y="2982060"/>
                      </a:cubicBezTo>
                      <a:cubicBezTo>
                        <a:pt x="3722116" y="2980813"/>
                        <a:pt x="3727106" y="2990793"/>
                        <a:pt x="3729600" y="3000773"/>
                      </a:cubicBezTo>
                      <a:cubicBezTo>
                        <a:pt x="3735836" y="3021981"/>
                        <a:pt x="3722116" y="3056911"/>
                        <a:pt x="3705902" y="3068139"/>
                      </a:cubicBezTo>
                      <a:cubicBezTo>
                        <a:pt x="3679710" y="3086851"/>
                        <a:pt x="3647282" y="3088099"/>
                        <a:pt x="3626078" y="3070634"/>
                      </a:cubicBezTo>
                      <a:cubicBezTo>
                        <a:pt x="3607368" y="3053169"/>
                        <a:pt x="3588660" y="3048178"/>
                        <a:pt x="3566208" y="3063149"/>
                      </a:cubicBezTo>
                      <a:cubicBezTo>
                        <a:pt x="3558726" y="3068139"/>
                        <a:pt x="3547500" y="3068139"/>
                        <a:pt x="3537522" y="3069386"/>
                      </a:cubicBezTo>
                      <a:cubicBezTo>
                        <a:pt x="3525050" y="3069386"/>
                        <a:pt x="3515072" y="3074376"/>
                        <a:pt x="3507588" y="3086851"/>
                      </a:cubicBezTo>
                      <a:cubicBezTo>
                        <a:pt x="3476406" y="3130514"/>
                        <a:pt x="3436494" y="3159207"/>
                        <a:pt x="3385356" y="3181662"/>
                      </a:cubicBezTo>
                      <a:cubicBezTo>
                        <a:pt x="3336712" y="3201623"/>
                        <a:pt x="3295552" y="3239048"/>
                        <a:pt x="3294306" y="3300176"/>
                      </a:cubicBezTo>
                      <a:cubicBezTo>
                        <a:pt x="3294306" y="3317641"/>
                        <a:pt x="3294306" y="3331364"/>
                        <a:pt x="3314262" y="3337602"/>
                      </a:cubicBezTo>
                      <a:cubicBezTo>
                        <a:pt x="3320498" y="3340097"/>
                        <a:pt x="3327982" y="3342592"/>
                        <a:pt x="3330476" y="3350077"/>
                      </a:cubicBezTo>
                      <a:cubicBezTo>
                        <a:pt x="3350432" y="3402472"/>
                        <a:pt x="3399076" y="3408710"/>
                        <a:pt x="3446472" y="3417442"/>
                      </a:cubicBezTo>
                      <a:cubicBezTo>
                        <a:pt x="3481394" y="3423680"/>
                        <a:pt x="3518812" y="3424927"/>
                        <a:pt x="3537522" y="3464848"/>
                      </a:cubicBezTo>
                      <a:cubicBezTo>
                        <a:pt x="3513824" y="3464848"/>
                        <a:pt x="3493868" y="3457363"/>
                        <a:pt x="3471416" y="3449878"/>
                      </a:cubicBezTo>
                      <a:cubicBezTo>
                        <a:pt x="3432752" y="3437403"/>
                        <a:pt x="3392840" y="3429917"/>
                        <a:pt x="3351680" y="3426175"/>
                      </a:cubicBezTo>
                      <a:cubicBezTo>
                        <a:pt x="3316756" y="3422432"/>
                        <a:pt x="3286822" y="3411205"/>
                        <a:pt x="3266866" y="3380017"/>
                      </a:cubicBezTo>
                      <a:cubicBezTo>
                        <a:pt x="3258134" y="3367542"/>
                        <a:pt x="3251898" y="3356314"/>
                        <a:pt x="3233190" y="3363799"/>
                      </a:cubicBezTo>
                      <a:cubicBezTo>
                        <a:pt x="3220716" y="3368789"/>
                        <a:pt x="3206996" y="3362552"/>
                        <a:pt x="3199514" y="3353819"/>
                      </a:cubicBezTo>
                      <a:cubicBezTo>
                        <a:pt x="3173320" y="3317641"/>
                        <a:pt x="3130914" y="3332611"/>
                        <a:pt x="3097238" y="3322631"/>
                      </a:cubicBezTo>
                      <a:cubicBezTo>
                        <a:pt x="3089754" y="3318889"/>
                        <a:pt x="3086012" y="3327621"/>
                        <a:pt x="3083518" y="3333859"/>
                      </a:cubicBezTo>
                      <a:cubicBezTo>
                        <a:pt x="3071046" y="3373779"/>
                        <a:pt x="3031132" y="3381264"/>
                        <a:pt x="3002446" y="3399977"/>
                      </a:cubicBezTo>
                      <a:cubicBezTo>
                        <a:pt x="2986232" y="3409957"/>
                        <a:pt x="2970016" y="3391245"/>
                        <a:pt x="2961286" y="3380017"/>
                      </a:cubicBezTo>
                      <a:cubicBezTo>
                        <a:pt x="2951308" y="3363799"/>
                        <a:pt x="2941330" y="3343839"/>
                        <a:pt x="2953802" y="3323879"/>
                      </a:cubicBezTo>
                      <a:cubicBezTo>
                        <a:pt x="2960038" y="3313899"/>
                        <a:pt x="2976254" y="3303919"/>
                        <a:pt x="2963780" y="3290196"/>
                      </a:cubicBezTo>
                      <a:cubicBezTo>
                        <a:pt x="2953802" y="3278968"/>
                        <a:pt x="2940082" y="3285206"/>
                        <a:pt x="2931352" y="3297681"/>
                      </a:cubicBezTo>
                      <a:cubicBezTo>
                        <a:pt x="2926362" y="3303919"/>
                        <a:pt x="2921374" y="3301424"/>
                        <a:pt x="2918878" y="3296434"/>
                      </a:cubicBezTo>
                      <a:cubicBezTo>
                        <a:pt x="2913890" y="3291444"/>
                        <a:pt x="2911396" y="3283958"/>
                        <a:pt x="2906406" y="3280216"/>
                      </a:cubicBezTo>
                      <a:cubicBezTo>
                        <a:pt x="2901418" y="3276473"/>
                        <a:pt x="2892686" y="3271483"/>
                        <a:pt x="2888944" y="3272731"/>
                      </a:cubicBezTo>
                      <a:cubicBezTo>
                        <a:pt x="2850280" y="3297681"/>
                        <a:pt x="2811614" y="3247781"/>
                        <a:pt x="2774196" y="3272731"/>
                      </a:cubicBezTo>
                      <a:cubicBezTo>
                        <a:pt x="2755488" y="3283958"/>
                        <a:pt x="2738026" y="3282711"/>
                        <a:pt x="2715574" y="3280216"/>
                      </a:cubicBezTo>
                      <a:cubicBezTo>
                        <a:pt x="2680652" y="3276473"/>
                        <a:pt x="2644480" y="3290196"/>
                        <a:pt x="2614546" y="3312651"/>
                      </a:cubicBezTo>
                      <a:cubicBezTo>
                        <a:pt x="2585860" y="3333859"/>
                        <a:pt x="2519754" y="3322631"/>
                        <a:pt x="2502292" y="3291444"/>
                      </a:cubicBezTo>
                      <a:cubicBezTo>
                        <a:pt x="2502292" y="3290196"/>
                        <a:pt x="2501046" y="3288948"/>
                        <a:pt x="2502292" y="3288948"/>
                      </a:cubicBezTo>
                      <a:cubicBezTo>
                        <a:pt x="2518508" y="3246533"/>
                        <a:pt x="2488572" y="3231563"/>
                        <a:pt x="2462380" y="3211603"/>
                      </a:cubicBezTo>
                      <a:cubicBezTo>
                        <a:pt x="2454896" y="3205365"/>
                        <a:pt x="2452402" y="3187900"/>
                        <a:pt x="2437436" y="3197880"/>
                      </a:cubicBezTo>
                      <a:cubicBezTo>
                        <a:pt x="2423716" y="3209108"/>
                        <a:pt x="2402512" y="3212850"/>
                        <a:pt x="2408748" y="3239048"/>
                      </a:cubicBezTo>
                      <a:cubicBezTo>
                        <a:pt x="2422468" y="3300176"/>
                        <a:pt x="2407500" y="3358809"/>
                        <a:pt x="2383802" y="3413700"/>
                      </a:cubicBezTo>
                      <a:cubicBezTo>
                        <a:pt x="2370082" y="3446135"/>
                        <a:pt x="2325182" y="3453620"/>
                        <a:pt x="2303978" y="3427422"/>
                      </a:cubicBezTo>
                      <a:cubicBezTo>
                        <a:pt x="2286516" y="3453620"/>
                        <a:pt x="2275290" y="3459858"/>
                        <a:pt x="2260324" y="3423680"/>
                      </a:cubicBezTo>
                      <a:cubicBezTo>
                        <a:pt x="2250346" y="3403720"/>
                        <a:pt x="2234130" y="3387502"/>
                        <a:pt x="2245356" y="3362552"/>
                      </a:cubicBezTo>
                      <a:cubicBezTo>
                        <a:pt x="2249098" y="3351324"/>
                        <a:pt x="2240368" y="3347582"/>
                        <a:pt x="2234130" y="3341344"/>
                      </a:cubicBezTo>
                      <a:cubicBezTo>
                        <a:pt x="2187982" y="3302671"/>
                        <a:pt x="2159296" y="3250276"/>
                        <a:pt x="2133102" y="3196633"/>
                      </a:cubicBezTo>
                      <a:cubicBezTo>
                        <a:pt x="2126866" y="3184157"/>
                        <a:pt x="2123124" y="3170435"/>
                        <a:pt x="2138092" y="3162950"/>
                      </a:cubicBezTo>
                      <a:cubicBezTo>
                        <a:pt x="2156800" y="3151722"/>
                        <a:pt x="2158048" y="3136752"/>
                        <a:pt x="2150564" y="3119287"/>
                      </a:cubicBezTo>
                      <a:cubicBezTo>
                        <a:pt x="2141834" y="3095584"/>
                        <a:pt x="2156800" y="3073129"/>
                        <a:pt x="2148070" y="3049426"/>
                      </a:cubicBezTo>
                      <a:cubicBezTo>
                        <a:pt x="2144328" y="3038198"/>
                        <a:pt x="2144328" y="3023228"/>
                        <a:pt x="2131856" y="3023228"/>
                      </a:cubicBezTo>
                      <a:cubicBezTo>
                        <a:pt x="2098180" y="3023228"/>
                        <a:pt x="2098180" y="2998278"/>
                        <a:pt x="2095684" y="2978318"/>
                      </a:cubicBezTo>
                      <a:cubicBezTo>
                        <a:pt x="2093190" y="2950872"/>
                        <a:pt x="2081964" y="2932160"/>
                        <a:pt x="2055772" y="2922180"/>
                      </a:cubicBezTo>
                      <a:cubicBezTo>
                        <a:pt x="2032074" y="2912200"/>
                        <a:pt x="2024590" y="2881012"/>
                        <a:pt x="1995904" y="2876022"/>
                      </a:cubicBezTo>
                      <a:cubicBezTo>
                        <a:pt x="1980936" y="2872279"/>
                        <a:pt x="1995904" y="2813646"/>
                        <a:pt x="2017108" y="2802418"/>
                      </a:cubicBezTo>
                      <a:cubicBezTo>
                        <a:pt x="2034568" y="2792438"/>
                        <a:pt x="2052030" y="2782458"/>
                        <a:pt x="2058266" y="2762498"/>
                      </a:cubicBezTo>
                      <a:cubicBezTo>
                        <a:pt x="2065750" y="2742538"/>
                        <a:pt x="2064504" y="2728815"/>
                        <a:pt x="2037064" y="2722578"/>
                      </a:cubicBezTo>
                      <a:cubicBezTo>
                        <a:pt x="2004634" y="2715093"/>
                        <a:pt x="1968464" y="2718835"/>
                        <a:pt x="1939776" y="2697627"/>
                      </a:cubicBezTo>
                      <a:cubicBezTo>
                        <a:pt x="1931046" y="2692637"/>
                        <a:pt x="1912336" y="2692637"/>
                        <a:pt x="1921068" y="2673925"/>
                      </a:cubicBezTo>
                      <a:cubicBezTo>
                        <a:pt x="1928552" y="2657707"/>
                        <a:pt x="1938530" y="2643984"/>
                        <a:pt x="1958486" y="2648974"/>
                      </a:cubicBezTo>
                      <a:cubicBezTo>
                        <a:pt x="1973452" y="2651469"/>
                        <a:pt x="1987172" y="2653964"/>
                        <a:pt x="2003388" y="2647727"/>
                      </a:cubicBezTo>
                      <a:cubicBezTo>
                        <a:pt x="2039558" y="2632757"/>
                        <a:pt x="2052030" y="2616539"/>
                        <a:pt x="2038310" y="2577866"/>
                      </a:cubicBezTo>
                      <a:cubicBezTo>
                        <a:pt x="2027086" y="2547926"/>
                        <a:pt x="2038310" y="2531708"/>
                        <a:pt x="2065750" y="2522975"/>
                      </a:cubicBezTo>
                      <a:cubicBezTo>
                        <a:pt x="2078222" y="2519233"/>
                        <a:pt x="2091942" y="2514243"/>
                        <a:pt x="2105662" y="2511748"/>
                      </a:cubicBezTo>
                      <a:cubicBezTo>
                        <a:pt x="2121878" y="2508005"/>
                        <a:pt x="2139338" y="2505510"/>
                        <a:pt x="2146822" y="2491788"/>
                      </a:cubicBezTo>
                      <a:cubicBezTo>
                        <a:pt x="2164284" y="2458105"/>
                        <a:pt x="2181746" y="2475570"/>
                        <a:pt x="2192972" y="2491788"/>
                      </a:cubicBezTo>
                      <a:cubicBezTo>
                        <a:pt x="2221658" y="2534203"/>
                        <a:pt x="2245356" y="2579114"/>
                        <a:pt x="2254088" y="2631509"/>
                      </a:cubicBezTo>
                      <a:cubicBezTo>
                        <a:pt x="2270302" y="2713845"/>
                        <a:pt x="2281528" y="2797428"/>
                        <a:pt x="2325182" y="2872279"/>
                      </a:cubicBezTo>
                      <a:cubicBezTo>
                        <a:pt x="2332664" y="2887249"/>
                        <a:pt x="2342642" y="2897229"/>
                        <a:pt x="2361352" y="2895982"/>
                      </a:cubicBezTo>
                      <a:cubicBezTo>
                        <a:pt x="2423716" y="2887249"/>
                        <a:pt x="2487326" y="2886002"/>
                        <a:pt x="2521002" y="2818636"/>
                      </a:cubicBezTo>
                      <a:cubicBezTo>
                        <a:pt x="2529732" y="2801171"/>
                        <a:pt x="2548442" y="2799923"/>
                        <a:pt x="2563408" y="2796181"/>
                      </a:cubicBezTo>
                      <a:cubicBezTo>
                        <a:pt x="2588354" y="2788696"/>
                        <a:pt x="2604568" y="2772478"/>
                        <a:pt x="2593344" y="2747528"/>
                      </a:cubicBezTo>
                      <a:cubicBezTo>
                        <a:pt x="2562162" y="2677667"/>
                        <a:pt x="2615794" y="2642737"/>
                        <a:pt x="2648222" y="2596579"/>
                      </a:cubicBezTo>
                      <a:cubicBezTo>
                        <a:pt x="2650718" y="2594084"/>
                        <a:pt x="2654458" y="2591589"/>
                        <a:pt x="2659448" y="2590341"/>
                      </a:cubicBezTo>
                      <a:cubicBezTo>
                        <a:pt x="2721812" y="2570381"/>
                        <a:pt x="2761724" y="2531708"/>
                        <a:pt x="2777938" y="2464342"/>
                      </a:cubicBezTo>
                      <a:cubicBezTo>
                        <a:pt x="2785422" y="2439392"/>
                        <a:pt x="2811614" y="2433155"/>
                        <a:pt x="2814108" y="2404462"/>
                      </a:cubicBezTo>
                      <a:cubicBezTo>
                        <a:pt x="2819098" y="2363294"/>
                        <a:pt x="2807872" y="2344581"/>
                        <a:pt x="2764218" y="2348324"/>
                      </a:cubicBezTo>
                      <a:cubicBezTo>
                        <a:pt x="2780432" y="2312146"/>
                        <a:pt x="2760476" y="2294681"/>
                        <a:pt x="2730542" y="2283453"/>
                      </a:cubicBezTo>
                      <a:cubicBezTo>
                        <a:pt x="2699360" y="2270978"/>
                        <a:pt x="2680652" y="2252265"/>
                        <a:pt x="2683146" y="2216087"/>
                      </a:cubicBezTo>
                      <a:cubicBezTo>
                        <a:pt x="2684394" y="2193632"/>
                        <a:pt x="2664438" y="2186147"/>
                        <a:pt x="2651964" y="2172424"/>
                      </a:cubicBezTo>
                      <a:cubicBezTo>
                        <a:pt x="2636998" y="2154959"/>
                        <a:pt x="2636998" y="2157454"/>
                        <a:pt x="2656954" y="2143732"/>
                      </a:cubicBezTo>
                      <a:cubicBezTo>
                        <a:pt x="2670674" y="2134999"/>
                        <a:pt x="2664438" y="2121276"/>
                        <a:pt x="2656954" y="2110049"/>
                      </a:cubicBezTo>
                      <a:cubicBezTo>
                        <a:pt x="2643234" y="2092583"/>
                        <a:pt x="2622030" y="2088841"/>
                        <a:pt x="2602074" y="2081356"/>
                      </a:cubicBezTo>
                      <a:cubicBezTo>
                        <a:pt x="2636998" y="2082603"/>
                        <a:pt x="2653212" y="2058901"/>
                        <a:pt x="2671920" y="2035198"/>
                      </a:cubicBezTo>
                      <a:cubicBezTo>
                        <a:pt x="2690630" y="2011495"/>
                        <a:pt x="2710586" y="1987792"/>
                        <a:pt x="2730542" y="1965337"/>
                      </a:cubicBezTo>
                      <a:cubicBezTo>
                        <a:pt x="2739272" y="1955357"/>
                        <a:pt x="2749252" y="1945377"/>
                        <a:pt x="2738026" y="1931654"/>
                      </a:cubicBezTo>
                      <a:cubicBezTo>
                        <a:pt x="2721812" y="1910447"/>
                        <a:pt x="2735532" y="1896724"/>
                        <a:pt x="2748004" y="1883001"/>
                      </a:cubicBezTo>
                      <a:cubicBezTo>
                        <a:pt x="2755488" y="1874269"/>
                        <a:pt x="2765466" y="1870526"/>
                        <a:pt x="2772950" y="1863041"/>
                      </a:cubicBezTo>
                      <a:cubicBezTo>
                        <a:pt x="2785422" y="1850566"/>
                        <a:pt x="2792906" y="1845576"/>
                        <a:pt x="2797894" y="1869279"/>
                      </a:cubicBezTo>
                      <a:cubicBezTo>
                        <a:pt x="2801636" y="1885496"/>
                        <a:pt x="2820346" y="1891734"/>
                        <a:pt x="2834064" y="1892981"/>
                      </a:cubicBezTo>
                      <a:cubicBezTo>
                        <a:pt x="2859010" y="1897971"/>
                        <a:pt x="2882708" y="1878011"/>
                        <a:pt x="2910148" y="1889239"/>
                      </a:cubicBezTo>
                      <a:cubicBezTo>
                        <a:pt x="2916384" y="1891734"/>
                        <a:pt x="2923868" y="1875516"/>
                        <a:pt x="2918878" y="1863041"/>
                      </a:cubicBezTo>
                      <a:cubicBezTo>
                        <a:pt x="2913890" y="1851813"/>
                        <a:pt x="2916384" y="1843081"/>
                        <a:pt x="2927610" y="1838091"/>
                      </a:cubicBezTo>
                      <a:cubicBezTo>
                        <a:pt x="2938836" y="1833101"/>
                        <a:pt x="2947566" y="1840586"/>
                        <a:pt x="2957544" y="1846823"/>
                      </a:cubicBezTo>
                      <a:cubicBezTo>
                        <a:pt x="2970016" y="1854309"/>
                        <a:pt x="2965028" y="1863041"/>
                        <a:pt x="2961286" y="1871774"/>
                      </a:cubicBezTo>
                      <a:cubicBezTo>
                        <a:pt x="2947566" y="1894229"/>
                        <a:pt x="2935094" y="1917932"/>
                        <a:pt x="2955050" y="1944129"/>
                      </a:cubicBezTo>
                      <a:cubicBezTo>
                        <a:pt x="2963780" y="1954110"/>
                        <a:pt x="2952554" y="1959100"/>
                        <a:pt x="2947566" y="1966585"/>
                      </a:cubicBezTo>
                      <a:cubicBezTo>
                        <a:pt x="2935094" y="1982802"/>
                        <a:pt x="2921374" y="1999020"/>
                        <a:pt x="2912642" y="2017733"/>
                      </a:cubicBezTo>
                      <a:cubicBezTo>
                        <a:pt x="2905158" y="2030208"/>
                        <a:pt x="2903912" y="2047673"/>
                        <a:pt x="2916384" y="2056406"/>
                      </a:cubicBezTo>
                      <a:cubicBezTo>
                        <a:pt x="2930104" y="2066386"/>
                        <a:pt x="2941330" y="2058901"/>
                        <a:pt x="2951308" y="2048921"/>
                      </a:cubicBezTo>
                      <a:cubicBezTo>
                        <a:pt x="2967522" y="2028960"/>
                        <a:pt x="2999952" y="2028960"/>
                        <a:pt x="3004940" y="1997773"/>
                      </a:cubicBezTo>
                      <a:cubicBezTo>
                        <a:pt x="3004940" y="1996525"/>
                        <a:pt x="3009930" y="1992782"/>
                        <a:pt x="3012424" y="1992782"/>
                      </a:cubicBezTo>
                      <a:cubicBezTo>
                        <a:pt x="3018660" y="1994030"/>
                        <a:pt x="3019908" y="2000268"/>
                        <a:pt x="3019908" y="2005258"/>
                      </a:cubicBezTo>
                      <a:cubicBezTo>
                        <a:pt x="3021154" y="2020228"/>
                        <a:pt x="3023650" y="2035198"/>
                        <a:pt x="3039864" y="2038940"/>
                      </a:cubicBezTo>
                      <a:cubicBezTo>
                        <a:pt x="3049842" y="2041435"/>
                        <a:pt x="3054830" y="2032703"/>
                        <a:pt x="3057326" y="2026465"/>
                      </a:cubicBezTo>
                      <a:cubicBezTo>
                        <a:pt x="3064808" y="2011495"/>
                        <a:pt x="3059820" y="1999020"/>
                        <a:pt x="3049842" y="1986545"/>
                      </a:cubicBezTo>
                      <a:cubicBezTo>
                        <a:pt x="3034874" y="1967832"/>
                        <a:pt x="3021154" y="1947872"/>
                        <a:pt x="3032380" y="1920427"/>
                      </a:cubicBezTo>
                      <a:cubicBezTo>
                        <a:pt x="3036122" y="1909199"/>
                        <a:pt x="3037368" y="1899219"/>
                        <a:pt x="3053584" y="1911694"/>
                      </a:cubicBezTo>
                      <a:cubicBezTo>
                        <a:pt x="3072292" y="1924169"/>
                        <a:pt x="3086012" y="1916684"/>
                        <a:pt x="3086012" y="1894229"/>
                      </a:cubicBezTo>
                      <a:cubicBezTo>
                        <a:pt x="3087260" y="1884249"/>
                        <a:pt x="3077282" y="1869279"/>
                        <a:pt x="3094744" y="1869279"/>
                      </a:cubicBezTo>
                      <a:cubicBezTo>
                        <a:pt x="3108462" y="1868031"/>
                        <a:pt x="3120936" y="1880506"/>
                        <a:pt x="3119688" y="1894229"/>
                      </a:cubicBezTo>
                      <a:cubicBezTo>
                        <a:pt x="3117194" y="1927912"/>
                        <a:pt x="3129666" y="1934149"/>
                        <a:pt x="3157106" y="1920427"/>
                      </a:cubicBezTo>
                      <a:cubicBezTo>
                        <a:pt x="3173320" y="1911694"/>
                        <a:pt x="3179558" y="1931654"/>
                        <a:pt x="3193276" y="1929159"/>
                      </a:cubicBezTo>
                      <a:cubicBezTo>
                        <a:pt x="3210738" y="1936644"/>
                        <a:pt x="3224458" y="1929159"/>
                        <a:pt x="3234436" y="1915437"/>
                      </a:cubicBezTo>
                      <a:cubicBezTo>
                        <a:pt x="3245662" y="1901714"/>
                        <a:pt x="3235684" y="1887991"/>
                        <a:pt x="3228200" y="1876764"/>
                      </a:cubicBezTo>
                      <a:cubicBezTo>
                        <a:pt x="3221964" y="1865536"/>
                        <a:pt x="3205750" y="1856804"/>
                        <a:pt x="3219470" y="1843081"/>
                      </a:cubicBezTo>
                      <a:cubicBezTo>
                        <a:pt x="3222276" y="1839650"/>
                        <a:pt x="3225160" y="1837857"/>
                        <a:pt x="3228083" y="1837174"/>
                      </a:cubicBezTo>
                      <a:close/>
                      <a:moveTo>
                        <a:pt x="2657936" y="1109498"/>
                      </a:moveTo>
                      <a:cubicBezTo>
                        <a:pt x="2666678" y="1109498"/>
                        <a:pt x="2674170" y="1111971"/>
                        <a:pt x="2677918" y="1119390"/>
                      </a:cubicBezTo>
                      <a:cubicBezTo>
                        <a:pt x="2680416" y="1126808"/>
                        <a:pt x="2674170" y="1131754"/>
                        <a:pt x="2670424" y="1136700"/>
                      </a:cubicBezTo>
                      <a:cubicBezTo>
                        <a:pt x="2665428" y="1141646"/>
                        <a:pt x="2660432" y="1146901"/>
                        <a:pt x="2654656" y="1150610"/>
                      </a:cubicBezTo>
                      <a:lnTo>
                        <a:pt x="2636236" y="1154787"/>
                      </a:lnTo>
                      <a:lnTo>
                        <a:pt x="2636954" y="1154934"/>
                      </a:lnTo>
                      <a:cubicBezTo>
                        <a:pt x="2653190" y="1168644"/>
                        <a:pt x="2661308" y="1175498"/>
                        <a:pt x="2661152" y="1182820"/>
                      </a:cubicBezTo>
                      <a:cubicBezTo>
                        <a:pt x="2660996" y="1190143"/>
                        <a:pt x="2652566" y="1197932"/>
                        <a:pt x="2635706" y="1213511"/>
                      </a:cubicBezTo>
                      <a:cubicBezTo>
                        <a:pt x="2619470" y="1227220"/>
                        <a:pt x="2606980" y="1234698"/>
                        <a:pt x="2590744" y="1217250"/>
                      </a:cubicBezTo>
                      <a:cubicBezTo>
                        <a:pt x="2578256" y="1206033"/>
                        <a:pt x="2570762" y="1209772"/>
                        <a:pt x="2570762" y="1225974"/>
                      </a:cubicBezTo>
                      <a:cubicBezTo>
                        <a:pt x="2570762" y="1233452"/>
                        <a:pt x="2568264" y="1240930"/>
                        <a:pt x="2567016" y="1248407"/>
                      </a:cubicBezTo>
                      <a:cubicBezTo>
                        <a:pt x="2564518" y="1255885"/>
                        <a:pt x="2559522" y="1262117"/>
                        <a:pt x="2549530" y="1259624"/>
                      </a:cubicBezTo>
                      <a:cubicBezTo>
                        <a:pt x="2539540" y="1255885"/>
                        <a:pt x="2533294" y="1245915"/>
                        <a:pt x="2540788" y="1238437"/>
                      </a:cubicBezTo>
                      <a:cubicBezTo>
                        <a:pt x="2555774" y="1219742"/>
                        <a:pt x="2554526" y="1188585"/>
                        <a:pt x="2584500" y="1181107"/>
                      </a:cubicBezTo>
                      <a:cubicBezTo>
                        <a:pt x="2590744" y="1179860"/>
                        <a:pt x="2598238" y="1173629"/>
                        <a:pt x="2599488" y="1167397"/>
                      </a:cubicBezTo>
                      <a:cubicBezTo>
                        <a:pt x="2602610" y="1154934"/>
                        <a:pt x="2608230" y="1150884"/>
                        <a:pt x="2614942" y="1150416"/>
                      </a:cubicBezTo>
                      <a:lnTo>
                        <a:pt x="2634210" y="1154371"/>
                      </a:lnTo>
                      <a:lnTo>
                        <a:pt x="2634362" y="1120317"/>
                      </a:lnTo>
                      <a:cubicBezTo>
                        <a:pt x="2638264" y="1112898"/>
                        <a:pt x="2646070" y="1109498"/>
                        <a:pt x="2657936" y="1109498"/>
                      </a:cubicBezTo>
                      <a:close/>
                      <a:moveTo>
                        <a:pt x="2043690" y="1104007"/>
                      </a:moveTo>
                      <a:cubicBezTo>
                        <a:pt x="2059842" y="1112699"/>
                        <a:pt x="2066056" y="1126357"/>
                        <a:pt x="2061086" y="1144982"/>
                      </a:cubicBezTo>
                      <a:cubicBezTo>
                        <a:pt x="2053630" y="1184716"/>
                        <a:pt x="2071026" y="1202099"/>
                        <a:pt x="2095876" y="1233141"/>
                      </a:cubicBezTo>
                      <a:cubicBezTo>
                        <a:pt x="2115756" y="1255492"/>
                        <a:pt x="2167940" y="1266667"/>
                        <a:pt x="2145576" y="1317575"/>
                      </a:cubicBezTo>
                      <a:cubicBezTo>
                        <a:pt x="2144334" y="1320059"/>
                        <a:pt x="2149304" y="1326267"/>
                        <a:pt x="2151788" y="1327509"/>
                      </a:cubicBezTo>
                      <a:cubicBezTo>
                        <a:pt x="2180366" y="1346134"/>
                        <a:pt x="2199004" y="1375934"/>
                        <a:pt x="2238764" y="1380901"/>
                      </a:cubicBezTo>
                      <a:cubicBezTo>
                        <a:pt x="2288464" y="1387109"/>
                        <a:pt x="2338164" y="1397043"/>
                        <a:pt x="2372954" y="1441743"/>
                      </a:cubicBezTo>
                      <a:cubicBezTo>
                        <a:pt x="2386622" y="1459126"/>
                        <a:pt x="2407744" y="1456643"/>
                        <a:pt x="2416442" y="1434293"/>
                      </a:cubicBezTo>
                      <a:cubicBezTo>
                        <a:pt x="2425140" y="1414426"/>
                        <a:pt x="2438806" y="1400768"/>
                        <a:pt x="2457444" y="1389593"/>
                      </a:cubicBezTo>
                      <a:cubicBezTo>
                        <a:pt x="2474840" y="1379659"/>
                        <a:pt x="2482294" y="1363517"/>
                        <a:pt x="2492234" y="1347376"/>
                      </a:cubicBezTo>
                      <a:cubicBezTo>
                        <a:pt x="2512114" y="1311367"/>
                        <a:pt x="2541934" y="1303917"/>
                        <a:pt x="2570512" y="1327509"/>
                      </a:cubicBezTo>
                      <a:cubicBezTo>
                        <a:pt x="2531994" y="1341167"/>
                        <a:pt x="2527024" y="1349859"/>
                        <a:pt x="2539450" y="1388351"/>
                      </a:cubicBezTo>
                      <a:cubicBezTo>
                        <a:pt x="2550632" y="1426843"/>
                        <a:pt x="2548148" y="1430568"/>
                        <a:pt x="2509630" y="1439260"/>
                      </a:cubicBezTo>
                      <a:cubicBezTo>
                        <a:pt x="2499690" y="1441743"/>
                        <a:pt x="2494720" y="1446710"/>
                        <a:pt x="2490992" y="1456643"/>
                      </a:cubicBezTo>
                      <a:cubicBezTo>
                        <a:pt x="2478568" y="1507552"/>
                        <a:pt x="2443776" y="1541077"/>
                        <a:pt x="2402774" y="1569635"/>
                      </a:cubicBezTo>
                      <a:cubicBezTo>
                        <a:pt x="2384136" y="1582052"/>
                        <a:pt x="2367984" y="1558460"/>
                        <a:pt x="2346862" y="1564669"/>
                      </a:cubicBezTo>
                      <a:cubicBezTo>
                        <a:pt x="2359286" y="1590744"/>
                        <a:pt x="2348104" y="1599436"/>
                        <a:pt x="2319526" y="1598194"/>
                      </a:cubicBezTo>
                      <a:cubicBezTo>
                        <a:pt x="2304616" y="1598194"/>
                        <a:pt x="2288464" y="1606886"/>
                        <a:pt x="2273554" y="1611852"/>
                      </a:cubicBezTo>
                      <a:cubicBezTo>
                        <a:pt x="2248704" y="1619302"/>
                        <a:pt x="2227580" y="1605644"/>
                        <a:pt x="2237520" y="1582052"/>
                      </a:cubicBezTo>
                      <a:cubicBezTo>
                        <a:pt x="2249946" y="1549769"/>
                        <a:pt x="2226338" y="1537352"/>
                        <a:pt x="2211428" y="1522452"/>
                      </a:cubicBezTo>
                      <a:cubicBezTo>
                        <a:pt x="2199004" y="1511277"/>
                        <a:pt x="2179124" y="1519968"/>
                        <a:pt x="2162970" y="1531144"/>
                      </a:cubicBezTo>
                      <a:cubicBezTo>
                        <a:pt x="2149304" y="1542319"/>
                        <a:pt x="2130666" y="1547285"/>
                        <a:pt x="2112028" y="1549769"/>
                      </a:cubicBezTo>
                      <a:cubicBezTo>
                        <a:pt x="2089662" y="1554735"/>
                        <a:pt x="2069782" y="1526177"/>
                        <a:pt x="2075996" y="1501343"/>
                      </a:cubicBezTo>
                      <a:cubicBezTo>
                        <a:pt x="2085936" y="1467818"/>
                        <a:pt x="2103330" y="1438018"/>
                        <a:pt x="2100846" y="1402009"/>
                      </a:cubicBezTo>
                      <a:cubicBezTo>
                        <a:pt x="2098360" y="1362276"/>
                        <a:pt x="2115756" y="1323784"/>
                        <a:pt x="2103330" y="1282808"/>
                      </a:cubicBezTo>
                      <a:cubicBezTo>
                        <a:pt x="2098360" y="1266667"/>
                        <a:pt x="2090906" y="1255492"/>
                        <a:pt x="2080966" y="1243075"/>
                      </a:cubicBezTo>
                      <a:cubicBezTo>
                        <a:pt x="2053630" y="1213275"/>
                        <a:pt x="2038720" y="1180991"/>
                        <a:pt x="2047418" y="1138774"/>
                      </a:cubicBezTo>
                      <a:cubicBezTo>
                        <a:pt x="2049902" y="1127599"/>
                        <a:pt x="2044932" y="1115182"/>
                        <a:pt x="2043690" y="1104007"/>
                      </a:cubicBezTo>
                      <a:close/>
                      <a:moveTo>
                        <a:pt x="2439038" y="955310"/>
                      </a:moveTo>
                      <a:cubicBezTo>
                        <a:pt x="2441681" y="953901"/>
                        <a:pt x="2444790" y="954527"/>
                        <a:pt x="2448522" y="958911"/>
                      </a:cubicBezTo>
                      <a:cubicBezTo>
                        <a:pt x="2463448" y="976445"/>
                        <a:pt x="2484594" y="976445"/>
                        <a:pt x="2502006" y="982708"/>
                      </a:cubicBezTo>
                      <a:cubicBezTo>
                        <a:pt x="2528128" y="992727"/>
                        <a:pt x="2559224" y="986465"/>
                        <a:pt x="2575392" y="1021533"/>
                      </a:cubicBezTo>
                      <a:cubicBezTo>
                        <a:pt x="2580368" y="1031553"/>
                        <a:pt x="2608976" y="1031553"/>
                        <a:pt x="2604002" y="1056601"/>
                      </a:cubicBezTo>
                      <a:cubicBezTo>
                        <a:pt x="2586588" y="1072883"/>
                        <a:pt x="2575392" y="1094175"/>
                        <a:pt x="2577880" y="1117971"/>
                      </a:cubicBezTo>
                      <a:cubicBezTo>
                        <a:pt x="2579124" y="1140515"/>
                        <a:pt x="2567930" y="1149282"/>
                        <a:pt x="2549272" y="1154292"/>
                      </a:cubicBezTo>
                      <a:cubicBezTo>
                        <a:pt x="2516932" y="1163059"/>
                        <a:pt x="2487080" y="1220671"/>
                        <a:pt x="2498276" y="1251982"/>
                      </a:cubicBezTo>
                      <a:cubicBezTo>
                        <a:pt x="2506982" y="1273273"/>
                        <a:pt x="2500762" y="1288303"/>
                        <a:pt x="2489568" y="1304584"/>
                      </a:cubicBezTo>
                      <a:cubicBezTo>
                        <a:pt x="2480862" y="1318361"/>
                        <a:pt x="2470910" y="1330886"/>
                        <a:pt x="2465936" y="1347167"/>
                      </a:cubicBezTo>
                      <a:cubicBezTo>
                        <a:pt x="2464692" y="1349672"/>
                        <a:pt x="2462204" y="1352177"/>
                        <a:pt x="2460960" y="1355934"/>
                      </a:cubicBezTo>
                      <a:cubicBezTo>
                        <a:pt x="2447278" y="1377226"/>
                        <a:pt x="2351502" y="1388498"/>
                        <a:pt x="2331602" y="1372216"/>
                      </a:cubicBezTo>
                      <a:cubicBezTo>
                        <a:pt x="2311700" y="1355934"/>
                        <a:pt x="2293042" y="1287050"/>
                        <a:pt x="2302994" y="1263254"/>
                      </a:cubicBezTo>
                      <a:cubicBezTo>
                        <a:pt x="2305480" y="1254487"/>
                        <a:pt x="2306724" y="1246972"/>
                        <a:pt x="2300506" y="1241962"/>
                      </a:cubicBezTo>
                      <a:cubicBezTo>
                        <a:pt x="2293042" y="1234448"/>
                        <a:pt x="2286824" y="1243215"/>
                        <a:pt x="2280604" y="1245720"/>
                      </a:cubicBezTo>
                      <a:cubicBezTo>
                        <a:pt x="2270654" y="1250729"/>
                        <a:pt x="2256972" y="1265759"/>
                        <a:pt x="2249508" y="1248225"/>
                      </a:cubicBezTo>
                      <a:cubicBezTo>
                        <a:pt x="2242046" y="1233195"/>
                        <a:pt x="2251996" y="1219418"/>
                        <a:pt x="2270654" y="1214409"/>
                      </a:cubicBezTo>
                      <a:cubicBezTo>
                        <a:pt x="2298018" y="1206894"/>
                        <a:pt x="2316676" y="1190612"/>
                        <a:pt x="2324138" y="1161806"/>
                      </a:cubicBezTo>
                      <a:cubicBezTo>
                        <a:pt x="2325382" y="1156797"/>
                        <a:pt x="2330358" y="1149282"/>
                        <a:pt x="2335332" y="1146777"/>
                      </a:cubicBezTo>
                      <a:cubicBezTo>
                        <a:pt x="2373892" y="1131748"/>
                        <a:pt x="2390062" y="1091670"/>
                        <a:pt x="2422402" y="1069126"/>
                      </a:cubicBezTo>
                      <a:cubicBezTo>
                        <a:pt x="2454742" y="1044077"/>
                        <a:pt x="2452254" y="1036562"/>
                        <a:pt x="2422402" y="1006504"/>
                      </a:cubicBezTo>
                      <a:cubicBezTo>
                        <a:pt x="2418670" y="1002747"/>
                        <a:pt x="2418670" y="996484"/>
                        <a:pt x="2418670" y="990222"/>
                      </a:cubicBezTo>
                      <a:cubicBezTo>
                        <a:pt x="2423646" y="982708"/>
                        <a:pt x="2427376" y="972688"/>
                        <a:pt x="2432352" y="963921"/>
                      </a:cubicBezTo>
                      <a:cubicBezTo>
                        <a:pt x="2434218" y="960163"/>
                        <a:pt x="2436395" y="956719"/>
                        <a:pt x="2439038" y="955310"/>
                      </a:cubicBezTo>
                      <a:close/>
                      <a:moveTo>
                        <a:pt x="1834296" y="612459"/>
                      </a:moveTo>
                      <a:lnTo>
                        <a:pt x="1833692" y="612689"/>
                      </a:lnTo>
                      <a:lnTo>
                        <a:pt x="1833988" y="612719"/>
                      </a:lnTo>
                      <a:close/>
                      <a:moveTo>
                        <a:pt x="1945206" y="611173"/>
                      </a:moveTo>
                      <a:lnTo>
                        <a:pt x="1944056" y="612897"/>
                      </a:lnTo>
                      <a:lnTo>
                        <a:pt x="1943336" y="613196"/>
                      </a:lnTo>
                      <a:cubicBezTo>
                        <a:pt x="1943336" y="613041"/>
                        <a:pt x="1943336" y="613041"/>
                        <a:pt x="1941466" y="614909"/>
                      </a:cubicBezTo>
                      <a:lnTo>
                        <a:pt x="1933210" y="616559"/>
                      </a:lnTo>
                      <a:lnTo>
                        <a:pt x="1942596" y="616143"/>
                      </a:lnTo>
                      <a:lnTo>
                        <a:pt x="1942714" y="614909"/>
                      </a:lnTo>
                      <a:lnTo>
                        <a:pt x="1944056" y="612897"/>
                      </a:lnTo>
                      <a:lnTo>
                        <a:pt x="1945206" y="612418"/>
                      </a:lnTo>
                      <a:cubicBezTo>
                        <a:pt x="1945206" y="612418"/>
                        <a:pt x="1946454" y="611173"/>
                        <a:pt x="1945206" y="611173"/>
                      </a:cubicBezTo>
                      <a:close/>
                      <a:moveTo>
                        <a:pt x="2362294" y="538486"/>
                      </a:moveTo>
                      <a:lnTo>
                        <a:pt x="2345644" y="545897"/>
                      </a:lnTo>
                      <a:lnTo>
                        <a:pt x="2329518" y="538719"/>
                      </a:lnTo>
                      <a:lnTo>
                        <a:pt x="2336364" y="554040"/>
                      </a:lnTo>
                      <a:cubicBezTo>
                        <a:pt x="2339480" y="559800"/>
                        <a:pt x="2344156" y="563848"/>
                        <a:pt x="2354130" y="562602"/>
                      </a:cubicBezTo>
                      <a:cubicBezTo>
                        <a:pt x="2359428" y="561980"/>
                        <a:pt x="2361922" y="560267"/>
                        <a:pt x="2362896" y="557952"/>
                      </a:cubicBezTo>
                      <a:cubicBezTo>
                        <a:pt x="2364844" y="553320"/>
                        <a:pt x="2360714" y="546276"/>
                        <a:pt x="2360792" y="540711"/>
                      </a:cubicBezTo>
                      <a:close/>
                      <a:moveTo>
                        <a:pt x="2655324" y="518068"/>
                      </a:moveTo>
                      <a:cubicBezTo>
                        <a:pt x="2669506" y="515947"/>
                        <a:pt x="2674598" y="532189"/>
                        <a:pt x="2680416" y="547705"/>
                      </a:cubicBezTo>
                      <a:cubicBezTo>
                        <a:pt x="2666192" y="539948"/>
                        <a:pt x="2654556" y="528311"/>
                        <a:pt x="2637748" y="527018"/>
                      </a:cubicBezTo>
                      <a:cubicBezTo>
                        <a:pt x="2644859" y="521523"/>
                        <a:pt x="2650596" y="518775"/>
                        <a:pt x="2655324" y="518068"/>
                      </a:cubicBezTo>
                      <a:close/>
                      <a:moveTo>
                        <a:pt x="1849654" y="514093"/>
                      </a:moveTo>
                      <a:lnTo>
                        <a:pt x="1847714" y="515379"/>
                      </a:lnTo>
                      <a:lnTo>
                        <a:pt x="1848358" y="515177"/>
                      </a:lnTo>
                      <a:close/>
                      <a:moveTo>
                        <a:pt x="425192" y="497797"/>
                      </a:moveTo>
                      <a:cubicBezTo>
                        <a:pt x="446270" y="494049"/>
                        <a:pt x="461150" y="497797"/>
                        <a:pt x="472308" y="517785"/>
                      </a:cubicBezTo>
                      <a:cubicBezTo>
                        <a:pt x="493388" y="552763"/>
                        <a:pt x="494628" y="552763"/>
                        <a:pt x="524386" y="525280"/>
                      </a:cubicBezTo>
                      <a:cubicBezTo>
                        <a:pt x="538026" y="511539"/>
                        <a:pt x="546706" y="521532"/>
                        <a:pt x="550426" y="534025"/>
                      </a:cubicBezTo>
                      <a:cubicBezTo>
                        <a:pt x="555386" y="546517"/>
                        <a:pt x="550426" y="557760"/>
                        <a:pt x="545466" y="569004"/>
                      </a:cubicBezTo>
                      <a:cubicBezTo>
                        <a:pt x="526866" y="597736"/>
                        <a:pt x="536786" y="625220"/>
                        <a:pt x="546706" y="653952"/>
                      </a:cubicBezTo>
                      <a:cubicBezTo>
                        <a:pt x="552906" y="676438"/>
                        <a:pt x="564064" y="696426"/>
                        <a:pt x="561584" y="721411"/>
                      </a:cubicBezTo>
                      <a:cubicBezTo>
                        <a:pt x="561584" y="730156"/>
                        <a:pt x="561584" y="740150"/>
                        <a:pt x="555386" y="748894"/>
                      </a:cubicBezTo>
                      <a:cubicBezTo>
                        <a:pt x="526866" y="786372"/>
                        <a:pt x="525626" y="826347"/>
                        <a:pt x="552906" y="861326"/>
                      </a:cubicBezTo>
                      <a:cubicBezTo>
                        <a:pt x="561586" y="872569"/>
                        <a:pt x="565614" y="882251"/>
                        <a:pt x="565770" y="892089"/>
                      </a:cubicBezTo>
                      <a:cubicBezTo>
                        <a:pt x="565924" y="901927"/>
                        <a:pt x="562204" y="911921"/>
                        <a:pt x="555386" y="923788"/>
                      </a:cubicBezTo>
                      <a:cubicBezTo>
                        <a:pt x="531826" y="966263"/>
                        <a:pt x="503308" y="1011235"/>
                        <a:pt x="523146" y="1064953"/>
                      </a:cubicBezTo>
                      <a:cubicBezTo>
                        <a:pt x="521906" y="1082442"/>
                        <a:pt x="508268" y="1091187"/>
                        <a:pt x="498348" y="1102430"/>
                      </a:cubicBezTo>
                      <a:cubicBezTo>
                        <a:pt x="472308" y="1132412"/>
                        <a:pt x="453710" y="1167390"/>
                        <a:pt x="423952" y="1194874"/>
                      </a:cubicBezTo>
                      <a:cubicBezTo>
                        <a:pt x="414032" y="1199871"/>
                        <a:pt x="406592" y="1207366"/>
                        <a:pt x="397912" y="1214862"/>
                      </a:cubicBezTo>
                      <a:cubicBezTo>
                        <a:pt x="375594" y="1234850"/>
                        <a:pt x="360714" y="1231102"/>
                        <a:pt x="349554" y="1202369"/>
                      </a:cubicBezTo>
                      <a:cubicBezTo>
                        <a:pt x="347074" y="1199871"/>
                        <a:pt x="347074" y="1198621"/>
                        <a:pt x="347074" y="1196123"/>
                      </a:cubicBezTo>
                      <a:cubicBezTo>
                        <a:pt x="339636" y="1184880"/>
                        <a:pt x="343354" y="1161144"/>
                        <a:pt x="318556" y="1168640"/>
                      </a:cubicBezTo>
                      <a:cubicBezTo>
                        <a:pt x="293758" y="1178634"/>
                        <a:pt x="282598" y="1203618"/>
                        <a:pt x="294998" y="1226105"/>
                      </a:cubicBezTo>
                      <a:cubicBezTo>
                        <a:pt x="301196" y="1238597"/>
                        <a:pt x="304916" y="1252339"/>
                        <a:pt x="302436" y="1267330"/>
                      </a:cubicBezTo>
                      <a:cubicBezTo>
                        <a:pt x="298716" y="1284819"/>
                        <a:pt x="298716" y="1302309"/>
                        <a:pt x="306156" y="1318549"/>
                      </a:cubicBezTo>
                      <a:cubicBezTo>
                        <a:pt x="311116" y="1329792"/>
                        <a:pt x="309876" y="1339786"/>
                        <a:pt x="302436" y="1349780"/>
                      </a:cubicBezTo>
                      <a:cubicBezTo>
                        <a:pt x="298716" y="1357275"/>
                        <a:pt x="292518" y="1361023"/>
                        <a:pt x="283838" y="1359774"/>
                      </a:cubicBezTo>
                      <a:cubicBezTo>
                        <a:pt x="273918" y="1358524"/>
                        <a:pt x="273918" y="1351029"/>
                        <a:pt x="273918" y="1343534"/>
                      </a:cubicBezTo>
                      <a:cubicBezTo>
                        <a:pt x="272678" y="1331041"/>
                        <a:pt x="275158" y="1321047"/>
                        <a:pt x="271438" y="1309804"/>
                      </a:cubicBezTo>
                      <a:cubicBezTo>
                        <a:pt x="262758" y="1283570"/>
                        <a:pt x="260278" y="1254837"/>
                        <a:pt x="246640" y="1229853"/>
                      </a:cubicBezTo>
                      <a:cubicBezTo>
                        <a:pt x="241680" y="1222357"/>
                        <a:pt x="237960" y="1213612"/>
                        <a:pt x="231760" y="1208615"/>
                      </a:cubicBezTo>
                      <a:cubicBezTo>
                        <a:pt x="213160" y="1198621"/>
                        <a:pt x="206962" y="1179883"/>
                        <a:pt x="203242" y="1159895"/>
                      </a:cubicBezTo>
                      <a:cubicBezTo>
                        <a:pt x="198282" y="1141156"/>
                        <a:pt x="193322" y="1122418"/>
                        <a:pt x="179682" y="1107427"/>
                      </a:cubicBezTo>
                      <a:cubicBezTo>
                        <a:pt x="157364" y="1077445"/>
                        <a:pt x="146204" y="1047463"/>
                        <a:pt x="148684" y="1007487"/>
                      </a:cubicBezTo>
                      <a:cubicBezTo>
                        <a:pt x="151164" y="985001"/>
                        <a:pt x="143724" y="956269"/>
                        <a:pt x="127604" y="933782"/>
                      </a:cubicBezTo>
                      <a:cubicBezTo>
                        <a:pt x="87926" y="881314"/>
                        <a:pt x="110246" y="825098"/>
                        <a:pt x="125124" y="770132"/>
                      </a:cubicBezTo>
                      <a:cubicBezTo>
                        <a:pt x="128844" y="757639"/>
                        <a:pt x="135044" y="746396"/>
                        <a:pt x="131324" y="732654"/>
                      </a:cubicBezTo>
                      <a:cubicBezTo>
                        <a:pt x="125124" y="690180"/>
                        <a:pt x="156124" y="670192"/>
                        <a:pt x="182162" y="648955"/>
                      </a:cubicBezTo>
                      <a:cubicBezTo>
                        <a:pt x="187122" y="643958"/>
                        <a:pt x="193322" y="641460"/>
                        <a:pt x="198282" y="638961"/>
                      </a:cubicBezTo>
                      <a:cubicBezTo>
                        <a:pt x="247880" y="622721"/>
                        <a:pt x="286318" y="595238"/>
                        <a:pt x="308636" y="546517"/>
                      </a:cubicBezTo>
                      <a:cubicBezTo>
                        <a:pt x="348314" y="532776"/>
                        <a:pt x="380554" y="502794"/>
                        <a:pt x="425192" y="497797"/>
                      </a:cubicBezTo>
                      <a:close/>
                      <a:moveTo>
                        <a:pt x="4288083" y="415171"/>
                      </a:moveTo>
                      <a:cubicBezTo>
                        <a:pt x="4303386" y="412677"/>
                        <a:pt x="4320876" y="415483"/>
                        <a:pt x="4334618" y="424835"/>
                      </a:cubicBezTo>
                      <a:cubicBezTo>
                        <a:pt x="4352108" y="436057"/>
                        <a:pt x="4368348" y="447279"/>
                        <a:pt x="4388334" y="453514"/>
                      </a:cubicBezTo>
                      <a:cubicBezTo>
                        <a:pt x="4408322" y="460995"/>
                        <a:pt x="4414568" y="478452"/>
                        <a:pt x="4418316" y="498402"/>
                      </a:cubicBezTo>
                      <a:cubicBezTo>
                        <a:pt x="4420816" y="524587"/>
                        <a:pt x="4439554" y="533315"/>
                        <a:pt x="4460790" y="520846"/>
                      </a:cubicBezTo>
                      <a:cubicBezTo>
                        <a:pt x="4500766" y="497155"/>
                        <a:pt x="4541990" y="512118"/>
                        <a:pt x="4584464" y="512118"/>
                      </a:cubicBezTo>
                      <a:cubicBezTo>
                        <a:pt x="4598206" y="510871"/>
                        <a:pt x="4611948" y="518353"/>
                        <a:pt x="4624440" y="505884"/>
                      </a:cubicBezTo>
                      <a:cubicBezTo>
                        <a:pt x="4646926" y="524587"/>
                        <a:pt x="4668162" y="542044"/>
                        <a:pt x="4690648" y="559500"/>
                      </a:cubicBezTo>
                      <a:cubicBezTo>
                        <a:pt x="4648176" y="591920"/>
                        <a:pt x="4646926" y="596908"/>
                        <a:pt x="4660668" y="648031"/>
                      </a:cubicBezTo>
                      <a:cubicBezTo>
                        <a:pt x="4664416" y="662994"/>
                        <a:pt x="4669412" y="679204"/>
                        <a:pt x="4668162" y="692919"/>
                      </a:cubicBezTo>
                      <a:cubicBezTo>
                        <a:pt x="4664416" y="722845"/>
                        <a:pt x="4635682" y="717857"/>
                        <a:pt x="4616944" y="725339"/>
                      </a:cubicBezTo>
                      <a:cubicBezTo>
                        <a:pt x="4613196" y="726586"/>
                        <a:pt x="4608200" y="722845"/>
                        <a:pt x="4603202" y="722845"/>
                      </a:cubicBezTo>
                      <a:cubicBezTo>
                        <a:pt x="4590710" y="720351"/>
                        <a:pt x="4574470" y="710376"/>
                        <a:pt x="4566974" y="727833"/>
                      </a:cubicBezTo>
                      <a:cubicBezTo>
                        <a:pt x="4559480" y="745290"/>
                        <a:pt x="4583214" y="795166"/>
                        <a:pt x="4598206" y="797659"/>
                      </a:cubicBezTo>
                      <a:cubicBezTo>
                        <a:pt x="4601954" y="797659"/>
                        <a:pt x="4605702" y="795166"/>
                        <a:pt x="4609448" y="791425"/>
                      </a:cubicBezTo>
                      <a:cubicBezTo>
                        <a:pt x="4614446" y="787684"/>
                        <a:pt x="4618194" y="775215"/>
                        <a:pt x="4626938" y="785190"/>
                      </a:cubicBezTo>
                      <a:cubicBezTo>
                        <a:pt x="4633184" y="791425"/>
                        <a:pt x="4631936" y="803894"/>
                        <a:pt x="4626938" y="812622"/>
                      </a:cubicBezTo>
                      <a:cubicBezTo>
                        <a:pt x="4620692" y="821351"/>
                        <a:pt x="4613196" y="817610"/>
                        <a:pt x="4606950" y="811375"/>
                      </a:cubicBezTo>
                      <a:cubicBezTo>
                        <a:pt x="4598206" y="805141"/>
                        <a:pt x="4588212" y="805141"/>
                        <a:pt x="4578218" y="805141"/>
                      </a:cubicBezTo>
                      <a:cubicBezTo>
                        <a:pt x="4569474" y="805141"/>
                        <a:pt x="4558230" y="801400"/>
                        <a:pt x="4558230" y="791425"/>
                      </a:cubicBezTo>
                      <a:cubicBezTo>
                        <a:pt x="4558230" y="766487"/>
                        <a:pt x="4546988" y="761499"/>
                        <a:pt x="4524502" y="770227"/>
                      </a:cubicBezTo>
                      <a:cubicBezTo>
                        <a:pt x="4512008" y="775215"/>
                        <a:pt x="4503264" y="765240"/>
                        <a:pt x="4499516" y="754018"/>
                      </a:cubicBezTo>
                      <a:cubicBezTo>
                        <a:pt x="4497018" y="744042"/>
                        <a:pt x="4503264" y="732820"/>
                        <a:pt x="4515756" y="732820"/>
                      </a:cubicBezTo>
                      <a:cubicBezTo>
                        <a:pt x="4554482" y="732820"/>
                        <a:pt x="4544488" y="695413"/>
                        <a:pt x="4559480" y="675463"/>
                      </a:cubicBezTo>
                      <a:cubicBezTo>
                        <a:pt x="4566974" y="667981"/>
                        <a:pt x="4553234" y="667981"/>
                        <a:pt x="4544488" y="669228"/>
                      </a:cubicBezTo>
                      <a:cubicBezTo>
                        <a:pt x="4508262" y="676710"/>
                        <a:pt x="4473282" y="689179"/>
                        <a:pt x="4442052" y="714117"/>
                      </a:cubicBezTo>
                      <a:cubicBezTo>
                        <a:pt x="4437056" y="717857"/>
                        <a:pt x="4432058" y="721598"/>
                        <a:pt x="4432058" y="727833"/>
                      </a:cubicBezTo>
                      <a:cubicBezTo>
                        <a:pt x="4430808" y="745290"/>
                        <a:pt x="4422064" y="752771"/>
                        <a:pt x="4407074" y="752771"/>
                      </a:cubicBezTo>
                      <a:cubicBezTo>
                        <a:pt x="4398328" y="754018"/>
                        <a:pt x="4389584" y="755265"/>
                        <a:pt x="4387086" y="763993"/>
                      </a:cubicBezTo>
                      <a:cubicBezTo>
                        <a:pt x="4384588" y="773968"/>
                        <a:pt x="4395830" y="776462"/>
                        <a:pt x="4400828" y="780203"/>
                      </a:cubicBezTo>
                      <a:cubicBezTo>
                        <a:pt x="4434556" y="805141"/>
                        <a:pt x="4465788" y="828832"/>
                        <a:pt x="4504514" y="842548"/>
                      </a:cubicBezTo>
                      <a:cubicBezTo>
                        <a:pt x="4538242" y="856264"/>
                        <a:pt x="4541990" y="881202"/>
                        <a:pt x="4523252" y="911128"/>
                      </a:cubicBezTo>
                      <a:cubicBezTo>
                        <a:pt x="4510760" y="928585"/>
                        <a:pt x="4518254" y="944794"/>
                        <a:pt x="4528248" y="957263"/>
                      </a:cubicBezTo>
                      <a:cubicBezTo>
                        <a:pt x="4555732" y="990930"/>
                        <a:pt x="4558230" y="1030831"/>
                        <a:pt x="4563228" y="1070732"/>
                      </a:cubicBezTo>
                      <a:cubicBezTo>
                        <a:pt x="4566974" y="1096917"/>
                        <a:pt x="4555732" y="1119361"/>
                        <a:pt x="4539492" y="1136817"/>
                      </a:cubicBezTo>
                      <a:cubicBezTo>
                        <a:pt x="4520754" y="1155521"/>
                        <a:pt x="4518254" y="1172978"/>
                        <a:pt x="4533246" y="1195422"/>
                      </a:cubicBezTo>
                      <a:cubicBezTo>
                        <a:pt x="4558230" y="1236570"/>
                        <a:pt x="4556982" y="1237817"/>
                        <a:pt x="4522002" y="1272730"/>
                      </a:cubicBezTo>
                      <a:cubicBezTo>
                        <a:pt x="4490772" y="1305150"/>
                        <a:pt x="4479528" y="1362507"/>
                        <a:pt x="4498268" y="1401161"/>
                      </a:cubicBezTo>
                      <a:cubicBezTo>
                        <a:pt x="4504514" y="1413630"/>
                        <a:pt x="4514508" y="1416124"/>
                        <a:pt x="4525750" y="1412384"/>
                      </a:cubicBezTo>
                      <a:cubicBezTo>
                        <a:pt x="4544488" y="1404902"/>
                        <a:pt x="4563228" y="1408643"/>
                        <a:pt x="4581966" y="1407396"/>
                      </a:cubicBezTo>
                      <a:cubicBezTo>
                        <a:pt x="4603202" y="1404902"/>
                        <a:pt x="4618194" y="1413630"/>
                        <a:pt x="4628188" y="1431087"/>
                      </a:cubicBezTo>
                      <a:cubicBezTo>
                        <a:pt x="4639430" y="1451038"/>
                        <a:pt x="4651922" y="1457272"/>
                        <a:pt x="4674408" y="1448544"/>
                      </a:cubicBezTo>
                      <a:cubicBezTo>
                        <a:pt x="4685652" y="1444803"/>
                        <a:pt x="4704390" y="1441062"/>
                        <a:pt x="4705640" y="1459766"/>
                      </a:cubicBezTo>
                      <a:cubicBezTo>
                        <a:pt x="4708138" y="1474729"/>
                        <a:pt x="4694396" y="1487198"/>
                        <a:pt x="4680656" y="1484704"/>
                      </a:cubicBezTo>
                      <a:cubicBezTo>
                        <a:pt x="4624440" y="1475976"/>
                        <a:pt x="4616944" y="1528346"/>
                        <a:pt x="4589462" y="1555778"/>
                      </a:cubicBezTo>
                      <a:cubicBezTo>
                        <a:pt x="4566974" y="1578222"/>
                        <a:pt x="4564476" y="1611888"/>
                        <a:pt x="4566974" y="1643061"/>
                      </a:cubicBezTo>
                      <a:cubicBezTo>
                        <a:pt x="4568224" y="1666752"/>
                        <a:pt x="4594458" y="1671740"/>
                        <a:pt x="4611948" y="1681715"/>
                      </a:cubicBezTo>
                      <a:cubicBezTo>
                        <a:pt x="4623190" y="1689196"/>
                        <a:pt x="4638182" y="1690443"/>
                        <a:pt x="4654422" y="1696678"/>
                      </a:cubicBezTo>
                      <a:cubicBezTo>
                        <a:pt x="4636932" y="1671740"/>
                        <a:pt x="4643178" y="1653036"/>
                        <a:pt x="4661916" y="1636826"/>
                      </a:cubicBezTo>
                      <a:cubicBezTo>
                        <a:pt x="4668162" y="1631839"/>
                        <a:pt x="4675658" y="1630592"/>
                        <a:pt x="4681904" y="1636826"/>
                      </a:cubicBezTo>
                      <a:cubicBezTo>
                        <a:pt x="4688150" y="1641814"/>
                        <a:pt x="4688150" y="1648049"/>
                        <a:pt x="4684402" y="1654283"/>
                      </a:cubicBezTo>
                      <a:cubicBezTo>
                        <a:pt x="4674408" y="1672987"/>
                        <a:pt x="4670662" y="1692937"/>
                        <a:pt x="4681904" y="1714135"/>
                      </a:cubicBezTo>
                      <a:cubicBezTo>
                        <a:pt x="4685652" y="1724110"/>
                        <a:pt x="4686902" y="1737826"/>
                        <a:pt x="4674408" y="1746554"/>
                      </a:cubicBezTo>
                      <a:cubicBezTo>
                        <a:pt x="4661916" y="1755282"/>
                        <a:pt x="4650674" y="1747801"/>
                        <a:pt x="4641928" y="1739073"/>
                      </a:cubicBezTo>
                      <a:cubicBezTo>
                        <a:pt x="4626938" y="1721616"/>
                        <a:pt x="4609448" y="1715381"/>
                        <a:pt x="4586962" y="1717875"/>
                      </a:cubicBezTo>
                      <a:cubicBezTo>
                        <a:pt x="4580716" y="1717875"/>
                        <a:pt x="4571972" y="1715381"/>
                        <a:pt x="4568224" y="1711641"/>
                      </a:cubicBezTo>
                      <a:cubicBezTo>
                        <a:pt x="4551984" y="1694184"/>
                        <a:pt x="4534494" y="1699172"/>
                        <a:pt x="4513258" y="1704159"/>
                      </a:cubicBezTo>
                      <a:cubicBezTo>
                        <a:pt x="4482028" y="1714135"/>
                        <a:pt x="4450796" y="1720369"/>
                        <a:pt x="4453296" y="1767751"/>
                      </a:cubicBezTo>
                      <a:cubicBezTo>
                        <a:pt x="4454544" y="1788949"/>
                        <a:pt x="4443302" y="1816381"/>
                        <a:pt x="4410822" y="1817628"/>
                      </a:cubicBezTo>
                      <a:cubicBezTo>
                        <a:pt x="4395830" y="1822615"/>
                        <a:pt x="4380840" y="1820121"/>
                        <a:pt x="4367098" y="1810146"/>
                      </a:cubicBezTo>
                      <a:lnTo>
                        <a:pt x="4366296" y="1808607"/>
                      </a:lnTo>
                      <a:lnTo>
                        <a:pt x="4330314" y="1818043"/>
                      </a:lnTo>
                      <a:cubicBezTo>
                        <a:pt x="4288666" y="1830162"/>
                        <a:pt x="4252084" y="1848282"/>
                        <a:pt x="4239968" y="1900994"/>
                      </a:cubicBezTo>
                      <a:cubicBezTo>
                        <a:pt x="4237484" y="1908525"/>
                        <a:pt x="4231270" y="1913545"/>
                        <a:pt x="4221328" y="1912290"/>
                      </a:cubicBezTo>
                      <a:cubicBezTo>
                        <a:pt x="4211388" y="1911035"/>
                        <a:pt x="4205174" y="1903504"/>
                        <a:pt x="4202688" y="1895974"/>
                      </a:cubicBezTo>
                      <a:cubicBezTo>
                        <a:pt x="4200204" y="1885934"/>
                        <a:pt x="4201446" y="1875893"/>
                        <a:pt x="4198960" y="1865853"/>
                      </a:cubicBezTo>
                      <a:cubicBezTo>
                        <a:pt x="4197718" y="1859577"/>
                        <a:pt x="4195232" y="1850792"/>
                        <a:pt x="4186534" y="1848282"/>
                      </a:cubicBezTo>
                      <a:cubicBezTo>
                        <a:pt x="4176592" y="1847027"/>
                        <a:pt x="4172864" y="1853302"/>
                        <a:pt x="4167894" y="1859577"/>
                      </a:cubicBezTo>
                      <a:cubicBezTo>
                        <a:pt x="4146768" y="1888444"/>
                        <a:pt x="4143040" y="1887189"/>
                        <a:pt x="4128128" y="1857067"/>
                      </a:cubicBezTo>
                      <a:cubicBezTo>
                        <a:pt x="4113216" y="1826946"/>
                        <a:pt x="4094576" y="1823180"/>
                        <a:pt x="4069722" y="1843261"/>
                      </a:cubicBezTo>
                      <a:cubicBezTo>
                        <a:pt x="4063510" y="1847027"/>
                        <a:pt x="4058538" y="1850792"/>
                        <a:pt x="4051082" y="1853302"/>
                      </a:cubicBezTo>
                      <a:cubicBezTo>
                        <a:pt x="4002618" y="1868363"/>
                        <a:pt x="3998890" y="1872128"/>
                        <a:pt x="3995162" y="1931116"/>
                      </a:cubicBezTo>
                      <a:cubicBezTo>
                        <a:pt x="3986464" y="1911035"/>
                        <a:pt x="3974036" y="1900994"/>
                        <a:pt x="3957882" y="1909780"/>
                      </a:cubicBezTo>
                      <a:cubicBezTo>
                        <a:pt x="3930544" y="1927351"/>
                        <a:pt x="3906932" y="1918565"/>
                        <a:pt x="3884564" y="1902249"/>
                      </a:cubicBezTo>
                      <a:cubicBezTo>
                        <a:pt x="3867166" y="1892209"/>
                        <a:pt x="3859710" y="1888444"/>
                        <a:pt x="3837342" y="1903504"/>
                      </a:cubicBezTo>
                      <a:cubicBezTo>
                        <a:pt x="3811246" y="1919820"/>
                        <a:pt x="3808762" y="1924840"/>
                        <a:pt x="3822430" y="1947432"/>
                      </a:cubicBezTo>
                      <a:cubicBezTo>
                        <a:pt x="3826158" y="1953707"/>
                        <a:pt x="3819946" y="1959982"/>
                        <a:pt x="3812490" y="1959982"/>
                      </a:cubicBezTo>
                      <a:cubicBezTo>
                        <a:pt x="3802548" y="1959982"/>
                        <a:pt x="3798820" y="1953707"/>
                        <a:pt x="3798820" y="1943666"/>
                      </a:cubicBezTo>
                      <a:cubicBezTo>
                        <a:pt x="3798820" y="1926096"/>
                        <a:pt x="3797578" y="1909780"/>
                        <a:pt x="3788878" y="1892209"/>
                      </a:cubicBezTo>
                      <a:cubicBezTo>
                        <a:pt x="3780180" y="1875893"/>
                        <a:pt x="3768996" y="1867108"/>
                        <a:pt x="3752840" y="1863342"/>
                      </a:cubicBezTo>
                      <a:cubicBezTo>
                        <a:pt x="3740414" y="1860832"/>
                        <a:pt x="3730472" y="1857067"/>
                        <a:pt x="3720532" y="1864597"/>
                      </a:cubicBezTo>
                      <a:cubicBezTo>
                        <a:pt x="3708104" y="1874638"/>
                        <a:pt x="3720532" y="1882168"/>
                        <a:pt x="3723016" y="1889699"/>
                      </a:cubicBezTo>
                      <a:cubicBezTo>
                        <a:pt x="3726744" y="1895974"/>
                        <a:pt x="3726744" y="1904759"/>
                        <a:pt x="3720532" y="1907270"/>
                      </a:cubicBezTo>
                      <a:cubicBezTo>
                        <a:pt x="3709348" y="1912290"/>
                        <a:pt x="3709348" y="1902249"/>
                        <a:pt x="3706862" y="1894719"/>
                      </a:cubicBezTo>
                      <a:cubicBezTo>
                        <a:pt x="3698164" y="1872128"/>
                        <a:pt x="3682008" y="1875893"/>
                        <a:pt x="3673310" y="1889699"/>
                      </a:cubicBezTo>
                      <a:cubicBezTo>
                        <a:pt x="3658398" y="1913545"/>
                        <a:pt x="3645972" y="1904759"/>
                        <a:pt x="3631060" y="1893464"/>
                      </a:cubicBezTo>
                      <a:cubicBezTo>
                        <a:pt x="3623602" y="1888444"/>
                        <a:pt x="3617390" y="1882168"/>
                        <a:pt x="3612418" y="1874638"/>
                      </a:cubicBezTo>
                      <a:cubicBezTo>
                        <a:pt x="3597506" y="1854557"/>
                        <a:pt x="3583838" y="1844517"/>
                        <a:pt x="3562712" y="1867108"/>
                      </a:cubicBezTo>
                      <a:cubicBezTo>
                        <a:pt x="3554014" y="1877148"/>
                        <a:pt x="3540344" y="1873383"/>
                        <a:pt x="3527918" y="1873383"/>
                      </a:cubicBezTo>
                      <a:cubicBezTo>
                        <a:pt x="3544072" y="1859577"/>
                        <a:pt x="3567682" y="1854557"/>
                        <a:pt x="3582594" y="1838241"/>
                      </a:cubicBezTo>
                      <a:cubicBezTo>
                        <a:pt x="3590050" y="1829456"/>
                        <a:pt x="3602478" y="1833221"/>
                        <a:pt x="3609934" y="1844517"/>
                      </a:cubicBezTo>
                      <a:cubicBezTo>
                        <a:pt x="3622360" y="1863342"/>
                        <a:pt x="3637272" y="1859577"/>
                        <a:pt x="3655912" y="1853302"/>
                      </a:cubicBezTo>
                      <a:cubicBezTo>
                        <a:pt x="3693192" y="1840751"/>
                        <a:pt x="3732958" y="1833221"/>
                        <a:pt x="3771482" y="1849537"/>
                      </a:cubicBezTo>
                      <a:cubicBezTo>
                        <a:pt x="3785150" y="1855812"/>
                        <a:pt x="3798820" y="1854557"/>
                        <a:pt x="3811246" y="1844517"/>
                      </a:cubicBezTo>
                      <a:cubicBezTo>
                        <a:pt x="3833614" y="1825691"/>
                        <a:pt x="3858468" y="1829456"/>
                        <a:pt x="3877108" y="1853302"/>
                      </a:cubicBezTo>
                      <a:cubicBezTo>
                        <a:pt x="3884564" y="1862087"/>
                        <a:pt x="3889534" y="1875893"/>
                        <a:pt x="3904446" y="1872128"/>
                      </a:cubicBezTo>
                      <a:cubicBezTo>
                        <a:pt x="3919360" y="1868363"/>
                        <a:pt x="3921844" y="1852047"/>
                        <a:pt x="3921844" y="1842006"/>
                      </a:cubicBezTo>
                      <a:cubicBezTo>
                        <a:pt x="3920602" y="1796824"/>
                        <a:pt x="3957882" y="1793059"/>
                        <a:pt x="3983978" y="1776743"/>
                      </a:cubicBezTo>
                      <a:cubicBezTo>
                        <a:pt x="3992676" y="1771723"/>
                        <a:pt x="4002618" y="1774233"/>
                        <a:pt x="4007588" y="1783018"/>
                      </a:cubicBezTo>
                      <a:cubicBezTo>
                        <a:pt x="4021258" y="1805610"/>
                        <a:pt x="4039898" y="1806865"/>
                        <a:pt x="4062266" y="1800589"/>
                      </a:cubicBezTo>
                      <a:cubicBezTo>
                        <a:pt x="4068480" y="1799334"/>
                        <a:pt x="4077178" y="1799334"/>
                        <a:pt x="4082150" y="1801844"/>
                      </a:cubicBezTo>
                      <a:cubicBezTo>
                        <a:pt x="4119430" y="1818160"/>
                        <a:pt x="4146768" y="1814395"/>
                        <a:pt x="4162922" y="1771723"/>
                      </a:cubicBezTo>
                      <a:cubicBezTo>
                        <a:pt x="4166650" y="1760427"/>
                        <a:pt x="4176592" y="1757917"/>
                        <a:pt x="4187776" y="1764193"/>
                      </a:cubicBezTo>
                      <a:cubicBezTo>
                        <a:pt x="4197718" y="1769213"/>
                        <a:pt x="4210144" y="1774233"/>
                        <a:pt x="4205174" y="1788039"/>
                      </a:cubicBezTo>
                      <a:cubicBezTo>
                        <a:pt x="4195232" y="1815650"/>
                        <a:pt x="4220086" y="1838241"/>
                        <a:pt x="4215116" y="1864597"/>
                      </a:cubicBezTo>
                      <a:cubicBezTo>
                        <a:pt x="4213872" y="1869618"/>
                        <a:pt x="4217600" y="1874638"/>
                        <a:pt x="4223814" y="1877148"/>
                      </a:cubicBezTo>
                      <a:cubicBezTo>
                        <a:pt x="4231270" y="1878403"/>
                        <a:pt x="4232512" y="1873383"/>
                        <a:pt x="4236240" y="1868363"/>
                      </a:cubicBezTo>
                      <a:cubicBezTo>
                        <a:pt x="4252396" y="1853302"/>
                        <a:pt x="4253638" y="1830711"/>
                        <a:pt x="4264822" y="1813140"/>
                      </a:cubicBezTo>
                      <a:cubicBezTo>
                        <a:pt x="4282530" y="1785843"/>
                        <a:pt x="4303034" y="1773371"/>
                        <a:pt x="4330004" y="1774665"/>
                      </a:cubicBezTo>
                      <a:lnTo>
                        <a:pt x="4350844" y="1778827"/>
                      </a:lnTo>
                      <a:lnTo>
                        <a:pt x="4348828" y="1755595"/>
                      </a:lnTo>
                      <a:cubicBezTo>
                        <a:pt x="4347734" y="1748113"/>
                        <a:pt x="4345860" y="1740943"/>
                        <a:pt x="4342114" y="1734085"/>
                      </a:cubicBezTo>
                      <a:cubicBezTo>
                        <a:pt x="4325874" y="1699172"/>
                        <a:pt x="4302138" y="1694184"/>
                        <a:pt x="4280900" y="1725357"/>
                      </a:cubicBezTo>
                      <a:cubicBezTo>
                        <a:pt x="4267160" y="1744060"/>
                        <a:pt x="4255916" y="1750295"/>
                        <a:pt x="4237178" y="1734085"/>
                      </a:cubicBezTo>
                      <a:cubicBezTo>
                        <a:pt x="4228434" y="1726604"/>
                        <a:pt x="4215940" y="1726604"/>
                        <a:pt x="4205948" y="1726604"/>
                      </a:cubicBezTo>
                      <a:cubicBezTo>
                        <a:pt x="4180962" y="1729097"/>
                        <a:pt x="4154728" y="1735332"/>
                        <a:pt x="4132242" y="1717875"/>
                      </a:cubicBezTo>
                      <a:cubicBezTo>
                        <a:pt x="4130994" y="1716628"/>
                        <a:pt x="4127246" y="1715381"/>
                        <a:pt x="4125996" y="1716628"/>
                      </a:cubicBezTo>
                      <a:cubicBezTo>
                        <a:pt x="4081024" y="1747801"/>
                        <a:pt x="4041048" y="1695431"/>
                        <a:pt x="3996076" y="1707900"/>
                      </a:cubicBezTo>
                      <a:cubicBezTo>
                        <a:pt x="3957350" y="1717875"/>
                        <a:pt x="3918624" y="1687950"/>
                        <a:pt x="3881146" y="1704159"/>
                      </a:cubicBezTo>
                      <a:cubicBezTo>
                        <a:pt x="3848666" y="1663011"/>
                        <a:pt x="3839922" y="1610641"/>
                        <a:pt x="3822432" y="1562012"/>
                      </a:cubicBezTo>
                      <a:cubicBezTo>
                        <a:pt x="3816186" y="1543309"/>
                        <a:pt x="3829928" y="1518370"/>
                        <a:pt x="3843670" y="1499667"/>
                      </a:cubicBezTo>
                      <a:cubicBezTo>
                        <a:pt x="3871152" y="1464754"/>
                        <a:pt x="3873652" y="1419865"/>
                        <a:pt x="3898636" y="1382458"/>
                      </a:cubicBezTo>
                      <a:cubicBezTo>
                        <a:pt x="3906132" y="1369989"/>
                        <a:pt x="3881146" y="1335075"/>
                        <a:pt x="3866156" y="1335075"/>
                      </a:cubicBezTo>
                      <a:cubicBezTo>
                        <a:pt x="3852414" y="1335075"/>
                        <a:pt x="3851164" y="1341310"/>
                        <a:pt x="3856162" y="1355026"/>
                      </a:cubicBezTo>
                      <a:cubicBezTo>
                        <a:pt x="3871152" y="1393680"/>
                        <a:pt x="3858660" y="1427346"/>
                        <a:pt x="3823682" y="1444803"/>
                      </a:cubicBezTo>
                      <a:cubicBezTo>
                        <a:pt x="3814938" y="1451038"/>
                        <a:pt x="3804944" y="1454778"/>
                        <a:pt x="3796198" y="1447297"/>
                      </a:cubicBezTo>
                      <a:cubicBezTo>
                        <a:pt x="3786204" y="1438569"/>
                        <a:pt x="3779958" y="1426099"/>
                        <a:pt x="3784956" y="1414877"/>
                      </a:cubicBezTo>
                      <a:cubicBezTo>
                        <a:pt x="3793700" y="1398668"/>
                        <a:pt x="3797448" y="1373729"/>
                        <a:pt x="3827430" y="1383705"/>
                      </a:cubicBezTo>
                      <a:cubicBezTo>
                        <a:pt x="3841172" y="1388692"/>
                        <a:pt x="3841172" y="1379964"/>
                        <a:pt x="3838672" y="1368742"/>
                      </a:cubicBezTo>
                      <a:cubicBezTo>
                        <a:pt x="3832426" y="1340063"/>
                        <a:pt x="3807442" y="1340063"/>
                        <a:pt x="3784956" y="1335075"/>
                      </a:cubicBezTo>
                      <a:cubicBezTo>
                        <a:pt x="3774962" y="1332582"/>
                        <a:pt x="3758722" y="1336322"/>
                        <a:pt x="3758722" y="1322606"/>
                      </a:cubicBezTo>
                      <a:cubicBezTo>
                        <a:pt x="3759970" y="1307643"/>
                        <a:pt x="3776212" y="1307643"/>
                        <a:pt x="3788704" y="1307643"/>
                      </a:cubicBezTo>
                      <a:cubicBezTo>
                        <a:pt x="3816186" y="1307643"/>
                        <a:pt x="3843670" y="1307643"/>
                        <a:pt x="3872402" y="1320113"/>
                      </a:cubicBezTo>
                      <a:cubicBezTo>
                        <a:pt x="3943608" y="1350038"/>
                        <a:pt x="3991080" y="1325100"/>
                        <a:pt x="4019812" y="1250286"/>
                      </a:cubicBezTo>
                      <a:cubicBezTo>
                        <a:pt x="4022310" y="1242804"/>
                        <a:pt x="4022310" y="1232829"/>
                        <a:pt x="4031054" y="1231582"/>
                      </a:cubicBezTo>
                      <a:cubicBezTo>
                        <a:pt x="4042298" y="1230335"/>
                        <a:pt x="4037300" y="1242804"/>
                        <a:pt x="4041048" y="1249039"/>
                      </a:cubicBezTo>
                      <a:cubicBezTo>
                        <a:pt x="4062286" y="1281459"/>
                        <a:pt x="4081024" y="1313878"/>
                        <a:pt x="4073528" y="1355026"/>
                      </a:cubicBezTo>
                      <a:cubicBezTo>
                        <a:pt x="4072280" y="1366248"/>
                        <a:pt x="4081024" y="1376223"/>
                        <a:pt x="4092266" y="1372483"/>
                      </a:cubicBezTo>
                      <a:cubicBezTo>
                        <a:pt x="4108506" y="1367495"/>
                        <a:pt x="4128494" y="1371236"/>
                        <a:pt x="4137240" y="1355026"/>
                      </a:cubicBezTo>
                      <a:cubicBezTo>
                        <a:pt x="4143486" y="1342557"/>
                        <a:pt x="4130994" y="1332582"/>
                        <a:pt x="4121000" y="1328841"/>
                      </a:cubicBezTo>
                      <a:cubicBezTo>
                        <a:pt x="4089768" y="1320113"/>
                        <a:pt x="4101012" y="1307643"/>
                        <a:pt x="4118500" y="1295174"/>
                      </a:cubicBezTo>
                      <a:cubicBezTo>
                        <a:pt x="4129744" y="1287693"/>
                        <a:pt x="4143486" y="1281459"/>
                        <a:pt x="4137240" y="1264002"/>
                      </a:cubicBezTo>
                      <a:cubicBezTo>
                        <a:pt x="4130994" y="1246545"/>
                        <a:pt x="4119750" y="1234076"/>
                        <a:pt x="4098514" y="1235323"/>
                      </a:cubicBezTo>
                      <a:cubicBezTo>
                        <a:pt x="4078526" y="1235323"/>
                        <a:pt x="4083522" y="1232829"/>
                        <a:pt x="4084772" y="1211632"/>
                      </a:cubicBezTo>
                      <a:cubicBezTo>
                        <a:pt x="4086020" y="1163002"/>
                        <a:pt x="4140986" y="1138065"/>
                        <a:pt x="4129744" y="1086941"/>
                      </a:cubicBezTo>
                      <a:cubicBezTo>
                        <a:pt x="4127246" y="1069485"/>
                        <a:pt x="4152230" y="1063250"/>
                        <a:pt x="4168470" y="1063250"/>
                      </a:cubicBezTo>
                      <a:cubicBezTo>
                        <a:pt x="4200950" y="1063250"/>
                        <a:pt x="4230932" y="1054522"/>
                        <a:pt x="4258414" y="1037065"/>
                      </a:cubicBezTo>
                      <a:cubicBezTo>
                        <a:pt x="4277154" y="1025843"/>
                        <a:pt x="4289646" y="1037065"/>
                        <a:pt x="4300888" y="1049534"/>
                      </a:cubicBezTo>
                      <a:cubicBezTo>
                        <a:pt x="4320876" y="1070732"/>
                        <a:pt x="4340864" y="1085694"/>
                        <a:pt x="4364600" y="1054522"/>
                      </a:cubicBezTo>
                      <a:cubicBezTo>
                        <a:pt x="4365848" y="1053275"/>
                        <a:pt x="4368348" y="1050781"/>
                        <a:pt x="4369596" y="1050781"/>
                      </a:cubicBezTo>
                      <a:cubicBezTo>
                        <a:pt x="4419566" y="1048287"/>
                        <a:pt x="4409572" y="1015868"/>
                        <a:pt x="4404574" y="984695"/>
                      </a:cubicBezTo>
                      <a:cubicBezTo>
                        <a:pt x="4403326" y="969732"/>
                        <a:pt x="4400828" y="958510"/>
                        <a:pt x="4383338" y="956016"/>
                      </a:cubicBezTo>
                      <a:cubicBezTo>
                        <a:pt x="4380840" y="956016"/>
                        <a:pt x="4379590" y="954769"/>
                        <a:pt x="4377092" y="953522"/>
                      </a:cubicBezTo>
                      <a:cubicBezTo>
                        <a:pt x="4358354" y="944794"/>
                        <a:pt x="4358354" y="926091"/>
                        <a:pt x="4358354" y="908634"/>
                      </a:cubicBezTo>
                      <a:cubicBezTo>
                        <a:pt x="4358354" y="899906"/>
                        <a:pt x="4359602" y="893671"/>
                        <a:pt x="4369596" y="891177"/>
                      </a:cubicBezTo>
                      <a:cubicBezTo>
                        <a:pt x="4389584" y="886190"/>
                        <a:pt x="4390834" y="907387"/>
                        <a:pt x="4402076" y="917362"/>
                      </a:cubicBezTo>
                      <a:cubicBezTo>
                        <a:pt x="4412070" y="896165"/>
                        <a:pt x="4420816" y="877461"/>
                        <a:pt x="4432058" y="861251"/>
                      </a:cubicBezTo>
                      <a:cubicBezTo>
                        <a:pt x="4440802" y="846289"/>
                        <a:pt x="4414568" y="812622"/>
                        <a:pt x="4384588" y="805141"/>
                      </a:cubicBezTo>
                      <a:cubicBezTo>
                        <a:pt x="4329622" y="791425"/>
                        <a:pt x="4279652" y="763993"/>
                        <a:pt x="4229682" y="739055"/>
                      </a:cubicBezTo>
                      <a:cubicBezTo>
                        <a:pt x="4212194" y="729080"/>
                        <a:pt x="4199700" y="717857"/>
                        <a:pt x="4192206" y="699154"/>
                      </a:cubicBezTo>
                      <a:cubicBezTo>
                        <a:pt x="4185960" y="682944"/>
                        <a:pt x="4175966" y="669228"/>
                        <a:pt x="4165972" y="654265"/>
                      </a:cubicBezTo>
                      <a:cubicBezTo>
                        <a:pt x="4152230" y="636809"/>
                        <a:pt x="4144734" y="611870"/>
                        <a:pt x="4159726" y="589426"/>
                      </a:cubicBezTo>
                      <a:cubicBezTo>
                        <a:pt x="4174716" y="568229"/>
                        <a:pt x="4193454" y="553266"/>
                        <a:pt x="4223436" y="565735"/>
                      </a:cubicBezTo>
                      <a:cubicBezTo>
                        <a:pt x="4240926" y="571969"/>
                        <a:pt x="4255916" y="565735"/>
                        <a:pt x="4264660" y="548278"/>
                      </a:cubicBezTo>
                      <a:cubicBezTo>
                        <a:pt x="4272156" y="532069"/>
                        <a:pt x="4275904" y="515859"/>
                        <a:pt x="4297140" y="509624"/>
                      </a:cubicBezTo>
                      <a:cubicBezTo>
                        <a:pt x="4308384" y="505884"/>
                        <a:pt x="4300888" y="493414"/>
                        <a:pt x="4292144" y="490921"/>
                      </a:cubicBezTo>
                      <a:cubicBezTo>
                        <a:pt x="4259664" y="487180"/>
                        <a:pt x="4243424" y="469724"/>
                        <a:pt x="4254668" y="437304"/>
                      </a:cubicBezTo>
                      <a:cubicBezTo>
                        <a:pt x="4259664" y="425458"/>
                        <a:pt x="4272780" y="417665"/>
                        <a:pt x="4288083" y="415171"/>
                      </a:cubicBezTo>
                      <a:close/>
                      <a:moveTo>
                        <a:pt x="2084839" y="414244"/>
                      </a:moveTo>
                      <a:cubicBezTo>
                        <a:pt x="2078917" y="414711"/>
                        <a:pt x="2073618" y="418136"/>
                        <a:pt x="2069878" y="426854"/>
                      </a:cubicBezTo>
                      <a:cubicBezTo>
                        <a:pt x="2064892" y="439308"/>
                        <a:pt x="2063644" y="454253"/>
                        <a:pt x="2081098" y="461726"/>
                      </a:cubicBezTo>
                      <a:cubicBezTo>
                        <a:pt x="2087332" y="465462"/>
                        <a:pt x="2093566" y="465462"/>
                        <a:pt x="2099800" y="467952"/>
                      </a:cubicBezTo>
                      <a:cubicBezTo>
                        <a:pt x="2113514" y="472934"/>
                        <a:pt x="2122240" y="481652"/>
                        <a:pt x="2123488" y="496596"/>
                      </a:cubicBezTo>
                      <a:cubicBezTo>
                        <a:pt x="2123488" y="511541"/>
                        <a:pt x="2113514" y="517768"/>
                        <a:pt x="2102292" y="522750"/>
                      </a:cubicBezTo>
                      <a:cubicBezTo>
                        <a:pt x="2084838" y="530222"/>
                        <a:pt x="2068632" y="538940"/>
                        <a:pt x="2059904" y="557621"/>
                      </a:cubicBezTo>
                      <a:cubicBezTo>
                        <a:pt x="2053670" y="570075"/>
                        <a:pt x="2041204" y="571320"/>
                        <a:pt x="2028736" y="575056"/>
                      </a:cubicBezTo>
                      <a:cubicBezTo>
                        <a:pt x="2012530" y="581283"/>
                        <a:pt x="2007542" y="596228"/>
                        <a:pt x="2013776" y="609927"/>
                      </a:cubicBezTo>
                      <a:cubicBezTo>
                        <a:pt x="2020010" y="624872"/>
                        <a:pt x="2032476" y="613664"/>
                        <a:pt x="2041204" y="609927"/>
                      </a:cubicBezTo>
                      <a:cubicBezTo>
                        <a:pt x="2074866" y="596228"/>
                        <a:pt x="2108526" y="582529"/>
                        <a:pt x="2129720" y="550148"/>
                      </a:cubicBezTo>
                      <a:cubicBezTo>
                        <a:pt x="2140942" y="532713"/>
                        <a:pt x="2160888" y="530222"/>
                        <a:pt x="2180836" y="532713"/>
                      </a:cubicBezTo>
                      <a:cubicBezTo>
                        <a:pt x="2230704" y="540185"/>
                        <a:pt x="2230704" y="540185"/>
                        <a:pt x="2248158" y="492860"/>
                      </a:cubicBezTo>
                      <a:lnTo>
                        <a:pt x="2249110" y="493305"/>
                      </a:lnTo>
                      <a:lnTo>
                        <a:pt x="2243006" y="479854"/>
                      </a:lnTo>
                      <a:lnTo>
                        <a:pt x="2242376" y="479171"/>
                      </a:lnTo>
                      <a:lnTo>
                        <a:pt x="2196420" y="479317"/>
                      </a:lnTo>
                      <a:cubicBezTo>
                        <a:pt x="2180212" y="476670"/>
                        <a:pt x="2164004" y="472934"/>
                        <a:pt x="2147174" y="472934"/>
                      </a:cubicBezTo>
                      <a:cubicBezTo>
                        <a:pt x="2134708" y="472934"/>
                        <a:pt x="2127228" y="461726"/>
                        <a:pt x="2123488" y="448026"/>
                      </a:cubicBezTo>
                      <a:cubicBezTo>
                        <a:pt x="2119746" y="436817"/>
                        <a:pt x="2114760" y="426854"/>
                        <a:pt x="2103540" y="419382"/>
                      </a:cubicBezTo>
                      <a:cubicBezTo>
                        <a:pt x="2097306" y="416268"/>
                        <a:pt x="2090761" y="413777"/>
                        <a:pt x="2084839" y="414244"/>
                      </a:cubicBezTo>
                      <a:close/>
                      <a:moveTo>
                        <a:pt x="2012692" y="282969"/>
                      </a:moveTo>
                      <a:cubicBezTo>
                        <a:pt x="2020001" y="284527"/>
                        <a:pt x="2024666" y="291692"/>
                        <a:pt x="2026532" y="309137"/>
                      </a:cubicBezTo>
                      <a:cubicBezTo>
                        <a:pt x="2026532" y="316613"/>
                        <a:pt x="2029020" y="329074"/>
                        <a:pt x="2041462" y="321598"/>
                      </a:cubicBezTo>
                      <a:cubicBezTo>
                        <a:pt x="2053902" y="311629"/>
                        <a:pt x="2062612" y="317859"/>
                        <a:pt x="2073808" y="324090"/>
                      </a:cubicBezTo>
                      <a:cubicBezTo>
                        <a:pt x="2091226" y="334059"/>
                        <a:pt x="2108644" y="319105"/>
                        <a:pt x="2124816" y="322844"/>
                      </a:cubicBezTo>
                      <a:cubicBezTo>
                        <a:pt x="2149698" y="329074"/>
                        <a:pt x="2165872" y="336551"/>
                        <a:pt x="2180800" y="304152"/>
                      </a:cubicBezTo>
                      <a:cubicBezTo>
                        <a:pt x="2190754" y="282969"/>
                        <a:pt x="2243006" y="282969"/>
                        <a:pt x="2262912" y="299168"/>
                      </a:cubicBezTo>
                      <a:cubicBezTo>
                        <a:pt x="2270376" y="302906"/>
                        <a:pt x="2275352" y="309137"/>
                        <a:pt x="2284062" y="306644"/>
                      </a:cubicBezTo>
                      <a:cubicBezTo>
                        <a:pt x="2311432" y="296677"/>
                        <a:pt x="2327604" y="312875"/>
                        <a:pt x="2347510" y="329074"/>
                      </a:cubicBezTo>
                      <a:cubicBezTo>
                        <a:pt x="2361196" y="340289"/>
                        <a:pt x="2374880" y="352750"/>
                        <a:pt x="2388566" y="363966"/>
                      </a:cubicBezTo>
                      <a:cubicBezTo>
                        <a:pt x="2402250" y="373935"/>
                        <a:pt x="2419668" y="380165"/>
                        <a:pt x="2435840" y="363966"/>
                      </a:cubicBezTo>
                      <a:cubicBezTo>
                        <a:pt x="2449526" y="349012"/>
                        <a:pt x="2465700" y="346520"/>
                        <a:pt x="2485604" y="356488"/>
                      </a:cubicBezTo>
                      <a:cubicBezTo>
                        <a:pt x="2515464" y="367703"/>
                        <a:pt x="2549054" y="371443"/>
                        <a:pt x="2575180" y="393873"/>
                      </a:cubicBezTo>
                      <a:cubicBezTo>
                        <a:pt x="2583888" y="401349"/>
                        <a:pt x="2592598" y="407580"/>
                        <a:pt x="2592598" y="420041"/>
                      </a:cubicBezTo>
                      <a:cubicBezTo>
                        <a:pt x="2583888" y="448701"/>
                        <a:pt x="2575180" y="476115"/>
                        <a:pt x="2568960" y="504776"/>
                      </a:cubicBezTo>
                      <a:cubicBezTo>
                        <a:pt x="2563984" y="523467"/>
                        <a:pt x="2561494" y="543405"/>
                        <a:pt x="2583888" y="555866"/>
                      </a:cubicBezTo>
                      <a:cubicBezTo>
                        <a:pt x="2601306" y="565835"/>
                        <a:pt x="2611258" y="562096"/>
                        <a:pt x="2619968" y="545897"/>
                      </a:cubicBezTo>
                      <a:lnTo>
                        <a:pt x="2619968" y="573311"/>
                      </a:lnTo>
                      <a:lnTo>
                        <a:pt x="2615590" y="580534"/>
                      </a:lnTo>
                      <a:lnTo>
                        <a:pt x="2619872" y="576478"/>
                      </a:lnTo>
                      <a:cubicBezTo>
                        <a:pt x="2625414" y="586487"/>
                        <a:pt x="2627570" y="594436"/>
                        <a:pt x="2624798" y="598999"/>
                      </a:cubicBezTo>
                      <a:cubicBezTo>
                        <a:pt x="2622028" y="603562"/>
                        <a:pt x="2614330" y="604739"/>
                        <a:pt x="2600166" y="601206"/>
                      </a:cubicBezTo>
                      <a:cubicBezTo>
                        <a:pt x="2586616" y="598851"/>
                        <a:pt x="2571838" y="605917"/>
                        <a:pt x="2560752" y="594141"/>
                      </a:cubicBezTo>
                      <a:lnTo>
                        <a:pt x="2573330" y="593798"/>
                      </a:lnTo>
                      <a:lnTo>
                        <a:pt x="2560250" y="592003"/>
                      </a:lnTo>
                      <a:lnTo>
                        <a:pt x="2556720" y="592003"/>
                      </a:lnTo>
                      <a:lnTo>
                        <a:pt x="2547214" y="603545"/>
                      </a:lnTo>
                      <a:cubicBezTo>
                        <a:pt x="2542696" y="605568"/>
                        <a:pt x="2537396" y="606191"/>
                        <a:pt x="2532410" y="607437"/>
                      </a:cubicBezTo>
                      <a:lnTo>
                        <a:pt x="2523750" y="607563"/>
                      </a:lnTo>
                      <a:lnTo>
                        <a:pt x="2520066" y="613519"/>
                      </a:lnTo>
                      <a:cubicBezTo>
                        <a:pt x="2517296" y="615343"/>
                        <a:pt x="2514018" y="615772"/>
                        <a:pt x="2510522" y="615629"/>
                      </a:cubicBezTo>
                      <a:lnTo>
                        <a:pt x="2497284" y="614918"/>
                      </a:lnTo>
                      <a:lnTo>
                        <a:pt x="2492514" y="617400"/>
                      </a:lnTo>
                      <a:cubicBezTo>
                        <a:pt x="2476308" y="629854"/>
                        <a:pt x="2468826" y="648535"/>
                        <a:pt x="2458854" y="665970"/>
                      </a:cubicBezTo>
                      <a:cubicBezTo>
                        <a:pt x="2452620" y="679669"/>
                        <a:pt x="2443892" y="692123"/>
                        <a:pt x="2427686" y="697105"/>
                      </a:cubicBezTo>
                      <a:cubicBezTo>
                        <a:pt x="2408984" y="703332"/>
                        <a:pt x="2394024" y="704577"/>
                        <a:pt x="2386544" y="680915"/>
                      </a:cubicBezTo>
                      <a:cubicBezTo>
                        <a:pt x="2372830" y="644798"/>
                        <a:pt x="2336676" y="648535"/>
                        <a:pt x="2309248" y="642308"/>
                      </a:cubicBezTo>
                      <a:cubicBezTo>
                        <a:pt x="2284314" y="636081"/>
                        <a:pt x="2270600" y="659743"/>
                        <a:pt x="2261872" y="679669"/>
                      </a:cubicBezTo>
                      <a:cubicBezTo>
                        <a:pt x="2248158" y="705823"/>
                        <a:pt x="2234444" y="729485"/>
                        <a:pt x="2204524" y="739448"/>
                      </a:cubicBezTo>
                      <a:lnTo>
                        <a:pt x="2201610" y="739732"/>
                      </a:lnTo>
                      <a:lnTo>
                        <a:pt x="2170184" y="768803"/>
                      </a:lnTo>
                      <a:cubicBezTo>
                        <a:pt x="2162148" y="779147"/>
                        <a:pt x="2151328" y="782703"/>
                        <a:pt x="2139738" y="784158"/>
                      </a:cubicBezTo>
                      <a:lnTo>
                        <a:pt x="2108074" y="786637"/>
                      </a:lnTo>
                      <a:lnTo>
                        <a:pt x="2104786" y="788019"/>
                      </a:lnTo>
                      <a:cubicBezTo>
                        <a:pt x="2078606" y="789264"/>
                        <a:pt x="2058658" y="807945"/>
                        <a:pt x="2033724" y="812927"/>
                      </a:cubicBezTo>
                      <a:cubicBezTo>
                        <a:pt x="2016270" y="806700"/>
                        <a:pt x="1998816" y="802963"/>
                        <a:pt x="1981362" y="810436"/>
                      </a:cubicBezTo>
                      <a:cubicBezTo>
                        <a:pt x="1956428" y="812927"/>
                        <a:pt x="1940220" y="802963"/>
                        <a:pt x="1931492" y="779301"/>
                      </a:cubicBezTo>
                      <a:cubicBezTo>
                        <a:pt x="1925260" y="759375"/>
                        <a:pt x="1921520" y="738203"/>
                        <a:pt x="1929000" y="718277"/>
                      </a:cubicBezTo>
                      <a:cubicBezTo>
                        <a:pt x="1932740" y="711427"/>
                        <a:pt x="1934298" y="704577"/>
                        <a:pt x="1934766" y="697728"/>
                      </a:cubicBezTo>
                      <a:lnTo>
                        <a:pt x="1934114" y="680561"/>
                      </a:lnTo>
                      <a:lnTo>
                        <a:pt x="1913140" y="674762"/>
                      </a:lnTo>
                      <a:cubicBezTo>
                        <a:pt x="1884890" y="667630"/>
                        <a:pt x="1856818" y="665273"/>
                        <a:pt x="1831552" y="692620"/>
                      </a:cubicBezTo>
                      <a:cubicBezTo>
                        <a:pt x="1827808" y="696392"/>
                        <a:pt x="1815332" y="697649"/>
                        <a:pt x="1810342" y="693877"/>
                      </a:cubicBezTo>
                      <a:cubicBezTo>
                        <a:pt x="1790378" y="686333"/>
                        <a:pt x="1781644" y="692620"/>
                        <a:pt x="1775406" y="711480"/>
                      </a:cubicBezTo>
                      <a:cubicBezTo>
                        <a:pt x="1770414" y="729083"/>
                        <a:pt x="1757938" y="724053"/>
                        <a:pt x="1752948" y="712737"/>
                      </a:cubicBezTo>
                      <a:cubicBezTo>
                        <a:pt x="1739222" y="688848"/>
                        <a:pt x="1704286" y="682561"/>
                        <a:pt x="1705534" y="649870"/>
                      </a:cubicBezTo>
                      <a:cubicBezTo>
                        <a:pt x="1705534" y="644841"/>
                        <a:pt x="1698048" y="636039"/>
                        <a:pt x="1694306" y="639811"/>
                      </a:cubicBezTo>
                      <a:cubicBezTo>
                        <a:pt x="1673094" y="671245"/>
                        <a:pt x="1645646" y="641068"/>
                        <a:pt x="1621938" y="649870"/>
                      </a:cubicBezTo>
                      <a:cubicBezTo>
                        <a:pt x="1613516" y="651756"/>
                        <a:pt x="1602990" y="650813"/>
                        <a:pt x="1601936" y="658180"/>
                      </a:cubicBezTo>
                      <a:lnTo>
                        <a:pt x="1602340" y="659861"/>
                      </a:lnTo>
                      <a:lnTo>
                        <a:pt x="1603606" y="659743"/>
                      </a:lnTo>
                      <a:cubicBezTo>
                        <a:pt x="1609840" y="662234"/>
                        <a:pt x="1613580" y="667215"/>
                        <a:pt x="1614828" y="674688"/>
                      </a:cubicBezTo>
                      <a:cubicBezTo>
                        <a:pt x="1602360" y="731976"/>
                        <a:pt x="1652228" y="736958"/>
                        <a:pt x="1684644" y="754393"/>
                      </a:cubicBezTo>
                      <a:cubicBezTo>
                        <a:pt x="1733266" y="755638"/>
                        <a:pt x="1778148" y="780546"/>
                        <a:pt x="1826768" y="783037"/>
                      </a:cubicBezTo>
                      <a:cubicBezTo>
                        <a:pt x="1831756" y="783037"/>
                        <a:pt x="1839236" y="785528"/>
                        <a:pt x="1840482" y="790510"/>
                      </a:cubicBezTo>
                      <a:cubicBezTo>
                        <a:pt x="1854196" y="819154"/>
                        <a:pt x="1880378" y="820399"/>
                        <a:pt x="1907806" y="824135"/>
                      </a:cubicBezTo>
                      <a:cubicBezTo>
                        <a:pt x="1925260" y="829117"/>
                        <a:pt x="1942714" y="835344"/>
                        <a:pt x="1958920" y="845307"/>
                      </a:cubicBezTo>
                      <a:cubicBezTo>
                        <a:pt x="1992582" y="867724"/>
                        <a:pt x="2026244" y="888896"/>
                        <a:pt x="2066138" y="893877"/>
                      </a:cubicBezTo>
                      <a:cubicBezTo>
                        <a:pt x="2081098" y="896368"/>
                        <a:pt x="2096060" y="901350"/>
                        <a:pt x="2099800" y="917540"/>
                      </a:cubicBezTo>
                      <a:cubicBezTo>
                        <a:pt x="2103540" y="936221"/>
                        <a:pt x="2084838" y="939957"/>
                        <a:pt x="2074866" y="947429"/>
                      </a:cubicBezTo>
                      <a:cubicBezTo>
                        <a:pt x="2059904" y="959883"/>
                        <a:pt x="2041204" y="966110"/>
                        <a:pt x="2026244" y="977319"/>
                      </a:cubicBezTo>
                      <a:cubicBezTo>
                        <a:pt x="2024996" y="979809"/>
                        <a:pt x="2022504" y="981055"/>
                        <a:pt x="2021256" y="981055"/>
                      </a:cubicBezTo>
                      <a:cubicBezTo>
                        <a:pt x="1992582" y="976073"/>
                        <a:pt x="1965154" y="964865"/>
                        <a:pt x="1935234" y="968601"/>
                      </a:cubicBezTo>
                      <a:cubicBezTo>
                        <a:pt x="1924012" y="969846"/>
                        <a:pt x="1927752" y="952411"/>
                        <a:pt x="1935234" y="942448"/>
                      </a:cubicBezTo>
                      <a:cubicBezTo>
                        <a:pt x="1958920" y="912558"/>
                        <a:pt x="1950194" y="882669"/>
                        <a:pt x="1915286" y="873951"/>
                      </a:cubicBezTo>
                      <a:cubicBezTo>
                        <a:pt x="1897832" y="868969"/>
                        <a:pt x="1885364" y="860252"/>
                        <a:pt x="1869158" y="854025"/>
                      </a:cubicBezTo>
                      <a:cubicBezTo>
                        <a:pt x="1860430" y="851534"/>
                        <a:pt x="1849210" y="851534"/>
                        <a:pt x="1855444" y="866479"/>
                      </a:cubicBezTo>
                      <a:cubicBezTo>
                        <a:pt x="1862924" y="881423"/>
                        <a:pt x="1866664" y="903840"/>
                        <a:pt x="1882872" y="910068"/>
                      </a:cubicBezTo>
                      <a:cubicBezTo>
                        <a:pt x="1922766" y="923767"/>
                        <a:pt x="1915286" y="961129"/>
                        <a:pt x="1926506" y="989773"/>
                      </a:cubicBezTo>
                      <a:cubicBezTo>
                        <a:pt x="1935234" y="1012190"/>
                        <a:pt x="1922766" y="1029625"/>
                        <a:pt x="1897832" y="1030871"/>
                      </a:cubicBezTo>
                      <a:cubicBezTo>
                        <a:pt x="1864170" y="1030871"/>
                        <a:pt x="1849210" y="1043325"/>
                        <a:pt x="1842976" y="1079441"/>
                      </a:cubicBezTo>
                      <a:cubicBezTo>
                        <a:pt x="1835496" y="1131748"/>
                        <a:pt x="1820536" y="1185300"/>
                        <a:pt x="1808068" y="1236361"/>
                      </a:cubicBezTo>
                      <a:cubicBezTo>
                        <a:pt x="1798094" y="1274968"/>
                        <a:pt x="1764434" y="1291158"/>
                        <a:pt x="1732018" y="1302367"/>
                      </a:cubicBezTo>
                      <a:cubicBezTo>
                        <a:pt x="1699604" y="1313575"/>
                        <a:pt x="1665942" y="1321048"/>
                        <a:pt x="1632282" y="1328520"/>
                      </a:cubicBezTo>
                      <a:cubicBezTo>
                        <a:pt x="1607348" y="1334747"/>
                        <a:pt x="1588646" y="1326029"/>
                        <a:pt x="1572440" y="1304857"/>
                      </a:cubicBezTo>
                      <a:cubicBezTo>
                        <a:pt x="1540024" y="1261269"/>
                        <a:pt x="1511350" y="1215189"/>
                        <a:pt x="1501376" y="1160392"/>
                      </a:cubicBezTo>
                      <a:cubicBezTo>
                        <a:pt x="1498882" y="1150429"/>
                        <a:pt x="1497636" y="1150429"/>
                        <a:pt x="1480182" y="1144202"/>
                      </a:cubicBezTo>
                      <a:cubicBezTo>
                        <a:pt x="1488910" y="1150429"/>
                        <a:pt x="1498882" y="1155410"/>
                        <a:pt x="1502624" y="1167864"/>
                      </a:cubicBezTo>
                      <a:cubicBezTo>
                        <a:pt x="1507610" y="1180318"/>
                        <a:pt x="1503870" y="1191527"/>
                        <a:pt x="1496390" y="1201490"/>
                      </a:cubicBezTo>
                      <a:cubicBezTo>
                        <a:pt x="1490156" y="1208962"/>
                        <a:pt x="1486416" y="1218925"/>
                        <a:pt x="1491402" y="1228888"/>
                      </a:cubicBezTo>
                      <a:cubicBezTo>
                        <a:pt x="1502624" y="1255042"/>
                        <a:pt x="1486416" y="1282440"/>
                        <a:pt x="1497636" y="1309839"/>
                      </a:cubicBezTo>
                      <a:cubicBezTo>
                        <a:pt x="1503870" y="1326029"/>
                        <a:pt x="1485170" y="1337238"/>
                        <a:pt x="1468962" y="1337238"/>
                      </a:cubicBezTo>
                      <a:cubicBezTo>
                        <a:pt x="1457742" y="1338483"/>
                        <a:pt x="1447768" y="1338483"/>
                        <a:pt x="1440288" y="1349692"/>
                      </a:cubicBezTo>
                      <a:cubicBezTo>
                        <a:pt x="1430314" y="1364636"/>
                        <a:pt x="1419094" y="1377090"/>
                        <a:pt x="1446520" y="1384563"/>
                      </a:cubicBezTo>
                      <a:cubicBezTo>
                        <a:pt x="1460234" y="1388299"/>
                        <a:pt x="1467716" y="1398262"/>
                        <a:pt x="1463974" y="1411961"/>
                      </a:cubicBezTo>
                      <a:cubicBezTo>
                        <a:pt x="1456494" y="1434379"/>
                        <a:pt x="1485170" y="1461777"/>
                        <a:pt x="1449014" y="1476722"/>
                      </a:cubicBezTo>
                      <a:cubicBezTo>
                        <a:pt x="1461482" y="1485440"/>
                        <a:pt x="1482676" y="1481703"/>
                        <a:pt x="1478936" y="1501630"/>
                      </a:cubicBezTo>
                      <a:cubicBezTo>
                        <a:pt x="1476442" y="1517820"/>
                        <a:pt x="1466468" y="1526538"/>
                        <a:pt x="1452754" y="1532765"/>
                      </a:cubicBezTo>
                      <a:cubicBezTo>
                        <a:pt x="1434054" y="1540237"/>
                        <a:pt x="1415354" y="1536501"/>
                        <a:pt x="1396652" y="1540237"/>
                      </a:cubicBezTo>
                      <a:cubicBezTo>
                        <a:pt x="1386678" y="1542728"/>
                        <a:pt x="1371718" y="1542728"/>
                        <a:pt x="1374212" y="1558918"/>
                      </a:cubicBezTo>
                      <a:cubicBezTo>
                        <a:pt x="1377952" y="1573863"/>
                        <a:pt x="1389172" y="1571372"/>
                        <a:pt x="1401640" y="1567636"/>
                      </a:cubicBezTo>
                      <a:cubicBezTo>
                        <a:pt x="1412860" y="1562654"/>
                        <a:pt x="1426574" y="1562654"/>
                        <a:pt x="1430314" y="1577599"/>
                      </a:cubicBezTo>
                      <a:cubicBezTo>
                        <a:pt x="1434054" y="1591298"/>
                        <a:pt x="1424080" y="1602507"/>
                        <a:pt x="1411612" y="1604998"/>
                      </a:cubicBezTo>
                      <a:cubicBezTo>
                        <a:pt x="1382938" y="1608734"/>
                        <a:pt x="1360498" y="1622433"/>
                        <a:pt x="1340550" y="1642359"/>
                      </a:cubicBezTo>
                      <a:cubicBezTo>
                        <a:pt x="1324342" y="1658550"/>
                        <a:pt x="1309382" y="1641114"/>
                        <a:pt x="1289434" y="1631151"/>
                      </a:cubicBezTo>
                      <a:cubicBezTo>
                        <a:pt x="1296916" y="1656059"/>
                        <a:pt x="1304396" y="1667267"/>
                        <a:pt x="1328084" y="1659795"/>
                      </a:cubicBezTo>
                      <a:cubicBezTo>
                        <a:pt x="1334316" y="1658550"/>
                        <a:pt x="1340550" y="1656059"/>
                        <a:pt x="1348030" y="1656059"/>
                      </a:cubicBezTo>
                      <a:cubicBezTo>
                        <a:pt x="1356758" y="1657304"/>
                        <a:pt x="1366732" y="1659795"/>
                        <a:pt x="1369224" y="1667267"/>
                      </a:cubicBezTo>
                      <a:cubicBezTo>
                        <a:pt x="1382938" y="1695911"/>
                        <a:pt x="1353018" y="1707120"/>
                        <a:pt x="1343044" y="1725801"/>
                      </a:cubicBezTo>
                      <a:cubicBezTo>
                        <a:pt x="1336810" y="1739500"/>
                        <a:pt x="1323096" y="1741991"/>
                        <a:pt x="1309382" y="1732028"/>
                      </a:cubicBezTo>
                      <a:cubicBezTo>
                        <a:pt x="1304396" y="1727046"/>
                        <a:pt x="1300656" y="1722065"/>
                        <a:pt x="1294422" y="1718328"/>
                      </a:cubicBezTo>
                      <a:cubicBezTo>
                        <a:pt x="1262008" y="1697157"/>
                        <a:pt x="1224606" y="1707120"/>
                        <a:pt x="1212138" y="1744482"/>
                      </a:cubicBezTo>
                      <a:cubicBezTo>
                        <a:pt x="1203412" y="1768144"/>
                        <a:pt x="1187204" y="1769390"/>
                        <a:pt x="1167256" y="1760672"/>
                      </a:cubicBezTo>
                      <a:cubicBezTo>
                        <a:pt x="1134842" y="1746973"/>
                        <a:pt x="1133596" y="1748218"/>
                        <a:pt x="1107414" y="1750709"/>
                      </a:cubicBezTo>
                      <a:cubicBezTo>
                        <a:pt x="1107414" y="1761917"/>
                        <a:pt x="1117388" y="1765653"/>
                        <a:pt x="1122376" y="1771880"/>
                      </a:cubicBezTo>
                      <a:cubicBezTo>
                        <a:pt x="1143570" y="1799279"/>
                        <a:pt x="1147310" y="1834150"/>
                        <a:pt x="1129856" y="1862794"/>
                      </a:cubicBezTo>
                      <a:cubicBezTo>
                        <a:pt x="1118634" y="1880230"/>
                        <a:pt x="1124868" y="1891438"/>
                        <a:pt x="1133596" y="1905138"/>
                      </a:cubicBezTo>
                      <a:cubicBezTo>
                        <a:pt x="1142322" y="1918837"/>
                        <a:pt x="1153542" y="1925064"/>
                        <a:pt x="1169750" y="1920082"/>
                      </a:cubicBezTo>
                      <a:cubicBezTo>
                        <a:pt x="1175984" y="1918837"/>
                        <a:pt x="1179724" y="1916346"/>
                        <a:pt x="1185958" y="1916346"/>
                      </a:cubicBezTo>
                      <a:cubicBezTo>
                        <a:pt x="1200918" y="1913855"/>
                        <a:pt x="1212138" y="1918837"/>
                        <a:pt x="1219618" y="1932536"/>
                      </a:cubicBezTo>
                      <a:cubicBezTo>
                        <a:pt x="1225852" y="1942499"/>
                        <a:pt x="1222112" y="1952463"/>
                        <a:pt x="1215878" y="1962426"/>
                      </a:cubicBezTo>
                      <a:cubicBezTo>
                        <a:pt x="1209646" y="1971144"/>
                        <a:pt x="1197178" y="1979861"/>
                        <a:pt x="1200918" y="1991070"/>
                      </a:cubicBezTo>
                      <a:cubicBezTo>
                        <a:pt x="1207152" y="2023450"/>
                        <a:pt x="1192192" y="2032168"/>
                        <a:pt x="1163516" y="2034659"/>
                      </a:cubicBezTo>
                      <a:cubicBezTo>
                        <a:pt x="1141076" y="2037149"/>
                        <a:pt x="1128608" y="2053340"/>
                        <a:pt x="1114894" y="2070775"/>
                      </a:cubicBezTo>
                      <a:cubicBezTo>
                        <a:pt x="1106168" y="2081984"/>
                        <a:pt x="1106168" y="2089456"/>
                        <a:pt x="1118634" y="2098174"/>
                      </a:cubicBezTo>
                      <a:cubicBezTo>
                        <a:pt x="1137336" y="2109382"/>
                        <a:pt x="1143570" y="2128063"/>
                        <a:pt x="1147310" y="2147990"/>
                      </a:cubicBezTo>
                      <a:cubicBezTo>
                        <a:pt x="1151050" y="2166670"/>
                        <a:pt x="1158530" y="2180370"/>
                        <a:pt x="1183464" y="2189088"/>
                      </a:cubicBezTo>
                      <a:cubicBezTo>
                        <a:pt x="1151050" y="2130554"/>
                        <a:pt x="1184710" y="2085720"/>
                        <a:pt x="1199672" y="2037149"/>
                      </a:cubicBezTo>
                      <a:cubicBezTo>
                        <a:pt x="1202164" y="2024695"/>
                        <a:pt x="1207152" y="2008505"/>
                        <a:pt x="1224606" y="2012242"/>
                      </a:cubicBezTo>
                      <a:cubicBezTo>
                        <a:pt x="1240812" y="2017223"/>
                        <a:pt x="1237072" y="2033413"/>
                        <a:pt x="1232086" y="2045867"/>
                      </a:cubicBezTo>
                      <a:cubicBezTo>
                        <a:pt x="1223358" y="2075757"/>
                        <a:pt x="1235826" y="2100665"/>
                        <a:pt x="1248294" y="2124327"/>
                      </a:cubicBezTo>
                      <a:cubicBezTo>
                        <a:pt x="1275722" y="2181615"/>
                        <a:pt x="1270734" y="2202787"/>
                        <a:pt x="1220866" y="2238903"/>
                      </a:cubicBezTo>
                      <a:cubicBezTo>
                        <a:pt x="1197178" y="2253848"/>
                        <a:pt x="1189698" y="2275020"/>
                        <a:pt x="1197178" y="2301173"/>
                      </a:cubicBezTo>
                      <a:cubicBezTo>
                        <a:pt x="1207152" y="2333553"/>
                        <a:pt x="1214632" y="2365934"/>
                        <a:pt x="1213386" y="2398314"/>
                      </a:cubicBezTo>
                      <a:cubicBezTo>
                        <a:pt x="1213386" y="2410768"/>
                        <a:pt x="1217126" y="2423222"/>
                        <a:pt x="1223358" y="2433185"/>
                      </a:cubicBezTo>
                      <a:cubicBezTo>
                        <a:pt x="1238320" y="2454357"/>
                        <a:pt x="1248294" y="2476774"/>
                        <a:pt x="1248294" y="2502927"/>
                      </a:cubicBezTo>
                      <a:cubicBezTo>
                        <a:pt x="1248294" y="2515381"/>
                        <a:pt x="1254526" y="2527835"/>
                        <a:pt x="1265748" y="2534062"/>
                      </a:cubicBezTo>
                      <a:cubicBezTo>
                        <a:pt x="1290682" y="2550252"/>
                        <a:pt x="1314370" y="2572669"/>
                        <a:pt x="1345538" y="2581387"/>
                      </a:cubicBezTo>
                      <a:cubicBezTo>
                        <a:pt x="1356758" y="2587614"/>
                        <a:pt x="1369224" y="2593841"/>
                        <a:pt x="1375458" y="2605049"/>
                      </a:cubicBezTo>
                      <a:cubicBezTo>
                        <a:pt x="1397900" y="2641166"/>
                        <a:pt x="1434054" y="2661092"/>
                        <a:pt x="1470208" y="2681018"/>
                      </a:cubicBezTo>
                      <a:cubicBezTo>
                        <a:pt x="1496390" y="2695963"/>
                        <a:pt x="1503870" y="2717135"/>
                        <a:pt x="1503870" y="2744533"/>
                      </a:cubicBezTo>
                      <a:cubicBezTo>
                        <a:pt x="1501376" y="2773177"/>
                        <a:pt x="1480182" y="2781895"/>
                        <a:pt x="1457742" y="2788122"/>
                      </a:cubicBezTo>
                      <a:cubicBezTo>
                        <a:pt x="1444028" y="2791858"/>
                        <a:pt x="1429066" y="2795595"/>
                        <a:pt x="1419094" y="2805558"/>
                      </a:cubicBezTo>
                      <a:cubicBezTo>
                        <a:pt x="1411612" y="2813030"/>
                        <a:pt x="1401640" y="2822993"/>
                        <a:pt x="1409120" y="2831711"/>
                      </a:cubicBezTo>
                      <a:cubicBezTo>
                        <a:pt x="1432808" y="2860355"/>
                        <a:pt x="1412860" y="2888999"/>
                        <a:pt x="1409120" y="2916398"/>
                      </a:cubicBezTo>
                      <a:cubicBezTo>
                        <a:pt x="1407872" y="2928852"/>
                        <a:pt x="1397900" y="2943797"/>
                        <a:pt x="1419094" y="2947533"/>
                      </a:cubicBezTo>
                      <a:cubicBezTo>
                        <a:pt x="1440288" y="2952514"/>
                        <a:pt x="1444028" y="2936324"/>
                        <a:pt x="1445274" y="2918889"/>
                      </a:cubicBezTo>
                      <a:cubicBezTo>
                        <a:pt x="1446520" y="2881527"/>
                        <a:pt x="1467716" y="2860355"/>
                        <a:pt x="1501376" y="2862846"/>
                      </a:cubicBezTo>
                      <a:cubicBezTo>
                        <a:pt x="1520078" y="2865337"/>
                        <a:pt x="1532544" y="2872809"/>
                        <a:pt x="1522570" y="2892735"/>
                      </a:cubicBezTo>
                      <a:cubicBezTo>
                        <a:pt x="1515090" y="2905189"/>
                        <a:pt x="1517584" y="2912662"/>
                        <a:pt x="1530050" y="2918889"/>
                      </a:cubicBezTo>
                      <a:cubicBezTo>
                        <a:pt x="1531298" y="2920134"/>
                        <a:pt x="1535038" y="2921379"/>
                        <a:pt x="1535038" y="2922625"/>
                      </a:cubicBezTo>
                      <a:cubicBezTo>
                        <a:pt x="1540024" y="2957496"/>
                        <a:pt x="1569946" y="2982404"/>
                        <a:pt x="1568698" y="3018520"/>
                      </a:cubicBezTo>
                      <a:cubicBezTo>
                        <a:pt x="1568698" y="3025993"/>
                        <a:pt x="1568698" y="3032220"/>
                        <a:pt x="1568698" y="3038447"/>
                      </a:cubicBezTo>
                      <a:cubicBezTo>
                        <a:pt x="1577426" y="3077054"/>
                        <a:pt x="1576180" y="3077054"/>
                        <a:pt x="1538778" y="3070827"/>
                      </a:cubicBezTo>
                      <a:cubicBezTo>
                        <a:pt x="1482676" y="3062109"/>
                        <a:pt x="1426574" y="3044673"/>
                        <a:pt x="1367978" y="3055882"/>
                      </a:cubicBezTo>
                      <a:cubicBezTo>
                        <a:pt x="1358004" y="3057127"/>
                        <a:pt x="1349278" y="3052146"/>
                        <a:pt x="1343044" y="3042183"/>
                      </a:cubicBezTo>
                      <a:cubicBezTo>
                        <a:pt x="1339304" y="3035956"/>
                        <a:pt x="1333070" y="3025993"/>
                        <a:pt x="1323096" y="3033465"/>
                      </a:cubicBezTo>
                      <a:cubicBezTo>
                        <a:pt x="1314370" y="3038447"/>
                        <a:pt x="1311876" y="3047164"/>
                        <a:pt x="1313122" y="3055882"/>
                      </a:cubicBezTo>
                      <a:cubicBezTo>
                        <a:pt x="1313122" y="3065845"/>
                        <a:pt x="1318110" y="3075808"/>
                        <a:pt x="1318110" y="3084526"/>
                      </a:cubicBezTo>
                      <a:cubicBezTo>
                        <a:pt x="1319356" y="3114416"/>
                        <a:pt x="1303148" y="3126870"/>
                        <a:pt x="1275722" y="3116906"/>
                      </a:cubicBezTo>
                      <a:cubicBezTo>
                        <a:pt x="1250786" y="3105698"/>
                        <a:pt x="1220866" y="3100716"/>
                        <a:pt x="1195932" y="3087017"/>
                      </a:cubicBezTo>
                      <a:cubicBezTo>
                        <a:pt x="1172244" y="3075808"/>
                        <a:pt x="1156036" y="3079545"/>
                        <a:pt x="1144816" y="3103207"/>
                      </a:cubicBezTo>
                      <a:cubicBezTo>
                        <a:pt x="1134842" y="3123133"/>
                        <a:pt x="1123622" y="3140569"/>
                        <a:pt x="1108662" y="3155514"/>
                      </a:cubicBezTo>
                      <a:cubicBezTo>
                        <a:pt x="1101180" y="3161741"/>
                        <a:pt x="1096194" y="3171704"/>
                        <a:pt x="1094948" y="3181667"/>
                      </a:cubicBezTo>
                      <a:cubicBezTo>
                        <a:pt x="1089960" y="3221520"/>
                        <a:pt x="1073754" y="3253900"/>
                        <a:pt x="1028872" y="3270090"/>
                      </a:cubicBezTo>
                      <a:cubicBezTo>
                        <a:pt x="1045078" y="3286280"/>
                        <a:pt x="1060040" y="3280053"/>
                        <a:pt x="1073754" y="3275071"/>
                      </a:cubicBezTo>
                      <a:cubicBezTo>
                        <a:pt x="1088714" y="3267599"/>
                        <a:pt x="1104922" y="3267599"/>
                        <a:pt x="1121128" y="3275071"/>
                      </a:cubicBezTo>
                      <a:cubicBezTo>
                        <a:pt x="1142322" y="3287525"/>
                        <a:pt x="1167256" y="3285035"/>
                        <a:pt x="1187204" y="3273826"/>
                      </a:cubicBezTo>
                      <a:cubicBezTo>
                        <a:pt x="1209646" y="3260127"/>
                        <a:pt x="1230840" y="3255145"/>
                        <a:pt x="1260760" y="3270090"/>
                      </a:cubicBezTo>
                      <a:cubicBezTo>
                        <a:pt x="1254526" y="3247673"/>
                        <a:pt x="1242060" y="3241446"/>
                        <a:pt x="1229592" y="3236464"/>
                      </a:cubicBezTo>
                      <a:cubicBezTo>
                        <a:pt x="1199672" y="3224010"/>
                        <a:pt x="1189698" y="3197857"/>
                        <a:pt x="1185958" y="3170458"/>
                      </a:cubicBezTo>
                      <a:cubicBezTo>
                        <a:pt x="1179724" y="3135587"/>
                        <a:pt x="1209646" y="3110679"/>
                        <a:pt x="1245800" y="3118152"/>
                      </a:cubicBezTo>
                      <a:cubicBezTo>
                        <a:pt x="1269488" y="3123133"/>
                        <a:pt x="1289434" y="3135587"/>
                        <a:pt x="1315616" y="3133096"/>
                      </a:cubicBezTo>
                      <a:cubicBezTo>
                        <a:pt x="1334316" y="3130606"/>
                        <a:pt x="1336810" y="3146796"/>
                        <a:pt x="1326836" y="3162986"/>
                      </a:cubicBezTo>
                      <a:cubicBezTo>
                        <a:pt x="1304396" y="3201593"/>
                        <a:pt x="1309382" y="3233973"/>
                        <a:pt x="1341796" y="3262618"/>
                      </a:cubicBezTo>
                      <a:cubicBezTo>
                        <a:pt x="1367978" y="3286280"/>
                        <a:pt x="1385432" y="3321151"/>
                        <a:pt x="1426574" y="3324887"/>
                      </a:cubicBezTo>
                      <a:cubicBezTo>
                        <a:pt x="1439040" y="3326133"/>
                        <a:pt x="1444028" y="3341077"/>
                        <a:pt x="1447768" y="3352286"/>
                      </a:cubicBezTo>
                      <a:cubicBezTo>
                        <a:pt x="1458988" y="3383421"/>
                        <a:pt x="1473948" y="3409574"/>
                        <a:pt x="1500130" y="3431991"/>
                      </a:cubicBezTo>
                      <a:cubicBezTo>
                        <a:pt x="1526310" y="3454408"/>
                        <a:pt x="1521324" y="3490525"/>
                        <a:pt x="1526310" y="3520414"/>
                      </a:cubicBezTo>
                      <a:cubicBezTo>
                        <a:pt x="1532544" y="3549058"/>
                        <a:pt x="1535038" y="3552794"/>
                        <a:pt x="1561218" y="3540340"/>
                      </a:cubicBezTo>
                      <a:cubicBezTo>
                        <a:pt x="1588646" y="3527887"/>
                        <a:pt x="1602360" y="3530377"/>
                        <a:pt x="1614828" y="3557776"/>
                      </a:cubicBezTo>
                      <a:cubicBezTo>
                        <a:pt x="1637268" y="3602610"/>
                        <a:pt x="1664696" y="3646199"/>
                        <a:pt x="1658462" y="3698506"/>
                      </a:cubicBezTo>
                      <a:cubicBezTo>
                        <a:pt x="1655968" y="3712205"/>
                        <a:pt x="1664696" y="3722168"/>
                        <a:pt x="1674670" y="3730886"/>
                      </a:cubicBezTo>
                      <a:cubicBezTo>
                        <a:pt x="1693370" y="3745831"/>
                        <a:pt x="1698358" y="3763266"/>
                        <a:pt x="1689630" y="3785683"/>
                      </a:cubicBezTo>
                      <a:cubicBezTo>
                        <a:pt x="1682150" y="3809346"/>
                        <a:pt x="1680904" y="3833008"/>
                        <a:pt x="1689630" y="3856671"/>
                      </a:cubicBezTo>
                      <a:cubicBezTo>
                        <a:pt x="1692124" y="3861652"/>
                        <a:pt x="1694618" y="3866634"/>
                        <a:pt x="1693370" y="3869125"/>
                      </a:cubicBezTo>
                      <a:cubicBezTo>
                        <a:pt x="1668436" y="3920186"/>
                        <a:pt x="1703344" y="3970002"/>
                        <a:pt x="1693370" y="4019817"/>
                      </a:cubicBezTo>
                      <a:cubicBezTo>
                        <a:pt x="1690878" y="4036007"/>
                        <a:pt x="1697110" y="4043480"/>
                        <a:pt x="1712072" y="4049707"/>
                      </a:cubicBezTo>
                      <a:cubicBezTo>
                        <a:pt x="1725786" y="4055934"/>
                        <a:pt x="1739498" y="4065897"/>
                        <a:pt x="1753212" y="4050952"/>
                      </a:cubicBezTo>
                      <a:cubicBezTo>
                        <a:pt x="1770666" y="4033517"/>
                        <a:pt x="1781888" y="4038498"/>
                        <a:pt x="1788120" y="4059670"/>
                      </a:cubicBezTo>
                      <a:cubicBezTo>
                        <a:pt x="1791860" y="4073369"/>
                        <a:pt x="1798094" y="4083332"/>
                        <a:pt x="1811808" y="4085823"/>
                      </a:cubicBezTo>
                      <a:cubicBezTo>
                        <a:pt x="1839236" y="4092050"/>
                        <a:pt x="1862924" y="4102013"/>
                        <a:pt x="1884118" y="4121940"/>
                      </a:cubicBezTo>
                      <a:cubicBezTo>
                        <a:pt x="1899078" y="4135639"/>
                        <a:pt x="1917780" y="4120694"/>
                        <a:pt x="1922766" y="4093296"/>
                      </a:cubicBezTo>
                      <a:cubicBezTo>
                        <a:pt x="1931492" y="4037253"/>
                        <a:pt x="1945206" y="3982456"/>
                        <a:pt x="1943960" y="3925167"/>
                      </a:cubicBezTo>
                      <a:cubicBezTo>
                        <a:pt x="1942714" y="3903996"/>
                        <a:pt x="1955180" y="3885315"/>
                        <a:pt x="1970142" y="3870370"/>
                      </a:cubicBezTo>
                      <a:cubicBezTo>
                        <a:pt x="1985102" y="3855425"/>
                        <a:pt x="2002556" y="3857916"/>
                        <a:pt x="2006296" y="3876597"/>
                      </a:cubicBezTo>
                      <a:cubicBezTo>
                        <a:pt x="2013776" y="3912713"/>
                        <a:pt x="2039958" y="3950075"/>
                        <a:pt x="2003802" y="3987437"/>
                      </a:cubicBezTo>
                      <a:cubicBezTo>
                        <a:pt x="1987596" y="4006118"/>
                        <a:pt x="1993828" y="4028535"/>
                        <a:pt x="2013776" y="4043480"/>
                      </a:cubicBezTo>
                      <a:cubicBezTo>
                        <a:pt x="2056164" y="4077106"/>
                        <a:pt x="2081098" y="4125676"/>
                        <a:pt x="2113514" y="4168019"/>
                      </a:cubicBezTo>
                      <a:cubicBezTo>
                        <a:pt x="2124734" y="4180473"/>
                        <a:pt x="2135954" y="4191682"/>
                        <a:pt x="2149668" y="4200400"/>
                      </a:cubicBezTo>
                      <a:cubicBezTo>
                        <a:pt x="2172108" y="4214099"/>
                        <a:pt x="2183330" y="4232780"/>
                        <a:pt x="2169616" y="4258933"/>
                      </a:cubicBezTo>
                      <a:cubicBezTo>
                        <a:pt x="2157148" y="4280105"/>
                        <a:pt x="2164628" y="4297540"/>
                        <a:pt x="2184576" y="4308749"/>
                      </a:cubicBezTo>
                      <a:cubicBezTo>
                        <a:pt x="2214498" y="4323694"/>
                        <a:pt x="2231952" y="4339884"/>
                        <a:pt x="2214498" y="4376000"/>
                      </a:cubicBezTo>
                      <a:cubicBezTo>
                        <a:pt x="2204524" y="4394681"/>
                        <a:pt x="2229458" y="4413362"/>
                        <a:pt x="2218238" y="4437025"/>
                      </a:cubicBezTo>
                      <a:cubicBezTo>
                        <a:pt x="2235692" y="4430798"/>
                        <a:pt x="2250652" y="4427061"/>
                        <a:pt x="2265612" y="4432043"/>
                      </a:cubicBezTo>
                      <a:cubicBezTo>
                        <a:pt x="2280574" y="4438270"/>
                        <a:pt x="2290546" y="4449478"/>
                        <a:pt x="2298028" y="4463178"/>
                      </a:cubicBezTo>
                      <a:cubicBezTo>
                        <a:pt x="2308000" y="4479368"/>
                        <a:pt x="2308000" y="4493067"/>
                        <a:pt x="2299274" y="4509257"/>
                      </a:cubicBezTo>
                      <a:cubicBezTo>
                        <a:pt x="2276832" y="4550356"/>
                        <a:pt x="2278080" y="4550356"/>
                        <a:pt x="2309248" y="4583981"/>
                      </a:cubicBezTo>
                      <a:cubicBezTo>
                        <a:pt x="2316728" y="4592699"/>
                        <a:pt x="2324208" y="4602662"/>
                        <a:pt x="2316728" y="4612625"/>
                      </a:cubicBezTo>
                      <a:lnTo>
                        <a:pt x="2302092" y="4618320"/>
                      </a:lnTo>
                      <a:lnTo>
                        <a:pt x="2301660" y="4618229"/>
                      </a:lnTo>
                      <a:lnTo>
                        <a:pt x="2288054" y="4610134"/>
                      </a:lnTo>
                      <a:cubicBezTo>
                        <a:pt x="2281820" y="4605153"/>
                        <a:pt x="2275586" y="4600171"/>
                        <a:pt x="2266860" y="4610134"/>
                      </a:cubicBezTo>
                      <a:cubicBezTo>
                        <a:pt x="2270600" y="4620098"/>
                        <a:pt x="2280574" y="4613871"/>
                        <a:pt x="2286806" y="4615116"/>
                      </a:cubicBezTo>
                      <a:lnTo>
                        <a:pt x="2301660" y="4618229"/>
                      </a:lnTo>
                      <a:lnTo>
                        <a:pt x="2301922" y="4618385"/>
                      </a:lnTo>
                      <a:lnTo>
                        <a:pt x="2302092" y="4618320"/>
                      </a:lnTo>
                      <a:lnTo>
                        <a:pt x="2331376" y="4624457"/>
                      </a:lnTo>
                      <a:cubicBezTo>
                        <a:pt x="2345402" y="4629438"/>
                        <a:pt x="2357870" y="4638156"/>
                        <a:pt x="2366596" y="4656214"/>
                      </a:cubicBezTo>
                      <a:cubicBezTo>
                        <a:pt x="2375324" y="4673650"/>
                        <a:pt x="2391530" y="4671159"/>
                        <a:pt x="2401504" y="4653723"/>
                      </a:cubicBezTo>
                      <a:cubicBezTo>
                        <a:pt x="2408984" y="4640024"/>
                        <a:pt x="2413972" y="4627570"/>
                        <a:pt x="2418958" y="4613871"/>
                      </a:cubicBezTo>
                      <a:cubicBezTo>
                        <a:pt x="2437660" y="4571527"/>
                        <a:pt x="2478800" y="4556582"/>
                        <a:pt x="2542384" y="4570282"/>
                      </a:cubicBezTo>
                      <a:cubicBezTo>
                        <a:pt x="2563578" y="4575263"/>
                        <a:pt x="2577292" y="4577754"/>
                        <a:pt x="2588512" y="4554092"/>
                      </a:cubicBezTo>
                      <a:cubicBezTo>
                        <a:pt x="2597238" y="4534165"/>
                        <a:pt x="2620926" y="4539147"/>
                        <a:pt x="2644614" y="4562809"/>
                      </a:cubicBezTo>
                      <a:cubicBezTo>
                        <a:pt x="2635886" y="4526693"/>
                        <a:pt x="2650848" y="4481859"/>
                        <a:pt x="2687002" y="4456951"/>
                      </a:cubicBezTo>
                      <a:cubicBezTo>
                        <a:pt x="2715676" y="4438270"/>
                        <a:pt x="2745598" y="4420834"/>
                        <a:pt x="2781752" y="4423325"/>
                      </a:cubicBezTo>
                      <a:cubicBezTo>
                        <a:pt x="2806686" y="4425816"/>
                        <a:pt x="2827880" y="4418344"/>
                        <a:pt x="2845334" y="4400908"/>
                      </a:cubicBezTo>
                      <a:cubicBezTo>
                        <a:pt x="2859048" y="4388454"/>
                        <a:pt x="2872762" y="4380982"/>
                        <a:pt x="2892710" y="4389700"/>
                      </a:cubicBezTo>
                      <a:cubicBezTo>
                        <a:pt x="2901436" y="4393436"/>
                        <a:pt x="2910164" y="4392190"/>
                        <a:pt x="2917644" y="4385963"/>
                      </a:cubicBezTo>
                      <a:cubicBezTo>
                        <a:pt x="2937592" y="4369773"/>
                        <a:pt x="2943826" y="4382227"/>
                        <a:pt x="2950058" y="4398417"/>
                      </a:cubicBezTo>
                      <a:cubicBezTo>
                        <a:pt x="2957540" y="4422080"/>
                        <a:pt x="2970006" y="4418344"/>
                        <a:pt x="2987460" y="4408380"/>
                      </a:cubicBezTo>
                      <a:cubicBezTo>
                        <a:pt x="3028602" y="4382227"/>
                        <a:pt x="3070990" y="4367282"/>
                        <a:pt x="3119612" y="4390945"/>
                      </a:cubicBezTo>
                      <a:cubicBezTo>
                        <a:pt x="3138312" y="4398417"/>
                        <a:pt x="3158260" y="4388454"/>
                        <a:pt x="3178208" y="4394681"/>
                      </a:cubicBezTo>
                      <a:cubicBezTo>
                        <a:pt x="3204388" y="4403399"/>
                        <a:pt x="3208128" y="4373509"/>
                        <a:pt x="3221842" y="4362301"/>
                      </a:cubicBezTo>
                      <a:cubicBezTo>
                        <a:pt x="3243036" y="4343620"/>
                        <a:pt x="3261738" y="4324939"/>
                        <a:pt x="3277944" y="4298786"/>
                      </a:cubicBezTo>
                      <a:cubicBezTo>
                        <a:pt x="3289166" y="4278859"/>
                        <a:pt x="3349008" y="4273878"/>
                        <a:pt x="3368954" y="4290068"/>
                      </a:cubicBezTo>
                      <a:cubicBezTo>
                        <a:pt x="3387656" y="4305013"/>
                        <a:pt x="3395136" y="4298786"/>
                        <a:pt x="3405110" y="4282596"/>
                      </a:cubicBezTo>
                      <a:cubicBezTo>
                        <a:pt x="3411344" y="4273878"/>
                        <a:pt x="3417576" y="4266405"/>
                        <a:pt x="3425058" y="4261424"/>
                      </a:cubicBezTo>
                      <a:cubicBezTo>
                        <a:pt x="3436278" y="4253952"/>
                        <a:pt x="3437524" y="4247725"/>
                        <a:pt x="3435030" y="4234025"/>
                      </a:cubicBezTo>
                      <a:cubicBezTo>
                        <a:pt x="3425058" y="4191682"/>
                        <a:pt x="3451238" y="4169265"/>
                        <a:pt x="3492380" y="4184209"/>
                      </a:cubicBezTo>
                      <a:cubicBezTo>
                        <a:pt x="3508586" y="4189191"/>
                        <a:pt x="3522300" y="4187946"/>
                        <a:pt x="3537262" y="4180473"/>
                      </a:cubicBezTo>
                      <a:cubicBezTo>
                        <a:pt x="3565936" y="4165529"/>
                        <a:pt x="3589624" y="4146848"/>
                        <a:pt x="3613312" y="4123185"/>
                      </a:cubicBezTo>
                      <a:cubicBezTo>
                        <a:pt x="3625778" y="4110731"/>
                        <a:pt x="3636998" y="4097032"/>
                        <a:pt x="3654452" y="4090805"/>
                      </a:cubicBezTo>
                      <a:cubicBezTo>
                        <a:pt x="3680634" y="4079596"/>
                        <a:pt x="3695594" y="4087069"/>
                        <a:pt x="3706814" y="4113222"/>
                      </a:cubicBezTo>
                      <a:cubicBezTo>
                        <a:pt x="3726762" y="4158056"/>
                        <a:pt x="3737982" y="4206627"/>
                        <a:pt x="3736736" y="4261424"/>
                      </a:cubicBezTo>
                      <a:cubicBezTo>
                        <a:pt x="3754190" y="4240252"/>
                        <a:pt x="3772890" y="4227798"/>
                        <a:pt x="3797824" y="4227798"/>
                      </a:cubicBezTo>
                      <a:cubicBezTo>
                        <a:pt x="3812786" y="4227798"/>
                        <a:pt x="3824006" y="4232780"/>
                        <a:pt x="3831486" y="4245234"/>
                      </a:cubicBezTo>
                      <a:cubicBezTo>
                        <a:pt x="3838966" y="4258933"/>
                        <a:pt x="3837720" y="4271387"/>
                        <a:pt x="3826500" y="4281350"/>
                      </a:cubicBezTo>
                      <a:cubicBezTo>
                        <a:pt x="3804058" y="4303767"/>
                        <a:pt x="3797824" y="4332411"/>
                        <a:pt x="3791592" y="4362301"/>
                      </a:cubicBezTo>
                      <a:cubicBezTo>
                        <a:pt x="3790344" y="4376000"/>
                        <a:pt x="3787852" y="4390945"/>
                        <a:pt x="3771644" y="4392190"/>
                      </a:cubicBezTo>
                      <a:cubicBezTo>
                        <a:pt x="3756684" y="4393436"/>
                        <a:pt x="3754190" y="4378491"/>
                        <a:pt x="3749202" y="4367282"/>
                      </a:cubicBezTo>
                      <a:cubicBezTo>
                        <a:pt x="3742970" y="4353583"/>
                        <a:pt x="3737982" y="4338638"/>
                        <a:pt x="3729256" y="4326184"/>
                      </a:cubicBezTo>
                      <a:cubicBezTo>
                        <a:pt x="3719282" y="4309994"/>
                        <a:pt x="3700582" y="4309994"/>
                        <a:pt x="3696840" y="4326184"/>
                      </a:cubicBezTo>
                      <a:cubicBezTo>
                        <a:pt x="3689360" y="4361055"/>
                        <a:pt x="3666920" y="4366037"/>
                        <a:pt x="3639492" y="4369773"/>
                      </a:cubicBezTo>
                      <a:cubicBezTo>
                        <a:pt x="3630766" y="4371019"/>
                        <a:pt x="3623284" y="4376000"/>
                        <a:pt x="3613312" y="4377246"/>
                      </a:cubicBezTo>
                      <a:cubicBezTo>
                        <a:pt x="3588376" y="4383473"/>
                        <a:pt x="3577156" y="4394681"/>
                        <a:pt x="3590870" y="4422080"/>
                      </a:cubicBezTo>
                      <a:cubicBezTo>
                        <a:pt x="3594610" y="4428307"/>
                        <a:pt x="3594610" y="4434534"/>
                        <a:pt x="3594610" y="4440761"/>
                      </a:cubicBezTo>
                      <a:cubicBezTo>
                        <a:pt x="3589624" y="4480613"/>
                        <a:pt x="3605830" y="4504276"/>
                        <a:pt x="3640738" y="4526693"/>
                      </a:cubicBezTo>
                      <a:cubicBezTo>
                        <a:pt x="3670660" y="4546619"/>
                        <a:pt x="3688114" y="4583981"/>
                        <a:pt x="3696840" y="4620098"/>
                      </a:cubicBezTo>
                      <a:cubicBezTo>
                        <a:pt x="3700582" y="4638779"/>
                        <a:pt x="3705568" y="4638779"/>
                        <a:pt x="3721776" y="4635042"/>
                      </a:cubicBezTo>
                      <a:cubicBezTo>
                        <a:pt x="3756684" y="4623834"/>
                        <a:pt x="3771644" y="4630061"/>
                        <a:pt x="3791592" y="4659950"/>
                      </a:cubicBezTo>
                      <a:cubicBezTo>
                        <a:pt x="3796578" y="4667423"/>
                        <a:pt x="3799072" y="4676140"/>
                        <a:pt x="3804058" y="4683613"/>
                      </a:cubicBezTo>
                      <a:cubicBezTo>
                        <a:pt x="3824006" y="4713502"/>
                        <a:pt x="3848940" y="4713502"/>
                        <a:pt x="3870134" y="4683613"/>
                      </a:cubicBezTo>
                      <a:cubicBezTo>
                        <a:pt x="3890082" y="4654969"/>
                        <a:pt x="3902548" y="4620098"/>
                        <a:pt x="3905042" y="4585227"/>
                      </a:cubicBezTo>
                      <a:cubicBezTo>
                        <a:pt x="3910030" y="4545374"/>
                        <a:pt x="3927484" y="4514239"/>
                        <a:pt x="3948678" y="4484349"/>
                      </a:cubicBezTo>
                      <a:cubicBezTo>
                        <a:pt x="3959898" y="4470650"/>
                        <a:pt x="3967378" y="4456951"/>
                        <a:pt x="3968624" y="4439515"/>
                      </a:cubicBezTo>
                      <a:cubicBezTo>
                        <a:pt x="3969872" y="4414607"/>
                        <a:pt x="3983586" y="4394681"/>
                        <a:pt x="4002286" y="4382227"/>
                      </a:cubicBezTo>
                      <a:cubicBezTo>
                        <a:pt x="4027220" y="4363546"/>
                        <a:pt x="4054648" y="4349847"/>
                        <a:pt x="4075842" y="4326184"/>
                      </a:cubicBezTo>
                      <a:cubicBezTo>
                        <a:pt x="4083322" y="4317467"/>
                        <a:pt x="4095790" y="4318712"/>
                        <a:pt x="4107010" y="4322448"/>
                      </a:cubicBezTo>
                      <a:cubicBezTo>
                        <a:pt x="4119478" y="4326184"/>
                        <a:pt x="4131944" y="4329921"/>
                        <a:pt x="4145658" y="4328675"/>
                      </a:cubicBezTo>
                      <a:cubicBezTo>
                        <a:pt x="4169346" y="4328675"/>
                        <a:pt x="4186800" y="4336148"/>
                        <a:pt x="4189294" y="4363546"/>
                      </a:cubicBezTo>
                      <a:cubicBezTo>
                        <a:pt x="4189294" y="4376000"/>
                        <a:pt x="4198020" y="4378491"/>
                        <a:pt x="4207994" y="4383473"/>
                      </a:cubicBezTo>
                      <a:lnTo>
                        <a:pt x="4243196" y="4403035"/>
                      </a:lnTo>
                      <a:lnTo>
                        <a:pt x="4231438" y="4382794"/>
                      </a:lnTo>
                      <a:cubicBezTo>
                        <a:pt x="4232674" y="4341459"/>
                        <a:pt x="4220306" y="4300125"/>
                        <a:pt x="4224016" y="4258790"/>
                      </a:cubicBezTo>
                      <a:cubicBezTo>
                        <a:pt x="4225254" y="4246265"/>
                        <a:pt x="4226490" y="4237497"/>
                        <a:pt x="4235148" y="4228729"/>
                      </a:cubicBezTo>
                      <a:cubicBezTo>
                        <a:pt x="4273494" y="4192405"/>
                        <a:pt x="4310600" y="4153576"/>
                        <a:pt x="4362552" y="4137292"/>
                      </a:cubicBezTo>
                      <a:cubicBezTo>
                        <a:pt x="4369974" y="4137292"/>
                        <a:pt x="4377394" y="4137292"/>
                        <a:pt x="4384816" y="4137292"/>
                      </a:cubicBezTo>
                      <a:cubicBezTo>
                        <a:pt x="4446662" y="4137292"/>
                        <a:pt x="4452846" y="4142302"/>
                        <a:pt x="4460268" y="4204930"/>
                      </a:cubicBezTo>
                      <a:cubicBezTo>
                        <a:pt x="4462742" y="4231234"/>
                        <a:pt x="4481296" y="4234992"/>
                        <a:pt x="4497376" y="4241255"/>
                      </a:cubicBezTo>
                      <a:cubicBezTo>
                        <a:pt x="4533248" y="4255033"/>
                        <a:pt x="4543142" y="4268811"/>
                        <a:pt x="4528300" y="4302630"/>
                      </a:cubicBezTo>
                      <a:cubicBezTo>
                        <a:pt x="4520878" y="4320166"/>
                        <a:pt x="4522114" y="4330186"/>
                        <a:pt x="4535720" y="4343964"/>
                      </a:cubicBezTo>
                      <a:cubicBezTo>
                        <a:pt x="4544998" y="4352732"/>
                        <a:pt x="4547780" y="4362753"/>
                        <a:pt x="4547780" y="4373243"/>
                      </a:cubicBezTo>
                      <a:cubicBezTo>
                        <a:pt x="4547780" y="4383733"/>
                        <a:pt x="4544998" y="4394693"/>
                        <a:pt x="4543142" y="4405340"/>
                      </a:cubicBezTo>
                      <a:cubicBezTo>
                        <a:pt x="4541906" y="4412855"/>
                        <a:pt x="4532010" y="4425381"/>
                        <a:pt x="4523352" y="4419118"/>
                      </a:cubicBezTo>
                      <a:cubicBezTo>
                        <a:pt x="4504798" y="4401582"/>
                        <a:pt x="4501088" y="4416613"/>
                        <a:pt x="4496140" y="4430391"/>
                      </a:cubicBezTo>
                      <a:cubicBezTo>
                        <a:pt x="4480060" y="4462958"/>
                        <a:pt x="4451610" y="4474231"/>
                        <a:pt x="4418214" y="4475483"/>
                      </a:cubicBezTo>
                      <a:cubicBezTo>
                        <a:pt x="4386054" y="4476736"/>
                        <a:pt x="4353894" y="4475483"/>
                        <a:pt x="4322970" y="4475483"/>
                      </a:cubicBezTo>
                      <a:cubicBezTo>
                        <a:pt x="4311218" y="4461705"/>
                        <a:pt x="4300086" y="4447927"/>
                        <a:pt x="4287562" y="4435558"/>
                      </a:cubicBezTo>
                      <a:lnTo>
                        <a:pt x="4256466" y="4413192"/>
                      </a:lnTo>
                      <a:lnTo>
                        <a:pt x="4281550" y="4451969"/>
                      </a:lnTo>
                      <a:cubicBezTo>
                        <a:pt x="4284044" y="4463178"/>
                        <a:pt x="4296510" y="4465669"/>
                        <a:pt x="4301498" y="4474386"/>
                      </a:cubicBezTo>
                      <a:cubicBezTo>
                        <a:pt x="4299004" y="4496803"/>
                        <a:pt x="4282796" y="4500540"/>
                        <a:pt x="4265342" y="4500540"/>
                      </a:cubicBezTo>
                      <a:cubicBezTo>
                        <a:pt x="4261602" y="4500540"/>
                        <a:pt x="4257862" y="4499294"/>
                        <a:pt x="4255370" y="4498049"/>
                      </a:cubicBezTo>
                      <a:cubicBezTo>
                        <a:pt x="4240408" y="4486840"/>
                        <a:pt x="4236668" y="4469405"/>
                        <a:pt x="4227942" y="4454460"/>
                      </a:cubicBezTo>
                      <a:cubicBezTo>
                        <a:pt x="4205500" y="4422080"/>
                        <a:pt x="4171840" y="4403399"/>
                        <a:pt x="4139424" y="4382227"/>
                      </a:cubicBezTo>
                      <a:cubicBezTo>
                        <a:pt x="4133192" y="4377246"/>
                        <a:pt x="4126958" y="4378491"/>
                        <a:pt x="4119478" y="4379736"/>
                      </a:cubicBezTo>
                      <a:cubicBezTo>
                        <a:pt x="4088310" y="4384718"/>
                        <a:pt x="4043428" y="4430798"/>
                        <a:pt x="4034700" y="4461932"/>
                      </a:cubicBezTo>
                      <a:cubicBezTo>
                        <a:pt x="4027220" y="4498049"/>
                        <a:pt x="4016000" y="4532920"/>
                        <a:pt x="3971118" y="4537902"/>
                      </a:cubicBezTo>
                      <a:cubicBezTo>
                        <a:pt x="3953664" y="4540392"/>
                        <a:pt x="3948678" y="4554092"/>
                        <a:pt x="3946184" y="4569036"/>
                      </a:cubicBezTo>
                      <a:cubicBezTo>
                        <a:pt x="3943690" y="4586472"/>
                        <a:pt x="3941196" y="4605153"/>
                        <a:pt x="3946184" y="4621343"/>
                      </a:cubicBezTo>
                      <a:cubicBezTo>
                        <a:pt x="3953664" y="4645006"/>
                        <a:pt x="3957404" y="4663686"/>
                        <a:pt x="3932470" y="4681122"/>
                      </a:cubicBezTo>
                      <a:cubicBezTo>
                        <a:pt x="3917510" y="4692330"/>
                        <a:pt x="3933716" y="4698557"/>
                        <a:pt x="3943690" y="4703539"/>
                      </a:cubicBezTo>
                      <a:cubicBezTo>
                        <a:pt x="3963638" y="4709766"/>
                        <a:pt x="3981092" y="4718484"/>
                        <a:pt x="3974858" y="4744637"/>
                      </a:cubicBezTo>
                      <a:cubicBezTo>
                        <a:pt x="3971118" y="4753355"/>
                        <a:pt x="3964884" y="4758336"/>
                        <a:pt x="3956158" y="4760827"/>
                      </a:cubicBezTo>
                      <a:cubicBezTo>
                        <a:pt x="3929976" y="4779508"/>
                        <a:pt x="3903796" y="4795698"/>
                        <a:pt x="3868888" y="4770790"/>
                      </a:cubicBezTo>
                      <a:cubicBezTo>
                        <a:pt x="3856420" y="4762073"/>
                        <a:pt x="3846446" y="4777017"/>
                        <a:pt x="3845200" y="4789471"/>
                      </a:cubicBezTo>
                      <a:cubicBezTo>
                        <a:pt x="3836472" y="4828078"/>
                        <a:pt x="3801564" y="4820606"/>
                        <a:pt x="3776630" y="4831815"/>
                      </a:cubicBezTo>
                      <a:cubicBezTo>
                        <a:pt x="3767904" y="4835551"/>
                        <a:pt x="3762916" y="4826833"/>
                        <a:pt x="3760424" y="4819361"/>
                      </a:cubicBezTo>
                      <a:cubicBezTo>
                        <a:pt x="3752944" y="4783244"/>
                        <a:pt x="3724268" y="4759582"/>
                        <a:pt x="3709308" y="4727202"/>
                      </a:cubicBezTo>
                      <a:cubicBezTo>
                        <a:pt x="3700582" y="4704784"/>
                        <a:pt x="3660686" y="4698557"/>
                        <a:pt x="3640738" y="4717238"/>
                      </a:cubicBezTo>
                      <a:cubicBezTo>
                        <a:pt x="3627024" y="4728447"/>
                        <a:pt x="3614558" y="4740901"/>
                        <a:pt x="3594610" y="4742146"/>
                      </a:cubicBezTo>
                      <a:cubicBezTo>
                        <a:pt x="3572170" y="4745882"/>
                        <a:pt x="3564690" y="4793207"/>
                        <a:pt x="3578402" y="4809398"/>
                      </a:cubicBezTo>
                      <a:cubicBezTo>
                        <a:pt x="3583390" y="4814379"/>
                        <a:pt x="3587130" y="4819361"/>
                        <a:pt x="3595856" y="4830569"/>
                      </a:cubicBezTo>
                      <a:cubicBezTo>
                        <a:pt x="3573416" y="4824342"/>
                        <a:pt x="3560948" y="4830569"/>
                        <a:pt x="3545988" y="4840532"/>
                      </a:cubicBezTo>
                      <a:cubicBezTo>
                        <a:pt x="3521054" y="4859213"/>
                        <a:pt x="3486146" y="4839287"/>
                        <a:pt x="3484900" y="4808152"/>
                      </a:cubicBezTo>
                      <a:cubicBezTo>
                        <a:pt x="3484900" y="4806907"/>
                        <a:pt x="3486146" y="4804416"/>
                        <a:pt x="3486146" y="4801925"/>
                      </a:cubicBezTo>
                      <a:cubicBezTo>
                        <a:pt x="3484900" y="4795698"/>
                        <a:pt x="3481160" y="4789471"/>
                        <a:pt x="3476172" y="4789471"/>
                      </a:cubicBezTo>
                      <a:cubicBezTo>
                        <a:pt x="3436278" y="4795698"/>
                        <a:pt x="3445004" y="4722220"/>
                        <a:pt x="3396382" y="4740901"/>
                      </a:cubicBezTo>
                      <a:cubicBezTo>
                        <a:pt x="3388902" y="4743392"/>
                        <a:pt x="3380176" y="4742146"/>
                        <a:pt x="3377682" y="4749619"/>
                      </a:cubicBezTo>
                      <a:cubicBezTo>
                        <a:pt x="3363968" y="4796944"/>
                        <a:pt x="3320334" y="4796944"/>
                        <a:pt x="3285426" y="4805661"/>
                      </a:cubicBezTo>
                      <a:cubicBezTo>
                        <a:pt x="3248024" y="4814379"/>
                        <a:pt x="3230570" y="4839287"/>
                        <a:pt x="3243036" y="4875403"/>
                      </a:cubicBezTo>
                      <a:cubicBezTo>
                        <a:pt x="3246776" y="4886612"/>
                        <a:pt x="3261738" y="4897821"/>
                        <a:pt x="3246776" y="4910275"/>
                      </a:cubicBezTo>
                      <a:cubicBezTo>
                        <a:pt x="3231816" y="4920238"/>
                        <a:pt x="3218102" y="4922728"/>
                        <a:pt x="3203142" y="4912765"/>
                      </a:cubicBezTo>
                      <a:cubicBezTo>
                        <a:pt x="3195662" y="4909029"/>
                        <a:pt x="3188182" y="4906538"/>
                        <a:pt x="3179454" y="4912765"/>
                      </a:cubicBezTo>
                      <a:cubicBezTo>
                        <a:pt x="3149534" y="4930201"/>
                        <a:pt x="3119612" y="4916501"/>
                        <a:pt x="3117118" y="4882876"/>
                      </a:cubicBezTo>
                      <a:cubicBezTo>
                        <a:pt x="3115872" y="4860459"/>
                        <a:pt x="3123352" y="4838042"/>
                        <a:pt x="3118366" y="4814379"/>
                      </a:cubicBezTo>
                      <a:cubicBezTo>
                        <a:pt x="3117118" y="4806907"/>
                        <a:pt x="3123352" y="4793207"/>
                        <a:pt x="3129586" y="4788226"/>
                      </a:cubicBezTo>
                      <a:cubicBezTo>
                        <a:pt x="3164494" y="4762073"/>
                        <a:pt x="3178208" y="4720975"/>
                        <a:pt x="3204388" y="4689840"/>
                      </a:cubicBezTo>
                      <a:cubicBezTo>
                        <a:pt x="3209376" y="4682367"/>
                        <a:pt x="3219350" y="4676140"/>
                        <a:pt x="3213116" y="4666177"/>
                      </a:cubicBezTo>
                      <a:cubicBezTo>
                        <a:pt x="3206882" y="4657459"/>
                        <a:pt x="3195662" y="4659950"/>
                        <a:pt x="3188182" y="4663686"/>
                      </a:cubicBezTo>
                      <a:cubicBezTo>
                        <a:pt x="3160754" y="4677386"/>
                        <a:pt x="3133326" y="4678631"/>
                        <a:pt x="3103404" y="4679877"/>
                      </a:cubicBezTo>
                      <a:cubicBezTo>
                        <a:pt x="3083458" y="4681122"/>
                        <a:pt x="3057276" y="4698557"/>
                        <a:pt x="3033588" y="4708521"/>
                      </a:cubicBezTo>
                      <a:cubicBezTo>
                        <a:pt x="3018628" y="4714748"/>
                        <a:pt x="3016134" y="4733429"/>
                        <a:pt x="3034836" y="4739655"/>
                      </a:cubicBezTo>
                      <a:cubicBezTo>
                        <a:pt x="3047302" y="4743392"/>
                        <a:pt x="3052290" y="4753355"/>
                        <a:pt x="3059770" y="4759582"/>
                      </a:cubicBezTo>
                      <a:cubicBezTo>
                        <a:pt x="3062264" y="4763318"/>
                        <a:pt x="3064756" y="4768300"/>
                        <a:pt x="3066004" y="4770790"/>
                      </a:cubicBezTo>
                      <a:cubicBezTo>
                        <a:pt x="3034836" y="4777017"/>
                        <a:pt x="3047302" y="4811888"/>
                        <a:pt x="3029848" y="4824342"/>
                      </a:cubicBezTo>
                      <a:cubicBezTo>
                        <a:pt x="3018628" y="4833060"/>
                        <a:pt x="3017382" y="4834305"/>
                        <a:pt x="3028602" y="4841778"/>
                      </a:cubicBezTo>
                      <a:cubicBezTo>
                        <a:pt x="3042316" y="4851741"/>
                        <a:pt x="3034836" y="4864195"/>
                        <a:pt x="3028602" y="4875403"/>
                      </a:cubicBezTo>
                      <a:cubicBezTo>
                        <a:pt x="3022368" y="4886612"/>
                        <a:pt x="3014888" y="4885367"/>
                        <a:pt x="3004914" y="4877894"/>
                      </a:cubicBezTo>
                      <a:cubicBezTo>
                        <a:pt x="2993694" y="4870422"/>
                        <a:pt x="2982474" y="4891594"/>
                        <a:pt x="2971252" y="4881630"/>
                      </a:cubicBezTo>
                      <a:cubicBezTo>
                        <a:pt x="2957540" y="4871667"/>
                        <a:pt x="2942578" y="4860459"/>
                        <a:pt x="2943826" y="4839287"/>
                      </a:cubicBezTo>
                      <a:cubicBezTo>
                        <a:pt x="2945072" y="4828078"/>
                        <a:pt x="2947566" y="4816870"/>
                        <a:pt x="2940086" y="4806907"/>
                      </a:cubicBezTo>
                      <a:cubicBezTo>
                        <a:pt x="2936344" y="4800680"/>
                        <a:pt x="2930112" y="4793207"/>
                        <a:pt x="2921384" y="4796944"/>
                      </a:cubicBezTo>
                      <a:cubicBezTo>
                        <a:pt x="2911410" y="4800680"/>
                        <a:pt x="2908918" y="4809398"/>
                        <a:pt x="2913904" y="4818115"/>
                      </a:cubicBezTo>
                      <a:cubicBezTo>
                        <a:pt x="2927618" y="4843023"/>
                        <a:pt x="2932604" y="4867931"/>
                        <a:pt x="2918890" y="4895330"/>
                      </a:cubicBezTo>
                      <a:cubicBezTo>
                        <a:pt x="2913904" y="4906538"/>
                        <a:pt x="2911410" y="4917747"/>
                        <a:pt x="2901436" y="4925219"/>
                      </a:cubicBezTo>
                      <a:cubicBezTo>
                        <a:pt x="2890216" y="4930201"/>
                        <a:pt x="2882736" y="4936428"/>
                        <a:pt x="2887724" y="4950127"/>
                      </a:cubicBezTo>
                      <a:cubicBezTo>
                        <a:pt x="2888970" y="4957600"/>
                        <a:pt x="2887724" y="4963826"/>
                        <a:pt x="2881490" y="4967563"/>
                      </a:cubicBezTo>
                      <a:cubicBezTo>
                        <a:pt x="2875256" y="4971299"/>
                        <a:pt x="2871516" y="4967563"/>
                        <a:pt x="2867776" y="4963826"/>
                      </a:cubicBezTo>
                      <a:cubicBezTo>
                        <a:pt x="2859048" y="4957600"/>
                        <a:pt x="2857802" y="4950127"/>
                        <a:pt x="2859048" y="4940164"/>
                      </a:cubicBezTo>
                      <a:cubicBezTo>
                        <a:pt x="2860296" y="4930201"/>
                        <a:pt x="2883982" y="4925219"/>
                        <a:pt x="2870270" y="4918992"/>
                      </a:cubicBezTo>
                      <a:cubicBezTo>
                        <a:pt x="2857802" y="4912765"/>
                        <a:pt x="2837854" y="4906538"/>
                        <a:pt x="2822894" y="4918992"/>
                      </a:cubicBezTo>
                      <a:cubicBezTo>
                        <a:pt x="2810426" y="4928955"/>
                        <a:pt x="2795466" y="4951373"/>
                        <a:pt x="2783000" y="4932692"/>
                      </a:cubicBezTo>
                      <a:cubicBezTo>
                        <a:pt x="2773026" y="4916501"/>
                        <a:pt x="2792972" y="4899066"/>
                        <a:pt x="2809180" y="4889103"/>
                      </a:cubicBezTo>
                      <a:cubicBezTo>
                        <a:pt x="2845334" y="4865440"/>
                        <a:pt x="2856556" y="4811888"/>
                        <a:pt x="2830374" y="4777017"/>
                      </a:cubicBezTo>
                      <a:cubicBezTo>
                        <a:pt x="2822894" y="4768300"/>
                        <a:pt x="2814166" y="4765809"/>
                        <a:pt x="2804194" y="4768300"/>
                      </a:cubicBezTo>
                      <a:cubicBezTo>
                        <a:pt x="2789232" y="4770790"/>
                        <a:pt x="2785492" y="4783244"/>
                        <a:pt x="2785492" y="4795698"/>
                      </a:cubicBezTo>
                      <a:cubicBezTo>
                        <a:pt x="2785492" y="4816870"/>
                        <a:pt x="2770532" y="4826833"/>
                        <a:pt x="2754324" y="4831815"/>
                      </a:cubicBezTo>
                      <a:cubicBezTo>
                        <a:pt x="2738118" y="4836796"/>
                        <a:pt x="2725650" y="4831815"/>
                        <a:pt x="2715676" y="4819361"/>
                      </a:cubicBezTo>
                      <a:cubicBezTo>
                        <a:pt x="2703210" y="4805661"/>
                        <a:pt x="2703210" y="4804416"/>
                        <a:pt x="2721910" y="4769545"/>
                      </a:cubicBezTo>
                      <a:cubicBezTo>
                        <a:pt x="2699470" y="4775772"/>
                        <a:pt x="2677028" y="4769545"/>
                        <a:pt x="2655834" y="4765809"/>
                      </a:cubicBezTo>
                      <a:cubicBezTo>
                        <a:pt x="2628406" y="4759582"/>
                        <a:pt x="2629654" y="4740901"/>
                        <a:pt x="2650848" y="4723465"/>
                      </a:cubicBezTo>
                      <a:cubicBezTo>
                        <a:pt x="2632146" y="4718484"/>
                        <a:pt x="2617186" y="4727202"/>
                        <a:pt x="2602226" y="4730938"/>
                      </a:cubicBezTo>
                      <a:cubicBezTo>
                        <a:pt x="2597238" y="4733429"/>
                        <a:pt x="2587264" y="4739655"/>
                        <a:pt x="2591004" y="4748373"/>
                      </a:cubicBezTo>
                      <a:cubicBezTo>
                        <a:pt x="2594746" y="4758336"/>
                        <a:pt x="2608458" y="4770790"/>
                        <a:pt x="2594746" y="4779508"/>
                      </a:cubicBezTo>
                      <a:cubicBezTo>
                        <a:pt x="2582278" y="4785735"/>
                        <a:pt x="2562330" y="4788226"/>
                        <a:pt x="2548616" y="4781999"/>
                      </a:cubicBezTo>
                      <a:cubicBezTo>
                        <a:pt x="2521188" y="4770790"/>
                        <a:pt x="2492514" y="4781999"/>
                        <a:pt x="2465086" y="4774527"/>
                      </a:cubicBezTo>
                      <a:cubicBezTo>
                        <a:pt x="2447632" y="4770790"/>
                        <a:pt x="2427686" y="4775772"/>
                        <a:pt x="2415218" y="4796944"/>
                      </a:cubicBezTo>
                      <a:cubicBezTo>
                        <a:pt x="2402752" y="4820606"/>
                        <a:pt x="2334182" y="4811888"/>
                        <a:pt x="2322962" y="4788226"/>
                      </a:cubicBezTo>
                      <a:cubicBezTo>
                        <a:pt x="2321714" y="4785735"/>
                        <a:pt x="2319222" y="4779508"/>
                        <a:pt x="2320468" y="4779508"/>
                      </a:cubicBezTo>
                      <a:cubicBezTo>
                        <a:pt x="2346648" y="4755846"/>
                        <a:pt x="2324208" y="4730938"/>
                        <a:pt x="2321714" y="4707275"/>
                      </a:cubicBezTo>
                      <a:cubicBezTo>
                        <a:pt x="2320468" y="4671159"/>
                        <a:pt x="2303014" y="4654969"/>
                        <a:pt x="2266860" y="4648742"/>
                      </a:cubicBezTo>
                      <a:cubicBezTo>
                        <a:pt x="2245664" y="4643760"/>
                        <a:pt x="2221978" y="4626325"/>
                        <a:pt x="2202030" y="4652478"/>
                      </a:cubicBezTo>
                      <a:cubicBezTo>
                        <a:pt x="2198290" y="4657459"/>
                        <a:pt x="2185822" y="4654969"/>
                        <a:pt x="2184576" y="4643760"/>
                      </a:cubicBezTo>
                      <a:cubicBezTo>
                        <a:pt x="2183330" y="4635042"/>
                        <a:pt x="2180836" y="4623834"/>
                        <a:pt x="2193304" y="4618852"/>
                      </a:cubicBezTo>
                      <a:cubicBezTo>
                        <a:pt x="2198290" y="4617607"/>
                        <a:pt x="2204524" y="4622588"/>
                        <a:pt x="2208264" y="4615116"/>
                      </a:cubicBezTo>
                      <a:cubicBezTo>
                        <a:pt x="2207016" y="4605153"/>
                        <a:pt x="2198290" y="4600171"/>
                        <a:pt x="2192056" y="4595190"/>
                      </a:cubicBezTo>
                      <a:cubicBezTo>
                        <a:pt x="2185822" y="4587717"/>
                        <a:pt x="2177096" y="4582736"/>
                        <a:pt x="2174602" y="4576509"/>
                      </a:cubicBezTo>
                      <a:cubicBezTo>
                        <a:pt x="2164628" y="4539147"/>
                        <a:pt x="2155902" y="4505521"/>
                        <a:pt x="2112266" y="4495558"/>
                      </a:cubicBezTo>
                      <a:cubicBezTo>
                        <a:pt x="2106034" y="4493067"/>
                        <a:pt x="2106034" y="4480613"/>
                        <a:pt x="2106034" y="4471896"/>
                      </a:cubicBezTo>
                      <a:cubicBezTo>
                        <a:pt x="2108526" y="4443251"/>
                        <a:pt x="2078606" y="4423325"/>
                        <a:pt x="2053670" y="4435779"/>
                      </a:cubicBezTo>
                      <a:cubicBezTo>
                        <a:pt x="2024996" y="4451969"/>
                        <a:pt x="1992582" y="4461932"/>
                        <a:pt x="2007542" y="4510503"/>
                      </a:cubicBezTo>
                      <a:cubicBezTo>
                        <a:pt x="2013776" y="4527938"/>
                        <a:pt x="2002556" y="4555337"/>
                        <a:pt x="1975128" y="4564055"/>
                      </a:cubicBezTo>
                      <a:cubicBezTo>
                        <a:pt x="1955180" y="4570282"/>
                        <a:pt x="1948946" y="4586472"/>
                        <a:pt x="1940220" y="4601417"/>
                      </a:cubicBezTo>
                      <a:cubicBezTo>
                        <a:pt x="1925260" y="4622588"/>
                        <a:pt x="1910298" y="4620098"/>
                        <a:pt x="1892844" y="4606398"/>
                      </a:cubicBezTo>
                      <a:cubicBezTo>
                        <a:pt x="1876638" y="4591454"/>
                        <a:pt x="1859184" y="4580245"/>
                        <a:pt x="1881624" y="4556582"/>
                      </a:cubicBezTo>
                      <a:cubicBezTo>
                        <a:pt x="1904066" y="4534165"/>
                        <a:pt x="1920272" y="4509257"/>
                        <a:pt x="1955180" y="4499294"/>
                      </a:cubicBezTo>
                      <a:cubicBezTo>
                        <a:pt x="1978868" y="4493067"/>
                        <a:pt x="1973882" y="4456951"/>
                        <a:pt x="1990088" y="4440761"/>
                      </a:cubicBezTo>
                      <a:cubicBezTo>
                        <a:pt x="1993828" y="4437025"/>
                        <a:pt x="1988842" y="4429552"/>
                        <a:pt x="1982608" y="4427061"/>
                      </a:cubicBezTo>
                      <a:cubicBezTo>
                        <a:pt x="1975128" y="4423325"/>
                        <a:pt x="1971388" y="4428307"/>
                        <a:pt x="1966400" y="4434534"/>
                      </a:cubicBezTo>
                      <a:cubicBezTo>
                        <a:pt x="1930246" y="4476877"/>
                        <a:pt x="1890352" y="4516730"/>
                        <a:pt x="1833002" y="4532920"/>
                      </a:cubicBezTo>
                      <a:cubicBezTo>
                        <a:pt x="1830510" y="4532920"/>
                        <a:pt x="1826768" y="4534165"/>
                        <a:pt x="1826768" y="4534165"/>
                      </a:cubicBezTo>
                      <a:cubicBezTo>
                        <a:pt x="1796848" y="4506767"/>
                        <a:pt x="1764434" y="4520466"/>
                        <a:pt x="1730772" y="4527938"/>
                      </a:cubicBezTo>
                      <a:cubicBezTo>
                        <a:pt x="1713318" y="4530429"/>
                        <a:pt x="1699604" y="4516730"/>
                        <a:pt x="1717058" y="4495558"/>
                      </a:cubicBezTo>
                      <a:cubicBezTo>
                        <a:pt x="1723292" y="4486840"/>
                        <a:pt x="1727032" y="4479368"/>
                        <a:pt x="1737006" y="4474386"/>
                      </a:cubicBezTo>
                      <a:cubicBezTo>
                        <a:pt x="1745732" y="4469405"/>
                        <a:pt x="1749472" y="4460687"/>
                        <a:pt x="1744486" y="4451969"/>
                      </a:cubicBezTo>
                      <a:cubicBezTo>
                        <a:pt x="1725786" y="4422080"/>
                        <a:pt x="1722044" y="4382227"/>
                        <a:pt x="1684644" y="4363546"/>
                      </a:cubicBezTo>
                      <a:cubicBezTo>
                        <a:pt x="1673422" y="4358565"/>
                        <a:pt x="1674670" y="4352338"/>
                        <a:pt x="1682150" y="4347356"/>
                      </a:cubicBezTo>
                      <a:cubicBezTo>
                        <a:pt x="1709578" y="4329921"/>
                        <a:pt x="1717058" y="4280105"/>
                        <a:pt x="1764434" y="4297540"/>
                      </a:cubicBezTo>
                      <a:cubicBezTo>
                        <a:pt x="1766926" y="4297540"/>
                        <a:pt x="1771914" y="4295050"/>
                        <a:pt x="1773160" y="4292559"/>
                      </a:cubicBezTo>
                      <a:cubicBezTo>
                        <a:pt x="1781888" y="4263915"/>
                        <a:pt x="1803082" y="4239007"/>
                        <a:pt x="1810562" y="4210363"/>
                      </a:cubicBezTo>
                      <a:cubicBezTo>
                        <a:pt x="1815548" y="4195418"/>
                        <a:pt x="1795602" y="4196663"/>
                        <a:pt x="1788120" y="4202890"/>
                      </a:cubicBezTo>
                      <a:cubicBezTo>
                        <a:pt x="1750720" y="4236516"/>
                        <a:pt x="1709578" y="4209117"/>
                        <a:pt x="1669682" y="4211608"/>
                      </a:cubicBezTo>
                      <a:cubicBezTo>
                        <a:pt x="1668436" y="4211608"/>
                        <a:pt x="1665942" y="4209117"/>
                        <a:pt x="1664696" y="4207872"/>
                      </a:cubicBezTo>
                      <a:cubicBezTo>
                        <a:pt x="1662202" y="4165529"/>
                        <a:pt x="1631034" y="4176737"/>
                        <a:pt x="1604854" y="4171755"/>
                      </a:cubicBezTo>
                      <a:cubicBezTo>
                        <a:pt x="1578672" y="4165529"/>
                        <a:pt x="1573686" y="4140621"/>
                        <a:pt x="1568698" y="4116958"/>
                      </a:cubicBezTo>
                      <a:cubicBezTo>
                        <a:pt x="1567452" y="4108240"/>
                        <a:pt x="1569946" y="4099523"/>
                        <a:pt x="1568698" y="4090805"/>
                      </a:cubicBezTo>
                      <a:cubicBezTo>
                        <a:pt x="1564958" y="4077106"/>
                        <a:pt x="1557478" y="4067142"/>
                        <a:pt x="1547504" y="4083332"/>
                      </a:cubicBezTo>
                      <a:cubicBezTo>
                        <a:pt x="1532544" y="4106995"/>
                        <a:pt x="1512596" y="4114467"/>
                        <a:pt x="1487662" y="4116958"/>
                      </a:cubicBezTo>
                      <a:cubicBezTo>
                        <a:pt x="1471456" y="4119449"/>
                        <a:pt x="1458988" y="4126921"/>
                        <a:pt x="1446520" y="4135639"/>
                      </a:cubicBezTo>
                      <a:cubicBezTo>
                        <a:pt x="1439040" y="4143111"/>
                        <a:pt x="1427820" y="4150584"/>
                        <a:pt x="1417846" y="4141866"/>
                      </a:cubicBezTo>
                      <a:cubicBezTo>
                        <a:pt x="1407872" y="4134394"/>
                        <a:pt x="1406626" y="4124430"/>
                        <a:pt x="1409120" y="4111977"/>
                      </a:cubicBezTo>
                      <a:cubicBezTo>
                        <a:pt x="1419094" y="4068388"/>
                        <a:pt x="1417846" y="4068388"/>
                        <a:pt x="1371718" y="4058425"/>
                      </a:cubicBezTo>
                      <a:cubicBezTo>
                        <a:pt x="1350524" y="4054688"/>
                        <a:pt x="1318110" y="4057179"/>
                        <a:pt x="1329330" y="4016081"/>
                      </a:cubicBezTo>
                      <a:cubicBezTo>
                        <a:pt x="1331824" y="4006118"/>
                        <a:pt x="1320602" y="3999891"/>
                        <a:pt x="1308136" y="4006118"/>
                      </a:cubicBezTo>
                      <a:cubicBezTo>
                        <a:pt x="1280708" y="4021063"/>
                        <a:pt x="1262008" y="4014836"/>
                        <a:pt x="1258266" y="3982456"/>
                      </a:cubicBezTo>
                      <a:cubicBezTo>
                        <a:pt x="1255774" y="3970002"/>
                        <a:pt x="1250786" y="3967511"/>
                        <a:pt x="1239566" y="3970002"/>
                      </a:cubicBezTo>
                      <a:cubicBezTo>
                        <a:pt x="1228346" y="3973738"/>
                        <a:pt x="1217126" y="3973738"/>
                        <a:pt x="1207152" y="3977474"/>
                      </a:cubicBezTo>
                      <a:cubicBezTo>
                        <a:pt x="1200918" y="3978719"/>
                        <a:pt x="1193438" y="3981210"/>
                        <a:pt x="1189698" y="3973738"/>
                      </a:cubicBezTo>
                      <a:cubicBezTo>
                        <a:pt x="1187204" y="3967511"/>
                        <a:pt x="1193438" y="3963775"/>
                        <a:pt x="1195932" y="3960038"/>
                      </a:cubicBezTo>
                      <a:cubicBezTo>
                        <a:pt x="1217126" y="3926413"/>
                        <a:pt x="1217126" y="3922677"/>
                        <a:pt x="1183464" y="3905241"/>
                      </a:cubicBezTo>
                      <a:cubicBezTo>
                        <a:pt x="1159776" y="3892787"/>
                        <a:pt x="1149802" y="3874106"/>
                        <a:pt x="1146062" y="3849198"/>
                      </a:cubicBezTo>
                      <a:cubicBezTo>
                        <a:pt x="1143570" y="3839235"/>
                        <a:pt x="1141076" y="3830517"/>
                        <a:pt x="1128608" y="3830517"/>
                      </a:cubicBezTo>
                      <a:cubicBezTo>
                        <a:pt x="1116142" y="3830517"/>
                        <a:pt x="1112402" y="3840481"/>
                        <a:pt x="1112402" y="3851689"/>
                      </a:cubicBezTo>
                      <a:cubicBezTo>
                        <a:pt x="1112402" y="3862898"/>
                        <a:pt x="1107414" y="3871615"/>
                        <a:pt x="1094948" y="3876597"/>
                      </a:cubicBezTo>
                      <a:cubicBezTo>
                        <a:pt x="1081234" y="3881579"/>
                        <a:pt x="1079986" y="3867879"/>
                        <a:pt x="1075000" y="3860407"/>
                      </a:cubicBezTo>
                      <a:cubicBezTo>
                        <a:pt x="1068766" y="3849198"/>
                        <a:pt x="1061286" y="3846708"/>
                        <a:pt x="1052560" y="3854180"/>
                      </a:cubicBezTo>
                      <a:cubicBezTo>
                        <a:pt x="1032612" y="3867879"/>
                        <a:pt x="1022638" y="3854180"/>
                        <a:pt x="1021392" y="3840481"/>
                      </a:cubicBezTo>
                      <a:cubicBezTo>
                        <a:pt x="1020144" y="3815573"/>
                        <a:pt x="1003938" y="3803119"/>
                        <a:pt x="988976" y="3789419"/>
                      </a:cubicBezTo>
                      <a:cubicBezTo>
                        <a:pt x="969030" y="3769493"/>
                        <a:pt x="972770" y="3747076"/>
                        <a:pt x="998950" y="3738358"/>
                      </a:cubicBezTo>
                      <a:cubicBezTo>
                        <a:pt x="1002690" y="3735867"/>
                        <a:pt x="1008924" y="3738358"/>
                        <a:pt x="1012664" y="3735867"/>
                      </a:cubicBezTo>
                      <a:cubicBezTo>
                        <a:pt x="1025132" y="3732131"/>
                        <a:pt x="1050066" y="3734622"/>
                        <a:pt x="1047572" y="3720923"/>
                      </a:cubicBezTo>
                      <a:cubicBezTo>
                        <a:pt x="1046326" y="3704733"/>
                        <a:pt x="1022638" y="3704733"/>
                        <a:pt x="1006430" y="3703487"/>
                      </a:cubicBezTo>
                      <a:cubicBezTo>
                        <a:pt x="988976" y="3703487"/>
                        <a:pt x="974016" y="3708469"/>
                        <a:pt x="960302" y="3718432"/>
                      </a:cubicBezTo>
                      <a:cubicBezTo>
                        <a:pt x="945342" y="3730886"/>
                        <a:pt x="932874" y="3728395"/>
                        <a:pt x="917914" y="3718432"/>
                      </a:cubicBezTo>
                      <a:cubicBezTo>
                        <a:pt x="902954" y="3709714"/>
                        <a:pt x="891732" y="3692279"/>
                        <a:pt x="870538" y="3696015"/>
                      </a:cubicBezTo>
                      <a:cubicBezTo>
                        <a:pt x="863058" y="3696015"/>
                        <a:pt x="860564" y="3687297"/>
                        <a:pt x="861812" y="3679825"/>
                      </a:cubicBezTo>
                      <a:cubicBezTo>
                        <a:pt x="861812" y="3652426"/>
                        <a:pt x="855578" y="3622537"/>
                        <a:pt x="866798" y="3595138"/>
                      </a:cubicBezTo>
                      <a:cubicBezTo>
                        <a:pt x="873032" y="3581439"/>
                        <a:pt x="875526" y="3567739"/>
                        <a:pt x="874278" y="3552794"/>
                      </a:cubicBezTo>
                      <a:cubicBezTo>
                        <a:pt x="874278" y="3546567"/>
                        <a:pt x="873032" y="3536604"/>
                        <a:pt x="878020" y="3534114"/>
                      </a:cubicBezTo>
                      <a:cubicBezTo>
                        <a:pt x="909186" y="3509206"/>
                        <a:pt x="910434" y="3466862"/>
                        <a:pt x="932874" y="3436973"/>
                      </a:cubicBezTo>
                      <a:cubicBezTo>
                        <a:pt x="944094" y="3422028"/>
                        <a:pt x="960302" y="3412065"/>
                        <a:pt x="981496" y="3412065"/>
                      </a:cubicBezTo>
                      <a:cubicBezTo>
                        <a:pt x="996456" y="3413310"/>
                        <a:pt x="1005184" y="3407083"/>
                        <a:pt x="1012664" y="3393384"/>
                      </a:cubicBezTo>
                      <a:cubicBezTo>
                        <a:pt x="1018898" y="3378439"/>
                        <a:pt x="1011418" y="3370967"/>
                        <a:pt x="998950" y="3365985"/>
                      </a:cubicBezTo>
                      <a:cubicBezTo>
                        <a:pt x="991470" y="3361004"/>
                        <a:pt x="995210" y="3351041"/>
                        <a:pt x="991470" y="3344814"/>
                      </a:cubicBezTo>
                      <a:cubicBezTo>
                        <a:pt x="982744" y="3328623"/>
                        <a:pt x="980250" y="3306206"/>
                        <a:pt x="952822" y="3306206"/>
                      </a:cubicBezTo>
                      <a:cubicBezTo>
                        <a:pt x="937862" y="3306206"/>
                        <a:pt x="942848" y="3294998"/>
                        <a:pt x="950328" y="3288771"/>
                      </a:cubicBezTo>
                      <a:cubicBezTo>
                        <a:pt x="959056" y="3281298"/>
                        <a:pt x="967782" y="3273826"/>
                        <a:pt x="970276" y="3260127"/>
                      </a:cubicBezTo>
                      <a:cubicBezTo>
                        <a:pt x="972770" y="3247673"/>
                        <a:pt x="980250" y="3233973"/>
                        <a:pt x="954068" y="3238955"/>
                      </a:cubicBezTo>
                      <a:cubicBezTo>
                        <a:pt x="921654" y="3243937"/>
                        <a:pt x="929134" y="3211556"/>
                        <a:pt x="914174" y="3191630"/>
                      </a:cubicBezTo>
                      <a:cubicBezTo>
                        <a:pt x="914174" y="3202839"/>
                        <a:pt x="914174" y="3211556"/>
                        <a:pt x="914174" y="3220274"/>
                      </a:cubicBezTo>
                      <a:cubicBezTo>
                        <a:pt x="912928" y="3227746"/>
                        <a:pt x="916668" y="3240200"/>
                        <a:pt x="902954" y="3238955"/>
                      </a:cubicBezTo>
                      <a:cubicBezTo>
                        <a:pt x="891732" y="3238955"/>
                        <a:pt x="887992" y="3230237"/>
                        <a:pt x="887992" y="3220274"/>
                      </a:cubicBezTo>
                      <a:cubicBezTo>
                        <a:pt x="886746" y="3196612"/>
                        <a:pt x="885500" y="3174195"/>
                        <a:pt x="887992" y="3151777"/>
                      </a:cubicBezTo>
                      <a:cubicBezTo>
                        <a:pt x="890486" y="3120643"/>
                        <a:pt x="881760" y="3093244"/>
                        <a:pt x="880512" y="3063354"/>
                      </a:cubicBezTo>
                      <a:cubicBezTo>
                        <a:pt x="879266" y="3052146"/>
                        <a:pt x="878020" y="3039692"/>
                        <a:pt x="864306" y="3037201"/>
                      </a:cubicBezTo>
                      <a:cubicBezTo>
                        <a:pt x="849344" y="3034710"/>
                        <a:pt x="845604" y="3045919"/>
                        <a:pt x="841864" y="3055882"/>
                      </a:cubicBezTo>
                      <a:cubicBezTo>
                        <a:pt x="839370" y="3065845"/>
                        <a:pt x="836878" y="3073318"/>
                        <a:pt x="824410" y="3078299"/>
                      </a:cubicBezTo>
                      <a:cubicBezTo>
                        <a:pt x="821916" y="3050900"/>
                        <a:pt x="808202" y="3028483"/>
                        <a:pt x="806956" y="3001085"/>
                      </a:cubicBezTo>
                      <a:cubicBezTo>
                        <a:pt x="804462" y="2977422"/>
                        <a:pt x="793242" y="2952514"/>
                        <a:pt x="763322" y="2941306"/>
                      </a:cubicBezTo>
                      <a:cubicBezTo>
                        <a:pt x="744620" y="2936324"/>
                        <a:pt x="737140" y="2918889"/>
                        <a:pt x="745868" y="2900208"/>
                      </a:cubicBezTo>
                      <a:cubicBezTo>
                        <a:pt x="754594" y="2877791"/>
                        <a:pt x="768308" y="2888999"/>
                        <a:pt x="782022" y="2897717"/>
                      </a:cubicBezTo>
                      <a:cubicBezTo>
                        <a:pt x="800722" y="2906435"/>
                        <a:pt x="810696" y="2918889"/>
                        <a:pt x="816930" y="2940060"/>
                      </a:cubicBezTo>
                      <a:cubicBezTo>
                        <a:pt x="824410" y="2964968"/>
                        <a:pt x="850592" y="2973686"/>
                        <a:pt x="876772" y="2967459"/>
                      </a:cubicBezTo>
                      <a:cubicBezTo>
                        <a:pt x="889240" y="2964968"/>
                        <a:pt x="902954" y="2962477"/>
                        <a:pt x="907940" y="2976177"/>
                      </a:cubicBezTo>
                      <a:cubicBezTo>
                        <a:pt x="921654" y="3017275"/>
                        <a:pt x="960302" y="3022256"/>
                        <a:pt x="992716" y="3034710"/>
                      </a:cubicBezTo>
                      <a:cubicBezTo>
                        <a:pt x="1042586" y="3054637"/>
                        <a:pt x="1050066" y="3074563"/>
                        <a:pt x="1023884" y="3121888"/>
                      </a:cubicBezTo>
                      <a:cubicBezTo>
                        <a:pt x="1018898" y="3133096"/>
                        <a:pt x="1018898" y="3141814"/>
                        <a:pt x="1026378" y="3151777"/>
                      </a:cubicBezTo>
                      <a:cubicBezTo>
                        <a:pt x="1032612" y="3158004"/>
                        <a:pt x="1038846" y="3162986"/>
                        <a:pt x="1046326" y="3156759"/>
                      </a:cubicBezTo>
                      <a:cubicBezTo>
                        <a:pt x="1058792" y="3146796"/>
                        <a:pt x="1071260" y="3135587"/>
                        <a:pt x="1070014" y="3119397"/>
                      </a:cubicBezTo>
                      <a:cubicBezTo>
                        <a:pt x="1068766" y="3106943"/>
                        <a:pt x="1067520" y="3095735"/>
                        <a:pt x="1062532" y="3084526"/>
                      </a:cubicBezTo>
                      <a:cubicBezTo>
                        <a:pt x="1055052" y="3064600"/>
                        <a:pt x="1065026" y="3053391"/>
                        <a:pt x="1077494" y="3040937"/>
                      </a:cubicBezTo>
                      <a:cubicBezTo>
                        <a:pt x="1091208" y="3027238"/>
                        <a:pt x="1103674" y="3035956"/>
                        <a:pt x="1114894" y="3044673"/>
                      </a:cubicBezTo>
                      <a:cubicBezTo>
                        <a:pt x="1132348" y="3055882"/>
                        <a:pt x="1146062" y="3054637"/>
                        <a:pt x="1152296" y="3032220"/>
                      </a:cubicBezTo>
                      <a:cubicBezTo>
                        <a:pt x="1154790" y="3022256"/>
                        <a:pt x="1159776" y="3012293"/>
                        <a:pt x="1167256" y="3012293"/>
                      </a:cubicBezTo>
                      <a:cubicBezTo>
                        <a:pt x="1217126" y="3008557"/>
                        <a:pt x="1217126" y="2963723"/>
                        <a:pt x="1235826" y="2935079"/>
                      </a:cubicBezTo>
                      <a:cubicBezTo>
                        <a:pt x="1242060" y="2923870"/>
                        <a:pt x="1244554" y="2908925"/>
                        <a:pt x="1265748" y="2912662"/>
                      </a:cubicBezTo>
                      <a:cubicBezTo>
                        <a:pt x="1281954" y="2915152"/>
                        <a:pt x="1284448" y="2897717"/>
                        <a:pt x="1284448" y="2882772"/>
                      </a:cubicBezTo>
                      <a:cubicBezTo>
                        <a:pt x="1283202" y="2867827"/>
                        <a:pt x="1285694" y="2854128"/>
                        <a:pt x="1296916" y="2840429"/>
                      </a:cubicBezTo>
                      <a:cubicBezTo>
                        <a:pt x="1313122" y="2822993"/>
                        <a:pt x="1303148" y="2801822"/>
                        <a:pt x="1291928" y="2785631"/>
                      </a:cubicBezTo>
                      <a:cubicBezTo>
                        <a:pt x="1279462" y="2765705"/>
                        <a:pt x="1260760" y="2747024"/>
                        <a:pt x="1244554" y="2728343"/>
                      </a:cubicBezTo>
                      <a:cubicBezTo>
                        <a:pt x="1224606" y="2705926"/>
                        <a:pt x="1228346" y="2673546"/>
                        <a:pt x="1254526" y="2659847"/>
                      </a:cubicBezTo>
                      <a:cubicBezTo>
                        <a:pt x="1265748" y="2653620"/>
                        <a:pt x="1274474" y="2646147"/>
                        <a:pt x="1283202" y="2637429"/>
                      </a:cubicBezTo>
                      <a:cubicBezTo>
                        <a:pt x="1315616" y="2605049"/>
                        <a:pt x="1306888" y="2590105"/>
                        <a:pt x="1269488" y="2563951"/>
                      </a:cubicBezTo>
                      <a:cubicBezTo>
                        <a:pt x="1230840" y="2537798"/>
                        <a:pt x="1183464" y="2519117"/>
                        <a:pt x="1158530" y="2474283"/>
                      </a:cubicBezTo>
                      <a:cubicBezTo>
                        <a:pt x="1156036" y="2470547"/>
                        <a:pt x="1153542" y="2466810"/>
                        <a:pt x="1151050" y="2464320"/>
                      </a:cubicBezTo>
                      <a:cubicBezTo>
                        <a:pt x="1094948" y="2420731"/>
                        <a:pt x="1060040" y="2369670"/>
                        <a:pt x="1077494" y="2296191"/>
                      </a:cubicBezTo>
                      <a:cubicBezTo>
                        <a:pt x="1081234" y="2283738"/>
                        <a:pt x="1070014" y="2276265"/>
                        <a:pt x="1061286" y="2268793"/>
                      </a:cubicBezTo>
                      <a:cubicBezTo>
                        <a:pt x="1030118" y="2243885"/>
                        <a:pt x="1003938" y="2212750"/>
                        <a:pt x="980250" y="2180370"/>
                      </a:cubicBezTo>
                      <a:cubicBezTo>
                        <a:pt x="957808" y="2150480"/>
                        <a:pt x="934122" y="2120591"/>
                        <a:pt x="951576" y="2077002"/>
                      </a:cubicBezTo>
                      <a:cubicBezTo>
                        <a:pt x="961548" y="2054585"/>
                        <a:pt x="950328" y="2032168"/>
                        <a:pt x="934122" y="2017223"/>
                      </a:cubicBezTo>
                      <a:cubicBezTo>
                        <a:pt x="914174" y="1996051"/>
                        <a:pt x="904200" y="1971144"/>
                        <a:pt x="892980" y="1946236"/>
                      </a:cubicBezTo>
                      <a:cubicBezTo>
                        <a:pt x="879266" y="1917592"/>
                        <a:pt x="864306" y="1891438"/>
                        <a:pt x="824410" y="1891438"/>
                      </a:cubicBezTo>
                      <a:cubicBezTo>
                        <a:pt x="790748" y="1890193"/>
                        <a:pt x="760828" y="1869021"/>
                        <a:pt x="728414" y="1860303"/>
                      </a:cubicBezTo>
                      <a:cubicBezTo>
                        <a:pt x="695998" y="1854076"/>
                        <a:pt x="668570" y="1830414"/>
                        <a:pt x="633662" y="1826678"/>
                      </a:cubicBezTo>
                      <a:cubicBezTo>
                        <a:pt x="621196" y="1825432"/>
                        <a:pt x="609976" y="1816715"/>
                        <a:pt x="611222" y="1803015"/>
                      </a:cubicBezTo>
                      <a:cubicBezTo>
                        <a:pt x="612468" y="1785580"/>
                        <a:pt x="623690" y="1790561"/>
                        <a:pt x="636156" y="1791807"/>
                      </a:cubicBezTo>
                      <a:cubicBezTo>
                        <a:pt x="657350" y="1793052"/>
                        <a:pt x="688518" y="1737009"/>
                        <a:pt x="677298" y="1714592"/>
                      </a:cubicBezTo>
                      <a:cubicBezTo>
                        <a:pt x="659844" y="1682212"/>
                        <a:pt x="666078" y="1648586"/>
                        <a:pt x="671064" y="1616206"/>
                      </a:cubicBezTo>
                      <a:cubicBezTo>
                        <a:pt x="673558" y="1597525"/>
                        <a:pt x="686024" y="1586317"/>
                        <a:pt x="705972" y="1588807"/>
                      </a:cubicBezTo>
                      <a:cubicBezTo>
                        <a:pt x="734646" y="1593789"/>
                        <a:pt x="764568" y="1595034"/>
                        <a:pt x="791996" y="1607488"/>
                      </a:cubicBezTo>
                      <a:cubicBezTo>
                        <a:pt x="814436" y="1617451"/>
                        <a:pt x="838124" y="1629905"/>
                        <a:pt x="849344" y="1593789"/>
                      </a:cubicBezTo>
                      <a:cubicBezTo>
                        <a:pt x="851838" y="1587562"/>
                        <a:pt x="858072" y="1582580"/>
                        <a:pt x="865552" y="1583826"/>
                      </a:cubicBezTo>
                      <a:cubicBezTo>
                        <a:pt x="873032" y="1585071"/>
                        <a:pt x="873032" y="1592544"/>
                        <a:pt x="874278" y="1598771"/>
                      </a:cubicBezTo>
                      <a:cubicBezTo>
                        <a:pt x="876772" y="1608734"/>
                        <a:pt x="879266" y="1619942"/>
                        <a:pt x="890486" y="1619942"/>
                      </a:cubicBezTo>
                      <a:cubicBezTo>
                        <a:pt x="906694" y="1619942"/>
                        <a:pt x="915420" y="1604998"/>
                        <a:pt x="922900" y="1595034"/>
                      </a:cubicBezTo>
                      <a:cubicBezTo>
                        <a:pt x="930382" y="1586317"/>
                        <a:pt x="927888" y="1576353"/>
                        <a:pt x="921654" y="1567636"/>
                      </a:cubicBezTo>
                      <a:cubicBezTo>
                        <a:pt x="910434" y="1552691"/>
                        <a:pt x="892980" y="1546464"/>
                        <a:pt x="878020" y="1537746"/>
                      </a:cubicBezTo>
                      <a:cubicBezTo>
                        <a:pt x="850592" y="1524047"/>
                        <a:pt x="848098" y="1511593"/>
                        <a:pt x="866798" y="1487931"/>
                      </a:cubicBezTo>
                      <a:cubicBezTo>
                        <a:pt x="883006" y="1468004"/>
                        <a:pt x="904200" y="1463023"/>
                        <a:pt x="929134" y="1463023"/>
                      </a:cubicBezTo>
                      <a:cubicBezTo>
                        <a:pt x="965290" y="1464268"/>
                        <a:pt x="983990" y="1436869"/>
                        <a:pt x="971522" y="1404489"/>
                      </a:cubicBezTo>
                      <a:cubicBezTo>
                        <a:pt x="967782" y="1393280"/>
                        <a:pt x="960302" y="1385808"/>
                        <a:pt x="947836" y="1385808"/>
                      </a:cubicBezTo>
                      <a:cubicBezTo>
                        <a:pt x="935368" y="1384563"/>
                        <a:pt x="934122" y="1393280"/>
                        <a:pt x="934122" y="1403244"/>
                      </a:cubicBezTo>
                      <a:cubicBezTo>
                        <a:pt x="931628" y="1420679"/>
                        <a:pt x="922900" y="1418188"/>
                        <a:pt x="915420" y="1406980"/>
                      </a:cubicBezTo>
                      <a:cubicBezTo>
                        <a:pt x="902954" y="1383317"/>
                        <a:pt x="892980" y="1358410"/>
                        <a:pt x="883006" y="1332256"/>
                      </a:cubicBezTo>
                      <a:cubicBezTo>
                        <a:pt x="879266" y="1326029"/>
                        <a:pt x="884252" y="1321048"/>
                        <a:pt x="890486" y="1317311"/>
                      </a:cubicBezTo>
                      <a:cubicBezTo>
                        <a:pt x="904200" y="1308594"/>
                        <a:pt x="919160" y="1314821"/>
                        <a:pt x="932874" y="1311085"/>
                      </a:cubicBezTo>
                      <a:cubicBezTo>
                        <a:pt x="950328" y="1307348"/>
                        <a:pt x="954068" y="1316066"/>
                        <a:pt x="964042" y="1328520"/>
                      </a:cubicBezTo>
                      <a:cubicBezTo>
                        <a:pt x="977756" y="1344710"/>
                        <a:pt x="996456" y="1373354"/>
                        <a:pt x="1026378" y="1345955"/>
                      </a:cubicBezTo>
                      <a:cubicBezTo>
                        <a:pt x="1028872" y="1342219"/>
                        <a:pt x="1036352" y="1342219"/>
                        <a:pt x="1041338" y="1343465"/>
                      </a:cubicBezTo>
                      <a:cubicBezTo>
                        <a:pt x="1081234" y="1348446"/>
                        <a:pt x="1082480" y="1347201"/>
                        <a:pt x="1075000" y="1301121"/>
                      </a:cubicBezTo>
                      <a:cubicBezTo>
                        <a:pt x="1065026" y="1308594"/>
                        <a:pt x="1055052" y="1317311"/>
                        <a:pt x="1045078" y="1322293"/>
                      </a:cubicBezTo>
                      <a:cubicBezTo>
                        <a:pt x="1001444" y="1344710"/>
                        <a:pt x="956562" y="1317311"/>
                        <a:pt x="960302" y="1268741"/>
                      </a:cubicBezTo>
                      <a:cubicBezTo>
                        <a:pt x="960302" y="1250060"/>
                        <a:pt x="949082" y="1246324"/>
                        <a:pt x="931628" y="1245079"/>
                      </a:cubicBezTo>
                      <a:cubicBezTo>
                        <a:pt x="885500" y="1242588"/>
                        <a:pt x="850592" y="1185300"/>
                        <a:pt x="869292" y="1139220"/>
                      </a:cubicBezTo>
                      <a:cubicBezTo>
                        <a:pt x="871786" y="1134239"/>
                        <a:pt x="875526" y="1129257"/>
                        <a:pt x="883006" y="1129257"/>
                      </a:cubicBezTo>
                      <a:cubicBezTo>
                        <a:pt x="927888" y="1129257"/>
                        <a:pt x="961548" y="1115557"/>
                        <a:pt x="981496" y="1070723"/>
                      </a:cubicBezTo>
                      <a:cubicBezTo>
                        <a:pt x="988976" y="1053288"/>
                        <a:pt x="1012664" y="1054533"/>
                        <a:pt x="1030118" y="1049552"/>
                      </a:cubicBezTo>
                      <a:cubicBezTo>
                        <a:pt x="1037598" y="1047061"/>
                        <a:pt x="1040092" y="1055779"/>
                        <a:pt x="1037598" y="1064496"/>
                      </a:cubicBezTo>
                      <a:cubicBezTo>
                        <a:pt x="1036352" y="1069478"/>
                        <a:pt x="1031364" y="1076950"/>
                        <a:pt x="1042586" y="1079441"/>
                      </a:cubicBezTo>
                      <a:cubicBezTo>
                        <a:pt x="1051312" y="1080686"/>
                        <a:pt x="1057546" y="1074459"/>
                        <a:pt x="1058792" y="1065742"/>
                      </a:cubicBezTo>
                      <a:cubicBezTo>
                        <a:pt x="1061286" y="1038343"/>
                        <a:pt x="1076246" y="1038343"/>
                        <a:pt x="1097440" y="1045815"/>
                      </a:cubicBezTo>
                      <a:cubicBezTo>
                        <a:pt x="1103674" y="1048306"/>
                        <a:pt x="1112402" y="1049552"/>
                        <a:pt x="1117388" y="1047061"/>
                      </a:cubicBezTo>
                      <a:cubicBezTo>
                        <a:pt x="1144816" y="1032116"/>
                        <a:pt x="1166010" y="1038343"/>
                        <a:pt x="1185958" y="1062006"/>
                      </a:cubicBezTo>
                      <a:cubicBezTo>
                        <a:pt x="1190944" y="1070723"/>
                        <a:pt x="1203412" y="1069478"/>
                        <a:pt x="1212138" y="1062006"/>
                      </a:cubicBezTo>
                      <a:cubicBezTo>
                        <a:pt x="1219618" y="1055779"/>
                        <a:pt x="1233332" y="1049552"/>
                        <a:pt x="1228346" y="1037098"/>
                      </a:cubicBezTo>
                      <a:cubicBezTo>
                        <a:pt x="1212138" y="997245"/>
                        <a:pt x="1234580" y="993509"/>
                        <a:pt x="1264500" y="994754"/>
                      </a:cubicBezTo>
                      <a:cubicBezTo>
                        <a:pt x="1316862" y="994754"/>
                        <a:pt x="1334316" y="981055"/>
                        <a:pt x="1346784" y="929994"/>
                      </a:cubicBezTo>
                      <a:cubicBezTo>
                        <a:pt x="1359250" y="875196"/>
                        <a:pt x="1353018" y="824135"/>
                        <a:pt x="1330576" y="773074"/>
                      </a:cubicBezTo>
                      <a:cubicBezTo>
                        <a:pt x="1329330" y="769338"/>
                        <a:pt x="1324342" y="765602"/>
                        <a:pt x="1324342" y="761865"/>
                      </a:cubicBezTo>
                      <a:cubicBezTo>
                        <a:pt x="1334316" y="719522"/>
                        <a:pt x="1315616" y="693369"/>
                        <a:pt x="1281954" y="668461"/>
                      </a:cubicBezTo>
                      <a:cubicBezTo>
                        <a:pt x="1269488" y="658498"/>
                        <a:pt x="1255774" y="656007"/>
                        <a:pt x="1244554" y="648535"/>
                      </a:cubicBezTo>
                      <a:cubicBezTo>
                        <a:pt x="1182218" y="616154"/>
                        <a:pt x="1116142" y="591246"/>
                        <a:pt x="1060040" y="550148"/>
                      </a:cubicBezTo>
                      <a:cubicBezTo>
                        <a:pt x="1048818" y="542676"/>
                        <a:pt x="1050066" y="531467"/>
                        <a:pt x="1062532" y="526486"/>
                      </a:cubicBezTo>
                      <a:cubicBezTo>
                        <a:pt x="1068766" y="523995"/>
                        <a:pt x="1077494" y="523995"/>
                        <a:pt x="1086220" y="526486"/>
                      </a:cubicBezTo>
                      <a:cubicBezTo>
                        <a:pt x="1142322" y="535204"/>
                        <a:pt x="1183464" y="516523"/>
                        <a:pt x="1210892" y="465462"/>
                      </a:cubicBezTo>
                      <a:cubicBezTo>
                        <a:pt x="1224606" y="471689"/>
                        <a:pt x="1237072" y="482897"/>
                        <a:pt x="1253280" y="482897"/>
                      </a:cubicBezTo>
                      <a:cubicBezTo>
                        <a:pt x="1264500" y="482897"/>
                        <a:pt x="1280708" y="489124"/>
                        <a:pt x="1281954" y="472934"/>
                      </a:cubicBezTo>
                      <a:cubicBezTo>
                        <a:pt x="1283202" y="459235"/>
                        <a:pt x="1269488" y="457989"/>
                        <a:pt x="1258266" y="455498"/>
                      </a:cubicBezTo>
                      <a:cubicBezTo>
                        <a:pt x="1247046" y="453008"/>
                        <a:pt x="1234580" y="456744"/>
                        <a:pt x="1224606" y="445535"/>
                      </a:cubicBezTo>
                      <a:cubicBezTo>
                        <a:pt x="1233332" y="435572"/>
                        <a:pt x="1248294" y="441799"/>
                        <a:pt x="1258266" y="431836"/>
                      </a:cubicBezTo>
                      <a:cubicBezTo>
                        <a:pt x="1260760" y="429345"/>
                        <a:pt x="1262318" y="425609"/>
                        <a:pt x="1264344" y="422029"/>
                      </a:cubicBezTo>
                      <a:lnTo>
                        <a:pt x="1272056" y="414326"/>
                      </a:lnTo>
                      <a:lnTo>
                        <a:pt x="1270588" y="395898"/>
                      </a:lnTo>
                      <a:cubicBezTo>
                        <a:pt x="1273232" y="388888"/>
                        <a:pt x="1278830" y="383281"/>
                        <a:pt x="1286294" y="378919"/>
                      </a:cubicBezTo>
                      <a:cubicBezTo>
                        <a:pt x="1301224" y="368950"/>
                        <a:pt x="1312420" y="377673"/>
                        <a:pt x="1324862" y="387642"/>
                      </a:cubicBezTo>
                      <a:cubicBezTo>
                        <a:pt x="1352232" y="411318"/>
                        <a:pt x="1436830" y="415056"/>
                        <a:pt x="1469176" y="398857"/>
                      </a:cubicBezTo>
                      <a:cubicBezTo>
                        <a:pt x="1499036" y="383904"/>
                        <a:pt x="1526406" y="368950"/>
                        <a:pt x="1540090" y="335305"/>
                      </a:cubicBezTo>
                      <a:cubicBezTo>
                        <a:pt x="1546310" y="317859"/>
                        <a:pt x="1568704" y="321598"/>
                        <a:pt x="1583634" y="314121"/>
                      </a:cubicBezTo>
                      <a:cubicBezTo>
                        <a:pt x="1599808" y="305398"/>
                        <a:pt x="1613492" y="304152"/>
                        <a:pt x="1625934" y="321598"/>
                      </a:cubicBezTo>
                      <a:cubicBezTo>
                        <a:pt x="1632154" y="330320"/>
                        <a:pt x="1637130" y="325336"/>
                        <a:pt x="1643350" y="317859"/>
                      </a:cubicBezTo>
                      <a:cubicBezTo>
                        <a:pt x="1663256" y="289199"/>
                        <a:pt x="1668232" y="295430"/>
                        <a:pt x="1699334" y="309137"/>
                      </a:cubicBezTo>
                      <a:cubicBezTo>
                        <a:pt x="1740390" y="326582"/>
                        <a:pt x="1782690" y="360227"/>
                        <a:pt x="1832454" y="324090"/>
                      </a:cubicBezTo>
                      <a:cubicBezTo>
                        <a:pt x="1843650" y="316613"/>
                        <a:pt x="1858580" y="311629"/>
                        <a:pt x="1873508" y="314121"/>
                      </a:cubicBezTo>
                      <a:cubicBezTo>
                        <a:pt x="1880974" y="319105"/>
                        <a:pt x="1889682" y="322844"/>
                        <a:pt x="1897146" y="314121"/>
                      </a:cubicBezTo>
                      <a:cubicBezTo>
                        <a:pt x="1910832" y="300415"/>
                        <a:pt x="1924516" y="296677"/>
                        <a:pt x="1941934" y="306644"/>
                      </a:cubicBezTo>
                      <a:cubicBezTo>
                        <a:pt x="1960596" y="316613"/>
                        <a:pt x="1970548" y="295430"/>
                        <a:pt x="1982990" y="290445"/>
                      </a:cubicBezTo>
                      <a:cubicBezTo>
                        <a:pt x="1995431" y="285461"/>
                        <a:pt x="2005384" y="281411"/>
                        <a:pt x="2012692" y="282969"/>
                      </a:cubicBezTo>
                      <a:close/>
                      <a:moveTo>
                        <a:pt x="3828826" y="871"/>
                      </a:moveTo>
                      <a:cubicBezTo>
                        <a:pt x="3850986" y="4619"/>
                        <a:pt x="3869462" y="19613"/>
                        <a:pt x="3890044" y="28985"/>
                      </a:cubicBezTo>
                      <a:cubicBezTo>
                        <a:pt x="3984842" y="67720"/>
                        <a:pt x="4080888" y="107705"/>
                        <a:pt x="4171944" y="157686"/>
                      </a:cubicBezTo>
                      <a:cubicBezTo>
                        <a:pt x="4250526" y="197671"/>
                        <a:pt x="4322872" y="248901"/>
                        <a:pt x="4387734" y="308879"/>
                      </a:cubicBezTo>
                      <a:cubicBezTo>
                        <a:pt x="4398960" y="320124"/>
                        <a:pt x="4410186" y="330121"/>
                        <a:pt x="4421412" y="340117"/>
                      </a:cubicBezTo>
                      <a:cubicBezTo>
                        <a:pt x="4426402" y="355111"/>
                        <a:pt x="4428896" y="370107"/>
                        <a:pt x="4433886" y="385101"/>
                      </a:cubicBezTo>
                      <a:cubicBezTo>
                        <a:pt x="4435758" y="390724"/>
                        <a:pt x="4437004" y="396034"/>
                        <a:pt x="4436380" y="401032"/>
                      </a:cubicBezTo>
                      <a:cubicBezTo>
                        <a:pt x="4435758" y="406031"/>
                        <a:pt x="4433262" y="410717"/>
                        <a:pt x="4427650" y="415090"/>
                      </a:cubicBezTo>
                      <a:cubicBezTo>
                        <a:pt x="4416424" y="422587"/>
                        <a:pt x="4407692" y="417589"/>
                        <a:pt x="4396466" y="413840"/>
                      </a:cubicBezTo>
                      <a:cubicBezTo>
                        <a:pt x="4379002" y="405093"/>
                        <a:pt x="4366530" y="391348"/>
                        <a:pt x="4354056" y="377604"/>
                      </a:cubicBezTo>
                      <a:cubicBezTo>
                        <a:pt x="4341582" y="362609"/>
                        <a:pt x="4331604" y="360109"/>
                        <a:pt x="4316636" y="375105"/>
                      </a:cubicBezTo>
                      <a:cubicBezTo>
                        <a:pt x="4296678" y="396347"/>
                        <a:pt x="4271732" y="401345"/>
                        <a:pt x="4245538" y="382602"/>
                      </a:cubicBezTo>
                      <a:cubicBezTo>
                        <a:pt x="4226826" y="368857"/>
                        <a:pt x="4209364" y="372606"/>
                        <a:pt x="4191902" y="388849"/>
                      </a:cubicBezTo>
                      <a:cubicBezTo>
                        <a:pt x="4164460" y="413840"/>
                        <a:pt x="4137018" y="435082"/>
                        <a:pt x="4093360" y="425086"/>
                      </a:cubicBezTo>
                      <a:cubicBezTo>
                        <a:pt x="4059682" y="417589"/>
                        <a:pt x="4045962" y="440080"/>
                        <a:pt x="4057188" y="473818"/>
                      </a:cubicBezTo>
                      <a:cubicBezTo>
                        <a:pt x="4059682" y="480065"/>
                        <a:pt x="4063424" y="485063"/>
                        <a:pt x="4064672" y="491311"/>
                      </a:cubicBezTo>
                      <a:cubicBezTo>
                        <a:pt x="4067166" y="508804"/>
                        <a:pt x="4112072" y="517551"/>
                        <a:pt x="4075898" y="542542"/>
                      </a:cubicBezTo>
                      <a:cubicBezTo>
                        <a:pt x="4059682" y="553787"/>
                        <a:pt x="4060930" y="585025"/>
                        <a:pt x="4030994" y="578778"/>
                      </a:cubicBezTo>
                      <a:cubicBezTo>
                        <a:pt x="4024756" y="577529"/>
                        <a:pt x="4023510" y="583776"/>
                        <a:pt x="4023510" y="588774"/>
                      </a:cubicBezTo>
                      <a:cubicBezTo>
                        <a:pt x="4029746" y="620012"/>
                        <a:pt x="4003552" y="631258"/>
                        <a:pt x="3983594" y="646252"/>
                      </a:cubicBezTo>
                      <a:cubicBezTo>
                        <a:pt x="3968626" y="658748"/>
                        <a:pt x="3967380" y="668744"/>
                        <a:pt x="3982348" y="679990"/>
                      </a:cubicBezTo>
                      <a:cubicBezTo>
                        <a:pt x="3993574" y="689986"/>
                        <a:pt x="3996068" y="711228"/>
                        <a:pt x="4013530" y="711228"/>
                      </a:cubicBezTo>
                      <a:cubicBezTo>
                        <a:pt x="4039726" y="713727"/>
                        <a:pt x="4065920" y="716226"/>
                        <a:pt x="4090866" y="711228"/>
                      </a:cubicBezTo>
                      <a:cubicBezTo>
                        <a:pt x="4112072" y="707479"/>
                        <a:pt x="4115814" y="669993"/>
                        <a:pt x="4098350" y="653750"/>
                      </a:cubicBezTo>
                      <a:cubicBezTo>
                        <a:pt x="4089618" y="645003"/>
                        <a:pt x="4078392" y="637506"/>
                        <a:pt x="4085876" y="623761"/>
                      </a:cubicBezTo>
                      <a:cubicBezTo>
                        <a:pt x="4092114" y="612515"/>
                        <a:pt x="4099598" y="601269"/>
                        <a:pt x="4113318" y="601269"/>
                      </a:cubicBezTo>
                      <a:cubicBezTo>
                        <a:pt x="4128286" y="602519"/>
                        <a:pt x="4130782" y="617513"/>
                        <a:pt x="4134524" y="627509"/>
                      </a:cubicBezTo>
                      <a:cubicBezTo>
                        <a:pt x="4143254" y="651250"/>
                        <a:pt x="4143254" y="677490"/>
                        <a:pt x="4165706" y="696233"/>
                      </a:cubicBezTo>
                      <a:cubicBezTo>
                        <a:pt x="4174438" y="702481"/>
                        <a:pt x="4168202" y="716226"/>
                        <a:pt x="4160718" y="724973"/>
                      </a:cubicBezTo>
                      <a:cubicBezTo>
                        <a:pt x="4145750" y="743716"/>
                        <a:pt x="4132028" y="762458"/>
                        <a:pt x="4109576" y="774954"/>
                      </a:cubicBezTo>
                      <a:cubicBezTo>
                        <a:pt x="4074650" y="793697"/>
                        <a:pt x="4053446" y="857422"/>
                        <a:pt x="4070908" y="892409"/>
                      </a:cubicBezTo>
                      <a:cubicBezTo>
                        <a:pt x="4077146" y="906154"/>
                        <a:pt x="4072156" y="918649"/>
                        <a:pt x="4074650" y="929895"/>
                      </a:cubicBezTo>
                      <a:cubicBezTo>
                        <a:pt x="4078392" y="943640"/>
                        <a:pt x="4075898" y="956135"/>
                        <a:pt x="4059682" y="957385"/>
                      </a:cubicBezTo>
                      <a:cubicBezTo>
                        <a:pt x="4042220" y="959884"/>
                        <a:pt x="4033488" y="949887"/>
                        <a:pt x="4030994" y="932394"/>
                      </a:cubicBezTo>
                      <a:cubicBezTo>
                        <a:pt x="4028500" y="913651"/>
                        <a:pt x="4028500" y="894908"/>
                        <a:pt x="4021014" y="876165"/>
                      </a:cubicBezTo>
                      <a:cubicBezTo>
                        <a:pt x="4001058" y="823685"/>
                        <a:pt x="3961142" y="801194"/>
                        <a:pt x="3913744" y="808691"/>
                      </a:cubicBezTo>
                      <a:cubicBezTo>
                        <a:pt x="3868838" y="816188"/>
                        <a:pt x="3825182" y="827434"/>
                        <a:pt x="3779030" y="827434"/>
                      </a:cubicBezTo>
                      <a:cubicBezTo>
                        <a:pt x="3766556" y="827434"/>
                        <a:pt x="3767804" y="838679"/>
                        <a:pt x="3775288" y="846177"/>
                      </a:cubicBezTo>
                      <a:cubicBezTo>
                        <a:pt x="3784020" y="853674"/>
                        <a:pt x="3791504" y="861171"/>
                        <a:pt x="3792750" y="873666"/>
                      </a:cubicBezTo>
                      <a:cubicBezTo>
                        <a:pt x="3793998" y="878664"/>
                        <a:pt x="3796492" y="884912"/>
                        <a:pt x="3790256" y="888661"/>
                      </a:cubicBezTo>
                      <a:cubicBezTo>
                        <a:pt x="3775288" y="897407"/>
                        <a:pt x="3719158" y="891160"/>
                        <a:pt x="3705436" y="878664"/>
                      </a:cubicBezTo>
                      <a:cubicBezTo>
                        <a:pt x="3699200" y="872417"/>
                        <a:pt x="3690468" y="863670"/>
                        <a:pt x="3695458" y="854924"/>
                      </a:cubicBezTo>
                      <a:cubicBezTo>
                        <a:pt x="3712920" y="824935"/>
                        <a:pt x="3696706" y="799944"/>
                        <a:pt x="3676748" y="783700"/>
                      </a:cubicBezTo>
                      <a:cubicBezTo>
                        <a:pt x="3653048" y="764957"/>
                        <a:pt x="3623112" y="761209"/>
                        <a:pt x="3590680" y="769956"/>
                      </a:cubicBezTo>
                      <a:cubicBezTo>
                        <a:pt x="3576960" y="774954"/>
                        <a:pt x="3563240" y="779952"/>
                        <a:pt x="3547024" y="774954"/>
                      </a:cubicBezTo>
                      <a:cubicBezTo>
                        <a:pt x="3527066" y="768706"/>
                        <a:pt x="3524572" y="787449"/>
                        <a:pt x="3518334" y="798695"/>
                      </a:cubicBezTo>
                      <a:cubicBezTo>
                        <a:pt x="3512098" y="809941"/>
                        <a:pt x="3504614" y="821186"/>
                        <a:pt x="3492140" y="821186"/>
                      </a:cubicBezTo>
                      <a:cubicBezTo>
                        <a:pt x="3479668" y="821186"/>
                        <a:pt x="3475926" y="807441"/>
                        <a:pt x="3470936" y="798695"/>
                      </a:cubicBezTo>
                      <a:cubicBezTo>
                        <a:pt x="3443494" y="747464"/>
                        <a:pt x="3441000" y="747464"/>
                        <a:pt x="3394848" y="783700"/>
                      </a:cubicBezTo>
                      <a:cubicBezTo>
                        <a:pt x="3389858" y="786199"/>
                        <a:pt x="3387364" y="791197"/>
                        <a:pt x="3383622" y="791197"/>
                      </a:cubicBezTo>
                      <a:cubicBezTo>
                        <a:pt x="3346202" y="791197"/>
                        <a:pt x="3341212" y="817438"/>
                        <a:pt x="3342460" y="844927"/>
                      </a:cubicBezTo>
                      <a:cubicBezTo>
                        <a:pt x="3342460" y="874916"/>
                        <a:pt x="3307534" y="862421"/>
                        <a:pt x="3297554" y="883662"/>
                      </a:cubicBezTo>
                      <a:cubicBezTo>
                        <a:pt x="3317512" y="853674"/>
                        <a:pt x="3303792" y="827434"/>
                        <a:pt x="3296308" y="799944"/>
                      </a:cubicBezTo>
                      <a:cubicBezTo>
                        <a:pt x="3291318" y="782451"/>
                        <a:pt x="3285082" y="774954"/>
                        <a:pt x="3265124" y="774954"/>
                      </a:cubicBezTo>
                      <a:cubicBezTo>
                        <a:pt x="3237682" y="772455"/>
                        <a:pt x="3213982" y="754961"/>
                        <a:pt x="3182800" y="763708"/>
                      </a:cubicBezTo>
                      <a:cubicBezTo>
                        <a:pt x="3151616" y="772455"/>
                        <a:pt x="3135400" y="798695"/>
                        <a:pt x="3109206" y="812439"/>
                      </a:cubicBezTo>
                      <a:cubicBezTo>
                        <a:pt x="3099228" y="818687"/>
                        <a:pt x="3095486" y="833681"/>
                        <a:pt x="3079270" y="827434"/>
                      </a:cubicBezTo>
                      <a:cubicBezTo>
                        <a:pt x="3063054" y="819937"/>
                        <a:pt x="3055570" y="807441"/>
                        <a:pt x="3058064" y="791197"/>
                      </a:cubicBezTo>
                      <a:cubicBezTo>
                        <a:pt x="3061806" y="749963"/>
                        <a:pt x="3054322" y="711228"/>
                        <a:pt x="3044344" y="673742"/>
                      </a:cubicBezTo>
                      <a:cubicBezTo>
                        <a:pt x="3054322" y="664995"/>
                        <a:pt x="3063054" y="668744"/>
                        <a:pt x="3073032" y="674991"/>
                      </a:cubicBezTo>
                      <a:cubicBezTo>
                        <a:pt x="3081764" y="682489"/>
                        <a:pt x="3094238" y="686237"/>
                        <a:pt x="3105464" y="688736"/>
                      </a:cubicBezTo>
                      <a:cubicBezTo>
                        <a:pt x="3121680" y="691235"/>
                        <a:pt x="3131658" y="687487"/>
                        <a:pt x="3135400" y="671243"/>
                      </a:cubicBezTo>
                      <a:cubicBezTo>
                        <a:pt x="3137894" y="663746"/>
                        <a:pt x="3139142" y="656249"/>
                        <a:pt x="3141636" y="648751"/>
                      </a:cubicBezTo>
                      <a:cubicBezTo>
                        <a:pt x="3155358" y="615014"/>
                        <a:pt x="3162842" y="611266"/>
                        <a:pt x="3197768" y="627509"/>
                      </a:cubicBezTo>
                      <a:cubicBezTo>
                        <a:pt x="3194026" y="601269"/>
                        <a:pt x="3206498" y="592523"/>
                        <a:pt x="3230198" y="597521"/>
                      </a:cubicBezTo>
                      <a:cubicBezTo>
                        <a:pt x="3237682" y="598770"/>
                        <a:pt x="3246414" y="598770"/>
                        <a:pt x="3252650" y="596271"/>
                      </a:cubicBezTo>
                      <a:cubicBezTo>
                        <a:pt x="3282586" y="580027"/>
                        <a:pt x="3311276" y="572530"/>
                        <a:pt x="3347448" y="585025"/>
                      </a:cubicBezTo>
                      <a:cubicBezTo>
                        <a:pt x="3371148" y="593772"/>
                        <a:pt x="3397342" y="560035"/>
                        <a:pt x="3392354" y="533795"/>
                      </a:cubicBezTo>
                      <a:cubicBezTo>
                        <a:pt x="3379880" y="477566"/>
                        <a:pt x="3404826" y="428835"/>
                        <a:pt x="3427278" y="380103"/>
                      </a:cubicBezTo>
                      <a:cubicBezTo>
                        <a:pt x="3439752" y="350113"/>
                        <a:pt x="3472184" y="348865"/>
                        <a:pt x="3494636" y="373855"/>
                      </a:cubicBezTo>
                      <a:cubicBezTo>
                        <a:pt x="3513346" y="392598"/>
                        <a:pt x="3523324" y="393848"/>
                        <a:pt x="3544530" y="373855"/>
                      </a:cubicBezTo>
                      <a:cubicBezTo>
                        <a:pt x="3583196" y="337618"/>
                        <a:pt x="3620618" y="302631"/>
                        <a:pt x="3645564" y="256399"/>
                      </a:cubicBezTo>
                      <a:cubicBezTo>
                        <a:pt x="3654296" y="238905"/>
                        <a:pt x="3661780" y="223912"/>
                        <a:pt x="3661780" y="203918"/>
                      </a:cubicBezTo>
                      <a:cubicBezTo>
                        <a:pt x="3660532" y="182676"/>
                        <a:pt x="3671758" y="170181"/>
                        <a:pt x="3690468" y="163934"/>
                      </a:cubicBezTo>
                      <a:cubicBezTo>
                        <a:pt x="3716662" y="155187"/>
                        <a:pt x="3739116" y="141442"/>
                        <a:pt x="3760320" y="123949"/>
                      </a:cubicBezTo>
                      <a:cubicBezTo>
                        <a:pt x="3781524" y="108954"/>
                        <a:pt x="3811462" y="103956"/>
                        <a:pt x="3832666" y="86463"/>
                      </a:cubicBezTo>
                      <a:cubicBezTo>
                        <a:pt x="3840150" y="80215"/>
                        <a:pt x="3852624" y="76467"/>
                        <a:pt x="3855118" y="60223"/>
                      </a:cubicBezTo>
                      <a:cubicBezTo>
                        <a:pt x="3838902" y="63971"/>
                        <a:pt x="3825182" y="73968"/>
                        <a:pt x="3808966" y="76467"/>
                      </a:cubicBezTo>
                      <a:cubicBezTo>
                        <a:pt x="3787762" y="80215"/>
                        <a:pt x="3776536" y="71470"/>
                        <a:pt x="3780278" y="50227"/>
                      </a:cubicBezTo>
                      <a:cubicBezTo>
                        <a:pt x="3784020" y="32733"/>
                        <a:pt x="3789008" y="13990"/>
                        <a:pt x="3805224" y="1495"/>
                      </a:cubicBezTo>
                      <a:cubicBezTo>
                        <a:pt x="3813643" y="-379"/>
                        <a:pt x="3821439" y="-379"/>
                        <a:pt x="3828826" y="871"/>
                      </a:cubicBezTo>
                      <a:close/>
                    </a:path>
                  </a:pathLst>
                </a:custGeom>
                <a:solidFill>
                  <a:schemeClr val="accent3">
                    <a:alpha val="90000"/>
                  </a:schemeClr>
                </a:solidFill>
                <a:ln>
                  <a:noFill/>
                </a:ln>
                <a:effectLst/>
              </p:spPr>
              <p:txBody>
                <a:bodyPr anchor="ctr"/>
                <a:lstStyle/>
                <a:p>
                  <a:pPr defTabSz="457189">
                    <a:defRPr/>
                  </a:pPr>
                  <a:endParaRPr lang="en-US" sz="1351" dirty="0">
                    <a:latin typeface="Oswald" pitchFamily="2" charset="77"/>
                  </a:endParaRPr>
                </a:p>
              </p:txBody>
            </p:sp>
            <p:sp>
              <p:nvSpPr>
                <p:cNvPr id="208" name="Freeform 34">
                  <a:extLst>
                    <a:ext uri="{FF2B5EF4-FFF2-40B4-BE49-F238E27FC236}">
                      <a16:creationId xmlns:a16="http://schemas.microsoft.com/office/drawing/2014/main" id="{BF7B46F1-6CF9-404A-9FA6-9857742CD79B}"/>
                    </a:ext>
                  </a:extLst>
                </p:cNvPr>
                <p:cNvSpPr/>
                <p:nvPr/>
              </p:nvSpPr>
              <p:spPr bwMode="auto">
                <a:xfrm>
                  <a:off x="8991263" y="3257370"/>
                  <a:ext cx="6263416" cy="6336411"/>
                </a:xfrm>
                <a:custGeom>
                  <a:avLst/>
                  <a:gdLst>
                    <a:gd name="connsiteX0" fmla="*/ 4422683 w 6265104"/>
                    <a:gd name="connsiteY0" fmla="*/ 6301633 h 6338112"/>
                    <a:gd name="connsiteX1" fmla="*/ 4405115 w 6265104"/>
                    <a:gd name="connsiteY1" fmla="*/ 6302807 h 6338112"/>
                    <a:gd name="connsiteX2" fmla="*/ 4408043 w 6265104"/>
                    <a:gd name="connsiteY2" fmla="*/ 6303451 h 6338112"/>
                    <a:gd name="connsiteX3" fmla="*/ 4419319 w 6265104"/>
                    <a:gd name="connsiteY3" fmla="*/ 6304547 h 6338112"/>
                    <a:gd name="connsiteX4" fmla="*/ 4427909 w 6265104"/>
                    <a:gd name="connsiteY4" fmla="*/ 6287163 h 6338112"/>
                    <a:gd name="connsiteX5" fmla="*/ 4428061 w 6265104"/>
                    <a:gd name="connsiteY5" fmla="*/ 6289443 h 6338112"/>
                    <a:gd name="connsiteX6" fmla="*/ 4428123 w 6265104"/>
                    <a:gd name="connsiteY6" fmla="*/ 6287483 h 6338112"/>
                    <a:gd name="connsiteX7" fmla="*/ 3360513 w 6265104"/>
                    <a:gd name="connsiteY7" fmla="*/ 6201420 h 6338112"/>
                    <a:gd name="connsiteX8" fmla="*/ 3399295 w 6265104"/>
                    <a:gd name="connsiteY8" fmla="*/ 6203481 h 6338112"/>
                    <a:gd name="connsiteX9" fmla="*/ 3323623 w 6265104"/>
                    <a:gd name="connsiteY9" fmla="*/ 6208191 h 6338112"/>
                    <a:gd name="connsiteX10" fmla="*/ 3360513 w 6265104"/>
                    <a:gd name="connsiteY10" fmla="*/ 6201420 h 6338112"/>
                    <a:gd name="connsiteX11" fmla="*/ 3745493 w 6265104"/>
                    <a:gd name="connsiteY11" fmla="*/ 6141461 h 6338112"/>
                    <a:gd name="connsiteX12" fmla="*/ 3626123 w 6265104"/>
                    <a:gd name="connsiteY12" fmla="*/ 6228703 h 6338112"/>
                    <a:gd name="connsiteX13" fmla="*/ 3438363 w 6265104"/>
                    <a:gd name="connsiteY13" fmla="*/ 6237427 h 6338112"/>
                    <a:gd name="connsiteX14" fmla="*/ 3406033 w 6265104"/>
                    <a:gd name="connsiteY14" fmla="*/ 6201283 h 6338112"/>
                    <a:gd name="connsiteX15" fmla="*/ 3745493 w 6265104"/>
                    <a:gd name="connsiteY15" fmla="*/ 6141461 h 6338112"/>
                    <a:gd name="connsiteX16" fmla="*/ 2129759 w 6265104"/>
                    <a:gd name="connsiteY16" fmla="*/ 5956855 h 6338112"/>
                    <a:gd name="connsiteX17" fmla="*/ 2134979 w 6265104"/>
                    <a:gd name="connsiteY17" fmla="*/ 5970947 h 6338112"/>
                    <a:gd name="connsiteX18" fmla="*/ 2140291 w 6265104"/>
                    <a:gd name="connsiteY18" fmla="*/ 5990347 h 6338112"/>
                    <a:gd name="connsiteX19" fmla="*/ 2145759 w 6265104"/>
                    <a:gd name="connsiteY19" fmla="*/ 5979397 h 6338112"/>
                    <a:gd name="connsiteX20" fmla="*/ 2154029 w 6265104"/>
                    <a:gd name="connsiteY20" fmla="*/ 5970335 h 6338112"/>
                    <a:gd name="connsiteX21" fmla="*/ 4535327 w 6265104"/>
                    <a:gd name="connsiteY21" fmla="*/ 5905175 h 6338112"/>
                    <a:gd name="connsiteX22" fmla="*/ 4537799 w 6265104"/>
                    <a:gd name="connsiteY22" fmla="*/ 5987837 h 6338112"/>
                    <a:gd name="connsiteX23" fmla="*/ 4527913 w 6265104"/>
                    <a:gd name="connsiteY23" fmla="*/ 6042945 h 6338112"/>
                    <a:gd name="connsiteX24" fmla="*/ 4547685 w 6265104"/>
                    <a:gd name="connsiteY24" fmla="*/ 6126857 h 6338112"/>
                    <a:gd name="connsiteX25" fmla="*/ 4608237 w 6265104"/>
                    <a:gd name="connsiteY25" fmla="*/ 6204509 h 6338112"/>
                    <a:gd name="connsiteX26" fmla="*/ 4548921 w 6265104"/>
                    <a:gd name="connsiteY26" fmla="*/ 6284665 h 6338112"/>
                    <a:gd name="connsiteX27" fmla="*/ 4394449 w 6265104"/>
                    <a:gd name="connsiteY27" fmla="*/ 6307209 h 6338112"/>
                    <a:gd name="connsiteX28" fmla="*/ 4351197 w 6265104"/>
                    <a:gd name="connsiteY28" fmla="*/ 6290927 h 6338112"/>
                    <a:gd name="connsiteX29" fmla="*/ 4360353 w 6265104"/>
                    <a:gd name="connsiteY29" fmla="*/ 6292943 h 6338112"/>
                    <a:gd name="connsiteX30" fmla="*/ 4348579 w 6265104"/>
                    <a:gd name="connsiteY30" fmla="*/ 6288141 h 6338112"/>
                    <a:gd name="connsiteX31" fmla="*/ 4288845 w 6265104"/>
                    <a:gd name="connsiteY31" fmla="*/ 6280667 h 6338112"/>
                    <a:gd name="connsiteX32" fmla="*/ 4278291 w 6265104"/>
                    <a:gd name="connsiteY32" fmla="*/ 6283751 h 6338112"/>
                    <a:gd name="connsiteX33" fmla="*/ 4270345 w 6265104"/>
                    <a:gd name="connsiteY33" fmla="*/ 6290561 h 6338112"/>
                    <a:gd name="connsiteX34" fmla="*/ 4255845 w 6265104"/>
                    <a:gd name="connsiteY34" fmla="*/ 6295325 h 6338112"/>
                    <a:gd name="connsiteX35" fmla="*/ 4229015 w 6265104"/>
                    <a:gd name="connsiteY35" fmla="*/ 6288195 h 6338112"/>
                    <a:gd name="connsiteX36" fmla="*/ 4212753 w 6265104"/>
                    <a:gd name="connsiteY36" fmla="*/ 6288843 h 6338112"/>
                    <a:gd name="connsiteX37" fmla="*/ 4205685 w 6265104"/>
                    <a:gd name="connsiteY37" fmla="*/ 6290075 h 6338112"/>
                    <a:gd name="connsiteX38" fmla="*/ 4152097 w 6265104"/>
                    <a:gd name="connsiteY38" fmla="*/ 6331371 h 6338112"/>
                    <a:gd name="connsiteX39" fmla="*/ 4078909 w 6265104"/>
                    <a:gd name="connsiteY39" fmla="*/ 6317507 h 6338112"/>
                    <a:gd name="connsiteX40" fmla="*/ 4075125 w 6265104"/>
                    <a:gd name="connsiteY40" fmla="*/ 6267095 h 6338112"/>
                    <a:gd name="connsiteX41" fmla="*/ 4095313 w 6265104"/>
                    <a:gd name="connsiteY41" fmla="*/ 6212901 h 6338112"/>
                    <a:gd name="connsiteX42" fmla="*/ 4098531 w 6265104"/>
                    <a:gd name="connsiteY42" fmla="*/ 6226861 h 6338112"/>
                    <a:gd name="connsiteX43" fmla="*/ 4098441 w 6265104"/>
                    <a:gd name="connsiteY43" fmla="*/ 6215885 h 6338112"/>
                    <a:gd name="connsiteX44" fmla="*/ 4089731 w 6265104"/>
                    <a:gd name="connsiteY44" fmla="*/ 6136155 h 6338112"/>
                    <a:gd name="connsiteX45" fmla="*/ 4032485 w 6265104"/>
                    <a:gd name="connsiteY45" fmla="*/ 6076357 h 6338112"/>
                    <a:gd name="connsiteX46" fmla="*/ 4110887 w 6265104"/>
                    <a:gd name="connsiteY46" fmla="*/ 6057671 h 6338112"/>
                    <a:gd name="connsiteX47" fmla="*/ 4183065 w 6265104"/>
                    <a:gd name="connsiteY47" fmla="*/ 6131173 h 6338112"/>
                    <a:gd name="connsiteX48" fmla="*/ 4244043 w 6265104"/>
                    <a:gd name="connsiteY48" fmla="*/ 6128681 h 6338112"/>
                    <a:gd name="connsiteX49" fmla="*/ 4286355 w 6265104"/>
                    <a:gd name="connsiteY49" fmla="*/ 6086325 h 6338112"/>
                    <a:gd name="connsiteX50" fmla="*/ 4372223 w 6265104"/>
                    <a:gd name="connsiteY50" fmla="*/ 6075113 h 6338112"/>
                    <a:gd name="connsiteX51" fmla="*/ 4379691 w 6265104"/>
                    <a:gd name="connsiteY51" fmla="*/ 5997873 h 6338112"/>
                    <a:gd name="connsiteX52" fmla="*/ 4354801 w 6265104"/>
                    <a:gd name="connsiteY52" fmla="*/ 5976695 h 6338112"/>
                    <a:gd name="connsiteX53" fmla="*/ 4520315 w 6265104"/>
                    <a:gd name="connsiteY53" fmla="*/ 5910669 h 6338112"/>
                    <a:gd name="connsiteX54" fmla="*/ 4519355 w 6265104"/>
                    <a:gd name="connsiteY54" fmla="*/ 5914177 h 6338112"/>
                    <a:gd name="connsiteX55" fmla="*/ 4521733 w 6265104"/>
                    <a:gd name="connsiteY55" fmla="*/ 5911437 h 6338112"/>
                    <a:gd name="connsiteX56" fmla="*/ 4521733 w 6265104"/>
                    <a:gd name="connsiteY56" fmla="*/ 5906429 h 6338112"/>
                    <a:gd name="connsiteX57" fmla="*/ 4535327 w 6265104"/>
                    <a:gd name="connsiteY57" fmla="*/ 5905175 h 6338112"/>
                    <a:gd name="connsiteX58" fmla="*/ 3272247 w 6265104"/>
                    <a:gd name="connsiteY58" fmla="*/ 5666713 h 6338112"/>
                    <a:gd name="connsiteX59" fmla="*/ 3266175 w 6265104"/>
                    <a:gd name="connsiteY59" fmla="*/ 5669923 h 6338112"/>
                    <a:gd name="connsiteX60" fmla="*/ 3266237 w 6265104"/>
                    <a:gd name="connsiteY60" fmla="*/ 5670541 h 6338112"/>
                    <a:gd name="connsiteX61" fmla="*/ 3272265 w 6265104"/>
                    <a:gd name="connsiteY61" fmla="*/ 5666715 h 6338112"/>
                    <a:gd name="connsiteX62" fmla="*/ 3187395 w 6265104"/>
                    <a:gd name="connsiteY62" fmla="*/ 5631743 h 6338112"/>
                    <a:gd name="connsiteX63" fmla="*/ 3187343 w 6265104"/>
                    <a:gd name="connsiteY63" fmla="*/ 5631767 h 6338112"/>
                    <a:gd name="connsiteX64" fmla="*/ 3187329 w 6265104"/>
                    <a:gd name="connsiteY64" fmla="*/ 5631823 h 6338112"/>
                    <a:gd name="connsiteX65" fmla="*/ 3088075 w 6265104"/>
                    <a:gd name="connsiteY65" fmla="*/ 5573319 h 6338112"/>
                    <a:gd name="connsiteX66" fmla="*/ 3086539 w 6265104"/>
                    <a:gd name="connsiteY66" fmla="*/ 5573611 h 6338112"/>
                    <a:gd name="connsiteX67" fmla="*/ 3088809 w 6265104"/>
                    <a:gd name="connsiteY67" fmla="*/ 5574261 h 6338112"/>
                    <a:gd name="connsiteX68" fmla="*/ 5125303 w 6265104"/>
                    <a:gd name="connsiteY68" fmla="*/ 5564481 h 6338112"/>
                    <a:gd name="connsiteX69" fmla="*/ 5125673 w 6265104"/>
                    <a:gd name="connsiteY69" fmla="*/ 5589329 h 6338112"/>
                    <a:gd name="connsiteX70" fmla="*/ 5081757 w 6265104"/>
                    <a:gd name="connsiteY70" fmla="*/ 5637611 h 6338112"/>
                    <a:gd name="connsiteX71" fmla="*/ 5066827 w 6265104"/>
                    <a:gd name="connsiteY71" fmla="*/ 5648767 h 6338112"/>
                    <a:gd name="connsiteX72" fmla="*/ 5014571 w 6265104"/>
                    <a:gd name="connsiteY72" fmla="*/ 5683473 h 6338112"/>
                    <a:gd name="connsiteX73" fmla="*/ 4994663 w 6265104"/>
                    <a:gd name="connsiteY73" fmla="*/ 5699585 h 6338112"/>
                    <a:gd name="connsiteX74" fmla="*/ 4958581 w 6265104"/>
                    <a:gd name="connsiteY74" fmla="*/ 5733051 h 6338112"/>
                    <a:gd name="connsiteX75" fmla="*/ 4875221 w 6265104"/>
                    <a:gd name="connsiteY75" fmla="*/ 5757841 h 6338112"/>
                    <a:gd name="connsiteX76" fmla="*/ 4538043 w 6265104"/>
                    <a:gd name="connsiteY76" fmla="*/ 5892947 h 6338112"/>
                    <a:gd name="connsiteX77" fmla="*/ 4612695 w 6265104"/>
                    <a:gd name="connsiteY77" fmla="*/ 5791307 h 6338112"/>
                    <a:gd name="connsiteX78" fmla="*/ 4616427 w 6265104"/>
                    <a:gd name="connsiteY78" fmla="*/ 5776433 h 6338112"/>
                    <a:gd name="connsiteX79" fmla="*/ 4688591 w 6265104"/>
                    <a:gd name="connsiteY79" fmla="*/ 5673557 h 6338112"/>
                    <a:gd name="connsiteX80" fmla="*/ 4743335 w 6265104"/>
                    <a:gd name="connsiteY80" fmla="*/ 5645047 h 6338112"/>
                    <a:gd name="connsiteX81" fmla="*/ 4795593 w 6265104"/>
                    <a:gd name="connsiteY81" fmla="*/ 5642569 h 6338112"/>
                    <a:gd name="connsiteX82" fmla="*/ 4906325 w 6265104"/>
                    <a:gd name="connsiteY82" fmla="*/ 5653725 h 6338112"/>
                    <a:gd name="connsiteX83" fmla="*/ 4910059 w 6265104"/>
                    <a:gd name="connsiteY83" fmla="*/ 5636371 h 6338112"/>
                    <a:gd name="connsiteX84" fmla="*/ 4915035 w 6265104"/>
                    <a:gd name="connsiteY84" fmla="*/ 5606623 h 6338112"/>
                    <a:gd name="connsiteX85" fmla="*/ 4937431 w 6265104"/>
                    <a:gd name="connsiteY85" fmla="*/ 5599187 h 6338112"/>
                    <a:gd name="connsiteX86" fmla="*/ 4946139 w 6265104"/>
                    <a:gd name="connsiteY86" fmla="*/ 5628935 h 6338112"/>
                    <a:gd name="connsiteX87" fmla="*/ 4948629 w 6265104"/>
                    <a:gd name="connsiteY87" fmla="*/ 5704543 h 6338112"/>
                    <a:gd name="connsiteX88" fmla="*/ 4953605 w 6265104"/>
                    <a:gd name="connsiteY88" fmla="*/ 5711981 h 6338112"/>
                    <a:gd name="connsiteX89" fmla="*/ 4969779 w 6265104"/>
                    <a:gd name="connsiteY89" fmla="*/ 5703303 h 6338112"/>
                    <a:gd name="connsiteX90" fmla="*/ 5112863 w 6265104"/>
                    <a:gd name="connsiteY90" fmla="*/ 5574397 h 6338112"/>
                    <a:gd name="connsiteX91" fmla="*/ 5125303 w 6265104"/>
                    <a:gd name="connsiteY91" fmla="*/ 5564481 h 6338112"/>
                    <a:gd name="connsiteX92" fmla="*/ 3689165 w 6265104"/>
                    <a:gd name="connsiteY92" fmla="*/ 5490977 h 6338112"/>
                    <a:gd name="connsiteX93" fmla="*/ 3677333 w 6265104"/>
                    <a:gd name="connsiteY93" fmla="*/ 5495957 h 6338112"/>
                    <a:gd name="connsiteX94" fmla="*/ 3676311 w 6265104"/>
                    <a:gd name="connsiteY94" fmla="*/ 5496475 h 6338112"/>
                    <a:gd name="connsiteX95" fmla="*/ 3684133 w 6265104"/>
                    <a:gd name="connsiteY95" fmla="*/ 5494247 h 6338112"/>
                    <a:gd name="connsiteX96" fmla="*/ 3695673 w 6265104"/>
                    <a:gd name="connsiteY96" fmla="*/ 5492347 h 6338112"/>
                    <a:gd name="connsiteX97" fmla="*/ 2907665 w 6265104"/>
                    <a:gd name="connsiteY97" fmla="*/ 5330071 h 6338112"/>
                    <a:gd name="connsiteX98" fmla="*/ 2929023 w 6265104"/>
                    <a:gd name="connsiteY98" fmla="*/ 5336217 h 6338112"/>
                    <a:gd name="connsiteX99" fmla="*/ 2945001 w 6265104"/>
                    <a:gd name="connsiteY99" fmla="*/ 5363257 h 6338112"/>
                    <a:gd name="connsiteX100" fmla="*/ 2921647 w 6265104"/>
                    <a:gd name="connsiteY100" fmla="*/ 5360799 h 6338112"/>
                    <a:gd name="connsiteX101" fmla="*/ 2889687 w 6265104"/>
                    <a:gd name="connsiteY101" fmla="*/ 5370631 h 6338112"/>
                    <a:gd name="connsiteX102" fmla="*/ 2862645 w 6265104"/>
                    <a:gd name="connsiteY102" fmla="*/ 5414881 h 6338112"/>
                    <a:gd name="connsiteX103" fmla="*/ 2887229 w 6265104"/>
                    <a:gd name="connsiteY103" fmla="*/ 5338675 h 6338112"/>
                    <a:gd name="connsiteX104" fmla="*/ 2907665 w 6265104"/>
                    <a:gd name="connsiteY104" fmla="*/ 5330071 h 6338112"/>
                    <a:gd name="connsiteX105" fmla="*/ 2517531 w 6265104"/>
                    <a:gd name="connsiteY105" fmla="*/ 4896408 h 6338112"/>
                    <a:gd name="connsiteX106" fmla="*/ 2551771 w 6265104"/>
                    <a:gd name="connsiteY106" fmla="*/ 4916223 h 6338112"/>
                    <a:gd name="connsiteX107" fmla="*/ 2530213 w 6265104"/>
                    <a:gd name="connsiteY107" fmla="*/ 4929044 h 6338112"/>
                    <a:gd name="connsiteX108" fmla="*/ 2489631 w 6265104"/>
                    <a:gd name="connsiteY108" fmla="*/ 4909229 h 6338112"/>
                    <a:gd name="connsiteX109" fmla="*/ 2517531 w 6265104"/>
                    <a:gd name="connsiteY109" fmla="*/ 4896408 h 6338112"/>
                    <a:gd name="connsiteX110" fmla="*/ 4140792 w 6265104"/>
                    <a:gd name="connsiteY110" fmla="*/ 4886714 h 6338112"/>
                    <a:gd name="connsiteX111" fmla="*/ 4154635 w 6265104"/>
                    <a:gd name="connsiteY111" fmla="*/ 4887044 h 6338112"/>
                    <a:gd name="connsiteX112" fmla="*/ 4165127 w 6265104"/>
                    <a:gd name="connsiteY112" fmla="*/ 4900232 h 6338112"/>
                    <a:gd name="connsiteX113" fmla="*/ 4146475 w 6265104"/>
                    <a:gd name="connsiteY113" fmla="*/ 4913421 h 6338112"/>
                    <a:gd name="connsiteX114" fmla="*/ 4131321 w 6265104"/>
                    <a:gd name="connsiteY114" fmla="*/ 4896276 h 6338112"/>
                    <a:gd name="connsiteX115" fmla="*/ 4140792 w 6265104"/>
                    <a:gd name="connsiteY115" fmla="*/ 4886714 h 6338112"/>
                    <a:gd name="connsiteX116" fmla="*/ 3102411 w 6265104"/>
                    <a:gd name="connsiteY116" fmla="*/ 4877589 h 6338112"/>
                    <a:gd name="connsiteX117" fmla="*/ 3123235 w 6265104"/>
                    <a:gd name="connsiteY117" fmla="*/ 4898276 h 6338112"/>
                    <a:gd name="connsiteX118" fmla="*/ 3098505 w 6265104"/>
                    <a:gd name="connsiteY118" fmla="*/ 4918963 h 6338112"/>
                    <a:gd name="connsiteX119" fmla="*/ 3077681 w 6265104"/>
                    <a:gd name="connsiteY119" fmla="*/ 4904741 h 6338112"/>
                    <a:gd name="connsiteX120" fmla="*/ 3102411 w 6265104"/>
                    <a:gd name="connsiteY120" fmla="*/ 4877589 h 6338112"/>
                    <a:gd name="connsiteX121" fmla="*/ 3128597 w 6265104"/>
                    <a:gd name="connsiteY121" fmla="*/ 4844620 h 6338112"/>
                    <a:gd name="connsiteX122" fmla="*/ 3146517 w 6265104"/>
                    <a:gd name="connsiteY122" fmla="*/ 4858502 h 6338112"/>
                    <a:gd name="connsiteX123" fmla="*/ 3138155 w 6265104"/>
                    <a:gd name="connsiteY123" fmla="*/ 4865443 h 6338112"/>
                    <a:gd name="connsiteX124" fmla="*/ 3120235 w 6265104"/>
                    <a:gd name="connsiteY124" fmla="*/ 4851561 h 6338112"/>
                    <a:gd name="connsiteX125" fmla="*/ 3128597 w 6265104"/>
                    <a:gd name="connsiteY125" fmla="*/ 4844620 h 6338112"/>
                    <a:gd name="connsiteX126" fmla="*/ 3808475 w 6265104"/>
                    <a:gd name="connsiteY126" fmla="*/ 4829374 h 6338112"/>
                    <a:gd name="connsiteX127" fmla="*/ 3822425 w 6265104"/>
                    <a:gd name="connsiteY127" fmla="*/ 4852864 h 6338112"/>
                    <a:gd name="connsiteX128" fmla="*/ 3808475 w 6265104"/>
                    <a:gd name="connsiteY128" fmla="*/ 4876355 h 6338112"/>
                    <a:gd name="connsiteX129" fmla="*/ 3795793 w 6265104"/>
                    <a:gd name="connsiteY129" fmla="*/ 4850392 h 6338112"/>
                    <a:gd name="connsiteX130" fmla="*/ 3808475 w 6265104"/>
                    <a:gd name="connsiteY130" fmla="*/ 4829374 h 6338112"/>
                    <a:gd name="connsiteX131" fmla="*/ 3583775 w 6265104"/>
                    <a:gd name="connsiteY131" fmla="*/ 4768833 h 6338112"/>
                    <a:gd name="connsiteX132" fmla="*/ 3591625 w 6265104"/>
                    <a:gd name="connsiteY132" fmla="*/ 4776847 h 6338112"/>
                    <a:gd name="connsiteX133" fmla="*/ 3574617 w 6265104"/>
                    <a:gd name="connsiteY133" fmla="*/ 4792875 h 6338112"/>
                    <a:gd name="connsiteX134" fmla="*/ 3566767 w 6265104"/>
                    <a:gd name="connsiteY134" fmla="*/ 4784861 h 6338112"/>
                    <a:gd name="connsiteX135" fmla="*/ 3583775 w 6265104"/>
                    <a:gd name="connsiteY135" fmla="*/ 4768833 h 6338112"/>
                    <a:gd name="connsiteX136" fmla="*/ 4795213 w 6265104"/>
                    <a:gd name="connsiteY136" fmla="*/ 4755054 h 6338112"/>
                    <a:gd name="connsiteX137" fmla="*/ 4816009 w 6265104"/>
                    <a:gd name="connsiteY137" fmla="*/ 4779725 h 6338112"/>
                    <a:gd name="connsiteX138" fmla="*/ 4815507 w 6265104"/>
                    <a:gd name="connsiteY138" fmla="*/ 4778073 h 6338112"/>
                    <a:gd name="connsiteX139" fmla="*/ 4799025 w 6265104"/>
                    <a:gd name="connsiteY139" fmla="*/ 4757215 h 6338112"/>
                    <a:gd name="connsiteX140" fmla="*/ 3187043 w 6265104"/>
                    <a:gd name="connsiteY140" fmla="*/ 4674275 h 6338112"/>
                    <a:gd name="connsiteX141" fmla="*/ 3217105 w 6265104"/>
                    <a:gd name="connsiteY141" fmla="*/ 4693813 h 6338112"/>
                    <a:gd name="connsiteX142" fmla="*/ 3240905 w 6265104"/>
                    <a:gd name="connsiteY142" fmla="*/ 4693813 h 6338112"/>
                    <a:gd name="connsiteX143" fmla="*/ 3247167 w 6265104"/>
                    <a:gd name="connsiteY143" fmla="*/ 4709230 h 6338112"/>
                    <a:gd name="connsiteX144" fmla="*/ 3245915 w 6265104"/>
                    <a:gd name="connsiteY144" fmla="*/ 4725562 h 6338112"/>
                    <a:gd name="connsiteX145" fmla="*/ 3227125 w 6265104"/>
                    <a:gd name="connsiteY145" fmla="*/ 4736553 h 6338112"/>
                    <a:gd name="connsiteX146" fmla="*/ 3217105 w 6265104"/>
                    <a:gd name="connsiteY146" fmla="*/ 4736553 h 6338112"/>
                    <a:gd name="connsiteX147" fmla="*/ 3120659 w 6265104"/>
                    <a:gd name="connsiteY147" fmla="*/ 4753648 h 6338112"/>
                    <a:gd name="connsiteX148" fmla="*/ 3089345 w 6265104"/>
                    <a:gd name="connsiteY148" fmla="*/ 4754869 h 6338112"/>
                    <a:gd name="connsiteX149" fmla="*/ 3104375 w 6265104"/>
                    <a:gd name="connsiteY149" fmla="*/ 4715793 h 6338112"/>
                    <a:gd name="connsiteX150" fmla="*/ 3187043 w 6265104"/>
                    <a:gd name="connsiteY150" fmla="*/ 4674275 h 6338112"/>
                    <a:gd name="connsiteX151" fmla="*/ 3334863 w 6265104"/>
                    <a:gd name="connsiteY151" fmla="*/ 4660943 h 6338112"/>
                    <a:gd name="connsiteX152" fmla="*/ 3342273 w 6265104"/>
                    <a:gd name="connsiteY152" fmla="*/ 4686589 h 6338112"/>
                    <a:gd name="connsiteX153" fmla="*/ 3377585 w 6265104"/>
                    <a:gd name="connsiteY153" fmla="*/ 4721405 h 6338112"/>
                    <a:gd name="connsiteX154" fmla="*/ 3420465 w 6265104"/>
                    <a:gd name="connsiteY154" fmla="*/ 4783576 h 6338112"/>
                    <a:gd name="connsiteX155" fmla="*/ 3390197 w 6265104"/>
                    <a:gd name="connsiteY155" fmla="*/ 4802227 h 6338112"/>
                    <a:gd name="connsiteX156" fmla="*/ 3337227 w 6265104"/>
                    <a:gd name="connsiteY156" fmla="*/ 4793523 h 6338112"/>
                    <a:gd name="connsiteX157" fmla="*/ 3322093 w 6265104"/>
                    <a:gd name="connsiteY157" fmla="*/ 4797253 h 6338112"/>
                    <a:gd name="connsiteX158" fmla="*/ 3310743 w 6265104"/>
                    <a:gd name="connsiteY158" fmla="*/ 4769898 h 6338112"/>
                    <a:gd name="connsiteX159" fmla="*/ 3290565 w 6265104"/>
                    <a:gd name="connsiteY159" fmla="*/ 4727622 h 6338112"/>
                    <a:gd name="connsiteX160" fmla="*/ 3276691 w 6265104"/>
                    <a:gd name="connsiteY160" fmla="*/ 4708970 h 6338112"/>
                    <a:gd name="connsiteX161" fmla="*/ 3286781 w 6265104"/>
                    <a:gd name="connsiteY161" fmla="*/ 4687832 h 6338112"/>
                    <a:gd name="connsiteX162" fmla="*/ 3313265 w 6265104"/>
                    <a:gd name="connsiteY162" fmla="*/ 4675398 h 6338112"/>
                    <a:gd name="connsiteX163" fmla="*/ 3334863 w 6265104"/>
                    <a:gd name="connsiteY163" fmla="*/ 4660943 h 6338112"/>
                    <a:gd name="connsiteX164" fmla="*/ 3809541 w 6265104"/>
                    <a:gd name="connsiteY164" fmla="*/ 4631516 h 6338112"/>
                    <a:gd name="connsiteX165" fmla="*/ 3833415 w 6265104"/>
                    <a:gd name="connsiteY165" fmla="*/ 4667575 h 6338112"/>
                    <a:gd name="connsiteX166" fmla="*/ 3818825 w 6265104"/>
                    <a:gd name="connsiteY166" fmla="*/ 4659161 h 6338112"/>
                    <a:gd name="connsiteX167" fmla="*/ 3801583 w 6265104"/>
                    <a:gd name="connsiteY167" fmla="*/ 4632718 h 6338112"/>
                    <a:gd name="connsiteX168" fmla="*/ 3809541 w 6265104"/>
                    <a:gd name="connsiteY168" fmla="*/ 4631516 h 6338112"/>
                    <a:gd name="connsiteX169" fmla="*/ 3747469 w 6265104"/>
                    <a:gd name="connsiteY169" fmla="*/ 4630314 h 6338112"/>
                    <a:gd name="connsiteX170" fmla="*/ 3760659 w 6265104"/>
                    <a:gd name="connsiteY170" fmla="*/ 4643397 h 6338112"/>
                    <a:gd name="connsiteX171" fmla="*/ 3747469 w 6265104"/>
                    <a:gd name="connsiteY171" fmla="*/ 4656480 h 6338112"/>
                    <a:gd name="connsiteX172" fmla="*/ 3731643 w 6265104"/>
                    <a:gd name="connsiteY172" fmla="*/ 4643397 h 6338112"/>
                    <a:gd name="connsiteX173" fmla="*/ 3747469 w 6265104"/>
                    <a:gd name="connsiteY173" fmla="*/ 4630314 h 6338112"/>
                    <a:gd name="connsiteX174" fmla="*/ 3659968 w 6265104"/>
                    <a:gd name="connsiteY174" fmla="*/ 4587655 h 6338112"/>
                    <a:gd name="connsiteX175" fmla="*/ 3673457 w 6265104"/>
                    <a:gd name="connsiteY175" fmla="*/ 4591983 h 6338112"/>
                    <a:gd name="connsiteX176" fmla="*/ 3707027 w 6265104"/>
                    <a:gd name="connsiteY176" fmla="*/ 4622895 h 6338112"/>
                    <a:gd name="connsiteX177" fmla="*/ 3662665 w 6265104"/>
                    <a:gd name="connsiteY177" fmla="*/ 4622895 h 6338112"/>
                    <a:gd name="connsiteX178" fmla="*/ 3648279 w 6265104"/>
                    <a:gd name="connsiteY178" fmla="*/ 4594456 h 6338112"/>
                    <a:gd name="connsiteX179" fmla="*/ 3659968 w 6265104"/>
                    <a:gd name="connsiteY179" fmla="*/ 4587655 h 6338112"/>
                    <a:gd name="connsiteX180" fmla="*/ 2328611 w 6265104"/>
                    <a:gd name="connsiteY180" fmla="*/ 4539186 h 6338112"/>
                    <a:gd name="connsiteX181" fmla="*/ 2348393 w 6265104"/>
                    <a:gd name="connsiteY181" fmla="*/ 4552924 h 6338112"/>
                    <a:gd name="connsiteX182" fmla="*/ 2337843 w 6265104"/>
                    <a:gd name="connsiteY182" fmla="*/ 4563227 h 6338112"/>
                    <a:gd name="connsiteX183" fmla="*/ 2320697 w 6265104"/>
                    <a:gd name="connsiteY183" fmla="*/ 4547200 h 6338112"/>
                    <a:gd name="connsiteX184" fmla="*/ 2328611 w 6265104"/>
                    <a:gd name="connsiteY184" fmla="*/ 4539186 h 6338112"/>
                    <a:gd name="connsiteX185" fmla="*/ 2297964 w 6265104"/>
                    <a:gd name="connsiteY185" fmla="*/ 4511735 h 6338112"/>
                    <a:gd name="connsiteX186" fmla="*/ 2305749 w 6265104"/>
                    <a:gd name="connsiteY186" fmla="*/ 4518676 h 6338112"/>
                    <a:gd name="connsiteX187" fmla="*/ 2292317 w 6265104"/>
                    <a:gd name="connsiteY187" fmla="*/ 4530244 h 6338112"/>
                    <a:gd name="connsiteX188" fmla="*/ 2273999 w 6265104"/>
                    <a:gd name="connsiteY188" fmla="*/ 4522147 h 6338112"/>
                    <a:gd name="connsiteX189" fmla="*/ 2287431 w 6265104"/>
                    <a:gd name="connsiteY189" fmla="*/ 4511735 h 6338112"/>
                    <a:gd name="connsiteX190" fmla="*/ 2297964 w 6265104"/>
                    <a:gd name="connsiteY190" fmla="*/ 4511735 h 6338112"/>
                    <a:gd name="connsiteX191" fmla="*/ 2136973 w 6265104"/>
                    <a:gd name="connsiteY191" fmla="*/ 4485630 h 6338112"/>
                    <a:gd name="connsiteX192" fmla="*/ 2148343 w 6265104"/>
                    <a:gd name="connsiteY192" fmla="*/ 4489315 h 6338112"/>
                    <a:gd name="connsiteX193" fmla="*/ 2186449 w 6265104"/>
                    <a:gd name="connsiteY193" fmla="*/ 4504055 h 6338112"/>
                    <a:gd name="connsiteX194" fmla="*/ 2216525 w 6265104"/>
                    <a:gd name="connsiteY194" fmla="*/ 4550348 h 6338112"/>
                    <a:gd name="connsiteX195" fmla="*/ 2215949 w 6265104"/>
                    <a:gd name="connsiteY195" fmla="*/ 4565472 h 6338112"/>
                    <a:gd name="connsiteX196" fmla="*/ 2172927 w 6265104"/>
                    <a:gd name="connsiteY196" fmla="*/ 4565472 h 6338112"/>
                    <a:gd name="connsiteX197" fmla="*/ 2131133 w 6265104"/>
                    <a:gd name="connsiteY197" fmla="*/ 4496685 h 6338112"/>
                    <a:gd name="connsiteX198" fmla="*/ 2136973 w 6265104"/>
                    <a:gd name="connsiteY198" fmla="*/ 4485630 h 6338112"/>
                    <a:gd name="connsiteX199" fmla="*/ 2456007 w 6265104"/>
                    <a:gd name="connsiteY199" fmla="*/ 4461243 h 6338112"/>
                    <a:gd name="connsiteX200" fmla="*/ 2474847 w 6265104"/>
                    <a:gd name="connsiteY200" fmla="*/ 4484246 h 6338112"/>
                    <a:gd name="connsiteX201" fmla="*/ 2461031 w 6265104"/>
                    <a:gd name="connsiteY201" fmla="*/ 4513638 h 6338112"/>
                    <a:gd name="connsiteX202" fmla="*/ 2435911 w 6265104"/>
                    <a:gd name="connsiteY202" fmla="*/ 4486802 h 6338112"/>
                    <a:gd name="connsiteX203" fmla="*/ 2456007 w 6265104"/>
                    <a:gd name="connsiteY203" fmla="*/ 4461243 h 6338112"/>
                    <a:gd name="connsiteX204" fmla="*/ 3913097 w 6265104"/>
                    <a:gd name="connsiteY204" fmla="*/ 4421499 h 6338112"/>
                    <a:gd name="connsiteX205" fmla="*/ 3943715 w 6265104"/>
                    <a:gd name="connsiteY205" fmla="*/ 4460972 h 6338112"/>
                    <a:gd name="connsiteX206" fmla="*/ 3910547 w 6265104"/>
                    <a:gd name="connsiteY206" fmla="*/ 4477008 h 6338112"/>
                    <a:gd name="connsiteX207" fmla="*/ 3882481 w 6265104"/>
                    <a:gd name="connsiteY207" fmla="*/ 4446170 h 6338112"/>
                    <a:gd name="connsiteX208" fmla="*/ 3913097 w 6265104"/>
                    <a:gd name="connsiteY208" fmla="*/ 4421499 h 6338112"/>
                    <a:gd name="connsiteX209" fmla="*/ 2180735 w 6265104"/>
                    <a:gd name="connsiteY209" fmla="*/ 4350061 h 6338112"/>
                    <a:gd name="connsiteX210" fmla="*/ 2195845 w 6265104"/>
                    <a:gd name="connsiteY210" fmla="*/ 4362550 h 6338112"/>
                    <a:gd name="connsiteX211" fmla="*/ 2183481 w 6265104"/>
                    <a:gd name="connsiteY211" fmla="*/ 4375039 h 6338112"/>
                    <a:gd name="connsiteX212" fmla="*/ 2169745 w 6265104"/>
                    <a:gd name="connsiteY212" fmla="*/ 4363799 h 6338112"/>
                    <a:gd name="connsiteX213" fmla="*/ 2180735 w 6265104"/>
                    <a:gd name="connsiteY213" fmla="*/ 4350061 h 6338112"/>
                    <a:gd name="connsiteX214" fmla="*/ 654561 w 6265104"/>
                    <a:gd name="connsiteY214" fmla="*/ 4156435 h 6338112"/>
                    <a:gd name="connsiteX215" fmla="*/ 677813 w 6265104"/>
                    <a:gd name="connsiteY215" fmla="*/ 4164755 h 6338112"/>
                    <a:gd name="connsiteX216" fmla="*/ 745115 w 6265104"/>
                    <a:gd name="connsiteY216" fmla="*/ 4205907 h 6338112"/>
                    <a:gd name="connsiteX217" fmla="*/ 744525 w 6265104"/>
                    <a:gd name="connsiteY217" fmla="*/ 4205659 h 6338112"/>
                    <a:gd name="connsiteX218" fmla="*/ 745725 w 6265104"/>
                    <a:gd name="connsiteY218" fmla="*/ 4206246 h 6338112"/>
                    <a:gd name="connsiteX219" fmla="*/ 811819 w 6265104"/>
                    <a:gd name="connsiteY219" fmla="*/ 4252263 h 6338112"/>
                    <a:gd name="connsiteX220" fmla="*/ 845489 w 6265104"/>
                    <a:gd name="connsiteY220" fmla="*/ 4369172 h 6338112"/>
                    <a:gd name="connsiteX221" fmla="*/ 877913 w 6265104"/>
                    <a:gd name="connsiteY221" fmla="*/ 4431357 h 6338112"/>
                    <a:gd name="connsiteX222" fmla="*/ 885397 w 6265104"/>
                    <a:gd name="connsiteY222" fmla="*/ 4498517 h 6338112"/>
                    <a:gd name="connsiteX223" fmla="*/ 804337 w 6265104"/>
                    <a:gd name="connsiteY223" fmla="*/ 4576871 h 6338112"/>
                    <a:gd name="connsiteX224" fmla="*/ 801843 w 6265104"/>
                    <a:gd name="connsiteY224" fmla="*/ 4650249 h 6338112"/>
                    <a:gd name="connsiteX225" fmla="*/ 826783 w 6265104"/>
                    <a:gd name="connsiteY225" fmla="*/ 4677611 h 6338112"/>
                    <a:gd name="connsiteX226" fmla="*/ 845489 w 6265104"/>
                    <a:gd name="connsiteY226" fmla="*/ 4692536 h 6338112"/>
                    <a:gd name="connsiteX227" fmla="*/ 998879 w 6265104"/>
                    <a:gd name="connsiteY227" fmla="*/ 4759696 h 6338112"/>
                    <a:gd name="connsiteX228" fmla="*/ 1052503 w 6265104"/>
                    <a:gd name="connsiteY228" fmla="*/ 4795763 h 6338112"/>
                    <a:gd name="connsiteX229" fmla="*/ 1108621 w 6265104"/>
                    <a:gd name="connsiteY229" fmla="*/ 4895260 h 6338112"/>
                    <a:gd name="connsiteX230" fmla="*/ 1114857 w 6265104"/>
                    <a:gd name="connsiteY230" fmla="*/ 4906453 h 6338112"/>
                    <a:gd name="connsiteX231" fmla="*/ 1142447 w 6265104"/>
                    <a:gd name="connsiteY231" fmla="*/ 4949361 h 6338112"/>
                    <a:gd name="connsiteX232" fmla="*/ 1114857 w 6265104"/>
                    <a:gd name="connsiteY232" fmla="*/ 4992269 h 6338112"/>
                    <a:gd name="connsiteX233" fmla="*/ 1078691 w 6265104"/>
                    <a:gd name="connsiteY233" fmla="*/ 4988538 h 6338112"/>
                    <a:gd name="connsiteX234" fmla="*/ 1040033 w 6265104"/>
                    <a:gd name="connsiteY234" fmla="*/ 4972369 h 6338112"/>
                    <a:gd name="connsiteX235" fmla="*/ 1026315 w 6265104"/>
                    <a:gd name="connsiteY235" fmla="*/ 4920134 h 6338112"/>
                    <a:gd name="connsiteX236" fmla="*/ 1040033 w 6265104"/>
                    <a:gd name="connsiteY236" fmla="*/ 4896503 h 6338112"/>
                    <a:gd name="connsiteX237" fmla="*/ 1020079 w 6265104"/>
                    <a:gd name="connsiteY237" fmla="*/ 4912672 h 6338112"/>
                    <a:gd name="connsiteX238" fmla="*/ 998879 w 6265104"/>
                    <a:gd name="connsiteY238" fmla="*/ 4921377 h 6338112"/>
                    <a:gd name="connsiteX239" fmla="*/ 996385 w 6265104"/>
                    <a:gd name="connsiteY239" fmla="*/ 4902722 h 6338112"/>
                    <a:gd name="connsiteX240" fmla="*/ 998879 w 6265104"/>
                    <a:gd name="connsiteY240" fmla="*/ 4900234 h 6338112"/>
                    <a:gd name="connsiteX241" fmla="*/ 967703 w 6265104"/>
                    <a:gd name="connsiteY241" fmla="*/ 4806957 h 6338112"/>
                    <a:gd name="connsiteX242" fmla="*/ 957725 w 6265104"/>
                    <a:gd name="connsiteY242" fmla="*/ 4788301 h 6338112"/>
                    <a:gd name="connsiteX243" fmla="*/ 946503 w 6265104"/>
                    <a:gd name="connsiteY243" fmla="*/ 4768402 h 6338112"/>
                    <a:gd name="connsiteX244" fmla="*/ 929043 w 6265104"/>
                    <a:gd name="connsiteY244" fmla="*/ 4784570 h 6338112"/>
                    <a:gd name="connsiteX245" fmla="*/ 912831 w 6265104"/>
                    <a:gd name="connsiteY245" fmla="*/ 4805713 h 6338112"/>
                    <a:gd name="connsiteX246" fmla="*/ 907843 w 6265104"/>
                    <a:gd name="connsiteY246" fmla="*/ 4839293 h 6338112"/>
                    <a:gd name="connsiteX247" fmla="*/ 902855 w 6265104"/>
                    <a:gd name="connsiteY247" fmla="*/ 4872873 h 6338112"/>
                    <a:gd name="connsiteX248" fmla="*/ 880407 w 6265104"/>
                    <a:gd name="connsiteY248" fmla="*/ 4907697 h 6338112"/>
                    <a:gd name="connsiteX249" fmla="*/ 851725 w 6265104"/>
                    <a:gd name="connsiteY249" fmla="*/ 4885310 h 6338112"/>
                    <a:gd name="connsiteX250" fmla="*/ 818055 w 6265104"/>
                    <a:gd name="connsiteY250" fmla="*/ 4852974 h 6338112"/>
                    <a:gd name="connsiteX251" fmla="*/ 791867 w 6265104"/>
                    <a:gd name="connsiteY251" fmla="*/ 4813175 h 6338112"/>
                    <a:gd name="connsiteX252" fmla="*/ 781107 w 6265104"/>
                    <a:gd name="connsiteY252" fmla="*/ 4797904 h 6338112"/>
                    <a:gd name="connsiteX253" fmla="*/ 789077 w 6265104"/>
                    <a:gd name="connsiteY253" fmla="*/ 4815849 h 6338112"/>
                    <a:gd name="connsiteX254" fmla="*/ 757325 w 6265104"/>
                    <a:gd name="connsiteY254" fmla="*/ 4767692 h 6338112"/>
                    <a:gd name="connsiteX255" fmla="*/ 767107 w 6265104"/>
                    <a:gd name="connsiteY255" fmla="*/ 4778035 h 6338112"/>
                    <a:gd name="connsiteX256" fmla="*/ 759443 w 6265104"/>
                    <a:gd name="connsiteY256" fmla="*/ 4767158 h 6338112"/>
                    <a:gd name="connsiteX257" fmla="*/ 673395 w 6265104"/>
                    <a:gd name="connsiteY257" fmla="*/ 4635325 h 6338112"/>
                    <a:gd name="connsiteX258" fmla="*/ 671749 w 6265104"/>
                    <a:gd name="connsiteY258" fmla="*/ 4632262 h 6338112"/>
                    <a:gd name="connsiteX259" fmla="*/ 671719 w 6265104"/>
                    <a:gd name="connsiteY259" fmla="*/ 4632844 h 6338112"/>
                    <a:gd name="connsiteX260" fmla="*/ 640659 w 6265104"/>
                    <a:gd name="connsiteY260" fmla="*/ 4649061 h 6338112"/>
                    <a:gd name="connsiteX261" fmla="*/ 589721 w 6265104"/>
                    <a:gd name="connsiteY261" fmla="*/ 4741372 h 6338112"/>
                    <a:gd name="connsiteX262" fmla="*/ 577297 w 6265104"/>
                    <a:gd name="connsiteY262" fmla="*/ 4803744 h 6338112"/>
                    <a:gd name="connsiteX263" fmla="*/ 608357 w 6265104"/>
                    <a:gd name="connsiteY263" fmla="*/ 4827445 h 6338112"/>
                    <a:gd name="connsiteX264" fmla="*/ 618295 w 6265104"/>
                    <a:gd name="connsiteY264" fmla="*/ 4847405 h 6338112"/>
                    <a:gd name="connsiteX265" fmla="*/ 592205 w 6265104"/>
                    <a:gd name="connsiteY265" fmla="*/ 4963417 h 6338112"/>
                    <a:gd name="connsiteX266" fmla="*/ 587235 w 6265104"/>
                    <a:gd name="connsiteY266" fmla="*/ 4992108 h 6338112"/>
                    <a:gd name="connsiteX267" fmla="*/ 608357 w 6265104"/>
                    <a:gd name="connsiteY267" fmla="*/ 5032027 h 6338112"/>
                    <a:gd name="connsiteX268" fmla="*/ 633203 w 6265104"/>
                    <a:gd name="connsiteY268" fmla="*/ 5046996 h 6338112"/>
                    <a:gd name="connsiteX269" fmla="*/ 653083 w 6265104"/>
                    <a:gd name="connsiteY269" fmla="*/ 5071945 h 6338112"/>
                    <a:gd name="connsiteX270" fmla="*/ 617053 w 6265104"/>
                    <a:gd name="connsiteY270" fmla="*/ 5080677 h 6338112"/>
                    <a:gd name="connsiteX271" fmla="*/ 569841 w 6265104"/>
                    <a:gd name="connsiteY271" fmla="*/ 5078182 h 6338112"/>
                    <a:gd name="connsiteX272" fmla="*/ 558661 w 6265104"/>
                    <a:gd name="connsiteY272" fmla="*/ 5090657 h 6338112"/>
                    <a:gd name="connsiteX273" fmla="*/ 305211 w 6265104"/>
                    <a:gd name="connsiteY273" fmla="*/ 5010820 h 6338112"/>
                    <a:gd name="connsiteX274" fmla="*/ 260485 w 6265104"/>
                    <a:gd name="connsiteY274" fmla="*/ 4912272 h 6338112"/>
                    <a:gd name="connsiteX275" fmla="*/ 282849 w 6265104"/>
                    <a:gd name="connsiteY275" fmla="*/ 4791270 h 6338112"/>
                    <a:gd name="connsiteX276" fmla="*/ 282849 w 6265104"/>
                    <a:gd name="connsiteY276" fmla="*/ 4726402 h 6338112"/>
                    <a:gd name="connsiteX277" fmla="*/ 287819 w 6265104"/>
                    <a:gd name="connsiteY277" fmla="*/ 4659040 h 6338112"/>
                    <a:gd name="connsiteX278" fmla="*/ 336271 w 6265104"/>
                    <a:gd name="connsiteY278" fmla="*/ 4521821 h 6338112"/>
                    <a:gd name="connsiteX279" fmla="*/ 374785 w 6265104"/>
                    <a:gd name="connsiteY279" fmla="*/ 4445727 h 6338112"/>
                    <a:gd name="connsiteX280" fmla="*/ 441875 w 6265104"/>
                    <a:gd name="connsiteY280" fmla="*/ 4258610 h 6338112"/>
                    <a:gd name="connsiteX281" fmla="*/ 453057 w 6265104"/>
                    <a:gd name="connsiteY281" fmla="*/ 4241146 h 6338112"/>
                    <a:gd name="connsiteX282" fmla="*/ 502753 w 6265104"/>
                    <a:gd name="connsiteY282" fmla="*/ 4231166 h 6338112"/>
                    <a:gd name="connsiteX283" fmla="*/ 563629 w 6265104"/>
                    <a:gd name="connsiteY283" fmla="*/ 4223681 h 6338112"/>
                    <a:gd name="connsiteX284" fmla="*/ 572327 w 6265104"/>
                    <a:gd name="connsiteY284" fmla="*/ 4228671 h 6338112"/>
                    <a:gd name="connsiteX285" fmla="*/ 572327 w 6265104"/>
                    <a:gd name="connsiteY285" fmla="*/ 4234908 h 6338112"/>
                    <a:gd name="connsiteX286" fmla="*/ 567571 w 6265104"/>
                    <a:gd name="connsiteY286" fmla="*/ 4241155 h 6338112"/>
                    <a:gd name="connsiteX287" fmla="*/ 573629 w 6265104"/>
                    <a:gd name="connsiteY287" fmla="*/ 4238583 h 6338112"/>
                    <a:gd name="connsiteX288" fmla="*/ 626007 w 6265104"/>
                    <a:gd name="connsiteY288" fmla="*/ 4200028 h 6338112"/>
                    <a:gd name="connsiteX289" fmla="*/ 627569 w 6265104"/>
                    <a:gd name="connsiteY289" fmla="*/ 4195288 h 6338112"/>
                    <a:gd name="connsiteX290" fmla="*/ 625467 w 6265104"/>
                    <a:gd name="connsiteY290" fmla="*/ 4199477 h 6338112"/>
                    <a:gd name="connsiteX291" fmla="*/ 654561 w 6265104"/>
                    <a:gd name="connsiteY291" fmla="*/ 4156435 h 6338112"/>
                    <a:gd name="connsiteX292" fmla="*/ 3102131 w 6265104"/>
                    <a:gd name="connsiteY292" fmla="*/ 4094353 h 6338112"/>
                    <a:gd name="connsiteX293" fmla="*/ 3127493 w 6265104"/>
                    <a:gd name="connsiteY293" fmla="*/ 4118634 h 6338112"/>
                    <a:gd name="connsiteX294" fmla="*/ 3102131 w 6265104"/>
                    <a:gd name="connsiteY294" fmla="*/ 4142914 h 6338112"/>
                    <a:gd name="connsiteX295" fmla="*/ 3081843 w 6265104"/>
                    <a:gd name="connsiteY295" fmla="*/ 4123746 h 6338112"/>
                    <a:gd name="connsiteX296" fmla="*/ 3102131 w 6265104"/>
                    <a:gd name="connsiteY296" fmla="*/ 4094353 h 6338112"/>
                    <a:gd name="connsiteX297" fmla="*/ 835191 w 6265104"/>
                    <a:gd name="connsiteY297" fmla="*/ 3996733 h 6338112"/>
                    <a:gd name="connsiteX298" fmla="*/ 845943 w 6265104"/>
                    <a:gd name="connsiteY298" fmla="*/ 4015966 h 6338112"/>
                    <a:gd name="connsiteX299" fmla="*/ 817273 w 6265104"/>
                    <a:gd name="connsiteY299" fmla="*/ 4064689 h 6338112"/>
                    <a:gd name="connsiteX300" fmla="*/ 796963 w 6265104"/>
                    <a:gd name="connsiteY300" fmla="*/ 4028787 h 6338112"/>
                    <a:gd name="connsiteX301" fmla="*/ 835191 w 6265104"/>
                    <a:gd name="connsiteY301" fmla="*/ 3996733 h 6338112"/>
                    <a:gd name="connsiteX302" fmla="*/ 2743921 w 6265104"/>
                    <a:gd name="connsiteY302" fmla="*/ 3966629 h 6338112"/>
                    <a:gd name="connsiteX303" fmla="*/ 2766045 w 6265104"/>
                    <a:gd name="connsiteY303" fmla="*/ 3987389 h 6338112"/>
                    <a:gd name="connsiteX304" fmla="*/ 2743921 w 6265104"/>
                    <a:gd name="connsiteY304" fmla="*/ 4016696 h 6338112"/>
                    <a:gd name="connsiteX305" fmla="*/ 2719193 w 6265104"/>
                    <a:gd name="connsiteY305" fmla="*/ 3992273 h 6338112"/>
                    <a:gd name="connsiteX306" fmla="*/ 2743921 w 6265104"/>
                    <a:gd name="connsiteY306" fmla="*/ 3966629 h 6338112"/>
                    <a:gd name="connsiteX307" fmla="*/ 1439777 w 6265104"/>
                    <a:gd name="connsiteY307" fmla="*/ 3886804 h 6338112"/>
                    <a:gd name="connsiteX308" fmla="*/ 1453999 w 6265104"/>
                    <a:gd name="connsiteY308" fmla="*/ 3912289 h 6338112"/>
                    <a:gd name="connsiteX309" fmla="*/ 1435897 w 6265104"/>
                    <a:gd name="connsiteY309" fmla="*/ 3954338 h 6338112"/>
                    <a:gd name="connsiteX310" fmla="*/ 1403573 w 6265104"/>
                    <a:gd name="connsiteY310" fmla="*/ 3945419 h 6338112"/>
                    <a:gd name="connsiteX311" fmla="*/ 1406159 w 6265104"/>
                    <a:gd name="connsiteY311" fmla="*/ 3903369 h 6338112"/>
                    <a:gd name="connsiteX312" fmla="*/ 1439777 w 6265104"/>
                    <a:gd name="connsiteY312" fmla="*/ 3886804 h 6338112"/>
                    <a:gd name="connsiteX313" fmla="*/ 4801530 w 6265104"/>
                    <a:gd name="connsiteY313" fmla="*/ 3809893 h 6338112"/>
                    <a:gd name="connsiteX314" fmla="*/ 4815283 w 6265104"/>
                    <a:gd name="connsiteY314" fmla="*/ 3812198 h 6338112"/>
                    <a:gd name="connsiteX315" fmla="*/ 4817783 w 6265104"/>
                    <a:gd name="connsiteY315" fmla="*/ 3835552 h 6338112"/>
                    <a:gd name="connsiteX316" fmla="*/ 4816533 w 6265104"/>
                    <a:gd name="connsiteY316" fmla="*/ 3855219 h 6338112"/>
                    <a:gd name="connsiteX317" fmla="*/ 4827101 w 6265104"/>
                    <a:gd name="connsiteY317" fmla="*/ 3874539 h 6338112"/>
                    <a:gd name="connsiteX318" fmla="*/ 4795279 w 6265104"/>
                    <a:gd name="connsiteY318" fmla="*/ 3908072 h 6338112"/>
                    <a:gd name="connsiteX319" fmla="*/ 4764023 w 6265104"/>
                    <a:gd name="connsiteY319" fmla="*/ 3940030 h 6338112"/>
                    <a:gd name="connsiteX320" fmla="*/ 4704011 w 6265104"/>
                    <a:gd name="connsiteY320" fmla="*/ 3986738 h 6338112"/>
                    <a:gd name="connsiteX321" fmla="*/ 4682757 w 6265104"/>
                    <a:gd name="connsiteY321" fmla="*/ 3991655 h 6338112"/>
                    <a:gd name="connsiteX322" fmla="*/ 4632747 w 6265104"/>
                    <a:gd name="connsiteY322" fmla="*/ 3984280 h 6338112"/>
                    <a:gd name="connsiteX323" fmla="*/ 4613993 w 6265104"/>
                    <a:gd name="connsiteY323" fmla="*/ 3943718 h 6338112"/>
                    <a:gd name="connsiteX324" fmla="*/ 4705261 w 6265104"/>
                    <a:gd name="connsiteY324" fmla="*/ 3856448 h 6338112"/>
                    <a:gd name="connsiteX325" fmla="*/ 4787777 w 6265104"/>
                    <a:gd name="connsiteY325" fmla="*/ 3815886 h 6338112"/>
                    <a:gd name="connsiteX326" fmla="*/ 4801530 w 6265104"/>
                    <a:gd name="connsiteY326" fmla="*/ 3809893 h 6338112"/>
                    <a:gd name="connsiteX327" fmla="*/ 4880205 w 6265104"/>
                    <a:gd name="connsiteY327" fmla="*/ 3702876 h 6338112"/>
                    <a:gd name="connsiteX328" fmla="*/ 4890857 w 6265104"/>
                    <a:gd name="connsiteY328" fmla="*/ 3707797 h 6338112"/>
                    <a:gd name="connsiteX329" fmla="*/ 4890231 w 6265104"/>
                    <a:gd name="connsiteY329" fmla="*/ 3723790 h 6338112"/>
                    <a:gd name="connsiteX330" fmla="*/ 4875191 w 6265104"/>
                    <a:gd name="connsiteY330" fmla="*/ 3759467 h 6338112"/>
                    <a:gd name="connsiteX331" fmla="*/ 4847617 w 6265104"/>
                    <a:gd name="connsiteY331" fmla="*/ 3773000 h 6338112"/>
                    <a:gd name="connsiteX332" fmla="*/ 4831325 w 6265104"/>
                    <a:gd name="connsiteY332" fmla="*/ 3733632 h 6338112"/>
                    <a:gd name="connsiteX333" fmla="*/ 4880205 w 6265104"/>
                    <a:gd name="connsiteY333" fmla="*/ 3702876 h 6338112"/>
                    <a:gd name="connsiteX334" fmla="*/ 4970259 w 6265104"/>
                    <a:gd name="connsiteY334" fmla="*/ 3657683 h 6338112"/>
                    <a:gd name="connsiteX335" fmla="*/ 4986085 w 6265104"/>
                    <a:gd name="connsiteY335" fmla="*/ 3675055 h 6338112"/>
                    <a:gd name="connsiteX336" fmla="*/ 4970259 w 6265104"/>
                    <a:gd name="connsiteY336" fmla="*/ 3693669 h 6338112"/>
                    <a:gd name="connsiteX337" fmla="*/ 4955751 w 6265104"/>
                    <a:gd name="connsiteY337" fmla="*/ 3675055 h 6338112"/>
                    <a:gd name="connsiteX338" fmla="*/ 4970259 w 6265104"/>
                    <a:gd name="connsiteY338" fmla="*/ 3657683 h 6338112"/>
                    <a:gd name="connsiteX339" fmla="*/ 2649125 w 6265104"/>
                    <a:gd name="connsiteY339" fmla="*/ 3472119 h 6338112"/>
                    <a:gd name="connsiteX340" fmla="*/ 2661685 w 6265104"/>
                    <a:gd name="connsiteY340" fmla="*/ 3487337 h 6338112"/>
                    <a:gd name="connsiteX341" fmla="*/ 2637821 w 6265104"/>
                    <a:gd name="connsiteY341" fmla="*/ 3502554 h 6338112"/>
                    <a:gd name="connsiteX342" fmla="*/ 2621493 w 6265104"/>
                    <a:gd name="connsiteY342" fmla="*/ 3491141 h 6338112"/>
                    <a:gd name="connsiteX343" fmla="*/ 2649125 w 6265104"/>
                    <a:gd name="connsiteY343" fmla="*/ 3472119 h 6338112"/>
                    <a:gd name="connsiteX344" fmla="*/ 1559382 w 6265104"/>
                    <a:gd name="connsiteY344" fmla="*/ 3464568 h 6338112"/>
                    <a:gd name="connsiteX345" fmla="*/ 1577717 w 6265104"/>
                    <a:gd name="connsiteY345" fmla="*/ 3466086 h 6338112"/>
                    <a:gd name="connsiteX346" fmla="*/ 1593277 w 6265104"/>
                    <a:gd name="connsiteY346" fmla="*/ 3481189 h 6338112"/>
                    <a:gd name="connsiteX347" fmla="*/ 1583879 w 6265104"/>
                    <a:gd name="connsiteY347" fmla="*/ 3500962 h 6338112"/>
                    <a:gd name="connsiteX348" fmla="*/ 1571553 w 6265104"/>
                    <a:gd name="connsiteY348" fmla="*/ 3520891 h 6338112"/>
                    <a:gd name="connsiteX349" fmla="*/ 1523483 w 6265104"/>
                    <a:gd name="connsiteY349" fmla="*/ 3532101 h 6338112"/>
                    <a:gd name="connsiteX350" fmla="*/ 1496367 w 6265104"/>
                    <a:gd name="connsiteY350" fmla="*/ 3523382 h 6338112"/>
                    <a:gd name="connsiteX351" fmla="*/ 1471717 w 6265104"/>
                    <a:gd name="connsiteY351" fmla="*/ 3494734 h 6338112"/>
                    <a:gd name="connsiteX352" fmla="*/ 1480343 w 6265104"/>
                    <a:gd name="connsiteY352" fmla="*/ 3481033 h 6338112"/>
                    <a:gd name="connsiteX353" fmla="*/ 1559382 w 6265104"/>
                    <a:gd name="connsiteY353" fmla="*/ 3464568 h 6338112"/>
                    <a:gd name="connsiteX354" fmla="*/ 5100693 w 6265104"/>
                    <a:gd name="connsiteY354" fmla="*/ 3357851 h 6338112"/>
                    <a:gd name="connsiteX355" fmla="*/ 5122251 w 6265104"/>
                    <a:gd name="connsiteY355" fmla="*/ 3393820 h 6338112"/>
                    <a:gd name="connsiteX356" fmla="*/ 5100693 w 6265104"/>
                    <a:gd name="connsiteY356" fmla="*/ 3415401 h 6338112"/>
                    <a:gd name="connsiteX357" fmla="*/ 5081669 w 6265104"/>
                    <a:gd name="connsiteY357" fmla="*/ 3393820 h 6338112"/>
                    <a:gd name="connsiteX358" fmla="*/ 5100693 w 6265104"/>
                    <a:gd name="connsiteY358" fmla="*/ 3357851 h 6338112"/>
                    <a:gd name="connsiteX359" fmla="*/ 4911331 w 6265104"/>
                    <a:gd name="connsiteY359" fmla="*/ 3318288 h 6338112"/>
                    <a:gd name="connsiteX360" fmla="*/ 4925757 w 6265104"/>
                    <a:gd name="connsiteY360" fmla="*/ 3335208 h 6338112"/>
                    <a:gd name="connsiteX361" fmla="*/ 4906523 w 6265104"/>
                    <a:gd name="connsiteY361" fmla="*/ 3365143 h 6338112"/>
                    <a:gd name="connsiteX362" fmla="*/ 4890895 w 6265104"/>
                    <a:gd name="connsiteY362" fmla="*/ 3346921 h 6338112"/>
                    <a:gd name="connsiteX363" fmla="*/ 4911331 w 6265104"/>
                    <a:gd name="connsiteY363" fmla="*/ 3318288 h 6338112"/>
                    <a:gd name="connsiteX364" fmla="*/ 2165451 w 6265104"/>
                    <a:gd name="connsiteY364" fmla="*/ 3298652 h 6338112"/>
                    <a:gd name="connsiteX365" fmla="*/ 2183243 w 6265104"/>
                    <a:gd name="connsiteY365" fmla="*/ 3312449 h 6338112"/>
                    <a:gd name="connsiteX366" fmla="*/ 2204123 w 6265104"/>
                    <a:gd name="connsiteY366" fmla="*/ 3321369 h 6338112"/>
                    <a:gd name="connsiteX367" fmla="*/ 2250799 w 6265104"/>
                    <a:gd name="connsiteY367" fmla="*/ 3368516 h 6338112"/>
                    <a:gd name="connsiteX368" fmla="*/ 2206581 w 6265104"/>
                    <a:gd name="connsiteY368" fmla="*/ 3368516 h 6338112"/>
                    <a:gd name="connsiteX369" fmla="*/ 2154991 w 6265104"/>
                    <a:gd name="connsiteY369" fmla="*/ 3341757 h 6338112"/>
                    <a:gd name="connsiteX370" fmla="*/ 2157447 w 6265104"/>
                    <a:gd name="connsiteY370" fmla="*/ 3303530 h 6338112"/>
                    <a:gd name="connsiteX371" fmla="*/ 2165451 w 6265104"/>
                    <a:gd name="connsiteY371" fmla="*/ 3298652 h 6338112"/>
                    <a:gd name="connsiteX372" fmla="*/ 4985470 w 6265104"/>
                    <a:gd name="connsiteY372" fmla="*/ 3294792 h 6338112"/>
                    <a:gd name="connsiteX373" fmla="*/ 5020379 w 6265104"/>
                    <a:gd name="connsiteY373" fmla="*/ 3302783 h 6338112"/>
                    <a:gd name="connsiteX374" fmla="*/ 4950255 w 6265104"/>
                    <a:gd name="connsiteY374" fmla="*/ 3320876 h 6338112"/>
                    <a:gd name="connsiteX375" fmla="*/ 4940413 w 6265104"/>
                    <a:gd name="connsiteY375" fmla="*/ 3306402 h 6338112"/>
                    <a:gd name="connsiteX376" fmla="*/ 4951485 w 6265104"/>
                    <a:gd name="connsiteY376" fmla="*/ 3296752 h 6338112"/>
                    <a:gd name="connsiteX377" fmla="*/ 4985470 w 6265104"/>
                    <a:gd name="connsiteY377" fmla="*/ 3294792 h 6338112"/>
                    <a:gd name="connsiteX378" fmla="*/ 3523329 w 6265104"/>
                    <a:gd name="connsiteY378" fmla="*/ 3289515 h 6338112"/>
                    <a:gd name="connsiteX379" fmla="*/ 3538637 w 6265104"/>
                    <a:gd name="connsiteY379" fmla="*/ 3306611 h 6338112"/>
                    <a:gd name="connsiteX380" fmla="*/ 3539519 w 6265104"/>
                    <a:gd name="connsiteY380" fmla="*/ 3315770 h 6338112"/>
                    <a:gd name="connsiteX381" fmla="*/ 3531571 w 6265104"/>
                    <a:gd name="connsiteY381" fmla="*/ 3321265 h 6338112"/>
                    <a:gd name="connsiteX382" fmla="*/ 3512731 w 6265104"/>
                    <a:gd name="connsiteY382" fmla="*/ 3302948 h 6338112"/>
                    <a:gd name="connsiteX383" fmla="*/ 3523329 w 6265104"/>
                    <a:gd name="connsiteY383" fmla="*/ 3289515 h 6338112"/>
                    <a:gd name="connsiteX384" fmla="*/ 3463121 w 6265104"/>
                    <a:gd name="connsiteY384" fmla="*/ 3227366 h 6338112"/>
                    <a:gd name="connsiteX385" fmla="*/ 3469463 w 6265104"/>
                    <a:gd name="connsiteY385" fmla="*/ 3251389 h 6338112"/>
                    <a:gd name="connsiteX386" fmla="*/ 3485947 w 6265104"/>
                    <a:gd name="connsiteY386" fmla="*/ 3296906 h 6338112"/>
                    <a:gd name="connsiteX387" fmla="*/ 3496727 w 6265104"/>
                    <a:gd name="connsiteY387" fmla="*/ 3304334 h 6338112"/>
                    <a:gd name="connsiteX388" fmla="*/ 3496093 w 6265104"/>
                    <a:gd name="connsiteY388" fmla="*/ 3318400 h 6338112"/>
                    <a:gd name="connsiteX389" fmla="*/ 3477071 w 6265104"/>
                    <a:gd name="connsiteY389" fmla="*/ 3313342 h 6338112"/>
                    <a:gd name="connsiteX390" fmla="*/ 3452977 w 6265104"/>
                    <a:gd name="connsiteY390" fmla="*/ 3304492 h 6338112"/>
                    <a:gd name="connsiteX391" fmla="*/ 3447905 w 6265104"/>
                    <a:gd name="connsiteY391" fmla="*/ 3332308 h 6338112"/>
                    <a:gd name="connsiteX392" fmla="*/ 3441563 w 6265104"/>
                    <a:gd name="connsiteY392" fmla="*/ 3362652 h 6338112"/>
                    <a:gd name="connsiteX393" fmla="*/ 3423811 w 6265104"/>
                    <a:gd name="connsiteY393" fmla="*/ 3337365 h 6338112"/>
                    <a:gd name="connsiteX394" fmla="*/ 3406057 w 6265104"/>
                    <a:gd name="connsiteY394" fmla="*/ 3284262 h 6338112"/>
                    <a:gd name="connsiteX395" fmla="*/ 3463121 w 6265104"/>
                    <a:gd name="connsiteY395" fmla="*/ 3227366 h 6338112"/>
                    <a:gd name="connsiteX396" fmla="*/ 1582633 w 6265104"/>
                    <a:gd name="connsiteY396" fmla="*/ 3134580 h 6338112"/>
                    <a:gd name="connsiteX397" fmla="*/ 1607669 w 6265104"/>
                    <a:gd name="connsiteY397" fmla="*/ 3135038 h 6338112"/>
                    <a:gd name="connsiteX398" fmla="*/ 1637011 w 6265104"/>
                    <a:gd name="connsiteY398" fmla="*/ 3155797 h 6338112"/>
                    <a:gd name="connsiteX399" fmla="*/ 1607669 w 6265104"/>
                    <a:gd name="connsiteY399" fmla="*/ 3192432 h 6338112"/>
                    <a:gd name="connsiteX400" fmla="*/ 1571949 w 6265104"/>
                    <a:gd name="connsiteY400" fmla="*/ 3149692 h 6338112"/>
                    <a:gd name="connsiteX401" fmla="*/ 1582633 w 6265104"/>
                    <a:gd name="connsiteY401" fmla="*/ 3134580 h 6338112"/>
                    <a:gd name="connsiteX402" fmla="*/ 5134403 w 6265104"/>
                    <a:gd name="connsiteY402" fmla="*/ 3130153 h 6338112"/>
                    <a:gd name="connsiteX403" fmla="*/ 5146767 w 6265104"/>
                    <a:gd name="connsiteY403" fmla="*/ 3141722 h 6338112"/>
                    <a:gd name="connsiteX404" fmla="*/ 5139897 w 6265104"/>
                    <a:gd name="connsiteY404" fmla="*/ 3149820 h 6338112"/>
                    <a:gd name="connsiteX405" fmla="*/ 5127533 w 6265104"/>
                    <a:gd name="connsiteY405" fmla="*/ 3139408 h 6338112"/>
                    <a:gd name="connsiteX406" fmla="*/ 5134403 w 6265104"/>
                    <a:gd name="connsiteY406" fmla="*/ 3130153 h 6338112"/>
                    <a:gd name="connsiteX407" fmla="*/ 3621547 w 6265104"/>
                    <a:gd name="connsiteY407" fmla="*/ 2951234 h 6338112"/>
                    <a:gd name="connsiteX408" fmla="*/ 3681383 w 6265104"/>
                    <a:gd name="connsiteY408" fmla="*/ 2952443 h 6338112"/>
                    <a:gd name="connsiteX409" fmla="*/ 3714355 w 6265104"/>
                    <a:gd name="connsiteY409" fmla="*/ 2976621 h 6338112"/>
                    <a:gd name="connsiteX410" fmla="*/ 3672835 w 6265104"/>
                    <a:gd name="connsiteY410" fmla="*/ 3008051 h 6338112"/>
                    <a:gd name="connsiteX411" fmla="*/ 3659403 w 6265104"/>
                    <a:gd name="connsiteY411" fmla="*/ 2997171 h 6338112"/>
                    <a:gd name="connsiteX412" fmla="*/ 3621547 w 6265104"/>
                    <a:gd name="connsiteY412" fmla="*/ 2974203 h 6338112"/>
                    <a:gd name="connsiteX413" fmla="*/ 3610557 w 6265104"/>
                    <a:gd name="connsiteY413" fmla="*/ 2960905 h 6338112"/>
                    <a:gd name="connsiteX414" fmla="*/ 3621547 w 6265104"/>
                    <a:gd name="connsiteY414" fmla="*/ 2951234 h 6338112"/>
                    <a:gd name="connsiteX415" fmla="*/ 58263 w 6265104"/>
                    <a:gd name="connsiteY415" fmla="*/ 2930321 h 6338112"/>
                    <a:gd name="connsiteX416" fmla="*/ 59487 w 6265104"/>
                    <a:gd name="connsiteY416" fmla="*/ 2944423 h 6338112"/>
                    <a:gd name="connsiteX417" fmla="*/ 61099 w 6265104"/>
                    <a:gd name="connsiteY417" fmla="*/ 2950756 h 6338112"/>
                    <a:gd name="connsiteX418" fmla="*/ 5155447 w 6265104"/>
                    <a:gd name="connsiteY418" fmla="*/ 2882878 h 6338112"/>
                    <a:gd name="connsiteX419" fmla="*/ 5143877 w 6265104"/>
                    <a:gd name="connsiteY419" fmla="*/ 2907605 h 6338112"/>
                    <a:gd name="connsiteX420" fmla="*/ 5136937 w 6265104"/>
                    <a:gd name="connsiteY420" fmla="*/ 2902110 h 6338112"/>
                    <a:gd name="connsiteX421" fmla="*/ 5155447 w 6265104"/>
                    <a:gd name="connsiteY421" fmla="*/ 2882878 h 6338112"/>
                    <a:gd name="connsiteX422" fmla="*/ 56799 w 6265104"/>
                    <a:gd name="connsiteY422" fmla="*/ 2875427 h 6338112"/>
                    <a:gd name="connsiteX423" fmla="*/ 55681 w 6265104"/>
                    <a:gd name="connsiteY423" fmla="*/ 2900528 h 6338112"/>
                    <a:gd name="connsiteX424" fmla="*/ 57627 w 6265104"/>
                    <a:gd name="connsiteY424" fmla="*/ 2922981 h 6338112"/>
                    <a:gd name="connsiteX425" fmla="*/ 3461939 w 6265104"/>
                    <a:gd name="connsiteY425" fmla="*/ 2844412 h 6338112"/>
                    <a:gd name="connsiteX426" fmla="*/ 3496999 w 6265104"/>
                    <a:gd name="connsiteY426" fmla="*/ 2886240 h 6338112"/>
                    <a:gd name="connsiteX427" fmla="*/ 3467985 w 6265104"/>
                    <a:gd name="connsiteY427" fmla="*/ 2925609 h 6338112"/>
                    <a:gd name="connsiteX428" fmla="*/ 3442597 w 6265104"/>
                    <a:gd name="connsiteY428" fmla="*/ 2880089 h 6338112"/>
                    <a:gd name="connsiteX429" fmla="*/ 3461939 w 6265104"/>
                    <a:gd name="connsiteY429" fmla="*/ 2844412 h 6338112"/>
                    <a:gd name="connsiteX430" fmla="*/ 3197816 w 6265104"/>
                    <a:gd name="connsiteY430" fmla="*/ 2681049 h 6338112"/>
                    <a:gd name="connsiteX431" fmla="*/ 3212331 w 6265104"/>
                    <a:gd name="connsiteY431" fmla="*/ 2683998 h 6338112"/>
                    <a:gd name="connsiteX432" fmla="*/ 3212331 w 6265104"/>
                    <a:gd name="connsiteY432" fmla="*/ 2708828 h 6338112"/>
                    <a:gd name="connsiteX433" fmla="*/ 3164887 w 6265104"/>
                    <a:gd name="connsiteY433" fmla="*/ 2769660 h 6338112"/>
                    <a:gd name="connsiteX434" fmla="*/ 3144911 w 6265104"/>
                    <a:gd name="connsiteY434" fmla="*/ 2814354 h 6338112"/>
                    <a:gd name="connsiteX435" fmla="*/ 3142415 w 6265104"/>
                    <a:gd name="connsiteY435" fmla="*/ 2839183 h 6338112"/>
                    <a:gd name="connsiteX436" fmla="*/ 3151155 w 6265104"/>
                    <a:gd name="connsiteY436" fmla="*/ 2867737 h 6338112"/>
                    <a:gd name="connsiteX437" fmla="*/ 3179869 w 6265104"/>
                    <a:gd name="connsiteY437" fmla="*/ 2914914 h 6338112"/>
                    <a:gd name="connsiteX438" fmla="*/ 3199845 w 6265104"/>
                    <a:gd name="connsiteY438" fmla="*/ 2944709 h 6338112"/>
                    <a:gd name="connsiteX439" fmla="*/ 3221069 w 6265104"/>
                    <a:gd name="connsiteY439" fmla="*/ 2919880 h 6338112"/>
                    <a:gd name="connsiteX440" fmla="*/ 3246039 w 6265104"/>
                    <a:gd name="connsiteY440" fmla="*/ 2852840 h 6338112"/>
                    <a:gd name="connsiteX441" fmla="*/ 3246039 w 6265104"/>
                    <a:gd name="connsiteY441" fmla="*/ 2809388 h 6338112"/>
                    <a:gd name="connsiteX442" fmla="*/ 3257275 w 6265104"/>
                    <a:gd name="connsiteY442" fmla="*/ 2785800 h 6338112"/>
                    <a:gd name="connsiteX443" fmla="*/ 3273507 w 6265104"/>
                    <a:gd name="connsiteY443" fmla="*/ 2803180 h 6338112"/>
                    <a:gd name="connsiteX444" fmla="*/ 3285991 w 6265104"/>
                    <a:gd name="connsiteY444" fmla="*/ 2893808 h 6338112"/>
                    <a:gd name="connsiteX445" fmla="*/ 3337179 w 6265104"/>
                    <a:gd name="connsiteY445" fmla="*/ 2917397 h 6338112"/>
                    <a:gd name="connsiteX446" fmla="*/ 3349665 w 6265104"/>
                    <a:gd name="connsiteY446" fmla="*/ 2911189 h 6338112"/>
                    <a:gd name="connsiteX447" fmla="*/ 3429567 w 6265104"/>
                    <a:gd name="connsiteY447" fmla="*/ 2965814 h 6338112"/>
                    <a:gd name="connsiteX448" fmla="*/ 3458283 w 6265104"/>
                    <a:gd name="connsiteY448" fmla="*/ 2963331 h 6338112"/>
                    <a:gd name="connsiteX449" fmla="*/ 3520707 w 6265104"/>
                    <a:gd name="connsiteY449" fmla="*/ 2954641 h 6338112"/>
                    <a:gd name="connsiteX450" fmla="*/ 3535689 w 6265104"/>
                    <a:gd name="connsiteY450" fmla="*/ 2960848 h 6338112"/>
                    <a:gd name="connsiteX451" fmla="*/ 3570335 w 6265104"/>
                    <a:gd name="connsiteY451" fmla="*/ 2976988 h 6338112"/>
                    <a:gd name="connsiteX452" fmla="*/ 3554417 w 6265104"/>
                    <a:gd name="connsiteY452" fmla="*/ 3011749 h 6338112"/>
                    <a:gd name="connsiteX453" fmla="*/ 3490745 w 6265104"/>
                    <a:gd name="connsiteY453" fmla="*/ 3057684 h 6338112"/>
                    <a:gd name="connsiteX454" fmla="*/ 3453289 w 6265104"/>
                    <a:gd name="connsiteY454" fmla="*/ 3042786 h 6338112"/>
                    <a:gd name="connsiteX455" fmla="*/ 3440805 w 6265104"/>
                    <a:gd name="connsiteY455" fmla="*/ 3030371 h 6338112"/>
                    <a:gd name="connsiteX456" fmla="*/ 3380877 w 6265104"/>
                    <a:gd name="connsiteY456" fmla="*/ 3068857 h 6338112"/>
                    <a:gd name="connsiteX457" fmla="*/ 3385871 w 6265104"/>
                    <a:gd name="connsiteY457" fmla="*/ 3092445 h 6338112"/>
                    <a:gd name="connsiteX458" fmla="*/ 3423325 w 6265104"/>
                    <a:gd name="connsiteY458" fmla="*/ 3143346 h 6338112"/>
                    <a:gd name="connsiteX459" fmla="*/ 3364647 w 6265104"/>
                    <a:gd name="connsiteY459" fmla="*/ 3188040 h 6338112"/>
                    <a:gd name="connsiteX460" fmla="*/ 3334683 w 6265104"/>
                    <a:gd name="connsiteY460" fmla="*/ 3214111 h 6338112"/>
                    <a:gd name="connsiteX461" fmla="*/ 3283495 w 6265104"/>
                    <a:gd name="connsiteY461" fmla="*/ 3273702 h 6338112"/>
                    <a:gd name="connsiteX462" fmla="*/ 3183615 w 6265104"/>
                    <a:gd name="connsiteY462" fmla="*/ 3324603 h 6338112"/>
                    <a:gd name="connsiteX463" fmla="*/ 3146161 w 6265104"/>
                    <a:gd name="connsiteY463" fmla="*/ 3330810 h 6338112"/>
                    <a:gd name="connsiteX464" fmla="*/ 3144911 w 6265104"/>
                    <a:gd name="connsiteY464" fmla="*/ 3291083 h 6338112"/>
                    <a:gd name="connsiteX465" fmla="*/ 3131179 w 6265104"/>
                    <a:gd name="connsiteY465" fmla="*/ 3248872 h 6338112"/>
                    <a:gd name="connsiteX466" fmla="*/ 3060015 w 6265104"/>
                    <a:gd name="connsiteY466" fmla="*/ 3224043 h 6338112"/>
                    <a:gd name="connsiteX467" fmla="*/ 2967625 w 6265104"/>
                    <a:gd name="connsiteY467" fmla="*/ 3175625 h 6338112"/>
                    <a:gd name="connsiteX468" fmla="*/ 2967625 w 6265104"/>
                    <a:gd name="connsiteY468" fmla="*/ 3161968 h 6338112"/>
                    <a:gd name="connsiteX469" fmla="*/ 2938911 w 6265104"/>
                    <a:gd name="connsiteY469" fmla="*/ 3091204 h 6338112"/>
                    <a:gd name="connsiteX470" fmla="*/ 2870243 w 6265104"/>
                    <a:gd name="connsiteY470" fmla="*/ 3061408 h 6338112"/>
                    <a:gd name="connsiteX471" fmla="*/ 2854013 w 6265104"/>
                    <a:gd name="connsiteY471" fmla="*/ 2996851 h 6338112"/>
                    <a:gd name="connsiteX472" fmla="*/ 2870243 w 6265104"/>
                    <a:gd name="connsiteY472" fmla="*/ 2980712 h 6338112"/>
                    <a:gd name="connsiteX473" fmla="*/ 3022559 w 6265104"/>
                    <a:gd name="connsiteY473" fmla="*/ 2798214 h 6338112"/>
                    <a:gd name="connsiteX474" fmla="*/ 3087481 w 6265104"/>
                    <a:gd name="connsiteY474" fmla="*/ 2702620 h 6338112"/>
                    <a:gd name="connsiteX475" fmla="*/ 3136173 w 6265104"/>
                    <a:gd name="connsiteY475" fmla="*/ 2695171 h 6338112"/>
                    <a:gd name="connsiteX476" fmla="*/ 3186111 w 6265104"/>
                    <a:gd name="connsiteY476" fmla="*/ 2690206 h 6338112"/>
                    <a:gd name="connsiteX477" fmla="*/ 3197816 w 6265104"/>
                    <a:gd name="connsiteY477" fmla="*/ 2681049 h 6338112"/>
                    <a:gd name="connsiteX478" fmla="*/ 1421433 w 6265104"/>
                    <a:gd name="connsiteY478" fmla="*/ 2632226 h 6338112"/>
                    <a:gd name="connsiteX479" fmla="*/ 1470937 w 6265104"/>
                    <a:gd name="connsiteY479" fmla="*/ 2647837 h 6338112"/>
                    <a:gd name="connsiteX480" fmla="*/ 1528223 w 6265104"/>
                    <a:gd name="connsiteY480" fmla="*/ 2691548 h 6338112"/>
                    <a:gd name="connsiteX481" fmla="*/ 1538187 w 6265104"/>
                    <a:gd name="connsiteY481" fmla="*/ 2706847 h 6338112"/>
                    <a:gd name="connsiteX482" fmla="*/ 1536941 w 6265104"/>
                    <a:gd name="connsiteY482" fmla="*/ 2724019 h 6338112"/>
                    <a:gd name="connsiteX483" fmla="*/ 1536941 w 6265104"/>
                    <a:gd name="connsiteY483" fmla="*/ 2831423 h 6338112"/>
                    <a:gd name="connsiteX484" fmla="*/ 1536941 w 6265104"/>
                    <a:gd name="connsiteY484" fmla="*/ 2835169 h 6338112"/>
                    <a:gd name="connsiteX485" fmla="*/ 1519505 w 6265104"/>
                    <a:gd name="connsiteY485" fmla="*/ 2998772 h 6338112"/>
                    <a:gd name="connsiteX486" fmla="*/ 1484635 w 6265104"/>
                    <a:gd name="connsiteY486" fmla="*/ 3012510 h 6338112"/>
                    <a:gd name="connsiteX487" fmla="*/ 1421121 w 6265104"/>
                    <a:gd name="connsiteY487" fmla="*/ 3016257 h 6338112"/>
                    <a:gd name="connsiteX488" fmla="*/ 1371307 w 6265104"/>
                    <a:gd name="connsiteY488" fmla="*/ 3011261 h 6338112"/>
                    <a:gd name="connsiteX489" fmla="*/ 1287867 w 6265104"/>
                    <a:gd name="connsiteY489" fmla="*/ 2955062 h 6338112"/>
                    <a:gd name="connsiteX490" fmla="*/ 1274169 w 6265104"/>
                    <a:gd name="connsiteY490" fmla="*/ 2947568 h 6338112"/>
                    <a:gd name="connsiteX491" fmla="*/ 1189483 w 6265104"/>
                    <a:gd name="connsiteY491" fmla="*/ 2933831 h 6338112"/>
                    <a:gd name="connsiteX492" fmla="*/ 1208163 w 6265104"/>
                    <a:gd name="connsiteY492" fmla="*/ 2892618 h 6338112"/>
                    <a:gd name="connsiteX493" fmla="*/ 1249261 w 6265104"/>
                    <a:gd name="connsiteY493" fmla="*/ 2892618 h 6338112"/>
                    <a:gd name="connsiteX494" fmla="*/ 1295339 w 6265104"/>
                    <a:gd name="connsiteY494" fmla="*/ 2883876 h 6338112"/>
                    <a:gd name="connsiteX495" fmla="*/ 1346399 w 6265104"/>
                    <a:gd name="connsiteY495" fmla="*/ 2858898 h 6338112"/>
                    <a:gd name="connsiteX496" fmla="*/ 1357609 w 6265104"/>
                    <a:gd name="connsiteY496" fmla="*/ 2870138 h 6338112"/>
                    <a:gd name="connsiteX497" fmla="*/ 1380025 w 6265104"/>
                    <a:gd name="connsiteY497" fmla="*/ 2896364 h 6338112"/>
                    <a:gd name="connsiteX498" fmla="*/ 1424857 w 6265104"/>
                    <a:gd name="connsiteY498" fmla="*/ 2853902 h 6338112"/>
                    <a:gd name="connsiteX499" fmla="*/ 1451011 w 6265104"/>
                    <a:gd name="connsiteY499" fmla="*/ 2805196 h 6338112"/>
                    <a:gd name="connsiteX500" fmla="*/ 1447275 w 6265104"/>
                    <a:gd name="connsiteY500" fmla="*/ 2768979 h 6338112"/>
                    <a:gd name="connsiteX501" fmla="*/ 1380025 w 6265104"/>
                    <a:gd name="connsiteY501" fmla="*/ 2761485 h 6338112"/>
                    <a:gd name="connsiteX502" fmla="*/ 1328965 w 6265104"/>
                    <a:gd name="connsiteY502" fmla="*/ 2752743 h 6338112"/>
                    <a:gd name="connsiteX503" fmla="*/ 1228089 w 6265104"/>
                    <a:gd name="connsiteY503" fmla="*/ 2765232 h 6338112"/>
                    <a:gd name="connsiteX504" fmla="*/ 1214391 w 6265104"/>
                    <a:gd name="connsiteY504" fmla="*/ 2772725 h 6338112"/>
                    <a:gd name="connsiteX505" fmla="*/ 1147141 w 6265104"/>
                    <a:gd name="connsiteY505" fmla="*/ 2820183 h 6338112"/>
                    <a:gd name="connsiteX506" fmla="*/ 1134687 w 6265104"/>
                    <a:gd name="connsiteY506" fmla="*/ 2830174 h 6338112"/>
                    <a:gd name="connsiteX507" fmla="*/ 1198201 w 6265104"/>
                    <a:gd name="connsiteY507" fmla="*/ 2717775 h 6338112"/>
                    <a:gd name="connsiteX508" fmla="*/ 1224353 w 6265104"/>
                    <a:gd name="connsiteY508" fmla="*/ 2704037 h 6338112"/>
                    <a:gd name="connsiteX509" fmla="*/ 1294095 w 6265104"/>
                    <a:gd name="connsiteY509" fmla="*/ 2684055 h 6338112"/>
                    <a:gd name="connsiteX510" fmla="*/ 1356363 w 6265104"/>
                    <a:gd name="connsiteY510" fmla="*/ 2691548 h 6338112"/>
                    <a:gd name="connsiteX511" fmla="*/ 1385007 w 6265104"/>
                    <a:gd name="connsiteY511" fmla="*/ 2669068 h 6338112"/>
                    <a:gd name="connsiteX512" fmla="*/ 1421433 w 6265104"/>
                    <a:gd name="connsiteY512" fmla="*/ 2632226 h 6338112"/>
                    <a:gd name="connsiteX513" fmla="*/ 4630467 w 6265104"/>
                    <a:gd name="connsiteY513" fmla="*/ 2488513 h 6338112"/>
                    <a:gd name="connsiteX514" fmla="*/ 4646703 w 6265104"/>
                    <a:gd name="connsiteY514" fmla="*/ 2524412 h 6338112"/>
                    <a:gd name="connsiteX515" fmla="*/ 4644205 w 6265104"/>
                    <a:gd name="connsiteY515" fmla="*/ 2523130 h 6338112"/>
                    <a:gd name="connsiteX516" fmla="*/ 4622975 w 6265104"/>
                    <a:gd name="connsiteY516" fmla="*/ 2493642 h 6338112"/>
                    <a:gd name="connsiteX517" fmla="*/ 4630467 w 6265104"/>
                    <a:gd name="connsiteY517" fmla="*/ 2488513 h 6338112"/>
                    <a:gd name="connsiteX518" fmla="*/ 1218227 w 6265104"/>
                    <a:gd name="connsiteY518" fmla="*/ 2455530 h 6338112"/>
                    <a:gd name="connsiteX519" fmla="*/ 1228693 w 6265104"/>
                    <a:gd name="connsiteY519" fmla="*/ 2465675 h 6338112"/>
                    <a:gd name="connsiteX520" fmla="*/ 1214301 w 6265104"/>
                    <a:gd name="connsiteY520" fmla="*/ 2485965 h 6338112"/>
                    <a:gd name="connsiteX521" fmla="*/ 1202527 w 6265104"/>
                    <a:gd name="connsiteY521" fmla="*/ 2475820 h 6338112"/>
                    <a:gd name="connsiteX522" fmla="*/ 1218227 w 6265104"/>
                    <a:gd name="connsiteY522" fmla="*/ 2455530 h 6338112"/>
                    <a:gd name="connsiteX523" fmla="*/ 1288462 w 6265104"/>
                    <a:gd name="connsiteY523" fmla="*/ 2402666 h 6338112"/>
                    <a:gd name="connsiteX524" fmla="*/ 1320865 w 6265104"/>
                    <a:gd name="connsiteY524" fmla="*/ 2447123 h 6338112"/>
                    <a:gd name="connsiteX525" fmla="*/ 1335813 w 6265104"/>
                    <a:gd name="connsiteY525" fmla="*/ 2469438 h 6338112"/>
                    <a:gd name="connsiteX526" fmla="*/ 1342041 w 6265104"/>
                    <a:gd name="connsiteY526" fmla="*/ 2454561 h 6338112"/>
                    <a:gd name="connsiteX527" fmla="*/ 1348269 w 6265104"/>
                    <a:gd name="connsiteY527" fmla="*/ 2434725 h 6338112"/>
                    <a:gd name="connsiteX528" fmla="*/ 1370689 w 6265104"/>
                    <a:gd name="connsiteY528" fmla="*/ 2448363 h 6338112"/>
                    <a:gd name="connsiteX529" fmla="*/ 1371935 w 6265104"/>
                    <a:gd name="connsiteY529" fmla="*/ 2464479 h 6338112"/>
                    <a:gd name="connsiteX530" fmla="*/ 1400583 w 6265104"/>
                    <a:gd name="connsiteY530" fmla="*/ 2561180 h 6338112"/>
                    <a:gd name="connsiteX531" fmla="*/ 1409769 w 6265104"/>
                    <a:gd name="connsiteY531" fmla="*/ 2574198 h 6338112"/>
                    <a:gd name="connsiteX532" fmla="*/ 1406811 w 6265104"/>
                    <a:gd name="connsiteY532" fmla="*/ 2590934 h 6338112"/>
                    <a:gd name="connsiteX533" fmla="*/ 1396845 w 6265104"/>
                    <a:gd name="connsiteY533" fmla="*/ 2594654 h 6338112"/>
                    <a:gd name="connsiteX534" fmla="*/ 1379407 w 6265104"/>
                    <a:gd name="connsiteY534" fmla="*/ 2572338 h 6338112"/>
                    <a:gd name="connsiteX535" fmla="*/ 1371935 w 6265104"/>
                    <a:gd name="connsiteY535" fmla="*/ 2551262 h 6338112"/>
                    <a:gd name="connsiteX536" fmla="*/ 1322111 w 6265104"/>
                    <a:gd name="connsiteY536" fmla="*/ 2538865 h 6338112"/>
                    <a:gd name="connsiteX537" fmla="*/ 1293463 w 6265104"/>
                    <a:gd name="connsiteY537" fmla="*/ 2547543 h 6338112"/>
                    <a:gd name="connsiteX538" fmla="*/ 1288481 w 6265104"/>
                    <a:gd name="connsiteY538" fmla="*/ 2515309 h 6338112"/>
                    <a:gd name="connsiteX539" fmla="*/ 1266061 w 6265104"/>
                    <a:gd name="connsiteY539" fmla="*/ 2471918 h 6338112"/>
                    <a:gd name="connsiteX540" fmla="*/ 1234921 w 6265104"/>
                    <a:gd name="connsiteY540" fmla="*/ 2433485 h 6338112"/>
                    <a:gd name="connsiteX541" fmla="*/ 1261079 w 6265104"/>
                    <a:gd name="connsiteY541" fmla="*/ 2411170 h 6338112"/>
                    <a:gd name="connsiteX542" fmla="*/ 1288462 w 6265104"/>
                    <a:gd name="connsiteY542" fmla="*/ 2402666 h 6338112"/>
                    <a:gd name="connsiteX543" fmla="*/ 3164488 w 6265104"/>
                    <a:gd name="connsiteY543" fmla="*/ 2398598 h 6338112"/>
                    <a:gd name="connsiteX544" fmla="*/ 3177113 w 6265104"/>
                    <a:gd name="connsiteY544" fmla="*/ 2416040 h 6338112"/>
                    <a:gd name="connsiteX545" fmla="*/ 3187211 w 6265104"/>
                    <a:gd name="connsiteY545" fmla="*/ 2427154 h 6338112"/>
                    <a:gd name="connsiteX546" fmla="*/ 3208673 w 6265104"/>
                    <a:gd name="connsiteY546" fmla="*/ 2454321 h 6338112"/>
                    <a:gd name="connsiteX547" fmla="*/ 3174587 w 6265104"/>
                    <a:gd name="connsiteY547" fmla="*/ 2498775 h 6338112"/>
                    <a:gd name="connsiteX548" fmla="*/ 3136715 w 6265104"/>
                    <a:gd name="connsiteY548" fmla="*/ 2476548 h 6338112"/>
                    <a:gd name="connsiteX549" fmla="*/ 3122827 w 6265104"/>
                    <a:gd name="connsiteY549" fmla="*/ 2434563 h 6338112"/>
                    <a:gd name="connsiteX550" fmla="*/ 3144289 w 6265104"/>
                    <a:gd name="connsiteY550" fmla="*/ 2398752 h 6338112"/>
                    <a:gd name="connsiteX551" fmla="*/ 3164488 w 6265104"/>
                    <a:gd name="connsiteY551" fmla="*/ 2398598 h 6338112"/>
                    <a:gd name="connsiteX552" fmla="*/ 3232605 w 6265104"/>
                    <a:gd name="connsiteY552" fmla="*/ 2353584 h 6338112"/>
                    <a:gd name="connsiteX553" fmla="*/ 3248481 w 6265104"/>
                    <a:gd name="connsiteY553" fmla="*/ 2379712 h 6338112"/>
                    <a:gd name="connsiteX554" fmla="*/ 3217951 w 6265104"/>
                    <a:gd name="connsiteY554" fmla="*/ 2414550 h 6338112"/>
                    <a:gd name="connsiteX555" fmla="*/ 3200855 w 6265104"/>
                    <a:gd name="connsiteY555" fmla="*/ 2389666 h 6338112"/>
                    <a:gd name="connsiteX556" fmla="*/ 3232605 w 6265104"/>
                    <a:gd name="connsiteY556" fmla="*/ 2353584 h 6338112"/>
                    <a:gd name="connsiteX557" fmla="*/ 1078175 w 6265104"/>
                    <a:gd name="connsiteY557" fmla="*/ 2206981 h 6338112"/>
                    <a:gd name="connsiteX558" fmla="*/ 1091317 w 6265104"/>
                    <a:gd name="connsiteY558" fmla="*/ 2216973 h 6338112"/>
                    <a:gd name="connsiteX559" fmla="*/ 1078175 w 6265104"/>
                    <a:gd name="connsiteY559" fmla="*/ 2231959 h 6338112"/>
                    <a:gd name="connsiteX560" fmla="*/ 1065035 w 6265104"/>
                    <a:gd name="connsiteY560" fmla="*/ 2223217 h 6338112"/>
                    <a:gd name="connsiteX561" fmla="*/ 1078175 w 6265104"/>
                    <a:gd name="connsiteY561" fmla="*/ 2206981 h 6338112"/>
                    <a:gd name="connsiteX562" fmla="*/ 3216453 w 6265104"/>
                    <a:gd name="connsiteY562" fmla="*/ 2081790 h 6338112"/>
                    <a:gd name="connsiteX563" fmla="*/ 3226445 w 6265104"/>
                    <a:gd name="connsiteY563" fmla="*/ 2094930 h 6338112"/>
                    <a:gd name="connsiteX564" fmla="*/ 3210209 w 6265104"/>
                    <a:gd name="connsiteY564" fmla="*/ 2106875 h 6338112"/>
                    <a:gd name="connsiteX565" fmla="*/ 3202717 w 6265104"/>
                    <a:gd name="connsiteY565" fmla="*/ 2096125 h 6338112"/>
                    <a:gd name="connsiteX566" fmla="*/ 3216453 w 6265104"/>
                    <a:gd name="connsiteY566" fmla="*/ 2081790 h 6338112"/>
                    <a:gd name="connsiteX567" fmla="*/ 4209193 w 6265104"/>
                    <a:gd name="connsiteY567" fmla="*/ 1871782 h 6338112"/>
                    <a:gd name="connsiteX568" fmla="*/ 4229769 w 6265104"/>
                    <a:gd name="connsiteY568" fmla="*/ 1901403 h 6338112"/>
                    <a:gd name="connsiteX569" fmla="*/ 4235879 w 6265104"/>
                    <a:gd name="connsiteY569" fmla="*/ 1922171 h 6338112"/>
                    <a:gd name="connsiteX570" fmla="*/ 4224625 w 6265104"/>
                    <a:gd name="connsiteY570" fmla="*/ 1940040 h 6338112"/>
                    <a:gd name="connsiteX571" fmla="*/ 4180899 w 6265104"/>
                    <a:gd name="connsiteY571" fmla="*/ 1933601 h 6338112"/>
                    <a:gd name="connsiteX572" fmla="*/ 4211765 w 6265104"/>
                    <a:gd name="connsiteY572" fmla="*/ 1896252 h 6338112"/>
                    <a:gd name="connsiteX573" fmla="*/ 4209193 w 6265104"/>
                    <a:gd name="connsiteY573" fmla="*/ 1871782 h 6338112"/>
                    <a:gd name="connsiteX574" fmla="*/ 2375209 w 6265104"/>
                    <a:gd name="connsiteY574" fmla="*/ 1867534 h 6338112"/>
                    <a:gd name="connsiteX575" fmla="*/ 2393673 w 6265104"/>
                    <a:gd name="connsiteY575" fmla="*/ 1880023 h 6338112"/>
                    <a:gd name="connsiteX576" fmla="*/ 2379165 w 6265104"/>
                    <a:gd name="connsiteY576" fmla="*/ 1892512 h 6338112"/>
                    <a:gd name="connsiteX577" fmla="*/ 2363339 w 6265104"/>
                    <a:gd name="connsiteY577" fmla="*/ 1878774 h 6338112"/>
                    <a:gd name="connsiteX578" fmla="*/ 2375209 w 6265104"/>
                    <a:gd name="connsiteY578" fmla="*/ 1867534 h 6338112"/>
                    <a:gd name="connsiteX579" fmla="*/ 4122678 w 6265104"/>
                    <a:gd name="connsiteY579" fmla="*/ 1866047 h 6338112"/>
                    <a:gd name="connsiteX580" fmla="*/ 4133211 w 6265104"/>
                    <a:gd name="connsiteY580" fmla="*/ 1881178 h 6338112"/>
                    <a:gd name="connsiteX581" fmla="*/ 4168625 w 6265104"/>
                    <a:gd name="connsiteY581" fmla="*/ 1933422 h 6338112"/>
                    <a:gd name="connsiteX582" fmla="*/ 4122221 w 6265104"/>
                    <a:gd name="connsiteY582" fmla="*/ 1900292 h 6338112"/>
                    <a:gd name="connsiteX583" fmla="*/ 4103903 w 6265104"/>
                    <a:gd name="connsiteY583" fmla="*/ 1878630 h 6338112"/>
                    <a:gd name="connsiteX584" fmla="*/ 4122678 w 6265104"/>
                    <a:gd name="connsiteY584" fmla="*/ 1866047 h 6338112"/>
                    <a:gd name="connsiteX585" fmla="*/ 860564 w 6265104"/>
                    <a:gd name="connsiteY585" fmla="*/ 1858386 h 6338112"/>
                    <a:gd name="connsiteX586" fmla="*/ 870001 w 6265104"/>
                    <a:gd name="connsiteY586" fmla="*/ 1860241 h 6338112"/>
                    <a:gd name="connsiteX587" fmla="*/ 930145 w 6265104"/>
                    <a:gd name="connsiteY587" fmla="*/ 1880024 h 6338112"/>
                    <a:gd name="connsiteX588" fmla="*/ 940383 w 6265104"/>
                    <a:gd name="connsiteY588" fmla="*/ 1893625 h 6338112"/>
                    <a:gd name="connsiteX589" fmla="*/ 925027 w 6265104"/>
                    <a:gd name="connsiteY589" fmla="*/ 1903517 h 6338112"/>
                    <a:gd name="connsiteX590" fmla="*/ 857205 w 6265104"/>
                    <a:gd name="connsiteY590" fmla="*/ 1878788 h 6338112"/>
                    <a:gd name="connsiteX591" fmla="*/ 852085 w 6265104"/>
                    <a:gd name="connsiteY591" fmla="*/ 1863950 h 6338112"/>
                    <a:gd name="connsiteX592" fmla="*/ 860564 w 6265104"/>
                    <a:gd name="connsiteY592" fmla="*/ 1858386 h 6338112"/>
                    <a:gd name="connsiteX593" fmla="*/ 2390397 w 6265104"/>
                    <a:gd name="connsiteY593" fmla="*/ 1427930 h 6338112"/>
                    <a:gd name="connsiteX594" fmla="*/ 2417779 w 6265104"/>
                    <a:gd name="connsiteY594" fmla="*/ 1457843 h 6338112"/>
                    <a:gd name="connsiteX595" fmla="*/ 2394131 w 6265104"/>
                    <a:gd name="connsiteY595" fmla="*/ 1624860 h 6338112"/>
                    <a:gd name="connsiteX596" fmla="*/ 2384173 w 6265104"/>
                    <a:gd name="connsiteY596" fmla="*/ 1646048 h 6338112"/>
                    <a:gd name="connsiteX597" fmla="*/ 2360525 w 6265104"/>
                    <a:gd name="connsiteY597" fmla="*/ 1748252 h 6338112"/>
                    <a:gd name="connsiteX598" fmla="*/ 2351811 w 6265104"/>
                    <a:gd name="connsiteY598" fmla="*/ 1871645 h 6338112"/>
                    <a:gd name="connsiteX599" fmla="*/ 2343099 w 6265104"/>
                    <a:gd name="connsiteY599" fmla="*/ 1936458 h 6338112"/>
                    <a:gd name="connsiteX600" fmla="*/ 2353057 w 6265104"/>
                    <a:gd name="connsiteY600" fmla="*/ 1952661 h 6338112"/>
                    <a:gd name="connsiteX601" fmla="*/ 2370481 w 6265104"/>
                    <a:gd name="connsiteY601" fmla="*/ 1946429 h 6338112"/>
                    <a:gd name="connsiteX602" fmla="*/ 2420269 w 6265104"/>
                    <a:gd name="connsiteY602" fmla="*/ 1905298 h 6338112"/>
                    <a:gd name="connsiteX603" fmla="*/ 2419023 w 6265104"/>
                    <a:gd name="connsiteY603" fmla="*/ 1884109 h 6338112"/>
                    <a:gd name="connsiteX604" fmla="*/ 2426491 w 6265104"/>
                    <a:gd name="connsiteY604" fmla="*/ 1864167 h 6338112"/>
                    <a:gd name="connsiteX605" fmla="*/ 2476279 w 6265104"/>
                    <a:gd name="connsiteY605" fmla="*/ 1870399 h 6338112"/>
                    <a:gd name="connsiteX606" fmla="*/ 2502417 w 6265104"/>
                    <a:gd name="connsiteY606" fmla="*/ 1881616 h 6338112"/>
                    <a:gd name="connsiteX607" fmla="*/ 2517353 w 6265104"/>
                    <a:gd name="connsiteY607" fmla="*/ 1909037 h 6338112"/>
                    <a:gd name="connsiteX608" fmla="*/ 2539757 w 6265104"/>
                    <a:gd name="connsiteY608" fmla="*/ 1973849 h 6338112"/>
                    <a:gd name="connsiteX609" fmla="*/ 2572117 w 6265104"/>
                    <a:gd name="connsiteY609" fmla="*/ 1962632 h 6338112"/>
                    <a:gd name="connsiteX610" fmla="*/ 2585809 w 6265104"/>
                    <a:gd name="connsiteY610" fmla="*/ 1936458 h 6338112"/>
                    <a:gd name="connsiteX611" fmla="*/ 2625639 w 6265104"/>
                    <a:gd name="connsiteY611" fmla="*/ 1927733 h 6338112"/>
                    <a:gd name="connsiteX612" fmla="*/ 2677915 w 6265104"/>
                    <a:gd name="connsiteY612" fmla="*/ 1976342 h 6338112"/>
                    <a:gd name="connsiteX613" fmla="*/ 2743881 w 6265104"/>
                    <a:gd name="connsiteY613" fmla="*/ 1991299 h 6338112"/>
                    <a:gd name="connsiteX614" fmla="*/ 2760063 w 6265104"/>
                    <a:gd name="connsiteY614" fmla="*/ 1951414 h 6338112"/>
                    <a:gd name="connsiteX615" fmla="*/ 2771265 w 6265104"/>
                    <a:gd name="connsiteY615" fmla="*/ 1935211 h 6338112"/>
                    <a:gd name="connsiteX616" fmla="*/ 2778733 w 6265104"/>
                    <a:gd name="connsiteY616" fmla="*/ 1882863 h 6338112"/>
                    <a:gd name="connsiteX617" fmla="*/ 2762551 w 6265104"/>
                    <a:gd name="connsiteY617" fmla="*/ 1855442 h 6338112"/>
                    <a:gd name="connsiteX618" fmla="*/ 2799891 w 6265104"/>
                    <a:gd name="connsiteY618" fmla="*/ 1842978 h 6338112"/>
                    <a:gd name="connsiteX619" fmla="*/ 2906933 w 6265104"/>
                    <a:gd name="connsiteY619" fmla="*/ 1854196 h 6338112"/>
                    <a:gd name="connsiteX620" fmla="*/ 2926847 w 6265104"/>
                    <a:gd name="connsiteY620" fmla="*/ 1834253 h 6338112"/>
                    <a:gd name="connsiteX621" fmla="*/ 2949251 w 6265104"/>
                    <a:gd name="connsiteY621" fmla="*/ 1764455 h 6338112"/>
                    <a:gd name="connsiteX622" fmla="*/ 2965433 w 6265104"/>
                    <a:gd name="connsiteY622" fmla="*/ 1744513 h 6338112"/>
                    <a:gd name="connsiteX623" fmla="*/ 2987837 w 6265104"/>
                    <a:gd name="connsiteY623" fmla="*/ 1727064 h 6338112"/>
                    <a:gd name="connsiteX624" fmla="*/ 2995305 w 6265104"/>
                    <a:gd name="connsiteY624" fmla="*/ 1763209 h 6338112"/>
                    <a:gd name="connsiteX625" fmla="*/ 2994059 w 6265104"/>
                    <a:gd name="connsiteY625" fmla="*/ 1806833 h 6338112"/>
                    <a:gd name="connsiteX626" fmla="*/ 3038867 w 6265104"/>
                    <a:gd name="connsiteY626" fmla="*/ 1820543 h 6338112"/>
                    <a:gd name="connsiteX627" fmla="*/ 3133463 w 6265104"/>
                    <a:gd name="connsiteY627" fmla="*/ 1799354 h 6338112"/>
                    <a:gd name="connsiteX628" fmla="*/ 3219345 w 6265104"/>
                    <a:gd name="connsiteY628" fmla="*/ 1831761 h 6338112"/>
                    <a:gd name="connsiteX629" fmla="*/ 3261663 w 6265104"/>
                    <a:gd name="connsiteY629" fmla="*/ 1824282 h 6338112"/>
                    <a:gd name="connsiteX630" fmla="*/ 3300247 w 6265104"/>
                    <a:gd name="connsiteY630" fmla="*/ 1836746 h 6338112"/>
                    <a:gd name="connsiteX631" fmla="*/ 3357503 w 6265104"/>
                    <a:gd name="connsiteY631" fmla="*/ 1862920 h 6338112"/>
                    <a:gd name="connsiteX632" fmla="*/ 3411023 w 6265104"/>
                    <a:gd name="connsiteY632" fmla="*/ 1847964 h 6338112"/>
                    <a:gd name="connsiteX633" fmla="*/ 3450853 w 6265104"/>
                    <a:gd name="connsiteY633" fmla="*/ 1849210 h 6338112"/>
                    <a:gd name="connsiteX634" fmla="*/ 3488193 w 6265104"/>
                    <a:gd name="connsiteY634" fmla="*/ 1833007 h 6338112"/>
                    <a:gd name="connsiteX635" fmla="*/ 3533001 w 6265104"/>
                    <a:gd name="connsiteY635" fmla="*/ 1810572 h 6338112"/>
                    <a:gd name="connsiteX636" fmla="*/ 3622617 w 6265104"/>
                    <a:gd name="connsiteY636" fmla="*/ 1885356 h 6338112"/>
                    <a:gd name="connsiteX637" fmla="*/ 3656223 w 6265104"/>
                    <a:gd name="connsiteY637" fmla="*/ 1909037 h 6338112"/>
                    <a:gd name="connsiteX638" fmla="*/ 3754551 w 6265104"/>
                    <a:gd name="connsiteY638" fmla="*/ 2008748 h 6338112"/>
                    <a:gd name="connsiteX639" fmla="*/ 3765753 w 6265104"/>
                    <a:gd name="connsiteY639" fmla="*/ 2024952 h 6338112"/>
                    <a:gd name="connsiteX640" fmla="*/ 3769487 w 6265104"/>
                    <a:gd name="connsiteY640" fmla="*/ 2008748 h 6338112"/>
                    <a:gd name="connsiteX641" fmla="*/ 3776955 w 6265104"/>
                    <a:gd name="connsiteY641" fmla="*/ 1990053 h 6338112"/>
                    <a:gd name="connsiteX642" fmla="*/ 3798115 w 6265104"/>
                    <a:gd name="connsiteY642" fmla="*/ 1996285 h 6338112"/>
                    <a:gd name="connsiteX643" fmla="*/ 3831371 w 6265104"/>
                    <a:gd name="connsiteY643" fmla="*/ 2025030 h 6338112"/>
                    <a:gd name="connsiteX644" fmla="*/ 3842331 w 6265104"/>
                    <a:gd name="connsiteY644" fmla="*/ 2026761 h 6338112"/>
                    <a:gd name="connsiteX645" fmla="*/ 3847407 w 6265104"/>
                    <a:gd name="connsiteY645" fmla="*/ 2020669 h 6338112"/>
                    <a:gd name="connsiteX646" fmla="*/ 3892275 w 6265104"/>
                    <a:gd name="connsiteY646" fmla="*/ 2000726 h 6338112"/>
                    <a:gd name="connsiteX647" fmla="*/ 3927173 w 6265104"/>
                    <a:gd name="connsiteY647" fmla="*/ 2004465 h 6338112"/>
                    <a:gd name="connsiteX648" fmla="*/ 3955839 w 6265104"/>
                    <a:gd name="connsiteY648" fmla="*/ 2031886 h 6338112"/>
                    <a:gd name="connsiteX649" fmla="*/ 3982011 w 6265104"/>
                    <a:gd name="connsiteY649" fmla="*/ 2034379 h 6338112"/>
                    <a:gd name="connsiteX650" fmla="*/ 4029371 w 6265104"/>
                    <a:gd name="connsiteY650" fmla="*/ 2029394 h 6338112"/>
                    <a:gd name="connsiteX651" fmla="*/ 4030619 w 6265104"/>
                    <a:gd name="connsiteY651" fmla="*/ 2026901 h 6338112"/>
                    <a:gd name="connsiteX652" fmla="*/ 4069255 w 6265104"/>
                    <a:gd name="connsiteY652" fmla="*/ 2001973 h 6338112"/>
                    <a:gd name="connsiteX653" fmla="*/ 4125339 w 6265104"/>
                    <a:gd name="connsiteY653" fmla="*/ 2060554 h 6338112"/>
                    <a:gd name="connsiteX654" fmla="*/ 4129079 w 6265104"/>
                    <a:gd name="connsiteY654" fmla="*/ 2086728 h 6338112"/>
                    <a:gd name="connsiteX655" fmla="*/ 4135311 w 6265104"/>
                    <a:gd name="connsiteY655" fmla="*/ 2053075 h 6338112"/>
                    <a:gd name="connsiteX656" fmla="*/ 4193887 w 6265104"/>
                    <a:gd name="connsiteY656" fmla="*/ 2034379 h 6338112"/>
                    <a:gd name="connsiteX657" fmla="*/ 4286117 w 6265104"/>
                    <a:gd name="connsiteY657" fmla="*/ 2048090 h 6338112"/>
                    <a:gd name="connsiteX658" fmla="*/ 4312289 w 6265104"/>
                    <a:gd name="connsiteY658" fmla="*/ 2065540 h 6338112"/>
                    <a:gd name="connsiteX659" fmla="*/ 4348433 w 6265104"/>
                    <a:gd name="connsiteY659" fmla="*/ 1998233 h 6338112"/>
                    <a:gd name="connsiteX660" fmla="*/ 4388315 w 6265104"/>
                    <a:gd name="connsiteY660" fmla="*/ 1982030 h 6338112"/>
                    <a:gd name="connsiteX661" fmla="*/ 4451879 w 6265104"/>
                    <a:gd name="connsiteY661" fmla="*/ 1994494 h 6338112"/>
                    <a:gd name="connsiteX662" fmla="*/ 4488023 w 6265104"/>
                    <a:gd name="connsiteY662" fmla="*/ 1998233 h 6338112"/>
                    <a:gd name="connsiteX663" fmla="*/ 4526659 w 6265104"/>
                    <a:gd name="connsiteY663" fmla="*/ 2010698 h 6338112"/>
                    <a:gd name="connsiteX664" fmla="*/ 4532891 w 6265104"/>
                    <a:gd name="connsiteY664" fmla="*/ 2034379 h 6338112"/>
                    <a:gd name="connsiteX665" fmla="*/ 4555325 w 6265104"/>
                    <a:gd name="connsiteY665" fmla="*/ 2035626 h 6338112"/>
                    <a:gd name="connsiteX666" fmla="*/ 4567787 w 6265104"/>
                    <a:gd name="connsiteY666" fmla="*/ 2015683 h 6338112"/>
                    <a:gd name="connsiteX667" fmla="*/ 4682451 w 6265104"/>
                    <a:gd name="connsiteY667" fmla="*/ 1949623 h 6338112"/>
                    <a:gd name="connsiteX668" fmla="*/ 4694913 w 6265104"/>
                    <a:gd name="connsiteY668" fmla="*/ 1954609 h 6338112"/>
                    <a:gd name="connsiteX669" fmla="*/ 4733549 w 6265104"/>
                    <a:gd name="connsiteY669" fmla="*/ 1968320 h 6338112"/>
                    <a:gd name="connsiteX670" fmla="*/ 4844473 w 6265104"/>
                    <a:gd name="connsiteY670" fmla="*/ 2021915 h 6338112"/>
                    <a:gd name="connsiteX671" fmla="*/ 4864415 w 6265104"/>
                    <a:gd name="connsiteY671" fmla="*/ 2040611 h 6338112"/>
                    <a:gd name="connsiteX672" fmla="*/ 4936701 w 6265104"/>
                    <a:gd name="connsiteY672" fmla="*/ 2089221 h 6338112"/>
                    <a:gd name="connsiteX673" fmla="*/ 5002757 w 6265104"/>
                    <a:gd name="connsiteY673" fmla="*/ 2041858 h 6338112"/>
                    <a:gd name="connsiteX674" fmla="*/ 5018959 w 6265104"/>
                    <a:gd name="connsiteY674" fmla="*/ 1962088 h 6338112"/>
                    <a:gd name="connsiteX675" fmla="*/ 5036409 w 6265104"/>
                    <a:gd name="connsiteY675" fmla="*/ 1948377 h 6338112"/>
                    <a:gd name="connsiteX676" fmla="*/ 5060089 w 6265104"/>
                    <a:gd name="connsiteY676" fmla="*/ 1958348 h 6338112"/>
                    <a:gd name="connsiteX677" fmla="*/ 5085015 w 6265104"/>
                    <a:gd name="connsiteY677" fmla="*/ 2107917 h 6338112"/>
                    <a:gd name="connsiteX678" fmla="*/ 5097479 w 6265104"/>
                    <a:gd name="connsiteY678" fmla="*/ 2125367 h 6338112"/>
                    <a:gd name="connsiteX679" fmla="*/ 5199679 w 6265104"/>
                    <a:gd name="connsiteY679" fmla="*/ 2164006 h 6338112"/>
                    <a:gd name="connsiteX680" fmla="*/ 5249531 w 6265104"/>
                    <a:gd name="connsiteY680" fmla="*/ 2135338 h 6338112"/>
                    <a:gd name="connsiteX681" fmla="*/ 5291907 w 6265104"/>
                    <a:gd name="connsiteY681" fmla="*/ 2102932 h 6338112"/>
                    <a:gd name="connsiteX682" fmla="*/ 5325557 w 6265104"/>
                    <a:gd name="connsiteY682" fmla="*/ 2161513 h 6338112"/>
                    <a:gd name="connsiteX683" fmla="*/ 5212141 w 6265104"/>
                    <a:gd name="connsiteY683" fmla="*/ 2298618 h 6338112"/>
                    <a:gd name="connsiteX684" fmla="*/ 5114927 w 6265104"/>
                    <a:gd name="connsiteY684" fmla="*/ 2353460 h 6338112"/>
                    <a:gd name="connsiteX685" fmla="*/ 5078783 w 6265104"/>
                    <a:gd name="connsiteY685" fmla="*/ 2380881 h 6338112"/>
                    <a:gd name="connsiteX686" fmla="*/ 5073799 w 6265104"/>
                    <a:gd name="connsiteY686" fmla="*/ 2407056 h 6338112"/>
                    <a:gd name="connsiteX687" fmla="*/ 5154811 w 6265104"/>
                    <a:gd name="connsiteY687" fmla="*/ 2466883 h 6338112"/>
                    <a:gd name="connsiteX688" fmla="*/ 5285675 w 6265104"/>
                    <a:gd name="connsiteY688" fmla="*/ 2517986 h 6338112"/>
                    <a:gd name="connsiteX689" fmla="*/ 5319327 w 6265104"/>
                    <a:gd name="connsiteY689" fmla="*/ 2606481 h 6338112"/>
                    <a:gd name="connsiteX690" fmla="*/ 5338021 w 6265104"/>
                    <a:gd name="connsiteY690" fmla="*/ 2728629 h 6338112"/>
                    <a:gd name="connsiteX691" fmla="*/ 5433989 w 6265104"/>
                    <a:gd name="connsiteY691" fmla="*/ 2977911 h 6338112"/>
                    <a:gd name="connsiteX692" fmla="*/ 5427757 w 6265104"/>
                    <a:gd name="connsiteY692" fmla="*/ 3014057 h 6338112"/>
                    <a:gd name="connsiteX693" fmla="*/ 5437727 w 6265104"/>
                    <a:gd name="connsiteY693" fmla="*/ 3183569 h 6338112"/>
                    <a:gd name="connsiteX694" fmla="*/ 5465147 w 6265104"/>
                    <a:gd name="connsiteY694" fmla="*/ 3368037 h 6338112"/>
                    <a:gd name="connsiteX695" fmla="*/ 5473871 w 6265104"/>
                    <a:gd name="connsiteY695" fmla="*/ 3477721 h 6338112"/>
                    <a:gd name="connsiteX696" fmla="*/ 5481349 w 6265104"/>
                    <a:gd name="connsiteY696" fmla="*/ 3488939 h 6338112"/>
                    <a:gd name="connsiteX697" fmla="*/ 5486335 w 6265104"/>
                    <a:gd name="connsiteY697" fmla="*/ 3533810 h 6338112"/>
                    <a:gd name="connsiteX698" fmla="*/ 5501291 w 6265104"/>
                    <a:gd name="connsiteY698" fmla="*/ 3611087 h 6338112"/>
                    <a:gd name="connsiteX699" fmla="*/ 5501291 w 6265104"/>
                    <a:gd name="connsiteY699" fmla="*/ 3627291 h 6338112"/>
                    <a:gd name="connsiteX700" fmla="*/ 5517901 w 6265104"/>
                    <a:gd name="connsiteY700" fmla="*/ 3658548 h 6338112"/>
                    <a:gd name="connsiteX701" fmla="*/ 5487581 w 6265104"/>
                    <a:gd name="connsiteY701" fmla="*/ 3743207 h 6338112"/>
                    <a:gd name="connsiteX702" fmla="*/ 5467639 w 6265104"/>
                    <a:gd name="connsiteY702" fmla="*/ 3845412 h 6338112"/>
                    <a:gd name="connsiteX703" fmla="*/ 5412801 w 6265104"/>
                    <a:gd name="connsiteY703" fmla="*/ 3900254 h 6338112"/>
                    <a:gd name="connsiteX704" fmla="*/ 5369179 w 6265104"/>
                    <a:gd name="connsiteY704" fmla="*/ 3935154 h 6338112"/>
                    <a:gd name="connsiteX705" fmla="*/ 5361701 w 6265104"/>
                    <a:gd name="connsiteY705" fmla="*/ 4017417 h 6338112"/>
                    <a:gd name="connsiteX706" fmla="*/ 5372919 w 6265104"/>
                    <a:gd name="connsiteY706" fmla="*/ 4034866 h 6338112"/>
                    <a:gd name="connsiteX707" fmla="*/ 5389121 w 6265104"/>
                    <a:gd name="connsiteY707" fmla="*/ 4024895 h 6338112"/>
                    <a:gd name="connsiteX708" fmla="*/ 5409063 w 6265104"/>
                    <a:gd name="connsiteY708" fmla="*/ 3965067 h 6338112"/>
                    <a:gd name="connsiteX709" fmla="*/ 5427757 w 6265104"/>
                    <a:gd name="connsiteY709" fmla="*/ 3928922 h 6338112"/>
                    <a:gd name="connsiteX710" fmla="*/ 5453931 w 6265104"/>
                    <a:gd name="connsiteY710" fmla="*/ 3955096 h 6338112"/>
                    <a:gd name="connsiteX711" fmla="*/ 5450191 w 6265104"/>
                    <a:gd name="connsiteY711" fmla="*/ 4078491 h 6338112"/>
                    <a:gd name="connsiteX712" fmla="*/ 5386629 w 6265104"/>
                    <a:gd name="connsiteY712" fmla="*/ 4110897 h 6338112"/>
                    <a:gd name="connsiteX713" fmla="*/ 5346745 w 6265104"/>
                    <a:gd name="connsiteY713" fmla="*/ 4080983 h 6338112"/>
                    <a:gd name="connsiteX714" fmla="*/ 5326805 w 6265104"/>
                    <a:gd name="connsiteY714" fmla="*/ 4073505 h 6338112"/>
                    <a:gd name="connsiteX715" fmla="*/ 5304371 w 6265104"/>
                    <a:gd name="connsiteY715" fmla="*/ 4095940 h 6338112"/>
                    <a:gd name="connsiteX716" fmla="*/ 5237069 w 6265104"/>
                    <a:gd name="connsiteY716" fmla="*/ 4140811 h 6338112"/>
                    <a:gd name="connsiteX717" fmla="*/ 5153565 w 6265104"/>
                    <a:gd name="connsiteY717" fmla="*/ 4215596 h 6338112"/>
                    <a:gd name="connsiteX718" fmla="*/ 5102463 w 6265104"/>
                    <a:gd name="connsiteY718" fmla="*/ 4315308 h 6338112"/>
                    <a:gd name="connsiteX719" fmla="*/ 5085015 w 6265104"/>
                    <a:gd name="connsiteY719" fmla="*/ 4387600 h 6338112"/>
                    <a:gd name="connsiteX720" fmla="*/ 5043887 w 6265104"/>
                    <a:gd name="connsiteY720" fmla="*/ 4433717 h 6338112"/>
                    <a:gd name="connsiteX721" fmla="*/ 4984063 w 6265104"/>
                    <a:gd name="connsiteY721" fmla="*/ 4499777 h 6338112"/>
                    <a:gd name="connsiteX722" fmla="*/ 4914267 w 6265104"/>
                    <a:gd name="connsiteY722" fmla="*/ 4574561 h 6338112"/>
                    <a:gd name="connsiteX723" fmla="*/ 4854443 w 6265104"/>
                    <a:gd name="connsiteY723" fmla="*/ 4603229 h 6338112"/>
                    <a:gd name="connsiteX724" fmla="*/ 4729811 w 6265104"/>
                    <a:gd name="connsiteY724" fmla="*/ 4654332 h 6338112"/>
                    <a:gd name="connsiteX725" fmla="*/ 4673725 w 6265104"/>
                    <a:gd name="connsiteY725" fmla="*/ 4653085 h 6338112"/>
                    <a:gd name="connsiteX726" fmla="*/ 4669591 w 6265104"/>
                    <a:gd name="connsiteY726" fmla="*/ 4652074 h 6338112"/>
                    <a:gd name="connsiteX727" fmla="*/ 4675641 w 6265104"/>
                    <a:gd name="connsiteY727" fmla="*/ 4655739 h 6338112"/>
                    <a:gd name="connsiteX728" fmla="*/ 4712329 w 6265104"/>
                    <a:gd name="connsiteY728" fmla="*/ 4701826 h 6338112"/>
                    <a:gd name="connsiteX729" fmla="*/ 4729687 w 6265104"/>
                    <a:gd name="connsiteY729" fmla="*/ 4709247 h 6338112"/>
                    <a:gd name="connsiteX730" fmla="*/ 4759637 w 6265104"/>
                    <a:gd name="connsiteY730" fmla="*/ 4716433 h 6338112"/>
                    <a:gd name="connsiteX731" fmla="*/ 4792019 w 6265104"/>
                    <a:gd name="connsiteY731" fmla="*/ 4736357 h 6338112"/>
                    <a:gd name="connsiteX732" fmla="*/ 4920301 w 6265104"/>
                    <a:gd name="connsiteY732" fmla="*/ 4838467 h 6338112"/>
                    <a:gd name="connsiteX733" fmla="*/ 5036129 w 6265104"/>
                    <a:gd name="connsiteY733" fmla="*/ 4849675 h 6338112"/>
                    <a:gd name="connsiteX734" fmla="*/ 5040571 w 6265104"/>
                    <a:gd name="connsiteY734" fmla="*/ 4849675 h 6338112"/>
                    <a:gd name="connsiteX735" fmla="*/ 5042941 w 6265104"/>
                    <a:gd name="connsiteY735" fmla="*/ 4848279 h 6338112"/>
                    <a:gd name="connsiteX736" fmla="*/ 5118907 w 6265104"/>
                    <a:gd name="connsiteY736" fmla="*/ 4833339 h 6338112"/>
                    <a:gd name="connsiteX737" fmla="*/ 5272085 w 6265104"/>
                    <a:gd name="connsiteY737" fmla="*/ 4845789 h 6338112"/>
                    <a:gd name="connsiteX738" fmla="*/ 5329371 w 6265104"/>
                    <a:gd name="connsiteY738" fmla="*/ 4855750 h 6338112"/>
                    <a:gd name="connsiteX739" fmla="*/ 5370467 w 6265104"/>
                    <a:gd name="connsiteY739" fmla="*/ 4903060 h 6338112"/>
                    <a:gd name="connsiteX740" fmla="*/ 5402847 w 6265104"/>
                    <a:gd name="connsiteY740" fmla="*/ 4974026 h 6338112"/>
                    <a:gd name="connsiteX741" fmla="*/ 5403197 w 6265104"/>
                    <a:gd name="connsiteY741" fmla="*/ 5060729 h 6338112"/>
                    <a:gd name="connsiteX742" fmla="*/ 5257141 w 6265104"/>
                    <a:gd name="connsiteY742" fmla="*/ 5256643 h 6338112"/>
                    <a:gd name="connsiteX743" fmla="*/ 5084037 w 6265104"/>
                    <a:gd name="connsiteY743" fmla="*/ 5313915 h 6338112"/>
                    <a:gd name="connsiteX744" fmla="*/ 4963239 w 6265104"/>
                    <a:gd name="connsiteY744" fmla="*/ 5354999 h 6338112"/>
                    <a:gd name="connsiteX745" fmla="*/ 4918407 w 6265104"/>
                    <a:gd name="connsiteY745" fmla="*/ 5398575 h 6338112"/>
                    <a:gd name="connsiteX746" fmla="*/ 4866103 w 6265104"/>
                    <a:gd name="connsiteY746" fmla="*/ 5481991 h 6338112"/>
                    <a:gd name="connsiteX747" fmla="*/ 4808817 w 6265104"/>
                    <a:gd name="connsiteY747" fmla="*/ 5536773 h 6338112"/>
                    <a:gd name="connsiteX748" fmla="*/ 4793757 w 6265104"/>
                    <a:gd name="connsiteY748" fmla="*/ 5550867 h 6338112"/>
                    <a:gd name="connsiteX749" fmla="*/ 4778159 w 6265104"/>
                    <a:gd name="connsiteY749" fmla="*/ 5595201 h 6338112"/>
                    <a:gd name="connsiteX750" fmla="*/ 4678715 w 6265104"/>
                    <a:gd name="connsiteY750" fmla="*/ 5648589 h 6338112"/>
                    <a:gd name="connsiteX751" fmla="*/ 4657833 w 6265104"/>
                    <a:gd name="connsiteY751" fmla="*/ 5638701 h 6338112"/>
                    <a:gd name="connsiteX752" fmla="*/ 4653149 w 6265104"/>
                    <a:gd name="connsiteY752" fmla="*/ 5638863 h 6338112"/>
                    <a:gd name="connsiteX753" fmla="*/ 4643185 w 6265104"/>
                    <a:gd name="connsiteY753" fmla="*/ 5633883 h 6338112"/>
                    <a:gd name="connsiteX754" fmla="*/ 4635713 w 6265104"/>
                    <a:gd name="connsiteY754" fmla="*/ 5608983 h 6338112"/>
                    <a:gd name="connsiteX755" fmla="*/ 4731605 w 6265104"/>
                    <a:gd name="connsiteY755" fmla="*/ 5550467 h 6338112"/>
                    <a:gd name="connsiteX756" fmla="*/ 4802589 w 6265104"/>
                    <a:gd name="connsiteY756" fmla="*/ 5496931 h 6338112"/>
                    <a:gd name="connsiteX757" fmla="*/ 4849913 w 6265104"/>
                    <a:gd name="connsiteY757" fmla="*/ 5447131 h 6338112"/>
                    <a:gd name="connsiteX758" fmla="*/ 5087773 w 6265104"/>
                    <a:gd name="connsiteY758" fmla="*/ 5274073 h 6338112"/>
                    <a:gd name="connsiteX759" fmla="*/ 5132607 w 6265104"/>
                    <a:gd name="connsiteY759" fmla="*/ 5264113 h 6338112"/>
                    <a:gd name="connsiteX760" fmla="*/ 5267103 w 6265104"/>
                    <a:gd name="connsiteY760" fmla="*/ 5213069 h 6338112"/>
                    <a:gd name="connsiteX761" fmla="*/ 5329371 w 6265104"/>
                    <a:gd name="connsiteY761" fmla="*/ 5145837 h 6338112"/>
                    <a:gd name="connsiteX762" fmla="*/ 5371713 w 6265104"/>
                    <a:gd name="connsiteY762" fmla="*/ 5049972 h 6338112"/>
                    <a:gd name="connsiteX763" fmla="*/ 5353033 w 6265104"/>
                    <a:gd name="connsiteY763" fmla="*/ 4957841 h 6338112"/>
                    <a:gd name="connsiteX764" fmla="*/ 5311935 w 6265104"/>
                    <a:gd name="connsiteY764" fmla="*/ 4954106 h 6338112"/>
                    <a:gd name="connsiteX765" fmla="*/ 5243441 w 6265104"/>
                    <a:gd name="connsiteY765" fmla="*/ 4976516 h 6338112"/>
                    <a:gd name="connsiteX766" fmla="*/ 5207327 w 6265104"/>
                    <a:gd name="connsiteY766" fmla="*/ 4939166 h 6338112"/>
                    <a:gd name="connsiteX767" fmla="*/ 5214799 w 6265104"/>
                    <a:gd name="connsiteY767" fmla="*/ 4906795 h 6338112"/>
                    <a:gd name="connsiteX768" fmla="*/ 5184911 w 6265104"/>
                    <a:gd name="connsiteY768" fmla="*/ 4868200 h 6338112"/>
                    <a:gd name="connsiteX769" fmla="*/ 5067849 w 6265104"/>
                    <a:gd name="connsiteY769" fmla="*/ 4886875 h 6338112"/>
                    <a:gd name="connsiteX770" fmla="*/ 5014299 w 6265104"/>
                    <a:gd name="connsiteY770" fmla="*/ 4896835 h 6338112"/>
                    <a:gd name="connsiteX771" fmla="*/ 4925879 w 6265104"/>
                    <a:gd name="connsiteY771" fmla="*/ 4921735 h 6338112"/>
                    <a:gd name="connsiteX772" fmla="*/ 4887273 w 6265104"/>
                    <a:gd name="connsiteY772" fmla="*/ 4939166 h 6338112"/>
                    <a:gd name="connsiteX773" fmla="*/ 4680547 w 6265104"/>
                    <a:gd name="connsiteY773" fmla="*/ 5119693 h 6338112"/>
                    <a:gd name="connsiteX774" fmla="*/ 4674319 w 6265104"/>
                    <a:gd name="connsiteY774" fmla="*/ 5186923 h 6338112"/>
                    <a:gd name="connsiteX775" fmla="*/ 4573447 w 6265104"/>
                    <a:gd name="connsiteY775" fmla="*/ 5371185 h 6338112"/>
                    <a:gd name="connsiteX776" fmla="*/ 4455139 w 6265104"/>
                    <a:gd name="connsiteY776" fmla="*/ 5430945 h 6338112"/>
                    <a:gd name="connsiteX777" fmla="*/ 4428987 w 6265104"/>
                    <a:gd name="connsiteY777" fmla="*/ 5443395 h 6338112"/>
                    <a:gd name="connsiteX778" fmla="*/ 4424005 w 6265104"/>
                    <a:gd name="connsiteY778" fmla="*/ 5499421 h 6338112"/>
                    <a:gd name="connsiteX779" fmla="*/ 4528613 w 6265104"/>
                    <a:gd name="connsiteY779" fmla="*/ 5550467 h 6338112"/>
                    <a:gd name="connsiteX780" fmla="*/ 4612053 w 6265104"/>
                    <a:gd name="connsiteY780" fmla="*/ 5581593 h 6338112"/>
                    <a:gd name="connsiteX781" fmla="*/ 4631977 w 6265104"/>
                    <a:gd name="connsiteY781" fmla="*/ 5611473 h 6338112"/>
                    <a:gd name="connsiteX782" fmla="*/ 4584655 w 6265104"/>
                    <a:gd name="connsiteY782" fmla="*/ 5622679 h 6338112"/>
                    <a:gd name="connsiteX783" fmla="*/ 4533595 w 6265104"/>
                    <a:gd name="connsiteY783" fmla="*/ 5627659 h 6338112"/>
                    <a:gd name="connsiteX784" fmla="*/ 4440195 w 6265104"/>
                    <a:gd name="connsiteY784" fmla="*/ 5661273 h 6338112"/>
                    <a:gd name="connsiteX785" fmla="*/ 4401589 w 6265104"/>
                    <a:gd name="connsiteY785" fmla="*/ 5665009 h 6338112"/>
                    <a:gd name="connsiteX786" fmla="*/ 4233467 w 6265104"/>
                    <a:gd name="connsiteY786" fmla="*/ 5660029 h 6338112"/>
                    <a:gd name="connsiteX787" fmla="*/ 4081535 w 6265104"/>
                    <a:gd name="connsiteY787" fmla="*/ 5732239 h 6338112"/>
                    <a:gd name="connsiteX788" fmla="*/ 3944547 w 6265104"/>
                    <a:gd name="connsiteY788" fmla="*/ 5790755 h 6338112"/>
                    <a:gd name="connsiteX789" fmla="*/ 3807559 w 6265104"/>
                    <a:gd name="connsiteY789" fmla="*/ 5799471 h 6338112"/>
                    <a:gd name="connsiteX790" fmla="*/ 3722875 w 6265104"/>
                    <a:gd name="connsiteY790" fmla="*/ 5848025 h 6338112"/>
                    <a:gd name="connsiteX791" fmla="*/ 3671817 w 6265104"/>
                    <a:gd name="connsiteY791" fmla="*/ 5935177 h 6338112"/>
                    <a:gd name="connsiteX792" fmla="*/ 3529847 w 6265104"/>
                    <a:gd name="connsiteY792" fmla="*/ 6041003 h 6338112"/>
                    <a:gd name="connsiteX793" fmla="*/ 3467579 w 6265104"/>
                    <a:gd name="connsiteY793" fmla="*/ 6062169 h 6338112"/>
                    <a:gd name="connsiteX794" fmla="*/ 3435201 w 6265104"/>
                    <a:gd name="connsiteY794" fmla="*/ 6063413 h 6338112"/>
                    <a:gd name="connsiteX795" fmla="*/ 3299459 w 6265104"/>
                    <a:gd name="connsiteY795" fmla="*/ 6090803 h 6338112"/>
                    <a:gd name="connsiteX796" fmla="*/ 3223493 w 6265104"/>
                    <a:gd name="connsiteY796" fmla="*/ 6129399 h 6338112"/>
                    <a:gd name="connsiteX797" fmla="*/ 3171187 w 6265104"/>
                    <a:gd name="connsiteY797" fmla="*/ 6116949 h 6338112"/>
                    <a:gd name="connsiteX798" fmla="*/ 3151263 w 6265104"/>
                    <a:gd name="connsiteY798" fmla="*/ 6140603 h 6338112"/>
                    <a:gd name="connsiteX799" fmla="*/ 3112657 w 6265104"/>
                    <a:gd name="connsiteY799" fmla="*/ 6135623 h 6338112"/>
                    <a:gd name="connsiteX800" fmla="*/ 3085259 w 6265104"/>
                    <a:gd name="connsiteY800" fmla="*/ 6116949 h 6338112"/>
                    <a:gd name="connsiteX801" fmla="*/ 3037935 w 6265104"/>
                    <a:gd name="connsiteY801" fmla="*/ 6074619 h 6338112"/>
                    <a:gd name="connsiteX802" fmla="*/ 3027973 w 6265104"/>
                    <a:gd name="connsiteY802" fmla="*/ 6059679 h 6338112"/>
                    <a:gd name="connsiteX803" fmla="*/ 3014275 w 6265104"/>
                    <a:gd name="connsiteY803" fmla="*/ 6072129 h 6338112"/>
                    <a:gd name="connsiteX804" fmla="*/ 2956989 w 6265104"/>
                    <a:gd name="connsiteY804" fmla="*/ 6146829 h 6338112"/>
                    <a:gd name="connsiteX805" fmla="*/ 2920873 w 6265104"/>
                    <a:gd name="connsiteY805" fmla="*/ 6149319 h 6338112"/>
                    <a:gd name="connsiteX806" fmla="*/ 2869815 w 6265104"/>
                    <a:gd name="connsiteY806" fmla="*/ 6151809 h 6338112"/>
                    <a:gd name="connsiteX807" fmla="*/ 2801321 w 6265104"/>
                    <a:gd name="connsiteY807" fmla="*/ 6172975 h 6338112"/>
                    <a:gd name="connsiteX808" fmla="*/ 2725355 w 6265104"/>
                    <a:gd name="connsiteY808" fmla="*/ 6161769 h 6338112"/>
                    <a:gd name="connsiteX809" fmla="*/ 2597083 w 6265104"/>
                    <a:gd name="connsiteY809" fmla="*/ 6145583 h 6338112"/>
                    <a:gd name="connsiteX810" fmla="*/ 2561527 w 6265104"/>
                    <a:gd name="connsiteY810" fmla="*/ 6138613 h 6338112"/>
                    <a:gd name="connsiteX811" fmla="*/ 2591501 w 6265104"/>
                    <a:gd name="connsiteY811" fmla="*/ 6149309 h 6338112"/>
                    <a:gd name="connsiteX812" fmla="*/ 2382769 w 6265104"/>
                    <a:gd name="connsiteY812" fmla="*/ 6255699 h 6338112"/>
                    <a:gd name="connsiteX813" fmla="*/ 2294027 w 6265104"/>
                    <a:gd name="connsiteY813" fmla="*/ 6315779 h 6338112"/>
                    <a:gd name="connsiteX814" fmla="*/ 2242783 w 6265104"/>
                    <a:gd name="connsiteY814" fmla="*/ 6295753 h 6338112"/>
                    <a:gd name="connsiteX815" fmla="*/ 2214035 w 6265104"/>
                    <a:gd name="connsiteY815" fmla="*/ 6255699 h 6338112"/>
                    <a:gd name="connsiteX816" fmla="*/ 2164039 w 6265104"/>
                    <a:gd name="connsiteY816" fmla="*/ 6161825 h 6338112"/>
                    <a:gd name="connsiteX817" fmla="*/ 2122793 w 6265104"/>
                    <a:gd name="connsiteY817" fmla="*/ 6045421 h 6338112"/>
                    <a:gd name="connsiteX818" fmla="*/ 2074047 w 6265104"/>
                    <a:gd name="connsiteY818" fmla="*/ 5972825 h 6338112"/>
                    <a:gd name="connsiteX819" fmla="*/ 2036551 w 6265104"/>
                    <a:gd name="connsiteY819" fmla="*/ 5969069 h 6338112"/>
                    <a:gd name="connsiteX820" fmla="*/ 2009053 w 6265104"/>
                    <a:gd name="connsiteY820" fmla="*/ 5931521 h 6338112"/>
                    <a:gd name="connsiteX821" fmla="*/ 1981557 w 6265104"/>
                    <a:gd name="connsiteY821" fmla="*/ 5917751 h 6338112"/>
                    <a:gd name="connsiteX822" fmla="*/ 1969057 w 6265104"/>
                    <a:gd name="connsiteY822" fmla="*/ 5877699 h 6338112"/>
                    <a:gd name="connsiteX823" fmla="*/ 1970251 w 6265104"/>
                    <a:gd name="connsiteY823" fmla="*/ 5878203 h 6338112"/>
                    <a:gd name="connsiteX824" fmla="*/ 1889417 w 6265104"/>
                    <a:gd name="connsiteY824" fmla="*/ 5835575 h 6338112"/>
                    <a:gd name="connsiteX825" fmla="*/ 1802553 w 6265104"/>
                    <a:gd name="connsiteY825" fmla="*/ 5794491 h 6338112"/>
                    <a:gd name="connsiteX826" fmla="*/ 1796961 w 6265104"/>
                    <a:gd name="connsiteY826" fmla="*/ 5789767 h 6338112"/>
                    <a:gd name="connsiteX827" fmla="*/ 1767667 w 6265104"/>
                    <a:gd name="connsiteY827" fmla="*/ 5806593 h 6338112"/>
                    <a:gd name="connsiteX828" fmla="*/ 1679299 w 6265104"/>
                    <a:gd name="connsiteY828" fmla="*/ 5875001 h 6338112"/>
                    <a:gd name="connsiteX829" fmla="*/ 1677149 w 6265104"/>
                    <a:gd name="connsiteY829" fmla="*/ 5875285 h 6338112"/>
                    <a:gd name="connsiteX830" fmla="*/ 1680169 w 6265104"/>
                    <a:gd name="connsiteY830" fmla="*/ 5875951 h 6338112"/>
                    <a:gd name="connsiteX831" fmla="*/ 1633373 w 6265104"/>
                    <a:gd name="connsiteY831" fmla="*/ 5896059 h 6338112"/>
                    <a:gd name="connsiteX832" fmla="*/ 1627049 w 6265104"/>
                    <a:gd name="connsiteY832" fmla="*/ 5903599 h 6338112"/>
                    <a:gd name="connsiteX833" fmla="*/ 1596695 w 6265104"/>
                    <a:gd name="connsiteY833" fmla="*/ 5903599 h 6338112"/>
                    <a:gd name="connsiteX834" fmla="*/ 1556223 w 6265104"/>
                    <a:gd name="connsiteY834" fmla="*/ 5735197 h 6338112"/>
                    <a:gd name="connsiteX835" fmla="*/ 1569187 w 6265104"/>
                    <a:gd name="connsiteY835" fmla="*/ 5686499 h 6338112"/>
                    <a:gd name="connsiteX836" fmla="*/ 1572539 w 6265104"/>
                    <a:gd name="connsiteY836" fmla="*/ 5637737 h 6338112"/>
                    <a:gd name="connsiteX837" fmla="*/ 1572257 w 6265104"/>
                    <a:gd name="connsiteY837" fmla="*/ 5637365 h 6338112"/>
                    <a:gd name="connsiteX838" fmla="*/ 1560545 w 6265104"/>
                    <a:gd name="connsiteY838" fmla="*/ 5625795 h 6338112"/>
                    <a:gd name="connsiteX839" fmla="*/ 1539785 w 6265104"/>
                    <a:gd name="connsiteY839" fmla="*/ 5610227 h 6338112"/>
                    <a:gd name="connsiteX840" fmla="*/ 1533559 w 6265104"/>
                    <a:gd name="connsiteY840" fmla="*/ 5599023 h 6338112"/>
                    <a:gd name="connsiteX841" fmla="*/ 1528577 w 6265104"/>
                    <a:gd name="connsiteY841" fmla="*/ 5490707 h 6338112"/>
                    <a:gd name="connsiteX842" fmla="*/ 1597071 w 6265104"/>
                    <a:gd name="connsiteY842" fmla="*/ 5447131 h 6338112"/>
                    <a:gd name="connsiteX843" fmla="*/ 1785119 w 6265104"/>
                    <a:gd name="connsiteY843" fmla="*/ 5448377 h 6338112"/>
                    <a:gd name="connsiteX844" fmla="*/ 1961957 w 6265104"/>
                    <a:gd name="connsiteY844" fmla="*/ 5459581 h 6338112"/>
                    <a:gd name="connsiteX845" fmla="*/ 2060339 w 6265104"/>
                    <a:gd name="connsiteY845" fmla="*/ 5475767 h 6338112"/>
                    <a:gd name="connsiteX846" fmla="*/ 2088983 w 6265104"/>
                    <a:gd name="connsiteY846" fmla="*/ 5479501 h 6338112"/>
                    <a:gd name="connsiteX847" fmla="*/ 2238425 w 6265104"/>
                    <a:gd name="connsiteY847" fmla="*/ 5479501 h 6338112"/>
                    <a:gd name="connsiteX848" fmla="*/ 2451379 w 6265104"/>
                    <a:gd name="connsiteY848" fmla="*/ 5508137 h 6338112"/>
                    <a:gd name="connsiteX849" fmla="*/ 2533571 w 6265104"/>
                    <a:gd name="connsiteY849" fmla="*/ 5503157 h 6338112"/>
                    <a:gd name="connsiteX850" fmla="*/ 2645651 w 6265104"/>
                    <a:gd name="connsiteY850" fmla="*/ 5500667 h 6338112"/>
                    <a:gd name="connsiteX851" fmla="*/ 2699201 w 6265104"/>
                    <a:gd name="connsiteY851" fmla="*/ 5530547 h 6338112"/>
                    <a:gd name="connsiteX852" fmla="*/ 2705575 w 6265104"/>
                    <a:gd name="connsiteY852" fmla="*/ 5535725 h 6338112"/>
                    <a:gd name="connsiteX853" fmla="*/ 2717415 w 6265104"/>
                    <a:gd name="connsiteY853" fmla="*/ 5535611 h 6338112"/>
                    <a:gd name="connsiteX854" fmla="*/ 2771885 w 6265104"/>
                    <a:gd name="connsiteY854" fmla="*/ 5556975 h 6338112"/>
                    <a:gd name="connsiteX855" fmla="*/ 2911377 w 6265104"/>
                    <a:gd name="connsiteY855" fmla="*/ 5558219 h 6338112"/>
                    <a:gd name="connsiteX856" fmla="*/ 3154241 w 6265104"/>
                    <a:gd name="connsiteY856" fmla="*/ 5549503 h 6338112"/>
                    <a:gd name="connsiteX857" fmla="*/ 3189113 w 6265104"/>
                    <a:gd name="connsiteY857" fmla="*/ 5528333 h 6338112"/>
                    <a:gd name="connsiteX858" fmla="*/ 3230213 w 6265104"/>
                    <a:gd name="connsiteY858" fmla="*/ 5503429 h 6338112"/>
                    <a:gd name="connsiteX859" fmla="*/ 3522897 w 6265104"/>
                    <a:gd name="connsiteY859" fmla="*/ 5504675 h 6338112"/>
                    <a:gd name="connsiteX860" fmla="*/ 3673597 w 6265104"/>
                    <a:gd name="connsiteY860" fmla="*/ 5487241 h 6338112"/>
                    <a:gd name="connsiteX861" fmla="*/ 3699751 w 6265104"/>
                    <a:gd name="connsiteY861" fmla="*/ 5483505 h 6338112"/>
                    <a:gd name="connsiteX862" fmla="*/ 3770743 w 6265104"/>
                    <a:gd name="connsiteY862" fmla="*/ 5386375 h 6338112"/>
                    <a:gd name="connsiteX863" fmla="*/ 3800633 w 6265104"/>
                    <a:gd name="connsiteY863" fmla="*/ 5322869 h 6338112"/>
                    <a:gd name="connsiteX864" fmla="*/ 3823053 w 6265104"/>
                    <a:gd name="connsiteY864" fmla="*/ 5304189 h 6338112"/>
                    <a:gd name="connsiteX865" fmla="*/ 3891007 w 6265104"/>
                    <a:gd name="connsiteY865" fmla="*/ 5229591 h 6338112"/>
                    <a:gd name="connsiteX866" fmla="*/ 3923305 w 6265104"/>
                    <a:gd name="connsiteY866" fmla="*/ 5220401 h 6338112"/>
                    <a:gd name="connsiteX867" fmla="*/ 3926007 w 6265104"/>
                    <a:gd name="connsiteY867" fmla="*/ 5212421 h 6338112"/>
                    <a:gd name="connsiteX868" fmla="*/ 3931299 w 6265104"/>
                    <a:gd name="connsiteY868" fmla="*/ 5205105 h 6338112"/>
                    <a:gd name="connsiteX869" fmla="*/ 4049595 w 6265104"/>
                    <a:gd name="connsiteY869" fmla="*/ 5071870 h 6338112"/>
                    <a:gd name="connsiteX870" fmla="*/ 4172871 w 6265104"/>
                    <a:gd name="connsiteY870" fmla="*/ 4971009 h 6338112"/>
                    <a:gd name="connsiteX871" fmla="*/ 4172621 w 6265104"/>
                    <a:gd name="connsiteY871" fmla="*/ 4972113 h 6338112"/>
                    <a:gd name="connsiteX872" fmla="*/ 4176763 w 6265104"/>
                    <a:gd name="connsiteY872" fmla="*/ 4967973 h 6338112"/>
                    <a:gd name="connsiteX873" fmla="*/ 4226581 w 6265104"/>
                    <a:gd name="connsiteY873" fmla="*/ 4948049 h 6338112"/>
                    <a:gd name="connsiteX874" fmla="*/ 4282627 w 6265104"/>
                    <a:gd name="connsiteY874" fmla="*/ 4915673 h 6338112"/>
                    <a:gd name="connsiteX875" fmla="*/ 4296327 w 6265104"/>
                    <a:gd name="connsiteY875" fmla="*/ 4901975 h 6338112"/>
                    <a:gd name="connsiteX876" fmla="*/ 4296489 w 6265104"/>
                    <a:gd name="connsiteY876" fmla="*/ 4901498 h 6338112"/>
                    <a:gd name="connsiteX877" fmla="*/ 4289535 w 6265104"/>
                    <a:gd name="connsiteY877" fmla="*/ 4876468 h 6338112"/>
                    <a:gd name="connsiteX878" fmla="*/ 4262391 w 6265104"/>
                    <a:gd name="connsiteY878" fmla="*/ 4865057 h 6338112"/>
                    <a:gd name="connsiteX879" fmla="*/ 4242539 w 6265104"/>
                    <a:gd name="connsiteY879" fmla="*/ 4851301 h 6338112"/>
                    <a:gd name="connsiteX880" fmla="*/ 4258669 w 6265104"/>
                    <a:gd name="connsiteY880" fmla="*/ 4825041 h 6338112"/>
                    <a:gd name="connsiteX881" fmla="*/ 4268597 w 6265104"/>
                    <a:gd name="connsiteY881" fmla="*/ 4792528 h 6338112"/>
                    <a:gd name="connsiteX882" fmla="*/ 4268597 w 6265104"/>
                    <a:gd name="connsiteY882" fmla="*/ 4706245 h 6338112"/>
                    <a:gd name="connsiteX883" fmla="*/ 4288449 w 6265104"/>
                    <a:gd name="connsiteY883" fmla="*/ 4684986 h 6338112"/>
                    <a:gd name="connsiteX884" fmla="*/ 4356697 w 6265104"/>
                    <a:gd name="connsiteY884" fmla="*/ 4609957 h 6338112"/>
                    <a:gd name="connsiteX885" fmla="*/ 4458447 w 6265104"/>
                    <a:gd name="connsiteY885" fmla="*/ 4524924 h 6338112"/>
                    <a:gd name="connsiteX886" fmla="*/ 4526695 w 6265104"/>
                    <a:gd name="connsiteY886" fmla="*/ 4568691 h 6338112"/>
                    <a:gd name="connsiteX887" fmla="*/ 4560663 w 6265104"/>
                    <a:gd name="connsiteY887" fmla="*/ 4607769 h 6338112"/>
                    <a:gd name="connsiteX888" fmla="*/ 4584639 w 6265104"/>
                    <a:gd name="connsiteY888" fmla="*/ 4649650 h 6338112"/>
                    <a:gd name="connsiteX889" fmla="*/ 4586519 w 6265104"/>
                    <a:gd name="connsiteY889" fmla="*/ 4651680 h 6338112"/>
                    <a:gd name="connsiteX890" fmla="*/ 4592323 w 6265104"/>
                    <a:gd name="connsiteY890" fmla="*/ 4653116 h 6338112"/>
                    <a:gd name="connsiteX891" fmla="*/ 4604637 w 6265104"/>
                    <a:gd name="connsiteY891" fmla="*/ 4649978 h 6338112"/>
                    <a:gd name="connsiteX892" fmla="*/ 4622507 w 6265104"/>
                    <a:gd name="connsiteY892" fmla="*/ 4635810 h 6338112"/>
                    <a:gd name="connsiteX893" fmla="*/ 4642749 w 6265104"/>
                    <a:gd name="connsiteY893" fmla="*/ 4635810 h 6338112"/>
                    <a:gd name="connsiteX894" fmla="*/ 4643981 w 6265104"/>
                    <a:gd name="connsiteY894" fmla="*/ 4636557 h 6338112"/>
                    <a:gd name="connsiteX895" fmla="*/ 4638829 w 6265104"/>
                    <a:gd name="connsiteY895" fmla="*/ 4629403 h 6338112"/>
                    <a:gd name="connsiteX896" fmla="*/ 4643813 w 6265104"/>
                    <a:gd name="connsiteY896" fmla="*/ 4621925 h 6338112"/>
                    <a:gd name="connsiteX897" fmla="*/ 4722333 w 6265104"/>
                    <a:gd name="connsiteY897" fmla="*/ 4618186 h 6338112"/>
                    <a:gd name="connsiteX898" fmla="*/ 4810823 w 6265104"/>
                    <a:gd name="connsiteY898" fmla="*/ 4570822 h 6338112"/>
                    <a:gd name="connsiteX899" fmla="*/ 4829517 w 6265104"/>
                    <a:gd name="connsiteY899" fmla="*/ 4554619 h 6338112"/>
                    <a:gd name="connsiteX900" fmla="*/ 4851951 w 6265104"/>
                    <a:gd name="connsiteY900" fmla="*/ 4509748 h 6338112"/>
                    <a:gd name="connsiteX901" fmla="*/ 4841981 w 6265104"/>
                    <a:gd name="connsiteY901" fmla="*/ 4438703 h 6338112"/>
                    <a:gd name="connsiteX902" fmla="*/ 4819547 w 6265104"/>
                    <a:gd name="connsiteY902" fmla="*/ 4402557 h 6338112"/>
                    <a:gd name="connsiteX903" fmla="*/ 4768447 w 6265104"/>
                    <a:gd name="connsiteY903" fmla="*/ 4341483 h 6338112"/>
                    <a:gd name="connsiteX904" fmla="*/ 4717347 w 6265104"/>
                    <a:gd name="connsiteY904" fmla="*/ 4297859 h 6338112"/>
                    <a:gd name="connsiteX905" fmla="*/ 4679957 w 6265104"/>
                    <a:gd name="connsiteY905" fmla="*/ 4289134 h 6338112"/>
                    <a:gd name="connsiteX906" fmla="*/ 4707377 w 6265104"/>
                    <a:gd name="connsiteY906" fmla="*/ 4274177 h 6338112"/>
                    <a:gd name="connsiteX907" fmla="*/ 4809575 w 6265104"/>
                    <a:gd name="connsiteY907" fmla="*/ 4264206 h 6338112"/>
                    <a:gd name="connsiteX908" fmla="*/ 4825779 w 6265104"/>
                    <a:gd name="connsiteY908" fmla="*/ 4262959 h 6338112"/>
                    <a:gd name="connsiteX909" fmla="*/ 4994033 w 6265104"/>
                    <a:gd name="connsiteY909" fmla="*/ 4245509 h 6338112"/>
                    <a:gd name="connsiteX910" fmla="*/ 5056349 w 6265104"/>
                    <a:gd name="connsiteY910" fmla="*/ 4218088 h 6338112"/>
                    <a:gd name="connsiteX911" fmla="*/ 5041393 w 6265104"/>
                    <a:gd name="connsiteY911" fmla="*/ 4088462 h 6338112"/>
                    <a:gd name="connsiteX912" fmla="*/ 4899311 w 6265104"/>
                    <a:gd name="connsiteY912" fmla="*/ 4047330 h 6338112"/>
                    <a:gd name="connsiteX913" fmla="*/ 4818301 w 6265104"/>
                    <a:gd name="connsiteY913" fmla="*/ 4046084 h 6338112"/>
                    <a:gd name="connsiteX914" fmla="*/ 4778417 w 6265104"/>
                    <a:gd name="connsiteY914" fmla="*/ 4027388 h 6338112"/>
                    <a:gd name="connsiteX915" fmla="*/ 4813315 w 6265104"/>
                    <a:gd name="connsiteY915" fmla="*/ 4016170 h 6338112"/>
                    <a:gd name="connsiteX916" fmla="*/ 4843227 w 6265104"/>
                    <a:gd name="connsiteY916" fmla="*/ 3986256 h 6338112"/>
                    <a:gd name="connsiteX917" fmla="*/ 4876877 w 6265104"/>
                    <a:gd name="connsiteY917" fmla="*/ 3931414 h 6338112"/>
                    <a:gd name="connsiteX918" fmla="*/ 4894327 w 6265104"/>
                    <a:gd name="connsiteY918" fmla="*/ 3892776 h 6338112"/>
                    <a:gd name="connsiteX919" fmla="*/ 4889341 w 6265104"/>
                    <a:gd name="connsiteY919" fmla="*/ 3826716 h 6338112"/>
                    <a:gd name="connsiteX920" fmla="*/ 4896819 w 6265104"/>
                    <a:gd name="connsiteY920" fmla="*/ 3799295 h 6338112"/>
                    <a:gd name="connsiteX921" fmla="*/ 4977831 w 6265104"/>
                    <a:gd name="connsiteY921" fmla="*/ 3697089 h 6338112"/>
                    <a:gd name="connsiteX922" fmla="*/ 5004003 w 6265104"/>
                    <a:gd name="connsiteY922" fmla="*/ 3634769 h 6338112"/>
                    <a:gd name="connsiteX923" fmla="*/ 5045133 w 6265104"/>
                    <a:gd name="connsiteY923" fmla="*/ 3535056 h 6338112"/>
                    <a:gd name="connsiteX924" fmla="*/ 5078783 w 6265104"/>
                    <a:gd name="connsiteY924" fmla="*/ 3525085 h 6338112"/>
                    <a:gd name="connsiteX925" fmla="*/ 5117419 w 6265104"/>
                    <a:gd name="connsiteY925" fmla="*/ 3513867 h 6338112"/>
                    <a:gd name="connsiteX926" fmla="*/ 5148579 w 6265104"/>
                    <a:gd name="connsiteY926" fmla="*/ 3467750 h 6338112"/>
                    <a:gd name="connsiteX927" fmla="*/ 5232083 w 6265104"/>
                    <a:gd name="connsiteY927" fmla="*/ 3364298 h 6338112"/>
                    <a:gd name="connsiteX928" fmla="*/ 5250777 w 6265104"/>
                    <a:gd name="connsiteY928" fmla="*/ 3319428 h 6338112"/>
                    <a:gd name="connsiteX929" fmla="*/ 5254517 w 6265104"/>
                    <a:gd name="connsiteY929" fmla="*/ 3204758 h 6338112"/>
                    <a:gd name="connsiteX930" fmla="*/ 5250777 w 6265104"/>
                    <a:gd name="connsiteY930" fmla="*/ 3146177 h 6338112"/>
                    <a:gd name="connsiteX931" fmla="*/ 5228343 w 6265104"/>
                    <a:gd name="connsiteY931" fmla="*/ 3131220 h 6338112"/>
                    <a:gd name="connsiteX932" fmla="*/ 5188461 w 6265104"/>
                    <a:gd name="connsiteY932" fmla="*/ 3098813 h 6338112"/>
                    <a:gd name="connsiteX933" fmla="*/ 5219619 w 6265104"/>
                    <a:gd name="connsiteY933" fmla="*/ 3052696 h 6338112"/>
                    <a:gd name="connsiteX934" fmla="*/ 5234575 w 6265104"/>
                    <a:gd name="connsiteY934" fmla="*/ 3038985 h 6338112"/>
                    <a:gd name="connsiteX935" fmla="*/ 5209649 w 6265104"/>
                    <a:gd name="connsiteY935" fmla="*/ 3017796 h 6338112"/>
                    <a:gd name="connsiteX936" fmla="*/ 5197185 w 6265104"/>
                    <a:gd name="connsiteY936" fmla="*/ 3035246 h 6338112"/>
                    <a:gd name="connsiteX937" fmla="*/ 5159795 w 6265104"/>
                    <a:gd name="connsiteY937" fmla="*/ 3045217 h 6338112"/>
                    <a:gd name="connsiteX938" fmla="*/ 5129883 w 6265104"/>
                    <a:gd name="connsiteY938" fmla="*/ 3022782 h 6338112"/>
                    <a:gd name="connsiteX939" fmla="*/ 5112435 w 6265104"/>
                    <a:gd name="connsiteY939" fmla="*/ 2947997 h 6338112"/>
                    <a:gd name="connsiteX940" fmla="*/ 5132375 w 6265104"/>
                    <a:gd name="connsiteY940" fmla="*/ 2945504 h 6338112"/>
                    <a:gd name="connsiteX941" fmla="*/ 5203417 w 6265104"/>
                    <a:gd name="connsiteY941" fmla="*/ 2947997 h 6338112"/>
                    <a:gd name="connsiteX942" fmla="*/ 5228343 w 6265104"/>
                    <a:gd name="connsiteY942" fmla="*/ 2939272 h 6338112"/>
                    <a:gd name="connsiteX943" fmla="*/ 5202171 w 6265104"/>
                    <a:gd name="connsiteY943" fmla="*/ 2929301 h 6338112"/>
                    <a:gd name="connsiteX944" fmla="*/ 5175999 w 6265104"/>
                    <a:gd name="connsiteY944" fmla="*/ 2870720 h 6338112"/>
                    <a:gd name="connsiteX945" fmla="*/ 5199679 w 6265104"/>
                    <a:gd name="connsiteY945" fmla="*/ 2824603 h 6338112"/>
                    <a:gd name="connsiteX946" fmla="*/ 5205911 w 6265104"/>
                    <a:gd name="connsiteY946" fmla="*/ 2799675 h 6338112"/>
                    <a:gd name="connsiteX947" fmla="*/ 5205911 w 6265104"/>
                    <a:gd name="connsiteY947" fmla="*/ 2708687 h 6338112"/>
                    <a:gd name="connsiteX948" fmla="*/ 5190955 w 6265104"/>
                    <a:gd name="connsiteY948" fmla="*/ 2689991 h 6338112"/>
                    <a:gd name="connsiteX949" fmla="*/ 5171013 w 6265104"/>
                    <a:gd name="connsiteY949" fmla="*/ 2696223 h 6338112"/>
                    <a:gd name="connsiteX950" fmla="*/ 5106203 w 6265104"/>
                    <a:gd name="connsiteY950" fmla="*/ 2682512 h 6338112"/>
                    <a:gd name="connsiteX951" fmla="*/ 5076291 w 6265104"/>
                    <a:gd name="connsiteY951" fmla="*/ 2660077 h 6338112"/>
                    <a:gd name="connsiteX952" fmla="*/ 5053857 w 6265104"/>
                    <a:gd name="connsiteY952" fmla="*/ 2633902 h 6338112"/>
                    <a:gd name="connsiteX953" fmla="*/ 5081277 w 6265104"/>
                    <a:gd name="connsiteY953" fmla="*/ 2606481 h 6338112"/>
                    <a:gd name="connsiteX954" fmla="*/ 5136115 w 6265104"/>
                    <a:gd name="connsiteY954" fmla="*/ 2542914 h 6338112"/>
                    <a:gd name="connsiteX955" fmla="*/ 5102463 w 6265104"/>
                    <a:gd name="connsiteY955" fmla="*/ 2564103 h 6338112"/>
                    <a:gd name="connsiteX956" fmla="*/ 5057595 w 6265104"/>
                    <a:gd name="connsiteY956" fmla="*/ 2571582 h 6338112"/>
                    <a:gd name="connsiteX957" fmla="*/ 5055103 w 6265104"/>
                    <a:gd name="connsiteY957" fmla="*/ 2536682 h 6338112"/>
                    <a:gd name="connsiteX958" fmla="*/ 5051365 w 6265104"/>
                    <a:gd name="connsiteY958" fmla="*/ 2519232 h 6338112"/>
                    <a:gd name="connsiteX959" fmla="*/ 5030177 w 6265104"/>
                    <a:gd name="connsiteY959" fmla="*/ 2389606 h 6338112"/>
                    <a:gd name="connsiteX960" fmla="*/ 5033915 w 6265104"/>
                    <a:gd name="connsiteY960" fmla="*/ 2383374 h 6338112"/>
                    <a:gd name="connsiteX961" fmla="*/ 5023945 w 6265104"/>
                    <a:gd name="connsiteY961" fmla="*/ 2317314 h 6338112"/>
                    <a:gd name="connsiteX962" fmla="*/ 5012729 w 6265104"/>
                    <a:gd name="connsiteY962" fmla="*/ 2256240 h 6338112"/>
                    <a:gd name="connsiteX963" fmla="*/ 5010235 w 6265104"/>
                    <a:gd name="connsiteY963" fmla="*/ 2220094 h 6338112"/>
                    <a:gd name="connsiteX964" fmla="*/ 5023945 w 6265104"/>
                    <a:gd name="connsiteY964" fmla="*/ 2193920 h 6338112"/>
                    <a:gd name="connsiteX965" fmla="*/ 4985309 w 6265104"/>
                    <a:gd name="connsiteY965" fmla="*/ 2134092 h 6338112"/>
                    <a:gd name="connsiteX966" fmla="*/ 4873139 w 6265104"/>
                    <a:gd name="connsiteY966" fmla="*/ 2155281 h 6338112"/>
                    <a:gd name="connsiteX967" fmla="*/ 4846965 w 6265104"/>
                    <a:gd name="connsiteY967" fmla="*/ 2159020 h 6338112"/>
                    <a:gd name="connsiteX968" fmla="*/ 4800851 w 6265104"/>
                    <a:gd name="connsiteY968" fmla="*/ 2177716 h 6338112"/>
                    <a:gd name="connsiteX969" fmla="*/ 4764709 w 6265104"/>
                    <a:gd name="connsiteY969" fmla="*/ 2168991 h 6338112"/>
                    <a:gd name="connsiteX970" fmla="*/ 4741027 w 6265104"/>
                    <a:gd name="connsiteY970" fmla="*/ 2134092 h 6338112"/>
                    <a:gd name="connsiteX971" fmla="*/ 4686189 w 6265104"/>
                    <a:gd name="connsiteY971" fmla="*/ 2172731 h 6338112"/>
                    <a:gd name="connsiteX972" fmla="*/ 4682451 w 6265104"/>
                    <a:gd name="connsiteY972" fmla="*/ 2192673 h 6338112"/>
                    <a:gd name="connsiteX973" fmla="*/ 4637583 w 6265104"/>
                    <a:gd name="connsiteY973" fmla="*/ 2231312 h 6338112"/>
                    <a:gd name="connsiteX974" fmla="*/ 4620133 w 6265104"/>
                    <a:gd name="connsiteY974" fmla="*/ 2231312 h 6338112"/>
                    <a:gd name="connsiteX975" fmla="*/ 4497993 w 6265104"/>
                    <a:gd name="connsiteY975" fmla="*/ 2212616 h 6338112"/>
                    <a:gd name="connsiteX976" fmla="*/ 4484283 w 6265104"/>
                    <a:gd name="connsiteY976" fmla="*/ 2202645 h 6338112"/>
                    <a:gd name="connsiteX977" fmla="*/ 4468081 w 6265104"/>
                    <a:gd name="connsiteY977" fmla="*/ 2177716 h 6338112"/>
                    <a:gd name="connsiteX978" fmla="*/ 4416981 w 6265104"/>
                    <a:gd name="connsiteY978" fmla="*/ 2191427 h 6338112"/>
                    <a:gd name="connsiteX979" fmla="*/ 4413243 w 6265104"/>
                    <a:gd name="connsiteY979" fmla="*/ 2213862 h 6338112"/>
                    <a:gd name="connsiteX980" fmla="*/ 4416981 w 6265104"/>
                    <a:gd name="connsiteY980" fmla="*/ 2247515 h 6338112"/>
                    <a:gd name="connsiteX981" fmla="*/ 4380837 w 6265104"/>
                    <a:gd name="connsiteY981" fmla="*/ 2258733 h 6338112"/>
                    <a:gd name="connsiteX982" fmla="*/ 4339709 w 6265104"/>
                    <a:gd name="connsiteY982" fmla="*/ 2248762 h 6338112"/>
                    <a:gd name="connsiteX983" fmla="*/ 4317275 w 6265104"/>
                    <a:gd name="connsiteY983" fmla="*/ 2243776 h 6338112"/>
                    <a:gd name="connsiteX984" fmla="*/ 4221307 w 6265104"/>
                    <a:gd name="connsiteY984" fmla="*/ 2254994 h 6338112"/>
                    <a:gd name="connsiteX985" fmla="*/ 4178931 w 6265104"/>
                    <a:gd name="connsiteY985" fmla="*/ 2227573 h 6338112"/>
                    <a:gd name="connsiteX986" fmla="*/ 4173947 w 6265104"/>
                    <a:gd name="connsiteY986" fmla="*/ 2206384 h 6338112"/>
                    <a:gd name="connsiteX987" fmla="*/ 4137803 w 6265104"/>
                    <a:gd name="connsiteY987" fmla="*/ 2191427 h 6338112"/>
                    <a:gd name="connsiteX988" fmla="*/ 4095427 w 6265104"/>
                    <a:gd name="connsiteY988" fmla="*/ 2252501 h 6338112"/>
                    <a:gd name="connsiteX989" fmla="*/ 4051805 w 6265104"/>
                    <a:gd name="connsiteY989" fmla="*/ 2281168 h 6338112"/>
                    <a:gd name="connsiteX990" fmla="*/ 4025633 w 6265104"/>
                    <a:gd name="connsiteY990" fmla="*/ 2246269 h 6338112"/>
                    <a:gd name="connsiteX991" fmla="*/ 3972041 w 6265104"/>
                    <a:gd name="connsiteY991" fmla="*/ 2393345 h 6338112"/>
                    <a:gd name="connsiteX992" fmla="*/ 3983257 w 6265104"/>
                    <a:gd name="connsiteY992" fmla="*/ 2461898 h 6338112"/>
                    <a:gd name="connsiteX993" fmla="*/ 3982011 w 6265104"/>
                    <a:gd name="connsiteY993" fmla="*/ 2521725 h 6338112"/>
                    <a:gd name="connsiteX994" fmla="*/ 3927173 w 6265104"/>
                    <a:gd name="connsiteY994" fmla="*/ 2595263 h 6338112"/>
                    <a:gd name="connsiteX995" fmla="*/ 3980765 w 6265104"/>
                    <a:gd name="connsiteY995" fmla="*/ 2620192 h 6338112"/>
                    <a:gd name="connsiteX996" fmla="*/ 3970795 w 6265104"/>
                    <a:gd name="connsiteY996" fmla="*/ 2702455 h 6338112"/>
                    <a:gd name="connsiteX997" fmla="*/ 3929665 w 6265104"/>
                    <a:gd name="connsiteY997" fmla="*/ 2726136 h 6338112"/>
                    <a:gd name="connsiteX998" fmla="*/ 3988243 w 6265104"/>
                    <a:gd name="connsiteY998" fmla="*/ 2741093 h 6338112"/>
                    <a:gd name="connsiteX999" fmla="*/ 3995721 w 6265104"/>
                    <a:gd name="connsiteY999" fmla="*/ 2800921 h 6338112"/>
                    <a:gd name="connsiteX1000" fmla="*/ 3920941 w 6265104"/>
                    <a:gd name="connsiteY1000" fmla="*/ 2820863 h 6338112"/>
                    <a:gd name="connsiteX1001" fmla="*/ 3868595 w 6265104"/>
                    <a:gd name="connsiteY1001" fmla="*/ 2790950 h 6338112"/>
                    <a:gd name="connsiteX1002" fmla="*/ 3827467 w 6265104"/>
                    <a:gd name="connsiteY1002" fmla="*/ 2769761 h 6338112"/>
                    <a:gd name="connsiteX1003" fmla="*/ 3783845 w 6265104"/>
                    <a:gd name="connsiteY1003" fmla="*/ 2766021 h 6338112"/>
                    <a:gd name="connsiteX1004" fmla="*/ 3743961 w 6265104"/>
                    <a:gd name="connsiteY1004" fmla="*/ 2742340 h 6338112"/>
                    <a:gd name="connsiteX1005" fmla="*/ 3733991 w 6265104"/>
                    <a:gd name="connsiteY1005" fmla="*/ 2673787 h 6338112"/>
                    <a:gd name="connsiteX1006" fmla="*/ 3745209 w 6265104"/>
                    <a:gd name="connsiteY1006" fmla="*/ 2628916 h 6338112"/>
                    <a:gd name="connsiteX1007" fmla="*/ 3772627 w 6265104"/>
                    <a:gd name="connsiteY1007" fmla="*/ 2580307 h 6338112"/>
                    <a:gd name="connsiteX1008" fmla="*/ 3817495 w 6265104"/>
                    <a:gd name="connsiteY1008" fmla="*/ 2565350 h 6338112"/>
                    <a:gd name="connsiteX1009" fmla="*/ 3838683 w 6265104"/>
                    <a:gd name="connsiteY1009" fmla="*/ 2571582 h 6338112"/>
                    <a:gd name="connsiteX1010" fmla="*/ 3849901 w 6265104"/>
                    <a:gd name="connsiteY1010" fmla="*/ 2535436 h 6338112"/>
                    <a:gd name="connsiteX1011" fmla="*/ 3740223 w 6265104"/>
                    <a:gd name="connsiteY1011" fmla="*/ 2458158 h 6338112"/>
                    <a:gd name="connsiteX1012" fmla="*/ 3697847 w 6265104"/>
                    <a:gd name="connsiteY1012" fmla="*/ 2433230 h 6338112"/>
                    <a:gd name="connsiteX1013" fmla="*/ 3649241 w 6265104"/>
                    <a:gd name="connsiteY1013" fmla="*/ 2328532 h 6338112"/>
                    <a:gd name="connsiteX1014" fmla="*/ 3646747 w 6265104"/>
                    <a:gd name="connsiteY1014" fmla="*/ 2296125 h 6338112"/>
                    <a:gd name="connsiteX1015" fmla="*/ 3671675 w 6265104"/>
                    <a:gd name="connsiteY1015" fmla="*/ 2207630 h 6338112"/>
                    <a:gd name="connsiteX1016" fmla="*/ 3710311 w 6265104"/>
                    <a:gd name="connsiteY1016" fmla="*/ 2187688 h 6338112"/>
                    <a:gd name="connsiteX1017" fmla="*/ 3730253 w 6265104"/>
                    <a:gd name="connsiteY1017" fmla="*/ 2178963 h 6338112"/>
                    <a:gd name="connsiteX1018" fmla="*/ 3753933 w 6265104"/>
                    <a:gd name="connsiteY1018" fmla="*/ 2165252 h 6338112"/>
                    <a:gd name="connsiteX1019" fmla="*/ 3929665 w 6265104"/>
                    <a:gd name="connsiteY1019" fmla="*/ 2236298 h 6338112"/>
                    <a:gd name="connsiteX1020" fmla="*/ 3899753 w 6265104"/>
                    <a:gd name="connsiteY1020" fmla="*/ 2126614 h 6338112"/>
                    <a:gd name="connsiteX1021" fmla="*/ 3878565 w 6265104"/>
                    <a:gd name="connsiteY1021" fmla="*/ 2099193 h 6338112"/>
                    <a:gd name="connsiteX1022" fmla="*/ 3796307 w 6265104"/>
                    <a:gd name="connsiteY1022" fmla="*/ 2059307 h 6338112"/>
                    <a:gd name="connsiteX1023" fmla="*/ 3676659 w 6265104"/>
                    <a:gd name="connsiteY1023" fmla="*/ 2085482 h 6338112"/>
                    <a:gd name="connsiteX1024" fmla="*/ 3646747 w 6265104"/>
                    <a:gd name="connsiteY1024" fmla="*/ 2084236 h 6338112"/>
                    <a:gd name="connsiteX1025" fmla="*/ 3634285 w 6265104"/>
                    <a:gd name="connsiteY1025" fmla="*/ 2051829 h 6338112"/>
                    <a:gd name="connsiteX1026" fmla="*/ 3608111 w 6265104"/>
                    <a:gd name="connsiteY1026" fmla="*/ 2015683 h 6338112"/>
                    <a:gd name="connsiteX1027" fmla="*/ 3553273 w 6265104"/>
                    <a:gd name="connsiteY1027" fmla="*/ 2001973 h 6338112"/>
                    <a:gd name="connsiteX1028" fmla="*/ 3568229 w 6265104"/>
                    <a:gd name="connsiteY1028" fmla="*/ 2040611 h 6338112"/>
                    <a:gd name="connsiteX1029" fmla="*/ 3553273 w 6265104"/>
                    <a:gd name="connsiteY1029" fmla="*/ 2080496 h 6338112"/>
                    <a:gd name="connsiteX1030" fmla="*/ 3524881 w 6265104"/>
                    <a:gd name="connsiteY1030" fmla="*/ 2089962 h 6338112"/>
                    <a:gd name="connsiteX1031" fmla="*/ 3514665 w 6265104"/>
                    <a:gd name="connsiteY1031" fmla="*/ 2080523 h 6338112"/>
                    <a:gd name="connsiteX1032" fmla="*/ 3494415 w 6265104"/>
                    <a:gd name="connsiteY1032" fmla="*/ 2082286 h 6338112"/>
                    <a:gd name="connsiteX1033" fmla="*/ 3465789 w 6265104"/>
                    <a:gd name="connsiteY1033" fmla="*/ 2084778 h 6338112"/>
                    <a:gd name="connsiteX1034" fmla="*/ 3443385 w 6265104"/>
                    <a:gd name="connsiteY1034" fmla="*/ 2066082 h 6338112"/>
                    <a:gd name="connsiteX1035" fmla="*/ 3427203 w 6265104"/>
                    <a:gd name="connsiteY1035" fmla="*/ 2031183 h 6338112"/>
                    <a:gd name="connsiteX1036" fmla="*/ 3378661 w 6265104"/>
                    <a:gd name="connsiteY1036" fmla="*/ 2072314 h 6338112"/>
                    <a:gd name="connsiteX1037" fmla="*/ 3368705 w 6265104"/>
                    <a:gd name="connsiteY1037" fmla="*/ 2089764 h 6338112"/>
                    <a:gd name="connsiteX1038" fmla="*/ 3384885 w 6265104"/>
                    <a:gd name="connsiteY1038" fmla="*/ 2128402 h 6338112"/>
                    <a:gd name="connsiteX1039" fmla="*/ 3397331 w 6265104"/>
                    <a:gd name="connsiteY1039" fmla="*/ 2163301 h 6338112"/>
                    <a:gd name="connsiteX1040" fmla="*/ 3378661 w 6265104"/>
                    <a:gd name="connsiteY1040" fmla="*/ 2193214 h 6338112"/>
                    <a:gd name="connsiteX1041" fmla="*/ 3348789 w 6265104"/>
                    <a:gd name="connsiteY1041" fmla="*/ 2179504 h 6338112"/>
                    <a:gd name="connsiteX1042" fmla="*/ 3338833 w 6265104"/>
                    <a:gd name="connsiteY1042" fmla="*/ 2164547 h 6338112"/>
                    <a:gd name="connsiteX1043" fmla="*/ 3280333 w 6265104"/>
                    <a:gd name="connsiteY1043" fmla="*/ 2210664 h 6338112"/>
                    <a:gd name="connsiteX1044" fmla="*/ 3246727 w 6265104"/>
                    <a:gd name="connsiteY1044" fmla="*/ 2214403 h 6338112"/>
                    <a:gd name="connsiteX1045" fmla="*/ 3231791 w 6265104"/>
                    <a:gd name="connsiteY1045" fmla="*/ 2179504 h 6338112"/>
                    <a:gd name="connsiteX1046" fmla="*/ 3262907 w 6265104"/>
                    <a:gd name="connsiteY1046" fmla="*/ 2122170 h 6338112"/>
                    <a:gd name="connsiteX1047" fmla="*/ 3270375 w 6265104"/>
                    <a:gd name="connsiteY1047" fmla="*/ 2079793 h 6338112"/>
                    <a:gd name="connsiteX1048" fmla="*/ 3279089 w 6265104"/>
                    <a:gd name="connsiteY1048" fmla="*/ 2027444 h 6338112"/>
                    <a:gd name="connsiteX1049" fmla="*/ 3272865 w 6265104"/>
                    <a:gd name="connsiteY1049" fmla="*/ 2001270 h 6338112"/>
                    <a:gd name="connsiteX1050" fmla="*/ 3257929 w 6265104"/>
                    <a:gd name="connsiteY1050" fmla="*/ 2019966 h 6338112"/>
                    <a:gd name="connsiteX1051" fmla="*/ 3221833 w 6265104"/>
                    <a:gd name="connsiteY1051" fmla="*/ 2047387 h 6338112"/>
                    <a:gd name="connsiteX1052" fmla="*/ 3189473 w 6265104"/>
                    <a:gd name="connsiteY1052" fmla="*/ 2049879 h 6338112"/>
                    <a:gd name="connsiteX1053" fmla="*/ 3130973 w 6265104"/>
                    <a:gd name="connsiteY1053" fmla="*/ 2036169 h 6338112"/>
                    <a:gd name="connsiteX1054" fmla="*/ 3102345 w 6265104"/>
                    <a:gd name="connsiteY1054" fmla="*/ 2024952 h 6338112"/>
                    <a:gd name="connsiteX1055" fmla="*/ 3074963 w 6265104"/>
                    <a:gd name="connsiteY1055" fmla="*/ 2069822 h 6338112"/>
                    <a:gd name="connsiteX1056" fmla="*/ 3056293 w 6265104"/>
                    <a:gd name="connsiteY1056" fmla="*/ 2134634 h 6338112"/>
                    <a:gd name="connsiteX1057" fmla="*/ 3005261 w 6265104"/>
                    <a:gd name="connsiteY1057" fmla="*/ 2198200 h 6338112"/>
                    <a:gd name="connsiteX1058" fmla="*/ 2952985 w 6265104"/>
                    <a:gd name="connsiteY1058" fmla="*/ 2236838 h 6338112"/>
                    <a:gd name="connsiteX1059" fmla="*/ 2991571 w 6265104"/>
                    <a:gd name="connsiteY1059" fmla="*/ 2300404 h 6338112"/>
                    <a:gd name="connsiteX1060" fmla="*/ 2997793 w 6265104"/>
                    <a:gd name="connsiteY1060" fmla="*/ 2324086 h 6338112"/>
                    <a:gd name="connsiteX1061" fmla="*/ 3023931 w 6265104"/>
                    <a:gd name="connsiteY1061" fmla="*/ 2378927 h 6338112"/>
                    <a:gd name="connsiteX1062" fmla="*/ 3058783 w 6265104"/>
                    <a:gd name="connsiteY1062" fmla="*/ 2422551 h 6338112"/>
                    <a:gd name="connsiteX1063" fmla="*/ 3108569 w 6265104"/>
                    <a:gd name="connsiteY1063" fmla="*/ 2478638 h 6338112"/>
                    <a:gd name="connsiteX1064" fmla="*/ 3119771 w 6265104"/>
                    <a:gd name="connsiteY1064" fmla="*/ 2489856 h 6338112"/>
                    <a:gd name="connsiteX1065" fmla="*/ 3138441 w 6265104"/>
                    <a:gd name="connsiteY1065" fmla="*/ 2587074 h 6338112"/>
                    <a:gd name="connsiteX1066" fmla="*/ 3112303 w 6265104"/>
                    <a:gd name="connsiteY1066" fmla="*/ 2635684 h 6338112"/>
                    <a:gd name="connsiteX1067" fmla="*/ 3063761 w 6265104"/>
                    <a:gd name="connsiteY1067" fmla="*/ 2706728 h 6338112"/>
                    <a:gd name="connsiteX1068" fmla="*/ 3036379 w 6265104"/>
                    <a:gd name="connsiteY1068" fmla="*/ 2737888 h 6338112"/>
                    <a:gd name="connsiteX1069" fmla="*/ 3015219 w 6265104"/>
                    <a:gd name="connsiteY1069" fmla="*/ 2752845 h 6338112"/>
                    <a:gd name="connsiteX1070" fmla="*/ 2929337 w 6265104"/>
                    <a:gd name="connsiteY1070" fmla="*/ 2873745 h 6338112"/>
                    <a:gd name="connsiteX1071" fmla="*/ 2882039 w 6265104"/>
                    <a:gd name="connsiteY1071" fmla="*/ 2958499 h 6338112"/>
                    <a:gd name="connsiteX1072" fmla="*/ 2853413 w 6265104"/>
                    <a:gd name="connsiteY1072" fmla="*/ 2983427 h 6338112"/>
                    <a:gd name="connsiteX1073" fmla="*/ 2684137 w 6265104"/>
                    <a:gd name="connsiteY1073" fmla="*/ 3051979 h 6338112"/>
                    <a:gd name="connsiteX1074" fmla="*/ 2653021 w 6265104"/>
                    <a:gd name="connsiteY1074" fmla="*/ 3029544 h 6338112"/>
                    <a:gd name="connsiteX1075" fmla="*/ 2593277 w 6265104"/>
                    <a:gd name="connsiteY1075" fmla="*/ 2879977 h 6338112"/>
                    <a:gd name="connsiteX1076" fmla="*/ 2582075 w 6265104"/>
                    <a:gd name="connsiteY1076" fmla="*/ 2795222 h 6338112"/>
                    <a:gd name="connsiteX1077" fmla="*/ 2537267 w 6265104"/>
                    <a:gd name="connsiteY1077" fmla="*/ 2676815 h 6338112"/>
                    <a:gd name="connsiteX1078" fmla="*/ 2519841 w 6265104"/>
                    <a:gd name="connsiteY1078" fmla="*/ 2649394 h 6338112"/>
                    <a:gd name="connsiteX1079" fmla="*/ 2483747 w 6265104"/>
                    <a:gd name="connsiteY1079" fmla="*/ 2646901 h 6338112"/>
                    <a:gd name="connsiteX1080" fmla="*/ 2424003 w 6265104"/>
                    <a:gd name="connsiteY1080" fmla="*/ 2673076 h 6338112"/>
                    <a:gd name="connsiteX1081" fmla="*/ 2380439 w 6265104"/>
                    <a:gd name="connsiteY1081" fmla="*/ 2736642 h 6338112"/>
                    <a:gd name="connsiteX1082" fmla="*/ 2311981 w 6265104"/>
                    <a:gd name="connsiteY1082" fmla="*/ 2811425 h 6338112"/>
                    <a:gd name="connsiteX1083" fmla="*/ 2295801 w 6265104"/>
                    <a:gd name="connsiteY1083" fmla="*/ 2808932 h 6338112"/>
                    <a:gd name="connsiteX1084" fmla="*/ 2267173 w 6265104"/>
                    <a:gd name="connsiteY1084" fmla="*/ 2825135 h 6338112"/>
                    <a:gd name="connsiteX1085" fmla="*/ 2287089 w 6265104"/>
                    <a:gd name="connsiteY1085" fmla="*/ 2847570 h 6338112"/>
                    <a:gd name="connsiteX1086" fmla="*/ 2364259 w 6265104"/>
                    <a:gd name="connsiteY1086" fmla="*/ 2863774 h 6338112"/>
                    <a:gd name="connsiteX1087" fmla="*/ 2390397 w 6265104"/>
                    <a:gd name="connsiteY1087" fmla="*/ 2928586 h 6338112"/>
                    <a:gd name="connsiteX1088" fmla="*/ 2358035 w 6265104"/>
                    <a:gd name="connsiteY1088" fmla="*/ 2957253 h 6338112"/>
                    <a:gd name="connsiteX1089" fmla="*/ 2356791 w 6265104"/>
                    <a:gd name="connsiteY1089" fmla="*/ 3030790 h 6338112"/>
                    <a:gd name="connsiteX1090" fmla="*/ 2414045 w 6265104"/>
                    <a:gd name="connsiteY1090" fmla="*/ 3079399 h 6338112"/>
                    <a:gd name="connsiteX1091" fmla="*/ 2435205 w 6265104"/>
                    <a:gd name="connsiteY1091" fmla="*/ 3121777 h 6338112"/>
                    <a:gd name="connsiteX1092" fmla="*/ 2466321 w 6265104"/>
                    <a:gd name="connsiteY1092" fmla="*/ 3165400 h 6338112"/>
                    <a:gd name="connsiteX1093" fmla="*/ 2489969 w 6265104"/>
                    <a:gd name="connsiteY1093" fmla="*/ 3222735 h 6338112"/>
                    <a:gd name="connsiteX1094" fmla="*/ 2492459 w 6265104"/>
                    <a:gd name="connsiteY1094" fmla="*/ 3278822 h 6338112"/>
                    <a:gd name="connsiteX1095" fmla="*/ 2487481 w 6265104"/>
                    <a:gd name="connsiteY1095" fmla="*/ 3303750 h 6338112"/>
                    <a:gd name="connsiteX1096" fmla="*/ 2488725 w 6265104"/>
                    <a:gd name="connsiteY1096" fmla="*/ 3374794 h 6338112"/>
                    <a:gd name="connsiteX1097" fmla="*/ 2569629 w 6265104"/>
                    <a:gd name="connsiteY1097" fmla="*/ 3481984 h 6338112"/>
                    <a:gd name="connsiteX1098" fmla="*/ 2583319 w 6265104"/>
                    <a:gd name="connsiteY1098" fmla="*/ 3516883 h 6338112"/>
                    <a:gd name="connsiteX1099" fmla="*/ 2600745 w 6265104"/>
                    <a:gd name="connsiteY1099" fmla="*/ 3571724 h 6338112"/>
                    <a:gd name="connsiteX1100" fmla="*/ 2624393 w 6265104"/>
                    <a:gd name="connsiteY1100" fmla="*/ 3577956 h 6338112"/>
                    <a:gd name="connsiteX1101" fmla="*/ 2643063 w 6265104"/>
                    <a:gd name="connsiteY1101" fmla="*/ 3575463 h 6338112"/>
                    <a:gd name="connsiteX1102" fmla="*/ 2720233 w 6265104"/>
                    <a:gd name="connsiteY1102" fmla="*/ 3528101 h 6338112"/>
                    <a:gd name="connsiteX1103" fmla="*/ 2732679 w 6265104"/>
                    <a:gd name="connsiteY1103" fmla="*/ 3384766 h 6338112"/>
                    <a:gd name="connsiteX1104" fmla="*/ 2763797 w 6265104"/>
                    <a:gd name="connsiteY1104" fmla="*/ 3342388 h 6338112"/>
                    <a:gd name="connsiteX1105" fmla="*/ 2799891 w 6265104"/>
                    <a:gd name="connsiteY1105" fmla="*/ 3354852 h 6338112"/>
                    <a:gd name="connsiteX1106" fmla="*/ 2845945 w 6265104"/>
                    <a:gd name="connsiteY1106" fmla="*/ 3428389 h 6338112"/>
                    <a:gd name="connsiteX1107" fmla="*/ 2934315 w 6265104"/>
                    <a:gd name="connsiteY1107" fmla="*/ 3458303 h 6338112"/>
                    <a:gd name="connsiteX1108" fmla="*/ 3021443 w 6265104"/>
                    <a:gd name="connsiteY1108" fmla="*/ 3420911 h 6338112"/>
                    <a:gd name="connsiteX1109" fmla="*/ 3043847 w 6265104"/>
                    <a:gd name="connsiteY1109" fmla="*/ 3419665 h 6338112"/>
                    <a:gd name="connsiteX1110" fmla="*/ 3106079 w 6265104"/>
                    <a:gd name="connsiteY1110" fmla="*/ 3410940 h 6338112"/>
                    <a:gd name="connsiteX1111" fmla="*/ 3118527 w 6265104"/>
                    <a:gd name="connsiteY1111" fmla="*/ 3405954 h 6338112"/>
                    <a:gd name="connsiteX1112" fmla="*/ 3236769 w 6265104"/>
                    <a:gd name="connsiteY1112" fmla="*/ 3422157 h 6338112"/>
                    <a:gd name="connsiteX1113" fmla="*/ 3275355 w 6265104"/>
                    <a:gd name="connsiteY1113" fmla="*/ 3429636 h 6338112"/>
                    <a:gd name="connsiteX1114" fmla="*/ 3300247 w 6265104"/>
                    <a:gd name="connsiteY1114" fmla="*/ 3463288 h 6338112"/>
                    <a:gd name="connsiteX1115" fmla="*/ 3292779 w 6265104"/>
                    <a:gd name="connsiteY1115" fmla="*/ 3506912 h 6338112"/>
                    <a:gd name="connsiteX1116" fmla="*/ 3348789 w 6265104"/>
                    <a:gd name="connsiteY1116" fmla="*/ 3530593 h 6338112"/>
                    <a:gd name="connsiteX1117" fmla="*/ 3408533 w 6265104"/>
                    <a:gd name="connsiteY1117" fmla="*/ 3476999 h 6338112"/>
                    <a:gd name="connsiteX1118" fmla="*/ 3427203 w 6265104"/>
                    <a:gd name="connsiteY1118" fmla="*/ 3464535 h 6338112"/>
                    <a:gd name="connsiteX1119" fmla="*/ 3529267 w 6265104"/>
                    <a:gd name="connsiteY1119" fmla="*/ 3490709 h 6338112"/>
                    <a:gd name="connsiteX1120" fmla="*/ 3549181 w 6265104"/>
                    <a:gd name="connsiteY1120" fmla="*/ 3501926 h 6338112"/>
                    <a:gd name="connsiteX1121" fmla="*/ 3618883 w 6265104"/>
                    <a:gd name="connsiteY1121" fmla="*/ 3541811 h 6338112"/>
                    <a:gd name="connsiteX1122" fmla="*/ 3646265 w 6265104"/>
                    <a:gd name="connsiteY1122" fmla="*/ 3559260 h 6338112"/>
                    <a:gd name="connsiteX1123" fmla="*/ 3758129 w 6265104"/>
                    <a:gd name="connsiteY1123" fmla="*/ 3580605 h 6338112"/>
                    <a:gd name="connsiteX1124" fmla="*/ 3824933 w 6265104"/>
                    <a:gd name="connsiteY1124" fmla="*/ 3596274 h 6338112"/>
                    <a:gd name="connsiteX1125" fmla="*/ 3809437 w 6265104"/>
                    <a:gd name="connsiteY1125" fmla="*/ 3587175 h 6338112"/>
                    <a:gd name="connsiteX1126" fmla="*/ 3750223 w 6265104"/>
                    <a:gd name="connsiteY1126" fmla="*/ 3576428 h 6338112"/>
                    <a:gd name="connsiteX1127" fmla="*/ 3656729 w 6265104"/>
                    <a:gd name="connsiteY1127" fmla="*/ 3540292 h 6338112"/>
                    <a:gd name="connsiteX1128" fmla="*/ 3651743 w 6265104"/>
                    <a:gd name="connsiteY1128" fmla="*/ 3519109 h 6338112"/>
                    <a:gd name="connsiteX1129" fmla="*/ 3633045 w 6265104"/>
                    <a:gd name="connsiteY1129" fmla="*/ 3497926 h 6338112"/>
                    <a:gd name="connsiteX1130" fmla="*/ 3609359 w 6265104"/>
                    <a:gd name="connsiteY1130" fmla="*/ 3466774 h 6338112"/>
                    <a:gd name="connsiteX1131" fmla="*/ 3730279 w 6265104"/>
                    <a:gd name="connsiteY1131" fmla="*/ 3318493 h 6338112"/>
                    <a:gd name="connsiteX1132" fmla="*/ 3821279 w 6265104"/>
                    <a:gd name="connsiteY1132" fmla="*/ 3237499 h 6338112"/>
                    <a:gd name="connsiteX1133" fmla="*/ 3862417 w 6265104"/>
                    <a:gd name="connsiteY1133" fmla="*/ 3212577 h 6338112"/>
                    <a:gd name="connsiteX1134" fmla="*/ 3974611 w 6265104"/>
                    <a:gd name="connsiteY1134" fmla="*/ 3227530 h 6338112"/>
                    <a:gd name="connsiteX1135" fmla="*/ 4029461 w 6265104"/>
                    <a:gd name="connsiteY1135" fmla="*/ 3211331 h 6338112"/>
                    <a:gd name="connsiteX1136" fmla="*/ 4045667 w 6265104"/>
                    <a:gd name="connsiteY1136" fmla="*/ 3154012 h 6338112"/>
                    <a:gd name="connsiteX1137" fmla="*/ 4019489 w 6265104"/>
                    <a:gd name="connsiteY1137" fmla="*/ 3142798 h 6338112"/>
                    <a:gd name="connsiteX1138" fmla="*/ 3913527 w 6265104"/>
                    <a:gd name="connsiteY1138" fmla="*/ 3144044 h 6338112"/>
                    <a:gd name="connsiteX1139" fmla="*/ 3842471 w 6265104"/>
                    <a:gd name="connsiteY1139" fmla="*/ 3095447 h 6338112"/>
                    <a:gd name="connsiteX1140" fmla="*/ 3785129 w 6265104"/>
                    <a:gd name="connsiteY1140" fmla="*/ 3055573 h 6338112"/>
                    <a:gd name="connsiteX1141" fmla="*/ 3750223 w 6265104"/>
                    <a:gd name="connsiteY1141" fmla="*/ 3015699 h 6338112"/>
                    <a:gd name="connsiteX1142" fmla="*/ 3741497 w 6265104"/>
                    <a:gd name="connsiteY1142" fmla="*/ 2960872 h 6338112"/>
                    <a:gd name="connsiteX1143" fmla="*/ 3770169 w 6265104"/>
                    <a:gd name="connsiteY1143" fmla="*/ 2894831 h 6338112"/>
                    <a:gd name="connsiteX1144" fmla="*/ 3777649 w 6265104"/>
                    <a:gd name="connsiteY1144" fmla="*/ 2861187 h 6338112"/>
                    <a:gd name="connsiteX1145" fmla="*/ 3786375 w 6265104"/>
                    <a:gd name="connsiteY1145" fmla="*/ 2823805 h 6338112"/>
                    <a:gd name="connsiteX1146" fmla="*/ 3837485 w 6265104"/>
                    <a:gd name="connsiteY1146" fmla="*/ 2817575 h 6338112"/>
                    <a:gd name="connsiteX1147" fmla="*/ 3852445 w 6265104"/>
                    <a:gd name="connsiteY1147" fmla="*/ 2856203 h 6338112"/>
                    <a:gd name="connsiteX1148" fmla="*/ 3853691 w 6265104"/>
                    <a:gd name="connsiteY1148" fmla="*/ 2867418 h 6338112"/>
                    <a:gd name="connsiteX1149" fmla="*/ 3866157 w 6265104"/>
                    <a:gd name="connsiteY1149" fmla="*/ 2862433 h 6338112"/>
                    <a:gd name="connsiteX1150" fmla="*/ 3907295 w 6265104"/>
                    <a:gd name="connsiteY1150" fmla="*/ 2844989 h 6338112"/>
                    <a:gd name="connsiteX1151" fmla="*/ 3932227 w 6265104"/>
                    <a:gd name="connsiteY1151" fmla="*/ 2877386 h 6338112"/>
                    <a:gd name="connsiteX1152" fmla="*/ 3958405 w 6265104"/>
                    <a:gd name="connsiteY1152" fmla="*/ 2903554 h 6338112"/>
                    <a:gd name="connsiteX1153" fmla="*/ 3968377 w 6265104"/>
                    <a:gd name="connsiteY1153" fmla="*/ 2903554 h 6338112"/>
                    <a:gd name="connsiteX1154" fmla="*/ 4005775 w 6265104"/>
                    <a:gd name="connsiteY1154" fmla="*/ 2930967 h 6338112"/>
                    <a:gd name="connsiteX1155" fmla="*/ 3980843 w 6265104"/>
                    <a:gd name="connsiteY1155" fmla="*/ 2960872 h 6338112"/>
                    <a:gd name="connsiteX1156" fmla="*/ 4110489 w 6265104"/>
                    <a:gd name="connsiteY1156" fmla="*/ 3025668 h 6338112"/>
                    <a:gd name="connsiteX1157" fmla="*/ 4147887 w 6265104"/>
                    <a:gd name="connsiteY1157" fmla="*/ 3024422 h 6338112"/>
                    <a:gd name="connsiteX1158" fmla="*/ 4211463 w 6265104"/>
                    <a:gd name="connsiteY1158" fmla="*/ 2963365 h 6338112"/>
                    <a:gd name="connsiteX1159" fmla="*/ 4205231 w 6265104"/>
                    <a:gd name="connsiteY1159" fmla="*/ 2929721 h 6338112"/>
                    <a:gd name="connsiteX1160" fmla="*/ 4182791 w 6265104"/>
                    <a:gd name="connsiteY1160" fmla="*/ 2854957 h 6338112"/>
                    <a:gd name="connsiteX1161" fmla="*/ 4174065 w 6265104"/>
                    <a:gd name="connsiteY1161" fmla="*/ 2790162 h 6338112"/>
                    <a:gd name="connsiteX1162" fmla="*/ 4105503 w 6265104"/>
                    <a:gd name="connsiteY1162" fmla="*/ 2767733 h 6338112"/>
                    <a:gd name="connsiteX1163" fmla="*/ 4074339 w 6265104"/>
                    <a:gd name="connsiteY1163" fmla="*/ 2756518 h 6338112"/>
                    <a:gd name="connsiteX1164" fmla="*/ 4030707 w 6265104"/>
                    <a:gd name="connsiteY1164" fmla="*/ 2660571 h 6338112"/>
                    <a:gd name="connsiteX1165" fmla="*/ 4030707 w 6265104"/>
                    <a:gd name="connsiteY1165" fmla="*/ 2598268 h 6338112"/>
                    <a:gd name="connsiteX1166" fmla="*/ 4021981 w 6265104"/>
                    <a:gd name="connsiteY1166" fmla="*/ 2585807 h 6338112"/>
                    <a:gd name="connsiteX1167" fmla="*/ 3999543 w 6265104"/>
                    <a:gd name="connsiteY1167" fmla="*/ 2523504 h 6338112"/>
                    <a:gd name="connsiteX1168" fmla="*/ 4029461 w 6265104"/>
                    <a:gd name="connsiteY1168" fmla="*/ 2479892 h 6338112"/>
                    <a:gd name="connsiteX1169" fmla="*/ 4098023 w 6265104"/>
                    <a:gd name="connsiteY1169" fmla="*/ 2437526 h 6338112"/>
                    <a:gd name="connsiteX1170" fmla="*/ 4121709 w 6265104"/>
                    <a:gd name="connsiteY1170" fmla="*/ 2428803 h 6338112"/>
                    <a:gd name="connsiteX1171" fmla="*/ 4142901 w 6265104"/>
                    <a:gd name="connsiteY1171" fmla="*/ 2423819 h 6338112"/>
                    <a:gd name="connsiteX1172" fmla="*/ 4119215 w 6265104"/>
                    <a:gd name="connsiteY1172" fmla="*/ 2387683 h 6338112"/>
                    <a:gd name="connsiteX1173" fmla="*/ 4099269 w 6265104"/>
                    <a:gd name="connsiteY1173" fmla="*/ 2390175 h 6338112"/>
                    <a:gd name="connsiteX1174" fmla="*/ 4081817 w 6265104"/>
                    <a:gd name="connsiteY1174" fmla="*/ 2376469 h 6338112"/>
                    <a:gd name="connsiteX1175" fmla="*/ 4091791 w 6265104"/>
                    <a:gd name="connsiteY1175" fmla="*/ 2361516 h 6338112"/>
                    <a:gd name="connsiteX1176" fmla="*/ 4182791 w 6265104"/>
                    <a:gd name="connsiteY1176" fmla="*/ 2383945 h 6338112"/>
                    <a:gd name="connsiteX1177" fmla="*/ 4226423 w 6265104"/>
                    <a:gd name="connsiteY1177" fmla="*/ 2393914 h 6338112"/>
                    <a:gd name="connsiteX1178" fmla="*/ 4278779 w 6265104"/>
                    <a:gd name="connsiteY1178" fmla="*/ 2387683 h 6338112"/>
                    <a:gd name="connsiteX1179" fmla="*/ 4341109 w 6265104"/>
                    <a:gd name="connsiteY1179" fmla="*/ 2393914 h 6338112"/>
                    <a:gd name="connsiteX1180" fmla="*/ 4377261 w 6265104"/>
                    <a:gd name="connsiteY1180" fmla="*/ 2418835 h 6338112"/>
                    <a:gd name="connsiteX1181" fmla="*/ 4363547 w 6265104"/>
                    <a:gd name="connsiteY1181" fmla="*/ 2443756 h 6338112"/>
                    <a:gd name="connsiteX1182" fmla="*/ 4358561 w 6265104"/>
                    <a:gd name="connsiteY1182" fmla="*/ 2477400 h 6338112"/>
                    <a:gd name="connsiteX1183" fmla="*/ 4380999 w 6265104"/>
                    <a:gd name="connsiteY1183" fmla="*/ 2482384 h 6338112"/>
                    <a:gd name="connsiteX1184" fmla="*/ 4388479 w 6265104"/>
                    <a:gd name="connsiteY1184" fmla="*/ 2498583 h 6338112"/>
                    <a:gd name="connsiteX1185" fmla="*/ 4389727 w 6265104"/>
                    <a:gd name="connsiteY1185" fmla="*/ 2528488 h 6338112"/>
                    <a:gd name="connsiteX1186" fmla="*/ 4418397 w 6265104"/>
                    <a:gd name="connsiteY1186" fmla="*/ 2587053 h 6338112"/>
                    <a:gd name="connsiteX1187" fmla="*/ 4462029 w 6265104"/>
                    <a:gd name="connsiteY1187" fmla="*/ 2694215 h 6338112"/>
                    <a:gd name="connsiteX1188" fmla="*/ 4490701 w 6265104"/>
                    <a:gd name="connsiteY1188" fmla="*/ 2712906 h 6338112"/>
                    <a:gd name="connsiteX1189" fmla="*/ 4515631 w 6265104"/>
                    <a:gd name="connsiteY1189" fmla="*/ 2742811 h 6338112"/>
                    <a:gd name="connsiteX1190" fmla="*/ 4448315 w 6265104"/>
                    <a:gd name="connsiteY1190" fmla="*/ 2823805 h 6338112"/>
                    <a:gd name="connsiteX1191" fmla="*/ 4430863 w 6265104"/>
                    <a:gd name="connsiteY1191" fmla="*/ 2886109 h 6338112"/>
                    <a:gd name="connsiteX1192" fmla="*/ 4450809 w 6265104"/>
                    <a:gd name="connsiteY1192" fmla="*/ 2903554 h 6338112"/>
                    <a:gd name="connsiteX1193" fmla="*/ 4469507 w 6265104"/>
                    <a:gd name="connsiteY1193" fmla="*/ 2969595 h 6338112"/>
                    <a:gd name="connsiteX1194" fmla="*/ 4467015 w 6265104"/>
                    <a:gd name="connsiteY1194" fmla="*/ 2978317 h 6338112"/>
                    <a:gd name="connsiteX1195" fmla="*/ 4457043 w 6265104"/>
                    <a:gd name="connsiteY1195" fmla="*/ 3008223 h 6338112"/>
                    <a:gd name="connsiteX1196" fmla="*/ 4402191 w 6265104"/>
                    <a:gd name="connsiteY1196" fmla="*/ 2999500 h 6338112"/>
                    <a:gd name="connsiteX1197" fmla="*/ 4372273 w 6265104"/>
                    <a:gd name="connsiteY1197" fmla="*/ 2985794 h 6338112"/>
                    <a:gd name="connsiteX1198" fmla="*/ 4364795 w 6265104"/>
                    <a:gd name="connsiteY1198" fmla="*/ 3001993 h 6338112"/>
                    <a:gd name="connsiteX1199" fmla="*/ 4389727 w 6265104"/>
                    <a:gd name="connsiteY1199" fmla="*/ 3020683 h 6338112"/>
                    <a:gd name="connsiteX1200" fmla="*/ 4402191 w 6265104"/>
                    <a:gd name="connsiteY1200" fmla="*/ 3036882 h 6338112"/>
                    <a:gd name="connsiteX1201" fmla="*/ 4388479 w 6265104"/>
                    <a:gd name="connsiteY1201" fmla="*/ 3056819 h 6338112"/>
                    <a:gd name="connsiteX1202" fmla="*/ 4356069 w 6265104"/>
                    <a:gd name="connsiteY1202" fmla="*/ 3066788 h 6338112"/>
                    <a:gd name="connsiteX1203" fmla="*/ 4353575 w 6265104"/>
                    <a:gd name="connsiteY1203" fmla="*/ 3046851 h 6338112"/>
                    <a:gd name="connsiteX1204" fmla="*/ 4336123 w 6265104"/>
                    <a:gd name="connsiteY1204" fmla="*/ 3029406 h 6338112"/>
                    <a:gd name="connsiteX1205" fmla="*/ 4318671 w 6265104"/>
                    <a:gd name="connsiteY1205" fmla="*/ 3045605 h 6338112"/>
                    <a:gd name="connsiteX1206" fmla="*/ 4291245 w 6265104"/>
                    <a:gd name="connsiteY1206" fmla="*/ 3069280 h 6338112"/>
                    <a:gd name="connsiteX1207" fmla="*/ 4273793 w 6265104"/>
                    <a:gd name="connsiteY1207" fmla="*/ 3084233 h 6338112"/>
                    <a:gd name="connsiteX1208" fmla="*/ 4288753 w 6265104"/>
                    <a:gd name="connsiteY1208" fmla="*/ 3101678 h 6338112"/>
                    <a:gd name="connsiteX1209" fmla="*/ 4348589 w 6265104"/>
                    <a:gd name="connsiteY1209" fmla="*/ 3104170 h 6338112"/>
                    <a:gd name="connsiteX1210" fmla="*/ 4364795 w 6265104"/>
                    <a:gd name="connsiteY1210" fmla="*/ 3121615 h 6338112"/>
                    <a:gd name="connsiteX1211" fmla="*/ 4392219 w 6265104"/>
                    <a:gd name="connsiteY1211" fmla="*/ 3139060 h 6338112"/>
                    <a:gd name="connsiteX1212" fmla="*/ 4405931 w 6265104"/>
                    <a:gd name="connsiteY1212" fmla="*/ 3106662 h 6338112"/>
                    <a:gd name="connsiteX1213" fmla="*/ 4409671 w 6265104"/>
                    <a:gd name="connsiteY1213" fmla="*/ 3090463 h 6338112"/>
                    <a:gd name="connsiteX1214" fmla="*/ 4425877 w 6265104"/>
                    <a:gd name="connsiteY1214" fmla="*/ 3099185 h 6338112"/>
                    <a:gd name="connsiteX1215" fmla="*/ 4455795 w 6265104"/>
                    <a:gd name="connsiteY1215" fmla="*/ 3119122 h 6338112"/>
                    <a:gd name="connsiteX1216" fmla="*/ 4484467 w 6265104"/>
                    <a:gd name="connsiteY1216" fmla="*/ 3085479 h 6338112"/>
                    <a:gd name="connsiteX1217" fmla="*/ 4462029 w 6265104"/>
                    <a:gd name="connsiteY1217" fmla="*/ 3059311 h 6338112"/>
                    <a:gd name="connsiteX1218" fmla="*/ 4439589 w 6265104"/>
                    <a:gd name="connsiteY1218" fmla="*/ 3060558 h 6338112"/>
                    <a:gd name="connsiteX1219" fmla="*/ 4424631 w 6265104"/>
                    <a:gd name="connsiteY1219" fmla="*/ 3045605 h 6338112"/>
                    <a:gd name="connsiteX1220" fmla="*/ 4439589 w 6265104"/>
                    <a:gd name="connsiteY1220" fmla="*/ 3033144 h 6338112"/>
                    <a:gd name="connsiteX1221" fmla="*/ 4499427 w 6265104"/>
                    <a:gd name="connsiteY1221" fmla="*/ 2993270 h 6338112"/>
                    <a:gd name="connsiteX1222" fmla="*/ 4536823 w 6265104"/>
                    <a:gd name="connsiteY1222" fmla="*/ 2983302 h 6338112"/>
                    <a:gd name="connsiteX1223" fmla="*/ 4604139 w 6265104"/>
                    <a:gd name="connsiteY1223" fmla="*/ 2988286 h 6338112"/>
                    <a:gd name="connsiteX1224" fmla="*/ 4620345 w 6265104"/>
                    <a:gd name="connsiteY1224" fmla="*/ 2984548 h 6338112"/>
                    <a:gd name="connsiteX1225" fmla="*/ 4668963 w 6265104"/>
                    <a:gd name="connsiteY1225" fmla="*/ 2965857 h 6338112"/>
                    <a:gd name="connsiteX1226" fmla="*/ 4651511 w 6265104"/>
                    <a:gd name="connsiteY1226" fmla="*/ 2892339 h 6338112"/>
                    <a:gd name="connsiteX1227" fmla="*/ 4601647 w 6265104"/>
                    <a:gd name="connsiteY1227" fmla="*/ 2832528 h 6338112"/>
                    <a:gd name="connsiteX1228" fmla="*/ 4605387 w 6265104"/>
                    <a:gd name="connsiteY1228" fmla="*/ 2811345 h 6338112"/>
                    <a:gd name="connsiteX1229" fmla="*/ 4622839 w 6265104"/>
                    <a:gd name="connsiteY1229" fmla="*/ 2803868 h 6338112"/>
                    <a:gd name="connsiteX1230" fmla="*/ 4644031 w 6265104"/>
                    <a:gd name="connsiteY1230" fmla="*/ 2729105 h 6338112"/>
                    <a:gd name="connsiteX1231" fmla="*/ 4636551 w 6265104"/>
                    <a:gd name="connsiteY1231" fmla="*/ 2664309 h 6338112"/>
                    <a:gd name="connsiteX1232" fmla="*/ 4636551 w 6265104"/>
                    <a:gd name="connsiteY1232" fmla="*/ 2618205 h 6338112"/>
                    <a:gd name="connsiteX1233" fmla="*/ 4641537 w 6265104"/>
                    <a:gd name="connsiteY1233" fmla="*/ 2525996 h 6338112"/>
                    <a:gd name="connsiteX1234" fmla="*/ 4661483 w 6265104"/>
                    <a:gd name="connsiteY1234" fmla="*/ 2548425 h 6338112"/>
                    <a:gd name="connsiteX1235" fmla="*/ 4692649 w 6265104"/>
                    <a:gd name="connsiteY1235" fmla="*/ 2598268 h 6338112"/>
                    <a:gd name="connsiteX1236" fmla="*/ 4723813 w 6265104"/>
                    <a:gd name="connsiteY1236" fmla="*/ 2598268 h 6338112"/>
                    <a:gd name="connsiteX1237" fmla="*/ 4794869 w 6265104"/>
                    <a:gd name="connsiteY1237" fmla="*/ 2593284 h 6338112"/>
                    <a:gd name="connsiteX1238" fmla="*/ 4819801 w 6265104"/>
                    <a:gd name="connsiteY1238" fmla="*/ 2588299 h 6338112"/>
                    <a:gd name="connsiteX1239" fmla="*/ 4850965 w 6265104"/>
                    <a:gd name="connsiteY1239" fmla="*/ 2572101 h 6338112"/>
                    <a:gd name="connsiteX1240" fmla="*/ 4875897 w 6265104"/>
                    <a:gd name="connsiteY1240" fmla="*/ 2573347 h 6338112"/>
                    <a:gd name="connsiteX1241" fmla="*/ 4870911 w 6265104"/>
                    <a:gd name="connsiteY1241" fmla="*/ 2598268 h 6338112"/>
                    <a:gd name="connsiteX1242" fmla="*/ 4870911 w 6265104"/>
                    <a:gd name="connsiteY1242" fmla="*/ 2629420 h 6338112"/>
                    <a:gd name="connsiteX1243" fmla="*/ 4878391 w 6265104"/>
                    <a:gd name="connsiteY1243" fmla="*/ 2685492 h 6338112"/>
                    <a:gd name="connsiteX1244" fmla="*/ 4855951 w 6265104"/>
                    <a:gd name="connsiteY1244" fmla="*/ 2780193 h 6338112"/>
                    <a:gd name="connsiteX1245" fmla="*/ 4875897 w 6265104"/>
                    <a:gd name="connsiteY1245" fmla="*/ 2826298 h 6338112"/>
                    <a:gd name="connsiteX1246" fmla="*/ 4907061 w 6265104"/>
                    <a:gd name="connsiteY1246" fmla="*/ 2888601 h 6338112"/>
                    <a:gd name="connsiteX1247" fmla="*/ 4949445 w 6265104"/>
                    <a:gd name="connsiteY1247" fmla="*/ 2963365 h 6338112"/>
                    <a:gd name="connsiteX1248" fmla="*/ 4935733 w 6265104"/>
                    <a:gd name="connsiteY1248" fmla="*/ 3008223 h 6338112"/>
                    <a:gd name="connsiteX1249" fmla="*/ 4909555 w 6265104"/>
                    <a:gd name="connsiteY1249" fmla="*/ 3060558 h 6338112"/>
                    <a:gd name="connsiteX1250" fmla="*/ 4914541 w 6265104"/>
                    <a:gd name="connsiteY1250" fmla="*/ 3134075 h 6338112"/>
                    <a:gd name="connsiteX1251" fmla="*/ 4922021 w 6265104"/>
                    <a:gd name="connsiteY1251" fmla="*/ 3150274 h 6338112"/>
                    <a:gd name="connsiteX1252" fmla="*/ 4903321 w 6265104"/>
                    <a:gd name="connsiteY1252" fmla="*/ 3152766 h 6338112"/>
                    <a:gd name="connsiteX1253" fmla="*/ 4875897 w 6265104"/>
                    <a:gd name="connsiteY1253" fmla="*/ 3154012 h 6338112"/>
                    <a:gd name="connsiteX1254" fmla="*/ 4889609 w 6265104"/>
                    <a:gd name="connsiteY1254" fmla="*/ 3180180 h 6338112"/>
                    <a:gd name="connsiteX1255" fmla="*/ 4899583 w 6265104"/>
                    <a:gd name="connsiteY1255" fmla="*/ 3192640 h 6338112"/>
                    <a:gd name="connsiteX1256" fmla="*/ 4919527 w 6265104"/>
                    <a:gd name="connsiteY1256" fmla="*/ 3232514 h 6338112"/>
                    <a:gd name="connsiteX1257" fmla="*/ 4853459 w 6265104"/>
                    <a:gd name="connsiteY1257" fmla="*/ 3244975 h 6338112"/>
                    <a:gd name="connsiteX1258" fmla="*/ 4789883 w 6265104"/>
                    <a:gd name="connsiteY1258" fmla="*/ 3241237 h 6338112"/>
                    <a:gd name="connsiteX1259" fmla="*/ 4768691 w 6265104"/>
                    <a:gd name="connsiteY1259" fmla="*/ 3313508 h 6338112"/>
                    <a:gd name="connsiteX1260" fmla="*/ 4781157 w 6265104"/>
                    <a:gd name="connsiteY1260" fmla="*/ 3332199 h 6338112"/>
                    <a:gd name="connsiteX1261" fmla="*/ 4864677 w 6265104"/>
                    <a:gd name="connsiteY1261" fmla="*/ 3372073 h 6338112"/>
                    <a:gd name="connsiteX1262" fmla="*/ 4883377 w 6265104"/>
                    <a:gd name="connsiteY1262" fmla="*/ 3388272 h 6338112"/>
                    <a:gd name="connsiteX1263" fmla="*/ 4884623 w 6265104"/>
                    <a:gd name="connsiteY1263" fmla="*/ 3476743 h 6338112"/>
                    <a:gd name="connsiteX1264" fmla="*/ 4885869 w 6265104"/>
                    <a:gd name="connsiteY1264" fmla="*/ 3510386 h 6338112"/>
                    <a:gd name="connsiteX1265" fmla="*/ 4897089 w 6265104"/>
                    <a:gd name="connsiteY1265" fmla="*/ 3567705 h 6338112"/>
                    <a:gd name="connsiteX1266" fmla="*/ 4872157 w 6265104"/>
                    <a:gd name="connsiteY1266" fmla="*/ 3656176 h 6338112"/>
                    <a:gd name="connsiteX1267" fmla="*/ 4786143 w 6265104"/>
                    <a:gd name="connsiteY1267" fmla="*/ 3707264 h 6338112"/>
                    <a:gd name="connsiteX1268" fmla="*/ 4695141 w 6265104"/>
                    <a:gd name="connsiteY1268" fmla="*/ 3737170 h 6338112"/>
                    <a:gd name="connsiteX1269" fmla="*/ 4611619 w 6265104"/>
                    <a:gd name="connsiteY1269" fmla="*/ 3723463 h 6338112"/>
                    <a:gd name="connsiteX1270" fmla="*/ 4585441 w 6265104"/>
                    <a:gd name="connsiteY1270" fmla="*/ 3722217 h 6338112"/>
                    <a:gd name="connsiteX1271" fmla="*/ 4480727 w 6265104"/>
                    <a:gd name="connsiteY1271" fmla="*/ 3759599 h 6338112"/>
                    <a:gd name="connsiteX1272" fmla="*/ 4464521 w 6265104"/>
                    <a:gd name="connsiteY1272" fmla="*/ 3755861 h 6338112"/>
                    <a:gd name="connsiteX1273" fmla="*/ 4388479 w 6265104"/>
                    <a:gd name="connsiteY1273" fmla="*/ 3753369 h 6338112"/>
                    <a:gd name="connsiteX1274" fmla="*/ 4356069 w 6265104"/>
                    <a:gd name="connsiteY1274" fmla="*/ 3749631 h 6338112"/>
                    <a:gd name="connsiteX1275" fmla="*/ 4309945 w 6265104"/>
                    <a:gd name="connsiteY1275" fmla="*/ 3744646 h 6338112"/>
                    <a:gd name="connsiteX1276" fmla="*/ 4248861 w 6265104"/>
                    <a:gd name="connsiteY1276" fmla="*/ 3701034 h 6338112"/>
                    <a:gd name="connsiteX1277" fmla="*/ 4200243 w 6265104"/>
                    <a:gd name="connsiteY1277" fmla="*/ 3642469 h 6338112"/>
                    <a:gd name="connsiteX1278" fmla="*/ 4166585 w 6265104"/>
                    <a:gd name="connsiteY1278" fmla="*/ 3658668 h 6338112"/>
                    <a:gd name="connsiteX1279" fmla="*/ 4111735 w 6265104"/>
                    <a:gd name="connsiteY1279" fmla="*/ 3712249 h 6338112"/>
                    <a:gd name="connsiteX1280" fmla="*/ 3967131 w 6265104"/>
                    <a:gd name="connsiteY1280" fmla="*/ 3666144 h 6338112"/>
                    <a:gd name="connsiteX1281" fmla="*/ 3913527 w 6265104"/>
                    <a:gd name="connsiteY1281" fmla="*/ 3643715 h 6338112"/>
                    <a:gd name="connsiteX1282" fmla="*/ 3911191 w 6265104"/>
                    <a:gd name="connsiteY1282" fmla="*/ 3640554 h 6338112"/>
                    <a:gd name="connsiteX1283" fmla="*/ 3864393 w 6265104"/>
                    <a:gd name="connsiteY1283" fmla="*/ 3641834 h 6338112"/>
                    <a:gd name="connsiteX1284" fmla="*/ 3809317 w 6265104"/>
                    <a:gd name="connsiteY1284" fmla="*/ 3652740 h 6338112"/>
                    <a:gd name="connsiteX1285" fmla="*/ 3785667 w 6265104"/>
                    <a:gd name="connsiteY1285" fmla="*/ 3644015 h 6338112"/>
                    <a:gd name="connsiteX1286" fmla="*/ 3723435 w 6265104"/>
                    <a:gd name="connsiteY1286" fmla="*/ 3634044 h 6338112"/>
                    <a:gd name="connsiteX1287" fmla="*/ 3652489 w 6265104"/>
                    <a:gd name="connsiteY1287" fmla="*/ 3630305 h 6338112"/>
                    <a:gd name="connsiteX1288" fmla="*/ 3580297 w 6265104"/>
                    <a:gd name="connsiteY1288" fmla="*/ 3606623 h 6338112"/>
                    <a:gd name="connsiteX1289" fmla="*/ 3549181 w 6265104"/>
                    <a:gd name="connsiteY1289" fmla="*/ 3626566 h 6338112"/>
                    <a:gd name="connsiteX1290" fmla="*/ 3550425 w 6265104"/>
                    <a:gd name="connsiteY1290" fmla="*/ 3681407 h 6338112"/>
                    <a:gd name="connsiteX1291" fmla="*/ 3533001 w 6265104"/>
                    <a:gd name="connsiteY1291" fmla="*/ 3712567 h 6338112"/>
                    <a:gd name="connsiteX1292" fmla="*/ 3462055 w 6265104"/>
                    <a:gd name="connsiteY1292" fmla="*/ 3711320 h 6338112"/>
                    <a:gd name="connsiteX1293" fmla="*/ 3419735 w 6265104"/>
                    <a:gd name="connsiteY1293" fmla="*/ 3721291 h 6338112"/>
                    <a:gd name="connsiteX1294" fmla="*/ 3371193 w 6265104"/>
                    <a:gd name="connsiteY1294" fmla="*/ 3721291 h 6338112"/>
                    <a:gd name="connsiteX1295" fmla="*/ 3266641 w 6265104"/>
                    <a:gd name="connsiteY1295" fmla="*/ 3660218 h 6338112"/>
                    <a:gd name="connsiteX1296" fmla="*/ 3219345 w 6265104"/>
                    <a:gd name="connsiteY1296" fmla="*/ 3680160 h 6338112"/>
                    <a:gd name="connsiteX1297" fmla="*/ 3220589 w 6265104"/>
                    <a:gd name="connsiteY1297" fmla="*/ 3707581 h 6338112"/>
                    <a:gd name="connsiteX1298" fmla="*/ 3223079 w 6265104"/>
                    <a:gd name="connsiteY1298" fmla="*/ 3712567 h 6338112"/>
                    <a:gd name="connsiteX1299" fmla="*/ 3290291 w 6265104"/>
                    <a:gd name="connsiteY1299" fmla="*/ 3786104 h 6338112"/>
                    <a:gd name="connsiteX1300" fmla="*/ 3313939 w 6265104"/>
                    <a:gd name="connsiteY1300" fmla="*/ 3798568 h 6338112"/>
                    <a:gd name="connsiteX1301" fmla="*/ 3310205 w 6265104"/>
                    <a:gd name="connsiteY1301" fmla="*/ 3838452 h 6338112"/>
                    <a:gd name="connsiteX1302" fmla="*/ 3223079 w 6265104"/>
                    <a:gd name="connsiteY1302" fmla="*/ 3821003 h 6338112"/>
                    <a:gd name="connsiteX1303" fmla="*/ 3206897 w 6265104"/>
                    <a:gd name="connsiteY1303" fmla="*/ 3811032 h 6338112"/>
                    <a:gd name="connsiteX1304" fmla="*/ 3122261 w 6265104"/>
                    <a:gd name="connsiteY1304" fmla="*/ 3803553 h 6338112"/>
                    <a:gd name="connsiteX1305" fmla="*/ 3094877 w 6265104"/>
                    <a:gd name="connsiteY1305" fmla="*/ 3822249 h 6338112"/>
                    <a:gd name="connsiteX1306" fmla="*/ 3050069 w 6265104"/>
                    <a:gd name="connsiteY1306" fmla="*/ 3852163 h 6338112"/>
                    <a:gd name="connsiteX1307" fmla="*/ 3018953 w 6265104"/>
                    <a:gd name="connsiteY1307" fmla="*/ 3865873 h 6338112"/>
                    <a:gd name="connsiteX1308" fmla="*/ 2911911 w 6265104"/>
                    <a:gd name="connsiteY1308" fmla="*/ 3887062 h 6338112"/>
                    <a:gd name="connsiteX1309" fmla="*/ 2890753 w 6265104"/>
                    <a:gd name="connsiteY1309" fmla="*/ 3875844 h 6338112"/>
                    <a:gd name="connsiteX1310" fmla="*/ 2850923 w 6265104"/>
                    <a:gd name="connsiteY1310" fmla="*/ 3919468 h 6338112"/>
                    <a:gd name="connsiteX1311" fmla="*/ 2835987 w 6265104"/>
                    <a:gd name="connsiteY1311" fmla="*/ 3865873 h 6338112"/>
                    <a:gd name="connsiteX1312" fmla="*/ 2816073 w 6265104"/>
                    <a:gd name="connsiteY1312" fmla="*/ 3865873 h 6338112"/>
                    <a:gd name="connsiteX1313" fmla="*/ 2756329 w 6265104"/>
                    <a:gd name="connsiteY1313" fmla="*/ 3824742 h 6338112"/>
                    <a:gd name="connsiteX1314" fmla="*/ 2736413 w 6265104"/>
                    <a:gd name="connsiteY1314" fmla="*/ 3838452 h 6338112"/>
                    <a:gd name="connsiteX1315" fmla="*/ 2716499 w 6265104"/>
                    <a:gd name="connsiteY1315" fmla="*/ 3853409 h 6338112"/>
                    <a:gd name="connsiteX1316" fmla="*/ 2635595 w 6265104"/>
                    <a:gd name="connsiteY1316" fmla="*/ 3852163 h 6338112"/>
                    <a:gd name="connsiteX1317" fmla="*/ 2599501 w 6265104"/>
                    <a:gd name="connsiteY1317" fmla="*/ 3759930 h 6338112"/>
                    <a:gd name="connsiteX1318" fmla="*/ 2575851 w 6265104"/>
                    <a:gd name="connsiteY1318" fmla="*/ 3686392 h 6338112"/>
                    <a:gd name="connsiteX1319" fmla="*/ 2558427 w 6265104"/>
                    <a:gd name="connsiteY1319" fmla="*/ 3697610 h 6338112"/>
                    <a:gd name="connsiteX1320" fmla="*/ 2516107 w 6265104"/>
                    <a:gd name="connsiteY1320" fmla="*/ 3708827 h 6338112"/>
                    <a:gd name="connsiteX1321" fmla="*/ 2468811 w 6265104"/>
                    <a:gd name="connsiteY1321" fmla="*/ 3668943 h 6338112"/>
                    <a:gd name="connsiteX1322" fmla="*/ 2486235 w 6265104"/>
                    <a:gd name="connsiteY1322" fmla="*/ 3626566 h 6338112"/>
                    <a:gd name="connsiteX1323" fmla="*/ 2494949 w 6265104"/>
                    <a:gd name="connsiteY1323" fmla="*/ 3581695 h 6338112"/>
                    <a:gd name="connsiteX1324" fmla="*/ 2447651 w 6265104"/>
                    <a:gd name="connsiteY1324" fmla="*/ 3558014 h 6338112"/>
                    <a:gd name="connsiteX1325" fmla="*/ 2426491 w 6265104"/>
                    <a:gd name="connsiteY1325" fmla="*/ 3541811 h 6338112"/>
                    <a:gd name="connsiteX1326" fmla="*/ 2396619 w 6265104"/>
                    <a:gd name="connsiteY1326" fmla="*/ 3433375 h 6338112"/>
                    <a:gd name="connsiteX1327" fmla="*/ 2348077 w 6265104"/>
                    <a:gd name="connsiteY1327" fmla="*/ 3327431 h 6338112"/>
                    <a:gd name="connsiteX1328" fmla="*/ 2338121 w 6265104"/>
                    <a:gd name="connsiteY1328" fmla="*/ 3319953 h 6338112"/>
                    <a:gd name="connsiteX1329" fmla="*/ 2241035 w 6265104"/>
                    <a:gd name="connsiteY1329" fmla="*/ 3240184 h 6338112"/>
                    <a:gd name="connsiteX1330" fmla="*/ 2178803 w 6265104"/>
                    <a:gd name="connsiteY1330" fmla="*/ 3161661 h 6338112"/>
                    <a:gd name="connsiteX1331" fmla="*/ 2135239 w 6265104"/>
                    <a:gd name="connsiteY1331" fmla="*/ 3056964 h 6338112"/>
                    <a:gd name="connsiteX1332" fmla="*/ 2127771 w 6265104"/>
                    <a:gd name="connsiteY1332" fmla="*/ 3015833 h 6338112"/>
                    <a:gd name="connsiteX1333" fmla="*/ 2136483 w 6265104"/>
                    <a:gd name="connsiteY1333" fmla="*/ 2967224 h 6338112"/>
                    <a:gd name="connsiteX1334" fmla="*/ 2155153 w 6265104"/>
                    <a:gd name="connsiteY1334" fmla="*/ 2937311 h 6338112"/>
                    <a:gd name="connsiteX1335" fmla="*/ 2145197 w 6265104"/>
                    <a:gd name="connsiteY1335" fmla="*/ 2919861 h 6338112"/>
                    <a:gd name="connsiteX1336" fmla="*/ 2086697 w 6265104"/>
                    <a:gd name="connsiteY1336" fmla="*/ 2841338 h 6338112"/>
                    <a:gd name="connsiteX1337" fmla="*/ 2086697 w 6265104"/>
                    <a:gd name="connsiteY1337" fmla="*/ 2812671 h 6338112"/>
                    <a:gd name="connsiteX1338" fmla="*/ 2066783 w 6265104"/>
                    <a:gd name="connsiteY1338" fmla="*/ 2631945 h 6338112"/>
                    <a:gd name="connsiteX1339" fmla="*/ 2099143 w 6265104"/>
                    <a:gd name="connsiteY1339" fmla="*/ 2588321 h 6338112"/>
                    <a:gd name="connsiteX1340" fmla="*/ 2129015 w 6265104"/>
                    <a:gd name="connsiteY1340" fmla="*/ 2615741 h 6338112"/>
                    <a:gd name="connsiteX1341" fmla="*/ 2137729 w 6265104"/>
                    <a:gd name="connsiteY1341" fmla="*/ 2665597 h 6338112"/>
                    <a:gd name="connsiteX1342" fmla="*/ 2172579 w 6265104"/>
                    <a:gd name="connsiteY1342" fmla="*/ 2727917 h 6338112"/>
                    <a:gd name="connsiteX1343" fmla="*/ 2201207 w 6265104"/>
                    <a:gd name="connsiteY1343" fmla="*/ 2721685 h 6338112"/>
                    <a:gd name="connsiteX1344" fmla="*/ 2236057 w 6265104"/>
                    <a:gd name="connsiteY1344" fmla="*/ 2712960 h 6338112"/>
                    <a:gd name="connsiteX1345" fmla="*/ 2257217 w 6265104"/>
                    <a:gd name="connsiteY1345" fmla="*/ 2720438 h 6338112"/>
                    <a:gd name="connsiteX1346" fmla="*/ 2314471 w 6265104"/>
                    <a:gd name="connsiteY1346" fmla="*/ 2698003 h 6338112"/>
                    <a:gd name="connsiteX1347" fmla="*/ 2272153 w 6265104"/>
                    <a:gd name="connsiteY1347" fmla="*/ 2669336 h 6338112"/>
                    <a:gd name="connsiteX1348" fmla="*/ 2260951 w 6265104"/>
                    <a:gd name="connsiteY1348" fmla="*/ 2664351 h 6338112"/>
                    <a:gd name="connsiteX1349" fmla="*/ 2232323 w 6265104"/>
                    <a:gd name="connsiteY1349" fmla="*/ 2644408 h 6338112"/>
                    <a:gd name="connsiteX1350" fmla="*/ 2253483 w 6265104"/>
                    <a:gd name="connsiteY1350" fmla="*/ 2621973 h 6338112"/>
                    <a:gd name="connsiteX1351" fmla="*/ 2257217 w 6265104"/>
                    <a:gd name="connsiteY1351" fmla="*/ 2548436 h 6338112"/>
                    <a:gd name="connsiteX1352" fmla="*/ 2244769 w 6265104"/>
                    <a:gd name="connsiteY1352" fmla="*/ 2516030 h 6338112"/>
                    <a:gd name="connsiteX1353" fmla="*/ 2239791 w 6265104"/>
                    <a:gd name="connsiteY1353" fmla="*/ 2492349 h 6338112"/>
                    <a:gd name="connsiteX1354" fmla="*/ 2239791 w 6265104"/>
                    <a:gd name="connsiteY1354" fmla="*/ 2448725 h 6338112"/>
                    <a:gd name="connsiteX1355" fmla="*/ 2328163 w 6265104"/>
                    <a:gd name="connsiteY1355" fmla="*/ 2329071 h 6338112"/>
                    <a:gd name="connsiteX1356" fmla="*/ 2339365 w 6265104"/>
                    <a:gd name="connsiteY1356" fmla="*/ 2320347 h 6338112"/>
                    <a:gd name="connsiteX1357" fmla="*/ 2355545 w 6265104"/>
                    <a:gd name="connsiteY1357" fmla="*/ 2287940 h 6338112"/>
                    <a:gd name="connsiteX1358" fmla="*/ 2339365 w 6265104"/>
                    <a:gd name="connsiteY1358" fmla="*/ 2241824 h 6338112"/>
                    <a:gd name="connsiteX1359" fmla="*/ 2227345 w 6265104"/>
                    <a:gd name="connsiteY1359" fmla="*/ 2201939 h 6338112"/>
                    <a:gd name="connsiteX1360" fmla="*/ 2110345 w 6265104"/>
                    <a:gd name="connsiteY1360" fmla="*/ 2277969 h 6338112"/>
                    <a:gd name="connsiteX1361" fmla="*/ 2049357 w 6265104"/>
                    <a:gd name="connsiteY1361" fmla="*/ 2234345 h 6338112"/>
                    <a:gd name="connsiteX1362" fmla="*/ 2063049 w 6265104"/>
                    <a:gd name="connsiteY1362" fmla="*/ 2181997 h 6338112"/>
                    <a:gd name="connsiteX1363" fmla="*/ 2070517 w 6265104"/>
                    <a:gd name="connsiteY1363" fmla="*/ 2130895 h 6338112"/>
                    <a:gd name="connsiteX1364" fmla="*/ 2048113 w 6265104"/>
                    <a:gd name="connsiteY1364" fmla="*/ 2044894 h 6338112"/>
                    <a:gd name="connsiteX1365" fmla="*/ 2026953 w 6265104"/>
                    <a:gd name="connsiteY1365" fmla="*/ 2012488 h 6338112"/>
                    <a:gd name="connsiteX1366" fmla="*/ 2023219 w 6265104"/>
                    <a:gd name="connsiteY1366" fmla="*/ 1996285 h 6338112"/>
                    <a:gd name="connsiteX1367" fmla="*/ 2038155 w 6265104"/>
                    <a:gd name="connsiteY1367" fmla="*/ 1997531 h 6338112"/>
                    <a:gd name="connsiteX1368" fmla="*/ 2068027 w 6265104"/>
                    <a:gd name="connsiteY1368" fmla="*/ 1977589 h 6338112"/>
                    <a:gd name="connsiteX1369" fmla="*/ 2101633 w 6265104"/>
                    <a:gd name="connsiteY1369" fmla="*/ 1901559 h 6338112"/>
                    <a:gd name="connsiteX1370" fmla="*/ 2126527 w 6265104"/>
                    <a:gd name="connsiteY1370" fmla="*/ 1796862 h 6338112"/>
                    <a:gd name="connsiteX1371" fmla="*/ 2121547 w 6265104"/>
                    <a:gd name="connsiteY1371" fmla="*/ 1674715 h 6338112"/>
                    <a:gd name="connsiteX1372" fmla="*/ 2142707 w 6265104"/>
                    <a:gd name="connsiteY1372" fmla="*/ 1633584 h 6338112"/>
                    <a:gd name="connsiteX1373" fmla="*/ 2178803 w 6265104"/>
                    <a:gd name="connsiteY1373" fmla="*/ 1578743 h 6338112"/>
                    <a:gd name="connsiteX1374" fmla="*/ 2218631 w 6265104"/>
                    <a:gd name="connsiteY1374" fmla="*/ 1566279 h 6338112"/>
                    <a:gd name="connsiteX1375" fmla="*/ 2259705 w 6265104"/>
                    <a:gd name="connsiteY1375" fmla="*/ 1552569 h 6338112"/>
                    <a:gd name="connsiteX1376" fmla="*/ 2343099 w 6265104"/>
                    <a:gd name="connsiteY1376" fmla="*/ 1492742 h 6338112"/>
                    <a:gd name="connsiteX1377" fmla="*/ 2364259 w 6265104"/>
                    <a:gd name="connsiteY1377" fmla="*/ 1461582 h 6338112"/>
                    <a:gd name="connsiteX1378" fmla="*/ 2390397 w 6265104"/>
                    <a:gd name="connsiteY1378" fmla="*/ 1427930 h 6338112"/>
                    <a:gd name="connsiteX1379" fmla="*/ 1185889 w 6265104"/>
                    <a:gd name="connsiteY1379" fmla="*/ 1426677 h 6338112"/>
                    <a:gd name="connsiteX1380" fmla="*/ 1200693 w 6265104"/>
                    <a:gd name="connsiteY1380" fmla="*/ 1437668 h 6338112"/>
                    <a:gd name="connsiteX1381" fmla="*/ 1198903 w 6265104"/>
                    <a:gd name="connsiteY1381" fmla="*/ 1460295 h 6338112"/>
                    <a:gd name="connsiteX1382" fmla="*/ 1183287 w 6265104"/>
                    <a:gd name="connsiteY1382" fmla="*/ 1490033 h 6338112"/>
                    <a:gd name="connsiteX1383" fmla="*/ 1161161 w 6265104"/>
                    <a:gd name="connsiteY1383" fmla="*/ 1461588 h 6338112"/>
                    <a:gd name="connsiteX1384" fmla="*/ 1185889 w 6265104"/>
                    <a:gd name="connsiteY1384" fmla="*/ 1426677 h 6338112"/>
                    <a:gd name="connsiteX1385" fmla="*/ 5581785 w 6265104"/>
                    <a:gd name="connsiteY1385" fmla="*/ 1344256 h 6338112"/>
                    <a:gd name="connsiteX1386" fmla="*/ 5663317 w 6265104"/>
                    <a:gd name="connsiteY1386" fmla="*/ 1442322 h 6338112"/>
                    <a:gd name="connsiteX1387" fmla="*/ 5658661 w 6265104"/>
                    <a:gd name="connsiteY1387" fmla="*/ 1445966 h 6338112"/>
                    <a:gd name="connsiteX1388" fmla="*/ 5665859 w 6265104"/>
                    <a:gd name="connsiteY1388" fmla="*/ 1446906 h 6338112"/>
                    <a:gd name="connsiteX1389" fmla="*/ 5675577 w 6265104"/>
                    <a:gd name="connsiteY1389" fmla="*/ 1454206 h 6338112"/>
                    <a:gd name="connsiteX1390" fmla="*/ 5675545 w 6265104"/>
                    <a:gd name="connsiteY1390" fmla="*/ 1454156 h 6338112"/>
                    <a:gd name="connsiteX1391" fmla="*/ 5760991 w 6265104"/>
                    <a:gd name="connsiteY1391" fmla="*/ 1584805 h 6338112"/>
                    <a:gd name="connsiteX1392" fmla="*/ 5759863 w 6265104"/>
                    <a:gd name="connsiteY1392" fmla="*/ 1583079 h 6338112"/>
                    <a:gd name="connsiteX1393" fmla="*/ 5761621 w 6265104"/>
                    <a:gd name="connsiteY1393" fmla="*/ 1586407 h 6338112"/>
                    <a:gd name="connsiteX1394" fmla="*/ 5874793 w 6265104"/>
                    <a:gd name="connsiteY1394" fmla="*/ 1771994 h 6338112"/>
                    <a:gd name="connsiteX1395" fmla="*/ 5919563 w 6265104"/>
                    <a:gd name="connsiteY1395" fmla="*/ 1836763 h 6338112"/>
                    <a:gd name="connsiteX1396" fmla="*/ 6038955 w 6265104"/>
                    <a:gd name="connsiteY1396" fmla="*/ 2082136 h 6338112"/>
                    <a:gd name="connsiteX1397" fmla="*/ 6169539 w 6265104"/>
                    <a:gd name="connsiteY1397" fmla="*/ 2413453 h 6338112"/>
                    <a:gd name="connsiteX1398" fmla="*/ 6239183 w 6265104"/>
                    <a:gd name="connsiteY1398" fmla="*/ 2650107 h 6338112"/>
                    <a:gd name="connsiteX1399" fmla="*/ 6232965 w 6265104"/>
                    <a:gd name="connsiteY1399" fmla="*/ 2731068 h 6338112"/>
                    <a:gd name="connsiteX1400" fmla="*/ 6245401 w 6265104"/>
                    <a:gd name="connsiteY1400" fmla="*/ 2773417 h 6338112"/>
                    <a:gd name="connsiteX1401" fmla="*/ 6264055 w 6265104"/>
                    <a:gd name="connsiteY1401" fmla="*/ 2823239 h 6338112"/>
                    <a:gd name="connsiteX1402" fmla="*/ 6224259 w 6265104"/>
                    <a:gd name="connsiteY1402" fmla="*/ 3238007 h 6338112"/>
                    <a:gd name="connsiteX1403" fmla="*/ 6218041 w 6265104"/>
                    <a:gd name="connsiteY1403" fmla="*/ 3291566 h 6338112"/>
                    <a:gd name="connsiteX1404" fmla="*/ 6179487 w 6265104"/>
                    <a:gd name="connsiteY1404" fmla="*/ 3321459 h 6338112"/>
                    <a:gd name="connsiteX1405" fmla="*/ 6153371 w 6265104"/>
                    <a:gd name="connsiteY1405" fmla="*/ 3326442 h 6338112"/>
                    <a:gd name="connsiteX1406" fmla="*/ 6106111 w 6265104"/>
                    <a:gd name="connsiteY1406" fmla="*/ 3422349 h 6338112"/>
                    <a:gd name="connsiteX1407" fmla="*/ 6072533 w 6265104"/>
                    <a:gd name="connsiteY1407" fmla="*/ 3559360 h 6338112"/>
                    <a:gd name="connsiteX1408" fmla="*/ 6022787 w 6265104"/>
                    <a:gd name="connsiteY1408" fmla="*/ 3588007 h 6338112"/>
                    <a:gd name="connsiteX1409" fmla="*/ 5987965 w 6265104"/>
                    <a:gd name="connsiteY1409" fmla="*/ 3554377 h 6338112"/>
                    <a:gd name="connsiteX1410" fmla="*/ 5943193 w 6265104"/>
                    <a:gd name="connsiteY1410" fmla="*/ 3429822 h 6338112"/>
                    <a:gd name="connsiteX1411" fmla="*/ 5878523 w 6265104"/>
                    <a:gd name="connsiteY1411" fmla="*/ 3372527 h 6338112"/>
                    <a:gd name="connsiteX1412" fmla="*/ 5795199 w 6265104"/>
                    <a:gd name="connsiteY1412" fmla="*/ 3257936 h 6338112"/>
                    <a:gd name="connsiteX1413" fmla="*/ 5790225 w 6265104"/>
                    <a:gd name="connsiteY1413" fmla="*/ 3245481 h 6338112"/>
                    <a:gd name="connsiteX1414" fmla="*/ 5737991 w 6265104"/>
                    <a:gd name="connsiteY1414" fmla="*/ 3143346 h 6338112"/>
                    <a:gd name="connsiteX1415" fmla="*/ 5741721 w 6265104"/>
                    <a:gd name="connsiteY1415" fmla="*/ 2885517 h 6338112"/>
                    <a:gd name="connsiteX1416" fmla="*/ 5747939 w 6265104"/>
                    <a:gd name="connsiteY1416" fmla="*/ 2826976 h 6338112"/>
                    <a:gd name="connsiteX1417" fmla="*/ 5696951 w 6265104"/>
                    <a:gd name="connsiteY1417" fmla="*/ 2635161 h 6338112"/>
                    <a:gd name="connsiteX1418" fmla="*/ 5626061 w 6265104"/>
                    <a:gd name="connsiteY1418" fmla="*/ 2388542 h 6338112"/>
                    <a:gd name="connsiteX1419" fmla="*/ 5633523 w 6265104"/>
                    <a:gd name="connsiteY1419" fmla="*/ 2273951 h 6338112"/>
                    <a:gd name="connsiteX1420" fmla="*/ 5636011 w 6265104"/>
                    <a:gd name="connsiteY1420" fmla="*/ 2255268 h 6338112"/>
                    <a:gd name="connsiteX1421" fmla="*/ 5684513 w 6265104"/>
                    <a:gd name="connsiteY1421" fmla="*/ 2033560 h 6338112"/>
                    <a:gd name="connsiteX1422" fmla="*/ 5668347 w 6265104"/>
                    <a:gd name="connsiteY1422" fmla="*/ 1915232 h 6338112"/>
                    <a:gd name="connsiteX1423" fmla="*/ 5640985 w 6265104"/>
                    <a:gd name="connsiteY1423" fmla="*/ 1828044 h 6338112"/>
                    <a:gd name="connsiteX1424" fmla="*/ 5663371 w 6265104"/>
                    <a:gd name="connsiteY1424" fmla="*/ 1773240 h 6338112"/>
                    <a:gd name="connsiteX1425" fmla="*/ 5680783 w 6265104"/>
                    <a:gd name="connsiteY1425" fmla="*/ 1750820 h 6338112"/>
                    <a:gd name="connsiteX1426" fmla="*/ 5657153 w 6265104"/>
                    <a:gd name="connsiteY1426" fmla="*/ 1730891 h 6338112"/>
                    <a:gd name="connsiteX1427" fmla="*/ 5601189 w 6265104"/>
                    <a:gd name="connsiteY1427" fmla="*/ 1705980 h 6338112"/>
                    <a:gd name="connsiteX1428" fmla="*/ 5585021 w 6265104"/>
                    <a:gd name="connsiteY1428" fmla="*/ 1684806 h 6338112"/>
                    <a:gd name="connsiteX1429" fmla="*/ 5561393 w 6265104"/>
                    <a:gd name="connsiteY1429" fmla="*/ 1522884 h 6338112"/>
                    <a:gd name="connsiteX1430" fmla="*/ 5563879 w 6265104"/>
                    <a:gd name="connsiteY1430" fmla="*/ 1507938 h 6338112"/>
                    <a:gd name="connsiteX1431" fmla="*/ 5566367 w 6265104"/>
                    <a:gd name="connsiteY1431" fmla="*/ 1502955 h 6338112"/>
                    <a:gd name="connsiteX1432" fmla="*/ 5576161 w 6265104"/>
                    <a:gd name="connsiteY1432" fmla="*/ 1497873 h 6338112"/>
                    <a:gd name="connsiteX1433" fmla="*/ 5560461 w 6265104"/>
                    <a:gd name="connsiteY1433" fmla="*/ 1502386 h 6338112"/>
                    <a:gd name="connsiteX1434" fmla="*/ 5566733 w 6265104"/>
                    <a:gd name="connsiteY1434" fmla="*/ 1374902 h 6338112"/>
                    <a:gd name="connsiteX1435" fmla="*/ 5581785 w 6265104"/>
                    <a:gd name="connsiteY1435" fmla="*/ 1344256 h 6338112"/>
                    <a:gd name="connsiteX1436" fmla="*/ 1098369 w 6265104"/>
                    <a:gd name="connsiteY1436" fmla="*/ 1318499 h 6338112"/>
                    <a:gd name="connsiteX1437" fmla="*/ 1112255 w 6265104"/>
                    <a:gd name="connsiteY1437" fmla="*/ 1323043 h 6338112"/>
                    <a:gd name="connsiteX1438" fmla="*/ 1134979 w 6265104"/>
                    <a:gd name="connsiteY1438" fmla="*/ 1341842 h 6338112"/>
                    <a:gd name="connsiteX1439" fmla="*/ 1156281 w 6265104"/>
                    <a:gd name="connsiteY1439" fmla="*/ 1354356 h 6338112"/>
                    <a:gd name="connsiteX1440" fmla="*/ 1155177 w 6265104"/>
                    <a:gd name="connsiteY1440" fmla="*/ 1364401 h 6338112"/>
                    <a:gd name="connsiteX1441" fmla="*/ 1121093 w 6265104"/>
                    <a:gd name="connsiteY1441" fmla="*/ 1385708 h 6338112"/>
                    <a:gd name="connsiteX1442" fmla="*/ 1075647 w 6265104"/>
                    <a:gd name="connsiteY1442" fmla="*/ 1343095 h 6338112"/>
                    <a:gd name="connsiteX1443" fmla="*/ 1084483 w 6265104"/>
                    <a:gd name="connsiteY1443" fmla="*/ 1324296 h 6338112"/>
                    <a:gd name="connsiteX1444" fmla="*/ 1098369 w 6265104"/>
                    <a:gd name="connsiteY1444" fmla="*/ 1318499 h 6338112"/>
                    <a:gd name="connsiteX1445" fmla="*/ 2121807 w 6265104"/>
                    <a:gd name="connsiteY1445" fmla="*/ 1141736 h 6338112"/>
                    <a:gd name="connsiteX1446" fmla="*/ 2150633 w 6265104"/>
                    <a:gd name="connsiteY1446" fmla="*/ 1153069 h 6338112"/>
                    <a:gd name="connsiteX1447" fmla="*/ 2145619 w 6265104"/>
                    <a:gd name="connsiteY1447" fmla="*/ 1166921 h 6338112"/>
                    <a:gd name="connsiteX1448" fmla="*/ 2091729 w 6265104"/>
                    <a:gd name="connsiteY1448" fmla="*/ 1180772 h 6338112"/>
                    <a:gd name="connsiteX1449" fmla="*/ 2082957 w 6265104"/>
                    <a:gd name="connsiteY1449" fmla="*/ 1158106 h 6338112"/>
                    <a:gd name="connsiteX1450" fmla="*/ 2121807 w 6265104"/>
                    <a:gd name="connsiteY1450" fmla="*/ 1141736 h 6338112"/>
                    <a:gd name="connsiteX1451" fmla="*/ 5183537 w 6265104"/>
                    <a:gd name="connsiteY1451" fmla="*/ 995592 h 6338112"/>
                    <a:gd name="connsiteX1452" fmla="*/ 5189655 w 6265104"/>
                    <a:gd name="connsiteY1452" fmla="*/ 1025834 h 6338112"/>
                    <a:gd name="connsiteX1453" fmla="*/ 5253055 w 6265104"/>
                    <a:gd name="connsiteY1453" fmla="*/ 1037087 h 6338112"/>
                    <a:gd name="connsiteX1454" fmla="*/ 5275431 w 6265104"/>
                    <a:gd name="connsiteY1454" fmla="*/ 1049590 h 6338112"/>
                    <a:gd name="connsiteX1455" fmla="*/ 5312725 w 6265104"/>
                    <a:gd name="connsiteY1455" fmla="*/ 1103354 h 6338112"/>
                    <a:gd name="connsiteX1456" fmla="*/ 5301537 w 6265104"/>
                    <a:gd name="connsiteY1456" fmla="*/ 1203379 h 6338112"/>
                    <a:gd name="connsiteX1457" fmla="*/ 5338831 w 6265104"/>
                    <a:gd name="connsiteY1457" fmla="*/ 1270897 h 6338112"/>
                    <a:gd name="connsiteX1458" fmla="*/ 5379737 w 6265104"/>
                    <a:gd name="connsiteY1458" fmla="*/ 1309578 h 6338112"/>
                    <a:gd name="connsiteX1459" fmla="*/ 5372395 w 6265104"/>
                    <a:gd name="connsiteY1459" fmla="*/ 1335913 h 6338112"/>
                    <a:gd name="connsiteX1460" fmla="*/ 5338831 w 6265104"/>
                    <a:gd name="connsiteY1460" fmla="*/ 1420935 h 6338112"/>
                    <a:gd name="connsiteX1461" fmla="*/ 5337587 w 6265104"/>
                    <a:gd name="connsiteY1461" fmla="*/ 1478450 h 6338112"/>
                    <a:gd name="connsiteX1462" fmla="*/ 5301537 w 6265104"/>
                    <a:gd name="connsiteY1462" fmla="*/ 1552218 h 6338112"/>
                    <a:gd name="connsiteX1463" fmla="*/ 5256785 w 6265104"/>
                    <a:gd name="connsiteY1463" fmla="*/ 1620986 h 6338112"/>
                    <a:gd name="connsiteX1464" fmla="*/ 5243109 w 6265104"/>
                    <a:gd name="connsiteY1464" fmla="*/ 1634740 h 6338112"/>
                    <a:gd name="connsiteX1465" fmla="*/ 5173495 w 6265104"/>
                    <a:gd name="connsiteY1465" fmla="*/ 1607233 h 6338112"/>
                    <a:gd name="connsiteX1466" fmla="*/ 5086475 w 6265104"/>
                    <a:gd name="connsiteY1466" fmla="*/ 1542216 h 6338112"/>
                    <a:gd name="connsiteX1467" fmla="*/ 5023075 w 6265104"/>
                    <a:gd name="connsiteY1467" fmla="*/ 1412183 h 6338112"/>
                    <a:gd name="connsiteX1468" fmla="*/ 5015617 w 6265104"/>
                    <a:gd name="connsiteY1468" fmla="*/ 1377174 h 6338112"/>
                    <a:gd name="connsiteX1469" fmla="*/ 5014165 w 6265104"/>
                    <a:gd name="connsiteY1469" fmla="*/ 1375436 h 6338112"/>
                    <a:gd name="connsiteX1470" fmla="*/ 4991525 w 6265104"/>
                    <a:gd name="connsiteY1470" fmla="*/ 1386828 h 6338112"/>
                    <a:gd name="connsiteX1471" fmla="*/ 4974583 w 6265104"/>
                    <a:gd name="connsiteY1471" fmla="*/ 1368636 h 6338112"/>
                    <a:gd name="connsiteX1472" fmla="*/ 4977025 w 6265104"/>
                    <a:gd name="connsiteY1472" fmla="*/ 1332575 h 6338112"/>
                    <a:gd name="connsiteX1473" fmla="*/ 4994121 w 6265104"/>
                    <a:gd name="connsiteY1473" fmla="*/ 1335473 h 6338112"/>
                    <a:gd name="connsiteX1474" fmla="*/ 5006373 w 6265104"/>
                    <a:gd name="connsiteY1474" fmla="*/ 1346927 h 6338112"/>
                    <a:gd name="connsiteX1475" fmla="*/ 4994173 w 6265104"/>
                    <a:gd name="connsiteY1475" fmla="*/ 1319659 h 6338112"/>
                    <a:gd name="connsiteX1476" fmla="*/ 4967135 w 6265104"/>
                    <a:gd name="connsiteY1476" fmla="*/ 1299654 h 6338112"/>
                    <a:gd name="connsiteX1477" fmla="*/ 4926111 w 6265104"/>
                    <a:gd name="connsiteY1477" fmla="*/ 1272147 h 6338112"/>
                    <a:gd name="connsiteX1478" fmla="*/ 4928597 w 6265104"/>
                    <a:gd name="connsiteY1478" fmla="*/ 1210881 h 6338112"/>
                    <a:gd name="connsiteX1479" fmla="*/ 4955947 w 6265104"/>
                    <a:gd name="connsiteY1479" fmla="*/ 1168370 h 6338112"/>
                    <a:gd name="connsiteX1480" fmla="*/ 4990755 w 6265104"/>
                    <a:gd name="connsiteY1480" fmla="*/ 1123359 h 6338112"/>
                    <a:gd name="connsiteX1481" fmla="*/ 4994483 w 6265104"/>
                    <a:gd name="connsiteY1481" fmla="*/ 1087100 h 6338112"/>
                    <a:gd name="connsiteX1482" fmla="*/ 4988269 w 6265104"/>
                    <a:gd name="connsiteY1482" fmla="*/ 1055842 h 6338112"/>
                    <a:gd name="connsiteX1483" fmla="*/ 5028049 w 6265104"/>
                    <a:gd name="connsiteY1483" fmla="*/ 1015831 h 6338112"/>
                    <a:gd name="connsiteX1484" fmla="*/ 5047939 w 6265104"/>
                    <a:gd name="connsiteY1484" fmla="*/ 1047089 h 6338112"/>
                    <a:gd name="connsiteX1485" fmla="*/ 5086475 w 6265104"/>
                    <a:gd name="connsiteY1485" fmla="*/ 1089600 h 6338112"/>
                    <a:gd name="connsiteX1486" fmla="*/ 5122527 w 6265104"/>
                    <a:gd name="connsiteY1486" fmla="*/ 1050840 h 6338112"/>
                    <a:gd name="connsiteX1487" fmla="*/ 5175981 w 6265104"/>
                    <a:gd name="connsiteY1487" fmla="*/ 995826 h 6338112"/>
                    <a:gd name="connsiteX1488" fmla="*/ 5183537 w 6265104"/>
                    <a:gd name="connsiteY1488" fmla="*/ 995592 h 6338112"/>
                    <a:gd name="connsiteX1489" fmla="*/ 5249862 w 6265104"/>
                    <a:gd name="connsiteY1489" fmla="*/ 921683 h 6338112"/>
                    <a:gd name="connsiteX1490" fmla="*/ 5265519 w 6265104"/>
                    <a:gd name="connsiteY1490" fmla="*/ 931756 h 6338112"/>
                    <a:gd name="connsiteX1491" fmla="*/ 5432111 w 6265104"/>
                    <a:gd name="connsiteY1491" fmla="*/ 1064408 h 6338112"/>
                    <a:gd name="connsiteX1492" fmla="*/ 5475953 w 6265104"/>
                    <a:gd name="connsiteY1492" fmla="*/ 1121436 h 6338112"/>
                    <a:gd name="connsiteX1493" fmla="*/ 5569895 w 6265104"/>
                    <a:gd name="connsiteY1493" fmla="*/ 1321035 h 6338112"/>
                    <a:gd name="connsiteX1494" fmla="*/ 5469689 w 6265104"/>
                    <a:gd name="connsiteY1494" fmla="*/ 1203259 h 6338112"/>
                    <a:gd name="connsiteX1495" fmla="*/ 5336915 w 6265104"/>
                    <a:gd name="connsiteY1495" fmla="*/ 1037134 h 6338112"/>
                    <a:gd name="connsiteX1496" fmla="*/ 5230447 w 6265104"/>
                    <a:gd name="connsiteY1496" fmla="*/ 931756 h 6338112"/>
                    <a:gd name="connsiteX1497" fmla="*/ 5230447 w 6265104"/>
                    <a:gd name="connsiteY1497" fmla="*/ 925557 h 6338112"/>
                    <a:gd name="connsiteX1498" fmla="*/ 5249862 w 6265104"/>
                    <a:gd name="connsiteY1498" fmla="*/ 921683 h 6338112"/>
                    <a:gd name="connsiteX1499" fmla="*/ 5170025 w 6265104"/>
                    <a:gd name="connsiteY1499" fmla="*/ 877174 h 6338112"/>
                    <a:gd name="connsiteX1500" fmla="*/ 5223699 w 6265104"/>
                    <a:gd name="connsiteY1500" fmla="*/ 923013 h 6338112"/>
                    <a:gd name="connsiteX1501" fmla="*/ 5170025 w 6265104"/>
                    <a:gd name="connsiteY1501" fmla="*/ 877174 h 6338112"/>
                    <a:gd name="connsiteX1502" fmla="*/ 1762951 w 6265104"/>
                    <a:gd name="connsiteY1502" fmla="*/ 794749 h 6338112"/>
                    <a:gd name="connsiteX1503" fmla="*/ 1772721 w 6265104"/>
                    <a:gd name="connsiteY1503" fmla="*/ 802441 h 6338112"/>
                    <a:gd name="connsiteX1504" fmla="*/ 1760509 w 6265104"/>
                    <a:gd name="connsiteY1504" fmla="*/ 809035 h 6338112"/>
                    <a:gd name="connsiteX1505" fmla="*/ 1753183 w 6265104"/>
                    <a:gd name="connsiteY1505" fmla="*/ 800244 h 6338112"/>
                    <a:gd name="connsiteX1506" fmla="*/ 1762951 w 6265104"/>
                    <a:gd name="connsiteY1506" fmla="*/ 794749 h 6338112"/>
                    <a:gd name="connsiteX1507" fmla="*/ 2276557 w 6265104"/>
                    <a:gd name="connsiteY1507" fmla="*/ 742087 h 6338112"/>
                    <a:gd name="connsiteX1508" fmla="*/ 2281021 w 6265104"/>
                    <a:gd name="connsiteY1508" fmla="*/ 747648 h 6338112"/>
                    <a:gd name="connsiteX1509" fmla="*/ 2267285 w 6265104"/>
                    <a:gd name="connsiteY1509" fmla="*/ 765964 h 6338112"/>
                    <a:gd name="connsiteX1510" fmla="*/ 2270031 w 6265104"/>
                    <a:gd name="connsiteY1510" fmla="*/ 742414 h 6338112"/>
                    <a:gd name="connsiteX1511" fmla="*/ 2276557 w 6265104"/>
                    <a:gd name="connsiteY1511" fmla="*/ 742087 h 6338112"/>
                    <a:gd name="connsiteX1512" fmla="*/ 2653277 w 6265104"/>
                    <a:gd name="connsiteY1512" fmla="*/ 690339 h 6338112"/>
                    <a:gd name="connsiteX1513" fmla="*/ 2686531 w 6265104"/>
                    <a:gd name="connsiteY1513" fmla="*/ 690339 h 6338112"/>
                    <a:gd name="connsiteX1514" fmla="*/ 2702639 w 6265104"/>
                    <a:gd name="connsiteY1514" fmla="*/ 708698 h 6338112"/>
                    <a:gd name="connsiteX1515" fmla="*/ 2698847 w 6265104"/>
                    <a:gd name="connsiteY1515" fmla="*/ 717149 h 6338112"/>
                    <a:gd name="connsiteX1516" fmla="*/ 2659435 w 6265104"/>
                    <a:gd name="connsiteY1516" fmla="*/ 718315 h 6338112"/>
                    <a:gd name="connsiteX1517" fmla="*/ 2653277 w 6265104"/>
                    <a:gd name="connsiteY1517" fmla="*/ 690339 h 6338112"/>
                    <a:gd name="connsiteX1518" fmla="*/ 2978427 w 6265104"/>
                    <a:gd name="connsiteY1518" fmla="*/ 676973 h 6338112"/>
                    <a:gd name="connsiteX1519" fmla="*/ 2970291 w 6265104"/>
                    <a:gd name="connsiteY1519" fmla="*/ 678881 h 6338112"/>
                    <a:gd name="connsiteX1520" fmla="*/ 2988343 w 6265104"/>
                    <a:gd name="connsiteY1520" fmla="*/ 682418 h 6338112"/>
                    <a:gd name="connsiteX1521" fmla="*/ 2990861 w 6265104"/>
                    <a:gd name="connsiteY1521" fmla="*/ 683674 h 6338112"/>
                    <a:gd name="connsiteX1522" fmla="*/ 2988897 w 6265104"/>
                    <a:gd name="connsiteY1522" fmla="*/ 681420 h 6338112"/>
                    <a:gd name="connsiteX1523" fmla="*/ 2978427 w 6265104"/>
                    <a:gd name="connsiteY1523" fmla="*/ 676973 h 6338112"/>
                    <a:gd name="connsiteX1524" fmla="*/ 1192477 w 6265104"/>
                    <a:gd name="connsiteY1524" fmla="*/ 662295 h 6338112"/>
                    <a:gd name="connsiteX1525" fmla="*/ 1263885 w 6265104"/>
                    <a:gd name="connsiteY1525" fmla="*/ 684465 h 6338112"/>
                    <a:gd name="connsiteX1526" fmla="*/ 1270149 w 6265104"/>
                    <a:gd name="connsiteY1526" fmla="*/ 689700 h 6338112"/>
                    <a:gd name="connsiteX1527" fmla="*/ 1271439 w 6265104"/>
                    <a:gd name="connsiteY1527" fmla="*/ 695248 h 6338112"/>
                    <a:gd name="connsiteX1528" fmla="*/ 1290389 w 6265104"/>
                    <a:gd name="connsiteY1528" fmla="*/ 677573 h 6338112"/>
                    <a:gd name="connsiteX1529" fmla="*/ 1302879 w 6265104"/>
                    <a:gd name="connsiteY1529" fmla="*/ 677573 h 6338112"/>
                    <a:gd name="connsiteX1530" fmla="*/ 1341595 w 6265104"/>
                    <a:gd name="connsiteY1530" fmla="*/ 739455 h 6338112"/>
                    <a:gd name="connsiteX1531" fmla="*/ 1352835 w 6265104"/>
                    <a:gd name="connsiteY1531" fmla="*/ 765445 h 6338112"/>
                    <a:gd name="connsiteX1532" fmla="*/ 1365635 w 6265104"/>
                    <a:gd name="connsiteY1532" fmla="*/ 799944 h 6338112"/>
                    <a:gd name="connsiteX1533" fmla="*/ 1361577 w 6265104"/>
                    <a:gd name="connsiteY1533" fmla="*/ 837227 h 6338112"/>
                    <a:gd name="connsiteX1534" fmla="*/ 1356581 w 6265104"/>
                    <a:gd name="connsiteY1534" fmla="*/ 925099 h 6338112"/>
                    <a:gd name="connsiteX1535" fmla="*/ 1335351 w 6265104"/>
                    <a:gd name="connsiteY1535" fmla="*/ 939951 h 6338112"/>
                    <a:gd name="connsiteX1536" fmla="*/ 1329621 w 6265104"/>
                    <a:gd name="connsiteY1536" fmla="*/ 938558 h 6338112"/>
                    <a:gd name="connsiteX1537" fmla="*/ 1336863 w 6265104"/>
                    <a:gd name="connsiteY1537" fmla="*/ 943946 h 6338112"/>
                    <a:gd name="connsiteX1538" fmla="*/ 1377755 w 6265104"/>
                    <a:gd name="connsiteY1538" fmla="*/ 1012161 h 6338112"/>
                    <a:gd name="connsiteX1539" fmla="*/ 1364333 w 6265104"/>
                    <a:gd name="connsiteY1539" fmla="*/ 1089721 h 6338112"/>
                    <a:gd name="connsiteX1540" fmla="*/ 1228237 w 6265104"/>
                    <a:gd name="connsiteY1540" fmla="*/ 1161986 h 6338112"/>
                    <a:gd name="connsiteX1541" fmla="*/ 1140835 w 6265104"/>
                    <a:gd name="connsiteY1541" fmla="*/ 1215561 h 6338112"/>
                    <a:gd name="connsiteX1542" fmla="*/ 1078405 w 6265104"/>
                    <a:gd name="connsiteY1542" fmla="*/ 1307761 h 6338112"/>
                    <a:gd name="connsiteX1543" fmla="*/ 1067169 w 6265104"/>
                    <a:gd name="connsiteY1543" fmla="*/ 1318975 h 6338112"/>
                    <a:gd name="connsiteX1544" fmla="*/ 966033 w 6265104"/>
                    <a:gd name="connsiteY1544" fmla="*/ 1446061 h 6338112"/>
                    <a:gd name="connsiteX1545" fmla="*/ 932321 w 6265104"/>
                    <a:gd name="connsiteY1545" fmla="*/ 1566917 h 6338112"/>
                    <a:gd name="connsiteX1546" fmla="*/ 909847 w 6265104"/>
                    <a:gd name="connsiteY1546" fmla="*/ 1640428 h 6338112"/>
                    <a:gd name="connsiteX1547" fmla="*/ 856157 w 6265104"/>
                    <a:gd name="connsiteY1547" fmla="*/ 1706463 h 6338112"/>
                    <a:gd name="connsiteX1548" fmla="*/ 813705 w 6265104"/>
                    <a:gd name="connsiteY1548" fmla="*/ 1750071 h 6338112"/>
                    <a:gd name="connsiteX1549" fmla="*/ 808679 w 6265104"/>
                    <a:gd name="connsiteY1549" fmla="*/ 1756090 h 6338112"/>
                    <a:gd name="connsiteX1550" fmla="*/ 814753 w 6265104"/>
                    <a:gd name="connsiteY1550" fmla="*/ 1772784 h 6338112"/>
                    <a:gd name="connsiteX1551" fmla="*/ 817203 w 6265104"/>
                    <a:gd name="connsiteY1551" fmla="*/ 1826526 h 6338112"/>
                    <a:gd name="connsiteX1552" fmla="*/ 904343 w 6265104"/>
                    <a:gd name="connsiteY1552" fmla="*/ 1970928 h 6338112"/>
                    <a:gd name="connsiteX1553" fmla="*/ 986501 w 6265104"/>
                    <a:gd name="connsiteY1553" fmla="*/ 2007028 h 6338112"/>
                    <a:gd name="connsiteX1554" fmla="*/ 1008909 w 6265104"/>
                    <a:gd name="connsiteY1554" fmla="*/ 2033170 h 6338112"/>
                    <a:gd name="connsiteX1555" fmla="*/ 1015133 w 6265104"/>
                    <a:gd name="connsiteY1555" fmla="*/ 2061801 h 6338112"/>
                    <a:gd name="connsiteX1556" fmla="*/ 1036295 w 6265104"/>
                    <a:gd name="connsiteY1556" fmla="*/ 2074249 h 6338112"/>
                    <a:gd name="connsiteX1557" fmla="*/ 1046255 w 6265104"/>
                    <a:gd name="connsiteY1557" fmla="*/ 2055577 h 6338112"/>
                    <a:gd name="connsiteX1558" fmla="*/ 1072397 w 6265104"/>
                    <a:gd name="connsiteY1558" fmla="*/ 2044373 h 6338112"/>
                    <a:gd name="connsiteX1559" fmla="*/ 1117211 w 6265104"/>
                    <a:gd name="connsiteY1559" fmla="*/ 2059311 h 6338112"/>
                    <a:gd name="connsiteX1560" fmla="*/ 1142107 w 6265104"/>
                    <a:gd name="connsiteY1560" fmla="*/ 2075494 h 6338112"/>
                    <a:gd name="connsiteX1561" fmla="*/ 1132149 w 6265104"/>
                    <a:gd name="connsiteY1561" fmla="*/ 2101636 h 6338112"/>
                    <a:gd name="connsiteX1562" fmla="*/ 1110987 w 6265104"/>
                    <a:gd name="connsiteY1562" fmla="*/ 2121553 h 6338112"/>
                    <a:gd name="connsiteX1563" fmla="*/ 1068661 w 6265104"/>
                    <a:gd name="connsiteY1563" fmla="*/ 2129022 h 6338112"/>
                    <a:gd name="connsiteX1564" fmla="*/ 1045009 w 6265104"/>
                    <a:gd name="connsiteY1564" fmla="*/ 2130267 h 6338112"/>
                    <a:gd name="connsiteX1565" fmla="*/ 1015133 w 6265104"/>
                    <a:gd name="connsiteY1565" fmla="*/ 2119064 h 6338112"/>
                    <a:gd name="connsiteX1566" fmla="*/ 990237 w 6265104"/>
                    <a:gd name="connsiteY1566" fmla="*/ 2082963 h 6338112"/>
                    <a:gd name="connsiteX1567" fmla="*/ 934219 w 6265104"/>
                    <a:gd name="connsiteY1567" fmla="*/ 2124043 h 6338112"/>
                    <a:gd name="connsiteX1568" fmla="*/ 975299 w 6265104"/>
                    <a:gd name="connsiteY1568" fmla="*/ 2197489 h 6338112"/>
                    <a:gd name="connsiteX1569" fmla="*/ 991481 w 6265104"/>
                    <a:gd name="connsiteY1569" fmla="*/ 2198733 h 6338112"/>
                    <a:gd name="connsiteX1570" fmla="*/ 1011399 w 6265104"/>
                    <a:gd name="connsiteY1570" fmla="*/ 2211182 h 6338112"/>
                    <a:gd name="connsiteX1571" fmla="*/ 993971 w 6265104"/>
                    <a:gd name="connsiteY1571" fmla="*/ 2224875 h 6338112"/>
                    <a:gd name="connsiteX1572" fmla="*/ 981523 w 6265104"/>
                    <a:gd name="connsiteY1572" fmla="*/ 2246037 h 6338112"/>
                    <a:gd name="connsiteX1573" fmla="*/ 1003929 w 6265104"/>
                    <a:gd name="connsiteY1573" fmla="*/ 2255996 h 6338112"/>
                    <a:gd name="connsiteX1574" fmla="*/ 1062437 w 6265104"/>
                    <a:gd name="connsiteY1574" fmla="*/ 2257241 h 6338112"/>
                    <a:gd name="connsiteX1575" fmla="*/ 1049989 w 6265104"/>
                    <a:gd name="connsiteY1575" fmla="*/ 2307035 h 6338112"/>
                    <a:gd name="connsiteX1576" fmla="*/ 1077375 w 6265104"/>
                    <a:gd name="connsiteY1576" fmla="*/ 2304545 h 6338112"/>
                    <a:gd name="connsiteX1577" fmla="*/ 1109741 w 6265104"/>
                    <a:gd name="connsiteY1577" fmla="*/ 2324462 h 6338112"/>
                    <a:gd name="connsiteX1578" fmla="*/ 1098539 w 6265104"/>
                    <a:gd name="connsiteY1578" fmla="*/ 2351849 h 6338112"/>
                    <a:gd name="connsiteX1579" fmla="*/ 1084845 w 6265104"/>
                    <a:gd name="connsiteY1579" fmla="*/ 2361808 h 6338112"/>
                    <a:gd name="connsiteX1580" fmla="*/ 1067417 w 6265104"/>
                    <a:gd name="connsiteY1580" fmla="*/ 2402887 h 6338112"/>
                    <a:gd name="connsiteX1581" fmla="*/ 1104763 w 6265104"/>
                    <a:gd name="connsiteY1581" fmla="*/ 2422805 h 6338112"/>
                    <a:gd name="connsiteX1582" fmla="*/ 1144597 w 6265104"/>
                    <a:gd name="connsiteY1582" fmla="*/ 2442722 h 6338112"/>
                    <a:gd name="connsiteX1583" fmla="*/ 1125925 w 6265104"/>
                    <a:gd name="connsiteY1583" fmla="*/ 2488781 h 6338112"/>
                    <a:gd name="connsiteX1584" fmla="*/ 1096049 w 6265104"/>
                    <a:gd name="connsiteY1584" fmla="*/ 2524882 h 6338112"/>
                    <a:gd name="connsiteX1585" fmla="*/ 1048745 w 6265104"/>
                    <a:gd name="connsiteY1585" fmla="*/ 2578410 h 6338112"/>
                    <a:gd name="connsiteX1586" fmla="*/ 1066173 w 6265104"/>
                    <a:gd name="connsiteY1586" fmla="*/ 2604551 h 6338112"/>
                    <a:gd name="connsiteX1587" fmla="*/ 1074887 w 6265104"/>
                    <a:gd name="connsiteY1587" fmla="*/ 2682976 h 6338112"/>
                    <a:gd name="connsiteX1588" fmla="*/ 1063683 w 6265104"/>
                    <a:gd name="connsiteY1588" fmla="*/ 2740239 h 6338112"/>
                    <a:gd name="connsiteX1589" fmla="*/ 1062437 w 6265104"/>
                    <a:gd name="connsiteY1589" fmla="*/ 2758912 h 6338112"/>
                    <a:gd name="connsiteX1590" fmla="*/ 1068661 w 6265104"/>
                    <a:gd name="connsiteY1590" fmla="*/ 2844806 h 6338112"/>
                    <a:gd name="connsiteX1591" fmla="*/ 1056213 w 6265104"/>
                    <a:gd name="connsiteY1591" fmla="*/ 2884641 h 6338112"/>
                    <a:gd name="connsiteX1592" fmla="*/ 1049989 w 6265104"/>
                    <a:gd name="connsiteY1592" fmla="*/ 2918251 h 6338112"/>
                    <a:gd name="connsiteX1593" fmla="*/ 1082355 w 6265104"/>
                    <a:gd name="connsiteY1593" fmla="*/ 2929455 h 6338112"/>
                    <a:gd name="connsiteX1594" fmla="*/ 1098539 w 6265104"/>
                    <a:gd name="connsiteY1594" fmla="*/ 2900824 h 6338112"/>
                    <a:gd name="connsiteX1595" fmla="*/ 1132149 w 6265104"/>
                    <a:gd name="connsiteY1595" fmla="*/ 2824888 h 6338112"/>
                    <a:gd name="connsiteX1596" fmla="*/ 1155801 w 6265104"/>
                    <a:gd name="connsiteY1596" fmla="*/ 2924476 h 6338112"/>
                    <a:gd name="connsiteX1597" fmla="*/ 1159381 w 6265104"/>
                    <a:gd name="connsiteY1597" fmla="*/ 2936846 h 6338112"/>
                    <a:gd name="connsiteX1598" fmla="*/ 1127169 w 6265104"/>
                    <a:gd name="connsiteY1598" fmla="*/ 2965555 h 6338112"/>
                    <a:gd name="connsiteX1599" fmla="*/ 1068661 w 6265104"/>
                    <a:gd name="connsiteY1599" fmla="*/ 2971780 h 6338112"/>
                    <a:gd name="connsiteX1600" fmla="*/ 1017623 w 6265104"/>
                    <a:gd name="connsiteY1600" fmla="*/ 2948128 h 6338112"/>
                    <a:gd name="connsiteX1601" fmla="*/ 985257 w 6265104"/>
                    <a:gd name="connsiteY1601" fmla="*/ 2941903 h 6338112"/>
                    <a:gd name="connsiteX1602" fmla="*/ 926749 w 6265104"/>
                    <a:gd name="connsiteY1602" fmla="*/ 2954352 h 6338112"/>
                    <a:gd name="connsiteX1603" fmla="*/ 824671 w 6265104"/>
                    <a:gd name="connsiteY1603" fmla="*/ 2954352 h 6338112"/>
                    <a:gd name="connsiteX1604" fmla="*/ 728819 w 6265104"/>
                    <a:gd name="connsiteY1604" fmla="*/ 2971780 h 6338112"/>
                    <a:gd name="connsiteX1605" fmla="*/ 692719 w 6265104"/>
                    <a:gd name="connsiteY1605" fmla="*/ 2953107 h 6338112"/>
                    <a:gd name="connsiteX1606" fmla="*/ 661597 w 6265104"/>
                    <a:gd name="connsiteY1606" fmla="*/ 2948128 h 6338112"/>
                    <a:gd name="connsiteX1607" fmla="*/ 605579 w 6265104"/>
                    <a:gd name="connsiteY1607" fmla="*/ 2999166 h 6338112"/>
                    <a:gd name="connsiteX1608" fmla="*/ 569479 w 6265104"/>
                    <a:gd name="connsiteY1608" fmla="*/ 3019083 h 6338112"/>
                    <a:gd name="connsiteX1609" fmla="*/ 518439 w 6265104"/>
                    <a:gd name="connsiteY1609" fmla="*/ 3070122 h 6338112"/>
                    <a:gd name="connsiteX1610" fmla="*/ 478605 w 6265104"/>
                    <a:gd name="connsiteY1610" fmla="*/ 3096264 h 6338112"/>
                    <a:gd name="connsiteX1611" fmla="*/ 452463 w 6265104"/>
                    <a:gd name="connsiteY1611" fmla="*/ 3116181 h 6338112"/>
                    <a:gd name="connsiteX1612" fmla="*/ 412627 w 6265104"/>
                    <a:gd name="connsiteY1612" fmla="*/ 3200830 h 6338112"/>
                    <a:gd name="connsiteX1613" fmla="*/ 366569 w 6265104"/>
                    <a:gd name="connsiteY1613" fmla="*/ 3346477 h 6338112"/>
                    <a:gd name="connsiteX1614" fmla="*/ 359099 w 6265104"/>
                    <a:gd name="connsiteY1614" fmla="*/ 3385067 h 6338112"/>
                    <a:gd name="connsiteX1615" fmla="*/ 392711 w 6265104"/>
                    <a:gd name="connsiteY1615" fmla="*/ 3446064 h 6338112"/>
                    <a:gd name="connsiteX1616" fmla="*/ 421341 w 6265104"/>
                    <a:gd name="connsiteY1616" fmla="*/ 3500837 h 6338112"/>
                    <a:gd name="connsiteX1617" fmla="*/ 421341 w 6265104"/>
                    <a:gd name="connsiteY1617" fmla="*/ 3513285 h 6338112"/>
                    <a:gd name="connsiteX1618" fmla="*/ 416363 w 6265104"/>
                    <a:gd name="connsiteY1618" fmla="*/ 3573038 h 6338112"/>
                    <a:gd name="connsiteX1619" fmla="*/ 305571 w 6265104"/>
                    <a:gd name="connsiteY1619" fmla="*/ 3655197 h 6338112"/>
                    <a:gd name="connsiteX1620" fmla="*/ 293123 w 6265104"/>
                    <a:gd name="connsiteY1620" fmla="*/ 3651463 h 6338112"/>
                    <a:gd name="connsiteX1621" fmla="*/ 286899 w 6265104"/>
                    <a:gd name="connsiteY1621" fmla="*/ 3631545 h 6338112"/>
                    <a:gd name="connsiteX1622" fmla="*/ 337937 w 6265104"/>
                    <a:gd name="connsiteY1622" fmla="*/ 3479675 h 6338112"/>
                    <a:gd name="connsiteX1623" fmla="*/ 309305 w 6265104"/>
                    <a:gd name="connsiteY1623" fmla="*/ 3368884 h 6338112"/>
                    <a:gd name="connsiteX1624" fmla="*/ 253287 w 6265104"/>
                    <a:gd name="connsiteY1624" fmla="*/ 3315356 h 6338112"/>
                    <a:gd name="connsiteX1625" fmla="*/ 223411 w 6265104"/>
                    <a:gd name="connsiteY1625" fmla="*/ 3296683 h 6338112"/>
                    <a:gd name="connsiteX1626" fmla="*/ 220921 w 6265104"/>
                    <a:gd name="connsiteY1626" fmla="*/ 3208299 h 6338112"/>
                    <a:gd name="connsiteX1627" fmla="*/ 199759 w 6265104"/>
                    <a:gd name="connsiteY1627" fmla="*/ 3104978 h 6338112"/>
                    <a:gd name="connsiteX1628" fmla="*/ 197123 w 6265104"/>
                    <a:gd name="connsiteY1628" fmla="*/ 3096102 h 6338112"/>
                    <a:gd name="connsiteX1629" fmla="*/ 192559 w 6265104"/>
                    <a:gd name="connsiteY1629" fmla="*/ 3088947 h 6338112"/>
                    <a:gd name="connsiteX1630" fmla="*/ 139539 w 6265104"/>
                    <a:gd name="connsiteY1630" fmla="*/ 3067029 h 6338112"/>
                    <a:gd name="connsiteX1631" fmla="*/ 60163 w 6265104"/>
                    <a:gd name="connsiteY1631" fmla="*/ 3032116 h 6338112"/>
                    <a:gd name="connsiteX1632" fmla="*/ 60565 w 6265104"/>
                    <a:gd name="connsiteY1632" fmla="*/ 3030330 h 6338112"/>
                    <a:gd name="connsiteX1633" fmla="*/ 53145 w 6265104"/>
                    <a:gd name="connsiteY1633" fmla="*/ 3035492 h 6338112"/>
                    <a:gd name="connsiteX1634" fmla="*/ 2421 w 6265104"/>
                    <a:gd name="connsiteY1634" fmla="*/ 2945516 h 6338112"/>
                    <a:gd name="connsiteX1635" fmla="*/ 26515 w 6265104"/>
                    <a:gd name="connsiteY1635" fmla="*/ 2819300 h 6338112"/>
                    <a:gd name="connsiteX1636" fmla="*/ 30319 w 6265104"/>
                    <a:gd name="connsiteY1636" fmla="*/ 2781810 h 6338112"/>
                    <a:gd name="connsiteX1637" fmla="*/ 51877 w 6265104"/>
                    <a:gd name="connsiteY1637" fmla="*/ 2635599 h 6338112"/>
                    <a:gd name="connsiteX1638" fmla="*/ 59487 w 6265104"/>
                    <a:gd name="connsiteY1638" fmla="*/ 2730573 h 6338112"/>
                    <a:gd name="connsiteX1639" fmla="*/ 59487 w 6265104"/>
                    <a:gd name="connsiteY1639" fmla="*/ 2776728 h 6338112"/>
                    <a:gd name="connsiteX1640" fmla="*/ 62643 w 6265104"/>
                    <a:gd name="connsiteY1640" fmla="*/ 2730369 h 6338112"/>
                    <a:gd name="connsiteX1641" fmla="*/ 104811 w 6265104"/>
                    <a:gd name="connsiteY1641" fmla="*/ 2732863 h 6338112"/>
                    <a:gd name="connsiteX1642" fmla="*/ 170545 w 6265104"/>
                    <a:gd name="connsiteY1642" fmla="*/ 2684235 h 6338112"/>
                    <a:gd name="connsiteX1643" fmla="*/ 120935 w 6265104"/>
                    <a:gd name="connsiteY1643" fmla="*/ 2552065 h 6338112"/>
                    <a:gd name="connsiteX1644" fmla="*/ 106051 w 6265104"/>
                    <a:gd name="connsiteY1644" fmla="*/ 2509670 h 6338112"/>
                    <a:gd name="connsiteX1645" fmla="*/ 194109 w 6265104"/>
                    <a:gd name="connsiteY1645" fmla="*/ 2281490 h 6338112"/>
                    <a:gd name="connsiteX1646" fmla="*/ 261083 w 6265104"/>
                    <a:gd name="connsiteY1646" fmla="*/ 2105679 h 6338112"/>
                    <a:gd name="connsiteX1647" fmla="*/ 299529 w 6265104"/>
                    <a:gd name="connsiteY1647" fmla="*/ 2059545 h 6338112"/>
                    <a:gd name="connsiteX1648" fmla="*/ 329295 w 6265104"/>
                    <a:gd name="connsiteY1648" fmla="*/ 2025879 h 6338112"/>
                    <a:gd name="connsiteX1649" fmla="*/ 368209 w 6265104"/>
                    <a:gd name="connsiteY1649" fmla="*/ 2031646 h 6338112"/>
                    <a:gd name="connsiteX1650" fmla="*/ 397161 w 6265104"/>
                    <a:gd name="connsiteY1650" fmla="*/ 2049953 h 6338112"/>
                    <a:gd name="connsiteX1651" fmla="*/ 403447 w 6265104"/>
                    <a:gd name="connsiteY1651" fmla="*/ 2038927 h 6338112"/>
                    <a:gd name="connsiteX1652" fmla="*/ 417607 w 6265104"/>
                    <a:gd name="connsiteY1652" fmla="*/ 2026945 h 6338112"/>
                    <a:gd name="connsiteX1653" fmla="*/ 425719 w 6265104"/>
                    <a:gd name="connsiteY1653" fmla="*/ 2019456 h 6338112"/>
                    <a:gd name="connsiteX1654" fmla="*/ 469095 w 6265104"/>
                    <a:gd name="connsiteY1654" fmla="*/ 1943192 h 6338112"/>
                    <a:gd name="connsiteX1655" fmla="*/ 472841 w 6265104"/>
                    <a:gd name="connsiteY1655" fmla="*/ 1919519 h 6338112"/>
                    <a:gd name="connsiteX1656" fmla="*/ 591457 w 6265104"/>
                    <a:gd name="connsiteY1656" fmla="*/ 1649150 h 6338112"/>
                    <a:gd name="connsiteX1657" fmla="*/ 608937 w 6265104"/>
                    <a:gd name="connsiteY1657" fmla="*/ 1625477 h 6338112"/>
                    <a:gd name="connsiteX1658" fmla="*/ 741287 w 6265104"/>
                    <a:gd name="connsiteY1658" fmla="*/ 1341402 h 6338112"/>
                    <a:gd name="connsiteX1659" fmla="*/ 839925 w 6265104"/>
                    <a:gd name="connsiteY1659" fmla="*/ 1214315 h 6338112"/>
                    <a:gd name="connsiteX1660" fmla="*/ 843671 w 6265104"/>
                    <a:gd name="connsiteY1660" fmla="*/ 1196872 h 6338112"/>
                    <a:gd name="connsiteX1661" fmla="*/ 1022219 w 6265104"/>
                    <a:gd name="connsiteY1661" fmla="*/ 922765 h 6338112"/>
                    <a:gd name="connsiteX1662" fmla="*/ 1045631 w 6265104"/>
                    <a:gd name="connsiteY1662" fmla="*/ 896133 h 6338112"/>
                    <a:gd name="connsiteX1663" fmla="*/ 1073125 w 6265104"/>
                    <a:gd name="connsiteY1663" fmla="*/ 875334 h 6338112"/>
                    <a:gd name="connsiteX1664" fmla="*/ 1070583 w 6265104"/>
                    <a:gd name="connsiteY1664" fmla="*/ 874356 h 6338112"/>
                    <a:gd name="connsiteX1665" fmla="*/ 1070583 w 6265104"/>
                    <a:gd name="connsiteY1665" fmla="*/ 868637 h 6338112"/>
                    <a:gd name="connsiteX1666" fmla="*/ 1050051 w 6265104"/>
                    <a:gd name="connsiteY1666" fmla="*/ 855725 h 6338112"/>
                    <a:gd name="connsiteX1667" fmla="*/ 1063439 w 6265104"/>
                    <a:gd name="connsiteY1667" fmla="*/ 803937 h 6338112"/>
                    <a:gd name="connsiteX1668" fmla="*/ 1148629 w 6265104"/>
                    <a:gd name="connsiteY1668" fmla="*/ 682002 h 6338112"/>
                    <a:gd name="connsiteX1669" fmla="*/ 1192477 w 6265104"/>
                    <a:gd name="connsiteY1669" fmla="*/ 662295 h 6338112"/>
                    <a:gd name="connsiteX1670" fmla="*/ 1581457 w 6265104"/>
                    <a:gd name="connsiteY1670" fmla="*/ 602936 h 6338112"/>
                    <a:gd name="connsiteX1671" fmla="*/ 1610917 w 6265104"/>
                    <a:gd name="connsiteY1671" fmla="*/ 612959 h 6338112"/>
                    <a:gd name="connsiteX1672" fmla="*/ 1621907 w 6265104"/>
                    <a:gd name="connsiteY1672" fmla="*/ 635163 h 6338112"/>
                    <a:gd name="connsiteX1673" fmla="*/ 1599927 w 6265104"/>
                    <a:gd name="connsiteY1673" fmla="*/ 648731 h 6338112"/>
                    <a:gd name="connsiteX1674" fmla="*/ 1537647 w 6265104"/>
                    <a:gd name="connsiteY1674" fmla="*/ 622828 h 6338112"/>
                    <a:gd name="connsiteX1675" fmla="*/ 1551081 w 6265104"/>
                    <a:gd name="connsiteY1675" fmla="*/ 603091 h 6338112"/>
                    <a:gd name="connsiteX1676" fmla="*/ 1581457 w 6265104"/>
                    <a:gd name="connsiteY1676" fmla="*/ 602936 h 6338112"/>
                    <a:gd name="connsiteX1677" fmla="*/ 4870549 w 6265104"/>
                    <a:gd name="connsiteY1677" fmla="*/ 596925 h 6338112"/>
                    <a:gd name="connsiteX1678" fmla="*/ 4910475 w 6265104"/>
                    <a:gd name="connsiteY1678" fmla="*/ 624401 h 6338112"/>
                    <a:gd name="connsiteX1679" fmla="*/ 4835775 w 6265104"/>
                    <a:gd name="connsiteY1679" fmla="*/ 633143 h 6338112"/>
                    <a:gd name="connsiteX1680" fmla="*/ 4839639 w 6265104"/>
                    <a:gd name="connsiteY1680" fmla="*/ 616907 h 6338112"/>
                    <a:gd name="connsiteX1681" fmla="*/ 4870549 w 6265104"/>
                    <a:gd name="connsiteY1681" fmla="*/ 596925 h 6338112"/>
                    <a:gd name="connsiteX1682" fmla="*/ 2408189 w 6265104"/>
                    <a:gd name="connsiteY1682" fmla="*/ 558456 h 6338112"/>
                    <a:gd name="connsiteX1683" fmla="*/ 2456383 w 6265104"/>
                    <a:gd name="connsiteY1683" fmla="*/ 597009 h 6338112"/>
                    <a:gd name="connsiteX1684" fmla="*/ 2489749 w 6265104"/>
                    <a:gd name="connsiteY1684" fmla="*/ 623125 h 6338112"/>
                    <a:gd name="connsiteX1685" fmla="*/ 2568839 w 6265104"/>
                    <a:gd name="connsiteY1685" fmla="*/ 634318 h 6338112"/>
                    <a:gd name="connsiteX1686" fmla="*/ 2575017 w 6265104"/>
                    <a:gd name="connsiteY1686" fmla="*/ 647998 h 6338112"/>
                    <a:gd name="connsiteX1687" fmla="*/ 2510757 w 6265104"/>
                    <a:gd name="connsiteY1687" fmla="*/ 697743 h 6338112"/>
                    <a:gd name="connsiteX1688" fmla="*/ 2456383 w 6265104"/>
                    <a:gd name="connsiteY1688" fmla="*/ 720128 h 6338112"/>
                    <a:gd name="connsiteX1689" fmla="*/ 2420547 w 6265104"/>
                    <a:gd name="connsiteY1689" fmla="*/ 751219 h 6338112"/>
                    <a:gd name="connsiteX1690" fmla="*/ 2372351 w 6265104"/>
                    <a:gd name="connsiteY1690" fmla="*/ 772361 h 6338112"/>
                    <a:gd name="connsiteX1691" fmla="*/ 2334043 w 6265104"/>
                    <a:gd name="connsiteY1691" fmla="*/ 781066 h 6338112"/>
                    <a:gd name="connsiteX1692" fmla="*/ 2334043 w 6265104"/>
                    <a:gd name="connsiteY1692" fmla="*/ 738783 h 6338112"/>
                    <a:gd name="connsiteX1693" fmla="*/ 2362465 w 6265104"/>
                    <a:gd name="connsiteY1693" fmla="*/ 720128 h 6338112"/>
                    <a:gd name="connsiteX1694" fmla="*/ 2368643 w 6265104"/>
                    <a:gd name="connsiteY1694" fmla="*/ 718885 h 6338112"/>
                    <a:gd name="connsiteX1695" fmla="*/ 2440319 w 6265104"/>
                    <a:gd name="connsiteY1695" fmla="*/ 661678 h 6338112"/>
                    <a:gd name="connsiteX1696" fmla="*/ 2414367 w 6265104"/>
                    <a:gd name="connsiteY1696" fmla="*/ 628099 h 6338112"/>
                    <a:gd name="connsiteX1697" fmla="*/ 2385945 w 6265104"/>
                    <a:gd name="connsiteY1697" fmla="*/ 605714 h 6338112"/>
                    <a:gd name="connsiteX1698" fmla="*/ 2408189 w 6265104"/>
                    <a:gd name="connsiteY1698" fmla="*/ 558456 h 6338112"/>
                    <a:gd name="connsiteX1699" fmla="*/ 1898394 w 6265104"/>
                    <a:gd name="connsiteY1699" fmla="*/ 426971 h 6338112"/>
                    <a:gd name="connsiteX1700" fmla="*/ 1935459 w 6265104"/>
                    <a:gd name="connsiteY1700" fmla="*/ 437197 h 6338112"/>
                    <a:gd name="connsiteX1701" fmla="*/ 1989031 w 6265104"/>
                    <a:gd name="connsiteY1701" fmla="*/ 434718 h 6338112"/>
                    <a:gd name="connsiteX1702" fmla="*/ 2003981 w 6265104"/>
                    <a:gd name="connsiteY1702" fmla="*/ 428521 h 6338112"/>
                    <a:gd name="connsiteX1703" fmla="*/ 2071259 w 6265104"/>
                    <a:gd name="connsiteY1703" fmla="*/ 458269 h 6338112"/>
                    <a:gd name="connsiteX1704" fmla="*/ 2124831 w 6265104"/>
                    <a:gd name="connsiteY1704" fmla="*/ 455790 h 6338112"/>
                    <a:gd name="connsiteX1705" fmla="*/ 2160963 w 6265104"/>
                    <a:gd name="connsiteY1705" fmla="*/ 450832 h 6338112"/>
                    <a:gd name="connsiteX1706" fmla="*/ 2195847 w 6265104"/>
                    <a:gd name="connsiteY1706" fmla="*/ 466945 h 6338112"/>
                    <a:gd name="connsiteX1707" fmla="*/ 2141029 w 6265104"/>
                    <a:gd name="connsiteY1707" fmla="*/ 495453 h 6338112"/>
                    <a:gd name="connsiteX1708" fmla="*/ 2074997 w 6265104"/>
                    <a:gd name="connsiteY1708" fmla="*/ 492974 h 6338112"/>
                    <a:gd name="connsiteX1709" fmla="*/ 2036375 w 6265104"/>
                    <a:gd name="connsiteY1709" fmla="*/ 484298 h 6338112"/>
                    <a:gd name="connsiteX1710" fmla="*/ 2016441 w 6265104"/>
                    <a:gd name="connsiteY1710" fmla="*/ 471903 h 6338112"/>
                    <a:gd name="connsiteX1711" fmla="*/ 1990277 w 6265104"/>
                    <a:gd name="connsiteY1711" fmla="*/ 455790 h 6338112"/>
                    <a:gd name="connsiteX1712" fmla="*/ 1974081 w 6265104"/>
                    <a:gd name="connsiteY1712" fmla="*/ 481819 h 6338112"/>
                    <a:gd name="connsiteX1713" fmla="*/ 1960377 w 6265104"/>
                    <a:gd name="connsiteY1713" fmla="*/ 492974 h 6338112"/>
                    <a:gd name="connsiteX1714" fmla="*/ 1941689 w 6265104"/>
                    <a:gd name="connsiteY1714" fmla="*/ 484298 h 6338112"/>
                    <a:gd name="connsiteX1715" fmla="*/ 1909295 w 6265104"/>
                    <a:gd name="connsiteY1715" fmla="*/ 473142 h 6338112"/>
                    <a:gd name="connsiteX1716" fmla="*/ 1851985 w 6265104"/>
                    <a:gd name="connsiteY1716" fmla="*/ 519003 h 6338112"/>
                    <a:gd name="connsiteX1717" fmla="*/ 1721169 w 6265104"/>
                    <a:gd name="connsiteY1717" fmla="*/ 569823 h 6338112"/>
                    <a:gd name="connsiteX1718" fmla="*/ 1627727 w 6265104"/>
                    <a:gd name="connsiteY1718" fmla="*/ 538835 h 6338112"/>
                    <a:gd name="connsiteX1719" fmla="*/ 1594089 w 6265104"/>
                    <a:gd name="connsiteY1719" fmla="*/ 573541 h 6338112"/>
                    <a:gd name="connsiteX1720" fmla="*/ 1581631 w 6265104"/>
                    <a:gd name="connsiteY1720" fmla="*/ 584696 h 6338112"/>
                    <a:gd name="connsiteX1721" fmla="*/ 1655137 w 6265104"/>
                    <a:gd name="connsiteY1721" fmla="*/ 522722 h 6338112"/>
                    <a:gd name="connsiteX1722" fmla="*/ 1742349 w 6265104"/>
                    <a:gd name="connsiteY1722" fmla="*/ 495453 h 6338112"/>
                    <a:gd name="connsiteX1723" fmla="*/ 1795921 w 6265104"/>
                    <a:gd name="connsiteY1723" fmla="*/ 448353 h 6338112"/>
                    <a:gd name="connsiteX1724" fmla="*/ 1822085 w 6265104"/>
                    <a:gd name="connsiteY1724" fmla="*/ 448353 h 6338112"/>
                    <a:gd name="connsiteX1725" fmla="*/ 1863199 w 6265104"/>
                    <a:gd name="connsiteY1725" fmla="*/ 444634 h 6338112"/>
                    <a:gd name="connsiteX1726" fmla="*/ 1898394 w 6265104"/>
                    <a:gd name="connsiteY1726" fmla="*/ 426971 h 6338112"/>
                    <a:gd name="connsiteX1727" fmla="*/ 2860767 w 6265104"/>
                    <a:gd name="connsiteY1727" fmla="*/ 383857 h 6338112"/>
                    <a:gd name="connsiteX1728" fmla="*/ 2908957 w 6265104"/>
                    <a:gd name="connsiteY1728" fmla="*/ 426160 h 6338112"/>
                    <a:gd name="connsiteX1729" fmla="*/ 2873449 w 6265104"/>
                    <a:gd name="connsiteY1729" fmla="*/ 447311 h 6338112"/>
                    <a:gd name="connsiteX1730" fmla="*/ 2851891 w 6265104"/>
                    <a:gd name="connsiteY1730" fmla="*/ 400032 h 6338112"/>
                    <a:gd name="connsiteX1731" fmla="*/ 2860767 w 6265104"/>
                    <a:gd name="connsiteY1731" fmla="*/ 383857 h 6338112"/>
                    <a:gd name="connsiteX1732" fmla="*/ 2771345 w 6265104"/>
                    <a:gd name="connsiteY1732" fmla="*/ 382615 h 6338112"/>
                    <a:gd name="connsiteX1733" fmla="*/ 2782585 w 6265104"/>
                    <a:gd name="connsiteY1733" fmla="*/ 392919 h 6338112"/>
                    <a:gd name="connsiteX1734" fmla="*/ 2768847 w 6265104"/>
                    <a:gd name="connsiteY1734" fmla="*/ 408946 h 6338112"/>
                    <a:gd name="connsiteX1735" fmla="*/ 2757607 w 6265104"/>
                    <a:gd name="connsiteY1735" fmla="*/ 396353 h 6338112"/>
                    <a:gd name="connsiteX1736" fmla="*/ 2771345 w 6265104"/>
                    <a:gd name="connsiteY1736" fmla="*/ 382615 h 6338112"/>
                    <a:gd name="connsiteX1737" fmla="*/ 1298933 w 6265104"/>
                    <a:gd name="connsiteY1737" fmla="*/ 371147 h 6338112"/>
                    <a:gd name="connsiteX1738" fmla="*/ 1322113 w 6265104"/>
                    <a:gd name="connsiteY1738" fmla="*/ 379752 h 6338112"/>
                    <a:gd name="connsiteX1739" fmla="*/ 1246463 w 6265104"/>
                    <a:gd name="connsiteY1739" fmla="*/ 398866 h 6338112"/>
                    <a:gd name="connsiteX1740" fmla="*/ 1298933 w 6265104"/>
                    <a:gd name="connsiteY1740" fmla="*/ 371147 h 6338112"/>
                    <a:gd name="connsiteX1741" fmla="*/ 3466238 w 6265104"/>
                    <a:gd name="connsiteY1741" fmla="*/ 122 h 6338112"/>
                    <a:gd name="connsiteX1742" fmla="*/ 3497671 w 6265104"/>
                    <a:gd name="connsiteY1742" fmla="*/ 4966 h 6338112"/>
                    <a:gd name="connsiteX1743" fmla="*/ 3660745 w 6265104"/>
                    <a:gd name="connsiteY1743" fmla="*/ 26220 h 6338112"/>
                    <a:gd name="connsiteX1744" fmla="*/ 3787721 w 6265104"/>
                    <a:gd name="connsiteY1744" fmla="*/ 46223 h 6338112"/>
                    <a:gd name="connsiteX1745" fmla="*/ 3950797 w 6265104"/>
                    <a:gd name="connsiteY1745" fmla="*/ 81229 h 6338112"/>
                    <a:gd name="connsiteX1746" fmla="*/ 4132545 w 6265104"/>
                    <a:gd name="connsiteY1746" fmla="*/ 131237 h 6338112"/>
                    <a:gd name="connsiteX1747" fmla="*/ 4178605 w 6265104"/>
                    <a:gd name="connsiteY1747" fmla="*/ 156241 h 6338112"/>
                    <a:gd name="connsiteX1748" fmla="*/ 4192297 w 6265104"/>
                    <a:gd name="connsiteY1748" fmla="*/ 163743 h 6338112"/>
                    <a:gd name="connsiteX1749" fmla="*/ 4393963 w 6265104"/>
                    <a:gd name="connsiteY1749" fmla="*/ 212500 h 6338112"/>
                    <a:gd name="connsiteX1750" fmla="*/ 4459941 w 6265104"/>
                    <a:gd name="connsiteY1750" fmla="*/ 221253 h 6338112"/>
                    <a:gd name="connsiteX1751" fmla="*/ 4564509 w 6265104"/>
                    <a:gd name="connsiteY1751" fmla="*/ 303766 h 6338112"/>
                    <a:gd name="connsiteX1752" fmla="*/ 4578201 w 6265104"/>
                    <a:gd name="connsiteY1752" fmla="*/ 321269 h 6338112"/>
                    <a:gd name="connsiteX1753" fmla="*/ 4640445 w 6265104"/>
                    <a:gd name="connsiteY1753" fmla="*/ 376278 h 6338112"/>
                    <a:gd name="connsiteX1754" fmla="*/ 4712645 w 6265104"/>
                    <a:gd name="connsiteY1754" fmla="*/ 463792 h 6338112"/>
                    <a:gd name="connsiteX1755" fmla="*/ 4591895 w 6265104"/>
                    <a:gd name="connsiteY1755" fmla="*/ 380028 h 6338112"/>
                    <a:gd name="connsiteX1756" fmla="*/ 4273213 w 6265104"/>
                    <a:gd name="connsiteY1756" fmla="*/ 218751 h 6338112"/>
                    <a:gd name="connsiteX1757" fmla="*/ 4131299 w 6265104"/>
                    <a:gd name="connsiteY1757" fmla="*/ 157491 h 6338112"/>
                    <a:gd name="connsiteX1758" fmla="*/ 4125853 w 6265104"/>
                    <a:gd name="connsiteY1758" fmla="*/ 155849 h 6338112"/>
                    <a:gd name="connsiteX1759" fmla="*/ 4117481 w 6265104"/>
                    <a:gd name="connsiteY1759" fmla="*/ 179673 h 6338112"/>
                    <a:gd name="connsiteX1760" fmla="*/ 4112491 w 6265104"/>
                    <a:gd name="connsiteY1760" fmla="*/ 220683 h 6338112"/>
                    <a:gd name="connsiteX1761" fmla="*/ 4159909 w 6265104"/>
                    <a:gd name="connsiteY1761" fmla="*/ 207013 h 6338112"/>
                    <a:gd name="connsiteX1762" fmla="*/ 4184865 w 6265104"/>
                    <a:gd name="connsiteY1762" fmla="*/ 203284 h 6338112"/>
                    <a:gd name="connsiteX1763" fmla="*/ 4189545 w 6265104"/>
                    <a:gd name="connsiteY1763" fmla="*/ 220839 h 6338112"/>
                    <a:gd name="connsiteX1764" fmla="*/ 4177377 w 6265104"/>
                    <a:gd name="connsiteY1764" fmla="*/ 231868 h 6338112"/>
                    <a:gd name="connsiteX1765" fmla="*/ 4092525 w 6265104"/>
                    <a:gd name="connsiteY1765" fmla="*/ 276606 h 6338112"/>
                    <a:gd name="connsiteX1766" fmla="*/ 4048851 w 6265104"/>
                    <a:gd name="connsiteY1766" fmla="*/ 310160 h 6338112"/>
                    <a:gd name="connsiteX1767" fmla="*/ 4022647 w 6265104"/>
                    <a:gd name="connsiteY1767" fmla="*/ 320102 h 6338112"/>
                    <a:gd name="connsiteX1768" fmla="*/ 3991451 w 6265104"/>
                    <a:gd name="connsiteY1768" fmla="*/ 359870 h 6338112"/>
                    <a:gd name="connsiteX1769" fmla="*/ 3957759 w 6265104"/>
                    <a:gd name="connsiteY1769" fmla="*/ 436919 h 6338112"/>
                    <a:gd name="connsiteX1770" fmla="*/ 3880393 w 6265104"/>
                    <a:gd name="connsiteY1770" fmla="*/ 518940 h 6338112"/>
                    <a:gd name="connsiteX1771" fmla="*/ 3865419 w 6265104"/>
                    <a:gd name="connsiteY1771" fmla="*/ 532610 h 6338112"/>
                    <a:gd name="connsiteX1772" fmla="*/ 3814257 w 6265104"/>
                    <a:gd name="connsiteY1772" fmla="*/ 532610 h 6338112"/>
                    <a:gd name="connsiteX1773" fmla="*/ 3748123 w 6265104"/>
                    <a:gd name="connsiteY1773" fmla="*/ 545037 h 6338112"/>
                    <a:gd name="connsiteX1774" fmla="*/ 3716927 w 6265104"/>
                    <a:gd name="connsiteY1774" fmla="*/ 635757 h 6338112"/>
                    <a:gd name="connsiteX1775" fmla="*/ 3719423 w 6265104"/>
                    <a:gd name="connsiteY1775" fmla="*/ 674282 h 6338112"/>
                    <a:gd name="connsiteX1776" fmla="*/ 3710687 w 6265104"/>
                    <a:gd name="connsiteY1776" fmla="*/ 723991 h 6338112"/>
                    <a:gd name="connsiteX1777" fmla="*/ 3647047 w 6265104"/>
                    <a:gd name="connsiteY1777" fmla="*/ 738904 h 6338112"/>
                    <a:gd name="connsiteX1778" fmla="*/ 3609613 w 6265104"/>
                    <a:gd name="connsiteY1778" fmla="*/ 736418 h 6338112"/>
                    <a:gd name="connsiteX1779" fmla="*/ 3535991 w 6265104"/>
                    <a:gd name="connsiteY1779" fmla="*/ 752574 h 6338112"/>
                    <a:gd name="connsiteX1780" fmla="*/ 3527255 w 6265104"/>
                    <a:gd name="connsiteY1780" fmla="*/ 769972 h 6338112"/>
                    <a:gd name="connsiteX1781" fmla="*/ 3523513 w 6265104"/>
                    <a:gd name="connsiteY1781" fmla="*/ 789856 h 6338112"/>
                    <a:gd name="connsiteX1782" fmla="*/ 3507291 w 6265104"/>
                    <a:gd name="connsiteY1782" fmla="*/ 782400 h 6338112"/>
                    <a:gd name="connsiteX1783" fmla="*/ 3473599 w 6265104"/>
                    <a:gd name="connsiteY1783" fmla="*/ 791099 h 6338112"/>
                    <a:gd name="connsiteX1784" fmla="*/ 3467359 w 6265104"/>
                    <a:gd name="connsiteY1784" fmla="*/ 810982 h 6338112"/>
                    <a:gd name="connsiteX1785" fmla="*/ 3417699 w 6265104"/>
                    <a:gd name="connsiteY1785" fmla="*/ 844886 h 6338112"/>
                    <a:gd name="connsiteX1786" fmla="*/ 3395581 w 6265104"/>
                    <a:gd name="connsiteY1786" fmla="*/ 831089 h 6338112"/>
                    <a:gd name="connsiteX1787" fmla="*/ 3394609 w 6265104"/>
                    <a:gd name="connsiteY1787" fmla="*/ 831970 h 6338112"/>
                    <a:gd name="connsiteX1788" fmla="*/ 3368403 w 6265104"/>
                    <a:gd name="connsiteY1788" fmla="*/ 825756 h 6338112"/>
                    <a:gd name="connsiteX1789" fmla="*/ 3354677 w 6265104"/>
                    <a:gd name="connsiteY1789" fmla="*/ 818298 h 6338112"/>
                    <a:gd name="connsiteX1790" fmla="*/ 3352567 w 6265104"/>
                    <a:gd name="connsiteY1790" fmla="*/ 816009 h 6338112"/>
                    <a:gd name="connsiteX1791" fmla="*/ 3354007 w 6265104"/>
                    <a:gd name="connsiteY1791" fmla="*/ 820766 h 6338112"/>
                    <a:gd name="connsiteX1792" fmla="*/ 3335303 w 6265104"/>
                    <a:gd name="connsiteY1792" fmla="*/ 925344 h 6338112"/>
                    <a:gd name="connsiteX1793" fmla="*/ 3312859 w 6265104"/>
                    <a:gd name="connsiteY1793" fmla="*/ 956468 h 6338112"/>
                    <a:gd name="connsiteX1794" fmla="*/ 3102127 w 6265104"/>
                    <a:gd name="connsiteY1794" fmla="*/ 987593 h 6338112"/>
                    <a:gd name="connsiteX1795" fmla="*/ 2888901 w 6265104"/>
                    <a:gd name="connsiteY1795" fmla="*/ 922854 h 6338112"/>
                    <a:gd name="connsiteX1796" fmla="*/ 2774183 w 6265104"/>
                    <a:gd name="connsiteY1796" fmla="*/ 929079 h 6338112"/>
                    <a:gd name="connsiteX1797" fmla="*/ 2759219 w 6265104"/>
                    <a:gd name="connsiteY1797" fmla="*/ 934059 h 6338112"/>
                    <a:gd name="connsiteX1798" fmla="*/ 2721811 w 6265104"/>
                    <a:gd name="connsiteY1798" fmla="*/ 1036147 h 6338112"/>
                    <a:gd name="connsiteX1799" fmla="*/ 2733033 w 6265104"/>
                    <a:gd name="connsiteY1799" fmla="*/ 1117070 h 6338112"/>
                    <a:gd name="connsiteX1800" fmla="*/ 2739269 w 6265104"/>
                    <a:gd name="connsiteY1800" fmla="*/ 1144460 h 6338112"/>
                    <a:gd name="connsiteX1801" fmla="*/ 2743009 w 6265104"/>
                    <a:gd name="connsiteY1801" fmla="*/ 1236588 h 6338112"/>
                    <a:gd name="connsiteX1802" fmla="*/ 2637019 w 6265104"/>
                    <a:gd name="connsiteY1802" fmla="*/ 1346146 h 6338112"/>
                    <a:gd name="connsiteX1803" fmla="*/ 2605847 w 6265104"/>
                    <a:gd name="connsiteY1803" fmla="*/ 1371046 h 6338112"/>
                    <a:gd name="connsiteX1804" fmla="*/ 2580907 w 6265104"/>
                    <a:gd name="connsiteY1804" fmla="*/ 1389721 h 6338112"/>
                    <a:gd name="connsiteX1805" fmla="*/ 2600859 w 6265104"/>
                    <a:gd name="connsiteY1805" fmla="*/ 1389721 h 6338112"/>
                    <a:gd name="connsiteX1806" fmla="*/ 2630785 w 6265104"/>
                    <a:gd name="connsiteY1806" fmla="*/ 1415865 h 6338112"/>
                    <a:gd name="connsiteX1807" fmla="*/ 2651983 w 6265104"/>
                    <a:gd name="connsiteY1807" fmla="*/ 1509239 h 6338112"/>
                    <a:gd name="connsiteX1808" fmla="*/ 2685651 w 6265104"/>
                    <a:gd name="connsiteY1808" fmla="*/ 1519198 h 6338112"/>
                    <a:gd name="connsiteX1809" fmla="*/ 2731787 w 6265104"/>
                    <a:gd name="connsiteY1809" fmla="*/ 1516709 h 6338112"/>
                    <a:gd name="connsiteX1810" fmla="*/ 2760467 w 6265104"/>
                    <a:gd name="connsiteY1810" fmla="*/ 1514219 h 6338112"/>
                    <a:gd name="connsiteX1811" fmla="*/ 2810343 w 6265104"/>
                    <a:gd name="connsiteY1811" fmla="*/ 1412130 h 6338112"/>
                    <a:gd name="connsiteX1812" fmla="*/ 2870197 w 6265104"/>
                    <a:gd name="connsiteY1812" fmla="*/ 1297592 h 6338112"/>
                    <a:gd name="connsiteX1813" fmla="*/ 2890147 w 6265104"/>
                    <a:gd name="connsiteY1813" fmla="*/ 1263978 h 6338112"/>
                    <a:gd name="connsiteX1814" fmla="*/ 2925061 w 6265104"/>
                    <a:gd name="connsiteY1814" fmla="*/ 1210444 h 6338112"/>
                    <a:gd name="connsiteX1815" fmla="*/ 3027311 w 6265104"/>
                    <a:gd name="connsiteY1815" fmla="*/ 1240323 h 6338112"/>
                    <a:gd name="connsiteX1816" fmla="*/ 3130807 w 6265104"/>
                    <a:gd name="connsiteY1816" fmla="*/ 1286388 h 6338112"/>
                    <a:gd name="connsiteX1817" fmla="*/ 3138287 w 6265104"/>
                    <a:gd name="connsiteY1817" fmla="*/ 1298837 h 6338112"/>
                    <a:gd name="connsiteX1818" fmla="*/ 3156991 w 6265104"/>
                    <a:gd name="connsiteY1818" fmla="*/ 1348636 h 6338112"/>
                    <a:gd name="connsiteX1819" fmla="*/ 3159485 w 6265104"/>
                    <a:gd name="connsiteY1819" fmla="*/ 1372291 h 6338112"/>
                    <a:gd name="connsiteX1820" fmla="*/ 3133301 w 6265104"/>
                    <a:gd name="connsiteY1820" fmla="*/ 1377271 h 6338112"/>
                    <a:gd name="connsiteX1821" fmla="*/ 3085917 w 6265104"/>
                    <a:gd name="connsiteY1821" fmla="*/ 1397191 h 6338112"/>
                    <a:gd name="connsiteX1822" fmla="*/ 3088411 w 6265104"/>
                    <a:gd name="connsiteY1822" fmla="*/ 1430805 h 6338112"/>
                    <a:gd name="connsiteX1823" fmla="*/ 3089657 w 6265104"/>
                    <a:gd name="connsiteY1823" fmla="*/ 1453215 h 6338112"/>
                    <a:gd name="connsiteX1824" fmla="*/ 3072201 w 6265104"/>
                    <a:gd name="connsiteY1824" fmla="*/ 1520443 h 6338112"/>
                    <a:gd name="connsiteX1825" fmla="*/ 3079681 w 6265104"/>
                    <a:gd name="connsiteY1825" fmla="*/ 1534138 h 6338112"/>
                    <a:gd name="connsiteX1826" fmla="*/ 3183177 w 6265104"/>
                    <a:gd name="connsiteY1826" fmla="*/ 1547833 h 6338112"/>
                    <a:gd name="connsiteX1827" fmla="*/ 3226821 w 6265104"/>
                    <a:gd name="connsiteY1827" fmla="*/ 1561528 h 6338112"/>
                    <a:gd name="connsiteX1828" fmla="*/ 3280439 w 6265104"/>
                    <a:gd name="connsiteY1828" fmla="*/ 1613817 h 6338112"/>
                    <a:gd name="connsiteX1829" fmla="*/ 3330315 w 6265104"/>
                    <a:gd name="connsiteY1829" fmla="*/ 1596387 h 6338112"/>
                    <a:gd name="connsiteX1830" fmla="*/ 3334057 w 6265104"/>
                    <a:gd name="connsiteY1830" fmla="*/ 1622532 h 6338112"/>
                    <a:gd name="connsiteX1831" fmla="*/ 3358995 w 6265104"/>
                    <a:gd name="connsiteY1831" fmla="*/ 1652411 h 6338112"/>
                    <a:gd name="connsiteX1832" fmla="*/ 3383935 w 6265104"/>
                    <a:gd name="connsiteY1832" fmla="*/ 1679801 h 6338112"/>
                    <a:gd name="connsiteX1833" fmla="*/ 3398897 w 6265104"/>
                    <a:gd name="connsiteY1833" fmla="*/ 1683536 h 6338112"/>
                    <a:gd name="connsiteX1834" fmla="*/ 3403885 w 6265104"/>
                    <a:gd name="connsiteY1834" fmla="*/ 1633736 h 6338112"/>
                    <a:gd name="connsiteX1835" fmla="*/ 3397651 w 6265104"/>
                    <a:gd name="connsiteY1835" fmla="*/ 1608837 h 6338112"/>
                    <a:gd name="connsiteX1836" fmla="*/ 3428823 w 6265104"/>
                    <a:gd name="connsiteY1836" fmla="*/ 1580202 h 6338112"/>
                    <a:gd name="connsiteX1837" fmla="*/ 3453763 w 6265104"/>
                    <a:gd name="connsiteY1837" fmla="*/ 1601367 h 6338112"/>
                    <a:gd name="connsiteX1838" fmla="*/ 3528579 w 6265104"/>
                    <a:gd name="connsiteY1838" fmla="*/ 1621287 h 6338112"/>
                    <a:gd name="connsiteX1839" fmla="*/ 3549777 w 6265104"/>
                    <a:gd name="connsiteY1839" fmla="*/ 1606347 h 6338112"/>
                    <a:gd name="connsiteX1840" fmla="*/ 3572221 w 6265104"/>
                    <a:gd name="connsiteY1840" fmla="*/ 1622532 h 6338112"/>
                    <a:gd name="connsiteX1841" fmla="*/ 3583443 w 6265104"/>
                    <a:gd name="connsiteY1841" fmla="*/ 1688516 h 6338112"/>
                    <a:gd name="connsiteX1842" fmla="*/ 3649531 w 6265104"/>
                    <a:gd name="connsiteY1842" fmla="*/ 1673576 h 6338112"/>
                    <a:gd name="connsiteX1843" fmla="*/ 3703149 w 6265104"/>
                    <a:gd name="connsiteY1843" fmla="*/ 1677311 h 6338112"/>
                    <a:gd name="connsiteX1844" fmla="*/ 3740557 w 6265104"/>
                    <a:gd name="connsiteY1844" fmla="*/ 1672331 h 6338112"/>
                    <a:gd name="connsiteX1845" fmla="*/ 3738063 w 6265104"/>
                    <a:gd name="connsiteY1845" fmla="*/ 1634981 h 6338112"/>
                    <a:gd name="connsiteX1846" fmla="*/ 3729335 w 6265104"/>
                    <a:gd name="connsiteY1846" fmla="*/ 1621287 h 6338112"/>
                    <a:gd name="connsiteX1847" fmla="*/ 3733077 w 6265104"/>
                    <a:gd name="connsiteY1847" fmla="*/ 1597632 h 6338112"/>
                    <a:gd name="connsiteX1848" fmla="*/ 3756767 w 6265104"/>
                    <a:gd name="connsiteY1848" fmla="*/ 1602612 h 6338112"/>
                    <a:gd name="connsiteX1849" fmla="*/ 3815373 w 6265104"/>
                    <a:gd name="connsiteY1849" fmla="*/ 1595142 h 6338112"/>
                    <a:gd name="connsiteX1850" fmla="*/ 3840313 w 6265104"/>
                    <a:gd name="connsiteY1850" fmla="*/ 1591407 h 6338112"/>
                    <a:gd name="connsiteX1851" fmla="*/ 3862757 w 6265104"/>
                    <a:gd name="connsiteY1851" fmla="*/ 1597632 h 6338112"/>
                    <a:gd name="connsiteX1852" fmla="*/ 3890191 w 6265104"/>
                    <a:gd name="connsiteY1852" fmla="*/ 1567753 h 6338112"/>
                    <a:gd name="connsiteX1853" fmla="*/ 3905153 w 6265104"/>
                    <a:gd name="connsiteY1853" fmla="*/ 1530403 h 6338112"/>
                    <a:gd name="connsiteX1854" fmla="*/ 3915129 w 6265104"/>
                    <a:gd name="connsiteY1854" fmla="*/ 1488074 h 6338112"/>
                    <a:gd name="connsiteX1855" fmla="*/ 3927599 w 6265104"/>
                    <a:gd name="connsiteY1855" fmla="*/ 1458195 h 6338112"/>
                    <a:gd name="connsiteX1856" fmla="*/ 3969995 w 6265104"/>
                    <a:gd name="connsiteY1856" fmla="*/ 1429560 h 6338112"/>
                    <a:gd name="connsiteX1857" fmla="*/ 3974981 w 6265104"/>
                    <a:gd name="connsiteY1857" fmla="*/ 1461929 h 6338112"/>
                    <a:gd name="connsiteX1858" fmla="*/ 3967501 w 6265104"/>
                    <a:gd name="connsiteY1858" fmla="*/ 1520443 h 6338112"/>
                    <a:gd name="connsiteX1859" fmla="*/ 3961265 w 6265104"/>
                    <a:gd name="connsiteY1859" fmla="*/ 1559038 h 6338112"/>
                    <a:gd name="connsiteX1860" fmla="*/ 3998673 w 6265104"/>
                    <a:gd name="connsiteY1860" fmla="*/ 1560283 h 6338112"/>
                    <a:gd name="connsiteX1861" fmla="*/ 4043563 w 6265104"/>
                    <a:gd name="connsiteY1861" fmla="*/ 1544098 h 6338112"/>
                    <a:gd name="connsiteX1862" fmla="*/ 4044811 w 6265104"/>
                    <a:gd name="connsiteY1862" fmla="*/ 1556548 h 6338112"/>
                    <a:gd name="connsiteX1863" fmla="*/ 4063515 w 6265104"/>
                    <a:gd name="connsiteY1863" fmla="*/ 1615062 h 6338112"/>
                    <a:gd name="connsiteX1864" fmla="*/ 4087207 w 6265104"/>
                    <a:gd name="connsiteY1864" fmla="*/ 1642451 h 6338112"/>
                    <a:gd name="connsiteX1865" fmla="*/ 4034835 w 6265104"/>
                    <a:gd name="connsiteY1865" fmla="*/ 1678556 h 6338112"/>
                    <a:gd name="connsiteX1866" fmla="*/ 3999921 w 6265104"/>
                    <a:gd name="connsiteY1866" fmla="*/ 1674821 h 6338112"/>
                    <a:gd name="connsiteX1867" fmla="*/ 4004909 w 6265104"/>
                    <a:gd name="connsiteY1867" fmla="*/ 1715905 h 6338112"/>
                    <a:gd name="connsiteX1868" fmla="*/ 4007403 w 6265104"/>
                    <a:gd name="connsiteY1868" fmla="*/ 1806788 h 6338112"/>
                    <a:gd name="connsiteX1869" fmla="*/ 4056033 w 6265104"/>
                    <a:gd name="connsiteY1869" fmla="*/ 1877752 h 6338112"/>
                    <a:gd name="connsiteX1870" fmla="*/ 4089699 w 6265104"/>
                    <a:gd name="connsiteY1870" fmla="*/ 1877752 h 6338112"/>
                    <a:gd name="connsiteX1871" fmla="*/ 4090479 w 6265104"/>
                    <a:gd name="connsiteY1871" fmla="*/ 1891292 h 6338112"/>
                    <a:gd name="connsiteX1872" fmla="*/ 4080971 w 6265104"/>
                    <a:gd name="connsiteY1872" fmla="*/ 1900162 h 6338112"/>
                    <a:gd name="connsiteX1873" fmla="*/ 3940067 w 6265104"/>
                    <a:gd name="connsiteY1873" fmla="*/ 1931286 h 6338112"/>
                    <a:gd name="connsiteX1874" fmla="*/ 3867745 w 6265104"/>
                    <a:gd name="connsiteY1874" fmla="*/ 1918837 h 6338112"/>
                    <a:gd name="connsiteX1875" fmla="*/ 3837819 w 6265104"/>
                    <a:gd name="connsiteY1875" fmla="*/ 1933776 h 6338112"/>
                    <a:gd name="connsiteX1876" fmla="*/ 3781707 w 6265104"/>
                    <a:gd name="connsiteY1876" fmla="*/ 1942491 h 6338112"/>
                    <a:gd name="connsiteX1877" fmla="*/ 3740557 w 6265104"/>
                    <a:gd name="connsiteY1877" fmla="*/ 1931286 h 6338112"/>
                    <a:gd name="connsiteX1878" fmla="*/ 3592173 w 6265104"/>
                    <a:gd name="connsiteY1878" fmla="*/ 1827953 h 6338112"/>
                    <a:gd name="connsiteX1879" fmla="*/ 3464985 w 6265104"/>
                    <a:gd name="connsiteY1879" fmla="*/ 1749519 h 6338112"/>
                    <a:gd name="connsiteX1880" fmla="*/ 3428823 w 6265104"/>
                    <a:gd name="connsiteY1880" fmla="*/ 1768194 h 6338112"/>
                    <a:gd name="connsiteX1881" fmla="*/ 3387675 w 6265104"/>
                    <a:gd name="connsiteY1881" fmla="*/ 1795584 h 6338112"/>
                    <a:gd name="connsiteX1882" fmla="*/ 3336551 w 6265104"/>
                    <a:gd name="connsiteY1882" fmla="*/ 1734580 h 6338112"/>
                    <a:gd name="connsiteX1883" fmla="*/ 3290413 w 6265104"/>
                    <a:gd name="connsiteY1883" fmla="*/ 1648676 h 6338112"/>
                    <a:gd name="connsiteX1884" fmla="*/ 3088411 w 6265104"/>
                    <a:gd name="connsiteY1884" fmla="*/ 1571488 h 6338112"/>
                    <a:gd name="connsiteX1885" fmla="*/ 3009853 w 6265104"/>
                    <a:gd name="connsiteY1885" fmla="*/ 1526668 h 6338112"/>
                    <a:gd name="connsiteX1886" fmla="*/ 2948753 w 6265104"/>
                    <a:gd name="connsiteY1886" fmla="*/ 1500524 h 6338112"/>
                    <a:gd name="connsiteX1887" fmla="*/ 2891395 w 6265104"/>
                    <a:gd name="connsiteY1887" fmla="*/ 1488074 h 6338112"/>
                    <a:gd name="connsiteX1888" fmla="*/ 2821567 w 6265104"/>
                    <a:gd name="connsiteY1888" fmla="*/ 1505504 h 6338112"/>
                    <a:gd name="connsiteX1889" fmla="*/ 2734281 w 6265104"/>
                    <a:gd name="connsiteY1889" fmla="*/ 1602612 h 6338112"/>
                    <a:gd name="connsiteX1890" fmla="*/ 2689391 w 6265104"/>
                    <a:gd name="connsiteY1890" fmla="*/ 1602612 h 6338112"/>
                    <a:gd name="connsiteX1891" fmla="*/ 2555969 w 6265104"/>
                    <a:gd name="connsiteY1891" fmla="*/ 1544098 h 6338112"/>
                    <a:gd name="connsiteX1892" fmla="*/ 2491129 w 6265104"/>
                    <a:gd name="connsiteY1892" fmla="*/ 1509239 h 6338112"/>
                    <a:gd name="connsiteX1893" fmla="*/ 2458707 w 6265104"/>
                    <a:gd name="connsiteY1893" fmla="*/ 1450725 h 6338112"/>
                    <a:gd name="connsiteX1894" fmla="*/ 2408831 w 6265104"/>
                    <a:gd name="connsiteY1894" fmla="*/ 1393456 h 6338112"/>
                    <a:gd name="connsiteX1895" fmla="*/ 2371423 w 6265104"/>
                    <a:gd name="connsiteY1895" fmla="*/ 1301327 h 6338112"/>
                    <a:gd name="connsiteX1896" fmla="*/ 2358953 w 6265104"/>
                    <a:gd name="connsiteY1896" fmla="*/ 1262733 h 6338112"/>
                    <a:gd name="connsiteX1897" fmla="*/ 2351471 w 6265104"/>
                    <a:gd name="connsiteY1897" fmla="*/ 1252773 h 6338112"/>
                    <a:gd name="connsiteX1898" fmla="*/ 2304087 w 6265104"/>
                    <a:gd name="connsiteY1898" fmla="*/ 1222894 h 6338112"/>
                    <a:gd name="connsiteX1899" fmla="*/ 2275409 w 6265104"/>
                    <a:gd name="connsiteY1899" fmla="*/ 1262733 h 6338112"/>
                    <a:gd name="connsiteX1900" fmla="*/ 2262939 w 6265104"/>
                    <a:gd name="connsiteY1900" fmla="*/ 1288877 h 6338112"/>
                    <a:gd name="connsiteX1901" fmla="*/ 2146973 w 6265104"/>
                    <a:gd name="connsiteY1901" fmla="*/ 1409640 h 6338112"/>
                    <a:gd name="connsiteX1902" fmla="*/ 2023527 w 6265104"/>
                    <a:gd name="connsiteY1902" fmla="*/ 1488074 h 6338112"/>
                    <a:gd name="connsiteX1903" fmla="*/ 1979885 w 6265104"/>
                    <a:gd name="connsiteY1903" fmla="*/ 1539118 h 6338112"/>
                    <a:gd name="connsiteX1904" fmla="*/ 1947465 w 6265104"/>
                    <a:gd name="connsiteY1904" fmla="*/ 1611327 h 6338112"/>
                    <a:gd name="connsiteX1905" fmla="*/ 1913797 w 6265104"/>
                    <a:gd name="connsiteY1905" fmla="*/ 1647431 h 6338112"/>
                    <a:gd name="connsiteX1906" fmla="*/ 1883871 w 6265104"/>
                    <a:gd name="connsiteY1906" fmla="*/ 1688516 h 6338112"/>
                    <a:gd name="connsiteX1907" fmla="*/ 1917537 w 6265104"/>
                    <a:gd name="connsiteY1907" fmla="*/ 1734580 h 6338112"/>
                    <a:gd name="connsiteX1908" fmla="*/ 1983625 w 6265104"/>
                    <a:gd name="connsiteY1908" fmla="*/ 1784379 h 6338112"/>
                    <a:gd name="connsiteX1909" fmla="*/ 1979885 w 6265104"/>
                    <a:gd name="connsiteY1909" fmla="*/ 1829198 h 6338112"/>
                    <a:gd name="connsiteX1910" fmla="*/ 1902575 w 6265104"/>
                    <a:gd name="connsiteY1910" fmla="*/ 1857833 h 6338112"/>
                    <a:gd name="connsiteX1911" fmla="*/ 1845215 w 6265104"/>
                    <a:gd name="connsiteY1911" fmla="*/ 1865302 h 6338112"/>
                    <a:gd name="connsiteX1912" fmla="*/ 1822771 w 6265104"/>
                    <a:gd name="connsiteY1912" fmla="*/ 1867792 h 6338112"/>
                    <a:gd name="connsiteX1913" fmla="*/ 1790351 w 6265104"/>
                    <a:gd name="connsiteY1913" fmla="*/ 1908877 h 6338112"/>
                    <a:gd name="connsiteX1914" fmla="*/ 1757929 w 6265104"/>
                    <a:gd name="connsiteY1914" fmla="*/ 1983575 h 6338112"/>
                    <a:gd name="connsiteX1915" fmla="*/ 1668151 w 6265104"/>
                    <a:gd name="connsiteY1915" fmla="*/ 1992290 h 6338112"/>
                    <a:gd name="connsiteX1916" fmla="*/ 1562161 w 6265104"/>
                    <a:gd name="connsiteY1916" fmla="*/ 1940001 h 6338112"/>
                    <a:gd name="connsiteX1917" fmla="*/ 1535975 w 6265104"/>
                    <a:gd name="connsiteY1917" fmla="*/ 1947471 h 6338112"/>
                    <a:gd name="connsiteX1918" fmla="*/ 1534729 w 6265104"/>
                    <a:gd name="connsiteY1918" fmla="*/ 1962411 h 6338112"/>
                    <a:gd name="connsiteX1919" fmla="*/ 1558421 w 6265104"/>
                    <a:gd name="connsiteY1919" fmla="*/ 1968636 h 6338112"/>
                    <a:gd name="connsiteX1920" fmla="*/ 1623261 w 6265104"/>
                    <a:gd name="connsiteY1920" fmla="*/ 1988555 h 6338112"/>
                    <a:gd name="connsiteX1921" fmla="*/ 1665657 w 6265104"/>
                    <a:gd name="connsiteY1921" fmla="*/ 2002250 h 6338112"/>
                    <a:gd name="connsiteX1922" fmla="*/ 1699323 w 6265104"/>
                    <a:gd name="connsiteY1922" fmla="*/ 2063254 h 6338112"/>
                    <a:gd name="connsiteX1923" fmla="*/ 1635731 w 6265104"/>
                    <a:gd name="connsiteY1923" fmla="*/ 2106828 h 6338112"/>
                    <a:gd name="connsiteX1924" fmla="*/ 1585853 w 6265104"/>
                    <a:gd name="connsiteY1924" fmla="*/ 2145423 h 6338112"/>
                    <a:gd name="connsiteX1925" fmla="*/ 1605803 w 6265104"/>
                    <a:gd name="connsiteY1925" fmla="*/ 2188997 h 6338112"/>
                    <a:gd name="connsiteX1926" fmla="*/ 1645705 w 6265104"/>
                    <a:gd name="connsiteY1926" fmla="*/ 2241286 h 6338112"/>
                    <a:gd name="connsiteX1927" fmla="*/ 1700571 w 6265104"/>
                    <a:gd name="connsiteY1927" fmla="*/ 2246266 h 6338112"/>
                    <a:gd name="connsiteX1928" fmla="*/ 1747955 w 6265104"/>
                    <a:gd name="connsiteY1928" fmla="*/ 2233816 h 6338112"/>
                    <a:gd name="connsiteX1929" fmla="*/ 1764165 w 6265104"/>
                    <a:gd name="connsiteY1929" fmla="*/ 2267430 h 6338112"/>
                    <a:gd name="connsiteX1930" fmla="*/ 1648199 w 6265104"/>
                    <a:gd name="connsiteY1930" fmla="*/ 2304780 h 6338112"/>
                    <a:gd name="connsiteX1931" fmla="*/ 1634483 w 6265104"/>
                    <a:gd name="connsiteY1931" fmla="*/ 2299800 h 6338112"/>
                    <a:gd name="connsiteX1932" fmla="*/ 1633237 w 6265104"/>
                    <a:gd name="connsiteY1932" fmla="*/ 2303535 h 6338112"/>
                    <a:gd name="connsiteX1933" fmla="*/ 1650693 w 6265104"/>
                    <a:gd name="connsiteY1933" fmla="*/ 2352089 h 6338112"/>
                    <a:gd name="connsiteX1934" fmla="*/ 1595829 w 6265104"/>
                    <a:gd name="connsiteY1934" fmla="*/ 2398153 h 6338112"/>
                    <a:gd name="connsiteX1935" fmla="*/ 1572137 w 6265104"/>
                    <a:gd name="connsiteY1935" fmla="*/ 2423053 h 6338112"/>
                    <a:gd name="connsiteX1936" fmla="*/ 1550939 w 6265104"/>
                    <a:gd name="connsiteY1936" fmla="*/ 2441727 h 6338112"/>
                    <a:gd name="connsiteX1937" fmla="*/ 1539715 w 6265104"/>
                    <a:gd name="connsiteY1937" fmla="*/ 2455422 h 6338112"/>
                    <a:gd name="connsiteX1938" fmla="*/ 1557173 w 6265104"/>
                    <a:gd name="connsiteY1938" fmla="*/ 2467872 h 6338112"/>
                    <a:gd name="connsiteX1939" fmla="*/ 1622013 w 6265104"/>
                    <a:gd name="connsiteY1939" fmla="*/ 2495262 h 6338112"/>
                    <a:gd name="connsiteX1940" fmla="*/ 1666903 w 6265104"/>
                    <a:gd name="connsiteY1940" fmla="*/ 2498996 h 6338112"/>
                    <a:gd name="connsiteX1941" fmla="*/ 1704311 w 6265104"/>
                    <a:gd name="connsiteY1941" fmla="*/ 2511446 h 6338112"/>
                    <a:gd name="connsiteX1942" fmla="*/ 1681867 w 6265104"/>
                    <a:gd name="connsiteY1942" fmla="*/ 2542571 h 6338112"/>
                    <a:gd name="connsiteX1943" fmla="*/ 1659421 w 6265104"/>
                    <a:gd name="connsiteY1943" fmla="*/ 2579920 h 6338112"/>
                    <a:gd name="connsiteX1944" fmla="*/ 1640717 w 6265104"/>
                    <a:gd name="connsiteY1944" fmla="*/ 2685743 h 6338112"/>
                    <a:gd name="connsiteX1945" fmla="*/ 1646953 w 6265104"/>
                    <a:gd name="connsiteY1945" fmla="*/ 2711888 h 6338112"/>
                    <a:gd name="connsiteX1946" fmla="*/ 1668151 w 6265104"/>
                    <a:gd name="connsiteY1946" fmla="*/ 2744257 h 6338112"/>
                    <a:gd name="connsiteX1947" fmla="*/ 1562161 w 6265104"/>
                    <a:gd name="connsiteY1947" fmla="*/ 2635944 h 6338112"/>
                    <a:gd name="connsiteX1948" fmla="*/ 1554679 w 6265104"/>
                    <a:gd name="connsiteY1948" fmla="*/ 2614779 h 6338112"/>
                    <a:gd name="connsiteX1949" fmla="*/ 1528493 w 6265104"/>
                    <a:gd name="connsiteY1949" fmla="*/ 2546306 h 6338112"/>
                    <a:gd name="connsiteX1950" fmla="*/ 1514777 w 6265104"/>
                    <a:gd name="connsiteY1950" fmla="*/ 2465382 h 6338112"/>
                    <a:gd name="connsiteX1951" fmla="*/ 1547197 w 6265104"/>
                    <a:gd name="connsiteY1951" fmla="*/ 2384458 h 6338112"/>
                    <a:gd name="connsiteX1952" fmla="*/ 1569643 w 6265104"/>
                    <a:gd name="connsiteY1952" fmla="*/ 2292330 h 6338112"/>
                    <a:gd name="connsiteX1953" fmla="*/ 1552185 w 6265104"/>
                    <a:gd name="connsiteY1953" fmla="*/ 2192732 h 6338112"/>
                    <a:gd name="connsiteX1954" fmla="*/ 1548445 w 6265104"/>
                    <a:gd name="connsiteY1954" fmla="*/ 2175302 h 6338112"/>
                    <a:gd name="connsiteX1955" fmla="*/ 1533481 w 6265104"/>
                    <a:gd name="connsiteY1955" fmla="*/ 2186507 h 6338112"/>
                    <a:gd name="connsiteX1956" fmla="*/ 1497321 w 6265104"/>
                    <a:gd name="connsiteY1956" fmla="*/ 2298555 h 6338112"/>
                    <a:gd name="connsiteX1957" fmla="*/ 1512283 w 6265104"/>
                    <a:gd name="connsiteY1957" fmla="*/ 2324699 h 6338112"/>
                    <a:gd name="connsiteX1958" fmla="*/ 1513531 w 6265104"/>
                    <a:gd name="connsiteY1958" fmla="*/ 2353334 h 6338112"/>
                    <a:gd name="connsiteX1959" fmla="*/ 1487345 w 6265104"/>
                    <a:gd name="connsiteY1959" fmla="*/ 2349599 h 6338112"/>
                    <a:gd name="connsiteX1960" fmla="*/ 1462405 w 6265104"/>
                    <a:gd name="connsiteY1960" fmla="*/ 2303535 h 6338112"/>
                    <a:gd name="connsiteX1961" fmla="*/ 1429985 w 6265104"/>
                    <a:gd name="connsiteY1961" fmla="*/ 2258716 h 6338112"/>
                    <a:gd name="connsiteX1962" fmla="*/ 1422503 w 6265104"/>
                    <a:gd name="connsiteY1962" fmla="*/ 2232571 h 6338112"/>
                    <a:gd name="connsiteX1963" fmla="*/ 1499815 w 6265104"/>
                    <a:gd name="connsiteY1963" fmla="*/ 2181527 h 6338112"/>
                    <a:gd name="connsiteX1964" fmla="*/ 1517271 w 6265104"/>
                    <a:gd name="connsiteY1964" fmla="*/ 2162852 h 6338112"/>
                    <a:gd name="connsiteX1965" fmla="*/ 1529741 w 6265104"/>
                    <a:gd name="connsiteY1965" fmla="*/ 2118033 h 6338112"/>
                    <a:gd name="connsiteX1966" fmla="*/ 1537223 w 6265104"/>
                    <a:gd name="connsiteY1966" fmla="*/ 2090644 h 6338112"/>
                    <a:gd name="connsiteX1967" fmla="*/ 1506049 w 6265104"/>
                    <a:gd name="connsiteY1967" fmla="*/ 2081929 h 6338112"/>
                    <a:gd name="connsiteX1968" fmla="*/ 1432479 w 6265104"/>
                    <a:gd name="connsiteY1968" fmla="*/ 2040844 h 6338112"/>
                    <a:gd name="connsiteX1969" fmla="*/ 1441209 w 6265104"/>
                    <a:gd name="connsiteY1969" fmla="*/ 2020925 h 6338112"/>
                    <a:gd name="connsiteX1970" fmla="*/ 1429985 w 6265104"/>
                    <a:gd name="connsiteY1970" fmla="*/ 1926306 h 6338112"/>
                    <a:gd name="connsiteX1971" fmla="*/ 1417517 w 6265104"/>
                    <a:gd name="connsiteY1971" fmla="*/ 1902652 h 6338112"/>
                    <a:gd name="connsiteX1972" fmla="*/ 1442455 w 6265104"/>
                    <a:gd name="connsiteY1972" fmla="*/ 1895182 h 6338112"/>
                    <a:gd name="connsiteX1973" fmla="*/ 1497321 w 6265104"/>
                    <a:gd name="connsiteY1973" fmla="*/ 1911367 h 6338112"/>
                    <a:gd name="connsiteX1974" fmla="*/ 1528493 w 6265104"/>
                    <a:gd name="connsiteY1974" fmla="*/ 1898917 h 6338112"/>
                    <a:gd name="connsiteX1975" fmla="*/ 1549691 w 6265104"/>
                    <a:gd name="connsiteY1975" fmla="*/ 1860323 h 6338112"/>
                    <a:gd name="connsiteX1976" fmla="*/ 1630743 w 6265104"/>
                    <a:gd name="connsiteY1976" fmla="*/ 1874017 h 6338112"/>
                    <a:gd name="connsiteX1977" fmla="*/ 1668151 w 6265104"/>
                    <a:gd name="connsiteY1977" fmla="*/ 1867792 h 6338112"/>
                    <a:gd name="connsiteX1978" fmla="*/ 1678125 w 6265104"/>
                    <a:gd name="connsiteY1978" fmla="*/ 1851608 h 6338112"/>
                    <a:gd name="connsiteX1979" fmla="*/ 1690595 w 6265104"/>
                    <a:gd name="connsiteY1979" fmla="*/ 1829198 h 6338112"/>
                    <a:gd name="connsiteX1980" fmla="*/ 1656927 w 6265104"/>
                    <a:gd name="connsiteY1980" fmla="*/ 1822973 h 6338112"/>
                    <a:gd name="connsiteX1981" fmla="*/ 1604557 w 6265104"/>
                    <a:gd name="connsiteY1981" fmla="*/ 1796829 h 6338112"/>
                    <a:gd name="connsiteX1982" fmla="*/ 1612039 w 6265104"/>
                    <a:gd name="connsiteY1982" fmla="*/ 1775664 h 6338112"/>
                    <a:gd name="connsiteX1983" fmla="*/ 1629495 w 6265104"/>
                    <a:gd name="connsiteY1983" fmla="*/ 1783134 h 6338112"/>
                    <a:gd name="connsiteX1984" fmla="*/ 1669397 w 6265104"/>
                    <a:gd name="connsiteY1984" fmla="*/ 1783134 h 6338112"/>
                    <a:gd name="connsiteX1985" fmla="*/ 1719275 w 6265104"/>
                    <a:gd name="connsiteY1985" fmla="*/ 1758234 h 6338112"/>
                    <a:gd name="connsiteX1986" fmla="*/ 1736731 w 6265104"/>
                    <a:gd name="connsiteY1986" fmla="*/ 1753254 h 6338112"/>
                    <a:gd name="connsiteX1987" fmla="*/ 1747955 w 6265104"/>
                    <a:gd name="connsiteY1987" fmla="*/ 1732090 h 6338112"/>
                    <a:gd name="connsiteX1988" fmla="*/ 1725509 w 6265104"/>
                    <a:gd name="connsiteY1988" fmla="*/ 1732090 h 6338112"/>
                    <a:gd name="connsiteX1989" fmla="*/ 1701817 w 6265104"/>
                    <a:gd name="connsiteY1989" fmla="*/ 1738315 h 6338112"/>
                    <a:gd name="connsiteX1990" fmla="*/ 1684361 w 6265104"/>
                    <a:gd name="connsiteY1990" fmla="*/ 1704700 h 6338112"/>
                    <a:gd name="connsiteX1991" fmla="*/ 1706805 w 6265104"/>
                    <a:gd name="connsiteY1991" fmla="*/ 1692250 h 6338112"/>
                    <a:gd name="connsiteX1992" fmla="*/ 1752943 w 6265104"/>
                    <a:gd name="connsiteY1992" fmla="*/ 1687271 h 6338112"/>
                    <a:gd name="connsiteX1993" fmla="*/ 1789103 w 6265104"/>
                    <a:gd name="connsiteY1993" fmla="*/ 1673576 h 6338112"/>
                    <a:gd name="connsiteX1994" fmla="*/ 1796585 w 6265104"/>
                    <a:gd name="connsiteY1994" fmla="*/ 1652411 h 6338112"/>
                    <a:gd name="connsiteX1995" fmla="*/ 1777881 w 6265104"/>
                    <a:gd name="connsiteY1995" fmla="*/ 1647431 h 6338112"/>
                    <a:gd name="connsiteX1996" fmla="*/ 1755435 w 6265104"/>
                    <a:gd name="connsiteY1996" fmla="*/ 1638716 h 6338112"/>
                    <a:gd name="connsiteX1997" fmla="*/ 1772893 w 6265104"/>
                    <a:gd name="connsiteY1997" fmla="*/ 1625022 h 6338112"/>
                    <a:gd name="connsiteX1998" fmla="*/ 1780375 w 6265104"/>
                    <a:gd name="connsiteY1998" fmla="*/ 1598877 h 6338112"/>
                    <a:gd name="connsiteX1999" fmla="*/ 1776633 w 6265104"/>
                    <a:gd name="connsiteY1999" fmla="*/ 1593897 h 6338112"/>
                    <a:gd name="connsiteX2000" fmla="*/ 1744213 w 6265104"/>
                    <a:gd name="connsiteY2000" fmla="*/ 1540363 h 6338112"/>
                    <a:gd name="connsiteX2001" fmla="*/ 1736731 w 6265104"/>
                    <a:gd name="connsiteY2001" fmla="*/ 1530403 h 6338112"/>
                    <a:gd name="connsiteX2002" fmla="*/ 1782869 w 6265104"/>
                    <a:gd name="connsiteY2002" fmla="*/ 1486829 h 6338112"/>
                    <a:gd name="connsiteX2003" fmla="*/ 1812795 w 6265104"/>
                    <a:gd name="connsiteY2003" fmla="*/ 1479359 h 6338112"/>
                    <a:gd name="connsiteX2004" fmla="*/ 1806561 w 6265104"/>
                    <a:gd name="connsiteY2004" fmla="*/ 1451970 h 6338112"/>
                    <a:gd name="connsiteX2005" fmla="*/ 1807807 w 6265104"/>
                    <a:gd name="connsiteY2005" fmla="*/ 1427070 h 6338112"/>
                    <a:gd name="connsiteX2006" fmla="*/ 1810301 w 6265104"/>
                    <a:gd name="connsiteY2006" fmla="*/ 1399681 h 6338112"/>
                    <a:gd name="connsiteX2007" fmla="*/ 1817783 w 6265104"/>
                    <a:gd name="connsiteY2007" fmla="*/ 1347391 h 6338112"/>
                    <a:gd name="connsiteX2008" fmla="*/ 1806561 w 6265104"/>
                    <a:gd name="connsiteY2008" fmla="*/ 1312532 h 6338112"/>
                    <a:gd name="connsiteX2009" fmla="*/ 1782869 w 6265104"/>
                    <a:gd name="connsiteY2009" fmla="*/ 1303817 h 6338112"/>
                    <a:gd name="connsiteX2010" fmla="*/ 1797831 w 6265104"/>
                    <a:gd name="connsiteY2010" fmla="*/ 1291367 h 6338112"/>
                    <a:gd name="connsiteX2011" fmla="*/ 1830253 w 6265104"/>
                    <a:gd name="connsiteY2011" fmla="*/ 1303817 h 6338112"/>
                    <a:gd name="connsiteX2012" fmla="*/ 1861425 w 6265104"/>
                    <a:gd name="connsiteY2012" fmla="*/ 1393456 h 6338112"/>
                    <a:gd name="connsiteX2013" fmla="*/ 1917537 w 6265104"/>
                    <a:gd name="connsiteY2013" fmla="*/ 1474379 h 6338112"/>
                    <a:gd name="connsiteX2014" fmla="*/ 1941229 w 6265104"/>
                    <a:gd name="connsiteY2014" fmla="*/ 1481849 h 6338112"/>
                    <a:gd name="connsiteX2015" fmla="*/ 2108319 w 6265104"/>
                    <a:gd name="connsiteY2015" fmla="*/ 1417110 h 6338112"/>
                    <a:gd name="connsiteX2016" fmla="*/ 2118295 w 6265104"/>
                    <a:gd name="connsiteY2016" fmla="*/ 1409640 h 6338112"/>
                    <a:gd name="connsiteX2017" fmla="*/ 2145727 w 6265104"/>
                    <a:gd name="connsiteY2017" fmla="*/ 1303817 h 6338112"/>
                    <a:gd name="connsiteX2018" fmla="*/ 2154455 w 6265104"/>
                    <a:gd name="connsiteY2018" fmla="*/ 1254018 h 6338112"/>
                    <a:gd name="connsiteX2019" fmla="*/ 2160691 w 6265104"/>
                    <a:gd name="connsiteY2019" fmla="*/ 1232853 h 6338112"/>
                    <a:gd name="connsiteX2020" fmla="*/ 2215555 w 6265104"/>
                    <a:gd name="connsiteY2020" fmla="*/ 1178074 h 6338112"/>
                    <a:gd name="connsiteX2021" fmla="*/ 2235507 w 6265104"/>
                    <a:gd name="connsiteY2021" fmla="*/ 1123295 h 6338112"/>
                    <a:gd name="connsiteX2022" fmla="*/ 2225531 w 6265104"/>
                    <a:gd name="connsiteY2022" fmla="*/ 1100886 h 6338112"/>
                    <a:gd name="connsiteX2023" fmla="*/ 2209321 w 6265104"/>
                    <a:gd name="connsiteY2023" fmla="*/ 1080966 h 6338112"/>
                    <a:gd name="connsiteX2024" fmla="*/ 2188123 w 6265104"/>
                    <a:gd name="connsiteY2024" fmla="*/ 1061046 h 6338112"/>
                    <a:gd name="connsiteX2025" fmla="*/ 2174407 w 6265104"/>
                    <a:gd name="connsiteY2025" fmla="*/ 1034902 h 6338112"/>
                    <a:gd name="connsiteX2026" fmla="*/ 2164431 w 6265104"/>
                    <a:gd name="connsiteY2026" fmla="*/ 1005022 h 6338112"/>
                    <a:gd name="connsiteX2027" fmla="*/ 2201839 w 6265104"/>
                    <a:gd name="connsiteY2027" fmla="*/ 1003777 h 6338112"/>
                    <a:gd name="connsiteX2028" fmla="*/ 2252963 w 6265104"/>
                    <a:gd name="connsiteY2028" fmla="*/ 1024942 h 6338112"/>
                    <a:gd name="connsiteX2029" fmla="*/ 2290371 w 6265104"/>
                    <a:gd name="connsiteY2029" fmla="*/ 1080966 h 6338112"/>
                    <a:gd name="connsiteX2030" fmla="*/ 2271667 w 6265104"/>
                    <a:gd name="connsiteY2030" fmla="*/ 1099641 h 6338112"/>
                    <a:gd name="connsiteX2031" fmla="*/ 2259197 w 6265104"/>
                    <a:gd name="connsiteY2031" fmla="*/ 1118315 h 6338112"/>
                    <a:gd name="connsiteX2032" fmla="*/ 2281643 w 6265104"/>
                    <a:gd name="connsiteY2032" fmla="*/ 1118315 h 6338112"/>
                    <a:gd name="connsiteX2033" fmla="*/ 2321545 w 6265104"/>
                    <a:gd name="connsiteY2033" fmla="*/ 1125785 h 6338112"/>
                    <a:gd name="connsiteX2034" fmla="*/ 2343989 w 6265104"/>
                    <a:gd name="connsiteY2034" fmla="*/ 1130765 h 6338112"/>
                    <a:gd name="connsiteX2035" fmla="*/ 2408831 w 6265104"/>
                    <a:gd name="connsiteY2035" fmla="*/ 1089681 h 6338112"/>
                    <a:gd name="connsiteX2036" fmla="*/ 2408831 w 6265104"/>
                    <a:gd name="connsiteY2036" fmla="*/ 1066026 h 6338112"/>
                    <a:gd name="connsiteX2037" fmla="*/ 2405089 w 6265104"/>
                    <a:gd name="connsiteY2037" fmla="*/ 1064781 h 6338112"/>
                    <a:gd name="connsiteX2038" fmla="*/ 2256705 w 6265104"/>
                    <a:gd name="connsiteY2038" fmla="*/ 1000042 h 6338112"/>
                    <a:gd name="connsiteX2039" fmla="*/ 2199345 w 6265104"/>
                    <a:gd name="connsiteY2039" fmla="*/ 986348 h 6338112"/>
                    <a:gd name="connsiteX2040" fmla="*/ 2178147 w 6265104"/>
                    <a:gd name="connsiteY2040" fmla="*/ 980123 h 6338112"/>
                    <a:gd name="connsiteX2041" fmla="*/ 2107071 w 6265104"/>
                    <a:gd name="connsiteY2041" fmla="*/ 942773 h 6338112"/>
                    <a:gd name="connsiteX2042" fmla="*/ 2004823 w 6265104"/>
                    <a:gd name="connsiteY2042" fmla="*/ 920364 h 6338112"/>
                    <a:gd name="connsiteX2043" fmla="*/ 2003113 w 6265104"/>
                    <a:gd name="connsiteY2043" fmla="*/ 918481 h 6338112"/>
                    <a:gd name="connsiteX2044" fmla="*/ 2003519 w 6265104"/>
                    <a:gd name="connsiteY2044" fmla="*/ 919879 h 6338112"/>
                    <a:gd name="connsiteX2045" fmla="*/ 1942355 w 6265104"/>
                    <a:gd name="connsiteY2045" fmla="*/ 888478 h 6338112"/>
                    <a:gd name="connsiteX2046" fmla="*/ 1929613 w 6265104"/>
                    <a:gd name="connsiteY2046" fmla="*/ 833213 h 6338112"/>
                    <a:gd name="connsiteX2047" fmla="*/ 1934079 w 6265104"/>
                    <a:gd name="connsiteY2047" fmla="*/ 842020 h 6338112"/>
                    <a:gd name="connsiteX2048" fmla="*/ 1932501 w 6265104"/>
                    <a:gd name="connsiteY2048" fmla="*/ 834460 h 6338112"/>
                    <a:gd name="connsiteX2049" fmla="*/ 1926267 w 6265104"/>
                    <a:gd name="connsiteY2049" fmla="*/ 820766 h 6338112"/>
                    <a:gd name="connsiteX2050" fmla="*/ 1936241 w 6265104"/>
                    <a:gd name="connsiteY2050" fmla="*/ 795866 h 6338112"/>
                    <a:gd name="connsiteX2051" fmla="*/ 2017293 w 6265104"/>
                    <a:gd name="connsiteY2051" fmla="*/ 785906 h 6338112"/>
                    <a:gd name="connsiteX2052" fmla="*/ 2035997 w 6265104"/>
                    <a:gd name="connsiteY2052" fmla="*/ 802091 h 6338112"/>
                    <a:gd name="connsiteX2053" fmla="*/ 2062183 w 6265104"/>
                    <a:gd name="connsiteY2053" fmla="*/ 839440 h 6338112"/>
                    <a:gd name="connsiteX2054" fmla="*/ 2103331 w 6265104"/>
                    <a:gd name="connsiteY2054" fmla="*/ 840685 h 6338112"/>
                    <a:gd name="connsiteX2055" fmla="*/ 2124529 w 6265104"/>
                    <a:gd name="connsiteY2055" fmla="*/ 836950 h 6338112"/>
                    <a:gd name="connsiteX2056" fmla="*/ 2164431 w 6265104"/>
                    <a:gd name="connsiteY2056" fmla="*/ 826990 h 6338112"/>
                    <a:gd name="connsiteX2057" fmla="*/ 2262939 w 6265104"/>
                    <a:gd name="connsiteY2057" fmla="*/ 834460 h 6338112"/>
                    <a:gd name="connsiteX2058" fmla="*/ 2262939 w 6265104"/>
                    <a:gd name="connsiteY2058" fmla="*/ 874300 h 6338112"/>
                    <a:gd name="connsiteX2059" fmla="*/ 2260591 w 6265104"/>
                    <a:gd name="connsiteY2059" fmla="*/ 877329 h 6338112"/>
                    <a:gd name="connsiteX2060" fmla="*/ 2255517 w 6265104"/>
                    <a:gd name="connsiteY2060" fmla="*/ 901285 h 6338112"/>
                    <a:gd name="connsiteX2061" fmla="*/ 2261789 w 6265104"/>
                    <a:gd name="connsiteY2061" fmla="*/ 930890 h 6338112"/>
                    <a:gd name="connsiteX2062" fmla="*/ 2261061 w 6265104"/>
                    <a:gd name="connsiteY2062" fmla="*/ 930058 h 6338112"/>
                    <a:gd name="connsiteX2063" fmla="*/ 2262939 w 6265104"/>
                    <a:gd name="connsiteY2063" fmla="*/ 934059 h 6338112"/>
                    <a:gd name="connsiteX2064" fmla="*/ 2309075 w 6265104"/>
                    <a:gd name="connsiteY2064" fmla="*/ 960203 h 6338112"/>
                    <a:gd name="connsiteX2065" fmla="*/ 2310063 w 6265104"/>
                    <a:gd name="connsiteY2065" fmla="*/ 960333 h 6338112"/>
                    <a:gd name="connsiteX2066" fmla="*/ 2307019 w 6265104"/>
                    <a:gd name="connsiteY2066" fmla="*/ 958758 h 6338112"/>
                    <a:gd name="connsiteX2067" fmla="*/ 2355211 w 6265104"/>
                    <a:gd name="connsiteY2067" fmla="*/ 965099 h 6338112"/>
                    <a:gd name="connsiteX2068" fmla="*/ 2353319 w 6265104"/>
                    <a:gd name="connsiteY2068" fmla="*/ 966016 h 6338112"/>
                    <a:gd name="connsiteX2069" fmla="*/ 2356459 w 6265104"/>
                    <a:gd name="connsiteY2069" fmla="*/ 966428 h 6338112"/>
                    <a:gd name="connsiteX2070" fmla="*/ 2428781 w 6265104"/>
                    <a:gd name="connsiteY2070" fmla="*/ 940284 h 6338112"/>
                    <a:gd name="connsiteX2071" fmla="*/ 2503597 w 6265104"/>
                    <a:gd name="connsiteY2071" fmla="*/ 901689 h 6338112"/>
                    <a:gd name="connsiteX2072" fmla="*/ 2527289 w 6265104"/>
                    <a:gd name="connsiteY2072" fmla="*/ 894219 h 6338112"/>
                    <a:gd name="connsiteX2073" fmla="*/ 2582155 w 6265104"/>
                    <a:gd name="connsiteY2073" fmla="*/ 825745 h 6338112"/>
                    <a:gd name="connsiteX2074" fmla="*/ 2660711 w 6265104"/>
                    <a:gd name="connsiteY2074" fmla="*/ 797111 h 6338112"/>
                    <a:gd name="connsiteX2075" fmla="*/ 2723059 w 6265104"/>
                    <a:gd name="connsiteY2075" fmla="*/ 848155 h 6338112"/>
                    <a:gd name="connsiteX2076" fmla="*/ 2772935 w 6265104"/>
                    <a:gd name="connsiteY2076" fmla="*/ 826990 h 6338112"/>
                    <a:gd name="connsiteX2077" fmla="*/ 2811591 w 6265104"/>
                    <a:gd name="connsiteY2077" fmla="*/ 768476 h 6338112"/>
                    <a:gd name="connsiteX2078" fmla="*/ 2851493 w 6265104"/>
                    <a:gd name="connsiteY2078" fmla="*/ 756027 h 6338112"/>
                    <a:gd name="connsiteX2079" fmla="*/ 2877679 w 6265104"/>
                    <a:gd name="connsiteY2079" fmla="*/ 748557 h 6338112"/>
                    <a:gd name="connsiteX2080" fmla="*/ 2886407 w 6265104"/>
                    <a:gd name="connsiteY2080" fmla="*/ 746067 h 6338112"/>
                    <a:gd name="connsiteX2081" fmla="*/ 2921321 w 6265104"/>
                    <a:gd name="connsiteY2081" fmla="*/ 748557 h 6338112"/>
                    <a:gd name="connsiteX2082" fmla="*/ 2938779 w 6265104"/>
                    <a:gd name="connsiteY2082" fmla="*/ 727392 h 6338112"/>
                    <a:gd name="connsiteX2083" fmla="*/ 2939309 w 6265104"/>
                    <a:gd name="connsiteY2083" fmla="*/ 717309 h 6338112"/>
                    <a:gd name="connsiteX2084" fmla="*/ 2936955 w 6265104"/>
                    <a:gd name="connsiteY2084" fmla="*/ 721718 h 6338112"/>
                    <a:gd name="connsiteX2085" fmla="*/ 2927909 w 6265104"/>
                    <a:gd name="connsiteY2085" fmla="*/ 723835 h 6338112"/>
                    <a:gd name="connsiteX2086" fmla="*/ 2889225 w 6265104"/>
                    <a:gd name="connsiteY2086" fmla="*/ 701462 h 6338112"/>
                    <a:gd name="connsiteX2087" fmla="*/ 2882985 w 6265104"/>
                    <a:gd name="connsiteY2087" fmla="*/ 669146 h 6338112"/>
                    <a:gd name="connsiteX2088" fmla="*/ 2917925 w 6265104"/>
                    <a:gd name="connsiteY2088" fmla="*/ 574684 h 6338112"/>
                    <a:gd name="connsiteX2089" fmla="*/ 2916677 w 6265104"/>
                    <a:gd name="connsiteY2089" fmla="*/ 526209 h 6338112"/>
                    <a:gd name="connsiteX2090" fmla="*/ 2937891 w 6265104"/>
                    <a:gd name="connsiteY2090" fmla="*/ 476492 h 6338112"/>
                    <a:gd name="connsiteX2091" fmla="*/ 2959105 w 6265104"/>
                    <a:gd name="connsiteY2091" fmla="*/ 467791 h 6338112"/>
                    <a:gd name="connsiteX2092" fmla="*/ 2956609 w 6265104"/>
                    <a:gd name="connsiteY2092" fmla="*/ 430504 h 6338112"/>
                    <a:gd name="connsiteX2093" fmla="*/ 2890473 w 6265104"/>
                    <a:gd name="connsiteY2093" fmla="*/ 373329 h 6338112"/>
                    <a:gd name="connsiteX2094" fmla="*/ 2882985 w 6265104"/>
                    <a:gd name="connsiteY2094" fmla="*/ 324854 h 6338112"/>
                    <a:gd name="connsiteX2095" fmla="*/ 2929157 w 6265104"/>
                    <a:gd name="connsiteY2095" fmla="*/ 323612 h 6338112"/>
                    <a:gd name="connsiteX2096" fmla="*/ 3021499 w 6265104"/>
                    <a:gd name="connsiteY2096" fmla="*/ 358414 h 6338112"/>
                    <a:gd name="connsiteX2097" fmla="*/ 3037721 w 6265104"/>
                    <a:gd name="connsiteY2097" fmla="*/ 379543 h 6338112"/>
                    <a:gd name="connsiteX2098" fmla="*/ 3095121 w 6265104"/>
                    <a:gd name="connsiteY2098" fmla="*/ 401916 h 6338112"/>
                    <a:gd name="connsiteX2099" fmla="*/ 3118831 w 6265104"/>
                    <a:gd name="connsiteY2099" fmla="*/ 405645 h 6338112"/>
                    <a:gd name="connsiteX2100" fmla="*/ 3176233 w 6265104"/>
                    <a:gd name="connsiteY2100" fmla="*/ 449147 h 6338112"/>
                    <a:gd name="connsiteX2101" fmla="*/ 3206181 w 6265104"/>
                    <a:gd name="connsiteY2101" fmla="*/ 474006 h 6338112"/>
                    <a:gd name="connsiteX2102" fmla="*/ 3286045 w 6265104"/>
                    <a:gd name="connsiteY2102" fmla="*/ 590842 h 6338112"/>
                    <a:gd name="connsiteX2103" fmla="*/ 3327225 w 6265104"/>
                    <a:gd name="connsiteY2103" fmla="*/ 603271 h 6338112"/>
                    <a:gd name="connsiteX2104" fmla="*/ 3349685 w 6265104"/>
                    <a:gd name="connsiteY2104" fmla="*/ 605757 h 6338112"/>
                    <a:gd name="connsiteX2105" fmla="*/ 3371211 w 6265104"/>
                    <a:gd name="connsiteY2105" fmla="*/ 609641 h 6338112"/>
                    <a:gd name="connsiteX2106" fmla="*/ 3369499 w 6265104"/>
                    <a:gd name="connsiteY2106" fmla="*/ 596654 h 6338112"/>
                    <a:gd name="connsiteX2107" fmla="*/ 3361293 w 6265104"/>
                    <a:gd name="connsiteY2107" fmla="*/ 589776 h 6338112"/>
                    <a:gd name="connsiteX2108" fmla="*/ 3281433 w 6265104"/>
                    <a:gd name="connsiteY2108" fmla="*/ 517697 h 6338112"/>
                    <a:gd name="connsiteX2109" fmla="*/ 3236509 w 6265104"/>
                    <a:gd name="connsiteY2109" fmla="*/ 433191 h 6338112"/>
                    <a:gd name="connsiteX2110" fmla="*/ 3216545 w 6265104"/>
                    <a:gd name="connsiteY2110" fmla="*/ 404608 h 6338112"/>
                    <a:gd name="connsiteX2111" fmla="*/ 3061813 w 6265104"/>
                    <a:gd name="connsiteY2111" fmla="*/ 317616 h 6338112"/>
                    <a:gd name="connsiteX2112" fmla="*/ 3039351 w 6265104"/>
                    <a:gd name="connsiteY2112" fmla="*/ 303946 h 6338112"/>
                    <a:gd name="connsiteX2113" fmla="*/ 2928295 w 6265104"/>
                    <a:gd name="connsiteY2113" fmla="*/ 228140 h 6338112"/>
                    <a:gd name="connsiteX2114" fmla="*/ 2773563 w 6265104"/>
                    <a:gd name="connsiteY2114" fmla="*/ 124992 h 6338112"/>
                    <a:gd name="connsiteX2115" fmla="*/ 2741119 w 6265104"/>
                    <a:gd name="connsiteY2115" fmla="*/ 102622 h 6338112"/>
                    <a:gd name="connsiteX2116" fmla="*/ 2942021 w 6265104"/>
                    <a:gd name="connsiteY2116" fmla="*/ 82739 h 6338112"/>
                    <a:gd name="connsiteX2117" fmla="*/ 2973287 w 6265104"/>
                    <a:gd name="connsiteY2117" fmla="*/ 79823 h 6338112"/>
                    <a:gd name="connsiteX2118" fmla="*/ 3075199 w 6265104"/>
                    <a:gd name="connsiteY2118" fmla="*/ 57319 h 6338112"/>
                    <a:gd name="connsiteX2119" fmla="*/ 3201395 w 6265104"/>
                    <a:gd name="connsiteY2119" fmla="*/ 36222 h 6338112"/>
                    <a:gd name="connsiteX2120" fmla="*/ 3413021 w 6265104"/>
                    <a:gd name="connsiteY2120" fmla="*/ 26220 h 6338112"/>
                    <a:gd name="connsiteX2121" fmla="*/ 3440407 w 6265104"/>
                    <a:gd name="connsiteY2121" fmla="*/ 18718 h 6338112"/>
                    <a:gd name="connsiteX2122" fmla="*/ 3466238 w 6265104"/>
                    <a:gd name="connsiteY2122" fmla="*/ 122 h 6338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Lst>
                  <a:rect l="l" t="t" r="r" b="b"/>
                  <a:pathLst>
                    <a:path w="6265104" h="6338112">
                      <a:moveTo>
                        <a:pt x="4422683" y="6301633"/>
                      </a:moveTo>
                      <a:lnTo>
                        <a:pt x="4405115" y="6302807"/>
                      </a:lnTo>
                      <a:lnTo>
                        <a:pt x="4408043" y="6303451"/>
                      </a:lnTo>
                      <a:cubicBezTo>
                        <a:pt x="4411749" y="6304077"/>
                        <a:pt x="4415767" y="6305017"/>
                        <a:pt x="4419319" y="6304547"/>
                      </a:cubicBezTo>
                      <a:close/>
                      <a:moveTo>
                        <a:pt x="4427909" y="6287163"/>
                      </a:moveTo>
                      <a:lnTo>
                        <a:pt x="4428061" y="6289443"/>
                      </a:lnTo>
                      <a:lnTo>
                        <a:pt x="4428123" y="6287483"/>
                      </a:lnTo>
                      <a:close/>
                      <a:moveTo>
                        <a:pt x="3360513" y="6201420"/>
                      </a:moveTo>
                      <a:cubicBezTo>
                        <a:pt x="3373125" y="6201714"/>
                        <a:pt x="3386052" y="6203481"/>
                        <a:pt x="3399295" y="6203481"/>
                      </a:cubicBezTo>
                      <a:cubicBezTo>
                        <a:pt x="3374071" y="6211725"/>
                        <a:pt x="3348847" y="6208191"/>
                        <a:pt x="3323623" y="6208191"/>
                      </a:cubicBezTo>
                      <a:cubicBezTo>
                        <a:pt x="3335605" y="6202303"/>
                        <a:pt x="3347901" y="6201125"/>
                        <a:pt x="3360513" y="6201420"/>
                      </a:cubicBezTo>
                      <a:close/>
                      <a:moveTo>
                        <a:pt x="3745493" y="6141461"/>
                      </a:moveTo>
                      <a:cubicBezTo>
                        <a:pt x="3700729" y="6165141"/>
                        <a:pt x="3670887" y="6206269"/>
                        <a:pt x="3626123" y="6228703"/>
                      </a:cubicBezTo>
                      <a:cubicBezTo>
                        <a:pt x="3565195" y="6258613"/>
                        <a:pt x="3501779" y="6261107"/>
                        <a:pt x="3438363" y="6237427"/>
                      </a:cubicBezTo>
                      <a:cubicBezTo>
                        <a:pt x="3422199" y="6231195"/>
                        <a:pt x="3415981" y="6214993"/>
                        <a:pt x="3406033" y="6201283"/>
                      </a:cubicBezTo>
                      <a:cubicBezTo>
                        <a:pt x="3520431" y="6180097"/>
                        <a:pt x="3633583" y="6166387"/>
                        <a:pt x="3745493" y="6141461"/>
                      </a:cubicBezTo>
                      <a:close/>
                      <a:moveTo>
                        <a:pt x="2129759" y="5956855"/>
                      </a:moveTo>
                      <a:lnTo>
                        <a:pt x="2134979" y="5970947"/>
                      </a:lnTo>
                      <a:cubicBezTo>
                        <a:pt x="2135917" y="5977831"/>
                        <a:pt x="2136541" y="5984715"/>
                        <a:pt x="2140291" y="5990347"/>
                      </a:cubicBezTo>
                      <a:cubicBezTo>
                        <a:pt x="2143415" y="5987845"/>
                        <a:pt x="2144353" y="5983465"/>
                        <a:pt x="2145759" y="5979397"/>
                      </a:cubicBezTo>
                      <a:lnTo>
                        <a:pt x="2154029" y="5970335"/>
                      </a:lnTo>
                      <a:close/>
                      <a:moveTo>
                        <a:pt x="4535327" y="5905175"/>
                      </a:moveTo>
                      <a:cubicBezTo>
                        <a:pt x="4525441" y="5932729"/>
                        <a:pt x="4527913" y="5959031"/>
                        <a:pt x="4537799" y="5987837"/>
                      </a:cubicBezTo>
                      <a:cubicBezTo>
                        <a:pt x="4543977" y="6005371"/>
                        <a:pt x="4536563" y="6025409"/>
                        <a:pt x="4527913" y="6042945"/>
                      </a:cubicBezTo>
                      <a:cubicBezTo>
                        <a:pt x="4505669" y="6085527"/>
                        <a:pt x="4510611" y="6100555"/>
                        <a:pt x="4547685" y="6126857"/>
                      </a:cubicBezTo>
                      <a:cubicBezTo>
                        <a:pt x="4574871" y="6146897"/>
                        <a:pt x="4602059" y="6168187"/>
                        <a:pt x="4608237" y="6204509"/>
                      </a:cubicBezTo>
                      <a:cubicBezTo>
                        <a:pt x="4592173" y="6234567"/>
                        <a:pt x="4569929" y="6259615"/>
                        <a:pt x="4548921" y="6284665"/>
                      </a:cubicBezTo>
                      <a:cubicBezTo>
                        <a:pt x="4499489" y="6343529"/>
                        <a:pt x="4445115" y="6303451"/>
                        <a:pt x="4394449" y="6307209"/>
                      </a:cubicBezTo>
                      <a:cubicBezTo>
                        <a:pt x="4380855" y="6308461"/>
                        <a:pt x="4361083" y="6309713"/>
                        <a:pt x="4351197" y="6290927"/>
                      </a:cubicBezTo>
                      <a:lnTo>
                        <a:pt x="4360353" y="6292943"/>
                      </a:lnTo>
                      <a:lnTo>
                        <a:pt x="4348579" y="6288141"/>
                      </a:lnTo>
                      <a:cubicBezTo>
                        <a:pt x="4327423" y="6293125"/>
                        <a:pt x="4310001" y="6268209"/>
                        <a:pt x="4288845" y="6280667"/>
                      </a:cubicBezTo>
                      <a:lnTo>
                        <a:pt x="4278291" y="6283751"/>
                      </a:lnTo>
                      <a:lnTo>
                        <a:pt x="4270345" y="6290561"/>
                      </a:lnTo>
                      <a:cubicBezTo>
                        <a:pt x="4265643" y="6293265"/>
                        <a:pt x="4260803" y="6294811"/>
                        <a:pt x="4255845" y="6295325"/>
                      </a:cubicBezTo>
                      <a:lnTo>
                        <a:pt x="4229015" y="6288195"/>
                      </a:lnTo>
                      <a:lnTo>
                        <a:pt x="4212753" y="6288843"/>
                      </a:lnTo>
                      <a:lnTo>
                        <a:pt x="4205685" y="6290075"/>
                      </a:lnTo>
                      <a:cubicBezTo>
                        <a:pt x="4184983" y="6299233"/>
                        <a:pt x="4171025" y="6320973"/>
                        <a:pt x="4152097" y="6331371"/>
                      </a:cubicBezTo>
                      <a:cubicBezTo>
                        <a:pt x="4119289" y="6349017"/>
                        <a:pt x="4100361" y="6327591"/>
                        <a:pt x="4078909" y="6317507"/>
                      </a:cubicBezTo>
                      <a:cubicBezTo>
                        <a:pt x="4059983" y="6308685"/>
                        <a:pt x="4063767" y="6284739"/>
                        <a:pt x="4075125" y="6267095"/>
                      </a:cubicBezTo>
                      <a:cubicBezTo>
                        <a:pt x="4085219" y="6250711"/>
                        <a:pt x="4083957" y="6229285"/>
                        <a:pt x="4095313" y="6212901"/>
                      </a:cubicBezTo>
                      <a:lnTo>
                        <a:pt x="4098531" y="6226861"/>
                      </a:lnTo>
                      <a:lnTo>
                        <a:pt x="4098441" y="6215885"/>
                      </a:lnTo>
                      <a:cubicBezTo>
                        <a:pt x="4117109" y="6187233"/>
                        <a:pt x="4113375" y="6161071"/>
                        <a:pt x="4089731" y="6136155"/>
                      </a:cubicBezTo>
                      <a:cubicBezTo>
                        <a:pt x="4069819" y="6116223"/>
                        <a:pt x="4063597" y="6083833"/>
                        <a:pt x="4032485" y="6076357"/>
                      </a:cubicBezTo>
                      <a:cubicBezTo>
                        <a:pt x="4058619" y="6070129"/>
                        <a:pt x="4084753" y="6063901"/>
                        <a:pt x="4110887" y="6057671"/>
                      </a:cubicBezTo>
                      <a:cubicBezTo>
                        <a:pt x="4134531" y="6082587"/>
                        <a:pt x="4163153" y="6102519"/>
                        <a:pt x="4183065" y="6131173"/>
                      </a:cubicBezTo>
                      <a:cubicBezTo>
                        <a:pt x="4200487" y="6154843"/>
                        <a:pt x="4225377" y="6151105"/>
                        <a:pt x="4244043" y="6128681"/>
                      </a:cubicBezTo>
                      <a:cubicBezTo>
                        <a:pt x="4257733" y="6113731"/>
                        <a:pt x="4271421" y="6100027"/>
                        <a:pt x="4286355" y="6086325"/>
                      </a:cubicBezTo>
                      <a:cubicBezTo>
                        <a:pt x="4310001" y="6062655"/>
                        <a:pt x="4337379" y="6046459"/>
                        <a:pt x="4372223" y="6075113"/>
                      </a:cubicBezTo>
                      <a:cubicBezTo>
                        <a:pt x="4357289" y="5997873"/>
                        <a:pt x="4357289" y="5997873"/>
                        <a:pt x="4379691" y="5997873"/>
                      </a:cubicBezTo>
                      <a:cubicBezTo>
                        <a:pt x="4374713" y="5986661"/>
                        <a:pt x="4359779" y="5987907"/>
                        <a:pt x="4354801" y="5976695"/>
                      </a:cubicBezTo>
                      <a:cubicBezTo>
                        <a:pt x="4409557" y="5954271"/>
                        <a:pt x="4465559" y="5933093"/>
                        <a:pt x="4520315" y="5910669"/>
                      </a:cubicBezTo>
                      <a:lnTo>
                        <a:pt x="4519355" y="5914177"/>
                      </a:lnTo>
                      <a:lnTo>
                        <a:pt x="4521733" y="5911437"/>
                      </a:lnTo>
                      <a:cubicBezTo>
                        <a:pt x="4521733" y="5908933"/>
                        <a:pt x="4521733" y="5907681"/>
                        <a:pt x="4521733" y="5906429"/>
                      </a:cubicBezTo>
                      <a:cubicBezTo>
                        <a:pt x="4525441" y="5905175"/>
                        <a:pt x="4530383" y="5905175"/>
                        <a:pt x="4535327" y="5905175"/>
                      </a:cubicBezTo>
                      <a:close/>
                      <a:moveTo>
                        <a:pt x="3272247" y="5666713"/>
                      </a:moveTo>
                      <a:cubicBezTo>
                        <a:pt x="3269445" y="5666635"/>
                        <a:pt x="3267187" y="5667373"/>
                        <a:pt x="3266175" y="5669923"/>
                      </a:cubicBezTo>
                      <a:lnTo>
                        <a:pt x="3266237" y="5670541"/>
                      </a:lnTo>
                      <a:lnTo>
                        <a:pt x="3272265" y="5666715"/>
                      </a:lnTo>
                      <a:close/>
                      <a:moveTo>
                        <a:pt x="3187395" y="5631743"/>
                      </a:moveTo>
                      <a:lnTo>
                        <a:pt x="3187343" y="5631767"/>
                      </a:lnTo>
                      <a:lnTo>
                        <a:pt x="3187329" y="5631823"/>
                      </a:lnTo>
                      <a:close/>
                      <a:moveTo>
                        <a:pt x="3088075" y="5573319"/>
                      </a:moveTo>
                      <a:lnTo>
                        <a:pt x="3086539" y="5573611"/>
                      </a:lnTo>
                      <a:lnTo>
                        <a:pt x="3088809" y="5574261"/>
                      </a:lnTo>
                      <a:close/>
                      <a:moveTo>
                        <a:pt x="5125303" y="5564481"/>
                      </a:moveTo>
                      <a:cubicBezTo>
                        <a:pt x="5126547" y="5573467"/>
                        <a:pt x="5126703" y="5581757"/>
                        <a:pt x="5125673" y="5589329"/>
                      </a:cubicBezTo>
                      <a:cubicBezTo>
                        <a:pt x="5122581" y="5612047"/>
                        <a:pt x="5108817" y="5628315"/>
                        <a:pt x="5081757" y="5637611"/>
                      </a:cubicBezTo>
                      <a:cubicBezTo>
                        <a:pt x="5074291" y="5638851"/>
                        <a:pt x="5069315" y="5642569"/>
                        <a:pt x="5066827" y="5648767"/>
                      </a:cubicBezTo>
                      <a:cubicBezTo>
                        <a:pt x="5056873" y="5673557"/>
                        <a:pt x="5041943" y="5685951"/>
                        <a:pt x="5014571" y="5683473"/>
                      </a:cubicBezTo>
                      <a:cubicBezTo>
                        <a:pt x="5003373" y="5682233"/>
                        <a:pt x="4994663" y="5688429"/>
                        <a:pt x="4994663" y="5699585"/>
                      </a:cubicBezTo>
                      <a:cubicBezTo>
                        <a:pt x="4994663" y="5725615"/>
                        <a:pt x="4988443" y="5734291"/>
                        <a:pt x="4958581" y="5733051"/>
                      </a:cubicBezTo>
                      <a:cubicBezTo>
                        <a:pt x="4931209" y="5731813"/>
                        <a:pt x="4902593" y="5747925"/>
                        <a:pt x="4875221" y="5757841"/>
                      </a:cubicBezTo>
                      <a:cubicBezTo>
                        <a:pt x="4760755" y="5797505"/>
                        <a:pt x="4650021" y="5848325"/>
                        <a:pt x="4538043" y="5892947"/>
                      </a:cubicBezTo>
                      <a:cubicBezTo>
                        <a:pt x="4571637" y="5865677"/>
                        <a:pt x="4575369" y="5816097"/>
                        <a:pt x="4612695" y="5791307"/>
                      </a:cubicBezTo>
                      <a:cubicBezTo>
                        <a:pt x="4616427" y="5788829"/>
                        <a:pt x="4617673" y="5781391"/>
                        <a:pt x="4616427" y="5776433"/>
                      </a:cubicBezTo>
                      <a:cubicBezTo>
                        <a:pt x="4611451" y="5721897"/>
                        <a:pt x="4643801" y="5693387"/>
                        <a:pt x="4688591" y="5673557"/>
                      </a:cubicBezTo>
                      <a:cubicBezTo>
                        <a:pt x="4706011" y="5664879"/>
                        <a:pt x="4725917" y="5656203"/>
                        <a:pt x="4743335" y="5645047"/>
                      </a:cubicBezTo>
                      <a:cubicBezTo>
                        <a:pt x="4760755" y="5633893"/>
                        <a:pt x="4776929" y="5633893"/>
                        <a:pt x="4795593" y="5642569"/>
                      </a:cubicBezTo>
                      <a:cubicBezTo>
                        <a:pt x="4830429" y="5658683"/>
                        <a:pt x="4868999" y="5650005"/>
                        <a:pt x="4906325" y="5653725"/>
                      </a:cubicBezTo>
                      <a:cubicBezTo>
                        <a:pt x="4916279" y="5654963"/>
                        <a:pt x="4915035" y="5642569"/>
                        <a:pt x="4910059" y="5636371"/>
                      </a:cubicBezTo>
                      <a:cubicBezTo>
                        <a:pt x="4898861" y="5623977"/>
                        <a:pt x="4905081" y="5615299"/>
                        <a:pt x="4915035" y="5606623"/>
                      </a:cubicBezTo>
                      <a:cubicBezTo>
                        <a:pt x="4922501" y="5600427"/>
                        <a:pt x="4928721" y="5594229"/>
                        <a:pt x="4937431" y="5599187"/>
                      </a:cubicBezTo>
                      <a:cubicBezTo>
                        <a:pt x="4949873" y="5606623"/>
                        <a:pt x="4949873" y="5619019"/>
                        <a:pt x="4946139" y="5628935"/>
                      </a:cubicBezTo>
                      <a:cubicBezTo>
                        <a:pt x="4937431" y="5654963"/>
                        <a:pt x="4964803" y="5678515"/>
                        <a:pt x="4948629" y="5704543"/>
                      </a:cubicBezTo>
                      <a:cubicBezTo>
                        <a:pt x="4947385" y="5705783"/>
                        <a:pt x="4951117" y="5711981"/>
                        <a:pt x="4953605" y="5711981"/>
                      </a:cubicBezTo>
                      <a:cubicBezTo>
                        <a:pt x="4961071" y="5714459"/>
                        <a:pt x="4964803" y="5707023"/>
                        <a:pt x="4969779" y="5703303"/>
                      </a:cubicBezTo>
                      <a:cubicBezTo>
                        <a:pt x="5017059" y="5661161"/>
                        <a:pt x="5069315" y="5621497"/>
                        <a:pt x="5112863" y="5574397"/>
                      </a:cubicBezTo>
                      <a:cubicBezTo>
                        <a:pt x="5115351" y="5570679"/>
                        <a:pt x="5121571" y="5566959"/>
                        <a:pt x="5125303" y="5564481"/>
                      </a:cubicBezTo>
                      <a:close/>
                      <a:moveTo>
                        <a:pt x="3689165" y="5490977"/>
                      </a:moveTo>
                      <a:cubicBezTo>
                        <a:pt x="3685117" y="5491599"/>
                        <a:pt x="3681069" y="5493467"/>
                        <a:pt x="3677333" y="5495957"/>
                      </a:cubicBezTo>
                      <a:lnTo>
                        <a:pt x="3676311" y="5496475"/>
                      </a:lnTo>
                      <a:lnTo>
                        <a:pt x="3684133" y="5494247"/>
                      </a:lnTo>
                      <a:lnTo>
                        <a:pt x="3695673" y="5492347"/>
                      </a:lnTo>
                      <a:close/>
                      <a:moveTo>
                        <a:pt x="2907665" y="5330071"/>
                      </a:moveTo>
                      <a:cubicBezTo>
                        <a:pt x="2914887" y="5330993"/>
                        <a:pt x="2922262" y="5334373"/>
                        <a:pt x="2929023" y="5336217"/>
                      </a:cubicBezTo>
                      <a:cubicBezTo>
                        <a:pt x="2942543" y="5338675"/>
                        <a:pt x="2948689" y="5350965"/>
                        <a:pt x="2945001" y="5363257"/>
                      </a:cubicBezTo>
                      <a:cubicBezTo>
                        <a:pt x="2936397" y="5381695"/>
                        <a:pt x="2929023" y="5365715"/>
                        <a:pt x="2921647" y="5360799"/>
                      </a:cubicBezTo>
                      <a:cubicBezTo>
                        <a:pt x="2906897" y="5350965"/>
                        <a:pt x="2892145" y="5352195"/>
                        <a:pt x="2889687" y="5370631"/>
                      </a:cubicBezTo>
                      <a:cubicBezTo>
                        <a:pt x="2885999" y="5389069"/>
                        <a:pt x="2871249" y="5400131"/>
                        <a:pt x="2862645" y="5414881"/>
                      </a:cubicBezTo>
                      <a:cubicBezTo>
                        <a:pt x="2856499" y="5384153"/>
                        <a:pt x="2871249" y="5360799"/>
                        <a:pt x="2887229" y="5338675"/>
                      </a:cubicBezTo>
                      <a:cubicBezTo>
                        <a:pt x="2893375" y="5330685"/>
                        <a:pt x="2900443" y="5329149"/>
                        <a:pt x="2907665" y="5330071"/>
                      </a:cubicBezTo>
                      <a:close/>
                      <a:moveTo>
                        <a:pt x="2517531" y="4896408"/>
                      </a:moveTo>
                      <a:cubicBezTo>
                        <a:pt x="2535285" y="4894077"/>
                        <a:pt x="2550503" y="4897574"/>
                        <a:pt x="2551771" y="4916223"/>
                      </a:cubicBezTo>
                      <a:cubicBezTo>
                        <a:pt x="2553039" y="4929044"/>
                        <a:pt x="2536553" y="4931375"/>
                        <a:pt x="2530213" y="4929044"/>
                      </a:cubicBezTo>
                      <a:cubicBezTo>
                        <a:pt x="2516263" y="4924381"/>
                        <a:pt x="2492169" y="4926713"/>
                        <a:pt x="2489631" y="4909229"/>
                      </a:cubicBezTo>
                      <a:cubicBezTo>
                        <a:pt x="2488363" y="4894077"/>
                        <a:pt x="2507385" y="4897574"/>
                        <a:pt x="2517531" y="4896408"/>
                      </a:cubicBezTo>
                      <a:close/>
                      <a:moveTo>
                        <a:pt x="4140792" y="4886714"/>
                      </a:moveTo>
                      <a:cubicBezTo>
                        <a:pt x="4145018" y="4886054"/>
                        <a:pt x="4149972" y="4887044"/>
                        <a:pt x="4154635" y="4887044"/>
                      </a:cubicBezTo>
                      <a:cubicBezTo>
                        <a:pt x="4161629" y="4885725"/>
                        <a:pt x="4168623" y="4889681"/>
                        <a:pt x="4165127" y="4900232"/>
                      </a:cubicBezTo>
                      <a:cubicBezTo>
                        <a:pt x="4162795" y="4910783"/>
                        <a:pt x="4155801" y="4914739"/>
                        <a:pt x="4146475" y="4913421"/>
                      </a:cubicBezTo>
                      <a:cubicBezTo>
                        <a:pt x="4137149" y="4912102"/>
                        <a:pt x="4131321" y="4908145"/>
                        <a:pt x="4131321" y="4896276"/>
                      </a:cubicBezTo>
                      <a:cubicBezTo>
                        <a:pt x="4133070" y="4889681"/>
                        <a:pt x="4136567" y="4887373"/>
                        <a:pt x="4140792" y="4886714"/>
                      </a:cubicBezTo>
                      <a:close/>
                      <a:moveTo>
                        <a:pt x="3102411" y="4877589"/>
                      </a:moveTo>
                      <a:cubicBezTo>
                        <a:pt x="3115425" y="4877589"/>
                        <a:pt x="3123235" y="4884054"/>
                        <a:pt x="3123235" y="4898276"/>
                      </a:cubicBezTo>
                      <a:cubicBezTo>
                        <a:pt x="3124537" y="4913792"/>
                        <a:pt x="3112823" y="4918963"/>
                        <a:pt x="3098505" y="4918963"/>
                      </a:cubicBezTo>
                      <a:cubicBezTo>
                        <a:pt x="3089395" y="4917670"/>
                        <a:pt x="3076379" y="4920256"/>
                        <a:pt x="3077681" y="4904741"/>
                      </a:cubicBezTo>
                      <a:cubicBezTo>
                        <a:pt x="3077681" y="4889226"/>
                        <a:pt x="3086791" y="4880175"/>
                        <a:pt x="3102411" y="4877589"/>
                      </a:cubicBezTo>
                      <a:close/>
                      <a:moveTo>
                        <a:pt x="3128597" y="4844620"/>
                      </a:moveTo>
                      <a:cubicBezTo>
                        <a:pt x="3136961" y="4845777"/>
                        <a:pt x="3145323" y="4848091"/>
                        <a:pt x="3146517" y="4858502"/>
                      </a:cubicBezTo>
                      <a:cubicBezTo>
                        <a:pt x="3146517" y="4864287"/>
                        <a:pt x="3142933" y="4865443"/>
                        <a:pt x="3138155" y="4865443"/>
                      </a:cubicBezTo>
                      <a:cubicBezTo>
                        <a:pt x="3132181" y="4861973"/>
                        <a:pt x="3120235" y="4861973"/>
                        <a:pt x="3120235" y="4851561"/>
                      </a:cubicBezTo>
                      <a:cubicBezTo>
                        <a:pt x="3120235" y="4846934"/>
                        <a:pt x="3125013" y="4844620"/>
                        <a:pt x="3128597" y="4844620"/>
                      </a:cubicBezTo>
                      <a:close/>
                      <a:moveTo>
                        <a:pt x="3808475" y="4829374"/>
                      </a:moveTo>
                      <a:cubicBezTo>
                        <a:pt x="3818621" y="4830610"/>
                        <a:pt x="3821157" y="4842973"/>
                        <a:pt x="3822425" y="4852864"/>
                      </a:cubicBezTo>
                      <a:cubicBezTo>
                        <a:pt x="3822425" y="4862755"/>
                        <a:pt x="3819889" y="4876355"/>
                        <a:pt x="3808475" y="4876355"/>
                      </a:cubicBezTo>
                      <a:cubicBezTo>
                        <a:pt x="3793257" y="4876355"/>
                        <a:pt x="3795793" y="4861519"/>
                        <a:pt x="3795793" y="4850392"/>
                      </a:cubicBezTo>
                      <a:cubicBezTo>
                        <a:pt x="3798329" y="4842973"/>
                        <a:pt x="3790721" y="4828137"/>
                        <a:pt x="3808475" y="4829374"/>
                      </a:cubicBezTo>
                      <a:close/>
                      <a:moveTo>
                        <a:pt x="3583775" y="4768833"/>
                      </a:moveTo>
                      <a:cubicBezTo>
                        <a:pt x="3590317" y="4767688"/>
                        <a:pt x="3590317" y="4772268"/>
                        <a:pt x="3591625" y="4776847"/>
                      </a:cubicBezTo>
                      <a:cubicBezTo>
                        <a:pt x="3589007" y="4784861"/>
                        <a:pt x="3583775" y="4791730"/>
                        <a:pt x="3574617" y="4792875"/>
                      </a:cubicBezTo>
                      <a:cubicBezTo>
                        <a:pt x="3569383" y="4794019"/>
                        <a:pt x="3565457" y="4788295"/>
                        <a:pt x="3566767" y="4784861"/>
                      </a:cubicBezTo>
                      <a:cubicBezTo>
                        <a:pt x="3568075" y="4775702"/>
                        <a:pt x="3574617" y="4769978"/>
                        <a:pt x="3583775" y="4768833"/>
                      </a:cubicBezTo>
                      <a:close/>
                      <a:moveTo>
                        <a:pt x="4795213" y="4755054"/>
                      </a:moveTo>
                      <a:lnTo>
                        <a:pt x="4816009" y="4779725"/>
                      </a:lnTo>
                      <a:lnTo>
                        <a:pt x="4815507" y="4778073"/>
                      </a:lnTo>
                      <a:cubicBezTo>
                        <a:pt x="4811207" y="4769745"/>
                        <a:pt x="4805641" y="4762819"/>
                        <a:pt x="4799025" y="4757215"/>
                      </a:cubicBezTo>
                      <a:close/>
                      <a:moveTo>
                        <a:pt x="3187043" y="4674275"/>
                      </a:moveTo>
                      <a:cubicBezTo>
                        <a:pt x="3187043" y="4696255"/>
                        <a:pt x="3189549" y="4715793"/>
                        <a:pt x="3217105" y="4693813"/>
                      </a:cubicBezTo>
                      <a:cubicBezTo>
                        <a:pt x="3224621" y="4687708"/>
                        <a:pt x="3233389" y="4686486"/>
                        <a:pt x="3240905" y="4693813"/>
                      </a:cubicBezTo>
                      <a:cubicBezTo>
                        <a:pt x="3245915" y="4698698"/>
                        <a:pt x="3247167" y="4703887"/>
                        <a:pt x="3247167" y="4709230"/>
                      </a:cubicBezTo>
                      <a:cubicBezTo>
                        <a:pt x="3247167" y="4714572"/>
                        <a:pt x="3245915" y="4720067"/>
                        <a:pt x="3245915" y="4725562"/>
                      </a:cubicBezTo>
                      <a:cubicBezTo>
                        <a:pt x="3245915" y="4736553"/>
                        <a:pt x="3235893" y="4736553"/>
                        <a:pt x="3227125" y="4736553"/>
                      </a:cubicBezTo>
                      <a:cubicBezTo>
                        <a:pt x="3223369" y="4736553"/>
                        <a:pt x="3218357" y="4738995"/>
                        <a:pt x="3217105" y="4736553"/>
                      </a:cubicBezTo>
                      <a:cubicBezTo>
                        <a:pt x="3178277" y="4706024"/>
                        <a:pt x="3151973" y="4743879"/>
                        <a:pt x="3120659" y="4753648"/>
                      </a:cubicBezTo>
                      <a:cubicBezTo>
                        <a:pt x="3110637" y="4756091"/>
                        <a:pt x="3096859" y="4771965"/>
                        <a:pt x="3089345" y="4754869"/>
                      </a:cubicBezTo>
                      <a:cubicBezTo>
                        <a:pt x="3081829" y="4740216"/>
                        <a:pt x="3085587" y="4724341"/>
                        <a:pt x="3104375" y="4715793"/>
                      </a:cubicBezTo>
                      <a:cubicBezTo>
                        <a:pt x="3133183" y="4702361"/>
                        <a:pt x="3159487" y="4688929"/>
                        <a:pt x="3187043" y="4674275"/>
                      </a:cubicBezTo>
                      <a:close/>
                      <a:moveTo>
                        <a:pt x="3334863" y="4660943"/>
                      </a:moveTo>
                      <a:cubicBezTo>
                        <a:pt x="3340065" y="4660476"/>
                        <a:pt x="3342903" y="4666694"/>
                        <a:pt x="3342273" y="4686589"/>
                      </a:cubicBezTo>
                      <a:cubicBezTo>
                        <a:pt x="3341011" y="4702753"/>
                        <a:pt x="3359929" y="4716431"/>
                        <a:pt x="3377585" y="4721405"/>
                      </a:cubicBezTo>
                      <a:cubicBezTo>
                        <a:pt x="3400287" y="4727622"/>
                        <a:pt x="3426771" y="4763681"/>
                        <a:pt x="3420465" y="4783576"/>
                      </a:cubicBezTo>
                      <a:cubicBezTo>
                        <a:pt x="3416683" y="4796010"/>
                        <a:pt x="3400287" y="4815905"/>
                        <a:pt x="3390197" y="4802227"/>
                      </a:cubicBezTo>
                      <a:cubicBezTo>
                        <a:pt x="3372541" y="4778602"/>
                        <a:pt x="3357407" y="4784819"/>
                        <a:pt x="3337227" y="4793523"/>
                      </a:cubicBezTo>
                      <a:cubicBezTo>
                        <a:pt x="3333445" y="4794767"/>
                        <a:pt x="3328399" y="4794767"/>
                        <a:pt x="3322093" y="4797253"/>
                      </a:cubicBezTo>
                      <a:cubicBezTo>
                        <a:pt x="3306959" y="4793523"/>
                        <a:pt x="3300653" y="4788550"/>
                        <a:pt x="3310743" y="4769898"/>
                      </a:cubicBezTo>
                      <a:cubicBezTo>
                        <a:pt x="3328399" y="4740056"/>
                        <a:pt x="3325877" y="4733839"/>
                        <a:pt x="3290565" y="4727622"/>
                      </a:cubicBezTo>
                      <a:cubicBezTo>
                        <a:pt x="3277953" y="4723891"/>
                        <a:pt x="3279213" y="4716431"/>
                        <a:pt x="3276691" y="4708970"/>
                      </a:cubicBezTo>
                      <a:cubicBezTo>
                        <a:pt x="3274169" y="4699023"/>
                        <a:pt x="3274169" y="4691562"/>
                        <a:pt x="3286781" y="4687832"/>
                      </a:cubicBezTo>
                      <a:cubicBezTo>
                        <a:pt x="3295609" y="4685345"/>
                        <a:pt x="3305699" y="4680372"/>
                        <a:pt x="3313265" y="4675398"/>
                      </a:cubicBezTo>
                      <a:cubicBezTo>
                        <a:pt x="3322093" y="4668559"/>
                        <a:pt x="3329660" y="4661409"/>
                        <a:pt x="3334863" y="4660943"/>
                      </a:cubicBezTo>
                      <a:close/>
                      <a:moveTo>
                        <a:pt x="3809541" y="4631516"/>
                      </a:moveTo>
                      <a:cubicBezTo>
                        <a:pt x="3826783" y="4636324"/>
                        <a:pt x="3822805" y="4649546"/>
                        <a:pt x="3833415" y="4667575"/>
                      </a:cubicBezTo>
                      <a:cubicBezTo>
                        <a:pt x="3821479" y="4661565"/>
                        <a:pt x="3818825" y="4661565"/>
                        <a:pt x="3818825" y="4659161"/>
                      </a:cubicBezTo>
                      <a:cubicBezTo>
                        <a:pt x="3818825" y="4647142"/>
                        <a:pt x="3796277" y="4647142"/>
                        <a:pt x="3801583" y="4632718"/>
                      </a:cubicBezTo>
                      <a:cubicBezTo>
                        <a:pt x="3801583" y="4632718"/>
                        <a:pt x="3806889" y="4630314"/>
                        <a:pt x="3809541" y="4631516"/>
                      </a:cubicBezTo>
                      <a:close/>
                      <a:moveTo>
                        <a:pt x="3747469" y="4630314"/>
                      </a:moveTo>
                      <a:cubicBezTo>
                        <a:pt x="3754065" y="4631623"/>
                        <a:pt x="3760659" y="4635547"/>
                        <a:pt x="3760659" y="4643397"/>
                      </a:cubicBezTo>
                      <a:cubicBezTo>
                        <a:pt x="3761977" y="4652555"/>
                        <a:pt x="3754065" y="4655172"/>
                        <a:pt x="3747469" y="4656480"/>
                      </a:cubicBezTo>
                      <a:cubicBezTo>
                        <a:pt x="3736919" y="4655172"/>
                        <a:pt x="3731643" y="4652555"/>
                        <a:pt x="3731643" y="4643397"/>
                      </a:cubicBezTo>
                      <a:cubicBezTo>
                        <a:pt x="3730325" y="4634239"/>
                        <a:pt x="3738237" y="4630314"/>
                        <a:pt x="3747469" y="4630314"/>
                      </a:cubicBezTo>
                      <a:close/>
                      <a:moveTo>
                        <a:pt x="3659968" y="4587655"/>
                      </a:moveTo>
                      <a:cubicBezTo>
                        <a:pt x="3664464" y="4588583"/>
                        <a:pt x="3669260" y="4591365"/>
                        <a:pt x="3673457" y="4591983"/>
                      </a:cubicBezTo>
                      <a:cubicBezTo>
                        <a:pt x="3687845" y="4596929"/>
                        <a:pt x="3699833" y="4604348"/>
                        <a:pt x="3707027" y="4622895"/>
                      </a:cubicBezTo>
                      <a:cubicBezTo>
                        <a:pt x="3690243" y="4627840"/>
                        <a:pt x="3675855" y="4629077"/>
                        <a:pt x="3662665" y="4622895"/>
                      </a:cubicBezTo>
                      <a:cubicBezTo>
                        <a:pt x="3650677" y="4617949"/>
                        <a:pt x="3642283" y="4606821"/>
                        <a:pt x="3648279" y="4594456"/>
                      </a:cubicBezTo>
                      <a:cubicBezTo>
                        <a:pt x="3651276" y="4587655"/>
                        <a:pt x="3655472" y="4586728"/>
                        <a:pt x="3659968" y="4587655"/>
                      </a:cubicBezTo>
                      <a:close/>
                      <a:moveTo>
                        <a:pt x="2328611" y="4539186"/>
                      </a:moveTo>
                      <a:cubicBezTo>
                        <a:pt x="2337843" y="4540331"/>
                        <a:pt x="2347075" y="4543765"/>
                        <a:pt x="2348393" y="4552924"/>
                      </a:cubicBezTo>
                      <a:cubicBezTo>
                        <a:pt x="2349713" y="4558648"/>
                        <a:pt x="2344437" y="4562083"/>
                        <a:pt x="2337843" y="4563227"/>
                      </a:cubicBezTo>
                      <a:cubicBezTo>
                        <a:pt x="2327291" y="4563227"/>
                        <a:pt x="2324653" y="4554069"/>
                        <a:pt x="2320697" y="4547200"/>
                      </a:cubicBezTo>
                      <a:cubicBezTo>
                        <a:pt x="2318059" y="4541476"/>
                        <a:pt x="2322017" y="4536896"/>
                        <a:pt x="2328611" y="4539186"/>
                      </a:cubicBezTo>
                      <a:close/>
                      <a:moveTo>
                        <a:pt x="2297964" y="4511735"/>
                      </a:moveTo>
                      <a:cubicBezTo>
                        <a:pt x="2301475" y="4512313"/>
                        <a:pt x="2304528" y="4514048"/>
                        <a:pt x="2305749" y="4518676"/>
                      </a:cubicBezTo>
                      <a:cubicBezTo>
                        <a:pt x="2305749" y="4525617"/>
                        <a:pt x="2299643" y="4529088"/>
                        <a:pt x="2292317" y="4530244"/>
                      </a:cubicBezTo>
                      <a:cubicBezTo>
                        <a:pt x="2284989" y="4530244"/>
                        <a:pt x="2277663" y="4530244"/>
                        <a:pt x="2273999" y="4522147"/>
                      </a:cubicBezTo>
                      <a:cubicBezTo>
                        <a:pt x="2273999" y="4514049"/>
                        <a:pt x="2280105" y="4511735"/>
                        <a:pt x="2287431" y="4511735"/>
                      </a:cubicBezTo>
                      <a:cubicBezTo>
                        <a:pt x="2290484" y="4511735"/>
                        <a:pt x="2294453" y="4511156"/>
                        <a:pt x="2297964" y="4511735"/>
                      </a:cubicBezTo>
                      <a:close/>
                      <a:moveTo>
                        <a:pt x="2136973" y="4485630"/>
                      </a:moveTo>
                      <a:cubicBezTo>
                        <a:pt x="2140046" y="4484401"/>
                        <a:pt x="2144041" y="4485630"/>
                        <a:pt x="2148343" y="4489315"/>
                      </a:cubicBezTo>
                      <a:cubicBezTo>
                        <a:pt x="2159405" y="4501599"/>
                        <a:pt x="2171697" y="4502827"/>
                        <a:pt x="2186449" y="4504055"/>
                      </a:cubicBezTo>
                      <a:cubicBezTo>
                        <a:pt x="2197511" y="4504977"/>
                        <a:pt x="2212723" y="4531463"/>
                        <a:pt x="2216525" y="4550348"/>
                      </a:cubicBezTo>
                      <a:cubicBezTo>
                        <a:pt x="2217793" y="4556644"/>
                        <a:pt x="2217793" y="4562094"/>
                        <a:pt x="2215949" y="4565472"/>
                      </a:cubicBezTo>
                      <a:cubicBezTo>
                        <a:pt x="2202427" y="4585126"/>
                        <a:pt x="2181531" y="4572842"/>
                        <a:pt x="2172927" y="4565472"/>
                      </a:cubicBezTo>
                      <a:cubicBezTo>
                        <a:pt x="2152031" y="4548276"/>
                        <a:pt x="2142197" y="4522481"/>
                        <a:pt x="2131133" y="4496685"/>
                      </a:cubicBezTo>
                      <a:cubicBezTo>
                        <a:pt x="2131748" y="4490543"/>
                        <a:pt x="2133900" y="4486858"/>
                        <a:pt x="2136973" y="4485630"/>
                      </a:cubicBezTo>
                      <a:close/>
                      <a:moveTo>
                        <a:pt x="2456007" y="4461243"/>
                      </a:moveTo>
                      <a:cubicBezTo>
                        <a:pt x="2473591" y="4459965"/>
                        <a:pt x="2474847" y="4470189"/>
                        <a:pt x="2474847" y="4484246"/>
                      </a:cubicBezTo>
                      <a:cubicBezTo>
                        <a:pt x="2474847" y="4495747"/>
                        <a:pt x="2476103" y="4509805"/>
                        <a:pt x="2461031" y="4513638"/>
                      </a:cubicBezTo>
                      <a:cubicBezTo>
                        <a:pt x="2447215" y="4508527"/>
                        <a:pt x="2433399" y="4504693"/>
                        <a:pt x="2435911" y="4486802"/>
                      </a:cubicBezTo>
                      <a:cubicBezTo>
                        <a:pt x="2435911" y="4474022"/>
                        <a:pt x="2439679" y="4462521"/>
                        <a:pt x="2456007" y="4461243"/>
                      </a:cubicBezTo>
                      <a:close/>
                      <a:moveTo>
                        <a:pt x="3913097" y="4421499"/>
                      </a:moveTo>
                      <a:cubicBezTo>
                        <a:pt x="3938611" y="4421499"/>
                        <a:pt x="3939887" y="4446170"/>
                        <a:pt x="3943715" y="4460972"/>
                      </a:cubicBezTo>
                      <a:cubicBezTo>
                        <a:pt x="3948817" y="4477008"/>
                        <a:pt x="3929681" y="4475775"/>
                        <a:pt x="3910547" y="4477008"/>
                      </a:cubicBezTo>
                      <a:cubicBezTo>
                        <a:pt x="3892687" y="4480709"/>
                        <a:pt x="3885031" y="4464673"/>
                        <a:pt x="3882481" y="4446170"/>
                      </a:cubicBezTo>
                      <a:cubicBezTo>
                        <a:pt x="3878653" y="4423966"/>
                        <a:pt x="3899065" y="4421499"/>
                        <a:pt x="3913097" y="4421499"/>
                      </a:cubicBezTo>
                      <a:close/>
                      <a:moveTo>
                        <a:pt x="2180735" y="4350061"/>
                      </a:moveTo>
                      <a:cubicBezTo>
                        <a:pt x="2188977" y="4351310"/>
                        <a:pt x="2195845" y="4355057"/>
                        <a:pt x="2195845" y="4362550"/>
                      </a:cubicBezTo>
                      <a:cubicBezTo>
                        <a:pt x="2195845" y="4370044"/>
                        <a:pt x="2190351" y="4373791"/>
                        <a:pt x="2183481" y="4375039"/>
                      </a:cubicBezTo>
                      <a:cubicBezTo>
                        <a:pt x="2173865" y="4376288"/>
                        <a:pt x="2169745" y="4371293"/>
                        <a:pt x="2169745" y="4363799"/>
                      </a:cubicBezTo>
                      <a:cubicBezTo>
                        <a:pt x="2169745" y="4356306"/>
                        <a:pt x="2172491" y="4350061"/>
                        <a:pt x="2180735" y="4350061"/>
                      </a:cubicBezTo>
                      <a:close/>
                      <a:moveTo>
                        <a:pt x="654561" y="4156435"/>
                      </a:moveTo>
                      <a:cubicBezTo>
                        <a:pt x="661065" y="4157440"/>
                        <a:pt x="668777" y="4160254"/>
                        <a:pt x="677813" y="4164755"/>
                      </a:cubicBezTo>
                      <a:cubicBezTo>
                        <a:pt x="701493" y="4176329"/>
                        <a:pt x="727667" y="4182759"/>
                        <a:pt x="745115" y="4205907"/>
                      </a:cubicBezTo>
                      <a:lnTo>
                        <a:pt x="744525" y="4205659"/>
                      </a:lnTo>
                      <a:lnTo>
                        <a:pt x="745725" y="4206246"/>
                      </a:lnTo>
                      <a:cubicBezTo>
                        <a:pt x="769419" y="4217440"/>
                        <a:pt x="791867" y="4234852"/>
                        <a:pt x="811819" y="4252263"/>
                      </a:cubicBezTo>
                      <a:cubicBezTo>
                        <a:pt x="844243" y="4285843"/>
                        <a:pt x="849231" y="4325642"/>
                        <a:pt x="845489" y="4369172"/>
                      </a:cubicBezTo>
                      <a:cubicBezTo>
                        <a:pt x="841749" y="4396533"/>
                        <a:pt x="857961" y="4415189"/>
                        <a:pt x="877913" y="4431357"/>
                      </a:cubicBezTo>
                      <a:cubicBezTo>
                        <a:pt x="901607" y="4450013"/>
                        <a:pt x="905349" y="4476130"/>
                        <a:pt x="885397" y="4498517"/>
                      </a:cubicBezTo>
                      <a:cubicBezTo>
                        <a:pt x="859207" y="4527122"/>
                        <a:pt x="839255" y="4556971"/>
                        <a:pt x="804337" y="4576871"/>
                      </a:cubicBezTo>
                      <a:cubicBezTo>
                        <a:pt x="770665" y="4594282"/>
                        <a:pt x="753207" y="4624131"/>
                        <a:pt x="801843" y="4650249"/>
                      </a:cubicBezTo>
                      <a:cubicBezTo>
                        <a:pt x="813067" y="4656468"/>
                        <a:pt x="820549" y="4665174"/>
                        <a:pt x="826783" y="4677611"/>
                      </a:cubicBezTo>
                      <a:cubicBezTo>
                        <a:pt x="830525" y="4685073"/>
                        <a:pt x="836761" y="4692536"/>
                        <a:pt x="845489" y="4692536"/>
                      </a:cubicBezTo>
                      <a:cubicBezTo>
                        <a:pt x="906597" y="4693779"/>
                        <a:pt x="947749" y="4737309"/>
                        <a:pt x="998879" y="4759696"/>
                      </a:cubicBezTo>
                      <a:cubicBezTo>
                        <a:pt x="1018833" y="4768402"/>
                        <a:pt x="1048761" y="4773377"/>
                        <a:pt x="1052503" y="4795763"/>
                      </a:cubicBezTo>
                      <a:cubicBezTo>
                        <a:pt x="1058739" y="4836805"/>
                        <a:pt x="1086173" y="4865411"/>
                        <a:pt x="1108621" y="4895260"/>
                      </a:cubicBezTo>
                      <a:cubicBezTo>
                        <a:pt x="1112363" y="4898991"/>
                        <a:pt x="1112363" y="4903966"/>
                        <a:pt x="1114857" y="4906453"/>
                      </a:cubicBezTo>
                      <a:cubicBezTo>
                        <a:pt x="1130445" y="4920756"/>
                        <a:pt x="1141045" y="4935058"/>
                        <a:pt x="1142447" y="4949361"/>
                      </a:cubicBezTo>
                      <a:cubicBezTo>
                        <a:pt x="1143851" y="4963663"/>
                        <a:pt x="1136057" y="4977966"/>
                        <a:pt x="1114857" y="4992269"/>
                      </a:cubicBezTo>
                      <a:cubicBezTo>
                        <a:pt x="1107373" y="4982319"/>
                        <a:pt x="1096151" y="4977344"/>
                        <a:pt x="1078691" y="4988538"/>
                      </a:cubicBezTo>
                      <a:cubicBezTo>
                        <a:pt x="1063727" y="4997244"/>
                        <a:pt x="1050009" y="4987294"/>
                        <a:pt x="1040033" y="4972369"/>
                      </a:cubicBezTo>
                      <a:cubicBezTo>
                        <a:pt x="1031303" y="4956201"/>
                        <a:pt x="1005115" y="4945008"/>
                        <a:pt x="1026315" y="4920134"/>
                      </a:cubicBezTo>
                      <a:cubicBezTo>
                        <a:pt x="1031303" y="4913915"/>
                        <a:pt x="1042527" y="4908940"/>
                        <a:pt x="1040033" y="4896503"/>
                      </a:cubicBezTo>
                      <a:cubicBezTo>
                        <a:pt x="1025067" y="4892772"/>
                        <a:pt x="1023821" y="4906453"/>
                        <a:pt x="1020079" y="4912672"/>
                      </a:cubicBezTo>
                      <a:cubicBezTo>
                        <a:pt x="1015091" y="4921377"/>
                        <a:pt x="1008855" y="4927596"/>
                        <a:pt x="998879" y="4921377"/>
                      </a:cubicBezTo>
                      <a:cubicBezTo>
                        <a:pt x="991397" y="4917646"/>
                        <a:pt x="990149" y="4910184"/>
                        <a:pt x="996385" y="4902722"/>
                      </a:cubicBezTo>
                      <a:cubicBezTo>
                        <a:pt x="997631" y="4901478"/>
                        <a:pt x="998879" y="4900234"/>
                        <a:pt x="998879" y="4900234"/>
                      </a:cubicBezTo>
                      <a:cubicBezTo>
                        <a:pt x="975185" y="4872873"/>
                        <a:pt x="993891" y="4831831"/>
                        <a:pt x="967703" y="4806957"/>
                      </a:cubicBezTo>
                      <a:cubicBezTo>
                        <a:pt x="961467" y="4800738"/>
                        <a:pt x="957725" y="4797007"/>
                        <a:pt x="957725" y="4788301"/>
                      </a:cubicBezTo>
                      <a:cubicBezTo>
                        <a:pt x="956479" y="4780839"/>
                        <a:pt x="958973" y="4769645"/>
                        <a:pt x="946503" y="4768402"/>
                      </a:cubicBezTo>
                      <a:cubicBezTo>
                        <a:pt x="936525" y="4767158"/>
                        <a:pt x="931537" y="4777108"/>
                        <a:pt x="929043" y="4784570"/>
                      </a:cubicBezTo>
                      <a:cubicBezTo>
                        <a:pt x="924055" y="4793276"/>
                        <a:pt x="921561" y="4800738"/>
                        <a:pt x="912831" y="4805713"/>
                      </a:cubicBezTo>
                      <a:cubicBezTo>
                        <a:pt x="895373" y="4814419"/>
                        <a:pt x="894125" y="4825612"/>
                        <a:pt x="907843" y="4839293"/>
                      </a:cubicBezTo>
                      <a:cubicBezTo>
                        <a:pt x="920313" y="4852974"/>
                        <a:pt x="920313" y="4864167"/>
                        <a:pt x="902855" y="4872873"/>
                      </a:cubicBezTo>
                      <a:cubicBezTo>
                        <a:pt x="889137" y="4880335"/>
                        <a:pt x="889137" y="4896503"/>
                        <a:pt x="880407" y="4907697"/>
                      </a:cubicBezTo>
                      <a:cubicBezTo>
                        <a:pt x="870431" y="4900234"/>
                        <a:pt x="860455" y="4892772"/>
                        <a:pt x="851725" y="4885310"/>
                      </a:cubicBezTo>
                      <a:cubicBezTo>
                        <a:pt x="834267" y="4880335"/>
                        <a:pt x="824289" y="4867898"/>
                        <a:pt x="818055" y="4852974"/>
                      </a:cubicBezTo>
                      <a:cubicBezTo>
                        <a:pt x="813067" y="4836805"/>
                        <a:pt x="800595" y="4826856"/>
                        <a:pt x="791867" y="4813175"/>
                      </a:cubicBezTo>
                      <a:lnTo>
                        <a:pt x="781107" y="4797904"/>
                      </a:lnTo>
                      <a:lnTo>
                        <a:pt x="789077" y="4815849"/>
                      </a:lnTo>
                      <a:cubicBezTo>
                        <a:pt x="771979" y="4804135"/>
                        <a:pt x="762211" y="4787215"/>
                        <a:pt x="757325" y="4767692"/>
                      </a:cubicBezTo>
                      <a:lnTo>
                        <a:pt x="767107" y="4778035"/>
                      </a:lnTo>
                      <a:lnTo>
                        <a:pt x="759443" y="4767158"/>
                      </a:lnTo>
                      <a:cubicBezTo>
                        <a:pt x="729513" y="4722385"/>
                        <a:pt x="700831" y="4678855"/>
                        <a:pt x="673395" y="4635325"/>
                      </a:cubicBezTo>
                      <a:lnTo>
                        <a:pt x="671749" y="4632262"/>
                      </a:lnTo>
                      <a:lnTo>
                        <a:pt x="671719" y="4632844"/>
                      </a:lnTo>
                      <a:cubicBezTo>
                        <a:pt x="655567" y="4629101"/>
                        <a:pt x="651839" y="4629101"/>
                        <a:pt x="640659" y="4649061"/>
                      </a:cubicBezTo>
                      <a:cubicBezTo>
                        <a:pt x="620779" y="4677752"/>
                        <a:pt x="612083" y="4713928"/>
                        <a:pt x="589721" y="4741372"/>
                      </a:cubicBezTo>
                      <a:cubicBezTo>
                        <a:pt x="573569" y="4761331"/>
                        <a:pt x="562387" y="4777548"/>
                        <a:pt x="577297" y="4803744"/>
                      </a:cubicBezTo>
                      <a:cubicBezTo>
                        <a:pt x="584751" y="4816218"/>
                        <a:pt x="579781" y="4842415"/>
                        <a:pt x="608357" y="4827445"/>
                      </a:cubicBezTo>
                      <a:cubicBezTo>
                        <a:pt x="613325" y="4826198"/>
                        <a:pt x="625749" y="4834930"/>
                        <a:pt x="618295" y="4847405"/>
                      </a:cubicBezTo>
                      <a:cubicBezTo>
                        <a:pt x="594689" y="4882333"/>
                        <a:pt x="608357" y="4925994"/>
                        <a:pt x="592205" y="4963417"/>
                      </a:cubicBezTo>
                      <a:cubicBezTo>
                        <a:pt x="588477" y="4970902"/>
                        <a:pt x="589721" y="4983376"/>
                        <a:pt x="587235" y="4992108"/>
                      </a:cubicBezTo>
                      <a:cubicBezTo>
                        <a:pt x="582265" y="5012068"/>
                        <a:pt x="584751" y="5027037"/>
                        <a:pt x="608357" y="5032027"/>
                      </a:cubicBezTo>
                      <a:cubicBezTo>
                        <a:pt x="617053" y="5034522"/>
                        <a:pt x="625749" y="5042006"/>
                        <a:pt x="633203" y="5046996"/>
                      </a:cubicBezTo>
                      <a:cubicBezTo>
                        <a:pt x="643143" y="5053233"/>
                        <a:pt x="660537" y="5056976"/>
                        <a:pt x="653083" y="5071945"/>
                      </a:cubicBezTo>
                      <a:cubicBezTo>
                        <a:pt x="646871" y="5084420"/>
                        <a:pt x="630719" y="5085667"/>
                        <a:pt x="617053" y="5080677"/>
                      </a:cubicBezTo>
                      <a:cubicBezTo>
                        <a:pt x="600901" y="5075687"/>
                        <a:pt x="584751" y="5073193"/>
                        <a:pt x="569841" y="5078182"/>
                      </a:cubicBezTo>
                      <a:cubicBezTo>
                        <a:pt x="564873" y="5079430"/>
                        <a:pt x="562387" y="5085667"/>
                        <a:pt x="558661" y="5090657"/>
                      </a:cubicBezTo>
                      <a:cubicBezTo>
                        <a:pt x="470451" y="5073193"/>
                        <a:pt x="384725" y="5050738"/>
                        <a:pt x="305211" y="5010820"/>
                      </a:cubicBezTo>
                      <a:cubicBezTo>
                        <a:pt x="261729" y="4987119"/>
                        <a:pt x="251789" y="4963417"/>
                        <a:pt x="260485" y="4912272"/>
                      </a:cubicBezTo>
                      <a:cubicBezTo>
                        <a:pt x="266697" y="4872354"/>
                        <a:pt x="265455" y="4829940"/>
                        <a:pt x="282849" y="4791270"/>
                      </a:cubicBezTo>
                      <a:cubicBezTo>
                        <a:pt x="291545" y="4770063"/>
                        <a:pt x="287819" y="4747609"/>
                        <a:pt x="282849" y="4726402"/>
                      </a:cubicBezTo>
                      <a:cubicBezTo>
                        <a:pt x="275395" y="4702701"/>
                        <a:pt x="281607" y="4681494"/>
                        <a:pt x="287819" y="4659040"/>
                      </a:cubicBezTo>
                      <a:cubicBezTo>
                        <a:pt x="303969" y="4612885"/>
                        <a:pt x="325091" y="4569224"/>
                        <a:pt x="336271" y="4521821"/>
                      </a:cubicBezTo>
                      <a:cubicBezTo>
                        <a:pt x="342483" y="4494377"/>
                        <a:pt x="361119" y="4470676"/>
                        <a:pt x="374785" y="4445727"/>
                      </a:cubicBezTo>
                      <a:cubicBezTo>
                        <a:pt x="404603" y="4385849"/>
                        <a:pt x="419513" y="4319735"/>
                        <a:pt x="441875" y="4258610"/>
                      </a:cubicBezTo>
                      <a:cubicBezTo>
                        <a:pt x="444361" y="4252373"/>
                        <a:pt x="449329" y="4246135"/>
                        <a:pt x="453057" y="4241146"/>
                      </a:cubicBezTo>
                      <a:cubicBezTo>
                        <a:pt x="467965" y="4232413"/>
                        <a:pt x="485359" y="4229918"/>
                        <a:pt x="502753" y="4231166"/>
                      </a:cubicBezTo>
                      <a:cubicBezTo>
                        <a:pt x="523873" y="4232413"/>
                        <a:pt x="542509" y="4226176"/>
                        <a:pt x="563629" y="4223681"/>
                      </a:cubicBezTo>
                      <a:cubicBezTo>
                        <a:pt x="566115" y="4224929"/>
                        <a:pt x="569841" y="4226176"/>
                        <a:pt x="572327" y="4228671"/>
                      </a:cubicBezTo>
                      <a:lnTo>
                        <a:pt x="572327" y="4234908"/>
                      </a:lnTo>
                      <a:lnTo>
                        <a:pt x="567571" y="4241155"/>
                      </a:lnTo>
                      <a:lnTo>
                        <a:pt x="573629" y="4238583"/>
                      </a:lnTo>
                      <a:cubicBezTo>
                        <a:pt x="597323" y="4233608"/>
                        <a:pt x="621017" y="4228633"/>
                        <a:pt x="626007" y="4200028"/>
                      </a:cubicBezTo>
                      <a:lnTo>
                        <a:pt x="627569" y="4195288"/>
                      </a:lnTo>
                      <a:lnTo>
                        <a:pt x="625467" y="4199477"/>
                      </a:lnTo>
                      <a:cubicBezTo>
                        <a:pt x="626402" y="4166683"/>
                        <a:pt x="635048" y="4153421"/>
                        <a:pt x="654561" y="4156435"/>
                      </a:cubicBezTo>
                      <a:close/>
                      <a:moveTo>
                        <a:pt x="3102131" y="4094353"/>
                      </a:moveTo>
                      <a:cubicBezTo>
                        <a:pt x="3114813" y="4091797"/>
                        <a:pt x="3124957" y="4105854"/>
                        <a:pt x="3127493" y="4118634"/>
                      </a:cubicBezTo>
                      <a:cubicBezTo>
                        <a:pt x="3130029" y="4135247"/>
                        <a:pt x="3114813" y="4140359"/>
                        <a:pt x="3102131" y="4142914"/>
                      </a:cubicBezTo>
                      <a:cubicBezTo>
                        <a:pt x="3089451" y="4145470"/>
                        <a:pt x="3083111" y="4136525"/>
                        <a:pt x="3081843" y="4123746"/>
                      </a:cubicBezTo>
                      <a:cubicBezTo>
                        <a:pt x="3083111" y="4110966"/>
                        <a:pt x="3089451" y="4095631"/>
                        <a:pt x="3102131" y="4094353"/>
                      </a:cubicBezTo>
                      <a:close/>
                      <a:moveTo>
                        <a:pt x="835191" y="3996733"/>
                      </a:moveTo>
                      <a:cubicBezTo>
                        <a:pt x="849527" y="3992886"/>
                        <a:pt x="843553" y="4008272"/>
                        <a:pt x="845943" y="4015966"/>
                      </a:cubicBezTo>
                      <a:cubicBezTo>
                        <a:pt x="842359" y="4037763"/>
                        <a:pt x="835191" y="4060842"/>
                        <a:pt x="817273" y="4064689"/>
                      </a:cubicBezTo>
                      <a:cubicBezTo>
                        <a:pt x="800547" y="4068535"/>
                        <a:pt x="798159" y="4042891"/>
                        <a:pt x="796963" y="4028787"/>
                      </a:cubicBezTo>
                      <a:cubicBezTo>
                        <a:pt x="795769" y="4003144"/>
                        <a:pt x="817273" y="3999297"/>
                        <a:pt x="835191" y="3996733"/>
                      </a:cubicBezTo>
                      <a:close/>
                      <a:moveTo>
                        <a:pt x="2743921" y="3966629"/>
                      </a:moveTo>
                      <a:cubicBezTo>
                        <a:pt x="2756935" y="3965408"/>
                        <a:pt x="2764743" y="3975177"/>
                        <a:pt x="2766045" y="3987389"/>
                      </a:cubicBezTo>
                      <a:cubicBezTo>
                        <a:pt x="2767347" y="4002042"/>
                        <a:pt x="2756935" y="4015475"/>
                        <a:pt x="2743921" y="4016696"/>
                      </a:cubicBezTo>
                      <a:cubicBezTo>
                        <a:pt x="2729605" y="4019138"/>
                        <a:pt x="2728303" y="3999600"/>
                        <a:pt x="2719193" y="3992273"/>
                      </a:cubicBezTo>
                      <a:cubicBezTo>
                        <a:pt x="2721795" y="3977620"/>
                        <a:pt x="2730905" y="3967851"/>
                        <a:pt x="2743921" y="3966629"/>
                      </a:cubicBezTo>
                      <a:close/>
                      <a:moveTo>
                        <a:pt x="1439777" y="3886804"/>
                      </a:moveTo>
                      <a:cubicBezTo>
                        <a:pt x="1451413" y="3890627"/>
                        <a:pt x="1451413" y="3902095"/>
                        <a:pt x="1453999" y="3912289"/>
                      </a:cubicBezTo>
                      <a:cubicBezTo>
                        <a:pt x="1448827" y="3926305"/>
                        <a:pt x="1446241" y="3942870"/>
                        <a:pt x="1435897" y="3954338"/>
                      </a:cubicBezTo>
                      <a:cubicBezTo>
                        <a:pt x="1422967" y="3969629"/>
                        <a:pt x="1412623" y="3953064"/>
                        <a:pt x="1403573" y="3945419"/>
                      </a:cubicBezTo>
                      <a:cubicBezTo>
                        <a:pt x="1389349" y="3931402"/>
                        <a:pt x="1397107" y="3916111"/>
                        <a:pt x="1406159" y="3903369"/>
                      </a:cubicBezTo>
                      <a:cubicBezTo>
                        <a:pt x="1413917" y="3893175"/>
                        <a:pt x="1422967" y="3882981"/>
                        <a:pt x="1439777" y="3886804"/>
                      </a:cubicBezTo>
                      <a:close/>
                      <a:moveTo>
                        <a:pt x="4801530" y="3809893"/>
                      </a:moveTo>
                      <a:cubicBezTo>
                        <a:pt x="4806218" y="3808817"/>
                        <a:pt x="4810907" y="3809125"/>
                        <a:pt x="4815283" y="3812198"/>
                      </a:cubicBezTo>
                      <a:cubicBezTo>
                        <a:pt x="4825285" y="3818344"/>
                        <a:pt x="4820283" y="3826948"/>
                        <a:pt x="4817783" y="3835552"/>
                      </a:cubicBezTo>
                      <a:cubicBezTo>
                        <a:pt x="4816533" y="3841698"/>
                        <a:pt x="4814031" y="3850302"/>
                        <a:pt x="4816533" y="3855219"/>
                      </a:cubicBezTo>
                      <a:cubicBezTo>
                        <a:pt x="4822159" y="3862594"/>
                        <a:pt x="4825597" y="3868970"/>
                        <a:pt x="4827101" y="3874539"/>
                      </a:cubicBezTo>
                      <a:cubicBezTo>
                        <a:pt x="4831613" y="3891248"/>
                        <a:pt x="4818721" y="3900697"/>
                        <a:pt x="4795279" y="3908072"/>
                      </a:cubicBezTo>
                      <a:cubicBezTo>
                        <a:pt x="4780275" y="3912989"/>
                        <a:pt x="4765273" y="3925281"/>
                        <a:pt x="4764023" y="3940030"/>
                      </a:cubicBezTo>
                      <a:cubicBezTo>
                        <a:pt x="4760271" y="3978134"/>
                        <a:pt x="4736517" y="3986738"/>
                        <a:pt x="4704011" y="3986738"/>
                      </a:cubicBezTo>
                      <a:cubicBezTo>
                        <a:pt x="4694009" y="3986738"/>
                        <a:pt x="4685257" y="3990426"/>
                        <a:pt x="4682757" y="3991655"/>
                      </a:cubicBezTo>
                      <a:cubicBezTo>
                        <a:pt x="4662753" y="3989197"/>
                        <a:pt x="4646499" y="3987968"/>
                        <a:pt x="4632747" y="3984280"/>
                      </a:cubicBezTo>
                      <a:cubicBezTo>
                        <a:pt x="4611493" y="3979364"/>
                        <a:pt x="4603991" y="3964614"/>
                        <a:pt x="4613993" y="3943718"/>
                      </a:cubicBezTo>
                      <a:cubicBezTo>
                        <a:pt x="4633997" y="3904385"/>
                        <a:pt x="4664003" y="3873656"/>
                        <a:pt x="4705261" y="3856448"/>
                      </a:cubicBezTo>
                      <a:cubicBezTo>
                        <a:pt x="4734017" y="3844156"/>
                        <a:pt x="4762771" y="3834323"/>
                        <a:pt x="4787777" y="3815886"/>
                      </a:cubicBezTo>
                      <a:cubicBezTo>
                        <a:pt x="4792153" y="3813427"/>
                        <a:pt x="4796841" y="3810969"/>
                        <a:pt x="4801530" y="3809893"/>
                      </a:cubicBezTo>
                      <a:close/>
                      <a:moveTo>
                        <a:pt x="4880205" y="3702876"/>
                      </a:moveTo>
                      <a:cubicBezTo>
                        <a:pt x="4885845" y="3702261"/>
                        <a:pt x="4889291" y="3704106"/>
                        <a:pt x="4890857" y="3707797"/>
                      </a:cubicBezTo>
                      <a:cubicBezTo>
                        <a:pt x="4892425" y="3711487"/>
                        <a:pt x="4892111" y="3717023"/>
                        <a:pt x="4890231" y="3723790"/>
                      </a:cubicBezTo>
                      <a:cubicBezTo>
                        <a:pt x="4887725" y="3734862"/>
                        <a:pt x="4886471" y="3749625"/>
                        <a:pt x="4875191" y="3759467"/>
                      </a:cubicBezTo>
                      <a:cubicBezTo>
                        <a:pt x="4867671" y="3766849"/>
                        <a:pt x="4862657" y="3782842"/>
                        <a:pt x="4847617" y="3773000"/>
                      </a:cubicBezTo>
                      <a:cubicBezTo>
                        <a:pt x="4833831" y="3763158"/>
                        <a:pt x="4823805" y="3753316"/>
                        <a:pt x="4831325" y="3733632"/>
                      </a:cubicBezTo>
                      <a:cubicBezTo>
                        <a:pt x="4840097" y="3710257"/>
                        <a:pt x="4860151" y="3706566"/>
                        <a:pt x="4880205" y="3702876"/>
                      </a:cubicBezTo>
                      <a:close/>
                      <a:moveTo>
                        <a:pt x="4970259" y="3657683"/>
                      </a:moveTo>
                      <a:cubicBezTo>
                        <a:pt x="4980811" y="3658924"/>
                        <a:pt x="4987405" y="3665128"/>
                        <a:pt x="4986085" y="3675055"/>
                      </a:cubicBezTo>
                      <a:cubicBezTo>
                        <a:pt x="4984767" y="3683742"/>
                        <a:pt x="4982129" y="3694909"/>
                        <a:pt x="4970259" y="3693669"/>
                      </a:cubicBezTo>
                      <a:cubicBezTo>
                        <a:pt x="4959709" y="3692428"/>
                        <a:pt x="4959709" y="3681260"/>
                        <a:pt x="4955751" y="3675055"/>
                      </a:cubicBezTo>
                      <a:cubicBezTo>
                        <a:pt x="4957071" y="3666369"/>
                        <a:pt x="4959709" y="3657683"/>
                        <a:pt x="4970259" y="3657683"/>
                      </a:cubicBezTo>
                      <a:close/>
                      <a:moveTo>
                        <a:pt x="2649125" y="3472119"/>
                      </a:moveTo>
                      <a:cubicBezTo>
                        <a:pt x="2657917" y="3470851"/>
                        <a:pt x="2662941" y="3478460"/>
                        <a:pt x="2661685" y="3487337"/>
                      </a:cubicBezTo>
                      <a:cubicBezTo>
                        <a:pt x="2661685" y="3501286"/>
                        <a:pt x="2649125" y="3502554"/>
                        <a:pt x="2637821" y="3502554"/>
                      </a:cubicBezTo>
                      <a:cubicBezTo>
                        <a:pt x="2629029" y="3502554"/>
                        <a:pt x="2620237" y="3502554"/>
                        <a:pt x="2621493" y="3491141"/>
                      </a:cubicBezTo>
                      <a:cubicBezTo>
                        <a:pt x="2622749" y="3474656"/>
                        <a:pt x="2637821" y="3474656"/>
                        <a:pt x="2649125" y="3472119"/>
                      </a:cubicBezTo>
                      <a:close/>
                      <a:moveTo>
                        <a:pt x="1559382" y="3464568"/>
                      </a:moveTo>
                      <a:cubicBezTo>
                        <a:pt x="1568395" y="3464140"/>
                        <a:pt x="1575252" y="3464529"/>
                        <a:pt x="1577717" y="3466086"/>
                      </a:cubicBezTo>
                      <a:cubicBezTo>
                        <a:pt x="1585113" y="3471069"/>
                        <a:pt x="1591275" y="3475739"/>
                        <a:pt x="1593277" y="3481189"/>
                      </a:cubicBezTo>
                      <a:cubicBezTo>
                        <a:pt x="1595281" y="3486638"/>
                        <a:pt x="1593123" y="3492866"/>
                        <a:pt x="1583879" y="3500962"/>
                      </a:cubicBezTo>
                      <a:cubicBezTo>
                        <a:pt x="1578949" y="3507190"/>
                        <a:pt x="1575251" y="3513418"/>
                        <a:pt x="1571553" y="3520891"/>
                      </a:cubicBezTo>
                      <a:cubicBezTo>
                        <a:pt x="1560461" y="3542066"/>
                        <a:pt x="1546903" y="3552031"/>
                        <a:pt x="1523483" y="3532101"/>
                      </a:cubicBezTo>
                      <a:cubicBezTo>
                        <a:pt x="1517321" y="3527119"/>
                        <a:pt x="1504995" y="3528365"/>
                        <a:pt x="1496367" y="3523382"/>
                      </a:cubicBezTo>
                      <a:cubicBezTo>
                        <a:pt x="1486507" y="3517155"/>
                        <a:pt x="1472949" y="3512172"/>
                        <a:pt x="1471717" y="3494734"/>
                      </a:cubicBezTo>
                      <a:cubicBezTo>
                        <a:pt x="1474181" y="3490998"/>
                        <a:pt x="1476647" y="3484770"/>
                        <a:pt x="1480343" y="3481033"/>
                      </a:cubicBezTo>
                      <a:cubicBezTo>
                        <a:pt x="1485890" y="3474494"/>
                        <a:pt x="1532342" y="3465852"/>
                        <a:pt x="1559382" y="3464568"/>
                      </a:cubicBezTo>
                      <a:close/>
                      <a:moveTo>
                        <a:pt x="5100693" y="3357851"/>
                      </a:moveTo>
                      <a:cubicBezTo>
                        <a:pt x="5114643" y="3359050"/>
                        <a:pt x="5124787" y="3379432"/>
                        <a:pt x="5122251" y="3393820"/>
                      </a:cubicBezTo>
                      <a:cubicBezTo>
                        <a:pt x="5120983" y="3404610"/>
                        <a:pt x="5117179" y="3420196"/>
                        <a:pt x="5100693" y="3415401"/>
                      </a:cubicBezTo>
                      <a:cubicBezTo>
                        <a:pt x="5089279" y="3413003"/>
                        <a:pt x="5076597" y="3407008"/>
                        <a:pt x="5081669" y="3393820"/>
                      </a:cubicBezTo>
                      <a:cubicBezTo>
                        <a:pt x="5089279" y="3379432"/>
                        <a:pt x="5077865" y="3355453"/>
                        <a:pt x="5100693" y="3357851"/>
                      </a:cubicBezTo>
                      <a:close/>
                      <a:moveTo>
                        <a:pt x="4911331" y="3318288"/>
                      </a:moveTo>
                      <a:cubicBezTo>
                        <a:pt x="4920949" y="3316986"/>
                        <a:pt x="4926959" y="3323494"/>
                        <a:pt x="4925757" y="3335208"/>
                      </a:cubicBezTo>
                      <a:cubicBezTo>
                        <a:pt x="4918543" y="3345620"/>
                        <a:pt x="4926959" y="3365143"/>
                        <a:pt x="4906523" y="3365143"/>
                      </a:cubicBezTo>
                      <a:cubicBezTo>
                        <a:pt x="4894501" y="3365143"/>
                        <a:pt x="4889693" y="3359937"/>
                        <a:pt x="4890895" y="3346921"/>
                      </a:cubicBezTo>
                      <a:cubicBezTo>
                        <a:pt x="4890895" y="3331303"/>
                        <a:pt x="4898107" y="3320891"/>
                        <a:pt x="4911331" y="3318288"/>
                      </a:cubicBezTo>
                      <a:close/>
                      <a:moveTo>
                        <a:pt x="2165451" y="3298652"/>
                      </a:moveTo>
                      <a:cubicBezTo>
                        <a:pt x="2172418" y="3298592"/>
                        <a:pt x="2176793" y="3310538"/>
                        <a:pt x="2183243" y="3312449"/>
                      </a:cubicBezTo>
                      <a:cubicBezTo>
                        <a:pt x="2190611" y="3314998"/>
                        <a:pt x="2197981" y="3320095"/>
                        <a:pt x="2204123" y="3321369"/>
                      </a:cubicBezTo>
                      <a:cubicBezTo>
                        <a:pt x="2232375" y="3323918"/>
                        <a:pt x="2245887" y="3340483"/>
                        <a:pt x="2250799" y="3368516"/>
                      </a:cubicBezTo>
                      <a:cubicBezTo>
                        <a:pt x="2236059" y="3363419"/>
                        <a:pt x="2221319" y="3362144"/>
                        <a:pt x="2206581" y="3368516"/>
                      </a:cubicBezTo>
                      <a:cubicBezTo>
                        <a:pt x="2183243" y="3376161"/>
                        <a:pt x="2169731" y="3353225"/>
                        <a:pt x="2154991" y="3341757"/>
                      </a:cubicBezTo>
                      <a:cubicBezTo>
                        <a:pt x="2147621" y="3336660"/>
                        <a:pt x="2147621" y="3314998"/>
                        <a:pt x="2157447" y="3303530"/>
                      </a:cubicBezTo>
                      <a:cubicBezTo>
                        <a:pt x="2160518" y="3300026"/>
                        <a:pt x="2163128" y="3298672"/>
                        <a:pt x="2165451" y="3298652"/>
                      </a:cubicBezTo>
                      <a:close/>
                      <a:moveTo>
                        <a:pt x="4985470" y="3294792"/>
                      </a:moveTo>
                      <a:cubicBezTo>
                        <a:pt x="4997004" y="3294641"/>
                        <a:pt x="5008691" y="3296149"/>
                        <a:pt x="5020379" y="3302783"/>
                      </a:cubicBezTo>
                      <a:cubicBezTo>
                        <a:pt x="4997003" y="3318464"/>
                        <a:pt x="4978551" y="3337763"/>
                        <a:pt x="4950255" y="3320876"/>
                      </a:cubicBezTo>
                      <a:cubicBezTo>
                        <a:pt x="4944103" y="3317258"/>
                        <a:pt x="4939181" y="3313639"/>
                        <a:pt x="4940413" y="3306402"/>
                      </a:cubicBezTo>
                      <a:cubicBezTo>
                        <a:pt x="4941643" y="3300371"/>
                        <a:pt x="4946563" y="3296752"/>
                        <a:pt x="4951485" y="3296752"/>
                      </a:cubicBezTo>
                      <a:cubicBezTo>
                        <a:pt x="4962557" y="3296752"/>
                        <a:pt x="4973936" y="3294943"/>
                        <a:pt x="4985470" y="3294792"/>
                      </a:cubicBezTo>
                      <a:close/>
                      <a:moveTo>
                        <a:pt x="3523329" y="3289515"/>
                      </a:moveTo>
                      <a:cubicBezTo>
                        <a:pt x="3533927" y="3289515"/>
                        <a:pt x="3536281" y="3299284"/>
                        <a:pt x="3538637" y="3306611"/>
                      </a:cubicBezTo>
                      <a:cubicBezTo>
                        <a:pt x="3540403" y="3310275"/>
                        <a:pt x="3540697" y="3313328"/>
                        <a:pt x="3539519" y="3315770"/>
                      </a:cubicBezTo>
                      <a:cubicBezTo>
                        <a:pt x="3538343" y="3318212"/>
                        <a:pt x="3535693" y="3320044"/>
                        <a:pt x="3531571" y="3321265"/>
                      </a:cubicBezTo>
                      <a:cubicBezTo>
                        <a:pt x="3522151" y="3318823"/>
                        <a:pt x="3513907" y="3313938"/>
                        <a:pt x="3512731" y="3302948"/>
                      </a:cubicBezTo>
                      <a:cubicBezTo>
                        <a:pt x="3510375" y="3295621"/>
                        <a:pt x="3516263" y="3290736"/>
                        <a:pt x="3523329" y="3289515"/>
                      </a:cubicBezTo>
                      <a:close/>
                      <a:moveTo>
                        <a:pt x="3463121" y="3227366"/>
                      </a:moveTo>
                      <a:cubicBezTo>
                        <a:pt x="3478339" y="3231159"/>
                        <a:pt x="3474535" y="3242539"/>
                        <a:pt x="3469463" y="3251389"/>
                      </a:cubicBezTo>
                      <a:cubicBezTo>
                        <a:pt x="3455513" y="3274147"/>
                        <a:pt x="3460585" y="3288055"/>
                        <a:pt x="3485947" y="3296906"/>
                      </a:cubicBezTo>
                      <a:cubicBezTo>
                        <a:pt x="3489751" y="3298170"/>
                        <a:pt x="3494191" y="3300699"/>
                        <a:pt x="3496727" y="3304334"/>
                      </a:cubicBezTo>
                      <a:cubicBezTo>
                        <a:pt x="3499263" y="3307969"/>
                        <a:pt x="3499897" y="3312710"/>
                        <a:pt x="3496093" y="3318400"/>
                      </a:cubicBezTo>
                      <a:cubicBezTo>
                        <a:pt x="3488485" y="3328515"/>
                        <a:pt x="3483411" y="3318400"/>
                        <a:pt x="3477071" y="3313342"/>
                      </a:cubicBezTo>
                      <a:cubicBezTo>
                        <a:pt x="3469463" y="3308285"/>
                        <a:pt x="3464389" y="3295641"/>
                        <a:pt x="3452977" y="3304492"/>
                      </a:cubicBezTo>
                      <a:cubicBezTo>
                        <a:pt x="3444101" y="3312078"/>
                        <a:pt x="3445369" y="3323457"/>
                        <a:pt x="3447905" y="3332308"/>
                      </a:cubicBezTo>
                      <a:cubicBezTo>
                        <a:pt x="3450441" y="3343687"/>
                        <a:pt x="3459317" y="3360123"/>
                        <a:pt x="3441563" y="3362652"/>
                      </a:cubicBezTo>
                      <a:cubicBezTo>
                        <a:pt x="3427615" y="3365181"/>
                        <a:pt x="3427615" y="3347480"/>
                        <a:pt x="3423811" y="3337365"/>
                      </a:cubicBezTo>
                      <a:cubicBezTo>
                        <a:pt x="3417469" y="3318400"/>
                        <a:pt x="3411129" y="3298170"/>
                        <a:pt x="3406057" y="3284262"/>
                      </a:cubicBezTo>
                      <a:cubicBezTo>
                        <a:pt x="3406057" y="3265297"/>
                        <a:pt x="3451709" y="3223573"/>
                        <a:pt x="3463121" y="3227366"/>
                      </a:cubicBezTo>
                      <a:close/>
                      <a:moveTo>
                        <a:pt x="1582633" y="3134580"/>
                      </a:moveTo>
                      <a:cubicBezTo>
                        <a:pt x="1589490" y="3132290"/>
                        <a:pt x="1598739" y="3132595"/>
                        <a:pt x="1607669" y="3135038"/>
                      </a:cubicBezTo>
                      <a:cubicBezTo>
                        <a:pt x="1619151" y="3136259"/>
                        <a:pt x="1640837" y="3130153"/>
                        <a:pt x="1637011" y="3155797"/>
                      </a:cubicBezTo>
                      <a:cubicBezTo>
                        <a:pt x="1633183" y="3172893"/>
                        <a:pt x="1629357" y="3194874"/>
                        <a:pt x="1607669" y="3192432"/>
                      </a:cubicBezTo>
                      <a:cubicBezTo>
                        <a:pt x="1585981" y="3188768"/>
                        <a:pt x="1573225" y="3168009"/>
                        <a:pt x="1571949" y="3149692"/>
                      </a:cubicBezTo>
                      <a:cubicBezTo>
                        <a:pt x="1571311" y="3141754"/>
                        <a:pt x="1575776" y="3136870"/>
                        <a:pt x="1582633" y="3134580"/>
                      </a:cubicBezTo>
                      <a:close/>
                      <a:moveTo>
                        <a:pt x="5134403" y="3130153"/>
                      </a:moveTo>
                      <a:cubicBezTo>
                        <a:pt x="5142645" y="3130153"/>
                        <a:pt x="5145393" y="3135937"/>
                        <a:pt x="5146767" y="3141722"/>
                      </a:cubicBezTo>
                      <a:cubicBezTo>
                        <a:pt x="5146767" y="3146349"/>
                        <a:pt x="5145393" y="3150976"/>
                        <a:pt x="5139897" y="3149820"/>
                      </a:cubicBezTo>
                      <a:cubicBezTo>
                        <a:pt x="5133029" y="3149820"/>
                        <a:pt x="5128907" y="3145192"/>
                        <a:pt x="5127533" y="3139408"/>
                      </a:cubicBezTo>
                      <a:cubicBezTo>
                        <a:pt x="5126161" y="3134781"/>
                        <a:pt x="5127533" y="3131310"/>
                        <a:pt x="5134403" y="3130153"/>
                      </a:cubicBezTo>
                      <a:close/>
                      <a:moveTo>
                        <a:pt x="3621547" y="2951234"/>
                      </a:moveTo>
                      <a:cubicBezTo>
                        <a:pt x="3642307" y="2958488"/>
                        <a:pt x="3661845" y="2948817"/>
                        <a:pt x="3681383" y="2952443"/>
                      </a:cubicBezTo>
                      <a:cubicBezTo>
                        <a:pt x="3694817" y="2954861"/>
                        <a:pt x="3718019" y="2958488"/>
                        <a:pt x="3714355" y="2976621"/>
                      </a:cubicBezTo>
                      <a:cubicBezTo>
                        <a:pt x="3711913" y="2995962"/>
                        <a:pt x="3685047" y="2993545"/>
                        <a:pt x="3672835" y="3008051"/>
                      </a:cubicBezTo>
                      <a:cubicBezTo>
                        <a:pt x="3667951" y="3003215"/>
                        <a:pt x="3661845" y="3000798"/>
                        <a:pt x="3659403" y="2997171"/>
                      </a:cubicBezTo>
                      <a:cubicBezTo>
                        <a:pt x="3652077" y="2980247"/>
                        <a:pt x="3638643" y="2974203"/>
                        <a:pt x="3621547" y="2974203"/>
                      </a:cubicBezTo>
                      <a:cubicBezTo>
                        <a:pt x="3614221" y="2974203"/>
                        <a:pt x="3609335" y="2968159"/>
                        <a:pt x="3610557" y="2960905"/>
                      </a:cubicBezTo>
                      <a:cubicBezTo>
                        <a:pt x="3612999" y="2954861"/>
                        <a:pt x="3617883" y="2948817"/>
                        <a:pt x="3621547" y="2951234"/>
                      </a:cubicBezTo>
                      <a:close/>
                      <a:moveTo>
                        <a:pt x="58263" y="2930321"/>
                      </a:moveTo>
                      <a:lnTo>
                        <a:pt x="59487" y="2944423"/>
                      </a:lnTo>
                      <a:lnTo>
                        <a:pt x="61099" y="2950756"/>
                      </a:lnTo>
                      <a:close/>
                      <a:moveTo>
                        <a:pt x="5155447" y="2882878"/>
                      </a:moveTo>
                      <a:cubicBezTo>
                        <a:pt x="5157759" y="2895242"/>
                        <a:pt x="5153133" y="2904857"/>
                        <a:pt x="5143877" y="2907605"/>
                      </a:cubicBezTo>
                      <a:cubicBezTo>
                        <a:pt x="5141563" y="2908979"/>
                        <a:pt x="5136937" y="2904857"/>
                        <a:pt x="5136937" y="2902110"/>
                      </a:cubicBezTo>
                      <a:cubicBezTo>
                        <a:pt x="5138093" y="2889747"/>
                        <a:pt x="5143877" y="2882878"/>
                        <a:pt x="5155447" y="2882878"/>
                      </a:cubicBezTo>
                      <a:close/>
                      <a:moveTo>
                        <a:pt x="56799" y="2875427"/>
                      </a:moveTo>
                      <a:lnTo>
                        <a:pt x="55681" y="2900528"/>
                      </a:lnTo>
                      <a:lnTo>
                        <a:pt x="57627" y="2922981"/>
                      </a:lnTo>
                      <a:close/>
                      <a:moveTo>
                        <a:pt x="3461939" y="2844412"/>
                      </a:moveTo>
                      <a:cubicBezTo>
                        <a:pt x="3487327" y="2845642"/>
                        <a:pt x="3496999" y="2865326"/>
                        <a:pt x="3496999" y="2886240"/>
                      </a:cubicBezTo>
                      <a:cubicBezTo>
                        <a:pt x="3498209" y="2904694"/>
                        <a:pt x="3488537" y="2925609"/>
                        <a:pt x="3467985" y="2925609"/>
                      </a:cubicBezTo>
                      <a:cubicBezTo>
                        <a:pt x="3438969" y="2924378"/>
                        <a:pt x="3452269" y="2894852"/>
                        <a:pt x="3442597" y="2880089"/>
                      </a:cubicBezTo>
                      <a:cubicBezTo>
                        <a:pt x="3451059" y="2867787"/>
                        <a:pt x="3438969" y="2844412"/>
                        <a:pt x="3461939" y="2844412"/>
                      </a:cubicBezTo>
                      <a:close/>
                      <a:moveTo>
                        <a:pt x="3197816" y="2681049"/>
                      </a:moveTo>
                      <a:cubicBezTo>
                        <a:pt x="3202030" y="2679032"/>
                        <a:pt x="3206712" y="2679032"/>
                        <a:pt x="3212331" y="2683998"/>
                      </a:cubicBezTo>
                      <a:cubicBezTo>
                        <a:pt x="3219821" y="2691447"/>
                        <a:pt x="3213579" y="2700137"/>
                        <a:pt x="3212331" y="2708828"/>
                      </a:cubicBezTo>
                      <a:cubicBezTo>
                        <a:pt x="3207337" y="2737382"/>
                        <a:pt x="3193603" y="2758487"/>
                        <a:pt x="3164887" y="2769660"/>
                      </a:cubicBezTo>
                      <a:cubicBezTo>
                        <a:pt x="3146161" y="2777109"/>
                        <a:pt x="3133675" y="2790766"/>
                        <a:pt x="3144911" y="2814354"/>
                      </a:cubicBezTo>
                      <a:cubicBezTo>
                        <a:pt x="3149905" y="2823044"/>
                        <a:pt x="3146161" y="2830493"/>
                        <a:pt x="3142415" y="2839183"/>
                      </a:cubicBezTo>
                      <a:cubicBezTo>
                        <a:pt x="3138669" y="2851598"/>
                        <a:pt x="3141167" y="2865254"/>
                        <a:pt x="3151155" y="2867737"/>
                      </a:cubicBezTo>
                      <a:cubicBezTo>
                        <a:pt x="3174875" y="2876428"/>
                        <a:pt x="3181117" y="2891326"/>
                        <a:pt x="3179869" y="2914914"/>
                      </a:cubicBezTo>
                      <a:cubicBezTo>
                        <a:pt x="3179869" y="2926087"/>
                        <a:pt x="3184863" y="2944709"/>
                        <a:pt x="3199845" y="2944709"/>
                      </a:cubicBezTo>
                      <a:cubicBezTo>
                        <a:pt x="3213579" y="2945951"/>
                        <a:pt x="3217325" y="2932294"/>
                        <a:pt x="3221069" y="2919880"/>
                      </a:cubicBezTo>
                      <a:cubicBezTo>
                        <a:pt x="3231057" y="2896291"/>
                        <a:pt x="3257275" y="2878911"/>
                        <a:pt x="3246039" y="2852840"/>
                      </a:cubicBezTo>
                      <a:cubicBezTo>
                        <a:pt x="3247287" y="2835459"/>
                        <a:pt x="3252281" y="2823044"/>
                        <a:pt x="3246039" y="2809388"/>
                      </a:cubicBezTo>
                      <a:cubicBezTo>
                        <a:pt x="3238549" y="2795731"/>
                        <a:pt x="3244791" y="2789524"/>
                        <a:pt x="3257275" y="2785800"/>
                      </a:cubicBezTo>
                      <a:cubicBezTo>
                        <a:pt x="3273507" y="2782075"/>
                        <a:pt x="3272257" y="2793248"/>
                        <a:pt x="3273507" y="2803180"/>
                      </a:cubicBezTo>
                      <a:cubicBezTo>
                        <a:pt x="3277251" y="2834217"/>
                        <a:pt x="3279749" y="2864013"/>
                        <a:pt x="3285991" y="2893808"/>
                      </a:cubicBezTo>
                      <a:cubicBezTo>
                        <a:pt x="3293483" y="2926087"/>
                        <a:pt x="3309713" y="2932294"/>
                        <a:pt x="3337179" y="2917397"/>
                      </a:cubicBezTo>
                      <a:cubicBezTo>
                        <a:pt x="3340925" y="2914914"/>
                        <a:pt x="3344671" y="2913672"/>
                        <a:pt x="3349665" y="2911189"/>
                      </a:cubicBezTo>
                      <a:cubicBezTo>
                        <a:pt x="3359653" y="2953400"/>
                        <a:pt x="3422077" y="2916155"/>
                        <a:pt x="3429567" y="2965814"/>
                      </a:cubicBezTo>
                      <a:cubicBezTo>
                        <a:pt x="3432065" y="2980712"/>
                        <a:pt x="3452041" y="2975746"/>
                        <a:pt x="3458283" y="2963331"/>
                      </a:cubicBezTo>
                      <a:cubicBezTo>
                        <a:pt x="3477011" y="2934777"/>
                        <a:pt x="3498235" y="2944709"/>
                        <a:pt x="3520707" y="2954641"/>
                      </a:cubicBezTo>
                      <a:cubicBezTo>
                        <a:pt x="3525701" y="2957124"/>
                        <a:pt x="3530695" y="2959607"/>
                        <a:pt x="3535689" y="2960848"/>
                      </a:cubicBezTo>
                      <a:cubicBezTo>
                        <a:pt x="3556291" y="2965194"/>
                        <a:pt x="3567527" y="2969539"/>
                        <a:pt x="3570335" y="2976988"/>
                      </a:cubicBezTo>
                      <a:cubicBezTo>
                        <a:pt x="3573145" y="2984437"/>
                        <a:pt x="3567527" y="2994989"/>
                        <a:pt x="3554417" y="3011749"/>
                      </a:cubicBezTo>
                      <a:cubicBezTo>
                        <a:pt x="3538187" y="3035337"/>
                        <a:pt x="3515713" y="3046511"/>
                        <a:pt x="3490745" y="3057684"/>
                      </a:cubicBezTo>
                      <a:cubicBezTo>
                        <a:pt x="3474513" y="3063891"/>
                        <a:pt x="3463277" y="3053960"/>
                        <a:pt x="3453289" y="3042786"/>
                      </a:cubicBezTo>
                      <a:cubicBezTo>
                        <a:pt x="3449543" y="3037820"/>
                        <a:pt x="3442053" y="3027888"/>
                        <a:pt x="3440805" y="3030371"/>
                      </a:cubicBezTo>
                      <a:cubicBezTo>
                        <a:pt x="3428319" y="3055201"/>
                        <a:pt x="3399605" y="3053960"/>
                        <a:pt x="3380877" y="3068857"/>
                      </a:cubicBezTo>
                      <a:cubicBezTo>
                        <a:pt x="3374635" y="3073823"/>
                        <a:pt x="3370889" y="3089963"/>
                        <a:pt x="3385871" y="3092445"/>
                      </a:cubicBezTo>
                      <a:cubicBezTo>
                        <a:pt x="3417083" y="3096170"/>
                        <a:pt x="3427071" y="3122241"/>
                        <a:pt x="3423325" y="3143346"/>
                      </a:cubicBezTo>
                      <a:cubicBezTo>
                        <a:pt x="3417083" y="3170659"/>
                        <a:pt x="3392113" y="3188040"/>
                        <a:pt x="3364647" y="3188040"/>
                      </a:cubicBezTo>
                      <a:cubicBezTo>
                        <a:pt x="3342173" y="3188040"/>
                        <a:pt x="3335931" y="3186798"/>
                        <a:pt x="3334683" y="3214111"/>
                      </a:cubicBezTo>
                      <a:cubicBezTo>
                        <a:pt x="3333433" y="3237699"/>
                        <a:pt x="3318453" y="3262528"/>
                        <a:pt x="3283495" y="3273702"/>
                      </a:cubicBezTo>
                      <a:cubicBezTo>
                        <a:pt x="3249785" y="3286117"/>
                        <a:pt x="3213579" y="3299773"/>
                        <a:pt x="3183615" y="3324603"/>
                      </a:cubicBezTo>
                      <a:cubicBezTo>
                        <a:pt x="3172379" y="3334534"/>
                        <a:pt x="3159893" y="3343225"/>
                        <a:pt x="3146161" y="3330810"/>
                      </a:cubicBezTo>
                      <a:cubicBezTo>
                        <a:pt x="3132427" y="3318395"/>
                        <a:pt x="3136173" y="3303497"/>
                        <a:pt x="3144911" y="3291083"/>
                      </a:cubicBezTo>
                      <a:cubicBezTo>
                        <a:pt x="3162391" y="3268736"/>
                        <a:pt x="3151155" y="3258804"/>
                        <a:pt x="3131179" y="3248872"/>
                      </a:cubicBezTo>
                      <a:cubicBezTo>
                        <a:pt x="3107457" y="3238940"/>
                        <a:pt x="3087481" y="3224043"/>
                        <a:pt x="3060015" y="3224043"/>
                      </a:cubicBezTo>
                      <a:cubicBezTo>
                        <a:pt x="3022559" y="3221560"/>
                        <a:pt x="3001335" y="3186798"/>
                        <a:pt x="2967625" y="3175625"/>
                      </a:cubicBezTo>
                      <a:cubicBezTo>
                        <a:pt x="2961383" y="3174383"/>
                        <a:pt x="2965129" y="3168176"/>
                        <a:pt x="2967625" y="3161968"/>
                      </a:cubicBezTo>
                      <a:cubicBezTo>
                        <a:pt x="2990099" y="3119758"/>
                        <a:pt x="2985105" y="3107343"/>
                        <a:pt x="2938911" y="3091204"/>
                      </a:cubicBezTo>
                      <a:cubicBezTo>
                        <a:pt x="2915189" y="3083755"/>
                        <a:pt x="2892717" y="3071340"/>
                        <a:pt x="2870243" y="3061408"/>
                      </a:cubicBezTo>
                      <a:cubicBezTo>
                        <a:pt x="2830291" y="3047752"/>
                        <a:pt x="2829043" y="3031613"/>
                        <a:pt x="2854013" y="2996851"/>
                      </a:cubicBezTo>
                      <a:cubicBezTo>
                        <a:pt x="2859007" y="2990644"/>
                        <a:pt x="2861503" y="2984437"/>
                        <a:pt x="2870243" y="2980712"/>
                      </a:cubicBezTo>
                      <a:cubicBezTo>
                        <a:pt x="2952643" y="2947192"/>
                        <a:pt x="2975117" y="2864013"/>
                        <a:pt x="3022559" y="2798214"/>
                      </a:cubicBezTo>
                      <a:cubicBezTo>
                        <a:pt x="3045033" y="2767177"/>
                        <a:pt x="3066257" y="2734899"/>
                        <a:pt x="3087481" y="2702620"/>
                      </a:cubicBezTo>
                      <a:cubicBezTo>
                        <a:pt x="3099965" y="2685240"/>
                        <a:pt x="3123687" y="2685240"/>
                        <a:pt x="3136173" y="2695171"/>
                      </a:cubicBezTo>
                      <a:cubicBezTo>
                        <a:pt x="3157397" y="2711311"/>
                        <a:pt x="3169881" y="2701379"/>
                        <a:pt x="3186111" y="2690206"/>
                      </a:cubicBezTo>
                      <a:cubicBezTo>
                        <a:pt x="3189857" y="2687102"/>
                        <a:pt x="3193602" y="2683067"/>
                        <a:pt x="3197816" y="2681049"/>
                      </a:cubicBezTo>
                      <a:close/>
                      <a:moveTo>
                        <a:pt x="1421433" y="2632226"/>
                      </a:moveTo>
                      <a:cubicBezTo>
                        <a:pt x="1436689" y="2628479"/>
                        <a:pt x="1454124" y="2633475"/>
                        <a:pt x="1470937" y="2647837"/>
                      </a:cubicBezTo>
                      <a:cubicBezTo>
                        <a:pt x="1489617" y="2662824"/>
                        <a:pt x="1508297" y="2677811"/>
                        <a:pt x="1528223" y="2691548"/>
                      </a:cubicBezTo>
                      <a:cubicBezTo>
                        <a:pt x="1535073" y="2695919"/>
                        <a:pt x="1537563" y="2701227"/>
                        <a:pt x="1538187" y="2706847"/>
                      </a:cubicBezTo>
                      <a:cubicBezTo>
                        <a:pt x="1538809" y="2712467"/>
                        <a:pt x="1537563" y="2718399"/>
                        <a:pt x="1536941" y="2724019"/>
                      </a:cubicBezTo>
                      <a:cubicBezTo>
                        <a:pt x="1533205" y="2760237"/>
                        <a:pt x="1514525" y="2796454"/>
                        <a:pt x="1536941" y="2831423"/>
                      </a:cubicBezTo>
                      <a:cubicBezTo>
                        <a:pt x="1536941" y="2832672"/>
                        <a:pt x="1536941" y="2835169"/>
                        <a:pt x="1536941" y="2835169"/>
                      </a:cubicBezTo>
                      <a:cubicBezTo>
                        <a:pt x="1500825" y="2886373"/>
                        <a:pt x="1535695" y="2945071"/>
                        <a:pt x="1519505" y="2998772"/>
                      </a:cubicBezTo>
                      <a:cubicBezTo>
                        <a:pt x="1513279" y="3020003"/>
                        <a:pt x="1499579" y="3018754"/>
                        <a:pt x="1484635" y="3012510"/>
                      </a:cubicBezTo>
                      <a:cubicBezTo>
                        <a:pt x="1462219" y="3000021"/>
                        <a:pt x="1443539" y="2995026"/>
                        <a:pt x="1421121" y="3016257"/>
                      </a:cubicBezTo>
                      <a:cubicBezTo>
                        <a:pt x="1406177" y="3029994"/>
                        <a:pt x="1385007" y="3027497"/>
                        <a:pt x="1371307" y="3011261"/>
                      </a:cubicBezTo>
                      <a:cubicBezTo>
                        <a:pt x="1348891" y="2982537"/>
                        <a:pt x="1322737" y="2962555"/>
                        <a:pt x="1287867" y="2955062"/>
                      </a:cubicBezTo>
                      <a:cubicBezTo>
                        <a:pt x="1282885" y="2955062"/>
                        <a:pt x="1276659" y="2951315"/>
                        <a:pt x="1274169" y="2947568"/>
                      </a:cubicBezTo>
                      <a:cubicBezTo>
                        <a:pt x="1254243" y="2911351"/>
                        <a:pt x="1225599" y="2907604"/>
                        <a:pt x="1189483" y="2933831"/>
                      </a:cubicBezTo>
                      <a:cubicBezTo>
                        <a:pt x="1191975" y="2912600"/>
                        <a:pt x="1200691" y="2902609"/>
                        <a:pt x="1208163" y="2892618"/>
                      </a:cubicBezTo>
                      <a:cubicBezTo>
                        <a:pt x="1221863" y="2876382"/>
                        <a:pt x="1233071" y="2868889"/>
                        <a:pt x="1249261" y="2892618"/>
                      </a:cubicBezTo>
                      <a:cubicBezTo>
                        <a:pt x="1267941" y="2920093"/>
                        <a:pt x="1281641" y="2916346"/>
                        <a:pt x="1295339" y="2883876"/>
                      </a:cubicBezTo>
                      <a:cubicBezTo>
                        <a:pt x="1311529" y="2850156"/>
                        <a:pt x="1321493" y="2843911"/>
                        <a:pt x="1346399" y="2858898"/>
                      </a:cubicBezTo>
                      <a:cubicBezTo>
                        <a:pt x="1350135" y="2861396"/>
                        <a:pt x="1356363" y="2865142"/>
                        <a:pt x="1357609" y="2870138"/>
                      </a:cubicBezTo>
                      <a:cubicBezTo>
                        <a:pt x="1360099" y="2883876"/>
                        <a:pt x="1358853" y="2902609"/>
                        <a:pt x="1380025" y="2896364"/>
                      </a:cubicBezTo>
                      <a:cubicBezTo>
                        <a:pt x="1399951" y="2888871"/>
                        <a:pt x="1424857" y="2881378"/>
                        <a:pt x="1424857" y="2853902"/>
                      </a:cubicBezTo>
                      <a:cubicBezTo>
                        <a:pt x="1423613" y="2831423"/>
                        <a:pt x="1432331" y="2817685"/>
                        <a:pt x="1451011" y="2805196"/>
                      </a:cubicBezTo>
                      <a:cubicBezTo>
                        <a:pt x="1470937" y="2793956"/>
                        <a:pt x="1468445" y="2780219"/>
                        <a:pt x="1447275" y="2768979"/>
                      </a:cubicBezTo>
                      <a:cubicBezTo>
                        <a:pt x="1426103" y="2757739"/>
                        <a:pt x="1407423" y="2746499"/>
                        <a:pt x="1380025" y="2761485"/>
                      </a:cubicBezTo>
                      <a:cubicBezTo>
                        <a:pt x="1365081" y="2770228"/>
                        <a:pt x="1346399" y="2763983"/>
                        <a:pt x="1328965" y="2752743"/>
                      </a:cubicBezTo>
                      <a:cubicBezTo>
                        <a:pt x="1276659" y="2721521"/>
                        <a:pt x="1272923" y="2722770"/>
                        <a:pt x="1228089" y="2765232"/>
                      </a:cubicBezTo>
                      <a:cubicBezTo>
                        <a:pt x="1224353" y="2768979"/>
                        <a:pt x="1218127" y="2773974"/>
                        <a:pt x="1214391" y="2772725"/>
                      </a:cubicBezTo>
                      <a:cubicBezTo>
                        <a:pt x="1174539" y="2763983"/>
                        <a:pt x="1163331" y="2795205"/>
                        <a:pt x="1147141" y="2820183"/>
                      </a:cubicBezTo>
                      <a:cubicBezTo>
                        <a:pt x="1144651" y="2825178"/>
                        <a:pt x="1138423" y="2827676"/>
                        <a:pt x="1134687" y="2830174"/>
                      </a:cubicBezTo>
                      <a:cubicBezTo>
                        <a:pt x="1103553" y="2772725"/>
                        <a:pt x="1130951" y="2721521"/>
                        <a:pt x="1198201" y="2717775"/>
                      </a:cubicBezTo>
                      <a:cubicBezTo>
                        <a:pt x="1210655" y="2717775"/>
                        <a:pt x="1219373" y="2715277"/>
                        <a:pt x="1224353" y="2704037"/>
                      </a:cubicBezTo>
                      <a:cubicBezTo>
                        <a:pt x="1239299" y="2669068"/>
                        <a:pt x="1269187" y="2674064"/>
                        <a:pt x="1294095" y="2684055"/>
                      </a:cubicBezTo>
                      <a:cubicBezTo>
                        <a:pt x="1315265" y="2691548"/>
                        <a:pt x="1335191" y="2691548"/>
                        <a:pt x="1356363" y="2691548"/>
                      </a:cubicBezTo>
                      <a:cubicBezTo>
                        <a:pt x="1371307" y="2691548"/>
                        <a:pt x="1380025" y="2684055"/>
                        <a:pt x="1385007" y="2669068"/>
                      </a:cubicBezTo>
                      <a:cubicBezTo>
                        <a:pt x="1393101" y="2648461"/>
                        <a:pt x="1406177" y="2635973"/>
                        <a:pt x="1421433" y="2632226"/>
                      </a:cubicBezTo>
                      <a:close/>
                      <a:moveTo>
                        <a:pt x="4630467" y="2488513"/>
                      </a:moveTo>
                      <a:cubicBezTo>
                        <a:pt x="4646703" y="2494924"/>
                        <a:pt x="4646703" y="2510309"/>
                        <a:pt x="4646703" y="2524412"/>
                      </a:cubicBezTo>
                      <a:cubicBezTo>
                        <a:pt x="4645453" y="2524412"/>
                        <a:pt x="4644205" y="2523130"/>
                        <a:pt x="4644205" y="2523130"/>
                      </a:cubicBezTo>
                      <a:cubicBezTo>
                        <a:pt x="4635463" y="2514155"/>
                        <a:pt x="4620477" y="2509027"/>
                        <a:pt x="4622975" y="2493642"/>
                      </a:cubicBezTo>
                      <a:cubicBezTo>
                        <a:pt x="4624223" y="2491078"/>
                        <a:pt x="4629219" y="2487231"/>
                        <a:pt x="4630467" y="2488513"/>
                      </a:cubicBezTo>
                      <a:close/>
                      <a:moveTo>
                        <a:pt x="1218227" y="2455530"/>
                      </a:moveTo>
                      <a:cubicBezTo>
                        <a:pt x="1226077" y="2454262"/>
                        <a:pt x="1228693" y="2460603"/>
                        <a:pt x="1228693" y="2465675"/>
                      </a:cubicBezTo>
                      <a:cubicBezTo>
                        <a:pt x="1228693" y="2475820"/>
                        <a:pt x="1223461" y="2483429"/>
                        <a:pt x="1214301" y="2485965"/>
                      </a:cubicBezTo>
                      <a:cubicBezTo>
                        <a:pt x="1206451" y="2485965"/>
                        <a:pt x="1202527" y="2482161"/>
                        <a:pt x="1202527" y="2475820"/>
                      </a:cubicBezTo>
                      <a:cubicBezTo>
                        <a:pt x="1202527" y="2465675"/>
                        <a:pt x="1210377" y="2459335"/>
                        <a:pt x="1218227" y="2455530"/>
                      </a:cubicBezTo>
                      <a:close/>
                      <a:moveTo>
                        <a:pt x="1288462" y="2402666"/>
                      </a:moveTo>
                      <a:cubicBezTo>
                        <a:pt x="1310123" y="2399004"/>
                        <a:pt x="1316196" y="2410860"/>
                        <a:pt x="1320865" y="2447123"/>
                      </a:cubicBezTo>
                      <a:cubicBezTo>
                        <a:pt x="1322111" y="2457041"/>
                        <a:pt x="1325849" y="2469438"/>
                        <a:pt x="1335813" y="2469438"/>
                      </a:cubicBezTo>
                      <a:cubicBezTo>
                        <a:pt x="1348269" y="2469438"/>
                        <a:pt x="1343287" y="2459520"/>
                        <a:pt x="1342041" y="2454561"/>
                      </a:cubicBezTo>
                      <a:cubicBezTo>
                        <a:pt x="1339549" y="2444643"/>
                        <a:pt x="1337059" y="2437205"/>
                        <a:pt x="1348269" y="2434725"/>
                      </a:cubicBezTo>
                      <a:cubicBezTo>
                        <a:pt x="1359479" y="2432246"/>
                        <a:pt x="1368197" y="2437205"/>
                        <a:pt x="1370689" y="2448363"/>
                      </a:cubicBezTo>
                      <a:cubicBezTo>
                        <a:pt x="1371935" y="2454561"/>
                        <a:pt x="1371935" y="2459520"/>
                        <a:pt x="1371935" y="2464479"/>
                      </a:cubicBezTo>
                      <a:cubicBezTo>
                        <a:pt x="1368197" y="2501672"/>
                        <a:pt x="1373181" y="2533906"/>
                        <a:pt x="1400583" y="2561180"/>
                      </a:cubicBezTo>
                      <a:cubicBezTo>
                        <a:pt x="1404319" y="2564280"/>
                        <a:pt x="1408057" y="2568929"/>
                        <a:pt x="1409769" y="2574198"/>
                      </a:cubicBezTo>
                      <a:cubicBezTo>
                        <a:pt x="1411481" y="2579467"/>
                        <a:pt x="1411171" y="2585356"/>
                        <a:pt x="1406811" y="2590934"/>
                      </a:cubicBezTo>
                      <a:cubicBezTo>
                        <a:pt x="1405565" y="2593414"/>
                        <a:pt x="1399337" y="2595893"/>
                        <a:pt x="1396845" y="2594654"/>
                      </a:cubicBezTo>
                      <a:cubicBezTo>
                        <a:pt x="1385635" y="2592174"/>
                        <a:pt x="1384391" y="2581016"/>
                        <a:pt x="1379407" y="2572338"/>
                      </a:cubicBezTo>
                      <a:cubicBezTo>
                        <a:pt x="1375671" y="2566139"/>
                        <a:pt x="1374425" y="2557461"/>
                        <a:pt x="1371935" y="2551262"/>
                      </a:cubicBezTo>
                      <a:cubicBezTo>
                        <a:pt x="1356987" y="2519029"/>
                        <a:pt x="1348269" y="2516549"/>
                        <a:pt x="1322111" y="2538865"/>
                      </a:cubicBezTo>
                      <a:cubicBezTo>
                        <a:pt x="1313393" y="2546303"/>
                        <a:pt x="1305919" y="2557461"/>
                        <a:pt x="1293463" y="2547543"/>
                      </a:cubicBezTo>
                      <a:cubicBezTo>
                        <a:pt x="1282253" y="2540104"/>
                        <a:pt x="1283499" y="2526467"/>
                        <a:pt x="1288481" y="2515309"/>
                      </a:cubicBezTo>
                      <a:cubicBezTo>
                        <a:pt x="1303427" y="2488035"/>
                        <a:pt x="1302183" y="2473158"/>
                        <a:pt x="1266061" y="2471918"/>
                      </a:cubicBezTo>
                      <a:cubicBezTo>
                        <a:pt x="1247377" y="2470678"/>
                        <a:pt x="1238659" y="2450842"/>
                        <a:pt x="1234921" y="2433485"/>
                      </a:cubicBezTo>
                      <a:cubicBezTo>
                        <a:pt x="1229939" y="2413649"/>
                        <a:pt x="1249869" y="2417369"/>
                        <a:pt x="1261079" y="2411170"/>
                      </a:cubicBezTo>
                      <a:cubicBezTo>
                        <a:pt x="1272289" y="2406831"/>
                        <a:pt x="1281242" y="2403886"/>
                        <a:pt x="1288462" y="2402666"/>
                      </a:cubicBezTo>
                      <a:close/>
                      <a:moveTo>
                        <a:pt x="3164488" y="2398598"/>
                      </a:moveTo>
                      <a:cubicBezTo>
                        <a:pt x="3170170" y="2401222"/>
                        <a:pt x="3174588" y="2406778"/>
                        <a:pt x="3177113" y="2416040"/>
                      </a:cubicBezTo>
                      <a:cubicBezTo>
                        <a:pt x="3178375" y="2420980"/>
                        <a:pt x="3183425" y="2427154"/>
                        <a:pt x="3187211" y="2427154"/>
                      </a:cubicBezTo>
                      <a:cubicBezTo>
                        <a:pt x="3209935" y="2424684"/>
                        <a:pt x="3212461" y="2438267"/>
                        <a:pt x="3208673" y="2454321"/>
                      </a:cubicBezTo>
                      <a:cubicBezTo>
                        <a:pt x="3204885" y="2474078"/>
                        <a:pt x="3196049" y="2492601"/>
                        <a:pt x="3174587" y="2498775"/>
                      </a:cubicBezTo>
                      <a:cubicBezTo>
                        <a:pt x="3156913" y="2502480"/>
                        <a:pt x="3144289" y="2490131"/>
                        <a:pt x="3136715" y="2476548"/>
                      </a:cubicBezTo>
                      <a:cubicBezTo>
                        <a:pt x="3129139" y="2464199"/>
                        <a:pt x="3120303" y="2450616"/>
                        <a:pt x="3122827" y="2434563"/>
                      </a:cubicBezTo>
                      <a:cubicBezTo>
                        <a:pt x="3120303" y="2417275"/>
                        <a:pt x="3125353" y="2402457"/>
                        <a:pt x="3144289" y="2398752"/>
                      </a:cubicBezTo>
                      <a:cubicBezTo>
                        <a:pt x="3151864" y="2396282"/>
                        <a:pt x="3158807" y="2395974"/>
                        <a:pt x="3164488" y="2398598"/>
                      </a:cubicBezTo>
                      <a:close/>
                      <a:moveTo>
                        <a:pt x="3232605" y="2353584"/>
                      </a:moveTo>
                      <a:cubicBezTo>
                        <a:pt x="3246037" y="2349852"/>
                        <a:pt x="3246037" y="2369759"/>
                        <a:pt x="3248481" y="2379712"/>
                      </a:cubicBezTo>
                      <a:cubicBezTo>
                        <a:pt x="3250923" y="2399619"/>
                        <a:pt x="3235047" y="2407084"/>
                        <a:pt x="3217951" y="2414550"/>
                      </a:cubicBezTo>
                      <a:cubicBezTo>
                        <a:pt x="3209403" y="2409573"/>
                        <a:pt x="3197191" y="2399619"/>
                        <a:pt x="3200855" y="2389666"/>
                      </a:cubicBezTo>
                      <a:cubicBezTo>
                        <a:pt x="3204519" y="2373491"/>
                        <a:pt x="3217951" y="2357317"/>
                        <a:pt x="3232605" y="2353584"/>
                      </a:cubicBezTo>
                      <a:close/>
                      <a:moveTo>
                        <a:pt x="1078175" y="2206981"/>
                      </a:moveTo>
                      <a:cubicBezTo>
                        <a:pt x="1085343" y="2206981"/>
                        <a:pt x="1091317" y="2209479"/>
                        <a:pt x="1091317" y="2216973"/>
                      </a:cubicBezTo>
                      <a:cubicBezTo>
                        <a:pt x="1091317" y="2224466"/>
                        <a:pt x="1087733" y="2231959"/>
                        <a:pt x="1078175" y="2231959"/>
                      </a:cubicBezTo>
                      <a:cubicBezTo>
                        <a:pt x="1072203" y="2233208"/>
                        <a:pt x="1066229" y="2231959"/>
                        <a:pt x="1065035" y="2223217"/>
                      </a:cubicBezTo>
                      <a:cubicBezTo>
                        <a:pt x="1066229" y="2214475"/>
                        <a:pt x="1071007" y="2208230"/>
                        <a:pt x="1078175" y="2206981"/>
                      </a:cubicBezTo>
                      <a:close/>
                      <a:moveTo>
                        <a:pt x="3216453" y="2081790"/>
                      </a:moveTo>
                      <a:cubicBezTo>
                        <a:pt x="3225195" y="2080596"/>
                        <a:pt x="3228943" y="2087763"/>
                        <a:pt x="3226445" y="2094930"/>
                      </a:cubicBezTo>
                      <a:cubicBezTo>
                        <a:pt x="3226445" y="2103292"/>
                        <a:pt x="3217703" y="2105681"/>
                        <a:pt x="3210209" y="2106875"/>
                      </a:cubicBezTo>
                      <a:cubicBezTo>
                        <a:pt x="3202717" y="2106875"/>
                        <a:pt x="3202717" y="2102097"/>
                        <a:pt x="3202717" y="2096125"/>
                      </a:cubicBezTo>
                      <a:cubicBezTo>
                        <a:pt x="3202717" y="2086568"/>
                        <a:pt x="3208961" y="2082985"/>
                        <a:pt x="3216453" y="2081790"/>
                      </a:cubicBezTo>
                      <a:close/>
                      <a:moveTo>
                        <a:pt x="4209193" y="1871782"/>
                      </a:moveTo>
                      <a:cubicBezTo>
                        <a:pt x="4222053" y="1878221"/>
                        <a:pt x="4223339" y="1889812"/>
                        <a:pt x="4229769" y="1901403"/>
                      </a:cubicBezTo>
                      <a:cubicBezTo>
                        <a:pt x="4233627" y="1908487"/>
                        <a:pt x="4236201" y="1915570"/>
                        <a:pt x="4235879" y="1922171"/>
                      </a:cubicBezTo>
                      <a:cubicBezTo>
                        <a:pt x="4235557" y="1928771"/>
                        <a:pt x="4232341" y="1934888"/>
                        <a:pt x="4224625" y="1940040"/>
                      </a:cubicBezTo>
                      <a:cubicBezTo>
                        <a:pt x="4209193" y="1950343"/>
                        <a:pt x="4193761" y="1952919"/>
                        <a:pt x="4180899" y="1933601"/>
                      </a:cubicBezTo>
                      <a:cubicBezTo>
                        <a:pt x="4222053" y="1933601"/>
                        <a:pt x="4222053" y="1933601"/>
                        <a:pt x="4211765" y="1896252"/>
                      </a:cubicBezTo>
                      <a:cubicBezTo>
                        <a:pt x="4209193" y="1888524"/>
                        <a:pt x="4209193" y="1880797"/>
                        <a:pt x="4209193" y="1871782"/>
                      </a:cubicBezTo>
                      <a:close/>
                      <a:moveTo>
                        <a:pt x="2375209" y="1867534"/>
                      </a:moveTo>
                      <a:cubicBezTo>
                        <a:pt x="2383123" y="1868783"/>
                        <a:pt x="2392355" y="1870032"/>
                        <a:pt x="2393673" y="1880023"/>
                      </a:cubicBezTo>
                      <a:cubicBezTo>
                        <a:pt x="2393673" y="1888766"/>
                        <a:pt x="2387079" y="1890015"/>
                        <a:pt x="2379165" y="1892512"/>
                      </a:cubicBezTo>
                      <a:cubicBezTo>
                        <a:pt x="2371253" y="1891263"/>
                        <a:pt x="2364659" y="1886268"/>
                        <a:pt x="2363339" y="1878774"/>
                      </a:cubicBezTo>
                      <a:cubicBezTo>
                        <a:pt x="2362021" y="1870032"/>
                        <a:pt x="2367295" y="1866285"/>
                        <a:pt x="2375209" y="1867534"/>
                      </a:cubicBezTo>
                      <a:close/>
                      <a:moveTo>
                        <a:pt x="4122678" y="1866047"/>
                      </a:moveTo>
                      <a:cubicBezTo>
                        <a:pt x="4128631" y="1866206"/>
                        <a:pt x="4133211" y="1870984"/>
                        <a:pt x="4133211" y="1881178"/>
                      </a:cubicBezTo>
                      <a:cubicBezTo>
                        <a:pt x="4134431" y="1910486"/>
                        <a:pt x="4150307" y="1920680"/>
                        <a:pt x="4168625" y="1933422"/>
                      </a:cubicBezTo>
                      <a:cubicBezTo>
                        <a:pt x="4130769" y="1947439"/>
                        <a:pt x="4120999" y="1941067"/>
                        <a:pt x="4122221" y="1900292"/>
                      </a:cubicBezTo>
                      <a:cubicBezTo>
                        <a:pt x="4122221" y="1886275"/>
                        <a:pt x="4116115" y="1881178"/>
                        <a:pt x="4103903" y="1878630"/>
                      </a:cubicBezTo>
                      <a:cubicBezTo>
                        <a:pt x="4109398" y="1870347"/>
                        <a:pt x="4116725" y="1865888"/>
                        <a:pt x="4122678" y="1866047"/>
                      </a:cubicBezTo>
                      <a:close/>
                      <a:moveTo>
                        <a:pt x="860564" y="1858386"/>
                      </a:moveTo>
                      <a:cubicBezTo>
                        <a:pt x="863603" y="1858386"/>
                        <a:pt x="866802" y="1859622"/>
                        <a:pt x="870001" y="1860241"/>
                      </a:cubicBezTo>
                      <a:cubicBezTo>
                        <a:pt x="890475" y="1862714"/>
                        <a:pt x="912231" y="1867660"/>
                        <a:pt x="930145" y="1880024"/>
                      </a:cubicBezTo>
                      <a:cubicBezTo>
                        <a:pt x="935265" y="1882497"/>
                        <a:pt x="942943" y="1886206"/>
                        <a:pt x="940383" y="1893625"/>
                      </a:cubicBezTo>
                      <a:cubicBezTo>
                        <a:pt x="940383" y="1901044"/>
                        <a:pt x="932705" y="1903517"/>
                        <a:pt x="925027" y="1903517"/>
                      </a:cubicBezTo>
                      <a:cubicBezTo>
                        <a:pt x="899433" y="1903517"/>
                        <a:pt x="875119" y="1899807"/>
                        <a:pt x="857205" y="1878788"/>
                      </a:cubicBezTo>
                      <a:cubicBezTo>
                        <a:pt x="853365" y="1873842"/>
                        <a:pt x="850807" y="1870133"/>
                        <a:pt x="852085" y="1863950"/>
                      </a:cubicBezTo>
                      <a:cubicBezTo>
                        <a:pt x="854645" y="1859622"/>
                        <a:pt x="857525" y="1858386"/>
                        <a:pt x="860564" y="1858386"/>
                      </a:cubicBezTo>
                      <a:close/>
                      <a:moveTo>
                        <a:pt x="2390397" y="1427930"/>
                      </a:moveTo>
                      <a:cubicBezTo>
                        <a:pt x="2407821" y="1426683"/>
                        <a:pt x="2421513" y="1441640"/>
                        <a:pt x="2417779" y="1457843"/>
                      </a:cubicBezTo>
                      <a:cubicBezTo>
                        <a:pt x="2406577" y="1512684"/>
                        <a:pt x="2405333" y="1570018"/>
                        <a:pt x="2394131" y="1624860"/>
                      </a:cubicBezTo>
                      <a:cubicBezTo>
                        <a:pt x="2391641" y="1633584"/>
                        <a:pt x="2390397" y="1642309"/>
                        <a:pt x="2384173" y="1646048"/>
                      </a:cubicBezTo>
                      <a:cubicBezTo>
                        <a:pt x="2353057" y="1675962"/>
                        <a:pt x="2351811" y="1709614"/>
                        <a:pt x="2360525" y="1748252"/>
                      </a:cubicBezTo>
                      <a:cubicBezTo>
                        <a:pt x="2369237" y="1789383"/>
                        <a:pt x="2359279" y="1830514"/>
                        <a:pt x="2351811" y="1871645"/>
                      </a:cubicBezTo>
                      <a:cubicBezTo>
                        <a:pt x="2349323" y="1892834"/>
                        <a:pt x="2346833" y="1915269"/>
                        <a:pt x="2343099" y="1936458"/>
                      </a:cubicBezTo>
                      <a:cubicBezTo>
                        <a:pt x="2343099" y="1943936"/>
                        <a:pt x="2345589" y="1950168"/>
                        <a:pt x="2353057" y="1952661"/>
                      </a:cubicBezTo>
                      <a:cubicBezTo>
                        <a:pt x="2359279" y="1955154"/>
                        <a:pt x="2366747" y="1952661"/>
                        <a:pt x="2370481" y="1946429"/>
                      </a:cubicBezTo>
                      <a:cubicBezTo>
                        <a:pt x="2382929" y="1928979"/>
                        <a:pt x="2390397" y="1905298"/>
                        <a:pt x="2420269" y="1905298"/>
                      </a:cubicBezTo>
                      <a:cubicBezTo>
                        <a:pt x="2430225" y="1904051"/>
                        <a:pt x="2426491" y="1890341"/>
                        <a:pt x="2419023" y="1884109"/>
                      </a:cubicBezTo>
                      <a:cubicBezTo>
                        <a:pt x="2400353" y="1870399"/>
                        <a:pt x="2415289" y="1865413"/>
                        <a:pt x="2426491" y="1864167"/>
                      </a:cubicBezTo>
                      <a:cubicBezTo>
                        <a:pt x="2442673" y="1859181"/>
                        <a:pt x="2461343" y="1859181"/>
                        <a:pt x="2476279" y="1870399"/>
                      </a:cubicBezTo>
                      <a:cubicBezTo>
                        <a:pt x="2484991" y="1875384"/>
                        <a:pt x="2492459" y="1881616"/>
                        <a:pt x="2502417" y="1881616"/>
                      </a:cubicBezTo>
                      <a:cubicBezTo>
                        <a:pt x="2521087" y="1881616"/>
                        <a:pt x="2528555" y="1887848"/>
                        <a:pt x="2517353" y="1909037"/>
                      </a:cubicBezTo>
                      <a:cubicBezTo>
                        <a:pt x="2506151" y="1928979"/>
                        <a:pt x="2519841" y="1962632"/>
                        <a:pt x="2539757" y="1973849"/>
                      </a:cubicBezTo>
                      <a:cubicBezTo>
                        <a:pt x="2554693" y="1982574"/>
                        <a:pt x="2568383" y="1983821"/>
                        <a:pt x="2572117" y="1962632"/>
                      </a:cubicBezTo>
                      <a:cubicBezTo>
                        <a:pt x="2573363" y="1951414"/>
                        <a:pt x="2579585" y="1945182"/>
                        <a:pt x="2585809" y="1936458"/>
                      </a:cubicBezTo>
                      <a:cubicBezTo>
                        <a:pt x="2595767" y="1919008"/>
                        <a:pt x="2601989" y="1915269"/>
                        <a:pt x="2625639" y="1927733"/>
                      </a:cubicBezTo>
                      <a:cubicBezTo>
                        <a:pt x="2650531" y="1938950"/>
                        <a:pt x="2666713" y="1950168"/>
                        <a:pt x="2677915" y="1976342"/>
                      </a:cubicBezTo>
                      <a:cubicBezTo>
                        <a:pt x="2691605" y="2002516"/>
                        <a:pt x="2721477" y="1996285"/>
                        <a:pt x="2743881" y="1991299"/>
                      </a:cubicBezTo>
                      <a:cubicBezTo>
                        <a:pt x="2763797" y="1987560"/>
                        <a:pt x="2766285" y="1970110"/>
                        <a:pt x="2760063" y="1951414"/>
                      </a:cubicBezTo>
                      <a:cubicBezTo>
                        <a:pt x="2756329" y="1942690"/>
                        <a:pt x="2763797" y="1938950"/>
                        <a:pt x="2771265" y="1935211"/>
                      </a:cubicBezTo>
                      <a:cubicBezTo>
                        <a:pt x="2801137" y="1919008"/>
                        <a:pt x="2803625" y="1906544"/>
                        <a:pt x="2778733" y="1882863"/>
                      </a:cubicBezTo>
                      <a:cubicBezTo>
                        <a:pt x="2770019" y="1874138"/>
                        <a:pt x="2753839" y="1870399"/>
                        <a:pt x="2762551" y="1855442"/>
                      </a:cubicBezTo>
                      <a:cubicBezTo>
                        <a:pt x="2770019" y="1840485"/>
                        <a:pt x="2784955" y="1844225"/>
                        <a:pt x="2799891" y="1842978"/>
                      </a:cubicBezTo>
                      <a:cubicBezTo>
                        <a:pt x="2837231" y="1839239"/>
                        <a:pt x="2872083" y="1846717"/>
                        <a:pt x="2906933" y="1854196"/>
                      </a:cubicBezTo>
                      <a:cubicBezTo>
                        <a:pt x="2919379" y="1856688"/>
                        <a:pt x="2933071" y="1846717"/>
                        <a:pt x="2926847" y="1834253"/>
                      </a:cubicBezTo>
                      <a:cubicBezTo>
                        <a:pt x="2911911" y="1803094"/>
                        <a:pt x="2935561" y="1785644"/>
                        <a:pt x="2949251" y="1764455"/>
                      </a:cubicBezTo>
                      <a:cubicBezTo>
                        <a:pt x="2955475" y="1758223"/>
                        <a:pt x="2962943" y="1751992"/>
                        <a:pt x="2965433" y="1744513"/>
                      </a:cubicBezTo>
                      <a:cubicBezTo>
                        <a:pt x="2971655" y="1734542"/>
                        <a:pt x="2967921" y="1715846"/>
                        <a:pt x="2987837" y="1727064"/>
                      </a:cubicBezTo>
                      <a:cubicBezTo>
                        <a:pt x="3001527" y="1734542"/>
                        <a:pt x="3006507" y="1748252"/>
                        <a:pt x="2995305" y="1763209"/>
                      </a:cubicBezTo>
                      <a:cubicBezTo>
                        <a:pt x="2985347" y="1778166"/>
                        <a:pt x="2987837" y="1791876"/>
                        <a:pt x="2994059" y="1806833"/>
                      </a:cubicBezTo>
                      <a:cubicBezTo>
                        <a:pt x="3002773" y="1830514"/>
                        <a:pt x="3018953" y="1836746"/>
                        <a:pt x="3038867" y="1820543"/>
                      </a:cubicBezTo>
                      <a:cubicBezTo>
                        <a:pt x="3066251" y="1798108"/>
                        <a:pt x="3101101" y="1800601"/>
                        <a:pt x="3133463" y="1799354"/>
                      </a:cubicBezTo>
                      <a:cubicBezTo>
                        <a:pt x="3165823" y="1798108"/>
                        <a:pt x="3196941" y="1799354"/>
                        <a:pt x="3219345" y="1831761"/>
                      </a:cubicBezTo>
                      <a:cubicBezTo>
                        <a:pt x="3226813" y="1844225"/>
                        <a:pt x="3247971" y="1830514"/>
                        <a:pt x="3261663" y="1824282"/>
                      </a:cubicBezTo>
                      <a:cubicBezTo>
                        <a:pt x="3279089" y="1814311"/>
                        <a:pt x="3291535" y="1809326"/>
                        <a:pt x="3300247" y="1836746"/>
                      </a:cubicBezTo>
                      <a:cubicBezTo>
                        <a:pt x="3307715" y="1864167"/>
                        <a:pt x="3336343" y="1862920"/>
                        <a:pt x="3357503" y="1862920"/>
                      </a:cubicBezTo>
                      <a:cubicBezTo>
                        <a:pt x="3374927" y="1862920"/>
                        <a:pt x="3393597" y="1855442"/>
                        <a:pt x="3411023" y="1847964"/>
                      </a:cubicBezTo>
                      <a:cubicBezTo>
                        <a:pt x="3424715" y="1841732"/>
                        <a:pt x="3437161" y="1840485"/>
                        <a:pt x="3450853" y="1849210"/>
                      </a:cubicBezTo>
                      <a:cubicBezTo>
                        <a:pt x="3470767" y="1860428"/>
                        <a:pt x="3485703" y="1851703"/>
                        <a:pt x="3488193" y="1833007"/>
                      </a:cubicBezTo>
                      <a:cubicBezTo>
                        <a:pt x="3493171" y="1803094"/>
                        <a:pt x="3513085" y="1806833"/>
                        <a:pt x="3533001" y="1810572"/>
                      </a:cubicBezTo>
                      <a:cubicBezTo>
                        <a:pt x="3577809" y="1819297"/>
                        <a:pt x="3600213" y="1852949"/>
                        <a:pt x="3622617" y="1885356"/>
                      </a:cubicBezTo>
                      <a:cubicBezTo>
                        <a:pt x="3632573" y="1897820"/>
                        <a:pt x="3637553" y="1906544"/>
                        <a:pt x="3656223" y="1909037"/>
                      </a:cubicBezTo>
                      <a:cubicBezTo>
                        <a:pt x="3687339" y="1912776"/>
                        <a:pt x="3748327" y="1977589"/>
                        <a:pt x="3754551" y="2008748"/>
                      </a:cubicBezTo>
                      <a:cubicBezTo>
                        <a:pt x="3755795" y="2016227"/>
                        <a:pt x="3754551" y="2026198"/>
                        <a:pt x="3765753" y="2024952"/>
                      </a:cubicBezTo>
                      <a:cubicBezTo>
                        <a:pt x="3775711" y="2022459"/>
                        <a:pt x="3770731" y="2014980"/>
                        <a:pt x="3769487" y="2008748"/>
                      </a:cubicBezTo>
                      <a:cubicBezTo>
                        <a:pt x="3766997" y="2001270"/>
                        <a:pt x="3768243" y="1993792"/>
                        <a:pt x="3776955" y="1990053"/>
                      </a:cubicBezTo>
                      <a:cubicBezTo>
                        <a:pt x="3785667" y="1986313"/>
                        <a:pt x="3791891" y="1992545"/>
                        <a:pt x="3798115" y="1996285"/>
                      </a:cubicBezTo>
                      <a:cubicBezTo>
                        <a:pt x="3810251" y="2003764"/>
                        <a:pt x="3818185" y="2018954"/>
                        <a:pt x="3831371" y="2025030"/>
                      </a:cubicBezTo>
                      <a:lnTo>
                        <a:pt x="3842331" y="2026761"/>
                      </a:lnTo>
                      <a:lnTo>
                        <a:pt x="3847407" y="2020669"/>
                      </a:lnTo>
                      <a:cubicBezTo>
                        <a:pt x="3862363" y="2014437"/>
                        <a:pt x="3879813" y="2014437"/>
                        <a:pt x="3892275" y="2000726"/>
                      </a:cubicBezTo>
                      <a:cubicBezTo>
                        <a:pt x="3903493" y="1989509"/>
                        <a:pt x="3917203" y="1994494"/>
                        <a:pt x="3927173" y="2004465"/>
                      </a:cubicBezTo>
                      <a:cubicBezTo>
                        <a:pt x="3937143" y="2014437"/>
                        <a:pt x="3944621" y="2024408"/>
                        <a:pt x="3955839" y="2031886"/>
                      </a:cubicBezTo>
                      <a:cubicBezTo>
                        <a:pt x="3964563" y="2039365"/>
                        <a:pt x="3973287" y="2043104"/>
                        <a:pt x="3982011" y="2034379"/>
                      </a:cubicBezTo>
                      <a:cubicBezTo>
                        <a:pt x="3996967" y="2021915"/>
                        <a:pt x="4010677" y="2014437"/>
                        <a:pt x="4029371" y="2029394"/>
                      </a:cubicBezTo>
                      <a:cubicBezTo>
                        <a:pt x="4029371" y="2029394"/>
                        <a:pt x="4030619" y="2029394"/>
                        <a:pt x="4030619" y="2026901"/>
                      </a:cubicBezTo>
                      <a:cubicBezTo>
                        <a:pt x="4029371" y="1996987"/>
                        <a:pt x="4050559" y="1999480"/>
                        <a:pt x="4069255" y="2001973"/>
                      </a:cubicBezTo>
                      <a:cubicBezTo>
                        <a:pt x="4097921" y="2006958"/>
                        <a:pt x="4119107" y="2029394"/>
                        <a:pt x="4125339" y="2060554"/>
                      </a:cubicBezTo>
                      <a:cubicBezTo>
                        <a:pt x="4126585" y="2069279"/>
                        <a:pt x="4124093" y="2078004"/>
                        <a:pt x="4129079" y="2086728"/>
                      </a:cubicBezTo>
                      <a:cubicBezTo>
                        <a:pt x="4126585" y="2074264"/>
                        <a:pt x="4120355" y="2056815"/>
                        <a:pt x="4135311" y="2053075"/>
                      </a:cubicBezTo>
                      <a:cubicBezTo>
                        <a:pt x="4154005" y="2045597"/>
                        <a:pt x="4167715" y="2018176"/>
                        <a:pt x="4193887" y="2034379"/>
                      </a:cubicBezTo>
                      <a:cubicBezTo>
                        <a:pt x="4222553" y="2051829"/>
                        <a:pt x="4251219" y="2063047"/>
                        <a:pt x="4286117" y="2048090"/>
                      </a:cubicBezTo>
                      <a:cubicBezTo>
                        <a:pt x="4296087" y="2044351"/>
                        <a:pt x="4307305" y="2049336"/>
                        <a:pt x="4312289" y="2065540"/>
                      </a:cubicBezTo>
                      <a:cubicBezTo>
                        <a:pt x="4309797" y="2029394"/>
                        <a:pt x="4319767" y="2009451"/>
                        <a:pt x="4348433" y="1998233"/>
                      </a:cubicBezTo>
                      <a:cubicBezTo>
                        <a:pt x="4362143" y="1993248"/>
                        <a:pt x="4375853" y="1989509"/>
                        <a:pt x="4388315" y="1982030"/>
                      </a:cubicBezTo>
                      <a:cubicBezTo>
                        <a:pt x="4414489" y="1964580"/>
                        <a:pt x="4433183" y="1965827"/>
                        <a:pt x="4451879" y="1994494"/>
                      </a:cubicBezTo>
                      <a:cubicBezTo>
                        <a:pt x="4464341" y="2011944"/>
                        <a:pt x="4470573" y="2018176"/>
                        <a:pt x="4488023" y="1998233"/>
                      </a:cubicBezTo>
                      <a:cubicBezTo>
                        <a:pt x="4504225" y="1982030"/>
                        <a:pt x="4519181" y="1988262"/>
                        <a:pt x="4526659" y="2010698"/>
                      </a:cubicBezTo>
                      <a:cubicBezTo>
                        <a:pt x="4529151" y="2018176"/>
                        <a:pt x="4529151" y="2025654"/>
                        <a:pt x="4532891" y="2034379"/>
                      </a:cubicBezTo>
                      <a:cubicBezTo>
                        <a:pt x="4539121" y="2049336"/>
                        <a:pt x="4546599" y="2049336"/>
                        <a:pt x="4555325" y="2035626"/>
                      </a:cubicBezTo>
                      <a:cubicBezTo>
                        <a:pt x="4560309" y="2029394"/>
                        <a:pt x="4564049" y="2021915"/>
                        <a:pt x="4567787" y="2015683"/>
                      </a:cubicBezTo>
                      <a:cubicBezTo>
                        <a:pt x="4590221" y="1965827"/>
                        <a:pt x="4637583" y="1960841"/>
                        <a:pt x="4682451" y="1949623"/>
                      </a:cubicBezTo>
                      <a:cubicBezTo>
                        <a:pt x="4686189" y="1949623"/>
                        <a:pt x="4689929" y="1952116"/>
                        <a:pt x="4694913" y="1954609"/>
                      </a:cubicBezTo>
                      <a:cubicBezTo>
                        <a:pt x="4704885" y="1965827"/>
                        <a:pt x="4722333" y="1957102"/>
                        <a:pt x="4733549" y="1968320"/>
                      </a:cubicBezTo>
                      <a:cubicBezTo>
                        <a:pt x="4767201" y="1992001"/>
                        <a:pt x="4795867" y="2026901"/>
                        <a:pt x="4844473" y="2021915"/>
                      </a:cubicBezTo>
                      <a:cubicBezTo>
                        <a:pt x="4854443" y="2020669"/>
                        <a:pt x="4863169" y="2030640"/>
                        <a:pt x="4864415" y="2040611"/>
                      </a:cubicBezTo>
                      <a:cubicBezTo>
                        <a:pt x="4875631" y="2079250"/>
                        <a:pt x="4908037" y="2080496"/>
                        <a:pt x="4936701" y="2089221"/>
                      </a:cubicBezTo>
                      <a:cubicBezTo>
                        <a:pt x="4954151" y="2094207"/>
                        <a:pt x="5002757" y="2061800"/>
                        <a:pt x="5002757" y="2041858"/>
                      </a:cubicBezTo>
                      <a:cubicBezTo>
                        <a:pt x="5004003" y="2013190"/>
                        <a:pt x="5027685" y="1992001"/>
                        <a:pt x="5018959" y="1962088"/>
                      </a:cubicBezTo>
                      <a:cubicBezTo>
                        <a:pt x="5015221" y="1950870"/>
                        <a:pt x="5026437" y="1947131"/>
                        <a:pt x="5036409" y="1948377"/>
                      </a:cubicBezTo>
                      <a:cubicBezTo>
                        <a:pt x="5045133" y="1949623"/>
                        <a:pt x="5057595" y="1944638"/>
                        <a:pt x="5060089" y="1958348"/>
                      </a:cubicBezTo>
                      <a:cubicBezTo>
                        <a:pt x="5068813" y="2008205"/>
                        <a:pt x="5102463" y="2053075"/>
                        <a:pt x="5085015" y="2107917"/>
                      </a:cubicBezTo>
                      <a:cubicBezTo>
                        <a:pt x="5082523" y="2115396"/>
                        <a:pt x="5090001" y="2121628"/>
                        <a:pt x="5097479" y="2125367"/>
                      </a:cubicBezTo>
                      <a:cubicBezTo>
                        <a:pt x="5127391" y="2149049"/>
                        <a:pt x="5164781" y="2155281"/>
                        <a:pt x="5199679" y="2164006"/>
                      </a:cubicBezTo>
                      <a:cubicBezTo>
                        <a:pt x="5218373" y="2168991"/>
                        <a:pt x="5242053" y="2159020"/>
                        <a:pt x="5249531" y="2135338"/>
                      </a:cubicBezTo>
                      <a:cubicBezTo>
                        <a:pt x="5257009" y="2114149"/>
                        <a:pt x="5266981" y="2097946"/>
                        <a:pt x="5291907" y="2102932"/>
                      </a:cubicBezTo>
                      <a:cubicBezTo>
                        <a:pt x="5314341" y="2107917"/>
                        <a:pt x="5328051" y="2139078"/>
                        <a:pt x="5325557" y="2161513"/>
                      </a:cubicBezTo>
                      <a:cubicBezTo>
                        <a:pt x="5314341" y="2230066"/>
                        <a:pt x="5258255" y="2261226"/>
                        <a:pt x="5212141" y="2298618"/>
                      </a:cubicBezTo>
                      <a:cubicBezTo>
                        <a:pt x="5183477" y="2322300"/>
                        <a:pt x="5151071" y="2342242"/>
                        <a:pt x="5114927" y="2353460"/>
                      </a:cubicBezTo>
                      <a:cubicBezTo>
                        <a:pt x="5099971" y="2357199"/>
                        <a:pt x="5088755" y="2369663"/>
                        <a:pt x="5078783" y="2380881"/>
                      </a:cubicBezTo>
                      <a:cubicBezTo>
                        <a:pt x="5071305" y="2388359"/>
                        <a:pt x="5067567" y="2404563"/>
                        <a:pt x="5073799" y="2407056"/>
                      </a:cubicBezTo>
                      <a:cubicBezTo>
                        <a:pt x="5106203" y="2420766"/>
                        <a:pt x="5112435" y="2461898"/>
                        <a:pt x="5154811" y="2466883"/>
                      </a:cubicBezTo>
                      <a:cubicBezTo>
                        <a:pt x="5200925" y="2471869"/>
                        <a:pt x="5244547" y="2494304"/>
                        <a:pt x="5285675" y="2517986"/>
                      </a:cubicBezTo>
                      <a:cubicBezTo>
                        <a:pt x="5319327" y="2537929"/>
                        <a:pt x="5329297" y="2567842"/>
                        <a:pt x="5319327" y="2606481"/>
                      </a:cubicBezTo>
                      <a:cubicBezTo>
                        <a:pt x="5306863" y="2651352"/>
                        <a:pt x="5319327" y="2689991"/>
                        <a:pt x="5338021" y="2728629"/>
                      </a:cubicBezTo>
                      <a:cubicBezTo>
                        <a:pt x="5377903" y="2808399"/>
                        <a:pt x="5414047" y="2890662"/>
                        <a:pt x="5433989" y="2977911"/>
                      </a:cubicBezTo>
                      <a:cubicBezTo>
                        <a:pt x="5435235" y="2991622"/>
                        <a:pt x="5429003" y="3001593"/>
                        <a:pt x="5427757" y="3014057"/>
                      </a:cubicBezTo>
                      <a:cubicBezTo>
                        <a:pt x="5425265" y="3071392"/>
                        <a:pt x="5433989" y="3127480"/>
                        <a:pt x="5437727" y="3183569"/>
                      </a:cubicBezTo>
                      <a:cubicBezTo>
                        <a:pt x="5441467" y="3245889"/>
                        <a:pt x="5456423" y="3308210"/>
                        <a:pt x="5465147" y="3368037"/>
                      </a:cubicBezTo>
                      <a:cubicBezTo>
                        <a:pt x="5470133" y="3404183"/>
                        <a:pt x="5463901" y="3441576"/>
                        <a:pt x="5473871" y="3477721"/>
                      </a:cubicBezTo>
                      <a:cubicBezTo>
                        <a:pt x="5475117" y="3481461"/>
                        <a:pt x="5478857" y="3485200"/>
                        <a:pt x="5481349" y="3488939"/>
                      </a:cubicBezTo>
                      <a:cubicBezTo>
                        <a:pt x="5481349" y="3503896"/>
                        <a:pt x="5478857" y="3518853"/>
                        <a:pt x="5486335" y="3533810"/>
                      </a:cubicBezTo>
                      <a:cubicBezTo>
                        <a:pt x="5500045" y="3558738"/>
                        <a:pt x="5513755" y="3582420"/>
                        <a:pt x="5501291" y="3611087"/>
                      </a:cubicBezTo>
                      <a:cubicBezTo>
                        <a:pt x="5498799" y="3616073"/>
                        <a:pt x="5498799" y="3624798"/>
                        <a:pt x="5501291" y="3627291"/>
                      </a:cubicBezTo>
                      <a:cubicBezTo>
                        <a:pt x="5511573" y="3638197"/>
                        <a:pt x="5516481" y="3648557"/>
                        <a:pt x="5517901" y="3658548"/>
                      </a:cubicBezTo>
                      <a:cubicBezTo>
                        <a:pt x="5522167" y="3688520"/>
                        <a:pt x="5495059" y="3715162"/>
                        <a:pt x="5487581" y="3743207"/>
                      </a:cubicBezTo>
                      <a:cubicBezTo>
                        <a:pt x="5478857" y="3775613"/>
                        <a:pt x="5468887" y="3809266"/>
                        <a:pt x="5467639" y="3845412"/>
                      </a:cubicBezTo>
                      <a:cubicBezTo>
                        <a:pt x="5466393" y="3880312"/>
                        <a:pt x="5448945" y="3896515"/>
                        <a:pt x="5412801" y="3900254"/>
                      </a:cubicBezTo>
                      <a:cubicBezTo>
                        <a:pt x="5391613" y="3902747"/>
                        <a:pt x="5376657" y="3913965"/>
                        <a:pt x="5369179" y="3935154"/>
                      </a:cubicBezTo>
                      <a:cubicBezTo>
                        <a:pt x="5359209" y="3961328"/>
                        <a:pt x="5361701" y="3989996"/>
                        <a:pt x="5361701" y="4017417"/>
                      </a:cubicBezTo>
                      <a:cubicBezTo>
                        <a:pt x="5361701" y="4024895"/>
                        <a:pt x="5364195" y="4032373"/>
                        <a:pt x="5372919" y="4034866"/>
                      </a:cubicBezTo>
                      <a:cubicBezTo>
                        <a:pt x="5380397" y="4037359"/>
                        <a:pt x="5386629" y="4031127"/>
                        <a:pt x="5389121" y="4024895"/>
                      </a:cubicBezTo>
                      <a:cubicBezTo>
                        <a:pt x="5400337" y="4007445"/>
                        <a:pt x="5421525" y="3992488"/>
                        <a:pt x="5409063" y="3965067"/>
                      </a:cubicBezTo>
                      <a:cubicBezTo>
                        <a:pt x="5402831" y="3950111"/>
                        <a:pt x="5409063" y="3932661"/>
                        <a:pt x="5427757" y="3928922"/>
                      </a:cubicBezTo>
                      <a:cubicBezTo>
                        <a:pt x="5450191" y="3923936"/>
                        <a:pt x="5450191" y="3942632"/>
                        <a:pt x="5453931" y="3955096"/>
                      </a:cubicBezTo>
                      <a:cubicBezTo>
                        <a:pt x="5466393" y="3996228"/>
                        <a:pt x="5456423" y="4037359"/>
                        <a:pt x="5450191" y="4078491"/>
                      </a:cubicBezTo>
                      <a:cubicBezTo>
                        <a:pt x="5445205" y="4108404"/>
                        <a:pt x="5420279" y="4119622"/>
                        <a:pt x="5386629" y="4110897"/>
                      </a:cubicBezTo>
                      <a:cubicBezTo>
                        <a:pt x="5370425" y="4107158"/>
                        <a:pt x="5344253" y="4112144"/>
                        <a:pt x="5346745" y="4080983"/>
                      </a:cubicBezTo>
                      <a:cubicBezTo>
                        <a:pt x="5347991" y="4068519"/>
                        <a:pt x="5334283" y="4069766"/>
                        <a:pt x="5326805" y="4073505"/>
                      </a:cubicBezTo>
                      <a:cubicBezTo>
                        <a:pt x="5315587" y="4078491"/>
                        <a:pt x="5305617" y="4085969"/>
                        <a:pt x="5304371" y="4095940"/>
                      </a:cubicBezTo>
                      <a:cubicBezTo>
                        <a:pt x="5298139" y="4134579"/>
                        <a:pt x="5265733" y="4144550"/>
                        <a:pt x="5237069" y="4140811"/>
                      </a:cubicBezTo>
                      <a:cubicBezTo>
                        <a:pt x="5180983" y="4137072"/>
                        <a:pt x="5164781" y="4175710"/>
                        <a:pt x="5153565" y="4215596"/>
                      </a:cubicBezTo>
                      <a:cubicBezTo>
                        <a:pt x="5141101" y="4252988"/>
                        <a:pt x="5133623" y="4289134"/>
                        <a:pt x="5102463" y="4315308"/>
                      </a:cubicBezTo>
                      <a:cubicBezTo>
                        <a:pt x="5082523" y="4334004"/>
                        <a:pt x="5092493" y="4363918"/>
                        <a:pt x="5085015" y="4387600"/>
                      </a:cubicBezTo>
                      <a:cubicBezTo>
                        <a:pt x="5077537" y="4410035"/>
                        <a:pt x="5068813" y="4428732"/>
                        <a:pt x="5043887" y="4433717"/>
                      </a:cubicBezTo>
                      <a:cubicBezTo>
                        <a:pt x="5007743" y="4441196"/>
                        <a:pt x="4992787" y="4467370"/>
                        <a:pt x="4984063" y="4499777"/>
                      </a:cubicBezTo>
                      <a:cubicBezTo>
                        <a:pt x="4975339" y="4539662"/>
                        <a:pt x="4947919" y="4562097"/>
                        <a:pt x="4914267" y="4574561"/>
                      </a:cubicBezTo>
                      <a:cubicBezTo>
                        <a:pt x="4893081" y="4583286"/>
                        <a:pt x="4871893" y="4589518"/>
                        <a:pt x="4854443" y="4603229"/>
                      </a:cubicBezTo>
                      <a:cubicBezTo>
                        <a:pt x="4818301" y="4631896"/>
                        <a:pt x="4764709" y="4625664"/>
                        <a:pt x="4729811" y="4654332"/>
                      </a:cubicBezTo>
                      <a:cubicBezTo>
                        <a:pt x="4706131" y="4673028"/>
                        <a:pt x="4692421" y="4670535"/>
                        <a:pt x="4673725" y="4653085"/>
                      </a:cubicBezTo>
                      <a:lnTo>
                        <a:pt x="4669591" y="4652074"/>
                      </a:lnTo>
                      <a:lnTo>
                        <a:pt x="4675641" y="4655739"/>
                      </a:lnTo>
                      <a:cubicBezTo>
                        <a:pt x="4676907" y="4679405"/>
                        <a:pt x="4694617" y="4690615"/>
                        <a:pt x="4712329" y="4701826"/>
                      </a:cubicBezTo>
                      <a:lnTo>
                        <a:pt x="4729687" y="4709247"/>
                      </a:lnTo>
                      <a:lnTo>
                        <a:pt x="4759637" y="4716433"/>
                      </a:lnTo>
                      <a:cubicBezTo>
                        <a:pt x="4772091" y="4722659"/>
                        <a:pt x="4788283" y="4718924"/>
                        <a:pt x="4792019" y="4736357"/>
                      </a:cubicBezTo>
                      <a:cubicBezTo>
                        <a:pt x="4825647" y="4782431"/>
                        <a:pt x="4875465" y="4807336"/>
                        <a:pt x="4920301" y="4838467"/>
                      </a:cubicBezTo>
                      <a:cubicBezTo>
                        <a:pt x="4961401" y="4868353"/>
                        <a:pt x="4996275" y="4863372"/>
                        <a:pt x="5036129" y="4849675"/>
                      </a:cubicBezTo>
                      <a:lnTo>
                        <a:pt x="5040571" y="4849675"/>
                      </a:lnTo>
                      <a:lnTo>
                        <a:pt x="5042941" y="4848279"/>
                      </a:lnTo>
                      <a:cubicBezTo>
                        <a:pt x="5065357" y="4830849"/>
                        <a:pt x="5094001" y="4834584"/>
                        <a:pt x="5118907" y="4833339"/>
                      </a:cubicBezTo>
                      <a:cubicBezTo>
                        <a:pt x="5169967" y="4832094"/>
                        <a:pt x="5222271" y="4813419"/>
                        <a:pt x="5272085" y="4845789"/>
                      </a:cubicBezTo>
                      <a:cubicBezTo>
                        <a:pt x="5287029" y="4854505"/>
                        <a:pt x="5310691" y="4847034"/>
                        <a:pt x="5329371" y="4855750"/>
                      </a:cubicBezTo>
                      <a:cubicBezTo>
                        <a:pt x="5349297" y="4865710"/>
                        <a:pt x="5366731" y="4878160"/>
                        <a:pt x="5370467" y="4903060"/>
                      </a:cubicBezTo>
                      <a:cubicBezTo>
                        <a:pt x="5374203" y="4929205"/>
                        <a:pt x="5397865" y="4945391"/>
                        <a:pt x="5402847" y="4974026"/>
                      </a:cubicBezTo>
                      <a:cubicBezTo>
                        <a:pt x="5407517" y="5003906"/>
                        <a:pt x="5407517" y="5033008"/>
                        <a:pt x="5403197" y="5060729"/>
                      </a:cubicBezTo>
                      <a:cubicBezTo>
                        <a:pt x="5390237" y="5143893"/>
                        <a:pt x="5338399" y="5214625"/>
                        <a:pt x="5257141" y="5256643"/>
                      </a:cubicBezTo>
                      <a:cubicBezTo>
                        <a:pt x="5202345" y="5285279"/>
                        <a:pt x="5146305" y="5308935"/>
                        <a:pt x="5084037" y="5313915"/>
                      </a:cubicBezTo>
                      <a:cubicBezTo>
                        <a:pt x="5040451" y="5317649"/>
                        <a:pt x="5003091" y="5338815"/>
                        <a:pt x="4963239" y="5354999"/>
                      </a:cubicBezTo>
                      <a:cubicBezTo>
                        <a:pt x="4944559" y="5363715"/>
                        <a:pt x="4928369" y="5379901"/>
                        <a:pt x="4918407" y="5398575"/>
                      </a:cubicBezTo>
                      <a:cubicBezTo>
                        <a:pt x="4903463" y="5427211"/>
                        <a:pt x="4879801" y="5452111"/>
                        <a:pt x="4866103" y="5481991"/>
                      </a:cubicBezTo>
                      <a:cubicBezTo>
                        <a:pt x="4853649" y="5505647"/>
                        <a:pt x="4828741" y="5518097"/>
                        <a:pt x="4808817" y="5536773"/>
                      </a:cubicBezTo>
                      <a:lnTo>
                        <a:pt x="4793757" y="5550867"/>
                      </a:lnTo>
                      <a:lnTo>
                        <a:pt x="4778159" y="5595201"/>
                      </a:lnTo>
                      <a:cubicBezTo>
                        <a:pt x="4766019" y="5635477"/>
                        <a:pt x="4718865" y="5656083"/>
                        <a:pt x="4678715" y="5648589"/>
                      </a:cubicBezTo>
                      <a:lnTo>
                        <a:pt x="4657833" y="5638701"/>
                      </a:lnTo>
                      <a:lnTo>
                        <a:pt x="4653149" y="5638863"/>
                      </a:lnTo>
                      <a:cubicBezTo>
                        <a:pt x="4649413" y="5637619"/>
                        <a:pt x="4646921" y="5636373"/>
                        <a:pt x="4643185" y="5633883"/>
                      </a:cubicBezTo>
                      <a:cubicBezTo>
                        <a:pt x="4635713" y="5626413"/>
                        <a:pt x="4625751" y="5620189"/>
                        <a:pt x="4635713" y="5608983"/>
                      </a:cubicBezTo>
                      <a:cubicBezTo>
                        <a:pt x="4678055" y="5606493"/>
                        <a:pt x="4706699" y="5584083"/>
                        <a:pt x="4731605" y="5550467"/>
                      </a:cubicBezTo>
                      <a:cubicBezTo>
                        <a:pt x="4750285" y="5525567"/>
                        <a:pt x="4777683" y="5513117"/>
                        <a:pt x="4802589" y="5496931"/>
                      </a:cubicBezTo>
                      <a:cubicBezTo>
                        <a:pt x="4822515" y="5483237"/>
                        <a:pt x="4839951" y="5468297"/>
                        <a:pt x="4849913" y="5447131"/>
                      </a:cubicBezTo>
                      <a:cubicBezTo>
                        <a:pt x="4898481" y="5346285"/>
                        <a:pt x="4980675" y="5292749"/>
                        <a:pt x="5087773" y="5274073"/>
                      </a:cubicBezTo>
                      <a:cubicBezTo>
                        <a:pt x="5102717" y="5271583"/>
                        <a:pt x="5117663" y="5265359"/>
                        <a:pt x="5132607" y="5264113"/>
                      </a:cubicBezTo>
                      <a:cubicBezTo>
                        <a:pt x="5183665" y="5262869"/>
                        <a:pt x="5223517" y="5231743"/>
                        <a:pt x="5267103" y="5213069"/>
                      </a:cubicBezTo>
                      <a:cubicBezTo>
                        <a:pt x="5294501" y="5199373"/>
                        <a:pt x="5311935" y="5169493"/>
                        <a:pt x="5329371" y="5145837"/>
                      </a:cubicBezTo>
                      <a:cubicBezTo>
                        <a:pt x="5349297" y="5117203"/>
                        <a:pt x="5360505" y="5082342"/>
                        <a:pt x="5371713" y="5049972"/>
                      </a:cubicBezTo>
                      <a:cubicBezTo>
                        <a:pt x="5381675" y="5021337"/>
                        <a:pt x="5365485" y="4987721"/>
                        <a:pt x="5353033" y="4957841"/>
                      </a:cubicBezTo>
                      <a:cubicBezTo>
                        <a:pt x="5345561" y="4940411"/>
                        <a:pt x="5325635" y="4946636"/>
                        <a:pt x="5311935" y="4954106"/>
                      </a:cubicBezTo>
                      <a:cubicBezTo>
                        <a:pt x="5290765" y="4964066"/>
                        <a:pt x="5267103" y="4972781"/>
                        <a:pt x="5243441" y="4976516"/>
                      </a:cubicBezTo>
                      <a:cubicBezTo>
                        <a:pt x="5212309" y="4979006"/>
                        <a:pt x="5203591" y="4970291"/>
                        <a:pt x="5207327" y="4939166"/>
                      </a:cubicBezTo>
                      <a:cubicBezTo>
                        <a:pt x="5208573" y="4927960"/>
                        <a:pt x="5212309" y="4916755"/>
                        <a:pt x="5214799" y="4906795"/>
                      </a:cubicBezTo>
                      <a:cubicBezTo>
                        <a:pt x="5218535" y="4879405"/>
                        <a:pt x="5211063" y="4865710"/>
                        <a:pt x="5184911" y="4868200"/>
                      </a:cubicBezTo>
                      <a:cubicBezTo>
                        <a:pt x="5145059" y="4871935"/>
                        <a:pt x="5103963" y="4869445"/>
                        <a:pt x="5067849" y="4886875"/>
                      </a:cubicBezTo>
                      <a:cubicBezTo>
                        <a:pt x="5051659" y="4896835"/>
                        <a:pt x="5032979" y="4899325"/>
                        <a:pt x="5014299" y="4896835"/>
                      </a:cubicBezTo>
                      <a:cubicBezTo>
                        <a:pt x="4981919" y="4891855"/>
                        <a:pt x="4955767" y="4910530"/>
                        <a:pt x="4925879" y="4921735"/>
                      </a:cubicBezTo>
                      <a:cubicBezTo>
                        <a:pt x="4913425" y="4926715"/>
                        <a:pt x="4900971" y="4934185"/>
                        <a:pt x="4887273" y="4939166"/>
                      </a:cubicBezTo>
                      <a:cubicBezTo>
                        <a:pt x="4790137" y="4965311"/>
                        <a:pt x="4725379" y="5031297"/>
                        <a:pt x="4680547" y="5119693"/>
                      </a:cubicBezTo>
                      <a:cubicBezTo>
                        <a:pt x="4670583" y="5140857"/>
                        <a:pt x="4674319" y="5164513"/>
                        <a:pt x="4674319" y="5186923"/>
                      </a:cubicBezTo>
                      <a:cubicBezTo>
                        <a:pt x="4669337" y="5264113"/>
                        <a:pt x="4633223" y="5326365"/>
                        <a:pt x="4573447" y="5371185"/>
                      </a:cubicBezTo>
                      <a:cubicBezTo>
                        <a:pt x="4538577" y="5397331"/>
                        <a:pt x="4496235" y="5413515"/>
                        <a:pt x="4455139" y="5430945"/>
                      </a:cubicBezTo>
                      <a:cubicBezTo>
                        <a:pt x="4447667" y="5434681"/>
                        <a:pt x="4437703" y="5438415"/>
                        <a:pt x="4428987" y="5443395"/>
                      </a:cubicBezTo>
                      <a:cubicBezTo>
                        <a:pt x="4397853" y="5463317"/>
                        <a:pt x="4400343" y="5472031"/>
                        <a:pt x="4424005" y="5499421"/>
                      </a:cubicBezTo>
                      <a:cubicBezTo>
                        <a:pt x="4452647" y="5531793"/>
                        <a:pt x="4490009" y="5542997"/>
                        <a:pt x="4528613" y="5550467"/>
                      </a:cubicBezTo>
                      <a:cubicBezTo>
                        <a:pt x="4558503" y="5556693"/>
                        <a:pt x="4584655" y="5567897"/>
                        <a:pt x="4612053" y="5581593"/>
                      </a:cubicBezTo>
                      <a:cubicBezTo>
                        <a:pt x="4624505" y="5586573"/>
                        <a:pt x="4635713" y="5595287"/>
                        <a:pt x="4631977" y="5611473"/>
                      </a:cubicBezTo>
                      <a:cubicBezTo>
                        <a:pt x="4619525" y="5628903"/>
                        <a:pt x="4602089" y="5627659"/>
                        <a:pt x="4584655" y="5622679"/>
                      </a:cubicBezTo>
                      <a:cubicBezTo>
                        <a:pt x="4565975" y="5616453"/>
                        <a:pt x="4549785" y="5618943"/>
                        <a:pt x="4533595" y="5627659"/>
                      </a:cubicBezTo>
                      <a:cubicBezTo>
                        <a:pt x="4503707" y="5643843"/>
                        <a:pt x="4471329" y="5650069"/>
                        <a:pt x="4440195" y="5661273"/>
                      </a:cubicBezTo>
                      <a:cubicBezTo>
                        <a:pt x="4428987" y="5665009"/>
                        <a:pt x="4414043" y="5667499"/>
                        <a:pt x="4401589" y="5665009"/>
                      </a:cubicBezTo>
                      <a:cubicBezTo>
                        <a:pt x="4345549" y="5655049"/>
                        <a:pt x="4289507" y="5665009"/>
                        <a:pt x="4233467" y="5660029"/>
                      </a:cubicBezTo>
                      <a:cubicBezTo>
                        <a:pt x="4167463" y="5652559"/>
                        <a:pt x="4121387" y="5689909"/>
                        <a:pt x="4081535" y="5732239"/>
                      </a:cubicBezTo>
                      <a:cubicBezTo>
                        <a:pt x="4042929" y="5773325"/>
                        <a:pt x="3998097" y="5793245"/>
                        <a:pt x="3944547" y="5790755"/>
                      </a:cubicBezTo>
                      <a:cubicBezTo>
                        <a:pt x="3898469" y="5788265"/>
                        <a:pt x="3853637" y="5799471"/>
                        <a:pt x="3807559" y="5799471"/>
                      </a:cubicBezTo>
                      <a:cubicBezTo>
                        <a:pt x="3776425" y="5800715"/>
                        <a:pt x="3741555" y="5810675"/>
                        <a:pt x="3722875" y="5848025"/>
                      </a:cubicBezTo>
                      <a:cubicBezTo>
                        <a:pt x="3707931" y="5877907"/>
                        <a:pt x="3686761" y="5905297"/>
                        <a:pt x="3671817" y="5935177"/>
                      </a:cubicBezTo>
                      <a:cubicBezTo>
                        <a:pt x="3641929" y="5996183"/>
                        <a:pt x="3587133" y="6018593"/>
                        <a:pt x="3529847" y="6041003"/>
                      </a:cubicBezTo>
                      <a:cubicBezTo>
                        <a:pt x="3509921" y="6049719"/>
                        <a:pt x="3487505" y="6054699"/>
                        <a:pt x="3467579" y="6062169"/>
                      </a:cubicBezTo>
                      <a:cubicBezTo>
                        <a:pt x="3457617" y="6065903"/>
                        <a:pt x="3445163" y="6069639"/>
                        <a:pt x="3435201" y="6063413"/>
                      </a:cubicBezTo>
                      <a:cubicBezTo>
                        <a:pt x="3382897" y="6038513"/>
                        <a:pt x="3340555" y="6065903"/>
                        <a:pt x="3299459" y="6090803"/>
                      </a:cubicBezTo>
                      <a:cubicBezTo>
                        <a:pt x="3275797" y="6105743"/>
                        <a:pt x="3249645" y="6118193"/>
                        <a:pt x="3223493" y="6129399"/>
                      </a:cubicBezTo>
                      <a:cubicBezTo>
                        <a:pt x="3203567" y="6138113"/>
                        <a:pt x="3184887" y="6138113"/>
                        <a:pt x="3171187" y="6116949"/>
                      </a:cubicBezTo>
                      <a:cubicBezTo>
                        <a:pt x="3162471" y="6123173"/>
                        <a:pt x="3157489" y="6133133"/>
                        <a:pt x="3151263" y="6140603"/>
                      </a:cubicBezTo>
                      <a:cubicBezTo>
                        <a:pt x="3136317" y="6154299"/>
                        <a:pt x="3121373" y="6158035"/>
                        <a:pt x="3112657" y="6135623"/>
                      </a:cubicBezTo>
                      <a:cubicBezTo>
                        <a:pt x="3106429" y="6121929"/>
                        <a:pt x="3097713" y="6116949"/>
                        <a:pt x="3085259" y="6116949"/>
                      </a:cubicBezTo>
                      <a:cubicBezTo>
                        <a:pt x="3057861" y="6114459"/>
                        <a:pt x="3041671" y="6102009"/>
                        <a:pt x="3037935" y="6074619"/>
                      </a:cubicBezTo>
                      <a:cubicBezTo>
                        <a:pt x="3036691" y="6068393"/>
                        <a:pt x="3035445" y="6059679"/>
                        <a:pt x="3027973" y="6059679"/>
                      </a:cubicBezTo>
                      <a:cubicBezTo>
                        <a:pt x="3019255" y="6058433"/>
                        <a:pt x="3015519" y="6065903"/>
                        <a:pt x="3014275" y="6072129"/>
                      </a:cubicBezTo>
                      <a:cubicBezTo>
                        <a:pt x="3009293" y="6108233"/>
                        <a:pt x="2975669" y="6120683"/>
                        <a:pt x="2956989" y="6146829"/>
                      </a:cubicBezTo>
                      <a:cubicBezTo>
                        <a:pt x="2949517" y="6159279"/>
                        <a:pt x="2932081" y="6161769"/>
                        <a:pt x="2920873" y="6149319"/>
                      </a:cubicBezTo>
                      <a:cubicBezTo>
                        <a:pt x="2900947" y="6129399"/>
                        <a:pt x="2886003" y="6136869"/>
                        <a:pt x="2869815" y="6151809"/>
                      </a:cubicBezTo>
                      <a:cubicBezTo>
                        <a:pt x="2849889" y="6169239"/>
                        <a:pt x="2829963" y="6184179"/>
                        <a:pt x="2801321" y="6172975"/>
                      </a:cubicBezTo>
                      <a:cubicBezTo>
                        <a:pt x="2777659" y="6159279"/>
                        <a:pt x="2750261" y="6164259"/>
                        <a:pt x="2725355" y="6161769"/>
                      </a:cubicBezTo>
                      <a:cubicBezTo>
                        <a:pt x="2681767" y="6158035"/>
                        <a:pt x="2640671" y="6151809"/>
                        <a:pt x="2597083" y="6145583"/>
                      </a:cubicBezTo>
                      <a:lnTo>
                        <a:pt x="2561527" y="6138613"/>
                      </a:lnTo>
                      <a:lnTo>
                        <a:pt x="2591501" y="6149309"/>
                      </a:lnTo>
                      <a:cubicBezTo>
                        <a:pt x="2507759" y="6156819"/>
                        <a:pt x="2440265" y="6195619"/>
                        <a:pt x="2382769" y="6255699"/>
                      </a:cubicBezTo>
                      <a:cubicBezTo>
                        <a:pt x="2357771" y="6281985"/>
                        <a:pt x="2327775" y="6302011"/>
                        <a:pt x="2294027" y="6315779"/>
                      </a:cubicBezTo>
                      <a:cubicBezTo>
                        <a:pt x="2270279" y="6327043"/>
                        <a:pt x="2252781" y="6314527"/>
                        <a:pt x="2242783" y="6295753"/>
                      </a:cubicBezTo>
                      <a:cubicBezTo>
                        <a:pt x="2235283" y="6280733"/>
                        <a:pt x="2222785" y="6269467"/>
                        <a:pt x="2214035" y="6255699"/>
                      </a:cubicBezTo>
                      <a:cubicBezTo>
                        <a:pt x="2209035" y="6218149"/>
                        <a:pt x="2176539" y="6195619"/>
                        <a:pt x="2164039" y="6161825"/>
                      </a:cubicBezTo>
                      <a:cubicBezTo>
                        <a:pt x="2149041" y="6123023"/>
                        <a:pt x="2134043" y="6084223"/>
                        <a:pt x="2122793" y="6045421"/>
                      </a:cubicBezTo>
                      <a:cubicBezTo>
                        <a:pt x="2114043" y="6015381"/>
                        <a:pt x="2095295" y="5994103"/>
                        <a:pt x="2074047" y="5972825"/>
                      </a:cubicBezTo>
                      <a:cubicBezTo>
                        <a:pt x="2060299" y="5960309"/>
                        <a:pt x="2047801" y="5974077"/>
                        <a:pt x="2036551" y="5969069"/>
                      </a:cubicBezTo>
                      <a:cubicBezTo>
                        <a:pt x="2016553" y="5964063"/>
                        <a:pt x="2005303" y="5952799"/>
                        <a:pt x="2009053" y="5931521"/>
                      </a:cubicBezTo>
                      <a:cubicBezTo>
                        <a:pt x="2002805" y="5921507"/>
                        <a:pt x="1990305" y="5922759"/>
                        <a:pt x="1981557" y="5917751"/>
                      </a:cubicBezTo>
                      <a:cubicBezTo>
                        <a:pt x="1960307" y="5910241"/>
                        <a:pt x="1955309" y="5896473"/>
                        <a:pt x="1969057" y="5877699"/>
                      </a:cubicBezTo>
                      <a:lnTo>
                        <a:pt x="1970251" y="5878203"/>
                      </a:lnTo>
                      <a:lnTo>
                        <a:pt x="1889417" y="5835575"/>
                      </a:lnTo>
                      <a:cubicBezTo>
                        <a:pt x="1860151" y="5822503"/>
                        <a:pt x="1830573" y="5810053"/>
                        <a:pt x="1802553" y="5794491"/>
                      </a:cubicBezTo>
                      <a:lnTo>
                        <a:pt x="1796961" y="5789767"/>
                      </a:lnTo>
                      <a:lnTo>
                        <a:pt x="1767667" y="5806593"/>
                      </a:lnTo>
                      <a:cubicBezTo>
                        <a:pt x="1737857" y="5829045"/>
                        <a:pt x="1714245" y="5860073"/>
                        <a:pt x="1679299" y="5875001"/>
                      </a:cubicBezTo>
                      <a:lnTo>
                        <a:pt x="1677149" y="5875285"/>
                      </a:lnTo>
                      <a:lnTo>
                        <a:pt x="1680169" y="5875951"/>
                      </a:lnTo>
                      <a:cubicBezTo>
                        <a:pt x="1671315" y="5899829"/>
                        <a:pt x="1646021" y="5879721"/>
                        <a:pt x="1633373" y="5896059"/>
                      </a:cubicBezTo>
                      <a:cubicBezTo>
                        <a:pt x="1632107" y="5898571"/>
                        <a:pt x="1629579" y="5901085"/>
                        <a:pt x="1627049" y="5903599"/>
                      </a:cubicBezTo>
                      <a:cubicBezTo>
                        <a:pt x="1616931" y="5908625"/>
                        <a:pt x="1610607" y="5914909"/>
                        <a:pt x="1596695" y="5903599"/>
                      </a:cubicBezTo>
                      <a:cubicBezTo>
                        <a:pt x="1548635" y="5864639"/>
                        <a:pt x="1532193" y="5803061"/>
                        <a:pt x="1556223" y="5735197"/>
                      </a:cubicBezTo>
                      <a:cubicBezTo>
                        <a:pt x="1562547" y="5719489"/>
                        <a:pt x="1566657" y="5703151"/>
                        <a:pt x="1569187" y="5686499"/>
                      </a:cubicBezTo>
                      <a:lnTo>
                        <a:pt x="1572539" y="5637737"/>
                      </a:lnTo>
                      <a:lnTo>
                        <a:pt x="1572257" y="5637365"/>
                      </a:lnTo>
                      <a:lnTo>
                        <a:pt x="1560545" y="5625795"/>
                      </a:lnTo>
                      <a:lnTo>
                        <a:pt x="1539785" y="5610227"/>
                      </a:lnTo>
                      <a:cubicBezTo>
                        <a:pt x="1538541" y="5606493"/>
                        <a:pt x="1536049" y="5601513"/>
                        <a:pt x="1533559" y="5599023"/>
                      </a:cubicBezTo>
                      <a:cubicBezTo>
                        <a:pt x="1493707" y="5564163"/>
                        <a:pt x="1514879" y="5526811"/>
                        <a:pt x="1528577" y="5490707"/>
                      </a:cubicBezTo>
                      <a:cubicBezTo>
                        <a:pt x="1539785" y="5459581"/>
                        <a:pt x="1568429" y="5452111"/>
                        <a:pt x="1597071" y="5447131"/>
                      </a:cubicBezTo>
                      <a:cubicBezTo>
                        <a:pt x="1659339" y="5435925"/>
                        <a:pt x="1722851" y="5420985"/>
                        <a:pt x="1785119" y="5448377"/>
                      </a:cubicBezTo>
                      <a:cubicBezTo>
                        <a:pt x="1846141" y="5434681"/>
                        <a:pt x="1903427" y="5465807"/>
                        <a:pt x="1961957" y="5459581"/>
                      </a:cubicBezTo>
                      <a:cubicBezTo>
                        <a:pt x="1995581" y="5457091"/>
                        <a:pt x="2027961" y="5469541"/>
                        <a:pt x="2060339" y="5475767"/>
                      </a:cubicBezTo>
                      <a:cubicBezTo>
                        <a:pt x="2069057" y="5477011"/>
                        <a:pt x="2079019" y="5483237"/>
                        <a:pt x="2088983" y="5479501"/>
                      </a:cubicBezTo>
                      <a:cubicBezTo>
                        <a:pt x="2138797" y="5457091"/>
                        <a:pt x="2188611" y="5480747"/>
                        <a:pt x="2238425" y="5479501"/>
                      </a:cubicBezTo>
                      <a:cubicBezTo>
                        <a:pt x="2311899" y="5477011"/>
                        <a:pt x="2379149" y="5506891"/>
                        <a:pt x="2451379" y="5508137"/>
                      </a:cubicBezTo>
                      <a:cubicBezTo>
                        <a:pt x="2478775" y="5508137"/>
                        <a:pt x="2506173" y="5503157"/>
                        <a:pt x="2533571" y="5503157"/>
                      </a:cubicBezTo>
                      <a:cubicBezTo>
                        <a:pt x="2570931" y="5501911"/>
                        <a:pt x="2608291" y="5500667"/>
                        <a:pt x="2645651" y="5500667"/>
                      </a:cubicBezTo>
                      <a:cubicBezTo>
                        <a:pt x="2669313" y="5500667"/>
                        <a:pt x="2683013" y="5516851"/>
                        <a:pt x="2699201" y="5530547"/>
                      </a:cubicBezTo>
                      <a:lnTo>
                        <a:pt x="2705575" y="5535725"/>
                      </a:lnTo>
                      <a:lnTo>
                        <a:pt x="2717415" y="5535611"/>
                      </a:lnTo>
                      <a:cubicBezTo>
                        <a:pt x="2736623" y="5539231"/>
                        <a:pt x="2753203" y="5552305"/>
                        <a:pt x="2771885" y="5556975"/>
                      </a:cubicBezTo>
                      <a:cubicBezTo>
                        <a:pt x="2819213" y="5568181"/>
                        <a:pt x="2865295" y="5555729"/>
                        <a:pt x="2911377" y="5558219"/>
                      </a:cubicBezTo>
                      <a:cubicBezTo>
                        <a:pt x="2992331" y="5561955"/>
                        <a:pt x="3073285" y="5551993"/>
                        <a:pt x="3154241" y="5549503"/>
                      </a:cubicBezTo>
                      <a:cubicBezTo>
                        <a:pt x="3171677" y="5549503"/>
                        <a:pt x="3185377" y="5545767"/>
                        <a:pt x="3189113" y="5528333"/>
                      </a:cubicBezTo>
                      <a:cubicBezTo>
                        <a:pt x="3195341" y="5505919"/>
                        <a:pt x="3211531" y="5503429"/>
                        <a:pt x="3230213" y="5503429"/>
                      </a:cubicBezTo>
                      <a:cubicBezTo>
                        <a:pt x="3328605" y="5504675"/>
                        <a:pt x="3424505" y="5505919"/>
                        <a:pt x="3522897" y="5504675"/>
                      </a:cubicBezTo>
                      <a:cubicBezTo>
                        <a:pt x="3573961" y="5504675"/>
                        <a:pt x="3623779" y="5502183"/>
                        <a:pt x="3673597" y="5487241"/>
                      </a:cubicBezTo>
                      <a:cubicBezTo>
                        <a:pt x="3682315" y="5484751"/>
                        <a:pt x="3692279" y="5483505"/>
                        <a:pt x="3699751" y="5483505"/>
                      </a:cubicBezTo>
                      <a:cubicBezTo>
                        <a:pt x="3776971" y="5485995"/>
                        <a:pt x="3786933" y="5451129"/>
                        <a:pt x="3770743" y="5386375"/>
                      </a:cubicBezTo>
                      <a:cubicBezTo>
                        <a:pt x="3762025" y="5350263"/>
                        <a:pt x="3765761" y="5340301"/>
                        <a:pt x="3800633" y="5322869"/>
                      </a:cubicBezTo>
                      <a:cubicBezTo>
                        <a:pt x="3809353" y="5319133"/>
                        <a:pt x="3819315" y="5311661"/>
                        <a:pt x="3823053" y="5304189"/>
                      </a:cubicBezTo>
                      <a:cubicBezTo>
                        <a:pt x="3840799" y="5273369"/>
                        <a:pt x="3859949" y="5244651"/>
                        <a:pt x="3891007" y="5229591"/>
                      </a:cubicBezTo>
                      <a:lnTo>
                        <a:pt x="3923305" y="5220401"/>
                      </a:lnTo>
                      <a:lnTo>
                        <a:pt x="3926007" y="5212421"/>
                      </a:lnTo>
                      <a:cubicBezTo>
                        <a:pt x="3927253" y="5209151"/>
                        <a:pt x="3928809" y="5206351"/>
                        <a:pt x="3931299" y="5205105"/>
                      </a:cubicBezTo>
                      <a:cubicBezTo>
                        <a:pt x="3983599" y="5171485"/>
                        <a:pt x="4003521" y="5111716"/>
                        <a:pt x="4049595" y="5071870"/>
                      </a:cubicBezTo>
                      <a:cubicBezTo>
                        <a:pt x="4089441" y="5037004"/>
                        <a:pt x="4130533" y="5004629"/>
                        <a:pt x="4172871" y="4971009"/>
                      </a:cubicBezTo>
                      <a:lnTo>
                        <a:pt x="4172621" y="4972113"/>
                      </a:lnTo>
                      <a:lnTo>
                        <a:pt x="4176763" y="4967973"/>
                      </a:lnTo>
                      <a:cubicBezTo>
                        <a:pt x="4187971" y="4945559"/>
                        <a:pt x="4207899" y="4948049"/>
                        <a:pt x="4226581" y="4948049"/>
                      </a:cubicBezTo>
                      <a:cubicBezTo>
                        <a:pt x="4251489" y="4948049"/>
                        <a:pt x="4275153" y="4945559"/>
                        <a:pt x="4282627" y="4915673"/>
                      </a:cubicBezTo>
                      <a:cubicBezTo>
                        <a:pt x="4287609" y="4910692"/>
                        <a:pt x="4291345" y="4906956"/>
                        <a:pt x="4296327" y="4901975"/>
                      </a:cubicBezTo>
                      <a:lnTo>
                        <a:pt x="4296489" y="4901498"/>
                      </a:lnTo>
                      <a:lnTo>
                        <a:pt x="4289535" y="4876468"/>
                      </a:lnTo>
                      <a:cubicBezTo>
                        <a:pt x="4282865" y="4870684"/>
                        <a:pt x="4272939" y="4867558"/>
                        <a:pt x="4262391" y="4865057"/>
                      </a:cubicBezTo>
                      <a:cubicBezTo>
                        <a:pt x="4254947" y="4863806"/>
                        <a:pt x="4241297" y="4865057"/>
                        <a:pt x="4242539" y="4851301"/>
                      </a:cubicBezTo>
                      <a:cubicBezTo>
                        <a:pt x="4243779" y="4840047"/>
                        <a:pt x="4245019" y="4827542"/>
                        <a:pt x="4258669" y="4825041"/>
                      </a:cubicBezTo>
                      <a:cubicBezTo>
                        <a:pt x="4281005" y="4820039"/>
                        <a:pt x="4273559" y="4808785"/>
                        <a:pt x="4268597" y="4792528"/>
                      </a:cubicBezTo>
                      <a:cubicBezTo>
                        <a:pt x="4259911" y="4763767"/>
                        <a:pt x="4261151" y="4735006"/>
                        <a:pt x="4268597" y="4706245"/>
                      </a:cubicBezTo>
                      <a:cubicBezTo>
                        <a:pt x="4272319" y="4694990"/>
                        <a:pt x="4276041" y="4688738"/>
                        <a:pt x="4288449" y="4684986"/>
                      </a:cubicBezTo>
                      <a:cubicBezTo>
                        <a:pt x="4334361" y="4673732"/>
                        <a:pt x="4351733" y="4654975"/>
                        <a:pt x="4356697" y="4609957"/>
                      </a:cubicBezTo>
                      <a:cubicBezTo>
                        <a:pt x="4359179" y="4577445"/>
                        <a:pt x="4429907" y="4514920"/>
                        <a:pt x="4458447" y="4524924"/>
                      </a:cubicBezTo>
                      <a:cubicBezTo>
                        <a:pt x="4483265" y="4532427"/>
                        <a:pt x="4504359" y="4553685"/>
                        <a:pt x="4526695" y="4568691"/>
                      </a:cubicBezTo>
                      <a:cubicBezTo>
                        <a:pt x="4542205" y="4578695"/>
                        <a:pt x="4552131" y="4592763"/>
                        <a:pt x="4560663" y="4607769"/>
                      </a:cubicBezTo>
                      <a:lnTo>
                        <a:pt x="4584639" y="4649650"/>
                      </a:lnTo>
                      <a:lnTo>
                        <a:pt x="4586519" y="4651680"/>
                      </a:lnTo>
                      <a:lnTo>
                        <a:pt x="4592323" y="4653116"/>
                      </a:lnTo>
                      <a:lnTo>
                        <a:pt x="4604637" y="4649978"/>
                      </a:lnTo>
                      <a:cubicBezTo>
                        <a:pt x="4611121" y="4646086"/>
                        <a:pt x="4616815" y="4640793"/>
                        <a:pt x="4622507" y="4635810"/>
                      </a:cubicBezTo>
                      <a:lnTo>
                        <a:pt x="4642749" y="4635810"/>
                      </a:lnTo>
                      <a:lnTo>
                        <a:pt x="4643981" y="4636557"/>
                      </a:lnTo>
                      <a:lnTo>
                        <a:pt x="4638829" y="4629403"/>
                      </a:lnTo>
                      <a:cubicBezTo>
                        <a:pt x="4640075" y="4625664"/>
                        <a:pt x="4641321" y="4624418"/>
                        <a:pt x="4643813" y="4621925"/>
                      </a:cubicBezTo>
                      <a:cubicBezTo>
                        <a:pt x="4669987" y="4613200"/>
                        <a:pt x="4696159" y="4618186"/>
                        <a:pt x="4722333" y="4618186"/>
                      </a:cubicBezTo>
                      <a:cubicBezTo>
                        <a:pt x="4760969" y="4616939"/>
                        <a:pt x="4792127" y="4608214"/>
                        <a:pt x="4810823" y="4570822"/>
                      </a:cubicBezTo>
                      <a:cubicBezTo>
                        <a:pt x="4814561" y="4563344"/>
                        <a:pt x="4820793" y="4557112"/>
                        <a:pt x="4829517" y="4554619"/>
                      </a:cubicBezTo>
                      <a:cubicBezTo>
                        <a:pt x="4856937" y="4549633"/>
                        <a:pt x="4865661" y="4533430"/>
                        <a:pt x="4851951" y="4509748"/>
                      </a:cubicBezTo>
                      <a:cubicBezTo>
                        <a:pt x="4838241" y="4486066"/>
                        <a:pt x="4833257" y="4464877"/>
                        <a:pt x="4841981" y="4438703"/>
                      </a:cubicBezTo>
                      <a:cubicBezTo>
                        <a:pt x="4848213" y="4420007"/>
                        <a:pt x="4838241" y="4406296"/>
                        <a:pt x="4819547" y="4402557"/>
                      </a:cubicBezTo>
                      <a:cubicBezTo>
                        <a:pt x="4788389" y="4393832"/>
                        <a:pt x="4772187" y="4373890"/>
                        <a:pt x="4768447" y="4341483"/>
                      </a:cubicBezTo>
                      <a:cubicBezTo>
                        <a:pt x="4763461" y="4306583"/>
                        <a:pt x="4752245" y="4300351"/>
                        <a:pt x="4717347" y="4297859"/>
                      </a:cubicBezTo>
                      <a:cubicBezTo>
                        <a:pt x="4703637" y="4296612"/>
                        <a:pt x="4689929" y="4299105"/>
                        <a:pt x="4679957" y="4289134"/>
                      </a:cubicBezTo>
                      <a:cubicBezTo>
                        <a:pt x="4682451" y="4271684"/>
                        <a:pt x="4697407" y="4274177"/>
                        <a:pt x="4707377" y="4274177"/>
                      </a:cubicBezTo>
                      <a:cubicBezTo>
                        <a:pt x="4742275" y="4274177"/>
                        <a:pt x="4775925" y="4267945"/>
                        <a:pt x="4809575" y="4264206"/>
                      </a:cubicBezTo>
                      <a:cubicBezTo>
                        <a:pt x="4814561" y="4262959"/>
                        <a:pt x="4820793" y="4260466"/>
                        <a:pt x="4825779" y="4262959"/>
                      </a:cubicBezTo>
                      <a:cubicBezTo>
                        <a:pt x="4884355" y="4282902"/>
                        <a:pt x="4937949" y="4248002"/>
                        <a:pt x="4994033" y="4245509"/>
                      </a:cubicBezTo>
                      <a:cubicBezTo>
                        <a:pt x="5016467" y="4245509"/>
                        <a:pt x="5037655" y="4231799"/>
                        <a:pt x="5056349" y="4218088"/>
                      </a:cubicBezTo>
                      <a:cubicBezTo>
                        <a:pt x="5093739" y="4189421"/>
                        <a:pt x="5086261" y="4112144"/>
                        <a:pt x="5041393" y="4088462"/>
                      </a:cubicBezTo>
                      <a:cubicBezTo>
                        <a:pt x="4997773" y="4064780"/>
                        <a:pt x="4950411" y="4047330"/>
                        <a:pt x="4899311" y="4047330"/>
                      </a:cubicBezTo>
                      <a:cubicBezTo>
                        <a:pt x="4873139" y="4046084"/>
                        <a:pt x="4845719" y="4047330"/>
                        <a:pt x="4818301" y="4046084"/>
                      </a:cubicBezTo>
                      <a:cubicBezTo>
                        <a:pt x="4802097" y="4044838"/>
                        <a:pt x="4785895" y="4044838"/>
                        <a:pt x="4778417" y="4027388"/>
                      </a:cubicBezTo>
                      <a:cubicBezTo>
                        <a:pt x="4785895" y="4012431"/>
                        <a:pt x="4800851" y="4016170"/>
                        <a:pt x="4813315" y="4016170"/>
                      </a:cubicBezTo>
                      <a:cubicBezTo>
                        <a:pt x="4833257" y="4016170"/>
                        <a:pt x="4844473" y="4009938"/>
                        <a:pt x="4843227" y="3986256"/>
                      </a:cubicBezTo>
                      <a:cubicBezTo>
                        <a:pt x="4840735" y="3961328"/>
                        <a:pt x="4853197" y="3942632"/>
                        <a:pt x="4876877" y="3931414"/>
                      </a:cubicBezTo>
                      <a:cubicBezTo>
                        <a:pt x="4893081" y="3923936"/>
                        <a:pt x="4898065" y="3910225"/>
                        <a:pt x="4894327" y="3892776"/>
                      </a:cubicBezTo>
                      <a:cubicBezTo>
                        <a:pt x="4889341" y="3871587"/>
                        <a:pt x="4894327" y="3847905"/>
                        <a:pt x="4889341" y="3826716"/>
                      </a:cubicBezTo>
                      <a:cubicBezTo>
                        <a:pt x="4886849" y="3817991"/>
                        <a:pt x="4889341" y="3805527"/>
                        <a:pt x="4896819" y="3799295"/>
                      </a:cubicBezTo>
                      <a:cubicBezTo>
                        <a:pt x="4931717" y="3773120"/>
                        <a:pt x="4942933" y="3725757"/>
                        <a:pt x="4977831" y="3697089"/>
                      </a:cubicBezTo>
                      <a:cubicBezTo>
                        <a:pt x="4997773" y="3682133"/>
                        <a:pt x="5001511" y="3657204"/>
                        <a:pt x="5004003" y="3634769"/>
                      </a:cubicBezTo>
                      <a:cubicBezTo>
                        <a:pt x="5007743" y="3597377"/>
                        <a:pt x="5028931" y="3567463"/>
                        <a:pt x="5045133" y="3535056"/>
                      </a:cubicBezTo>
                      <a:cubicBezTo>
                        <a:pt x="5053857" y="3521346"/>
                        <a:pt x="5065073" y="3516360"/>
                        <a:pt x="5078783" y="3525085"/>
                      </a:cubicBezTo>
                      <a:cubicBezTo>
                        <a:pt x="5096233" y="3535056"/>
                        <a:pt x="5106203" y="3528824"/>
                        <a:pt x="5117419" y="3513867"/>
                      </a:cubicBezTo>
                      <a:cubicBezTo>
                        <a:pt x="5128637" y="3500157"/>
                        <a:pt x="5142347" y="3486446"/>
                        <a:pt x="5148579" y="3467750"/>
                      </a:cubicBezTo>
                      <a:cubicBezTo>
                        <a:pt x="5163535" y="3422879"/>
                        <a:pt x="5192201" y="3389226"/>
                        <a:pt x="5232083" y="3364298"/>
                      </a:cubicBezTo>
                      <a:cubicBezTo>
                        <a:pt x="5248285" y="3353081"/>
                        <a:pt x="5253271" y="3339370"/>
                        <a:pt x="5250777" y="3319428"/>
                      </a:cubicBezTo>
                      <a:cubicBezTo>
                        <a:pt x="5249531" y="3282035"/>
                        <a:pt x="5245793" y="3243397"/>
                        <a:pt x="5254517" y="3204758"/>
                      </a:cubicBezTo>
                      <a:cubicBezTo>
                        <a:pt x="5259503" y="3186062"/>
                        <a:pt x="5249531" y="3166119"/>
                        <a:pt x="5250777" y="3146177"/>
                      </a:cubicBezTo>
                      <a:cubicBezTo>
                        <a:pt x="5250777" y="3133713"/>
                        <a:pt x="5237069" y="3134959"/>
                        <a:pt x="5228343" y="3131220"/>
                      </a:cubicBezTo>
                      <a:cubicBezTo>
                        <a:pt x="5210895" y="3126234"/>
                        <a:pt x="5188461" y="3122494"/>
                        <a:pt x="5188461" y="3098813"/>
                      </a:cubicBezTo>
                      <a:cubicBezTo>
                        <a:pt x="5187215" y="3077624"/>
                        <a:pt x="5198433" y="3061420"/>
                        <a:pt x="5219619" y="3052696"/>
                      </a:cubicBezTo>
                      <a:cubicBezTo>
                        <a:pt x="5225851" y="3050203"/>
                        <a:pt x="5237069" y="3050203"/>
                        <a:pt x="5234575" y="3038985"/>
                      </a:cubicBezTo>
                      <a:cubicBezTo>
                        <a:pt x="5229591" y="3027767"/>
                        <a:pt x="5220865" y="3021535"/>
                        <a:pt x="5209649" y="3017796"/>
                      </a:cubicBezTo>
                      <a:cubicBezTo>
                        <a:pt x="5198433" y="3016550"/>
                        <a:pt x="5199679" y="3029014"/>
                        <a:pt x="5197185" y="3035246"/>
                      </a:cubicBezTo>
                      <a:cubicBezTo>
                        <a:pt x="5188461" y="3061420"/>
                        <a:pt x="5179737" y="3063913"/>
                        <a:pt x="5159795" y="3045217"/>
                      </a:cubicBezTo>
                      <a:cubicBezTo>
                        <a:pt x="5149825" y="3036492"/>
                        <a:pt x="5139853" y="3030260"/>
                        <a:pt x="5129883" y="3022782"/>
                      </a:cubicBezTo>
                      <a:cubicBezTo>
                        <a:pt x="5111189" y="3009071"/>
                        <a:pt x="5102463" y="2969186"/>
                        <a:pt x="5112435" y="2947997"/>
                      </a:cubicBezTo>
                      <a:cubicBezTo>
                        <a:pt x="5118667" y="2936780"/>
                        <a:pt x="5126145" y="2938026"/>
                        <a:pt x="5132375" y="2945504"/>
                      </a:cubicBezTo>
                      <a:cubicBezTo>
                        <a:pt x="5156057" y="2974172"/>
                        <a:pt x="5178491" y="2976665"/>
                        <a:pt x="5203417" y="2947997"/>
                      </a:cubicBezTo>
                      <a:cubicBezTo>
                        <a:pt x="5209649" y="2940519"/>
                        <a:pt x="5219619" y="2945504"/>
                        <a:pt x="5228343" y="2939272"/>
                      </a:cubicBezTo>
                      <a:cubicBezTo>
                        <a:pt x="5222113" y="2928055"/>
                        <a:pt x="5212141" y="2930547"/>
                        <a:pt x="5202171" y="2929301"/>
                      </a:cubicBezTo>
                      <a:cubicBezTo>
                        <a:pt x="5167273" y="2923069"/>
                        <a:pt x="5157303" y="2904373"/>
                        <a:pt x="5175999" y="2870720"/>
                      </a:cubicBezTo>
                      <a:cubicBezTo>
                        <a:pt x="5183477" y="2855763"/>
                        <a:pt x="5194693" y="2842052"/>
                        <a:pt x="5199679" y="2824603"/>
                      </a:cubicBezTo>
                      <a:cubicBezTo>
                        <a:pt x="5202171" y="2815878"/>
                        <a:pt x="5208403" y="2805907"/>
                        <a:pt x="5205911" y="2799675"/>
                      </a:cubicBezTo>
                      <a:cubicBezTo>
                        <a:pt x="5197185" y="2769761"/>
                        <a:pt x="5193447" y="2739847"/>
                        <a:pt x="5205911" y="2708687"/>
                      </a:cubicBezTo>
                      <a:cubicBezTo>
                        <a:pt x="5208403" y="2701208"/>
                        <a:pt x="5199679" y="2693730"/>
                        <a:pt x="5190955" y="2689991"/>
                      </a:cubicBezTo>
                      <a:cubicBezTo>
                        <a:pt x="5183477" y="2687498"/>
                        <a:pt x="5177245" y="2691237"/>
                        <a:pt x="5171013" y="2696223"/>
                      </a:cubicBezTo>
                      <a:cubicBezTo>
                        <a:pt x="5137361" y="2726136"/>
                        <a:pt x="5126145" y="2722397"/>
                        <a:pt x="5106203" y="2682512"/>
                      </a:cubicBezTo>
                      <a:cubicBezTo>
                        <a:pt x="5099971" y="2670048"/>
                        <a:pt x="5091247" y="2661323"/>
                        <a:pt x="5076291" y="2660077"/>
                      </a:cubicBezTo>
                      <a:cubicBezTo>
                        <a:pt x="5061335" y="2658830"/>
                        <a:pt x="5051365" y="2651352"/>
                        <a:pt x="5053857" y="2633902"/>
                      </a:cubicBezTo>
                      <a:cubicBezTo>
                        <a:pt x="5055103" y="2617699"/>
                        <a:pt x="5065073" y="2608974"/>
                        <a:pt x="5081277" y="2606481"/>
                      </a:cubicBezTo>
                      <a:cubicBezTo>
                        <a:pt x="5132375" y="2599003"/>
                        <a:pt x="5134869" y="2596510"/>
                        <a:pt x="5136115" y="2542914"/>
                      </a:cubicBezTo>
                      <a:cubicBezTo>
                        <a:pt x="5119913" y="2541668"/>
                        <a:pt x="5112435" y="2556625"/>
                        <a:pt x="5102463" y="2564103"/>
                      </a:cubicBezTo>
                      <a:cubicBezTo>
                        <a:pt x="5088755" y="2575321"/>
                        <a:pt x="5072551" y="2581553"/>
                        <a:pt x="5057595" y="2571582"/>
                      </a:cubicBezTo>
                      <a:cubicBezTo>
                        <a:pt x="5041393" y="2561610"/>
                        <a:pt x="5047625" y="2549146"/>
                        <a:pt x="5055103" y="2536682"/>
                      </a:cubicBezTo>
                      <a:cubicBezTo>
                        <a:pt x="5058843" y="2530450"/>
                        <a:pt x="5057595" y="2524218"/>
                        <a:pt x="5051365" y="2519232"/>
                      </a:cubicBezTo>
                      <a:cubicBezTo>
                        <a:pt x="5002757" y="2483087"/>
                        <a:pt x="5025191" y="2434477"/>
                        <a:pt x="5030177" y="2389606"/>
                      </a:cubicBezTo>
                      <a:cubicBezTo>
                        <a:pt x="5031423" y="2387113"/>
                        <a:pt x="5032669" y="2384620"/>
                        <a:pt x="5033915" y="2383374"/>
                      </a:cubicBezTo>
                      <a:cubicBezTo>
                        <a:pt x="5048871" y="2359692"/>
                        <a:pt x="5018959" y="2342242"/>
                        <a:pt x="5023945" y="2317314"/>
                      </a:cubicBezTo>
                      <a:cubicBezTo>
                        <a:pt x="5028931" y="2296125"/>
                        <a:pt x="5040147" y="2273690"/>
                        <a:pt x="5012729" y="2256240"/>
                      </a:cubicBezTo>
                      <a:cubicBezTo>
                        <a:pt x="5000265" y="2248762"/>
                        <a:pt x="5004003" y="2232558"/>
                        <a:pt x="5010235" y="2220094"/>
                      </a:cubicBezTo>
                      <a:cubicBezTo>
                        <a:pt x="5015221" y="2211369"/>
                        <a:pt x="5021453" y="2203891"/>
                        <a:pt x="5023945" y="2193920"/>
                      </a:cubicBezTo>
                      <a:cubicBezTo>
                        <a:pt x="5033915" y="2160267"/>
                        <a:pt x="5035163" y="2131599"/>
                        <a:pt x="4985309" y="2134092"/>
                      </a:cubicBezTo>
                      <a:cubicBezTo>
                        <a:pt x="4946673" y="2136585"/>
                        <a:pt x="4908037" y="2132846"/>
                        <a:pt x="4873139" y="2155281"/>
                      </a:cubicBezTo>
                      <a:cubicBezTo>
                        <a:pt x="4865661" y="2159020"/>
                        <a:pt x="4856937" y="2161513"/>
                        <a:pt x="4846965" y="2159020"/>
                      </a:cubicBezTo>
                      <a:cubicBezTo>
                        <a:pt x="4828271" y="2155281"/>
                        <a:pt x="4814561" y="2162759"/>
                        <a:pt x="4800851" y="2177716"/>
                      </a:cubicBezTo>
                      <a:cubicBezTo>
                        <a:pt x="4783403" y="2196412"/>
                        <a:pt x="4773433" y="2192673"/>
                        <a:pt x="4764709" y="2168991"/>
                      </a:cubicBezTo>
                      <a:cubicBezTo>
                        <a:pt x="4759723" y="2155281"/>
                        <a:pt x="4763461" y="2135338"/>
                        <a:pt x="4741027" y="2134092"/>
                      </a:cubicBezTo>
                      <a:cubicBezTo>
                        <a:pt x="4718593" y="2131599"/>
                        <a:pt x="4692421" y="2151542"/>
                        <a:pt x="4686189" y="2172731"/>
                      </a:cubicBezTo>
                      <a:cubicBezTo>
                        <a:pt x="4683697" y="2178963"/>
                        <a:pt x="4683697" y="2185195"/>
                        <a:pt x="4682451" y="2192673"/>
                      </a:cubicBezTo>
                      <a:cubicBezTo>
                        <a:pt x="4676219" y="2223833"/>
                        <a:pt x="4668741" y="2231312"/>
                        <a:pt x="4637583" y="2231312"/>
                      </a:cubicBezTo>
                      <a:cubicBezTo>
                        <a:pt x="4631351" y="2231312"/>
                        <a:pt x="4625119" y="2230066"/>
                        <a:pt x="4620133" y="2231312"/>
                      </a:cubicBezTo>
                      <a:cubicBezTo>
                        <a:pt x="4574019" y="2259979"/>
                        <a:pt x="4537875" y="2223833"/>
                        <a:pt x="4497993" y="2212616"/>
                      </a:cubicBezTo>
                      <a:cubicBezTo>
                        <a:pt x="4491761" y="2210123"/>
                        <a:pt x="4488023" y="2206384"/>
                        <a:pt x="4484283" y="2202645"/>
                      </a:cubicBezTo>
                      <a:cubicBezTo>
                        <a:pt x="4474313" y="2196412"/>
                        <a:pt x="4484283" y="2176470"/>
                        <a:pt x="4468081" y="2177716"/>
                      </a:cubicBezTo>
                      <a:cubicBezTo>
                        <a:pt x="4450633" y="2180209"/>
                        <a:pt x="4433183" y="2185195"/>
                        <a:pt x="4416981" y="2191427"/>
                      </a:cubicBezTo>
                      <a:cubicBezTo>
                        <a:pt x="4402025" y="2195166"/>
                        <a:pt x="4407011" y="2205137"/>
                        <a:pt x="4413243" y="2213862"/>
                      </a:cubicBezTo>
                      <a:cubicBezTo>
                        <a:pt x="4419475" y="2225080"/>
                        <a:pt x="4425705" y="2236298"/>
                        <a:pt x="4416981" y="2247515"/>
                      </a:cubicBezTo>
                      <a:cubicBezTo>
                        <a:pt x="4408257" y="2261226"/>
                        <a:pt x="4394547" y="2261226"/>
                        <a:pt x="4380837" y="2258733"/>
                      </a:cubicBezTo>
                      <a:cubicBezTo>
                        <a:pt x="4367129" y="2256240"/>
                        <a:pt x="4353419" y="2252501"/>
                        <a:pt x="4339709" y="2248762"/>
                      </a:cubicBezTo>
                      <a:cubicBezTo>
                        <a:pt x="4330985" y="2246269"/>
                        <a:pt x="4323507" y="2241283"/>
                        <a:pt x="4317275" y="2243776"/>
                      </a:cubicBezTo>
                      <a:cubicBezTo>
                        <a:pt x="4286117" y="2259979"/>
                        <a:pt x="4252465" y="2250008"/>
                        <a:pt x="4221307" y="2254994"/>
                      </a:cubicBezTo>
                      <a:cubicBezTo>
                        <a:pt x="4196381" y="2257487"/>
                        <a:pt x="4186409" y="2248762"/>
                        <a:pt x="4178931" y="2227573"/>
                      </a:cubicBezTo>
                      <a:cubicBezTo>
                        <a:pt x="4176439" y="2221341"/>
                        <a:pt x="4176439" y="2213862"/>
                        <a:pt x="4173947" y="2206384"/>
                      </a:cubicBezTo>
                      <a:cubicBezTo>
                        <a:pt x="4167715" y="2186441"/>
                        <a:pt x="4158991" y="2180209"/>
                        <a:pt x="4137803" y="2191427"/>
                      </a:cubicBezTo>
                      <a:cubicBezTo>
                        <a:pt x="4110383" y="2203891"/>
                        <a:pt x="4087949" y="2212616"/>
                        <a:pt x="4095427" y="2252501"/>
                      </a:cubicBezTo>
                      <a:cubicBezTo>
                        <a:pt x="4100413" y="2277429"/>
                        <a:pt x="4069255" y="2278675"/>
                        <a:pt x="4051805" y="2281168"/>
                      </a:cubicBezTo>
                      <a:cubicBezTo>
                        <a:pt x="4026879" y="2284908"/>
                        <a:pt x="4024387" y="2264965"/>
                        <a:pt x="4025633" y="2246269"/>
                      </a:cubicBezTo>
                      <a:cubicBezTo>
                        <a:pt x="3944621" y="2264965"/>
                        <a:pt x="3950853" y="2328532"/>
                        <a:pt x="3972041" y="2393345"/>
                      </a:cubicBezTo>
                      <a:cubicBezTo>
                        <a:pt x="3980765" y="2415780"/>
                        <a:pt x="3989489" y="2436969"/>
                        <a:pt x="3983257" y="2461898"/>
                      </a:cubicBezTo>
                      <a:cubicBezTo>
                        <a:pt x="3978273" y="2481840"/>
                        <a:pt x="3982011" y="2501783"/>
                        <a:pt x="3982011" y="2521725"/>
                      </a:cubicBezTo>
                      <a:cubicBezTo>
                        <a:pt x="3980765" y="2555378"/>
                        <a:pt x="3972041" y="2585292"/>
                        <a:pt x="3927173" y="2595263"/>
                      </a:cubicBezTo>
                      <a:cubicBezTo>
                        <a:pt x="3947115" y="2606481"/>
                        <a:pt x="3967055" y="2608974"/>
                        <a:pt x="3980765" y="2620192"/>
                      </a:cubicBezTo>
                      <a:cubicBezTo>
                        <a:pt x="4013169" y="2647613"/>
                        <a:pt x="4009431" y="2681266"/>
                        <a:pt x="3970795" y="2702455"/>
                      </a:cubicBezTo>
                      <a:cubicBezTo>
                        <a:pt x="3958331" y="2708687"/>
                        <a:pt x="3943375" y="2709933"/>
                        <a:pt x="3929665" y="2726136"/>
                      </a:cubicBezTo>
                      <a:cubicBezTo>
                        <a:pt x="3954593" y="2719904"/>
                        <a:pt x="3974533" y="2721151"/>
                        <a:pt x="3988243" y="2741093"/>
                      </a:cubicBezTo>
                      <a:cubicBezTo>
                        <a:pt x="3999461" y="2759789"/>
                        <a:pt x="4003199" y="2779732"/>
                        <a:pt x="3995721" y="2800921"/>
                      </a:cubicBezTo>
                      <a:cubicBezTo>
                        <a:pt x="3983257" y="2835820"/>
                        <a:pt x="3947115" y="2848284"/>
                        <a:pt x="3920941" y="2820863"/>
                      </a:cubicBezTo>
                      <a:cubicBezTo>
                        <a:pt x="3904739" y="2804660"/>
                        <a:pt x="3888537" y="2795935"/>
                        <a:pt x="3868595" y="2790950"/>
                      </a:cubicBezTo>
                      <a:cubicBezTo>
                        <a:pt x="3853639" y="2787210"/>
                        <a:pt x="3839929" y="2777239"/>
                        <a:pt x="3827467" y="2769761"/>
                      </a:cubicBezTo>
                      <a:cubicBezTo>
                        <a:pt x="3813757" y="2762282"/>
                        <a:pt x="3800047" y="2758543"/>
                        <a:pt x="3783845" y="2766021"/>
                      </a:cubicBezTo>
                      <a:cubicBezTo>
                        <a:pt x="3760165" y="2775993"/>
                        <a:pt x="3746455" y="2763529"/>
                        <a:pt x="3743961" y="2742340"/>
                      </a:cubicBezTo>
                      <a:cubicBezTo>
                        <a:pt x="3741469" y="2718658"/>
                        <a:pt x="3736483" y="2696223"/>
                        <a:pt x="3733991" y="2673787"/>
                      </a:cubicBezTo>
                      <a:cubicBezTo>
                        <a:pt x="3732745" y="2657584"/>
                        <a:pt x="3735237" y="2642627"/>
                        <a:pt x="3745209" y="2628916"/>
                      </a:cubicBezTo>
                      <a:cubicBezTo>
                        <a:pt x="3756425" y="2613960"/>
                        <a:pt x="3765149" y="2597756"/>
                        <a:pt x="3772627" y="2580307"/>
                      </a:cubicBezTo>
                      <a:cubicBezTo>
                        <a:pt x="3780105" y="2559118"/>
                        <a:pt x="3795061" y="2551639"/>
                        <a:pt x="3817495" y="2565350"/>
                      </a:cubicBezTo>
                      <a:cubicBezTo>
                        <a:pt x="3823727" y="2569089"/>
                        <a:pt x="3829959" y="2581553"/>
                        <a:pt x="3838683" y="2571582"/>
                      </a:cubicBezTo>
                      <a:cubicBezTo>
                        <a:pt x="3846161" y="2561610"/>
                        <a:pt x="3854885" y="2550393"/>
                        <a:pt x="3849901" y="2535436"/>
                      </a:cubicBezTo>
                      <a:cubicBezTo>
                        <a:pt x="3836191" y="2496797"/>
                        <a:pt x="3781351" y="2456912"/>
                        <a:pt x="3740223" y="2458158"/>
                      </a:cubicBezTo>
                      <a:cubicBezTo>
                        <a:pt x="3720281" y="2458158"/>
                        <a:pt x="3705325" y="2451926"/>
                        <a:pt x="3697847" y="2433230"/>
                      </a:cubicBezTo>
                      <a:cubicBezTo>
                        <a:pt x="3682891" y="2398331"/>
                        <a:pt x="3666689" y="2363431"/>
                        <a:pt x="3649241" y="2328532"/>
                      </a:cubicBezTo>
                      <a:cubicBezTo>
                        <a:pt x="3644255" y="2318561"/>
                        <a:pt x="3641763" y="2307343"/>
                        <a:pt x="3646747" y="2296125"/>
                      </a:cubicBezTo>
                      <a:cubicBezTo>
                        <a:pt x="3656719" y="2267458"/>
                        <a:pt x="3662951" y="2237544"/>
                        <a:pt x="3671675" y="2207630"/>
                      </a:cubicBezTo>
                      <a:cubicBezTo>
                        <a:pt x="3677907" y="2188934"/>
                        <a:pt x="3687877" y="2175224"/>
                        <a:pt x="3710311" y="2187688"/>
                      </a:cubicBezTo>
                      <a:cubicBezTo>
                        <a:pt x="3721527" y="2193920"/>
                        <a:pt x="3727759" y="2191427"/>
                        <a:pt x="3730253" y="2178963"/>
                      </a:cubicBezTo>
                      <a:cubicBezTo>
                        <a:pt x="3732745" y="2165252"/>
                        <a:pt x="3740223" y="2159020"/>
                        <a:pt x="3753933" y="2165252"/>
                      </a:cubicBezTo>
                      <a:cubicBezTo>
                        <a:pt x="3811263" y="2187688"/>
                        <a:pt x="3874827" y="2201398"/>
                        <a:pt x="3929665" y="2236298"/>
                      </a:cubicBezTo>
                      <a:cubicBezTo>
                        <a:pt x="3943375" y="2196412"/>
                        <a:pt x="3932159" y="2157774"/>
                        <a:pt x="3899753" y="2126614"/>
                      </a:cubicBezTo>
                      <a:cubicBezTo>
                        <a:pt x="3891029" y="2119135"/>
                        <a:pt x="3882305" y="2109164"/>
                        <a:pt x="3878565" y="2099193"/>
                      </a:cubicBezTo>
                      <a:cubicBezTo>
                        <a:pt x="3862363" y="2060554"/>
                        <a:pt x="3831205" y="2055568"/>
                        <a:pt x="3796307" y="2059307"/>
                      </a:cubicBezTo>
                      <a:cubicBezTo>
                        <a:pt x="3756425" y="2065540"/>
                        <a:pt x="3711557" y="2054322"/>
                        <a:pt x="3676659" y="2085482"/>
                      </a:cubicBezTo>
                      <a:cubicBezTo>
                        <a:pt x="3667935" y="2094207"/>
                        <a:pt x="3656719" y="2091714"/>
                        <a:pt x="3646747" y="2084236"/>
                      </a:cubicBezTo>
                      <a:cubicBezTo>
                        <a:pt x="3636777" y="2075511"/>
                        <a:pt x="3629299" y="2065540"/>
                        <a:pt x="3634285" y="2051829"/>
                      </a:cubicBezTo>
                      <a:cubicBezTo>
                        <a:pt x="3646747" y="2023162"/>
                        <a:pt x="3631791" y="2015683"/>
                        <a:pt x="3608111" y="2015683"/>
                      </a:cubicBezTo>
                      <a:cubicBezTo>
                        <a:pt x="3589417" y="2015683"/>
                        <a:pt x="3573215" y="2000726"/>
                        <a:pt x="3553273" y="2001973"/>
                      </a:cubicBezTo>
                      <a:cubicBezTo>
                        <a:pt x="3550781" y="2019422"/>
                        <a:pt x="3564491" y="2028147"/>
                        <a:pt x="3568229" y="2040611"/>
                      </a:cubicBezTo>
                      <a:cubicBezTo>
                        <a:pt x="3571969" y="2056815"/>
                        <a:pt x="3568229" y="2071772"/>
                        <a:pt x="3553273" y="2080496"/>
                      </a:cubicBezTo>
                      <a:cubicBezTo>
                        <a:pt x="3544861" y="2086106"/>
                        <a:pt x="3535045" y="2094519"/>
                        <a:pt x="3524881" y="2089962"/>
                      </a:cubicBezTo>
                      <a:lnTo>
                        <a:pt x="3514665" y="2080523"/>
                      </a:lnTo>
                      <a:lnTo>
                        <a:pt x="3494415" y="2082286"/>
                      </a:lnTo>
                      <a:cubicBezTo>
                        <a:pt x="3484769" y="2081974"/>
                        <a:pt x="3475123" y="2081662"/>
                        <a:pt x="3465789" y="2084778"/>
                      </a:cubicBezTo>
                      <a:cubicBezTo>
                        <a:pt x="3452097" y="2087271"/>
                        <a:pt x="3445873" y="2078546"/>
                        <a:pt x="3443385" y="2066082"/>
                      </a:cubicBezTo>
                      <a:cubicBezTo>
                        <a:pt x="3440895" y="2053619"/>
                        <a:pt x="3440895" y="2041155"/>
                        <a:pt x="3427203" y="2031183"/>
                      </a:cubicBezTo>
                      <a:cubicBezTo>
                        <a:pt x="3420981" y="2058604"/>
                        <a:pt x="3417247" y="2086025"/>
                        <a:pt x="3378661" y="2072314"/>
                      </a:cubicBezTo>
                      <a:cubicBezTo>
                        <a:pt x="3369949" y="2069822"/>
                        <a:pt x="3368705" y="2082286"/>
                        <a:pt x="3368705" y="2089764"/>
                      </a:cubicBezTo>
                      <a:cubicBezTo>
                        <a:pt x="3368705" y="2104721"/>
                        <a:pt x="3376173" y="2117185"/>
                        <a:pt x="3384885" y="2128402"/>
                      </a:cubicBezTo>
                      <a:cubicBezTo>
                        <a:pt x="3392353" y="2138373"/>
                        <a:pt x="3397331" y="2149591"/>
                        <a:pt x="3397331" y="2163301"/>
                      </a:cubicBezTo>
                      <a:cubicBezTo>
                        <a:pt x="3397331" y="2177011"/>
                        <a:pt x="3392353" y="2188229"/>
                        <a:pt x="3378661" y="2193214"/>
                      </a:cubicBezTo>
                      <a:cubicBezTo>
                        <a:pt x="3363725" y="2199446"/>
                        <a:pt x="3355013" y="2190722"/>
                        <a:pt x="3348789" y="2179504"/>
                      </a:cubicBezTo>
                      <a:cubicBezTo>
                        <a:pt x="3345055" y="2174519"/>
                        <a:pt x="3345055" y="2168287"/>
                        <a:pt x="3338833" y="2164547"/>
                      </a:cubicBezTo>
                      <a:cubicBezTo>
                        <a:pt x="3322651" y="2184490"/>
                        <a:pt x="3300247" y="2194461"/>
                        <a:pt x="3280333" y="2210664"/>
                      </a:cubicBezTo>
                      <a:cubicBezTo>
                        <a:pt x="3270375" y="2218142"/>
                        <a:pt x="3257929" y="2221882"/>
                        <a:pt x="3246727" y="2214403"/>
                      </a:cubicBezTo>
                      <a:cubicBezTo>
                        <a:pt x="3233035" y="2206925"/>
                        <a:pt x="3230547" y="2193214"/>
                        <a:pt x="3231791" y="2179504"/>
                      </a:cubicBezTo>
                      <a:cubicBezTo>
                        <a:pt x="3235525" y="2157069"/>
                        <a:pt x="3250461" y="2140866"/>
                        <a:pt x="3262907" y="2122170"/>
                      </a:cubicBezTo>
                      <a:cubicBezTo>
                        <a:pt x="3272865" y="2108460"/>
                        <a:pt x="3279089" y="2097242"/>
                        <a:pt x="3270375" y="2079793"/>
                      </a:cubicBezTo>
                      <a:cubicBezTo>
                        <a:pt x="3261663" y="2061097"/>
                        <a:pt x="3271621" y="2043647"/>
                        <a:pt x="3279089" y="2027444"/>
                      </a:cubicBezTo>
                      <a:cubicBezTo>
                        <a:pt x="3282823" y="2017473"/>
                        <a:pt x="3286557" y="2006256"/>
                        <a:pt x="3272865" y="2001270"/>
                      </a:cubicBezTo>
                      <a:cubicBezTo>
                        <a:pt x="3256685" y="1996285"/>
                        <a:pt x="3259173" y="2011241"/>
                        <a:pt x="3257929" y="2019966"/>
                      </a:cubicBezTo>
                      <a:cubicBezTo>
                        <a:pt x="3255439" y="2041155"/>
                        <a:pt x="3244237" y="2052372"/>
                        <a:pt x="3221833" y="2047387"/>
                      </a:cubicBezTo>
                      <a:cubicBezTo>
                        <a:pt x="3211877" y="2043647"/>
                        <a:pt x="3200675" y="2047387"/>
                        <a:pt x="3189473" y="2049879"/>
                      </a:cubicBezTo>
                      <a:cubicBezTo>
                        <a:pt x="3168313" y="2057358"/>
                        <a:pt x="3148399" y="2048633"/>
                        <a:pt x="3130973" y="2036169"/>
                      </a:cubicBezTo>
                      <a:cubicBezTo>
                        <a:pt x="3122261" y="2028691"/>
                        <a:pt x="3118527" y="2013734"/>
                        <a:pt x="3102345" y="2024952"/>
                      </a:cubicBezTo>
                      <a:cubicBezTo>
                        <a:pt x="3088655" y="2037415"/>
                        <a:pt x="3066251" y="2047387"/>
                        <a:pt x="3074963" y="2069822"/>
                      </a:cubicBezTo>
                      <a:cubicBezTo>
                        <a:pt x="3084921" y="2098489"/>
                        <a:pt x="3072473" y="2114692"/>
                        <a:pt x="3056293" y="2134634"/>
                      </a:cubicBezTo>
                      <a:cubicBezTo>
                        <a:pt x="3038867" y="2155823"/>
                        <a:pt x="3021443" y="2177011"/>
                        <a:pt x="3005261" y="2198200"/>
                      </a:cubicBezTo>
                      <a:cubicBezTo>
                        <a:pt x="2991571" y="2216896"/>
                        <a:pt x="2974145" y="2229360"/>
                        <a:pt x="2952985" y="2236838"/>
                      </a:cubicBezTo>
                      <a:cubicBezTo>
                        <a:pt x="2994059" y="2241824"/>
                        <a:pt x="3011485" y="2267998"/>
                        <a:pt x="2991571" y="2300404"/>
                      </a:cubicBezTo>
                      <a:cubicBezTo>
                        <a:pt x="2984103" y="2312868"/>
                        <a:pt x="2990325" y="2317854"/>
                        <a:pt x="2997793" y="2324086"/>
                      </a:cubicBezTo>
                      <a:cubicBezTo>
                        <a:pt x="3012729" y="2339042"/>
                        <a:pt x="3022687" y="2356492"/>
                        <a:pt x="3023931" y="2378927"/>
                      </a:cubicBezTo>
                      <a:cubicBezTo>
                        <a:pt x="3025177" y="2401362"/>
                        <a:pt x="3041357" y="2413826"/>
                        <a:pt x="3058783" y="2422551"/>
                      </a:cubicBezTo>
                      <a:cubicBezTo>
                        <a:pt x="3082431" y="2435015"/>
                        <a:pt x="3108569" y="2444986"/>
                        <a:pt x="3108569" y="2478638"/>
                      </a:cubicBezTo>
                      <a:cubicBezTo>
                        <a:pt x="3108569" y="2484870"/>
                        <a:pt x="3113547" y="2486117"/>
                        <a:pt x="3119771" y="2489856"/>
                      </a:cubicBezTo>
                      <a:cubicBezTo>
                        <a:pt x="3157111" y="2509798"/>
                        <a:pt x="3167069" y="2553422"/>
                        <a:pt x="3138441" y="2587074"/>
                      </a:cubicBezTo>
                      <a:cubicBezTo>
                        <a:pt x="3124749" y="2602031"/>
                        <a:pt x="3117281" y="2618234"/>
                        <a:pt x="3112303" y="2635684"/>
                      </a:cubicBezTo>
                      <a:cubicBezTo>
                        <a:pt x="3103591" y="2664351"/>
                        <a:pt x="3086165" y="2688032"/>
                        <a:pt x="3063761" y="2706728"/>
                      </a:cubicBezTo>
                      <a:cubicBezTo>
                        <a:pt x="3053803" y="2715453"/>
                        <a:pt x="3042601" y="2724178"/>
                        <a:pt x="3036379" y="2737888"/>
                      </a:cubicBezTo>
                      <a:cubicBezTo>
                        <a:pt x="3031399" y="2746613"/>
                        <a:pt x="3025177" y="2751598"/>
                        <a:pt x="3015219" y="2752845"/>
                      </a:cubicBezTo>
                      <a:cubicBezTo>
                        <a:pt x="2961699" y="2759077"/>
                        <a:pt x="2918135" y="2821396"/>
                        <a:pt x="2929337" y="2873745"/>
                      </a:cubicBezTo>
                      <a:cubicBezTo>
                        <a:pt x="2939295" y="2928586"/>
                        <a:pt x="2935561" y="2936064"/>
                        <a:pt x="2882039" y="2958499"/>
                      </a:cubicBezTo>
                      <a:cubicBezTo>
                        <a:pt x="2870837" y="2963485"/>
                        <a:pt x="2860881" y="2973456"/>
                        <a:pt x="2853413" y="2983427"/>
                      </a:cubicBezTo>
                      <a:cubicBezTo>
                        <a:pt x="2812339" y="3043254"/>
                        <a:pt x="2748861" y="3050732"/>
                        <a:pt x="2684137" y="3051979"/>
                      </a:cubicBezTo>
                      <a:cubicBezTo>
                        <a:pt x="2669201" y="3051979"/>
                        <a:pt x="2659245" y="3042008"/>
                        <a:pt x="2653021" y="3029544"/>
                      </a:cubicBezTo>
                      <a:cubicBezTo>
                        <a:pt x="2625639" y="2982181"/>
                        <a:pt x="2608213" y="2931079"/>
                        <a:pt x="2593277" y="2879977"/>
                      </a:cubicBezTo>
                      <a:cubicBezTo>
                        <a:pt x="2585809" y="2852556"/>
                        <a:pt x="2585809" y="2823889"/>
                        <a:pt x="2582075" y="2795222"/>
                      </a:cubicBezTo>
                      <a:cubicBezTo>
                        <a:pt x="2574607" y="2752845"/>
                        <a:pt x="2550959" y="2716699"/>
                        <a:pt x="2537267" y="2676815"/>
                      </a:cubicBezTo>
                      <a:cubicBezTo>
                        <a:pt x="2533533" y="2665597"/>
                        <a:pt x="2527309" y="2656872"/>
                        <a:pt x="2519841" y="2649394"/>
                      </a:cubicBezTo>
                      <a:cubicBezTo>
                        <a:pt x="2507395" y="2636930"/>
                        <a:pt x="2497437" y="2631945"/>
                        <a:pt x="2483747" y="2646901"/>
                      </a:cubicBezTo>
                      <a:cubicBezTo>
                        <a:pt x="2468811" y="2664351"/>
                        <a:pt x="2445161" y="2668090"/>
                        <a:pt x="2424003" y="2673076"/>
                      </a:cubicBezTo>
                      <a:cubicBezTo>
                        <a:pt x="2380439" y="2684293"/>
                        <a:pt x="2375461" y="2693018"/>
                        <a:pt x="2380439" y="2736642"/>
                      </a:cubicBezTo>
                      <a:cubicBezTo>
                        <a:pt x="2386663" y="2786497"/>
                        <a:pt x="2366747" y="2803947"/>
                        <a:pt x="2311981" y="2811425"/>
                      </a:cubicBezTo>
                      <a:cubicBezTo>
                        <a:pt x="2305759" y="2812671"/>
                        <a:pt x="2300779" y="2810179"/>
                        <a:pt x="2295801" y="2808932"/>
                      </a:cubicBezTo>
                      <a:cubicBezTo>
                        <a:pt x="2282109" y="2807686"/>
                        <a:pt x="2269663" y="2811425"/>
                        <a:pt x="2267173" y="2825135"/>
                      </a:cubicBezTo>
                      <a:cubicBezTo>
                        <a:pt x="2264685" y="2838846"/>
                        <a:pt x="2278375" y="2843831"/>
                        <a:pt x="2287089" y="2847570"/>
                      </a:cubicBezTo>
                      <a:cubicBezTo>
                        <a:pt x="2311981" y="2855049"/>
                        <a:pt x="2339365" y="2857542"/>
                        <a:pt x="2364259" y="2863774"/>
                      </a:cubicBezTo>
                      <a:cubicBezTo>
                        <a:pt x="2401599" y="2872498"/>
                        <a:pt x="2411555" y="2897426"/>
                        <a:pt x="2390397" y="2928586"/>
                      </a:cubicBezTo>
                      <a:cubicBezTo>
                        <a:pt x="2381683" y="2941050"/>
                        <a:pt x="2370481" y="2948528"/>
                        <a:pt x="2358035" y="2957253"/>
                      </a:cubicBezTo>
                      <a:cubicBezTo>
                        <a:pt x="2326919" y="2979688"/>
                        <a:pt x="2326919" y="3007109"/>
                        <a:pt x="2356791" y="3030790"/>
                      </a:cubicBezTo>
                      <a:cubicBezTo>
                        <a:pt x="2375461" y="3046993"/>
                        <a:pt x="2394131" y="3064443"/>
                        <a:pt x="2414045" y="3079399"/>
                      </a:cubicBezTo>
                      <a:cubicBezTo>
                        <a:pt x="2427737" y="3089371"/>
                        <a:pt x="2433959" y="3105574"/>
                        <a:pt x="2435205" y="3121777"/>
                      </a:cubicBezTo>
                      <a:cubicBezTo>
                        <a:pt x="2438939" y="3141719"/>
                        <a:pt x="2445161" y="3157922"/>
                        <a:pt x="2466321" y="3165400"/>
                      </a:cubicBezTo>
                      <a:cubicBezTo>
                        <a:pt x="2489969" y="3175372"/>
                        <a:pt x="2489969" y="3200299"/>
                        <a:pt x="2489969" y="3222735"/>
                      </a:cubicBezTo>
                      <a:cubicBezTo>
                        <a:pt x="2491215" y="3241430"/>
                        <a:pt x="2488725" y="3258880"/>
                        <a:pt x="2492459" y="3278822"/>
                      </a:cubicBezTo>
                      <a:cubicBezTo>
                        <a:pt x="2494949" y="3287547"/>
                        <a:pt x="2494949" y="3297518"/>
                        <a:pt x="2487481" y="3303750"/>
                      </a:cubicBezTo>
                      <a:cubicBezTo>
                        <a:pt x="2461343" y="3328678"/>
                        <a:pt x="2476279" y="3351113"/>
                        <a:pt x="2488725" y="3374794"/>
                      </a:cubicBezTo>
                      <a:cubicBezTo>
                        <a:pt x="2512373" y="3413433"/>
                        <a:pt x="2533533" y="3453317"/>
                        <a:pt x="2569629" y="3481984"/>
                      </a:cubicBezTo>
                      <a:cubicBezTo>
                        <a:pt x="2579585" y="3490709"/>
                        <a:pt x="2587053" y="3503173"/>
                        <a:pt x="2583319" y="3516883"/>
                      </a:cubicBezTo>
                      <a:cubicBezTo>
                        <a:pt x="2578341" y="3539318"/>
                        <a:pt x="2588299" y="3554275"/>
                        <a:pt x="2600745" y="3571724"/>
                      </a:cubicBezTo>
                      <a:cubicBezTo>
                        <a:pt x="2606969" y="3580449"/>
                        <a:pt x="2613191" y="3586681"/>
                        <a:pt x="2624393" y="3577956"/>
                      </a:cubicBezTo>
                      <a:cubicBezTo>
                        <a:pt x="2629373" y="3574217"/>
                        <a:pt x="2635595" y="3572971"/>
                        <a:pt x="2643063" y="3575463"/>
                      </a:cubicBezTo>
                      <a:cubicBezTo>
                        <a:pt x="2685383" y="3586681"/>
                        <a:pt x="2710275" y="3569232"/>
                        <a:pt x="2720233" y="3528101"/>
                      </a:cubicBezTo>
                      <a:cubicBezTo>
                        <a:pt x="2732679" y="3480738"/>
                        <a:pt x="2738903" y="3433375"/>
                        <a:pt x="2732679" y="3384766"/>
                      </a:cubicBezTo>
                      <a:cubicBezTo>
                        <a:pt x="2728945" y="3362330"/>
                        <a:pt x="2747615" y="3351113"/>
                        <a:pt x="2763797" y="3342388"/>
                      </a:cubicBezTo>
                      <a:cubicBezTo>
                        <a:pt x="2779977" y="3333663"/>
                        <a:pt x="2789935" y="3344881"/>
                        <a:pt x="2799891" y="3354852"/>
                      </a:cubicBezTo>
                      <a:cubicBezTo>
                        <a:pt x="2823541" y="3374794"/>
                        <a:pt x="2847189" y="3389751"/>
                        <a:pt x="2845945" y="3428389"/>
                      </a:cubicBezTo>
                      <a:cubicBezTo>
                        <a:pt x="2844699" y="3457056"/>
                        <a:pt x="2906933" y="3476999"/>
                        <a:pt x="2934315" y="3458303"/>
                      </a:cubicBezTo>
                      <a:cubicBezTo>
                        <a:pt x="2960453" y="3438360"/>
                        <a:pt x="2994059" y="3435868"/>
                        <a:pt x="3021443" y="3420911"/>
                      </a:cubicBezTo>
                      <a:cubicBezTo>
                        <a:pt x="3028911" y="3417172"/>
                        <a:pt x="3036379" y="3415925"/>
                        <a:pt x="3043847" y="3419665"/>
                      </a:cubicBezTo>
                      <a:cubicBezTo>
                        <a:pt x="3066251" y="3428389"/>
                        <a:pt x="3087409" y="3424650"/>
                        <a:pt x="3106079" y="3410940"/>
                      </a:cubicBezTo>
                      <a:cubicBezTo>
                        <a:pt x="3109813" y="3408447"/>
                        <a:pt x="3114793" y="3404708"/>
                        <a:pt x="3118527" y="3405954"/>
                      </a:cubicBezTo>
                      <a:cubicBezTo>
                        <a:pt x="3157111" y="3417172"/>
                        <a:pt x="3198185" y="3412186"/>
                        <a:pt x="3236769" y="3422157"/>
                      </a:cubicBezTo>
                      <a:cubicBezTo>
                        <a:pt x="3249217" y="3425896"/>
                        <a:pt x="3260419" y="3433375"/>
                        <a:pt x="3275355" y="3429636"/>
                      </a:cubicBezTo>
                      <a:cubicBezTo>
                        <a:pt x="3300247" y="3425896"/>
                        <a:pt x="3311449" y="3439607"/>
                        <a:pt x="3300247" y="3463288"/>
                      </a:cubicBezTo>
                      <a:cubicBezTo>
                        <a:pt x="3294025" y="3478245"/>
                        <a:pt x="3287801" y="3490709"/>
                        <a:pt x="3292779" y="3506912"/>
                      </a:cubicBezTo>
                      <a:cubicBezTo>
                        <a:pt x="3301493" y="3536825"/>
                        <a:pt x="3321407" y="3545550"/>
                        <a:pt x="3348789" y="3530593"/>
                      </a:cubicBezTo>
                      <a:cubicBezTo>
                        <a:pt x="3372439" y="3518130"/>
                        <a:pt x="3397331" y="3504419"/>
                        <a:pt x="3408533" y="3476999"/>
                      </a:cubicBezTo>
                      <a:cubicBezTo>
                        <a:pt x="3411023" y="3469520"/>
                        <a:pt x="3418491" y="3463288"/>
                        <a:pt x="3427203" y="3464535"/>
                      </a:cubicBezTo>
                      <a:cubicBezTo>
                        <a:pt x="3462055" y="3469520"/>
                        <a:pt x="3499395" y="3463288"/>
                        <a:pt x="3529267" y="3490709"/>
                      </a:cubicBezTo>
                      <a:cubicBezTo>
                        <a:pt x="3535489" y="3495694"/>
                        <a:pt x="3541713" y="3503173"/>
                        <a:pt x="3549181" y="3501926"/>
                      </a:cubicBezTo>
                      <a:cubicBezTo>
                        <a:pt x="3582787" y="3496941"/>
                        <a:pt x="3601457" y="3519376"/>
                        <a:pt x="3618883" y="3541811"/>
                      </a:cubicBezTo>
                      <a:cubicBezTo>
                        <a:pt x="3626351" y="3550536"/>
                        <a:pt x="3636307" y="3558014"/>
                        <a:pt x="3646265" y="3559260"/>
                      </a:cubicBezTo>
                      <a:cubicBezTo>
                        <a:pt x="3684227" y="3563623"/>
                        <a:pt x="3721257" y="3571725"/>
                        <a:pt x="3758129" y="3580605"/>
                      </a:cubicBezTo>
                      <a:lnTo>
                        <a:pt x="3824933" y="3596274"/>
                      </a:lnTo>
                      <a:lnTo>
                        <a:pt x="3809437" y="3587175"/>
                      </a:lnTo>
                      <a:cubicBezTo>
                        <a:pt x="3790737" y="3580789"/>
                        <a:pt x="3770793" y="3577674"/>
                        <a:pt x="3750223" y="3576428"/>
                      </a:cubicBezTo>
                      <a:cubicBezTo>
                        <a:pt x="3715319" y="3576428"/>
                        <a:pt x="3690387" y="3546522"/>
                        <a:pt x="3656729" y="3540292"/>
                      </a:cubicBezTo>
                      <a:cubicBezTo>
                        <a:pt x="3648003" y="3537800"/>
                        <a:pt x="3650497" y="3527831"/>
                        <a:pt x="3651743" y="3519109"/>
                      </a:cubicBezTo>
                      <a:cubicBezTo>
                        <a:pt x="3654237" y="3506648"/>
                        <a:pt x="3646757" y="3497926"/>
                        <a:pt x="3633045" y="3497926"/>
                      </a:cubicBezTo>
                      <a:cubicBezTo>
                        <a:pt x="3610605" y="3497926"/>
                        <a:pt x="3609359" y="3484219"/>
                        <a:pt x="3609359" y="3466774"/>
                      </a:cubicBezTo>
                      <a:cubicBezTo>
                        <a:pt x="3609359" y="3392010"/>
                        <a:pt x="3648003" y="3349644"/>
                        <a:pt x="3730279" y="3318493"/>
                      </a:cubicBezTo>
                      <a:cubicBezTo>
                        <a:pt x="3767677" y="3303540"/>
                        <a:pt x="3801335" y="3274880"/>
                        <a:pt x="3821279" y="3237499"/>
                      </a:cubicBezTo>
                      <a:cubicBezTo>
                        <a:pt x="3831253" y="3220054"/>
                        <a:pt x="3846211" y="3218808"/>
                        <a:pt x="3862417" y="3212577"/>
                      </a:cubicBezTo>
                      <a:cubicBezTo>
                        <a:pt x="3904801" y="3196378"/>
                        <a:pt x="3938459" y="3196378"/>
                        <a:pt x="3974611" y="3227530"/>
                      </a:cubicBezTo>
                      <a:cubicBezTo>
                        <a:pt x="3983337" y="3236252"/>
                        <a:pt x="4015749" y="3226284"/>
                        <a:pt x="4029461" y="3211331"/>
                      </a:cubicBezTo>
                      <a:cubicBezTo>
                        <a:pt x="4044419" y="3196378"/>
                        <a:pt x="4050653" y="3175195"/>
                        <a:pt x="4045667" y="3154012"/>
                      </a:cubicBezTo>
                      <a:cubicBezTo>
                        <a:pt x="4043173" y="3137813"/>
                        <a:pt x="4029461" y="3139060"/>
                        <a:pt x="4019489" y="3142798"/>
                      </a:cubicBezTo>
                      <a:cubicBezTo>
                        <a:pt x="3984583" y="3154012"/>
                        <a:pt x="3950925" y="3137813"/>
                        <a:pt x="3913527" y="3144044"/>
                      </a:cubicBezTo>
                      <a:cubicBezTo>
                        <a:pt x="3886103" y="3149028"/>
                        <a:pt x="3863663" y="3115384"/>
                        <a:pt x="3842471" y="3095447"/>
                      </a:cubicBezTo>
                      <a:cubicBezTo>
                        <a:pt x="3825019" y="3078002"/>
                        <a:pt x="3808813" y="3060558"/>
                        <a:pt x="3785129" y="3055573"/>
                      </a:cubicBezTo>
                      <a:cubicBezTo>
                        <a:pt x="3762689" y="3050589"/>
                        <a:pt x="3753963" y="3035636"/>
                        <a:pt x="3750223" y="3015699"/>
                      </a:cubicBezTo>
                      <a:cubicBezTo>
                        <a:pt x="3746485" y="2998254"/>
                        <a:pt x="3746485" y="2979563"/>
                        <a:pt x="3741497" y="2960872"/>
                      </a:cubicBezTo>
                      <a:cubicBezTo>
                        <a:pt x="3734019" y="2930967"/>
                        <a:pt x="3736511" y="2907292"/>
                        <a:pt x="3770169" y="2894831"/>
                      </a:cubicBezTo>
                      <a:cubicBezTo>
                        <a:pt x="3786375" y="2888601"/>
                        <a:pt x="3782635" y="2874894"/>
                        <a:pt x="3777649" y="2861187"/>
                      </a:cubicBezTo>
                      <a:cubicBezTo>
                        <a:pt x="3771417" y="2847481"/>
                        <a:pt x="3770169" y="2831282"/>
                        <a:pt x="3786375" y="2823805"/>
                      </a:cubicBezTo>
                      <a:cubicBezTo>
                        <a:pt x="3801335" y="2816329"/>
                        <a:pt x="3820033" y="2803868"/>
                        <a:pt x="3837485" y="2817575"/>
                      </a:cubicBezTo>
                      <a:cubicBezTo>
                        <a:pt x="3847459" y="2826298"/>
                        <a:pt x="3869897" y="2835020"/>
                        <a:pt x="3852445" y="2856203"/>
                      </a:cubicBezTo>
                      <a:cubicBezTo>
                        <a:pt x="3849951" y="2859941"/>
                        <a:pt x="3848705" y="2864926"/>
                        <a:pt x="3853691" y="2867418"/>
                      </a:cubicBezTo>
                      <a:cubicBezTo>
                        <a:pt x="3859925" y="2869910"/>
                        <a:pt x="3866157" y="2868664"/>
                        <a:pt x="3866157" y="2862433"/>
                      </a:cubicBezTo>
                      <a:cubicBezTo>
                        <a:pt x="3871143" y="2833774"/>
                        <a:pt x="3892335" y="2843742"/>
                        <a:pt x="3907295" y="2844989"/>
                      </a:cubicBezTo>
                      <a:cubicBezTo>
                        <a:pt x="3923501" y="2847481"/>
                        <a:pt x="3935967" y="2854957"/>
                        <a:pt x="3932227" y="2877386"/>
                      </a:cubicBezTo>
                      <a:cubicBezTo>
                        <a:pt x="3929733" y="2893585"/>
                        <a:pt x="3940953" y="2903554"/>
                        <a:pt x="3958405" y="2903554"/>
                      </a:cubicBezTo>
                      <a:cubicBezTo>
                        <a:pt x="3962145" y="2903554"/>
                        <a:pt x="3964637" y="2903554"/>
                        <a:pt x="3968377" y="2903554"/>
                      </a:cubicBezTo>
                      <a:cubicBezTo>
                        <a:pt x="3988323" y="2902307"/>
                        <a:pt x="3998295" y="2913522"/>
                        <a:pt x="4005775" y="2930967"/>
                      </a:cubicBezTo>
                      <a:cubicBezTo>
                        <a:pt x="4013255" y="2949658"/>
                        <a:pt x="3989569" y="2945920"/>
                        <a:pt x="3980843" y="2960872"/>
                      </a:cubicBezTo>
                      <a:cubicBezTo>
                        <a:pt x="4036941" y="2960872"/>
                        <a:pt x="4070599" y="3000746"/>
                        <a:pt x="4110489" y="3025668"/>
                      </a:cubicBezTo>
                      <a:cubicBezTo>
                        <a:pt x="4125449" y="3034390"/>
                        <a:pt x="4134175" y="3034390"/>
                        <a:pt x="4147887" y="3024422"/>
                      </a:cubicBezTo>
                      <a:cubicBezTo>
                        <a:pt x="4170325" y="3005731"/>
                        <a:pt x="4197751" y="2992024"/>
                        <a:pt x="4211463" y="2963365"/>
                      </a:cubicBezTo>
                      <a:cubicBezTo>
                        <a:pt x="4217697" y="2950904"/>
                        <a:pt x="4221437" y="2939689"/>
                        <a:pt x="4205231" y="2929721"/>
                      </a:cubicBezTo>
                      <a:cubicBezTo>
                        <a:pt x="4176559" y="2911030"/>
                        <a:pt x="4170325" y="2886109"/>
                        <a:pt x="4182791" y="2854957"/>
                      </a:cubicBezTo>
                      <a:cubicBezTo>
                        <a:pt x="4191517" y="2832528"/>
                        <a:pt x="4216449" y="2807607"/>
                        <a:pt x="4174065" y="2790162"/>
                      </a:cubicBezTo>
                      <a:cubicBezTo>
                        <a:pt x="4152873" y="2782685"/>
                        <a:pt x="4135421" y="2756518"/>
                        <a:pt x="4105503" y="2767733"/>
                      </a:cubicBezTo>
                      <a:cubicBezTo>
                        <a:pt x="4090543" y="2773963"/>
                        <a:pt x="4081817" y="2766487"/>
                        <a:pt x="4074339" y="2756518"/>
                      </a:cubicBezTo>
                      <a:cubicBezTo>
                        <a:pt x="4056885" y="2725366"/>
                        <a:pt x="4029461" y="2701691"/>
                        <a:pt x="4030707" y="2660571"/>
                      </a:cubicBezTo>
                      <a:cubicBezTo>
                        <a:pt x="4030707" y="2640634"/>
                        <a:pt x="4009515" y="2619451"/>
                        <a:pt x="4030707" y="2598268"/>
                      </a:cubicBezTo>
                      <a:cubicBezTo>
                        <a:pt x="4030707" y="2598268"/>
                        <a:pt x="4026967" y="2588299"/>
                        <a:pt x="4021981" y="2585807"/>
                      </a:cubicBezTo>
                      <a:cubicBezTo>
                        <a:pt x="3999543" y="2569609"/>
                        <a:pt x="3997049" y="2548425"/>
                        <a:pt x="3999543" y="2523504"/>
                      </a:cubicBezTo>
                      <a:cubicBezTo>
                        <a:pt x="4002035" y="2503567"/>
                        <a:pt x="3994557" y="2484876"/>
                        <a:pt x="4029461" y="2479892"/>
                      </a:cubicBezTo>
                      <a:cubicBezTo>
                        <a:pt x="4050653" y="2477400"/>
                        <a:pt x="4075585" y="2454971"/>
                        <a:pt x="4098023" y="2437526"/>
                      </a:cubicBezTo>
                      <a:cubicBezTo>
                        <a:pt x="4105503" y="2432542"/>
                        <a:pt x="4111735" y="2426311"/>
                        <a:pt x="4121709" y="2428803"/>
                      </a:cubicBezTo>
                      <a:cubicBezTo>
                        <a:pt x="4130435" y="2431296"/>
                        <a:pt x="4144147" y="2440018"/>
                        <a:pt x="4142901" y="2423819"/>
                      </a:cubicBezTo>
                      <a:cubicBezTo>
                        <a:pt x="4142901" y="2410112"/>
                        <a:pt x="4137915" y="2391421"/>
                        <a:pt x="4119215" y="2387683"/>
                      </a:cubicBezTo>
                      <a:cubicBezTo>
                        <a:pt x="4112983" y="2387683"/>
                        <a:pt x="4105503" y="2390175"/>
                        <a:pt x="4099269" y="2390175"/>
                      </a:cubicBezTo>
                      <a:cubicBezTo>
                        <a:pt x="4091791" y="2388929"/>
                        <a:pt x="4084311" y="2385191"/>
                        <a:pt x="4081817" y="2376469"/>
                      </a:cubicBezTo>
                      <a:cubicBezTo>
                        <a:pt x="4080571" y="2368992"/>
                        <a:pt x="4086805" y="2366500"/>
                        <a:pt x="4091791" y="2361516"/>
                      </a:cubicBezTo>
                      <a:cubicBezTo>
                        <a:pt x="4131681" y="2327872"/>
                        <a:pt x="4161599" y="2334103"/>
                        <a:pt x="4182791" y="2383945"/>
                      </a:cubicBezTo>
                      <a:cubicBezTo>
                        <a:pt x="4195257" y="2412605"/>
                        <a:pt x="4205231" y="2416343"/>
                        <a:pt x="4226423" y="2393914"/>
                      </a:cubicBezTo>
                      <a:cubicBezTo>
                        <a:pt x="4245121" y="2373977"/>
                        <a:pt x="4262573" y="2387683"/>
                        <a:pt x="4278779" y="2387683"/>
                      </a:cubicBezTo>
                      <a:cubicBezTo>
                        <a:pt x="4299971" y="2388929"/>
                        <a:pt x="4319917" y="2396406"/>
                        <a:pt x="4341109" y="2393914"/>
                      </a:cubicBezTo>
                      <a:cubicBezTo>
                        <a:pt x="4359807" y="2392668"/>
                        <a:pt x="4368533" y="2407620"/>
                        <a:pt x="4377261" y="2418835"/>
                      </a:cubicBezTo>
                      <a:cubicBezTo>
                        <a:pt x="4388479" y="2435034"/>
                        <a:pt x="4368533" y="2436280"/>
                        <a:pt x="4363547" y="2443756"/>
                      </a:cubicBezTo>
                      <a:cubicBezTo>
                        <a:pt x="4356069" y="2454971"/>
                        <a:pt x="4354821" y="2466185"/>
                        <a:pt x="4358561" y="2477400"/>
                      </a:cubicBezTo>
                      <a:cubicBezTo>
                        <a:pt x="4362301" y="2491107"/>
                        <a:pt x="4372273" y="2483630"/>
                        <a:pt x="4380999" y="2482384"/>
                      </a:cubicBezTo>
                      <a:cubicBezTo>
                        <a:pt x="4393465" y="2482384"/>
                        <a:pt x="4395959" y="2488614"/>
                        <a:pt x="4388479" y="2498583"/>
                      </a:cubicBezTo>
                      <a:cubicBezTo>
                        <a:pt x="4380999" y="2509798"/>
                        <a:pt x="4380999" y="2523504"/>
                        <a:pt x="4389727" y="2528488"/>
                      </a:cubicBezTo>
                      <a:cubicBezTo>
                        <a:pt x="4419645" y="2540949"/>
                        <a:pt x="4409671" y="2568362"/>
                        <a:pt x="4418397" y="2587053"/>
                      </a:cubicBezTo>
                      <a:cubicBezTo>
                        <a:pt x="4437097" y="2621943"/>
                        <a:pt x="4440837" y="2661817"/>
                        <a:pt x="4462029" y="2694215"/>
                      </a:cubicBezTo>
                      <a:cubicBezTo>
                        <a:pt x="4468261" y="2705429"/>
                        <a:pt x="4478235" y="2710414"/>
                        <a:pt x="4490701" y="2712906"/>
                      </a:cubicBezTo>
                      <a:cubicBezTo>
                        <a:pt x="4505659" y="2716644"/>
                        <a:pt x="4515631" y="2725366"/>
                        <a:pt x="4515631" y="2742811"/>
                      </a:cubicBezTo>
                      <a:cubicBezTo>
                        <a:pt x="4515631" y="2766487"/>
                        <a:pt x="4472001" y="2821313"/>
                        <a:pt x="4448315" y="2823805"/>
                      </a:cubicBezTo>
                      <a:cubicBezTo>
                        <a:pt x="4425877" y="2827544"/>
                        <a:pt x="4413411" y="2864926"/>
                        <a:pt x="4430863" y="2886109"/>
                      </a:cubicBezTo>
                      <a:cubicBezTo>
                        <a:pt x="4435849" y="2893585"/>
                        <a:pt x="4443329" y="2897323"/>
                        <a:pt x="4450809" y="2903554"/>
                      </a:cubicBezTo>
                      <a:cubicBezTo>
                        <a:pt x="4473247" y="2920998"/>
                        <a:pt x="4496933" y="2937197"/>
                        <a:pt x="4469507" y="2969595"/>
                      </a:cubicBezTo>
                      <a:cubicBezTo>
                        <a:pt x="4468261" y="2972087"/>
                        <a:pt x="4467015" y="2975825"/>
                        <a:pt x="4467015" y="2978317"/>
                      </a:cubicBezTo>
                      <a:cubicBezTo>
                        <a:pt x="4467015" y="2989532"/>
                        <a:pt x="4476987" y="3005731"/>
                        <a:pt x="4457043" y="3008223"/>
                      </a:cubicBezTo>
                      <a:cubicBezTo>
                        <a:pt x="4439589" y="3008223"/>
                        <a:pt x="4418397" y="3018191"/>
                        <a:pt x="4402191" y="2999500"/>
                      </a:cubicBezTo>
                      <a:cubicBezTo>
                        <a:pt x="4394713" y="2990778"/>
                        <a:pt x="4387233" y="2978317"/>
                        <a:pt x="4372273" y="2985794"/>
                      </a:cubicBezTo>
                      <a:cubicBezTo>
                        <a:pt x="4366041" y="2989532"/>
                        <a:pt x="4362301" y="2997008"/>
                        <a:pt x="4364795" y="3001993"/>
                      </a:cubicBezTo>
                      <a:cubicBezTo>
                        <a:pt x="4369781" y="3011961"/>
                        <a:pt x="4368533" y="3031898"/>
                        <a:pt x="4389727" y="3020683"/>
                      </a:cubicBezTo>
                      <a:cubicBezTo>
                        <a:pt x="4398453" y="3018191"/>
                        <a:pt x="4400945" y="3030652"/>
                        <a:pt x="4402191" y="3036882"/>
                      </a:cubicBezTo>
                      <a:cubicBezTo>
                        <a:pt x="4403439" y="3046851"/>
                        <a:pt x="4395959" y="3056819"/>
                        <a:pt x="4388479" y="3056819"/>
                      </a:cubicBezTo>
                      <a:cubicBezTo>
                        <a:pt x="4376013" y="3055573"/>
                        <a:pt x="4367287" y="3064296"/>
                        <a:pt x="4356069" y="3066788"/>
                      </a:cubicBezTo>
                      <a:cubicBezTo>
                        <a:pt x="4348589" y="3060558"/>
                        <a:pt x="4353575" y="3053081"/>
                        <a:pt x="4353575" y="3046851"/>
                      </a:cubicBezTo>
                      <a:cubicBezTo>
                        <a:pt x="4353575" y="3036882"/>
                        <a:pt x="4346095" y="3031898"/>
                        <a:pt x="4336123" y="3029406"/>
                      </a:cubicBezTo>
                      <a:cubicBezTo>
                        <a:pt x="4324903" y="3028160"/>
                        <a:pt x="4318671" y="3034390"/>
                        <a:pt x="4318671" y="3045605"/>
                      </a:cubicBezTo>
                      <a:cubicBezTo>
                        <a:pt x="4318671" y="3063050"/>
                        <a:pt x="4309945" y="3070526"/>
                        <a:pt x="4291245" y="3069280"/>
                      </a:cubicBezTo>
                      <a:cubicBezTo>
                        <a:pt x="4281273" y="3068034"/>
                        <a:pt x="4276287" y="3075510"/>
                        <a:pt x="4273793" y="3084233"/>
                      </a:cubicBezTo>
                      <a:cubicBezTo>
                        <a:pt x="4271299" y="3096693"/>
                        <a:pt x="4280025" y="3099185"/>
                        <a:pt x="4288753" y="3101678"/>
                      </a:cubicBezTo>
                      <a:cubicBezTo>
                        <a:pt x="4308697" y="3104170"/>
                        <a:pt x="4324903" y="3131583"/>
                        <a:pt x="4348589" y="3104170"/>
                      </a:cubicBezTo>
                      <a:cubicBezTo>
                        <a:pt x="4353575" y="3099185"/>
                        <a:pt x="4359807" y="3115384"/>
                        <a:pt x="4364795" y="3121615"/>
                      </a:cubicBezTo>
                      <a:cubicBezTo>
                        <a:pt x="4371027" y="3132829"/>
                        <a:pt x="4378507" y="3145290"/>
                        <a:pt x="4392219" y="3139060"/>
                      </a:cubicBezTo>
                      <a:cubicBezTo>
                        <a:pt x="4405931" y="3134075"/>
                        <a:pt x="4413411" y="3122861"/>
                        <a:pt x="4405931" y="3106662"/>
                      </a:cubicBezTo>
                      <a:cubicBezTo>
                        <a:pt x="4403439" y="3100432"/>
                        <a:pt x="4402191" y="3092955"/>
                        <a:pt x="4409671" y="3090463"/>
                      </a:cubicBezTo>
                      <a:cubicBezTo>
                        <a:pt x="4418397" y="3086725"/>
                        <a:pt x="4422137" y="3094201"/>
                        <a:pt x="4425877" y="3099185"/>
                      </a:cubicBezTo>
                      <a:cubicBezTo>
                        <a:pt x="4432111" y="3111646"/>
                        <a:pt x="4440837" y="3124107"/>
                        <a:pt x="4455795" y="3119122"/>
                      </a:cubicBezTo>
                      <a:cubicBezTo>
                        <a:pt x="4472001" y="3115384"/>
                        <a:pt x="4479481" y="3097939"/>
                        <a:pt x="4484467" y="3085479"/>
                      </a:cubicBezTo>
                      <a:cubicBezTo>
                        <a:pt x="4490701" y="3070526"/>
                        <a:pt x="4479481" y="3059311"/>
                        <a:pt x="4462029" y="3059311"/>
                      </a:cubicBezTo>
                      <a:cubicBezTo>
                        <a:pt x="4454549" y="3059311"/>
                        <a:pt x="4447069" y="3061804"/>
                        <a:pt x="4439589" y="3060558"/>
                      </a:cubicBezTo>
                      <a:cubicBezTo>
                        <a:pt x="4430863" y="3060558"/>
                        <a:pt x="4424631" y="3055573"/>
                        <a:pt x="4424631" y="3045605"/>
                      </a:cubicBezTo>
                      <a:cubicBezTo>
                        <a:pt x="4424631" y="3035636"/>
                        <a:pt x="4433357" y="3031898"/>
                        <a:pt x="4439589" y="3033144"/>
                      </a:cubicBezTo>
                      <a:cubicBezTo>
                        <a:pt x="4473247" y="3039374"/>
                        <a:pt x="4486961" y="3014453"/>
                        <a:pt x="4499427" y="2993270"/>
                      </a:cubicBezTo>
                      <a:cubicBezTo>
                        <a:pt x="4510645" y="2975825"/>
                        <a:pt x="4521865" y="2972087"/>
                        <a:pt x="4536823" y="2983302"/>
                      </a:cubicBezTo>
                      <a:cubicBezTo>
                        <a:pt x="4559263" y="2999500"/>
                        <a:pt x="4580455" y="2999500"/>
                        <a:pt x="4604139" y="2988286"/>
                      </a:cubicBezTo>
                      <a:cubicBezTo>
                        <a:pt x="4610373" y="2985794"/>
                        <a:pt x="4616605" y="2982056"/>
                        <a:pt x="4620345" y="2984548"/>
                      </a:cubicBezTo>
                      <a:cubicBezTo>
                        <a:pt x="4642785" y="2997008"/>
                        <a:pt x="4658991" y="2990778"/>
                        <a:pt x="4668963" y="2965857"/>
                      </a:cubicBezTo>
                      <a:cubicBezTo>
                        <a:pt x="4678935" y="2937197"/>
                        <a:pt x="4678935" y="2909784"/>
                        <a:pt x="4651511" y="2892339"/>
                      </a:cubicBezTo>
                      <a:cubicBezTo>
                        <a:pt x="4626579" y="2877386"/>
                        <a:pt x="4624085" y="2847481"/>
                        <a:pt x="4601647" y="2832528"/>
                      </a:cubicBezTo>
                      <a:cubicBezTo>
                        <a:pt x="4594167" y="2827544"/>
                        <a:pt x="4601647" y="2817575"/>
                        <a:pt x="4605387" y="2811345"/>
                      </a:cubicBezTo>
                      <a:cubicBezTo>
                        <a:pt x="4609127" y="2805115"/>
                        <a:pt x="4616605" y="2805115"/>
                        <a:pt x="4622839" y="2803868"/>
                      </a:cubicBezTo>
                      <a:cubicBezTo>
                        <a:pt x="4682675" y="2786424"/>
                        <a:pt x="4682675" y="2781439"/>
                        <a:pt x="4644031" y="2729105"/>
                      </a:cubicBezTo>
                      <a:cubicBezTo>
                        <a:pt x="4630319" y="2711660"/>
                        <a:pt x="4616605" y="2690477"/>
                        <a:pt x="4636551" y="2664309"/>
                      </a:cubicBezTo>
                      <a:cubicBezTo>
                        <a:pt x="4647771" y="2650603"/>
                        <a:pt x="4646525" y="2630666"/>
                        <a:pt x="4636551" y="2618205"/>
                      </a:cubicBezTo>
                      <a:cubicBezTo>
                        <a:pt x="4610373" y="2584561"/>
                        <a:pt x="4617853" y="2555902"/>
                        <a:pt x="4641537" y="2525996"/>
                      </a:cubicBezTo>
                      <a:cubicBezTo>
                        <a:pt x="4655251" y="2527242"/>
                        <a:pt x="4660237" y="2534719"/>
                        <a:pt x="4661483" y="2548425"/>
                      </a:cubicBezTo>
                      <a:cubicBezTo>
                        <a:pt x="4662729" y="2569609"/>
                        <a:pt x="4681429" y="2582069"/>
                        <a:pt x="4692649" y="2598268"/>
                      </a:cubicBezTo>
                      <a:cubicBezTo>
                        <a:pt x="4700127" y="2609483"/>
                        <a:pt x="4711347" y="2605744"/>
                        <a:pt x="4723813" y="2598268"/>
                      </a:cubicBezTo>
                      <a:cubicBezTo>
                        <a:pt x="4745005" y="2583315"/>
                        <a:pt x="4768691" y="2567116"/>
                        <a:pt x="4794869" y="2593284"/>
                      </a:cubicBezTo>
                      <a:cubicBezTo>
                        <a:pt x="4804841" y="2603252"/>
                        <a:pt x="4813567" y="2593284"/>
                        <a:pt x="4819801" y="2588299"/>
                      </a:cubicBezTo>
                      <a:cubicBezTo>
                        <a:pt x="4829773" y="2580823"/>
                        <a:pt x="4838499" y="2572101"/>
                        <a:pt x="4850965" y="2572101"/>
                      </a:cubicBezTo>
                      <a:cubicBezTo>
                        <a:pt x="4859691" y="2570855"/>
                        <a:pt x="4868417" y="2563378"/>
                        <a:pt x="4875897" y="2573347"/>
                      </a:cubicBezTo>
                      <a:cubicBezTo>
                        <a:pt x="4882129" y="2582069"/>
                        <a:pt x="4877143" y="2589546"/>
                        <a:pt x="4870911" y="2598268"/>
                      </a:cubicBezTo>
                      <a:cubicBezTo>
                        <a:pt x="4863431" y="2606990"/>
                        <a:pt x="4857199" y="2620697"/>
                        <a:pt x="4870911" y="2629420"/>
                      </a:cubicBezTo>
                      <a:cubicBezTo>
                        <a:pt x="4897089" y="2645618"/>
                        <a:pt x="4889609" y="2668048"/>
                        <a:pt x="4878391" y="2685492"/>
                      </a:cubicBezTo>
                      <a:cubicBezTo>
                        <a:pt x="4857199" y="2714152"/>
                        <a:pt x="4872157" y="2750288"/>
                        <a:pt x="4855951" y="2780193"/>
                      </a:cubicBezTo>
                      <a:cubicBezTo>
                        <a:pt x="4848471" y="2792654"/>
                        <a:pt x="4873403" y="2806361"/>
                        <a:pt x="4875897" y="2826298"/>
                      </a:cubicBezTo>
                      <a:cubicBezTo>
                        <a:pt x="4877143" y="2849973"/>
                        <a:pt x="4884623" y="2869910"/>
                        <a:pt x="4907061" y="2888601"/>
                      </a:cubicBezTo>
                      <a:cubicBezTo>
                        <a:pt x="4925761" y="2904800"/>
                        <a:pt x="4931993" y="2939689"/>
                        <a:pt x="4949445" y="2963365"/>
                      </a:cubicBezTo>
                      <a:cubicBezTo>
                        <a:pt x="4954433" y="2970841"/>
                        <a:pt x="4941967" y="2993270"/>
                        <a:pt x="4935733" y="3008223"/>
                      </a:cubicBezTo>
                      <a:cubicBezTo>
                        <a:pt x="4928253" y="3025668"/>
                        <a:pt x="4919527" y="3043113"/>
                        <a:pt x="4909555" y="3060558"/>
                      </a:cubicBezTo>
                      <a:cubicBezTo>
                        <a:pt x="4894595" y="3086725"/>
                        <a:pt x="4894595" y="3111646"/>
                        <a:pt x="4914541" y="3134075"/>
                      </a:cubicBezTo>
                      <a:cubicBezTo>
                        <a:pt x="4919527" y="3139060"/>
                        <a:pt x="4925761" y="3142798"/>
                        <a:pt x="4922021" y="3150274"/>
                      </a:cubicBezTo>
                      <a:cubicBezTo>
                        <a:pt x="4917035" y="3156504"/>
                        <a:pt x="4909555" y="3155258"/>
                        <a:pt x="4903321" y="3152766"/>
                      </a:cubicBezTo>
                      <a:cubicBezTo>
                        <a:pt x="4893349" y="3149028"/>
                        <a:pt x="4882129" y="3142798"/>
                        <a:pt x="4875897" y="3154012"/>
                      </a:cubicBezTo>
                      <a:cubicBezTo>
                        <a:pt x="4868417" y="3165227"/>
                        <a:pt x="4882129" y="3172703"/>
                        <a:pt x="4889609" y="3180180"/>
                      </a:cubicBezTo>
                      <a:cubicBezTo>
                        <a:pt x="4892103" y="3183918"/>
                        <a:pt x="4897089" y="3187656"/>
                        <a:pt x="4899583" y="3192640"/>
                      </a:cubicBezTo>
                      <a:cubicBezTo>
                        <a:pt x="4908309" y="3205101"/>
                        <a:pt x="4938227" y="3216315"/>
                        <a:pt x="4919527" y="3232514"/>
                      </a:cubicBezTo>
                      <a:cubicBezTo>
                        <a:pt x="4904569" y="3246221"/>
                        <a:pt x="4880883" y="3264912"/>
                        <a:pt x="4853459" y="3244975"/>
                      </a:cubicBezTo>
                      <a:cubicBezTo>
                        <a:pt x="4833513" y="3231268"/>
                        <a:pt x="4811075" y="3226284"/>
                        <a:pt x="4789883" y="3241237"/>
                      </a:cubicBezTo>
                      <a:cubicBezTo>
                        <a:pt x="4764951" y="3258682"/>
                        <a:pt x="4764951" y="3286095"/>
                        <a:pt x="4768691" y="3313508"/>
                      </a:cubicBezTo>
                      <a:cubicBezTo>
                        <a:pt x="4769937" y="3320985"/>
                        <a:pt x="4772429" y="3329707"/>
                        <a:pt x="4781157" y="3332199"/>
                      </a:cubicBezTo>
                      <a:cubicBezTo>
                        <a:pt x="4812321" y="3339676"/>
                        <a:pt x="4829773" y="3372073"/>
                        <a:pt x="4864677" y="3372073"/>
                      </a:cubicBezTo>
                      <a:cubicBezTo>
                        <a:pt x="4875897" y="3372073"/>
                        <a:pt x="4880883" y="3379550"/>
                        <a:pt x="4883377" y="3388272"/>
                      </a:cubicBezTo>
                      <a:cubicBezTo>
                        <a:pt x="4893349" y="3418178"/>
                        <a:pt x="4899583" y="3448083"/>
                        <a:pt x="4884623" y="3476743"/>
                      </a:cubicBezTo>
                      <a:cubicBezTo>
                        <a:pt x="4878391" y="3489203"/>
                        <a:pt x="4875897" y="3501664"/>
                        <a:pt x="4885869" y="3510386"/>
                      </a:cubicBezTo>
                      <a:cubicBezTo>
                        <a:pt x="4907061" y="3526585"/>
                        <a:pt x="4899583" y="3549014"/>
                        <a:pt x="4897089" y="3567705"/>
                      </a:cubicBezTo>
                      <a:cubicBezTo>
                        <a:pt x="4890857" y="3597611"/>
                        <a:pt x="4880883" y="3627516"/>
                        <a:pt x="4872157" y="3656176"/>
                      </a:cubicBezTo>
                      <a:cubicBezTo>
                        <a:pt x="4858445" y="3697296"/>
                        <a:pt x="4818553" y="3698542"/>
                        <a:pt x="4786143" y="3707264"/>
                      </a:cubicBezTo>
                      <a:cubicBezTo>
                        <a:pt x="4754977" y="3717233"/>
                        <a:pt x="4723813" y="3718479"/>
                        <a:pt x="4695141" y="3737170"/>
                      </a:cubicBezTo>
                      <a:cubicBezTo>
                        <a:pt x="4661483" y="3760845"/>
                        <a:pt x="4637797" y="3754615"/>
                        <a:pt x="4611619" y="3723463"/>
                      </a:cubicBezTo>
                      <a:cubicBezTo>
                        <a:pt x="4602893" y="3713495"/>
                        <a:pt x="4597907" y="3712249"/>
                        <a:pt x="4585441" y="3722217"/>
                      </a:cubicBezTo>
                      <a:cubicBezTo>
                        <a:pt x="4555523" y="3745892"/>
                        <a:pt x="4519371" y="3757107"/>
                        <a:pt x="4480727" y="3759599"/>
                      </a:cubicBezTo>
                      <a:cubicBezTo>
                        <a:pt x="4474495" y="3759599"/>
                        <a:pt x="4468261" y="3757107"/>
                        <a:pt x="4464521" y="3755861"/>
                      </a:cubicBezTo>
                      <a:cubicBezTo>
                        <a:pt x="4439589" y="3740908"/>
                        <a:pt x="4414657" y="3739662"/>
                        <a:pt x="4388479" y="3753369"/>
                      </a:cubicBezTo>
                      <a:cubicBezTo>
                        <a:pt x="4377261" y="3759599"/>
                        <a:pt x="4368533" y="3749631"/>
                        <a:pt x="4356069" y="3749631"/>
                      </a:cubicBezTo>
                      <a:cubicBezTo>
                        <a:pt x="4342355" y="3739662"/>
                        <a:pt x="4329889" y="3733432"/>
                        <a:pt x="4309945" y="3744646"/>
                      </a:cubicBezTo>
                      <a:cubicBezTo>
                        <a:pt x="4291245" y="3755861"/>
                        <a:pt x="4255095" y="3732186"/>
                        <a:pt x="4248861" y="3701034"/>
                      </a:cubicBezTo>
                      <a:cubicBezTo>
                        <a:pt x="4241381" y="3672375"/>
                        <a:pt x="4222683" y="3657422"/>
                        <a:pt x="4200243" y="3642469"/>
                      </a:cubicBezTo>
                      <a:cubicBezTo>
                        <a:pt x="4179051" y="3627516"/>
                        <a:pt x="4166585" y="3634993"/>
                        <a:pt x="4166585" y="3658668"/>
                      </a:cubicBezTo>
                      <a:cubicBezTo>
                        <a:pt x="4166585" y="3697296"/>
                        <a:pt x="4146641" y="3703526"/>
                        <a:pt x="4111735" y="3712249"/>
                      </a:cubicBezTo>
                      <a:cubicBezTo>
                        <a:pt x="4050653" y="3727201"/>
                        <a:pt x="4007023" y="3707264"/>
                        <a:pt x="3967131" y="3666144"/>
                      </a:cubicBezTo>
                      <a:cubicBezTo>
                        <a:pt x="3952173" y="3651192"/>
                        <a:pt x="3934719" y="3641223"/>
                        <a:pt x="3913527" y="3643715"/>
                      </a:cubicBezTo>
                      <a:lnTo>
                        <a:pt x="3911191" y="3640554"/>
                      </a:lnTo>
                      <a:lnTo>
                        <a:pt x="3864393" y="3641834"/>
                      </a:lnTo>
                      <a:cubicBezTo>
                        <a:pt x="3845723" y="3644016"/>
                        <a:pt x="3827363" y="3647755"/>
                        <a:pt x="3809317" y="3652740"/>
                      </a:cubicBezTo>
                      <a:cubicBezTo>
                        <a:pt x="3800603" y="3655233"/>
                        <a:pt x="3790647" y="3650247"/>
                        <a:pt x="3785667" y="3644015"/>
                      </a:cubicBezTo>
                      <a:cubicBezTo>
                        <a:pt x="3766997" y="3620334"/>
                        <a:pt x="3745839" y="3624073"/>
                        <a:pt x="3723435" y="3634044"/>
                      </a:cubicBezTo>
                      <a:cubicBezTo>
                        <a:pt x="3698541" y="3646508"/>
                        <a:pt x="3676137" y="3644015"/>
                        <a:pt x="3652489" y="3630305"/>
                      </a:cubicBezTo>
                      <a:cubicBezTo>
                        <a:pt x="3630085" y="3617841"/>
                        <a:pt x="3602701" y="3617841"/>
                        <a:pt x="3580297" y="3606623"/>
                      </a:cubicBezTo>
                      <a:cubicBezTo>
                        <a:pt x="3564117" y="3599145"/>
                        <a:pt x="3552915" y="3610362"/>
                        <a:pt x="3549181" y="3626566"/>
                      </a:cubicBezTo>
                      <a:cubicBezTo>
                        <a:pt x="3542957" y="3644015"/>
                        <a:pt x="3542957" y="3662711"/>
                        <a:pt x="3550425" y="3681407"/>
                      </a:cubicBezTo>
                      <a:cubicBezTo>
                        <a:pt x="3556649" y="3698856"/>
                        <a:pt x="3549181" y="3708827"/>
                        <a:pt x="3533001" y="3712567"/>
                      </a:cubicBezTo>
                      <a:cubicBezTo>
                        <a:pt x="3509351" y="3720045"/>
                        <a:pt x="3484459" y="3723784"/>
                        <a:pt x="3462055" y="3711320"/>
                      </a:cubicBezTo>
                      <a:cubicBezTo>
                        <a:pt x="3444629" y="3701349"/>
                        <a:pt x="3430937" y="3703842"/>
                        <a:pt x="3419735" y="3721291"/>
                      </a:cubicBezTo>
                      <a:cubicBezTo>
                        <a:pt x="3403555" y="3742480"/>
                        <a:pt x="3389863" y="3739987"/>
                        <a:pt x="3371193" y="3721291"/>
                      </a:cubicBezTo>
                      <a:cubicBezTo>
                        <a:pt x="3342567" y="3692624"/>
                        <a:pt x="3301493" y="3681407"/>
                        <a:pt x="3266641" y="3660218"/>
                      </a:cubicBezTo>
                      <a:cubicBezTo>
                        <a:pt x="3250461" y="3649001"/>
                        <a:pt x="3235525" y="3672682"/>
                        <a:pt x="3219345" y="3680160"/>
                      </a:cubicBezTo>
                      <a:cubicBezTo>
                        <a:pt x="3208143" y="3685146"/>
                        <a:pt x="3216855" y="3697610"/>
                        <a:pt x="3220589" y="3707581"/>
                      </a:cubicBezTo>
                      <a:cubicBezTo>
                        <a:pt x="3220589" y="3708827"/>
                        <a:pt x="3223079" y="3710074"/>
                        <a:pt x="3223079" y="3712567"/>
                      </a:cubicBezTo>
                      <a:cubicBezTo>
                        <a:pt x="3220589" y="3759930"/>
                        <a:pt x="3257929" y="3769901"/>
                        <a:pt x="3290291" y="3786104"/>
                      </a:cubicBezTo>
                      <a:cubicBezTo>
                        <a:pt x="3297759" y="3791089"/>
                        <a:pt x="3306471" y="3793582"/>
                        <a:pt x="3313939" y="3798568"/>
                      </a:cubicBezTo>
                      <a:cubicBezTo>
                        <a:pt x="3332609" y="3812278"/>
                        <a:pt x="3330119" y="3827235"/>
                        <a:pt x="3310205" y="3838452"/>
                      </a:cubicBezTo>
                      <a:cubicBezTo>
                        <a:pt x="3274109" y="3858395"/>
                        <a:pt x="3251705" y="3853409"/>
                        <a:pt x="3223079" y="3821003"/>
                      </a:cubicBezTo>
                      <a:cubicBezTo>
                        <a:pt x="3218099" y="3814771"/>
                        <a:pt x="3213121" y="3808539"/>
                        <a:pt x="3206897" y="3811032"/>
                      </a:cubicBezTo>
                      <a:cubicBezTo>
                        <a:pt x="3178271" y="3817264"/>
                        <a:pt x="3150887" y="3806046"/>
                        <a:pt x="3122261" y="3803553"/>
                      </a:cubicBezTo>
                      <a:cubicBezTo>
                        <a:pt x="3107325" y="3802307"/>
                        <a:pt x="3099857" y="3808539"/>
                        <a:pt x="3094877" y="3822249"/>
                      </a:cubicBezTo>
                      <a:cubicBezTo>
                        <a:pt x="3087409" y="3844684"/>
                        <a:pt x="3072473" y="3853409"/>
                        <a:pt x="3050069" y="3852163"/>
                      </a:cubicBezTo>
                      <a:cubicBezTo>
                        <a:pt x="3036379" y="3850916"/>
                        <a:pt x="3027665" y="3855902"/>
                        <a:pt x="3018953" y="3865873"/>
                      </a:cubicBezTo>
                      <a:cubicBezTo>
                        <a:pt x="2985347" y="3903265"/>
                        <a:pt x="2956719" y="3909497"/>
                        <a:pt x="2911911" y="3887062"/>
                      </a:cubicBezTo>
                      <a:cubicBezTo>
                        <a:pt x="2904443" y="3883322"/>
                        <a:pt x="2899465" y="3875844"/>
                        <a:pt x="2890753" y="3875844"/>
                      </a:cubicBezTo>
                      <a:cubicBezTo>
                        <a:pt x="2879551" y="3893294"/>
                        <a:pt x="2880795" y="3925700"/>
                        <a:pt x="2850923" y="3919468"/>
                      </a:cubicBezTo>
                      <a:cubicBezTo>
                        <a:pt x="2822295" y="3911989"/>
                        <a:pt x="2828519" y="3887062"/>
                        <a:pt x="2835987" y="3865873"/>
                      </a:cubicBezTo>
                      <a:cubicBezTo>
                        <a:pt x="2828519" y="3859641"/>
                        <a:pt x="2822295" y="3865873"/>
                        <a:pt x="2816073" y="3865873"/>
                      </a:cubicBezTo>
                      <a:cubicBezTo>
                        <a:pt x="2763797" y="3872105"/>
                        <a:pt x="2763797" y="3872105"/>
                        <a:pt x="2756329" y="3824742"/>
                      </a:cubicBezTo>
                      <a:cubicBezTo>
                        <a:pt x="2745127" y="3822249"/>
                        <a:pt x="2742637" y="3832220"/>
                        <a:pt x="2736413" y="3838452"/>
                      </a:cubicBezTo>
                      <a:cubicBezTo>
                        <a:pt x="2730191" y="3844684"/>
                        <a:pt x="2722723" y="3855902"/>
                        <a:pt x="2716499" y="3853409"/>
                      </a:cubicBezTo>
                      <a:cubicBezTo>
                        <a:pt x="2689117" y="3843438"/>
                        <a:pt x="2660489" y="3857148"/>
                        <a:pt x="2635595" y="3852163"/>
                      </a:cubicBezTo>
                      <a:cubicBezTo>
                        <a:pt x="2599501" y="3845931"/>
                        <a:pt x="2582075" y="3794829"/>
                        <a:pt x="2599501" y="3759930"/>
                      </a:cubicBezTo>
                      <a:cubicBezTo>
                        <a:pt x="2613191" y="3733755"/>
                        <a:pt x="2601989" y="3700103"/>
                        <a:pt x="2575851" y="3686392"/>
                      </a:cubicBezTo>
                      <a:cubicBezTo>
                        <a:pt x="2563405" y="3680160"/>
                        <a:pt x="2562161" y="3688885"/>
                        <a:pt x="2558427" y="3697610"/>
                      </a:cubicBezTo>
                      <a:cubicBezTo>
                        <a:pt x="2544735" y="3726277"/>
                        <a:pt x="2539757" y="3728770"/>
                        <a:pt x="2516107" y="3708827"/>
                      </a:cubicBezTo>
                      <a:cubicBezTo>
                        <a:pt x="2499927" y="3695117"/>
                        <a:pt x="2478767" y="3690132"/>
                        <a:pt x="2468811" y="3668943"/>
                      </a:cubicBezTo>
                      <a:cubicBezTo>
                        <a:pt x="2458853" y="3645261"/>
                        <a:pt x="2462587" y="3634044"/>
                        <a:pt x="2486235" y="3626566"/>
                      </a:cubicBezTo>
                      <a:cubicBezTo>
                        <a:pt x="2523575" y="3612855"/>
                        <a:pt x="2524821" y="3609116"/>
                        <a:pt x="2494949" y="3581695"/>
                      </a:cubicBezTo>
                      <a:cubicBezTo>
                        <a:pt x="2481257" y="3566739"/>
                        <a:pt x="2468811" y="3554275"/>
                        <a:pt x="2447651" y="3558014"/>
                      </a:cubicBezTo>
                      <a:cubicBezTo>
                        <a:pt x="2435205" y="3560507"/>
                        <a:pt x="2428981" y="3551782"/>
                        <a:pt x="2426491" y="3541811"/>
                      </a:cubicBezTo>
                      <a:cubicBezTo>
                        <a:pt x="2417779" y="3505666"/>
                        <a:pt x="2401599" y="3472013"/>
                        <a:pt x="2396619" y="3433375"/>
                      </a:cubicBezTo>
                      <a:cubicBezTo>
                        <a:pt x="2391641" y="3395983"/>
                        <a:pt x="2363013" y="3363577"/>
                        <a:pt x="2348077" y="3327431"/>
                      </a:cubicBezTo>
                      <a:cubicBezTo>
                        <a:pt x="2346833" y="3322446"/>
                        <a:pt x="2343099" y="3319953"/>
                        <a:pt x="2338121" y="3319953"/>
                      </a:cubicBezTo>
                      <a:cubicBezTo>
                        <a:pt x="2283355" y="3322446"/>
                        <a:pt x="2264685" y="3272590"/>
                        <a:pt x="2241035" y="3240184"/>
                      </a:cubicBezTo>
                      <a:cubicBezTo>
                        <a:pt x="2221121" y="3214010"/>
                        <a:pt x="2198717" y="3189082"/>
                        <a:pt x="2178803" y="3161661"/>
                      </a:cubicBezTo>
                      <a:cubicBezTo>
                        <a:pt x="2156399" y="3129255"/>
                        <a:pt x="2147685" y="3093110"/>
                        <a:pt x="2135239" y="3056964"/>
                      </a:cubicBezTo>
                      <a:cubicBezTo>
                        <a:pt x="2131505" y="3044500"/>
                        <a:pt x="2133995" y="3029544"/>
                        <a:pt x="2127771" y="3015833"/>
                      </a:cubicBezTo>
                      <a:cubicBezTo>
                        <a:pt x="2120303" y="2998384"/>
                        <a:pt x="2122793" y="2982181"/>
                        <a:pt x="2136483" y="2967224"/>
                      </a:cubicBezTo>
                      <a:cubicBezTo>
                        <a:pt x="2145197" y="2958499"/>
                        <a:pt x="2151419" y="2948528"/>
                        <a:pt x="2155153" y="2937311"/>
                      </a:cubicBezTo>
                      <a:cubicBezTo>
                        <a:pt x="2158887" y="2927340"/>
                        <a:pt x="2157643" y="2922354"/>
                        <a:pt x="2145197" y="2919861"/>
                      </a:cubicBezTo>
                      <a:cubicBezTo>
                        <a:pt x="2105367" y="2914876"/>
                        <a:pt x="2080473" y="2881223"/>
                        <a:pt x="2086697" y="2841338"/>
                      </a:cubicBezTo>
                      <a:cubicBezTo>
                        <a:pt x="2086697" y="2831367"/>
                        <a:pt x="2090431" y="2820150"/>
                        <a:pt x="2086697" y="2812671"/>
                      </a:cubicBezTo>
                      <a:cubicBezTo>
                        <a:pt x="2048113" y="2755337"/>
                        <a:pt x="2084207" y="2690525"/>
                        <a:pt x="2066783" y="2631945"/>
                      </a:cubicBezTo>
                      <a:cubicBezTo>
                        <a:pt x="2060559" y="2612002"/>
                        <a:pt x="2077985" y="2594553"/>
                        <a:pt x="2099143" y="2588321"/>
                      </a:cubicBezTo>
                      <a:cubicBezTo>
                        <a:pt x="2121547" y="2582089"/>
                        <a:pt x="2121547" y="2603278"/>
                        <a:pt x="2129015" y="2615741"/>
                      </a:cubicBezTo>
                      <a:cubicBezTo>
                        <a:pt x="2137729" y="2630698"/>
                        <a:pt x="2141463" y="2646901"/>
                        <a:pt x="2137729" y="2665597"/>
                      </a:cubicBezTo>
                      <a:cubicBezTo>
                        <a:pt x="2133995" y="2693018"/>
                        <a:pt x="2151419" y="2712960"/>
                        <a:pt x="2172579" y="2727917"/>
                      </a:cubicBezTo>
                      <a:cubicBezTo>
                        <a:pt x="2182537" y="2736642"/>
                        <a:pt x="2194983" y="2736642"/>
                        <a:pt x="2201207" y="2721685"/>
                      </a:cubicBezTo>
                      <a:cubicBezTo>
                        <a:pt x="2209919" y="2701743"/>
                        <a:pt x="2222365" y="2706728"/>
                        <a:pt x="2236057" y="2712960"/>
                      </a:cubicBezTo>
                      <a:cubicBezTo>
                        <a:pt x="2243525" y="2715453"/>
                        <a:pt x="2248503" y="2721685"/>
                        <a:pt x="2257217" y="2720438"/>
                      </a:cubicBezTo>
                      <a:cubicBezTo>
                        <a:pt x="2278375" y="2715453"/>
                        <a:pt x="2309493" y="2720438"/>
                        <a:pt x="2314471" y="2698003"/>
                      </a:cubicBezTo>
                      <a:cubicBezTo>
                        <a:pt x="2319451" y="2683047"/>
                        <a:pt x="2285843" y="2680554"/>
                        <a:pt x="2272153" y="2669336"/>
                      </a:cubicBezTo>
                      <a:cubicBezTo>
                        <a:pt x="2269663" y="2665597"/>
                        <a:pt x="2264685" y="2665597"/>
                        <a:pt x="2260951" y="2664351"/>
                      </a:cubicBezTo>
                      <a:cubicBezTo>
                        <a:pt x="2248503" y="2660612"/>
                        <a:pt x="2234813" y="2658119"/>
                        <a:pt x="2232323" y="2644408"/>
                      </a:cubicBezTo>
                      <a:cubicBezTo>
                        <a:pt x="2229833" y="2631945"/>
                        <a:pt x="2244769" y="2628205"/>
                        <a:pt x="2253483" y="2621973"/>
                      </a:cubicBezTo>
                      <a:cubicBezTo>
                        <a:pt x="2287089" y="2593306"/>
                        <a:pt x="2288333" y="2577103"/>
                        <a:pt x="2257217" y="2548436"/>
                      </a:cubicBezTo>
                      <a:cubicBezTo>
                        <a:pt x="2244769" y="2538465"/>
                        <a:pt x="2238547" y="2529740"/>
                        <a:pt x="2244769" y="2516030"/>
                      </a:cubicBezTo>
                      <a:cubicBezTo>
                        <a:pt x="2249749" y="2506059"/>
                        <a:pt x="2248503" y="2497334"/>
                        <a:pt x="2239791" y="2492349"/>
                      </a:cubicBezTo>
                      <a:cubicBezTo>
                        <a:pt x="2212409" y="2477392"/>
                        <a:pt x="2226099" y="2464928"/>
                        <a:pt x="2239791" y="2448725"/>
                      </a:cubicBezTo>
                      <a:cubicBezTo>
                        <a:pt x="2270907" y="2411333"/>
                        <a:pt x="2304513" y="2373941"/>
                        <a:pt x="2328163" y="2329071"/>
                      </a:cubicBezTo>
                      <a:cubicBezTo>
                        <a:pt x="2330653" y="2322839"/>
                        <a:pt x="2331897" y="2320347"/>
                        <a:pt x="2339365" y="2320347"/>
                      </a:cubicBezTo>
                      <a:cubicBezTo>
                        <a:pt x="2376705" y="2325332"/>
                        <a:pt x="2364259" y="2304143"/>
                        <a:pt x="2355545" y="2287940"/>
                      </a:cubicBezTo>
                      <a:cubicBezTo>
                        <a:pt x="2348077" y="2272984"/>
                        <a:pt x="2343099" y="2258027"/>
                        <a:pt x="2339365" y="2241824"/>
                      </a:cubicBezTo>
                      <a:cubicBezTo>
                        <a:pt x="2331897" y="2190722"/>
                        <a:pt x="2274641" y="2172026"/>
                        <a:pt x="2227345" y="2201939"/>
                      </a:cubicBezTo>
                      <a:cubicBezTo>
                        <a:pt x="2188759" y="2226867"/>
                        <a:pt x="2153909" y="2258027"/>
                        <a:pt x="2110345" y="2277969"/>
                      </a:cubicBezTo>
                      <a:cubicBezTo>
                        <a:pt x="2074251" y="2285448"/>
                        <a:pt x="2063049" y="2256781"/>
                        <a:pt x="2049357" y="2234345"/>
                      </a:cubicBezTo>
                      <a:cubicBezTo>
                        <a:pt x="2035665" y="2213157"/>
                        <a:pt x="2048113" y="2198200"/>
                        <a:pt x="2063049" y="2181997"/>
                      </a:cubicBezTo>
                      <a:cubicBezTo>
                        <a:pt x="2076739" y="2168287"/>
                        <a:pt x="2079229" y="2150837"/>
                        <a:pt x="2070517" y="2130895"/>
                      </a:cubicBezTo>
                      <a:cubicBezTo>
                        <a:pt x="2058069" y="2103474"/>
                        <a:pt x="2036911" y="2079793"/>
                        <a:pt x="2048113" y="2044894"/>
                      </a:cubicBezTo>
                      <a:cubicBezTo>
                        <a:pt x="2050601" y="2033676"/>
                        <a:pt x="2036911" y="2022459"/>
                        <a:pt x="2026953" y="2012488"/>
                      </a:cubicBezTo>
                      <a:cubicBezTo>
                        <a:pt x="2023219" y="2008748"/>
                        <a:pt x="2015751" y="2003763"/>
                        <a:pt x="2023219" y="1996285"/>
                      </a:cubicBezTo>
                      <a:cubicBezTo>
                        <a:pt x="2028197" y="1991299"/>
                        <a:pt x="2033177" y="1995038"/>
                        <a:pt x="2038155" y="1997531"/>
                      </a:cubicBezTo>
                      <a:cubicBezTo>
                        <a:pt x="2065537" y="2008748"/>
                        <a:pt x="2071761" y="2005009"/>
                        <a:pt x="2068027" y="1977589"/>
                      </a:cubicBezTo>
                      <a:cubicBezTo>
                        <a:pt x="2064293" y="1945182"/>
                        <a:pt x="2089187" y="1926487"/>
                        <a:pt x="2101633" y="1901559"/>
                      </a:cubicBezTo>
                      <a:cubicBezTo>
                        <a:pt x="2117813" y="1867906"/>
                        <a:pt x="2125281" y="1835500"/>
                        <a:pt x="2126527" y="1796862"/>
                      </a:cubicBezTo>
                      <a:cubicBezTo>
                        <a:pt x="2126527" y="1755731"/>
                        <a:pt x="2107857" y="1717093"/>
                        <a:pt x="2121547" y="1674715"/>
                      </a:cubicBezTo>
                      <a:cubicBezTo>
                        <a:pt x="2126527" y="1657266"/>
                        <a:pt x="2131505" y="1643555"/>
                        <a:pt x="2142707" y="1633584"/>
                      </a:cubicBezTo>
                      <a:cubicBezTo>
                        <a:pt x="2160133" y="1618628"/>
                        <a:pt x="2176313" y="1604917"/>
                        <a:pt x="2178803" y="1578743"/>
                      </a:cubicBezTo>
                      <a:cubicBezTo>
                        <a:pt x="2180047" y="1556308"/>
                        <a:pt x="2203695" y="1562540"/>
                        <a:pt x="2218631" y="1566279"/>
                      </a:cubicBezTo>
                      <a:cubicBezTo>
                        <a:pt x="2237301" y="1572511"/>
                        <a:pt x="2246015" y="1566279"/>
                        <a:pt x="2259705" y="1552569"/>
                      </a:cubicBezTo>
                      <a:cubicBezTo>
                        <a:pt x="2283355" y="1528887"/>
                        <a:pt x="2305759" y="1500220"/>
                        <a:pt x="2343099" y="1492742"/>
                      </a:cubicBezTo>
                      <a:cubicBezTo>
                        <a:pt x="2359279" y="1490249"/>
                        <a:pt x="2371727" y="1484017"/>
                        <a:pt x="2364259" y="1461582"/>
                      </a:cubicBezTo>
                      <a:cubicBezTo>
                        <a:pt x="2356791" y="1440393"/>
                        <a:pt x="2375461" y="1430422"/>
                        <a:pt x="2390397" y="1427930"/>
                      </a:cubicBezTo>
                      <a:close/>
                      <a:moveTo>
                        <a:pt x="1185889" y="1426677"/>
                      </a:moveTo>
                      <a:cubicBezTo>
                        <a:pt x="1196301" y="1426677"/>
                        <a:pt x="1199879" y="1431203"/>
                        <a:pt x="1200693" y="1437668"/>
                      </a:cubicBezTo>
                      <a:cubicBezTo>
                        <a:pt x="1201507" y="1444132"/>
                        <a:pt x="1199555" y="1452537"/>
                        <a:pt x="1198903" y="1460295"/>
                      </a:cubicBezTo>
                      <a:cubicBezTo>
                        <a:pt x="1198903" y="1471931"/>
                        <a:pt x="1206713" y="1491326"/>
                        <a:pt x="1183287" y="1490033"/>
                      </a:cubicBezTo>
                      <a:cubicBezTo>
                        <a:pt x="1167669" y="1490033"/>
                        <a:pt x="1158559" y="1477103"/>
                        <a:pt x="1161161" y="1461588"/>
                      </a:cubicBezTo>
                      <a:cubicBezTo>
                        <a:pt x="1163765" y="1446072"/>
                        <a:pt x="1170271" y="1426677"/>
                        <a:pt x="1185889" y="1426677"/>
                      </a:cubicBezTo>
                      <a:close/>
                      <a:moveTo>
                        <a:pt x="5581785" y="1344256"/>
                      </a:moveTo>
                      <a:cubicBezTo>
                        <a:pt x="5613143" y="1373676"/>
                        <a:pt x="5641993" y="1405547"/>
                        <a:pt x="5663317" y="1442322"/>
                      </a:cubicBezTo>
                      <a:lnTo>
                        <a:pt x="5658661" y="1445966"/>
                      </a:lnTo>
                      <a:lnTo>
                        <a:pt x="5665859" y="1446906"/>
                      </a:lnTo>
                      <a:lnTo>
                        <a:pt x="5675577" y="1454206"/>
                      </a:lnTo>
                      <a:lnTo>
                        <a:pt x="5675545" y="1454156"/>
                      </a:lnTo>
                      <a:cubicBezTo>
                        <a:pt x="5723841" y="1484969"/>
                        <a:pt x="5762229" y="1521945"/>
                        <a:pt x="5760991" y="1584805"/>
                      </a:cubicBezTo>
                      <a:lnTo>
                        <a:pt x="5759863" y="1583079"/>
                      </a:lnTo>
                      <a:lnTo>
                        <a:pt x="5761621" y="1586407"/>
                      </a:lnTo>
                      <a:cubicBezTo>
                        <a:pt x="5800173" y="1648685"/>
                        <a:pt x="5836239" y="1710962"/>
                        <a:pt x="5874793" y="1771994"/>
                      </a:cubicBezTo>
                      <a:cubicBezTo>
                        <a:pt x="5888473" y="1794414"/>
                        <a:pt x="5904641" y="1816834"/>
                        <a:pt x="5919563" y="1836763"/>
                      </a:cubicBezTo>
                      <a:cubicBezTo>
                        <a:pt x="5978015" y="1909005"/>
                        <a:pt x="6004133" y="1998684"/>
                        <a:pt x="6038955" y="2082136"/>
                      </a:cubicBezTo>
                      <a:cubicBezTo>
                        <a:pt x="6083727" y="2191745"/>
                        <a:pt x="6130985" y="2301353"/>
                        <a:pt x="6169539" y="2413453"/>
                      </a:cubicBezTo>
                      <a:cubicBezTo>
                        <a:pt x="6195655" y="2490677"/>
                        <a:pt x="6226747" y="2567901"/>
                        <a:pt x="6239183" y="2650107"/>
                      </a:cubicBezTo>
                      <a:cubicBezTo>
                        <a:pt x="6242913" y="2677510"/>
                        <a:pt x="6237939" y="2703666"/>
                        <a:pt x="6232965" y="2731068"/>
                      </a:cubicBezTo>
                      <a:cubicBezTo>
                        <a:pt x="6230477" y="2747260"/>
                        <a:pt x="6231721" y="2760961"/>
                        <a:pt x="6245401" y="2773417"/>
                      </a:cubicBezTo>
                      <a:cubicBezTo>
                        <a:pt x="6261569" y="2784627"/>
                        <a:pt x="6267787" y="2803310"/>
                        <a:pt x="6264055" y="2823239"/>
                      </a:cubicBezTo>
                      <a:cubicBezTo>
                        <a:pt x="6246645" y="2960250"/>
                        <a:pt x="6252863" y="3100997"/>
                        <a:pt x="6224259" y="3238007"/>
                      </a:cubicBezTo>
                      <a:cubicBezTo>
                        <a:pt x="6210579" y="3254200"/>
                        <a:pt x="6219285" y="3274128"/>
                        <a:pt x="6218041" y="3291566"/>
                      </a:cubicBezTo>
                      <a:cubicBezTo>
                        <a:pt x="6215553" y="3317723"/>
                        <a:pt x="6205605" y="3330178"/>
                        <a:pt x="6179487" y="3321459"/>
                      </a:cubicBezTo>
                      <a:cubicBezTo>
                        <a:pt x="6168295" y="3317723"/>
                        <a:pt x="6159589" y="3317723"/>
                        <a:pt x="6153371" y="3326442"/>
                      </a:cubicBezTo>
                      <a:cubicBezTo>
                        <a:pt x="6132229" y="3355089"/>
                        <a:pt x="6103625" y="3382491"/>
                        <a:pt x="6106111" y="3422349"/>
                      </a:cubicBezTo>
                      <a:cubicBezTo>
                        <a:pt x="6109843" y="3472171"/>
                        <a:pt x="6078751" y="3512029"/>
                        <a:pt x="6072533" y="3559360"/>
                      </a:cubicBezTo>
                      <a:cubicBezTo>
                        <a:pt x="6068803" y="3581779"/>
                        <a:pt x="6047661" y="3590498"/>
                        <a:pt x="6022787" y="3588007"/>
                      </a:cubicBezTo>
                      <a:cubicBezTo>
                        <a:pt x="6000401" y="3586762"/>
                        <a:pt x="5991695" y="3573061"/>
                        <a:pt x="5987965" y="3554377"/>
                      </a:cubicBezTo>
                      <a:cubicBezTo>
                        <a:pt x="5978015" y="3510783"/>
                        <a:pt x="5951899" y="3474662"/>
                        <a:pt x="5943193" y="3429822"/>
                      </a:cubicBezTo>
                      <a:cubicBezTo>
                        <a:pt x="5938219" y="3401175"/>
                        <a:pt x="5904641" y="3386228"/>
                        <a:pt x="5878523" y="3372527"/>
                      </a:cubicBezTo>
                      <a:cubicBezTo>
                        <a:pt x="5830021" y="3348861"/>
                        <a:pt x="5796443" y="3315232"/>
                        <a:pt x="5795199" y="3257936"/>
                      </a:cubicBezTo>
                      <a:cubicBezTo>
                        <a:pt x="5795199" y="3254200"/>
                        <a:pt x="5793955" y="3247972"/>
                        <a:pt x="5790225" y="3245481"/>
                      </a:cubicBezTo>
                      <a:cubicBezTo>
                        <a:pt x="5760377" y="3218079"/>
                        <a:pt x="5754159" y="3178221"/>
                        <a:pt x="5737991" y="3143346"/>
                      </a:cubicBezTo>
                      <a:cubicBezTo>
                        <a:pt x="5696951" y="3054911"/>
                        <a:pt x="5711873" y="2970214"/>
                        <a:pt x="5741721" y="2885517"/>
                      </a:cubicBezTo>
                      <a:cubicBezTo>
                        <a:pt x="5747939" y="2865588"/>
                        <a:pt x="5751671" y="2846904"/>
                        <a:pt x="5747939" y="2826976"/>
                      </a:cubicBezTo>
                      <a:cubicBezTo>
                        <a:pt x="5736747" y="2762207"/>
                        <a:pt x="5720579" y="2697438"/>
                        <a:pt x="5696951" y="2635161"/>
                      </a:cubicBezTo>
                      <a:cubicBezTo>
                        <a:pt x="5664615" y="2556691"/>
                        <a:pt x="5636011" y="2474485"/>
                        <a:pt x="5626061" y="2388542"/>
                      </a:cubicBezTo>
                      <a:cubicBezTo>
                        <a:pt x="5621087" y="2351175"/>
                        <a:pt x="5631037" y="2312563"/>
                        <a:pt x="5633523" y="2273951"/>
                      </a:cubicBezTo>
                      <a:cubicBezTo>
                        <a:pt x="5633523" y="2267723"/>
                        <a:pt x="5637255" y="2261496"/>
                        <a:pt x="5636011" y="2255268"/>
                      </a:cubicBezTo>
                      <a:cubicBezTo>
                        <a:pt x="5628549" y="2176798"/>
                        <a:pt x="5650935" y="2102065"/>
                        <a:pt x="5684513" y="2033560"/>
                      </a:cubicBezTo>
                      <a:cubicBezTo>
                        <a:pt x="5705655" y="1987474"/>
                        <a:pt x="5683269" y="1952599"/>
                        <a:pt x="5668347" y="1915232"/>
                      </a:cubicBezTo>
                      <a:cubicBezTo>
                        <a:pt x="5655909" y="1886585"/>
                        <a:pt x="5644717" y="1859183"/>
                        <a:pt x="5640985" y="1828044"/>
                      </a:cubicBezTo>
                      <a:cubicBezTo>
                        <a:pt x="5638499" y="1804379"/>
                        <a:pt x="5638499" y="1785695"/>
                        <a:pt x="5663371" y="1773240"/>
                      </a:cubicBezTo>
                      <a:cubicBezTo>
                        <a:pt x="5670833" y="1769503"/>
                        <a:pt x="5680783" y="1762030"/>
                        <a:pt x="5680783" y="1750820"/>
                      </a:cubicBezTo>
                      <a:cubicBezTo>
                        <a:pt x="5679539" y="1738364"/>
                        <a:pt x="5668347" y="1735873"/>
                        <a:pt x="5657153" y="1730891"/>
                      </a:cubicBezTo>
                      <a:cubicBezTo>
                        <a:pt x="5638499" y="1723418"/>
                        <a:pt x="5619843" y="1713453"/>
                        <a:pt x="5601189" y="1705980"/>
                      </a:cubicBezTo>
                      <a:cubicBezTo>
                        <a:pt x="5589997" y="1702244"/>
                        <a:pt x="5583777" y="1696016"/>
                        <a:pt x="5585021" y="1684806"/>
                      </a:cubicBezTo>
                      <a:cubicBezTo>
                        <a:pt x="5585021" y="1630001"/>
                        <a:pt x="5587509" y="1573952"/>
                        <a:pt x="5561393" y="1522884"/>
                      </a:cubicBezTo>
                      <a:cubicBezTo>
                        <a:pt x="5560149" y="1519147"/>
                        <a:pt x="5563879" y="1512920"/>
                        <a:pt x="5563879" y="1507938"/>
                      </a:cubicBezTo>
                      <a:cubicBezTo>
                        <a:pt x="5565123" y="1505446"/>
                        <a:pt x="5566367" y="1504201"/>
                        <a:pt x="5566367" y="1502955"/>
                      </a:cubicBezTo>
                      <a:lnTo>
                        <a:pt x="5576161" y="1497873"/>
                      </a:lnTo>
                      <a:lnTo>
                        <a:pt x="5560461" y="1502386"/>
                      </a:lnTo>
                      <a:cubicBezTo>
                        <a:pt x="5571751" y="1459483"/>
                        <a:pt x="5549173" y="1416579"/>
                        <a:pt x="5566733" y="1374902"/>
                      </a:cubicBezTo>
                      <a:cubicBezTo>
                        <a:pt x="5571751" y="1363869"/>
                        <a:pt x="5571751" y="1351611"/>
                        <a:pt x="5581785" y="1344256"/>
                      </a:cubicBezTo>
                      <a:close/>
                      <a:moveTo>
                        <a:pt x="1098369" y="1318499"/>
                      </a:moveTo>
                      <a:cubicBezTo>
                        <a:pt x="1103103" y="1318343"/>
                        <a:pt x="1107837" y="1319909"/>
                        <a:pt x="1112255" y="1323043"/>
                      </a:cubicBezTo>
                      <a:cubicBezTo>
                        <a:pt x="1119829" y="1329309"/>
                        <a:pt x="1127403" y="1336829"/>
                        <a:pt x="1134979" y="1341842"/>
                      </a:cubicBezTo>
                      <a:cubicBezTo>
                        <a:pt x="1140659" y="1346542"/>
                        <a:pt x="1153441" y="1347012"/>
                        <a:pt x="1156281" y="1354356"/>
                      </a:cubicBezTo>
                      <a:cubicBezTo>
                        <a:pt x="1157227" y="1356803"/>
                        <a:pt x="1157071" y="1360015"/>
                        <a:pt x="1155177" y="1364401"/>
                      </a:cubicBezTo>
                      <a:cubicBezTo>
                        <a:pt x="1148865" y="1376935"/>
                        <a:pt x="1136241" y="1386961"/>
                        <a:pt x="1121093" y="1385708"/>
                      </a:cubicBezTo>
                      <a:cubicBezTo>
                        <a:pt x="1093319" y="1383201"/>
                        <a:pt x="1083221" y="1364401"/>
                        <a:pt x="1075647" y="1343095"/>
                      </a:cubicBezTo>
                      <a:cubicBezTo>
                        <a:pt x="1070597" y="1334322"/>
                        <a:pt x="1078171" y="1329309"/>
                        <a:pt x="1084483" y="1324296"/>
                      </a:cubicBezTo>
                      <a:cubicBezTo>
                        <a:pt x="1088901" y="1320536"/>
                        <a:pt x="1093635" y="1318656"/>
                        <a:pt x="1098369" y="1318499"/>
                      </a:cubicBezTo>
                      <a:close/>
                      <a:moveTo>
                        <a:pt x="2121807" y="1141736"/>
                      </a:moveTo>
                      <a:cubicBezTo>
                        <a:pt x="2130581" y="1145514"/>
                        <a:pt x="2145619" y="1135440"/>
                        <a:pt x="2150633" y="1153069"/>
                      </a:cubicBezTo>
                      <a:cubicBezTo>
                        <a:pt x="2151885" y="1159365"/>
                        <a:pt x="2149379" y="1168180"/>
                        <a:pt x="2145619" y="1166921"/>
                      </a:cubicBezTo>
                      <a:cubicBezTo>
                        <a:pt x="2121807" y="1154329"/>
                        <a:pt x="2113035" y="1194624"/>
                        <a:pt x="2091729" y="1180772"/>
                      </a:cubicBezTo>
                      <a:cubicBezTo>
                        <a:pt x="2082957" y="1175735"/>
                        <a:pt x="2081703" y="1165662"/>
                        <a:pt x="2082957" y="1158106"/>
                      </a:cubicBezTo>
                      <a:cubicBezTo>
                        <a:pt x="2086715" y="1135440"/>
                        <a:pt x="2106769" y="1144255"/>
                        <a:pt x="2121807" y="1141736"/>
                      </a:cubicBezTo>
                      <a:close/>
                      <a:moveTo>
                        <a:pt x="5183537" y="995592"/>
                      </a:moveTo>
                      <a:cubicBezTo>
                        <a:pt x="5187324" y="1000749"/>
                        <a:pt x="5182197" y="1019270"/>
                        <a:pt x="5189655" y="1025834"/>
                      </a:cubicBezTo>
                      <a:cubicBezTo>
                        <a:pt x="5213275" y="1008330"/>
                        <a:pt x="5233165" y="1022083"/>
                        <a:pt x="5253055" y="1037087"/>
                      </a:cubicBezTo>
                      <a:cubicBezTo>
                        <a:pt x="5260513" y="1042088"/>
                        <a:pt x="5267973" y="1049590"/>
                        <a:pt x="5275431" y="1049590"/>
                      </a:cubicBezTo>
                      <a:cubicBezTo>
                        <a:pt x="5315211" y="1048340"/>
                        <a:pt x="5313969" y="1075847"/>
                        <a:pt x="5312725" y="1103354"/>
                      </a:cubicBezTo>
                      <a:cubicBezTo>
                        <a:pt x="5311483" y="1137112"/>
                        <a:pt x="5313969" y="1170871"/>
                        <a:pt x="5301537" y="1203379"/>
                      </a:cubicBezTo>
                      <a:cubicBezTo>
                        <a:pt x="5290349" y="1233387"/>
                        <a:pt x="5311483" y="1265895"/>
                        <a:pt x="5338831" y="1270897"/>
                      </a:cubicBezTo>
                      <a:cubicBezTo>
                        <a:pt x="5369599" y="1277461"/>
                        <a:pt x="5382185" y="1287542"/>
                        <a:pt x="5379737" y="1309578"/>
                      </a:cubicBezTo>
                      <a:cubicBezTo>
                        <a:pt x="5378923" y="1316924"/>
                        <a:pt x="5376435" y="1325598"/>
                        <a:pt x="5372395" y="1335913"/>
                      </a:cubicBezTo>
                      <a:cubicBezTo>
                        <a:pt x="5362451" y="1363420"/>
                        <a:pt x="5352505" y="1392178"/>
                        <a:pt x="5338831" y="1420935"/>
                      </a:cubicBezTo>
                      <a:cubicBezTo>
                        <a:pt x="5331373" y="1440940"/>
                        <a:pt x="5331373" y="1458445"/>
                        <a:pt x="5337587" y="1478450"/>
                      </a:cubicBezTo>
                      <a:cubicBezTo>
                        <a:pt x="5351263" y="1518460"/>
                        <a:pt x="5341317" y="1537215"/>
                        <a:pt x="5301537" y="1552218"/>
                      </a:cubicBezTo>
                      <a:cubicBezTo>
                        <a:pt x="5271701" y="1564722"/>
                        <a:pt x="5239381" y="1575975"/>
                        <a:pt x="5256785" y="1620986"/>
                      </a:cubicBezTo>
                      <a:cubicBezTo>
                        <a:pt x="5261757" y="1632239"/>
                        <a:pt x="5253055" y="1639741"/>
                        <a:pt x="5243109" y="1634740"/>
                      </a:cubicBezTo>
                      <a:cubicBezTo>
                        <a:pt x="5219491" y="1625987"/>
                        <a:pt x="5194627" y="1624737"/>
                        <a:pt x="5173495" y="1607233"/>
                      </a:cubicBezTo>
                      <a:cubicBezTo>
                        <a:pt x="5144903" y="1584727"/>
                        <a:pt x="5115067" y="1565972"/>
                        <a:pt x="5086475" y="1542216"/>
                      </a:cubicBezTo>
                      <a:cubicBezTo>
                        <a:pt x="5042965" y="1505957"/>
                        <a:pt x="5037993" y="1458445"/>
                        <a:pt x="5023075" y="1412183"/>
                      </a:cubicBezTo>
                      <a:cubicBezTo>
                        <a:pt x="5018103" y="1400930"/>
                        <a:pt x="5018103" y="1388427"/>
                        <a:pt x="5015617" y="1377174"/>
                      </a:cubicBezTo>
                      <a:lnTo>
                        <a:pt x="5014165" y="1375436"/>
                      </a:lnTo>
                      <a:lnTo>
                        <a:pt x="4991525" y="1386828"/>
                      </a:lnTo>
                      <a:cubicBezTo>
                        <a:pt x="4984045" y="1388920"/>
                        <a:pt x="4977635" y="1386023"/>
                        <a:pt x="4974583" y="1368636"/>
                      </a:cubicBezTo>
                      <a:cubicBezTo>
                        <a:pt x="4972139" y="1358333"/>
                        <a:pt x="4961149" y="1341590"/>
                        <a:pt x="4977025" y="1332575"/>
                      </a:cubicBezTo>
                      <a:cubicBezTo>
                        <a:pt x="4984961" y="1327424"/>
                        <a:pt x="4989847" y="1330643"/>
                        <a:pt x="4994121" y="1335473"/>
                      </a:cubicBezTo>
                      <a:lnTo>
                        <a:pt x="5006373" y="1346927"/>
                      </a:lnTo>
                      <a:lnTo>
                        <a:pt x="4994173" y="1319659"/>
                      </a:lnTo>
                      <a:cubicBezTo>
                        <a:pt x="4987025" y="1311220"/>
                        <a:pt x="4977701" y="1304655"/>
                        <a:pt x="4967135" y="1299654"/>
                      </a:cubicBezTo>
                      <a:cubicBezTo>
                        <a:pt x="4952217" y="1292152"/>
                        <a:pt x="4938543" y="1283400"/>
                        <a:pt x="4926111" y="1272147"/>
                      </a:cubicBezTo>
                      <a:cubicBezTo>
                        <a:pt x="4906221" y="1250892"/>
                        <a:pt x="4908707" y="1229636"/>
                        <a:pt x="4928597" y="1210881"/>
                      </a:cubicBezTo>
                      <a:cubicBezTo>
                        <a:pt x="4942273" y="1199629"/>
                        <a:pt x="4950975" y="1185875"/>
                        <a:pt x="4955947" y="1168370"/>
                      </a:cubicBezTo>
                      <a:cubicBezTo>
                        <a:pt x="4962163" y="1148365"/>
                        <a:pt x="4972107" y="1132111"/>
                        <a:pt x="4990755" y="1123359"/>
                      </a:cubicBezTo>
                      <a:cubicBezTo>
                        <a:pt x="5008159" y="1115857"/>
                        <a:pt x="5018103" y="1102104"/>
                        <a:pt x="4994483" y="1087100"/>
                      </a:cubicBezTo>
                      <a:cubicBezTo>
                        <a:pt x="4982053" y="1079598"/>
                        <a:pt x="4979567" y="1067095"/>
                        <a:pt x="4988269" y="1055842"/>
                      </a:cubicBezTo>
                      <a:cubicBezTo>
                        <a:pt x="4998213" y="1039588"/>
                        <a:pt x="5004429" y="1017082"/>
                        <a:pt x="5028049" y="1015831"/>
                      </a:cubicBezTo>
                      <a:cubicBezTo>
                        <a:pt x="5045453" y="1014581"/>
                        <a:pt x="5050425" y="1032086"/>
                        <a:pt x="5047939" y="1047089"/>
                      </a:cubicBezTo>
                      <a:cubicBezTo>
                        <a:pt x="5042965" y="1079598"/>
                        <a:pt x="5062855" y="1089600"/>
                        <a:pt x="5086475" y="1089600"/>
                      </a:cubicBezTo>
                      <a:cubicBezTo>
                        <a:pt x="5111339" y="1090851"/>
                        <a:pt x="5117553" y="1073346"/>
                        <a:pt x="5122527" y="1050840"/>
                      </a:cubicBezTo>
                      <a:cubicBezTo>
                        <a:pt x="5127499" y="1022083"/>
                        <a:pt x="5154847" y="1008330"/>
                        <a:pt x="5175981" y="995826"/>
                      </a:cubicBezTo>
                      <a:cubicBezTo>
                        <a:pt x="5180021" y="993638"/>
                        <a:pt x="5182274" y="993872"/>
                        <a:pt x="5183537" y="995592"/>
                      </a:cubicBezTo>
                      <a:close/>
                      <a:moveTo>
                        <a:pt x="5249862" y="921683"/>
                      </a:moveTo>
                      <a:cubicBezTo>
                        <a:pt x="5255811" y="923387"/>
                        <a:pt x="5261135" y="927417"/>
                        <a:pt x="5265519" y="931756"/>
                      </a:cubicBezTo>
                      <a:cubicBezTo>
                        <a:pt x="5316875" y="982585"/>
                        <a:pt x="5374493" y="1022257"/>
                        <a:pt x="5432111" y="1064408"/>
                      </a:cubicBezTo>
                      <a:cubicBezTo>
                        <a:pt x="5453405" y="1078045"/>
                        <a:pt x="5465931" y="1099121"/>
                        <a:pt x="5475953" y="1121436"/>
                      </a:cubicBezTo>
                      <a:cubicBezTo>
                        <a:pt x="5508519" y="1187143"/>
                        <a:pt x="5551107" y="1247890"/>
                        <a:pt x="5569895" y="1321035"/>
                      </a:cubicBezTo>
                      <a:cubicBezTo>
                        <a:pt x="5532319" y="1285082"/>
                        <a:pt x="5504761" y="1240451"/>
                        <a:pt x="5469689" y="1203259"/>
                      </a:cubicBezTo>
                      <a:cubicBezTo>
                        <a:pt x="5420839" y="1152430"/>
                        <a:pt x="5393281" y="1084244"/>
                        <a:pt x="5336915" y="1037134"/>
                      </a:cubicBezTo>
                      <a:cubicBezTo>
                        <a:pt x="5308107" y="996222"/>
                        <a:pt x="5266771" y="966469"/>
                        <a:pt x="5230447" y="931756"/>
                      </a:cubicBezTo>
                      <a:cubicBezTo>
                        <a:pt x="5230447" y="930516"/>
                        <a:pt x="5230447" y="928037"/>
                        <a:pt x="5230447" y="925557"/>
                      </a:cubicBezTo>
                      <a:cubicBezTo>
                        <a:pt x="5237336" y="920598"/>
                        <a:pt x="5243912" y="919978"/>
                        <a:pt x="5249862" y="921683"/>
                      </a:cubicBezTo>
                      <a:close/>
                      <a:moveTo>
                        <a:pt x="5170025" y="877174"/>
                      </a:moveTo>
                      <a:cubicBezTo>
                        <a:pt x="5187917" y="892856"/>
                        <a:pt x="5208365" y="904919"/>
                        <a:pt x="5223699" y="923013"/>
                      </a:cubicBezTo>
                      <a:cubicBezTo>
                        <a:pt x="5189195" y="925426"/>
                        <a:pt x="5175137" y="906125"/>
                        <a:pt x="5170025" y="877174"/>
                      </a:cubicBezTo>
                      <a:close/>
                      <a:moveTo>
                        <a:pt x="1762951" y="794749"/>
                      </a:moveTo>
                      <a:cubicBezTo>
                        <a:pt x="1769057" y="794749"/>
                        <a:pt x="1772721" y="795848"/>
                        <a:pt x="1772721" y="802441"/>
                      </a:cubicBezTo>
                      <a:cubicBezTo>
                        <a:pt x="1771499" y="806837"/>
                        <a:pt x="1766615" y="810134"/>
                        <a:pt x="1760509" y="809035"/>
                      </a:cubicBezTo>
                      <a:cubicBezTo>
                        <a:pt x="1755625" y="807936"/>
                        <a:pt x="1751961" y="805738"/>
                        <a:pt x="1753183" y="800244"/>
                      </a:cubicBezTo>
                      <a:cubicBezTo>
                        <a:pt x="1753183" y="794749"/>
                        <a:pt x="1758067" y="794749"/>
                        <a:pt x="1762951" y="794749"/>
                      </a:cubicBezTo>
                      <a:close/>
                      <a:moveTo>
                        <a:pt x="2276557" y="742087"/>
                      </a:moveTo>
                      <a:cubicBezTo>
                        <a:pt x="2278618" y="743068"/>
                        <a:pt x="2280335" y="745031"/>
                        <a:pt x="2281021" y="747648"/>
                      </a:cubicBezTo>
                      <a:cubicBezTo>
                        <a:pt x="2283769" y="756806"/>
                        <a:pt x="2279649" y="764655"/>
                        <a:pt x="2267285" y="765964"/>
                      </a:cubicBezTo>
                      <a:cubicBezTo>
                        <a:pt x="2264537" y="758114"/>
                        <a:pt x="2257669" y="748956"/>
                        <a:pt x="2270031" y="742414"/>
                      </a:cubicBezTo>
                      <a:cubicBezTo>
                        <a:pt x="2272092" y="741106"/>
                        <a:pt x="2274497" y="741106"/>
                        <a:pt x="2276557" y="742087"/>
                      </a:cubicBezTo>
                      <a:close/>
                      <a:moveTo>
                        <a:pt x="2653277" y="690339"/>
                      </a:moveTo>
                      <a:cubicBezTo>
                        <a:pt x="2664361" y="690339"/>
                        <a:pt x="2675445" y="690339"/>
                        <a:pt x="2686531" y="690339"/>
                      </a:cubicBezTo>
                      <a:cubicBezTo>
                        <a:pt x="2686531" y="699082"/>
                        <a:pt x="2701079" y="701923"/>
                        <a:pt x="2702639" y="708698"/>
                      </a:cubicBezTo>
                      <a:cubicBezTo>
                        <a:pt x="2703159" y="710957"/>
                        <a:pt x="2702235" y="713652"/>
                        <a:pt x="2698847" y="717149"/>
                      </a:cubicBezTo>
                      <a:cubicBezTo>
                        <a:pt x="2688995" y="727640"/>
                        <a:pt x="2672983" y="724144"/>
                        <a:pt x="2659435" y="718315"/>
                      </a:cubicBezTo>
                      <a:cubicBezTo>
                        <a:pt x="2642191" y="712487"/>
                        <a:pt x="2647117" y="701996"/>
                        <a:pt x="2653277" y="690339"/>
                      </a:cubicBezTo>
                      <a:close/>
                      <a:moveTo>
                        <a:pt x="2978427" y="676973"/>
                      </a:moveTo>
                      <a:lnTo>
                        <a:pt x="2970291" y="678881"/>
                      </a:lnTo>
                      <a:lnTo>
                        <a:pt x="2988343" y="682418"/>
                      </a:lnTo>
                      <a:lnTo>
                        <a:pt x="2990861" y="683674"/>
                      </a:lnTo>
                      <a:lnTo>
                        <a:pt x="2988897" y="681420"/>
                      </a:lnTo>
                      <a:cubicBezTo>
                        <a:pt x="2985855" y="679012"/>
                        <a:pt x="2982463" y="677342"/>
                        <a:pt x="2978427" y="676973"/>
                      </a:cubicBezTo>
                      <a:close/>
                      <a:moveTo>
                        <a:pt x="1192477" y="662295"/>
                      </a:moveTo>
                      <a:cubicBezTo>
                        <a:pt x="1216281" y="669685"/>
                        <a:pt x="1237577" y="683233"/>
                        <a:pt x="1263885" y="684465"/>
                      </a:cubicBezTo>
                      <a:cubicBezTo>
                        <a:pt x="1267017" y="684465"/>
                        <a:pt x="1268897" y="686621"/>
                        <a:pt x="1270149" y="689700"/>
                      </a:cubicBezTo>
                      <a:lnTo>
                        <a:pt x="1271439" y="695248"/>
                      </a:lnTo>
                      <a:lnTo>
                        <a:pt x="1290389" y="677573"/>
                      </a:lnTo>
                      <a:cubicBezTo>
                        <a:pt x="1294137" y="675098"/>
                        <a:pt x="1297883" y="673860"/>
                        <a:pt x="1302879" y="677573"/>
                      </a:cubicBezTo>
                      <a:cubicBezTo>
                        <a:pt x="1325359" y="692425"/>
                        <a:pt x="1339097" y="713464"/>
                        <a:pt x="1341595" y="739455"/>
                      </a:cubicBezTo>
                      <a:cubicBezTo>
                        <a:pt x="1342843" y="749356"/>
                        <a:pt x="1349089" y="756781"/>
                        <a:pt x="1352835" y="765445"/>
                      </a:cubicBezTo>
                      <a:cubicBezTo>
                        <a:pt x="1359079" y="776584"/>
                        <a:pt x="1363763" y="788032"/>
                        <a:pt x="1365635" y="799944"/>
                      </a:cubicBezTo>
                      <a:cubicBezTo>
                        <a:pt x="1367509" y="811856"/>
                        <a:pt x="1366573" y="824232"/>
                        <a:pt x="1361577" y="837227"/>
                      </a:cubicBezTo>
                      <a:cubicBezTo>
                        <a:pt x="1349089" y="865693"/>
                        <a:pt x="1341595" y="892921"/>
                        <a:pt x="1356581" y="925099"/>
                      </a:cubicBezTo>
                      <a:cubicBezTo>
                        <a:pt x="1367821" y="947377"/>
                        <a:pt x="1344093" y="937475"/>
                        <a:pt x="1335351" y="939951"/>
                      </a:cubicBezTo>
                      <a:lnTo>
                        <a:pt x="1329621" y="938558"/>
                      </a:lnTo>
                      <a:lnTo>
                        <a:pt x="1336863" y="943946"/>
                      </a:lnTo>
                      <a:cubicBezTo>
                        <a:pt x="1362459" y="964504"/>
                        <a:pt x="1374633" y="987554"/>
                        <a:pt x="1377755" y="1012161"/>
                      </a:cubicBezTo>
                      <a:cubicBezTo>
                        <a:pt x="1380877" y="1036768"/>
                        <a:pt x="1374945" y="1062933"/>
                        <a:pt x="1364333" y="1089721"/>
                      </a:cubicBezTo>
                      <a:cubicBezTo>
                        <a:pt x="1334367" y="1142051"/>
                        <a:pt x="1281925" y="1153264"/>
                        <a:pt x="1228237" y="1161986"/>
                      </a:cubicBezTo>
                      <a:cubicBezTo>
                        <a:pt x="1190779" y="1166969"/>
                        <a:pt x="1160813" y="1180675"/>
                        <a:pt x="1140835" y="1215561"/>
                      </a:cubicBezTo>
                      <a:cubicBezTo>
                        <a:pt x="1122107" y="1247956"/>
                        <a:pt x="1089643" y="1271629"/>
                        <a:pt x="1078405" y="1307761"/>
                      </a:cubicBezTo>
                      <a:cubicBezTo>
                        <a:pt x="1077157" y="1312745"/>
                        <a:pt x="1070915" y="1318975"/>
                        <a:pt x="1067169" y="1318975"/>
                      </a:cubicBezTo>
                      <a:cubicBezTo>
                        <a:pt x="1002241" y="1336418"/>
                        <a:pt x="999745" y="1404945"/>
                        <a:pt x="966033" y="1446061"/>
                      </a:cubicBezTo>
                      <a:cubicBezTo>
                        <a:pt x="966033" y="1489669"/>
                        <a:pt x="933569" y="1523309"/>
                        <a:pt x="932321" y="1566917"/>
                      </a:cubicBezTo>
                      <a:cubicBezTo>
                        <a:pt x="931073" y="1591836"/>
                        <a:pt x="917337" y="1616755"/>
                        <a:pt x="909847" y="1640428"/>
                      </a:cubicBezTo>
                      <a:cubicBezTo>
                        <a:pt x="902355" y="1667839"/>
                        <a:pt x="889869" y="1696495"/>
                        <a:pt x="856157" y="1706463"/>
                      </a:cubicBezTo>
                      <a:cubicBezTo>
                        <a:pt x="836179" y="1712693"/>
                        <a:pt x="833683" y="1741349"/>
                        <a:pt x="813705" y="1750071"/>
                      </a:cubicBezTo>
                      <a:lnTo>
                        <a:pt x="808679" y="1756090"/>
                      </a:lnTo>
                      <a:lnTo>
                        <a:pt x="814753" y="1772784"/>
                      </a:lnTo>
                      <a:cubicBezTo>
                        <a:pt x="817669" y="1790348"/>
                        <a:pt x="812535" y="1808788"/>
                        <a:pt x="817203" y="1826526"/>
                      </a:cubicBezTo>
                      <a:cubicBezTo>
                        <a:pt x="834631" y="1881299"/>
                        <a:pt x="866997" y="1927358"/>
                        <a:pt x="904343" y="1970928"/>
                      </a:cubicBezTo>
                      <a:cubicBezTo>
                        <a:pt x="929239" y="1999559"/>
                        <a:pt x="945423" y="2020721"/>
                        <a:pt x="986501" y="2007028"/>
                      </a:cubicBezTo>
                      <a:cubicBezTo>
                        <a:pt x="1001441" y="2003293"/>
                        <a:pt x="1010155" y="2018231"/>
                        <a:pt x="1008909" y="2033170"/>
                      </a:cubicBezTo>
                      <a:cubicBezTo>
                        <a:pt x="1007665" y="2043128"/>
                        <a:pt x="1012643" y="2051842"/>
                        <a:pt x="1015133" y="2061801"/>
                      </a:cubicBezTo>
                      <a:cubicBezTo>
                        <a:pt x="1018867" y="2070515"/>
                        <a:pt x="1027581" y="2075494"/>
                        <a:pt x="1036295" y="2074249"/>
                      </a:cubicBezTo>
                      <a:cubicBezTo>
                        <a:pt x="1046255" y="2073004"/>
                        <a:pt x="1046255" y="2064291"/>
                        <a:pt x="1046255" y="2055577"/>
                      </a:cubicBezTo>
                      <a:cubicBezTo>
                        <a:pt x="1045009" y="2028190"/>
                        <a:pt x="1059947" y="2030680"/>
                        <a:pt x="1072397" y="2044373"/>
                      </a:cubicBezTo>
                      <a:cubicBezTo>
                        <a:pt x="1084845" y="2060556"/>
                        <a:pt x="1101027" y="2059311"/>
                        <a:pt x="1117211" y="2059311"/>
                      </a:cubicBezTo>
                      <a:cubicBezTo>
                        <a:pt x="1128415" y="2059311"/>
                        <a:pt x="1138373" y="2065535"/>
                        <a:pt x="1142107" y="2075494"/>
                      </a:cubicBezTo>
                      <a:cubicBezTo>
                        <a:pt x="1148331" y="2086698"/>
                        <a:pt x="1139619" y="2094167"/>
                        <a:pt x="1132149" y="2101636"/>
                      </a:cubicBezTo>
                      <a:cubicBezTo>
                        <a:pt x="1125925" y="2107860"/>
                        <a:pt x="1118455" y="2115329"/>
                        <a:pt x="1110987" y="2121553"/>
                      </a:cubicBezTo>
                      <a:cubicBezTo>
                        <a:pt x="1098539" y="2134002"/>
                        <a:pt x="1089825" y="2170102"/>
                        <a:pt x="1068661" y="2129022"/>
                      </a:cubicBezTo>
                      <a:cubicBezTo>
                        <a:pt x="1063683" y="2121553"/>
                        <a:pt x="1052479" y="2125288"/>
                        <a:pt x="1045009" y="2130267"/>
                      </a:cubicBezTo>
                      <a:cubicBezTo>
                        <a:pt x="1027581" y="2143960"/>
                        <a:pt x="1018867" y="2131512"/>
                        <a:pt x="1015133" y="2119064"/>
                      </a:cubicBezTo>
                      <a:cubicBezTo>
                        <a:pt x="1010155" y="2105370"/>
                        <a:pt x="1011399" y="2079229"/>
                        <a:pt x="990237" y="2082963"/>
                      </a:cubicBezTo>
                      <a:cubicBezTo>
                        <a:pt x="967829" y="2086698"/>
                        <a:pt x="944177" y="2099146"/>
                        <a:pt x="934219" y="2124043"/>
                      </a:cubicBezTo>
                      <a:cubicBezTo>
                        <a:pt x="923015" y="2156409"/>
                        <a:pt x="940443" y="2190019"/>
                        <a:pt x="975299" y="2197489"/>
                      </a:cubicBezTo>
                      <a:cubicBezTo>
                        <a:pt x="980277" y="2198733"/>
                        <a:pt x="985257" y="2197489"/>
                        <a:pt x="991481" y="2198733"/>
                      </a:cubicBezTo>
                      <a:cubicBezTo>
                        <a:pt x="1001441" y="2198733"/>
                        <a:pt x="1010155" y="2199978"/>
                        <a:pt x="1011399" y="2211182"/>
                      </a:cubicBezTo>
                      <a:cubicBezTo>
                        <a:pt x="1012643" y="2224875"/>
                        <a:pt x="1001441" y="2223630"/>
                        <a:pt x="993971" y="2224875"/>
                      </a:cubicBezTo>
                      <a:cubicBezTo>
                        <a:pt x="980277" y="2226120"/>
                        <a:pt x="977789" y="2236079"/>
                        <a:pt x="981523" y="2246037"/>
                      </a:cubicBezTo>
                      <a:cubicBezTo>
                        <a:pt x="985257" y="2254751"/>
                        <a:pt x="991481" y="2265955"/>
                        <a:pt x="1003929" y="2255996"/>
                      </a:cubicBezTo>
                      <a:cubicBezTo>
                        <a:pt x="1023847" y="2238568"/>
                        <a:pt x="1042521" y="2238568"/>
                        <a:pt x="1062437" y="2257241"/>
                      </a:cubicBezTo>
                      <a:cubicBezTo>
                        <a:pt x="1083599" y="2278403"/>
                        <a:pt x="1066173" y="2293341"/>
                        <a:pt x="1049989" y="2307035"/>
                      </a:cubicBezTo>
                      <a:cubicBezTo>
                        <a:pt x="1063683" y="2315748"/>
                        <a:pt x="1069907" y="2305790"/>
                        <a:pt x="1077375" y="2304545"/>
                      </a:cubicBezTo>
                      <a:cubicBezTo>
                        <a:pt x="1093559" y="2303300"/>
                        <a:pt x="1103517" y="2310769"/>
                        <a:pt x="1109741" y="2324462"/>
                      </a:cubicBezTo>
                      <a:cubicBezTo>
                        <a:pt x="1114721" y="2336911"/>
                        <a:pt x="1108497" y="2345625"/>
                        <a:pt x="1098539" y="2351849"/>
                      </a:cubicBezTo>
                      <a:cubicBezTo>
                        <a:pt x="1094803" y="2355583"/>
                        <a:pt x="1089825" y="2358073"/>
                        <a:pt x="1084845" y="2361808"/>
                      </a:cubicBezTo>
                      <a:cubicBezTo>
                        <a:pt x="1071151" y="2371766"/>
                        <a:pt x="1061193" y="2385460"/>
                        <a:pt x="1067417" y="2402887"/>
                      </a:cubicBezTo>
                      <a:cubicBezTo>
                        <a:pt x="1073641" y="2420315"/>
                        <a:pt x="1088579" y="2422805"/>
                        <a:pt x="1104763" y="2422805"/>
                      </a:cubicBezTo>
                      <a:cubicBezTo>
                        <a:pt x="1120945" y="2421560"/>
                        <a:pt x="1139619" y="2420315"/>
                        <a:pt x="1144597" y="2442722"/>
                      </a:cubicBezTo>
                      <a:cubicBezTo>
                        <a:pt x="1149577" y="2463884"/>
                        <a:pt x="1124679" y="2471354"/>
                        <a:pt x="1125925" y="2488781"/>
                      </a:cubicBezTo>
                      <a:cubicBezTo>
                        <a:pt x="1127169" y="2511188"/>
                        <a:pt x="1118455" y="2519902"/>
                        <a:pt x="1096049" y="2524882"/>
                      </a:cubicBezTo>
                      <a:cubicBezTo>
                        <a:pt x="1066173" y="2528616"/>
                        <a:pt x="1063683" y="2559737"/>
                        <a:pt x="1048745" y="2578410"/>
                      </a:cubicBezTo>
                      <a:cubicBezTo>
                        <a:pt x="1042521" y="2587124"/>
                        <a:pt x="1058703" y="2597082"/>
                        <a:pt x="1066173" y="2604551"/>
                      </a:cubicBezTo>
                      <a:cubicBezTo>
                        <a:pt x="1101027" y="2640652"/>
                        <a:pt x="1101027" y="2641897"/>
                        <a:pt x="1074887" y="2682976"/>
                      </a:cubicBezTo>
                      <a:cubicBezTo>
                        <a:pt x="1062437" y="2700404"/>
                        <a:pt x="1053723" y="2719077"/>
                        <a:pt x="1063683" y="2740239"/>
                      </a:cubicBezTo>
                      <a:cubicBezTo>
                        <a:pt x="1066173" y="2746463"/>
                        <a:pt x="1064927" y="2753932"/>
                        <a:pt x="1062437" y="2758912"/>
                      </a:cubicBezTo>
                      <a:cubicBezTo>
                        <a:pt x="1049989" y="2788788"/>
                        <a:pt x="1043765" y="2816174"/>
                        <a:pt x="1068661" y="2844806"/>
                      </a:cubicBezTo>
                      <a:cubicBezTo>
                        <a:pt x="1079865" y="2859744"/>
                        <a:pt x="1066173" y="2873437"/>
                        <a:pt x="1056213" y="2884641"/>
                      </a:cubicBezTo>
                      <a:cubicBezTo>
                        <a:pt x="1046255" y="2894599"/>
                        <a:pt x="1042521" y="2905803"/>
                        <a:pt x="1049989" y="2918251"/>
                      </a:cubicBezTo>
                      <a:cubicBezTo>
                        <a:pt x="1057459" y="2929455"/>
                        <a:pt x="1068661" y="2934434"/>
                        <a:pt x="1082355" y="2929455"/>
                      </a:cubicBezTo>
                      <a:cubicBezTo>
                        <a:pt x="1096049" y="2926965"/>
                        <a:pt x="1098539" y="2914517"/>
                        <a:pt x="1098539" y="2900824"/>
                      </a:cubicBezTo>
                      <a:cubicBezTo>
                        <a:pt x="1099783" y="2870947"/>
                        <a:pt x="1089825" y="2837337"/>
                        <a:pt x="1132149" y="2824888"/>
                      </a:cubicBezTo>
                      <a:cubicBezTo>
                        <a:pt x="1139619" y="2858499"/>
                        <a:pt x="1132149" y="2893355"/>
                        <a:pt x="1155801" y="2924476"/>
                      </a:cubicBezTo>
                      <a:cubicBezTo>
                        <a:pt x="1158913" y="2928210"/>
                        <a:pt x="1159925" y="2932489"/>
                        <a:pt x="1159381" y="2936846"/>
                      </a:cubicBezTo>
                      <a:cubicBezTo>
                        <a:pt x="1157747" y="2949917"/>
                        <a:pt x="1142107" y="2963688"/>
                        <a:pt x="1127169" y="2965555"/>
                      </a:cubicBezTo>
                      <a:cubicBezTo>
                        <a:pt x="1107253" y="2966800"/>
                        <a:pt x="1087335" y="2971780"/>
                        <a:pt x="1068661" y="2971780"/>
                      </a:cubicBezTo>
                      <a:cubicBezTo>
                        <a:pt x="1047499" y="2969290"/>
                        <a:pt x="1026337" y="2974269"/>
                        <a:pt x="1017623" y="2948128"/>
                      </a:cubicBezTo>
                      <a:cubicBezTo>
                        <a:pt x="1011399" y="2934434"/>
                        <a:pt x="997705" y="2936924"/>
                        <a:pt x="985257" y="2941903"/>
                      </a:cubicBezTo>
                      <a:cubicBezTo>
                        <a:pt x="966585" y="2949372"/>
                        <a:pt x="946667" y="2950617"/>
                        <a:pt x="926749" y="2954352"/>
                      </a:cubicBezTo>
                      <a:cubicBezTo>
                        <a:pt x="891893" y="2959331"/>
                        <a:pt x="858283" y="2970535"/>
                        <a:pt x="824671" y="2954352"/>
                      </a:cubicBezTo>
                      <a:cubicBezTo>
                        <a:pt x="798531" y="2992942"/>
                        <a:pt x="762429" y="2973024"/>
                        <a:pt x="728819" y="2971780"/>
                      </a:cubicBezTo>
                      <a:cubicBezTo>
                        <a:pt x="710147" y="2971780"/>
                        <a:pt x="698943" y="2975514"/>
                        <a:pt x="692719" y="2953107"/>
                      </a:cubicBezTo>
                      <a:cubicBezTo>
                        <a:pt x="687739" y="2939414"/>
                        <a:pt x="675291" y="2934434"/>
                        <a:pt x="661597" y="2948128"/>
                      </a:cubicBezTo>
                      <a:cubicBezTo>
                        <a:pt x="644169" y="2965555"/>
                        <a:pt x="624251" y="2980493"/>
                        <a:pt x="605579" y="2999166"/>
                      </a:cubicBezTo>
                      <a:cubicBezTo>
                        <a:pt x="595621" y="3007880"/>
                        <a:pt x="584417" y="3014104"/>
                        <a:pt x="569479" y="3019083"/>
                      </a:cubicBezTo>
                      <a:cubicBezTo>
                        <a:pt x="543337" y="3024063"/>
                        <a:pt x="529643" y="3045225"/>
                        <a:pt x="518439" y="3070122"/>
                      </a:cubicBezTo>
                      <a:cubicBezTo>
                        <a:pt x="509725" y="3086305"/>
                        <a:pt x="501011" y="3099998"/>
                        <a:pt x="478605" y="3096264"/>
                      </a:cubicBezTo>
                      <a:cubicBezTo>
                        <a:pt x="463667" y="3093774"/>
                        <a:pt x="454953" y="3102488"/>
                        <a:pt x="452463" y="3116181"/>
                      </a:cubicBezTo>
                      <a:cubicBezTo>
                        <a:pt x="448729" y="3148547"/>
                        <a:pt x="426321" y="3173444"/>
                        <a:pt x="412627" y="3200830"/>
                      </a:cubicBezTo>
                      <a:cubicBezTo>
                        <a:pt x="387731" y="3246889"/>
                        <a:pt x="370303" y="3294193"/>
                        <a:pt x="366569" y="3346477"/>
                      </a:cubicBezTo>
                      <a:cubicBezTo>
                        <a:pt x="365323" y="3360170"/>
                        <a:pt x="362835" y="3372618"/>
                        <a:pt x="359099" y="3385067"/>
                      </a:cubicBezTo>
                      <a:cubicBezTo>
                        <a:pt x="349141" y="3416188"/>
                        <a:pt x="361589" y="3437350"/>
                        <a:pt x="392711" y="3446064"/>
                      </a:cubicBezTo>
                      <a:cubicBezTo>
                        <a:pt x="436279" y="3457267"/>
                        <a:pt x="436279" y="3457267"/>
                        <a:pt x="421341" y="3500837"/>
                      </a:cubicBezTo>
                      <a:cubicBezTo>
                        <a:pt x="421341" y="3504571"/>
                        <a:pt x="418853" y="3509551"/>
                        <a:pt x="421341" y="3513285"/>
                      </a:cubicBezTo>
                      <a:cubicBezTo>
                        <a:pt x="426321" y="3534448"/>
                        <a:pt x="431301" y="3555610"/>
                        <a:pt x="416363" y="3573038"/>
                      </a:cubicBezTo>
                      <a:cubicBezTo>
                        <a:pt x="386487" y="3609138"/>
                        <a:pt x="352875" y="3641504"/>
                        <a:pt x="305571" y="3655197"/>
                      </a:cubicBezTo>
                      <a:cubicBezTo>
                        <a:pt x="301837" y="3656442"/>
                        <a:pt x="296857" y="3652707"/>
                        <a:pt x="293123" y="3651463"/>
                      </a:cubicBezTo>
                      <a:cubicBezTo>
                        <a:pt x="291877" y="3643994"/>
                        <a:pt x="289389" y="3637769"/>
                        <a:pt x="286899" y="3631545"/>
                      </a:cubicBezTo>
                      <a:cubicBezTo>
                        <a:pt x="329223" y="3601669"/>
                        <a:pt x="352875" y="3533203"/>
                        <a:pt x="337937" y="3479675"/>
                      </a:cubicBezTo>
                      <a:cubicBezTo>
                        <a:pt x="326733" y="3443574"/>
                        <a:pt x="311795" y="3409963"/>
                        <a:pt x="309305" y="3368884"/>
                      </a:cubicBezTo>
                      <a:cubicBezTo>
                        <a:pt x="308061" y="3341497"/>
                        <a:pt x="274449" y="3331539"/>
                        <a:pt x="253287" y="3315356"/>
                      </a:cubicBezTo>
                      <a:cubicBezTo>
                        <a:pt x="243329" y="3309131"/>
                        <a:pt x="228391" y="3310376"/>
                        <a:pt x="223411" y="3296683"/>
                      </a:cubicBezTo>
                      <a:cubicBezTo>
                        <a:pt x="222167" y="3266807"/>
                        <a:pt x="227145" y="3236931"/>
                        <a:pt x="220921" y="3208299"/>
                      </a:cubicBezTo>
                      <a:cubicBezTo>
                        <a:pt x="212207" y="3173444"/>
                        <a:pt x="201005" y="3139833"/>
                        <a:pt x="199759" y="3104978"/>
                      </a:cubicBezTo>
                      <a:lnTo>
                        <a:pt x="197123" y="3096102"/>
                      </a:lnTo>
                      <a:lnTo>
                        <a:pt x="192559" y="3088947"/>
                      </a:lnTo>
                      <a:cubicBezTo>
                        <a:pt x="178373" y="3075679"/>
                        <a:pt x="157213" y="3074511"/>
                        <a:pt x="139539" y="3067029"/>
                      </a:cubicBezTo>
                      <a:cubicBezTo>
                        <a:pt x="113493" y="3054560"/>
                        <a:pt x="82487" y="3053313"/>
                        <a:pt x="60163" y="3032116"/>
                      </a:cubicBezTo>
                      <a:lnTo>
                        <a:pt x="60565" y="3030330"/>
                      </a:lnTo>
                      <a:lnTo>
                        <a:pt x="53145" y="3035492"/>
                      </a:lnTo>
                      <a:cubicBezTo>
                        <a:pt x="8761" y="3015497"/>
                        <a:pt x="-6455" y="2988005"/>
                        <a:pt x="2421" y="2945516"/>
                      </a:cubicBezTo>
                      <a:cubicBezTo>
                        <a:pt x="10031" y="2903027"/>
                        <a:pt x="7493" y="2859289"/>
                        <a:pt x="26515" y="2819300"/>
                      </a:cubicBezTo>
                      <a:cubicBezTo>
                        <a:pt x="31587" y="2809302"/>
                        <a:pt x="35393" y="2793057"/>
                        <a:pt x="30319" y="2781810"/>
                      </a:cubicBezTo>
                      <a:cubicBezTo>
                        <a:pt x="12567" y="2728074"/>
                        <a:pt x="34125" y="2683086"/>
                        <a:pt x="51877" y="2635599"/>
                      </a:cubicBezTo>
                      <a:cubicBezTo>
                        <a:pt x="69631" y="2666840"/>
                        <a:pt x="55681" y="2698082"/>
                        <a:pt x="59487" y="2730573"/>
                      </a:cubicBezTo>
                      <a:lnTo>
                        <a:pt x="59487" y="2776728"/>
                      </a:lnTo>
                      <a:lnTo>
                        <a:pt x="62643" y="2730369"/>
                      </a:lnTo>
                      <a:cubicBezTo>
                        <a:pt x="77527" y="2717900"/>
                        <a:pt x="91169" y="2729122"/>
                        <a:pt x="104811" y="2732863"/>
                      </a:cubicBezTo>
                      <a:cubicBezTo>
                        <a:pt x="145739" y="2742838"/>
                        <a:pt x="166823" y="2726629"/>
                        <a:pt x="170545" y="2684235"/>
                      </a:cubicBezTo>
                      <a:cubicBezTo>
                        <a:pt x="174265" y="2631865"/>
                        <a:pt x="148221" y="2591965"/>
                        <a:pt x="120935" y="2552065"/>
                      </a:cubicBezTo>
                      <a:cubicBezTo>
                        <a:pt x="111013" y="2539596"/>
                        <a:pt x="94889" y="2529621"/>
                        <a:pt x="106051" y="2509670"/>
                      </a:cubicBezTo>
                      <a:cubicBezTo>
                        <a:pt x="143259" y="2437351"/>
                        <a:pt x="165583" y="2358797"/>
                        <a:pt x="194109" y="2281490"/>
                      </a:cubicBezTo>
                      <a:cubicBezTo>
                        <a:pt x="216433" y="2222887"/>
                        <a:pt x="242479" y="2165530"/>
                        <a:pt x="261083" y="2105679"/>
                      </a:cubicBezTo>
                      <a:cubicBezTo>
                        <a:pt x="267283" y="2084482"/>
                        <a:pt x="278445" y="2068273"/>
                        <a:pt x="299529" y="2059545"/>
                      </a:cubicBezTo>
                      <a:cubicBezTo>
                        <a:pt x="315653" y="2054557"/>
                        <a:pt x="314413" y="2033360"/>
                        <a:pt x="329295" y="2025879"/>
                      </a:cubicBezTo>
                      <a:cubicBezTo>
                        <a:pt x="344799" y="2020268"/>
                        <a:pt x="356891" y="2024632"/>
                        <a:pt x="368209" y="2031646"/>
                      </a:cubicBezTo>
                      <a:lnTo>
                        <a:pt x="397161" y="2049953"/>
                      </a:lnTo>
                      <a:lnTo>
                        <a:pt x="403447" y="2038927"/>
                      </a:lnTo>
                      <a:cubicBezTo>
                        <a:pt x="407649" y="2034414"/>
                        <a:pt x="412627" y="2030680"/>
                        <a:pt x="417607" y="2026945"/>
                      </a:cubicBezTo>
                      <a:lnTo>
                        <a:pt x="425719" y="2019456"/>
                      </a:lnTo>
                      <a:lnTo>
                        <a:pt x="469095" y="1943192"/>
                      </a:lnTo>
                      <a:cubicBezTo>
                        <a:pt x="466597" y="1934470"/>
                        <a:pt x="467847" y="1926995"/>
                        <a:pt x="472841" y="1919519"/>
                      </a:cubicBezTo>
                      <a:cubicBezTo>
                        <a:pt x="515293" y="1831057"/>
                        <a:pt x="549005" y="1737611"/>
                        <a:pt x="591457" y="1649150"/>
                      </a:cubicBezTo>
                      <a:cubicBezTo>
                        <a:pt x="595203" y="1640428"/>
                        <a:pt x="601445" y="1631706"/>
                        <a:pt x="608937" y="1625477"/>
                      </a:cubicBezTo>
                      <a:cubicBezTo>
                        <a:pt x="642649" y="1525801"/>
                        <a:pt x="707575" y="1439831"/>
                        <a:pt x="741287" y="1341402"/>
                      </a:cubicBezTo>
                      <a:cubicBezTo>
                        <a:pt x="773751" y="1299039"/>
                        <a:pt x="807463" y="1256677"/>
                        <a:pt x="839925" y="1214315"/>
                      </a:cubicBezTo>
                      <a:cubicBezTo>
                        <a:pt x="837429" y="1208086"/>
                        <a:pt x="839925" y="1201856"/>
                        <a:pt x="843671" y="1196872"/>
                      </a:cubicBezTo>
                      <a:cubicBezTo>
                        <a:pt x="908597" y="1108410"/>
                        <a:pt x="953547" y="1007489"/>
                        <a:pt x="1022219" y="922765"/>
                      </a:cubicBezTo>
                      <a:cubicBezTo>
                        <a:pt x="1029711" y="914043"/>
                        <a:pt x="1037203" y="904698"/>
                        <a:pt x="1045631" y="896133"/>
                      </a:cubicBezTo>
                      <a:lnTo>
                        <a:pt x="1073125" y="875334"/>
                      </a:lnTo>
                      <a:lnTo>
                        <a:pt x="1070583" y="874356"/>
                      </a:lnTo>
                      <a:lnTo>
                        <a:pt x="1070583" y="868637"/>
                      </a:lnTo>
                      <a:lnTo>
                        <a:pt x="1050051" y="855725"/>
                      </a:lnTo>
                      <a:cubicBezTo>
                        <a:pt x="1034077" y="842966"/>
                        <a:pt x="1039951" y="833498"/>
                        <a:pt x="1063439" y="803937"/>
                      </a:cubicBezTo>
                      <a:cubicBezTo>
                        <a:pt x="1094759" y="764524"/>
                        <a:pt x="1122321" y="723878"/>
                        <a:pt x="1148629" y="682002"/>
                      </a:cubicBezTo>
                      <a:cubicBezTo>
                        <a:pt x="1159905" y="662295"/>
                        <a:pt x="1176191" y="657368"/>
                        <a:pt x="1192477" y="662295"/>
                      </a:cubicBezTo>
                      <a:close/>
                      <a:moveTo>
                        <a:pt x="1581457" y="602936"/>
                      </a:moveTo>
                      <a:cubicBezTo>
                        <a:pt x="1591684" y="603090"/>
                        <a:pt x="1601758" y="604941"/>
                        <a:pt x="1610917" y="612959"/>
                      </a:cubicBezTo>
                      <a:cubicBezTo>
                        <a:pt x="1617023" y="619127"/>
                        <a:pt x="1624349" y="624061"/>
                        <a:pt x="1621907" y="635163"/>
                      </a:cubicBezTo>
                      <a:cubicBezTo>
                        <a:pt x="1618243" y="646264"/>
                        <a:pt x="1610917" y="649965"/>
                        <a:pt x="1599927" y="648731"/>
                      </a:cubicBezTo>
                      <a:cubicBezTo>
                        <a:pt x="1576725" y="647498"/>
                        <a:pt x="1548639" y="656133"/>
                        <a:pt x="1537647" y="622828"/>
                      </a:cubicBezTo>
                      <a:cubicBezTo>
                        <a:pt x="1542533" y="616660"/>
                        <a:pt x="1547417" y="610492"/>
                        <a:pt x="1551081" y="603091"/>
                      </a:cubicBezTo>
                      <a:cubicBezTo>
                        <a:pt x="1560850" y="604324"/>
                        <a:pt x="1571230" y="602782"/>
                        <a:pt x="1581457" y="602936"/>
                      </a:cubicBezTo>
                      <a:close/>
                      <a:moveTo>
                        <a:pt x="4870549" y="596925"/>
                      </a:moveTo>
                      <a:cubicBezTo>
                        <a:pt x="4886005" y="601921"/>
                        <a:pt x="4897595" y="614410"/>
                        <a:pt x="4910475" y="624401"/>
                      </a:cubicBezTo>
                      <a:cubicBezTo>
                        <a:pt x="4897595" y="645632"/>
                        <a:pt x="4849943" y="650627"/>
                        <a:pt x="4835775" y="633143"/>
                      </a:cubicBezTo>
                      <a:cubicBezTo>
                        <a:pt x="4829335" y="625650"/>
                        <a:pt x="4835775" y="621903"/>
                        <a:pt x="4839639" y="616907"/>
                      </a:cubicBezTo>
                      <a:cubicBezTo>
                        <a:pt x="4847367" y="606916"/>
                        <a:pt x="4858957" y="601921"/>
                        <a:pt x="4870549" y="596925"/>
                      </a:cubicBezTo>
                      <a:close/>
                      <a:moveTo>
                        <a:pt x="2408189" y="558456"/>
                      </a:moveTo>
                      <a:cubicBezTo>
                        <a:pt x="2430433" y="558456"/>
                        <a:pt x="2453913" y="568405"/>
                        <a:pt x="2456383" y="597009"/>
                      </a:cubicBezTo>
                      <a:cubicBezTo>
                        <a:pt x="2458855" y="618150"/>
                        <a:pt x="2468741" y="624369"/>
                        <a:pt x="2489749" y="623125"/>
                      </a:cubicBezTo>
                      <a:cubicBezTo>
                        <a:pt x="2516937" y="619394"/>
                        <a:pt x="2542887" y="626856"/>
                        <a:pt x="2568839" y="634318"/>
                      </a:cubicBezTo>
                      <a:cubicBezTo>
                        <a:pt x="2575017" y="636805"/>
                        <a:pt x="2575017" y="643023"/>
                        <a:pt x="2575017" y="647998"/>
                      </a:cubicBezTo>
                      <a:cubicBezTo>
                        <a:pt x="2575017" y="700230"/>
                        <a:pt x="2561425" y="710179"/>
                        <a:pt x="2510757" y="697743"/>
                      </a:cubicBezTo>
                      <a:cubicBezTo>
                        <a:pt x="2487277" y="691525"/>
                        <a:pt x="2466269" y="692768"/>
                        <a:pt x="2456383" y="720128"/>
                      </a:cubicBezTo>
                      <a:cubicBezTo>
                        <a:pt x="2450205" y="736295"/>
                        <a:pt x="2434139" y="742514"/>
                        <a:pt x="2420547" y="751219"/>
                      </a:cubicBezTo>
                      <a:cubicBezTo>
                        <a:pt x="2405717" y="759924"/>
                        <a:pt x="2388417" y="766143"/>
                        <a:pt x="2372351" y="772361"/>
                      </a:cubicBezTo>
                      <a:cubicBezTo>
                        <a:pt x="2359993" y="777336"/>
                        <a:pt x="2347635" y="793503"/>
                        <a:pt x="2334043" y="781066"/>
                      </a:cubicBezTo>
                      <a:cubicBezTo>
                        <a:pt x="2317977" y="768630"/>
                        <a:pt x="2334043" y="753706"/>
                        <a:pt x="2334043" y="738783"/>
                      </a:cubicBezTo>
                      <a:cubicBezTo>
                        <a:pt x="2334043" y="721372"/>
                        <a:pt x="2348871" y="720128"/>
                        <a:pt x="2362465" y="720128"/>
                      </a:cubicBezTo>
                      <a:cubicBezTo>
                        <a:pt x="2364937" y="720128"/>
                        <a:pt x="2368643" y="720128"/>
                        <a:pt x="2368643" y="718885"/>
                      </a:cubicBezTo>
                      <a:cubicBezTo>
                        <a:pt x="2384709" y="690281"/>
                        <a:pt x="2413131" y="675357"/>
                        <a:pt x="2440319" y="661678"/>
                      </a:cubicBezTo>
                      <a:cubicBezTo>
                        <a:pt x="2453913" y="654216"/>
                        <a:pt x="2436611" y="630587"/>
                        <a:pt x="2414367" y="628099"/>
                      </a:cubicBezTo>
                      <a:cubicBezTo>
                        <a:pt x="2399539" y="626856"/>
                        <a:pt x="2385945" y="625612"/>
                        <a:pt x="2385945" y="605714"/>
                      </a:cubicBezTo>
                      <a:cubicBezTo>
                        <a:pt x="2384709" y="585816"/>
                        <a:pt x="2381001" y="559700"/>
                        <a:pt x="2408189" y="558456"/>
                      </a:cubicBezTo>
                      <a:close/>
                      <a:moveTo>
                        <a:pt x="1898394" y="426971"/>
                      </a:moveTo>
                      <a:cubicBezTo>
                        <a:pt x="1910541" y="426351"/>
                        <a:pt x="1923000" y="430380"/>
                        <a:pt x="1935459" y="437197"/>
                      </a:cubicBezTo>
                      <a:cubicBezTo>
                        <a:pt x="1954147" y="447113"/>
                        <a:pt x="1971589" y="454550"/>
                        <a:pt x="1989031" y="434718"/>
                      </a:cubicBezTo>
                      <a:cubicBezTo>
                        <a:pt x="1991523" y="431000"/>
                        <a:pt x="2002735" y="428521"/>
                        <a:pt x="2003981" y="428521"/>
                      </a:cubicBezTo>
                      <a:cubicBezTo>
                        <a:pt x="2017687" y="458269"/>
                        <a:pt x="2052571" y="442155"/>
                        <a:pt x="2071259" y="458269"/>
                      </a:cubicBezTo>
                      <a:cubicBezTo>
                        <a:pt x="2089947" y="474382"/>
                        <a:pt x="2108635" y="478100"/>
                        <a:pt x="2124831" y="455790"/>
                      </a:cubicBezTo>
                      <a:cubicBezTo>
                        <a:pt x="2134799" y="442155"/>
                        <a:pt x="2148503" y="439676"/>
                        <a:pt x="2160963" y="450832"/>
                      </a:cubicBezTo>
                      <a:cubicBezTo>
                        <a:pt x="2170929" y="460748"/>
                        <a:pt x="2187125" y="457029"/>
                        <a:pt x="2195847" y="466945"/>
                      </a:cubicBezTo>
                      <a:cubicBezTo>
                        <a:pt x="2177159" y="476861"/>
                        <a:pt x="2158471" y="485537"/>
                        <a:pt x="2141029" y="495453"/>
                      </a:cubicBezTo>
                      <a:cubicBezTo>
                        <a:pt x="2118603" y="505369"/>
                        <a:pt x="2096177" y="509088"/>
                        <a:pt x="2074997" y="492974"/>
                      </a:cubicBezTo>
                      <a:cubicBezTo>
                        <a:pt x="2063783" y="484298"/>
                        <a:pt x="2052571" y="476861"/>
                        <a:pt x="2036375" y="484298"/>
                      </a:cubicBezTo>
                      <a:cubicBezTo>
                        <a:pt x="2025161" y="489256"/>
                        <a:pt x="2021425" y="479340"/>
                        <a:pt x="2016441" y="471903"/>
                      </a:cubicBezTo>
                      <a:cubicBezTo>
                        <a:pt x="2010211" y="461987"/>
                        <a:pt x="2003981" y="453311"/>
                        <a:pt x="1990277" y="455790"/>
                      </a:cubicBezTo>
                      <a:cubicBezTo>
                        <a:pt x="1977819" y="458269"/>
                        <a:pt x="1969097" y="465705"/>
                        <a:pt x="1974081" y="481819"/>
                      </a:cubicBezTo>
                      <a:cubicBezTo>
                        <a:pt x="1976573" y="489256"/>
                        <a:pt x="1967851" y="491735"/>
                        <a:pt x="1960377" y="492974"/>
                      </a:cubicBezTo>
                      <a:cubicBezTo>
                        <a:pt x="1952901" y="494214"/>
                        <a:pt x="1942933" y="492974"/>
                        <a:pt x="1941689" y="484298"/>
                      </a:cubicBezTo>
                      <a:cubicBezTo>
                        <a:pt x="1936705" y="461987"/>
                        <a:pt x="1926737" y="468184"/>
                        <a:pt x="1909295" y="473142"/>
                      </a:cubicBezTo>
                      <a:cubicBezTo>
                        <a:pt x="1881887" y="481819"/>
                        <a:pt x="1868181" y="496693"/>
                        <a:pt x="1851985" y="519003"/>
                      </a:cubicBezTo>
                      <a:cubicBezTo>
                        <a:pt x="1822085" y="558667"/>
                        <a:pt x="1773495" y="579738"/>
                        <a:pt x="1721169" y="569823"/>
                      </a:cubicBezTo>
                      <a:cubicBezTo>
                        <a:pt x="1688775" y="563625"/>
                        <a:pt x="1657629" y="566104"/>
                        <a:pt x="1627727" y="538835"/>
                      </a:cubicBezTo>
                      <a:cubicBezTo>
                        <a:pt x="1606547" y="517764"/>
                        <a:pt x="1601565" y="556188"/>
                        <a:pt x="1594089" y="573541"/>
                      </a:cubicBezTo>
                      <a:cubicBezTo>
                        <a:pt x="1591597" y="579738"/>
                        <a:pt x="1587859" y="583457"/>
                        <a:pt x="1581631" y="584696"/>
                      </a:cubicBezTo>
                      <a:cubicBezTo>
                        <a:pt x="1581631" y="515285"/>
                        <a:pt x="1581631" y="517764"/>
                        <a:pt x="1655137" y="522722"/>
                      </a:cubicBezTo>
                      <a:cubicBezTo>
                        <a:pt x="1685037" y="523961"/>
                        <a:pt x="1716185" y="521482"/>
                        <a:pt x="1742349" y="495453"/>
                      </a:cubicBezTo>
                      <a:cubicBezTo>
                        <a:pt x="1757299" y="479340"/>
                        <a:pt x="1779725" y="468184"/>
                        <a:pt x="1795921" y="448353"/>
                      </a:cubicBezTo>
                      <a:cubicBezTo>
                        <a:pt x="1803397" y="438437"/>
                        <a:pt x="1813363" y="444634"/>
                        <a:pt x="1822085" y="448353"/>
                      </a:cubicBezTo>
                      <a:cubicBezTo>
                        <a:pt x="1835789" y="455790"/>
                        <a:pt x="1851985" y="458269"/>
                        <a:pt x="1863199" y="444634"/>
                      </a:cubicBezTo>
                      <a:cubicBezTo>
                        <a:pt x="1874411" y="432859"/>
                        <a:pt x="1886247" y="427591"/>
                        <a:pt x="1898394" y="426971"/>
                      </a:cubicBezTo>
                      <a:close/>
                      <a:moveTo>
                        <a:pt x="2860767" y="383857"/>
                      </a:moveTo>
                      <a:cubicBezTo>
                        <a:pt x="2865839" y="382613"/>
                        <a:pt x="2910225" y="421183"/>
                        <a:pt x="2908957" y="426160"/>
                      </a:cubicBezTo>
                      <a:cubicBezTo>
                        <a:pt x="2905151" y="441090"/>
                        <a:pt x="2893739" y="446067"/>
                        <a:pt x="2873449" y="447311"/>
                      </a:cubicBezTo>
                      <a:cubicBezTo>
                        <a:pt x="2845549" y="446067"/>
                        <a:pt x="2859499" y="416206"/>
                        <a:pt x="2851891" y="400032"/>
                      </a:cubicBezTo>
                      <a:cubicBezTo>
                        <a:pt x="2849355" y="395055"/>
                        <a:pt x="2853159" y="387590"/>
                        <a:pt x="2860767" y="383857"/>
                      </a:cubicBezTo>
                      <a:close/>
                      <a:moveTo>
                        <a:pt x="2771345" y="382615"/>
                      </a:moveTo>
                      <a:cubicBezTo>
                        <a:pt x="2778839" y="382615"/>
                        <a:pt x="2783835" y="384905"/>
                        <a:pt x="2782585" y="392919"/>
                      </a:cubicBezTo>
                      <a:cubicBezTo>
                        <a:pt x="2781337" y="399788"/>
                        <a:pt x="2776341" y="405512"/>
                        <a:pt x="2768847" y="408946"/>
                      </a:cubicBezTo>
                      <a:cubicBezTo>
                        <a:pt x="2760105" y="407802"/>
                        <a:pt x="2757607" y="402077"/>
                        <a:pt x="2757607" y="396353"/>
                      </a:cubicBezTo>
                      <a:cubicBezTo>
                        <a:pt x="2757607" y="388339"/>
                        <a:pt x="2761353" y="382615"/>
                        <a:pt x="2771345" y="382615"/>
                      </a:cubicBezTo>
                      <a:close/>
                      <a:moveTo>
                        <a:pt x="1298933" y="371147"/>
                      </a:moveTo>
                      <a:cubicBezTo>
                        <a:pt x="1306085" y="372211"/>
                        <a:pt x="1313779" y="374973"/>
                        <a:pt x="1322113" y="379752"/>
                      </a:cubicBezTo>
                      <a:cubicBezTo>
                        <a:pt x="1296469" y="386920"/>
                        <a:pt x="1278517" y="414395"/>
                        <a:pt x="1246463" y="398866"/>
                      </a:cubicBezTo>
                      <a:cubicBezTo>
                        <a:pt x="1260887" y="380051"/>
                        <a:pt x="1277476" y="367956"/>
                        <a:pt x="1298933" y="371147"/>
                      </a:cubicBezTo>
                      <a:close/>
                      <a:moveTo>
                        <a:pt x="3466238" y="122"/>
                      </a:moveTo>
                      <a:cubicBezTo>
                        <a:pt x="3475886" y="-659"/>
                        <a:pt x="3486467" y="2466"/>
                        <a:pt x="3497671" y="4966"/>
                      </a:cubicBezTo>
                      <a:cubicBezTo>
                        <a:pt x="3551199" y="16218"/>
                        <a:pt x="3605973" y="21219"/>
                        <a:pt x="3660745" y="26220"/>
                      </a:cubicBezTo>
                      <a:cubicBezTo>
                        <a:pt x="3703071" y="29970"/>
                        <a:pt x="3746641" y="34971"/>
                        <a:pt x="3787721" y="46223"/>
                      </a:cubicBezTo>
                      <a:cubicBezTo>
                        <a:pt x="3841249" y="59975"/>
                        <a:pt x="3899757" y="62476"/>
                        <a:pt x="3950797" y="81229"/>
                      </a:cubicBezTo>
                      <a:cubicBezTo>
                        <a:pt x="4010549" y="104984"/>
                        <a:pt x="4076527" y="101232"/>
                        <a:pt x="4132545" y="131237"/>
                      </a:cubicBezTo>
                      <a:cubicBezTo>
                        <a:pt x="4148727" y="138738"/>
                        <a:pt x="4166155" y="143739"/>
                        <a:pt x="4178605" y="156241"/>
                      </a:cubicBezTo>
                      <a:cubicBezTo>
                        <a:pt x="4182339" y="159991"/>
                        <a:pt x="4188563" y="163743"/>
                        <a:pt x="4192297" y="163743"/>
                      </a:cubicBezTo>
                      <a:cubicBezTo>
                        <a:pt x="4264499" y="162492"/>
                        <a:pt x="4325497" y="202499"/>
                        <a:pt x="4393963" y="212500"/>
                      </a:cubicBezTo>
                      <a:cubicBezTo>
                        <a:pt x="4415125" y="216251"/>
                        <a:pt x="4436289" y="211250"/>
                        <a:pt x="4459941" y="221253"/>
                      </a:cubicBezTo>
                      <a:cubicBezTo>
                        <a:pt x="4502265" y="241256"/>
                        <a:pt x="4544591" y="256258"/>
                        <a:pt x="4564509" y="303766"/>
                      </a:cubicBezTo>
                      <a:cubicBezTo>
                        <a:pt x="4566997" y="311267"/>
                        <a:pt x="4571977" y="320019"/>
                        <a:pt x="4578201" y="321269"/>
                      </a:cubicBezTo>
                      <a:cubicBezTo>
                        <a:pt x="4608077" y="330020"/>
                        <a:pt x="4619281" y="358775"/>
                        <a:pt x="4640445" y="376278"/>
                      </a:cubicBezTo>
                      <a:cubicBezTo>
                        <a:pt x="4672811" y="400032"/>
                        <a:pt x="4686503" y="436287"/>
                        <a:pt x="4712645" y="463792"/>
                      </a:cubicBezTo>
                      <a:cubicBezTo>
                        <a:pt x="4667831" y="441288"/>
                        <a:pt x="4632975" y="407533"/>
                        <a:pt x="4591895" y="380028"/>
                      </a:cubicBezTo>
                      <a:cubicBezTo>
                        <a:pt x="4492307" y="312517"/>
                        <a:pt x="4384005" y="263760"/>
                        <a:pt x="4273213" y="218751"/>
                      </a:cubicBezTo>
                      <a:cubicBezTo>
                        <a:pt x="4225909" y="199998"/>
                        <a:pt x="4182339" y="171243"/>
                        <a:pt x="4131299" y="157491"/>
                      </a:cubicBezTo>
                      <a:lnTo>
                        <a:pt x="4125853" y="155849"/>
                      </a:lnTo>
                      <a:lnTo>
                        <a:pt x="4117481" y="179673"/>
                      </a:lnTo>
                      <a:cubicBezTo>
                        <a:pt x="4112491" y="193343"/>
                        <a:pt x="4096269" y="210740"/>
                        <a:pt x="4112491" y="220683"/>
                      </a:cubicBezTo>
                      <a:cubicBezTo>
                        <a:pt x="4126217" y="229382"/>
                        <a:pt x="4146183" y="218197"/>
                        <a:pt x="4159909" y="207013"/>
                      </a:cubicBezTo>
                      <a:cubicBezTo>
                        <a:pt x="4168643" y="200798"/>
                        <a:pt x="4174883" y="189614"/>
                        <a:pt x="4184865" y="203284"/>
                      </a:cubicBezTo>
                      <a:cubicBezTo>
                        <a:pt x="4190479" y="210119"/>
                        <a:pt x="4191415" y="216022"/>
                        <a:pt x="4189545" y="220839"/>
                      </a:cubicBezTo>
                      <a:cubicBezTo>
                        <a:pt x="4187673" y="225654"/>
                        <a:pt x="4182993" y="229382"/>
                        <a:pt x="4177377" y="231868"/>
                      </a:cubicBezTo>
                      <a:cubicBezTo>
                        <a:pt x="4147429" y="245538"/>
                        <a:pt x="4129961" y="276606"/>
                        <a:pt x="4092525" y="276606"/>
                      </a:cubicBezTo>
                      <a:cubicBezTo>
                        <a:pt x="4078799" y="276606"/>
                        <a:pt x="4071311" y="305189"/>
                        <a:pt x="4048851" y="310160"/>
                      </a:cubicBezTo>
                      <a:cubicBezTo>
                        <a:pt x="4040117" y="311403"/>
                        <a:pt x="4031381" y="317616"/>
                        <a:pt x="4022647" y="320102"/>
                      </a:cubicBezTo>
                      <a:cubicBezTo>
                        <a:pt x="4000185" y="325073"/>
                        <a:pt x="3987707" y="332530"/>
                        <a:pt x="3991451" y="359870"/>
                      </a:cubicBezTo>
                      <a:cubicBezTo>
                        <a:pt x="3995193" y="389695"/>
                        <a:pt x="3972733" y="413307"/>
                        <a:pt x="3957759" y="436919"/>
                      </a:cubicBezTo>
                      <a:cubicBezTo>
                        <a:pt x="3937793" y="469230"/>
                        <a:pt x="3912837" y="497813"/>
                        <a:pt x="3880393" y="518940"/>
                      </a:cubicBezTo>
                      <a:cubicBezTo>
                        <a:pt x="3874153" y="523911"/>
                        <a:pt x="3869163" y="527639"/>
                        <a:pt x="3865419" y="532610"/>
                      </a:cubicBezTo>
                      <a:cubicBezTo>
                        <a:pt x="3844205" y="559950"/>
                        <a:pt x="3837967" y="559950"/>
                        <a:pt x="3814257" y="532610"/>
                      </a:cubicBezTo>
                      <a:cubicBezTo>
                        <a:pt x="3786805" y="504027"/>
                        <a:pt x="3761849" y="507755"/>
                        <a:pt x="3748123" y="545037"/>
                      </a:cubicBezTo>
                      <a:cubicBezTo>
                        <a:pt x="3736893" y="576105"/>
                        <a:pt x="3726909" y="604688"/>
                        <a:pt x="3716927" y="635757"/>
                      </a:cubicBezTo>
                      <a:cubicBezTo>
                        <a:pt x="3713183" y="648184"/>
                        <a:pt x="3713183" y="661854"/>
                        <a:pt x="3719423" y="674282"/>
                      </a:cubicBezTo>
                      <a:cubicBezTo>
                        <a:pt x="3728157" y="694165"/>
                        <a:pt x="3726909" y="710321"/>
                        <a:pt x="3710687" y="723991"/>
                      </a:cubicBezTo>
                      <a:cubicBezTo>
                        <a:pt x="3691969" y="738904"/>
                        <a:pt x="3673253" y="756302"/>
                        <a:pt x="3647047" y="738904"/>
                      </a:cubicBezTo>
                      <a:cubicBezTo>
                        <a:pt x="3635817" y="731447"/>
                        <a:pt x="3623339" y="726476"/>
                        <a:pt x="3609613" y="736418"/>
                      </a:cubicBezTo>
                      <a:cubicBezTo>
                        <a:pt x="3588399" y="751331"/>
                        <a:pt x="3564691" y="760030"/>
                        <a:pt x="3535991" y="752574"/>
                      </a:cubicBezTo>
                      <a:cubicBezTo>
                        <a:pt x="3521017" y="748846"/>
                        <a:pt x="3524759" y="761273"/>
                        <a:pt x="3527255" y="769972"/>
                      </a:cubicBezTo>
                      <a:cubicBezTo>
                        <a:pt x="3530999" y="777429"/>
                        <a:pt x="3532247" y="786128"/>
                        <a:pt x="3523513" y="789856"/>
                      </a:cubicBezTo>
                      <a:cubicBezTo>
                        <a:pt x="3516025" y="794827"/>
                        <a:pt x="3512281" y="787370"/>
                        <a:pt x="3507291" y="782400"/>
                      </a:cubicBezTo>
                      <a:cubicBezTo>
                        <a:pt x="3489821" y="761273"/>
                        <a:pt x="3481085" y="772458"/>
                        <a:pt x="3473599" y="791099"/>
                      </a:cubicBezTo>
                      <a:cubicBezTo>
                        <a:pt x="3471103" y="797312"/>
                        <a:pt x="3468607" y="803526"/>
                        <a:pt x="3467359" y="810982"/>
                      </a:cubicBezTo>
                      <a:cubicBezTo>
                        <a:pt x="3458001" y="843604"/>
                        <a:pt x="3441623" y="854556"/>
                        <a:pt x="3417699" y="844886"/>
                      </a:cubicBezTo>
                      <a:lnTo>
                        <a:pt x="3395581" y="831089"/>
                      </a:lnTo>
                      <a:lnTo>
                        <a:pt x="3394609" y="831970"/>
                      </a:lnTo>
                      <a:cubicBezTo>
                        <a:pt x="3387121" y="828241"/>
                        <a:pt x="3378387" y="824513"/>
                        <a:pt x="3368403" y="825756"/>
                      </a:cubicBezTo>
                      <a:cubicBezTo>
                        <a:pt x="3363413" y="823270"/>
                        <a:pt x="3359669" y="820784"/>
                        <a:pt x="3354677" y="818298"/>
                      </a:cubicBezTo>
                      <a:lnTo>
                        <a:pt x="3352567" y="816009"/>
                      </a:lnTo>
                      <a:lnTo>
                        <a:pt x="3354007" y="820766"/>
                      </a:lnTo>
                      <a:cubicBezTo>
                        <a:pt x="3351513" y="856870"/>
                        <a:pt x="3350267" y="891729"/>
                        <a:pt x="3335303" y="925344"/>
                      </a:cubicBezTo>
                      <a:cubicBezTo>
                        <a:pt x="3329069" y="936549"/>
                        <a:pt x="3325329" y="952733"/>
                        <a:pt x="3312859" y="956468"/>
                      </a:cubicBezTo>
                      <a:cubicBezTo>
                        <a:pt x="3245525" y="976388"/>
                        <a:pt x="3183177" y="1011247"/>
                        <a:pt x="3102127" y="987593"/>
                      </a:cubicBezTo>
                      <a:cubicBezTo>
                        <a:pt x="3032299" y="966428"/>
                        <a:pt x="2963717" y="932814"/>
                        <a:pt x="2888901" y="922854"/>
                      </a:cubicBezTo>
                      <a:cubicBezTo>
                        <a:pt x="2847751" y="916629"/>
                        <a:pt x="2812837" y="936549"/>
                        <a:pt x="2774183" y="929079"/>
                      </a:cubicBezTo>
                      <a:cubicBezTo>
                        <a:pt x="2769195" y="926589"/>
                        <a:pt x="2764207" y="931569"/>
                        <a:pt x="2759219" y="934059"/>
                      </a:cubicBezTo>
                      <a:cubicBezTo>
                        <a:pt x="2733033" y="947753"/>
                        <a:pt x="2709341" y="1011247"/>
                        <a:pt x="2721811" y="1036147"/>
                      </a:cubicBezTo>
                      <a:cubicBezTo>
                        <a:pt x="2735527" y="1062291"/>
                        <a:pt x="2744257" y="1087191"/>
                        <a:pt x="2733033" y="1117070"/>
                      </a:cubicBezTo>
                      <a:cubicBezTo>
                        <a:pt x="2730539" y="1125785"/>
                        <a:pt x="2730539" y="1138235"/>
                        <a:pt x="2739269" y="1144460"/>
                      </a:cubicBezTo>
                      <a:cubicBezTo>
                        <a:pt x="2782911" y="1180564"/>
                        <a:pt x="2782911" y="1197994"/>
                        <a:pt x="2743009" y="1236588"/>
                      </a:cubicBezTo>
                      <a:cubicBezTo>
                        <a:pt x="2705601" y="1271448"/>
                        <a:pt x="2661959" y="1301327"/>
                        <a:pt x="2637019" y="1346146"/>
                      </a:cubicBezTo>
                      <a:cubicBezTo>
                        <a:pt x="2630785" y="1358596"/>
                        <a:pt x="2618315" y="1366066"/>
                        <a:pt x="2605847" y="1371046"/>
                      </a:cubicBezTo>
                      <a:cubicBezTo>
                        <a:pt x="2595871" y="1374781"/>
                        <a:pt x="2585895" y="1377271"/>
                        <a:pt x="2580907" y="1389721"/>
                      </a:cubicBezTo>
                      <a:cubicBezTo>
                        <a:pt x="2588389" y="1397191"/>
                        <a:pt x="2594623" y="1390966"/>
                        <a:pt x="2600859" y="1389721"/>
                      </a:cubicBezTo>
                      <a:cubicBezTo>
                        <a:pt x="2624551" y="1383496"/>
                        <a:pt x="2637019" y="1392211"/>
                        <a:pt x="2630785" y="1415865"/>
                      </a:cubicBezTo>
                      <a:cubicBezTo>
                        <a:pt x="2619563" y="1451970"/>
                        <a:pt x="2639513" y="1479359"/>
                        <a:pt x="2651983" y="1509239"/>
                      </a:cubicBezTo>
                      <a:cubicBezTo>
                        <a:pt x="2658217" y="1522933"/>
                        <a:pt x="2671933" y="1524178"/>
                        <a:pt x="2685651" y="1519198"/>
                      </a:cubicBezTo>
                      <a:cubicBezTo>
                        <a:pt x="2700613" y="1514219"/>
                        <a:pt x="2716823" y="1514219"/>
                        <a:pt x="2731787" y="1516709"/>
                      </a:cubicBezTo>
                      <a:cubicBezTo>
                        <a:pt x="2741763" y="1519198"/>
                        <a:pt x="2751737" y="1519198"/>
                        <a:pt x="2760467" y="1514219"/>
                      </a:cubicBezTo>
                      <a:cubicBezTo>
                        <a:pt x="2780417" y="1503014"/>
                        <a:pt x="2815331" y="1433295"/>
                        <a:pt x="2810343" y="1412130"/>
                      </a:cubicBezTo>
                      <a:cubicBezTo>
                        <a:pt x="2802863" y="1363576"/>
                        <a:pt x="2826553" y="1318757"/>
                        <a:pt x="2870197" y="1297592"/>
                      </a:cubicBezTo>
                      <a:cubicBezTo>
                        <a:pt x="2886407" y="1291367"/>
                        <a:pt x="2887653" y="1277673"/>
                        <a:pt x="2890147" y="1263978"/>
                      </a:cubicBezTo>
                      <a:cubicBezTo>
                        <a:pt x="2895135" y="1242813"/>
                        <a:pt x="2895135" y="1216669"/>
                        <a:pt x="2925061" y="1210444"/>
                      </a:cubicBezTo>
                      <a:cubicBezTo>
                        <a:pt x="2959975" y="1215424"/>
                        <a:pt x="2994891" y="1226629"/>
                        <a:pt x="3027311" y="1240323"/>
                      </a:cubicBezTo>
                      <a:cubicBezTo>
                        <a:pt x="3062225" y="1255263"/>
                        <a:pt x="3093399" y="1278918"/>
                        <a:pt x="3130807" y="1286388"/>
                      </a:cubicBezTo>
                      <a:cubicBezTo>
                        <a:pt x="3137041" y="1286388"/>
                        <a:pt x="3140781" y="1291367"/>
                        <a:pt x="3138287" y="1298837"/>
                      </a:cubicBezTo>
                      <a:cubicBezTo>
                        <a:pt x="3132053" y="1320002"/>
                        <a:pt x="3144523" y="1333697"/>
                        <a:pt x="3156991" y="1348636"/>
                      </a:cubicBezTo>
                      <a:cubicBezTo>
                        <a:pt x="3163227" y="1356106"/>
                        <a:pt x="3165721" y="1364821"/>
                        <a:pt x="3159485" y="1372291"/>
                      </a:cubicBezTo>
                      <a:cubicBezTo>
                        <a:pt x="3153251" y="1379761"/>
                        <a:pt x="3144523" y="1384741"/>
                        <a:pt x="3133301" y="1377271"/>
                      </a:cubicBezTo>
                      <a:cubicBezTo>
                        <a:pt x="3107115" y="1358596"/>
                        <a:pt x="3099633" y="1387231"/>
                        <a:pt x="3085917" y="1397191"/>
                      </a:cubicBezTo>
                      <a:cubicBezTo>
                        <a:pt x="3072201" y="1408395"/>
                        <a:pt x="3075941" y="1420845"/>
                        <a:pt x="3088411" y="1430805"/>
                      </a:cubicBezTo>
                      <a:cubicBezTo>
                        <a:pt x="3095891" y="1438275"/>
                        <a:pt x="3098385" y="1448235"/>
                        <a:pt x="3089657" y="1453215"/>
                      </a:cubicBezTo>
                      <a:cubicBezTo>
                        <a:pt x="3059731" y="1469399"/>
                        <a:pt x="3079681" y="1499279"/>
                        <a:pt x="3072201" y="1520443"/>
                      </a:cubicBezTo>
                      <a:cubicBezTo>
                        <a:pt x="3072201" y="1524178"/>
                        <a:pt x="3077187" y="1532893"/>
                        <a:pt x="3079681" y="1534138"/>
                      </a:cubicBezTo>
                      <a:cubicBezTo>
                        <a:pt x="3114595" y="1537873"/>
                        <a:pt x="3147017" y="1567753"/>
                        <a:pt x="3183177" y="1547833"/>
                      </a:cubicBezTo>
                      <a:cubicBezTo>
                        <a:pt x="3205623" y="1536628"/>
                        <a:pt x="3220585" y="1547833"/>
                        <a:pt x="3226821" y="1561528"/>
                      </a:cubicBezTo>
                      <a:cubicBezTo>
                        <a:pt x="3238043" y="1587672"/>
                        <a:pt x="3261735" y="1597632"/>
                        <a:pt x="3280439" y="1613817"/>
                      </a:cubicBezTo>
                      <a:cubicBezTo>
                        <a:pt x="3301637" y="1632491"/>
                        <a:pt x="3319093" y="1618797"/>
                        <a:pt x="3330315" y="1596387"/>
                      </a:cubicBezTo>
                      <a:cubicBezTo>
                        <a:pt x="3344033" y="1605102"/>
                        <a:pt x="3334057" y="1615062"/>
                        <a:pt x="3334057" y="1622532"/>
                      </a:cubicBezTo>
                      <a:cubicBezTo>
                        <a:pt x="3335303" y="1638716"/>
                        <a:pt x="3341539" y="1649921"/>
                        <a:pt x="3358995" y="1652411"/>
                      </a:cubicBezTo>
                      <a:cubicBezTo>
                        <a:pt x="3375205" y="1654901"/>
                        <a:pt x="3388921" y="1654901"/>
                        <a:pt x="3383935" y="1679801"/>
                      </a:cubicBezTo>
                      <a:cubicBezTo>
                        <a:pt x="3382687" y="1687271"/>
                        <a:pt x="3392663" y="1686026"/>
                        <a:pt x="3398897" y="1683536"/>
                      </a:cubicBezTo>
                      <a:cubicBezTo>
                        <a:pt x="3418849" y="1673576"/>
                        <a:pt x="3422589" y="1647431"/>
                        <a:pt x="3403885" y="1633736"/>
                      </a:cubicBezTo>
                      <a:cubicBezTo>
                        <a:pt x="3391415" y="1626267"/>
                        <a:pt x="3391415" y="1616307"/>
                        <a:pt x="3397651" y="1608837"/>
                      </a:cubicBezTo>
                      <a:cubicBezTo>
                        <a:pt x="3407625" y="1597632"/>
                        <a:pt x="3408873" y="1577712"/>
                        <a:pt x="3428823" y="1580202"/>
                      </a:cubicBezTo>
                      <a:cubicBezTo>
                        <a:pt x="3441293" y="1580202"/>
                        <a:pt x="3451269" y="1585182"/>
                        <a:pt x="3453763" y="1601367"/>
                      </a:cubicBezTo>
                      <a:cubicBezTo>
                        <a:pt x="3462491" y="1638716"/>
                        <a:pt x="3499899" y="1647431"/>
                        <a:pt x="3528579" y="1621287"/>
                      </a:cubicBezTo>
                      <a:cubicBezTo>
                        <a:pt x="3534813" y="1616307"/>
                        <a:pt x="3542295" y="1610082"/>
                        <a:pt x="3549777" y="1606347"/>
                      </a:cubicBezTo>
                      <a:cubicBezTo>
                        <a:pt x="3568481" y="1596387"/>
                        <a:pt x="3575963" y="1605102"/>
                        <a:pt x="3572221" y="1622532"/>
                      </a:cubicBezTo>
                      <a:cubicBezTo>
                        <a:pt x="3564739" y="1647431"/>
                        <a:pt x="3562247" y="1674821"/>
                        <a:pt x="3583443" y="1688516"/>
                      </a:cubicBezTo>
                      <a:cubicBezTo>
                        <a:pt x="3604641" y="1703455"/>
                        <a:pt x="3629581" y="1686026"/>
                        <a:pt x="3649531" y="1673576"/>
                      </a:cubicBezTo>
                      <a:cubicBezTo>
                        <a:pt x="3668235" y="1661126"/>
                        <a:pt x="3685693" y="1674821"/>
                        <a:pt x="3703149" y="1677311"/>
                      </a:cubicBezTo>
                      <a:cubicBezTo>
                        <a:pt x="3715619" y="1677311"/>
                        <a:pt x="3729335" y="1684781"/>
                        <a:pt x="3740557" y="1672331"/>
                      </a:cubicBezTo>
                      <a:cubicBezTo>
                        <a:pt x="3750533" y="1659881"/>
                        <a:pt x="3740557" y="1647431"/>
                        <a:pt x="3738063" y="1634981"/>
                      </a:cubicBezTo>
                      <a:cubicBezTo>
                        <a:pt x="3735571" y="1631247"/>
                        <a:pt x="3731829" y="1626267"/>
                        <a:pt x="3729335" y="1621287"/>
                      </a:cubicBezTo>
                      <a:cubicBezTo>
                        <a:pt x="3724347" y="1612572"/>
                        <a:pt x="3724347" y="1603857"/>
                        <a:pt x="3733077" y="1597632"/>
                      </a:cubicBezTo>
                      <a:cubicBezTo>
                        <a:pt x="3741805" y="1591407"/>
                        <a:pt x="3749287" y="1596387"/>
                        <a:pt x="3756767" y="1602612"/>
                      </a:cubicBezTo>
                      <a:cubicBezTo>
                        <a:pt x="3790435" y="1632491"/>
                        <a:pt x="3790435" y="1631247"/>
                        <a:pt x="3815373" y="1595142"/>
                      </a:cubicBezTo>
                      <a:cubicBezTo>
                        <a:pt x="3820361" y="1588917"/>
                        <a:pt x="3827843" y="1564018"/>
                        <a:pt x="3840313" y="1591407"/>
                      </a:cubicBezTo>
                      <a:cubicBezTo>
                        <a:pt x="3844053" y="1601367"/>
                        <a:pt x="3854029" y="1601367"/>
                        <a:pt x="3862757" y="1597632"/>
                      </a:cubicBezTo>
                      <a:cubicBezTo>
                        <a:pt x="3876473" y="1591407"/>
                        <a:pt x="3890191" y="1585182"/>
                        <a:pt x="3890191" y="1567753"/>
                      </a:cubicBezTo>
                      <a:cubicBezTo>
                        <a:pt x="3890191" y="1552813"/>
                        <a:pt x="3892685" y="1539118"/>
                        <a:pt x="3905153" y="1530403"/>
                      </a:cubicBezTo>
                      <a:cubicBezTo>
                        <a:pt x="3921363" y="1517953"/>
                        <a:pt x="3925105" y="1504259"/>
                        <a:pt x="3915129" y="1488074"/>
                      </a:cubicBezTo>
                      <a:cubicBezTo>
                        <a:pt x="3906401" y="1471889"/>
                        <a:pt x="3912635" y="1460684"/>
                        <a:pt x="3927599" y="1458195"/>
                      </a:cubicBezTo>
                      <a:cubicBezTo>
                        <a:pt x="3946303" y="1454460"/>
                        <a:pt x="3953783" y="1438275"/>
                        <a:pt x="3969995" y="1429560"/>
                      </a:cubicBezTo>
                      <a:cubicBezTo>
                        <a:pt x="3972487" y="1440765"/>
                        <a:pt x="3969995" y="1451970"/>
                        <a:pt x="3974981" y="1461929"/>
                      </a:cubicBezTo>
                      <a:cubicBezTo>
                        <a:pt x="3988699" y="1483094"/>
                        <a:pt x="3992439" y="1503014"/>
                        <a:pt x="3967501" y="1520443"/>
                      </a:cubicBezTo>
                      <a:cubicBezTo>
                        <a:pt x="3953783" y="1530403"/>
                        <a:pt x="3951291" y="1546588"/>
                        <a:pt x="3961265" y="1559038"/>
                      </a:cubicBezTo>
                      <a:cubicBezTo>
                        <a:pt x="3971241" y="1572733"/>
                        <a:pt x="3984957" y="1568998"/>
                        <a:pt x="3998673" y="1560283"/>
                      </a:cubicBezTo>
                      <a:cubicBezTo>
                        <a:pt x="4011143" y="1550323"/>
                        <a:pt x="4027353" y="1546588"/>
                        <a:pt x="4043563" y="1544098"/>
                      </a:cubicBezTo>
                      <a:cubicBezTo>
                        <a:pt x="4048551" y="1547833"/>
                        <a:pt x="4046057" y="1552813"/>
                        <a:pt x="4044811" y="1556548"/>
                      </a:cubicBezTo>
                      <a:cubicBezTo>
                        <a:pt x="4026107" y="1593897"/>
                        <a:pt x="4026107" y="1596387"/>
                        <a:pt x="4063515" y="1615062"/>
                      </a:cubicBezTo>
                      <a:cubicBezTo>
                        <a:pt x="4074737" y="1621287"/>
                        <a:pt x="4097181" y="1621287"/>
                        <a:pt x="4087207" y="1642451"/>
                      </a:cubicBezTo>
                      <a:cubicBezTo>
                        <a:pt x="4077231" y="1663616"/>
                        <a:pt x="4063515" y="1683536"/>
                        <a:pt x="4034835" y="1678556"/>
                      </a:cubicBezTo>
                      <a:cubicBezTo>
                        <a:pt x="4022365" y="1677311"/>
                        <a:pt x="4011143" y="1658636"/>
                        <a:pt x="3999921" y="1674821"/>
                      </a:cubicBezTo>
                      <a:cubicBezTo>
                        <a:pt x="3991191" y="1689761"/>
                        <a:pt x="4003661" y="1703455"/>
                        <a:pt x="4004909" y="1715905"/>
                      </a:cubicBezTo>
                      <a:cubicBezTo>
                        <a:pt x="4007403" y="1745785"/>
                        <a:pt x="4024859" y="1774419"/>
                        <a:pt x="4007403" y="1806788"/>
                      </a:cubicBezTo>
                      <a:cubicBezTo>
                        <a:pt x="3986205" y="1846628"/>
                        <a:pt x="4011143" y="1877752"/>
                        <a:pt x="4056033" y="1877752"/>
                      </a:cubicBezTo>
                      <a:cubicBezTo>
                        <a:pt x="4067255" y="1877752"/>
                        <a:pt x="4077231" y="1877752"/>
                        <a:pt x="4089699" y="1877752"/>
                      </a:cubicBezTo>
                      <a:cubicBezTo>
                        <a:pt x="4092817" y="1883355"/>
                        <a:pt x="4092505" y="1887712"/>
                        <a:pt x="4090479" y="1891292"/>
                      </a:cubicBezTo>
                      <a:cubicBezTo>
                        <a:pt x="4088453" y="1894871"/>
                        <a:pt x="4084711" y="1897672"/>
                        <a:pt x="4080971" y="1900162"/>
                      </a:cubicBezTo>
                      <a:cubicBezTo>
                        <a:pt x="4038575" y="1930041"/>
                        <a:pt x="3993685" y="1949961"/>
                        <a:pt x="3940067" y="1931286"/>
                      </a:cubicBezTo>
                      <a:cubicBezTo>
                        <a:pt x="3916375" y="1922571"/>
                        <a:pt x="3891437" y="1926306"/>
                        <a:pt x="3867745" y="1918837"/>
                      </a:cubicBezTo>
                      <a:cubicBezTo>
                        <a:pt x="3855275" y="1915102"/>
                        <a:pt x="3845301" y="1925061"/>
                        <a:pt x="3837819" y="1933776"/>
                      </a:cubicBezTo>
                      <a:cubicBezTo>
                        <a:pt x="3821609" y="1953696"/>
                        <a:pt x="3802905" y="1956186"/>
                        <a:pt x="3781707" y="1942491"/>
                      </a:cubicBezTo>
                      <a:cubicBezTo>
                        <a:pt x="3769237" y="1935021"/>
                        <a:pt x="3755521" y="1933776"/>
                        <a:pt x="3740557" y="1931286"/>
                      </a:cubicBezTo>
                      <a:cubicBezTo>
                        <a:pt x="3673223" y="1923816"/>
                        <a:pt x="3625839" y="1885222"/>
                        <a:pt x="3592173" y="1827953"/>
                      </a:cubicBezTo>
                      <a:cubicBezTo>
                        <a:pt x="3564739" y="1778154"/>
                        <a:pt x="3521097" y="1752009"/>
                        <a:pt x="3464985" y="1749519"/>
                      </a:cubicBezTo>
                      <a:cubicBezTo>
                        <a:pt x="3448775" y="1748275"/>
                        <a:pt x="3436305" y="1752009"/>
                        <a:pt x="3428823" y="1768194"/>
                      </a:cubicBezTo>
                      <a:cubicBezTo>
                        <a:pt x="3421343" y="1785624"/>
                        <a:pt x="3411367" y="1801809"/>
                        <a:pt x="3387675" y="1795584"/>
                      </a:cubicBezTo>
                      <a:cubicBezTo>
                        <a:pt x="3361489" y="1789359"/>
                        <a:pt x="3331563" y="1755744"/>
                        <a:pt x="3336551" y="1734580"/>
                      </a:cubicBezTo>
                      <a:cubicBezTo>
                        <a:pt x="3347773" y="1689761"/>
                        <a:pt x="3324081" y="1671086"/>
                        <a:pt x="3290413" y="1648676"/>
                      </a:cubicBezTo>
                      <a:cubicBezTo>
                        <a:pt x="3228067" y="1607592"/>
                        <a:pt x="3155745" y="1595142"/>
                        <a:pt x="3088411" y="1571488"/>
                      </a:cubicBezTo>
                      <a:cubicBezTo>
                        <a:pt x="3058483" y="1561528"/>
                        <a:pt x="3031051" y="1550323"/>
                        <a:pt x="3009853" y="1526668"/>
                      </a:cubicBezTo>
                      <a:cubicBezTo>
                        <a:pt x="2994891" y="1507994"/>
                        <a:pt x="2973693" y="1496789"/>
                        <a:pt x="2948753" y="1500524"/>
                      </a:cubicBezTo>
                      <a:cubicBezTo>
                        <a:pt x="2928803" y="1503014"/>
                        <a:pt x="2910099" y="1494299"/>
                        <a:pt x="2891395" y="1488074"/>
                      </a:cubicBezTo>
                      <a:cubicBezTo>
                        <a:pt x="2857727" y="1471889"/>
                        <a:pt x="2837777" y="1474379"/>
                        <a:pt x="2821567" y="1505504"/>
                      </a:cubicBezTo>
                      <a:cubicBezTo>
                        <a:pt x="2801615" y="1546588"/>
                        <a:pt x="2756725" y="1564018"/>
                        <a:pt x="2734281" y="1602612"/>
                      </a:cubicBezTo>
                      <a:cubicBezTo>
                        <a:pt x="2724305" y="1621287"/>
                        <a:pt x="2703107" y="1617552"/>
                        <a:pt x="2689391" y="1602612"/>
                      </a:cubicBezTo>
                      <a:cubicBezTo>
                        <a:pt x="2653229" y="1562773"/>
                        <a:pt x="2607093" y="1547833"/>
                        <a:pt x="2555969" y="1544098"/>
                      </a:cubicBezTo>
                      <a:cubicBezTo>
                        <a:pt x="2526043" y="1542853"/>
                        <a:pt x="2513573" y="1519198"/>
                        <a:pt x="2491129" y="1509239"/>
                      </a:cubicBezTo>
                      <a:cubicBezTo>
                        <a:pt x="2464943" y="1499279"/>
                        <a:pt x="2461201" y="1478114"/>
                        <a:pt x="2458707" y="1450725"/>
                      </a:cubicBezTo>
                      <a:cubicBezTo>
                        <a:pt x="2456213" y="1424580"/>
                        <a:pt x="2428781" y="1409640"/>
                        <a:pt x="2408831" y="1393456"/>
                      </a:cubicBezTo>
                      <a:cubicBezTo>
                        <a:pt x="2378903" y="1367311"/>
                        <a:pt x="2365187" y="1338677"/>
                        <a:pt x="2371423" y="1301327"/>
                      </a:cubicBezTo>
                      <a:cubicBezTo>
                        <a:pt x="2373917" y="1286388"/>
                        <a:pt x="2370175" y="1273938"/>
                        <a:pt x="2358953" y="1262733"/>
                      </a:cubicBezTo>
                      <a:cubicBezTo>
                        <a:pt x="2356459" y="1260243"/>
                        <a:pt x="2353965" y="1256508"/>
                        <a:pt x="2351471" y="1252773"/>
                      </a:cubicBezTo>
                      <a:cubicBezTo>
                        <a:pt x="2339001" y="1236588"/>
                        <a:pt x="2326533" y="1219159"/>
                        <a:pt x="2304087" y="1222894"/>
                      </a:cubicBezTo>
                      <a:cubicBezTo>
                        <a:pt x="2281643" y="1225384"/>
                        <a:pt x="2281643" y="1247793"/>
                        <a:pt x="2275409" y="1262733"/>
                      </a:cubicBezTo>
                      <a:cubicBezTo>
                        <a:pt x="2271667" y="1272693"/>
                        <a:pt x="2269173" y="1282653"/>
                        <a:pt x="2262939" y="1288877"/>
                      </a:cubicBezTo>
                      <a:cubicBezTo>
                        <a:pt x="2221789" y="1327472"/>
                        <a:pt x="2196851" y="1381006"/>
                        <a:pt x="2146973" y="1409640"/>
                      </a:cubicBezTo>
                      <a:cubicBezTo>
                        <a:pt x="2112059" y="1445745"/>
                        <a:pt x="2075899" y="1476869"/>
                        <a:pt x="2023527" y="1488074"/>
                      </a:cubicBezTo>
                      <a:cubicBezTo>
                        <a:pt x="1999835" y="1494299"/>
                        <a:pt x="1992353" y="1520443"/>
                        <a:pt x="1979885" y="1539118"/>
                      </a:cubicBezTo>
                      <a:cubicBezTo>
                        <a:pt x="1966169" y="1561528"/>
                        <a:pt x="1952451" y="1585182"/>
                        <a:pt x="1947465" y="1611327"/>
                      </a:cubicBezTo>
                      <a:cubicBezTo>
                        <a:pt x="1943723" y="1630002"/>
                        <a:pt x="1933747" y="1643696"/>
                        <a:pt x="1913797" y="1647431"/>
                      </a:cubicBezTo>
                      <a:cubicBezTo>
                        <a:pt x="1890105" y="1652411"/>
                        <a:pt x="1883871" y="1667351"/>
                        <a:pt x="1883871" y="1688516"/>
                      </a:cubicBezTo>
                      <a:cubicBezTo>
                        <a:pt x="1883871" y="1710925"/>
                        <a:pt x="1892599" y="1730845"/>
                        <a:pt x="1917537" y="1734580"/>
                      </a:cubicBezTo>
                      <a:cubicBezTo>
                        <a:pt x="1948711" y="1738315"/>
                        <a:pt x="1966169" y="1760724"/>
                        <a:pt x="1983625" y="1784379"/>
                      </a:cubicBezTo>
                      <a:cubicBezTo>
                        <a:pt x="1993601" y="1799319"/>
                        <a:pt x="1994847" y="1816748"/>
                        <a:pt x="1979885" y="1829198"/>
                      </a:cubicBezTo>
                      <a:cubicBezTo>
                        <a:pt x="1958687" y="1847873"/>
                        <a:pt x="1933747" y="1862813"/>
                        <a:pt x="1902575" y="1857833"/>
                      </a:cubicBezTo>
                      <a:cubicBezTo>
                        <a:pt x="1882623" y="1854098"/>
                        <a:pt x="1863919" y="1852853"/>
                        <a:pt x="1845215" y="1865302"/>
                      </a:cubicBezTo>
                      <a:cubicBezTo>
                        <a:pt x="1838981" y="1869037"/>
                        <a:pt x="1831499" y="1867792"/>
                        <a:pt x="1822771" y="1867792"/>
                      </a:cubicBezTo>
                      <a:cubicBezTo>
                        <a:pt x="1796585" y="1866547"/>
                        <a:pt x="1784115" y="1883977"/>
                        <a:pt x="1790351" y="1908877"/>
                      </a:cubicBezTo>
                      <a:cubicBezTo>
                        <a:pt x="1800325" y="1947471"/>
                        <a:pt x="1796585" y="1957431"/>
                        <a:pt x="1757929" y="1983575"/>
                      </a:cubicBezTo>
                      <a:cubicBezTo>
                        <a:pt x="1721769" y="2010965"/>
                        <a:pt x="1694337" y="2014700"/>
                        <a:pt x="1668151" y="1992290"/>
                      </a:cubicBezTo>
                      <a:cubicBezTo>
                        <a:pt x="1636977" y="1966146"/>
                        <a:pt x="1595829" y="1961166"/>
                        <a:pt x="1562161" y="1940001"/>
                      </a:cubicBezTo>
                      <a:cubicBezTo>
                        <a:pt x="1552185" y="1933776"/>
                        <a:pt x="1543457" y="1940001"/>
                        <a:pt x="1535975" y="1947471"/>
                      </a:cubicBezTo>
                      <a:cubicBezTo>
                        <a:pt x="1532235" y="1952451"/>
                        <a:pt x="1529741" y="1957431"/>
                        <a:pt x="1534729" y="1962411"/>
                      </a:cubicBezTo>
                      <a:cubicBezTo>
                        <a:pt x="1540963" y="1969881"/>
                        <a:pt x="1549691" y="1972371"/>
                        <a:pt x="1558421" y="1968636"/>
                      </a:cubicBezTo>
                      <a:cubicBezTo>
                        <a:pt x="1584605" y="1959921"/>
                        <a:pt x="1604557" y="1969881"/>
                        <a:pt x="1623261" y="1988555"/>
                      </a:cubicBezTo>
                      <a:cubicBezTo>
                        <a:pt x="1634483" y="2001005"/>
                        <a:pt x="1650693" y="2001005"/>
                        <a:pt x="1665657" y="2002250"/>
                      </a:cubicBezTo>
                      <a:cubicBezTo>
                        <a:pt x="1705559" y="2005985"/>
                        <a:pt x="1716781" y="2028395"/>
                        <a:pt x="1699323" y="2063254"/>
                      </a:cubicBezTo>
                      <a:cubicBezTo>
                        <a:pt x="1685607" y="2089399"/>
                        <a:pt x="1674385" y="2113053"/>
                        <a:pt x="1635731" y="2106828"/>
                      </a:cubicBezTo>
                      <a:cubicBezTo>
                        <a:pt x="1613285" y="2104338"/>
                        <a:pt x="1595829" y="2124258"/>
                        <a:pt x="1585853" y="2145423"/>
                      </a:cubicBezTo>
                      <a:cubicBezTo>
                        <a:pt x="1575877" y="2165342"/>
                        <a:pt x="1594581" y="2176547"/>
                        <a:pt x="1605803" y="2188997"/>
                      </a:cubicBezTo>
                      <a:cubicBezTo>
                        <a:pt x="1619519" y="2206427"/>
                        <a:pt x="1629495" y="2225101"/>
                        <a:pt x="1645705" y="2241286"/>
                      </a:cubicBezTo>
                      <a:cubicBezTo>
                        <a:pt x="1664409" y="2258716"/>
                        <a:pt x="1679373" y="2263696"/>
                        <a:pt x="1700571" y="2246266"/>
                      </a:cubicBezTo>
                      <a:cubicBezTo>
                        <a:pt x="1713041" y="2235061"/>
                        <a:pt x="1729251" y="2231326"/>
                        <a:pt x="1747955" y="2233816"/>
                      </a:cubicBezTo>
                      <a:cubicBezTo>
                        <a:pt x="1766659" y="2238796"/>
                        <a:pt x="1771647" y="2248756"/>
                        <a:pt x="1764165" y="2267430"/>
                      </a:cubicBezTo>
                      <a:cubicBezTo>
                        <a:pt x="1744213" y="2318475"/>
                        <a:pt x="1696829" y="2333414"/>
                        <a:pt x="1648199" y="2304780"/>
                      </a:cubicBezTo>
                      <a:cubicBezTo>
                        <a:pt x="1644459" y="2303535"/>
                        <a:pt x="1640717" y="2298555"/>
                        <a:pt x="1634483" y="2299800"/>
                      </a:cubicBezTo>
                      <a:cubicBezTo>
                        <a:pt x="1633237" y="2301045"/>
                        <a:pt x="1633237" y="2302290"/>
                        <a:pt x="1633237" y="2303535"/>
                      </a:cubicBezTo>
                      <a:cubicBezTo>
                        <a:pt x="1634483" y="2320965"/>
                        <a:pt x="1663163" y="2332169"/>
                        <a:pt x="1650693" y="2352089"/>
                      </a:cubicBezTo>
                      <a:cubicBezTo>
                        <a:pt x="1636977" y="2373254"/>
                        <a:pt x="1618273" y="2389438"/>
                        <a:pt x="1595829" y="2398153"/>
                      </a:cubicBezTo>
                      <a:cubicBezTo>
                        <a:pt x="1584605" y="2404378"/>
                        <a:pt x="1573383" y="2409358"/>
                        <a:pt x="1572137" y="2423053"/>
                      </a:cubicBezTo>
                      <a:cubicBezTo>
                        <a:pt x="1569643" y="2435503"/>
                        <a:pt x="1560913" y="2437993"/>
                        <a:pt x="1550939" y="2441727"/>
                      </a:cubicBezTo>
                      <a:cubicBezTo>
                        <a:pt x="1544703" y="2444217"/>
                        <a:pt x="1538469" y="2447952"/>
                        <a:pt x="1539715" y="2455422"/>
                      </a:cubicBezTo>
                      <a:cubicBezTo>
                        <a:pt x="1542209" y="2464137"/>
                        <a:pt x="1549691" y="2469117"/>
                        <a:pt x="1557173" y="2467872"/>
                      </a:cubicBezTo>
                      <a:cubicBezTo>
                        <a:pt x="1585853" y="2462892"/>
                        <a:pt x="1604557" y="2474097"/>
                        <a:pt x="1622013" y="2495262"/>
                      </a:cubicBezTo>
                      <a:cubicBezTo>
                        <a:pt x="1631989" y="2508956"/>
                        <a:pt x="1651941" y="2498996"/>
                        <a:pt x="1666903" y="2498996"/>
                      </a:cubicBezTo>
                      <a:cubicBezTo>
                        <a:pt x="1680619" y="2498996"/>
                        <a:pt x="1698077" y="2492772"/>
                        <a:pt x="1704311" y="2511446"/>
                      </a:cubicBezTo>
                      <a:cubicBezTo>
                        <a:pt x="1709299" y="2528876"/>
                        <a:pt x="1693089" y="2536346"/>
                        <a:pt x="1681867" y="2542571"/>
                      </a:cubicBezTo>
                      <a:cubicBezTo>
                        <a:pt x="1665657" y="2551286"/>
                        <a:pt x="1663163" y="2563735"/>
                        <a:pt x="1659421" y="2579920"/>
                      </a:cubicBezTo>
                      <a:cubicBezTo>
                        <a:pt x="1653187" y="2614779"/>
                        <a:pt x="1650693" y="2652129"/>
                        <a:pt x="1640717" y="2685743"/>
                      </a:cubicBezTo>
                      <a:cubicBezTo>
                        <a:pt x="1636977" y="2696948"/>
                        <a:pt x="1639471" y="2704418"/>
                        <a:pt x="1646953" y="2711888"/>
                      </a:cubicBezTo>
                      <a:cubicBezTo>
                        <a:pt x="1656927" y="2720603"/>
                        <a:pt x="1669397" y="2728072"/>
                        <a:pt x="1668151" y="2744257"/>
                      </a:cubicBezTo>
                      <a:cubicBezTo>
                        <a:pt x="1609545" y="2734297"/>
                        <a:pt x="1567149" y="2689478"/>
                        <a:pt x="1562161" y="2635944"/>
                      </a:cubicBezTo>
                      <a:cubicBezTo>
                        <a:pt x="1560913" y="2628474"/>
                        <a:pt x="1560913" y="2619759"/>
                        <a:pt x="1554679" y="2614779"/>
                      </a:cubicBezTo>
                      <a:cubicBezTo>
                        <a:pt x="1534729" y="2596105"/>
                        <a:pt x="1527247" y="2572450"/>
                        <a:pt x="1528493" y="2546306"/>
                      </a:cubicBezTo>
                      <a:cubicBezTo>
                        <a:pt x="1530987" y="2518916"/>
                        <a:pt x="1522259" y="2492772"/>
                        <a:pt x="1514777" y="2465382"/>
                      </a:cubicBezTo>
                      <a:cubicBezTo>
                        <a:pt x="1502307" y="2425543"/>
                        <a:pt x="1511037" y="2404378"/>
                        <a:pt x="1547197" y="2384458"/>
                      </a:cubicBezTo>
                      <a:cubicBezTo>
                        <a:pt x="1582111" y="2364539"/>
                        <a:pt x="1590841" y="2328434"/>
                        <a:pt x="1569643" y="2292330"/>
                      </a:cubicBezTo>
                      <a:cubicBezTo>
                        <a:pt x="1550939" y="2261206"/>
                        <a:pt x="1532235" y="2230081"/>
                        <a:pt x="1552185" y="2192732"/>
                      </a:cubicBezTo>
                      <a:cubicBezTo>
                        <a:pt x="1555927" y="2186507"/>
                        <a:pt x="1555927" y="2177792"/>
                        <a:pt x="1548445" y="2175302"/>
                      </a:cubicBezTo>
                      <a:cubicBezTo>
                        <a:pt x="1538469" y="2169077"/>
                        <a:pt x="1535975" y="2180282"/>
                        <a:pt x="1533481" y="2186507"/>
                      </a:cubicBezTo>
                      <a:cubicBezTo>
                        <a:pt x="1521011" y="2223856"/>
                        <a:pt x="1509789" y="2261206"/>
                        <a:pt x="1497321" y="2298555"/>
                      </a:cubicBezTo>
                      <a:cubicBezTo>
                        <a:pt x="1493579" y="2312250"/>
                        <a:pt x="1504801" y="2317230"/>
                        <a:pt x="1512283" y="2324699"/>
                      </a:cubicBezTo>
                      <a:cubicBezTo>
                        <a:pt x="1521011" y="2332169"/>
                        <a:pt x="1524753" y="2342129"/>
                        <a:pt x="1513531" y="2353334"/>
                      </a:cubicBezTo>
                      <a:cubicBezTo>
                        <a:pt x="1502307" y="2362049"/>
                        <a:pt x="1496073" y="2357069"/>
                        <a:pt x="1487345" y="2349599"/>
                      </a:cubicBezTo>
                      <a:cubicBezTo>
                        <a:pt x="1474875" y="2337149"/>
                        <a:pt x="1461159" y="2324699"/>
                        <a:pt x="1462405" y="2303535"/>
                      </a:cubicBezTo>
                      <a:cubicBezTo>
                        <a:pt x="1462405" y="2283615"/>
                        <a:pt x="1453677" y="2264941"/>
                        <a:pt x="1429985" y="2258716"/>
                      </a:cubicBezTo>
                      <a:cubicBezTo>
                        <a:pt x="1417517" y="2253736"/>
                        <a:pt x="1411281" y="2245021"/>
                        <a:pt x="1422503" y="2232571"/>
                      </a:cubicBezTo>
                      <a:cubicBezTo>
                        <a:pt x="1443701" y="2208917"/>
                        <a:pt x="1459913" y="2177792"/>
                        <a:pt x="1499815" y="2181527"/>
                      </a:cubicBezTo>
                      <a:cubicBezTo>
                        <a:pt x="1512283" y="2182772"/>
                        <a:pt x="1525999" y="2176547"/>
                        <a:pt x="1517271" y="2162852"/>
                      </a:cubicBezTo>
                      <a:cubicBezTo>
                        <a:pt x="1506049" y="2141688"/>
                        <a:pt x="1516025" y="2130483"/>
                        <a:pt x="1529741" y="2118033"/>
                      </a:cubicBezTo>
                      <a:cubicBezTo>
                        <a:pt x="1538469" y="2110563"/>
                        <a:pt x="1547197" y="2101848"/>
                        <a:pt x="1537223" y="2090644"/>
                      </a:cubicBezTo>
                      <a:cubicBezTo>
                        <a:pt x="1528493" y="2081929"/>
                        <a:pt x="1519765" y="2075704"/>
                        <a:pt x="1506049" y="2081929"/>
                      </a:cubicBezTo>
                      <a:cubicBezTo>
                        <a:pt x="1472381" y="2093134"/>
                        <a:pt x="1441209" y="2074459"/>
                        <a:pt x="1432479" y="2040844"/>
                      </a:cubicBezTo>
                      <a:cubicBezTo>
                        <a:pt x="1429985" y="2030885"/>
                        <a:pt x="1436221" y="2027150"/>
                        <a:pt x="1441209" y="2020925"/>
                      </a:cubicBezTo>
                      <a:cubicBezTo>
                        <a:pt x="1466147" y="1992290"/>
                        <a:pt x="1461159" y="1944981"/>
                        <a:pt x="1429985" y="1926306"/>
                      </a:cubicBezTo>
                      <a:cubicBezTo>
                        <a:pt x="1418763" y="1920082"/>
                        <a:pt x="1413775" y="1915102"/>
                        <a:pt x="1417517" y="1902652"/>
                      </a:cubicBezTo>
                      <a:cubicBezTo>
                        <a:pt x="1422503" y="1892692"/>
                        <a:pt x="1431233" y="1891447"/>
                        <a:pt x="1442455" y="1895182"/>
                      </a:cubicBezTo>
                      <a:cubicBezTo>
                        <a:pt x="1461159" y="1900162"/>
                        <a:pt x="1481109" y="1898917"/>
                        <a:pt x="1497321" y="1911367"/>
                      </a:cubicBezTo>
                      <a:cubicBezTo>
                        <a:pt x="1512283" y="1922571"/>
                        <a:pt x="1527247" y="1918837"/>
                        <a:pt x="1528493" y="1898917"/>
                      </a:cubicBezTo>
                      <a:cubicBezTo>
                        <a:pt x="1528493" y="1881487"/>
                        <a:pt x="1529741" y="1862813"/>
                        <a:pt x="1549691" y="1860323"/>
                      </a:cubicBezTo>
                      <a:cubicBezTo>
                        <a:pt x="1578371" y="1855343"/>
                        <a:pt x="1609545" y="1846628"/>
                        <a:pt x="1630743" y="1874017"/>
                      </a:cubicBezTo>
                      <a:cubicBezTo>
                        <a:pt x="1650693" y="1898917"/>
                        <a:pt x="1658175" y="1888957"/>
                        <a:pt x="1668151" y="1867792"/>
                      </a:cubicBezTo>
                      <a:cubicBezTo>
                        <a:pt x="1670645" y="1861568"/>
                        <a:pt x="1674385" y="1856588"/>
                        <a:pt x="1678125" y="1851608"/>
                      </a:cubicBezTo>
                      <a:cubicBezTo>
                        <a:pt x="1684361" y="1844138"/>
                        <a:pt x="1699323" y="1842893"/>
                        <a:pt x="1690595" y="1829198"/>
                      </a:cubicBezTo>
                      <a:cubicBezTo>
                        <a:pt x="1683113" y="1817993"/>
                        <a:pt x="1670645" y="1817993"/>
                        <a:pt x="1656927" y="1822973"/>
                      </a:cubicBezTo>
                      <a:cubicBezTo>
                        <a:pt x="1630743" y="1834178"/>
                        <a:pt x="1612039" y="1824218"/>
                        <a:pt x="1604557" y="1796829"/>
                      </a:cubicBezTo>
                      <a:cubicBezTo>
                        <a:pt x="1600815" y="1788114"/>
                        <a:pt x="1602063" y="1779399"/>
                        <a:pt x="1612039" y="1775664"/>
                      </a:cubicBezTo>
                      <a:cubicBezTo>
                        <a:pt x="1620767" y="1770684"/>
                        <a:pt x="1625755" y="1775664"/>
                        <a:pt x="1629495" y="1783134"/>
                      </a:cubicBezTo>
                      <a:cubicBezTo>
                        <a:pt x="1643211" y="1806788"/>
                        <a:pt x="1655681" y="1803054"/>
                        <a:pt x="1669397" y="1783134"/>
                      </a:cubicBezTo>
                      <a:cubicBezTo>
                        <a:pt x="1680619" y="1765704"/>
                        <a:pt x="1698077" y="1758234"/>
                        <a:pt x="1719275" y="1758234"/>
                      </a:cubicBezTo>
                      <a:cubicBezTo>
                        <a:pt x="1725509" y="1758234"/>
                        <a:pt x="1731745" y="1756989"/>
                        <a:pt x="1736731" y="1753254"/>
                      </a:cubicBezTo>
                      <a:cubicBezTo>
                        <a:pt x="1745461" y="1749519"/>
                        <a:pt x="1752943" y="1742050"/>
                        <a:pt x="1747955" y="1732090"/>
                      </a:cubicBezTo>
                      <a:cubicBezTo>
                        <a:pt x="1742967" y="1723375"/>
                        <a:pt x="1732991" y="1725865"/>
                        <a:pt x="1725509" y="1732090"/>
                      </a:cubicBezTo>
                      <a:cubicBezTo>
                        <a:pt x="1718027" y="1737070"/>
                        <a:pt x="1711793" y="1752009"/>
                        <a:pt x="1701817" y="1738315"/>
                      </a:cubicBezTo>
                      <a:cubicBezTo>
                        <a:pt x="1693089" y="1729600"/>
                        <a:pt x="1681867" y="1718395"/>
                        <a:pt x="1684361" y="1704700"/>
                      </a:cubicBezTo>
                      <a:cubicBezTo>
                        <a:pt x="1685607" y="1692250"/>
                        <a:pt x="1699323" y="1694740"/>
                        <a:pt x="1706805" y="1692250"/>
                      </a:cubicBezTo>
                      <a:cubicBezTo>
                        <a:pt x="1723015" y="1686026"/>
                        <a:pt x="1737979" y="1686026"/>
                        <a:pt x="1752943" y="1687271"/>
                      </a:cubicBezTo>
                      <a:cubicBezTo>
                        <a:pt x="1766659" y="1687271"/>
                        <a:pt x="1780375" y="1683536"/>
                        <a:pt x="1789103" y="1673576"/>
                      </a:cubicBezTo>
                      <a:cubicBezTo>
                        <a:pt x="1794091" y="1667351"/>
                        <a:pt x="1800325" y="1659881"/>
                        <a:pt x="1796585" y="1652411"/>
                      </a:cubicBezTo>
                      <a:cubicBezTo>
                        <a:pt x="1792843" y="1644941"/>
                        <a:pt x="1784115" y="1647431"/>
                        <a:pt x="1777881" y="1647431"/>
                      </a:cubicBezTo>
                      <a:cubicBezTo>
                        <a:pt x="1770399" y="1646186"/>
                        <a:pt x="1757929" y="1651166"/>
                        <a:pt x="1755435" y="1638716"/>
                      </a:cubicBezTo>
                      <a:cubicBezTo>
                        <a:pt x="1752943" y="1626267"/>
                        <a:pt x="1766659" y="1627512"/>
                        <a:pt x="1772893" y="1625022"/>
                      </a:cubicBezTo>
                      <a:cubicBezTo>
                        <a:pt x="1785363" y="1617552"/>
                        <a:pt x="1790351" y="1611327"/>
                        <a:pt x="1780375" y="1598877"/>
                      </a:cubicBezTo>
                      <a:cubicBezTo>
                        <a:pt x="1779127" y="1596387"/>
                        <a:pt x="1776633" y="1595142"/>
                        <a:pt x="1776633" y="1593897"/>
                      </a:cubicBezTo>
                      <a:cubicBezTo>
                        <a:pt x="1785363" y="1564018"/>
                        <a:pt x="1777881" y="1544098"/>
                        <a:pt x="1744213" y="1540363"/>
                      </a:cubicBezTo>
                      <a:cubicBezTo>
                        <a:pt x="1741719" y="1540363"/>
                        <a:pt x="1736731" y="1534138"/>
                        <a:pt x="1736731" y="1530403"/>
                      </a:cubicBezTo>
                      <a:cubicBezTo>
                        <a:pt x="1734237" y="1520443"/>
                        <a:pt x="1774139" y="1484339"/>
                        <a:pt x="1782869" y="1486829"/>
                      </a:cubicBezTo>
                      <a:cubicBezTo>
                        <a:pt x="1794091" y="1489319"/>
                        <a:pt x="1804067" y="1488074"/>
                        <a:pt x="1812795" y="1479359"/>
                      </a:cubicBezTo>
                      <a:cubicBezTo>
                        <a:pt x="1824017" y="1465664"/>
                        <a:pt x="1812795" y="1459440"/>
                        <a:pt x="1806561" y="1451970"/>
                      </a:cubicBezTo>
                      <a:cubicBezTo>
                        <a:pt x="1797831" y="1442010"/>
                        <a:pt x="1804067" y="1434540"/>
                        <a:pt x="1807807" y="1427070"/>
                      </a:cubicBezTo>
                      <a:cubicBezTo>
                        <a:pt x="1811549" y="1418355"/>
                        <a:pt x="1816535" y="1408395"/>
                        <a:pt x="1810301" y="1399681"/>
                      </a:cubicBezTo>
                      <a:cubicBezTo>
                        <a:pt x="1797831" y="1379761"/>
                        <a:pt x="1800325" y="1364821"/>
                        <a:pt x="1817783" y="1347391"/>
                      </a:cubicBezTo>
                      <a:cubicBezTo>
                        <a:pt x="1833993" y="1332452"/>
                        <a:pt x="1821523" y="1318757"/>
                        <a:pt x="1806561" y="1312532"/>
                      </a:cubicBezTo>
                      <a:cubicBezTo>
                        <a:pt x="1797831" y="1311287"/>
                        <a:pt x="1784115" y="1318757"/>
                        <a:pt x="1782869" y="1303817"/>
                      </a:cubicBezTo>
                      <a:cubicBezTo>
                        <a:pt x="1781621" y="1295102"/>
                        <a:pt x="1790351" y="1291367"/>
                        <a:pt x="1797831" y="1291367"/>
                      </a:cubicBezTo>
                      <a:cubicBezTo>
                        <a:pt x="1811549" y="1290122"/>
                        <a:pt x="1831499" y="1287632"/>
                        <a:pt x="1830253" y="1303817"/>
                      </a:cubicBezTo>
                      <a:cubicBezTo>
                        <a:pt x="1827759" y="1338677"/>
                        <a:pt x="1852697" y="1362331"/>
                        <a:pt x="1861425" y="1393456"/>
                      </a:cubicBezTo>
                      <a:cubicBezTo>
                        <a:pt x="1868907" y="1425825"/>
                        <a:pt x="1903821" y="1443255"/>
                        <a:pt x="1917537" y="1474379"/>
                      </a:cubicBezTo>
                      <a:cubicBezTo>
                        <a:pt x="1921279" y="1479359"/>
                        <a:pt x="1933747" y="1484339"/>
                        <a:pt x="1941229" y="1481849"/>
                      </a:cubicBezTo>
                      <a:cubicBezTo>
                        <a:pt x="1998589" y="1461929"/>
                        <a:pt x="2062183" y="1463174"/>
                        <a:pt x="2108319" y="1417110"/>
                      </a:cubicBezTo>
                      <a:cubicBezTo>
                        <a:pt x="2110813" y="1414620"/>
                        <a:pt x="2118295" y="1413375"/>
                        <a:pt x="2118295" y="1409640"/>
                      </a:cubicBezTo>
                      <a:cubicBezTo>
                        <a:pt x="2123281" y="1373536"/>
                        <a:pt x="2136999" y="1338677"/>
                        <a:pt x="2145727" y="1303817"/>
                      </a:cubicBezTo>
                      <a:cubicBezTo>
                        <a:pt x="2149467" y="1288877"/>
                        <a:pt x="2141985" y="1270203"/>
                        <a:pt x="2154455" y="1254018"/>
                      </a:cubicBezTo>
                      <a:cubicBezTo>
                        <a:pt x="2158197" y="1247793"/>
                        <a:pt x="2163183" y="1240323"/>
                        <a:pt x="2160691" y="1232853"/>
                      </a:cubicBezTo>
                      <a:cubicBezTo>
                        <a:pt x="2155703" y="1189279"/>
                        <a:pt x="2180641" y="1181809"/>
                        <a:pt x="2215555" y="1178074"/>
                      </a:cubicBezTo>
                      <a:cubicBezTo>
                        <a:pt x="2245481" y="1175584"/>
                        <a:pt x="2255457" y="1148195"/>
                        <a:pt x="2235507" y="1123295"/>
                      </a:cubicBezTo>
                      <a:cubicBezTo>
                        <a:pt x="2229271" y="1115825"/>
                        <a:pt x="2221789" y="1112091"/>
                        <a:pt x="2225531" y="1100886"/>
                      </a:cubicBezTo>
                      <a:cubicBezTo>
                        <a:pt x="2231765" y="1085946"/>
                        <a:pt x="2229271" y="1078476"/>
                        <a:pt x="2209321" y="1080966"/>
                      </a:cubicBezTo>
                      <a:cubicBezTo>
                        <a:pt x="2196851" y="1083456"/>
                        <a:pt x="2193111" y="1069761"/>
                        <a:pt x="2188123" y="1061046"/>
                      </a:cubicBezTo>
                      <a:cubicBezTo>
                        <a:pt x="2183135" y="1052332"/>
                        <a:pt x="2180641" y="1042372"/>
                        <a:pt x="2174407" y="1034902"/>
                      </a:cubicBezTo>
                      <a:cubicBezTo>
                        <a:pt x="2169419" y="1024942"/>
                        <a:pt x="2153209" y="1016227"/>
                        <a:pt x="2164431" y="1005022"/>
                      </a:cubicBezTo>
                      <a:cubicBezTo>
                        <a:pt x="2174407" y="995063"/>
                        <a:pt x="2193111" y="995063"/>
                        <a:pt x="2201839" y="1003777"/>
                      </a:cubicBezTo>
                      <a:cubicBezTo>
                        <a:pt x="2218049" y="1017472"/>
                        <a:pt x="2234259" y="1021207"/>
                        <a:pt x="2252963" y="1024942"/>
                      </a:cubicBezTo>
                      <a:cubicBezTo>
                        <a:pt x="2285383" y="1029922"/>
                        <a:pt x="2272915" y="1064781"/>
                        <a:pt x="2290371" y="1080966"/>
                      </a:cubicBezTo>
                      <a:cubicBezTo>
                        <a:pt x="2296607" y="1087191"/>
                        <a:pt x="2277901" y="1092171"/>
                        <a:pt x="2271667" y="1099641"/>
                      </a:cubicBezTo>
                      <a:cubicBezTo>
                        <a:pt x="2266679" y="1105866"/>
                        <a:pt x="2252963" y="1108356"/>
                        <a:pt x="2259197" y="1118315"/>
                      </a:cubicBezTo>
                      <a:cubicBezTo>
                        <a:pt x="2265433" y="1130765"/>
                        <a:pt x="2274161" y="1123295"/>
                        <a:pt x="2281643" y="1118315"/>
                      </a:cubicBezTo>
                      <a:cubicBezTo>
                        <a:pt x="2296607" y="1110846"/>
                        <a:pt x="2310323" y="1103376"/>
                        <a:pt x="2321545" y="1125785"/>
                      </a:cubicBezTo>
                      <a:cubicBezTo>
                        <a:pt x="2325285" y="1132010"/>
                        <a:pt x="2336507" y="1139480"/>
                        <a:pt x="2343989" y="1130765"/>
                      </a:cubicBezTo>
                      <a:cubicBezTo>
                        <a:pt x="2361447" y="1110846"/>
                        <a:pt x="2388879" y="1104621"/>
                        <a:pt x="2408831" y="1089681"/>
                      </a:cubicBezTo>
                      <a:cubicBezTo>
                        <a:pt x="2423793" y="1078476"/>
                        <a:pt x="2421299" y="1073496"/>
                        <a:pt x="2408831" y="1066026"/>
                      </a:cubicBezTo>
                      <a:cubicBezTo>
                        <a:pt x="2407583" y="1064781"/>
                        <a:pt x="2406337" y="1064781"/>
                        <a:pt x="2405089" y="1064781"/>
                      </a:cubicBezTo>
                      <a:cubicBezTo>
                        <a:pt x="2348977" y="1057311"/>
                        <a:pt x="2304087" y="1024942"/>
                        <a:pt x="2256705" y="1000042"/>
                      </a:cubicBezTo>
                      <a:cubicBezTo>
                        <a:pt x="2239247" y="990083"/>
                        <a:pt x="2220543" y="985103"/>
                        <a:pt x="2199345" y="986348"/>
                      </a:cubicBezTo>
                      <a:cubicBezTo>
                        <a:pt x="2191863" y="986348"/>
                        <a:pt x="2179395" y="983858"/>
                        <a:pt x="2178147" y="980123"/>
                      </a:cubicBezTo>
                      <a:cubicBezTo>
                        <a:pt x="2164431" y="944018"/>
                        <a:pt x="2132011" y="952733"/>
                        <a:pt x="2107071" y="942773"/>
                      </a:cubicBezTo>
                      <a:cubicBezTo>
                        <a:pt x="2073405" y="929079"/>
                        <a:pt x="2039737" y="925344"/>
                        <a:pt x="2004823" y="920364"/>
                      </a:cubicBezTo>
                      <a:lnTo>
                        <a:pt x="2003113" y="918481"/>
                      </a:lnTo>
                      <a:lnTo>
                        <a:pt x="2003519" y="919879"/>
                      </a:lnTo>
                      <a:cubicBezTo>
                        <a:pt x="1983131" y="909831"/>
                        <a:pt x="1962743" y="899783"/>
                        <a:pt x="1942355" y="888478"/>
                      </a:cubicBezTo>
                      <a:cubicBezTo>
                        <a:pt x="1916869" y="875918"/>
                        <a:pt x="1928337" y="853310"/>
                        <a:pt x="1929613" y="833213"/>
                      </a:cubicBezTo>
                      <a:lnTo>
                        <a:pt x="1934079" y="842020"/>
                      </a:lnTo>
                      <a:lnTo>
                        <a:pt x="1932501" y="834460"/>
                      </a:lnTo>
                      <a:cubicBezTo>
                        <a:pt x="1932501" y="829480"/>
                        <a:pt x="1931253" y="824501"/>
                        <a:pt x="1926267" y="820766"/>
                      </a:cubicBezTo>
                      <a:cubicBezTo>
                        <a:pt x="1907563" y="803336"/>
                        <a:pt x="1925019" y="798356"/>
                        <a:pt x="1936241" y="795866"/>
                      </a:cubicBezTo>
                      <a:cubicBezTo>
                        <a:pt x="1963675" y="788396"/>
                        <a:pt x="1991107" y="800846"/>
                        <a:pt x="2017293" y="785906"/>
                      </a:cubicBezTo>
                      <a:cubicBezTo>
                        <a:pt x="2026021" y="782171"/>
                        <a:pt x="2032255" y="793376"/>
                        <a:pt x="2035997" y="802091"/>
                      </a:cubicBezTo>
                      <a:cubicBezTo>
                        <a:pt x="2042231" y="817031"/>
                        <a:pt x="2050959" y="828235"/>
                        <a:pt x="2062183" y="839440"/>
                      </a:cubicBezTo>
                      <a:cubicBezTo>
                        <a:pt x="2075899" y="853135"/>
                        <a:pt x="2087121" y="864340"/>
                        <a:pt x="2103331" y="840685"/>
                      </a:cubicBezTo>
                      <a:cubicBezTo>
                        <a:pt x="2108319" y="834460"/>
                        <a:pt x="2117047" y="834460"/>
                        <a:pt x="2124529" y="836950"/>
                      </a:cubicBezTo>
                      <a:cubicBezTo>
                        <a:pt x="2139493" y="838195"/>
                        <a:pt x="2153209" y="834460"/>
                        <a:pt x="2164431" y="826990"/>
                      </a:cubicBezTo>
                      <a:cubicBezTo>
                        <a:pt x="2199345" y="805826"/>
                        <a:pt x="2231765" y="810806"/>
                        <a:pt x="2262939" y="834460"/>
                      </a:cubicBezTo>
                      <a:cubicBezTo>
                        <a:pt x="2271667" y="848155"/>
                        <a:pt x="2271667" y="860605"/>
                        <a:pt x="2262939" y="874300"/>
                      </a:cubicBezTo>
                      <a:lnTo>
                        <a:pt x="2260591" y="877329"/>
                      </a:lnTo>
                      <a:lnTo>
                        <a:pt x="2255517" y="901285"/>
                      </a:lnTo>
                      <a:cubicBezTo>
                        <a:pt x="2256413" y="911153"/>
                        <a:pt x="2259399" y="921022"/>
                        <a:pt x="2261789" y="930890"/>
                      </a:cubicBezTo>
                      <a:lnTo>
                        <a:pt x="2261061" y="930058"/>
                      </a:lnTo>
                      <a:lnTo>
                        <a:pt x="2262939" y="934059"/>
                      </a:lnTo>
                      <a:cubicBezTo>
                        <a:pt x="2269173" y="957713"/>
                        <a:pt x="2286631" y="962693"/>
                        <a:pt x="2309075" y="960203"/>
                      </a:cubicBezTo>
                      <a:lnTo>
                        <a:pt x="2310063" y="960333"/>
                      </a:lnTo>
                      <a:lnTo>
                        <a:pt x="2307019" y="958758"/>
                      </a:lnTo>
                      <a:cubicBezTo>
                        <a:pt x="2324775" y="948613"/>
                        <a:pt x="2341261" y="951149"/>
                        <a:pt x="2355211" y="965099"/>
                      </a:cubicBezTo>
                      <a:lnTo>
                        <a:pt x="2353319" y="966016"/>
                      </a:lnTo>
                      <a:lnTo>
                        <a:pt x="2356459" y="966428"/>
                      </a:lnTo>
                      <a:cubicBezTo>
                        <a:pt x="2378903" y="956468"/>
                        <a:pt x="2398855" y="934059"/>
                        <a:pt x="2428781" y="940284"/>
                      </a:cubicBezTo>
                      <a:cubicBezTo>
                        <a:pt x="2453719" y="929079"/>
                        <a:pt x="2486141" y="929079"/>
                        <a:pt x="2503597" y="901689"/>
                      </a:cubicBezTo>
                      <a:cubicBezTo>
                        <a:pt x="2508585" y="892974"/>
                        <a:pt x="2519807" y="896709"/>
                        <a:pt x="2527289" y="894219"/>
                      </a:cubicBezTo>
                      <a:cubicBezTo>
                        <a:pt x="2552227" y="876790"/>
                        <a:pt x="2569685" y="854380"/>
                        <a:pt x="2582155" y="825745"/>
                      </a:cubicBezTo>
                      <a:cubicBezTo>
                        <a:pt x="2600859" y="787151"/>
                        <a:pt x="2619563" y="783416"/>
                        <a:pt x="2660711" y="797111"/>
                      </a:cubicBezTo>
                      <a:cubicBezTo>
                        <a:pt x="2689391" y="807071"/>
                        <a:pt x="2719317" y="807071"/>
                        <a:pt x="2723059" y="848155"/>
                      </a:cubicBezTo>
                      <a:cubicBezTo>
                        <a:pt x="2723059" y="859360"/>
                        <a:pt x="2760467" y="845665"/>
                        <a:pt x="2772935" y="826990"/>
                      </a:cubicBezTo>
                      <a:cubicBezTo>
                        <a:pt x="2785405" y="808316"/>
                        <a:pt x="2789145" y="780926"/>
                        <a:pt x="2811591" y="768476"/>
                      </a:cubicBezTo>
                      <a:cubicBezTo>
                        <a:pt x="2822813" y="758517"/>
                        <a:pt x="2840271" y="767232"/>
                        <a:pt x="2851493" y="756027"/>
                      </a:cubicBezTo>
                      <a:cubicBezTo>
                        <a:pt x="2860221" y="753537"/>
                        <a:pt x="2871443" y="758517"/>
                        <a:pt x="2877679" y="748557"/>
                      </a:cubicBezTo>
                      <a:cubicBezTo>
                        <a:pt x="2880173" y="746067"/>
                        <a:pt x="2882665" y="746067"/>
                        <a:pt x="2886407" y="746067"/>
                      </a:cubicBezTo>
                      <a:cubicBezTo>
                        <a:pt x="2897629" y="746067"/>
                        <a:pt x="2910099" y="746067"/>
                        <a:pt x="2921321" y="748557"/>
                      </a:cubicBezTo>
                      <a:cubicBezTo>
                        <a:pt x="2942519" y="752292"/>
                        <a:pt x="2943765" y="743577"/>
                        <a:pt x="2938779" y="727392"/>
                      </a:cubicBezTo>
                      <a:lnTo>
                        <a:pt x="2939309" y="717309"/>
                      </a:lnTo>
                      <a:lnTo>
                        <a:pt x="2936955" y="721718"/>
                      </a:lnTo>
                      <a:cubicBezTo>
                        <a:pt x="2935083" y="723292"/>
                        <a:pt x="2932275" y="724146"/>
                        <a:pt x="2927909" y="723835"/>
                      </a:cubicBezTo>
                      <a:cubicBezTo>
                        <a:pt x="2911687" y="722592"/>
                        <a:pt x="2897959" y="715135"/>
                        <a:pt x="2889225" y="701462"/>
                      </a:cubicBezTo>
                      <a:cubicBezTo>
                        <a:pt x="2882985" y="691519"/>
                        <a:pt x="2881737" y="679090"/>
                        <a:pt x="2882985" y="669146"/>
                      </a:cubicBezTo>
                      <a:cubicBezTo>
                        <a:pt x="2890473" y="636830"/>
                        <a:pt x="2896711" y="603271"/>
                        <a:pt x="2917925" y="574684"/>
                      </a:cubicBezTo>
                      <a:cubicBezTo>
                        <a:pt x="2931651" y="558525"/>
                        <a:pt x="2925413" y="542368"/>
                        <a:pt x="2916677" y="526209"/>
                      </a:cubicBezTo>
                      <a:cubicBezTo>
                        <a:pt x="2901703" y="500108"/>
                        <a:pt x="2907943" y="486435"/>
                        <a:pt x="2937891" y="476492"/>
                      </a:cubicBezTo>
                      <a:cubicBezTo>
                        <a:pt x="2945379" y="474006"/>
                        <a:pt x="2952865" y="472763"/>
                        <a:pt x="2959105" y="467791"/>
                      </a:cubicBezTo>
                      <a:cubicBezTo>
                        <a:pt x="2976575" y="457848"/>
                        <a:pt x="2975327" y="441690"/>
                        <a:pt x="2956609" y="430504"/>
                      </a:cubicBezTo>
                      <a:cubicBezTo>
                        <a:pt x="2930405" y="416831"/>
                        <a:pt x="2911687" y="393216"/>
                        <a:pt x="2890473" y="373329"/>
                      </a:cubicBezTo>
                      <a:cubicBezTo>
                        <a:pt x="2875499" y="358414"/>
                        <a:pt x="2873003" y="341012"/>
                        <a:pt x="2882985" y="324854"/>
                      </a:cubicBezTo>
                      <a:cubicBezTo>
                        <a:pt x="2895463" y="311182"/>
                        <a:pt x="2914181" y="314911"/>
                        <a:pt x="2929157" y="323612"/>
                      </a:cubicBezTo>
                      <a:cubicBezTo>
                        <a:pt x="2959105" y="339770"/>
                        <a:pt x="2982815" y="365871"/>
                        <a:pt x="3021499" y="358414"/>
                      </a:cubicBezTo>
                      <a:cubicBezTo>
                        <a:pt x="3032729" y="357171"/>
                        <a:pt x="3035225" y="369600"/>
                        <a:pt x="3037721" y="379543"/>
                      </a:cubicBezTo>
                      <a:cubicBezTo>
                        <a:pt x="3046455" y="421803"/>
                        <a:pt x="3062677" y="428018"/>
                        <a:pt x="3095121" y="401916"/>
                      </a:cubicBezTo>
                      <a:cubicBezTo>
                        <a:pt x="3106353" y="391973"/>
                        <a:pt x="3117583" y="393216"/>
                        <a:pt x="3118831" y="405645"/>
                      </a:cubicBezTo>
                      <a:cubicBezTo>
                        <a:pt x="3123823" y="441690"/>
                        <a:pt x="3153771" y="441690"/>
                        <a:pt x="3176233" y="449147"/>
                      </a:cubicBezTo>
                      <a:cubicBezTo>
                        <a:pt x="3192455" y="452876"/>
                        <a:pt x="3199943" y="459091"/>
                        <a:pt x="3206181" y="474006"/>
                      </a:cubicBezTo>
                      <a:cubicBezTo>
                        <a:pt x="3223651" y="518752"/>
                        <a:pt x="3242369" y="562254"/>
                        <a:pt x="3286045" y="590842"/>
                      </a:cubicBezTo>
                      <a:cubicBezTo>
                        <a:pt x="3299771" y="600785"/>
                        <a:pt x="3309755" y="611971"/>
                        <a:pt x="3327225" y="603271"/>
                      </a:cubicBezTo>
                      <a:cubicBezTo>
                        <a:pt x="3334711" y="599542"/>
                        <a:pt x="3343447" y="600785"/>
                        <a:pt x="3349685" y="605757"/>
                      </a:cubicBezTo>
                      <a:cubicBezTo>
                        <a:pt x="3363411" y="613836"/>
                        <a:pt x="3369339" y="613836"/>
                        <a:pt x="3371211" y="609641"/>
                      </a:cubicBezTo>
                      <a:lnTo>
                        <a:pt x="3369499" y="596654"/>
                      </a:lnTo>
                      <a:lnTo>
                        <a:pt x="3361293" y="589776"/>
                      </a:lnTo>
                      <a:cubicBezTo>
                        <a:pt x="3337585" y="564921"/>
                        <a:pt x="3307637" y="542552"/>
                        <a:pt x="3281433" y="517697"/>
                      </a:cubicBezTo>
                      <a:cubicBezTo>
                        <a:pt x="3257723" y="494085"/>
                        <a:pt x="3236509" y="469230"/>
                        <a:pt x="3236509" y="433191"/>
                      </a:cubicBezTo>
                      <a:cubicBezTo>
                        <a:pt x="3236509" y="419521"/>
                        <a:pt x="3226527" y="412064"/>
                        <a:pt x="3216545" y="404608"/>
                      </a:cubicBezTo>
                      <a:cubicBezTo>
                        <a:pt x="3169127" y="367326"/>
                        <a:pt x="3114223" y="344957"/>
                        <a:pt x="3061813" y="317616"/>
                      </a:cubicBezTo>
                      <a:cubicBezTo>
                        <a:pt x="3053079" y="313888"/>
                        <a:pt x="3043095" y="312646"/>
                        <a:pt x="3039351" y="303946"/>
                      </a:cubicBezTo>
                      <a:cubicBezTo>
                        <a:pt x="3015643" y="259208"/>
                        <a:pt x="2966977" y="249266"/>
                        <a:pt x="2928295" y="228140"/>
                      </a:cubicBezTo>
                      <a:cubicBezTo>
                        <a:pt x="2872141" y="198313"/>
                        <a:pt x="2813493" y="174701"/>
                        <a:pt x="2773563" y="124992"/>
                      </a:cubicBezTo>
                      <a:cubicBezTo>
                        <a:pt x="2764829" y="113807"/>
                        <a:pt x="2748607" y="113807"/>
                        <a:pt x="2741119" y="102622"/>
                      </a:cubicBezTo>
                      <a:cubicBezTo>
                        <a:pt x="2807255" y="90195"/>
                        <a:pt x="2874637" y="88952"/>
                        <a:pt x="2942021" y="82739"/>
                      </a:cubicBezTo>
                      <a:lnTo>
                        <a:pt x="2973287" y="79823"/>
                      </a:lnTo>
                      <a:lnTo>
                        <a:pt x="3075199" y="57319"/>
                      </a:lnTo>
                      <a:cubicBezTo>
                        <a:pt x="3117057" y="48411"/>
                        <a:pt x="3159071" y="40597"/>
                        <a:pt x="3201395" y="36222"/>
                      </a:cubicBezTo>
                      <a:cubicBezTo>
                        <a:pt x="3271107" y="28720"/>
                        <a:pt x="3342063" y="29970"/>
                        <a:pt x="3413021" y="26220"/>
                      </a:cubicBezTo>
                      <a:cubicBezTo>
                        <a:pt x="3422979" y="26220"/>
                        <a:pt x="3434183" y="28720"/>
                        <a:pt x="3440407" y="18718"/>
                      </a:cubicBezTo>
                      <a:cubicBezTo>
                        <a:pt x="3447876" y="5592"/>
                        <a:pt x="3456590" y="904"/>
                        <a:pt x="3466238" y="122"/>
                      </a:cubicBezTo>
                      <a:close/>
                    </a:path>
                  </a:pathLst>
                </a:custGeom>
                <a:solidFill>
                  <a:schemeClr val="accent3"/>
                </a:solidFill>
                <a:ln>
                  <a:noFill/>
                </a:ln>
                <a:effectLst/>
              </p:spPr>
              <p:txBody>
                <a:bodyPr anchor="ctr"/>
                <a:lstStyle/>
                <a:p>
                  <a:pPr defTabSz="457189">
                    <a:defRPr/>
                  </a:pPr>
                  <a:endParaRPr lang="en-US" sz="1351" dirty="0">
                    <a:latin typeface="Oswald" pitchFamily="2" charset="77"/>
                  </a:endParaRPr>
                </a:p>
              </p:txBody>
            </p:sp>
            <p:sp>
              <p:nvSpPr>
                <p:cNvPr id="209" name="Freeform 35">
                  <a:extLst>
                    <a:ext uri="{FF2B5EF4-FFF2-40B4-BE49-F238E27FC236}">
                      <a16:creationId xmlns:a16="http://schemas.microsoft.com/office/drawing/2014/main" id="{36F86B1D-9FE3-4043-B641-644A9F37764E}"/>
                    </a:ext>
                  </a:extLst>
                </p:cNvPr>
                <p:cNvSpPr/>
                <p:nvPr/>
              </p:nvSpPr>
              <p:spPr bwMode="auto">
                <a:xfrm>
                  <a:off x="14220033" y="4188868"/>
                  <a:ext cx="109494" cy="109496"/>
                </a:xfrm>
                <a:custGeom>
                  <a:avLst/>
                  <a:gdLst>
                    <a:gd name="connsiteX0" fmla="*/ 0 w 108626"/>
                    <a:gd name="connsiteY0" fmla="*/ 0 h 108624"/>
                    <a:gd name="connsiteX1" fmla="*/ 108626 w 108626"/>
                    <a:gd name="connsiteY1" fmla="*/ 108624 h 108624"/>
                    <a:gd name="connsiteX2" fmla="*/ 75623 w 108626"/>
                    <a:gd name="connsiteY2" fmla="*/ 80010 h 108624"/>
                    <a:gd name="connsiteX3" fmla="*/ 69838 w 108626"/>
                    <a:gd name="connsiteY3" fmla="*/ 93976 h 108624"/>
                    <a:gd name="connsiteX4" fmla="*/ 53674 w 108626"/>
                    <a:gd name="connsiteY4" fmla="*/ 100671 h 108624"/>
                    <a:gd name="connsiteX5" fmla="*/ 30814 w 108626"/>
                    <a:gd name="connsiteY5" fmla="*/ 77811 h 108624"/>
                    <a:gd name="connsiteX6" fmla="*/ 37510 w 108626"/>
                    <a:gd name="connsiteY6" fmla="*/ 61647 h 108624"/>
                    <a:gd name="connsiteX7" fmla="*/ 49329 w 108626"/>
                    <a:gd name="connsiteY7" fmla="*/ 56751 h 1086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8626" h="108624">
                      <a:moveTo>
                        <a:pt x="0" y="0"/>
                      </a:moveTo>
                      <a:cubicBezTo>
                        <a:pt x="48562" y="25558"/>
                        <a:pt x="84345" y="61341"/>
                        <a:pt x="108626" y="108624"/>
                      </a:cubicBezTo>
                      <a:lnTo>
                        <a:pt x="75623" y="80010"/>
                      </a:lnTo>
                      <a:lnTo>
                        <a:pt x="69838" y="93976"/>
                      </a:lnTo>
                      <a:cubicBezTo>
                        <a:pt x="65702" y="98112"/>
                        <a:pt x="59987" y="100671"/>
                        <a:pt x="53674" y="100671"/>
                      </a:cubicBezTo>
                      <a:cubicBezTo>
                        <a:pt x="41049" y="100671"/>
                        <a:pt x="30814" y="90436"/>
                        <a:pt x="30814" y="77811"/>
                      </a:cubicBezTo>
                      <a:cubicBezTo>
                        <a:pt x="30814" y="71499"/>
                        <a:pt x="33373" y="65784"/>
                        <a:pt x="37510" y="61647"/>
                      </a:cubicBezTo>
                      <a:lnTo>
                        <a:pt x="49329" y="56751"/>
                      </a:lnTo>
                      <a:close/>
                    </a:path>
                  </a:pathLst>
                </a:custGeom>
                <a:solidFill>
                  <a:schemeClr val="accent3">
                    <a:alpha val="50000"/>
                  </a:schemeClr>
                </a:solidFill>
                <a:ln>
                  <a:noFill/>
                </a:ln>
                <a:effectLst/>
              </p:spPr>
              <p:txBody>
                <a:bodyPr anchor="ctr"/>
                <a:lstStyle/>
                <a:p>
                  <a:pPr defTabSz="457189">
                    <a:defRPr/>
                  </a:pPr>
                  <a:endParaRPr lang="en-US" sz="1351" dirty="0">
                    <a:latin typeface="Oswald" pitchFamily="2" charset="77"/>
                  </a:endParaRPr>
                </a:p>
              </p:txBody>
            </p:sp>
          </p:grpSp>
          <p:sp>
            <p:nvSpPr>
              <p:cNvPr id="201" name="Freeform 890">
                <a:extLst>
                  <a:ext uri="{FF2B5EF4-FFF2-40B4-BE49-F238E27FC236}">
                    <a16:creationId xmlns:a16="http://schemas.microsoft.com/office/drawing/2014/main" id="{B1BAF132-A43A-41A4-AF4E-E169F18E8CAD}"/>
                  </a:ext>
                </a:extLst>
              </p:cNvPr>
              <p:cNvSpPr>
                <a:spLocks noChangeArrowheads="1"/>
              </p:cNvSpPr>
              <p:nvPr/>
            </p:nvSpPr>
            <p:spPr bwMode="auto">
              <a:xfrm>
                <a:off x="3272008" y="2656424"/>
                <a:ext cx="1828384" cy="1701738"/>
              </a:xfrm>
              <a:custGeom>
                <a:avLst/>
                <a:gdLst>
                  <a:gd name="T0" fmla="*/ 1210730983 w 5566"/>
                  <a:gd name="T1" fmla="*/ 2147483646 h 4856"/>
                  <a:gd name="T2" fmla="*/ 2147483646 w 5566"/>
                  <a:gd name="T3" fmla="*/ 2147483646 h 4856"/>
                  <a:gd name="T4" fmla="*/ 2147483646 w 5566"/>
                  <a:gd name="T5" fmla="*/ 2147483646 h 4856"/>
                  <a:gd name="T6" fmla="*/ 2147483646 w 5566"/>
                  <a:gd name="T7" fmla="*/ 2147483646 h 4856"/>
                  <a:gd name="T8" fmla="*/ 2147483646 w 5566"/>
                  <a:gd name="T9" fmla="*/ 2050402872 h 4856"/>
                  <a:gd name="T10" fmla="*/ 2147483646 w 5566"/>
                  <a:gd name="T11" fmla="*/ 2050402872 h 4856"/>
                  <a:gd name="T12" fmla="*/ 2147483646 w 5566"/>
                  <a:gd name="T13" fmla="*/ 1900690102 h 4856"/>
                  <a:gd name="T14" fmla="*/ 2147483646 w 5566"/>
                  <a:gd name="T15" fmla="*/ 75669974 h 4856"/>
                  <a:gd name="T16" fmla="*/ 2147483646 w 5566"/>
                  <a:gd name="T17" fmla="*/ 75669974 h 4856"/>
                  <a:gd name="T18" fmla="*/ 2147483646 w 5566"/>
                  <a:gd name="T19" fmla="*/ 0 h 4856"/>
                  <a:gd name="T20" fmla="*/ 1210730983 w 5566"/>
                  <a:gd name="T21" fmla="*/ 0 h 4856"/>
                  <a:gd name="T22" fmla="*/ 1210730983 w 5566"/>
                  <a:gd name="T23" fmla="*/ 0 h 4856"/>
                  <a:gd name="T24" fmla="*/ 1080544722 w 5566"/>
                  <a:gd name="T25" fmla="*/ 75669974 h 4856"/>
                  <a:gd name="T26" fmla="*/ 26850838 w 5566"/>
                  <a:gd name="T27" fmla="*/ 1900690102 h 4856"/>
                  <a:gd name="T28" fmla="*/ 26850838 w 5566"/>
                  <a:gd name="T29" fmla="*/ 1900690102 h 4856"/>
                  <a:gd name="T30" fmla="*/ 26850838 w 5566"/>
                  <a:gd name="T31" fmla="*/ 2050402872 h 4856"/>
                  <a:gd name="T32" fmla="*/ 1080544722 w 5566"/>
                  <a:gd name="T33" fmla="*/ 2147483646 h 4856"/>
                  <a:gd name="T34" fmla="*/ 1080544722 w 5566"/>
                  <a:gd name="T35" fmla="*/ 2147483646 h 4856"/>
                  <a:gd name="T36" fmla="*/ 1210730983 w 5566"/>
                  <a:gd name="T37" fmla="*/ 2147483646 h 485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5566" h="4856">
                    <a:moveTo>
                      <a:pt x="1488" y="4855"/>
                    </a:moveTo>
                    <a:lnTo>
                      <a:pt x="4077" y="4855"/>
                    </a:lnTo>
                    <a:cubicBezTo>
                      <a:pt x="4143" y="4855"/>
                      <a:pt x="4204" y="4820"/>
                      <a:pt x="4237" y="4763"/>
                    </a:cubicBezTo>
                    <a:lnTo>
                      <a:pt x="5532" y="2520"/>
                    </a:lnTo>
                    <a:cubicBezTo>
                      <a:pt x="5565" y="2463"/>
                      <a:pt x="5565" y="2393"/>
                      <a:pt x="5532" y="2336"/>
                    </a:cubicBezTo>
                    <a:lnTo>
                      <a:pt x="4237" y="93"/>
                    </a:lnTo>
                    <a:cubicBezTo>
                      <a:pt x="4204" y="35"/>
                      <a:pt x="4143" y="0"/>
                      <a:pt x="4077" y="0"/>
                    </a:cubicBezTo>
                    <a:lnTo>
                      <a:pt x="1488" y="0"/>
                    </a:lnTo>
                    <a:cubicBezTo>
                      <a:pt x="1422" y="0"/>
                      <a:pt x="1361" y="35"/>
                      <a:pt x="1328" y="93"/>
                    </a:cubicBezTo>
                    <a:lnTo>
                      <a:pt x="33" y="2336"/>
                    </a:lnTo>
                    <a:cubicBezTo>
                      <a:pt x="0" y="2393"/>
                      <a:pt x="0" y="2463"/>
                      <a:pt x="33" y="2520"/>
                    </a:cubicBezTo>
                    <a:lnTo>
                      <a:pt x="1328" y="4763"/>
                    </a:lnTo>
                    <a:cubicBezTo>
                      <a:pt x="1361" y="4820"/>
                      <a:pt x="1422" y="4855"/>
                      <a:pt x="1488" y="4855"/>
                    </a:cubicBezTo>
                  </a:path>
                </a:pathLst>
              </a:custGeom>
              <a:noFill/>
              <a:ln w="38100" cap="flat">
                <a:solidFill>
                  <a:srgbClr val="8E000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defTabSz="457189"/>
                <a:endParaRPr lang="en-US" sz="1351" dirty="0">
                  <a:latin typeface="Oswald" pitchFamily="2" charset="77"/>
                </a:endParaRPr>
              </a:p>
            </p:txBody>
          </p:sp>
        </p:grpSp>
        <p:sp>
          <p:nvSpPr>
            <p:cNvPr id="199" name="TextBox 5">
              <a:extLst>
                <a:ext uri="{FF2B5EF4-FFF2-40B4-BE49-F238E27FC236}">
                  <a16:creationId xmlns:a16="http://schemas.microsoft.com/office/drawing/2014/main" id="{81C3CC7D-9A46-40CB-AFF0-3BC19D144603}"/>
                </a:ext>
              </a:extLst>
            </p:cNvPr>
            <p:cNvSpPr txBox="1"/>
            <p:nvPr/>
          </p:nvSpPr>
          <p:spPr>
            <a:xfrm>
              <a:off x="908276" y="3665864"/>
              <a:ext cx="1322224" cy="584775"/>
            </a:xfrm>
            <a:prstGeom prst="rect">
              <a:avLst/>
            </a:prstGeom>
            <a:noFill/>
          </p:spPr>
          <p:txBody>
            <a:bodyPr wrap="square" rtlCol="0" anchor="b">
              <a:spAutoFit/>
            </a:bodyPr>
            <a:lstStyle/>
            <a:p>
              <a:pPr algn="ctr" defTabSz="914377">
                <a:defRPr/>
              </a:pPr>
              <a:r>
                <a:rPr lang="en-US" sz="1600" b="1" dirty="0">
                  <a:latin typeface="Calibri" panose="020F0502020204030204"/>
                </a:rPr>
                <a:t>Quantity Surveying</a:t>
              </a:r>
            </a:p>
          </p:txBody>
        </p:sp>
      </p:grpSp>
      <p:grpSp>
        <p:nvGrpSpPr>
          <p:cNvPr id="210" name="Gruppe 209">
            <a:extLst>
              <a:ext uri="{FF2B5EF4-FFF2-40B4-BE49-F238E27FC236}">
                <a16:creationId xmlns:a16="http://schemas.microsoft.com/office/drawing/2014/main" id="{43CF8290-ABCE-4A3B-89CF-08202616689A}"/>
              </a:ext>
            </a:extLst>
          </p:cNvPr>
          <p:cNvGrpSpPr/>
          <p:nvPr/>
        </p:nvGrpSpPr>
        <p:grpSpPr>
          <a:xfrm>
            <a:off x="5756473" y="4355016"/>
            <a:ext cx="1828803" cy="1783285"/>
            <a:chOff x="3598900" y="3413682"/>
            <a:chExt cx="1828802" cy="1783285"/>
          </a:xfrm>
        </p:grpSpPr>
        <p:grpSp>
          <p:nvGrpSpPr>
            <p:cNvPr id="211" name="Gruppe 210">
              <a:extLst>
                <a:ext uri="{FF2B5EF4-FFF2-40B4-BE49-F238E27FC236}">
                  <a16:creationId xmlns:a16="http://schemas.microsoft.com/office/drawing/2014/main" id="{553F740A-1823-48EA-994B-46C63E1D7E38}"/>
                </a:ext>
              </a:extLst>
            </p:cNvPr>
            <p:cNvGrpSpPr/>
            <p:nvPr/>
          </p:nvGrpSpPr>
          <p:grpSpPr>
            <a:xfrm>
              <a:off x="3598900" y="3413682"/>
              <a:ext cx="1828802" cy="1783285"/>
              <a:chOff x="778568" y="4016536"/>
              <a:chExt cx="1828802" cy="1783285"/>
            </a:xfrm>
          </p:grpSpPr>
          <p:grpSp>
            <p:nvGrpSpPr>
              <p:cNvPr id="213" name="Group 1">
                <a:extLst>
                  <a:ext uri="{FF2B5EF4-FFF2-40B4-BE49-F238E27FC236}">
                    <a16:creationId xmlns:a16="http://schemas.microsoft.com/office/drawing/2014/main" id="{EA9CBA3A-76B6-4B0A-A4F4-920532AF1A42}"/>
                  </a:ext>
                </a:extLst>
              </p:cNvPr>
              <p:cNvGrpSpPr/>
              <p:nvPr/>
            </p:nvGrpSpPr>
            <p:grpSpPr>
              <a:xfrm>
                <a:off x="868449" y="4037355"/>
                <a:ext cx="1670995" cy="1762466"/>
                <a:chOff x="2315259" y="6915128"/>
                <a:chExt cx="6334825" cy="6263416"/>
              </a:xfrm>
            </p:grpSpPr>
            <p:sp>
              <p:nvSpPr>
                <p:cNvPr id="215" name="Freeform 590">
                  <a:extLst>
                    <a:ext uri="{FF2B5EF4-FFF2-40B4-BE49-F238E27FC236}">
                      <a16:creationId xmlns:a16="http://schemas.microsoft.com/office/drawing/2014/main" id="{FFFD4293-07C5-49AA-A0BC-CBA044D1BC14}"/>
                    </a:ext>
                  </a:extLst>
                </p:cNvPr>
                <p:cNvSpPr>
                  <a:spLocks/>
                </p:cNvSpPr>
                <p:nvPr/>
              </p:nvSpPr>
              <p:spPr bwMode="auto">
                <a:xfrm>
                  <a:off x="2417578" y="6956398"/>
                  <a:ext cx="5443782" cy="5926472"/>
                </a:xfrm>
                <a:custGeom>
                  <a:avLst/>
                  <a:gdLst/>
                  <a:ahLst/>
                  <a:cxnLst/>
                  <a:rect l="0" t="0" r="r" b="b"/>
                  <a:pathLst>
                    <a:path w="5446607" h="5928070">
                      <a:moveTo>
                        <a:pt x="913561" y="4811842"/>
                      </a:moveTo>
                      <a:lnTo>
                        <a:pt x="913446" y="4811938"/>
                      </a:lnTo>
                      <a:cubicBezTo>
                        <a:pt x="910413" y="4814925"/>
                        <a:pt x="908543" y="4817361"/>
                        <a:pt x="907601" y="4819354"/>
                      </a:cubicBezTo>
                      <a:lnTo>
                        <a:pt x="908956" y="4822191"/>
                      </a:lnTo>
                      <a:lnTo>
                        <a:pt x="909274" y="4819317"/>
                      </a:lnTo>
                      <a:lnTo>
                        <a:pt x="913561" y="4811842"/>
                      </a:lnTo>
                      <a:close/>
                      <a:moveTo>
                        <a:pt x="928924" y="4755096"/>
                      </a:moveTo>
                      <a:lnTo>
                        <a:pt x="928601" y="4756095"/>
                      </a:lnTo>
                      <a:lnTo>
                        <a:pt x="928758" y="4758080"/>
                      </a:lnTo>
                      <a:lnTo>
                        <a:pt x="928924" y="4755096"/>
                      </a:lnTo>
                      <a:close/>
                      <a:moveTo>
                        <a:pt x="4819727" y="1939806"/>
                      </a:moveTo>
                      <a:cubicBezTo>
                        <a:pt x="4853379" y="1939806"/>
                        <a:pt x="4855872" y="1964725"/>
                        <a:pt x="4858364" y="1988398"/>
                      </a:cubicBezTo>
                      <a:cubicBezTo>
                        <a:pt x="4862104" y="2005841"/>
                        <a:pt x="4858364" y="2025776"/>
                        <a:pt x="4873321" y="2040727"/>
                      </a:cubicBezTo>
                      <a:cubicBezTo>
                        <a:pt x="4915697" y="2101779"/>
                        <a:pt x="4966797" y="2155354"/>
                        <a:pt x="5020390" y="2208930"/>
                      </a:cubicBezTo>
                      <a:cubicBezTo>
                        <a:pt x="5031608" y="2220143"/>
                        <a:pt x="5041578" y="2230111"/>
                        <a:pt x="5057781" y="2232603"/>
                      </a:cubicBezTo>
                      <a:cubicBezTo>
                        <a:pt x="5070245" y="2233849"/>
                        <a:pt x="5078969" y="2241324"/>
                        <a:pt x="5083954" y="2251292"/>
                      </a:cubicBezTo>
                      <a:cubicBezTo>
                        <a:pt x="5092679" y="2269981"/>
                        <a:pt x="5108882" y="2282440"/>
                        <a:pt x="5123838" y="2294900"/>
                      </a:cubicBezTo>
                      <a:cubicBezTo>
                        <a:pt x="5126331" y="2297392"/>
                        <a:pt x="5127577" y="2301130"/>
                        <a:pt x="5127577" y="2303621"/>
                      </a:cubicBezTo>
                      <a:cubicBezTo>
                        <a:pt x="5122592" y="2337262"/>
                        <a:pt x="5135055" y="2359689"/>
                        <a:pt x="5166214" y="2378378"/>
                      </a:cubicBezTo>
                      <a:cubicBezTo>
                        <a:pt x="5192387" y="2393329"/>
                        <a:pt x="5217314" y="2413264"/>
                        <a:pt x="5218561" y="2449397"/>
                      </a:cubicBezTo>
                      <a:cubicBezTo>
                        <a:pt x="5218561" y="2453135"/>
                        <a:pt x="5222300" y="2459364"/>
                        <a:pt x="5226039" y="2459364"/>
                      </a:cubicBezTo>
                      <a:cubicBezTo>
                        <a:pt x="5258444" y="2460610"/>
                        <a:pt x="5285864" y="2493005"/>
                        <a:pt x="5320762" y="2468086"/>
                      </a:cubicBezTo>
                      <a:cubicBezTo>
                        <a:pt x="5335718" y="2458118"/>
                        <a:pt x="5350674" y="2466840"/>
                        <a:pt x="5361891" y="2478053"/>
                      </a:cubicBezTo>
                      <a:cubicBezTo>
                        <a:pt x="5374355" y="2490513"/>
                        <a:pt x="5385572" y="2504218"/>
                        <a:pt x="5376848" y="2522907"/>
                      </a:cubicBezTo>
                      <a:cubicBezTo>
                        <a:pt x="5369370" y="2536613"/>
                        <a:pt x="5373109" y="2544088"/>
                        <a:pt x="5383079" y="2556548"/>
                      </a:cubicBezTo>
                      <a:cubicBezTo>
                        <a:pt x="5401775" y="2578975"/>
                        <a:pt x="5391804" y="2618845"/>
                        <a:pt x="5364384" y="2627567"/>
                      </a:cubicBezTo>
                      <a:cubicBezTo>
                        <a:pt x="5350674" y="2632550"/>
                        <a:pt x="5348181" y="2641272"/>
                        <a:pt x="5346935" y="2652485"/>
                      </a:cubicBezTo>
                      <a:cubicBezTo>
                        <a:pt x="5344442" y="2666191"/>
                        <a:pt x="5345689" y="2681142"/>
                        <a:pt x="5348181" y="2694848"/>
                      </a:cubicBezTo>
                      <a:cubicBezTo>
                        <a:pt x="5356906" y="2696093"/>
                        <a:pt x="5356906" y="2687372"/>
                        <a:pt x="5359399" y="2682388"/>
                      </a:cubicBezTo>
                      <a:cubicBezTo>
                        <a:pt x="5363138" y="2673667"/>
                        <a:pt x="5365630" y="2659961"/>
                        <a:pt x="5380587" y="2662453"/>
                      </a:cubicBezTo>
                      <a:cubicBezTo>
                        <a:pt x="5393050" y="2666191"/>
                        <a:pt x="5394297" y="2678650"/>
                        <a:pt x="5394297" y="2689864"/>
                      </a:cubicBezTo>
                      <a:cubicBezTo>
                        <a:pt x="5395543" y="2697339"/>
                        <a:pt x="5394297" y="2704815"/>
                        <a:pt x="5395543" y="2713537"/>
                      </a:cubicBezTo>
                      <a:cubicBezTo>
                        <a:pt x="5396789" y="2739701"/>
                        <a:pt x="5390558" y="2760883"/>
                        <a:pt x="5358152" y="2764620"/>
                      </a:cubicBezTo>
                      <a:cubicBezTo>
                        <a:pt x="5349428" y="2765866"/>
                        <a:pt x="5338211" y="2768358"/>
                        <a:pt x="5343196" y="2780818"/>
                      </a:cubicBezTo>
                      <a:cubicBezTo>
                        <a:pt x="5348181" y="2792031"/>
                        <a:pt x="5356906" y="2784555"/>
                        <a:pt x="5364384" y="2782064"/>
                      </a:cubicBezTo>
                      <a:cubicBezTo>
                        <a:pt x="5390558" y="2770850"/>
                        <a:pt x="5399282" y="2777080"/>
                        <a:pt x="5399282" y="2804491"/>
                      </a:cubicBezTo>
                      <a:cubicBezTo>
                        <a:pt x="5399282" y="2814458"/>
                        <a:pt x="5399282" y="2823180"/>
                        <a:pt x="5400528" y="2833147"/>
                      </a:cubicBezTo>
                      <a:cubicBezTo>
                        <a:pt x="5406760" y="2879247"/>
                        <a:pt x="5400528" y="2886723"/>
                        <a:pt x="5350674" y="2901674"/>
                      </a:cubicBezTo>
                      <a:cubicBezTo>
                        <a:pt x="5388065" y="2920363"/>
                        <a:pt x="5408006" y="2945282"/>
                        <a:pt x="5398036" y="2987644"/>
                      </a:cubicBezTo>
                      <a:cubicBezTo>
                        <a:pt x="5393050" y="3006333"/>
                        <a:pt x="5406760" y="3025023"/>
                        <a:pt x="5404267" y="3046203"/>
                      </a:cubicBezTo>
                      <a:cubicBezTo>
                        <a:pt x="5398036" y="3101025"/>
                        <a:pt x="5370616" y="3117222"/>
                        <a:pt x="5320762" y="3093549"/>
                      </a:cubicBezTo>
                      <a:cubicBezTo>
                        <a:pt x="5329486" y="3104763"/>
                        <a:pt x="5343196" y="3103517"/>
                        <a:pt x="5355660" y="3106009"/>
                      </a:cubicBezTo>
                      <a:cubicBezTo>
                        <a:pt x="5373109" y="3108501"/>
                        <a:pt x="5389311" y="3118468"/>
                        <a:pt x="5386818" y="3138403"/>
                      </a:cubicBezTo>
                      <a:cubicBezTo>
                        <a:pt x="5384326" y="3157093"/>
                        <a:pt x="5364384" y="3159584"/>
                        <a:pt x="5348181" y="3159584"/>
                      </a:cubicBezTo>
                      <a:cubicBezTo>
                        <a:pt x="5331979" y="3157093"/>
                        <a:pt x="5318269" y="3149617"/>
                        <a:pt x="5305805" y="3139649"/>
                      </a:cubicBezTo>
                      <a:cubicBezTo>
                        <a:pt x="5289603" y="3125944"/>
                        <a:pt x="5273400" y="3128436"/>
                        <a:pt x="5259690" y="3143387"/>
                      </a:cubicBezTo>
                      <a:cubicBezTo>
                        <a:pt x="5253459" y="3152109"/>
                        <a:pt x="5250966" y="3162076"/>
                        <a:pt x="5259690" y="3167060"/>
                      </a:cubicBezTo>
                      <a:cubicBezTo>
                        <a:pt x="5274647" y="3177027"/>
                        <a:pt x="5282125" y="3195717"/>
                        <a:pt x="5299574" y="3201946"/>
                      </a:cubicBezTo>
                      <a:cubicBezTo>
                        <a:pt x="5320762" y="3210668"/>
                        <a:pt x="5325747" y="3224373"/>
                        <a:pt x="5314530" y="3244309"/>
                      </a:cubicBezTo>
                      <a:cubicBezTo>
                        <a:pt x="5300820" y="3269227"/>
                        <a:pt x="5309545" y="3282933"/>
                        <a:pt x="5334472" y="3292900"/>
                      </a:cubicBezTo>
                      <a:cubicBezTo>
                        <a:pt x="5349428" y="3297884"/>
                        <a:pt x="5358152" y="3309097"/>
                        <a:pt x="5363138" y="3325295"/>
                      </a:cubicBezTo>
                      <a:cubicBezTo>
                        <a:pt x="5368123" y="3347722"/>
                        <a:pt x="5380587" y="3365165"/>
                        <a:pt x="5391804" y="3383854"/>
                      </a:cubicBezTo>
                      <a:cubicBezTo>
                        <a:pt x="5398036" y="3393822"/>
                        <a:pt x="5405514" y="3400051"/>
                        <a:pt x="5417977" y="3403789"/>
                      </a:cubicBezTo>
                      <a:cubicBezTo>
                        <a:pt x="5449136" y="3410019"/>
                        <a:pt x="5455368" y="3436184"/>
                        <a:pt x="5434180" y="3459857"/>
                      </a:cubicBezTo>
                      <a:cubicBezTo>
                        <a:pt x="5425455" y="3469824"/>
                        <a:pt x="5414238" y="3473562"/>
                        <a:pt x="5401775" y="3476054"/>
                      </a:cubicBezTo>
                      <a:cubicBezTo>
                        <a:pt x="5388065" y="3478546"/>
                        <a:pt x="5379340" y="3486021"/>
                        <a:pt x="5379340" y="3503465"/>
                      </a:cubicBezTo>
                      <a:cubicBezTo>
                        <a:pt x="5378094" y="3524646"/>
                        <a:pt x="5364384" y="3537105"/>
                        <a:pt x="5344442" y="3540843"/>
                      </a:cubicBezTo>
                      <a:cubicBezTo>
                        <a:pt x="5324501" y="3543335"/>
                        <a:pt x="5313284" y="3530875"/>
                        <a:pt x="5305805" y="3514678"/>
                      </a:cubicBezTo>
                      <a:cubicBezTo>
                        <a:pt x="5284617" y="3462349"/>
                        <a:pt x="5244734" y="3423724"/>
                        <a:pt x="5212329" y="3380116"/>
                      </a:cubicBezTo>
                      <a:cubicBezTo>
                        <a:pt x="5207344" y="3373887"/>
                        <a:pt x="5199865" y="3368903"/>
                        <a:pt x="5201112" y="3361427"/>
                      </a:cubicBezTo>
                      <a:cubicBezTo>
                        <a:pt x="5191141" y="3390084"/>
                        <a:pt x="5143780" y="3419987"/>
                        <a:pt x="5115113" y="3416249"/>
                      </a:cubicBezTo>
                      <a:cubicBezTo>
                        <a:pt x="5101404" y="3413757"/>
                        <a:pt x="5093925" y="3406281"/>
                        <a:pt x="5087693" y="3395068"/>
                      </a:cubicBezTo>
                      <a:cubicBezTo>
                        <a:pt x="5082708" y="3386346"/>
                        <a:pt x="5076476" y="3381362"/>
                        <a:pt x="5066505" y="3385100"/>
                      </a:cubicBezTo>
                      <a:cubicBezTo>
                        <a:pt x="5056535" y="3388838"/>
                        <a:pt x="5046564" y="3392576"/>
                        <a:pt x="5045317" y="3403789"/>
                      </a:cubicBezTo>
                      <a:cubicBezTo>
                        <a:pt x="5044071" y="3415003"/>
                        <a:pt x="5055288" y="3418741"/>
                        <a:pt x="5062766" y="3421232"/>
                      </a:cubicBezTo>
                      <a:cubicBezTo>
                        <a:pt x="5090186" y="3431200"/>
                        <a:pt x="5096418" y="3452381"/>
                        <a:pt x="5093925" y="3483530"/>
                      </a:cubicBezTo>
                      <a:cubicBezTo>
                        <a:pt x="5115113" y="3472316"/>
                        <a:pt x="5135055" y="3476054"/>
                        <a:pt x="5156243" y="3482284"/>
                      </a:cubicBezTo>
                      <a:cubicBezTo>
                        <a:pt x="5166214" y="3483530"/>
                        <a:pt x="5174938" y="3487267"/>
                        <a:pt x="5177431" y="3498481"/>
                      </a:cubicBezTo>
                      <a:cubicBezTo>
                        <a:pt x="5179924" y="3509694"/>
                        <a:pt x="5171199" y="3514678"/>
                        <a:pt x="5163721" y="3518416"/>
                      </a:cubicBezTo>
                      <a:cubicBezTo>
                        <a:pt x="5158736" y="3520908"/>
                        <a:pt x="5154997" y="3523400"/>
                        <a:pt x="5151258" y="3525892"/>
                      </a:cubicBezTo>
                      <a:cubicBezTo>
                        <a:pt x="5145026" y="3530875"/>
                        <a:pt x="5133809" y="3534613"/>
                        <a:pt x="5136301" y="3545827"/>
                      </a:cubicBezTo>
                      <a:cubicBezTo>
                        <a:pt x="5137548" y="3554548"/>
                        <a:pt x="5147519" y="3554548"/>
                        <a:pt x="5154997" y="3555794"/>
                      </a:cubicBezTo>
                      <a:cubicBezTo>
                        <a:pt x="5174938" y="3560778"/>
                        <a:pt x="5176185" y="3570746"/>
                        <a:pt x="5163721" y="3583205"/>
                      </a:cubicBezTo>
                      <a:cubicBezTo>
                        <a:pt x="5147519" y="3598156"/>
                        <a:pt x="5137548" y="3616845"/>
                        <a:pt x="5127577" y="3634289"/>
                      </a:cubicBezTo>
                      <a:cubicBezTo>
                        <a:pt x="5117606" y="3652978"/>
                        <a:pt x="5103896" y="3659207"/>
                        <a:pt x="5087693" y="3644256"/>
                      </a:cubicBezTo>
                      <a:cubicBezTo>
                        <a:pt x="5068998" y="3624321"/>
                        <a:pt x="5040332" y="3620583"/>
                        <a:pt x="5021637" y="3600648"/>
                      </a:cubicBezTo>
                      <a:cubicBezTo>
                        <a:pt x="5009173" y="3588189"/>
                        <a:pt x="5000449" y="3599402"/>
                        <a:pt x="4992971" y="3610616"/>
                      </a:cubicBezTo>
                      <a:cubicBezTo>
                        <a:pt x="4966797" y="3647994"/>
                        <a:pt x="4966797" y="3644256"/>
                        <a:pt x="4921928" y="3635535"/>
                      </a:cubicBezTo>
                      <a:cubicBezTo>
                        <a:pt x="4890770" y="3629305"/>
                        <a:pt x="4858364" y="3621829"/>
                        <a:pt x="4824713" y="3633043"/>
                      </a:cubicBezTo>
                      <a:cubicBezTo>
                        <a:pt x="4853379" y="3643010"/>
                        <a:pt x="4880799" y="3659207"/>
                        <a:pt x="4911958" y="3660453"/>
                      </a:cubicBezTo>
                      <a:cubicBezTo>
                        <a:pt x="4935638" y="3661699"/>
                        <a:pt x="4955580" y="3667929"/>
                        <a:pt x="4969290" y="3686618"/>
                      </a:cubicBezTo>
                      <a:cubicBezTo>
                        <a:pt x="4980507" y="3704061"/>
                        <a:pt x="4994217" y="3709045"/>
                        <a:pt x="5014159" y="3701570"/>
                      </a:cubicBezTo>
                      <a:cubicBezTo>
                        <a:pt x="5017898" y="3700324"/>
                        <a:pt x="5020390" y="3699078"/>
                        <a:pt x="5022883" y="3699078"/>
                      </a:cubicBezTo>
                      <a:cubicBezTo>
                        <a:pt x="5039086" y="3699078"/>
                        <a:pt x="5056535" y="3695340"/>
                        <a:pt x="5065259" y="3711537"/>
                      </a:cubicBezTo>
                      <a:cubicBezTo>
                        <a:pt x="5073984" y="3726489"/>
                        <a:pt x="5065259" y="3738948"/>
                        <a:pt x="5055288" y="3748915"/>
                      </a:cubicBezTo>
                      <a:cubicBezTo>
                        <a:pt x="5041578" y="3761375"/>
                        <a:pt x="5025376" y="3771343"/>
                        <a:pt x="5007927" y="3757637"/>
                      </a:cubicBezTo>
                      <a:cubicBezTo>
                        <a:pt x="4980507" y="3737702"/>
                        <a:pt x="4951841" y="3750161"/>
                        <a:pt x="4923175" y="3747669"/>
                      </a:cubicBezTo>
                      <a:cubicBezTo>
                        <a:pt x="4913204" y="3747669"/>
                        <a:pt x="4910711" y="3757637"/>
                        <a:pt x="4906972" y="3766359"/>
                      </a:cubicBezTo>
                      <a:cubicBezTo>
                        <a:pt x="4893262" y="3799999"/>
                        <a:pt x="4869582" y="3807475"/>
                        <a:pt x="4837176" y="3790032"/>
                      </a:cubicBezTo>
                      <a:cubicBezTo>
                        <a:pt x="4814742" y="3777572"/>
                        <a:pt x="4787322" y="3775080"/>
                        <a:pt x="4772366" y="3748915"/>
                      </a:cubicBezTo>
                      <a:cubicBezTo>
                        <a:pt x="4767381" y="3740194"/>
                        <a:pt x="4752424" y="3740194"/>
                        <a:pt x="4742454" y="3743932"/>
                      </a:cubicBezTo>
                      <a:cubicBezTo>
                        <a:pt x="4728744" y="3750161"/>
                        <a:pt x="4734975" y="3760129"/>
                        <a:pt x="4736222" y="3770097"/>
                      </a:cubicBezTo>
                      <a:cubicBezTo>
                        <a:pt x="4736222" y="3773834"/>
                        <a:pt x="4737468" y="3778818"/>
                        <a:pt x="4736222" y="3783802"/>
                      </a:cubicBezTo>
                      <a:cubicBezTo>
                        <a:pt x="4733729" y="3797507"/>
                        <a:pt x="4747439" y="3819934"/>
                        <a:pt x="4728744" y="3824918"/>
                      </a:cubicBezTo>
                      <a:cubicBezTo>
                        <a:pt x="4710048" y="3829902"/>
                        <a:pt x="4687614" y="3818688"/>
                        <a:pt x="4673904" y="3803737"/>
                      </a:cubicBezTo>
                      <a:cubicBezTo>
                        <a:pt x="4663933" y="3791277"/>
                        <a:pt x="4658948" y="3776326"/>
                        <a:pt x="4643992" y="3768851"/>
                      </a:cubicBezTo>
                      <a:cubicBezTo>
                        <a:pt x="4647731" y="3795015"/>
                        <a:pt x="4652716" y="3822426"/>
                        <a:pt x="4676397" y="3838623"/>
                      </a:cubicBezTo>
                      <a:cubicBezTo>
                        <a:pt x="4696338" y="3849837"/>
                        <a:pt x="4706309" y="3866034"/>
                        <a:pt x="4712541" y="3887215"/>
                      </a:cubicBezTo>
                      <a:cubicBezTo>
                        <a:pt x="4715034" y="3899675"/>
                        <a:pt x="4718773" y="3913380"/>
                        <a:pt x="4727497" y="3923347"/>
                      </a:cubicBezTo>
                      <a:cubicBezTo>
                        <a:pt x="4747439" y="3948266"/>
                        <a:pt x="4743700" y="3971939"/>
                        <a:pt x="4727497" y="3996858"/>
                      </a:cubicBezTo>
                      <a:cubicBezTo>
                        <a:pt x="4716280" y="4013055"/>
                        <a:pt x="4708802" y="4028007"/>
                        <a:pt x="4721266" y="4047942"/>
                      </a:cubicBezTo>
                      <a:cubicBezTo>
                        <a:pt x="4726251" y="4056663"/>
                        <a:pt x="4725005" y="4066631"/>
                        <a:pt x="4721266" y="4076599"/>
                      </a:cubicBezTo>
                      <a:cubicBezTo>
                        <a:pt x="4707556" y="4112731"/>
                        <a:pt x="4700078" y="4150109"/>
                        <a:pt x="4681382" y="4184995"/>
                      </a:cubicBezTo>
                      <a:cubicBezTo>
                        <a:pt x="4677643" y="4191225"/>
                        <a:pt x="4675150" y="4198701"/>
                        <a:pt x="4668919" y="4203685"/>
                      </a:cubicBezTo>
                      <a:cubicBezTo>
                        <a:pt x="4647731" y="4214898"/>
                        <a:pt x="4621557" y="4206177"/>
                        <a:pt x="4597877" y="4224866"/>
                      </a:cubicBezTo>
                      <a:cubicBezTo>
                        <a:pt x="4575442" y="4242309"/>
                        <a:pt x="4551761" y="4219882"/>
                        <a:pt x="4530573" y="4203685"/>
                      </a:cubicBezTo>
                      <a:cubicBezTo>
                        <a:pt x="4520603" y="4194963"/>
                        <a:pt x="4508139" y="4191225"/>
                        <a:pt x="4494429" y="4193717"/>
                      </a:cubicBezTo>
                      <a:cubicBezTo>
                        <a:pt x="4480719" y="4194963"/>
                        <a:pt x="4474488" y="4202439"/>
                        <a:pt x="4475734" y="4218636"/>
                      </a:cubicBezTo>
                      <a:cubicBezTo>
                        <a:pt x="4479473" y="4256014"/>
                        <a:pt x="4460778" y="4273457"/>
                        <a:pt x="4422141" y="4269720"/>
                      </a:cubicBezTo>
                      <a:cubicBezTo>
                        <a:pt x="4403445" y="4268474"/>
                        <a:pt x="4389736" y="4257260"/>
                        <a:pt x="4376026" y="4244801"/>
                      </a:cubicBezTo>
                      <a:cubicBezTo>
                        <a:pt x="4361069" y="4228603"/>
                        <a:pt x="4342374" y="4221128"/>
                        <a:pt x="4318693" y="4226112"/>
                      </a:cubicBezTo>
                      <a:cubicBezTo>
                        <a:pt x="4324925" y="4249785"/>
                        <a:pt x="4333650" y="4272211"/>
                        <a:pt x="4347360" y="4292147"/>
                      </a:cubicBezTo>
                      <a:cubicBezTo>
                        <a:pt x="4352345" y="4299622"/>
                        <a:pt x="4356084" y="4308344"/>
                        <a:pt x="4347360" y="4315819"/>
                      </a:cubicBezTo>
                      <a:cubicBezTo>
                        <a:pt x="4341128" y="4322049"/>
                        <a:pt x="4333650" y="4319557"/>
                        <a:pt x="4324925" y="4315819"/>
                      </a:cubicBezTo>
                      <a:cubicBezTo>
                        <a:pt x="4286288" y="4294639"/>
                        <a:pt x="4242666" y="4308344"/>
                        <a:pt x="4225217" y="4348214"/>
                      </a:cubicBezTo>
                      <a:cubicBezTo>
                        <a:pt x="4209014" y="4380609"/>
                        <a:pt x="4201536" y="4413003"/>
                        <a:pt x="4217739" y="4449135"/>
                      </a:cubicBezTo>
                      <a:cubicBezTo>
                        <a:pt x="4237680" y="4492743"/>
                        <a:pt x="4214000" y="4522646"/>
                        <a:pt x="4167885" y="4515171"/>
                      </a:cubicBezTo>
                      <a:cubicBezTo>
                        <a:pt x="4147943" y="4511433"/>
                        <a:pt x="4139218" y="4515171"/>
                        <a:pt x="4140465" y="4536351"/>
                      </a:cubicBezTo>
                      <a:cubicBezTo>
                        <a:pt x="4140465" y="4565008"/>
                        <a:pt x="4142958" y="4593665"/>
                        <a:pt x="4140465" y="4622321"/>
                      </a:cubicBezTo>
                      <a:cubicBezTo>
                        <a:pt x="4139218" y="4647241"/>
                        <a:pt x="4147943" y="4670913"/>
                        <a:pt x="4164146" y="4693341"/>
                      </a:cubicBezTo>
                      <a:cubicBezTo>
                        <a:pt x="4181595" y="4717013"/>
                        <a:pt x="4197797" y="4743178"/>
                        <a:pt x="4186580" y="4775573"/>
                      </a:cubicBezTo>
                      <a:cubicBezTo>
                        <a:pt x="4179102" y="4795508"/>
                        <a:pt x="4170377" y="4814197"/>
                        <a:pt x="4146697" y="4819181"/>
                      </a:cubicBezTo>
                      <a:cubicBezTo>
                        <a:pt x="4123016" y="4824165"/>
                        <a:pt x="4123016" y="4837870"/>
                        <a:pt x="4132987" y="4856559"/>
                      </a:cubicBezTo>
                      <a:cubicBezTo>
                        <a:pt x="4144204" y="4875248"/>
                        <a:pt x="4147943" y="4900167"/>
                        <a:pt x="4172870" y="4910135"/>
                      </a:cubicBezTo>
                      <a:cubicBezTo>
                        <a:pt x="4186580" y="4916364"/>
                        <a:pt x="4184087" y="4932561"/>
                        <a:pt x="4177855" y="4946267"/>
                      </a:cubicBezTo>
                      <a:cubicBezTo>
                        <a:pt x="4167885" y="4962464"/>
                        <a:pt x="4165392" y="4979907"/>
                        <a:pt x="4169131" y="4999843"/>
                      </a:cubicBezTo>
                      <a:cubicBezTo>
                        <a:pt x="4172870" y="5017285"/>
                        <a:pt x="4164146" y="5029745"/>
                        <a:pt x="4152928" y="5040959"/>
                      </a:cubicBezTo>
                      <a:cubicBezTo>
                        <a:pt x="4142958" y="5052172"/>
                        <a:pt x="4132987" y="5062139"/>
                        <a:pt x="4126755" y="5078337"/>
                      </a:cubicBezTo>
                      <a:cubicBezTo>
                        <a:pt x="4116784" y="5102010"/>
                        <a:pt x="4109306" y="5123191"/>
                        <a:pt x="4134233" y="5143126"/>
                      </a:cubicBezTo>
                      <a:cubicBezTo>
                        <a:pt x="4144204" y="5149355"/>
                        <a:pt x="4146697" y="5163061"/>
                        <a:pt x="4152928" y="5174275"/>
                      </a:cubicBezTo>
                      <a:cubicBezTo>
                        <a:pt x="4156667" y="5180504"/>
                        <a:pt x="4157914" y="5191718"/>
                        <a:pt x="4164146" y="5192963"/>
                      </a:cubicBezTo>
                      <a:cubicBezTo>
                        <a:pt x="4200290" y="5202931"/>
                        <a:pt x="4217739" y="5236571"/>
                        <a:pt x="4246405" y="5252769"/>
                      </a:cubicBezTo>
                      <a:cubicBezTo>
                        <a:pt x="4263854" y="5262737"/>
                        <a:pt x="4270086" y="5272704"/>
                        <a:pt x="4263854" y="5288901"/>
                      </a:cubicBezTo>
                      <a:cubicBezTo>
                        <a:pt x="4260115" y="5305099"/>
                        <a:pt x="4256376" y="5318804"/>
                        <a:pt x="4250144" y="5333755"/>
                      </a:cubicBezTo>
                      <a:cubicBezTo>
                        <a:pt x="4242666" y="5357428"/>
                        <a:pt x="4226463" y="5372379"/>
                        <a:pt x="4200290" y="5374871"/>
                      </a:cubicBezTo>
                      <a:cubicBezTo>
                        <a:pt x="4177855" y="5377363"/>
                        <a:pt x="4157914" y="5383593"/>
                        <a:pt x="4156667" y="5411004"/>
                      </a:cubicBezTo>
                      <a:cubicBezTo>
                        <a:pt x="4142958" y="5437169"/>
                        <a:pt x="4123016" y="5458349"/>
                        <a:pt x="4109306" y="5482023"/>
                      </a:cubicBezTo>
                      <a:cubicBezTo>
                        <a:pt x="4093103" y="5500711"/>
                        <a:pt x="4083133" y="5523139"/>
                        <a:pt x="4074408" y="5545565"/>
                      </a:cubicBezTo>
                      <a:cubicBezTo>
                        <a:pt x="4058206" y="5577960"/>
                        <a:pt x="4063191" y="5586682"/>
                        <a:pt x="4100582" y="5590419"/>
                      </a:cubicBezTo>
                      <a:cubicBezTo>
                        <a:pt x="4128001" y="5600387"/>
                        <a:pt x="4144204" y="5617830"/>
                        <a:pt x="4139218" y="5650225"/>
                      </a:cubicBezTo>
                      <a:cubicBezTo>
                        <a:pt x="4136726" y="5652717"/>
                        <a:pt x="4132987" y="5653963"/>
                        <a:pt x="4129248" y="5652717"/>
                      </a:cubicBezTo>
                      <a:cubicBezTo>
                        <a:pt x="4123016" y="5652717"/>
                        <a:pt x="4119277" y="5648979"/>
                        <a:pt x="4116784" y="5643995"/>
                      </a:cubicBezTo>
                      <a:cubicBezTo>
                        <a:pt x="4103074" y="5612847"/>
                        <a:pt x="4078147" y="5622814"/>
                        <a:pt x="4054466" y="5625306"/>
                      </a:cubicBezTo>
                      <a:cubicBezTo>
                        <a:pt x="4028293" y="5627798"/>
                        <a:pt x="4018322" y="5645241"/>
                        <a:pt x="4017076" y="5665176"/>
                      </a:cubicBezTo>
                      <a:cubicBezTo>
                        <a:pt x="4013337" y="5703800"/>
                        <a:pt x="3987163" y="5713768"/>
                        <a:pt x="3957251" y="5721243"/>
                      </a:cubicBezTo>
                      <a:cubicBezTo>
                        <a:pt x="3889948" y="5737441"/>
                        <a:pt x="3833862" y="5713768"/>
                        <a:pt x="3780269" y="5678881"/>
                      </a:cubicBezTo>
                      <a:cubicBezTo>
                        <a:pt x="3774037" y="5673898"/>
                        <a:pt x="3766559" y="5667668"/>
                        <a:pt x="3765312" y="5660192"/>
                      </a:cubicBezTo>
                      <a:cubicBezTo>
                        <a:pt x="3757834" y="5614093"/>
                        <a:pt x="3722936" y="5579206"/>
                        <a:pt x="3706734" y="5535598"/>
                      </a:cubicBezTo>
                      <a:cubicBezTo>
                        <a:pt x="3696763" y="5506941"/>
                        <a:pt x="3689285" y="5477039"/>
                        <a:pt x="3695517" y="5444644"/>
                      </a:cubicBezTo>
                      <a:cubicBezTo>
                        <a:pt x="3699256" y="5420971"/>
                        <a:pt x="3688039" y="5406020"/>
                        <a:pt x="3668097" y="5393561"/>
                      </a:cubicBezTo>
                      <a:cubicBezTo>
                        <a:pt x="3625721" y="5369887"/>
                        <a:pt x="3579606" y="5373625"/>
                        <a:pt x="3542215" y="5408512"/>
                      </a:cubicBezTo>
                      <a:cubicBezTo>
                        <a:pt x="3535983" y="5413495"/>
                        <a:pt x="3529752" y="5419725"/>
                        <a:pt x="3522274" y="5423463"/>
                      </a:cubicBezTo>
                      <a:cubicBezTo>
                        <a:pt x="3501086" y="5434677"/>
                        <a:pt x="3494854" y="5454612"/>
                        <a:pt x="3499839" y="5474547"/>
                      </a:cubicBezTo>
                      <a:cubicBezTo>
                        <a:pt x="3508564" y="5506941"/>
                        <a:pt x="3512303" y="5539336"/>
                        <a:pt x="3512303" y="5572976"/>
                      </a:cubicBezTo>
                      <a:cubicBezTo>
                        <a:pt x="3512303" y="5585436"/>
                        <a:pt x="3519781" y="5594157"/>
                        <a:pt x="3532244" y="5600387"/>
                      </a:cubicBezTo>
                      <a:cubicBezTo>
                        <a:pt x="3582098" y="5622814"/>
                        <a:pt x="3598301" y="5670160"/>
                        <a:pt x="3573374" y="5717506"/>
                      </a:cubicBezTo>
                      <a:cubicBezTo>
                        <a:pt x="3568389" y="5728719"/>
                        <a:pt x="3562157" y="5738687"/>
                        <a:pt x="3555925" y="5749900"/>
                      </a:cubicBezTo>
                      <a:cubicBezTo>
                        <a:pt x="3535983" y="5792262"/>
                        <a:pt x="3549693" y="5823411"/>
                        <a:pt x="3593316" y="5834624"/>
                      </a:cubicBezTo>
                      <a:cubicBezTo>
                        <a:pt x="3621982" y="5840854"/>
                        <a:pt x="3645663" y="5859543"/>
                        <a:pt x="3665604" y="5878232"/>
                      </a:cubicBezTo>
                      <a:cubicBezTo>
                        <a:pt x="3674329" y="5885708"/>
                        <a:pt x="3683053" y="5894429"/>
                        <a:pt x="3674329" y="5906889"/>
                      </a:cubicBezTo>
                      <a:cubicBezTo>
                        <a:pt x="3634445" y="5913119"/>
                        <a:pt x="3595808" y="5920595"/>
                        <a:pt x="3555925" y="5928070"/>
                      </a:cubicBezTo>
                      <a:cubicBezTo>
                        <a:pt x="3539722" y="5885708"/>
                        <a:pt x="3518534" y="5848330"/>
                        <a:pt x="3481144" y="5820919"/>
                      </a:cubicBezTo>
                      <a:cubicBezTo>
                        <a:pt x="3466188" y="5809705"/>
                        <a:pt x="3452478" y="5803476"/>
                        <a:pt x="3433782" y="5805968"/>
                      </a:cubicBezTo>
                      <a:cubicBezTo>
                        <a:pt x="3403870" y="5808459"/>
                        <a:pt x="3368972" y="5828395"/>
                        <a:pt x="3347784" y="5853313"/>
                      </a:cubicBezTo>
                      <a:cubicBezTo>
                        <a:pt x="3334074" y="5869511"/>
                        <a:pt x="3316625" y="5878232"/>
                        <a:pt x="3295437" y="5873249"/>
                      </a:cubicBezTo>
                      <a:cubicBezTo>
                        <a:pt x="3263032" y="5864527"/>
                        <a:pt x="3229380" y="5863281"/>
                        <a:pt x="3196975" y="5855805"/>
                      </a:cubicBezTo>
                      <a:cubicBezTo>
                        <a:pt x="3167063" y="5848330"/>
                        <a:pt x="3137150" y="5837116"/>
                        <a:pt x="3109731" y="5822165"/>
                      </a:cubicBezTo>
                      <a:cubicBezTo>
                        <a:pt x="3079818" y="5805968"/>
                        <a:pt x="3052398" y="5784787"/>
                        <a:pt x="3018747" y="5776065"/>
                      </a:cubicBezTo>
                      <a:cubicBezTo>
                        <a:pt x="3003790" y="5771081"/>
                        <a:pt x="2993820" y="5762359"/>
                        <a:pt x="2992573" y="5744917"/>
                      </a:cubicBezTo>
                      <a:cubicBezTo>
                        <a:pt x="2990081" y="5727473"/>
                        <a:pt x="2980110" y="5716260"/>
                        <a:pt x="2965154" y="5707538"/>
                      </a:cubicBezTo>
                      <a:cubicBezTo>
                        <a:pt x="2938980" y="5693833"/>
                        <a:pt x="2919038" y="5673898"/>
                        <a:pt x="2910314" y="5645241"/>
                      </a:cubicBezTo>
                      <a:cubicBezTo>
                        <a:pt x="2900343" y="5615338"/>
                        <a:pt x="2872923" y="5600387"/>
                        <a:pt x="2854228" y="5575468"/>
                      </a:cubicBezTo>
                      <a:cubicBezTo>
                        <a:pt x="2839272" y="5554287"/>
                        <a:pt x="2830547" y="5538090"/>
                        <a:pt x="2855474" y="5516909"/>
                      </a:cubicBezTo>
                      <a:cubicBezTo>
                        <a:pt x="2874170" y="5503203"/>
                        <a:pt x="2876662" y="5437169"/>
                        <a:pt x="2862953" y="5417233"/>
                      </a:cubicBezTo>
                      <a:cubicBezTo>
                        <a:pt x="2859214" y="5409758"/>
                        <a:pt x="2851735" y="5402282"/>
                        <a:pt x="2852982" y="5393561"/>
                      </a:cubicBezTo>
                      <a:cubicBezTo>
                        <a:pt x="2865445" y="5337493"/>
                        <a:pt x="2849243" y="5282671"/>
                        <a:pt x="2835533" y="5229096"/>
                      </a:cubicBezTo>
                      <a:cubicBezTo>
                        <a:pt x="2833040" y="5215391"/>
                        <a:pt x="2839272" y="5205423"/>
                        <a:pt x="2846750" y="5195455"/>
                      </a:cubicBezTo>
                      <a:cubicBezTo>
                        <a:pt x="2866692" y="5175521"/>
                        <a:pt x="2872923" y="5108239"/>
                        <a:pt x="2856721" y="5084567"/>
                      </a:cubicBezTo>
                      <a:cubicBezTo>
                        <a:pt x="2845504" y="5068369"/>
                        <a:pt x="2830547" y="5072107"/>
                        <a:pt x="2816837" y="5079583"/>
                      </a:cubicBezTo>
                      <a:cubicBezTo>
                        <a:pt x="2788171" y="5093288"/>
                        <a:pt x="2760752" y="5098272"/>
                        <a:pt x="2729593" y="5089550"/>
                      </a:cubicBezTo>
                      <a:cubicBezTo>
                        <a:pt x="2695941" y="5073353"/>
                        <a:pt x="2661043" y="5058402"/>
                        <a:pt x="2661043" y="5011056"/>
                      </a:cubicBezTo>
                      <a:cubicBezTo>
                        <a:pt x="2661043" y="5002334"/>
                        <a:pt x="2651072" y="4997351"/>
                        <a:pt x="2644841" y="4991121"/>
                      </a:cubicBezTo>
                      <a:cubicBezTo>
                        <a:pt x="2619914" y="4964956"/>
                        <a:pt x="2616175" y="4946267"/>
                        <a:pt x="2632377" y="4913872"/>
                      </a:cubicBezTo>
                      <a:cubicBezTo>
                        <a:pt x="2647333" y="4883970"/>
                        <a:pt x="2658551" y="4857805"/>
                        <a:pt x="2646087" y="4822919"/>
                      </a:cubicBezTo>
                      <a:cubicBezTo>
                        <a:pt x="2637363" y="4799245"/>
                        <a:pt x="2653565" y="4778065"/>
                        <a:pt x="2668521" y="4760621"/>
                      </a:cubicBezTo>
                      <a:cubicBezTo>
                        <a:pt x="2679739" y="4749408"/>
                        <a:pt x="2694695" y="4750654"/>
                        <a:pt x="2703419" y="4761867"/>
                      </a:cubicBezTo>
                      <a:cubicBezTo>
                        <a:pt x="2719622" y="4779311"/>
                        <a:pt x="2739564" y="4788032"/>
                        <a:pt x="2763244" y="4793016"/>
                      </a:cubicBezTo>
                      <a:cubicBezTo>
                        <a:pt x="2784432" y="4799245"/>
                        <a:pt x="2795649" y="4819181"/>
                        <a:pt x="2800635" y="4840362"/>
                      </a:cubicBezTo>
                      <a:cubicBezTo>
                        <a:pt x="2804374" y="4856559"/>
                        <a:pt x="2795649" y="4865281"/>
                        <a:pt x="2780693" y="4872756"/>
                      </a:cubicBezTo>
                      <a:cubicBezTo>
                        <a:pt x="2754520" y="4886461"/>
                        <a:pt x="2755766" y="4901413"/>
                        <a:pt x="2780693" y="4915118"/>
                      </a:cubicBezTo>
                      <a:cubicBezTo>
                        <a:pt x="2821823" y="4941283"/>
                        <a:pt x="2821823" y="4941283"/>
                        <a:pt x="2795649" y="4981153"/>
                      </a:cubicBezTo>
                      <a:cubicBezTo>
                        <a:pt x="2788171" y="4994859"/>
                        <a:pt x="2788171" y="4994859"/>
                        <a:pt x="2810606" y="5016040"/>
                      </a:cubicBezTo>
                      <a:cubicBezTo>
                        <a:pt x="2801881" y="4984891"/>
                        <a:pt x="2810606" y="4962464"/>
                        <a:pt x="2834286" y="4946267"/>
                      </a:cubicBezTo>
                      <a:cubicBezTo>
                        <a:pt x="2840518" y="4941283"/>
                        <a:pt x="2844257" y="4933807"/>
                        <a:pt x="2845504" y="4926332"/>
                      </a:cubicBezTo>
                      <a:cubicBezTo>
                        <a:pt x="2855474" y="4895183"/>
                        <a:pt x="2872923" y="4870264"/>
                        <a:pt x="2896604" y="4850329"/>
                      </a:cubicBezTo>
                      <a:cubicBezTo>
                        <a:pt x="2910314" y="4836624"/>
                        <a:pt x="2916546" y="4821673"/>
                        <a:pt x="2904082" y="4805475"/>
                      </a:cubicBezTo>
                      <a:cubicBezTo>
                        <a:pt x="2887880" y="4784294"/>
                        <a:pt x="2889126" y="4763113"/>
                        <a:pt x="2897850" y="4740686"/>
                      </a:cubicBezTo>
                      <a:cubicBezTo>
                        <a:pt x="2906575" y="4720751"/>
                        <a:pt x="2901590" y="4713275"/>
                        <a:pt x="2879155" y="4710783"/>
                      </a:cubicBezTo>
                      <a:cubicBezTo>
                        <a:pt x="2859214" y="4709538"/>
                        <a:pt x="2838026" y="4705800"/>
                        <a:pt x="2816837" y="4709538"/>
                      </a:cubicBezTo>
                      <a:cubicBezTo>
                        <a:pt x="2794403" y="4714521"/>
                        <a:pt x="2773215" y="4713275"/>
                        <a:pt x="2753273" y="4703308"/>
                      </a:cubicBezTo>
                      <a:cubicBezTo>
                        <a:pt x="2745795" y="4699570"/>
                        <a:pt x="2735825" y="4694586"/>
                        <a:pt x="2727100" y="4698324"/>
                      </a:cubicBezTo>
                      <a:cubicBezTo>
                        <a:pt x="2694695" y="4710783"/>
                        <a:pt x="2662290" y="4702062"/>
                        <a:pt x="2629884" y="4695832"/>
                      </a:cubicBezTo>
                      <a:cubicBezTo>
                        <a:pt x="2612436" y="4692095"/>
                        <a:pt x="2599972" y="4697078"/>
                        <a:pt x="2590001" y="4710783"/>
                      </a:cubicBezTo>
                      <a:cubicBezTo>
                        <a:pt x="2577538" y="4728227"/>
                        <a:pt x="2562581" y="4743178"/>
                        <a:pt x="2550118" y="4759375"/>
                      </a:cubicBezTo>
                      <a:cubicBezTo>
                        <a:pt x="2532669" y="4783048"/>
                        <a:pt x="2536408" y="4809213"/>
                        <a:pt x="2560089" y="4825410"/>
                      </a:cubicBezTo>
                      <a:cubicBezTo>
                        <a:pt x="2599972" y="4852821"/>
                        <a:pt x="2608696" y="4872756"/>
                        <a:pt x="2594987" y="4915118"/>
                      </a:cubicBezTo>
                      <a:cubicBezTo>
                        <a:pt x="2583769" y="4948759"/>
                        <a:pt x="2578784" y="4978661"/>
                        <a:pt x="2614928" y="4998597"/>
                      </a:cubicBezTo>
                      <a:cubicBezTo>
                        <a:pt x="2622406" y="5003580"/>
                        <a:pt x="2624899" y="5013548"/>
                        <a:pt x="2623653" y="5023515"/>
                      </a:cubicBezTo>
                      <a:cubicBezTo>
                        <a:pt x="2619914" y="5059648"/>
                        <a:pt x="2648580" y="5073353"/>
                        <a:pt x="2671014" y="5092042"/>
                      </a:cubicBezTo>
                      <a:cubicBezTo>
                        <a:pt x="2690956" y="5108239"/>
                        <a:pt x="2708405" y="5082075"/>
                        <a:pt x="2727100" y="5088304"/>
                      </a:cubicBezTo>
                      <a:cubicBezTo>
                        <a:pt x="2748288" y="5106993"/>
                        <a:pt x="2770722" y="5115715"/>
                        <a:pt x="2799389" y="5113223"/>
                      </a:cubicBezTo>
                      <a:cubicBezTo>
                        <a:pt x="2816837" y="5113223"/>
                        <a:pt x="2833040" y="5116961"/>
                        <a:pt x="2839272" y="5136896"/>
                      </a:cubicBezTo>
                      <a:cubicBezTo>
                        <a:pt x="2844257" y="5150601"/>
                        <a:pt x="2839272" y="5161815"/>
                        <a:pt x="2829301" y="5171783"/>
                      </a:cubicBezTo>
                      <a:cubicBezTo>
                        <a:pt x="2814345" y="5185488"/>
                        <a:pt x="2798142" y="5181750"/>
                        <a:pt x="2783186" y="5170537"/>
                      </a:cubicBezTo>
                      <a:cubicBezTo>
                        <a:pt x="2766983" y="5158077"/>
                        <a:pt x="2752027" y="5158077"/>
                        <a:pt x="2735825" y="5169291"/>
                      </a:cubicBezTo>
                      <a:cubicBezTo>
                        <a:pt x="2728346" y="5174275"/>
                        <a:pt x="2719622" y="5180504"/>
                        <a:pt x="2714637" y="5178012"/>
                      </a:cubicBezTo>
                      <a:cubicBezTo>
                        <a:pt x="2669768" y="5161815"/>
                        <a:pt x="2619914" y="5180504"/>
                        <a:pt x="2578784" y="5150601"/>
                      </a:cubicBezTo>
                      <a:cubicBezTo>
                        <a:pt x="2557596" y="5135650"/>
                        <a:pt x="2538901" y="5135650"/>
                        <a:pt x="2518959" y="5154339"/>
                      </a:cubicBezTo>
                      <a:cubicBezTo>
                        <a:pt x="2487800" y="5184242"/>
                        <a:pt x="2446671" y="5180504"/>
                        <a:pt x="2427975" y="5140634"/>
                      </a:cubicBezTo>
                      <a:cubicBezTo>
                        <a:pt x="2414265" y="5109485"/>
                        <a:pt x="2388092" y="5103256"/>
                        <a:pt x="2363165" y="5090796"/>
                      </a:cubicBezTo>
                      <a:cubicBezTo>
                        <a:pt x="2345716" y="5082075"/>
                        <a:pt x="2336991" y="5089550"/>
                        <a:pt x="2334499" y="5108239"/>
                      </a:cubicBezTo>
                      <a:cubicBezTo>
                        <a:pt x="2333252" y="5114469"/>
                        <a:pt x="2334499" y="5121945"/>
                        <a:pt x="2333252" y="5128175"/>
                      </a:cubicBezTo>
                      <a:cubicBezTo>
                        <a:pt x="2325774" y="5160569"/>
                        <a:pt x="2295862" y="5171783"/>
                        <a:pt x="2269688" y="5151847"/>
                      </a:cubicBezTo>
                      <a:cubicBezTo>
                        <a:pt x="2263457" y="5146864"/>
                        <a:pt x="2258471" y="5140634"/>
                        <a:pt x="2253486" y="5135650"/>
                      </a:cubicBezTo>
                      <a:cubicBezTo>
                        <a:pt x="2247254" y="5128175"/>
                        <a:pt x="2241022" y="5119453"/>
                        <a:pt x="2229805" y="5124437"/>
                      </a:cubicBezTo>
                      <a:cubicBezTo>
                        <a:pt x="2217341" y="5129421"/>
                        <a:pt x="2217341" y="5139388"/>
                        <a:pt x="2219834" y="5150601"/>
                      </a:cubicBezTo>
                      <a:cubicBezTo>
                        <a:pt x="2223573" y="5168045"/>
                        <a:pt x="2218588" y="5176766"/>
                        <a:pt x="2199893" y="5169291"/>
                      </a:cubicBezTo>
                      <a:cubicBezTo>
                        <a:pt x="2187429" y="5164307"/>
                        <a:pt x="2178705" y="5154339"/>
                        <a:pt x="2166241" y="5166799"/>
                      </a:cubicBezTo>
                      <a:cubicBezTo>
                        <a:pt x="2152531" y="5179258"/>
                        <a:pt x="2157517" y="5194209"/>
                        <a:pt x="2162502" y="5209161"/>
                      </a:cubicBezTo>
                      <a:cubicBezTo>
                        <a:pt x="2171226" y="5230342"/>
                        <a:pt x="2158763" y="5247785"/>
                        <a:pt x="2138821" y="5246539"/>
                      </a:cubicBezTo>
                      <a:cubicBezTo>
                        <a:pt x="2125111" y="5245293"/>
                        <a:pt x="2123865" y="5231588"/>
                        <a:pt x="2113894" y="5226604"/>
                      </a:cubicBezTo>
                      <a:cubicBezTo>
                        <a:pt x="2106416" y="5235326"/>
                        <a:pt x="2107662" y="5247785"/>
                        <a:pt x="2102677" y="5257753"/>
                      </a:cubicBezTo>
                      <a:cubicBezTo>
                        <a:pt x="2091460" y="5286409"/>
                        <a:pt x="2062794" y="5302607"/>
                        <a:pt x="2035374" y="5295131"/>
                      </a:cubicBezTo>
                      <a:cubicBezTo>
                        <a:pt x="2007954" y="5288901"/>
                        <a:pt x="1978042" y="5254015"/>
                        <a:pt x="1978042" y="5229096"/>
                      </a:cubicBezTo>
                      <a:cubicBezTo>
                        <a:pt x="1978042" y="5216637"/>
                        <a:pt x="1986766" y="5209161"/>
                        <a:pt x="1996737" y="5205423"/>
                      </a:cubicBezTo>
                      <a:cubicBezTo>
                        <a:pt x="2016679" y="5197947"/>
                        <a:pt x="2030388" y="5189226"/>
                        <a:pt x="2022910" y="5164307"/>
                      </a:cubicBezTo>
                      <a:cubicBezTo>
                        <a:pt x="2021664" y="5161815"/>
                        <a:pt x="2021664" y="5158077"/>
                        <a:pt x="2022910" y="5155585"/>
                      </a:cubicBezTo>
                      <a:cubicBezTo>
                        <a:pt x="2049084" y="5121945"/>
                        <a:pt x="2014186" y="5111977"/>
                        <a:pt x="1999230" y="5095780"/>
                      </a:cubicBezTo>
                      <a:cubicBezTo>
                        <a:pt x="1985520" y="5082075"/>
                        <a:pt x="1974303" y="5090796"/>
                        <a:pt x="1971810" y="5108239"/>
                      </a:cubicBezTo>
                      <a:cubicBezTo>
                        <a:pt x="1968071" y="5123191"/>
                        <a:pt x="1968071" y="5138142"/>
                        <a:pt x="1958100" y="5150601"/>
                      </a:cubicBezTo>
                      <a:cubicBezTo>
                        <a:pt x="1950622" y="5159323"/>
                        <a:pt x="1956854" y="5164307"/>
                        <a:pt x="1964332" y="5168045"/>
                      </a:cubicBezTo>
                      <a:cubicBezTo>
                        <a:pt x="1974303" y="5170537"/>
                        <a:pt x="1984273" y="5175521"/>
                        <a:pt x="1983027" y="5187980"/>
                      </a:cubicBezTo>
                      <a:cubicBezTo>
                        <a:pt x="1981781" y="5201685"/>
                        <a:pt x="1973056" y="5209161"/>
                        <a:pt x="1960593" y="5215391"/>
                      </a:cubicBezTo>
                      <a:cubicBezTo>
                        <a:pt x="1954361" y="5216637"/>
                        <a:pt x="1949376" y="5219129"/>
                        <a:pt x="1941897" y="5219129"/>
                      </a:cubicBezTo>
                      <a:cubicBezTo>
                        <a:pt x="1921956" y="5222866"/>
                        <a:pt x="1913231" y="5236571"/>
                        <a:pt x="1919463" y="5252769"/>
                      </a:cubicBezTo>
                      <a:cubicBezTo>
                        <a:pt x="1933173" y="5285163"/>
                        <a:pt x="1920709" y="5300115"/>
                        <a:pt x="1889551" y="5311328"/>
                      </a:cubicBezTo>
                      <a:cubicBezTo>
                        <a:pt x="1873348" y="5317558"/>
                        <a:pt x="1864623" y="5337493"/>
                        <a:pt x="1849667" y="5349953"/>
                      </a:cubicBezTo>
                      <a:cubicBezTo>
                        <a:pt x="1793581" y="5394807"/>
                        <a:pt x="1730017" y="5419725"/>
                        <a:pt x="1657729" y="5415987"/>
                      </a:cubicBezTo>
                      <a:cubicBezTo>
                        <a:pt x="1651497" y="5414741"/>
                        <a:pt x="1649004" y="5411004"/>
                        <a:pt x="1646512" y="5408512"/>
                      </a:cubicBezTo>
                      <a:cubicBezTo>
                        <a:pt x="1629063" y="5364904"/>
                        <a:pt x="1591672" y="5337493"/>
                        <a:pt x="1563006" y="5301361"/>
                      </a:cubicBezTo>
                      <a:cubicBezTo>
                        <a:pt x="1549296" y="5283917"/>
                        <a:pt x="1535586" y="5267720"/>
                        <a:pt x="1536832" y="5244047"/>
                      </a:cubicBezTo>
                      <a:cubicBezTo>
                        <a:pt x="1536832" y="5236571"/>
                        <a:pt x="1535586" y="5227850"/>
                        <a:pt x="1530601" y="5221620"/>
                      </a:cubicBezTo>
                      <a:cubicBezTo>
                        <a:pt x="1513152" y="5202931"/>
                        <a:pt x="1510659" y="5185488"/>
                        <a:pt x="1529354" y="5164307"/>
                      </a:cubicBezTo>
                      <a:cubicBezTo>
                        <a:pt x="1539325" y="5151847"/>
                        <a:pt x="1516891" y="5095780"/>
                        <a:pt x="1501935" y="5088304"/>
                      </a:cubicBezTo>
                      <a:cubicBezTo>
                        <a:pt x="1489471" y="5082075"/>
                        <a:pt x="1483239" y="5089550"/>
                        <a:pt x="1480747" y="5100764"/>
                      </a:cubicBezTo>
                      <a:cubicBezTo>
                        <a:pt x="1473268" y="5134404"/>
                        <a:pt x="1464544" y="5166799"/>
                        <a:pt x="1472022" y="5201685"/>
                      </a:cubicBezTo>
                      <a:cubicBezTo>
                        <a:pt x="1481993" y="5242801"/>
                        <a:pt x="1449588" y="5273950"/>
                        <a:pt x="1408458" y="5261491"/>
                      </a:cubicBezTo>
                      <a:cubicBezTo>
                        <a:pt x="1387270" y="5254015"/>
                        <a:pt x="1367328" y="5258999"/>
                        <a:pt x="1347387" y="5260245"/>
                      </a:cubicBezTo>
                      <a:cubicBezTo>
                        <a:pt x="1301272" y="5232834"/>
                        <a:pt x="1238954" y="5226604"/>
                        <a:pt x="1216520" y="5164307"/>
                      </a:cubicBezTo>
                      <a:cubicBezTo>
                        <a:pt x="1212781" y="5155585"/>
                        <a:pt x="1204056" y="5149355"/>
                        <a:pt x="1194085" y="5144372"/>
                      </a:cubicBezTo>
                      <a:cubicBezTo>
                        <a:pt x="1156695" y="5126929"/>
                        <a:pt x="1126782" y="5097026"/>
                        <a:pt x="1093131" y="5072107"/>
                      </a:cubicBezTo>
                      <a:cubicBezTo>
                        <a:pt x="1066957" y="5054664"/>
                        <a:pt x="1058233" y="5024761"/>
                        <a:pt x="1053247" y="4994859"/>
                      </a:cubicBezTo>
                      <a:cubicBezTo>
                        <a:pt x="1049508" y="4958726"/>
                        <a:pt x="1034552" y="4925086"/>
                        <a:pt x="1018349" y="4892691"/>
                      </a:cubicBezTo>
                      <a:cubicBezTo>
                        <a:pt x="1010871" y="4877740"/>
                        <a:pt x="995915" y="4872756"/>
                        <a:pt x="984698" y="4862789"/>
                      </a:cubicBezTo>
                      <a:lnTo>
                        <a:pt x="977910" y="4857652"/>
                      </a:lnTo>
                      <a:lnTo>
                        <a:pt x="974604" y="4859394"/>
                      </a:lnTo>
                      <a:cubicBezTo>
                        <a:pt x="971340" y="4859705"/>
                        <a:pt x="967921" y="4859083"/>
                        <a:pt x="964813" y="4858461"/>
                      </a:cubicBezTo>
                      <a:cubicBezTo>
                        <a:pt x="922540" y="4842281"/>
                        <a:pt x="885241" y="4847260"/>
                        <a:pt x="850428" y="4879618"/>
                      </a:cubicBezTo>
                      <a:cubicBezTo>
                        <a:pt x="847941" y="4882108"/>
                        <a:pt x="842968" y="4884597"/>
                        <a:pt x="837995" y="4883352"/>
                      </a:cubicBezTo>
                      <a:cubicBezTo>
                        <a:pt x="831778" y="4875885"/>
                        <a:pt x="825562" y="4868417"/>
                        <a:pt x="813128" y="4873396"/>
                      </a:cubicBezTo>
                      <a:cubicBezTo>
                        <a:pt x="788262" y="4883352"/>
                        <a:pt x="763396" y="4875885"/>
                        <a:pt x="739773" y="4867173"/>
                      </a:cubicBezTo>
                      <a:cubicBezTo>
                        <a:pt x="713663" y="4857216"/>
                        <a:pt x="688797" y="4860950"/>
                        <a:pt x="663931" y="4872151"/>
                      </a:cubicBezTo>
                      <a:cubicBezTo>
                        <a:pt x="635334" y="4885841"/>
                        <a:pt x="601765" y="4893309"/>
                        <a:pt x="576898" y="4916955"/>
                      </a:cubicBezTo>
                      <a:cubicBezTo>
                        <a:pt x="550789" y="4916955"/>
                        <a:pt x="547059" y="4890819"/>
                        <a:pt x="530896" y="4879618"/>
                      </a:cubicBezTo>
                      <a:cubicBezTo>
                        <a:pt x="514733" y="4860950"/>
                        <a:pt x="497326" y="4842281"/>
                        <a:pt x="487380" y="4819879"/>
                      </a:cubicBezTo>
                      <a:cubicBezTo>
                        <a:pt x="468730" y="4782542"/>
                        <a:pt x="440134" y="4753917"/>
                        <a:pt x="421484" y="4717825"/>
                      </a:cubicBezTo>
                      <a:cubicBezTo>
                        <a:pt x="415267" y="4704135"/>
                        <a:pt x="407808" y="4691689"/>
                        <a:pt x="401591" y="4677999"/>
                      </a:cubicBezTo>
                      <a:cubicBezTo>
                        <a:pt x="387914" y="4638173"/>
                        <a:pt x="354345" y="4613281"/>
                        <a:pt x="329478" y="4582167"/>
                      </a:cubicBezTo>
                      <a:cubicBezTo>
                        <a:pt x="310829" y="4559765"/>
                        <a:pt x="293422" y="4536118"/>
                        <a:pt x="283476" y="4509982"/>
                      </a:cubicBezTo>
                      <a:cubicBezTo>
                        <a:pt x="223797" y="4366857"/>
                        <a:pt x="154171" y="4226221"/>
                        <a:pt x="114385" y="4076873"/>
                      </a:cubicBezTo>
                      <a:cubicBezTo>
                        <a:pt x="63409" y="3880231"/>
                        <a:pt x="3730" y="3683590"/>
                        <a:pt x="0" y="3476992"/>
                      </a:cubicBezTo>
                      <a:cubicBezTo>
                        <a:pt x="1243" y="3463301"/>
                        <a:pt x="0" y="3450856"/>
                        <a:pt x="11190" y="3440899"/>
                      </a:cubicBezTo>
                      <a:cubicBezTo>
                        <a:pt x="78329" y="3388627"/>
                        <a:pt x="105682" y="3312709"/>
                        <a:pt x="139251" y="3240524"/>
                      </a:cubicBezTo>
                      <a:cubicBezTo>
                        <a:pt x="150441" y="3216877"/>
                        <a:pt x="160388" y="3194475"/>
                        <a:pt x="187740" y="3182029"/>
                      </a:cubicBezTo>
                      <a:cubicBezTo>
                        <a:pt x="215093" y="3169584"/>
                        <a:pt x="217580" y="3134736"/>
                        <a:pt x="228770" y="3111089"/>
                      </a:cubicBezTo>
                      <a:cubicBezTo>
                        <a:pt x="249906" y="3067529"/>
                        <a:pt x="276016" y="3028948"/>
                        <a:pt x="299639" y="2989121"/>
                      </a:cubicBezTo>
                      <a:cubicBezTo>
                        <a:pt x="304612" y="2981654"/>
                        <a:pt x="310829" y="2974187"/>
                        <a:pt x="320775" y="2974187"/>
                      </a:cubicBezTo>
                      <a:cubicBezTo>
                        <a:pt x="379211" y="2981654"/>
                        <a:pt x="405321" y="2934361"/>
                        <a:pt x="436404" y="2900757"/>
                      </a:cubicBezTo>
                      <a:cubicBezTo>
                        <a:pt x="452567" y="2884578"/>
                        <a:pt x="466243" y="2868398"/>
                        <a:pt x="482406" y="2854708"/>
                      </a:cubicBezTo>
                      <a:cubicBezTo>
                        <a:pt x="488623" y="2848485"/>
                        <a:pt x="494840" y="2841018"/>
                        <a:pt x="504786" y="2845996"/>
                      </a:cubicBezTo>
                      <a:cubicBezTo>
                        <a:pt x="515976" y="2852219"/>
                        <a:pt x="509759" y="2862176"/>
                        <a:pt x="511003" y="2869643"/>
                      </a:cubicBezTo>
                      <a:cubicBezTo>
                        <a:pt x="512246" y="2948051"/>
                        <a:pt x="460027" y="2986632"/>
                        <a:pt x="397861" y="3012768"/>
                      </a:cubicBezTo>
                      <a:cubicBezTo>
                        <a:pt x="370508" y="3025214"/>
                        <a:pt x="349371" y="3038904"/>
                        <a:pt x="344398" y="3068774"/>
                      </a:cubicBezTo>
                      <a:cubicBezTo>
                        <a:pt x="343155" y="3073752"/>
                        <a:pt x="341912" y="3077486"/>
                        <a:pt x="338182" y="3081219"/>
                      </a:cubicBezTo>
                      <a:cubicBezTo>
                        <a:pt x="317045" y="3103622"/>
                        <a:pt x="302125" y="3124779"/>
                        <a:pt x="315802" y="3159627"/>
                      </a:cubicBezTo>
                      <a:cubicBezTo>
                        <a:pt x="322019" y="3173317"/>
                        <a:pt x="303369" y="3185763"/>
                        <a:pt x="287206" y="3189497"/>
                      </a:cubicBezTo>
                      <a:cubicBezTo>
                        <a:pt x="267313" y="3195720"/>
                        <a:pt x="258609" y="3205676"/>
                        <a:pt x="259853" y="3226834"/>
                      </a:cubicBezTo>
                      <a:cubicBezTo>
                        <a:pt x="259853" y="3246747"/>
                        <a:pt x="249906" y="3260437"/>
                        <a:pt x="238716" y="3275372"/>
                      </a:cubicBezTo>
                      <a:cubicBezTo>
                        <a:pt x="232500" y="3282839"/>
                        <a:pt x="227527" y="3292796"/>
                        <a:pt x="223797" y="3303997"/>
                      </a:cubicBezTo>
                      <a:cubicBezTo>
                        <a:pt x="221310" y="3312709"/>
                        <a:pt x="218823" y="3321421"/>
                        <a:pt x="227527" y="3327644"/>
                      </a:cubicBezTo>
                      <a:cubicBezTo>
                        <a:pt x="236230" y="3335111"/>
                        <a:pt x="246176" y="3333866"/>
                        <a:pt x="254880" y="3327644"/>
                      </a:cubicBezTo>
                      <a:cubicBezTo>
                        <a:pt x="279746" y="3312709"/>
                        <a:pt x="297152" y="3290307"/>
                        <a:pt x="313315" y="3267904"/>
                      </a:cubicBezTo>
                      <a:cubicBezTo>
                        <a:pt x="338182" y="3234301"/>
                        <a:pt x="360561" y="3235546"/>
                        <a:pt x="375481" y="3274127"/>
                      </a:cubicBezTo>
                      <a:cubicBezTo>
                        <a:pt x="385428" y="3300263"/>
                        <a:pt x="397861" y="3308975"/>
                        <a:pt x="423971" y="3295285"/>
                      </a:cubicBezTo>
                      <a:cubicBezTo>
                        <a:pt x="440134" y="3287817"/>
                        <a:pt x="458784" y="3281595"/>
                        <a:pt x="471217" y="3302752"/>
                      </a:cubicBezTo>
                      <a:cubicBezTo>
                        <a:pt x="447594" y="3330133"/>
                        <a:pt x="426457" y="3357513"/>
                        <a:pt x="417754" y="3394850"/>
                      </a:cubicBezTo>
                      <a:cubicBezTo>
                        <a:pt x="411538" y="3419742"/>
                        <a:pt x="405321" y="3442144"/>
                        <a:pt x="423971" y="3465791"/>
                      </a:cubicBezTo>
                      <a:cubicBezTo>
                        <a:pt x="436404" y="3481970"/>
                        <a:pt x="428944" y="3500638"/>
                        <a:pt x="416511" y="3514329"/>
                      </a:cubicBezTo>
                      <a:cubicBezTo>
                        <a:pt x="405321" y="3528019"/>
                        <a:pt x="395374" y="3545443"/>
                        <a:pt x="382941" y="3557889"/>
                      </a:cubicBezTo>
                      <a:cubicBezTo>
                        <a:pt x="368021" y="3572823"/>
                        <a:pt x="359318" y="3589003"/>
                        <a:pt x="361805" y="3611405"/>
                      </a:cubicBezTo>
                      <a:cubicBezTo>
                        <a:pt x="363048" y="3620117"/>
                        <a:pt x="360561" y="3627584"/>
                        <a:pt x="355588" y="3635052"/>
                      </a:cubicBezTo>
                      <a:cubicBezTo>
                        <a:pt x="338182" y="3667410"/>
                        <a:pt x="343155" y="3696035"/>
                        <a:pt x="371751" y="3718438"/>
                      </a:cubicBezTo>
                      <a:cubicBezTo>
                        <a:pt x="381698" y="3727150"/>
                        <a:pt x="389158" y="3734617"/>
                        <a:pt x="385428" y="3748307"/>
                      </a:cubicBezTo>
                      <a:cubicBezTo>
                        <a:pt x="377968" y="3783155"/>
                        <a:pt x="384184" y="3818003"/>
                        <a:pt x="377968" y="3852851"/>
                      </a:cubicBezTo>
                      <a:cubicBezTo>
                        <a:pt x="375481" y="3864052"/>
                        <a:pt x="374238" y="3874008"/>
                        <a:pt x="361805" y="3876498"/>
                      </a:cubicBezTo>
                      <a:cubicBezTo>
                        <a:pt x="335695" y="3883965"/>
                        <a:pt x="343155" y="3900144"/>
                        <a:pt x="351858" y="3917568"/>
                      </a:cubicBezTo>
                      <a:cubicBezTo>
                        <a:pt x="370508" y="3951172"/>
                        <a:pt x="364291" y="3989753"/>
                        <a:pt x="370508" y="4025846"/>
                      </a:cubicBezTo>
                      <a:cubicBezTo>
                        <a:pt x="365535" y="4034558"/>
                        <a:pt x="364291" y="4044514"/>
                        <a:pt x="359318" y="4053226"/>
                      </a:cubicBezTo>
                      <a:cubicBezTo>
                        <a:pt x="349371" y="4068161"/>
                        <a:pt x="350615" y="4081851"/>
                        <a:pt x="363048" y="4094297"/>
                      </a:cubicBezTo>
                      <a:cubicBezTo>
                        <a:pt x="370508" y="4101764"/>
                        <a:pt x="377968" y="4111721"/>
                        <a:pt x="374238" y="4124166"/>
                      </a:cubicBezTo>
                      <a:cubicBezTo>
                        <a:pt x="364291" y="4149058"/>
                        <a:pt x="358075" y="4173949"/>
                        <a:pt x="349371" y="4197596"/>
                      </a:cubicBezTo>
                      <a:cubicBezTo>
                        <a:pt x="343155" y="4213775"/>
                        <a:pt x="336938" y="4226221"/>
                        <a:pt x="345642" y="4241156"/>
                      </a:cubicBezTo>
                      <a:cubicBezTo>
                        <a:pt x="354345" y="4254846"/>
                        <a:pt x="349371" y="4269781"/>
                        <a:pt x="341912" y="4282226"/>
                      </a:cubicBezTo>
                      <a:cubicBezTo>
                        <a:pt x="330722" y="4305873"/>
                        <a:pt x="328235" y="4328275"/>
                        <a:pt x="346885" y="4349433"/>
                      </a:cubicBezTo>
                      <a:cubicBezTo>
                        <a:pt x="358075" y="4363123"/>
                        <a:pt x="360561" y="4378058"/>
                        <a:pt x="354345" y="4392993"/>
                      </a:cubicBezTo>
                      <a:cubicBezTo>
                        <a:pt x="349371" y="4410417"/>
                        <a:pt x="356831" y="4420373"/>
                        <a:pt x="368021" y="4434063"/>
                      </a:cubicBezTo>
                      <a:cubicBezTo>
                        <a:pt x="396618" y="4466422"/>
                        <a:pt x="426457" y="4498781"/>
                        <a:pt x="427701" y="4547319"/>
                      </a:cubicBezTo>
                      <a:cubicBezTo>
                        <a:pt x="427701" y="4561009"/>
                        <a:pt x="423971" y="4574699"/>
                        <a:pt x="422727" y="4589634"/>
                      </a:cubicBezTo>
                      <a:cubicBezTo>
                        <a:pt x="418997" y="4624482"/>
                        <a:pt x="423971" y="4629461"/>
                        <a:pt x="458784" y="4629461"/>
                      </a:cubicBezTo>
                      <a:cubicBezTo>
                        <a:pt x="466243" y="4629461"/>
                        <a:pt x="473703" y="4629461"/>
                        <a:pt x="481163" y="4633194"/>
                      </a:cubicBezTo>
                      <a:cubicBezTo>
                        <a:pt x="493596" y="4639417"/>
                        <a:pt x="494840" y="4654352"/>
                        <a:pt x="501056" y="4664308"/>
                      </a:cubicBezTo>
                      <a:cubicBezTo>
                        <a:pt x="507273" y="4671776"/>
                        <a:pt x="514733" y="4676754"/>
                        <a:pt x="523436" y="4681732"/>
                      </a:cubicBezTo>
                      <a:cubicBezTo>
                        <a:pt x="585602" y="4709113"/>
                        <a:pt x="588088" y="4763874"/>
                        <a:pt x="586845" y="4822368"/>
                      </a:cubicBezTo>
                      <a:cubicBezTo>
                        <a:pt x="611711" y="4790010"/>
                        <a:pt x="636578" y="4762629"/>
                        <a:pt x="651497" y="4724048"/>
                      </a:cubicBezTo>
                      <a:cubicBezTo>
                        <a:pt x="671390" y="4669287"/>
                        <a:pt x="699987" y="4614526"/>
                        <a:pt x="741016" y="4569721"/>
                      </a:cubicBezTo>
                      <a:cubicBezTo>
                        <a:pt x="748476" y="4561009"/>
                        <a:pt x="757179" y="4559765"/>
                        <a:pt x="767126" y="4561009"/>
                      </a:cubicBezTo>
                      <a:cubicBezTo>
                        <a:pt x="790749" y="4564743"/>
                        <a:pt x="811885" y="4557276"/>
                        <a:pt x="834265" y="4549808"/>
                      </a:cubicBezTo>
                      <a:cubicBezTo>
                        <a:pt x="886484" y="4532384"/>
                        <a:pt x="941190" y="4526161"/>
                        <a:pt x="995896" y="4544830"/>
                      </a:cubicBezTo>
                      <a:cubicBezTo>
                        <a:pt x="1043142" y="4561009"/>
                        <a:pt x="1059305" y="4592123"/>
                        <a:pt x="1043142" y="4630705"/>
                      </a:cubicBezTo>
                      <a:lnTo>
                        <a:pt x="1036062" y="4636281"/>
                      </a:lnTo>
                      <a:lnTo>
                        <a:pt x="1049508" y="4631043"/>
                      </a:lnTo>
                      <a:cubicBezTo>
                        <a:pt x="1058233" y="4650978"/>
                        <a:pt x="1066957" y="4664684"/>
                        <a:pt x="1094377" y="4662192"/>
                      </a:cubicBezTo>
                      <a:cubicBezTo>
                        <a:pt x="1124289" y="4660946"/>
                        <a:pt x="1139246" y="4697078"/>
                        <a:pt x="1119304" y="4720751"/>
                      </a:cubicBezTo>
                      <a:cubicBezTo>
                        <a:pt x="1091884" y="4751900"/>
                        <a:pt x="1118058" y="4786786"/>
                        <a:pt x="1108087" y="4819181"/>
                      </a:cubicBezTo>
                      <a:cubicBezTo>
                        <a:pt x="1106840" y="4822919"/>
                        <a:pt x="1114319" y="4826656"/>
                        <a:pt x="1119304" y="4829148"/>
                      </a:cubicBezTo>
                      <a:cubicBezTo>
                        <a:pt x="1140492" y="4841607"/>
                        <a:pt x="1152956" y="4851575"/>
                        <a:pt x="1123043" y="4871510"/>
                      </a:cubicBezTo>
                      <a:cubicBezTo>
                        <a:pt x="1108087" y="4881478"/>
                        <a:pt x="1120550" y="4900167"/>
                        <a:pt x="1131768" y="4907643"/>
                      </a:cubicBezTo>
                      <a:cubicBezTo>
                        <a:pt x="1170404" y="4928824"/>
                        <a:pt x="1190346" y="4962464"/>
                        <a:pt x="1195332" y="5006072"/>
                      </a:cubicBezTo>
                      <a:cubicBezTo>
                        <a:pt x="1196578" y="5009810"/>
                        <a:pt x="1197824" y="5013548"/>
                        <a:pt x="1201563" y="5017285"/>
                      </a:cubicBezTo>
                      <a:cubicBezTo>
                        <a:pt x="1223998" y="5033483"/>
                        <a:pt x="1288808" y="5008564"/>
                        <a:pt x="1291301" y="4979907"/>
                      </a:cubicBezTo>
                      <a:cubicBezTo>
                        <a:pt x="1292547" y="4948759"/>
                        <a:pt x="1298779" y="4930069"/>
                        <a:pt x="1337416" y="4928824"/>
                      </a:cubicBezTo>
                      <a:cubicBezTo>
                        <a:pt x="1372314" y="4927578"/>
                        <a:pt x="1386024" y="4882724"/>
                        <a:pt x="1366082" y="4850329"/>
                      </a:cubicBezTo>
                      <a:cubicBezTo>
                        <a:pt x="1359850" y="4840362"/>
                        <a:pt x="1342401" y="4831640"/>
                        <a:pt x="1354865" y="4816689"/>
                      </a:cubicBezTo>
                      <a:cubicBezTo>
                        <a:pt x="1363589" y="4805475"/>
                        <a:pt x="1379792" y="4807967"/>
                        <a:pt x="1392255" y="4811705"/>
                      </a:cubicBezTo>
                      <a:cubicBezTo>
                        <a:pt x="1408458" y="4816689"/>
                        <a:pt x="1413443" y="4829148"/>
                        <a:pt x="1410951" y="4845345"/>
                      </a:cubicBezTo>
                      <a:cubicBezTo>
                        <a:pt x="1410951" y="4846591"/>
                        <a:pt x="1409704" y="4847837"/>
                        <a:pt x="1409704" y="4849083"/>
                      </a:cubicBezTo>
                      <a:cubicBezTo>
                        <a:pt x="1420922" y="4888953"/>
                        <a:pt x="1414690" y="4921348"/>
                        <a:pt x="1379792" y="4950005"/>
                      </a:cubicBezTo>
                      <a:cubicBezTo>
                        <a:pt x="1367328" y="4959972"/>
                        <a:pt x="1371067" y="4982399"/>
                        <a:pt x="1381038" y="4996105"/>
                      </a:cubicBezTo>
                      <a:cubicBezTo>
                        <a:pt x="1392255" y="5009810"/>
                        <a:pt x="1403473" y="4994859"/>
                        <a:pt x="1414690" y="4992367"/>
                      </a:cubicBezTo>
                      <a:cubicBezTo>
                        <a:pt x="1427153" y="4987383"/>
                        <a:pt x="1440863" y="4987383"/>
                        <a:pt x="1450834" y="4973677"/>
                      </a:cubicBezTo>
                      <a:cubicBezTo>
                        <a:pt x="1438371" y="4964956"/>
                        <a:pt x="1428400" y="4952497"/>
                        <a:pt x="1437124" y="4936299"/>
                      </a:cubicBezTo>
                      <a:cubicBezTo>
                        <a:pt x="1445849" y="4918856"/>
                        <a:pt x="1462051" y="4915118"/>
                        <a:pt x="1479500" y="4915118"/>
                      </a:cubicBezTo>
                      <a:cubicBezTo>
                        <a:pt x="1499442" y="4916364"/>
                        <a:pt x="1514398" y="4923840"/>
                        <a:pt x="1523123" y="4943775"/>
                      </a:cubicBezTo>
                      <a:cubicBezTo>
                        <a:pt x="1526862" y="4953743"/>
                        <a:pt x="1526862" y="4966202"/>
                        <a:pt x="1526862" y="4976169"/>
                      </a:cubicBezTo>
                      <a:cubicBezTo>
                        <a:pt x="1528108" y="4992367"/>
                        <a:pt x="1531847" y="5007318"/>
                        <a:pt x="1544311" y="5018531"/>
                      </a:cubicBezTo>
                      <a:cubicBezTo>
                        <a:pt x="1561760" y="5034729"/>
                        <a:pt x="1574223" y="5032237"/>
                        <a:pt x="1586687" y="5012302"/>
                      </a:cubicBezTo>
                      <a:cubicBezTo>
                        <a:pt x="1594165" y="4999843"/>
                        <a:pt x="1600396" y="4984891"/>
                        <a:pt x="1612860" y="4973677"/>
                      </a:cubicBezTo>
                      <a:cubicBezTo>
                        <a:pt x="1622831" y="4964956"/>
                        <a:pt x="1635294" y="4959972"/>
                        <a:pt x="1649004" y="4966202"/>
                      </a:cubicBezTo>
                      <a:cubicBezTo>
                        <a:pt x="1663960" y="4972432"/>
                        <a:pt x="1677670" y="4983645"/>
                        <a:pt x="1681409" y="5001088"/>
                      </a:cubicBezTo>
                      <a:cubicBezTo>
                        <a:pt x="1686395" y="5021023"/>
                        <a:pt x="1663960" y="5023515"/>
                        <a:pt x="1653990" y="5037221"/>
                      </a:cubicBezTo>
                      <a:cubicBezTo>
                        <a:pt x="1687641" y="5054664"/>
                        <a:pt x="1682656" y="5082075"/>
                        <a:pt x="1670192" y="5110731"/>
                      </a:cubicBezTo>
                      <a:cubicBezTo>
                        <a:pt x="1660221" y="5133158"/>
                        <a:pt x="1657729" y="5156831"/>
                        <a:pt x="1653990" y="5180504"/>
                      </a:cubicBezTo>
                      <a:cubicBezTo>
                        <a:pt x="1650251" y="5201685"/>
                        <a:pt x="1660221" y="5214145"/>
                        <a:pt x="1681409" y="5217883"/>
                      </a:cubicBezTo>
                      <a:cubicBezTo>
                        <a:pt x="1705090" y="5222866"/>
                        <a:pt x="1728771" y="5224112"/>
                        <a:pt x="1753698" y="5216637"/>
                      </a:cubicBezTo>
                      <a:cubicBezTo>
                        <a:pt x="1803552" y="5201685"/>
                        <a:pt x="1842189" y="5220374"/>
                        <a:pt x="1859638" y="5268966"/>
                      </a:cubicBezTo>
                      <a:cubicBezTo>
                        <a:pt x="1867116" y="5271458"/>
                        <a:pt x="1870855" y="5266474"/>
                        <a:pt x="1872102" y="5261491"/>
                      </a:cubicBezTo>
                      <a:cubicBezTo>
                        <a:pt x="1892043" y="5190472"/>
                        <a:pt x="1929434" y="5125683"/>
                        <a:pt x="1940651" y="5052172"/>
                      </a:cubicBezTo>
                      <a:cubicBezTo>
                        <a:pt x="1945636" y="5023515"/>
                        <a:pt x="1970563" y="5009810"/>
                        <a:pt x="1994244" y="4998597"/>
                      </a:cubicBezTo>
                      <a:cubicBezTo>
                        <a:pt x="2022910" y="4986137"/>
                        <a:pt x="2050330" y="4972432"/>
                        <a:pt x="2074011" y="4951251"/>
                      </a:cubicBezTo>
                      <a:cubicBezTo>
                        <a:pt x="2090213" y="4936299"/>
                        <a:pt x="2111401" y="4930069"/>
                        <a:pt x="2132589" y="4936299"/>
                      </a:cubicBezTo>
                      <a:cubicBezTo>
                        <a:pt x="2167487" y="4948759"/>
                        <a:pt x="2197400" y="4935053"/>
                        <a:pt x="2223573" y="4915118"/>
                      </a:cubicBezTo>
                      <a:cubicBezTo>
                        <a:pt x="2254732" y="4892691"/>
                        <a:pt x="2285891" y="4867773"/>
                        <a:pt x="2309572" y="4837870"/>
                      </a:cubicBezTo>
                      <a:cubicBezTo>
                        <a:pt x="2327021" y="4816689"/>
                        <a:pt x="2345716" y="4810459"/>
                        <a:pt x="2374382" y="4814197"/>
                      </a:cubicBezTo>
                      <a:cubicBezTo>
                        <a:pt x="2422990" y="4820427"/>
                        <a:pt x="2461627" y="4793016"/>
                        <a:pt x="2496525" y="4761867"/>
                      </a:cubicBezTo>
                      <a:cubicBezTo>
                        <a:pt x="2546379" y="4717013"/>
                        <a:pt x="2588755" y="4665930"/>
                        <a:pt x="2622406" y="4607370"/>
                      </a:cubicBezTo>
                      <a:cubicBezTo>
                        <a:pt x="2638609" y="4581205"/>
                        <a:pt x="2666029" y="4578713"/>
                        <a:pt x="2689709" y="4599895"/>
                      </a:cubicBezTo>
                      <a:cubicBezTo>
                        <a:pt x="2703419" y="4609862"/>
                        <a:pt x="2713390" y="4622321"/>
                        <a:pt x="2723361" y="4636027"/>
                      </a:cubicBezTo>
                      <a:cubicBezTo>
                        <a:pt x="2740810" y="4659700"/>
                        <a:pt x="2760752" y="4660946"/>
                        <a:pt x="2781940" y="4642257"/>
                      </a:cubicBezTo>
                      <a:cubicBezTo>
                        <a:pt x="2795649" y="4629797"/>
                        <a:pt x="2811852" y="4619830"/>
                        <a:pt x="2825562" y="4607370"/>
                      </a:cubicBezTo>
                      <a:cubicBezTo>
                        <a:pt x="2851735" y="4584943"/>
                        <a:pt x="2879155" y="4577468"/>
                        <a:pt x="2910314" y="4597403"/>
                      </a:cubicBezTo>
                      <a:cubicBezTo>
                        <a:pt x="2919038" y="4603633"/>
                        <a:pt x="2931502" y="4603633"/>
                        <a:pt x="2942719" y="4604879"/>
                      </a:cubicBezTo>
                      <a:cubicBezTo>
                        <a:pt x="2955183" y="4606124"/>
                        <a:pt x="2968893" y="4608616"/>
                        <a:pt x="2972632" y="4621076"/>
                      </a:cubicBezTo>
                      <a:cubicBezTo>
                        <a:pt x="2982603" y="4654716"/>
                        <a:pt x="3010022" y="4663438"/>
                        <a:pt x="3036196" y="4672159"/>
                      </a:cubicBezTo>
                      <a:cubicBezTo>
                        <a:pt x="3052398" y="4678389"/>
                        <a:pt x="3062369" y="4687111"/>
                        <a:pt x="3067354" y="4703308"/>
                      </a:cubicBezTo>
                      <a:cubicBezTo>
                        <a:pt x="3072340" y="4719505"/>
                        <a:pt x="3081064" y="4730719"/>
                        <a:pt x="3096021" y="4738194"/>
                      </a:cubicBezTo>
                      <a:cubicBezTo>
                        <a:pt x="3114716" y="4749408"/>
                        <a:pt x="3117209" y="4764359"/>
                        <a:pt x="3108484" y="4784294"/>
                      </a:cubicBezTo>
                      <a:cubicBezTo>
                        <a:pt x="3096021" y="4814197"/>
                        <a:pt x="3108484" y="4829148"/>
                        <a:pt x="3142136" y="4824165"/>
                      </a:cubicBezTo>
                      <a:cubicBezTo>
                        <a:pt x="3165816" y="4821673"/>
                        <a:pt x="3189497" y="4814197"/>
                        <a:pt x="3208192" y="4832886"/>
                      </a:cubicBezTo>
                      <a:cubicBezTo>
                        <a:pt x="3218163" y="4842853"/>
                        <a:pt x="3226888" y="4852821"/>
                        <a:pt x="3218163" y="4867773"/>
                      </a:cubicBezTo>
                      <a:cubicBezTo>
                        <a:pt x="3209439" y="4881478"/>
                        <a:pt x="3196975" y="4886461"/>
                        <a:pt x="3180773" y="4881478"/>
                      </a:cubicBezTo>
                      <a:cubicBezTo>
                        <a:pt x="3174541" y="4878986"/>
                        <a:pt x="3169555" y="4874002"/>
                        <a:pt x="3163324" y="4872756"/>
                      </a:cubicBezTo>
                      <a:cubicBezTo>
                        <a:pt x="3139643" y="4862789"/>
                        <a:pt x="3119701" y="4867773"/>
                        <a:pt x="3105991" y="4890199"/>
                      </a:cubicBezTo>
                      <a:cubicBezTo>
                        <a:pt x="3098513" y="4905151"/>
                        <a:pt x="3092282" y="4920102"/>
                        <a:pt x="3088542" y="4936299"/>
                      </a:cubicBezTo>
                      <a:cubicBezTo>
                        <a:pt x="3082311" y="4957480"/>
                        <a:pt x="3072340" y="4974923"/>
                        <a:pt x="3052398" y="4986137"/>
                      </a:cubicBezTo>
                      <a:cubicBezTo>
                        <a:pt x="3037442" y="4993613"/>
                        <a:pt x="3032457" y="5006072"/>
                        <a:pt x="3032457" y="5023515"/>
                      </a:cubicBezTo>
                      <a:cubicBezTo>
                        <a:pt x="3034949" y="5055910"/>
                        <a:pt x="3023732" y="5082075"/>
                        <a:pt x="2988834" y="5092042"/>
                      </a:cubicBezTo>
                      <a:cubicBezTo>
                        <a:pt x="2982603" y="5093288"/>
                        <a:pt x="2976371" y="5097026"/>
                        <a:pt x="2972632" y="5102010"/>
                      </a:cubicBezTo>
                      <a:cubicBezTo>
                        <a:pt x="2965154" y="5111977"/>
                        <a:pt x="2956429" y="5121945"/>
                        <a:pt x="2957675" y="5134404"/>
                      </a:cubicBezTo>
                      <a:cubicBezTo>
                        <a:pt x="2957675" y="5138142"/>
                        <a:pt x="2962661" y="5141880"/>
                        <a:pt x="2967646" y="5141880"/>
                      </a:cubicBezTo>
                      <a:cubicBezTo>
                        <a:pt x="2982603" y="5143126"/>
                        <a:pt x="2987588" y="5130667"/>
                        <a:pt x="2993820" y="5121945"/>
                      </a:cubicBezTo>
                      <a:cubicBezTo>
                        <a:pt x="3008776" y="5097026"/>
                        <a:pt x="3032457" y="5084567"/>
                        <a:pt x="3059876" y="5080829"/>
                      </a:cubicBezTo>
                      <a:cubicBezTo>
                        <a:pt x="3078572" y="5078337"/>
                        <a:pt x="3097267" y="5073353"/>
                        <a:pt x="3115962" y="5067123"/>
                      </a:cubicBezTo>
                      <a:cubicBezTo>
                        <a:pt x="3114716" y="5063385"/>
                        <a:pt x="3110977" y="5062139"/>
                        <a:pt x="3108484" y="5062139"/>
                      </a:cubicBezTo>
                      <a:cubicBezTo>
                        <a:pt x="3096021" y="5055910"/>
                        <a:pt x="3084803" y="5048434"/>
                        <a:pt x="3087296" y="5030991"/>
                      </a:cubicBezTo>
                      <a:cubicBezTo>
                        <a:pt x="3091035" y="5014794"/>
                        <a:pt x="3104745" y="5011056"/>
                        <a:pt x="3119701" y="5008564"/>
                      </a:cubicBezTo>
                      <a:cubicBezTo>
                        <a:pt x="3152107" y="5003580"/>
                        <a:pt x="3183265" y="4999843"/>
                        <a:pt x="3214424" y="4999843"/>
                      </a:cubicBezTo>
                      <a:cubicBezTo>
                        <a:pt x="3235612" y="5001088"/>
                        <a:pt x="3256800" y="5002334"/>
                        <a:pt x="3279235" y="4997351"/>
                      </a:cubicBezTo>
                      <a:cubicBezTo>
                        <a:pt x="3269264" y="4986137"/>
                        <a:pt x="3249322" y="4994859"/>
                        <a:pt x="3244337" y="4977415"/>
                      </a:cubicBezTo>
                      <a:cubicBezTo>
                        <a:pt x="3263032" y="4963710"/>
                        <a:pt x="3287959" y="4958726"/>
                        <a:pt x="3290452" y="4925086"/>
                      </a:cubicBezTo>
                      <a:cubicBezTo>
                        <a:pt x="3292944" y="4911381"/>
                        <a:pt x="3316625" y="4915118"/>
                        <a:pt x="3327842" y="4922594"/>
                      </a:cubicBezTo>
                      <a:cubicBezTo>
                        <a:pt x="3344045" y="4931315"/>
                        <a:pt x="3352769" y="4937545"/>
                        <a:pt x="3366479" y="4917610"/>
                      </a:cubicBezTo>
                      <a:cubicBezTo>
                        <a:pt x="3381436" y="4896429"/>
                        <a:pt x="3411348" y="4892691"/>
                        <a:pt x="3433782" y="4876494"/>
                      </a:cubicBezTo>
                      <a:cubicBezTo>
                        <a:pt x="3447492" y="4866527"/>
                        <a:pt x="3472419" y="4885216"/>
                        <a:pt x="3474912" y="4907643"/>
                      </a:cubicBezTo>
                      <a:cubicBezTo>
                        <a:pt x="3481144" y="4947513"/>
                        <a:pt x="3504825" y="4967448"/>
                        <a:pt x="3540969" y="4976169"/>
                      </a:cubicBezTo>
                      <a:cubicBezTo>
                        <a:pt x="3547201" y="4977415"/>
                        <a:pt x="3554679" y="4979907"/>
                        <a:pt x="3559664" y="4983645"/>
                      </a:cubicBezTo>
                      <a:cubicBezTo>
                        <a:pt x="3603286" y="5026007"/>
                        <a:pt x="3660619" y="5021023"/>
                        <a:pt x="3712966" y="5027253"/>
                      </a:cubicBezTo>
                      <a:cubicBezTo>
                        <a:pt x="3730415" y="5029745"/>
                        <a:pt x="3744124" y="5024761"/>
                        <a:pt x="3747863" y="5004826"/>
                      </a:cubicBezTo>
                      <a:cubicBezTo>
                        <a:pt x="3749110" y="4997351"/>
                        <a:pt x="3754095" y="4991121"/>
                        <a:pt x="3760327" y="4984891"/>
                      </a:cubicBezTo>
                      <a:cubicBezTo>
                        <a:pt x="3774037" y="4968694"/>
                        <a:pt x="3775283" y="4952497"/>
                        <a:pt x="3765312" y="4933807"/>
                      </a:cubicBezTo>
                      <a:cubicBezTo>
                        <a:pt x="3751603" y="4908889"/>
                        <a:pt x="3747863" y="4883970"/>
                        <a:pt x="3760327" y="4857805"/>
                      </a:cubicBezTo>
                      <a:cubicBezTo>
                        <a:pt x="3762820" y="4849083"/>
                        <a:pt x="3769052" y="4841607"/>
                        <a:pt x="3779022" y="4841607"/>
                      </a:cubicBezTo>
                      <a:cubicBezTo>
                        <a:pt x="3790240" y="4841607"/>
                        <a:pt x="3792732" y="4850329"/>
                        <a:pt x="3795225" y="4859051"/>
                      </a:cubicBezTo>
                      <a:cubicBezTo>
                        <a:pt x="3802703" y="4876494"/>
                        <a:pt x="3797718" y="4900167"/>
                        <a:pt x="3818906" y="4907643"/>
                      </a:cubicBezTo>
                      <a:cubicBezTo>
                        <a:pt x="3841340" y="4915118"/>
                        <a:pt x="3847572" y="4887707"/>
                        <a:pt x="3863774" y="4878986"/>
                      </a:cubicBezTo>
                      <a:cubicBezTo>
                        <a:pt x="3870006" y="4875248"/>
                        <a:pt x="3876238" y="4871510"/>
                        <a:pt x="3883716" y="4869018"/>
                      </a:cubicBezTo>
                      <a:cubicBezTo>
                        <a:pt x="3897426" y="4866527"/>
                        <a:pt x="3899919" y="4857805"/>
                        <a:pt x="3903658" y="4842853"/>
                      </a:cubicBezTo>
                      <a:cubicBezTo>
                        <a:pt x="3907397" y="4817935"/>
                        <a:pt x="3926092" y="4793016"/>
                        <a:pt x="3884962" y="4778065"/>
                      </a:cubicBezTo>
                      <a:cubicBezTo>
                        <a:pt x="3873745" y="4773081"/>
                        <a:pt x="3882470" y="4750654"/>
                        <a:pt x="3896180" y="4746916"/>
                      </a:cubicBezTo>
                      <a:cubicBezTo>
                        <a:pt x="3928585" y="4738194"/>
                        <a:pt x="3948526" y="4718259"/>
                        <a:pt x="3965975" y="4692095"/>
                      </a:cubicBezTo>
                      <a:cubicBezTo>
                        <a:pt x="3980932" y="4670913"/>
                        <a:pt x="4002120" y="4680881"/>
                        <a:pt x="4019569" y="4689603"/>
                      </a:cubicBezTo>
                      <a:cubicBezTo>
                        <a:pt x="4027047" y="4678389"/>
                        <a:pt x="4020815" y="4669667"/>
                        <a:pt x="4019569" y="4659700"/>
                      </a:cubicBezTo>
                      <a:cubicBezTo>
                        <a:pt x="4018322" y="4645995"/>
                        <a:pt x="4022061" y="4636027"/>
                        <a:pt x="4035771" y="4632289"/>
                      </a:cubicBezTo>
                      <a:cubicBezTo>
                        <a:pt x="4058206" y="4626059"/>
                        <a:pt x="4063191" y="4613600"/>
                        <a:pt x="4055713" y="4592419"/>
                      </a:cubicBezTo>
                      <a:cubicBezTo>
                        <a:pt x="4049481" y="4574976"/>
                        <a:pt x="4056959" y="4562516"/>
                        <a:pt x="4074408" y="4560025"/>
                      </a:cubicBezTo>
                      <a:cubicBezTo>
                        <a:pt x="4099335" y="4560025"/>
                        <a:pt x="4103074" y="4543827"/>
                        <a:pt x="4106813" y="4526384"/>
                      </a:cubicBezTo>
                      <a:cubicBezTo>
                        <a:pt x="4116784" y="4474055"/>
                        <a:pt x="4116784" y="4474055"/>
                        <a:pt x="4167885" y="4477792"/>
                      </a:cubicBezTo>
                      <a:cubicBezTo>
                        <a:pt x="4187826" y="4479038"/>
                        <a:pt x="4196551" y="4470317"/>
                        <a:pt x="4185334" y="4455365"/>
                      </a:cubicBezTo>
                      <a:cubicBezTo>
                        <a:pt x="4160406" y="4422971"/>
                        <a:pt x="4170377" y="4376871"/>
                        <a:pt x="4132987" y="4350706"/>
                      </a:cubicBezTo>
                      <a:cubicBezTo>
                        <a:pt x="4120523" y="4343230"/>
                        <a:pt x="4128001" y="4330771"/>
                        <a:pt x="4140465" y="4324541"/>
                      </a:cubicBezTo>
                      <a:cubicBezTo>
                        <a:pt x="4147943" y="4320803"/>
                        <a:pt x="4156667" y="4320803"/>
                        <a:pt x="4165392" y="4319557"/>
                      </a:cubicBezTo>
                      <a:cubicBezTo>
                        <a:pt x="4206522" y="4314574"/>
                        <a:pt x="4215246" y="4305852"/>
                        <a:pt x="4221478" y="4264736"/>
                      </a:cubicBezTo>
                      <a:cubicBezTo>
                        <a:pt x="4223971" y="4252277"/>
                        <a:pt x="4226463" y="4242309"/>
                        <a:pt x="4236434" y="4233587"/>
                      </a:cubicBezTo>
                      <a:cubicBezTo>
                        <a:pt x="4263854" y="4211161"/>
                        <a:pt x="4276317" y="4160077"/>
                        <a:pt x="4262607" y="4126436"/>
                      </a:cubicBezTo>
                      <a:cubicBezTo>
                        <a:pt x="4260115" y="4122699"/>
                        <a:pt x="4257622" y="4118961"/>
                        <a:pt x="4255129" y="4115223"/>
                      </a:cubicBezTo>
                      <a:cubicBezTo>
                        <a:pt x="4250144" y="4105255"/>
                        <a:pt x="4246405" y="4094042"/>
                        <a:pt x="4255129" y="4085320"/>
                      </a:cubicBezTo>
                      <a:cubicBezTo>
                        <a:pt x="4265100" y="4072861"/>
                        <a:pt x="4277564" y="4079091"/>
                        <a:pt x="4288781" y="4085320"/>
                      </a:cubicBezTo>
                      <a:cubicBezTo>
                        <a:pt x="4304984" y="4094042"/>
                        <a:pt x="4321186" y="4104009"/>
                        <a:pt x="4338635" y="4108993"/>
                      </a:cubicBezTo>
                      <a:cubicBezTo>
                        <a:pt x="4352345" y="4113977"/>
                        <a:pt x="4362316" y="4123944"/>
                        <a:pt x="4361069" y="4138896"/>
                      </a:cubicBezTo>
                      <a:cubicBezTo>
                        <a:pt x="4357330" y="4170044"/>
                        <a:pt x="4383504" y="4181258"/>
                        <a:pt x="4400953" y="4198701"/>
                      </a:cubicBezTo>
                      <a:cubicBezTo>
                        <a:pt x="4407184" y="4204931"/>
                        <a:pt x="4414663" y="4203685"/>
                        <a:pt x="4420894" y="4196209"/>
                      </a:cubicBezTo>
                      <a:cubicBezTo>
                        <a:pt x="4435851" y="4177520"/>
                        <a:pt x="4458285" y="4170044"/>
                        <a:pt x="4478227" y="4157585"/>
                      </a:cubicBezTo>
                      <a:cubicBezTo>
                        <a:pt x="4504400" y="4143879"/>
                        <a:pt x="4526834" y="4137650"/>
                        <a:pt x="4549269" y="4165061"/>
                      </a:cubicBezTo>
                      <a:cubicBezTo>
                        <a:pt x="4554254" y="4171290"/>
                        <a:pt x="4562979" y="4177520"/>
                        <a:pt x="4571703" y="4171290"/>
                      </a:cubicBezTo>
                      <a:cubicBezTo>
                        <a:pt x="4579181" y="4165061"/>
                        <a:pt x="4576689" y="4155093"/>
                        <a:pt x="4572950" y="4146371"/>
                      </a:cubicBezTo>
                      <a:cubicBezTo>
                        <a:pt x="4560486" y="4125190"/>
                        <a:pt x="4566718" y="4106501"/>
                        <a:pt x="4574196" y="4085320"/>
                      </a:cubicBezTo>
                      <a:cubicBezTo>
                        <a:pt x="4582920" y="4052925"/>
                        <a:pt x="4570457" y="4020531"/>
                        <a:pt x="4546776" y="3999350"/>
                      </a:cubicBezTo>
                      <a:cubicBezTo>
                        <a:pt x="4523095" y="3978169"/>
                        <a:pt x="4510632" y="3948266"/>
                        <a:pt x="4484458" y="3930823"/>
                      </a:cubicBezTo>
                      <a:cubicBezTo>
                        <a:pt x="4476980" y="3927085"/>
                        <a:pt x="4475734" y="3918364"/>
                        <a:pt x="4480719" y="3910888"/>
                      </a:cubicBezTo>
                      <a:cubicBezTo>
                        <a:pt x="4485705" y="3902167"/>
                        <a:pt x="4494429" y="3897183"/>
                        <a:pt x="4503154" y="3900921"/>
                      </a:cubicBezTo>
                      <a:cubicBezTo>
                        <a:pt x="4528081" y="3913380"/>
                        <a:pt x="4559240" y="3918364"/>
                        <a:pt x="4569210" y="3950758"/>
                      </a:cubicBezTo>
                      <a:cubicBezTo>
                        <a:pt x="4576689" y="3975677"/>
                        <a:pt x="4597877" y="3989383"/>
                        <a:pt x="4615326" y="4005580"/>
                      </a:cubicBezTo>
                      <a:cubicBezTo>
                        <a:pt x="4631528" y="4018039"/>
                        <a:pt x="4642745" y="4016793"/>
                        <a:pt x="4655209" y="4000596"/>
                      </a:cubicBezTo>
                      <a:cubicBezTo>
                        <a:pt x="4666426" y="3985645"/>
                        <a:pt x="4665180" y="3973185"/>
                        <a:pt x="4648977" y="3961972"/>
                      </a:cubicBezTo>
                      <a:cubicBezTo>
                        <a:pt x="4634021" y="3952004"/>
                        <a:pt x="4621557" y="3938299"/>
                        <a:pt x="4611586" y="3922102"/>
                      </a:cubicBezTo>
                      <a:cubicBezTo>
                        <a:pt x="4595384" y="3895937"/>
                        <a:pt x="4569210" y="3897183"/>
                        <a:pt x="4543037" y="3899675"/>
                      </a:cubicBezTo>
                      <a:cubicBezTo>
                        <a:pt x="4505646" y="3903412"/>
                        <a:pt x="4501907" y="3869772"/>
                        <a:pt x="4488197" y="3848591"/>
                      </a:cubicBezTo>
                      <a:cubicBezTo>
                        <a:pt x="4475734" y="3829902"/>
                        <a:pt x="4478227" y="3808721"/>
                        <a:pt x="4495676" y="3798753"/>
                      </a:cubicBezTo>
                      <a:cubicBezTo>
                        <a:pt x="4525588" y="3778818"/>
                        <a:pt x="4562979" y="3771343"/>
                        <a:pt x="4575442" y="3730226"/>
                      </a:cubicBezTo>
                      <a:cubicBezTo>
                        <a:pt x="4576689" y="3726489"/>
                        <a:pt x="4587906" y="3725243"/>
                        <a:pt x="4594138" y="3725243"/>
                      </a:cubicBezTo>
                      <a:cubicBezTo>
                        <a:pt x="4614079" y="3725243"/>
                        <a:pt x="4629035" y="3716521"/>
                        <a:pt x="4642745" y="3701570"/>
                      </a:cubicBezTo>
                      <a:cubicBezTo>
                        <a:pt x="4658948" y="3685372"/>
                        <a:pt x="4676397" y="3670421"/>
                        <a:pt x="4696338" y="3709045"/>
                      </a:cubicBezTo>
                      <a:cubicBezTo>
                        <a:pt x="4688860" y="3654224"/>
                        <a:pt x="4682629" y="3608124"/>
                        <a:pt x="4727497" y="3579467"/>
                      </a:cubicBezTo>
                      <a:cubicBezTo>
                        <a:pt x="4756163" y="3562024"/>
                        <a:pt x="4791061" y="3552057"/>
                        <a:pt x="4824713" y="3562024"/>
                      </a:cubicBezTo>
                      <a:cubicBezTo>
                        <a:pt x="4843408" y="3565762"/>
                        <a:pt x="4853379" y="3559532"/>
                        <a:pt x="4854625" y="3542089"/>
                      </a:cubicBezTo>
                      <a:cubicBezTo>
                        <a:pt x="4857118" y="3518416"/>
                        <a:pt x="4865843" y="3494743"/>
                        <a:pt x="4838423" y="3477300"/>
                      </a:cubicBezTo>
                      <a:cubicBezTo>
                        <a:pt x="4822220" y="3467332"/>
                        <a:pt x="4822220" y="3448643"/>
                        <a:pt x="4824713" y="3432446"/>
                      </a:cubicBezTo>
                      <a:cubicBezTo>
                        <a:pt x="4827206" y="3403789"/>
                        <a:pt x="4824713" y="3373887"/>
                        <a:pt x="4830945" y="3343984"/>
                      </a:cubicBezTo>
                      <a:cubicBezTo>
                        <a:pt x="4833437" y="3327787"/>
                        <a:pt x="4837176" y="3307852"/>
                        <a:pt x="4806018" y="3312835"/>
                      </a:cubicBezTo>
                      <a:cubicBezTo>
                        <a:pt x="4784830" y="3315327"/>
                        <a:pt x="4763642" y="3267981"/>
                        <a:pt x="4774859" y="3249292"/>
                      </a:cubicBezTo>
                      <a:cubicBezTo>
                        <a:pt x="4778598" y="3244309"/>
                        <a:pt x="4783583" y="3243063"/>
                        <a:pt x="4788569" y="3245554"/>
                      </a:cubicBezTo>
                      <a:cubicBezTo>
                        <a:pt x="4812249" y="3255522"/>
                        <a:pt x="4814742" y="3239325"/>
                        <a:pt x="4817235" y="3221881"/>
                      </a:cubicBezTo>
                      <a:cubicBezTo>
                        <a:pt x="4817235" y="3211914"/>
                        <a:pt x="4819727" y="3200701"/>
                        <a:pt x="4819727" y="3189487"/>
                      </a:cubicBezTo>
                      <a:cubicBezTo>
                        <a:pt x="4819727" y="3173290"/>
                        <a:pt x="4825959" y="3167060"/>
                        <a:pt x="4842162" y="3173290"/>
                      </a:cubicBezTo>
                      <a:cubicBezTo>
                        <a:pt x="4857118" y="3180765"/>
                        <a:pt x="4870828" y="3180765"/>
                        <a:pt x="4878306" y="3163322"/>
                      </a:cubicBezTo>
                      <a:cubicBezTo>
                        <a:pt x="4884538" y="3144633"/>
                        <a:pt x="4875813" y="3130928"/>
                        <a:pt x="4858364" y="3122206"/>
                      </a:cubicBezTo>
                      <a:cubicBezTo>
                        <a:pt x="4854625" y="3120960"/>
                        <a:pt x="4859611" y="3123452"/>
                        <a:pt x="4855872" y="3122206"/>
                      </a:cubicBezTo>
                      <a:cubicBezTo>
                        <a:pt x="4835930" y="3115976"/>
                        <a:pt x="4814742" y="3110993"/>
                        <a:pt x="4819727" y="3083582"/>
                      </a:cubicBezTo>
                      <a:cubicBezTo>
                        <a:pt x="4823467" y="3056171"/>
                        <a:pt x="4847147" y="3049941"/>
                        <a:pt x="4870828" y="3046203"/>
                      </a:cubicBezTo>
                      <a:cubicBezTo>
                        <a:pt x="4906972" y="3043712"/>
                        <a:pt x="4939377" y="3048695"/>
                        <a:pt x="4956826" y="3087320"/>
                      </a:cubicBezTo>
                      <a:cubicBezTo>
                        <a:pt x="4960565" y="3094795"/>
                        <a:pt x="4969290" y="3103517"/>
                        <a:pt x="4983000" y="3101025"/>
                      </a:cubicBezTo>
                      <a:cubicBezTo>
                        <a:pt x="4969290" y="3077352"/>
                        <a:pt x="4954334" y="3052433"/>
                        <a:pt x="4970536" y="3025023"/>
                      </a:cubicBezTo>
                      <a:cubicBezTo>
                        <a:pt x="4980507" y="3008825"/>
                        <a:pt x="4994217" y="3027514"/>
                        <a:pt x="5007927" y="3023777"/>
                      </a:cubicBezTo>
                      <a:cubicBezTo>
                        <a:pt x="4983000" y="3018793"/>
                        <a:pt x="4970536" y="2992628"/>
                        <a:pt x="4945609" y="2986398"/>
                      </a:cubicBezTo>
                      <a:cubicBezTo>
                        <a:pt x="4925668" y="2981415"/>
                        <a:pt x="4908219" y="2977677"/>
                        <a:pt x="4888277" y="2987644"/>
                      </a:cubicBezTo>
                      <a:cubicBezTo>
                        <a:pt x="4873321" y="2992628"/>
                        <a:pt x="4854625" y="2997612"/>
                        <a:pt x="4849640" y="2976431"/>
                      </a:cubicBezTo>
                      <a:cubicBezTo>
                        <a:pt x="4844655" y="2956496"/>
                        <a:pt x="4862104" y="2949020"/>
                        <a:pt x="4879552" y="2946528"/>
                      </a:cubicBezTo>
                      <a:cubicBezTo>
                        <a:pt x="4887031" y="2944036"/>
                        <a:pt x="4895755" y="2945282"/>
                        <a:pt x="4901987" y="2942790"/>
                      </a:cubicBezTo>
                      <a:cubicBezTo>
                        <a:pt x="4926914" y="2936561"/>
                        <a:pt x="4939377" y="2900428"/>
                        <a:pt x="4925668" y="2881739"/>
                      </a:cubicBezTo>
                      <a:cubicBezTo>
                        <a:pt x="4923175" y="2876755"/>
                        <a:pt x="4919436" y="2873017"/>
                        <a:pt x="4915697" y="2875509"/>
                      </a:cubicBezTo>
                      <a:cubicBezTo>
                        <a:pt x="4880799" y="2891707"/>
                        <a:pt x="4858364" y="2868034"/>
                        <a:pt x="4833437" y="2853082"/>
                      </a:cubicBezTo>
                      <a:cubicBezTo>
                        <a:pt x="4817235" y="2844361"/>
                        <a:pt x="4813496" y="2855574"/>
                        <a:pt x="4807264" y="2864296"/>
                      </a:cubicBezTo>
                      <a:cubicBezTo>
                        <a:pt x="4799786" y="2876755"/>
                        <a:pt x="4788569" y="2882985"/>
                        <a:pt x="4774859" y="2879247"/>
                      </a:cubicBezTo>
                      <a:cubicBezTo>
                        <a:pt x="4761149" y="2876755"/>
                        <a:pt x="4757410" y="2864296"/>
                        <a:pt x="4751178" y="2853082"/>
                      </a:cubicBezTo>
                      <a:cubicBezTo>
                        <a:pt x="4727497" y="2809474"/>
                        <a:pt x="4733729" y="2757145"/>
                        <a:pt x="4713787" y="2712291"/>
                      </a:cubicBezTo>
                      <a:cubicBezTo>
                        <a:pt x="4710048" y="2702323"/>
                        <a:pt x="4710048" y="2687372"/>
                        <a:pt x="4722512" y="2681142"/>
                      </a:cubicBezTo>
                      <a:cubicBezTo>
                        <a:pt x="4733729" y="2673667"/>
                        <a:pt x="4743700" y="2681142"/>
                        <a:pt x="4752424" y="2688618"/>
                      </a:cubicBezTo>
                      <a:cubicBezTo>
                        <a:pt x="4763642" y="2701077"/>
                        <a:pt x="4777351" y="2708553"/>
                        <a:pt x="4794800" y="2709799"/>
                      </a:cubicBezTo>
                      <a:cubicBezTo>
                        <a:pt x="4807264" y="2709799"/>
                        <a:pt x="4813496" y="2719766"/>
                        <a:pt x="4819727" y="2729734"/>
                      </a:cubicBezTo>
                      <a:cubicBezTo>
                        <a:pt x="4838423" y="2759637"/>
                        <a:pt x="4863350" y="2775834"/>
                        <a:pt x="4899494" y="2768358"/>
                      </a:cubicBezTo>
                      <a:cubicBezTo>
                        <a:pt x="4909465" y="2767112"/>
                        <a:pt x="4919436" y="2770850"/>
                        <a:pt x="4929407" y="2770850"/>
                      </a:cubicBezTo>
                      <a:cubicBezTo>
                        <a:pt x="4960565" y="2772096"/>
                        <a:pt x="4975522" y="2753407"/>
                        <a:pt x="4964304" y="2723504"/>
                      </a:cubicBezTo>
                      <a:cubicBezTo>
                        <a:pt x="4958073" y="2708553"/>
                        <a:pt x="4963058" y="2697339"/>
                        <a:pt x="4964304" y="2684880"/>
                      </a:cubicBezTo>
                      <a:cubicBezTo>
                        <a:pt x="4968044" y="2664945"/>
                        <a:pt x="4960565" y="2653731"/>
                        <a:pt x="4939377" y="2661207"/>
                      </a:cubicBezTo>
                      <a:cubicBezTo>
                        <a:pt x="4921928" y="2667437"/>
                        <a:pt x="4905726" y="2666191"/>
                        <a:pt x="4890770" y="2662453"/>
                      </a:cubicBezTo>
                      <a:cubicBezTo>
                        <a:pt x="4869582" y="2657469"/>
                        <a:pt x="4859611" y="2643764"/>
                        <a:pt x="4855872" y="2622583"/>
                      </a:cubicBezTo>
                      <a:cubicBezTo>
                        <a:pt x="4849640" y="2585205"/>
                        <a:pt x="4843408" y="2547826"/>
                        <a:pt x="4803525" y="2524153"/>
                      </a:cubicBezTo>
                      <a:cubicBezTo>
                        <a:pt x="4779844" y="2510448"/>
                        <a:pt x="4786076" y="2466840"/>
                        <a:pt x="4811003" y="2451889"/>
                      </a:cubicBezTo>
                      <a:cubicBezTo>
                        <a:pt x="4823467" y="2445659"/>
                        <a:pt x="4833437" y="2438183"/>
                        <a:pt x="4838423" y="2424478"/>
                      </a:cubicBezTo>
                      <a:cubicBezTo>
                        <a:pt x="4843408" y="2414510"/>
                        <a:pt x="4850886" y="2408281"/>
                        <a:pt x="4863350" y="2405789"/>
                      </a:cubicBezTo>
                      <a:cubicBezTo>
                        <a:pt x="4895755" y="2395821"/>
                        <a:pt x="4901987" y="2380870"/>
                        <a:pt x="4885784" y="2349721"/>
                      </a:cubicBezTo>
                      <a:cubicBezTo>
                        <a:pt x="4883292" y="2343492"/>
                        <a:pt x="4879552" y="2336016"/>
                        <a:pt x="4877060" y="2328540"/>
                      </a:cubicBezTo>
                      <a:cubicBezTo>
                        <a:pt x="4835930" y="2345983"/>
                        <a:pt x="4806018" y="2333524"/>
                        <a:pt x="4788569" y="2293654"/>
                      </a:cubicBezTo>
                      <a:cubicBezTo>
                        <a:pt x="4784830" y="2284932"/>
                        <a:pt x="4778598" y="2276211"/>
                        <a:pt x="4772366" y="2268735"/>
                      </a:cubicBezTo>
                      <a:cubicBezTo>
                        <a:pt x="4747439" y="2233849"/>
                        <a:pt x="4752424" y="2197716"/>
                        <a:pt x="4789815" y="2176535"/>
                      </a:cubicBezTo>
                      <a:cubicBezTo>
                        <a:pt x="4811003" y="2165322"/>
                        <a:pt x="4829698" y="2149124"/>
                        <a:pt x="4850886" y="2137911"/>
                      </a:cubicBezTo>
                      <a:cubicBezTo>
                        <a:pt x="4882045" y="2122960"/>
                        <a:pt x="4883292" y="2088073"/>
                        <a:pt x="4854625" y="2066892"/>
                      </a:cubicBezTo>
                      <a:cubicBezTo>
                        <a:pt x="4848394" y="2063154"/>
                        <a:pt x="4840916" y="2060662"/>
                        <a:pt x="4834684" y="2055679"/>
                      </a:cubicBezTo>
                      <a:cubicBezTo>
                        <a:pt x="4825959" y="2049449"/>
                        <a:pt x="4817235" y="2039481"/>
                        <a:pt x="4822220" y="2028268"/>
                      </a:cubicBezTo>
                      <a:cubicBezTo>
                        <a:pt x="4837176" y="1999611"/>
                        <a:pt x="4828452" y="1974692"/>
                        <a:pt x="4817235" y="1949774"/>
                      </a:cubicBezTo>
                      <a:cubicBezTo>
                        <a:pt x="4814742" y="1946036"/>
                        <a:pt x="4817235" y="1943544"/>
                        <a:pt x="4819727" y="1939806"/>
                      </a:cubicBezTo>
                      <a:close/>
                      <a:moveTo>
                        <a:pt x="555706" y="1274885"/>
                      </a:moveTo>
                      <a:cubicBezTo>
                        <a:pt x="574378" y="1276130"/>
                        <a:pt x="571888" y="1289832"/>
                        <a:pt x="570643" y="1301042"/>
                      </a:cubicBezTo>
                      <a:cubicBezTo>
                        <a:pt x="568154" y="1349619"/>
                        <a:pt x="560685" y="1396951"/>
                        <a:pt x="580602" y="1444283"/>
                      </a:cubicBezTo>
                      <a:cubicBezTo>
                        <a:pt x="589315" y="1464213"/>
                        <a:pt x="574378" y="1482896"/>
                        <a:pt x="551971" y="1487879"/>
                      </a:cubicBezTo>
                      <a:cubicBezTo>
                        <a:pt x="527075" y="1494107"/>
                        <a:pt x="510893" y="1507808"/>
                        <a:pt x="504669" y="1532719"/>
                      </a:cubicBezTo>
                      <a:cubicBezTo>
                        <a:pt x="502179" y="1545175"/>
                        <a:pt x="492221" y="1553894"/>
                        <a:pt x="485997" y="1563859"/>
                      </a:cubicBezTo>
                      <a:cubicBezTo>
                        <a:pt x="476039" y="1580051"/>
                        <a:pt x="469815" y="1597489"/>
                        <a:pt x="478528" y="1617419"/>
                      </a:cubicBezTo>
                      <a:cubicBezTo>
                        <a:pt x="482263" y="1628629"/>
                        <a:pt x="490976" y="1634857"/>
                        <a:pt x="503424" y="1634857"/>
                      </a:cubicBezTo>
                      <a:cubicBezTo>
                        <a:pt x="514627" y="1636102"/>
                        <a:pt x="522096" y="1629874"/>
                        <a:pt x="527075" y="1619910"/>
                      </a:cubicBezTo>
                      <a:cubicBezTo>
                        <a:pt x="529565" y="1614927"/>
                        <a:pt x="532055" y="1607454"/>
                        <a:pt x="534544" y="1602472"/>
                      </a:cubicBezTo>
                      <a:cubicBezTo>
                        <a:pt x="543258" y="1590016"/>
                        <a:pt x="554461" y="1585034"/>
                        <a:pt x="564419" y="1597489"/>
                      </a:cubicBezTo>
                      <a:cubicBezTo>
                        <a:pt x="575622" y="1611191"/>
                        <a:pt x="590560" y="1621155"/>
                        <a:pt x="605498" y="1629874"/>
                      </a:cubicBezTo>
                      <a:cubicBezTo>
                        <a:pt x="622925" y="1641085"/>
                        <a:pt x="626659" y="1658523"/>
                        <a:pt x="622925" y="1675961"/>
                      </a:cubicBezTo>
                      <a:cubicBezTo>
                        <a:pt x="617946" y="1698381"/>
                        <a:pt x="622925" y="1715819"/>
                        <a:pt x="641597" y="1728275"/>
                      </a:cubicBezTo>
                      <a:cubicBezTo>
                        <a:pt x="661513" y="1740731"/>
                        <a:pt x="678941" y="1733257"/>
                        <a:pt x="697612" y="1724538"/>
                      </a:cubicBezTo>
                      <a:cubicBezTo>
                        <a:pt x="777279" y="1690908"/>
                        <a:pt x="810889" y="1622401"/>
                        <a:pt x="834540" y="1546421"/>
                      </a:cubicBezTo>
                      <a:cubicBezTo>
                        <a:pt x="842009" y="1517772"/>
                        <a:pt x="851967" y="1491615"/>
                        <a:pt x="874373" y="1471686"/>
                      </a:cubicBezTo>
                      <a:cubicBezTo>
                        <a:pt x="890556" y="1457985"/>
                        <a:pt x="905494" y="1453002"/>
                        <a:pt x="925410" y="1465458"/>
                      </a:cubicBezTo>
                      <a:cubicBezTo>
                        <a:pt x="934124" y="1472932"/>
                        <a:pt x="944082" y="1476668"/>
                        <a:pt x="954041" y="1481651"/>
                      </a:cubicBezTo>
                      <a:cubicBezTo>
                        <a:pt x="966489" y="1487879"/>
                        <a:pt x="972713" y="1496598"/>
                        <a:pt x="961509" y="1510299"/>
                      </a:cubicBezTo>
                      <a:cubicBezTo>
                        <a:pt x="957775" y="1515281"/>
                        <a:pt x="950306" y="1520264"/>
                        <a:pt x="957775" y="1526491"/>
                      </a:cubicBezTo>
                      <a:cubicBezTo>
                        <a:pt x="963999" y="1532719"/>
                        <a:pt x="972713" y="1531474"/>
                        <a:pt x="978937" y="1528983"/>
                      </a:cubicBezTo>
                      <a:cubicBezTo>
                        <a:pt x="987650" y="1525246"/>
                        <a:pt x="993874" y="1517772"/>
                        <a:pt x="997609" y="1510299"/>
                      </a:cubicBezTo>
                      <a:cubicBezTo>
                        <a:pt x="1005077" y="1494107"/>
                        <a:pt x="1016280" y="1486633"/>
                        <a:pt x="1033708" y="1486633"/>
                      </a:cubicBezTo>
                      <a:cubicBezTo>
                        <a:pt x="1052380" y="1486633"/>
                        <a:pt x="1077275" y="1470441"/>
                        <a:pt x="1089723" y="1487879"/>
                      </a:cubicBezTo>
                      <a:cubicBezTo>
                        <a:pt x="1105906" y="1507808"/>
                        <a:pt x="1118354" y="1533965"/>
                        <a:pt x="1128312" y="1558876"/>
                      </a:cubicBezTo>
                      <a:cubicBezTo>
                        <a:pt x="1133291" y="1575069"/>
                        <a:pt x="1118354" y="1587525"/>
                        <a:pt x="1108395" y="1598735"/>
                      </a:cubicBezTo>
                      <a:cubicBezTo>
                        <a:pt x="1093458" y="1613682"/>
                        <a:pt x="1089723" y="1629874"/>
                        <a:pt x="1100927" y="1649804"/>
                      </a:cubicBezTo>
                      <a:cubicBezTo>
                        <a:pt x="1113375" y="1672224"/>
                        <a:pt x="1119599" y="1698381"/>
                        <a:pt x="1120843" y="1724538"/>
                      </a:cubicBezTo>
                      <a:cubicBezTo>
                        <a:pt x="1122088" y="1745713"/>
                        <a:pt x="1129557" y="1759414"/>
                        <a:pt x="1153208" y="1758169"/>
                      </a:cubicBezTo>
                      <a:cubicBezTo>
                        <a:pt x="1169390" y="1756923"/>
                        <a:pt x="1183083" y="1765642"/>
                        <a:pt x="1195531" y="1775607"/>
                      </a:cubicBezTo>
                      <a:cubicBezTo>
                        <a:pt x="1214203" y="1794290"/>
                        <a:pt x="1239099" y="1794290"/>
                        <a:pt x="1261505" y="1801764"/>
                      </a:cubicBezTo>
                      <a:cubicBezTo>
                        <a:pt x="1273953" y="1805501"/>
                        <a:pt x="1273953" y="1798027"/>
                        <a:pt x="1276443" y="1790554"/>
                      </a:cubicBezTo>
                      <a:cubicBezTo>
                        <a:pt x="1293870" y="1749450"/>
                        <a:pt x="1315031" y="1743222"/>
                        <a:pt x="1347396" y="1770625"/>
                      </a:cubicBezTo>
                      <a:cubicBezTo>
                        <a:pt x="1359844" y="1781835"/>
                        <a:pt x="1366068" y="1779344"/>
                        <a:pt x="1373537" y="1768133"/>
                      </a:cubicBezTo>
                      <a:cubicBezTo>
                        <a:pt x="1382250" y="1758169"/>
                        <a:pt x="1394698" y="1748204"/>
                        <a:pt x="1408391" y="1756923"/>
                      </a:cubicBezTo>
                      <a:cubicBezTo>
                        <a:pt x="1425818" y="1770625"/>
                        <a:pt x="1428308" y="1790554"/>
                        <a:pt x="1427063" y="1811729"/>
                      </a:cubicBezTo>
                      <a:cubicBezTo>
                        <a:pt x="1424574" y="1826675"/>
                        <a:pt x="1410881" y="1831658"/>
                        <a:pt x="1397188" y="1832903"/>
                      </a:cubicBezTo>
                      <a:cubicBezTo>
                        <a:pt x="1338683" y="1839131"/>
                        <a:pt x="1336193" y="1840377"/>
                        <a:pt x="1301339" y="1866534"/>
                      </a:cubicBezTo>
                      <a:cubicBezTo>
                        <a:pt x="1310052" y="1875253"/>
                        <a:pt x="1320011" y="1877744"/>
                        <a:pt x="1328724" y="1883972"/>
                      </a:cubicBezTo>
                      <a:cubicBezTo>
                        <a:pt x="1384740" y="1916357"/>
                        <a:pt x="1400922" y="1958707"/>
                        <a:pt x="1378516" y="2018494"/>
                      </a:cubicBezTo>
                      <a:cubicBezTo>
                        <a:pt x="1367313" y="2052125"/>
                        <a:pt x="1359844" y="2083264"/>
                        <a:pt x="1368558" y="2121877"/>
                      </a:cubicBezTo>
                      <a:cubicBezTo>
                        <a:pt x="1377271" y="2105685"/>
                        <a:pt x="1377271" y="2090738"/>
                        <a:pt x="1383495" y="2078282"/>
                      </a:cubicBezTo>
                      <a:cubicBezTo>
                        <a:pt x="1390964" y="2060844"/>
                        <a:pt x="1403412" y="2052125"/>
                        <a:pt x="1422084" y="2050879"/>
                      </a:cubicBezTo>
                      <a:cubicBezTo>
                        <a:pt x="1442001" y="2050879"/>
                        <a:pt x="1438266" y="2067072"/>
                        <a:pt x="1440756" y="2079527"/>
                      </a:cubicBezTo>
                      <a:cubicBezTo>
                        <a:pt x="1444490" y="2093229"/>
                        <a:pt x="1454449" y="2099457"/>
                        <a:pt x="1468141" y="2100702"/>
                      </a:cubicBezTo>
                      <a:cubicBezTo>
                        <a:pt x="1474365" y="2101948"/>
                        <a:pt x="1481834" y="2099457"/>
                        <a:pt x="1484324" y="2093229"/>
                      </a:cubicBezTo>
                      <a:cubicBezTo>
                        <a:pt x="1489303" y="2079527"/>
                        <a:pt x="1481834" y="2068317"/>
                        <a:pt x="1473121" y="2060844"/>
                      </a:cubicBezTo>
                      <a:cubicBezTo>
                        <a:pt x="1454449" y="2044651"/>
                        <a:pt x="1432042" y="2039669"/>
                        <a:pt x="1408391" y="2047143"/>
                      </a:cubicBezTo>
                      <a:cubicBezTo>
                        <a:pt x="1397188" y="2050879"/>
                        <a:pt x="1385985" y="2053370"/>
                        <a:pt x="1379761" y="2039669"/>
                      </a:cubicBezTo>
                      <a:cubicBezTo>
                        <a:pt x="1374782" y="2028459"/>
                        <a:pt x="1379761" y="2018494"/>
                        <a:pt x="1388474" y="2009775"/>
                      </a:cubicBezTo>
                      <a:cubicBezTo>
                        <a:pt x="1403412" y="1994828"/>
                        <a:pt x="1420839" y="1986109"/>
                        <a:pt x="1444490" y="1997319"/>
                      </a:cubicBezTo>
                      <a:cubicBezTo>
                        <a:pt x="1484324" y="2016003"/>
                        <a:pt x="1526647" y="2028459"/>
                        <a:pt x="1563991" y="2052125"/>
                      </a:cubicBezTo>
                      <a:cubicBezTo>
                        <a:pt x="1591376" y="2068317"/>
                        <a:pt x="1620007" y="2069563"/>
                        <a:pt x="1648637" y="2053370"/>
                      </a:cubicBezTo>
                      <a:cubicBezTo>
                        <a:pt x="1682246" y="2034687"/>
                        <a:pt x="1720835" y="2034687"/>
                        <a:pt x="1751955" y="2011021"/>
                      </a:cubicBezTo>
                      <a:cubicBezTo>
                        <a:pt x="1756934" y="2009775"/>
                        <a:pt x="1761913" y="2008530"/>
                        <a:pt x="1766892" y="2007284"/>
                      </a:cubicBezTo>
                      <a:cubicBezTo>
                        <a:pt x="1774361" y="2007284"/>
                        <a:pt x="1779340" y="2007284"/>
                        <a:pt x="1786809" y="2004793"/>
                      </a:cubicBezTo>
                      <a:cubicBezTo>
                        <a:pt x="1825398" y="1994828"/>
                        <a:pt x="1830377" y="1998565"/>
                        <a:pt x="1834111" y="2038423"/>
                      </a:cubicBezTo>
                      <a:cubicBezTo>
                        <a:pt x="1832867" y="2044651"/>
                        <a:pt x="1832867" y="2048388"/>
                        <a:pt x="1830377" y="2053370"/>
                      </a:cubicBezTo>
                      <a:cubicBezTo>
                        <a:pt x="1822908" y="2075791"/>
                        <a:pt x="1812950" y="2095720"/>
                        <a:pt x="1785564" y="2096966"/>
                      </a:cubicBezTo>
                      <a:cubicBezTo>
                        <a:pt x="1763158" y="2099457"/>
                        <a:pt x="1773116" y="2111913"/>
                        <a:pt x="1776851" y="2123123"/>
                      </a:cubicBezTo>
                      <a:cubicBezTo>
                        <a:pt x="1779340" y="2126859"/>
                        <a:pt x="1779340" y="2131842"/>
                        <a:pt x="1780585" y="2135579"/>
                      </a:cubicBezTo>
                      <a:cubicBezTo>
                        <a:pt x="1781830" y="2145543"/>
                        <a:pt x="1780585" y="2156753"/>
                        <a:pt x="1780585" y="2165472"/>
                      </a:cubicBezTo>
                      <a:cubicBezTo>
                        <a:pt x="1783075" y="2216541"/>
                        <a:pt x="1755689" y="2235225"/>
                        <a:pt x="1703408" y="2224014"/>
                      </a:cubicBezTo>
                      <a:cubicBezTo>
                        <a:pt x="1668554" y="2217787"/>
                        <a:pt x="1637434" y="2221523"/>
                        <a:pt x="1606314" y="2230242"/>
                      </a:cubicBezTo>
                      <a:cubicBezTo>
                        <a:pt x="1567725" y="2240207"/>
                        <a:pt x="1556522" y="2232733"/>
                        <a:pt x="1561501" y="2191629"/>
                      </a:cubicBezTo>
                      <a:cubicBezTo>
                        <a:pt x="1561501" y="2186647"/>
                        <a:pt x="1562746" y="2182910"/>
                        <a:pt x="1561501" y="2177928"/>
                      </a:cubicBezTo>
                      <a:cubicBezTo>
                        <a:pt x="1560256" y="2164227"/>
                        <a:pt x="1550298" y="2154262"/>
                        <a:pt x="1537850" y="2150525"/>
                      </a:cubicBezTo>
                      <a:cubicBezTo>
                        <a:pt x="1522912" y="2145543"/>
                        <a:pt x="1519178" y="2159244"/>
                        <a:pt x="1514199" y="2167963"/>
                      </a:cubicBezTo>
                      <a:cubicBezTo>
                        <a:pt x="1494282" y="2201594"/>
                        <a:pt x="1490548" y="2202840"/>
                        <a:pt x="1454449" y="2194121"/>
                      </a:cubicBezTo>
                      <a:cubicBezTo>
                        <a:pt x="1450714" y="2206576"/>
                        <a:pt x="1459428" y="2215295"/>
                        <a:pt x="1463162" y="2224014"/>
                      </a:cubicBezTo>
                      <a:cubicBezTo>
                        <a:pt x="1469386" y="2238961"/>
                        <a:pt x="1473121" y="2253908"/>
                        <a:pt x="1459428" y="2266364"/>
                      </a:cubicBezTo>
                      <a:cubicBezTo>
                        <a:pt x="1445735" y="2277574"/>
                        <a:pt x="1430797" y="2276329"/>
                        <a:pt x="1415860" y="2267610"/>
                      </a:cubicBezTo>
                      <a:cubicBezTo>
                        <a:pt x="1382250" y="2246435"/>
                        <a:pt x="1382250" y="2246435"/>
                        <a:pt x="1343662" y="2261382"/>
                      </a:cubicBezTo>
                      <a:cubicBezTo>
                        <a:pt x="1353620" y="2286293"/>
                        <a:pt x="1363579" y="2307468"/>
                        <a:pt x="1397188" y="2296258"/>
                      </a:cubicBezTo>
                      <a:cubicBezTo>
                        <a:pt x="1407146" y="2293767"/>
                        <a:pt x="1414615" y="2299995"/>
                        <a:pt x="1422084" y="2304977"/>
                      </a:cubicBezTo>
                      <a:cubicBezTo>
                        <a:pt x="1434532" y="2317433"/>
                        <a:pt x="1448225" y="2323661"/>
                        <a:pt x="1465652" y="2327397"/>
                      </a:cubicBezTo>
                      <a:cubicBezTo>
                        <a:pt x="1494282" y="2334871"/>
                        <a:pt x="1504240" y="2354800"/>
                        <a:pt x="1493037" y="2384694"/>
                      </a:cubicBezTo>
                      <a:cubicBezTo>
                        <a:pt x="1489303" y="2394658"/>
                        <a:pt x="1493037" y="2397150"/>
                        <a:pt x="1499261" y="2403377"/>
                      </a:cubicBezTo>
                      <a:cubicBezTo>
                        <a:pt x="1534116" y="2433271"/>
                        <a:pt x="1534116" y="2433271"/>
                        <a:pt x="1506730" y="2471884"/>
                      </a:cubicBezTo>
                      <a:cubicBezTo>
                        <a:pt x="1505485" y="2474375"/>
                        <a:pt x="1504240" y="2476867"/>
                        <a:pt x="1505485" y="2481849"/>
                      </a:cubicBezTo>
                      <a:cubicBezTo>
                        <a:pt x="1517933" y="2486831"/>
                        <a:pt x="1527892" y="2476867"/>
                        <a:pt x="1539095" y="2474375"/>
                      </a:cubicBezTo>
                      <a:cubicBezTo>
                        <a:pt x="1567725" y="2468147"/>
                        <a:pt x="1585152" y="2481849"/>
                        <a:pt x="1580173" y="2508006"/>
                      </a:cubicBezTo>
                      <a:cubicBezTo>
                        <a:pt x="1572704" y="2542882"/>
                        <a:pt x="1577683" y="2574021"/>
                        <a:pt x="1590131" y="2607652"/>
                      </a:cubicBezTo>
                      <a:cubicBezTo>
                        <a:pt x="1605069" y="2642528"/>
                        <a:pt x="1585152" y="2662457"/>
                        <a:pt x="1541584" y="2663703"/>
                      </a:cubicBezTo>
                      <a:cubicBezTo>
                        <a:pt x="1531626" y="2663703"/>
                        <a:pt x="1517933" y="2654984"/>
                        <a:pt x="1511709" y="2668685"/>
                      </a:cubicBezTo>
                      <a:cubicBezTo>
                        <a:pt x="1507975" y="2677404"/>
                        <a:pt x="1519178" y="2684878"/>
                        <a:pt x="1525402" y="2692351"/>
                      </a:cubicBezTo>
                      <a:cubicBezTo>
                        <a:pt x="1547808" y="2722245"/>
                        <a:pt x="1540340" y="2758367"/>
                        <a:pt x="1505485" y="2775805"/>
                      </a:cubicBezTo>
                      <a:cubicBezTo>
                        <a:pt x="1494282" y="2782033"/>
                        <a:pt x="1478100" y="2785769"/>
                        <a:pt x="1488058" y="2801962"/>
                      </a:cubicBezTo>
                      <a:cubicBezTo>
                        <a:pt x="1496772" y="2815663"/>
                        <a:pt x="1509220" y="2819400"/>
                        <a:pt x="1526647" y="2806944"/>
                      </a:cubicBezTo>
                      <a:cubicBezTo>
                        <a:pt x="1545319" y="2791997"/>
                        <a:pt x="1567725" y="2798225"/>
                        <a:pt x="1580173" y="2816909"/>
                      </a:cubicBezTo>
                      <a:cubicBezTo>
                        <a:pt x="1583907" y="2823137"/>
                        <a:pt x="1588887" y="2833101"/>
                        <a:pt x="1583907" y="2834347"/>
                      </a:cubicBezTo>
                      <a:cubicBezTo>
                        <a:pt x="1555277" y="2848048"/>
                        <a:pt x="1555277" y="2896626"/>
                        <a:pt x="1514199" y="2896626"/>
                      </a:cubicBezTo>
                      <a:cubicBezTo>
                        <a:pt x="1539095" y="2940221"/>
                        <a:pt x="1505485" y="2965133"/>
                        <a:pt x="1479345" y="2987553"/>
                      </a:cubicBezTo>
                      <a:cubicBezTo>
                        <a:pt x="1456938" y="3008728"/>
                        <a:pt x="1446980" y="3024920"/>
                        <a:pt x="1454449" y="3057305"/>
                      </a:cubicBezTo>
                      <a:cubicBezTo>
                        <a:pt x="1461917" y="3084708"/>
                        <a:pt x="1446980" y="3113356"/>
                        <a:pt x="1437021" y="3139513"/>
                      </a:cubicBezTo>
                      <a:cubicBezTo>
                        <a:pt x="1430797" y="3160688"/>
                        <a:pt x="1383495" y="3166916"/>
                        <a:pt x="1357355" y="3151969"/>
                      </a:cubicBezTo>
                      <a:cubicBezTo>
                        <a:pt x="1346151" y="3144496"/>
                        <a:pt x="1338683" y="3140759"/>
                        <a:pt x="1324990" y="3144496"/>
                      </a:cubicBezTo>
                      <a:cubicBezTo>
                        <a:pt x="1290136" y="3156951"/>
                        <a:pt x="1256526" y="3132040"/>
                        <a:pt x="1260260" y="3095918"/>
                      </a:cubicBezTo>
                      <a:cubicBezTo>
                        <a:pt x="1262750" y="3071007"/>
                        <a:pt x="1257771" y="3074743"/>
                        <a:pt x="1237854" y="3079726"/>
                      </a:cubicBezTo>
                      <a:cubicBezTo>
                        <a:pt x="1169390" y="3093427"/>
                        <a:pt x="1168146" y="3158197"/>
                        <a:pt x="1142005" y="3204283"/>
                      </a:cubicBezTo>
                      <a:cubicBezTo>
                        <a:pt x="1124578" y="3232931"/>
                        <a:pt x="1123333" y="3269053"/>
                        <a:pt x="1108395" y="3298947"/>
                      </a:cubicBezTo>
                      <a:cubicBezTo>
                        <a:pt x="1079765" y="3322613"/>
                        <a:pt x="1051135" y="3345033"/>
                        <a:pt x="1044911" y="3383646"/>
                      </a:cubicBezTo>
                      <a:cubicBezTo>
                        <a:pt x="1042421" y="3393611"/>
                        <a:pt x="1039932" y="3403575"/>
                        <a:pt x="1034952" y="3412295"/>
                      </a:cubicBezTo>
                      <a:cubicBezTo>
                        <a:pt x="1023749" y="3438452"/>
                        <a:pt x="1015036" y="3464609"/>
                        <a:pt x="1039932" y="3488275"/>
                      </a:cubicBezTo>
                      <a:cubicBezTo>
                        <a:pt x="993874" y="3496994"/>
                        <a:pt x="942838" y="3515677"/>
                        <a:pt x="899269" y="3510695"/>
                      </a:cubicBezTo>
                      <a:cubicBezTo>
                        <a:pt x="846988" y="3505713"/>
                        <a:pt x="818358" y="3484538"/>
                        <a:pt x="810889" y="3423505"/>
                      </a:cubicBezTo>
                      <a:cubicBezTo>
                        <a:pt x="799686" y="3342542"/>
                        <a:pt x="820847" y="3272790"/>
                        <a:pt x="846988" y="3200547"/>
                      </a:cubicBezTo>
                      <a:cubicBezTo>
                        <a:pt x="868149" y="3143250"/>
                        <a:pt x="893045" y="3083462"/>
                        <a:pt x="879353" y="3017447"/>
                      </a:cubicBezTo>
                      <a:cubicBezTo>
                        <a:pt x="871884" y="2983816"/>
                        <a:pt x="858191" y="2952677"/>
                        <a:pt x="844498" y="2922783"/>
                      </a:cubicBezTo>
                      <a:cubicBezTo>
                        <a:pt x="829561" y="2890398"/>
                        <a:pt x="793462" y="2887907"/>
                        <a:pt x="762342" y="2882925"/>
                      </a:cubicBezTo>
                      <a:cubicBezTo>
                        <a:pt x="746159" y="2880433"/>
                        <a:pt x="731222" y="2880433"/>
                        <a:pt x="717529" y="2871714"/>
                      </a:cubicBezTo>
                      <a:cubicBezTo>
                        <a:pt x="711305" y="2864241"/>
                        <a:pt x="715040" y="2859259"/>
                        <a:pt x="718774" y="2853031"/>
                      </a:cubicBezTo>
                      <a:cubicBezTo>
                        <a:pt x="747404" y="2833101"/>
                        <a:pt x="781014" y="2836838"/>
                        <a:pt x="813378" y="2833101"/>
                      </a:cubicBezTo>
                      <a:cubicBezTo>
                        <a:pt x="820847" y="2831856"/>
                        <a:pt x="829561" y="2833101"/>
                        <a:pt x="837030" y="2833101"/>
                      </a:cubicBezTo>
                      <a:cubicBezTo>
                        <a:pt x="846988" y="2831856"/>
                        <a:pt x="856946" y="2830610"/>
                        <a:pt x="861925" y="2820646"/>
                      </a:cubicBezTo>
                      <a:cubicBezTo>
                        <a:pt x="868149" y="2809435"/>
                        <a:pt x="858191" y="2803208"/>
                        <a:pt x="853212" y="2794489"/>
                      </a:cubicBezTo>
                      <a:cubicBezTo>
                        <a:pt x="833295" y="2767086"/>
                        <a:pt x="804665" y="2743420"/>
                        <a:pt x="802175" y="2706053"/>
                      </a:cubicBezTo>
                      <a:cubicBezTo>
                        <a:pt x="797196" y="2671177"/>
                        <a:pt x="807154" y="2638791"/>
                        <a:pt x="823337" y="2613880"/>
                      </a:cubicBezTo>
                      <a:cubicBezTo>
                        <a:pt x="840764" y="2587723"/>
                        <a:pt x="875618" y="2582741"/>
                        <a:pt x="909228" y="2586477"/>
                      </a:cubicBezTo>
                      <a:cubicBezTo>
                        <a:pt x="905494" y="2570285"/>
                        <a:pt x="894290" y="2567794"/>
                        <a:pt x="880597" y="2565302"/>
                      </a:cubicBezTo>
                      <a:cubicBezTo>
                        <a:pt x="855702" y="2562811"/>
                        <a:pt x="837030" y="2552847"/>
                        <a:pt x="830806" y="2525444"/>
                      </a:cubicBezTo>
                      <a:cubicBezTo>
                        <a:pt x="828316" y="2511743"/>
                        <a:pt x="817113" y="2504269"/>
                        <a:pt x="809644" y="2491813"/>
                      </a:cubicBezTo>
                      <a:cubicBezTo>
                        <a:pt x="794707" y="2464411"/>
                        <a:pt x="799686" y="2446973"/>
                        <a:pt x="824582" y="2432026"/>
                      </a:cubicBezTo>
                      <a:cubicBezTo>
                        <a:pt x="829561" y="2428289"/>
                        <a:pt x="834540" y="2427043"/>
                        <a:pt x="839519" y="2423307"/>
                      </a:cubicBezTo>
                      <a:cubicBezTo>
                        <a:pt x="861925" y="2409605"/>
                        <a:pt x="861925" y="2404623"/>
                        <a:pt x="840764" y="2389676"/>
                      </a:cubicBezTo>
                      <a:cubicBezTo>
                        <a:pt x="788483" y="2353554"/>
                        <a:pt x="795951" y="2231488"/>
                        <a:pt x="850722" y="2199103"/>
                      </a:cubicBezTo>
                      <a:cubicBezTo>
                        <a:pt x="865660" y="2190384"/>
                        <a:pt x="880597" y="2190384"/>
                        <a:pt x="896780" y="2194121"/>
                      </a:cubicBezTo>
                      <a:cubicBezTo>
                        <a:pt x="915452" y="2197857"/>
                        <a:pt x="924166" y="2185402"/>
                        <a:pt x="927900" y="2170455"/>
                      </a:cubicBezTo>
                      <a:cubicBezTo>
                        <a:pt x="932879" y="2154262"/>
                        <a:pt x="931634" y="2136824"/>
                        <a:pt x="921676" y="2123123"/>
                      </a:cubicBezTo>
                      <a:cubicBezTo>
                        <a:pt x="916697" y="2115649"/>
                        <a:pt x="909228" y="2125614"/>
                        <a:pt x="901759" y="2129351"/>
                      </a:cubicBezTo>
                      <a:cubicBezTo>
                        <a:pt x="879353" y="2140561"/>
                        <a:pt x="869394" y="2136824"/>
                        <a:pt x="866905" y="2111913"/>
                      </a:cubicBezTo>
                      <a:cubicBezTo>
                        <a:pt x="864415" y="2096966"/>
                        <a:pt x="866905" y="2083264"/>
                        <a:pt x="865660" y="2068317"/>
                      </a:cubicBezTo>
                      <a:cubicBezTo>
                        <a:pt x="865660" y="2055862"/>
                        <a:pt x="868149" y="2043406"/>
                        <a:pt x="860681" y="2033441"/>
                      </a:cubicBezTo>
                      <a:cubicBezTo>
                        <a:pt x="843254" y="2006039"/>
                        <a:pt x="849478" y="1978636"/>
                        <a:pt x="851967" y="1949988"/>
                      </a:cubicBezTo>
                      <a:cubicBezTo>
                        <a:pt x="854457" y="1923830"/>
                        <a:pt x="865660" y="1905147"/>
                        <a:pt x="886821" y="1893937"/>
                      </a:cubicBezTo>
                      <a:cubicBezTo>
                        <a:pt x="911718" y="1877744"/>
                        <a:pt x="936614" y="1860306"/>
                        <a:pt x="967733" y="1861552"/>
                      </a:cubicBezTo>
                      <a:cubicBezTo>
                        <a:pt x="978937" y="1861552"/>
                        <a:pt x="993874" y="1860306"/>
                        <a:pt x="991385" y="1845359"/>
                      </a:cubicBezTo>
                      <a:cubicBezTo>
                        <a:pt x="990140" y="1831658"/>
                        <a:pt x="975202" y="1835395"/>
                        <a:pt x="966489" y="1835395"/>
                      </a:cubicBezTo>
                      <a:cubicBezTo>
                        <a:pt x="960265" y="1835395"/>
                        <a:pt x="954041" y="1836640"/>
                        <a:pt x="946572" y="1839131"/>
                      </a:cubicBezTo>
                      <a:cubicBezTo>
                        <a:pt x="890556" y="1854078"/>
                        <a:pt x="844498" y="1837886"/>
                        <a:pt x="809644" y="1788063"/>
                      </a:cubicBezTo>
                      <a:cubicBezTo>
                        <a:pt x="802175" y="1775607"/>
                        <a:pt x="790972" y="1764397"/>
                        <a:pt x="778524" y="1755678"/>
                      </a:cubicBezTo>
                      <a:cubicBezTo>
                        <a:pt x="774790" y="1751941"/>
                        <a:pt x="769811" y="1748204"/>
                        <a:pt x="764831" y="1746959"/>
                      </a:cubicBezTo>
                      <a:cubicBezTo>
                        <a:pt x="758607" y="1744467"/>
                        <a:pt x="672717" y="1776852"/>
                        <a:pt x="667737" y="1783080"/>
                      </a:cubicBezTo>
                      <a:cubicBezTo>
                        <a:pt x="664003" y="1788063"/>
                        <a:pt x="664003" y="1793045"/>
                        <a:pt x="667737" y="1798027"/>
                      </a:cubicBezTo>
                      <a:cubicBezTo>
                        <a:pt x="672717" y="1803009"/>
                        <a:pt x="678941" y="1805501"/>
                        <a:pt x="686409" y="1803009"/>
                      </a:cubicBezTo>
                      <a:cubicBezTo>
                        <a:pt x="693878" y="1800518"/>
                        <a:pt x="697612" y="1794290"/>
                        <a:pt x="705081" y="1790554"/>
                      </a:cubicBezTo>
                      <a:cubicBezTo>
                        <a:pt x="737446" y="1774361"/>
                        <a:pt x="769811" y="1793045"/>
                        <a:pt x="768566" y="1829167"/>
                      </a:cubicBezTo>
                      <a:cubicBezTo>
                        <a:pt x="768566" y="1840377"/>
                        <a:pt x="768566" y="1852833"/>
                        <a:pt x="768566" y="1865288"/>
                      </a:cubicBezTo>
                      <a:cubicBezTo>
                        <a:pt x="771055" y="1893937"/>
                        <a:pt x="751139" y="1923830"/>
                        <a:pt x="722508" y="1932549"/>
                      </a:cubicBezTo>
                      <a:cubicBezTo>
                        <a:pt x="707571" y="1938777"/>
                        <a:pt x="697612" y="1931304"/>
                        <a:pt x="687654" y="1920094"/>
                      </a:cubicBezTo>
                      <a:cubicBezTo>
                        <a:pt x="673961" y="1903901"/>
                        <a:pt x="660269" y="1886463"/>
                        <a:pt x="635373" y="1883972"/>
                      </a:cubicBezTo>
                      <a:cubicBezTo>
                        <a:pt x="624169" y="1882726"/>
                        <a:pt x="621680" y="1872762"/>
                        <a:pt x="617946" y="1862797"/>
                      </a:cubicBezTo>
                      <a:cubicBezTo>
                        <a:pt x="601763" y="1831658"/>
                        <a:pt x="578112" y="1824184"/>
                        <a:pt x="546992" y="1841622"/>
                      </a:cubicBezTo>
                      <a:cubicBezTo>
                        <a:pt x="542013" y="1845359"/>
                        <a:pt x="535789" y="1847850"/>
                        <a:pt x="529565" y="1850341"/>
                      </a:cubicBezTo>
                      <a:cubicBezTo>
                        <a:pt x="489732" y="1866534"/>
                        <a:pt x="463591" y="1851587"/>
                        <a:pt x="468570" y="1807992"/>
                      </a:cubicBezTo>
                      <a:cubicBezTo>
                        <a:pt x="472304" y="1770625"/>
                        <a:pt x="457367" y="1741976"/>
                        <a:pt x="433716" y="1715819"/>
                      </a:cubicBezTo>
                      <a:cubicBezTo>
                        <a:pt x="416289" y="1697135"/>
                        <a:pt x="411309" y="1675961"/>
                        <a:pt x="425002" y="1652295"/>
                      </a:cubicBezTo>
                      <a:cubicBezTo>
                        <a:pt x="437450" y="1629874"/>
                        <a:pt x="434961" y="1608700"/>
                        <a:pt x="418778" y="1588770"/>
                      </a:cubicBezTo>
                      <a:cubicBezTo>
                        <a:pt x="403841" y="1572578"/>
                        <a:pt x="407575" y="1557631"/>
                        <a:pt x="421268" y="1542684"/>
                      </a:cubicBezTo>
                      <a:cubicBezTo>
                        <a:pt x="432471" y="1531474"/>
                        <a:pt x="443674" y="1521509"/>
                        <a:pt x="451143" y="1507808"/>
                      </a:cubicBezTo>
                      <a:cubicBezTo>
                        <a:pt x="456122" y="1497843"/>
                        <a:pt x="461101" y="1487879"/>
                        <a:pt x="452388" y="1479160"/>
                      </a:cubicBezTo>
                      <a:cubicBezTo>
                        <a:pt x="446164" y="1470441"/>
                        <a:pt x="437450" y="1476668"/>
                        <a:pt x="428737" y="1477914"/>
                      </a:cubicBezTo>
                      <a:cubicBezTo>
                        <a:pt x="416289" y="1481651"/>
                        <a:pt x="403841" y="1487879"/>
                        <a:pt x="390148" y="1480405"/>
                      </a:cubicBezTo>
                      <a:cubicBezTo>
                        <a:pt x="423757" y="1438056"/>
                        <a:pt x="457367" y="1396951"/>
                        <a:pt x="490976" y="1354602"/>
                      </a:cubicBezTo>
                      <a:cubicBezTo>
                        <a:pt x="504669" y="1355847"/>
                        <a:pt x="509648" y="1385741"/>
                        <a:pt x="522096" y="1373285"/>
                      </a:cubicBezTo>
                      <a:cubicBezTo>
                        <a:pt x="538279" y="1358338"/>
                        <a:pt x="529565" y="1334672"/>
                        <a:pt x="518362" y="1315989"/>
                      </a:cubicBezTo>
                      <a:cubicBezTo>
                        <a:pt x="527075" y="1298551"/>
                        <a:pt x="542013" y="1287341"/>
                        <a:pt x="555706" y="1274885"/>
                      </a:cubicBezTo>
                      <a:close/>
                      <a:moveTo>
                        <a:pt x="3133619" y="0"/>
                      </a:moveTo>
                      <a:cubicBezTo>
                        <a:pt x="3274393" y="2493"/>
                        <a:pt x="3412675" y="16205"/>
                        <a:pt x="3549711" y="42382"/>
                      </a:cubicBezTo>
                      <a:cubicBezTo>
                        <a:pt x="3717892" y="73545"/>
                        <a:pt x="3884828" y="110941"/>
                        <a:pt x="4053009" y="145844"/>
                      </a:cubicBezTo>
                      <a:cubicBezTo>
                        <a:pt x="4070450" y="149583"/>
                        <a:pt x="4089137" y="154569"/>
                        <a:pt x="4106578" y="162048"/>
                      </a:cubicBezTo>
                      <a:cubicBezTo>
                        <a:pt x="4227419" y="211910"/>
                        <a:pt x="4354489" y="249305"/>
                        <a:pt x="4475330" y="300413"/>
                      </a:cubicBezTo>
                      <a:cubicBezTo>
                        <a:pt x="4593680" y="350274"/>
                        <a:pt x="4709538" y="408861"/>
                        <a:pt x="4820413" y="473680"/>
                      </a:cubicBezTo>
                      <a:cubicBezTo>
                        <a:pt x="4854049" y="493625"/>
                        <a:pt x="4882702" y="522295"/>
                        <a:pt x="4911355" y="549719"/>
                      </a:cubicBezTo>
                      <a:cubicBezTo>
                        <a:pt x="4895160" y="564677"/>
                        <a:pt x="4872736" y="570910"/>
                        <a:pt x="4855295" y="584621"/>
                      </a:cubicBezTo>
                      <a:cubicBezTo>
                        <a:pt x="4827888" y="603319"/>
                        <a:pt x="4815430" y="627003"/>
                        <a:pt x="4819167" y="661906"/>
                      </a:cubicBezTo>
                      <a:cubicBezTo>
                        <a:pt x="4824150" y="710521"/>
                        <a:pt x="4827888" y="757889"/>
                        <a:pt x="4827888" y="806503"/>
                      </a:cubicBezTo>
                      <a:cubicBezTo>
                        <a:pt x="4827888" y="845146"/>
                        <a:pt x="4820413" y="852625"/>
                        <a:pt x="4783039" y="856365"/>
                      </a:cubicBezTo>
                      <a:cubicBezTo>
                        <a:pt x="4780548" y="856365"/>
                        <a:pt x="4779302" y="857611"/>
                        <a:pt x="4776810" y="857611"/>
                      </a:cubicBezTo>
                      <a:cubicBezTo>
                        <a:pt x="4765598" y="860104"/>
                        <a:pt x="4750649" y="860104"/>
                        <a:pt x="4741928" y="866337"/>
                      </a:cubicBezTo>
                      <a:cubicBezTo>
                        <a:pt x="4728225" y="876309"/>
                        <a:pt x="4745666" y="887528"/>
                        <a:pt x="4746912" y="897500"/>
                      </a:cubicBezTo>
                      <a:cubicBezTo>
                        <a:pt x="4748157" y="928663"/>
                        <a:pt x="4746912" y="957333"/>
                        <a:pt x="4729471" y="983510"/>
                      </a:cubicBezTo>
                      <a:cubicBezTo>
                        <a:pt x="4715767" y="1003455"/>
                        <a:pt x="4712030" y="1024646"/>
                        <a:pt x="4725733" y="1044590"/>
                      </a:cubicBezTo>
                      <a:cubicBezTo>
                        <a:pt x="4738191" y="1068274"/>
                        <a:pt x="4720750" y="1090712"/>
                        <a:pt x="4730716" y="1115642"/>
                      </a:cubicBezTo>
                      <a:cubicBezTo>
                        <a:pt x="4739437" y="1136833"/>
                        <a:pt x="4739437" y="1164257"/>
                        <a:pt x="4741928" y="1187941"/>
                      </a:cubicBezTo>
                      <a:cubicBezTo>
                        <a:pt x="4714521" y="1197913"/>
                        <a:pt x="4707046" y="1219104"/>
                        <a:pt x="4700817" y="1246528"/>
                      </a:cubicBezTo>
                      <a:cubicBezTo>
                        <a:pt x="4694589" y="1277691"/>
                        <a:pt x="4673410" y="1306361"/>
                        <a:pt x="4682131" y="1341264"/>
                      </a:cubicBezTo>
                      <a:cubicBezTo>
                        <a:pt x="4694589" y="1345004"/>
                        <a:pt x="4698326" y="1335031"/>
                        <a:pt x="4700817" y="1327552"/>
                      </a:cubicBezTo>
                      <a:cubicBezTo>
                        <a:pt x="4720750" y="1290156"/>
                        <a:pt x="4736945" y="1252761"/>
                        <a:pt x="4735700" y="1209132"/>
                      </a:cubicBezTo>
                      <a:cubicBezTo>
                        <a:pt x="4734454" y="1202899"/>
                        <a:pt x="4734454" y="1195420"/>
                        <a:pt x="4739437" y="1190434"/>
                      </a:cubicBezTo>
                      <a:cubicBezTo>
                        <a:pt x="4741928" y="1187941"/>
                        <a:pt x="4744420" y="1187941"/>
                        <a:pt x="4748157" y="1189188"/>
                      </a:cubicBezTo>
                      <a:cubicBezTo>
                        <a:pt x="4773073" y="1226584"/>
                        <a:pt x="4775565" y="1260240"/>
                        <a:pt x="4749403" y="1300129"/>
                      </a:cubicBezTo>
                      <a:cubicBezTo>
                        <a:pt x="4721996" y="1338771"/>
                        <a:pt x="4702063" y="1383646"/>
                        <a:pt x="4665935" y="1417302"/>
                      </a:cubicBezTo>
                      <a:cubicBezTo>
                        <a:pt x="4657215" y="1427275"/>
                        <a:pt x="4649740" y="1438493"/>
                        <a:pt x="4633545" y="1436000"/>
                      </a:cubicBezTo>
                      <a:cubicBezTo>
                        <a:pt x="4618596" y="1394865"/>
                        <a:pt x="4631053" y="1351236"/>
                        <a:pt x="4626070" y="1308854"/>
                      </a:cubicBezTo>
                      <a:cubicBezTo>
                        <a:pt x="4619841" y="1244035"/>
                        <a:pt x="4617350" y="1176722"/>
                        <a:pt x="4637282" y="1113149"/>
                      </a:cubicBezTo>
                      <a:cubicBezTo>
                        <a:pt x="4639774" y="1103177"/>
                        <a:pt x="4638528" y="1093205"/>
                        <a:pt x="4636037" y="1083233"/>
                      </a:cubicBezTo>
                      <a:cubicBezTo>
                        <a:pt x="4631053" y="1070767"/>
                        <a:pt x="4619841" y="1064535"/>
                        <a:pt x="4607384" y="1063288"/>
                      </a:cubicBezTo>
                      <a:cubicBezTo>
                        <a:pt x="4593680" y="1062042"/>
                        <a:pt x="4587451" y="1070767"/>
                        <a:pt x="4583714" y="1081986"/>
                      </a:cubicBezTo>
                      <a:cubicBezTo>
                        <a:pt x="4577485" y="1100684"/>
                        <a:pt x="4573747" y="1120629"/>
                        <a:pt x="4565027" y="1139327"/>
                      </a:cubicBezTo>
                      <a:cubicBezTo>
                        <a:pt x="4560044" y="1149299"/>
                        <a:pt x="4565027" y="1156778"/>
                        <a:pt x="4577485" y="1150545"/>
                      </a:cubicBezTo>
                      <a:cubicBezTo>
                        <a:pt x="4592434" y="1144313"/>
                        <a:pt x="4604892" y="1136833"/>
                        <a:pt x="4614858" y="1154285"/>
                      </a:cubicBezTo>
                      <a:cubicBezTo>
                        <a:pt x="4623579" y="1167997"/>
                        <a:pt x="4616104" y="1180462"/>
                        <a:pt x="4606138" y="1189188"/>
                      </a:cubicBezTo>
                      <a:cubicBezTo>
                        <a:pt x="4593680" y="1201653"/>
                        <a:pt x="4577485" y="1217858"/>
                        <a:pt x="4561289" y="1202899"/>
                      </a:cubicBezTo>
                      <a:cubicBezTo>
                        <a:pt x="4536374" y="1181708"/>
                        <a:pt x="4522670" y="1189188"/>
                        <a:pt x="4508966" y="1214118"/>
                      </a:cubicBezTo>
                      <a:cubicBezTo>
                        <a:pt x="4503983" y="1221597"/>
                        <a:pt x="4497754" y="1227830"/>
                        <a:pt x="4487788" y="1225337"/>
                      </a:cubicBezTo>
                      <a:cubicBezTo>
                        <a:pt x="4476576" y="1222844"/>
                        <a:pt x="4471593" y="1212872"/>
                        <a:pt x="4471593" y="1202899"/>
                      </a:cubicBezTo>
                      <a:cubicBezTo>
                        <a:pt x="4471593" y="1174229"/>
                        <a:pt x="4464118" y="1146806"/>
                        <a:pt x="4456643" y="1119382"/>
                      </a:cubicBezTo>
                      <a:cubicBezTo>
                        <a:pt x="4452906" y="1106917"/>
                        <a:pt x="4455398" y="1094452"/>
                        <a:pt x="4466610" y="1086972"/>
                      </a:cubicBezTo>
                      <a:cubicBezTo>
                        <a:pt x="4476576" y="1079493"/>
                        <a:pt x="4480313" y="1070767"/>
                        <a:pt x="4470347" y="1062042"/>
                      </a:cubicBezTo>
                      <a:cubicBezTo>
                        <a:pt x="4459135" y="1052070"/>
                        <a:pt x="4450415" y="1057056"/>
                        <a:pt x="4442940" y="1068274"/>
                      </a:cubicBezTo>
                      <a:cubicBezTo>
                        <a:pt x="4432973" y="1084479"/>
                        <a:pt x="4419270" y="1093205"/>
                        <a:pt x="4399337" y="1093205"/>
                      </a:cubicBezTo>
                      <a:cubicBezTo>
                        <a:pt x="4379405" y="1091958"/>
                        <a:pt x="4363209" y="1086972"/>
                        <a:pt x="4355735" y="1065781"/>
                      </a:cubicBezTo>
                      <a:cubicBezTo>
                        <a:pt x="4349506" y="1050823"/>
                        <a:pt x="4335802" y="1039604"/>
                        <a:pt x="4330819" y="1019660"/>
                      </a:cubicBezTo>
                      <a:cubicBezTo>
                        <a:pt x="4323344" y="1049577"/>
                        <a:pt x="4303412" y="1060795"/>
                        <a:pt x="4285971" y="1074507"/>
                      </a:cubicBezTo>
                      <a:cubicBezTo>
                        <a:pt x="4277250" y="1080740"/>
                        <a:pt x="4268530" y="1083233"/>
                        <a:pt x="4261055" y="1089465"/>
                      </a:cubicBezTo>
                      <a:cubicBezTo>
                        <a:pt x="4233648" y="1114396"/>
                        <a:pt x="4218698" y="1110656"/>
                        <a:pt x="4203749" y="1078247"/>
                      </a:cubicBezTo>
                      <a:cubicBezTo>
                        <a:pt x="4200012" y="1069521"/>
                        <a:pt x="4196274" y="1060795"/>
                        <a:pt x="4193783" y="1050823"/>
                      </a:cubicBezTo>
                      <a:cubicBezTo>
                        <a:pt x="4188799" y="1032125"/>
                        <a:pt x="4190045" y="1013427"/>
                        <a:pt x="4209978" y="1007195"/>
                      </a:cubicBezTo>
                      <a:cubicBezTo>
                        <a:pt x="4229910" y="999715"/>
                        <a:pt x="4251089" y="993483"/>
                        <a:pt x="4262301" y="1023399"/>
                      </a:cubicBezTo>
                      <a:cubicBezTo>
                        <a:pt x="4263547" y="1025892"/>
                        <a:pt x="4268530" y="1017167"/>
                        <a:pt x="4272267" y="1014674"/>
                      </a:cubicBezTo>
                      <a:cubicBezTo>
                        <a:pt x="4278496" y="1010934"/>
                        <a:pt x="4288462" y="1008441"/>
                        <a:pt x="4283479" y="997222"/>
                      </a:cubicBezTo>
                      <a:cubicBezTo>
                        <a:pt x="4279742" y="989743"/>
                        <a:pt x="4271021" y="989743"/>
                        <a:pt x="4263547" y="988497"/>
                      </a:cubicBezTo>
                      <a:cubicBezTo>
                        <a:pt x="4227419" y="987250"/>
                        <a:pt x="4221190" y="979771"/>
                        <a:pt x="4216207" y="944868"/>
                      </a:cubicBezTo>
                      <a:cubicBezTo>
                        <a:pt x="4214961" y="932403"/>
                        <a:pt x="4219944" y="914951"/>
                        <a:pt x="4200012" y="914951"/>
                      </a:cubicBezTo>
                      <a:cubicBezTo>
                        <a:pt x="4182571" y="914951"/>
                        <a:pt x="4173850" y="928663"/>
                        <a:pt x="4173850" y="946115"/>
                      </a:cubicBezTo>
                      <a:cubicBezTo>
                        <a:pt x="4172604" y="961073"/>
                        <a:pt x="4173850" y="976031"/>
                        <a:pt x="4167621" y="989743"/>
                      </a:cubicBezTo>
                      <a:cubicBezTo>
                        <a:pt x="4160146" y="1005948"/>
                        <a:pt x="4148934" y="1015920"/>
                        <a:pt x="4130247" y="1017167"/>
                      </a:cubicBezTo>
                      <a:cubicBezTo>
                        <a:pt x="4111561" y="1019660"/>
                        <a:pt x="4101594" y="1008441"/>
                        <a:pt x="4095365" y="993483"/>
                      </a:cubicBezTo>
                      <a:cubicBezTo>
                        <a:pt x="4085399" y="971045"/>
                        <a:pt x="4070450" y="952347"/>
                        <a:pt x="4053009" y="934896"/>
                      </a:cubicBezTo>
                      <a:cubicBezTo>
                        <a:pt x="4043042" y="923677"/>
                        <a:pt x="4025601" y="914951"/>
                        <a:pt x="4034322" y="896254"/>
                      </a:cubicBezTo>
                      <a:cubicBezTo>
                        <a:pt x="4043042" y="877556"/>
                        <a:pt x="4061729" y="876309"/>
                        <a:pt x="4079170" y="878802"/>
                      </a:cubicBezTo>
                      <a:cubicBezTo>
                        <a:pt x="4101594" y="881295"/>
                        <a:pt x="4120281" y="878802"/>
                        <a:pt x="4136476" y="862597"/>
                      </a:cubicBezTo>
                      <a:cubicBezTo>
                        <a:pt x="4155163" y="843899"/>
                        <a:pt x="4155163" y="832681"/>
                        <a:pt x="4135231" y="818969"/>
                      </a:cubicBezTo>
                      <a:cubicBezTo>
                        <a:pt x="4055500" y="766615"/>
                        <a:pt x="3970787" y="735451"/>
                        <a:pt x="3873616" y="754149"/>
                      </a:cubicBezTo>
                      <a:cubicBezTo>
                        <a:pt x="3820047" y="765368"/>
                        <a:pt x="3773953" y="750410"/>
                        <a:pt x="3729104" y="722986"/>
                      </a:cubicBezTo>
                      <a:cubicBezTo>
                        <a:pt x="3696714" y="703042"/>
                        <a:pt x="3656849" y="706781"/>
                        <a:pt x="3621967" y="698056"/>
                      </a:cubicBezTo>
                      <a:cubicBezTo>
                        <a:pt x="3616984" y="695562"/>
                        <a:pt x="3613246" y="698056"/>
                        <a:pt x="3609509" y="695562"/>
                      </a:cubicBezTo>
                      <a:cubicBezTo>
                        <a:pt x="3558432" y="678111"/>
                        <a:pt x="3512338" y="686837"/>
                        <a:pt x="3464998" y="708028"/>
                      </a:cubicBezTo>
                      <a:cubicBezTo>
                        <a:pt x="3451294" y="710521"/>
                        <a:pt x="3437591" y="713014"/>
                        <a:pt x="3425133" y="719247"/>
                      </a:cubicBezTo>
                      <a:cubicBezTo>
                        <a:pt x="3391496" y="735451"/>
                        <a:pt x="3360352" y="715507"/>
                        <a:pt x="3329207" y="709274"/>
                      </a:cubicBezTo>
                      <a:cubicBezTo>
                        <a:pt x="3317995" y="708028"/>
                        <a:pt x="3322978" y="693069"/>
                        <a:pt x="3327961" y="684344"/>
                      </a:cubicBezTo>
                      <a:cubicBezTo>
                        <a:pt x="3332944" y="675618"/>
                        <a:pt x="3345402" y="678111"/>
                        <a:pt x="3352877" y="670632"/>
                      </a:cubicBezTo>
                      <a:cubicBezTo>
                        <a:pt x="3346648" y="658167"/>
                        <a:pt x="3336682" y="651934"/>
                        <a:pt x="3325470" y="655674"/>
                      </a:cubicBezTo>
                      <a:cubicBezTo>
                        <a:pt x="3304291" y="661906"/>
                        <a:pt x="3279376" y="664399"/>
                        <a:pt x="3259443" y="674372"/>
                      </a:cubicBezTo>
                      <a:cubicBezTo>
                        <a:pt x="3222070" y="694316"/>
                        <a:pt x="3185942" y="706781"/>
                        <a:pt x="3144831" y="701795"/>
                      </a:cubicBezTo>
                      <a:cubicBezTo>
                        <a:pt x="3141093" y="703042"/>
                        <a:pt x="3139848" y="704288"/>
                        <a:pt x="3139848" y="706781"/>
                      </a:cubicBezTo>
                      <a:cubicBezTo>
                        <a:pt x="3141093" y="719247"/>
                        <a:pt x="3153551" y="732958"/>
                        <a:pt x="3136110" y="742931"/>
                      </a:cubicBezTo>
                      <a:cubicBezTo>
                        <a:pt x="3123652" y="750410"/>
                        <a:pt x="3111195" y="742931"/>
                        <a:pt x="3099982" y="735451"/>
                      </a:cubicBezTo>
                      <a:cubicBezTo>
                        <a:pt x="3070084" y="713014"/>
                        <a:pt x="3042676" y="711767"/>
                        <a:pt x="3007794" y="730465"/>
                      </a:cubicBezTo>
                      <a:cubicBezTo>
                        <a:pt x="2975404" y="747917"/>
                        <a:pt x="2949242" y="736698"/>
                        <a:pt x="2930556" y="704288"/>
                      </a:cubicBezTo>
                      <a:cubicBezTo>
                        <a:pt x="2925572" y="695562"/>
                        <a:pt x="2918098" y="686837"/>
                        <a:pt x="2901903" y="684344"/>
                      </a:cubicBezTo>
                      <a:cubicBezTo>
                        <a:pt x="2906886" y="709274"/>
                        <a:pt x="2896919" y="729219"/>
                        <a:pt x="2878233" y="744177"/>
                      </a:cubicBezTo>
                      <a:cubicBezTo>
                        <a:pt x="2859546" y="762875"/>
                        <a:pt x="2842105" y="777833"/>
                        <a:pt x="2817189" y="754149"/>
                      </a:cubicBezTo>
                      <a:cubicBezTo>
                        <a:pt x="2812206" y="749163"/>
                        <a:pt x="2802240" y="749163"/>
                        <a:pt x="2794765" y="750410"/>
                      </a:cubicBezTo>
                      <a:cubicBezTo>
                        <a:pt x="2774832" y="754149"/>
                        <a:pt x="2759883" y="749163"/>
                        <a:pt x="2747425" y="730465"/>
                      </a:cubicBezTo>
                      <a:cubicBezTo>
                        <a:pt x="2736213" y="716753"/>
                        <a:pt x="2722509" y="716753"/>
                        <a:pt x="2705068" y="724233"/>
                      </a:cubicBezTo>
                      <a:cubicBezTo>
                        <a:pt x="2662712" y="746670"/>
                        <a:pt x="2661466" y="745424"/>
                        <a:pt x="2666449" y="795285"/>
                      </a:cubicBezTo>
                      <a:cubicBezTo>
                        <a:pt x="2667695" y="808997"/>
                        <a:pt x="2666449" y="820215"/>
                        <a:pt x="2656483" y="828941"/>
                      </a:cubicBezTo>
                      <a:cubicBezTo>
                        <a:pt x="2640287" y="842653"/>
                        <a:pt x="2622846" y="857611"/>
                        <a:pt x="2606651" y="872569"/>
                      </a:cubicBezTo>
                      <a:cubicBezTo>
                        <a:pt x="2601668" y="876309"/>
                        <a:pt x="2594193" y="880049"/>
                        <a:pt x="2587964" y="878802"/>
                      </a:cubicBezTo>
                      <a:cubicBezTo>
                        <a:pt x="2558066" y="866337"/>
                        <a:pt x="2530658" y="878802"/>
                        <a:pt x="2504497" y="891267"/>
                      </a:cubicBezTo>
                      <a:cubicBezTo>
                        <a:pt x="2489547" y="897500"/>
                        <a:pt x="2474598" y="895007"/>
                        <a:pt x="2458403" y="893760"/>
                      </a:cubicBezTo>
                      <a:cubicBezTo>
                        <a:pt x="2423521" y="890021"/>
                        <a:pt x="2403588" y="902486"/>
                        <a:pt x="2396113" y="936142"/>
                      </a:cubicBezTo>
                      <a:cubicBezTo>
                        <a:pt x="2389884" y="962320"/>
                        <a:pt x="2374935" y="969799"/>
                        <a:pt x="2350019" y="979771"/>
                      </a:cubicBezTo>
                      <a:cubicBezTo>
                        <a:pt x="2312646" y="995976"/>
                        <a:pt x="2283993" y="983510"/>
                        <a:pt x="2256585" y="964813"/>
                      </a:cubicBezTo>
                      <a:cubicBezTo>
                        <a:pt x="2250356" y="968552"/>
                        <a:pt x="2249111" y="969799"/>
                        <a:pt x="2249111" y="972292"/>
                      </a:cubicBezTo>
                      <a:cubicBezTo>
                        <a:pt x="2247865" y="986004"/>
                        <a:pt x="2247865" y="1003455"/>
                        <a:pt x="2231670" y="1007195"/>
                      </a:cubicBezTo>
                      <a:cubicBezTo>
                        <a:pt x="2212983" y="1010934"/>
                        <a:pt x="2206754" y="994729"/>
                        <a:pt x="2198033" y="984757"/>
                      </a:cubicBezTo>
                      <a:cubicBezTo>
                        <a:pt x="2161906" y="941129"/>
                        <a:pt x="2119549" y="904979"/>
                        <a:pt x="2067226" y="881295"/>
                      </a:cubicBezTo>
                      <a:cubicBezTo>
                        <a:pt x="2024869" y="862597"/>
                        <a:pt x="1980021" y="895007"/>
                        <a:pt x="1983758" y="941129"/>
                      </a:cubicBezTo>
                      <a:cubicBezTo>
                        <a:pt x="1985004" y="954840"/>
                        <a:pt x="1987496" y="968552"/>
                        <a:pt x="1977529" y="978524"/>
                      </a:cubicBezTo>
                      <a:cubicBezTo>
                        <a:pt x="1970055" y="984757"/>
                        <a:pt x="1962580" y="981017"/>
                        <a:pt x="1956351" y="976031"/>
                      </a:cubicBezTo>
                      <a:cubicBezTo>
                        <a:pt x="1941402" y="966059"/>
                        <a:pt x="1933927" y="952347"/>
                        <a:pt x="1940156" y="937389"/>
                      </a:cubicBezTo>
                      <a:cubicBezTo>
                        <a:pt x="1953859" y="906226"/>
                        <a:pt x="1936418" y="890021"/>
                        <a:pt x="1915240" y="873816"/>
                      </a:cubicBezTo>
                      <a:cubicBezTo>
                        <a:pt x="1890324" y="855118"/>
                        <a:pt x="1862917" y="840160"/>
                        <a:pt x="1840493" y="818969"/>
                      </a:cubicBezTo>
                      <a:cubicBezTo>
                        <a:pt x="1824298" y="805257"/>
                        <a:pt x="1809348" y="791545"/>
                        <a:pt x="1803119" y="770354"/>
                      </a:cubicBezTo>
                      <a:cubicBezTo>
                        <a:pt x="1800628" y="762875"/>
                        <a:pt x="1799382" y="752903"/>
                        <a:pt x="1789416" y="754149"/>
                      </a:cubicBezTo>
                      <a:cubicBezTo>
                        <a:pt x="1778204" y="754149"/>
                        <a:pt x="1776958" y="765368"/>
                        <a:pt x="1775712" y="774094"/>
                      </a:cubicBezTo>
                      <a:cubicBezTo>
                        <a:pt x="1774466" y="794038"/>
                        <a:pt x="1773220" y="813983"/>
                        <a:pt x="1765746" y="832681"/>
                      </a:cubicBezTo>
                      <a:cubicBezTo>
                        <a:pt x="1760762" y="847639"/>
                        <a:pt x="1765746" y="858858"/>
                        <a:pt x="1784432" y="858858"/>
                      </a:cubicBezTo>
                      <a:cubicBezTo>
                        <a:pt x="1790661" y="860104"/>
                        <a:pt x="1796890" y="858858"/>
                        <a:pt x="1803119" y="862597"/>
                      </a:cubicBezTo>
                      <a:cubicBezTo>
                        <a:pt x="1821806" y="872569"/>
                        <a:pt x="1839247" y="883788"/>
                        <a:pt x="1836755" y="907472"/>
                      </a:cubicBezTo>
                      <a:cubicBezTo>
                        <a:pt x="1834264" y="932403"/>
                        <a:pt x="1813086" y="932403"/>
                        <a:pt x="1794399" y="934896"/>
                      </a:cubicBezTo>
                      <a:cubicBezTo>
                        <a:pt x="1788170" y="934896"/>
                        <a:pt x="1780695" y="936142"/>
                        <a:pt x="1774466" y="934896"/>
                      </a:cubicBezTo>
                      <a:cubicBezTo>
                        <a:pt x="1728372" y="917444"/>
                        <a:pt x="1692244" y="946115"/>
                        <a:pt x="1652379" y="958580"/>
                      </a:cubicBezTo>
                      <a:cubicBezTo>
                        <a:pt x="1632446" y="964813"/>
                        <a:pt x="1624972" y="986004"/>
                        <a:pt x="1615005" y="1002208"/>
                      </a:cubicBezTo>
                      <a:cubicBezTo>
                        <a:pt x="1608777" y="1013427"/>
                        <a:pt x="1603793" y="1028385"/>
                        <a:pt x="1587598" y="1027139"/>
                      </a:cubicBezTo>
                      <a:cubicBezTo>
                        <a:pt x="1568911" y="1024646"/>
                        <a:pt x="1560191" y="1012181"/>
                        <a:pt x="1552716" y="998469"/>
                      </a:cubicBezTo>
                      <a:cubicBezTo>
                        <a:pt x="1542750" y="978524"/>
                        <a:pt x="1547733" y="957333"/>
                        <a:pt x="1546487" y="937389"/>
                      </a:cubicBezTo>
                      <a:cubicBezTo>
                        <a:pt x="1532784" y="934896"/>
                        <a:pt x="1526555" y="943622"/>
                        <a:pt x="1519080" y="948608"/>
                      </a:cubicBezTo>
                      <a:cubicBezTo>
                        <a:pt x="1491673" y="962320"/>
                        <a:pt x="1482952" y="954840"/>
                        <a:pt x="1468003" y="929910"/>
                      </a:cubicBezTo>
                      <a:cubicBezTo>
                        <a:pt x="1435612" y="876309"/>
                        <a:pt x="1444333" y="816476"/>
                        <a:pt x="1433121" y="760382"/>
                      </a:cubicBezTo>
                      <a:cubicBezTo>
                        <a:pt x="1428138" y="735451"/>
                        <a:pt x="1424400" y="711767"/>
                        <a:pt x="1408205" y="689330"/>
                      </a:cubicBezTo>
                      <a:cubicBezTo>
                        <a:pt x="1401976" y="681851"/>
                        <a:pt x="1395747" y="670632"/>
                        <a:pt x="1404468" y="659413"/>
                      </a:cubicBezTo>
                      <a:cubicBezTo>
                        <a:pt x="1451807" y="638222"/>
                        <a:pt x="1501639" y="628250"/>
                        <a:pt x="1552716" y="633236"/>
                      </a:cubicBezTo>
                      <a:cubicBezTo>
                        <a:pt x="1576386" y="634483"/>
                        <a:pt x="1591336" y="625757"/>
                        <a:pt x="1600056" y="602073"/>
                      </a:cubicBezTo>
                      <a:cubicBezTo>
                        <a:pt x="1605039" y="585868"/>
                        <a:pt x="1615005" y="569663"/>
                        <a:pt x="1623726" y="554705"/>
                      </a:cubicBezTo>
                      <a:cubicBezTo>
                        <a:pt x="1636184" y="536007"/>
                        <a:pt x="1653625" y="531021"/>
                        <a:pt x="1667328" y="549719"/>
                      </a:cubicBezTo>
                      <a:cubicBezTo>
                        <a:pt x="1697227" y="592101"/>
                        <a:pt x="1735847" y="575896"/>
                        <a:pt x="1771975" y="564677"/>
                      </a:cubicBezTo>
                      <a:cubicBezTo>
                        <a:pt x="1799382" y="554705"/>
                        <a:pt x="1825543" y="542240"/>
                        <a:pt x="1850459" y="531021"/>
                      </a:cubicBezTo>
                      <a:cubicBezTo>
                        <a:pt x="1871638" y="522295"/>
                        <a:pt x="1892816" y="521049"/>
                        <a:pt x="1915240" y="528528"/>
                      </a:cubicBezTo>
                      <a:cubicBezTo>
                        <a:pt x="1928944" y="534760"/>
                        <a:pt x="1945139" y="538500"/>
                        <a:pt x="1957597" y="544733"/>
                      </a:cubicBezTo>
                      <a:cubicBezTo>
                        <a:pt x="2038573" y="584621"/>
                        <a:pt x="2124532" y="578389"/>
                        <a:pt x="2210491" y="587115"/>
                      </a:cubicBezTo>
                      <a:cubicBezTo>
                        <a:pt x="2293959" y="595840"/>
                        <a:pt x="2371198" y="574649"/>
                        <a:pt x="2450928" y="547226"/>
                      </a:cubicBezTo>
                      <a:cubicBezTo>
                        <a:pt x="2535641" y="518555"/>
                        <a:pt x="2619109" y="479913"/>
                        <a:pt x="2710051" y="469941"/>
                      </a:cubicBezTo>
                      <a:cubicBezTo>
                        <a:pt x="2736213" y="467448"/>
                        <a:pt x="2762374" y="467448"/>
                        <a:pt x="2787290" y="477420"/>
                      </a:cubicBezTo>
                      <a:cubicBezTo>
                        <a:pt x="2844596" y="499858"/>
                        <a:pt x="2905640" y="509830"/>
                        <a:pt x="2965438" y="499858"/>
                      </a:cubicBezTo>
                      <a:cubicBezTo>
                        <a:pt x="3021498" y="489885"/>
                        <a:pt x="3076313" y="473680"/>
                        <a:pt x="3122407" y="437531"/>
                      </a:cubicBezTo>
                      <a:cubicBezTo>
                        <a:pt x="3132373" y="431299"/>
                        <a:pt x="3141093" y="425066"/>
                        <a:pt x="3152306" y="422573"/>
                      </a:cubicBezTo>
                      <a:cubicBezTo>
                        <a:pt x="3205874" y="416340"/>
                        <a:pt x="3239511" y="385177"/>
                        <a:pt x="3263180" y="339055"/>
                      </a:cubicBezTo>
                      <a:cubicBezTo>
                        <a:pt x="3283113" y="299167"/>
                        <a:pt x="3311766" y="270496"/>
                        <a:pt x="3359106" y="261771"/>
                      </a:cubicBezTo>
                      <a:cubicBezTo>
                        <a:pt x="3391496" y="256785"/>
                        <a:pt x="3421395" y="234347"/>
                        <a:pt x="3453786" y="224375"/>
                      </a:cubicBezTo>
                      <a:cubicBezTo>
                        <a:pt x="3467489" y="220635"/>
                        <a:pt x="3473718" y="208170"/>
                        <a:pt x="3473718" y="193212"/>
                      </a:cubicBezTo>
                      <a:cubicBezTo>
                        <a:pt x="3472473" y="177007"/>
                        <a:pt x="3463752" y="163295"/>
                        <a:pt x="3448803" y="160802"/>
                      </a:cubicBezTo>
                      <a:cubicBezTo>
                        <a:pt x="3405200" y="153323"/>
                        <a:pt x="3366581" y="127146"/>
                        <a:pt x="3319241" y="128392"/>
                      </a:cubicBezTo>
                      <a:cubicBezTo>
                        <a:pt x="3279376" y="128392"/>
                        <a:pt x="3250723" y="103462"/>
                        <a:pt x="3220824" y="81024"/>
                      </a:cubicBezTo>
                      <a:cubicBezTo>
                        <a:pt x="3209612" y="73545"/>
                        <a:pt x="3205874" y="61080"/>
                        <a:pt x="3207120" y="48614"/>
                      </a:cubicBezTo>
                      <a:cubicBezTo>
                        <a:pt x="3212103" y="22437"/>
                        <a:pt x="3197154" y="16205"/>
                        <a:pt x="3174730" y="14958"/>
                      </a:cubicBezTo>
                      <a:cubicBezTo>
                        <a:pt x="3161026" y="13712"/>
                        <a:pt x="3141093" y="22437"/>
                        <a:pt x="3133619" y="0"/>
                      </a:cubicBezTo>
                      <a:close/>
                    </a:path>
                  </a:pathLst>
                </a:custGeom>
                <a:solidFill>
                  <a:schemeClr val="accent2">
                    <a:alpha val="79999"/>
                  </a:schemeClr>
                </a:solidFill>
                <a:ln>
                  <a:noFill/>
                </a:ln>
              </p:spPr>
              <p:txBody>
                <a:bodyPr anchor="ctr"/>
                <a:lstStyle/>
                <a:p>
                  <a:pPr defTabSz="457189"/>
                  <a:endParaRPr lang="en-US" sz="1351" dirty="0">
                    <a:latin typeface="Oswald" pitchFamily="2" charset="77"/>
                  </a:endParaRPr>
                </a:p>
              </p:txBody>
            </p:sp>
            <p:sp>
              <p:nvSpPr>
                <p:cNvPr id="216" name="Freeform 638">
                  <a:extLst>
                    <a:ext uri="{FF2B5EF4-FFF2-40B4-BE49-F238E27FC236}">
                      <a16:creationId xmlns:a16="http://schemas.microsoft.com/office/drawing/2014/main" id="{1B19CDAA-9D9A-4E48-802C-7F63AC990E06}"/>
                    </a:ext>
                  </a:extLst>
                </p:cNvPr>
                <p:cNvSpPr>
                  <a:spLocks/>
                </p:cNvSpPr>
                <p:nvPr/>
              </p:nvSpPr>
              <p:spPr bwMode="auto">
                <a:xfrm>
                  <a:off x="3763170" y="11311158"/>
                  <a:ext cx="4853885" cy="1814781"/>
                </a:xfrm>
                <a:custGeom>
                  <a:avLst/>
                  <a:gdLst/>
                  <a:ahLst/>
                  <a:cxnLst/>
                  <a:rect l="0" t="0" r="r" b="b"/>
                  <a:pathLst>
                    <a:path w="4856404" h="1815270">
                      <a:moveTo>
                        <a:pt x="1262185" y="1691288"/>
                      </a:moveTo>
                      <a:cubicBezTo>
                        <a:pt x="1285623" y="1693800"/>
                        <a:pt x="1306594" y="1728969"/>
                        <a:pt x="1299193" y="1755346"/>
                      </a:cubicBezTo>
                      <a:cubicBezTo>
                        <a:pt x="1294258" y="1771675"/>
                        <a:pt x="1288090" y="1788003"/>
                        <a:pt x="1281922" y="1805588"/>
                      </a:cubicBezTo>
                      <a:cubicBezTo>
                        <a:pt x="1264652" y="1819404"/>
                        <a:pt x="1244915" y="1814380"/>
                        <a:pt x="1226411" y="1814380"/>
                      </a:cubicBezTo>
                      <a:cubicBezTo>
                        <a:pt x="1214075" y="1813124"/>
                        <a:pt x="1201739" y="1810612"/>
                        <a:pt x="1188170" y="1813124"/>
                      </a:cubicBezTo>
                      <a:cubicBezTo>
                        <a:pt x="1172133" y="1813124"/>
                        <a:pt x="1156097" y="1809356"/>
                        <a:pt x="1143761" y="1798051"/>
                      </a:cubicBezTo>
                      <a:cubicBezTo>
                        <a:pt x="1121556" y="1776699"/>
                        <a:pt x="1085782" y="1791771"/>
                        <a:pt x="1066045" y="1765394"/>
                      </a:cubicBezTo>
                      <a:cubicBezTo>
                        <a:pt x="1074680" y="1765394"/>
                        <a:pt x="1083315" y="1765394"/>
                        <a:pt x="1089483" y="1756602"/>
                      </a:cubicBezTo>
                      <a:cubicBezTo>
                        <a:pt x="1106753" y="1735249"/>
                        <a:pt x="1131425" y="1726457"/>
                        <a:pt x="1152396" y="1711385"/>
                      </a:cubicBezTo>
                      <a:cubicBezTo>
                        <a:pt x="1185703" y="1688776"/>
                        <a:pt x="1223944" y="1690032"/>
                        <a:pt x="1262185" y="1691288"/>
                      </a:cubicBezTo>
                      <a:close/>
                      <a:moveTo>
                        <a:pt x="1809537" y="1640187"/>
                      </a:moveTo>
                      <a:cubicBezTo>
                        <a:pt x="1824948" y="1640765"/>
                        <a:pt x="1840359" y="1642501"/>
                        <a:pt x="1855153" y="1640765"/>
                      </a:cubicBezTo>
                      <a:cubicBezTo>
                        <a:pt x="1888440" y="1640765"/>
                        <a:pt x="1921728" y="1640765"/>
                        <a:pt x="1955015" y="1641922"/>
                      </a:cubicBezTo>
                      <a:cubicBezTo>
                        <a:pt x="1915563" y="1654647"/>
                        <a:pt x="1873646" y="1644236"/>
                        <a:pt x="1832961" y="1646549"/>
                      </a:cubicBezTo>
                      <a:cubicBezTo>
                        <a:pt x="1809537" y="1648863"/>
                        <a:pt x="1787345" y="1646549"/>
                        <a:pt x="1763921" y="1646549"/>
                      </a:cubicBezTo>
                      <a:cubicBezTo>
                        <a:pt x="1778715" y="1640187"/>
                        <a:pt x="1794126" y="1639608"/>
                        <a:pt x="1809537" y="1640187"/>
                      </a:cubicBezTo>
                      <a:close/>
                      <a:moveTo>
                        <a:pt x="2077722" y="1514303"/>
                      </a:moveTo>
                      <a:cubicBezTo>
                        <a:pt x="2113178" y="1515405"/>
                        <a:pt x="2147057" y="1528169"/>
                        <a:pt x="2178832" y="1545805"/>
                      </a:cubicBezTo>
                      <a:cubicBezTo>
                        <a:pt x="2191293" y="1551993"/>
                        <a:pt x="2190047" y="1565607"/>
                        <a:pt x="2190047" y="1577984"/>
                      </a:cubicBezTo>
                      <a:cubicBezTo>
                        <a:pt x="2114034" y="1599024"/>
                        <a:pt x="2036776" y="1621302"/>
                        <a:pt x="1959518" y="1638629"/>
                      </a:cubicBezTo>
                      <a:cubicBezTo>
                        <a:pt x="1925873" y="1641104"/>
                        <a:pt x="1892229" y="1643579"/>
                        <a:pt x="1858584" y="1637391"/>
                      </a:cubicBezTo>
                      <a:cubicBezTo>
                        <a:pt x="1857338" y="1595311"/>
                        <a:pt x="1897213" y="1577984"/>
                        <a:pt x="1910920" y="1545805"/>
                      </a:cubicBezTo>
                      <a:cubicBezTo>
                        <a:pt x="1912166" y="1543330"/>
                        <a:pt x="1917151" y="1542092"/>
                        <a:pt x="1919643" y="1543330"/>
                      </a:cubicBezTo>
                      <a:cubicBezTo>
                        <a:pt x="1964502" y="1555706"/>
                        <a:pt x="2000639" y="1526003"/>
                        <a:pt x="2041761" y="1517339"/>
                      </a:cubicBezTo>
                      <a:cubicBezTo>
                        <a:pt x="2053910" y="1514864"/>
                        <a:pt x="2065904" y="1513936"/>
                        <a:pt x="2077722" y="1514303"/>
                      </a:cubicBezTo>
                      <a:close/>
                      <a:moveTo>
                        <a:pt x="1646304" y="1449037"/>
                      </a:moveTo>
                      <a:cubicBezTo>
                        <a:pt x="1664934" y="1454067"/>
                        <a:pt x="1682323" y="1462868"/>
                        <a:pt x="1700954" y="1470412"/>
                      </a:cubicBezTo>
                      <a:cubicBezTo>
                        <a:pt x="1734489" y="1482986"/>
                        <a:pt x="1740700" y="1510648"/>
                        <a:pt x="1740700" y="1542081"/>
                      </a:cubicBezTo>
                      <a:cubicBezTo>
                        <a:pt x="1740700" y="1578545"/>
                        <a:pt x="1729521" y="1588604"/>
                        <a:pt x="1694744" y="1574773"/>
                      </a:cubicBezTo>
                      <a:cubicBezTo>
                        <a:pt x="1658724" y="1560942"/>
                        <a:pt x="1616494" y="1559684"/>
                        <a:pt x="1592895" y="1521964"/>
                      </a:cubicBezTo>
                      <a:cubicBezTo>
                        <a:pt x="1581717" y="1506876"/>
                        <a:pt x="1560602" y="1488015"/>
                        <a:pt x="1575506" y="1470412"/>
                      </a:cubicBezTo>
                      <a:cubicBezTo>
                        <a:pt x="1591653" y="1451552"/>
                        <a:pt x="1618978" y="1441493"/>
                        <a:pt x="1646304" y="1449037"/>
                      </a:cubicBezTo>
                      <a:close/>
                      <a:moveTo>
                        <a:pt x="2277094" y="1015678"/>
                      </a:moveTo>
                      <a:cubicBezTo>
                        <a:pt x="2307177" y="1018004"/>
                        <a:pt x="2336481" y="1031029"/>
                        <a:pt x="2353315" y="1053977"/>
                      </a:cubicBezTo>
                      <a:cubicBezTo>
                        <a:pt x="2359549" y="1061420"/>
                        <a:pt x="2363290" y="1068862"/>
                        <a:pt x="2360796" y="1077545"/>
                      </a:cubicBezTo>
                      <a:cubicBezTo>
                        <a:pt x="2347080" y="1118480"/>
                        <a:pt x="2359549" y="1155694"/>
                        <a:pt x="2375760" y="1191667"/>
                      </a:cubicBezTo>
                      <a:cubicBezTo>
                        <a:pt x="2391970" y="1228880"/>
                        <a:pt x="2413169" y="1263613"/>
                        <a:pt x="2429379" y="1300826"/>
                      </a:cubicBezTo>
                      <a:cubicBezTo>
                        <a:pt x="2444343" y="1335559"/>
                        <a:pt x="2491727" y="1346723"/>
                        <a:pt x="2527889" y="1357887"/>
                      </a:cubicBezTo>
                      <a:cubicBezTo>
                        <a:pt x="2559063" y="1367811"/>
                        <a:pt x="2595225" y="1362849"/>
                        <a:pt x="2627646" y="1351685"/>
                      </a:cubicBezTo>
                      <a:cubicBezTo>
                        <a:pt x="2646351" y="1346723"/>
                        <a:pt x="2658820" y="1338040"/>
                        <a:pt x="2660067" y="1313231"/>
                      </a:cubicBezTo>
                      <a:cubicBezTo>
                        <a:pt x="2663808" y="1269815"/>
                        <a:pt x="2716180" y="1242525"/>
                        <a:pt x="2757330" y="1256170"/>
                      </a:cubicBezTo>
                      <a:cubicBezTo>
                        <a:pt x="2777281" y="1262372"/>
                        <a:pt x="2769800" y="1285941"/>
                        <a:pt x="2784763" y="1294624"/>
                      </a:cubicBezTo>
                      <a:cubicBezTo>
                        <a:pt x="2784763" y="1297105"/>
                        <a:pt x="2784763" y="1298345"/>
                        <a:pt x="2784763" y="1300826"/>
                      </a:cubicBezTo>
                      <a:cubicBezTo>
                        <a:pt x="2761071" y="1314471"/>
                        <a:pt x="2736132" y="1318193"/>
                        <a:pt x="2711193" y="1311990"/>
                      </a:cubicBezTo>
                      <a:cubicBezTo>
                        <a:pt x="2689994" y="1307028"/>
                        <a:pt x="2677525" y="1310750"/>
                        <a:pt x="2673784" y="1334318"/>
                      </a:cubicBezTo>
                      <a:cubicBezTo>
                        <a:pt x="2667549" y="1364089"/>
                        <a:pt x="2641363" y="1376494"/>
                        <a:pt x="2620164" y="1395100"/>
                      </a:cubicBezTo>
                      <a:cubicBezTo>
                        <a:pt x="2612683" y="1402543"/>
                        <a:pt x="2601460" y="1401303"/>
                        <a:pt x="2592731" y="1396341"/>
                      </a:cubicBezTo>
                      <a:cubicBezTo>
                        <a:pt x="2561557" y="1381455"/>
                        <a:pt x="2530383" y="1374013"/>
                        <a:pt x="2495468" y="1375253"/>
                      </a:cubicBezTo>
                      <a:cubicBezTo>
                        <a:pt x="2481752" y="1375253"/>
                        <a:pt x="2471776" y="1366570"/>
                        <a:pt x="2459306" y="1361608"/>
                      </a:cubicBezTo>
                      <a:cubicBezTo>
                        <a:pt x="2431873" y="1346723"/>
                        <a:pt x="2414416" y="1323154"/>
                        <a:pt x="2405687" y="1294624"/>
                      </a:cubicBezTo>
                      <a:cubicBezTo>
                        <a:pt x="2398205" y="1269815"/>
                        <a:pt x="2384489" y="1263613"/>
                        <a:pt x="2360796" y="1269815"/>
                      </a:cubicBezTo>
                      <a:cubicBezTo>
                        <a:pt x="2324634" y="1278498"/>
                        <a:pt x="2295954" y="1299586"/>
                        <a:pt x="2263533" y="1314471"/>
                      </a:cubicBezTo>
                      <a:cubicBezTo>
                        <a:pt x="2251064" y="1321914"/>
                        <a:pt x="2252311" y="1338040"/>
                        <a:pt x="2248570" y="1349204"/>
                      </a:cubicBezTo>
                      <a:cubicBezTo>
                        <a:pt x="2238594" y="1375253"/>
                        <a:pt x="2233606" y="1402543"/>
                        <a:pt x="2228618" y="1429833"/>
                      </a:cubicBezTo>
                      <a:cubicBezTo>
                        <a:pt x="2223631" y="1454642"/>
                        <a:pt x="2232359" y="1468287"/>
                        <a:pt x="2258546" y="1473249"/>
                      </a:cubicBezTo>
                      <a:cubicBezTo>
                        <a:pt x="2293460" y="1478210"/>
                        <a:pt x="2315906" y="1505500"/>
                        <a:pt x="2344586" y="1524107"/>
                      </a:cubicBezTo>
                      <a:cubicBezTo>
                        <a:pt x="2350821" y="1529069"/>
                        <a:pt x="2354562" y="1536512"/>
                        <a:pt x="2348327" y="1543954"/>
                      </a:cubicBezTo>
                      <a:cubicBezTo>
                        <a:pt x="2342092" y="1546435"/>
                        <a:pt x="2334610" y="1547676"/>
                        <a:pt x="2328375" y="1550157"/>
                      </a:cubicBezTo>
                      <a:cubicBezTo>
                        <a:pt x="2309671" y="1514184"/>
                        <a:pt x="2279744" y="1494336"/>
                        <a:pt x="2242335" y="1486894"/>
                      </a:cubicBezTo>
                      <a:cubicBezTo>
                        <a:pt x="2196197" y="1476970"/>
                        <a:pt x="2176246" y="1433554"/>
                        <a:pt x="2201185" y="1392620"/>
                      </a:cubicBezTo>
                      <a:cubicBezTo>
                        <a:pt x="2222384" y="1357887"/>
                        <a:pt x="2238594" y="1324395"/>
                        <a:pt x="2223631" y="1282220"/>
                      </a:cubicBezTo>
                      <a:cubicBezTo>
                        <a:pt x="2217396" y="1266094"/>
                        <a:pt x="2209914" y="1254930"/>
                        <a:pt x="2192457" y="1254930"/>
                      </a:cubicBezTo>
                      <a:cubicBezTo>
                        <a:pt x="2165023" y="1256170"/>
                        <a:pt x="2157542" y="1240044"/>
                        <a:pt x="2157542" y="1217716"/>
                      </a:cubicBezTo>
                      <a:cubicBezTo>
                        <a:pt x="2155048" y="1187945"/>
                        <a:pt x="2155048" y="1158175"/>
                        <a:pt x="2145072" y="1127163"/>
                      </a:cubicBezTo>
                      <a:cubicBezTo>
                        <a:pt x="2137590" y="1103595"/>
                        <a:pt x="2137590" y="1072584"/>
                        <a:pt x="2173752" y="1061420"/>
                      </a:cubicBezTo>
                      <a:cubicBezTo>
                        <a:pt x="2182481" y="1058939"/>
                        <a:pt x="2188716" y="1047775"/>
                        <a:pt x="2196197" y="1041572"/>
                      </a:cubicBezTo>
                      <a:cubicBezTo>
                        <a:pt x="2216149" y="1021725"/>
                        <a:pt x="2247011" y="1013352"/>
                        <a:pt x="2277094" y="1015678"/>
                      </a:cubicBezTo>
                      <a:close/>
                      <a:moveTo>
                        <a:pt x="4004059" y="787089"/>
                      </a:moveTo>
                      <a:cubicBezTo>
                        <a:pt x="4026545" y="791896"/>
                        <a:pt x="4050607" y="815346"/>
                        <a:pt x="4051541" y="841609"/>
                      </a:cubicBezTo>
                      <a:cubicBezTo>
                        <a:pt x="4051541" y="882880"/>
                        <a:pt x="4057771" y="925402"/>
                        <a:pt x="4051541" y="966672"/>
                      </a:cubicBezTo>
                      <a:cubicBezTo>
                        <a:pt x="4050295" y="995437"/>
                        <a:pt x="4046557" y="1026703"/>
                        <a:pt x="4061508" y="1050465"/>
                      </a:cubicBezTo>
                      <a:cubicBezTo>
                        <a:pt x="4078951" y="1074227"/>
                        <a:pt x="4080197" y="1099240"/>
                        <a:pt x="4085181" y="1125503"/>
                      </a:cubicBezTo>
                      <a:cubicBezTo>
                        <a:pt x="4088919" y="1141761"/>
                        <a:pt x="4100132" y="1150516"/>
                        <a:pt x="4108854" y="1160521"/>
                      </a:cubicBezTo>
                      <a:cubicBezTo>
                        <a:pt x="4116329" y="1169275"/>
                        <a:pt x="4120067" y="1176779"/>
                        <a:pt x="4113838" y="1188035"/>
                      </a:cubicBezTo>
                      <a:cubicBezTo>
                        <a:pt x="4108854" y="1198040"/>
                        <a:pt x="4047803" y="1224303"/>
                        <a:pt x="4037836" y="1219301"/>
                      </a:cubicBezTo>
                      <a:cubicBezTo>
                        <a:pt x="4025376" y="1211797"/>
                        <a:pt x="4020393" y="1214298"/>
                        <a:pt x="4010425" y="1224303"/>
                      </a:cubicBezTo>
                      <a:cubicBezTo>
                        <a:pt x="3991736" y="1245564"/>
                        <a:pt x="3968063" y="1220551"/>
                        <a:pt x="3945637" y="1229306"/>
                      </a:cubicBezTo>
                      <a:cubicBezTo>
                        <a:pt x="3933177" y="1234308"/>
                        <a:pt x="3902029" y="1208045"/>
                        <a:pt x="3894553" y="1196789"/>
                      </a:cubicBezTo>
                      <a:cubicBezTo>
                        <a:pt x="3885832" y="1179280"/>
                        <a:pt x="3877110" y="1164273"/>
                        <a:pt x="3849700" y="1166774"/>
                      </a:cubicBezTo>
                      <a:cubicBezTo>
                        <a:pt x="3826027" y="1169275"/>
                        <a:pt x="3802354" y="1150516"/>
                        <a:pt x="3774944" y="1144263"/>
                      </a:cubicBezTo>
                      <a:cubicBezTo>
                        <a:pt x="3716385" y="1130506"/>
                        <a:pt x="3692712" y="1141761"/>
                        <a:pt x="3666548" y="1196789"/>
                      </a:cubicBezTo>
                      <a:cubicBezTo>
                        <a:pt x="3651596" y="1229306"/>
                        <a:pt x="3654088" y="1263073"/>
                        <a:pt x="3647859" y="1296840"/>
                      </a:cubicBezTo>
                      <a:cubicBezTo>
                        <a:pt x="3647859" y="1301842"/>
                        <a:pt x="3644121" y="1306845"/>
                        <a:pt x="3642875" y="1311848"/>
                      </a:cubicBezTo>
                      <a:cubicBezTo>
                        <a:pt x="3617956" y="1311848"/>
                        <a:pt x="3621694" y="1293088"/>
                        <a:pt x="3620448" y="1276830"/>
                      </a:cubicBezTo>
                      <a:cubicBezTo>
                        <a:pt x="3619202" y="1261822"/>
                        <a:pt x="3629170" y="1248065"/>
                        <a:pt x="3619202" y="1230556"/>
                      </a:cubicBezTo>
                      <a:cubicBezTo>
                        <a:pt x="3603005" y="1236810"/>
                        <a:pt x="3598021" y="1253068"/>
                        <a:pt x="3591792" y="1265574"/>
                      </a:cubicBezTo>
                      <a:cubicBezTo>
                        <a:pt x="3581824" y="1288086"/>
                        <a:pt x="3566873" y="1294339"/>
                        <a:pt x="3544446" y="1290587"/>
                      </a:cubicBezTo>
                      <a:cubicBezTo>
                        <a:pt x="3498347" y="1283083"/>
                        <a:pt x="3453493" y="1274329"/>
                        <a:pt x="3408639" y="1268075"/>
                      </a:cubicBezTo>
                      <a:cubicBezTo>
                        <a:pt x="3401164" y="1266825"/>
                        <a:pt x="3392442" y="1261822"/>
                        <a:pt x="3392442" y="1274329"/>
                      </a:cubicBezTo>
                      <a:cubicBezTo>
                        <a:pt x="3391196" y="1285584"/>
                        <a:pt x="3391196" y="1294339"/>
                        <a:pt x="3378737" y="1296840"/>
                      </a:cubicBezTo>
                      <a:cubicBezTo>
                        <a:pt x="3355064" y="1299341"/>
                        <a:pt x="3332638" y="1319351"/>
                        <a:pt x="3308965" y="1301842"/>
                      </a:cubicBezTo>
                      <a:cubicBezTo>
                        <a:pt x="3270341" y="1274329"/>
                        <a:pt x="3224241" y="1260572"/>
                        <a:pt x="3185617" y="1233058"/>
                      </a:cubicBezTo>
                      <a:cubicBezTo>
                        <a:pt x="3170666" y="1223052"/>
                        <a:pt x="3173158" y="1211797"/>
                        <a:pt x="3180634" y="1198040"/>
                      </a:cubicBezTo>
                      <a:cubicBezTo>
                        <a:pt x="3218012" y="1158020"/>
                        <a:pt x="3266603" y="1136759"/>
                        <a:pt x="3311457" y="1107994"/>
                      </a:cubicBezTo>
                      <a:cubicBezTo>
                        <a:pt x="3330146" y="1100490"/>
                        <a:pt x="3345097" y="1089235"/>
                        <a:pt x="3360048" y="1076728"/>
                      </a:cubicBezTo>
                      <a:cubicBezTo>
                        <a:pt x="3363786" y="1074227"/>
                        <a:pt x="3365032" y="1071726"/>
                        <a:pt x="3367524" y="1070475"/>
                      </a:cubicBezTo>
                      <a:cubicBezTo>
                        <a:pt x="3393688" y="1050465"/>
                        <a:pt x="3426083" y="1050465"/>
                        <a:pt x="3453493" y="1037959"/>
                      </a:cubicBezTo>
                      <a:cubicBezTo>
                        <a:pt x="3492117" y="1020450"/>
                        <a:pt x="3529495" y="1029204"/>
                        <a:pt x="3566873" y="1039209"/>
                      </a:cubicBezTo>
                      <a:cubicBezTo>
                        <a:pt x="3585562" y="1044212"/>
                        <a:pt x="3595529" y="1042961"/>
                        <a:pt x="3606743" y="1022951"/>
                      </a:cubicBezTo>
                      <a:cubicBezTo>
                        <a:pt x="3625432" y="991685"/>
                        <a:pt x="3639137" y="990434"/>
                        <a:pt x="3669039" y="1011695"/>
                      </a:cubicBezTo>
                      <a:cubicBezTo>
                        <a:pt x="3690220" y="1027954"/>
                        <a:pt x="3707663" y="1029204"/>
                        <a:pt x="3727598" y="1010445"/>
                      </a:cubicBezTo>
                      <a:cubicBezTo>
                        <a:pt x="3761239" y="979179"/>
                        <a:pt x="3799862" y="967923"/>
                        <a:pt x="3845962" y="981680"/>
                      </a:cubicBezTo>
                      <a:cubicBezTo>
                        <a:pt x="3848454" y="967923"/>
                        <a:pt x="3843470" y="952915"/>
                        <a:pt x="3853438" y="935407"/>
                      </a:cubicBezTo>
                      <a:cubicBezTo>
                        <a:pt x="3839732" y="950414"/>
                        <a:pt x="3828519" y="955417"/>
                        <a:pt x="3814814" y="957918"/>
                      </a:cubicBezTo>
                      <a:cubicBezTo>
                        <a:pt x="3756255" y="972926"/>
                        <a:pt x="3698942" y="991685"/>
                        <a:pt x="3636645" y="984181"/>
                      </a:cubicBezTo>
                      <a:cubicBezTo>
                        <a:pt x="3621694" y="982931"/>
                        <a:pt x="3606743" y="989184"/>
                        <a:pt x="3590546" y="991685"/>
                      </a:cubicBezTo>
                      <a:cubicBezTo>
                        <a:pt x="3549430" y="997938"/>
                        <a:pt x="3535725" y="984181"/>
                        <a:pt x="3535725" y="940409"/>
                      </a:cubicBezTo>
                      <a:cubicBezTo>
                        <a:pt x="3556906" y="906642"/>
                        <a:pt x="3581824" y="877877"/>
                        <a:pt x="3622940" y="867872"/>
                      </a:cubicBezTo>
                      <a:cubicBezTo>
                        <a:pt x="3645367" y="941660"/>
                        <a:pt x="3681499" y="927903"/>
                        <a:pt x="3759993" y="909143"/>
                      </a:cubicBezTo>
                      <a:cubicBezTo>
                        <a:pt x="3793633" y="899138"/>
                        <a:pt x="3817306" y="872875"/>
                        <a:pt x="3838486" y="845361"/>
                      </a:cubicBezTo>
                      <a:cubicBezTo>
                        <a:pt x="3859667" y="816596"/>
                        <a:pt x="3888324" y="802839"/>
                        <a:pt x="3923210" y="802839"/>
                      </a:cubicBezTo>
                      <a:cubicBezTo>
                        <a:pt x="3944391" y="802839"/>
                        <a:pt x="3964326" y="797837"/>
                        <a:pt x="3983015" y="789082"/>
                      </a:cubicBezTo>
                      <a:cubicBezTo>
                        <a:pt x="3989244" y="785956"/>
                        <a:pt x="3996564" y="785487"/>
                        <a:pt x="4004059" y="787089"/>
                      </a:cubicBezTo>
                      <a:close/>
                      <a:moveTo>
                        <a:pt x="146954" y="722877"/>
                      </a:moveTo>
                      <a:cubicBezTo>
                        <a:pt x="160770" y="721622"/>
                        <a:pt x="170819" y="725388"/>
                        <a:pt x="175843" y="739198"/>
                      </a:cubicBezTo>
                      <a:cubicBezTo>
                        <a:pt x="180867" y="755519"/>
                        <a:pt x="187147" y="770585"/>
                        <a:pt x="197195" y="785650"/>
                      </a:cubicBezTo>
                      <a:cubicBezTo>
                        <a:pt x="207243" y="799461"/>
                        <a:pt x="199707" y="815782"/>
                        <a:pt x="185891" y="825825"/>
                      </a:cubicBezTo>
                      <a:cubicBezTo>
                        <a:pt x="170819" y="835869"/>
                        <a:pt x="172075" y="844657"/>
                        <a:pt x="184635" y="853445"/>
                      </a:cubicBezTo>
                      <a:cubicBezTo>
                        <a:pt x="192171" y="858467"/>
                        <a:pt x="199707" y="867255"/>
                        <a:pt x="199707" y="874788"/>
                      </a:cubicBezTo>
                      <a:cubicBezTo>
                        <a:pt x="193427" y="930028"/>
                        <a:pt x="238644" y="955138"/>
                        <a:pt x="266276" y="990291"/>
                      </a:cubicBezTo>
                      <a:cubicBezTo>
                        <a:pt x="281348" y="1011633"/>
                        <a:pt x="305213" y="1026699"/>
                        <a:pt x="306469" y="1055575"/>
                      </a:cubicBezTo>
                      <a:cubicBezTo>
                        <a:pt x="280092" y="1039254"/>
                        <a:pt x="253716" y="1029210"/>
                        <a:pt x="241156" y="992802"/>
                      </a:cubicBezTo>
                      <a:cubicBezTo>
                        <a:pt x="236132" y="978991"/>
                        <a:pt x="202219" y="957649"/>
                        <a:pt x="173331" y="965181"/>
                      </a:cubicBezTo>
                      <a:cubicBezTo>
                        <a:pt x="167051" y="966437"/>
                        <a:pt x="159514" y="970203"/>
                        <a:pt x="155746" y="965181"/>
                      </a:cubicBezTo>
                      <a:cubicBezTo>
                        <a:pt x="136906" y="942583"/>
                        <a:pt x="111786" y="946349"/>
                        <a:pt x="86665" y="941328"/>
                      </a:cubicBezTo>
                      <a:cubicBezTo>
                        <a:pt x="56521" y="933795"/>
                        <a:pt x="30144" y="914963"/>
                        <a:pt x="0" y="902408"/>
                      </a:cubicBezTo>
                      <a:cubicBezTo>
                        <a:pt x="25120" y="893620"/>
                        <a:pt x="47729" y="894876"/>
                        <a:pt x="72849" y="903664"/>
                      </a:cubicBezTo>
                      <a:cubicBezTo>
                        <a:pt x="96713" y="913707"/>
                        <a:pt x="128114" y="883576"/>
                        <a:pt x="120578" y="859723"/>
                      </a:cubicBezTo>
                      <a:cubicBezTo>
                        <a:pt x="105506" y="815782"/>
                        <a:pt x="124346" y="776862"/>
                        <a:pt x="128114" y="736688"/>
                      </a:cubicBezTo>
                      <a:cubicBezTo>
                        <a:pt x="128114" y="724133"/>
                        <a:pt x="136906" y="722877"/>
                        <a:pt x="146954" y="722877"/>
                      </a:cubicBezTo>
                      <a:close/>
                      <a:moveTo>
                        <a:pt x="1375232" y="476461"/>
                      </a:moveTo>
                      <a:cubicBezTo>
                        <a:pt x="1384556" y="476013"/>
                        <a:pt x="1393237" y="478999"/>
                        <a:pt x="1400310" y="489153"/>
                      </a:cubicBezTo>
                      <a:cubicBezTo>
                        <a:pt x="1405454" y="496321"/>
                        <a:pt x="1405454" y="509462"/>
                        <a:pt x="1396452" y="511851"/>
                      </a:cubicBezTo>
                      <a:cubicBezTo>
                        <a:pt x="1369445" y="522602"/>
                        <a:pt x="1363015" y="492737"/>
                        <a:pt x="1346297" y="484375"/>
                      </a:cubicBezTo>
                      <a:cubicBezTo>
                        <a:pt x="1355942" y="480791"/>
                        <a:pt x="1365909" y="476909"/>
                        <a:pt x="1375232" y="476461"/>
                      </a:cubicBezTo>
                      <a:close/>
                      <a:moveTo>
                        <a:pt x="4634273" y="0"/>
                      </a:moveTo>
                      <a:cubicBezTo>
                        <a:pt x="4618051" y="49904"/>
                        <a:pt x="4652992" y="89827"/>
                        <a:pt x="4660480" y="134740"/>
                      </a:cubicBezTo>
                      <a:cubicBezTo>
                        <a:pt x="4665471" y="178406"/>
                        <a:pt x="4700413" y="215834"/>
                        <a:pt x="4701661" y="252015"/>
                      </a:cubicBezTo>
                      <a:cubicBezTo>
                        <a:pt x="4702909" y="299423"/>
                        <a:pt x="4722876" y="304414"/>
                        <a:pt x="4755322" y="311899"/>
                      </a:cubicBezTo>
                      <a:cubicBezTo>
                        <a:pt x="4769049" y="316890"/>
                        <a:pt x="4781529" y="323128"/>
                        <a:pt x="4779033" y="345585"/>
                      </a:cubicBezTo>
                      <a:cubicBezTo>
                        <a:pt x="4777785" y="359308"/>
                        <a:pt x="4789016" y="375527"/>
                        <a:pt x="4792760" y="391746"/>
                      </a:cubicBezTo>
                      <a:cubicBezTo>
                        <a:pt x="4797752" y="411707"/>
                        <a:pt x="4790264" y="427926"/>
                        <a:pt x="4767801" y="435412"/>
                      </a:cubicBezTo>
                      <a:cubicBezTo>
                        <a:pt x="4735355" y="446640"/>
                        <a:pt x="4734107" y="469097"/>
                        <a:pt x="4744091" y="500287"/>
                      </a:cubicBezTo>
                      <a:cubicBezTo>
                        <a:pt x="4752826" y="523991"/>
                        <a:pt x="4781529" y="540210"/>
                        <a:pt x="4770297" y="570152"/>
                      </a:cubicBezTo>
                      <a:cubicBezTo>
                        <a:pt x="4767801" y="578885"/>
                        <a:pt x="4780281" y="583876"/>
                        <a:pt x="4789016" y="585123"/>
                      </a:cubicBezTo>
                      <a:cubicBezTo>
                        <a:pt x="4801495" y="588866"/>
                        <a:pt x="4815223" y="588866"/>
                        <a:pt x="4827702" y="588866"/>
                      </a:cubicBezTo>
                      <a:cubicBezTo>
                        <a:pt x="4838933" y="590114"/>
                        <a:pt x="4856404" y="588866"/>
                        <a:pt x="4856404" y="605085"/>
                      </a:cubicBezTo>
                      <a:cubicBezTo>
                        <a:pt x="4856404" y="618809"/>
                        <a:pt x="4836437" y="621304"/>
                        <a:pt x="4827702" y="620056"/>
                      </a:cubicBezTo>
                      <a:cubicBezTo>
                        <a:pt x="4791512" y="613818"/>
                        <a:pt x="4754074" y="621304"/>
                        <a:pt x="4720380" y="600095"/>
                      </a:cubicBezTo>
                      <a:cubicBezTo>
                        <a:pt x="4709149" y="593857"/>
                        <a:pt x="4689182" y="590114"/>
                        <a:pt x="4675455" y="595104"/>
                      </a:cubicBezTo>
                      <a:cubicBezTo>
                        <a:pt x="4649248" y="605085"/>
                        <a:pt x="4624290" y="595104"/>
                        <a:pt x="4599332" y="591361"/>
                      </a:cubicBezTo>
                      <a:cubicBezTo>
                        <a:pt x="4590596" y="590114"/>
                        <a:pt x="4579365" y="587619"/>
                        <a:pt x="4575621" y="595104"/>
                      </a:cubicBezTo>
                      <a:cubicBezTo>
                        <a:pt x="4565638" y="616313"/>
                        <a:pt x="4544423" y="630037"/>
                        <a:pt x="4533192" y="645008"/>
                      </a:cubicBezTo>
                      <a:cubicBezTo>
                        <a:pt x="4505737" y="686179"/>
                        <a:pt x="4489514" y="736083"/>
                        <a:pt x="4467052" y="780996"/>
                      </a:cubicBezTo>
                      <a:cubicBezTo>
                        <a:pt x="4439597" y="838386"/>
                        <a:pt x="4402159" y="895775"/>
                        <a:pt x="4342259" y="924470"/>
                      </a:cubicBezTo>
                      <a:cubicBezTo>
                        <a:pt x="4296086" y="945679"/>
                        <a:pt x="4237433" y="909499"/>
                        <a:pt x="4231194" y="853357"/>
                      </a:cubicBezTo>
                      <a:cubicBezTo>
                        <a:pt x="4229946" y="833396"/>
                        <a:pt x="4223706" y="825910"/>
                        <a:pt x="4203739" y="827158"/>
                      </a:cubicBezTo>
                      <a:cubicBezTo>
                        <a:pt x="4216219" y="819672"/>
                        <a:pt x="4231194" y="814682"/>
                        <a:pt x="4218714" y="795968"/>
                      </a:cubicBezTo>
                      <a:cubicBezTo>
                        <a:pt x="4213723" y="788482"/>
                        <a:pt x="4208731" y="779749"/>
                        <a:pt x="4218714" y="772263"/>
                      </a:cubicBezTo>
                      <a:cubicBezTo>
                        <a:pt x="4227450" y="766025"/>
                        <a:pt x="4232442" y="773511"/>
                        <a:pt x="4238681" y="778501"/>
                      </a:cubicBezTo>
                      <a:cubicBezTo>
                        <a:pt x="4251160" y="789730"/>
                        <a:pt x="4256152" y="787234"/>
                        <a:pt x="4258648" y="769768"/>
                      </a:cubicBezTo>
                      <a:cubicBezTo>
                        <a:pt x="4261144" y="742321"/>
                        <a:pt x="4288598" y="746064"/>
                        <a:pt x="4304821" y="744816"/>
                      </a:cubicBezTo>
                      <a:cubicBezTo>
                        <a:pt x="4321044" y="743568"/>
                        <a:pt x="4313557" y="759787"/>
                        <a:pt x="4309813" y="769768"/>
                      </a:cubicBezTo>
                      <a:cubicBezTo>
                        <a:pt x="4304821" y="779749"/>
                        <a:pt x="4292342" y="785987"/>
                        <a:pt x="4304821" y="798463"/>
                      </a:cubicBezTo>
                      <a:cubicBezTo>
                        <a:pt x="4316053" y="809691"/>
                        <a:pt x="4329780" y="803453"/>
                        <a:pt x="4338515" y="798463"/>
                      </a:cubicBezTo>
                      <a:cubicBezTo>
                        <a:pt x="4354738" y="789730"/>
                        <a:pt x="4360978" y="790977"/>
                        <a:pt x="4364722" y="809691"/>
                      </a:cubicBezTo>
                      <a:cubicBezTo>
                        <a:pt x="4368465" y="820920"/>
                        <a:pt x="4373457" y="835891"/>
                        <a:pt x="4384688" y="842129"/>
                      </a:cubicBezTo>
                      <a:cubicBezTo>
                        <a:pt x="4389680" y="845872"/>
                        <a:pt x="4394672" y="839634"/>
                        <a:pt x="4394672" y="835891"/>
                      </a:cubicBezTo>
                      <a:cubicBezTo>
                        <a:pt x="4395920" y="818424"/>
                        <a:pt x="4404655" y="795968"/>
                        <a:pt x="4387184" y="783492"/>
                      </a:cubicBezTo>
                      <a:cubicBezTo>
                        <a:pt x="4363474" y="767273"/>
                        <a:pt x="4373457" y="753549"/>
                        <a:pt x="4382193" y="736083"/>
                      </a:cubicBezTo>
                      <a:cubicBezTo>
                        <a:pt x="4390928" y="722359"/>
                        <a:pt x="4403407" y="739826"/>
                        <a:pt x="4412143" y="732340"/>
                      </a:cubicBezTo>
                      <a:cubicBezTo>
                        <a:pt x="4457068" y="697407"/>
                        <a:pt x="4438349" y="738578"/>
                        <a:pt x="4438349" y="754797"/>
                      </a:cubicBezTo>
                      <a:cubicBezTo>
                        <a:pt x="4459564" y="737330"/>
                        <a:pt x="4462060" y="712378"/>
                        <a:pt x="4442093" y="686179"/>
                      </a:cubicBezTo>
                      <a:cubicBezTo>
                        <a:pt x="4422126" y="659979"/>
                        <a:pt x="4412143" y="625047"/>
                        <a:pt x="4379697" y="607580"/>
                      </a:cubicBezTo>
                      <a:cubicBezTo>
                        <a:pt x="4364722" y="600095"/>
                        <a:pt x="4363474" y="585123"/>
                        <a:pt x="4367217" y="567657"/>
                      </a:cubicBezTo>
                      <a:cubicBezTo>
                        <a:pt x="4380945" y="477830"/>
                        <a:pt x="4487018" y="445392"/>
                        <a:pt x="4544423" y="489058"/>
                      </a:cubicBezTo>
                      <a:cubicBezTo>
                        <a:pt x="4565638" y="504030"/>
                        <a:pt x="4584357" y="495296"/>
                        <a:pt x="4586852" y="467849"/>
                      </a:cubicBezTo>
                      <a:cubicBezTo>
                        <a:pt x="4589348" y="445392"/>
                        <a:pt x="4599332" y="425431"/>
                        <a:pt x="4590596" y="401726"/>
                      </a:cubicBezTo>
                      <a:cubicBezTo>
                        <a:pt x="4583109" y="386755"/>
                        <a:pt x="4583109" y="364299"/>
                        <a:pt x="4601827" y="351823"/>
                      </a:cubicBezTo>
                      <a:cubicBezTo>
                        <a:pt x="4624290" y="360556"/>
                        <a:pt x="4626786" y="388003"/>
                        <a:pt x="4641761" y="404222"/>
                      </a:cubicBezTo>
                      <a:cubicBezTo>
                        <a:pt x="4661728" y="425431"/>
                        <a:pt x="4667967" y="461611"/>
                        <a:pt x="4704157" y="466602"/>
                      </a:cubicBezTo>
                      <a:cubicBezTo>
                        <a:pt x="4695422" y="451630"/>
                        <a:pt x="4687934" y="437907"/>
                        <a:pt x="4675455" y="426678"/>
                      </a:cubicBezTo>
                      <a:cubicBezTo>
                        <a:pt x="4652992" y="407964"/>
                        <a:pt x="4641761" y="385508"/>
                        <a:pt x="4654240" y="356813"/>
                      </a:cubicBezTo>
                      <a:cubicBezTo>
                        <a:pt x="4657984" y="349327"/>
                        <a:pt x="4657984" y="341842"/>
                        <a:pt x="4654240" y="333109"/>
                      </a:cubicBezTo>
                      <a:cubicBezTo>
                        <a:pt x="4634273" y="286947"/>
                        <a:pt x="4626786" y="238291"/>
                        <a:pt x="4620546" y="188387"/>
                      </a:cubicBezTo>
                      <a:cubicBezTo>
                        <a:pt x="4618051" y="168426"/>
                        <a:pt x="4614307" y="148464"/>
                        <a:pt x="4625538" y="129750"/>
                      </a:cubicBezTo>
                      <a:cubicBezTo>
                        <a:pt x="4631777" y="118522"/>
                        <a:pt x="4626786" y="108541"/>
                        <a:pt x="4616803" y="97312"/>
                      </a:cubicBezTo>
                      <a:cubicBezTo>
                        <a:pt x="4609315" y="167178"/>
                        <a:pt x="4593092" y="232053"/>
                        <a:pt x="4598084" y="298176"/>
                      </a:cubicBezTo>
                      <a:cubicBezTo>
                        <a:pt x="4599332" y="305661"/>
                        <a:pt x="4598084" y="313147"/>
                        <a:pt x="4589348" y="311899"/>
                      </a:cubicBezTo>
                      <a:cubicBezTo>
                        <a:pt x="4560646" y="294433"/>
                        <a:pt x="4563142" y="260748"/>
                        <a:pt x="4549415" y="235796"/>
                      </a:cubicBezTo>
                      <a:cubicBezTo>
                        <a:pt x="4539431" y="218330"/>
                        <a:pt x="4519464" y="205854"/>
                        <a:pt x="4521960" y="182149"/>
                      </a:cubicBezTo>
                      <a:cubicBezTo>
                        <a:pt x="4523208" y="150959"/>
                        <a:pt x="4521960" y="127255"/>
                        <a:pt x="4544423" y="97312"/>
                      </a:cubicBezTo>
                      <a:cubicBezTo>
                        <a:pt x="4565638" y="72361"/>
                        <a:pt x="4595588" y="46161"/>
                        <a:pt x="4603075" y="9981"/>
                      </a:cubicBezTo>
                      <a:cubicBezTo>
                        <a:pt x="4605571" y="-3743"/>
                        <a:pt x="4624290" y="4990"/>
                        <a:pt x="4634273" y="0"/>
                      </a:cubicBezTo>
                      <a:close/>
                    </a:path>
                  </a:pathLst>
                </a:custGeom>
                <a:solidFill>
                  <a:schemeClr val="accent2">
                    <a:alpha val="39999"/>
                  </a:schemeClr>
                </a:solidFill>
                <a:ln>
                  <a:noFill/>
                </a:ln>
              </p:spPr>
              <p:txBody>
                <a:bodyPr anchor="ctr"/>
                <a:lstStyle/>
                <a:p>
                  <a:pPr defTabSz="457189"/>
                  <a:endParaRPr lang="en-US" sz="1351" dirty="0">
                    <a:latin typeface="Oswald" pitchFamily="2" charset="77"/>
                  </a:endParaRPr>
                </a:p>
              </p:txBody>
            </p:sp>
            <p:sp>
              <p:nvSpPr>
                <p:cNvPr id="217" name="Freeform 596">
                  <a:extLst>
                    <a:ext uri="{FF2B5EF4-FFF2-40B4-BE49-F238E27FC236}">
                      <a16:creationId xmlns:a16="http://schemas.microsoft.com/office/drawing/2014/main" id="{DEBF8C10-0E38-400E-823D-7D994CB593F1}"/>
                    </a:ext>
                  </a:extLst>
                </p:cNvPr>
                <p:cNvSpPr>
                  <a:spLocks/>
                </p:cNvSpPr>
                <p:nvPr/>
              </p:nvSpPr>
              <p:spPr bwMode="auto">
                <a:xfrm>
                  <a:off x="7905368" y="11021447"/>
                  <a:ext cx="408519" cy="547000"/>
                </a:xfrm>
                <a:custGeom>
                  <a:avLst/>
                  <a:gdLst>
                    <a:gd name="T0" fmla="*/ 14645 w 408731"/>
                    <a:gd name="T1" fmla="*/ 530277 h 547148"/>
                    <a:gd name="T2" fmla="*/ 23804 w 408731"/>
                    <a:gd name="T3" fmla="*/ 542488 h 547148"/>
                    <a:gd name="T4" fmla="*/ 8103 w 408731"/>
                    <a:gd name="T5" fmla="*/ 546152 h 547148"/>
                    <a:gd name="T6" fmla="*/ 253 w 408731"/>
                    <a:gd name="T7" fmla="*/ 535162 h 547148"/>
                    <a:gd name="T8" fmla="*/ 14645 w 408731"/>
                    <a:gd name="T9" fmla="*/ 530277 h 547148"/>
                    <a:gd name="T10" fmla="*/ 326019 w 408731"/>
                    <a:gd name="T11" fmla="*/ 170650 h 547148"/>
                    <a:gd name="T12" fmla="*/ 367575 w 408731"/>
                    <a:gd name="T13" fmla="*/ 224277 h 547148"/>
                    <a:gd name="T14" fmla="*/ 370094 w 408731"/>
                    <a:gd name="T15" fmla="*/ 234254 h 547148"/>
                    <a:gd name="T16" fmla="*/ 339871 w 408731"/>
                    <a:gd name="T17" fmla="*/ 372686 h 547148"/>
                    <a:gd name="T18" fmla="*/ 323500 w 408731"/>
                    <a:gd name="T19" fmla="*/ 459985 h 547148"/>
                    <a:gd name="T20" fmla="*/ 305871 w 408731"/>
                    <a:gd name="T21" fmla="*/ 521095 h 547148"/>
                    <a:gd name="T22" fmla="*/ 281944 w 408731"/>
                    <a:gd name="T23" fmla="*/ 479939 h 547148"/>
                    <a:gd name="T24" fmla="*/ 215203 w 408731"/>
                    <a:gd name="T25" fmla="*/ 398876 h 547148"/>
                    <a:gd name="T26" fmla="*/ 197573 w 408731"/>
                    <a:gd name="T27" fmla="*/ 355226 h 547148"/>
                    <a:gd name="T28" fmla="*/ 285722 w 408731"/>
                    <a:gd name="T29" fmla="*/ 183121 h 547148"/>
                    <a:gd name="T30" fmla="*/ 326019 w 408731"/>
                    <a:gd name="T31" fmla="*/ 170650 h 547148"/>
                    <a:gd name="T32" fmla="*/ 374047 w 408731"/>
                    <a:gd name="T33" fmla="*/ 0 h 547148"/>
                    <a:gd name="T34" fmla="*/ 408690 w 408731"/>
                    <a:gd name="T35" fmla="*/ 13070 h 547148"/>
                    <a:gd name="T36" fmla="*/ 371658 w 408731"/>
                    <a:gd name="T37" fmla="*/ 24951 h 547148"/>
                    <a:gd name="T38" fmla="*/ 356128 w 408731"/>
                    <a:gd name="T39" fmla="*/ 24951 h 547148"/>
                    <a:gd name="T40" fmla="*/ 374047 w 408731"/>
                    <a:gd name="T41" fmla="*/ 0 h 54714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08731" h="547148">
                      <a:moveTo>
                        <a:pt x="14645" y="530277"/>
                      </a:moveTo>
                      <a:cubicBezTo>
                        <a:pt x="19879" y="532719"/>
                        <a:pt x="25112" y="535162"/>
                        <a:pt x="23804" y="542488"/>
                      </a:cubicBezTo>
                      <a:cubicBezTo>
                        <a:pt x="19879" y="548594"/>
                        <a:pt x="14645" y="547373"/>
                        <a:pt x="8103" y="546152"/>
                      </a:cubicBezTo>
                      <a:cubicBezTo>
                        <a:pt x="2870" y="544931"/>
                        <a:pt x="-1055" y="541267"/>
                        <a:pt x="253" y="535162"/>
                      </a:cubicBezTo>
                      <a:cubicBezTo>
                        <a:pt x="2870" y="529056"/>
                        <a:pt x="8103" y="527835"/>
                        <a:pt x="14645" y="530277"/>
                      </a:cubicBezTo>
                      <a:close/>
                      <a:moveTo>
                        <a:pt x="326019" y="170650"/>
                      </a:moveTo>
                      <a:cubicBezTo>
                        <a:pt x="344908" y="184368"/>
                        <a:pt x="351205" y="208064"/>
                        <a:pt x="367575" y="224277"/>
                      </a:cubicBezTo>
                      <a:cubicBezTo>
                        <a:pt x="368834" y="226771"/>
                        <a:pt x="371353" y="231760"/>
                        <a:pt x="370094" y="234254"/>
                      </a:cubicBezTo>
                      <a:cubicBezTo>
                        <a:pt x="342390" y="275409"/>
                        <a:pt x="367575" y="327789"/>
                        <a:pt x="339871" y="372686"/>
                      </a:cubicBezTo>
                      <a:cubicBezTo>
                        <a:pt x="324760" y="396381"/>
                        <a:pt x="327278" y="430054"/>
                        <a:pt x="323500" y="459985"/>
                      </a:cubicBezTo>
                      <a:cubicBezTo>
                        <a:pt x="320982" y="481187"/>
                        <a:pt x="302093" y="497399"/>
                        <a:pt x="305871" y="521095"/>
                      </a:cubicBezTo>
                      <a:cubicBezTo>
                        <a:pt x="281944" y="516106"/>
                        <a:pt x="297056" y="488669"/>
                        <a:pt x="281944" y="479939"/>
                      </a:cubicBezTo>
                      <a:cubicBezTo>
                        <a:pt x="260537" y="451255"/>
                        <a:pt x="240388" y="423818"/>
                        <a:pt x="215203" y="398876"/>
                      </a:cubicBezTo>
                      <a:cubicBezTo>
                        <a:pt x="203869" y="386404"/>
                        <a:pt x="191276" y="375180"/>
                        <a:pt x="197573" y="355226"/>
                      </a:cubicBezTo>
                      <a:cubicBezTo>
                        <a:pt x="226536" y="297858"/>
                        <a:pt x="244166" y="234254"/>
                        <a:pt x="285722" y="183121"/>
                      </a:cubicBezTo>
                      <a:cubicBezTo>
                        <a:pt x="300833" y="184368"/>
                        <a:pt x="315945" y="185616"/>
                        <a:pt x="326019" y="170650"/>
                      </a:cubicBezTo>
                      <a:close/>
                      <a:moveTo>
                        <a:pt x="374047" y="0"/>
                      </a:moveTo>
                      <a:cubicBezTo>
                        <a:pt x="384798" y="8317"/>
                        <a:pt x="409885" y="-10693"/>
                        <a:pt x="408690" y="13070"/>
                      </a:cubicBezTo>
                      <a:cubicBezTo>
                        <a:pt x="407495" y="32080"/>
                        <a:pt x="384798" y="22575"/>
                        <a:pt x="371658" y="24951"/>
                      </a:cubicBezTo>
                      <a:cubicBezTo>
                        <a:pt x="366880" y="26139"/>
                        <a:pt x="360907" y="24951"/>
                        <a:pt x="356128" y="24951"/>
                      </a:cubicBezTo>
                      <a:cubicBezTo>
                        <a:pt x="362101" y="16634"/>
                        <a:pt x="368074" y="8317"/>
                        <a:pt x="374047" y="0"/>
                      </a:cubicBezTo>
                      <a:close/>
                    </a:path>
                  </a:pathLst>
                </a:custGeom>
                <a:solidFill>
                  <a:schemeClr val="accent2">
                    <a:alpha val="30196"/>
                  </a:schemeClr>
                </a:solidFill>
                <a:ln>
                  <a:noFill/>
                </a:ln>
              </p:spPr>
              <p:txBody>
                <a:bodyPr anchor="ctr"/>
                <a:lstStyle/>
                <a:p>
                  <a:pPr defTabSz="457189"/>
                  <a:endParaRPr lang="en-US" sz="1351" dirty="0">
                    <a:latin typeface="Oswald" pitchFamily="2" charset="77"/>
                  </a:endParaRPr>
                </a:p>
              </p:txBody>
            </p:sp>
            <p:sp>
              <p:nvSpPr>
                <p:cNvPr id="218" name="Freeform 635">
                  <a:extLst>
                    <a:ext uri="{FF2B5EF4-FFF2-40B4-BE49-F238E27FC236}">
                      <a16:creationId xmlns:a16="http://schemas.microsoft.com/office/drawing/2014/main" id="{37F32C8A-940F-4182-BDEC-17A0A4107184}"/>
                    </a:ext>
                  </a:extLst>
                </p:cNvPr>
                <p:cNvSpPr>
                  <a:spLocks/>
                </p:cNvSpPr>
                <p:nvPr/>
              </p:nvSpPr>
              <p:spPr bwMode="auto">
                <a:xfrm>
                  <a:off x="2698866" y="7593667"/>
                  <a:ext cx="5780873" cy="5256242"/>
                </a:xfrm>
                <a:custGeom>
                  <a:avLst/>
                  <a:gdLst/>
                  <a:ahLst/>
                  <a:cxnLst/>
                  <a:rect l="0" t="0" r="r" b="b"/>
                  <a:pathLst>
                    <a:path w="5783873" h="5257659">
                      <a:moveTo>
                        <a:pt x="960523" y="4841267"/>
                      </a:moveTo>
                      <a:cubicBezTo>
                        <a:pt x="992845" y="4841267"/>
                        <a:pt x="1020194" y="4859911"/>
                        <a:pt x="1048787" y="4871098"/>
                      </a:cubicBezTo>
                      <a:cubicBezTo>
                        <a:pt x="1076136" y="4881042"/>
                        <a:pt x="1102242" y="4894714"/>
                        <a:pt x="1127105" y="4909630"/>
                      </a:cubicBezTo>
                      <a:cubicBezTo>
                        <a:pt x="1160670" y="4928274"/>
                        <a:pt x="1191749" y="4951891"/>
                        <a:pt x="1230287" y="4956862"/>
                      </a:cubicBezTo>
                      <a:cubicBezTo>
                        <a:pt x="1237745" y="4958105"/>
                        <a:pt x="1243961" y="4964320"/>
                        <a:pt x="1248934" y="4970535"/>
                      </a:cubicBezTo>
                      <a:cubicBezTo>
                        <a:pt x="1253906" y="4990422"/>
                        <a:pt x="1278769" y="5007824"/>
                        <a:pt x="1257636" y="5032683"/>
                      </a:cubicBezTo>
                      <a:cubicBezTo>
                        <a:pt x="1255150" y="5036412"/>
                        <a:pt x="1262608" y="5038898"/>
                        <a:pt x="1265095" y="5042627"/>
                      </a:cubicBezTo>
                      <a:cubicBezTo>
                        <a:pt x="1291201" y="5078673"/>
                        <a:pt x="1326009" y="5086130"/>
                        <a:pt x="1368276" y="5077430"/>
                      </a:cubicBezTo>
                      <a:cubicBezTo>
                        <a:pt x="1422975" y="5066243"/>
                        <a:pt x="1470215" y="5089859"/>
                        <a:pt x="1514968" y="5113476"/>
                      </a:cubicBezTo>
                      <a:cubicBezTo>
                        <a:pt x="1533615" y="5123419"/>
                        <a:pt x="1544804" y="5123419"/>
                        <a:pt x="1558478" y="5109747"/>
                      </a:cubicBezTo>
                      <a:cubicBezTo>
                        <a:pt x="1597016" y="5115961"/>
                        <a:pt x="1626852" y="5138335"/>
                        <a:pt x="1652958" y="5164437"/>
                      </a:cubicBezTo>
                      <a:cubicBezTo>
                        <a:pt x="1659174" y="5171895"/>
                        <a:pt x="1666633" y="5178110"/>
                        <a:pt x="1672848" y="5184324"/>
                      </a:cubicBezTo>
                      <a:cubicBezTo>
                        <a:pt x="1679064" y="5215398"/>
                        <a:pt x="1644256" y="5230314"/>
                        <a:pt x="1645499" y="5257659"/>
                      </a:cubicBezTo>
                      <a:cubicBezTo>
                        <a:pt x="1629338" y="5240258"/>
                        <a:pt x="1605718" y="5232800"/>
                        <a:pt x="1584585" y="5227828"/>
                      </a:cubicBezTo>
                      <a:cubicBezTo>
                        <a:pt x="1539831" y="5216641"/>
                        <a:pt x="1501294" y="5195511"/>
                        <a:pt x="1468972" y="5163194"/>
                      </a:cubicBezTo>
                      <a:cubicBezTo>
                        <a:pt x="1442865" y="5137092"/>
                        <a:pt x="1414273" y="5137092"/>
                        <a:pt x="1381951" y="5145793"/>
                      </a:cubicBezTo>
                      <a:cubicBezTo>
                        <a:pt x="1347143" y="5156979"/>
                        <a:pt x="1308605" y="5143307"/>
                        <a:pt x="1272554" y="5154493"/>
                      </a:cubicBezTo>
                      <a:cubicBezTo>
                        <a:pt x="1263852" y="5156979"/>
                        <a:pt x="1256393" y="5148278"/>
                        <a:pt x="1250177" y="5143307"/>
                      </a:cubicBezTo>
                      <a:cubicBezTo>
                        <a:pt x="1232773" y="5132120"/>
                        <a:pt x="1215369" y="5120933"/>
                        <a:pt x="1197965" y="5110990"/>
                      </a:cubicBezTo>
                      <a:cubicBezTo>
                        <a:pt x="1196721" y="5086130"/>
                        <a:pt x="1183047" y="5063757"/>
                        <a:pt x="1183047" y="5036412"/>
                      </a:cubicBezTo>
                      <a:cubicBezTo>
                        <a:pt x="1183047" y="5012796"/>
                        <a:pt x="1146995" y="4991665"/>
                        <a:pt x="1120889" y="4991665"/>
                      </a:cubicBezTo>
                      <a:cubicBezTo>
                        <a:pt x="1107215" y="4992908"/>
                        <a:pt x="1093540" y="4991665"/>
                        <a:pt x="1078622" y="4991665"/>
                      </a:cubicBezTo>
                      <a:cubicBezTo>
                        <a:pt x="1084838" y="4985451"/>
                        <a:pt x="1092297" y="4986693"/>
                        <a:pt x="1099756" y="4986693"/>
                      </a:cubicBezTo>
                      <a:cubicBezTo>
                        <a:pt x="1108458" y="4985451"/>
                        <a:pt x="1123376" y="4990422"/>
                        <a:pt x="1122132" y="4975507"/>
                      </a:cubicBezTo>
                      <a:cubicBezTo>
                        <a:pt x="1120889" y="4961834"/>
                        <a:pt x="1104728" y="4955619"/>
                        <a:pt x="1094783" y="4963077"/>
                      </a:cubicBezTo>
                      <a:cubicBezTo>
                        <a:pt x="1072406" y="4976750"/>
                        <a:pt x="1052516" y="4974264"/>
                        <a:pt x="1030139" y="4966806"/>
                      </a:cubicBezTo>
                      <a:cubicBezTo>
                        <a:pt x="1015221" y="4963077"/>
                        <a:pt x="1002790" y="4970535"/>
                        <a:pt x="994088" y="4980479"/>
                      </a:cubicBezTo>
                      <a:cubicBezTo>
                        <a:pt x="982900" y="4991665"/>
                        <a:pt x="970468" y="4994151"/>
                        <a:pt x="961766" y="4981722"/>
                      </a:cubicBezTo>
                      <a:cubicBezTo>
                        <a:pt x="945605" y="4966806"/>
                        <a:pt x="921985" y="4953134"/>
                        <a:pt x="924471" y="4928274"/>
                      </a:cubicBezTo>
                      <a:cubicBezTo>
                        <a:pt x="925715" y="4915845"/>
                        <a:pt x="943119" y="4915845"/>
                        <a:pt x="954307" y="4912116"/>
                      </a:cubicBezTo>
                      <a:cubicBezTo>
                        <a:pt x="999060" y="4893471"/>
                        <a:pt x="999060" y="4893471"/>
                        <a:pt x="965495" y="4857425"/>
                      </a:cubicBezTo>
                      <a:cubicBezTo>
                        <a:pt x="961766" y="4852454"/>
                        <a:pt x="953064" y="4849968"/>
                        <a:pt x="960523" y="4841267"/>
                      </a:cubicBezTo>
                      <a:close/>
                      <a:moveTo>
                        <a:pt x="256468" y="4242291"/>
                      </a:moveTo>
                      <a:cubicBezTo>
                        <a:pt x="272343" y="4251989"/>
                        <a:pt x="277228" y="4272596"/>
                        <a:pt x="294324" y="4281081"/>
                      </a:cubicBezTo>
                      <a:cubicBezTo>
                        <a:pt x="294324" y="4285930"/>
                        <a:pt x="294324" y="4289566"/>
                        <a:pt x="294324" y="4293203"/>
                      </a:cubicBezTo>
                      <a:cubicBezTo>
                        <a:pt x="291882" y="4308962"/>
                        <a:pt x="278449" y="4312598"/>
                        <a:pt x="268680" y="4319871"/>
                      </a:cubicBezTo>
                      <a:cubicBezTo>
                        <a:pt x="262574" y="4323508"/>
                        <a:pt x="251584" y="4322296"/>
                        <a:pt x="252805" y="4317447"/>
                      </a:cubicBezTo>
                      <a:cubicBezTo>
                        <a:pt x="261353" y="4291991"/>
                        <a:pt x="229603" y="4265323"/>
                        <a:pt x="256468" y="4242291"/>
                      </a:cubicBezTo>
                      <a:close/>
                      <a:moveTo>
                        <a:pt x="124472" y="4044464"/>
                      </a:moveTo>
                      <a:cubicBezTo>
                        <a:pt x="155577" y="4090510"/>
                        <a:pt x="186681" y="4136555"/>
                        <a:pt x="217785" y="4182601"/>
                      </a:cubicBezTo>
                      <a:cubicBezTo>
                        <a:pt x="211564" y="4188823"/>
                        <a:pt x="207832" y="4200024"/>
                        <a:pt x="199122" y="4200024"/>
                      </a:cubicBezTo>
                      <a:cubicBezTo>
                        <a:pt x="165530" y="4203757"/>
                        <a:pt x="168018" y="4236114"/>
                        <a:pt x="155577" y="4256025"/>
                      </a:cubicBezTo>
                      <a:cubicBezTo>
                        <a:pt x="146867" y="4270959"/>
                        <a:pt x="163042" y="4273448"/>
                        <a:pt x="175483" y="4273448"/>
                      </a:cubicBezTo>
                      <a:cubicBezTo>
                        <a:pt x="182948" y="4273448"/>
                        <a:pt x="190413" y="4265981"/>
                        <a:pt x="199122" y="4263492"/>
                      </a:cubicBezTo>
                      <a:cubicBezTo>
                        <a:pt x="216541" y="4254781"/>
                        <a:pt x="228983" y="4264737"/>
                        <a:pt x="237692" y="4278426"/>
                      </a:cubicBezTo>
                      <a:cubicBezTo>
                        <a:pt x="247645" y="4293360"/>
                        <a:pt x="236448" y="4300826"/>
                        <a:pt x="224006" y="4309538"/>
                      </a:cubicBezTo>
                      <a:cubicBezTo>
                        <a:pt x="217785" y="4314516"/>
                        <a:pt x="201611" y="4315760"/>
                        <a:pt x="206587" y="4328205"/>
                      </a:cubicBezTo>
                      <a:cubicBezTo>
                        <a:pt x="211564" y="4339405"/>
                        <a:pt x="225250" y="4336916"/>
                        <a:pt x="236448" y="4331938"/>
                      </a:cubicBezTo>
                      <a:cubicBezTo>
                        <a:pt x="251378" y="4326960"/>
                        <a:pt x="267552" y="4325716"/>
                        <a:pt x="275017" y="4344383"/>
                      </a:cubicBezTo>
                      <a:cubicBezTo>
                        <a:pt x="282482" y="4363050"/>
                        <a:pt x="275017" y="4377984"/>
                        <a:pt x="260087" y="4390429"/>
                      </a:cubicBezTo>
                      <a:cubicBezTo>
                        <a:pt x="224006" y="4422785"/>
                        <a:pt x="222762" y="4440208"/>
                        <a:pt x="261331" y="4470075"/>
                      </a:cubicBezTo>
                      <a:cubicBezTo>
                        <a:pt x="287459" y="4488742"/>
                        <a:pt x="293679" y="4516121"/>
                        <a:pt x="306121" y="4541011"/>
                      </a:cubicBezTo>
                      <a:cubicBezTo>
                        <a:pt x="317319" y="4564656"/>
                        <a:pt x="332249" y="4579589"/>
                        <a:pt x="355888" y="4590790"/>
                      </a:cubicBezTo>
                      <a:cubicBezTo>
                        <a:pt x="391969" y="4606968"/>
                        <a:pt x="393213" y="4610701"/>
                        <a:pt x="363353" y="4639324"/>
                      </a:cubicBezTo>
                      <a:cubicBezTo>
                        <a:pt x="354644" y="4646791"/>
                        <a:pt x="348423" y="4657991"/>
                        <a:pt x="338469" y="4660480"/>
                      </a:cubicBezTo>
                      <a:cubicBezTo>
                        <a:pt x="306121" y="4669192"/>
                        <a:pt x="314830" y="4684125"/>
                        <a:pt x="329760" y="4701548"/>
                      </a:cubicBezTo>
                      <a:cubicBezTo>
                        <a:pt x="335981" y="4707770"/>
                        <a:pt x="344690" y="4712748"/>
                        <a:pt x="337225" y="4723949"/>
                      </a:cubicBezTo>
                      <a:cubicBezTo>
                        <a:pt x="322295" y="4722704"/>
                        <a:pt x="306121" y="4707770"/>
                        <a:pt x="292435" y="4728927"/>
                      </a:cubicBezTo>
                      <a:cubicBezTo>
                        <a:pt x="308609" y="4735149"/>
                        <a:pt x="328516" y="4740127"/>
                        <a:pt x="326028" y="4761283"/>
                      </a:cubicBezTo>
                      <a:cubicBezTo>
                        <a:pt x="323539" y="4779950"/>
                        <a:pt x="314830" y="4793639"/>
                        <a:pt x="289947" y="4798617"/>
                      </a:cubicBezTo>
                      <a:cubicBezTo>
                        <a:pt x="268796" y="4802351"/>
                        <a:pt x="268796" y="4823507"/>
                        <a:pt x="272528" y="4840930"/>
                      </a:cubicBezTo>
                      <a:cubicBezTo>
                        <a:pt x="276261" y="4860841"/>
                        <a:pt x="287459" y="4879508"/>
                        <a:pt x="298656" y="4896931"/>
                      </a:cubicBezTo>
                      <a:cubicBezTo>
                        <a:pt x="308609" y="4914354"/>
                        <a:pt x="321051" y="4933021"/>
                        <a:pt x="316074" y="4955422"/>
                      </a:cubicBezTo>
                      <a:cubicBezTo>
                        <a:pt x="267552" y="4920576"/>
                        <a:pt x="263819" y="4867064"/>
                        <a:pt x="257598" y="4813551"/>
                      </a:cubicBezTo>
                      <a:cubicBezTo>
                        <a:pt x="245157" y="4730171"/>
                        <a:pt x="270040" y="4650525"/>
                        <a:pt x="279994" y="4568389"/>
                      </a:cubicBezTo>
                      <a:cubicBezTo>
                        <a:pt x="282482" y="4549722"/>
                        <a:pt x="278749" y="4542255"/>
                        <a:pt x="265063" y="4534788"/>
                      </a:cubicBezTo>
                      <a:cubicBezTo>
                        <a:pt x="211564" y="4506165"/>
                        <a:pt x="161797" y="4473809"/>
                        <a:pt x="114519" y="4435230"/>
                      </a:cubicBezTo>
                      <a:cubicBezTo>
                        <a:pt x="79682" y="4406607"/>
                        <a:pt x="52310" y="4371762"/>
                        <a:pt x="19962" y="4340650"/>
                      </a:cubicBezTo>
                      <a:cubicBezTo>
                        <a:pt x="18718" y="4315760"/>
                        <a:pt x="-1189" y="4294604"/>
                        <a:pt x="55" y="4267225"/>
                      </a:cubicBezTo>
                      <a:cubicBezTo>
                        <a:pt x="28671" y="4218691"/>
                        <a:pt x="49822" y="4166423"/>
                        <a:pt x="92124" y="4126600"/>
                      </a:cubicBezTo>
                      <a:cubicBezTo>
                        <a:pt x="100833" y="4119133"/>
                        <a:pt x="99589" y="4109177"/>
                        <a:pt x="100833" y="4100465"/>
                      </a:cubicBezTo>
                      <a:cubicBezTo>
                        <a:pt x="100833" y="4078065"/>
                        <a:pt x="113275" y="4061887"/>
                        <a:pt x="124472" y="4044464"/>
                      </a:cubicBezTo>
                      <a:close/>
                      <a:moveTo>
                        <a:pt x="5667921" y="3802674"/>
                      </a:moveTo>
                      <a:cubicBezTo>
                        <a:pt x="5701950" y="3816360"/>
                        <a:pt x="5709512" y="3831290"/>
                        <a:pt x="5690607" y="3861151"/>
                      </a:cubicBezTo>
                      <a:cubicBezTo>
                        <a:pt x="5686826" y="3868616"/>
                        <a:pt x="5689347" y="3876082"/>
                        <a:pt x="5689347" y="3882302"/>
                      </a:cubicBezTo>
                      <a:cubicBezTo>
                        <a:pt x="5686826" y="3930826"/>
                        <a:pt x="5710772" y="3975617"/>
                        <a:pt x="5710772" y="4024141"/>
                      </a:cubicBezTo>
                      <a:cubicBezTo>
                        <a:pt x="5712033" y="4029117"/>
                        <a:pt x="5714553" y="4036583"/>
                        <a:pt x="5718335" y="4037827"/>
                      </a:cubicBezTo>
                      <a:cubicBezTo>
                        <a:pt x="5732198" y="4050269"/>
                        <a:pt x="5735979" y="4063955"/>
                        <a:pt x="5724636" y="4080129"/>
                      </a:cubicBezTo>
                      <a:cubicBezTo>
                        <a:pt x="5712033" y="4100037"/>
                        <a:pt x="5719595" y="4119944"/>
                        <a:pt x="5734719" y="4129897"/>
                      </a:cubicBezTo>
                      <a:cubicBezTo>
                        <a:pt x="5757405" y="4147316"/>
                        <a:pt x="5768748" y="4170956"/>
                        <a:pt x="5783873" y="4197084"/>
                      </a:cubicBezTo>
                      <a:cubicBezTo>
                        <a:pt x="5753624" y="4192107"/>
                        <a:pt x="5730938" y="4183398"/>
                        <a:pt x="5717074" y="4156025"/>
                      </a:cubicBezTo>
                      <a:cubicBezTo>
                        <a:pt x="5700690" y="4126165"/>
                        <a:pt x="5678004" y="4100037"/>
                        <a:pt x="5664140" y="4070176"/>
                      </a:cubicBezTo>
                      <a:cubicBezTo>
                        <a:pt x="5666660" y="4054001"/>
                        <a:pt x="5659098" y="4041559"/>
                        <a:pt x="5651536" y="4030362"/>
                      </a:cubicBezTo>
                      <a:cubicBezTo>
                        <a:pt x="5647755" y="3954466"/>
                        <a:pt x="5666660" y="3879814"/>
                        <a:pt x="5667921" y="3802674"/>
                      </a:cubicBezTo>
                      <a:close/>
                      <a:moveTo>
                        <a:pt x="1492503" y="3594407"/>
                      </a:moveTo>
                      <a:lnTo>
                        <a:pt x="1492404" y="3595448"/>
                      </a:lnTo>
                      <a:lnTo>
                        <a:pt x="1493573" y="3596782"/>
                      </a:lnTo>
                      <a:lnTo>
                        <a:pt x="1492503" y="3594407"/>
                      </a:lnTo>
                      <a:close/>
                      <a:moveTo>
                        <a:pt x="5600996" y="3535242"/>
                      </a:moveTo>
                      <a:cubicBezTo>
                        <a:pt x="5605276" y="3533716"/>
                        <a:pt x="5608446" y="3535853"/>
                        <a:pt x="5608446" y="3549285"/>
                      </a:cubicBezTo>
                      <a:cubicBezTo>
                        <a:pt x="5608446" y="3552949"/>
                        <a:pt x="5609714" y="3557833"/>
                        <a:pt x="5610983" y="3561497"/>
                      </a:cubicBezTo>
                      <a:cubicBezTo>
                        <a:pt x="5618591" y="3577372"/>
                        <a:pt x="5630004" y="3595689"/>
                        <a:pt x="5602106" y="3603016"/>
                      </a:cubicBezTo>
                      <a:cubicBezTo>
                        <a:pt x="5580548" y="3609122"/>
                        <a:pt x="5553918" y="3593247"/>
                        <a:pt x="5548845" y="3570045"/>
                      </a:cubicBezTo>
                      <a:cubicBezTo>
                        <a:pt x="5561526" y="3561497"/>
                        <a:pt x="5574207" y="3552949"/>
                        <a:pt x="5586888" y="3543180"/>
                      </a:cubicBezTo>
                      <a:cubicBezTo>
                        <a:pt x="5591327" y="3541958"/>
                        <a:pt x="5596716" y="3536768"/>
                        <a:pt x="5600996" y="3535242"/>
                      </a:cubicBezTo>
                      <a:close/>
                      <a:moveTo>
                        <a:pt x="3765187" y="491376"/>
                      </a:moveTo>
                      <a:cubicBezTo>
                        <a:pt x="3778287" y="489934"/>
                        <a:pt x="3792069" y="491181"/>
                        <a:pt x="3806085" y="495545"/>
                      </a:cubicBezTo>
                      <a:cubicBezTo>
                        <a:pt x="3850936" y="509262"/>
                        <a:pt x="3858411" y="549167"/>
                        <a:pt x="3869623" y="585330"/>
                      </a:cubicBezTo>
                      <a:cubicBezTo>
                        <a:pt x="3877098" y="610270"/>
                        <a:pt x="3877098" y="636457"/>
                        <a:pt x="3883327" y="661397"/>
                      </a:cubicBezTo>
                      <a:cubicBezTo>
                        <a:pt x="3898277" y="729983"/>
                        <a:pt x="3884573" y="801062"/>
                        <a:pt x="3897032" y="869647"/>
                      </a:cubicBezTo>
                      <a:cubicBezTo>
                        <a:pt x="3898277" y="880870"/>
                        <a:pt x="3892048" y="892093"/>
                        <a:pt x="3903261" y="900822"/>
                      </a:cubicBezTo>
                      <a:cubicBezTo>
                        <a:pt x="3914473" y="905810"/>
                        <a:pt x="3919457" y="915786"/>
                        <a:pt x="3924440" y="925762"/>
                      </a:cubicBezTo>
                      <a:cubicBezTo>
                        <a:pt x="3936899" y="963173"/>
                        <a:pt x="3969290" y="984372"/>
                        <a:pt x="3991716" y="1013053"/>
                      </a:cubicBezTo>
                      <a:cubicBezTo>
                        <a:pt x="4001682" y="1026770"/>
                        <a:pt x="4016632" y="1030511"/>
                        <a:pt x="4031582" y="1031758"/>
                      </a:cubicBezTo>
                      <a:cubicBezTo>
                        <a:pt x="4068958" y="1034252"/>
                        <a:pt x="4105087" y="1025523"/>
                        <a:pt x="4139970" y="1023029"/>
                      </a:cubicBezTo>
                      <a:cubicBezTo>
                        <a:pt x="4157412" y="1023029"/>
                        <a:pt x="4164887" y="1010559"/>
                        <a:pt x="4173608" y="998089"/>
                      </a:cubicBezTo>
                      <a:cubicBezTo>
                        <a:pt x="4189804" y="971902"/>
                        <a:pt x="4207246" y="948208"/>
                        <a:pt x="4239638" y="940726"/>
                      </a:cubicBezTo>
                      <a:cubicBezTo>
                        <a:pt x="4242129" y="940726"/>
                        <a:pt x="4244621" y="940726"/>
                        <a:pt x="4247113" y="940726"/>
                      </a:cubicBezTo>
                      <a:cubicBezTo>
                        <a:pt x="4252096" y="946962"/>
                        <a:pt x="4252096" y="954444"/>
                        <a:pt x="4247113" y="960679"/>
                      </a:cubicBezTo>
                      <a:cubicBezTo>
                        <a:pt x="4239638" y="976890"/>
                        <a:pt x="4238392" y="988113"/>
                        <a:pt x="4212229" y="991854"/>
                      </a:cubicBezTo>
                      <a:cubicBezTo>
                        <a:pt x="4187312" y="994348"/>
                        <a:pt x="4168625" y="1026770"/>
                        <a:pt x="4161150" y="1055451"/>
                      </a:cubicBezTo>
                      <a:cubicBezTo>
                        <a:pt x="4156166" y="1074156"/>
                        <a:pt x="4153675" y="1089120"/>
                        <a:pt x="4127512" y="1081638"/>
                      </a:cubicBezTo>
                      <a:cubicBezTo>
                        <a:pt x="4125020" y="1079144"/>
                        <a:pt x="4117545" y="1081638"/>
                        <a:pt x="4116300" y="1084132"/>
                      </a:cubicBezTo>
                      <a:cubicBezTo>
                        <a:pt x="4100104" y="1109072"/>
                        <a:pt x="4112562" y="1142742"/>
                        <a:pt x="4096366" y="1168929"/>
                      </a:cubicBezTo>
                      <a:cubicBezTo>
                        <a:pt x="4091383" y="1177658"/>
                        <a:pt x="4105087" y="1187634"/>
                        <a:pt x="4115054" y="1192622"/>
                      </a:cubicBezTo>
                      <a:cubicBezTo>
                        <a:pt x="4132495" y="1201351"/>
                        <a:pt x="4137479" y="1220056"/>
                        <a:pt x="4146200" y="1235020"/>
                      </a:cubicBezTo>
                      <a:cubicBezTo>
                        <a:pt x="4162396" y="1264948"/>
                        <a:pt x="4183575" y="1284900"/>
                        <a:pt x="4219704" y="1284900"/>
                      </a:cubicBezTo>
                      <a:cubicBezTo>
                        <a:pt x="4249604" y="1286147"/>
                        <a:pt x="4265800" y="1313581"/>
                        <a:pt x="4289471" y="1326052"/>
                      </a:cubicBezTo>
                      <a:cubicBezTo>
                        <a:pt x="4305667" y="1334781"/>
                        <a:pt x="4320617" y="1343510"/>
                        <a:pt x="4338059" y="1344757"/>
                      </a:cubicBezTo>
                      <a:cubicBezTo>
                        <a:pt x="4394122" y="1346004"/>
                        <a:pt x="4440218" y="1373438"/>
                        <a:pt x="4487560" y="1399625"/>
                      </a:cubicBezTo>
                      <a:cubicBezTo>
                        <a:pt x="4488806" y="1399625"/>
                        <a:pt x="4492543" y="1405860"/>
                        <a:pt x="4492543" y="1405860"/>
                      </a:cubicBezTo>
                      <a:cubicBezTo>
                        <a:pt x="4478839" y="1423318"/>
                        <a:pt x="4486314" y="1450752"/>
                        <a:pt x="4461397" y="1463222"/>
                      </a:cubicBezTo>
                      <a:cubicBezTo>
                        <a:pt x="4400351" y="1494397"/>
                        <a:pt x="4400351" y="1494397"/>
                        <a:pt x="4420285" y="1560489"/>
                      </a:cubicBezTo>
                      <a:cubicBezTo>
                        <a:pt x="4421530" y="1562983"/>
                        <a:pt x="4422776" y="1566724"/>
                        <a:pt x="4424022" y="1572959"/>
                      </a:cubicBezTo>
                      <a:cubicBezTo>
                        <a:pt x="4374188" y="1559242"/>
                        <a:pt x="4345534" y="1599146"/>
                        <a:pt x="4308159" y="1615357"/>
                      </a:cubicBezTo>
                      <a:cubicBezTo>
                        <a:pt x="4294455" y="1622839"/>
                        <a:pt x="4296946" y="1645285"/>
                        <a:pt x="4283242" y="1656508"/>
                      </a:cubicBezTo>
                      <a:cubicBezTo>
                        <a:pt x="4269538" y="1668978"/>
                        <a:pt x="4255834" y="1676460"/>
                        <a:pt x="4235900" y="1675213"/>
                      </a:cubicBezTo>
                      <a:cubicBezTo>
                        <a:pt x="4217213" y="1675213"/>
                        <a:pt x="4198525" y="1672719"/>
                        <a:pt x="4179837" y="1685189"/>
                      </a:cubicBezTo>
                      <a:cubicBezTo>
                        <a:pt x="4164887" y="1695166"/>
                        <a:pt x="4149937" y="1686436"/>
                        <a:pt x="4143708" y="1667731"/>
                      </a:cubicBezTo>
                      <a:cubicBezTo>
                        <a:pt x="4139970" y="1652767"/>
                        <a:pt x="4134987" y="1639050"/>
                        <a:pt x="4132495" y="1624086"/>
                      </a:cubicBezTo>
                      <a:cubicBezTo>
                        <a:pt x="4127512" y="1599146"/>
                        <a:pt x="4127512" y="1571712"/>
                        <a:pt x="4088891" y="1572959"/>
                      </a:cubicBezTo>
                      <a:cubicBezTo>
                        <a:pt x="4076433" y="1574206"/>
                        <a:pt x="4073941" y="1553007"/>
                        <a:pt x="4071449" y="1539290"/>
                      </a:cubicBezTo>
                      <a:cubicBezTo>
                        <a:pt x="4068958" y="1526820"/>
                        <a:pt x="4082662" y="1529314"/>
                        <a:pt x="4090137" y="1525573"/>
                      </a:cubicBezTo>
                      <a:cubicBezTo>
                        <a:pt x="4107579" y="1516844"/>
                        <a:pt x="4126266" y="1509362"/>
                        <a:pt x="4143708" y="1501879"/>
                      </a:cubicBezTo>
                      <a:cubicBezTo>
                        <a:pt x="4148691" y="1498138"/>
                        <a:pt x="4157412" y="1498138"/>
                        <a:pt x="4157412" y="1489409"/>
                      </a:cubicBezTo>
                      <a:cubicBezTo>
                        <a:pt x="4154921" y="1481927"/>
                        <a:pt x="4147446" y="1478186"/>
                        <a:pt x="4141216" y="1478186"/>
                      </a:cubicBezTo>
                      <a:cubicBezTo>
                        <a:pt x="4105087" y="1473198"/>
                        <a:pt x="4068958" y="1468210"/>
                        <a:pt x="4041549" y="1435788"/>
                      </a:cubicBezTo>
                      <a:cubicBezTo>
                        <a:pt x="4031582" y="1423318"/>
                        <a:pt x="4004174" y="1437035"/>
                        <a:pt x="4005420" y="1453246"/>
                      </a:cubicBezTo>
                      <a:cubicBezTo>
                        <a:pt x="4006666" y="1474445"/>
                        <a:pt x="4002928" y="1501879"/>
                        <a:pt x="4032828" y="1509362"/>
                      </a:cubicBezTo>
                      <a:cubicBezTo>
                        <a:pt x="4042795" y="1513102"/>
                        <a:pt x="4049024" y="1518090"/>
                        <a:pt x="4046532" y="1529314"/>
                      </a:cubicBezTo>
                      <a:cubicBezTo>
                        <a:pt x="4042795" y="1539290"/>
                        <a:pt x="4032828" y="1536796"/>
                        <a:pt x="4026599" y="1535549"/>
                      </a:cubicBezTo>
                      <a:cubicBezTo>
                        <a:pt x="3971782" y="1525573"/>
                        <a:pt x="3921948" y="1545525"/>
                        <a:pt x="3874607" y="1566724"/>
                      </a:cubicBezTo>
                      <a:cubicBezTo>
                        <a:pt x="3849690" y="1576700"/>
                        <a:pt x="3864640" y="1602887"/>
                        <a:pt x="3877098" y="1619098"/>
                      </a:cubicBezTo>
                      <a:cubicBezTo>
                        <a:pt x="3898277" y="1644038"/>
                        <a:pt x="3924440" y="1663990"/>
                        <a:pt x="3941882" y="1691424"/>
                      </a:cubicBezTo>
                      <a:cubicBezTo>
                        <a:pt x="3958078" y="1718859"/>
                        <a:pt x="3984240" y="1746293"/>
                        <a:pt x="3955586" y="1782456"/>
                      </a:cubicBezTo>
                      <a:cubicBezTo>
                        <a:pt x="3948111" y="1792432"/>
                        <a:pt x="3953094" y="1809890"/>
                        <a:pt x="3961815" y="1811137"/>
                      </a:cubicBezTo>
                      <a:cubicBezTo>
                        <a:pt x="3976765" y="1812384"/>
                        <a:pt x="3992961" y="1834830"/>
                        <a:pt x="4006666" y="1816125"/>
                      </a:cubicBezTo>
                      <a:cubicBezTo>
                        <a:pt x="4021616" y="1796173"/>
                        <a:pt x="4026599" y="1807396"/>
                        <a:pt x="4031582" y="1821113"/>
                      </a:cubicBezTo>
                      <a:cubicBezTo>
                        <a:pt x="4040303" y="1841065"/>
                        <a:pt x="4057745" y="1849794"/>
                        <a:pt x="4075187" y="1859770"/>
                      </a:cubicBezTo>
                      <a:cubicBezTo>
                        <a:pt x="4090137" y="1869746"/>
                        <a:pt x="4087645" y="1877228"/>
                        <a:pt x="4076433" y="1888452"/>
                      </a:cubicBezTo>
                      <a:cubicBezTo>
                        <a:pt x="4046532" y="1918380"/>
                        <a:pt x="4057745" y="1975742"/>
                        <a:pt x="4096366" y="1989459"/>
                      </a:cubicBezTo>
                      <a:cubicBezTo>
                        <a:pt x="4108824" y="1994447"/>
                        <a:pt x="4120037" y="1998188"/>
                        <a:pt x="4122529" y="2014399"/>
                      </a:cubicBezTo>
                      <a:cubicBezTo>
                        <a:pt x="4123775" y="2033104"/>
                        <a:pt x="4141216" y="2038092"/>
                        <a:pt x="4154921" y="2045574"/>
                      </a:cubicBezTo>
                      <a:cubicBezTo>
                        <a:pt x="4174854" y="2058044"/>
                        <a:pt x="4179837" y="2066773"/>
                        <a:pt x="4173608" y="2094208"/>
                      </a:cubicBezTo>
                      <a:cubicBezTo>
                        <a:pt x="4167379" y="2121642"/>
                        <a:pt x="4157412" y="2151570"/>
                        <a:pt x="4157412" y="2177757"/>
                      </a:cubicBezTo>
                      <a:cubicBezTo>
                        <a:pt x="4157412" y="2207685"/>
                        <a:pt x="4161150" y="2243848"/>
                        <a:pt x="4184821" y="2272530"/>
                      </a:cubicBezTo>
                      <a:cubicBezTo>
                        <a:pt x="4210983" y="2301211"/>
                        <a:pt x="4207246" y="2307446"/>
                        <a:pt x="4169871" y="2318669"/>
                      </a:cubicBezTo>
                      <a:cubicBezTo>
                        <a:pt x="4164887" y="2321163"/>
                        <a:pt x="4158658" y="2323657"/>
                        <a:pt x="4152429" y="2326151"/>
                      </a:cubicBezTo>
                      <a:cubicBezTo>
                        <a:pt x="4169871" y="2339868"/>
                        <a:pt x="4183575" y="2353585"/>
                        <a:pt x="4164887" y="2376031"/>
                      </a:cubicBezTo>
                      <a:cubicBezTo>
                        <a:pt x="4159904" y="2383513"/>
                        <a:pt x="4159904" y="2392242"/>
                        <a:pt x="4166133" y="2397230"/>
                      </a:cubicBezTo>
                      <a:cubicBezTo>
                        <a:pt x="4207246" y="2425911"/>
                        <a:pt x="4202263" y="2470804"/>
                        <a:pt x="4204754" y="2511955"/>
                      </a:cubicBezTo>
                      <a:cubicBezTo>
                        <a:pt x="4208492" y="2549365"/>
                        <a:pt x="4268292" y="2610468"/>
                        <a:pt x="4304421" y="2615456"/>
                      </a:cubicBezTo>
                      <a:cubicBezTo>
                        <a:pt x="4323109" y="2617950"/>
                        <a:pt x="4333076" y="2599245"/>
                        <a:pt x="4349272" y="2597998"/>
                      </a:cubicBezTo>
                      <a:cubicBezTo>
                        <a:pt x="4354255" y="2615456"/>
                        <a:pt x="4341797" y="2620444"/>
                        <a:pt x="4331830" y="2627926"/>
                      </a:cubicBezTo>
                      <a:cubicBezTo>
                        <a:pt x="4311896" y="2645384"/>
                        <a:pt x="4314388" y="2659102"/>
                        <a:pt x="4339305" y="2672819"/>
                      </a:cubicBezTo>
                      <a:cubicBezTo>
                        <a:pt x="4354255" y="2680301"/>
                        <a:pt x="4359238" y="2690277"/>
                        <a:pt x="4354255" y="2711476"/>
                      </a:cubicBezTo>
                      <a:cubicBezTo>
                        <a:pt x="4345534" y="2746392"/>
                        <a:pt x="4331830" y="2783802"/>
                        <a:pt x="4362976" y="2817472"/>
                      </a:cubicBezTo>
                      <a:cubicBezTo>
                        <a:pt x="4371697" y="2826200"/>
                        <a:pt x="4379172" y="2831188"/>
                        <a:pt x="4390384" y="2834930"/>
                      </a:cubicBezTo>
                      <a:cubicBezTo>
                        <a:pt x="4402843" y="2839918"/>
                        <a:pt x="4414055" y="2844906"/>
                        <a:pt x="4426514" y="2851140"/>
                      </a:cubicBezTo>
                      <a:cubicBezTo>
                        <a:pt x="4460151" y="2872340"/>
                        <a:pt x="4462643" y="2891045"/>
                        <a:pt x="4426514" y="2907256"/>
                      </a:cubicBezTo>
                      <a:cubicBezTo>
                        <a:pt x="4389139" y="2925961"/>
                        <a:pt x="4396614" y="2954642"/>
                        <a:pt x="4395368" y="2982076"/>
                      </a:cubicBezTo>
                      <a:cubicBezTo>
                        <a:pt x="4395368" y="2992052"/>
                        <a:pt x="4400351" y="3004522"/>
                        <a:pt x="4386647" y="3009510"/>
                      </a:cubicBezTo>
                      <a:cubicBezTo>
                        <a:pt x="4376680" y="3013252"/>
                        <a:pt x="4369205" y="3008264"/>
                        <a:pt x="4366713" y="2998287"/>
                      </a:cubicBezTo>
                      <a:cubicBezTo>
                        <a:pt x="4362976" y="2987064"/>
                        <a:pt x="4353009" y="2972100"/>
                        <a:pt x="4372943" y="2965865"/>
                      </a:cubicBezTo>
                      <a:cubicBezTo>
                        <a:pt x="4381664" y="2963371"/>
                        <a:pt x="4389139" y="2959630"/>
                        <a:pt x="4381664" y="2949654"/>
                      </a:cubicBezTo>
                      <a:cubicBezTo>
                        <a:pt x="4376680" y="2943419"/>
                        <a:pt x="4369205" y="2950901"/>
                        <a:pt x="4364222" y="2953395"/>
                      </a:cubicBezTo>
                      <a:cubicBezTo>
                        <a:pt x="4361730" y="2954642"/>
                        <a:pt x="4357993" y="2957136"/>
                        <a:pt x="4356747" y="2959630"/>
                      </a:cubicBezTo>
                      <a:cubicBezTo>
                        <a:pt x="4350517" y="2972100"/>
                        <a:pt x="4348026" y="2990805"/>
                        <a:pt x="4330584" y="2989558"/>
                      </a:cubicBezTo>
                      <a:cubicBezTo>
                        <a:pt x="4314388" y="2988311"/>
                        <a:pt x="4293209" y="2984570"/>
                        <a:pt x="4281996" y="2974594"/>
                      </a:cubicBezTo>
                      <a:cubicBezTo>
                        <a:pt x="4253342" y="2948407"/>
                        <a:pt x="4234654" y="2968359"/>
                        <a:pt x="4217213" y="2985817"/>
                      </a:cubicBezTo>
                      <a:cubicBezTo>
                        <a:pt x="4198525" y="3004522"/>
                        <a:pt x="4203508" y="3025722"/>
                        <a:pt x="4222196" y="3043180"/>
                      </a:cubicBezTo>
                      <a:cubicBezTo>
                        <a:pt x="4223442" y="3045674"/>
                        <a:pt x="4223442" y="3049415"/>
                        <a:pt x="4225933" y="3056897"/>
                      </a:cubicBezTo>
                      <a:cubicBezTo>
                        <a:pt x="4202263" y="3045674"/>
                        <a:pt x="4181083" y="3044426"/>
                        <a:pt x="4161150" y="3058144"/>
                      </a:cubicBezTo>
                      <a:cubicBezTo>
                        <a:pt x="4153675" y="3063132"/>
                        <a:pt x="4146200" y="3061885"/>
                        <a:pt x="4139970" y="3056897"/>
                      </a:cubicBezTo>
                      <a:cubicBezTo>
                        <a:pt x="4112562" y="3033204"/>
                        <a:pt x="4101349" y="3050662"/>
                        <a:pt x="4090137" y="3073108"/>
                      </a:cubicBezTo>
                      <a:cubicBezTo>
                        <a:pt x="4070203" y="3111765"/>
                        <a:pt x="4057745" y="3116753"/>
                        <a:pt x="4021616" y="3096801"/>
                      </a:cubicBezTo>
                      <a:cubicBezTo>
                        <a:pt x="3999191" y="3084331"/>
                        <a:pt x="3986732" y="3098048"/>
                        <a:pt x="3979257" y="3113012"/>
                      </a:cubicBezTo>
                      <a:cubicBezTo>
                        <a:pt x="3968045" y="3136705"/>
                        <a:pt x="3944374" y="3145434"/>
                        <a:pt x="3929423" y="3162892"/>
                      </a:cubicBezTo>
                      <a:cubicBezTo>
                        <a:pt x="3897032" y="3197808"/>
                        <a:pt x="3845952" y="3210278"/>
                        <a:pt x="3819790" y="3253924"/>
                      </a:cubicBezTo>
                      <a:cubicBezTo>
                        <a:pt x="3802348" y="3283852"/>
                        <a:pt x="3771202" y="3283852"/>
                        <a:pt x="3743793" y="3258912"/>
                      </a:cubicBezTo>
                      <a:cubicBezTo>
                        <a:pt x="3730089" y="3245195"/>
                        <a:pt x="3717631" y="3240207"/>
                        <a:pt x="3700189" y="3251430"/>
                      </a:cubicBezTo>
                      <a:cubicBezTo>
                        <a:pt x="3688976" y="3258912"/>
                        <a:pt x="3672780" y="3253924"/>
                        <a:pt x="3659076" y="3257665"/>
                      </a:cubicBezTo>
                      <a:cubicBezTo>
                        <a:pt x="3651601" y="3258912"/>
                        <a:pt x="3640389" y="3261406"/>
                        <a:pt x="3637897" y="3270135"/>
                      </a:cubicBezTo>
                      <a:cubicBezTo>
                        <a:pt x="3632914" y="3281358"/>
                        <a:pt x="3644126" y="3285099"/>
                        <a:pt x="3650355" y="3291334"/>
                      </a:cubicBezTo>
                      <a:cubicBezTo>
                        <a:pt x="3680255" y="3315027"/>
                        <a:pt x="3716385" y="3313780"/>
                        <a:pt x="3750022" y="3312533"/>
                      </a:cubicBezTo>
                      <a:cubicBezTo>
                        <a:pt x="3771202" y="3311286"/>
                        <a:pt x="3791135" y="3306298"/>
                        <a:pt x="3808577" y="3321262"/>
                      </a:cubicBezTo>
                      <a:cubicBezTo>
                        <a:pt x="3823527" y="3332485"/>
                        <a:pt x="3840969" y="3327497"/>
                        <a:pt x="3857165" y="3329991"/>
                      </a:cubicBezTo>
                      <a:cubicBezTo>
                        <a:pt x="3877098" y="3331238"/>
                        <a:pt x="3898277" y="3332485"/>
                        <a:pt x="3905753" y="3359919"/>
                      </a:cubicBezTo>
                      <a:cubicBezTo>
                        <a:pt x="3909490" y="3372389"/>
                        <a:pt x="3908244" y="3382366"/>
                        <a:pt x="3895786" y="3388600"/>
                      </a:cubicBezTo>
                      <a:cubicBezTo>
                        <a:pt x="3880836" y="3397330"/>
                        <a:pt x="3873361" y="3411046"/>
                        <a:pt x="3870869" y="3426011"/>
                      </a:cubicBezTo>
                      <a:cubicBezTo>
                        <a:pt x="3860902" y="3473397"/>
                        <a:pt x="3859656" y="3473397"/>
                        <a:pt x="3812315" y="3488361"/>
                      </a:cubicBezTo>
                      <a:cubicBezTo>
                        <a:pt x="3828510" y="3498337"/>
                        <a:pt x="3842215" y="3512054"/>
                        <a:pt x="3840969" y="3528265"/>
                      </a:cubicBezTo>
                      <a:cubicBezTo>
                        <a:pt x="3839723" y="3544476"/>
                        <a:pt x="3819790" y="3554452"/>
                        <a:pt x="3821035" y="3574404"/>
                      </a:cubicBezTo>
                      <a:cubicBezTo>
                        <a:pt x="3821035" y="3579392"/>
                        <a:pt x="3812315" y="3581886"/>
                        <a:pt x="3807331" y="3579392"/>
                      </a:cubicBezTo>
                      <a:cubicBezTo>
                        <a:pt x="3786152" y="3565676"/>
                        <a:pt x="3761235" y="3588122"/>
                        <a:pt x="3741302" y="3573158"/>
                      </a:cubicBezTo>
                      <a:cubicBezTo>
                        <a:pt x="3733827" y="3568170"/>
                        <a:pt x="3727597" y="3573158"/>
                        <a:pt x="3723860" y="3578146"/>
                      </a:cubicBezTo>
                      <a:cubicBezTo>
                        <a:pt x="3712647" y="3594356"/>
                        <a:pt x="3696451" y="3594356"/>
                        <a:pt x="3680255" y="3586874"/>
                      </a:cubicBezTo>
                      <a:cubicBezTo>
                        <a:pt x="3656584" y="3578146"/>
                        <a:pt x="3634159" y="3573158"/>
                        <a:pt x="3609243" y="3585628"/>
                      </a:cubicBezTo>
                      <a:cubicBezTo>
                        <a:pt x="3593047" y="3593110"/>
                        <a:pt x="3570621" y="3588122"/>
                        <a:pt x="3554426" y="3579392"/>
                      </a:cubicBezTo>
                      <a:cubicBezTo>
                        <a:pt x="3533246" y="3570664"/>
                        <a:pt x="3518296" y="3571910"/>
                        <a:pt x="3505838" y="3593110"/>
                      </a:cubicBezTo>
                      <a:cubicBezTo>
                        <a:pt x="3499609" y="3606826"/>
                        <a:pt x="3487150" y="3614309"/>
                        <a:pt x="3474692" y="3613062"/>
                      </a:cubicBezTo>
                      <a:cubicBezTo>
                        <a:pt x="3419875" y="3604332"/>
                        <a:pt x="3376270" y="3633014"/>
                        <a:pt x="3331420" y="3654213"/>
                      </a:cubicBezTo>
                      <a:cubicBezTo>
                        <a:pt x="3310241" y="3662942"/>
                        <a:pt x="3296537" y="3675412"/>
                        <a:pt x="3320208" y="3697858"/>
                      </a:cubicBezTo>
                      <a:cubicBezTo>
                        <a:pt x="3332666" y="3707834"/>
                        <a:pt x="3331420" y="3724045"/>
                        <a:pt x="3323945" y="3736515"/>
                      </a:cubicBezTo>
                      <a:cubicBezTo>
                        <a:pt x="3317716" y="3748985"/>
                        <a:pt x="3304012" y="3741503"/>
                        <a:pt x="3295291" y="3743997"/>
                      </a:cubicBezTo>
                      <a:cubicBezTo>
                        <a:pt x="3261653" y="3751479"/>
                        <a:pt x="3220540" y="3740256"/>
                        <a:pt x="3196869" y="3778914"/>
                      </a:cubicBezTo>
                      <a:cubicBezTo>
                        <a:pt x="3181919" y="3802607"/>
                        <a:pt x="3154511" y="3811336"/>
                        <a:pt x="3129594" y="3818818"/>
                      </a:cubicBezTo>
                      <a:cubicBezTo>
                        <a:pt x="3108415" y="3825053"/>
                        <a:pt x="3094711" y="3836276"/>
                        <a:pt x="3095956" y="3859969"/>
                      </a:cubicBezTo>
                      <a:cubicBezTo>
                        <a:pt x="3095956" y="3863710"/>
                        <a:pt x="3095956" y="3867451"/>
                        <a:pt x="3095956" y="3869945"/>
                      </a:cubicBezTo>
                      <a:cubicBezTo>
                        <a:pt x="3084744" y="3906108"/>
                        <a:pt x="2987568" y="3962224"/>
                        <a:pt x="2950193" y="3958482"/>
                      </a:cubicBezTo>
                      <a:cubicBezTo>
                        <a:pt x="2931506" y="3957236"/>
                        <a:pt x="2932751" y="3923566"/>
                        <a:pt x="2911572" y="3937283"/>
                      </a:cubicBezTo>
                      <a:cubicBezTo>
                        <a:pt x="2895376" y="3947260"/>
                        <a:pt x="2926522" y="3962224"/>
                        <a:pt x="2911572" y="3978434"/>
                      </a:cubicBezTo>
                      <a:cubicBezTo>
                        <a:pt x="2902851" y="3987164"/>
                        <a:pt x="2900359" y="4003375"/>
                        <a:pt x="2896622" y="4017092"/>
                      </a:cubicBezTo>
                      <a:cubicBezTo>
                        <a:pt x="2894130" y="4030809"/>
                        <a:pt x="2886655" y="4044526"/>
                        <a:pt x="2902851" y="4055749"/>
                      </a:cubicBezTo>
                      <a:cubicBezTo>
                        <a:pt x="2917801" y="4065725"/>
                        <a:pt x="2933997" y="4075701"/>
                        <a:pt x="2953931" y="4065725"/>
                      </a:cubicBezTo>
                      <a:cubicBezTo>
                        <a:pt x="2973864" y="4054502"/>
                        <a:pt x="2998781" y="4050761"/>
                        <a:pt x="3000027" y="4020833"/>
                      </a:cubicBezTo>
                      <a:cubicBezTo>
                        <a:pt x="3000027" y="4015845"/>
                        <a:pt x="3007502" y="4009610"/>
                        <a:pt x="3012485" y="4005869"/>
                      </a:cubicBezTo>
                      <a:cubicBezTo>
                        <a:pt x="3022452" y="3998387"/>
                        <a:pt x="3027435" y="3978434"/>
                        <a:pt x="3043631" y="3989658"/>
                      </a:cubicBezTo>
                      <a:cubicBezTo>
                        <a:pt x="3058581" y="3999634"/>
                        <a:pt x="3043631" y="4010857"/>
                        <a:pt x="3039894" y="4020833"/>
                      </a:cubicBezTo>
                      <a:cubicBezTo>
                        <a:pt x="3036156" y="4033303"/>
                        <a:pt x="3033664" y="4045773"/>
                        <a:pt x="3041139" y="4056996"/>
                      </a:cubicBezTo>
                      <a:cubicBezTo>
                        <a:pt x="3067302" y="4086924"/>
                        <a:pt x="3068548" y="4119346"/>
                        <a:pt x="3048614" y="4153016"/>
                      </a:cubicBezTo>
                      <a:cubicBezTo>
                        <a:pt x="3042385" y="4162992"/>
                        <a:pt x="3046123" y="4170474"/>
                        <a:pt x="3051106" y="4180450"/>
                      </a:cubicBezTo>
                      <a:cubicBezTo>
                        <a:pt x="3058581" y="4195414"/>
                        <a:pt x="3064810" y="4210378"/>
                        <a:pt x="3058581" y="4227836"/>
                      </a:cubicBezTo>
                      <a:cubicBezTo>
                        <a:pt x="3054844" y="4235318"/>
                        <a:pt x="3054844" y="4246541"/>
                        <a:pt x="3043631" y="4246541"/>
                      </a:cubicBezTo>
                      <a:cubicBezTo>
                        <a:pt x="3033664" y="4245294"/>
                        <a:pt x="3026189" y="4237812"/>
                        <a:pt x="3024944" y="4229083"/>
                      </a:cubicBezTo>
                      <a:cubicBezTo>
                        <a:pt x="3017468" y="4187932"/>
                        <a:pt x="2986322" y="4180450"/>
                        <a:pt x="2952685" y="4175462"/>
                      </a:cubicBezTo>
                      <a:cubicBezTo>
                        <a:pt x="2941472" y="4174214"/>
                        <a:pt x="2931506" y="4174214"/>
                        <a:pt x="2924030" y="4164238"/>
                      </a:cubicBezTo>
                      <a:cubicBezTo>
                        <a:pt x="2907835" y="4144286"/>
                        <a:pt x="2886655" y="4131816"/>
                        <a:pt x="2862984" y="4121840"/>
                      </a:cubicBezTo>
                      <a:cubicBezTo>
                        <a:pt x="2839313" y="4110617"/>
                        <a:pt x="2834330" y="4094406"/>
                        <a:pt x="2845543" y="4070713"/>
                      </a:cubicBezTo>
                      <a:cubicBezTo>
                        <a:pt x="2859247" y="4039538"/>
                        <a:pt x="2869213" y="4008363"/>
                        <a:pt x="2881672" y="3978434"/>
                      </a:cubicBezTo>
                      <a:cubicBezTo>
                        <a:pt x="2884164" y="3970952"/>
                        <a:pt x="2886655" y="3962224"/>
                        <a:pt x="2879180" y="3957236"/>
                      </a:cubicBezTo>
                      <a:cubicBezTo>
                        <a:pt x="2867968" y="3947260"/>
                        <a:pt x="2853018" y="3948506"/>
                        <a:pt x="2841805" y="3953494"/>
                      </a:cubicBezTo>
                      <a:cubicBezTo>
                        <a:pt x="2825609" y="3962224"/>
                        <a:pt x="2813151" y="3959730"/>
                        <a:pt x="2799446" y="3951000"/>
                      </a:cubicBezTo>
                      <a:cubicBezTo>
                        <a:pt x="2782005" y="3938530"/>
                        <a:pt x="2779513" y="3924813"/>
                        <a:pt x="2798201" y="3916084"/>
                      </a:cubicBezTo>
                      <a:cubicBezTo>
                        <a:pt x="2819380" y="3907355"/>
                        <a:pt x="2818134" y="3897379"/>
                        <a:pt x="2814397" y="3878674"/>
                      </a:cubicBezTo>
                      <a:cubicBezTo>
                        <a:pt x="2806921" y="3831288"/>
                        <a:pt x="2820626" y="3786396"/>
                        <a:pt x="2828101" y="3741503"/>
                      </a:cubicBezTo>
                      <a:cubicBezTo>
                        <a:pt x="2830592" y="3725292"/>
                        <a:pt x="2835576" y="3709081"/>
                        <a:pt x="2839313" y="3689129"/>
                      </a:cubicBezTo>
                      <a:cubicBezTo>
                        <a:pt x="2815642" y="3699105"/>
                        <a:pt x="2795709" y="3712822"/>
                        <a:pt x="2773284" y="3697858"/>
                      </a:cubicBezTo>
                      <a:cubicBezTo>
                        <a:pt x="2773284" y="3696611"/>
                        <a:pt x="2770792" y="3696611"/>
                        <a:pt x="2770792" y="3696611"/>
                      </a:cubicBezTo>
                      <a:cubicBezTo>
                        <a:pt x="2757088" y="3729033"/>
                        <a:pt x="2725942" y="3722798"/>
                        <a:pt x="2701025" y="3730280"/>
                      </a:cubicBezTo>
                      <a:cubicBezTo>
                        <a:pt x="2689812" y="3732774"/>
                        <a:pt x="2689812" y="3740256"/>
                        <a:pt x="2688567" y="3763950"/>
                      </a:cubicBezTo>
                      <a:cubicBezTo>
                        <a:pt x="2684829" y="3762702"/>
                        <a:pt x="2679846" y="3760208"/>
                        <a:pt x="2676108" y="3757714"/>
                      </a:cubicBezTo>
                      <a:cubicBezTo>
                        <a:pt x="2667387" y="3750232"/>
                        <a:pt x="2657421" y="3735268"/>
                        <a:pt x="2643716" y="3745244"/>
                      </a:cubicBezTo>
                      <a:cubicBezTo>
                        <a:pt x="2636241" y="3751479"/>
                        <a:pt x="2637487" y="3770184"/>
                        <a:pt x="2643716" y="3778914"/>
                      </a:cubicBezTo>
                      <a:cubicBezTo>
                        <a:pt x="2649946" y="3792630"/>
                        <a:pt x="2653683" y="3816324"/>
                        <a:pt x="2676108" y="3808842"/>
                      </a:cubicBezTo>
                      <a:cubicBezTo>
                        <a:pt x="2692304" y="3805101"/>
                        <a:pt x="2706008" y="3807595"/>
                        <a:pt x="2719713" y="3815077"/>
                      </a:cubicBezTo>
                      <a:cubicBezTo>
                        <a:pt x="2739646" y="3828794"/>
                        <a:pt x="2727188" y="3843758"/>
                        <a:pt x="2722204" y="3858722"/>
                      </a:cubicBezTo>
                      <a:cubicBezTo>
                        <a:pt x="2715975" y="3876180"/>
                        <a:pt x="2704763" y="3864957"/>
                        <a:pt x="2693550" y="3863710"/>
                      </a:cubicBezTo>
                      <a:cubicBezTo>
                        <a:pt x="2662404" y="3862463"/>
                        <a:pt x="2634996" y="3830041"/>
                        <a:pt x="2600112" y="3863710"/>
                      </a:cubicBezTo>
                      <a:cubicBezTo>
                        <a:pt x="2586408" y="3877427"/>
                        <a:pt x="2566474" y="3848746"/>
                        <a:pt x="2555262" y="3830041"/>
                      </a:cubicBezTo>
                      <a:cubicBezTo>
                        <a:pt x="2551524" y="3822559"/>
                        <a:pt x="2551524" y="3811336"/>
                        <a:pt x="2547787" y="3802607"/>
                      </a:cubicBezTo>
                      <a:cubicBezTo>
                        <a:pt x="2544049" y="3783902"/>
                        <a:pt x="2537820" y="3763950"/>
                        <a:pt x="2512903" y="3765196"/>
                      </a:cubicBezTo>
                      <a:cubicBezTo>
                        <a:pt x="2491724" y="3767690"/>
                        <a:pt x="2470545" y="3767690"/>
                        <a:pt x="2459332" y="3793878"/>
                      </a:cubicBezTo>
                      <a:cubicBezTo>
                        <a:pt x="2439399" y="3846252"/>
                        <a:pt x="2394548" y="3879921"/>
                        <a:pt x="2357173" y="3917331"/>
                      </a:cubicBezTo>
                      <a:cubicBezTo>
                        <a:pt x="2345961" y="3928554"/>
                        <a:pt x="2333502" y="3937283"/>
                        <a:pt x="2324781" y="3951000"/>
                      </a:cubicBezTo>
                      <a:cubicBezTo>
                        <a:pt x="2319798" y="3962224"/>
                        <a:pt x="2309831" y="3960976"/>
                        <a:pt x="2299864" y="3955988"/>
                      </a:cubicBezTo>
                      <a:cubicBezTo>
                        <a:pt x="2266227" y="3938530"/>
                        <a:pt x="2226360" y="3937283"/>
                        <a:pt x="2191476" y="3936036"/>
                      </a:cubicBezTo>
                      <a:cubicBezTo>
                        <a:pt x="2162822" y="3934789"/>
                        <a:pt x="2156593" y="3921072"/>
                        <a:pt x="2146626" y="3904861"/>
                      </a:cubicBezTo>
                      <a:cubicBezTo>
                        <a:pt x="2141643" y="3894885"/>
                        <a:pt x="2139151" y="3883662"/>
                        <a:pt x="2126693" y="3887403"/>
                      </a:cubicBezTo>
                      <a:cubicBezTo>
                        <a:pt x="2114234" y="3889897"/>
                        <a:pt x="2119218" y="3902367"/>
                        <a:pt x="2119218" y="3912343"/>
                      </a:cubicBezTo>
                      <a:cubicBezTo>
                        <a:pt x="2119218" y="3924813"/>
                        <a:pt x="2121709" y="3938530"/>
                        <a:pt x="2124201" y="3951000"/>
                      </a:cubicBezTo>
                      <a:cubicBezTo>
                        <a:pt x="2125447" y="3962224"/>
                        <a:pt x="2122955" y="3972200"/>
                        <a:pt x="2110497" y="3977188"/>
                      </a:cubicBezTo>
                      <a:cubicBezTo>
                        <a:pt x="2089317" y="3983422"/>
                        <a:pt x="2081842" y="3994646"/>
                        <a:pt x="2090563" y="4017092"/>
                      </a:cubicBezTo>
                      <a:cubicBezTo>
                        <a:pt x="2098038" y="4037044"/>
                        <a:pt x="2086826" y="4054502"/>
                        <a:pt x="2069384" y="4059490"/>
                      </a:cubicBezTo>
                      <a:cubicBezTo>
                        <a:pt x="2051942" y="4064478"/>
                        <a:pt x="2046959" y="4048267"/>
                        <a:pt x="2045713" y="4032056"/>
                      </a:cubicBezTo>
                      <a:cubicBezTo>
                        <a:pt x="2044467" y="4029562"/>
                        <a:pt x="2043221" y="4023327"/>
                        <a:pt x="2043221" y="4023327"/>
                      </a:cubicBezTo>
                      <a:cubicBezTo>
                        <a:pt x="1993388" y="4030809"/>
                        <a:pt x="2003355" y="3977188"/>
                        <a:pt x="1979684" y="3957236"/>
                      </a:cubicBezTo>
                      <a:cubicBezTo>
                        <a:pt x="1957258" y="3937283"/>
                        <a:pt x="1948538" y="3937283"/>
                        <a:pt x="1931096" y="3957236"/>
                      </a:cubicBezTo>
                      <a:cubicBezTo>
                        <a:pt x="1927358" y="3959730"/>
                        <a:pt x="1923621" y="3964718"/>
                        <a:pt x="1919883" y="3967212"/>
                      </a:cubicBezTo>
                      <a:cubicBezTo>
                        <a:pt x="1909917" y="3972200"/>
                        <a:pt x="1904933" y="3964718"/>
                        <a:pt x="1899950" y="3959730"/>
                      </a:cubicBezTo>
                      <a:cubicBezTo>
                        <a:pt x="1891229" y="3949754"/>
                        <a:pt x="1898704" y="3943518"/>
                        <a:pt x="1904933" y="3937283"/>
                      </a:cubicBezTo>
                      <a:cubicBezTo>
                        <a:pt x="1941063" y="3896132"/>
                        <a:pt x="1923621" y="3837523"/>
                        <a:pt x="1871295" y="3823806"/>
                      </a:cubicBezTo>
                      <a:cubicBezTo>
                        <a:pt x="1861329" y="3821312"/>
                        <a:pt x="1856345" y="3825053"/>
                        <a:pt x="1855100" y="3833782"/>
                      </a:cubicBezTo>
                      <a:cubicBezTo>
                        <a:pt x="1853854" y="3846252"/>
                        <a:pt x="1851362" y="3859969"/>
                        <a:pt x="1858837" y="3872439"/>
                      </a:cubicBezTo>
                      <a:cubicBezTo>
                        <a:pt x="1870050" y="3886156"/>
                        <a:pt x="1888737" y="3901120"/>
                        <a:pt x="1881262" y="3916084"/>
                      </a:cubicBezTo>
                      <a:cubicBezTo>
                        <a:pt x="1870050" y="3939777"/>
                        <a:pt x="1851362" y="3959730"/>
                        <a:pt x="1827691" y="3973446"/>
                      </a:cubicBezTo>
                      <a:cubicBezTo>
                        <a:pt x="1821462" y="3978434"/>
                        <a:pt x="1811495" y="3978434"/>
                        <a:pt x="1806512" y="3987164"/>
                      </a:cubicBezTo>
                      <a:cubicBezTo>
                        <a:pt x="1794053" y="4004622"/>
                        <a:pt x="1776612" y="4022080"/>
                        <a:pt x="1754186" y="4009610"/>
                      </a:cubicBezTo>
                      <a:cubicBezTo>
                        <a:pt x="1729270" y="3993399"/>
                        <a:pt x="1706845" y="3973446"/>
                        <a:pt x="1708090" y="3938530"/>
                      </a:cubicBezTo>
                      <a:cubicBezTo>
                        <a:pt x="1709336" y="3929801"/>
                        <a:pt x="1721795" y="3916084"/>
                        <a:pt x="1706845" y="3913590"/>
                      </a:cubicBezTo>
                      <a:cubicBezTo>
                        <a:pt x="1683174" y="3906108"/>
                        <a:pt x="1666978" y="3877427"/>
                        <a:pt x="1638323" y="3887403"/>
                      </a:cubicBezTo>
                      <a:cubicBezTo>
                        <a:pt x="1629602" y="3891144"/>
                        <a:pt x="1623373" y="3896132"/>
                        <a:pt x="1623373" y="3907355"/>
                      </a:cubicBezTo>
                      <a:cubicBezTo>
                        <a:pt x="1623373" y="3916084"/>
                        <a:pt x="1627111" y="3928554"/>
                        <a:pt x="1622127" y="3936036"/>
                      </a:cubicBezTo>
                      <a:cubicBezTo>
                        <a:pt x="1600948" y="3973446"/>
                        <a:pt x="1582261" y="4012104"/>
                        <a:pt x="1584752" y="4058243"/>
                      </a:cubicBezTo>
                      <a:cubicBezTo>
                        <a:pt x="1585998" y="4068219"/>
                        <a:pt x="1572294" y="4074454"/>
                        <a:pt x="1562327" y="4064478"/>
                      </a:cubicBezTo>
                      <a:cubicBezTo>
                        <a:pt x="1549869" y="4052008"/>
                        <a:pt x="1528689" y="4039538"/>
                        <a:pt x="1543639" y="4019586"/>
                      </a:cubicBezTo>
                      <a:cubicBezTo>
                        <a:pt x="1568556" y="3980928"/>
                        <a:pt x="1576031" y="3933542"/>
                        <a:pt x="1608423" y="3897379"/>
                      </a:cubicBezTo>
                      <a:cubicBezTo>
                        <a:pt x="1623373" y="3882415"/>
                        <a:pt x="1605932" y="3852487"/>
                        <a:pt x="1589736" y="3832535"/>
                      </a:cubicBezTo>
                      <a:cubicBezTo>
                        <a:pt x="1571048" y="3810089"/>
                        <a:pt x="1558590" y="3777666"/>
                        <a:pt x="1518723" y="3807595"/>
                      </a:cubicBezTo>
                      <a:cubicBezTo>
                        <a:pt x="1501281" y="3818818"/>
                        <a:pt x="1487577" y="3796372"/>
                        <a:pt x="1472627" y="3788890"/>
                      </a:cubicBezTo>
                      <a:cubicBezTo>
                        <a:pt x="1460168" y="3781408"/>
                        <a:pt x="1465151" y="3770184"/>
                        <a:pt x="1472627" y="3760208"/>
                      </a:cubicBezTo>
                      <a:cubicBezTo>
                        <a:pt x="1473872" y="3757714"/>
                        <a:pt x="1476364" y="3750232"/>
                        <a:pt x="1473872" y="3748985"/>
                      </a:cubicBezTo>
                      <a:cubicBezTo>
                        <a:pt x="1448956" y="3725292"/>
                        <a:pt x="1460168" y="3699105"/>
                        <a:pt x="1462660" y="3671671"/>
                      </a:cubicBezTo>
                      <a:cubicBezTo>
                        <a:pt x="1465151" y="3646731"/>
                        <a:pt x="1448956" y="3626779"/>
                        <a:pt x="1434005" y="3606826"/>
                      </a:cubicBezTo>
                      <a:cubicBezTo>
                        <a:pt x="1427776" y="3599344"/>
                        <a:pt x="1415318" y="3596850"/>
                        <a:pt x="1410335" y="3603086"/>
                      </a:cubicBezTo>
                      <a:cubicBezTo>
                        <a:pt x="1391647" y="3621791"/>
                        <a:pt x="1360501" y="3628026"/>
                        <a:pt x="1356763" y="3664189"/>
                      </a:cubicBezTo>
                      <a:cubicBezTo>
                        <a:pt x="1351780" y="3706587"/>
                        <a:pt x="1301946" y="3725292"/>
                        <a:pt x="1264571" y="3701599"/>
                      </a:cubicBezTo>
                      <a:cubicBezTo>
                        <a:pt x="1257096" y="3697858"/>
                        <a:pt x="1252113" y="3692870"/>
                        <a:pt x="1252113" y="3684141"/>
                      </a:cubicBezTo>
                      <a:cubicBezTo>
                        <a:pt x="1254604" y="3656707"/>
                        <a:pt x="1238409" y="3649225"/>
                        <a:pt x="1214738" y="3644237"/>
                      </a:cubicBezTo>
                      <a:cubicBezTo>
                        <a:pt x="1172379" y="3634261"/>
                        <a:pt x="1138741" y="3606826"/>
                        <a:pt x="1101366" y="3583134"/>
                      </a:cubicBezTo>
                      <a:cubicBezTo>
                        <a:pt x="1082679" y="3571910"/>
                        <a:pt x="1086416" y="3546970"/>
                        <a:pt x="1081433" y="3529512"/>
                      </a:cubicBezTo>
                      <a:cubicBezTo>
                        <a:pt x="1070220" y="3489608"/>
                        <a:pt x="1035337" y="3472150"/>
                        <a:pt x="1015403" y="3442222"/>
                      </a:cubicBezTo>
                      <a:lnTo>
                        <a:pt x="1016781" y="3442288"/>
                      </a:lnTo>
                      <a:lnTo>
                        <a:pt x="1016766" y="3442278"/>
                      </a:lnTo>
                      <a:cubicBezTo>
                        <a:pt x="986813" y="3393674"/>
                        <a:pt x="935643" y="3369996"/>
                        <a:pt x="899449" y="3330117"/>
                      </a:cubicBezTo>
                      <a:cubicBezTo>
                        <a:pt x="890713" y="3320147"/>
                        <a:pt x="874488" y="3318900"/>
                        <a:pt x="863255" y="3315162"/>
                      </a:cubicBezTo>
                      <a:cubicBezTo>
                        <a:pt x="818325" y="3300207"/>
                        <a:pt x="812085" y="3272790"/>
                        <a:pt x="845783" y="3239142"/>
                      </a:cubicBezTo>
                      <a:cubicBezTo>
                        <a:pt x="852023" y="3232911"/>
                        <a:pt x="862007" y="3227926"/>
                        <a:pt x="870744" y="3222941"/>
                      </a:cubicBezTo>
                      <a:cubicBezTo>
                        <a:pt x="883224" y="3216710"/>
                        <a:pt x="894457" y="3207986"/>
                        <a:pt x="909433" y="3212971"/>
                      </a:cubicBezTo>
                      <a:cubicBezTo>
                        <a:pt x="945627" y="3222941"/>
                        <a:pt x="976828" y="3207986"/>
                        <a:pt x="1000541" y="3184308"/>
                      </a:cubicBezTo>
                      <a:cubicBezTo>
                        <a:pt x="1029247" y="3156890"/>
                        <a:pt x="1061696" y="3146921"/>
                        <a:pt x="1099138" y="3151906"/>
                      </a:cubicBezTo>
                      <a:cubicBezTo>
                        <a:pt x="1115363" y="3154398"/>
                        <a:pt x="1131587" y="3155644"/>
                        <a:pt x="1149060" y="3155644"/>
                      </a:cubicBezTo>
                      <a:cubicBezTo>
                        <a:pt x="1186502" y="3156890"/>
                        <a:pt x="1222695" y="3161876"/>
                        <a:pt x="1258889" y="3176830"/>
                      </a:cubicBezTo>
                      <a:cubicBezTo>
                        <a:pt x="1272617" y="3183062"/>
                        <a:pt x="1287594" y="3186800"/>
                        <a:pt x="1301323" y="3171845"/>
                      </a:cubicBezTo>
                      <a:cubicBezTo>
                        <a:pt x="1313803" y="3158137"/>
                        <a:pt x="1306315" y="3143182"/>
                        <a:pt x="1301323" y="3128227"/>
                      </a:cubicBezTo>
                      <a:cubicBezTo>
                        <a:pt x="1298827" y="3120750"/>
                        <a:pt x="1295082" y="3112026"/>
                        <a:pt x="1291338" y="3104549"/>
                      </a:cubicBezTo>
                      <a:cubicBezTo>
                        <a:pt x="1267625" y="3057192"/>
                        <a:pt x="1291338" y="3018559"/>
                        <a:pt x="1345005" y="3018559"/>
                      </a:cubicBezTo>
                      <a:cubicBezTo>
                        <a:pt x="1372462" y="3018559"/>
                        <a:pt x="1376206" y="3013574"/>
                        <a:pt x="1368718" y="2987403"/>
                      </a:cubicBezTo>
                      <a:cubicBezTo>
                        <a:pt x="1364974" y="2973695"/>
                        <a:pt x="1361229" y="2959986"/>
                        <a:pt x="1358733" y="2946278"/>
                      </a:cubicBezTo>
                      <a:cubicBezTo>
                        <a:pt x="1358733" y="2941292"/>
                        <a:pt x="1358733" y="2933815"/>
                        <a:pt x="1354989" y="2933815"/>
                      </a:cubicBezTo>
                      <a:cubicBezTo>
                        <a:pt x="1318796" y="2925092"/>
                        <a:pt x="1335020" y="2895182"/>
                        <a:pt x="1326284" y="2873996"/>
                      </a:cubicBezTo>
                      <a:cubicBezTo>
                        <a:pt x="1315051" y="2841594"/>
                        <a:pt x="1295082" y="2809192"/>
                        <a:pt x="1256393" y="2795484"/>
                      </a:cubicBezTo>
                      <a:cubicBezTo>
                        <a:pt x="1230184" y="2786760"/>
                        <a:pt x="1201478" y="2778036"/>
                        <a:pt x="1196486" y="2741896"/>
                      </a:cubicBezTo>
                      <a:cubicBezTo>
                        <a:pt x="1195238" y="2730680"/>
                        <a:pt x="1181509" y="2730680"/>
                        <a:pt x="1171525" y="2731926"/>
                      </a:cubicBezTo>
                      <a:cubicBezTo>
                        <a:pt x="1160293" y="2733172"/>
                        <a:pt x="1150308" y="2738157"/>
                        <a:pt x="1139076" y="2739403"/>
                      </a:cubicBezTo>
                      <a:cubicBezTo>
                        <a:pt x="1109122" y="2741896"/>
                        <a:pt x="1092898" y="2724448"/>
                        <a:pt x="1095394" y="2694539"/>
                      </a:cubicBezTo>
                      <a:cubicBezTo>
                        <a:pt x="1109122" y="2664629"/>
                        <a:pt x="1097890" y="2630981"/>
                        <a:pt x="1111618" y="2599825"/>
                      </a:cubicBezTo>
                      <a:cubicBezTo>
                        <a:pt x="1119107" y="2583624"/>
                        <a:pt x="1127843" y="2569916"/>
                        <a:pt x="1144068" y="2561192"/>
                      </a:cubicBezTo>
                      <a:cubicBezTo>
                        <a:pt x="1160293" y="2549976"/>
                        <a:pt x="1166533" y="2530036"/>
                        <a:pt x="1171525" y="2513835"/>
                      </a:cubicBezTo>
                      <a:cubicBezTo>
                        <a:pt x="1190246" y="2456509"/>
                        <a:pt x="1201478" y="2397936"/>
                        <a:pt x="1225191" y="2343102"/>
                      </a:cubicBezTo>
                      <a:cubicBezTo>
                        <a:pt x="1240168" y="2308207"/>
                        <a:pt x="1260137" y="2270820"/>
                        <a:pt x="1291338" y="2245896"/>
                      </a:cubicBezTo>
                      <a:cubicBezTo>
                        <a:pt x="1303819" y="2234680"/>
                        <a:pt x="1318796" y="2233433"/>
                        <a:pt x="1335020" y="2239664"/>
                      </a:cubicBezTo>
                      <a:cubicBezTo>
                        <a:pt x="1362477" y="2247142"/>
                        <a:pt x="1404911" y="2215986"/>
                        <a:pt x="1404911" y="2189815"/>
                      </a:cubicBezTo>
                      <a:cubicBezTo>
                        <a:pt x="1404911" y="2174860"/>
                        <a:pt x="1394927" y="2167383"/>
                        <a:pt x="1382446" y="2166137"/>
                      </a:cubicBezTo>
                      <a:cubicBezTo>
                        <a:pt x="1354989" y="2162398"/>
                        <a:pt x="1352493" y="2143704"/>
                        <a:pt x="1353741" y="2122519"/>
                      </a:cubicBezTo>
                      <a:cubicBezTo>
                        <a:pt x="1358733" y="2060207"/>
                        <a:pt x="1386191" y="2015343"/>
                        <a:pt x="1443601" y="1984187"/>
                      </a:cubicBezTo>
                      <a:cubicBezTo>
                        <a:pt x="1499764" y="1951785"/>
                        <a:pt x="1535957" y="1901936"/>
                        <a:pt x="1539701" y="1832147"/>
                      </a:cubicBezTo>
                      <a:cubicBezTo>
                        <a:pt x="1539701" y="1829654"/>
                        <a:pt x="1538453" y="1827162"/>
                        <a:pt x="1539701" y="1825916"/>
                      </a:cubicBezTo>
                      <a:cubicBezTo>
                        <a:pt x="1564662" y="1789775"/>
                        <a:pt x="1559670" y="1758619"/>
                        <a:pt x="1523477" y="1733694"/>
                      </a:cubicBezTo>
                      <a:cubicBezTo>
                        <a:pt x="1519732" y="1732448"/>
                        <a:pt x="1519732" y="1724971"/>
                        <a:pt x="1520981" y="1721232"/>
                      </a:cubicBezTo>
                      <a:cubicBezTo>
                        <a:pt x="1540949" y="1693815"/>
                        <a:pt x="1527221" y="1657674"/>
                        <a:pt x="1542197" y="1626519"/>
                      </a:cubicBezTo>
                      <a:cubicBezTo>
                        <a:pt x="1557174" y="1594117"/>
                        <a:pt x="1525973" y="1521835"/>
                        <a:pt x="1492275" y="1496911"/>
                      </a:cubicBezTo>
                      <a:cubicBezTo>
                        <a:pt x="1492275" y="1494418"/>
                        <a:pt x="1492275" y="1489433"/>
                        <a:pt x="1492275" y="1484448"/>
                      </a:cubicBezTo>
                      <a:cubicBezTo>
                        <a:pt x="1484787" y="1468247"/>
                        <a:pt x="1496019" y="1459524"/>
                        <a:pt x="1508500" y="1459524"/>
                      </a:cubicBezTo>
                      <a:cubicBezTo>
                        <a:pt x="1540949" y="1463262"/>
                        <a:pt x="1544694" y="1443323"/>
                        <a:pt x="1545942" y="1418398"/>
                      </a:cubicBezTo>
                      <a:cubicBezTo>
                        <a:pt x="1545942" y="1413413"/>
                        <a:pt x="1545942" y="1409674"/>
                        <a:pt x="1545942" y="1405936"/>
                      </a:cubicBezTo>
                      <a:cubicBezTo>
                        <a:pt x="1554678" y="1392227"/>
                        <a:pt x="1557174" y="1378519"/>
                        <a:pt x="1545942" y="1366056"/>
                      </a:cubicBezTo>
                      <a:cubicBezTo>
                        <a:pt x="1533461" y="1352348"/>
                        <a:pt x="1522229" y="1363564"/>
                        <a:pt x="1509748" y="1368549"/>
                      </a:cubicBezTo>
                      <a:cubicBezTo>
                        <a:pt x="1502260" y="1372287"/>
                        <a:pt x="1492275" y="1372287"/>
                        <a:pt x="1486035" y="1378519"/>
                      </a:cubicBezTo>
                      <a:cubicBezTo>
                        <a:pt x="1482291" y="1378519"/>
                        <a:pt x="1477299" y="1378519"/>
                        <a:pt x="1472306" y="1378519"/>
                      </a:cubicBezTo>
                      <a:cubicBezTo>
                        <a:pt x="1456082" y="1377272"/>
                        <a:pt x="1452337" y="1359825"/>
                        <a:pt x="1454834" y="1352348"/>
                      </a:cubicBezTo>
                      <a:cubicBezTo>
                        <a:pt x="1462322" y="1324931"/>
                        <a:pt x="1468562" y="1300006"/>
                        <a:pt x="1466066" y="1272589"/>
                      </a:cubicBezTo>
                      <a:cubicBezTo>
                        <a:pt x="1464818" y="1258880"/>
                        <a:pt x="1471058" y="1243926"/>
                        <a:pt x="1467314" y="1228971"/>
                      </a:cubicBezTo>
                      <a:cubicBezTo>
                        <a:pt x="1463570" y="1216508"/>
                        <a:pt x="1467314" y="1205292"/>
                        <a:pt x="1474802" y="1197815"/>
                      </a:cubicBezTo>
                      <a:cubicBezTo>
                        <a:pt x="1492275" y="1179122"/>
                        <a:pt x="1497267" y="1164167"/>
                        <a:pt x="1476050" y="1145473"/>
                      </a:cubicBezTo>
                      <a:cubicBezTo>
                        <a:pt x="1472306" y="1142981"/>
                        <a:pt x="1472306" y="1129272"/>
                        <a:pt x="1474802" y="1126780"/>
                      </a:cubicBezTo>
                      <a:cubicBezTo>
                        <a:pt x="1499764" y="1105594"/>
                        <a:pt x="1487283" y="1079423"/>
                        <a:pt x="1486035" y="1054498"/>
                      </a:cubicBezTo>
                      <a:cubicBezTo>
                        <a:pt x="1483539" y="1032066"/>
                        <a:pt x="1489779" y="1014619"/>
                        <a:pt x="1508500" y="1004649"/>
                      </a:cubicBezTo>
                      <a:cubicBezTo>
                        <a:pt x="1506004" y="999664"/>
                        <a:pt x="1506004" y="997172"/>
                        <a:pt x="1506004" y="997172"/>
                      </a:cubicBezTo>
                      <a:cubicBezTo>
                        <a:pt x="1482291" y="989694"/>
                        <a:pt x="1461074" y="972247"/>
                        <a:pt x="1462322" y="949815"/>
                      </a:cubicBezTo>
                      <a:cubicBezTo>
                        <a:pt x="1464818" y="918659"/>
                        <a:pt x="1493523" y="908689"/>
                        <a:pt x="1519732" y="902458"/>
                      </a:cubicBezTo>
                      <a:cubicBezTo>
                        <a:pt x="1527221" y="901212"/>
                        <a:pt x="1537205" y="902458"/>
                        <a:pt x="1545942" y="902458"/>
                      </a:cubicBezTo>
                      <a:cubicBezTo>
                        <a:pt x="1544694" y="958539"/>
                        <a:pt x="1569655" y="993433"/>
                        <a:pt x="1624569" y="1009634"/>
                      </a:cubicBezTo>
                      <a:cubicBezTo>
                        <a:pt x="1635802" y="1013373"/>
                        <a:pt x="1649530" y="1020850"/>
                        <a:pt x="1647034" y="1038297"/>
                      </a:cubicBezTo>
                      <a:cubicBezTo>
                        <a:pt x="1644538" y="1054498"/>
                        <a:pt x="1629561" y="1054498"/>
                        <a:pt x="1615833" y="1056991"/>
                      </a:cubicBezTo>
                      <a:cubicBezTo>
                        <a:pt x="1595864" y="1059483"/>
                        <a:pt x="1578391" y="1069453"/>
                        <a:pt x="1557174" y="1068207"/>
                      </a:cubicBezTo>
                      <a:cubicBezTo>
                        <a:pt x="1550934" y="1066961"/>
                        <a:pt x="1544694" y="1069453"/>
                        <a:pt x="1540949" y="1075684"/>
                      </a:cubicBezTo>
                      <a:cubicBezTo>
                        <a:pt x="1537205" y="1085654"/>
                        <a:pt x="1543446" y="1091885"/>
                        <a:pt x="1549686" y="1095624"/>
                      </a:cubicBezTo>
                      <a:cubicBezTo>
                        <a:pt x="1587127" y="1115564"/>
                        <a:pt x="1588376" y="1144227"/>
                        <a:pt x="1575895" y="1179122"/>
                      </a:cubicBezTo>
                      <a:cubicBezTo>
                        <a:pt x="1573399" y="1191584"/>
                        <a:pt x="1574647" y="1204046"/>
                        <a:pt x="1575895" y="1216508"/>
                      </a:cubicBezTo>
                      <a:cubicBezTo>
                        <a:pt x="1578391" y="1227725"/>
                        <a:pt x="1575895" y="1236448"/>
                        <a:pt x="1568407" y="1246418"/>
                      </a:cubicBezTo>
                      <a:cubicBezTo>
                        <a:pt x="1545942" y="1277574"/>
                        <a:pt x="1559670" y="1318699"/>
                        <a:pt x="1597112" y="1331162"/>
                      </a:cubicBezTo>
                      <a:cubicBezTo>
                        <a:pt x="1599608" y="1331162"/>
                        <a:pt x="1602104" y="1331162"/>
                        <a:pt x="1603352" y="1332408"/>
                      </a:cubicBezTo>
                      <a:cubicBezTo>
                        <a:pt x="1649530" y="1344870"/>
                        <a:pt x="1654522" y="1359825"/>
                        <a:pt x="1622073" y="1393473"/>
                      </a:cubicBezTo>
                      <a:cubicBezTo>
                        <a:pt x="1605848" y="1410921"/>
                        <a:pt x="1599608" y="1428368"/>
                        <a:pt x="1615833" y="1448308"/>
                      </a:cubicBezTo>
                      <a:cubicBezTo>
                        <a:pt x="1625817" y="1459524"/>
                        <a:pt x="1628313" y="1473232"/>
                        <a:pt x="1624569" y="1485694"/>
                      </a:cubicBezTo>
                      <a:cubicBezTo>
                        <a:pt x="1608344" y="1530559"/>
                        <a:pt x="1614585" y="1572931"/>
                        <a:pt x="1629561" y="1615302"/>
                      </a:cubicBezTo>
                      <a:cubicBezTo>
                        <a:pt x="1633305" y="1630257"/>
                        <a:pt x="1632057" y="1643966"/>
                        <a:pt x="1619577" y="1653936"/>
                      </a:cubicBezTo>
                      <a:cubicBezTo>
                        <a:pt x="1608344" y="1666398"/>
                        <a:pt x="1607096" y="1676368"/>
                        <a:pt x="1619577" y="1687584"/>
                      </a:cubicBezTo>
                      <a:cubicBezTo>
                        <a:pt x="1632057" y="1700046"/>
                        <a:pt x="1634554" y="1717494"/>
                        <a:pt x="1643290" y="1731202"/>
                      </a:cubicBezTo>
                      <a:cubicBezTo>
                        <a:pt x="1645786" y="1734941"/>
                        <a:pt x="1648282" y="1739926"/>
                        <a:pt x="1649530" y="1744911"/>
                      </a:cubicBezTo>
                      <a:cubicBezTo>
                        <a:pt x="1653274" y="1763604"/>
                        <a:pt x="1639546" y="1774820"/>
                        <a:pt x="1629561" y="1787282"/>
                      </a:cubicBezTo>
                      <a:cubicBezTo>
                        <a:pt x="1622073" y="1797252"/>
                        <a:pt x="1617081" y="1807222"/>
                        <a:pt x="1635802" y="1810961"/>
                      </a:cubicBezTo>
                      <a:cubicBezTo>
                        <a:pt x="1643290" y="1812207"/>
                        <a:pt x="1649530" y="1817192"/>
                        <a:pt x="1648282" y="1827162"/>
                      </a:cubicBezTo>
                      <a:cubicBezTo>
                        <a:pt x="1647034" y="1835885"/>
                        <a:pt x="1640794" y="1838378"/>
                        <a:pt x="1633305" y="1842117"/>
                      </a:cubicBezTo>
                      <a:cubicBezTo>
                        <a:pt x="1582135" y="1858318"/>
                        <a:pt x="1552182" y="1895705"/>
                        <a:pt x="1533461" y="1943061"/>
                      </a:cubicBezTo>
                      <a:cubicBezTo>
                        <a:pt x="1527221" y="1958016"/>
                        <a:pt x="1517236" y="1965494"/>
                        <a:pt x="1506004" y="1974217"/>
                      </a:cubicBezTo>
                      <a:cubicBezTo>
                        <a:pt x="1479795" y="1995403"/>
                        <a:pt x="1448593" y="2014096"/>
                        <a:pt x="1439857" y="2050237"/>
                      </a:cubicBezTo>
                      <a:cubicBezTo>
                        <a:pt x="1434865" y="2068931"/>
                        <a:pt x="1433617" y="2083886"/>
                        <a:pt x="1456082" y="2095102"/>
                      </a:cubicBezTo>
                      <a:cubicBezTo>
                        <a:pt x="1476050" y="2102579"/>
                        <a:pt x="1483539" y="2118780"/>
                        <a:pt x="1474802" y="2139966"/>
                      </a:cubicBezTo>
                      <a:cubicBezTo>
                        <a:pt x="1468562" y="2154921"/>
                        <a:pt x="1472306" y="2169875"/>
                        <a:pt x="1477299" y="2184830"/>
                      </a:cubicBezTo>
                      <a:cubicBezTo>
                        <a:pt x="1483539" y="2209755"/>
                        <a:pt x="1498516" y="2237172"/>
                        <a:pt x="1483539" y="2262096"/>
                      </a:cubicBezTo>
                      <a:cubicBezTo>
                        <a:pt x="1464818" y="2295745"/>
                        <a:pt x="1441105" y="2325654"/>
                        <a:pt x="1458578" y="2368026"/>
                      </a:cubicBezTo>
                      <a:cubicBezTo>
                        <a:pt x="1459826" y="2370519"/>
                        <a:pt x="1456082" y="2376750"/>
                        <a:pt x="1452337" y="2379242"/>
                      </a:cubicBezTo>
                      <a:cubicBezTo>
                        <a:pt x="1404911" y="2432830"/>
                        <a:pt x="1423632" y="2490157"/>
                        <a:pt x="1446097" y="2547484"/>
                      </a:cubicBezTo>
                      <a:cubicBezTo>
                        <a:pt x="1451089" y="2562438"/>
                        <a:pt x="1457330" y="2577393"/>
                        <a:pt x="1446097" y="2591102"/>
                      </a:cubicBezTo>
                      <a:cubicBezTo>
                        <a:pt x="1432369" y="2608549"/>
                        <a:pt x="1413648" y="2611041"/>
                        <a:pt x="1392431" y="2608549"/>
                      </a:cubicBezTo>
                      <a:cubicBezTo>
                        <a:pt x="1382446" y="2606056"/>
                        <a:pt x="1371214" y="2594840"/>
                        <a:pt x="1356237" y="2609795"/>
                      </a:cubicBezTo>
                      <a:cubicBezTo>
                        <a:pt x="1388687" y="2627242"/>
                        <a:pt x="1407407" y="2663383"/>
                        <a:pt x="1452337" y="2657152"/>
                      </a:cubicBezTo>
                      <a:cubicBezTo>
                        <a:pt x="1476050" y="2653413"/>
                        <a:pt x="1482291" y="2673353"/>
                        <a:pt x="1478547" y="2693292"/>
                      </a:cubicBezTo>
                      <a:cubicBezTo>
                        <a:pt x="1472306" y="2725694"/>
                        <a:pt x="1464818" y="2756850"/>
                        <a:pt x="1469810" y="2790499"/>
                      </a:cubicBezTo>
                      <a:cubicBezTo>
                        <a:pt x="1472306" y="2797976"/>
                        <a:pt x="1467314" y="2809192"/>
                        <a:pt x="1477299" y="2814177"/>
                      </a:cubicBezTo>
                      <a:cubicBezTo>
                        <a:pt x="1487283" y="2817916"/>
                        <a:pt x="1492275" y="2807946"/>
                        <a:pt x="1499764" y="2802961"/>
                      </a:cubicBezTo>
                      <a:cubicBezTo>
                        <a:pt x="1527221" y="2783021"/>
                        <a:pt x="1534709" y="2783021"/>
                        <a:pt x="1560918" y="2809192"/>
                      </a:cubicBezTo>
                      <a:cubicBezTo>
                        <a:pt x="1565911" y="2814177"/>
                        <a:pt x="1570903" y="2819162"/>
                        <a:pt x="1579639" y="2820408"/>
                      </a:cubicBezTo>
                      <a:cubicBezTo>
                        <a:pt x="1602104" y="2820408"/>
                        <a:pt x="1617081" y="2832870"/>
                        <a:pt x="1619577" y="2855303"/>
                      </a:cubicBezTo>
                      <a:cubicBezTo>
                        <a:pt x="1622073" y="2882720"/>
                        <a:pt x="1620825" y="2907644"/>
                        <a:pt x="1594616" y="2921353"/>
                      </a:cubicBezTo>
                      <a:cubicBezTo>
                        <a:pt x="1574647" y="2931323"/>
                        <a:pt x="1563414" y="2943785"/>
                        <a:pt x="1555926" y="2963725"/>
                      </a:cubicBezTo>
                      <a:cubicBezTo>
                        <a:pt x="1548438" y="2984911"/>
                        <a:pt x="1552182" y="2994880"/>
                        <a:pt x="1569655" y="3004850"/>
                      </a:cubicBezTo>
                      <a:cubicBezTo>
                        <a:pt x="1587127" y="3013574"/>
                        <a:pt x="1609592" y="3017313"/>
                        <a:pt x="1602104" y="3045976"/>
                      </a:cubicBezTo>
                      <a:cubicBezTo>
                        <a:pt x="1597112" y="3065916"/>
                        <a:pt x="1568407" y="3083363"/>
                        <a:pt x="1542197" y="3084609"/>
                      </a:cubicBezTo>
                      <a:cubicBezTo>
                        <a:pt x="1530965" y="3085856"/>
                        <a:pt x="1515988" y="3073393"/>
                        <a:pt x="1509748" y="3089594"/>
                      </a:cubicBezTo>
                      <a:cubicBezTo>
                        <a:pt x="1502260" y="3109534"/>
                        <a:pt x="1486035" y="3128227"/>
                        <a:pt x="1489779" y="3151906"/>
                      </a:cubicBezTo>
                      <a:cubicBezTo>
                        <a:pt x="1489779" y="3161876"/>
                        <a:pt x="1496019" y="3164368"/>
                        <a:pt x="1506004" y="3161876"/>
                      </a:cubicBezTo>
                      <a:cubicBezTo>
                        <a:pt x="1522229" y="3155644"/>
                        <a:pt x="1529717" y="3164368"/>
                        <a:pt x="1534709" y="3179323"/>
                      </a:cubicBezTo>
                      <a:cubicBezTo>
                        <a:pt x="1539701" y="3194278"/>
                        <a:pt x="1553430" y="3201755"/>
                        <a:pt x="1564662" y="3211725"/>
                      </a:cubicBezTo>
                      <a:cubicBezTo>
                        <a:pt x="1574647" y="3220448"/>
                        <a:pt x="1580887" y="3229172"/>
                        <a:pt x="1574647" y="3240388"/>
                      </a:cubicBezTo>
                      <a:cubicBezTo>
                        <a:pt x="1570903" y="3254096"/>
                        <a:pt x="1559670" y="3254096"/>
                        <a:pt x="1547190" y="3254096"/>
                      </a:cubicBezTo>
                      <a:cubicBezTo>
                        <a:pt x="1506004" y="3254096"/>
                        <a:pt x="1464818" y="3240388"/>
                        <a:pt x="1423632" y="3237896"/>
                      </a:cubicBezTo>
                      <a:cubicBezTo>
                        <a:pt x="1359981" y="3236649"/>
                        <a:pt x="1298827" y="3246619"/>
                        <a:pt x="1236424" y="3207986"/>
                      </a:cubicBezTo>
                      <a:cubicBezTo>
                        <a:pt x="1195238" y="3183062"/>
                        <a:pt x="1134083" y="3190539"/>
                        <a:pt x="1081665" y="3184308"/>
                      </a:cubicBezTo>
                      <a:cubicBezTo>
                        <a:pt x="1071681" y="3183062"/>
                        <a:pt x="1060448" y="3185554"/>
                        <a:pt x="1059200" y="3198016"/>
                      </a:cubicBezTo>
                      <a:cubicBezTo>
                        <a:pt x="1057952" y="3212971"/>
                        <a:pt x="1067936" y="3217956"/>
                        <a:pt x="1080417" y="3217956"/>
                      </a:cubicBezTo>
                      <a:cubicBezTo>
                        <a:pt x="1099138" y="3216710"/>
                        <a:pt x="1112866" y="3224187"/>
                        <a:pt x="1117859" y="3242880"/>
                      </a:cubicBezTo>
                      <a:cubicBezTo>
                        <a:pt x="1127843" y="3277775"/>
                        <a:pt x="1151556" y="3301454"/>
                        <a:pt x="1175269" y="3325132"/>
                      </a:cubicBezTo>
                      <a:cubicBezTo>
                        <a:pt x="1188998" y="3338840"/>
                        <a:pt x="1197734" y="3352549"/>
                        <a:pt x="1193990" y="3371242"/>
                      </a:cubicBezTo>
                      <a:cubicBezTo>
                        <a:pt x="1188998" y="3391182"/>
                        <a:pt x="1193990" y="3404890"/>
                        <a:pt x="1215207" y="3408629"/>
                      </a:cubicBezTo>
                      <a:cubicBezTo>
                        <a:pt x="1226439" y="3411122"/>
                        <a:pt x="1236424" y="3418599"/>
                        <a:pt x="1245160" y="3428569"/>
                      </a:cubicBezTo>
                      <a:cubicBezTo>
                        <a:pt x="1275114" y="3465956"/>
                        <a:pt x="1313803" y="3465956"/>
                        <a:pt x="1358733" y="3460971"/>
                      </a:cubicBezTo>
                      <a:cubicBezTo>
                        <a:pt x="1416144" y="3453494"/>
                        <a:pt x="1474802" y="3449755"/>
                        <a:pt x="1527221" y="3483403"/>
                      </a:cubicBezTo>
                      <a:cubicBezTo>
                        <a:pt x="1550934" y="3499604"/>
                        <a:pt x="1575895" y="3515805"/>
                        <a:pt x="1608344" y="3515805"/>
                      </a:cubicBezTo>
                      <a:cubicBezTo>
                        <a:pt x="1628313" y="3515805"/>
                        <a:pt x="1632057" y="3532006"/>
                        <a:pt x="1629561" y="3549454"/>
                      </a:cubicBezTo>
                      <a:cubicBezTo>
                        <a:pt x="1673243" y="3534499"/>
                        <a:pt x="1721917" y="3529514"/>
                        <a:pt x="1764351" y="3508328"/>
                      </a:cubicBezTo>
                      <a:cubicBezTo>
                        <a:pt x="1776832" y="3503343"/>
                        <a:pt x="1790560" y="3510820"/>
                        <a:pt x="1801793" y="3519544"/>
                      </a:cubicBezTo>
                      <a:cubicBezTo>
                        <a:pt x="1844227" y="3545715"/>
                        <a:pt x="1870436" y="3536991"/>
                        <a:pt x="1890405" y="3489634"/>
                      </a:cubicBezTo>
                      <a:lnTo>
                        <a:pt x="1894682" y="3482161"/>
                      </a:lnTo>
                      <a:lnTo>
                        <a:pt x="1893721" y="3480879"/>
                      </a:lnTo>
                      <a:cubicBezTo>
                        <a:pt x="1863820" y="3457186"/>
                        <a:pt x="1850116" y="3422270"/>
                        <a:pt x="1827691" y="3392342"/>
                      </a:cubicBezTo>
                      <a:cubicBezTo>
                        <a:pt x="1811495" y="3369895"/>
                        <a:pt x="1790316" y="3347449"/>
                        <a:pt x="1795299" y="3312533"/>
                      </a:cubicBezTo>
                      <a:cubicBezTo>
                        <a:pt x="1801528" y="3278864"/>
                        <a:pt x="1813987" y="3255171"/>
                        <a:pt x="1848870" y="3245195"/>
                      </a:cubicBezTo>
                      <a:cubicBezTo>
                        <a:pt x="1867558" y="3240207"/>
                        <a:pt x="1888737" y="3233972"/>
                        <a:pt x="1907425" y="3223996"/>
                      </a:cubicBezTo>
                      <a:cubicBezTo>
                        <a:pt x="1918637" y="3219008"/>
                        <a:pt x="1933587" y="3216514"/>
                        <a:pt x="1939817" y="3228984"/>
                      </a:cubicBezTo>
                      <a:cubicBezTo>
                        <a:pt x="1959750" y="3270135"/>
                        <a:pt x="2000863" y="3285099"/>
                        <a:pt x="2030763" y="3312533"/>
                      </a:cubicBezTo>
                      <a:cubicBezTo>
                        <a:pt x="2038238" y="3320015"/>
                        <a:pt x="2048205" y="3323756"/>
                        <a:pt x="2054434" y="3331238"/>
                      </a:cubicBezTo>
                      <a:cubicBezTo>
                        <a:pt x="2071876" y="3348696"/>
                        <a:pt x="2084334" y="3356178"/>
                        <a:pt x="2114234" y="3342461"/>
                      </a:cubicBezTo>
                      <a:cubicBezTo>
                        <a:pt x="2135414" y="3331238"/>
                        <a:pt x="2160330" y="3323756"/>
                        <a:pt x="2181510" y="3310039"/>
                      </a:cubicBezTo>
                      <a:cubicBezTo>
                        <a:pt x="2203935" y="3296322"/>
                        <a:pt x="2223868" y="3308792"/>
                        <a:pt x="2238818" y="3327497"/>
                      </a:cubicBezTo>
                      <a:cubicBezTo>
                        <a:pt x="2259998" y="3349943"/>
                        <a:pt x="2261243" y="3349943"/>
                        <a:pt x="2273702" y="3321262"/>
                      </a:cubicBezTo>
                      <a:cubicBezTo>
                        <a:pt x="2279931" y="3308792"/>
                        <a:pt x="2286160" y="3296322"/>
                        <a:pt x="2293635" y="3283852"/>
                      </a:cubicBezTo>
                      <a:cubicBezTo>
                        <a:pt x="2297373" y="3276370"/>
                        <a:pt x="2299864" y="3267641"/>
                        <a:pt x="2311077" y="3267641"/>
                      </a:cubicBezTo>
                      <a:cubicBezTo>
                        <a:pt x="2323535" y="3267641"/>
                        <a:pt x="2329765" y="3276370"/>
                        <a:pt x="2332256" y="3285099"/>
                      </a:cubicBezTo>
                      <a:cubicBezTo>
                        <a:pt x="2340977" y="3306298"/>
                        <a:pt x="2349698" y="3327497"/>
                        <a:pt x="2339731" y="3349943"/>
                      </a:cubicBezTo>
                      <a:cubicBezTo>
                        <a:pt x="2333502" y="3364907"/>
                        <a:pt x="2334748" y="3376130"/>
                        <a:pt x="2347206" y="3388600"/>
                      </a:cubicBezTo>
                      <a:cubicBezTo>
                        <a:pt x="2360911" y="3402318"/>
                        <a:pt x="2355927" y="3419776"/>
                        <a:pt x="2343469" y="3432246"/>
                      </a:cubicBezTo>
                      <a:cubicBezTo>
                        <a:pt x="2326027" y="3449704"/>
                        <a:pt x="2306094" y="3464668"/>
                        <a:pt x="2279931" y="3462174"/>
                      </a:cubicBezTo>
                      <a:cubicBezTo>
                        <a:pt x="2262489" y="3459680"/>
                        <a:pt x="2246293" y="3463421"/>
                        <a:pt x="2231343" y="3468409"/>
                      </a:cubicBezTo>
                      <a:cubicBezTo>
                        <a:pt x="2200197" y="3469656"/>
                        <a:pt x="2174035" y="3483373"/>
                        <a:pt x="2146626" y="3493349"/>
                      </a:cubicBezTo>
                      <a:cubicBezTo>
                        <a:pt x="2127939" y="3500831"/>
                        <a:pt x="2120463" y="3517042"/>
                        <a:pt x="2119218" y="3535747"/>
                      </a:cubicBezTo>
                      <a:cubicBezTo>
                        <a:pt x="2119218" y="3556946"/>
                        <a:pt x="2137905" y="3554452"/>
                        <a:pt x="2151610" y="3558193"/>
                      </a:cubicBezTo>
                      <a:cubicBezTo>
                        <a:pt x="2165314" y="3561934"/>
                        <a:pt x="2179018" y="3569416"/>
                        <a:pt x="2193968" y="3571910"/>
                      </a:cubicBezTo>
                      <a:cubicBezTo>
                        <a:pt x="2216393" y="3575652"/>
                        <a:pt x="2227606" y="3589368"/>
                        <a:pt x="2223868" y="3611815"/>
                      </a:cubicBezTo>
                      <a:cubicBezTo>
                        <a:pt x="2221377" y="3634261"/>
                        <a:pt x="2232589" y="3641743"/>
                        <a:pt x="2252523" y="3644237"/>
                      </a:cubicBezTo>
                      <a:cubicBezTo>
                        <a:pt x="2261243" y="3644237"/>
                        <a:pt x="2269964" y="3645484"/>
                        <a:pt x="2278685" y="3644237"/>
                      </a:cubicBezTo>
                      <a:cubicBezTo>
                        <a:pt x="2334748" y="3641743"/>
                        <a:pt x="2385827" y="3656707"/>
                        <a:pt x="2430678" y="3687882"/>
                      </a:cubicBezTo>
                      <a:cubicBezTo>
                        <a:pt x="2453103" y="3702846"/>
                        <a:pt x="2470545" y="3702846"/>
                        <a:pt x="2489232" y="3685388"/>
                      </a:cubicBezTo>
                      <a:cubicBezTo>
                        <a:pt x="2507920" y="3666683"/>
                        <a:pt x="2530345" y="3655460"/>
                        <a:pt x="2555262" y="3650472"/>
                      </a:cubicBezTo>
                      <a:cubicBezTo>
                        <a:pt x="2583916" y="3642990"/>
                        <a:pt x="2610079" y="3628026"/>
                        <a:pt x="2626275" y="3603086"/>
                      </a:cubicBezTo>
                      <a:cubicBezTo>
                        <a:pt x="2654929" y="3558193"/>
                        <a:pt x="2693550" y="3522030"/>
                        <a:pt x="2724696" y="3480879"/>
                      </a:cubicBezTo>
                      <a:cubicBezTo>
                        <a:pt x="2743384" y="3454692"/>
                        <a:pt x="2770792" y="3447210"/>
                        <a:pt x="2800692" y="3437234"/>
                      </a:cubicBezTo>
                      <a:cubicBezTo>
                        <a:pt x="2858001" y="3421022"/>
                        <a:pt x="2900359" y="3458433"/>
                        <a:pt x="2948947" y="3470903"/>
                      </a:cubicBezTo>
                      <a:cubicBezTo>
                        <a:pt x="2965143" y="3475891"/>
                        <a:pt x="2962652" y="3495843"/>
                        <a:pt x="2978847" y="3505819"/>
                      </a:cubicBezTo>
                      <a:cubicBezTo>
                        <a:pt x="2985077" y="3470903"/>
                        <a:pt x="3009993" y="3454692"/>
                        <a:pt x="3037402" y="3440975"/>
                      </a:cubicBezTo>
                      <a:cubicBezTo>
                        <a:pt x="3057335" y="3430999"/>
                        <a:pt x="3063565" y="3411046"/>
                        <a:pt x="3076023" y="3396082"/>
                      </a:cubicBezTo>
                      <a:cubicBezTo>
                        <a:pt x="3084744" y="3386106"/>
                        <a:pt x="3079760" y="3379872"/>
                        <a:pt x="3071040" y="3374883"/>
                      </a:cubicBezTo>
                      <a:cubicBezTo>
                        <a:pt x="3062319" y="3369895"/>
                        <a:pt x="3054844" y="3366154"/>
                        <a:pt x="3048614" y="3359919"/>
                      </a:cubicBezTo>
                      <a:cubicBezTo>
                        <a:pt x="3041139" y="3351190"/>
                        <a:pt x="3037402" y="3343708"/>
                        <a:pt x="3043631" y="3332485"/>
                      </a:cubicBezTo>
                      <a:cubicBezTo>
                        <a:pt x="3048614" y="3323756"/>
                        <a:pt x="3057335" y="3316274"/>
                        <a:pt x="3067302" y="3320015"/>
                      </a:cubicBezTo>
                      <a:cubicBezTo>
                        <a:pt x="3102186" y="3333732"/>
                        <a:pt x="3119627" y="3317521"/>
                        <a:pt x="3135823" y="3288840"/>
                      </a:cubicBezTo>
                      <a:cubicBezTo>
                        <a:pt x="3145790" y="3272629"/>
                        <a:pt x="3160740" y="3275123"/>
                        <a:pt x="3171953" y="3288840"/>
                      </a:cubicBezTo>
                      <a:cubicBezTo>
                        <a:pt x="3188149" y="3307545"/>
                        <a:pt x="3199361" y="3301310"/>
                        <a:pt x="3208082" y="3282605"/>
                      </a:cubicBezTo>
                      <a:cubicBezTo>
                        <a:pt x="3216803" y="3263900"/>
                        <a:pt x="3235490" y="3255171"/>
                        <a:pt x="3246703" y="3237713"/>
                      </a:cubicBezTo>
                      <a:cubicBezTo>
                        <a:pt x="3230507" y="3237713"/>
                        <a:pt x="3221786" y="3248936"/>
                        <a:pt x="3216803" y="3263900"/>
                      </a:cubicBezTo>
                      <a:cubicBezTo>
                        <a:pt x="3208082" y="3285099"/>
                        <a:pt x="3198115" y="3283852"/>
                        <a:pt x="3186903" y="3265147"/>
                      </a:cubicBezTo>
                      <a:cubicBezTo>
                        <a:pt x="3159494" y="3223996"/>
                        <a:pt x="3173198" y="3191574"/>
                        <a:pt x="3224278" y="3182844"/>
                      </a:cubicBezTo>
                      <a:cubicBezTo>
                        <a:pt x="3245457" y="3179103"/>
                        <a:pt x="3267882" y="3179103"/>
                        <a:pt x="3291553" y="3182844"/>
                      </a:cubicBezTo>
                      <a:cubicBezTo>
                        <a:pt x="3325191" y="3189080"/>
                        <a:pt x="3360074" y="3184091"/>
                        <a:pt x="3392466" y="3196562"/>
                      </a:cubicBezTo>
                      <a:cubicBezTo>
                        <a:pt x="3403679" y="3201550"/>
                        <a:pt x="3413646" y="3191574"/>
                        <a:pt x="3406171" y="3177856"/>
                      </a:cubicBezTo>
                      <a:cubicBezTo>
                        <a:pt x="3393712" y="3151669"/>
                        <a:pt x="3406171" y="3127976"/>
                        <a:pt x="3414891" y="3104283"/>
                      </a:cubicBezTo>
                      <a:cubicBezTo>
                        <a:pt x="3426104" y="3076849"/>
                        <a:pt x="3452267" y="3076849"/>
                        <a:pt x="3475938" y="3075602"/>
                      </a:cubicBezTo>
                      <a:cubicBezTo>
                        <a:pt x="3488396" y="3075602"/>
                        <a:pt x="3504592" y="3083084"/>
                        <a:pt x="3509575" y="3064379"/>
                      </a:cubicBezTo>
                      <a:cubicBezTo>
                        <a:pt x="3514559" y="3046921"/>
                        <a:pt x="3519542" y="3026968"/>
                        <a:pt x="3498363" y="3013252"/>
                      </a:cubicBezTo>
                      <a:cubicBezTo>
                        <a:pt x="3478429" y="3002028"/>
                        <a:pt x="3469708" y="2980829"/>
                        <a:pt x="3470954" y="2957136"/>
                      </a:cubicBezTo>
                      <a:cubicBezTo>
                        <a:pt x="3470954" y="2945913"/>
                        <a:pt x="3467217" y="2935937"/>
                        <a:pt x="3464725" y="2925961"/>
                      </a:cubicBezTo>
                      <a:cubicBezTo>
                        <a:pt x="3456004" y="2893539"/>
                        <a:pt x="3480921" y="2863611"/>
                        <a:pt x="3514559" y="2864858"/>
                      </a:cubicBezTo>
                      <a:cubicBezTo>
                        <a:pt x="3541967" y="2864858"/>
                        <a:pt x="3568130" y="2874834"/>
                        <a:pt x="3595538" y="2874834"/>
                      </a:cubicBezTo>
                      <a:cubicBezTo>
                        <a:pt x="3609243" y="2874834"/>
                        <a:pt x="3612980" y="2886057"/>
                        <a:pt x="3621701" y="2894786"/>
                      </a:cubicBezTo>
                      <a:cubicBezTo>
                        <a:pt x="3635405" y="2907256"/>
                        <a:pt x="3651601" y="2910997"/>
                        <a:pt x="3667797" y="2894786"/>
                      </a:cubicBezTo>
                      <a:cubicBezTo>
                        <a:pt x="3679010" y="2884810"/>
                        <a:pt x="3681501" y="2873587"/>
                        <a:pt x="3667797" y="2862364"/>
                      </a:cubicBezTo>
                      <a:cubicBezTo>
                        <a:pt x="3661568" y="2854882"/>
                        <a:pt x="3646618" y="2849894"/>
                        <a:pt x="3649109" y="2839918"/>
                      </a:cubicBezTo>
                      <a:cubicBezTo>
                        <a:pt x="3660322" y="2809989"/>
                        <a:pt x="3637897" y="2802507"/>
                        <a:pt x="3619209" y="2791284"/>
                      </a:cubicBezTo>
                      <a:cubicBezTo>
                        <a:pt x="3605505" y="2781308"/>
                        <a:pt x="3601768" y="2766344"/>
                        <a:pt x="3609243" y="2750133"/>
                      </a:cubicBezTo>
                      <a:cubicBezTo>
                        <a:pt x="3614226" y="2735169"/>
                        <a:pt x="3627930" y="2732675"/>
                        <a:pt x="3641634" y="2735169"/>
                      </a:cubicBezTo>
                      <a:cubicBezTo>
                        <a:pt x="3651601" y="2737663"/>
                        <a:pt x="3662814" y="2742651"/>
                        <a:pt x="3669043" y="2732675"/>
                      </a:cubicBezTo>
                      <a:cubicBezTo>
                        <a:pt x="3672780" y="2721452"/>
                        <a:pt x="3659076" y="2716464"/>
                        <a:pt x="3652847" y="2710229"/>
                      </a:cubicBezTo>
                      <a:cubicBezTo>
                        <a:pt x="3639143" y="2697759"/>
                        <a:pt x="3632914" y="2684042"/>
                        <a:pt x="3637897" y="2665336"/>
                      </a:cubicBezTo>
                      <a:cubicBezTo>
                        <a:pt x="3644126" y="2646632"/>
                        <a:pt x="3637897" y="2642890"/>
                        <a:pt x="3619209" y="2646632"/>
                      </a:cubicBezTo>
                      <a:cubicBezTo>
                        <a:pt x="3589309" y="2650372"/>
                        <a:pt x="3575605" y="2640396"/>
                        <a:pt x="3571867" y="2610468"/>
                      </a:cubicBezTo>
                      <a:cubicBezTo>
                        <a:pt x="3569376" y="2589269"/>
                        <a:pt x="3561901" y="2574305"/>
                        <a:pt x="3540721" y="2568070"/>
                      </a:cubicBezTo>
                      <a:cubicBezTo>
                        <a:pt x="3522034" y="2561835"/>
                        <a:pt x="3518296" y="2548118"/>
                        <a:pt x="3524525" y="2530660"/>
                      </a:cubicBezTo>
                      <a:cubicBezTo>
                        <a:pt x="3536984" y="2503226"/>
                        <a:pt x="3524525" y="2493250"/>
                        <a:pt x="3498363" y="2489509"/>
                      </a:cubicBezTo>
                      <a:cubicBezTo>
                        <a:pt x="3485904" y="2488262"/>
                        <a:pt x="3474692" y="2483274"/>
                        <a:pt x="3462233" y="2480780"/>
                      </a:cubicBezTo>
                      <a:cubicBezTo>
                        <a:pt x="3428596" y="2469557"/>
                        <a:pt x="3422367" y="2459580"/>
                        <a:pt x="3429842" y="2424664"/>
                      </a:cubicBezTo>
                      <a:cubicBezTo>
                        <a:pt x="3432333" y="2409700"/>
                        <a:pt x="3439808" y="2395983"/>
                        <a:pt x="3447283" y="2382266"/>
                      </a:cubicBezTo>
                      <a:cubicBezTo>
                        <a:pt x="3457250" y="2364808"/>
                        <a:pt x="3463479" y="2347350"/>
                        <a:pt x="3463479" y="2326151"/>
                      </a:cubicBezTo>
                      <a:cubicBezTo>
                        <a:pt x="3463479" y="2294976"/>
                        <a:pt x="3473446" y="2285000"/>
                        <a:pt x="3504592" y="2282506"/>
                      </a:cubicBezTo>
                      <a:cubicBezTo>
                        <a:pt x="3532000" y="2280012"/>
                        <a:pt x="3559409" y="2273776"/>
                        <a:pt x="3583080" y="2257566"/>
                      </a:cubicBezTo>
                      <a:cubicBezTo>
                        <a:pt x="3593047" y="2250083"/>
                        <a:pt x="3604259" y="2247589"/>
                        <a:pt x="3617963" y="2251330"/>
                      </a:cubicBezTo>
                      <a:cubicBezTo>
                        <a:pt x="3632914" y="2256318"/>
                        <a:pt x="3644126" y="2271282"/>
                        <a:pt x="3632914" y="2283753"/>
                      </a:cubicBezTo>
                      <a:cubicBezTo>
                        <a:pt x="3589309" y="2337374"/>
                        <a:pt x="3607997" y="2394736"/>
                        <a:pt x="3622947" y="2450852"/>
                      </a:cubicBezTo>
                      <a:cubicBezTo>
                        <a:pt x="3632914" y="2484521"/>
                        <a:pt x="3641634" y="2518190"/>
                        <a:pt x="3645372" y="2553106"/>
                      </a:cubicBezTo>
                      <a:cubicBezTo>
                        <a:pt x="3647864" y="2569317"/>
                        <a:pt x="3655339" y="2575552"/>
                        <a:pt x="3671535" y="2581787"/>
                      </a:cubicBezTo>
                      <a:cubicBezTo>
                        <a:pt x="3720122" y="2599245"/>
                        <a:pt x="3769956" y="2601739"/>
                        <a:pt x="3822281" y="2601739"/>
                      </a:cubicBezTo>
                      <a:cubicBezTo>
                        <a:pt x="3819790" y="2583034"/>
                        <a:pt x="3808577" y="2585528"/>
                        <a:pt x="3798610" y="2584281"/>
                      </a:cubicBezTo>
                      <a:cubicBezTo>
                        <a:pt x="3755006" y="2576799"/>
                        <a:pt x="3748777" y="2568070"/>
                        <a:pt x="3761235" y="2529413"/>
                      </a:cubicBezTo>
                      <a:cubicBezTo>
                        <a:pt x="3768710" y="2505720"/>
                        <a:pt x="3773693" y="2485768"/>
                        <a:pt x="3761235" y="2462074"/>
                      </a:cubicBezTo>
                      <a:cubicBezTo>
                        <a:pt x="3752514" y="2444616"/>
                        <a:pt x="3759989" y="2425911"/>
                        <a:pt x="3776185" y="2415935"/>
                      </a:cubicBezTo>
                      <a:cubicBezTo>
                        <a:pt x="3788644" y="2409700"/>
                        <a:pt x="3803594" y="2405959"/>
                        <a:pt x="3808577" y="2424664"/>
                      </a:cubicBezTo>
                      <a:cubicBezTo>
                        <a:pt x="3812315" y="2443369"/>
                        <a:pt x="3819790" y="2444616"/>
                        <a:pt x="3833494" y="2435887"/>
                      </a:cubicBezTo>
                      <a:cubicBezTo>
                        <a:pt x="3843461" y="2428405"/>
                        <a:pt x="3858411" y="2420923"/>
                        <a:pt x="3840969" y="2404712"/>
                      </a:cubicBezTo>
                      <a:cubicBezTo>
                        <a:pt x="3838477" y="2403465"/>
                        <a:pt x="3833494" y="2399724"/>
                        <a:pt x="3833494" y="2395983"/>
                      </a:cubicBezTo>
                      <a:cubicBezTo>
                        <a:pt x="3834740" y="2358573"/>
                        <a:pt x="3824773" y="2328645"/>
                        <a:pt x="3784906" y="2312434"/>
                      </a:cubicBezTo>
                      <a:cubicBezTo>
                        <a:pt x="3774939" y="2309940"/>
                        <a:pt x="3781168" y="2294976"/>
                        <a:pt x="3788644" y="2287494"/>
                      </a:cubicBezTo>
                      <a:cubicBezTo>
                        <a:pt x="3801102" y="2275024"/>
                        <a:pt x="3808577" y="2261306"/>
                        <a:pt x="3818544" y="2247589"/>
                      </a:cubicBezTo>
                      <a:cubicBezTo>
                        <a:pt x="3839723" y="2217661"/>
                        <a:pt x="3828510" y="2188980"/>
                        <a:pt x="3791135" y="2181498"/>
                      </a:cubicBezTo>
                      <a:cubicBezTo>
                        <a:pt x="3779923" y="2179004"/>
                        <a:pt x="3768710" y="2180251"/>
                        <a:pt x="3758743" y="2176510"/>
                      </a:cubicBezTo>
                      <a:cubicBezTo>
                        <a:pt x="3748777" y="2172769"/>
                        <a:pt x="3737564" y="2171522"/>
                        <a:pt x="3737564" y="2159052"/>
                      </a:cubicBezTo>
                      <a:cubicBezTo>
                        <a:pt x="3736318" y="2146582"/>
                        <a:pt x="3743793" y="2137853"/>
                        <a:pt x="3755006" y="2132865"/>
                      </a:cubicBezTo>
                      <a:cubicBezTo>
                        <a:pt x="3768710" y="2126630"/>
                        <a:pt x="3784906" y="2125383"/>
                        <a:pt x="3798610" y="2119148"/>
                      </a:cubicBezTo>
                      <a:cubicBezTo>
                        <a:pt x="3806085" y="2115407"/>
                        <a:pt x="3814806" y="2110419"/>
                        <a:pt x="3816052" y="2101690"/>
                      </a:cubicBezTo>
                      <a:cubicBezTo>
                        <a:pt x="3816052" y="2089220"/>
                        <a:pt x="3806085" y="2087972"/>
                        <a:pt x="3798610" y="2084232"/>
                      </a:cubicBezTo>
                      <a:cubicBezTo>
                        <a:pt x="3763727" y="2065526"/>
                        <a:pt x="3730089" y="2070514"/>
                        <a:pt x="3697697" y="2087972"/>
                      </a:cubicBezTo>
                      <a:cubicBezTo>
                        <a:pt x="3680255" y="2096702"/>
                        <a:pt x="3654093" y="2095455"/>
                        <a:pt x="3647864" y="2124136"/>
                      </a:cubicBezTo>
                      <a:cubicBezTo>
                        <a:pt x="3647864" y="2127877"/>
                        <a:pt x="3641634" y="2130371"/>
                        <a:pt x="3637897" y="2130371"/>
                      </a:cubicBezTo>
                      <a:cubicBezTo>
                        <a:pt x="3612980" y="2126630"/>
                        <a:pt x="3588063" y="2135359"/>
                        <a:pt x="3565638" y="2129124"/>
                      </a:cubicBezTo>
                      <a:cubicBezTo>
                        <a:pt x="3533246" y="2121642"/>
                        <a:pt x="3502100" y="2107925"/>
                        <a:pt x="3478429" y="2085478"/>
                      </a:cubicBezTo>
                      <a:cubicBezTo>
                        <a:pt x="3462233" y="2069268"/>
                        <a:pt x="3456004" y="2053056"/>
                        <a:pt x="3478429" y="2039339"/>
                      </a:cubicBezTo>
                      <a:cubicBezTo>
                        <a:pt x="3494625" y="2029363"/>
                        <a:pt x="3498363" y="2010658"/>
                        <a:pt x="3509575" y="1996941"/>
                      </a:cubicBezTo>
                      <a:cubicBezTo>
                        <a:pt x="3519542" y="1984471"/>
                        <a:pt x="3533246" y="1973248"/>
                        <a:pt x="3549442" y="1986965"/>
                      </a:cubicBezTo>
                      <a:cubicBezTo>
                        <a:pt x="3563146" y="1996941"/>
                        <a:pt x="3558163" y="2011905"/>
                        <a:pt x="3550688" y="2024375"/>
                      </a:cubicBezTo>
                      <a:cubicBezTo>
                        <a:pt x="3528263" y="2061785"/>
                        <a:pt x="3529509" y="2063032"/>
                        <a:pt x="3576851" y="2073008"/>
                      </a:cubicBezTo>
                      <a:cubicBezTo>
                        <a:pt x="3576851" y="2051809"/>
                        <a:pt x="3580588" y="2030610"/>
                        <a:pt x="3580588" y="2010658"/>
                      </a:cubicBezTo>
                      <a:cubicBezTo>
                        <a:pt x="3580588" y="1991953"/>
                        <a:pt x="3589309" y="1980730"/>
                        <a:pt x="3606751" y="1978236"/>
                      </a:cubicBezTo>
                      <a:cubicBezTo>
                        <a:pt x="3614226" y="1976989"/>
                        <a:pt x="3624193" y="1976989"/>
                        <a:pt x="3627930" y="1969507"/>
                      </a:cubicBezTo>
                      <a:cubicBezTo>
                        <a:pt x="3646618" y="1939579"/>
                        <a:pt x="3675272" y="1927109"/>
                        <a:pt x="3710156" y="1922121"/>
                      </a:cubicBezTo>
                      <a:cubicBezTo>
                        <a:pt x="3723860" y="1919627"/>
                        <a:pt x="3723860" y="1907157"/>
                        <a:pt x="3713893" y="1895934"/>
                      </a:cubicBezTo>
                      <a:cubicBezTo>
                        <a:pt x="3703926" y="1885958"/>
                        <a:pt x="3690222" y="1875981"/>
                        <a:pt x="3681501" y="1864758"/>
                      </a:cubicBezTo>
                      <a:cubicBezTo>
                        <a:pt x="3665305" y="1843559"/>
                        <a:pt x="3667797" y="1834830"/>
                        <a:pt x="3692714" y="1826101"/>
                      </a:cubicBezTo>
                      <a:cubicBezTo>
                        <a:pt x="3696451" y="1823607"/>
                        <a:pt x="3700189" y="1823607"/>
                        <a:pt x="3703926" y="1822360"/>
                      </a:cubicBezTo>
                      <a:cubicBezTo>
                        <a:pt x="3713893" y="1818619"/>
                        <a:pt x="3727597" y="1817372"/>
                        <a:pt x="3723860" y="1804902"/>
                      </a:cubicBezTo>
                      <a:cubicBezTo>
                        <a:pt x="3721368" y="1793679"/>
                        <a:pt x="3708910" y="1801161"/>
                        <a:pt x="3701435" y="1802408"/>
                      </a:cubicBezTo>
                      <a:cubicBezTo>
                        <a:pt x="3676518" y="1807396"/>
                        <a:pt x="3666551" y="1787444"/>
                        <a:pt x="3654093" y="1773727"/>
                      </a:cubicBezTo>
                      <a:cubicBezTo>
                        <a:pt x="3642880" y="1762504"/>
                        <a:pt x="3645372" y="1750034"/>
                        <a:pt x="3660322" y="1740058"/>
                      </a:cubicBezTo>
                      <a:cubicBezTo>
                        <a:pt x="3635405" y="1733823"/>
                        <a:pt x="3614226" y="1730082"/>
                        <a:pt x="3593047" y="1733823"/>
                      </a:cubicBezTo>
                      <a:cubicBezTo>
                        <a:pt x="3570621" y="1737564"/>
                        <a:pt x="3554426" y="1730082"/>
                        <a:pt x="3551934" y="1706388"/>
                      </a:cubicBezTo>
                      <a:cubicBezTo>
                        <a:pt x="3548196" y="1685189"/>
                        <a:pt x="3535738" y="1677707"/>
                        <a:pt x="3515805" y="1677707"/>
                      </a:cubicBezTo>
                      <a:cubicBezTo>
                        <a:pt x="3505838" y="1676460"/>
                        <a:pt x="3495871" y="1675213"/>
                        <a:pt x="3487150" y="1668978"/>
                      </a:cubicBezTo>
                      <a:cubicBezTo>
                        <a:pt x="3462233" y="1652767"/>
                        <a:pt x="3436071" y="1642791"/>
                        <a:pt x="3406171" y="1644038"/>
                      </a:cubicBezTo>
                      <a:cubicBezTo>
                        <a:pt x="3396204" y="1644038"/>
                        <a:pt x="3386237" y="1641544"/>
                        <a:pt x="3381254" y="1630321"/>
                      </a:cubicBezTo>
                      <a:cubicBezTo>
                        <a:pt x="3376270" y="1617851"/>
                        <a:pt x="3386237" y="1612863"/>
                        <a:pt x="3392466" y="1605381"/>
                      </a:cubicBezTo>
                      <a:cubicBezTo>
                        <a:pt x="3413646" y="1584182"/>
                        <a:pt x="3412400" y="1555501"/>
                        <a:pt x="3386237" y="1536796"/>
                      </a:cubicBezTo>
                      <a:cubicBezTo>
                        <a:pt x="3368795" y="1523079"/>
                        <a:pt x="3353845" y="1510608"/>
                        <a:pt x="3338895" y="1495644"/>
                      </a:cubicBezTo>
                      <a:cubicBezTo>
                        <a:pt x="3315224" y="1473198"/>
                        <a:pt x="3318962" y="1440776"/>
                        <a:pt x="3310241" y="1413342"/>
                      </a:cubicBezTo>
                      <a:cubicBezTo>
                        <a:pt x="3307749" y="1404613"/>
                        <a:pt x="3316470" y="1395884"/>
                        <a:pt x="3323945" y="1392143"/>
                      </a:cubicBezTo>
                      <a:cubicBezTo>
                        <a:pt x="3357583" y="1370944"/>
                        <a:pt x="3366304" y="1333534"/>
                        <a:pt x="3377516" y="1299864"/>
                      </a:cubicBezTo>
                      <a:cubicBezTo>
                        <a:pt x="3381254" y="1289888"/>
                        <a:pt x="3381254" y="1279912"/>
                        <a:pt x="3372533" y="1272430"/>
                      </a:cubicBezTo>
                      <a:cubicBezTo>
                        <a:pt x="3357583" y="1258713"/>
                        <a:pt x="3357583" y="1241255"/>
                        <a:pt x="3361320" y="1222550"/>
                      </a:cubicBezTo>
                      <a:cubicBezTo>
                        <a:pt x="3362566" y="1217562"/>
                        <a:pt x="3368795" y="1212574"/>
                        <a:pt x="3367550" y="1207586"/>
                      </a:cubicBezTo>
                      <a:cubicBezTo>
                        <a:pt x="3347616" y="1157706"/>
                        <a:pt x="3377516" y="1111566"/>
                        <a:pt x="3372533" y="1062933"/>
                      </a:cubicBezTo>
                      <a:cubicBezTo>
                        <a:pt x="3371287" y="1047969"/>
                        <a:pt x="3363812" y="1036746"/>
                        <a:pt x="3357583" y="1026770"/>
                      </a:cubicBezTo>
                      <a:cubicBezTo>
                        <a:pt x="3343879" y="1005571"/>
                        <a:pt x="3343879" y="984372"/>
                        <a:pt x="3361320" y="965667"/>
                      </a:cubicBezTo>
                      <a:cubicBezTo>
                        <a:pt x="3371287" y="954444"/>
                        <a:pt x="3376270" y="941973"/>
                        <a:pt x="3380008" y="928256"/>
                      </a:cubicBezTo>
                      <a:cubicBezTo>
                        <a:pt x="3387483" y="900822"/>
                        <a:pt x="3401187" y="895834"/>
                        <a:pt x="3423612" y="910798"/>
                      </a:cubicBezTo>
                      <a:cubicBezTo>
                        <a:pt x="3438562" y="919527"/>
                        <a:pt x="3452267" y="925762"/>
                        <a:pt x="3469708" y="927009"/>
                      </a:cubicBezTo>
                      <a:cubicBezTo>
                        <a:pt x="3500854" y="928256"/>
                        <a:pt x="3520788" y="950702"/>
                        <a:pt x="3541967" y="968161"/>
                      </a:cubicBezTo>
                      <a:cubicBezTo>
                        <a:pt x="3554426" y="978137"/>
                        <a:pt x="3564392" y="985619"/>
                        <a:pt x="3580588" y="978137"/>
                      </a:cubicBezTo>
                      <a:cubicBezTo>
                        <a:pt x="3595538" y="971902"/>
                        <a:pt x="3603013" y="960679"/>
                        <a:pt x="3603013" y="944467"/>
                      </a:cubicBezTo>
                      <a:cubicBezTo>
                        <a:pt x="3604259" y="909551"/>
                        <a:pt x="3617963" y="874635"/>
                        <a:pt x="3617963" y="837225"/>
                      </a:cubicBezTo>
                      <a:cubicBezTo>
                        <a:pt x="3617963" y="822261"/>
                        <a:pt x="3624193" y="809791"/>
                        <a:pt x="3639143" y="802309"/>
                      </a:cubicBezTo>
                      <a:cubicBezTo>
                        <a:pt x="3651601" y="791086"/>
                        <a:pt x="3652847" y="776122"/>
                        <a:pt x="3651601" y="759911"/>
                      </a:cubicBezTo>
                      <a:cubicBezTo>
                        <a:pt x="3647864" y="692572"/>
                        <a:pt x="3655339" y="628975"/>
                        <a:pt x="3677764" y="565378"/>
                      </a:cubicBezTo>
                      <a:cubicBezTo>
                        <a:pt x="3692714" y="524226"/>
                        <a:pt x="3725884" y="495701"/>
                        <a:pt x="3765187" y="491376"/>
                      </a:cubicBezTo>
                      <a:close/>
                      <a:moveTo>
                        <a:pt x="962810" y="0"/>
                      </a:moveTo>
                      <a:cubicBezTo>
                        <a:pt x="1003933" y="3744"/>
                        <a:pt x="1041318" y="22462"/>
                        <a:pt x="1083687" y="7487"/>
                      </a:cubicBezTo>
                      <a:cubicBezTo>
                        <a:pt x="1096149" y="3744"/>
                        <a:pt x="1111103" y="11231"/>
                        <a:pt x="1123564" y="21214"/>
                      </a:cubicBezTo>
                      <a:cubicBezTo>
                        <a:pt x="1163442" y="76119"/>
                        <a:pt x="1172165" y="139760"/>
                        <a:pt x="1168426" y="205896"/>
                      </a:cubicBezTo>
                      <a:cubicBezTo>
                        <a:pt x="1167180" y="242084"/>
                        <a:pt x="1197088" y="267041"/>
                        <a:pt x="1202072" y="300733"/>
                      </a:cubicBezTo>
                      <a:cubicBezTo>
                        <a:pt x="1203319" y="310716"/>
                        <a:pt x="1217026" y="313211"/>
                        <a:pt x="1226996" y="305724"/>
                      </a:cubicBezTo>
                      <a:cubicBezTo>
                        <a:pt x="1235719" y="300733"/>
                        <a:pt x="1243196" y="293246"/>
                        <a:pt x="1251919" y="288254"/>
                      </a:cubicBezTo>
                      <a:cubicBezTo>
                        <a:pt x="1258150" y="284511"/>
                        <a:pt x="1266873" y="277024"/>
                        <a:pt x="1274350" y="280767"/>
                      </a:cubicBezTo>
                      <a:cubicBezTo>
                        <a:pt x="1286811" y="288254"/>
                        <a:pt x="1276842" y="296989"/>
                        <a:pt x="1275596" y="304476"/>
                      </a:cubicBezTo>
                      <a:cubicBezTo>
                        <a:pt x="1273103" y="328186"/>
                        <a:pt x="1270611" y="351895"/>
                        <a:pt x="1289304" y="370613"/>
                      </a:cubicBezTo>
                      <a:cubicBezTo>
                        <a:pt x="1304257" y="383091"/>
                        <a:pt x="1315473" y="386835"/>
                        <a:pt x="1325442" y="365621"/>
                      </a:cubicBezTo>
                      <a:cubicBezTo>
                        <a:pt x="1339150" y="333177"/>
                        <a:pt x="1361581" y="316955"/>
                        <a:pt x="1395227" y="299485"/>
                      </a:cubicBezTo>
                      <a:cubicBezTo>
                        <a:pt x="1436350" y="279519"/>
                        <a:pt x="1472489" y="285759"/>
                        <a:pt x="1511120" y="285759"/>
                      </a:cubicBezTo>
                      <a:cubicBezTo>
                        <a:pt x="1527320" y="284511"/>
                        <a:pt x="1548505" y="289502"/>
                        <a:pt x="1550997" y="263297"/>
                      </a:cubicBezTo>
                      <a:cubicBezTo>
                        <a:pt x="1553489" y="247075"/>
                        <a:pt x="1523581" y="224614"/>
                        <a:pt x="1503643" y="227110"/>
                      </a:cubicBezTo>
                      <a:cubicBezTo>
                        <a:pt x="1476227" y="233349"/>
                        <a:pt x="1467504" y="214631"/>
                        <a:pt x="1474981" y="195913"/>
                      </a:cubicBezTo>
                      <a:cubicBezTo>
                        <a:pt x="1484951" y="173452"/>
                        <a:pt x="1483704" y="152238"/>
                        <a:pt x="1487443" y="129777"/>
                      </a:cubicBezTo>
                      <a:cubicBezTo>
                        <a:pt x="1489935" y="117298"/>
                        <a:pt x="1489935" y="101076"/>
                        <a:pt x="1507381" y="97333"/>
                      </a:cubicBezTo>
                      <a:cubicBezTo>
                        <a:pt x="1524828" y="94837"/>
                        <a:pt x="1527320" y="112307"/>
                        <a:pt x="1529812" y="123538"/>
                      </a:cubicBezTo>
                      <a:cubicBezTo>
                        <a:pt x="1539781" y="164717"/>
                        <a:pt x="1575920" y="178443"/>
                        <a:pt x="1603336" y="200905"/>
                      </a:cubicBezTo>
                      <a:cubicBezTo>
                        <a:pt x="1613305" y="209640"/>
                        <a:pt x="1627013" y="215879"/>
                        <a:pt x="1639474" y="224614"/>
                      </a:cubicBezTo>
                      <a:cubicBezTo>
                        <a:pt x="1663151" y="243332"/>
                        <a:pt x="1691813" y="262049"/>
                        <a:pt x="1668136" y="300733"/>
                      </a:cubicBezTo>
                      <a:cubicBezTo>
                        <a:pt x="1659413" y="314459"/>
                        <a:pt x="1673120" y="323194"/>
                        <a:pt x="1680597" y="331929"/>
                      </a:cubicBezTo>
                      <a:cubicBezTo>
                        <a:pt x="1691813" y="339416"/>
                        <a:pt x="1696797" y="335673"/>
                        <a:pt x="1698044" y="324442"/>
                      </a:cubicBezTo>
                      <a:cubicBezTo>
                        <a:pt x="1698044" y="318203"/>
                        <a:pt x="1698044" y="311964"/>
                        <a:pt x="1696797" y="306972"/>
                      </a:cubicBezTo>
                      <a:cubicBezTo>
                        <a:pt x="1680597" y="269537"/>
                        <a:pt x="1706767" y="253314"/>
                        <a:pt x="1731690" y="235845"/>
                      </a:cubicBezTo>
                      <a:cubicBezTo>
                        <a:pt x="1755367" y="219622"/>
                        <a:pt x="1777798" y="223366"/>
                        <a:pt x="1801475" y="238340"/>
                      </a:cubicBezTo>
                      <a:cubicBezTo>
                        <a:pt x="1851321" y="268289"/>
                        <a:pt x="1899921" y="299485"/>
                        <a:pt x="1932321" y="349399"/>
                      </a:cubicBezTo>
                      <a:cubicBezTo>
                        <a:pt x="1936060" y="355638"/>
                        <a:pt x="1941045" y="365621"/>
                        <a:pt x="1949768" y="361878"/>
                      </a:cubicBezTo>
                      <a:cubicBezTo>
                        <a:pt x="1959737" y="356886"/>
                        <a:pt x="1960983" y="346903"/>
                        <a:pt x="1962229" y="336921"/>
                      </a:cubicBezTo>
                      <a:cubicBezTo>
                        <a:pt x="1962229" y="328186"/>
                        <a:pt x="1949768" y="316955"/>
                        <a:pt x="1963475" y="310716"/>
                      </a:cubicBezTo>
                      <a:cubicBezTo>
                        <a:pt x="1973445" y="305724"/>
                        <a:pt x="1980922" y="316955"/>
                        <a:pt x="1989645" y="321946"/>
                      </a:cubicBezTo>
                      <a:cubicBezTo>
                        <a:pt x="2012076" y="334425"/>
                        <a:pt x="2029522" y="339416"/>
                        <a:pt x="2060676" y="331929"/>
                      </a:cubicBezTo>
                      <a:cubicBezTo>
                        <a:pt x="2098061" y="321946"/>
                        <a:pt x="2105538" y="310716"/>
                        <a:pt x="2110522" y="278272"/>
                      </a:cubicBezTo>
                      <a:cubicBezTo>
                        <a:pt x="2111768" y="257058"/>
                        <a:pt x="2151645" y="239588"/>
                        <a:pt x="2175322" y="243332"/>
                      </a:cubicBezTo>
                      <a:cubicBezTo>
                        <a:pt x="2202738" y="247075"/>
                        <a:pt x="2230153" y="250819"/>
                        <a:pt x="2251338" y="225862"/>
                      </a:cubicBezTo>
                      <a:cubicBezTo>
                        <a:pt x="2263800" y="212135"/>
                        <a:pt x="2278754" y="222118"/>
                        <a:pt x="2291215" y="227110"/>
                      </a:cubicBezTo>
                      <a:cubicBezTo>
                        <a:pt x="2308661" y="233349"/>
                        <a:pt x="2319877" y="230853"/>
                        <a:pt x="2332338" y="218375"/>
                      </a:cubicBezTo>
                      <a:cubicBezTo>
                        <a:pt x="2339815" y="208392"/>
                        <a:pt x="2351031" y="199657"/>
                        <a:pt x="2361000" y="192170"/>
                      </a:cubicBezTo>
                      <a:cubicBezTo>
                        <a:pt x="2378446" y="180939"/>
                        <a:pt x="2385923" y="168460"/>
                        <a:pt x="2377200" y="148495"/>
                      </a:cubicBezTo>
                      <a:cubicBezTo>
                        <a:pt x="2368477" y="131025"/>
                        <a:pt x="2382185" y="111059"/>
                        <a:pt x="2373462" y="94837"/>
                      </a:cubicBezTo>
                      <a:cubicBezTo>
                        <a:pt x="2373462" y="92341"/>
                        <a:pt x="2377200" y="86102"/>
                        <a:pt x="2378446" y="86102"/>
                      </a:cubicBezTo>
                      <a:cubicBezTo>
                        <a:pt x="2398385" y="86102"/>
                        <a:pt x="2414585" y="81111"/>
                        <a:pt x="2433277" y="69880"/>
                      </a:cubicBezTo>
                      <a:cubicBezTo>
                        <a:pt x="2453216" y="58649"/>
                        <a:pt x="2473154" y="73624"/>
                        <a:pt x="2483124" y="96085"/>
                      </a:cubicBezTo>
                      <a:cubicBezTo>
                        <a:pt x="2488108" y="108563"/>
                        <a:pt x="2496831" y="102324"/>
                        <a:pt x="2504308" y="102324"/>
                      </a:cubicBezTo>
                      <a:cubicBezTo>
                        <a:pt x="2524247" y="98581"/>
                        <a:pt x="2541693" y="97333"/>
                        <a:pt x="2555401" y="116051"/>
                      </a:cubicBezTo>
                      <a:cubicBezTo>
                        <a:pt x="2559139" y="118546"/>
                        <a:pt x="2561632" y="123538"/>
                        <a:pt x="2569109" y="121042"/>
                      </a:cubicBezTo>
                      <a:cubicBezTo>
                        <a:pt x="2600263" y="106068"/>
                        <a:pt x="2618955" y="71128"/>
                        <a:pt x="2611478" y="34940"/>
                      </a:cubicBezTo>
                      <a:cubicBezTo>
                        <a:pt x="2611478" y="31197"/>
                        <a:pt x="2612724" y="28701"/>
                        <a:pt x="2613970" y="21214"/>
                      </a:cubicBezTo>
                      <a:cubicBezTo>
                        <a:pt x="2633909" y="38684"/>
                        <a:pt x="2663817" y="41179"/>
                        <a:pt x="2665063" y="76119"/>
                      </a:cubicBezTo>
                      <a:cubicBezTo>
                        <a:pt x="2665063" y="88598"/>
                        <a:pt x="2713663" y="93589"/>
                        <a:pt x="2729863" y="81111"/>
                      </a:cubicBezTo>
                      <a:cubicBezTo>
                        <a:pt x="2759771" y="58649"/>
                        <a:pt x="2788432" y="59897"/>
                        <a:pt x="2817094" y="83606"/>
                      </a:cubicBezTo>
                      <a:cubicBezTo>
                        <a:pt x="2823325" y="88598"/>
                        <a:pt x="2832048" y="92341"/>
                        <a:pt x="2840771" y="96085"/>
                      </a:cubicBezTo>
                      <a:cubicBezTo>
                        <a:pt x="2847002" y="98581"/>
                        <a:pt x="2851987" y="102324"/>
                        <a:pt x="2858217" y="96085"/>
                      </a:cubicBezTo>
                      <a:cubicBezTo>
                        <a:pt x="2863202" y="89846"/>
                        <a:pt x="2859464" y="83606"/>
                        <a:pt x="2855725" y="78615"/>
                      </a:cubicBezTo>
                      <a:cubicBezTo>
                        <a:pt x="2849494" y="71128"/>
                        <a:pt x="2838279" y="64889"/>
                        <a:pt x="2847002" y="53658"/>
                      </a:cubicBezTo>
                      <a:cubicBezTo>
                        <a:pt x="2855725" y="43675"/>
                        <a:pt x="2865694" y="51162"/>
                        <a:pt x="2874417" y="52410"/>
                      </a:cubicBezTo>
                      <a:cubicBezTo>
                        <a:pt x="2910556" y="58649"/>
                        <a:pt x="2941710" y="43675"/>
                        <a:pt x="2974110" y="27453"/>
                      </a:cubicBezTo>
                      <a:cubicBezTo>
                        <a:pt x="3000279" y="14974"/>
                        <a:pt x="3030187" y="6240"/>
                        <a:pt x="3060095" y="3744"/>
                      </a:cubicBezTo>
                      <a:cubicBezTo>
                        <a:pt x="3076295" y="2496"/>
                        <a:pt x="3081280" y="26205"/>
                        <a:pt x="3091249" y="38684"/>
                      </a:cubicBezTo>
                      <a:cubicBezTo>
                        <a:pt x="3082526" y="46171"/>
                        <a:pt x="3073803" y="38684"/>
                        <a:pt x="3065080" y="41179"/>
                      </a:cubicBezTo>
                      <a:cubicBezTo>
                        <a:pt x="3055110" y="42427"/>
                        <a:pt x="3050126" y="49914"/>
                        <a:pt x="3050126" y="58649"/>
                      </a:cubicBezTo>
                      <a:cubicBezTo>
                        <a:pt x="3050126" y="69880"/>
                        <a:pt x="3060095" y="66136"/>
                        <a:pt x="3067572" y="66136"/>
                      </a:cubicBezTo>
                      <a:cubicBezTo>
                        <a:pt x="3083772" y="67384"/>
                        <a:pt x="3099972" y="64889"/>
                        <a:pt x="3114926" y="76119"/>
                      </a:cubicBezTo>
                      <a:cubicBezTo>
                        <a:pt x="3124895" y="83606"/>
                        <a:pt x="3134865" y="77367"/>
                        <a:pt x="3142342" y="71128"/>
                      </a:cubicBezTo>
                      <a:cubicBezTo>
                        <a:pt x="3154803" y="61145"/>
                        <a:pt x="3169757" y="59897"/>
                        <a:pt x="3184711" y="61145"/>
                      </a:cubicBezTo>
                      <a:cubicBezTo>
                        <a:pt x="3182219" y="88598"/>
                        <a:pt x="3156049" y="87350"/>
                        <a:pt x="3138603" y="97333"/>
                      </a:cubicBezTo>
                      <a:cubicBezTo>
                        <a:pt x="3129880" y="103572"/>
                        <a:pt x="3118665" y="102324"/>
                        <a:pt x="3108695" y="108563"/>
                      </a:cubicBezTo>
                      <a:cubicBezTo>
                        <a:pt x="3077541" y="123538"/>
                        <a:pt x="3042649" y="131025"/>
                        <a:pt x="3006510" y="124786"/>
                      </a:cubicBezTo>
                      <a:cubicBezTo>
                        <a:pt x="2992803" y="123538"/>
                        <a:pt x="2977849" y="124786"/>
                        <a:pt x="2964141" y="128529"/>
                      </a:cubicBezTo>
                      <a:cubicBezTo>
                        <a:pt x="2865694" y="154734"/>
                        <a:pt x="2764755" y="162221"/>
                        <a:pt x="2663817" y="159725"/>
                      </a:cubicBezTo>
                      <a:cubicBezTo>
                        <a:pt x="2569109" y="158478"/>
                        <a:pt x="2486862" y="184683"/>
                        <a:pt x="2405862" y="225862"/>
                      </a:cubicBezTo>
                      <a:cubicBezTo>
                        <a:pt x="2372216" y="243332"/>
                        <a:pt x="2338569" y="262049"/>
                        <a:pt x="2299938" y="270784"/>
                      </a:cubicBezTo>
                      <a:cubicBezTo>
                        <a:pt x="2275015" y="275776"/>
                        <a:pt x="2250092" y="277024"/>
                        <a:pt x="2225169" y="272032"/>
                      </a:cubicBezTo>
                      <a:cubicBezTo>
                        <a:pt x="2181553" y="262049"/>
                        <a:pt x="2160369" y="273280"/>
                        <a:pt x="2137938" y="311964"/>
                      </a:cubicBezTo>
                      <a:cubicBezTo>
                        <a:pt x="2116753" y="349399"/>
                        <a:pt x="2099307" y="389330"/>
                        <a:pt x="2091830" y="431757"/>
                      </a:cubicBezTo>
                      <a:cubicBezTo>
                        <a:pt x="2084353" y="470441"/>
                        <a:pt x="2050707" y="487911"/>
                        <a:pt x="2027030" y="512868"/>
                      </a:cubicBezTo>
                      <a:cubicBezTo>
                        <a:pt x="2018306" y="522851"/>
                        <a:pt x="2002106" y="516612"/>
                        <a:pt x="1990891" y="507877"/>
                      </a:cubicBezTo>
                      <a:cubicBezTo>
                        <a:pt x="1974691" y="495398"/>
                        <a:pt x="1964722" y="477928"/>
                        <a:pt x="1957245" y="460458"/>
                      </a:cubicBezTo>
                      <a:cubicBezTo>
                        <a:pt x="1929829" y="390578"/>
                        <a:pt x="1883721" y="334425"/>
                        <a:pt x="1828890" y="287006"/>
                      </a:cubicBezTo>
                      <a:cubicBezTo>
                        <a:pt x="1811444" y="272032"/>
                        <a:pt x="1792752" y="267041"/>
                        <a:pt x="1770321" y="264545"/>
                      </a:cubicBezTo>
                      <a:cubicBezTo>
                        <a:pt x="1751628" y="262049"/>
                        <a:pt x="1739167" y="274528"/>
                        <a:pt x="1734182" y="290750"/>
                      </a:cubicBezTo>
                      <a:cubicBezTo>
                        <a:pt x="1727951" y="306972"/>
                        <a:pt x="1740413" y="314459"/>
                        <a:pt x="1752875" y="321946"/>
                      </a:cubicBezTo>
                      <a:cubicBezTo>
                        <a:pt x="1789013" y="345656"/>
                        <a:pt x="1795244" y="365621"/>
                        <a:pt x="1784029" y="404305"/>
                      </a:cubicBezTo>
                      <a:cubicBezTo>
                        <a:pt x="1776552" y="431757"/>
                        <a:pt x="1770321" y="457962"/>
                        <a:pt x="1755367" y="481672"/>
                      </a:cubicBezTo>
                      <a:cubicBezTo>
                        <a:pt x="1745398" y="496646"/>
                        <a:pt x="1732936" y="504133"/>
                        <a:pt x="1714244" y="502885"/>
                      </a:cubicBezTo>
                      <a:cubicBezTo>
                        <a:pt x="1670628" y="497894"/>
                        <a:pt x="1631997" y="512868"/>
                        <a:pt x="1592120" y="527842"/>
                      </a:cubicBezTo>
                      <a:cubicBezTo>
                        <a:pt x="1585889" y="531586"/>
                        <a:pt x="1577166" y="534081"/>
                        <a:pt x="1578412" y="544064"/>
                      </a:cubicBezTo>
                      <a:cubicBezTo>
                        <a:pt x="1580905" y="552799"/>
                        <a:pt x="1588382" y="552799"/>
                        <a:pt x="1594612" y="552799"/>
                      </a:cubicBezTo>
                      <a:cubicBezTo>
                        <a:pt x="1618289" y="554047"/>
                        <a:pt x="1639474" y="565278"/>
                        <a:pt x="1660659" y="571517"/>
                      </a:cubicBezTo>
                      <a:cubicBezTo>
                        <a:pt x="1691813" y="580252"/>
                        <a:pt x="1710505" y="606457"/>
                        <a:pt x="1714244" y="633910"/>
                      </a:cubicBezTo>
                      <a:cubicBezTo>
                        <a:pt x="1716736" y="663858"/>
                        <a:pt x="1710505" y="697550"/>
                        <a:pt x="1678105" y="715020"/>
                      </a:cubicBezTo>
                      <a:cubicBezTo>
                        <a:pt x="1656920" y="726251"/>
                        <a:pt x="1646951" y="742473"/>
                        <a:pt x="1644459" y="766182"/>
                      </a:cubicBezTo>
                      <a:cubicBezTo>
                        <a:pt x="1640720" y="804865"/>
                        <a:pt x="1615797" y="828575"/>
                        <a:pt x="1587136" y="849788"/>
                      </a:cubicBezTo>
                      <a:cubicBezTo>
                        <a:pt x="1565951" y="824831"/>
                        <a:pt x="1541028" y="809857"/>
                        <a:pt x="1507381" y="809857"/>
                      </a:cubicBezTo>
                      <a:cubicBezTo>
                        <a:pt x="1489935" y="809857"/>
                        <a:pt x="1483704" y="799874"/>
                        <a:pt x="1476227" y="784900"/>
                      </a:cubicBezTo>
                      <a:cubicBezTo>
                        <a:pt x="1446320" y="725003"/>
                        <a:pt x="1468750" y="671345"/>
                        <a:pt x="1496166" y="617688"/>
                      </a:cubicBezTo>
                      <a:cubicBezTo>
                        <a:pt x="1499904" y="608953"/>
                        <a:pt x="1508628" y="602713"/>
                        <a:pt x="1502397" y="592731"/>
                      </a:cubicBezTo>
                      <a:cubicBezTo>
                        <a:pt x="1497412" y="583996"/>
                        <a:pt x="1486197" y="585243"/>
                        <a:pt x="1478720" y="588987"/>
                      </a:cubicBezTo>
                      <a:cubicBezTo>
                        <a:pt x="1458781" y="597722"/>
                        <a:pt x="1438843" y="587739"/>
                        <a:pt x="1416412" y="587739"/>
                      </a:cubicBezTo>
                      <a:cubicBezTo>
                        <a:pt x="1422643" y="603961"/>
                        <a:pt x="1432612" y="606457"/>
                        <a:pt x="1446320" y="603961"/>
                      </a:cubicBezTo>
                      <a:cubicBezTo>
                        <a:pt x="1472489" y="596474"/>
                        <a:pt x="1472489" y="608953"/>
                        <a:pt x="1466258" y="627670"/>
                      </a:cubicBezTo>
                      <a:cubicBezTo>
                        <a:pt x="1465012" y="631414"/>
                        <a:pt x="1466258" y="626423"/>
                        <a:pt x="1465012" y="630166"/>
                      </a:cubicBezTo>
                      <a:cubicBezTo>
                        <a:pt x="1443827" y="702542"/>
                        <a:pt x="1405196" y="720012"/>
                        <a:pt x="1331673" y="685072"/>
                      </a:cubicBezTo>
                      <a:cubicBezTo>
                        <a:pt x="1304257" y="671345"/>
                        <a:pt x="1283073" y="647636"/>
                        <a:pt x="1258150" y="628918"/>
                      </a:cubicBezTo>
                      <a:cubicBezTo>
                        <a:pt x="1241950" y="618935"/>
                        <a:pt x="1245688" y="600218"/>
                        <a:pt x="1244442" y="582748"/>
                      </a:cubicBezTo>
                      <a:cubicBezTo>
                        <a:pt x="1243196" y="577756"/>
                        <a:pt x="1241950" y="569021"/>
                        <a:pt x="1233226" y="569021"/>
                      </a:cubicBezTo>
                      <a:cubicBezTo>
                        <a:pt x="1224503" y="570269"/>
                        <a:pt x="1225749" y="579004"/>
                        <a:pt x="1226996" y="585243"/>
                      </a:cubicBezTo>
                      <a:cubicBezTo>
                        <a:pt x="1231980" y="608953"/>
                        <a:pt x="1223257" y="625175"/>
                        <a:pt x="1204565" y="638901"/>
                      </a:cubicBezTo>
                      <a:cubicBezTo>
                        <a:pt x="1177149" y="658867"/>
                        <a:pt x="1183380" y="687567"/>
                        <a:pt x="1185872" y="715020"/>
                      </a:cubicBezTo>
                      <a:cubicBezTo>
                        <a:pt x="1189611" y="766182"/>
                        <a:pt x="1154718" y="791139"/>
                        <a:pt x="1106118" y="777413"/>
                      </a:cubicBezTo>
                      <a:cubicBezTo>
                        <a:pt x="1073718" y="768678"/>
                        <a:pt x="1045056" y="756199"/>
                        <a:pt x="1021379" y="731242"/>
                      </a:cubicBezTo>
                      <a:cubicBezTo>
                        <a:pt x="1007672" y="715020"/>
                        <a:pt x="991472" y="720012"/>
                        <a:pt x="976518" y="729994"/>
                      </a:cubicBezTo>
                      <a:cubicBezTo>
                        <a:pt x="947856" y="748712"/>
                        <a:pt x="922933" y="746217"/>
                        <a:pt x="895517" y="725003"/>
                      </a:cubicBezTo>
                      <a:cubicBezTo>
                        <a:pt x="850656" y="690063"/>
                        <a:pt x="803302" y="707533"/>
                        <a:pt x="757194" y="722507"/>
                      </a:cubicBezTo>
                      <a:cubicBezTo>
                        <a:pt x="743486" y="727499"/>
                        <a:pt x="732271" y="737482"/>
                        <a:pt x="719809" y="743721"/>
                      </a:cubicBezTo>
                      <a:cubicBezTo>
                        <a:pt x="706101" y="749960"/>
                        <a:pt x="692393" y="749960"/>
                        <a:pt x="678686" y="743721"/>
                      </a:cubicBezTo>
                      <a:cubicBezTo>
                        <a:pt x="643793" y="729994"/>
                        <a:pt x="626347" y="734986"/>
                        <a:pt x="613885" y="769926"/>
                      </a:cubicBezTo>
                      <a:cubicBezTo>
                        <a:pt x="601424" y="804865"/>
                        <a:pt x="577747" y="832318"/>
                        <a:pt x="556562" y="861019"/>
                      </a:cubicBezTo>
                      <a:cubicBezTo>
                        <a:pt x="539116" y="883480"/>
                        <a:pt x="529147" y="883480"/>
                        <a:pt x="515439" y="859771"/>
                      </a:cubicBezTo>
                      <a:cubicBezTo>
                        <a:pt x="501731" y="833566"/>
                        <a:pt x="475562" y="821088"/>
                        <a:pt x="458116" y="797378"/>
                      </a:cubicBezTo>
                      <a:cubicBezTo>
                        <a:pt x="438177" y="769926"/>
                        <a:pt x="439423" y="738729"/>
                        <a:pt x="430700" y="710029"/>
                      </a:cubicBezTo>
                      <a:cubicBezTo>
                        <a:pt x="426962" y="693807"/>
                        <a:pt x="440669" y="690063"/>
                        <a:pt x="454377" y="695055"/>
                      </a:cubicBezTo>
                      <a:cubicBezTo>
                        <a:pt x="481793" y="705037"/>
                        <a:pt x="507962" y="715020"/>
                        <a:pt x="516685" y="746217"/>
                      </a:cubicBezTo>
                      <a:cubicBezTo>
                        <a:pt x="530393" y="739977"/>
                        <a:pt x="527901" y="729994"/>
                        <a:pt x="527901" y="722507"/>
                      </a:cubicBezTo>
                      <a:cubicBezTo>
                        <a:pt x="529147" y="711277"/>
                        <a:pt x="530393" y="701294"/>
                        <a:pt x="540362" y="697550"/>
                      </a:cubicBezTo>
                      <a:cubicBezTo>
                        <a:pt x="566531" y="690063"/>
                        <a:pt x="571516" y="668850"/>
                        <a:pt x="571516" y="645140"/>
                      </a:cubicBezTo>
                      <a:cubicBezTo>
                        <a:pt x="574008" y="665106"/>
                        <a:pt x="564039" y="677585"/>
                        <a:pt x="550331" y="688815"/>
                      </a:cubicBezTo>
                      <a:cubicBezTo>
                        <a:pt x="535377" y="701294"/>
                        <a:pt x="516685" y="700046"/>
                        <a:pt x="500485" y="700046"/>
                      </a:cubicBezTo>
                      <a:cubicBezTo>
                        <a:pt x="488023" y="700046"/>
                        <a:pt x="483039" y="691311"/>
                        <a:pt x="481793" y="680080"/>
                      </a:cubicBezTo>
                      <a:cubicBezTo>
                        <a:pt x="479300" y="671345"/>
                        <a:pt x="481793" y="662610"/>
                        <a:pt x="483039" y="653875"/>
                      </a:cubicBezTo>
                      <a:cubicBezTo>
                        <a:pt x="485531" y="612696"/>
                        <a:pt x="471823" y="598970"/>
                        <a:pt x="431946" y="606457"/>
                      </a:cubicBezTo>
                      <a:cubicBezTo>
                        <a:pt x="418239" y="607705"/>
                        <a:pt x="405777" y="612696"/>
                        <a:pt x="393315" y="615192"/>
                      </a:cubicBezTo>
                      <a:cubicBezTo>
                        <a:pt x="362161" y="620183"/>
                        <a:pt x="337238" y="601466"/>
                        <a:pt x="328515" y="569021"/>
                      </a:cubicBezTo>
                      <a:cubicBezTo>
                        <a:pt x="378361" y="510372"/>
                        <a:pt x="440669" y="465450"/>
                        <a:pt x="493008" y="410544"/>
                      </a:cubicBezTo>
                      <a:cubicBezTo>
                        <a:pt x="516685" y="400561"/>
                        <a:pt x="530393" y="380595"/>
                        <a:pt x="540362" y="358134"/>
                      </a:cubicBezTo>
                      <a:cubicBezTo>
                        <a:pt x="540362" y="355638"/>
                        <a:pt x="540362" y="353143"/>
                        <a:pt x="540362" y="351895"/>
                      </a:cubicBezTo>
                      <a:lnTo>
                        <a:pt x="546593" y="344408"/>
                      </a:lnTo>
                      <a:cubicBezTo>
                        <a:pt x="586470" y="316955"/>
                        <a:pt x="612639" y="274528"/>
                        <a:pt x="647532" y="240836"/>
                      </a:cubicBezTo>
                      <a:cubicBezTo>
                        <a:pt x="656255" y="227110"/>
                        <a:pt x="667470" y="215879"/>
                        <a:pt x="681178" y="205896"/>
                      </a:cubicBezTo>
                      <a:cubicBezTo>
                        <a:pt x="758440" y="154734"/>
                        <a:pt x="826979" y="96085"/>
                        <a:pt x="899256" y="38684"/>
                      </a:cubicBezTo>
                      <a:cubicBezTo>
                        <a:pt x="910471" y="29949"/>
                        <a:pt x="926671" y="24957"/>
                        <a:pt x="937887" y="13727"/>
                      </a:cubicBezTo>
                      <a:cubicBezTo>
                        <a:pt x="946610" y="9983"/>
                        <a:pt x="952841" y="0"/>
                        <a:pt x="962810" y="0"/>
                      </a:cubicBezTo>
                      <a:close/>
                    </a:path>
                  </a:pathLst>
                </a:custGeom>
                <a:solidFill>
                  <a:schemeClr val="accent2">
                    <a:alpha val="70195"/>
                  </a:schemeClr>
                </a:solidFill>
                <a:ln>
                  <a:noFill/>
                </a:ln>
              </p:spPr>
              <p:txBody>
                <a:bodyPr anchor="ctr"/>
                <a:lstStyle/>
                <a:p>
                  <a:pPr defTabSz="457189"/>
                  <a:endParaRPr lang="en-US" sz="1351" dirty="0">
                    <a:latin typeface="Oswald" pitchFamily="2" charset="77"/>
                  </a:endParaRPr>
                </a:p>
              </p:txBody>
            </p:sp>
            <p:sp>
              <p:nvSpPr>
                <p:cNvPr id="219" name="Freeform 637">
                  <a:extLst>
                    <a:ext uri="{FF2B5EF4-FFF2-40B4-BE49-F238E27FC236}">
                      <a16:creationId xmlns:a16="http://schemas.microsoft.com/office/drawing/2014/main" id="{0D3D75F0-9273-49D2-B929-7DB0D3527781}"/>
                    </a:ext>
                  </a:extLst>
                </p:cNvPr>
                <p:cNvSpPr>
                  <a:spLocks/>
                </p:cNvSpPr>
                <p:nvPr/>
              </p:nvSpPr>
              <p:spPr bwMode="auto">
                <a:xfrm>
                  <a:off x="2598227" y="10360036"/>
                  <a:ext cx="6043473" cy="2404215"/>
                </a:xfrm>
                <a:custGeom>
                  <a:avLst/>
                  <a:gdLst/>
                  <a:ahLst/>
                  <a:cxnLst/>
                  <a:rect l="0" t="0" r="r" b="b"/>
                  <a:pathLst>
                    <a:path w="6046609" h="2404863">
                      <a:moveTo>
                        <a:pt x="1297432" y="2343412"/>
                      </a:moveTo>
                      <a:cubicBezTo>
                        <a:pt x="1304956" y="2344656"/>
                        <a:pt x="1316241" y="2343412"/>
                        <a:pt x="1320002" y="2347145"/>
                      </a:cubicBezTo>
                      <a:cubicBezTo>
                        <a:pt x="1350096" y="2384471"/>
                        <a:pt x="1391475" y="2373273"/>
                        <a:pt x="1431600" y="2373273"/>
                      </a:cubicBezTo>
                      <a:cubicBezTo>
                        <a:pt x="1449155" y="2373273"/>
                        <a:pt x="1465456" y="2377006"/>
                        <a:pt x="1483010" y="2378250"/>
                      </a:cubicBezTo>
                      <a:cubicBezTo>
                        <a:pt x="1456678" y="2389448"/>
                        <a:pt x="1430346" y="2408111"/>
                        <a:pt x="1402760" y="2404378"/>
                      </a:cubicBezTo>
                      <a:cubicBezTo>
                        <a:pt x="1361381" y="2398157"/>
                        <a:pt x="1323764" y="2378250"/>
                        <a:pt x="1297432" y="2343412"/>
                      </a:cubicBezTo>
                      <a:close/>
                      <a:moveTo>
                        <a:pt x="1342796" y="2206035"/>
                      </a:moveTo>
                      <a:cubicBezTo>
                        <a:pt x="1392376" y="2228581"/>
                        <a:pt x="1441955" y="2249875"/>
                        <a:pt x="1491535" y="2271168"/>
                      </a:cubicBezTo>
                      <a:cubicBezTo>
                        <a:pt x="1547312" y="2294967"/>
                        <a:pt x="1605569" y="2315008"/>
                        <a:pt x="1658867" y="2346322"/>
                      </a:cubicBezTo>
                      <a:cubicBezTo>
                        <a:pt x="1647711" y="2375130"/>
                        <a:pt x="1636556" y="2372625"/>
                        <a:pt x="1610527" y="2357595"/>
                      </a:cubicBezTo>
                      <a:cubicBezTo>
                        <a:pt x="1557228" y="2321270"/>
                        <a:pt x="1495254" y="2307492"/>
                        <a:pt x="1430800" y="2321270"/>
                      </a:cubicBezTo>
                      <a:cubicBezTo>
                        <a:pt x="1406010" y="2327533"/>
                        <a:pt x="1384939" y="2333796"/>
                        <a:pt x="1378741" y="2297472"/>
                      </a:cubicBezTo>
                      <a:cubicBezTo>
                        <a:pt x="1377502" y="2284946"/>
                        <a:pt x="1362628" y="2282441"/>
                        <a:pt x="1350233" y="2279936"/>
                      </a:cubicBezTo>
                      <a:cubicBezTo>
                        <a:pt x="1340317" y="2277431"/>
                        <a:pt x="1330401" y="2268663"/>
                        <a:pt x="1341557" y="2263653"/>
                      </a:cubicBezTo>
                      <a:cubicBezTo>
                        <a:pt x="1372544" y="2249875"/>
                        <a:pt x="1355191" y="2237349"/>
                        <a:pt x="1345275" y="2222318"/>
                      </a:cubicBezTo>
                      <a:cubicBezTo>
                        <a:pt x="1341557" y="2218561"/>
                        <a:pt x="1344036" y="2211045"/>
                        <a:pt x="1342796" y="2206035"/>
                      </a:cubicBezTo>
                      <a:close/>
                      <a:moveTo>
                        <a:pt x="5021148" y="1872052"/>
                      </a:moveTo>
                      <a:cubicBezTo>
                        <a:pt x="5027352" y="1873278"/>
                        <a:pt x="5027352" y="1879407"/>
                        <a:pt x="5026111" y="1885536"/>
                      </a:cubicBezTo>
                      <a:cubicBezTo>
                        <a:pt x="5018666" y="1900247"/>
                        <a:pt x="5011221" y="1913731"/>
                        <a:pt x="5021148" y="1933345"/>
                      </a:cubicBezTo>
                      <a:cubicBezTo>
                        <a:pt x="5027352" y="1945604"/>
                        <a:pt x="5009980" y="1945604"/>
                        <a:pt x="5002535" y="1943152"/>
                      </a:cubicBezTo>
                      <a:cubicBezTo>
                        <a:pt x="4957866" y="1925990"/>
                        <a:pt x="4924363" y="1941926"/>
                        <a:pt x="4893343" y="1971347"/>
                      </a:cubicBezTo>
                      <a:cubicBezTo>
                        <a:pt x="4871008" y="1992187"/>
                        <a:pt x="4852395" y="1992187"/>
                        <a:pt x="4828820" y="1971347"/>
                      </a:cubicBezTo>
                      <a:cubicBezTo>
                        <a:pt x="4802762" y="1949282"/>
                        <a:pt x="4781668" y="1951733"/>
                        <a:pt x="4772983" y="1984832"/>
                      </a:cubicBezTo>
                      <a:cubicBezTo>
                        <a:pt x="4766778" y="2010575"/>
                        <a:pt x="4758093" y="2008123"/>
                        <a:pt x="4739480" y="2000768"/>
                      </a:cubicBezTo>
                      <a:cubicBezTo>
                        <a:pt x="4717145" y="1992187"/>
                        <a:pt x="4689847" y="1983606"/>
                        <a:pt x="4668753" y="1983606"/>
                      </a:cubicBezTo>
                      <a:cubicBezTo>
                        <a:pt x="4651382" y="1981154"/>
                        <a:pt x="4625324" y="1994639"/>
                        <a:pt x="4602989" y="2001994"/>
                      </a:cubicBezTo>
                      <a:cubicBezTo>
                        <a:pt x="4578173" y="2008123"/>
                        <a:pt x="4552115" y="2015479"/>
                        <a:pt x="4528540" y="2028963"/>
                      </a:cubicBezTo>
                      <a:cubicBezTo>
                        <a:pt x="4544670" y="2000768"/>
                        <a:pt x="4580654" y="1993413"/>
                        <a:pt x="4600508" y="1970121"/>
                      </a:cubicBezTo>
                      <a:cubicBezTo>
                        <a:pt x="4638973" y="1951733"/>
                        <a:pt x="4662549" y="1917409"/>
                        <a:pt x="4697292" y="1897795"/>
                      </a:cubicBezTo>
                      <a:cubicBezTo>
                        <a:pt x="4701015" y="1895343"/>
                        <a:pt x="4703496" y="1894118"/>
                        <a:pt x="4705978" y="1892892"/>
                      </a:cubicBezTo>
                      <a:cubicBezTo>
                        <a:pt x="4707219" y="1935797"/>
                        <a:pt x="4714664" y="1943152"/>
                        <a:pt x="4756852" y="1933345"/>
                      </a:cubicBezTo>
                      <a:cubicBezTo>
                        <a:pt x="4804003" y="1922313"/>
                        <a:pt x="4853636" y="1935797"/>
                        <a:pt x="4900788" y="1919861"/>
                      </a:cubicBezTo>
                      <a:cubicBezTo>
                        <a:pt x="4940494" y="1906376"/>
                        <a:pt x="4986405" y="1916183"/>
                        <a:pt x="5012462" y="1873278"/>
                      </a:cubicBezTo>
                      <a:cubicBezTo>
                        <a:pt x="5013703" y="1872052"/>
                        <a:pt x="5018666" y="1870826"/>
                        <a:pt x="5021148" y="1872052"/>
                      </a:cubicBezTo>
                      <a:close/>
                      <a:moveTo>
                        <a:pt x="5423019" y="1870830"/>
                      </a:moveTo>
                      <a:cubicBezTo>
                        <a:pt x="5420577" y="1889481"/>
                        <a:pt x="5418135" y="1902304"/>
                        <a:pt x="5402260" y="1905801"/>
                      </a:cubicBezTo>
                      <a:cubicBezTo>
                        <a:pt x="5397375" y="1908132"/>
                        <a:pt x="5392490" y="1905801"/>
                        <a:pt x="5392490" y="1899972"/>
                      </a:cubicBezTo>
                      <a:cubicBezTo>
                        <a:pt x="5391269" y="1883653"/>
                        <a:pt x="5408365" y="1881321"/>
                        <a:pt x="5423019" y="1870830"/>
                      </a:cubicBezTo>
                      <a:close/>
                      <a:moveTo>
                        <a:pt x="315826" y="1414729"/>
                      </a:moveTo>
                      <a:cubicBezTo>
                        <a:pt x="323276" y="1437229"/>
                        <a:pt x="343145" y="1453478"/>
                        <a:pt x="356804" y="1473478"/>
                      </a:cubicBezTo>
                      <a:cubicBezTo>
                        <a:pt x="353079" y="1495978"/>
                        <a:pt x="360529" y="1518477"/>
                        <a:pt x="363013" y="1540977"/>
                      </a:cubicBezTo>
                      <a:cubicBezTo>
                        <a:pt x="379156" y="1544727"/>
                        <a:pt x="385365" y="1527227"/>
                        <a:pt x="396541" y="1524727"/>
                      </a:cubicBezTo>
                      <a:cubicBezTo>
                        <a:pt x="410200" y="1525977"/>
                        <a:pt x="417651" y="1533477"/>
                        <a:pt x="417651" y="1547227"/>
                      </a:cubicBezTo>
                      <a:cubicBezTo>
                        <a:pt x="400266" y="1570976"/>
                        <a:pt x="399024" y="1600976"/>
                        <a:pt x="386607" y="1627225"/>
                      </a:cubicBezTo>
                      <a:cubicBezTo>
                        <a:pt x="380398" y="1638475"/>
                        <a:pt x="385365" y="1652225"/>
                        <a:pt x="397783" y="1660975"/>
                      </a:cubicBezTo>
                      <a:cubicBezTo>
                        <a:pt x="443728" y="1697224"/>
                        <a:pt x="494641" y="1724724"/>
                        <a:pt x="539345" y="1762223"/>
                      </a:cubicBezTo>
                      <a:cubicBezTo>
                        <a:pt x="564180" y="1780973"/>
                        <a:pt x="569147" y="1748473"/>
                        <a:pt x="584049" y="1742223"/>
                      </a:cubicBezTo>
                      <a:cubicBezTo>
                        <a:pt x="587774" y="1742223"/>
                        <a:pt x="590258" y="1743473"/>
                        <a:pt x="592741" y="1745973"/>
                      </a:cubicBezTo>
                      <a:cubicBezTo>
                        <a:pt x="668489" y="1820972"/>
                        <a:pt x="762864" y="1868471"/>
                        <a:pt x="849788" y="1924720"/>
                      </a:cubicBezTo>
                      <a:cubicBezTo>
                        <a:pt x="877107" y="1942220"/>
                        <a:pt x="903185" y="1960970"/>
                        <a:pt x="928020" y="1978469"/>
                      </a:cubicBezTo>
                      <a:cubicBezTo>
                        <a:pt x="916844" y="1995969"/>
                        <a:pt x="895734" y="1992219"/>
                        <a:pt x="880833" y="1990969"/>
                      </a:cubicBezTo>
                      <a:cubicBezTo>
                        <a:pt x="841096" y="1985969"/>
                        <a:pt x="806326" y="1964720"/>
                        <a:pt x="774040" y="1942220"/>
                      </a:cubicBezTo>
                      <a:cubicBezTo>
                        <a:pt x="757897" y="1932220"/>
                        <a:pt x="750446" y="1933470"/>
                        <a:pt x="740512" y="1944720"/>
                      </a:cubicBezTo>
                      <a:cubicBezTo>
                        <a:pt x="713193" y="1977219"/>
                        <a:pt x="674698" y="1970969"/>
                        <a:pt x="639929" y="1973469"/>
                      </a:cubicBezTo>
                      <a:cubicBezTo>
                        <a:pt x="633720" y="1973469"/>
                        <a:pt x="625027" y="1967220"/>
                        <a:pt x="621302" y="1962220"/>
                      </a:cubicBezTo>
                      <a:cubicBezTo>
                        <a:pt x="603917" y="1933470"/>
                        <a:pt x="580323" y="1943470"/>
                        <a:pt x="556730" y="1948470"/>
                      </a:cubicBezTo>
                      <a:cubicBezTo>
                        <a:pt x="525685" y="1955970"/>
                        <a:pt x="495883" y="1973469"/>
                        <a:pt x="462355" y="1970969"/>
                      </a:cubicBezTo>
                      <a:cubicBezTo>
                        <a:pt x="451179" y="1970969"/>
                        <a:pt x="440003" y="1970969"/>
                        <a:pt x="435036" y="1958470"/>
                      </a:cubicBezTo>
                      <a:cubicBezTo>
                        <a:pt x="422618" y="1942220"/>
                        <a:pt x="403991" y="1928470"/>
                        <a:pt x="402750" y="1903471"/>
                      </a:cubicBezTo>
                      <a:cubicBezTo>
                        <a:pt x="401508" y="1898471"/>
                        <a:pt x="401508" y="1885971"/>
                        <a:pt x="408959" y="1888471"/>
                      </a:cubicBezTo>
                      <a:cubicBezTo>
                        <a:pt x="449937" y="1902221"/>
                        <a:pt x="451179" y="1855971"/>
                        <a:pt x="480981" y="1848472"/>
                      </a:cubicBezTo>
                      <a:cubicBezTo>
                        <a:pt x="474773" y="1843472"/>
                        <a:pt x="471047" y="1839722"/>
                        <a:pt x="467322" y="1838472"/>
                      </a:cubicBezTo>
                      <a:cubicBezTo>
                        <a:pt x="416409" y="1824722"/>
                        <a:pt x="392815" y="1787223"/>
                        <a:pt x="380398" y="1739723"/>
                      </a:cubicBezTo>
                      <a:cubicBezTo>
                        <a:pt x="374189" y="1714724"/>
                        <a:pt x="345628" y="1709724"/>
                        <a:pt x="331969" y="1687224"/>
                      </a:cubicBezTo>
                      <a:cubicBezTo>
                        <a:pt x="313342" y="1654725"/>
                        <a:pt x="313342" y="1643475"/>
                        <a:pt x="345628" y="1624725"/>
                      </a:cubicBezTo>
                      <a:cubicBezTo>
                        <a:pt x="358046" y="1617226"/>
                        <a:pt x="367980" y="1608476"/>
                        <a:pt x="369222" y="1593476"/>
                      </a:cubicBezTo>
                      <a:cubicBezTo>
                        <a:pt x="369222" y="1575976"/>
                        <a:pt x="365496" y="1562226"/>
                        <a:pt x="341903" y="1570976"/>
                      </a:cubicBezTo>
                      <a:cubicBezTo>
                        <a:pt x="335694" y="1573476"/>
                        <a:pt x="329485" y="1577226"/>
                        <a:pt x="323276" y="1578476"/>
                      </a:cubicBezTo>
                      <a:cubicBezTo>
                        <a:pt x="307133" y="1583476"/>
                        <a:pt x="293474" y="1570976"/>
                        <a:pt x="288506" y="1562226"/>
                      </a:cubicBezTo>
                      <a:cubicBezTo>
                        <a:pt x="281056" y="1549727"/>
                        <a:pt x="298441" y="1543477"/>
                        <a:pt x="309617" y="1539727"/>
                      </a:cubicBezTo>
                      <a:cubicBezTo>
                        <a:pt x="319551" y="1533477"/>
                        <a:pt x="340661" y="1532227"/>
                        <a:pt x="330727" y="1514727"/>
                      </a:cubicBezTo>
                      <a:cubicBezTo>
                        <a:pt x="323276" y="1503477"/>
                        <a:pt x="309617" y="1488478"/>
                        <a:pt x="290990" y="1508477"/>
                      </a:cubicBezTo>
                      <a:cubicBezTo>
                        <a:pt x="274847" y="1525977"/>
                        <a:pt x="257462" y="1518477"/>
                        <a:pt x="243803" y="1502228"/>
                      </a:cubicBezTo>
                      <a:cubicBezTo>
                        <a:pt x="237594" y="1495978"/>
                        <a:pt x="231385" y="1487228"/>
                        <a:pt x="247528" y="1483478"/>
                      </a:cubicBezTo>
                      <a:cubicBezTo>
                        <a:pt x="250011" y="1482228"/>
                        <a:pt x="256220" y="1477228"/>
                        <a:pt x="256220" y="1474728"/>
                      </a:cubicBezTo>
                      <a:cubicBezTo>
                        <a:pt x="250011" y="1427229"/>
                        <a:pt x="290990" y="1429729"/>
                        <a:pt x="315826" y="1414729"/>
                      </a:cubicBezTo>
                      <a:close/>
                      <a:moveTo>
                        <a:pt x="5315946" y="1304826"/>
                      </a:moveTo>
                      <a:cubicBezTo>
                        <a:pt x="5319641" y="1334264"/>
                        <a:pt x="5324568" y="1362476"/>
                        <a:pt x="5333190" y="1390688"/>
                      </a:cubicBezTo>
                      <a:cubicBezTo>
                        <a:pt x="5340580" y="1412767"/>
                        <a:pt x="5313483" y="1433619"/>
                        <a:pt x="5293776" y="1432392"/>
                      </a:cubicBezTo>
                      <a:cubicBezTo>
                        <a:pt x="5260522" y="1429939"/>
                        <a:pt x="5230962" y="1440978"/>
                        <a:pt x="5198939" y="1440978"/>
                      </a:cubicBezTo>
                      <a:cubicBezTo>
                        <a:pt x="5233425" y="1391914"/>
                        <a:pt x="5275301" y="1348984"/>
                        <a:pt x="5315946" y="1304826"/>
                      </a:cubicBezTo>
                      <a:close/>
                      <a:moveTo>
                        <a:pt x="5948804" y="596856"/>
                      </a:moveTo>
                      <a:cubicBezTo>
                        <a:pt x="5954221" y="596369"/>
                        <a:pt x="5959968" y="596992"/>
                        <a:pt x="5966181" y="599173"/>
                      </a:cubicBezTo>
                      <a:cubicBezTo>
                        <a:pt x="5959967" y="610390"/>
                        <a:pt x="5959967" y="621607"/>
                        <a:pt x="5959967" y="634071"/>
                      </a:cubicBezTo>
                      <a:cubicBezTo>
                        <a:pt x="5962453" y="707604"/>
                        <a:pt x="5974879" y="779892"/>
                        <a:pt x="5996003" y="850933"/>
                      </a:cubicBezTo>
                      <a:cubicBezTo>
                        <a:pt x="6014642" y="912003"/>
                        <a:pt x="6028311" y="976812"/>
                        <a:pt x="6043222" y="1040375"/>
                      </a:cubicBezTo>
                      <a:cubicBezTo>
                        <a:pt x="6044465" y="1046607"/>
                        <a:pt x="6045708" y="1055331"/>
                        <a:pt x="6043222" y="1059070"/>
                      </a:cubicBezTo>
                      <a:cubicBezTo>
                        <a:pt x="6030796" y="1076519"/>
                        <a:pt x="6025826" y="1092721"/>
                        <a:pt x="6043222" y="1111416"/>
                      </a:cubicBezTo>
                      <a:cubicBezTo>
                        <a:pt x="6049435" y="1120141"/>
                        <a:pt x="6046950" y="1137589"/>
                        <a:pt x="6037009" y="1143821"/>
                      </a:cubicBezTo>
                      <a:cubicBezTo>
                        <a:pt x="6028311" y="1146313"/>
                        <a:pt x="6010915" y="1141328"/>
                        <a:pt x="6010915" y="1130111"/>
                      </a:cubicBezTo>
                      <a:cubicBezTo>
                        <a:pt x="6012157" y="1082751"/>
                        <a:pt x="5968666" y="1066548"/>
                        <a:pt x="5950027" y="1032897"/>
                      </a:cubicBezTo>
                      <a:cubicBezTo>
                        <a:pt x="5935115" y="1004232"/>
                        <a:pt x="5913991" y="989276"/>
                        <a:pt x="5880441" y="1005478"/>
                      </a:cubicBezTo>
                      <a:cubicBezTo>
                        <a:pt x="5870500" y="1010463"/>
                        <a:pt x="5861801" y="1004232"/>
                        <a:pt x="5863044" y="994261"/>
                      </a:cubicBezTo>
                      <a:cubicBezTo>
                        <a:pt x="5863044" y="970581"/>
                        <a:pt x="5844405" y="960610"/>
                        <a:pt x="5831979" y="946900"/>
                      </a:cubicBezTo>
                      <a:cubicBezTo>
                        <a:pt x="5815825" y="925713"/>
                        <a:pt x="5807127" y="933191"/>
                        <a:pt x="5794700" y="949393"/>
                      </a:cubicBezTo>
                      <a:cubicBezTo>
                        <a:pt x="5764878" y="973073"/>
                        <a:pt x="5743754" y="1004232"/>
                        <a:pt x="5723872" y="1037883"/>
                      </a:cubicBezTo>
                      <a:cubicBezTo>
                        <a:pt x="5720144" y="1044114"/>
                        <a:pt x="5716416" y="1052839"/>
                        <a:pt x="5710203" y="1059070"/>
                      </a:cubicBezTo>
                      <a:cubicBezTo>
                        <a:pt x="5685351" y="1090229"/>
                        <a:pt x="5682866" y="1123879"/>
                        <a:pt x="5702748" y="1157531"/>
                      </a:cubicBezTo>
                      <a:cubicBezTo>
                        <a:pt x="5716416" y="1178718"/>
                        <a:pt x="5727600" y="1202399"/>
                        <a:pt x="5736298" y="1227325"/>
                      </a:cubicBezTo>
                      <a:cubicBezTo>
                        <a:pt x="5740026" y="1239789"/>
                        <a:pt x="5744996" y="1249759"/>
                        <a:pt x="5754937" y="1257237"/>
                      </a:cubicBezTo>
                      <a:cubicBezTo>
                        <a:pt x="5764878" y="1268454"/>
                        <a:pt x="5772334" y="1282164"/>
                        <a:pt x="5768606" y="1298366"/>
                      </a:cubicBezTo>
                      <a:cubicBezTo>
                        <a:pt x="5757422" y="1318307"/>
                        <a:pt x="5756180" y="1339495"/>
                        <a:pt x="5761150" y="1361929"/>
                      </a:cubicBezTo>
                      <a:cubicBezTo>
                        <a:pt x="5767363" y="1388102"/>
                        <a:pt x="5758665" y="1413029"/>
                        <a:pt x="5747481" y="1435463"/>
                      </a:cubicBezTo>
                      <a:cubicBezTo>
                        <a:pt x="5736298" y="1457897"/>
                        <a:pt x="5716416" y="1454158"/>
                        <a:pt x="5696534" y="1442941"/>
                      </a:cubicBezTo>
                      <a:cubicBezTo>
                        <a:pt x="5661741" y="1421753"/>
                        <a:pt x="5626948" y="1422999"/>
                        <a:pt x="5590913" y="1441694"/>
                      </a:cubicBezTo>
                      <a:cubicBezTo>
                        <a:pt x="5559847" y="1457897"/>
                        <a:pt x="5543693" y="1485316"/>
                        <a:pt x="5537480" y="1518967"/>
                      </a:cubicBezTo>
                      <a:cubicBezTo>
                        <a:pt x="5533753" y="1538908"/>
                        <a:pt x="5543693" y="1550125"/>
                        <a:pt x="5557362" y="1561342"/>
                      </a:cubicBezTo>
                      <a:cubicBezTo>
                        <a:pt x="5588427" y="1583776"/>
                        <a:pt x="5602096" y="1616181"/>
                        <a:pt x="5618250" y="1649832"/>
                      </a:cubicBezTo>
                      <a:cubicBezTo>
                        <a:pt x="5625706" y="1664788"/>
                        <a:pt x="5626948" y="1680990"/>
                        <a:pt x="5618250" y="1697193"/>
                      </a:cubicBezTo>
                      <a:cubicBezTo>
                        <a:pt x="5614522" y="1703424"/>
                        <a:pt x="5610794" y="1708410"/>
                        <a:pt x="5603339" y="1709656"/>
                      </a:cubicBezTo>
                      <a:cubicBezTo>
                        <a:pt x="5594640" y="1710902"/>
                        <a:pt x="5594640" y="1703424"/>
                        <a:pt x="5592155" y="1697193"/>
                      </a:cubicBezTo>
                      <a:cubicBezTo>
                        <a:pt x="5585942" y="1671020"/>
                        <a:pt x="5568546" y="1690961"/>
                        <a:pt x="5558605" y="1692207"/>
                      </a:cubicBezTo>
                      <a:cubicBezTo>
                        <a:pt x="5543693" y="1694700"/>
                        <a:pt x="5539966" y="1708410"/>
                        <a:pt x="5549907" y="1719627"/>
                      </a:cubicBezTo>
                      <a:cubicBezTo>
                        <a:pt x="5563575" y="1737075"/>
                        <a:pt x="5567303" y="1754524"/>
                        <a:pt x="5564818" y="1775712"/>
                      </a:cubicBezTo>
                      <a:cubicBezTo>
                        <a:pt x="5563575" y="1784436"/>
                        <a:pt x="5561090" y="1793160"/>
                        <a:pt x="5551149" y="1795653"/>
                      </a:cubicBezTo>
                      <a:cubicBezTo>
                        <a:pt x="5539966" y="1798146"/>
                        <a:pt x="5533753" y="1790668"/>
                        <a:pt x="5530025" y="1783190"/>
                      </a:cubicBezTo>
                      <a:cubicBezTo>
                        <a:pt x="5521327" y="1760756"/>
                        <a:pt x="5507658" y="1753278"/>
                        <a:pt x="5482806" y="1757017"/>
                      </a:cubicBezTo>
                      <a:cubicBezTo>
                        <a:pt x="5465409" y="1762002"/>
                        <a:pt x="5454226" y="1749539"/>
                        <a:pt x="5456711" y="1729597"/>
                      </a:cubicBezTo>
                      <a:cubicBezTo>
                        <a:pt x="5457953" y="1720873"/>
                        <a:pt x="5469137" y="1712149"/>
                        <a:pt x="5457953" y="1705917"/>
                      </a:cubicBezTo>
                      <a:cubicBezTo>
                        <a:pt x="5446770" y="1700932"/>
                        <a:pt x="5434344" y="1707163"/>
                        <a:pt x="5430616" y="1718380"/>
                      </a:cubicBezTo>
                      <a:cubicBezTo>
                        <a:pt x="5423160" y="1740814"/>
                        <a:pt x="5409492" y="1742061"/>
                        <a:pt x="5387125" y="1733336"/>
                      </a:cubicBezTo>
                      <a:cubicBezTo>
                        <a:pt x="5394580" y="1757017"/>
                        <a:pt x="5393338" y="1774465"/>
                        <a:pt x="5366000" y="1775712"/>
                      </a:cubicBezTo>
                      <a:cubicBezTo>
                        <a:pt x="5364758" y="1775712"/>
                        <a:pt x="5362272" y="1775712"/>
                        <a:pt x="5359787" y="1775712"/>
                      </a:cubicBezTo>
                      <a:lnTo>
                        <a:pt x="5357086" y="1767727"/>
                      </a:lnTo>
                      <a:lnTo>
                        <a:pt x="5357086" y="1779241"/>
                      </a:lnTo>
                      <a:cubicBezTo>
                        <a:pt x="5343752" y="1776799"/>
                        <a:pt x="5337691" y="1787789"/>
                        <a:pt x="5330419" y="1797559"/>
                      </a:cubicBezTo>
                      <a:cubicBezTo>
                        <a:pt x="5321933" y="1807328"/>
                        <a:pt x="5312236" y="1814655"/>
                        <a:pt x="5297690" y="1812213"/>
                      </a:cubicBezTo>
                      <a:cubicBezTo>
                        <a:pt x="5289205" y="1809770"/>
                        <a:pt x="5279507" y="1808549"/>
                        <a:pt x="5277083" y="1800001"/>
                      </a:cubicBezTo>
                      <a:cubicBezTo>
                        <a:pt x="5275871" y="1790232"/>
                        <a:pt x="5283144" y="1786568"/>
                        <a:pt x="5289205" y="1782905"/>
                      </a:cubicBezTo>
                      <a:cubicBezTo>
                        <a:pt x="5313448" y="1765809"/>
                        <a:pt x="5325570" y="1735280"/>
                        <a:pt x="5357086" y="1727953"/>
                      </a:cubicBezTo>
                      <a:lnTo>
                        <a:pt x="5357086" y="1731351"/>
                      </a:lnTo>
                      <a:lnTo>
                        <a:pt x="5359787" y="1723366"/>
                      </a:lnTo>
                      <a:cubicBezTo>
                        <a:pt x="5373456" y="1704671"/>
                        <a:pt x="5362272" y="1687222"/>
                        <a:pt x="5352332" y="1674759"/>
                      </a:cubicBezTo>
                      <a:cubicBezTo>
                        <a:pt x="5344876" y="1666034"/>
                        <a:pt x="5339905" y="1654817"/>
                        <a:pt x="5343633" y="1648586"/>
                      </a:cubicBezTo>
                      <a:cubicBezTo>
                        <a:pt x="5367243" y="1608703"/>
                        <a:pt x="5338663" y="1611196"/>
                        <a:pt x="5313811" y="1609949"/>
                      </a:cubicBezTo>
                      <a:cubicBezTo>
                        <a:pt x="5308840" y="1582530"/>
                        <a:pt x="5311325" y="1560096"/>
                        <a:pt x="5344876" y="1553864"/>
                      </a:cubicBezTo>
                      <a:cubicBezTo>
                        <a:pt x="5354817" y="1551372"/>
                        <a:pt x="5361030" y="1546386"/>
                        <a:pt x="5362272" y="1533923"/>
                      </a:cubicBezTo>
                      <a:cubicBezTo>
                        <a:pt x="5364758" y="1499026"/>
                        <a:pt x="5387125" y="1489055"/>
                        <a:pt x="5419433" y="1506504"/>
                      </a:cubicBezTo>
                      <a:cubicBezTo>
                        <a:pt x="5431859" y="1511489"/>
                        <a:pt x="5440557" y="1521460"/>
                        <a:pt x="5451740" y="1528938"/>
                      </a:cubicBezTo>
                      <a:cubicBezTo>
                        <a:pt x="5464166" y="1537662"/>
                        <a:pt x="5475350" y="1537662"/>
                        <a:pt x="5477835" y="1520213"/>
                      </a:cubicBezTo>
                      <a:cubicBezTo>
                        <a:pt x="5479078" y="1506504"/>
                        <a:pt x="5487776" y="1495287"/>
                        <a:pt x="5496474" y="1485316"/>
                      </a:cubicBezTo>
                      <a:cubicBezTo>
                        <a:pt x="5510143" y="1467867"/>
                        <a:pt x="5526297" y="1451665"/>
                        <a:pt x="5510143" y="1424246"/>
                      </a:cubicBezTo>
                      <a:cubicBezTo>
                        <a:pt x="5502687" y="1413029"/>
                        <a:pt x="5508900" y="1398073"/>
                        <a:pt x="5520084" y="1388102"/>
                      </a:cubicBezTo>
                      <a:cubicBezTo>
                        <a:pt x="5532510" y="1379378"/>
                        <a:pt x="5544936" y="1385609"/>
                        <a:pt x="5556120" y="1394334"/>
                      </a:cubicBezTo>
                      <a:cubicBezTo>
                        <a:pt x="5561090" y="1398073"/>
                        <a:pt x="5566060" y="1404304"/>
                        <a:pt x="5572273" y="1405551"/>
                      </a:cubicBezTo>
                      <a:cubicBezTo>
                        <a:pt x="5579729" y="1408043"/>
                        <a:pt x="5589670" y="1405551"/>
                        <a:pt x="5584700" y="1394334"/>
                      </a:cubicBezTo>
                      <a:cubicBezTo>
                        <a:pt x="5554877" y="1333263"/>
                        <a:pt x="5590913" y="1289642"/>
                        <a:pt x="5628191" y="1248513"/>
                      </a:cubicBezTo>
                      <a:cubicBezTo>
                        <a:pt x="5629434" y="1247267"/>
                        <a:pt x="5630676" y="1246020"/>
                        <a:pt x="5631919" y="1243527"/>
                      </a:cubicBezTo>
                      <a:cubicBezTo>
                        <a:pt x="5654286" y="1227325"/>
                        <a:pt x="5649315" y="1214862"/>
                        <a:pt x="5629434" y="1201152"/>
                      </a:cubicBezTo>
                      <a:cubicBezTo>
                        <a:pt x="5624463" y="1198659"/>
                        <a:pt x="5620735" y="1194921"/>
                        <a:pt x="5615765" y="1192428"/>
                      </a:cubicBezTo>
                      <a:cubicBezTo>
                        <a:pt x="5612037" y="1188689"/>
                        <a:pt x="5608309" y="1184950"/>
                        <a:pt x="5607067" y="1181211"/>
                      </a:cubicBezTo>
                      <a:cubicBezTo>
                        <a:pt x="5599611" y="1161269"/>
                        <a:pt x="5614522" y="1145067"/>
                        <a:pt x="5618250" y="1127619"/>
                      </a:cubicBezTo>
                      <a:cubicBezTo>
                        <a:pt x="5629434" y="1086490"/>
                        <a:pt x="5629434" y="1044114"/>
                        <a:pt x="5646830" y="1002985"/>
                      </a:cubicBezTo>
                      <a:cubicBezTo>
                        <a:pt x="5659256" y="970581"/>
                        <a:pt x="5651801" y="930698"/>
                        <a:pt x="5661741" y="895801"/>
                      </a:cubicBezTo>
                      <a:cubicBezTo>
                        <a:pt x="5665469" y="883337"/>
                        <a:pt x="5651801" y="874613"/>
                        <a:pt x="5646830" y="863396"/>
                      </a:cubicBezTo>
                      <a:cubicBezTo>
                        <a:pt x="5640617" y="852179"/>
                        <a:pt x="5629434" y="843455"/>
                        <a:pt x="5626948" y="829745"/>
                      </a:cubicBezTo>
                      <a:cubicBezTo>
                        <a:pt x="5628191" y="818528"/>
                        <a:pt x="5628191" y="807311"/>
                        <a:pt x="5641860" y="802326"/>
                      </a:cubicBezTo>
                      <a:cubicBezTo>
                        <a:pt x="5645587" y="803572"/>
                        <a:pt x="5648073" y="808557"/>
                        <a:pt x="5651801" y="811050"/>
                      </a:cubicBezTo>
                      <a:cubicBezTo>
                        <a:pt x="5665469" y="824760"/>
                        <a:pt x="5685351" y="838469"/>
                        <a:pt x="5699020" y="821021"/>
                      </a:cubicBezTo>
                      <a:cubicBezTo>
                        <a:pt x="5710203" y="806065"/>
                        <a:pt x="5697777" y="786123"/>
                        <a:pt x="5679138" y="776153"/>
                      </a:cubicBezTo>
                      <a:cubicBezTo>
                        <a:pt x="5665469" y="754965"/>
                        <a:pt x="5674167" y="738763"/>
                        <a:pt x="5689079" y="723807"/>
                      </a:cubicBezTo>
                      <a:cubicBezTo>
                        <a:pt x="5725114" y="683924"/>
                        <a:pt x="5776061" y="673953"/>
                        <a:pt x="5823280" y="658997"/>
                      </a:cubicBezTo>
                      <a:cubicBezTo>
                        <a:pt x="5853103" y="649027"/>
                        <a:pt x="5880441" y="639056"/>
                        <a:pt x="5905293" y="619115"/>
                      </a:cubicBezTo>
                      <a:cubicBezTo>
                        <a:pt x="5919272" y="609767"/>
                        <a:pt x="5932552" y="598316"/>
                        <a:pt x="5948804" y="596856"/>
                      </a:cubicBezTo>
                      <a:close/>
                      <a:moveTo>
                        <a:pt x="149442" y="622"/>
                      </a:moveTo>
                      <a:cubicBezTo>
                        <a:pt x="162967" y="504"/>
                        <a:pt x="161342" y="21341"/>
                        <a:pt x="165986" y="36495"/>
                      </a:cubicBezTo>
                      <a:cubicBezTo>
                        <a:pt x="152364" y="66804"/>
                        <a:pt x="169701" y="108478"/>
                        <a:pt x="132551" y="132472"/>
                      </a:cubicBezTo>
                      <a:cubicBezTo>
                        <a:pt x="118929" y="141312"/>
                        <a:pt x="133789" y="148890"/>
                        <a:pt x="136266" y="157730"/>
                      </a:cubicBezTo>
                      <a:cubicBezTo>
                        <a:pt x="138742" y="167832"/>
                        <a:pt x="139981" y="179198"/>
                        <a:pt x="127597" y="182987"/>
                      </a:cubicBezTo>
                      <a:cubicBezTo>
                        <a:pt x="116452" y="188038"/>
                        <a:pt x="113976" y="176672"/>
                        <a:pt x="111499" y="167832"/>
                      </a:cubicBezTo>
                      <a:cubicBezTo>
                        <a:pt x="107784" y="153941"/>
                        <a:pt x="100354" y="143838"/>
                        <a:pt x="83017" y="146364"/>
                      </a:cubicBezTo>
                      <a:cubicBezTo>
                        <a:pt x="66919" y="147627"/>
                        <a:pt x="59489" y="133735"/>
                        <a:pt x="54536" y="123632"/>
                      </a:cubicBezTo>
                      <a:cubicBezTo>
                        <a:pt x="39676" y="88272"/>
                        <a:pt x="23577" y="54175"/>
                        <a:pt x="2526" y="22604"/>
                      </a:cubicBezTo>
                      <a:cubicBezTo>
                        <a:pt x="-4904" y="8712"/>
                        <a:pt x="5003" y="-3916"/>
                        <a:pt x="19862" y="1135"/>
                      </a:cubicBezTo>
                      <a:cubicBezTo>
                        <a:pt x="52059" y="11238"/>
                        <a:pt x="85494" y="-128"/>
                        <a:pt x="117691" y="8712"/>
                      </a:cubicBezTo>
                      <a:cubicBezTo>
                        <a:pt x="121406" y="9975"/>
                        <a:pt x="126359" y="9975"/>
                        <a:pt x="130074" y="8712"/>
                      </a:cubicBezTo>
                      <a:cubicBezTo>
                        <a:pt x="138742" y="3029"/>
                        <a:pt x="144934" y="662"/>
                        <a:pt x="149442" y="622"/>
                      </a:cubicBezTo>
                      <a:close/>
                    </a:path>
                  </a:pathLst>
                </a:custGeom>
                <a:solidFill>
                  <a:schemeClr val="accent2">
                    <a:alpha val="59999"/>
                  </a:schemeClr>
                </a:solidFill>
                <a:ln>
                  <a:noFill/>
                </a:ln>
              </p:spPr>
              <p:txBody>
                <a:bodyPr anchor="ctr"/>
                <a:lstStyle/>
                <a:p>
                  <a:pPr defTabSz="457189"/>
                  <a:endParaRPr lang="en-US" sz="1351" dirty="0">
                    <a:latin typeface="Oswald" pitchFamily="2" charset="77"/>
                  </a:endParaRPr>
                </a:p>
              </p:txBody>
            </p:sp>
            <p:sp>
              <p:nvSpPr>
                <p:cNvPr id="220" name="Freeform 631">
                  <a:extLst>
                    <a:ext uri="{FF2B5EF4-FFF2-40B4-BE49-F238E27FC236}">
                      <a16:creationId xmlns:a16="http://schemas.microsoft.com/office/drawing/2014/main" id="{DF9CC06D-8CD8-4EEF-BB84-03C5079D3F96}"/>
                    </a:ext>
                  </a:extLst>
                </p:cNvPr>
                <p:cNvSpPr>
                  <a:spLocks/>
                </p:cNvSpPr>
                <p:nvPr/>
              </p:nvSpPr>
              <p:spPr bwMode="auto">
                <a:xfrm>
                  <a:off x="2467511" y="7505769"/>
                  <a:ext cx="6054630" cy="5349636"/>
                </a:xfrm>
                <a:custGeom>
                  <a:avLst/>
                  <a:gdLst/>
                  <a:ahLst/>
                  <a:cxnLst/>
                  <a:rect l="0" t="0" r="r" b="b"/>
                  <a:pathLst>
                    <a:path w="6057772" h="5351079">
                      <a:moveTo>
                        <a:pt x="3679601" y="5063554"/>
                      </a:moveTo>
                      <a:cubicBezTo>
                        <a:pt x="3700695" y="5061075"/>
                        <a:pt x="3704417" y="5080904"/>
                        <a:pt x="3706899" y="5094537"/>
                      </a:cubicBezTo>
                      <a:cubicBezTo>
                        <a:pt x="3714344" y="5124281"/>
                        <a:pt x="3731715" y="5144110"/>
                        <a:pt x="3755291" y="5161461"/>
                      </a:cubicBezTo>
                      <a:lnTo>
                        <a:pt x="3759069" y="5165493"/>
                      </a:lnTo>
                      <a:lnTo>
                        <a:pt x="3779560" y="5174340"/>
                      </a:lnTo>
                      <a:cubicBezTo>
                        <a:pt x="3807367" y="5180040"/>
                        <a:pt x="3837809" y="5172129"/>
                        <a:pt x="3864035" y="5185158"/>
                      </a:cubicBezTo>
                      <a:cubicBezTo>
                        <a:pt x="3879022" y="5193844"/>
                        <a:pt x="3902750" y="5218661"/>
                        <a:pt x="3923981" y="5183917"/>
                      </a:cubicBezTo>
                      <a:cubicBezTo>
                        <a:pt x="3935221" y="5165304"/>
                        <a:pt x="3961448" y="5157859"/>
                        <a:pt x="3958950" y="5129320"/>
                      </a:cubicBezTo>
                      <a:cubicBezTo>
                        <a:pt x="3957701" y="5115670"/>
                        <a:pt x="3968941" y="5099539"/>
                        <a:pt x="3982679" y="5106984"/>
                      </a:cubicBezTo>
                      <a:cubicBezTo>
                        <a:pt x="4015149" y="5123115"/>
                        <a:pt x="4046371" y="5106984"/>
                        <a:pt x="4077593" y="5109466"/>
                      </a:cubicBezTo>
                      <a:cubicBezTo>
                        <a:pt x="4097575" y="5145451"/>
                        <a:pt x="4086335" y="5185158"/>
                        <a:pt x="4090082" y="5222384"/>
                      </a:cubicBezTo>
                      <a:cubicBezTo>
                        <a:pt x="4070100" y="5209975"/>
                        <a:pt x="4051367" y="5216179"/>
                        <a:pt x="4031385" y="5224865"/>
                      </a:cubicBezTo>
                      <a:cubicBezTo>
                        <a:pt x="3946461" y="5260850"/>
                        <a:pt x="3861537" y="5298076"/>
                        <a:pt x="3772867" y="5326615"/>
                      </a:cubicBezTo>
                      <a:lnTo>
                        <a:pt x="3770378" y="5326097"/>
                      </a:lnTo>
                      <a:lnTo>
                        <a:pt x="3709381" y="5339460"/>
                      </a:lnTo>
                      <a:cubicBezTo>
                        <a:pt x="3687046" y="5342403"/>
                        <a:pt x="3664711" y="5344882"/>
                        <a:pt x="3643618" y="5351079"/>
                      </a:cubicBezTo>
                      <a:cubicBezTo>
                        <a:pt x="3616320" y="5320095"/>
                        <a:pt x="3586540" y="5292830"/>
                        <a:pt x="3544352" y="5286633"/>
                      </a:cubicBezTo>
                      <a:cubicBezTo>
                        <a:pt x="3513332" y="5281676"/>
                        <a:pt x="3510850" y="5268043"/>
                        <a:pt x="3513332" y="5240778"/>
                      </a:cubicBezTo>
                      <a:cubicBezTo>
                        <a:pt x="3518295" y="5203598"/>
                        <a:pt x="3535667" y="5170136"/>
                        <a:pt x="3539389" y="5134196"/>
                      </a:cubicBezTo>
                      <a:cubicBezTo>
                        <a:pt x="3539389" y="5127999"/>
                        <a:pt x="3541871" y="5121802"/>
                        <a:pt x="3545593" y="5119324"/>
                      </a:cubicBezTo>
                      <a:cubicBezTo>
                        <a:pt x="3590262" y="5098255"/>
                        <a:pt x="3628728" y="5067272"/>
                        <a:pt x="3679601" y="5063554"/>
                      </a:cubicBezTo>
                      <a:close/>
                      <a:moveTo>
                        <a:pt x="892088" y="4785310"/>
                      </a:moveTo>
                      <a:cubicBezTo>
                        <a:pt x="901926" y="4785155"/>
                        <a:pt x="911920" y="4788875"/>
                        <a:pt x="923787" y="4795694"/>
                      </a:cubicBezTo>
                      <a:cubicBezTo>
                        <a:pt x="966262" y="4819253"/>
                        <a:pt x="1011234" y="4847772"/>
                        <a:pt x="1064952" y="4827933"/>
                      </a:cubicBezTo>
                      <a:cubicBezTo>
                        <a:pt x="1082441" y="4829173"/>
                        <a:pt x="1091186" y="4842812"/>
                        <a:pt x="1102429" y="4852732"/>
                      </a:cubicBezTo>
                      <a:cubicBezTo>
                        <a:pt x="1132411" y="4878771"/>
                        <a:pt x="1167389" y="4897370"/>
                        <a:pt x="1194873" y="4927128"/>
                      </a:cubicBezTo>
                      <a:cubicBezTo>
                        <a:pt x="1199870" y="4937048"/>
                        <a:pt x="1207365" y="4944488"/>
                        <a:pt x="1214861" y="4953167"/>
                      </a:cubicBezTo>
                      <a:cubicBezTo>
                        <a:pt x="1234849" y="4975486"/>
                        <a:pt x="1231101" y="4990365"/>
                        <a:pt x="1202368" y="5001525"/>
                      </a:cubicBezTo>
                      <a:cubicBezTo>
                        <a:pt x="1199870" y="5004005"/>
                        <a:pt x="1198620" y="5004005"/>
                        <a:pt x="1196122" y="5004005"/>
                      </a:cubicBezTo>
                      <a:cubicBezTo>
                        <a:pt x="1184879" y="5011444"/>
                        <a:pt x="1161143" y="5007725"/>
                        <a:pt x="1168639" y="5032524"/>
                      </a:cubicBezTo>
                      <a:cubicBezTo>
                        <a:pt x="1178633" y="5057322"/>
                        <a:pt x="1203617" y="5068482"/>
                        <a:pt x="1226104" y="5056082"/>
                      </a:cubicBezTo>
                      <a:cubicBezTo>
                        <a:pt x="1238596" y="5049883"/>
                        <a:pt x="1252338" y="5046163"/>
                        <a:pt x="1267329" y="5048643"/>
                      </a:cubicBezTo>
                      <a:cubicBezTo>
                        <a:pt x="1284818" y="5052363"/>
                        <a:pt x="1302308" y="5052363"/>
                        <a:pt x="1318548" y="5044923"/>
                      </a:cubicBezTo>
                      <a:cubicBezTo>
                        <a:pt x="1329791" y="5039963"/>
                        <a:pt x="1339785" y="5041203"/>
                        <a:pt x="1349779" y="5048643"/>
                      </a:cubicBezTo>
                      <a:cubicBezTo>
                        <a:pt x="1357274" y="5052363"/>
                        <a:pt x="1361022" y="5058562"/>
                        <a:pt x="1359773" y="5067242"/>
                      </a:cubicBezTo>
                      <a:cubicBezTo>
                        <a:pt x="1358523" y="5077162"/>
                        <a:pt x="1351028" y="5077162"/>
                        <a:pt x="1343533" y="5077162"/>
                      </a:cubicBezTo>
                      <a:cubicBezTo>
                        <a:pt x="1331040" y="5078401"/>
                        <a:pt x="1321046" y="5075922"/>
                        <a:pt x="1309803" y="5079641"/>
                      </a:cubicBezTo>
                      <a:cubicBezTo>
                        <a:pt x="1283569" y="5088321"/>
                        <a:pt x="1254836" y="5090801"/>
                        <a:pt x="1229852" y="5104440"/>
                      </a:cubicBezTo>
                      <a:cubicBezTo>
                        <a:pt x="1222356" y="5109400"/>
                        <a:pt x="1213611" y="5113120"/>
                        <a:pt x="1208614" y="5119320"/>
                      </a:cubicBezTo>
                      <a:cubicBezTo>
                        <a:pt x="1198620" y="5137919"/>
                        <a:pt x="1179882" y="5144118"/>
                        <a:pt x="1159894" y="5147838"/>
                      </a:cubicBezTo>
                      <a:cubicBezTo>
                        <a:pt x="1141155" y="5152798"/>
                        <a:pt x="1122417" y="5157758"/>
                        <a:pt x="1107426" y="5171397"/>
                      </a:cubicBezTo>
                      <a:cubicBezTo>
                        <a:pt x="1077444" y="5193716"/>
                        <a:pt x="1047462" y="5204876"/>
                        <a:pt x="1007486" y="5202396"/>
                      </a:cubicBezTo>
                      <a:cubicBezTo>
                        <a:pt x="985000" y="5199916"/>
                        <a:pt x="956268" y="5207356"/>
                        <a:pt x="933781" y="5223475"/>
                      </a:cubicBezTo>
                      <a:cubicBezTo>
                        <a:pt x="881313" y="5263153"/>
                        <a:pt x="825097" y="5240834"/>
                        <a:pt x="770131" y="5225955"/>
                      </a:cubicBezTo>
                      <a:cubicBezTo>
                        <a:pt x="757638" y="5222235"/>
                        <a:pt x="746395" y="5216035"/>
                        <a:pt x="732653" y="5219755"/>
                      </a:cubicBezTo>
                      <a:cubicBezTo>
                        <a:pt x="690179" y="5225955"/>
                        <a:pt x="670191" y="5194956"/>
                        <a:pt x="648954" y="5168917"/>
                      </a:cubicBezTo>
                      <a:cubicBezTo>
                        <a:pt x="643957" y="5163958"/>
                        <a:pt x="641459" y="5157758"/>
                        <a:pt x="638960" y="5152798"/>
                      </a:cubicBezTo>
                      <a:cubicBezTo>
                        <a:pt x="622720" y="5103200"/>
                        <a:pt x="595237" y="5064762"/>
                        <a:pt x="546516" y="5042443"/>
                      </a:cubicBezTo>
                      <a:cubicBezTo>
                        <a:pt x="532775" y="5002765"/>
                        <a:pt x="502793" y="4970526"/>
                        <a:pt x="497796" y="4925888"/>
                      </a:cubicBezTo>
                      <a:cubicBezTo>
                        <a:pt x="494048" y="4904809"/>
                        <a:pt x="497796" y="4889930"/>
                        <a:pt x="517784" y="4878771"/>
                      </a:cubicBezTo>
                      <a:cubicBezTo>
                        <a:pt x="552762" y="4857692"/>
                        <a:pt x="552762" y="4856452"/>
                        <a:pt x="525279" y="4826693"/>
                      </a:cubicBezTo>
                      <a:cubicBezTo>
                        <a:pt x="511538" y="4813054"/>
                        <a:pt x="521531" y="4804374"/>
                        <a:pt x="534024" y="4800654"/>
                      </a:cubicBezTo>
                      <a:cubicBezTo>
                        <a:pt x="546516" y="4795694"/>
                        <a:pt x="557759" y="4800654"/>
                        <a:pt x="569003" y="4805614"/>
                      </a:cubicBezTo>
                      <a:cubicBezTo>
                        <a:pt x="597735" y="4824213"/>
                        <a:pt x="625219" y="4814293"/>
                        <a:pt x="653951" y="4804374"/>
                      </a:cubicBezTo>
                      <a:cubicBezTo>
                        <a:pt x="676437" y="4798174"/>
                        <a:pt x="696425" y="4787015"/>
                        <a:pt x="721410" y="4789495"/>
                      </a:cubicBezTo>
                      <a:cubicBezTo>
                        <a:pt x="730155" y="4789495"/>
                        <a:pt x="740149" y="4789495"/>
                        <a:pt x="748893" y="4795694"/>
                      </a:cubicBezTo>
                      <a:cubicBezTo>
                        <a:pt x="786371" y="4824213"/>
                        <a:pt x="826346" y="4825453"/>
                        <a:pt x="861325" y="4798174"/>
                      </a:cubicBezTo>
                      <a:cubicBezTo>
                        <a:pt x="872568" y="4789494"/>
                        <a:pt x="882250" y="4785465"/>
                        <a:pt x="892088" y="4785310"/>
                      </a:cubicBezTo>
                      <a:close/>
                      <a:moveTo>
                        <a:pt x="5441090" y="4170475"/>
                      </a:moveTo>
                      <a:lnTo>
                        <a:pt x="5432453" y="4186843"/>
                      </a:lnTo>
                      <a:cubicBezTo>
                        <a:pt x="5414961" y="4211137"/>
                        <a:pt x="5389221" y="4229124"/>
                        <a:pt x="5370501" y="4253419"/>
                      </a:cubicBezTo>
                      <a:cubicBezTo>
                        <a:pt x="5365509" y="4262140"/>
                        <a:pt x="5359893" y="4271172"/>
                        <a:pt x="5353029" y="4279115"/>
                      </a:cubicBezTo>
                      <a:lnTo>
                        <a:pt x="5342043" y="4287546"/>
                      </a:lnTo>
                      <a:lnTo>
                        <a:pt x="5415319" y="4278087"/>
                      </a:lnTo>
                      <a:cubicBezTo>
                        <a:pt x="5446427" y="4276838"/>
                        <a:pt x="5460114" y="4254350"/>
                        <a:pt x="5447671" y="4225615"/>
                      </a:cubicBezTo>
                      <a:cubicBezTo>
                        <a:pt x="5442694" y="4214996"/>
                        <a:pt x="5440827" y="4204064"/>
                        <a:pt x="5440361" y="4192976"/>
                      </a:cubicBezTo>
                      <a:lnTo>
                        <a:pt x="5441090" y="4170475"/>
                      </a:lnTo>
                      <a:close/>
                      <a:moveTo>
                        <a:pt x="612458" y="3516784"/>
                      </a:moveTo>
                      <a:lnTo>
                        <a:pt x="612688" y="3517387"/>
                      </a:lnTo>
                      <a:lnTo>
                        <a:pt x="612718" y="3517091"/>
                      </a:lnTo>
                      <a:lnTo>
                        <a:pt x="612458" y="3516784"/>
                      </a:lnTo>
                      <a:close/>
                      <a:moveTo>
                        <a:pt x="514092" y="3501426"/>
                      </a:moveTo>
                      <a:lnTo>
                        <a:pt x="515378" y="3503366"/>
                      </a:lnTo>
                      <a:lnTo>
                        <a:pt x="515176" y="3502722"/>
                      </a:lnTo>
                      <a:lnTo>
                        <a:pt x="514092" y="3501426"/>
                      </a:lnTo>
                      <a:close/>
                      <a:moveTo>
                        <a:pt x="611172" y="3405873"/>
                      </a:moveTo>
                      <a:lnTo>
                        <a:pt x="612896" y="3407024"/>
                      </a:lnTo>
                      <a:lnTo>
                        <a:pt x="613195" y="3407743"/>
                      </a:lnTo>
                      <a:cubicBezTo>
                        <a:pt x="613040" y="3407743"/>
                        <a:pt x="613040" y="3407743"/>
                        <a:pt x="614908" y="3409613"/>
                      </a:cubicBezTo>
                      <a:lnTo>
                        <a:pt x="616558" y="3417870"/>
                      </a:lnTo>
                      <a:lnTo>
                        <a:pt x="616142" y="3408483"/>
                      </a:lnTo>
                      <a:lnTo>
                        <a:pt x="614908" y="3408366"/>
                      </a:lnTo>
                      <a:lnTo>
                        <a:pt x="612896" y="3407024"/>
                      </a:lnTo>
                      <a:lnTo>
                        <a:pt x="612417" y="3405873"/>
                      </a:lnTo>
                      <a:cubicBezTo>
                        <a:pt x="612417" y="3405873"/>
                        <a:pt x="611172" y="3404626"/>
                        <a:pt x="611172" y="3405873"/>
                      </a:cubicBezTo>
                      <a:close/>
                      <a:moveTo>
                        <a:pt x="493304" y="3101969"/>
                      </a:moveTo>
                      <a:lnTo>
                        <a:pt x="479853" y="3108074"/>
                      </a:lnTo>
                      <a:lnTo>
                        <a:pt x="479170" y="3108704"/>
                      </a:lnTo>
                      <a:lnTo>
                        <a:pt x="479316" y="3154660"/>
                      </a:lnTo>
                      <a:cubicBezTo>
                        <a:pt x="476669" y="3170867"/>
                        <a:pt x="472933" y="3187075"/>
                        <a:pt x="472933" y="3203905"/>
                      </a:cubicBezTo>
                      <a:cubicBezTo>
                        <a:pt x="472933" y="3216372"/>
                        <a:pt x="461725" y="3223852"/>
                        <a:pt x="448025" y="3227592"/>
                      </a:cubicBezTo>
                      <a:cubicBezTo>
                        <a:pt x="436816" y="3231333"/>
                        <a:pt x="426853" y="3236320"/>
                        <a:pt x="419381" y="3247540"/>
                      </a:cubicBezTo>
                      <a:cubicBezTo>
                        <a:pt x="413154" y="3260007"/>
                        <a:pt x="409418" y="3273721"/>
                        <a:pt x="426853" y="3281201"/>
                      </a:cubicBezTo>
                      <a:cubicBezTo>
                        <a:pt x="439307" y="3286188"/>
                        <a:pt x="454252" y="3287435"/>
                        <a:pt x="461725" y="3269981"/>
                      </a:cubicBezTo>
                      <a:cubicBezTo>
                        <a:pt x="465461" y="3263747"/>
                        <a:pt x="465461" y="3257514"/>
                        <a:pt x="467951" y="3251280"/>
                      </a:cubicBezTo>
                      <a:cubicBezTo>
                        <a:pt x="472933" y="3237566"/>
                        <a:pt x="481651" y="3228839"/>
                        <a:pt x="496595" y="3227592"/>
                      </a:cubicBezTo>
                      <a:cubicBezTo>
                        <a:pt x="511540" y="3227592"/>
                        <a:pt x="517767" y="3237566"/>
                        <a:pt x="522749" y="3248787"/>
                      </a:cubicBezTo>
                      <a:cubicBezTo>
                        <a:pt x="530221" y="3266241"/>
                        <a:pt x="538939" y="3282448"/>
                        <a:pt x="557620" y="3291175"/>
                      </a:cubicBezTo>
                      <a:cubicBezTo>
                        <a:pt x="570074" y="3297409"/>
                        <a:pt x="571319" y="3309876"/>
                        <a:pt x="575055" y="3322343"/>
                      </a:cubicBezTo>
                      <a:cubicBezTo>
                        <a:pt x="581282" y="3338550"/>
                        <a:pt x="596227" y="3343537"/>
                        <a:pt x="609926" y="3337304"/>
                      </a:cubicBezTo>
                      <a:cubicBezTo>
                        <a:pt x="624871" y="3331070"/>
                        <a:pt x="613663" y="3318603"/>
                        <a:pt x="609926" y="3309876"/>
                      </a:cubicBezTo>
                      <a:cubicBezTo>
                        <a:pt x="596227" y="3276214"/>
                        <a:pt x="582528" y="3242553"/>
                        <a:pt x="550147" y="3221359"/>
                      </a:cubicBezTo>
                      <a:cubicBezTo>
                        <a:pt x="532712" y="3210138"/>
                        <a:pt x="530221" y="3190191"/>
                        <a:pt x="532712" y="3170244"/>
                      </a:cubicBezTo>
                      <a:cubicBezTo>
                        <a:pt x="540184" y="3120375"/>
                        <a:pt x="540184" y="3120375"/>
                        <a:pt x="492859" y="3102921"/>
                      </a:cubicBezTo>
                      <a:lnTo>
                        <a:pt x="493304" y="3101969"/>
                      </a:lnTo>
                      <a:close/>
                      <a:moveTo>
                        <a:pt x="557951" y="2988184"/>
                      </a:moveTo>
                      <a:cubicBezTo>
                        <a:pt x="553319" y="2986236"/>
                        <a:pt x="546275" y="2990366"/>
                        <a:pt x="540710" y="2990288"/>
                      </a:cubicBezTo>
                      <a:lnTo>
                        <a:pt x="538485" y="2988786"/>
                      </a:lnTo>
                      <a:lnTo>
                        <a:pt x="545896" y="3005435"/>
                      </a:lnTo>
                      <a:lnTo>
                        <a:pt x="538718" y="3021561"/>
                      </a:lnTo>
                      <a:lnTo>
                        <a:pt x="554039" y="3014716"/>
                      </a:lnTo>
                      <a:cubicBezTo>
                        <a:pt x="559799" y="3011599"/>
                        <a:pt x="563847" y="3006924"/>
                        <a:pt x="562601" y="2996950"/>
                      </a:cubicBezTo>
                      <a:cubicBezTo>
                        <a:pt x="561979" y="2991651"/>
                        <a:pt x="560266" y="2989158"/>
                        <a:pt x="557951" y="2988184"/>
                      </a:cubicBezTo>
                      <a:close/>
                      <a:moveTo>
                        <a:pt x="1327508" y="2780567"/>
                      </a:moveTo>
                      <a:cubicBezTo>
                        <a:pt x="1341166" y="2819085"/>
                        <a:pt x="1349858" y="2824055"/>
                        <a:pt x="1388350" y="2811630"/>
                      </a:cubicBezTo>
                      <a:cubicBezTo>
                        <a:pt x="1426842" y="2800447"/>
                        <a:pt x="1430567" y="2802932"/>
                        <a:pt x="1439259" y="2841450"/>
                      </a:cubicBezTo>
                      <a:cubicBezTo>
                        <a:pt x="1441742" y="2851390"/>
                        <a:pt x="1446709" y="2856360"/>
                        <a:pt x="1456642" y="2860087"/>
                      </a:cubicBezTo>
                      <a:cubicBezTo>
                        <a:pt x="1507551" y="2872512"/>
                        <a:pt x="1541076" y="2907303"/>
                        <a:pt x="1569634" y="2948305"/>
                      </a:cubicBezTo>
                      <a:cubicBezTo>
                        <a:pt x="1582051" y="2966943"/>
                        <a:pt x="1558459" y="2983095"/>
                        <a:pt x="1564668" y="3004218"/>
                      </a:cubicBezTo>
                      <a:cubicBezTo>
                        <a:pt x="1590743" y="2991793"/>
                        <a:pt x="1599435" y="3002976"/>
                        <a:pt x="1598193" y="3031553"/>
                      </a:cubicBezTo>
                      <a:cubicBezTo>
                        <a:pt x="1598193" y="3046463"/>
                        <a:pt x="1606885" y="3062616"/>
                        <a:pt x="1611851" y="3077526"/>
                      </a:cubicBezTo>
                      <a:cubicBezTo>
                        <a:pt x="1619301" y="3102376"/>
                        <a:pt x="1605643" y="3123499"/>
                        <a:pt x="1582051" y="3113559"/>
                      </a:cubicBezTo>
                      <a:cubicBezTo>
                        <a:pt x="1549768" y="3101134"/>
                        <a:pt x="1537351" y="3124741"/>
                        <a:pt x="1522451" y="3139651"/>
                      </a:cubicBezTo>
                      <a:cubicBezTo>
                        <a:pt x="1511276" y="3152076"/>
                        <a:pt x="1519967" y="3171956"/>
                        <a:pt x="1531143" y="3188109"/>
                      </a:cubicBezTo>
                      <a:cubicBezTo>
                        <a:pt x="1542318" y="3201776"/>
                        <a:pt x="1547284" y="3220414"/>
                        <a:pt x="1549768" y="3239052"/>
                      </a:cubicBezTo>
                      <a:cubicBezTo>
                        <a:pt x="1554734" y="3261417"/>
                        <a:pt x="1526176" y="3281297"/>
                        <a:pt x="1501342" y="3275084"/>
                      </a:cubicBezTo>
                      <a:cubicBezTo>
                        <a:pt x="1467817" y="3265144"/>
                        <a:pt x="1438017" y="3247749"/>
                        <a:pt x="1402008" y="3250234"/>
                      </a:cubicBezTo>
                      <a:cubicBezTo>
                        <a:pt x="1362275" y="3252719"/>
                        <a:pt x="1323783" y="3235324"/>
                        <a:pt x="1282807" y="3247749"/>
                      </a:cubicBezTo>
                      <a:cubicBezTo>
                        <a:pt x="1266666" y="3252719"/>
                        <a:pt x="1255491" y="3260174"/>
                        <a:pt x="1243074" y="3270114"/>
                      </a:cubicBezTo>
                      <a:cubicBezTo>
                        <a:pt x="1213274" y="3297449"/>
                        <a:pt x="1180990" y="3312360"/>
                        <a:pt x="1138773" y="3303662"/>
                      </a:cubicBezTo>
                      <a:cubicBezTo>
                        <a:pt x="1127598" y="3301177"/>
                        <a:pt x="1115181" y="3306147"/>
                        <a:pt x="1104006" y="3307390"/>
                      </a:cubicBezTo>
                      <a:cubicBezTo>
                        <a:pt x="1112698" y="3291237"/>
                        <a:pt x="1126356" y="3285024"/>
                        <a:pt x="1144981" y="3289994"/>
                      </a:cubicBezTo>
                      <a:cubicBezTo>
                        <a:pt x="1184715" y="3297449"/>
                        <a:pt x="1202098" y="3280054"/>
                        <a:pt x="1233140" y="3255204"/>
                      </a:cubicBezTo>
                      <a:cubicBezTo>
                        <a:pt x="1255491" y="3235324"/>
                        <a:pt x="1266666" y="3183139"/>
                        <a:pt x="1317574" y="3205504"/>
                      </a:cubicBezTo>
                      <a:cubicBezTo>
                        <a:pt x="1320058" y="3206746"/>
                        <a:pt x="1326266" y="3201776"/>
                        <a:pt x="1327508" y="3199291"/>
                      </a:cubicBezTo>
                      <a:cubicBezTo>
                        <a:pt x="1346133" y="3170714"/>
                        <a:pt x="1375933" y="3152076"/>
                        <a:pt x="1380900" y="3112316"/>
                      </a:cubicBezTo>
                      <a:cubicBezTo>
                        <a:pt x="1387108" y="3062616"/>
                        <a:pt x="1397042" y="3012916"/>
                        <a:pt x="1441742" y="2978125"/>
                      </a:cubicBezTo>
                      <a:cubicBezTo>
                        <a:pt x="1459125" y="2964458"/>
                        <a:pt x="1456642" y="2943335"/>
                        <a:pt x="1434292" y="2934638"/>
                      </a:cubicBezTo>
                      <a:cubicBezTo>
                        <a:pt x="1414425" y="2925940"/>
                        <a:pt x="1400767" y="2912273"/>
                        <a:pt x="1389592" y="2893635"/>
                      </a:cubicBezTo>
                      <a:cubicBezTo>
                        <a:pt x="1379658" y="2876240"/>
                        <a:pt x="1363516" y="2868785"/>
                        <a:pt x="1347375" y="2858845"/>
                      </a:cubicBezTo>
                      <a:cubicBezTo>
                        <a:pt x="1311366" y="2838965"/>
                        <a:pt x="1303916" y="2809145"/>
                        <a:pt x="1327508" y="2780567"/>
                      </a:cubicBezTo>
                      <a:close/>
                      <a:moveTo>
                        <a:pt x="1056600" y="2747078"/>
                      </a:moveTo>
                      <a:cubicBezTo>
                        <a:pt x="1072882" y="2764492"/>
                        <a:pt x="1094174" y="2775687"/>
                        <a:pt x="1117970" y="2773199"/>
                      </a:cubicBezTo>
                      <a:cubicBezTo>
                        <a:pt x="1140514" y="2771955"/>
                        <a:pt x="1149281" y="2783150"/>
                        <a:pt x="1154291" y="2801807"/>
                      </a:cubicBezTo>
                      <a:cubicBezTo>
                        <a:pt x="1163058" y="2834147"/>
                        <a:pt x="1220670" y="2863999"/>
                        <a:pt x="1251981" y="2852804"/>
                      </a:cubicBezTo>
                      <a:cubicBezTo>
                        <a:pt x="1273272" y="2844097"/>
                        <a:pt x="1288302" y="2850317"/>
                        <a:pt x="1304583" y="2861511"/>
                      </a:cubicBezTo>
                      <a:cubicBezTo>
                        <a:pt x="1318360" y="2870218"/>
                        <a:pt x="1330885" y="2880169"/>
                        <a:pt x="1347166" y="2885144"/>
                      </a:cubicBezTo>
                      <a:cubicBezTo>
                        <a:pt x="1349671" y="2886388"/>
                        <a:pt x="1352176" y="2888875"/>
                        <a:pt x="1355933" y="2890119"/>
                      </a:cubicBezTo>
                      <a:cubicBezTo>
                        <a:pt x="1377225" y="2903801"/>
                        <a:pt x="1388497" y="2999577"/>
                        <a:pt x="1372215" y="3019478"/>
                      </a:cubicBezTo>
                      <a:cubicBezTo>
                        <a:pt x="1355933" y="3039379"/>
                        <a:pt x="1287049" y="3058037"/>
                        <a:pt x="1263253" y="3048086"/>
                      </a:cubicBezTo>
                      <a:cubicBezTo>
                        <a:pt x="1254486" y="3045599"/>
                        <a:pt x="1246971" y="3044355"/>
                        <a:pt x="1241961" y="3050574"/>
                      </a:cubicBezTo>
                      <a:cubicBezTo>
                        <a:pt x="1234447" y="3058037"/>
                        <a:pt x="1243214" y="3064256"/>
                        <a:pt x="1245719" y="3070475"/>
                      </a:cubicBezTo>
                      <a:cubicBezTo>
                        <a:pt x="1250728" y="3080426"/>
                        <a:pt x="1265758" y="3094108"/>
                        <a:pt x="1248224" y="3101571"/>
                      </a:cubicBezTo>
                      <a:cubicBezTo>
                        <a:pt x="1233194" y="3109034"/>
                        <a:pt x="1219417" y="3099084"/>
                        <a:pt x="1214408" y="3080426"/>
                      </a:cubicBezTo>
                      <a:cubicBezTo>
                        <a:pt x="1206893" y="3053062"/>
                        <a:pt x="1190611" y="3034404"/>
                        <a:pt x="1161805" y="3026941"/>
                      </a:cubicBezTo>
                      <a:cubicBezTo>
                        <a:pt x="1156796" y="3025697"/>
                        <a:pt x="1149281" y="3020722"/>
                        <a:pt x="1146776" y="3015747"/>
                      </a:cubicBezTo>
                      <a:cubicBezTo>
                        <a:pt x="1131747" y="2977188"/>
                        <a:pt x="1091669" y="2961018"/>
                        <a:pt x="1069125" y="2928678"/>
                      </a:cubicBezTo>
                      <a:cubicBezTo>
                        <a:pt x="1044076" y="2896338"/>
                        <a:pt x="1036561" y="2898826"/>
                        <a:pt x="1006503" y="2928678"/>
                      </a:cubicBezTo>
                      <a:cubicBezTo>
                        <a:pt x="1002746" y="2932410"/>
                        <a:pt x="996483" y="2932410"/>
                        <a:pt x="990221" y="2932410"/>
                      </a:cubicBezTo>
                      <a:cubicBezTo>
                        <a:pt x="982707" y="2927434"/>
                        <a:pt x="972687" y="2923703"/>
                        <a:pt x="963920" y="2918728"/>
                      </a:cubicBezTo>
                      <a:cubicBezTo>
                        <a:pt x="956405" y="2914996"/>
                        <a:pt x="950143" y="2910021"/>
                        <a:pt x="958910" y="2902558"/>
                      </a:cubicBezTo>
                      <a:cubicBezTo>
                        <a:pt x="976444" y="2887632"/>
                        <a:pt x="976444" y="2866486"/>
                        <a:pt x="982707" y="2849073"/>
                      </a:cubicBezTo>
                      <a:cubicBezTo>
                        <a:pt x="992726" y="2822952"/>
                        <a:pt x="986464" y="2791856"/>
                        <a:pt x="1021532" y="2775687"/>
                      </a:cubicBezTo>
                      <a:cubicBezTo>
                        <a:pt x="1031552" y="2770711"/>
                        <a:pt x="1031552" y="2742103"/>
                        <a:pt x="1056600" y="2747078"/>
                      </a:cubicBezTo>
                      <a:close/>
                      <a:moveTo>
                        <a:pt x="1119389" y="2673162"/>
                      </a:moveTo>
                      <a:cubicBezTo>
                        <a:pt x="1126807" y="2670664"/>
                        <a:pt x="1131753" y="2676909"/>
                        <a:pt x="1136699" y="2680655"/>
                      </a:cubicBezTo>
                      <a:cubicBezTo>
                        <a:pt x="1141645" y="2685651"/>
                        <a:pt x="1146900" y="2690647"/>
                        <a:pt x="1150609" y="2696423"/>
                      </a:cubicBezTo>
                      <a:lnTo>
                        <a:pt x="1154786" y="2714844"/>
                      </a:lnTo>
                      <a:lnTo>
                        <a:pt x="1154933" y="2714125"/>
                      </a:lnTo>
                      <a:cubicBezTo>
                        <a:pt x="1168643" y="2697889"/>
                        <a:pt x="1175497" y="2689771"/>
                        <a:pt x="1182819" y="2689927"/>
                      </a:cubicBezTo>
                      <a:cubicBezTo>
                        <a:pt x="1190142" y="2690083"/>
                        <a:pt x="1197931" y="2698514"/>
                        <a:pt x="1213510" y="2715374"/>
                      </a:cubicBezTo>
                      <a:cubicBezTo>
                        <a:pt x="1227219" y="2731610"/>
                        <a:pt x="1234697" y="2744099"/>
                        <a:pt x="1217249" y="2760335"/>
                      </a:cubicBezTo>
                      <a:cubicBezTo>
                        <a:pt x="1206032" y="2772824"/>
                        <a:pt x="1209771" y="2780318"/>
                        <a:pt x="1225973" y="2780318"/>
                      </a:cubicBezTo>
                      <a:cubicBezTo>
                        <a:pt x="1233451" y="2780318"/>
                        <a:pt x="1240929" y="2782815"/>
                        <a:pt x="1248406" y="2784064"/>
                      </a:cubicBezTo>
                      <a:cubicBezTo>
                        <a:pt x="1255884" y="2786562"/>
                        <a:pt x="1262116" y="2791558"/>
                        <a:pt x="1259623" y="2801549"/>
                      </a:cubicBezTo>
                      <a:cubicBezTo>
                        <a:pt x="1255884" y="2811540"/>
                        <a:pt x="1245914" y="2817785"/>
                        <a:pt x="1238436" y="2810292"/>
                      </a:cubicBezTo>
                      <a:cubicBezTo>
                        <a:pt x="1219741" y="2795305"/>
                        <a:pt x="1188584" y="2796553"/>
                        <a:pt x="1181106" y="2766579"/>
                      </a:cubicBezTo>
                      <a:cubicBezTo>
                        <a:pt x="1179859" y="2760335"/>
                        <a:pt x="1173628" y="2752841"/>
                        <a:pt x="1167396" y="2751592"/>
                      </a:cubicBezTo>
                      <a:cubicBezTo>
                        <a:pt x="1154933" y="2748470"/>
                        <a:pt x="1150883" y="2742850"/>
                        <a:pt x="1150415" y="2736137"/>
                      </a:cubicBezTo>
                      <a:lnTo>
                        <a:pt x="1154370" y="2716870"/>
                      </a:lnTo>
                      <a:lnTo>
                        <a:pt x="1120316" y="2716718"/>
                      </a:lnTo>
                      <a:cubicBezTo>
                        <a:pt x="1112897" y="2712815"/>
                        <a:pt x="1109497" y="2705009"/>
                        <a:pt x="1109497" y="2693144"/>
                      </a:cubicBezTo>
                      <a:cubicBezTo>
                        <a:pt x="1109497" y="2684402"/>
                        <a:pt x="1111970" y="2676909"/>
                        <a:pt x="1119389" y="2673162"/>
                      </a:cubicBezTo>
                      <a:close/>
                      <a:moveTo>
                        <a:pt x="547704" y="2670664"/>
                      </a:moveTo>
                      <a:cubicBezTo>
                        <a:pt x="539947" y="2684887"/>
                        <a:pt x="528310" y="2696523"/>
                        <a:pt x="527017" y="2713332"/>
                      </a:cubicBezTo>
                      <a:cubicBezTo>
                        <a:pt x="505037" y="2684887"/>
                        <a:pt x="527017" y="2678422"/>
                        <a:pt x="547704" y="2670664"/>
                      </a:cubicBezTo>
                      <a:close/>
                      <a:moveTo>
                        <a:pt x="5069732" y="1752969"/>
                      </a:moveTo>
                      <a:cubicBezTo>
                        <a:pt x="5075972" y="1752969"/>
                        <a:pt x="5080964" y="1756707"/>
                        <a:pt x="5082212" y="1761690"/>
                      </a:cubicBezTo>
                      <a:cubicBezTo>
                        <a:pt x="5087204" y="1801558"/>
                        <a:pt x="5118404" y="1820246"/>
                        <a:pt x="5147109" y="1841425"/>
                      </a:cubicBezTo>
                      <a:cubicBezTo>
                        <a:pt x="5162085" y="1851392"/>
                        <a:pt x="5177061" y="1862605"/>
                        <a:pt x="5184549" y="1880047"/>
                      </a:cubicBezTo>
                      <a:cubicBezTo>
                        <a:pt x="5192037" y="1899981"/>
                        <a:pt x="5208261" y="1906210"/>
                        <a:pt x="5228229" y="1901227"/>
                      </a:cubicBezTo>
                      <a:cubicBezTo>
                        <a:pt x="5243205" y="1898735"/>
                        <a:pt x="5258181" y="1896243"/>
                        <a:pt x="5273157" y="1893752"/>
                      </a:cubicBezTo>
                      <a:cubicBezTo>
                        <a:pt x="5313093" y="1890014"/>
                        <a:pt x="5348037" y="1923652"/>
                        <a:pt x="5340549" y="1963520"/>
                      </a:cubicBezTo>
                      <a:cubicBezTo>
                        <a:pt x="5338053" y="1984700"/>
                        <a:pt x="5340549" y="2002142"/>
                        <a:pt x="5348037" y="2020830"/>
                      </a:cubicBezTo>
                      <a:cubicBezTo>
                        <a:pt x="5368005" y="2068173"/>
                        <a:pt x="5363013" y="2118007"/>
                        <a:pt x="5364261" y="2166596"/>
                      </a:cubicBezTo>
                      <a:cubicBezTo>
                        <a:pt x="5365509" y="2256298"/>
                        <a:pt x="5361765" y="2344755"/>
                        <a:pt x="5363013" y="2433211"/>
                      </a:cubicBezTo>
                      <a:cubicBezTo>
                        <a:pt x="5363013" y="2456882"/>
                        <a:pt x="5368005" y="2474324"/>
                        <a:pt x="5389221" y="2486783"/>
                      </a:cubicBezTo>
                      <a:cubicBezTo>
                        <a:pt x="5405445" y="2494258"/>
                        <a:pt x="5409189" y="2509209"/>
                        <a:pt x="5409189" y="2525405"/>
                      </a:cubicBezTo>
                      <a:cubicBezTo>
                        <a:pt x="5409189" y="2620091"/>
                        <a:pt x="5426661" y="2713530"/>
                        <a:pt x="5416677" y="2808216"/>
                      </a:cubicBezTo>
                      <a:cubicBezTo>
                        <a:pt x="5414181" y="2833134"/>
                        <a:pt x="5422917" y="2858051"/>
                        <a:pt x="5420421" y="2882968"/>
                      </a:cubicBezTo>
                      <a:cubicBezTo>
                        <a:pt x="5416677" y="2919098"/>
                        <a:pt x="5399205" y="2948999"/>
                        <a:pt x="5386725" y="2982637"/>
                      </a:cubicBezTo>
                      <a:cubicBezTo>
                        <a:pt x="5349285" y="3016276"/>
                        <a:pt x="5359269" y="3059881"/>
                        <a:pt x="5360517" y="3102240"/>
                      </a:cubicBezTo>
                      <a:cubicBezTo>
                        <a:pt x="5360517" y="3189451"/>
                        <a:pt x="5379237" y="3279153"/>
                        <a:pt x="5339301" y="3362626"/>
                      </a:cubicBezTo>
                      <a:cubicBezTo>
                        <a:pt x="5335557" y="3370101"/>
                        <a:pt x="5334309" y="3376330"/>
                        <a:pt x="5336805" y="3385051"/>
                      </a:cubicBezTo>
                      <a:cubicBezTo>
                        <a:pt x="5348037" y="3423673"/>
                        <a:pt x="5335557" y="3462295"/>
                        <a:pt x="5328069" y="3500917"/>
                      </a:cubicBezTo>
                      <a:cubicBezTo>
                        <a:pt x="5326821" y="3518359"/>
                        <a:pt x="5320581" y="3535801"/>
                        <a:pt x="5328069" y="3551997"/>
                      </a:cubicBezTo>
                      <a:cubicBezTo>
                        <a:pt x="5349285" y="3594357"/>
                        <a:pt x="5328069" y="3634224"/>
                        <a:pt x="5321829" y="3675338"/>
                      </a:cubicBezTo>
                      <a:cubicBezTo>
                        <a:pt x="5319333" y="3695272"/>
                        <a:pt x="5311845" y="3715206"/>
                        <a:pt x="5320581" y="3735139"/>
                      </a:cubicBezTo>
                      <a:cubicBezTo>
                        <a:pt x="5328069" y="3753827"/>
                        <a:pt x="5321829" y="3771269"/>
                        <a:pt x="5311845" y="3786220"/>
                      </a:cubicBezTo>
                      <a:cubicBezTo>
                        <a:pt x="5299365" y="3808645"/>
                        <a:pt x="5296869" y="3831071"/>
                        <a:pt x="5306853" y="3854742"/>
                      </a:cubicBezTo>
                      <a:cubicBezTo>
                        <a:pt x="5311845" y="3868447"/>
                        <a:pt x="5311845" y="3883397"/>
                        <a:pt x="5306853" y="3893364"/>
                      </a:cubicBezTo>
                      <a:cubicBezTo>
                        <a:pt x="5273157" y="3963132"/>
                        <a:pt x="5296869" y="4034147"/>
                        <a:pt x="5309349" y="4102669"/>
                      </a:cubicBezTo>
                      <a:cubicBezTo>
                        <a:pt x="5313093" y="4123849"/>
                        <a:pt x="5325573" y="4146274"/>
                        <a:pt x="5355525" y="4146274"/>
                      </a:cubicBezTo>
                      <a:cubicBezTo>
                        <a:pt x="5359269" y="4146274"/>
                        <a:pt x="5364261" y="4147520"/>
                        <a:pt x="5368005" y="4148766"/>
                      </a:cubicBezTo>
                      <a:cubicBezTo>
                        <a:pt x="5394213" y="4169946"/>
                        <a:pt x="5416677" y="4164962"/>
                        <a:pt x="5439141" y="4141291"/>
                      </a:cubicBezTo>
                      <a:cubicBezTo>
                        <a:pt x="5441013" y="4138176"/>
                        <a:pt x="5444133" y="4136619"/>
                        <a:pt x="5447877" y="4135529"/>
                      </a:cubicBezTo>
                      <a:lnTo>
                        <a:pt x="5455619" y="4133694"/>
                      </a:lnTo>
                      <a:lnTo>
                        <a:pt x="5458870" y="4130665"/>
                      </a:lnTo>
                      <a:cubicBezTo>
                        <a:pt x="5462603" y="4124419"/>
                        <a:pt x="5467580" y="4116923"/>
                        <a:pt x="5472557" y="4110676"/>
                      </a:cubicBezTo>
                      <a:cubicBezTo>
                        <a:pt x="5477534" y="4104429"/>
                        <a:pt x="5480023" y="4094434"/>
                        <a:pt x="5488733" y="4091936"/>
                      </a:cubicBezTo>
                      <a:cubicBezTo>
                        <a:pt x="5521085" y="4085689"/>
                        <a:pt x="5550949" y="4095684"/>
                        <a:pt x="5582057" y="4103180"/>
                      </a:cubicBezTo>
                      <a:cubicBezTo>
                        <a:pt x="5633074" y="4116923"/>
                        <a:pt x="5682846" y="4125668"/>
                        <a:pt x="5727641" y="4085689"/>
                      </a:cubicBezTo>
                      <a:cubicBezTo>
                        <a:pt x="5740085" y="4074445"/>
                        <a:pt x="5750039" y="4061952"/>
                        <a:pt x="5750039" y="4044461"/>
                      </a:cubicBezTo>
                      <a:cubicBezTo>
                        <a:pt x="5766215" y="4045710"/>
                        <a:pt x="5774925" y="4060702"/>
                        <a:pt x="5787368" y="4068198"/>
                      </a:cubicBezTo>
                      <a:cubicBezTo>
                        <a:pt x="5801056" y="4076944"/>
                        <a:pt x="5793590" y="4085689"/>
                        <a:pt x="5783636" y="4094434"/>
                      </a:cubicBezTo>
                      <a:cubicBezTo>
                        <a:pt x="5758749" y="4115673"/>
                        <a:pt x="5736352" y="4139411"/>
                        <a:pt x="5722664" y="4171893"/>
                      </a:cubicBezTo>
                      <a:cubicBezTo>
                        <a:pt x="5711465" y="4196880"/>
                        <a:pt x="5705244" y="4224366"/>
                        <a:pt x="5726397" y="4249352"/>
                      </a:cubicBezTo>
                      <a:cubicBezTo>
                        <a:pt x="5738840" y="4264344"/>
                        <a:pt x="5726397" y="4270591"/>
                        <a:pt x="5715198" y="4275588"/>
                      </a:cubicBezTo>
                      <a:cubicBezTo>
                        <a:pt x="5706488" y="4279336"/>
                        <a:pt x="5697778" y="4275588"/>
                        <a:pt x="5691556" y="4268092"/>
                      </a:cubicBezTo>
                      <a:cubicBezTo>
                        <a:pt x="5681602" y="4258098"/>
                        <a:pt x="5671647" y="4238108"/>
                        <a:pt x="5655471" y="4251851"/>
                      </a:cubicBezTo>
                      <a:cubicBezTo>
                        <a:pt x="5641784" y="4261846"/>
                        <a:pt x="5640539" y="4281835"/>
                        <a:pt x="5657960" y="4296827"/>
                      </a:cubicBezTo>
                      <a:cubicBezTo>
                        <a:pt x="5661693" y="4299326"/>
                        <a:pt x="5662937" y="4308071"/>
                        <a:pt x="5661693" y="4310570"/>
                      </a:cubicBezTo>
                      <a:cubicBezTo>
                        <a:pt x="5643028" y="4340554"/>
                        <a:pt x="5616897" y="4363042"/>
                        <a:pt x="5610676" y="4400522"/>
                      </a:cubicBezTo>
                      <a:cubicBezTo>
                        <a:pt x="5608187" y="4413015"/>
                        <a:pt x="5589523" y="4401771"/>
                        <a:pt x="5579568" y="4395525"/>
                      </a:cubicBezTo>
                      <a:cubicBezTo>
                        <a:pt x="5560903" y="4381782"/>
                        <a:pt x="5547216" y="4363042"/>
                        <a:pt x="5518597" y="4365541"/>
                      </a:cubicBezTo>
                      <a:cubicBezTo>
                        <a:pt x="5501176" y="4366790"/>
                        <a:pt x="5494955" y="4369289"/>
                        <a:pt x="5499932" y="4383031"/>
                      </a:cubicBezTo>
                      <a:cubicBezTo>
                        <a:pt x="5509887" y="4406769"/>
                        <a:pt x="5502421" y="4418013"/>
                        <a:pt x="5480023" y="4419262"/>
                      </a:cubicBezTo>
                      <a:cubicBezTo>
                        <a:pt x="5442694" y="4419262"/>
                        <a:pt x="5456381" y="4452994"/>
                        <a:pt x="5445182" y="4467986"/>
                      </a:cubicBezTo>
                      <a:cubicBezTo>
                        <a:pt x="5386699" y="4525456"/>
                        <a:pt x="5373012" y="4597917"/>
                        <a:pt x="5365546" y="4676625"/>
                      </a:cubicBezTo>
                      <a:cubicBezTo>
                        <a:pt x="5361813" y="4707859"/>
                        <a:pt x="5359325" y="4742840"/>
                        <a:pt x="5346881" y="4774074"/>
                      </a:cubicBezTo>
                      <a:cubicBezTo>
                        <a:pt x="5346881" y="4732846"/>
                        <a:pt x="5333194" y="4692867"/>
                        <a:pt x="5339416" y="4650389"/>
                      </a:cubicBezTo>
                      <a:cubicBezTo>
                        <a:pt x="5341904" y="4630400"/>
                        <a:pt x="5320751" y="4621655"/>
                        <a:pt x="5310796" y="4607912"/>
                      </a:cubicBezTo>
                      <a:cubicBezTo>
                        <a:pt x="5294620" y="4584174"/>
                        <a:pt x="5278444" y="4602914"/>
                        <a:pt x="5267245" y="4612909"/>
                      </a:cubicBezTo>
                      <a:cubicBezTo>
                        <a:pt x="5252314" y="4625403"/>
                        <a:pt x="5238626" y="4617907"/>
                        <a:pt x="5223694" y="4617907"/>
                      </a:cubicBezTo>
                      <a:cubicBezTo>
                        <a:pt x="5180143" y="4615408"/>
                        <a:pt x="5151524" y="4641644"/>
                        <a:pt x="5126638" y="4672877"/>
                      </a:cubicBezTo>
                      <a:cubicBezTo>
                        <a:pt x="5095530" y="4712856"/>
                        <a:pt x="5056956" y="4736594"/>
                        <a:pt x="5005940" y="4734095"/>
                      </a:cubicBezTo>
                      <a:cubicBezTo>
                        <a:pt x="4993496" y="4732846"/>
                        <a:pt x="4986030" y="4744090"/>
                        <a:pt x="4972343" y="4742840"/>
                      </a:cubicBezTo>
                      <a:cubicBezTo>
                        <a:pt x="4954923" y="4740341"/>
                        <a:pt x="4941235" y="4733782"/>
                        <a:pt x="4931903" y="4722695"/>
                      </a:cubicBezTo>
                      <a:lnTo>
                        <a:pt x="4917661" y="4675601"/>
                      </a:lnTo>
                      <a:lnTo>
                        <a:pt x="4917476" y="4675767"/>
                      </a:lnTo>
                      <a:cubicBezTo>
                        <a:pt x="4890020" y="4699438"/>
                        <a:pt x="4858820" y="4716880"/>
                        <a:pt x="4837604" y="4748027"/>
                      </a:cubicBezTo>
                      <a:cubicBezTo>
                        <a:pt x="4813892" y="4781666"/>
                        <a:pt x="4777700" y="4800354"/>
                        <a:pt x="4747748" y="4827762"/>
                      </a:cubicBezTo>
                      <a:cubicBezTo>
                        <a:pt x="4744004" y="4832746"/>
                        <a:pt x="4736516" y="4832746"/>
                        <a:pt x="4731524" y="4826516"/>
                      </a:cubicBezTo>
                      <a:cubicBezTo>
                        <a:pt x="4729028" y="4815304"/>
                        <a:pt x="4737764" y="4807828"/>
                        <a:pt x="4744004" y="4801599"/>
                      </a:cubicBezTo>
                      <a:cubicBezTo>
                        <a:pt x="4734020" y="4795370"/>
                        <a:pt x="4722788" y="4791632"/>
                        <a:pt x="4714052" y="4781666"/>
                      </a:cubicBezTo>
                      <a:cubicBezTo>
                        <a:pt x="4707812" y="4775436"/>
                        <a:pt x="4699076" y="4772944"/>
                        <a:pt x="4690340" y="4777928"/>
                      </a:cubicBezTo>
                      <a:cubicBezTo>
                        <a:pt x="4680356" y="4784157"/>
                        <a:pt x="4666628" y="4791632"/>
                        <a:pt x="4656644" y="4781666"/>
                      </a:cubicBezTo>
                      <a:cubicBezTo>
                        <a:pt x="4641667" y="4766715"/>
                        <a:pt x="4620451" y="4757994"/>
                        <a:pt x="4610467" y="4740552"/>
                      </a:cubicBezTo>
                      <a:cubicBezTo>
                        <a:pt x="4606723" y="4733077"/>
                        <a:pt x="4606723" y="4721864"/>
                        <a:pt x="4615459" y="4719372"/>
                      </a:cubicBezTo>
                      <a:cubicBezTo>
                        <a:pt x="4632931" y="4713143"/>
                        <a:pt x="4646659" y="4700684"/>
                        <a:pt x="4661636" y="4690717"/>
                      </a:cubicBezTo>
                      <a:cubicBezTo>
                        <a:pt x="4676612" y="4680750"/>
                        <a:pt x="4695332" y="4694455"/>
                        <a:pt x="4711556" y="4685734"/>
                      </a:cubicBezTo>
                      <a:cubicBezTo>
                        <a:pt x="4724036" y="4678259"/>
                        <a:pt x="4734020" y="4665800"/>
                        <a:pt x="4751492" y="4672030"/>
                      </a:cubicBezTo>
                      <a:cubicBezTo>
                        <a:pt x="4752740" y="4665800"/>
                        <a:pt x="4750244" y="4664554"/>
                        <a:pt x="4747748" y="4662062"/>
                      </a:cubicBezTo>
                      <a:cubicBezTo>
                        <a:pt x="4741508" y="4655833"/>
                        <a:pt x="4731524" y="4648358"/>
                        <a:pt x="4737764" y="4637145"/>
                      </a:cubicBezTo>
                      <a:cubicBezTo>
                        <a:pt x="4746500" y="4625932"/>
                        <a:pt x="4756484" y="4634654"/>
                        <a:pt x="4763972" y="4639637"/>
                      </a:cubicBezTo>
                      <a:cubicBezTo>
                        <a:pt x="4778948" y="4649604"/>
                        <a:pt x="4791428" y="4649604"/>
                        <a:pt x="4805156" y="4638391"/>
                      </a:cubicBezTo>
                      <a:cubicBezTo>
                        <a:pt x="4818884" y="4625932"/>
                        <a:pt x="4831364" y="4615966"/>
                        <a:pt x="4823876" y="4597278"/>
                      </a:cubicBezTo>
                      <a:cubicBezTo>
                        <a:pt x="4821380" y="4589802"/>
                        <a:pt x="4821380" y="4583573"/>
                        <a:pt x="4821380" y="4577344"/>
                      </a:cubicBezTo>
                      <a:cubicBezTo>
                        <a:pt x="4823876" y="4551180"/>
                        <a:pt x="4803908" y="4537476"/>
                        <a:pt x="4782692" y="4551180"/>
                      </a:cubicBezTo>
                      <a:cubicBezTo>
                        <a:pt x="4758980" y="4568623"/>
                        <a:pt x="4729028" y="4578590"/>
                        <a:pt x="4712804" y="4604753"/>
                      </a:cubicBezTo>
                      <a:cubicBezTo>
                        <a:pt x="4705316" y="4617211"/>
                        <a:pt x="4694084" y="4622195"/>
                        <a:pt x="4679108" y="4623441"/>
                      </a:cubicBezTo>
                      <a:cubicBezTo>
                        <a:pt x="4647907" y="4624686"/>
                        <a:pt x="4630435" y="4642129"/>
                        <a:pt x="4620451" y="4668292"/>
                      </a:cubicBezTo>
                      <a:cubicBezTo>
                        <a:pt x="4602979" y="4709405"/>
                        <a:pt x="4574275" y="4746781"/>
                        <a:pt x="4558051" y="4787895"/>
                      </a:cubicBezTo>
                      <a:cubicBezTo>
                        <a:pt x="4555555" y="4792878"/>
                        <a:pt x="4551811" y="4796616"/>
                        <a:pt x="4551811" y="4800354"/>
                      </a:cubicBezTo>
                      <a:cubicBezTo>
                        <a:pt x="4554307" y="4847696"/>
                        <a:pt x="4513123" y="4868876"/>
                        <a:pt x="4486915" y="4898777"/>
                      </a:cubicBezTo>
                      <a:cubicBezTo>
                        <a:pt x="4466947" y="4922448"/>
                        <a:pt x="4434499" y="4912481"/>
                        <a:pt x="4412035" y="4876351"/>
                      </a:cubicBezTo>
                      <a:cubicBezTo>
                        <a:pt x="4395811" y="4846450"/>
                        <a:pt x="4372099" y="4827762"/>
                        <a:pt x="4347139" y="4806583"/>
                      </a:cubicBezTo>
                      <a:cubicBezTo>
                        <a:pt x="4343395" y="4802845"/>
                        <a:pt x="4338403" y="4800354"/>
                        <a:pt x="4333411" y="4797862"/>
                      </a:cubicBezTo>
                      <a:cubicBezTo>
                        <a:pt x="4317187" y="4786649"/>
                        <a:pt x="4299715" y="4786649"/>
                        <a:pt x="4287235" y="4802845"/>
                      </a:cubicBezTo>
                      <a:cubicBezTo>
                        <a:pt x="4259779" y="4836484"/>
                        <a:pt x="4224835" y="4846450"/>
                        <a:pt x="4183651" y="4840221"/>
                      </a:cubicBezTo>
                      <a:cubicBezTo>
                        <a:pt x="4161186" y="4837729"/>
                        <a:pt x="4139970" y="4846450"/>
                        <a:pt x="4121250" y="4857663"/>
                      </a:cubicBezTo>
                      <a:cubicBezTo>
                        <a:pt x="4113762" y="4863892"/>
                        <a:pt x="4107522" y="4875105"/>
                        <a:pt x="4096290" y="4866384"/>
                      </a:cubicBezTo>
                      <a:cubicBezTo>
                        <a:pt x="4092546" y="4835238"/>
                        <a:pt x="4113762" y="4822779"/>
                        <a:pt x="4137474" y="4821533"/>
                      </a:cubicBezTo>
                      <a:cubicBezTo>
                        <a:pt x="4172419" y="4820287"/>
                        <a:pt x="4186147" y="4799108"/>
                        <a:pt x="4194883" y="4769207"/>
                      </a:cubicBezTo>
                      <a:cubicBezTo>
                        <a:pt x="4197379" y="4757994"/>
                        <a:pt x="4201123" y="4746781"/>
                        <a:pt x="4204867" y="4735568"/>
                      </a:cubicBezTo>
                      <a:cubicBezTo>
                        <a:pt x="4208611" y="4726848"/>
                        <a:pt x="4206115" y="4716880"/>
                        <a:pt x="4197379" y="4716880"/>
                      </a:cubicBezTo>
                      <a:cubicBezTo>
                        <a:pt x="4171171" y="4718126"/>
                        <a:pt x="4162434" y="4700684"/>
                        <a:pt x="4154946" y="4680750"/>
                      </a:cubicBezTo>
                      <a:cubicBezTo>
                        <a:pt x="4152450" y="4673275"/>
                        <a:pt x="4147458" y="4668292"/>
                        <a:pt x="4139970" y="4669538"/>
                      </a:cubicBezTo>
                      <a:cubicBezTo>
                        <a:pt x="4107522" y="4673275"/>
                        <a:pt x="4100034" y="4649604"/>
                        <a:pt x="4088802" y="4628424"/>
                      </a:cubicBezTo>
                      <a:cubicBezTo>
                        <a:pt x="4081314" y="4610982"/>
                        <a:pt x="4075074" y="4592294"/>
                        <a:pt x="4056354" y="4583573"/>
                      </a:cubicBezTo>
                      <a:cubicBezTo>
                        <a:pt x="4048866" y="4581081"/>
                        <a:pt x="4043874" y="4573606"/>
                        <a:pt x="4048866" y="4564885"/>
                      </a:cubicBezTo>
                      <a:cubicBezTo>
                        <a:pt x="4065090" y="4539968"/>
                        <a:pt x="4065090" y="4506330"/>
                        <a:pt x="4093794" y="4487642"/>
                      </a:cubicBezTo>
                      <a:cubicBezTo>
                        <a:pt x="4106274" y="4481412"/>
                        <a:pt x="4113762" y="4468954"/>
                        <a:pt x="4107522" y="4454003"/>
                      </a:cubicBezTo>
                      <a:cubicBezTo>
                        <a:pt x="4100034" y="4434069"/>
                        <a:pt x="4102530" y="4416627"/>
                        <a:pt x="4115010" y="4397939"/>
                      </a:cubicBezTo>
                      <a:cubicBezTo>
                        <a:pt x="4124994" y="4382989"/>
                        <a:pt x="4127490" y="4368038"/>
                        <a:pt x="4103778" y="4364301"/>
                      </a:cubicBezTo>
                      <a:cubicBezTo>
                        <a:pt x="4090050" y="4361809"/>
                        <a:pt x="4082562" y="4355580"/>
                        <a:pt x="4083810" y="4343121"/>
                      </a:cubicBezTo>
                      <a:cubicBezTo>
                        <a:pt x="4085058" y="4329417"/>
                        <a:pt x="4075074" y="4320696"/>
                        <a:pt x="4068834" y="4310729"/>
                      </a:cubicBezTo>
                      <a:cubicBezTo>
                        <a:pt x="4052610" y="4279582"/>
                        <a:pt x="4055106" y="4274599"/>
                        <a:pt x="4087554" y="4264632"/>
                      </a:cubicBezTo>
                      <a:cubicBezTo>
                        <a:pt x="4121250" y="4255911"/>
                        <a:pt x="4136226" y="4219780"/>
                        <a:pt x="4123746" y="4187388"/>
                      </a:cubicBezTo>
                      <a:cubicBezTo>
                        <a:pt x="4111266" y="4154996"/>
                        <a:pt x="4080066" y="4131324"/>
                        <a:pt x="4080066" y="4092702"/>
                      </a:cubicBezTo>
                      <a:cubicBezTo>
                        <a:pt x="4078818" y="4051589"/>
                        <a:pt x="4076322" y="4009230"/>
                        <a:pt x="4077570" y="3968116"/>
                      </a:cubicBezTo>
                      <a:cubicBezTo>
                        <a:pt x="4077570" y="3949428"/>
                        <a:pt x="4091298" y="3955657"/>
                        <a:pt x="4102530" y="3956903"/>
                      </a:cubicBezTo>
                      <a:cubicBezTo>
                        <a:pt x="4116258" y="3959395"/>
                        <a:pt x="4129986" y="3970608"/>
                        <a:pt x="4143714" y="3961887"/>
                      </a:cubicBezTo>
                      <a:cubicBezTo>
                        <a:pt x="4163682" y="3949428"/>
                        <a:pt x="4172419" y="3931986"/>
                        <a:pt x="4158690" y="3908314"/>
                      </a:cubicBezTo>
                      <a:cubicBezTo>
                        <a:pt x="4122498" y="3847267"/>
                        <a:pt x="4162434" y="3748844"/>
                        <a:pt x="4252291" y="3743860"/>
                      </a:cubicBezTo>
                      <a:cubicBezTo>
                        <a:pt x="4262275" y="3743860"/>
                        <a:pt x="4266019" y="3746352"/>
                        <a:pt x="4268515" y="3755073"/>
                      </a:cubicBezTo>
                      <a:cubicBezTo>
                        <a:pt x="4272259" y="3765040"/>
                        <a:pt x="4279747" y="3773761"/>
                        <a:pt x="4288483" y="3766286"/>
                      </a:cubicBezTo>
                      <a:cubicBezTo>
                        <a:pt x="4298467" y="3760057"/>
                        <a:pt x="4289731" y="3748844"/>
                        <a:pt x="4283491" y="3745106"/>
                      </a:cubicBezTo>
                      <a:cubicBezTo>
                        <a:pt x="4261027" y="3728910"/>
                        <a:pt x="4268515" y="3697763"/>
                        <a:pt x="4251043" y="3679075"/>
                      </a:cubicBezTo>
                      <a:cubicBezTo>
                        <a:pt x="4247299" y="3675338"/>
                        <a:pt x="4249795" y="3664125"/>
                        <a:pt x="4258531" y="3666617"/>
                      </a:cubicBezTo>
                      <a:cubicBezTo>
                        <a:pt x="4282243" y="3674092"/>
                        <a:pt x="4312195" y="3666617"/>
                        <a:pt x="4329667" y="3694026"/>
                      </a:cubicBezTo>
                      <a:cubicBezTo>
                        <a:pt x="4339651" y="3710222"/>
                        <a:pt x="4358371" y="3717697"/>
                        <a:pt x="4378339" y="3716451"/>
                      </a:cubicBezTo>
                      <a:cubicBezTo>
                        <a:pt x="4414531" y="3713960"/>
                        <a:pt x="4422019" y="3703993"/>
                        <a:pt x="4410787" y="3670354"/>
                      </a:cubicBezTo>
                      <a:cubicBezTo>
                        <a:pt x="4405795" y="3655404"/>
                        <a:pt x="4410787" y="3647929"/>
                        <a:pt x="4424515" y="3641700"/>
                      </a:cubicBezTo>
                      <a:cubicBezTo>
                        <a:pt x="4450723" y="3630487"/>
                        <a:pt x="4470691" y="3637962"/>
                        <a:pt x="4490659" y="3656650"/>
                      </a:cubicBezTo>
                      <a:cubicBezTo>
                        <a:pt x="4520611" y="3684059"/>
                        <a:pt x="4531843" y="3684059"/>
                        <a:pt x="4560547" y="3655404"/>
                      </a:cubicBezTo>
                      <a:cubicBezTo>
                        <a:pt x="4568035" y="3647929"/>
                        <a:pt x="4571779" y="3647929"/>
                        <a:pt x="4580515" y="3651666"/>
                      </a:cubicBezTo>
                      <a:cubicBezTo>
                        <a:pt x="4601731" y="3662879"/>
                        <a:pt x="4610467" y="3655404"/>
                        <a:pt x="4622947" y="3630487"/>
                      </a:cubicBezTo>
                      <a:cubicBezTo>
                        <a:pt x="4639171" y="3598094"/>
                        <a:pt x="4642915" y="3560718"/>
                        <a:pt x="4660388" y="3529572"/>
                      </a:cubicBezTo>
                      <a:cubicBezTo>
                        <a:pt x="4664132" y="3522096"/>
                        <a:pt x="4669124" y="3512130"/>
                        <a:pt x="4661636" y="3504654"/>
                      </a:cubicBezTo>
                      <a:cubicBezTo>
                        <a:pt x="4639171" y="3483475"/>
                        <a:pt x="4652900" y="3467278"/>
                        <a:pt x="4666628" y="3447345"/>
                      </a:cubicBezTo>
                      <a:cubicBezTo>
                        <a:pt x="4681604" y="3426165"/>
                        <a:pt x="4690340" y="3403739"/>
                        <a:pt x="4665380" y="3381314"/>
                      </a:cubicBezTo>
                      <a:cubicBezTo>
                        <a:pt x="4655396" y="3372593"/>
                        <a:pt x="4654148" y="3357642"/>
                        <a:pt x="4650404" y="3345184"/>
                      </a:cubicBezTo>
                      <a:cubicBezTo>
                        <a:pt x="4645411" y="3325250"/>
                        <a:pt x="4640419" y="3304070"/>
                        <a:pt x="4614211" y="3299087"/>
                      </a:cubicBezTo>
                      <a:cubicBezTo>
                        <a:pt x="4604227" y="3296595"/>
                        <a:pt x="4573027" y="3233056"/>
                        <a:pt x="4575523" y="3224335"/>
                      </a:cubicBezTo>
                      <a:cubicBezTo>
                        <a:pt x="4578019" y="3216860"/>
                        <a:pt x="4583011" y="3208139"/>
                        <a:pt x="4588003" y="3204401"/>
                      </a:cubicBezTo>
                      <a:cubicBezTo>
                        <a:pt x="4599235" y="3199418"/>
                        <a:pt x="4601731" y="3210630"/>
                        <a:pt x="4604227" y="3216860"/>
                      </a:cubicBezTo>
                      <a:cubicBezTo>
                        <a:pt x="4619203" y="3246760"/>
                        <a:pt x="4636675" y="3272924"/>
                        <a:pt x="4677860" y="3272924"/>
                      </a:cubicBezTo>
                      <a:cubicBezTo>
                        <a:pt x="4666628" y="3252990"/>
                        <a:pt x="4682852" y="3228072"/>
                        <a:pt x="4667876" y="3205647"/>
                      </a:cubicBezTo>
                      <a:cubicBezTo>
                        <a:pt x="4662884" y="3200664"/>
                        <a:pt x="4669124" y="3190697"/>
                        <a:pt x="4677860" y="3189451"/>
                      </a:cubicBezTo>
                      <a:cubicBezTo>
                        <a:pt x="4696580" y="3186959"/>
                        <a:pt x="4719044" y="3179484"/>
                        <a:pt x="4730276" y="3198172"/>
                      </a:cubicBezTo>
                      <a:cubicBezTo>
                        <a:pt x="4742756" y="3218106"/>
                        <a:pt x="4750244" y="3231810"/>
                        <a:pt x="4777700" y="3225581"/>
                      </a:cubicBezTo>
                      <a:cubicBezTo>
                        <a:pt x="4783940" y="3224335"/>
                        <a:pt x="4796420" y="3244269"/>
                        <a:pt x="4817636" y="3244269"/>
                      </a:cubicBezTo>
                      <a:cubicBezTo>
                        <a:pt x="4837604" y="3243023"/>
                        <a:pt x="4842596" y="3240531"/>
                        <a:pt x="4845092" y="3221843"/>
                      </a:cubicBezTo>
                      <a:cubicBezTo>
                        <a:pt x="4846340" y="3200664"/>
                        <a:pt x="4852580" y="3186959"/>
                        <a:pt x="4882532" y="3193188"/>
                      </a:cubicBezTo>
                      <a:cubicBezTo>
                        <a:pt x="4911236" y="3198172"/>
                        <a:pt x="4942436" y="3181976"/>
                        <a:pt x="4968644" y="3210630"/>
                      </a:cubicBezTo>
                      <a:cubicBezTo>
                        <a:pt x="4976132" y="3218106"/>
                        <a:pt x="4991108" y="3201909"/>
                        <a:pt x="4999844" y="3193188"/>
                      </a:cubicBezTo>
                      <a:cubicBezTo>
                        <a:pt x="5007332" y="3186959"/>
                        <a:pt x="5012324" y="3179484"/>
                        <a:pt x="5008580" y="3169517"/>
                      </a:cubicBezTo>
                      <a:cubicBezTo>
                        <a:pt x="5002340" y="3155812"/>
                        <a:pt x="4989860" y="3162042"/>
                        <a:pt x="4978628" y="3160796"/>
                      </a:cubicBezTo>
                      <a:cubicBezTo>
                        <a:pt x="4972388" y="3160796"/>
                        <a:pt x="4962404" y="3160796"/>
                        <a:pt x="4956164" y="3165779"/>
                      </a:cubicBezTo>
                      <a:cubicBezTo>
                        <a:pt x="4936196" y="3179484"/>
                        <a:pt x="4923716" y="3168271"/>
                        <a:pt x="4913732" y="3153321"/>
                      </a:cubicBezTo>
                      <a:cubicBezTo>
                        <a:pt x="4898756" y="3129649"/>
                        <a:pt x="4882532" y="3114699"/>
                        <a:pt x="4853828" y="3125912"/>
                      </a:cubicBezTo>
                      <a:cubicBezTo>
                        <a:pt x="4845092" y="3129649"/>
                        <a:pt x="4838852" y="3124666"/>
                        <a:pt x="4832612" y="3119682"/>
                      </a:cubicBezTo>
                      <a:cubicBezTo>
                        <a:pt x="4818884" y="3110961"/>
                        <a:pt x="4805156" y="3103486"/>
                        <a:pt x="4786436" y="3107224"/>
                      </a:cubicBezTo>
                      <a:cubicBezTo>
                        <a:pt x="4768964" y="3109715"/>
                        <a:pt x="4756484" y="3096011"/>
                        <a:pt x="4755236" y="3084798"/>
                      </a:cubicBezTo>
                      <a:cubicBezTo>
                        <a:pt x="4752740" y="3062372"/>
                        <a:pt x="4771460" y="3073585"/>
                        <a:pt x="4781444" y="3073585"/>
                      </a:cubicBezTo>
                      <a:cubicBezTo>
                        <a:pt x="4817636" y="3076077"/>
                        <a:pt x="4856324" y="3068602"/>
                        <a:pt x="4890020" y="3089782"/>
                      </a:cubicBezTo>
                      <a:cubicBezTo>
                        <a:pt x="4902500" y="3098503"/>
                        <a:pt x="4911236" y="3093519"/>
                        <a:pt x="4917476" y="3083552"/>
                      </a:cubicBezTo>
                      <a:cubicBezTo>
                        <a:pt x="4924964" y="3073585"/>
                        <a:pt x="4932452" y="3061127"/>
                        <a:pt x="4937444" y="3049914"/>
                      </a:cubicBezTo>
                      <a:cubicBezTo>
                        <a:pt x="4944932" y="3034964"/>
                        <a:pt x="4958660" y="3031226"/>
                        <a:pt x="4966148" y="3041193"/>
                      </a:cubicBezTo>
                      <a:cubicBezTo>
                        <a:pt x="4984868" y="3068602"/>
                        <a:pt x="5021060" y="3067356"/>
                        <a:pt x="5039780" y="3093519"/>
                      </a:cubicBezTo>
                      <a:cubicBezTo>
                        <a:pt x="5051012" y="3108470"/>
                        <a:pt x="5059748" y="3100994"/>
                        <a:pt x="5067236" y="3087290"/>
                      </a:cubicBezTo>
                      <a:cubicBezTo>
                        <a:pt x="5078468" y="3062372"/>
                        <a:pt x="5088452" y="3037455"/>
                        <a:pt x="5115908" y="3024997"/>
                      </a:cubicBezTo>
                      <a:cubicBezTo>
                        <a:pt x="5105924" y="3013784"/>
                        <a:pt x="5099684" y="3023751"/>
                        <a:pt x="5094692" y="3020013"/>
                      </a:cubicBezTo>
                      <a:cubicBezTo>
                        <a:pt x="5084708" y="3015030"/>
                        <a:pt x="5072228" y="3010046"/>
                        <a:pt x="5068484" y="3001325"/>
                      </a:cubicBezTo>
                      <a:cubicBezTo>
                        <a:pt x="5064740" y="2990112"/>
                        <a:pt x="5078468" y="2985129"/>
                        <a:pt x="5085956" y="2977654"/>
                      </a:cubicBezTo>
                      <a:cubicBezTo>
                        <a:pt x="5095940" y="2968933"/>
                        <a:pt x="5120900" y="2966441"/>
                        <a:pt x="5118404" y="2953982"/>
                      </a:cubicBezTo>
                      <a:cubicBezTo>
                        <a:pt x="5112164" y="2935294"/>
                        <a:pt x="5087204" y="2944015"/>
                        <a:pt x="5070980" y="2937786"/>
                      </a:cubicBezTo>
                      <a:cubicBezTo>
                        <a:pt x="5056004" y="2931557"/>
                        <a:pt x="5042276" y="2956474"/>
                        <a:pt x="5029796" y="2950245"/>
                      </a:cubicBezTo>
                      <a:cubicBezTo>
                        <a:pt x="5013572" y="2939032"/>
                        <a:pt x="5043524" y="2926573"/>
                        <a:pt x="5033540" y="2909131"/>
                      </a:cubicBezTo>
                      <a:cubicBezTo>
                        <a:pt x="5026052" y="2894181"/>
                        <a:pt x="5016068" y="2886706"/>
                        <a:pt x="5001092" y="2881722"/>
                      </a:cubicBezTo>
                      <a:cubicBezTo>
                        <a:pt x="4989860" y="2877985"/>
                        <a:pt x="4974884" y="2873001"/>
                        <a:pt x="4978628" y="2858051"/>
                      </a:cubicBezTo>
                      <a:cubicBezTo>
                        <a:pt x="4983620" y="2839363"/>
                        <a:pt x="5002340" y="2831888"/>
                        <a:pt x="5017316" y="2825658"/>
                      </a:cubicBezTo>
                      <a:cubicBezTo>
                        <a:pt x="5031044" y="2819429"/>
                        <a:pt x="5038532" y="2831888"/>
                        <a:pt x="5041028" y="2841854"/>
                      </a:cubicBezTo>
                      <a:cubicBezTo>
                        <a:pt x="5049764" y="2870509"/>
                        <a:pt x="5068484" y="2869264"/>
                        <a:pt x="5085956" y="2855559"/>
                      </a:cubicBezTo>
                      <a:cubicBezTo>
                        <a:pt x="5102180" y="2845592"/>
                        <a:pt x="5124644" y="2853067"/>
                        <a:pt x="5135876" y="2829396"/>
                      </a:cubicBezTo>
                      <a:cubicBezTo>
                        <a:pt x="5143365" y="2815691"/>
                        <a:pt x="5124644" y="2795758"/>
                        <a:pt x="5144613" y="2793266"/>
                      </a:cubicBezTo>
                      <a:cubicBezTo>
                        <a:pt x="5167077" y="2790774"/>
                        <a:pt x="5148357" y="2814446"/>
                        <a:pt x="5159589" y="2826904"/>
                      </a:cubicBezTo>
                      <a:cubicBezTo>
                        <a:pt x="5200773" y="2868018"/>
                        <a:pt x="5240709" y="2911623"/>
                        <a:pt x="5261925" y="2968933"/>
                      </a:cubicBezTo>
                      <a:cubicBezTo>
                        <a:pt x="5268165" y="2983883"/>
                        <a:pt x="5279397" y="2993850"/>
                        <a:pt x="5295621" y="2987621"/>
                      </a:cubicBezTo>
                      <a:cubicBezTo>
                        <a:pt x="5309349" y="2981391"/>
                        <a:pt x="5325573" y="2971424"/>
                        <a:pt x="5318085" y="2952736"/>
                      </a:cubicBezTo>
                      <a:cubicBezTo>
                        <a:pt x="5310597" y="2929065"/>
                        <a:pt x="5325573" y="2925328"/>
                        <a:pt x="5341797" y="2924082"/>
                      </a:cubicBezTo>
                      <a:cubicBezTo>
                        <a:pt x="5360517" y="2921590"/>
                        <a:pt x="5376741" y="2916606"/>
                        <a:pt x="5382981" y="2897918"/>
                      </a:cubicBezTo>
                      <a:cubicBezTo>
                        <a:pt x="5389221" y="2880476"/>
                        <a:pt x="5395461" y="2860542"/>
                        <a:pt x="5363013" y="2865526"/>
                      </a:cubicBezTo>
                      <a:cubicBezTo>
                        <a:pt x="5349285" y="2868018"/>
                        <a:pt x="5340549" y="2861788"/>
                        <a:pt x="5334309" y="2849330"/>
                      </a:cubicBezTo>
                      <a:cubicBezTo>
                        <a:pt x="5323077" y="2821921"/>
                        <a:pt x="5300613" y="2800741"/>
                        <a:pt x="5298117" y="2769594"/>
                      </a:cubicBezTo>
                      <a:cubicBezTo>
                        <a:pt x="5298117" y="2762119"/>
                        <a:pt x="5290629" y="2757136"/>
                        <a:pt x="5279397" y="2754644"/>
                      </a:cubicBezTo>
                      <a:cubicBezTo>
                        <a:pt x="5244453" y="2747169"/>
                        <a:pt x="5235717" y="2724743"/>
                        <a:pt x="5255685" y="2694842"/>
                      </a:cubicBezTo>
                      <a:cubicBezTo>
                        <a:pt x="5260677" y="2686121"/>
                        <a:pt x="5265669" y="2671171"/>
                        <a:pt x="5255685" y="2668679"/>
                      </a:cubicBezTo>
                      <a:cubicBezTo>
                        <a:pt x="5231973" y="2666188"/>
                        <a:pt x="5225733" y="2642516"/>
                        <a:pt x="5208261" y="2633795"/>
                      </a:cubicBezTo>
                      <a:cubicBezTo>
                        <a:pt x="5188293" y="2623828"/>
                        <a:pt x="5182053" y="2613861"/>
                        <a:pt x="5195781" y="2596419"/>
                      </a:cubicBezTo>
                      <a:cubicBezTo>
                        <a:pt x="5210757" y="2580223"/>
                        <a:pt x="5226981" y="2561535"/>
                        <a:pt x="5251941" y="2580223"/>
                      </a:cubicBezTo>
                      <a:cubicBezTo>
                        <a:pt x="5265669" y="2590190"/>
                        <a:pt x="5275653" y="2603894"/>
                        <a:pt x="5293125" y="2606386"/>
                      </a:cubicBezTo>
                      <a:cubicBezTo>
                        <a:pt x="5308101" y="2607632"/>
                        <a:pt x="5328069" y="2607632"/>
                        <a:pt x="5328069" y="2590190"/>
                      </a:cubicBezTo>
                      <a:cubicBezTo>
                        <a:pt x="5330565" y="2575240"/>
                        <a:pt x="5313093" y="2565273"/>
                        <a:pt x="5295621" y="2566518"/>
                      </a:cubicBezTo>
                      <a:cubicBezTo>
                        <a:pt x="5281893" y="2566518"/>
                        <a:pt x="5269413" y="2565273"/>
                        <a:pt x="5258181" y="2557797"/>
                      </a:cubicBezTo>
                      <a:cubicBezTo>
                        <a:pt x="5251941" y="2552814"/>
                        <a:pt x="5245701" y="2546585"/>
                        <a:pt x="5251941" y="2537864"/>
                      </a:cubicBezTo>
                      <a:cubicBezTo>
                        <a:pt x="5256933" y="2530388"/>
                        <a:pt x="5265669" y="2525405"/>
                        <a:pt x="5273157" y="2535372"/>
                      </a:cubicBezTo>
                      <a:cubicBezTo>
                        <a:pt x="5289381" y="2559043"/>
                        <a:pt x="5313093" y="2552814"/>
                        <a:pt x="5328069" y="2542847"/>
                      </a:cubicBezTo>
                      <a:cubicBezTo>
                        <a:pt x="5349285" y="2529143"/>
                        <a:pt x="5344293" y="2500488"/>
                        <a:pt x="5341797" y="2479308"/>
                      </a:cubicBezTo>
                      <a:cubicBezTo>
                        <a:pt x="5340549" y="2459374"/>
                        <a:pt x="5335557" y="2440686"/>
                        <a:pt x="5339301" y="2418261"/>
                      </a:cubicBezTo>
                      <a:cubicBezTo>
                        <a:pt x="5344293" y="2383376"/>
                        <a:pt x="5311845" y="2372164"/>
                        <a:pt x="5286885" y="2358459"/>
                      </a:cubicBezTo>
                      <a:cubicBezTo>
                        <a:pt x="5299365" y="2338525"/>
                        <a:pt x="5334309" y="2349738"/>
                        <a:pt x="5340549" y="2322329"/>
                      </a:cubicBezTo>
                      <a:cubicBezTo>
                        <a:pt x="5343045" y="2312362"/>
                        <a:pt x="5334309" y="2241348"/>
                        <a:pt x="5330565" y="2232627"/>
                      </a:cubicBezTo>
                      <a:cubicBezTo>
                        <a:pt x="5324325" y="2237610"/>
                        <a:pt x="5319333" y="2241348"/>
                        <a:pt x="5314341" y="2245085"/>
                      </a:cubicBezTo>
                      <a:cubicBezTo>
                        <a:pt x="5308101" y="2252561"/>
                        <a:pt x="5299365" y="2258790"/>
                        <a:pt x="5289381" y="2252561"/>
                      </a:cubicBezTo>
                      <a:cubicBezTo>
                        <a:pt x="5280645" y="2246331"/>
                        <a:pt x="5273157" y="2238856"/>
                        <a:pt x="5275653" y="2227643"/>
                      </a:cubicBezTo>
                      <a:cubicBezTo>
                        <a:pt x="5278149" y="2213939"/>
                        <a:pt x="5289381" y="2211447"/>
                        <a:pt x="5300613" y="2208955"/>
                      </a:cubicBezTo>
                      <a:cubicBezTo>
                        <a:pt x="5313093" y="2207710"/>
                        <a:pt x="5330565" y="2212693"/>
                        <a:pt x="5333061" y="2195251"/>
                      </a:cubicBezTo>
                      <a:cubicBezTo>
                        <a:pt x="5335557" y="2172825"/>
                        <a:pt x="5336805" y="2149154"/>
                        <a:pt x="5330565" y="2126728"/>
                      </a:cubicBezTo>
                      <a:cubicBezTo>
                        <a:pt x="5330565" y="2124237"/>
                        <a:pt x="5326821" y="2121745"/>
                        <a:pt x="5324325" y="2121745"/>
                      </a:cubicBezTo>
                      <a:cubicBezTo>
                        <a:pt x="5316837" y="2122991"/>
                        <a:pt x="5315589" y="2129220"/>
                        <a:pt x="5314341" y="2134204"/>
                      </a:cubicBezTo>
                      <a:cubicBezTo>
                        <a:pt x="5314341" y="2145416"/>
                        <a:pt x="5314341" y="2156629"/>
                        <a:pt x="5303109" y="2164104"/>
                      </a:cubicBezTo>
                      <a:cubicBezTo>
                        <a:pt x="5298117" y="2166596"/>
                        <a:pt x="5294373" y="2170334"/>
                        <a:pt x="5289381" y="2167842"/>
                      </a:cubicBezTo>
                      <a:cubicBezTo>
                        <a:pt x="5281893" y="2165350"/>
                        <a:pt x="5280645" y="2159121"/>
                        <a:pt x="5281893" y="2154137"/>
                      </a:cubicBezTo>
                      <a:cubicBezTo>
                        <a:pt x="5286885" y="2140433"/>
                        <a:pt x="5280645" y="2124237"/>
                        <a:pt x="5284389" y="2114270"/>
                      </a:cubicBezTo>
                      <a:cubicBezTo>
                        <a:pt x="5289381" y="2099319"/>
                        <a:pt x="5274405" y="2060698"/>
                        <a:pt x="5316837" y="2075648"/>
                      </a:cubicBezTo>
                      <a:cubicBezTo>
                        <a:pt x="5324325" y="2078140"/>
                        <a:pt x="5329317" y="2069419"/>
                        <a:pt x="5326821" y="2063189"/>
                      </a:cubicBezTo>
                      <a:cubicBezTo>
                        <a:pt x="5321829" y="2045747"/>
                        <a:pt x="5348037" y="2025813"/>
                        <a:pt x="5321829" y="2012109"/>
                      </a:cubicBezTo>
                      <a:cubicBezTo>
                        <a:pt x="5304357" y="2002142"/>
                        <a:pt x="5293125" y="1995913"/>
                        <a:pt x="5315589" y="1978470"/>
                      </a:cubicBezTo>
                      <a:cubicBezTo>
                        <a:pt x="5329317" y="1966012"/>
                        <a:pt x="5318085" y="1952307"/>
                        <a:pt x="5306853" y="1941095"/>
                      </a:cubicBezTo>
                      <a:cubicBezTo>
                        <a:pt x="5296869" y="1929882"/>
                        <a:pt x="5281893" y="1914931"/>
                        <a:pt x="5269413" y="1931128"/>
                      </a:cubicBezTo>
                      <a:cubicBezTo>
                        <a:pt x="5251941" y="1952307"/>
                        <a:pt x="5235717" y="1942340"/>
                        <a:pt x="5218245" y="1936111"/>
                      </a:cubicBezTo>
                      <a:cubicBezTo>
                        <a:pt x="5204517" y="1931128"/>
                        <a:pt x="5190789" y="1923652"/>
                        <a:pt x="5174565" y="1924898"/>
                      </a:cubicBezTo>
                      <a:cubicBezTo>
                        <a:pt x="5163333" y="1926144"/>
                        <a:pt x="5154597" y="1921161"/>
                        <a:pt x="5155845" y="1907456"/>
                      </a:cubicBezTo>
                      <a:cubicBezTo>
                        <a:pt x="5160837" y="1860113"/>
                        <a:pt x="5119652" y="1845163"/>
                        <a:pt x="5090948" y="1826475"/>
                      </a:cubicBezTo>
                      <a:cubicBezTo>
                        <a:pt x="5070980" y="1812770"/>
                        <a:pt x="5059748" y="1805295"/>
                        <a:pt x="5068484" y="1780378"/>
                      </a:cubicBezTo>
                      <a:cubicBezTo>
                        <a:pt x="5072228" y="1771657"/>
                        <a:pt x="5069732" y="1762936"/>
                        <a:pt x="5069732" y="1752969"/>
                      </a:cubicBezTo>
                      <a:close/>
                      <a:moveTo>
                        <a:pt x="401031" y="914699"/>
                      </a:moveTo>
                      <a:cubicBezTo>
                        <a:pt x="406030" y="915322"/>
                        <a:pt x="410716" y="917817"/>
                        <a:pt x="415089" y="923430"/>
                      </a:cubicBezTo>
                      <a:cubicBezTo>
                        <a:pt x="422586" y="934656"/>
                        <a:pt x="417588" y="943388"/>
                        <a:pt x="413839" y="954614"/>
                      </a:cubicBezTo>
                      <a:cubicBezTo>
                        <a:pt x="405092" y="972077"/>
                        <a:pt x="391347" y="984550"/>
                        <a:pt x="377603" y="997023"/>
                      </a:cubicBezTo>
                      <a:cubicBezTo>
                        <a:pt x="362608" y="1009497"/>
                        <a:pt x="360109" y="1019476"/>
                        <a:pt x="375104" y="1034444"/>
                      </a:cubicBezTo>
                      <a:cubicBezTo>
                        <a:pt x="396346" y="1054401"/>
                        <a:pt x="401344" y="1079348"/>
                        <a:pt x="382601" y="1105542"/>
                      </a:cubicBezTo>
                      <a:cubicBezTo>
                        <a:pt x="368856" y="1124253"/>
                        <a:pt x="372605" y="1141715"/>
                        <a:pt x="388848" y="1159178"/>
                      </a:cubicBezTo>
                      <a:cubicBezTo>
                        <a:pt x="413839" y="1186620"/>
                        <a:pt x="435081" y="1214061"/>
                        <a:pt x="425085" y="1257719"/>
                      </a:cubicBezTo>
                      <a:cubicBezTo>
                        <a:pt x="417588" y="1291397"/>
                        <a:pt x="440079" y="1305118"/>
                        <a:pt x="473817" y="1293892"/>
                      </a:cubicBezTo>
                      <a:cubicBezTo>
                        <a:pt x="480064" y="1291397"/>
                        <a:pt x="485062" y="1287655"/>
                        <a:pt x="491310" y="1286408"/>
                      </a:cubicBezTo>
                      <a:cubicBezTo>
                        <a:pt x="508803" y="1283913"/>
                        <a:pt x="517550" y="1239008"/>
                        <a:pt x="542541" y="1275181"/>
                      </a:cubicBezTo>
                      <a:cubicBezTo>
                        <a:pt x="553786" y="1291397"/>
                        <a:pt x="585024" y="1290150"/>
                        <a:pt x="578777" y="1320086"/>
                      </a:cubicBezTo>
                      <a:cubicBezTo>
                        <a:pt x="577528" y="1326323"/>
                        <a:pt x="583775" y="1327570"/>
                        <a:pt x="588773" y="1327570"/>
                      </a:cubicBezTo>
                      <a:cubicBezTo>
                        <a:pt x="620011" y="1321333"/>
                        <a:pt x="631257" y="1347527"/>
                        <a:pt x="646251" y="1367485"/>
                      </a:cubicBezTo>
                      <a:cubicBezTo>
                        <a:pt x="658747" y="1382453"/>
                        <a:pt x="668743" y="1383700"/>
                        <a:pt x="679989" y="1368732"/>
                      </a:cubicBezTo>
                      <a:cubicBezTo>
                        <a:pt x="689985" y="1357506"/>
                        <a:pt x="711227" y="1355011"/>
                        <a:pt x="711227" y="1337549"/>
                      </a:cubicBezTo>
                      <a:cubicBezTo>
                        <a:pt x="713726" y="1311354"/>
                        <a:pt x="716225" y="1285160"/>
                        <a:pt x="711227" y="1260213"/>
                      </a:cubicBezTo>
                      <a:cubicBezTo>
                        <a:pt x="707478" y="1239008"/>
                        <a:pt x="669992" y="1235266"/>
                        <a:pt x="653749" y="1252729"/>
                      </a:cubicBezTo>
                      <a:cubicBezTo>
                        <a:pt x="645002" y="1261461"/>
                        <a:pt x="637505" y="1272687"/>
                        <a:pt x="623760" y="1265203"/>
                      </a:cubicBezTo>
                      <a:cubicBezTo>
                        <a:pt x="612514" y="1258966"/>
                        <a:pt x="601268" y="1251482"/>
                        <a:pt x="601268" y="1237761"/>
                      </a:cubicBezTo>
                      <a:cubicBezTo>
                        <a:pt x="602518" y="1222793"/>
                        <a:pt x="617512" y="1220298"/>
                        <a:pt x="627508" y="1216556"/>
                      </a:cubicBezTo>
                      <a:cubicBezTo>
                        <a:pt x="651249" y="1207825"/>
                        <a:pt x="677489" y="1207825"/>
                        <a:pt x="696232" y="1185373"/>
                      </a:cubicBezTo>
                      <a:cubicBezTo>
                        <a:pt x="702480" y="1176641"/>
                        <a:pt x="716225" y="1182878"/>
                        <a:pt x="724972" y="1190362"/>
                      </a:cubicBezTo>
                      <a:cubicBezTo>
                        <a:pt x="743715" y="1205330"/>
                        <a:pt x="762457" y="1219051"/>
                        <a:pt x="774953" y="1241503"/>
                      </a:cubicBezTo>
                      <a:cubicBezTo>
                        <a:pt x="793696" y="1276429"/>
                        <a:pt x="857421" y="1297634"/>
                        <a:pt x="892408" y="1280171"/>
                      </a:cubicBezTo>
                      <a:cubicBezTo>
                        <a:pt x="906153" y="1273934"/>
                        <a:pt x="918648" y="1278923"/>
                        <a:pt x="929894" y="1276429"/>
                      </a:cubicBezTo>
                      <a:cubicBezTo>
                        <a:pt x="943639" y="1272687"/>
                        <a:pt x="956134" y="1275181"/>
                        <a:pt x="957384" y="1291397"/>
                      </a:cubicBezTo>
                      <a:cubicBezTo>
                        <a:pt x="959883" y="1308860"/>
                        <a:pt x="949886" y="1317591"/>
                        <a:pt x="932393" y="1320086"/>
                      </a:cubicBezTo>
                      <a:cubicBezTo>
                        <a:pt x="913650" y="1322580"/>
                        <a:pt x="894907" y="1322580"/>
                        <a:pt x="876164" y="1330065"/>
                      </a:cubicBezTo>
                      <a:cubicBezTo>
                        <a:pt x="823684" y="1350022"/>
                        <a:pt x="801193" y="1389937"/>
                        <a:pt x="808690" y="1437336"/>
                      </a:cubicBezTo>
                      <a:cubicBezTo>
                        <a:pt x="816187" y="1482241"/>
                        <a:pt x="827433" y="1525898"/>
                        <a:pt x="827433" y="1572050"/>
                      </a:cubicBezTo>
                      <a:cubicBezTo>
                        <a:pt x="827433" y="1584523"/>
                        <a:pt x="838678" y="1583276"/>
                        <a:pt x="846176" y="1575792"/>
                      </a:cubicBezTo>
                      <a:cubicBezTo>
                        <a:pt x="853673" y="1567060"/>
                        <a:pt x="861170" y="1559576"/>
                        <a:pt x="873665" y="1558329"/>
                      </a:cubicBezTo>
                      <a:cubicBezTo>
                        <a:pt x="878663" y="1557081"/>
                        <a:pt x="884911" y="1554587"/>
                        <a:pt x="888660" y="1560823"/>
                      </a:cubicBezTo>
                      <a:cubicBezTo>
                        <a:pt x="897406" y="1575792"/>
                        <a:pt x="891159" y="1631922"/>
                        <a:pt x="878663" y="1645643"/>
                      </a:cubicBezTo>
                      <a:cubicBezTo>
                        <a:pt x="872416" y="1651880"/>
                        <a:pt x="863669" y="1660611"/>
                        <a:pt x="854923" y="1655622"/>
                      </a:cubicBezTo>
                      <a:cubicBezTo>
                        <a:pt x="824934" y="1638159"/>
                        <a:pt x="799943" y="1654374"/>
                        <a:pt x="783699" y="1674332"/>
                      </a:cubicBezTo>
                      <a:cubicBezTo>
                        <a:pt x="764956" y="1698031"/>
                        <a:pt x="761208" y="1727968"/>
                        <a:pt x="769955" y="1760399"/>
                      </a:cubicBezTo>
                      <a:cubicBezTo>
                        <a:pt x="774953" y="1774119"/>
                        <a:pt x="779951" y="1787840"/>
                        <a:pt x="774953" y="1804056"/>
                      </a:cubicBezTo>
                      <a:cubicBezTo>
                        <a:pt x="768705" y="1824013"/>
                        <a:pt x="787448" y="1826508"/>
                        <a:pt x="798694" y="1832745"/>
                      </a:cubicBezTo>
                      <a:cubicBezTo>
                        <a:pt x="809940" y="1838981"/>
                        <a:pt x="821185" y="1846465"/>
                        <a:pt x="821185" y="1858939"/>
                      </a:cubicBezTo>
                      <a:cubicBezTo>
                        <a:pt x="821185" y="1871412"/>
                        <a:pt x="807440" y="1875154"/>
                        <a:pt x="798694" y="1880144"/>
                      </a:cubicBezTo>
                      <a:cubicBezTo>
                        <a:pt x="747463" y="1907585"/>
                        <a:pt x="747463" y="1910080"/>
                        <a:pt x="783699" y="1956232"/>
                      </a:cubicBezTo>
                      <a:cubicBezTo>
                        <a:pt x="786198" y="1961221"/>
                        <a:pt x="791196" y="1963716"/>
                        <a:pt x="791196" y="1967458"/>
                      </a:cubicBezTo>
                      <a:cubicBezTo>
                        <a:pt x="791196" y="2004878"/>
                        <a:pt x="817437" y="2009868"/>
                        <a:pt x="844926" y="2008620"/>
                      </a:cubicBezTo>
                      <a:cubicBezTo>
                        <a:pt x="874915" y="2008620"/>
                        <a:pt x="862420" y="2043546"/>
                        <a:pt x="883661" y="2053525"/>
                      </a:cubicBezTo>
                      <a:cubicBezTo>
                        <a:pt x="853673" y="2033567"/>
                        <a:pt x="827433" y="2047288"/>
                        <a:pt x="799943" y="2054772"/>
                      </a:cubicBezTo>
                      <a:cubicBezTo>
                        <a:pt x="782450" y="2059761"/>
                        <a:pt x="774953" y="2065998"/>
                        <a:pt x="774953" y="2085956"/>
                      </a:cubicBezTo>
                      <a:cubicBezTo>
                        <a:pt x="772454" y="2113397"/>
                        <a:pt x="754960" y="2137097"/>
                        <a:pt x="763707" y="2168280"/>
                      </a:cubicBezTo>
                      <a:cubicBezTo>
                        <a:pt x="772454" y="2199464"/>
                        <a:pt x="798694" y="2215680"/>
                        <a:pt x="812438" y="2241874"/>
                      </a:cubicBezTo>
                      <a:cubicBezTo>
                        <a:pt x="818686" y="2251852"/>
                        <a:pt x="833680" y="2255594"/>
                        <a:pt x="827433" y="2271810"/>
                      </a:cubicBezTo>
                      <a:cubicBezTo>
                        <a:pt x="819936" y="2288026"/>
                        <a:pt x="807440" y="2295510"/>
                        <a:pt x="791196" y="2293015"/>
                      </a:cubicBezTo>
                      <a:cubicBezTo>
                        <a:pt x="749962" y="2289273"/>
                        <a:pt x="711227" y="2296757"/>
                        <a:pt x="673741" y="2306736"/>
                      </a:cubicBezTo>
                      <a:cubicBezTo>
                        <a:pt x="664994" y="2296757"/>
                        <a:pt x="668743" y="2288026"/>
                        <a:pt x="674990" y="2278047"/>
                      </a:cubicBezTo>
                      <a:cubicBezTo>
                        <a:pt x="682488" y="2269315"/>
                        <a:pt x="686236" y="2256842"/>
                        <a:pt x="688735" y="2245616"/>
                      </a:cubicBezTo>
                      <a:cubicBezTo>
                        <a:pt x="691234" y="2229400"/>
                        <a:pt x="687486" y="2219422"/>
                        <a:pt x="671242" y="2215680"/>
                      </a:cubicBezTo>
                      <a:cubicBezTo>
                        <a:pt x="663745" y="2213185"/>
                        <a:pt x="656248" y="2211938"/>
                        <a:pt x="648750" y="2209443"/>
                      </a:cubicBezTo>
                      <a:cubicBezTo>
                        <a:pt x="615013" y="2195722"/>
                        <a:pt x="611265" y="2188238"/>
                        <a:pt x="627508" y="2153312"/>
                      </a:cubicBezTo>
                      <a:cubicBezTo>
                        <a:pt x="601268" y="2157054"/>
                        <a:pt x="592522" y="2144581"/>
                        <a:pt x="597520" y="2120881"/>
                      </a:cubicBezTo>
                      <a:cubicBezTo>
                        <a:pt x="598769" y="2113397"/>
                        <a:pt x="598769" y="2104666"/>
                        <a:pt x="596270" y="2098429"/>
                      </a:cubicBezTo>
                      <a:cubicBezTo>
                        <a:pt x="580026" y="2068493"/>
                        <a:pt x="572529" y="2039804"/>
                        <a:pt x="585024" y="2003631"/>
                      </a:cubicBezTo>
                      <a:cubicBezTo>
                        <a:pt x="593771" y="1979931"/>
                        <a:pt x="560034" y="1953737"/>
                        <a:pt x="533794" y="1958726"/>
                      </a:cubicBezTo>
                      <a:cubicBezTo>
                        <a:pt x="477565" y="1971200"/>
                        <a:pt x="428834" y="1946253"/>
                        <a:pt x="380102" y="1923801"/>
                      </a:cubicBezTo>
                      <a:cubicBezTo>
                        <a:pt x="350113" y="1911327"/>
                        <a:pt x="348864" y="1878896"/>
                        <a:pt x="373854" y="1856444"/>
                      </a:cubicBezTo>
                      <a:cubicBezTo>
                        <a:pt x="392597" y="1837734"/>
                        <a:pt x="393847" y="1827755"/>
                        <a:pt x="373854" y="1806550"/>
                      </a:cubicBezTo>
                      <a:cubicBezTo>
                        <a:pt x="337618" y="1767883"/>
                        <a:pt x="302631" y="1730462"/>
                        <a:pt x="256399" y="1705515"/>
                      </a:cubicBezTo>
                      <a:cubicBezTo>
                        <a:pt x="238905" y="1696784"/>
                        <a:pt x="223911" y="1689300"/>
                        <a:pt x="203918" y="1689300"/>
                      </a:cubicBezTo>
                      <a:cubicBezTo>
                        <a:pt x="182676" y="1690547"/>
                        <a:pt x="170181" y="1679321"/>
                        <a:pt x="163934" y="1660611"/>
                      </a:cubicBezTo>
                      <a:cubicBezTo>
                        <a:pt x="155187" y="1634417"/>
                        <a:pt x="141442" y="1611964"/>
                        <a:pt x="123949" y="1590760"/>
                      </a:cubicBezTo>
                      <a:cubicBezTo>
                        <a:pt x="108954" y="1569555"/>
                        <a:pt x="103956" y="1539618"/>
                        <a:pt x="86463" y="1518414"/>
                      </a:cubicBezTo>
                      <a:cubicBezTo>
                        <a:pt x="80215" y="1510930"/>
                        <a:pt x="76467" y="1498456"/>
                        <a:pt x="60223" y="1495961"/>
                      </a:cubicBezTo>
                      <a:cubicBezTo>
                        <a:pt x="63971" y="1512177"/>
                        <a:pt x="73968" y="1525898"/>
                        <a:pt x="76467" y="1542113"/>
                      </a:cubicBezTo>
                      <a:cubicBezTo>
                        <a:pt x="80215" y="1563318"/>
                        <a:pt x="71469" y="1574544"/>
                        <a:pt x="50227" y="1570802"/>
                      </a:cubicBezTo>
                      <a:cubicBezTo>
                        <a:pt x="32733" y="1567060"/>
                        <a:pt x="13990" y="1562071"/>
                        <a:pt x="1495" y="1545855"/>
                      </a:cubicBezTo>
                      <a:cubicBezTo>
                        <a:pt x="-6002" y="1512177"/>
                        <a:pt x="16489" y="1488477"/>
                        <a:pt x="28985" y="1461036"/>
                      </a:cubicBezTo>
                      <a:cubicBezTo>
                        <a:pt x="67720" y="1366238"/>
                        <a:pt x="107705" y="1270192"/>
                        <a:pt x="157686" y="1179136"/>
                      </a:cubicBezTo>
                      <a:cubicBezTo>
                        <a:pt x="197671" y="1100553"/>
                        <a:pt x="248901" y="1028207"/>
                        <a:pt x="308879" y="963345"/>
                      </a:cubicBezTo>
                      <a:cubicBezTo>
                        <a:pt x="320124" y="952119"/>
                        <a:pt x="330121" y="940893"/>
                        <a:pt x="340117" y="929667"/>
                      </a:cubicBezTo>
                      <a:cubicBezTo>
                        <a:pt x="355111" y="924677"/>
                        <a:pt x="370106" y="922183"/>
                        <a:pt x="385100" y="917193"/>
                      </a:cubicBezTo>
                      <a:cubicBezTo>
                        <a:pt x="390723" y="915322"/>
                        <a:pt x="396033" y="914075"/>
                        <a:pt x="401031" y="914699"/>
                      </a:cubicBezTo>
                      <a:close/>
                      <a:moveTo>
                        <a:pt x="4373242" y="803299"/>
                      </a:moveTo>
                      <a:cubicBezTo>
                        <a:pt x="4383732" y="803299"/>
                        <a:pt x="4394692" y="806082"/>
                        <a:pt x="4405339" y="807937"/>
                      </a:cubicBezTo>
                      <a:cubicBezTo>
                        <a:pt x="4412854" y="809174"/>
                        <a:pt x="4425380" y="819069"/>
                        <a:pt x="4419117" y="827728"/>
                      </a:cubicBezTo>
                      <a:cubicBezTo>
                        <a:pt x="4401581" y="846282"/>
                        <a:pt x="4416612" y="849992"/>
                        <a:pt x="4430390" y="854940"/>
                      </a:cubicBezTo>
                      <a:cubicBezTo>
                        <a:pt x="4462957" y="871020"/>
                        <a:pt x="4474230" y="899470"/>
                        <a:pt x="4475482" y="932866"/>
                      </a:cubicBezTo>
                      <a:cubicBezTo>
                        <a:pt x="4476735" y="965026"/>
                        <a:pt x="4475482" y="997186"/>
                        <a:pt x="4475482" y="1028110"/>
                      </a:cubicBezTo>
                      <a:cubicBezTo>
                        <a:pt x="4461704" y="1039861"/>
                        <a:pt x="4447926" y="1050993"/>
                        <a:pt x="4435557" y="1063517"/>
                      </a:cubicBezTo>
                      <a:lnTo>
                        <a:pt x="4413191" y="1094614"/>
                      </a:lnTo>
                      <a:lnTo>
                        <a:pt x="4451968" y="1069529"/>
                      </a:lnTo>
                      <a:cubicBezTo>
                        <a:pt x="4463177" y="1067036"/>
                        <a:pt x="4465668" y="1054569"/>
                        <a:pt x="4474385" y="1049582"/>
                      </a:cubicBezTo>
                      <a:cubicBezTo>
                        <a:pt x="4496802" y="1052075"/>
                        <a:pt x="4500539" y="1068283"/>
                        <a:pt x="4500539" y="1085737"/>
                      </a:cubicBezTo>
                      <a:cubicBezTo>
                        <a:pt x="4500539" y="1089477"/>
                        <a:pt x="4499293" y="1093217"/>
                        <a:pt x="4498048" y="1095710"/>
                      </a:cubicBezTo>
                      <a:cubicBezTo>
                        <a:pt x="4486839" y="1110671"/>
                        <a:pt x="4469404" y="1114411"/>
                        <a:pt x="4454459" y="1123138"/>
                      </a:cubicBezTo>
                      <a:cubicBezTo>
                        <a:pt x="4422079" y="1145579"/>
                        <a:pt x="4403398" y="1179240"/>
                        <a:pt x="4382226" y="1211655"/>
                      </a:cubicBezTo>
                      <a:cubicBezTo>
                        <a:pt x="4377245" y="1217888"/>
                        <a:pt x="4378490" y="1224122"/>
                        <a:pt x="4379735" y="1231602"/>
                      </a:cubicBezTo>
                      <a:cubicBezTo>
                        <a:pt x="4384717" y="1262770"/>
                        <a:pt x="4430797" y="1307652"/>
                        <a:pt x="4461931" y="1316379"/>
                      </a:cubicBezTo>
                      <a:cubicBezTo>
                        <a:pt x="4498048" y="1323859"/>
                        <a:pt x="4532919" y="1335080"/>
                        <a:pt x="4537901" y="1379961"/>
                      </a:cubicBezTo>
                      <a:cubicBezTo>
                        <a:pt x="4540391" y="1397415"/>
                        <a:pt x="4554091" y="1402402"/>
                        <a:pt x="4569035" y="1404896"/>
                      </a:cubicBezTo>
                      <a:cubicBezTo>
                        <a:pt x="4586471" y="1407389"/>
                        <a:pt x="4605152" y="1409883"/>
                        <a:pt x="4621342" y="1404896"/>
                      </a:cubicBezTo>
                      <a:cubicBezTo>
                        <a:pt x="4645005" y="1397415"/>
                        <a:pt x="4663685" y="1393675"/>
                        <a:pt x="4681121" y="1418610"/>
                      </a:cubicBezTo>
                      <a:cubicBezTo>
                        <a:pt x="4692329" y="1433570"/>
                        <a:pt x="4698556" y="1417363"/>
                        <a:pt x="4703538" y="1407389"/>
                      </a:cubicBezTo>
                      <a:cubicBezTo>
                        <a:pt x="4709765" y="1387442"/>
                        <a:pt x="4718483" y="1369988"/>
                        <a:pt x="4744636" y="1376221"/>
                      </a:cubicBezTo>
                      <a:cubicBezTo>
                        <a:pt x="4753354" y="1379961"/>
                        <a:pt x="4758335" y="1386195"/>
                        <a:pt x="4760826" y="1394922"/>
                      </a:cubicBezTo>
                      <a:cubicBezTo>
                        <a:pt x="4779507" y="1421103"/>
                        <a:pt x="4795697" y="1447284"/>
                        <a:pt x="4770789" y="1482192"/>
                      </a:cubicBezTo>
                      <a:cubicBezTo>
                        <a:pt x="4762072" y="1494659"/>
                        <a:pt x="4777016" y="1504633"/>
                        <a:pt x="4789470" y="1505880"/>
                      </a:cubicBezTo>
                      <a:cubicBezTo>
                        <a:pt x="4828077" y="1514607"/>
                        <a:pt x="4820605" y="1549515"/>
                        <a:pt x="4831814" y="1574449"/>
                      </a:cubicBezTo>
                      <a:cubicBezTo>
                        <a:pt x="4835550" y="1583176"/>
                        <a:pt x="4826832" y="1588163"/>
                        <a:pt x="4819360" y="1590656"/>
                      </a:cubicBezTo>
                      <a:cubicBezTo>
                        <a:pt x="4783243" y="1598136"/>
                        <a:pt x="4759581" y="1626811"/>
                        <a:pt x="4727201" y="1641772"/>
                      </a:cubicBezTo>
                      <a:cubicBezTo>
                        <a:pt x="4704783" y="1650498"/>
                        <a:pt x="4698556" y="1690393"/>
                        <a:pt x="4717237" y="1710341"/>
                      </a:cubicBezTo>
                      <a:cubicBezTo>
                        <a:pt x="4728446" y="1724055"/>
                        <a:pt x="4740900" y="1736522"/>
                        <a:pt x="4742145" y="1756469"/>
                      </a:cubicBezTo>
                      <a:cubicBezTo>
                        <a:pt x="4745881" y="1778910"/>
                        <a:pt x="4793206" y="1786390"/>
                        <a:pt x="4809397" y="1772677"/>
                      </a:cubicBezTo>
                      <a:cubicBezTo>
                        <a:pt x="4814378" y="1767690"/>
                        <a:pt x="4819360" y="1763950"/>
                        <a:pt x="4830568" y="1755223"/>
                      </a:cubicBezTo>
                      <a:cubicBezTo>
                        <a:pt x="4824341" y="1777663"/>
                        <a:pt x="4830568" y="1790131"/>
                        <a:pt x="4840531" y="1805091"/>
                      </a:cubicBezTo>
                      <a:cubicBezTo>
                        <a:pt x="4859212" y="1830025"/>
                        <a:pt x="4839286" y="1864933"/>
                        <a:pt x="4808151" y="1866180"/>
                      </a:cubicBezTo>
                      <a:cubicBezTo>
                        <a:pt x="4806906" y="1866180"/>
                        <a:pt x="4804415" y="1864933"/>
                        <a:pt x="4801924" y="1864933"/>
                      </a:cubicBezTo>
                      <a:cubicBezTo>
                        <a:pt x="4795697" y="1866180"/>
                        <a:pt x="4789470" y="1869920"/>
                        <a:pt x="4789470" y="1874907"/>
                      </a:cubicBezTo>
                      <a:cubicBezTo>
                        <a:pt x="4795697" y="1914802"/>
                        <a:pt x="4722219" y="1906075"/>
                        <a:pt x="4740900" y="1954697"/>
                      </a:cubicBezTo>
                      <a:cubicBezTo>
                        <a:pt x="4743391" y="1962177"/>
                        <a:pt x="4742145" y="1970904"/>
                        <a:pt x="4749618" y="1973398"/>
                      </a:cubicBezTo>
                      <a:cubicBezTo>
                        <a:pt x="4796943" y="1987112"/>
                        <a:pt x="4796943" y="2030746"/>
                        <a:pt x="4805660" y="2065654"/>
                      </a:cubicBezTo>
                      <a:cubicBezTo>
                        <a:pt x="4814378" y="2103056"/>
                        <a:pt x="4839286" y="2120510"/>
                        <a:pt x="4875402" y="2108043"/>
                      </a:cubicBezTo>
                      <a:cubicBezTo>
                        <a:pt x="4886611" y="2104303"/>
                        <a:pt x="4897820" y="2089342"/>
                        <a:pt x="4910274" y="2104303"/>
                      </a:cubicBezTo>
                      <a:cubicBezTo>
                        <a:pt x="4920237" y="2119263"/>
                        <a:pt x="4922727" y="2132977"/>
                        <a:pt x="4912764" y="2147938"/>
                      </a:cubicBezTo>
                      <a:cubicBezTo>
                        <a:pt x="4909028" y="2155418"/>
                        <a:pt x="4906537" y="2162898"/>
                        <a:pt x="4912764" y="2171625"/>
                      </a:cubicBezTo>
                      <a:cubicBezTo>
                        <a:pt x="4930200" y="2201546"/>
                        <a:pt x="4916500" y="2231468"/>
                        <a:pt x="4882875" y="2233961"/>
                      </a:cubicBezTo>
                      <a:cubicBezTo>
                        <a:pt x="4860458" y="2235208"/>
                        <a:pt x="4838041" y="2227727"/>
                        <a:pt x="4814378" y="2232714"/>
                      </a:cubicBezTo>
                      <a:cubicBezTo>
                        <a:pt x="4806906" y="2233961"/>
                        <a:pt x="4793206" y="2227727"/>
                        <a:pt x="4788225" y="2221494"/>
                      </a:cubicBezTo>
                      <a:cubicBezTo>
                        <a:pt x="4762072" y="2186586"/>
                        <a:pt x="4720974" y="2172872"/>
                        <a:pt x="4689839" y="2146691"/>
                      </a:cubicBezTo>
                      <a:cubicBezTo>
                        <a:pt x="4682366" y="2141704"/>
                        <a:pt x="4676139" y="2131730"/>
                        <a:pt x="4666176" y="2137964"/>
                      </a:cubicBezTo>
                      <a:cubicBezTo>
                        <a:pt x="4657458" y="2144198"/>
                        <a:pt x="4659949" y="2155418"/>
                        <a:pt x="4663685" y="2162898"/>
                      </a:cubicBezTo>
                      <a:cubicBezTo>
                        <a:pt x="4677385" y="2190326"/>
                        <a:pt x="4678630" y="2217754"/>
                        <a:pt x="4679876" y="2247675"/>
                      </a:cubicBezTo>
                      <a:cubicBezTo>
                        <a:pt x="4681121" y="2267622"/>
                        <a:pt x="4698556" y="2293803"/>
                        <a:pt x="4708520" y="2317491"/>
                      </a:cubicBezTo>
                      <a:cubicBezTo>
                        <a:pt x="4714747" y="2332452"/>
                        <a:pt x="4733428" y="2334945"/>
                        <a:pt x="4739654" y="2316244"/>
                      </a:cubicBezTo>
                      <a:cubicBezTo>
                        <a:pt x="4743391" y="2303777"/>
                        <a:pt x="4753354" y="2298790"/>
                        <a:pt x="4759581" y="2291310"/>
                      </a:cubicBezTo>
                      <a:cubicBezTo>
                        <a:pt x="4763317" y="2288816"/>
                        <a:pt x="4768299" y="2286323"/>
                        <a:pt x="4770789" y="2285076"/>
                      </a:cubicBezTo>
                      <a:cubicBezTo>
                        <a:pt x="4777016" y="2316244"/>
                        <a:pt x="4811887" y="2303777"/>
                        <a:pt x="4824341" y="2321231"/>
                      </a:cubicBezTo>
                      <a:cubicBezTo>
                        <a:pt x="4833059" y="2332452"/>
                        <a:pt x="4834304" y="2333698"/>
                        <a:pt x="4841777" y="2322478"/>
                      </a:cubicBezTo>
                      <a:cubicBezTo>
                        <a:pt x="4851740" y="2308764"/>
                        <a:pt x="4864194" y="2316244"/>
                        <a:pt x="4875402" y="2322478"/>
                      </a:cubicBezTo>
                      <a:cubicBezTo>
                        <a:pt x="4886611" y="2328711"/>
                        <a:pt x="4885366" y="2336192"/>
                        <a:pt x="4877893" y="2346165"/>
                      </a:cubicBezTo>
                      <a:cubicBezTo>
                        <a:pt x="4870421" y="2357386"/>
                        <a:pt x="4891593" y="2368606"/>
                        <a:pt x="4881629" y="2379827"/>
                      </a:cubicBezTo>
                      <a:cubicBezTo>
                        <a:pt x="4871666" y="2393540"/>
                        <a:pt x="4860458" y="2408501"/>
                        <a:pt x="4839286" y="2407254"/>
                      </a:cubicBezTo>
                      <a:cubicBezTo>
                        <a:pt x="4828077" y="2406008"/>
                        <a:pt x="4816869" y="2403514"/>
                        <a:pt x="4806906" y="2410994"/>
                      </a:cubicBezTo>
                      <a:cubicBezTo>
                        <a:pt x="4800679" y="2414735"/>
                        <a:pt x="4793206" y="2420968"/>
                        <a:pt x="4796943" y="2429695"/>
                      </a:cubicBezTo>
                      <a:cubicBezTo>
                        <a:pt x="4800679" y="2439669"/>
                        <a:pt x="4809397" y="2442162"/>
                        <a:pt x="4818114" y="2437176"/>
                      </a:cubicBezTo>
                      <a:cubicBezTo>
                        <a:pt x="4843022" y="2423462"/>
                        <a:pt x="4867930" y="2418475"/>
                        <a:pt x="4895329" y="2432189"/>
                      </a:cubicBezTo>
                      <a:cubicBezTo>
                        <a:pt x="4906537" y="2437176"/>
                        <a:pt x="4917746" y="2439669"/>
                        <a:pt x="4925218" y="2449643"/>
                      </a:cubicBezTo>
                      <a:cubicBezTo>
                        <a:pt x="4930200" y="2460863"/>
                        <a:pt x="4936427" y="2468343"/>
                        <a:pt x="4950126" y="2463356"/>
                      </a:cubicBezTo>
                      <a:cubicBezTo>
                        <a:pt x="4957599" y="2462110"/>
                        <a:pt x="4963825" y="2463356"/>
                        <a:pt x="4967562" y="2469590"/>
                      </a:cubicBezTo>
                      <a:cubicBezTo>
                        <a:pt x="4971298" y="2475824"/>
                        <a:pt x="4967562" y="2479564"/>
                        <a:pt x="4963825" y="2483304"/>
                      </a:cubicBezTo>
                      <a:cubicBezTo>
                        <a:pt x="4957599" y="2492031"/>
                        <a:pt x="4950126" y="2493278"/>
                        <a:pt x="4940163" y="2492031"/>
                      </a:cubicBezTo>
                      <a:cubicBezTo>
                        <a:pt x="4930200" y="2490784"/>
                        <a:pt x="4925218" y="2467097"/>
                        <a:pt x="4918991" y="2480810"/>
                      </a:cubicBezTo>
                      <a:cubicBezTo>
                        <a:pt x="4912764" y="2493278"/>
                        <a:pt x="4906537" y="2513225"/>
                        <a:pt x="4918991" y="2528186"/>
                      </a:cubicBezTo>
                      <a:cubicBezTo>
                        <a:pt x="4928954" y="2540653"/>
                        <a:pt x="4951372" y="2555613"/>
                        <a:pt x="4932691" y="2568080"/>
                      </a:cubicBezTo>
                      <a:cubicBezTo>
                        <a:pt x="4916500" y="2578054"/>
                        <a:pt x="4899065" y="2558107"/>
                        <a:pt x="4889102" y="2541900"/>
                      </a:cubicBezTo>
                      <a:cubicBezTo>
                        <a:pt x="4865439" y="2505745"/>
                        <a:pt x="4811887" y="2494524"/>
                        <a:pt x="4777016" y="2520705"/>
                      </a:cubicBezTo>
                      <a:cubicBezTo>
                        <a:pt x="4768299" y="2528186"/>
                        <a:pt x="4765808" y="2536913"/>
                        <a:pt x="4768299" y="2546886"/>
                      </a:cubicBezTo>
                      <a:cubicBezTo>
                        <a:pt x="4770789" y="2561847"/>
                        <a:pt x="4783243" y="2565587"/>
                        <a:pt x="4795697" y="2565587"/>
                      </a:cubicBezTo>
                      <a:cubicBezTo>
                        <a:pt x="4816869" y="2565587"/>
                        <a:pt x="4826832" y="2580548"/>
                        <a:pt x="4831814" y="2596755"/>
                      </a:cubicBezTo>
                      <a:cubicBezTo>
                        <a:pt x="4836795" y="2612962"/>
                        <a:pt x="4831814" y="2625429"/>
                        <a:pt x="4819360" y="2635403"/>
                      </a:cubicBezTo>
                      <a:cubicBezTo>
                        <a:pt x="4805660" y="2647870"/>
                        <a:pt x="4804415" y="2647870"/>
                        <a:pt x="4769544" y="2629170"/>
                      </a:cubicBezTo>
                      <a:cubicBezTo>
                        <a:pt x="4775771" y="2651610"/>
                        <a:pt x="4769544" y="2674051"/>
                        <a:pt x="4765808" y="2695245"/>
                      </a:cubicBezTo>
                      <a:cubicBezTo>
                        <a:pt x="4759581" y="2722673"/>
                        <a:pt x="4740900" y="2721426"/>
                        <a:pt x="4723464" y="2700232"/>
                      </a:cubicBezTo>
                      <a:cubicBezTo>
                        <a:pt x="4718483" y="2718933"/>
                        <a:pt x="4727201" y="2733894"/>
                        <a:pt x="4730937" y="2748854"/>
                      </a:cubicBezTo>
                      <a:cubicBezTo>
                        <a:pt x="4733428" y="2753841"/>
                        <a:pt x="4739654" y="2763815"/>
                        <a:pt x="4748372" y="2760075"/>
                      </a:cubicBezTo>
                      <a:cubicBezTo>
                        <a:pt x="4758335" y="2756334"/>
                        <a:pt x="4770789" y="2742621"/>
                        <a:pt x="4779507" y="2756334"/>
                      </a:cubicBezTo>
                      <a:cubicBezTo>
                        <a:pt x="4785734" y="2768802"/>
                        <a:pt x="4788225" y="2788749"/>
                        <a:pt x="4781998" y="2802463"/>
                      </a:cubicBezTo>
                      <a:cubicBezTo>
                        <a:pt x="4770789" y="2829891"/>
                        <a:pt x="4781998" y="2858565"/>
                        <a:pt x="4774526" y="2885993"/>
                      </a:cubicBezTo>
                      <a:cubicBezTo>
                        <a:pt x="4770789" y="2903447"/>
                        <a:pt x="4775771" y="2923394"/>
                        <a:pt x="4796943" y="2935861"/>
                      </a:cubicBezTo>
                      <a:cubicBezTo>
                        <a:pt x="4820605" y="2948328"/>
                        <a:pt x="4811887" y="3016898"/>
                        <a:pt x="4788225" y="3028118"/>
                      </a:cubicBezTo>
                      <a:cubicBezTo>
                        <a:pt x="4785734" y="3029365"/>
                        <a:pt x="4779507" y="3031858"/>
                        <a:pt x="4779507" y="3030612"/>
                      </a:cubicBezTo>
                      <a:cubicBezTo>
                        <a:pt x="4755845" y="3004431"/>
                        <a:pt x="4730937" y="3026872"/>
                        <a:pt x="4707274" y="3029365"/>
                      </a:cubicBezTo>
                      <a:cubicBezTo>
                        <a:pt x="4671158" y="3030612"/>
                        <a:pt x="4654968" y="3048066"/>
                        <a:pt x="4648741" y="3084220"/>
                      </a:cubicBezTo>
                      <a:cubicBezTo>
                        <a:pt x="4643759" y="3105415"/>
                        <a:pt x="4626324" y="3129102"/>
                        <a:pt x="4652477" y="3149050"/>
                      </a:cubicBezTo>
                      <a:cubicBezTo>
                        <a:pt x="4657458" y="3152790"/>
                        <a:pt x="4654968" y="3165257"/>
                        <a:pt x="4643759" y="3166504"/>
                      </a:cubicBezTo>
                      <a:cubicBezTo>
                        <a:pt x="4635041" y="3167750"/>
                        <a:pt x="4623833" y="3170244"/>
                        <a:pt x="4618851" y="3157776"/>
                      </a:cubicBezTo>
                      <a:cubicBezTo>
                        <a:pt x="4617606" y="3152790"/>
                        <a:pt x="4622587" y="3146556"/>
                        <a:pt x="4615115" y="3142816"/>
                      </a:cubicBezTo>
                      <a:cubicBezTo>
                        <a:pt x="4605152" y="3144063"/>
                        <a:pt x="4600170" y="3152790"/>
                        <a:pt x="4595189" y="3159023"/>
                      </a:cubicBezTo>
                      <a:cubicBezTo>
                        <a:pt x="4587716" y="3165257"/>
                        <a:pt x="4582735" y="3173984"/>
                        <a:pt x="4576508" y="3176477"/>
                      </a:cubicBezTo>
                      <a:cubicBezTo>
                        <a:pt x="4539146" y="3186451"/>
                        <a:pt x="4505520" y="3195178"/>
                        <a:pt x="4495557" y="3238813"/>
                      </a:cubicBezTo>
                      <a:cubicBezTo>
                        <a:pt x="4493066" y="3245046"/>
                        <a:pt x="4480612" y="3245046"/>
                        <a:pt x="4471895" y="3245046"/>
                      </a:cubicBezTo>
                      <a:cubicBezTo>
                        <a:pt x="4443250" y="3242553"/>
                        <a:pt x="4423324" y="3272474"/>
                        <a:pt x="4435778" y="3297409"/>
                      </a:cubicBezTo>
                      <a:cubicBezTo>
                        <a:pt x="4451968" y="3326083"/>
                        <a:pt x="4461931" y="3358498"/>
                        <a:pt x="4510502" y="3343537"/>
                      </a:cubicBezTo>
                      <a:cubicBezTo>
                        <a:pt x="4527937" y="3337304"/>
                        <a:pt x="4555336" y="3348524"/>
                        <a:pt x="4564054" y="3375952"/>
                      </a:cubicBezTo>
                      <a:cubicBezTo>
                        <a:pt x="4570281" y="3395899"/>
                        <a:pt x="4586471" y="3402133"/>
                        <a:pt x="4601416" y="3410860"/>
                      </a:cubicBezTo>
                      <a:cubicBezTo>
                        <a:pt x="4622587" y="3425820"/>
                        <a:pt x="4620097" y="3440781"/>
                        <a:pt x="4606397" y="3458235"/>
                      </a:cubicBezTo>
                      <a:cubicBezTo>
                        <a:pt x="4591453" y="3474442"/>
                        <a:pt x="4580244" y="3491896"/>
                        <a:pt x="4556581" y="3469455"/>
                      </a:cubicBezTo>
                      <a:cubicBezTo>
                        <a:pt x="4534164" y="3447014"/>
                        <a:pt x="4509256" y="3430807"/>
                        <a:pt x="4499293" y="3395899"/>
                      </a:cubicBezTo>
                      <a:cubicBezTo>
                        <a:pt x="4493066" y="3372212"/>
                        <a:pt x="4456950" y="3377198"/>
                        <a:pt x="4440760" y="3360991"/>
                      </a:cubicBezTo>
                      <a:cubicBezTo>
                        <a:pt x="4437024" y="3357251"/>
                        <a:pt x="4429551" y="3362238"/>
                        <a:pt x="4427060" y="3368472"/>
                      </a:cubicBezTo>
                      <a:cubicBezTo>
                        <a:pt x="4423324" y="3375952"/>
                        <a:pt x="4428306" y="3379692"/>
                        <a:pt x="4434533" y="3384679"/>
                      </a:cubicBezTo>
                      <a:cubicBezTo>
                        <a:pt x="4476876" y="3420834"/>
                        <a:pt x="4516729" y="3460728"/>
                        <a:pt x="4532919" y="3518077"/>
                      </a:cubicBezTo>
                      <a:cubicBezTo>
                        <a:pt x="4532919" y="3520570"/>
                        <a:pt x="4534164" y="3524311"/>
                        <a:pt x="4534164" y="3524311"/>
                      </a:cubicBezTo>
                      <a:cubicBezTo>
                        <a:pt x="4506766" y="3554232"/>
                        <a:pt x="4520465" y="3586646"/>
                        <a:pt x="4527937" y="3620308"/>
                      </a:cubicBezTo>
                      <a:cubicBezTo>
                        <a:pt x="4530428" y="3637762"/>
                        <a:pt x="4516729" y="3651476"/>
                        <a:pt x="4495557" y="3634022"/>
                      </a:cubicBezTo>
                      <a:cubicBezTo>
                        <a:pt x="4486839" y="3627788"/>
                        <a:pt x="4479367" y="3624048"/>
                        <a:pt x="4474385" y="3614074"/>
                      </a:cubicBezTo>
                      <a:cubicBezTo>
                        <a:pt x="4469404" y="3605347"/>
                        <a:pt x="4460686" y="3601607"/>
                        <a:pt x="4451968" y="3606594"/>
                      </a:cubicBezTo>
                      <a:cubicBezTo>
                        <a:pt x="4422079" y="3625294"/>
                        <a:pt x="4382226" y="3629035"/>
                        <a:pt x="4363545" y="3666436"/>
                      </a:cubicBezTo>
                      <a:cubicBezTo>
                        <a:pt x="4358564" y="3677657"/>
                        <a:pt x="4352337" y="3676410"/>
                        <a:pt x="4347355" y="3668930"/>
                      </a:cubicBezTo>
                      <a:cubicBezTo>
                        <a:pt x="4329920" y="3641502"/>
                        <a:pt x="4280104" y="3634022"/>
                        <a:pt x="4297539" y="3586646"/>
                      </a:cubicBezTo>
                      <a:cubicBezTo>
                        <a:pt x="4297539" y="3584153"/>
                        <a:pt x="4295049" y="3579166"/>
                        <a:pt x="4292558" y="3577920"/>
                      </a:cubicBezTo>
                      <a:cubicBezTo>
                        <a:pt x="4263914" y="3569192"/>
                        <a:pt x="4239006" y="3547998"/>
                        <a:pt x="4210362" y="3540518"/>
                      </a:cubicBezTo>
                      <a:cubicBezTo>
                        <a:pt x="4195417" y="3535531"/>
                        <a:pt x="4196662" y="3555478"/>
                        <a:pt x="4202889" y="3562959"/>
                      </a:cubicBezTo>
                      <a:cubicBezTo>
                        <a:pt x="4236515" y="3600360"/>
                        <a:pt x="4209116" y="3641502"/>
                        <a:pt x="4211607" y="3681397"/>
                      </a:cubicBezTo>
                      <a:cubicBezTo>
                        <a:pt x="4211607" y="3682644"/>
                        <a:pt x="4209116" y="3685137"/>
                        <a:pt x="4207871" y="3686384"/>
                      </a:cubicBezTo>
                      <a:cubicBezTo>
                        <a:pt x="4165528" y="3688877"/>
                        <a:pt x="4176736" y="3720045"/>
                        <a:pt x="4171754" y="3746226"/>
                      </a:cubicBezTo>
                      <a:cubicBezTo>
                        <a:pt x="4165528" y="3772407"/>
                        <a:pt x="4140620" y="3777394"/>
                        <a:pt x="4116957" y="3782381"/>
                      </a:cubicBezTo>
                      <a:cubicBezTo>
                        <a:pt x="4108239" y="3783628"/>
                        <a:pt x="4099522" y="3781134"/>
                        <a:pt x="4090804" y="3782381"/>
                      </a:cubicBezTo>
                      <a:cubicBezTo>
                        <a:pt x="4077105" y="3786121"/>
                        <a:pt x="4067141" y="3793601"/>
                        <a:pt x="4083331" y="3803575"/>
                      </a:cubicBezTo>
                      <a:cubicBezTo>
                        <a:pt x="4106994" y="3818536"/>
                        <a:pt x="4114466" y="3838483"/>
                        <a:pt x="4116957" y="3863417"/>
                      </a:cubicBezTo>
                      <a:cubicBezTo>
                        <a:pt x="4119448" y="3879624"/>
                        <a:pt x="4126920" y="3892092"/>
                        <a:pt x="4135638" y="3904559"/>
                      </a:cubicBezTo>
                      <a:cubicBezTo>
                        <a:pt x="4143110" y="3912039"/>
                        <a:pt x="4150583" y="3923260"/>
                        <a:pt x="4141865" y="3933233"/>
                      </a:cubicBezTo>
                      <a:cubicBezTo>
                        <a:pt x="4134393" y="3943207"/>
                        <a:pt x="4124429" y="3944454"/>
                        <a:pt x="4111976" y="3941960"/>
                      </a:cubicBezTo>
                      <a:cubicBezTo>
                        <a:pt x="4068387" y="3931986"/>
                        <a:pt x="4068387" y="3933233"/>
                        <a:pt x="4058424" y="3979362"/>
                      </a:cubicBezTo>
                      <a:cubicBezTo>
                        <a:pt x="4054687" y="4000556"/>
                        <a:pt x="4057178" y="4032970"/>
                        <a:pt x="4016080" y="4021750"/>
                      </a:cubicBezTo>
                      <a:cubicBezTo>
                        <a:pt x="4006117" y="4019256"/>
                        <a:pt x="3999890" y="4030477"/>
                        <a:pt x="4006117" y="4042944"/>
                      </a:cubicBezTo>
                      <a:cubicBezTo>
                        <a:pt x="4021062" y="4070372"/>
                        <a:pt x="4014835" y="4089072"/>
                        <a:pt x="3982455" y="4092813"/>
                      </a:cubicBezTo>
                      <a:cubicBezTo>
                        <a:pt x="3970001" y="4095306"/>
                        <a:pt x="3967510" y="4100293"/>
                        <a:pt x="3970001" y="4111513"/>
                      </a:cubicBezTo>
                      <a:cubicBezTo>
                        <a:pt x="3973737" y="4122734"/>
                        <a:pt x="3973737" y="4133954"/>
                        <a:pt x="3977473" y="4143928"/>
                      </a:cubicBezTo>
                      <a:cubicBezTo>
                        <a:pt x="3978718" y="4150162"/>
                        <a:pt x="3981209" y="4157642"/>
                        <a:pt x="3973737" y="4161382"/>
                      </a:cubicBezTo>
                      <a:cubicBezTo>
                        <a:pt x="3967510" y="4163875"/>
                        <a:pt x="3963774" y="4157642"/>
                        <a:pt x="3960037" y="4155148"/>
                      </a:cubicBezTo>
                      <a:cubicBezTo>
                        <a:pt x="3926412" y="4133954"/>
                        <a:pt x="3922676" y="4133954"/>
                        <a:pt x="3905240" y="4167616"/>
                      </a:cubicBezTo>
                      <a:cubicBezTo>
                        <a:pt x="3892786" y="4191303"/>
                        <a:pt x="3874105" y="4201277"/>
                        <a:pt x="3849197" y="4205017"/>
                      </a:cubicBezTo>
                      <a:cubicBezTo>
                        <a:pt x="3839234" y="4207510"/>
                        <a:pt x="3830516" y="4210004"/>
                        <a:pt x="3830516" y="4222471"/>
                      </a:cubicBezTo>
                      <a:cubicBezTo>
                        <a:pt x="3830516" y="4234938"/>
                        <a:pt x="3840480" y="4238678"/>
                        <a:pt x="3851688" y="4238678"/>
                      </a:cubicBezTo>
                      <a:cubicBezTo>
                        <a:pt x="3862897" y="4238678"/>
                        <a:pt x="3871614" y="4243665"/>
                        <a:pt x="3876596" y="4256132"/>
                      </a:cubicBezTo>
                      <a:cubicBezTo>
                        <a:pt x="3881578" y="4269846"/>
                        <a:pt x="3867878" y="4271093"/>
                        <a:pt x="3860406" y="4276080"/>
                      </a:cubicBezTo>
                      <a:cubicBezTo>
                        <a:pt x="3849197" y="4282313"/>
                        <a:pt x="3846707" y="4289794"/>
                        <a:pt x="3854179" y="4298520"/>
                      </a:cubicBezTo>
                      <a:cubicBezTo>
                        <a:pt x="3867878" y="4318468"/>
                        <a:pt x="3854179" y="4328442"/>
                        <a:pt x="3840480" y="4329688"/>
                      </a:cubicBezTo>
                      <a:cubicBezTo>
                        <a:pt x="3815572" y="4330935"/>
                        <a:pt x="3803118" y="4347142"/>
                        <a:pt x="3789418" y="4362103"/>
                      </a:cubicBezTo>
                      <a:cubicBezTo>
                        <a:pt x="3769492" y="4382050"/>
                        <a:pt x="3747075" y="4378310"/>
                        <a:pt x="3738357" y="4352129"/>
                      </a:cubicBezTo>
                      <a:cubicBezTo>
                        <a:pt x="3735866" y="4348389"/>
                        <a:pt x="3738357" y="4342156"/>
                        <a:pt x="3735866" y="4338416"/>
                      </a:cubicBezTo>
                      <a:cubicBezTo>
                        <a:pt x="3732130" y="4325948"/>
                        <a:pt x="3734621" y="4301014"/>
                        <a:pt x="3720922" y="4303508"/>
                      </a:cubicBezTo>
                      <a:cubicBezTo>
                        <a:pt x="3704732" y="4304754"/>
                        <a:pt x="3704732" y="4328442"/>
                        <a:pt x="3703486" y="4344649"/>
                      </a:cubicBezTo>
                      <a:cubicBezTo>
                        <a:pt x="3703486" y="4362103"/>
                        <a:pt x="3708468" y="4377064"/>
                        <a:pt x="3718431" y="4390778"/>
                      </a:cubicBezTo>
                      <a:cubicBezTo>
                        <a:pt x="3730885" y="4405738"/>
                        <a:pt x="3728394" y="4418205"/>
                        <a:pt x="3718431" y="4433166"/>
                      </a:cubicBezTo>
                      <a:cubicBezTo>
                        <a:pt x="3709713" y="4448126"/>
                        <a:pt x="3692278" y="4459347"/>
                        <a:pt x="3696014" y="4480541"/>
                      </a:cubicBezTo>
                      <a:cubicBezTo>
                        <a:pt x="3696014" y="4488021"/>
                        <a:pt x="3687296" y="4490515"/>
                        <a:pt x="3679824" y="4489268"/>
                      </a:cubicBezTo>
                      <a:cubicBezTo>
                        <a:pt x="3652425" y="4489268"/>
                        <a:pt x="3622536" y="4495502"/>
                        <a:pt x="3595137" y="4484281"/>
                      </a:cubicBezTo>
                      <a:cubicBezTo>
                        <a:pt x="3581438" y="4478048"/>
                        <a:pt x="3567738" y="4475554"/>
                        <a:pt x="3552793" y="4476801"/>
                      </a:cubicBezTo>
                      <a:cubicBezTo>
                        <a:pt x="3546566" y="4476801"/>
                        <a:pt x="3536603" y="4478048"/>
                        <a:pt x="3534113" y="4473060"/>
                      </a:cubicBezTo>
                      <a:cubicBezTo>
                        <a:pt x="3509205" y="4441893"/>
                        <a:pt x="3466861" y="4440646"/>
                        <a:pt x="3436972" y="4418205"/>
                      </a:cubicBezTo>
                      <a:cubicBezTo>
                        <a:pt x="3422027" y="4406985"/>
                        <a:pt x="3412064" y="4390778"/>
                        <a:pt x="3412064" y="4369583"/>
                      </a:cubicBezTo>
                      <a:cubicBezTo>
                        <a:pt x="3413309" y="4354623"/>
                        <a:pt x="3407082" y="4345896"/>
                        <a:pt x="3393383" y="4338416"/>
                      </a:cubicBezTo>
                      <a:cubicBezTo>
                        <a:pt x="3378438" y="4332182"/>
                        <a:pt x="3370966" y="4339662"/>
                        <a:pt x="3365984" y="4352129"/>
                      </a:cubicBezTo>
                      <a:cubicBezTo>
                        <a:pt x="3361003" y="4359610"/>
                        <a:pt x="3351040" y="4355870"/>
                        <a:pt x="3344813" y="4359610"/>
                      </a:cubicBezTo>
                      <a:cubicBezTo>
                        <a:pt x="3328622" y="4368336"/>
                        <a:pt x="3306205" y="4370830"/>
                        <a:pt x="3306205" y="4398258"/>
                      </a:cubicBezTo>
                      <a:cubicBezTo>
                        <a:pt x="3306205" y="4413218"/>
                        <a:pt x="3294997" y="4408232"/>
                        <a:pt x="3288770" y="4400751"/>
                      </a:cubicBezTo>
                      <a:cubicBezTo>
                        <a:pt x="3281297" y="4392024"/>
                        <a:pt x="3273825" y="4383297"/>
                        <a:pt x="3260126" y="4380804"/>
                      </a:cubicBezTo>
                      <a:cubicBezTo>
                        <a:pt x="3247672" y="4378310"/>
                        <a:pt x="3233972" y="4370830"/>
                        <a:pt x="3238954" y="4397011"/>
                      </a:cubicBezTo>
                      <a:cubicBezTo>
                        <a:pt x="3243936" y="4429426"/>
                        <a:pt x="3211555" y="4421945"/>
                        <a:pt x="3191629" y="4436906"/>
                      </a:cubicBezTo>
                      <a:cubicBezTo>
                        <a:pt x="3202838" y="4436906"/>
                        <a:pt x="3211555" y="4436906"/>
                        <a:pt x="3220273" y="4436906"/>
                      </a:cubicBezTo>
                      <a:cubicBezTo>
                        <a:pt x="3227745" y="4438152"/>
                        <a:pt x="3240199" y="4434412"/>
                        <a:pt x="3238954" y="4448126"/>
                      </a:cubicBezTo>
                      <a:cubicBezTo>
                        <a:pt x="3238954" y="4459347"/>
                        <a:pt x="3230236" y="4463087"/>
                        <a:pt x="3220273" y="4463087"/>
                      </a:cubicBezTo>
                      <a:cubicBezTo>
                        <a:pt x="3196611" y="4464334"/>
                        <a:pt x="3174194" y="4465580"/>
                        <a:pt x="3151776" y="4463087"/>
                      </a:cubicBezTo>
                      <a:cubicBezTo>
                        <a:pt x="3120642" y="4460594"/>
                        <a:pt x="3093243" y="4469320"/>
                        <a:pt x="3063353" y="4470567"/>
                      </a:cubicBezTo>
                      <a:cubicBezTo>
                        <a:pt x="3052145" y="4471814"/>
                        <a:pt x="3039691" y="4473060"/>
                        <a:pt x="3037200" y="4486774"/>
                      </a:cubicBezTo>
                      <a:cubicBezTo>
                        <a:pt x="3034709" y="4501735"/>
                        <a:pt x="3045918" y="4505475"/>
                        <a:pt x="3055881" y="4509215"/>
                      </a:cubicBezTo>
                      <a:cubicBezTo>
                        <a:pt x="3065844" y="4511709"/>
                        <a:pt x="3073317" y="4514202"/>
                        <a:pt x="3078298" y="4526669"/>
                      </a:cubicBezTo>
                      <a:cubicBezTo>
                        <a:pt x="3050899" y="4529163"/>
                        <a:pt x="3028482" y="4542877"/>
                        <a:pt x="3001084" y="4544123"/>
                      </a:cubicBezTo>
                      <a:cubicBezTo>
                        <a:pt x="2977421" y="4546617"/>
                        <a:pt x="2952513" y="4557837"/>
                        <a:pt x="2941305" y="4587758"/>
                      </a:cubicBezTo>
                      <a:cubicBezTo>
                        <a:pt x="2936323" y="4606459"/>
                        <a:pt x="2918888" y="4613940"/>
                        <a:pt x="2900207" y="4605212"/>
                      </a:cubicBezTo>
                      <a:cubicBezTo>
                        <a:pt x="2877790" y="4596486"/>
                        <a:pt x="2888998" y="4582772"/>
                        <a:pt x="2897716" y="4569058"/>
                      </a:cubicBezTo>
                      <a:cubicBezTo>
                        <a:pt x="2906434" y="4550357"/>
                        <a:pt x="2918888" y="4540383"/>
                        <a:pt x="2940059" y="4534150"/>
                      </a:cubicBezTo>
                      <a:cubicBezTo>
                        <a:pt x="2964967" y="4526669"/>
                        <a:pt x="2973685" y="4500488"/>
                        <a:pt x="2967458" y="4474307"/>
                      </a:cubicBezTo>
                      <a:cubicBezTo>
                        <a:pt x="2964967" y="4461840"/>
                        <a:pt x="2962476" y="4448126"/>
                        <a:pt x="2976176" y="4443140"/>
                      </a:cubicBezTo>
                      <a:cubicBezTo>
                        <a:pt x="3017274" y="4429426"/>
                        <a:pt x="3022255" y="4390778"/>
                        <a:pt x="3034709" y="4358363"/>
                      </a:cubicBezTo>
                      <a:cubicBezTo>
                        <a:pt x="3054636" y="4308494"/>
                        <a:pt x="3074562" y="4301014"/>
                        <a:pt x="3121887" y="4327195"/>
                      </a:cubicBezTo>
                      <a:cubicBezTo>
                        <a:pt x="3133095" y="4332182"/>
                        <a:pt x="3141813" y="4332182"/>
                        <a:pt x="3151776" y="4324702"/>
                      </a:cubicBezTo>
                      <a:cubicBezTo>
                        <a:pt x="3158003" y="4318468"/>
                        <a:pt x="3162985" y="4312234"/>
                        <a:pt x="3156758" y="4304754"/>
                      </a:cubicBezTo>
                      <a:cubicBezTo>
                        <a:pt x="3146795" y="4292287"/>
                        <a:pt x="3135586" y="4279820"/>
                        <a:pt x="3119396" y="4281066"/>
                      </a:cubicBezTo>
                      <a:cubicBezTo>
                        <a:pt x="3106942" y="4282313"/>
                        <a:pt x="3095734" y="4283560"/>
                        <a:pt x="3084525" y="4288547"/>
                      </a:cubicBezTo>
                      <a:cubicBezTo>
                        <a:pt x="3064599" y="4296027"/>
                        <a:pt x="3053390" y="4286054"/>
                        <a:pt x="3040936" y="4273586"/>
                      </a:cubicBezTo>
                      <a:cubicBezTo>
                        <a:pt x="3027237" y="4259872"/>
                        <a:pt x="3035955" y="4247405"/>
                        <a:pt x="3044672" y="4236185"/>
                      </a:cubicBezTo>
                      <a:cubicBezTo>
                        <a:pt x="3055881" y="4218731"/>
                        <a:pt x="3054636" y="4205017"/>
                        <a:pt x="3032219" y="4198784"/>
                      </a:cubicBezTo>
                      <a:cubicBezTo>
                        <a:pt x="3022255" y="4196290"/>
                        <a:pt x="3012292" y="4191303"/>
                        <a:pt x="3012292" y="4183823"/>
                      </a:cubicBezTo>
                      <a:cubicBezTo>
                        <a:pt x="3008556" y="4133954"/>
                        <a:pt x="2963722" y="4133954"/>
                        <a:pt x="2935078" y="4115254"/>
                      </a:cubicBezTo>
                      <a:cubicBezTo>
                        <a:pt x="2923869" y="4109020"/>
                        <a:pt x="2908924" y="4106526"/>
                        <a:pt x="2912661" y="4085332"/>
                      </a:cubicBezTo>
                      <a:cubicBezTo>
                        <a:pt x="2915151" y="4069125"/>
                        <a:pt x="2897716" y="4066632"/>
                        <a:pt x="2882771" y="4066632"/>
                      </a:cubicBezTo>
                      <a:cubicBezTo>
                        <a:pt x="2867826" y="4067878"/>
                        <a:pt x="2854127" y="4065385"/>
                        <a:pt x="2840428" y="4054164"/>
                      </a:cubicBezTo>
                      <a:cubicBezTo>
                        <a:pt x="2822992" y="4037957"/>
                        <a:pt x="2801821" y="4047931"/>
                        <a:pt x="2785630" y="4059151"/>
                      </a:cubicBezTo>
                      <a:cubicBezTo>
                        <a:pt x="2765704" y="4071618"/>
                        <a:pt x="2747023" y="4090319"/>
                        <a:pt x="2728342" y="4106526"/>
                      </a:cubicBezTo>
                      <a:cubicBezTo>
                        <a:pt x="2705925" y="4126474"/>
                        <a:pt x="2673545" y="4122734"/>
                        <a:pt x="2659846" y="4096553"/>
                      </a:cubicBezTo>
                      <a:cubicBezTo>
                        <a:pt x="2653619" y="4085332"/>
                        <a:pt x="2646146" y="4076605"/>
                        <a:pt x="2637428" y="4067878"/>
                      </a:cubicBezTo>
                      <a:cubicBezTo>
                        <a:pt x="2605048" y="4035464"/>
                        <a:pt x="2590104" y="4044191"/>
                        <a:pt x="2563950" y="4081592"/>
                      </a:cubicBezTo>
                      <a:cubicBezTo>
                        <a:pt x="2537797" y="4120240"/>
                        <a:pt x="2519116" y="4167616"/>
                        <a:pt x="2474282" y="4192550"/>
                      </a:cubicBezTo>
                      <a:cubicBezTo>
                        <a:pt x="2470546" y="4195043"/>
                        <a:pt x="2466809" y="4197537"/>
                        <a:pt x="2464319" y="4200030"/>
                      </a:cubicBezTo>
                      <a:cubicBezTo>
                        <a:pt x="2420730" y="4256132"/>
                        <a:pt x="2369669" y="4291040"/>
                        <a:pt x="2296190" y="4273586"/>
                      </a:cubicBezTo>
                      <a:cubicBezTo>
                        <a:pt x="2283737" y="4269846"/>
                        <a:pt x="2276264" y="4281066"/>
                        <a:pt x="2268792" y="4289794"/>
                      </a:cubicBezTo>
                      <a:cubicBezTo>
                        <a:pt x="2243884" y="4320962"/>
                        <a:pt x="2212749" y="4347142"/>
                        <a:pt x="2180369" y="4370830"/>
                      </a:cubicBezTo>
                      <a:cubicBezTo>
                        <a:pt x="2150479" y="4393271"/>
                        <a:pt x="2120590" y="4416958"/>
                        <a:pt x="2077001" y="4399504"/>
                      </a:cubicBezTo>
                      <a:cubicBezTo>
                        <a:pt x="2054584" y="4389531"/>
                        <a:pt x="2032167" y="4400751"/>
                        <a:pt x="2017222" y="4416958"/>
                      </a:cubicBezTo>
                      <a:cubicBezTo>
                        <a:pt x="1996050" y="4436906"/>
                        <a:pt x="1971143" y="4446880"/>
                        <a:pt x="1946235" y="4458100"/>
                      </a:cubicBezTo>
                      <a:cubicBezTo>
                        <a:pt x="1917591" y="4471814"/>
                        <a:pt x="1891437" y="4486774"/>
                        <a:pt x="1891437" y="4526669"/>
                      </a:cubicBezTo>
                      <a:cubicBezTo>
                        <a:pt x="1890192" y="4560331"/>
                        <a:pt x="1869020" y="4590252"/>
                        <a:pt x="1860302" y="4622666"/>
                      </a:cubicBezTo>
                      <a:cubicBezTo>
                        <a:pt x="1854075" y="4655081"/>
                        <a:pt x="1830413" y="4682509"/>
                        <a:pt x="1826677" y="4717417"/>
                      </a:cubicBezTo>
                      <a:cubicBezTo>
                        <a:pt x="1825431" y="4729884"/>
                        <a:pt x="1816714" y="4741104"/>
                        <a:pt x="1803014" y="4739858"/>
                      </a:cubicBezTo>
                      <a:cubicBezTo>
                        <a:pt x="1785579" y="4738611"/>
                        <a:pt x="1790560" y="4727390"/>
                        <a:pt x="1791806" y="4714923"/>
                      </a:cubicBezTo>
                      <a:cubicBezTo>
                        <a:pt x="1793051" y="4693729"/>
                        <a:pt x="1737008" y="4662561"/>
                        <a:pt x="1714591" y="4673782"/>
                      </a:cubicBezTo>
                      <a:cubicBezTo>
                        <a:pt x="1682211" y="4691236"/>
                        <a:pt x="1648585" y="4685002"/>
                        <a:pt x="1616205" y="4680015"/>
                      </a:cubicBezTo>
                      <a:cubicBezTo>
                        <a:pt x="1597524" y="4677522"/>
                        <a:pt x="1586316" y="4665055"/>
                        <a:pt x="1588806" y="4645107"/>
                      </a:cubicBezTo>
                      <a:cubicBezTo>
                        <a:pt x="1593788" y="4616433"/>
                        <a:pt x="1595033" y="4586512"/>
                        <a:pt x="1607487" y="4559084"/>
                      </a:cubicBezTo>
                      <a:cubicBezTo>
                        <a:pt x="1617450" y="4536643"/>
                        <a:pt x="1629904" y="4512956"/>
                        <a:pt x="1593788" y="4501735"/>
                      </a:cubicBezTo>
                      <a:cubicBezTo>
                        <a:pt x="1587561" y="4499242"/>
                        <a:pt x="1582579" y="4493008"/>
                        <a:pt x="1583825" y="4485528"/>
                      </a:cubicBezTo>
                      <a:cubicBezTo>
                        <a:pt x="1585070" y="4478048"/>
                        <a:pt x="1592543" y="4478048"/>
                        <a:pt x="1598770" y="4476801"/>
                      </a:cubicBezTo>
                      <a:cubicBezTo>
                        <a:pt x="1608733" y="4474307"/>
                        <a:pt x="1619941" y="4471814"/>
                        <a:pt x="1619941" y="4460594"/>
                      </a:cubicBezTo>
                      <a:cubicBezTo>
                        <a:pt x="1619941" y="4444386"/>
                        <a:pt x="1604997" y="4435659"/>
                        <a:pt x="1595033" y="4428179"/>
                      </a:cubicBezTo>
                      <a:cubicBezTo>
                        <a:pt x="1586316" y="4420698"/>
                        <a:pt x="1576352" y="4423192"/>
                        <a:pt x="1567635" y="4429426"/>
                      </a:cubicBezTo>
                      <a:cubicBezTo>
                        <a:pt x="1552690" y="4440646"/>
                        <a:pt x="1546463" y="4458100"/>
                        <a:pt x="1537745" y="4473060"/>
                      </a:cubicBezTo>
                      <a:cubicBezTo>
                        <a:pt x="1524046" y="4500488"/>
                        <a:pt x="1511592" y="4502982"/>
                        <a:pt x="1487930" y="4484281"/>
                      </a:cubicBezTo>
                      <a:cubicBezTo>
                        <a:pt x="1468003" y="4468074"/>
                        <a:pt x="1463022" y="4446880"/>
                        <a:pt x="1463022" y="4421945"/>
                      </a:cubicBezTo>
                      <a:cubicBezTo>
                        <a:pt x="1464267" y="4385790"/>
                        <a:pt x="1436868" y="4367090"/>
                        <a:pt x="1404488" y="4379557"/>
                      </a:cubicBezTo>
                      <a:cubicBezTo>
                        <a:pt x="1393279" y="4383297"/>
                        <a:pt x="1385807" y="4390778"/>
                        <a:pt x="1385807" y="4403244"/>
                      </a:cubicBezTo>
                      <a:cubicBezTo>
                        <a:pt x="1384562" y="4415712"/>
                        <a:pt x="1393279" y="4416958"/>
                        <a:pt x="1403243" y="4416958"/>
                      </a:cubicBezTo>
                      <a:cubicBezTo>
                        <a:pt x="1420678" y="4419452"/>
                        <a:pt x="1418187" y="4428179"/>
                        <a:pt x="1406979" y="4435659"/>
                      </a:cubicBezTo>
                      <a:cubicBezTo>
                        <a:pt x="1383316" y="4448126"/>
                        <a:pt x="1358409" y="4458100"/>
                        <a:pt x="1332255" y="4468074"/>
                      </a:cubicBezTo>
                      <a:cubicBezTo>
                        <a:pt x="1326028" y="4471814"/>
                        <a:pt x="1321047" y="4466827"/>
                        <a:pt x="1317310" y="4460594"/>
                      </a:cubicBezTo>
                      <a:cubicBezTo>
                        <a:pt x="1308593" y="4446880"/>
                        <a:pt x="1314820" y="4431919"/>
                        <a:pt x="1311084" y="4418205"/>
                      </a:cubicBezTo>
                      <a:cubicBezTo>
                        <a:pt x="1307347" y="4400751"/>
                        <a:pt x="1316065" y="4397011"/>
                        <a:pt x="1328519" y="4387037"/>
                      </a:cubicBezTo>
                      <a:cubicBezTo>
                        <a:pt x="1344709" y="4373324"/>
                        <a:pt x="1373353" y="4354623"/>
                        <a:pt x="1345954" y="4324702"/>
                      </a:cubicBezTo>
                      <a:cubicBezTo>
                        <a:pt x="1342218" y="4322208"/>
                        <a:pt x="1342218" y="4314728"/>
                        <a:pt x="1343464" y="4309741"/>
                      </a:cubicBezTo>
                      <a:cubicBezTo>
                        <a:pt x="1348445" y="4269846"/>
                        <a:pt x="1347200" y="4268600"/>
                        <a:pt x="1301120" y="4276080"/>
                      </a:cubicBezTo>
                      <a:cubicBezTo>
                        <a:pt x="1308593" y="4286054"/>
                        <a:pt x="1317310" y="4296027"/>
                        <a:pt x="1322292" y="4306001"/>
                      </a:cubicBezTo>
                      <a:cubicBezTo>
                        <a:pt x="1344709" y="4349636"/>
                        <a:pt x="1317310" y="4394518"/>
                        <a:pt x="1268740" y="4390778"/>
                      </a:cubicBezTo>
                      <a:cubicBezTo>
                        <a:pt x="1250059" y="4390778"/>
                        <a:pt x="1246323" y="4401998"/>
                        <a:pt x="1245078" y="4419452"/>
                      </a:cubicBezTo>
                      <a:cubicBezTo>
                        <a:pt x="1242587" y="4465580"/>
                        <a:pt x="1185299" y="4500488"/>
                        <a:pt x="1139219" y="4481788"/>
                      </a:cubicBezTo>
                      <a:cubicBezTo>
                        <a:pt x="1134238" y="4479294"/>
                        <a:pt x="1129256" y="4475554"/>
                        <a:pt x="1129256" y="4468074"/>
                      </a:cubicBezTo>
                      <a:cubicBezTo>
                        <a:pt x="1129256" y="4423192"/>
                        <a:pt x="1115556" y="4389531"/>
                        <a:pt x="1070722" y="4369583"/>
                      </a:cubicBezTo>
                      <a:cubicBezTo>
                        <a:pt x="1053287" y="4362103"/>
                        <a:pt x="1054532" y="4338416"/>
                        <a:pt x="1049551" y="4320962"/>
                      </a:cubicBezTo>
                      <a:cubicBezTo>
                        <a:pt x="1047060" y="4313481"/>
                        <a:pt x="1055778" y="4310988"/>
                        <a:pt x="1064495" y="4313481"/>
                      </a:cubicBezTo>
                      <a:cubicBezTo>
                        <a:pt x="1069477" y="4314728"/>
                        <a:pt x="1076949" y="4319715"/>
                        <a:pt x="1079440" y="4308494"/>
                      </a:cubicBezTo>
                      <a:cubicBezTo>
                        <a:pt x="1080685" y="4299767"/>
                        <a:pt x="1074458" y="4293534"/>
                        <a:pt x="1065741" y="4292287"/>
                      </a:cubicBezTo>
                      <a:cubicBezTo>
                        <a:pt x="1038342" y="4289794"/>
                        <a:pt x="1038342" y="4274833"/>
                        <a:pt x="1045814" y="4253639"/>
                      </a:cubicBezTo>
                      <a:cubicBezTo>
                        <a:pt x="1048305" y="4247405"/>
                        <a:pt x="1049551" y="4238678"/>
                        <a:pt x="1047060" y="4233692"/>
                      </a:cubicBezTo>
                      <a:cubicBezTo>
                        <a:pt x="1032115" y="4206264"/>
                        <a:pt x="1038342" y="4185070"/>
                        <a:pt x="1062005" y="4165122"/>
                      </a:cubicBezTo>
                      <a:cubicBezTo>
                        <a:pt x="1070722" y="4160135"/>
                        <a:pt x="1069477" y="4147668"/>
                        <a:pt x="1062005" y="4138941"/>
                      </a:cubicBezTo>
                      <a:cubicBezTo>
                        <a:pt x="1055778" y="4131461"/>
                        <a:pt x="1049551" y="4117747"/>
                        <a:pt x="1037097" y="4122734"/>
                      </a:cubicBezTo>
                      <a:cubicBezTo>
                        <a:pt x="997244" y="4138941"/>
                        <a:pt x="993508" y="4116500"/>
                        <a:pt x="994753" y="4086579"/>
                      </a:cubicBezTo>
                      <a:cubicBezTo>
                        <a:pt x="994753" y="4034217"/>
                        <a:pt x="981054" y="4016763"/>
                        <a:pt x="929993" y="4004296"/>
                      </a:cubicBezTo>
                      <a:cubicBezTo>
                        <a:pt x="875195" y="3991829"/>
                        <a:pt x="824134" y="3998062"/>
                        <a:pt x="773073" y="4020503"/>
                      </a:cubicBezTo>
                      <a:cubicBezTo>
                        <a:pt x="769337" y="4021750"/>
                        <a:pt x="765601" y="4026737"/>
                        <a:pt x="761864" y="4026737"/>
                      </a:cubicBezTo>
                      <a:cubicBezTo>
                        <a:pt x="719521" y="4016763"/>
                        <a:pt x="693368" y="4035464"/>
                        <a:pt x="668460" y="4069125"/>
                      </a:cubicBezTo>
                      <a:cubicBezTo>
                        <a:pt x="658497" y="4081592"/>
                        <a:pt x="656006" y="4095306"/>
                        <a:pt x="648534" y="4106526"/>
                      </a:cubicBezTo>
                      <a:cubicBezTo>
                        <a:pt x="616153" y="4168862"/>
                        <a:pt x="591245" y="4234938"/>
                        <a:pt x="550147" y="4291040"/>
                      </a:cubicBezTo>
                      <a:cubicBezTo>
                        <a:pt x="542675" y="4302261"/>
                        <a:pt x="531466" y="4301014"/>
                        <a:pt x="526485" y="4288547"/>
                      </a:cubicBezTo>
                      <a:cubicBezTo>
                        <a:pt x="523994" y="4282313"/>
                        <a:pt x="523994" y="4273586"/>
                        <a:pt x="526485" y="4264859"/>
                      </a:cubicBezTo>
                      <a:cubicBezTo>
                        <a:pt x="535203" y="4208757"/>
                        <a:pt x="516522" y="4167616"/>
                        <a:pt x="465461" y="4140188"/>
                      </a:cubicBezTo>
                      <a:cubicBezTo>
                        <a:pt x="471688" y="4126474"/>
                        <a:pt x="482896" y="4114007"/>
                        <a:pt x="482896" y="4097800"/>
                      </a:cubicBezTo>
                      <a:cubicBezTo>
                        <a:pt x="482896" y="4086579"/>
                        <a:pt x="489123" y="4070372"/>
                        <a:pt x="472933" y="4069125"/>
                      </a:cubicBezTo>
                      <a:cubicBezTo>
                        <a:pt x="459234" y="4067878"/>
                        <a:pt x="457988" y="4081592"/>
                        <a:pt x="455497" y="4092813"/>
                      </a:cubicBezTo>
                      <a:cubicBezTo>
                        <a:pt x="453007" y="4104033"/>
                        <a:pt x="456743" y="4116500"/>
                        <a:pt x="445534" y="4126474"/>
                      </a:cubicBezTo>
                      <a:cubicBezTo>
                        <a:pt x="435571" y="4117747"/>
                        <a:pt x="441798" y="4102786"/>
                        <a:pt x="431835" y="4092813"/>
                      </a:cubicBezTo>
                      <a:cubicBezTo>
                        <a:pt x="429344" y="4090320"/>
                        <a:pt x="425608" y="4088761"/>
                        <a:pt x="422028" y="4086735"/>
                      </a:cubicBezTo>
                      <a:lnTo>
                        <a:pt x="414325" y="4079024"/>
                      </a:lnTo>
                      <a:lnTo>
                        <a:pt x="395897" y="4080492"/>
                      </a:lnTo>
                      <a:cubicBezTo>
                        <a:pt x="388887" y="4077848"/>
                        <a:pt x="383280" y="4072250"/>
                        <a:pt x="378918" y="4064785"/>
                      </a:cubicBezTo>
                      <a:cubicBezTo>
                        <a:pt x="368949" y="4049856"/>
                        <a:pt x="377672" y="4038659"/>
                        <a:pt x="387641" y="4026218"/>
                      </a:cubicBezTo>
                      <a:cubicBezTo>
                        <a:pt x="411317" y="3998848"/>
                        <a:pt x="415055" y="3914249"/>
                        <a:pt x="398856" y="3881903"/>
                      </a:cubicBezTo>
                      <a:cubicBezTo>
                        <a:pt x="383903" y="3852044"/>
                        <a:pt x="368949" y="3824674"/>
                        <a:pt x="335305" y="3810989"/>
                      </a:cubicBezTo>
                      <a:cubicBezTo>
                        <a:pt x="317859" y="3804769"/>
                        <a:pt x="321598" y="3782375"/>
                        <a:pt x="314121" y="3767446"/>
                      </a:cubicBezTo>
                      <a:cubicBezTo>
                        <a:pt x="305398" y="3751272"/>
                        <a:pt x="304152" y="3737587"/>
                        <a:pt x="321598" y="3725146"/>
                      </a:cubicBezTo>
                      <a:cubicBezTo>
                        <a:pt x="330320" y="3718926"/>
                        <a:pt x="325336" y="3713950"/>
                        <a:pt x="317859" y="3707729"/>
                      </a:cubicBezTo>
                      <a:cubicBezTo>
                        <a:pt x="289199" y="3687823"/>
                        <a:pt x="295430" y="3682847"/>
                        <a:pt x="309137" y="3651745"/>
                      </a:cubicBezTo>
                      <a:cubicBezTo>
                        <a:pt x="326582" y="3610689"/>
                        <a:pt x="360227" y="3568390"/>
                        <a:pt x="324090" y="3518626"/>
                      </a:cubicBezTo>
                      <a:cubicBezTo>
                        <a:pt x="316613" y="3507429"/>
                        <a:pt x="311629" y="3492500"/>
                        <a:pt x="314121" y="3477571"/>
                      </a:cubicBezTo>
                      <a:cubicBezTo>
                        <a:pt x="319105" y="3470106"/>
                        <a:pt x="322844" y="3461398"/>
                        <a:pt x="314121" y="3453933"/>
                      </a:cubicBezTo>
                      <a:cubicBezTo>
                        <a:pt x="300414" y="3440248"/>
                        <a:pt x="296676" y="3426563"/>
                        <a:pt x="306644" y="3409145"/>
                      </a:cubicBezTo>
                      <a:cubicBezTo>
                        <a:pt x="316613" y="3390484"/>
                        <a:pt x="295430" y="3380531"/>
                        <a:pt x="290445" y="3368090"/>
                      </a:cubicBezTo>
                      <a:cubicBezTo>
                        <a:pt x="280476" y="3343208"/>
                        <a:pt x="274246" y="3328279"/>
                        <a:pt x="309137" y="3324547"/>
                      </a:cubicBezTo>
                      <a:cubicBezTo>
                        <a:pt x="316613" y="3324547"/>
                        <a:pt x="329074" y="3322059"/>
                        <a:pt x="321598" y="3309618"/>
                      </a:cubicBezTo>
                      <a:cubicBezTo>
                        <a:pt x="311629" y="3297177"/>
                        <a:pt x="317859" y="3288468"/>
                        <a:pt x="324090" y="3277271"/>
                      </a:cubicBezTo>
                      <a:cubicBezTo>
                        <a:pt x="334059" y="3259854"/>
                        <a:pt x="319105" y="3242436"/>
                        <a:pt x="322844" y="3226263"/>
                      </a:cubicBezTo>
                      <a:cubicBezTo>
                        <a:pt x="329074" y="3201381"/>
                        <a:pt x="336551" y="3185208"/>
                        <a:pt x="304152" y="3170279"/>
                      </a:cubicBezTo>
                      <a:cubicBezTo>
                        <a:pt x="282969" y="3160326"/>
                        <a:pt x="282969" y="3108074"/>
                        <a:pt x="299168" y="3088168"/>
                      </a:cubicBezTo>
                      <a:cubicBezTo>
                        <a:pt x="302906" y="3080704"/>
                        <a:pt x="309137" y="3075727"/>
                        <a:pt x="306644" y="3067018"/>
                      </a:cubicBezTo>
                      <a:cubicBezTo>
                        <a:pt x="296676" y="3039648"/>
                        <a:pt x="312875" y="3023475"/>
                        <a:pt x="329074" y="3003569"/>
                      </a:cubicBezTo>
                      <a:cubicBezTo>
                        <a:pt x="340289" y="2989884"/>
                        <a:pt x="352750" y="2976199"/>
                        <a:pt x="363965" y="2962514"/>
                      </a:cubicBezTo>
                      <a:cubicBezTo>
                        <a:pt x="373934" y="2948829"/>
                        <a:pt x="380164" y="2931412"/>
                        <a:pt x="363965" y="2915239"/>
                      </a:cubicBezTo>
                      <a:cubicBezTo>
                        <a:pt x="349012" y="2901553"/>
                        <a:pt x="346520" y="2885380"/>
                        <a:pt x="356488" y="2865475"/>
                      </a:cubicBezTo>
                      <a:cubicBezTo>
                        <a:pt x="367703" y="2835616"/>
                        <a:pt x="371442" y="2802026"/>
                        <a:pt x="393872" y="2775900"/>
                      </a:cubicBezTo>
                      <a:cubicBezTo>
                        <a:pt x="401348" y="2767191"/>
                        <a:pt x="407579" y="2758482"/>
                        <a:pt x="420040" y="2758482"/>
                      </a:cubicBezTo>
                      <a:cubicBezTo>
                        <a:pt x="448700" y="2767191"/>
                        <a:pt x="476114" y="2775900"/>
                        <a:pt x="504775" y="2782120"/>
                      </a:cubicBezTo>
                      <a:cubicBezTo>
                        <a:pt x="523466" y="2787096"/>
                        <a:pt x="543404" y="2789585"/>
                        <a:pt x="555865" y="2767191"/>
                      </a:cubicBezTo>
                      <a:cubicBezTo>
                        <a:pt x="565834" y="2749773"/>
                        <a:pt x="562095" y="2739821"/>
                        <a:pt x="545896" y="2731112"/>
                      </a:cubicBezTo>
                      <a:lnTo>
                        <a:pt x="573310" y="2731112"/>
                      </a:lnTo>
                      <a:lnTo>
                        <a:pt x="580533" y="2735490"/>
                      </a:lnTo>
                      <a:lnTo>
                        <a:pt x="576477" y="2731208"/>
                      </a:lnTo>
                      <a:cubicBezTo>
                        <a:pt x="586486" y="2725666"/>
                        <a:pt x="594435" y="2723510"/>
                        <a:pt x="598998" y="2726281"/>
                      </a:cubicBezTo>
                      <a:cubicBezTo>
                        <a:pt x="603561" y="2729052"/>
                        <a:pt x="604738" y="2736750"/>
                        <a:pt x="601205" y="2750914"/>
                      </a:cubicBezTo>
                      <a:cubicBezTo>
                        <a:pt x="598850" y="2764463"/>
                        <a:pt x="605916" y="2779242"/>
                        <a:pt x="594140" y="2790327"/>
                      </a:cubicBezTo>
                      <a:lnTo>
                        <a:pt x="593797" y="2777750"/>
                      </a:lnTo>
                      <a:lnTo>
                        <a:pt x="592002" y="2790829"/>
                      </a:lnTo>
                      <a:lnTo>
                        <a:pt x="592002" y="2794359"/>
                      </a:lnTo>
                      <a:lnTo>
                        <a:pt x="603544" y="2803865"/>
                      </a:lnTo>
                      <a:cubicBezTo>
                        <a:pt x="605567" y="2808384"/>
                        <a:pt x="606190" y="2813683"/>
                        <a:pt x="607436" y="2818670"/>
                      </a:cubicBezTo>
                      <a:lnTo>
                        <a:pt x="607562" y="2827330"/>
                      </a:lnTo>
                      <a:lnTo>
                        <a:pt x="613518" y="2831014"/>
                      </a:lnTo>
                      <a:cubicBezTo>
                        <a:pt x="615342" y="2833783"/>
                        <a:pt x="615771" y="2837061"/>
                        <a:pt x="615628" y="2840558"/>
                      </a:cubicBezTo>
                      <a:lnTo>
                        <a:pt x="614917" y="2853795"/>
                      </a:lnTo>
                      <a:lnTo>
                        <a:pt x="617399" y="2858565"/>
                      </a:lnTo>
                      <a:cubicBezTo>
                        <a:pt x="629853" y="2874772"/>
                        <a:pt x="648534" y="2882253"/>
                        <a:pt x="665969" y="2892226"/>
                      </a:cubicBezTo>
                      <a:cubicBezTo>
                        <a:pt x="679668" y="2898460"/>
                        <a:pt x="692122" y="2907187"/>
                        <a:pt x="697104" y="2923394"/>
                      </a:cubicBezTo>
                      <a:cubicBezTo>
                        <a:pt x="703331" y="2942095"/>
                        <a:pt x="704576" y="2957056"/>
                        <a:pt x="680914" y="2964536"/>
                      </a:cubicBezTo>
                      <a:cubicBezTo>
                        <a:pt x="644797" y="2978250"/>
                        <a:pt x="648534" y="3014404"/>
                        <a:pt x="642307" y="3041832"/>
                      </a:cubicBezTo>
                      <a:cubicBezTo>
                        <a:pt x="636080" y="3066766"/>
                        <a:pt x="659742" y="3080480"/>
                        <a:pt x="679668" y="3089207"/>
                      </a:cubicBezTo>
                      <a:cubicBezTo>
                        <a:pt x="705822" y="3102921"/>
                        <a:pt x="729484" y="3116635"/>
                        <a:pt x="739447" y="3146556"/>
                      </a:cubicBezTo>
                      <a:lnTo>
                        <a:pt x="739731" y="3149470"/>
                      </a:lnTo>
                      <a:lnTo>
                        <a:pt x="768802" y="3180896"/>
                      </a:lnTo>
                      <a:cubicBezTo>
                        <a:pt x="779146" y="3188932"/>
                        <a:pt x="782702" y="3199751"/>
                        <a:pt x="784157" y="3211342"/>
                      </a:cubicBezTo>
                      <a:lnTo>
                        <a:pt x="786636" y="3243005"/>
                      </a:lnTo>
                      <a:lnTo>
                        <a:pt x="788018" y="3246293"/>
                      </a:lnTo>
                      <a:cubicBezTo>
                        <a:pt x="789263" y="3272474"/>
                        <a:pt x="807944" y="3292422"/>
                        <a:pt x="812926" y="3317356"/>
                      </a:cubicBezTo>
                      <a:cubicBezTo>
                        <a:pt x="806699" y="3334810"/>
                        <a:pt x="802962" y="3352264"/>
                        <a:pt x="810435" y="3369718"/>
                      </a:cubicBezTo>
                      <a:cubicBezTo>
                        <a:pt x="812926" y="3394652"/>
                        <a:pt x="802962" y="3410860"/>
                        <a:pt x="779300" y="3419587"/>
                      </a:cubicBezTo>
                      <a:cubicBezTo>
                        <a:pt x="759374" y="3425820"/>
                        <a:pt x="738202" y="3429560"/>
                        <a:pt x="718276" y="3422080"/>
                      </a:cubicBezTo>
                      <a:cubicBezTo>
                        <a:pt x="711426" y="3418340"/>
                        <a:pt x="704576" y="3416781"/>
                        <a:pt x="697727" y="3416314"/>
                      </a:cubicBezTo>
                      <a:lnTo>
                        <a:pt x="680560" y="3416965"/>
                      </a:lnTo>
                      <a:lnTo>
                        <a:pt x="674761" y="3437940"/>
                      </a:lnTo>
                      <a:cubicBezTo>
                        <a:pt x="667629" y="3466189"/>
                        <a:pt x="665272" y="3494262"/>
                        <a:pt x="692619" y="3519527"/>
                      </a:cubicBezTo>
                      <a:cubicBezTo>
                        <a:pt x="696391" y="3523271"/>
                        <a:pt x="697648" y="3535748"/>
                        <a:pt x="693876" y="3540738"/>
                      </a:cubicBezTo>
                      <a:cubicBezTo>
                        <a:pt x="686332" y="3560702"/>
                        <a:pt x="692619" y="3569435"/>
                        <a:pt x="711479" y="3575674"/>
                      </a:cubicBezTo>
                      <a:cubicBezTo>
                        <a:pt x="729082" y="3580665"/>
                        <a:pt x="724052" y="3593142"/>
                        <a:pt x="712736" y="3598132"/>
                      </a:cubicBezTo>
                      <a:cubicBezTo>
                        <a:pt x="688847" y="3611857"/>
                        <a:pt x="682560" y="3646793"/>
                        <a:pt x="649869" y="3645545"/>
                      </a:cubicBezTo>
                      <a:cubicBezTo>
                        <a:pt x="644840" y="3645545"/>
                        <a:pt x="636038" y="3653031"/>
                        <a:pt x="639810" y="3656774"/>
                      </a:cubicBezTo>
                      <a:cubicBezTo>
                        <a:pt x="671244" y="3677985"/>
                        <a:pt x="641067" y="3705434"/>
                        <a:pt x="649869" y="3729141"/>
                      </a:cubicBezTo>
                      <a:cubicBezTo>
                        <a:pt x="651755" y="3737563"/>
                        <a:pt x="650812" y="3748090"/>
                        <a:pt x="658179" y="3749143"/>
                      </a:cubicBezTo>
                      <a:lnTo>
                        <a:pt x="659860" y="3748739"/>
                      </a:lnTo>
                      <a:lnTo>
                        <a:pt x="659742" y="3747473"/>
                      </a:lnTo>
                      <a:cubicBezTo>
                        <a:pt x="662233" y="3741239"/>
                        <a:pt x="667214" y="3737499"/>
                        <a:pt x="674687" y="3736252"/>
                      </a:cubicBezTo>
                      <a:cubicBezTo>
                        <a:pt x="731975" y="3748719"/>
                        <a:pt x="736957" y="3698851"/>
                        <a:pt x="754392" y="3666436"/>
                      </a:cubicBezTo>
                      <a:cubicBezTo>
                        <a:pt x="755637" y="3617814"/>
                        <a:pt x="780545" y="3572932"/>
                        <a:pt x="783036" y="3524311"/>
                      </a:cubicBezTo>
                      <a:cubicBezTo>
                        <a:pt x="783036" y="3519324"/>
                        <a:pt x="785527" y="3511844"/>
                        <a:pt x="790509" y="3510597"/>
                      </a:cubicBezTo>
                      <a:cubicBezTo>
                        <a:pt x="819153" y="3496883"/>
                        <a:pt x="820398" y="3470702"/>
                        <a:pt x="824134" y="3443274"/>
                      </a:cubicBezTo>
                      <a:cubicBezTo>
                        <a:pt x="829116" y="3425820"/>
                        <a:pt x="835343" y="3408366"/>
                        <a:pt x="845306" y="3392159"/>
                      </a:cubicBezTo>
                      <a:cubicBezTo>
                        <a:pt x="867723" y="3358498"/>
                        <a:pt x="888895" y="3324836"/>
                        <a:pt x="893876" y="3284942"/>
                      </a:cubicBezTo>
                      <a:cubicBezTo>
                        <a:pt x="896367" y="3269981"/>
                        <a:pt x="901349" y="3255020"/>
                        <a:pt x="917539" y="3251280"/>
                      </a:cubicBezTo>
                      <a:cubicBezTo>
                        <a:pt x="936220" y="3247540"/>
                        <a:pt x="939956" y="3266241"/>
                        <a:pt x="947428" y="3276214"/>
                      </a:cubicBezTo>
                      <a:cubicBezTo>
                        <a:pt x="959882" y="3291175"/>
                        <a:pt x="966109" y="3309876"/>
                        <a:pt x="977318" y="3324836"/>
                      </a:cubicBezTo>
                      <a:cubicBezTo>
                        <a:pt x="979808" y="3326083"/>
                        <a:pt x="981054" y="3328576"/>
                        <a:pt x="981054" y="3329823"/>
                      </a:cubicBezTo>
                      <a:cubicBezTo>
                        <a:pt x="976072" y="3358498"/>
                        <a:pt x="964864" y="3385926"/>
                        <a:pt x="968600" y="3415846"/>
                      </a:cubicBezTo>
                      <a:cubicBezTo>
                        <a:pt x="969845" y="3427067"/>
                        <a:pt x="952410" y="3423327"/>
                        <a:pt x="942447" y="3415846"/>
                      </a:cubicBezTo>
                      <a:cubicBezTo>
                        <a:pt x="912557" y="3392159"/>
                        <a:pt x="882668" y="3400886"/>
                        <a:pt x="873950" y="3435794"/>
                      </a:cubicBezTo>
                      <a:cubicBezTo>
                        <a:pt x="868968" y="3453248"/>
                        <a:pt x="860251" y="3465715"/>
                        <a:pt x="854024" y="3481922"/>
                      </a:cubicBezTo>
                      <a:cubicBezTo>
                        <a:pt x="851533" y="3490650"/>
                        <a:pt x="851533" y="3501870"/>
                        <a:pt x="866478" y="3495636"/>
                      </a:cubicBezTo>
                      <a:cubicBezTo>
                        <a:pt x="881422" y="3488156"/>
                        <a:pt x="903839" y="3484416"/>
                        <a:pt x="910067" y="3468208"/>
                      </a:cubicBezTo>
                      <a:cubicBezTo>
                        <a:pt x="923766" y="3428314"/>
                        <a:pt x="961128" y="3435794"/>
                        <a:pt x="989772" y="3424574"/>
                      </a:cubicBezTo>
                      <a:cubicBezTo>
                        <a:pt x="1012189" y="3415846"/>
                        <a:pt x="1029624" y="3428314"/>
                        <a:pt x="1030870" y="3453248"/>
                      </a:cubicBezTo>
                      <a:cubicBezTo>
                        <a:pt x="1030870" y="3486909"/>
                        <a:pt x="1043324" y="3501870"/>
                        <a:pt x="1079440" y="3508104"/>
                      </a:cubicBezTo>
                      <a:cubicBezTo>
                        <a:pt x="1131747" y="3515584"/>
                        <a:pt x="1185299" y="3530544"/>
                        <a:pt x="1236360" y="3543012"/>
                      </a:cubicBezTo>
                      <a:cubicBezTo>
                        <a:pt x="1274967" y="3552985"/>
                        <a:pt x="1291157" y="3586646"/>
                        <a:pt x="1302366" y="3619061"/>
                      </a:cubicBezTo>
                      <a:cubicBezTo>
                        <a:pt x="1313574" y="3651476"/>
                        <a:pt x="1321047" y="3685137"/>
                        <a:pt x="1328519" y="3718798"/>
                      </a:cubicBezTo>
                      <a:cubicBezTo>
                        <a:pt x="1334746" y="3743732"/>
                        <a:pt x="1326028" y="3762433"/>
                        <a:pt x="1304856" y="3778640"/>
                      </a:cubicBezTo>
                      <a:cubicBezTo>
                        <a:pt x="1261268" y="3811055"/>
                        <a:pt x="1215188" y="3839730"/>
                        <a:pt x="1160391" y="3849703"/>
                      </a:cubicBezTo>
                      <a:cubicBezTo>
                        <a:pt x="1150428" y="3852197"/>
                        <a:pt x="1150428" y="3853444"/>
                        <a:pt x="1144201" y="3870898"/>
                      </a:cubicBezTo>
                      <a:cubicBezTo>
                        <a:pt x="1150428" y="3862170"/>
                        <a:pt x="1155409" y="3852197"/>
                        <a:pt x="1167863" y="3848456"/>
                      </a:cubicBezTo>
                      <a:cubicBezTo>
                        <a:pt x="1180317" y="3843470"/>
                        <a:pt x="1191526" y="3847210"/>
                        <a:pt x="1201489" y="3854690"/>
                      </a:cubicBezTo>
                      <a:cubicBezTo>
                        <a:pt x="1208961" y="3860924"/>
                        <a:pt x="1218924" y="3864664"/>
                        <a:pt x="1228887" y="3859677"/>
                      </a:cubicBezTo>
                      <a:cubicBezTo>
                        <a:pt x="1255041" y="3848456"/>
                        <a:pt x="1282439" y="3864664"/>
                        <a:pt x="1309838" y="3853444"/>
                      </a:cubicBezTo>
                      <a:cubicBezTo>
                        <a:pt x="1326028" y="3847210"/>
                        <a:pt x="1337237" y="3865910"/>
                        <a:pt x="1337237" y="3882118"/>
                      </a:cubicBezTo>
                      <a:cubicBezTo>
                        <a:pt x="1338482" y="3893338"/>
                        <a:pt x="1338482" y="3903312"/>
                        <a:pt x="1349691" y="3910792"/>
                      </a:cubicBezTo>
                      <a:cubicBezTo>
                        <a:pt x="1364635" y="3920766"/>
                        <a:pt x="1377089" y="3931986"/>
                        <a:pt x="1384562" y="3904559"/>
                      </a:cubicBezTo>
                      <a:cubicBezTo>
                        <a:pt x="1388298" y="3890845"/>
                        <a:pt x="1398261" y="3883364"/>
                        <a:pt x="1411960" y="3887105"/>
                      </a:cubicBezTo>
                      <a:cubicBezTo>
                        <a:pt x="1434378" y="3894585"/>
                        <a:pt x="1461776" y="3865910"/>
                        <a:pt x="1476721" y="3902065"/>
                      </a:cubicBezTo>
                      <a:cubicBezTo>
                        <a:pt x="1485439" y="3889598"/>
                        <a:pt x="1481702" y="3868404"/>
                        <a:pt x="1501629" y="3872144"/>
                      </a:cubicBezTo>
                      <a:cubicBezTo>
                        <a:pt x="1517819" y="3874638"/>
                        <a:pt x="1526537" y="3884611"/>
                        <a:pt x="1532764" y="3898325"/>
                      </a:cubicBezTo>
                      <a:cubicBezTo>
                        <a:pt x="1540236" y="3917026"/>
                        <a:pt x="1536500" y="3935726"/>
                        <a:pt x="1540236" y="3954427"/>
                      </a:cubicBezTo>
                      <a:cubicBezTo>
                        <a:pt x="1542727" y="3964401"/>
                        <a:pt x="1542727" y="3979362"/>
                        <a:pt x="1558917" y="3976868"/>
                      </a:cubicBezTo>
                      <a:cubicBezTo>
                        <a:pt x="1573862" y="3973128"/>
                        <a:pt x="1571371" y="3961908"/>
                        <a:pt x="1567635" y="3949440"/>
                      </a:cubicBezTo>
                      <a:cubicBezTo>
                        <a:pt x="1562653" y="3938220"/>
                        <a:pt x="1562653" y="3924506"/>
                        <a:pt x="1577598" y="3920766"/>
                      </a:cubicBezTo>
                      <a:cubicBezTo>
                        <a:pt x="1591297" y="3917026"/>
                        <a:pt x="1602506" y="3927000"/>
                        <a:pt x="1604997" y="3939467"/>
                      </a:cubicBezTo>
                      <a:cubicBezTo>
                        <a:pt x="1608733" y="3968141"/>
                        <a:pt x="1622432" y="3990582"/>
                        <a:pt x="1642358" y="4010530"/>
                      </a:cubicBezTo>
                      <a:cubicBezTo>
                        <a:pt x="1658549" y="4026737"/>
                        <a:pt x="1641113" y="4041697"/>
                        <a:pt x="1631150" y="4061645"/>
                      </a:cubicBezTo>
                      <a:cubicBezTo>
                        <a:pt x="1656058" y="4054164"/>
                        <a:pt x="1667266" y="4046684"/>
                        <a:pt x="1659794" y="4022996"/>
                      </a:cubicBezTo>
                      <a:cubicBezTo>
                        <a:pt x="1658549" y="4016763"/>
                        <a:pt x="1656058" y="4010530"/>
                        <a:pt x="1656058" y="4003049"/>
                      </a:cubicBezTo>
                      <a:cubicBezTo>
                        <a:pt x="1657303" y="3994322"/>
                        <a:pt x="1659794" y="3984348"/>
                        <a:pt x="1667266" y="3981855"/>
                      </a:cubicBezTo>
                      <a:cubicBezTo>
                        <a:pt x="1695910" y="3968141"/>
                        <a:pt x="1707119" y="3998062"/>
                        <a:pt x="1725800" y="4008036"/>
                      </a:cubicBezTo>
                      <a:cubicBezTo>
                        <a:pt x="1739499" y="4014270"/>
                        <a:pt x="1741990" y="4027984"/>
                        <a:pt x="1732027" y="4041697"/>
                      </a:cubicBezTo>
                      <a:cubicBezTo>
                        <a:pt x="1727045" y="4046684"/>
                        <a:pt x="1722064" y="4050424"/>
                        <a:pt x="1718327" y="4056658"/>
                      </a:cubicBezTo>
                      <a:cubicBezTo>
                        <a:pt x="1697156" y="4089072"/>
                        <a:pt x="1707119" y="4126474"/>
                        <a:pt x="1744481" y="4138941"/>
                      </a:cubicBezTo>
                      <a:cubicBezTo>
                        <a:pt x="1768143" y="4147668"/>
                        <a:pt x="1769389" y="4163875"/>
                        <a:pt x="1760671" y="4183823"/>
                      </a:cubicBezTo>
                      <a:cubicBezTo>
                        <a:pt x="1746972" y="4216238"/>
                        <a:pt x="1748217" y="4217484"/>
                        <a:pt x="1750708" y="4243665"/>
                      </a:cubicBezTo>
                      <a:cubicBezTo>
                        <a:pt x="1761916" y="4243665"/>
                        <a:pt x="1765652" y="4233692"/>
                        <a:pt x="1771879" y="4228704"/>
                      </a:cubicBezTo>
                      <a:cubicBezTo>
                        <a:pt x="1799278" y="4207510"/>
                        <a:pt x="1834149" y="4203770"/>
                        <a:pt x="1862793" y="4221224"/>
                      </a:cubicBezTo>
                      <a:cubicBezTo>
                        <a:pt x="1880229" y="4232445"/>
                        <a:pt x="1891437" y="4226211"/>
                        <a:pt x="1905137" y="4217484"/>
                      </a:cubicBezTo>
                      <a:cubicBezTo>
                        <a:pt x="1918836" y="4208757"/>
                        <a:pt x="1925063" y="4197537"/>
                        <a:pt x="1920081" y="4181330"/>
                      </a:cubicBezTo>
                      <a:cubicBezTo>
                        <a:pt x="1918836" y="4175096"/>
                        <a:pt x="1916345" y="4171356"/>
                        <a:pt x="1916345" y="4165122"/>
                      </a:cubicBezTo>
                      <a:cubicBezTo>
                        <a:pt x="1913854" y="4150162"/>
                        <a:pt x="1918836" y="4138941"/>
                        <a:pt x="1932535" y="4131461"/>
                      </a:cubicBezTo>
                      <a:cubicBezTo>
                        <a:pt x="1942498" y="4125227"/>
                        <a:pt x="1952462" y="4128967"/>
                        <a:pt x="1962425" y="4135201"/>
                      </a:cubicBezTo>
                      <a:cubicBezTo>
                        <a:pt x="1971143" y="4141434"/>
                        <a:pt x="1979860" y="4153902"/>
                        <a:pt x="1991069" y="4150162"/>
                      </a:cubicBezTo>
                      <a:cubicBezTo>
                        <a:pt x="2023449" y="4143928"/>
                        <a:pt x="2032167" y="4158888"/>
                        <a:pt x="2034658" y="4187563"/>
                      </a:cubicBezTo>
                      <a:cubicBezTo>
                        <a:pt x="2037148" y="4210004"/>
                        <a:pt x="2053339" y="4222471"/>
                        <a:pt x="2070774" y="4236185"/>
                      </a:cubicBezTo>
                      <a:cubicBezTo>
                        <a:pt x="2081983" y="4244912"/>
                        <a:pt x="2089455" y="4244912"/>
                        <a:pt x="2098173" y="4232445"/>
                      </a:cubicBezTo>
                      <a:cubicBezTo>
                        <a:pt x="2109381" y="4213744"/>
                        <a:pt x="2128062" y="4207510"/>
                        <a:pt x="2147989" y="4203770"/>
                      </a:cubicBezTo>
                      <a:cubicBezTo>
                        <a:pt x="2166669" y="4200030"/>
                        <a:pt x="2180369" y="4192550"/>
                        <a:pt x="2189087" y="4167616"/>
                      </a:cubicBezTo>
                      <a:cubicBezTo>
                        <a:pt x="2130553" y="4200030"/>
                        <a:pt x="2085719" y="4166369"/>
                        <a:pt x="2037148" y="4151408"/>
                      </a:cubicBezTo>
                      <a:cubicBezTo>
                        <a:pt x="2024694" y="4148915"/>
                        <a:pt x="2008504" y="4143928"/>
                        <a:pt x="2012241" y="4126474"/>
                      </a:cubicBezTo>
                      <a:cubicBezTo>
                        <a:pt x="2017222" y="4110267"/>
                        <a:pt x="2033412" y="4114007"/>
                        <a:pt x="2045866" y="4118994"/>
                      </a:cubicBezTo>
                      <a:cubicBezTo>
                        <a:pt x="2075756" y="4127721"/>
                        <a:pt x="2100664" y="4115254"/>
                        <a:pt x="2124326" y="4102786"/>
                      </a:cubicBezTo>
                      <a:cubicBezTo>
                        <a:pt x="2181614" y="4075358"/>
                        <a:pt x="2202786" y="4080346"/>
                        <a:pt x="2238902" y="4130214"/>
                      </a:cubicBezTo>
                      <a:cubicBezTo>
                        <a:pt x="2253847" y="4153902"/>
                        <a:pt x="2275019" y="4161382"/>
                        <a:pt x="2301172" y="4153902"/>
                      </a:cubicBezTo>
                      <a:cubicBezTo>
                        <a:pt x="2333552" y="4143928"/>
                        <a:pt x="2365933" y="4136448"/>
                        <a:pt x="2398313" y="4137694"/>
                      </a:cubicBezTo>
                      <a:cubicBezTo>
                        <a:pt x="2410767" y="4137694"/>
                        <a:pt x="2423221" y="4133954"/>
                        <a:pt x="2433184" y="4127721"/>
                      </a:cubicBezTo>
                      <a:cubicBezTo>
                        <a:pt x="2454356" y="4112760"/>
                        <a:pt x="2476773" y="4102786"/>
                        <a:pt x="2502926" y="4102786"/>
                      </a:cubicBezTo>
                      <a:cubicBezTo>
                        <a:pt x="2515380" y="4102786"/>
                        <a:pt x="2527834" y="4096553"/>
                        <a:pt x="2534061" y="4085332"/>
                      </a:cubicBezTo>
                      <a:cubicBezTo>
                        <a:pt x="2550251" y="4060398"/>
                        <a:pt x="2572668" y="4036710"/>
                        <a:pt x="2581386" y="4005542"/>
                      </a:cubicBezTo>
                      <a:cubicBezTo>
                        <a:pt x="2587613" y="3994322"/>
                        <a:pt x="2593840" y="3981855"/>
                        <a:pt x="2605048" y="3975622"/>
                      </a:cubicBezTo>
                      <a:cubicBezTo>
                        <a:pt x="2641165" y="3953180"/>
                        <a:pt x="2661091" y="3917026"/>
                        <a:pt x="2681017" y="3880871"/>
                      </a:cubicBezTo>
                      <a:cubicBezTo>
                        <a:pt x="2695962" y="3854690"/>
                        <a:pt x="2717134" y="3847210"/>
                        <a:pt x="2744532" y="3847210"/>
                      </a:cubicBezTo>
                      <a:cubicBezTo>
                        <a:pt x="2773176" y="3849703"/>
                        <a:pt x="2781894" y="3870898"/>
                        <a:pt x="2788121" y="3893338"/>
                      </a:cubicBezTo>
                      <a:cubicBezTo>
                        <a:pt x="2791857" y="3907052"/>
                        <a:pt x="2795594" y="3922013"/>
                        <a:pt x="2805557" y="3931986"/>
                      </a:cubicBezTo>
                      <a:cubicBezTo>
                        <a:pt x="2813029" y="3939467"/>
                        <a:pt x="2822992" y="3949440"/>
                        <a:pt x="2831710" y="3941960"/>
                      </a:cubicBezTo>
                      <a:cubicBezTo>
                        <a:pt x="2860354" y="3918272"/>
                        <a:pt x="2888998" y="3938220"/>
                        <a:pt x="2916397" y="3941960"/>
                      </a:cubicBezTo>
                      <a:cubicBezTo>
                        <a:pt x="2928851" y="3943207"/>
                        <a:pt x="2943796" y="3953180"/>
                        <a:pt x="2947532" y="3931986"/>
                      </a:cubicBezTo>
                      <a:cubicBezTo>
                        <a:pt x="2952513" y="3910792"/>
                        <a:pt x="2936323" y="3907052"/>
                        <a:pt x="2918888" y="3905806"/>
                      </a:cubicBezTo>
                      <a:cubicBezTo>
                        <a:pt x="2881526" y="3904559"/>
                        <a:pt x="2860354" y="3883364"/>
                        <a:pt x="2862845" y="3849703"/>
                      </a:cubicBezTo>
                      <a:cubicBezTo>
                        <a:pt x="2865336" y="3831002"/>
                        <a:pt x="2872808" y="3818536"/>
                        <a:pt x="2892734" y="3828509"/>
                      </a:cubicBezTo>
                      <a:cubicBezTo>
                        <a:pt x="2905188" y="3835990"/>
                        <a:pt x="2912661" y="3833496"/>
                        <a:pt x="2918888" y="3821029"/>
                      </a:cubicBezTo>
                      <a:cubicBezTo>
                        <a:pt x="2920133" y="3819782"/>
                        <a:pt x="2921378" y="3816042"/>
                        <a:pt x="2922624" y="3816042"/>
                      </a:cubicBezTo>
                      <a:cubicBezTo>
                        <a:pt x="2957495" y="3811055"/>
                        <a:pt x="2982403" y="3781134"/>
                        <a:pt x="3018519" y="3782381"/>
                      </a:cubicBezTo>
                      <a:cubicBezTo>
                        <a:pt x="3025992" y="3782381"/>
                        <a:pt x="3032219" y="3782381"/>
                        <a:pt x="3038446" y="3782381"/>
                      </a:cubicBezTo>
                      <a:cubicBezTo>
                        <a:pt x="3077053" y="3773654"/>
                        <a:pt x="3077053" y="3774900"/>
                        <a:pt x="3070826" y="3812302"/>
                      </a:cubicBezTo>
                      <a:cubicBezTo>
                        <a:pt x="3062108" y="3868404"/>
                        <a:pt x="3044672" y="3924506"/>
                        <a:pt x="3055881" y="3983102"/>
                      </a:cubicBezTo>
                      <a:cubicBezTo>
                        <a:pt x="3057126" y="3993076"/>
                        <a:pt x="3052145" y="4001802"/>
                        <a:pt x="3042182" y="4008036"/>
                      </a:cubicBezTo>
                      <a:cubicBezTo>
                        <a:pt x="3035955" y="4011776"/>
                        <a:pt x="3025992" y="4018010"/>
                        <a:pt x="3033464" y="4027984"/>
                      </a:cubicBezTo>
                      <a:cubicBezTo>
                        <a:pt x="3038446" y="4036710"/>
                        <a:pt x="3047163" y="4039204"/>
                        <a:pt x="3055881" y="4037957"/>
                      </a:cubicBezTo>
                      <a:cubicBezTo>
                        <a:pt x="3065844" y="4037957"/>
                        <a:pt x="3075807" y="4032970"/>
                        <a:pt x="3084525" y="4032970"/>
                      </a:cubicBezTo>
                      <a:cubicBezTo>
                        <a:pt x="3114415" y="4031724"/>
                        <a:pt x="3126869" y="4047931"/>
                        <a:pt x="3116905" y="4075358"/>
                      </a:cubicBezTo>
                      <a:cubicBezTo>
                        <a:pt x="3105697" y="4100293"/>
                        <a:pt x="3100715" y="4130214"/>
                        <a:pt x="3087016" y="4155148"/>
                      </a:cubicBezTo>
                      <a:cubicBezTo>
                        <a:pt x="3075807" y="4178836"/>
                        <a:pt x="3079544" y="4195043"/>
                        <a:pt x="3103206" y="4206264"/>
                      </a:cubicBezTo>
                      <a:cubicBezTo>
                        <a:pt x="3123132" y="4216238"/>
                        <a:pt x="3140568" y="4227458"/>
                        <a:pt x="3155513" y="4242418"/>
                      </a:cubicBezTo>
                      <a:cubicBezTo>
                        <a:pt x="3161740" y="4249899"/>
                        <a:pt x="3171703" y="4254886"/>
                        <a:pt x="3181666" y="4256132"/>
                      </a:cubicBezTo>
                      <a:cubicBezTo>
                        <a:pt x="3221519" y="4261119"/>
                        <a:pt x="3253899" y="4277326"/>
                        <a:pt x="3270089" y="4322208"/>
                      </a:cubicBezTo>
                      <a:cubicBezTo>
                        <a:pt x="3286279" y="4306001"/>
                        <a:pt x="3280052" y="4291040"/>
                        <a:pt x="3275070" y="4277326"/>
                      </a:cubicBezTo>
                      <a:cubicBezTo>
                        <a:pt x="3267598" y="4262366"/>
                        <a:pt x="3267598" y="4246158"/>
                        <a:pt x="3275070" y="4229951"/>
                      </a:cubicBezTo>
                      <a:cubicBezTo>
                        <a:pt x="3287524" y="4208757"/>
                        <a:pt x="3285034" y="4183823"/>
                        <a:pt x="3273825" y="4163875"/>
                      </a:cubicBezTo>
                      <a:cubicBezTo>
                        <a:pt x="3260126" y="4141434"/>
                        <a:pt x="3255144" y="4120240"/>
                        <a:pt x="3270089" y="4090319"/>
                      </a:cubicBezTo>
                      <a:cubicBezTo>
                        <a:pt x="3247672" y="4096553"/>
                        <a:pt x="3241445" y="4109020"/>
                        <a:pt x="3236463" y="4121487"/>
                      </a:cubicBezTo>
                      <a:cubicBezTo>
                        <a:pt x="3224009" y="4151408"/>
                        <a:pt x="3197856" y="4161382"/>
                        <a:pt x="3170457" y="4165122"/>
                      </a:cubicBezTo>
                      <a:cubicBezTo>
                        <a:pt x="3135586" y="4171356"/>
                        <a:pt x="3110678" y="4141434"/>
                        <a:pt x="3118151" y="4105280"/>
                      </a:cubicBezTo>
                      <a:cubicBezTo>
                        <a:pt x="3123132" y="4081592"/>
                        <a:pt x="3135586" y="4061645"/>
                        <a:pt x="3133095" y="4035464"/>
                      </a:cubicBezTo>
                      <a:cubicBezTo>
                        <a:pt x="3130605" y="4016763"/>
                        <a:pt x="3146795" y="4014270"/>
                        <a:pt x="3162985" y="4024243"/>
                      </a:cubicBezTo>
                      <a:cubicBezTo>
                        <a:pt x="3201592" y="4046684"/>
                        <a:pt x="3233972" y="4041697"/>
                        <a:pt x="3262617" y="4009283"/>
                      </a:cubicBezTo>
                      <a:cubicBezTo>
                        <a:pt x="3286279" y="3983102"/>
                        <a:pt x="3321150" y="3965648"/>
                        <a:pt x="3324886" y="3924506"/>
                      </a:cubicBezTo>
                      <a:cubicBezTo>
                        <a:pt x="3326132" y="3912039"/>
                        <a:pt x="3341076" y="3907052"/>
                        <a:pt x="3352285" y="3903312"/>
                      </a:cubicBezTo>
                      <a:cubicBezTo>
                        <a:pt x="3383420" y="3892092"/>
                        <a:pt x="3409573" y="3877131"/>
                        <a:pt x="3431990" y="3850950"/>
                      </a:cubicBezTo>
                      <a:cubicBezTo>
                        <a:pt x="3454407" y="3824769"/>
                        <a:pt x="3490524" y="3829756"/>
                        <a:pt x="3520413" y="3824769"/>
                      </a:cubicBezTo>
                      <a:cubicBezTo>
                        <a:pt x="3549057" y="3818536"/>
                        <a:pt x="3552793" y="3816042"/>
                        <a:pt x="3540339" y="3789861"/>
                      </a:cubicBezTo>
                      <a:cubicBezTo>
                        <a:pt x="3527886" y="3762433"/>
                        <a:pt x="3530376" y="3748719"/>
                        <a:pt x="3557775" y="3736252"/>
                      </a:cubicBezTo>
                      <a:cubicBezTo>
                        <a:pt x="3602609" y="3713811"/>
                        <a:pt x="3646198" y="3686384"/>
                        <a:pt x="3698505" y="3692617"/>
                      </a:cubicBezTo>
                      <a:cubicBezTo>
                        <a:pt x="3712204" y="3695111"/>
                        <a:pt x="3722167" y="3686384"/>
                        <a:pt x="3730885" y="3676410"/>
                      </a:cubicBezTo>
                      <a:cubicBezTo>
                        <a:pt x="3745830" y="3657709"/>
                        <a:pt x="3763265" y="3652722"/>
                        <a:pt x="3785682" y="3661449"/>
                      </a:cubicBezTo>
                      <a:cubicBezTo>
                        <a:pt x="3809345" y="3668930"/>
                        <a:pt x="3833007" y="3670176"/>
                        <a:pt x="3856670" y="3661449"/>
                      </a:cubicBezTo>
                      <a:cubicBezTo>
                        <a:pt x="3861651" y="3658956"/>
                        <a:pt x="3866633" y="3656462"/>
                        <a:pt x="3869124" y="3657709"/>
                      </a:cubicBezTo>
                      <a:cubicBezTo>
                        <a:pt x="3920185" y="3682644"/>
                        <a:pt x="3970001" y="3647736"/>
                        <a:pt x="4019816" y="3657709"/>
                      </a:cubicBezTo>
                      <a:cubicBezTo>
                        <a:pt x="4036006" y="3660202"/>
                        <a:pt x="4043479" y="3653969"/>
                        <a:pt x="4049706" y="3639008"/>
                      </a:cubicBezTo>
                      <a:cubicBezTo>
                        <a:pt x="4055933" y="3625294"/>
                        <a:pt x="4065896" y="3611581"/>
                        <a:pt x="4050951" y="3597867"/>
                      </a:cubicBezTo>
                      <a:cubicBezTo>
                        <a:pt x="4033516" y="3580413"/>
                        <a:pt x="4038497" y="3569192"/>
                        <a:pt x="4059669" y="3562959"/>
                      </a:cubicBezTo>
                      <a:cubicBezTo>
                        <a:pt x="4073368" y="3559219"/>
                        <a:pt x="4083331" y="3552985"/>
                        <a:pt x="4085822" y="3539271"/>
                      </a:cubicBezTo>
                      <a:cubicBezTo>
                        <a:pt x="4092049" y="3511844"/>
                        <a:pt x="4102012" y="3488156"/>
                        <a:pt x="4121939" y="3466962"/>
                      </a:cubicBezTo>
                      <a:cubicBezTo>
                        <a:pt x="4135638" y="3452001"/>
                        <a:pt x="4120693" y="3433300"/>
                        <a:pt x="4093295" y="3428314"/>
                      </a:cubicBezTo>
                      <a:cubicBezTo>
                        <a:pt x="4037252" y="3419587"/>
                        <a:pt x="3982455" y="3405873"/>
                        <a:pt x="3925166" y="3407120"/>
                      </a:cubicBezTo>
                      <a:cubicBezTo>
                        <a:pt x="3903995" y="3408366"/>
                        <a:pt x="3885314" y="3395899"/>
                        <a:pt x="3870369" y="3380938"/>
                      </a:cubicBezTo>
                      <a:cubicBezTo>
                        <a:pt x="3855424" y="3365978"/>
                        <a:pt x="3857915" y="3348524"/>
                        <a:pt x="3876596" y="3344784"/>
                      </a:cubicBezTo>
                      <a:cubicBezTo>
                        <a:pt x="3912712" y="3337304"/>
                        <a:pt x="3950074" y="3311122"/>
                        <a:pt x="3987436" y="3347277"/>
                      </a:cubicBezTo>
                      <a:cubicBezTo>
                        <a:pt x="4006117" y="3363484"/>
                        <a:pt x="4028534" y="3357251"/>
                        <a:pt x="4043479" y="3337304"/>
                      </a:cubicBezTo>
                      <a:cubicBezTo>
                        <a:pt x="4077105" y="3294915"/>
                        <a:pt x="4125675" y="3269981"/>
                        <a:pt x="4168018" y="3237566"/>
                      </a:cubicBezTo>
                      <a:cubicBezTo>
                        <a:pt x="4180472" y="3226346"/>
                        <a:pt x="4191681" y="3215126"/>
                        <a:pt x="4200399" y="3201412"/>
                      </a:cubicBezTo>
                      <a:cubicBezTo>
                        <a:pt x="4214098" y="3178971"/>
                        <a:pt x="4232779" y="3167750"/>
                        <a:pt x="4258932" y="3181464"/>
                      </a:cubicBezTo>
                      <a:cubicBezTo>
                        <a:pt x="4280104" y="3193931"/>
                        <a:pt x="4297539" y="3186451"/>
                        <a:pt x="4308748" y="3166504"/>
                      </a:cubicBezTo>
                      <a:cubicBezTo>
                        <a:pt x="4323693" y="3136582"/>
                        <a:pt x="4339883" y="3119128"/>
                        <a:pt x="4375999" y="3136582"/>
                      </a:cubicBezTo>
                      <a:cubicBezTo>
                        <a:pt x="4394680" y="3146556"/>
                        <a:pt x="4413361" y="3121622"/>
                        <a:pt x="4437024" y="3132842"/>
                      </a:cubicBezTo>
                      <a:cubicBezTo>
                        <a:pt x="4430797" y="3115388"/>
                        <a:pt x="4427060" y="3100428"/>
                        <a:pt x="4432042" y="3085467"/>
                      </a:cubicBezTo>
                      <a:cubicBezTo>
                        <a:pt x="4438269" y="3070506"/>
                        <a:pt x="4449477" y="3060533"/>
                        <a:pt x="4463177" y="3053052"/>
                      </a:cubicBezTo>
                      <a:cubicBezTo>
                        <a:pt x="4479367" y="3043079"/>
                        <a:pt x="4493066" y="3043079"/>
                        <a:pt x="4509256" y="3051806"/>
                      </a:cubicBezTo>
                      <a:cubicBezTo>
                        <a:pt x="4550355" y="3074247"/>
                        <a:pt x="4550355" y="3073000"/>
                        <a:pt x="4583980" y="3041832"/>
                      </a:cubicBezTo>
                      <a:cubicBezTo>
                        <a:pt x="4592698" y="3034352"/>
                        <a:pt x="4602661" y="3026872"/>
                        <a:pt x="4612624" y="3034352"/>
                      </a:cubicBezTo>
                      <a:lnTo>
                        <a:pt x="4618319" y="3048988"/>
                      </a:lnTo>
                      <a:lnTo>
                        <a:pt x="4618228" y="3049419"/>
                      </a:lnTo>
                      <a:lnTo>
                        <a:pt x="4610133" y="3063026"/>
                      </a:lnTo>
                      <a:cubicBezTo>
                        <a:pt x="4605152" y="3069260"/>
                        <a:pt x="4600170" y="3075493"/>
                        <a:pt x="4610133" y="3084220"/>
                      </a:cubicBezTo>
                      <a:cubicBezTo>
                        <a:pt x="4620097" y="3080480"/>
                        <a:pt x="4613870" y="3070506"/>
                        <a:pt x="4615115" y="3064273"/>
                      </a:cubicBezTo>
                      <a:lnTo>
                        <a:pt x="4618228" y="3049419"/>
                      </a:lnTo>
                      <a:lnTo>
                        <a:pt x="4618384" y="3049157"/>
                      </a:lnTo>
                      <a:lnTo>
                        <a:pt x="4618319" y="3048988"/>
                      </a:lnTo>
                      <a:lnTo>
                        <a:pt x="4624456" y="3019703"/>
                      </a:lnTo>
                      <a:cubicBezTo>
                        <a:pt x="4629437" y="3005677"/>
                        <a:pt x="4638155" y="2993210"/>
                        <a:pt x="4656213" y="2984483"/>
                      </a:cubicBezTo>
                      <a:cubicBezTo>
                        <a:pt x="4673649" y="2975756"/>
                        <a:pt x="4671158" y="2959549"/>
                        <a:pt x="4653722" y="2949575"/>
                      </a:cubicBezTo>
                      <a:cubicBezTo>
                        <a:pt x="4640023" y="2942095"/>
                        <a:pt x="4627569" y="2937108"/>
                        <a:pt x="4613870" y="2932121"/>
                      </a:cubicBezTo>
                      <a:cubicBezTo>
                        <a:pt x="4571526" y="2913420"/>
                        <a:pt x="4556581" y="2872279"/>
                        <a:pt x="4570281" y="2808696"/>
                      </a:cubicBezTo>
                      <a:cubicBezTo>
                        <a:pt x="4575262" y="2787502"/>
                        <a:pt x="4577753" y="2773788"/>
                        <a:pt x="4554091" y="2762568"/>
                      </a:cubicBezTo>
                      <a:cubicBezTo>
                        <a:pt x="4534164" y="2753841"/>
                        <a:pt x="4539146" y="2730154"/>
                        <a:pt x="4562808" y="2706466"/>
                      </a:cubicBezTo>
                      <a:cubicBezTo>
                        <a:pt x="4526692" y="2715193"/>
                        <a:pt x="4481858" y="2700232"/>
                        <a:pt x="4456950" y="2664078"/>
                      </a:cubicBezTo>
                      <a:cubicBezTo>
                        <a:pt x="4438269" y="2635403"/>
                        <a:pt x="4420833" y="2605482"/>
                        <a:pt x="4423324" y="2569327"/>
                      </a:cubicBezTo>
                      <a:cubicBezTo>
                        <a:pt x="4425815" y="2544393"/>
                        <a:pt x="4418343" y="2523199"/>
                        <a:pt x="4400907" y="2505745"/>
                      </a:cubicBezTo>
                      <a:cubicBezTo>
                        <a:pt x="4388453" y="2492031"/>
                        <a:pt x="4380981" y="2478317"/>
                        <a:pt x="4389699" y="2458370"/>
                      </a:cubicBezTo>
                      <a:cubicBezTo>
                        <a:pt x="4393435" y="2449643"/>
                        <a:pt x="4392189" y="2440916"/>
                        <a:pt x="4385962" y="2433435"/>
                      </a:cubicBezTo>
                      <a:cubicBezTo>
                        <a:pt x="4369772" y="2413488"/>
                        <a:pt x="4382226" y="2407254"/>
                        <a:pt x="4398416" y="2401021"/>
                      </a:cubicBezTo>
                      <a:cubicBezTo>
                        <a:pt x="4422079" y="2393540"/>
                        <a:pt x="4418343" y="2381073"/>
                        <a:pt x="4408379" y="2363619"/>
                      </a:cubicBezTo>
                      <a:cubicBezTo>
                        <a:pt x="4382226" y="2322478"/>
                        <a:pt x="4367281" y="2280089"/>
                        <a:pt x="4390944" y="2231468"/>
                      </a:cubicBezTo>
                      <a:cubicBezTo>
                        <a:pt x="4398416" y="2212767"/>
                        <a:pt x="4388453" y="2192819"/>
                        <a:pt x="4394680" y="2172872"/>
                      </a:cubicBezTo>
                      <a:cubicBezTo>
                        <a:pt x="4403398" y="2146691"/>
                        <a:pt x="4373508" y="2142951"/>
                        <a:pt x="4362300" y="2129237"/>
                      </a:cubicBezTo>
                      <a:cubicBezTo>
                        <a:pt x="4343619" y="2108043"/>
                        <a:pt x="4324938" y="2089342"/>
                        <a:pt x="4298785" y="2073135"/>
                      </a:cubicBezTo>
                      <a:cubicBezTo>
                        <a:pt x="4278858" y="2061914"/>
                        <a:pt x="4273877" y="2002072"/>
                        <a:pt x="4290067" y="1982125"/>
                      </a:cubicBezTo>
                      <a:cubicBezTo>
                        <a:pt x="4305012" y="1963424"/>
                        <a:pt x="4298785" y="1955944"/>
                        <a:pt x="4282595" y="1945970"/>
                      </a:cubicBezTo>
                      <a:cubicBezTo>
                        <a:pt x="4273877" y="1939736"/>
                        <a:pt x="4266404" y="1933503"/>
                        <a:pt x="4261423" y="1926022"/>
                      </a:cubicBezTo>
                      <a:cubicBezTo>
                        <a:pt x="4253951" y="1914802"/>
                        <a:pt x="4247724" y="1913555"/>
                        <a:pt x="4234024" y="1916049"/>
                      </a:cubicBezTo>
                      <a:cubicBezTo>
                        <a:pt x="4191681" y="1926022"/>
                        <a:pt x="4169264" y="1899841"/>
                        <a:pt x="4184208" y="1858700"/>
                      </a:cubicBezTo>
                      <a:cubicBezTo>
                        <a:pt x="4189190" y="1842493"/>
                        <a:pt x="4187945" y="1828779"/>
                        <a:pt x="4180472" y="1813818"/>
                      </a:cubicBezTo>
                      <a:cubicBezTo>
                        <a:pt x="4165528" y="1785144"/>
                        <a:pt x="4146847" y="1761456"/>
                        <a:pt x="4123184" y="1737768"/>
                      </a:cubicBezTo>
                      <a:cubicBezTo>
                        <a:pt x="4110730" y="1725301"/>
                        <a:pt x="4097031" y="1714081"/>
                        <a:pt x="4090804" y="1696627"/>
                      </a:cubicBezTo>
                      <a:cubicBezTo>
                        <a:pt x="4079595" y="1670446"/>
                        <a:pt x="4087068" y="1655485"/>
                        <a:pt x="4113221" y="1644265"/>
                      </a:cubicBezTo>
                      <a:cubicBezTo>
                        <a:pt x="4158055" y="1624318"/>
                        <a:pt x="4206626" y="1613097"/>
                        <a:pt x="4261423" y="1614344"/>
                      </a:cubicBezTo>
                      <a:cubicBezTo>
                        <a:pt x="4240251" y="1596890"/>
                        <a:pt x="4227797" y="1578189"/>
                        <a:pt x="4227797" y="1553255"/>
                      </a:cubicBezTo>
                      <a:cubicBezTo>
                        <a:pt x="4227797" y="1538294"/>
                        <a:pt x="4232779" y="1527074"/>
                        <a:pt x="4245233" y="1519593"/>
                      </a:cubicBezTo>
                      <a:cubicBezTo>
                        <a:pt x="4258932" y="1512113"/>
                        <a:pt x="4271386" y="1513360"/>
                        <a:pt x="4281349" y="1524580"/>
                      </a:cubicBezTo>
                      <a:cubicBezTo>
                        <a:pt x="4303766" y="1547021"/>
                        <a:pt x="4332410" y="1553255"/>
                        <a:pt x="4362300" y="1559488"/>
                      </a:cubicBezTo>
                      <a:cubicBezTo>
                        <a:pt x="4375999" y="1560735"/>
                        <a:pt x="4390944" y="1563228"/>
                        <a:pt x="4392189" y="1579436"/>
                      </a:cubicBezTo>
                      <a:cubicBezTo>
                        <a:pt x="4393435" y="1594396"/>
                        <a:pt x="4378490" y="1596890"/>
                        <a:pt x="4367281" y="1601877"/>
                      </a:cubicBezTo>
                      <a:cubicBezTo>
                        <a:pt x="4353582" y="1608110"/>
                        <a:pt x="4338637" y="1613097"/>
                        <a:pt x="4326183" y="1621824"/>
                      </a:cubicBezTo>
                      <a:cubicBezTo>
                        <a:pt x="4309993" y="1631798"/>
                        <a:pt x="4309993" y="1650498"/>
                        <a:pt x="4326183" y="1654239"/>
                      </a:cubicBezTo>
                      <a:cubicBezTo>
                        <a:pt x="4361054" y="1661719"/>
                        <a:pt x="4366036" y="1684160"/>
                        <a:pt x="4369772" y="1711588"/>
                      </a:cubicBezTo>
                      <a:cubicBezTo>
                        <a:pt x="4371018" y="1720314"/>
                        <a:pt x="4375999" y="1727795"/>
                        <a:pt x="4377245" y="1737768"/>
                      </a:cubicBezTo>
                      <a:cubicBezTo>
                        <a:pt x="4383472" y="1762703"/>
                        <a:pt x="4394680" y="1773923"/>
                        <a:pt x="4422079" y="1760209"/>
                      </a:cubicBezTo>
                      <a:cubicBezTo>
                        <a:pt x="4428306" y="1756469"/>
                        <a:pt x="4434533" y="1756469"/>
                        <a:pt x="4440760" y="1756469"/>
                      </a:cubicBezTo>
                      <a:cubicBezTo>
                        <a:pt x="4480612" y="1761456"/>
                        <a:pt x="4504275" y="1745249"/>
                        <a:pt x="4526692" y="1710341"/>
                      </a:cubicBezTo>
                      <a:cubicBezTo>
                        <a:pt x="4546618" y="1680420"/>
                        <a:pt x="4583980" y="1662966"/>
                        <a:pt x="4620097" y="1654239"/>
                      </a:cubicBezTo>
                      <a:cubicBezTo>
                        <a:pt x="4638778" y="1650498"/>
                        <a:pt x="4638778" y="1645512"/>
                        <a:pt x="4635041" y="1629304"/>
                      </a:cubicBezTo>
                      <a:cubicBezTo>
                        <a:pt x="4623833" y="1594396"/>
                        <a:pt x="4630060" y="1579436"/>
                        <a:pt x="4659949" y="1559488"/>
                      </a:cubicBezTo>
                      <a:cubicBezTo>
                        <a:pt x="4667422" y="1554501"/>
                        <a:pt x="4676139" y="1552008"/>
                        <a:pt x="4683612" y="1547021"/>
                      </a:cubicBezTo>
                      <a:cubicBezTo>
                        <a:pt x="4713501" y="1527074"/>
                        <a:pt x="4713501" y="1502139"/>
                        <a:pt x="4683612" y="1480945"/>
                      </a:cubicBezTo>
                      <a:cubicBezTo>
                        <a:pt x="4654968" y="1460998"/>
                        <a:pt x="4620097" y="1448531"/>
                        <a:pt x="4585226" y="1446037"/>
                      </a:cubicBezTo>
                      <a:cubicBezTo>
                        <a:pt x="4545373" y="1441050"/>
                        <a:pt x="4514238" y="1423596"/>
                        <a:pt x="4484348" y="1402402"/>
                      </a:cubicBezTo>
                      <a:cubicBezTo>
                        <a:pt x="4470649" y="1391182"/>
                        <a:pt x="4456950" y="1383702"/>
                        <a:pt x="4439514" y="1382455"/>
                      </a:cubicBezTo>
                      <a:cubicBezTo>
                        <a:pt x="4414606" y="1381208"/>
                        <a:pt x="4394680" y="1367494"/>
                        <a:pt x="4382226" y="1348794"/>
                      </a:cubicBezTo>
                      <a:cubicBezTo>
                        <a:pt x="4363545" y="1323859"/>
                        <a:pt x="4349846" y="1296432"/>
                        <a:pt x="4326183" y="1275237"/>
                      </a:cubicBezTo>
                      <a:cubicBezTo>
                        <a:pt x="4317466" y="1267757"/>
                        <a:pt x="4318711" y="1255290"/>
                        <a:pt x="4322447" y="1244070"/>
                      </a:cubicBezTo>
                      <a:cubicBezTo>
                        <a:pt x="4326183" y="1231602"/>
                        <a:pt x="4329920" y="1219135"/>
                        <a:pt x="4328674" y="1205421"/>
                      </a:cubicBezTo>
                      <a:cubicBezTo>
                        <a:pt x="4328674" y="1181734"/>
                        <a:pt x="4336147" y="1164280"/>
                        <a:pt x="4363545" y="1161786"/>
                      </a:cubicBezTo>
                      <a:cubicBezTo>
                        <a:pt x="4375999" y="1161786"/>
                        <a:pt x="4378490" y="1153059"/>
                        <a:pt x="4383472" y="1143086"/>
                      </a:cubicBezTo>
                      <a:lnTo>
                        <a:pt x="4403034" y="1107884"/>
                      </a:lnTo>
                      <a:lnTo>
                        <a:pt x="4382793" y="1119642"/>
                      </a:lnTo>
                      <a:cubicBezTo>
                        <a:pt x="4341458" y="1118405"/>
                        <a:pt x="4300124" y="1130774"/>
                        <a:pt x="4258789" y="1127063"/>
                      </a:cubicBezTo>
                      <a:cubicBezTo>
                        <a:pt x="4246264" y="1125826"/>
                        <a:pt x="4237496" y="1124589"/>
                        <a:pt x="4228728" y="1115931"/>
                      </a:cubicBezTo>
                      <a:cubicBezTo>
                        <a:pt x="4192404" y="1077586"/>
                        <a:pt x="4153575" y="1040479"/>
                        <a:pt x="4137291" y="988528"/>
                      </a:cubicBezTo>
                      <a:cubicBezTo>
                        <a:pt x="4137291" y="981106"/>
                        <a:pt x="4137291" y="973685"/>
                        <a:pt x="4137291" y="966263"/>
                      </a:cubicBezTo>
                      <a:cubicBezTo>
                        <a:pt x="4137291" y="904417"/>
                        <a:pt x="4142301" y="898233"/>
                        <a:pt x="4204929" y="890811"/>
                      </a:cubicBezTo>
                      <a:cubicBezTo>
                        <a:pt x="4231233" y="888337"/>
                        <a:pt x="4234991" y="869783"/>
                        <a:pt x="4241254" y="853703"/>
                      </a:cubicBezTo>
                      <a:cubicBezTo>
                        <a:pt x="4255032" y="817832"/>
                        <a:pt x="4268810" y="807937"/>
                        <a:pt x="4302629" y="822780"/>
                      </a:cubicBezTo>
                      <a:cubicBezTo>
                        <a:pt x="4320165" y="830202"/>
                        <a:pt x="4330185" y="828965"/>
                        <a:pt x="4343963" y="815359"/>
                      </a:cubicBezTo>
                      <a:cubicBezTo>
                        <a:pt x="4352731" y="806082"/>
                        <a:pt x="4362752" y="803299"/>
                        <a:pt x="4373242" y="803299"/>
                      </a:cubicBezTo>
                      <a:close/>
                      <a:moveTo>
                        <a:pt x="5536769" y="678526"/>
                      </a:moveTo>
                      <a:lnTo>
                        <a:pt x="5554986" y="700186"/>
                      </a:lnTo>
                      <a:cubicBezTo>
                        <a:pt x="5561208" y="706427"/>
                        <a:pt x="5568675" y="715163"/>
                        <a:pt x="5562453" y="725148"/>
                      </a:cubicBezTo>
                      <a:cubicBezTo>
                        <a:pt x="5557475" y="735133"/>
                        <a:pt x="5547520" y="732637"/>
                        <a:pt x="5538809" y="731389"/>
                      </a:cubicBezTo>
                      <a:cubicBezTo>
                        <a:pt x="5515166" y="727644"/>
                        <a:pt x="5494011" y="742622"/>
                        <a:pt x="5470367" y="738877"/>
                      </a:cubicBezTo>
                      <a:cubicBezTo>
                        <a:pt x="5465390" y="737629"/>
                        <a:pt x="5459168" y="740125"/>
                        <a:pt x="5459168" y="747614"/>
                      </a:cubicBezTo>
                      <a:cubicBezTo>
                        <a:pt x="5460412" y="755103"/>
                        <a:pt x="5466634" y="758847"/>
                        <a:pt x="5472856" y="757599"/>
                      </a:cubicBezTo>
                      <a:cubicBezTo>
                        <a:pt x="5510188" y="748862"/>
                        <a:pt x="5507699" y="773824"/>
                        <a:pt x="5508944" y="797538"/>
                      </a:cubicBezTo>
                      <a:cubicBezTo>
                        <a:pt x="5508944" y="827493"/>
                        <a:pt x="5507699" y="857447"/>
                        <a:pt x="5496500" y="884905"/>
                      </a:cubicBezTo>
                      <a:cubicBezTo>
                        <a:pt x="5490278" y="901131"/>
                        <a:pt x="5491522" y="916108"/>
                        <a:pt x="5500233" y="929837"/>
                      </a:cubicBezTo>
                      <a:cubicBezTo>
                        <a:pt x="5516410" y="959791"/>
                        <a:pt x="5532587" y="992242"/>
                        <a:pt x="5551253" y="1022197"/>
                      </a:cubicBezTo>
                      <a:cubicBezTo>
                        <a:pt x="5558720" y="1035926"/>
                        <a:pt x="5569919" y="1043414"/>
                        <a:pt x="5584852" y="1044662"/>
                      </a:cubicBezTo>
                      <a:cubicBezTo>
                        <a:pt x="5617207" y="1048407"/>
                        <a:pt x="5644583" y="1060888"/>
                        <a:pt x="5669938" y="1077113"/>
                      </a:cubicBezTo>
                      <a:lnTo>
                        <a:pt x="5739739" y="1129657"/>
                      </a:lnTo>
                      <a:lnTo>
                        <a:pt x="5702428" y="1062986"/>
                      </a:lnTo>
                      <a:cubicBezTo>
                        <a:pt x="5691492" y="1037152"/>
                        <a:pt x="5682118" y="1010385"/>
                        <a:pt x="5670869" y="984239"/>
                      </a:cubicBezTo>
                      <a:cubicBezTo>
                        <a:pt x="5633374" y="894599"/>
                        <a:pt x="5593378" y="804959"/>
                        <a:pt x="5572130" y="709093"/>
                      </a:cubicBezTo>
                      <a:cubicBezTo>
                        <a:pt x="5569631" y="699133"/>
                        <a:pt x="5567131" y="691663"/>
                        <a:pt x="5555882" y="689173"/>
                      </a:cubicBezTo>
                      <a:lnTo>
                        <a:pt x="5536769" y="678526"/>
                      </a:lnTo>
                      <a:close/>
                      <a:moveTo>
                        <a:pt x="1459765" y="645440"/>
                      </a:moveTo>
                      <a:cubicBezTo>
                        <a:pt x="1474728" y="642941"/>
                        <a:pt x="1487197" y="656683"/>
                        <a:pt x="1484703" y="670424"/>
                      </a:cubicBezTo>
                      <a:cubicBezTo>
                        <a:pt x="1475975" y="726640"/>
                        <a:pt x="1528345" y="734135"/>
                        <a:pt x="1555777" y="761618"/>
                      </a:cubicBezTo>
                      <a:cubicBezTo>
                        <a:pt x="1578221" y="784105"/>
                        <a:pt x="1611887" y="786603"/>
                        <a:pt x="1643060" y="784105"/>
                      </a:cubicBezTo>
                      <a:cubicBezTo>
                        <a:pt x="1666751" y="782855"/>
                        <a:pt x="1671739" y="756621"/>
                        <a:pt x="1681714" y="739132"/>
                      </a:cubicBezTo>
                      <a:cubicBezTo>
                        <a:pt x="1689195" y="727889"/>
                        <a:pt x="1690442" y="712898"/>
                        <a:pt x="1696677" y="696658"/>
                      </a:cubicBezTo>
                      <a:cubicBezTo>
                        <a:pt x="1671739" y="714148"/>
                        <a:pt x="1653035" y="707901"/>
                        <a:pt x="1636825" y="689163"/>
                      </a:cubicBezTo>
                      <a:cubicBezTo>
                        <a:pt x="1631838" y="682917"/>
                        <a:pt x="1630591" y="675421"/>
                        <a:pt x="1636825" y="669175"/>
                      </a:cubicBezTo>
                      <a:cubicBezTo>
                        <a:pt x="1641813" y="662929"/>
                        <a:pt x="1648048" y="662929"/>
                        <a:pt x="1654282" y="666677"/>
                      </a:cubicBezTo>
                      <a:cubicBezTo>
                        <a:pt x="1672986" y="676671"/>
                        <a:pt x="1692936" y="680418"/>
                        <a:pt x="1714134" y="669175"/>
                      </a:cubicBezTo>
                      <a:cubicBezTo>
                        <a:pt x="1724109" y="665427"/>
                        <a:pt x="1737825" y="664178"/>
                        <a:pt x="1746553" y="676671"/>
                      </a:cubicBezTo>
                      <a:cubicBezTo>
                        <a:pt x="1755281" y="689163"/>
                        <a:pt x="1747800" y="700406"/>
                        <a:pt x="1739072" y="709151"/>
                      </a:cubicBezTo>
                      <a:cubicBezTo>
                        <a:pt x="1721615" y="724141"/>
                        <a:pt x="1715380" y="741631"/>
                        <a:pt x="1717874" y="764117"/>
                      </a:cubicBezTo>
                      <a:cubicBezTo>
                        <a:pt x="1717874" y="770363"/>
                        <a:pt x="1715380" y="779108"/>
                        <a:pt x="1711640" y="782855"/>
                      </a:cubicBezTo>
                      <a:cubicBezTo>
                        <a:pt x="1694183" y="799095"/>
                        <a:pt x="1699171" y="816585"/>
                        <a:pt x="1704158" y="837822"/>
                      </a:cubicBezTo>
                      <a:cubicBezTo>
                        <a:pt x="1714134" y="869052"/>
                        <a:pt x="1720368" y="900283"/>
                        <a:pt x="1767750" y="897784"/>
                      </a:cubicBezTo>
                      <a:cubicBezTo>
                        <a:pt x="1788948" y="896535"/>
                        <a:pt x="1816380" y="907778"/>
                        <a:pt x="1817627" y="940258"/>
                      </a:cubicBezTo>
                      <a:cubicBezTo>
                        <a:pt x="1822614" y="955249"/>
                        <a:pt x="1820120" y="970240"/>
                        <a:pt x="1810145" y="983982"/>
                      </a:cubicBezTo>
                      <a:lnTo>
                        <a:pt x="1808606" y="984784"/>
                      </a:lnTo>
                      <a:lnTo>
                        <a:pt x="1818042" y="1020765"/>
                      </a:lnTo>
                      <a:cubicBezTo>
                        <a:pt x="1830161" y="1062414"/>
                        <a:pt x="1848281" y="1098995"/>
                        <a:pt x="1900993" y="1111111"/>
                      </a:cubicBezTo>
                      <a:cubicBezTo>
                        <a:pt x="1908524" y="1113596"/>
                        <a:pt x="1913544" y="1119810"/>
                        <a:pt x="1912289" y="1129751"/>
                      </a:cubicBezTo>
                      <a:cubicBezTo>
                        <a:pt x="1911034" y="1139692"/>
                        <a:pt x="1903503" y="1145906"/>
                        <a:pt x="1895973" y="1148391"/>
                      </a:cubicBezTo>
                      <a:cubicBezTo>
                        <a:pt x="1885933" y="1150876"/>
                        <a:pt x="1875892" y="1149634"/>
                        <a:pt x="1865852" y="1152119"/>
                      </a:cubicBezTo>
                      <a:cubicBezTo>
                        <a:pt x="1859576" y="1153362"/>
                        <a:pt x="1850791" y="1155847"/>
                        <a:pt x="1848281" y="1164546"/>
                      </a:cubicBezTo>
                      <a:cubicBezTo>
                        <a:pt x="1847026" y="1174487"/>
                        <a:pt x="1853301" y="1178215"/>
                        <a:pt x="1859576" y="1183186"/>
                      </a:cubicBezTo>
                      <a:cubicBezTo>
                        <a:pt x="1888443" y="1204311"/>
                        <a:pt x="1887188" y="1208039"/>
                        <a:pt x="1857066" y="1222951"/>
                      </a:cubicBezTo>
                      <a:cubicBezTo>
                        <a:pt x="1826945" y="1237864"/>
                        <a:pt x="1823179" y="1256504"/>
                        <a:pt x="1843260" y="1281357"/>
                      </a:cubicBezTo>
                      <a:cubicBezTo>
                        <a:pt x="1847026" y="1287570"/>
                        <a:pt x="1850791" y="1292541"/>
                        <a:pt x="1853301" y="1299997"/>
                      </a:cubicBezTo>
                      <a:cubicBezTo>
                        <a:pt x="1868362" y="1348461"/>
                        <a:pt x="1872127" y="1352189"/>
                        <a:pt x="1931115" y="1355917"/>
                      </a:cubicBezTo>
                      <a:cubicBezTo>
                        <a:pt x="1911034" y="1364616"/>
                        <a:pt x="1900993" y="1377043"/>
                        <a:pt x="1909779" y="1393198"/>
                      </a:cubicBezTo>
                      <a:cubicBezTo>
                        <a:pt x="1927350" y="1420536"/>
                        <a:pt x="1918564" y="1444147"/>
                        <a:pt x="1902248" y="1466515"/>
                      </a:cubicBezTo>
                      <a:cubicBezTo>
                        <a:pt x="1892208" y="1483913"/>
                        <a:pt x="1888443" y="1491369"/>
                        <a:pt x="1903503" y="1513737"/>
                      </a:cubicBezTo>
                      <a:cubicBezTo>
                        <a:pt x="1919819" y="1539833"/>
                        <a:pt x="1924839" y="1542318"/>
                        <a:pt x="1947431" y="1528649"/>
                      </a:cubicBezTo>
                      <a:cubicBezTo>
                        <a:pt x="1953706" y="1524921"/>
                        <a:pt x="1959981" y="1531134"/>
                        <a:pt x="1959981" y="1538590"/>
                      </a:cubicBezTo>
                      <a:cubicBezTo>
                        <a:pt x="1959981" y="1548532"/>
                        <a:pt x="1953706" y="1552260"/>
                        <a:pt x="1943665" y="1552260"/>
                      </a:cubicBezTo>
                      <a:cubicBezTo>
                        <a:pt x="1926095" y="1552260"/>
                        <a:pt x="1909779" y="1553502"/>
                        <a:pt x="1892208" y="1562201"/>
                      </a:cubicBezTo>
                      <a:cubicBezTo>
                        <a:pt x="1875892" y="1570900"/>
                        <a:pt x="1867107" y="1582084"/>
                        <a:pt x="1863341" y="1598239"/>
                      </a:cubicBezTo>
                      <a:cubicBezTo>
                        <a:pt x="1860831" y="1610665"/>
                        <a:pt x="1857066" y="1620607"/>
                        <a:pt x="1864596" y="1630548"/>
                      </a:cubicBezTo>
                      <a:cubicBezTo>
                        <a:pt x="1874637" y="1642975"/>
                        <a:pt x="1882167" y="1630548"/>
                        <a:pt x="1889698" y="1628063"/>
                      </a:cubicBezTo>
                      <a:cubicBezTo>
                        <a:pt x="1895973" y="1624335"/>
                        <a:pt x="1904758" y="1624335"/>
                        <a:pt x="1907269" y="1630548"/>
                      </a:cubicBezTo>
                      <a:cubicBezTo>
                        <a:pt x="1912289" y="1641732"/>
                        <a:pt x="1902248" y="1641732"/>
                        <a:pt x="1894718" y="1644218"/>
                      </a:cubicBezTo>
                      <a:cubicBezTo>
                        <a:pt x="1872127" y="1652916"/>
                        <a:pt x="1875892" y="1669071"/>
                        <a:pt x="1889698" y="1677770"/>
                      </a:cubicBezTo>
                      <a:cubicBezTo>
                        <a:pt x="1913544" y="1692682"/>
                        <a:pt x="1904758" y="1705108"/>
                        <a:pt x="1893463" y="1720020"/>
                      </a:cubicBezTo>
                      <a:cubicBezTo>
                        <a:pt x="1888443" y="1727477"/>
                        <a:pt x="1882167" y="1733690"/>
                        <a:pt x="1874637" y="1738661"/>
                      </a:cubicBezTo>
                      <a:cubicBezTo>
                        <a:pt x="1854556" y="1753573"/>
                        <a:pt x="1844516" y="1767242"/>
                        <a:pt x="1867107" y="1788368"/>
                      </a:cubicBezTo>
                      <a:cubicBezTo>
                        <a:pt x="1877147" y="1797066"/>
                        <a:pt x="1873382" y="1810736"/>
                        <a:pt x="1873382" y="1823162"/>
                      </a:cubicBezTo>
                      <a:cubicBezTo>
                        <a:pt x="1859576" y="1807008"/>
                        <a:pt x="1854556" y="1783397"/>
                        <a:pt x="1838240" y="1768485"/>
                      </a:cubicBezTo>
                      <a:cubicBezTo>
                        <a:pt x="1829455" y="1761029"/>
                        <a:pt x="1833220" y="1748602"/>
                        <a:pt x="1844516" y="1741146"/>
                      </a:cubicBezTo>
                      <a:cubicBezTo>
                        <a:pt x="1863341" y="1728719"/>
                        <a:pt x="1859576" y="1713807"/>
                        <a:pt x="1853301" y="1695167"/>
                      </a:cubicBezTo>
                      <a:cubicBezTo>
                        <a:pt x="1840750" y="1657887"/>
                        <a:pt x="1833220" y="1618121"/>
                        <a:pt x="1849536" y="1579598"/>
                      </a:cubicBezTo>
                      <a:cubicBezTo>
                        <a:pt x="1855811" y="1565929"/>
                        <a:pt x="1854556" y="1552260"/>
                        <a:pt x="1844516" y="1539833"/>
                      </a:cubicBezTo>
                      <a:cubicBezTo>
                        <a:pt x="1825690" y="1517465"/>
                        <a:pt x="1829455" y="1492611"/>
                        <a:pt x="1853301" y="1473971"/>
                      </a:cubicBezTo>
                      <a:cubicBezTo>
                        <a:pt x="1862086" y="1466515"/>
                        <a:pt x="1875892" y="1461545"/>
                        <a:pt x="1872127" y="1446633"/>
                      </a:cubicBezTo>
                      <a:cubicBezTo>
                        <a:pt x="1868362" y="1431720"/>
                        <a:pt x="1852046" y="1429235"/>
                        <a:pt x="1842005" y="1429235"/>
                      </a:cubicBezTo>
                      <a:cubicBezTo>
                        <a:pt x="1796823" y="1430478"/>
                        <a:pt x="1793058" y="1393198"/>
                        <a:pt x="1776742" y="1367102"/>
                      </a:cubicBezTo>
                      <a:cubicBezTo>
                        <a:pt x="1771722" y="1358403"/>
                        <a:pt x="1774232" y="1348461"/>
                        <a:pt x="1783017" y="1343491"/>
                      </a:cubicBezTo>
                      <a:cubicBezTo>
                        <a:pt x="1805609" y="1329821"/>
                        <a:pt x="1806864" y="1311181"/>
                        <a:pt x="1800588" y="1288813"/>
                      </a:cubicBezTo>
                      <a:cubicBezTo>
                        <a:pt x="1799333" y="1282600"/>
                        <a:pt x="1799333" y="1273901"/>
                        <a:pt x="1801843" y="1268930"/>
                      </a:cubicBezTo>
                      <a:cubicBezTo>
                        <a:pt x="1818159" y="1231650"/>
                        <a:pt x="1814394" y="1204311"/>
                        <a:pt x="1771722" y="1188157"/>
                      </a:cubicBezTo>
                      <a:cubicBezTo>
                        <a:pt x="1760426" y="1184429"/>
                        <a:pt x="1757916" y="1174487"/>
                        <a:pt x="1764192" y="1163303"/>
                      </a:cubicBezTo>
                      <a:cubicBezTo>
                        <a:pt x="1769212" y="1153362"/>
                        <a:pt x="1774232" y="1140935"/>
                        <a:pt x="1788038" y="1145906"/>
                      </a:cubicBezTo>
                      <a:cubicBezTo>
                        <a:pt x="1815649" y="1155847"/>
                        <a:pt x="1838240" y="1130994"/>
                        <a:pt x="1864596" y="1135964"/>
                      </a:cubicBezTo>
                      <a:cubicBezTo>
                        <a:pt x="1869617" y="1137207"/>
                        <a:pt x="1874637" y="1133479"/>
                        <a:pt x="1877147" y="1127266"/>
                      </a:cubicBezTo>
                      <a:cubicBezTo>
                        <a:pt x="1878402" y="1119810"/>
                        <a:pt x="1873382" y="1118567"/>
                        <a:pt x="1868362" y="1114839"/>
                      </a:cubicBezTo>
                      <a:cubicBezTo>
                        <a:pt x="1853301" y="1098684"/>
                        <a:pt x="1830710" y="1097442"/>
                        <a:pt x="1813139" y="1086258"/>
                      </a:cubicBezTo>
                      <a:cubicBezTo>
                        <a:pt x="1785842" y="1068550"/>
                        <a:pt x="1773370" y="1048045"/>
                        <a:pt x="1774664" y="1021075"/>
                      </a:cubicBezTo>
                      <a:lnTo>
                        <a:pt x="1778826" y="1000235"/>
                      </a:lnTo>
                      <a:lnTo>
                        <a:pt x="1755594" y="1002252"/>
                      </a:lnTo>
                      <a:cubicBezTo>
                        <a:pt x="1748112" y="1003345"/>
                        <a:pt x="1740942" y="1005219"/>
                        <a:pt x="1734084" y="1008966"/>
                      </a:cubicBezTo>
                      <a:cubicBezTo>
                        <a:pt x="1699171" y="1025206"/>
                        <a:pt x="1694183" y="1048942"/>
                        <a:pt x="1725356" y="1070179"/>
                      </a:cubicBezTo>
                      <a:cubicBezTo>
                        <a:pt x="1744059" y="1083920"/>
                        <a:pt x="1750294" y="1095163"/>
                        <a:pt x="1734084" y="1113902"/>
                      </a:cubicBezTo>
                      <a:cubicBezTo>
                        <a:pt x="1726603" y="1122646"/>
                        <a:pt x="1726603" y="1135139"/>
                        <a:pt x="1726603" y="1145132"/>
                      </a:cubicBezTo>
                      <a:cubicBezTo>
                        <a:pt x="1729096" y="1170117"/>
                        <a:pt x="1735331" y="1196351"/>
                        <a:pt x="1717874" y="1218837"/>
                      </a:cubicBezTo>
                      <a:cubicBezTo>
                        <a:pt x="1716627" y="1220086"/>
                        <a:pt x="1715380" y="1223834"/>
                        <a:pt x="1716627" y="1225083"/>
                      </a:cubicBezTo>
                      <a:cubicBezTo>
                        <a:pt x="1747800" y="1270056"/>
                        <a:pt x="1695430" y="1310031"/>
                        <a:pt x="1707899" y="1355004"/>
                      </a:cubicBezTo>
                      <a:cubicBezTo>
                        <a:pt x="1717874" y="1393730"/>
                        <a:pt x="1687949" y="1432456"/>
                        <a:pt x="1704158" y="1469933"/>
                      </a:cubicBezTo>
                      <a:cubicBezTo>
                        <a:pt x="1663010" y="1502413"/>
                        <a:pt x="1610640" y="1511158"/>
                        <a:pt x="1562011" y="1528647"/>
                      </a:cubicBezTo>
                      <a:cubicBezTo>
                        <a:pt x="1543308" y="1534893"/>
                        <a:pt x="1518369" y="1521152"/>
                        <a:pt x="1499666" y="1507410"/>
                      </a:cubicBezTo>
                      <a:cubicBezTo>
                        <a:pt x="1464753" y="1479927"/>
                        <a:pt x="1419864" y="1477428"/>
                        <a:pt x="1382457" y="1452444"/>
                      </a:cubicBezTo>
                      <a:cubicBezTo>
                        <a:pt x="1369988" y="1444948"/>
                        <a:pt x="1335074" y="1469933"/>
                        <a:pt x="1335074" y="1484924"/>
                      </a:cubicBezTo>
                      <a:cubicBezTo>
                        <a:pt x="1335074" y="1498665"/>
                        <a:pt x="1341309" y="1499915"/>
                        <a:pt x="1355025" y="1494918"/>
                      </a:cubicBezTo>
                      <a:cubicBezTo>
                        <a:pt x="1393679" y="1479927"/>
                        <a:pt x="1427345" y="1492419"/>
                        <a:pt x="1444802" y="1527398"/>
                      </a:cubicBezTo>
                      <a:cubicBezTo>
                        <a:pt x="1451037" y="1536142"/>
                        <a:pt x="1454777" y="1546136"/>
                        <a:pt x="1447296" y="1554881"/>
                      </a:cubicBezTo>
                      <a:cubicBezTo>
                        <a:pt x="1438568" y="1564875"/>
                        <a:pt x="1426098" y="1571121"/>
                        <a:pt x="1414876" y="1566124"/>
                      </a:cubicBezTo>
                      <a:cubicBezTo>
                        <a:pt x="1398667" y="1557379"/>
                        <a:pt x="1373728" y="1553632"/>
                        <a:pt x="1383704" y="1523650"/>
                      </a:cubicBezTo>
                      <a:cubicBezTo>
                        <a:pt x="1388691" y="1509908"/>
                        <a:pt x="1379963" y="1509908"/>
                        <a:pt x="1368741" y="1512407"/>
                      </a:cubicBezTo>
                      <a:cubicBezTo>
                        <a:pt x="1340062" y="1518653"/>
                        <a:pt x="1340062" y="1543638"/>
                        <a:pt x="1335074" y="1566124"/>
                      </a:cubicBezTo>
                      <a:cubicBezTo>
                        <a:pt x="1332581" y="1576118"/>
                        <a:pt x="1336321" y="1592358"/>
                        <a:pt x="1322605" y="1592358"/>
                      </a:cubicBezTo>
                      <a:cubicBezTo>
                        <a:pt x="1307642" y="1591109"/>
                        <a:pt x="1307642" y="1574868"/>
                        <a:pt x="1307642" y="1562376"/>
                      </a:cubicBezTo>
                      <a:cubicBezTo>
                        <a:pt x="1307642" y="1534893"/>
                        <a:pt x="1307642" y="1507410"/>
                        <a:pt x="1320112" y="1478678"/>
                      </a:cubicBezTo>
                      <a:cubicBezTo>
                        <a:pt x="1350037" y="1407471"/>
                        <a:pt x="1325099" y="1360000"/>
                        <a:pt x="1250285" y="1331268"/>
                      </a:cubicBezTo>
                      <a:cubicBezTo>
                        <a:pt x="1242803" y="1328770"/>
                        <a:pt x="1232828" y="1328770"/>
                        <a:pt x="1231581" y="1320025"/>
                      </a:cubicBezTo>
                      <a:cubicBezTo>
                        <a:pt x="1230334" y="1308782"/>
                        <a:pt x="1242803" y="1313779"/>
                        <a:pt x="1249038" y="1310031"/>
                      </a:cubicBezTo>
                      <a:cubicBezTo>
                        <a:pt x="1281458" y="1288794"/>
                        <a:pt x="1313877" y="1270056"/>
                        <a:pt x="1355025" y="1277551"/>
                      </a:cubicBezTo>
                      <a:cubicBezTo>
                        <a:pt x="1366247" y="1278800"/>
                        <a:pt x="1376222" y="1270056"/>
                        <a:pt x="1372482" y="1258813"/>
                      </a:cubicBezTo>
                      <a:cubicBezTo>
                        <a:pt x="1367494" y="1242573"/>
                        <a:pt x="1371235" y="1222585"/>
                        <a:pt x="1355025" y="1213840"/>
                      </a:cubicBezTo>
                      <a:cubicBezTo>
                        <a:pt x="1342556" y="1207594"/>
                        <a:pt x="1332581" y="1220086"/>
                        <a:pt x="1328840" y="1230080"/>
                      </a:cubicBezTo>
                      <a:cubicBezTo>
                        <a:pt x="1320112" y="1261311"/>
                        <a:pt x="1307642" y="1250068"/>
                        <a:pt x="1295173" y="1232579"/>
                      </a:cubicBezTo>
                      <a:cubicBezTo>
                        <a:pt x="1287692" y="1221336"/>
                        <a:pt x="1281458" y="1207594"/>
                        <a:pt x="1264001" y="1213840"/>
                      </a:cubicBezTo>
                      <a:cubicBezTo>
                        <a:pt x="1246544" y="1220086"/>
                        <a:pt x="1234075" y="1231330"/>
                        <a:pt x="1235322" y="1252566"/>
                      </a:cubicBezTo>
                      <a:cubicBezTo>
                        <a:pt x="1235322" y="1272554"/>
                        <a:pt x="1232828" y="1267557"/>
                        <a:pt x="1211631" y="1266308"/>
                      </a:cubicBezTo>
                      <a:cubicBezTo>
                        <a:pt x="1163001" y="1265059"/>
                        <a:pt x="1138064" y="1210093"/>
                        <a:pt x="1086940" y="1221336"/>
                      </a:cubicBezTo>
                      <a:cubicBezTo>
                        <a:pt x="1069484" y="1223834"/>
                        <a:pt x="1063249" y="1198850"/>
                        <a:pt x="1063249" y="1182610"/>
                      </a:cubicBezTo>
                      <a:cubicBezTo>
                        <a:pt x="1063249" y="1150129"/>
                        <a:pt x="1054521" y="1120148"/>
                        <a:pt x="1037064" y="1092665"/>
                      </a:cubicBezTo>
                      <a:cubicBezTo>
                        <a:pt x="1025842" y="1073926"/>
                        <a:pt x="1037064" y="1061434"/>
                        <a:pt x="1049533" y="1050191"/>
                      </a:cubicBezTo>
                      <a:cubicBezTo>
                        <a:pt x="1070731" y="1030203"/>
                        <a:pt x="1085693" y="1010215"/>
                        <a:pt x="1054521" y="986480"/>
                      </a:cubicBezTo>
                      <a:cubicBezTo>
                        <a:pt x="1053274" y="985231"/>
                        <a:pt x="1050780" y="982732"/>
                        <a:pt x="1050780" y="981483"/>
                      </a:cubicBezTo>
                      <a:cubicBezTo>
                        <a:pt x="1048286" y="931514"/>
                        <a:pt x="1015867" y="941508"/>
                        <a:pt x="984694" y="946505"/>
                      </a:cubicBezTo>
                      <a:cubicBezTo>
                        <a:pt x="969731" y="947754"/>
                        <a:pt x="958509" y="950252"/>
                        <a:pt x="956015" y="967741"/>
                      </a:cubicBezTo>
                      <a:cubicBezTo>
                        <a:pt x="956015" y="970240"/>
                        <a:pt x="954768" y="971489"/>
                        <a:pt x="953521" y="973988"/>
                      </a:cubicBezTo>
                      <a:cubicBezTo>
                        <a:pt x="944793" y="992726"/>
                        <a:pt x="926090" y="992726"/>
                        <a:pt x="908633" y="992726"/>
                      </a:cubicBezTo>
                      <a:cubicBezTo>
                        <a:pt x="899905" y="992726"/>
                        <a:pt x="893670" y="991477"/>
                        <a:pt x="891176" y="981483"/>
                      </a:cubicBezTo>
                      <a:cubicBezTo>
                        <a:pt x="886189" y="961495"/>
                        <a:pt x="907386" y="960246"/>
                        <a:pt x="917361" y="949003"/>
                      </a:cubicBezTo>
                      <a:cubicBezTo>
                        <a:pt x="896164" y="939009"/>
                        <a:pt x="877460" y="930264"/>
                        <a:pt x="861250" y="919021"/>
                      </a:cubicBezTo>
                      <a:cubicBezTo>
                        <a:pt x="846288" y="910277"/>
                        <a:pt x="812621" y="936511"/>
                        <a:pt x="805140" y="966492"/>
                      </a:cubicBezTo>
                      <a:cubicBezTo>
                        <a:pt x="791424" y="1021458"/>
                        <a:pt x="763992" y="1071428"/>
                        <a:pt x="739054" y="1121397"/>
                      </a:cubicBezTo>
                      <a:cubicBezTo>
                        <a:pt x="729079" y="1138886"/>
                        <a:pt x="717856" y="1151379"/>
                        <a:pt x="699153" y="1158874"/>
                      </a:cubicBezTo>
                      <a:cubicBezTo>
                        <a:pt x="682943" y="1165120"/>
                        <a:pt x="669227" y="1175114"/>
                        <a:pt x="654264" y="1185108"/>
                      </a:cubicBezTo>
                      <a:cubicBezTo>
                        <a:pt x="636808" y="1198850"/>
                        <a:pt x="611869" y="1206345"/>
                        <a:pt x="589425" y="1191354"/>
                      </a:cubicBezTo>
                      <a:cubicBezTo>
                        <a:pt x="568228" y="1176363"/>
                        <a:pt x="553265" y="1157625"/>
                        <a:pt x="565734" y="1127643"/>
                      </a:cubicBezTo>
                      <a:cubicBezTo>
                        <a:pt x="571968" y="1110154"/>
                        <a:pt x="565734" y="1095163"/>
                        <a:pt x="548277" y="1086419"/>
                      </a:cubicBezTo>
                      <a:cubicBezTo>
                        <a:pt x="532068" y="1078923"/>
                        <a:pt x="515858" y="1075175"/>
                        <a:pt x="509623" y="1053939"/>
                      </a:cubicBezTo>
                      <a:cubicBezTo>
                        <a:pt x="505883" y="1042695"/>
                        <a:pt x="493413" y="1050191"/>
                        <a:pt x="490920" y="1058935"/>
                      </a:cubicBezTo>
                      <a:cubicBezTo>
                        <a:pt x="487179" y="1091416"/>
                        <a:pt x="469723" y="1107656"/>
                        <a:pt x="437303" y="1096412"/>
                      </a:cubicBezTo>
                      <a:cubicBezTo>
                        <a:pt x="413612" y="1086419"/>
                        <a:pt x="406130" y="1043945"/>
                        <a:pt x="424834" y="1016462"/>
                      </a:cubicBezTo>
                      <a:cubicBezTo>
                        <a:pt x="436056" y="998972"/>
                        <a:pt x="447278" y="982732"/>
                        <a:pt x="453513" y="962745"/>
                      </a:cubicBezTo>
                      <a:cubicBezTo>
                        <a:pt x="460994" y="942757"/>
                        <a:pt x="478451" y="936511"/>
                        <a:pt x="498401" y="932763"/>
                      </a:cubicBezTo>
                      <a:cubicBezTo>
                        <a:pt x="524586" y="930264"/>
                        <a:pt x="533314" y="911526"/>
                        <a:pt x="520845" y="890289"/>
                      </a:cubicBezTo>
                      <a:cubicBezTo>
                        <a:pt x="497154" y="850314"/>
                        <a:pt x="512117" y="809089"/>
                        <a:pt x="512117" y="766615"/>
                      </a:cubicBezTo>
                      <a:cubicBezTo>
                        <a:pt x="510870" y="752874"/>
                        <a:pt x="518352" y="739132"/>
                        <a:pt x="505883" y="726640"/>
                      </a:cubicBezTo>
                      <a:cubicBezTo>
                        <a:pt x="524586" y="704154"/>
                        <a:pt x="542043" y="682917"/>
                        <a:pt x="559499" y="660431"/>
                      </a:cubicBezTo>
                      <a:cubicBezTo>
                        <a:pt x="591919" y="702904"/>
                        <a:pt x="596907" y="704154"/>
                        <a:pt x="648030" y="690412"/>
                      </a:cubicBezTo>
                      <a:cubicBezTo>
                        <a:pt x="662993" y="686664"/>
                        <a:pt x="679203" y="681667"/>
                        <a:pt x="692918" y="682917"/>
                      </a:cubicBezTo>
                      <a:cubicBezTo>
                        <a:pt x="722844" y="686664"/>
                        <a:pt x="717856" y="715397"/>
                        <a:pt x="725338" y="734135"/>
                      </a:cubicBezTo>
                      <a:cubicBezTo>
                        <a:pt x="726585" y="737883"/>
                        <a:pt x="722844" y="742880"/>
                        <a:pt x="722844" y="747877"/>
                      </a:cubicBezTo>
                      <a:cubicBezTo>
                        <a:pt x="720350" y="760369"/>
                        <a:pt x="710375" y="776609"/>
                        <a:pt x="727832" y="784105"/>
                      </a:cubicBezTo>
                      <a:cubicBezTo>
                        <a:pt x="745289" y="791600"/>
                        <a:pt x="795165" y="767865"/>
                        <a:pt x="797658" y="752874"/>
                      </a:cubicBezTo>
                      <a:cubicBezTo>
                        <a:pt x="797658" y="749126"/>
                        <a:pt x="795165" y="745378"/>
                        <a:pt x="791424" y="741631"/>
                      </a:cubicBezTo>
                      <a:cubicBezTo>
                        <a:pt x="787683" y="736634"/>
                        <a:pt x="775214" y="732886"/>
                        <a:pt x="785189" y="724141"/>
                      </a:cubicBezTo>
                      <a:cubicBezTo>
                        <a:pt x="791424" y="717895"/>
                        <a:pt x="803893" y="719144"/>
                        <a:pt x="812621" y="724141"/>
                      </a:cubicBezTo>
                      <a:cubicBezTo>
                        <a:pt x="821350" y="730388"/>
                        <a:pt x="817609" y="737883"/>
                        <a:pt x="811374" y="744129"/>
                      </a:cubicBezTo>
                      <a:cubicBezTo>
                        <a:pt x="805140" y="752874"/>
                        <a:pt x="805140" y="762868"/>
                        <a:pt x="805140" y="772861"/>
                      </a:cubicBezTo>
                      <a:cubicBezTo>
                        <a:pt x="805140" y="781606"/>
                        <a:pt x="801399" y="792849"/>
                        <a:pt x="791424" y="792849"/>
                      </a:cubicBezTo>
                      <a:cubicBezTo>
                        <a:pt x="766486" y="792849"/>
                        <a:pt x="761498" y="804092"/>
                        <a:pt x="770226" y="826578"/>
                      </a:cubicBezTo>
                      <a:cubicBezTo>
                        <a:pt x="775214" y="839071"/>
                        <a:pt x="765239" y="847815"/>
                        <a:pt x="754017" y="851563"/>
                      </a:cubicBezTo>
                      <a:cubicBezTo>
                        <a:pt x="744041" y="854062"/>
                        <a:pt x="732819" y="847815"/>
                        <a:pt x="732819" y="835323"/>
                      </a:cubicBezTo>
                      <a:cubicBezTo>
                        <a:pt x="732819" y="796597"/>
                        <a:pt x="695412" y="806591"/>
                        <a:pt x="675462" y="791600"/>
                      </a:cubicBezTo>
                      <a:cubicBezTo>
                        <a:pt x="667980" y="784105"/>
                        <a:pt x="667980" y="797846"/>
                        <a:pt x="669227" y="806591"/>
                      </a:cubicBezTo>
                      <a:cubicBezTo>
                        <a:pt x="676709" y="842818"/>
                        <a:pt x="689178" y="877797"/>
                        <a:pt x="714116" y="909028"/>
                      </a:cubicBezTo>
                      <a:cubicBezTo>
                        <a:pt x="717856" y="914024"/>
                        <a:pt x="721597" y="919021"/>
                        <a:pt x="727832" y="919021"/>
                      </a:cubicBezTo>
                      <a:cubicBezTo>
                        <a:pt x="745289" y="920271"/>
                        <a:pt x="752770" y="929015"/>
                        <a:pt x="752770" y="944006"/>
                      </a:cubicBezTo>
                      <a:cubicBezTo>
                        <a:pt x="754017" y="952751"/>
                        <a:pt x="755264" y="961495"/>
                        <a:pt x="763992" y="963994"/>
                      </a:cubicBezTo>
                      <a:cubicBezTo>
                        <a:pt x="773967" y="966492"/>
                        <a:pt x="776461" y="955249"/>
                        <a:pt x="780202" y="950252"/>
                      </a:cubicBezTo>
                      <a:cubicBezTo>
                        <a:pt x="805140" y="916523"/>
                        <a:pt x="828831" y="885292"/>
                        <a:pt x="842547" y="846566"/>
                      </a:cubicBezTo>
                      <a:cubicBezTo>
                        <a:pt x="856263" y="812837"/>
                        <a:pt x="881201" y="809089"/>
                        <a:pt x="911127" y="827828"/>
                      </a:cubicBezTo>
                      <a:cubicBezTo>
                        <a:pt x="928584" y="840320"/>
                        <a:pt x="944793" y="832825"/>
                        <a:pt x="957262" y="822831"/>
                      </a:cubicBezTo>
                      <a:cubicBezTo>
                        <a:pt x="990929" y="795348"/>
                        <a:pt x="1030830" y="792849"/>
                        <a:pt x="1070731" y="787852"/>
                      </a:cubicBezTo>
                      <a:cubicBezTo>
                        <a:pt x="1096916" y="784105"/>
                        <a:pt x="1119360" y="795348"/>
                        <a:pt x="1136816" y="811588"/>
                      </a:cubicBezTo>
                      <a:cubicBezTo>
                        <a:pt x="1155520" y="830326"/>
                        <a:pt x="1172977" y="832825"/>
                        <a:pt x="1195421" y="817834"/>
                      </a:cubicBezTo>
                      <a:cubicBezTo>
                        <a:pt x="1236569" y="792849"/>
                        <a:pt x="1237816" y="794098"/>
                        <a:pt x="1272729" y="829077"/>
                      </a:cubicBezTo>
                      <a:cubicBezTo>
                        <a:pt x="1305149" y="860308"/>
                        <a:pt x="1362506" y="871551"/>
                        <a:pt x="1401160" y="852812"/>
                      </a:cubicBezTo>
                      <a:cubicBezTo>
                        <a:pt x="1413629" y="846566"/>
                        <a:pt x="1416123" y="836572"/>
                        <a:pt x="1412383" y="825329"/>
                      </a:cubicBezTo>
                      <a:cubicBezTo>
                        <a:pt x="1404901" y="806591"/>
                        <a:pt x="1408642" y="787852"/>
                        <a:pt x="1407395" y="769114"/>
                      </a:cubicBezTo>
                      <a:cubicBezTo>
                        <a:pt x="1404901" y="747877"/>
                        <a:pt x="1413629" y="732886"/>
                        <a:pt x="1431086" y="722892"/>
                      </a:cubicBezTo>
                      <a:cubicBezTo>
                        <a:pt x="1451037" y="711649"/>
                        <a:pt x="1457271" y="699157"/>
                        <a:pt x="1448543" y="676671"/>
                      </a:cubicBezTo>
                      <a:cubicBezTo>
                        <a:pt x="1444802" y="665427"/>
                        <a:pt x="1441061" y="646689"/>
                        <a:pt x="1459765" y="645440"/>
                      </a:cubicBezTo>
                      <a:close/>
                      <a:moveTo>
                        <a:pt x="5419241" y="551560"/>
                      </a:moveTo>
                      <a:lnTo>
                        <a:pt x="5488722" y="621400"/>
                      </a:lnTo>
                      <a:lnTo>
                        <a:pt x="5530423" y="670982"/>
                      </a:lnTo>
                      <a:lnTo>
                        <a:pt x="5523386" y="650578"/>
                      </a:lnTo>
                      <a:cubicBezTo>
                        <a:pt x="5520886" y="636883"/>
                        <a:pt x="5513387" y="626923"/>
                        <a:pt x="5502138" y="618208"/>
                      </a:cubicBezTo>
                      <a:cubicBezTo>
                        <a:pt x="5494639" y="614473"/>
                        <a:pt x="5487140" y="610738"/>
                        <a:pt x="5483390" y="604513"/>
                      </a:cubicBezTo>
                      <a:cubicBezTo>
                        <a:pt x="5477141" y="588328"/>
                        <a:pt x="5467455" y="576190"/>
                        <a:pt x="5455269" y="567163"/>
                      </a:cubicBezTo>
                      <a:lnTo>
                        <a:pt x="5419241" y="551560"/>
                      </a:lnTo>
                      <a:close/>
                      <a:moveTo>
                        <a:pt x="3009505" y="411633"/>
                      </a:moveTo>
                      <a:cubicBezTo>
                        <a:pt x="3066890" y="406644"/>
                        <a:pt x="3123028" y="427847"/>
                        <a:pt x="3180414" y="411633"/>
                      </a:cubicBezTo>
                      <a:cubicBezTo>
                        <a:pt x="3194137" y="407891"/>
                        <a:pt x="3206612" y="415375"/>
                        <a:pt x="3216592" y="429095"/>
                      </a:cubicBezTo>
                      <a:cubicBezTo>
                        <a:pt x="3241542" y="470254"/>
                        <a:pt x="3272730" y="503930"/>
                        <a:pt x="3322630" y="516403"/>
                      </a:cubicBezTo>
                      <a:cubicBezTo>
                        <a:pt x="3350076" y="523887"/>
                        <a:pt x="3365046" y="552574"/>
                        <a:pt x="3389996" y="566294"/>
                      </a:cubicBezTo>
                      <a:cubicBezTo>
                        <a:pt x="3398729" y="570035"/>
                        <a:pt x="3389996" y="586250"/>
                        <a:pt x="3383758" y="594981"/>
                      </a:cubicBezTo>
                      <a:cubicBezTo>
                        <a:pt x="3371283" y="608701"/>
                        <a:pt x="3376273" y="616184"/>
                        <a:pt x="3392491" y="623668"/>
                      </a:cubicBezTo>
                      <a:cubicBezTo>
                        <a:pt x="3428669" y="641129"/>
                        <a:pt x="3463599" y="659838"/>
                        <a:pt x="3504767" y="664827"/>
                      </a:cubicBezTo>
                      <a:cubicBezTo>
                        <a:pt x="3527222" y="667322"/>
                        <a:pt x="3549678" y="677300"/>
                        <a:pt x="3565895" y="699751"/>
                      </a:cubicBezTo>
                      <a:cubicBezTo>
                        <a:pt x="3589598" y="732180"/>
                        <a:pt x="3632014" y="743405"/>
                        <a:pt x="3660706" y="773339"/>
                      </a:cubicBezTo>
                      <a:cubicBezTo>
                        <a:pt x="3671934" y="784565"/>
                        <a:pt x="3709359" y="775834"/>
                        <a:pt x="3734310" y="770845"/>
                      </a:cubicBezTo>
                      <a:cubicBezTo>
                        <a:pt x="3761755" y="765856"/>
                        <a:pt x="3782963" y="765856"/>
                        <a:pt x="3790448" y="798285"/>
                      </a:cubicBezTo>
                      <a:cubicBezTo>
                        <a:pt x="3796685" y="818241"/>
                        <a:pt x="3816646" y="826972"/>
                        <a:pt x="3832863" y="823230"/>
                      </a:cubicBezTo>
                      <a:cubicBezTo>
                        <a:pt x="3871536" y="814499"/>
                        <a:pt x="3877774" y="834455"/>
                        <a:pt x="3875279" y="864390"/>
                      </a:cubicBezTo>
                      <a:cubicBezTo>
                        <a:pt x="3874031" y="874368"/>
                        <a:pt x="3875279" y="884346"/>
                        <a:pt x="3875279" y="894324"/>
                      </a:cubicBezTo>
                      <a:cubicBezTo>
                        <a:pt x="3855318" y="939226"/>
                        <a:pt x="3857813" y="987869"/>
                        <a:pt x="3849081" y="1034018"/>
                      </a:cubicBezTo>
                      <a:cubicBezTo>
                        <a:pt x="3845338" y="1056469"/>
                        <a:pt x="3837853" y="1070188"/>
                        <a:pt x="3817893" y="1080167"/>
                      </a:cubicBezTo>
                      <a:cubicBezTo>
                        <a:pt x="3797933" y="1090145"/>
                        <a:pt x="3786705" y="1080167"/>
                        <a:pt x="3771735" y="1066447"/>
                      </a:cubicBezTo>
                      <a:cubicBezTo>
                        <a:pt x="3748032" y="1043996"/>
                        <a:pt x="3723082" y="1019051"/>
                        <a:pt x="3683162" y="1025287"/>
                      </a:cubicBezTo>
                      <a:cubicBezTo>
                        <a:pt x="3671934" y="1027781"/>
                        <a:pt x="3664449" y="1017803"/>
                        <a:pt x="3655716" y="1009072"/>
                      </a:cubicBezTo>
                      <a:cubicBezTo>
                        <a:pt x="3638251" y="992858"/>
                        <a:pt x="3624529" y="997847"/>
                        <a:pt x="3624529" y="1022792"/>
                      </a:cubicBezTo>
                      <a:cubicBezTo>
                        <a:pt x="3623281" y="1039007"/>
                        <a:pt x="3617043" y="1051480"/>
                        <a:pt x="3604568" y="1061458"/>
                      </a:cubicBezTo>
                      <a:cubicBezTo>
                        <a:pt x="3585856" y="1077672"/>
                        <a:pt x="3585856" y="1095134"/>
                        <a:pt x="3600826" y="1113843"/>
                      </a:cubicBezTo>
                      <a:cubicBezTo>
                        <a:pt x="3625776" y="1147519"/>
                        <a:pt x="3618291" y="1186184"/>
                        <a:pt x="3610806" y="1223602"/>
                      </a:cubicBezTo>
                      <a:cubicBezTo>
                        <a:pt x="3604568" y="1243558"/>
                        <a:pt x="3597083" y="1263514"/>
                        <a:pt x="3610806" y="1282223"/>
                      </a:cubicBezTo>
                      <a:cubicBezTo>
                        <a:pt x="3623281" y="1298438"/>
                        <a:pt x="3609558" y="1305921"/>
                        <a:pt x="3603321" y="1318394"/>
                      </a:cubicBezTo>
                      <a:lnTo>
                        <a:pt x="3602780" y="1318214"/>
                      </a:lnTo>
                      <a:lnTo>
                        <a:pt x="3603288" y="1339674"/>
                      </a:lnTo>
                      <a:cubicBezTo>
                        <a:pt x="3605157" y="1347928"/>
                        <a:pt x="3610141" y="1355092"/>
                        <a:pt x="3622602" y="1359453"/>
                      </a:cubicBezTo>
                      <a:cubicBezTo>
                        <a:pt x="3630078" y="1361944"/>
                        <a:pt x="3630078" y="1369420"/>
                        <a:pt x="3626340" y="1376895"/>
                      </a:cubicBezTo>
                      <a:cubicBezTo>
                        <a:pt x="3607649" y="1415518"/>
                        <a:pt x="3606403" y="1465355"/>
                        <a:pt x="3559052" y="1487781"/>
                      </a:cubicBezTo>
                      <a:cubicBezTo>
                        <a:pt x="3554068" y="1489027"/>
                        <a:pt x="3550330" y="1497748"/>
                        <a:pt x="3551576" y="1501486"/>
                      </a:cubicBezTo>
                      <a:cubicBezTo>
                        <a:pt x="3562791" y="1543847"/>
                        <a:pt x="3571513" y="1589945"/>
                        <a:pt x="3617617" y="1609880"/>
                      </a:cubicBezTo>
                      <a:cubicBezTo>
                        <a:pt x="3648769" y="1623585"/>
                        <a:pt x="3648769" y="1649749"/>
                        <a:pt x="3655000" y="1674667"/>
                      </a:cubicBezTo>
                      <a:cubicBezTo>
                        <a:pt x="3657492" y="1685880"/>
                        <a:pt x="3650015" y="1693355"/>
                        <a:pt x="3638801" y="1695847"/>
                      </a:cubicBezTo>
                      <a:cubicBezTo>
                        <a:pt x="3630078" y="1698339"/>
                        <a:pt x="3618864" y="1703323"/>
                        <a:pt x="3621356" y="1712044"/>
                      </a:cubicBezTo>
                      <a:cubicBezTo>
                        <a:pt x="3623848" y="1725749"/>
                        <a:pt x="3636308" y="1722011"/>
                        <a:pt x="3645031" y="1722011"/>
                      </a:cubicBezTo>
                      <a:cubicBezTo>
                        <a:pt x="3676183" y="1720765"/>
                        <a:pt x="3701104" y="1730732"/>
                        <a:pt x="3724779" y="1748175"/>
                      </a:cubicBezTo>
                      <a:cubicBezTo>
                        <a:pt x="3729764" y="1751913"/>
                        <a:pt x="3737240" y="1755651"/>
                        <a:pt x="3743470" y="1754405"/>
                      </a:cubicBezTo>
                      <a:cubicBezTo>
                        <a:pt x="3774622" y="1751913"/>
                        <a:pt x="3797051" y="1759388"/>
                        <a:pt x="3795805" y="1799257"/>
                      </a:cubicBezTo>
                      <a:cubicBezTo>
                        <a:pt x="3795805" y="1814208"/>
                        <a:pt x="3812004" y="1817946"/>
                        <a:pt x="3823219" y="1814208"/>
                      </a:cubicBezTo>
                      <a:cubicBezTo>
                        <a:pt x="3849386" y="1801749"/>
                        <a:pt x="3874307" y="1816700"/>
                        <a:pt x="3900475" y="1815454"/>
                      </a:cubicBezTo>
                      <a:cubicBezTo>
                        <a:pt x="3907951" y="1815454"/>
                        <a:pt x="3915428" y="1816700"/>
                        <a:pt x="3915428" y="1824175"/>
                      </a:cubicBezTo>
                      <a:cubicBezTo>
                        <a:pt x="3915428" y="1831651"/>
                        <a:pt x="3909197" y="1832897"/>
                        <a:pt x="3904213" y="1834143"/>
                      </a:cubicBezTo>
                      <a:cubicBezTo>
                        <a:pt x="3876800" y="1839126"/>
                        <a:pt x="3886768" y="1854077"/>
                        <a:pt x="3900475" y="1861553"/>
                      </a:cubicBezTo>
                      <a:cubicBezTo>
                        <a:pt x="3912936" y="1869028"/>
                        <a:pt x="3921658" y="1898930"/>
                        <a:pt x="3946579" y="1874012"/>
                      </a:cubicBezTo>
                      <a:cubicBezTo>
                        <a:pt x="3955302" y="1865290"/>
                        <a:pt x="3969009" y="1877749"/>
                        <a:pt x="3975239" y="1888962"/>
                      </a:cubicBezTo>
                      <a:cubicBezTo>
                        <a:pt x="3982715" y="1898930"/>
                        <a:pt x="3972747" y="1903913"/>
                        <a:pt x="3964024" y="1907651"/>
                      </a:cubicBezTo>
                      <a:cubicBezTo>
                        <a:pt x="3954056" y="1912635"/>
                        <a:pt x="3944087" y="1916372"/>
                        <a:pt x="3932873" y="1920110"/>
                      </a:cubicBezTo>
                      <a:cubicBezTo>
                        <a:pt x="3925396" y="1922602"/>
                        <a:pt x="3914182" y="1918864"/>
                        <a:pt x="3911689" y="1928832"/>
                      </a:cubicBezTo>
                      <a:cubicBezTo>
                        <a:pt x="3909197" y="1937553"/>
                        <a:pt x="3917920" y="1942536"/>
                        <a:pt x="3924150" y="1947520"/>
                      </a:cubicBezTo>
                      <a:cubicBezTo>
                        <a:pt x="3932873" y="1956241"/>
                        <a:pt x="3944087" y="1966209"/>
                        <a:pt x="3952810" y="1973684"/>
                      </a:cubicBezTo>
                      <a:cubicBezTo>
                        <a:pt x="3964024" y="1981160"/>
                        <a:pt x="3972747" y="1988635"/>
                        <a:pt x="3967762" y="2003586"/>
                      </a:cubicBezTo>
                      <a:cubicBezTo>
                        <a:pt x="3962778" y="2016045"/>
                        <a:pt x="3954056" y="2018537"/>
                        <a:pt x="3941595" y="2019783"/>
                      </a:cubicBezTo>
                      <a:cubicBezTo>
                        <a:pt x="3914182" y="2021029"/>
                        <a:pt x="3886768" y="2026012"/>
                        <a:pt x="3876800" y="2058406"/>
                      </a:cubicBezTo>
                      <a:cubicBezTo>
                        <a:pt x="3874307" y="2063389"/>
                        <a:pt x="3869323" y="2067127"/>
                        <a:pt x="3865585" y="2069619"/>
                      </a:cubicBezTo>
                      <a:cubicBezTo>
                        <a:pt x="3853124" y="2077094"/>
                        <a:pt x="3830695" y="2065881"/>
                        <a:pt x="3825711" y="2080832"/>
                      </a:cubicBezTo>
                      <a:cubicBezTo>
                        <a:pt x="3819480" y="2103258"/>
                        <a:pt x="3821973" y="2128176"/>
                        <a:pt x="3821973" y="2151849"/>
                      </a:cubicBezTo>
                      <a:cubicBezTo>
                        <a:pt x="3821973" y="2158078"/>
                        <a:pt x="3830695" y="2166800"/>
                        <a:pt x="3821973" y="2171783"/>
                      </a:cubicBezTo>
                      <a:cubicBezTo>
                        <a:pt x="3814496" y="2178013"/>
                        <a:pt x="3807020" y="2170537"/>
                        <a:pt x="3800789" y="2168045"/>
                      </a:cubicBezTo>
                      <a:cubicBezTo>
                        <a:pt x="3792067" y="2164308"/>
                        <a:pt x="3784591" y="2161816"/>
                        <a:pt x="3775868" y="2158078"/>
                      </a:cubicBezTo>
                      <a:cubicBezTo>
                        <a:pt x="3750947" y="2150603"/>
                        <a:pt x="3747209" y="2136898"/>
                        <a:pt x="3767146" y="2119455"/>
                      </a:cubicBezTo>
                      <a:cubicBezTo>
                        <a:pt x="3770884" y="2116963"/>
                        <a:pt x="3774622" y="2115717"/>
                        <a:pt x="3777114" y="2110734"/>
                      </a:cubicBezTo>
                      <a:cubicBezTo>
                        <a:pt x="3783344" y="2100767"/>
                        <a:pt x="3794559" y="2088308"/>
                        <a:pt x="3779606" y="2077094"/>
                      </a:cubicBezTo>
                      <a:cubicBezTo>
                        <a:pt x="3767146" y="2065881"/>
                        <a:pt x="3754685" y="2078340"/>
                        <a:pt x="3750947" y="2088308"/>
                      </a:cubicBezTo>
                      <a:cubicBezTo>
                        <a:pt x="3740978" y="2109488"/>
                        <a:pt x="3729764" y="2128176"/>
                        <a:pt x="3708580" y="2139390"/>
                      </a:cubicBezTo>
                      <a:cubicBezTo>
                        <a:pt x="3701104" y="2144373"/>
                        <a:pt x="3706088" y="2150603"/>
                        <a:pt x="3709826" y="2155586"/>
                      </a:cubicBezTo>
                      <a:cubicBezTo>
                        <a:pt x="3727271" y="2182996"/>
                        <a:pt x="3794559" y="2211652"/>
                        <a:pt x="3826957" y="2205423"/>
                      </a:cubicBezTo>
                      <a:cubicBezTo>
                        <a:pt x="3838171" y="2204177"/>
                        <a:pt x="3848140" y="2202931"/>
                        <a:pt x="3859355" y="2206669"/>
                      </a:cubicBezTo>
                      <a:cubicBezTo>
                        <a:pt x="3874307" y="2212898"/>
                        <a:pt x="3886768" y="2212898"/>
                        <a:pt x="3881784" y="2190472"/>
                      </a:cubicBezTo>
                      <a:cubicBezTo>
                        <a:pt x="3880538" y="2182996"/>
                        <a:pt x="3885522" y="2174275"/>
                        <a:pt x="3889260" y="2175521"/>
                      </a:cubicBezTo>
                      <a:cubicBezTo>
                        <a:pt x="3921658" y="2187980"/>
                        <a:pt x="3939103" y="2140636"/>
                        <a:pt x="3970255" y="2155586"/>
                      </a:cubicBezTo>
                      <a:cubicBezTo>
                        <a:pt x="4001406" y="2125685"/>
                        <a:pt x="4022589" y="2169291"/>
                        <a:pt x="4050003" y="2165554"/>
                      </a:cubicBezTo>
                      <a:cubicBezTo>
                        <a:pt x="4058725" y="2165554"/>
                        <a:pt x="4064956" y="2173029"/>
                        <a:pt x="4064956" y="2181750"/>
                      </a:cubicBezTo>
                      <a:cubicBezTo>
                        <a:pt x="4062464" y="2192964"/>
                        <a:pt x="4058725" y="2205423"/>
                        <a:pt x="4046265" y="2210406"/>
                      </a:cubicBezTo>
                      <a:cubicBezTo>
                        <a:pt x="4030066" y="2216636"/>
                        <a:pt x="4013867" y="2220374"/>
                        <a:pt x="3997668" y="2224111"/>
                      </a:cubicBezTo>
                      <a:cubicBezTo>
                        <a:pt x="3987700" y="2226603"/>
                        <a:pt x="3978977" y="2232833"/>
                        <a:pt x="3978977" y="2242800"/>
                      </a:cubicBezTo>
                      <a:cubicBezTo>
                        <a:pt x="3977731" y="2256505"/>
                        <a:pt x="3993930" y="2255259"/>
                        <a:pt x="4000160" y="2255259"/>
                      </a:cubicBezTo>
                      <a:cubicBezTo>
                        <a:pt x="4026328" y="2256505"/>
                        <a:pt x="4047511" y="2261488"/>
                        <a:pt x="4067448" y="2282669"/>
                      </a:cubicBezTo>
                      <a:cubicBezTo>
                        <a:pt x="4081155" y="2296374"/>
                        <a:pt x="4082401" y="2310079"/>
                        <a:pt x="4074924" y="2322538"/>
                      </a:cubicBezTo>
                      <a:cubicBezTo>
                        <a:pt x="4062464" y="2342472"/>
                        <a:pt x="4048757" y="2359915"/>
                        <a:pt x="4031312" y="2374866"/>
                      </a:cubicBezTo>
                      <a:cubicBezTo>
                        <a:pt x="4017605" y="2389817"/>
                        <a:pt x="4017605" y="2398538"/>
                        <a:pt x="4036296" y="2403522"/>
                      </a:cubicBezTo>
                      <a:cubicBezTo>
                        <a:pt x="4067448" y="2409751"/>
                        <a:pt x="4086139" y="2423456"/>
                        <a:pt x="4073678" y="2459587"/>
                      </a:cubicBezTo>
                      <a:cubicBezTo>
                        <a:pt x="4068694" y="2472046"/>
                        <a:pt x="4073678" y="2483260"/>
                        <a:pt x="4087385" y="2489489"/>
                      </a:cubicBezTo>
                      <a:cubicBezTo>
                        <a:pt x="4106076" y="2496965"/>
                        <a:pt x="4108568" y="2506932"/>
                        <a:pt x="4088631" y="2516899"/>
                      </a:cubicBezTo>
                      <a:cubicBezTo>
                        <a:pt x="4078662" y="2523129"/>
                        <a:pt x="4071186" y="2531850"/>
                        <a:pt x="4061218" y="2536834"/>
                      </a:cubicBezTo>
                      <a:cubicBezTo>
                        <a:pt x="4046265" y="2545555"/>
                        <a:pt x="4033804" y="2541817"/>
                        <a:pt x="4033804" y="2520637"/>
                      </a:cubicBezTo>
                      <a:cubicBezTo>
                        <a:pt x="4033804" y="2515653"/>
                        <a:pt x="4041280" y="2506932"/>
                        <a:pt x="4031312" y="2504440"/>
                      </a:cubicBezTo>
                      <a:cubicBezTo>
                        <a:pt x="4023836" y="2500702"/>
                        <a:pt x="4016359" y="2505686"/>
                        <a:pt x="4010129" y="2510670"/>
                      </a:cubicBezTo>
                      <a:cubicBezTo>
                        <a:pt x="4001406" y="2520637"/>
                        <a:pt x="3992684" y="2534342"/>
                        <a:pt x="4002652" y="2544309"/>
                      </a:cubicBezTo>
                      <a:cubicBezTo>
                        <a:pt x="4028820" y="2571719"/>
                        <a:pt x="4013867" y="2599129"/>
                        <a:pt x="4002652" y="2625293"/>
                      </a:cubicBezTo>
                      <a:cubicBezTo>
                        <a:pt x="3991438" y="2653949"/>
                        <a:pt x="4002652" y="2660178"/>
                        <a:pt x="4027574" y="2660178"/>
                      </a:cubicBezTo>
                      <a:cubicBezTo>
                        <a:pt x="4035050" y="2660178"/>
                        <a:pt x="4041280" y="2660178"/>
                        <a:pt x="4047511" y="2661424"/>
                      </a:cubicBezTo>
                      <a:cubicBezTo>
                        <a:pt x="4061218" y="2663916"/>
                        <a:pt x="4074924" y="2667654"/>
                        <a:pt x="4071186" y="2686342"/>
                      </a:cubicBezTo>
                      <a:cubicBezTo>
                        <a:pt x="4067448" y="2702539"/>
                        <a:pt x="4053741" y="2698801"/>
                        <a:pt x="4041280" y="2698801"/>
                      </a:cubicBezTo>
                      <a:cubicBezTo>
                        <a:pt x="3991438" y="2693818"/>
                        <a:pt x="3941595" y="2690080"/>
                        <a:pt x="3892998" y="2675129"/>
                      </a:cubicBezTo>
                      <a:cubicBezTo>
                        <a:pt x="3879292" y="2670146"/>
                        <a:pt x="3874307" y="2667654"/>
                        <a:pt x="3873061" y="2653949"/>
                      </a:cubicBezTo>
                      <a:cubicBezTo>
                        <a:pt x="3870569" y="2599129"/>
                        <a:pt x="3849386" y="2548047"/>
                        <a:pt x="3838171" y="2494473"/>
                      </a:cubicBezTo>
                      <a:cubicBezTo>
                        <a:pt x="3830695" y="2457096"/>
                        <a:pt x="3821973" y="2415981"/>
                        <a:pt x="3851878" y="2381095"/>
                      </a:cubicBezTo>
                      <a:cubicBezTo>
                        <a:pt x="3859355" y="2373620"/>
                        <a:pt x="3873061" y="2364899"/>
                        <a:pt x="3863093" y="2351194"/>
                      </a:cubicBezTo>
                      <a:cubicBezTo>
                        <a:pt x="3851878" y="2338735"/>
                        <a:pt x="3836925" y="2342472"/>
                        <a:pt x="3824465" y="2348702"/>
                      </a:cubicBezTo>
                      <a:cubicBezTo>
                        <a:pt x="3807020" y="2358669"/>
                        <a:pt x="3792067" y="2372374"/>
                        <a:pt x="3770884" y="2372374"/>
                      </a:cubicBezTo>
                      <a:cubicBezTo>
                        <a:pt x="3728518" y="2372374"/>
                        <a:pt x="3698612" y="2381095"/>
                        <a:pt x="3704842" y="2437161"/>
                      </a:cubicBezTo>
                      <a:cubicBezTo>
                        <a:pt x="3708580" y="2463325"/>
                        <a:pt x="3678675" y="2485752"/>
                        <a:pt x="3672444" y="2514407"/>
                      </a:cubicBezTo>
                      <a:cubicBezTo>
                        <a:pt x="3664968" y="2540571"/>
                        <a:pt x="3671198" y="2555522"/>
                        <a:pt x="3698612" y="2558014"/>
                      </a:cubicBezTo>
                      <a:cubicBezTo>
                        <a:pt x="3709826" y="2558014"/>
                        <a:pt x="3719795" y="2565489"/>
                        <a:pt x="3729764" y="2567981"/>
                      </a:cubicBezTo>
                      <a:cubicBezTo>
                        <a:pt x="3777114" y="2579194"/>
                        <a:pt x="3778360" y="2579194"/>
                        <a:pt x="3767146" y="2622801"/>
                      </a:cubicBezTo>
                      <a:cubicBezTo>
                        <a:pt x="3762161" y="2638998"/>
                        <a:pt x="3765900" y="2645227"/>
                        <a:pt x="3780852" y="2647719"/>
                      </a:cubicBezTo>
                      <a:cubicBezTo>
                        <a:pt x="3807020" y="2650211"/>
                        <a:pt x="3814496" y="2667654"/>
                        <a:pt x="3814496" y="2691326"/>
                      </a:cubicBezTo>
                      <a:cubicBezTo>
                        <a:pt x="3815742" y="2724965"/>
                        <a:pt x="3833187" y="2733687"/>
                        <a:pt x="3863093" y="2719982"/>
                      </a:cubicBezTo>
                      <a:cubicBezTo>
                        <a:pt x="3869323" y="2717490"/>
                        <a:pt x="3875553" y="2711260"/>
                        <a:pt x="3883030" y="2717490"/>
                      </a:cubicBezTo>
                      <a:cubicBezTo>
                        <a:pt x="3890506" y="2724965"/>
                        <a:pt x="3889260" y="2734933"/>
                        <a:pt x="3884276" y="2742408"/>
                      </a:cubicBezTo>
                      <a:cubicBezTo>
                        <a:pt x="3869323" y="2768572"/>
                        <a:pt x="3885522" y="2782277"/>
                        <a:pt x="3901721" y="2798474"/>
                      </a:cubicBezTo>
                      <a:cubicBezTo>
                        <a:pt x="3909197" y="2804703"/>
                        <a:pt x="3930380" y="2804703"/>
                        <a:pt x="3919166" y="2823392"/>
                      </a:cubicBezTo>
                      <a:cubicBezTo>
                        <a:pt x="3909197" y="2838343"/>
                        <a:pt x="3892998" y="2837097"/>
                        <a:pt x="3876800" y="2830867"/>
                      </a:cubicBezTo>
                      <a:cubicBezTo>
                        <a:pt x="3866831" y="2825884"/>
                        <a:pt x="3854370" y="2823392"/>
                        <a:pt x="3849386" y="2837097"/>
                      </a:cubicBezTo>
                      <a:cubicBezTo>
                        <a:pt x="3844402" y="2849556"/>
                        <a:pt x="3845648" y="2863261"/>
                        <a:pt x="3859355" y="2871982"/>
                      </a:cubicBezTo>
                      <a:cubicBezTo>
                        <a:pt x="3863093" y="2874474"/>
                        <a:pt x="3866831" y="2875720"/>
                        <a:pt x="3870569" y="2876966"/>
                      </a:cubicBezTo>
                      <a:cubicBezTo>
                        <a:pt x="3890506" y="2885687"/>
                        <a:pt x="3914182" y="2890671"/>
                        <a:pt x="3892998" y="2920573"/>
                      </a:cubicBezTo>
                      <a:cubicBezTo>
                        <a:pt x="3884276" y="2931786"/>
                        <a:pt x="3897983" y="2933032"/>
                        <a:pt x="3902967" y="2936769"/>
                      </a:cubicBezTo>
                      <a:cubicBezTo>
                        <a:pt x="3917920" y="2946737"/>
                        <a:pt x="3935365" y="2955458"/>
                        <a:pt x="3919166" y="2976638"/>
                      </a:cubicBezTo>
                      <a:cubicBezTo>
                        <a:pt x="3900475" y="3002802"/>
                        <a:pt x="3866831" y="3009032"/>
                        <a:pt x="3851878" y="2990343"/>
                      </a:cubicBezTo>
                      <a:cubicBezTo>
                        <a:pt x="3840664" y="2975392"/>
                        <a:pt x="3834433" y="2955458"/>
                        <a:pt x="3810758" y="2974147"/>
                      </a:cubicBezTo>
                      <a:cubicBezTo>
                        <a:pt x="3794559" y="2950474"/>
                        <a:pt x="3768392" y="2967917"/>
                        <a:pt x="3748455" y="2959196"/>
                      </a:cubicBezTo>
                      <a:cubicBezTo>
                        <a:pt x="3729764" y="2951720"/>
                        <a:pt x="3697366" y="2984114"/>
                        <a:pt x="3704842" y="3001556"/>
                      </a:cubicBezTo>
                      <a:cubicBezTo>
                        <a:pt x="3711073" y="3018999"/>
                        <a:pt x="3713565" y="3033950"/>
                        <a:pt x="3713565" y="3052639"/>
                      </a:cubicBezTo>
                      <a:cubicBezTo>
                        <a:pt x="3713565" y="3066344"/>
                        <a:pt x="3718549" y="3085032"/>
                        <a:pt x="3732256" y="3088770"/>
                      </a:cubicBezTo>
                      <a:cubicBezTo>
                        <a:pt x="3775868" y="3101229"/>
                        <a:pt x="3752193" y="3134868"/>
                        <a:pt x="3753439" y="3158541"/>
                      </a:cubicBezTo>
                      <a:cubicBezTo>
                        <a:pt x="3754685" y="3169754"/>
                        <a:pt x="3747209" y="3175983"/>
                        <a:pt x="3733502" y="3172246"/>
                      </a:cubicBezTo>
                      <a:cubicBezTo>
                        <a:pt x="3726025" y="3169754"/>
                        <a:pt x="3716057" y="3169754"/>
                        <a:pt x="3708580" y="3169754"/>
                      </a:cubicBezTo>
                      <a:cubicBezTo>
                        <a:pt x="3688643" y="3169754"/>
                        <a:pt x="3663722" y="3169754"/>
                        <a:pt x="3658738" y="3188442"/>
                      </a:cubicBezTo>
                      <a:cubicBezTo>
                        <a:pt x="3652507" y="3212115"/>
                        <a:pt x="3627586" y="3237033"/>
                        <a:pt x="3655000" y="3264443"/>
                      </a:cubicBezTo>
                      <a:cubicBezTo>
                        <a:pt x="3658738" y="3269426"/>
                        <a:pt x="3662476" y="3275656"/>
                        <a:pt x="3657492" y="3281885"/>
                      </a:cubicBezTo>
                      <a:cubicBezTo>
                        <a:pt x="3648769" y="3290607"/>
                        <a:pt x="3636308" y="3299328"/>
                        <a:pt x="3625094" y="3293098"/>
                      </a:cubicBezTo>
                      <a:cubicBezTo>
                        <a:pt x="3596434" y="3278148"/>
                        <a:pt x="3566529" y="3279394"/>
                        <a:pt x="3534131" y="3279394"/>
                      </a:cubicBezTo>
                      <a:cubicBezTo>
                        <a:pt x="3512948" y="3279394"/>
                        <a:pt x="3490519" y="3271918"/>
                        <a:pt x="3468089" y="3274410"/>
                      </a:cubicBezTo>
                      <a:cubicBezTo>
                        <a:pt x="3455629" y="3276902"/>
                        <a:pt x="3445660" y="3279394"/>
                        <a:pt x="3434446" y="3285623"/>
                      </a:cubicBezTo>
                      <a:cubicBezTo>
                        <a:pt x="3414508" y="3298082"/>
                        <a:pt x="3403294" y="3310541"/>
                        <a:pt x="3421985" y="3332968"/>
                      </a:cubicBezTo>
                      <a:cubicBezTo>
                        <a:pt x="3428215" y="3339197"/>
                        <a:pt x="3431953" y="3350410"/>
                        <a:pt x="3436938" y="3364115"/>
                      </a:cubicBezTo>
                      <a:cubicBezTo>
                        <a:pt x="3445660" y="3341689"/>
                        <a:pt x="3448152" y="3321754"/>
                        <a:pt x="3468089" y="3313033"/>
                      </a:cubicBezTo>
                      <a:cubicBezTo>
                        <a:pt x="3476812" y="3309295"/>
                        <a:pt x="3483042" y="3296836"/>
                        <a:pt x="3493011" y="3309295"/>
                      </a:cubicBezTo>
                      <a:cubicBezTo>
                        <a:pt x="3500487" y="3320508"/>
                        <a:pt x="3497995" y="3334213"/>
                        <a:pt x="3485534" y="3340443"/>
                      </a:cubicBezTo>
                      <a:cubicBezTo>
                        <a:pt x="3464351" y="3350410"/>
                        <a:pt x="3451890" y="3364115"/>
                        <a:pt x="3443168" y="3386541"/>
                      </a:cubicBezTo>
                      <a:cubicBezTo>
                        <a:pt x="3431953" y="3412706"/>
                        <a:pt x="3415755" y="3397755"/>
                        <a:pt x="3405786" y="3385296"/>
                      </a:cubicBezTo>
                      <a:cubicBezTo>
                        <a:pt x="3389587" y="3361623"/>
                        <a:pt x="3379619" y="3366607"/>
                        <a:pt x="3370896" y="3390279"/>
                      </a:cubicBezTo>
                      <a:cubicBezTo>
                        <a:pt x="3358435" y="3418935"/>
                        <a:pt x="3338498" y="3431394"/>
                        <a:pt x="3308593" y="3413951"/>
                      </a:cubicBezTo>
                      <a:cubicBezTo>
                        <a:pt x="3296132" y="3406476"/>
                        <a:pt x="3289902" y="3411460"/>
                        <a:pt x="3283671" y="3420181"/>
                      </a:cubicBezTo>
                      <a:cubicBezTo>
                        <a:pt x="3276195" y="3430148"/>
                        <a:pt x="3283671" y="3440116"/>
                        <a:pt x="3291148" y="3441361"/>
                      </a:cubicBezTo>
                      <a:cubicBezTo>
                        <a:pt x="3347221" y="3455066"/>
                        <a:pt x="3323546" y="3482476"/>
                        <a:pt x="3303608" y="3509886"/>
                      </a:cubicBezTo>
                      <a:cubicBezTo>
                        <a:pt x="3294886" y="3521099"/>
                        <a:pt x="3286164" y="3529820"/>
                        <a:pt x="3274949" y="3536050"/>
                      </a:cubicBezTo>
                      <a:cubicBezTo>
                        <a:pt x="3248782" y="3547263"/>
                        <a:pt x="3222614" y="3558476"/>
                        <a:pt x="3225106" y="3593362"/>
                      </a:cubicBezTo>
                      <a:cubicBezTo>
                        <a:pt x="3225106" y="3599591"/>
                        <a:pt x="3221368" y="3604575"/>
                        <a:pt x="3216384" y="3605821"/>
                      </a:cubicBezTo>
                      <a:cubicBezTo>
                        <a:pt x="3206415" y="3607067"/>
                        <a:pt x="3197693" y="3602083"/>
                        <a:pt x="3197693" y="3593362"/>
                      </a:cubicBezTo>
                      <a:cubicBezTo>
                        <a:pt x="3193955" y="3564706"/>
                        <a:pt x="3176510" y="3555985"/>
                        <a:pt x="3150342" y="3557230"/>
                      </a:cubicBezTo>
                      <a:cubicBezTo>
                        <a:pt x="3149096" y="3557230"/>
                        <a:pt x="3145358" y="3555985"/>
                        <a:pt x="3145358" y="3554739"/>
                      </a:cubicBezTo>
                      <a:cubicBezTo>
                        <a:pt x="3111714" y="3519853"/>
                        <a:pt x="3071840" y="3529820"/>
                        <a:pt x="3030720" y="3532312"/>
                      </a:cubicBezTo>
                      <a:cubicBezTo>
                        <a:pt x="3007044" y="3533558"/>
                        <a:pt x="2984615" y="3543526"/>
                        <a:pt x="2974647" y="3560968"/>
                      </a:cubicBezTo>
                      <a:cubicBezTo>
                        <a:pt x="2944741" y="3604575"/>
                        <a:pt x="2902375" y="3636968"/>
                        <a:pt x="2876207" y="3684313"/>
                      </a:cubicBezTo>
                      <a:cubicBezTo>
                        <a:pt x="2856270" y="3717952"/>
                        <a:pt x="2823872" y="3736641"/>
                        <a:pt x="2785244" y="3744116"/>
                      </a:cubicBezTo>
                      <a:cubicBezTo>
                        <a:pt x="2759077" y="3749100"/>
                        <a:pt x="2739140" y="3764051"/>
                        <a:pt x="2721695" y="3783986"/>
                      </a:cubicBezTo>
                      <a:cubicBezTo>
                        <a:pt x="2705496" y="3800182"/>
                        <a:pt x="2689297" y="3801428"/>
                        <a:pt x="2671852" y="3787723"/>
                      </a:cubicBezTo>
                      <a:cubicBezTo>
                        <a:pt x="2660638" y="3777756"/>
                        <a:pt x="2644439" y="3774018"/>
                        <a:pt x="2633224" y="3765297"/>
                      </a:cubicBezTo>
                      <a:cubicBezTo>
                        <a:pt x="2593350" y="3736641"/>
                        <a:pt x="2547245" y="3737887"/>
                        <a:pt x="2502387" y="3737887"/>
                      </a:cubicBezTo>
                      <a:cubicBezTo>
                        <a:pt x="2488680" y="3739133"/>
                        <a:pt x="2476220" y="3736641"/>
                        <a:pt x="2463759" y="3731657"/>
                      </a:cubicBezTo>
                      <a:cubicBezTo>
                        <a:pt x="2448806" y="3726674"/>
                        <a:pt x="2443822" y="3719198"/>
                        <a:pt x="2448806" y="3704248"/>
                      </a:cubicBezTo>
                      <a:cubicBezTo>
                        <a:pt x="2458775" y="3678084"/>
                        <a:pt x="2450052" y="3665624"/>
                        <a:pt x="2421393" y="3664378"/>
                      </a:cubicBezTo>
                      <a:cubicBezTo>
                        <a:pt x="2400209" y="3661887"/>
                        <a:pt x="2382765" y="3645690"/>
                        <a:pt x="2357843" y="3648182"/>
                      </a:cubicBezTo>
                      <a:cubicBezTo>
                        <a:pt x="2347875" y="3650674"/>
                        <a:pt x="2340398" y="3634477"/>
                        <a:pt x="2342890" y="3624510"/>
                      </a:cubicBezTo>
                      <a:cubicBezTo>
                        <a:pt x="2349121" y="3600837"/>
                        <a:pt x="2350367" y="3574673"/>
                        <a:pt x="2384011" y="3567198"/>
                      </a:cubicBezTo>
                      <a:cubicBezTo>
                        <a:pt x="2411424" y="3562214"/>
                        <a:pt x="2435099" y="3542280"/>
                        <a:pt x="2466251" y="3547263"/>
                      </a:cubicBezTo>
                      <a:cubicBezTo>
                        <a:pt x="2462513" y="3560968"/>
                        <a:pt x="2430115" y="3560968"/>
                        <a:pt x="2448806" y="3584640"/>
                      </a:cubicBezTo>
                      <a:cubicBezTo>
                        <a:pt x="2462513" y="3600837"/>
                        <a:pt x="2476220" y="3607067"/>
                        <a:pt x="2502387" y="3598346"/>
                      </a:cubicBezTo>
                      <a:cubicBezTo>
                        <a:pt x="2523570" y="3589624"/>
                        <a:pt x="2550984" y="3588378"/>
                        <a:pt x="2574659" y="3598346"/>
                      </a:cubicBezTo>
                      <a:cubicBezTo>
                        <a:pt x="2595842" y="3605821"/>
                        <a:pt x="2613287" y="3604575"/>
                        <a:pt x="2630732" y="3593362"/>
                      </a:cubicBezTo>
                      <a:cubicBezTo>
                        <a:pt x="2651915" y="3579657"/>
                        <a:pt x="2674344" y="3574673"/>
                        <a:pt x="2700512" y="3584640"/>
                      </a:cubicBezTo>
                      <a:cubicBezTo>
                        <a:pt x="2721695" y="3592116"/>
                        <a:pt x="2730417" y="3572182"/>
                        <a:pt x="2744124" y="3563460"/>
                      </a:cubicBezTo>
                      <a:cubicBezTo>
                        <a:pt x="2760323" y="3554739"/>
                        <a:pt x="2770292" y="3547263"/>
                        <a:pt x="2759077" y="3526083"/>
                      </a:cubicBezTo>
                      <a:cubicBezTo>
                        <a:pt x="2750354" y="3509886"/>
                        <a:pt x="2765307" y="3504902"/>
                        <a:pt x="2779014" y="3507394"/>
                      </a:cubicBezTo>
                      <a:cubicBezTo>
                        <a:pt x="2797705" y="3511132"/>
                        <a:pt x="2813904" y="3522345"/>
                        <a:pt x="2826365" y="3536050"/>
                      </a:cubicBezTo>
                      <a:cubicBezTo>
                        <a:pt x="2832595" y="3542280"/>
                        <a:pt x="2841317" y="3549755"/>
                        <a:pt x="2848794" y="3546018"/>
                      </a:cubicBezTo>
                      <a:cubicBezTo>
                        <a:pt x="2872469" y="3533558"/>
                        <a:pt x="2902375" y="3542280"/>
                        <a:pt x="2921066" y="3529820"/>
                      </a:cubicBezTo>
                      <a:cubicBezTo>
                        <a:pt x="2949725" y="3509886"/>
                        <a:pt x="2985861" y="3512378"/>
                        <a:pt x="3014521" y="3482476"/>
                      </a:cubicBezTo>
                      <a:cubicBezTo>
                        <a:pt x="3048165" y="3448837"/>
                        <a:pt x="3091777" y="3418935"/>
                        <a:pt x="3132897" y="3391525"/>
                      </a:cubicBezTo>
                      <a:cubicBezTo>
                        <a:pt x="3152834" y="3379066"/>
                        <a:pt x="3170279" y="3366607"/>
                        <a:pt x="3156573" y="3339197"/>
                      </a:cubicBezTo>
                      <a:cubicBezTo>
                        <a:pt x="3151588" y="3327984"/>
                        <a:pt x="3162803" y="3323000"/>
                        <a:pt x="3170279" y="3320508"/>
                      </a:cubicBezTo>
                      <a:cubicBezTo>
                        <a:pt x="3220122" y="3306804"/>
                        <a:pt x="3257504" y="3263197"/>
                        <a:pt x="3314823" y="3266934"/>
                      </a:cubicBezTo>
                      <a:cubicBezTo>
                        <a:pt x="3340991" y="3268180"/>
                        <a:pt x="3365912" y="3243262"/>
                        <a:pt x="3395817" y="3240770"/>
                      </a:cubicBezTo>
                      <a:cubicBezTo>
                        <a:pt x="3402048" y="3240770"/>
                        <a:pt x="3402048" y="3234541"/>
                        <a:pt x="3400802" y="3228311"/>
                      </a:cubicBezTo>
                      <a:cubicBezTo>
                        <a:pt x="3392079" y="3205885"/>
                        <a:pt x="3402048" y="3190934"/>
                        <a:pt x="3421985" y="3179721"/>
                      </a:cubicBezTo>
                      <a:cubicBezTo>
                        <a:pt x="3425723" y="3177229"/>
                        <a:pt x="3428215" y="3172246"/>
                        <a:pt x="3431953" y="3167262"/>
                      </a:cubicBezTo>
                      <a:cubicBezTo>
                        <a:pt x="3439430" y="3158541"/>
                        <a:pt x="3439430" y="3141098"/>
                        <a:pt x="3456875" y="3147328"/>
                      </a:cubicBezTo>
                      <a:cubicBezTo>
                        <a:pt x="3471828" y="3152311"/>
                        <a:pt x="3484288" y="3161032"/>
                        <a:pt x="3484288" y="3179721"/>
                      </a:cubicBezTo>
                      <a:cubicBezTo>
                        <a:pt x="3484288" y="3189688"/>
                        <a:pt x="3481796" y="3205885"/>
                        <a:pt x="3495503" y="3205885"/>
                      </a:cubicBezTo>
                      <a:cubicBezTo>
                        <a:pt x="3511702" y="3205885"/>
                        <a:pt x="3529147" y="3199656"/>
                        <a:pt x="3535377" y="3182213"/>
                      </a:cubicBezTo>
                      <a:cubicBezTo>
                        <a:pt x="3537869" y="3174737"/>
                        <a:pt x="3537869" y="3167262"/>
                        <a:pt x="3544099" y="3161032"/>
                      </a:cubicBezTo>
                      <a:cubicBezTo>
                        <a:pt x="3569021" y="3132377"/>
                        <a:pt x="3569021" y="3131131"/>
                        <a:pt x="3534131" y="3123655"/>
                      </a:cubicBezTo>
                      <a:cubicBezTo>
                        <a:pt x="3516686" y="3119918"/>
                        <a:pt x="3511702" y="3112442"/>
                        <a:pt x="3524162" y="3099983"/>
                      </a:cubicBezTo>
                      <a:cubicBezTo>
                        <a:pt x="3539115" y="3083786"/>
                        <a:pt x="3556560" y="3067590"/>
                        <a:pt x="3574005" y="3053884"/>
                      </a:cubicBezTo>
                      <a:cubicBezTo>
                        <a:pt x="3586466" y="3045163"/>
                        <a:pt x="3596434" y="3056376"/>
                        <a:pt x="3606403" y="3063852"/>
                      </a:cubicBezTo>
                      <a:cubicBezTo>
                        <a:pt x="3632570" y="3083786"/>
                        <a:pt x="3674937" y="3076311"/>
                        <a:pt x="3692382" y="3048901"/>
                      </a:cubicBezTo>
                      <a:cubicBezTo>
                        <a:pt x="3697366" y="3040180"/>
                        <a:pt x="3703596" y="3031458"/>
                        <a:pt x="3696120" y="3020245"/>
                      </a:cubicBezTo>
                      <a:cubicBezTo>
                        <a:pt x="3687397" y="3005294"/>
                        <a:pt x="3687397" y="2990343"/>
                        <a:pt x="3696120" y="2974147"/>
                      </a:cubicBezTo>
                      <a:cubicBezTo>
                        <a:pt x="3708580" y="2954212"/>
                        <a:pt x="3684905" y="2952966"/>
                        <a:pt x="3678675" y="2941753"/>
                      </a:cubicBezTo>
                      <a:cubicBezTo>
                        <a:pt x="3672444" y="2933032"/>
                        <a:pt x="3651261" y="2933032"/>
                        <a:pt x="3658738" y="2916835"/>
                      </a:cubicBezTo>
                      <a:cubicBezTo>
                        <a:pt x="3664968" y="2899392"/>
                        <a:pt x="3682413" y="2905622"/>
                        <a:pt x="3696120" y="2906868"/>
                      </a:cubicBezTo>
                      <a:cubicBezTo>
                        <a:pt x="3701104" y="2906868"/>
                        <a:pt x="3703596" y="2909360"/>
                        <a:pt x="3711073" y="2910605"/>
                      </a:cubicBezTo>
                      <a:cubicBezTo>
                        <a:pt x="3708580" y="2879458"/>
                        <a:pt x="3711073" y="2850802"/>
                        <a:pt x="3692382" y="2819654"/>
                      </a:cubicBezTo>
                      <a:cubicBezTo>
                        <a:pt x="3721041" y="2827130"/>
                        <a:pt x="3752193" y="2860769"/>
                        <a:pt x="3762161" y="2823392"/>
                      </a:cubicBezTo>
                      <a:cubicBezTo>
                        <a:pt x="3770884" y="2790998"/>
                        <a:pt x="3726025" y="2804703"/>
                        <a:pt x="3708580" y="2788507"/>
                      </a:cubicBezTo>
                      <a:cubicBezTo>
                        <a:pt x="3722287" y="2773556"/>
                        <a:pt x="3734748" y="2756113"/>
                        <a:pt x="3738486" y="2732441"/>
                      </a:cubicBezTo>
                      <a:cubicBezTo>
                        <a:pt x="3743470" y="2703785"/>
                        <a:pt x="3743470" y="2680113"/>
                        <a:pt x="3711073" y="2663916"/>
                      </a:cubicBezTo>
                      <a:cubicBezTo>
                        <a:pt x="3696120" y="2657686"/>
                        <a:pt x="3683659" y="2643982"/>
                        <a:pt x="3693628" y="2621555"/>
                      </a:cubicBezTo>
                      <a:cubicBezTo>
                        <a:pt x="3699858" y="2606604"/>
                        <a:pt x="3689889" y="2595391"/>
                        <a:pt x="3676183" y="2589162"/>
                      </a:cubicBezTo>
                      <a:cubicBezTo>
                        <a:pt x="3643785" y="2574211"/>
                        <a:pt x="3637555" y="2559260"/>
                        <a:pt x="3647523" y="2524374"/>
                      </a:cubicBezTo>
                      <a:cubicBezTo>
                        <a:pt x="3648769" y="2520637"/>
                        <a:pt x="3652507" y="2516899"/>
                        <a:pt x="3652507" y="2513161"/>
                      </a:cubicBezTo>
                      <a:cubicBezTo>
                        <a:pt x="3648769" y="2478276"/>
                        <a:pt x="3647523" y="2449620"/>
                        <a:pt x="3687397" y="2425948"/>
                      </a:cubicBezTo>
                      <a:cubicBezTo>
                        <a:pt x="3712319" y="2412243"/>
                        <a:pt x="3684905" y="2381095"/>
                        <a:pt x="3676183" y="2358669"/>
                      </a:cubicBezTo>
                      <a:cubicBezTo>
                        <a:pt x="3673691" y="2347456"/>
                        <a:pt x="3659984" y="2356177"/>
                        <a:pt x="3657492" y="2363653"/>
                      </a:cubicBezTo>
                      <a:cubicBezTo>
                        <a:pt x="3643785" y="2388571"/>
                        <a:pt x="3632570" y="2413489"/>
                        <a:pt x="3622602" y="2439653"/>
                      </a:cubicBezTo>
                      <a:cubicBezTo>
                        <a:pt x="3617617" y="2449620"/>
                        <a:pt x="3612633" y="2458342"/>
                        <a:pt x="3603911" y="2454604"/>
                      </a:cubicBezTo>
                      <a:cubicBezTo>
                        <a:pt x="3574005" y="2443391"/>
                        <a:pt x="3549084" y="2488243"/>
                        <a:pt x="3522916" y="2464571"/>
                      </a:cubicBezTo>
                      <a:cubicBezTo>
                        <a:pt x="3511702" y="2454604"/>
                        <a:pt x="3510456" y="2430932"/>
                        <a:pt x="3493011" y="2418472"/>
                      </a:cubicBezTo>
                      <a:cubicBezTo>
                        <a:pt x="3490519" y="2417227"/>
                        <a:pt x="3491765" y="2408505"/>
                        <a:pt x="3494257" y="2407259"/>
                      </a:cubicBezTo>
                      <a:cubicBezTo>
                        <a:pt x="3525408" y="2379850"/>
                        <a:pt x="3535377" y="2341226"/>
                        <a:pt x="3552822" y="2307587"/>
                      </a:cubicBezTo>
                      <a:cubicBezTo>
                        <a:pt x="3554068" y="2302603"/>
                        <a:pt x="3559052" y="2300112"/>
                        <a:pt x="3562791" y="2297620"/>
                      </a:cubicBezTo>
                      <a:cubicBezTo>
                        <a:pt x="3592696" y="2283915"/>
                        <a:pt x="3585220" y="2271456"/>
                        <a:pt x="3560298" y="2258997"/>
                      </a:cubicBezTo>
                      <a:cubicBezTo>
                        <a:pt x="3544099" y="2250275"/>
                        <a:pt x="3539115" y="2235324"/>
                        <a:pt x="3549084" y="2217882"/>
                      </a:cubicBezTo>
                      <a:cubicBezTo>
                        <a:pt x="3554068" y="2209160"/>
                        <a:pt x="3559052" y="2200439"/>
                        <a:pt x="3561544" y="2190472"/>
                      </a:cubicBezTo>
                      <a:cubicBezTo>
                        <a:pt x="3566529" y="2174275"/>
                        <a:pt x="3559052" y="2158078"/>
                        <a:pt x="3554068" y="2141881"/>
                      </a:cubicBezTo>
                      <a:cubicBezTo>
                        <a:pt x="3547838" y="2109488"/>
                        <a:pt x="3530393" y="2144373"/>
                        <a:pt x="3516686" y="2139390"/>
                      </a:cubicBezTo>
                      <a:cubicBezTo>
                        <a:pt x="3505471" y="2135652"/>
                        <a:pt x="3490519" y="2139390"/>
                        <a:pt x="3478058" y="2136898"/>
                      </a:cubicBezTo>
                      <a:cubicBezTo>
                        <a:pt x="3443168" y="2130668"/>
                        <a:pt x="3435692" y="2110734"/>
                        <a:pt x="3453137" y="2079586"/>
                      </a:cubicBezTo>
                      <a:cubicBezTo>
                        <a:pt x="3468089" y="2052176"/>
                        <a:pt x="3466843" y="2018537"/>
                        <a:pt x="3485534" y="1991127"/>
                      </a:cubicBezTo>
                      <a:cubicBezTo>
                        <a:pt x="3495503" y="1977422"/>
                        <a:pt x="3475566" y="1956241"/>
                        <a:pt x="3470582" y="1936307"/>
                      </a:cubicBezTo>
                      <a:cubicBezTo>
                        <a:pt x="3464351" y="1917618"/>
                        <a:pt x="3460613" y="1901422"/>
                        <a:pt x="3483042" y="1890208"/>
                      </a:cubicBezTo>
                      <a:cubicBezTo>
                        <a:pt x="3499241" y="1881487"/>
                        <a:pt x="3497995" y="1865290"/>
                        <a:pt x="3493011" y="1850339"/>
                      </a:cubicBezTo>
                      <a:cubicBezTo>
                        <a:pt x="3480550" y="1817946"/>
                        <a:pt x="3470582" y="1786798"/>
                        <a:pt x="3490519" y="1755651"/>
                      </a:cubicBezTo>
                      <a:cubicBezTo>
                        <a:pt x="3474320" y="1731978"/>
                        <a:pt x="3491765" y="1715782"/>
                        <a:pt x="3504225" y="1700831"/>
                      </a:cubicBezTo>
                      <a:cubicBezTo>
                        <a:pt x="3520424" y="1682142"/>
                        <a:pt x="3534131" y="1663454"/>
                        <a:pt x="3545346" y="1642273"/>
                      </a:cubicBezTo>
                      <a:cubicBezTo>
                        <a:pt x="3565283" y="1604896"/>
                        <a:pt x="3551576" y="1571257"/>
                        <a:pt x="3545346" y="1536371"/>
                      </a:cubicBezTo>
                      <a:cubicBezTo>
                        <a:pt x="3541607" y="1517683"/>
                        <a:pt x="3525408" y="1515191"/>
                        <a:pt x="3510456" y="1512699"/>
                      </a:cubicBezTo>
                      <a:cubicBezTo>
                        <a:pt x="3473074" y="1503978"/>
                        <a:pt x="3466843" y="1489027"/>
                        <a:pt x="3486780" y="1457879"/>
                      </a:cubicBezTo>
                      <a:cubicBezTo>
                        <a:pt x="3500487" y="1436699"/>
                        <a:pt x="3517932" y="1421748"/>
                        <a:pt x="3542853" y="1414272"/>
                      </a:cubicBezTo>
                      <a:cubicBezTo>
                        <a:pt x="3576497" y="1401813"/>
                        <a:pt x="3583974" y="1386862"/>
                        <a:pt x="3578989" y="1351977"/>
                      </a:cubicBezTo>
                      <a:cubicBezTo>
                        <a:pt x="3577120" y="1339829"/>
                        <a:pt x="3575251" y="1326981"/>
                        <a:pt x="3583896" y="1319214"/>
                      </a:cubicBezTo>
                      <a:lnTo>
                        <a:pt x="3595493" y="1313794"/>
                      </a:lnTo>
                      <a:lnTo>
                        <a:pt x="3586635" y="1259305"/>
                      </a:lnTo>
                      <a:cubicBezTo>
                        <a:pt x="3585232" y="1240129"/>
                        <a:pt x="3586479" y="1220484"/>
                        <a:pt x="3593341" y="1199904"/>
                      </a:cubicBezTo>
                      <a:cubicBezTo>
                        <a:pt x="3607063" y="1163733"/>
                        <a:pt x="3583361" y="1128810"/>
                        <a:pt x="3565895" y="1097628"/>
                      </a:cubicBezTo>
                      <a:cubicBezTo>
                        <a:pt x="3554668" y="1081414"/>
                        <a:pt x="3553420" y="1068941"/>
                        <a:pt x="3569638" y="1053974"/>
                      </a:cubicBezTo>
                      <a:cubicBezTo>
                        <a:pt x="3593341" y="1032770"/>
                        <a:pt x="3593341" y="1006578"/>
                        <a:pt x="3577123" y="982880"/>
                      </a:cubicBezTo>
                      <a:cubicBezTo>
                        <a:pt x="3559658" y="956687"/>
                        <a:pt x="3553420" y="928000"/>
                        <a:pt x="3549678" y="899313"/>
                      </a:cubicBezTo>
                      <a:cubicBezTo>
                        <a:pt x="3539698" y="844433"/>
                        <a:pt x="3515995" y="805768"/>
                        <a:pt x="3454867" y="797037"/>
                      </a:cubicBezTo>
                      <a:cubicBezTo>
                        <a:pt x="3419936" y="790801"/>
                        <a:pt x="3385006" y="774587"/>
                        <a:pt x="3351323" y="799532"/>
                      </a:cubicBezTo>
                      <a:cubicBezTo>
                        <a:pt x="3341343" y="805768"/>
                        <a:pt x="3330115" y="800779"/>
                        <a:pt x="3318888" y="797037"/>
                      </a:cubicBezTo>
                      <a:cubicBezTo>
                        <a:pt x="3297680" y="788307"/>
                        <a:pt x="3277720" y="789554"/>
                        <a:pt x="3257760" y="793296"/>
                      </a:cubicBezTo>
                      <a:cubicBezTo>
                        <a:pt x="3246532" y="795790"/>
                        <a:pt x="3234057" y="799532"/>
                        <a:pt x="3231562" y="810757"/>
                      </a:cubicBezTo>
                      <a:cubicBezTo>
                        <a:pt x="3225324" y="838197"/>
                        <a:pt x="3206612" y="858153"/>
                        <a:pt x="3194137" y="881851"/>
                      </a:cubicBezTo>
                      <a:cubicBezTo>
                        <a:pt x="3179166" y="914280"/>
                        <a:pt x="3142988" y="925506"/>
                        <a:pt x="3108058" y="909291"/>
                      </a:cubicBezTo>
                      <a:cubicBezTo>
                        <a:pt x="3075623" y="894324"/>
                        <a:pt x="3064395" y="864390"/>
                        <a:pt x="3079365" y="828219"/>
                      </a:cubicBezTo>
                      <a:cubicBezTo>
                        <a:pt x="3085603" y="812005"/>
                        <a:pt x="3091840" y="797037"/>
                        <a:pt x="3083108" y="778328"/>
                      </a:cubicBezTo>
                      <a:cubicBezTo>
                        <a:pt x="3075623" y="762114"/>
                        <a:pt x="3066890" y="759619"/>
                        <a:pt x="3053168" y="772092"/>
                      </a:cubicBezTo>
                      <a:cubicBezTo>
                        <a:pt x="3046930" y="778328"/>
                        <a:pt x="3040692" y="784565"/>
                        <a:pt x="3033207" y="790801"/>
                      </a:cubicBezTo>
                      <a:cubicBezTo>
                        <a:pt x="3023227" y="798285"/>
                        <a:pt x="3014495" y="809510"/>
                        <a:pt x="2999524" y="804521"/>
                      </a:cubicBezTo>
                      <a:cubicBezTo>
                        <a:pt x="2984554" y="798285"/>
                        <a:pt x="2989544" y="783317"/>
                        <a:pt x="2985802" y="767103"/>
                      </a:cubicBezTo>
                      <a:cubicBezTo>
                        <a:pt x="2942139" y="802026"/>
                        <a:pt x="2905961" y="770845"/>
                        <a:pt x="2866041" y="754630"/>
                      </a:cubicBezTo>
                      <a:cubicBezTo>
                        <a:pt x="2848575" y="748394"/>
                        <a:pt x="2828615" y="730932"/>
                        <a:pt x="2811150" y="738416"/>
                      </a:cubicBezTo>
                      <a:cubicBezTo>
                        <a:pt x="2786200" y="749641"/>
                        <a:pt x="2757507" y="759619"/>
                        <a:pt x="2736299" y="778328"/>
                      </a:cubicBezTo>
                      <a:cubicBezTo>
                        <a:pt x="2721329" y="793296"/>
                        <a:pt x="2707606" y="803274"/>
                        <a:pt x="2686399" y="804521"/>
                      </a:cubicBezTo>
                      <a:cubicBezTo>
                        <a:pt x="2681409" y="805768"/>
                        <a:pt x="2677666" y="805768"/>
                        <a:pt x="2673924" y="808263"/>
                      </a:cubicBezTo>
                      <a:cubicBezTo>
                        <a:pt x="2622776" y="838197"/>
                        <a:pt x="2574123" y="819488"/>
                        <a:pt x="2525470" y="803274"/>
                      </a:cubicBezTo>
                      <a:cubicBezTo>
                        <a:pt x="2509252" y="797037"/>
                        <a:pt x="2495529" y="795790"/>
                        <a:pt x="2481807" y="807016"/>
                      </a:cubicBezTo>
                      <a:cubicBezTo>
                        <a:pt x="2473074" y="814499"/>
                        <a:pt x="2464341" y="818241"/>
                        <a:pt x="2451866" y="815746"/>
                      </a:cubicBezTo>
                      <a:cubicBezTo>
                        <a:pt x="2444381" y="813252"/>
                        <a:pt x="2434401" y="804521"/>
                        <a:pt x="2428163" y="816994"/>
                      </a:cubicBezTo>
                      <a:cubicBezTo>
                        <a:pt x="2424421" y="824477"/>
                        <a:pt x="2429411" y="833208"/>
                        <a:pt x="2435649" y="840692"/>
                      </a:cubicBezTo>
                      <a:cubicBezTo>
                        <a:pt x="2448124" y="858153"/>
                        <a:pt x="2453114" y="874368"/>
                        <a:pt x="2440639" y="895571"/>
                      </a:cubicBezTo>
                      <a:cubicBezTo>
                        <a:pt x="2430659" y="911786"/>
                        <a:pt x="2438144" y="928000"/>
                        <a:pt x="2448124" y="941720"/>
                      </a:cubicBezTo>
                      <a:cubicBezTo>
                        <a:pt x="2465589" y="966666"/>
                        <a:pt x="2456856" y="984127"/>
                        <a:pt x="2434401" y="1000342"/>
                      </a:cubicBezTo>
                      <a:cubicBezTo>
                        <a:pt x="2415688" y="1014062"/>
                        <a:pt x="2395728" y="1020298"/>
                        <a:pt x="2375768" y="1030276"/>
                      </a:cubicBezTo>
                      <a:cubicBezTo>
                        <a:pt x="2370778" y="1034018"/>
                        <a:pt x="2363293" y="1037760"/>
                        <a:pt x="2350818" y="1042749"/>
                      </a:cubicBezTo>
                      <a:cubicBezTo>
                        <a:pt x="2364540" y="1039007"/>
                        <a:pt x="2369530" y="1034018"/>
                        <a:pt x="2377015" y="1031523"/>
                      </a:cubicBezTo>
                      <a:cubicBezTo>
                        <a:pt x="2406956" y="1046490"/>
                        <a:pt x="2435649" y="1048985"/>
                        <a:pt x="2465589" y="1029029"/>
                      </a:cubicBezTo>
                      <a:cubicBezTo>
                        <a:pt x="2479312" y="1020298"/>
                        <a:pt x="2496777" y="1021545"/>
                        <a:pt x="2510499" y="1029029"/>
                      </a:cubicBezTo>
                      <a:cubicBezTo>
                        <a:pt x="2536697" y="1042749"/>
                        <a:pt x="2556657" y="1034018"/>
                        <a:pt x="2577865" y="1017803"/>
                      </a:cubicBezTo>
                      <a:cubicBezTo>
                        <a:pt x="2620281" y="984127"/>
                        <a:pt x="2637746" y="990364"/>
                        <a:pt x="2656458" y="1040254"/>
                      </a:cubicBezTo>
                      <a:cubicBezTo>
                        <a:pt x="2663943" y="1061458"/>
                        <a:pt x="2672676" y="1066447"/>
                        <a:pt x="2691389" y="1050232"/>
                      </a:cubicBezTo>
                      <a:cubicBezTo>
                        <a:pt x="2706359" y="1039007"/>
                        <a:pt x="2722577" y="1029029"/>
                        <a:pt x="2736299" y="1012814"/>
                      </a:cubicBezTo>
                      <a:cubicBezTo>
                        <a:pt x="2760002" y="987869"/>
                        <a:pt x="2798675" y="985374"/>
                        <a:pt x="2827368" y="1005331"/>
                      </a:cubicBezTo>
                      <a:cubicBezTo>
                        <a:pt x="2834853" y="1011567"/>
                        <a:pt x="2844833" y="1017803"/>
                        <a:pt x="2843585" y="1025287"/>
                      </a:cubicBezTo>
                      <a:cubicBezTo>
                        <a:pt x="2834853" y="1063952"/>
                        <a:pt x="2864793" y="1103865"/>
                        <a:pt x="2838595" y="1141282"/>
                      </a:cubicBezTo>
                      <a:cubicBezTo>
                        <a:pt x="2829863" y="1155002"/>
                        <a:pt x="2839843" y="1162486"/>
                        <a:pt x="2851070" y="1169970"/>
                      </a:cubicBezTo>
                      <a:cubicBezTo>
                        <a:pt x="2872278" y="1186184"/>
                        <a:pt x="2889743" y="1203646"/>
                        <a:pt x="2893486" y="1233580"/>
                      </a:cubicBezTo>
                      <a:cubicBezTo>
                        <a:pt x="2902218" y="1213624"/>
                        <a:pt x="2894733" y="1182442"/>
                        <a:pt x="2927169" y="1182442"/>
                      </a:cubicBezTo>
                      <a:cubicBezTo>
                        <a:pt x="2945881" y="1182442"/>
                        <a:pt x="2959604" y="1194915"/>
                        <a:pt x="2969584" y="1209882"/>
                      </a:cubicBezTo>
                      <a:cubicBezTo>
                        <a:pt x="2980812" y="1228591"/>
                        <a:pt x="2967089" y="1241064"/>
                        <a:pt x="2954614" y="1256031"/>
                      </a:cubicBezTo>
                      <a:cubicBezTo>
                        <a:pt x="2970832" y="1259773"/>
                        <a:pt x="2985802" y="1263514"/>
                        <a:pt x="2992039" y="1279729"/>
                      </a:cubicBezTo>
                      <a:cubicBezTo>
                        <a:pt x="2997029" y="1295943"/>
                        <a:pt x="2985802" y="1305921"/>
                        <a:pt x="2974574" y="1315899"/>
                      </a:cubicBezTo>
                      <a:cubicBezTo>
                        <a:pt x="2968337" y="1320888"/>
                        <a:pt x="2964594" y="1327125"/>
                        <a:pt x="2968337" y="1335856"/>
                      </a:cubicBezTo>
                      <a:cubicBezTo>
                        <a:pt x="2979564" y="1360801"/>
                        <a:pt x="2959604" y="1378263"/>
                        <a:pt x="2950871" y="1395724"/>
                      </a:cubicBezTo>
                      <a:cubicBezTo>
                        <a:pt x="2940891" y="1413186"/>
                        <a:pt x="2920931" y="1410692"/>
                        <a:pt x="2910951" y="1391983"/>
                      </a:cubicBezTo>
                      <a:cubicBezTo>
                        <a:pt x="2905961" y="1379510"/>
                        <a:pt x="2900971" y="1369532"/>
                        <a:pt x="2887248" y="1362048"/>
                      </a:cubicBezTo>
                      <a:cubicBezTo>
                        <a:pt x="2864793" y="1349576"/>
                        <a:pt x="2864793" y="1335856"/>
                        <a:pt x="2883506" y="1318394"/>
                      </a:cubicBezTo>
                      <a:cubicBezTo>
                        <a:pt x="2897228" y="1304674"/>
                        <a:pt x="2897228" y="1304674"/>
                        <a:pt x="2886001" y="1285965"/>
                      </a:cubicBezTo>
                      <a:cubicBezTo>
                        <a:pt x="2872278" y="1284718"/>
                        <a:pt x="2878516" y="1299685"/>
                        <a:pt x="2872278" y="1304674"/>
                      </a:cubicBezTo>
                      <a:cubicBezTo>
                        <a:pt x="2859803" y="1314652"/>
                        <a:pt x="2847328" y="1320888"/>
                        <a:pt x="2833605" y="1310910"/>
                      </a:cubicBezTo>
                      <a:cubicBezTo>
                        <a:pt x="2819883" y="1302180"/>
                        <a:pt x="2822378" y="1288460"/>
                        <a:pt x="2831110" y="1275987"/>
                      </a:cubicBezTo>
                      <a:cubicBezTo>
                        <a:pt x="2836100" y="1268503"/>
                        <a:pt x="2843585" y="1262267"/>
                        <a:pt x="2844833" y="1254784"/>
                      </a:cubicBezTo>
                      <a:cubicBezTo>
                        <a:pt x="2848575" y="1234827"/>
                        <a:pt x="2848575" y="1221107"/>
                        <a:pt x="2823625" y="1212376"/>
                      </a:cubicBezTo>
                      <a:cubicBezTo>
                        <a:pt x="2788695" y="1199904"/>
                        <a:pt x="2771230" y="1209882"/>
                        <a:pt x="2750022" y="1236075"/>
                      </a:cubicBezTo>
                      <a:cubicBezTo>
                        <a:pt x="2721329" y="1274740"/>
                        <a:pt x="2678914" y="1264762"/>
                        <a:pt x="2660201" y="1221107"/>
                      </a:cubicBezTo>
                      <a:cubicBezTo>
                        <a:pt x="2648973" y="1192420"/>
                        <a:pt x="2620281" y="1182442"/>
                        <a:pt x="2595330" y="1169970"/>
                      </a:cubicBezTo>
                      <a:cubicBezTo>
                        <a:pt x="2585350" y="1164980"/>
                        <a:pt x="2574123" y="1171217"/>
                        <a:pt x="2571628" y="1182442"/>
                      </a:cubicBezTo>
                      <a:cubicBezTo>
                        <a:pt x="2559152" y="1223602"/>
                        <a:pt x="2521727" y="1227344"/>
                        <a:pt x="2490539" y="1242311"/>
                      </a:cubicBezTo>
                      <a:cubicBezTo>
                        <a:pt x="2453114" y="1261020"/>
                        <a:pt x="2408203" y="1261020"/>
                        <a:pt x="2374520" y="1292201"/>
                      </a:cubicBezTo>
                      <a:cubicBezTo>
                        <a:pt x="2362045" y="1302180"/>
                        <a:pt x="2339590" y="1298438"/>
                        <a:pt x="2328362" y="1319641"/>
                      </a:cubicBezTo>
                      <a:cubicBezTo>
                        <a:pt x="2320877" y="1330867"/>
                        <a:pt x="2299670" y="1325878"/>
                        <a:pt x="2285947" y="1315899"/>
                      </a:cubicBezTo>
                      <a:cubicBezTo>
                        <a:pt x="2264739" y="1300932"/>
                        <a:pt x="2251017" y="1314652"/>
                        <a:pt x="2251017" y="1333361"/>
                      </a:cubicBezTo>
                      <a:cubicBezTo>
                        <a:pt x="2251017" y="1374521"/>
                        <a:pt x="2223571" y="1415681"/>
                        <a:pt x="2256007" y="1456840"/>
                      </a:cubicBezTo>
                      <a:cubicBezTo>
                        <a:pt x="2267234" y="1471808"/>
                        <a:pt x="2256007" y="1488022"/>
                        <a:pt x="2239789" y="1496753"/>
                      </a:cubicBezTo>
                      <a:cubicBezTo>
                        <a:pt x="2228561" y="1501742"/>
                        <a:pt x="2216086" y="1506731"/>
                        <a:pt x="2208601" y="1515462"/>
                      </a:cubicBezTo>
                      <a:cubicBezTo>
                        <a:pt x="2189889" y="1534171"/>
                        <a:pt x="2193631" y="1554127"/>
                        <a:pt x="2221076" y="1576578"/>
                      </a:cubicBezTo>
                      <a:cubicBezTo>
                        <a:pt x="2228561" y="1556621"/>
                        <a:pt x="2228561" y="1531676"/>
                        <a:pt x="2256007" y="1526687"/>
                      </a:cubicBezTo>
                      <a:cubicBezTo>
                        <a:pt x="2269729" y="1522945"/>
                        <a:pt x="2284700" y="1521698"/>
                        <a:pt x="2284700" y="1541654"/>
                      </a:cubicBezTo>
                      <a:cubicBezTo>
                        <a:pt x="2284700" y="1572836"/>
                        <a:pt x="2307155" y="1594039"/>
                        <a:pt x="2319630" y="1617737"/>
                      </a:cubicBezTo>
                      <a:cubicBezTo>
                        <a:pt x="2323372" y="1625221"/>
                        <a:pt x="2329610" y="1630210"/>
                        <a:pt x="2333353" y="1637694"/>
                      </a:cubicBezTo>
                      <a:cubicBezTo>
                        <a:pt x="2349570" y="1668875"/>
                        <a:pt x="2383253" y="1677606"/>
                        <a:pt x="2413193" y="1656402"/>
                      </a:cubicBezTo>
                      <a:cubicBezTo>
                        <a:pt x="2429411" y="1643930"/>
                        <a:pt x="2444381" y="1641435"/>
                        <a:pt x="2465589" y="1642683"/>
                      </a:cubicBezTo>
                      <a:cubicBezTo>
                        <a:pt x="2514242" y="1643930"/>
                        <a:pt x="2561647" y="1627715"/>
                        <a:pt x="2596578" y="1590298"/>
                      </a:cubicBezTo>
                      <a:cubicBezTo>
                        <a:pt x="2604063" y="1584061"/>
                        <a:pt x="2605310" y="1575330"/>
                        <a:pt x="2605310" y="1566600"/>
                      </a:cubicBezTo>
                      <a:cubicBezTo>
                        <a:pt x="2602815" y="1549138"/>
                        <a:pt x="2609053" y="1534171"/>
                        <a:pt x="2616538" y="1519204"/>
                      </a:cubicBezTo>
                      <a:cubicBezTo>
                        <a:pt x="2645231" y="1464324"/>
                        <a:pt x="2645231" y="1464324"/>
                        <a:pt x="2705111" y="1483033"/>
                      </a:cubicBezTo>
                      <a:cubicBezTo>
                        <a:pt x="2730062" y="1490516"/>
                        <a:pt x="2752517" y="1491764"/>
                        <a:pt x="2769982" y="1466818"/>
                      </a:cubicBezTo>
                      <a:cubicBezTo>
                        <a:pt x="2781210" y="1448109"/>
                        <a:pt x="2797427" y="1449357"/>
                        <a:pt x="2816140" y="1458088"/>
                      </a:cubicBezTo>
                      <a:cubicBezTo>
                        <a:pt x="2848575" y="1474302"/>
                        <a:pt x="2866041" y="1504236"/>
                        <a:pt x="2883506" y="1534171"/>
                      </a:cubicBezTo>
                      <a:cubicBezTo>
                        <a:pt x="2892238" y="1546643"/>
                        <a:pt x="2884753" y="1559116"/>
                        <a:pt x="2878516" y="1570341"/>
                      </a:cubicBezTo>
                      <a:cubicBezTo>
                        <a:pt x="2864793" y="1594039"/>
                        <a:pt x="2843585" y="1613996"/>
                        <a:pt x="2832358" y="1638941"/>
                      </a:cubicBezTo>
                      <a:cubicBezTo>
                        <a:pt x="2827368" y="1648919"/>
                        <a:pt x="2821130" y="1660144"/>
                        <a:pt x="2818635" y="1672617"/>
                      </a:cubicBezTo>
                      <a:cubicBezTo>
                        <a:pt x="2813645" y="1692573"/>
                        <a:pt x="2809903" y="1707540"/>
                        <a:pt x="2784952" y="1686337"/>
                      </a:cubicBezTo>
                      <a:cubicBezTo>
                        <a:pt x="2772477" y="1675112"/>
                        <a:pt x="2762497" y="1691326"/>
                        <a:pt x="2761249" y="1702551"/>
                      </a:cubicBezTo>
                      <a:cubicBezTo>
                        <a:pt x="2757507" y="1729991"/>
                        <a:pt x="2746279" y="1747453"/>
                        <a:pt x="2716339" y="1754936"/>
                      </a:cubicBezTo>
                      <a:cubicBezTo>
                        <a:pt x="2696379" y="1758678"/>
                        <a:pt x="2693884" y="1781129"/>
                        <a:pt x="2710101" y="1799838"/>
                      </a:cubicBezTo>
                      <a:cubicBezTo>
                        <a:pt x="2716339" y="1807322"/>
                        <a:pt x="2723824" y="1812310"/>
                        <a:pt x="2720082" y="1822289"/>
                      </a:cubicBezTo>
                      <a:cubicBezTo>
                        <a:pt x="2715092" y="1833514"/>
                        <a:pt x="2705111" y="1829772"/>
                        <a:pt x="2697626" y="1829772"/>
                      </a:cubicBezTo>
                      <a:cubicBezTo>
                        <a:pt x="2677666" y="1829772"/>
                        <a:pt x="2668934" y="1842245"/>
                        <a:pt x="2670181" y="1859706"/>
                      </a:cubicBezTo>
                      <a:cubicBezTo>
                        <a:pt x="2672676" y="1879663"/>
                        <a:pt x="2680161" y="1894630"/>
                        <a:pt x="2705111" y="1888394"/>
                      </a:cubicBezTo>
                      <a:cubicBezTo>
                        <a:pt x="2727567" y="1883404"/>
                        <a:pt x="2742537" y="1890888"/>
                        <a:pt x="2753764" y="1909597"/>
                      </a:cubicBezTo>
                      <a:cubicBezTo>
                        <a:pt x="2763745" y="1924564"/>
                        <a:pt x="2777467" y="1929553"/>
                        <a:pt x="2794932" y="1925812"/>
                      </a:cubicBezTo>
                      <a:cubicBezTo>
                        <a:pt x="2808655" y="1923317"/>
                        <a:pt x="2823625" y="1920822"/>
                        <a:pt x="2837348" y="1919575"/>
                      </a:cubicBezTo>
                      <a:cubicBezTo>
                        <a:pt x="2867288" y="1917081"/>
                        <a:pt x="2887248" y="1907103"/>
                        <a:pt x="2898476" y="1874674"/>
                      </a:cubicBezTo>
                      <a:cubicBezTo>
                        <a:pt x="2910951" y="1839750"/>
                        <a:pt x="2944634" y="1821041"/>
                        <a:pt x="2965842" y="1791107"/>
                      </a:cubicBezTo>
                      <a:cubicBezTo>
                        <a:pt x="2980812" y="1772398"/>
                        <a:pt x="2985802" y="1756184"/>
                        <a:pt x="2980812" y="1732486"/>
                      </a:cubicBezTo>
                      <a:cubicBezTo>
                        <a:pt x="2972079" y="1701304"/>
                        <a:pt x="2988297" y="1671370"/>
                        <a:pt x="2982059" y="1638941"/>
                      </a:cubicBezTo>
                      <a:cubicBezTo>
                        <a:pt x="2980812" y="1628963"/>
                        <a:pt x="2990792" y="1623974"/>
                        <a:pt x="3000772" y="1621479"/>
                      </a:cubicBezTo>
                      <a:cubicBezTo>
                        <a:pt x="3021980" y="1615243"/>
                        <a:pt x="3056910" y="1628963"/>
                        <a:pt x="3068138" y="1645177"/>
                      </a:cubicBezTo>
                      <a:cubicBezTo>
                        <a:pt x="3086850" y="1671370"/>
                        <a:pt x="3088098" y="1703798"/>
                        <a:pt x="3070633" y="1725002"/>
                      </a:cubicBezTo>
                      <a:cubicBezTo>
                        <a:pt x="3053168" y="1743711"/>
                        <a:pt x="3048177" y="1762420"/>
                        <a:pt x="3063148" y="1784871"/>
                      </a:cubicBezTo>
                      <a:cubicBezTo>
                        <a:pt x="3068138" y="1792354"/>
                        <a:pt x="3068138" y="1803580"/>
                        <a:pt x="3069385" y="1813558"/>
                      </a:cubicBezTo>
                      <a:cubicBezTo>
                        <a:pt x="3069385" y="1826030"/>
                        <a:pt x="3074375" y="1836008"/>
                        <a:pt x="3086850" y="1843492"/>
                      </a:cubicBezTo>
                      <a:cubicBezTo>
                        <a:pt x="3130513" y="1874674"/>
                        <a:pt x="3159206" y="1914586"/>
                        <a:pt x="3181661" y="1965724"/>
                      </a:cubicBezTo>
                      <a:cubicBezTo>
                        <a:pt x="3201622" y="2014367"/>
                        <a:pt x="3239047" y="2055527"/>
                        <a:pt x="3300175" y="2056774"/>
                      </a:cubicBezTo>
                      <a:cubicBezTo>
                        <a:pt x="3317640" y="2056774"/>
                        <a:pt x="3331363" y="2056774"/>
                        <a:pt x="3337601" y="2036818"/>
                      </a:cubicBezTo>
                      <a:cubicBezTo>
                        <a:pt x="3340096" y="2030582"/>
                        <a:pt x="3342591" y="2023098"/>
                        <a:pt x="3350076" y="2020604"/>
                      </a:cubicBezTo>
                      <a:cubicBezTo>
                        <a:pt x="3402471" y="2000647"/>
                        <a:pt x="3408709" y="1952004"/>
                        <a:pt x="3417441" y="1904608"/>
                      </a:cubicBezTo>
                      <a:cubicBezTo>
                        <a:pt x="3423679" y="1869685"/>
                        <a:pt x="3424926" y="1832267"/>
                        <a:pt x="3464847" y="1813558"/>
                      </a:cubicBezTo>
                      <a:cubicBezTo>
                        <a:pt x="3464847" y="1837256"/>
                        <a:pt x="3457362" y="1857212"/>
                        <a:pt x="3449877" y="1879663"/>
                      </a:cubicBezTo>
                      <a:cubicBezTo>
                        <a:pt x="3437402" y="1918328"/>
                        <a:pt x="3429916" y="1958240"/>
                        <a:pt x="3426174" y="1999400"/>
                      </a:cubicBezTo>
                      <a:cubicBezTo>
                        <a:pt x="3422431" y="2034324"/>
                        <a:pt x="3411204" y="2064258"/>
                        <a:pt x="3380016" y="2084214"/>
                      </a:cubicBezTo>
                      <a:cubicBezTo>
                        <a:pt x="3367541" y="2092945"/>
                        <a:pt x="3356313" y="2099181"/>
                        <a:pt x="3363798" y="2117890"/>
                      </a:cubicBezTo>
                      <a:cubicBezTo>
                        <a:pt x="3368788" y="2130363"/>
                        <a:pt x="3362551" y="2144083"/>
                        <a:pt x="3353818" y="2151566"/>
                      </a:cubicBezTo>
                      <a:cubicBezTo>
                        <a:pt x="3317640" y="2177759"/>
                        <a:pt x="3332610" y="2220166"/>
                        <a:pt x="3322630" y="2253842"/>
                      </a:cubicBezTo>
                      <a:cubicBezTo>
                        <a:pt x="3318888" y="2261326"/>
                        <a:pt x="3327620" y="2265067"/>
                        <a:pt x="3333858" y="2267562"/>
                      </a:cubicBezTo>
                      <a:cubicBezTo>
                        <a:pt x="3373778" y="2280034"/>
                        <a:pt x="3381263" y="2319947"/>
                        <a:pt x="3399976" y="2348634"/>
                      </a:cubicBezTo>
                      <a:cubicBezTo>
                        <a:pt x="3409956" y="2364848"/>
                        <a:pt x="3391244" y="2381063"/>
                        <a:pt x="3380016" y="2389794"/>
                      </a:cubicBezTo>
                      <a:cubicBezTo>
                        <a:pt x="3363798" y="2399772"/>
                        <a:pt x="3343838" y="2409750"/>
                        <a:pt x="3323878" y="2397277"/>
                      </a:cubicBezTo>
                      <a:cubicBezTo>
                        <a:pt x="3313898" y="2391041"/>
                        <a:pt x="3303918" y="2374826"/>
                        <a:pt x="3290195" y="2387299"/>
                      </a:cubicBezTo>
                      <a:cubicBezTo>
                        <a:pt x="3278967" y="2397277"/>
                        <a:pt x="3285205" y="2410997"/>
                        <a:pt x="3297680" y="2419728"/>
                      </a:cubicBezTo>
                      <a:cubicBezTo>
                        <a:pt x="3303918" y="2424717"/>
                        <a:pt x="3301423" y="2429706"/>
                        <a:pt x="3296433" y="2432201"/>
                      </a:cubicBezTo>
                      <a:cubicBezTo>
                        <a:pt x="3291443" y="2437190"/>
                        <a:pt x="3283957" y="2439684"/>
                        <a:pt x="3280215" y="2444673"/>
                      </a:cubicBezTo>
                      <a:cubicBezTo>
                        <a:pt x="3276472" y="2449662"/>
                        <a:pt x="3271482" y="2458393"/>
                        <a:pt x="3272730" y="2462135"/>
                      </a:cubicBezTo>
                      <a:cubicBezTo>
                        <a:pt x="3297680" y="2500800"/>
                        <a:pt x="3247780" y="2539466"/>
                        <a:pt x="3272730" y="2576883"/>
                      </a:cubicBezTo>
                      <a:cubicBezTo>
                        <a:pt x="3283957" y="2595592"/>
                        <a:pt x="3282710" y="2613054"/>
                        <a:pt x="3280215" y="2635505"/>
                      </a:cubicBezTo>
                      <a:cubicBezTo>
                        <a:pt x="3276472" y="2670428"/>
                        <a:pt x="3290195" y="2706599"/>
                        <a:pt x="3312650" y="2736533"/>
                      </a:cubicBezTo>
                      <a:cubicBezTo>
                        <a:pt x="3333858" y="2765220"/>
                        <a:pt x="3322630" y="2831325"/>
                        <a:pt x="3291443" y="2848787"/>
                      </a:cubicBezTo>
                      <a:cubicBezTo>
                        <a:pt x="3290195" y="2848787"/>
                        <a:pt x="3288947" y="2850034"/>
                        <a:pt x="3288947" y="2848787"/>
                      </a:cubicBezTo>
                      <a:cubicBezTo>
                        <a:pt x="3246532" y="2832572"/>
                        <a:pt x="3231562" y="2862507"/>
                        <a:pt x="3211602" y="2888699"/>
                      </a:cubicBezTo>
                      <a:cubicBezTo>
                        <a:pt x="3205364" y="2896183"/>
                        <a:pt x="3187899" y="2898678"/>
                        <a:pt x="3197879" y="2913644"/>
                      </a:cubicBezTo>
                      <a:cubicBezTo>
                        <a:pt x="3209107" y="2927364"/>
                        <a:pt x="3212849" y="2948568"/>
                        <a:pt x="3239047" y="2942332"/>
                      </a:cubicBezTo>
                      <a:cubicBezTo>
                        <a:pt x="3300175" y="2928612"/>
                        <a:pt x="3358808" y="2943579"/>
                        <a:pt x="3413699" y="2967277"/>
                      </a:cubicBezTo>
                      <a:cubicBezTo>
                        <a:pt x="3446134" y="2980997"/>
                        <a:pt x="3453619" y="3025898"/>
                        <a:pt x="3427421" y="3047102"/>
                      </a:cubicBezTo>
                      <a:cubicBezTo>
                        <a:pt x="3453619" y="3064564"/>
                        <a:pt x="3459857" y="3075789"/>
                        <a:pt x="3423679" y="3090756"/>
                      </a:cubicBezTo>
                      <a:cubicBezTo>
                        <a:pt x="3403719" y="3100734"/>
                        <a:pt x="3387501" y="3116949"/>
                        <a:pt x="3362551" y="3105723"/>
                      </a:cubicBezTo>
                      <a:cubicBezTo>
                        <a:pt x="3351323" y="3101982"/>
                        <a:pt x="3347581" y="3110712"/>
                        <a:pt x="3341343" y="3116949"/>
                      </a:cubicBezTo>
                      <a:cubicBezTo>
                        <a:pt x="3302670" y="3163098"/>
                        <a:pt x="3250275" y="3191784"/>
                        <a:pt x="3196632" y="3217977"/>
                      </a:cubicBezTo>
                      <a:cubicBezTo>
                        <a:pt x="3184156" y="3224213"/>
                        <a:pt x="3170434" y="3227955"/>
                        <a:pt x="3162949" y="3212988"/>
                      </a:cubicBezTo>
                      <a:cubicBezTo>
                        <a:pt x="3151721" y="3194279"/>
                        <a:pt x="3136751" y="3193032"/>
                        <a:pt x="3119286" y="3200515"/>
                      </a:cubicBezTo>
                      <a:cubicBezTo>
                        <a:pt x="3095583" y="3209246"/>
                        <a:pt x="3073128" y="3194279"/>
                        <a:pt x="3049425" y="3203010"/>
                      </a:cubicBezTo>
                      <a:cubicBezTo>
                        <a:pt x="3038197" y="3206752"/>
                        <a:pt x="3023227" y="3206752"/>
                        <a:pt x="3023227" y="3219224"/>
                      </a:cubicBezTo>
                      <a:cubicBezTo>
                        <a:pt x="3023227" y="3252900"/>
                        <a:pt x="2998277" y="3252900"/>
                        <a:pt x="2978317" y="3255395"/>
                      </a:cubicBezTo>
                      <a:cubicBezTo>
                        <a:pt x="2950871" y="3257890"/>
                        <a:pt x="2932159" y="3269115"/>
                        <a:pt x="2922179" y="3295308"/>
                      </a:cubicBezTo>
                      <a:cubicBezTo>
                        <a:pt x="2912199" y="3319006"/>
                        <a:pt x="2881011" y="3326489"/>
                        <a:pt x="2876021" y="3355176"/>
                      </a:cubicBezTo>
                      <a:cubicBezTo>
                        <a:pt x="2872278" y="3370143"/>
                        <a:pt x="2813645" y="3355176"/>
                        <a:pt x="2802417" y="3333972"/>
                      </a:cubicBezTo>
                      <a:cubicBezTo>
                        <a:pt x="2792437" y="3316511"/>
                        <a:pt x="2782457" y="3299049"/>
                        <a:pt x="2762497" y="3292813"/>
                      </a:cubicBezTo>
                      <a:cubicBezTo>
                        <a:pt x="2742537" y="3285329"/>
                        <a:pt x="2728814" y="3286576"/>
                        <a:pt x="2722577" y="3314016"/>
                      </a:cubicBezTo>
                      <a:cubicBezTo>
                        <a:pt x="2715092" y="3346445"/>
                        <a:pt x="2718834" y="3382616"/>
                        <a:pt x="2697626" y="3411303"/>
                      </a:cubicBezTo>
                      <a:cubicBezTo>
                        <a:pt x="2692636" y="3420034"/>
                        <a:pt x="2692636" y="3438743"/>
                        <a:pt x="2673924" y="3430012"/>
                      </a:cubicBezTo>
                      <a:cubicBezTo>
                        <a:pt x="2657706" y="3422528"/>
                        <a:pt x="2643983" y="3412550"/>
                        <a:pt x="2648973" y="3392594"/>
                      </a:cubicBezTo>
                      <a:cubicBezTo>
                        <a:pt x="2651468" y="3377627"/>
                        <a:pt x="2653963" y="3363907"/>
                        <a:pt x="2647726" y="3347692"/>
                      </a:cubicBezTo>
                      <a:cubicBezTo>
                        <a:pt x="2632756" y="3311522"/>
                        <a:pt x="2616538" y="3299049"/>
                        <a:pt x="2577865" y="3312769"/>
                      </a:cubicBezTo>
                      <a:cubicBezTo>
                        <a:pt x="2547925" y="3323994"/>
                        <a:pt x="2531707" y="3312769"/>
                        <a:pt x="2522974" y="3285329"/>
                      </a:cubicBezTo>
                      <a:cubicBezTo>
                        <a:pt x="2519232" y="3272857"/>
                        <a:pt x="2514242" y="3259137"/>
                        <a:pt x="2511747" y="3245417"/>
                      </a:cubicBezTo>
                      <a:cubicBezTo>
                        <a:pt x="2508004" y="3229202"/>
                        <a:pt x="2505509" y="3211741"/>
                        <a:pt x="2491787" y="3204257"/>
                      </a:cubicBezTo>
                      <a:cubicBezTo>
                        <a:pt x="2458104" y="3186796"/>
                        <a:pt x="2475569" y="3169334"/>
                        <a:pt x="2491787" y="3158108"/>
                      </a:cubicBezTo>
                      <a:cubicBezTo>
                        <a:pt x="2534202" y="3129421"/>
                        <a:pt x="2579113" y="3105723"/>
                        <a:pt x="2631508" y="3096992"/>
                      </a:cubicBezTo>
                      <a:cubicBezTo>
                        <a:pt x="2713844" y="3080778"/>
                        <a:pt x="2797427" y="3069552"/>
                        <a:pt x="2872278" y="3025898"/>
                      </a:cubicBezTo>
                      <a:cubicBezTo>
                        <a:pt x="2887248" y="3018415"/>
                        <a:pt x="2897228" y="3008437"/>
                        <a:pt x="2895981" y="2989728"/>
                      </a:cubicBezTo>
                      <a:cubicBezTo>
                        <a:pt x="2887248" y="2927364"/>
                        <a:pt x="2886001" y="2863754"/>
                        <a:pt x="2818635" y="2830078"/>
                      </a:cubicBezTo>
                      <a:cubicBezTo>
                        <a:pt x="2801170" y="2821347"/>
                        <a:pt x="2799922" y="2802638"/>
                        <a:pt x="2796180" y="2787671"/>
                      </a:cubicBezTo>
                      <a:cubicBezTo>
                        <a:pt x="2788695" y="2762726"/>
                        <a:pt x="2772477" y="2746511"/>
                        <a:pt x="2747527" y="2757736"/>
                      </a:cubicBezTo>
                      <a:cubicBezTo>
                        <a:pt x="2677666" y="2788918"/>
                        <a:pt x="2642736" y="2735286"/>
                        <a:pt x="2596578" y="2702857"/>
                      </a:cubicBezTo>
                      <a:cubicBezTo>
                        <a:pt x="2594083" y="2700362"/>
                        <a:pt x="2591588" y="2696621"/>
                        <a:pt x="2590340" y="2691632"/>
                      </a:cubicBezTo>
                      <a:cubicBezTo>
                        <a:pt x="2570380" y="2629268"/>
                        <a:pt x="2531707" y="2589356"/>
                        <a:pt x="2464341" y="2573142"/>
                      </a:cubicBezTo>
                      <a:cubicBezTo>
                        <a:pt x="2439391" y="2565658"/>
                        <a:pt x="2433154" y="2539466"/>
                        <a:pt x="2404461" y="2536971"/>
                      </a:cubicBezTo>
                      <a:cubicBezTo>
                        <a:pt x="2363293" y="2531982"/>
                        <a:pt x="2344580" y="2543207"/>
                        <a:pt x="2348323" y="2586862"/>
                      </a:cubicBezTo>
                      <a:cubicBezTo>
                        <a:pt x="2312145" y="2570647"/>
                        <a:pt x="2294680" y="2590603"/>
                        <a:pt x="2283452" y="2620538"/>
                      </a:cubicBezTo>
                      <a:cubicBezTo>
                        <a:pt x="2270977" y="2651719"/>
                        <a:pt x="2252264" y="2670428"/>
                        <a:pt x="2216086" y="2667934"/>
                      </a:cubicBezTo>
                      <a:cubicBezTo>
                        <a:pt x="2193631" y="2666686"/>
                        <a:pt x="2186146" y="2686642"/>
                        <a:pt x="2172423" y="2699115"/>
                      </a:cubicBezTo>
                      <a:cubicBezTo>
                        <a:pt x="2154958" y="2714082"/>
                        <a:pt x="2157453" y="2714082"/>
                        <a:pt x="2143731" y="2694126"/>
                      </a:cubicBezTo>
                      <a:cubicBezTo>
                        <a:pt x="2134998" y="2680406"/>
                        <a:pt x="2121275" y="2686642"/>
                        <a:pt x="2110048" y="2694126"/>
                      </a:cubicBezTo>
                      <a:cubicBezTo>
                        <a:pt x="2092582" y="2707846"/>
                        <a:pt x="2088840" y="2729050"/>
                        <a:pt x="2081355" y="2749006"/>
                      </a:cubicBezTo>
                      <a:cubicBezTo>
                        <a:pt x="2082602" y="2714082"/>
                        <a:pt x="2058900" y="2697868"/>
                        <a:pt x="2035197" y="2679159"/>
                      </a:cubicBezTo>
                      <a:cubicBezTo>
                        <a:pt x="2011494" y="2660450"/>
                        <a:pt x="1987791" y="2640494"/>
                        <a:pt x="1965336" y="2620538"/>
                      </a:cubicBezTo>
                      <a:cubicBezTo>
                        <a:pt x="1955356" y="2611807"/>
                        <a:pt x="1945376" y="2601828"/>
                        <a:pt x="1931653" y="2613054"/>
                      </a:cubicBezTo>
                      <a:cubicBezTo>
                        <a:pt x="1910446" y="2629268"/>
                        <a:pt x="1896723" y="2615548"/>
                        <a:pt x="1883000" y="2603076"/>
                      </a:cubicBezTo>
                      <a:cubicBezTo>
                        <a:pt x="1874268" y="2595592"/>
                        <a:pt x="1870525" y="2585614"/>
                        <a:pt x="1863040" y="2578130"/>
                      </a:cubicBezTo>
                      <a:cubicBezTo>
                        <a:pt x="1850565" y="2565658"/>
                        <a:pt x="1845575" y="2558174"/>
                        <a:pt x="1869278" y="2553185"/>
                      </a:cubicBezTo>
                      <a:cubicBezTo>
                        <a:pt x="1885495" y="2549444"/>
                        <a:pt x="1891733" y="2530734"/>
                        <a:pt x="1892980" y="2517015"/>
                      </a:cubicBezTo>
                      <a:cubicBezTo>
                        <a:pt x="1897970" y="2492069"/>
                        <a:pt x="1878010" y="2468371"/>
                        <a:pt x="1889238" y="2440932"/>
                      </a:cubicBezTo>
                      <a:cubicBezTo>
                        <a:pt x="1891733" y="2434695"/>
                        <a:pt x="1875515" y="2427212"/>
                        <a:pt x="1863040" y="2432201"/>
                      </a:cubicBezTo>
                      <a:cubicBezTo>
                        <a:pt x="1851812" y="2437190"/>
                        <a:pt x="1843080" y="2434695"/>
                        <a:pt x="1838090" y="2423470"/>
                      </a:cubicBezTo>
                      <a:cubicBezTo>
                        <a:pt x="1833100" y="2412244"/>
                        <a:pt x="1840585" y="2403514"/>
                        <a:pt x="1846822" y="2393536"/>
                      </a:cubicBezTo>
                      <a:cubicBezTo>
                        <a:pt x="1854308" y="2381063"/>
                        <a:pt x="1863040" y="2386052"/>
                        <a:pt x="1871773" y="2389794"/>
                      </a:cubicBezTo>
                      <a:cubicBezTo>
                        <a:pt x="1894228" y="2403514"/>
                        <a:pt x="1917931" y="2415986"/>
                        <a:pt x="1944128" y="2396030"/>
                      </a:cubicBezTo>
                      <a:cubicBezTo>
                        <a:pt x="1954109" y="2387299"/>
                        <a:pt x="1959099" y="2398525"/>
                        <a:pt x="1966584" y="2403514"/>
                      </a:cubicBezTo>
                      <a:cubicBezTo>
                        <a:pt x="1982801" y="2415986"/>
                        <a:pt x="1999019" y="2429706"/>
                        <a:pt x="2017732" y="2438437"/>
                      </a:cubicBezTo>
                      <a:cubicBezTo>
                        <a:pt x="2030207" y="2445921"/>
                        <a:pt x="2047672" y="2447168"/>
                        <a:pt x="2056405" y="2434695"/>
                      </a:cubicBezTo>
                      <a:cubicBezTo>
                        <a:pt x="2066385" y="2420975"/>
                        <a:pt x="2058900" y="2409750"/>
                        <a:pt x="2048920" y="2399772"/>
                      </a:cubicBezTo>
                      <a:cubicBezTo>
                        <a:pt x="2028959" y="2383557"/>
                        <a:pt x="2028959" y="2351128"/>
                        <a:pt x="1997772" y="2346140"/>
                      </a:cubicBezTo>
                      <a:cubicBezTo>
                        <a:pt x="1996524" y="2346140"/>
                        <a:pt x="1992781" y="2341150"/>
                        <a:pt x="1992781" y="2338656"/>
                      </a:cubicBezTo>
                      <a:cubicBezTo>
                        <a:pt x="1994029" y="2332420"/>
                        <a:pt x="2000267" y="2331172"/>
                        <a:pt x="2005257" y="2331172"/>
                      </a:cubicBezTo>
                      <a:cubicBezTo>
                        <a:pt x="2020227" y="2329925"/>
                        <a:pt x="2035197" y="2327430"/>
                        <a:pt x="2038939" y="2311216"/>
                      </a:cubicBezTo>
                      <a:cubicBezTo>
                        <a:pt x="2041434" y="2301238"/>
                        <a:pt x="2032702" y="2296249"/>
                        <a:pt x="2026464" y="2293754"/>
                      </a:cubicBezTo>
                      <a:cubicBezTo>
                        <a:pt x="2011494" y="2286271"/>
                        <a:pt x="1999019" y="2291260"/>
                        <a:pt x="1986544" y="2301238"/>
                      </a:cubicBezTo>
                      <a:cubicBezTo>
                        <a:pt x="1967831" y="2316205"/>
                        <a:pt x="1947871" y="2329925"/>
                        <a:pt x="1920426" y="2318700"/>
                      </a:cubicBezTo>
                      <a:cubicBezTo>
                        <a:pt x="1909198" y="2314958"/>
                        <a:pt x="1899218" y="2313711"/>
                        <a:pt x="1911693" y="2297496"/>
                      </a:cubicBezTo>
                      <a:cubicBezTo>
                        <a:pt x="1924168" y="2278787"/>
                        <a:pt x="1916683" y="2265067"/>
                        <a:pt x="1894228" y="2265067"/>
                      </a:cubicBezTo>
                      <a:cubicBezTo>
                        <a:pt x="1884248" y="2263820"/>
                        <a:pt x="1869278" y="2273798"/>
                        <a:pt x="1869278" y="2256336"/>
                      </a:cubicBezTo>
                      <a:cubicBezTo>
                        <a:pt x="1868030" y="2242617"/>
                        <a:pt x="1880505" y="2230144"/>
                        <a:pt x="1894228" y="2231391"/>
                      </a:cubicBezTo>
                      <a:cubicBezTo>
                        <a:pt x="1927911" y="2233886"/>
                        <a:pt x="1934148" y="2221413"/>
                        <a:pt x="1920426" y="2193973"/>
                      </a:cubicBezTo>
                      <a:cubicBezTo>
                        <a:pt x="1911693" y="2177759"/>
                        <a:pt x="1931653" y="2171522"/>
                        <a:pt x="1929158" y="2157803"/>
                      </a:cubicBezTo>
                      <a:cubicBezTo>
                        <a:pt x="1936643" y="2140341"/>
                        <a:pt x="1929158" y="2126621"/>
                        <a:pt x="1915436" y="2116643"/>
                      </a:cubicBezTo>
                      <a:cubicBezTo>
                        <a:pt x="1901713" y="2105418"/>
                        <a:pt x="1887990" y="2115396"/>
                        <a:pt x="1876763" y="2122879"/>
                      </a:cubicBezTo>
                      <a:cubicBezTo>
                        <a:pt x="1865535" y="2129116"/>
                        <a:pt x="1856803" y="2145330"/>
                        <a:pt x="1843080" y="2131610"/>
                      </a:cubicBezTo>
                      <a:cubicBezTo>
                        <a:pt x="1829357" y="2120385"/>
                        <a:pt x="1841832" y="2107912"/>
                        <a:pt x="1846822" y="2096687"/>
                      </a:cubicBezTo>
                      <a:cubicBezTo>
                        <a:pt x="1854308" y="2082967"/>
                        <a:pt x="1855555" y="2069247"/>
                        <a:pt x="1856803" y="2055527"/>
                      </a:cubicBezTo>
                      <a:cubicBezTo>
                        <a:pt x="1858050" y="2024345"/>
                        <a:pt x="1870525" y="2016862"/>
                        <a:pt x="1897970" y="2031829"/>
                      </a:cubicBezTo>
                      <a:cubicBezTo>
                        <a:pt x="1912941" y="2040560"/>
                        <a:pt x="1917931" y="2031829"/>
                        <a:pt x="1925416" y="2024345"/>
                      </a:cubicBezTo>
                      <a:cubicBezTo>
                        <a:pt x="1935396" y="2016862"/>
                        <a:pt x="1935396" y="2008131"/>
                        <a:pt x="1926663" y="1999400"/>
                      </a:cubicBezTo>
                      <a:cubicBezTo>
                        <a:pt x="1890485" y="1964477"/>
                        <a:pt x="1907951" y="1915833"/>
                        <a:pt x="1899218" y="1873426"/>
                      </a:cubicBezTo>
                      <a:cubicBezTo>
                        <a:pt x="1899218" y="1870932"/>
                        <a:pt x="1901713" y="1868437"/>
                        <a:pt x="1901713" y="1867190"/>
                      </a:cubicBezTo>
                      <a:cubicBezTo>
                        <a:pt x="1884248" y="1822289"/>
                        <a:pt x="1917931" y="1807322"/>
                        <a:pt x="1946623" y="1786118"/>
                      </a:cubicBezTo>
                      <a:cubicBezTo>
                        <a:pt x="1962841" y="1774893"/>
                        <a:pt x="1980306" y="1767409"/>
                        <a:pt x="1982801" y="1743711"/>
                      </a:cubicBezTo>
                      <a:cubicBezTo>
                        <a:pt x="1982801" y="1741216"/>
                        <a:pt x="1986544" y="1736227"/>
                        <a:pt x="1987791" y="1736227"/>
                      </a:cubicBezTo>
                      <a:cubicBezTo>
                        <a:pt x="2025217" y="1742464"/>
                        <a:pt x="2058900" y="1723755"/>
                        <a:pt x="2095078" y="1729991"/>
                      </a:cubicBezTo>
                      <a:cubicBezTo>
                        <a:pt x="2107553" y="1731238"/>
                        <a:pt x="2110048" y="1744958"/>
                        <a:pt x="2098820" y="1751195"/>
                      </a:cubicBezTo>
                      <a:cubicBezTo>
                        <a:pt x="2071375" y="1767409"/>
                        <a:pt x="2068880" y="1794849"/>
                        <a:pt x="2060147" y="1821041"/>
                      </a:cubicBezTo>
                      <a:cubicBezTo>
                        <a:pt x="2048920" y="1853470"/>
                        <a:pt x="2035197" y="1885899"/>
                        <a:pt x="2021474" y="1918328"/>
                      </a:cubicBezTo>
                      <a:cubicBezTo>
                        <a:pt x="2017732" y="1929553"/>
                        <a:pt x="2010247" y="1939531"/>
                        <a:pt x="2032702" y="1938284"/>
                      </a:cubicBezTo>
                      <a:cubicBezTo>
                        <a:pt x="2057652" y="1935790"/>
                        <a:pt x="2060147" y="1949510"/>
                        <a:pt x="2047672" y="1965724"/>
                      </a:cubicBezTo>
                      <a:cubicBezTo>
                        <a:pt x="2031454" y="1984433"/>
                        <a:pt x="2040187" y="1988175"/>
                        <a:pt x="2056405" y="1994411"/>
                      </a:cubicBezTo>
                      <a:cubicBezTo>
                        <a:pt x="2088840" y="2003142"/>
                        <a:pt x="2121275" y="2006884"/>
                        <a:pt x="2151216" y="2023098"/>
                      </a:cubicBezTo>
                      <a:cubicBezTo>
                        <a:pt x="2158701" y="2028087"/>
                        <a:pt x="2166186" y="2023098"/>
                        <a:pt x="2172423" y="2019356"/>
                      </a:cubicBezTo>
                      <a:cubicBezTo>
                        <a:pt x="2206106" y="2000647"/>
                        <a:pt x="2242284" y="1983186"/>
                        <a:pt x="2277214" y="1970713"/>
                      </a:cubicBezTo>
                      <a:cubicBezTo>
                        <a:pt x="2293432" y="1964477"/>
                        <a:pt x="2304660" y="1953251"/>
                        <a:pt x="2298422" y="1934542"/>
                      </a:cubicBezTo>
                      <a:cubicBezTo>
                        <a:pt x="2288442" y="1899619"/>
                        <a:pt x="2307155" y="1877168"/>
                        <a:pt x="2332105" y="1857212"/>
                      </a:cubicBezTo>
                      <a:cubicBezTo>
                        <a:pt x="2335848" y="1853470"/>
                        <a:pt x="2338343" y="1850976"/>
                        <a:pt x="2342085" y="1848481"/>
                      </a:cubicBezTo>
                      <a:cubicBezTo>
                        <a:pt x="2384501" y="1808569"/>
                        <a:pt x="2384501" y="1808569"/>
                        <a:pt x="2440639" y="1836008"/>
                      </a:cubicBezTo>
                      <a:cubicBezTo>
                        <a:pt x="2440639" y="1837256"/>
                        <a:pt x="2440639" y="1840998"/>
                        <a:pt x="2439391" y="1842245"/>
                      </a:cubicBezTo>
                      <a:cubicBezTo>
                        <a:pt x="2404461" y="1879663"/>
                        <a:pt x="2405708" y="1879663"/>
                        <a:pt x="2453114" y="1902114"/>
                      </a:cubicBezTo>
                      <a:cubicBezTo>
                        <a:pt x="2473074" y="1910844"/>
                        <a:pt x="2485549" y="1932048"/>
                        <a:pt x="2510499" y="1933295"/>
                      </a:cubicBezTo>
                      <a:cubicBezTo>
                        <a:pt x="2537945" y="1934542"/>
                        <a:pt x="2564142" y="1919575"/>
                        <a:pt x="2592835" y="1922070"/>
                      </a:cubicBezTo>
                      <a:cubicBezTo>
                        <a:pt x="2607805" y="1923317"/>
                        <a:pt x="2622776" y="1909597"/>
                        <a:pt x="2605310" y="1890888"/>
                      </a:cubicBezTo>
                      <a:cubicBezTo>
                        <a:pt x="2594083" y="1879663"/>
                        <a:pt x="2597825" y="1868437"/>
                        <a:pt x="2605310" y="1855965"/>
                      </a:cubicBezTo>
                      <a:cubicBezTo>
                        <a:pt x="2617785" y="1829772"/>
                        <a:pt x="2641488" y="1807322"/>
                        <a:pt x="2637746" y="1774893"/>
                      </a:cubicBezTo>
                      <a:cubicBezTo>
                        <a:pt x="2636498" y="1764914"/>
                        <a:pt x="2643983" y="1759925"/>
                        <a:pt x="2650221" y="1757431"/>
                      </a:cubicBezTo>
                      <a:cubicBezTo>
                        <a:pt x="2680161" y="1747453"/>
                        <a:pt x="2675171" y="1721260"/>
                        <a:pt x="2673924" y="1700057"/>
                      </a:cubicBezTo>
                      <a:cubicBezTo>
                        <a:pt x="2671429" y="1686337"/>
                        <a:pt x="2622776" y="1678853"/>
                        <a:pt x="2604063" y="1687584"/>
                      </a:cubicBezTo>
                      <a:cubicBezTo>
                        <a:pt x="2581608" y="1698810"/>
                        <a:pt x="2567885" y="1713777"/>
                        <a:pt x="2585350" y="1739969"/>
                      </a:cubicBezTo>
                      <a:cubicBezTo>
                        <a:pt x="2589093" y="1744958"/>
                        <a:pt x="2592835" y="1752442"/>
                        <a:pt x="2586598" y="1757431"/>
                      </a:cubicBezTo>
                      <a:cubicBezTo>
                        <a:pt x="2577865" y="1763667"/>
                        <a:pt x="2571628" y="1758678"/>
                        <a:pt x="2566637" y="1752442"/>
                      </a:cubicBezTo>
                      <a:cubicBezTo>
                        <a:pt x="2559152" y="1743711"/>
                        <a:pt x="2550420" y="1733733"/>
                        <a:pt x="2550420" y="1723755"/>
                      </a:cubicBezTo>
                      <a:cubicBezTo>
                        <a:pt x="2547925" y="1695068"/>
                        <a:pt x="2521727" y="1691326"/>
                        <a:pt x="2506757" y="1675112"/>
                      </a:cubicBezTo>
                      <a:cubicBezTo>
                        <a:pt x="2500519" y="1667628"/>
                        <a:pt x="2494282" y="1675112"/>
                        <a:pt x="2491787" y="1680100"/>
                      </a:cubicBezTo>
                      <a:cubicBezTo>
                        <a:pt x="2481807" y="1700057"/>
                        <a:pt x="2453114" y="1711282"/>
                        <a:pt x="2461846" y="1742464"/>
                      </a:cubicBezTo>
                      <a:cubicBezTo>
                        <a:pt x="2464341" y="1749947"/>
                        <a:pt x="2453114" y="1757431"/>
                        <a:pt x="2444381" y="1758678"/>
                      </a:cubicBezTo>
                      <a:cubicBezTo>
                        <a:pt x="2434401" y="1761173"/>
                        <a:pt x="2431906" y="1753689"/>
                        <a:pt x="2431906" y="1744958"/>
                      </a:cubicBezTo>
                      <a:cubicBezTo>
                        <a:pt x="2434401" y="1710035"/>
                        <a:pt x="2409451" y="1705046"/>
                        <a:pt x="2385748" y="1702551"/>
                      </a:cubicBezTo>
                      <a:cubicBezTo>
                        <a:pt x="2350818" y="1698810"/>
                        <a:pt x="2317135" y="1706293"/>
                        <a:pt x="2283452" y="1695068"/>
                      </a:cubicBezTo>
                      <a:cubicBezTo>
                        <a:pt x="2278462" y="1693820"/>
                        <a:pt x="2270977" y="1693820"/>
                        <a:pt x="2268482" y="1697562"/>
                      </a:cubicBezTo>
                      <a:cubicBezTo>
                        <a:pt x="2241037" y="1725002"/>
                        <a:pt x="2206106" y="1718766"/>
                        <a:pt x="2172423" y="1722508"/>
                      </a:cubicBezTo>
                      <a:cubicBezTo>
                        <a:pt x="2141236" y="1726249"/>
                        <a:pt x="2105058" y="1707540"/>
                        <a:pt x="2095078" y="1678853"/>
                      </a:cubicBezTo>
                      <a:cubicBezTo>
                        <a:pt x="2092582" y="1670122"/>
                        <a:pt x="2091335" y="1661392"/>
                        <a:pt x="2085097" y="1655155"/>
                      </a:cubicBezTo>
                      <a:cubicBezTo>
                        <a:pt x="2077612" y="1648919"/>
                        <a:pt x="2076365" y="1641435"/>
                        <a:pt x="2082602" y="1635199"/>
                      </a:cubicBezTo>
                      <a:cubicBezTo>
                        <a:pt x="2091335" y="1626468"/>
                        <a:pt x="2095078" y="1633952"/>
                        <a:pt x="2100068" y="1640188"/>
                      </a:cubicBezTo>
                      <a:cubicBezTo>
                        <a:pt x="2110048" y="1648919"/>
                        <a:pt x="2118780" y="1641435"/>
                        <a:pt x="2122523" y="1635199"/>
                      </a:cubicBezTo>
                      <a:cubicBezTo>
                        <a:pt x="2130008" y="1617737"/>
                        <a:pt x="2113790" y="1604017"/>
                        <a:pt x="2111295" y="1587803"/>
                      </a:cubicBezTo>
                      <a:cubicBezTo>
                        <a:pt x="2110048" y="1577825"/>
                        <a:pt x="2096325" y="1585308"/>
                        <a:pt x="2088840" y="1587803"/>
                      </a:cubicBezTo>
                      <a:cubicBezTo>
                        <a:pt x="2068880" y="1599028"/>
                        <a:pt x="2055157" y="1589050"/>
                        <a:pt x="2046425" y="1571588"/>
                      </a:cubicBezTo>
                      <a:cubicBezTo>
                        <a:pt x="2041434" y="1561610"/>
                        <a:pt x="2038939" y="1550385"/>
                        <a:pt x="2033949" y="1541654"/>
                      </a:cubicBezTo>
                      <a:cubicBezTo>
                        <a:pt x="2017732" y="1507978"/>
                        <a:pt x="2022722" y="1496753"/>
                        <a:pt x="2058900" y="1490516"/>
                      </a:cubicBezTo>
                      <a:cubicBezTo>
                        <a:pt x="2088840" y="1485527"/>
                        <a:pt x="2110048" y="1480538"/>
                        <a:pt x="2088840" y="1443120"/>
                      </a:cubicBezTo>
                      <a:cubicBezTo>
                        <a:pt x="2085097" y="1435637"/>
                        <a:pt x="2088840" y="1426906"/>
                        <a:pt x="2095078" y="1419422"/>
                      </a:cubicBezTo>
                      <a:cubicBezTo>
                        <a:pt x="2100068" y="1413186"/>
                        <a:pt x="2103810" y="1404455"/>
                        <a:pt x="2097573" y="1398219"/>
                      </a:cubicBezTo>
                      <a:cubicBezTo>
                        <a:pt x="2068880" y="1365790"/>
                        <a:pt x="2091335" y="1333361"/>
                        <a:pt x="2096325" y="1302180"/>
                      </a:cubicBezTo>
                      <a:cubicBezTo>
                        <a:pt x="2098820" y="1287212"/>
                        <a:pt x="2107553" y="1272245"/>
                        <a:pt x="2092582" y="1262267"/>
                      </a:cubicBezTo>
                      <a:cubicBezTo>
                        <a:pt x="2077612" y="1249794"/>
                        <a:pt x="2070127" y="1268503"/>
                        <a:pt x="2060147" y="1275987"/>
                      </a:cubicBezTo>
                      <a:cubicBezTo>
                        <a:pt x="2038939" y="1292201"/>
                        <a:pt x="2031454" y="1274740"/>
                        <a:pt x="2028959" y="1259773"/>
                      </a:cubicBezTo>
                      <a:cubicBezTo>
                        <a:pt x="2027712" y="1244805"/>
                        <a:pt x="2026464" y="1231086"/>
                        <a:pt x="2020227" y="1217366"/>
                      </a:cubicBezTo>
                      <a:cubicBezTo>
                        <a:pt x="2013989" y="1199904"/>
                        <a:pt x="1996524" y="1176206"/>
                        <a:pt x="2038939" y="1188678"/>
                      </a:cubicBezTo>
                      <a:cubicBezTo>
                        <a:pt x="2047672" y="1191173"/>
                        <a:pt x="2048920" y="1182442"/>
                        <a:pt x="2052662" y="1176206"/>
                      </a:cubicBezTo>
                      <a:cubicBezTo>
                        <a:pt x="2070127" y="1150013"/>
                        <a:pt x="2068880" y="1117584"/>
                        <a:pt x="2086345" y="1091392"/>
                      </a:cubicBezTo>
                      <a:cubicBezTo>
                        <a:pt x="2090087" y="1086403"/>
                        <a:pt x="2088840" y="1077672"/>
                        <a:pt x="2081355" y="1073930"/>
                      </a:cubicBezTo>
                      <a:cubicBezTo>
                        <a:pt x="2066385" y="1063952"/>
                        <a:pt x="2067632" y="1052727"/>
                        <a:pt x="2072622" y="1036512"/>
                      </a:cubicBezTo>
                      <a:cubicBezTo>
                        <a:pt x="2078860" y="1012814"/>
                        <a:pt x="2066385" y="1001589"/>
                        <a:pt x="2042682" y="999094"/>
                      </a:cubicBezTo>
                      <a:cubicBezTo>
                        <a:pt x="1991534" y="995353"/>
                        <a:pt x="1974069" y="977891"/>
                        <a:pt x="1969079" y="930495"/>
                      </a:cubicBezTo>
                      <a:cubicBezTo>
                        <a:pt x="1966584" y="906797"/>
                        <a:pt x="1987791" y="910539"/>
                        <a:pt x="2000267" y="904302"/>
                      </a:cubicBezTo>
                      <a:cubicBezTo>
                        <a:pt x="2010247" y="899313"/>
                        <a:pt x="2028959" y="908044"/>
                        <a:pt x="2031454" y="893077"/>
                      </a:cubicBezTo>
                      <a:cubicBezTo>
                        <a:pt x="2033949" y="881851"/>
                        <a:pt x="2017732" y="876862"/>
                        <a:pt x="2008999" y="870626"/>
                      </a:cubicBezTo>
                      <a:cubicBezTo>
                        <a:pt x="2000267" y="863142"/>
                        <a:pt x="1991534" y="854412"/>
                        <a:pt x="1996524" y="841939"/>
                      </a:cubicBezTo>
                      <a:cubicBezTo>
                        <a:pt x="2006504" y="819488"/>
                        <a:pt x="1996524" y="802026"/>
                        <a:pt x="1986544" y="783317"/>
                      </a:cubicBezTo>
                      <a:cubicBezTo>
                        <a:pt x="1965336" y="742158"/>
                        <a:pt x="1975316" y="697256"/>
                        <a:pt x="1977811" y="653602"/>
                      </a:cubicBezTo>
                      <a:cubicBezTo>
                        <a:pt x="1979059" y="633646"/>
                        <a:pt x="2023969" y="627409"/>
                        <a:pt x="2048920" y="641129"/>
                      </a:cubicBezTo>
                      <a:cubicBezTo>
                        <a:pt x="2058900" y="646118"/>
                        <a:pt x="2065137" y="652355"/>
                        <a:pt x="2075117" y="657344"/>
                      </a:cubicBezTo>
                      <a:cubicBezTo>
                        <a:pt x="2087592" y="666075"/>
                        <a:pt x="2101315" y="664827"/>
                        <a:pt x="2106305" y="648613"/>
                      </a:cubicBezTo>
                      <a:cubicBezTo>
                        <a:pt x="2112543" y="626162"/>
                        <a:pt x="2126265" y="629904"/>
                        <a:pt x="2142483" y="634893"/>
                      </a:cubicBezTo>
                      <a:cubicBezTo>
                        <a:pt x="2163691" y="642377"/>
                        <a:pt x="2186146" y="652355"/>
                        <a:pt x="2204859" y="626162"/>
                      </a:cubicBezTo>
                      <a:cubicBezTo>
                        <a:pt x="2206106" y="623668"/>
                        <a:pt x="2217334" y="622420"/>
                        <a:pt x="2219829" y="624915"/>
                      </a:cubicBezTo>
                      <a:cubicBezTo>
                        <a:pt x="2238542" y="641129"/>
                        <a:pt x="2262244" y="633646"/>
                        <a:pt x="2283452" y="638635"/>
                      </a:cubicBezTo>
                      <a:cubicBezTo>
                        <a:pt x="2325867" y="647366"/>
                        <a:pt x="2340838" y="644871"/>
                        <a:pt x="2365788" y="606206"/>
                      </a:cubicBezTo>
                      <a:cubicBezTo>
                        <a:pt x="2375768" y="589992"/>
                        <a:pt x="2380758" y="603711"/>
                        <a:pt x="2386996" y="608701"/>
                      </a:cubicBezTo>
                      <a:cubicBezTo>
                        <a:pt x="2395728" y="613690"/>
                        <a:pt x="2401966" y="628657"/>
                        <a:pt x="2414441" y="614937"/>
                      </a:cubicBezTo>
                      <a:cubicBezTo>
                        <a:pt x="2421926" y="604959"/>
                        <a:pt x="2420678" y="592486"/>
                        <a:pt x="2410698" y="582508"/>
                      </a:cubicBezTo>
                      <a:cubicBezTo>
                        <a:pt x="2401966" y="572530"/>
                        <a:pt x="2394481" y="562552"/>
                        <a:pt x="2384501" y="553821"/>
                      </a:cubicBezTo>
                      <a:cubicBezTo>
                        <a:pt x="2377015" y="547585"/>
                        <a:pt x="2370778" y="536359"/>
                        <a:pt x="2377015" y="527628"/>
                      </a:cubicBezTo>
                      <a:cubicBezTo>
                        <a:pt x="2382006" y="520145"/>
                        <a:pt x="2391986" y="523887"/>
                        <a:pt x="2399471" y="526381"/>
                      </a:cubicBezTo>
                      <a:cubicBezTo>
                        <a:pt x="2408203" y="527628"/>
                        <a:pt x="2418183" y="528876"/>
                        <a:pt x="2428163" y="530123"/>
                      </a:cubicBezTo>
                      <a:cubicBezTo>
                        <a:pt x="2456856" y="536359"/>
                        <a:pt x="2470579" y="553821"/>
                        <a:pt x="2464341" y="582508"/>
                      </a:cubicBezTo>
                      <a:cubicBezTo>
                        <a:pt x="2459351" y="602464"/>
                        <a:pt x="2469331" y="611195"/>
                        <a:pt x="2483054" y="614937"/>
                      </a:cubicBezTo>
                      <a:cubicBezTo>
                        <a:pt x="2504262" y="617431"/>
                        <a:pt x="2500519" y="604959"/>
                        <a:pt x="2500519" y="588744"/>
                      </a:cubicBezTo>
                      <a:cubicBezTo>
                        <a:pt x="2499272" y="566294"/>
                        <a:pt x="2520479" y="560057"/>
                        <a:pt x="2537945" y="556315"/>
                      </a:cubicBezTo>
                      <a:cubicBezTo>
                        <a:pt x="2550420" y="553821"/>
                        <a:pt x="2556657" y="548832"/>
                        <a:pt x="2557905" y="537606"/>
                      </a:cubicBezTo>
                      <a:cubicBezTo>
                        <a:pt x="2557905" y="526381"/>
                        <a:pt x="2556657" y="513908"/>
                        <a:pt x="2542935" y="511414"/>
                      </a:cubicBezTo>
                      <a:cubicBezTo>
                        <a:pt x="2527965" y="508919"/>
                        <a:pt x="2521727" y="501436"/>
                        <a:pt x="2526717" y="487716"/>
                      </a:cubicBezTo>
                      <a:cubicBezTo>
                        <a:pt x="2531707" y="472749"/>
                        <a:pt x="2534202" y="455287"/>
                        <a:pt x="2556657" y="457782"/>
                      </a:cubicBezTo>
                      <a:cubicBezTo>
                        <a:pt x="2567885" y="457782"/>
                        <a:pt x="2580360" y="455287"/>
                        <a:pt x="2589093" y="465265"/>
                      </a:cubicBezTo>
                      <a:cubicBezTo>
                        <a:pt x="2595330" y="471501"/>
                        <a:pt x="2601568" y="480232"/>
                        <a:pt x="2609053" y="473996"/>
                      </a:cubicBezTo>
                      <a:cubicBezTo>
                        <a:pt x="2651468" y="434084"/>
                        <a:pt x="2683904" y="470254"/>
                        <a:pt x="2718834" y="488963"/>
                      </a:cubicBezTo>
                      <a:cubicBezTo>
                        <a:pt x="2727567" y="495199"/>
                        <a:pt x="2736299" y="495199"/>
                        <a:pt x="2746279" y="497694"/>
                      </a:cubicBezTo>
                      <a:cubicBezTo>
                        <a:pt x="2764992" y="502683"/>
                        <a:pt x="2769982" y="495199"/>
                        <a:pt x="2769982" y="477738"/>
                      </a:cubicBezTo>
                      <a:cubicBezTo>
                        <a:pt x="2769982" y="467760"/>
                        <a:pt x="2769982" y="455287"/>
                        <a:pt x="2772477" y="445309"/>
                      </a:cubicBezTo>
                      <a:cubicBezTo>
                        <a:pt x="2776220" y="431589"/>
                        <a:pt x="2786200" y="427847"/>
                        <a:pt x="2798675" y="431589"/>
                      </a:cubicBezTo>
                      <a:cubicBezTo>
                        <a:pt x="2814893" y="436578"/>
                        <a:pt x="2802417" y="444062"/>
                        <a:pt x="2799922" y="451545"/>
                      </a:cubicBezTo>
                      <a:cubicBezTo>
                        <a:pt x="2794932" y="460276"/>
                        <a:pt x="2801170" y="465265"/>
                        <a:pt x="2807407" y="471501"/>
                      </a:cubicBezTo>
                      <a:cubicBezTo>
                        <a:pt x="2839843" y="503930"/>
                        <a:pt x="2838595" y="516403"/>
                        <a:pt x="2801170" y="543843"/>
                      </a:cubicBezTo>
                      <a:cubicBezTo>
                        <a:pt x="2797427" y="546337"/>
                        <a:pt x="2796180" y="548832"/>
                        <a:pt x="2793685" y="552574"/>
                      </a:cubicBezTo>
                      <a:cubicBezTo>
                        <a:pt x="2844833" y="562552"/>
                        <a:pt x="2849823" y="561304"/>
                        <a:pt x="2876021" y="520145"/>
                      </a:cubicBezTo>
                      <a:cubicBezTo>
                        <a:pt x="2877268" y="517650"/>
                        <a:pt x="2877268" y="516403"/>
                        <a:pt x="2878516" y="513908"/>
                      </a:cubicBezTo>
                      <a:cubicBezTo>
                        <a:pt x="2887248" y="506425"/>
                        <a:pt x="2905961" y="507672"/>
                        <a:pt x="2898476" y="490210"/>
                      </a:cubicBezTo>
                      <a:cubicBezTo>
                        <a:pt x="2893486" y="477738"/>
                        <a:pt x="2879763" y="485221"/>
                        <a:pt x="2868536" y="483974"/>
                      </a:cubicBezTo>
                      <a:cubicBezTo>
                        <a:pt x="2851070" y="480232"/>
                        <a:pt x="2844833" y="473996"/>
                        <a:pt x="2858556" y="457782"/>
                      </a:cubicBezTo>
                      <a:cubicBezTo>
                        <a:pt x="2866041" y="449051"/>
                        <a:pt x="2871031" y="437825"/>
                        <a:pt x="2878516" y="431589"/>
                      </a:cubicBezTo>
                      <a:cubicBezTo>
                        <a:pt x="2892238" y="420364"/>
                        <a:pt x="2905961" y="417869"/>
                        <a:pt x="2908456" y="441567"/>
                      </a:cubicBezTo>
                      <a:cubicBezTo>
                        <a:pt x="2909704" y="455287"/>
                        <a:pt x="2914694" y="466512"/>
                        <a:pt x="2927169" y="473996"/>
                      </a:cubicBezTo>
                      <a:cubicBezTo>
                        <a:pt x="2953366" y="486469"/>
                        <a:pt x="2969584" y="478985"/>
                        <a:pt x="2972079" y="444062"/>
                      </a:cubicBezTo>
                      <a:cubicBezTo>
                        <a:pt x="2975822" y="416622"/>
                        <a:pt x="2982059" y="415375"/>
                        <a:pt x="3009505" y="411633"/>
                      </a:cubicBezTo>
                      <a:close/>
                      <a:moveTo>
                        <a:pt x="4893641" y="291047"/>
                      </a:moveTo>
                      <a:cubicBezTo>
                        <a:pt x="4905917" y="292293"/>
                        <a:pt x="4917727" y="298212"/>
                        <a:pt x="4929537" y="310673"/>
                      </a:cubicBezTo>
                      <a:cubicBezTo>
                        <a:pt x="4944455" y="326873"/>
                        <a:pt x="4970561" y="319396"/>
                        <a:pt x="4990451" y="333103"/>
                      </a:cubicBezTo>
                      <a:cubicBezTo>
                        <a:pt x="5032718" y="364256"/>
                        <a:pt x="5068770" y="401640"/>
                        <a:pt x="5091146" y="452731"/>
                      </a:cubicBezTo>
                      <a:cubicBezTo>
                        <a:pt x="5109794" y="493853"/>
                        <a:pt x="5116009" y="534975"/>
                        <a:pt x="5127198" y="577343"/>
                      </a:cubicBezTo>
                      <a:cubicBezTo>
                        <a:pt x="5135900" y="613481"/>
                        <a:pt x="5144602" y="649619"/>
                        <a:pt x="5158276" y="684510"/>
                      </a:cubicBezTo>
                      <a:cubicBezTo>
                        <a:pt x="5180653" y="741832"/>
                        <a:pt x="5225407" y="777970"/>
                        <a:pt x="5276376" y="806631"/>
                      </a:cubicBezTo>
                      <a:cubicBezTo>
                        <a:pt x="5311184" y="825322"/>
                        <a:pt x="5341020" y="850245"/>
                        <a:pt x="5360910" y="885136"/>
                      </a:cubicBezTo>
                      <a:cubicBezTo>
                        <a:pt x="5378314" y="916289"/>
                        <a:pt x="5401934" y="942458"/>
                        <a:pt x="5430526" y="962396"/>
                      </a:cubicBezTo>
                      <a:cubicBezTo>
                        <a:pt x="5460362" y="982334"/>
                        <a:pt x="5456633" y="1013487"/>
                        <a:pt x="5456633" y="1043394"/>
                      </a:cubicBezTo>
                      <a:cubicBezTo>
                        <a:pt x="5421824" y="1065824"/>
                        <a:pt x="5410636" y="1105700"/>
                        <a:pt x="5406907" y="1139345"/>
                      </a:cubicBezTo>
                      <a:cubicBezTo>
                        <a:pt x="5399448" y="1196667"/>
                        <a:pt x="5370855" y="1237789"/>
                        <a:pt x="5336047" y="1277665"/>
                      </a:cubicBezTo>
                      <a:cubicBezTo>
                        <a:pt x="5327345" y="1288880"/>
                        <a:pt x="5317400" y="1290126"/>
                        <a:pt x="5307455" y="1281403"/>
                      </a:cubicBezTo>
                      <a:cubicBezTo>
                        <a:pt x="5297509" y="1271434"/>
                        <a:pt x="5283835" y="1261465"/>
                        <a:pt x="5280105" y="1249004"/>
                      </a:cubicBezTo>
                      <a:cubicBezTo>
                        <a:pt x="5265187" y="1205390"/>
                        <a:pt x="5237838" y="1166760"/>
                        <a:pt x="5220434" y="1124392"/>
                      </a:cubicBezTo>
                      <a:cubicBezTo>
                        <a:pt x="5209246" y="1098223"/>
                        <a:pt x="5194328" y="1072054"/>
                        <a:pt x="5162006" y="1063332"/>
                      </a:cubicBezTo>
                      <a:cubicBezTo>
                        <a:pt x="5147088" y="1058347"/>
                        <a:pt x="5140872" y="1039655"/>
                        <a:pt x="5125955" y="1034671"/>
                      </a:cubicBezTo>
                      <a:cubicBezTo>
                        <a:pt x="5097362" y="1023456"/>
                        <a:pt x="5070013" y="1008502"/>
                        <a:pt x="5038934" y="1009748"/>
                      </a:cubicBezTo>
                      <a:cubicBezTo>
                        <a:pt x="4956886" y="1017225"/>
                        <a:pt x="4902187" y="972365"/>
                        <a:pt x="4849975" y="917535"/>
                      </a:cubicBezTo>
                      <a:cubicBezTo>
                        <a:pt x="4785331" y="852737"/>
                        <a:pt x="4756739" y="766755"/>
                        <a:pt x="4738091" y="684510"/>
                      </a:cubicBezTo>
                      <a:cubicBezTo>
                        <a:pt x="4725660" y="625942"/>
                        <a:pt x="4703283" y="564882"/>
                        <a:pt x="4704526" y="501330"/>
                      </a:cubicBezTo>
                      <a:cubicBezTo>
                        <a:pt x="4704526" y="466439"/>
                        <a:pt x="4711985" y="435285"/>
                        <a:pt x="4759225" y="452731"/>
                      </a:cubicBezTo>
                      <a:cubicBezTo>
                        <a:pt x="4775386" y="458962"/>
                        <a:pt x="4800249" y="472669"/>
                        <a:pt x="4811437" y="455223"/>
                      </a:cubicBezTo>
                      <a:cubicBezTo>
                        <a:pt x="4823869" y="439024"/>
                        <a:pt x="4811437" y="415348"/>
                        <a:pt x="4806465" y="395410"/>
                      </a:cubicBezTo>
                      <a:cubicBezTo>
                        <a:pt x="4797763" y="371733"/>
                        <a:pt x="4772900" y="350549"/>
                        <a:pt x="4787818" y="323134"/>
                      </a:cubicBezTo>
                      <a:cubicBezTo>
                        <a:pt x="4801492" y="298212"/>
                        <a:pt x="4833814" y="309427"/>
                        <a:pt x="4854948" y="299458"/>
                      </a:cubicBezTo>
                      <a:cubicBezTo>
                        <a:pt x="4868622" y="293228"/>
                        <a:pt x="4881365" y="289801"/>
                        <a:pt x="4893641" y="291047"/>
                      </a:cubicBezTo>
                      <a:close/>
                      <a:moveTo>
                        <a:pt x="3507047" y="127377"/>
                      </a:moveTo>
                      <a:cubicBezTo>
                        <a:pt x="3536931" y="128937"/>
                        <a:pt x="3567127" y="136739"/>
                        <a:pt x="3597012" y="141107"/>
                      </a:cubicBezTo>
                      <a:cubicBezTo>
                        <a:pt x="3618180" y="143604"/>
                        <a:pt x="3639348" y="152341"/>
                        <a:pt x="3660517" y="151093"/>
                      </a:cubicBezTo>
                      <a:cubicBezTo>
                        <a:pt x="3669233" y="149845"/>
                        <a:pt x="3675459" y="153589"/>
                        <a:pt x="3682930" y="158582"/>
                      </a:cubicBezTo>
                      <a:cubicBezTo>
                        <a:pt x="3727757" y="196029"/>
                        <a:pt x="3778810" y="206014"/>
                        <a:pt x="3837334" y="193532"/>
                      </a:cubicBezTo>
                      <a:cubicBezTo>
                        <a:pt x="3874690" y="186043"/>
                        <a:pt x="3912045" y="192284"/>
                        <a:pt x="3950646" y="198525"/>
                      </a:cubicBezTo>
                      <a:cubicBezTo>
                        <a:pt x="4002944" y="207263"/>
                        <a:pt x="4042791" y="234723"/>
                        <a:pt x="4087617" y="257191"/>
                      </a:cubicBezTo>
                      <a:cubicBezTo>
                        <a:pt x="4103805" y="264681"/>
                        <a:pt x="4126218" y="279659"/>
                        <a:pt x="4116257" y="298382"/>
                      </a:cubicBezTo>
                      <a:cubicBezTo>
                        <a:pt x="4106295" y="318354"/>
                        <a:pt x="4085127" y="337077"/>
                        <a:pt x="4058978" y="340822"/>
                      </a:cubicBezTo>
                      <a:cubicBezTo>
                        <a:pt x="4055242" y="342070"/>
                        <a:pt x="4052752" y="337077"/>
                        <a:pt x="4049017" y="337077"/>
                      </a:cubicBezTo>
                      <a:cubicBezTo>
                        <a:pt x="4030339" y="337077"/>
                        <a:pt x="4005435" y="327091"/>
                        <a:pt x="3994228" y="347063"/>
                      </a:cubicBezTo>
                      <a:cubicBezTo>
                        <a:pt x="3985512" y="364538"/>
                        <a:pt x="4010416" y="373275"/>
                        <a:pt x="4020377" y="384509"/>
                      </a:cubicBezTo>
                      <a:cubicBezTo>
                        <a:pt x="4035319" y="400736"/>
                        <a:pt x="4049017" y="418211"/>
                        <a:pt x="4057733" y="438183"/>
                      </a:cubicBezTo>
                      <a:cubicBezTo>
                        <a:pt x="4062714" y="449417"/>
                        <a:pt x="4065204" y="463147"/>
                        <a:pt x="4081392" y="460650"/>
                      </a:cubicBezTo>
                      <a:cubicBezTo>
                        <a:pt x="4096334" y="459402"/>
                        <a:pt x="4107541" y="453161"/>
                        <a:pt x="4115012" y="438183"/>
                      </a:cubicBezTo>
                      <a:cubicBezTo>
                        <a:pt x="4122483" y="423204"/>
                        <a:pt x="4119992" y="408225"/>
                        <a:pt x="4119992" y="393247"/>
                      </a:cubicBezTo>
                      <a:cubicBezTo>
                        <a:pt x="4119992" y="380765"/>
                        <a:pt x="4119992" y="368282"/>
                        <a:pt x="4133690" y="362041"/>
                      </a:cubicBezTo>
                      <a:cubicBezTo>
                        <a:pt x="4144896" y="357049"/>
                        <a:pt x="4156103" y="344566"/>
                        <a:pt x="4169800" y="352056"/>
                      </a:cubicBezTo>
                      <a:cubicBezTo>
                        <a:pt x="4183497" y="359545"/>
                        <a:pt x="4178517" y="374524"/>
                        <a:pt x="4178517" y="385758"/>
                      </a:cubicBezTo>
                      <a:cubicBezTo>
                        <a:pt x="4179762" y="398240"/>
                        <a:pt x="4178517" y="409474"/>
                        <a:pt x="4185988" y="420708"/>
                      </a:cubicBezTo>
                      <a:cubicBezTo>
                        <a:pt x="4192214" y="431942"/>
                        <a:pt x="4199685" y="439431"/>
                        <a:pt x="4212137" y="430693"/>
                      </a:cubicBezTo>
                      <a:cubicBezTo>
                        <a:pt x="4235795" y="413218"/>
                        <a:pt x="4240776" y="438183"/>
                        <a:pt x="4253228" y="446920"/>
                      </a:cubicBezTo>
                      <a:cubicBezTo>
                        <a:pt x="4258209" y="451913"/>
                        <a:pt x="4258209" y="460650"/>
                        <a:pt x="4253228" y="460650"/>
                      </a:cubicBezTo>
                      <a:cubicBezTo>
                        <a:pt x="4227079" y="463147"/>
                        <a:pt x="4223343" y="489359"/>
                        <a:pt x="4208401" y="508083"/>
                      </a:cubicBezTo>
                      <a:cubicBezTo>
                        <a:pt x="4207156" y="499345"/>
                        <a:pt x="4205911" y="494352"/>
                        <a:pt x="4205911" y="490608"/>
                      </a:cubicBezTo>
                      <a:cubicBezTo>
                        <a:pt x="4205911" y="481870"/>
                        <a:pt x="4219608" y="470636"/>
                        <a:pt x="4204666" y="463147"/>
                      </a:cubicBezTo>
                      <a:cubicBezTo>
                        <a:pt x="4189723" y="455658"/>
                        <a:pt x="4174781" y="459402"/>
                        <a:pt x="4162329" y="465643"/>
                      </a:cubicBezTo>
                      <a:cubicBezTo>
                        <a:pt x="4148632" y="471884"/>
                        <a:pt x="4151122" y="485615"/>
                        <a:pt x="4154858" y="496849"/>
                      </a:cubicBezTo>
                      <a:cubicBezTo>
                        <a:pt x="4157348" y="506834"/>
                        <a:pt x="4162329" y="515572"/>
                        <a:pt x="4166065" y="525558"/>
                      </a:cubicBezTo>
                      <a:cubicBezTo>
                        <a:pt x="4169800" y="535543"/>
                        <a:pt x="4172291" y="546777"/>
                        <a:pt x="4185988" y="550522"/>
                      </a:cubicBezTo>
                      <a:cubicBezTo>
                        <a:pt x="4199685" y="553018"/>
                        <a:pt x="4200930" y="539288"/>
                        <a:pt x="4208401" y="531799"/>
                      </a:cubicBezTo>
                      <a:cubicBezTo>
                        <a:pt x="4225834" y="518068"/>
                        <a:pt x="4248247" y="513076"/>
                        <a:pt x="4263190" y="494352"/>
                      </a:cubicBezTo>
                      <a:cubicBezTo>
                        <a:pt x="4268170" y="486863"/>
                        <a:pt x="4281867" y="484367"/>
                        <a:pt x="4271906" y="471884"/>
                      </a:cubicBezTo>
                      <a:cubicBezTo>
                        <a:pt x="4264435" y="460650"/>
                        <a:pt x="4271906" y="456906"/>
                        <a:pt x="4280622" y="455658"/>
                      </a:cubicBezTo>
                      <a:cubicBezTo>
                        <a:pt x="4291829" y="454409"/>
                        <a:pt x="4298055" y="456906"/>
                        <a:pt x="4296810" y="469388"/>
                      </a:cubicBezTo>
                      <a:cubicBezTo>
                        <a:pt x="4296810" y="493104"/>
                        <a:pt x="4316733" y="508083"/>
                        <a:pt x="4326694" y="526806"/>
                      </a:cubicBezTo>
                      <a:cubicBezTo>
                        <a:pt x="4337901" y="545529"/>
                        <a:pt x="4377747" y="534295"/>
                        <a:pt x="4390199" y="510579"/>
                      </a:cubicBezTo>
                      <a:cubicBezTo>
                        <a:pt x="4397670" y="495601"/>
                        <a:pt x="4407632" y="493104"/>
                        <a:pt x="4420084" y="495601"/>
                      </a:cubicBezTo>
                      <a:cubicBezTo>
                        <a:pt x="4436271" y="498097"/>
                        <a:pt x="4440007" y="511827"/>
                        <a:pt x="4442497" y="524309"/>
                      </a:cubicBezTo>
                      <a:cubicBezTo>
                        <a:pt x="4444988" y="534295"/>
                        <a:pt x="4442497" y="543033"/>
                        <a:pt x="4427555" y="544281"/>
                      </a:cubicBezTo>
                      <a:cubicBezTo>
                        <a:pt x="4410122" y="545529"/>
                        <a:pt x="4416348" y="560508"/>
                        <a:pt x="4420084" y="569245"/>
                      </a:cubicBezTo>
                      <a:cubicBezTo>
                        <a:pt x="4426310" y="595458"/>
                        <a:pt x="4440007" y="620422"/>
                        <a:pt x="4432536" y="649131"/>
                      </a:cubicBezTo>
                      <a:cubicBezTo>
                        <a:pt x="4431290" y="654124"/>
                        <a:pt x="4433781" y="667854"/>
                        <a:pt x="4443742" y="670351"/>
                      </a:cubicBezTo>
                      <a:cubicBezTo>
                        <a:pt x="4454949" y="671599"/>
                        <a:pt x="4456194" y="659117"/>
                        <a:pt x="4461175" y="652876"/>
                      </a:cubicBezTo>
                      <a:cubicBezTo>
                        <a:pt x="4479853" y="620422"/>
                        <a:pt x="4489815" y="619174"/>
                        <a:pt x="4515964" y="645386"/>
                      </a:cubicBezTo>
                      <a:cubicBezTo>
                        <a:pt x="4533396" y="664110"/>
                        <a:pt x="4540867" y="644138"/>
                        <a:pt x="4552074" y="637897"/>
                      </a:cubicBezTo>
                      <a:cubicBezTo>
                        <a:pt x="4562036" y="631656"/>
                        <a:pt x="4573242" y="620422"/>
                        <a:pt x="4563281" y="605444"/>
                      </a:cubicBezTo>
                      <a:cubicBezTo>
                        <a:pt x="4554565" y="592961"/>
                        <a:pt x="4547093" y="599202"/>
                        <a:pt x="4539622" y="606692"/>
                      </a:cubicBezTo>
                      <a:cubicBezTo>
                        <a:pt x="4532151" y="614181"/>
                        <a:pt x="4524680" y="625415"/>
                        <a:pt x="4512228" y="612933"/>
                      </a:cubicBezTo>
                      <a:cubicBezTo>
                        <a:pt x="4502266" y="602947"/>
                        <a:pt x="4499776" y="592961"/>
                        <a:pt x="4512228" y="581727"/>
                      </a:cubicBezTo>
                      <a:cubicBezTo>
                        <a:pt x="4527170" y="567997"/>
                        <a:pt x="4520944" y="546777"/>
                        <a:pt x="4528415" y="530551"/>
                      </a:cubicBezTo>
                      <a:cubicBezTo>
                        <a:pt x="4535887" y="515572"/>
                        <a:pt x="4537132" y="495601"/>
                        <a:pt x="4560790" y="501842"/>
                      </a:cubicBezTo>
                      <a:cubicBezTo>
                        <a:pt x="4583204" y="508083"/>
                        <a:pt x="4603127" y="514324"/>
                        <a:pt x="4601882" y="544281"/>
                      </a:cubicBezTo>
                      <a:cubicBezTo>
                        <a:pt x="4601882" y="576735"/>
                        <a:pt x="4590675" y="609188"/>
                        <a:pt x="4585694" y="641642"/>
                      </a:cubicBezTo>
                      <a:cubicBezTo>
                        <a:pt x="4580714" y="687826"/>
                        <a:pt x="4591920" y="730265"/>
                        <a:pt x="4590675" y="775201"/>
                      </a:cubicBezTo>
                      <a:cubicBezTo>
                        <a:pt x="4589430" y="811399"/>
                        <a:pt x="4590675" y="848846"/>
                        <a:pt x="4588185" y="885044"/>
                      </a:cubicBezTo>
                      <a:cubicBezTo>
                        <a:pt x="4578223" y="893782"/>
                        <a:pt x="4584449" y="910008"/>
                        <a:pt x="4575733" y="918746"/>
                      </a:cubicBezTo>
                      <a:cubicBezTo>
                        <a:pt x="4568262" y="936221"/>
                        <a:pt x="4560790" y="952448"/>
                        <a:pt x="4553319" y="968675"/>
                      </a:cubicBezTo>
                      <a:cubicBezTo>
                        <a:pt x="4543358" y="988646"/>
                        <a:pt x="4532151" y="1009866"/>
                        <a:pt x="4503512" y="999880"/>
                      </a:cubicBezTo>
                      <a:cubicBezTo>
                        <a:pt x="4512228" y="973668"/>
                        <a:pt x="4496040" y="951200"/>
                        <a:pt x="4489815" y="927484"/>
                      </a:cubicBezTo>
                      <a:cubicBezTo>
                        <a:pt x="4472382" y="867569"/>
                        <a:pt x="4440007" y="816392"/>
                        <a:pt x="4417593" y="760222"/>
                      </a:cubicBezTo>
                      <a:cubicBezTo>
                        <a:pt x="4405141" y="726521"/>
                        <a:pt x="4377747" y="709045"/>
                        <a:pt x="4350353" y="689074"/>
                      </a:cubicBezTo>
                      <a:lnTo>
                        <a:pt x="4350311" y="685908"/>
                      </a:lnTo>
                      <a:lnTo>
                        <a:pt x="4346352" y="691116"/>
                      </a:lnTo>
                      <a:cubicBezTo>
                        <a:pt x="4287655" y="691116"/>
                        <a:pt x="4280161" y="684726"/>
                        <a:pt x="4280161" y="628496"/>
                      </a:cubicBezTo>
                      <a:lnTo>
                        <a:pt x="4281204" y="626556"/>
                      </a:lnTo>
                      <a:lnTo>
                        <a:pt x="4280622" y="626663"/>
                      </a:lnTo>
                      <a:cubicBezTo>
                        <a:pt x="4260699" y="602947"/>
                        <a:pt x="4233305" y="591713"/>
                        <a:pt x="4203420" y="590465"/>
                      </a:cubicBezTo>
                      <a:cubicBezTo>
                        <a:pt x="4184742" y="589217"/>
                        <a:pt x="4167310" y="584224"/>
                        <a:pt x="4154858" y="571742"/>
                      </a:cubicBezTo>
                      <a:cubicBezTo>
                        <a:pt x="4133690" y="548026"/>
                        <a:pt x="4107541" y="535543"/>
                        <a:pt x="4077656" y="530551"/>
                      </a:cubicBezTo>
                      <a:cubicBezTo>
                        <a:pt x="4057733" y="528054"/>
                        <a:pt x="4040300" y="518068"/>
                        <a:pt x="4022867" y="508083"/>
                      </a:cubicBezTo>
                      <a:cubicBezTo>
                        <a:pt x="3999209" y="498097"/>
                        <a:pt x="3986757" y="480622"/>
                        <a:pt x="3985512" y="454409"/>
                      </a:cubicBezTo>
                      <a:cubicBezTo>
                        <a:pt x="3984267" y="418211"/>
                        <a:pt x="3976795" y="387006"/>
                        <a:pt x="3936949" y="368282"/>
                      </a:cubicBezTo>
                      <a:cubicBezTo>
                        <a:pt x="3907065" y="355800"/>
                        <a:pt x="3910800" y="333332"/>
                        <a:pt x="3936949" y="312113"/>
                      </a:cubicBezTo>
                      <a:cubicBezTo>
                        <a:pt x="3954382" y="298382"/>
                        <a:pt x="3953137" y="279659"/>
                        <a:pt x="3953137" y="260936"/>
                      </a:cubicBezTo>
                      <a:cubicBezTo>
                        <a:pt x="3950646" y="244709"/>
                        <a:pt x="3943175" y="233475"/>
                        <a:pt x="3926988" y="229730"/>
                      </a:cubicBezTo>
                      <a:cubicBezTo>
                        <a:pt x="3892122" y="224738"/>
                        <a:pt x="3856012" y="218497"/>
                        <a:pt x="3819901" y="223489"/>
                      </a:cubicBezTo>
                      <a:cubicBezTo>
                        <a:pt x="3809940" y="225986"/>
                        <a:pt x="3793752" y="227234"/>
                        <a:pt x="3794997" y="240964"/>
                      </a:cubicBezTo>
                      <a:cubicBezTo>
                        <a:pt x="3796243" y="255943"/>
                        <a:pt x="3811185" y="254695"/>
                        <a:pt x="3821146" y="252198"/>
                      </a:cubicBezTo>
                      <a:cubicBezTo>
                        <a:pt x="3848541" y="245957"/>
                        <a:pt x="3865973" y="260936"/>
                        <a:pt x="3882161" y="277163"/>
                      </a:cubicBezTo>
                      <a:cubicBezTo>
                        <a:pt x="3898348" y="293390"/>
                        <a:pt x="3894613" y="310865"/>
                        <a:pt x="3873444" y="314609"/>
                      </a:cubicBezTo>
                      <a:cubicBezTo>
                        <a:pt x="3839824" y="322098"/>
                        <a:pt x="3803714" y="322098"/>
                        <a:pt x="3771339" y="303375"/>
                      </a:cubicBezTo>
                      <a:cubicBezTo>
                        <a:pt x="3753906" y="293390"/>
                        <a:pt x="3745190" y="277163"/>
                        <a:pt x="3742699" y="257191"/>
                      </a:cubicBezTo>
                      <a:cubicBezTo>
                        <a:pt x="3741454" y="227234"/>
                        <a:pt x="3721531" y="213504"/>
                        <a:pt x="3695382" y="213504"/>
                      </a:cubicBezTo>
                      <a:cubicBezTo>
                        <a:pt x="3639348" y="212255"/>
                        <a:pt x="3588295" y="189788"/>
                        <a:pt x="3537243" y="171064"/>
                      </a:cubicBezTo>
                      <a:cubicBezTo>
                        <a:pt x="3529771" y="167320"/>
                        <a:pt x="3521055" y="159830"/>
                        <a:pt x="3516074" y="163575"/>
                      </a:cubicBezTo>
                      <a:cubicBezTo>
                        <a:pt x="3477473" y="189788"/>
                        <a:pt x="3427666" y="163575"/>
                        <a:pt x="3390310" y="189788"/>
                      </a:cubicBezTo>
                      <a:cubicBezTo>
                        <a:pt x="3375368" y="199773"/>
                        <a:pt x="3356690" y="203518"/>
                        <a:pt x="3340502" y="189788"/>
                      </a:cubicBezTo>
                      <a:cubicBezTo>
                        <a:pt x="3367896" y="178554"/>
                        <a:pt x="3397781" y="173561"/>
                        <a:pt x="3418949" y="151093"/>
                      </a:cubicBezTo>
                      <a:cubicBezTo>
                        <a:pt x="3447589" y="130497"/>
                        <a:pt x="3477162" y="125817"/>
                        <a:pt x="3507047" y="127377"/>
                      </a:cubicBezTo>
                      <a:close/>
                      <a:moveTo>
                        <a:pt x="4861855" y="0"/>
                      </a:moveTo>
                      <a:cubicBezTo>
                        <a:pt x="4993761" y="102344"/>
                        <a:pt x="5110735" y="223410"/>
                        <a:pt x="5223976" y="346972"/>
                      </a:cubicBezTo>
                      <a:cubicBezTo>
                        <a:pt x="5284951" y="413122"/>
                        <a:pt x="5350905" y="475527"/>
                        <a:pt x="5410636" y="541677"/>
                      </a:cubicBezTo>
                      <a:lnTo>
                        <a:pt x="5412148" y="543497"/>
                      </a:lnTo>
                      <a:lnTo>
                        <a:pt x="5412148" y="541018"/>
                      </a:lnTo>
                      <a:cubicBezTo>
                        <a:pt x="5472142" y="538528"/>
                        <a:pt x="5523386" y="559693"/>
                        <a:pt x="5570881" y="593308"/>
                      </a:cubicBezTo>
                      <a:cubicBezTo>
                        <a:pt x="5600877" y="614473"/>
                        <a:pt x="5609626" y="648088"/>
                        <a:pt x="5625874" y="675478"/>
                      </a:cubicBezTo>
                      <a:cubicBezTo>
                        <a:pt x="5658371" y="731503"/>
                        <a:pt x="5683368" y="793754"/>
                        <a:pt x="5692117" y="860984"/>
                      </a:cubicBezTo>
                      <a:cubicBezTo>
                        <a:pt x="5695867" y="899579"/>
                        <a:pt x="5712115" y="935684"/>
                        <a:pt x="5718364" y="973034"/>
                      </a:cubicBezTo>
                      <a:cubicBezTo>
                        <a:pt x="5722114" y="997934"/>
                        <a:pt x="5745861" y="995444"/>
                        <a:pt x="5763359" y="996689"/>
                      </a:cubicBezTo>
                      <a:cubicBezTo>
                        <a:pt x="5863348" y="1004159"/>
                        <a:pt x="5958337" y="1026570"/>
                        <a:pt x="6048327" y="1068900"/>
                      </a:cubicBezTo>
                      <a:cubicBezTo>
                        <a:pt x="6017081" y="1093800"/>
                        <a:pt x="5987084" y="1118700"/>
                        <a:pt x="5965836" y="1152315"/>
                      </a:cubicBezTo>
                      <a:cubicBezTo>
                        <a:pt x="5949588" y="1174725"/>
                        <a:pt x="5925841" y="1174725"/>
                        <a:pt x="5903344" y="1166010"/>
                      </a:cubicBezTo>
                      <a:cubicBezTo>
                        <a:pt x="5868347" y="1149825"/>
                        <a:pt x="5835851" y="1142355"/>
                        <a:pt x="5798355" y="1157295"/>
                      </a:cubicBezTo>
                      <a:cubicBezTo>
                        <a:pt x="5789606" y="1161030"/>
                        <a:pt x="5781170" y="1159785"/>
                        <a:pt x="5773046" y="1156361"/>
                      </a:cubicBezTo>
                      <a:lnTo>
                        <a:pt x="5757068" y="1146812"/>
                      </a:lnTo>
                      <a:lnTo>
                        <a:pt x="5763700" y="1153435"/>
                      </a:lnTo>
                      <a:lnTo>
                        <a:pt x="5827377" y="1307236"/>
                      </a:lnTo>
                      <a:lnTo>
                        <a:pt x="5832884" y="1297699"/>
                      </a:lnTo>
                      <a:cubicBezTo>
                        <a:pt x="5840259" y="1291514"/>
                        <a:pt x="5846405" y="1280381"/>
                        <a:pt x="5858697" y="1284092"/>
                      </a:cubicBezTo>
                      <a:cubicBezTo>
                        <a:pt x="5862384" y="1285329"/>
                        <a:pt x="5864842" y="1289040"/>
                        <a:pt x="5866072" y="1290277"/>
                      </a:cubicBezTo>
                      <a:cubicBezTo>
                        <a:pt x="5868530" y="1303884"/>
                        <a:pt x="5848863" y="1297699"/>
                        <a:pt x="5847634" y="1311306"/>
                      </a:cubicBezTo>
                      <a:cubicBezTo>
                        <a:pt x="5866072" y="1319966"/>
                        <a:pt x="5880822" y="1315017"/>
                        <a:pt x="5895571" y="1301410"/>
                      </a:cubicBezTo>
                      <a:cubicBezTo>
                        <a:pt x="5905405" y="1291514"/>
                        <a:pt x="5917696" y="1284092"/>
                        <a:pt x="5928758" y="1300173"/>
                      </a:cubicBezTo>
                      <a:cubicBezTo>
                        <a:pt x="5941050" y="1312543"/>
                        <a:pt x="5928758" y="1317492"/>
                        <a:pt x="5918925" y="1323677"/>
                      </a:cubicBezTo>
                      <a:cubicBezTo>
                        <a:pt x="5907863" y="1331099"/>
                        <a:pt x="5910321" y="1340995"/>
                        <a:pt x="5915238" y="1352128"/>
                      </a:cubicBezTo>
                      <a:cubicBezTo>
                        <a:pt x="5927529" y="1383053"/>
                        <a:pt x="5952112" y="1402846"/>
                        <a:pt x="5976696" y="1422638"/>
                      </a:cubicBezTo>
                      <a:cubicBezTo>
                        <a:pt x="6006195" y="1448615"/>
                        <a:pt x="6009883" y="1475830"/>
                        <a:pt x="5982841" y="1500570"/>
                      </a:cubicBezTo>
                      <a:cubicBezTo>
                        <a:pt x="5963175" y="1517888"/>
                        <a:pt x="5936133" y="1527784"/>
                        <a:pt x="5926300" y="1556236"/>
                      </a:cubicBezTo>
                      <a:cubicBezTo>
                        <a:pt x="5925071" y="1560566"/>
                        <a:pt x="5921691" y="1562730"/>
                        <a:pt x="5917543" y="1563813"/>
                      </a:cubicBezTo>
                      <a:lnTo>
                        <a:pt x="5914171" y="1564086"/>
                      </a:lnTo>
                      <a:lnTo>
                        <a:pt x="5923204" y="1601327"/>
                      </a:lnTo>
                      <a:cubicBezTo>
                        <a:pt x="5925231" y="1614720"/>
                        <a:pt x="5925855" y="1628114"/>
                        <a:pt x="5924608" y="1641818"/>
                      </a:cubicBezTo>
                      <a:cubicBezTo>
                        <a:pt x="5939576" y="1704112"/>
                        <a:pt x="5954544" y="1767651"/>
                        <a:pt x="5968265" y="1829945"/>
                      </a:cubicBezTo>
                      <a:cubicBezTo>
                        <a:pt x="5975749" y="1861092"/>
                        <a:pt x="5984481" y="1893484"/>
                        <a:pt x="5991965" y="1925877"/>
                      </a:cubicBezTo>
                      <a:cubicBezTo>
                        <a:pt x="6019406" y="1985679"/>
                        <a:pt x="6026890" y="2050464"/>
                        <a:pt x="6036869" y="2112758"/>
                      </a:cubicBezTo>
                      <a:cubicBezTo>
                        <a:pt x="6043106" y="2151380"/>
                        <a:pt x="6048096" y="2188756"/>
                        <a:pt x="6054332" y="2226133"/>
                      </a:cubicBezTo>
                      <a:cubicBezTo>
                        <a:pt x="6056827" y="2239837"/>
                        <a:pt x="6058074" y="2252296"/>
                        <a:pt x="6051838" y="2266001"/>
                      </a:cubicBezTo>
                      <a:lnTo>
                        <a:pt x="6051838" y="2274722"/>
                      </a:lnTo>
                      <a:cubicBezTo>
                        <a:pt x="6058074" y="2299639"/>
                        <a:pt x="6049343" y="2325802"/>
                        <a:pt x="6056827" y="2349474"/>
                      </a:cubicBezTo>
                      <a:cubicBezTo>
                        <a:pt x="6059322" y="2505208"/>
                        <a:pt x="6058074" y="2660943"/>
                        <a:pt x="6038117" y="2815431"/>
                      </a:cubicBezTo>
                      <a:cubicBezTo>
                        <a:pt x="6035622" y="2835365"/>
                        <a:pt x="6033127" y="2855299"/>
                        <a:pt x="6024396" y="2872741"/>
                      </a:cubicBezTo>
                      <a:cubicBezTo>
                        <a:pt x="6031880" y="2841594"/>
                        <a:pt x="6008180" y="2822906"/>
                        <a:pt x="5991965" y="2804218"/>
                      </a:cubicBezTo>
                      <a:cubicBezTo>
                        <a:pt x="5972007" y="2783038"/>
                        <a:pt x="5965770" y="2768088"/>
                        <a:pt x="5994459" y="2750646"/>
                      </a:cubicBezTo>
                      <a:cubicBezTo>
                        <a:pt x="6004438" y="2744416"/>
                        <a:pt x="6005686" y="2733203"/>
                        <a:pt x="5998201" y="2728220"/>
                      </a:cubicBezTo>
                      <a:cubicBezTo>
                        <a:pt x="5972007" y="2714515"/>
                        <a:pt x="5962028" y="2680876"/>
                        <a:pt x="5932092" y="2672156"/>
                      </a:cubicBezTo>
                      <a:cubicBezTo>
                        <a:pt x="5927102" y="2670910"/>
                        <a:pt x="5920866" y="2669664"/>
                        <a:pt x="5917124" y="2665926"/>
                      </a:cubicBezTo>
                      <a:cubicBezTo>
                        <a:pt x="5908392" y="2659697"/>
                        <a:pt x="5892177" y="2663434"/>
                        <a:pt x="5893424" y="2647238"/>
                      </a:cubicBezTo>
                      <a:cubicBezTo>
                        <a:pt x="5894671" y="2633533"/>
                        <a:pt x="5907145" y="2627304"/>
                        <a:pt x="5923360" y="2627304"/>
                      </a:cubicBezTo>
                      <a:cubicBezTo>
                        <a:pt x="5952049" y="2628550"/>
                        <a:pt x="5962028" y="2609862"/>
                        <a:pt x="5959534" y="2584944"/>
                      </a:cubicBezTo>
                      <a:cubicBezTo>
                        <a:pt x="5957039" y="2566256"/>
                        <a:pt x="5962028" y="2555043"/>
                        <a:pt x="5981986" y="2553797"/>
                      </a:cubicBezTo>
                      <a:cubicBezTo>
                        <a:pt x="6003191" y="2552552"/>
                        <a:pt x="5999449" y="2541339"/>
                        <a:pt x="5988223" y="2530126"/>
                      </a:cubicBezTo>
                      <a:cubicBezTo>
                        <a:pt x="5980738" y="2523896"/>
                        <a:pt x="5972007" y="2518913"/>
                        <a:pt x="5964523" y="2511438"/>
                      </a:cubicBezTo>
                      <a:cubicBezTo>
                        <a:pt x="5958286" y="2507700"/>
                        <a:pt x="5945813" y="2506454"/>
                        <a:pt x="5948307" y="2495241"/>
                      </a:cubicBezTo>
                      <a:cubicBezTo>
                        <a:pt x="5950802" y="2482783"/>
                        <a:pt x="5960781" y="2492750"/>
                        <a:pt x="5968265" y="2491504"/>
                      </a:cubicBezTo>
                      <a:cubicBezTo>
                        <a:pt x="5985728" y="2487766"/>
                        <a:pt x="5979491" y="2471570"/>
                        <a:pt x="5975749" y="2462849"/>
                      </a:cubicBezTo>
                      <a:cubicBezTo>
                        <a:pt x="5967018" y="2437931"/>
                        <a:pt x="5958286" y="2411768"/>
                        <a:pt x="5943318" y="2391834"/>
                      </a:cubicBezTo>
                      <a:cubicBezTo>
                        <a:pt x="5922113" y="2364425"/>
                        <a:pt x="5910887" y="2333278"/>
                        <a:pt x="5899661" y="2303377"/>
                      </a:cubicBezTo>
                      <a:cubicBezTo>
                        <a:pt x="5892177" y="2285934"/>
                        <a:pt x="5893424" y="2269738"/>
                        <a:pt x="5900908" y="2253542"/>
                      </a:cubicBezTo>
                      <a:cubicBezTo>
                        <a:pt x="5904650" y="2244821"/>
                        <a:pt x="5912134" y="2234854"/>
                        <a:pt x="5909640" y="2228624"/>
                      </a:cubicBezTo>
                      <a:cubicBezTo>
                        <a:pt x="5885940" y="2156364"/>
                        <a:pt x="5873466" y="2075382"/>
                        <a:pt x="5807357" y="2025547"/>
                      </a:cubicBezTo>
                      <a:cubicBezTo>
                        <a:pt x="5769936" y="1998138"/>
                        <a:pt x="5727526" y="1975712"/>
                        <a:pt x="5686364" y="1953286"/>
                      </a:cubicBezTo>
                      <a:cubicBezTo>
                        <a:pt x="5667653" y="1943319"/>
                        <a:pt x="5658922" y="1929615"/>
                        <a:pt x="5652685" y="1909681"/>
                      </a:cubicBezTo>
                      <a:cubicBezTo>
                        <a:pt x="5635222" y="1849879"/>
                        <a:pt x="5635222" y="1788831"/>
                        <a:pt x="5632728" y="1729029"/>
                      </a:cubicBezTo>
                      <a:cubicBezTo>
                        <a:pt x="5632728" y="1679194"/>
                        <a:pt x="5619007" y="1636834"/>
                        <a:pt x="5577844" y="1599458"/>
                      </a:cubicBezTo>
                      <a:cubicBezTo>
                        <a:pt x="5529197" y="1557098"/>
                        <a:pt x="5491777" y="1503526"/>
                        <a:pt x="5500508" y="1431265"/>
                      </a:cubicBezTo>
                      <a:cubicBezTo>
                        <a:pt x="5507992" y="1377693"/>
                        <a:pt x="5499261" y="1321628"/>
                        <a:pt x="5506745" y="1266810"/>
                      </a:cubicBezTo>
                      <a:cubicBezTo>
                        <a:pt x="5511734" y="1229434"/>
                        <a:pt x="5491777" y="1194549"/>
                        <a:pt x="5476809" y="1160910"/>
                      </a:cubicBezTo>
                      <a:cubicBezTo>
                        <a:pt x="5466830" y="1133501"/>
                        <a:pt x="5450614" y="1109830"/>
                        <a:pt x="5466830" y="1078683"/>
                      </a:cubicBezTo>
                      <a:cubicBezTo>
                        <a:pt x="5473067" y="1066224"/>
                        <a:pt x="5463088" y="1053765"/>
                        <a:pt x="5461840" y="1041307"/>
                      </a:cubicBezTo>
                      <a:lnTo>
                        <a:pt x="5477000" y="1030897"/>
                      </a:lnTo>
                      <a:lnTo>
                        <a:pt x="5486953" y="999789"/>
                      </a:lnTo>
                      <a:cubicBezTo>
                        <a:pt x="5490511" y="968607"/>
                        <a:pt x="5475345" y="940758"/>
                        <a:pt x="5456679" y="913612"/>
                      </a:cubicBezTo>
                      <a:cubicBezTo>
                        <a:pt x="5450457" y="906123"/>
                        <a:pt x="5441746" y="902379"/>
                        <a:pt x="5434279" y="902379"/>
                      </a:cubicBezTo>
                      <a:cubicBezTo>
                        <a:pt x="5410636" y="901131"/>
                        <a:pt x="5393214" y="887402"/>
                        <a:pt x="5377037" y="873673"/>
                      </a:cubicBezTo>
                      <a:cubicBezTo>
                        <a:pt x="5338461" y="824997"/>
                        <a:pt x="5284951" y="796290"/>
                        <a:pt x="5233931" y="762591"/>
                      </a:cubicBezTo>
                      <a:cubicBezTo>
                        <a:pt x="5210287" y="748862"/>
                        <a:pt x="5197843" y="723900"/>
                        <a:pt x="5184155" y="697690"/>
                      </a:cubicBezTo>
                      <a:cubicBezTo>
                        <a:pt x="5144334" y="624051"/>
                        <a:pt x="5156778" y="536684"/>
                        <a:pt x="5118202" y="465542"/>
                      </a:cubicBezTo>
                      <a:cubicBezTo>
                        <a:pt x="5092069" y="415618"/>
                        <a:pt x="5070914" y="363198"/>
                        <a:pt x="5016161" y="328251"/>
                      </a:cubicBezTo>
                      <a:cubicBezTo>
                        <a:pt x="4980073" y="304537"/>
                        <a:pt x="4942741" y="289560"/>
                        <a:pt x="4904165" y="278327"/>
                      </a:cubicBezTo>
                      <a:cubicBezTo>
                        <a:pt x="4868077" y="267094"/>
                        <a:pt x="4827012" y="277079"/>
                        <a:pt x="4789680" y="292056"/>
                      </a:cubicBezTo>
                      <a:cubicBezTo>
                        <a:pt x="4773502" y="298296"/>
                        <a:pt x="4758570" y="308281"/>
                        <a:pt x="4741148" y="314522"/>
                      </a:cubicBezTo>
                      <a:cubicBezTo>
                        <a:pt x="4711282" y="323259"/>
                        <a:pt x="4703816" y="355709"/>
                        <a:pt x="4700083" y="379423"/>
                      </a:cubicBezTo>
                      <a:cubicBezTo>
                        <a:pt x="4696350" y="406881"/>
                        <a:pt x="4685150" y="430595"/>
                        <a:pt x="4682661" y="456806"/>
                      </a:cubicBezTo>
                      <a:cubicBezTo>
                        <a:pt x="4680172" y="495497"/>
                        <a:pt x="4686394" y="600337"/>
                        <a:pt x="4697594" y="635284"/>
                      </a:cubicBezTo>
                      <a:cubicBezTo>
                        <a:pt x="4700083" y="636532"/>
                        <a:pt x="4700083" y="637781"/>
                        <a:pt x="4700083" y="639029"/>
                      </a:cubicBezTo>
                      <a:cubicBezTo>
                        <a:pt x="4698838" y="640277"/>
                        <a:pt x="4697594" y="641525"/>
                        <a:pt x="4697594" y="641525"/>
                      </a:cubicBezTo>
                      <a:lnTo>
                        <a:pt x="4693784" y="641525"/>
                      </a:lnTo>
                      <a:lnTo>
                        <a:pt x="4697210" y="679233"/>
                      </a:lnTo>
                      <a:cubicBezTo>
                        <a:pt x="4694761" y="718842"/>
                        <a:pt x="4675647" y="754732"/>
                        <a:pt x="4656534" y="790621"/>
                      </a:cubicBezTo>
                      <a:cubicBezTo>
                        <a:pt x="4652711" y="798177"/>
                        <a:pt x="4645066" y="812029"/>
                        <a:pt x="4631049" y="805733"/>
                      </a:cubicBezTo>
                      <a:cubicBezTo>
                        <a:pt x="4620855" y="800696"/>
                        <a:pt x="4620855" y="790621"/>
                        <a:pt x="4623404" y="776769"/>
                      </a:cubicBezTo>
                      <a:cubicBezTo>
                        <a:pt x="4627226" y="735212"/>
                        <a:pt x="4647614" y="696174"/>
                        <a:pt x="4657808" y="655876"/>
                      </a:cubicBezTo>
                      <a:cubicBezTo>
                        <a:pt x="4660356" y="643913"/>
                        <a:pt x="4664816" y="637931"/>
                        <a:pt x="4670869" y="635728"/>
                      </a:cubicBezTo>
                      <a:lnTo>
                        <a:pt x="4689108" y="637759"/>
                      </a:lnTo>
                      <a:lnTo>
                        <a:pt x="4673795" y="581148"/>
                      </a:lnTo>
                      <a:cubicBezTo>
                        <a:pt x="4669595" y="560711"/>
                        <a:pt x="4668351" y="539805"/>
                        <a:pt x="4675195" y="517963"/>
                      </a:cubicBezTo>
                      <a:cubicBezTo>
                        <a:pt x="4676439" y="515466"/>
                        <a:pt x="4675195" y="512970"/>
                        <a:pt x="4673950" y="511722"/>
                      </a:cubicBezTo>
                      <a:cubicBezTo>
                        <a:pt x="4642840" y="471783"/>
                        <a:pt x="4670217" y="439332"/>
                        <a:pt x="4683905" y="403137"/>
                      </a:cubicBezTo>
                      <a:cubicBezTo>
                        <a:pt x="4693861" y="380671"/>
                        <a:pt x="4697594" y="351965"/>
                        <a:pt x="4676439" y="329499"/>
                      </a:cubicBezTo>
                      <a:cubicBezTo>
                        <a:pt x="4667728" y="318266"/>
                        <a:pt x="4667728" y="303289"/>
                        <a:pt x="4682661" y="305785"/>
                      </a:cubicBezTo>
                      <a:cubicBezTo>
                        <a:pt x="4705060" y="310777"/>
                        <a:pt x="4721238" y="293304"/>
                        <a:pt x="4743637" y="299545"/>
                      </a:cubicBezTo>
                      <a:cubicBezTo>
                        <a:pt x="4759814" y="303289"/>
                        <a:pt x="4771014" y="290808"/>
                        <a:pt x="4769769" y="273334"/>
                      </a:cubicBezTo>
                      <a:cubicBezTo>
                        <a:pt x="4767280" y="218418"/>
                        <a:pt x="4768525" y="163501"/>
                        <a:pt x="4759814" y="109833"/>
                      </a:cubicBezTo>
                      <a:cubicBezTo>
                        <a:pt x="4756081" y="82375"/>
                        <a:pt x="4764792" y="59909"/>
                        <a:pt x="4779724" y="44931"/>
                      </a:cubicBezTo>
                      <a:cubicBezTo>
                        <a:pt x="4802124" y="22466"/>
                        <a:pt x="4827012" y="2496"/>
                        <a:pt x="4861855" y="0"/>
                      </a:cubicBezTo>
                      <a:close/>
                    </a:path>
                  </a:pathLst>
                </a:custGeom>
                <a:solidFill>
                  <a:schemeClr val="accent2">
                    <a:alpha val="90195"/>
                  </a:schemeClr>
                </a:solidFill>
                <a:ln>
                  <a:noFill/>
                </a:ln>
              </p:spPr>
              <p:txBody>
                <a:bodyPr anchor="ctr"/>
                <a:lstStyle/>
                <a:p>
                  <a:pPr defTabSz="457189"/>
                  <a:endParaRPr lang="en-US" sz="1351" dirty="0">
                    <a:latin typeface="Oswald" pitchFamily="2" charset="77"/>
                  </a:endParaRPr>
                </a:p>
              </p:txBody>
            </p:sp>
            <p:sp>
              <p:nvSpPr>
                <p:cNvPr id="221" name="Freeform 628">
                  <a:extLst>
                    <a:ext uri="{FF2B5EF4-FFF2-40B4-BE49-F238E27FC236}">
                      <a16:creationId xmlns:a16="http://schemas.microsoft.com/office/drawing/2014/main" id="{954CD229-F6AB-4297-AB61-30BD8C79D43E}"/>
                    </a:ext>
                  </a:extLst>
                </p:cNvPr>
                <p:cNvSpPr>
                  <a:spLocks noChangeArrowheads="1"/>
                </p:cNvSpPr>
                <p:nvPr/>
              </p:nvSpPr>
              <p:spPr bwMode="auto">
                <a:xfrm>
                  <a:off x="2315259" y="6915128"/>
                  <a:ext cx="6334825" cy="6263416"/>
                </a:xfrm>
                <a:custGeom>
                  <a:avLst/>
                  <a:gdLst/>
                  <a:ahLst/>
                  <a:cxnLst/>
                  <a:rect l="0" t="0" r="r" b="b"/>
                  <a:pathLst>
                    <a:path w="6338112" h="6265105">
                      <a:moveTo>
                        <a:pt x="2922980" y="6207477"/>
                      </a:moveTo>
                      <a:lnTo>
                        <a:pt x="2875426" y="6208305"/>
                      </a:lnTo>
                      <a:lnTo>
                        <a:pt x="2900527" y="6209423"/>
                      </a:lnTo>
                      <a:lnTo>
                        <a:pt x="2922980" y="6207477"/>
                      </a:lnTo>
                      <a:close/>
                      <a:moveTo>
                        <a:pt x="2950755" y="6204006"/>
                      </a:moveTo>
                      <a:lnTo>
                        <a:pt x="2930320" y="6206841"/>
                      </a:lnTo>
                      <a:lnTo>
                        <a:pt x="2944422" y="6205618"/>
                      </a:lnTo>
                      <a:lnTo>
                        <a:pt x="2950755" y="6204006"/>
                      </a:lnTo>
                      <a:close/>
                      <a:moveTo>
                        <a:pt x="4015965" y="5419162"/>
                      </a:moveTo>
                      <a:cubicBezTo>
                        <a:pt x="4037762" y="5422746"/>
                        <a:pt x="4060841" y="5429913"/>
                        <a:pt x="4064688" y="5447832"/>
                      </a:cubicBezTo>
                      <a:cubicBezTo>
                        <a:pt x="4068534" y="5464557"/>
                        <a:pt x="4042890" y="5466946"/>
                        <a:pt x="4028786" y="5468141"/>
                      </a:cubicBezTo>
                      <a:cubicBezTo>
                        <a:pt x="4003143" y="5469335"/>
                        <a:pt x="3999296" y="5447832"/>
                        <a:pt x="3996732" y="5429913"/>
                      </a:cubicBezTo>
                      <a:cubicBezTo>
                        <a:pt x="3992885" y="5415578"/>
                        <a:pt x="4008271" y="5421551"/>
                        <a:pt x="4015965" y="5419162"/>
                      </a:cubicBezTo>
                      <a:close/>
                      <a:moveTo>
                        <a:pt x="1893624" y="5324721"/>
                      </a:moveTo>
                      <a:cubicBezTo>
                        <a:pt x="1901043" y="5324721"/>
                        <a:pt x="1903516" y="5332399"/>
                        <a:pt x="1903516" y="5340077"/>
                      </a:cubicBezTo>
                      <a:cubicBezTo>
                        <a:pt x="1903516" y="5365671"/>
                        <a:pt x="1899806" y="5389985"/>
                        <a:pt x="1878787" y="5407900"/>
                      </a:cubicBezTo>
                      <a:cubicBezTo>
                        <a:pt x="1873841" y="5411739"/>
                        <a:pt x="1870132" y="5414298"/>
                        <a:pt x="1863949" y="5413019"/>
                      </a:cubicBezTo>
                      <a:cubicBezTo>
                        <a:pt x="1855294" y="5407900"/>
                        <a:pt x="1859003" y="5401502"/>
                        <a:pt x="1860240" y="5395103"/>
                      </a:cubicBezTo>
                      <a:cubicBezTo>
                        <a:pt x="1862713" y="5374629"/>
                        <a:pt x="1867659" y="5352874"/>
                        <a:pt x="1880023" y="5334959"/>
                      </a:cubicBezTo>
                      <a:cubicBezTo>
                        <a:pt x="1882496" y="5329840"/>
                        <a:pt x="1886205" y="5322162"/>
                        <a:pt x="1893624" y="5324721"/>
                      </a:cubicBezTo>
                      <a:close/>
                      <a:moveTo>
                        <a:pt x="2216972" y="5173788"/>
                      </a:moveTo>
                      <a:cubicBezTo>
                        <a:pt x="2224465" y="5173788"/>
                        <a:pt x="2231958" y="5177372"/>
                        <a:pt x="2231958" y="5186929"/>
                      </a:cubicBezTo>
                      <a:cubicBezTo>
                        <a:pt x="2233207" y="5192902"/>
                        <a:pt x="2231958" y="5198876"/>
                        <a:pt x="2223216" y="5200070"/>
                      </a:cubicBezTo>
                      <a:cubicBezTo>
                        <a:pt x="2214474" y="5198876"/>
                        <a:pt x="2208229" y="5194097"/>
                        <a:pt x="2206980" y="5186929"/>
                      </a:cubicBezTo>
                      <a:cubicBezTo>
                        <a:pt x="2206980" y="5179761"/>
                        <a:pt x="2209478" y="5173788"/>
                        <a:pt x="2216972" y="5173788"/>
                      </a:cubicBezTo>
                      <a:close/>
                      <a:moveTo>
                        <a:pt x="4949360" y="5122657"/>
                      </a:moveTo>
                      <a:cubicBezTo>
                        <a:pt x="4963662" y="5121254"/>
                        <a:pt x="4977965" y="5129048"/>
                        <a:pt x="4992268" y="5150248"/>
                      </a:cubicBezTo>
                      <a:cubicBezTo>
                        <a:pt x="4982318" y="5157731"/>
                        <a:pt x="4977343" y="5168954"/>
                        <a:pt x="4988537" y="5186413"/>
                      </a:cubicBezTo>
                      <a:cubicBezTo>
                        <a:pt x="4997243" y="5201378"/>
                        <a:pt x="4987293" y="5215096"/>
                        <a:pt x="4972368" y="5225072"/>
                      </a:cubicBezTo>
                      <a:cubicBezTo>
                        <a:pt x="4956200" y="5233802"/>
                        <a:pt x="4945007" y="5259990"/>
                        <a:pt x="4920133" y="5238790"/>
                      </a:cubicBezTo>
                      <a:cubicBezTo>
                        <a:pt x="4913914" y="5233802"/>
                        <a:pt x="4908939" y="5222578"/>
                        <a:pt x="4896502" y="5225072"/>
                      </a:cubicBezTo>
                      <a:cubicBezTo>
                        <a:pt x="4892771" y="5240037"/>
                        <a:pt x="4906452" y="5241284"/>
                        <a:pt x="4912671" y="5245025"/>
                      </a:cubicBezTo>
                      <a:cubicBezTo>
                        <a:pt x="4921376" y="5250014"/>
                        <a:pt x="4927595" y="5256249"/>
                        <a:pt x="4921376" y="5266225"/>
                      </a:cubicBezTo>
                      <a:cubicBezTo>
                        <a:pt x="4917645" y="5273708"/>
                        <a:pt x="4910183" y="5274955"/>
                        <a:pt x="4902721" y="5268720"/>
                      </a:cubicBezTo>
                      <a:cubicBezTo>
                        <a:pt x="4901477" y="5267473"/>
                        <a:pt x="4900233" y="5266225"/>
                        <a:pt x="4900233" y="5266225"/>
                      </a:cubicBezTo>
                      <a:cubicBezTo>
                        <a:pt x="4872872" y="5289920"/>
                        <a:pt x="4831830" y="5271214"/>
                        <a:pt x="4806956" y="5297402"/>
                      </a:cubicBezTo>
                      <a:cubicBezTo>
                        <a:pt x="4800737" y="5303637"/>
                        <a:pt x="4797006" y="5307379"/>
                        <a:pt x="4788300" y="5307379"/>
                      </a:cubicBezTo>
                      <a:cubicBezTo>
                        <a:pt x="4780838" y="5308626"/>
                        <a:pt x="4769644" y="5306132"/>
                        <a:pt x="4768401" y="5318602"/>
                      </a:cubicBezTo>
                      <a:cubicBezTo>
                        <a:pt x="4767157" y="5328579"/>
                        <a:pt x="4777107" y="5333567"/>
                        <a:pt x="4784569" y="5336061"/>
                      </a:cubicBezTo>
                      <a:cubicBezTo>
                        <a:pt x="4793275" y="5341049"/>
                        <a:pt x="4800737" y="5343544"/>
                        <a:pt x="4805712" y="5352273"/>
                      </a:cubicBezTo>
                      <a:cubicBezTo>
                        <a:pt x="4814418" y="5369732"/>
                        <a:pt x="4825611" y="5370979"/>
                        <a:pt x="4839292" y="5357261"/>
                      </a:cubicBezTo>
                      <a:cubicBezTo>
                        <a:pt x="4852973" y="5344791"/>
                        <a:pt x="4864166" y="5344791"/>
                        <a:pt x="4872872" y="5362250"/>
                      </a:cubicBezTo>
                      <a:cubicBezTo>
                        <a:pt x="4880334" y="5375967"/>
                        <a:pt x="4896502" y="5375967"/>
                        <a:pt x="4907696" y="5384697"/>
                      </a:cubicBezTo>
                      <a:cubicBezTo>
                        <a:pt x="4900233" y="5394673"/>
                        <a:pt x="4892771" y="5404650"/>
                        <a:pt x="4885309" y="5413379"/>
                      </a:cubicBezTo>
                      <a:cubicBezTo>
                        <a:pt x="4880334" y="5430838"/>
                        <a:pt x="4867897" y="5440815"/>
                        <a:pt x="4852973" y="5447050"/>
                      </a:cubicBezTo>
                      <a:cubicBezTo>
                        <a:pt x="4836804" y="5452038"/>
                        <a:pt x="4826855" y="5464509"/>
                        <a:pt x="4813174" y="5473238"/>
                      </a:cubicBezTo>
                      <a:lnTo>
                        <a:pt x="4797903" y="5483998"/>
                      </a:lnTo>
                      <a:lnTo>
                        <a:pt x="4815848" y="5476028"/>
                      </a:lnTo>
                      <a:cubicBezTo>
                        <a:pt x="4804134" y="5493125"/>
                        <a:pt x="4787214" y="5502894"/>
                        <a:pt x="4767691" y="5507779"/>
                      </a:cubicBezTo>
                      <a:lnTo>
                        <a:pt x="4778034" y="5497998"/>
                      </a:lnTo>
                      <a:lnTo>
                        <a:pt x="4767157" y="5505662"/>
                      </a:lnTo>
                      <a:cubicBezTo>
                        <a:pt x="4722384" y="5535592"/>
                        <a:pt x="4678854" y="5564274"/>
                        <a:pt x="4635324" y="5591710"/>
                      </a:cubicBezTo>
                      <a:lnTo>
                        <a:pt x="4632261" y="5593356"/>
                      </a:lnTo>
                      <a:lnTo>
                        <a:pt x="4632843" y="5593386"/>
                      </a:lnTo>
                      <a:cubicBezTo>
                        <a:pt x="4629100" y="5609537"/>
                        <a:pt x="4629100" y="5613265"/>
                        <a:pt x="4649060" y="5624446"/>
                      </a:cubicBezTo>
                      <a:cubicBezTo>
                        <a:pt x="4677751" y="5644325"/>
                        <a:pt x="4713927" y="5653021"/>
                        <a:pt x="4741371" y="5675384"/>
                      </a:cubicBezTo>
                      <a:cubicBezTo>
                        <a:pt x="4761330" y="5691536"/>
                        <a:pt x="4777547" y="5702717"/>
                        <a:pt x="4803743" y="5687808"/>
                      </a:cubicBezTo>
                      <a:cubicBezTo>
                        <a:pt x="4816217" y="5680354"/>
                        <a:pt x="4842414" y="5685324"/>
                        <a:pt x="4827444" y="5656748"/>
                      </a:cubicBezTo>
                      <a:cubicBezTo>
                        <a:pt x="4826197" y="5651779"/>
                        <a:pt x="4834929" y="5639355"/>
                        <a:pt x="4847404" y="5646809"/>
                      </a:cubicBezTo>
                      <a:cubicBezTo>
                        <a:pt x="4882332" y="5670415"/>
                        <a:pt x="4925993" y="5656748"/>
                        <a:pt x="4963416" y="5672900"/>
                      </a:cubicBezTo>
                      <a:cubicBezTo>
                        <a:pt x="4970901" y="5676627"/>
                        <a:pt x="4983375" y="5675384"/>
                        <a:pt x="4992107" y="5677869"/>
                      </a:cubicBezTo>
                      <a:cubicBezTo>
                        <a:pt x="5012067" y="5682839"/>
                        <a:pt x="5027036" y="5680354"/>
                        <a:pt x="5032026" y="5656748"/>
                      </a:cubicBezTo>
                      <a:cubicBezTo>
                        <a:pt x="5034521" y="5648052"/>
                        <a:pt x="5042005" y="5639355"/>
                        <a:pt x="5046995" y="5631901"/>
                      </a:cubicBezTo>
                      <a:cubicBezTo>
                        <a:pt x="5053232" y="5621961"/>
                        <a:pt x="5056975" y="5604568"/>
                        <a:pt x="5071944" y="5612022"/>
                      </a:cubicBezTo>
                      <a:cubicBezTo>
                        <a:pt x="5084419" y="5618234"/>
                        <a:pt x="5085666" y="5634385"/>
                        <a:pt x="5080676" y="5648052"/>
                      </a:cubicBezTo>
                      <a:cubicBezTo>
                        <a:pt x="5075686" y="5664203"/>
                        <a:pt x="5073192" y="5680354"/>
                        <a:pt x="5078181" y="5695263"/>
                      </a:cubicBezTo>
                      <a:cubicBezTo>
                        <a:pt x="5079429" y="5700232"/>
                        <a:pt x="5085666" y="5702717"/>
                        <a:pt x="5090656" y="5706444"/>
                      </a:cubicBezTo>
                      <a:cubicBezTo>
                        <a:pt x="5073192" y="5794654"/>
                        <a:pt x="5050737" y="5880379"/>
                        <a:pt x="5010819" y="5959893"/>
                      </a:cubicBezTo>
                      <a:cubicBezTo>
                        <a:pt x="4987118" y="6003376"/>
                        <a:pt x="4963416" y="6013316"/>
                        <a:pt x="4912271" y="6004619"/>
                      </a:cubicBezTo>
                      <a:cubicBezTo>
                        <a:pt x="4872353" y="5998407"/>
                        <a:pt x="4829939" y="5999649"/>
                        <a:pt x="4791269" y="5982256"/>
                      </a:cubicBezTo>
                      <a:cubicBezTo>
                        <a:pt x="4770062" y="5973559"/>
                        <a:pt x="4747608" y="5977286"/>
                        <a:pt x="4726401" y="5982256"/>
                      </a:cubicBezTo>
                      <a:cubicBezTo>
                        <a:pt x="4702700" y="5989710"/>
                        <a:pt x="4681493" y="5983498"/>
                        <a:pt x="4659039" y="5977286"/>
                      </a:cubicBezTo>
                      <a:cubicBezTo>
                        <a:pt x="4612884" y="5961135"/>
                        <a:pt x="4569223" y="5940014"/>
                        <a:pt x="4521820" y="5928833"/>
                      </a:cubicBezTo>
                      <a:cubicBezTo>
                        <a:pt x="4494376" y="5922621"/>
                        <a:pt x="4470675" y="5903985"/>
                        <a:pt x="4445726" y="5890319"/>
                      </a:cubicBezTo>
                      <a:cubicBezTo>
                        <a:pt x="4385848" y="5860501"/>
                        <a:pt x="4319734" y="5845592"/>
                        <a:pt x="4258609" y="5823229"/>
                      </a:cubicBezTo>
                      <a:cubicBezTo>
                        <a:pt x="4252372" y="5820744"/>
                        <a:pt x="4246134" y="5815775"/>
                        <a:pt x="4241145" y="5812048"/>
                      </a:cubicBezTo>
                      <a:cubicBezTo>
                        <a:pt x="4232412" y="5797139"/>
                        <a:pt x="4229917" y="5779746"/>
                        <a:pt x="4231165" y="5762352"/>
                      </a:cubicBezTo>
                      <a:cubicBezTo>
                        <a:pt x="4232412" y="5741231"/>
                        <a:pt x="4226175" y="5722595"/>
                        <a:pt x="4223680" y="5701475"/>
                      </a:cubicBezTo>
                      <a:cubicBezTo>
                        <a:pt x="4224928" y="5698990"/>
                        <a:pt x="4226175" y="5695263"/>
                        <a:pt x="4228670" y="5692778"/>
                      </a:cubicBezTo>
                      <a:lnTo>
                        <a:pt x="4234907" y="5692778"/>
                      </a:lnTo>
                      <a:lnTo>
                        <a:pt x="4241154" y="5697534"/>
                      </a:lnTo>
                      <a:lnTo>
                        <a:pt x="4238582" y="5691475"/>
                      </a:lnTo>
                      <a:cubicBezTo>
                        <a:pt x="4233607" y="5667781"/>
                        <a:pt x="4228632" y="5644087"/>
                        <a:pt x="4200027" y="5639098"/>
                      </a:cubicBezTo>
                      <a:lnTo>
                        <a:pt x="4195287" y="5637536"/>
                      </a:lnTo>
                      <a:lnTo>
                        <a:pt x="4199476" y="5639638"/>
                      </a:lnTo>
                      <a:cubicBezTo>
                        <a:pt x="4155751" y="5638391"/>
                        <a:pt x="4146749" y="5623435"/>
                        <a:pt x="4164754" y="5587291"/>
                      </a:cubicBezTo>
                      <a:cubicBezTo>
                        <a:pt x="4176328" y="5563611"/>
                        <a:pt x="4182758" y="5537438"/>
                        <a:pt x="4205906" y="5519989"/>
                      </a:cubicBezTo>
                      <a:lnTo>
                        <a:pt x="4205658" y="5520580"/>
                      </a:lnTo>
                      <a:lnTo>
                        <a:pt x="4206245" y="5519380"/>
                      </a:lnTo>
                      <a:cubicBezTo>
                        <a:pt x="4217439" y="5495686"/>
                        <a:pt x="4234851" y="5473238"/>
                        <a:pt x="4252262" y="5453285"/>
                      </a:cubicBezTo>
                      <a:cubicBezTo>
                        <a:pt x="4285842" y="5420862"/>
                        <a:pt x="4325641" y="5415873"/>
                        <a:pt x="4369171" y="5419615"/>
                      </a:cubicBezTo>
                      <a:cubicBezTo>
                        <a:pt x="4396532" y="5423356"/>
                        <a:pt x="4415188" y="5407144"/>
                        <a:pt x="4431356" y="5387191"/>
                      </a:cubicBezTo>
                      <a:cubicBezTo>
                        <a:pt x="4450012" y="5363497"/>
                        <a:pt x="4476129" y="5359755"/>
                        <a:pt x="4498516" y="5379708"/>
                      </a:cubicBezTo>
                      <a:cubicBezTo>
                        <a:pt x="4527121" y="5405897"/>
                        <a:pt x="4556970" y="5425850"/>
                        <a:pt x="4576870" y="5460768"/>
                      </a:cubicBezTo>
                      <a:cubicBezTo>
                        <a:pt x="4594281" y="5494439"/>
                        <a:pt x="4624130" y="5511898"/>
                        <a:pt x="4650248" y="5463262"/>
                      </a:cubicBezTo>
                      <a:cubicBezTo>
                        <a:pt x="4656467" y="5452038"/>
                        <a:pt x="4665173" y="5444556"/>
                        <a:pt x="4677610" y="5438321"/>
                      </a:cubicBezTo>
                      <a:cubicBezTo>
                        <a:pt x="4685072" y="5434579"/>
                        <a:pt x="4692535" y="5428344"/>
                        <a:pt x="4692535" y="5419615"/>
                      </a:cubicBezTo>
                      <a:cubicBezTo>
                        <a:pt x="4693778" y="5358508"/>
                        <a:pt x="4737308" y="5317355"/>
                        <a:pt x="4759695" y="5266225"/>
                      </a:cubicBezTo>
                      <a:cubicBezTo>
                        <a:pt x="4768401" y="5246272"/>
                        <a:pt x="4773376" y="5216343"/>
                        <a:pt x="4795762" y="5212602"/>
                      </a:cubicBezTo>
                      <a:cubicBezTo>
                        <a:pt x="4836804" y="5206366"/>
                        <a:pt x="4865410" y="5178931"/>
                        <a:pt x="4895259" y="5156484"/>
                      </a:cubicBezTo>
                      <a:cubicBezTo>
                        <a:pt x="4898990" y="5152742"/>
                        <a:pt x="4903965" y="5152742"/>
                        <a:pt x="4906452" y="5150248"/>
                      </a:cubicBezTo>
                      <a:cubicBezTo>
                        <a:pt x="4920755" y="5134660"/>
                        <a:pt x="4935057" y="5124060"/>
                        <a:pt x="4949360" y="5122657"/>
                      </a:cubicBezTo>
                      <a:close/>
                      <a:moveTo>
                        <a:pt x="1354355" y="5108824"/>
                      </a:moveTo>
                      <a:cubicBezTo>
                        <a:pt x="1356802" y="5107877"/>
                        <a:pt x="1360014" y="5108034"/>
                        <a:pt x="1364400" y="5109928"/>
                      </a:cubicBezTo>
                      <a:cubicBezTo>
                        <a:pt x="1376934" y="5116240"/>
                        <a:pt x="1386960" y="5128864"/>
                        <a:pt x="1385707" y="5144012"/>
                      </a:cubicBezTo>
                      <a:cubicBezTo>
                        <a:pt x="1383200" y="5171785"/>
                        <a:pt x="1364400" y="5181884"/>
                        <a:pt x="1343094" y="5189458"/>
                      </a:cubicBezTo>
                      <a:cubicBezTo>
                        <a:pt x="1334321" y="5194508"/>
                        <a:pt x="1329308" y="5186933"/>
                        <a:pt x="1324295" y="5180621"/>
                      </a:cubicBezTo>
                      <a:cubicBezTo>
                        <a:pt x="1316775" y="5171785"/>
                        <a:pt x="1316775" y="5161686"/>
                        <a:pt x="1323042" y="5152849"/>
                      </a:cubicBezTo>
                      <a:cubicBezTo>
                        <a:pt x="1329308" y="5145275"/>
                        <a:pt x="1336828" y="5137701"/>
                        <a:pt x="1341841" y="5130126"/>
                      </a:cubicBezTo>
                      <a:cubicBezTo>
                        <a:pt x="1346541" y="5124446"/>
                        <a:pt x="1347011" y="5111664"/>
                        <a:pt x="1354355" y="5108824"/>
                      </a:cubicBezTo>
                      <a:close/>
                      <a:moveTo>
                        <a:pt x="1437667" y="5064411"/>
                      </a:moveTo>
                      <a:cubicBezTo>
                        <a:pt x="1444131" y="5063598"/>
                        <a:pt x="1452536" y="5065550"/>
                        <a:pt x="1460294" y="5066201"/>
                      </a:cubicBezTo>
                      <a:cubicBezTo>
                        <a:pt x="1471930" y="5066201"/>
                        <a:pt x="1491325" y="5058392"/>
                        <a:pt x="1490032" y="5081818"/>
                      </a:cubicBezTo>
                      <a:cubicBezTo>
                        <a:pt x="1490032" y="5097435"/>
                        <a:pt x="1477102" y="5106546"/>
                        <a:pt x="1461587" y="5103943"/>
                      </a:cubicBezTo>
                      <a:cubicBezTo>
                        <a:pt x="1446071" y="5101340"/>
                        <a:pt x="1426676" y="5094833"/>
                        <a:pt x="1426676" y="5079215"/>
                      </a:cubicBezTo>
                      <a:cubicBezTo>
                        <a:pt x="1426676" y="5068804"/>
                        <a:pt x="1431202" y="5065225"/>
                        <a:pt x="1437667" y="5064411"/>
                      </a:cubicBezTo>
                      <a:close/>
                      <a:moveTo>
                        <a:pt x="2465674" y="5036411"/>
                      </a:moveTo>
                      <a:cubicBezTo>
                        <a:pt x="2475819" y="5036411"/>
                        <a:pt x="2483428" y="5041644"/>
                        <a:pt x="2485964" y="5050803"/>
                      </a:cubicBezTo>
                      <a:cubicBezTo>
                        <a:pt x="2485964" y="5058653"/>
                        <a:pt x="2482160" y="5062578"/>
                        <a:pt x="2475819" y="5062578"/>
                      </a:cubicBezTo>
                      <a:cubicBezTo>
                        <a:pt x="2465674" y="5062578"/>
                        <a:pt x="2459334" y="5054728"/>
                        <a:pt x="2455529" y="5046878"/>
                      </a:cubicBezTo>
                      <a:cubicBezTo>
                        <a:pt x="2454261" y="5039028"/>
                        <a:pt x="2460602" y="5036411"/>
                        <a:pt x="2465674" y="5036411"/>
                      </a:cubicBezTo>
                      <a:close/>
                      <a:moveTo>
                        <a:pt x="379751" y="4942992"/>
                      </a:moveTo>
                      <a:cubicBezTo>
                        <a:pt x="386919" y="4968636"/>
                        <a:pt x="414394" y="4986587"/>
                        <a:pt x="398865" y="5018642"/>
                      </a:cubicBezTo>
                      <a:cubicBezTo>
                        <a:pt x="373779" y="4999409"/>
                        <a:pt x="360638" y="4976329"/>
                        <a:pt x="379751" y="4942992"/>
                      </a:cubicBezTo>
                      <a:close/>
                      <a:moveTo>
                        <a:pt x="1012160" y="4887350"/>
                      </a:moveTo>
                      <a:cubicBezTo>
                        <a:pt x="1036767" y="4884228"/>
                        <a:pt x="1062932" y="4890159"/>
                        <a:pt x="1089720" y="4900772"/>
                      </a:cubicBezTo>
                      <a:cubicBezTo>
                        <a:pt x="1142050" y="4930738"/>
                        <a:pt x="1153263" y="4983179"/>
                        <a:pt x="1161985" y="5036868"/>
                      </a:cubicBezTo>
                      <a:cubicBezTo>
                        <a:pt x="1166968" y="5074326"/>
                        <a:pt x="1180674" y="5104292"/>
                        <a:pt x="1215560" y="5124269"/>
                      </a:cubicBezTo>
                      <a:cubicBezTo>
                        <a:pt x="1247955" y="5142998"/>
                        <a:pt x="1271628" y="5175462"/>
                        <a:pt x="1307760" y="5186699"/>
                      </a:cubicBezTo>
                      <a:cubicBezTo>
                        <a:pt x="1312744" y="5187947"/>
                        <a:pt x="1318974" y="5194190"/>
                        <a:pt x="1318974" y="5197936"/>
                      </a:cubicBezTo>
                      <a:cubicBezTo>
                        <a:pt x="1336417" y="5262863"/>
                        <a:pt x="1404944" y="5265360"/>
                        <a:pt x="1446060" y="5299072"/>
                      </a:cubicBezTo>
                      <a:cubicBezTo>
                        <a:pt x="1489668" y="5299072"/>
                        <a:pt x="1523308" y="5331535"/>
                        <a:pt x="1566916" y="5332784"/>
                      </a:cubicBezTo>
                      <a:cubicBezTo>
                        <a:pt x="1591835" y="5334032"/>
                        <a:pt x="1616754" y="5347767"/>
                        <a:pt x="1640427" y="5355258"/>
                      </a:cubicBezTo>
                      <a:cubicBezTo>
                        <a:pt x="1667838" y="5362750"/>
                        <a:pt x="1696494" y="5375236"/>
                        <a:pt x="1706462" y="5408947"/>
                      </a:cubicBezTo>
                      <a:cubicBezTo>
                        <a:pt x="1712692" y="5428925"/>
                        <a:pt x="1741348" y="5431422"/>
                        <a:pt x="1750070" y="5451399"/>
                      </a:cubicBezTo>
                      <a:lnTo>
                        <a:pt x="1756089" y="5456426"/>
                      </a:lnTo>
                      <a:lnTo>
                        <a:pt x="1772783" y="5450352"/>
                      </a:lnTo>
                      <a:cubicBezTo>
                        <a:pt x="1790347" y="5447435"/>
                        <a:pt x="1808787" y="5452570"/>
                        <a:pt x="1826525" y="5447902"/>
                      </a:cubicBezTo>
                      <a:cubicBezTo>
                        <a:pt x="1881298" y="5430474"/>
                        <a:pt x="1927357" y="5398108"/>
                        <a:pt x="1970927" y="5360762"/>
                      </a:cubicBezTo>
                      <a:cubicBezTo>
                        <a:pt x="1999558" y="5335865"/>
                        <a:pt x="2020720" y="5319682"/>
                        <a:pt x="2007027" y="5278603"/>
                      </a:cubicBezTo>
                      <a:cubicBezTo>
                        <a:pt x="2003292" y="5263664"/>
                        <a:pt x="2018230" y="5254950"/>
                        <a:pt x="2033169" y="5256195"/>
                      </a:cubicBezTo>
                      <a:cubicBezTo>
                        <a:pt x="2043127" y="5257440"/>
                        <a:pt x="2051841" y="5252461"/>
                        <a:pt x="2061800" y="5249971"/>
                      </a:cubicBezTo>
                      <a:cubicBezTo>
                        <a:pt x="2070514" y="5246237"/>
                        <a:pt x="2075493" y="5237523"/>
                        <a:pt x="2074248" y="5228809"/>
                      </a:cubicBezTo>
                      <a:cubicBezTo>
                        <a:pt x="2073003" y="5218850"/>
                        <a:pt x="2064290" y="5218850"/>
                        <a:pt x="2055576" y="5218850"/>
                      </a:cubicBezTo>
                      <a:cubicBezTo>
                        <a:pt x="2028189" y="5220095"/>
                        <a:pt x="2030679" y="5205157"/>
                        <a:pt x="2044372" y="5192708"/>
                      </a:cubicBezTo>
                      <a:cubicBezTo>
                        <a:pt x="2060555" y="5180260"/>
                        <a:pt x="2059310" y="5164077"/>
                        <a:pt x="2059310" y="5147894"/>
                      </a:cubicBezTo>
                      <a:cubicBezTo>
                        <a:pt x="2059310" y="5136690"/>
                        <a:pt x="2065534" y="5126731"/>
                        <a:pt x="2075493" y="5122997"/>
                      </a:cubicBezTo>
                      <a:cubicBezTo>
                        <a:pt x="2086697" y="5116773"/>
                        <a:pt x="2094166" y="5125486"/>
                        <a:pt x="2101635" y="5132956"/>
                      </a:cubicBezTo>
                      <a:cubicBezTo>
                        <a:pt x="2107859" y="5139180"/>
                        <a:pt x="2115328" y="5146649"/>
                        <a:pt x="2121552" y="5154118"/>
                      </a:cubicBezTo>
                      <a:cubicBezTo>
                        <a:pt x="2134001" y="5166566"/>
                        <a:pt x="2170101" y="5175280"/>
                        <a:pt x="2129021" y="5196443"/>
                      </a:cubicBezTo>
                      <a:cubicBezTo>
                        <a:pt x="2121552" y="5201422"/>
                        <a:pt x="2125287" y="5212626"/>
                        <a:pt x="2130266" y="5220095"/>
                      </a:cubicBezTo>
                      <a:cubicBezTo>
                        <a:pt x="2143959" y="5237523"/>
                        <a:pt x="2131511" y="5246237"/>
                        <a:pt x="2119063" y="5249971"/>
                      </a:cubicBezTo>
                      <a:cubicBezTo>
                        <a:pt x="2105369" y="5254950"/>
                        <a:pt x="2079228" y="5253706"/>
                        <a:pt x="2082962" y="5274868"/>
                      </a:cubicBezTo>
                      <a:cubicBezTo>
                        <a:pt x="2086697" y="5297275"/>
                        <a:pt x="2099145" y="5320927"/>
                        <a:pt x="2124042" y="5330886"/>
                      </a:cubicBezTo>
                      <a:cubicBezTo>
                        <a:pt x="2156408" y="5342090"/>
                        <a:pt x="2190018" y="5324662"/>
                        <a:pt x="2197488" y="5289806"/>
                      </a:cubicBezTo>
                      <a:cubicBezTo>
                        <a:pt x="2198732" y="5284827"/>
                        <a:pt x="2197488" y="5279847"/>
                        <a:pt x="2198732" y="5273623"/>
                      </a:cubicBezTo>
                      <a:cubicBezTo>
                        <a:pt x="2198732" y="5263664"/>
                        <a:pt x="2199977" y="5254950"/>
                        <a:pt x="2211181" y="5253706"/>
                      </a:cubicBezTo>
                      <a:cubicBezTo>
                        <a:pt x="2224874" y="5252461"/>
                        <a:pt x="2223629" y="5263664"/>
                        <a:pt x="2224874" y="5271133"/>
                      </a:cubicBezTo>
                      <a:cubicBezTo>
                        <a:pt x="2226119" y="5284827"/>
                        <a:pt x="2236078" y="5287316"/>
                        <a:pt x="2246036" y="5283582"/>
                      </a:cubicBezTo>
                      <a:cubicBezTo>
                        <a:pt x="2254750" y="5279847"/>
                        <a:pt x="2265954" y="5273623"/>
                        <a:pt x="2255995" y="5261175"/>
                      </a:cubicBezTo>
                      <a:cubicBezTo>
                        <a:pt x="2238567" y="5241257"/>
                        <a:pt x="2238567" y="5222584"/>
                        <a:pt x="2257240" y="5202667"/>
                      </a:cubicBezTo>
                      <a:cubicBezTo>
                        <a:pt x="2278402" y="5181505"/>
                        <a:pt x="2293340" y="5198932"/>
                        <a:pt x="2307034" y="5215115"/>
                      </a:cubicBezTo>
                      <a:cubicBezTo>
                        <a:pt x="2315747" y="5201422"/>
                        <a:pt x="2305789" y="5195198"/>
                        <a:pt x="2304544" y="5187729"/>
                      </a:cubicBezTo>
                      <a:cubicBezTo>
                        <a:pt x="2303299" y="5171546"/>
                        <a:pt x="2310768" y="5161587"/>
                        <a:pt x="2324461" y="5155363"/>
                      </a:cubicBezTo>
                      <a:cubicBezTo>
                        <a:pt x="2336910" y="5150383"/>
                        <a:pt x="2345624" y="5156608"/>
                        <a:pt x="2351848" y="5166566"/>
                      </a:cubicBezTo>
                      <a:cubicBezTo>
                        <a:pt x="2355582" y="5170301"/>
                        <a:pt x="2358072" y="5175280"/>
                        <a:pt x="2361807" y="5180260"/>
                      </a:cubicBezTo>
                      <a:cubicBezTo>
                        <a:pt x="2371765" y="5193953"/>
                        <a:pt x="2385459" y="5203912"/>
                        <a:pt x="2402886" y="5197688"/>
                      </a:cubicBezTo>
                      <a:cubicBezTo>
                        <a:pt x="2420314" y="5191463"/>
                        <a:pt x="2422804" y="5176525"/>
                        <a:pt x="2422804" y="5160342"/>
                      </a:cubicBezTo>
                      <a:cubicBezTo>
                        <a:pt x="2421559" y="5144159"/>
                        <a:pt x="2420314" y="5125486"/>
                        <a:pt x="2442721" y="5120507"/>
                      </a:cubicBezTo>
                      <a:cubicBezTo>
                        <a:pt x="2463883" y="5115528"/>
                        <a:pt x="2471353" y="5140425"/>
                        <a:pt x="2488780" y="5139180"/>
                      </a:cubicBezTo>
                      <a:cubicBezTo>
                        <a:pt x="2511187" y="5137935"/>
                        <a:pt x="2519901" y="5146649"/>
                        <a:pt x="2524881" y="5169056"/>
                      </a:cubicBezTo>
                      <a:cubicBezTo>
                        <a:pt x="2528615" y="5198932"/>
                        <a:pt x="2559736" y="5201422"/>
                        <a:pt x="2578409" y="5216360"/>
                      </a:cubicBezTo>
                      <a:cubicBezTo>
                        <a:pt x="2587123" y="5222584"/>
                        <a:pt x="2597081" y="5206401"/>
                        <a:pt x="2604550" y="5198932"/>
                      </a:cubicBezTo>
                      <a:cubicBezTo>
                        <a:pt x="2640651" y="5164077"/>
                        <a:pt x="2641896" y="5164077"/>
                        <a:pt x="2682975" y="5190218"/>
                      </a:cubicBezTo>
                      <a:cubicBezTo>
                        <a:pt x="2700403" y="5202667"/>
                        <a:pt x="2719076" y="5211381"/>
                        <a:pt x="2740238" y="5201422"/>
                      </a:cubicBezTo>
                      <a:cubicBezTo>
                        <a:pt x="2746462" y="5198932"/>
                        <a:pt x="2753931" y="5200177"/>
                        <a:pt x="2758911" y="5202667"/>
                      </a:cubicBezTo>
                      <a:cubicBezTo>
                        <a:pt x="2788787" y="5215115"/>
                        <a:pt x="2816173" y="5221340"/>
                        <a:pt x="2844805" y="5196443"/>
                      </a:cubicBezTo>
                      <a:cubicBezTo>
                        <a:pt x="2859743" y="5185239"/>
                        <a:pt x="2873436" y="5198932"/>
                        <a:pt x="2884640" y="5208891"/>
                      </a:cubicBezTo>
                      <a:cubicBezTo>
                        <a:pt x="2894598" y="5218850"/>
                        <a:pt x="2905802" y="5222584"/>
                        <a:pt x="2918250" y="5215115"/>
                      </a:cubicBezTo>
                      <a:cubicBezTo>
                        <a:pt x="2929454" y="5207646"/>
                        <a:pt x="2934433" y="5196443"/>
                        <a:pt x="2929454" y="5182749"/>
                      </a:cubicBezTo>
                      <a:cubicBezTo>
                        <a:pt x="2926964" y="5169056"/>
                        <a:pt x="2914516" y="5166566"/>
                        <a:pt x="2900823" y="5166566"/>
                      </a:cubicBezTo>
                      <a:cubicBezTo>
                        <a:pt x="2870946" y="5165322"/>
                        <a:pt x="2837336" y="5175280"/>
                        <a:pt x="2824887" y="5132956"/>
                      </a:cubicBezTo>
                      <a:cubicBezTo>
                        <a:pt x="2858498" y="5125486"/>
                        <a:pt x="2893354" y="5132956"/>
                        <a:pt x="2924475" y="5109303"/>
                      </a:cubicBezTo>
                      <a:cubicBezTo>
                        <a:pt x="2928209" y="5106191"/>
                        <a:pt x="2932488" y="5105180"/>
                        <a:pt x="2936845" y="5105724"/>
                      </a:cubicBezTo>
                      <a:cubicBezTo>
                        <a:pt x="2949916" y="5107358"/>
                        <a:pt x="2963687" y="5122997"/>
                        <a:pt x="2965554" y="5137935"/>
                      </a:cubicBezTo>
                      <a:cubicBezTo>
                        <a:pt x="2966799" y="5157852"/>
                        <a:pt x="2971779" y="5177770"/>
                        <a:pt x="2971779" y="5196443"/>
                      </a:cubicBezTo>
                      <a:cubicBezTo>
                        <a:pt x="2969289" y="5217605"/>
                        <a:pt x="2974268" y="5238767"/>
                        <a:pt x="2948127" y="5247481"/>
                      </a:cubicBezTo>
                      <a:cubicBezTo>
                        <a:pt x="2934433" y="5253706"/>
                        <a:pt x="2936923" y="5267399"/>
                        <a:pt x="2941902" y="5279847"/>
                      </a:cubicBezTo>
                      <a:cubicBezTo>
                        <a:pt x="2949371" y="5298520"/>
                        <a:pt x="2950616" y="5318438"/>
                        <a:pt x="2954351" y="5338355"/>
                      </a:cubicBezTo>
                      <a:cubicBezTo>
                        <a:pt x="2959330" y="5373211"/>
                        <a:pt x="2970534" y="5406822"/>
                        <a:pt x="2954351" y="5440433"/>
                      </a:cubicBezTo>
                      <a:cubicBezTo>
                        <a:pt x="2992941" y="5466574"/>
                        <a:pt x="2973023" y="5502675"/>
                        <a:pt x="2971779" y="5536286"/>
                      </a:cubicBezTo>
                      <a:cubicBezTo>
                        <a:pt x="2971779" y="5554958"/>
                        <a:pt x="2975513" y="5566162"/>
                        <a:pt x="2953106" y="5572386"/>
                      </a:cubicBezTo>
                      <a:cubicBezTo>
                        <a:pt x="2939413" y="5577366"/>
                        <a:pt x="2934433" y="5589814"/>
                        <a:pt x="2948127" y="5603507"/>
                      </a:cubicBezTo>
                      <a:cubicBezTo>
                        <a:pt x="2965554" y="5620935"/>
                        <a:pt x="2980492" y="5640853"/>
                        <a:pt x="2999165" y="5659525"/>
                      </a:cubicBezTo>
                      <a:cubicBezTo>
                        <a:pt x="3007879" y="5669484"/>
                        <a:pt x="3014103" y="5680688"/>
                        <a:pt x="3019082" y="5695626"/>
                      </a:cubicBezTo>
                      <a:cubicBezTo>
                        <a:pt x="3024062" y="5721768"/>
                        <a:pt x="3045224" y="5735461"/>
                        <a:pt x="3070121" y="5746665"/>
                      </a:cubicBezTo>
                      <a:cubicBezTo>
                        <a:pt x="3086304" y="5755379"/>
                        <a:pt x="3099997" y="5764093"/>
                        <a:pt x="3096263" y="5786500"/>
                      </a:cubicBezTo>
                      <a:cubicBezTo>
                        <a:pt x="3093773" y="5801438"/>
                        <a:pt x="3102487" y="5810152"/>
                        <a:pt x="3116180" y="5812641"/>
                      </a:cubicBezTo>
                      <a:cubicBezTo>
                        <a:pt x="3148546" y="5816376"/>
                        <a:pt x="3173443" y="5838783"/>
                        <a:pt x="3200829" y="5852477"/>
                      </a:cubicBezTo>
                      <a:cubicBezTo>
                        <a:pt x="3246888" y="5877373"/>
                        <a:pt x="3294192" y="5894801"/>
                        <a:pt x="3346476" y="5898536"/>
                      </a:cubicBezTo>
                      <a:cubicBezTo>
                        <a:pt x="3360169" y="5899781"/>
                        <a:pt x="3372617" y="5902270"/>
                        <a:pt x="3385066" y="5906005"/>
                      </a:cubicBezTo>
                      <a:cubicBezTo>
                        <a:pt x="3416187" y="5915964"/>
                        <a:pt x="3437349" y="5903515"/>
                        <a:pt x="3446063" y="5872394"/>
                      </a:cubicBezTo>
                      <a:cubicBezTo>
                        <a:pt x="3457266" y="5828825"/>
                        <a:pt x="3457266" y="5828825"/>
                        <a:pt x="3500836" y="5843763"/>
                      </a:cubicBezTo>
                      <a:cubicBezTo>
                        <a:pt x="3504570" y="5843763"/>
                        <a:pt x="3509550" y="5846252"/>
                        <a:pt x="3513284" y="5843763"/>
                      </a:cubicBezTo>
                      <a:cubicBezTo>
                        <a:pt x="3534447" y="5838783"/>
                        <a:pt x="3555609" y="5833804"/>
                        <a:pt x="3573037" y="5848742"/>
                      </a:cubicBezTo>
                      <a:cubicBezTo>
                        <a:pt x="3609137" y="5878618"/>
                        <a:pt x="3641503" y="5912229"/>
                        <a:pt x="3655196" y="5959533"/>
                      </a:cubicBezTo>
                      <a:cubicBezTo>
                        <a:pt x="3656441" y="5963268"/>
                        <a:pt x="3652706" y="5968247"/>
                        <a:pt x="3651462" y="5971982"/>
                      </a:cubicBezTo>
                      <a:cubicBezTo>
                        <a:pt x="3643993" y="5973227"/>
                        <a:pt x="3637768" y="5975716"/>
                        <a:pt x="3631544" y="5978206"/>
                      </a:cubicBezTo>
                      <a:cubicBezTo>
                        <a:pt x="3601668" y="5935881"/>
                        <a:pt x="3533202" y="5912229"/>
                        <a:pt x="3479674" y="5927167"/>
                      </a:cubicBezTo>
                      <a:cubicBezTo>
                        <a:pt x="3443573" y="5938371"/>
                        <a:pt x="3409962" y="5953309"/>
                        <a:pt x="3368883" y="5955799"/>
                      </a:cubicBezTo>
                      <a:cubicBezTo>
                        <a:pt x="3341496" y="5957044"/>
                        <a:pt x="3331538" y="5990655"/>
                        <a:pt x="3315355" y="6011817"/>
                      </a:cubicBezTo>
                      <a:cubicBezTo>
                        <a:pt x="3309130" y="6021776"/>
                        <a:pt x="3310375" y="6036714"/>
                        <a:pt x="3296682" y="6041693"/>
                      </a:cubicBezTo>
                      <a:cubicBezTo>
                        <a:pt x="3266806" y="6042938"/>
                        <a:pt x="3236930" y="6037959"/>
                        <a:pt x="3208298" y="6044183"/>
                      </a:cubicBezTo>
                      <a:cubicBezTo>
                        <a:pt x="3173443" y="6052897"/>
                        <a:pt x="3139832" y="6064100"/>
                        <a:pt x="3104977" y="6065345"/>
                      </a:cubicBezTo>
                      <a:lnTo>
                        <a:pt x="3096101" y="6067981"/>
                      </a:lnTo>
                      <a:lnTo>
                        <a:pt x="3088946" y="6072546"/>
                      </a:lnTo>
                      <a:cubicBezTo>
                        <a:pt x="3075678" y="6086731"/>
                        <a:pt x="3074510" y="6107892"/>
                        <a:pt x="3067028" y="6125566"/>
                      </a:cubicBezTo>
                      <a:cubicBezTo>
                        <a:pt x="3054559" y="6151611"/>
                        <a:pt x="3053312" y="6182617"/>
                        <a:pt x="3032115" y="6204942"/>
                      </a:cubicBezTo>
                      <a:lnTo>
                        <a:pt x="3030329" y="6204539"/>
                      </a:lnTo>
                      <a:lnTo>
                        <a:pt x="3035491" y="6211959"/>
                      </a:lnTo>
                      <a:cubicBezTo>
                        <a:pt x="3015496" y="6256343"/>
                        <a:pt x="2988004" y="6271560"/>
                        <a:pt x="2945515" y="6262683"/>
                      </a:cubicBezTo>
                      <a:cubicBezTo>
                        <a:pt x="2903026" y="6255074"/>
                        <a:pt x="2859288" y="6257611"/>
                        <a:pt x="2819299" y="6238589"/>
                      </a:cubicBezTo>
                      <a:cubicBezTo>
                        <a:pt x="2809301" y="6233517"/>
                        <a:pt x="2793056" y="6229712"/>
                        <a:pt x="2781809" y="6234785"/>
                      </a:cubicBezTo>
                      <a:cubicBezTo>
                        <a:pt x="2728073" y="6252538"/>
                        <a:pt x="2683085" y="6230980"/>
                        <a:pt x="2635598" y="6213227"/>
                      </a:cubicBezTo>
                      <a:cubicBezTo>
                        <a:pt x="2666839" y="6195473"/>
                        <a:pt x="2698081" y="6209423"/>
                        <a:pt x="2730572" y="6205618"/>
                      </a:cubicBezTo>
                      <a:lnTo>
                        <a:pt x="2776727" y="6205618"/>
                      </a:lnTo>
                      <a:lnTo>
                        <a:pt x="2730368" y="6202461"/>
                      </a:lnTo>
                      <a:cubicBezTo>
                        <a:pt x="2717899" y="6187578"/>
                        <a:pt x="2729121" y="6173935"/>
                        <a:pt x="2732862" y="6160293"/>
                      </a:cubicBezTo>
                      <a:cubicBezTo>
                        <a:pt x="2742837" y="6119365"/>
                        <a:pt x="2726628" y="6098281"/>
                        <a:pt x="2684234" y="6094560"/>
                      </a:cubicBezTo>
                      <a:cubicBezTo>
                        <a:pt x="2631864" y="6090839"/>
                        <a:pt x="2591964" y="6116884"/>
                        <a:pt x="2552064" y="6144170"/>
                      </a:cubicBezTo>
                      <a:cubicBezTo>
                        <a:pt x="2539595" y="6154092"/>
                        <a:pt x="2529620" y="6170215"/>
                        <a:pt x="2509669" y="6159053"/>
                      </a:cubicBezTo>
                      <a:cubicBezTo>
                        <a:pt x="2437350" y="6121845"/>
                        <a:pt x="2358796" y="6099521"/>
                        <a:pt x="2281489" y="6070995"/>
                      </a:cubicBezTo>
                      <a:cubicBezTo>
                        <a:pt x="2222886" y="6048671"/>
                        <a:pt x="2165529" y="6022626"/>
                        <a:pt x="2105678" y="6004022"/>
                      </a:cubicBezTo>
                      <a:cubicBezTo>
                        <a:pt x="2084481" y="5997821"/>
                        <a:pt x="2068272" y="5986659"/>
                        <a:pt x="2059544" y="5965575"/>
                      </a:cubicBezTo>
                      <a:cubicBezTo>
                        <a:pt x="2054556" y="5949451"/>
                        <a:pt x="2033359" y="5950692"/>
                        <a:pt x="2025878" y="5935809"/>
                      </a:cubicBezTo>
                      <a:cubicBezTo>
                        <a:pt x="2020267" y="5920306"/>
                        <a:pt x="2024631" y="5908214"/>
                        <a:pt x="2031645" y="5896896"/>
                      </a:cubicBezTo>
                      <a:lnTo>
                        <a:pt x="2049952" y="5867943"/>
                      </a:lnTo>
                      <a:lnTo>
                        <a:pt x="2038926" y="5861657"/>
                      </a:lnTo>
                      <a:cubicBezTo>
                        <a:pt x="2034413" y="5857456"/>
                        <a:pt x="2030679" y="5852477"/>
                        <a:pt x="2026944" y="5847497"/>
                      </a:cubicBezTo>
                      <a:lnTo>
                        <a:pt x="2019455" y="5839386"/>
                      </a:lnTo>
                      <a:lnTo>
                        <a:pt x="1943191" y="5796010"/>
                      </a:lnTo>
                      <a:cubicBezTo>
                        <a:pt x="1934469" y="5798507"/>
                        <a:pt x="1926994" y="5797258"/>
                        <a:pt x="1919518" y="5792264"/>
                      </a:cubicBezTo>
                      <a:cubicBezTo>
                        <a:pt x="1831056" y="5749812"/>
                        <a:pt x="1737610" y="5716100"/>
                        <a:pt x="1649149" y="5673648"/>
                      </a:cubicBezTo>
                      <a:cubicBezTo>
                        <a:pt x="1640427" y="5669902"/>
                        <a:pt x="1631705" y="5663659"/>
                        <a:pt x="1625476" y="5656168"/>
                      </a:cubicBezTo>
                      <a:cubicBezTo>
                        <a:pt x="1525800" y="5622456"/>
                        <a:pt x="1439830" y="5557529"/>
                        <a:pt x="1341401" y="5523818"/>
                      </a:cubicBezTo>
                      <a:cubicBezTo>
                        <a:pt x="1299038" y="5491354"/>
                        <a:pt x="1256676" y="5457642"/>
                        <a:pt x="1214314" y="5425179"/>
                      </a:cubicBezTo>
                      <a:cubicBezTo>
                        <a:pt x="1208085" y="5427676"/>
                        <a:pt x="1201855" y="5425179"/>
                        <a:pt x="1196871" y="5421433"/>
                      </a:cubicBezTo>
                      <a:cubicBezTo>
                        <a:pt x="1108409" y="5356507"/>
                        <a:pt x="1007488" y="5311558"/>
                        <a:pt x="922764" y="5242885"/>
                      </a:cubicBezTo>
                      <a:cubicBezTo>
                        <a:pt x="914042" y="5235393"/>
                        <a:pt x="904697" y="5227902"/>
                        <a:pt x="896132" y="5219474"/>
                      </a:cubicBezTo>
                      <a:lnTo>
                        <a:pt x="875333" y="5191980"/>
                      </a:lnTo>
                      <a:lnTo>
                        <a:pt x="874355" y="5194521"/>
                      </a:lnTo>
                      <a:lnTo>
                        <a:pt x="868636" y="5194521"/>
                      </a:lnTo>
                      <a:lnTo>
                        <a:pt x="855724" y="5215053"/>
                      </a:lnTo>
                      <a:cubicBezTo>
                        <a:pt x="842965" y="5231027"/>
                        <a:pt x="833497" y="5225154"/>
                        <a:pt x="803936" y="5201665"/>
                      </a:cubicBezTo>
                      <a:cubicBezTo>
                        <a:pt x="764523" y="5170345"/>
                        <a:pt x="723877" y="5142784"/>
                        <a:pt x="682001" y="5116475"/>
                      </a:cubicBezTo>
                      <a:cubicBezTo>
                        <a:pt x="662294" y="5105200"/>
                        <a:pt x="657367" y="5088914"/>
                        <a:pt x="662294" y="5072627"/>
                      </a:cubicBezTo>
                      <a:cubicBezTo>
                        <a:pt x="669684" y="5048824"/>
                        <a:pt x="683232" y="5027527"/>
                        <a:pt x="684464" y="5001219"/>
                      </a:cubicBezTo>
                      <a:cubicBezTo>
                        <a:pt x="684464" y="4998087"/>
                        <a:pt x="686620" y="4996208"/>
                        <a:pt x="689699" y="4994955"/>
                      </a:cubicBezTo>
                      <a:lnTo>
                        <a:pt x="695247" y="4993665"/>
                      </a:lnTo>
                      <a:lnTo>
                        <a:pt x="677572" y="4974715"/>
                      </a:lnTo>
                      <a:cubicBezTo>
                        <a:pt x="675097" y="4970968"/>
                        <a:pt x="673859" y="4967221"/>
                        <a:pt x="677572" y="4962226"/>
                      </a:cubicBezTo>
                      <a:cubicBezTo>
                        <a:pt x="692424" y="4939745"/>
                        <a:pt x="713463" y="4926007"/>
                        <a:pt x="739454" y="4923510"/>
                      </a:cubicBezTo>
                      <a:cubicBezTo>
                        <a:pt x="749355" y="4922261"/>
                        <a:pt x="756780" y="4916016"/>
                        <a:pt x="765444" y="4912270"/>
                      </a:cubicBezTo>
                      <a:cubicBezTo>
                        <a:pt x="776583" y="4906026"/>
                        <a:pt x="788031" y="4901342"/>
                        <a:pt x="799943" y="4899469"/>
                      </a:cubicBezTo>
                      <a:cubicBezTo>
                        <a:pt x="811855" y="4897595"/>
                        <a:pt x="824231" y="4898531"/>
                        <a:pt x="837226" y="4903527"/>
                      </a:cubicBezTo>
                      <a:cubicBezTo>
                        <a:pt x="865692" y="4916016"/>
                        <a:pt x="892920" y="4923510"/>
                        <a:pt x="925098" y="4908523"/>
                      </a:cubicBezTo>
                      <a:cubicBezTo>
                        <a:pt x="947376" y="4897283"/>
                        <a:pt x="937474" y="4921012"/>
                        <a:pt x="939950" y="4929754"/>
                      </a:cubicBezTo>
                      <a:lnTo>
                        <a:pt x="938557" y="4935483"/>
                      </a:lnTo>
                      <a:lnTo>
                        <a:pt x="943945" y="4928241"/>
                      </a:lnTo>
                      <a:cubicBezTo>
                        <a:pt x="964503" y="4902645"/>
                        <a:pt x="987553" y="4890471"/>
                        <a:pt x="1012160" y="4887350"/>
                      </a:cubicBezTo>
                      <a:close/>
                      <a:moveTo>
                        <a:pt x="2574197" y="4855336"/>
                      </a:moveTo>
                      <a:cubicBezTo>
                        <a:pt x="2579466" y="4853623"/>
                        <a:pt x="2585355" y="4853934"/>
                        <a:pt x="2590933" y="4858294"/>
                      </a:cubicBezTo>
                      <a:cubicBezTo>
                        <a:pt x="2593413" y="4859540"/>
                        <a:pt x="2595892" y="4865767"/>
                        <a:pt x="2594653" y="4868259"/>
                      </a:cubicBezTo>
                      <a:cubicBezTo>
                        <a:pt x="2592173" y="4879469"/>
                        <a:pt x="2581015" y="4880714"/>
                        <a:pt x="2572337" y="4885697"/>
                      </a:cubicBezTo>
                      <a:cubicBezTo>
                        <a:pt x="2566138" y="4889433"/>
                        <a:pt x="2557460" y="4890679"/>
                        <a:pt x="2551261" y="4893170"/>
                      </a:cubicBezTo>
                      <a:cubicBezTo>
                        <a:pt x="2519028" y="4908117"/>
                        <a:pt x="2516548" y="4916836"/>
                        <a:pt x="2538864" y="4942993"/>
                      </a:cubicBezTo>
                      <a:cubicBezTo>
                        <a:pt x="2546302" y="4951712"/>
                        <a:pt x="2557460" y="4959185"/>
                        <a:pt x="2547542" y="4971641"/>
                      </a:cubicBezTo>
                      <a:cubicBezTo>
                        <a:pt x="2540103" y="4982851"/>
                        <a:pt x="2526466" y="4981606"/>
                        <a:pt x="2515308" y="4976623"/>
                      </a:cubicBezTo>
                      <a:cubicBezTo>
                        <a:pt x="2488034" y="4961677"/>
                        <a:pt x="2473157" y="4962922"/>
                        <a:pt x="2471917" y="4999044"/>
                      </a:cubicBezTo>
                      <a:cubicBezTo>
                        <a:pt x="2470677" y="5017727"/>
                        <a:pt x="2450841" y="5026446"/>
                        <a:pt x="2433484" y="5030183"/>
                      </a:cubicBezTo>
                      <a:cubicBezTo>
                        <a:pt x="2413648" y="5035165"/>
                        <a:pt x="2417368" y="5015236"/>
                        <a:pt x="2411169" y="5004026"/>
                      </a:cubicBezTo>
                      <a:cubicBezTo>
                        <a:pt x="2393812" y="4959185"/>
                        <a:pt x="2398771" y="4950466"/>
                        <a:pt x="2447122" y="4944239"/>
                      </a:cubicBezTo>
                      <a:cubicBezTo>
                        <a:pt x="2457040" y="4942993"/>
                        <a:pt x="2469437" y="4939256"/>
                        <a:pt x="2469437" y="4929292"/>
                      </a:cubicBezTo>
                      <a:cubicBezTo>
                        <a:pt x="2469437" y="4916836"/>
                        <a:pt x="2459519" y="4921818"/>
                        <a:pt x="2454560" y="4923064"/>
                      </a:cubicBezTo>
                      <a:cubicBezTo>
                        <a:pt x="2444642" y="4925555"/>
                        <a:pt x="2437204" y="4928046"/>
                        <a:pt x="2434724" y="4916836"/>
                      </a:cubicBezTo>
                      <a:cubicBezTo>
                        <a:pt x="2432245" y="4905626"/>
                        <a:pt x="2437204" y="4896907"/>
                        <a:pt x="2448362" y="4894416"/>
                      </a:cubicBezTo>
                      <a:cubicBezTo>
                        <a:pt x="2454560" y="4893170"/>
                        <a:pt x="2459519" y="4893170"/>
                        <a:pt x="2464478" y="4893170"/>
                      </a:cubicBezTo>
                      <a:cubicBezTo>
                        <a:pt x="2501671" y="4896907"/>
                        <a:pt x="2533905" y="4891924"/>
                        <a:pt x="2561179" y="4864522"/>
                      </a:cubicBezTo>
                      <a:cubicBezTo>
                        <a:pt x="2564279" y="4860785"/>
                        <a:pt x="2568928" y="4857048"/>
                        <a:pt x="2574197" y="4855336"/>
                      </a:cubicBezTo>
                      <a:close/>
                      <a:moveTo>
                        <a:pt x="3912288" y="4811105"/>
                      </a:moveTo>
                      <a:cubicBezTo>
                        <a:pt x="3926304" y="4816277"/>
                        <a:pt x="3942869" y="4818863"/>
                        <a:pt x="3954337" y="4829207"/>
                      </a:cubicBezTo>
                      <a:cubicBezTo>
                        <a:pt x="3969628" y="4842137"/>
                        <a:pt x="3953063" y="4852481"/>
                        <a:pt x="3945418" y="4861532"/>
                      </a:cubicBezTo>
                      <a:cubicBezTo>
                        <a:pt x="3931401" y="4875755"/>
                        <a:pt x="3916110" y="4867997"/>
                        <a:pt x="3903368" y="4858946"/>
                      </a:cubicBezTo>
                      <a:cubicBezTo>
                        <a:pt x="3893174" y="4851188"/>
                        <a:pt x="3882980" y="4842137"/>
                        <a:pt x="3886803" y="4825328"/>
                      </a:cubicBezTo>
                      <a:cubicBezTo>
                        <a:pt x="3890626" y="4813691"/>
                        <a:pt x="3902094" y="4813691"/>
                        <a:pt x="3912288" y="4811105"/>
                      </a:cubicBezTo>
                      <a:close/>
                      <a:moveTo>
                        <a:pt x="2706846" y="4726918"/>
                      </a:moveTo>
                      <a:cubicBezTo>
                        <a:pt x="2712466" y="4726295"/>
                        <a:pt x="2718398" y="4727541"/>
                        <a:pt x="2724018" y="4728163"/>
                      </a:cubicBezTo>
                      <a:cubicBezTo>
                        <a:pt x="2760236" y="4731900"/>
                        <a:pt x="2796453" y="4750580"/>
                        <a:pt x="2831422" y="4728163"/>
                      </a:cubicBezTo>
                      <a:cubicBezTo>
                        <a:pt x="2832671" y="4728163"/>
                        <a:pt x="2835168" y="4728163"/>
                        <a:pt x="2835168" y="4728163"/>
                      </a:cubicBezTo>
                      <a:cubicBezTo>
                        <a:pt x="2886372" y="4764279"/>
                        <a:pt x="2945070" y="4729409"/>
                        <a:pt x="2998771" y="4745599"/>
                      </a:cubicBezTo>
                      <a:cubicBezTo>
                        <a:pt x="3020002" y="4751825"/>
                        <a:pt x="3018753" y="4765525"/>
                        <a:pt x="3012509" y="4780469"/>
                      </a:cubicBezTo>
                      <a:cubicBezTo>
                        <a:pt x="3000020" y="4802886"/>
                        <a:pt x="2995025" y="4821566"/>
                        <a:pt x="3016256" y="4843983"/>
                      </a:cubicBezTo>
                      <a:cubicBezTo>
                        <a:pt x="3029993" y="4858927"/>
                        <a:pt x="3027496" y="4880098"/>
                        <a:pt x="3011260" y="4893797"/>
                      </a:cubicBezTo>
                      <a:cubicBezTo>
                        <a:pt x="2982536" y="4916214"/>
                        <a:pt x="2962554" y="4942367"/>
                        <a:pt x="2955061" y="4977237"/>
                      </a:cubicBezTo>
                      <a:cubicBezTo>
                        <a:pt x="2955061" y="4982219"/>
                        <a:pt x="2951314" y="4988445"/>
                        <a:pt x="2947567" y="4990936"/>
                      </a:cubicBezTo>
                      <a:cubicBezTo>
                        <a:pt x="2911350" y="5010862"/>
                        <a:pt x="2907603" y="5039506"/>
                        <a:pt x="2933830" y="5075621"/>
                      </a:cubicBezTo>
                      <a:cubicBezTo>
                        <a:pt x="2912599" y="5073130"/>
                        <a:pt x="2902608" y="5064413"/>
                        <a:pt x="2892617" y="5056941"/>
                      </a:cubicBezTo>
                      <a:cubicBezTo>
                        <a:pt x="2876381" y="5043242"/>
                        <a:pt x="2868888" y="5032033"/>
                        <a:pt x="2892617" y="5015844"/>
                      </a:cubicBezTo>
                      <a:cubicBezTo>
                        <a:pt x="2920092" y="4997163"/>
                        <a:pt x="2916345" y="4983464"/>
                        <a:pt x="2883875" y="4969765"/>
                      </a:cubicBezTo>
                      <a:cubicBezTo>
                        <a:pt x="2850155" y="4953575"/>
                        <a:pt x="2843910" y="4943612"/>
                        <a:pt x="2858897" y="4918705"/>
                      </a:cubicBezTo>
                      <a:cubicBezTo>
                        <a:pt x="2861395" y="4914969"/>
                        <a:pt x="2865141" y="4908742"/>
                        <a:pt x="2870137" y="4907496"/>
                      </a:cubicBezTo>
                      <a:cubicBezTo>
                        <a:pt x="2883875" y="4905006"/>
                        <a:pt x="2902608" y="4906251"/>
                        <a:pt x="2896363" y="4885080"/>
                      </a:cubicBezTo>
                      <a:cubicBezTo>
                        <a:pt x="2888870" y="4865154"/>
                        <a:pt x="2881377" y="4840247"/>
                        <a:pt x="2853901" y="4840247"/>
                      </a:cubicBezTo>
                      <a:cubicBezTo>
                        <a:pt x="2831422" y="4841492"/>
                        <a:pt x="2817684" y="4832774"/>
                        <a:pt x="2805195" y="4814094"/>
                      </a:cubicBezTo>
                      <a:cubicBezTo>
                        <a:pt x="2793955" y="4794168"/>
                        <a:pt x="2780218" y="4796659"/>
                        <a:pt x="2768978" y="4817830"/>
                      </a:cubicBezTo>
                      <a:cubicBezTo>
                        <a:pt x="2757738" y="4839001"/>
                        <a:pt x="2746498" y="4857682"/>
                        <a:pt x="2761484" y="4885080"/>
                      </a:cubicBezTo>
                      <a:cubicBezTo>
                        <a:pt x="2770227" y="4900024"/>
                        <a:pt x="2763982" y="4918705"/>
                        <a:pt x="2752742" y="4936140"/>
                      </a:cubicBezTo>
                      <a:cubicBezTo>
                        <a:pt x="2721520" y="4988445"/>
                        <a:pt x="2722769" y="4992182"/>
                        <a:pt x="2765231" y="5037015"/>
                      </a:cubicBezTo>
                      <a:cubicBezTo>
                        <a:pt x="2768978" y="5040751"/>
                        <a:pt x="2773973" y="5046978"/>
                        <a:pt x="2772724" y="5050714"/>
                      </a:cubicBezTo>
                      <a:cubicBezTo>
                        <a:pt x="2763982" y="5090566"/>
                        <a:pt x="2795204" y="5101774"/>
                        <a:pt x="2820182" y="5117964"/>
                      </a:cubicBezTo>
                      <a:cubicBezTo>
                        <a:pt x="2825177" y="5120454"/>
                        <a:pt x="2827675" y="5126681"/>
                        <a:pt x="2830173" y="5130417"/>
                      </a:cubicBezTo>
                      <a:cubicBezTo>
                        <a:pt x="2772724" y="5161552"/>
                        <a:pt x="2721520" y="5134154"/>
                        <a:pt x="2717774" y="5066904"/>
                      </a:cubicBezTo>
                      <a:cubicBezTo>
                        <a:pt x="2717774" y="5054450"/>
                        <a:pt x="2715276" y="5045732"/>
                        <a:pt x="2704036" y="5040751"/>
                      </a:cubicBezTo>
                      <a:cubicBezTo>
                        <a:pt x="2669067" y="5025806"/>
                        <a:pt x="2674063" y="4995918"/>
                        <a:pt x="2684054" y="4971010"/>
                      </a:cubicBezTo>
                      <a:cubicBezTo>
                        <a:pt x="2691547" y="4949839"/>
                        <a:pt x="2691547" y="4929913"/>
                        <a:pt x="2691547" y="4908742"/>
                      </a:cubicBezTo>
                      <a:cubicBezTo>
                        <a:pt x="2691547" y="4893797"/>
                        <a:pt x="2684054" y="4885080"/>
                        <a:pt x="2669067" y="4880098"/>
                      </a:cubicBezTo>
                      <a:cubicBezTo>
                        <a:pt x="2627854" y="4863909"/>
                        <a:pt x="2619112" y="4827793"/>
                        <a:pt x="2647836" y="4794168"/>
                      </a:cubicBezTo>
                      <a:cubicBezTo>
                        <a:pt x="2662823" y="4775487"/>
                        <a:pt x="2677810" y="4756807"/>
                        <a:pt x="2691547" y="4736881"/>
                      </a:cubicBezTo>
                      <a:cubicBezTo>
                        <a:pt x="2695918" y="4730032"/>
                        <a:pt x="2701226" y="4727541"/>
                        <a:pt x="2706846" y="4726918"/>
                      </a:cubicBezTo>
                      <a:close/>
                      <a:moveTo>
                        <a:pt x="3481188" y="4671827"/>
                      </a:moveTo>
                      <a:cubicBezTo>
                        <a:pt x="3486637" y="4669824"/>
                        <a:pt x="3492865" y="4671981"/>
                        <a:pt x="3500961" y="4681225"/>
                      </a:cubicBezTo>
                      <a:cubicBezTo>
                        <a:pt x="3507189" y="4686156"/>
                        <a:pt x="3513417" y="4689853"/>
                        <a:pt x="3520890" y="4693551"/>
                      </a:cubicBezTo>
                      <a:cubicBezTo>
                        <a:pt x="3542065" y="4704644"/>
                        <a:pt x="3552030" y="4718202"/>
                        <a:pt x="3532100" y="4741621"/>
                      </a:cubicBezTo>
                      <a:cubicBezTo>
                        <a:pt x="3527118" y="4747784"/>
                        <a:pt x="3528364" y="4760109"/>
                        <a:pt x="3523381" y="4768737"/>
                      </a:cubicBezTo>
                      <a:cubicBezTo>
                        <a:pt x="3517154" y="4778598"/>
                        <a:pt x="3512171" y="4792156"/>
                        <a:pt x="3494733" y="4793388"/>
                      </a:cubicBezTo>
                      <a:cubicBezTo>
                        <a:pt x="3490997" y="4790923"/>
                        <a:pt x="3484769" y="4788458"/>
                        <a:pt x="3481032" y="4784761"/>
                      </a:cubicBezTo>
                      <a:cubicBezTo>
                        <a:pt x="3472313" y="4777365"/>
                        <a:pt x="3459857" y="4697249"/>
                        <a:pt x="3466085" y="4687388"/>
                      </a:cubicBezTo>
                      <a:cubicBezTo>
                        <a:pt x="3471068" y="4679992"/>
                        <a:pt x="3475738" y="4673830"/>
                        <a:pt x="3481188" y="4671827"/>
                      </a:cubicBezTo>
                      <a:close/>
                      <a:moveTo>
                        <a:pt x="635162" y="4643197"/>
                      </a:moveTo>
                      <a:cubicBezTo>
                        <a:pt x="646263" y="4646861"/>
                        <a:pt x="649964" y="4654188"/>
                        <a:pt x="648730" y="4665178"/>
                      </a:cubicBezTo>
                      <a:cubicBezTo>
                        <a:pt x="647497" y="4688380"/>
                        <a:pt x="656132" y="4716466"/>
                        <a:pt x="622827" y="4727457"/>
                      </a:cubicBezTo>
                      <a:cubicBezTo>
                        <a:pt x="616659" y="4722572"/>
                        <a:pt x="610491" y="4717688"/>
                        <a:pt x="603090" y="4714024"/>
                      </a:cubicBezTo>
                      <a:cubicBezTo>
                        <a:pt x="605557" y="4694486"/>
                        <a:pt x="596922" y="4672505"/>
                        <a:pt x="612958" y="4654188"/>
                      </a:cubicBezTo>
                      <a:cubicBezTo>
                        <a:pt x="619126" y="4648082"/>
                        <a:pt x="624060" y="4640755"/>
                        <a:pt x="635162" y="4643197"/>
                      </a:cubicBezTo>
                      <a:close/>
                      <a:moveTo>
                        <a:pt x="3155796" y="4628094"/>
                      </a:moveTo>
                      <a:cubicBezTo>
                        <a:pt x="3172892" y="4631921"/>
                        <a:pt x="3194873" y="4635748"/>
                        <a:pt x="3192431" y="4657436"/>
                      </a:cubicBezTo>
                      <a:cubicBezTo>
                        <a:pt x="3188767" y="4679123"/>
                        <a:pt x="3168008" y="4691880"/>
                        <a:pt x="3149691" y="4693156"/>
                      </a:cubicBezTo>
                      <a:cubicBezTo>
                        <a:pt x="3133816" y="4694431"/>
                        <a:pt x="3130152" y="4675296"/>
                        <a:pt x="3135037" y="4657436"/>
                      </a:cubicBezTo>
                      <a:cubicBezTo>
                        <a:pt x="3136258" y="4645954"/>
                        <a:pt x="3130152" y="4624267"/>
                        <a:pt x="3155796" y="4628094"/>
                      </a:cubicBezTo>
                      <a:close/>
                      <a:moveTo>
                        <a:pt x="802440" y="4492384"/>
                      </a:moveTo>
                      <a:cubicBezTo>
                        <a:pt x="806836" y="4493605"/>
                        <a:pt x="810133" y="4498490"/>
                        <a:pt x="809034" y="4504595"/>
                      </a:cubicBezTo>
                      <a:cubicBezTo>
                        <a:pt x="807935" y="4509480"/>
                        <a:pt x="805737" y="4513143"/>
                        <a:pt x="800243" y="4511922"/>
                      </a:cubicBezTo>
                      <a:cubicBezTo>
                        <a:pt x="794748" y="4511922"/>
                        <a:pt x="794748" y="4507037"/>
                        <a:pt x="794748" y="4502153"/>
                      </a:cubicBezTo>
                      <a:cubicBezTo>
                        <a:pt x="794748" y="4496047"/>
                        <a:pt x="795847" y="4492384"/>
                        <a:pt x="802440" y="4492384"/>
                      </a:cubicBezTo>
                      <a:close/>
                      <a:moveTo>
                        <a:pt x="1153068" y="4114472"/>
                      </a:moveTo>
                      <a:cubicBezTo>
                        <a:pt x="1159364" y="4113219"/>
                        <a:pt x="1168179" y="4115726"/>
                        <a:pt x="1166920" y="4119485"/>
                      </a:cubicBezTo>
                      <a:cubicBezTo>
                        <a:pt x="1154328" y="4143297"/>
                        <a:pt x="1194623" y="4152070"/>
                        <a:pt x="1180771" y="4173376"/>
                      </a:cubicBezTo>
                      <a:cubicBezTo>
                        <a:pt x="1175734" y="4182148"/>
                        <a:pt x="1165661" y="4183402"/>
                        <a:pt x="1158105" y="4182148"/>
                      </a:cubicBezTo>
                      <a:cubicBezTo>
                        <a:pt x="1135439" y="4178389"/>
                        <a:pt x="1144254" y="4158336"/>
                        <a:pt x="1141735" y="4143297"/>
                      </a:cubicBezTo>
                      <a:cubicBezTo>
                        <a:pt x="1145513" y="4134524"/>
                        <a:pt x="1135439" y="4119485"/>
                        <a:pt x="1153068" y="4114472"/>
                      </a:cubicBezTo>
                      <a:close/>
                      <a:moveTo>
                        <a:pt x="5970335" y="4111076"/>
                      </a:moveTo>
                      <a:lnTo>
                        <a:pt x="5956855" y="4135345"/>
                      </a:lnTo>
                      <a:lnTo>
                        <a:pt x="5970947" y="4130125"/>
                      </a:lnTo>
                      <a:cubicBezTo>
                        <a:pt x="5977831" y="4129188"/>
                        <a:pt x="5984715" y="4128563"/>
                        <a:pt x="5990347" y="4124813"/>
                      </a:cubicBezTo>
                      <a:cubicBezTo>
                        <a:pt x="5987844" y="4121689"/>
                        <a:pt x="5983464" y="4120751"/>
                        <a:pt x="5979396" y="4119345"/>
                      </a:cubicBezTo>
                      <a:lnTo>
                        <a:pt x="5970335" y="4111076"/>
                      </a:lnTo>
                      <a:close/>
                      <a:moveTo>
                        <a:pt x="4362549" y="4069259"/>
                      </a:moveTo>
                      <a:cubicBezTo>
                        <a:pt x="4370043" y="4069259"/>
                        <a:pt x="4373790" y="4074754"/>
                        <a:pt x="4375038" y="4081623"/>
                      </a:cubicBezTo>
                      <a:cubicBezTo>
                        <a:pt x="4376287" y="4091239"/>
                        <a:pt x="4371292" y="4095360"/>
                        <a:pt x="4363798" y="4095360"/>
                      </a:cubicBezTo>
                      <a:cubicBezTo>
                        <a:pt x="4356305" y="4095360"/>
                        <a:pt x="4350060" y="4092613"/>
                        <a:pt x="4350060" y="4084370"/>
                      </a:cubicBezTo>
                      <a:cubicBezTo>
                        <a:pt x="4351309" y="4076128"/>
                        <a:pt x="4355056" y="4069259"/>
                        <a:pt x="4362549" y="4069259"/>
                      </a:cubicBezTo>
                      <a:close/>
                      <a:moveTo>
                        <a:pt x="466944" y="4069258"/>
                      </a:moveTo>
                      <a:cubicBezTo>
                        <a:pt x="476860" y="4087946"/>
                        <a:pt x="485536" y="4106634"/>
                        <a:pt x="495452" y="4124076"/>
                      </a:cubicBezTo>
                      <a:cubicBezTo>
                        <a:pt x="505368" y="4146502"/>
                        <a:pt x="509087" y="4168928"/>
                        <a:pt x="492973" y="4190108"/>
                      </a:cubicBezTo>
                      <a:cubicBezTo>
                        <a:pt x="484297" y="4201321"/>
                        <a:pt x="476860" y="4212534"/>
                        <a:pt x="484297" y="4228730"/>
                      </a:cubicBezTo>
                      <a:cubicBezTo>
                        <a:pt x="489255" y="4239943"/>
                        <a:pt x="479339" y="4243680"/>
                        <a:pt x="471902" y="4248664"/>
                      </a:cubicBezTo>
                      <a:cubicBezTo>
                        <a:pt x="461986" y="4254893"/>
                        <a:pt x="453310" y="4261123"/>
                        <a:pt x="455789" y="4274827"/>
                      </a:cubicBezTo>
                      <a:cubicBezTo>
                        <a:pt x="458268" y="4287286"/>
                        <a:pt x="465704" y="4296007"/>
                        <a:pt x="481818" y="4291024"/>
                      </a:cubicBezTo>
                      <a:cubicBezTo>
                        <a:pt x="489255" y="4288532"/>
                        <a:pt x="491734" y="4297253"/>
                        <a:pt x="492973" y="4304728"/>
                      </a:cubicBezTo>
                      <a:cubicBezTo>
                        <a:pt x="494213" y="4312204"/>
                        <a:pt x="492973" y="4322171"/>
                        <a:pt x="484297" y="4323416"/>
                      </a:cubicBezTo>
                      <a:cubicBezTo>
                        <a:pt x="461986" y="4328400"/>
                        <a:pt x="468183" y="4338367"/>
                        <a:pt x="473141" y="4355809"/>
                      </a:cubicBezTo>
                      <a:cubicBezTo>
                        <a:pt x="481818" y="4383218"/>
                        <a:pt x="496692" y="4396923"/>
                        <a:pt x="519002" y="4413119"/>
                      </a:cubicBezTo>
                      <a:cubicBezTo>
                        <a:pt x="558666" y="4443020"/>
                        <a:pt x="579737" y="4491609"/>
                        <a:pt x="569822" y="4543936"/>
                      </a:cubicBezTo>
                      <a:cubicBezTo>
                        <a:pt x="563624" y="4576329"/>
                        <a:pt x="566103" y="4607476"/>
                        <a:pt x="538834" y="4637377"/>
                      </a:cubicBezTo>
                      <a:cubicBezTo>
                        <a:pt x="517763" y="4658557"/>
                        <a:pt x="556187" y="4663540"/>
                        <a:pt x="573540" y="4671015"/>
                      </a:cubicBezTo>
                      <a:cubicBezTo>
                        <a:pt x="579737" y="4673507"/>
                        <a:pt x="583456" y="4677245"/>
                        <a:pt x="584695" y="4683474"/>
                      </a:cubicBezTo>
                      <a:cubicBezTo>
                        <a:pt x="515284" y="4683474"/>
                        <a:pt x="517763" y="4683474"/>
                        <a:pt x="522721" y="4609968"/>
                      </a:cubicBezTo>
                      <a:cubicBezTo>
                        <a:pt x="523960" y="4580067"/>
                        <a:pt x="521481" y="4548920"/>
                        <a:pt x="495452" y="4522756"/>
                      </a:cubicBezTo>
                      <a:cubicBezTo>
                        <a:pt x="479339" y="4507806"/>
                        <a:pt x="468183" y="4485380"/>
                        <a:pt x="448352" y="4469184"/>
                      </a:cubicBezTo>
                      <a:cubicBezTo>
                        <a:pt x="438436" y="4461708"/>
                        <a:pt x="444633" y="4451741"/>
                        <a:pt x="448352" y="4443020"/>
                      </a:cubicBezTo>
                      <a:cubicBezTo>
                        <a:pt x="455789" y="4429316"/>
                        <a:pt x="458268" y="4413119"/>
                        <a:pt x="444633" y="4401906"/>
                      </a:cubicBezTo>
                      <a:cubicBezTo>
                        <a:pt x="421083" y="4379481"/>
                        <a:pt x="423562" y="4354563"/>
                        <a:pt x="437196" y="4329646"/>
                      </a:cubicBezTo>
                      <a:cubicBezTo>
                        <a:pt x="447112" y="4310958"/>
                        <a:pt x="454549" y="4293515"/>
                        <a:pt x="434717" y="4276073"/>
                      </a:cubicBezTo>
                      <a:cubicBezTo>
                        <a:pt x="430999" y="4273581"/>
                        <a:pt x="428520" y="4262369"/>
                        <a:pt x="428520" y="4261123"/>
                      </a:cubicBezTo>
                      <a:cubicBezTo>
                        <a:pt x="458268" y="4247418"/>
                        <a:pt x="442154" y="4212534"/>
                        <a:pt x="458268" y="4193845"/>
                      </a:cubicBezTo>
                      <a:cubicBezTo>
                        <a:pt x="474381" y="4175157"/>
                        <a:pt x="478099" y="4156469"/>
                        <a:pt x="455789" y="4140273"/>
                      </a:cubicBezTo>
                      <a:cubicBezTo>
                        <a:pt x="442154" y="4130306"/>
                        <a:pt x="439675" y="4116601"/>
                        <a:pt x="450831" y="4104142"/>
                      </a:cubicBezTo>
                      <a:cubicBezTo>
                        <a:pt x="460747" y="4094175"/>
                        <a:pt x="457028" y="4077979"/>
                        <a:pt x="466944" y="4069258"/>
                      </a:cubicBezTo>
                      <a:close/>
                      <a:moveTo>
                        <a:pt x="4550347" y="4048579"/>
                      </a:moveTo>
                      <a:cubicBezTo>
                        <a:pt x="4556643" y="4047311"/>
                        <a:pt x="4562093" y="4047311"/>
                        <a:pt x="4565471" y="4049155"/>
                      </a:cubicBezTo>
                      <a:cubicBezTo>
                        <a:pt x="4585125" y="4062677"/>
                        <a:pt x="4572841" y="4083573"/>
                        <a:pt x="4565471" y="4092178"/>
                      </a:cubicBezTo>
                      <a:cubicBezTo>
                        <a:pt x="4548275" y="4113074"/>
                        <a:pt x="4522480" y="4122908"/>
                        <a:pt x="4496684" y="4133971"/>
                      </a:cubicBezTo>
                      <a:cubicBezTo>
                        <a:pt x="4484401" y="4132742"/>
                        <a:pt x="4481944" y="4125366"/>
                        <a:pt x="4489314" y="4116762"/>
                      </a:cubicBezTo>
                      <a:cubicBezTo>
                        <a:pt x="4501598" y="4105699"/>
                        <a:pt x="4502826" y="4093407"/>
                        <a:pt x="4504054" y="4078656"/>
                      </a:cubicBezTo>
                      <a:cubicBezTo>
                        <a:pt x="4504976" y="4067594"/>
                        <a:pt x="4531462" y="4052382"/>
                        <a:pt x="4550347" y="4048579"/>
                      </a:cubicBezTo>
                      <a:close/>
                      <a:moveTo>
                        <a:pt x="3368515" y="4014305"/>
                      </a:moveTo>
                      <a:cubicBezTo>
                        <a:pt x="3363418" y="4029045"/>
                        <a:pt x="3362143" y="4043785"/>
                        <a:pt x="3368515" y="4058524"/>
                      </a:cubicBezTo>
                      <a:cubicBezTo>
                        <a:pt x="3376160" y="4081862"/>
                        <a:pt x="3353224" y="4095374"/>
                        <a:pt x="3341756" y="4110114"/>
                      </a:cubicBezTo>
                      <a:cubicBezTo>
                        <a:pt x="3336659" y="4117484"/>
                        <a:pt x="3314997" y="4117484"/>
                        <a:pt x="3303529" y="4107657"/>
                      </a:cubicBezTo>
                      <a:cubicBezTo>
                        <a:pt x="3289512" y="4095374"/>
                        <a:pt x="3309900" y="4090461"/>
                        <a:pt x="3312448" y="4081862"/>
                      </a:cubicBezTo>
                      <a:cubicBezTo>
                        <a:pt x="3314997" y="4074493"/>
                        <a:pt x="3320094" y="4067123"/>
                        <a:pt x="3321368" y="4060981"/>
                      </a:cubicBezTo>
                      <a:cubicBezTo>
                        <a:pt x="3323917" y="4032730"/>
                        <a:pt x="3340482" y="4019218"/>
                        <a:pt x="3368515" y="4014305"/>
                      </a:cubicBezTo>
                      <a:close/>
                      <a:moveTo>
                        <a:pt x="747647" y="3984083"/>
                      </a:moveTo>
                      <a:cubicBezTo>
                        <a:pt x="756805" y="3981335"/>
                        <a:pt x="764654" y="3985456"/>
                        <a:pt x="765963" y="3997820"/>
                      </a:cubicBezTo>
                      <a:cubicBezTo>
                        <a:pt x="758113" y="4000567"/>
                        <a:pt x="748955" y="4007436"/>
                        <a:pt x="742413" y="3995073"/>
                      </a:cubicBezTo>
                      <a:cubicBezTo>
                        <a:pt x="739797" y="3990951"/>
                        <a:pt x="742413" y="3985456"/>
                        <a:pt x="747647" y="3984083"/>
                      </a:cubicBezTo>
                      <a:close/>
                      <a:moveTo>
                        <a:pt x="4518675" y="3959355"/>
                      </a:moveTo>
                      <a:cubicBezTo>
                        <a:pt x="4525616" y="3959355"/>
                        <a:pt x="4529087" y="3965461"/>
                        <a:pt x="4530243" y="3972788"/>
                      </a:cubicBezTo>
                      <a:cubicBezTo>
                        <a:pt x="4530243" y="3980115"/>
                        <a:pt x="4530243" y="3987442"/>
                        <a:pt x="4522146" y="3991106"/>
                      </a:cubicBezTo>
                      <a:cubicBezTo>
                        <a:pt x="4514048" y="3991106"/>
                        <a:pt x="4511734" y="3985000"/>
                        <a:pt x="4511734" y="3977673"/>
                      </a:cubicBezTo>
                      <a:cubicBezTo>
                        <a:pt x="4511734" y="3971567"/>
                        <a:pt x="4509420" y="3961797"/>
                        <a:pt x="4518675" y="3959355"/>
                      </a:cubicBezTo>
                      <a:close/>
                      <a:moveTo>
                        <a:pt x="4552923" y="3916711"/>
                      </a:moveTo>
                      <a:cubicBezTo>
                        <a:pt x="4558647" y="3915392"/>
                        <a:pt x="4562082" y="3920668"/>
                        <a:pt x="4563226" y="3927262"/>
                      </a:cubicBezTo>
                      <a:cubicBezTo>
                        <a:pt x="4563226" y="3937813"/>
                        <a:pt x="4554068" y="3940451"/>
                        <a:pt x="4547199" y="3944407"/>
                      </a:cubicBezTo>
                      <a:cubicBezTo>
                        <a:pt x="4541475" y="3947045"/>
                        <a:pt x="4536895" y="3943088"/>
                        <a:pt x="4539185" y="3936494"/>
                      </a:cubicBezTo>
                      <a:cubicBezTo>
                        <a:pt x="4540330" y="3927262"/>
                        <a:pt x="4543764" y="3918030"/>
                        <a:pt x="4552923" y="3916711"/>
                      </a:cubicBezTo>
                      <a:close/>
                      <a:moveTo>
                        <a:pt x="1880022" y="3871431"/>
                      </a:moveTo>
                      <a:cubicBezTo>
                        <a:pt x="1888765" y="3871431"/>
                        <a:pt x="1890014" y="3878025"/>
                        <a:pt x="1892511" y="3885939"/>
                      </a:cubicBezTo>
                      <a:cubicBezTo>
                        <a:pt x="1891262" y="3893852"/>
                        <a:pt x="1886267" y="3900446"/>
                        <a:pt x="1878773" y="3901765"/>
                      </a:cubicBezTo>
                      <a:cubicBezTo>
                        <a:pt x="1870031" y="3903084"/>
                        <a:pt x="1866284" y="3897809"/>
                        <a:pt x="1867533" y="3889895"/>
                      </a:cubicBezTo>
                      <a:cubicBezTo>
                        <a:pt x="1868782" y="3881982"/>
                        <a:pt x="1870031" y="3872750"/>
                        <a:pt x="1880022" y="3871431"/>
                      </a:cubicBezTo>
                      <a:close/>
                      <a:moveTo>
                        <a:pt x="4484245" y="3790257"/>
                      </a:moveTo>
                      <a:cubicBezTo>
                        <a:pt x="4495746" y="3790257"/>
                        <a:pt x="4509804" y="3789001"/>
                        <a:pt x="4513637" y="3804073"/>
                      </a:cubicBezTo>
                      <a:cubicBezTo>
                        <a:pt x="4508526" y="3817890"/>
                        <a:pt x="4504692" y="3831706"/>
                        <a:pt x="4486801" y="3829194"/>
                      </a:cubicBezTo>
                      <a:cubicBezTo>
                        <a:pt x="4474021" y="3829194"/>
                        <a:pt x="4462520" y="3825426"/>
                        <a:pt x="4461242" y="3809097"/>
                      </a:cubicBezTo>
                      <a:cubicBezTo>
                        <a:pt x="4459964" y="3791513"/>
                        <a:pt x="4470188" y="3790257"/>
                        <a:pt x="4484245" y="3790257"/>
                      </a:cubicBezTo>
                      <a:close/>
                      <a:moveTo>
                        <a:pt x="4916222" y="3713334"/>
                      </a:moveTo>
                      <a:cubicBezTo>
                        <a:pt x="4929043" y="3712066"/>
                        <a:pt x="4931374" y="3728552"/>
                        <a:pt x="4929043" y="3734892"/>
                      </a:cubicBezTo>
                      <a:cubicBezTo>
                        <a:pt x="4924380" y="3748842"/>
                        <a:pt x="4926712" y="3772936"/>
                        <a:pt x="4909228" y="3775473"/>
                      </a:cubicBezTo>
                      <a:cubicBezTo>
                        <a:pt x="4894076" y="3776741"/>
                        <a:pt x="4897573" y="3757719"/>
                        <a:pt x="4896407" y="3747574"/>
                      </a:cubicBezTo>
                      <a:cubicBezTo>
                        <a:pt x="4894076" y="3729820"/>
                        <a:pt x="4897573" y="3714602"/>
                        <a:pt x="4916222" y="3713334"/>
                      </a:cubicBezTo>
                      <a:close/>
                      <a:moveTo>
                        <a:pt x="647997" y="3690087"/>
                      </a:moveTo>
                      <a:cubicBezTo>
                        <a:pt x="700229" y="3690087"/>
                        <a:pt x="710178" y="3703680"/>
                        <a:pt x="697742" y="3754347"/>
                      </a:cubicBezTo>
                      <a:cubicBezTo>
                        <a:pt x="691524" y="3777827"/>
                        <a:pt x="692767" y="3798835"/>
                        <a:pt x="720127" y="3808721"/>
                      </a:cubicBezTo>
                      <a:cubicBezTo>
                        <a:pt x="736294" y="3814900"/>
                        <a:pt x="742513" y="3830965"/>
                        <a:pt x="751218" y="3844558"/>
                      </a:cubicBezTo>
                      <a:cubicBezTo>
                        <a:pt x="759923" y="3859388"/>
                        <a:pt x="766142" y="3876688"/>
                        <a:pt x="772360" y="3892753"/>
                      </a:cubicBezTo>
                      <a:cubicBezTo>
                        <a:pt x="777335" y="3905111"/>
                        <a:pt x="793502" y="3917469"/>
                        <a:pt x="781065" y="3931062"/>
                      </a:cubicBezTo>
                      <a:cubicBezTo>
                        <a:pt x="768629" y="3947127"/>
                        <a:pt x="753705" y="3931062"/>
                        <a:pt x="738782" y="3931062"/>
                      </a:cubicBezTo>
                      <a:cubicBezTo>
                        <a:pt x="721371" y="3931062"/>
                        <a:pt x="720127" y="3916233"/>
                        <a:pt x="720127" y="3902640"/>
                      </a:cubicBezTo>
                      <a:cubicBezTo>
                        <a:pt x="720127" y="3900168"/>
                        <a:pt x="720127" y="3896461"/>
                        <a:pt x="718884" y="3896461"/>
                      </a:cubicBezTo>
                      <a:cubicBezTo>
                        <a:pt x="690280" y="3880396"/>
                        <a:pt x="675356" y="3851973"/>
                        <a:pt x="661677" y="3824786"/>
                      </a:cubicBezTo>
                      <a:cubicBezTo>
                        <a:pt x="654215" y="3811192"/>
                        <a:pt x="630586" y="3828493"/>
                        <a:pt x="628098" y="3850737"/>
                      </a:cubicBezTo>
                      <a:cubicBezTo>
                        <a:pt x="626855" y="3865566"/>
                        <a:pt x="625611" y="3879160"/>
                        <a:pt x="605713" y="3879160"/>
                      </a:cubicBezTo>
                      <a:cubicBezTo>
                        <a:pt x="585815" y="3880396"/>
                        <a:pt x="559699" y="3884103"/>
                        <a:pt x="558455" y="3856916"/>
                      </a:cubicBezTo>
                      <a:cubicBezTo>
                        <a:pt x="558455" y="3834672"/>
                        <a:pt x="568404" y="3811192"/>
                        <a:pt x="597008" y="3808721"/>
                      </a:cubicBezTo>
                      <a:cubicBezTo>
                        <a:pt x="618149" y="3806249"/>
                        <a:pt x="624368" y="3796363"/>
                        <a:pt x="623124" y="3775355"/>
                      </a:cubicBezTo>
                      <a:cubicBezTo>
                        <a:pt x="619393" y="3748168"/>
                        <a:pt x="626855" y="3722217"/>
                        <a:pt x="634317" y="3696266"/>
                      </a:cubicBezTo>
                      <a:cubicBezTo>
                        <a:pt x="636804" y="3690087"/>
                        <a:pt x="643022" y="3690087"/>
                        <a:pt x="647997" y="3690087"/>
                      </a:cubicBezTo>
                      <a:close/>
                      <a:moveTo>
                        <a:pt x="3487336" y="3603419"/>
                      </a:moveTo>
                      <a:cubicBezTo>
                        <a:pt x="3501285" y="3603419"/>
                        <a:pt x="3502553" y="3615979"/>
                        <a:pt x="3502553" y="3627284"/>
                      </a:cubicBezTo>
                      <a:cubicBezTo>
                        <a:pt x="3502553" y="3636076"/>
                        <a:pt x="3502553" y="3644868"/>
                        <a:pt x="3491140" y="3643612"/>
                      </a:cubicBezTo>
                      <a:cubicBezTo>
                        <a:pt x="3474655" y="3642356"/>
                        <a:pt x="3474655" y="3627284"/>
                        <a:pt x="3472118" y="3615979"/>
                      </a:cubicBezTo>
                      <a:cubicBezTo>
                        <a:pt x="3470850" y="3607187"/>
                        <a:pt x="3478459" y="3602163"/>
                        <a:pt x="3487336" y="3603419"/>
                      </a:cubicBezTo>
                      <a:close/>
                      <a:moveTo>
                        <a:pt x="708697" y="3562466"/>
                      </a:moveTo>
                      <a:cubicBezTo>
                        <a:pt x="710956" y="3561946"/>
                        <a:pt x="713651" y="3562870"/>
                        <a:pt x="717148" y="3566257"/>
                      </a:cubicBezTo>
                      <a:cubicBezTo>
                        <a:pt x="727639" y="3576110"/>
                        <a:pt x="724143" y="3592122"/>
                        <a:pt x="718314" y="3605670"/>
                      </a:cubicBezTo>
                      <a:cubicBezTo>
                        <a:pt x="712486" y="3622913"/>
                        <a:pt x="701995" y="3617987"/>
                        <a:pt x="690338" y="3611828"/>
                      </a:cubicBezTo>
                      <a:cubicBezTo>
                        <a:pt x="690338" y="3600744"/>
                        <a:pt x="690338" y="3589659"/>
                        <a:pt x="690338" y="3578574"/>
                      </a:cubicBezTo>
                      <a:cubicBezTo>
                        <a:pt x="699081" y="3578574"/>
                        <a:pt x="701922" y="3564025"/>
                        <a:pt x="708697" y="3562466"/>
                      </a:cubicBezTo>
                      <a:close/>
                      <a:moveTo>
                        <a:pt x="3987388" y="3499059"/>
                      </a:moveTo>
                      <a:cubicBezTo>
                        <a:pt x="4002041" y="3497758"/>
                        <a:pt x="4015474" y="3508170"/>
                        <a:pt x="4016695" y="3521184"/>
                      </a:cubicBezTo>
                      <a:cubicBezTo>
                        <a:pt x="4019137" y="3535500"/>
                        <a:pt x="3999599" y="3536801"/>
                        <a:pt x="3992272" y="3545912"/>
                      </a:cubicBezTo>
                      <a:cubicBezTo>
                        <a:pt x="3977619" y="3543309"/>
                        <a:pt x="3967850" y="3534199"/>
                        <a:pt x="3966628" y="3521184"/>
                      </a:cubicBezTo>
                      <a:cubicBezTo>
                        <a:pt x="3965407" y="3508170"/>
                        <a:pt x="3975176" y="3500361"/>
                        <a:pt x="3987388" y="3499059"/>
                      </a:cubicBezTo>
                      <a:close/>
                      <a:moveTo>
                        <a:pt x="392918" y="3482519"/>
                      </a:moveTo>
                      <a:cubicBezTo>
                        <a:pt x="399787" y="3483768"/>
                        <a:pt x="405511" y="3488764"/>
                        <a:pt x="408945" y="3496257"/>
                      </a:cubicBezTo>
                      <a:cubicBezTo>
                        <a:pt x="407801" y="3505000"/>
                        <a:pt x="402076" y="3507498"/>
                        <a:pt x="396352" y="3507498"/>
                      </a:cubicBezTo>
                      <a:cubicBezTo>
                        <a:pt x="388338" y="3507498"/>
                        <a:pt x="382614" y="3503751"/>
                        <a:pt x="382614" y="3493760"/>
                      </a:cubicBezTo>
                      <a:cubicBezTo>
                        <a:pt x="382614" y="3486266"/>
                        <a:pt x="384904" y="3481270"/>
                        <a:pt x="392918" y="3482519"/>
                      </a:cubicBezTo>
                      <a:close/>
                      <a:moveTo>
                        <a:pt x="426159" y="3356148"/>
                      </a:moveTo>
                      <a:cubicBezTo>
                        <a:pt x="441089" y="3359953"/>
                        <a:pt x="446066" y="3371366"/>
                        <a:pt x="447310" y="3391656"/>
                      </a:cubicBezTo>
                      <a:cubicBezTo>
                        <a:pt x="446066" y="3419555"/>
                        <a:pt x="416205" y="3405605"/>
                        <a:pt x="400031" y="3413214"/>
                      </a:cubicBezTo>
                      <a:cubicBezTo>
                        <a:pt x="395054" y="3415750"/>
                        <a:pt x="387589" y="3411946"/>
                        <a:pt x="383856" y="3404337"/>
                      </a:cubicBezTo>
                      <a:cubicBezTo>
                        <a:pt x="382612" y="3399265"/>
                        <a:pt x="421182" y="3354880"/>
                        <a:pt x="426159" y="3356148"/>
                      </a:cubicBezTo>
                      <a:close/>
                      <a:moveTo>
                        <a:pt x="5363257" y="3320103"/>
                      </a:moveTo>
                      <a:cubicBezTo>
                        <a:pt x="5381694" y="3328707"/>
                        <a:pt x="5365715" y="3336082"/>
                        <a:pt x="5360798" y="3343458"/>
                      </a:cubicBezTo>
                      <a:cubicBezTo>
                        <a:pt x="5350965" y="3358208"/>
                        <a:pt x="5352194" y="3372959"/>
                        <a:pt x="5370631" y="3375417"/>
                      </a:cubicBezTo>
                      <a:cubicBezTo>
                        <a:pt x="5389068" y="3379105"/>
                        <a:pt x="5400131" y="3393855"/>
                        <a:pt x="5414880" y="3402460"/>
                      </a:cubicBezTo>
                      <a:cubicBezTo>
                        <a:pt x="5384152" y="3408606"/>
                        <a:pt x="5360798" y="3393855"/>
                        <a:pt x="5338674" y="3377876"/>
                      </a:cubicBezTo>
                      <a:cubicBezTo>
                        <a:pt x="5322695" y="3365583"/>
                        <a:pt x="5332528" y="3349604"/>
                        <a:pt x="5336216" y="3336082"/>
                      </a:cubicBezTo>
                      <a:cubicBezTo>
                        <a:pt x="5338674" y="3322561"/>
                        <a:pt x="5350965" y="3316415"/>
                        <a:pt x="5363257" y="3320103"/>
                      </a:cubicBezTo>
                      <a:close/>
                      <a:moveTo>
                        <a:pt x="683673" y="3274243"/>
                      </a:moveTo>
                      <a:lnTo>
                        <a:pt x="681419" y="3276207"/>
                      </a:lnTo>
                      <a:cubicBezTo>
                        <a:pt x="679011" y="3279249"/>
                        <a:pt x="677341" y="3282641"/>
                        <a:pt x="676972" y="3286677"/>
                      </a:cubicBezTo>
                      <a:lnTo>
                        <a:pt x="678880" y="3294814"/>
                      </a:lnTo>
                      <a:lnTo>
                        <a:pt x="682417" y="3276761"/>
                      </a:lnTo>
                      <a:lnTo>
                        <a:pt x="683673" y="3274243"/>
                      </a:lnTo>
                      <a:close/>
                      <a:moveTo>
                        <a:pt x="5574261" y="3176296"/>
                      </a:moveTo>
                      <a:lnTo>
                        <a:pt x="5573318" y="3177029"/>
                      </a:lnTo>
                      <a:lnTo>
                        <a:pt x="5573610" y="3178566"/>
                      </a:lnTo>
                      <a:lnTo>
                        <a:pt x="5574261" y="3176296"/>
                      </a:lnTo>
                      <a:close/>
                      <a:moveTo>
                        <a:pt x="4898275" y="3141870"/>
                      </a:moveTo>
                      <a:cubicBezTo>
                        <a:pt x="4913791" y="3140568"/>
                        <a:pt x="4918962" y="3152282"/>
                        <a:pt x="4918962" y="3166599"/>
                      </a:cubicBezTo>
                      <a:cubicBezTo>
                        <a:pt x="4917669" y="3175710"/>
                        <a:pt x="4920255" y="3188725"/>
                        <a:pt x="4904740" y="3187424"/>
                      </a:cubicBezTo>
                      <a:cubicBezTo>
                        <a:pt x="4889225" y="3187424"/>
                        <a:pt x="4880174" y="3178313"/>
                        <a:pt x="4877588" y="3162694"/>
                      </a:cubicBezTo>
                      <a:cubicBezTo>
                        <a:pt x="4877588" y="3149679"/>
                        <a:pt x="4884053" y="3141870"/>
                        <a:pt x="4898275" y="3141870"/>
                      </a:cubicBezTo>
                      <a:close/>
                      <a:moveTo>
                        <a:pt x="4118633" y="3137611"/>
                      </a:moveTo>
                      <a:cubicBezTo>
                        <a:pt x="4135246" y="3135075"/>
                        <a:pt x="4140358" y="3150292"/>
                        <a:pt x="4142913" y="3162973"/>
                      </a:cubicBezTo>
                      <a:cubicBezTo>
                        <a:pt x="4145469" y="3175653"/>
                        <a:pt x="4136524" y="3181994"/>
                        <a:pt x="4123745" y="3183262"/>
                      </a:cubicBezTo>
                      <a:cubicBezTo>
                        <a:pt x="4110965" y="3181994"/>
                        <a:pt x="4095630" y="3175653"/>
                        <a:pt x="4094352" y="3162973"/>
                      </a:cubicBezTo>
                      <a:cubicBezTo>
                        <a:pt x="4091796" y="3150292"/>
                        <a:pt x="4105853" y="3140147"/>
                        <a:pt x="4118633" y="3137611"/>
                      </a:cubicBezTo>
                      <a:close/>
                      <a:moveTo>
                        <a:pt x="4858501" y="3118587"/>
                      </a:moveTo>
                      <a:cubicBezTo>
                        <a:pt x="4864286" y="3118587"/>
                        <a:pt x="4865442" y="3122171"/>
                        <a:pt x="4865442" y="3126950"/>
                      </a:cubicBezTo>
                      <a:cubicBezTo>
                        <a:pt x="4861972" y="3132923"/>
                        <a:pt x="4861972" y="3144869"/>
                        <a:pt x="4851560" y="3144869"/>
                      </a:cubicBezTo>
                      <a:cubicBezTo>
                        <a:pt x="4846933" y="3144869"/>
                        <a:pt x="4844619" y="3140091"/>
                        <a:pt x="4844619" y="3136507"/>
                      </a:cubicBezTo>
                      <a:cubicBezTo>
                        <a:pt x="4845776" y="3128144"/>
                        <a:pt x="4848090" y="3119782"/>
                        <a:pt x="4858501" y="3118587"/>
                      </a:cubicBezTo>
                      <a:close/>
                      <a:moveTo>
                        <a:pt x="5631742" y="3077710"/>
                      </a:moveTo>
                      <a:lnTo>
                        <a:pt x="5631767" y="3077762"/>
                      </a:lnTo>
                      <a:lnTo>
                        <a:pt x="5631823" y="3077776"/>
                      </a:lnTo>
                      <a:lnTo>
                        <a:pt x="5631742" y="3077710"/>
                      </a:lnTo>
                      <a:close/>
                      <a:moveTo>
                        <a:pt x="2454320" y="3056431"/>
                      </a:moveTo>
                      <a:cubicBezTo>
                        <a:pt x="2474077" y="3060219"/>
                        <a:pt x="2492600" y="3069056"/>
                        <a:pt x="2498774" y="3090517"/>
                      </a:cubicBezTo>
                      <a:cubicBezTo>
                        <a:pt x="2502479" y="3108191"/>
                        <a:pt x="2490130" y="3120815"/>
                        <a:pt x="2476547" y="3128390"/>
                      </a:cubicBezTo>
                      <a:cubicBezTo>
                        <a:pt x="2464198" y="3135965"/>
                        <a:pt x="2450615" y="3144802"/>
                        <a:pt x="2434562" y="3142277"/>
                      </a:cubicBezTo>
                      <a:cubicBezTo>
                        <a:pt x="2417274" y="3144802"/>
                        <a:pt x="2402456" y="3139752"/>
                        <a:pt x="2398751" y="3120815"/>
                      </a:cubicBezTo>
                      <a:cubicBezTo>
                        <a:pt x="2393812" y="3105666"/>
                        <a:pt x="2397516" y="3093042"/>
                        <a:pt x="2416039" y="3087992"/>
                      </a:cubicBezTo>
                      <a:cubicBezTo>
                        <a:pt x="2420979" y="3086730"/>
                        <a:pt x="2427153" y="3081680"/>
                        <a:pt x="2427153" y="3077893"/>
                      </a:cubicBezTo>
                      <a:cubicBezTo>
                        <a:pt x="2424683" y="3055169"/>
                        <a:pt x="2438266" y="3052644"/>
                        <a:pt x="2454320" y="3056431"/>
                      </a:cubicBezTo>
                      <a:close/>
                      <a:moveTo>
                        <a:pt x="2094929" y="3038660"/>
                      </a:moveTo>
                      <a:cubicBezTo>
                        <a:pt x="2103291" y="3038660"/>
                        <a:pt x="2105680" y="3047402"/>
                        <a:pt x="2106874" y="3054895"/>
                      </a:cubicBezTo>
                      <a:cubicBezTo>
                        <a:pt x="2106874" y="3062388"/>
                        <a:pt x="2102096" y="3062388"/>
                        <a:pt x="2096124" y="3062388"/>
                      </a:cubicBezTo>
                      <a:cubicBezTo>
                        <a:pt x="2086567" y="3062388"/>
                        <a:pt x="2082984" y="3056144"/>
                        <a:pt x="2081789" y="3048651"/>
                      </a:cubicBezTo>
                      <a:cubicBezTo>
                        <a:pt x="2080595" y="3039909"/>
                        <a:pt x="2087762" y="3036162"/>
                        <a:pt x="2094929" y="3038660"/>
                      </a:cubicBezTo>
                      <a:close/>
                      <a:moveTo>
                        <a:pt x="4709229" y="3017938"/>
                      </a:moveTo>
                      <a:cubicBezTo>
                        <a:pt x="4714571" y="3017938"/>
                        <a:pt x="4720066" y="3019190"/>
                        <a:pt x="4725561" y="3019190"/>
                      </a:cubicBezTo>
                      <a:cubicBezTo>
                        <a:pt x="4736552" y="3019190"/>
                        <a:pt x="4736552" y="3029211"/>
                        <a:pt x="4736552" y="3037979"/>
                      </a:cubicBezTo>
                      <a:cubicBezTo>
                        <a:pt x="4736552" y="3041736"/>
                        <a:pt x="4738994" y="3046747"/>
                        <a:pt x="4736552" y="3047999"/>
                      </a:cubicBezTo>
                      <a:cubicBezTo>
                        <a:pt x="4706023" y="3086828"/>
                        <a:pt x="4743878" y="3113132"/>
                        <a:pt x="4753647" y="3144446"/>
                      </a:cubicBezTo>
                      <a:cubicBezTo>
                        <a:pt x="4756090" y="3154467"/>
                        <a:pt x="4771964" y="3168245"/>
                        <a:pt x="4754868" y="3175760"/>
                      </a:cubicBezTo>
                      <a:cubicBezTo>
                        <a:pt x="4740215" y="3183275"/>
                        <a:pt x="4724340" y="3179518"/>
                        <a:pt x="4715792" y="3160729"/>
                      </a:cubicBezTo>
                      <a:cubicBezTo>
                        <a:pt x="4702360" y="3131921"/>
                        <a:pt x="4688928" y="3105617"/>
                        <a:pt x="4674274" y="3078061"/>
                      </a:cubicBezTo>
                      <a:cubicBezTo>
                        <a:pt x="4696254" y="3078061"/>
                        <a:pt x="4715792" y="3075555"/>
                        <a:pt x="4693812" y="3047999"/>
                      </a:cubicBezTo>
                      <a:cubicBezTo>
                        <a:pt x="4687707" y="3040484"/>
                        <a:pt x="4686485" y="3031716"/>
                        <a:pt x="4693812" y="3024200"/>
                      </a:cubicBezTo>
                      <a:cubicBezTo>
                        <a:pt x="4698697" y="3019190"/>
                        <a:pt x="4703886" y="3017938"/>
                        <a:pt x="4709229" y="3017938"/>
                      </a:cubicBezTo>
                      <a:close/>
                      <a:moveTo>
                        <a:pt x="2379711" y="3016624"/>
                      </a:moveTo>
                      <a:cubicBezTo>
                        <a:pt x="2399618" y="3014182"/>
                        <a:pt x="2407083" y="3030057"/>
                        <a:pt x="2414549" y="3047153"/>
                      </a:cubicBezTo>
                      <a:cubicBezTo>
                        <a:pt x="2409572" y="3055701"/>
                        <a:pt x="2399618" y="3067913"/>
                        <a:pt x="2389665" y="3064249"/>
                      </a:cubicBezTo>
                      <a:cubicBezTo>
                        <a:pt x="2373490" y="3060586"/>
                        <a:pt x="2357316" y="3047153"/>
                        <a:pt x="2353583" y="3032499"/>
                      </a:cubicBezTo>
                      <a:cubicBezTo>
                        <a:pt x="2349851" y="3019067"/>
                        <a:pt x="2369758" y="3019067"/>
                        <a:pt x="2379711" y="3016624"/>
                      </a:cubicBezTo>
                      <a:close/>
                      <a:moveTo>
                        <a:pt x="5666714" y="2992839"/>
                      </a:moveTo>
                      <a:lnTo>
                        <a:pt x="5666712" y="2992857"/>
                      </a:lnTo>
                      <a:cubicBezTo>
                        <a:pt x="5666634" y="2995659"/>
                        <a:pt x="5667373" y="2997917"/>
                        <a:pt x="5669922" y="2998929"/>
                      </a:cubicBezTo>
                      <a:lnTo>
                        <a:pt x="5670541" y="2998867"/>
                      </a:lnTo>
                      <a:lnTo>
                        <a:pt x="5666714" y="2992839"/>
                      </a:lnTo>
                      <a:close/>
                      <a:moveTo>
                        <a:pt x="6203481" y="2865810"/>
                      </a:moveTo>
                      <a:cubicBezTo>
                        <a:pt x="6211724" y="2891034"/>
                        <a:pt x="6208191" y="2916257"/>
                        <a:pt x="6208191" y="2941481"/>
                      </a:cubicBezTo>
                      <a:cubicBezTo>
                        <a:pt x="6196415" y="2917518"/>
                        <a:pt x="6203481" y="2892295"/>
                        <a:pt x="6203481" y="2865810"/>
                      </a:cubicBezTo>
                      <a:close/>
                      <a:moveTo>
                        <a:pt x="4783575" y="2844639"/>
                      </a:moveTo>
                      <a:cubicBezTo>
                        <a:pt x="4796009" y="2848422"/>
                        <a:pt x="4815904" y="2864818"/>
                        <a:pt x="4802226" y="2874907"/>
                      </a:cubicBezTo>
                      <a:cubicBezTo>
                        <a:pt x="4778601" y="2892564"/>
                        <a:pt x="4784818" y="2907698"/>
                        <a:pt x="4793522" y="2927877"/>
                      </a:cubicBezTo>
                      <a:cubicBezTo>
                        <a:pt x="4794766" y="2931660"/>
                        <a:pt x="4794766" y="2936705"/>
                        <a:pt x="4797252" y="2943011"/>
                      </a:cubicBezTo>
                      <a:cubicBezTo>
                        <a:pt x="4793522" y="2958145"/>
                        <a:pt x="4788549" y="2964451"/>
                        <a:pt x="4769897" y="2954362"/>
                      </a:cubicBezTo>
                      <a:cubicBezTo>
                        <a:pt x="4740055" y="2936705"/>
                        <a:pt x="4733838" y="2939227"/>
                        <a:pt x="4727621" y="2974540"/>
                      </a:cubicBezTo>
                      <a:cubicBezTo>
                        <a:pt x="4723890" y="2987152"/>
                        <a:pt x="4716430" y="2985891"/>
                        <a:pt x="4708969" y="2988413"/>
                      </a:cubicBezTo>
                      <a:cubicBezTo>
                        <a:pt x="4699022" y="2990936"/>
                        <a:pt x="4691561" y="2990936"/>
                        <a:pt x="4687831" y="2978324"/>
                      </a:cubicBezTo>
                      <a:cubicBezTo>
                        <a:pt x="4685344" y="2969496"/>
                        <a:pt x="4680371" y="2959406"/>
                        <a:pt x="4675397" y="2951839"/>
                      </a:cubicBezTo>
                      <a:cubicBezTo>
                        <a:pt x="4661719" y="2934183"/>
                        <a:pt x="4646798" y="2921571"/>
                        <a:pt x="4686588" y="2922832"/>
                      </a:cubicBezTo>
                      <a:cubicBezTo>
                        <a:pt x="4702752" y="2924093"/>
                        <a:pt x="4716430" y="2905176"/>
                        <a:pt x="4721404" y="2887519"/>
                      </a:cubicBezTo>
                      <a:cubicBezTo>
                        <a:pt x="4727621" y="2864818"/>
                        <a:pt x="4763680" y="2838333"/>
                        <a:pt x="4783575" y="2844639"/>
                      </a:cubicBezTo>
                      <a:close/>
                      <a:moveTo>
                        <a:pt x="3304333" y="2768378"/>
                      </a:moveTo>
                      <a:cubicBezTo>
                        <a:pt x="3307968" y="2765842"/>
                        <a:pt x="3312709" y="2765208"/>
                        <a:pt x="3318399" y="2769012"/>
                      </a:cubicBezTo>
                      <a:cubicBezTo>
                        <a:pt x="3328514" y="2776620"/>
                        <a:pt x="3318399" y="2781693"/>
                        <a:pt x="3313341" y="2788033"/>
                      </a:cubicBezTo>
                      <a:cubicBezTo>
                        <a:pt x="3308284" y="2795642"/>
                        <a:pt x="3295640" y="2800715"/>
                        <a:pt x="3304491" y="2812128"/>
                      </a:cubicBezTo>
                      <a:cubicBezTo>
                        <a:pt x="3312077" y="2821004"/>
                        <a:pt x="3323456" y="2819736"/>
                        <a:pt x="3332307" y="2817200"/>
                      </a:cubicBezTo>
                      <a:cubicBezTo>
                        <a:pt x="3343686" y="2814664"/>
                        <a:pt x="3360122" y="2805787"/>
                        <a:pt x="3362651" y="2823541"/>
                      </a:cubicBezTo>
                      <a:cubicBezTo>
                        <a:pt x="3365180" y="2837490"/>
                        <a:pt x="3347479" y="2837490"/>
                        <a:pt x="3337364" y="2841294"/>
                      </a:cubicBezTo>
                      <a:cubicBezTo>
                        <a:pt x="3318399" y="2847635"/>
                        <a:pt x="3298169" y="2853975"/>
                        <a:pt x="3284261" y="2859048"/>
                      </a:cubicBezTo>
                      <a:cubicBezTo>
                        <a:pt x="3265296" y="2859048"/>
                        <a:pt x="3223572" y="2813396"/>
                        <a:pt x="3227365" y="2801983"/>
                      </a:cubicBezTo>
                      <a:cubicBezTo>
                        <a:pt x="3231158" y="2786765"/>
                        <a:pt x="3242538" y="2790570"/>
                        <a:pt x="3251388" y="2795642"/>
                      </a:cubicBezTo>
                      <a:cubicBezTo>
                        <a:pt x="3274146" y="2809591"/>
                        <a:pt x="3288054" y="2804519"/>
                        <a:pt x="3296905" y="2779157"/>
                      </a:cubicBezTo>
                      <a:cubicBezTo>
                        <a:pt x="3298169" y="2775353"/>
                        <a:pt x="3300698" y="2770914"/>
                        <a:pt x="3304333" y="2768378"/>
                      </a:cubicBezTo>
                      <a:close/>
                      <a:moveTo>
                        <a:pt x="2886239" y="2768105"/>
                      </a:moveTo>
                      <a:cubicBezTo>
                        <a:pt x="2904693" y="2766896"/>
                        <a:pt x="2925608" y="2776568"/>
                        <a:pt x="2925608" y="2797120"/>
                      </a:cubicBezTo>
                      <a:cubicBezTo>
                        <a:pt x="2924377" y="2826135"/>
                        <a:pt x="2894851" y="2812836"/>
                        <a:pt x="2880088" y="2822508"/>
                      </a:cubicBezTo>
                      <a:cubicBezTo>
                        <a:pt x="2867786" y="2814045"/>
                        <a:pt x="2844411" y="2826135"/>
                        <a:pt x="2844411" y="2803165"/>
                      </a:cubicBezTo>
                      <a:cubicBezTo>
                        <a:pt x="2845641" y="2777777"/>
                        <a:pt x="2865325" y="2768105"/>
                        <a:pt x="2886239" y="2768105"/>
                      </a:cubicBezTo>
                      <a:close/>
                      <a:moveTo>
                        <a:pt x="3315769" y="2725585"/>
                      </a:moveTo>
                      <a:cubicBezTo>
                        <a:pt x="3318211" y="2726762"/>
                        <a:pt x="3320043" y="2729411"/>
                        <a:pt x="3321264" y="2733533"/>
                      </a:cubicBezTo>
                      <a:cubicBezTo>
                        <a:pt x="3318822" y="2742954"/>
                        <a:pt x="3313937" y="2751197"/>
                        <a:pt x="3302947" y="2752374"/>
                      </a:cubicBezTo>
                      <a:cubicBezTo>
                        <a:pt x="3295620" y="2754729"/>
                        <a:pt x="3290735" y="2748842"/>
                        <a:pt x="3289514" y="2741776"/>
                      </a:cubicBezTo>
                      <a:cubicBezTo>
                        <a:pt x="3289514" y="2731178"/>
                        <a:pt x="3299283" y="2728823"/>
                        <a:pt x="3306610" y="2726468"/>
                      </a:cubicBezTo>
                      <a:cubicBezTo>
                        <a:pt x="3310274" y="2724701"/>
                        <a:pt x="3313327" y="2724407"/>
                        <a:pt x="3315769" y="2725585"/>
                      </a:cubicBezTo>
                      <a:close/>
                      <a:moveTo>
                        <a:pt x="2976987" y="2694769"/>
                      </a:moveTo>
                      <a:cubicBezTo>
                        <a:pt x="2984436" y="2691960"/>
                        <a:pt x="2994988" y="2697578"/>
                        <a:pt x="3011748" y="2710687"/>
                      </a:cubicBezTo>
                      <a:cubicBezTo>
                        <a:pt x="3035336" y="2726918"/>
                        <a:pt x="3046510" y="2749391"/>
                        <a:pt x="3057683" y="2774360"/>
                      </a:cubicBezTo>
                      <a:cubicBezTo>
                        <a:pt x="3063890" y="2790591"/>
                        <a:pt x="3053959" y="2801827"/>
                        <a:pt x="3042785" y="2811815"/>
                      </a:cubicBezTo>
                      <a:cubicBezTo>
                        <a:pt x="3037819" y="2815561"/>
                        <a:pt x="3027887" y="2823052"/>
                        <a:pt x="3030370" y="2824300"/>
                      </a:cubicBezTo>
                      <a:cubicBezTo>
                        <a:pt x="3055200" y="2836785"/>
                        <a:pt x="3053959" y="2865500"/>
                        <a:pt x="3068856" y="2884228"/>
                      </a:cubicBezTo>
                      <a:cubicBezTo>
                        <a:pt x="3073822" y="2890470"/>
                        <a:pt x="3089962" y="2894216"/>
                        <a:pt x="3092444" y="2879234"/>
                      </a:cubicBezTo>
                      <a:cubicBezTo>
                        <a:pt x="3096169" y="2848022"/>
                        <a:pt x="3122240" y="2838034"/>
                        <a:pt x="3143345" y="2841779"/>
                      </a:cubicBezTo>
                      <a:cubicBezTo>
                        <a:pt x="3170658" y="2848022"/>
                        <a:pt x="3188039" y="2872991"/>
                        <a:pt x="3188039" y="2900458"/>
                      </a:cubicBezTo>
                      <a:cubicBezTo>
                        <a:pt x="3188039" y="2922931"/>
                        <a:pt x="3186797" y="2929174"/>
                        <a:pt x="3214110" y="2930422"/>
                      </a:cubicBezTo>
                      <a:cubicBezTo>
                        <a:pt x="3237698" y="2931671"/>
                        <a:pt x="3262527" y="2946652"/>
                        <a:pt x="3273701" y="2981610"/>
                      </a:cubicBezTo>
                      <a:cubicBezTo>
                        <a:pt x="3286116" y="3015320"/>
                        <a:pt x="3299772" y="3051526"/>
                        <a:pt x="3324602" y="3081490"/>
                      </a:cubicBezTo>
                      <a:cubicBezTo>
                        <a:pt x="3334533" y="3092726"/>
                        <a:pt x="3343224" y="3105211"/>
                        <a:pt x="3330809" y="3118944"/>
                      </a:cubicBezTo>
                      <a:cubicBezTo>
                        <a:pt x="3318394" y="3132678"/>
                        <a:pt x="3303496" y="3128932"/>
                        <a:pt x="3291082" y="3120193"/>
                      </a:cubicBezTo>
                      <a:cubicBezTo>
                        <a:pt x="3268735" y="3102714"/>
                        <a:pt x="3258803" y="3113950"/>
                        <a:pt x="3248871" y="3133926"/>
                      </a:cubicBezTo>
                      <a:cubicBezTo>
                        <a:pt x="3238939" y="3157648"/>
                        <a:pt x="3224042" y="3177624"/>
                        <a:pt x="3224042" y="3205090"/>
                      </a:cubicBezTo>
                      <a:cubicBezTo>
                        <a:pt x="3221559" y="3242545"/>
                        <a:pt x="3186797" y="3263770"/>
                        <a:pt x="3175624" y="3297479"/>
                      </a:cubicBezTo>
                      <a:cubicBezTo>
                        <a:pt x="3174382" y="3303721"/>
                        <a:pt x="3168175" y="3299976"/>
                        <a:pt x="3161967" y="3297479"/>
                      </a:cubicBezTo>
                      <a:cubicBezTo>
                        <a:pt x="3119757" y="3275006"/>
                        <a:pt x="3107342" y="3280000"/>
                        <a:pt x="3091203" y="3326194"/>
                      </a:cubicBezTo>
                      <a:cubicBezTo>
                        <a:pt x="3083754" y="3349915"/>
                        <a:pt x="3071339" y="3372388"/>
                        <a:pt x="3061407" y="3394861"/>
                      </a:cubicBezTo>
                      <a:cubicBezTo>
                        <a:pt x="3047751" y="3434813"/>
                        <a:pt x="3031612" y="3436061"/>
                        <a:pt x="2996850" y="3411092"/>
                      </a:cubicBezTo>
                      <a:cubicBezTo>
                        <a:pt x="2990643" y="3406098"/>
                        <a:pt x="2984436" y="3403601"/>
                        <a:pt x="2980711" y="3394861"/>
                      </a:cubicBezTo>
                      <a:cubicBezTo>
                        <a:pt x="2947191" y="3312461"/>
                        <a:pt x="2864012" y="3289988"/>
                        <a:pt x="2798213" y="3242545"/>
                      </a:cubicBezTo>
                      <a:cubicBezTo>
                        <a:pt x="2767176" y="3220072"/>
                        <a:pt x="2734898" y="3198848"/>
                        <a:pt x="2702619" y="3177624"/>
                      </a:cubicBezTo>
                      <a:cubicBezTo>
                        <a:pt x="2685239" y="3165139"/>
                        <a:pt x="2685239" y="3141417"/>
                        <a:pt x="2695170" y="3128932"/>
                      </a:cubicBezTo>
                      <a:cubicBezTo>
                        <a:pt x="2711310" y="3107708"/>
                        <a:pt x="2701378" y="3095223"/>
                        <a:pt x="2690205" y="3078993"/>
                      </a:cubicBezTo>
                      <a:cubicBezTo>
                        <a:pt x="2683997" y="3071502"/>
                        <a:pt x="2674065" y="3064011"/>
                        <a:pt x="2683997" y="3052774"/>
                      </a:cubicBezTo>
                      <a:cubicBezTo>
                        <a:pt x="2691446" y="3045283"/>
                        <a:pt x="2700136" y="3051526"/>
                        <a:pt x="2708827" y="3052774"/>
                      </a:cubicBezTo>
                      <a:cubicBezTo>
                        <a:pt x="2737381" y="3057768"/>
                        <a:pt x="2758486" y="3071502"/>
                        <a:pt x="2769659" y="3100217"/>
                      </a:cubicBezTo>
                      <a:cubicBezTo>
                        <a:pt x="2777108" y="3118944"/>
                        <a:pt x="2790765" y="3131429"/>
                        <a:pt x="2814353" y="3120193"/>
                      </a:cubicBezTo>
                      <a:cubicBezTo>
                        <a:pt x="2823043" y="3115199"/>
                        <a:pt x="2830492" y="3118944"/>
                        <a:pt x="2839182" y="3122690"/>
                      </a:cubicBezTo>
                      <a:cubicBezTo>
                        <a:pt x="2851597" y="3126435"/>
                        <a:pt x="2865253" y="3123938"/>
                        <a:pt x="2867736" y="3113950"/>
                      </a:cubicBezTo>
                      <a:cubicBezTo>
                        <a:pt x="2876427" y="3090229"/>
                        <a:pt x="2891325" y="3083987"/>
                        <a:pt x="2914913" y="3085235"/>
                      </a:cubicBezTo>
                      <a:cubicBezTo>
                        <a:pt x="2926086" y="3085235"/>
                        <a:pt x="2944708" y="3080241"/>
                        <a:pt x="2944708" y="3065259"/>
                      </a:cubicBezTo>
                      <a:cubicBezTo>
                        <a:pt x="2945950" y="3051526"/>
                        <a:pt x="2932293" y="3047780"/>
                        <a:pt x="2919879" y="3044035"/>
                      </a:cubicBezTo>
                      <a:cubicBezTo>
                        <a:pt x="2896290" y="3034047"/>
                        <a:pt x="2878910" y="3007829"/>
                        <a:pt x="2852839" y="3019065"/>
                      </a:cubicBezTo>
                      <a:cubicBezTo>
                        <a:pt x="2835458" y="3017817"/>
                        <a:pt x="2823043" y="3012823"/>
                        <a:pt x="2809387" y="3019065"/>
                      </a:cubicBezTo>
                      <a:cubicBezTo>
                        <a:pt x="2795730" y="3026556"/>
                        <a:pt x="2789523" y="3020313"/>
                        <a:pt x="2785799" y="3007829"/>
                      </a:cubicBezTo>
                      <a:cubicBezTo>
                        <a:pt x="2782074" y="2991598"/>
                        <a:pt x="2793247" y="2992847"/>
                        <a:pt x="2803179" y="2991598"/>
                      </a:cubicBezTo>
                      <a:cubicBezTo>
                        <a:pt x="2834216" y="2987853"/>
                        <a:pt x="2864012" y="2985356"/>
                        <a:pt x="2893807" y="2979113"/>
                      </a:cubicBezTo>
                      <a:cubicBezTo>
                        <a:pt x="2926086" y="2971622"/>
                        <a:pt x="2932293" y="2955392"/>
                        <a:pt x="2917396" y="2927925"/>
                      </a:cubicBezTo>
                      <a:cubicBezTo>
                        <a:pt x="2914913" y="2924180"/>
                        <a:pt x="2913671" y="2920434"/>
                        <a:pt x="2911188" y="2915440"/>
                      </a:cubicBezTo>
                      <a:cubicBezTo>
                        <a:pt x="2953399" y="2905452"/>
                        <a:pt x="2916154" y="2843028"/>
                        <a:pt x="2965813" y="2835537"/>
                      </a:cubicBezTo>
                      <a:cubicBezTo>
                        <a:pt x="2980711" y="2833040"/>
                        <a:pt x="2975745" y="2813064"/>
                        <a:pt x="2963330" y="2806821"/>
                      </a:cubicBezTo>
                      <a:cubicBezTo>
                        <a:pt x="2934776" y="2788094"/>
                        <a:pt x="2944708" y="2766870"/>
                        <a:pt x="2954640" y="2744397"/>
                      </a:cubicBezTo>
                      <a:cubicBezTo>
                        <a:pt x="2957123" y="2739403"/>
                        <a:pt x="2959606" y="2734409"/>
                        <a:pt x="2960847" y="2729415"/>
                      </a:cubicBezTo>
                      <a:cubicBezTo>
                        <a:pt x="2965193" y="2708814"/>
                        <a:pt x="2969538" y="2697578"/>
                        <a:pt x="2976987" y="2694769"/>
                      </a:cubicBezTo>
                      <a:close/>
                      <a:moveTo>
                        <a:pt x="4776846" y="2673480"/>
                      </a:moveTo>
                      <a:cubicBezTo>
                        <a:pt x="4784860" y="2676097"/>
                        <a:pt x="4791729" y="2681330"/>
                        <a:pt x="4792874" y="2690488"/>
                      </a:cubicBezTo>
                      <a:cubicBezTo>
                        <a:pt x="4794018" y="2695722"/>
                        <a:pt x="4788294" y="2699647"/>
                        <a:pt x="4784860" y="2698338"/>
                      </a:cubicBezTo>
                      <a:cubicBezTo>
                        <a:pt x="4775701" y="2697030"/>
                        <a:pt x="4769977" y="2690488"/>
                        <a:pt x="4768832" y="2681330"/>
                      </a:cubicBezTo>
                      <a:cubicBezTo>
                        <a:pt x="4767687" y="2674788"/>
                        <a:pt x="4772267" y="2674788"/>
                        <a:pt x="4776846" y="2673480"/>
                      </a:cubicBezTo>
                      <a:close/>
                      <a:moveTo>
                        <a:pt x="5492346" y="2569432"/>
                      </a:moveTo>
                      <a:lnTo>
                        <a:pt x="5490976" y="2575939"/>
                      </a:lnTo>
                      <a:cubicBezTo>
                        <a:pt x="5491599" y="2579987"/>
                        <a:pt x="5493467" y="2584035"/>
                        <a:pt x="5495957" y="2587771"/>
                      </a:cubicBezTo>
                      <a:lnTo>
                        <a:pt x="5496475" y="2588794"/>
                      </a:lnTo>
                      <a:lnTo>
                        <a:pt x="5494247" y="2580971"/>
                      </a:lnTo>
                      <a:lnTo>
                        <a:pt x="5492346" y="2569432"/>
                      </a:lnTo>
                      <a:close/>
                      <a:moveTo>
                        <a:pt x="4622894" y="2558077"/>
                      </a:moveTo>
                      <a:cubicBezTo>
                        <a:pt x="4627839" y="2574862"/>
                        <a:pt x="4629076" y="2589250"/>
                        <a:pt x="4622894" y="2602439"/>
                      </a:cubicBezTo>
                      <a:cubicBezTo>
                        <a:pt x="4617948" y="2614428"/>
                        <a:pt x="4606820" y="2622821"/>
                        <a:pt x="4594455" y="2616826"/>
                      </a:cubicBezTo>
                      <a:cubicBezTo>
                        <a:pt x="4580854" y="2610831"/>
                        <a:pt x="4590746" y="2600041"/>
                        <a:pt x="4591982" y="2591648"/>
                      </a:cubicBezTo>
                      <a:cubicBezTo>
                        <a:pt x="4596928" y="2577260"/>
                        <a:pt x="4604347" y="2565271"/>
                        <a:pt x="4622894" y="2558077"/>
                      </a:cubicBezTo>
                      <a:close/>
                      <a:moveTo>
                        <a:pt x="2976620" y="2550749"/>
                      </a:moveTo>
                      <a:cubicBezTo>
                        <a:pt x="2995961" y="2553192"/>
                        <a:pt x="2993544" y="2580057"/>
                        <a:pt x="3008050" y="2592269"/>
                      </a:cubicBezTo>
                      <a:cubicBezTo>
                        <a:pt x="3003214" y="2597153"/>
                        <a:pt x="3000797" y="2603259"/>
                        <a:pt x="2997170" y="2605701"/>
                      </a:cubicBezTo>
                      <a:cubicBezTo>
                        <a:pt x="2980246" y="2613028"/>
                        <a:pt x="2974202" y="2626461"/>
                        <a:pt x="2974202" y="2643557"/>
                      </a:cubicBezTo>
                      <a:cubicBezTo>
                        <a:pt x="2974202" y="2650884"/>
                        <a:pt x="2968158" y="2655769"/>
                        <a:pt x="2960904" y="2654548"/>
                      </a:cubicBezTo>
                      <a:cubicBezTo>
                        <a:pt x="2954860" y="2652105"/>
                        <a:pt x="2948816" y="2647221"/>
                        <a:pt x="2951233" y="2643557"/>
                      </a:cubicBezTo>
                      <a:cubicBezTo>
                        <a:pt x="2958487" y="2622798"/>
                        <a:pt x="2948816" y="2603259"/>
                        <a:pt x="2952442" y="2583721"/>
                      </a:cubicBezTo>
                      <a:cubicBezTo>
                        <a:pt x="2954860" y="2570288"/>
                        <a:pt x="2958487" y="2547086"/>
                        <a:pt x="2976620" y="2550749"/>
                      </a:cubicBezTo>
                      <a:close/>
                      <a:moveTo>
                        <a:pt x="6141460" y="2519612"/>
                      </a:moveTo>
                      <a:cubicBezTo>
                        <a:pt x="6165140" y="2564376"/>
                        <a:pt x="6206268" y="2594218"/>
                        <a:pt x="6228702" y="2638982"/>
                      </a:cubicBezTo>
                      <a:cubicBezTo>
                        <a:pt x="6258613" y="2699910"/>
                        <a:pt x="6261106" y="2763326"/>
                        <a:pt x="6237426" y="2826741"/>
                      </a:cubicBezTo>
                      <a:cubicBezTo>
                        <a:pt x="6231194" y="2842906"/>
                        <a:pt x="6214992" y="2849123"/>
                        <a:pt x="6201283" y="2859071"/>
                      </a:cubicBezTo>
                      <a:cubicBezTo>
                        <a:pt x="6180096" y="2744674"/>
                        <a:pt x="6166386" y="2631521"/>
                        <a:pt x="6141460" y="2519612"/>
                      </a:cubicBezTo>
                      <a:close/>
                      <a:moveTo>
                        <a:pt x="4643396" y="2504446"/>
                      </a:moveTo>
                      <a:cubicBezTo>
                        <a:pt x="4652554" y="2503127"/>
                        <a:pt x="4655171" y="2511040"/>
                        <a:pt x="4656479" y="2517635"/>
                      </a:cubicBezTo>
                      <a:cubicBezTo>
                        <a:pt x="4655171" y="2528186"/>
                        <a:pt x="4652554" y="2533461"/>
                        <a:pt x="4643396" y="2533461"/>
                      </a:cubicBezTo>
                      <a:cubicBezTo>
                        <a:pt x="4634238" y="2534780"/>
                        <a:pt x="4630313" y="2526867"/>
                        <a:pt x="4630313" y="2517635"/>
                      </a:cubicBezTo>
                      <a:cubicBezTo>
                        <a:pt x="4631622" y="2511040"/>
                        <a:pt x="4635546" y="2504446"/>
                        <a:pt x="4643396" y="2504446"/>
                      </a:cubicBezTo>
                      <a:close/>
                      <a:moveTo>
                        <a:pt x="4852863" y="2442680"/>
                      </a:moveTo>
                      <a:cubicBezTo>
                        <a:pt x="4862754" y="2442680"/>
                        <a:pt x="4876354" y="2445216"/>
                        <a:pt x="4876354" y="2456630"/>
                      </a:cubicBezTo>
                      <a:cubicBezTo>
                        <a:pt x="4876354" y="2471848"/>
                        <a:pt x="4861518" y="2469311"/>
                        <a:pt x="4850391" y="2469311"/>
                      </a:cubicBezTo>
                      <a:cubicBezTo>
                        <a:pt x="4842972" y="2466775"/>
                        <a:pt x="4828136" y="2474384"/>
                        <a:pt x="4829373" y="2456630"/>
                      </a:cubicBezTo>
                      <a:cubicBezTo>
                        <a:pt x="4830609" y="2446484"/>
                        <a:pt x="4842972" y="2443948"/>
                        <a:pt x="4852863" y="2442680"/>
                      </a:cubicBezTo>
                      <a:close/>
                      <a:moveTo>
                        <a:pt x="4667574" y="2431689"/>
                      </a:moveTo>
                      <a:cubicBezTo>
                        <a:pt x="4661564" y="2443626"/>
                        <a:pt x="4661564" y="2446279"/>
                        <a:pt x="4659160" y="2446279"/>
                      </a:cubicBezTo>
                      <a:cubicBezTo>
                        <a:pt x="4647141" y="2446279"/>
                        <a:pt x="4647141" y="2468827"/>
                        <a:pt x="4632717" y="2463521"/>
                      </a:cubicBezTo>
                      <a:cubicBezTo>
                        <a:pt x="4632717" y="2463521"/>
                        <a:pt x="4630313" y="2458216"/>
                        <a:pt x="4631515" y="2455563"/>
                      </a:cubicBezTo>
                      <a:cubicBezTo>
                        <a:pt x="4636323" y="2438321"/>
                        <a:pt x="4649545" y="2442300"/>
                        <a:pt x="4667574" y="2431689"/>
                      </a:cubicBezTo>
                      <a:close/>
                      <a:moveTo>
                        <a:pt x="4460971" y="2321390"/>
                      </a:moveTo>
                      <a:cubicBezTo>
                        <a:pt x="4477007" y="2316287"/>
                        <a:pt x="4475774" y="2335423"/>
                        <a:pt x="4477007" y="2354558"/>
                      </a:cubicBezTo>
                      <a:cubicBezTo>
                        <a:pt x="4480708" y="2372418"/>
                        <a:pt x="4464672" y="2380073"/>
                        <a:pt x="4446169" y="2382624"/>
                      </a:cubicBezTo>
                      <a:cubicBezTo>
                        <a:pt x="4423965" y="2386451"/>
                        <a:pt x="4421498" y="2366040"/>
                        <a:pt x="4421498" y="2352007"/>
                      </a:cubicBezTo>
                      <a:cubicBezTo>
                        <a:pt x="4421498" y="2326493"/>
                        <a:pt x="4446169" y="2325217"/>
                        <a:pt x="4460971" y="2321390"/>
                      </a:cubicBezTo>
                      <a:close/>
                      <a:moveTo>
                        <a:pt x="4900231" y="2099978"/>
                      </a:moveTo>
                      <a:cubicBezTo>
                        <a:pt x="4910782" y="2102309"/>
                        <a:pt x="4914738" y="2109304"/>
                        <a:pt x="4913420" y="2118629"/>
                      </a:cubicBezTo>
                      <a:cubicBezTo>
                        <a:pt x="4912101" y="2127955"/>
                        <a:pt x="4908144" y="2133783"/>
                        <a:pt x="4896275" y="2133783"/>
                      </a:cubicBezTo>
                      <a:cubicBezTo>
                        <a:pt x="4883086" y="2130286"/>
                        <a:pt x="4887043" y="2119795"/>
                        <a:pt x="4887043" y="2110469"/>
                      </a:cubicBezTo>
                      <a:cubicBezTo>
                        <a:pt x="4885724" y="2103475"/>
                        <a:pt x="4889680" y="2096481"/>
                        <a:pt x="4900231" y="2099978"/>
                      </a:cubicBezTo>
                      <a:close/>
                      <a:moveTo>
                        <a:pt x="1933421" y="2096480"/>
                      </a:moveTo>
                      <a:cubicBezTo>
                        <a:pt x="1947438" y="2134336"/>
                        <a:pt x="1941066" y="2144105"/>
                        <a:pt x="1900291" y="2142884"/>
                      </a:cubicBezTo>
                      <a:cubicBezTo>
                        <a:pt x="1886274" y="2142884"/>
                        <a:pt x="1881177" y="2148990"/>
                        <a:pt x="1878629" y="2161202"/>
                      </a:cubicBezTo>
                      <a:cubicBezTo>
                        <a:pt x="1862064" y="2150211"/>
                        <a:pt x="1860790" y="2131894"/>
                        <a:pt x="1881177" y="2131894"/>
                      </a:cubicBezTo>
                      <a:cubicBezTo>
                        <a:pt x="1910485" y="2130673"/>
                        <a:pt x="1920679" y="2114797"/>
                        <a:pt x="1933421" y="2096480"/>
                      </a:cubicBezTo>
                      <a:close/>
                      <a:moveTo>
                        <a:pt x="1922170" y="2029226"/>
                      </a:moveTo>
                      <a:cubicBezTo>
                        <a:pt x="1928770" y="2029547"/>
                        <a:pt x="1934887" y="2032763"/>
                        <a:pt x="1940039" y="2040479"/>
                      </a:cubicBezTo>
                      <a:cubicBezTo>
                        <a:pt x="1950342" y="2055912"/>
                        <a:pt x="1952918" y="2071344"/>
                        <a:pt x="1933600" y="2084205"/>
                      </a:cubicBezTo>
                      <a:cubicBezTo>
                        <a:pt x="1933600" y="2043051"/>
                        <a:pt x="1933600" y="2043051"/>
                        <a:pt x="1896251" y="2053339"/>
                      </a:cubicBezTo>
                      <a:cubicBezTo>
                        <a:pt x="1888523" y="2055912"/>
                        <a:pt x="1880796" y="2055912"/>
                        <a:pt x="1871781" y="2055912"/>
                      </a:cubicBezTo>
                      <a:cubicBezTo>
                        <a:pt x="1878220" y="2043051"/>
                        <a:pt x="1889811" y="2041765"/>
                        <a:pt x="1901402" y="2035335"/>
                      </a:cubicBezTo>
                      <a:cubicBezTo>
                        <a:pt x="1908486" y="2031477"/>
                        <a:pt x="1915569" y="2028904"/>
                        <a:pt x="1922170" y="2029226"/>
                      </a:cubicBezTo>
                      <a:close/>
                      <a:moveTo>
                        <a:pt x="6301633" y="1842422"/>
                      </a:moveTo>
                      <a:lnTo>
                        <a:pt x="6302806" y="1859989"/>
                      </a:lnTo>
                      <a:lnTo>
                        <a:pt x="6303451" y="1857062"/>
                      </a:lnTo>
                      <a:cubicBezTo>
                        <a:pt x="6304077" y="1853355"/>
                        <a:pt x="6305016" y="1849338"/>
                        <a:pt x="6304546" y="1845786"/>
                      </a:cubicBezTo>
                      <a:lnTo>
                        <a:pt x="6301633" y="1842422"/>
                      </a:lnTo>
                      <a:close/>
                      <a:moveTo>
                        <a:pt x="6287482" y="1836981"/>
                      </a:moveTo>
                      <a:lnTo>
                        <a:pt x="6287163" y="1837195"/>
                      </a:lnTo>
                      <a:lnTo>
                        <a:pt x="6289442" y="1837043"/>
                      </a:lnTo>
                      <a:lnTo>
                        <a:pt x="6287482" y="1836981"/>
                      </a:lnTo>
                      <a:close/>
                      <a:moveTo>
                        <a:pt x="6204508" y="1656867"/>
                      </a:moveTo>
                      <a:cubicBezTo>
                        <a:pt x="6234566" y="1672932"/>
                        <a:pt x="6259615" y="1695176"/>
                        <a:pt x="6284664" y="1716184"/>
                      </a:cubicBezTo>
                      <a:cubicBezTo>
                        <a:pt x="6343529" y="1765615"/>
                        <a:pt x="6303451" y="1819989"/>
                        <a:pt x="6307208" y="1870655"/>
                      </a:cubicBezTo>
                      <a:cubicBezTo>
                        <a:pt x="6308460" y="1884249"/>
                        <a:pt x="6309713" y="1904021"/>
                        <a:pt x="6290926" y="1913907"/>
                      </a:cubicBezTo>
                      <a:lnTo>
                        <a:pt x="6292943" y="1904751"/>
                      </a:lnTo>
                      <a:lnTo>
                        <a:pt x="6288141" y="1916526"/>
                      </a:lnTo>
                      <a:cubicBezTo>
                        <a:pt x="6293124" y="1937682"/>
                        <a:pt x="6268209" y="1955104"/>
                        <a:pt x="6280666" y="1976260"/>
                      </a:cubicBezTo>
                      <a:lnTo>
                        <a:pt x="6283750" y="1986813"/>
                      </a:lnTo>
                      <a:lnTo>
                        <a:pt x="6290560" y="1994759"/>
                      </a:lnTo>
                      <a:cubicBezTo>
                        <a:pt x="6293264" y="1999462"/>
                        <a:pt x="6294810" y="2004302"/>
                        <a:pt x="6295325" y="2009260"/>
                      </a:cubicBezTo>
                      <a:lnTo>
                        <a:pt x="6288194" y="2036089"/>
                      </a:lnTo>
                      <a:lnTo>
                        <a:pt x="6288843" y="2052352"/>
                      </a:lnTo>
                      <a:lnTo>
                        <a:pt x="6290075" y="2059419"/>
                      </a:lnTo>
                      <a:cubicBezTo>
                        <a:pt x="6299232" y="2080121"/>
                        <a:pt x="6320973" y="2094080"/>
                        <a:pt x="6331371" y="2113008"/>
                      </a:cubicBezTo>
                      <a:cubicBezTo>
                        <a:pt x="6349016" y="2145816"/>
                        <a:pt x="6327590" y="2164743"/>
                        <a:pt x="6317507" y="2186195"/>
                      </a:cubicBezTo>
                      <a:cubicBezTo>
                        <a:pt x="6308685" y="2205122"/>
                        <a:pt x="6284739" y="2201337"/>
                        <a:pt x="6267094" y="2189980"/>
                      </a:cubicBezTo>
                      <a:cubicBezTo>
                        <a:pt x="6250710" y="2179885"/>
                        <a:pt x="6229284" y="2181147"/>
                        <a:pt x="6212900" y="2169791"/>
                      </a:cubicBezTo>
                      <a:lnTo>
                        <a:pt x="6226861" y="2166574"/>
                      </a:lnTo>
                      <a:lnTo>
                        <a:pt x="6215885" y="2166663"/>
                      </a:lnTo>
                      <a:cubicBezTo>
                        <a:pt x="6187232" y="2147996"/>
                        <a:pt x="6161071" y="2151729"/>
                        <a:pt x="6136155" y="2175374"/>
                      </a:cubicBezTo>
                      <a:cubicBezTo>
                        <a:pt x="6116223" y="2195286"/>
                        <a:pt x="6083832" y="2201508"/>
                        <a:pt x="6076357" y="2232620"/>
                      </a:cubicBezTo>
                      <a:cubicBezTo>
                        <a:pt x="6070129" y="2206486"/>
                        <a:pt x="6063900" y="2180352"/>
                        <a:pt x="6057671" y="2154218"/>
                      </a:cubicBezTo>
                      <a:cubicBezTo>
                        <a:pt x="6082586" y="2130574"/>
                        <a:pt x="6102519" y="2101951"/>
                        <a:pt x="6131172" y="2082040"/>
                      </a:cubicBezTo>
                      <a:cubicBezTo>
                        <a:pt x="6154842" y="2064617"/>
                        <a:pt x="6151105" y="2039728"/>
                        <a:pt x="6128681" y="2021061"/>
                      </a:cubicBezTo>
                      <a:cubicBezTo>
                        <a:pt x="6113731" y="2007372"/>
                        <a:pt x="6100027" y="1993683"/>
                        <a:pt x="6086324" y="1978749"/>
                      </a:cubicBezTo>
                      <a:cubicBezTo>
                        <a:pt x="6062654" y="1955104"/>
                        <a:pt x="6046459" y="1927726"/>
                        <a:pt x="6075112" y="1892881"/>
                      </a:cubicBezTo>
                      <a:cubicBezTo>
                        <a:pt x="5997873" y="1907815"/>
                        <a:pt x="5997873" y="1907815"/>
                        <a:pt x="5997873" y="1885414"/>
                      </a:cubicBezTo>
                      <a:cubicBezTo>
                        <a:pt x="5986661" y="1890392"/>
                        <a:pt x="5987907" y="1905326"/>
                        <a:pt x="5976695" y="1910304"/>
                      </a:cubicBezTo>
                      <a:cubicBezTo>
                        <a:pt x="5954271" y="1855547"/>
                        <a:pt x="5933092" y="1799546"/>
                        <a:pt x="5910668" y="1744790"/>
                      </a:cubicBezTo>
                      <a:lnTo>
                        <a:pt x="5914176" y="1745750"/>
                      </a:lnTo>
                      <a:lnTo>
                        <a:pt x="5911437" y="1743371"/>
                      </a:lnTo>
                      <a:cubicBezTo>
                        <a:pt x="5908933" y="1743371"/>
                        <a:pt x="5907680" y="1743371"/>
                        <a:pt x="5906428" y="1743371"/>
                      </a:cubicBezTo>
                      <a:cubicBezTo>
                        <a:pt x="5905175" y="1739664"/>
                        <a:pt x="5905175" y="1734721"/>
                        <a:pt x="5905175" y="1729777"/>
                      </a:cubicBezTo>
                      <a:cubicBezTo>
                        <a:pt x="5932729" y="1739664"/>
                        <a:pt x="5959030" y="1737192"/>
                        <a:pt x="5987836" y="1727306"/>
                      </a:cubicBezTo>
                      <a:cubicBezTo>
                        <a:pt x="6005370" y="1721127"/>
                        <a:pt x="6025409" y="1728542"/>
                        <a:pt x="6042944" y="1737192"/>
                      </a:cubicBezTo>
                      <a:cubicBezTo>
                        <a:pt x="6085526" y="1759436"/>
                        <a:pt x="6100555" y="1754493"/>
                        <a:pt x="6126857" y="1717420"/>
                      </a:cubicBezTo>
                      <a:cubicBezTo>
                        <a:pt x="6146896" y="1690233"/>
                        <a:pt x="6168187" y="1663046"/>
                        <a:pt x="6204508" y="1656867"/>
                      </a:cubicBezTo>
                      <a:close/>
                      <a:moveTo>
                        <a:pt x="2524411" y="1618402"/>
                      </a:moveTo>
                      <a:cubicBezTo>
                        <a:pt x="2524411" y="1619651"/>
                        <a:pt x="2523129" y="1620900"/>
                        <a:pt x="2523129" y="1620900"/>
                      </a:cubicBezTo>
                      <a:cubicBezTo>
                        <a:pt x="2514154" y="1629642"/>
                        <a:pt x="2509026" y="1644628"/>
                        <a:pt x="2493641" y="1642130"/>
                      </a:cubicBezTo>
                      <a:cubicBezTo>
                        <a:pt x="2491077" y="1640882"/>
                        <a:pt x="2487230" y="1635886"/>
                        <a:pt x="2488512" y="1634637"/>
                      </a:cubicBezTo>
                      <a:cubicBezTo>
                        <a:pt x="2494923" y="1618402"/>
                        <a:pt x="2510308" y="1618402"/>
                        <a:pt x="2524411" y="1618402"/>
                      </a:cubicBezTo>
                      <a:close/>
                      <a:moveTo>
                        <a:pt x="463791" y="1552459"/>
                      </a:moveTo>
                      <a:cubicBezTo>
                        <a:pt x="441287" y="1597274"/>
                        <a:pt x="407532" y="1632130"/>
                        <a:pt x="380027" y="1673210"/>
                      </a:cubicBezTo>
                      <a:cubicBezTo>
                        <a:pt x="312516" y="1772798"/>
                        <a:pt x="263759" y="1881100"/>
                        <a:pt x="218751" y="1991892"/>
                      </a:cubicBezTo>
                      <a:cubicBezTo>
                        <a:pt x="199998" y="2039196"/>
                        <a:pt x="171243" y="2082766"/>
                        <a:pt x="157491" y="2133805"/>
                      </a:cubicBezTo>
                      <a:lnTo>
                        <a:pt x="155849" y="2139251"/>
                      </a:lnTo>
                      <a:lnTo>
                        <a:pt x="179672" y="2147623"/>
                      </a:lnTo>
                      <a:cubicBezTo>
                        <a:pt x="193342" y="2152614"/>
                        <a:pt x="210740" y="2168836"/>
                        <a:pt x="220682" y="2152614"/>
                      </a:cubicBezTo>
                      <a:cubicBezTo>
                        <a:pt x="229381" y="2138888"/>
                        <a:pt x="218197" y="2118922"/>
                        <a:pt x="207012" y="2105196"/>
                      </a:cubicBezTo>
                      <a:cubicBezTo>
                        <a:pt x="200798" y="2096461"/>
                        <a:pt x="189614" y="2090222"/>
                        <a:pt x="203284" y="2080240"/>
                      </a:cubicBezTo>
                      <a:cubicBezTo>
                        <a:pt x="210119" y="2074625"/>
                        <a:pt x="216022" y="2073689"/>
                        <a:pt x="220838" y="2075560"/>
                      </a:cubicBezTo>
                      <a:cubicBezTo>
                        <a:pt x="225653" y="2077432"/>
                        <a:pt x="229381" y="2082112"/>
                        <a:pt x="231867" y="2087727"/>
                      </a:cubicBezTo>
                      <a:cubicBezTo>
                        <a:pt x="245537" y="2117675"/>
                        <a:pt x="276605" y="2135144"/>
                        <a:pt x="276605" y="2172579"/>
                      </a:cubicBezTo>
                      <a:cubicBezTo>
                        <a:pt x="276605" y="2186306"/>
                        <a:pt x="305188" y="2193793"/>
                        <a:pt x="310159" y="2216254"/>
                      </a:cubicBezTo>
                      <a:cubicBezTo>
                        <a:pt x="311402" y="2224988"/>
                        <a:pt x="317615" y="2233723"/>
                        <a:pt x="320101" y="2242458"/>
                      </a:cubicBezTo>
                      <a:cubicBezTo>
                        <a:pt x="325072" y="2264919"/>
                        <a:pt x="332529" y="2277398"/>
                        <a:pt x="359869" y="2273654"/>
                      </a:cubicBezTo>
                      <a:cubicBezTo>
                        <a:pt x="389694" y="2269911"/>
                        <a:pt x="413306" y="2292372"/>
                        <a:pt x="436918" y="2307346"/>
                      </a:cubicBezTo>
                      <a:cubicBezTo>
                        <a:pt x="469229" y="2327311"/>
                        <a:pt x="497812" y="2352268"/>
                        <a:pt x="518939" y="2384711"/>
                      </a:cubicBezTo>
                      <a:cubicBezTo>
                        <a:pt x="523910" y="2390951"/>
                        <a:pt x="527638" y="2395942"/>
                        <a:pt x="532609" y="2399685"/>
                      </a:cubicBezTo>
                      <a:cubicBezTo>
                        <a:pt x="559949" y="2420899"/>
                        <a:pt x="559949" y="2427138"/>
                        <a:pt x="532609" y="2450847"/>
                      </a:cubicBezTo>
                      <a:cubicBezTo>
                        <a:pt x="504026" y="2478299"/>
                        <a:pt x="507754" y="2503256"/>
                        <a:pt x="545036" y="2516982"/>
                      </a:cubicBezTo>
                      <a:cubicBezTo>
                        <a:pt x="576104" y="2528212"/>
                        <a:pt x="604687" y="2538195"/>
                        <a:pt x="635756" y="2548178"/>
                      </a:cubicBezTo>
                      <a:cubicBezTo>
                        <a:pt x="648183" y="2551921"/>
                        <a:pt x="661853" y="2551921"/>
                        <a:pt x="674281" y="2545682"/>
                      </a:cubicBezTo>
                      <a:cubicBezTo>
                        <a:pt x="694164" y="2536947"/>
                        <a:pt x="710320" y="2538195"/>
                        <a:pt x="723990" y="2554417"/>
                      </a:cubicBezTo>
                      <a:cubicBezTo>
                        <a:pt x="738903" y="2573135"/>
                        <a:pt x="756301" y="2591852"/>
                        <a:pt x="738903" y="2618057"/>
                      </a:cubicBezTo>
                      <a:cubicBezTo>
                        <a:pt x="731446" y="2629287"/>
                        <a:pt x="726475" y="2641765"/>
                        <a:pt x="736417" y="2655492"/>
                      </a:cubicBezTo>
                      <a:cubicBezTo>
                        <a:pt x="751330" y="2676705"/>
                        <a:pt x="760029" y="2700414"/>
                        <a:pt x="752573" y="2729114"/>
                      </a:cubicBezTo>
                      <a:cubicBezTo>
                        <a:pt x="748845" y="2744088"/>
                        <a:pt x="761272" y="2740345"/>
                        <a:pt x="769971" y="2737849"/>
                      </a:cubicBezTo>
                      <a:cubicBezTo>
                        <a:pt x="777428" y="2734105"/>
                        <a:pt x="786127" y="2732857"/>
                        <a:pt x="789855" y="2741592"/>
                      </a:cubicBezTo>
                      <a:cubicBezTo>
                        <a:pt x="794826" y="2749079"/>
                        <a:pt x="787369" y="2752823"/>
                        <a:pt x="782399" y="2757814"/>
                      </a:cubicBezTo>
                      <a:cubicBezTo>
                        <a:pt x="761272" y="2775284"/>
                        <a:pt x="772457" y="2784019"/>
                        <a:pt x="791098" y="2791506"/>
                      </a:cubicBezTo>
                      <a:cubicBezTo>
                        <a:pt x="797311" y="2794001"/>
                        <a:pt x="803525" y="2796497"/>
                        <a:pt x="810981" y="2797745"/>
                      </a:cubicBezTo>
                      <a:cubicBezTo>
                        <a:pt x="843603" y="2807104"/>
                        <a:pt x="854555" y="2823482"/>
                        <a:pt x="844885" y="2847405"/>
                      </a:cubicBezTo>
                      <a:lnTo>
                        <a:pt x="831088" y="2869523"/>
                      </a:lnTo>
                      <a:lnTo>
                        <a:pt x="831969" y="2870496"/>
                      </a:lnTo>
                      <a:cubicBezTo>
                        <a:pt x="828240" y="2877983"/>
                        <a:pt x="824512" y="2886718"/>
                        <a:pt x="825755" y="2896701"/>
                      </a:cubicBezTo>
                      <a:cubicBezTo>
                        <a:pt x="823269" y="2901692"/>
                        <a:pt x="820783" y="2905436"/>
                        <a:pt x="818297" y="2910427"/>
                      </a:cubicBezTo>
                      <a:lnTo>
                        <a:pt x="816008" y="2912538"/>
                      </a:lnTo>
                      <a:lnTo>
                        <a:pt x="820765" y="2911097"/>
                      </a:lnTo>
                      <a:cubicBezTo>
                        <a:pt x="856869" y="2913591"/>
                        <a:pt x="891728" y="2914838"/>
                        <a:pt x="925343" y="2929801"/>
                      </a:cubicBezTo>
                      <a:cubicBezTo>
                        <a:pt x="936548" y="2936036"/>
                        <a:pt x="952732" y="2939776"/>
                        <a:pt x="956467" y="2952246"/>
                      </a:cubicBezTo>
                      <a:cubicBezTo>
                        <a:pt x="976387" y="3019580"/>
                        <a:pt x="1011246" y="3081927"/>
                        <a:pt x="987592" y="3162978"/>
                      </a:cubicBezTo>
                      <a:cubicBezTo>
                        <a:pt x="966427" y="3232806"/>
                        <a:pt x="932813" y="3301388"/>
                        <a:pt x="922853" y="3376204"/>
                      </a:cubicBezTo>
                      <a:cubicBezTo>
                        <a:pt x="916628" y="3417353"/>
                        <a:pt x="936548" y="3452267"/>
                        <a:pt x="929078" y="3490922"/>
                      </a:cubicBezTo>
                      <a:cubicBezTo>
                        <a:pt x="926588" y="3495910"/>
                        <a:pt x="931568" y="3500898"/>
                        <a:pt x="934058" y="3505885"/>
                      </a:cubicBezTo>
                      <a:cubicBezTo>
                        <a:pt x="947752" y="3532071"/>
                        <a:pt x="1011246" y="3555763"/>
                        <a:pt x="1036146" y="3543293"/>
                      </a:cubicBezTo>
                      <a:cubicBezTo>
                        <a:pt x="1062290" y="3529577"/>
                        <a:pt x="1087190" y="3520848"/>
                        <a:pt x="1117069" y="3532071"/>
                      </a:cubicBezTo>
                      <a:cubicBezTo>
                        <a:pt x="1125784" y="3534565"/>
                        <a:pt x="1138234" y="3534565"/>
                        <a:pt x="1144459" y="3525836"/>
                      </a:cubicBezTo>
                      <a:cubicBezTo>
                        <a:pt x="1180563" y="3482194"/>
                        <a:pt x="1197993" y="3482194"/>
                        <a:pt x="1236587" y="3522096"/>
                      </a:cubicBezTo>
                      <a:cubicBezTo>
                        <a:pt x="1271447" y="3559504"/>
                        <a:pt x="1301326" y="3603146"/>
                        <a:pt x="1346145" y="3628085"/>
                      </a:cubicBezTo>
                      <a:cubicBezTo>
                        <a:pt x="1358595" y="3634320"/>
                        <a:pt x="1366065" y="3646789"/>
                        <a:pt x="1371045" y="3659258"/>
                      </a:cubicBezTo>
                      <a:cubicBezTo>
                        <a:pt x="1374780" y="3669234"/>
                        <a:pt x="1377270" y="3679209"/>
                        <a:pt x="1389720" y="3684197"/>
                      </a:cubicBezTo>
                      <a:cubicBezTo>
                        <a:pt x="1397190" y="3676716"/>
                        <a:pt x="1390965" y="3670481"/>
                        <a:pt x="1389720" y="3664246"/>
                      </a:cubicBezTo>
                      <a:cubicBezTo>
                        <a:pt x="1383495" y="3640554"/>
                        <a:pt x="1392210" y="3628085"/>
                        <a:pt x="1415864" y="3634320"/>
                      </a:cubicBezTo>
                      <a:cubicBezTo>
                        <a:pt x="1451969" y="3645542"/>
                        <a:pt x="1479358" y="3625591"/>
                        <a:pt x="1509238" y="3613122"/>
                      </a:cubicBezTo>
                      <a:cubicBezTo>
                        <a:pt x="1522932" y="3606887"/>
                        <a:pt x="1524177" y="3593171"/>
                        <a:pt x="1519197" y="3579454"/>
                      </a:cubicBezTo>
                      <a:cubicBezTo>
                        <a:pt x="1514218" y="3564491"/>
                        <a:pt x="1514218" y="3548281"/>
                        <a:pt x="1516708" y="3533318"/>
                      </a:cubicBezTo>
                      <a:cubicBezTo>
                        <a:pt x="1519197" y="3523342"/>
                        <a:pt x="1519197" y="3513367"/>
                        <a:pt x="1514218" y="3504638"/>
                      </a:cubicBezTo>
                      <a:cubicBezTo>
                        <a:pt x="1503013" y="3484687"/>
                        <a:pt x="1433294" y="3449773"/>
                        <a:pt x="1412129" y="3454761"/>
                      </a:cubicBezTo>
                      <a:cubicBezTo>
                        <a:pt x="1363575" y="3462242"/>
                        <a:pt x="1318756" y="3438551"/>
                        <a:pt x="1297591" y="3394908"/>
                      </a:cubicBezTo>
                      <a:cubicBezTo>
                        <a:pt x="1291366" y="3378698"/>
                        <a:pt x="1277672" y="3377451"/>
                        <a:pt x="1263977" y="3374957"/>
                      </a:cubicBezTo>
                      <a:cubicBezTo>
                        <a:pt x="1242812" y="3369969"/>
                        <a:pt x="1216668" y="3369969"/>
                        <a:pt x="1210443" y="3340043"/>
                      </a:cubicBezTo>
                      <a:cubicBezTo>
                        <a:pt x="1215423" y="3305129"/>
                        <a:pt x="1226628" y="3270214"/>
                        <a:pt x="1240322" y="3237794"/>
                      </a:cubicBezTo>
                      <a:cubicBezTo>
                        <a:pt x="1255262" y="3202880"/>
                        <a:pt x="1278917" y="3171706"/>
                        <a:pt x="1286387" y="3134298"/>
                      </a:cubicBezTo>
                      <a:cubicBezTo>
                        <a:pt x="1286387" y="3128064"/>
                        <a:pt x="1291366" y="3124323"/>
                        <a:pt x="1298836" y="3126817"/>
                      </a:cubicBezTo>
                      <a:cubicBezTo>
                        <a:pt x="1320001" y="3133051"/>
                        <a:pt x="1333696" y="3120582"/>
                        <a:pt x="1348635" y="3108113"/>
                      </a:cubicBezTo>
                      <a:cubicBezTo>
                        <a:pt x="1356105" y="3101878"/>
                        <a:pt x="1364820" y="3099384"/>
                        <a:pt x="1372290" y="3105619"/>
                      </a:cubicBezTo>
                      <a:cubicBezTo>
                        <a:pt x="1379760" y="3111854"/>
                        <a:pt x="1384740" y="3120582"/>
                        <a:pt x="1377270" y="3131804"/>
                      </a:cubicBezTo>
                      <a:cubicBezTo>
                        <a:pt x="1358595" y="3157990"/>
                        <a:pt x="1387230" y="3165472"/>
                        <a:pt x="1397190" y="3179188"/>
                      </a:cubicBezTo>
                      <a:cubicBezTo>
                        <a:pt x="1408394" y="3192904"/>
                        <a:pt x="1420844" y="3189164"/>
                        <a:pt x="1430804" y="3176694"/>
                      </a:cubicBezTo>
                      <a:cubicBezTo>
                        <a:pt x="1438274" y="3169213"/>
                        <a:pt x="1448234" y="3166719"/>
                        <a:pt x="1453214" y="3175447"/>
                      </a:cubicBezTo>
                      <a:cubicBezTo>
                        <a:pt x="1469398" y="3205374"/>
                        <a:pt x="1499278" y="3185423"/>
                        <a:pt x="1520442" y="3192904"/>
                      </a:cubicBezTo>
                      <a:cubicBezTo>
                        <a:pt x="1524177" y="3192904"/>
                        <a:pt x="1532892" y="3187917"/>
                        <a:pt x="1534137" y="3185423"/>
                      </a:cubicBezTo>
                      <a:cubicBezTo>
                        <a:pt x="1537872" y="3150509"/>
                        <a:pt x="1567752" y="3118088"/>
                        <a:pt x="1547832" y="3081927"/>
                      </a:cubicBezTo>
                      <a:cubicBezTo>
                        <a:pt x="1536627" y="3059482"/>
                        <a:pt x="1547832" y="3044519"/>
                        <a:pt x="1561527" y="3038284"/>
                      </a:cubicBezTo>
                      <a:cubicBezTo>
                        <a:pt x="1587671" y="3027062"/>
                        <a:pt x="1597631" y="3003370"/>
                        <a:pt x="1613816" y="2984666"/>
                      </a:cubicBezTo>
                      <a:cubicBezTo>
                        <a:pt x="1632490" y="2963468"/>
                        <a:pt x="1618796" y="2946011"/>
                        <a:pt x="1596386" y="2934789"/>
                      </a:cubicBezTo>
                      <a:cubicBezTo>
                        <a:pt x="1605101" y="2921072"/>
                        <a:pt x="1615061" y="2931048"/>
                        <a:pt x="1622531" y="2931048"/>
                      </a:cubicBezTo>
                      <a:cubicBezTo>
                        <a:pt x="1638715" y="2929801"/>
                        <a:pt x="1649920" y="2923566"/>
                        <a:pt x="1652410" y="2906109"/>
                      </a:cubicBezTo>
                      <a:cubicBezTo>
                        <a:pt x="1654900" y="2889899"/>
                        <a:pt x="1654900" y="2876183"/>
                        <a:pt x="1679800" y="2881170"/>
                      </a:cubicBezTo>
                      <a:cubicBezTo>
                        <a:pt x="1687270" y="2882417"/>
                        <a:pt x="1686025" y="2872442"/>
                        <a:pt x="1683535" y="2866207"/>
                      </a:cubicBezTo>
                      <a:cubicBezTo>
                        <a:pt x="1673575" y="2846256"/>
                        <a:pt x="1647430" y="2842515"/>
                        <a:pt x="1633735" y="2861219"/>
                      </a:cubicBezTo>
                      <a:cubicBezTo>
                        <a:pt x="1626266" y="2873689"/>
                        <a:pt x="1616306" y="2873689"/>
                        <a:pt x="1608836" y="2867454"/>
                      </a:cubicBezTo>
                      <a:cubicBezTo>
                        <a:pt x="1597631" y="2857479"/>
                        <a:pt x="1577711" y="2856232"/>
                        <a:pt x="1580201" y="2836281"/>
                      </a:cubicBezTo>
                      <a:cubicBezTo>
                        <a:pt x="1580201" y="2823811"/>
                        <a:pt x="1585181" y="2813836"/>
                        <a:pt x="1601366" y="2811342"/>
                      </a:cubicBezTo>
                      <a:cubicBezTo>
                        <a:pt x="1638715" y="2802613"/>
                        <a:pt x="1647430" y="2765205"/>
                        <a:pt x="1621286" y="2736526"/>
                      </a:cubicBezTo>
                      <a:cubicBezTo>
                        <a:pt x="1616306" y="2730291"/>
                        <a:pt x="1610081" y="2722810"/>
                        <a:pt x="1606346" y="2715328"/>
                      </a:cubicBezTo>
                      <a:cubicBezTo>
                        <a:pt x="1596386" y="2696624"/>
                        <a:pt x="1605101" y="2689142"/>
                        <a:pt x="1622531" y="2692883"/>
                      </a:cubicBezTo>
                      <a:cubicBezTo>
                        <a:pt x="1647430" y="2700365"/>
                        <a:pt x="1674820" y="2702858"/>
                        <a:pt x="1688515" y="2681661"/>
                      </a:cubicBezTo>
                      <a:cubicBezTo>
                        <a:pt x="1703454" y="2660463"/>
                        <a:pt x="1686025" y="2635524"/>
                        <a:pt x="1673575" y="2615573"/>
                      </a:cubicBezTo>
                      <a:cubicBezTo>
                        <a:pt x="1661125" y="2596869"/>
                        <a:pt x="1674820" y="2579412"/>
                        <a:pt x="1677310" y="2561955"/>
                      </a:cubicBezTo>
                      <a:cubicBezTo>
                        <a:pt x="1677310" y="2549485"/>
                        <a:pt x="1684780" y="2535769"/>
                        <a:pt x="1672330" y="2524547"/>
                      </a:cubicBezTo>
                      <a:cubicBezTo>
                        <a:pt x="1659880" y="2514571"/>
                        <a:pt x="1647430" y="2524547"/>
                        <a:pt x="1634980" y="2527041"/>
                      </a:cubicBezTo>
                      <a:cubicBezTo>
                        <a:pt x="1631246" y="2529534"/>
                        <a:pt x="1626266" y="2533275"/>
                        <a:pt x="1621286" y="2535769"/>
                      </a:cubicBezTo>
                      <a:cubicBezTo>
                        <a:pt x="1612571" y="2540757"/>
                        <a:pt x="1603856" y="2540757"/>
                        <a:pt x="1597631" y="2532028"/>
                      </a:cubicBezTo>
                      <a:cubicBezTo>
                        <a:pt x="1591406" y="2523300"/>
                        <a:pt x="1596386" y="2515818"/>
                        <a:pt x="1602611" y="2508337"/>
                      </a:cubicBezTo>
                      <a:cubicBezTo>
                        <a:pt x="1632490" y="2474669"/>
                        <a:pt x="1631246" y="2474669"/>
                        <a:pt x="1595141" y="2449731"/>
                      </a:cubicBezTo>
                      <a:cubicBezTo>
                        <a:pt x="1588916" y="2444743"/>
                        <a:pt x="1564017" y="2437261"/>
                        <a:pt x="1591406" y="2424792"/>
                      </a:cubicBezTo>
                      <a:cubicBezTo>
                        <a:pt x="1601366" y="2421051"/>
                        <a:pt x="1601366" y="2411076"/>
                        <a:pt x="1597631" y="2402347"/>
                      </a:cubicBezTo>
                      <a:cubicBezTo>
                        <a:pt x="1591406" y="2388631"/>
                        <a:pt x="1585181" y="2374914"/>
                        <a:pt x="1567752" y="2374914"/>
                      </a:cubicBezTo>
                      <a:cubicBezTo>
                        <a:pt x="1552812" y="2374914"/>
                        <a:pt x="1539117" y="2372420"/>
                        <a:pt x="1530402" y="2359951"/>
                      </a:cubicBezTo>
                      <a:cubicBezTo>
                        <a:pt x="1517952" y="2343741"/>
                        <a:pt x="1504258" y="2340000"/>
                        <a:pt x="1488073" y="2349976"/>
                      </a:cubicBezTo>
                      <a:cubicBezTo>
                        <a:pt x="1471888" y="2358704"/>
                        <a:pt x="1460683" y="2352470"/>
                        <a:pt x="1458194" y="2337506"/>
                      </a:cubicBezTo>
                      <a:cubicBezTo>
                        <a:pt x="1454459" y="2318802"/>
                        <a:pt x="1438274" y="2311321"/>
                        <a:pt x="1429559" y="2295110"/>
                      </a:cubicBezTo>
                      <a:cubicBezTo>
                        <a:pt x="1440764" y="2292617"/>
                        <a:pt x="1451969" y="2295110"/>
                        <a:pt x="1461928" y="2290123"/>
                      </a:cubicBezTo>
                      <a:cubicBezTo>
                        <a:pt x="1483093" y="2276406"/>
                        <a:pt x="1503013" y="2272666"/>
                        <a:pt x="1520442" y="2297604"/>
                      </a:cubicBezTo>
                      <a:cubicBezTo>
                        <a:pt x="1530402" y="2311321"/>
                        <a:pt x="1546587" y="2313814"/>
                        <a:pt x="1559037" y="2303839"/>
                      </a:cubicBezTo>
                      <a:cubicBezTo>
                        <a:pt x="1572732" y="2293864"/>
                        <a:pt x="1568997" y="2280147"/>
                        <a:pt x="1560282" y="2266431"/>
                      </a:cubicBezTo>
                      <a:cubicBezTo>
                        <a:pt x="1550322" y="2253962"/>
                        <a:pt x="1546587" y="2237751"/>
                        <a:pt x="1544097" y="2221541"/>
                      </a:cubicBezTo>
                      <a:cubicBezTo>
                        <a:pt x="1547832" y="2216554"/>
                        <a:pt x="1552812" y="2219047"/>
                        <a:pt x="1556547" y="2220294"/>
                      </a:cubicBezTo>
                      <a:cubicBezTo>
                        <a:pt x="1593896" y="2238998"/>
                        <a:pt x="1596386" y="2238998"/>
                        <a:pt x="1615061" y="2201590"/>
                      </a:cubicBezTo>
                      <a:cubicBezTo>
                        <a:pt x="1621286" y="2190368"/>
                        <a:pt x="1621286" y="2167923"/>
                        <a:pt x="1642450" y="2177898"/>
                      </a:cubicBezTo>
                      <a:cubicBezTo>
                        <a:pt x="1663615" y="2187874"/>
                        <a:pt x="1683535" y="2201590"/>
                        <a:pt x="1678555" y="2230270"/>
                      </a:cubicBezTo>
                      <a:cubicBezTo>
                        <a:pt x="1677310" y="2242739"/>
                        <a:pt x="1658635" y="2253962"/>
                        <a:pt x="1674820" y="2265184"/>
                      </a:cubicBezTo>
                      <a:cubicBezTo>
                        <a:pt x="1689760" y="2273913"/>
                        <a:pt x="1703454" y="2261443"/>
                        <a:pt x="1715904" y="2260196"/>
                      </a:cubicBezTo>
                      <a:cubicBezTo>
                        <a:pt x="1745784" y="2257702"/>
                        <a:pt x="1774418" y="2240245"/>
                        <a:pt x="1806787" y="2257702"/>
                      </a:cubicBezTo>
                      <a:cubicBezTo>
                        <a:pt x="1846627" y="2278900"/>
                        <a:pt x="1877751" y="2253962"/>
                        <a:pt x="1877751" y="2209072"/>
                      </a:cubicBezTo>
                      <a:cubicBezTo>
                        <a:pt x="1877751" y="2197849"/>
                        <a:pt x="1877751" y="2187874"/>
                        <a:pt x="1877751" y="2175405"/>
                      </a:cubicBezTo>
                      <a:cubicBezTo>
                        <a:pt x="1883354" y="2172288"/>
                        <a:pt x="1887711" y="2172599"/>
                        <a:pt x="1891291" y="2174626"/>
                      </a:cubicBezTo>
                      <a:cubicBezTo>
                        <a:pt x="1894870" y="2176652"/>
                        <a:pt x="1897671" y="2180393"/>
                        <a:pt x="1900161" y="2184133"/>
                      </a:cubicBezTo>
                      <a:cubicBezTo>
                        <a:pt x="1930040" y="2226529"/>
                        <a:pt x="1949960" y="2271419"/>
                        <a:pt x="1931285" y="2325037"/>
                      </a:cubicBezTo>
                      <a:cubicBezTo>
                        <a:pt x="1922570" y="2348729"/>
                        <a:pt x="1926305" y="2373667"/>
                        <a:pt x="1918836" y="2397359"/>
                      </a:cubicBezTo>
                      <a:cubicBezTo>
                        <a:pt x="1915101" y="2409829"/>
                        <a:pt x="1925060" y="2419804"/>
                        <a:pt x="1933775" y="2427286"/>
                      </a:cubicBezTo>
                      <a:cubicBezTo>
                        <a:pt x="1953695" y="2443496"/>
                        <a:pt x="1956185" y="2462200"/>
                        <a:pt x="1942490" y="2483398"/>
                      </a:cubicBezTo>
                      <a:cubicBezTo>
                        <a:pt x="1935020" y="2495867"/>
                        <a:pt x="1933775" y="2509583"/>
                        <a:pt x="1931285" y="2524547"/>
                      </a:cubicBezTo>
                      <a:cubicBezTo>
                        <a:pt x="1923815" y="2591881"/>
                        <a:pt x="1885221" y="2639265"/>
                        <a:pt x="1827952" y="2672932"/>
                      </a:cubicBezTo>
                      <a:cubicBezTo>
                        <a:pt x="1778153" y="2700365"/>
                        <a:pt x="1752008" y="2744007"/>
                        <a:pt x="1749518" y="2800120"/>
                      </a:cubicBezTo>
                      <a:cubicBezTo>
                        <a:pt x="1748274" y="2816330"/>
                        <a:pt x="1752008" y="2828799"/>
                        <a:pt x="1768193" y="2836281"/>
                      </a:cubicBezTo>
                      <a:cubicBezTo>
                        <a:pt x="1785623" y="2843762"/>
                        <a:pt x="1801808" y="2853738"/>
                        <a:pt x="1795583" y="2877430"/>
                      </a:cubicBezTo>
                      <a:cubicBezTo>
                        <a:pt x="1789358" y="2903615"/>
                        <a:pt x="1755743" y="2933542"/>
                        <a:pt x="1734579" y="2928554"/>
                      </a:cubicBezTo>
                      <a:cubicBezTo>
                        <a:pt x="1689760" y="2917332"/>
                        <a:pt x="1671085" y="2941023"/>
                        <a:pt x="1648675" y="2974691"/>
                      </a:cubicBezTo>
                      <a:cubicBezTo>
                        <a:pt x="1607591" y="3037037"/>
                        <a:pt x="1595141" y="3109360"/>
                        <a:pt x="1571487" y="3176694"/>
                      </a:cubicBezTo>
                      <a:cubicBezTo>
                        <a:pt x="1561527" y="3206621"/>
                        <a:pt x="1550322" y="3234053"/>
                        <a:pt x="1526667" y="3255251"/>
                      </a:cubicBezTo>
                      <a:cubicBezTo>
                        <a:pt x="1507993" y="3270214"/>
                        <a:pt x="1496788" y="3291412"/>
                        <a:pt x="1500523" y="3316351"/>
                      </a:cubicBezTo>
                      <a:cubicBezTo>
                        <a:pt x="1503013" y="3336302"/>
                        <a:pt x="1494298" y="3355006"/>
                        <a:pt x="1488073" y="3373710"/>
                      </a:cubicBezTo>
                      <a:cubicBezTo>
                        <a:pt x="1471888" y="3407377"/>
                        <a:pt x="1474378" y="3427328"/>
                        <a:pt x="1505503" y="3443538"/>
                      </a:cubicBezTo>
                      <a:cubicBezTo>
                        <a:pt x="1546587" y="3463490"/>
                        <a:pt x="1564017" y="3508379"/>
                        <a:pt x="1602611" y="3530824"/>
                      </a:cubicBezTo>
                      <a:cubicBezTo>
                        <a:pt x="1621286" y="3540800"/>
                        <a:pt x="1617551" y="3561997"/>
                        <a:pt x="1602611" y="3575714"/>
                      </a:cubicBezTo>
                      <a:cubicBezTo>
                        <a:pt x="1562772" y="3611875"/>
                        <a:pt x="1547832" y="3658012"/>
                        <a:pt x="1544097" y="3709136"/>
                      </a:cubicBezTo>
                      <a:cubicBezTo>
                        <a:pt x="1542852" y="3739062"/>
                        <a:pt x="1519197" y="3751532"/>
                        <a:pt x="1509238" y="3773976"/>
                      </a:cubicBezTo>
                      <a:cubicBezTo>
                        <a:pt x="1499278" y="3800162"/>
                        <a:pt x="1478113" y="3803903"/>
                        <a:pt x="1450724" y="3806397"/>
                      </a:cubicBezTo>
                      <a:cubicBezTo>
                        <a:pt x="1424579" y="3808891"/>
                        <a:pt x="1409639" y="3836323"/>
                        <a:pt x="1393455" y="3856274"/>
                      </a:cubicBezTo>
                      <a:cubicBezTo>
                        <a:pt x="1367310" y="3886201"/>
                        <a:pt x="1338676" y="3899917"/>
                        <a:pt x="1301326" y="3893682"/>
                      </a:cubicBezTo>
                      <a:cubicBezTo>
                        <a:pt x="1286387" y="3891188"/>
                        <a:pt x="1273937" y="3894929"/>
                        <a:pt x="1262732" y="3906152"/>
                      </a:cubicBezTo>
                      <a:cubicBezTo>
                        <a:pt x="1260242" y="3908646"/>
                        <a:pt x="1256507" y="3911140"/>
                        <a:pt x="1252772" y="3913633"/>
                      </a:cubicBezTo>
                      <a:cubicBezTo>
                        <a:pt x="1236587" y="3926103"/>
                        <a:pt x="1219158" y="3938572"/>
                        <a:pt x="1222893" y="3961017"/>
                      </a:cubicBezTo>
                      <a:cubicBezTo>
                        <a:pt x="1225383" y="3983462"/>
                        <a:pt x="1247792" y="3983462"/>
                        <a:pt x="1262732" y="3989696"/>
                      </a:cubicBezTo>
                      <a:cubicBezTo>
                        <a:pt x="1272692" y="3993437"/>
                        <a:pt x="1282652" y="3995931"/>
                        <a:pt x="1288876" y="4002166"/>
                      </a:cubicBezTo>
                      <a:cubicBezTo>
                        <a:pt x="1327471" y="4043315"/>
                        <a:pt x="1381005" y="4068253"/>
                        <a:pt x="1409639" y="4118131"/>
                      </a:cubicBezTo>
                      <a:cubicBezTo>
                        <a:pt x="1445744" y="4153045"/>
                        <a:pt x="1476868" y="4189206"/>
                        <a:pt x="1488073" y="4241578"/>
                      </a:cubicBezTo>
                      <a:cubicBezTo>
                        <a:pt x="1494298" y="4265269"/>
                        <a:pt x="1520442" y="4272751"/>
                        <a:pt x="1539117" y="4285220"/>
                      </a:cubicBezTo>
                      <a:cubicBezTo>
                        <a:pt x="1561527" y="4298936"/>
                        <a:pt x="1585181" y="4312653"/>
                        <a:pt x="1611326" y="4317640"/>
                      </a:cubicBezTo>
                      <a:cubicBezTo>
                        <a:pt x="1630001" y="4321382"/>
                        <a:pt x="1643695" y="4331357"/>
                        <a:pt x="1647430" y="4351308"/>
                      </a:cubicBezTo>
                      <a:cubicBezTo>
                        <a:pt x="1652410" y="4375000"/>
                        <a:pt x="1667350" y="4381234"/>
                        <a:pt x="1688515" y="4381234"/>
                      </a:cubicBezTo>
                      <a:cubicBezTo>
                        <a:pt x="1710924" y="4381234"/>
                        <a:pt x="1730844" y="4372506"/>
                        <a:pt x="1734579" y="4347567"/>
                      </a:cubicBezTo>
                      <a:cubicBezTo>
                        <a:pt x="1738314" y="4316394"/>
                        <a:pt x="1760723" y="4298936"/>
                        <a:pt x="1784378" y="4281480"/>
                      </a:cubicBezTo>
                      <a:cubicBezTo>
                        <a:pt x="1799318" y="4271504"/>
                        <a:pt x="1816747" y="4270257"/>
                        <a:pt x="1829197" y="4285220"/>
                      </a:cubicBezTo>
                      <a:cubicBezTo>
                        <a:pt x="1847872" y="4306418"/>
                        <a:pt x="1862812" y="4331357"/>
                        <a:pt x="1857832" y="4362530"/>
                      </a:cubicBezTo>
                      <a:cubicBezTo>
                        <a:pt x="1854097" y="4382481"/>
                        <a:pt x="1852852" y="4401185"/>
                        <a:pt x="1865301" y="4419889"/>
                      </a:cubicBezTo>
                      <a:cubicBezTo>
                        <a:pt x="1869036" y="4426124"/>
                        <a:pt x="1867791" y="4433606"/>
                        <a:pt x="1867791" y="4442334"/>
                      </a:cubicBezTo>
                      <a:cubicBezTo>
                        <a:pt x="1866546" y="4468520"/>
                        <a:pt x="1883976" y="4480989"/>
                        <a:pt x="1908876" y="4474754"/>
                      </a:cubicBezTo>
                      <a:cubicBezTo>
                        <a:pt x="1947470" y="4464779"/>
                        <a:pt x="1957430" y="4468520"/>
                        <a:pt x="1983574" y="4507175"/>
                      </a:cubicBezTo>
                      <a:cubicBezTo>
                        <a:pt x="2010964" y="4543336"/>
                        <a:pt x="2014699" y="4570768"/>
                        <a:pt x="1992289" y="4596954"/>
                      </a:cubicBezTo>
                      <a:cubicBezTo>
                        <a:pt x="1966145" y="4628128"/>
                        <a:pt x="1961165" y="4669276"/>
                        <a:pt x="1940000" y="4702944"/>
                      </a:cubicBezTo>
                      <a:cubicBezTo>
                        <a:pt x="1933775" y="4712919"/>
                        <a:pt x="1940000" y="4721648"/>
                        <a:pt x="1947470" y="4729130"/>
                      </a:cubicBezTo>
                      <a:cubicBezTo>
                        <a:pt x="1952450" y="4732870"/>
                        <a:pt x="1957430" y="4735364"/>
                        <a:pt x="1962410" y="4730376"/>
                      </a:cubicBezTo>
                      <a:cubicBezTo>
                        <a:pt x="1969880" y="4724142"/>
                        <a:pt x="1972370" y="4715413"/>
                        <a:pt x="1968635" y="4706684"/>
                      </a:cubicBezTo>
                      <a:cubicBezTo>
                        <a:pt x="1959920" y="4680499"/>
                        <a:pt x="1969880" y="4660548"/>
                        <a:pt x="1988554" y="4641844"/>
                      </a:cubicBezTo>
                      <a:cubicBezTo>
                        <a:pt x="2001004" y="4630622"/>
                        <a:pt x="2001004" y="4614411"/>
                        <a:pt x="2002249" y="4599448"/>
                      </a:cubicBezTo>
                      <a:cubicBezTo>
                        <a:pt x="2005984" y="4559546"/>
                        <a:pt x="2028394" y="4548324"/>
                        <a:pt x="2063253" y="4565781"/>
                      </a:cubicBezTo>
                      <a:cubicBezTo>
                        <a:pt x="2089398" y="4579497"/>
                        <a:pt x="2113052" y="4590720"/>
                        <a:pt x="2106827" y="4629374"/>
                      </a:cubicBezTo>
                      <a:cubicBezTo>
                        <a:pt x="2104337" y="4651820"/>
                        <a:pt x="2124257" y="4669276"/>
                        <a:pt x="2145422" y="4679252"/>
                      </a:cubicBezTo>
                      <a:cubicBezTo>
                        <a:pt x="2165341" y="4689228"/>
                        <a:pt x="2176546" y="4670524"/>
                        <a:pt x="2188996" y="4659301"/>
                      </a:cubicBezTo>
                      <a:cubicBezTo>
                        <a:pt x="2206426" y="4645585"/>
                        <a:pt x="2225100" y="4635609"/>
                        <a:pt x="2241285" y="4619399"/>
                      </a:cubicBezTo>
                      <a:cubicBezTo>
                        <a:pt x="2258715" y="4600695"/>
                        <a:pt x="2263695" y="4585732"/>
                        <a:pt x="2246265" y="4564534"/>
                      </a:cubicBezTo>
                      <a:cubicBezTo>
                        <a:pt x="2235060" y="4552064"/>
                        <a:pt x="2231325" y="4535854"/>
                        <a:pt x="2233815" y="4517150"/>
                      </a:cubicBezTo>
                      <a:cubicBezTo>
                        <a:pt x="2238795" y="4498446"/>
                        <a:pt x="2248755" y="4493458"/>
                        <a:pt x="2267429" y="4500940"/>
                      </a:cubicBezTo>
                      <a:cubicBezTo>
                        <a:pt x="2318474" y="4520891"/>
                        <a:pt x="2333413" y="4568275"/>
                        <a:pt x="2304779" y="4616905"/>
                      </a:cubicBezTo>
                      <a:cubicBezTo>
                        <a:pt x="2303534" y="4620646"/>
                        <a:pt x="2298554" y="4624387"/>
                        <a:pt x="2299799" y="4630622"/>
                      </a:cubicBezTo>
                      <a:cubicBezTo>
                        <a:pt x="2301044" y="4631868"/>
                        <a:pt x="2302289" y="4631868"/>
                        <a:pt x="2303534" y="4631868"/>
                      </a:cubicBezTo>
                      <a:cubicBezTo>
                        <a:pt x="2320964" y="4630622"/>
                        <a:pt x="2332168" y="4601942"/>
                        <a:pt x="2352088" y="4614411"/>
                      </a:cubicBezTo>
                      <a:cubicBezTo>
                        <a:pt x="2373253" y="4628128"/>
                        <a:pt x="2389437" y="4646832"/>
                        <a:pt x="2398152" y="4669276"/>
                      </a:cubicBezTo>
                      <a:cubicBezTo>
                        <a:pt x="2404377" y="4680499"/>
                        <a:pt x="2409357" y="4691722"/>
                        <a:pt x="2423052" y="4692968"/>
                      </a:cubicBezTo>
                      <a:cubicBezTo>
                        <a:pt x="2435502" y="4695462"/>
                        <a:pt x="2437992" y="4704191"/>
                        <a:pt x="2441726" y="4714166"/>
                      </a:cubicBezTo>
                      <a:cubicBezTo>
                        <a:pt x="2444216" y="4720401"/>
                        <a:pt x="2447951" y="4726636"/>
                        <a:pt x="2455421" y="4725389"/>
                      </a:cubicBezTo>
                      <a:cubicBezTo>
                        <a:pt x="2464136" y="4722895"/>
                        <a:pt x="2469116" y="4715413"/>
                        <a:pt x="2467871" y="4707932"/>
                      </a:cubicBezTo>
                      <a:cubicBezTo>
                        <a:pt x="2462891" y="4679252"/>
                        <a:pt x="2474096" y="4660548"/>
                        <a:pt x="2495261" y="4643091"/>
                      </a:cubicBezTo>
                      <a:cubicBezTo>
                        <a:pt x="2508955" y="4633116"/>
                        <a:pt x="2498995" y="4613164"/>
                        <a:pt x="2498995" y="4598201"/>
                      </a:cubicBezTo>
                      <a:cubicBezTo>
                        <a:pt x="2498995" y="4584485"/>
                        <a:pt x="2492771" y="4567028"/>
                        <a:pt x="2511445" y="4560793"/>
                      </a:cubicBezTo>
                      <a:cubicBezTo>
                        <a:pt x="2528875" y="4555805"/>
                        <a:pt x="2536345" y="4572016"/>
                        <a:pt x="2542570" y="4583238"/>
                      </a:cubicBezTo>
                      <a:cubicBezTo>
                        <a:pt x="2551285" y="4599448"/>
                        <a:pt x="2563734" y="4601942"/>
                        <a:pt x="2579919" y="4605683"/>
                      </a:cubicBezTo>
                      <a:cubicBezTo>
                        <a:pt x="2614778" y="4611918"/>
                        <a:pt x="2652128" y="4614411"/>
                        <a:pt x="2685742" y="4624387"/>
                      </a:cubicBezTo>
                      <a:cubicBezTo>
                        <a:pt x="2696947" y="4628128"/>
                        <a:pt x="2704417" y="4625634"/>
                        <a:pt x="2711887" y="4618152"/>
                      </a:cubicBezTo>
                      <a:cubicBezTo>
                        <a:pt x="2720602" y="4608177"/>
                        <a:pt x="2728071" y="4595707"/>
                        <a:pt x="2744256" y="4596954"/>
                      </a:cubicBezTo>
                      <a:cubicBezTo>
                        <a:pt x="2734296" y="4655560"/>
                        <a:pt x="2689477" y="4697956"/>
                        <a:pt x="2635943" y="4702944"/>
                      </a:cubicBezTo>
                      <a:cubicBezTo>
                        <a:pt x="2628473" y="4704191"/>
                        <a:pt x="2619758" y="4704191"/>
                        <a:pt x="2614778" y="4710426"/>
                      </a:cubicBezTo>
                      <a:cubicBezTo>
                        <a:pt x="2596104" y="4730376"/>
                        <a:pt x="2572449" y="4737858"/>
                        <a:pt x="2546305" y="4736611"/>
                      </a:cubicBezTo>
                      <a:cubicBezTo>
                        <a:pt x="2518915" y="4734117"/>
                        <a:pt x="2492771" y="4742846"/>
                        <a:pt x="2465381" y="4750328"/>
                      </a:cubicBezTo>
                      <a:cubicBezTo>
                        <a:pt x="2425542" y="4762797"/>
                        <a:pt x="2404377" y="4754068"/>
                        <a:pt x="2384457" y="4717907"/>
                      </a:cubicBezTo>
                      <a:cubicBezTo>
                        <a:pt x="2364538" y="4682993"/>
                        <a:pt x="2328433" y="4674264"/>
                        <a:pt x="2292329" y="4695462"/>
                      </a:cubicBezTo>
                      <a:cubicBezTo>
                        <a:pt x="2261205" y="4714166"/>
                        <a:pt x="2230080" y="4732870"/>
                        <a:pt x="2192731" y="4712919"/>
                      </a:cubicBezTo>
                      <a:cubicBezTo>
                        <a:pt x="2186506" y="4709178"/>
                        <a:pt x="2177791" y="4709178"/>
                        <a:pt x="2175301" y="4716660"/>
                      </a:cubicBezTo>
                      <a:cubicBezTo>
                        <a:pt x="2169076" y="4726636"/>
                        <a:pt x="2180281" y="4729130"/>
                        <a:pt x="2186506" y="4731623"/>
                      </a:cubicBezTo>
                      <a:cubicBezTo>
                        <a:pt x="2223855" y="4744093"/>
                        <a:pt x="2261205" y="4755315"/>
                        <a:pt x="2298554" y="4767784"/>
                      </a:cubicBezTo>
                      <a:cubicBezTo>
                        <a:pt x="2312249" y="4771525"/>
                        <a:pt x="2317229" y="4760303"/>
                        <a:pt x="2324698" y="4752821"/>
                      </a:cubicBezTo>
                      <a:cubicBezTo>
                        <a:pt x="2332168" y="4744093"/>
                        <a:pt x="2342128" y="4740352"/>
                        <a:pt x="2353333" y="4751574"/>
                      </a:cubicBezTo>
                      <a:cubicBezTo>
                        <a:pt x="2362048" y="4762797"/>
                        <a:pt x="2357068" y="4769032"/>
                        <a:pt x="2349598" y="4777760"/>
                      </a:cubicBezTo>
                      <a:cubicBezTo>
                        <a:pt x="2337148" y="4790229"/>
                        <a:pt x="2324698" y="4803946"/>
                        <a:pt x="2303534" y="4802699"/>
                      </a:cubicBezTo>
                      <a:cubicBezTo>
                        <a:pt x="2283614" y="4802699"/>
                        <a:pt x="2264940" y="4811427"/>
                        <a:pt x="2258715" y="4835119"/>
                      </a:cubicBezTo>
                      <a:cubicBezTo>
                        <a:pt x="2253735" y="4847588"/>
                        <a:pt x="2245020" y="4853823"/>
                        <a:pt x="2232570" y="4842601"/>
                      </a:cubicBezTo>
                      <a:cubicBezTo>
                        <a:pt x="2208916" y="4821403"/>
                        <a:pt x="2177791" y="4805192"/>
                        <a:pt x="2181526" y="4765290"/>
                      </a:cubicBezTo>
                      <a:cubicBezTo>
                        <a:pt x="2182771" y="4752821"/>
                        <a:pt x="2176546" y="4739105"/>
                        <a:pt x="2162851" y="4747834"/>
                      </a:cubicBezTo>
                      <a:cubicBezTo>
                        <a:pt x="2141687" y="4759056"/>
                        <a:pt x="2130482" y="4749080"/>
                        <a:pt x="2118032" y="4735364"/>
                      </a:cubicBezTo>
                      <a:cubicBezTo>
                        <a:pt x="2110562" y="4726636"/>
                        <a:pt x="2101847" y="4717907"/>
                        <a:pt x="2090643" y="4727882"/>
                      </a:cubicBezTo>
                      <a:cubicBezTo>
                        <a:pt x="2081928" y="4736611"/>
                        <a:pt x="2075703" y="4745340"/>
                        <a:pt x="2081928" y="4759056"/>
                      </a:cubicBezTo>
                      <a:cubicBezTo>
                        <a:pt x="2093133" y="4792723"/>
                        <a:pt x="2074458" y="4823896"/>
                        <a:pt x="2040843" y="4832625"/>
                      </a:cubicBezTo>
                      <a:cubicBezTo>
                        <a:pt x="2030884" y="4835119"/>
                        <a:pt x="2027149" y="4828884"/>
                        <a:pt x="2020924" y="4823896"/>
                      </a:cubicBezTo>
                      <a:cubicBezTo>
                        <a:pt x="1992289" y="4798958"/>
                        <a:pt x="1944980" y="4803946"/>
                        <a:pt x="1926305" y="4835119"/>
                      </a:cubicBezTo>
                      <a:cubicBezTo>
                        <a:pt x="1920081" y="4846342"/>
                        <a:pt x="1915101" y="4851329"/>
                        <a:pt x="1902651" y="4847588"/>
                      </a:cubicBezTo>
                      <a:cubicBezTo>
                        <a:pt x="1892691" y="4842601"/>
                        <a:pt x="1891446" y="4833872"/>
                        <a:pt x="1895181" y="4822650"/>
                      </a:cubicBezTo>
                      <a:cubicBezTo>
                        <a:pt x="1900161" y="4803946"/>
                        <a:pt x="1898916" y="4783995"/>
                        <a:pt x="1911366" y="4767784"/>
                      </a:cubicBezTo>
                      <a:cubicBezTo>
                        <a:pt x="1922570" y="4752821"/>
                        <a:pt x="1918836" y="4737858"/>
                        <a:pt x="1898916" y="4736611"/>
                      </a:cubicBezTo>
                      <a:cubicBezTo>
                        <a:pt x="1881486" y="4736611"/>
                        <a:pt x="1862812" y="4735364"/>
                        <a:pt x="1860322" y="4715413"/>
                      </a:cubicBezTo>
                      <a:cubicBezTo>
                        <a:pt x="1855342" y="4686734"/>
                        <a:pt x="1846627" y="4655560"/>
                        <a:pt x="1874016" y="4634362"/>
                      </a:cubicBezTo>
                      <a:cubicBezTo>
                        <a:pt x="1898916" y="4614411"/>
                        <a:pt x="1888956" y="4606930"/>
                        <a:pt x="1867791" y="4596954"/>
                      </a:cubicBezTo>
                      <a:cubicBezTo>
                        <a:pt x="1861567" y="4594460"/>
                        <a:pt x="1856587" y="4590720"/>
                        <a:pt x="1851607" y="4586979"/>
                      </a:cubicBezTo>
                      <a:cubicBezTo>
                        <a:pt x="1844137" y="4580744"/>
                        <a:pt x="1842892" y="4565781"/>
                        <a:pt x="1829197" y="4574510"/>
                      </a:cubicBezTo>
                      <a:cubicBezTo>
                        <a:pt x="1817992" y="4581991"/>
                        <a:pt x="1817992" y="4594460"/>
                        <a:pt x="1822972" y="4608177"/>
                      </a:cubicBezTo>
                      <a:cubicBezTo>
                        <a:pt x="1834177" y="4634362"/>
                        <a:pt x="1824217" y="4653066"/>
                        <a:pt x="1796828" y="4660548"/>
                      </a:cubicBezTo>
                      <a:cubicBezTo>
                        <a:pt x="1788113" y="4664289"/>
                        <a:pt x="1779398" y="4663042"/>
                        <a:pt x="1775663" y="4653066"/>
                      </a:cubicBezTo>
                      <a:cubicBezTo>
                        <a:pt x="1770683" y="4644338"/>
                        <a:pt x="1775663" y="4639350"/>
                        <a:pt x="1783133" y="4635609"/>
                      </a:cubicBezTo>
                      <a:cubicBezTo>
                        <a:pt x="1806787" y="4621893"/>
                        <a:pt x="1803053" y="4609424"/>
                        <a:pt x="1783133" y="4595707"/>
                      </a:cubicBezTo>
                      <a:cubicBezTo>
                        <a:pt x="1765703" y="4584485"/>
                        <a:pt x="1758233" y="4567028"/>
                        <a:pt x="1758233" y="4545830"/>
                      </a:cubicBezTo>
                      <a:cubicBezTo>
                        <a:pt x="1758233" y="4539595"/>
                        <a:pt x="1756988" y="4533360"/>
                        <a:pt x="1753253" y="4528373"/>
                      </a:cubicBezTo>
                      <a:cubicBezTo>
                        <a:pt x="1749518" y="4519644"/>
                        <a:pt x="1742049" y="4512162"/>
                        <a:pt x="1732089" y="4517150"/>
                      </a:cubicBezTo>
                      <a:cubicBezTo>
                        <a:pt x="1723374" y="4522138"/>
                        <a:pt x="1725864" y="4532114"/>
                        <a:pt x="1732089" y="4539595"/>
                      </a:cubicBezTo>
                      <a:cubicBezTo>
                        <a:pt x="1737069" y="4547077"/>
                        <a:pt x="1752008" y="4553312"/>
                        <a:pt x="1738314" y="4563287"/>
                      </a:cubicBezTo>
                      <a:cubicBezTo>
                        <a:pt x="1729599" y="4572016"/>
                        <a:pt x="1718394" y="4583238"/>
                        <a:pt x="1704699" y="4580744"/>
                      </a:cubicBezTo>
                      <a:cubicBezTo>
                        <a:pt x="1692249" y="4579497"/>
                        <a:pt x="1694739" y="4565781"/>
                        <a:pt x="1692249" y="4558299"/>
                      </a:cubicBezTo>
                      <a:cubicBezTo>
                        <a:pt x="1686025" y="4542089"/>
                        <a:pt x="1686025" y="4527126"/>
                        <a:pt x="1687270" y="4512162"/>
                      </a:cubicBezTo>
                      <a:cubicBezTo>
                        <a:pt x="1687270" y="4498446"/>
                        <a:pt x="1683535" y="4484730"/>
                        <a:pt x="1673575" y="4476002"/>
                      </a:cubicBezTo>
                      <a:cubicBezTo>
                        <a:pt x="1667350" y="4471014"/>
                        <a:pt x="1659880" y="4464779"/>
                        <a:pt x="1652410" y="4468520"/>
                      </a:cubicBezTo>
                      <a:cubicBezTo>
                        <a:pt x="1644940" y="4472261"/>
                        <a:pt x="1647430" y="4480989"/>
                        <a:pt x="1647430" y="4487224"/>
                      </a:cubicBezTo>
                      <a:cubicBezTo>
                        <a:pt x="1646185" y="4494706"/>
                        <a:pt x="1651165" y="4507175"/>
                        <a:pt x="1638715" y="4509669"/>
                      </a:cubicBezTo>
                      <a:cubicBezTo>
                        <a:pt x="1626266" y="4512162"/>
                        <a:pt x="1627511" y="4498446"/>
                        <a:pt x="1625021" y="4492212"/>
                      </a:cubicBezTo>
                      <a:cubicBezTo>
                        <a:pt x="1617551" y="4479742"/>
                        <a:pt x="1611326" y="4474754"/>
                        <a:pt x="1598876" y="4484730"/>
                      </a:cubicBezTo>
                      <a:cubicBezTo>
                        <a:pt x="1596386" y="4485977"/>
                        <a:pt x="1595141" y="4488471"/>
                        <a:pt x="1593896" y="4488471"/>
                      </a:cubicBezTo>
                      <a:cubicBezTo>
                        <a:pt x="1564017" y="4479742"/>
                        <a:pt x="1544097" y="4487224"/>
                        <a:pt x="1540362" y="4520891"/>
                      </a:cubicBezTo>
                      <a:cubicBezTo>
                        <a:pt x="1540362" y="4523385"/>
                        <a:pt x="1534137" y="4528373"/>
                        <a:pt x="1530402" y="4528373"/>
                      </a:cubicBezTo>
                      <a:cubicBezTo>
                        <a:pt x="1520442" y="4530867"/>
                        <a:pt x="1484338" y="4490965"/>
                        <a:pt x="1486828" y="4482236"/>
                      </a:cubicBezTo>
                      <a:cubicBezTo>
                        <a:pt x="1489318" y="4471014"/>
                        <a:pt x="1488073" y="4461038"/>
                        <a:pt x="1479358" y="4452310"/>
                      </a:cubicBezTo>
                      <a:cubicBezTo>
                        <a:pt x="1465663" y="4441087"/>
                        <a:pt x="1459439" y="4452310"/>
                        <a:pt x="1451969" y="4458544"/>
                      </a:cubicBezTo>
                      <a:cubicBezTo>
                        <a:pt x="1442009" y="4467273"/>
                        <a:pt x="1434539" y="4461038"/>
                        <a:pt x="1427069" y="4457298"/>
                      </a:cubicBezTo>
                      <a:cubicBezTo>
                        <a:pt x="1418354" y="4453556"/>
                        <a:pt x="1408394" y="4448569"/>
                        <a:pt x="1399680" y="4454804"/>
                      </a:cubicBezTo>
                      <a:cubicBezTo>
                        <a:pt x="1379760" y="4467273"/>
                        <a:pt x="1364820" y="4464779"/>
                        <a:pt x="1347390" y="4447322"/>
                      </a:cubicBezTo>
                      <a:cubicBezTo>
                        <a:pt x="1332451" y="4431112"/>
                        <a:pt x="1318756" y="4443581"/>
                        <a:pt x="1312531" y="4458544"/>
                      </a:cubicBezTo>
                      <a:cubicBezTo>
                        <a:pt x="1311286" y="4467273"/>
                        <a:pt x="1318756" y="4480989"/>
                        <a:pt x="1303816" y="4482236"/>
                      </a:cubicBezTo>
                      <a:cubicBezTo>
                        <a:pt x="1295101" y="4483483"/>
                        <a:pt x="1291366" y="4474754"/>
                        <a:pt x="1291366" y="4467273"/>
                      </a:cubicBezTo>
                      <a:cubicBezTo>
                        <a:pt x="1290121" y="4453556"/>
                        <a:pt x="1287631" y="4433606"/>
                        <a:pt x="1303816" y="4434852"/>
                      </a:cubicBezTo>
                      <a:cubicBezTo>
                        <a:pt x="1338676" y="4437346"/>
                        <a:pt x="1362330" y="4412408"/>
                        <a:pt x="1393455" y="4403679"/>
                      </a:cubicBezTo>
                      <a:cubicBezTo>
                        <a:pt x="1425824" y="4396198"/>
                        <a:pt x="1443254" y="4361283"/>
                        <a:pt x="1474378" y="4347567"/>
                      </a:cubicBezTo>
                      <a:cubicBezTo>
                        <a:pt x="1479358" y="4343826"/>
                        <a:pt x="1484338" y="4331357"/>
                        <a:pt x="1481848" y="4323875"/>
                      </a:cubicBezTo>
                      <a:cubicBezTo>
                        <a:pt x="1461928" y="4266516"/>
                        <a:pt x="1463173" y="4202922"/>
                        <a:pt x="1417109" y="4156786"/>
                      </a:cubicBezTo>
                      <a:cubicBezTo>
                        <a:pt x="1414619" y="4154292"/>
                        <a:pt x="1413374" y="4146810"/>
                        <a:pt x="1409639" y="4146810"/>
                      </a:cubicBezTo>
                      <a:cubicBezTo>
                        <a:pt x="1373535" y="4141823"/>
                        <a:pt x="1338676" y="4128106"/>
                        <a:pt x="1303816" y="4119378"/>
                      </a:cubicBezTo>
                      <a:cubicBezTo>
                        <a:pt x="1288876" y="4115637"/>
                        <a:pt x="1270202" y="4123119"/>
                        <a:pt x="1254017" y="4110649"/>
                      </a:cubicBezTo>
                      <a:cubicBezTo>
                        <a:pt x="1247792" y="4106908"/>
                        <a:pt x="1240322" y="4101921"/>
                        <a:pt x="1232852" y="4104414"/>
                      </a:cubicBezTo>
                      <a:cubicBezTo>
                        <a:pt x="1189278" y="4109402"/>
                        <a:pt x="1181808" y="4084464"/>
                        <a:pt x="1178073" y="4049549"/>
                      </a:cubicBezTo>
                      <a:cubicBezTo>
                        <a:pt x="1175583" y="4019623"/>
                        <a:pt x="1148194" y="4009647"/>
                        <a:pt x="1123294" y="4029598"/>
                      </a:cubicBezTo>
                      <a:cubicBezTo>
                        <a:pt x="1115824" y="4035833"/>
                        <a:pt x="1112090" y="4043315"/>
                        <a:pt x="1100885" y="4039574"/>
                      </a:cubicBezTo>
                      <a:cubicBezTo>
                        <a:pt x="1085945" y="4033339"/>
                        <a:pt x="1078475" y="4035833"/>
                        <a:pt x="1080965" y="4055784"/>
                      </a:cubicBezTo>
                      <a:cubicBezTo>
                        <a:pt x="1083455" y="4068253"/>
                        <a:pt x="1069760" y="4071994"/>
                        <a:pt x="1061045" y="4076982"/>
                      </a:cubicBezTo>
                      <a:cubicBezTo>
                        <a:pt x="1052331" y="4081970"/>
                        <a:pt x="1042371" y="4084464"/>
                        <a:pt x="1034901" y="4090698"/>
                      </a:cubicBezTo>
                      <a:cubicBezTo>
                        <a:pt x="1024941" y="4095686"/>
                        <a:pt x="1016226" y="4111896"/>
                        <a:pt x="1005021" y="4100674"/>
                      </a:cubicBezTo>
                      <a:cubicBezTo>
                        <a:pt x="995062" y="4090698"/>
                        <a:pt x="995062" y="4071994"/>
                        <a:pt x="1003776" y="4063266"/>
                      </a:cubicBezTo>
                      <a:cubicBezTo>
                        <a:pt x="1017471" y="4047056"/>
                        <a:pt x="1021206" y="4030845"/>
                        <a:pt x="1024941" y="4012141"/>
                      </a:cubicBezTo>
                      <a:cubicBezTo>
                        <a:pt x="1029921" y="3979721"/>
                        <a:pt x="1064780" y="3992190"/>
                        <a:pt x="1080965" y="3974733"/>
                      </a:cubicBezTo>
                      <a:cubicBezTo>
                        <a:pt x="1087190" y="3968498"/>
                        <a:pt x="1092170" y="3987203"/>
                        <a:pt x="1099640" y="3993437"/>
                      </a:cubicBezTo>
                      <a:cubicBezTo>
                        <a:pt x="1105865" y="3998425"/>
                        <a:pt x="1108355" y="4012141"/>
                        <a:pt x="1118314" y="4005907"/>
                      </a:cubicBezTo>
                      <a:cubicBezTo>
                        <a:pt x="1130764" y="3999672"/>
                        <a:pt x="1123294" y="3990943"/>
                        <a:pt x="1118314" y="3983462"/>
                      </a:cubicBezTo>
                      <a:cubicBezTo>
                        <a:pt x="1110845" y="3968498"/>
                        <a:pt x="1103375" y="3954782"/>
                        <a:pt x="1125784" y="3943560"/>
                      </a:cubicBezTo>
                      <a:cubicBezTo>
                        <a:pt x="1132009" y="3939819"/>
                        <a:pt x="1139479" y="3928597"/>
                        <a:pt x="1130764" y="3921115"/>
                      </a:cubicBezTo>
                      <a:cubicBezTo>
                        <a:pt x="1110845" y="3903658"/>
                        <a:pt x="1104620" y="3876225"/>
                        <a:pt x="1089680" y="3856274"/>
                      </a:cubicBezTo>
                      <a:cubicBezTo>
                        <a:pt x="1078475" y="3841311"/>
                        <a:pt x="1073495" y="3843805"/>
                        <a:pt x="1066025" y="3856274"/>
                      </a:cubicBezTo>
                      <a:cubicBezTo>
                        <a:pt x="1064780" y="3857521"/>
                        <a:pt x="1064780" y="3858768"/>
                        <a:pt x="1064780" y="3860015"/>
                      </a:cubicBezTo>
                      <a:cubicBezTo>
                        <a:pt x="1057310" y="3916127"/>
                        <a:pt x="1024941" y="3961017"/>
                        <a:pt x="1000041" y="4008400"/>
                      </a:cubicBezTo>
                      <a:cubicBezTo>
                        <a:pt x="990082" y="4025858"/>
                        <a:pt x="985102" y="4044562"/>
                        <a:pt x="986347" y="4065760"/>
                      </a:cubicBezTo>
                      <a:cubicBezTo>
                        <a:pt x="986347" y="4073241"/>
                        <a:pt x="983857" y="4085710"/>
                        <a:pt x="980122" y="4086958"/>
                      </a:cubicBezTo>
                      <a:cubicBezTo>
                        <a:pt x="944017" y="4100674"/>
                        <a:pt x="952732" y="4133094"/>
                        <a:pt x="942772" y="4158033"/>
                      </a:cubicBezTo>
                      <a:cubicBezTo>
                        <a:pt x="929078" y="4191700"/>
                        <a:pt x="925343" y="4225367"/>
                        <a:pt x="920363" y="4260282"/>
                      </a:cubicBezTo>
                      <a:lnTo>
                        <a:pt x="918480" y="4261991"/>
                      </a:lnTo>
                      <a:lnTo>
                        <a:pt x="919878" y="4261586"/>
                      </a:lnTo>
                      <a:cubicBezTo>
                        <a:pt x="909830" y="4281974"/>
                        <a:pt x="899782" y="4302362"/>
                        <a:pt x="888477" y="4322750"/>
                      </a:cubicBezTo>
                      <a:cubicBezTo>
                        <a:pt x="875917" y="4348235"/>
                        <a:pt x="853309" y="4336767"/>
                        <a:pt x="833212" y="4335492"/>
                      </a:cubicBezTo>
                      <a:lnTo>
                        <a:pt x="842019" y="4331025"/>
                      </a:lnTo>
                      <a:lnTo>
                        <a:pt x="834459" y="4332604"/>
                      </a:lnTo>
                      <a:cubicBezTo>
                        <a:pt x="829479" y="4332604"/>
                        <a:pt x="824500" y="4333851"/>
                        <a:pt x="820765" y="4338838"/>
                      </a:cubicBezTo>
                      <a:cubicBezTo>
                        <a:pt x="803335" y="4357542"/>
                        <a:pt x="798355" y="4340086"/>
                        <a:pt x="795865" y="4328863"/>
                      </a:cubicBezTo>
                      <a:cubicBezTo>
                        <a:pt x="788395" y="4301430"/>
                        <a:pt x="800845" y="4273998"/>
                        <a:pt x="785905" y="4247812"/>
                      </a:cubicBezTo>
                      <a:cubicBezTo>
                        <a:pt x="782170" y="4239084"/>
                        <a:pt x="793375" y="4232849"/>
                        <a:pt x="802090" y="4229108"/>
                      </a:cubicBezTo>
                      <a:cubicBezTo>
                        <a:pt x="817030" y="4222874"/>
                        <a:pt x="828234" y="4214145"/>
                        <a:pt x="839439" y="4202922"/>
                      </a:cubicBezTo>
                      <a:cubicBezTo>
                        <a:pt x="853134" y="4189206"/>
                        <a:pt x="864339" y="4177984"/>
                        <a:pt x="840684" y="4161774"/>
                      </a:cubicBezTo>
                      <a:cubicBezTo>
                        <a:pt x="834459" y="4156786"/>
                        <a:pt x="834459" y="4148057"/>
                        <a:pt x="836949" y="4140576"/>
                      </a:cubicBezTo>
                      <a:cubicBezTo>
                        <a:pt x="838194" y="4125612"/>
                        <a:pt x="834459" y="4111896"/>
                        <a:pt x="826989" y="4100674"/>
                      </a:cubicBezTo>
                      <a:cubicBezTo>
                        <a:pt x="805825" y="4065760"/>
                        <a:pt x="810805" y="4033339"/>
                        <a:pt x="834459" y="4002166"/>
                      </a:cubicBezTo>
                      <a:cubicBezTo>
                        <a:pt x="848154" y="3993437"/>
                        <a:pt x="860604" y="3993437"/>
                        <a:pt x="874299" y="4002166"/>
                      </a:cubicBezTo>
                      <a:lnTo>
                        <a:pt x="877328" y="4004513"/>
                      </a:lnTo>
                      <a:lnTo>
                        <a:pt x="901284" y="4009587"/>
                      </a:lnTo>
                      <a:cubicBezTo>
                        <a:pt x="911152" y="4008691"/>
                        <a:pt x="921021" y="4005705"/>
                        <a:pt x="930889" y="4003316"/>
                      </a:cubicBezTo>
                      <a:lnTo>
                        <a:pt x="930057" y="4004044"/>
                      </a:lnTo>
                      <a:lnTo>
                        <a:pt x="934058" y="4002166"/>
                      </a:lnTo>
                      <a:cubicBezTo>
                        <a:pt x="957712" y="3995931"/>
                        <a:pt x="962692" y="3978474"/>
                        <a:pt x="960202" y="3956029"/>
                      </a:cubicBezTo>
                      <a:lnTo>
                        <a:pt x="960332" y="3955042"/>
                      </a:lnTo>
                      <a:lnTo>
                        <a:pt x="958757" y="3958085"/>
                      </a:lnTo>
                      <a:cubicBezTo>
                        <a:pt x="948612" y="3940330"/>
                        <a:pt x="951148" y="3923844"/>
                        <a:pt x="965098" y="3909894"/>
                      </a:cubicBezTo>
                      <a:lnTo>
                        <a:pt x="966015" y="3911786"/>
                      </a:lnTo>
                      <a:lnTo>
                        <a:pt x="966427" y="3908646"/>
                      </a:lnTo>
                      <a:cubicBezTo>
                        <a:pt x="956467" y="3886201"/>
                        <a:pt x="934058" y="3866250"/>
                        <a:pt x="940283" y="3836323"/>
                      </a:cubicBezTo>
                      <a:cubicBezTo>
                        <a:pt x="929078" y="3811385"/>
                        <a:pt x="929078" y="3778964"/>
                        <a:pt x="901688" y="3761507"/>
                      </a:cubicBezTo>
                      <a:cubicBezTo>
                        <a:pt x="892973" y="3756519"/>
                        <a:pt x="896708" y="3745297"/>
                        <a:pt x="894218" y="3737815"/>
                      </a:cubicBezTo>
                      <a:cubicBezTo>
                        <a:pt x="876789" y="3712877"/>
                        <a:pt x="854379" y="3695420"/>
                        <a:pt x="825744" y="3682950"/>
                      </a:cubicBezTo>
                      <a:cubicBezTo>
                        <a:pt x="787150" y="3664246"/>
                        <a:pt x="783415" y="3645542"/>
                        <a:pt x="797110" y="3604393"/>
                      </a:cubicBezTo>
                      <a:cubicBezTo>
                        <a:pt x="807070" y="3575714"/>
                        <a:pt x="807070" y="3545787"/>
                        <a:pt x="848154" y="3542046"/>
                      </a:cubicBezTo>
                      <a:cubicBezTo>
                        <a:pt x="859359" y="3542046"/>
                        <a:pt x="845664" y="3504638"/>
                        <a:pt x="826989" y="3492169"/>
                      </a:cubicBezTo>
                      <a:cubicBezTo>
                        <a:pt x="808315" y="3479700"/>
                        <a:pt x="780925" y="3475959"/>
                        <a:pt x="768475" y="3453514"/>
                      </a:cubicBezTo>
                      <a:cubicBezTo>
                        <a:pt x="758516" y="3442292"/>
                        <a:pt x="767231" y="3424834"/>
                        <a:pt x="756026" y="3413612"/>
                      </a:cubicBezTo>
                      <a:cubicBezTo>
                        <a:pt x="753536" y="3404884"/>
                        <a:pt x="758516" y="3393661"/>
                        <a:pt x="748556" y="3387426"/>
                      </a:cubicBezTo>
                      <a:cubicBezTo>
                        <a:pt x="746066" y="3384932"/>
                        <a:pt x="746066" y="3382439"/>
                        <a:pt x="746066" y="3378698"/>
                      </a:cubicBezTo>
                      <a:cubicBezTo>
                        <a:pt x="746066" y="3367475"/>
                        <a:pt x="746066" y="3355006"/>
                        <a:pt x="748556" y="3343784"/>
                      </a:cubicBezTo>
                      <a:cubicBezTo>
                        <a:pt x="752291" y="3322586"/>
                        <a:pt x="743576" y="3321339"/>
                        <a:pt x="727391" y="3326326"/>
                      </a:cubicBezTo>
                      <a:lnTo>
                        <a:pt x="717308" y="3325795"/>
                      </a:lnTo>
                      <a:lnTo>
                        <a:pt x="721717" y="3328149"/>
                      </a:lnTo>
                      <a:cubicBezTo>
                        <a:pt x="723291" y="3330021"/>
                        <a:pt x="724145" y="3332829"/>
                        <a:pt x="723834" y="3337196"/>
                      </a:cubicBezTo>
                      <a:cubicBezTo>
                        <a:pt x="722591" y="3353418"/>
                        <a:pt x="715134" y="3367145"/>
                        <a:pt x="701461" y="3375880"/>
                      </a:cubicBezTo>
                      <a:cubicBezTo>
                        <a:pt x="691518" y="3382119"/>
                        <a:pt x="679089" y="3383367"/>
                        <a:pt x="669145" y="3382119"/>
                      </a:cubicBezTo>
                      <a:cubicBezTo>
                        <a:pt x="636829" y="3374632"/>
                        <a:pt x="603270" y="3368393"/>
                        <a:pt x="574683" y="3347179"/>
                      </a:cubicBezTo>
                      <a:cubicBezTo>
                        <a:pt x="558524" y="3333453"/>
                        <a:pt x="542367" y="3339692"/>
                        <a:pt x="526208" y="3348427"/>
                      </a:cubicBezTo>
                      <a:cubicBezTo>
                        <a:pt x="500107" y="3363401"/>
                        <a:pt x="486434" y="3357162"/>
                        <a:pt x="476491" y="3327213"/>
                      </a:cubicBezTo>
                      <a:cubicBezTo>
                        <a:pt x="474005" y="3319726"/>
                        <a:pt x="472762" y="3312239"/>
                        <a:pt x="467790" y="3306000"/>
                      </a:cubicBezTo>
                      <a:cubicBezTo>
                        <a:pt x="457847" y="3288530"/>
                        <a:pt x="441689" y="3289777"/>
                        <a:pt x="430503" y="3308495"/>
                      </a:cubicBezTo>
                      <a:cubicBezTo>
                        <a:pt x="416830" y="3334700"/>
                        <a:pt x="393215" y="3353418"/>
                        <a:pt x="373328" y="3374632"/>
                      </a:cubicBezTo>
                      <a:cubicBezTo>
                        <a:pt x="358413" y="3389606"/>
                        <a:pt x="341011" y="3392102"/>
                        <a:pt x="324853" y="3382119"/>
                      </a:cubicBezTo>
                      <a:cubicBezTo>
                        <a:pt x="311181" y="3369641"/>
                        <a:pt x="314910" y="3350923"/>
                        <a:pt x="323611" y="3335948"/>
                      </a:cubicBezTo>
                      <a:cubicBezTo>
                        <a:pt x="339769" y="3306000"/>
                        <a:pt x="365870" y="3282290"/>
                        <a:pt x="358413" y="3243606"/>
                      </a:cubicBezTo>
                      <a:cubicBezTo>
                        <a:pt x="357170" y="3232376"/>
                        <a:pt x="369599" y="3229880"/>
                        <a:pt x="379542" y="3227384"/>
                      </a:cubicBezTo>
                      <a:cubicBezTo>
                        <a:pt x="421802" y="3218649"/>
                        <a:pt x="428017" y="3202427"/>
                        <a:pt x="401915" y="3169983"/>
                      </a:cubicBezTo>
                      <a:cubicBezTo>
                        <a:pt x="391972" y="3158752"/>
                        <a:pt x="393215" y="3147521"/>
                        <a:pt x="405644" y="3146273"/>
                      </a:cubicBezTo>
                      <a:cubicBezTo>
                        <a:pt x="441689" y="3141282"/>
                        <a:pt x="441689" y="3111333"/>
                        <a:pt x="449146" y="3088872"/>
                      </a:cubicBezTo>
                      <a:cubicBezTo>
                        <a:pt x="452875" y="3072649"/>
                        <a:pt x="459090" y="3065162"/>
                        <a:pt x="474005" y="3058923"/>
                      </a:cubicBezTo>
                      <a:cubicBezTo>
                        <a:pt x="518751" y="3041453"/>
                        <a:pt x="562253" y="3022735"/>
                        <a:pt x="590841" y="2979060"/>
                      </a:cubicBezTo>
                      <a:cubicBezTo>
                        <a:pt x="600784" y="2965333"/>
                        <a:pt x="611970" y="2955350"/>
                        <a:pt x="603270" y="2937880"/>
                      </a:cubicBezTo>
                      <a:cubicBezTo>
                        <a:pt x="599541" y="2930393"/>
                        <a:pt x="600784" y="2921658"/>
                        <a:pt x="605756" y="2915419"/>
                      </a:cubicBezTo>
                      <a:cubicBezTo>
                        <a:pt x="613835" y="2901693"/>
                        <a:pt x="613835" y="2895765"/>
                        <a:pt x="609640" y="2893893"/>
                      </a:cubicBezTo>
                      <a:lnTo>
                        <a:pt x="596653" y="2895606"/>
                      </a:lnTo>
                      <a:lnTo>
                        <a:pt x="589775" y="2903811"/>
                      </a:lnTo>
                      <a:cubicBezTo>
                        <a:pt x="564920" y="2927520"/>
                        <a:pt x="542551" y="2957468"/>
                        <a:pt x="517696" y="2983672"/>
                      </a:cubicBezTo>
                      <a:cubicBezTo>
                        <a:pt x="494084" y="3007381"/>
                        <a:pt x="469229" y="3028595"/>
                        <a:pt x="433190" y="3028595"/>
                      </a:cubicBezTo>
                      <a:cubicBezTo>
                        <a:pt x="419520" y="3028595"/>
                        <a:pt x="412063" y="3038577"/>
                        <a:pt x="404607" y="3048560"/>
                      </a:cubicBezTo>
                      <a:cubicBezTo>
                        <a:pt x="367325" y="3095978"/>
                        <a:pt x="344956" y="3150882"/>
                        <a:pt x="317615" y="3203291"/>
                      </a:cubicBezTo>
                      <a:cubicBezTo>
                        <a:pt x="313887" y="3212026"/>
                        <a:pt x="312645" y="3222009"/>
                        <a:pt x="303945" y="3225753"/>
                      </a:cubicBezTo>
                      <a:cubicBezTo>
                        <a:pt x="259207" y="3249461"/>
                        <a:pt x="249265" y="3298127"/>
                        <a:pt x="228139" y="3336810"/>
                      </a:cubicBezTo>
                      <a:cubicBezTo>
                        <a:pt x="198313" y="3392963"/>
                        <a:pt x="174701" y="3451611"/>
                        <a:pt x="124992" y="3491541"/>
                      </a:cubicBezTo>
                      <a:cubicBezTo>
                        <a:pt x="113807" y="3500276"/>
                        <a:pt x="113807" y="3516498"/>
                        <a:pt x="102622" y="3523985"/>
                      </a:cubicBezTo>
                      <a:cubicBezTo>
                        <a:pt x="90195" y="3457850"/>
                        <a:pt x="88952" y="3390467"/>
                        <a:pt x="82739" y="3323084"/>
                      </a:cubicBezTo>
                      <a:lnTo>
                        <a:pt x="79823" y="3291817"/>
                      </a:lnTo>
                      <a:lnTo>
                        <a:pt x="57319" y="3189906"/>
                      </a:lnTo>
                      <a:cubicBezTo>
                        <a:pt x="48411" y="3148048"/>
                        <a:pt x="40597" y="3106034"/>
                        <a:pt x="36221" y="3063709"/>
                      </a:cubicBezTo>
                      <a:cubicBezTo>
                        <a:pt x="28720" y="2993997"/>
                        <a:pt x="29970" y="2923041"/>
                        <a:pt x="26220" y="2852084"/>
                      </a:cubicBezTo>
                      <a:cubicBezTo>
                        <a:pt x="26220" y="2842126"/>
                        <a:pt x="28720" y="2830922"/>
                        <a:pt x="18718" y="2824698"/>
                      </a:cubicBezTo>
                      <a:cubicBezTo>
                        <a:pt x="-7535" y="2809759"/>
                        <a:pt x="-35" y="2789842"/>
                        <a:pt x="4966" y="2767434"/>
                      </a:cubicBezTo>
                      <a:cubicBezTo>
                        <a:pt x="16218" y="2713906"/>
                        <a:pt x="21219" y="2659132"/>
                        <a:pt x="26220" y="2604359"/>
                      </a:cubicBezTo>
                      <a:cubicBezTo>
                        <a:pt x="29970" y="2562034"/>
                        <a:pt x="34971" y="2518464"/>
                        <a:pt x="46223" y="2477384"/>
                      </a:cubicBezTo>
                      <a:cubicBezTo>
                        <a:pt x="59975" y="2423855"/>
                        <a:pt x="62476" y="2365347"/>
                        <a:pt x="81229" y="2314308"/>
                      </a:cubicBezTo>
                      <a:cubicBezTo>
                        <a:pt x="104983" y="2254555"/>
                        <a:pt x="101232" y="2188578"/>
                        <a:pt x="131237" y="2132560"/>
                      </a:cubicBezTo>
                      <a:cubicBezTo>
                        <a:pt x="138738" y="2116377"/>
                        <a:pt x="143739" y="2098949"/>
                        <a:pt x="156241" y="2086500"/>
                      </a:cubicBezTo>
                      <a:cubicBezTo>
                        <a:pt x="159991" y="2082766"/>
                        <a:pt x="163743" y="2076542"/>
                        <a:pt x="163743" y="2072807"/>
                      </a:cubicBezTo>
                      <a:cubicBezTo>
                        <a:pt x="162492" y="2000606"/>
                        <a:pt x="202499" y="1939608"/>
                        <a:pt x="212500" y="1871141"/>
                      </a:cubicBezTo>
                      <a:cubicBezTo>
                        <a:pt x="216251" y="1849979"/>
                        <a:pt x="211250" y="1828816"/>
                        <a:pt x="221252" y="1805164"/>
                      </a:cubicBezTo>
                      <a:cubicBezTo>
                        <a:pt x="241255" y="1762839"/>
                        <a:pt x="256257" y="1720514"/>
                        <a:pt x="303765" y="1700596"/>
                      </a:cubicBezTo>
                      <a:cubicBezTo>
                        <a:pt x="311266" y="1698107"/>
                        <a:pt x="320018" y="1693127"/>
                        <a:pt x="321268" y="1686903"/>
                      </a:cubicBezTo>
                      <a:cubicBezTo>
                        <a:pt x="330019" y="1657027"/>
                        <a:pt x="358774" y="1645823"/>
                        <a:pt x="376277" y="1624660"/>
                      </a:cubicBezTo>
                      <a:cubicBezTo>
                        <a:pt x="400031" y="1592294"/>
                        <a:pt x="436286" y="1578601"/>
                        <a:pt x="463791" y="1552459"/>
                      </a:cubicBezTo>
                      <a:close/>
                      <a:moveTo>
                        <a:pt x="4779724" y="1449095"/>
                      </a:moveTo>
                      <a:lnTo>
                        <a:pt x="4778072" y="1449597"/>
                      </a:lnTo>
                      <a:cubicBezTo>
                        <a:pt x="4769744" y="1453897"/>
                        <a:pt x="4762818" y="1459463"/>
                        <a:pt x="4757214" y="1466080"/>
                      </a:cubicBezTo>
                      <a:lnTo>
                        <a:pt x="4755053" y="1469892"/>
                      </a:lnTo>
                      <a:lnTo>
                        <a:pt x="4779724" y="1449095"/>
                      </a:lnTo>
                      <a:close/>
                      <a:moveTo>
                        <a:pt x="3874538" y="1438004"/>
                      </a:moveTo>
                      <a:cubicBezTo>
                        <a:pt x="3891247" y="1433491"/>
                        <a:pt x="3900696" y="1446384"/>
                        <a:pt x="3908071" y="1469826"/>
                      </a:cubicBezTo>
                      <a:cubicBezTo>
                        <a:pt x="3912988" y="1484829"/>
                        <a:pt x="3925280" y="1499832"/>
                        <a:pt x="3940029" y="1501082"/>
                      </a:cubicBezTo>
                      <a:cubicBezTo>
                        <a:pt x="3978133" y="1504833"/>
                        <a:pt x="3986737" y="1528588"/>
                        <a:pt x="3986737" y="1561094"/>
                      </a:cubicBezTo>
                      <a:cubicBezTo>
                        <a:pt x="3986737" y="1571096"/>
                        <a:pt x="3990425" y="1579847"/>
                        <a:pt x="3991654" y="1582348"/>
                      </a:cubicBezTo>
                      <a:cubicBezTo>
                        <a:pt x="3989196" y="1602352"/>
                        <a:pt x="3987967" y="1618605"/>
                        <a:pt x="3984279" y="1632357"/>
                      </a:cubicBezTo>
                      <a:cubicBezTo>
                        <a:pt x="3979363" y="1653611"/>
                        <a:pt x="3964613" y="1661113"/>
                        <a:pt x="3943717" y="1651111"/>
                      </a:cubicBezTo>
                      <a:cubicBezTo>
                        <a:pt x="3904384" y="1631107"/>
                        <a:pt x="3873655" y="1601101"/>
                        <a:pt x="3856447" y="1559843"/>
                      </a:cubicBezTo>
                      <a:cubicBezTo>
                        <a:pt x="3844155" y="1531088"/>
                        <a:pt x="3834322" y="1502333"/>
                        <a:pt x="3815885" y="1477328"/>
                      </a:cubicBezTo>
                      <a:cubicBezTo>
                        <a:pt x="3810968" y="1468576"/>
                        <a:pt x="3806051" y="1458574"/>
                        <a:pt x="3812197" y="1449822"/>
                      </a:cubicBezTo>
                      <a:cubicBezTo>
                        <a:pt x="3818343" y="1439820"/>
                        <a:pt x="3826947" y="1444821"/>
                        <a:pt x="3835551" y="1447322"/>
                      </a:cubicBezTo>
                      <a:cubicBezTo>
                        <a:pt x="3841697" y="1448572"/>
                        <a:pt x="3850301" y="1451073"/>
                        <a:pt x="3855218" y="1448572"/>
                      </a:cubicBezTo>
                      <a:cubicBezTo>
                        <a:pt x="3862593" y="1442946"/>
                        <a:pt x="3868969" y="1439508"/>
                        <a:pt x="3874538" y="1438004"/>
                      </a:cubicBezTo>
                      <a:close/>
                      <a:moveTo>
                        <a:pt x="3707796" y="1374247"/>
                      </a:moveTo>
                      <a:cubicBezTo>
                        <a:pt x="3711486" y="1372680"/>
                        <a:pt x="3717022" y="1372994"/>
                        <a:pt x="3723789" y="1374874"/>
                      </a:cubicBezTo>
                      <a:cubicBezTo>
                        <a:pt x="3734861" y="1377380"/>
                        <a:pt x="3749624" y="1378634"/>
                        <a:pt x="3759466" y="1389914"/>
                      </a:cubicBezTo>
                      <a:cubicBezTo>
                        <a:pt x="3766848" y="1397434"/>
                        <a:pt x="3782841" y="1402447"/>
                        <a:pt x="3772999" y="1417487"/>
                      </a:cubicBezTo>
                      <a:cubicBezTo>
                        <a:pt x="3763157" y="1431274"/>
                        <a:pt x="3753315" y="1441300"/>
                        <a:pt x="3733631" y="1433780"/>
                      </a:cubicBezTo>
                      <a:cubicBezTo>
                        <a:pt x="3710256" y="1425007"/>
                        <a:pt x="3706565" y="1404954"/>
                        <a:pt x="3702875" y="1384900"/>
                      </a:cubicBezTo>
                      <a:cubicBezTo>
                        <a:pt x="3702260" y="1379260"/>
                        <a:pt x="3704105" y="1375814"/>
                        <a:pt x="3707796" y="1374247"/>
                      </a:cubicBezTo>
                      <a:close/>
                      <a:moveTo>
                        <a:pt x="624400" y="1354630"/>
                      </a:moveTo>
                      <a:cubicBezTo>
                        <a:pt x="645631" y="1367509"/>
                        <a:pt x="650626" y="1415162"/>
                        <a:pt x="633142" y="1429329"/>
                      </a:cubicBezTo>
                      <a:cubicBezTo>
                        <a:pt x="625649" y="1435769"/>
                        <a:pt x="621902" y="1429329"/>
                        <a:pt x="616906" y="1425465"/>
                      </a:cubicBezTo>
                      <a:cubicBezTo>
                        <a:pt x="606915" y="1417738"/>
                        <a:pt x="601920" y="1406147"/>
                        <a:pt x="596924" y="1394555"/>
                      </a:cubicBezTo>
                      <a:cubicBezTo>
                        <a:pt x="601920" y="1379100"/>
                        <a:pt x="614409" y="1367509"/>
                        <a:pt x="624400" y="1354630"/>
                      </a:cubicBezTo>
                      <a:close/>
                      <a:moveTo>
                        <a:pt x="3335207" y="1339348"/>
                      </a:moveTo>
                      <a:cubicBezTo>
                        <a:pt x="3345619" y="1346561"/>
                        <a:pt x="3365142" y="1338146"/>
                        <a:pt x="3365142" y="1358582"/>
                      </a:cubicBezTo>
                      <a:cubicBezTo>
                        <a:pt x="3365142" y="1370603"/>
                        <a:pt x="3359936" y="1375412"/>
                        <a:pt x="3346920" y="1374210"/>
                      </a:cubicBezTo>
                      <a:cubicBezTo>
                        <a:pt x="3331302" y="1374210"/>
                        <a:pt x="3320890" y="1366997"/>
                        <a:pt x="3318287" y="1353773"/>
                      </a:cubicBezTo>
                      <a:cubicBezTo>
                        <a:pt x="3316985" y="1344156"/>
                        <a:pt x="3323493" y="1338146"/>
                        <a:pt x="3335207" y="1339348"/>
                      </a:cubicBezTo>
                      <a:close/>
                      <a:moveTo>
                        <a:pt x="3675054" y="1279019"/>
                      </a:moveTo>
                      <a:cubicBezTo>
                        <a:pt x="3683741" y="1280338"/>
                        <a:pt x="3694908" y="1282975"/>
                        <a:pt x="3693668" y="1294845"/>
                      </a:cubicBezTo>
                      <a:cubicBezTo>
                        <a:pt x="3692427" y="1305396"/>
                        <a:pt x="3681259" y="1305396"/>
                        <a:pt x="3675054" y="1309353"/>
                      </a:cubicBezTo>
                      <a:cubicBezTo>
                        <a:pt x="3666368" y="1308034"/>
                        <a:pt x="3657682" y="1305396"/>
                        <a:pt x="3657682" y="1294845"/>
                      </a:cubicBezTo>
                      <a:cubicBezTo>
                        <a:pt x="3658923" y="1284294"/>
                        <a:pt x="3665127" y="1277700"/>
                        <a:pt x="3675054" y="1279019"/>
                      </a:cubicBezTo>
                      <a:close/>
                      <a:moveTo>
                        <a:pt x="3302782" y="1244726"/>
                      </a:moveTo>
                      <a:cubicBezTo>
                        <a:pt x="3318463" y="1268101"/>
                        <a:pt x="3337762" y="1286554"/>
                        <a:pt x="3320875" y="1314850"/>
                      </a:cubicBezTo>
                      <a:cubicBezTo>
                        <a:pt x="3317257" y="1321001"/>
                        <a:pt x="3313638" y="1325923"/>
                        <a:pt x="3306401" y="1324692"/>
                      </a:cubicBezTo>
                      <a:cubicBezTo>
                        <a:pt x="3300370" y="1323462"/>
                        <a:pt x="3296751" y="1318541"/>
                        <a:pt x="3296751" y="1313620"/>
                      </a:cubicBezTo>
                      <a:cubicBezTo>
                        <a:pt x="3296751" y="1291475"/>
                        <a:pt x="3289514" y="1268101"/>
                        <a:pt x="3302782" y="1244726"/>
                      </a:cubicBezTo>
                      <a:close/>
                      <a:moveTo>
                        <a:pt x="3393819" y="1142853"/>
                      </a:moveTo>
                      <a:cubicBezTo>
                        <a:pt x="3404609" y="1144121"/>
                        <a:pt x="3420195" y="1147926"/>
                        <a:pt x="3415400" y="1164412"/>
                      </a:cubicBezTo>
                      <a:cubicBezTo>
                        <a:pt x="3413002" y="1175826"/>
                        <a:pt x="3407007" y="1188508"/>
                        <a:pt x="3393819" y="1183435"/>
                      </a:cubicBezTo>
                      <a:cubicBezTo>
                        <a:pt x="3379431" y="1175826"/>
                        <a:pt x="3355452" y="1187239"/>
                        <a:pt x="3357850" y="1164412"/>
                      </a:cubicBezTo>
                      <a:cubicBezTo>
                        <a:pt x="3359049" y="1150462"/>
                        <a:pt x="3379431" y="1140317"/>
                        <a:pt x="3393819" y="1142853"/>
                      </a:cubicBezTo>
                      <a:close/>
                      <a:moveTo>
                        <a:pt x="5589329" y="1139432"/>
                      </a:moveTo>
                      <a:cubicBezTo>
                        <a:pt x="5612046" y="1142523"/>
                        <a:pt x="5628314" y="1156287"/>
                        <a:pt x="5637610" y="1183347"/>
                      </a:cubicBezTo>
                      <a:cubicBezTo>
                        <a:pt x="5638850" y="1190813"/>
                        <a:pt x="5642568" y="1195789"/>
                        <a:pt x="5648766" y="1198278"/>
                      </a:cubicBezTo>
                      <a:cubicBezTo>
                        <a:pt x="5673556" y="1208231"/>
                        <a:pt x="5685951" y="1223162"/>
                        <a:pt x="5683472" y="1250534"/>
                      </a:cubicBezTo>
                      <a:cubicBezTo>
                        <a:pt x="5682232" y="1261732"/>
                        <a:pt x="5688429" y="1270441"/>
                        <a:pt x="5699585" y="1270441"/>
                      </a:cubicBezTo>
                      <a:cubicBezTo>
                        <a:pt x="5725614" y="1270441"/>
                        <a:pt x="5734291" y="1276662"/>
                        <a:pt x="5733051" y="1306523"/>
                      </a:cubicBezTo>
                      <a:cubicBezTo>
                        <a:pt x="5731812" y="1333895"/>
                        <a:pt x="5747925" y="1362511"/>
                        <a:pt x="5757841" y="1389884"/>
                      </a:cubicBezTo>
                      <a:cubicBezTo>
                        <a:pt x="5797505" y="1504350"/>
                        <a:pt x="5848324" y="1615083"/>
                        <a:pt x="5892946" y="1727061"/>
                      </a:cubicBezTo>
                      <a:cubicBezTo>
                        <a:pt x="5865677" y="1693468"/>
                        <a:pt x="5816097" y="1689735"/>
                        <a:pt x="5791307" y="1652409"/>
                      </a:cubicBezTo>
                      <a:cubicBezTo>
                        <a:pt x="5788828" y="1648677"/>
                        <a:pt x="5781391" y="1647432"/>
                        <a:pt x="5776433" y="1648677"/>
                      </a:cubicBezTo>
                      <a:cubicBezTo>
                        <a:pt x="5721896" y="1653653"/>
                        <a:pt x="5693387" y="1621304"/>
                        <a:pt x="5673556" y="1576513"/>
                      </a:cubicBezTo>
                      <a:cubicBezTo>
                        <a:pt x="5664879" y="1559094"/>
                        <a:pt x="5656203" y="1539187"/>
                        <a:pt x="5645047" y="1521769"/>
                      </a:cubicBezTo>
                      <a:cubicBezTo>
                        <a:pt x="5633892" y="1504350"/>
                        <a:pt x="5633892" y="1488175"/>
                        <a:pt x="5642568" y="1469512"/>
                      </a:cubicBezTo>
                      <a:cubicBezTo>
                        <a:pt x="5658682" y="1434675"/>
                        <a:pt x="5650005" y="1396105"/>
                        <a:pt x="5653724" y="1358779"/>
                      </a:cubicBezTo>
                      <a:cubicBezTo>
                        <a:pt x="5654963" y="1348825"/>
                        <a:pt x="5642568" y="1350069"/>
                        <a:pt x="5636371" y="1355046"/>
                      </a:cubicBezTo>
                      <a:cubicBezTo>
                        <a:pt x="5623976" y="1366244"/>
                        <a:pt x="5615299" y="1360023"/>
                        <a:pt x="5606623" y="1350069"/>
                      </a:cubicBezTo>
                      <a:cubicBezTo>
                        <a:pt x="5600426" y="1342604"/>
                        <a:pt x="5594228" y="1336383"/>
                        <a:pt x="5599186" y="1327674"/>
                      </a:cubicBezTo>
                      <a:cubicBezTo>
                        <a:pt x="5606623" y="1315232"/>
                        <a:pt x="5619018" y="1315232"/>
                        <a:pt x="5628934" y="1318965"/>
                      </a:cubicBezTo>
                      <a:cubicBezTo>
                        <a:pt x="5654963" y="1327674"/>
                        <a:pt x="5678514" y="1300302"/>
                        <a:pt x="5704543" y="1316476"/>
                      </a:cubicBezTo>
                      <a:cubicBezTo>
                        <a:pt x="5705782" y="1317720"/>
                        <a:pt x="5711980" y="1313988"/>
                        <a:pt x="5711980" y="1311499"/>
                      </a:cubicBezTo>
                      <a:cubicBezTo>
                        <a:pt x="5714459" y="1304034"/>
                        <a:pt x="5707022" y="1300302"/>
                        <a:pt x="5703303" y="1295325"/>
                      </a:cubicBezTo>
                      <a:cubicBezTo>
                        <a:pt x="5661161" y="1248045"/>
                        <a:pt x="5621497" y="1195789"/>
                        <a:pt x="5574396" y="1152242"/>
                      </a:cubicBezTo>
                      <a:cubicBezTo>
                        <a:pt x="5570678" y="1149754"/>
                        <a:pt x="5566959" y="1143533"/>
                        <a:pt x="5564480" y="1139801"/>
                      </a:cubicBezTo>
                      <a:cubicBezTo>
                        <a:pt x="5573467" y="1138557"/>
                        <a:pt x="5581756" y="1138401"/>
                        <a:pt x="5589329" y="1139432"/>
                      </a:cubicBezTo>
                      <a:close/>
                      <a:moveTo>
                        <a:pt x="3141721" y="1118338"/>
                      </a:moveTo>
                      <a:cubicBezTo>
                        <a:pt x="3146348" y="1118338"/>
                        <a:pt x="3150975" y="1119712"/>
                        <a:pt x="3149819" y="1125207"/>
                      </a:cubicBezTo>
                      <a:cubicBezTo>
                        <a:pt x="3149819" y="1132076"/>
                        <a:pt x="3145191" y="1136197"/>
                        <a:pt x="3139407" y="1137571"/>
                      </a:cubicBezTo>
                      <a:cubicBezTo>
                        <a:pt x="3134780" y="1138944"/>
                        <a:pt x="3131309" y="1137571"/>
                        <a:pt x="3130152" y="1130702"/>
                      </a:cubicBezTo>
                      <a:cubicBezTo>
                        <a:pt x="3130152" y="1122459"/>
                        <a:pt x="3135936" y="1119712"/>
                        <a:pt x="3141721" y="1118338"/>
                      </a:cubicBezTo>
                      <a:close/>
                      <a:moveTo>
                        <a:pt x="2882877" y="1109658"/>
                      </a:moveTo>
                      <a:cubicBezTo>
                        <a:pt x="2895241" y="1107345"/>
                        <a:pt x="2904856" y="1111972"/>
                        <a:pt x="2907604" y="1121227"/>
                      </a:cubicBezTo>
                      <a:cubicBezTo>
                        <a:pt x="2908978" y="1123541"/>
                        <a:pt x="2904856" y="1128168"/>
                        <a:pt x="2902109" y="1128168"/>
                      </a:cubicBezTo>
                      <a:cubicBezTo>
                        <a:pt x="2889746" y="1127011"/>
                        <a:pt x="2882877" y="1121227"/>
                        <a:pt x="2882877" y="1109658"/>
                      </a:cubicBezTo>
                      <a:close/>
                      <a:moveTo>
                        <a:pt x="923012" y="1041405"/>
                      </a:moveTo>
                      <a:cubicBezTo>
                        <a:pt x="925425" y="1075909"/>
                        <a:pt x="906124" y="1089967"/>
                        <a:pt x="877173" y="1095079"/>
                      </a:cubicBezTo>
                      <a:cubicBezTo>
                        <a:pt x="892855" y="1077187"/>
                        <a:pt x="904918" y="1056740"/>
                        <a:pt x="923012" y="1041405"/>
                      </a:cubicBezTo>
                      <a:close/>
                      <a:moveTo>
                        <a:pt x="1309577" y="885367"/>
                      </a:moveTo>
                      <a:cubicBezTo>
                        <a:pt x="1316923" y="886182"/>
                        <a:pt x="1325597" y="888669"/>
                        <a:pt x="1335912" y="892709"/>
                      </a:cubicBezTo>
                      <a:cubicBezTo>
                        <a:pt x="1363419" y="902654"/>
                        <a:pt x="1392177" y="912599"/>
                        <a:pt x="1420934" y="926273"/>
                      </a:cubicBezTo>
                      <a:cubicBezTo>
                        <a:pt x="1440939" y="933732"/>
                        <a:pt x="1458444" y="933732"/>
                        <a:pt x="1478449" y="927517"/>
                      </a:cubicBezTo>
                      <a:cubicBezTo>
                        <a:pt x="1518459" y="913842"/>
                        <a:pt x="1537214" y="923787"/>
                        <a:pt x="1552217" y="963567"/>
                      </a:cubicBezTo>
                      <a:cubicBezTo>
                        <a:pt x="1564721" y="993403"/>
                        <a:pt x="1575974" y="1025724"/>
                        <a:pt x="1620985" y="1008320"/>
                      </a:cubicBezTo>
                      <a:cubicBezTo>
                        <a:pt x="1632238" y="1003348"/>
                        <a:pt x="1639740" y="1012050"/>
                        <a:pt x="1634739" y="1021995"/>
                      </a:cubicBezTo>
                      <a:cubicBezTo>
                        <a:pt x="1625986" y="1045614"/>
                        <a:pt x="1624736" y="1070477"/>
                        <a:pt x="1607232" y="1091610"/>
                      </a:cubicBezTo>
                      <a:cubicBezTo>
                        <a:pt x="1584726" y="1120202"/>
                        <a:pt x="1565971" y="1150037"/>
                        <a:pt x="1542215" y="1178629"/>
                      </a:cubicBezTo>
                      <a:cubicBezTo>
                        <a:pt x="1505956" y="1222139"/>
                        <a:pt x="1458444" y="1227111"/>
                        <a:pt x="1412182" y="1242029"/>
                      </a:cubicBezTo>
                      <a:cubicBezTo>
                        <a:pt x="1400929" y="1247001"/>
                        <a:pt x="1388426" y="1247001"/>
                        <a:pt x="1377173" y="1249488"/>
                      </a:cubicBezTo>
                      <a:lnTo>
                        <a:pt x="1375435" y="1250939"/>
                      </a:lnTo>
                      <a:lnTo>
                        <a:pt x="1386827" y="1273579"/>
                      </a:lnTo>
                      <a:cubicBezTo>
                        <a:pt x="1388919" y="1281059"/>
                        <a:pt x="1386022" y="1287470"/>
                        <a:pt x="1368635" y="1290522"/>
                      </a:cubicBezTo>
                      <a:cubicBezTo>
                        <a:pt x="1358332" y="1292965"/>
                        <a:pt x="1341589" y="1303955"/>
                        <a:pt x="1332574" y="1288080"/>
                      </a:cubicBezTo>
                      <a:cubicBezTo>
                        <a:pt x="1327423" y="1280143"/>
                        <a:pt x="1330642" y="1275258"/>
                        <a:pt x="1335472" y="1270984"/>
                      </a:cubicBezTo>
                      <a:lnTo>
                        <a:pt x="1346926" y="1258732"/>
                      </a:lnTo>
                      <a:lnTo>
                        <a:pt x="1319658" y="1270932"/>
                      </a:lnTo>
                      <a:cubicBezTo>
                        <a:pt x="1311219" y="1278080"/>
                        <a:pt x="1304654" y="1287403"/>
                        <a:pt x="1299653" y="1297970"/>
                      </a:cubicBezTo>
                      <a:cubicBezTo>
                        <a:pt x="1292151" y="1312887"/>
                        <a:pt x="1283399" y="1326562"/>
                        <a:pt x="1272146" y="1338993"/>
                      </a:cubicBezTo>
                      <a:cubicBezTo>
                        <a:pt x="1250891" y="1358883"/>
                        <a:pt x="1229635" y="1356397"/>
                        <a:pt x="1210880" y="1336507"/>
                      </a:cubicBezTo>
                      <a:cubicBezTo>
                        <a:pt x="1199628" y="1322832"/>
                        <a:pt x="1185874" y="1314130"/>
                        <a:pt x="1168369" y="1309158"/>
                      </a:cubicBezTo>
                      <a:cubicBezTo>
                        <a:pt x="1148364" y="1302942"/>
                        <a:pt x="1132110" y="1292997"/>
                        <a:pt x="1123358" y="1274350"/>
                      </a:cubicBezTo>
                      <a:cubicBezTo>
                        <a:pt x="1115856" y="1256946"/>
                        <a:pt x="1102103" y="1247001"/>
                        <a:pt x="1087099" y="1270621"/>
                      </a:cubicBezTo>
                      <a:cubicBezTo>
                        <a:pt x="1079597" y="1283052"/>
                        <a:pt x="1067094" y="1285538"/>
                        <a:pt x="1055841" y="1276836"/>
                      </a:cubicBezTo>
                      <a:cubicBezTo>
                        <a:pt x="1039587" y="1266891"/>
                        <a:pt x="1017081" y="1260676"/>
                        <a:pt x="1015830" y="1237056"/>
                      </a:cubicBezTo>
                      <a:cubicBezTo>
                        <a:pt x="1014580" y="1219652"/>
                        <a:pt x="1032085" y="1214680"/>
                        <a:pt x="1047088" y="1217166"/>
                      </a:cubicBezTo>
                      <a:cubicBezTo>
                        <a:pt x="1079597" y="1222139"/>
                        <a:pt x="1089599" y="1202249"/>
                        <a:pt x="1089599" y="1178629"/>
                      </a:cubicBezTo>
                      <a:cubicBezTo>
                        <a:pt x="1090850" y="1153766"/>
                        <a:pt x="1073345" y="1147551"/>
                        <a:pt x="1050839" y="1142578"/>
                      </a:cubicBezTo>
                      <a:cubicBezTo>
                        <a:pt x="1022082" y="1137606"/>
                        <a:pt x="1008329" y="1110257"/>
                        <a:pt x="995825" y="1089124"/>
                      </a:cubicBezTo>
                      <a:cubicBezTo>
                        <a:pt x="987073" y="1072963"/>
                        <a:pt x="1017081" y="1085394"/>
                        <a:pt x="1025833" y="1075449"/>
                      </a:cubicBezTo>
                      <a:cubicBezTo>
                        <a:pt x="1008329" y="1051830"/>
                        <a:pt x="1022082" y="1031940"/>
                        <a:pt x="1037086" y="1012050"/>
                      </a:cubicBezTo>
                      <a:cubicBezTo>
                        <a:pt x="1042087" y="1004591"/>
                        <a:pt x="1049589" y="997132"/>
                        <a:pt x="1049589" y="989673"/>
                      </a:cubicBezTo>
                      <a:cubicBezTo>
                        <a:pt x="1048339" y="949893"/>
                        <a:pt x="1075846" y="951136"/>
                        <a:pt x="1103353" y="952379"/>
                      </a:cubicBezTo>
                      <a:cubicBezTo>
                        <a:pt x="1137111" y="953622"/>
                        <a:pt x="1170870" y="951136"/>
                        <a:pt x="1203378" y="963567"/>
                      </a:cubicBezTo>
                      <a:cubicBezTo>
                        <a:pt x="1233386" y="974756"/>
                        <a:pt x="1265894" y="953622"/>
                        <a:pt x="1270896" y="926273"/>
                      </a:cubicBezTo>
                      <a:cubicBezTo>
                        <a:pt x="1277460" y="895506"/>
                        <a:pt x="1287541" y="882919"/>
                        <a:pt x="1309577" y="885367"/>
                      </a:cubicBezTo>
                      <a:close/>
                      <a:moveTo>
                        <a:pt x="3658547" y="747203"/>
                      </a:moveTo>
                      <a:cubicBezTo>
                        <a:pt x="3688519" y="742938"/>
                        <a:pt x="3715161" y="770045"/>
                        <a:pt x="3743206" y="777523"/>
                      </a:cubicBezTo>
                      <a:cubicBezTo>
                        <a:pt x="3775612" y="786248"/>
                        <a:pt x="3809265" y="796218"/>
                        <a:pt x="3845411" y="797465"/>
                      </a:cubicBezTo>
                      <a:cubicBezTo>
                        <a:pt x="3880311" y="798711"/>
                        <a:pt x="3896514" y="816160"/>
                        <a:pt x="3900253" y="852303"/>
                      </a:cubicBezTo>
                      <a:cubicBezTo>
                        <a:pt x="3902746" y="873491"/>
                        <a:pt x="3913964" y="888447"/>
                        <a:pt x="3935153" y="895925"/>
                      </a:cubicBezTo>
                      <a:cubicBezTo>
                        <a:pt x="3961327" y="905896"/>
                        <a:pt x="3989995" y="903403"/>
                        <a:pt x="4017416" y="903403"/>
                      </a:cubicBezTo>
                      <a:cubicBezTo>
                        <a:pt x="4024894" y="903403"/>
                        <a:pt x="4032372" y="900910"/>
                        <a:pt x="4034865" y="892186"/>
                      </a:cubicBezTo>
                      <a:cubicBezTo>
                        <a:pt x="4037358" y="884708"/>
                        <a:pt x="4031126" y="878476"/>
                        <a:pt x="4024894" y="875984"/>
                      </a:cubicBezTo>
                      <a:cubicBezTo>
                        <a:pt x="4007444" y="864767"/>
                        <a:pt x="3992487" y="843579"/>
                        <a:pt x="3965066" y="856042"/>
                      </a:cubicBezTo>
                      <a:cubicBezTo>
                        <a:pt x="3950110" y="862274"/>
                        <a:pt x="3932660" y="856042"/>
                        <a:pt x="3928921" y="837347"/>
                      </a:cubicBezTo>
                      <a:cubicBezTo>
                        <a:pt x="3923935" y="814913"/>
                        <a:pt x="3942631" y="814913"/>
                        <a:pt x="3955095" y="811174"/>
                      </a:cubicBezTo>
                      <a:cubicBezTo>
                        <a:pt x="3996227" y="798711"/>
                        <a:pt x="4037358" y="808682"/>
                        <a:pt x="4078490" y="814913"/>
                      </a:cubicBezTo>
                      <a:cubicBezTo>
                        <a:pt x="4108403" y="819899"/>
                        <a:pt x="4119621" y="844825"/>
                        <a:pt x="4110896" y="878476"/>
                      </a:cubicBezTo>
                      <a:cubicBezTo>
                        <a:pt x="4107157" y="894679"/>
                        <a:pt x="4112143" y="920852"/>
                        <a:pt x="4080982" y="918359"/>
                      </a:cubicBezTo>
                      <a:cubicBezTo>
                        <a:pt x="4068518" y="917113"/>
                        <a:pt x="4069765" y="930822"/>
                        <a:pt x="4073504" y="938300"/>
                      </a:cubicBezTo>
                      <a:cubicBezTo>
                        <a:pt x="4078490" y="949517"/>
                        <a:pt x="4085968" y="959488"/>
                        <a:pt x="4095939" y="960734"/>
                      </a:cubicBezTo>
                      <a:cubicBezTo>
                        <a:pt x="4134578" y="966966"/>
                        <a:pt x="4144549" y="999371"/>
                        <a:pt x="4140810" y="1028036"/>
                      </a:cubicBezTo>
                      <a:cubicBezTo>
                        <a:pt x="4137071" y="1084121"/>
                        <a:pt x="4175709" y="1100323"/>
                        <a:pt x="4215595" y="1111540"/>
                      </a:cubicBezTo>
                      <a:cubicBezTo>
                        <a:pt x="4252987" y="1124004"/>
                        <a:pt x="4289133" y="1131482"/>
                        <a:pt x="4315307" y="1162641"/>
                      </a:cubicBezTo>
                      <a:cubicBezTo>
                        <a:pt x="4334003" y="1182582"/>
                        <a:pt x="4363917" y="1172611"/>
                        <a:pt x="4387599" y="1180089"/>
                      </a:cubicBezTo>
                      <a:cubicBezTo>
                        <a:pt x="4410034" y="1187567"/>
                        <a:pt x="4428731" y="1196292"/>
                        <a:pt x="4433716" y="1221218"/>
                      </a:cubicBezTo>
                      <a:cubicBezTo>
                        <a:pt x="4441195" y="1257362"/>
                        <a:pt x="4467369" y="1272318"/>
                        <a:pt x="4499776" y="1281042"/>
                      </a:cubicBezTo>
                      <a:cubicBezTo>
                        <a:pt x="4539661" y="1289766"/>
                        <a:pt x="4562096" y="1317186"/>
                        <a:pt x="4574560" y="1350837"/>
                      </a:cubicBezTo>
                      <a:cubicBezTo>
                        <a:pt x="4583285" y="1372024"/>
                        <a:pt x="4589517" y="1393212"/>
                        <a:pt x="4603228" y="1410661"/>
                      </a:cubicBezTo>
                      <a:cubicBezTo>
                        <a:pt x="4631895" y="1446804"/>
                        <a:pt x="4625663" y="1500396"/>
                        <a:pt x="4654331" y="1535294"/>
                      </a:cubicBezTo>
                      <a:cubicBezTo>
                        <a:pt x="4673027" y="1558974"/>
                        <a:pt x="4670534" y="1572684"/>
                        <a:pt x="4653084" y="1591379"/>
                      </a:cubicBezTo>
                      <a:lnTo>
                        <a:pt x="4652073" y="1595514"/>
                      </a:lnTo>
                      <a:lnTo>
                        <a:pt x="4655738" y="1589464"/>
                      </a:lnTo>
                      <a:cubicBezTo>
                        <a:pt x="4679404" y="1588198"/>
                        <a:pt x="4690614" y="1570487"/>
                        <a:pt x="4701825" y="1552776"/>
                      </a:cubicBezTo>
                      <a:lnTo>
                        <a:pt x="4709246" y="1535417"/>
                      </a:lnTo>
                      <a:lnTo>
                        <a:pt x="4716432" y="1505467"/>
                      </a:lnTo>
                      <a:cubicBezTo>
                        <a:pt x="4722658" y="1493013"/>
                        <a:pt x="4718923" y="1476822"/>
                        <a:pt x="4736356" y="1473085"/>
                      </a:cubicBezTo>
                      <a:cubicBezTo>
                        <a:pt x="4782430" y="1439458"/>
                        <a:pt x="4807335" y="1389639"/>
                        <a:pt x="4838466" y="1344803"/>
                      </a:cubicBezTo>
                      <a:cubicBezTo>
                        <a:pt x="4868352" y="1303703"/>
                        <a:pt x="4863371" y="1268830"/>
                        <a:pt x="4849674" y="1228975"/>
                      </a:cubicBezTo>
                      <a:lnTo>
                        <a:pt x="4849674" y="1224533"/>
                      </a:lnTo>
                      <a:lnTo>
                        <a:pt x="4848278" y="1222163"/>
                      </a:lnTo>
                      <a:cubicBezTo>
                        <a:pt x="4830848" y="1199747"/>
                        <a:pt x="4834583" y="1171104"/>
                        <a:pt x="4833338" y="1146197"/>
                      </a:cubicBezTo>
                      <a:cubicBezTo>
                        <a:pt x="4832093" y="1095138"/>
                        <a:pt x="4813418" y="1042833"/>
                        <a:pt x="4845788" y="993020"/>
                      </a:cubicBezTo>
                      <a:cubicBezTo>
                        <a:pt x="4854504" y="978076"/>
                        <a:pt x="4847033" y="954414"/>
                        <a:pt x="4855749" y="935734"/>
                      </a:cubicBezTo>
                      <a:cubicBezTo>
                        <a:pt x="4865709" y="915808"/>
                        <a:pt x="4878159" y="898373"/>
                        <a:pt x="4903059" y="894637"/>
                      </a:cubicBezTo>
                      <a:cubicBezTo>
                        <a:pt x="4929204" y="890901"/>
                        <a:pt x="4945390" y="867240"/>
                        <a:pt x="4974025" y="862258"/>
                      </a:cubicBezTo>
                      <a:cubicBezTo>
                        <a:pt x="5003905" y="857588"/>
                        <a:pt x="5033007" y="857588"/>
                        <a:pt x="5060728" y="861908"/>
                      </a:cubicBezTo>
                      <a:cubicBezTo>
                        <a:pt x="5143892" y="874868"/>
                        <a:pt x="5214624" y="926705"/>
                        <a:pt x="5256643" y="1007964"/>
                      </a:cubicBezTo>
                      <a:cubicBezTo>
                        <a:pt x="5285279" y="1062759"/>
                        <a:pt x="5308934" y="1118800"/>
                        <a:pt x="5313914" y="1181067"/>
                      </a:cubicBezTo>
                      <a:cubicBezTo>
                        <a:pt x="5317649" y="1224654"/>
                        <a:pt x="5338814" y="1262014"/>
                        <a:pt x="5354999" y="1301865"/>
                      </a:cubicBezTo>
                      <a:cubicBezTo>
                        <a:pt x="5363715" y="1320545"/>
                        <a:pt x="5379900" y="1336735"/>
                        <a:pt x="5398575" y="1346698"/>
                      </a:cubicBezTo>
                      <a:cubicBezTo>
                        <a:pt x="5427210" y="1361642"/>
                        <a:pt x="5452111" y="1385303"/>
                        <a:pt x="5481991" y="1399002"/>
                      </a:cubicBezTo>
                      <a:cubicBezTo>
                        <a:pt x="5505646" y="1411456"/>
                        <a:pt x="5518096" y="1436363"/>
                        <a:pt x="5536772" y="1456288"/>
                      </a:cubicBezTo>
                      <a:lnTo>
                        <a:pt x="5550867" y="1471348"/>
                      </a:lnTo>
                      <a:lnTo>
                        <a:pt x="5595200" y="1486946"/>
                      </a:lnTo>
                      <a:cubicBezTo>
                        <a:pt x="5635476" y="1499085"/>
                        <a:pt x="5656082" y="1546239"/>
                        <a:pt x="5648589" y="1586390"/>
                      </a:cubicBezTo>
                      <a:lnTo>
                        <a:pt x="5638700" y="1607272"/>
                      </a:lnTo>
                      <a:lnTo>
                        <a:pt x="5638863" y="1611956"/>
                      </a:lnTo>
                      <a:cubicBezTo>
                        <a:pt x="5637618" y="1615692"/>
                        <a:pt x="5636373" y="1618183"/>
                        <a:pt x="5633883" y="1621919"/>
                      </a:cubicBezTo>
                      <a:cubicBezTo>
                        <a:pt x="5626413" y="1629391"/>
                        <a:pt x="5620188" y="1639354"/>
                        <a:pt x="5608982" y="1629391"/>
                      </a:cubicBezTo>
                      <a:cubicBezTo>
                        <a:pt x="5606492" y="1587049"/>
                        <a:pt x="5584082" y="1558406"/>
                        <a:pt x="5550467" y="1533499"/>
                      </a:cubicBezTo>
                      <a:cubicBezTo>
                        <a:pt x="5525566" y="1514819"/>
                        <a:pt x="5513116" y="1487421"/>
                        <a:pt x="5496931" y="1462515"/>
                      </a:cubicBezTo>
                      <a:cubicBezTo>
                        <a:pt x="5483236" y="1442589"/>
                        <a:pt x="5468296" y="1425154"/>
                        <a:pt x="5447131" y="1415192"/>
                      </a:cubicBezTo>
                      <a:cubicBezTo>
                        <a:pt x="5346284" y="1366623"/>
                        <a:pt x="5292749" y="1284430"/>
                        <a:pt x="5274073" y="1177331"/>
                      </a:cubicBezTo>
                      <a:cubicBezTo>
                        <a:pt x="5271583" y="1162387"/>
                        <a:pt x="5265358" y="1147442"/>
                        <a:pt x="5264113" y="1132498"/>
                      </a:cubicBezTo>
                      <a:cubicBezTo>
                        <a:pt x="5262868" y="1081439"/>
                        <a:pt x="5231743" y="1041588"/>
                        <a:pt x="5213068" y="998001"/>
                      </a:cubicBezTo>
                      <a:cubicBezTo>
                        <a:pt x="5199373" y="970603"/>
                        <a:pt x="5169492" y="953169"/>
                        <a:pt x="5145837" y="935734"/>
                      </a:cubicBezTo>
                      <a:cubicBezTo>
                        <a:pt x="5117202" y="915808"/>
                        <a:pt x="5082341" y="904600"/>
                        <a:pt x="5049971" y="893392"/>
                      </a:cubicBezTo>
                      <a:cubicBezTo>
                        <a:pt x="5021336" y="883429"/>
                        <a:pt x="4987720" y="899619"/>
                        <a:pt x="4957840" y="912072"/>
                      </a:cubicBezTo>
                      <a:cubicBezTo>
                        <a:pt x="4940410" y="919544"/>
                        <a:pt x="4946635" y="939470"/>
                        <a:pt x="4954105" y="953169"/>
                      </a:cubicBezTo>
                      <a:cubicBezTo>
                        <a:pt x="4964065" y="974339"/>
                        <a:pt x="4972780" y="998001"/>
                        <a:pt x="4976515" y="1021663"/>
                      </a:cubicBezTo>
                      <a:cubicBezTo>
                        <a:pt x="4979005" y="1052796"/>
                        <a:pt x="4970290" y="1061514"/>
                        <a:pt x="4939165" y="1057778"/>
                      </a:cubicBezTo>
                      <a:cubicBezTo>
                        <a:pt x="4927959" y="1056532"/>
                        <a:pt x="4916754" y="1052796"/>
                        <a:pt x="4906794" y="1050306"/>
                      </a:cubicBezTo>
                      <a:cubicBezTo>
                        <a:pt x="4879404" y="1046570"/>
                        <a:pt x="4865709" y="1054042"/>
                        <a:pt x="4868199" y="1080194"/>
                      </a:cubicBezTo>
                      <a:cubicBezTo>
                        <a:pt x="4871934" y="1120045"/>
                        <a:pt x="4869444" y="1161141"/>
                        <a:pt x="4886874" y="1197256"/>
                      </a:cubicBezTo>
                      <a:cubicBezTo>
                        <a:pt x="4896834" y="1213446"/>
                        <a:pt x="4899324" y="1232126"/>
                        <a:pt x="4896834" y="1250806"/>
                      </a:cubicBezTo>
                      <a:cubicBezTo>
                        <a:pt x="4891854" y="1283185"/>
                        <a:pt x="4910529" y="1309337"/>
                        <a:pt x="4921734" y="1339226"/>
                      </a:cubicBezTo>
                      <a:cubicBezTo>
                        <a:pt x="4926714" y="1351679"/>
                        <a:pt x="4934184" y="1364133"/>
                        <a:pt x="4939165" y="1377831"/>
                      </a:cubicBezTo>
                      <a:cubicBezTo>
                        <a:pt x="4965310" y="1474968"/>
                        <a:pt x="5031296" y="1539726"/>
                        <a:pt x="5119692" y="1584558"/>
                      </a:cubicBezTo>
                      <a:cubicBezTo>
                        <a:pt x="5140857" y="1594521"/>
                        <a:pt x="5164512" y="1590785"/>
                        <a:pt x="5186922" y="1590785"/>
                      </a:cubicBezTo>
                      <a:cubicBezTo>
                        <a:pt x="5264113" y="1595767"/>
                        <a:pt x="5326364" y="1631881"/>
                        <a:pt x="5371185" y="1691658"/>
                      </a:cubicBezTo>
                      <a:cubicBezTo>
                        <a:pt x="5397330" y="1726528"/>
                        <a:pt x="5413515" y="1768869"/>
                        <a:pt x="5430945" y="1809966"/>
                      </a:cubicBezTo>
                      <a:cubicBezTo>
                        <a:pt x="5434680" y="1817438"/>
                        <a:pt x="5438415" y="1827401"/>
                        <a:pt x="5443395" y="1836118"/>
                      </a:cubicBezTo>
                      <a:cubicBezTo>
                        <a:pt x="5463316" y="1867252"/>
                        <a:pt x="5472031" y="1864761"/>
                        <a:pt x="5499421" y="1841099"/>
                      </a:cubicBezTo>
                      <a:cubicBezTo>
                        <a:pt x="5531792" y="1812457"/>
                        <a:pt x="5542997" y="1775096"/>
                        <a:pt x="5550467" y="1736491"/>
                      </a:cubicBezTo>
                      <a:cubicBezTo>
                        <a:pt x="5556692" y="1706602"/>
                        <a:pt x="5567897" y="1680450"/>
                        <a:pt x="5581592" y="1653052"/>
                      </a:cubicBezTo>
                      <a:cubicBezTo>
                        <a:pt x="5586572" y="1640599"/>
                        <a:pt x="5595287" y="1629391"/>
                        <a:pt x="5611472" y="1633127"/>
                      </a:cubicBezTo>
                      <a:cubicBezTo>
                        <a:pt x="5628903" y="1645580"/>
                        <a:pt x="5627658" y="1663015"/>
                        <a:pt x="5622678" y="1680450"/>
                      </a:cubicBezTo>
                      <a:cubicBezTo>
                        <a:pt x="5616453" y="1699130"/>
                        <a:pt x="5618943" y="1715320"/>
                        <a:pt x="5627658" y="1731509"/>
                      </a:cubicBezTo>
                      <a:cubicBezTo>
                        <a:pt x="5643843" y="1761397"/>
                        <a:pt x="5650068" y="1793776"/>
                        <a:pt x="5661273" y="1824910"/>
                      </a:cubicBezTo>
                      <a:cubicBezTo>
                        <a:pt x="5665008" y="1836118"/>
                        <a:pt x="5667498" y="1851062"/>
                        <a:pt x="5665008" y="1863516"/>
                      </a:cubicBezTo>
                      <a:cubicBezTo>
                        <a:pt x="5655048" y="1919556"/>
                        <a:pt x="5665008" y="1975597"/>
                        <a:pt x="5660028" y="2031637"/>
                      </a:cubicBezTo>
                      <a:cubicBezTo>
                        <a:pt x="5652558" y="2097641"/>
                        <a:pt x="5689908" y="2143718"/>
                        <a:pt x="5732239" y="2183569"/>
                      </a:cubicBezTo>
                      <a:cubicBezTo>
                        <a:pt x="5773324" y="2222175"/>
                        <a:pt x="5793245" y="2267007"/>
                        <a:pt x="5790755" y="2320557"/>
                      </a:cubicBezTo>
                      <a:cubicBezTo>
                        <a:pt x="5788265" y="2366635"/>
                        <a:pt x="5799470" y="2411468"/>
                        <a:pt x="5799470" y="2457545"/>
                      </a:cubicBezTo>
                      <a:cubicBezTo>
                        <a:pt x="5800715" y="2488679"/>
                        <a:pt x="5810675" y="2523549"/>
                        <a:pt x="5848025" y="2542229"/>
                      </a:cubicBezTo>
                      <a:cubicBezTo>
                        <a:pt x="5877906" y="2557173"/>
                        <a:pt x="5905296" y="2578344"/>
                        <a:pt x="5935176" y="2593288"/>
                      </a:cubicBezTo>
                      <a:cubicBezTo>
                        <a:pt x="5996182" y="2623176"/>
                        <a:pt x="6018592" y="2677971"/>
                        <a:pt x="6041002" y="2735257"/>
                      </a:cubicBezTo>
                      <a:cubicBezTo>
                        <a:pt x="6049718" y="2755183"/>
                        <a:pt x="6054698" y="2777599"/>
                        <a:pt x="6062168" y="2797525"/>
                      </a:cubicBezTo>
                      <a:cubicBezTo>
                        <a:pt x="6065903" y="2807487"/>
                        <a:pt x="6069638" y="2819941"/>
                        <a:pt x="6063413" y="2829903"/>
                      </a:cubicBezTo>
                      <a:cubicBezTo>
                        <a:pt x="6038512" y="2882208"/>
                        <a:pt x="6065903" y="2924550"/>
                        <a:pt x="6090803" y="2965646"/>
                      </a:cubicBezTo>
                      <a:cubicBezTo>
                        <a:pt x="6105743" y="2989308"/>
                        <a:pt x="6118193" y="3015460"/>
                        <a:pt x="6129398" y="3041612"/>
                      </a:cubicBezTo>
                      <a:cubicBezTo>
                        <a:pt x="6138113" y="3061538"/>
                        <a:pt x="6138113" y="3080218"/>
                        <a:pt x="6116948" y="3093917"/>
                      </a:cubicBezTo>
                      <a:cubicBezTo>
                        <a:pt x="6123173" y="3102634"/>
                        <a:pt x="6133133" y="3107615"/>
                        <a:pt x="6140603" y="3113842"/>
                      </a:cubicBezTo>
                      <a:cubicBezTo>
                        <a:pt x="6154299" y="3128787"/>
                        <a:pt x="6158034" y="3143731"/>
                        <a:pt x="6135623" y="3152448"/>
                      </a:cubicBezTo>
                      <a:cubicBezTo>
                        <a:pt x="6121928" y="3158675"/>
                        <a:pt x="6116948" y="3167392"/>
                        <a:pt x="6116948" y="3179845"/>
                      </a:cubicBezTo>
                      <a:cubicBezTo>
                        <a:pt x="6114458" y="3207243"/>
                        <a:pt x="6102008" y="3223433"/>
                        <a:pt x="6074618" y="3227169"/>
                      </a:cubicBezTo>
                      <a:cubicBezTo>
                        <a:pt x="6068393" y="3228414"/>
                        <a:pt x="6059678" y="3229659"/>
                        <a:pt x="6059678" y="3237131"/>
                      </a:cubicBezTo>
                      <a:cubicBezTo>
                        <a:pt x="6058433" y="3245849"/>
                        <a:pt x="6065903" y="3249585"/>
                        <a:pt x="6072128" y="3250830"/>
                      </a:cubicBezTo>
                      <a:cubicBezTo>
                        <a:pt x="6108233" y="3255811"/>
                        <a:pt x="6120683" y="3289436"/>
                        <a:pt x="6146829" y="3308116"/>
                      </a:cubicBezTo>
                      <a:cubicBezTo>
                        <a:pt x="6159279" y="3315588"/>
                        <a:pt x="6161769" y="3333023"/>
                        <a:pt x="6149319" y="3344231"/>
                      </a:cubicBezTo>
                      <a:cubicBezTo>
                        <a:pt x="6129398" y="3364157"/>
                        <a:pt x="6136868" y="3379101"/>
                        <a:pt x="6151809" y="3395290"/>
                      </a:cubicBezTo>
                      <a:cubicBezTo>
                        <a:pt x="6169239" y="3415216"/>
                        <a:pt x="6184179" y="3435141"/>
                        <a:pt x="6172974" y="3463784"/>
                      </a:cubicBezTo>
                      <a:cubicBezTo>
                        <a:pt x="6159279" y="3487446"/>
                        <a:pt x="6164259" y="3514843"/>
                        <a:pt x="6161769" y="3539750"/>
                      </a:cubicBezTo>
                      <a:cubicBezTo>
                        <a:pt x="6158034" y="3583337"/>
                        <a:pt x="6151809" y="3624434"/>
                        <a:pt x="6145583" y="3668021"/>
                      </a:cubicBezTo>
                      <a:lnTo>
                        <a:pt x="6138613" y="3703578"/>
                      </a:lnTo>
                      <a:lnTo>
                        <a:pt x="6149308" y="3673604"/>
                      </a:lnTo>
                      <a:cubicBezTo>
                        <a:pt x="6156818" y="3757346"/>
                        <a:pt x="6195619" y="3824840"/>
                        <a:pt x="6255699" y="3882335"/>
                      </a:cubicBezTo>
                      <a:cubicBezTo>
                        <a:pt x="6281984" y="3907333"/>
                        <a:pt x="6302010" y="3937330"/>
                        <a:pt x="6315778" y="3971077"/>
                      </a:cubicBezTo>
                      <a:cubicBezTo>
                        <a:pt x="6327043" y="3994825"/>
                        <a:pt x="6314527" y="4012323"/>
                        <a:pt x="6295752" y="4022322"/>
                      </a:cubicBezTo>
                      <a:cubicBezTo>
                        <a:pt x="6280732" y="4029822"/>
                        <a:pt x="6269467" y="4042320"/>
                        <a:pt x="6255699" y="4051070"/>
                      </a:cubicBezTo>
                      <a:cubicBezTo>
                        <a:pt x="6218149" y="4056069"/>
                        <a:pt x="6195619" y="4088566"/>
                        <a:pt x="6161824" y="4101065"/>
                      </a:cubicBezTo>
                      <a:cubicBezTo>
                        <a:pt x="6123023" y="4116064"/>
                        <a:pt x="6084222" y="4131062"/>
                        <a:pt x="6045420" y="4142311"/>
                      </a:cubicBezTo>
                      <a:cubicBezTo>
                        <a:pt x="6015381" y="4151061"/>
                        <a:pt x="5994102" y="4169809"/>
                        <a:pt x="5972824" y="4191057"/>
                      </a:cubicBezTo>
                      <a:cubicBezTo>
                        <a:pt x="5960308" y="4204806"/>
                        <a:pt x="5974076" y="4217304"/>
                        <a:pt x="5969069" y="4228554"/>
                      </a:cubicBezTo>
                      <a:cubicBezTo>
                        <a:pt x="5964063" y="4248552"/>
                        <a:pt x="5952798" y="4259801"/>
                        <a:pt x="5931520" y="4256051"/>
                      </a:cubicBezTo>
                      <a:cubicBezTo>
                        <a:pt x="5921506" y="4262300"/>
                        <a:pt x="5922758" y="4274799"/>
                        <a:pt x="5917751" y="4283548"/>
                      </a:cubicBezTo>
                      <a:cubicBezTo>
                        <a:pt x="5910241" y="4304797"/>
                        <a:pt x="5896473" y="4309796"/>
                        <a:pt x="5877698" y="4296047"/>
                      </a:cubicBezTo>
                      <a:lnTo>
                        <a:pt x="5878202" y="4294854"/>
                      </a:lnTo>
                      <a:lnTo>
                        <a:pt x="5835575" y="4375688"/>
                      </a:lnTo>
                      <a:cubicBezTo>
                        <a:pt x="5822503" y="4404954"/>
                        <a:pt x="5810053" y="4434531"/>
                        <a:pt x="5794490" y="4462551"/>
                      </a:cubicBezTo>
                      <a:lnTo>
                        <a:pt x="5789766" y="4468144"/>
                      </a:lnTo>
                      <a:lnTo>
                        <a:pt x="5806592" y="4497438"/>
                      </a:lnTo>
                      <a:cubicBezTo>
                        <a:pt x="5829045" y="4527248"/>
                        <a:pt x="5860072" y="4550860"/>
                        <a:pt x="5875001" y="4585806"/>
                      </a:cubicBezTo>
                      <a:lnTo>
                        <a:pt x="5875284" y="4587955"/>
                      </a:lnTo>
                      <a:lnTo>
                        <a:pt x="5875950" y="4584936"/>
                      </a:lnTo>
                      <a:cubicBezTo>
                        <a:pt x="5899828" y="4593789"/>
                        <a:pt x="5879720" y="4619084"/>
                        <a:pt x="5896058" y="4631732"/>
                      </a:cubicBezTo>
                      <a:cubicBezTo>
                        <a:pt x="5898571" y="4632997"/>
                        <a:pt x="5901085" y="4635526"/>
                        <a:pt x="5903598" y="4638056"/>
                      </a:cubicBezTo>
                      <a:cubicBezTo>
                        <a:pt x="5908625" y="4648174"/>
                        <a:pt x="5914909" y="4654498"/>
                        <a:pt x="5903598" y="4668410"/>
                      </a:cubicBezTo>
                      <a:cubicBezTo>
                        <a:pt x="5864639" y="4716470"/>
                        <a:pt x="5803060" y="4732912"/>
                        <a:pt x="5735197" y="4708882"/>
                      </a:cubicBezTo>
                      <a:cubicBezTo>
                        <a:pt x="5719488" y="4702558"/>
                        <a:pt x="5703150" y="4698448"/>
                        <a:pt x="5686498" y="4695918"/>
                      </a:cubicBezTo>
                      <a:lnTo>
                        <a:pt x="5637736" y="4692565"/>
                      </a:lnTo>
                      <a:lnTo>
                        <a:pt x="5637364" y="4692848"/>
                      </a:lnTo>
                      <a:lnTo>
                        <a:pt x="5625794" y="4704559"/>
                      </a:lnTo>
                      <a:lnTo>
                        <a:pt x="5610227" y="4725319"/>
                      </a:lnTo>
                      <a:cubicBezTo>
                        <a:pt x="5606492" y="4726564"/>
                        <a:pt x="5601512" y="4729055"/>
                        <a:pt x="5599022" y="4731545"/>
                      </a:cubicBezTo>
                      <a:cubicBezTo>
                        <a:pt x="5564162" y="4771397"/>
                        <a:pt x="5526811" y="4750226"/>
                        <a:pt x="5490706" y="4736527"/>
                      </a:cubicBezTo>
                      <a:cubicBezTo>
                        <a:pt x="5459581" y="4725319"/>
                        <a:pt x="5452111" y="4696676"/>
                        <a:pt x="5447131" y="4668033"/>
                      </a:cubicBezTo>
                      <a:cubicBezTo>
                        <a:pt x="5435925" y="4605766"/>
                        <a:pt x="5420985" y="4542253"/>
                        <a:pt x="5448376" y="4479986"/>
                      </a:cubicBezTo>
                      <a:cubicBezTo>
                        <a:pt x="5434680" y="4418964"/>
                        <a:pt x="5465806" y="4361678"/>
                        <a:pt x="5459581" y="4303147"/>
                      </a:cubicBezTo>
                      <a:cubicBezTo>
                        <a:pt x="5457091" y="4269523"/>
                        <a:pt x="5469541" y="4237143"/>
                        <a:pt x="5475766" y="4204765"/>
                      </a:cubicBezTo>
                      <a:cubicBezTo>
                        <a:pt x="5477011" y="4196047"/>
                        <a:pt x="5483236" y="4186085"/>
                        <a:pt x="5479501" y="4176122"/>
                      </a:cubicBezTo>
                      <a:cubicBezTo>
                        <a:pt x="5457091" y="4126308"/>
                        <a:pt x="5480746" y="4076494"/>
                        <a:pt x="5479501" y="4026680"/>
                      </a:cubicBezTo>
                      <a:cubicBezTo>
                        <a:pt x="5477011" y="3953205"/>
                        <a:pt x="5506891" y="3885956"/>
                        <a:pt x="5508136" y="3813726"/>
                      </a:cubicBezTo>
                      <a:cubicBezTo>
                        <a:pt x="5508136" y="3786329"/>
                        <a:pt x="5503156" y="3758931"/>
                        <a:pt x="5503156" y="3731533"/>
                      </a:cubicBezTo>
                      <a:cubicBezTo>
                        <a:pt x="5501911" y="3694173"/>
                        <a:pt x="5500666" y="3656813"/>
                        <a:pt x="5500666" y="3619453"/>
                      </a:cubicBezTo>
                      <a:cubicBezTo>
                        <a:pt x="5500666" y="3595791"/>
                        <a:pt x="5516851" y="3582092"/>
                        <a:pt x="5530547" y="3565903"/>
                      </a:cubicBezTo>
                      <a:lnTo>
                        <a:pt x="5535724" y="3559529"/>
                      </a:lnTo>
                      <a:lnTo>
                        <a:pt x="5535611" y="3547690"/>
                      </a:lnTo>
                      <a:cubicBezTo>
                        <a:pt x="5539230" y="3528482"/>
                        <a:pt x="5552305" y="3511902"/>
                        <a:pt x="5556974" y="3493220"/>
                      </a:cubicBezTo>
                      <a:cubicBezTo>
                        <a:pt x="5568181" y="3445892"/>
                        <a:pt x="5555729" y="3399810"/>
                        <a:pt x="5558219" y="3353728"/>
                      </a:cubicBezTo>
                      <a:cubicBezTo>
                        <a:pt x="5561955" y="3272774"/>
                        <a:pt x="5551993" y="3191819"/>
                        <a:pt x="5549503" y="3110864"/>
                      </a:cubicBezTo>
                      <a:cubicBezTo>
                        <a:pt x="5549503" y="3093428"/>
                        <a:pt x="5545767" y="3079728"/>
                        <a:pt x="5528333" y="3075991"/>
                      </a:cubicBezTo>
                      <a:cubicBezTo>
                        <a:pt x="5505919" y="3069764"/>
                        <a:pt x="5503428" y="3053573"/>
                        <a:pt x="5503428" y="3034891"/>
                      </a:cubicBezTo>
                      <a:cubicBezTo>
                        <a:pt x="5504674" y="2936500"/>
                        <a:pt x="5505919" y="2840599"/>
                        <a:pt x="5504674" y="2742208"/>
                      </a:cubicBezTo>
                      <a:cubicBezTo>
                        <a:pt x="5504674" y="2691144"/>
                        <a:pt x="5502183" y="2641326"/>
                        <a:pt x="5487240" y="2591508"/>
                      </a:cubicBezTo>
                      <a:cubicBezTo>
                        <a:pt x="5484750" y="2582789"/>
                        <a:pt x="5483504" y="2572826"/>
                        <a:pt x="5483504" y="2565353"/>
                      </a:cubicBezTo>
                      <a:cubicBezTo>
                        <a:pt x="5485995" y="2488134"/>
                        <a:pt x="5451128" y="2478171"/>
                        <a:pt x="5386375" y="2494362"/>
                      </a:cubicBezTo>
                      <a:cubicBezTo>
                        <a:pt x="5350263" y="2503080"/>
                        <a:pt x="5340301" y="2499344"/>
                        <a:pt x="5322868" y="2464471"/>
                      </a:cubicBezTo>
                      <a:cubicBezTo>
                        <a:pt x="5319132" y="2455752"/>
                        <a:pt x="5311660" y="2445789"/>
                        <a:pt x="5304189" y="2442052"/>
                      </a:cubicBezTo>
                      <a:cubicBezTo>
                        <a:pt x="5273369" y="2424305"/>
                        <a:pt x="5244651" y="2405156"/>
                        <a:pt x="5229591" y="2374097"/>
                      </a:cubicBezTo>
                      <a:lnTo>
                        <a:pt x="5220400" y="2341799"/>
                      </a:lnTo>
                      <a:lnTo>
                        <a:pt x="5212420" y="2339097"/>
                      </a:lnTo>
                      <a:cubicBezTo>
                        <a:pt x="5209151" y="2337852"/>
                        <a:pt x="5206350" y="2336296"/>
                        <a:pt x="5205104" y="2333805"/>
                      </a:cubicBezTo>
                      <a:cubicBezTo>
                        <a:pt x="5171484" y="2281506"/>
                        <a:pt x="5111715" y="2261583"/>
                        <a:pt x="5071869" y="2215510"/>
                      </a:cubicBezTo>
                      <a:cubicBezTo>
                        <a:pt x="5037003" y="2175663"/>
                        <a:pt x="5004628" y="2134571"/>
                        <a:pt x="4971008" y="2092233"/>
                      </a:cubicBezTo>
                      <a:lnTo>
                        <a:pt x="4972112" y="2092483"/>
                      </a:lnTo>
                      <a:lnTo>
                        <a:pt x="4967972" y="2088342"/>
                      </a:lnTo>
                      <a:cubicBezTo>
                        <a:pt x="4945558" y="2077133"/>
                        <a:pt x="4948048" y="2057206"/>
                        <a:pt x="4948048" y="2038524"/>
                      </a:cubicBezTo>
                      <a:cubicBezTo>
                        <a:pt x="4948048" y="2013615"/>
                        <a:pt x="4945558" y="1989951"/>
                        <a:pt x="4915672" y="1982478"/>
                      </a:cubicBezTo>
                      <a:cubicBezTo>
                        <a:pt x="4910691" y="1977496"/>
                        <a:pt x="4906955" y="1973760"/>
                        <a:pt x="4901974" y="1968778"/>
                      </a:cubicBezTo>
                      <a:lnTo>
                        <a:pt x="4901497" y="1968615"/>
                      </a:lnTo>
                      <a:lnTo>
                        <a:pt x="4876467" y="1975569"/>
                      </a:lnTo>
                      <a:cubicBezTo>
                        <a:pt x="4870683" y="1982239"/>
                        <a:pt x="4867557" y="1992166"/>
                        <a:pt x="4865056" y="2002713"/>
                      </a:cubicBezTo>
                      <a:cubicBezTo>
                        <a:pt x="4863805" y="2010158"/>
                        <a:pt x="4865056" y="2023807"/>
                        <a:pt x="4851300" y="2022566"/>
                      </a:cubicBezTo>
                      <a:cubicBezTo>
                        <a:pt x="4840046" y="2021325"/>
                        <a:pt x="4827541" y="2020085"/>
                        <a:pt x="4825040" y="2006435"/>
                      </a:cubicBezTo>
                      <a:cubicBezTo>
                        <a:pt x="4820038" y="1984100"/>
                        <a:pt x="4808784" y="1991545"/>
                        <a:pt x="4792527" y="1996508"/>
                      </a:cubicBezTo>
                      <a:cubicBezTo>
                        <a:pt x="4763766" y="2005194"/>
                        <a:pt x="4735005" y="2003953"/>
                        <a:pt x="4706244" y="1996508"/>
                      </a:cubicBezTo>
                      <a:cubicBezTo>
                        <a:pt x="4694989" y="1992786"/>
                        <a:pt x="4688737" y="1989063"/>
                        <a:pt x="4684985" y="1976655"/>
                      </a:cubicBezTo>
                      <a:cubicBezTo>
                        <a:pt x="4673731" y="1930743"/>
                        <a:pt x="4654974" y="1913371"/>
                        <a:pt x="4609956" y="1908407"/>
                      </a:cubicBezTo>
                      <a:cubicBezTo>
                        <a:pt x="4577444" y="1905926"/>
                        <a:pt x="4514919" y="1835197"/>
                        <a:pt x="4524923" y="1806657"/>
                      </a:cubicBezTo>
                      <a:cubicBezTo>
                        <a:pt x="4532426" y="1781840"/>
                        <a:pt x="4553684" y="1760746"/>
                        <a:pt x="4568690" y="1738410"/>
                      </a:cubicBezTo>
                      <a:cubicBezTo>
                        <a:pt x="4578694" y="1722900"/>
                        <a:pt x="4592762" y="1712973"/>
                        <a:pt x="4607768" y="1704442"/>
                      </a:cubicBezTo>
                      <a:lnTo>
                        <a:pt x="4649649" y="1680466"/>
                      </a:lnTo>
                      <a:lnTo>
                        <a:pt x="4651679" y="1678586"/>
                      </a:lnTo>
                      <a:lnTo>
                        <a:pt x="4653115" y="1672782"/>
                      </a:lnTo>
                      <a:lnTo>
                        <a:pt x="4649977" y="1660467"/>
                      </a:lnTo>
                      <a:cubicBezTo>
                        <a:pt x="4646085" y="1653983"/>
                        <a:pt x="4640792" y="1648290"/>
                        <a:pt x="4635809" y="1642597"/>
                      </a:cubicBezTo>
                      <a:lnTo>
                        <a:pt x="4635809" y="1622356"/>
                      </a:lnTo>
                      <a:lnTo>
                        <a:pt x="4636556" y="1621123"/>
                      </a:lnTo>
                      <a:lnTo>
                        <a:pt x="4629402" y="1626276"/>
                      </a:lnTo>
                      <a:cubicBezTo>
                        <a:pt x="4625663" y="1625030"/>
                        <a:pt x="4624417" y="1623783"/>
                        <a:pt x="4621924" y="1621291"/>
                      </a:cubicBezTo>
                      <a:cubicBezTo>
                        <a:pt x="4613199" y="1595118"/>
                        <a:pt x="4618185" y="1568945"/>
                        <a:pt x="4618185" y="1542772"/>
                      </a:cubicBezTo>
                      <a:cubicBezTo>
                        <a:pt x="4616938" y="1504135"/>
                        <a:pt x="4608213" y="1472977"/>
                        <a:pt x="4570821" y="1454282"/>
                      </a:cubicBezTo>
                      <a:cubicBezTo>
                        <a:pt x="4563343" y="1450543"/>
                        <a:pt x="4557111" y="1444312"/>
                        <a:pt x="4554618" y="1435587"/>
                      </a:cubicBezTo>
                      <a:cubicBezTo>
                        <a:pt x="4549632" y="1408168"/>
                        <a:pt x="4533429" y="1399444"/>
                        <a:pt x="4509747" y="1413153"/>
                      </a:cubicBezTo>
                      <a:cubicBezTo>
                        <a:pt x="4486065" y="1426863"/>
                        <a:pt x="4464876" y="1431848"/>
                        <a:pt x="4438702" y="1423124"/>
                      </a:cubicBezTo>
                      <a:cubicBezTo>
                        <a:pt x="4420006" y="1416892"/>
                        <a:pt x="4406295" y="1426863"/>
                        <a:pt x="4402556" y="1445558"/>
                      </a:cubicBezTo>
                      <a:cubicBezTo>
                        <a:pt x="4393831" y="1476716"/>
                        <a:pt x="4373889" y="1492918"/>
                        <a:pt x="4341482" y="1496657"/>
                      </a:cubicBezTo>
                      <a:cubicBezTo>
                        <a:pt x="4306582" y="1501643"/>
                        <a:pt x="4300350" y="1512860"/>
                        <a:pt x="4297858" y="1547757"/>
                      </a:cubicBezTo>
                      <a:cubicBezTo>
                        <a:pt x="4296611" y="1561467"/>
                        <a:pt x="4299104" y="1575176"/>
                        <a:pt x="4289133" y="1585147"/>
                      </a:cubicBezTo>
                      <a:cubicBezTo>
                        <a:pt x="4271683" y="1582654"/>
                        <a:pt x="4274176" y="1567698"/>
                        <a:pt x="4274176" y="1557728"/>
                      </a:cubicBezTo>
                      <a:cubicBezTo>
                        <a:pt x="4274176" y="1522830"/>
                        <a:pt x="4267944" y="1489179"/>
                        <a:pt x="4264205" y="1455529"/>
                      </a:cubicBezTo>
                      <a:cubicBezTo>
                        <a:pt x="4262958" y="1450543"/>
                        <a:pt x="4260465" y="1444312"/>
                        <a:pt x="4262958" y="1439326"/>
                      </a:cubicBezTo>
                      <a:cubicBezTo>
                        <a:pt x="4282901" y="1380749"/>
                        <a:pt x="4248001" y="1327156"/>
                        <a:pt x="4245508" y="1271071"/>
                      </a:cubicBezTo>
                      <a:cubicBezTo>
                        <a:pt x="4245508" y="1248637"/>
                        <a:pt x="4231798" y="1227450"/>
                        <a:pt x="4218087" y="1208755"/>
                      </a:cubicBezTo>
                      <a:cubicBezTo>
                        <a:pt x="4189420" y="1171365"/>
                        <a:pt x="4112143" y="1178843"/>
                        <a:pt x="4088461" y="1223711"/>
                      </a:cubicBezTo>
                      <a:cubicBezTo>
                        <a:pt x="4064779" y="1267332"/>
                        <a:pt x="4047329" y="1314693"/>
                        <a:pt x="4047329" y="1365793"/>
                      </a:cubicBezTo>
                      <a:cubicBezTo>
                        <a:pt x="4046083" y="1391966"/>
                        <a:pt x="4047329" y="1419385"/>
                        <a:pt x="4046083" y="1446804"/>
                      </a:cubicBezTo>
                      <a:cubicBezTo>
                        <a:pt x="4044837" y="1463007"/>
                        <a:pt x="4044837" y="1479209"/>
                        <a:pt x="4027387" y="1486687"/>
                      </a:cubicBezTo>
                      <a:cubicBezTo>
                        <a:pt x="4012430" y="1479209"/>
                        <a:pt x="4016169" y="1464253"/>
                        <a:pt x="4016169" y="1451790"/>
                      </a:cubicBezTo>
                      <a:cubicBezTo>
                        <a:pt x="4016169" y="1431848"/>
                        <a:pt x="4009937" y="1420631"/>
                        <a:pt x="3986255" y="1421878"/>
                      </a:cubicBezTo>
                      <a:cubicBezTo>
                        <a:pt x="3961327" y="1424370"/>
                        <a:pt x="3942631" y="1411907"/>
                        <a:pt x="3931413" y="1388227"/>
                      </a:cubicBezTo>
                      <a:cubicBezTo>
                        <a:pt x="3923935" y="1372024"/>
                        <a:pt x="3910224" y="1367039"/>
                        <a:pt x="3892775" y="1370778"/>
                      </a:cubicBezTo>
                      <a:cubicBezTo>
                        <a:pt x="3871586" y="1375763"/>
                        <a:pt x="3847904" y="1370778"/>
                        <a:pt x="3826715" y="1375763"/>
                      </a:cubicBezTo>
                      <a:cubicBezTo>
                        <a:pt x="3817990" y="1378256"/>
                        <a:pt x="3805526" y="1375763"/>
                        <a:pt x="3799294" y="1368285"/>
                      </a:cubicBezTo>
                      <a:cubicBezTo>
                        <a:pt x="3773119" y="1333388"/>
                        <a:pt x="3725756" y="1322171"/>
                        <a:pt x="3697088" y="1287274"/>
                      </a:cubicBezTo>
                      <a:cubicBezTo>
                        <a:pt x="3682132" y="1267332"/>
                        <a:pt x="3657203" y="1263593"/>
                        <a:pt x="3634768" y="1261101"/>
                      </a:cubicBezTo>
                      <a:cubicBezTo>
                        <a:pt x="3597376" y="1257362"/>
                        <a:pt x="3567462" y="1236174"/>
                        <a:pt x="3535055" y="1219972"/>
                      </a:cubicBezTo>
                      <a:cubicBezTo>
                        <a:pt x="3521345" y="1211248"/>
                        <a:pt x="3516359" y="1200031"/>
                        <a:pt x="3525084" y="1186321"/>
                      </a:cubicBezTo>
                      <a:cubicBezTo>
                        <a:pt x="3535055" y="1168872"/>
                        <a:pt x="3528823" y="1158902"/>
                        <a:pt x="3513866" y="1147685"/>
                      </a:cubicBezTo>
                      <a:cubicBezTo>
                        <a:pt x="3500156" y="1136468"/>
                        <a:pt x="3486445" y="1122758"/>
                        <a:pt x="3467749" y="1116526"/>
                      </a:cubicBezTo>
                      <a:cubicBezTo>
                        <a:pt x="3422878" y="1101570"/>
                        <a:pt x="3389225" y="1072904"/>
                        <a:pt x="3364297" y="1033022"/>
                      </a:cubicBezTo>
                      <a:cubicBezTo>
                        <a:pt x="3353080" y="1016819"/>
                        <a:pt x="3339369" y="1011834"/>
                        <a:pt x="3319427" y="1014327"/>
                      </a:cubicBezTo>
                      <a:cubicBezTo>
                        <a:pt x="3282034" y="1015573"/>
                        <a:pt x="3243396" y="1019312"/>
                        <a:pt x="3204757" y="1010588"/>
                      </a:cubicBezTo>
                      <a:cubicBezTo>
                        <a:pt x="3186061" y="1005602"/>
                        <a:pt x="3166118" y="1015573"/>
                        <a:pt x="3146176" y="1014327"/>
                      </a:cubicBezTo>
                      <a:cubicBezTo>
                        <a:pt x="3133712" y="1014327"/>
                        <a:pt x="3134958" y="1028036"/>
                        <a:pt x="3131219" y="1036761"/>
                      </a:cubicBezTo>
                      <a:cubicBezTo>
                        <a:pt x="3126233" y="1054209"/>
                        <a:pt x="3122493" y="1076643"/>
                        <a:pt x="3098812" y="1076643"/>
                      </a:cubicBezTo>
                      <a:cubicBezTo>
                        <a:pt x="3077623" y="1077889"/>
                        <a:pt x="3061419" y="1066672"/>
                        <a:pt x="3052695" y="1045485"/>
                      </a:cubicBezTo>
                      <a:cubicBezTo>
                        <a:pt x="3050202" y="1039253"/>
                        <a:pt x="3050202" y="1028036"/>
                        <a:pt x="3038984" y="1030529"/>
                      </a:cubicBezTo>
                      <a:cubicBezTo>
                        <a:pt x="3027766" y="1035514"/>
                        <a:pt x="3021534" y="1044239"/>
                        <a:pt x="3017795" y="1055455"/>
                      </a:cubicBezTo>
                      <a:cubicBezTo>
                        <a:pt x="3016549" y="1066672"/>
                        <a:pt x="3029013" y="1065426"/>
                        <a:pt x="3035245" y="1067919"/>
                      </a:cubicBezTo>
                      <a:cubicBezTo>
                        <a:pt x="3061419" y="1076643"/>
                        <a:pt x="3063912" y="1085367"/>
                        <a:pt x="3045216" y="1105309"/>
                      </a:cubicBezTo>
                      <a:cubicBezTo>
                        <a:pt x="3036491" y="1115279"/>
                        <a:pt x="3030259" y="1125251"/>
                        <a:pt x="3022781" y="1135221"/>
                      </a:cubicBezTo>
                      <a:cubicBezTo>
                        <a:pt x="3009070" y="1153916"/>
                        <a:pt x="2969185" y="1162641"/>
                        <a:pt x="2947996" y="1152670"/>
                      </a:cubicBezTo>
                      <a:cubicBezTo>
                        <a:pt x="2936779" y="1146438"/>
                        <a:pt x="2938025" y="1138960"/>
                        <a:pt x="2945503" y="1132729"/>
                      </a:cubicBezTo>
                      <a:cubicBezTo>
                        <a:pt x="2974171" y="1109048"/>
                        <a:pt x="2976664" y="1086614"/>
                        <a:pt x="2947996" y="1061687"/>
                      </a:cubicBezTo>
                      <a:cubicBezTo>
                        <a:pt x="2940518" y="1055455"/>
                        <a:pt x="2945503" y="1045485"/>
                        <a:pt x="2939271" y="1036761"/>
                      </a:cubicBezTo>
                      <a:cubicBezTo>
                        <a:pt x="2928054" y="1042992"/>
                        <a:pt x="2930546" y="1052963"/>
                        <a:pt x="2929300" y="1062933"/>
                      </a:cubicBezTo>
                      <a:cubicBezTo>
                        <a:pt x="2923068" y="1097831"/>
                        <a:pt x="2904372" y="1107801"/>
                        <a:pt x="2870719" y="1089106"/>
                      </a:cubicBezTo>
                      <a:cubicBezTo>
                        <a:pt x="2855762" y="1081628"/>
                        <a:pt x="2842051" y="1070411"/>
                        <a:pt x="2824602" y="1065426"/>
                      </a:cubicBezTo>
                      <a:cubicBezTo>
                        <a:pt x="2815877" y="1062933"/>
                        <a:pt x="2805906" y="1056702"/>
                        <a:pt x="2799674" y="1059194"/>
                      </a:cubicBezTo>
                      <a:cubicBezTo>
                        <a:pt x="2769760" y="1067919"/>
                        <a:pt x="2739846" y="1071658"/>
                        <a:pt x="2708686" y="1059194"/>
                      </a:cubicBezTo>
                      <a:cubicBezTo>
                        <a:pt x="2701207" y="1056702"/>
                        <a:pt x="2693729" y="1065426"/>
                        <a:pt x="2689990" y="1074150"/>
                      </a:cubicBezTo>
                      <a:cubicBezTo>
                        <a:pt x="2687497" y="1081628"/>
                        <a:pt x="2691236" y="1087860"/>
                        <a:pt x="2696222" y="1094092"/>
                      </a:cubicBezTo>
                      <a:cubicBezTo>
                        <a:pt x="2726135" y="1127743"/>
                        <a:pt x="2722396" y="1138960"/>
                        <a:pt x="2682511" y="1158902"/>
                      </a:cubicBezTo>
                      <a:cubicBezTo>
                        <a:pt x="2670047" y="1165133"/>
                        <a:pt x="2661322" y="1173858"/>
                        <a:pt x="2660076" y="1188814"/>
                      </a:cubicBezTo>
                      <a:cubicBezTo>
                        <a:pt x="2658829" y="1203770"/>
                        <a:pt x="2651351" y="1213740"/>
                        <a:pt x="2633901" y="1211248"/>
                      </a:cubicBezTo>
                      <a:cubicBezTo>
                        <a:pt x="2617698" y="1210001"/>
                        <a:pt x="2608973" y="1200031"/>
                        <a:pt x="2606480" y="1183828"/>
                      </a:cubicBezTo>
                      <a:cubicBezTo>
                        <a:pt x="2599002" y="1132729"/>
                        <a:pt x="2596509" y="1130236"/>
                        <a:pt x="2542913" y="1128990"/>
                      </a:cubicBezTo>
                      <a:cubicBezTo>
                        <a:pt x="2541667" y="1145192"/>
                        <a:pt x="2556624" y="1152670"/>
                        <a:pt x="2564102" y="1162641"/>
                      </a:cubicBezTo>
                      <a:cubicBezTo>
                        <a:pt x="2575320" y="1176350"/>
                        <a:pt x="2581552" y="1192553"/>
                        <a:pt x="2571581" y="1207509"/>
                      </a:cubicBezTo>
                      <a:cubicBezTo>
                        <a:pt x="2561609" y="1223711"/>
                        <a:pt x="2549145" y="1217479"/>
                        <a:pt x="2536681" y="1210001"/>
                      </a:cubicBezTo>
                      <a:cubicBezTo>
                        <a:pt x="2530449" y="1206262"/>
                        <a:pt x="2524217" y="1207509"/>
                        <a:pt x="2519231" y="1213740"/>
                      </a:cubicBezTo>
                      <a:cubicBezTo>
                        <a:pt x="2483086" y="1262347"/>
                        <a:pt x="2434476" y="1239913"/>
                        <a:pt x="2389605" y="1234928"/>
                      </a:cubicBezTo>
                      <a:cubicBezTo>
                        <a:pt x="2387112" y="1233681"/>
                        <a:pt x="2384619" y="1232435"/>
                        <a:pt x="2383373" y="1231189"/>
                      </a:cubicBezTo>
                      <a:cubicBezTo>
                        <a:pt x="2359691" y="1216233"/>
                        <a:pt x="2342241" y="1246145"/>
                        <a:pt x="2317313" y="1241159"/>
                      </a:cubicBezTo>
                      <a:cubicBezTo>
                        <a:pt x="2296124" y="1236174"/>
                        <a:pt x="2273689" y="1224957"/>
                        <a:pt x="2256239" y="1252376"/>
                      </a:cubicBezTo>
                      <a:cubicBezTo>
                        <a:pt x="2248761" y="1264840"/>
                        <a:pt x="2232557" y="1261101"/>
                        <a:pt x="2220093" y="1254869"/>
                      </a:cubicBezTo>
                      <a:cubicBezTo>
                        <a:pt x="2211368" y="1249884"/>
                        <a:pt x="2203890" y="1243652"/>
                        <a:pt x="2193919" y="1241159"/>
                      </a:cubicBezTo>
                      <a:cubicBezTo>
                        <a:pt x="2160266" y="1231189"/>
                        <a:pt x="2131598" y="1229942"/>
                        <a:pt x="2134091" y="1279796"/>
                      </a:cubicBezTo>
                      <a:cubicBezTo>
                        <a:pt x="2136584" y="1318432"/>
                        <a:pt x="2132845" y="1357068"/>
                        <a:pt x="2155280" y="1391966"/>
                      </a:cubicBezTo>
                      <a:cubicBezTo>
                        <a:pt x="2159019" y="1399444"/>
                        <a:pt x="2161512" y="1408168"/>
                        <a:pt x="2159019" y="1418139"/>
                      </a:cubicBezTo>
                      <a:cubicBezTo>
                        <a:pt x="2155280" y="1436834"/>
                        <a:pt x="2162758" y="1450543"/>
                        <a:pt x="2177715" y="1464253"/>
                      </a:cubicBezTo>
                      <a:cubicBezTo>
                        <a:pt x="2196411" y="1481701"/>
                        <a:pt x="2192672" y="1491672"/>
                        <a:pt x="2168990" y="1500396"/>
                      </a:cubicBezTo>
                      <a:cubicBezTo>
                        <a:pt x="2155280" y="1505382"/>
                        <a:pt x="2135337" y="1501643"/>
                        <a:pt x="2134091" y="1524077"/>
                      </a:cubicBezTo>
                      <a:cubicBezTo>
                        <a:pt x="2131598" y="1546511"/>
                        <a:pt x="2151541" y="1572684"/>
                        <a:pt x="2172730" y="1578915"/>
                      </a:cubicBezTo>
                      <a:cubicBezTo>
                        <a:pt x="2178962" y="1581408"/>
                        <a:pt x="2185194" y="1581408"/>
                        <a:pt x="2192672" y="1582654"/>
                      </a:cubicBezTo>
                      <a:cubicBezTo>
                        <a:pt x="2223832" y="1588886"/>
                        <a:pt x="2231311" y="1596364"/>
                        <a:pt x="2231311" y="1627522"/>
                      </a:cubicBezTo>
                      <a:cubicBezTo>
                        <a:pt x="2231311" y="1633754"/>
                        <a:pt x="2230065" y="1639986"/>
                        <a:pt x="2231311" y="1644971"/>
                      </a:cubicBezTo>
                      <a:cubicBezTo>
                        <a:pt x="2259978" y="1691085"/>
                        <a:pt x="2223832" y="1727229"/>
                        <a:pt x="2212615" y="1767111"/>
                      </a:cubicBezTo>
                      <a:cubicBezTo>
                        <a:pt x="2210122" y="1773343"/>
                        <a:pt x="2206383" y="1777082"/>
                        <a:pt x="2202644" y="1780821"/>
                      </a:cubicBezTo>
                      <a:cubicBezTo>
                        <a:pt x="2196411" y="1790792"/>
                        <a:pt x="2176469" y="1780821"/>
                        <a:pt x="2177715" y="1797023"/>
                      </a:cubicBezTo>
                      <a:cubicBezTo>
                        <a:pt x="2180208" y="1814472"/>
                        <a:pt x="2185194" y="1831921"/>
                        <a:pt x="2191426" y="1848123"/>
                      </a:cubicBezTo>
                      <a:cubicBezTo>
                        <a:pt x="2195165" y="1863079"/>
                        <a:pt x="2205136" y="1858094"/>
                        <a:pt x="2213861" y="1851862"/>
                      </a:cubicBezTo>
                      <a:cubicBezTo>
                        <a:pt x="2225079" y="1845630"/>
                        <a:pt x="2236297" y="1839399"/>
                        <a:pt x="2247514" y="1848123"/>
                      </a:cubicBezTo>
                      <a:cubicBezTo>
                        <a:pt x="2261225" y="1856847"/>
                        <a:pt x="2261225" y="1870557"/>
                        <a:pt x="2258732" y="1884267"/>
                      </a:cubicBezTo>
                      <a:cubicBezTo>
                        <a:pt x="2256239" y="1897976"/>
                        <a:pt x="2252500" y="1911686"/>
                        <a:pt x="2248761" y="1925396"/>
                      </a:cubicBezTo>
                      <a:cubicBezTo>
                        <a:pt x="2246268" y="1934120"/>
                        <a:pt x="2241282" y="1941598"/>
                        <a:pt x="2243775" y="1947830"/>
                      </a:cubicBezTo>
                      <a:cubicBezTo>
                        <a:pt x="2259978" y="1978988"/>
                        <a:pt x="2250007" y="2012639"/>
                        <a:pt x="2254993" y="2043797"/>
                      </a:cubicBezTo>
                      <a:cubicBezTo>
                        <a:pt x="2257486" y="2068724"/>
                        <a:pt x="2248761" y="2078695"/>
                        <a:pt x="2227572" y="2086173"/>
                      </a:cubicBezTo>
                      <a:cubicBezTo>
                        <a:pt x="2221340" y="2088665"/>
                        <a:pt x="2213861" y="2088665"/>
                        <a:pt x="2206383" y="2091158"/>
                      </a:cubicBezTo>
                      <a:cubicBezTo>
                        <a:pt x="2186440" y="2097389"/>
                        <a:pt x="2180208" y="2106114"/>
                        <a:pt x="2191426" y="2127301"/>
                      </a:cubicBezTo>
                      <a:cubicBezTo>
                        <a:pt x="2203890" y="2154721"/>
                        <a:pt x="2212615" y="2177155"/>
                        <a:pt x="2252500" y="2169677"/>
                      </a:cubicBezTo>
                      <a:cubicBezTo>
                        <a:pt x="2277428" y="2164691"/>
                        <a:pt x="2278674" y="2195850"/>
                        <a:pt x="2281167" y="2213299"/>
                      </a:cubicBezTo>
                      <a:cubicBezTo>
                        <a:pt x="2284907" y="2238225"/>
                        <a:pt x="2264964" y="2240718"/>
                        <a:pt x="2246268" y="2239471"/>
                      </a:cubicBezTo>
                      <a:cubicBezTo>
                        <a:pt x="2264964" y="2320483"/>
                        <a:pt x="2328531" y="2314251"/>
                        <a:pt x="2393344" y="2293064"/>
                      </a:cubicBezTo>
                      <a:cubicBezTo>
                        <a:pt x="2415779" y="2284339"/>
                        <a:pt x="2436968" y="2275615"/>
                        <a:pt x="2461897" y="2281847"/>
                      </a:cubicBezTo>
                      <a:cubicBezTo>
                        <a:pt x="2481839" y="2286832"/>
                        <a:pt x="2501782" y="2283093"/>
                        <a:pt x="2521724" y="2283093"/>
                      </a:cubicBezTo>
                      <a:cubicBezTo>
                        <a:pt x="2555377" y="2284339"/>
                        <a:pt x="2585291" y="2293064"/>
                        <a:pt x="2595262" y="2337932"/>
                      </a:cubicBezTo>
                      <a:cubicBezTo>
                        <a:pt x="2606480" y="2317990"/>
                        <a:pt x="2608973" y="2298049"/>
                        <a:pt x="2620191" y="2284339"/>
                      </a:cubicBezTo>
                      <a:cubicBezTo>
                        <a:pt x="2647612" y="2251935"/>
                        <a:pt x="2681265" y="2255674"/>
                        <a:pt x="2702454" y="2294310"/>
                      </a:cubicBezTo>
                      <a:cubicBezTo>
                        <a:pt x="2708686" y="2306773"/>
                        <a:pt x="2709932" y="2321729"/>
                        <a:pt x="2726135" y="2335439"/>
                      </a:cubicBezTo>
                      <a:cubicBezTo>
                        <a:pt x="2719903" y="2310512"/>
                        <a:pt x="2721150" y="2290571"/>
                        <a:pt x="2741092" y="2276861"/>
                      </a:cubicBezTo>
                      <a:cubicBezTo>
                        <a:pt x="2759788" y="2265644"/>
                        <a:pt x="2779731" y="2261905"/>
                        <a:pt x="2800920" y="2269383"/>
                      </a:cubicBezTo>
                      <a:cubicBezTo>
                        <a:pt x="2835819" y="2281847"/>
                        <a:pt x="2848283" y="2317990"/>
                        <a:pt x="2820862" y="2344163"/>
                      </a:cubicBezTo>
                      <a:cubicBezTo>
                        <a:pt x="2804659" y="2360366"/>
                        <a:pt x="2795934" y="2376568"/>
                        <a:pt x="2790949" y="2396509"/>
                      </a:cubicBezTo>
                      <a:cubicBezTo>
                        <a:pt x="2787209" y="2411465"/>
                        <a:pt x="2777238" y="2425175"/>
                        <a:pt x="2769760" y="2437638"/>
                      </a:cubicBezTo>
                      <a:cubicBezTo>
                        <a:pt x="2762281" y="2451348"/>
                        <a:pt x="2758542" y="2465058"/>
                        <a:pt x="2766020" y="2481260"/>
                      </a:cubicBezTo>
                      <a:cubicBezTo>
                        <a:pt x="2775992" y="2504940"/>
                        <a:pt x="2763528" y="2518650"/>
                        <a:pt x="2742339" y="2521143"/>
                      </a:cubicBezTo>
                      <a:cubicBezTo>
                        <a:pt x="2718657" y="2523635"/>
                        <a:pt x="2696222" y="2528621"/>
                        <a:pt x="2673786" y="2531113"/>
                      </a:cubicBezTo>
                      <a:cubicBezTo>
                        <a:pt x="2657583" y="2532359"/>
                        <a:pt x="2642626" y="2529867"/>
                        <a:pt x="2628915" y="2519896"/>
                      </a:cubicBezTo>
                      <a:cubicBezTo>
                        <a:pt x="2613959" y="2508679"/>
                        <a:pt x="2597755" y="2499955"/>
                        <a:pt x="2580306" y="2492477"/>
                      </a:cubicBezTo>
                      <a:cubicBezTo>
                        <a:pt x="2559117" y="2484999"/>
                        <a:pt x="2551638" y="2470043"/>
                        <a:pt x="2565349" y="2447609"/>
                      </a:cubicBezTo>
                      <a:cubicBezTo>
                        <a:pt x="2569088" y="2441377"/>
                        <a:pt x="2581552" y="2435146"/>
                        <a:pt x="2571581" y="2426421"/>
                      </a:cubicBezTo>
                      <a:cubicBezTo>
                        <a:pt x="2561609" y="2418943"/>
                        <a:pt x="2550392" y="2410219"/>
                        <a:pt x="2535435" y="2415204"/>
                      </a:cubicBezTo>
                      <a:cubicBezTo>
                        <a:pt x="2496796" y="2428914"/>
                        <a:pt x="2456911" y="2483753"/>
                        <a:pt x="2458157" y="2524881"/>
                      </a:cubicBezTo>
                      <a:cubicBezTo>
                        <a:pt x="2458157" y="2544823"/>
                        <a:pt x="2451925" y="2559779"/>
                        <a:pt x="2433229" y="2567257"/>
                      </a:cubicBezTo>
                      <a:cubicBezTo>
                        <a:pt x="2398330" y="2582213"/>
                        <a:pt x="2363430" y="2598415"/>
                        <a:pt x="2328531" y="2615864"/>
                      </a:cubicBezTo>
                      <a:cubicBezTo>
                        <a:pt x="2318560" y="2620849"/>
                        <a:pt x="2307342" y="2623342"/>
                        <a:pt x="2296124" y="2618357"/>
                      </a:cubicBezTo>
                      <a:cubicBezTo>
                        <a:pt x="2267457" y="2608386"/>
                        <a:pt x="2237543" y="2602154"/>
                        <a:pt x="2207629" y="2593430"/>
                      </a:cubicBezTo>
                      <a:cubicBezTo>
                        <a:pt x="2188933" y="2587198"/>
                        <a:pt x="2175223" y="2577227"/>
                        <a:pt x="2187687" y="2554793"/>
                      </a:cubicBezTo>
                      <a:cubicBezTo>
                        <a:pt x="2193919" y="2543577"/>
                        <a:pt x="2191426" y="2537345"/>
                        <a:pt x="2178962" y="2534852"/>
                      </a:cubicBezTo>
                      <a:cubicBezTo>
                        <a:pt x="2165251" y="2532359"/>
                        <a:pt x="2159019" y="2524881"/>
                        <a:pt x="2165251" y="2511172"/>
                      </a:cubicBezTo>
                      <a:cubicBezTo>
                        <a:pt x="2187687" y="2453841"/>
                        <a:pt x="2201397" y="2390278"/>
                        <a:pt x="2236297" y="2335439"/>
                      </a:cubicBezTo>
                      <a:cubicBezTo>
                        <a:pt x="2196411" y="2321729"/>
                        <a:pt x="2157773" y="2332946"/>
                        <a:pt x="2126613" y="2365351"/>
                      </a:cubicBezTo>
                      <a:cubicBezTo>
                        <a:pt x="2119134" y="2374075"/>
                        <a:pt x="2109163" y="2382800"/>
                        <a:pt x="2099192" y="2386539"/>
                      </a:cubicBezTo>
                      <a:cubicBezTo>
                        <a:pt x="2060553" y="2402741"/>
                        <a:pt x="2055567" y="2433899"/>
                        <a:pt x="2059306" y="2468797"/>
                      </a:cubicBezTo>
                      <a:cubicBezTo>
                        <a:pt x="2065539" y="2508679"/>
                        <a:pt x="2054321" y="2553547"/>
                        <a:pt x="2085481" y="2588445"/>
                      </a:cubicBezTo>
                      <a:cubicBezTo>
                        <a:pt x="2094206" y="2597169"/>
                        <a:pt x="2091713" y="2608386"/>
                        <a:pt x="2084235" y="2618357"/>
                      </a:cubicBezTo>
                      <a:cubicBezTo>
                        <a:pt x="2075510" y="2628327"/>
                        <a:pt x="2065539" y="2635805"/>
                        <a:pt x="2051828" y="2630820"/>
                      </a:cubicBezTo>
                      <a:cubicBezTo>
                        <a:pt x="2023161" y="2618357"/>
                        <a:pt x="2015682" y="2633313"/>
                        <a:pt x="2015682" y="2656993"/>
                      </a:cubicBezTo>
                      <a:cubicBezTo>
                        <a:pt x="2015682" y="2675688"/>
                        <a:pt x="2000725" y="2691890"/>
                        <a:pt x="2001972" y="2711831"/>
                      </a:cubicBezTo>
                      <a:cubicBezTo>
                        <a:pt x="2019421" y="2714324"/>
                        <a:pt x="2028146" y="2700614"/>
                        <a:pt x="2040610" y="2696875"/>
                      </a:cubicBezTo>
                      <a:cubicBezTo>
                        <a:pt x="2056814" y="2693136"/>
                        <a:pt x="2071771" y="2696875"/>
                        <a:pt x="2080495" y="2711831"/>
                      </a:cubicBezTo>
                      <a:cubicBezTo>
                        <a:pt x="2086105" y="2720244"/>
                        <a:pt x="2094518" y="2730059"/>
                        <a:pt x="2089961" y="2740224"/>
                      </a:cubicBezTo>
                      <a:lnTo>
                        <a:pt x="2080522" y="2750439"/>
                      </a:lnTo>
                      <a:lnTo>
                        <a:pt x="2082285" y="2770689"/>
                      </a:lnTo>
                      <a:cubicBezTo>
                        <a:pt x="2081973" y="2780335"/>
                        <a:pt x="2081661" y="2789981"/>
                        <a:pt x="2084777" y="2799316"/>
                      </a:cubicBezTo>
                      <a:cubicBezTo>
                        <a:pt x="2087270" y="2813008"/>
                        <a:pt x="2078545" y="2819231"/>
                        <a:pt x="2066081" y="2821720"/>
                      </a:cubicBezTo>
                      <a:cubicBezTo>
                        <a:pt x="2053618" y="2824210"/>
                        <a:pt x="2041154" y="2824210"/>
                        <a:pt x="2031182" y="2837901"/>
                      </a:cubicBezTo>
                      <a:cubicBezTo>
                        <a:pt x="2058603" y="2844124"/>
                        <a:pt x="2086024" y="2847858"/>
                        <a:pt x="2072313" y="2886443"/>
                      </a:cubicBezTo>
                      <a:cubicBezTo>
                        <a:pt x="2069821" y="2895156"/>
                        <a:pt x="2082285" y="2896400"/>
                        <a:pt x="2089763" y="2896400"/>
                      </a:cubicBezTo>
                      <a:cubicBezTo>
                        <a:pt x="2104720" y="2896400"/>
                        <a:pt x="2117184" y="2888932"/>
                        <a:pt x="2128401" y="2880220"/>
                      </a:cubicBezTo>
                      <a:cubicBezTo>
                        <a:pt x="2138372" y="2872752"/>
                        <a:pt x="2149590" y="2867773"/>
                        <a:pt x="2163300" y="2867773"/>
                      </a:cubicBezTo>
                      <a:cubicBezTo>
                        <a:pt x="2177010" y="2867773"/>
                        <a:pt x="2188228" y="2872752"/>
                        <a:pt x="2193213" y="2886443"/>
                      </a:cubicBezTo>
                      <a:cubicBezTo>
                        <a:pt x="2199445" y="2901379"/>
                        <a:pt x="2190721" y="2910092"/>
                        <a:pt x="2179503" y="2916315"/>
                      </a:cubicBezTo>
                      <a:cubicBezTo>
                        <a:pt x="2174518" y="2920049"/>
                        <a:pt x="2168286" y="2920049"/>
                        <a:pt x="2164546" y="2926272"/>
                      </a:cubicBezTo>
                      <a:cubicBezTo>
                        <a:pt x="2184489" y="2942453"/>
                        <a:pt x="2194460" y="2964857"/>
                        <a:pt x="2210663" y="2984772"/>
                      </a:cubicBezTo>
                      <a:cubicBezTo>
                        <a:pt x="2218141" y="2994729"/>
                        <a:pt x="2221881" y="3007176"/>
                        <a:pt x="2214402" y="3018378"/>
                      </a:cubicBezTo>
                      <a:cubicBezTo>
                        <a:pt x="2206924" y="3032069"/>
                        <a:pt x="2193213" y="3034558"/>
                        <a:pt x="2179503" y="3033314"/>
                      </a:cubicBezTo>
                      <a:cubicBezTo>
                        <a:pt x="2157068" y="3029580"/>
                        <a:pt x="2140865" y="3014644"/>
                        <a:pt x="2122169" y="3002197"/>
                      </a:cubicBezTo>
                      <a:cubicBezTo>
                        <a:pt x="2108459" y="2992240"/>
                        <a:pt x="2097241" y="2986016"/>
                        <a:pt x="2079792" y="2994729"/>
                      </a:cubicBezTo>
                      <a:cubicBezTo>
                        <a:pt x="2061096" y="3003442"/>
                        <a:pt x="2043646" y="2993484"/>
                        <a:pt x="2027443" y="2986016"/>
                      </a:cubicBezTo>
                      <a:cubicBezTo>
                        <a:pt x="2017472" y="2982282"/>
                        <a:pt x="2006255" y="2978548"/>
                        <a:pt x="2001269" y="2992240"/>
                      </a:cubicBezTo>
                      <a:cubicBezTo>
                        <a:pt x="1996284" y="3008420"/>
                        <a:pt x="2011240" y="3005931"/>
                        <a:pt x="2019965" y="3007176"/>
                      </a:cubicBezTo>
                      <a:cubicBezTo>
                        <a:pt x="2041154" y="3009665"/>
                        <a:pt x="2052371" y="3020867"/>
                        <a:pt x="2047386" y="3043271"/>
                      </a:cubicBezTo>
                      <a:cubicBezTo>
                        <a:pt x="2043646" y="3053228"/>
                        <a:pt x="2047386" y="3064430"/>
                        <a:pt x="2049878" y="3075632"/>
                      </a:cubicBezTo>
                      <a:cubicBezTo>
                        <a:pt x="2057357" y="3096792"/>
                        <a:pt x="2048632" y="3116706"/>
                        <a:pt x="2036168" y="3134132"/>
                      </a:cubicBezTo>
                      <a:cubicBezTo>
                        <a:pt x="2028690" y="3142844"/>
                        <a:pt x="2013733" y="3146578"/>
                        <a:pt x="2024951" y="3162759"/>
                      </a:cubicBezTo>
                      <a:cubicBezTo>
                        <a:pt x="2037414" y="3176450"/>
                        <a:pt x="2047386" y="3198854"/>
                        <a:pt x="2069821" y="3190142"/>
                      </a:cubicBezTo>
                      <a:cubicBezTo>
                        <a:pt x="2098488" y="3180184"/>
                        <a:pt x="2114691" y="3192631"/>
                        <a:pt x="2134633" y="3208812"/>
                      </a:cubicBezTo>
                      <a:cubicBezTo>
                        <a:pt x="2155822" y="3226237"/>
                        <a:pt x="2177010" y="3243662"/>
                        <a:pt x="2198199" y="3259843"/>
                      </a:cubicBezTo>
                      <a:cubicBezTo>
                        <a:pt x="2216895" y="3273534"/>
                        <a:pt x="2229359" y="3290960"/>
                        <a:pt x="2236837" y="3312119"/>
                      </a:cubicBezTo>
                      <a:cubicBezTo>
                        <a:pt x="2241823" y="3271045"/>
                        <a:pt x="2267997" y="3253620"/>
                        <a:pt x="2300403" y="3273534"/>
                      </a:cubicBezTo>
                      <a:cubicBezTo>
                        <a:pt x="2312867" y="3281002"/>
                        <a:pt x="2317853" y="3274779"/>
                        <a:pt x="2324085" y="3267311"/>
                      </a:cubicBezTo>
                      <a:cubicBezTo>
                        <a:pt x="2339041" y="3252375"/>
                        <a:pt x="2356491" y="3242418"/>
                        <a:pt x="2378926" y="3241173"/>
                      </a:cubicBezTo>
                      <a:cubicBezTo>
                        <a:pt x="2401361" y="3239928"/>
                        <a:pt x="2413825" y="3223748"/>
                        <a:pt x="2422550" y="3206322"/>
                      </a:cubicBezTo>
                      <a:cubicBezTo>
                        <a:pt x="2435014" y="3182674"/>
                        <a:pt x="2444985" y="3156536"/>
                        <a:pt x="2478637" y="3156536"/>
                      </a:cubicBezTo>
                      <a:cubicBezTo>
                        <a:pt x="2484869" y="3156536"/>
                        <a:pt x="2486116" y="3151557"/>
                        <a:pt x="2489855" y="3145334"/>
                      </a:cubicBezTo>
                      <a:cubicBezTo>
                        <a:pt x="2509797" y="3107994"/>
                        <a:pt x="2553421" y="3098036"/>
                        <a:pt x="2587073" y="3126664"/>
                      </a:cubicBezTo>
                      <a:cubicBezTo>
                        <a:pt x="2602030" y="3140355"/>
                        <a:pt x="2618233" y="3147823"/>
                        <a:pt x="2635683" y="3152802"/>
                      </a:cubicBezTo>
                      <a:cubicBezTo>
                        <a:pt x="2664350" y="3161514"/>
                        <a:pt x="2688031" y="3178940"/>
                        <a:pt x="2706727" y="3201344"/>
                      </a:cubicBezTo>
                      <a:cubicBezTo>
                        <a:pt x="2715452" y="3211301"/>
                        <a:pt x="2724177" y="3222503"/>
                        <a:pt x="2737887" y="3228726"/>
                      </a:cubicBezTo>
                      <a:cubicBezTo>
                        <a:pt x="2746612" y="3233705"/>
                        <a:pt x="2751597" y="3239928"/>
                        <a:pt x="2752844" y="3249886"/>
                      </a:cubicBezTo>
                      <a:cubicBezTo>
                        <a:pt x="2759076" y="3303406"/>
                        <a:pt x="2821395" y="3346970"/>
                        <a:pt x="2873744" y="3335768"/>
                      </a:cubicBezTo>
                      <a:cubicBezTo>
                        <a:pt x="2928585" y="3325810"/>
                        <a:pt x="2936063" y="3329544"/>
                        <a:pt x="2958498" y="3383065"/>
                      </a:cubicBezTo>
                      <a:cubicBezTo>
                        <a:pt x="2963484" y="3394267"/>
                        <a:pt x="2973455" y="3404224"/>
                        <a:pt x="2983426" y="3411692"/>
                      </a:cubicBezTo>
                      <a:cubicBezTo>
                        <a:pt x="3043253" y="3452766"/>
                        <a:pt x="3050731" y="3516244"/>
                        <a:pt x="3051978" y="3580967"/>
                      </a:cubicBezTo>
                      <a:cubicBezTo>
                        <a:pt x="3051978" y="3595903"/>
                        <a:pt x="3042007" y="3605860"/>
                        <a:pt x="3029543" y="3612084"/>
                      </a:cubicBezTo>
                      <a:cubicBezTo>
                        <a:pt x="2982180" y="3639466"/>
                        <a:pt x="2931078" y="3656892"/>
                        <a:pt x="2879976" y="3671828"/>
                      </a:cubicBezTo>
                      <a:cubicBezTo>
                        <a:pt x="2852555" y="3679296"/>
                        <a:pt x="2823888" y="3679296"/>
                        <a:pt x="2795221" y="3683030"/>
                      </a:cubicBezTo>
                      <a:cubicBezTo>
                        <a:pt x="2752844" y="3690498"/>
                        <a:pt x="2716698" y="3714146"/>
                        <a:pt x="2676814" y="3727838"/>
                      </a:cubicBezTo>
                      <a:cubicBezTo>
                        <a:pt x="2665596" y="3731572"/>
                        <a:pt x="2656871" y="3737795"/>
                        <a:pt x="2649393" y="3745263"/>
                      </a:cubicBezTo>
                      <a:cubicBezTo>
                        <a:pt x="2636929" y="3757710"/>
                        <a:pt x="2631944" y="3767667"/>
                        <a:pt x="2646900" y="3781358"/>
                      </a:cubicBezTo>
                      <a:cubicBezTo>
                        <a:pt x="2664350" y="3796294"/>
                        <a:pt x="2668089" y="3819943"/>
                        <a:pt x="2673075" y="3841102"/>
                      </a:cubicBezTo>
                      <a:cubicBezTo>
                        <a:pt x="2684292" y="3884666"/>
                        <a:pt x="2693017" y="3889644"/>
                        <a:pt x="2736641" y="3884666"/>
                      </a:cubicBezTo>
                      <a:cubicBezTo>
                        <a:pt x="2786496" y="3878442"/>
                        <a:pt x="2803946" y="3898357"/>
                        <a:pt x="2811424" y="3953123"/>
                      </a:cubicBezTo>
                      <a:cubicBezTo>
                        <a:pt x="2812670" y="3959346"/>
                        <a:pt x="2810178" y="3964325"/>
                        <a:pt x="2808931" y="3969303"/>
                      </a:cubicBezTo>
                      <a:cubicBezTo>
                        <a:pt x="2807685" y="3982995"/>
                        <a:pt x="2811424" y="3995441"/>
                        <a:pt x="2825134" y="3997931"/>
                      </a:cubicBezTo>
                      <a:cubicBezTo>
                        <a:pt x="2838845" y="4000420"/>
                        <a:pt x="2843830" y="3986729"/>
                        <a:pt x="2847569" y="3978016"/>
                      </a:cubicBezTo>
                      <a:cubicBezTo>
                        <a:pt x="2855048" y="3953123"/>
                        <a:pt x="2857541" y="3925740"/>
                        <a:pt x="2863773" y="3900846"/>
                      </a:cubicBezTo>
                      <a:cubicBezTo>
                        <a:pt x="2872497" y="3863506"/>
                        <a:pt x="2897425" y="3853549"/>
                        <a:pt x="2928585" y="3874708"/>
                      </a:cubicBezTo>
                      <a:cubicBezTo>
                        <a:pt x="2941049" y="3883421"/>
                        <a:pt x="2948527" y="3894623"/>
                        <a:pt x="2957252" y="3907070"/>
                      </a:cubicBezTo>
                      <a:cubicBezTo>
                        <a:pt x="2979687" y="3938186"/>
                        <a:pt x="3007108" y="3938186"/>
                        <a:pt x="3030789" y="3908314"/>
                      </a:cubicBezTo>
                      <a:cubicBezTo>
                        <a:pt x="3046992" y="3889644"/>
                        <a:pt x="3064442" y="3870974"/>
                        <a:pt x="3079398" y="3851060"/>
                      </a:cubicBezTo>
                      <a:cubicBezTo>
                        <a:pt x="3089370" y="3837368"/>
                        <a:pt x="3105573" y="3831145"/>
                        <a:pt x="3121776" y="3829900"/>
                      </a:cubicBezTo>
                      <a:cubicBezTo>
                        <a:pt x="3141718" y="3826166"/>
                        <a:pt x="3157921" y="3819943"/>
                        <a:pt x="3165399" y="3798784"/>
                      </a:cubicBezTo>
                      <a:cubicBezTo>
                        <a:pt x="3175371" y="3775135"/>
                        <a:pt x="3200298" y="3775135"/>
                        <a:pt x="3222734" y="3775135"/>
                      </a:cubicBezTo>
                      <a:cubicBezTo>
                        <a:pt x="3241429" y="3773890"/>
                        <a:pt x="3258879" y="3776380"/>
                        <a:pt x="3278821" y="3772646"/>
                      </a:cubicBezTo>
                      <a:cubicBezTo>
                        <a:pt x="3287546" y="3770156"/>
                        <a:pt x="3297517" y="3770156"/>
                        <a:pt x="3303749" y="3777624"/>
                      </a:cubicBezTo>
                      <a:cubicBezTo>
                        <a:pt x="3328677" y="3803762"/>
                        <a:pt x="3351112" y="3788826"/>
                        <a:pt x="3374793" y="3776380"/>
                      </a:cubicBezTo>
                      <a:cubicBezTo>
                        <a:pt x="3413432" y="3752731"/>
                        <a:pt x="3453316" y="3731572"/>
                        <a:pt x="3481983" y="3695476"/>
                      </a:cubicBezTo>
                      <a:cubicBezTo>
                        <a:pt x="3490708" y="3685519"/>
                        <a:pt x="3503172" y="3678051"/>
                        <a:pt x="3516882" y="3681785"/>
                      </a:cubicBezTo>
                      <a:cubicBezTo>
                        <a:pt x="3539317" y="3686764"/>
                        <a:pt x="3554274" y="3676806"/>
                        <a:pt x="3571723" y="3664360"/>
                      </a:cubicBezTo>
                      <a:cubicBezTo>
                        <a:pt x="3580448" y="3658136"/>
                        <a:pt x="3586680" y="3651913"/>
                        <a:pt x="3577955" y="3640711"/>
                      </a:cubicBezTo>
                      <a:cubicBezTo>
                        <a:pt x="3574216" y="3635732"/>
                        <a:pt x="3572970" y="3629509"/>
                        <a:pt x="3575462" y="3622041"/>
                      </a:cubicBezTo>
                      <a:cubicBezTo>
                        <a:pt x="3586680" y="3579722"/>
                        <a:pt x="3569231" y="3554829"/>
                        <a:pt x="3528100" y="3544872"/>
                      </a:cubicBezTo>
                      <a:cubicBezTo>
                        <a:pt x="3480737" y="3532425"/>
                        <a:pt x="3433374" y="3526202"/>
                        <a:pt x="3384765" y="3532425"/>
                      </a:cubicBezTo>
                      <a:cubicBezTo>
                        <a:pt x="3362329" y="3536159"/>
                        <a:pt x="3351112" y="3517489"/>
                        <a:pt x="3342387" y="3501308"/>
                      </a:cubicBezTo>
                      <a:cubicBezTo>
                        <a:pt x="3333662" y="3485128"/>
                        <a:pt x="3344880" y="3475170"/>
                        <a:pt x="3354851" y="3465213"/>
                      </a:cubicBezTo>
                      <a:cubicBezTo>
                        <a:pt x="3374793" y="3441564"/>
                        <a:pt x="3389750" y="3417916"/>
                        <a:pt x="3428388" y="3419160"/>
                      </a:cubicBezTo>
                      <a:cubicBezTo>
                        <a:pt x="3457055" y="3420405"/>
                        <a:pt x="3476998" y="3358172"/>
                        <a:pt x="3458302" y="3330789"/>
                      </a:cubicBezTo>
                      <a:cubicBezTo>
                        <a:pt x="3438359" y="3304651"/>
                        <a:pt x="3435867" y="3271045"/>
                        <a:pt x="3420910" y="3243662"/>
                      </a:cubicBezTo>
                      <a:cubicBezTo>
                        <a:pt x="3417171" y="3236194"/>
                        <a:pt x="3415924" y="3228726"/>
                        <a:pt x="3419664" y="3221258"/>
                      </a:cubicBezTo>
                      <a:cubicBezTo>
                        <a:pt x="3428388" y="3198854"/>
                        <a:pt x="3424649" y="3177695"/>
                        <a:pt x="3410939" y="3159025"/>
                      </a:cubicBezTo>
                      <a:cubicBezTo>
                        <a:pt x="3408446" y="3155291"/>
                        <a:pt x="3404707" y="3150312"/>
                        <a:pt x="3405953" y="3146578"/>
                      </a:cubicBezTo>
                      <a:cubicBezTo>
                        <a:pt x="3417171" y="3107994"/>
                        <a:pt x="3412185" y="3066920"/>
                        <a:pt x="3422156" y="3028335"/>
                      </a:cubicBezTo>
                      <a:cubicBezTo>
                        <a:pt x="3425895" y="3015888"/>
                        <a:pt x="3433374" y="3004686"/>
                        <a:pt x="3429635" y="2989750"/>
                      </a:cubicBezTo>
                      <a:cubicBezTo>
                        <a:pt x="3425895" y="2964857"/>
                        <a:pt x="3439606" y="2953655"/>
                        <a:pt x="3463287" y="2964857"/>
                      </a:cubicBezTo>
                      <a:cubicBezTo>
                        <a:pt x="3478244" y="2971080"/>
                        <a:pt x="3490708" y="2977304"/>
                        <a:pt x="3506911" y="2972325"/>
                      </a:cubicBezTo>
                      <a:cubicBezTo>
                        <a:pt x="3536824" y="2963612"/>
                        <a:pt x="3545549" y="2943698"/>
                        <a:pt x="3530592" y="2916315"/>
                      </a:cubicBezTo>
                      <a:cubicBezTo>
                        <a:pt x="3518129" y="2892666"/>
                        <a:pt x="3504418" y="2867773"/>
                        <a:pt x="3476998" y="2856571"/>
                      </a:cubicBezTo>
                      <a:cubicBezTo>
                        <a:pt x="3469519" y="2854082"/>
                        <a:pt x="3463287" y="2846614"/>
                        <a:pt x="3464534" y="2837901"/>
                      </a:cubicBezTo>
                      <a:cubicBezTo>
                        <a:pt x="3469519" y="2803050"/>
                        <a:pt x="3463287" y="2765710"/>
                        <a:pt x="3490708" y="2735838"/>
                      </a:cubicBezTo>
                      <a:cubicBezTo>
                        <a:pt x="3495693" y="2729615"/>
                        <a:pt x="3503172" y="2723391"/>
                        <a:pt x="3501925" y="2715923"/>
                      </a:cubicBezTo>
                      <a:cubicBezTo>
                        <a:pt x="3496940" y="2682317"/>
                        <a:pt x="3519375" y="2663647"/>
                        <a:pt x="3541810" y="2646222"/>
                      </a:cubicBezTo>
                      <a:cubicBezTo>
                        <a:pt x="3550535" y="2638754"/>
                        <a:pt x="3558013" y="2628797"/>
                        <a:pt x="3559259" y="2618839"/>
                      </a:cubicBezTo>
                      <a:cubicBezTo>
                        <a:pt x="3563622" y="2580877"/>
                        <a:pt x="3571724" y="2543848"/>
                        <a:pt x="3580604" y="2506975"/>
                      </a:cubicBezTo>
                      <a:lnTo>
                        <a:pt x="3596273" y="2440171"/>
                      </a:lnTo>
                      <a:lnTo>
                        <a:pt x="3587174" y="2455668"/>
                      </a:lnTo>
                      <a:cubicBezTo>
                        <a:pt x="3580788" y="2474367"/>
                        <a:pt x="3577673" y="2494312"/>
                        <a:pt x="3576427" y="2514881"/>
                      </a:cubicBezTo>
                      <a:cubicBezTo>
                        <a:pt x="3576427" y="2549785"/>
                        <a:pt x="3546521" y="2574717"/>
                        <a:pt x="3540291" y="2608375"/>
                      </a:cubicBezTo>
                      <a:cubicBezTo>
                        <a:pt x="3537799" y="2617101"/>
                        <a:pt x="3527830" y="2614608"/>
                        <a:pt x="3519108" y="2613361"/>
                      </a:cubicBezTo>
                      <a:cubicBezTo>
                        <a:pt x="3506647" y="2610868"/>
                        <a:pt x="3497925" y="2618348"/>
                        <a:pt x="3497925" y="2632060"/>
                      </a:cubicBezTo>
                      <a:cubicBezTo>
                        <a:pt x="3497925" y="2654499"/>
                        <a:pt x="3484218" y="2655745"/>
                        <a:pt x="3466773" y="2655745"/>
                      </a:cubicBezTo>
                      <a:cubicBezTo>
                        <a:pt x="3392009" y="2655745"/>
                        <a:pt x="3349643" y="2617101"/>
                        <a:pt x="3318492" y="2534826"/>
                      </a:cubicBezTo>
                      <a:cubicBezTo>
                        <a:pt x="3303539" y="2497428"/>
                        <a:pt x="3274879" y="2463770"/>
                        <a:pt x="3237498" y="2443825"/>
                      </a:cubicBezTo>
                      <a:cubicBezTo>
                        <a:pt x="3220053" y="2433852"/>
                        <a:pt x="3218807" y="2418893"/>
                        <a:pt x="3212576" y="2402687"/>
                      </a:cubicBezTo>
                      <a:cubicBezTo>
                        <a:pt x="3196377" y="2360303"/>
                        <a:pt x="3196377" y="2326645"/>
                        <a:pt x="3227529" y="2290494"/>
                      </a:cubicBezTo>
                      <a:cubicBezTo>
                        <a:pt x="3236251" y="2281768"/>
                        <a:pt x="3226283" y="2249356"/>
                        <a:pt x="3211330" y="2235644"/>
                      </a:cubicBezTo>
                      <a:cubicBezTo>
                        <a:pt x="3196377" y="2220685"/>
                        <a:pt x="3175194" y="2214452"/>
                        <a:pt x="3154011" y="2219438"/>
                      </a:cubicBezTo>
                      <a:cubicBezTo>
                        <a:pt x="3137812" y="2221931"/>
                        <a:pt x="3139059" y="2235644"/>
                        <a:pt x="3142797" y="2245616"/>
                      </a:cubicBezTo>
                      <a:cubicBezTo>
                        <a:pt x="3154011" y="2280521"/>
                        <a:pt x="3137812" y="2314179"/>
                        <a:pt x="3144043" y="2351577"/>
                      </a:cubicBezTo>
                      <a:cubicBezTo>
                        <a:pt x="3149027" y="2379002"/>
                        <a:pt x="3115383" y="2401441"/>
                        <a:pt x="3095446" y="2422633"/>
                      </a:cubicBezTo>
                      <a:cubicBezTo>
                        <a:pt x="3078001" y="2440085"/>
                        <a:pt x="3060557" y="2456291"/>
                        <a:pt x="3055572" y="2479976"/>
                      </a:cubicBezTo>
                      <a:cubicBezTo>
                        <a:pt x="3050588" y="2502415"/>
                        <a:pt x="3035635" y="2511141"/>
                        <a:pt x="3015698" y="2514881"/>
                      </a:cubicBezTo>
                      <a:cubicBezTo>
                        <a:pt x="2998253" y="2518620"/>
                        <a:pt x="2979562" y="2518620"/>
                        <a:pt x="2960871" y="2523607"/>
                      </a:cubicBezTo>
                      <a:cubicBezTo>
                        <a:pt x="2930966" y="2531086"/>
                        <a:pt x="2907291" y="2528593"/>
                        <a:pt x="2894830" y="2494935"/>
                      </a:cubicBezTo>
                      <a:cubicBezTo>
                        <a:pt x="2888600" y="2478729"/>
                        <a:pt x="2874893" y="2482469"/>
                        <a:pt x="2861186" y="2487455"/>
                      </a:cubicBezTo>
                      <a:cubicBezTo>
                        <a:pt x="2847480" y="2493688"/>
                        <a:pt x="2831281" y="2494935"/>
                        <a:pt x="2823804" y="2478729"/>
                      </a:cubicBezTo>
                      <a:cubicBezTo>
                        <a:pt x="2816328" y="2463770"/>
                        <a:pt x="2803867" y="2445071"/>
                        <a:pt x="2817574" y="2427619"/>
                      </a:cubicBezTo>
                      <a:cubicBezTo>
                        <a:pt x="2826297" y="2417646"/>
                        <a:pt x="2835019" y="2395207"/>
                        <a:pt x="2856202" y="2412660"/>
                      </a:cubicBezTo>
                      <a:cubicBezTo>
                        <a:pt x="2859940" y="2415153"/>
                        <a:pt x="2864925" y="2416400"/>
                        <a:pt x="2867417" y="2411413"/>
                      </a:cubicBezTo>
                      <a:cubicBezTo>
                        <a:pt x="2869909" y="2405180"/>
                        <a:pt x="2868663" y="2398947"/>
                        <a:pt x="2862432" y="2398947"/>
                      </a:cubicBezTo>
                      <a:cubicBezTo>
                        <a:pt x="2833773" y="2393961"/>
                        <a:pt x="2843741" y="2372769"/>
                        <a:pt x="2844988" y="2357810"/>
                      </a:cubicBezTo>
                      <a:cubicBezTo>
                        <a:pt x="2847480" y="2341604"/>
                        <a:pt x="2854956" y="2329138"/>
                        <a:pt x="2877385" y="2332878"/>
                      </a:cubicBezTo>
                      <a:cubicBezTo>
                        <a:pt x="2893584" y="2335371"/>
                        <a:pt x="2903553" y="2324152"/>
                        <a:pt x="2903553" y="2306699"/>
                      </a:cubicBezTo>
                      <a:cubicBezTo>
                        <a:pt x="2903553" y="2302960"/>
                        <a:pt x="2903553" y="2300467"/>
                        <a:pt x="2903553" y="2296727"/>
                      </a:cubicBezTo>
                      <a:cubicBezTo>
                        <a:pt x="2902306" y="2276781"/>
                        <a:pt x="2913521" y="2266809"/>
                        <a:pt x="2930966" y="2259329"/>
                      </a:cubicBezTo>
                      <a:cubicBezTo>
                        <a:pt x="2949657" y="2251849"/>
                        <a:pt x="2945919" y="2275535"/>
                        <a:pt x="2960871" y="2284261"/>
                      </a:cubicBezTo>
                      <a:cubicBezTo>
                        <a:pt x="2960871" y="2228164"/>
                        <a:pt x="3000745" y="2194506"/>
                        <a:pt x="3025667" y="2154615"/>
                      </a:cubicBezTo>
                      <a:cubicBezTo>
                        <a:pt x="3034389" y="2139656"/>
                        <a:pt x="3034389" y="2130930"/>
                        <a:pt x="3024421" y="2117217"/>
                      </a:cubicBezTo>
                      <a:cubicBezTo>
                        <a:pt x="3005730" y="2094779"/>
                        <a:pt x="2992023" y="2067354"/>
                        <a:pt x="2963364" y="2053641"/>
                      </a:cubicBezTo>
                      <a:cubicBezTo>
                        <a:pt x="2950903" y="2047408"/>
                        <a:pt x="2939688" y="2043668"/>
                        <a:pt x="2929720" y="2059874"/>
                      </a:cubicBezTo>
                      <a:cubicBezTo>
                        <a:pt x="2911029" y="2088546"/>
                        <a:pt x="2886108" y="2094779"/>
                        <a:pt x="2854956" y="2082313"/>
                      </a:cubicBezTo>
                      <a:cubicBezTo>
                        <a:pt x="2832527" y="2073587"/>
                        <a:pt x="2807606" y="2048655"/>
                        <a:pt x="2790161" y="2091039"/>
                      </a:cubicBezTo>
                      <a:cubicBezTo>
                        <a:pt x="2782684" y="2112231"/>
                        <a:pt x="2756517" y="2129683"/>
                        <a:pt x="2767732" y="2159602"/>
                      </a:cubicBezTo>
                      <a:cubicBezTo>
                        <a:pt x="2773962" y="2174561"/>
                        <a:pt x="2766486" y="2183287"/>
                        <a:pt x="2756517" y="2190766"/>
                      </a:cubicBezTo>
                      <a:cubicBezTo>
                        <a:pt x="2725365" y="2208219"/>
                        <a:pt x="2701690" y="2235644"/>
                        <a:pt x="2660570" y="2234397"/>
                      </a:cubicBezTo>
                      <a:cubicBezTo>
                        <a:pt x="2640633" y="2234397"/>
                        <a:pt x="2619450" y="2255589"/>
                        <a:pt x="2598267" y="2234397"/>
                      </a:cubicBezTo>
                      <a:cubicBezTo>
                        <a:pt x="2598267" y="2234397"/>
                        <a:pt x="2588298" y="2238137"/>
                        <a:pt x="2585806" y="2243123"/>
                      </a:cubicBezTo>
                      <a:cubicBezTo>
                        <a:pt x="2569608" y="2265562"/>
                        <a:pt x="2548424" y="2268055"/>
                        <a:pt x="2523503" y="2265562"/>
                      </a:cubicBezTo>
                      <a:cubicBezTo>
                        <a:pt x="2503566" y="2263069"/>
                        <a:pt x="2484875" y="2270548"/>
                        <a:pt x="2479891" y="2235644"/>
                      </a:cubicBezTo>
                      <a:cubicBezTo>
                        <a:pt x="2477399" y="2214452"/>
                        <a:pt x="2454970" y="2189520"/>
                        <a:pt x="2437525" y="2167081"/>
                      </a:cubicBezTo>
                      <a:cubicBezTo>
                        <a:pt x="2432541" y="2159602"/>
                        <a:pt x="2426310" y="2153369"/>
                        <a:pt x="2428802" y="2143396"/>
                      </a:cubicBezTo>
                      <a:cubicBezTo>
                        <a:pt x="2431295" y="2134670"/>
                        <a:pt x="2440017" y="2120957"/>
                        <a:pt x="2423818" y="2122204"/>
                      </a:cubicBezTo>
                      <a:cubicBezTo>
                        <a:pt x="2410111" y="2122204"/>
                        <a:pt x="2391420" y="2127190"/>
                        <a:pt x="2387682" y="2145889"/>
                      </a:cubicBezTo>
                      <a:cubicBezTo>
                        <a:pt x="2387682" y="2152122"/>
                        <a:pt x="2390174" y="2159602"/>
                        <a:pt x="2390174" y="2165835"/>
                      </a:cubicBezTo>
                      <a:cubicBezTo>
                        <a:pt x="2388928" y="2173314"/>
                        <a:pt x="2385190" y="2180794"/>
                        <a:pt x="2376468" y="2183287"/>
                      </a:cubicBezTo>
                      <a:cubicBezTo>
                        <a:pt x="2368991" y="2184533"/>
                        <a:pt x="2366499" y="2178300"/>
                        <a:pt x="2361515" y="2173314"/>
                      </a:cubicBezTo>
                      <a:cubicBezTo>
                        <a:pt x="2327871" y="2133423"/>
                        <a:pt x="2334102" y="2103505"/>
                        <a:pt x="2383944" y="2082313"/>
                      </a:cubicBezTo>
                      <a:cubicBezTo>
                        <a:pt x="2412604" y="2069847"/>
                        <a:pt x="2416342" y="2059874"/>
                        <a:pt x="2393913" y="2038682"/>
                      </a:cubicBezTo>
                      <a:cubicBezTo>
                        <a:pt x="2373976" y="2019983"/>
                        <a:pt x="2387682" y="2002531"/>
                        <a:pt x="2387682" y="1986325"/>
                      </a:cubicBezTo>
                      <a:cubicBezTo>
                        <a:pt x="2388928" y="1965133"/>
                        <a:pt x="2396405" y="1945188"/>
                        <a:pt x="2393913" y="1923996"/>
                      </a:cubicBezTo>
                      <a:cubicBezTo>
                        <a:pt x="2392667" y="1905297"/>
                        <a:pt x="2407619" y="1896571"/>
                        <a:pt x="2418834" y="1887844"/>
                      </a:cubicBezTo>
                      <a:cubicBezTo>
                        <a:pt x="2435033" y="1876625"/>
                        <a:pt x="2436279" y="1896571"/>
                        <a:pt x="2443755" y="1901557"/>
                      </a:cubicBezTo>
                      <a:cubicBezTo>
                        <a:pt x="2454970" y="1909036"/>
                        <a:pt x="2466184" y="1910283"/>
                        <a:pt x="2477399" y="1906543"/>
                      </a:cubicBezTo>
                      <a:cubicBezTo>
                        <a:pt x="2491106" y="1902803"/>
                        <a:pt x="2483629" y="1892831"/>
                        <a:pt x="2482383" y="1884105"/>
                      </a:cubicBezTo>
                      <a:cubicBezTo>
                        <a:pt x="2482383" y="1871639"/>
                        <a:pt x="2488613" y="1869145"/>
                        <a:pt x="2498582" y="1876625"/>
                      </a:cubicBezTo>
                      <a:cubicBezTo>
                        <a:pt x="2509797" y="1884105"/>
                        <a:pt x="2523503" y="1884105"/>
                        <a:pt x="2528487" y="1875378"/>
                      </a:cubicBezTo>
                      <a:cubicBezTo>
                        <a:pt x="2540948" y="1845460"/>
                        <a:pt x="2568361" y="1855433"/>
                        <a:pt x="2587052" y="1846707"/>
                      </a:cubicBezTo>
                      <a:cubicBezTo>
                        <a:pt x="2621942" y="1828008"/>
                        <a:pt x="2661816" y="1824268"/>
                        <a:pt x="2694214" y="1803076"/>
                      </a:cubicBezTo>
                      <a:cubicBezTo>
                        <a:pt x="2705428" y="1796843"/>
                        <a:pt x="2710413" y="1786870"/>
                        <a:pt x="2712905" y="1774404"/>
                      </a:cubicBezTo>
                      <a:cubicBezTo>
                        <a:pt x="2716643" y="1759445"/>
                        <a:pt x="2725365" y="1749473"/>
                        <a:pt x="2742810" y="1749473"/>
                      </a:cubicBezTo>
                      <a:cubicBezTo>
                        <a:pt x="2766486" y="1749473"/>
                        <a:pt x="2821312" y="1793103"/>
                        <a:pt x="2823804" y="1816789"/>
                      </a:cubicBezTo>
                      <a:cubicBezTo>
                        <a:pt x="2827543" y="1839227"/>
                        <a:pt x="2864925" y="1851693"/>
                        <a:pt x="2886108" y="1834241"/>
                      </a:cubicBezTo>
                      <a:cubicBezTo>
                        <a:pt x="2893584" y="1829255"/>
                        <a:pt x="2897322" y="1821775"/>
                        <a:pt x="2903553" y="1814295"/>
                      </a:cubicBezTo>
                      <a:cubicBezTo>
                        <a:pt x="2920997" y="1791857"/>
                        <a:pt x="2937196" y="1768171"/>
                        <a:pt x="2969594" y="1795597"/>
                      </a:cubicBezTo>
                      <a:cubicBezTo>
                        <a:pt x="2972086" y="1796843"/>
                        <a:pt x="2975824" y="1798090"/>
                        <a:pt x="2978316" y="1798090"/>
                      </a:cubicBezTo>
                      <a:cubicBezTo>
                        <a:pt x="2989531" y="1798090"/>
                        <a:pt x="3005730" y="1788117"/>
                        <a:pt x="3008222" y="1808062"/>
                      </a:cubicBezTo>
                      <a:cubicBezTo>
                        <a:pt x="3008222" y="1825515"/>
                        <a:pt x="3018190" y="1846707"/>
                        <a:pt x="2999499" y="1862913"/>
                      </a:cubicBezTo>
                      <a:cubicBezTo>
                        <a:pt x="2990777" y="1870392"/>
                        <a:pt x="2978316" y="1877872"/>
                        <a:pt x="2985793" y="1892831"/>
                      </a:cubicBezTo>
                      <a:cubicBezTo>
                        <a:pt x="2989531" y="1899064"/>
                        <a:pt x="2997007" y="1902803"/>
                        <a:pt x="3001992" y="1900310"/>
                      </a:cubicBezTo>
                      <a:cubicBezTo>
                        <a:pt x="3011960" y="1895324"/>
                        <a:pt x="3031897" y="1896571"/>
                        <a:pt x="3020682" y="1875378"/>
                      </a:cubicBezTo>
                      <a:cubicBezTo>
                        <a:pt x="3018190" y="1866652"/>
                        <a:pt x="3030651" y="1864159"/>
                        <a:pt x="3036881" y="1862913"/>
                      </a:cubicBezTo>
                      <a:cubicBezTo>
                        <a:pt x="3046850" y="1861666"/>
                        <a:pt x="3056818" y="1869145"/>
                        <a:pt x="3056818" y="1876625"/>
                      </a:cubicBezTo>
                      <a:cubicBezTo>
                        <a:pt x="3055572" y="1889091"/>
                        <a:pt x="3064295" y="1897817"/>
                        <a:pt x="3066787" y="1909036"/>
                      </a:cubicBezTo>
                      <a:cubicBezTo>
                        <a:pt x="3060557" y="1916516"/>
                        <a:pt x="3053080" y="1911530"/>
                        <a:pt x="3046850" y="1911530"/>
                      </a:cubicBezTo>
                      <a:cubicBezTo>
                        <a:pt x="3036881" y="1911530"/>
                        <a:pt x="3031897" y="1919009"/>
                        <a:pt x="3029405" y="1928982"/>
                      </a:cubicBezTo>
                      <a:cubicBezTo>
                        <a:pt x="3028159" y="1940201"/>
                        <a:pt x="3034389" y="1946434"/>
                        <a:pt x="3045604" y="1946434"/>
                      </a:cubicBezTo>
                      <a:cubicBezTo>
                        <a:pt x="3063049" y="1946434"/>
                        <a:pt x="3070525" y="1955160"/>
                        <a:pt x="3069279" y="1973859"/>
                      </a:cubicBezTo>
                      <a:cubicBezTo>
                        <a:pt x="3068033" y="1983832"/>
                        <a:pt x="3075509" y="1988818"/>
                        <a:pt x="3084232" y="1991312"/>
                      </a:cubicBezTo>
                      <a:cubicBezTo>
                        <a:pt x="3096692" y="1993805"/>
                        <a:pt x="3099184" y="1985079"/>
                        <a:pt x="3101677" y="1976352"/>
                      </a:cubicBezTo>
                      <a:cubicBezTo>
                        <a:pt x="3104169" y="1956407"/>
                        <a:pt x="3131582" y="1940201"/>
                        <a:pt x="3104169" y="1916516"/>
                      </a:cubicBezTo>
                      <a:cubicBezTo>
                        <a:pt x="3099184" y="1911530"/>
                        <a:pt x="3115383" y="1905297"/>
                        <a:pt x="3121614" y="1900310"/>
                      </a:cubicBezTo>
                      <a:cubicBezTo>
                        <a:pt x="3132828" y="1894077"/>
                        <a:pt x="3145289" y="1886598"/>
                        <a:pt x="3139059" y="1872885"/>
                      </a:cubicBezTo>
                      <a:cubicBezTo>
                        <a:pt x="3134074" y="1859173"/>
                        <a:pt x="3122860" y="1851693"/>
                        <a:pt x="3106661" y="1859173"/>
                      </a:cubicBezTo>
                      <a:cubicBezTo>
                        <a:pt x="3100431" y="1861666"/>
                        <a:pt x="3092954" y="1862913"/>
                        <a:pt x="3090462" y="1855433"/>
                      </a:cubicBezTo>
                      <a:cubicBezTo>
                        <a:pt x="3086724" y="1846707"/>
                        <a:pt x="3094200" y="1842967"/>
                        <a:pt x="3099184" y="1839227"/>
                      </a:cubicBezTo>
                      <a:cubicBezTo>
                        <a:pt x="3111645" y="1832994"/>
                        <a:pt x="3124106" y="1824268"/>
                        <a:pt x="3119121" y="1809309"/>
                      </a:cubicBezTo>
                      <a:cubicBezTo>
                        <a:pt x="3115383" y="1793103"/>
                        <a:pt x="3097938" y="1785624"/>
                        <a:pt x="3085478" y="1780637"/>
                      </a:cubicBezTo>
                      <a:cubicBezTo>
                        <a:pt x="3070525" y="1774404"/>
                        <a:pt x="3059310" y="1785624"/>
                        <a:pt x="3059310" y="1803076"/>
                      </a:cubicBezTo>
                      <a:cubicBezTo>
                        <a:pt x="3059310" y="1810556"/>
                        <a:pt x="3061803" y="1818035"/>
                        <a:pt x="3060557" y="1825515"/>
                      </a:cubicBezTo>
                      <a:cubicBezTo>
                        <a:pt x="3060557" y="1834241"/>
                        <a:pt x="3055572" y="1840474"/>
                        <a:pt x="3045604" y="1840474"/>
                      </a:cubicBezTo>
                      <a:cubicBezTo>
                        <a:pt x="3035635" y="1840474"/>
                        <a:pt x="3031897" y="1831748"/>
                        <a:pt x="3033143" y="1825515"/>
                      </a:cubicBezTo>
                      <a:cubicBezTo>
                        <a:pt x="3039373" y="1791857"/>
                        <a:pt x="3014452" y="1778144"/>
                        <a:pt x="2993269" y="1765678"/>
                      </a:cubicBezTo>
                      <a:cubicBezTo>
                        <a:pt x="2975824" y="1754459"/>
                        <a:pt x="2972086" y="1743240"/>
                        <a:pt x="2983301" y="1728281"/>
                      </a:cubicBezTo>
                      <a:cubicBezTo>
                        <a:pt x="2999499" y="1705842"/>
                        <a:pt x="2999499" y="1684650"/>
                        <a:pt x="2988285" y="1660965"/>
                      </a:cubicBezTo>
                      <a:cubicBezTo>
                        <a:pt x="2985793" y="1654732"/>
                        <a:pt x="2982055" y="1648499"/>
                        <a:pt x="2984547" y="1644759"/>
                      </a:cubicBezTo>
                      <a:cubicBezTo>
                        <a:pt x="2997007" y="1622320"/>
                        <a:pt x="2990777" y="1606114"/>
                        <a:pt x="2965856" y="1596142"/>
                      </a:cubicBezTo>
                      <a:cubicBezTo>
                        <a:pt x="2937196" y="1586169"/>
                        <a:pt x="2909783" y="1586169"/>
                        <a:pt x="2892338" y="1613594"/>
                      </a:cubicBezTo>
                      <a:cubicBezTo>
                        <a:pt x="2877385" y="1638526"/>
                        <a:pt x="2847480" y="1641019"/>
                        <a:pt x="2832527" y="1663458"/>
                      </a:cubicBezTo>
                      <a:cubicBezTo>
                        <a:pt x="2827543" y="1670937"/>
                        <a:pt x="2817574" y="1663458"/>
                        <a:pt x="2811344" y="1659718"/>
                      </a:cubicBezTo>
                      <a:cubicBezTo>
                        <a:pt x="2805114" y="1655978"/>
                        <a:pt x="2805114" y="1648499"/>
                        <a:pt x="2803867" y="1642266"/>
                      </a:cubicBezTo>
                      <a:cubicBezTo>
                        <a:pt x="2786423" y="1582429"/>
                        <a:pt x="2781438" y="1582429"/>
                        <a:pt x="2729104" y="1621074"/>
                      </a:cubicBezTo>
                      <a:cubicBezTo>
                        <a:pt x="2711659" y="1634786"/>
                        <a:pt x="2690476" y="1648499"/>
                        <a:pt x="2664308" y="1628553"/>
                      </a:cubicBezTo>
                      <a:cubicBezTo>
                        <a:pt x="2650602" y="1617334"/>
                        <a:pt x="2630665" y="1618580"/>
                        <a:pt x="2618204" y="1628553"/>
                      </a:cubicBezTo>
                      <a:cubicBezTo>
                        <a:pt x="2584560" y="1654732"/>
                        <a:pt x="2555901" y="1647252"/>
                        <a:pt x="2525995" y="1623567"/>
                      </a:cubicBezTo>
                      <a:cubicBezTo>
                        <a:pt x="2527241" y="1609854"/>
                        <a:pt x="2534718" y="1604868"/>
                        <a:pt x="2548424" y="1603621"/>
                      </a:cubicBezTo>
                      <a:cubicBezTo>
                        <a:pt x="2569608" y="1602375"/>
                        <a:pt x="2582068" y="1583676"/>
                        <a:pt x="2598267" y="1572456"/>
                      </a:cubicBezTo>
                      <a:cubicBezTo>
                        <a:pt x="2609482" y="1564977"/>
                        <a:pt x="2605743" y="1553758"/>
                        <a:pt x="2598267" y="1541292"/>
                      </a:cubicBezTo>
                      <a:cubicBezTo>
                        <a:pt x="2583314" y="1520100"/>
                        <a:pt x="2567115" y="1496414"/>
                        <a:pt x="2593283" y="1470236"/>
                      </a:cubicBezTo>
                      <a:cubicBezTo>
                        <a:pt x="2603251" y="1460263"/>
                        <a:pt x="2593283" y="1451537"/>
                        <a:pt x="2588298" y="1445304"/>
                      </a:cubicBezTo>
                      <a:cubicBezTo>
                        <a:pt x="2580822" y="1435332"/>
                        <a:pt x="2572100" y="1426605"/>
                        <a:pt x="2572100" y="1414139"/>
                      </a:cubicBezTo>
                      <a:cubicBezTo>
                        <a:pt x="2570854" y="1405413"/>
                        <a:pt x="2563377" y="1396687"/>
                        <a:pt x="2573346" y="1389208"/>
                      </a:cubicBezTo>
                      <a:cubicBezTo>
                        <a:pt x="2582068" y="1382975"/>
                        <a:pt x="2589545" y="1387961"/>
                        <a:pt x="2598267" y="1394194"/>
                      </a:cubicBezTo>
                      <a:cubicBezTo>
                        <a:pt x="2606989" y="1401674"/>
                        <a:pt x="2620696" y="1407906"/>
                        <a:pt x="2629419" y="1394194"/>
                      </a:cubicBezTo>
                      <a:cubicBezTo>
                        <a:pt x="2645617" y="1368016"/>
                        <a:pt x="2668047" y="1375495"/>
                        <a:pt x="2685491" y="1386714"/>
                      </a:cubicBezTo>
                      <a:cubicBezTo>
                        <a:pt x="2714151" y="1407906"/>
                        <a:pt x="2750287" y="1392947"/>
                        <a:pt x="2780192" y="1409153"/>
                      </a:cubicBezTo>
                      <a:cubicBezTo>
                        <a:pt x="2792653" y="1416633"/>
                        <a:pt x="2806360" y="1391701"/>
                        <a:pt x="2826297" y="1389208"/>
                      </a:cubicBezTo>
                      <a:cubicBezTo>
                        <a:pt x="2849972" y="1387961"/>
                        <a:pt x="2869909" y="1380481"/>
                        <a:pt x="2888600" y="1358043"/>
                      </a:cubicBezTo>
                      <a:cubicBezTo>
                        <a:pt x="2904799" y="1339344"/>
                        <a:pt x="2939688" y="1333111"/>
                        <a:pt x="2963364" y="1315659"/>
                      </a:cubicBezTo>
                      <a:cubicBezTo>
                        <a:pt x="2970840" y="1310672"/>
                        <a:pt x="2993269" y="1323138"/>
                        <a:pt x="3008222" y="1329371"/>
                      </a:cubicBezTo>
                      <a:cubicBezTo>
                        <a:pt x="3025667" y="1336851"/>
                        <a:pt x="3043112" y="1345577"/>
                        <a:pt x="3060557" y="1355550"/>
                      </a:cubicBezTo>
                      <a:cubicBezTo>
                        <a:pt x="3086724" y="1370509"/>
                        <a:pt x="3111645" y="1370509"/>
                        <a:pt x="3134074" y="1350563"/>
                      </a:cubicBezTo>
                      <a:cubicBezTo>
                        <a:pt x="3139059" y="1345577"/>
                        <a:pt x="3142797" y="1339344"/>
                        <a:pt x="3150273" y="1343084"/>
                      </a:cubicBezTo>
                      <a:cubicBezTo>
                        <a:pt x="3156503" y="1348070"/>
                        <a:pt x="3155257" y="1355550"/>
                        <a:pt x="3152765" y="1361783"/>
                      </a:cubicBezTo>
                      <a:cubicBezTo>
                        <a:pt x="3149027" y="1371755"/>
                        <a:pt x="3142797" y="1382975"/>
                        <a:pt x="3154011" y="1389208"/>
                      </a:cubicBezTo>
                      <a:cubicBezTo>
                        <a:pt x="3165226" y="1396687"/>
                        <a:pt x="3172702" y="1382975"/>
                        <a:pt x="3180179" y="1375495"/>
                      </a:cubicBezTo>
                      <a:cubicBezTo>
                        <a:pt x="3183917" y="1373002"/>
                        <a:pt x="3187655" y="1368016"/>
                        <a:pt x="3192639" y="1365522"/>
                      </a:cubicBezTo>
                      <a:cubicBezTo>
                        <a:pt x="3205100" y="1356796"/>
                        <a:pt x="3216314" y="1326878"/>
                        <a:pt x="3232513" y="1345577"/>
                      </a:cubicBezTo>
                      <a:cubicBezTo>
                        <a:pt x="3246220" y="1360536"/>
                        <a:pt x="3264911" y="1384221"/>
                        <a:pt x="3244974" y="1411646"/>
                      </a:cubicBezTo>
                      <a:cubicBezTo>
                        <a:pt x="3231267" y="1431592"/>
                        <a:pt x="3226283" y="1454030"/>
                        <a:pt x="3241236" y="1475222"/>
                      </a:cubicBezTo>
                      <a:cubicBezTo>
                        <a:pt x="3258681" y="1500154"/>
                        <a:pt x="3286094" y="1500154"/>
                        <a:pt x="3313507" y="1496414"/>
                      </a:cubicBezTo>
                      <a:cubicBezTo>
                        <a:pt x="3320984" y="1495168"/>
                        <a:pt x="3329706" y="1492675"/>
                        <a:pt x="3332198" y="1483948"/>
                      </a:cubicBezTo>
                      <a:cubicBezTo>
                        <a:pt x="3339675" y="1452784"/>
                        <a:pt x="3372072" y="1435332"/>
                        <a:pt x="3372072" y="1400427"/>
                      </a:cubicBezTo>
                      <a:cubicBezTo>
                        <a:pt x="3372072" y="1389208"/>
                        <a:pt x="3379549" y="1384221"/>
                        <a:pt x="3388271" y="1381728"/>
                      </a:cubicBezTo>
                      <a:cubicBezTo>
                        <a:pt x="3418177" y="1371755"/>
                        <a:pt x="3448082" y="1365522"/>
                        <a:pt x="3476742" y="1380481"/>
                      </a:cubicBezTo>
                      <a:cubicBezTo>
                        <a:pt x="3489202" y="1386714"/>
                        <a:pt x="3501663" y="1389208"/>
                        <a:pt x="3510385" y="1379235"/>
                      </a:cubicBezTo>
                      <a:cubicBezTo>
                        <a:pt x="3526584" y="1358043"/>
                        <a:pt x="3549013" y="1365522"/>
                        <a:pt x="3567704" y="1368016"/>
                      </a:cubicBezTo>
                      <a:cubicBezTo>
                        <a:pt x="3597610" y="1374248"/>
                        <a:pt x="3627515" y="1384221"/>
                        <a:pt x="3656175" y="1392947"/>
                      </a:cubicBezTo>
                      <a:cubicBezTo>
                        <a:pt x="3697295" y="1406660"/>
                        <a:pt x="3698541" y="1446551"/>
                        <a:pt x="3707263" y="1478962"/>
                      </a:cubicBezTo>
                      <a:cubicBezTo>
                        <a:pt x="3717232" y="1510127"/>
                        <a:pt x="3718478" y="1541292"/>
                        <a:pt x="3737169" y="1569963"/>
                      </a:cubicBezTo>
                      <a:cubicBezTo>
                        <a:pt x="3760844" y="1603621"/>
                        <a:pt x="3754614" y="1627307"/>
                        <a:pt x="3723462" y="1653485"/>
                      </a:cubicBezTo>
                      <a:cubicBezTo>
                        <a:pt x="3713494" y="1662211"/>
                        <a:pt x="3712248" y="1667197"/>
                        <a:pt x="3722216" y="1679663"/>
                      </a:cubicBezTo>
                      <a:cubicBezTo>
                        <a:pt x="3745891" y="1709582"/>
                        <a:pt x="3757106" y="1745733"/>
                        <a:pt x="3759598" y="1784377"/>
                      </a:cubicBezTo>
                      <a:cubicBezTo>
                        <a:pt x="3759598" y="1790610"/>
                        <a:pt x="3757106" y="1796843"/>
                        <a:pt x="3755860" y="1800583"/>
                      </a:cubicBezTo>
                      <a:cubicBezTo>
                        <a:pt x="3740907" y="1825515"/>
                        <a:pt x="3739661" y="1850447"/>
                        <a:pt x="3753368" y="1876625"/>
                      </a:cubicBezTo>
                      <a:cubicBezTo>
                        <a:pt x="3759598" y="1887844"/>
                        <a:pt x="3749630" y="1896571"/>
                        <a:pt x="3749630" y="1909036"/>
                      </a:cubicBezTo>
                      <a:cubicBezTo>
                        <a:pt x="3739661" y="1922749"/>
                        <a:pt x="3733431" y="1935215"/>
                        <a:pt x="3744645" y="1955160"/>
                      </a:cubicBezTo>
                      <a:cubicBezTo>
                        <a:pt x="3755860" y="1973859"/>
                        <a:pt x="3732185" y="2010010"/>
                        <a:pt x="3701033" y="2016243"/>
                      </a:cubicBezTo>
                      <a:cubicBezTo>
                        <a:pt x="3672374" y="2023723"/>
                        <a:pt x="3657421" y="2042422"/>
                        <a:pt x="3642468" y="2064861"/>
                      </a:cubicBezTo>
                      <a:cubicBezTo>
                        <a:pt x="3627515" y="2086053"/>
                        <a:pt x="3634992" y="2098519"/>
                        <a:pt x="3658667" y="2098519"/>
                      </a:cubicBezTo>
                      <a:cubicBezTo>
                        <a:pt x="3697295" y="2098519"/>
                        <a:pt x="3703525" y="2118464"/>
                        <a:pt x="3712248" y="2153369"/>
                      </a:cubicBezTo>
                      <a:cubicBezTo>
                        <a:pt x="3727200" y="2214452"/>
                        <a:pt x="3707263" y="2258082"/>
                        <a:pt x="3666143" y="2297973"/>
                      </a:cubicBezTo>
                      <a:cubicBezTo>
                        <a:pt x="3651191" y="2312932"/>
                        <a:pt x="3641222" y="2330385"/>
                        <a:pt x="3643714" y="2351577"/>
                      </a:cubicBezTo>
                      <a:lnTo>
                        <a:pt x="3640553" y="2353914"/>
                      </a:lnTo>
                      <a:lnTo>
                        <a:pt x="3641833" y="2400712"/>
                      </a:lnTo>
                      <a:cubicBezTo>
                        <a:pt x="3644015" y="2419382"/>
                        <a:pt x="3647754" y="2437741"/>
                        <a:pt x="3652739" y="2455788"/>
                      </a:cubicBezTo>
                      <a:cubicBezTo>
                        <a:pt x="3655232" y="2464501"/>
                        <a:pt x="3650246" y="2474458"/>
                        <a:pt x="3644014" y="2479437"/>
                      </a:cubicBezTo>
                      <a:cubicBezTo>
                        <a:pt x="3620333" y="2498107"/>
                        <a:pt x="3624072" y="2519266"/>
                        <a:pt x="3634043" y="2541670"/>
                      </a:cubicBezTo>
                      <a:cubicBezTo>
                        <a:pt x="3646507" y="2566563"/>
                        <a:pt x="3644014" y="2588967"/>
                        <a:pt x="3630304" y="2612616"/>
                      </a:cubicBezTo>
                      <a:cubicBezTo>
                        <a:pt x="3617840" y="2635020"/>
                        <a:pt x="3617840" y="2662403"/>
                        <a:pt x="3606622" y="2684807"/>
                      </a:cubicBezTo>
                      <a:cubicBezTo>
                        <a:pt x="3599144" y="2700987"/>
                        <a:pt x="3610361" y="2712189"/>
                        <a:pt x="3626565" y="2715923"/>
                      </a:cubicBezTo>
                      <a:cubicBezTo>
                        <a:pt x="3644014" y="2722147"/>
                        <a:pt x="3662710" y="2722147"/>
                        <a:pt x="3681406" y="2714679"/>
                      </a:cubicBezTo>
                      <a:cubicBezTo>
                        <a:pt x="3698855" y="2708455"/>
                        <a:pt x="3708826" y="2715923"/>
                        <a:pt x="3712566" y="2732104"/>
                      </a:cubicBezTo>
                      <a:cubicBezTo>
                        <a:pt x="3720044" y="2755753"/>
                        <a:pt x="3723783" y="2780646"/>
                        <a:pt x="3711319" y="2803050"/>
                      </a:cubicBezTo>
                      <a:cubicBezTo>
                        <a:pt x="3701348" y="2820476"/>
                        <a:pt x="3703841" y="2834167"/>
                        <a:pt x="3721290" y="2845369"/>
                      </a:cubicBezTo>
                      <a:cubicBezTo>
                        <a:pt x="3742479" y="2861550"/>
                        <a:pt x="3739986" y="2875241"/>
                        <a:pt x="3721290" y="2893911"/>
                      </a:cubicBezTo>
                      <a:cubicBezTo>
                        <a:pt x="3692623" y="2922538"/>
                        <a:pt x="3681406" y="2963612"/>
                        <a:pt x="3660217" y="2998463"/>
                      </a:cubicBezTo>
                      <a:cubicBezTo>
                        <a:pt x="3649000" y="3014644"/>
                        <a:pt x="3672681" y="3029580"/>
                        <a:pt x="3680159" y="3045760"/>
                      </a:cubicBezTo>
                      <a:cubicBezTo>
                        <a:pt x="3685145" y="3056962"/>
                        <a:pt x="3697609" y="3048250"/>
                        <a:pt x="3707580" y="3044516"/>
                      </a:cubicBezTo>
                      <a:cubicBezTo>
                        <a:pt x="3708826" y="3044516"/>
                        <a:pt x="3710073" y="3042026"/>
                        <a:pt x="3712566" y="3042026"/>
                      </a:cubicBezTo>
                      <a:cubicBezTo>
                        <a:pt x="3759929" y="3044516"/>
                        <a:pt x="3769900" y="3007176"/>
                        <a:pt x="3786103" y="2974814"/>
                      </a:cubicBezTo>
                      <a:cubicBezTo>
                        <a:pt x="3791088" y="2967346"/>
                        <a:pt x="3793581" y="2958634"/>
                        <a:pt x="3798567" y="2951166"/>
                      </a:cubicBezTo>
                      <a:cubicBezTo>
                        <a:pt x="3812277" y="2932496"/>
                        <a:pt x="3827234" y="2934985"/>
                        <a:pt x="3838451" y="2954900"/>
                      </a:cubicBezTo>
                      <a:cubicBezTo>
                        <a:pt x="3858394" y="2990995"/>
                        <a:pt x="3853408" y="3013399"/>
                        <a:pt x="3821002" y="3042026"/>
                      </a:cubicBezTo>
                      <a:cubicBezTo>
                        <a:pt x="3814770" y="3047005"/>
                        <a:pt x="3808538" y="3051984"/>
                        <a:pt x="3811031" y="3058207"/>
                      </a:cubicBezTo>
                      <a:cubicBezTo>
                        <a:pt x="3817263" y="3086834"/>
                        <a:pt x="3806045" y="3114217"/>
                        <a:pt x="3803552" y="3142844"/>
                      </a:cubicBezTo>
                      <a:cubicBezTo>
                        <a:pt x="3802306" y="3157780"/>
                        <a:pt x="3808538" y="3165248"/>
                        <a:pt x="3822248" y="3170227"/>
                      </a:cubicBezTo>
                      <a:cubicBezTo>
                        <a:pt x="3844683" y="3177695"/>
                        <a:pt x="3853408" y="3192631"/>
                        <a:pt x="3852162" y="3215035"/>
                      </a:cubicBezTo>
                      <a:cubicBezTo>
                        <a:pt x="3850915" y="3228726"/>
                        <a:pt x="3855901" y="3237439"/>
                        <a:pt x="3865872" y="3246152"/>
                      </a:cubicBezTo>
                      <a:cubicBezTo>
                        <a:pt x="3903264" y="3279758"/>
                        <a:pt x="3909496" y="3308385"/>
                        <a:pt x="3887061" y="3353193"/>
                      </a:cubicBezTo>
                      <a:cubicBezTo>
                        <a:pt x="3883321" y="3360661"/>
                        <a:pt x="3875843" y="3365640"/>
                        <a:pt x="3875843" y="3374352"/>
                      </a:cubicBezTo>
                      <a:cubicBezTo>
                        <a:pt x="3893293" y="3385554"/>
                        <a:pt x="3925699" y="3384310"/>
                        <a:pt x="3919467" y="3414182"/>
                      </a:cubicBezTo>
                      <a:cubicBezTo>
                        <a:pt x="3911988" y="3442809"/>
                        <a:pt x="3887061" y="3436586"/>
                        <a:pt x="3865872" y="3429118"/>
                      </a:cubicBezTo>
                      <a:cubicBezTo>
                        <a:pt x="3859640" y="3436586"/>
                        <a:pt x="3865872" y="3442809"/>
                        <a:pt x="3865872" y="3449032"/>
                      </a:cubicBezTo>
                      <a:cubicBezTo>
                        <a:pt x="3872104" y="3501308"/>
                        <a:pt x="3872104" y="3501308"/>
                        <a:pt x="3824741" y="3508776"/>
                      </a:cubicBezTo>
                      <a:cubicBezTo>
                        <a:pt x="3822248" y="3519978"/>
                        <a:pt x="3832219" y="3522468"/>
                        <a:pt x="3838451" y="3528691"/>
                      </a:cubicBezTo>
                      <a:cubicBezTo>
                        <a:pt x="3844683" y="3534914"/>
                        <a:pt x="3855901" y="3542382"/>
                        <a:pt x="3853408" y="3548606"/>
                      </a:cubicBezTo>
                      <a:cubicBezTo>
                        <a:pt x="3843437" y="3575988"/>
                        <a:pt x="3857147" y="3604616"/>
                        <a:pt x="3852162" y="3629509"/>
                      </a:cubicBezTo>
                      <a:cubicBezTo>
                        <a:pt x="3845930" y="3665604"/>
                        <a:pt x="3794828" y="3683030"/>
                        <a:pt x="3759929" y="3665604"/>
                      </a:cubicBezTo>
                      <a:cubicBezTo>
                        <a:pt x="3733754" y="3651913"/>
                        <a:pt x="3700102" y="3663115"/>
                        <a:pt x="3686391" y="3689253"/>
                      </a:cubicBezTo>
                      <a:cubicBezTo>
                        <a:pt x="3680159" y="3701700"/>
                        <a:pt x="3688884" y="3702944"/>
                        <a:pt x="3697609" y="3706678"/>
                      </a:cubicBezTo>
                      <a:cubicBezTo>
                        <a:pt x="3726276" y="3720370"/>
                        <a:pt x="3728769" y="3725348"/>
                        <a:pt x="3708826" y="3748997"/>
                      </a:cubicBezTo>
                      <a:cubicBezTo>
                        <a:pt x="3695116" y="3765178"/>
                        <a:pt x="3690131" y="3786337"/>
                        <a:pt x="3668942" y="3796294"/>
                      </a:cubicBezTo>
                      <a:cubicBezTo>
                        <a:pt x="3645260" y="3806252"/>
                        <a:pt x="3634043" y="3802518"/>
                        <a:pt x="3626565" y="3778869"/>
                      </a:cubicBezTo>
                      <a:cubicBezTo>
                        <a:pt x="3612854" y="3741529"/>
                        <a:pt x="3609115" y="3740284"/>
                        <a:pt x="3581694" y="3770156"/>
                      </a:cubicBezTo>
                      <a:cubicBezTo>
                        <a:pt x="3566738" y="3783848"/>
                        <a:pt x="3554274" y="3796294"/>
                        <a:pt x="3558013" y="3817454"/>
                      </a:cubicBezTo>
                      <a:cubicBezTo>
                        <a:pt x="3560506" y="3829900"/>
                        <a:pt x="3551781" y="3836124"/>
                        <a:pt x="3541810" y="3838613"/>
                      </a:cubicBezTo>
                      <a:cubicBezTo>
                        <a:pt x="3505665" y="3847326"/>
                        <a:pt x="3472012" y="3863506"/>
                        <a:pt x="3433374" y="3868485"/>
                      </a:cubicBezTo>
                      <a:cubicBezTo>
                        <a:pt x="3395982" y="3873464"/>
                        <a:pt x="3363576" y="3902091"/>
                        <a:pt x="3327430" y="3917027"/>
                      </a:cubicBezTo>
                      <a:cubicBezTo>
                        <a:pt x="3322445" y="3918272"/>
                        <a:pt x="3319952" y="3922006"/>
                        <a:pt x="3319952" y="3926984"/>
                      </a:cubicBezTo>
                      <a:cubicBezTo>
                        <a:pt x="3322445" y="3981750"/>
                        <a:pt x="3272589" y="4000420"/>
                        <a:pt x="3240183" y="4024069"/>
                      </a:cubicBezTo>
                      <a:cubicBezTo>
                        <a:pt x="3214009" y="4043983"/>
                        <a:pt x="3189081" y="4066387"/>
                        <a:pt x="3161660" y="4086302"/>
                      </a:cubicBezTo>
                      <a:cubicBezTo>
                        <a:pt x="3129254" y="4108706"/>
                        <a:pt x="3093109" y="4117419"/>
                        <a:pt x="3056963" y="4129865"/>
                      </a:cubicBezTo>
                      <a:cubicBezTo>
                        <a:pt x="3044499" y="4133599"/>
                        <a:pt x="3029543" y="4131110"/>
                        <a:pt x="3015832" y="4137333"/>
                      </a:cubicBezTo>
                      <a:cubicBezTo>
                        <a:pt x="2998383" y="4144801"/>
                        <a:pt x="2982180" y="4142312"/>
                        <a:pt x="2967223" y="4128621"/>
                      </a:cubicBezTo>
                      <a:cubicBezTo>
                        <a:pt x="2958498" y="4119908"/>
                        <a:pt x="2948527" y="4113685"/>
                        <a:pt x="2937310" y="4109951"/>
                      </a:cubicBezTo>
                      <a:cubicBezTo>
                        <a:pt x="2927339" y="4106217"/>
                        <a:pt x="2922353" y="4107461"/>
                        <a:pt x="2919860" y="4119908"/>
                      </a:cubicBezTo>
                      <a:cubicBezTo>
                        <a:pt x="2914875" y="4159737"/>
                        <a:pt x="2881222" y="4184631"/>
                        <a:pt x="2841337" y="4178407"/>
                      </a:cubicBezTo>
                      <a:cubicBezTo>
                        <a:pt x="2831366" y="4178407"/>
                        <a:pt x="2820149" y="4174673"/>
                        <a:pt x="2812670" y="4178407"/>
                      </a:cubicBezTo>
                      <a:cubicBezTo>
                        <a:pt x="2755336" y="4216992"/>
                        <a:pt x="2690524" y="4180897"/>
                        <a:pt x="2631944" y="4198322"/>
                      </a:cubicBezTo>
                      <a:cubicBezTo>
                        <a:pt x="2612001" y="4204545"/>
                        <a:pt x="2594552" y="4187120"/>
                        <a:pt x="2588320" y="4165961"/>
                      </a:cubicBezTo>
                      <a:cubicBezTo>
                        <a:pt x="2582088" y="4143557"/>
                        <a:pt x="2603277" y="4143557"/>
                        <a:pt x="2615740" y="4136089"/>
                      </a:cubicBezTo>
                      <a:cubicBezTo>
                        <a:pt x="2630697" y="4127376"/>
                        <a:pt x="2646900" y="4123642"/>
                        <a:pt x="2665596" y="4127376"/>
                      </a:cubicBezTo>
                      <a:cubicBezTo>
                        <a:pt x="2693017" y="4131110"/>
                        <a:pt x="2712959" y="4113685"/>
                        <a:pt x="2727916" y="4092525"/>
                      </a:cubicBezTo>
                      <a:cubicBezTo>
                        <a:pt x="2736641" y="4082568"/>
                        <a:pt x="2736641" y="4070121"/>
                        <a:pt x="2721684" y="4063898"/>
                      </a:cubicBezTo>
                      <a:cubicBezTo>
                        <a:pt x="2701742" y="4055185"/>
                        <a:pt x="2706727" y="4042739"/>
                        <a:pt x="2712959" y="4029047"/>
                      </a:cubicBezTo>
                      <a:cubicBezTo>
                        <a:pt x="2715452" y="4021579"/>
                        <a:pt x="2721684" y="4016601"/>
                        <a:pt x="2720437" y="4007888"/>
                      </a:cubicBezTo>
                      <a:cubicBezTo>
                        <a:pt x="2715452" y="3986729"/>
                        <a:pt x="2720437" y="3955612"/>
                        <a:pt x="2698002" y="3950633"/>
                      </a:cubicBezTo>
                      <a:cubicBezTo>
                        <a:pt x="2683046" y="3945654"/>
                        <a:pt x="2680553" y="3979261"/>
                        <a:pt x="2669335" y="3992952"/>
                      </a:cubicBezTo>
                      <a:cubicBezTo>
                        <a:pt x="2665596" y="3995441"/>
                        <a:pt x="2665596" y="4000420"/>
                        <a:pt x="2664350" y="4004154"/>
                      </a:cubicBezTo>
                      <a:cubicBezTo>
                        <a:pt x="2660611" y="4016601"/>
                        <a:pt x="2658118" y="4030292"/>
                        <a:pt x="2644407" y="4032781"/>
                      </a:cubicBezTo>
                      <a:cubicBezTo>
                        <a:pt x="2631944" y="4035271"/>
                        <a:pt x="2628204" y="4020335"/>
                        <a:pt x="2621972" y="4011622"/>
                      </a:cubicBezTo>
                      <a:cubicBezTo>
                        <a:pt x="2593305" y="3978016"/>
                        <a:pt x="2577102" y="3976771"/>
                        <a:pt x="2548435" y="4007888"/>
                      </a:cubicBezTo>
                      <a:cubicBezTo>
                        <a:pt x="2538464" y="4020335"/>
                        <a:pt x="2529739" y="4026558"/>
                        <a:pt x="2516029" y="4020335"/>
                      </a:cubicBezTo>
                      <a:cubicBezTo>
                        <a:pt x="2506058" y="4015356"/>
                        <a:pt x="2497333" y="4016601"/>
                        <a:pt x="2492348" y="4025313"/>
                      </a:cubicBezTo>
                      <a:cubicBezTo>
                        <a:pt x="2477391" y="4052696"/>
                        <a:pt x="2464927" y="4039005"/>
                        <a:pt x="2448724" y="4025313"/>
                      </a:cubicBezTo>
                      <a:cubicBezTo>
                        <a:pt x="2411332" y="3994197"/>
                        <a:pt x="2373940" y="3960591"/>
                        <a:pt x="2329070" y="3936942"/>
                      </a:cubicBezTo>
                      <a:cubicBezTo>
                        <a:pt x="2322838" y="3934452"/>
                        <a:pt x="2320346" y="3933208"/>
                        <a:pt x="2320346" y="3925740"/>
                      </a:cubicBezTo>
                      <a:cubicBezTo>
                        <a:pt x="2325331" y="3888400"/>
                        <a:pt x="2304142" y="3900846"/>
                        <a:pt x="2287939" y="3909559"/>
                      </a:cubicBezTo>
                      <a:cubicBezTo>
                        <a:pt x="2272983" y="3917027"/>
                        <a:pt x="2258026" y="3922006"/>
                        <a:pt x="2241823" y="3925740"/>
                      </a:cubicBezTo>
                      <a:cubicBezTo>
                        <a:pt x="2190721" y="3933208"/>
                        <a:pt x="2172025" y="3990463"/>
                        <a:pt x="2201938" y="4037760"/>
                      </a:cubicBezTo>
                      <a:cubicBezTo>
                        <a:pt x="2226866" y="4076345"/>
                        <a:pt x="2258026" y="4111195"/>
                        <a:pt x="2277968" y="4154759"/>
                      </a:cubicBezTo>
                      <a:cubicBezTo>
                        <a:pt x="2285447" y="4190854"/>
                        <a:pt x="2256780" y="4202056"/>
                        <a:pt x="2234344" y="4215747"/>
                      </a:cubicBezTo>
                      <a:cubicBezTo>
                        <a:pt x="2213156" y="4229439"/>
                        <a:pt x="2198199" y="4216992"/>
                        <a:pt x="2181996" y="4202056"/>
                      </a:cubicBezTo>
                      <a:cubicBezTo>
                        <a:pt x="2168286" y="4188365"/>
                        <a:pt x="2150836" y="4185875"/>
                        <a:pt x="2130894" y="4194588"/>
                      </a:cubicBezTo>
                      <a:cubicBezTo>
                        <a:pt x="2103473" y="4207035"/>
                        <a:pt x="2079792" y="4228194"/>
                        <a:pt x="2044893" y="4216992"/>
                      </a:cubicBezTo>
                      <a:cubicBezTo>
                        <a:pt x="2033675" y="4214503"/>
                        <a:pt x="2022458" y="4228194"/>
                        <a:pt x="2012487" y="4238151"/>
                      </a:cubicBezTo>
                      <a:cubicBezTo>
                        <a:pt x="2008747" y="4241885"/>
                        <a:pt x="2003762" y="4249353"/>
                        <a:pt x="1996284" y="4241885"/>
                      </a:cubicBezTo>
                      <a:cubicBezTo>
                        <a:pt x="1991298" y="4236907"/>
                        <a:pt x="1995037" y="4231928"/>
                        <a:pt x="1997530" y="4226949"/>
                      </a:cubicBezTo>
                      <a:cubicBezTo>
                        <a:pt x="2008747" y="4199567"/>
                        <a:pt x="2005008" y="4193343"/>
                        <a:pt x="1977588" y="4197077"/>
                      </a:cubicBezTo>
                      <a:cubicBezTo>
                        <a:pt x="1945181" y="4200811"/>
                        <a:pt x="1926486" y="4175918"/>
                        <a:pt x="1901558" y="4163471"/>
                      </a:cubicBezTo>
                      <a:cubicBezTo>
                        <a:pt x="1867905" y="4147291"/>
                        <a:pt x="1835499" y="4139823"/>
                        <a:pt x="1796861" y="4138578"/>
                      </a:cubicBezTo>
                      <a:cubicBezTo>
                        <a:pt x="1755730" y="4138578"/>
                        <a:pt x="1717092" y="4157248"/>
                        <a:pt x="1674714" y="4143557"/>
                      </a:cubicBezTo>
                      <a:cubicBezTo>
                        <a:pt x="1657265" y="4138578"/>
                        <a:pt x="1643554" y="4133599"/>
                        <a:pt x="1633583" y="4122397"/>
                      </a:cubicBezTo>
                      <a:cubicBezTo>
                        <a:pt x="1618627" y="4104972"/>
                        <a:pt x="1604916" y="4088791"/>
                        <a:pt x="1578742" y="4086302"/>
                      </a:cubicBezTo>
                      <a:cubicBezTo>
                        <a:pt x="1556307" y="4085057"/>
                        <a:pt x="1562539" y="4061409"/>
                        <a:pt x="1566278" y="4046473"/>
                      </a:cubicBezTo>
                      <a:cubicBezTo>
                        <a:pt x="1572510" y="4027803"/>
                        <a:pt x="1566278" y="4019090"/>
                        <a:pt x="1552568" y="4005399"/>
                      </a:cubicBezTo>
                      <a:cubicBezTo>
                        <a:pt x="1528886" y="3981750"/>
                        <a:pt x="1500219" y="3959346"/>
                        <a:pt x="1492741" y="3922006"/>
                      </a:cubicBezTo>
                      <a:cubicBezTo>
                        <a:pt x="1490248" y="3905825"/>
                        <a:pt x="1484016" y="3893378"/>
                        <a:pt x="1461581" y="3900846"/>
                      </a:cubicBezTo>
                      <a:cubicBezTo>
                        <a:pt x="1440392" y="3908314"/>
                        <a:pt x="1430421" y="3889644"/>
                        <a:pt x="1427929" y="3874708"/>
                      </a:cubicBezTo>
                      <a:cubicBezTo>
                        <a:pt x="1426682" y="3857283"/>
                        <a:pt x="1441639" y="3843592"/>
                        <a:pt x="1457842" y="3847326"/>
                      </a:cubicBezTo>
                      <a:cubicBezTo>
                        <a:pt x="1512683" y="3858528"/>
                        <a:pt x="1570017" y="3859772"/>
                        <a:pt x="1624859" y="3870974"/>
                      </a:cubicBezTo>
                      <a:cubicBezTo>
                        <a:pt x="1633583" y="3873464"/>
                        <a:pt x="1642308" y="3874708"/>
                        <a:pt x="1646047" y="3880932"/>
                      </a:cubicBezTo>
                      <a:cubicBezTo>
                        <a:pt x="1675961" y="3912048"/>
                        <a:pt x="1709613" y="3913293"/>
                        <a:pt x="1748251" y="3904580"/>
                      </a:cubicBezTo>
                      <a:cubicBezTo>
                        <a:pt x="1789382" y="3895868"/>
                        <a:pt x="1830513" y="3905825"/>
                        <a:pt x="1871644" y="3913293"/>
                      </a:cubicBezTo>
                      <a:cubicBezTo>
                        <a:pt x="1892833" y="3915782"/>
                        <a:pt x="1915268" y="3918272"/>
                        <a:pt x="1936457" y="3922006"/>
                      </a:cubicBezTo>
                      <a:cubicBezTo>
                        <a:pt x="1943935" y="3922006"/>
                        <a:pt x="1950167" y="3919516"/>
                        <a:pt x="1952660" y="3912048"/>
                      </a:cubicBezTo>
                      <a:cubicBezTo>
                        <a:pt x="1955153" y="3905825"/>
                        <a:pt x="1952660" y="3898357"/>
                        <a:pt x="1946428" y="3894623"/>
                      </a:cubicBezTo>
                      <a:cubicBezTo>
                        <a:pt x="1928978" y="3882176"/>
                        <a:pt x="1905297" y="3874708"/>
                        <a:pt x="1905297" y="3844836"/>
                      </a:cubicBezTo>
                      <a:cubicBezTo>
                        <a:pt x="1904050" y="3834879"/>
                        <a:pt x="1890340" y="3838613"/>
                        <a:pt x="1884108" y="3846081"/>
                      </a:cubicBezTo>
                      <a:cubicBezTo>
                        <a:pt x="1870398" y="3864751"/>
                        <a:pt x="1865412" y="3849815"/>
                        <a:pt x="1864166" y="3838613"/>
                      </a:cubicBezTo>
                      <a:cubicBezTo>
                        <a:pt x="1859180" y="3822432"/>
                        <a:pt x="1859180" y="3803762"/>
                        <a:pt x="1870398" y="3788826"/>
                      </a:cubicBezTo>
                      <a:cubicBezTo>
                        <a:pt x="1875383" y="3780114"/>
                        <a:pt x="1881615" y="3772646"/>
                        <a:pt x="1881615" y="3762688"/>
                      </a:cubicBezTo>
                      <a:cubicBezTo>
                        <a:pt x="1881615" y="3744018"/>
                        <a:pt x="1887847" y="3736550"/>
                        <a:pt x="1909036" y="3747752"/>
                      </a:cubicBezTo>
                      <a:cubicBezTo>
                        <a:pt x="1928978" y="3758954"/>
                        <a:pt x="1962631" y="3745263"/>
                        <a:pt x="1973848" y="3725348"/>
                      </a:cubicBezTo>
                      <a:cubicBezTo>
                        <a:pt x="1982573" y="3710412"/>
                        <a:pt x="1983820" y="3696721"/>
                        <a:pt x="1962631" y="3692987"/>
                      </a:cubicBezTo>
                      <a:cubicBezTo>
                        <a:pt x="1951413" y="3691742"/>
                        <a:pt x="1945181" y="3685519"/>
                        <a:pt x="1936457" y="3679296"/>
                      </a:cubicBezTo>
                      <a:cubicBezTo>
                        <a:pt x="1919007" y="3669338"/>
                        <a:pt x="1915268" y="3663115"/>
                        <a:pt x="1927732" y="3639466"/>
                      </a:cubicBezTo>
                      <a:cubicBezTo>
                        <a:pt x="1938949" y="3614573"/>
                        <a:pt x="1950167" y="3598392"/>
                        <a:pt x="1976341" y="3587190"/>
                      </a:cubicBezTo>
                      <a:cubicBezTo>
                        <a:pt x="2002515" y="3573499"/>
                        <a:pt x="1996284" y="3543627"/>
                        <a:pt x="1991298" y="3521223"/>
                      </a:cubicBezTo>
                      <a:cubicBezTo>
                        <a:pt x="1987559" y="3501308"/>
                        <a:pt x="1970109" y="3498819"/>
                        <a:pt x="1951413" y="3505042"/>
                      </a:cubicBezTo>
                      <a:cubicBezTo>
                        <a:pt x="1942689" y="3508776"/>
                        <a:pt x="1938949" y="3501308"/>
                        <a:pt x="1935210" y="3493840"/>
                      </a:cubicBezTo>
                      <a:cubicBezTo>
                        <a:pt x="1919007" y="3463968"/>
                        <a:pt x="1906543" y="3461479"/>
                        <a:pt x="1882862" y="3486372"/>
                      </a:cubicBezTo>
                      <a:cubicBezTo>
                        <a:pt x="1874137" y="3495085"/>
                        <a:pt x="1870398" y="3511266"/>
                        <a:pt x="1855441" y="3502553"/>
                      </a:cubicBezTo>
                      <a:cubicBezTo>
                        <a:pt x="1840484" y="3495085"/>
                        <a:pt x="1844224" y="3480149"/>
                        <a:pt x="1842977" y="3465213"/>
                      </a:cubicBezTo>
                      <a:cubicBezTo>
                        <a:pt x="1839238" y="3427873"/>
                        <a:pt x="1846716" y="3393022"/>
                        <a:pt x="1854195" y="3358172"/>
                      </a:cubicBezTo>
                      <a:cubicBezTo>
                        <a:pt x="1856687" y="3345725"/>
                        <a:pt x="1846716" y="3332034"/>
                        <a:pt x="1834252" y="3338257"/>
                      </a:cubicBezTo>
                      <a:cubicBezTo>
                        <a:pt x="1803093" y="3353193"/>
                        <a:pt x="1785643" y="3329544"/>
                        <a:pt x="1764454" y="3315853"/>
                      </a:cubicBezTo>
                      <a:cubicBezTo>
                        <a:pt x="1758222" y="3309630"/>
                        <a:pt x="1751991" y="3302162"/>
                        <a:pt x="1744512" y="3299672"/>
                      </a:cubicBezTo>
                      <a:cubicBezTo>
                        <a:pt x="1734541" y="3293449"/>
                        <a:pt x="1715845" y="3297183"/>
                        <a:pt x="1727063" y="3277268"/>
                      </a:cubicBezTo>
                      <a:cubicBezTo>
                        <a:pt x="1734541" y="3263577"/>
                        <a:pt x="1748251" y="3258598"/>
                        <a:pt x="1763208" y="3269800"/>
                      </a:cubicBezTo>
                      <a:cubicBezTo>
                        <a:pt x="1778165" y="3279758"/>
                        <a:pt x="1791875" y="3277268"/>
                        <a:pt x="1806832" y="3271045"/>
                      </a:cubicBezTo>
                      <a:cubicBezTo>
                        <a:pt x="1830513" y="3262332"/>
                        <a:pt x="1836745" y="3246152"/>
                        <a:pt x="1820542" y="3226237"/>
                      </a:cubicBezTo>
                      <a:cubicBezTo>
                        <a:pt x="1798107" y="3198854"/>
                        <a:pt x="1800600" y="3164004"/>
                        <a:pt x="1799353" y="3131642"/>
                      </a:cubicBezTo>
                      <a:cubicBezTo>
                        <a:pt x="1798107" y="3099281"/>
                        <a:pt x="1799353" y="3068164"/>
                        <a:pt x="1831760" y="3045760"/>
                      </a:cubicBezTo>
                      <a:cubicBezTo>
                        <a:pt x="1844224" y="3038292"/>
                        <a:pt x="1830513" y="3017133"/>
                        <a:pt x="1824281" y="3003442"/>
                      </a:cubicBezTo>
                      <a:cubicBezTo>
                        <a:pt x="1814310" y="2986016"/>
                        <a:pt x="1809325" y="2973570"/>
                        <a:pt x="1836745" y="2964857"/>
                      </a:cubicBezTo>
                      <a:cubicBezTo>
                        <a:pt x="1864166" y="2957389"/>
                        <a:pt x="1862919" y="2928762"/>
                        <a:pt x="1862919" y="2907602"/>
                      </a:cubicBezTo>
                      <a:cubicBezTo>
                        <a:pt x="1862919" y="2890177"/>
                        <a:pt x="1855441" y="2871507"/>
                        <a:pt x="1847963" y="2854082"/>
                      </a:cubicBezTo>
                      <a:cubicBezTo>
                        <a:pt x="1841731" y="2840390"/>
                        <a:pt x="1840484" y="2827944"/>
                        <a:pt x="1849209" y="2814252"/>
                      </a:cubicBezTo>
                      <a:cubicBezTo>
                        <a:pt x="1860427" y="2794338"/>
                        <a:pt x="1851702" y="2779402"/>
                        <a:pt x="1833006" y="2776912"/>
                      </a:cubicBezTo>
                      <a:cubicBezTo>
                        <a:pt x="1803093" y="2771933"/>
                        <a:pt x="1806832" y="2752019"/>
                        <a:pt x="1810571" y="2732104"/>
                      </a:cubicBezTo>
                      <a:cubicBezTo>
                        <a:pt x="1819296" y="2687296"/>
                        <a:pt x="1852948" y="2664892"/>
                        <a:pt x="1885355" y="2642488"/>
                      </a:cubicBezTo>
                      <a:cubicBezTo>
                        <a:pt x="1897819" y="2632531"/>
                        <a:pt x="1906543" y="2627552"/>
                        <a:pt x="1909036" y="2608882"/>
                      </a:cubicBezTo>
                      <a:cubicBezTo>
                        <a:pt x="1912775" y="2577765"/>
                        <a:pt x="1977588" y="2516777"/>
                        <a:pt x="2008747" y="2510553"/>
                      </a:cubicBezTo>
                      <a:cubicBezTo>
                        <a:pt x="2016226" y="2509309"/>
                        <a:pt x="2026197" y="2510553"/>
                        <a:pt x="2024951" y="2499351"/>
                      </a:cubicBezTo>
                      <a:cubicBezTo>
                        <a:pt x="2022458" y="2489394"/>
                        <a:pt x="2014979" y="2494373"/>
                        <a:pt x="2008747" y="2495617"/>
                      </a:cubicBezTo>
                      <a:cubicBezTo>
                        <a:pt x="2001269" y="2498107"/>
                        <a:pt x="1993791" y="2496862"/>
                        <a:pt x="1990052" y="2488149"/>
                      </a:cubicBezTo>
                      <a:cubicBezTo>
                        <a:pt x="1986312" y="2479437"/>
                        <a:pt x="1992544" y="2473213"/>
                        <a:pt x="1996284" y="2466990"/>
                      </a:cubicBezTo>
                      <a:cubicBezTo>
                        <a:pt x="2003763" y="2454854"/>
                        <a:pt x="2018953" y="2446920"/>
                        <a:pt x="2025029" y="2433734"/>
                      </a:cubicBezTo>
                      <a:lnTo>
                        <a:pt x="2026760" y="2422774"/>
                      </a:lnTo>
                      <a:lnTo>
                        <a:pt x="2020668" y="2417697"/>
                      </a:lnTo>
                      <a:cubicBezTo>
                        <a:pt x="2014436" y="2402741"/>
                        <a:pt x="2014436" y="2385292"/>
                        <a:pt x="2000725" y="2372829"/>
                      </a:cubicBezTo>
                      <a:cubicBezTo>
                        <a:pt x="1989508" y="2361612"/>
                        <a:pt x="1994493" y="2347902"/>
                        <a:pt x="2004464" y="2337932"/>
                      </a:cubicBezTo>
                      <a:cubicBezTo>
                        <a:pt x="2014436" y="2327961"/>
                        <a:pt x="2024407" y="2320483"/>
                        <a:pt x="2031885" y="2309266"/>
                      </a:cubicBezTo>
                      <a:cubicBezTo>
                        <a:pt x="2039364" y="2300542"/>
                        <a:pt x="2043103" y="2291817"/>
                        <a:pt x="2034378" y="2283093"/>
                      </a:cubicBezTo>
                      <a:cubicBezTo>
                        <a:pt x="2021914" y="2268137"/>
                        <a:pt x="2014436" y="2254427"/>
                        <a:pt x="2029393" y="2235733"/>
                      </a:cubicBezTo>
                      <a:cubicBezTo>
                        <a:pt x="2029393" y="2235733"/>
                        <a:pt x="2029393" y="2234486"/>
                        <a:pt x="2026900" y="2234486"/>
                      </a:cubicBezTo>
                      <a:cubicBezTo>
                        <a:pt x="1996986" y="2235733"/>
                        <a:pt x="1999479" y="2214545"/>
                        <a:pt x="2001972" y="2195850"/>
                      </a:cubicBezTo>
                      <a:cubicBezTo>
                        <a:pt x="2006957" y="2167184"/>
                        <a:pt x="2029393" y="2145997"/>
                        <a:pt x="2060553" y="2139765"/>
                      </a:cubicBezTo>
                      <a:cubicBezTo>
                        <a:pt x="2069278" y="2138519"/>
                        <a:pt x="2078003" y="2141011"/>
                        <a:pt x="2086727" y="2136026"/>
                      </a:cubicBezTo>
                      <a:cubicBezTo>
                        <a:pt x="2074263" y="2138519"/>
                        <a:pt x="2056814" y="2144750"/>
                        <a:pt x="2053074" y="2129794"/>
                      </a:cubicBezTo>
                      <a:cubicBezTo>
                        <a:pt x="2045596" y="2111099"/>
                        <a:pt x="2018175" y="2097389"/>
                        <a:pt x="2034378" y="2071217"/>
                      </a:cubicBezTo>
                      <a:cubicBezTo>
                        <a:pt x="2051828" y="2042551"/>
                        <a:pt x="2063046" y="2013885"/>
                        <a:pt x="2048089" y="1978988"/>
                      </a:cubicBezTo>
                      <a:cubicBezTo>
                        <a:pt x="2044350" y="1969017"/>
                        <a:pt x="2049335" y="1957800"/>
                        <a:pt x="2065539" y="1952815"/>
                      </a:cubicBezTo>
                      <a:cubicBezTo>
                        <a:pt x="2029393" y="1955308"/>
                        <a:pt x="2009450" y="1945337"/>
                        <a:pt x="1998232" y="1916671"/>
                      </a:cubicBezTo>
                      <a:cubicBezTo>
                        <a:pt x="1993247" y="1902962"/>
                        <a:pt x="1989508" y="1889252"/>
                        <a:pt x="1982029" y="1876789"/>
                      </a:cubicBezTo>
                      <a:cubicBezTo>
                        <a:pt x="1964579" y="1850616"/>
                        <a:pt x="1965826" y="1831921"/>
                        <a:pt x="1994493" y="1813226"/>
                      </a:cubicBezTo>
                      <a:cubicBezTo>
                        <a:pt x="2011943" y="1800763"/>
                        <a:pt x="2018175" y="1794531"/>
                        <a:pt x="1998232" y="1777082"/>
                      </a:cubicBezTo>
                      <a:cubicBezTo>
                        <a:pt x="1982029" y="1760880"/>
                        <a:pt x="1988261" y="1745924"/>
                        <a:pt x="2010697" y="1738446"/>
                      </a:cubicBezTo>
                      <a:cubicBezTo>
                        <a:pt x="2018175" y="1735953"/>
                        <a:pt x="2025653" y="1735953"/>
                        <a:pt x="2034378" y="1732214"/>
                      </a:cubicBezTo>
                      <a:cubicBezTo>
                        <a:pt x="2049335" y="1725983"/>
                        <a:pt x="2049335" y="1718505"/>
                        <a:pt x="2035625" y="1709780"/>
                      </a:cubicBezTo>
                      <a:cubicBezTo>
                        <a:pt x="2029393" y="1704795"/>
                        <a:pt x="2021914" y="1701056"/>
                        <a:pt x="2015682" y="1697317"/>
                      </a:cubicBezTo>
                      <a:cubicBezTo>
                        <a:pt x="1965826" y="1674883"/>
                        <a:pt x="1960840" y="1627522"/>
                        <a:pt x="1949622" y="1582654"/>
                      </a:cubicBezTo>
                      <a:cubicBezTo>
                        <a:pt x="1949622" y="1578915"/>
                        <a:pt x="1952115" y="1575176"/>
                        <a:pt x="1954608" y="1570191"/>
                      </a:cubicBezTo>
                      <a:cubicBezTo>
                        <a:pt x="1965826" y="1560220"/>
                        <a:pt x="1957101" y="1542772"/>
                        <a:pt x="1968319" y="1531555"/>
                      </a:cubicBezTo>
                      <a:cubicBezTo>
                        <a:pt x="1992000" y="1497904"/>
                        <a:pt x="2026900" y="1469238"/>
                        <a:pt x="2021914" y="1420631"/>
                      </a:cubicBezTo>
                      <a:cubicBezTo>
                        <a:pt x="2020668" y="1410661"/>
                        <a:pt x="2030639" y="1401936"/>
                        <a:pt x="2040610" y="1400690"/>
                      </a:cubicBezTo>
                      <a:cubicBezTo>
                        <a:pt x="2079249" y="1389473"/>
                        <a:pt x="2080495" y="1357068"/>
                        <a:pt x="2089220" y="1328403"/>
                      </a:cubicBezTo>
                      <a:cubicBezTo>
                        <a:pt x="2094206" y="1310954"/>
                        <a:pt x="2061799" y="1262347"/>
                        <a:pt x="2041857" y="1262347"/>
                      </a:cubicBezTo>
                      <a:cubicBezTo>
                        <a:pt x="2013189" y="1261101"/>
                        <a:pt x="1992000" y="1237420"/>
                        <a:pt x="1962087" y="1246145"/>
                      </a:cubicBezTo>
                      <a:cubicBezTo>
                        <a:pt x="1950869" y="1249884"/>
                        <a:pt x="1947130" y="1238667"/>
                        <a:pt x="1948376" y="1228696"/>
                      </a:cubicBezTo>
                      <a:cubicBezTo>
                        <a:pt x="1949622" y="1219972"/>
                        <a:pt x="1944637" y="1207509"/>
                        <a:pt x="1958347" y="1205016"/>
                      </a:cubicBezTo>
                      <a:cubicBezTo>
                        <a:pt x="2008204" y="1196292"/>
                        <a:pt x="2053074" y="1162641"/>
                        <a:pt x="2107916" y="1180089"/>
                      </a:cubicBezTo>
                      <a:cubicBezTo>
                        <a:pt x="2115395" y="1182582"/>
                        <a:pt x="2121627" y="1175104"/>
                        <a:pt x="2125366" y="1167626"/>
                      </a:cubicBezTo>
                      <a:cubicBezTo>
                        <a:pt x="2149048" y="1137714"/>
                        <a:pt x="2155280" y="1100323"/>
                        <a:pt x="2164005" y="1065426"/>
                      </a:cubicBezTo>
                      <a:cubicBezTo>
                        <a:pt x="2168990" y="1046731"/>
                        <a:pt x="2159019" y="1023051"/>
                        <a:pt x="2135337" y="1015573"/>
                      </a:cubicBezTo>
                      <a:cubicBezTo>
                        <a:pt x="2114148" y="1008095"/>
                        <a:pt x="2097945" y="998124"/>
                        <a:pt x="2102931" y="973198"/>
                      </a:cubicBezTo>
                      <a:cubicBezTo>
                        <a:pt x="2107916" y="950764"/>
                        <a:pt x="2139077" y="937054"/>
                        <a:pt x="2161512" y="939547"/>
                      </a:cubicBezTo>
                      <a:cubicBezTo>
                        <a:pt x="2230065" y="950764"/>
                        <a:pt x="2261225" y="1006849"/>
                        <a:pt x="2298617" y="1052963"/>
                      </a:cubicBezTo>
                      <a:cubicBezTo>
                        <a:pt x="2322299" y="1081628"/>
                        <a:pt x="2342241" y="1114033"/>
                        <a:pt x="2353459" y="1150177"/>
                      </a:cubicBezTo>
                      <a:cubicBezTo>
                        <a:pt x="2357198" y="1165133"/>
                        <a:pt x="2369662" y="1176350"/>
                        <a:pt x="2380880" y="1186321"/>
                      </a:cubicBezTo>
                      <a:cubicBezTo>
                        <a:pt x="2388358" y="1193799"/>
                        <a:pt x="2404562" y="1197538"/>
                        <a:pt x="2407055" y="1191306"/>
                      </a:cubicBezTo>
                      <a:cubicBezTo>
                        <a:pt x="2420765" y="1158902"/>
                        <a:pt x="2461897" y="1152670"/>
                        <a:pt x="2466882" y="1110294"/>
                      </a:cubicBezTo>
                      <a:cubicBezTo>
                        <a:pt x="2471868" y="1064180"/>
                        <a:pt x="2494303" y="1020558"/>
                        <a:pt x="2517985" y="979429"/>
                      </a:cubicBezTo>
                      <a:cubicBezTo>
                        <a:pt x="2537928" y="945778"/>
                        <a:pt x="2567841" y="935808"/>
                        <a:pt x="2606480" y="945778"/>
                      </a:cubicBezTo>
                      <a:cubicBezTo>
                        <a:pt x="2651351" y="958242"/>
                        <a:pt x="2689990" y="945778"/>
                        <a:pt x="2728628" y="927083"/>
                      </a:cubicBezTo>
                      <a:cubicBezTo>
                        <a:pt x="2808398" y="887201"/>
                        <a:pt x="2890661" y="851057"/>
                        <a:pt x="2977910" y="831116"/>
                      </a:cubicBezTo>
                      <a:cubicBezTo>
                        <a:pt x="2991621" y="829869"/>
                        <a:pt x="3001592" y="836101"/>
                        <a:pt x="3014056" y="837347"/>
                      </a:cubicBezTo>
                      <a:cubicBezTo>
                        <a:pt x="3071391" y="839840"/>
                        <a:pt x="3127479" y="831116"/>
                        <a:pt x="3183568" y="827377"/>
                      </a:cubicBezTo>
                      <a:cubicBezTo>
                        <a:pt x="3245888" y="823638"/>
                        <a:pt x="3308209" y="808682"/>
                        <a:pt x="3368036" y="799957"/>
                      </a:cubicBezTo>
                      <a:cubicBezTo>
                        <a:pt x="3404182" y="794972"/>
                        <a:pt x="3441575" y="801204"/>
                        <a:pt x="3477720" y="791233"/>
                      </a:cubicBezTo>
                      <a:cubicBezTo>
                        <a:pt x="3481460" y="789987"/>
                        <a:pt x="3485199" y="786248"/>
                        <a:pt x="3488938" y="783755"/>
                      </a:cubicBezTo>
                      <a:cubicBezTo>
                        <a:pt x="3503895" y="783755"/>
                        <a:pt x="3518852" y="786248"/>
                        <a:pt x="3533809" y="778770"/>
                      </a:cubicBezTo>
                      <a:cubicBezTo>
                        <a:pt x="3558737" y="765060"/>
                        <a:pt x="3582419" y="751350"/>
                        <a:pt x="3611086" y="763814"/>
                      </a:cubicBezTo>
                      <a:cubicBezTo>
                        <a:pt x="3616072" y="766306"/>
                        <a:pt x="3624797" y="766306"/>
                        <a:pt x="3627290" y="763814"/>
                      </a:cubicBezTo>
                      <a:cubicBezTo>
                        <a:pt x="3638196" y="753532"/>
                        <a:pt x="3648556" y="748624"/>
                        <a:pt x="3658547" y="747203"/>
                      </a:cubicBezTo>
                      <a:close/>
                      <a:moveTo>
                        <a:pt x="1321034" y="695209"/>
                      </a:moveTo>
                      <a:cubicBezTo>
                        <a:pt x="1285081" y="732786"/>
                        <a:pt x="1240450" y="760343"/>
                        <a:pt x="1203258" y="795415"/>
                      </a:cubicBezTo>
                      <a:cubicBezTo>
                        <a:pt x="1152429" y="844266"/>
                        <a:pt x="1084243" y="871823"/>
                        <a:pt x="1037133" y="928189"/>
                      </a:cubicBezTo>
                      <a:cubicBezTo>
                        <a:pt x="996221" y="956998"/>
                        <a:pt x="966468" y="998333"/>
                        <a:pt x="931755" y="1034658"/>
                      </a:cubicBezTo>
                      <a:cubicBezTo>
                        <a:pt x="930515" y="1034658"/>
                        <a:pt x="928036" y="1034658"/>
                        <a:pt x="925556" y="1034658"/>
                      </a:cubicBezTo>
                      <a:cubicBezTo>
                        <a:pt x="915638" y="1020880"/>
                        <a:pt x="923077" y="1008354"/>
                        <a:pt x="931755" y="999586"/>
                      </a:cubicBezTo>
                      <a:cubicBezTo>
                        <a:pt x="982584" y="948230"/>
                        <a:pt x="1022256" y="890611"/>
                        <a:pt x="1064407" y="832993"/>
                      </a:cubicBezTo>
                      <a:cubicBezTo>
                        <a:pt x="1078044" y="811699"/>
                        <a:pt x="1099120" y="799173"/>
                        <a:pt x="1121435" y="789152"/>
                      </a:cubicBezTo>
                      <a:cubicBezTo>
                        <a:pt x="1187142" y="756585"/>
                        <a:pt x="1247889" y="713997"/>
                        <a:pt x="1321034" y="695209"/>
                      </a:cubicBezTo>
                      <a:close/>
                      <a:moveTo>
                        <a:pt x="2823238" y="1049"/>
                      </a:moveTo>
                      <a:cubicBezTo>
                        <a:pt x="2960249" y="18460"/>
                        <a:pt x="3100996" y="12242"/>
                        <a:pt x="3238006" y="40846"/>
                      </a:cubicBezTo>
                      <a:cubicBezTo>
                        <a:pt x="3254199" y="54526"/>
                        <a:pt x="3274127" y="45820"/>
                        <a:pt x="3291565" y="47064"/>
                      </a:cubicBezTo>
                      <a:cubicBezTo>
                        <a:pt x="3317722" y="49551"/>
                        <a:pt x="3330177" y="59500"/>
                        <a:pt x="3321458" y="85617"/>
                      </a:cubicBezTo>
                      <a:cubicBezTo>
                        <a:pt x="3317722" y="96810"/>
                        <a:pt x="3317722" y="105516"/>
                        <a:pt x="3326441" y="111734"/>
                      </a:cubicBezTo>
                      <a:cubicBezTo>
                        <a:pt x="3355088" y="132876"/>
                        <a:pt x="3382490" y="161480"/>
                        <a:pt x="3422348" y="158993"/>
                      </a:cubicBezTo>
                      <a:cubicBezTo>
                        <a:pt x="3472170" y="155262"/>
                        <a:pt x="3512028" y="186353"/>
                        <a:pt x="3559359" y="192571"/>
                      </a:cubicBezTo>
                      <a:cubicBezTo>
                        <a:pt x="3581778" y="196302"/>
                        <a:pt x="3590497" y="217444"/>
                        <a:pt x="3588006" y="242317"/>
                      </a:cubicBezTo>
                      <a:cubicBezTo>
                        <a:pt x="3586761" y="264703"/>
                        <a:pt x="3573060" y="273409"/>
                        <a:pt x="3554376" y="277140"/>
                      </a:cubicBezTo>
                      <a:cubicBezTo>
                        <a:pt x="3510782" y="287089"/>
                        <a:pt x="3474661" y="313206"/>
                        <a:pt x="3429821" y="321911"/>
                      </a:cubicBezTo>
                      <a:cubicBezTo>
                        <a:pt x="3401174" y="326886"/>
                        <a:pt x="3386227" y="360464"/>
                        <a:pt x="3372526" y="386581"/>
                      </a:cubicBezTo>
                      <a:cubicBezTo>
                        <a:pt x="3348860" y="435083"/>
                        <a:pt x="3315231" y="468662"/>
                        <a:pt x="3257935" y="469906"/>
                      </a:cubicBezTo>
                      <a:cubicBezTo>
                        <a:pt x="3254199" y="469906"/>
                        <a:pt x="3247971" y="471149"/>
                        <a:pt x="3245480" y="474880"/>
                      </a:cubicBezTo>
                      <a:cubicBezTo>
                        <a:pt x="3218078" y="504728"/>
                        <a:pt x="3178220" y="510946"/>
                        <a:pt x="3143345" y="527114"/>
                      </a:cubicBezTo>
                      <a:cubicBezTo>
                        <a:pt x="3054910" y="568154"/>
                        <a:pt x="2970213" y="553231"/>
                        <a:pt x="2885516" y="523383"/>
                      </a:cubicBezTo>
                      <a:cubicBezTo>
                        <a:pt x="2865587" y="517165"/>
                        <a:pt x="2846903" y="513434"/>
                        <a:pt x="2826975" y="517165"/>
                      </a:cubicBezTo>
                      <a:cubicBezTo>
                        <a:pt x="2762206" y="528357"/>
                        <a:pt x="2697437" y="544525"/>
                        <a:pt x="2635160" y="568154"/>
                      </a:cubicBezTo>
                      <a:cubicBezTo>
                        <a:pt x="2556690" y="600489"/>
                        <a:pt x="2474484" y="629093"/>
                        <a:pt x="2388541" y="639043"/>
                      </a:cubicBezTo>
                      <a:cubicBezTo>
                        <a:pt x="2351174" y="644017"/>
                        <a:pt x="2312562" y="634068"/>
                        <a:pt x="2273950" y="631581"/>
                      </a:cubicBezTo>
                      <a:cubicBezTo>
                        <a:pt x="2267722" y="631581"/>
                        <a:pt x="2261495" y="627850"/>
                        <a:pt x="2255267" y="629093"/>
                      </a:cubicBezTo>
                      <a:cubicBezTo>
                        <a:pt x="2176797" y="636555"/>
                        <a:pt x="2102064" y="614169"/>
                        <a:pt x="2033559" y="580591"/>
                      </a:cubicBezTo>
                      <a:cubicBezTo>
                        <a:pt x="1987473" y="559449"/>
                        <a:pt x="1952598" y="581835"/>
                        <a:pt x="1915231" y="596758"/>
                      </a:cubicBezTo>
                      <a:cubicBezTo>
                        <a:pt x="1886584" y="609195"/>
                        <a:pt x="1859182" y="620388"/>
                        <a:pt x="1828043" y="624119"/>
                      </a:cubicBezTo>
                      <a:cubicBezTo>
                        <a:pt x="1804378" y="626606"/>
                        <a:pt x="1785694" y="626606"/>
                        <a:pt x="1773239" y="601733"/>
                      </a:cubicBezTo>
                      <a:cubicBezTo>
                        <a:pt x="1769502" y="594271"/>
                        <a:pt x="1762029" y="584322"/>
                        <a:pt x="1750819" y="584322"/>
                      </a:cubicBezTo>
                      <a:cubicBezTo>
                        <a:pt x="1738363" y="585565"/>
                        <a:pt x="1735872" y="596758"/>
                        <a:pt x="1730890" y="607951"/>
                      </a:cubicBezTo>
                      <a:cubicBezTo>
                        <a:pt x="1723417" y="626606"/>
                        <a:pt x="1713452" y="645261"/>
                        <a:pt x="1705979" y="663916"/>
                      </a:cubicBezTo>
                      <a:cubicBezTo>
                        <a:pt x="1702243" y="675108"/>
                        <a:pt x="1696015" y="681327"/>
                        <a:pt x="1684805" y="680083"/>
                      </a:cubicBezTo>
                      <a:cubicBezTo>
                        <a:pt x="1630000" y="680083"/>
                        <a:pt x="1573951" y="677596"/>
                        <a:pt x="1522883" y="703712"/>
                      </a:cubicBezTo>
                      <a:cubicBezTo>
                        <a:pt x="1519146" y="704956"/>
                        <a:pt x="1512919" y="701225"/>
                        <a:pt x="1507937" y="701225"/>
                      </a:cubicBezTo>
                      <a:cubicBezTo>
                        <a:pt x="1505445" y="699982"/>
                        <a:pt x="1504200" y="698738"/>
                        <a:pt x="1502954" y="698738"/>
                      </a:cubicBezTo>
                      <a:lnTo>
                        <a:pt x="1497872" y="688943"/>
                      </a:lnTo>
                      <a:lnTo>
                        <a:pt x="1502385" y="704643"/>
                      </a:lnTo>
                      <a:cubicBezTo>
                        <a:pt x="1459482" y="693354"/>
                        <a:pt x="1416578" y="715932"/>
                        <a:pt x="1374901" y="698372"/>
                      </a:cubicBezTo>
                      <a:cubicBezTo>
                        <a:pt x="1363868" y="693354"/>
                        <a:pt x="1351610" y="693354"/>
                        <a:pt x="1344255" y="683319"/>
                      </a:cubicBezTo>
                      <a:cubicBezTo>
                        <a:pt x="1373675" y="651961"/>
                        <a:pt x="1405546" y="623111"/>
                        <a:pt x="1442321" y="601787"/>
                      </a:cubicBezTo>
                      <a:lnTo>
                        <a:pt x="1445965" y="606444"/>
                      </a:lnTo>
                      <a:lnTo>
                        <a:pt x="1446905" y="599246"/>
                      </a:lnTo>
                      <a:lnTo>
                        <a:pt x="1454205" y="589527"/>
                      </a:lnTo>
                      <a:lnTo>
                        <a:pt x="1454155" y="589559"/>
                      </a:lnTo>
                      <a:cubicBezTo>
                        <a:pt x="1484968" y="541264"/>
                        <a:pt x="1521944" y="502875"/>
                        <a:pt x="1584804" y="504113"/>
                      </a:cubicBezTo>
                      <a:lnTo>
                        <a:pt x="1583078" y="505242"/>
                      </a:lnTo>
                      <a:lnTo>
                        <a:pt x="1586406" y="503484"/>
                      </a:lnTo>
                      <a:cubicBezTo>
                        <a:pt x="1648684" y="464931"/>
                        <a:pt x="1710961" y="428865"/>
                        <a:pt x="1771993" y="390312"/>
                      </a:cubicBezTo>
                      <a:cubicBezTo>
                        <a:pt x="1794413" y="376632"/>
                        <a:pt x="1816833" y="360464"/>
                        <a:pt x="1836762" y="345541"/>
                      </a:cubicBezTo>
                      <a:cubicBezTo>
                        <a:pt x="1909004" y="287089"/>
                        <a:pt x="1998683" y="260972"/>
                        <a:pt x="2082135" y="226150"/>
                      </a:cubicBezTo>
                      <a:cubicBezTo>
                        <a:pt x="2191744" y="181378"/>
                        <a:pt x="2301352" y="134120"/>
                        <a:pt x="2413452" y="95566"/>
                      </a:cubicBezTo>
                      <a:cubicBezTo>
                        <a:pt x="2490676" y="69450"/>
                        <a:pt x="2567900" y="38358"/>
                        <a:pt x="2650106" y="25922"/>
                      </a:cubicBezTo>
                      <a:cubicBezTo>
                        <a:pt x="2677509" y="22191"/>
                        <a:pt x="2703665" y="27165"/>
                        <a:pt x="2731067" y="32140"/>
                      </a:cubicBezTo>
                      <a:cubicBezTo>
                        <a:pt x="2747259" y="34627"/>
                        <a:pt x="2760960" y="33384"/>
                        <a:pt x="2773416" y="19703"/>
                      </a:cubicBezTo>
                      <a:cubicBezTo>
                        <a:pt x="2784626" y="3536"/>
                        <a:pt x="2803309" y="-2682"/>
                        <a:pt x="2823238" y="1049"/>
                      </a:cubicBezTo>
                      <a:close/>
                    </a:path>
                  </a:pathLst>
                </a:custGeom>
                <a:solidFill>
                  <a:schemeClr val="accent2"/>
                </a:solidFill>
                <a:ln>
                  <a:noFill/>
                </a:ln>
                <a:effectLst/>
              </p:spPr>
              <p:txBody>
                <a:bodyPr anchor="ctr"/>
                <a:lstStyle/>
                <a:p>
                  <a:pPr defTabSz="457189"/>
                  <a:endParaRPr lang="en-US" sz="1351" dirty="0">
                    <a:latin typeface="Oswald" pitchFamily="2" charset="77"/>
                  </a:endParaRPr>
                </a:p>
              </p:txBody>
            </p:sp>
            <p:sp>
              <p:nvSpPr>
                <p:cNvPr id="222" name="Freeform 192">
                  <a:extLst>
                    <a:ext uri="{FF2B5EF4-FFF2-40B4-BE49-F238E27FC236}">
                      <a16:creationId xmlns:a16="http://schemas.microsoft.com/office/drawing/2014/main" id="{29B70837-840A-46C9-B189-B4F48103D9A2}"/>
                    </a:ext>
                  </a:extLst>
                </p:cNvPr>
                <p:cNvSpPr>
                  <a:spLocks/>
                </p:cNvSpPr>
                <p:nvPr/>
              </p:nvSpPr>
              <p:spPr bwMode="auto">
                <a:xfrm>
                  <a:off x="3246900" y="7840886"/>
                  <a:ext cx="109845" cy="109874"/>
                </a:xfrm>
                <a:custGeom>
                  <a:avLst/>
                  <a:gdLst>
                    <a:gd name="T0" fmla="*/ 0 w 86"/>
                    <a:gd name="T1" fmla="*/ 72761560 h 86"/>
                    <a:gd name="T2" fmla="*/ 0 w 86"/>
                    <a:gd name="T3" fmla="*/ 72761560 h 86"/>
                    <a:gd name="T4" fmla="*/ 72760236 w 86"/>
                    <a:gd name="T5" fmla="*/ 0 h 86"/>
                    <a:gd name="T6" fmla="*/ 72760236 w 86"/>
                    <a:gd name="T7" fmla="*/ 0 h 86"/>
                    <a:gd name="T8" fmla="*/ 0 w 86"/>
                    <a:gd name="T9" fmla="*/ 72761560 h 8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6" h="86">
                      <a:moveTo>
                        <a:pt x="0" y="85"/>
                      </a:moveTo>
                      <a:lnTo>
                        <a:pt x="0" y="85"/>
                      </a:lnTo>
                      <a:cubicBezTo>
                        <a:pt x="20" y="47"/>
                        <a:pt x="48" y="19"/>
                        <a:pt x="85" y="0"/>
                      </a:cubicBezTo>
                      <a:cubicBezTo>
                        <a:pt x="58" y="28"/>
                        <a:pt x="36" y="64"/>
                        <a:pt x="0" y="85"/>
                      </a:cubicBezTo>
                    </a:path>
                  </a:pathLst>
                </a:custGeom>
                <a:solidFill>
                  <a:schemeClr val="accent2">
                    <a:alpha val="50195"/>
                  </a:schemeClr>
                </a:solidFill>
                <a:ln>
                  <a:noFill/>
                </a:ln>
              </p:spPr>
              <p:txBody>
                <a:bodyPr wrap="none" anchor="ctr"/>
                <a:lstStyle/>
                <a:p>
                  <a:pPr defTabSz="457189"/>
                  <a:endParaRPr lang="en-US" sz="1351" dirty="0">
                    <a:latin typeface="Oswald" pitchFamily="2" charset="77"/>
                  </a:endParaRPr>
                </a:p>
              </p:txBody>
            </p:sp>
          </p:grpSp>
          <p:sp>
            <p:nvSpPr>
              <p:cNvPr id="214" name="Freeform 627">
                <a:extLst>
                  <a:ext uri="{FF2B5EF4-FFF2-40B4-BE49-F238E27FC236}">
                    <a16:creationId xmlns:a16="http://schemas.microsoft.com/office/drawing/2014/main" id="{14045422-6762-4491-A0A0-11F494D03DF2}"/>
                  </a:ext>
                </a:extLst>
              </p:cNvPr>
              <p:cNvSpPr>
                <a:spLocks noChangeArrowheads="1"/>
              </p:cNvSpPr>
              <p:nvPr/>
            </p:nvSpPr>
            <p:spPr bwMode="auto">
              <a:xfrm>
                <a:off x="778568" y="4016536"/>
                <a:ext cx="1828802" cy="1701737"/>
              </a:xfrm>
              <a:custGeom>
                <a:avLst/>
                <a:gdLst>
                  <a:gd name="T0" fmla="*/ 1209482062 w 5567"/>
                  <a:gd name="T1" fmla="*/ 2147483646 h 4856"/>
                  <a:gd name="T2" fmla="*/ 2147483646 w 5567"/>
                  <a:gd name="T3" fmla="*/ 2147483646 h 4856"/>
                  <a:gd name="T4" fmla="*/ 2147483646 w 5567"/>
                  <a:gd name="T5" fmla="*/ 2147483646 h 4856"/>
                  <a:gd name="T6" fmla="*/ 2147483646 w 5567"/>
                  <a:gd name="T7" fmla="*/ 2147483646 h 4856"/>
                  <a:gd name="T8" fmla="*/ 2147483646 w 5567"/>
                  <a:gd name="T9" fmla="*/ 2049589284 h 4856"/>
                  <a:gd name="T10" fmla="*/ 2147483646 w 5567"/>
                  <a:gd name="T11" fmla="*/ 2049589284 h 4856"/>
                  <a:gd name="T12" fmla="*/ 2147483646 w 5567"/>
                  <a:gd name="T13" fmla="*/ 1899876513 h 4856"/>
                  <a:gd name="T14" fmla="*/ 2147483646 w 5567"/>
                  <a:gd name="T15" fmla="*/ 74042797 h 4856"/>
                  <a:gd name="T16" fmla="*/ 2147483646 w 5567"/>
                  <a:gd name="T17" fmla="*/ 74042797 h 4856"/>
                  <a:gd name="T18" fmla="*/ 2147483646 w 5567"/>
                  <a:gd name="T19" fmla="*/ 0 h 4856"/>
                  <a:gd name="T20" fmla="*/ 1209482062 w 5567"/>
                  <a:gd name="T21" fmla="*/ 0 h 4856"/>
                  <a:gd name="T22" fmla="*/ 1209482062 w 5567"/>
                  <a:gd name="T23" fmla="*/ 0 h 4856"/>
                  <a:gd name="T24" fmla="*/ 1080156295 w 5567"/>
                  <a:gd name="T25" fmla="*/ 74042797 h 4856"/>
                  <a:gd name="T26" fmla="*/ 26841032 w 5567"/>
                  <a:gd name="T27" fmla="*/ 1899876513 h 4856"/>
                  <a:gd name="T28" fmla="*/ 26841032 w 5567"/>
                  <a:gd name="T29" fmla="*/ 1899876513 h 4856"/>
                  <a:gd name="T30" fmla="*/ 26841032 w 5567"/>
                  <a:gd name="T31" fmla="*/ 2049589284 h 4856"/>
                  <a:gd name="T32" fmla="*/ 1080156295 w 5567"/>
                  <a:gd name="T33" fmla="*/ 2147483646 h 4856"/>
                  <a:gd name="T34" fmla="*/ 1080156295 w 5567"/>
                  <a:gd name="T35" fmla="*/ 2147483646 h 4856"/>
                  <a:gd name="T36" fmla="*/ 1209482062 w 5567"/>
                  <a:gd name="T37" fmla="*/ 2147483646 h 485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5567" h="4856">
                    <a:moveTo>
                      <a:pt x="1487" y="4855"/>
                    </a:moveTo>
                    <a:lnTo>
                      <a:pt x="4078" y="4855"/>
                    </a:lnTo>
                    <a:cubicBezTo>
                      <a:pt x="4144" y="4855"/>
                      <a:pt x="4205" y="4820"/>
                      <a:pt x="4238" y="4762"/>
                    </a:cubicBezTo>
                    <a:lnTo>
                      <a:pt x="5533" y="2519"/>
                    </a:lnTo>
                    <a:cubicBezTo>
                      <a:pt x="5566" y="2463"/>
                      <a:pt x="5566" y="2392"/>
                      <a:pt x="5533" y="2335"/>
                    </a:cubicBezTo>
                    <a:lnTo>
                      <a:pt x="4238" y="91"/>
                    </a:lnTo>
                    <a:cubicBezTo>
                      <a:pt x="4205" y="34"/>
                      <a:pt x="4144" y="0"/>
                      <a:pt x="4078" y="0"/>
                    </a:cubicBezTo>
                    <a:lnTo>
                      <a:pt x="1487" y="0"/>
                    </a:lnTo>
                    <a:cubicBezTo>
                      <a:pt x="1421" y="0"/>
                      <a:pt x="1361" y="34"/>
                      <a:pt x="1328" y="91"/>
                    </a:cubicBezTo>
                    <a:lnTo>
                      <a:pt x="33" y="2335"/>
                    </a:lnTo>
                    <a:cubicBezTo>
                      <a:pt x="0" y="2392"/>
                      <a:pt x="0" y="2463"/>
                      <a:pt x="33" y="2519"/>
                    </a:cubicBezTo>
                    <a:lnTo>
                      <a:pt x="1328" y="4762"/>
                    </a:lnTo>
                    <a:cubicBezTo>
                      <a:pt x="1361" y="4820"/>
                      <a:pt x="1421" y="4855"/>
                      <a:pt x="1487" y="4855"/>
                    </a:cubicBezTo>
                  </a:path>
                </a:pathLst>
              </a:custGeom>
              <a:noFill/>
              <a:ln w="38100" cap="flat">
                <a:solidFill>
                  <a:srgbClr val="8E000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defTabSz="457189"/>
                <a:endParaRPr lang="en-US" sz="1351" dirty="0">
                  <a:latin typeface="Oswald" pitchFamily="2" charset="77"/>
                </a:endParaRPr>
              </a:p>
            </p:txBody>
          </p:sp>
        </p:grpSp>
        <p:sp>
          <p:nvSpPr>
            <p:cNvPr id="212" name="TextBox 5">
              <a:extLst>
                <a:ext uri="{FF2B5EF4-FFF2-40B4-BE49-F238E27FC236}">
                  <a16:creationId xmlns:a16="http://schemas.microsoft.com/office/drawing/2014/main" id="{82187773-C26A-43BF-BE5C-24B11D8B3592}"/>
                </a:ext>
              </a:extLst>
            </p:cNvPr>
            <p:cNvSpPr txBox="1"/>
            <p:nvPr/>
          </p:nvSpPr>
          <p:spPr>
            <a:xfrm>
              <a:off x="3923476" y="3971798"/>
              <a:ext cx="1322224" cy="584775"/>
            </a:xfrm>
            <a:prstGeom prst="rect">
              <a:avLst/>
            </a:prstGeom>
            <a:noFill/>
          </p:spPr>
          <p:txBody>
            <a:bodyPr wrap="square" rtlCol="0" anchor="b">
              <a:spAutoFit/>
            </a:bodyPr>
            <a:lstStyle/>
            <a:p>
              <a:pPr algn="ctr" defTabSz="914377">
                <a:defRPr/>
              </a:pPr>
              <a:r>
                <a:rPr lang="en-US" sz="1600" b="1" dirty="0">
                  <a:latin typeface="Calibri" panose="020F0502020204030204"/>
                </a:rPr>
                <a:t>Engineer </a:t>
              </a:r>
              <a:br>
                <a:rPr lang="en-US" sz="1600" b="1" dirty="0">
                  <a:latin typeface="Calibri" panose="020F0502020204030204"/>
                </a:rPr>
              </a:br>
              <a:r>
                <a:rPr lang="en-US" sz="1600" b="1" dirty="0">
                  <a:latin typeface="Calibri" panose="020F0502020204030204"/>
                </a:rPr>
                <a:t>Surveying</a:t>
              </a:r>
            </a:p>
          </p:txBody>
        </p:sp>
      </p:grpSp>
      <p:grpSp>
        <p:nvGrpSpPr>
          <p:cNvPr id="223" name="Gruppe 222">
            <a:extLst>
              <a:ext uri="{FF2B5EF4-FFF2-40B4-BE49-F238E27FC236}">
                <a16:creationId xmlns:a16="http://schemas.microsoft.com/office/drawing/2014/main" id="{6D62C489-117A-4440-8FAC-D4C62DBDBC21}"/>
              </a:ext>
            </a:extLst>
          </p:cNvPr>
          <p:cNvGrpSpPr/>
          <p:nvPr/>
        </p:nvGrpSpPr>
        <p:grpSpPr>
          <a:xfrm>
            <a:off x="5744284" y="2407683"/>
            <a:ext cx="1830057" cy="1879011"/>
            <a:chOff x="4316006" y="557209"/>
            <a:chExt cx="1830057" cy="1879011"/>
          </a:xfrm>
        </p:grpSpPr>
        <p:grpSp>
          <p:nvGrpSpPr>
            <p:cNvPr id="224" name="Gruppe 223">
              <a:extLst>
                <a:ext uri="{FF2B5EF4-FFF2-40B4-BE49-F238E27FC236}">
                  <a16:creationId xmlns:a16="http://schemas.microsoft.com/office/drawing/2014/main" id="{316010A5-C51B-43D2-A088-EA93281CF7C5}"/>
                </a:ext>
              </a:extLst>
            </p:cNvPr>
            <p:cNvGrpSpPr/>
            <p:nvPr/>
          </p:nvGrpSpPr>
          <p:grpSpPr>
            <a:xfrm>
              <a:off x="4316006" y="557209"/>
              <a:ext cx="1830057" cy="1879011"/>
              <a:chOff x="5763066" y="3965453"/>
              <a:chExt cx="1830057" cy="1879011"/>
            </a:xfrm>
          </p:grpSpPr>
          <p:grpSp>
            <p:nvGrpSpPr>
              <p:cNvPr id="226" name="Group 7">
                <a:extLst>
                  <a:ext uri="{FF2B5EF4-FFF2-40B4-BE49-F238E27FC236}">
                    <a16:creationId xmlns:a16="http://schemas.microsoft.com/office/drawing/2014/main" id="{CE8CEBBC-34D1-4FB3-9272-0214A5077E9B}"/>
                  </a:ext>
                </a:extLst>
              </p:cNvPr>
              <p:cNvGrpSpPr/>
              <p:nvPr/>
            </p:nvGrpSpPr>
            <p:grpSpPr>
              <a:xfrm>
                <a:off x="5873779" y="3965453"/>
                <a:ext cx="1693599" cy="1879011"/>
                <a:chOff x="15659333" y="6619968"/>
                <a:chExt cx="6420516" cy="6677591"/>
              </a:xfrm>
            </p:grpSpPr>
            <p:sp>
              <p:nvSpPr>
                <p:cNvPr id="228" name="Freeform 37">
                  <a:extLst>
                    <a:ext uri="{FF2B5EF4-FFF2-40B4-BE49-F238E27FC236}">
                      <a16:creationId xmlns:a16="http://schemas.microsoft.com/office/drawing/2014/main" id="{2FC6786E-4F92-44F3-9661-A641D91BB486}"/>
                    </a:ext>
                  </a:extLst>
                </p:cNvPr>
                <p:cNvSpPr/>
                <p:nvPr/>
              </p:nvSpPr>
              <p:spPr bwMode="auto">
                <a:xfrm>
                  <a:off x="15884670" y="7451493"/>
                  <a:ext cx="5742919" cy="5704834"/>
                </a:xfrm>
                <a:custGeom>
                  <a:avLst/>
                  <a:gdLst>
                    <a:gd name="connsiteX0" fmla="*/ 3784672 w 5744562"/>
                    <a:gd name="connsiteY0" fmla="*/ 5198510 h 5708294"/>
                    <a:gd name="connsiteX1" fmla="*/ 3784724 w 5744562"/>
                    <a:gd name="connsiteY1" fmla="*/ 5198650 h 5708294"/>
                    <a:gd name="connsiteX2" fmla="*/ 3789742 w 5744562"/>
                    <a:gd name="connsiteY2" fmla="*/ 5206649 h 5708294"/>
                    <a:gd name="connsiteX3" fmla="*/ 3792868 w 5744562"/>
                    <a:gd name="connsiteY3" fmla="*/ 5206327 h 5708294"/>
                    <a:gd name="connsiteX4" fmla="*/ 3790268 w 5744562"/>
                    <a:gd name="connsiteY4" fmla="*/ 5205061 h 5708294"/>
                    <a:gd name="connsiteX5" fmla="*/ 3736400 w 5744562"/>
                    <a:gd name="connsiteY5" fmla="*/ 5164954 h 5708294"/>
                    <a:gd name="connsiteX6" fmla="*/ 3737232 w 5744562"/>
                    <a:gd name="connsiteY6" fmla="*/ 5165594 h 5708294"/>
                    <a:gd name="connsiteX7" fmla="*/ 3739154 w 5744562"/>
                    <a:gd name="connsiteY7" fmla="*/ 5166114 h 5708294"/>
                    <a:gd name="connsiteX8" fmla="*/ 1459222 w 5744562"/>
                    <a:gd name="connsiteY8" fmla="*/ 3394129 h 5708294"/>
                    <a:gd name="connsiteX9" fmla="*/ 1482516 w 5744562"/>
                    <a:gd name="connsiteY9" fmla="*/ 3398691 h 5708294"/>
                    <a:gd name="connsiteX10" fmla="*/ 1495336 w 5744562"/>
                    <a:gd name="connsiteY10" fmla="*/ 3407236 h 5708294"/>
                    <a:gd name="connsiteX11" fmla="*/ 1521318 w 5744562"/>
                    <a:gd name="connsiteY11" fmla="*/ 3464102 h 5708294"/>
                    <a:gd name="connsiteX12" fmla="*/ 1543020 w 5744562"/>
                    <a:gd name="connsiteY12" fmla="*/ 3481105 h 5708294"/>
                    <a:gd name="connsiteX13" fmla="*/ 1556006 w 5744562"/>
                    <a:gd name="connsiteY13" fmla="*/ 3481779 h 5708294"/>
                    <a:gd name="connsiteX14" fmla="*/ 1584158 w 5744562"/>
                    <a:gd name="connsiteY14" fmla="*/ 3491835 h 5708294"/>
                    <a:gd name="connsiteX15" fmla="*/ 1613328 w 5744562"/>
                    <a:gd name="connsiteY15" fmla="*/ 3584206 h 5708294"/>
                    <a:gd name="connsiteX16" fmla="*/ 1586532 w 5744562"/>
                    <a:gd name="connsiteY16" fmla="*/ 3677737 h 5708294"/>
                    <a:gd name="connsiteX17" fmla="*/ 1535094 w 5744562"/>
                    <a:gd name="connsiteY17" fmla="*/ 3706950 h 5708294"/>
                    <a:gd name="connsiteX18" fmla="*/ 1522192 w 5744562"/>
                    <a:gd name="connsiteY18" fmla="*/ 3702342 h 5708294"/>
                    <a:gd name="connsiteX19" fmla="*/ 1488430 w 5744562"/>
                    <a:gd name="connsiteY19" fmla="*/ 3715397 h 5708294"/>
                    <a:gd name="connsiteX20" fmla="*/ 1496896 w 5744562"/>
                    <a:gd name="connsiteY20" fmla="*/ 3743535 h 5708294"/>
                    <a:gd name="connsiteX21" fmla="*/ 1501432 w 5744562"/>
                    <a:gd name="connsiteY21" fmla="*/ 3808602 h 5708294"/>
                    <a:gd name="connsiteX22" fmla="*/ 1532514 w 5744562"/>
                    <a:gd name="connsiteY22" fmla="*/ 3810453 h 5708294"/>
                    <a:gd name="connsiteX23" fmla="*/ 1571140 w 5744562"/>
                    <a:gd name="connsiteY23" fmla="*/ 3828215 h 5708294"/>
                    <a:gd name="connsiteX24" fmla="*/ 1557658 w 5744562"/>
                    <a:gd name="connsiteY24" fmla="*/ 3869663 h 5708294"/>
                    <a:gd name="connsiteX25" fmla="*/ 1527508 w 5744562"/>
                    <a:gd name="connsiteY25" fmla="*/ 3935559 h 5708294"/>
                    <a:gd name="connsiteX26" fmla="*/ 1578356 w 5744562"/>
                    <a:gd name="connsiteY26" fmla="*/ 3896883 h 5708294"/>
                    <a:gd name="connsiteX27" fmla="*/ 1594942 w 5744562"/>
                    <a:gd name="connsiteY27" fmla="*/ 3876371 h 5708294"/>
                    <a:gd name="connsiteX28" fmla="*/ 1630710 w 5744562"/>
                    <a:gd name="connsiteY28" fmla="*/ 3842883 h 5708294"/>
                    <a:gd name="connsiteX29" fmla="*/ 1693880 w 5744562"/>
                    <a:gd name="connsiteY29" fmla="*/ 3836367 h 5708294"/>
                    <a:gd name="connsiteX30" fmla="*/ 1713568 w 5744562"/>
                    <a:gd name="connsiteY30" fmla="*/ 3836790 h 5708294"/>
                    <a:gd name="connsiteX31" fmla="*/ 1780596 w 5744562"/>
                    <a:gd name="connsiteY31" fmla="*/ 3852801 h 5708294"/>
                    <a:gd name="connsiteX32" fmla="*/ 1789560 w 5744562"/>
                    <a:gd name="connsiteY32" fmla="*/ 3857325 h 5708294"/>
                    <a:gd name="connsiteX33" fmla="*/ 1793828 w 5744562"/>
                    <a:gd name="connsiteY33" fmla="*/ 3823160 h 5708294"/>
                    <a:gd name="connsiteX34" fmla="*/ 1839318 w 5744562"/>
                    <a:gd name="connsiteY34" fmla="*/ 3795788 h 5708294"/>
                    <a:gd name="connsiteX35" fmla="*/ 1936506 w 5744562"/>
                    <a:gd name="connsiteY35" fmla="*/ 3819929 h 5708294"/>
                    <a:gd name="connsiteX36" fmla="*/ 1972960 w 5744562"/>
                    <a:gd name="connsiteY36" fmla="*/ 3884501 h 5708294"/>
                    <a:gd name="connsiteX37" fmla="*/ 1967602 w 5744562"/>
                    <a:gd name="connsiteY37" fmla="*/ 3914311 h 5708294"/>
                    <a:gd name="connsiteX38" fmla="*/ 1994496 w 5744562"/>
                    <a:gd name="connsiteY38" fmla="*/ 3909376 h 5708294"/>
                    <a:gd name="connsiteX39" fmla="*/ 2066388 w 5744562"/>
                    <a:gd name="connsiteY39" fmla="*/ 3956205 h 5708294"/>
                    <a:gd name="connsiteX40" fmla="*/ 2085158 w 5744562"/>
                    <a:gd name="connsiteY40" fmla="*/ 3981415 h 5708294"/>
                    <a:gd name="connsiteX41" fmla="*/ 2102830 w 5744562"/>
                    <a:gd name="connsiteY41" fmla="*/ 3946751 h 5708294"/>
                    <a:gd name="connsiteX42" fmla="*/ 2130220 w 5744562"/>
                    <a:gd name="connsiteY42" fmla="*/ 3899695 h 5708294"/>
                    <a:gd name="connsiteX43" fmla="*/ 2147896 w 5744562"/>
                    <a:gd name="connsiteY43" fmla="*/ 3902045 h 5708294"/>
                    <a:gd name="connsiteX44" fmla="*/ 2183100 w 5744562"/>
                    <a:gd name="connsiteY44" fmla="*/ 3988640 h 5708294"/>
                    <a:gd name="connsiteX45" fmla="*/ 2257004 w 5744562"/>
                    <a:gd name="connsiteY45" fmla="*/ 4052048 h 5708294"/>
                    <a:gd name="connsiteX46" fmla="*/ 2314316 w 5744562"/>
                    <a:gd name="connsiteY46" fmla="*/ 4098957 h 5708294"/>
                    <a:gd name="connsiteX47" fmla="*/ 2385872 w 5744562"/>
                    <a:gd name="connsiteY47" fmla="*/ 4143022 h 5708294"/>
                    <a:gd name="connsiteX48" fmla="*/ 2370804 w 5744562"/>
                    <a:gd name="connsiteY48" fmla="*/ 4222235 h 5708294"/>
                    <a:gd name="connsiteX49" fmla="*/ 2352880 w 5744562"/>
                    <a:gd name="connsiteY49" fmla="*/ 4250201 h 5708294"/>
                    <a:gd name="connsiteX50" fmla="*/ 2285360 w 5744562"/>
                    <a:gd name="connsiteY50" fmla="*/ 4294819 h 5708294"/>
                    <a:gd name="connsiteX51" fmla="*/ 2262574 w 5744562"/>
                    <a:gd name="connsiteY51" fmla="*/ 4310472 h 5708294"/>
                    <a:gd name="connsiteX52" fmla="*/ 2347630 w 5744562"/>
                    <a:gd name="connsiteY52" fmla="*/ 4442634 h 5708294"/>
                    <a:gd name="connsiteX53" fmla="*/ 2425474 w 5744562"/>
                    <a:gd name="connsiteY53" fmla="*/ 4506128 h 5708294"/>
                    <a:gd name="connsiteX54" fmla="*/ 2483882 w 5744562"/>
                    <a:gd name="connsiteY54" fmla="*/ 4594403 h 5708294"/>
                    <a:gd name="connsiteX55" fmla="*/ 2507512 w 5744562"/>
                    <a:gd name="connsiteY55" fmla="*/ 4613419 h 5708294"/>
                    <a:gd name="connsiteX56" fmla="*/ 2580740 w 5744562"/>
                    <a:gd name="connsiteY56" fmla="*/ 4634287 h 5708294"/>
                    <a:gd name="connsiteX57" fmla="*/ 2554538 w 5744562"/>
                    <a:gd name="connsiteY57" fmla="*/ 4774294 h 5708294"/>
                    <a:gd name="connsiteX58" fmla="*/ 2442698 w 5744562"/>
                    <a:gd name="connsiteY58" fmla="*/ 4828196 h 5708294"/>
                    <a:gd name="connsiteX59" fmla="*/ 2244876 w 5744562"/>
                    <a:gd name="connsiteY59" fmla="*/ 4719203 h 5708294"/>
                    <a:gd name="connsiteX60" fmla="*/ 2083332 w 5744562"/>
                    <a:gd name="connsiteY60" fmla="*/ 4627133 h 5708294"/>
                    <a:gd name="connsiteX61" fmla="*/ 1982460 w 5744562"/>
                    <a:gd name="connsiteY61" fmla="*/ 4628114 h 5708294"/>
                    <a:gd name="connsiteX62" fmla="*/ 1917290 w 5744562"/>
                    <a:gd name="connsiteY62" fmla="*/ 4692076 h 5708294"/>
                    <a:gd name="connsiteX63" fmla="*/ 1891658 w 5744562"/>
                    <a:gd name="connsiteY63" fmla="*/ 4730507 h 5708294"/>
                    <a:gd name="connsiteX64" fmla="*/ 1874482 w 5744562"/>
                    <a:gd name="connsiteY64" fmla="*/ 4723049 h 5708294"/>
                    <a:gd name="connsiteX65" fmla="*/ 1887536 w 5744562"/>
                    <a:gd name="connsiteY65" fmla="*/ 4627254 h 5708294"/>
                    <a:gd name="connsiteX66" fmla="*/ 1895492 w 5744562"/>
                    <a:gd name="connsiteY66" fmla="*/ 4604980 h 5708294"/>
                    <a:gd name="connsiteX67" fmla="*/ 1892138 w 5744562"/>
                    <a:gd name="connsiteY67" fmla="*/ 4577347 h 5708294"/>
                    <a:gd name="connsiteX68" fmla="*/ 1864574 w 5744562"/>
                    <a:gd name="connsiteY68" fmla="*/ 4576753 h 5708294"/>
                    <a:gd name="connsiteX69" fmla="*/ 1764124 w 5744562"/>
                    <a:gd name="connsiteY69" fmla="*/ 4595069 h 5708294"/>
                    <a:gd name="connsiteX70" fmla="*/ 1684440 w 5744562"/>
                    <a:gd name="connsiteY70" fmla="*/ 4544135 h 5708294"/>
                    <a:gd name="connsiteX71" fmla="*/ 1687526 w 5744562"/>
                    <a:gd name="connsiteY71" fmla="*/ 4454031 h 5708294"/>
                    <a:gd name="connsiteX72" fmla="*/ 1657954 w 5744562"/>
                    <a:gd name="connsiteY72" fmla="*/ 4473871 h 5708294"/>
                    <a:gd name="connsiteX73" fmla="*/ 1603670 w 5744562"/>
                    <a:gd name="connsiteY73" fmla="*/ 4507354 h 5708294"/>
                    <a:gd name="connsiteX74" fmla="*/ 1564880 w 5744562"/>
                    <a:gd name="connsiteY74" fmla="*/ 4515970 h 5708294"/>
                    <a:gd name="connsiteX75" fmla="*/ 1513602 w 5744562"/>
                    <a:gd name="connsiteY75" fmla="*/ 4481792 h 5708294"/>
                    <a:gd name="connsiteX76" fmla="*/ 1510416 w 5744562"/>
                    <a:gd name="connsiteY76" fmla="*/ 4464792 h 5708294"/>
                    <a:gd name="connsiteX77" fmla="*/ 1479164 w 5744562"/>
                    <a:gd name="connsiteY77" fmla="*/ 4452307 h 5708294"/>
                    <a:gd name="connsiteX78" fmla="*/ 1303044 w 5744562"/>
                    <a:gd name="connsiteY78" fmla="*/ 4378825 h 5708294"/>
                    <a:gd name="connsiteX79" fmla="*/ 1313846 w 5744562"/>
                    <a:gd name="connsiteY79" fmla="*/ 4333775 h 5708294"/>
                    <a:gd name="connsiteX80" fmla="*/ 1302026 w 5744562"/>
                    <a:gd name="connsiteY80" fmla="*/ 4296508 h 5708294"/>
                    <a:gd name="connsiteX81" fmla="*/ 1255360 w 5744562"/>
                    <a:gd name="connsiteY81" fmla="*/ 4286448 h 5708294"/>
                    <a:gd name="connsiteX82" fmla="*/ 1254524 w 5744562"/>
                    <a:gd name="connsiteY82" fmla="*/ 4307299 h 5708294"/>
                    <a:gd name="connsiteX83" fmla="*/ 1226378 w 5744562"/>
                    <a:gd name="connsiteY83" fmla="*/ 4334256 h 5708294"/>
                    <a:gd name="connsiteX84" fmla="*/ 1184904 w 5744562"/>
                    <a:gd name="connsiteY84" fmla="*/ 4320764 h 5708294"/>
                    <a:gd name="connsiteX85" fmla="*/ 1150386 w 5744562"/>
                    <a:gd name="connsiteY85" fmla="*/ 4313721 h 5708294"/>
                    <a:gd name="connsiteX86" fmla="*/ 1068866 w 5744562"/>
                    <a:gd name="connsiteY86" fmla="*/ 4293856 h 5708294"/>
                    <a:gd name="connsiteX87" fmla="*/ 1027804 w 5744562"/>
                    <a:gd name="connsiteY87" fmla="*/ 4242179 h 5708294"/>
                    <a:gd name="connsiteX88" fmla="*/ 1024524 w 5744562"/>
                    <a:gd name="connsiteY88" fmla="*/ 4155089 h 5708294"/>
                    <a:gd name="connsiteX89" fmla="*/ 1017230 w 5744562"/>
                    <a:gd name="connsiteY89" fmla="*/ 4127368 h 5708294"/>
                    <a:gd name="connsiteX90" fmla="*/ 999472 w 5744562"/>
                    <a:gd name="connsiteY90" fmla="*/ 4147461 h 5708294"/>
                    <a:gd name="connsiteX91" fmla="*/ 996290 w 5744562"/>
                    <a:gd name="connsiteY91" fmla="*/ 4167474 h 5708294"/>
                    <a:gd name="connsiteX92" fmla="*/ 902138 w 5744562"/>
                    <a:gd name="connsiteY92" fmla="*/ 4279245 h 5708294"/>
                    <a:gd name="connsiteX93" fmla="*/ 861174 w 5744562"/>
                    <a:gd name="connsiteY93" fmla="*/ 4297659 h 5708294"/>
                    <a:gd name="connsiteX94" fmla="*/ 848356 w 5744562"/>
                    <a:gd name="connsiteY94" fmla="*/ 4307620 h 5708294"/>
                    <a:gd name="connsiteX95" fmla="*/ 849713 w 5744562"/>
                    <a:gd name="connsiteY95" fmla="*/ 4411207 h 5708294"/>
                    <a:gd name="connsiteX96" fmla="*/ 863788 w 5744562"/>
                    <a:gd name="connsiteY96" fmla="*/ 4416235 h 5708294"/>
                    <a:gd name="connsiteX97" fmla="*/ 874761 w 5744562"/>
                    <a:gd name="connsiteY97" fmla="*/ 4400327 h 5708294"/>
                    <a:gd name="connsiteX98" fmla="*/ 869313 w 5744562"/>
                    <a:gd name="connsiteY98" fmla="*/ 4378553 h 5708294"/>
                    <a:gd name="connsiteX99" fmla="*/ 927030 w 5744562"/>
                    <a:gd name="connsiteY99" fmla="*/ 4331756 h 5708294"/>
                    <a:gd name="connsiteX100" fmla="*/ 961048 w 5744562"/>
                    <a:gd name="connsiteY100" fmla="*/ 4343906 h 5708294"/>
                    <a:gd name="connsiteX101" fmla="*/ 1008894 w 5744562"/>
                    <a:gd name="connsiteY101" fmla="*/ 4409905 h 5708294"/>
                    <a:gd name="connsiteX102" fmla="*/ 985442 w 5744562"/>
                    <a:gd name="connsiteY102" fmla="*/ 4438539 h 5708294"/>
                    <a:gd name="connsiteX103" fmla="*/ 933840 w 5744562"/>
                    <a:gd name="connsiteY103" fmla="*/ 4475623 h 5708294"/>
                    <a:gd name="connsiteX104" fmla="*/ 908036 w 5744562"/>
                    <a:gd name="connsiteY104" fmla="*/ 4484911 h 5708294"/>
                    <a:gd name="connsiteX105" fmla="*/ 864228 w 5744562"/>
                    <a:gd name="connsiteY105" fmla="*/ 4544608 h 5708294"/>
                    <a:gd name="connsiteX106" fmla="*/ 866576 w 5744562"/>
                    <a:gd name="connsiteY106" fmla="*/ 4563952 h 5708294"/>
                    <a:gd name="connsiteX107" fmla="*/ 806178 w 5744562"/>
                    <a:gd name="connsiteY107" fmla="*/ 4607148 h 5708294"/>
                    <a:gd name="connsiteX108" fmla="*/ 707652 w 5744562"/>
                    <a:gd name="connsiteY108" fmla="*/ 4608966 h 5708294"/>
                    <a:gd name="connsiteX109" fmla="*/ 644898 w 5744562"/>
                    <a:gd name="connsiteY109" fmla="*/ 4595804 h 5708294"/>
                    <a:gd name="connsiteX110" fmla="*/ 582982 w 5744562"/>
                    <a:gd name="connsiteY110" fmla="*/ 4580298 h 5708294"/>
                    <a:gd name="connsiteX111" fmla="*/ 540419 w 5744562"/>
                    <a:gd name="connsiteY111" fmla="*/ 4562451 h 5708294"/>
                    <a:gd name="connsiteX112" fmla="*/ 517625 w 5744562"/>
                    <a:gd name="connsiteY112" fmla="*/ 4522585 h 5708294"/>
                    <a:gd name="connsiteX113" fmla="*/ 491065 w 5744562"/>
                    <a:gd name="connsiteY113" fmla="*/ 4511776 h 5708294"/>
                    <a:gd name="connsiteX114" fmla="*/ 481936 w 5744562"/>
                    <a:gd name="connsiteY114" fmla="*/ 4533630 h 5708294"/>
                    <a:gd name="connsiteX115" fmla="*/ 471300 w 5744562"/>
                    <a:gd name="connsiteY115" fmla="*/ 4570808 h 5708294"/>
                    <a:gd name="connsiteX116" fmla="*/ 386745 w 5744562"/>
                    <a:gd name="connsiteY116" fmla="*/ 4433538 h 5708294"/>
                    <a:gd name="connsiteX117" fmla="*/ 414807 w 5744562"/>
                    <a:gd name="connsiteY117" fmla="*/ 4410516 h 5708294"/>
                    <a:gd name="connsiteX118" fmla="*/ 359593 w 5744562"/>
                    <a:gd name="connsiteY118" fmla="*/ 4394759 h 5708294"/>
                    <a:gd name="connsiteX119" fmla="*/ 333446 w 5744562"/>
                    <a:gd name="connsiteY119" fmla="*/ 4345765 h 5708294"/>
                    <a:gd name="connsiteX120" fmla="*/ 363104 w 5744562"/>
                    <a:gd name="connsiteY120" fmla="*/ 4340497 h 5708294"/>
                    <a:gd name="connsiteX121" fmla="*/ 501347 w 5744562"/>
                    <a:gd name="connsiteY121" fmla="*/ 4379301 h 5708294"/>
                    <a:gd name="connsiteX122" fmla="*/ 532772 w 5744562"/>
                    <a:gd name="connsiteY122" fmla="*/ 4420928 h 5708294"/>
                    <a:gd name="connsiteX123" fmla="*/ 559088 w 5744562"/>
                    <a:gd name="connsiteY123" fmla="*/ 4480557 h 5708294"/>
                    <a:gd name="connsiteX124" fmla="*/ 582133 w 5744562"/>
                    <a:gd name="connsiteY124" fmla="*/ 4508616 h 5708294"/>
                    <a:gd name="connsiteX125" fmla="*/ 630059 w 5744562"/>
                    <a:gd name="connsiteY125" fmla="*/ 4533666 h 5708294"/>
                    <a:gd name="connsiteX126" fmla="*/ 654856 w 5744562"/>
                    <a:gd name="connsiteY126" fmla="*/ 4516086 h 5708294"/>
                    <a:gd name="connsiteX127" fmla="*/ 648736 w 5744562"/>
                    <a:gd name="connsiteY127" fmla="*/ 4488786 h 5708294"/>
                    <a:gd name="connsiteX128" fmla="*/ 634827 w 5744562"/>
                    <a:gd name="connsiteY128" fmla="*/ 4475887 h 5708294"/>
                    <a:gd name="connsiteX129" fmla="*/ 640182 w 5744562"/>
                    <a:gd name="connsiteY129" fmla="*/ 4446076 h 5708294"/>
                    <a:gd name="connsiteX130" fmla="*/ 684499 w 5744562"/>
                    <a:gd name="connsiteY130" fmla="*/ 4418285 h 5708294"/>
                    <a:gd name="connsiteX131" fmla="*/ 733762 w 5744562"/>
                    <a:gd name="connsiteY131" fmla="*/ 4417375 h 5708294"/>
                    <a:gd name="connsiteX132" fmla="*/ 789308 w 5744562"/>
                    <a:gd name="connsiteY132" fmla="*/ 4417389 h 5708294"/>
                    <a:gd name="connsiteX133" fmla="*/ 804632 w 5744562"/>
                    <a:gd name="connsiteY133" fmla="*/ 4363381 h 5708294"/>
                    <a:gd name="connsiteX134" fmla="*/ 682952 w 5744562"/>
                    <a:gd name="connsiteY134" fmla="*/ 4174517 h 5708294"/>
                    <a:gd name="connsiteX135" fmla="*/ 625972 w 5744562"/>
                    <a:gd name="connsiteY135" fmla="*/ 4111867 h 5708294"/>
                    <a:gd name="connsiteX136" fmla="*/ 637275 w 5744562"/>
                    <a:gd name="connsiteY136" fmla="*/ 4061709 h 5708294"/>
                    <a:gd name="connsiteX137" fmla="*/ 662154 w 5744562"/>
                    <a:gd name="connsiteY137" fmla="*/ 4040193 h 5708294"/>
                    <a:gd name="connsiteX138" fmla="*/ 691644 w 5744562"/>
                    <a:gd name="connsiteY138" fmla="*/ 4042797 h 5708294"/>
                    <a:gd name="connsiteX139" fmla="*/ 705637 w 5744562"/>
                    <a:gd name="connsiteY139" fmla="*/ 4051760 h 5708294"/>
                    <a:gd name="connsiteX140" fmla="*/ 715102 w 5744562"/>
                    <a:gd name="connsiteY140" fmla="*/ 4032669 h 5708294"/>
                    <a:gd name="connsiteX141" fmla="*/ 703788 w 5744562"/>
                    <a:gd name="connsiteY141" fmla="*/ 4008800 h 5708294"/>
                    <a:gd name="connsiteX142" fmla="*/ 693644 w 5744562"/>
                    <a:gd name="connsiteY142" fmla="*/ 3966844 h 5708294"/>
                    <a:gd name="connsiteX143" fmla="*/ 713659 w 5744562"/>
                    <a:gd name="connsiteY143" fmla="*/ 3914512 h 5708294"/>
                    <a:gd name="connsiteX144" fmla="*/ 793500 w 5744562"/>
                    <a:gd name="connsiteY144" fmla="*/ 3902054 h 5708294"/>
                    <a:gd name="connsiteX145" fmla="*/ 824336 w 5744562"/>
                    <a:gd name="connsiteY145" fmla="*/ 3934218 h 5708294"/>
                    <a:gd name="connsiteX146" fmla="*/ 869918 w 5744562"/>
                    <a:gd name="connsiteY146" fmla="*/ 3958429 h 5708294"/>
                    <a:gd name="connsiteX147" fmla="*/ 946996 w 5744562"/>
                    <a:gd name="connsiteY147" fmla="*/ 3964813 h 5708294"/>
                    <a:gd name="connsiteX148" fmla="*/ 989554 w 5744562"/>
                    <a:gd name="connsiteY148" fmla="*/ 3945646 h 5708294"/>
                    <a:gd name="connsiteX149" fmla="*/ 1020212 w 5744562"/>
                    <a:gd name="connsiteY149" fmla="*/ 3911655 h 5708294"/>
                    <a:gd name="connsiteX150" fmla="*/ 1067038 w 5744562"/>
                    <a:gd name="connsiteY150" fmla="*/ 3858324 h 5708294"/>
                    <a:gd name="connsiteX151" fmla="*/ 1061506 w 5744562"/>
                    <a:gd name="connsiteY151" fmla="*/ 3840486 h 5708294"/>
                    <a:gd name="connsiteX152" fmla="*/ 1066604 w 5744562"/>
                    <a:gd name="connsiteY152" fmla="*/ 3766963 h 5708294"/>
                    <a:gd name="connsiteX153" fmla="*/ 1073050 w 5744562"/>
                    <a:gd name="connsiteY153" fmla="*/ 3741507 h 5708294"/>
                    <a:gd name="connsiteX154" fmla="*/ 1074218 w 5744562"/>
                    <a:gd name="connsiteY154" fmla="*/ 3704914 h 5708294"/>
                    <a:gd name="connsiteX155" fmla="*/ 1132110 w 5744562"/>
                    <a:gd name="connsiteY155" fmla="*/ 3705765 h 5708294"/>
                    <a:gd name="connsiteX156" fmla="*/ 1142002 w 5744562"/>
                    <a:gd name="connsiteY156" fmla="*/ 3741022 h 5708294"/>
                    <a:gd name="connsiteX157" fmla="*/ 1141432 w 5744562"/>
                    <a:gd name="connsiteY157" fmla="*/ 3842598 h 5708294"/>
                    <a:gd name="connsiteX158" fmla="*/ 1167066 w 5744562"/>
                    <a:gd name="connsiteY158" fmla="*/ 3822675 h 5708294"/>
                    <a:gd name="connsiteX159" fmla="*/ 1310498 w 5744562"/>
                    <a:gd name="connsiteY159" fmla="*/ 3821034 h 5708294"/>
                    <a:gd name="connsiteX160" fmla="*/ 1404506 w 5744562"/>
                    <a:gd name="connsiteY160" fmla="*/ 3865187 h 5708294"/>
                    <a:gd name="connsiteX161" fmla="*/ 1368476 w 5744562"/>
                    <a:gd name="connsiteY161" fmla="*/ 3836457 h 5708294"/>
                    <a:gd name="connsiteX162" fmla="*/ 1355650 w 5744562"/>
                    <a:gd name="connsiteY162" fmla="*/ 3790898 h 5708294"/>
                    <a:gd name="connsiteX163" fmla="*/ 1388910 w 5744562"/>
                    <a:gd name="connsiteY163" fmla="*/ 3782951 h 5708294"/>
                    <a:gd name="connsiteX164" fmla="*/ 1418064 w 5744562"/>
                    <a:gd name="connsiteY164" fmla="*/ 3764285 h 5708294"/>
                    <a:gd name="connsiteX165" fmla="*/ 1416468 w 5744562"/>
                    <a:gd name="connsiteY165" fmla="*/ 3746531 h 5708294"/>
                    <a:gd name="connsiteX166" fmla="*/ 1382202 w 5744562"/>
                    <a:gd name="connsiteY166" fmla="*/ 3746188 h 5708294"/>
                    <a:gd name="connsiteX167" fmla="*/ 1347526 w 5744562"/>
                    <a:gd name="connsiteY167" fmla="*/ 3802537 h 5708294"/>
                    <a:gd name="connsiteX168" fmla="*/ 1330856 w 5744562"/>
                    <a:gd name="connsiteY168" fmla="*/ 3826984 h 5708294"/>
                    <a:gd name="connsiteX169" fmla="*/ 1305636 w 5744562"/>
                    <a:gd name="connsiteY169" fmla="*/ 3808723 h 5708294"/>
                    <a:gd name="connsiteX170" fmla="*/ 1312748 w 5744562"/>
                    <a:gd name="connsiteY170" fmla="*/ 3751782 h 5708294"/>
                    <a:gd name="connsiteX171" fmla="*/ 1404558 w 5744562"/>
                    <a:gd name="connsiteY171" fmla="*/ 3657680 h 5708294"/>
                    <a:gd name="connsiteX172" fmla="*/ 1434204 w 5744562"/>
                    <a:gd name="connsiteY172" fmla="*/ 3578385 h 5708294"/>
                    <a:gd name="connsiteX173" fmla="*/ 1429076 w 5744562"/>
                    <a:gd name="connsiteY173" fmla="*/ 3466842 h 5708294"/>
                    <a:gd name="connsiteX174" fmla="*/ 1430582 w 5744562"/>
                    <a:gd name="connsiteY174" fmla="*/ 3451519 h 5708294"/>
                    <a:gd name="connsiteX175" fmla="*/ 1434934 w 5744562"/>
                    <a:gd name="connsiteY175" fmla="*/ 3431924 h 5708294"/>
                    <a:gd name="connsiteX176" fmla="*/ 1459222 w 5744562"/>
                    <a:gd name="connsiteY176" fmla="*/ 3394129 h 5708294"/>
                    <a:gd name="connsiteX177" fmla="*/ 3107296 w 5744562"/>
                    <a:gd name="connsiteY177" fmla="*/ 216596 h 5708294"/>
                    <a:gd name="connsiteX178" fmla="*/ 3130458 w 5744562"/>
                    <a:gd name="connsiteY178" fmla="*/ 225364 h 5708294"/>
                    <a:gd name="connsiteX179" fmla="*/ 3164236 w 5744562"/>
                    <a:gd name="connsiteY179" fmla="*/ 230814 h 5708294"/>
                    <a:gd name="connsiteX180" fmla="*/ 3224828 w 5744562"/>
                    <a:gd name="connsiteY180" fmla="*/ 272307 h 5708294"/>
                    <a:gd name="connsiteX181" fmla="*/ 3242424 w 5744562"/>
                    <a:gd name="connsiteY181" fmla="*/ 297122 h 5708294"/>
                    <a:gd name="connsiteX182" fmla="*/ 3282738 w 5744562"/>
                    <a:gd name="connsiteY182" fmla="*/ 310199 h 5708294"/>
                    <a:gd name="connsiteX183" fmla="*/ 3274778 w 5744562"/>
                    <a:gd name="connsiteY183" fmla="*/ 295443 h 5708294"/>
                    <a:gd name="connsiteX184" fmla="*/ 3263130 w 5744562"/>
                    <a:gd name="connsiteY184" fmla="*/ 268784 h 5708294"/>
                    <a:gd name="connsiteX185" fmla="*/ 3293556 w 5744562"/>
                    <a:gd name="connsiteY185" fmla="*/ 265094 h 5708294"/>
                    <a:gd name="connsiteX186" fmla="*/ 3316268 w 5744562"/>
                    <a:gd name="connsiteY186" fmla="*/ 271883 h 5708294"/>
                    <a:gd name="connsiteX187" fmla="*/ 3351798 w 5744562"/>
                    <a:gd name="connsiteY187" fmla="*/ 324278 h 5708294"/>
                    <a:gd name="connsiteX188" fmla="*/ 3362022 w 5744562"/>
                    <a:gd name="connsiteY188" fmla="*/ 343811 h 5708294"/>
                    <a:gd name="connsiteX189" fmla="*/ 3370322 w 5744562"/>
                    <a:gd name="connsiteY189" fmla="*/ 324277 h 5708294"/>
                    <a:gd name="connsiteX190" fmla="*/ 3403180 w 5744562"/>
                    <a:gd name="connsiteY190" fmla="*/ 298956 h 5708294"/>
                    <a:gd name="connsiteX191" fmla="*/ 3430586 w 5744562"/>
                    <a:gd name="connsiteY191" fmla="*/ 307422 h 5708294"/>
                    <a:gd name="connsiteX192" fmla="*/ 3478350 w 5744562"/>
                    <a:gd name="connsiteY192" fmla="*/ 377422 h 5708294"/>
                    <a:gd name="connsiteX193" fmla="*/ 3575242 w 5744562"/>
                    <a:gd name="connsiteY193" fmla="*/ 361738 h 5708294"/>
                    <a:gd name="connsiteX194" fmla="*/ 3632484 w 5744562"/>
                    <a:gd name="connsiteY194" fmla="*/ 375568 h 5708294"/>
                    <a:gd name="connsiteX195" fmla="*/ 3648982 w 5744562"/>
                    <a:gd name="connsiteY195" fmla="*/ 470132 h 5708294"/>
                    <a:gd name="connsiteX196" fmla="*/ 3672456 w 5744562"/>
                    <a:gd name="connsiteY196" fmla="*/ 441459 h 5708294"/>
                    <a:gd name="connsiteX197" fmla="*/ 3713442 w 5744562"/>
                    <a:gd name="connsiteY197" fmla="*/ 423013 h 5708294"/>
                    <a:gd name="connsiteX198" fmla="*/ 3720394 w 5744562"/>
                    <a:gd name="connsiteY198" fmla="*/ 466525 h 5708294"/>
                    <a:gd name="connsiteX199" fmla="*/ 3687364 w 5744562"/>
                    <a:gd name="connsiteY199" fmla="*/ 499726 h 5708294"/>
                    <a:gd name="connsiteX200" fmla="*/ 3675374 w 5744562"/>
                    <a:gd name="connsiteY200" fmla="*/ 544410 h 5708294"/>
                    <a:gd name="connsiteX201" fmla="*/ 3697668 w 5744562"/>
                    <a:gd name="connsiteY201" fmla="*/ 552373 h 5708294"/>
                    <a:gd name="connsiteX202" fmla="*/ 3743936 w 5744562"/>
                    <a:gd name="connsiteY202" fmla="*/ 526548 h 5708294"/>
                    <a:gd name="connsiteX203" fmla="*/ 3788860 w 5744562"/>
                    <a:gd name="connsiteY203" fmla="*/ 526713 h 5708294"/>
                    <a:gd name="connsiteX204" fmla="*/ 3841330 w 5744562"/>
                    <a:gd name="connsiteY204" fmla="*/ 524278 h 5708294"/>
                    <a:gd name="connsiteX205" fmla="*/ 3881478 w 5744562"/>
                    <a:gd name="connsiteY205" fmla="*/ 508179 h 5708294"/>
                    <a:gd name="connsiteX206" fmla="*/ 3946268 w 5744562"/>
                    <a:gd name="connsiteY206" fmla="*/ 500882 h 5708294"/>
                    <a:gd name="connsiteX207" fmla="*/ 3973844 w 5744562"/>
                    <a:gd name="connsiteY207" fmla="*/ 482940 h 5708294"/>
                    <a:gd name="connsiteX208" fmla="*/ 4032096 w 5744562"/>
                    <a:gd name="connsiteY208" fmla="*/ 486541 h 5708294"/>
                    <a:gd name="connsiteX209" fmla="*/ 4036450 w 5744562"/>
                    <a:gd name="connsiteY209" fmla="*/ 522507 h 5708294"/>
                    <a:gd name="connsiteX210" fmla="*/ 4054716 w 5744562"/>
                    <a:gd name="connsiteY210" fmla="*/ 552854 h 5708294"/>
                    <a:gd name="connsiteX211" fmla="*/ 4078176 w 5744562"/>
                    <a:gd name="connsiteY211" fmla="*/ 598291 h 5708294"/>
                    <a:gd name="connsiteX212" fmla="*/ 4040540 w 5744562"/>
                    <a:gd name="connsiteY212" fmla="*/ 625877 h 5708294"/>
                    <a:gd name="connsiteX213" fmla="*/ 3882376 w 5744562"/>
                    <a:gd name="connsiteY213" fmla="*/ 668642 h 5708294"/>
                    <a:gd name="connsiteX214" fmla="*/ 3861004 w 5744562"/>
                    <a:gd name="connsiteY214" fmla="*/ 672918 h 5708294"/>
                    <a:gd name="connsiteX215" fmla="*/ 3883702 w 5744562"/>
                    <a:gd name="connsiteY215" fmla="*/ 772347 h 5708294"/>
                    <a:gd name="connsiteX216" fmla="*/ 3854534 w 5744562"/>
                    <a:gd name="connsiteY216" fmla="*/ 791045 h 5708294"/>
                    <a:gd name="connsiteX217" fmla="*/ 3838018 w 5744562"/>
                    <a:gd name="connsiteY217" fmla="*/ 807645 h 5708294"/>
                    <a:gd name="connsiteX218" fmla="*/ 3848490 w 5744562"/>
                    <a:gd name="connsiteY218" fmla="*/ 833885 h 5708294"/>
                    <a:gd name="connsiteX219" fmla="*/ 3870788 w 5744562"/>
                    <a:gd name="connsiteY219" fmla="*/ 823320 h 5708294"/>
                    <a:gd name="connsiteX220" fmla="*/ 3939936 w 5744562"/>
                    <a:gd name="connsiteY220" fmla="*/ 814932 h 5708294"/>
                    <a:gd name="connsiteX221" fmla="*/ 3959726 w 5744562"/>
                    <a:gd name="connsiteY221" fmla="*/ 755827 h 5708294"/>
                    <a:gd name="connsiteX222" fmla="*/ 3982104 w 5744562"/>
                    <a:gd name="connsiteY222" fmla="*/ 741321 h 5708294"/>
                    <a:gd name="connsiteX223" fmla="*/ 3996268 w 5744562"/>
                    <a:gd name="connsiteY223" fmla="*/ 760938 h 5708294"/>
                    <a:gd name="connsiteX224" fmla="*/ 3999116 w 5744562"/>
                    <a:gd name="connsiteY224" fmla="*/ 775189 h 5708294"/>
                    <a:gd name="connsiteX225" fmla="*/ 4012856 w 5744562"/>
                    <a:gd name="connsiteY225" fmla="*/ 795981 h 5708294"/>
                    <a:gd name="connsiteX226" fmla="*/ 4028532 w 5744562"/>
                    <a:gd name="connsiteY226" fmla="*/ 781727 h 5708294"/>
                    <a:gd name="connsiteX227" fmla="*/ 4057280 w 5744562"/>
                    <a:gd name="connsiteY227" fmla="*/ 782732 h 5708294"/>
                    <a:gd name="connsiteX228" fmla="*/ 4093230 w 5744562"/>
                    <a:gd name="connsiteY228" fmla="*/ 833953 h 5708294"/>
                    <a:gd name="connsiteX229" fmla="*/ 4089200 w 5744562"/>
                    <a:gd name="connsiteY229" fmla="*/ 874866 h 5708294"/>
                    <a:gd name="connsiteX230" fmla="*/ 4025914 w 5744562"/>
                    <a:gd name="connsiteY230" fmla="*/ 922403 h 5708294"/>
                    <a:gd name="connsiteX231" fmla="*/ 4025658 w 5744562"/>
                    <a:gd name="connsiteY231" fmla="*/ 952752 h 5708294"/>
                    <a:gd name="connsiteX232" fmla="*/ 4025228 w 5744562"/>
                    <a:gd name="connsiteY232" fmla="*/ 1028037 h 5708294"/>
                    <a:gd name="connsiteX233" fmla="*/ 3990180 w 5744562"/>
                    <a:gd name="connsiteY233" fmla="*/ 1118748 h 5708294"/>
                    <a:gd name="connsiteX234" fmla="*/ 4045340 w 5744562"/>
                    <a:gd name="connsiteY234" fmla="*/ 1045807 h 5708294"/>
                    <a:gd name="connsiteX235" fmla="*/ 4089266 w 5744562"/>
                    <a:gd name="connsiteY235" fmla="*/ 1000618 h 5708294"/>
                    <a:gd name="connsiteX236" fmla="*/ 4118440 w 5744562"/>
                    <a:gd name="connsiteY236" fmla="*/ 963393 h 5708294"/>
                    <a:gd name="connsiteX237" fmla="*/ 4119028 w 5744562"/>
                    <a:gd name="connsiteY237" fmla="*/ 954339 h 5708294"/>
                    <a:gd name="connsiteX238" fmla="*/ 4145014 w 5744562"/>
                    <a:gd name="connsiteY238" fmla="*/ 918624 h 5708294"/>
                    <a:gd name="connsiteX239" fmla="*/ 4176860 w 5744562"/>
                    <a:gd name="connsiteY239" fmla="*/ 940586 h 5708294"/>
                    <a:gd name="connsiteX240" fmla="*/ 4169142 w 5744562"/>
                    <a:gd name="connsiteY240" fmla="*/ 988121 h 5708294"/>
                    <a:gd name="connsiteX241" fmla="*/ 4131246 w 5744562"/>
                    <a:gd name="connsiteY241" fmla="*/ 1064581 h 5708294"/>
                    <a:gd name="connsiteX242" fmla="*/ 4143398 w 5744562"/>
                    <a:gd name="connsiteY242" fmla="*/ 1086127 h 5708294"/>
                    <a:gd name="connsiteX243" fmla="*/ 4142214 w 5744562"/>
                    <a:gd name="connsiteY243" fmla="*/ 1159819 h 5708294"/>
                    <a:gd name="connsiteX244" fmla="*/ 4081692 w 5744562"/>
                    <a:gd name="connsiteY244" fmla="*/ 1207022 h 5708294"/>
                    <a:gd name="connsiteX245" fmla="*/ 4066938 w 5744562"/>
                    <a:gd name="connsiteY245" fmla="*/ 1233515 h 5708294"/>
                    <a:gd name="connsiteX246" fmla="*/ 4089482 w 5744562"/>
                    <a:gd name="connsiteY246" fmla="*/ 1248184 h 5708294"/>
                    <a:gd name="connsiteX247" fmla="*/ 4102388 w 5744562"/>
                    <a:gd name="connsiteY247" fmla="*/ 1252795 h 5708294"/>
                    <a:gd name="connsiteX248" fmla="*/ 4138594 w 5744562"/>
                    <a:gd name="connsiteY248" fmla="*/ 1273667 h 5708294"/>
                    <a:gd name="connsiteX249" fmla="*/ 4100198 w 5744562"/>
                    <a:gd name="connsiteY249" fmla="*/ 1318187 h 5708294"/>
                    <a:gd name="connsiteX250" fmla="*/ 4057284 w 5744562"/>
                    <a:gd name="connsiteY250" fmla="*/ 1334621 h 5708294"/>
                    <a:gd name="connsiteX251" fmla="*/ 4133890 w 5744562"/>
                    <a:gd name="connsiteY251" fmla="*/ 1327574 h 5708294"/>
                    <a:gd name="connsiteX252" fmla="*/ 4191808 w 5744562"/>
                    <a:gd name="connsiteY252" fmla="*/ 1309881 h 5708294"/>
                    <a:gd name="connsiteX253" fmla="*/ 4230866 w 5744562"/>
                    <a:gd name="connsiteY253" fmla="*/ 1307951 h 5708294"/>
                    <a:gd name="connsiteX254" fmla="*/ 4300094 w 5744562"/>
                    <a:gd name="connsiteY254" fmla="*/ 1332678 h 5708294"/>
                    <a:gd name="connsiteX255" fmla="*/ 4346106 w 5744562"/>
                    <a:gd name="connsiteY255" fmla="*/ 1355730 h 5708294"/>
                    <a:gd name="connsiteX256" fmla="*/ 4373092 w 5744562"/>
                    <a:gd name="connsiteY256" fmla="*/ 1365369 h 5708294"/>
                    <a:gd name="connsiteX257" fmla="*/ 4461756 w 5744562"/>
                    <a:gd name="connsiteY257" fmla="*/ 1439390 h 5708294"/>
                    <a:gd name="connsiteX258" fmla="*/ 4475164 w 5744562"/>
                    <a:gd name="connsiteY258" fmla="*/ 1457414 h 5708294"/>
                    <a:gd name="connsiteX259" fmla="*/ 4471216 w 5744562"/>
                    <a:gd name="connsiteY259" fmla="*/ 1531441 h 5708294"/>
                    <a:gd name="connsiteX260" fmla="*/ 4428628 w 5744562"/>
                    <a:gd name="connsiteY260" fmla="*/ 1587698 h 5708294"/>
                    <a:gd name="connsiteX261" fmla="*/ 4407082 w 5744562"/>
                    <a:gd name="connsiteY261" fmla="*/ 1618383 h 5708294"/>
                    <a:gd name="connsiteX262" fmla="*/ 4424262 w 5744562"/>
                    <a:gd name="connsiteY262" fmla="*/ 1644371 h 5708294"/>
                    <a:gd name="connsiteX263" fmla="*/ 4454342 w 5744562"/>
                    <a:gd name="connsiteY263" fmla="*/ 1712025 h 5708294"/>
                    <a:gd name="connsiteX264" fmla="*/ 4415362 w 5744562"/>
                    <a:gd name="connsiteY264" fmla="*/ 1747070 h 5708294"/>
                    <a:gd name="connsiteX265" fmla="*/ 4378478 w 5744562"/>
                    <a:gd name="connsiteY265" fmla="*/ 1794776 h 5708294"/>
                    <a:gd name="connsiteX266" fmla="*/ 4450306 w 5744562"/>
                    <a:gd name="connsiteY266" fmla="*/ 1789992 h 5708294"/>
                    <a:gd name="connsiteX267" fmla="*/ 4472600 w 5744562"/>
                    <a:gd name="connsiteY267" fmla="*/ 1797954 h 5708294"/>
                    <a:gd name="connsiteX268" fmla="*/ 4465052 w 5744562"/>
                    <a:gd name="connsiteY268" fmla="*/ 1819082 h 5708294"/>
                    <a:gd name="connsiteX269" fmla="*/ 4462022 w 5744562"/>
                    <a:gd name="connsiteY269" fmla="*/ 1923877 h 5708294"/>
                    <a:gd name="connsiteX270" fmla="*/ 4554546 w 5744562"/>
                    <a:gd name="connsiteY270" fmla="*/ 1964866 h 5708294"/>
                    <a:gd name="connsiteX271" fmla="*/ 4599964 w 5744562"/>
                    <a:gd name="connsiteY271" fmla="*/ 2034028 h 5708294"/>
                    <a:gd name="connsiteX272" fmla="*/ 4610686 w 5744562"/>
                    <a:gd name="connsiteY272" fmla="*/ 2066975 h 5708294"/>
                    <a:gd name="connsiteX273" fmla="*/ 4691646 w 5744562"/>
                    <a:gd name="connsiteY273" fmla="*/ 2095893 h 5708294"/>
                    <a:gd name="connsiteX274" fmla="*/ 4766494 w 5744562"/>
                    <a:gd name="connsiteY274" fmla="*/ 2097481 h 5708294"/>
                    <a:gd name="connsiteX275" fmla="*/ 4851480 w 5744562"/>
                    <a:gd name="connsiteY275" fmla="*/ 2104015 h 5708294"/>
                    <a:gd name="connsiteX276" fmla="*/ 4879132 w 5744562"/>
                    <a:gd name="connsiteY276" fmla="*/ 2156243 h 5708294"/>
                    <a:gd name="connsiteX277" fmla="*/ 4909720 w 5744562"/>
                    <a:gd name="connsiteY277" fmla="*/ 2181727 h 5708294"/>
                    <a:gd name="connsiteX278" fmla="*/ 4973588 w 5744562"/>
                    <a:gd name="connsiteY278" fmla="*/ 2162190 h 5708294"/>
                    <a:gd name="connsiteX279" fmla="*/ 5009292 w 5744562"/>
                    <a:gd name="connsiteY279" fmla="*/ 2169649 h 5708294"/>
                    <a:gd name="connsiteX280" fmla="*/ 5056812 w 5744562"/>
                    <a:gd name="connsiteY280" fmla="*/ 2195887 h 5708294"/>
                    <a:gd name="connsiteX281" fmla="*/ 5090082 w 5744562"/>
                    <a:gd name="connsiteY281" fmla="*/ 2224976 h 5708294"/>
                    <a:gd name="connsiteX282" fmla="*/ 5116478 w 5744562"/>
                    <a:gd name="connsiteY282" fmla="*/ 2262197 h 5708294"/>
                    <a:gd name="connsiteX283" fmla="*/ 5180008 w 5744562"/>
                    <a:gd name="connsiteY283" fmla="*/ 2276948 h 5708294"/>
                    <a:gd name="connsiteX284" fmla="*/ 5215628 w 5744562"/>
                    <a:gd name="connsiteY284" fmla="*/ 2269820 h 5708294"/>
                    <a:gd name="connsiteX285" fmla="*/ 5237002 w 5744562"/>
                    <a:gd name="connsiteY285" fmla="*/ 2265542 h 5708294"/>
                    <a:gd name="connsiteX286" fmla="*/ 5320992 w 5744562"/>
                    <a:gd name="connsiteY286" fmla="*/ 2208194 h 5708294"/>
                    <a:gd name="connsiteX287" fmla="*/ 5360888 w 5744562"/>
                    <a:gd name="connsiteY287" fmla="*/ 2203915 h 5708294"/>
                    <a:gd name="connsiteX288" fmla="*/ 5398516 w 5744562"/>
                    <a:gd name="connsiteY288" fmla="*/ 2231914 h 5708294"/>
                    <a:gd name="connsiteX289" fmla="*/ 5420468 w 5744562"/>
                    <a:gd name="connsiteY289" fmla="*/ 2292694 h 5708294"/>
                    <a:gd name="connsiteX290" fmla="*/ 5439822 w 5744562"/>
                    <a:gd name="connsiteY290" fmla="*/ 2345929 h 5708294"/>
                    <a:gd name="connsiteX291" fmla="*/ 5490770 w 5744562"/>
                    <a:gd name="connsiteY291" fmla="*/ 2414419 h 5708294"/>
                    <a:gd name="connsiteX292" fmla="*/ 5538870 w 5744562"/>
                    <a:gd name="connsiteY292" fmla="*/ 2468657 h 5708294"/>
                    <a:gd name="connsiteX293" fmla="*/ 5589916 w 5744562"/>
                    <a:gd name="connsiteY293" fmla="*/ 2459096 h 5708294"/>
                    <a:gd name="connsiteX294" fmla="*/ 5659232 w 5744562"/>
                    <a:gd name="connsiteY294" fmla="*/ 2442829 h 5708294"/>
                    <a:gd name="connsiteX295" fmla="*/ 5658226 w 5744562"/>
                    <a:gd name="connsiteY295" fmla="*/ 2453056 h 5708294"/>
                    <a:gd name="connsiteX296" fmla="*/ 5645820 w 5744562"/>
                    <a:gd name="connsiteY296" fmla="*/ 2461860 h 5708294"/>
                    <a:gd name="connsiteX297" fmla="*/ 5607258 w 5744562"/>
                    <a:gd name="connsiteY297" fmla="*/ 2514261 h 5708294"/>
                    <a:gd name="connsiteX298" fmla="*/ 5632228 w 5744562"/>
                    <a:gd name="connsiteY298" fmla="*/ 2562883 h 5708294"/>
                    <a:gd name="connsiteX299" fmla="*/ 5664902 w 5744562"/>
                    <a:gd name="connsiteY299" fmla="*/ 2638081 h 5708294"/>
                    <a:gd name="connsiteX300" fmla="*/ 5565478 w 5744562"/>
                    <a:gd name="connsiteY300" fmla="*/ 2790501 h 5708294"/>
                    <a:gd name="connsiteX301" fmla="*/ 5542846 w 5744562"/>
                    <a:gd name="connsiteY301" fmla="*/ 2798301 h 5708294"/>
                    <a:gd name="connsiteX302" fmla="*/ 5405808 w 5744562"/>
                    <a:gd name="connsiteY302" fmla="*/ 2811555 h 5708294"/>
                    <a:gd name="connsiteX303" fmla="*/ 5316382 w 5744562"/>
                    <a:gd name="connsiteY303" fmla="*/ 2791524 h 5708294"/>
                    <a:gd name="connsiteX304" fmla="*/ 5259050 w 5744562"/>
                    <a:gd name="connsiteY304" fmla="*/ 2800162 h 5708294"/>
                    <a:gd name="connsiteX305" fmla="*/ 5230788 w 5744562"/>
                    <a:gd name="connsiteY305" fmla="*/ 2923738 h 5708294"/>
                    <a:gd name="connsiteX306" fmla="*/ 5238160 w 5744562"/>
                    <a:gd name="connsiteY306" fmla="*/ 2947546 h 5708294"/>
                    <a:gd name="connsiteX307" fmla="*/ 5278720 w 5744562"/>
                    <a:gd name="connsiteY307" fmla="*/ 2985857 h 5708294"/>
                    <a:gd name="connsiteX308" fmla="*/ 5375606 w 5744562"/>
                    <a:gd name="connsiteY308" fmla="*/ 3007229 h 5708294"/>
                    <a:gd name="connsiteX309" fmla="*/ 5408128 w 5744562"/>
                    <a:gd name="connsiteY309" fmla="*/ 2997670 h 5708294"/>
                    <a:gd name="connsiteX310" fmla="*/ 5532258 w 5744562"/>
                    <a:gd name="connsiteY310" fmla="*/ 2998333 h 5708294"/>
                    <a:gd name="connsiteX311" fmla="*/ 5556894 w 5744562"/>
                    <a:gd name="connsiteY311" fmla="*/ 3025662 h 5708294"/>
                    <a:gd name="connsiteX312" fmla="*/ 5649258 w 5744562"/>
                    <a:gd name="connsiteY312" fmla="*/ 3018949 h 5708294"/>
                    <a:gd name="connsiteX313" fmla="*/ 5714642 w 5744562"/>
                    <a:gd name="connsiteY313" fmla="*/ 2965542 h 5708294"/>
                    <a:gd name="connsiteX314" fmla="*/ 5744562 w 5744562"/>
                    <a:gd name="connsiteY314" fmla="*/ 2966965 h 5708294"/>
                    <a:gd name="connsiteX315" fmla="*/ 5724682 w 5744562"/>
                    <a:gd name="connsiteY315" fmla="*/ 3085594 h 5708294"/>
                    <a:gd name="connsiteX316" fmla="*/ 5598620 w 5744562"/>
                    <a:gd name="connsiteY316" fmla="*/ 3119974 h 5708294"/>
                    <a:gd name="connsiteX317" fmla="*/ 5568610 w 5744562"/>
                    <a:gd name="connsiteY317" fmla="*/ 3159547 h 5708294"/>
                    <a:gd name="connsiteX318" fmla="*/ 5584266 w 5744562"/>
                    <a:gd name="connsiteY318" fmla="*/ 3256459 h 5708294"/>
                    <a:gd name="connsiteX319" fmla="*/ 5585432 w 5744562"/>
                    <a:gd name="connsiteY319" fmla="*/ 3312462 h 5708294"/>
                    <a:gd name="connsiteX320" fmla="*/ 5535886 w 5744562"/>
                    <a:gd name="connsiteY320" fmla="*/ 3399319 h 5708294"/>
                    <a:gd name="connsiteX321" fmla="*/ 5474858 w 5744562"/>
                    <a:gd name="connsiteY321" fmla="*/ 3470163 h 5708294"/>
                    <a:gd name="connsiteX322" fmla="*/ 5400840 w 5744562"/>
                    <a:gd name="connsiteY322" fmla="*/ 3540338 h 5708294"/>
                    <a:gd name="connsiteX323" fmla="*/ 5362702 w 5744562"/>
                    <a:gd name="connsiteY323" fmla="*/ 3554510 h 5708294"/>
                    <a:gd name="connsiteX324" fmla="*/ 5318280 w 5744562"/>
                    <a:gd name="connsiteY324" fmla="*/ 3567758 h 5708294"/>
                    <a:gd name="connsiteX325" fmla="*/ 5241166 w 5744562"/>
                    <a:gd name="connsiteY325" fmla="*/ 3598447 h 5708294"/>
                    <a:gd name="connsiteX326" fmla="*/ 5156594 w 5744562"/>
                    <a:gd name="connsiteY326" fmla="*/ 3627795 h 5708294"/>
                    <a:gd name="connsiteX327" fmla="*/ 5101864 w 5744562"/>
                    <a:gd name="connsiteY327" fmla="*/ 3606923 h 5708294"/>
                    <a:gd name="connsiteX328" fmla="*/ 5010512 w 5744562"/>
                    <a:gd name="connsiteY328" fmla="*/ 3566352 h 5708294"/>
                    <a:gd name="connsiteX329" fmla="*/ 4984866 w 5744562"/>
                    <a:gd name="connsiteY329" fmla="*/ 3567779 h 5708294"/>
                    <a:gd name="connsiteX330" fmla="*/ 4824116 w 5744562"/>
                    <a:gd name="connsiteY330" fmla="*/ 3528889 h 5708294"/>
                    <a:gd name="connsiteX331" fmla="*/ 4796208 w 5744562"/>
                    <a:gd name="connsiteY331" fmla="*/ 3507010 h 5708294"/>
                    <a:gd name="connsiteX332" fmla="*/ 4695136 w 5744562"/>
                    <a:gd name="connsiteY332" fmla="*/ 3460320 h 5708294"/>
                    <a:gd name="connsiteX333" fmla="*/ 4677026 w 5744562"/>
                    <a:gd name="connsiteY333" fmla="*/ 3496203 h 5708294"/>
                    <a:gd name="connsiteX334" fmla="*/ 4657066 w 5744562"/>
                    <a:gd name="connsiteY334" fmla="*/ 3581716 h 5708294"/>
                    <a:gd name="connsiteX335" fmla="*/ 4655058 w 5744562"/>
                    <a:gd name="connsiteY335" fmla="*/ 3583641 h 5708294"/>
                    <a:gd name="connsiteX336" fmla="*/ 4655054 w 5744562"/>
                    <a:gd name="connsiteY336" fmla="*/ 3583645 h 5708294"/>
                    <a:gd name="connsiteX337" fmla="*/ 4655054 w 5744562"/>
                    <a:gd name="connsiteY337" fmla="*/ 3583646 h 5708294"/>
                    <a:gd name="connsiteX338" fmla="*/ 4636972 w 5744562"/>
                    <a:gd name="connsiteY338" fmla="*/ 3600988 h 5708294"/>
                    <a:gd name="connsiteX339" fmla="*/ 4560088 w 5744562"/>
                    <a:gd name="connsiteY339" fmla="*/ 3619868 h 5708294"/>
                    <a:gd name="connsiteX340" fmla="*/ 4535864 w 5744562"/>
                    <a:gd name="connsiteY340" fmla="*/ 3628420 h 5708294"/>
                    <a:gd name="connsiteX341" fmla="*/ 4458924 w 5744562"/>
                    <a:gd name="connsiteY341" fmla="*/ 3614173 h 5708294"/>
                    <a:gd name="connsiteX342" fmla="*/ 4377882 w 5744562"/>
                    <a:gd name="connsiteY342" fmla="*/ 3570668 h 5708294"/>
                    <a:gd name="connsiteX343" fmla="*/ 4326760 w 5744562"/>
                    <a:gd name="connsiteY343" fmla="*/ 3528585 h 5708294"/>
                    <a:gd name="connsiteX344" fmla="*/ 4339672 w 5744562"/>
                    <a:gd name="connsiteY344" fmla="*/ 3496140 h 5708294"/>
                    <a:gd name="connsiteX345" fmla="*/ 4389132 w 5744562"/>
                    <a:gd name="connsiteY345" fmla="*/ 3450279 h 5708294"/>
                    <a:gd name="connsiteX346" fmla="*/ 4446296 w 5744562"/>
                    <a:gd name="connsiteY346" fmla="*/ 3430993 h 5708294"/>
                    <a:gd name="connsiteX347" fmla="*/ 4470094 w 5744562"/>
                    <a:gd name="connsiteY347" fmla="*/ 3460670 h 5708294"/>
                    <a:gd name="connsiteX348" fmla="*/ 4509988 w 5744562"/>
                    <a:gd name="connsiteY348" fmla="*/ 3474919 h 5708294"/>
                    <a:gd name="connsiteX349" fmla="*/ 4577204 w 5744562"/>
                    <a:gd name="connsiteY349" fmla="*/ 3483047 h 5708294"/>
                    <a:gd name="connsiteX350" fmla="*/ 4615090 w 5744562"/>
                    <a:gd name="connsiteY350" fmla="*/ 3480697 h 5708294"/>
                    <a:gd name="connsiteX351" fmla="*/ 4557348 w 5744562"/>
                    <a:gd name="connsiteY351" fmla="*/ 3434927 h 5708294"/>
                    <a:gd name="connsiteX352" fmla="*/ 4542350 w 5744562"/>
                    <a:gd name="connsiteY352" fmla="*/ 3417657 h 5708294"/>
                    <a:gd name="connsiteX353" fmla="*/ 4487962 w 5744562"/>
                    <a:gd name="connsiteY353" fmla="*/ 3343969 h 5708294"/>
                    <a:gd name="connsiteX354" fmla="*/ 4448238 w 5744562"/>
                    <a:gd name="connsiteY354" fmla="*/ 3321839 h 5708294"/>
                    <a:gd name="connsiteX355" fmla="*/ 4385128 w 5744562"/>
                    <a:gd name="connsiteY355" fmla="*/ 3305914 h 5708294"/>
                    <a:gd name="connsiteX356" fmla="*/ 4350678 w 5744562"/>
                    <a:gd name="connsiteY356" fmla="*/ 3313461 h 5708294"/>
                    <a:gd name="connsiteX357" fmla="*/ 4328546 w 5744562"/>
                    <a:gd name="connsiteY357" fmla="*/ 3371729 h 5708294"/>
                    <a:gd name="connsiteX358" fmla="*/ 4301296 w 5744562"/>
                    <a:gd name="connsiteY358" fmla="*/ 3429494 h 5708294"/>
                    <a:gd name="connsiteX359" fmla="*/ 4287800 w 5744562"/>
                    <a:gd name="connsiteY359" fmla="*/ 3452465 h 5708294"/>
                    <a:gd name="connsiteX360" fmla="*/ 4252752 w 5744562"/>
                    <a:gd name="connsiteY360" fmla="*/ 3543178 h 5708294"/>
                    <a:gd name="connsiteX361" fmla="*/ 4253414 w 5744562"/>
                    <a:gd name="connsiteY361" fmla="*/ 3585765 h 5708294"/>
                    <a:gd name="connsiteX362" fmla="*/ 4285760 w 5744562"/>
                    <a:gd name="connsiteY362" fmla="*/ 3639670 h 5708294"/>
                    <a:gd name="connsiteX363" fmla="*/ 4351302 w 5744562"/>
                    <a:gd name="connsiteY363" fmla="*/ 3652493 h 5708294"/>
                    <a:gd name="connsiteX364" fmla="*/ 4447520 w 5744562"/>
                    <a:gd name="connsiteY364" fmla="*/ 3649804 h 5708294"/>
                    <a:gd name="connsiteX365" fmla="*/ 4532842 w 5744562"/>
                    <a:gd name="connsiteY365" fmla="*/ 3659105 h 5708294"/>
                    <a:gd name="connsiteX366" fmla="*/ 4559242 w 5744562"/>
                    <a:gd name="connsiteY366" fmla="*/ 3659270 h 5708294"/>
                    <a:gd name="connsiteX367" fmla="*/ 4639708 w 5744562"/>
                    <a:gd name="connsiteY367" fmla="*/ 3637720 h 5708294"/>
                    <a:gd name="connsiteX368" fmla="*/ 4650616 w 5744562"/>
                    <a:gd name="connsiteY368" fmla="*/ 3596763 h 5708294"/>
                    <a:gd name="connsiteX369" fmla="*/ 4655054 w 5744562"/>
                    <a:gd name="connsiteY369" fmla="*/ 3583646 h 5708294"/>
                    <a:gd name="connsiteX370" fmla="*/ 4655058 w 5744562"/>
                    <a:gd name="connsiteY370" fmla="*/ 3583641 h 5708294"/>
                    <a:gd name="connsiteX371" fmla="*/ 4685482 w 5744562"/>
                    <a:gd name="connsiteY371" fmla="*/ 3559110 h 5708294"/>
                    <a:gd name="connsiteX372" fmla="*/ 4702836 w 5744562"/>
                    <a:gd name="connsiteY372" fmla="*/ 3523950 h 5708294"/>
                    <a:gd name="connsiteX373" fmla="*/ 4738546 w 5744562"/>
                    <a:gd name="connsiteY373" fmla="*/ 3494354 h 5708294"/>
                    <a:gd name="connsiteX374" fmla="*/ 4768046 w 5744562"/>
                    <a:gd name="connsiteY374" fmla="*/ 3515479 h 5708294"/>
                    <a:gd name="connsiteX375" fmla="*/ 4751360 w 5744562"/>
                    <a:gd name="connsiteY375" fmla="*/ 3558488 h 5708294"/>
                    <a:gd name="connsiteX376" fmla="*/ 4734256 w 5744562"/>
                    <a:gd name="connsiteY376" fmla="*/ 3602670 h 5708294"/>
                    <a:gd name="connsiteX377" fmla="*/ 4735342 w 5744562"/>
                    <a:gd name="connsiteY377" fmla="*/ 3625557 h 5708294"/>
                    <a:gd name="connsiteX378" fmla="*/ 4663830 w 5744562"/>
                    <a:gd name="connsiteY378" fmla="*/ 3744273 h 5708294"/>
                    <a:gd name="connsiteX379" fmla="*/ 4647226 w 5744562"/>
                    <a:gd name="connsiteY379" fmla="*/ 3801869 h 5708294"/>
                    <a:gd name="connsiteX380" fmla="*/ 4603716 w 5744562"/>
                    <a:gd name="connsiteY380" fmla="*/ 3882942 h 5708294"/>
                    <a:gd name="connsiteX381" fmla="*/ 4534982 w 5744562"/>
                    <a:gd name="connsiteY381" fmla="*/ 3927211 h 5708294"/>
                    <a:gd name="connsiteX382" fmla="*/ 4541766 w 5744562"/>
                    <a:gd name="connsiteY382" fmla="*/ 3960073 h 5708294"/>
                    <a:gd name="connsiteX383" fmla="*/ 4560120 w 5744562"/>
                    <a:gd name="connsiteY383" fmla="*/ 3967954 h 5708294"/>
                    <a:gd name="connsiteX384" fmla="*/ 4561032 w 5744562"/>
                    <a:gd name="connsiteY384" fmla="*/ 4035776 h 5708294"/>
                    <a:gd name="connsiteX385" fmla="*/ 4540330 w 5744562"/>
                    <a:gd name="connsiteY385" fmla="*/ 4045586 h 5708294"/>
                    <a:gd name="connsiteX386" fmla="*/ 4521802 w 5744562"/>
                    <a:gd name="connsiteY386" fmla="*/ 4064115 h 5708294"/>
                    <a:gd name="connsiteX387" fmla="*/ 4543088 w 5744562"/>
                    <a:gd name="connsiteY387" fmla="*/ 4082306 h 5708294"/>
                    <a:gd name="connsiteX388" fmla="*/ 4553982 w 5744562"/>
                    <a:gd name="connsiteY388" fmla="*/ 4107372 h 5708294"/>
                    <a:gd name="connsiteX389" fmla="*/ 4540314 w 5744562"/>
                    <a:gd name="connsiteY389" fmla="*/ 4138225 h 5708294"/>
                    <a:gd name="connsiteX390" fmla="*/ 4578950 w 5744562"/>
                    <a:gd name="connsiteY390" fmla="*/ 4155995 h 5708294"/>
                    <a:gd name="connsiteX391" fmla="*/ 4606184 w 5744562"/>
                    <a:gd name="connsiteY391" fmla="*/ 4190870 h 5708294"/>
                    <a:gd name="connsiteX392" fmla="*/ 4579028 w 5744562"/>
                    <a:gd name="connsiteY392" fmla="*/ 4207639 h 5708294"/>
                    <a:gd name="connsiteX393" fmla="*/ 4604588 w 5744562"/>
                    <a:gd name="connsiteY393" fmla="*/ 4228679 h 5708294"/>
                    <a:gd name="connsiteX394" fmla="*/ 4617148 w 5744562"/>
                    <a:gd name="connsiteY394" fmla="*/ 4304634 h 5708294"/>
                    <a:gd name="connsiteX395" fmla="*/ 4535678 w 5744562"/>
                    <a:gd name="connsiteY395" fmla="*/ 4336413 h 5708294"/>
                    <a:gd name="connsiteX396" fmla="*/ 4519672 w 5744562"/>
                    <a:gd name="connsiteY396" fmla="*/ 4310844 h 5708294"/>
                    <a:gd name="connsiteX397" fmla="*/ 4489756 w 5744562"/>
                    <a:gd name="connsiteY397" fmla="*/ 4272365 h 5708294"/>
                    <a:gd name="connsiteX398" fmla="*/ 4481542 w 5744562"/>
                    <a:gd name="connsiteY398" fmla="*/ 4269431 h 5708294"/>
                    <a:gd name="connsiteX399" fmla="*/ 4417256 w 5744562"/>
                    <a:gd name="connsiteY399" fmla="*/ 4271615 h 5708294"/>
                    <a:gd name="connsiteX400" fmla="*/ 4419766 w 5744562"/>
                    <a:gd name="connsiteY400" fmla="*/ 4301628 h 5708294"/>
                    <a:gd name="connsiteX401" fmla="*/ 4455048 w 5744562"/>
                    <a:gd name="connsiteY401" fmla="*/ 4328788 h 5708294"/>
                    <a:gd name="connsiteX402" fmla="*/ 4473572 w 5744562"/>
                    <a:gd name="connsiteY402" fmla="*/ 4328787 h 5708294"/>
                    <a:gd name="connsiteX403" fmla="*/ 4498634 w 5744562"/>
                    <a:gd name="connsiteY403" fmla="*/ 4317888 h 5708294"/>
                    <a:gd name="connsiteX404" fmla="*/ 4516900 w 5744562"/>
                    <a:gd name="connsiteY404" fmla="*/ 4348234 h 5708294"/>
                    <a:gd name="connsiteX405" fmla="*/ 4514132 w 5744562"/>
                    <a:gd name="connsiteY405" fmla="*/ 4367098 h 5708294"/>
                    <a:gd name="connsiteX406" fmla="*/ 4538266 w 5744562"/>
                    <a:gd name="connsiteY406" fmla="*/ 4399541 h 5708294"/>
                    <a:gd name="connsiteX407" fmla="*/ 4583352 w 5744562"/>
                    <a:gd name="connsiteY407" fmla="*/ 4447408 h 5708294"/>
                    <a:gd name="connsiteX408" fmla="*/ 4606308 w 5744562"/>
                    <a:gd name="connsiteY408" fmla="*/ 4497960 h 5708294"/>
                    <a:gd name="connsiteX409" fmla="*/ 4603932 w 5744562"/>
                    <a:gd name="connsiteY409" fmla="*/ 4700925 h 5708294"/>
                    <a:gd name="connsiteX410" fmla="*/ 4593120 w 5744562"/>
                    <a:gd name="connsiteY410" fmla="*/ 4708975 h 5708294"/>
                    <a:gd name="connsiteX411" fmla="*/ 4464122 w 5744562"/>
                    <a:gd name="connsiteY411" fmla="*/ 4751571 h 5708294"/>
                    <a:gd name="connsiteX412" fmla="*/ 4401344 w 5744562"/>
                    <a:gd name="connsiteY412" fmla="*/ 4756941 h 5708294"/>
                    <a:gd name="connsiteX413" fmla="*/ 4378128 w 5744562"/>
                    <a:gd name="connsiteY413" fmla="*/ 4755265 h 5708294"/>
                    <a:gd name="connsiteX414" fmla="*/ 4323734 w 5744562"/>
                    <a:gd name="connsiteY414" fmla="*/ 4737161 h 5708294"/>
                    <a:gd name="connsiteX415" fmla="*/ 4242938 w 5744562"/>
                    <a:gd name="connsiteY415" fmla="*/ 4737417 h 5708294"/>
                    <a:gd name="connsiteX416" fmla="*/ 4247546 w 5744562"/>
                    <a:gd name="connsiteY416" fmla="*/ 4761561 h 5708294"/>
                    <a:gd name="connsiteX417" fmla="*/ 4339650 w 5744562"/>
                    <a:gd name="connsiteY417" fmla="*/ 4803725 h 5708294"/>
                    <a:gd name="connsiteX418" fmla="*/ 4374590 w 5744562"/>
                    <a:gd name="connsiteY418" fmla="*/ 4883702 h 5708294"/>
                    <a:gd name="connsiteX419" fmla="*/ 4352874 w 5744562"/>
                    <a:gd name="connsiteY419" fmla="*/ 4940795 h 5708294"/>
                    <a:gd name="connsiteX420" fmla="*/ 4218506 w 5744562"/>
                    <a:gd name="connsiteY420" fmla="*/ 5031765 h 5708294"/>
                    <a:gd name="connsiteX421" fmla="*/ 4192186 w 5744562"/>
                    <a:gd name="connsiteY421" fmla="*/ 5046188 h 5708294"/>
                    <a:gd name="connsiteX422" fmla="*/ 4090172 w 5744562"/>
                    <a:gd name="connsiteY422" fmla="*/ 5116950 h 5708294"/>
                    <a:gd name="connsiteX423" fmla="*/ 4004010 w 5744562"/>
                    <a:gd name="connsiteY423" fmla="*/ 5128526 h 5708294"/>
                    <a:gd name="connsiteX424" fmla="*/ 3896056 w 5744562"/>
                    <a:gd name="connsiteY424" fmla="*/ 5127023 h 5708294"/>
                    <a:gd name="connsiteX425" fmla="*/ 3856578 w 5744562"/>
                    <a:gd name="connsiteY425" fmla="*/ 5148655 h 5708294"/>
                    <a:gd name="connsiteX426" fmla="*/ 3849458 w 5744562"/>
                    <a:gd name="connsiteY426" fmla="*/ 5153320 h 5708294"/>
                    <a:gd name="connsiteX427" fmla="*/ 3849986 w 5744562"/>
                    <a:gd name="connsiteY427" fmla="*/ 5157019 h 5708294"/>
                    <a:gd name="connsiteX428" fmla="*/ 3845814 w 5744562"/>
                    <a:gd name="connsiteY428" fmla="*/ 5165926 h 5708294"/>
                    <a:gd name="connsiteX429" fmla="*/ 3827262 w 5744562"/>
                    <a:gd name="connsiteY429" fmla="*/ 5280762 h 5708294"/>
                    <a:gd name="connsiteX430" fmla="*/ 3826596 w 5744562"/>
                    <a:gd name="connsiteY430" fmla="*/ 5293727 h 5708294"/>
                    <a:gd name="connsiteX431" fmla="*/ 3808856 w 5744562"/>
                    <a:gd name="connsiteY431" fmla="*/ 5313796 h 5708294"/>
                    <a:gd name="connsiteX432" fmla="*/ 3778320 w 5744562"/>
                    <a:gd name="connsiteY432" fmla="*/ 5380783 h 5708294"/>
                    <a:gd name="connsiteX433" fmla="*/ 3757496 w 5744562"/>
                    <a:gd name="connsiteY433" fmla="*/ 5453880 h 5708294"/>
                    <a:gd name="connsiteX434" fmla="*/ 3770414 w 5744562"/>
                    <a:gd name="connsiteY434" fmla="*/ 5550912 h 5708294"/>
                    <a:gd name="connsiteX435" fmla="*/ 3719780 w 5744562"/>
                    <a:gd name="connsiteY435" fmla="*/ 5581674 h 5708294"/>
                    <a:gd name="connsiteX436" fmla="*/ 3648882 w 5744562"/>
                    <a:gd name="connsiteY436" fmla="*/ 5602559 h 5708294"/>
                    <a:gd name="connsiteX437" fmla="*/ 3530610 w 5744562"/>
                    <a:gd name="connsiteY437" fmla="*/ 5630287 h 5708294"/>
                    <a:gd name="connsiteX438" fmla="*/ 3486412 w 5744562"/>
                    <a:gd name="connsiteY438" fmla="*/ 5635624 h 5708294"/>
                    <a:gd name="connsiteX439" fmla="*/ 3371908 w 5744562"/>
                    <a:gd name="connsiteY439" fmla="*/ 5671300 h 5708294"/>
                    <a:gd name="connsiteX440" fmla="*/ 3288456 w 5744562"/>
                    <a:gd name="connsiteY440" fmla="*/ 5690340 h 5708294"/>
                    <a:gd name="connsiteX441" fmla="*/ 2823706 w 5744562"/>
                    <a:gd name="connsiteY441" fmla="*/ 5703890 h 5708294"/>
                    <a:gd name="connsiteX442" fmla="*/ 2220306 w 5744562"/>
                    <a:gd name="connsiteY442" fmla="*/ 5609825 h 5708294"/>
                    <a:gd name="connsiteX443" fmla="*/ 2190080 w 5744562"/>
                    <a:gd name="connsiteY443" fmla="*/ 5587145 h 5708294"/>
                    <a:gd name="connsiteX444" fmla="*/ 2044458 w 5744562"/>
                    <a:gd name="connsiteY444" fmla="*/ 5399146 h 5708294"/>
                    <a:gd name="connsiteX445" fmla="*/ 2005682 w 5744562"/>
                    <a:gd name="connsiteY445" fmla="*/ 5333806 h 5708294"/>
                    <a:gd name="connsiteX446" fmla="*/ 1952678 w 5744562"/>
                    <a:gd name="connsiteY446" fmla="*/ 5271304 h 5708294"/>
                    <a:gd name="connsiteX447" fmla="*/ 1861656 w 5744562"/>
                    <a:gd name="connsiteY447" fmla="*/ 5163538 h 5708294"/>
                    <a:gd name="connsiteX448" fmla="*/ 1854702 w 5744562"/>
                    <a:gd name="connsiteY448" fmla="*/ 5138610 h 5708294"/>
                    <a:gd name="connsiteX449" fmla="*/ 1824444 w 5744562"/>
                    <a:gd name="connsiteY449" fmla="*/ 5005019 h 5708294"/>
                    <a:gd name="connsiteX450" fmla="*/ 1796554 w 5744562"/>
                    <a:gd name="connsiteY450" fmla="*/ 4946208 h 5708294"/>
                    <a:gd name="connsiteX451" fmla="*/ 1795878 w 5744562"/>
                    <a:gd name="connsiteY451" fmla="*/ 4922202 h 5708294"/>
                    <a:gd name="connsiteX452" fmla="*/ 1820238 w 5744562"/>
                    <a:gd name="connsiteY452" fmla="*/ 4924301 h 5708294"/>
                    <a:gd name="connsiteX453" fmla="*/ 1916964 w 5744562"/>
                    <a:gd name="connsiteY453" fmla="*/ 5078994 h 5708294"/>
                    <a:gd name="connsiteX454" fmla="*/ 1951724 w 5744562"/>
                    <a:gd name="connsiteY454" fmla="*/ 5148181 h 5708294"/>
                    <a:gd name="connsiteX455" fmla="*/ 1961352 w 5744562"/>
                    <a:gd name="connsiteY455" fmla="*/ 5158220 h 5708294"/>
                    <a:gd name="connsiteX456" fmla="*/ 2027662 w 5744562"/>
                    <a:gd name="connsiteY456" fmla="*/ 5205671 h 5708294"/>
                    <a:gd name="connsiteX457" fmla="*/ 2046172 w 5744562"/>
                    <a:gd name="connsiteY457" fmla="*/ 5242648 h 5708294"/>
                    <a:gd name="connsiteX458" fmla="*/ 2072134 w 5744562"/>
                    <a:gd name="connsiteY458" fmla="*/ 5280967 h 5708294"/>
                    <a:gd name="connsiteX459" fmla="*/ 2110734 w 5744562"/>
                    <a:gd name="connsiteY459" fmla="*/ 5317199 h 5708294"/>
                    <a:gd name="connsiteX460" fmla="*/ 2132672 w 5744562"/>
                    <a:gd name="connsiteY460" fmla="*/ 5340877 h 5708294"/>
                    <a:gd name="connsiteX461" fmla="*/ 2156196 w 5744562"/>
                    <a:gd name="connsiteY461" fmla="*/ 5345319 h 5708294"/>
                    <a:gd name="connsiteX462" fmla="*/ 2165396 w 5744562"/>
                    <a:gd name="connsiteY462" fmla="*/ 5319560 h 5708294"/>
                    <a:gd name="connsiteX463" fmla="*/ 2128794 w 5744562"/>
                    <a:gd name="connsiteY463" fmla="*/ 5244435 h 5708294"/>
                    <a:gd name="connsiteX464" fmla="*/ 2155564 w 5744562"/>
                    <a:gd name="connsiteY464" fmla="*/ 5187984 h 5708294"/>
                    <a:gd name="connsiteX465" fmla="*/ 2191800 w 5744562"/>
                    <a:gd name="connsiteY465" fmla="*/ 5149437 h 5708294"/>
                    <a:gd name="connsiteX466" fmla="*/ 2214726 w 5744562"/>
                    <a:gd name="connsiteY466" fmla="*/ 5107456 h 5708294"/>
                    <a:gd name="connsiteX467" fmla="*/ 2283474 w 5744562"/>
                    <a:gd name="connsiteY467" fmla="*/ 5188783 h 5708294"/>
                    <a:gd name="connsiteX468" fmla="*/ 2352372 w 5744562"/>
                    <a:gd name="connsiteY468" fmla="*/ 5206791 h 5708294"/>
                    <a:gd name="connsiteX469" fmla="*/ 2395572 w 5744562"/>
                    <a:gd name="connsiteY469" fmla="*/ 5230143 h 5708294"/>
                    <a:gd name="connsiteX470" fmla="*/ 2425300 w 5744562"/>
                    <a:gd name="connsiteY470" fmla="*/ 5276410 h 5708294"/>
                    <a:gd name="connsiteX471" fmla="*/ 2468588 w 5744562"/>
                    <a:gd name="connsiteY471" fmla="*/ 5314316 h 5708294"/>
                    <a:gd name="connsiteX472" fmla="*/ 2488768 w 5744562"/>
                    <a:gd name="connsiteY472" fmla="*/ 5328125 h 5708294"/>
                    <a:gd name="connsiteX473" fmla="*/ 2572732 w 5744562"/>
                    <a:gd name="connsiteY473" fmla="*/ 5340953 h 5708294"/>
                    <a:gd name="connsiteX474" fmla="*/ 2605460 w 5744562"/>
                    <a:gd name="connsiteY474" fmla="*/ 5338120 h 5708294"/>
                    <a:gd name="connsiteX475" fmla="*/ 2701402 w 5744562"/>
                    <a:gd name="connsiteY475" fmla="*/ 5380311 h 5708294"/>
                    <a:gd name="connsiteX476" fmla="*/ 2718236 w 5744562"/>
                    <a:gd name="connsiteY476" fmla="*/ 5403487 h 5708294"/>
                    <a:gd name="connsiteX477" fmla="*/ 2753566 w 5744562"/>
                    <a:gd name="connsiteY477" fmla="*/ 5426669 h 5708294"/>
                    <a:gd name="connsiteX478" fmla="*/ 2861808 w 5744562"/>
                    <a:gd name="connsiteY478" fmla="*/ 5445528 h 5708294"/>
                    <a:gd name="connsiteX479" fmla="*/ 2883828 w 5744562"/>
                    <a:gd name="connsiteY479" fmla="*/ 5465276 h 5708294"/>
                    <a:gd name="connsiteX480" fmla="*/ 2923760 w 5744562"/>
                    <a:gd name="connsiteY480" fmla="*/ 5475578 h 5708294"/>
                    <a:gd name="connsiteX481" fmla="*/ 2955654 w 5744562"/>
                    <a:gd name="connsiteY481" fmla="*/ 5475088 h 5708294"/>
                    <a:gd name="connsiteX482" fmla="*/ 3016440 w 5744562"/>
                    <a:gd name="connsiteY482" fmla="*/ 5523206 h 5708294"/>
                    <a:gd name="connsiteX483" fmla="*/ 3056206 w 5744562"/>
                    <a:gd name="connsiteY483" fmla="*/ 5541370 h 5708294"/>
                    <a:gd name="connsiteX484" fmla="*/ 3093628 w 5744562"/>
                    <a:gd name="connsiteY484" fmla="*/ 5558698 h 5708294"/>
                    <a:gd name="connsiteX485" fmla="*/ 3158592 w 5744562"/>
                    <a:gd name="connsiteY485" fmla="*/ 5576621 h 5708294"/>
                    <a:gd name="connsiteX486" fmla="*/ 3202122 w 5744562"/>
                    <a:gd name="connsiteY486" fmla="*/ 5584248 h 5708294"/>
                    <a:gd name="connsiteX487" fmla="*/ 3245400 w 5744562"/>
                    <a:gd name="connsiteY487" fmla="*/ 5585184 h 5708294"/>
                    <a:gd name="connsiteX488" fmla="*/ 3372130 w 5744562"/>
                    <a:gd name="connsiteY488" fmla="*/ 5567078 h 5708294"/>
                    <a:gd name="connsiteX489" fmla="*/ 3410308 w 5744562"/>
                    <a:gd name="connsiteY489" fmla="*/ 5585997 h 5708294"/>
                    <a:gd name="connsiteX490" fmla="*/ 3459942 w 5744562"/>
                    <a:gd name="connsiteY490" fmla="*/ 5565437 h 5708294"/>
                    <a:gd name="connsiteX491" fmla="*/ 3470986 w 5744562"/>
                    <a:gd name="connsiteY491" fmla="*/ 5545618 h 5708294"/>
                    <a:gd name="connsiteX492" fmla="*/ 3506978 w 5744562"/>
                    <a:gd name="connsiteY492" fmla="*/ 5537350 h 5708294"/>
                    <a:gd name="connsiteX493" fmla="*/ 3530916 w 5744562"/>
                    <a:gd name="connsiteY493" fmla="*/ 5522136 h 5708294"/>
                    <a:gd name="connsiteX494" fmla="*/ 3684686 w 5744562"/>
                    <a:gd name="connsiteY494" fmla="*/ 5509728 h 5708294"/>
                    <a:gd name="connsiteX495" fmla="*/ 3613842 w 5744562"/>
                    <a:gd name="connsiteY495" fmla="*/ 5415771 h 5708294"/>
                    <a:gd name="connsiteX496" fmla="*/ 3498618 w 5744562"/>
                    <a:gd name="connsiteY496" fmla="*/ 5279556 h 5708294"/>
                    <a:gd name="connsiteX497" fmla="*/ 3499198 w 5744562"/>
                    <a:gd name="connsiteY497" fmla="*/ 5252037 h 5708294"/>
                    <a:gd name="connsiteX498" fmla="*/ 3511234 w 5744562"/>
                    <a:gd name="connsiteY498" fmla="*/ 5185043 h 5708294"/>
                    <a:gd name="connsiteX499" fmla="*/ 3560914 w 5744562"/>
                    <a:gd name="connsiteY499" fmla="*/ 5031156 h 5708294"/>
                    <a:gd name="connsiteX500" fmla="*/ 3657678 w 5744562"/>
                    <a:gd name="connsiteY500" fmla="*/ 5015549 h 5708294"/>
                    <a:gd name="connsiteX501" fmla="*/ 3660546 w 5744562"/>
                    <a:gd name="connsiteY501" fmla="*/ 5024092 h 5708294"/>
                    <a:gd name="connsiteX502" fmla="*/ 3660136 w 5744562"/>
                    <a:gd name="connsiteY502" fmla="*/ 5009668 h 5708294"/>
                    <a:gd name="connsiteX503" fmla="*/ 3704564 w 5744562"/>
                    <a:gd name="connsiteY503" fmla="*/ 4977892 h 5708294"/>
                    <a:gd name="connsiteX504" fmla="*/ 3768094 w 5744562"/>
                    <a:gd name="connsiteY504" fmla="*/ 4974115 h 5708294"/>
                    <a:gd name="connsiteX505" fmla="*/ 3857016 w 5744562"/>
                    <a:gd name="connsiteY505" fmla="*/ 5017788 h 5708294"/>
                    <a:gd name="connsiteX506" fmla="*/ 3870176 w 5744562"/>
                    <a:gd name="connsiteY506" fmla="*/ 5010577 h 5708294"/>
                    <a:gd name="connsiteX507" fmla="*/ 3911328 w 5744562"/>
                    <a:gd name="connsiteY507" fmla="*/ 5021306 h 5708294"/>
                    <a:gd name="connsiteX508" fmla="*/ 3948288 w 5744562"/>
                    <a:gd name="connsiteY508" fmla="*/ 5025243 h 5708294"/>
                    <a:gd name="connsiteX509" fmla="*/ 4062364 w 5744562"/>
                    <a:gd name="connsiteY509" fmla="*/ 4998493 h 5708294"/>
                    <a:gd name="connsiteX510" fmla="*/ 4075020 w 5744562"/>
                    <a:gd name="connsiteY510" fmla="*/ 4996396 h 5708294"/>
                    <a:gd name="connsiteX511" fmla="*/ 4070006 w 5744562"/>
                    <a:gd name="connsiteY511" fmla="*/ 4899314 h 5708294"/>
                    <a:gd name="connsiteX512" fmla="*/ 4037412 w 5744562"/>
                    <a:gd name="connsiteY512" fmla="*/ 4838704 h 5708294"/>
                    <a:gd name="connsiteX513" fmla="*/ 3973132 w 5744562"/>
                    <a:gd name="connsiteY513" fmla="*/ 4785304 h 5708294"/>
                    <a:gd name="connsiteX514" fmla="*/ 3937680 w 5744562"/>
                    <a:gd name="connsiteY514" fmla="*/ 4784552 h 5708294"/>
                    <a:gd name="connsiteX515" fmla="*/ 3945562 w 5744562"/>
                    <a:gd name="connsiteY515" fmla="*/ 4747664 h 5708294"/>
                    <a:gd name="connsiteX516" fmla="*/ 3983532 w 5744562"/>
                    <a:gd name="connsiteY516" fmla="*/ 4741373 h 5708294"/>
                    <a:gd name="connsiteX517" fmla="*/ 3986632 w 5744562"/>
                    <a:gd name="connsiteY517" fmla="*/ 4743805 h 5708294"/>
                    <a:gd name="connsiteX518" fmla="*/ 4071612 w 5744562"/>
                    <a:gd name="connsiteY518" fmla="*/ 4805921 h 5708294"/>
                    <a:gd name="connsiteX519" fmla="*/ 4115444 w 5744562"/>
                    <a:gd name="connsiteY519" fmla="*/ 4820255 h 5708294"/>
                    <a:gd name="connsiteX520" fmla="*/ 4123244 w 5744562"/>
                    <a:gd name="connsiteY520" fmla="*/ 4787307 h 5708294"/>
                    <a:gd name="connsiteX521" fmla="*/ 4117802 w 5744562"/>
                    <a:gd name="connsiteY521" fmla="*/ 4746982 h 5708294"/>
                    <a:gd name="connsiteX522" fmla="*/ 4077990 w 5744562"/>
                    <a:gd name="connsiteY522" fmla="*/ 4747320 h 5708294"/>
                    <a:gd name="connsiteX523" fmla="*/ 4072298 w 5744562"/>
                    <a:gd name="connsiteY523" fmla="*/ 4700289 h 5708294"/>
                    <a:gd name="connsiteX524" fmla="*/ 4113958 w 5744562"/>
                    <a:gd name="connsiteY524" fmla="*/ 4668847 h 5708294"/>
                    <a:gd name="connsiteX525" fmla="*/ 4145722 w 5744562"/>
                    <a:gd name="connsiteY525" fmla="*/ 4676222 h 5708294"/>
                    <a:gd name="connsiteX526" fmla="*/ 4191484 w 5744562"/>
                    <a:gd name="connsiteY526" fmla="*/ 4674040 h 5708294"/>
                    <a:gd name="connsiteX527" fmla="*/ 4199874 w 5744562"/>
                    <a:gd name="connsiteY527" fmla="*/ 4632038 h 5708294"/>
                    <a:gd name="connsiteX528" fmla="*/ 4172302 w 5744562"/>
                    <a:gd name="connsiteY528" fmla="*/ 4594398 h 5708294"/>
                    <a:gd name="connsiteX529" fmla="*/ 4177422 w 5744562"/>
                    <a:gd name="connsiteY529" fmla="*/ 4557846 h 5708294"/>
                    <a:gd name="connsiteX530" fmla="*/ 4221176 w 5744562"/>
                    <a:gd name="connsiteY530" fmla="*/ 4539064 h 5708294"/>
                    <a:gd name="connsiteX531" fmla="*/ 4245978 w 5744562"/>
                    <a:gd name="connsiteY531" fmla="*/ 4577039 h 5708294"/>
                    <a:gd name="connsiteX532" fmla="*/ 4320656 w 5744562"/>
                    <a:gd name="connsiteY532" fmla="*/ 4586508 h 5708294"/>
                    <a:gd name="connsiteX533" fmla="*/ 4380914 w 5744562"/>
                    <a:gd name="connsiteY533" fmla="*/ 4625236 h 5708294"/>
                    <a:gd name="connsiteX534" fmla="*/ 4425336 w 5744562"/>
                    <a:gd name="connsiteY534" fmla="*/ 4611988 h 5708294"/>
                    <a:gd name="connsiteX535" fmla="*/ 4448480 w 5744562"/>
                    <a:gd name="connsiteY535" fmla="*/ 4543492 h 5708294"/>
                    <a:gd name="connsiteX536" fmla="*/ 4533396 w 5744562"/>
                    <a:gd name="connsiteY536" fmla="*/ 4461328 h 5708294"/>
                    <a:gd name="connsiteX537" fmla="*/ 4530548 w 5744562"/>
                    <a:gd name="connsiteY537" fmla="*/ 4447076 h 5708294"/>
                    <a:gd name="connsiteX538" fmla="*/ 4356486 w 5744562"/>
                    <a:gd name="connsiteY538" fmla="*/ 4312112 h 5708294"/>
                    <a:gd name="connsiteX539" fmla="*/ 4324058 w 5744562"/>
                    <a:gd name="connsiteY539" fmla="*/ 4243620 h 5708294"/>
                    <a:gd name="connsiteX540" fmla="*/ 4306304 w 5744562"/>
                    <a:gd name="connsiteY540" fmla="*/ 4152575 h 5708294"/>
                    <a:gd name="connsiteX541" fmla="*/ 4311928 w 5744562"/>
                    <a:gd name="connsiteY541" fmla="*/ 4092381 h 5708294"/>
                    <a:gd name="connsiteX542" fmla="*/ 4322586 w 5744562"/>
                    <a:gd name="connsiteY542" fmla="*/ 3999575 h 5708294"/>
                    <a:gd name="connsiteX543" fmla="*/ 4278768 w 5744562"/>
                    <a:gd name="connsiteY543" fmla="*/ 3892603 h 5708294"/>
                    <a:gd name="connsiteX544" fmla="*/ 4278274 w 5744562"/>
                    <a:gd name="connsiteY544" fmla="*/ 3823606 h 5708294"/>
                    <a:gd name="connsiteX545" fmla="*/ 4270078 w 5744562"/>
                    <a:gd name="connsiteY545" fmla="*/ 3690978 h 5708294"/>
                    <a:gd name="connsiteX546" fmla="*/ 4166928 w 5744562"/>
                    <a:gd name="connsiteY546" fmla="*/ 3520463 h 5708294"/>
                    <a:gd name="connsiteX547" fmla="*/ 4182528 w 5744562"/>
                    <a:gd name="connsiteY547" fmla="*/ 3454568 h 5708294"/>
                    <a:gd name="connsiteX548" fmla="*/ 4227874 w 5744562"/>
                    <a:gd name="connsiteY548" fmla="*/ 3435031 h 5708294"/>
                    <a:gd name="connsiteX549" fmla="*/ 4253446 w 5744562"/>
                    <a:gd name="connsiteY549" fmla="*/ 3381961 h 5708294"/>
                    <a:gd name="connsiteX550" fmla="*/ 4235266 w 5744562"/>
                    <a:gd name="connsiteY550" fmla="*/ 3329146 h 5708294"/>
                    <a:gd name="connsiteX551" fmla="*/ 4254388 w 5744562"/>
                    <a:gd name="connsiteY551" fmla="*/ 3245980 h 5708294"/>
                    <a:gd name="connsiteX552" fmla="*/ 4272328 w 5744562"/>
                    <a:gd name="connsiteY552" fmla="*/ 3217978 h 5708294"/>
                    <a:gd name="connsiteX553" fmla="*/ 4297644 w 5744562"/>
                    <a:gd name="connsiteY553" fmla="*/ 3195256 h 5708294"/>
                    <a:gd name="connsiteX554" fmla="*/ 4367130 w 5744562"/>
                    <a:gd name="connsiteY554" fmla="*/ 3152579 h 5708294"/>
                    <a:gd name="connsiteX555" fmla="*/ 4406946 w 5744562"/>
                    <a:gd name="connsiteY555" fmla="*/ 3133715 h 5708294"/>
                    <a:gd name="connsiteX556" fmla="*/ 4449442 w 5744562"/>
                    <a:gd name="connsiteY556" fmla="*/ 3118453 h 5708294"/>
                    <a:gd name="connsiteX557" fmla="*/ 4497048 w 5744562"/>
                    <a:gd name="connsiteY557" fmla="*/ 3122223 h 5708294"/>
                    <a:gd name="connsiteX558" fmla="*/ 4545914 w 5744562"/>
                    <a:gd name="connsiteY558" fmla="*/ 3103944 h 5708294"/>
                    <a:gd name="connsiteX559" fmla="*/ 4576348 w 5744562"/>
                    <a:gd name="connsiteY559" fmla="*/ 3044671 h 5708294"/>
                    <a:gd name="connsiteX560" fmla="*/ 4612554 w 5744562"/>
                    <a:gd name="connsiteY560" fmla="*/ 3047015 h 5708294"/>
                    <a:gd name="connsiteX561" fmla="*/ 4612886 w 5744562"/>
                    <a:gd name="connsiteY561" fmla="*/ 3086837 h 5708294"/>
                    <a:gd name="connsiteX562" fmla="*/ 4598802 w 5744562"/>
                    <a:gd name="connsiteY562" fmla="*/ 3100335 h 5708294"/>
                    <a:gd name="connsiteX563" fmla="*/ 4595942 w 5744562"/>
                    <a:gd name="connsiteY563" fmla="*/ 3160194 h 5708294"/>
                    <a:gd name="connsiteX564" fmla="*/ 4633486 w 5744562"/>
                    <a:gd name="connsiteY564" fmla="*/ 3192134 h 5708294"/>
                    <a:gd name="connsiteX565" fmla="*/ 4668262 w 5744562"/>
                    <a:gd name="connsiteY565" fmla="*/ 3242936 h 5708294"/>
                    <a:gd name="connsiteX566" fmla="*/ 4696754 w 5744562"/>
                    <a:gd name="connsiteY566" fmla="*/ 3274288 h 5708294"/>
                    <a:gd name="connsiteX567" fmla="*/ 4746616 w 5744562"/>
                    <a:gd name="connsiteY567" fmla="*/ 3338420 h 5708294"/>
                    <a:gd name="connsiteX568" fmla="*/ 4750552 w 5744562"/>
                    <a:gd name="connsiteY568" fmla="*/ 3357031 h 5708294"/>
                    <a:gd name="connsiteX569" fmla="*/ 4776028 w 5744562"/>
                    <a:gd name="connsiteY569" fmla="*/ 3382013 h 5708294"/>
                    <a:gd name="connsiteX570" fmla="*/ 4786422 w 5744562"/>
                    <a:gd name="connsiteY570" fmla="*/ 3375138 h 5708294"/>
                    <a:gd name="connsiteX571" fmla="*/ 4776452 w 5744562"/>
                    <a:gd name="connsiteY571" fmla="*/ 3343783 h 5708294"/>
                    <a:gd name="connsiteX572" fmla="*/ 4759952 w 5744562"/>
                    <a:gd name="connsiteY572" fmla="*/ 3267746 h 5708294"/>
                    <a:gd name="connsiteX573" fmla="*/ 4765910 w 5744562"/>
                    <a:gd name="connsiteY573" fmla="*/ 3210317 h 5708294"/>
                    <a:gd name="connsiteX574" fmla="*/ 4758702 w 5744562"/>
                    <a:gd name="connsiteY574" fmla="*/ 3215683 h 5708294"/>
                    <a:gd name="connsiteX575" fmla="*/ 4722242 w 5744562"/>
                    <a:gd name="connsiteY575" fmla="*/ 3225159 h 5708294"/>
                    <a:gd name="connsiteX576" fmla="*/ 4712022 w 5744562"/>
                    <a:gd name="connsiteY576" fmla="*/ 3187099 h 5708294"/>
                    <a:gd name="connsiteX577" fmla="*/ 4735672 w 5744562"/>
                    <a:gd name="connsiteY577" fmla="*/ 3094962 h 5708294"/>
                    <a:gd name="connsiteX578" fmla="*/ 4755126 w 5744562"/>
                    <a:gd name="connsiteY578" fmla="*/ 3033089 h 5708294"/>
                    <a:gd name="connsiteX579" fmla="*/ 4724612 w 5744562"/>
                    <a:gd name="connsiteY579" fmla="*/ 3059248 h 5708294"/>
                    <a:gd name="connsiteX580" fmla="*/ 4690846 w 5744562"/>
                    <a:gd name="connsiteY580" fmla="*/ 2998218 h 5708294"/>
                    <a:gd name="connsiteX581" fmla="*/ 4701076 w 5744562"/>
                    <a:gd name="connsiteY581" fmla="*/ 2962168 h 5708294"/>
                    <a:gd name="connsiteX582" fmla="*/ 4709378 w 5744562"/>
                    <a:gd name="connsiteY582" fmla="*/ 2924106 h 5708294"/>
                    <a:gd name="connsiteX583" fmla="*/ 4693298 w 5744562"/>
                    <a:gd name="connsiteY583" fmla="*/ 2846895 h 5708294"/>
                    <a:gd name="connsiteX584" fmla="*/ 4736466 w 5744562"/>
                    <a:gd name="connsiteY584" fmla="*/ 2818639 h 5708294"/>
                    <a:gd name="connsiteX585" fmla="*/ 4823218 w 5744562"/>
                    <a:gd name="connsiteY585" fmla="*/ 2779482 h 5708294"/>
                    <a:gd name="connsiteX586" fmla="*/ 4836548 w 5744562"/>
                    <a:gd name="connsiteY586" fmla="*/ 2764391 h 5708294"/>
                    <a:gd name="connsiteX587" fmla="*/ 4929182 w 5744562"/>
                    <a:gd name="connsiteY587" fmla="*/ 2634691 h 5708294"/>
                    <a:gd name="connsiteX588" fmla="*/ 4919800 w 5744562"/>
                    <a:gd name="connsiteY588" fmla="*/ 2594284 h 5708294"/>
                    <a:gd name="connsiteX589" fmla="*/ 4905218 w 5744562"/>
                    <a:gd name="connsiteY589" fmla="*/ 2575840 h 5708294"/>
                    <a:gd name="connsiteX590" fmla="*/ 4858788 w 5744562"/>
                    <a:gd name="connsiteY590" fmla="*/ 2553962 h 5708294"/>
                    <a:gd name="connsiteX591" fmla="*/ 4785538 w 5744562"/>
                    <a:gd name="connsiteY591" fmla="*/ 2533091 h 5708294"/>
                    <a:gd name="connsiteX592" fmla="*/ 4776574 w 5744562"/>
                    <a:gd name="connsiteY592" fmla="*/ 2510036 h 5708294"/>
                    <a:gd name="connsiteX593" fmla="*/ 4798452 w 5744562"/>
                    <a:gd name="connsiteY593" fmla="*/ 2500645 h 5708294"/>
                    <a:gd name="connsiteX594" fmla="*/ 4852178 w 5744562"/>
                    <a:gd name="connsiteY594" fmla="*/ 2494689 h 5708294"/>
                    <a:gd name="connsiteX595" fmla="*/ 4840284 w 5744562"/>
                    <a:gd name="connsiteY595" fmla="*/ 2442797 h 5708294"/>
                    <a:gd name="connsiteX596" fmla="*/ 4837604 w 5744562"/>
                    <a:gd name="connsiteY596" fmla="*/ 2420664 h 5708294"/>
                    <a:gd name="connsiteX597" fmla="*/ 4819672 w 5744562"/>
                    <a:gd name="connsiteY597" fmla="*/ 2393082 h 5708294"/>
                    <a:gd name="connsiteX598" fmla="*/ 4752370 w 5744562"/>
                    <a:gd name="connsiteY598" fmla="*/ 2388896 h 5708294"/>
                    <a:gd name="connsiteX599" fmla="*/ 4726810 w 5744562"/>
                    <a:gd name="connsiteY599" fmla="*/ 2367854 h 5708294"/>
                    <a:gd name="connsiteX600" fmla="*/ 4698660 w 5744562"/>
                    <a:gd name="connsiteY600" fmla="*/ 2283685 h 5708294"/>
                    <a:gd name="connsiteX601" fmla="*/ 4714342 w 5744562"/>
                    <a:gd name="connsiteY601" fmla="*/ 2232376 h 5708294"/>
                    <a:gd name="connsiteX602" fmla="*/ 4686182 w 5744562"/>
                    <a:gd name="connsiteY602" fmla="*/ 2222318 h 5708294"/>
                    <a:gd name="connsiteX603" fmla="*/ 4665816 w 5744562"/>
                    <a:gd name="connsiteY603" fmla="*/ 2197839 h 5708294"/>
                    <a:gd name="connsiteX604" fmla="*/ 4634978 w 5744562"/>
                    <a:gd name="connsiteY604" fmla="*/ 2165648 h 5708294"/>
                    <a:gd name="connsiteX605" fmla="*/ 4610760 w 5744562"/>
                    <a:gd name="connsiteY605" fmla="*/ 2137146 h 5708294"/>
                    <a:gd name="connsiteX606" fmla="*/ 4589980 w 5744562"/>
                    <a:gd name="connsiteY606" fmla="*/ 2095313 h 5708294"/>
                    <a:gd name="connsiteX607" fmla="*/ 4564764 w 5744562"/>
                    <a:gd name="connsiteY607" fmla="*/ 2021455 h 5708294"/>
                    <a:gd name="connsiteX608" fmla="*/ 4549512 w 5744562"/>
                    <a:gd name="connsiteY608" fmla="*/ 1997479 h 5708294"/>
                    <a:gd name="connsiteX609" fmla="*/ 4433344 w 5744562"/>
                    <a:gd name="connsiteY609" fmla="*/ 2011571 h 5708294"/>
                    <a:gd name="connsiteX610" fmla="*/ 4411218 w 5744562"/>
                    <a:gd name="connsiteY610" fmla="*/ 1995727 h 5708294"/>
                    <a:gd name="connsiteX611" fmla="*/ 4414910 w 5744562"/>
                    <a:gd name="connsiteY611" fmla="*/ 1970576 h 5708294"/>
                    <a:gd name="connsiteX612" fmla="*/ 4382150 w 5744562"/>
                    <a:gd name="connsiteY612" fmla="*/ 1899318 h 5708294"/>
                    <a:gd name="connsiteX613" fmla="*/ 4357846 w 5744562"/>
                    <a:gd name="connsiteY613" fmla="*/ 1874756 h 5708294"/>
                    <a:gd name="connsiteX614" fmla="*/ 4265744 w 5744562"/>
                    <a:gd name="connsiteY614" fmla="*/ 1814065 h 5708294"/>
                    <a:gd name="connsiteX615" fmla="*/ 4252668 w 5744562"/>
                    <a:gd name="connsiteY615" fmla="*/ 1817335 h 5708294"/>
                    <a:gd name="connsiteX616" fmla="*/ 4224508 w 5744562"/>
                    <a:gd name="connsiteY616" fmla="*/ 1807277 h 5708294"/>
                    <a:gd name="connsiteX617" fmla="*/ 4235828 w 5744562"/>
                    <a:gd name="connsiteY617" fmla="*/ 1775586 h 5708294"/>
                    <a:gd name="connsiteX618" fmla="*/ 4274890 w 5744562"/>
                    <a:gd name="connsiteY618" fmla="*/ 1736600 h 5708294"/>
                    <a:gd name="connsiteX619" fmla="*/ 4310598 w 5744562"/>
                    <a:gd name="connsiteY619" fmla="*/ 1725532 h 5708294"/>
                    <a:gd name="connsiteX620" fmla="*/ 4380334 w 5744562"/>
                    <a:gd name="connsiteY620" fmla="*/ 1708089 h 5708294"/>
                    <a:gd name="connsiteX621" fmla="*/ 4384694 w 5744562"/>
                    <a:gd name="connsiteY621" fmla="*/ 1688471 h 5708294"/>
                    <a:gd name="connsiteX622" fmla="*/ 4367606 w 5744562"/>
                    <a:gd name="connsiteY622" fmla="*/ 1621487 h 5708294"/>
                    <a:gd name="connsiteX623" fmla="*/ 4398544 w 5744562"/>
                    <a:gd name="connsiteY623" fmla="*/ 1557100 h 5708294"/>
                    <a:gd name="connsiteX624" fmla="*/ 4411956 w 5744562"/>
                    <a:gd name="connsiteY624" fmla="*/ 1538069 h 5708294"/>
                    <a:gd name="connsiteX625" fmla="*/ 4388908 w 5744562"/>
                    <a:gd name="connsiteY625" fmla="*/ 1528512 h 5708294"/>
                    <a:gd name="connsiteX626" fmla="*/ 4331834 w 5744562"/>
                    <a:gd name="connsiteY626" fmla="*/ 1506803 h 5708294"/>
                    <a:gd name="connsiteX627" fmla="*/ 4241652 w 5744562"/>
                    <a:gd name="connsiteY627" fmla="*/ 1503707 h 5708294"/>
                    <a:gd name="connsiteX628" fmla="*/ 4156154 w 5744562"/>
                    <a:gd name="connsiteY628" fmla="*/ 1539342 h 5708294"/>
                    <a:gd name="connsiteX629" fmla="*/ 4136124 w 5744562"/>
                    <a:gd name="connsiteY629" fmla="*/ 1536158 h 5708294"/>
                    <a:gd name="connsiteX630" fmla="*/ 4134284 w 5744562"/>
                    <a:gd name="connsiteY630" fmla="*/ 1511677 h 5708294"/>
                    <a:gd name="connsiteX631" fmla="*/ 4203438 w 5744562"/>
                    <a:gd name="connsiteY631" fmla="*/ 1466235 h 5708294"/>
                    <a:gd name="connsiteX632" fmla="*/ 4270576 w 5744562"/>
                    <a:gd name="connsiteY632" fmla="*/ 1441247 h 5708294"/>
                    <a:gd name="connsiteX633" fmla="*/ 4279298 w 5744562"/>
                    <a:gd name="connsiteY633" fmla="*/ 1402011 h 5708294"/>
                    <a:gd name="connsiteX634" fmla="*/ 4240830 w 5744562"/>
                    <a:gd name="connsiteY634" fmla="*/ 1394888 h 5708294"/>
                    <a:gd name="connsiteX635" fmla="*/ 4190706 w 5744562"/>
                    <a:gd name="connsiteY635" fmla="*/ 1416689 h 5708294"/>
                    <a:gd name="connsiteX636" fmla="*/ 4146526 w 5744562"/>
                    <a:gd name="connsiteY636" fmla="*/ 1473699 h 5708294"/>
                    <a:gd name="connsiteX637" fmla="*/ 4079972 w 5744562"/>
                    <a:gd name="connsiteY637" fmla="*/ 1508160 h 5708294"/>
                    <a:gd name="connsiteX638" fmla="*/ 4035554 w 5744562"/>
                    <a:gd name="connsiteY638" fmla="*/ 1484353 h 5708294"/>
                    <a:gd name="connsiteX639" fmla="*/ 3997852 w 5744562"/>
                    <a:gd name="connsiteY639" fmla="*/ 1386184 h 5708294"/>
                    <a:gd name="connsiteX640" fmla="*/ 3999448 w 5744562"/>
                    <a:gd name="connsiteY640" fmla="*/ 1366901 h 5708294"/>
                    <a:gd name="connsiteX641" fmla="*/ 3993506 w 5744562"/>
                    <a:gd name="connsiteY641" fmla="*/ 1313164 h 5708294"/>
                    <a:gd name="connsiteX642" fmla="*/ 4018570 w 5744562"/>
                    <a:gd name="connsiteY642" fmla="*/ 1265208 h 5708294"/>
                    <a:gd name="connsiteX643" fmla="*/ 3907024 w 5744562"/>
                    <a:gd name="connsiteY643" fmla="*/ 1192278 h 5708294"/>
                    <a:gd name="connsiteX644" fmla="*/ 3923300 w 5744562"/>
                    <a:gd name="connsiteY644" fmla="*/ 1094860 h 5708294"/>
                    <a:gd name="connsiteX645" fmla="*/ 3914588 w 5744562"/>
                    <a:gd name="connsiteY645" fmla="*/ 1059985 h 5708294"/>
                    <a:gd name="connsiteX646" fmla="*/ 3848126 w 5744562"/>
                    <a:gd name="connsiteY646" fmla="*/ 1053449 h 5708294"/>
                    <a:gd name="connsiteX647" fmla="*/ 3801274 w 5744562"/>
                    <a:gd name="connsiteY647" fmla="*/ 1051273 h 5708294"/>
                    <a:gd name="connsiteX648" fmla="*/ 3720062 w 5744562"/>
                    <a:gd name="connsiteY648" fmla="*/ 1015647 h 5708294"/>
                    <a:gd name="connsiteX649" fmla="*/ 3682342 w 5744562"/>
                    <a:gd name="connsiteY649" fmla="*/ 1028644 h 5708294"/>
                    <a:gd name="connsiteX650" fmla="*/ 3612022 w 5744562"/>
                    <a:gd name="connsiteY650" fmla="*/ 1036613 h 5708294"/>
                    <a:gd name="connsiteX651" fmla="*/ 3613114 w 5744562"/>
                    <a:gd name="connsiteY651" fmla="*/ 1022445 h 5708294"/>
                    <a:gd name="connsiteX652" fmla="*/ 3600462 w 5744562"/>
                    <a:gd name="connsiteY652" fmla="*/ 987486 h 5708294"/>
                    <a:gd name="connsiteX653" fmla="*/ 3570794 w 5744562"/>
                    <a:gd name="connsiteY653" fmla="*/ 974242 h 5708294"/>
                    <a:gd name="connsiteX654" fmla="*/ 3563088 w 5744562"/>
                    <a:gd name="connsiteY654" fmla="*/ 947667 h 5708294"/>
                    <a:gd name="connsiteX655" fmla="*/ 3565858 w 5744562"/>
                    <a:gd name="connsiteY655" fmla="*/ 910276 h 5708294"/>
                    <a:gd name="connsiteX656" fmla="*/ 3520430 w 5744562"/>
                    <a:gd name="connsiteY656" fmla="*/ 915226 h 5708294"/>
                    <a:gd name="connsiteX657" fmla="*/ 3519592 w 5744562"/>
                    <a:gd name="connsiteY657" fmla="*/ 917573 h 5708294"/>
                    <a:gd name="connsiteX658" fmla="*/ 3471062 w 5744562"/>
                    <a:gd name="connsiteY658" fmla="*/ 938619 h 5708294"/>
                    <a:gd name="connsiteX659" fmla="*/ 3453048 w 5744562"/>
                    <a:gd name="connsiteY659" fmla="*/ 877922 h 5708294"/>
                    <a:gd name="connsiteX660" fmla="*/ 3520698 w 5744562"/>
                    <a:gd name="connsiteY660" fmla="*/ 810766 h 5708294"/>
                    <a:gd name="connsiteX661" fmla="*/ 3542408 w 5744562"/>
                    <a:gd name="connsiteY661" fmla="*/ 790727 h 5708294"/>
                    <a:gd name="connsiteX662" fmla="*/ 3466642 w 5744562"/>
                    <a:gd name="connsiteY662" fmla="*/ 776899 h 5708294"/>
                    <a:gd name="connsiteX663" fmla="*/ 3478046 w 5744562"/>
                    <a:gd name="connsiteY663" fmla="*/ 741268 h 5708294"/>
                    <a:gd name="connsiteX664" fmla="*/ 3421884 w 5744562"/>
                    <a:gd name="connsiteY664" fmla="*/ 787382 h 5708294"/>
                    <a:gd name="connsiteX665" fmla="*/ 3403772 w 5744562"/>
                    <a:gd name="connsiteY665" fmla="*/ 841792 h 5708294"/>
                    <a:gd name="connsiteX666" fmla="*/ 3380216 w 5744562"/>
                    <a:gd name="connsiteY666" fmla="*/ 874406 h 5708294"/>
                    <a:gd name="connsiteX667" fmla="*/ 3362118 w 5744562"/>
                    <a:gd name="connsiteY667" fmla="*/ 836179 h 5708294"/>
                    <a:gd name="connsiteX668" fmla="*/ 3366144 w 5744562"/>
                    <a:gd name="connsiteY668" fmla="*/ 813793 h 5708294"/>
                    <a:gd name="connsiteX669" fmla="*/ 3316614 w 5744562"/>
                    <a:gd name="connsiteY669" fmla="*/ 770956 h 5708294"/>
                    <a:gd name="connsiteX670" fmla="*/ 3307394 w 5744562"/>
                    <a:gd name="connsiteY670" fmla="*/ 778250 h 5708294"/>
                    <a:gd name="connsiteX671" fmla="*/ 3258604 w 5744562"/>
                    <a:gd name="connsiteY671" fmla="*/ 848173 h 5708294"/>
                    <a:gd name="connsiteX672" fmla="*/ 3260362 w 5744562"/>
                    <a:gd name="connsiteY672" fmla="*/ 876593 h 5708294"/>
                    <a:gd name="connsiteX673" fmla="*/ 3263540 w 5744562"/>
                    <a:gd name="connsiteY673" fmla="*/ 912139 h 5708294"/>
                    <a:gd name="connsiteX674" fmla="*/ 3230934 w 5744562"/>
                    <a:gd name="connsiteY674" fmla="*/ 925639 h 5708294"/>
                    <a:gd name="connsiteX675" fmla="*/ 3085770 w 5744562"/>
                    <a:gd name="connsiteY675" fmla="*/ 913492 h 5708294"/>
                    <a:gd name="connsiteX676" fmla="*/ 3059372 w 5744562"/>
                    <a:gd name="connsiteY676" fmla="*/ 894798 h 5708294"/>
                    <a:gd name="connsiteX677" fmla="*/ 3076474 w 5744562"/>
                    <a:gd name="connsiteY677" fmla="*/ 869144 h 5708294"/>
                    <a:gd name="connsiteX678" fmla="*/ 3110674 w 5744562"/>
                    <a:gd name="connsiteY678" fmla="*/ 836362 h 5708294"/>
                    <a:gd name="connsiteX679" fmla="*/ 3137832 w 5744562"/>
                    <a:gd name="connsiteY679" fmla="*/ 819593 h 5708294"/>
                    <a:gd name="connsiteX680" fmla="*/ 3201038 w 5744562"/>
                    <a:gd name="connsiteY680" fmla="*/ 757466 h 5708294"/>
                    <a:gd name="connsiteX681" fmla="*/ 3213446 w 5744562"/>
                    <a:gd name="connsiteY681" fmla="*/ 730134 h 5708294"/>
                    <a:gd name="connsiteX682" fmla="*/ 3180598 w 5744562"/>
                    <a:gd name="connsiteY682" fmla="*/ 681345 h 5708294"/>
                    <a:gd name="connsiteX683" fmla="*/ 3144224 w 5744562"/>
                    <a:gd name="connsiteY683" fmla="*/ 668353 h 5708294"/>
                    <a:gd name="connsiteX684" fmla="*/ 3113546 w 5744562"/>
                    <a:gd name="connsiteY684" fmla="*/ 683864 h 5708294"/>
                    <a:gd name="connsiteX685" fmla="*/ 3098368 w 5744562"/>
                    <a:gd name="connsiteY685" fmla="*/ 730058 h 5708294"/>
                    <a:gd name="connsiteX686" fmla="*/ 3049082 w 5744562"/>
                    <a:gd name="connsiteY686" fmla="*/ 749511 h 5708294"/>
                    <a:gd name="connsiteX687" fmla="*/ 2938780 w 5744562"/>
                    <a:gd name="connsiteY687" fmla="*/ 765698 h 5708294"/>
                    <a:gd name="connsiteX688" fmla="*/ 2873242 w 5744562"/>
                    <a:gd name="connsiteY688" fmla="*/ 734348 h 5708294"/>
                    <a:gd name="connsiteX689" fmla="*/ 2856654 w 5744562"/>
                    <a:gd name="connsiteY689" fmla="*/ 699305 h 5708294"/>
                    <a:gd name="connsiteX690" fmla="*/ 2847438 w 5744562"/>
                    <a:gd name="connsiteY690" fmla="*/ 669544 h 5708294"/>
                    <a:gd name="connsiteX691" fmla="*/ 2802182 w 5744562"/>
                    <a:gd name="connsiteY691" fmla="*/ 629558 h 5708294"/>
                    <a:gd name="connsiteX692" fmla="*/ 2779302 w 5744562"/>
                    <a:gd name="connsiteY692" fmla="*/ 630649 h 5708294"/>
                    <a:gd name="connsiteX693" fmla="*/ 2716684 w 5744562"/>
                    <a:gd name="connsiteY693" fmla="*/ 702248 h 5708294"/>
                    <a:gd name="connsiteX694" fmla="*/ 2687764 w 5744562"/>
                    <a:gd name="connsiteY694" fmla="*/ 709125 h 5708294"/>
                    <a:gd name="connsiteX695" fmla="*/ 2606806 w 5744562"/>
                    <a:gd name="connsiteY695" fmla="*/ 661679 h 5708294"/>
                    <a:gd name="connsiteX696" fmla="*/ 2590976 w 5744562"/>
                    <a:gd name="connsiteY696" fmla="*/ 591174 h 5708294"/>
                    <a:gd name="connsiteX697" fmla="*/ 2525354 w 5744562"/>
                    <a:gd name="connsiteY697" fmla="*/ 563764 h 5708294"/>
                    <a:gd name="connsiteX698" fmla="*/ 2508086 w 5744562"/>
                    <a:gd name="connsiteY698" fmla="*/ 578771 h 5708294"/>
                    <a:gd name="connsiteX699" fmla="*/ 2478082 w 5744562"/>
                    <a:gd name="connsiteY699" fmla="*/ 581289 h 5708294"/>
                    <a:gd name="connsiteX700" fmla="*/ 2402484 w 5744562"/>
                    <a:gd name="connsiteY700" fmla="*/ 559580 h 5708294"/>
                    <a:gd name="connsiteX701" fmla="*/ 2393936 w 5744562"/>
                    <a:gd name="connsiteY701" fmla="*/ 553880 h 5708294"/>
                    <a:gd name="connsiteX702" fmla="*/ 2452692 w 5744562"/>
                    <a:gd name="connsiteY702" fmla="*/ 533840 h 5708294"/>
                    <a:gd name="connsiteX703" fmla="*/ 2507002 w 5744562"/>
                    <a:gd name="connsiteY703" fmla="*/ 537356 h 5708294"/>
                    <a:gd name="connsiteX704" fmla="*/ 2714876 w 5744562"/>
                    <a:gd name="connsiteY704" fmla="*/ 455437 h 5708294"/>
                    <a:gd name="connsiteX705" fmla="*/ 2749744 w 5744562"/>
                    <a:gd name="connsiteY705" fmla="*/ 428188 h 5708294"/>
                    <a:gd name="connsiteX706" fmla="*/ 2776150 w 5744562"/>
                    <a:gd name="connsiteY706" fmla="*/ 409827 h 5708294"/>
                    <a:gd name="connsiteX707" fmla="*/ 2830632 w 5744562"/>
                    <a:gd name="connsiteY707" fmla="*/ 386935 h 5708294"/>
                    <a:gd name="connsiteX708" fmla="*/ 2840102 w 5744562"/>
                    <a:gd name="connsiteY708" fmla="*/ 386348 h 5708294"/>
                    <a:gd name="connsiteX709" fmla="*/ 2923500 w 5744562"/>
                    <a:gd name="connsiteY709" fmla="*/ 375109 h 5708294"/>
                    <a:gd name="connsiteX710" fmla="*/ 3007988 w 5744562"/>
                    <a:gd name="connsiteY710" fmla="*/ 349702 h 5708294"/>
                    <a:gd name="connsiteX711" fmla="*/ 3019890 w 5744562"/>
                    <a:gd name="connsiteY711" fmla="*/ 346012 h 5708294"/>
                    <a:gd name="connsiteX712" fmla="*/ 3059968 w 5744562"/>
                    <a:gd name="connsiteY712" fmla="*/ 259742 h 5708294"/>
                    <a:gd name="connsiteX713" fmla="*/ 3083188 w 5744562"/>
                    <a:gd name="connsiteY713" fmla="*/ 224363 h 5708294"/>
                    <a:gd name="connsiteX714" fmla="*/ 3107296 w 5744562"/>
                    <a:gd name="connsiteY714" fmla="*/ 216596 h 5708294"/>
                    <a:gd name="connsiteX715" fmla="*/ 1115672 w 5744562"/>
                    <a:gd name="connsiteY715" fmla="*/ 0 h 5708294"/>
                    <a:gd name="connsiteX716" fmla="*/ 1129684 w 5744562"/>
                    <a:gd name="connsiteY716" fmla="*/ 64533 h 5708294"/>
                    <a:gd name="connsiteX717" fmla="*/ 1190312 w 5744562"/>
                    <a:gd name="connsiteY717" fmla="*/ 124553 h 5708294"/>
                    <a:gd name="connsiteX718" fmla="*/ 1329416 w 5744562"/>
                    <a:gd name="connsiteY718" fmla="*/ 164979 h 5708294"/>
                    <a:gd name="connsiteX719" fmla="*/ 1361286 w 5744562"/>
                    <a:gd name="connsiteY719" fmla="*/ 223987 h 5708294"/>
                    <a:gd name="connsiteX720" fmla="*/ 1360364 w 5744562"/>
                    <a:gd name="connsiteY720" fmla="*/ 230272 h 5708294"/>
                    <a:gd name="connsiteX721" fmla="*/ 1356850 w 5744562"/>
                    <a:gd name="connsiteY721" fmla="*/ 266056 h 5708294"/>
                    <a:gd name="connsiteX722" fmla="*/ 1387874 w 5744562"/>
                    <a:gd name="connsiteY722" fmla="*/ 271846 h 5708294"/>
                    <a:gd name="connsiteX723" fmla="*/ 1463004 w 5744562"/>
                    <a:gd name="connsiteY723" fmla="*/ 317202 h 5708294"/>
                    <a:gd name="connsiteX724" fmla="*/ 1519268 w 5744562"/>
                    <a:gd name="connsiteY724" fmla="*/ 341268 h 5708294"/>
                    <a:gd name="connsiteX725" fmla="*/ 1587856 w 5744562"/>
                    <a:gd name="connsiteY725" fmla="*/ 360475 h 5708294"/>
                    <a:gd name="connsiteX726" fmla="*/ 1659712 w 5744562"/>
                    <a:gd name="connsiteY726" fmla="*/ 374236 h 5708294"/>
                    <a:gd name="connsiteX727" fmla="*/ 1701058 w 5744562"/>
                    <a:gd name="connsiteY727" fmla="*/ 432659 h 5708294"/>
                    <a:gd name="connsiteX728" fmla="*/ 1783988 w 5744562"/>
                    <a:gd name="connsiteY728" fmla="*/ 482123 h 5708294"/>
                    <a:gd name="connsiteX729" fmla="*/ 1777360 w 5744562"/>
                    <a:gd name="connsiteY729" fmla="*/ 459914 h 5708294"/>
                    <a:gd name="connsiteX730" fmla="*/ 1677574 w 5744562"/>
                    <a:gd name="connsiteY730" fmla="*/ 387230 h 5708294"/>
                    <a:gd name="connsiteX731" fmla="*/ 1661224 w 5744562"/>
                    <a:gd name="connsiteY731" fmla="*/ 377421 h 5708294"/>
                    <a:gd name="connsiteX732" fmla="*/ 1662984 w 5744562"/>
                    <a:gd name="connsiteY732" fmla="*/ 368790 h 5708294"/>
                    <a:gd name="connsiteX733" fmla="*/ 1767878 w 5744562"/>
                    <a:gd name="connsiteY733" fmla="*/ 404934 h 5708294"/>
                    <a:gd name="connsiteX734" fmla="*/ 1850146 w 5744562"/>
                    <a:gd name="connsiteY734" fmla="*/ 522953 h 5708294"/>
                    <a:gd name="connsiteX735" fmla="*/ 1856860 w 5744562"/>
                    <a:gd name="connsiteY735" fmla="*/ 559745 h 5708294"/>
                    <a:gd name="connsiteX736" fmla="*/ 1734608 w 5744562"/>
                    <a:gd name="connsiteY736" fmla="*/ 524015 h 5708294"/>
                    <a:gd name="connsiteX737" fmla="*/ 1554078 w 5744562"/>
                    <a:gd name="connsiteY737" fmla="*/ 447626 h 5708294"/>
                    <a:gd name="connsiteX738" fmla="*/ 1525486 w 5744562"/>
                    <a:gd name="connsiteY738" fmla="*/ 438735 h 5708294"/>
                    <a:gd name="connsiteX739" fmla="*/ 1497066 w 5744562"/>
                    <a:gd name="connsiteY739" fmla="*/ 459010 h 5708294"/>
                    <a:gd name="connsiteX740" fmla="*/ 1506714 w 5744562"/>
                    <a:gd name="connsiteY740" fmla="*/ 487590 h 5708294"/>
                    <a:gd name="connsiteX741" fmla="*/ 1554426 w 5744562"/>
                    <a:gd name="connsiteY741" fmla="*/ 524476 h 5708294"/>
                    <a:gd name="connsiteX742" fmla="*/ 1569180 w 5744562"/>
                    <a:gd name="connsiteY742" fmla="*/ 516518 h 5708294"/>
                    <a:gd name="connsiteX743" fmla="*/ 1585274 w 5744562"/>
                    <a:gd name="connsiteY743" fmla="*/ 482580 h 5708294"/>
                    <a:gd name="connsiteX744" fmla="*/ 1615212 w 5744562"/>
                    <a:gd name="connsiteY744" fmla="*/ 502533 h 5708294"/>
                    <a:gd name="connsiteX745" fmla="*/ 1613036 w 5744562"/>
                    <a:gd name="connsiteY745" fmla="*/ 549380 h 5708294"/>
                    <a:gd name="connsiteX746" fmla="*/ 1606002 w 5744562"/>
                    <a:gd name="connsiteY746" fmla="*/ 602429 h 5708294"/>
                    <a:gd name="connsiteX747" fmla="*/ 1609442 w 5744562"/>
                    <a:gd name="connsiteY747" fmla="*/ 626146 h 5708294"/>
                    <a:gd name="connsiteX748" fmla="*/ 1582864 w 5744562"/>
                    <a:gd name="connsiteY748" fmla="*/ 633850 h 5708294"/>
                    <a:gd name="connsiteX749" fmla="*/ 1499186 w 5744562"/>
                    <a:gd name="connsiteY749" fmla="*/ 619836 h 5708294"/>
                    <a:gd name="connsiteX750" fmla="*/ 1472018 w 5744562"/>
                    <a:gd name="connsiteY750" fmla="*/ 599548 h 5708294"/>
                    <a:gd name="connsiteX751" fmla="*/ 1449798 w 5744562"/>
                    <a:gd name="connsiteY751" fmla="*/ 587642 h 5708294"/>
                    <a:gd name="connsiteX752" fmla="*/ 1446448 w 5744562"/>
                    <a:gd name="connsiteY752" fmla="*/ 615549 h 5708294"/>
                    <a:gd name="connsiteX753" fmla="*/ 1455258 w 5744562"/>
                    <a:gd name="connsiteY753" fmla="*/ 664997 h 5708294"/>
                    <a:gd name="connsiteX754" fmla="*/ 1414766 w 5744562"/>
                    <a:gd name="connsiteY754" fmla="*/ 696833 h 5708294"/>
                    <a:gd name="connsiteX755" fmla="*/ 1362952 w 5744562"/>
                    <a:gd name="connsiteY755" fmla="*/ 704784 h 5708294"/>
                    <a:gd name="connsiteX756" fmla="*/ 1399516 w 5744562"/>
                    <a:gd name="connsiteY756" fmla="*/ 765467 h 5708294"/>
                    <a:gd name="connsiteX757" fmla="*/ 1405220 w 5744562"/>
                    <a:gd name="connsiteY757" fmla="*/ 793963 h 5708294"/>
                    <a:gd name="connsiteX758" fmla="*/ 1375380 w 5744562"/>
                    <a:gd name="connsiteY758" fmla="*/ 844156 h 5708294"/>
                    <a:gd name="connsiteX759" fmla="*/ 1346202 w 5744562"/>
                    <a:gd name="connsiteY759" fmla="*/ 844317 h 5708294"/>
                    <a:gd name="connsiteX760" fmla="*/ 1310564 w 5744562"/>
                    <a:gd name="connsiteY760" fmla="*/ 814390 h 5708294"/>
                    <a:gd name="connsiteX761" fmla="*/ 1343424 w 5744562"/>
                    <a:gd name="connsiteY761" fmla="*/ 770566 h 5708294"/>
                    <a:gd name="connsiteX762" fmla="*/ 1338560 w 5744562"/>
                    <a:gd name="connsiteY762" fmla="*/ 758247 h 5708294"/>
                    <a:gd name="connsiteX763" fmla="*/ 1325896 w 5744562"/>
                    <a:gd name="connsiteY763" fmla="*/ 741817 h 5708294"/>
                    <a:gd name="connsiteX764" fmla="*/ 1310974 w 5744562"/>
                    <a:gd name="connsiteY764" fmla="*/ 757653 h 5708294"/>
                    <a:gd name="connsiteX765" fmla="*/ 1253966 w 5744562"/>
                    <a:gd name="connsiteY765" fmla="*/ 787559 h 5708294"/>
                    <a:gd name="connsiteX766" fmla="*/ 1220342 w 5744562"/>
                    <a:gd name="connsiteY766" fmla="*/ 792746 h 5708294"/>
                    <a:gd name="connsiteX767" fmla="*/ 1240890 w 5744562"/>
                    <a:gd name="connsiteY767" fmla="*/ 827867 h 5708294"/>
                    <a:gd name="connsiteX768" fmla="*/ 1279880 w 5744562"/>
                    <a:gd name="connsiteY768" fmla="*/ 848409 h 5708294"/>
                    <a:gd name="connsiteX769" fmla="*/ 1293136 w 5744562"/>
                    <a:gd name="connsiteY769" fmla="*/ 892829 h 5708294"/>
                    <a:gd name="connsiteX770" fmla="*/ 1259098 w 5744562"/>
                    <a:gd name="connsiteY770" fmla="*/ 917712 h 5708294"/>
                    <a:gd name="connsiteX771" fmla="*/ 1189678 w 5744562"/>
                    <a:gd name="connsiteY771" fmla="*/ 937893 h 5708294"/>
                    <a:gd name="connsiteX772" fmla="*/ 1147002 w 5744562"/>
                    <a:gd name="connsiteY772" fmla="*/ 942493 h 5708294"/>
                    <a:gd name="connsiteX773" fmla="*/ 1145652 w 5744562"/>
                    <a:gd name="connsiteY773" fmla="*/ 894388 h 5708294"/>
                    <a:gd name="connsiteX774" fmla="*/ 1149668 w 5744562"/>
                    <a:gd name="connsiteY774" fmla="*/ 834970 h 5708294"/>
                    <a:gd name="connsiteX775" fmla="*/ 1108164 w 5744562"/>
                    <a:gd name="connsiteY775" fmla="*/ 821467 h 5708294"/>
                    <a:gd name="connsiteX776" fmla="*/ 959120 w 5744562"/>
                    <a:gd name="connsiteY776" fmla="*/ 1046033 h 5708294"/>
                    <a:gd name="connsiteX777" fmla="*/ 881163 w 5744562"/>
                    <a:gd name="connsiteY777" fmla="*/ 1171643 h 5708294"/>
                    <a:gd name="connsiteX778" fmla="*/ 821647 w 5744562"/>
                    <a:gd name="connsiteY778" fmla="*/ 1264151 h 5708294"/>
                    <a:gd name="connsiteX779" fmla="*/ 815108 w 5744562"/>
                    <a:gd name="connsiteY779" fmla="*/ 1275044 h 5708294"/>
                    <a:gd name="connsiteX780" fmla="*/ 778237 w 5744562"/>
                    <a:gd name="connsiteY780" fmla="*/ 1415327 h 5708294"/>
                    <a:gd name="connsiteX781" fmla="*/ 775392 w 5744562"/>
                    <a:gd name="connsiteY781" fmla="*/ 1456643 h 5708294"/>
                    <a:gd name="connsiteX782" fmla="*/ 733734 w 5744562"/>
                    <a:gd name="connsiteY782" fmla="*/ 1543624 h 5708294"/>
                    <a:gd name="connsiteX783" fmla="*/ 709838 w 5744562"/>
                    <a:gd name="connsiteY783" fmla="*/ 1536412 h 5708294"/>
                    <a:gd name="connsiteX784" fmla="*/ 705306 w 5744562"/>
                    <a:gd name="connsiteY784" fmla="*/ 1508335 h 5708294"/>
                    <a:gd name="connsiteX785" fmla="*/ 682000 w 5744562"/>
                    <a:gd name="connsiteY785" fmla="*/ 1529114 h 5708294"/>
                    <a:gd name="connsiteX786" fmla="*/ 677399 w 5744562"/>
                    <a:gd name="connsiteY786" fmla="*/ 1597583 h 5708294"/>
                    <a:gd name="connsiteX787" fmla="*/ 664670 w 5744562"/>
                    <a:gd name="connsiteY787" fmla="*/ 1714740 h 5708294"/>
                    <a:gd name="connsiteX788" fmla="*/ 667690 w 5744562"/>
                    <a:gd name="connsiteY788" fmla="*/ 1721110 h 5708294"/>
                    <a:gd name="connsiteX789" fmla="*/ 700476 w 5744562"/>
                    <a:gd name="connsiteY789" fmla="*/ 1736790 h 5708294"/>
                    <a:gd name="connsiteX790" fmla="*/ 681279 w 5744562"/>
                    <a:gd name="connsiteY790" fmla="*/ 1768297 h 5708294"/>
                    <a:gd name="connsiteX791" fmla="*/ 645574 w 5744562"/>
                    <a:gd name="connsiteY791" fmla="*/ 1853436 h 5708294"/>
                    <a:gd name="connsiteX792" fmla="*/ 594942 w 5744562"/>
                    <a:gd name="connsiteY792" fmla="*/ 1917368 h 5708294"/>
                    <a:gd name="connsiteX793" fmla="*/ 566522 w 5744562"/>
                    <a:gd name="connsiteY793" fmla="*/ 1937643 h 5708294"/>
                    <a:gd name="connsiteX794" fmla="*/ 614905 w 5744562"/>
                    <a:gd name="connsiteY794" fmla="*/ 1980059 h 5708294"/>
                    <a:gd name="connsiteX795" fmla="*/ 603763 w 5744562"/>
                    <a:gd name="connsiteY795" fmla="*/ 2040901 h 5708294"/>
                    <a:gd name="connsiteX796" fmla="*/ 592700 w 5744562"/>
                    <a:gd name="connsiteY796" fmla="*/ 2060761 h 5708294"/>
                    <a:gd name="connsiteX797" fmla="*/ 557992 w 5744562"/>
                    <a:gd name="connsiteY797" fmla="*/ 2098633 h 5708294"/>
                    <a:gd name="connsiteX798" fmla="*/ 537875 w 5744562"/>
                    <a:gd name="connsiteY798" fmla="*/ 2136425 h 5708294"/>
                    <a:gd name="connsiteX799" fmla="*/ 591796 w 5744562"/>
                    <a:gd name="connsiteY799" fmla="*/ 2196694 h 5708294"/>
                    <a:gd name="connsiteX800" fmla="*/ 620139 w 5744562"/>
                    <a:gd name="connsiteY800" fmla="*/ 2217400 h 5708294"/>
                    <a:gd name="connsiteX801" fmla="*/ 644462 w 5744562"/>
                    <a:gd name="connsiteY801" fmla="*/ 2279004 h 5708294"/>
                    <a:gd name="connsiteX802" fmla="*/ 644047 w 5744562"/>
                    <a:gd name="connsiteY802" fmla="*/ 2298699 h 5708294"/>
                    <a:gd name="connsiteX803" fmla="*/ 627708 w 5744562"/>
                    <a:gd name="connsiteY803" fmla="*/ 2381495 h 5708294"/>
                    <a:gd name="connsiteX804" fmla="*/ 614552 w 5744562"/>
                    <a:gd name="connsiteY804" fmla="*/ 2425741 h 5708294"/>
                    <a:gd name="connsiteX805" fmla="*/ 633512 w 5744562"/>
                    <a:gd name="connsiteY805" fmla="*/ 2498658 h 5708294"/>
                    <a:gd name="connsiteX806" fmla="*/ 659093 w 5744562"/>
                    <a:gd name="connsiteY806" fmla="*/ 2556741 h 5708294"/>
                    <a:gd name="connsiteX807" fmla="*/ 613577 w 5744562"/>
                    <a:gd name="connsiteY807" fmla="*/ 2639699 h 5708294"/>
                    <a:gd name="connsiteX808" fmla="*/ 618107 w 5744562"/>
                    <a:gd name="connsiteY808" fmla="*/ 2649254 h 5708294"/>
                    <a:gd name="connsiteX809" fmla="*/ 645109 w 5744562"/>
                    <a:gd name="connsiteY809" fmla="*/ 2677419 h 5708294"/>
                    <a:gd name="connsiteX810" fmla="*/ 612664 w 5744562"/>
                    <a:gd name="connsiteY810" fmla="*/ 2701548 h 5708294"/>
                    <a:gd name="connsiteX811" fmla="*/ 471230 w 5744562"/>
                    <a:gd name="connsiteY811" fmla="*/ 2789930 h 5708294"/>
                    <a:gd name="connsiteX812" fmla="*/ 499501 w 5744562"/>
                    <a:gd name="connsiteY812" fmla="*/ 2888661 h 5708294"/>
                    <a:gd name="connsiteX813" fmla="*/ 532623 w 5744562"/>
                    <a:gd name="connsiteY813" fmla="*/ 2907106 h 5708294"/>
                    <a:gd name="connsiteX814" fmla="*/ 523150 w 5744562"/>
                    <a:gd name="connsiteY814" fmla="*/ 2926211 h 5708294"/>
                    <a:gd name="connsiteX815" fmla="*/ 481312 w 5744562"/>
                    <a:gd name="connsiteY815" fmla="*/ 2928464 h 5708294"/>
                    <a:gd name="connsiteX816" fmla="*/ 413064 w 5744562"/>
                    <a:gd name="connsiteY816" fmla="*/ 2930544 h 5708294"/>
                    <a:gd name="connsiteX817" fmla="*/ 336269 w 5744562"/>
                    <a:gd name="connsiteY817" fmla="*/ 2982486 h 5708294"/>
                    <a:gd name="connsiteX818" fmla="*/ 277916 w 5744562"/>
                    <a:gd name="connsiteY818" fmla="*/ 3001330 h 5708294"/>
                    <a:gd name="connsiteX819" fmla="*/ 258045 w 5744562"/>
                    <a:gd name="connsiteY819" fmla="*/ 3008783 h 5708294"/>
                    <a:gd name="connsiteX820" fmla="*/ 272219 w 5744562"/>
                    <a:gd name="connsiteY820" fmla="*/ 3028398 h 5708294"/>
                    <a:gd name="connsiteX821" fmla="*/ 324039 w 5744562"/>
                    <a:gd name="connsiteY821" fmla="*/ 3057490 h 5708294"/>
                    <a:gd name="connsiteX822" fmla="*/ 354977 w 5744562"/>
                    <a:gd name="connsiteY822" fmla="*/ 3048699 h 5708294"/>
                    <a:gd name="connsiteX823" fmla="*/ 364783 w 5744562"/>
                    <a:gd name="connsiteY823" fmla="*/ 3032358 h 5708294"/>
                    <a:gd name="connsiteX824" fmla="*/ 418358 w 5744562"/>
                    <a:gd name="connsiteY824" fmla="*/ 3015777 h 5708294"/>
                    <a:gd name="connsiteX825" fmla="*/ 429936 w 5744562"/>
                    <a:gd name="connsiteY825" fmla="*/ 3064890 h 5708294"/>
                    <a:gd name="connsiteX826" fmla="*/ 423231 w 5744562"/>
                    <a:gd name="connsiteY826" fmla="*/ 3083661 h 5708294"/>
                    <a:gd name="connsiteX827" fmla="*/ 404468 w 5744562"/>
                    <a:gd name="connsiteY827" fmla="*/ 3206601 h 5708294"/>
                    <a:gd name="connsiteX828" fmla="*/ 432982 w 5744562"/>
                    <a:gd name="connsiteY828" fmla="*/ 3256472 h 5708294"/>
                    <a:gd name="connsiteX829" fmla="*/ 447240 w 5744562"/>
                    <a:gd name="connsiteY829" fmla="*/ 3290668 h 5708294"/>
                    <a:gd name="connsiteX830" fmla="*/ 408508 w 5744562"/>
                    <a:gd name="connsiteY830" fmla="*/ 3313873 h 5708294"/>
                    <a:gd name="connsiteX831" fmla="*/ 348892 w 5744562"/>
                    <a:gd name="connsiteY831" fmla="*/ 3299194 h 5708294"/>
                    <a:gd name="connsiteX832" fmla="*/ 350239 w 5744562"/>
                    <a:gd name="connsiteY832" fmla="*/ 3328778 h 5708294"/>
                    <a:gd name="connsiteX833" fmla="*/ 315449 w 5744562"/>
                    <a:gd name="connsiteY833" fmla="*/ 3370589 h 5708294"/>
                    <a:gd name="connsiteX834" fmla="*/ 144066 w 5744562"/>
                    <a:gd name="connsiteY834" fmla="*/ 3346413 h 5708294"/>
                    <a:gd name="connsiteX835" fmla="*/ 68774 w 5744562"/>
                    <a:gd name="connsiteY835" fmla="*/ 3345977 h 5708294"/>
                    <a:gd name="connsiteX836" fmla="*/ 53494 w 5744562"/>
                    <a:gd name="connsiteY836" fmla="*/ 3348455 h 5708294"/>
                    <a:gd name="connsiteX837" fmla="*/ 39342 w 5744562"/>
                    <a:gd name="connsiteY837" fmla="*/ 3339432 h 5708294"/>
                    <a:gd name="connsiteX838" fmla="*/ 64558 w 5744562"/>
                    <a:gd name="connsiteY838" fmla="*/ 3191018 h 5708294"/>
                    <a:gd name="connsiteX839" fmla="*/ 51134 w 5744562"/>
                    <a:gd name="connsiteY839" fmla="*/ 3135954 h 5708294"/>
                    <a:gd name="connsiteX840" fmla="*/ 14489 w 5744562"/>
                    <a:gd name="connsiteY840" fmla="*/ 3097730 h 5708294"/>
                    <a:gd name="connsiteX841" fmla="*/ 24460 w 5744562"/>
                    <a:gd name="connsiteY841" fmla="*/ 3054991 h 5708294"/>
                    <a:gd name="connsiteX842" fmla="*/ 73747 w 5744562"/>
                    <a:gd name="connsiteY842" fmla="*/ 2961474 h 5708294"/>
                    <a:gd name="connsiteX843" fmla="*/ 68452 w 5744562"/>
                    <a:gd name="connsiteY843" fmla="*/ 2876242 h 5708294"/>
                    <a:gd name="connsiteX844" fmla="*/ 87896 w 5744562"/>
                    <a:gd name="connsiteY844" fmla="*/ 2814398 h 5708294"/>
                    <a:gd name="connsiteX845" fmla="*/ 117404 w 5744562"/>
                    <a:gd name="connsiteY845" fmla="*/ 2779960 h 5708294"/>
                    <a:gd name="connsiteX846" fmla="*/ 242384 w 5744562"/>
                    <a:gd name="connsiteY846" fmla="*/ 2556059 h 5708294"/>
                    <a:gd name="connsiteX847" fmla="*/ 285697 w 5744562"/>
                    <a:gd name="connsiteY847" fmla="*/ 2316215 h 5708294"/>
                    <a:gd name="connsiteX848" fmla="*/ 300077 w 5744562"/>
                    <a:gd name="connsiteY848" fmla="*/ 2046195 h 5708294"/>
                    <a:gd name="connsiteX849" fmla="*/ 333103 w 5744562"/>
                    <a:gd name="connsiteY849" fmla="*/ 1975973 h 5708294"/>
                    <a:gd name="connsiteX850" fmla="*/ 414158 w 5744562"/>
                    <a:gd name="connsiteY850" fmla="*/ 1815753 h 5708294"/>
                    <a:gd name="connsiteX851" fmla="*/ 408263 w 5744562"/>
                    <a:gd name="connsiteY851" fmla="*/ 1646966 h 5708294"/>
                    <a:gd name="connsiteX852" fmla="*/ 404233 w 5744562"/>
                    <a:gd name="connsiteY852" fmla="*/ 1613777 h 5708294"/>
                    <a:gd name="connsiteX853" fmla="*/ 362878 w 5744562"/>
                    <a:gd name="connsiteY853" fmla="*/ 1481271 h 5708294"/>
                    <a:gd name="connsiteX854" fmla="*/ 322364 w 5744562"/>
                    <a:gd name="connsiteY854" fmla="*/ 1364938 h 5708294"/>
                    <a:gd name="connsiteX855" fmla="*/ 318995 w 5744562"/>
                    <a:gd name="connsiteY855" fmla="*/ 1263196 h 5708294"/>
                    <a:gd name="connsiteX856" fmla="*/ 296354 w 5744562"/>
                    <a:gd name="connsiteY856" fmla="*/ 1233944 h 5708294"/>
                    <a:gd name="connsiteX857" fmla="*/ 257452 w 5744562"/>
                    <a:gd name="connsiteY857" fmla="*/ 1246505 h 5708294"/>
                    <a:gd name="connsiteX858" fmla="*/ 183349 w 5744562"/>
                    <a:gd name="connsiteY858" fmla="*/ 1357615 h 5708294"/>
                    <a:gd name="connsiteX859" fmla="*/ 105636 w 5744562"/>
                    <a:gd name="connsiteY859" fmla="*/ 1434364 h 5708294"/>
                    <a:gd name="connsiteX860" fmla="*/ 70505 w 5744562"/>
                    <a:gd name="connsiteY860" fmla="*/ 1436367 h 5708294"/>
                    <a:gd name="connsiteX861" fmla="*/ 27915 w 5744562"/>
                    <a:gd name="connsiteY861" fmla="*/ 1455549 h 5708294"/>
                    <a:gd name="connsiteX862" fmla="*/ 0 w 5744562"/>
                    <a:gd name="connsiteY862" fmla="*/ 1489233 h 5708294"/>
                    <a:gd name="connsiteX863" fmla="*/ 179875 w 5744562"/>
                    <a:gd name="connsiteY863" fmla="*/ 1111643 h 5708294"/>
                    <a:gd name="connsiteX864" fmla="*/ 446606 w 5744562"/>
                    <a:gd name="connsiteY864" fmla="*/ 672475 h 5708294"/>
                    <a:gd name="connsiteX865" fmla="*/ 479885 w 5744562"/>
                    <a:gd name="connsiteY865" fmla="*/ 627478 h 5708294"/>
                    <a:gd name="connsiteX866" fmla="*/ 734226 w 5744562"/>
                    <a:gd name="connsiteY866" fmla="*/ 326756 h 5708294"/>
                    <a:gd name="connsiteX867" fmla="*/ 1013474 w 5744562"/>
                    <a:gd name="connsiteY867" fmla="*/ 60065 h 5708294"/>
                    <a:gd name="connsiteX868" fmla="*/ 1115672 w 5744562"/>
                    <a:gd name="connsiteY868" fmla="*/ 0 h 57082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Lst>
                  <a:rect l="l" t="t" r="r" b="b"/>
                  <a:pathLst>
                    <a:path w="5744562" h="5708294">
                      <a:moveTo>
                        <a:pt x="3784672" y="5198510"/>
                      </a:moveTo>
                      <a:lnTo>
                        <a:pt x="3784724" y="5198650"/>
                      </a:lnTo>
                      <a:cubicBezTo>
                        <a:pt x="3786516" y="5202511"/>
                        <a:pt x="3788180" y="5205092"/>
                        <a:pt x="3789742" y="5206649"/>
                      </a:cubicBezTo>
                      <a:lnTo>
                        <a:pt x="3792868" y="5206327"/>
                      </a:lnTo>
                      <a:lnTo>
                        <a:pt x="3790268" y="5205061"/>
                      </a:lnTo>
                      <a:close/>
                      <a:moveTo>
                        <a:pt x="3736400" y="5164954"/>
                      </a:moveTo>
                      <a:lnTo>
                        <a:pt x="3737232" y="5165594"/>
                      </a:lnTo>
                      <a:lnTo>
                        <a:pt x="3739154" y="5166114"/>
                      </a:lnTo>
                      <a:close/>
                      <a:moveTo>
                        <a:pt x="1459222" y="3394129"/>
                      </a:moveTo>
                      <a:cubicBezTo>
                        <a:pt x="1465220" y="3394578"/>
                        <a:pt x="1472818" y="3396218"/>
                        <a:pt x="1482516" y="3398691"/>
                      </a:cubicBezTo>
                      <a:cubicBezTo>
                        <a:pt x="1487962" y="3401958"/>
                        <a:pt x="1491482" y="3403215"/>
                        <a:pt x="1495336" y="3407236"/>
                      </a:cubicBezTo>
                      <a:cubicBezTo>
                        <a:pt x="1513938" y="3421811"/>
                        <a:pt x="1529356" y="3437893"/>
                        <a:pt x="1521318" y="3464102"/>
                      </a:cubicBezTo>
                      <a:cubicBezTo>
                        <a:pt x="1516126" y="3486040"/>
                        <a:pt x="1531206" y="3480852"/>
                        <a:pt x="1543020" y="3481105"/>
                      </a:cubicBezTo>
                      <a:cubicBezTo>
                        <a:pt x="1547374" y="3480018"/>
                        <a:pt x="1552068" y="3481695"/>
                        <a:pt x="1556006" y="3481779"/>
                      </a:cubicBezTo>
                      <a:cubicBezTo>
                        <a:pt x="1565808" y="3483958"/>
                        <a:pt x="1575946" y="3488901"/>
                        <a:pt x="1584158" y="3491835"/>
                      </a:cubicBezTo>
                      <a:cubicBezTo>
                        <a:pt x="1633088" y="3506668"/>
                        <a:pt x="1641470" y="3538743"/>
                        <a:pt x="1613328" y="3584206"/>
                      </a:cubicBezTo>
                      <a:cubicBezTo>
                        <a:pt x="1595738" y="3614934"/>
                        <a:pt x="1588788" y="3645498"/>
                        <a:pt x="1586532" y="3677737"/>
                      </a:cubicBezTo>
                      <a:cubicBezTo>
                        <a:pt x="1582936" y="3717429"/>
                        <a:pt x="1572128" y="3725466"/>
                        <a:pt x="1535094" y="3706950"/>
                      </a:cubicBezTo>
                      <a:cubicBezTo>
                        <a:pt x="1530402" y="3705275"/>
                        <a:pt x="1527304" y="3702845"/>
                        <a:pt x="1522192" y="3702342"/>
                      </a:cubicBezTo>
                      <a:cubicBezTo>
                        <a:pt x="1508870" y="3698905"/>
                        <a:pt x="1496138" y="3704931"/>
                        <a:pt x="1488430" y="3715397"/>
                      </a:cubicBezTo>
                      <a:cubicBezTo>
                        <a:pt x="1478714" y="3727788"/>
                        <a:pt x="1490362" y="3735914"/>
                        <a:pt x="1496896" y="3743535"/>
                      </a:cubicBezTo>
                      <a:cubicBezTo>
                        <a:pt x="1521870" y="3773605"/>
                        <a:pt x="1521786" y="3777540"/>
                        <a:pt x="1501432" y="3808602"/>
                      </a:cubicBezTo>
                      <a:cubicBezTo>
                        <a:pt x="1511906" y="3816310"/>
                        <a:pt x="1523046" y="3811036"/>
                        <a:pt x="1532514" y="3810453"/>
                      </a:cubicBezTo>
                      <a:cubicBezTo>
                        <a:pt x="1548684" y="3809619"/>
                        <a:pt x="1564016" y="3811130"/>
                        <a:pt x="1571140" y="3828215"/>
                      </a:cubicBezTo>
                      <a:cubicBezTo>
                        <a:pt x="1577092" y="3844881"/>
                        <a:pt x="1570894" y="3858529"/>
                        <a:pt x="1557658" y="3869663"/>
                      </a:cubicBezTo>
                      <a:cubicBezTo>
                        <a:pt x="1526412" y="3894191"/>
                        <a:pt x="1526412" y="3894191"/>
                        <a:pt x="1527508" y="3935559"/>
                      </a:cubicBezTo>
                      <a:cubicBezTo>
                        <a:pt x="1554316" y="3934560"/>
                        <a:pt x="1577608" y="3932305"/>
                        <a:pt x="1578356" y="3896883"/>
                      </a:cubicBezTo>
                      <a:cubicBezTo>
                        <a:pt x="1579360" y="3886667"/>
                        <a:pt x="1587738" y="3881729"/>
                        <a:pt x="1594942" y="3876371"/>
                      </a:cubicBezTo>
                      <a:cubicBezTo>
                        <a:pt x="1610858" y="3868838"/>
                        <a:pt x="1621330" y="3858038"/>
                        <a:pt x="1630710" y="3842883"/>
                      </a:cubicBezTo>
                      <a:cubicBezTo>
                        <a:pt x="1647378" y="3818435"/>
                        <a:pt x="1669498" y="3815762"/>
                        <a:pt x="1693880" y="3836367"/>
                      </a:cubicBezTo>
                      <a:cubicBezTo>
                        <a:pt x="1702008" y="3843236"/>
                        <a:pt x="1705610" y="3840557"/>
                        <a:pt x="1713568" y="3836790"/>
                      </a:cubicBezTo>
                      <a:cubicBezTo>
                        <a:pt x="1753444" y="3814022"/>
                        <a:pt x="1753444" y="3814022"/>
                        <a:pt x="1780596" y="3852801"/>
                      </a:cubicBezTo>
                      <a:cubicBezTo>
                        <a:pt x="1782522" y="3854811"/>
                        <a:pt x="1784450" y="3856822"/>
                        <a:pt x="1789560" y="3857325"/>
                      </a:cubicBezTo>
                      <a:cubicBezTo>
                        <a:pt x="1798440" y="3847278"/>
                        <a:pt x="1792406" y="3834548"/>
                        <a:pt x="1793828" y="3823160"/>
                      </a:cubicBezTo>
                      <a:cubicBezTo>
                        <a:pt x="1797592" y="3794103"/>
                        <a:pt x="1816358" y="3782300"/>
                        <a:pt x="1839318" y="3795788"/>
                      </a:cubicBezTo>
                      <a:cubicBezTo>
                        <a:pt x="1869648" y="3814553"/>
                        <a:pt x="1900648" y="3820339"/>
                        <a:pt x="1936506" y="3819929"/>
                      </a:cubicBezTo>
                      <a:cubicBezTo>
                        <a:pt x="1974374" y="3817593"/>
                        <a:pt x="1986442" y="3843053"/>
                        <a:pt x="1972960" y="3884501"/>
                      </a:cubicBezTo>
                      <a:cubicBezTo>
                        <a:pt x="1969610" y="3893879"/>
                        <a:pt x="1956794" y="3903841"/>
                        <a:pt x="1967602" y="3914311"/>
                      </a:cubicBezTo>
                      <a:cubicBezTo>
                        <a:pt x="1974558" y="3920761"/>
                        <a:pt x="1985366" y="3912724"/>
                        <a:pt x="1994496" y="3909376"/>
                      </a:cubicBezTo>
                      <a:cubicBezTo>
                        <a:pt x="2030184" y="3898332"/>
                        <a:pt x="2061690" y="3917515"/>
                        <a:pt x="2066388" y="3956205"/>
                      </a:cubicBezTo>
                      <a:cubicBezTo>
                        <a:pt x="2068484" y="3968850"/>
                        <a:pt x="2066558" y="3985346"/>
                        <a:pt x="2085158" y="3981415"/>
                      </a:cubicBezTo>
                      <a:cubicBezTo>
                        <a:pt x="2100992" y="3977817"/>
                        <a:pt x="2108698" y="3967352"/>
                        <a:pt x="2102830" y="3946751"/>
                      </a:cubicBezTo>
                      <a:cubicBezTo>
                        <a:pt x="2095034" y="3924139"/>
                        <a:pt x="2108436" y="3905133"/>
                        <a:pt x="2130220" y="3899695"/>
                      </a:cubicBezTo>
                      <a:cubicBezTo>
                        <a:pt x="2137340" y="3898274"/>
                        <a:pt x="2148398" y="3896936"/>
                        <a:pt x="2147896" y="3902045"/>
                      </a:cubicBezTo>
                      <a:cubicBezTo>
                        <a:pt x="2151170" y="3933615"/>
                        <a:pt x="2196918" y="3949956"/>
                        <a:pt x="2183100" y="3988640"/>
                      </a:cubicBezTo>
                      <a:cubicBezTo>
                        <a:pt x="2232528" y="3979859"/>
                        <a:pt x="2244682" y="4019890"/>
                        <a:pt x="2257004" y="4052048"/>
                      </a:cubicBezTo>
                      <a:cubicBezTo>
                        <a:pt x="2269408" y="4080273"/>
                        <a:pt x="2281306" y="4095097"/>
                        <a:pt x="2314316" y="4098957"/>
                      </a:cubicBezTo>
                      <a:cubicBezTo>
                        <a:pt x="2342636" y="4101142"/>
                        <a:pt x="2364590" y="4124845"/>
                        <a:pt x="2385872" y="4143022"/>
                      </a:cubicBezTo>
                      <a:cubicBezTo>
                        <a:pt x="2403720" y="4156006"/>
                        <a:pt x="2393674" y="4202647"/>
                        <a:pt x="2370804" y="4222235"/>
                      </a:cubicBezTo>
                      <a:cubicBezTo>
                        <a:pt x="2359998" y="4230273"/>
                        <a:pt x="2353966" y="4236049"/>
                        <a:pt x="2352880" y="4250201"/>
                      </a:cubicBezTo>
                      <a:cubicBezTo>
                        <a:pt x="2352884" y="4287213"/>
                        <a:pt x="2318120" y="4310486"/>
                        <a:pt x="2285360" y="4294819"/>
                      </a:cubicBezTo>
                      <a:cubicBezTo>
                        <a:pt x="2262736" y="4284094"/>
                        <a:pt x="2264580" y="4290039"/>
                        <a:pt x="2262574" y="4310472"/>
                      </a:cubicBezTo>
                      <a:cubicBezTo>
                        <a:pt x="2252446" y="4379555"/>
                        <a:pt x="2313024" y="4402514"/>
                        <a:pt x="2347630" y="4442634"/>
                      </a:cubicBezTo>
                      <a:cubicBezTo>
                        <a:pt x="2368748" y="4468682"/>
                        <a:pt x="2402346" y="4482005"/>
                        <a:pt x="2425474" y="4506128"/>
                      </a:cubicBezTo>
                      <a:cubicBezTo>
                        <a:pt x="2438130" y="4541050"/>
                        <a:pt x="2449612" y="4575553"/>
                        <a:pt x="2483882" y="4594403"/>
                      </a:cubicBezTo>
                      <a:cubicBezTo>
                        <a:pt x="2492428" y="4600100"/>
                        <a:pt x="2500974" y="4605796"/>
                        <a:pt x="2507512" y="4613419"/>
                      </a:cubicBezTo>
                      <a:cubicBezTo>
                        <a:pt x="2528376" y="4632768"/>
                        <a:pt x="2550078" y="4649771"/>
                        <a:pt x="2580740" y="4634287"/>
                      </a:cubicBezTo>
                      <a:cubicBezTo>
                        <a:pt x="2573458" y="4680594"/>
                        <a:pt x="2573884" y="4734940"/>
                        <a:pt x="2554538" y="4774294"/>
                      </a:cubicBezTo>
                      <a:cubicBezTo>
                        <a:pt x="2532260" y="4821853"/>
                        <a:pt x="2502688" y="4841692"/>
                        <a:pt x="2442698" y="4828196"/>
                      </a:cubicBezTo>
                      <a:cubicBezTo>
                        <a:pt x="2362686" y="4811512"/>
                        <a:pt x="2304118" y="4768121"/>
                        <a:pt x="2244876" y="4719203"/>
                      </a:cubicBezTo>
                      <a:cubicBezTo>
                        <a:pt x="2198036" y="4680002"/>
                        <a:pt x="2150108" y="4636445"/>
                        <a:pt x="2083332" y="4627133"/>
                      </a:cubicBezTo>
                      <a:cubicBezTo>
                        <a:pt x="2049150" y="4622855"/>
                        <a:pt x="2015218" y="4625275"/>
                        <a:pt x="1982460" y="4628114"/>
                      </a:cubicBezTo>
                      <a:cubicBezTo>
                        <a:pt x="1946938" y="4631288"/>
                        <a:pt x="1932450" y="4664445"/>
                        <a:pt x="1917290" y="4692076"/>
                      </a:cubicBezTo>
                      <a:cubicBezTo>
                        <a:pt x="1909500" y="4706478"/>
                        <a:pt x="1904474" y="4720544"/>
                        <a:pt x="1891658" y="4730507"/>
                      </a:cubicBezTo>
                      <a:cubicBezTo>
                        <a:pt x="1882526" y="4733854"/>
                        <a:pt x="1879092" y="4728661"/>
                        <a:pt x="1874482" y="4723049"/>
                      </a:cubicBezTo>
                      <a:cubicBezTo>
                        <a:pt x="1865344" y="4689384"/>
                        <a:pt x="1880170" y="4658990"/>
                        <a:pt x="1887536" y="4627254"/>
                      </a:cubicBezTo>
                      <a:cubicBezTo>
                        <a:pt x="1888878" y="4619802"/>
                        <a:pt x="1892980" y="4612014"/>
                        <a:pt x="1895492" y="4604980"/>
                      </a:cubicBezTo>
                      <a:cubicBezTo>
                        <a:pt x="1897670" y="4595184"/>
                        <a:pt x="1899846" y="4585387"/>
                        <a:pt x="1892138" y="4577347"/>
                      </a:cubicBezTo>
                      <a:cubicBezTo>
                        <a:pt x="1883672" y="4567714"/>
                        <a:pt x="1874460" y="4574998"/>
                        <a:pt x="1864574" y="4576753"/>
                      </a:cubicBezTo>
                      <a:cubicBezTo>
                        <a:pt x="1832068" y="4586292"/>
                        <a:pt x="1800152" y="4605293"/>
                        <a:pt x="1764124" y="4595069"/>
                      </a:cubicBezTo>
                      <a:cubicBezTo>
                        <a:pt x="1729604" y="4588026"/>
                        <a:pt x="1702456" y="4567754"/>
                        <a:pt x="1684440" y="4544135"/>
                      </a:cubicBezTo>
                      <a:cubicBezTo>
                        <a:pt x="1665668" y="4518925"/>
                        <a:pt x="1672702" y="4484426"/>
                        <a:pt x="1687526" y="4454031"/>
                      </a:cubicBezTo>
                      <a:cubicBezTo>
                        <a:pt x="1671020" y="4452101"/>
                        <a:pt x="1664908" y="4461815"/>
                        <a:pt x="1657954" y="4473871"/>
                      </a:cubicBezTo>
                      <a:cubicBezTo>
                        <a:pt x="1647234" y="4496478"/>
                        <a:pt x="1631570" y="4510710"/>
                        <a:pt x="1603670" y="4507354"/>
                      </a:cubicBezTo>
                      <a:cubicBezTo>
                        <a:pt x="1589930" y="4505090"/>
                        <a:pt x="1579122" y="4513126"/>
                        <a:pt x="1564880" y="4515970"/>
                      </a:cubicBezTo>
                      <a:cubicBezTo>
                        <a:pt x="1534050" y="4520819"/>
                        <a:pt x="1519304" y="4510264"/>
                        <a:pt x="1513602" y="4481792"/>
                      </a:cubicBezTo>
                      <a:cubicBezTo>
                        <a:pt x="1511758" y="4475845"/>
                        <a:pt x="1512258" y="4470737"/>
                        <a:pt x="1510416" y="4464792"/>
                      </a:cubicBezTo>
                      <a:cubicBezTo>
                        <a:pt x="1505048" y="4439082"/>
                        <a:pt x="1500356" y="4437407"/>
                        <a:pt x="1479164" y="4452307"/>
                      </a:cubicBezTo>
                      <a:cubicBezTo>
                        <a:pt x="1427560" y="4489391"/>
                        <a:pt x="1315120" y="4441298"/>
                        <a:pt x="1303044" y="4378825"/>
                      </a:cubicBezTo>
                      <a:cubicBezTo>
                        <a:pt x="1299860" y="4361825"/>
                        <a:pt x="1304884" y="4347758"/>
                        <a:pt x="1313846" y="4333775"/>
                      </a:cubicBezTo>
                      <a:cubicBezTo>
                        <a:pt x="1323644" y="4317448"/>
                        <a:pt x="1314848" y="4305052"/>
                        <a:pt x="1302026" y="4296508"/>
                      </a:cubicBezTo>
                      <a:cubicBezTo>
                        <a:pt x="1288452" y="4286372"/>
                        <a:pt x="1271612" y="4281679"/>
                        <a:pt x="1255360" y="4286448"/>
                      </a:cubicBezTo>
                      <a:cubicBezTo>
                        <a:pt x="1246646" y="4288622"/>
                        <a:pt x="1253518" y="4299008"/>
                        <a:pt x="1254524" y="4307299"/>
                      </a:cubicBezTo>
                      <a:cubicBezTo>
                        <a:pt x="1257544" y="4332170"/>
                        <a:pt x="1250676" y="4340292"/>
                        <a:pt x="1226378" y="4334256"/>
                      </a:cubicBezTo>
                      <a:cubicBezTo>
                        <a:pt x="1211466" y="4331574"/>
                        <a:pt x="1199400" y="4324620"/>
                        <a:pt x="1184904" y="4320764"/>
                      </a:cubicBezTo>
                      <a:cubicBezTo>
                        <a:pt x="1173176" y="4316575"/>
                        <a:pt x="1162284" y="4310041"/>
                        <a:pt x="1150386" y="4313721"/>
                      </a:cubicBezTo>
                      <a:cubicBezTo>
                        <a:pt x="1118718" y="4320916"/>
                        <a:pt x="1095006" y="4305837"/>
                        <a:pt x="1068866" y="4293856"/>
                      </a:cubicBezTo>
                      <a:cubicBezTo>
                        <a:pt x="1045070" y="4282713"/>
                        <a:pt x="1031242" y="4265878"/>
                        <a:pt x="1027804" y="4242179"/>
                      </a:cubicBezTo>
                      <a:cubicBezTo>
                        <a:pt x="1020930" y="4213286"/>
                        <a:pt x="1012882" y="4183975"/>
                        <a:pt x="1024524" y="4155089"/>
                      </a:cubicBezTo>
                      <a:cubicBezTo>
                        <a:pt x="1028292" y="4144538"/>
                        <a:pt x="1032144" y="4130052"/>
                        <a:pt x="1017230" y="4127368"/>
                      </a:cubicBezTo>
                      <a:cubicBezTo>
                        <a:pt x="1003908" y="4123932"/>
                        <a:pt x="1002402" y="4139256"/>
                        <a:pt x="999472" y="4147461"/>
                      </a:cubicBezTo>
                      <a:cubicBezTo>
                        <a:pt x="997378" y="4153323"/>
                        <a:pt x="996458" y="4159603"/>
                        <a:pt x="996290" y="4167474"/>
                      </a:cubicBezTo>
                      <a:cubicBezTo>
                        <a:pt x="991524" y="4225254"/>
                        <a:pt x="960784" y="4263182"/>
                        <a:pt x="902138" y="4279245"/>
                      </a:cubicBezTo>
                      <a:cubicBezTo>
                        <a:pt x="887896" y="4282089"/>
                        <a:pt x="873571" y="4288868"/>
                        <a:pt x="861174" y="4297659"/>
                      </a:cubicBezTo>
                      <a:cubicBezTo>
                        <a:pt x="856398" y="4299918"/>
                        <a:pt x="851205" y="4303350"/>
                        <a:pt x="848356" y="4307620"/>
                      </a:cubicBezTo>
                      <a:cubicBezTo>
                        <a:pt x="843916" y="4312644"/>
                        <a:pt x="845523" y="4404422"/>
                        <a:pt x="849713" y="4411207"/>
                      </a:cubicBezTo>
                      <a:cubicBezTo>
                        <a:pt x="853149" y="4416399"/>
                        <a:pt x="857840" y="4418075"/>
                        <a:pt x="863788" y="4416235"/>
                      </a:cubicBezTo>
                      <a:cubicBezTo>
                        <a:pt x="870155" y="4413221"/>
                        <a:pt x="874595" y="4408198"/>
                        <a:pt x="874761" y="4400327"/>
                      </a:cubicBezTo>
                      <a:cubicBezTo>
                        <a:pt x="874928" y="4392455"/>
                        <a:pt x="870319" y="4386844"/>
                        <a:pt x="869313" y="4378553"/>
                      </a:cubicBezTo>
                      <a:cubicBezTo>
                        <a:pt x="864950" y="4342627"/>
                        <a:pt x="893432" y="4318433"/>
                        <a:pt x="927030" y="4331756"/>
                      </a:cubicBezTo>
                      <a:cubicBezTo>
                        <a:pt x="937586" y="4335527"/>
                        <a:pt x="949316" y="4339717"/>
                        <a:pt x="961048" y="4343906"/>
                      </a:cubicBezTo>
                      <a:cubicBezTo>
                        <a:pt x="988862" y="4351199"/>
                        <a:pt x="1010316" y="4380010"/>
                        <a:pt x="1008894" y="4409905"/>
                      </a:cubicBezTo>
                      <a:cubicBezTo>
                        <a:pt x="1009736" y="4426067"/>
                        <a:pt x="999348" y="4432932"/>
                        <a:pt x="985442" y="4438539"/>
                      </a:cubicBezTo>
                      <a:cubicBezTo>
                        <a:pt x="965586" y="4445987"/>
                        <a:pt x="944558" y="4453015"/>
                        <a:pt x="933840" y="4475623"/>
                      </a:cubicBezTo>
                      <a:cubicBezTo>
                        <a:pt x="928898" y="4485755"/>
                        <a:pt x="918676" y="4484747"/>
                        <a:pt x="908036" y="4484911"/>
                      </a:cubicBezTo>
                      <a:cubicBezTo>
                        <a:pt x="873268" y="4489677"/>
                        <a:pt x="858274" y="4509436"/>
                        <a:pt x="864228" y="4544608"/>
                      </a:cubicBezTo>
                      <a:cubicBezTo>
                        <a:pt x="866072" y="4550554"/>
                        <a:pt x="866325" y="4557253"/>
                        <a:pt x="866576" y="4563952"/>
                      </a:cubicBezTo>
                      <a:cubicBezTo>
                        <a:pt x="868427" y="4606911"/>
                        <a:pt x="845557" y="4626501"/>
                        <a:pt x="806178" y="4607148"/>
                      </a:cubicBezTo>
                      <a:cubicBezTo>
                        <a:pt x="772244" y="4591062"/>
                        <a:pt x="740241" y="4595492"/>
                        <a:pt x="707652" y="4608966"/>
                      </a:cubicBezTo>
                      <a:cubicBezTo>
                        <a:pt x="684194" y="4619093"/>
                        <a:pt x="662579" y="4616660"/>
                        <a:pt x="644898" y="4595804"/>
                      </a:cubicBezTo>
                      <a:cubicBezTo>
                        <a:pt x="627972" y="4576540"/>
                        <a:pt x="607194" y="4571762"/>
                        <a:pt x="582982" y="4580298"/>
                      </a:cubicBezTo>
                      <a:cubicBezTo>
                        <a:pt x="562709" y="4588918"/>
                        <a:pt x="549888" y="4580373"/>
                        <a:pt x="540419" y="4562451"/>
                      </a:cubicBezTo>
                      <a:cubicBezTo>
                        <a:pt x="533631" y="4548130"/>
                        <a:pt x="528014" y="4534227"/>
                        <a:pt x="517625" y="4522585"/>
                      </a:cubicBezTo>
                      <a:cubicBezTo>
                        <a:pt x="509914" y="4514544"/>
                        <a:pt x="502206" y="4506503"/>
                        <a:pt x="491065" y="4511776"/>
                      </a:cubicBezTo>
                      <a:cubicBezTo>
                        <a:pt x="480760" y="4514704"/>
                        <a:pt x="483693" y="4525005"/>
                        <a:pt x="481936" y="4533630"/>
                      </a:cubicBezTo>
                      <a:cubicBezTo>
                        <a:pt x="481267" y="4546609"/>
                        <a:pt x="482945" y="4560427"/>
                        <a:pt x="471300" y="4570808"/>
                      </a:cubicBezTo>
                      <a:cubicBezTo>
                        <a:pt x="442725" y="4524912"/>
                        <a:pt x="415320" y="4479434"/>
                        <a:pt x="386745" y="4433538"/>
                      </a:cubicBezTo>
                      <a:cubicBezTo>
                        <a:pt x="392523" y="4421062"/>
                        <a:pt x="422350" y="4426428"/>
                        <a:pt x="414807" y="4410516"/>
                      </a:cubicBezTo>
                      <a:cubicBezTo>
                        <a:pt x="406175" y="4390248"/>
                        <a:pt x="380957" y="4390494"/>
                        <a:pt x="359593" y="4394759"/>
                      </a:cubicBezTo>
                      <a:cubicBezTo>
                        <a:pt x="346102" y="4380688"/>
                        <a:pt x="340570" y="4362850"/>
                        <a:pt x="333446" y="4345765"/>
                      </a:cubicBezTo>
                      <a:cubicBezTo>
                        <a:pt x="340900" y="4328600"/>
                        <a:pt x="352966" y="4335554"/>
                        <a:pt x="363104" y="4340497"/>
                      </a:cubicBezTo>
                      <a:cubicBezTo>
                        <a:pt x="408013" y="4359181"/>
                        <a:pt x="450074" y="4382136"/>
                        <a:pt x="501347" y="4379301"/>
                      </a:cubicBezTo>
                      <a:cubicBezTo>
                        <a:pt x="523047" y="4377800"/>
                        <a:pt x="535618" y="4398151"/>
                        <a:pt x="532772" y="4420928"/>
                      </a:cubicBezTo>
                      <a:cubicBezTo>
                        <a:pt x="530263" y="4446469"/>
                        <a:pt x="537723" y="4466317"/>
                        <a:pt x="559088" y="4480557"/>
                      </a:cubicBezTo>
                      <a:cubicBezTo>
                        <a:pt x="569981" y="4487092"/>
                        <a:pt x="574843" y="4499403"/>
                        <a:pt x="582133" y="4508616"/>
                      </a:cubicBezTo>
                      <a:cubicBezTo>
                        <a:pt x="594032" y="4523440"/>
                        <a:pt x="608360" y="4535167"/>
                        <a:pt x="630059" y="4533666"/>
                      </a:cubicBezTo>
                      <a:cubicBezTo>
                        <a:pt x="641872" y="4533919"/>
                        <a:pt x="650668" y="4527809"/>
                        <a:pt x="654856" y="4516086"/>
                      </a:cubicBezTo>
                      <a:cubicBezTo>
                        <a:pt x="659797" y="4505955"/>
                        <a:pt x="656445" y="4496827"/>
                        <a:pt x="648736" y="4488786"/>
                      </a:cubicBezTo>
                      <a:cubicBezTo>
                        <a:pt x="644880" y="4484765"/>
                        <a:pt x="638681" y="4479906"/>
                        <a:pt x="634827" y="4475887"/>
                      </a:cubicBezTo>
                      <a:cubicBezTo>
                        <a:pt x="626028" y="4463490"/>
                        <a:pt x="625104" y="4451264"/>
                        <a:pt x="640182" y="4446076"/>
                      </a:cubicBezTo>
                      <a:cubicBezTo>
                        <a:pt x="656854" y="4440135"/>
                        <a:pt x="671262" y="4429419"/>
                        <a:pt x="684499" y="4418285"/>
                      </a:cubicBezTo>
                      <a:cubicBezTo>
                        <a:pt x="700918" y="4405644"/>
                        <a:pt x="718596" y="4407993"/>
                        <a:pt x="733762" y="4417375"/>
                      </a:cubicBezTo>
                      <a:cubicBezTo>
                        <a:pt x="753200" y="4429606"/>
                        <a:pt x="771297" y="4430783"/>
                        <a:pt x="789308" y="4417389"/>
                      </a:cubicBezTo>
                      <a:cubicBezTo>
                        <a:pt x="807737" y="4402823"/>
                        <a:pt x="806561" y="4383896"/>
                        <a:pt x="804632" y="4363381"/>
                      </a:cubicBezTo>
                      <a:cubicBezTo>
                        <a:pt x="799759" y="4277044"/>
                        <a:pt x="746549" y="4222348"/>
                        <a:pt x="682952" y="4174517"/>
                      </a:cubicBezTo>
                      <a:cubicBezTo>
                        <a:pt x="658486" y="4157847"/>
                        <a:pt x="637202" y="4139671"/>
                        <a:pt x="625972" y="4111867"/>
                      </a:cubicBezTo>
                      <a:cubicBezTo>
                        <a:pt x="618512" y="4092018"/>
                        <a:pt x="618845" y="4076275"/>
                        <a:pt x="637275" y="4061709"/>
                      </a:cubicBezTo>
                      <a:cubicBezTo>
                        <a:pt x="647244" y="4056017"/>
                        <a:pt x="654112" y="4047896"/>
                        <a:pt x="662154" y="4040193"/>
                      </a:cubicBezTo>
                      <a:cubicBezTo>
                        <a:pt x="672206" y="4030565"/>
                        <a:pt x="682512" y="4027637"/>
                        <a:pt x="691644" y="4042797"/>
                      </a:cubicBezTo>
                      <a:cubicBezTo>
                        <a:pt x="695080" y="4047989"/>
                        <a:pt x="697261" y="4056699"/>
                        <a:pt x="705637" y="4051760"/>
                      </a:cubicBezTo>
                      <a:cubicBezTo>
                        <a:pt x="713596" y="4047993"/>
                        <a:pt x="715355" y="4039369"/>
                        <a:pt x="715102" y="4032669"/>
                      </a:cubicBezTo>
                      <a:cubicBezTo>
                        <a:pt x="714515" y="4023207"/>
                        <a:pt x="709570" y="4014832"/>
                        <a:pt x="703788" y="4008800"/>
                      </a:cubicBezTo>
                      <a:cubicBezTo>
                        <a:pt x="691051" y="3996321"/>
                        <a:pt x="687781" y="3983257"/>
                        <a:pt x="693644" y="3966844"/>
                      </a:cubicBezTo>
                      <a:cubicBezTo>
                        <a:pt x="699924" y="3949260"/>
                        <a:pt x="693050" y="3920369"/>
                        <a:pt x="713659" y="3914512"/>
                      </a:cubicBezTo>
                      <a:cubicBezTo>
                        <a:pt x="737871" y="3905976"/>
                        <a:pt x="766690" y="3903052"/>
                        <a:pt x="793500" y="3902054"/>
                      </a:cubicBezTo>
                      <a:cubicBezTo>
                        <a:pt x="810423" y="3902812"/>
                        <a:pt x="817129" y="3921068"/>
                        <a:pt x="824336" y="3934218"/>
                      </a:cubicBezTo>
                      <a:cubicBezTo>
                        <a:pt x="833388" y="3953312"/>
                        <a:pt x="847381" y="3962276"/>
                        <a:pt x="869918" y="3958429"/>
                      </a:cubicBezTo>
                      <a:cubicBezTo>
                        <a:pt x="895218" y="3954248"/>
                        <a:pt x="921944" y="3957185"/>
                        <a:pt x="946996" y="3964813"/>
                      </a:cubicBezTo>
                      <a:cubicBezTo>
                        <a:pt x="967356" y="3970762"/>
                        <a:pt x="982772" y="3968338"/>
                        <a:pt x="989554" y="3945646"/>
                      </a:cubicBezTo>
                      <a:cubicBezTo>
                        <a:pt x="993824" y="3929988"/>
                        <a:pt x="1006642" y="3920026"/>
                        <a:pt x="1020212" y="3911655"/>
                      </a:cubicBezTo>
                      <a:cubicBezTo>
                        <a:pt x="1044088" y="3900356"/>
                        <a:pt x="1052462" y="3876910"/>
                        <a:pt x="1067038" y="3858324"/>
                      </a:cubicBezTo>
                      <a:cubicBezTo>
                        <a:pt x="1074742" y="3847858"/>
                        <a:pt x="1067704" y="3845344"/>
                        <a:pt x="1061506" y="3840486"/>
                      </a:cubicBezTo>
                      <a:cubicBezTo>
                        <a:pt x="1028658" y="3810248"/>
                        <a:pt x="1029912" y="3788225"/>
                        <a:pt x="1066604" y="3766963"/>
                      </a:cubicBezTo>
                      <a:cubicBezTo>
                        <a:pt x="1081348" y="3759012"/>
                        <a:pt x="1081096" y="3752313"/>
                        <a:pt x="1073050" y="3741507"/>
                      </a:cubicBezTo>
                      <a:cubicBezTo>
                        <a:pt x="1066598" y="3729951"/>
                        <a:pt x="1061402" y="3714876"/>
                        <a:pt x="1074218" y="3704914"/>
                      </a:cubicBezTo>
                      <a:cubicBezTo>
                        <a:pt x="1092982" y="3693111"/>
                        <a:pt x="1112590" y="3697470"/>
                        <a:pt x="1132110" y="3705765"/>
                      </a:cubicBezTo>
                      <a:cubicBezTo>
                        <a:pt x="1145348" y="3713137"/>
                        <a:pt x="1145436" y="3727708"/>
                        <a:pt x="1142002" y="3741022"/>
                      </a:cubicBezTo>
                      <a:cubicBezTo>
                        <a:pt x="1128186" y="3798212"/>
                        <a:pt x="1128522" y="3800977"/>
                        <a:pt x="1141432" y="3842598"/>
                      </a:cubicBezTo>
                      <a:cubicBezTo>
                        <a:pt x="1152574" y="3837326"/>
                        <a:pt x="1158270" y="3828785"/>
                        <a:pt x="1167066" y="3822675"/>
                      </a:cubicBezTo>
                      <a:cubicBezTo>
                        <a:pt x="1216406" y="3780816"/>
                        <a:pt x="1261730" y="3779823"/>
                        <a:pt x="1310498" y="3821034"/>
                      </a:cubicBezTo>
                      <a:cubicBezTo>
                        <a:pt x="1338400" y="3842897"/>
                        <a:pt x="1365212" y="3860405"/>
                        <a:pt x="1404506" y="3865187"/>
                      </a:cubicBezTo>
                      <a:cubicBezTo>
                        <a:pt x="1392188" y="3851535"/>
                        <a:pt x="1378114" y="3846508"/>
                        <a:pt x="1368476" y="3836457"/>
                      </a:cubicBezTo>
                      <a:cubicBezTo>
                        <a:pt x="1354568" y="3823557"/>
                        <a:pt x="1350542" y="3808901"/>
                        <a:pt x="1355650" y="3790898"/>
                      </a:cubicBezTo>
                      <a:cubicBezTo>
                        <a:pt x="1362350" y="3772142"/>
                        <a:pt x="1376344" y="3781107"/>
                        <a:pt x="1388910" y="3782951"/>
                      </a:cubicBezTo>
                      <a:cubicBezTo>
                        <a:pt x="1403068" y="3784043"/>
                        <a:pt x="1412284" y="3776760"/>
                        <a:pt x="1418064" y="3764285"/>
                      </a:cubicBezTo>
                      <a:cubicBezTo>
                        <a:pt x="1421330" y="3758843"/>
                        <a:pt x="1421496" y="3750971"/>
                        <a:pt x="1416468" y="3746531"/>
                      </a:cubicBezTo>
                      <a:cubicBezTo>
                        <a:pt x="1405240" y="3737233"/>
                        <a:pt x="1392170" y="3740496"/>
                        <a:pt x="1382202" y="3746188"/>
                      </a:cubicBezTo>
                      <a:cubicBezTo>
                        <a:pt x="1360672" y="3758324"/>
                        <a:pt x="1348442" y="3777750"/>
                        <a:pt x="1347526" y="3802537"/>
                      </a:cubicBezTo>
                      <a:cubicBezTo>
                        <a:pt x="1347276" y="3814344"/>
                        <a:pt x="1345854" y="3825732"/>
                        <a:pt x="1330856" y="3826984"/>
                      </a:cubicBezTo>
                      <a:cubicBezTo>
                        <a:pt x="1318626" y="3827902"/>
                        <a:pt x="1310916" y="3819862"/>
                        <a:pt x="1305636" y="3808723"/>
                      </a:cubicBezTo>
                      <a:cubicBezTo>
                        <a:pt x="1296586" y="3789628"/>
                        <a:pt x="1294236" y="3770284"/>
                        <a:pt x="1312748" y="3751782"/>
                      </a:cubicBezTo>
                      <a:cubicBezTo>
                        <a:pt x="1343742" y="3720554"/>
                        <a:pt x="1369708" y="3684887"/>
                        <a:pt x="1404558" y="3657680"/>
                      </a:cubicBezTo>
                      <a:cubicBezTo>
                        <a:pt x="1429018" y="3637337"/>
                        <a:pt x="1439822" y="3610794"/>
                        <a:pt x="1434204" y="3578385"/>
                      </a:cubicBezTo>
                      <a:cubicBezTo>
                        <a:pt x="1427914" y="3540450"/>
                        <a:pt x="1440894" y="3504110"/>
                        <a:pt x="1429076" y="3466842"/>
                      </a:cubicBezTo>
                      <a:cubicBezTo>
                        <a:pt x="1429576" y="3461734"/>
                        <a:pt x="1430080" y="3456627"/>
                        <a:pt x="1430582" y="3451519"/>
                      </a:cubicBezTo>
                      <a:cubicBezTo>
                        <a:pt x="1433094" y="3444485"/>
                        <a:pt x="1434768" y="3439796"/>
                        <a:pt x="1434934" y="3431924"/>
                      </a:cubicBezTo>
                      <a:cubicBezTo>
                        <a:pt x="1437632" y="3402155"/>
                        <a:pt x="1441228" y="3392782"/>
                        <a:pt x="1459222" y="3394129"/>
                      </a:cubicBezTo>
                      <a:close/>
                      <a:moveTo>
                        <a:pt x="3107296" y="216596"/>
                      </a:moveTo>
                      <a:cubicBezTo>
                        <a:pt x="3115290" y="215977"/>
                        <a:pt x="3123126" y="218114"/>
                        <a:pt x="3130458" y="225364"/>
                      </a:cubicBezTo>
                      <a:cubicBezTo>
                        <a:pt x="3140850" y="237017"/>
                        <a:pt x="3149148" y="236012"/>
                        <a:pt x="3164236" y="230814"/>
                      </a:cubicBezTo>
                      <a:cubicBezTo>
                        <a:pt x="3191644" y="220751"/>
                        <a:pt x="3225838" y="243551"/>
                        <a:pt x="3224828" y="272307"/>
                      </a:cubicBezTo>
                      <a:cubicBezTo>
                        <a:pt x="3224910" y="286895"/>
                        <a:pt x="3232284" y="292177"/>
                        <a:pt x="3242424" y="297122"/>
                      </a:cubicBezTo>
                      <a:cubicBezTo>
                        <a:pt x="3254492" y="304079"/>
                        <a:pt x="3268992" y="307935"/>
                        <a:pt x="3282738" y="310199"/>
                      </a:cubicBezTo>
                      <a:cubicBezTo>
                        <a:pt x="3286844" y="302400"/>
                        <a:pt x="3278634" y="299467"/>
                        <a:pt x="3274778" y="295443"/>
                      </a:cubicBezTo>
                      <a:cubicBezTo>
                        <a:pt x="3267822" y="288988"/>
                        <a:pt x="3255752" y="282030"/>
                        <a:pt x="3263130" y="268784"/>
                      </a:cubicBezTo>
                      <a:cubicBezTo>
                        <a:pt x="3270844" y="258304"/>
                        <a:pt x="3282996" y="261322"/>
                        <a:pt x="3293556" y="265094"/>
                      </a:cubicBezTo>
                      <a:cubicBezTo>
                        <a:pt x="3301014" y="266434"/>
                        <a:pt x="3307636" y="270123"/>
                        <a:pt x="3316268" y="271883"/>
                      </a:cubicBezTo>
                      <a:cubicBezTo>
                        <a:pt x="3341328" y="279511"/>
                        <a:pt x="3359180" y="292503"/>
                        <a:pt x="3351798" y="324278"/>
                      </a:cubicBezTo>
                      <a:cubicBezTo>
                        <a:pt x="3350038" y="332912"/>
                        <a:pt x="3348610" y="344315"/>
                        <a:pt x="3362022" y="343811"/>
                      </a:cubicBezTo>
                      <a:cubicBezTo>
                        <a:pt x="3374258" y="342889"/>
                        <a:pt x="3370152" y="332156"/>
                        <a:pt x="3370322" y="324277"/>
                      </a:cubicBezTo>
                      <a:cubicBezTo>
                        <a:pt x="3368566" y="295856"/>
                        <a:pt x="3377368" y="289736"/>
                        <a:pt x="3403180" y="298956"/>
                      </a:cubicBezTo>
                      <a:cubicBezTo>
                        <a:pt x="3412568" y="302309"/>
                        <a:pt x="3420782" y="305243"/>
                        <a:pt x="3430586" y="307422"/>
                      </a:cubicBezTo>
                      <a:cubicBezTo>
                        <a:pt x="3476096" y="317060"/>
                        <a:pt x="3481040" y="325443"/>
                        <a:pt x="3478350" y="377422"/>
                      </a:cubicBezTo>
                      <a:cubicBezTo>
                        <a:pt x="3508526" y="348497"/>
                        <a:pt x="3538702" y="338099"/>
                        <a:pt x="3575242" y="361738"/>
                      </a:cubicBezTo>
                      <a:cubicBezTo>
                        <a:pt x="3591164" y="372719"/>
                        <a:pt x="3613378" y="366095"/>
                        <a:pt x="3632484" y="375568"/>
                      </a:cubicBezTo>
                      <a:cubicBezTo>
                        <a:pt x="3682016" y="399876"/>
                        <a:pt x="3688046" y="431147"/>
                        <a:pt x="3648982" y="470132"/>
                      </a:cubicBezTo>
                      <a:cubicBezTo>
                        <a:pt x="3662478" y="465689"/>
                        <a:pt x="3665916" y="452359"/>
                        <a:pt x="3672456" y="441459"/>
                      </a:cubicBezTo>
                      <a:cubicBezTo>
                        <a:pt x="3680670" y="425866"/>
                        <a:pt x="3695508" y="413961"/>
                        <a:pt x="3713442" y="423013"/>
                      </a:cubicBezTo>
                      <a:cubicBezTo>
                        <a:pt x="3730204" y="431647"/>
                        <a:pt x="3725844" y="451265"/>
                        <a:pt x="3720394" y="466525"/>
                      </a:cubicBezTo>
                      <a:cubicBezTo>
                        <a:pt x="3712596" y="480945"/>
                        <a:pt x="3700944" y="491341"/>
                        <a:pt x="3687364" y="499726"/>
                      </a:cubicBezTo>
                      <a:cubicBezTo>
                        <a:pt x="3669010" y="510374"/>
                        <a:pt x="3665906" y="526470"/>
                        <a:pt x="3675374" y="544410"/>
                      </a:cubicBezTo>
                      <a:cubicBezTo>
                        <a:pt x="3681490" y="553213"/>
                        <a:pt x="3690040" y="558912"/>
                        <a:pt x="3697668" y="552373"/>
                      </a:cubicBezTo>
                      <a:cubicBezTo>
                        <a:pt x="3712084" y="541641"/>
                        <a:pt x="3732200" y="540886"/>
                        <a:pt x="3743936" y="526548"/>
                      </a:cubicBezTo>
                      <a:cubicBezTo>
                        <a:pt x="3759278" y="509529"/>
                        <a:pt x="3773860" y="509445"/>
                        <a:pt x="3788860" y="526713"/>
                      </a:cubicBezTo>
                      <a:cubicBezTo>
                        <a:pt x="3807716" y="548006"/>
                        <a:pt x="3823558" y="544401"/>
                        <a:pt x="3841330" y="524278"/>
                      </a:cubicBezTo>
                      <a:cubicBezTo>
                        <a:pt x="3851054" y="511870"/>
                        <a:pt x="3864546" y="507426"/>
                        <a:pt x="3881478" y="508179"/>
                      </a:cubicBezTo>
                      <a:cubicBezTo>
                        <a:pt x="3904276" y="511030"/>
                        <a:pt x="3924894" y="505159"/>
                        <a:pt x="3946268" y="500882"/>
                      </a:cubicBezTo>
                      <a:cubicBezTo>
                        <a:pt x="3957752" y="498366"/>
                        <a:pt x="3966132" y="493419"/>
                        <a:pt x="3973844" y="482940"/>
                      </a:cubicBezTo>
                      <a:cubicBezTo>
                        <a:pt x="3990192" y="455692"/>
                        <a:pt x="4016930" y="458624"/>
                        <a:pt x="4032096" y="486541"/>
                      </a:cubicBezTo>
                      <a:cubicBezTo>
                        <a:pt x="4038548" y="498111"/>
                        <a:pt x="4038296" y="509931"/>
                        <a:pt x="4036450" y="522507"/>
                      </a:cubicBezTo>
                      <a:cubicBezTo>
                        <a:pt x="4034184" y="536256"/>
                        <a:pt x="4038288" y="546986"/>
                        <a:pt x="4054716" y="552854"/>
                      </a:cubicBezTo>
                      <a:cubicBezTo>
                        <a:pt x="4074244" y="561152"/>
                        <a:pt x="4081364" y="578254"/>
                        <a:pt x="4078176" y="598291"/>
                      </a:cubicBezTo>
                      <a:cubicBezTo>
                        <a:pt x="4073816" y="617909"/>
                        <a:pt x="4058308" y="624280"/>
                        <a:pt x="4040540" y="625877"/>
                      </a:cubicBezTo>
                      <a:cubicBezTo>
                        <a:pt x="3984132" y="628227"/>
                        <a:pt x="3934344" y="652793"/>
                        <a:pt x="3882376" y="668642"/>
                      </a:cubicBezTo>
                      <a:cubicBezTo>
                        <a:pt x="3874834" y="671240"/>
                        <a:pt x="3867624" y="676608"/>
                        <a:pt x="3861004" y="672918"/>
                      </a:cubicBezTo>
                      <a:cubicBezTo>
                        <a:pt x="3884636" y="691948"/>
                        <a:pt x="3896866" y="746607"/>
                        <a:pt x="3883702" y="772347"/>
                      </a:cubicBezTo>
                      <a:cubicBezTo>
                        <a:pt x="3876744" y="784418"/>
                        <a:pt x="3867188" y="788947"/>
                        <a:pt x="3854534" y="791045"/>
                      </a:cubicBezTo>
                      <a:cubicBezTo>
                        <a:pt x="3844642" y="792805"/>
                        <a:pt x="3837852" y="796997"/>
                        <a:pt x="3838018" y="807645"/>
                      </a:cubicBezTo>
                      <a:cubicBezTo>
                        <a:pt x="3838186" y="818292"/>
                        <a:pt x="3838352" y="828938"/>
                        <a:pt x="3848490" y="833885"/>
                      </a:cubicBezTo>
                      <a:cubicBezTo>
                        <a:pt x="3858632" y="838831"/>
                        <a:pt x="3865926" y="829524"/>
                        <a:pt x="3870788" y="823320"/>
                      </a:cubicBezTo>
                      <a:cubicBezTo>
                        <a:pt x="3889398" y="800850"/>
                        <a:pt x="3911440" y="802106"/>
                        <a:pt x="3939936" y="814932"/>
                      </a:cubicBezTo>
                      <a:cubicBezTo>
                        <a:pt x="3936504" y="791207"/>
                        <a:pt x="3946732" y="773684"/>
                        <a:pt x="3959726" y="755827"/>
                      </a:cubicBezTo>
                      <a:cubicBezTo>
                        <a:pt x="3964254" y="746855"/>
                        <a:pt x="3970706" y="739896"/>
                        <a:pt x="3982104" y="741321"/>
                      </a:cubicBezTo>
                      <a:cubicBezTo>
                        <a:pt x="3993504" y="742745"/>
                        <a:pt x="3995262" y="752639"/>
                        <a:pt x="3996268" y="760938"/>
                      </a:cubicBezTo>
                      <a:cubicBezTo>
                        <a:pt x="3996938" y="766470"/>
                        <a:pt x="3998026" y="770831"/>
                        <a:pt x="3999116" y="775189"/>
                      </a:cubicBezTo>
                      <a:cubicBezTo>
                        <a:pt x="4001712" y="782734"/>
                        <a:pt x="4001458" y="794555"/>
                        <a:pt x="4012856" y="795981"/>
                      </a:cubicBezTo>
                      <a:cubicBezTo>
                        <a:pt x="4021490" y="797739"/>
                        <a:pt x="4024844" y="788350"/>
                        <a:pt x="4028532" y="781727"/>
                      </a:cubicBezTo>
                      <a:cubicBezTo>
                        <a:pt x="4039934" y="764624"/>
                        <a:pt x="4049740" y="766803"/>
                        <a:pt x="4057280" y="782732"/>
                      </a:cubicBezTo>
                      <a:cubicBezTo>
                        <a:pt x="4065910" y="803019"/>
                        <a:pt x="4080156" y="818694"/>
                        <a:pt x="4093230" y="833953"/>
                      </a:cubicBezTo>
                      <a:cubicBezTo>
                        <a:pt x="4107476" y="849629"/>
                        <a:pt x="4108730" y="864635"/>
                        <a:pt x="4089200" y="874866"/>
                      </a:cubicBezTo>
                      <a:cubicBezTo>
                        <a:pt x="4064138" y="885765"/>
                        <a:pt x="4050976" y="911503"/>
                        <a:pt x="4025914" y="922403"/>
                      </a:cubicBezTo>
                      <a:cubicBezTo>
                        <a:pt x="4009988" y="929950"/>
                        <a:pt x="4017614" y="941937"/>
                        <a:pt x="4025658" y="952752"/>
                      </a:cubicBezTo>
                      <a:cubicBezTo>
                        <a:pt x="4052054" y="989973"/>
                        <a:pt x="4048534" y="988716"/>
                        <a:pt x="4025228" y="1028037"/>
                      </a:cubicBezTo>
                      <a:cubicBezTo>
                        <a:pt x="4008880" y="1055283"/>
                        <a:pt x="3990938" y="1083286"/>
                        <a:pt x="3990180" y="1118748"/>
                      </a:cubicBezTo>
                      <a:cubicBezTo>
                        <a:pt x="4009210" y="1095106"/>
                        <a:pt x="4033686" y="1074732"/>
                        <a:pt x="4045340" y="1045807"/>
                      </a:cubicBezTo>
                      <a:cubicBezTo>
                        <a:pt x="4054478" y="1023926"/>
                        <a:pt x="4067054" y="1007242"/>
                        <a:pt x="4089266" y="1000618"/>
                      </a:cubicBezTo>
                      <a:cubicBezTo>
                        <a:pt x="4109464" y="995922"/>
                        <a:pt x="4118770" y="984687"/>
                        <a:pt x="4118440" y="963393"/>
                      </a:cubicBezTo>
                      <a:cubicBezTo>
                        <a:pt x="4118524" y="959453"/>
                        <a:pt x="4118188" y="956687"/>
                        <a:pt x="4119028" y="954339"/>
                      </a:cubicBezTo>
                      <a:cubicBezTo>
                        <a:pt x="4124478" y="939080"/>
                        <a:pt x="4126826" y="921392"/>
                        <a:pt x="4145014" y="918624"/>
                      </a:cubicBezTo>
                      <a:cubicBezTo>
                        <a:pt x="4162030" y="915436"/>
                        <a:pt x="4170828" y="927845"/>
                        <a:pt x="4176860" y="940586"/>
                      </a:cubicBezTo>
                      <a:cubicBezTo>
                        <a:pt x="4183982" y="957688"/>
                        <a:pt x="4187920" y="976299"/>
                        <a:pt x="4169142" y="988121"/>
                      </a:cubicBezTo>
                      <a:cubicBezTo>
                        <a:pt x="4141146" y="1007238"/>
                        <a:pt x="4143236" y="1038424"/>
                        <a:pt x="4131246" y="1064581"/>
                      </a:cubicBezTo>
                      <a:cubicBezTo>
                        <a:pt x="4127892" y="1073971"/>
                        <a:pt x="4136442" y="1079672"/>
                        <a:pt x="4143398" y="1086127"/>
                      </a:cubicBezTo>
                      <a:cubicBezTo>
                        <a:pt x="4170466" y="1110354"/>
                        <a:pt x="4169540" y="1135169"/>
                        <a:pt x="4142214" y="1159819"/>
                      </a:cubicBezTo>
                      <a:cubicBezTo>
                        <a:pt x="4122934" y="1176755"/>
                        <a:pt x="4111364" y="1201739"/>
                        <a:pt x="4081692" y="1207022"/>
                      </a:cubicBezTo>
                      <a:cubicBezTo>
                        <a:pt x="4071802" y="1208783"/>
                        <a:pt x="4066772" y="1222868"/>
                        <a:pt x="4066938" y="1233515"/>
                      </a:cubicBezTo>
                      <a:cubicBezTo>
                        <a:pt x="4068192" y="1248521"/>
                        <a:pt x="4079674" y="1246006"/>
                        <a:pt x="4089482" y="1248184"/>
                      </a:cubicBezTo>
                      <a:cubicBezTo>
                        <a:pt x="4093002" y="1249442"/>
                        <a:pt x="4098114" y="1249945"/>
                        <a:pt x="4102388" y="1252795"/>
                      </a:cubicBezTo>
                      <a:cubicBezTo>
                        <a:pt x="4114456" y="1259752"/>
                        <a:pt x="4140188" y="1254385"/>
                        <a:pt x="4138594" y="1273667"/>
                      </a:cubicBezTo>
                      <a:cubicBezTo>
                        <a:pt x="4136998" y="1292951"/>
                        <a:pt x="4118892" y="1310305"/>
                        <a:pt x="4100198" y="1318187"/>
                      </a:cubicBezTo>
                      <a:cubicBezTo>
                        <a:pt x="4085110" y="1323385"/>
                        <a:pt x="4069356" y="1323051"/>
                        <a:pt x="4057284" y="1334621"/>
                      </a:cubicBezTo>
                      <a:cubicBezTo>
                        <a:pt x="4083182" y="1339901"/>
                        <a:pt x="4110672" y="1344427"/>
                        <a:pt x="4133890" y="1327574"/>
                      </a:cubicBezTo>
                      <a:cubicBezTo>
                        <a:pt x="4151158" y="1312567"/>
                        <a:pt x="4169766" y="1308626"/>
                        <a:pt x="4191808" y="1309881"/>
                      </a:cubicBezTo>
                      <a:cubicBezTo>
                        <a:pt x="4204382" y="1311725"/>
                        <a:pt x="4218546" y="1312814"/>
                        <a:pt x="4230866" y="1307951"/>
                      </a:cubicBezTo>
                      <a:cubicBezTo>
                        <a:pt x="4261042" y="1297553"/>
                        <a:pt x="4282078" y="1309037"/>
                        <a:pt x="4300094" y="1332678"/>
                      </a:cubicBezTo>
                      <a:cubicBezTo>
                        <a:pt x="4311574" y="1348690"/>
                        <a:pt x="4323138" y="1360761"/>
                        <a:pt x="4346106" y="1355730"/>
                      </a:cubicBezTo>
                      <a:cubicBezTo>
                        <a:pt x="4355994" y="1353968"/>
                        <a:pt x="4364962" y="1358495"/>
                        <a:pt x="4373092" y="1365369"/>
                      </a:cubicBezTo>
                      <a:cubicBezTo>
                        <a:pt x="4402506" y="1390434"/>
                        <a:pt x="4435192" y="1410049"/>
                        <a:pt x="4461756" y="1439390"/>
                      </a:cubicBezTo>
                      <a:cubicBezTo>
                        <a:pt x="4466364" y="1445007"/>
                        <a:pt x="4472566" y="1449870"/>
                        <a:pt x="4475164" y="1457414"/>
                      </a:cubicBezTo>
                      <a:cubicBezTo>
                        <a:pt x="4478598" y="1481140"/>
                        <a:pt x="4461580" y="1502854"/>
                        <a:pt x="4471216" y="1531441"/>
                      </a:cubicBezTo>
                      <a:cubicBezTo>
                        <a:pt x="4480094" y="1558436"/>
                        <a:pt x="4451010" y="1573194"/>
                        <a:pt x="4428628" y="1587698"/>
                      </a:cubicBezTo>
                      <a:cubicBezTo>
                        <a:pt x="4417060" y="1594153"/>
                        <a:pt x="4409348" y="1604634"/>
                        <a:pt x="4407082" y="1618383"/>
                      </a:cubicBezTo>
                      <a:cubicBezTo>
                        <a:pt x="4403644" y="1631713"/>
                        <a:pt x="4408588" y="1640096"/>
                        <a:pt x="4424262" y="1644371"/>
                      </a:cubicBezTo>
                      <a:cubicBezTo>
                        <a:pt x="4460720" y="1653423"/>
                        <a:pt x="4470856" y="1676896"/>
                        <a:pt x="4454342" y="1712025"/>
                      </a:cubicBezTo>
                      <a:cubicBezTo>
                        <a:pt x="4446880" y="1729212"/>
                        <a:pt x="4431708" y="1738350"/>
                        <a:pt x="4415362" y="1747070"/>
                      </a:cubicBezTo>
                      <a:cubicBezTo>
                        <a:pt x="4395076" y="1755707"/>
                        <a:pt x="4381750" y="1770798"/>
                        <a:pt x="4378478" y="1794776"/>
                      </a:cubicBezTo>
                      <a:cubicBezTo>
                        <a:pt x="4402866" y="1796870"/>
                        <a:pt x="4426920" y="1796197"/>
                        <a:pt x="4450306" y="1789992"/>
                      </a:cubicBezTo>
                      <a:cubicBezTo>
                        <a:pt x="4459024" y="1787812"/>
                        <a:pt x="4468496" y="1787225"/>
                        <a:pt x="4472600" y="1797954"/>
                      </a:cubicBezTo>
                      <a:cubicBezTo>
                        <a:pt x="4476370" y="1805919"/>
                        <a:pt x="4471508" y="1812123"/>
                        <a:pt x="4465052" y="1819082"/>
                      </a:cubicBezTo>
                      <a:cubicBezTo>
                        <a:pt x="4432110" y="1848343"/>
                        <a:pt x="4430344" y="1894033"/>
                        <a:pt x="4462022" y="1923877"/>
                      </a:cubicBezTo>
                      <a:cubicBezTo>
                        <a:pt x="4487078" y="1950032"/>
                        <a:pt x="4515068" y="1967971"/>
                        <a:pt x="4554546" y="1964866"/>
                      </a:cubicBezTo>
                      <a:cubicBezTo>
                        <a:pt x="4602320" y="1960756"/>
                        <a:pt x="4622516" y="1993115"/>
                        <a:pt x="4599964" y="2034028"/>
                      </a:cubicBezTo>
                      <a:cubicBezTo>
                        <a:pt x="4589736" y="2051551"/>
                        <a:pt x="4590320" y="2061025"/>
                        <a:pt x="4610686" y="2066975"/>
                      </a:cubicBezTo>
                      <a:cubicBezTo>
                        <a:pt x="4637674" y="2076615"/>
                        <a:pt x="4665498" y="2083906"/>
                        <a:pt x="4691646" y="2095893"/>
                      </a:cubicBezTo>
                      <a:cubicBezTo>
                        <a:pt x="4714694" y="2105450"/>
                        <a:pt x="4739922" y="2105196"/>
                        <a:pt x="4766494" y="2097481"/>
                      </a:cubicBezTo>
                      <a:cubicBezTo>
                        <a:pt x="4794656" y="2089012"/>
                        <a:pt x="4824746" y="2082555"/>
                        <a:pt x="4851480" y="2104015"/>
                      </a:cubicBezTo>
                      <a:cubicBezTo>
                        <a:pt x="4867738" y="2117764"/>
                        <a:pt x="4882402" y="2132266"/>
                        <a:pt x="4879132" y="2156243"/>
                      </a:cubicBezTo>
                      <a:cubicBezTo>
                        <a:pt x="4875858" y="2180221"/>
                        <a:pt x="4888766" y="2184831"/>
                        <a:pt x="4909720" y="2181727"/>
                      </a:cubicBezTo>
                      <a:cubicBezTo>
                        <a:pt x="4931094" y="2177451"/>
                        <a:pt x="4955816" y="2182311"/>
                        <a:pt x="4973588" y="2162190"/>
                      </a:cubicBezTo>
                      <a:cubicBezTo>
                        <a:pt x="4984068" y="2151374"/>
                        <a:pt x="4998482" y="2159170"/>
                        <a:pt x="5009292" y="2169649"/>
                      </a:cubicBezTo>
                      <a:cubicBezTo>
                        <a:pt x="5021192" y="2184487"/>
                        <a:pt x="5036780" y="2192702"/>
                        <a:pt x="5056812" y="2195887"/>
                      </a:cubicBezTo>
                      <a:cubicBezTo>
                        <a:pt x="5074496" y="2198233"/>
                        <a:pt x="5083294" y="2210639"/>
                        <a:pt x="5090082" y="2224976"/>
                      </a:cubicBezTo>
                      <a:cubicBezTo>
                        <a:pt x="5097288" y="2238137"/>
                        <a:pt x="5103320" y="2250879"/>
                        <a:pt x="5116478" y="2262197"/>
                      </a:cubicBezTo>
                      <a:cubicBezTo>
                        <a:pt x="5135418" y="2279550"/>
                        <a:pt x="5152848" y="2293717"/>
                        <a:pt x="5180008" y="2276948"/>
                      </a:cubicBezTo>
                      <a:cubicBezTo>
                        <a:pt x="5189226" y="2269653"/>
                        <a:pt x="5202972" y="2271916"/>
                        <a:pt x="5215628" y="2269820"/>
                      </a:cubicBezTo>
                      <a:cubicBezTo>
                        <a:pt x="5222754" y="2268395"/>
                        <a:pt x="5233734" y="2270992"/>
                        <a:pt x="5237002" y="2265542"/>
                      </a:cubicBezTo>
                      <a:cubicBezTo>
                        <a:pt x="5258546" y="2234857"/>
                        <a:pt x="5296096" y="2229741"/>
                        <a:pt x="5320992" y="2208194"/>
                      </a:cubicBezTo>
                      <a:cubicBezTo>
                        <a:pt x="5336248" y="2195114"/>
                        <a:pt x="5347732" y="2192599"/>
                        <a:pt x="5360888" y="2203915"/>
                      </a:cubicBezTo>
                      <a:cubicBezTo>
                        <a:pt x="5374884" y="2212885"/>
                        <a:pt x="5386534" y="2221017"/>
                        <a:pt x="5398516" y="2231914"/>
                      </a:cubicBezTo>
                      <a:cubicBezTo>
                        <a:pt x="5418296" y="2246920"/>
                        <a:pt x="5426924" y="2267207"/>
                        <a:pt x="5420468" y="2292694"/>
                      </a:cubicBezTo>
                      <a:cubicBezTo>
                        <a:pt x="5415268" y="2314659"/>
                        <a:pt x="5414426" y="2335534"/>
                        <a:pt x="5439822" y="2345929"/>
                      </a:cubicBezTo>
                      <a:cubicBezTo>
                        <a:pt x="5459850" y="2367640"/>
                        <a:pt x="5473088" y="2393545"/>
                        <a:pt x="5490770" y="2414419"/>
                      </a:cubicBezTo>
                      <a:cubicBezTo>
                        <a:pt x="5502920" y="2435964"/>
                        <a:pt x="5520686" y="2452897"/>
                        <a:pt x="5538870" y="2468657"/>
                      </a:cubicBezTo>
                      <a:cubicBezTo>
                        <a:pt x="5563930" y="2494813"/>
                        <a:pt x="5573820" y="2493052"/>
                        <a:pt x="5589916" y="2459096"/>
                      </a:cubicBezTo>
                      <a:cubicBezTo>
                        <a:pt x="5608526" y="2436628"/>
                        <a:pt x="5630404" y="2427237"/>
                        <a:pt x="5659232" y="2442829"/>
                      </a:cubicBezTo>
                      <a:cubicBezTo>
                        <a:pt x="5660742" y="2446014"/>
                        <a:pt x="5660656" y="2449954"/>
                        <a:pt x="5658226" y="2453056"/>
                      </a:cubicBezTo>
                      <a:cubicBezTo>
                        <a:pt x="5656130" y="2458925"/>
                        <a:pt x="5651352" y="2461189"/>
                        <a:pt x="5645820" y="2461860"/>
                      </a:cubicBezTo>
                      <a:cubicBezTo>
                        <a:pt x="5611874" y="2464294"/>
                        <a:pt x="5612878" y="2491121"/>
                        <a:pt x="5607258" y="2514261"/>
                      </a:cubicBezTo>
                      <a:cubicBezTo>
                        <a:pt x="5600800" y="2539747"/>
                        <a:pt x="5613872" y="2555004"/>
                        <a:pt x="5632228" y="2562883"/>
                      </a:cubicBezTo>
                      <a:cubicBezTo>
                        <a:pt x="5667344" y="2579396"/>
                        <a:pt x="5667926" y="2607398"/>
                        <a:pt x="5664902" y="2638081"/>
                      </a:cubicBezTo>
                      <a:cubicBezTo>
                        <a:pt x="5657518" y="2706911"/>
                        <a:pt x="5616360" y="2751766"/>
                        <a:pt x="5565478" y="2790501"/>
                      </a:cubicBezTo>
                      <a:cubicBezTo>
                        <a:pt x="5558688" y="2794695"/>
                        <a:pt x="5550306" y="2799641"/>
                        <a:pt x="5542846" y="2798301"/>
                      </a:cubicBezTo>
                      <a:cubicBezTo>
                        <a:pt x="5496918" y="2789836"/>
                        <a:pt x="5452326" y="2810966"/>
                        <a:pt x="5405808" y="2811555"/>
                      </a:cubicBezTo>
                      <a:cubicBezTo>
                        <a:pt x="5375466" y="2811305"/>
                        <a:pt x="5344792" y="2808289"/>
                        <a:pt x="5316382" y="2791524"/>
                      </a:cubicBezTo>
                      <a:cubicBezTo>
                        <a:pt x="5295344" y="2780039"/>
                        <a:pt x="5277492" y="2785574"/>
                        <a:pt x="5259050" y="2800162"/>
                      </a:cubicBezTo>
                      <a:cubicBezTo>
                        <a:pt x="5222502" y="2832106"/>
                        <a:pt x="5210510" y="2876791"/>
                        <a:pt x="5230788" y="2923738"/>
                      </a:cubicBezTo>
                      <a:cubicBezTo>
                        <a:pt x="5233384" y="2931283"/>
                        <a:pt x="5237154" y="2939247"/>
                        <a:pt x="5238160" y="2947546"/>
                      </a:cubicBezTo>
                      <a:cubicBezTo>
                        <a:pt x="5241592" y="2971272"/>
                        <a:pt x="5258270" y="2983847"/>
                        <a:pt x="5278720" y="2985857"/>
                      </a:cubicBezTo>
                      <a:cubicBezTo>
                        <a:pt x="5312162" y="2988537"/>
                        <a:pt x="5343926" y="2995913"/>
                        <a:pt x="5375606" y="3007229"/>
                      </a:cubicBezTo>
                      <a:cubicBezTo>
                        <a:pt x="5387340" y="3011420"/>
                        <a:pt x="5398068" y="3007311"/>
                        <a:pt x="5408128" y="2997670"/>
                      </a:cubicBezTo>
                      <a:cubicBezTo>
                        <a:pt x="5446018" y="2958265"/>
                        <a:pt x="5496056" y="2958933"/>
                        <a:pt x="5532258" y="2998333"/>
                      </a:cubicBezTo>
                      <a:cubicBezTo>
                        <a:pt x="5541140" y="3006799"/>
                        <a:pt x="5548430" y="3016021"/>
                        <a:pt x="5556894" y="3025662"/>
                      </a:cubicBezTo>
                      <a:cubicBezTo>
                        <a:pt x="5590080" y="3058691"/>
                        <a:pt x="5624024" y="3056258"/>
                        <a:pt x="5649258" y="3018949"/>
                      </a:cubicBezTo>
                      <a:cubicBezTo>
                        <a:pt x="5664768" y="2994049"/>
                        <a:pt x="5690332" y="2978034"/>
                        <a:pt x="5714642" y="2965542"/>
                      </a:cubicBezTo>
                      <a:cubicBezTo>
                        <a:pt x="5724616" y="2959840"/>
                        <a:pt x="5735764" y="2954558"/>
                        <a:pt x="5744562" y="2966965"/>
                      </a:cubicBezTo>
                      <a:cubicBezTo>
                        <a:pt x="5737014" y="3006620"/>
                        <a:pt x="5731058" y="3045520"/>
                        <a:pt x="5724682" y="3085594"/>
                      </a:cubicBezTo>
                      <a:cubicBezTo>
                        <a:pt x="5679338" y="3086603"/>
                        <a:pt x="5637012" y="3093984"/>
                        <a:pt x="5598620" y="3119974"/>
                      </a:cubicBezTo>
                      <a:cubicBezTo>
                        <a:pt x="5583028" y="3130286"/>
                        <a:pt x="5572552" y="3141103"/>
                        <a:pt x="5568610" y="3159547"/>
                      </a:cubicBezTo>
                      <a:cubicBezTo>
                        <a:pt x="5560892" y="3188554"/>
                        <a:pt x="5567928" y="3228124"/>
                        <a:pt x="5584266" y="3256459"/>
                      </a:cubicBezTo>
                      <a:cubicBezTo>
                        <a:pt x="5594910" y="3274819"/>
                        <a:pt x="5597254" y="3294185"/>
                        <a:pt x="5585432" y="3312462"/>
                      </a:cubicBezTo>
                      <a:cubicBezTo>
                        <a:pt x="5566318" y="3340045"/>
                        <a:pt x="5553826" y="3371317"/>
                        <a:pt x="5535886" y="3399319"/>
                      </a:cubicBezTo>
                      <a:cubicBezTo>
                        <a:pt x="5518784" y="3424974"/>
                        <a:pt x="5498162" y="3449371"/>
                        <a:pt x="5474858" y="3470163"/>
                      </a:cubicBezTo>
                      <a:cubicBezTo>
                        <a:pt x="5449544" y="3492885"/>
                        <a:pt x="5420374" y="3511582"/>
                        <a:pt x="5400840" y="3540338"/>
                      </a:cubicBezTo>
                      <a:cubicBezTo>
                        <a:pt x="5391116" y="3552747"/>
                        <a:pt x="5379548" y="3559202"/>
                        <a:pt x="5362702" y="3554510"/>
                      </a:cubicBezTo>
                      <a:cubicBezTo>
                        <a:pt x="5345438" y="3550989"/>
                        <a:pt x="5331524" y="3556607"/>
                        <a:pt x="5318280" y="3567758"/>
                      </a:cubicBezTo>
                      <a:cubicBezTo>
                        <a:pt x="5296568" y="3587796"/>
                        <a:pt x="5271088" y="3599871"/>
                        <a:pt x="5241166" y="3598447"/>
                      </a:cubicBezTo>
                      <a:cubicBezTo>
                        <a:pt x="5209652" y="3597778"/>
                        <a:pt x="5186348" y="3618571"/>
                        <a:pt x="5156594" y="3627795"/>
                      </a:cubicBezTo>
                      <a:cubicBezTo>
                        <a:pt x="5131614" y="3634754"/>
                        <a:pt x="5113428" y="3637523"/>
                        <a:pt x="5101864" y="3606923"/>
                      </a:cubicBezTo>
                      <a:cubicBezTo>
                        <a:pt x="5095246" y="3584706"/>
                        <a:pt x="5033898" y="3560147"/>
                        <a:pt x="5010512" y="3566352"/>
                      </a:cubicBezTo>
                      <a:cubicBezTo>
                        <a:pt x="5002216" y="3567359"/>
                        <a:pt x="4992660" y="3571887"/>
                        <a:pt x="4984866" y="3567779"/>
                      </a:cubicBezTo>
                      <a:cubicBezTo>
                        <a:pt x="4936258" y="3537182"/>
                        <a:pt x="4879180" y="3533999"/>
                        <a:pt x="4824116" y="3528889"/>
                      </a:cubicBezTo>
                      <a:cubicBezTo>
                        <a:pt x="4810370" y="3526627"/>
                        <a:pt x="4803080" y="3517405"/>
                        <a:pt x="4796208" y="3507010"/>
                      </a:cubicBezTo>
                      <a:cubicBezTo>
                        <a:pt x="4784144" y="3481524"/>
                        <a:pt x="4722878" y="3453024"/>
                        <a:pt x="4695136" y="3460320"/>
                      </a:cubicBezTo>
                      <a:cubicBezTo>
                        <a:pt x="4676108" y="3465434"/>
                        <a:pt x="4674598" y="3480777"/>
                        <a:pt x="4677026" y="3496203"/>
                      </a:cubicBezTo>
                      <a:cubicBezTo>
                        <a:pt x="4680290" y="3527809"/>
                        <a:pt x="4675762" y="3555307"/>
                        <a:pt x="4657066" y="3581716"/>
                      </a:cubicBezTo>
                      <a:lnTo>
                        <a:pt x="4655058" y="3583641"/>
                      </a:lnTo>
                      <a:lnTo>
                        <a:pt x="4655054" y="3583645"/>
                      </a:lnTo>
                      <a:lnTo>
                        <a:pt x="4655054" y="3583646"/>
                      </a:lnTo>
                      <a:lnTo>
                        <a:pt x="4636972" y="3600988"/>
                      </a:lnTo>
                      <a:cubicBezTo>
                        <a:pt x="4616410" y="3619141"/>
                        <a:pt x="4593528" y="3631813"/>
                        <a:pt x="4560088" y="3619868"/>
                      </a:cubicBezTo>
                      <a:cubicBezTo>
                        <a:pt x="4551874" y="3616934"/>
                        <a:pt x="4543826" y="3624648"/>
                        <a:pt x="4535864" y="3628420"/>
                      </a:cubicBezTo>
                      <a:cubicBezTo>
                        <a:pt x="4502840" y="3643094"/>
                        <a:pt x="4483980" y="3640328"/>
                        <a:pt x="4458924" y="3614173"/>
                      </a:cubicBezTo>
                      <a:cubicBezTo>
                        <a:pt x="4435796" y="3590031"/>
                        <a:pt x="4414928" y="3570665"/>
                        <a:pt x="4377882" y="3570668"/>
                      </a:cubicBezTo>
                      <a:cubicBezTo>
                        <a:pt x="4352654" y="3570920"/>
                        <a:pt x="4338158" y="3548538"/>
                        <a:pt x="4326760" y="3528585"/>
                      </a:cubicBezTo>
                      <a:cubicBezTo>
                        <a:pt x="4319976" y="3514250"/>
                        <a:pt x="4326180" y="3500584"/>
                        <a:pt x="4339672" y="3496140"/>
                      </a:cubicBezTo>
                      <a:cubicBezTo>
                        <a:pt x="4361550" y="3486749"/>
                        <a:pt x="4376472" y="3470903"/>
                        <a:pt x="4389132" y="3450279"/>
                      </a:cubicBezTo>
                      <a:cubicBezTo>
                        <a:pt x="4402124" y="3432421"/>
                        <a:pt x="4424672" y="3428563"/>
                        <a:pt x="4446296" y="3430993"/>
                      </a:cubicBezTo>
                      <a:cubicBezTo>
                        <a:pt x="4462806" y="3432920"/>
                        <a:pt x="4468084" y="3444070"/>
                        <a:pt x="4470094" y="3460670"/>
                      </a:cubicBezTo>
                      <a:cubicBezTo>
                        <a:pt x="4474196" y="3489927"/>
                        <a:pt x="4488696" y="3493783"/>
                        <a:pt x="4509988" y="3474919"/>
                      </a:cubicBezTo>
                      <a:cubicBezTo>
                        <a:pt x="4548462" y="3444987"/>
                        <a:pt x="4548462" y="3444987"/>
                        <a:pt x="4577204" y="3483047"/>
                      </a:cubicBezTo>
                      <a:cubicBezTo>
                        <a:pt x="4587596" y="3494700"/>
                        <a:pt x="4587596" y="3494700"/>
                        <a:pt x="4615090" y="3480697"/>
                      </a:cubicBezTo>
                      <a:cubicBezTo>
                        <a:pt x="4582822" y="3478435"/>
                        <a:pt x="4564636" y="3462675"/>
                        <a:pt x="4557348" y="3434927"/>
                      </a:cubicBezTo>
                      <a:cubicBezTo>
                        <a:pt x="4554750" y="3427381"/>
                        <a:pt x="4548968" y="3421345"/>
                        <a:pt x="4542350" y="3417657"/>
                      </a:cubicBezTo>
                      <a:cubicBezTo>
                        <a:pt x="4516368" y="3397790"/>
                        <a:pt x="4498772" y="3372976"/>
                        <a:pt x="4487962" y="3343969"/>
                      </a:cubicBezTo>
                      <a:cubicBezTo>
                        <a:pt x="4479670" y="3326448"/>
                        <a:pt x="4467684" y="3315550"/>
                        <a:pt x="4448238" y="3321839"/>
                      </a:cubicBezTo>
                      <a:cubicBezTo>
                        <a:pt x="4422842" y="3329972"/>
                        <a:pt x="4403314" y="3321674"/>
                        <a:pt x="4385128" y="3305914"/>
                      </a:cubicBezTo>
                      <a:cubicBezTo>
                        <a:pt x="4369290" y="3290992"/>
                        <a:pt x="4360572" y="3293172"/>
                        <a:pt x="4350678" y="3313461"/>
                      </a:cubicBezTo>
                      <a:cubicBezTo>
                        <a:pt x="4342800" y="3331822"/>
                        <a:pt x="4332152" y="3350518"/>
                        <a:pt x="4328546" y="3371729"/>
                      </a:cubicBezTo>
                      <a:cubicBezTo>
                        <a:pt x="4325690" y="3394532"/>
                        <a:pt x="4317390" y="3414066"/>
                        <a:pt x="4301296" y="3429494"/>
                      </a:cubicBezTo>
                      <a:cubicBezTo>
                        <a:pt x="4295262" y="3435278"/>
                        <a:pt x="4287214" y="3442991"/>
                        <a:pt x="4287800" y="3452465"/>
                      </a:cubicBezTo>
                      <a:cubicBezTo>
                        <a:pt x="4288632" y="3487172"/>
                        <a:pt x="4269518" y="3514756"/>
                        <a:pt x="4252752" y="3543178"/>
                      </a:cubicBezTo>
                      <a:cubicBezTo>
                        <a:pt x="4243362" y="3558352"/>
                        <a:pt x="4243864" y="3571766"/>
                        <a:pt x="4253414" y="3585765"/>
                      </a:cubicBezTo>
                      <a:cubicBezTo>
                        <a:pt x="4265650" y="3603370"/>
                        <a:pt x="4274700" y="3622485"/>
                        <a:pt x="4285760" y="3639670"/>
                      </a:cubicBezTo>
                      <a:cubicBezTo>
                        <a:pt x="4302184" y="3664065"/>
                        <a:pt x="4328082" y="3669345"/>
                        <a:pt x="4351302" y="3652493"/>
                      </a:cubicBezTo>
                      <a:cubicBezTo>
                        <a:pt x="4390530" y="3624154"/>
                        <a:pt x="4412238" y="3622644"/>
                        <a:pt x="4447520" y="3649804"/>
                      </a:cubicBezTo>
                      <a:cubicBezTo>
                        <a:pt x="4475426" y="3671684"/>
                        <a:pt x="4501910" y="3686436"/>
                        <a:pt x="4532842" y="3659105"/>
                      </a:cubicBezTo>
                      <a:cubicBezTo>
                        <a:pt x="4540050" y="3653739"/>
                        <a:pt x="4550276" y="3654744"/>
                        <a:pt x="4559242" y="3659270"/>
                      </a:cubicBezTo>
                      <a:cubicBezTo>
                        <a:pt x="4592014" y="3674946"/>
                        <a:pt x="4614562" y="3652560"/>
                        <a:pt x="4639708" y="3637720"/>
                      </a:cubicBezTo>
                      <a:cubicBezTo>
                        <a:pt x="4656178" y="3627721"/>
                        <a:pt x="4649738" y="3611028"/>
                        <a:pt x="4650616" y="3596763"/>
                      </a:cubicBezTo>
                      <a:lnTo>
                        <a:pt x="4655054" y="3583646"/>
                      </a:lnTo>
                      <a:lnTo>
                        <a:pt x="4655058" y="3583641"/>
                      </a:lnTo>
                      <a:lnTo>
                        <a:pt x="4685482" y="3559110"/>
                      </a:lnTo>
                      <a:cubicBezTo>
                        <a:pt x="4693424" y="3549375"/>
                        <a:pt x="4699188" y="3537867"/>
                        <a:pt x="4702836" y="3523950"/>
                      </a:cubicBezTo>
                      <a:cubicBezTo>
                        <a:pt x="4708706" y="3507519"/>
                        <a:pt x="4717676" y="3493517"/>
                        <a:pt x="4738546" y="3494354"/>
                      </a:cubicBezTo>
                      <a:cubicBezTo>
                        <a:pt x="4753130" y="3494270"/>
                        <a:pt x="4762012" y="3502736"/>
                        <a:pt x="4768046" y="3515479"/>
                      </a:cubicBezTo>
                      <a:cubicBezTo>
                        <a:pt x="4775922" y="3534174"/>
                        <a:pt x="4766952" y="3548175"/>
                        <a:pt x="4751360" y="3558488"/>
                      </a:cubicBezTo>
                      <a:cubicBezTo>
                        <a:pt x="4734176" y="3569555"/>
                        <a:pt x="4729146" y="3583640"/>
                        <a:pt x="4734256" y="3602670"/>
                      </a:cubicBezTo>
                      <a:cubicBezTo>
                        <a:pt x="4736434" y="3611390"/>
                        <a:pt x="4739366" y="3621701"/>
                        <a:pt x="4735342" y="3625557"/>
                      </a:cubicBezTo>
                      <a:cubicBezTo>
                        <a:pt x="4704996" y="3662363"/>
                        <a:pt x="4705826" y="3715599"/>
                        <a:pt x="4663830" y="3744273"/>
                      </a:cubicBezTo>
                      <a:cubicBezTo>
                        <a:pt x="4642624" y="3759197"/>
                        <a:pt x="4636336" y="3776803"/>
                        <a:pt x="4647226" y="3801869"/>
                      </a:cubicBezTo>
                      <a:cubicBezTo>
                        <a:pt x="4664908" y="3841271"/>
                        <a:pt x="4647552" y="3878746"/>
                        <a:pt x="4603716" y="3882942"/>
                      </a:cubicBezTo>
                      <a:cubicBezTo>
                        <a:pt x="4569770" y="3885375"/>
                        <a:pt x="4555102" y="3907928"/>
                        <a:pt x="4534982" y="3927211"/>
                      </a:cubicBezTo>
                      <a:cubicBezTo>
                        <a:pt x="4520900" y="3940709"/>
                        <a:pt x="4525004" y="3951440"/>
                        <a:pt x="4541766" y="3960073"/>
                      </a:cubicBezTo>
                      <a:cubicBezTo>
                        <a:pt x="4547212" y="3963343"/>
                        <a:pt x="4554672" y="3964684"/>
                        <a:pt x="4560120" y="3967954"/>
                      </a:cubicBezTo>
                      <a:cubicBezTo>
                        <a:pt x="4588112" y="3985892"/>
                        <a:pt x="4588610" y="4017834"/>
                        <a:pt x="4561032" y="4035776"/>
                      </a:cubicBezTo>
                      <a:cubicBezTo>
                        <a:pt x="4554244" y="4039968"/>
                        <a:pt x="4546700" y="4042568"/>
                        <a:pt x="4540330" y="4045586"/>
                      </a:cubicBezTo>
                      <a:cubicBezTo>
                        <a:pt x="4531192" y="4048940"/>
                        <a:pt x="4520882" y="4051875"/>
                        <a:pt x="4521802" y="4064115"/>
                      </a:cubicBezTo>
                      <a:cubicBezTo>
                        <a:pt x="4522304" y="4077529"/>
                        <a:pt x="4531692" y="4080882"/>
                        <a:pt x="4543088" y="4082306"/>
                      </a:cubicBezTo>
                      <a:cubicBezTo>
                        <a:pt x="4560774" y="4084653"/>
                        <a:pt x="4567310" y="4092281"/>
                        <a:pt x="4553982" y="4107372"/>
                      </a:cubicBezTo>
                      <a:cubicBezTo>
                        <a:pt x="4545096" y="4117433"/>
                        <a:pt x="4532774" y="4122296"/>
                        <a:pt x="4540314" y="4138225"/>
                      </a:cubicBezTo>
                      <a:cubicBezTo>
                        <a:pt x="4547438" y="4155327"/>
                        <a:pt x="4563194" y="4155660"/>
                        <a:pt x="4578950" y="4155995"/>
                      </a:cubicBezTo>
                      <a:cubicBezTo>
                        <a:pt x="4601832" y="4154905"/>
                        <a:pt x="4614066" y="4172509"/>
                        <a:pt x="4606184" y="4190870"/>
                      </a:cubicBezTo>
                      <a:cubicBezTo>
                        <a:pt x="4600400" y="4203362"/>
                        <a:pt x="4587076" y="4199925"/>
                        <a:pt x="4579028" y="4207639"/>
                      </a:cubicBezTo>
                      <a:cubicBezTo>
                        <a:pt x="4584726" y="4217615"/>
                        <a:pt x="4596878" y="4220632"/>
                        <a:pt x="4604588" y="4228679"/>
                      </a:cubicBezTo>
                      <a:cubicBezTo>
                        <a:pt x="4627800" y="4248882"/>
                        <a:pt x="4633412" y="4281326"/>
                        <a:pt x="4617148" y="4304634"/>
                      </a:cubicBezTo>
                      <a:cubicBezTo>
                        <a:pt x="4602058" y="4328360"/>
                        <a:pt x="4559144" y="4344794"/>
                        <a:pt x="4535678" y="4336413"/>
                      </a:cubicBezTo>
                      <a:cubicBezTo>
                        <a:pt x="4523944" y="4332221"/>
                        <a:pt x="4519838" y="4321491"/>
                        <a:pt x="4519672" y="4310844"/>
                      </a:cubicBezTo>
                      <a:cubicBezTo>
                        <a:pt x="4519338" y="4289549"/>
                        <a:pt x="4515738" y="4273706"/>
                        <a:pt x="4489756" y="4272365"/>
                      </a:cubicBezTo>
                      <a:cubicBezTo>
                        <a:pt x="4486990" y="4272700"/>
                        <a:pt x="4483470" y="4271443"/>
                        <a:pt x="4481542" y="4269431"/>
                      </a:cubicBezTo>
                      <a:cubicBezTo>
                        <a:pt x="4458666" y="4233467"/>
                        <a:pt x="4437540" y="4262978"/>
                        <a:pt x="4417256" y="4271615"/>
                      </a:cubicBezTo>
                      <a:cubicBezTo>
                        <a:pt x="4399738" y="4279916"/>
                        <a:pt x="4404178" y="4293413"/>
                        <a:pt x="4419766" y="4301628"/>
                      </a:cubicBezTo>
                      <a:cubicBezTo>
                        <a:pt x="4432588" y="4310178"/>
                        <a:pt x="4446670" y="4315208"/>
                        <a:pt x="4455048" y="4328788"/>
                      </a:cubicBezTo>
                      <a:cubicBezTo>
                        <a:pt x="4460746" y="4338764"/>
                        <a:pt x="4467536" y="4334572"/>
                        <a:pt x="4473572" y="4328787"/>
                      </a:cubicBezTo>
                      <a:cubicBezTo>
                        <a:pt x="4479272" y="4320236"/>
                        <a:pt x="4487320" y="4312523"/>
                        <a:pt x="4498634" y="4317888"/>
                      </a:cubicBezTo>
                      <a:cubicBezTo>
                        <a:pt x="4511120" y="4323671"/>
                        <a:pt x="4515226" y="4334402"/>
                        <a:pt x="4516900" y="4348234"/>
                      </a:cubicBezTo>
                      <a:cubicBezTo>
                        <a:pt x="4515978" y="4354522"/>
                        <a:pt x="4516648" y="4360055"/>
                        <a:pt x="4514132" y="4367098"/>
                      </a:cubicBezTo>
                      <a:cubicBezTo>
                        <a:pt x="4510944" y="4387135"/>
                        <a:pt x="4520914" y="4399961"/>
                        <a:pt x="4538266" y="4399541"/>
                      </a:cubicBezTo>
                      <a:cubicBezTo>
                        <a:pt x="4573384" y="4397526"/>
                        <a:pt x="4583272" y="4414293"/>
                        <a:pt x="4583352" y="4447408"/>
                      </a:cubicBezTo>
                      <a:cubicBezTo>
                        <a:pt x="4583768" y="4464762"/>
                        <a:pt x="4599606" y="4479684"/>
                        <a:pt x="4606308" y="4497960"/>
                      </a:cubicBezTo>
                      <a:cubicBezTo>
                        <a:pt x="4629682" y="4565865"/>
                        <a:pt x="4631768" y="4634107"/>
                        <a:pt x="4603932" y="4700925"/>
                      </a:cubicBezTo>
                      <a:cubicBezTo>
                        <a:pt x="4600662" y="4706375"/>
                        <a:pt x="4596304" y="4707466"/>
                        <a:pt x="4593120" y="4708975"/>
                      </a:cubicBezTo>
                      <a:cubicBezTo>
                        <a:pt x="4546184" y="4710738"/>
                        <a:pt x="4507792" y="4736730"/>
                        <a:pt x="4464122" y="4751571"/>
                      </a:cubicBezTo>
                      <a:cubicBezTo>
                        <a:pt x="4443082" y="4758615"/>
                        <a:pt x="4423220" y="4766078"/>
                        <a:pt x="4401344" y="4756941"/>
                      </a:cubicBezTo>
                      <a:cubicBezTo>
                        <a:pt x="4394304" y="4754426"/>
                        <a:pt x="4385672" y="4752667"/>
                        <a:pt x="4378128" y="4755265"/>
                      </a:cubicBezTo>
                      <a:cubicBezTo>
                        <a:pt x="4354658" y="4765411"/>
                        <a:pt x="4337394" y="4761891"/>
                        <a:pt x="4323734" y="4737161"/>
                      </a:cubicBezTo>
                      <a:cubicBezTo>
                        <a:pt x="4315354" y="4723580"/>
                        <a:pt x="4255010" y="4725847"/>
                        <a:pt x="4242938" y="4737417"/>
                      </a:cubicBezTo>
                      <a:cubicBezTo>
                        <a:pt x="4232880" y="4747059"/>
                        <a:pt x="4237824" y="4755442"/>
                        <a:pt x="4247546" y="4761561"/>
                      </a:cubicBezTo>
                      <a:cubicBezTo>
                        <a:pt x="4276710" y="4779920"/>
                        <a:pt x="4304282" y="4799032"/>
                        <a:pt x="4339650" y="4803725"/>
                      </a:cubicBezTo>
                      <a:cubicBezTo>
                        <a:pt x="4381724" y="4808165"/>
                        <a:pt x="4400158" y="4849160"/>
                        <a:pt x="4374590" y="4883702"/>
                      </a:cubicBezTo>
                      <a:cubicBezTo>
                        <a:pt x="4360422" y="4901141"/>
                        <a:pt x="4358408" y="4921597"/>
                        <a:pt x="4352874" y="4940795"/>
                      </a:cubicBezTo>
                      <a:cubicBezTo>
                        <a:pt x="4311548" y="4975003"/>
                        <a:pt x="4284720" y="5031594"/>
                        <a:pt x="4218506" y="5031765"/>
                      </a:cubicBezTo>
                      <a:cubicBezTo>
                        <a:pt x="4209034" y="5032353"/>
                        <a:pt x="4200232" y="5038473"/>
                        <a:pt x="4192186" y="5046188"/>
                      </a:cubicBezTo>
                      <a:cubicBezTo>
                        <a:pt x="4163182" y="5075531"/>
                        <a:pt x="4124960" y="5093643"/>
                        <a:pt x="4090172" y="5116950"/>
                      </a:cubicBezTo>
                      <a:cubicBezTo>
                        <a:pt x="4064942" y="5135732"/>
                        <a:pt x="4033846" y="5133889"/>
                        <a:pt x="4004010" y="5128526"/>
                      </a:cubicBezTo>
                      <a:cubicBezTo>
                        <a:pt x="3968726" y="5119893"/>
                        <a:pt x="3932016" y="5122662"/>
                        <a:pt x="3896056" y="5127023"/>
                      </a:cubicBezTo>
                      <a:cubicBezTo>
                        <a:pt x="3879462" y="5129037"/>
                        <a:pt x="3869738" y="5141445"/>
                        <a:pt x="3856578" y="5148655"/>
                      </a:cubicBezTo>
                      <a:lnTo>
                        <a:pt x="3849458" y="5153320"/>
                      </a:lnTo>
                      <a:lnTo>
                        <a:pt x="3849986" y="5157019"/>
                      </a:lnTo>
                      <a:cubicBezTo>
                        <a:pt x="3849180" y="5160197"/>
                        <a:pt x="3847444" y="5163208"/>
                        <a:pt x="3845814" y="5165926"/>
                      </a:cubicBezTo>
                      <a:cubicBezTo>
                        <a:pt x="3816356" y="5200293"/>
                        <a:pt x="3808500" y="5237093"/>
                        <a:pt x="3827262" y="5280762"/>
                      </a:cubicBezTo>
                      <a:cubicBezTo>
                        <a:pt x="3828770" y="5283942"/>
                        <a:pt x="3829440" y="5289462"/>
                        <a:pt x="3826596" y="5293727"/>
                      </a:cubicBezTo>
                      <a:cubicBezTo>
                        <a:pt x="3817472" y="5297069"/>
                        <a:pt x="3808348" y="5300411"/>
                        <a:pt x="3808856" y="5313796"/>
                      </a:cubicBezTo>
                      <a:cubicBezTo>
                        <a:pt x="3809868" y="5340562"/>
                        <a:pt x="3794470" y="5361467"/>
                        <a:pt x="3778320" y="5380783"/>
                      </a:cubicBezTo>
                      <a:cubicBezTo>
                        <a:pt x="3760162" y="5402022"/>
                        <a:pt x="3755314" y="5426695"/>
                        <a:pt x="3757496" y="5453880"/>
                      </a:cubicBezTo>
                      <a:cubicBezTo>
                        <a:pt x="3760770" y="5485415"/>
                        <a:pt x="3756510" y="5519540"/>
                        <a:pt x="3770414" y="5550912"/>
                      </a:cubicBezTo>
                      <a:cubicBezTo>
                        <a:pt x="3761632" y="5575499"/>
                        <a:pt x="3735764" y="5570221"/>
                        <a:pt x="3719780" y="5581674"/>
                      </a:cubicBezTo>
                      <a:cubicBezTo>
                        <a:pt x="3696762" y="5590616"/>
                        <a:pt x="3673324" y="5600729"/>
                        <a:pt x="3648882" y="5602559"/>
                      </a:cubicBezTo>
                      <a:cubicBezTo>
                        <a:pt x="3607448" y="5607564"/>
                        <a:pt x="3570872" y="5624864"/>
                        <a:pt x="3530610" y="5630287"/>
                      </a:cubicBezTo>
                      <a:cubicBezTo>
                        <a:pt x="3515626" y="5631537"/>
                        <a:pt x="3501396" y="5634375"/>
                        <a:pt x="3486412" y="5635624"/>
                      </a:cubicBezTo>
                      <a:cubicBezTo>
                        <a:pt x="3444308" y="5635108"/>
                        <a:pt x="3409574" y="5658348"/>
                        <a:pt x="3371908" y="5671300"/>
                      </a:cubicBezTo>
                      <a:cubicBezTo>
                        <a:pt x="3344538" y="5681326"/>
                        <a:pt x="3316416" y="5689765"/>
                        <a:pt x="3288456" y="5690340"/>
                      </a:cubicBezTo>
                      <a:cubicBezTo>
                        <a:pt x="3133596" y="5698397"/>
                        <a:pt x="2977734" y="5716660"/>
                        <a:pt x="2823706" y="5703890"/>
                      </a:cubicBezTo>
                      <a:cubicBezTo>
                        <a:pt x="2621376" y="5685750"/>
                        <a:pt x="2416120" y="5675806"/>
                        <a:pt x="2220306" y="5609825"/>
                      </a:cubicBezTo>
                      <a:cubicBezTo>
                        <a:pt x="2207830" y="5604048"/>
                        <a:pt x="2195694" y="5601033"/>
                        <a:pt x="2190080" y="5587145"/>
                      </a:cubicBezTo>
                      <a:cubicBezTo>
                        <a:pt x="2163438" y="5506336"/>
                        <a:pt x="2101144" y="5455040"/>
                        <a:pt x="2044458" y="5399146"/>
                      </a:cubicBezTo>
                      <a:cubicBezTo>
                        <a:pt x="2025952" y="5380653"/>
                        <a:pt x="2008202" y="5363751"/>
                        <a:pt x="2005682" y="5333806"/>
                      </a:cubicBezTo>
                      <a:cubicBezTo>
                        <a:pt x="2003164" y="5303861"/>
                        <a:pt x="1971184" y="5289797"/>
                        <a:pt x="1952678" y="5271304"/>
                      </a:cubicBezTo>
                      <a:cubicBezTo>
                        <a:pt x="1918766" y="5236747"/>
                        <a:pt x="1891216" y="5199181"/>
                        <a:pt x="1861656" y="5163538"/>
                      </a:cubicBezTo>
                      <a:cubicBezTo>
                        <a:pt x="1856298" y="5156343"/>
                        <a:pt x="1851356" y="5147977"/>
                        <a:pt x="1854702" y="5138610"/>
                      </a:cubicBezTo>
                      <a:cubicBezTo>
                        <a:pt x="1881390" y="5086091"/>
                        <a:pt x="1845636" y="5045594"/>
                        <a:pt x="1824444" y="5005019"/>
                      </a:cubicBezTo>
                      <a:cubicBezTo>
                        <a:pt x="1814646" y="4984356"/>
                        <a:pt x="1804010" y="4966034"/>
                        <a:pt x="1796554" y="4946208"/>
                      </a:cubicBezTo>
                      <a:cubicBezTo>
                        <a:pt x="1792784" y="4938260"/>
                        <a:pt x="1787844" y="4929894"/>
                        <a:pt x="1795878" y="4922202"/>
                      </a:cubicBezTo>
                      <a:cubicBezTo>
                        <a:pt x="1805502" y="4913757"/>
                        <a:pt x="1812788" y="4922961"/>
                        <a:pt x="1820238" y="4924301"/>
                      </a:cubicBezTo>
                      <a:cubicBezTo>
                        <a:pt x="1894494" y="4949505"/>
                        <a:pt x="1913262" y="5011659"/>
                        <a:pt x="1916964" y="5078994"/>
                      </a:cubicBezTo>
                      <a:cubicBezTo>
                        <a:pt x="1919484" y="5108940"/>
                        <a:pt x="1925266" y="5133450"/>
                        <a:pt x="1951724" y="5148181"/>
                      </a:cubicBezTo>
                      <a:cubicBezTo>
                        <a:pt x="1955994" y="5151026"/>
                        <a:pt x="1959092" y="5153452"/>
                        <a:pt x="1961352" y="5158220"/>
                      </a:cubicBezTo>
                      <a:cubicBezTo>
                        <a:pt x="1975340" y="5185662"/>
                        <a:pt x="1990244" y="5206829"/>
                        <a:pt x="2027662" y="5205671"/>
                      </a:cubicBezTo>
                      <a:cubicBezTo>
                        <a:pt x="2042646" y="5204421"/>
                        <a:pt x="2048094" y="5226171"/>
                        <a:pt x="2046172" y="5242648"/>
                      </a:cubicBezTo>
                      <a:cubicBezTo>
                        <a:pt x="2045342" y="5263475"/>
                        <a:pt x="2051790" y="5275021"/>
                        <a:pt x="2072134" y="5280967"/>
                      </a:cubicBezTo>
                      <a:cubicBezTo>
                        <a:pt x="2090886" y="5287665"/>
                        <a:pt x="2100432" y="5301637"/>
                        <a:pt x="2110734" y="5317199"/>
                      </a:cubicBezTo>
                      <a:cubicBezTo>
                        <a:pt x="2115674" y="5325564"/>
                        <a:pt x="2123378" y="5333597"/>
                        <a:pt x="2132672" y="5340877"/>
                      </a:cubicBezTo>
                      <a:cubicBezTo>
                        <a:pt x="2140040" y="5346150"/>
                        <a:pt x="2147406" y="5351422"/>
                        <a:pt x="2156196" y="5345319"/>
                      </a:cubicBezTo>
                      <a:cubicBezTo>
                        <a:pt x="2166154" y="5339635"/>
                        <a:pt x="2168328" y="5329850"/>
                        <a:pt x="2165396" y="5319560"/>
                      </a:cubicBezTo>
                      <a:cubicBezTo>
                        <a:pt x="2159696" y="5291119"/>
                        <a:pt x="2144454" y="5267192"/>
                        <a:pt x="2128794" y="5244435"/>
                      </a:cubicBezTo>
                      <a:cubicBezTo>
                        <a:pt x="2105514" y="5209713"/>
                        <a:pt x="2114214" y="5189058"/>
                        <a:pt x="2155564" y="5187984"/>
                      </a:cubicBezTo>
                      <a:cubicBezTo>
                        <a:pt x="2183524" y="5187409"/>
                        <a:pt x="2195910" y="5178631"/>
                        <a:pt x="2191800" y="5149437"/>
                      </a:cubicBezTo>
                      <a:cubicBezTo>
                        <a:pt x="2190204" y="5131704"/>
                        <a:pt x="2190618" y="5112048"/>
                        <a:pt x="2214726" y="5107456"/>
                      </a:cubicBezTo>
                      <a:cubicBezTo>
                        <a:pt x="2232564" y="5138913"/>
                        <a:pt x="2251238" y="5168028"/>
                        <a:pt x="2283474" y="5188783"/>
                      </a:cubicBezTo>
                      <a:cubicBezTo>
                        <a:pt x="2304824" y="5203010"/>
                        <a:pt x="2323830" y="5216400"/>
                        <a:pt x="2352372" y="5206791"/>
                      </a:cubicBezTo>
                      <a:cubicBezTo>
                        <a:pt x="2371790" y="5200525"/>
                        <a:pt x="2386862" y="5213830"/>
                        <a:pt x="2395572" y="5230143"/>
                      </a:cubicBezTo>
                      <a:cubicBezTo>
                        <a:pt x="2404700" y="5245286"/>
                        <a:pt x="2417762" y="5260515"/>
                        <a:pt x="2425300" y="5276410"/>
                      </a:cubicBezTo>
                      <a:cubicBezTo>
                        <a:pt x="2434346" y="5295484"/>
                        <a:pt x="2446656" y="5309122"/>
                        <a:pt x="2468588" y="5314316"/>
                      </a:cubicBezTo>
                      <a:cubicBezTo>
                        <a:pt x="2477212" y="5316076"/>
                        <a:pt x="2483408" y="5320930"/>
                        <a:pt x="2488768" y="5328125"/>
                      </a:cubicBezTo>
                      <a:cubicBezTo>
                        <a:pt x="2513384" y="5355401"/>
                        <a:pt x="2542014" y="5360346"/>
                        <a:pt x="2572732" y="5340953"/>
                      </a:cubicBezTo>
                      <a:cubicBezTo>
                        <a:pt x="2584282" y="5334516"/>
                        <a:pt x="2593822" y="5330002"/>
                        <a:pt x="2605460" y="5338120"/>
                      </a:cubicBezTo>
                      <a:cubicBezTo>
                        <a:pt x="2635768" y="5356867"/>
                        <a:pt x="2670676" y="5362735"/>
                        <a:pt x="2701402" y="5380311"/>
                      </a:cubicBezTo>
                      <a:cubicBezTo>
                        <a:pt x="2711114" y="5386421"/>
                        <a:pt x="2720072" y="5390941"/>
                        <a:pt x="2718236" y="5403487"/>
                      </a:cubicBezTo>
                      <a:cubicBezTo>
                        <a:pt x="2716484" y="5430587"/>
                        <a:pt x="2734230" y="5429004"/>
                        <a:pt x="2753566" y="5426669"/>
                      </a:cubicBezTo>
                      <a:cubicBezTo>
                        <a:pt x="2791486" y="5420410"/>
                        <a:pt x="2825726" y="5439242"/>
                        <a:pt x="2861808" y="5445528"/>
                      </a:cubicBezTo>
                      <a:cubicBezTo>
                        <a:pt x="2868340" y="5453142"/>
                        <a:pt x="2877296" y="5457662"/>
                        <a:pt x="2883828" y="5465276"/>
                      </a:cubicBezTo>
                      <a:cubicBezTo>
                        <a:pt x="2894546" y="5479667"/>
                        <a:pt x="2907856" y="5483100"/>
                        <a:pt x="2923760" y="5475578"/>
                      </a:cubicBezTo>
                      <a:cubicBezTo>
                        <a:pt x="2933302" y="5471065"/>
                        <a:pt x="2945188" y="5467389"/>
                        <a:pt x="2955654" y="5475088"/>
                      </a:cubicBezTo>
                      <a:cubicBezTo>
                        <a:pt x="2975748" y="5492828"/>
                        <a:pt x="2997098" y="5507054"/>
                        <a:pt x="3016440" y="5523206"/>
                      </a:cubicBezTo>
                      <a:cubicBezTo>
                        <a:pt x="3029584" y="5534502"/>
                        <a:pt x="3039214" y="5544543"/>
                        <a:pt x="3056206" y="5541370"/>
                      </a:cubicBezTo>
                      <a:cubicBezTo>
                        <a:pt x="3072026" y="5537779"/>
                        <a:pt x="3084418" y="5547487"/>
                        <a:pt x="3093628" y="5558698"/>
                      </a:cubicBezTo>
                      <a:cubicBezTo>
                        <a:pt x="3112132" y="5577190"/>
                        <a:pt x="3132392" y="5587067"/>
                        <a:pt x="3158592" y="5576621"/>
                      </a:cubicBezTo>
                      <a:cubicBezTo>
                        <a:pt x="3175248" y="5570688"/>
                        <a:pt x="3190150" y="5573371"/>
                        <a:pt x="3202122" y="5584248"/>
                      </a:cubicBezTo>
                      <a:cubicBezTo>
                        <a:pt x="3216858" y="5594793"/>
                        <a:pt x="3228744" y="5591117"/>
                        <a:pt x="3245400" y="5585184"/>
                      </a:cubicBezTo>
                      <a:cubicBezTo>
                        <a:pt x="3285494" y="5569139"/>
                        <a:pt x="3326002" y="5551923"/>
                        <a:pt x="3372130" y="5567078"/>
                      </a:cubicBezTo>
                      <a:cubicBezTo>
                        <a:pt x="3385024" y="5571683"/>
                        <a:pt x="3396660" y="5579801"/>
                        <a:pt x="3410308" y="5585997"/>
                      </a:cubicBezTo>
                      <a:cubicBezTo>
                        <a:pt x="3441870" y="5601231"/>
                        <a:pt x="3448232" y="5598222"/>
                        <a:pt x="3459942" y="5565437"/>
                      </a:cubicBezTo>
                      <a:cubicBezTo>
                        <a:pt x="3462450" y="5558413"/>
                        <a:pt x="3464960" y="5551388"/>
                        <a:pt x="3470986" y="5545618"/>
                      </a:cubicBezTo>
                      <a:cubicBezTo>
                        <a:pt x="3481028" y="5536003"/>
                        <a:pt x="3495512" y="5539855"/>
                        <a:pt x="3506978" y="5537350"/>
                      </a:cubicBezTo>
                      <a:cubicBezTo>
                        <a:pt x="3516102" y="5534008"/>
                        <a:pt x="3523300" y="5528657"/>
                        <a:pt x="3530916" y="5522136"/>
                      </a:cubicBezTo>
                      <a:cubicBezTo>
                        <a:pt x="3577610" y="5472802"/>
                        <a:pt x="3630018" y="5488882"/>
                        <a:pt x="3684686" y="5509728"/>
                      </a:cubicBezTo>
                      <a:cubicBezTo>
                        <a:pt x="3662578" y="5475427"/>
                        <a:pt x="3645156" y="5442798"/>
                        <a:pt x="3613842" y="5415771"/>
                      </a:cubicBezTo>
                      <a:cubicBezTo>
                        <a:pt x="3568962" y="5378617"/>
                        <a:pt x="3527012" y="5333266"/>
                        <a:pt x="3498618" y="5279556"/>
                      </a:cubicBezTo>
                      <a:cubicBezTo>
                        <a:pt x="3492924" y="5269601"/>
                        <a:pt x="3494680" y="5260986"/>
                        <a:pt x="3499198" y="5252037"/>
                      </a:cubicBezTo>
                      <a:cubicBezTo>
                        <a:pt x="3510660" y="5231047"/>
                        <a:pt x="3510738" y="5208631"/>
                        <a:pt x="3511234" y="5185043"/>
                      </a:cubicBezTo>
                      <a:cubicBezTo>
                        <a:pt x="3512390" y="5130006"/>
                        <a:pt x="3524930" y="5076394"/>
                        <a:pt x="3560914" y="5031156"/>
                      </a:cubicBezTo>
                      <a:cubicBezTo>
                        <a:pt x="3592042" y="4992105"/>
                        <a:pt x="3626780" y="4987350"/>
                        <a:pt x="3657678" y="5015549"/>
                      </a:cubicBezTo>
                      <a:lnTo>
                        <a:pt x="3660546" y="5024092"/>
                      </a:lnTo>
                      <a:lnTo>
                        <a:pt x="3660136" y="5009668"/>
                      </a:lnTo>
                      <a:cubicBezTo>
                        <a:pt x="3681846" y="5008157"/>
                        <a:pt x="3697688" y="5004552"/>
                        <a:pt x="3704564" y="4977892"/>
                      </a:cubicBezTo>
                      <a:cubicBezTo>
                        <a:pt x="3713452" y="4949304"/>
                        <a:pt x="3752510" y="4947372"/>
                        <a:pt x="3768094" y="4974115"/>
                      </a:cubicBezTo>
                      <a:cubicBezTo>
                        <a:pt x="3788206" y="5010415"/>
                        <a:pt x="3829864" y="4997501"/>
                        <a:pt x="3857016" y="5017788"/>
                      </a:cubicBezTo>
                      <a:cubicBezTo>
                        <a:pt x="3860116" y="5020219"/>
                        <a:pt x="3866152" y="5014434"/>
                        <a:pt x="3870176" y="5010577"/>
                      </a:cubicBezTo>
                      <a:cubicBezTo>
                        <a:pt x="3889036" y="4994814"/>
                        <a:pt x="3902616" y="4986430"/>
                        <a:pt x="3911328" y="5021306"/>
                      </a:cubicBezTo>
                      <a:cubicBezTo>
                        <a:pt x="3915684" y="5038743"/>
                        <a:pt x="3937476" y="5033293"/>
                        <a:pt x="3948288" y="5025243"/>
                      </a:cubicBezTo>
                      <a:cubicBezTo>
                        <a:pt x="3981232" y="4995984"/>
                        <a:pt x="4019620" y="4988519"/>
                        <a:pt x="4062364" y="4998493"/>
                      </a:cubicBezTo>
                      <a:cubicBezTo>
                        <a:pt x="4066304" y="4998576"/>
                        <a:pt x="4070244" y="4998660"/>
                        <a:pt x="4075020" y="4996396"/>
                      </a:cubicBezTo>
                      <a:cubicBezTo>
                        <a:pt x="4097820" y="4980717"/>
                        <a:pt x="4096154" y="4911302"/>
                        <a:pt x="4070006" y="4899314"/>
                      </a:cubicBezTo>
                      <a:cubicBezTo>
                        <a:pt x="4041092" y="4887663"/>
                        <a:pt x="4025586" y="4875508"/>
                        <a:pt x="4037412" y="4838704"/>
                      </a:cubicBezTo>
                      <a:cubicBezTo>
                        <a:pt x="4047978" y="4805420"/>
                        <a:pt x="4010348" y="4777421"/>
                        <a:pt x="3973132" y="4785304"/>
                      </a:cubicBezTo>
                      <a:cubicBezTo>
                        <a:pt x="3961650" y="4787821"/>
                        <a:pt x="3947568" y="4801319"/>
                        <a:pt x="3937680" y="4784552"/>
                      </a:cubicBezTo>
                      <a:cubicBezTo>
                        <a:pt x="3930054" y="4772564"/>
                        <a:pt x="3937850" y="4758143"/>
                        <a:pt x="3945562" y="4747664"/>
                      </a:cubicBezTo>
                      <a:cubicBezTo>
                        <a:pt x="3955706" y="4734082"/>
                        <a:pt x="3969118" y="4733578"/>
                        <a:pt x="3983532" y="4741373"/>
                      </a:cubicBezTo>
                      <a:cubicBezTo>
                        <a:pt x="3984704" y="4741792"/>
                        <a:pt x="3985458" y="4743386"/>
                        <a:pt x="3986632" y="4743805"/>
                      </a:cubicBezTo>
                      <a:cubicBezTo>
                        <a:pt x="4027952" y="4746652"/>
                        <a:pt x="4056364" y="4763418"/>
                        <a:pt x="4071612" y="4805921"/>
                      </a:cubicBezTo>
                      <a:cubicBezTo>
                        <a:pt x="4076806" y="4821012"/>
                        <a:pt x="4099184" y="4825035"/>
                        <a:pt x="4115444" y="4820255"/>
                      </a:cubicBezTo>
                      <a:cubicBezTo>
                        <a:pt x="4132124" y="4814302"/>
                        <a:pt x="4121818" y="4798708"/>
                        <a:pt x="4123244" y="4787307"/>
                      </a:cubicBezTo>
                      <a:cubicBezTo>
                        <a:pt x="4122742" y="4773893"/>
                        <a:pt x="4127354" y="4760982"/>
                        <a:pt x="4117802" y="4746982"/>
                      </a:cubicBezTo>
                      <a:cubicBezTo>
                        <a:pt x="4105396" y="4755785"/>
                        <a:pt x="4090310" y="4760984"/>
                        <a:pt x="4077990" y="4747320"/>
                      </a:cubicBezTo>
                      <a:cubicBezTo>
                        <a:pt x="4064498" y="4733236"/>
                        <a:pt x="4066428" y="4716721"/>
                        <a:pt x="4072298" y="4700289"/>
                      </a:cubicBezTo>
                      <a:cubicBezTo>
                        <a:pt x="4080180" y="4681928"/>
                        <a:pt x="4092250" y="4670358"/>
                        <a:pt x="4113958" y="4668847"/>
                      </a:cubicBezTo>
                      <a:cubicBezTo>
                        <a:pt x="4124602" y="4668679"/>
                        <a:pt x="4136336" y="4672870"/>
                        <a:pt x="4145722" y="4676222"/>
                      </a:cubicBezTo>
                      <a:cubicBezTo>
                        <a:pt x="4161396" y="4680498"/>
                        <a:pt x="4176734" y="4682006"/>
                        <a:pt x="4191484" y="4674040"/>
                      </a:cubicBezTo>
                      <a:cubicBezTo>
                        <a:pt x="4212608" y="4663056"/>
                        <a:pt x="4214454" y="4650481"/>
                        <a:pt x="4199874" y="4632038"/>
                      </a:cubicBezTo>
                      <a:cubicBezTo>
                        <a:pt x="4190656" y="4620805"/>
                        <a:pt x="4178670" y="4609907"/>
                        <a:pt x="4172302" y="4594398"/>
                      </a:cubicBezTo>
                      <a:cubicBezTo>
                        <a:pt x="4167444" y="4582074"/>
                        <a:pt x="4166944" y="4568661"/>
                        <a:pt x="4177422" y="4557846"/>
                      </a:cubicBezTo>
                      <a:cubicBezTo>
                        <a:pt x="4188320" y="4545857"/>
                        <a:pt x="4203490" y="4536717"/>
                        <a:pt x="4221176" y="4539064"/>
                      </a:cubicBezTo>
                      <a:cubicBezTo>
                        <a:pt x="4241626" y="4541074"/>
                        <a:pt x="4236426" y="4563040"/>
                        <a:pt x="4245978" y="4577039"/>
                      </a:cubicBezTo>
                      <a:cubicBezTo>
                        <a:pt x="4273726" y="4551217"/>
                        <a:pt x="4297862" y="4565131"/>
                        <a:pt x="4320656" y="4586508"/>
                      </a:cubicBezTo>
                      <a:cubicBezTo>
                        <a:pt x="4338422" y="4603442"/>
                        <a:pt x="4359876" y="4613752"/>
                        <a:pt x="4380914" y="4625236"/>
                      </a:cubicBezTo>
                      <a:cubicBezTo>
                        <a:pt x="4399602" y="4635882"/>
                        <a:pt x="4414690" y="4630684"/>
                        <a:pt x="4425336" y="4611988"/>
                      </a:cubicBezTo>
                      <a:cubicBezTo>
                        <a:pt x="4437996" y="4591363"/>
                        <a:pt x="4447134" y="4569482"/>
                        <a:pt x="4448480" y="4543492"/>
                      </a:cubicBezTo>
                      <a:cubicBezTo>
                        <a:pt x="4451168" y="4491514"/>
                        <a:pt x="4481766" y="4461415"/>
                        <a:pt x="4533396" y="4461328"/>
                      </a:cubicBezTo>
                      <a:cubicBezTo>
                        <a:pt x="4538258" y="4455124"/>
                        <a:pt x="4534822" y="4449927"/>
                        <a:pt x="4530548" y="4447076"/>
                      </a:cubicBezTo>
                      <a:cubicBezTo>
                        <a:pt x="4470376" y="4404408"/>
                        <a:pt x="4421938" y="4347402"/>
                        <a:pt x="4356486" y="4312112"/>
                      </a:cubicBezTo>
                      <a:cubicBezTo>
                        <a:pt x="4331174" y="4297777"/>
                        <a:pt x="4326654" y="4269693"/>
                        <a:pt x="4324058" y="4243620"/>
                      </a:cubicBezTo>
                      <a:cubicBezTo>
                        <a:pt x="4321968" y="4212433"/>
                        <a:pt x="4318286" y="4182001"/>
                        <a:pt x="4306304" y="4152575"/>
                      </a:cubicBezTo>
                      <a:cubicBezTo>
                        <a:pt x="4297672" y="4132288"/>
                        <a:pt x="4298932" y="4110239"/>
                        <a:pt x="4311928" y="4092381"/>
                      </a:cubicBezTo>
                      <a:cubicBezTo>
                        <a:pt x="4335400" y="4063708"/>
                        <a:pt x="4332554" y="4030928"/>
                        <a:pt x="4322586" y="3999575"/>
                      </a:cubicBezTo>
                      <a:cubicBezTo>
                        <a:pt x="4311946" y="3962687"/>
                        <a:pt x="4298962" y="3924962"/>
                        <a:pt x="4278768" y="3892603"/>
                      </a:cubicBezTo>
                      <a:cubicBezTo>
                        <a:pt x="4264690" y="3869045"/>
                        <a:pt x="4265110" y="3849344"/>
                        <a:pt x="4278274" y="3823606"/>
                      </a:cubicBezTo>
                      <a:cubicBezTo>
                        <a:pt x="4300490" y="3779926"/>
                        <a:pt x="4287674" y="3734320"/>
                        <a:pt x="4270078" y="3690978"/>
                      </a:cubicBezTo>
                      <a:cubicBezTo>
                        <a:pt x="4244608" y="3628941"/>
                        <a:pt x="4210758" y="3571852"/>
                        <a:pt x="4166928" y="3520463"/>
                      </a:cubicBezTo>
                      <a:cubicBezTo>
                        <a:pt x="4147738" y="3496403"/>
                        <a:pt x="4154614" y="3469743"/>
                        <a:pt x="4182528" y="3454568"/>
                      </a:cubicBezTo>
                      <a:cubicBezTo>
                        <a:pt x="4196526" y="3445010"/>
                        <a:pt x="4211612" y="3439810"/>
                        <a:pt x="4227874" y="3435031"/>
                      </a:cubicBezTo>
                      <a:cubicBezTo>
                        <a:pt x="4256038" y="3426562"/>
                        <a:pt x="4263920" y="3408201"/>
                        <a:pt x="4253446" y="3381961"/>
                      </a:cubicBezTo>
                      <a:cubicBezTo>
                        <a:pt x="4246322" y="3364859"/>
                        <a:pt x="4242388" y="3346248"/>
                        <a:pt x="4235266" y="3329146"/>
                      </a:cubicBezTo>
                      <a:cubicBezTo>
                        <a:pt x="4222948" y="3296954"/>
                        <a:pt x="4225134" y="3268617"/>
                        <a:pt x="4254388" y="3245980"/>
                      </a:cubicBezTo>
                      <a:cubicBezTo>
                        <a:pt x="4263188" y="3239859"/>
                        <a:pt x="4267382" y="3228122"/>
                        <a:pt x="4272328" y="3217978"/>
                      </a:cubicBezTo>
                      <a:cubicBezTo>
                        <a:pt x="4277694" y="3206659"/>
                        <a:pt x="4284652" y="3194586"/>
                        <a:pt x="4297644" y="3195256"/>
                      </a:cubicBezTo>
                      <a:cubicBezTo>
                        <a:pt x="4332678" y="3197182"/>
                        <a:pt x="4350114" y="3174295"/>
                        <a:pt x="4367130" y="3152579"/>
                      </a:cubicBezTo>
                      <a:cubicBezTo>
                        <a:pt x="4378448" y="3139417"/>
                        <a:pt x="4390016" y="3132961"/>
                        <a:pt x="4406946" y="3133715"/>
                      </a:cubicBezTo>
                      <a:cubicBezTo>
                        <a:pt x="4423876" y="3134467"/>
                        <a:pt x="4437370" y="3130024"/>
                        <a:pt x="4449442" y="3118453"/>
                      </a:cubicBezTo>
                      <a:cubicBezTo>
                        <a:pt x="4466292" y="3104620"/>
                        <a:pt x="4481208" y="3107301"/>
                        <a:pt x="4497048" y="3122223"/>
                      </a:cubicBezTo>
                      <a:cubicBezTo>
                        <a:pt x="4521016" y="3144018"/>
                        <a:pt x="4539288" y="3137311"/>
                        <a:pt x="4545914" y="3103944"/>
                      </a:cubicBezTo>
                      <a:cubicBezTo>
                        <a:pt x="4551532" y="3080805"/>
                        <a:pt x="4552458" y="3055989"/>
                        <a:pt x="4576348" y="3044671"/>
                      </a:cubicBezTo>
                      <a:cubicBezTo>
                        <a:pt x="4589088" y="3038633"/>
                        <a:pt x="4601410" y="3033769"/>
                        <a:pt x="4612554" y="3047015"/>
                      </a:cubicBezTo>
                      <a:cubicBezTo>
                        <a:pt x="4622528" y="3059841"/>
                        <a:pt x="4623026" y="3073255"/>
                        <a:pt x="4612886" y="3086837"/>
                      </a:cubicBezTo>
                      <a:cubicBezTo>
                        <a:pt x="4608442" y="3091868"/>
                        <a:pt x="4602072" y="3094887"/>
                        <a:pt x="4598802" y="3100335"/>
                      </a:cubicBezTo>
                      <a:cubicBezTo>
                        <a:pt x="4581450" y="3119283"/>
                        <a:pt x="4579434" y="3139740"/>
                        <a:pt x="4595942" y="3160194"/>
                      </a:cubicBezTo>
                      <a:cubicBezTo>
                        <a:pt x="4607508" y="3172266"/>
                        <a:pt x="4619492" y="3183164"/>
                        <a:pt x="4633486" y="3192134"/>
                      </a:cubicBezTo>
                      <a:cubicBezTo>
                        <a:pt x="4651338" y="3205127"/>
                        <a:pt x="4664410" y="3220384"/>
                        <a:pt x="4668262" y="3242936"/>
                      </a:cubicBezTo>
                      <a:cubicBezTo>
                        <a:pt x="4670272" y="3259535"/>
                        <a:pt x="4680328" y="3268421"/>
                        <a:pt x="4696754" y="3274288"/>
                      </a:cubicBezTo>
                      <a:cubicBezTo>
                        <a:pt x="4728100" y="3282838"/>
                        <a:pt x="4748968" y="3302203"/>
                        <a:pt x="4746616" y="3338420"/>
                      </a:cubicBezTo>
                      <a:cubicBezTo>
                        <a:pt x="4745692" y="3344707"/>
                        <a:pt x="4747116" y="3351833"/>
                        <a:pt x="4750552" y="3357031"/>
                      </a:cubicBezTo>
                      <a:cubicBezTo>
                        <a:pt x="4757422" y="3367425"/>
                        <a:pt x="4763874" y="3378995"/>
                        <a:pt x="4776028" y="3382013"/>
                      </a:cubicBezTo>
                      <a:cubicBezTo>
                        <a:pt x="4779548" y="3383270"/>
                        <a:pt x="4784746" y="3379832"/>
                        <a:pt x="4786422" y="3375138"/>
                      </a:cubicBezTo>
                      <a:cubicBezTo>
                        <a:pt x="4792626" y="3361471"/>
                        <a:pt x="4782570" y="3352585"/>
                        <a:pt x="4776452" y="3343783"/>
                      </a:cubicBezTo>
                      <a:cubicBezTo>
                        <a:pt x="4758018" y="3321316"/>
                        <a:pt x="4754248" y="3294824"/>
                        <a:pt x="4759952" y="3267746"/>
                      </a:cubicBezTo>
                      <a:cubicBezTo>
                        <a:pt x="4763894" y="3249301"/>
                        <a:pt x="4765488" y="3230019"/>
                        <a:pt x="4765910" y="3210317"/>
                      </a:cubicBezTo>
                      <a:cubicBezTo>
                        <a:pt x="4761972" y="3210233"/>
                        <a:pt x="4759540" y="3213335"/>
                        <a:pt x="4758702" y="3215683"/>
                      </a:cubicBezTo>
                      <a:cubicBezTo>
                        <a:pt x="4748644" y="3225325"/>
                        <a:pt x="4737830" y="3233375"/>
                        <a:pt x="4722242" y="3225159"/>
                      </a:cubicBezTo>
                      <a:cubicBezTo>
                        <a:pt x="4708246" y="3216190"/>
                        <a:pt x="4709338" y="3202022"/>
                        <a:pt x="4712022" y="3187099"/>
                      </a:cubicBezTo>
                      <a:cubicBezTo>
                        <a:pt x="4718230" y="3154905"/>
                        <a:pt x="4725190" y="3124305"/>
                        <a:pt x="4735672" y="3094962"/>
                      </a:cubicBezTo>
                      <a:cubicBezTo>
                        <a:pt x="4743972" y="3075427"/>
                        <a:pt x="4752272" y="3055893"/>
                        <a:pt x="4755126" y="3033089"/>
                      </a:cubicBezTo>
                      <a:cubicBezTo>
                        <a:pt x="4741210" y="3038707"/>
                        <a:pt x="4742716" y="3060421"/>
                        <a:pt x="4724612" y="3059248"/>
                      </a:cubicBezTo>
                      <a:cubicBezTo>
                        <a:pt x="4717996" y="3037032"/>
                        <a:pt x="4721686" y="3011881"/>
                        <a:pt x="4690846" y="2998218"/>
                      </a:cubicBezTo>
                      <a:cubicBezTo>
                        <a:pt x="4678776" y="2991261"/>
                        <a:pt x="4690262" y="2970217"/>
                        <a:pt x="4701076" y="2962168"/>
                      </a:cubicBezTo>
                      <a:cubicBezTo>
                        <a:pt x="4714738" y="2949843"/>
                        <a:pt x="4723540" y="2943723"/>
                        <a:pt x="4709378" y="2924106"/>
                      </a:cubicBezTo>
                      <a:cubicBezTo>
                        <a:pt x="4694462" y="2902896"/>
                        <a:pt x="4701004" y="2873470"/>
                        <a:pt x="4693298" y="2846895"/>
                      </a:cubicBezTo>
                      <a:cubicBezTo>
                        <a:pt x="4688522" y="2830631"/>
                        <a:pt x="4714508" y="2813443"/>
                        <a:pt x="4736466" y="2818639"/>
                      </a:cubicBezTo>
                      <a:cubicBezTo>
                        <a:pt x="4776108" y="2826181"/>
                        <a:pt x="4802848" y="2810586"/>
                        <a:pt x="4823218" y="2779482"/>
                      </a:cubicBezTo>
                      <a:cubicBezTo>
                        <a:pt x="4826488" y="2774032"/>
                        <a:pt x="4831350" y="2767828"/>
                        <a:pt x="4836548" y="2764391"/>
                      </a:cubicBezTo>
                      <a:cubicBezTo>
                        <a:pt x="4891114" y="2737560"/>
                        <a:pt x="4905706" y="2681892"/>
                        <a:pt x="4929182" y="2634691"/>
                      </a:cubicBezTo>
                      <a:cubicBezTo>
                        <a:pt x="4937398" y="2619097"/>
                        <a:pt x="4937316" y="2604510"/>
                        <a:pt x="4919800" y="2594284"/>
                      </a:cubicBezTo>
                      <a:cubicBezTo>
                        <a:pt x="4913180" y="2590595"/>
                        <a:pt x="4908990" y="2583805"/>
                        <a:pt x="4905218" y="2575840"/>
                      </a:cubicBezTo>
                      <a:cubicBezTo>
                        <a:pt x="4894578" y="2557481"/>
                        <a:pt x="4879744" y="2550858"/>
                        <a:pt x="4858788" y="2553962"/>
                      </a:cubicBezTo>
                      <a:cubicBezTo>
                        <a:pt x="4830712" y="2558491"/>
                        <a:pt x="4805988" y="2553631"/>
                        <a:pt x="4785538" y="2533091"/>
                      </a:cubicBezTo>
                      <a:cubicBezTo>
                        <a:pt x="4778164" y="2527810"/>
                        <a:pt x="4773220" y="2519426"/>
                        <a:pt x="4776574" y="2510036"/>
                      </a:cubicBezTo>
                      <a:cubicBezTo>
                        <a:pt x="4780346" y="2499472"/>
                        <a:pt x="4789398" y="2500059"/>
                        <a:pt x="4798452" y="2500645"/>
                      </a:cubicBezTo>
                      <a:cubicBezTo>
                        <a:pt x="4817394" y="2499471"/>
                        <a:pt x="4838010" y="2512128"/>
                        <a:pt x="4852178" y="2494689"/>
                      </a:cubicBezTo>
                      <a:cubicBezTo>
                        <a:pt x="4866764" y="2476077"/>
                        <a:pt x="4843046" y="2460988"/>
                        <a:pt x="4840284" y="2442797"/>
                      </a:cubicBezTo>
                      <a:cubicBezTo>
                        <a:pt x="4838860" y="2435671"/>
                        <a:pt x="4837436" y="2428544"/>
                        <a:pt x="4837604" y="2420664"/>
                      </a:cubicBezTo>
                      <a:cubicBezTo>
                        <a:pt x="4839870" y="2406914"/>
                        <a:pt x="4832494" y="2401633"/>
                        <a:pt x="4819672" y="2393082"/>
                      </a:cubicBezTo>
                      <a:cubicBezTo>
                        <a:pt x="4797462" y="2381179"/>
                        <a:pt x="4780286" y="2355192"/>
                        <a:pt x="4752370" y="2388896"/>
                      </a:cubicBezTo>
                      <a:cubicBezTo>
                        <a:pt x="4743904" y="2397783"/>
                        <a:pt x="4725718" y="2382022"/>
                        <a:pt x="4726810" y="2367854"/>
                      </a:cubicBezTo>
                      <a:cubicBezTo>
                        <a:pt x="4729496" y="2334403"/>
                        <a:pt x="4717430" y="2308918"/>
                        <a:pt x="4698660" y="2283685"/>
                      </a:cubicBezTo>
                      <a:cubicBezTo>
                        <a:pt x="4683744" y="2262475"/>
                        <a:pt x="4700258" y="2245874"/>
                        <a:pt x="4714342" y="2232376"/>
                      </a:cubicBezTo>
                      <a:cubicBezTo>
                        <a:pt x="4706296" y="2221562"/>
                        <a:pt x="4695986" y="2224497"/>
                        <a:pt x="4686182" y="2222318"/>
                      </a:cubicBezTo>
                      <a:cubicBezTo>
                        <a:pt x="4672854" y="2218882"/>
                        <a:pt x="4664726" y="2212008"/>
                        <a:pt x="4665816" y="2197839"/>
                      </a:cubicBezTo>
                      <a:cubicBezTo>
                        <a:pt x="4667496" y="2174616"/>
                        <a:pt x="4657442" y="2165731"/>
                        <a:pt x="4634978" y="2165648"/>
                      </a:cubicBezTo>
                      <a:cubicBezTo>
                        <a:pt x="4616456" y="2165650"/>
                        <a:pt x="4607238" y="2154416"/>
                        <a:pt x="4610760" y="2137146"/>
                      </a:cubicBezTo>
                      <a:cubicBezTo>
                        <a:pt x="4619146" y="2113671"/>
                        <a:pt x="4605148" y="2104702"/>
                        <a:pt x="4589980" y="2095313"/>
                      </a:cubicBezTo>
                      <a:cubicBezTo>
                        <a:pt x="4544054" y="2068321"/>
                        <a:pt x="4544054" y="2068321"/>
                        <a:pt x="4564764" y="2021455"/>
                      </a:cubicBezTo>
                      <a:cubicBezTo>
                        <a:pt x="4572644" y="2003095"/>
                        <a:pt x="4567366" y="1991945"/>
                        <a:pt x="4549512" y="1997479"/>
                      </a:cubicBezTo>
                      <a:cubicBezTo>
                        <a:pt x="4510620" y="2010057"/>
                        <a:pt x="4470560" y="1985161"/>
                        <a:pt x="4433344" y="2011571"/>
                      </a:cubicBezTo>
                      <a:cubicBezTo>
                        <a:pt x="4422112" y="2020794"/>
                        <a:pt x="4412892" y="2009560"/>
                        <a:pt x="4411218" y="1995727"/>
                      </a:cubicBezTo>
                      <a:cubicBezTo>
                        <a:pt x="4410214" y="1987427"/>
                        <a:pt x="4413148" y="1979212"/>
                        <a:pt x="4414910" y="1970576"/>
                      </a:cubicBezTo>
                      <a:cubicBezTo>
                        <a:pt x="4424054" y="1930167"/>
                        <a:pt x="4418774" y="1919017"/>
                        <a:pt x="4382150" y="1899318"/>
                      </a:cubicBezTo>
                      <a:cubicBezTo>
                        <a:pt x="4371254" y="1892779"/>
                        <a:pt x="4362706" y="1887079"/>
                        <a:pt x="4357846" y="1874756"/>
                      </a:cubicBezTo>
                      <a:cubicBezTo>
                        <a:pt x="4345950" y="1841390"/>
                        <a:pt x="4302036" y="1812470"/>
                        <a:pt x="4265744" y="1814065"/>
                      </a:cubicBezTo>
                      <a:cubicBezTo>
                        <a:pt x="4261386" y="1815154"/>
                        <a:pt x="4257026" y="1816245"/>
                        <a:pt x="4252668" y="1817335"/>
                      </a:cubicBezTo>
                      <a:cubicBezTo>
                        <a:pt x="4241604" y="1818677"/>
                        <a:pt x="4229788" y="1818426"/>
                        <a:pt x="4224508" y="1807277"/>
                      </a:cubicBezTo>
                      <a:cubicBezTo>
                        <a:pt x="4216128" y="1793696"/>
                        <a:pt x="4226188" y="1784054"/>
                        <a:pt x="4235828" y="1775586"/>
                      </a:cubicBezTo>
                      <a:cubicBezTo>
                        <a:pt x="4249492" y="1763261"/>
                        <a:pt x="4264328" y="1751355"/>
                        <a:pt x="4274890" y="1736600"/>
                      </a:cubicBezTo>
                      <a:cubicBezTo>
                        <a:pt x="4284196" y="1725365"/>
                        <a:pt x="4296936" y="1719328"/>
                        <a:pt x="4310598" y="1725532"/>
                      </a:cubicBezTo>
                      <a:cubicBezTo>
                        <a:pt x="4338674" y="1739530"/>
                        <a:pt x="4358038" y="1718654"/>
                        <a:pt x="4380334" y="1708089"/>
                      </a:cubicBezTo>
                      <a:cubicBezTo>
                        <a:pt x="4388296" y="1704316"/>
                        <a:pt x="4389638" y="1696854"/>
                        <a:pt x="4384694" y="1688471"/>
                      </a:cubicBezTo>
                      <a:cubicBezTo>
                        <a:pt x="4372126" y="1668100"/>
                        <a:pt x="4372632" y="1644458"/>
                        <a:pt x="4367606" y="1621487"/>
                      </a:cubicBezTo>
                      <a:cubicBezTo>
                        <a:pt x="4363502" y="1592229"/>
                        <a:pt x="4365184" y="1569007"/>
                        <a:pt x="4398544" y="1557100"/>
                      </a:cubicBezTo>
                      <a:cubicBezTo>
                        <a:pt x="4406088" y="1554501"/>
                        <a:pt x="4414890" y="1548380"/>
                        <a:pt x="4411956" y="1538069"/>
                      </a:cubicBezTo>
                      <a:cubicBezTo>
                        <a:pt x="4408606" y="1528931"/>
                        <a:pt x="4398380" y="1527924"/>
                        <a:pt x="4388908" y="1528512"/>
                      </a:cubicBezTo>
                      <a:cubicBezTo>
                        <a:pt x="4364770" y="1533125"/>
                        <a:pt x="4349266" y="1520969"/>
                        <a:pt x="4331834" y="1506803"/>
                      </a:cubicBezTo>
                      <a:cubicBezTo>
                        <a:pt x="4304262" y="1487690"/>
                        <a:pt x="4269562" y="1488530"/>
                        <a:pt x="4241652" y="1503707"/>
                      </a:cubicBezTo>
                      <a:cubicBezTo>
                        <a:pt x="4213738" y="1518882"/>
                        <a:pt x="4181386" y="1520561"/>
                        <a:pt x="4156154" y="1539342"/>
                      </a:cubicBezTo>
                      <a:cubicBezTo>
                        <a:pt x="4150118" y="1545127"/>
                        <a:pt x="4141488" y="1543367"/>
                        <a:pt x="4136124" y="1536158"/>
                      </a:cubicBezTo>
                      <a:cubicBezTo>
                        <a:pt x="4129588" y="1528528"/>
                        <a:pt x="4127828" y="1518636"/>
                        <a:pt x="4134284" y="1511677"/>
                      </a:cubicBezTo>
                      <a:cubicBezTo>
                        <a:pt x="4154402" y="1492394"/>
                        <a:pt x="4169578" y="1464727"/>
                        <a:pt x="4203438" y="1466235"/>
                      </a:cubicBezTo>
                      <a:cubicBezTo>
                        <a:pt x="4229418" y="1467573"/>
                        <a:pt x="4249454" y="1452230"/>
                        <a:pt x="4270576" y="1441247"/>
                      </a:cubicBezTo>
                      <a:cubicBezTo>
                        <a:pt x="4287758" y="1430179"/>
                        <a:pt x="4290358" y="1419197"/>
                        <a:pt x="4279298" y="1402011"/>
                      </a:cubicBezTo>
                      <a:cubicBezTo>
                        <a:pt x="4268992" y="1386418"/>
                        <a:pt x="4256838" y="1383401"/>
                        <a:pt x="4240830" y="1394888"/>
                      </a:cubicBezTo>
                      <a:cubicBezTo>
                        <a:pt x="4226412" y="1405619"/>
                        <a:pt x="4209312" y="1412747"/>
                        <a:pt x="4190706" y="1416689"/>
                      </a:cubicBezTo>
                      <a:cubicBezTo>
                        <a:pt x="4160614" y="1423145"/>
                        <a:pt x="4152984" y="1448213"/>
                        <a:pt x="4146526" y="1473699"/>
                      </a:cubicBezTo>
                      <a:cubicBezTo>
                        <a:pt x="4137468" y="1510169"/>
                        <a:pt x="4104532" y="1502374"/>
                        <a:pt x="4079972" y="1508160"/>
                      </a:cubicBezTo>
                      <a:cubicBezTo>
                        <a:pt x="4058180" y="1513611"/>
                        <a:pt x="4039072" y="1504138"/>
                        <a:pt x="4035554" y="1484353"/>
                      </a:cubicBezTo>
                      <a:cubicBezTo>
                        <a:pt x="4026842" y="1449478"/>
                        <a:pt x="4032380" y="1411751"/>
                        <a:pt x="3997852" y="1386184"/>
                      </a:cubicBezTo>
                      <a:cubicBezTo>
                        <a:pt x="3994752" y="1383752"/>
                        <a:pt x="3997352" y="1372770"/>
                        <a:pt x="3999448" y="1366901"/>
                      </a:cubicBezTo>
                      <a:cubicBezTo>
                        <a:pt x="4006156" y="1348122"/>
                        <a:pt x="4002972" y="1331104"/>
                        <a:pt x="3993506" y="1313164"/>
                      </a:cubicBezTo>
                      <a:cubicBezTo>
                        <a:pt x="3983702" y="1292456"/>
                        <a:pt x="3975490" y="1270995"/>
                        <a:pt x="4018570" y="1265208"/>
                      </a:cubicBezTo>
                      <a:cubicBezTo>
                        <a:pt x="3964430" y="1253810"/>
                        <a:pt x="3918920" y="1244171"/>
                        <a:pt x="3907024" y="1192278"/>
                      </a:cubicBezTo>
                      <a:cubicBezTo>
                        <a:pt x="3900242" y="1159415"/>
                        <a:pt x="3902594" y="1123198"/>
                        <a:pt x="3923300" y="1094860"/>
                      </a:cubicBezTo>
                      <a:cubicBezTo>
                        <a:pt x="3933110" y="1078511"/>
                        <a:pt x="3930596" y="1067026"/>
                        <a:pt x="3914588" y="1059985"/>
                      </a:cubicBezTo>
                      <a:cubicBezTo>
                        <a:pt x="3893134" y="1049674"/>
                        <a:pt x="3873774" y="1033494"/>
                        <a:pt x="3848126" y="1053449"/>
                      </a:cubicBezTo>
                      <a:cubicBezTo>
                        <a:pt x="3833288" y="1065355"/>
                        <a:pt x="3815686" y="1059068"/>
                        <a:pt x="3801274" y="1051273"/>
                      </a:cubicBezTo>
                      <a:cubicBezTo>
                        <a:pt x="3775124" y="1039285"/>
                        <a:pt x="3746126" y="1031575"/>
                        <a:pt x="3720062" y="1015647"/>
                      </a:cubicBezTo>
                      <a:cubicBezTo>
                        <a:pt x="3705646" y="1007852"/>
                        <a:pt x="3688132" y="997626"/>
                        <a:pt x="3682342" y="1028644"/>
                      </a:cubicBezTo>
                      <a:cubicBezTo>
                        <a:pt x="3677562" y="1049435"/>
                        <a:pt x="3625848" y="1053463"/>
                        <a:pt x="3612022" y="1036613"/>
                      </a:cubicBezTo>
                      <a:cubicBezTo>
                        <a:pt x="3608586" y="1031415"/>
                        <a:pt x="3609090" y="1026302"/>
                        <a:pt x="3613114" y="1022445"/>
                      </a:cubicBezTo>
                      <a:cubicBezTo>
                        <a:pt x="3630466" y="1003498"/>
                        <a:pt x="3616050" y="995701"/>
                        <a:pt x="3600462" y="987486"/>
                      </a:cubicBezTo>
                      <a:cubicBezTo>
                        <a:pt x="3591076" y="984133"/>
                        <a:pt x="3581354" y="978014"/>
                        <a:pt x="3570794" y="974242"/>
                      </a:cubicBezTo>
                      <a:cubicBezTo>
                        <a:pt x="3555542" y="968794"/>
                        <a:pt x="3551770" y="960830"/>
                        <a:pt x="3563088" y="947667"/>
                      </a:cubicBezTo>
                      <a:cubicBezTo>
                        <a:pt x="3575158" y="936097"/>
                        <a:pt x="3579770" y="923186"/>
                        <a:pt x="3565858" y="910276"/>
                      </a:cubicBezTo>
                      <a:cubicBezTo>
                        <a:pt x="3550354" y="898121"/>
                        <a:pt x="3534514" y="901727"/>
                        <a:pt x="3520430" y="915226"/>
                      </a:cubicBezTo>
                      <a:cubicBezTo>
                        <a:pt x="3518000" y="918328"/>
                        <a:pt x="3522024" y="914471"/>
                        <a:pt x="3519592" y="917573"/>
                      </a:cubicBezTo>
                      <a:cubicBezTo>
                        <a:pt x="3507018" y="934257"/>
                        <a:pt x="3495196" y="952533"/>
                        <a:pt x="3471062" y="938619"/>
                      </a:cubicBezTo>
                      <a:cubicBezTo>
                        <a:pt x="3446504" y="925876"/>
                        <a:pt x="3448602" y="901481"/>
                        <a:pt x="3453048" y="877922"/>
                      </a:cubicBezTo>
                      <a:cubicBezTo>
                        <a:pt x="3462862" y="843047"/>
                        <a:pt x="3478454" y="814205"/>
                        <a:pt x="3520698" y="810766"/>
                      </a:cubicBezTo>
                      <a:cubicBezTo>
                        <a:pt x="3528994" y="809759"/>
                        <a:pt x="3540142" y="804476"/>
                        <a:pt x="3542408" y="790727"/>
                      </a:cubicBezTo>
                      <a:cubicBezTo>
                        <a:pt x="3515504" y="795675"/>
                        <a:pt x="3487004" y="801377"/>
                        <a:pt x="3466642" y="776899"/>
                      </a:cubicBezTo>
                      <a:cubicBezTo>
                        <a:pt x="3454742" y="762061"/>
                        <a:pt x="3476954" y="755437"/>
                        <a:pt x="3478046" y="741268"/>
                      </a:cubicBezTo>
                      <a:cubicBezTo>
                        <a:pt x="3464968" y="763066"/>
                        <a:pt x="3436136" y="766003"/>
                        <a:pt x="3421884" y="787382"/>
                      </a:cubicBezTo>
                      <a:cubicBezTo>
                        <a:pt x="3410482" y="804484"/>
                        <a:pt x="3401092" y="819659"/>
                        <a:pt x="3403772" y="841792"/>
                      </a:cubicBezTo>
                      <a:cubicBezTo>
                        <a:pt x="3403434" y="857553"/>
                        <a:pt x="3401840" y="876836"/>
                        <a:pt x="3380216" y="874406"/>
                      </a:cubicBezTo>
                      <a:cubicBezTo>
                        <a:pt x="3359766" y="872395"/>
                        <a:pt x="3358594" y="853448"/>
                        <a:pt x="3362118" y="836179"/>
                      </a:cubicBezTo>
                      <a:cubicBezTo>
                        <a:pt x="3362286" y="828297"/>
                        <a:pt x="3366394" y="820500"/>
                        <a:pt x="3366144" y="813793"/>
                      </a:cubicBezTo>
                      <a:cubicBezTo>
                        <a:pt x="3368662" y="788223"/>
                        <a:pt x="3338828" y="764332"/>
                        <a:pt x="3316614" y="770956"/>
                      </a:cubicBezTo>
                      <a:cubicBezTo>
                        <a:pt x="3311082" y="771627"/>
                        <a:pt x="3306304" y="773891"/>
                        <a:pt x="3307394" y="778250"/>
                      </a:cubicBezTo>
                      <a:cubicBezTo>
                        <a:pt x="3310910" y="816563"/>
                        <a:pt x="3281070" y="829728"/>
                        <a:pt x="3258604" y="848173"/>
                      </a:cubicBezTo>
                      <a:cubicBezTo>
                        <a:pt x="3244940" y="860497"/>
                        <a:pt x="3254244" y="867791"/>
                        <a:pt x="3260362" y="876593"/>
                      </a:cubicBezTo>
                      <a:cubicBezTo>
                        <a:pt x="3269578" y="887826"/>
                        <a:pt x="3271672" y="900485"/>
                        <a:pt x="3263540" y="912139"/>
                      </a:cubicBezTo>
                      <a:cubicBezTo>
                        <a:pt x="3256582" y="924212"/>
                        <a:pt x="3243592" y="923542"/>
                        <a:pt x="3230934" y="925639"/>
                      </a:cubicBezTo>
                      <a:cubicBezTo>
                        <a:pt x="3181902" y="933271"/>
                        <a:pt x="3134718" y="909800"/>
                        <a:pt x="3085770" y="913492"/>
                      </a:cubicBezTo>
                      <a:cubicBezTo>
                        <a:pt x="3075124" y="913660"/>
                        <a:pt x="3061046" y="908631"/>
                        <a:pt x="3059372" y="894798"/>
                      </a:cubicBezTo>
                      <a:cubicBezTo>
                        <a:pt x="3056104" y="881720"/>
                        <a:pt x="3066498" y="874845"/>
                        <a:pt x="3076474" y="869144"/>
                      </a:cubicBezTo>
                      <a:cubicBezTo>
                        <a:pt x="3091978" y="862770"/>
                        <a:pt x="3103630" y="852375"/>
                        <a:pt x="3110674" y="836362"/>
                      </a:cubicBezTo>
                      <a:cubicBezTo>
                        <a:pt x="3114866" y="824624"/>
                        <a:pt x="3126350" y="822108"/>
                        <a:pt x="3137832" y="819593"/>
                      </a:cubicBezTo>
                      <a:cubicBezTo>
                        <a:pt x="3172280" y="812044"/>
                        <a:pt x="3195920" y="794019"/>
                        <a:pt x="3201038" y="757466"/>
                      </a:cubicBezTo>
                      <a:cubicBezTo>
                        <a:pt x="3203218" y="747657"/>
                        <a:pt x="3210092" y="739524"/>
                        <a:pt x="3213446" y="730134"/>
                      </a:cubicBezTo>
                      <a:cubicBezTo>
                        <a:pt x="3225100" y="701211"/>
                        <a:pt x="3212530" y="680839"/>
                        <a:pt x="3180598" y="681345"/>
                      </a:cubicBezTo>
                      <a:cubicBezTo>
                        <a:pt x="3164422" y="682183"/>
                        <a:pt x="3155538" y="673717"/>
                        <a:pt x="3144224" y="668353"/>
                      </a:cubicBezTo>
                      <a:cubicBezTo>
                        <a:pt x="3126708" y="658125"/>
                        <a:pt x="3113632" y="661396"/>
                        <a:pt x="3113546" y="683864"/>
                      </a:cubicBezTo>
                      <a:cubicBezTo>
                        <a:pt x="3113542" y="702392"/>
                        <a:pt x="3106920" y="717230"/>
                        <a:pt x="3098368" y="730058"/>
                      </a:cubicBezTo>
                      <a:cubicBezTo>
                        <a:pt x="3086548" y="748334"/>
                        <a:pt x="3070288" y="753115"/>
                        <a:pt x="3049082" y="749511"/>
                      </a:cubicBezTo>
                      <a:cubicBezTo>
                        <a:pt x="3011786" y="742806"/>
                        <a:pt x="2974490" y="736102"/>
                        <a:pt x="2938780" y="765698"/>
                      </a:cubicBezTo>
                      <a:cubicBezTo>
                        <a:pt x="2917910" y="783389"/>
                        <a:pt x="2878938" y="762852"/>
                        <a:pt x="2873242" y="734348"/>
                      </a:cubicBezTo>
                      <a:cubicBezTo>
                        <a:pt x="2871568" y="720514"/>
                        <a:pt x="2867882" y="708611"/>
                        <a:pt x="2856654" y="699305"/>
                      </a:cubicBezTo>
                      <a:cubicBezTo>
                        <a:pt x="2848944" y="691258"/>
                        <a:pt x="2845592" y="682120"/>
                        <a:pt x="2847438" y="669544"/>
                      </a:cubicBezTo>
                      <a:cubicBezTo>
                        <a:pt x="2848950" y="635674"/>
                        <a:pt x="2836968" y="624777"/>
                        <a:pt x="2802182" y="629558"/>
                      </a:cubicBezTo>
                      <a:cubicBezTo>
                        <a:pt x="2795480" y="629809"/>
                        <a:pt x="2787180" y="630817"/>
                        <a:pt x="2779302" y="630649"/>
                      </a:cubicBezTo>
                      <a:cubicBezTo>
                        <a:pt x="2781892" y="675249"/>
                        <a:pt x="2760100" y="699227"/>
                        <a:pt x="2716684" y="702248"/>
                      </a:cubicBezTo>
                      <a:cubicBezTo>
                        <a:pt x="2707212" y="702836"/>
                        <a:pt x="2696902" y="705771"/>
                        <a:pt x="2687764" y="709125"/>
                      </a:cubicBezTo>
                      <a:cubicBezTo>
                        <a:pt x="2646526" y="720864"/>
                        <a:pt x="2614178" y="704016"/>
                        <a:pt x="2606806" y="661679"/>
                      </a:cubicBezTo>
                      <a:cubicBezTo>
                        <a:pt x="2603376" y="637954"/>
                        <a:pt x="2594410" y="614900"/>
                        <a:pt x="2590976" y="591174"/>
                      </a:cubicBezTo>
                      <a:cubicBezTo>
                        <a:pt x="2587378" y="556802"/>
                        <a:pt x="2554944" y="543892"/>
                        <a:pt x="2525354" y="563764"/>
                      </a:cubicBezTo>
                      <a:cubicBezTo>
                        <a:pt x="2519738" y="568375"/>
                        <a:pt x="2514876" y="574579"/>
                        <a:pt x="2508086" y="578771"/>
                      </a:cubicBezTo>
                      <a:cubicBezTo>
                        <a:pt x="2499284" y="584892"/>
                        <a:pt x="2486962" y="589755"/>
                        <a:pt x="2478082" y="581289"/>
                      </a:cubicBezTo>
                      <a:cubicBezTo>
                        <a:pt x="2456124" y="557565"/>
                        <a:pt x="2429724" y="557398"/>
                        <a:pt x="2402484" y="559580"/>
                      </a:cubicBezTo>
                      <a:cubicBezTo>
                        <a:pt x="2398126" y="560670"/>
                        <a:pt x="2396618" y="557484"/>
                        <a:pt x="2393936" y="553880"/>
                      </a:cubicBezTo>
                      <a:cubicBezTo>
                        <a:pt x="2405256" y="522189"/>
                        <a:pt x="2429560" y="528223"/>
                        <a:pt x="2452692" y="533840"/>
                      </a:cubicBezTo>
                      <a:cubicBezTo>
                        <a:pt x="2470376" y="536185"/>
                        <a:pt x="2487892" y="546413"/>
                        <a:pt x="2507002" y="537356"/>
                      </a:cubicBezTo>
                      <a:cubicBezTo>
                        <a:pt x="2578750" y="517986"/>
                        <a:pt x="2646394" y="487885"/>
                        <a:pt x="2714876" y="455437"/>
                      </a:cubicBezTo>
                      <a:cubicBezTo>
                        <a:pt x="2729208" y="448644"/>
                        <a:pt x="2741948" y="442608"/>
                        <a:pt x="2749744" y="428188"/>
                      </a:cubicBezTo>
                      <a:cubicBezTo>
                        <a:pt x="2755110" y="416870"/>
                        <a:pt x="2765086" y="411169"/>
                        <a:pt x="2776150" y="409827"/>
                      </a:cubicBezTo>
                      <a:cubicBezTo>
                        <a:pt x="2796684" y="407897"/>
                        <a:pt x="2813868" y="396829"/>
                        <a:pt x="2830632" y="386935"/>
                      </a:cubicBezTo>
                      <a:cubicBezTo>
                        <a:pt x="2833818" y="385427"/>
                        <a:pt x="2837758" y="385511"/>
                        <a:pt x="2840102" y="386348"/>
                      </a:cubicBezTo>
                      <a:cubicBezTo>
                        <a:pt x="2870108" y="402358"/>
                        <a:pt x="2895418" y="398166"/>
                        <a:pt x="2923500" y="375109"/>
                      </a:cubicBezTo>
                      <a:cubicBezTo>
                        <a:pt x="2946384" y="355491"/>
                        <a:pt x="2973542" y="338721"/>
                        <a:pt x="3007988" y="349702"/>
                      </a:cubicBezTo>
                      <a:cubicBezTo>
                        <a:pt x="3011508" y="350959"/>
                        <a:pt x="3018634" y="349533"/>
                        <a:pt x="3019890" y="346012"/>
                      </a:cubicBezTo>
                      <a:cubicBezTo>
                        <a:pt x="3031964" y="315914"/>
                        <a:pt x="3071694" y="300988"/>
                        <a:pt x="3059968" y="259742"/>
                      </a:cubicBezTo>
                      <a:cubicBezTo>
                        <a:pt x="3055612" y="242305"/>
                        <a:pt x="3068856" y="231154"/>
                        <a:pt x="3083188" y="224363"/>
                      </a:cubicBezTo>
                      <a:cubicBezTo>
                        <a:pt x="3091152" y="220590"/>
                        <a:pt x="3099302" y="217215"/>
                        <a:pt x="3107296" y="216596"/>
                      </a:cubicBezTo>
                      <a:close/>
                      <a:moveTo>
                        <a:pt x="1115672" y="0"/>
                      </a:moveTo>
                      <a:cubicBezTo>
                        <a:pt x="1124310" y="20282"/>
                        <a:pt x="1122638" y="43497"/>
                        <a:pt x="1129684" y="64533"/>
                      </a:cubicBezTo>
                      <a:cubicBezTo>
                        <a:pt x="1138072" y="96633"/>
                        <a:pt x="1156186" y="116331"/>
                        <a:pt x="1190312" y="124553"/>
                      </a:cubicBezTo>
                      <a:cubicBezTo>
                        <a:pt x="1237770" y="136213"/>
                        <a:pt x="1283636" y="148626"/>
                        <a:pt x="1329416" y="164979"/>
                      </a:cubicBezTo>
                      <a:cubicBezTo>
                        <a:pt x="1365808" y="177978"/>
                        <a:pt x="1370336" y="187532"/>
                        <a:pt x="1361286" y="223987"/>
                      </a:cubicBezTo>
                      <a:cubicBezTo>
                        <a:pt x="1360448" y="226332"/>
                        <a:pt x="1361204" y="227925"/>
                        <a:pt x="1360364" y="230272"/>
                      </a:cubicBezTo>
                      <a:cubicBezTo>
                        <a:pt x="1358942" y="241669"/>
                        <a:pt x="1353914" y="255747"/>
                        <a:pt x="1356850" y="266056"/>
                      </a:cubicBezTo>
                      <a:cubicBezTo>
                        <a:pt x="1361630" y="282315"/>
                        <a:pt x="1378064" y="269665"/>
                        <a:pt x="1387874" y="271846"/>
                      </a:cubicBezTo>
                      <a:cubicBezTo>
                        <a:pt x="1417638" y="281155"/>
                        <a:pt x="1444218" y="291972"/>
                        <a:pt x="1463004" y="317202"/>
                      </a:cubicBezTo>
                      <a:cubicBezTo>
                        <a:pt x="1477176" y="336816"/>
                        <a:pt x="1495876" y="347464"/>
                        <a:pt x="1519268" y="341268"/>
                      </a:cubicBezTo>
                      <a:cubicBezTo>
                        <a:pt x="1545762" y="337503"/>
                        <a:pt x="1561026" y="361475"/>
                        <a:pt x="1587856" y="360475"/>
                      </a:cubicBezTo>
                      <a:cubicBezTo>
                        <a:pt x="1610744" y="359390"/>
                        <a:pt x="1636570" y="368615"/>
                        <a:pt x="1659712" y="374236"/>
                      </a:cubicBezTo>
                      <a:cubicBezTo>
                        <a:pt x="1659884" y="403400"/>
                        <a:pt x="1677328" y="417568"/>
                        <a:pt x="1701058" y="432659"/>
                      </a:cubicBezTo>
                      <a:cubicBezTo>
                        <a:pt x="1728308" y="449006"/>
                        <a:pt x="1748184" y="478595"/>
                        <a:pt x="1783988" y="482123"/>
                      </a:cubicBezTo>
                      <a:cubicBezTo>
                        <a:pt x="1791700" y="471649"/>
                        <a:pt x="1783564" y="464775"/>
                        <a:pt x="1777360" y="459914"/>
                      </a:cubicBezTo>
                      <a:cubicBezTo>
                        <a:pt x="1748848" y="428563"/>
                        <a:pt x="1719080" y="400733"/>
                        <a:pt x="1677574" y="387230"/>
                      </a:cubicBezTo>
                      <a:cubicBezTo>
                        <a:pt x="1671284" y="386306"/>
                        <a:pt x="1664242" y="383791"/>
                        <a:pt x="1661224" y="377421"/>
                      </a:cubicBezTo>
                      <a:cubicBezTo>
                        <a:pt x="1659712" y="374236"/>
                        <a:pt x="1660550" y="371889"/>
                        <a:pt x="1662984" y="368790"/>
                      </a:cubicBezTo>
                      <a:cubicBezTo>
                        <a:pt x="1706582" y="357905"/>
                        <a:pt x="1739114" y="366879"/>
                        <a:pt x="1767878" y="404934"/>
                      </a:cubicBezTo>
                      <a:cubicBezTo>
                        <a:pt x="1795048" y="443742"/>
                        <a:pt x="1830604" y="477609"/>
                        <a:pt x="1850146" y="522953"/>
                      </a:cubicBezTo>
                      <a:cubicBezTo>
                        <a:pt x="1856604" y="534519"/>
                        <a:pt x="1864654" y="545332"/>
                        <a:pt x="1856860" y="559745"/>
                      </a:cubicBezTo>
                      <a:cubicBezTo>
                        <a:pt x="1813092" y="559986"/>
                        <a:pt x="1776198" y="533579"/>
                        <a:pt x="1734608" y="524015"/>
                      </a:cubicBezTo>
                      <a:cubicBezTo>
                        <a:pt x="1671470" y="508078"/>
                        <a:pt x="1607244" y="487781"/>
                        <a:pt x="1554078" y="447626"/>
                      </a:cubicBezTo>
                      <a:cubicBezTo>
                        <a:pt x="1545526" y="441925"/>
                        <a:pt x="1535716" y="439744"/>
                        <a:pt x="1525486" y="438735"/>
                      </a:cubicBezTo>
                      <a:cubicBezTo>
                        <a:pt x="1512070" y="439236"/>
                        <a:pt x="1502430" y="447698"/>
                        <a:pt x="1497066" y="459010"/>
                      </a:cubicBezTo>
                      <a:cubicBezTo>
                        <a:pt x="1491284" y="471496"/>
                        <a:pt x="1497404" y="480297"/>
                        <a:pt x="1506714" y="487590"/>
                      </a:cubicBezTo>
                      <a:cubicBezTo>
                        <a:pt x="1522226" y="499746"/>
                        <a:pt x="1539750" y="509975"/>
                        <a:pt x="1554426" y="524476"/>
                      </a:cubicBezTo>
                      <a:cubicBezTo>
                        <a:pt x="1562140" y="532523"/>
                        <a:pt x="1570862" y="530347"/>
                        <a:pt x="1569180" y="516518"/>
                      </a:cubicBezTo>
                      <a:cubicBezTo>
                        <a:pt x="1568340" y="500343"/>
                        <a:pt x="1565488" y="486095"/>
                        <a:pt x="1585274" y="482580"/>
                      </a:cubicBezTo>
                      <a:cubicBezTo>
                        <a:pt x="1601120" y="478980"/>
                        <a:pt x="1610346" y="490213"/>
                        <a:pt x="1615212" y="502533"/>
                      </a:cubicBezTo>
                      <a:cubicBezTo>
                        <a:pt x="1622758" y="518458"/>
                        <a:pt x="1632572" y="539160"/>
                        <a:pt x="1613036" y="549380"/>
                      </a:cubicBezTo>
                      <a:cubicBezTo>
                        <a:pt x="1584700" y="565716"/>
                        <a:pt x="1587134" y="581137"/>
                        <a:pt x="1606002" y="602429"/>
                      </a:cubicBezTo>
                      <a:cubicBezTo>
                        <a:pt x="1611368" y="609637"/>
                        <a:pt x="1615144" y="617600"/>
                        <a:pt x="1609442" y="626146"/>
                      </a:cubicBezTo>
                      <a:cubicBezTo>
                        <a:pt x="1603324" y="635866"/>
                        <a:pt x="1592258" y="637205"/>
                        <a:pt x="1582864" y="633850"/>
                      </a:cubicBezTo>
                      <a:cubicBezTo>
                        <a:pt x="1555866" y="624206"/>
                        <a:pt x="1527526" y="622021"/>
                        <a:pt x="1499186" y="619836"/>
                      </a:cubicBezTo>
                      <a:cubicBezTo>
                        <a:pt x="1486190" y="619162"/>
                        <a:pt x="1475290" y="612622"/>
                        <a:pt x="1472018" y="599548"/>
                      </a:cubicBezTo>
                      <a:cubicBezTo>
                        <a:pt x="1468326" y="587646"/>
                        <a:pt x="1461366" y="581192"/>
                        <a:pt x="1449798" y="587642"/>
                      </a:cubicBezTo>
                      <a:cubicBezTo>
                        <a:pt x="1436636" y="594847"/>
                        <a:pt x="1438398" y="604736"/>
                        <a:pt x="1446448" y="615549"/>
                      </a:cubicBezTo>
                      <a:cubicBezTo>
                        <a:pt x="1458354" y="630386"/>
                        <a:pt x="1461962" y="646225"/>
                        <a:pt x="1455258" y="664997"/>
                      </a:cubicBezTo>
                      <a:cubicBezTo>
                        <a:pt x="1447380" y="683348"/>
                        <a:pt x="1437236" y="696923"/>
                        <a:pt x="1414766" y="696833"/>
                      </a:cubicBezTo>
                      <a:cubicBezTo>
                        <a:pt x="1398584" y="697668"/>
                        <a:pt x="1383410" y="706800"/>
                        <a:pt x="1362952" y="704784"/>
                      </a:cubicBezTo>
                      <a:cubicBezTo>
                        <a:pt x="1388610" y="721886"/>
                        <a:pt x="1392470" y="744430"/>
                        <a:pt x="1399516" y="765467"/>
                      </a:cubicBezTo>
                      <a:cubicBezTo>
                        <a:pt x="1402452" y="775777"/>
                        <a:pt x="1401866" y="784827"/>
                        <a:pt x="1405220" y="793963"/>
                      </a:cubicBezTo>
                      <a:cubicBezTo>
                        <a:pt x="1419480" y="828160"/>
                        <a:pt x="1410930" y="840980"/>
                        <a:pt x="1375380" y="844156"/>
                      </a:cubicBezTo>
                      <a:cubicBezTo>
                        <a:pt x="1365906" y="844740"/>
                        <a:pt x="1356430" y="845325"/>
                        <a:pt x="1346202" y="844317"/>
                      </a:cubicBezTo>
                      <a:cubicBezTo>
                        <a:pt x="1326918" y="842721"/>
                        <a:pt x="1309728" y="835258"/>
                        <a:pt x="1310564" y="814390"/>
                      </a:cubicBezTo>
                      <a:cubicBezTo>
                        <a:pt x="1310224" y="793103"/>
                        <a:pt x="1311480" y="771062"/>
                        <a:pt x="1343424" y="770566"/>
                      </a:cubicBezTo>
                      <a:cubicBezTo>
                        <a:pt x="1346192" y="770232"/>
                        <a:pt x="1339650" y="762604"/>
                        <a:pt x="1338560" y="758247"/>
                      </a:cubicBezTo>
                      <a:cubicBezTo>
                        <a:pt x="1337134" y="751122"/>
                        <a:pt x="1338138" y="740898"/>
                        <a:pt x="1325896" y="741817"/>
                      </a:cubicBezTo>
                      <a:cubicBezTo>
                        <a:pt x="1317596" y="742821"/>
                        <a:pt x="1314662" y="751033"/>
                        <a:pt x="1310974" y="757653"/>
                      </a:cubicBezTo>
                      <a:cubicBezTo>
                        <a:pt x="1297648" y="791256"/>
                        <a:pt x="1288510" y="794606"/>
                        <a:pt x="1253966" y="787559"/>
                      </a:cubicBezTo>
                      <a:cubicBezTo>
                        <a:pt x="1241806" y="784539"/>
                        <a:pt x="1227048" y="773976"/>
                        <a:pt x="1220342" y="792746"/>
                      </a:cubicBezTo>
                      <a:cubicBezTo>
                        <a:pt x="1214476" y="809171"/>
                        <a:pt x="1224456" y="821997"/>
                        <a:pt x="1240890" y="827867"/>
                      </a:cubicBezTo>
                      <a:cubicBezTo>
                        <a:pt x="1254558" y="834072"/>
                        <a:pt x="1269064" y="837930"/>
                        <a:pt x="1279880" y="848409"/>
                      </a:cubicBezTo>
                      <a:cubicBezTo>
                        <a:pt x="1292628" y="860899"/>
                        <a:pt x="1298248" y="874812"/>
                        <a:pt x="1293136" y="892829"/>
                      </a:cubicBezTo>
                      <a:cubicBezTo>
                        <a:pt x="1289198" y="911265"/>
                        <a:pt x="1275280" y="916878"/>
                        <a:pt x="1259098" y="917712"/>
                      </a:cubicBezTo>
                      <a:cubicBezTo>
                        <a:pt x="1234616" y="919550"/>
                        <a:pt x="1211978" y="927338"/>
                        <a:pt x="1189678" y="937893"/>
                      </a:cubicBezTo>
                      <a:cubicBezTo>
                        <a:pt x="1175760" y="943505"/>
                        <a:pt x="1161676" y="956994"/>
                        <a:pt x="1147002" y="942493"/>
                      </a:cubicBezTo>
                      <a:cubicBezTo>
                        <a:pt x="1132326" y="927991"/>
                        <a:pt x="1137438" y="909974"/>
                        <a:pt x="1145652" y="894388"/>
                      </a:cubicBezTo>
                      <a:cubicBezTo>
                        <a:pt x="1155542" y="874109"/>
                        <a:pt x="1159482" y="855672"/>
                        <a:pt x="1149668" y="834970"/>
                      </a:cubicBezTo>
                      <a:cubicBezTo>
                        <a:pt x="1138346" y="811082"/>
                        <a:pt x="1127780" y="807308"/>
                        <a:pt x="1108164" y="821467"/>
                      </a:cubicBezTo>
                      <a:cubicBezTo>
                        <a:pt x="1032040" y="878941"/>
                        <a:pt x="974196" y="948235"/>
                        <a:pt x="959120" y="1046033"/>
                      </a:cubicBezTo>
                      <a:cubicBezTo>
                        <a:pt x="951666" y="1100254"/>
                        <a:pt x="922074" y="1138632"/>
                        <a:pt x="881163" y="1171643"/>
                      </a:cubicBezTo>
                      <a:cubicBezTo>
                        <a:pt x="851486" y="1195437"/>
                        <a:pt x="841596" y="1234236"/>
                        <a:pt x="821647" y="1264151"/>
                      </a:cubicBezTo>
                      <a:cubicBezTo>
                        <a:pt x="817622" y="1268004"/>
                        <a:pt x="818713" y="1272364"/>
                        <a:pt x="815108" y="1275044"/>
                      </a:cubicBezTo>
                      <a:cubicBezTo>
                        <a:pt x="781492" y="1317274"/>
                        <a:pt x="774204" y="1363617"/>
                        <a:pt x="778237" y="1415327"/>
                      </a:cubicBezTo>
                      <a:cubicBezTo>
                        <a:pt x="775974" y="1429071"/>
                        <a:pt x="773714" y="1442814"/>
                        <a:pt x="775392" y="1456643"/>
                      </a:cubicBezTo>
                      <a:cubicBezTo>
                        <a:pt x="779337" y="1493770"/>
                        <a:pt x="750079" y="1516391"/>
                        <a:pt x="733734" y="1543624"/>
                      </a:cubicBezTo>
                      <a:cubicBezTo>
                        <a:pt x="728789" y="1553764"/>
                        <a:pt x="716377" y="1544039"/>
                        <a:pt x="709838" y="1536412"/>
                      </a:cubicBezTo>
                      <a:cubicBezTo>
                        <a:pt x="703296" y="1528784"/>
                        <a:pt x="709834" y="1517890"/>
                        <a:pt x="705306" y="1508335"/>
                      </a:cubicBezTo>
                      <a:cubicBezTo>
                        <a:pt x="691471" y="1510008"/>
                        <a:pt x="682250" y="1517297"/>
                        <a:pt x="682000" y="1529114"/>
                      </a:cubicBezTo>
                      <a:cubicBezTo>
                        <a:pt x="680745" y="1551155"/>
                        <a:pt x="674711" y="1575456"/>
                        <a:pt x="677399" y="1597583"/>
                      </a:cubicBezTo>
                      <a:cubicBezTo>
                        <a:pt x="683609" y="1639487"/>
                        <a:pt x="683194" y="1677702"/>
                        <a:pt x="664670" y="1714740"/>
                      </a:cubicBezTo>
                      <a:cubicBezTo>
                        <a:pt x="664588" y="1718680"/>
                        <a:pt x="665343" y="1720272"/>
                        <a:pt x="667690" y="1721110"/>
                      </a:cubicBezTo>
                      <a:cubicBezTo>
                        <a:pt x="679848" y="1724131"/>
                        <a:pt x="696951" y="1717011"/>
                        <a:pt x="700476" y="1736790"/>
                      </a:cubicBezTo>
                      <a:cubicBezTo>
                        <a:pt x="703329" y="1751038"/>
                        <a:pt x="692095" y="1760253"/>
                        <a:pt x="681279" y="1768297"/>
                      </a:cubicBezTo>
                      <a:cubicBezTo>
                        <a:pt x="650093" y="1788906"/>
                        <a:pt x="639699" y="1814297"/>
                        <a:pt x="645574" y="1853436"/>
                      </a:cubicBezTo>
                      <a:cubicBezTo>
                        <a:pt x="651113" y="1889809"/>
                        <a:pt x="631749" y="1910673"/>
                        <a:pt x="594942" y="1917368"/>
                      </a:cubicBezTo>
                      <a:cubicBezTo>
                        <a:pt x="585048" y="1919126"/>
                        <a:pt x="574316" y="1923230"/>
                        <a:pt x="566522" y="1937643"/>
                      </a:cubicBezTo>
                      <a:cubicBezTo>
                        <a:pt x="591675" y="1941336"/>
                        <a:pt x="607105" y="1957431"/>
                        <a:pt x="614905" y="1980059"/>
                      </a:cubicBezTo>
                      <a:cubicBezTo>
                        <a:pt x="626228" y="2003947"/>
                        <a:pt x="634448" y="2025403"/>
                        <a:pt x="603763" y="2040901"/>
                      </a:cubicBezTo>
                      <a:cubicBezTo>
                        <a:pt x="597391" y="2043916"/>
                        <a:pt x="594039" y="2053301"/>
                        <a:pt x="592700" y="2060761"/>
                      </a:cubicBezTo>
                      <a:cubicBezTo>
                        <a:pt x="589515" y="2080789"/>
                        <a:pt x="579791" y="2093190"/>
                        <a:pt x="557992" y="2098633"/>
                      </a:cubicBezTo>
                      <a:cubicBezTo>
                        <a:pt x="541307" y="2104579"/>
                        <a:pt x="536698" y="2117484"/>
                        <a:pt x="537875" y="2136425"/>
                      </a:cubicBezTo>
                      <a:cubicBezTo>
                        <a:pt x="544758" y="2183860"/>
                        <a:pt x="543166" y="2184615"/>
                        <a:pt x="591796" y="2196694"/>
                      </a:cubicBezTo>
                      <a:cubicBezTo>
                        <a:pt x="605128" y="2200133"/>
                        <a:pt x="615274" y="2205080"/>
                        <a:pt x="620139" y="2217400"/>
                      </a:cubicBezTo>
                      <a:cubicBezTo>
                        <a:pt x="627604" y="2237265"/>
                        <a:pt x="635823" y="2258721"/>
                        <a:pt x="644462" y="2279004"/>
                      </a:cubicBezTo>
                      <a:cubicBezTo>
                        <a:pt x="646308" y="2284954"/>
                        <a:pt x="647316" y="2293252"/>
                        <a:pt x="644047" y="2298699"/>
                      </a:cubicBezTo>
                      <a:cubicBezTo>
                        <a:pt x="622251" y="2322661"/>
                        <a:pt x="624771" y="2352665"/>
                        <a:pt x="627708" y="2381495"/>
                      </a:cubicBezTo>
                      <a:cubicBezTo>
                        <a:pt x="628550" y="2397670"/>
                        <a:pt x="621173" y="2410909"/>
                        <a:pt x="614552" y="2425741"/>
                      </a:cubicBezTo>
                      <a:cubicBezTo>
                        <a:pt x="599297" y="2457333"/>
                        <a:pt x="604331" y="2480297"/>
                        <a:pt x="633512" y="2498658"/>
                      </a:cubicBezTo>
                      <a:cubicBezTo>
                        <a:pt x="656069" y="2513330"/>
                        <a:pt x="658083" y="2529923"/>
                        <a:pt x="659093" y="2556741"/>
                      </a:cubicBezTo>
                      <a:cubicBezTo>
                        <a:pt x="661783" y="2597388"/>
                        <a:pt x="640405" y="2620178"/>
                        <a:pt x="613577" y="2639699"/>
                      </a:cubicBezTo>
                      <a:cubicBezTo>
                        <a:pt x="615004" y="2646823"/>
                        <a:pt x="615759" y="2648415"/>
                        <a:pt x="618107" y="2649254"/>
                      </a:cubicBezTo>
                      <a:cubicBezTo>
                        <a:pt x="630601" y="2655040"/>
                        <a:pt x="647034" y="2660909"/>
                        <a:pt x="645109" y="2677419"/>
                      </a:cubicBezTo>
                      <a:cubicBezTo>
                        <a:pt x="642345" y="2696275"/>
                        <a:pt x="624988" y="2696689"/>
                        <a:pt x="612664" y="2701548"/>
                      </a:cubicBezTo>
                      <a:cubicBezTo>
                        <a:pt x="559426" y="2720894"/>
                        <a:pt x="511134" y="2748623"/>
                        <a:pt x="471230" y="2789930"/>
                      </a:cubicBezTo>
                      <a:cubicBezTo>
                        <a:pt x="439374" y="2823530"/>
                        <a:pt x="454810" y="2876666"/>
                        <a:pt x="499501" y="2888661"/>
                      </a:cubicBezTo>
                      <a:cubicBezTo>
                        <a:pt x="512833" y="2892100"/>
                        <a:pt x="526584" y="2894366"/>
                        <a:pt x="532623" y="2907106"/>
                      </a:cubicBezTo>
                      <a:cubicBezTo>
                        <a:pt x="535977" y="2916241"/>
                        <a:pt x="529941" y="2922023"/>
                        <a:pt x="523150" y="2926211"/>
                      </a:cubicBezTo>
                      <a:cubicBezTo>
                        <a:pt x="508731" y="2936935"/>
                        <a:pt x="493303" y="2939362"/>
                        <a:pt x="481312" y="2928464"/>
                      </a:cubicBezTo>
                      <a:cubicBezTo>
                        <a:pt x="456575" y="2905078"/>
                        <a:pt x="435447" y="2916051"/>
                        <a:pt x="413064" y="2930544"/>
                      </a:cubicBezTo>
                      <a:cubicBezTo>
                        <a:pt x="387074" y="2947719"/>
                        <a:pt x="363769" y="2968497"/>
                        <a:pt x="336269" y="2982486"/>
                      </a:cubicBezTo>
                      <a:cubicBezTo>
                        <a:pt x="317908" y="2993125"/>
                        <a:pt x="299966" y="3002592"/>
                        <a:pt x="277916" y="3001330"/>
                      </a:cubicBezTo>
                      <a:cubicBezTo>
                        <a:pt x="270034" y="3001160"/>
                        <a:pt x="260224" y="2998979"/>
                        <a:pt x="258045" y="3008783"/>
                      </a:cubicBezTo>
                      <a:cubicBezTo>
                        <a:pt x="254273" y="3019342"/>
                        <a:pt x="264420" y="3024289"/>
                        <a:pt x="272219" y="3028398"/>
                      </a:cubicBezTo>
                      <a:cubicBezTo>
                        <a:pt x="290581" y="3036280"/>
                        <a:pt x="308944" y="3044162"/>
                        <a:pt x="324039" y="3057490"/>
                      </a:cubicBezTo>
                      <a:cubicBezTo>
                        <a:pt x="336448" y="3067215"/>
                        <a:pt x="348691" y="3066296"/>
                        <a:pt x="354977" y="3048699"/>
                      </a:cubicBezTo>
                      <a:cubicBezTo>
                        <a:pt x="358245" y="3043252"/>
                        <a:pt x="359167" y="3036966"/>
                        <a:pt x="364783" y="3032358"/>
                      </a:cubicBezTo>
                      <a:cubicBezTo>
                        <a:pt x="380459" y="3018114"/>
                        <a:pt x="396892" y="3005464"/>
                        <a:pt x="418358" y="3015777"/>
                      </a:cubicBezTo>
                      <a:cubicBezTo>
                        <a:pt x="440997" y="3026509"/>
                        <a:pt x="433874" y="3046453"/>
                        <a:pt x="429936" y="3064890"/>
                      </a:cubicBezTo>
                      <a:cubicBezTo>
                        <a:pt x="427841" y="3070756"/>
                        <a:pt x="426500" y="3078214"/>
                        <a:pt x="423231" y="3083661"/>
                      </a:cubicBezTo>
                      <a:cubicBezTo>
                        <a:pt x="391291" y="3121199"/>
                        <a:pt x="406138" y="3164865"/>
                        <a:pt x="404468" y="3206601"/>
                      </a:cubicBezTo>
                      <a:cubicBezTo>
                        <a:pt x="403632" y="3227468"/>
                        <a:pt x="421075" y="3241635"/>
                        <a:pt x="432982" y="3256472"/>
                      </a:cubicBezTo>
                      <a:cubicBezTo>
                        <a:pt x="441451" y="3266111"/>
                        <a:pt x="453861" y="3275836"/>
                        <a:pt x="447240" y="3290668"/>
                      </a:cubicBezTo>
                      <a:cubicBezTo>
                        <a:pt x="438608" y="3307428"/>
                        <a:pt x="423935" y="3311446"/>
                        <a:pt x="408508" y="3313873"/>
                      </a:cubicBezTo>
                      <a:cubicBezTo>
                        <a:pt x="386373" y="3316550"/>
                        <a:pt x="368092" y="3304729"/>
                        <a:pt x="348892" y="3299194"/>
                      </a:cubicBezTo>
                      <a:cubicBezTo>
                        <a:pt x="341935" y="3311260"/>
                        <a:pt x="348058" y="3320061"/>
                        <a:pt x="350239" y="3328778"/>
                      </a:cubicBezTo>
                      <a:cubicBezTo>
                        <a:pt x="353933" y="3359200"/>
                        <a:pt x="343955" y="3364897"/>
                        <a:pt x="315449" y="3370589"/>
                      </a:cubicBezTo>
                      <a:cubicBezTo>
                        <a:pt x="254075" y="3383062"/>
                        <a:pt x="200663" y="3354723"/>
                        <a:pt x="144066" y="3346413"/>
                      </a:cubicBezTo>
                      <a:cubicBezTo>
                        <a:pt x="118911" y="3342719"/>
                        <a:pt x="95350" y="3338273"/>
                        <a:pt x="68774" y="3345977"/>
                      </a:cubicBezTo>
                      <a:cubicBezTo>
                        <a:pt x="64204" y="3347651"/>
                        <a:pt x="58755" y="3349013"/>
                        <a:pt x="53494" y="3348455"/>
                      </a:cubicBezTo>
                      <a:cubicBezTo>
                        <a:pt x="48232" y="3347899"/>
                        <a:pt x="43159" y="3345425"/>
                        <a:pt x="39342" y="3339432"/>
                      </a:cubicBezTo>
                      <a:cubicBezTo>
                        <a:pt x="35311" y="3287724"/>
                        <a:pt x="42682" y="3237442"/>
                        <a:pt x="64558" y="3191018"/>
                      </a:cubicBezTo>
                      <a:cubicBezTo>
                        <a:pt x="73694" y="3169147"/>
                        <a:pt x="70505" y="3152133"/>
                        <a:pt x="51134" y="3135954"/>
                      </a:cubicBezTo>
                      <a:cubicBezTo>
                        <a:pt x="37551" y="3125811"/>
                        <a:pt x="25642" y="3110974"/>
                        <a:pt x="14489" y="3097730"/>
                      </a:cubicBezTo>
                      <a:cubicBezTo>
                        <a:pt x="1071" y="3079708"/>
                        <a:pt x="2242" y="3061606"/>
                        <a:pt x="24460" y="3054991"/>
                      </a:cubicBezTo>
                      <a:cubicBezTo>
                        <a:pt x="74429" y="3041091"/>
                        <a:pt x="72161" y="2999271"/>
                        <a:pt x="73747" y="2961474"/>
                      </a:cubicBezTo>
                      <a:cubicBezTo>
                        <a:pt x="73575" y="2932310"/>
                        <a:pt x="70637" y="2903481"/>
                        <a:pt x="68452" y="2876242"/>
                      </a:cubicBezTo>
                      <a:cubicBezTo>
                        <a:pt x="67359" y="2853362"/>
                        <a:pt x="73309" y="2832999"/>
                        <a:pt x="87896" y="2814398"/>
                      </a:cubicBezTo>
                      <a:cubicBezTo>
                        <a:pt x="98375" y="2803589"/>
                        <a:pt x="107344" y="2789596"/>
                        <a:pt x="117404" y="2779960"/>
                      </a:cubicBezTo>
                      <a:cubicBezTo>
                        <a:pt x="182206" y="2717120"/>
                        <a:pt x="205252" y="2634074"/>
                        <a:pt x="242384" y="2556059"/>
                      </a:cubicBezTo>
                      <a:cubicBezTo>
                        <a:pt x="278678" y="2480390"/>
                        <a:pt x="284702" y="2400523"/>
                        <a:pt x="285697" y="2316215"/>
                      </a:cubicBezTo>
                      <a:cubicBezTo>
                        <a:pt x="287191" y="2226794"/>
                        <a:pt x="278878" y="2135192"/>
                        <a:pt x="300077" y="2046195"/>
                      </a:cubicBezTo>
                      <a:cubicBezTo>
                        <a:pt x="306531" y="2020719"/>
                        <a:pt x="315331" y="1996082"/>
                        <a:pt x="333103" y="1975973"/>
                      </a:cubicBezTo>
                      <a:cubicBezTo>
                        <a:pt x="373510" y="1929554"/>
                        <a:pt x="403434" y="1875421"/>
                        <a:pt x="414158" y="1815753"/>
                      </a:cubicBezTo>
                      <a:cubicBezTo>
                        <a:pt x="423622" y="1759605"/>
                        <a:pt x="426801" y="1702534"/>
                        <a:pt x="408263" y="1646966"/>
                      </a:cubicBezTo>
                      <a:cubicBezTo>
                        <a:pt x="405746" y="1635484"/>
                        <a:pt x="402810" y="1625176"/>
                        <a:pt x="404233" y="1613777"/>
                      </a:cubicBezTo>
                      <a:cubicBezTo>
                        <a:pt x="416384" y="1561235"/>
                        <a:pt x="398350" y="1519075"/>
                        <a:pt x="362878" y="1481271"/>
                      </a:cubicBezTo>
                      <a:cubicBezTo>
                        <a:pt x="332019" y="1449082"/>
                        <a:pt x="314658" y="1412455"/>
                        <a:pt x="322364" y="1364938"/>
                      </a:cubicBezTo>
                      <a:cubicBezTo>
                        <a:pt x="328564" y="1332758"/>
                        <a:pt x="317491" y="1297054"/>
                        <a:pt x="318995" y="1263196"/>
                      </a:cubicBezTo>
                      <a:cubicBezTo>
                        <a:pt x="320083" y="1249034"/>
                        <a:pt x="310440" y="1238975"/>
                        <a:pt x="296354" y="1233944"/>
                      </a:cubicBezTo>
                      <a:cubicBezTo>
                        <a:pt x="280674" y="1229665"/>
                        <a:pt x="264827" y="1233265"/>
                        <a:pt x="257452" y="1246505"/>
                      </a:cubicBezTo>
                      <a:cubicBezTo>
                        <a:pt x="235741" y="1285051"/>
                        <a:pt x="198100" y="1312615"/>
                        <a:pt x="183349" y="1357615"/>
                      </a:cubicBezTo>
                      <a:cubicBezTo>
                        <a:pt x="169939" y="1395157"/>
                        <a:pt x="136824" y="1413755"/>
                        <a:pt x="105636" y="1434364"/>
                      </a:cubicBezTo>
                      <a:cubicBezTo>
                        <a:pt x="94820" y="1442406"/>
                        <a:pt x="81825" y="1441734"/>
                        <a:pt x="70505" y="1436367"/>
                      </a:cubicBezTo>
                      <a:cubicBezTo>
                        <a:pt x="47529" y="1422869"/>
                        <a:pt x="36631" y="1434850"/>
                        <a:pt x="27915" y="1455549"/>
                      </a:cubicBezTo>
                      <a:cubicBezTo>
                        <a:pt x="22132" y="1468035"/>
                        <a:pt x="23642" y="1489741"/>
                        <a:pt x="0" y="1489233"/>
                      </a:cubicBezTo>
                      <a:cubicBezTo>
                        <a:pt x="49700" y="1357500"/>
                        <a:pt x="109127" y="1231888"/>
                        <a:pt x="179875" y="1111643"/>
                      </a:cubicBezTo>
                      <a:cubicBezTo>
                        <a:pt x="265794" y="963745"/>
                        <a:pt x="357164" y="819114"/>
                        <a:pt x="446606" y="672475"/>
                      </a:cubicBezTo>
                      <a:cubicBezTo>
                        <a:pt x="455993" y="657307"/>
                        <a:pt x="466974" y="641386"/>
                        <a:pt x="479885" y="627478"/>
                      </a:cubicBezTo>
                      <a:cubicBezTo>
                        <a:pt x="567489" y="530451"/>
                        <a:pt x="645448" y="423364"/>
                        <a:pt x="734226" y="326756"/>
                      </a:cubicBezTo>
                      <a:cubicBezTo>
                        <a:pt x="820992" y="232075"/>
                        <a:pt x="915136" y="142675"/>
                        <a:pt x="1013474" y="60065"/>
                      </a:cubicBezTo>
                      <a:cubicBezTo>
                        <a:pt x="1043570" y="35098"/>
                        <a:pt x="1080208" y="17758"/>
                        <a:pt x="1115672" y="0"/>
                      </a:cubicBezTo>
                      <a:close/>
                    </a:path>
                  </a:pathLst>
                </a:custGeom>
                <a:solidFill>
                  <a:schemeClr val="accent4">
                    <a:alpha val="80000"/>
                  </a:schemeClr>
                </a:solidFill>
                <a:ln>
                  <a:noFill/>
                </a:ln>
                <a:effectLst/>
              </p:spPr>
              <p:txBody>
                <a:bodyPr anchor="ctr"/>
                <a:lstStyle/>
                <a:p>
                  <a:pPr defTabSz="457189">
                    <a:defRPr/>
                  </a:pPr>
                  <a:endParaRPr lang="en-US" sz="1351" dirty="0">
                    <a:latin typeface="Oswald" pitchFamily="2" charset="77"/>
                  </a:endParaRPr>
                </a:p>
              </p:txBody>
            </p:sp>
            <p:sp>
              <p:nvSpPr>
                <p:cNvPr id="229" name="Freeform 38">
                  <a:extLst>
                    <a:ext uri="{FF2B5EF4-FFF2-40B4-BE49-F238E27FC236}">
                      <a16:creationId xmlns:a16="http://schemas.microsoft.com/office/drawing/2014/main" id="{9B089A8F-6F05-44D8-B459-642F8C79DC40}"/>
                    </a:ext>
                  </a:extLst>
                </p:cNvPr>
                <p:cNvSpPr/>
                <p:nvPr/>
              </p:nvSpPr>
              <p:spPr bwMode="auto">
                <a:xfrm>
                  <a:off x="20112118" y="7700634"/>
                  <a:ext cx="1782067" cy="4689230"/>
                </a:xfrm>
                <a:custGeom>
                  <a:avLst/>
                  <a:gdLst>
                    <a:gd name="connsiteX0" fmla="*/ 369489 w 1783175"/>
                    <a:gd name="connsiteY0" fmla="*/ 4454882 h 4691970"/>
                    <a:gd name="connsiteX1" fmla="*/ 288405 w 1783175"/>
                    <a:gd name="connsiteY1" fmla="*/ 4495273 h 4691970"/>
                    <a:gd name="connsiteX2" fmla="*/ 239579 w 1783175"/>
                    <a:gd name="connsiteY2" fmla="*/ 4549855 h 4691970"/>
                    <a:gd name="connsiteX3" fmla="*/ 233663 w 1783175"/>
                    <a:gd name="connsiteY3" fmla="*/ 4566415 h 4691970"/>
                    <a:gd name="connsiteX4" fmla="*/ 187963 w 1783175"/>
                    <a:gd name="connsiteY4" fmla="*/ 4623447 h 4691970"/>
                    <a:gd name="connsiteX5" fmla="*/ 122159 w 1783175"/>
                    <a:gd name="connsiteY5" fmla="*/ 4691970 h 4691970"/>
                    <a:gd name="connsiteX6" fmla="*/ 147847 w 1783175"/>
                    <a:gd name="connsiteY6" fmla="*/ 4623789 h 4691970"/>
                    <a:gd name="connsiteX7" fmla="*/ 122521 w 1783175"/>
                    <a:gd name="connsiteY7" fmla="*/ 4564060 h 4691970"/>
                    <a:gd name="connsiteX8" fmla="*/ 9191 w 1783175"/>
                    <a:gd name="connsiteY8" fmla="*/ 4515578 h 4691970"/>
                    <a:gd name="connsiteX9" fmla="*/ 2521 w 1783175"/>
                    <a:gd name="connsiteY9" fmla="*/ 4493190 h 4691970"/>
                    <a:gd name="connsiteX10" fmla="*/ 27609 w 1783175"/>
                    <a:gd name="connsiteY10" fmla="*/ 4471474 h 4691970"/>
                    <a:gd name="connsiteX11" fmla="*/ 78537 w 1783175"/>
                    <a:gd name="connsiteY11" fmla="*/ 4466992 h 4691970"/>
                    <a:gd name="connsiteX12" fmla="*/ 112569 w 1783175"/>
                    <a:gd name="connsiteY12" fmla="*/ 4491151 h 4691970"/>
                    <a:gd name="connsiteX13" fmla="*/ 138157 w 1783175"/>
                    <a:gd name="connsiteY13" fmla="*/ 4501624 h 4691970"/>
                    <a:gd name="connsiteX14" fmla="*/ 163325 w 1783175"/>
                    <a:gd name="connsiteY14" fmla="*/ 4494610 h 4691970"/>
                    <a:gd name="connsiteX15" fmla="*/ 294491 w 1783175"/>
                    <a:gd name="connsiteY15" fmla="*/ 4470772 h 4691970"/>
                    <a:gd name="connsiteX16" fmla="*/ 369489 w 1783175"/>
                    <a:gd name="connsiteY16" fmla="*/ 4454882 h 4691970"/>
                    <a:gd name="connsiteX17" fmla="*/ 1321487 w 1783175"/>
                    <a:gd name="connsiteY17" fmla="*/ 3748142 h 4691970"/>
                    <a:gd name="connsiteX18" fmla="*/ 1362411 w 1783175"/>
                    <a:gd name="connsiteY18" fmla="*/ 3755392 h 4691970"/>
                    <a:gd name="connsiteX19" fmla="*/ 1403917 w 1783175"/>
                    <a:gd name="connsiteY19" fmla="*/ 3788556 h 4691970"/>
                    <a:gd name="connsiteX20" fmla="*/ 1393523 w 1783175"/>
                    <a:gd name="connsiteY20" fmla="*/ 3843790 h 4691970"/>
                    <a:gd name="connsiteX21" fmla="*/ 1379477 w 1783175"/>
                    <a:gd name="connsiteY21" fmla="*/ 3879380 h 4691970"/>
                    <a:gd name="connsiteX22" fmla="*/ 1350345 w 1783175"/>
                    <a:gd name="connsiteY22" fmla="*/ 3916131 h 4691970"/>
                    <a:gd name="connsiteX23" fmla="*/ 1293449 w 1783175"/>
                    <a:gd name="connsiteY23" fmla="*/ 3978334 h 4691970"/>
                    <a:gd name="connsiteX24" fmla="*/ 1293053 w 1783175"/>
                    <a:gd name="connsiteY24" fmla="*/ 3953304 h 4691970"/>
                    <a:gd name="connsiteX25" fmla="*/ 1271633 w 1783175"/>
                    <a:gd name="connsiteY25" fmla="*/ 3878847 h 4691970"/>
                    <a:gd name="connsiteX26" fmla="*/ 1289639 w 1783175"/>
                    <a:gd name="connsiteY26" fmla="*/ 3768696 h 4691970"/>
                    <a:gd name="connsiteX27" fmla="*/ 1321487 w 1783175"/>
                    <a:gd name="connsiteY27" fmla="*/ 3748142 h 4691970"/>
                    <a:gd name="connsiteX28" fmla="*/ 1267225 w 1783175"/>
                    <a:gd name="connsiteY28" fmla="*/ 3260314 h 4691970"/>
                    <a:gd name="connsiteX29" fmla="*/ 1310087 w 1783175"/>
                    <a:gd name="connsiteY29" fmla="*/ 3267875 h 4691970"/>
                    <a:gd name="connsiteX30" fmla="*/ 1325415 w 1783175"/>
                    <a:gd name="connsiteY30" fmla="*/ 3322150 h 4691970"/>
                    <a:gd name="connsiteX31" fmla="*/ 1241423 w 1783175"/>
                    <a:gd name="connsiteY31" fmla="*/ 3400300 h 4691970"/>
                    <a:gd name="connsiteX32" fmla="*/ 1211823 w 1783175"/>
                    <a:gd name="connsiteY32" fmla="*/ 3409345 h 4691970"/>
                    <a:gd name="connsiteX33" fmla="*/ 1187027 w 1783175"/>
                    <a:gd name="connsiteY33" fmla="*/ 3399335 h 4691970"/>
                    <a:gd name="connsiteX34" fmla="*/ 1190711 w 1783175"/>
                    <a:gd name="connsiteY34" fmla="*/ 3325473 h 4691970"/>
                    <a:gd name="connsiteX35" fmla="*/ 1229225 w 1783175"/>
                    <a:gd name="connsiteY35" fmla="*/ 3281197 h 4691970"/>
                    <a:gd name="connsiteX36" fmla="*/ 1267225 w 1783175"/>
                    <a:gd name="connsiteY36" fmla="*/ 3260314 h 4691970"/>
                    <a:gd name="connsiteX37" fmla="*/ 204015 w 1783175"/>
                    <a:gd name="connsiteY37" fmla="*/ 3234250 h 4691970"/>
                    <a:gd name="connsiteX38" fmla="*/ 224093 w 1783175"/>
                    <a:gd name="connsiteY38" fmla="*/ 3245519 h 4691970"/>
                    <a:gd name="connsiteX39" fmla="*/ 181347 w 1783175"/>
                    <a:gd name="connsiteY39" fmla="*/ 3283509 h 4691970"/>
                    <a:gd name="connsiteX40" fmla="*/ 183627 w 1783175"/>
                    <a:gd name="connsiteY40" fmla="*/ 3253598 h 4691970"/>
                    <a:gd name="connsiteX41" fmla="*/ 204015 w 1783175"/>
                    <a:gd name="connsiteY41" fmla="*/ 3234250 h 4691970"/>
                    <a:gd name="connsiteX42" fmla="*/ 1476199 w 1783175"/>
                    <a:gd name="connsiteY42" fmla="*/ 3099633 h 4691970"/>
                    <a:gd name="connsiteX43" fmla="*/ 1439501 w 1783175"/>
                    <a:gd name="connsiteY43" fmla="*/ 3216131 h 4691970"/>
                    <a:gd name="connsiteX44" fmla="*/ 1416277 w 1783175"/>
                    <a:gd name="connsiteY44" fmla="*/ 3281148 h 4691970"/>
                    <a:gd name="connsiteX45" fmla="*/ 1425631 w 1783175"/>
                    <a:gd name="connsiteY45" fmla="*/ 3236050 h 4691970"/>
                    <a:gd name="connsiteX46" fmla="*/ 1441519 w 1783175"/>
                    <a:gd name="connsiteY46" fmla="*/ 3193286 h 4691970"/>
                    <a:gd name="connsiteX47" fmla="*/ 1476199 w 1783175"/>
                    <a:gd name="connsiteY47" fmla="*/ 3099633 h 4691970"/>
                    <a:gd name="connsiteX48" fmla="*/ 1477395 w 1783175"/>
                    <a:gd name="connsiteY48" fmla="*/ 2851477 h 4691970"/>
                    <a:gd name="connsiteX49" fmla="*/ 1495047 w 1783175"/>
                    <a:gd name="connsiteY49" fmla="*/ 2856789 h 4691970"/>
                    <a:gd name="connsiteX50" fmla="*/ 1474613 w 1783175"/>
                    <a:gd name="connsiteY50" fmla="*/ 3094284 h 4691970"/>
                    <a:gd name="connsiteX51" fmla="*/ 1439495 w 1783175"/>
                    <a:gd name="connsiteY51" fmla="*/ 3188920 h 4691970"/>
                    <a:gd name="connsiteX52" fmla="*/ 1370851 w 1783175"/>
                    <a:gd name="connsiteY52" fmla="*/ 3108827 h 4691970"/>
                    <a:gd name="connsiteX53" fmla="*/ 1371455 w 1783175"/>
                    <a:gd name="connsiteY53" fmla="*/ 3099780 h 4691970"/>
                    <a:gd name="connsiteX54" fmla="*/ 1388055 w 1783175"/>
                    <a:gd name="connsiteY54" fmla="*/ 2976035 h 4691970"/>
                    <a:gd name="connsiteX55" fmla="*/ 1397293 w 1783175"/>
                    <a:gd name="connsiteY55" fmla="*/ 2941148 h 4691970"/>
                    <a:gd name="connsiteX56" fmla="*/ 1460971 w 1783175"/>
                    <a:gd name="connsiteY56" fmla="*/ 2856527 h 4691970"/>
                    <a:gd name="connsiteX57" fmla="*/ 1477395 w 1783175"/>
                    <a:gd name="connsiteY57" fmla="*/ 2851477 h 4691970"/>
                    <a:gd name="connsiteX58" fmla="*/ 1428247 w 1783175"/>
                    <a:gd name="connsiteY58" fmla="*/ 2201413 h 4691970"/>
                    <a:gd name="connsiteX59" fmla="*/ 1434087 w 1783175"/>
                    <a:gd name="connsiteY59" fmla="*/ 2203499 h 4691970"/>
                    <a:gd name="connsiteX60" fmla="*/ 1419853 w 1783175"/>
                    <a:gd name="connsiteY60" fmla="*/ 2276538 h 4691970"/>
                    <a:gd name="connsiteX61" fmla="*/ 1428297 w 1783175"/>
                    <a:gd name="connsiteY61" fmla="*/ 2319277 h 4691970"/>
                    <a:gd name="connsiteX62" fmla="*/ 1467501 w 1783175"/>
                    <a:gd name="connsiteY62" fmla="*/ 2390218 h 4691970"/>
                    <a:gd name="connsiteX63" fmla="*/ 1459441 w 1783175"/>
                    <a:gd name="connsiteY63" fmla="*/ 2416470 h 4691970"/>
                    <a:gd name="connsiteX64" fmla="*/ 1406865 w 1783175"/>
                    <a:gd name="connsiteY64" fmla="*/ 2500972 h 4691970"/>
                    <a:gd name="connsiteX65" fmla="*/ 1381851 w 1783175"/>
                    <a:gd name="connsiteY65" fmla="*/ 2530437 h 4691970"/>
                    <a:gd name="connsiteX66" fmla="*/ 1300735 w 1783175"/>
                    <a:gd name="connsiteY66" fmla="*/ 2558400 h 4691970"/>
                    <a:gd name="connsiteX67" fmla="*/ 1262271 w 1783175"/>
                    <a:gd name="connsiteY67" fmla="*/ 2592330 h 4691970"/>
                    <a:gd name="connsiteX68" fmla="*/ 1271609 w 1783175"/>
                    <a:gd name="connsiteY68" fmla="*/ 2698946 h 4691970"/>
                    <a:gd name="connsiteX69" fmla="*/ 1299283 w 1783175"/>
                    <a:gd name="connsiteY69" fmla="*/ 2724721 h 4691970"/>
                    <a:gd name="connsiteX70" fmla="*/ 1368503 w 1783175"/>
                    <a:gd name="connsiteY70" fmla="*/ 2770632 h 4691970"/>
                    <a:gd name="connsiteX71" fmla="*/ 1419457 w 1783175"/>
                    <a:gd name="connsiteY71" fmla="*/ 2757052 h 4691970"/>
                    <a:gd name="connsiteX72" fmla="*/ 1496293 w 1783175"/>
                    <a:gd name="connsiteY72" fmla="*/ 2693133 h 4691970"/>
                    <a:gd name="connsiteX73" fmla="*/ 1516241 w 1783175"/>
                    <a:gd name="connsiteY73" fmla="*/ 2696286 h 4691970"/>
                    <a:gd name="connsiteX74" fmla="*/ 1515371 w 1783175"/>
                    <a:gd name="connsiteY74" fmla="*/ 2717162 h 4691970"/>
                    <a:gd name="connsiteX75" fmla="*/ 1426853 w 1783175"/>
                    <a:gd name="connsiteY75" fmla="*/ 2776908 h 4691970"/>
                    <a:gd name="connsiteX76" fmla="*/ 1324231 w 1783175"/>
                    <a:gd name="connsiteY76" fmla="*/ 2783948 h 4691970"/>
                    <a:gd name="connsiteX77" fmla="*/ 1227815 w 1783175"/>
                    <a:gd name="connsiteY77" fmla="*/ 2725675 h 4691970"/>
                    <a:gd name="connsiteX78" fmla="*/ 1191629 w 1783175"/>
                    <a:gd name="connsiteY78" fmla="*/ 2745852 h 4691970"/>
                    <a:gd name="connsiteX79" fmla="*/ 1144839 w 1783175"/>
                    <a:gd name="connsiteY79" fmla="*/ 2766215 h 4691970"/>
                    <a:gd name="connsiteX80" fmla="*/ 1055367 w 1783175"/>
                    <a:gd name="connsiteY80" fmla="*/ 2747498 h 4691970"/>
                    <a:gd name="connsiteX81" fmla="*/ 1019349 w 1783175"/>
                    <a:gd name="connsiteY81" fmla="*/ 2736785 h 4691970"/>
                    <a:gd name="connsiteX82" fmla="*/ 1003103 w 1783175"/>
                    <a:gd name="connsiteY82" fmla="*/ 2698375 h 4691970"/>
                    <a:gd name="connsiteX83" fmla="*/ 991961 w 1783175"/>
                    <a:gd name="connsiteY83" fmla="*/ 2670562 h 4691970"/>
                    <a:gd name="connsiteX84" fmla="*/ 994789 w 1783175"/>
                    <a:gd name="connsiteY84" fmla="*/ 2585669 h 4691970"/>
                    <a:gd name="connsiteX85" fmla="*/ 1056495 w 1783175"/>
                    <a:gd name="connsiteY85" fmla="*/ 2526772 h 4691970"/>
                    <a:gd name="connsiteX86" fmla="*/ 1081205 w 1783175"/>
                    <a:gd name="connsiteY86" fmla="*/ 2527655 h 4691970"/>
                    <a:gd name="connsiteX87" fmla="*/ 1193711 w 1783175"/>
                    <a:gd name="connsiteY87" fmla="*/ 2551951 h 4691970"/>
                    <a:gd name="connsiteX88" fmla="*/ 1314545 w 1783175"/>
                    <a:gd name="connsiteY88" fmla="*/ 2538174 h 4691970"/>
                    <a:gd name="connsiteX89" fmla="*/ 1401417 w 1783175"/>
                    <a:gd name="connsiteY89" fmla="*/ 2464599 h 4691970"/>
                    <a:gd name="connsiteX90" fmla="*/ 1429133 w 1783175"/>
                    <a:gd name="connsiteY90" fmla="*/ 2368569 h 4691970"/>
                    <a:gd name="connsiteX91" fmla="*/ 1403825 w 1783175"/>
                    <a:gd name="connsiteY91" fmla="*/ 2325102 h 4691970"/>
                    <a:gd name="connsiteX92" fmla="*/ 1382805 w 1783175"/>
                    <a:gd name="connsiteY92" fmla="*/ 2214313 h 4691970"/>
                    <a:gd name="connsiteX93" fmla="*/ 1428247 w 1783175"/>
                    <a:gd name="connsiteY93" fmla="*/ 2201413 h 4691970"/>
                    <a:gd name="connsiteX94" fmla="*/ 1427743 w 1783175"/>
                    <a:gd name="connsiteY94" fmla="*/ 856070 h 4691970"/>
                    <a:gd name="connsiteX95" fmla="*/ 1545519 w 1783175"/>
                    <a:gd name="connsiteY95" fmla="*/ 898138 h 4691970"/>
                    <a:gd name="connsiteX96" fmla="*/ 1627781 w 1783175"/>
                    <a:gd name="connsiteY96" fmla="*/ 916938 h 4691970"/>
                    <a:gd name="connsiteX97" fmla="*/ 1706409 w 1783175"/>
                    <a:gd name="connsiteY97" fmla="*/ 919885 h 4691970"/>
                    <a:gd name="connsiteX98" fmla="*/ 1747351 w 1783175"/>
                    <a:gd name="connsiteY98" fmla="*/ 909371 h 4691970"/>
                    <a:gd name="connsiteX99" fmla="*/ 1774937 w 1783175"/>
                    <a:gd name="connsiteY99" fmla="*/ 913932 h 4691970"/>
                    <a:gd name="connsiteX100" fmla="*/ 1778817 w 1783175"/>
                    <a:gd name="connsiteY100" fmla="*/ 996023 h 4691970"/>
                    <a:gd name="connsiteX101" fmla="*/ 1774307 w 1783175"/>
                    <a:gd name="connsiteY101" fmla="*/ 1023519 h 4691970"/>
                    <a:gd name="connsiteX102" fmla="*/ 1757225 w 1783175"/>
                    <a:gd name="connsiteY102" fmla="*/ 1086214 h 4691970"/>
                    <a:gd name="connsiteX103" fmla="*/ 1709419 w 1783175"/>
                    <a:gd name="connsiteY103" fmla="*/ 1123384 h 4691970"/>
                    <a:gd name="connsiteX104" fmla="*/ 1666065 w 1783175"/>
                    <a:gd name="connsiteY104" fmla="*/ 1155527 h 4691970"/>
                    <a:gd name="connsiteX105" fmla="*/ 1619721 w 1783175"/>
                    <a:gd name="connsiteY105" fmla="*/ 1218354 h 4691970"/>
                    <a:gd name="connsiteX106" fmla="*/ 1632723 w 1783175"/>
                    <a:gd name="connsiteY106" fmla="*/ 1338102 h 4691970"/>
                    <a:gd name="connsiteX107" fmla="*/ 1720659 w 1783175"/>
                    <a:gd name="connsiteY107" fmla="*/ 1389357 h 4691970"/>
                    <a:gd name="connsiteX108" fmla="*/ 1733115 w 1783175"/>
                    <a:gd name="connsiteY108" fmla="*/ 1399099 h 4691970"/>
                    <a:gd name="connsiteX109" fmla="*/ 1692593 w 1783175"/>
                    <a:gd name="connsiteY109" fmla="*/ 1408440 h 4691970"/>
                    <a:gd name="connsiteX110" fmla="*/ 1648597 w 1783175"/>
                    <a:gd name="connsiteY110" fmla="*/ 1394048 h 4691970"/>
                    <a:gd name="connsiteX111" fmla="*/ 1672355 w 1783175"/>
                    <a:gd name="connsiteY111" fmla="*/ 1431640 h 4691970"/>
                    <a:gd name="connsiteX112" fmla="*/ 1679983 w 1783175"/>
                    <a:gd name="connsiteY112" fmla="*/ 1484641 h 4691970"/>
                    <a:gd name="connsiteX113" fmla="*/ 1613101 w 1783175"/>
                    <a:gd name="connsiteY113" fmla="*/ 1604961 h 4691970"/>
                    <a:gd name="connsiteX114" fmla="*/ 1613543 w 1783175"/>
                    <a:gd name="connsiteY114" fmla="*/ 1622318 h 4691970"/>
                    <a:gd name="connsiteX115" fmla="*/ 1630133 w 1783175"/>
                    <a:gd name="connsiteY115" fmla="*/ 1642797 h 4691970"/>
                    <a:gd name="connsiteX116" fmla="*/ 1611373 w 1783175"/>
                    <a:gd name="connsiteY116" fmla="*/ 1710186 h 4691970"/>
                    <a:gd name="connsiteX117" fmla="*/ 1505105 w 1783175"/>
                    <a:gd name="connsiteY117" fmla="*/ 1803209 h 4691970"/>
                    <a:gd name="connsiteX118" fmla="*/ 1486275 w 1783175"/>
                    <a:gd name="connsiteY118" fmla="*/ 1808059 h 4691970"/>
                    <a:gd name="connsiteX119" fmla="*/ 1470453 w 1783175"/>
                    <a:gd name="connsiteY119" fmla="*/ 1796122 h 4691970"/>
                    <a:gd name="connsiteX120" fmla="*/ 1429659 w 1783175"/>
                    <a:gd name="connsiteY120" fmla="*/ 1642633 h 4691970"/>
                    <a:gd name="connsiteX121" fmla="*/ 1416559 w 1783175"/>
                    <a:gd name="connsiteY121" fmla="*/ 1586356 h 4691970"/>
                    <a:gd name="connsiteX122" fmla="*/ 1413187 w 1783175"/>
                    <a:gd name="connsiteY122" fmla="*/ 1577213 h 4691970"/>
                    <a:gd name="connsiteX123" fmla="*/ 1411483 w 1783175"/>
                    <a:gd name="connsiteY123" fmla="*/ 1485316 h 4691970"/>
                    <a:gd name="connsiteX124" fmla="*/ 1450799 w 1783175"/>
                    <a:gd name="connsiteY124" fmla="*/ 1378963 h 4691970"/>
                    <a:gd name="connsiteX125" fmla="*/ 1448899 w 1783175"/>
                    <a:gd name="connsiteY125" fmla="*/ 1335948 h 4691970"/>
                    <a:gd name="connsiteX126" fmla="*/ 1459253 w 1783175"/>
                    <a:gd name="connsiteY126" fmla="*/ 1273495 h 4691970"/>
                    <a:gd name="connsiteX127" fmla="*/ 1477775 w 1783175"/>
                    <a:gd name="connsiteY127" fmla="*/ 1217928 h 4691970"/>
                    <a:gd name="connsiteX128" fmla="*/ 1490501 w 1783175"/>
                    <a:gd name="connsiteY128" fmla="*/ 1096786 h 4691970"/>
                    <a:gd name="connsiteX129" fmla="*/ 1449439 w 1783175"/>
                    <a:gd name="connsiteY129" fmla="*/ 1074180 h 4691970"/>
                    <a:gd name="connsiteX130" fmla="*/ 1457645 w 1783175"/>
                    <a:gd name="connsiteY130" fmla="*/ 1118126 h 4691970"/>
                    <a:gd name="connsiteX131" fmla="*/ 1422447 w 1783175"/>
                    <a:gd name="connsiteY131" fmla="*/ 1294747 h 4691970"/>
                    <a:gd name="connsiteX132" fmla="*/ 1414007 w 1783175"/>
                    <a:gd name="connsiteY132" fmla="*/ 1340684 h 4691970"/>
                    <a:gd name="connsiteX133" fmla="*/ 1347279 w 1783175"/>
                    <a:gd name="connsiteY133" fmla="*/ 1375062 h 4691970"/>
                    <a:gd name="connsiteX134" fmla="*/ 1308305 w 1783175"/>
                    <a:gd name="connsiteY134" fmla="*/ 1268530 h 4691970"/>
                    <a:gd name="connsiteX135" fmla="*/ 1393273 w 1783175"/>
                    <a:gd name="connsiteY135" fmla="*/ 1153346 h 4691970"/>
                    <a:gd name="connsiteX136" fmla="*/ 1359611 w 1783175"/>
                    <a:gd name="connsiteY136" fmla="*/ 1057972 h 4691970"/>
                    <a:gd name="connsiteX137" fmla="*/ 1348065 w 1783175"/>
                    <a:gd name="connsiteY137" fmla="*/ 963881 h 4691970"/>
                    <a:gd name="connsiteX138" fmla="*/ 1355227 w 1783175"/>
                    <a:gd name="connsiteY138" fmla="*/ 902934 h 4691970"/>
                    <a:gd name="connsiteX139" fmla="*/ 1360429 w 1783175"/>
                    <a:gd name="connsiteY139" fmla="*/ 882446 h 4691970"/>
                    <a:gd name="connsiteX140" fmla="*/ 1427743 w 1783175"/>
                    <a:gd name="connsiteY140" fmla="*/ 856070 h 4691970"/>
                    <a:gd name="connsiteX141" fmla="*/ 1181363 w 1783175"/>
                    <a:gd name="connsiteY141" fmla="*/ 1687 h 4691970"/>
                    <a:gd name="connsiteX142" fmla="*/ 1205335 w 1783175"/>
                    <a:gd name="connsiteY142" fmla="*/ 4120 h 4691970"/>
                    <a:gd name="connsiteX143" fmla="*/ 1253423 w 1783175"/>
                    <a:gd name="connsiteY143" fmla="*/ 6720 h 4691970"/>
                    <a:gd name="connsiteX144" fmla="*/ 1286149 w 1783175"/>
                    <a:gd name="connsiteY144" fmla="*/ 44913 h 4691970"/>
                    <a:gd name="connsiteX145" fmla="*/ 1339267 w 1783175"/>
                    <a:gd name="connsiteY145" fmla="*/ 89064 h 4691970"/>
                    <a:gd name="connsiteX146" fmla="*/ 1413877 w 1783175"/>
                    <a:gd name="connsiteY146" fmla="*/ 87886 h 4691970"/>
                    <a:gd name="connsiteX147" fmla="*/ 1434271 w 1783175"/>
                    <a:gd name="connsiteY147" fmla="*/ 75293 h 4691970"/>
                    <a:gd name="connsiteX148" fmla="*/ 1450809 w 1783175"/>
                    <a:gd name="connsiteY148" fmla="*/ 40121 h 4691970"/>
                    <a:gd name="connsiteX149" fmla="*/ 1475739 w 1783175"/>
                    <a:gd name="connsiteY149" fmla="*/ 18547 h 4691970"/>
                    <a:gd name="connsiteX150" fmla="*/ 1480183 w 1783175"/>
                    <a:gd name="connsiteY150" fmla="*/ 50612 h 4691970"/>
                    <a:gd name="connsiteX151" fmla="*/ 1425285 w 1783175"/>
                    <a:gd name="connsiteY151" fmla="*/ 144966 h 4691970"/>
                    <a:gd name="connsiteX152" fmla="*/ 1405473 w 1783175"/>
                    <a:gd name="connsiteY152" fmla="*/ 185594 h 4691970"/>
                    <a:gd name="connsiteX153" fmla="*/ 1376341 w 1783175"/>
                    <a:gd name="connsiteY153" fmla="*/ 256022 h 4691970"/>
                    <a:gd name="connsiteX154" fmla="*/ 1371891 w 1783175"/>
                    <a:gd name="connsiteY154" fmla="*/ 279611 h 4691970"/>
                    <a:gd name="connsiteX155" fmla="*/ 1404615 w 1783175"/>
                    <a:gd name="connsiteY155" fmla="*/ 336354 h 4691970"/>
                    <a:gd name="connsiteX156" fmla="*/ 1510431 w 1783175"/>
                    <a:gd name="connsiteY156" fmla="*/ 444383 h 4691970"/>
                    <a:gd name="connsiteX157" fmla="*/ 1603567 w 1783175"/>
                    <a:gd name="connsiteY157" fmla="*/ 610165 h 4691970"/>
                    <a:gd name="connsiteX158" fmla="*/ 1499237 w 1783175"/>
                    <a:gd name="connsiteY158" fmla="*/ 690837 h 4691970"/>
                    <a:gd name="connsiteX159" fmla="*/ 1465331 w 1783175"/>
                    <a:gd name="connsiteY159" fmla="*/ 707880 h 4691970"/>
                    <a:gd name="connsiteX160" fmla="*/ 1440995 w 1783175"/>
                    <a:gd name="connsiteY160" fmla="*/ 683286 h 4691970"/>
                    <a:gd name="connsiteX161" fmla="*/ 1418671 w 1783175"/>
                    <a:gd name="connsiteY161" fmla="*/ 675312 h 4691970"/>
                    <a:gd name="connsiteX162" fmla="*/ 1431263 w 1783175"/>
                    <a:gd name="connsiteY162" fmla="*/ 658607 h 4691970"/>
                    <a:gd name="connsiteX163" fmla="*/ 1429755 w 1783175"/>
                    <a:gd name="connsiteY163" fmla="*/ 636866 h 4691970"/>
                    <a:gd name="connsiteX164" fmla="*/ 1421787 w 1783175"/>
                    <a:gd name="connsiteY164" fmla="*/ 584990 h 4691970"/>
                    <a:gd name="connsiteX165" fmla="*/ 1446965 w 1783175"/>
                    <a:gd name="connsiteY165" fmla="*/ 588682 h 4691970"/>
                    <a:gd name="connsiteX166" fmla="*/ 1472309 w 1783175"/>
                    <a:gd name="connsiteY166" fmla="*/ 603036 h 4691970"/>
                    <a:gd name="connsiteX167" fmla="*/ 1483643 w 1783175"/>
                    <a:gd name="connsiteY167" fmla="*/ 571305 h 4691970"/>
                    <a:gd name="connsiteX168" fmla="*/ 1503031 w 1783175"/>
                    <a:gd name="connsiteY168" fmla="*/ 550402 h 4691970"/>
                    <a:gd name="connsiteX169" fmla="*/ 1540295 w 1783175"/>
                    <a:gd name="connsiteY169" fmla="*/ 542511 h 4691970"/>
                    <a:gd name="connsiteX170" fmla="*/ 1537779 w 1783175"/>
                    <a:gd name="connsiteY170" fmla="*/ 531010 h 4691970"/>
                    <a:gd name="connsiteX171" fmla="*/ 1485915 w 1783175"/>
                    <a:gd name="connsiteY171" fmla="*/ 520436 h 4691970"/>
                    <a:gd name="connsiteX172" fmla="*/ 1439589 w 1783175"/>
                    <a:gd name="connsiteY172" fmla="*/ 509189 h 4691970"/>
                    <a:gd name="connsiteX173" fmla="*/ 1446139 w 1783175"/>
                    <a:gd name="connsiteY173" fmla="*/ 479725 h 4691970"/>
                    <a:gd name="connsiteX174" fmla="*/ 1476103 w 1783175"/>
                    <a:gd name="connsiteY174" fmla="*/ 462600 h 4691970"/>
                    <a:gd name="connsiteX175" fmla="*/ 1412743 w 1783175"/>
                    <a:gd name="connsiteY175" fmla="*/ 435993 h 4691970"/>
                    <a:gd name="connsiteX176" fmla="*/ 1317735 w 1783175"/>
                    <a:gd name="connsiteY176" fmla="*/ 468314 h 4691970"/>
                    <a:gd name="connsiteX177" fmla="*/ 1275941 w 1783175"/>
                    <a:gd name="connsiteY177" fmla="*/ 466638 h 4691970"/>
                    <a:gd name="connsiteX178" fmla="*/ 1261529 w 1783175"/>
                    <a:gd name="connsiteY178" fmla="*/ 273319 h 4691970"/>
                    <a:gd name="connsiteX179" fmla="*/ 1255829 w 1783175"/>
                    <a:gd name="connsiteY179" fmla="*/ 226229 h 4691970"/>
                    <a:gd name="connsiteX180" fmla="*/ 1194819 w 1783175"/>
                    <a:gd name="connsiteY180" fmla="*/ 200461 h 4691970"/>
                    <a:gd name="connsiteX181" fmla="*/ 1151601 w 1783175"/>
                    <a:gd name="connsiteY181" fmla="*/ 173098 h 4691970"/>
                    <a:gd name="connsiteX182" fmla="*/ 1214379 w 1783175"/>
                    <a:gd name="connsiteY182" fmla="*/ 153117 h 4691970"/>
                    <a:gd name="connsiteX183" fmla="*/ 1294113 w 1783175"/>
                    <a:gd name="connsiteY183" fmla="*/ 115340 h 4691970"/>
                    <a:gd name="connsiteX184" fmla="*/ 1246861 w 1783175"/>
                    <a:gd name="connsiteY184" fmla="*/ 128940 h 4691970"/>
                    <a:gd name="connsiteX185" fmla="*/ 1173931 w 1783175"/>
                    <a:gd name="connsiteY185" fmla="*/ 125418 h 4691970"/>
                    <a:gd name="connsiteX186" fmla="*/ 1151607 w 1783175"/>
                    <a:gd name="connsiteY186" fmla="*/ 117444 h 4691970"/>
                    <a:gd name="connsiteX187" fmla="*/ 1003985 w 1783175"/>
                    <a:gd name="connsiteY187" fmla="*/ 100494 h 4691970"/>
                    <a:gd name="connsiteX188" fmla="*/ 950445 w 1783175"/>
                    <a:gd name="connsiteY188" fmla="*/ 76069 h 4691970"/>
                    <a:gd name="connsiteX189" fmla="*/ 916959 w 1783175"/>
                    <a:gd name="connsiteY189" fmla="*/ 73383 h 4691970"/>
                    <a:gd name="connsiteX190" fmla="*/ 1099821 w 1783175"/>
                    <a:gd name="connsiteY190" fmla="*/ 158577 h 4691970"/>
                    <a:gd name="connsiteX191" fmla="*/ 1109805 w 1783175"/>
                    <a:gd name="connsiteY191" fmla="*/ 171420 h 4691970"/>
                    <a:gd name="connsiteX192" fmla="*/ 1024705 w 1783175"/>
                    <a:gd name="connsiteY192" fmla="*/ 183427 h 4691970"/>
                    <a:gd name="connsiteX193" fmla="*/ 964949 w 1783175"/>
                    <a:gd name="connsiteY193" fmla="*/ 191237 h 4691970"/>
                    <a:gd name="connsiteX194" fmla="*/ 892611 w 1783175"/>
                    <a:gd name="connsiteY194" fmla="*/ 141545 h 4691970"/>
                    <a:gd name="connsiteX195" fmla="*/ 830099 w 1783175"/>
                    <a:gd name="connsiteY195" fmla="*/ 56935 h 4691970"/>
                    <a:gd name="connsiteX196" fmla="*/ 831193 w 1783175"/>
                    <a:gd name="connsiteY196" fmla="*/ 24198 h 4691970"/>
                    <a:gd name="connsiteX197" fmla="*/ 966897 w 1783175"/>
                    <a:gd name="connsiteY197" fmla="*/ 44841 h 4691970"/>
                    <a:gd name="connsiteX198" fmla="*/ 1091191 w 1783175"/>
                    <a:gd name="connsiteY198" fmla="*/ 45508 h 4691970"/>
                    <a:gd name="connsiteX199" fmla="*/ 1165635 w 1783175"/>
                    <a:gd name="connsiteY199" fmla="*/ 15118 h 4691970"/>
                    <a:gd name="connsiteX200" fmla="*/ 1181363 w 1783175"/>
                    <a:gd name="connsiteY200" fmla="*/ 1687 h 4691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Lst>
                  <a:rect l="l" t="t" r="r" b="b"/>
                  <a:pathLst>
                    <a:path w="1783175" h="4691970">
                      <a:moveTo>
                        <a:pt x="369489" y="4454882"/>
                      </a:moveTo>
                      <a:cubicBezTo>
                        <a:pt x="345247" y="4474231"/>
                        <a:pt x="326917" y="4495692"/>
                        <a:pt x="288405" y="4495273"/>
                      </a:cubicBezTo>
                      <a:cubicBezTo>
                        <a:pt x="273709" y="4495359"/>
                        <a:pt x="242203" y="4520117"/>
                        <a:pt x="239579" y="4549855"/>
                      </a:cubicBezTo>
                      <a:cubicBezTo>
                        <a:pt x="238649" y="4556191"/>
                        <a:pt x="239661" y="4564556"/>
                        <a:pt x="233663" y="4566415"/>
                      </a:cubicBezTo>
                      <a:cubicBezTo>
                        <a:pt x="206045" y="4576556"/>
                        <a:pt x="201141" y="4601479"/>
                        <a:pt x="187963" y="4623447"/>
                      </a:cubicBezTo>
                      <a:cubicBezTo>
                        <a:pt x="170729" y="4649301"/>
                        <a:pt x="144123" y="4667806"/>
                        <a:pt x="122159" y="4691970"/>
                      </a:cubicBezTo>
                      <a:cubicBezTo>
                        <a:pt x="122333" y="4665358"/>
                        <a:pt x="131121" y="4644489"/>
                        <a:pt x="147847" y="4623789"/>
                      </a:cubicBezTo>
                      <a:cubicBezTo>
                        <a:pt x="165331" y="4604694"/>
                        <a:pt x="147519" y="4564987"/>
                        <a:pt x="122521" y="4564060"/>
                      </a:cubicBezTo>
                      <a:cubicBezTo>
                        <a:pt x="76071" y="4563473"/>
                        <a:pt x="45757" y="4532640"/>
                        <a:pt x="9191" y="4515578"/>
                      </a:cubicBezTo>
                      <a:cubicBezTo>
                        <a:pt x="-2633" y="4511354"/>
                        <a:pt x="-859" y="4502652"/>
                        <a:pt x="2521" y="4493190"/>
                      </a:cubicBezTo>
                      <a:cubicBezTo>
                        <a:pt x="5987" y="4479757"/>
                        <a:pt x="12915" y="4471560"/>
                        <a:pt x="27609" y="4471474"/>
                      </a:cubicBezTo>
                      <a:cubicBezTo>
                        <a:pt x="44669" y="4472233"/>
                        <a:pt x="60969" y="4471387"/>
                        <a:pt x="78537" y="4466992"/>
                      </a:cubicBezTo>
                      <a:cubicBezTo>
                        <a:pt x="94923" y="4462175"/>
                        <a:pt x="107757" y="4474762"/>
                        <a:pt x="112569" y="4491151"/>
                      </a:cubicBezTo>
                      <a:cubicBezTo>
                        <a:pt x="116957" y="4508723"/>
                        <a:pt x="125655" y="4510496"/>
                        <a:pt x="138157" y="4501624"/>
                      </a:cubicBezTo>
                      <a:cubicBezTo>
                        <a:pt x="145421" y="4496217"/>
                        <a:pt x="156231" y="4492076"/>
                        <a:pt x="163325" y="4494610"/>
                      </a:cubicBezTo>
                      <a:cubicBezTo>
                        <a:pt x="213235" y="4519105"/>
                        <a:pt x="252091" y="4484970"/>
                        <a:pt x="294491" y="4470772"/>
                      </a:cubicBezTo>
                      <a:cubicBezTo>
                        <a:pt x="319659" y="4463758"/>
                        <a:pt x="341873" y="4446351"/>
                        <a:pt x="369489" y="4454882"/>
                      </a:cubicBezTo>
                      <a:close/>
                      <a:moveTo>
                        <a:pt x="1321487" y="3748142"/>
                      </a:moveTo>
                      <a:cubicBezTo>
                        <a:pt x="1335605" y="3745489"/>
                        <a:pt x="1351237" y="3747470"/>
                        <a:pt x="1362411" y="3755392"/>
                      </a:cubicBezTo>
                      <a:cubicBezTo>
                        <a:pt x="1376129" y="3765532"/>
                        <a:pt x="1389431" y="3776833"/>
                        <a:pt x="1403917" y="3788556"/>
                      </a:cubicBezTo>
                      <a:cubicBezTo>
                        <a:pt x="1411119" y="3809467"/>
                        <a:pt x="1399749" y="3826364"/>
                        <a:pt x="1393523" y="3843790"/>
                      </a:cubicBezTo>
                      <a:cubicBezTo>
                        <a:pt x="1388191" y="3854985"/>
                        <a:pt x="1381677" y="3865757"/>
                        <a:pt x="1379477" y="3879380"/>
                      </a:cubicBezTo>
                      <a:cubicBezTo>
                        <a:pt x="1374083" y="3894483"/>
                        <a:pt x="1365141" y="3908317"/>
                        <a:pt x="1350345" y="3916131"/>
                      </a:cubicBezTo>
                      <a:cubicBezTo>
                        <a:pt x="1322767" y="3929860"/>
                        <a:pt x="1324929" y="3968619"/>
                        <a:pt x="1293449" y="3978334"/>
                      </a:cubicBezTo>
                      <a:cubicBezTo>
                        <a:pt x="1296353" y="3970202"/>
                        <a:pt x="1299259" y="3962070"/>
                        <a:pt x="1293053" y="3953304"/>
                      </a:cubicBezTo>
                      <a:cubicBezTo>
                        <a:pt x="1278753" y="3929858"/>
                        <a:pt x="1278773" y="3903666"/>
                        <a:pt x="1271633" y="3878847"/>
                      </a:cubicBezTo>
                      <a:cubicBezTo>
                        <a:pt x="1261545" y="3839876"/>
                        <a:pt x="1275591" y="3804286"/>
                        <a:pt x="1289639" y="3768696"/>
                      </a:cubicBezTo>
                      <a:cubicBezTo>
                        <a:pt x="1294763" y="3758082"/>
                        <a:pt x="1307369" y="3750795"/>
                        <a:pt x="1321487" y="3748142"/>
                      </a:cubicBezTo>
                      <a:close/>
                      <a:moveTo>
                        <a:pt x="1267225" y="3260314"/>
                      </a:moveTo>
                      <a:cubicBezTo>
                        <a:pt x="1280851" y="3259081"/>
                        <a:pt x="1295287" y="3262589"/>
                        <a:pt x="1310087" y="3267875"/>
                      </a:cubicBezTo>
                      <a:cubicBezTo>
                        <a:pt x="1344425" y="3280141"/>
                        <a:pt x="1350139" y="3294052"/>
                        <a:pt x="1325415" y="3322150"/>
                      </a:cubicBezTo>
                      <a:cubicBezTo>
                        <a:pt x="1300273" y="3351418"/>
                        <a:pt x="1284883" y="3390764"/>
                        <a:pt x="1241423" y="3400300"/>
                      </a:cubicBezTo>
                      <a:cubicBezTo>
                        <a:pt x="1232439" y="3403026"/>
                        <a:pt x="1221731" y="3407774"/>
                        <a:pt x="1211823" y="3409345"/>
                      </a:cubicBezTo>
                      <a:cubicBezTo>
                        <a:pt x="1201915" y="3410917"/>
                        <a:pt x="1192809" y="3409313"/>
                        <a:pt x="1187027" y="3399335"/>
                      </a:cubicBezTo>
                      <a:cubicBezTo>
                        <a:pt x="1174697" y="3377785"/>
                        <a:pt x="1174415" y="3348669"/>
                        <a:pt x="1190711" y="3325473"/>
                      </a:cubicBezTo>
                      <a:cubicBezTo>
                        <a:pt x="1201715" y="3309620"/>
                        <a:pt x="1215853" y="3296205"/>
                        <a:pt x="1229225" y="3281197"/>
                      </a:cubicBezTo>
                      <a:cubicBezTo>
                        <a:pt x="1240785" y="3267522"/>
                        <a:pt x="1253599" y="3261548"/>
                        <a:pt x="1267225" y="3260314"/>
                      </a:cubicBezTo>
                      <a:close/>
                      <a:moveTo>
                        <a:pt x="204015" y="3234250"/>
                      </a:moveTo>
                      <a:cubicBezTo>
                        <a:pt x="212497" y="3231817"/>
                        <a:pt x="224871" y="3236238"/>
                        <a:pt x="224093" y="3245519"/>
                      </a:cubicBezTo>
                      <a:cubicBezTo>
                        <a:pt x="225133" y="3274568"/>
                        <a:pt x="194845" y="3270578"/>
                        <a:pt x="181347" y="3283509"/>
                      </a:cubicBezTo>
                      <a:cubicBezTo>
                        <a:pt x="181217" y="3273220"/>
                        <a:pt x="180913" y="3262528"/>
                        <a:pt x="183627" y="3253598"/>
                      </a:cubicBezTo>
                      <a:cubicBezTo>
                        <a:pt x="186343" y="3244666"/>
                        <a:pt x="192075" y="3237496"/>
                        <a:pt x="204015" y="3234250"/>
                      </a:cubicBezTo>
                      <a:close/>
                      <a:moveTo>
                        <a:pt x="1476199" y="3099633"/>
                      </a:moveTo>
                      <a:cubicBezTo>
                        <a:pt x="1474913" y="3141066"/>
                        <a:pt x="1451009" y="3177039"/>
                        <a:pt x="1439501" y="3216131"/>
                      </a:cubicBezTo>
                      <a:cubicBezTo>
                        <a:pt x="1433801" y="3238968"/>
                        <a:pt x="1424157" y="3259089"/>
                        <a:pt x="1416277" y="3281148"/>
                      </a:cubicBezTo>
                      <a:cubicBezTo>
                        <a:pt x="1415263" y="3265076"/>
                        <a:pt x="1419901" y="3250368"/>
                        <a:pt x="1425631" y="3236050"/>
                      </a:cubicBezTo>
                      <a:cubicBezTo>
                        <a:pt x="1431359" y="3221731"/>
                        <a:pt x="1438177" y="3207802"/>
                        <a:pt x="1441519" y="3193286"/>
                      </a:cubicBezTo>
                      <a:cubicBezTo>
                        <a:pt x="1452717" y="3161939"/>
                        <a:pt x="1463913" y="3130591"/>
                        <a:pt x="1476199" y="3099633"/>
                      </a:cubicBezTo>
                      <a:close/>
                      <a:moveTo>
                        <a:pt x="1477395" y="2851477"/>
                      </a:moveTo>
                      <a:cubicBezTo>
                        <a:pt x="1483205" y="2852229"/>
                        <a:pt x="1489219" y="2854708"/>
                        <a:pt x="1495047" y="2856789"/>
                      </a:cubicBezTo>
                      <a:cubicBezTo>
                        <a:pt x="1489291" y="2935450"/>
                        <a:pt x="1484283" y="3015700"/>
                        <a:pt x="1474613" y="3094284"/>
                      </a:cubicBezTo>
                      <a:cubicBezTo>
                        <a:pt x="1465627" y="3126801"/>
                        <a:pt x="1456641" y="3159317"/>
                        <a:pt x="1439495" y="3188920"/>
                      </a:cubicBezTo>
                      <a:cubicBezTo>
                        <a:pt x="1399449" y="3175939"/>
                        <a:pt x="1396545" y="3132559"/>
                        <a:pt x="1370851" y="3108827"/>
                      </a:cubicBezTo>
                      <a:cubicBezTo>
                        <a:pt x="1368939" y="3106821"/>
                        <a:pt x="1369451" y="3101710"/>
                        <a:pt x="1371455" y="3099780"/>
                      </a:cubicBezTo>
                      <a:cubicBezTo>
                        <a:pt x="1398199" y="3061698"/>
                        <a:pt x="1382383" y="3017675"/>
                        <a:pt x="1388055" y="2976035"/>
                      </a:cubicBezTo>
                      <a:cubicBezTo>
                        <a:pt x="1389811" y="2963761"/>
                        <a:pt x="1392973" y="2952154"/>
                        <a:pt x="1397293" y="2941148"/>
                      </a:cubicBezTo>
                      <a:cubicBezTo>
                        <a:pt x="1410257" y="2908129"/>
                        <a:pt x="1433673" y="2880518"/>
                        <a:pt x="1460971" y="2856527"/>
                      </a:cubicBezTo>
                      <a:cubicBezTo>
                        <a:pt x="1465981" y="2851700"/>
                        <a:pt x="1471585" y="2850725"/>
                        <a:pt x="1477395" y="2851477"/>
                      </a:cubicBezTo>
                      <a:close/>
                      <a:moveTo>
                        <a:pt x="1428247" y="2201413"/>
                      </a:moveTo>
                      <a:cubicBezTo>
                        <a:pt x="1430583" y="2202248"/>
                        <a:pt x="1431751" y="2202665"/>
                        <a:pt x="1434087" y="2203499"/>
                      </a:cubicBezTo>
                      <a:cubicBezTo>
                        <a:pt x="1438967" y="2230401"/>
                        <a:pt x="1434085" y="2255138"/>
                        <a:pt x="1419853" y="2276538"/>
                      </a:cubicBezTo>
                      <a:cubicBezTo>
                        <a:pt x="1408049" y="2294832"/>
                        <a:pt x="1407361" y="2307827"/>
                        <a:pt x="1428297" y="2319277"/>
                      </a:cubicBezTo>
                      <a:cubicBezTo>
                        <a:pt x="1454235" y="2335163"/>
                        <a:pt x="1457109" y="2363996"/>
                        <a:pt x="1467501" y="2390218"/>
                      </a:cubicBezTo>
                      <a:cubicBezTo>
                        <a:pt x="1471993" y="2399767"/>
                        <a:pt x="1467051" y="2409919"/>
                        <a:pt x="1459441" y="2416470"/>
                      </a:cubicBezTo>
                      <a:cubicBezTo>
                        <a:pt x="1434937" y="2440820"/>
                        <a:pt x="1417443" y="2467675"/>
                        <a:pt x="1406865" y="2500972"/>
                      </a:cubicBezTo>
                      <a:cubicBezTo>
                        <a:pt x="1402251" y="2513889"/>
                        <a:pt x="1390719" y="2520363"/>
                        <a:pt x="1381851" y="2530437"/>
                      </a:cubicBezTo>
                      <a:cubicBezTo>
                        <a:pt x="1358607" y="2551264"/>
                        <a:pt x="1330539" y="2559776"/>
                        <a:pt x="1300735" y="2558400"/>
                      </a:cubicBezTo>
                      <a:cubicBezTo>
                        <a:pt x="1274855" y="2557101"/>
                        <a:pt x="1264401" y="2567931"/>
                        <a:pt x="1262271" y="2592330"/>
                      </a:cubicBezTo>
                      <a:cubicBezTo>
                        <a:pt x="1258285" y="2629305"/>
                        <a:pt x="1268497" y="2663407"/>
                        <a:pt x="1271609" y="2698946"/>
                      </a:cubicBezTo>
                      <a:cubicBezTo>
                        <a:pt x="1274423" y="2713192"/>
                        <a:pt x="1290029" y="2717442"/>
                        <a:pt x="1299283" y="2724721"/>
                      </a:cubicBezTo>
                      <a:cubicBezTo>
                        <a:pt x="1320459" y="2742877"/>
                        <a:pt x="1344481" y="2756755"/>
                        <a:pt x="1368503" y="2770632"/>
                      </a:cubicBezTo>
                      <a:cubicBezTo>
                        <a:pt x="1390189" y="2783673"/>
                        <a:pt x="1405975" y="2780044"/>
                        <a:pt x="1419457" y="2757052"/>
                      </a:cubicBezTo>
                      <a:cubicBezTo>
                        <a:pt x="1435873" y="2725841"/>
                        <a:pt x="1469123" y="2713883"/>
                        <a:pt x="1496293" y="2693133"/>
                      </a:cubicBezTo>
                      <a:cubicBezTo>
                        <a:pt x="1503063" y="2688930"/>
                        <a:pt x="1511331" y="2687911"/>
                        <a:pt x="1516241" y="2696286"/>
                      </a:cubicBezTo>
                      <a:cubicBezTo>
                        <a:pt x="1516481" y="2702992"/>
                        <a:pt x="1515133" y="2710455"/>
                        <a:pt x="1515371" y="2717162"/>
                      </a:cubicBezTo>
                      <a:cubicBezTo>
                        <a:pt x="1475203" y="2722675"/>
                        <a:pt x="1446445" y="2744182"/>
                        <a:pt x="1426853" y="2776908"/>
                      </a:cubicBezTo>
                      <a:cubicBezTo>
                        <a:pt x="1401987" y="2817019"/>
                        <a:pt x="1354391" y="2821203"/>
                        <a:pt x="1324231" y="2783948"/>
                      </a:cubicBezTo>
                      <a:cubicBezTo>
                        <a:pt x="1298653" y="2752301"/>
                        <a:pt x="1272565" y="2725770"/>
                        <a:pt x="1227815" y="2725675"/>
                      </a:cubicBezTo>
                      <a:cubicBezTo>
                        <a:pt x="1210531" y="2726122"/>
                        <a:pt x="1197501" y="2729412"/>
                        <a:pt x="1191629" y="2745852"/>
                      </a:cubicBezTo>
                      <a:cubicBezTo>
                        <a:pt x="1183569" y="2772105"/>
                        <a:pt x="1165865" y="2773725"/>
                        <a:pt x="1144839" y="2766215"/>
                      </a:cubicBezTo>
                      <a:cubicBezTo>
                        <a:pt x="1115963" y="2758549"/>
                        <a:pt x="1087929" y="2748535"/>
                        <a:pt x="1055367" y="2747498"/>
                      </a:cubicBezTo>
                      <a:cubicBezTo>
                        <a:pt x="1043011" y="2747057"/>
                        <a:pt x="1029533" y="2744230"/>
                        <a:pt x="1019349" y="2736785"/>
                      </a:cubicBezTo>
                      <a:cubicBezTo>
                        <a:pt x="1009165" y="2729341"/>
                        <a:pt x="1002277" y="2717280"/>
                        <a:pt x="1003103" y="2698375"/>
                      </a:cubicBezTo>
                      <a:cubicBezTo>
                        <a:pt x="1003703" y="2689320"/>
                        <a:pt x="995287" y="2679693"/>
                        <a:pt x="991961" y="2670562"/>
                      </a:cubicBezTo>
                      <a:cubicBezTo>
                        <a:pt x="979983" y="2645096"/>
                        <a:pt x="982479" y="2613216"/>
                        <a:pt x="994789" y="2585669"/>
                      </a:cubicBezTo>
                      <a:cubicBezTo>
                        <a:pt x="1007097" y="2558121"/>
                        <a:pt x="1029221" y="2534906"/>
                        <a:pt x="1056495" y="2526772"/>
                      </a:cubicBezTo>
                      <a:cubicBezTo>
                        <a:pt x="1065601" y="2523405"/>
                        <a:pt x="1073867" y="2522385"/>
                        <a:pt x="1081205" y="2527655"/>
                      </a:cubicBezTo>
                      <a:cubicBezTo>
                        <a:pt x="1115141" y="2554341"/>
                        <a:pt x="1154381" y="2555116"/>
                        <a:pt x="1193711" y="2551951"/>
                      </a:cubicBezTo>
                      <a:cubicBezTo>
                        <a:pt x="1234207" y="2549203"/>
                        <a:pt x="1274047" y="2540922"/>
                        <a:pt x="1314545" y="2538174"/>
                      </a:cubicBezTo>
                      <a:cubicBezTo>
                        <a:pt x="1352287" y="2535766"/>
                        <a:pt x="1378739" y="2494898"/>
                        <a:pt x="1401417" y="2464599"/>
                      </a:cubicBezTo>
                      <a:cubicBezTo>
                        <a:pt x="1421249" y="2438580"/>
                        <a:pt x="1428741" y="2402856"/>
                        <a:pt x="1429133" y="2368569"/>
                      </a:cubicBezTo>
                      <a:cubicBezTo>
                        <a:pt x="1430751" y="2349285"/>
                        <a:pt x="1426769" y="2334621"/>
                        <a:pt x="1403825" y="2325102"/>
                      </a:cubicBezTo>
                      <a:cubicBezTo>
                        <a:pt x="1364197" y="2306975"/>
                        <a:pt x="1356115" y="2248475"/>
                        <a:pt x="1382805" y="2214313"/>
                      </a:cubicBezTo>
                      <a:cubicBezTo>
                        <a:pt x="1395357" y="2197610"/>
                        <a:pt x="1415037" y="2212584"/>
                        <a:pt x="1428247" y="2201413"/>
                      </a:cubicBezTo>
                      <a:close/>
                      <a:moveTo>
                        <a:pt x="1427743" y="856070"/>
                      </a:moveTo>
                      <a:cubicBezTo>
                        <a:pt x="1466609" y="869952"/>
                        <a:pt x="1508749" y="878389"/>
                        <a:pt x="1545519" y="898138"/>
                      </a:cubicBezTo>
                      <a:cubicBezTo>
                        <a:pt x="1572189" y="908987"/>
                        <a:pt x="1600375" y="923025"/>
                        <a:pt x="1627781" y="916938"/>
                      </a:cubicBezTo>
                      <a:cubicBezTo>
                        <a:pt x="1656027" y="908504"/>
                        <a:pt x="1680001" y="915745"/>
                        <a:pt x="1706409" y="919885"/>
                      </a:cubicBezTo>
                      <a:cubicBezTo>
                        <a:pt x="1722977" y="921834"/>
                        <a:pt x="1734995" y="914219"/>
                        <a:pt x="1747351" y="909371"/>
                      </a:cubicBezTo>
                      <a:cubicBezTo>
                        <a:pt x="1758109" y="905276"/>
                        <a:pt x="1766433" y="904280"/>
                        <a:pt x="1774937" y="913932"/>
                      </a:cubicBezTo>
                      <a:cubicBezTo>
                        <a:pt x="1782683" y="921991"/>
                        <a:pt x="1786879" y="988319"/>
                        <a:pt x="1778817" y="996023"/>
                      </a:cubicBezTo>
                      <a:cubicBezTo>
                        <a:pt x="1767559" y="1005232"/>
                        <a:pt x="1768237" y="1010766"/>
                        <a:pt x="1774307" y="1023519"/>
                      </a:cubicBezTo>
                      <a:cubicBezTo>
                        <a:pt x="1788043" y="1048271"/>
                        <a:pt x="1756523" y="1062150"/>
                        <a:pt x="1757225" y="1086214"/>
                      </a:cubicBezTo>
                      <a:cubicBezTo>
                        <a:pt x="1757745" y="1099631"/>
                        <a:pt x="1722535" y="1120130"/>
                        <a:pt x="1709419" y="1123384"/>
                      </a:cubicBezTo>
                      <a:cubicBezTo>
                        <a:pt x="1689997" y="1125707"/>
                        <a:pt x="1672931" y="1128873"/>
                        <a:pt x="1666065" y="1155527"/>
                      </a:cubicBezTo>
                      <a:cubicBezTo>
                        <a:pt x="1660459" y="1178662"/>
                        <a:pt x="1634829" y="1194645"/>
                        <a:pt x="1619721" y="1218354"/>
                      </a:cubicBezTo>
                      <a:cubicBezTo>
                        <a:pt x="1587067" y="1268874"/>
                        <a:pt x="1589703" y="1294953"/>
                        <a:pt x="1632723" y="1338102"/>
                      </a:cubicBezTo>
                      <a:cubicBezTo>
                        <a:pt x="1658317" y="1363121"/>
                        <a:pt x="1690955" y="1372133"/>
                        <a:pt x="1720659" y="1389357"/>
                      </a:cubicBezTo>
                      <a:cubicBezTo>
                        <a:pt x="1725369" y="1391040"/>
                        <a:pt x="1728823" y="1396243"/>
                        <a:pt x="1733115" y="1399099"/>
                      </a:cubicBezTo>
                      <a:cubicBezTo>
                        <a:pt x="1724733" y="1422566"/>
                        <a:pt x="1708323" y="1412735"/>
                        <a:pt x="1692593" y="1408440"/>
                      </a:cubicBezTo>
                      <a:cubicBezTo>
                        <a:pt x="1678041" y="1404565"/>
                        <a:pt x="1668439" y="1390550"/>
                        <a:pt x="1648597" y="1394048"/>
                      </a:cubicBezTo>
                      <a:cubicBezTo>
                        <a:pt x="1649039" y="1411405"/>
                        <a:pt x="1662673" y="1421567"/>
                        <a:pt x="1672355" y="1431640"/>
                      </a:cubicBezTo>
                      <a:cubicBezTo>
                        <a:pt x="1690201" y="1448599"/>
                        <a:pt x="1691061" y="1464783"/>
                        <a:pt x="1679983" y="1484641"/>
                      </a:cubicBezTo>
                      <a:cubicBezTo>
                        <a:pt x="1657411" y="1525529"/>
                        <a:pt x="1634079" y="1564825"/>
                        <a:pt x="1613101" y="1604961"/>
                      </a:cubicBezTo>
                      <a:cubicBezTo>
                        <a:pt x="1609411" y="1611580"/>
                        <a:pt x="1601765" y="1618111"/>
                        <a:pt x="1613543" y="1622318"/>
                      </a:cubicBezTo>
                      <a:cubicBezTo>
                        <a:pt x="1623723" y="1627278"/>
                        <a:pt x="1631967" y="1630223"/>
                        <a:pt x="1630133" y="1642797"/>
                      </a:cubicBezTo>
                      <a:cubicBezTo>
                        <a:pt x="1624525" y="1665932"/>
                        <a:pt x="1635825" y="1693782"/>
                        <a:pt x="1611373" y="1710186"/>
                      </a:cubicBezTo>
                      <a:cubicBezTo>
                        <a:pt x="1572471" y="1737304"/>
                        <a:pt x="1544009" y="1776090"/>
                        <a:pt x="1505105" y="1803209"/>
                      </a:cubicBezTo>
                      <a:cubicBezTo>
                        <a:pt x="1497879" y="1808566"/>
                        <a:pt x="1491827" y="1809711"/>
                        <a:pt x="1486275" y="1808059"/>
                      </a:cubicBezTo>
                      <a:cubicBezTo>
                        <a:pt x="1480723" y="1806406"/>
                        <a:pt x="1475673" y="1801956"/>
                        <a:pt x="1470453" y="1796122"/>
                      </a:cubicBezTo>
                      <a:cubicBezTo>
                        <a:pt x="1445337" y="1747460"/>
                        <a:pt x="1441661" y="1694549"/>
                        <a:pt x="1429659" y="1642633"/>
                      </a:cubicBezTo>
                      <a:cubicBezTo>
                        <a:pt x="1428879" y="1622509"/>
                        <a:pt x="1423309" y="1604643"/>
                        <a:pt x="1416559" y="1586356"/>
                      </a:cubicBezTo>
                      <a:cubicBezTo>
                        <a:pt x="1415463" y="1581995"/>
                        <a:pt x="1413525" y="1579980"/>
                        <a:pt x="1413187" y="1577213"/>
                      </a:cubicBezTo>
                      <a:cubicBezTo>
                        <a:pt x="1403143" y="1545842"/>
                        <a:pt x="1414039" y="1515335"/>
                        <a:pt x="1411483" y="1485316"/>
                      </a:cubicBezTo>
                      <a:cubicBezTo>
                        <a:pt x="1407987" y="1443053"/>
                        <a:pt x="1428803" y="1410798"/>
                        <a:pt x="1450799" y="1378963"/>
                      </a:cubicBezTo>
                      <a:cubicBezTo>
                        <a:pt x="1461797" y="1363046"/>
                        <a:pt x="1463971" y="1353239"/>
                        <a:pt x="1448899" y="1335948"/>
                      </a:cubicBezTo>
                      <a:cubicBezTo>
                        <a:pt x="1425741" y="1307831"/>
                        <a:pt x="1429173" y="1294503"/>
                        <a:pt x="1459253" y="1273495"/>
                      </a:cubicBezTo>
                      <a:cubicBezTo>
                        <a:pt x="1481689" y="1259018"/>
                        <a:pt x="1488735" y="1243012"/>
                        <a:pt x="1477775" y="1217928"/>
                      </a:cubicBezTo>
                      <a:cubicBezTo>
                        <a:pt x="1459647" y="1175731"/>
                        <a:pt x="1462039" y="1135572"/>
                        <a:pt x="1490501" y="1096786"/>
                      </a:cubicBezTo>
                      <a:cubicBezTo>
                        <a:pt x="1478383" y="1089812"/>
                        <a:pt x="1462573" y="1089457"/>
                        <a:pt x="1449439" y="1074180"/>
                      </a:cubicBezTo>
                      <a:cubicBezTo>
                        <a:pt x="1458961" y="1092136"/>
                        <a:pt x="1459901" y="1104378"/>
                        <a:pt x="1457645" y="1118126"/>
                      </a:cubicBezTo>
                      <a:cubicBezTo>
                        <a:pt x="1452081" y="1178321"/>
                        <a:pt x="1450469" y="1238604"/>
                        <a:pt x="1422447" y="1294747"/>
                      </a:cubicBezTo>
                      <a:cubicBezTo>
                        <a:pt x="1416241" y="1308406"/>
                        <a:pt x="1417099" y="1324589"/>
                        <a:pt x="1414007" y="1340684"/>
                      </a:cubicBezTo>
                      <a:cubicBezTo>
                        <a:pt x="1406065" y="1381507"/>
                        <a:pt x="1388499" y="1389786"/>
                        <a:pt x="1347279" y="1375062"/>
                      </a:cubicBezTo>
                      <a:cubicBezTo>
                        <a:pt x="1322603" y="1343757"/>
                        <a:pt x="1303897" y="1310615"/>
                        <a:pt x="1308305" y="1268530"/>
                      </a:cubicBezTo>
                      <a:cubicBezTo>
                        <a:pt x="1385337" y="1272230"/>
                        <a:pt x="1384535" y="1233576"/>
                        <a:pt x="1393273" y="1153346"/>
                      </a:cubicBezTo>
                      <a:cubicBezTo>
                        <a:pt x="1395165" y="1118300"/>
                        <a:pt x="1378397" y="1087173"/>
                        <a:pt x="1359611" y="1057972"/>
                      </a:cubicBezTo>
                      <a:cubicBezTo>
                        <a:pt x="1339647" y="1028349"/>
                        <a:pt x="1336331" y="996735"/>
                        <a:pt x="1348065" y="963881"/>
                      </a:cubicBezTo>
                      <a:cubicBezTo>
                        <a:pt x="1355189" y="943935"/>
                        <a:pt x="1357185" y="923479"/>
                        <a:pt x="1355227" y="902934"/>
                      </a:cubicBezTo>
                      <a:cubicBezTo>
                        <a:pt x="1354379" y="896016"/>
                        <a:pt x="1356399" y="888965"/>
                        <a:pt x="1360429" y="882446"/>
                      </a:cubicBezTo>
                      <a:cubicBezTo>
                        <a:pt x="1372519" y="862887"/>
                        <a:pt x="1402697" y="848115"/>
                        <a:pt x="1427743" y="856070"/>
                      </a:cubicBezTo>
                      <a:close/>
                      <a:moveTo>
                        <a:pt x="1181363" y="1687"/>
                      </a:moveTo>
                      <a:cubicBezTo>
                        <a:pt x="1187585" y="-895"/>
                        <a:pt x="1195181" y="-832"/>
                        <a:pt x="1205335" y="4120"/>
                      </a:cubicBezTo>
                      <a:cubicBezTo>
                        <a:pt x="1217837" y="9911"/>
                        <a:pt x="1236889" y="4790"/>
                        <a:pt x="1253423" y="6720"/>
                      </a:cubicBezTo>
                      <a:cubicBezTo>
                        <a:pt x="1273899" y="8733"/>
                        <a:pt x="1286655" y="21241"/>
                        <a:pt x="1286149" y="44913"/>
                      </a:cubicBezTo>
                      <a:cubicBezTo>
                        <a:pt x="1285809" y="79245"/>
                        <a:pt x="1306537" y="87974"/>
                        <a:pt x="1339267" y="89064"/>
                      </a:cubicBezTo>
                      <a:cubicBezTo>
                        <a:pt x="1364529" y="88811"/>
                        <a:pt x="1389457" y="67236"/>
                        <a:pt x="1413877" y="87886"/>
                      </a:cubicBezTo>
                      <a:cubicBezTo>
                        <a:pt x="1421261" y="93174"/>
                        <a:pt x="1430159" y="83100"/>
                        <a:pt x="1434271" y="75293"/>
                      </a:cubicBezTo>
                      <a:cubicBezTo>
                        <a:pt x="1441995" y="64800"/>
                        <a:pt x="1446613" y="51872"/>
                        <a:pt x="1450809" y="40121"/>
                      </a:cubicBezTo>
                      <a:cubicBezTo>
                        <a:pt x="1455763" y="29964"/>
                        <a:pt x="1460465" y="13091"/>
                        <a:pt x="1475739" y="18547"/>
                      </a:cubicBezTo>
                      <a:cubicBezTo>
                        <a:pt x="1488663" y="23163"/>
                        <a:pt x="1484295" y="42806"/>
                        <a:pt x="1480183" y="50612"/>
                      </a:cubicBezTo>
                      <a:cubicBezTo>
                        <a:pt x="1462135" y="82595"/>
                        <a:pt x="1456591" y="120369"/>
                        <a:pt x="1425285" y="144966"/>
                      </a:cubicBezTo>
                      <a:cubicBezTo>
                        <a:pt x="1415631" y="153444"/>
                        <a:pt x="1405391" y="170989"/>
                        <a:pt x="1405473" y="185594"/>
                      </a:cubicBezTo>
                      <a:cubicBezTo>
                        <a:pt x="1406057" y="213631"/>
                        <a:pt x="1388261" y="233778"/>
                        <a:pt x="1376341" y="256022"/>
                      </a:cubicBezTo>
                      <a:cubicBezTo>
                        <a:pt x="1372229" y="263830"/>
                        <a:pt x="1366101" y="273567"/>
                        <a:pt x="1371891" y="279611"/>
                      </a:cubicBezTo>
                      <a:cubicBezTo>
                        <a:pt x="1388505" y="296146"/>
                        <a:pt x="1394293" y="320741"/>
                        <a:pt x="1404615" y="336354"/>
                      </a:cubicBezTo>
                      <a:cubicBezTo>
                        <a:pt x="1434151" y="376058"/>
                        <a:pt x="1475691" y="408122"/>
                        <a:pt x="1510431" y="444383"/>
                      </a:cubicBezTo>
                      <a:cubicBezTo>
                        <a:pt x="1555241" y="489542"/>
                        <a:pt x="1596693" y="544103"/>
                        <a:pt x="1603567" y="610165"/>
                      </a:cubicBezTo>
                      <a:cubicBezTo>
                        <a:pt x="1608007" y="660781"/>
                        <a:pt x="1554207" y="703847"/>
                        <a:pt x="1499237" y="690837"/>
                      </a:cubicBezTo>
                      <a:cubicBezTo>
                        <a:pt x="1480021" y="685298"/>
                        <a:pt x="1470871" y="688657"/>
                        <a:pt x="1465331" y="707880"/>
                      </a:cubicBezTo>
                      <a:cubicBezTo>
                        <a:pt x="1462479" y="693609"/>
                        <a:pt x="1462817" y="677828"/>
                        <a:pt x="1440995" y="683286"/>
                      </a:cubicBezTo>
                      <a:cubicBezTo>
                        <a:pt x="1432267" y="685468"/>
                        <a:pt x="1422363" y="687231"/>
                        <a:pt x="1418671" y="675312"/>
                      </a:cubicBezTo>
                      <a:cubicBezTo>
                        <a:pt x="1415735" y="664987"/>
                        <a:pt x="1424465" y="662804"/>
                        <a:pt x="1431263" y="658607"/>
                      </a:cubicBezTo>
                      <a:cubicBezTo>
                        <a:pt x="1446035" y="650632"/>
                        <a:pt x="1445363" y="645091"/>
                        <a:pt x="1429755" y="636866"/>
                      </a:cubicBezTo>
                      <a:cubicBezTo>
                        <a:pt x="1404747" y="625283"/>
                        <a:pt x="1417507" y="600687"/>
                        <a:pt x="1421787" y="584990"/>
                      </a:cubicBezTo>
                      <a:cubicBezTo>
                        <a:pt x="1426069" y="569293"/>
                        <a:pt x="1438825" y="581799"/>
                        <a:pt x="1446965" y="588682"/>
                      </a:cubicBezTo>
                      <a:cubicBezTo>
                        <a:pt x="1454685" y="596741"/>
                        <a:pt x="1456363" y="610591"/>
                        <a:pt x="1472309" y="603036"/>
                      </a:cubicBezTo>
                      <a:cubicBezTo>
                        <a:pt x="1486661" y="596235"/>
                        <a:pt x="1485403" y="581209"/>
                        <a:pt x="1483643" y="571305"/>
                      </a:cubicBezTo>
                      <a:cubicBezTo>
                        <a:pt x="1480875" y="553090"/>
                        <a:pt x="1484149" y="547633"/>
                        <a:pt x="1503031" y="550402"/>
                      </a:cubicBezTo>
                      <a:cubicBezTo>
                        <a:pt x="1514865" y="550654"/>
                        <a:pt x="1530643" y="550989"/>
                        <a:pt x="1540295" y="542511"/>
                      </a:cubicBezTo>
                      <a:cubicBezTo>
                        <a:pt x="1545499" y="539069"/>
                        <a:pt x="1541305" y="532269"/>
                        <a:pt x="1537779" y="531010"/>
                      </a:cubicBezTo>
                      <a:cubicBezTo>
                        <a:pt x="1521751" y="523959"/>
                        <a:pt x="1503541" y="508180"/>
                        <a:pt x="1485915" y="520436"/>
                      </a:cubicBezTo>
                      <a:cubicBezTo>
                        <a:pt x="1462665" y="537309"/>
                        <a:pt x="1453099" y="523291"/>
                        <a:pt x="1439589" y="509189"/>
                      </a:cubicBezTo>
                      <a:cubicBezTo>
                        <a:pt x="1429603" y="496347"/>
                        <a:pt x="1450251" y="490470"/>
                        <a:pt x="1446139" y="479725"/>
                      </a:cubicBezTo>
                      <a:cubicBezTo>
                        <a:pt x="1428353" y="425668"/>
                        <a:pt x="1460829" y="457145"/>
                        <a:pt x="1476103" y="462600"/>
                      </a:cubicBezTo>
                      <a:cubicBezTo>
                        <a:pt x="1466789" y="436746"/>
                        <a:pt x="1444131" y="426002"/>
                        <a:pt x="1412743" y="435993"/>
                      </a:cubicBezTo>
                      <a:cubicBezTo>
                        <a:pt x="1381353" y="445983"/>
                        <a:pt x="1345099" y="443634"/>
                        <a:pt x="1317735" y="468314"/>
                      </a:cubicBezTo>
                      <a:cubicBezTo>
                        <a:pt x="1305649" y="479899"/>
                        <a:pt x="1291129" y="476038"/>
                        <a:pt x="1275941" y="466638"/>
                      </a:cubicBezTo>
                      <a:cubicBezTo>
                        <a:pt x="1195965" y="423494"/>
                        <a:pt x="1201099" y="312691"/>
                        <a:pt x="1261529" y="273319"/>
                      </a:cubicBezTo>
                      <a:cubicBezTo>
                        <a:pt x="1282765" y="258377"/>
                        <a:pt x="1280837" y="237811"/>
                        <a:pt x="1255829" y="226229"/>
                      </a:cubicBezTo>
                      <a:cubicBezTo>
                        <a:pt x="1235519" y="216324"/>
                        <a:pt x="1220081" y="200207"/>
                        <a:pt x="1194819" y="200461"/>
                      </a:cubicBezTo>
                      <a:cubicBezTo>
                        <a:pt x="1178201" y="202475"/>
                        <a:pt x="1157053" y="194922"/>
                        <a:pt x="1151601" y="173098"/>
                      </a:cubicBezTo>
                      <a:cubicBezTo>
                        <a:pt x="1167381" y="154881"/>
                        <a:pt x="1194069" y="161763"/>
                        <a:pt x="1214379" y="153117"/>
                      </a:cubicBezTo>
                      <a:cubicBezTo>
                        <a:pt x="1241069" y="141447"/>
                        <a:pt x="1277239" y="147742"/>
                        <a:pt x="1294113" y="115340"/>
                      </a:cubicBezTo>
                      <a:cubicBezTo>
                        <a:pt x="1277075" y="118529"/>
                        <a:pt x="1261633" y="120965"/>
                        <a:pt x="1246861" y="128940"/>
                      </a:cubicBezTo>
                      <a:cubicBezTo>
                        <a:pt x="1221681" y="143799"/>
                        <a:pt x="1196755" y="146822"/>
                        <a:pt x="1173931" y="125418"/>
                      </a:cubicBezTo>
                      <a:cubicBezTo>
                        <a:pt x="1168141" y="119374"/>
                        <a:pt x="1161091" y="116856"/>
                        <a:pt x="1151607" y="117444"/>
                      </a:cubicBezTo>
                      <a:cubicBezTo>
                        <a:pt x="1101419" y="120720"/>
                        <a:pt x="1053081" y="111404"/>
                        <a:pt x="1003985" y="100494"/>
                      </a:cubicBezTo>
                      <a:cubicBezTo>
                        <a:pt x="984349" y="96129"/>
                        <a:pt x="964291" y="92940"/>
                        <a:pt x="950445" y="76069"/>
                      </a:cubicBezTo>
                      <a:cubicBezTo>
                        <a:pt x="941969" y="66416"/>
                        <a:pt x="930891" y="67759"/>
                        <a:pt x="916959" y="73383"/>
                      </a:cubicBezTo>
                      <a:cubicBezTo>
                        <a:pt x="980235" y="103936"/>
                        <a:pt x="1035873" y="141036"/>
                        <a:pt x="1099821" y="158577"/>
                      </a:cubicBezTo>
                      <a:cubicBezTo>
                        <a:pt x="1107289" y="159920"/>
                        <a:pt x="1113919" y="163613"/>
                        <a:pt x="1109805" y="171420"/>
                      </a:cubicBezTo>
                      <a:cubicBezTo>
                        <a:pt x="1083703" y="192575"/>
                        <a:pt x="1052821" y="178893"/>
                        <a:pt x="1024705" y="183427"/>
                      </a:cubicBezTo>
                      <a:cubicBezTo>
                        <a:pt x="1004899" y="186954"/>
                        <a:pt x="986433" y="201561"/>
                        <a:pt x="964949" y="191237"/>
                      </a:cubicBezTo>
                      <a:cubicBezTo>
                        <a:pt x="935997" y="179570"/>
                        <a:pt x="913253" y="172772"/>
                        <a:pt x="892611" y="141545"/>
                      </a:cubicBezTo>
                      <a:cubicBezTo>
                        <a:pt x="876251" y="113174"/>
                        <a:pt x="861651" y="76156"/>
                        <a:pt x="830099" y="56935"/>
                      </a:cubicBezTo>
                      <a:cubicBezTo>
                        <a:pt x="818015" y="49968"/>
                        <a:pt x="832535" y="35278"/>
                        <a:pt x="831193" y="24198"/>
                      </a:cubicBezTo>
                      <a:cubicBezTo>
                        <a:pt x="872733" y="56261"/>
                        <a:pt x="922083" y="36785"/>
                        <a:pt x="966897" y="44841"/>
                      </a:cubicBezTo>
                      <a:cubicBezTo>
                        <a:pt x="1009697" y="54829"/>
                        <a:pt x="1056699" y="34513"/>
                        <a:pt x="1091191" y="45508"/>
                      </a:cubicBezTo>
                      <a:cubicBezTo>
                        <a:pt x="1136257" y="60280"/>
                        <a:pt x="1147673" y="43155"/>
                        <a:pt x="1165635" y="15118"/>
                      </a:cubicBezTo>
                      <a:cubicBezTo>
                        <a:pt x="1170295" y="9494"/>
                        <a:pt x="1175141" y="4268"/>
                        <a:pt x="1181363" y="1687"/>
                      </a:cubicBezTo>
                      <a:close/>
                    </a:path>
                  </a:pathLst>
                </a:custGeom>
                <a:solidFill>
                  <a:schemeClr val="accent4">
                    <a:alpha val="40000"/>
                  </a:schemeClr>
                </a:solidFill>
                <a:ln>
                  <a:noFill/>
                </a:ln>
                <a:effectLst/>
              </p:spPr>
              <p:txBody>
                <a:bodyPr anchor="ctr"/>
                <a:lstStyle/>
                <a:p>
                  <a:pPr defTabSz="457189">
                    <a:defRPr/>
                  </a:pPr>
                  <a:endParaRPr lang="en-US" sz="1351" dirty="0">
                    <a:latin typeface="Oswald" pitchFamily="2" charset="77"/>
                  </a:endParaRPr>
                </a:p>
              </p:txBody>
            </p:sp>
            <p:sp>
              <p:nvSpPr>
                <p:cNvPr id="230" name="Freeform 39">
                  <a:extLst>
                    <a:ext uri="{FF2B5EF4-FFF2-40B4-BE49-F238E27FC236}">
                      <a16:creationId xmlns:a16="http://schemas.microsoft.com/office/drawing/2014/main" id="{5B260D6B-4D32-4390-8250-4297B0087CA7}"/>
                    </a:ext>
                  </a:extLst>
                </p:cNvPr>
                <p:cNvSpPr/>
                <p:nvPr/>
              </p:nvSpPr>
              <p:spPr bwMode="auto">
                <a:xfrm>
                  <a:off x="20631028" y="7706982"/>
                  <a:ext cx="468129" cy="563342"/>
                </a:xfrm>
                <a:custGeom>
                  <a:avLst/>
                  <a:gdLst>
                    <a:gd name="connsiteX0" fmla="*/ 384874 w 467798"/>
                    <a:gd name="connsiteY0" fmla="*/ 541582 h 563473"/>
                    <a:gd name="connsiteX1" fmla="*/ 393064 w 467798"/>
                    <a:gd name="connsiteY1" fmla="*/ 542249 h 563473"/>
                    <a:gd name="connsiteX2" fmla="*/ 391232 w 467798"/>
                    <a:gd name="connsiteY2" fmla="*/ 558268 h 563473"/>
                    <a:gd name="connsiteX3" fmla="*/ 378242 w 467798"/>
                    <a:gd name="connsiteY3" fmla="*/ 561964 h 563473"/>
                    <a:gd name="connsiteX4" fmla="*/ 378484 w 467798"/>
                    <a:gd name="connsiteY4" fmla="*/ 546768 h 563473"/>
                    <a:gd name="connsiteX5" fmla="*/ 384874 w 467798"/>
                    <a:gd name="connsiteY5" fmla="*/ 541582 h 563473"/>
                    <a:gd name="connsiteX6" fmla="*/ 209032 w 467798"/>
                    <a:gd name="connsiteY6" fmla="*/ 111472 h 563473"/>
                    <a:gd name="connsiteX7" fmla="*/ 219274 w 467798"/>
                    <a:gd name="connsiteY7" fmla="*/ 112455 h 563473"/>
                    <a:gd name="connsiteX8" fmla="*/ 339474 w 467798"/>
                    <a:gd name="connsiteY8" fmla="*/ 187483 h 563473"/>
                    <a:gd name="connsiteX9" fmla="*/ 416180 w 467798"/>
                    <a:gd name="connsiteY9" fmla="*/ 232265 h 563473"/>
                    <a:gd name="connsiteX10" fmla="*/ 467798 w 467798"/>
                    <a:gd name="connsiteY10" fmla="*/ 269423 h 563473"/>
                    <a:gd name="connsiteX11" fmla="*/ 420992 w 467798"/>
                    <a:gd name="connsiteY11" fmla="*/ 278111 h 563473"/>
                    <a:gd name="connsiteX12" fmla="*/ 322202 w 467798"/>
                    <a:gd name="connsiteY12" fmla="*/ 313696 h 563473"/>
                    <a:gd name="connsiteX13" fmla="*/ 275164 w 467798"/>
                    <a:gd name="connsiteY13" fmla="*/ 315616 h 563473"/>
                    <a:gd name="connsiteX14" fmla="*/ 142742 w 467798"/>
                    <a:gd name="connsiteY14" fmla="*/ 174711 h 563473"/>
                    <a:gd name="connsiteX15" fmla="*/ 144550 w 467798"/>
                    <a:gd name="connsiteY15" fmla="*/ 132567 h 563473"/>
                    <a:gd name="connsiteX16" fmla="*/ 209032 w 467798"/>
                    <a:gd name="connsiteY16" fmla="*/ 111472 h 563473"/>
                    <a:gd name="connsiteX17" fmla="*/ 12556 w 467798"/>
                    <a:gd name="connsiteY17" fmla="*/ 1241 h 563473"/>
                    <a:gd name="connsiteX18" fmla="*/ 23962 w 467798"/>
                    <a:gd name="connsiteY18" fmla="*/ 1707 h 563473"/>
                    <a:gd name="connsiteX19" fmla="*/ 22696 w 467798"/>
                    <a:gd name="connsiteY19" fmla="*/ 40578 h 563473"/>
                    <a:gd name="connsiteX20" fmla="*/ 17472 w 467798"/>
                    <a:gd name="connsiteY20" fmla="*/ 55203 h 563473"/>
                    <a:gd name="connsiteX21" fmla="*/ 0 w 467798"/>
                    <a:gd name="connsiteY21" fmla="*/ 29936 h 563473"/>
                    <a:gd name="connsiteX22" fmla="*/ 12556 w 467798"/>
                    <a:gd name="connsiteY22" fmla="*/ 1241 h 5634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67798" h="563473">
                      <a:moveTo>
                        <a:pt x="384874" y="541582"/>
                      </a:moveTo>
                      <a:cubicBezTo>
                        <a:pt x="387204" y="540503"/>
                        <a:pt x="389834" y="540401"/>
                        <a:pt x="393064" y="542249"/>
                      </a:cubicBezTo>
                      <a:cubicBezTo>
                        <a:pt x="397494" y="548000"/>
                        <a:pt x="394584" y="552518"/>
                        <a:pt x="391232" y="558268"/>
                      </a:cubicBezTo>
                      <a:cubicBezTo>
                        <a:pt x="388324" y="562785"/>
                        <a:pt x="383552" y="565250"/>
                        <a:pt x="378242" y="561964"/>
                      </a:cubicBezTo>
                      <a:cubicBezTo>
                        <a:pt x="373372" y="557444"/>
                        <a:pt x="373984" y="552107"/>
                        <a:pt x="378484" y="546768"/>
                      </a:cubicBezTo>
                      <a:cubicBezTo>
                        <a:pt x="380514" y="544714"/>
                        <a:pt x="382544" y="542660"/>
                        <a:pt x="384874" y="541582"/>
                      </a:cubicBezTo>
                      <a:close/>
                      <a:moveTo>
                        <a:pt x="209032" y="111472"/>
                      </a:moveTo>
                      <a:cubicBezTo>
                        <a:pt x="211804" y="111124"/>
                        <a:pt x="217348" y="110431"/>
                        <a:pt x="219274" y="112455"/>
                      </a:cubicBezTo>
                      <a:cubicBezTo>
                        <a:pt x="248714" y="152388"/>
                        <a:pt x="306512" y="146291"/>
                        <a:pt x="339474" y="187483"/>
                      </a:cubicBezTo>
                      <a:cubicBezTo>
                        <a:pt x="356706" y="209683"/>
                        <a:pt x="389262" y="218639"/>
                        <a:pt x="416180" y="232265"/>
                      </a:cubicBezTo>
                      <a:cubicBezTo>
                        <a:pt x="435300" y="241768"/>
                        <a:pt x="444212" y="265010"/>
                        <a:pt x="467798" y="269423"/>
                      </a:cubicBezTo>
                      <a:cubicBezTo>
                        <a:pt x="455050" y="290277"/>
                        <a:pt x="434296" y="266816"/>
                        <a:pt x="420992" y="278111"/>
                      </a:cubicBezTo>
                      <a:cubicBezTo>
                        <a:pt x="386778" y="288623"/>
                        <a:pt x="354162" y="298368"/>
                        <a:pt x="322202" y="313696"/>
                      </a:cubicBezTo>
                      <a:cubicBezTo>
                        <a:pt x="306644" y="320174"/>
                        <a:pt x="291838" y="328257"/>
                        <a:pt x="275164" y="315616"/>
                      </a:cubicBezTo>
                      <a:cubicBezTo>
                        <a:pt x="230882" y="269043"/>
                        <a:pt x="176916" y="231045"/>
                        <a:pt x="142742" y="174711"/>
                      </a:cubicBezTo>
                      <a:cubicBezTo>
                        <a:pt x="148998" y="160900"/>
                        <a:pt x="155256" y="147089"/>
                        <a:pt x="144550" y="132567"/>
                      </a:cubicBezTo>
                      <a:cubicBezTo>
                        <a:pt x="163824" y="119393"/>
                        <a:pt x="188256" y="121434"/>
                        <a:pt x="209032" y="111472"/>
                      </a:cubicBezTo>
                      <a:close/>
                      <a:moveTo>
                        <a:pt x="12556" y="1241"/>
                      </a:moveTo>
                      <a:cubicBezTo>
                        <a:pt x="14940" y="-406"/>
                        <a:pt x="18468" y="-573"/>
                        <a:pt x="23962" y="1707"/>
                      </a:cubicBezTo>
                      <a:cubicBezTo>
                        <a:pt x="41462" y="9228"/>
                        <a:pt x="24878" y="27404"/>
                        <a:pt x="22696" y="40578"/>
                      </a:cubicBezTo>
                      <a:cubicBezTo>
                        <a:pt x="22206" y="45477"/>
                        <a:pt x="19078" y="50703"/>
                        <a:pt x="17472" y="55203"/>
                      </a:cubicBezTo>
                      <a:cubicBezTo>
                        <a:pt x="11646" y="46781"/>
                        <a:pt x="5824" y="38358"/>
                        <a:pt x="0" y="29936"/>
                      </a:cubicBezTo>
                      <a:cubicBezTo>
                        <a:pt x="8588" y="24440"/>
                        <a:pt x="5410" y="6181"/>
                        <a:pt x="12556" y="1241"/>
                      </a:cubicBezTo>
                      <a:close/>
                    </a:path>
                  </a:pathLst>
                </a:custGeom>
                <a:solidFill>
                  <a:schemeClr val="accent4">
                    <a:alpha val="30000"/>
                  </a:schemeClr>
                </a:solidFill>
                <a:ln>
                  <a:noFill/>
                </a:ln>
                <a:effectLst/>
              </p:spPr>
              <p:txBody>
                <a:bodyPr anchor="ctr"/>
                <a:lstStyle/>
                <a:p>
                  <a:pPr defTabSz="457189">
                    <a:defRPr/>
                  </a:pPr>
                  <a:endParaRPr lang="en-US" sz="1351" dirty="0">
                    <a:latin typeface="Oswald" pitchFamily="2" charset="77"/>
                  </a:endParaRPr>
                </a:p>
              </p:txBody>
            </p:sp>
            <p:sp>
              <p:nvSpPr>
                <p:cNvPr id="231" name="Freeform 40">
                  <a:extLst>
                    <a:ext uri="{FF2B5EF4-FFF2-40B4-BE49-F238E27FC236}">
                      <a16:creationId xmlns:a16="http://schemas.microsoft.com/office/drawing/2014/main" id="{FD90AE30-A27A-48E0-9863-E2AA53D84261}"/>
                    </a:ext>
                  </a:extLst>
                </p:cNvPr>
                <p:cNvSpPr/>
                <p:nvPr/>
              </p:nvSpPr>
              <p:spPr bwMode="auto">
                <a:xfrm>
                  <a:off x="15848172" y="7751414"/>
                  <a:ext cx="5573122" cy="5528689"/>
                </a:xfrm>
                <a:custGeom>
                  <a:avLst/>
                  <a:gdLst>
                    <a:gd name="connsiteX0" fmla="*/ 4148029 w 5575075"/>
                    <a:gd name="connsiteY0" fmla="*/ 5279067 h 5531486"/>
                    <a:gd name="connsiteX1" fmla="*/ 4168215 w 5575075"/>
                    <a:gd name="connsiteY1" fmla="*/ 5308572 h 5531486"/>
                    <a:gd name="connsiteX2" fmla="*/ 4179767 w 5575075"/>
                    <a:gd name="connsiteY2" fmla="*/ 5339122 h 5531486"/>
                    <a:gd name="connsiteX3" fmla="*/ 4215513 w 5575075"/>
                    <a:gd name="connsiteY3" fmla="*/ 5361138 h 5531486"/>
                    <a:gd name="connsiteX4" fmla="*/ 4239119 w 5575075"/>
                    <a:gd name="connsiteY4" fmla="*/ 5361643 h 5531486"/>
                    <a:gd name="connsiteX5" fmla="*/ 4228741 w 5575075"/>
                    <a:gd name="connsiteY5" fmla="*/ 5405497 h 5531486"/>
                    <a:gd name="connsiteX6" fmla="*/ 4270511 w 5575075"/>
                    <a:gd name="connsiteY6" fmla="*/ 5384746 h 5531486"/>
                    <a:gd name="connsiteX7" fmla="*/ 4293533 w 5575075"/>
                    <a:gd name="connsiteY7" fmla="*/ 5431282 h 5531486"/>
                    <a:gd name="connsiteX8" fmla="*/ 4327521 w 5575075"/>
                    <a:gd name="connsiteY8" fmla="*/ 5461919 h 5531486"/>
                    <a:gd name="connsiteX9" fmla="*/ 4389047 w 5575075"/>
                    <a:gd name="connsiteY9" fmla="*/ 5456151 h 5531486"/>
                    <a:gd name="connsiteX10" fmla="*/ 4449989 w 5575075"/>
                    <a:gd name="connsiteY10" fmla="*/ 5459423 h 5531486"/>
                    <a:gd name="connsiteX11" fmla="*/ 4296715 w 5575075"/>
                    <a:gd name="connsiteY11" fmla="*/ 5466770 h 5531486"/>
                    <a:gd name="connsiteX12" fmla="*/ 4073373 w 5575075"/>
                    <a:gd name="connsiteY12" fmla="*/ 5363212 h 5531486"/>
                    <a:gd name="connsiteX13" fmla="*/ 4036707 w 5575075"/>
                    <a:gd name="connsiteY13" fmla="*/ 5365971 h 5531486"/>
                    <a:gd name="connsiteX14" fmla="*/ 3892311 w 5575075"/>
                    <a:gd name="connsiteY14" fmla="*/ 5474253 h 5531486"/>
                    <a:gd name="connsiteX15" fmla="*/ 3771437 w 5575075"/>
                    <a:gd name="connsiteY15" fmla="*/ 5531486 h 5531486"/>
                    <a:gd name="connsiteX16" fmla="*/ 3695593 w 5575075"/>
                    <a:gd name="connsiteY16" fmla="*/ 5525534 h 5531486"/>
                    <a:gd name="connsiteX17" fmla="*/ 3594133 w 5575075"/>
                    <a:gd name="connsiteY17" fmla="*/ 5391528 h 5531486"/>
                    <a:gd name="connsiteX18" fmla="*/ 3572451 w 5575075"/>
                    <a:gd name="connsiteY18" fmla="*/ 5374535 h 5531486"/>
                    <a:gd name="connsiteX19" fmla="*/ 3527665 w 5575075"/>
                    <a:gd name="connsiteY19" fmla="*/ 5333436 h 5531486"/>
                    <a:gd name="connsiteX20" fmla="*/ 3689139 w 5575075"/>
                    <a:gd name="connsiteY20" fmla="*/ 5292026 h 5531486"/>
                    <a:gd name="connsiteX21" fmla="*/ 3699269 w 5575075"/>
                    <a:gd name="connsiteY21" fmla="*/ 5315463 h 5531486"/>
                    <a:gd name="connsiteX22" fmla="*/ 3737359 w 5575075"/>
                    <a:gd name="connsiteY22" fmla="*/ 5375308 h 5531486"/>
                    <a:gd name="connsiteX23" fmla="*/ 3760463 w 5575075"/>
                    <a:gd name="connsiteY23" fmla="*/ 5362422 h 5531486"/>
                    <a:gd name="connsiteX24" fmla="*/ 3759039 w 5575075"/>
                    <a:gd name="connsiteY24" fmla="*/ 5336812 h 5531486"/>
                    <a:gd name="connsiteX25" fmla="*/ 3786077 w 5575075"/>
                    <a:gd name="connsiteY25" fmla="*/ 5305513 h 5531486"/>
                    <a:gd name="connsiteX26" fmla="*/ 3810773 w 5575075"/>
                    <a:gd name="connsiteY26" fmla="*/ 5328867 h 5531486"/>
                    <a:gd name="connsiteX27" fmla="*/ 3822493 w 5575075"/>
                    <a:gd name="connsiteY27" fmla="*/ 5351550 h 5531486"/>
                    <a:gd name="connsiteX28" fmla="*/ 3836053 w 5575075"/>
                    <a:gd name="connsiteY28" fmla="*/ 5324684 h 5531486"/>
                    <a:gd name="connsiteX29" fmla="*/ 3860745 w 5575075"/>
                    <a:gd name="connsiteY29" fmla="*/ 5292549 h 5531486"/>
                    <a:gd name="connsiteX30" fmla="*/ 3899087 w 5575075"/>
                    <a:gd name="connsiteY30" fmla="*/ 5322098 h 5531486"/>
                    <a:gd name="connsiteX31" fmla="*/ 3974509 w 5575075"/>
                    <a:gd name="connsiteY31" fmla="*/ 5347717 h 5531486"/>
                    <a:gd name="connsiteX32" fmla="*/ 4056379 w 5575075"/>
                    <a:gd name="connsiteY32" fmla="*/ 5329398 h 5531486"/>
                    <a:gd name="connsiteX33" fmla="*/ 4119997 w 5575075"/>
                    <a:gd name="connsiteY33" fmla="*/ 5299276 h 5531486"/>
                    <a:gd name="connsiteX34" fmla="*/ 4148029 w 5575075"/>
                    <a:gd name="connsiteY34" fmla="*/ 5279067 h 5531486"/>
                    <a:gd name="connsiteX35" fmla="*/ 3807627 w 5575075"/>
                    <a:gd name="connsiteY35" fmla="*/ 5253074 h 5531486"/>
                    <a:gd name="connsiteX36" fmla="*/ 3819043 w 5575075"/>
                    <a:gd name="connsiteY36" fmla="*/ 5257151 h 5531486"/>
                    <a:gd name="connsiteX37" fmla="*/ 3835531 w 5575075"/>
                    <a:gd name="connsiteY37" fmla="*/ 5290272 h 5531486"/>
                    <a:gd name="connsiteX38" fmla="*/ 3827907 w 5575075"/>
                    <a:gd name="connsiteY38" fmla="*/ 5304406 h 5531486"/>
                    <a:gd name="connsiteX39" fmla="*/ 3771601 w 5575075"/>
                    <a:gd name="connsiteY39" fmla="*/ 5291771 h 5531486"/>
                    <a:gd name="connsiteX40" fmla="*/ 3758363 w 5575075"/>
                    <a:gd name="connsiteY40" fmla="*/ 5275676 h 5531486"/>
                    <a:gd name="connsiteX41" fmla="*/ 3807627 w 5575075"/>
                    <a:gd name="connsiteY41" fmla="*/ 5253074 h 5531486"/>
                    <a:gd name="connsiteX42" fmla="*/ 5121939 w 5575075"/>
                    <a:gd name="connsiteY42" fmla="*/ 4258708 h 5531486"/>
                    <a:gd name="connsiteX43" fmla="*/ 5181801 w 5575075"/>
                    <a:gd name="connsiteY43" fmla="*/ 4309132 h 5531486"/>
                    <a:gd name="connsiteX44" fmla="*/ 5133217 w 5575075"/>
                    <a:gd name="connsiteY44" fmla="*/ 4356462 h 5531486"/>
                    <a:gd name="connsiteX45" fmla="*/ 5033461 w 5575075"/>
                    <a:gd name="connsiteY45" fmla="*/ 4443597 h 5531486"/>
                    <a:gd name="connsiteX46" fmla="*/ 4987801 w 5575075"/>
                    <a:gd name="connsiteY46" fmla="*/ 4519693 h 5531486"/>
                    <a:gd name="connsiteX47" fmla="*/ 4959197 w 5575075"/>
                    <a:gd name="connsiteY47" fmla="*/ 4625642 h 5531486"/>
                    <a:gd name="connsiteX48" fmla="*/ 4941135 w 5575075"/>
                    <a:gd name="connsiteY48" fmla="*/ 4642952 h 5531486"/>
                    <a:gd name="connsiteX49" fmla="*/ 4893139 w 5575075"/>
                    <a:gd name="connsiteY49" fmla="*/ 4681251 h 5531486"/>
                    <a:gd name="connsiteX50" fmla="*/ 4817889 w 5575075"/>
                    <a:gd name="connsiteY50" fmla="*/ 4670214 h 5531486"/>
                    <a:gd name="connsiteX51" fmla="*/ 4754841 w 5575075"/>
                    <a:gd name="connsiteY51" fmla="*/ 4713698 h 5531486"/>
                    <a:gd name="connsiteX52" fmla="*/ 4740623 w 5575075"/>
                    <a:gd name="connsiteY52" fmla="*/ 4753502 h 5531486"/>
                    <a:gd name="connsiteX53" fmla="*/ 4743049 w 5575075"/>
                    <a:gd name="connsiteY53" fmla="*/ 4731927 h 5531486"/>
                    <a:gd name="connsiteX54" fmla="*/ 4740041 w 5575075"/>
                    <a:gd name="connsiteY54" fmla="*/ 4707092 h 5531486"/>
                    <a:gd name="connsiteX55" fmla="*/ 4719137 w 5575075"/>
                    <a:gd name="connsiteY55" fmla="*/ 4728666 h 5531486"/>
                    <a:gd name="connsiteX56" fmla="*/ 4700903 w 5575075"/>
                    <a:gd name="connsiteY56" fmla="*/ 4790798 h 5531486"/>
                    <a:gd name="connsiteX57" fmla="*/ 4701653 w 5575075"/>
                    <a:gd name="connsiteY57" fmla="*/ 4829347 h 5531486"/>
                    <a:gd name="connsiteX58" fmla="*/ 4691951 w 5575075"/>
                    <a:gd name="connsiteY58" fmla="*/ 4860204 h 5531486"/>
                    <a:gd name="connsiteX59" fmla="*/ 4629073 w 5575075"/>
                    <a:gd name="connsiteY59" fmla="*/ 4877347 h 5531486"/>
                    <a:gd name="connsiteX60" fmla="*/ 4623893 w 5575075"/>
                    <a:gd name="connsiteY60" fmla="*/ 4843814 h 5531486"/>
                    <a:gd name="connsiteX61" fmla="*/ 4576151 w 5575075"/>
                    <a:gd name="connsiteY61" fmla="*/ 4814882 h 5531486"/>
                    <a:gd name="connsiteX62" fmla="*/ 4559263 w 5575075"/>
                    <a:gd name="connsiteY62" fmla="*/ 4814129 h 5531486"/>
                    <a:gd name="connsiteX63" fmla="*/ 4617045 w 5575075"/>
                    <a:gd name="connsiteY63" fmla="*/ 4741042 h 5531486"/>
                    <a:gd name="connsiteX64" fmla="*/ 4679677 w 5575075"/>
                    <a:gd name="connsiteY64" fmla="*/ 4680249 h 5531486"/>
                    <a:gd name="connsiteX65" fmla="*/ 4758865 w 5575075"/>
                    <a:gd name="connsiteY65" fmla="*/ 4598968 h 5531486"/>
                    <a:gd name="connsiteX66" fmla="*/ 4778013 w 5575075"/>
                    <a:gd name="connsiteY66" fmla="*/ 4586007 h 5531486"/>
                    <a:gd name="connsiteX67" fmla="*/ 4839467 w 5575075"/>
                    <a:gd name="connsiteY67" fmla="*/ 4598717 h 5531486"/>
                    <a:gd name="connsiteX68" fmla="*/ 4851339 w 5575075"/>
                    <a:gd name="connsiteY68" fmla="*/ 4595037 h 5531486"/>
                    <a:gd name="connsiteX69" fmla="*/ 4918823 w 5575075"/>
                    <a:gd name="connsiteY69" fmla="*/ 4509576 h 5531486"/>
                    <a:gd name="connsiteX70" fmla="*/ 5002111 w 5575075"/>
                    <a:gd name="connsiteY70" fmla="*/ 4383557 h 5531486"/>
                    <a:gd name="connsiteX71" fmla="*/ 5013235 w 5575075"/>
                    <a:gd name="connsiteY71" fmla="*/ 4341328 h 5531486"/>
                    <a:gd name="connsiteX72" fmla="*/ 5096519 w 5575075"/>
                    <a:gd name="connsiteY72" fmla="*/ 4270750 h 5531486"/>
                    <a:gd name="connsiteX73" fmla="*/ 5121939 w 5575075"/>
                    <a:gd name="connsiteY73" fmla="*/ 4258708 h 5531486"/>
                    <a:gd name="connsiteX74" fmla="*/ 3566601 w 5575075"/>
                    <a:gd name="connsiteY74" fmla="*/ 3893526 h 5531486"/>
                    <a:gd name="connsiteX75" fmla="*/ 3564005 w 5575075"/>
                    <a:gd name="connsiteY75" fmla="*/ 3893735 h 5531486"/>
                    <a:gd name="connsiteX76" fmla="*/ 3564953 w 5575075"/>
                    <a:gd name="connsiteY76" fmla="*/ 3894178 h 5531486"/>
                    <a:gd name="connsiteX77" fmla="*/ 805852 w 5575075"/>
                    <a:gd name="connsiteY77" fmla="*/ 1111632 h 5531486"/>
                    <a:gd name="connsiteX78" fmla="*/ 824421 w 5575075"/>
                    <a:gd name="connsiteY78" fmla="*/ 1167226 h 5531486"/>
                    <a:gd name="connsiteX79" fmla="*/ 824937 w 5575075"/>
                    <a:gd name="connsiteY79" fmla="*/ 1199169 h 5531486"/>
                    <a:gd name="connsiteX80" fmla="*/ 805842 w 5575075"/>
                    <a:gd name="connsiteY80" fmla="*/ 1300856 h 5531486"/>
                    <a:gd name="connsiteX81" fmla="*/ 795115 w 5575075"/>
                    <a:gd name="connsiteY81" fmla="*/ 1342015 h 5531486"/>
                    <a:gd name="connsiteX82" fmla="*/ 723471 w 5575075"/>
                    <a:gd name="connsiteY82" fmla="*/ 1635332 h 5531486"/>
                    <a:gd name="connsiteX83" fmla="*/ 698984 w 5575075"/>
                    <a:gd name="connsiteY83" fmla="*/ 1900502 h 5531486"/>
                    <a:gd name="connsiteX84" fmla="*/ 705658 w 5575075"/>
                    <a:gd name="connsiteY84" fmla="*/ 2015365 h 5531486"/>
                    <a:gd name="connsiteX85" fmla="*/ 681683 w 5575075"/>
                    <a:gd name="connsiteY85" fmla="*/ 2086197 h 5531486"/>
                    <a:gd name="connsiteX86" fmla="*/ 689946 w 5575075"/>
                    <a:gd name="connsiteY86" fmla="*/ 2181777 h 5531486"/>
                    <a:gd name="connsiteX87" fmla="*/ 787249 w 5575075"/>
                    <a:gd name="connsiteY87" fmla="*/ 2265493 h 5531486"/>
                    <a:gd name="connsiteX88" fmla="*/ 841836 w 5575075"/>
                    <a:gd name="connsiteY88" fmla="*/ 2353801 h 5531486"/>
                    <a:gd name="connsiteX89" fmla="*/ 824980 w 5575075"/>
                    <a:gd name="connsiteY89" fmla="*/ 2386155 h 5531486"/>
                    <a:gd name="connsiteX90" fmla="*/ 769006 w 5575075"/>
                    <a:gd name="connsiteY90" fmla="*/ 2401890 h 5531486"/>
                    <a:gd name="connsiteX91" fmla="*/ 562486 w 5575075"/>
                    <a:gd name="connsiteY91" fmla="*/ 2464420 h 5531486"/>
                    <a:gd name="connsiteX92" fmla="*/ 521633 w 5575075"/>
                    <a:gd name="connsiteY92" fmla="*/ 2512021 h 5531486"/>
                    <a:gd name="connsiteX93" fmla="*/ 534154 w 5575075"/>
                    <a:gd name="connsiteY93" fmla="*/ 2554869 h 5531486"/>
                    <a:gd name="connsiteX94" fmla="*/ 569820 w 5575075"/>
                    <a:gd name="connsiteY94" fmla="*/ 2547759 h 5531486"/>
                    <a:gd name="connsiteX95" fmla="*/ 657860 w 5575075"/>
                    <a:gd name="connsiteY95" fmla="*/ 2546124 h 5531486"/>
                    <a:gd name="connsiteX96" fmla="*/ 721077 w 5575075"/>
                    <a:gd name="connsiteY96" fmla="*/ 2599140 h 5531486"/>
                    <a:gd name="connsiteX97" fmla="*/ 727221 w 5575075"/>
                    <a:gd name="connsiteY97" fmla="*/ 2645002 h 5531486"/>
                    <a:gd name="connsiteX98" fmla="*/ 709644 w 5575075"/>
                    <a:gd name="connsiteY98" fmla="*/ 2768405 h 5531486"/>
                    <a:gd name="connsiteX99" fmla="*/ 720310 w 5575075"/>
                    <a:gd name="connsiteY99" fmla="*/ 2786771 h 5531486"/>
                    <a:gd name="connsiteX100" fmla="*/ 733985 w 5575075"/>
                    <a:gd name="connsiteY100" fmla="*/ 2774453 h 5531486"/>
                    <a:gd name="connsiteX101" fmla="*/ 773829 w 5575075"/>
                    <a:gd name="connsiteY101" fmla="*/ 2718551 h 5531486"/>
                    <a:gd name="connsiteX102" fmla="*/ 850611 w 5575075"/>
                    <a:gd name="connsiteY102" fmla="*/ 2689076 h 5531486"/>
                    <a:gd name="connsiteX103" fmla="*/ 914838 w 5575075"/>
                    <a:gd name="connsiteY103" fmla="*/ 2750392 h 5531486"/>
                    <a:gd name="connsiteX104" fmla="*/ 951701 w 5575075"/>
                    <a:gd name="connsiteY104" fmla="*/ 2799287 h 5531486"/>
                    <a:gd name="connsiteX105" fmla="*/ 1011153 w 5575075"/>
                    <a:gd name="connsiteY105" fmla="*/ 2881393 h 5531486"/>
                    <a:gd name="connsiteX106" fmla="*/ 946721 w 5575075"/>
                    <a:gd name="connsiteY106" fmla="*/ 2943069 h 5531486"/>
                    <a:gd name="connsiteX107" fmla="*/ 912739 w 5575075"/>
                    <a:gd name="connsiteY107" fmla="*/ 2964012 h 5531486"/>
                    <a:gd name="connsiteX108" fmla="*/ 761978 w 5575075"/>
                    <a:gd name="connsiteY108" fmla="*/ 2888989 h 5531486"/>
                    <a:gd name="connsiteX109" fmla="*/ 740571 w 5575075"/>
                    <a:gd name="connsiteY109" fmla="*/ 2874726 h 5531486"/>
                    <a:gd name="connsiteX110" fmla="*/ 729081 w 5575075"/>
                    <a:gd name="connsiteY110" fmla="*/ 2895764 h 5531486"/>
                    <a:gd name="connsiteX111" fmla="*/ 706947 w 5575075"/>
                    <a:gd name="connsiteY111" fmla="*/ 2954022 h 5531486"/>
                    <a:gd name="connsiteX112" fmla="*/ 732284 w 5575075"/>
                    <a:gd name="connsiteY112" fmla="*/ 2931313 h 5531486"/>
                    <a:gd name="connsiteX113" fmla="*/ 761318 w 5575075"/>
                    <a:gd name="connsiteY113" fmla="*/ 2920512 h 5531486"/>
                    <a:gd name="connsiteX114" fmla="*/ 763250 w 5575075"/>
                    <a:gd name="connsiteY114" fmla="*/ 2922525 h 5531486"/>
                    <a:gd name="connsiteX115" fmla="*/ 770104 w 5575075"/>
                    <a:gd name="connsiteY115" fmla="*/ 3066563 h 5531486"/>
                    <a:gd name="connsiteX116" fmla="*/ 692491 w 5575075"/>
                    <a:gd name="connsiteY116" fmla="*/ 3116913 h 5531486"/>
                    <a:gd name="connsiteX117" fmla="*/ 644400 w 5575075"/>
                    <a:gd name="connsiteY117" fmla="*/ 3114292 h 5531486"/>
                    <a:gd name="connsiteX118" fmla="*/ 627700 w 5575075"/>
                    <a:gd name="connsiteY118" fmla="*/ 3120237 h 5531486"/>
                    <a:gd name="connsiteX119" fmla="*/ 640882 w 5575075"/>
                    <a:gd name="connsiteY119" fmla="*/ 3131560 h 5531486"/>
                    <a:gd name="connsiteX120" fmla="*/ 683868 w 5575075"/>
                    <a:gd name="connsiteY120" fmla="*/ 3170734 h 5531486"/>
                    <a:gd name="connsiteX121" fmla="*/ 749263 w 5575075"/>
                    <a:gd name="connsiteY121" fmla="*/ 3213942 h 5531486"/>
                    <a:gd name="connsiteX122" fmla="*/ 781193 w 5575075"/>
                    <a:gd name="connsiteY122" fmla="*/ 3310036 h 5531486"/>
                    <a:gd name="connsiteX123" fmla="*/ 709208 w 5575075"/>
                    <a:gd name="connsiteY123" fmla="*/ 3374306 h 5531486"/>
                    <a:gd name="connsiteX124" fmla="*/ 692943 w 5575075"/>
                    <a:gd name="connsiteY124" fmla="*/ 3416133 h 5531486"/>
                    <a:gd name="connsiteX125" fmla="*/ 660996 w 5575075"/>
                    <a:gd name="connsiteY125" fmla="*/ 3490735 h 5531486"/>
                    <a:gd name="connsiteX126" fmla="*/ 612117 w 5575075"/>
                    <a:gd name="connsiteY126" fmla="*/ 3620158 h 5531486"/>
                    <a:gd name="connsiteX127" fmla="*/ 619519 w 5575075"/>
                    <a:gd name="connsiteY127" fmla="*/ 3662501 h 5531486"/>
                    <a:gd name="connsiteX128" fmla="*/ 605687 w 5575075"/>
                    <a:gd name="connsiteY128" fmla="*/ 3701227 h 5531486"/>
                    <a:gd name="connsiteX129" fmla="*/ 608567 w 5575075"/>
                    <a:gd name="connsiteY129" fmla="*/ 3771067 h 5531486"/>
                    <a:gd name="connsiteX130" fmla="*/ 675070 w 5575075"/>
                    <a:gd name="connsiteY130" fmla="*/ 3855691 h 5531486"/>
                    <a:gd name="connsiteX131" fmla="*/ 660062 w 5575075"/>
                    <a:gd name="connsiteY131" fmla="*/ 3893998 h 5531486"/>
                    <a:gd name="connsiteX132" fmla="*/ 582022 w 5575075"/>
                    <a:gd name="connsiteY132" fmla="*/ 3926993 h 5531486"/>
                    <a:gd name="connsiteX133" fmla="*/ 490541 w 5575075"/>
                    <a:gd name="connsiteY133" fmla="*/ 3923430 h 5531486"/>
                    <a:gd name="connsiteX134" fmla="*/ 484404 w 5575075"/>
                    <a:gd name="connsiteY134" fmla="*/ 3896095 h 5531486"/>
                    <a:gd name="connsiteX135" fmla="*/ 553544 w 5575075"/>
                    <a:gd name="connsiteY135" fmla="*/ 3854628 h 5531486"/>
                    <a:gd name="connsiteX136" fmla="*/ 534988 w 5575075"/>
                    <a:gd name="connsiteY136" fmla="*/ 3836090 h 5531486"/>
                    <a:gd name="connsiteX137" fmla="*/ 515677 w 5575075"/>
                    <a:gd name="connsiteY137" fmla="*/ 3815960 h 5531486"/>
                    <a:gd name="connsiteX138" fmla="*/ 476801 w 5575075"/>
                    <a:gd name="connsiteY138" fmla="*/ 3768992 h 5531486"/>
                    <a:gd name="connsiteX139" fmla="*/ 510805 w 5575075"/>
                    <a:gd name="connsiteY139" fmla="*/ 3803634 h 5531486"/>
                    <a:gd name="connsiteX140" fmla="*/ 504614 w 5575075"/>
                    <a:gd name="connsiteY140" fmla="*/ 3854353 h 5531486"/>
                    <a:gd name="connsiteX141" fmla="*/ 479524 w 5575075"/>
                    <a:gd name="connsiteY141" fmla="*/ 3865240 h 5531486"/>
                    <a:gd name="connsiteX142" fmla="*/ 455265 w 5575075"/>
                    <a:gd name="connsiteY142" fmla="*/ 3855252 h 5531486"/>
                    <a:gd name="connsiteX143" fmla="*/ 393424 w 5575075"/>
                    <a:gd name="connsiteY143" fmla="*/ 3887417 h 5531486"/>
                    <a:gd name="connsiteX144" fmla="*/ 388655 w 5575075"/>
                    <a:gd name="connsiteY144" fmla="*/ 3926735 h 5531486"/>
                    <a:gd name="connsiteX145" fmla="*/ 323378 w 5575075"/>
                    <a:gd name="connsiteY145" fmla="*/ 3972228 h 5531486"/>
                    <a:gd name="connsiteX146" fmla="*/ 229467 w 5575075"/>
                    <a:gd name="connsiteY146" fmla="*/ 3764013 h 5531486"/>
                    <a:gd name="connsiteX147" fmla="*/ 196040 w 5575075"/>
                    <a:gd name="connsiteY147" fmla="*/ 3701789 h 5531486"/>
                    <a:gd name="connsiteX148" fmla="*/ 190164 w 5575075"/>
                    <a:gd name="connsiteY148" fmla="*/ 3699690 h 5531486"/>
                    <a:gd name="connsiteX149" fmla="*/ 185210 w 5575075"/>
                    <a:gd name="connsiteY149" fmla="*/ 3691304 h 5531486"/>
                    <a:gd name="connsiteX150" fmla="*/ 121626 w 5575075"/>
                    <a:gd name="connsiteY150" fmla="*/ 3561408 h 5531486"/>
                    <a:gd name="connsiteX151" fmla="*/ 100040 w 5575075"/>
                    <a:gd name="connsiteY151" fmla="*/ 3517969 h 5531486"/>
                    <a:gd name="connsiteX152" fmla="*/ 15928 w 5575075"/>
                    <a:gd name="connsiteY152" fmla="*/ 3256353 h 5531486"/>
                    <a:gd name="connsiteX153" fmla="*/ 5420 w 5575075"/>
                    <a:gd name="connsiteY153" fmla="*/ 3211578 h 5531486"/>
                    <a:gd name="connsiteX154" fmla="*/ 876 w 5575075"/>
                    <a:gd name="connsiteY154" fmla="*/ 3183490 h 5531486"/>
                    <a:gd name="connsiteX155" fmla="*/ 48587 w 5575075"/>
                    <a:gd name="connsiteY155" fmla="*/ 3072175 h 5531486"/>
                    <a:gd name="connsiteX156" fmla="*/ 74928 w 5575075"/>
                    <a:gd name="connsiteY156" fmla="*/ 3039240 h 5531486"/>
                    <a:gd name="connsiteX157" fmla="*/ 263938 w 5575075"/>
                    <a:gd name="connsiteY157" fmla="*/ 3059114 h 5531486"/>
                    <a:gd name="connsiteX158" fmla="*/ 364567 w 5575075"/>
                    <a:gd name="connsiteY158" fmla="*/ 3059330 h 5531486"/>
                    <a:gd name="connsiteX159" fmla="*/ 377651 w 5575075"/>
                    <a:gd name="connsiteY159" fmla="*/ 3037537 h 5531486"/>
                    <a:gd name="connsiteX160" fmla="*/ 369582 w 5575075"/>
                    <a:gd name="connsiteY160" fmla="*/ 3008190 h 5531486"/>
                    <a:gd name="connsiteX161" fmla="*/ 370077 w 5575075"/>
                    <a:gd name="connsiteY161" fmla="*/ 2984548 h 5531486"/>
                    <a:gd name="connsiteX162" fmla="*/ 392823 w 5575075"/>
                    <a:gd name="connsiteY162" fmla="*/ 2991349 h 5531486"/>
                    <a:gd name="connsiteX163" fmla="*/ 459717 w 5575075"/>
                    <a:gd name="connsiteY163" fmla="*/ 3000687 h 5531486"/>
                    <a:gd name="connsiteX164" fmla="*/ 467172 w 5575075"/>
                    <a:gd name="connsiteY164" fmla="*/ 2964976 h 5531486"/>
                    <a:gd name="connsiteX165" fmla="*/ 428364 w 5575075"/>
                    <a:gd name="connsiteY165" fmla="*/ 2877011 h 5531486"/>
                    <a:gd name="connsiteX166" fmla="*/ 454422 w 5575075"/>
                    <a:gd name="connsiteY166" fmla="*/ 2763254 h 5531486"/>
                    <a:gd name="connsiteX167" fmla="*/ 446682 w 5575075"/>
                    <a:gd name="connsiteY167" fmla="*/ 2718145 h 5531486"/>
                    <a:gd name="connsiteX168" fmla="*/ 396675 w 5575075"/>
                    <a:gd name="connsiteY168" fmla="*/ 2750567 h 5531486"/>
                    <a:gd name="connsiteX169" fmla="*/ 357655 w 5575075"/>
                    <a:gd name="connsiteY169" fmla="*/ 2767065 h 5531486"/>
                    <a:gd name="connsiteX170" fmla="*/ 299565 w 5575075"/>
                    <a:gd name="connsiteY170" fmla="*/ 2733083 h 5531486"/>
                    <a:gd name="connsiteX171" fmla="*/ 275718 w 5575075"/>
                    <a:gd name="connsiteY171" fmla="*/ 2703393 h 5531486"/>
                    <a:gd name="connsiteX172" fmla="*/ 307941 w 5575075"/>
                    <a:gd name="connsiteY172" fmla="*/ 2691084 h 5531486"/>
                    <a:gd name="connsiteX173" fmla="*/ 405531 w 5575075"/>
                    <a:gd name="connsiteY173" fmla="*/ 2647869 h 5531486"/>
                    <a:gd name="connsiteX174" fmla="*/ 440015 w 5575075"/>
                    <a:gd name="connsiteY174" fmla="*/ 2621812 h 5531486"/>
                    <a:gd name="connsiteX175" fmla="*/ 521339 w 5575075"/>
                    <a:gd name="connsiteY175" fmla="*/ 2620424 h 5531486"/>
                    <a:gd name="connsiteX176" fmla="*/ 554909 w 5575075"/>
                    <a:gd name="connsiteY176" fmla="*/ 2619183 h 5531486"/>
                    <a:gd name="connsiteX177" fmla="*/ 553727 w 5575075"/>
                    <a:gd name="connsiteY177" fmla="*/ 2600234 h 5531486"/>
                    <a:gd name="connsiteX178" fmla="*/ 536856 w 5575075"/>
                    <a:gd name="connsiteY178" fmla="*/ 2595532 h 5531486"/>
                    <a:gd name="connsiteX179" fmla="*/ 481611 w 5575075"/>
                    <a:gd name="connsiteY179" fmla="*/ 2538747 h 5531486"/>
                    <a:gd name="connsiteX180" fmla="*/ 507434 w 5575075"/>
                    <a:gd name="connsiteY180" fmla="*/ 2473868 h 5531486"/>
                    <a:gd name="connsiteX181" fmla="*/ 656035 w 5575075"/>
                    <a:gd name="connsiteY181" fmla="*/ 2388004 h 5531486"/>
                    <a:gd name="connsiteX182" fmla="*/ 673655 w 5575075"/>
                    <a:gd name="connsiteY182" fmla="*/ 2375771 h 5531486"/>
                    <a:gd name="connsiteX183" fmla="*/ 654344 w 5575075"/>
                    <a:gd name="connsiteY183" fmla="*/ 2355642 h 5531486"/>
                    <a:gd name="connsiteX184" fmla="*/ 630086 w 5575075"/>
                    <a:gd name="connsiteY184" fmla="*/ 2345653 h 5531486"/>
                    <a:gd name="connsiteX185" fmla="*/ 649464 w 5575075"/>
                    <a:gd name="connsiteY185" fmla="*/ 2324786 h 5531486"/>
                    <a:gd name="connsiteX186" fmla="*/ 682758 w 5575075"/>
                    <a:gd name="connsiteY186" fmla="*/ 2261252 h 5531486"/>
                    <a:gd name="connsiteX187" fmla="*/ 648995 w 5575075"/>
                    <a:gd name="connsiteY187" fmla="*/ 2196262 h 5531486"/>
                    <a:gd name="connsiteX188" fmla="*/ 637888 w 5575075"/>
                    <a:gd name="connsiteY188" fmla="*/ 2123485 h 5531486"/>
                    <a:gd name="connsiteX189" fmla="*/ 647006 w 5575075"/>
                    <a:gd name="connsiteY189" fmla="*/ 2046022 h 5531486"/>
                    <a:gd name="connsiteX190" fmla="*/ 661595 w 5575075"/>
                    <a:gd name="connsiteY190" fmla="*/ 2008889 h 5531486"/>
                    <a:gd name="connsiteX191" fmla="*/ 667202 w 5575075"/>
                    <a:gd name="connsiteY191" fmla="*/ 1967224 h 5531486"/>
                    <a:gd name="connsiteX192" fmla="*/ 652165 w 5575075"/>
                    <a:gd name="connsiteY192" fmla="*/ 1931417 h 5531486"/>
                    <a:gd name="connsiteX193" fmla="*/ 616485 w 5575075"/>
                    <a:gd name="connsiteY193" fmla="*/ 1901470 h 5531486"/>
                    <a:gd name="connsiteX194" fmla="*/ 564696 w 5575075"/>
                    <a:gd name="connsiteY194" fmla="*/ 1886941 h 5531486"/>
                    <a:gd name="connsiteX195" fmla="*/ 558146 w 5575075"/>
                    <a:gd name="connsiteY195" fmla="*/ 1879309 h 5531486"/>
                    <a:gd name="connsiteX196" fmla="*/ 561314 w 5575075"/>
                    <a:gd name="connsiteY196" fmla="*/ 1822216 h 5531486"/>
                    <a:gd name="connsiteX197" fmla="*/ 602759 w 5575075"/>
                    <a:gd name="connsiteY197" fmla="*/ 1784089 h 5531486"/>
                    <a:gd name="connsiteX198" fmla="*/ 615760 w 5575075"/>
                    <a:gd name="connsiteY198" fmla="*/ 1766238 h 5531486"/>
                    <a:gd name="connsiteX199" fmla="*/ 645874 w 5575075"/>
                    <a:gd name="connsiteY199" fmla="*/ 1722740 h 5531486"/>
                    <a:gd name="connsiteX200" fmla="*/ 655185 w 5575075"/>
                    <a:gd name="connsiteY200" fmla="*/ 1711509 h 5531486"/>
                    <a:gd name="connsiteX201" fmla="*/ 588352 w 5575075"/>
                    <a:gd name="connsiteY201" fmla="*/ 1642647 h 5531486"/>
                    <a:gd name="connsiteX202" fmla="*/ 576264 w 5575075"/>
                    <a:gd name="connsiteY202" fmla="*/ 1635683 h 5531486"/>
                    <a:gd name="connsiteX203" fmla="*/ 645156 w 5575075"/>
                    <a:gd name="connsiteY203" fmla="*/ 1606036 h 5531486"/>
                    <a:gd name="connsiteX204" fmla="*/ 671654 w 5575075"/>
                    <a:gd name="connsiteY204" fmla="*/ 1546691 h 5531486"/>
                    <a:gd name="connsiteX205" fmla="*/ 703346 w 5575075"/>
                    <a:gd name="connsiteY205" fmla="*/ 1465382 h 5531486"/>
                    <a:gd name="connsiteX206" fmla="*/ 723063 w 5575075"/>
                    <a:gd name="connsiteY206" fmla="*/ 1447283 h 5531486"/>
                    <a:gd name="connsiteX207" fmla="*/ 728931 w 5575075"/>
                    <a:gd name="connsiteY207" fmla="*/ 1430853 h 5531486"/>
                    <a:gd name="connsiteX208" fmla="*/ 711641 w 5575075"/>
                    <a:gd name="connsiteY208" fmla="*/ 1427324 h 5531486"/>
                    <a:gd name="connsiteX209" fmla="*/ 685204 w 5575075"/>
                    <a:gd name="connsiteY209" fmla="*/ 1427143 h 5531486"/>
                    <a:gd name="connsiteX210" fmla="*/ 693250 w 5575075"/>
                    <a:gd name="connsiteY210" fmla="*/ 1400906 h 5531486"/>
                    <a:gd name="connsiteX211" fmla="*/ 703282 w 5575075"/>
                    <a:gd name="connsiteY211" fmla="*/ 1298628 h 5531486"/>
                    <a:gd name="connsiteX212" fmla="*/ 709878 w 5575075"/>
                    <a:gd name="connsiteY212" fmla="*/ 1209678 h 5531486"/>
                    <a:gd name="connsiteX213" fmla="*/ 753261 w 5575075"/>
                    <a:gd name="connsiteY213" fmla="*/ 1192092 h 5531486"/>
                    <a:gd name="connsiteX214" fmla="*/ 746808 w 5575075"/>
                    <a:gd name="connsiteY214" fmla="*/ 1217576 h 5531486"/>
                    <a:gd name="connsiteX215" fmla="*/ 758230 w 5575075"/>
                    <a:gd name="connsiteY215" fmla="*/ 1237535 h 5531486"/>
                    <a:gd name="connsiteX216" fmla="*/ 771149 w 5575075"/>
                    <a:gd name="connsiteY216" fmla="*/ 1223624 h 5531486"/>
                    <a:gd name="connsiteX217" fmla="*/ 796479 w 5575075"/>
                    <a:gd name="connsiteY217" fmla="*/ 1182387 h 5531486"/>
                    <a:gd name="connsiteX218" fmla="*/ 801001 w 5575075"/>
                    <a:gd name="connsiteY218" fmla="*/ 1154890 h 5531486"/>
                    <a:gd name="connsiteX219" fmla="*/ 805852 w 5575075"/>
                    <a:gd name="connsiteY219" fmla="*/ 1111632 h 5531486"/>
                    <a:gd name="connsiteX220" fmla="*/ 2512131 w 5575075"/>
                    <a:gd name="connsiteY220" fmla="*/ 332339 h 5531486"/>
                    <a:gd name="connsiteX221" fmla="*/ 2555673 w 5575075"/>
                    <a:gd name="connsiteY221" fmla="*/ 380965 h 5531486"/>
                    <a:gd name="connsiteX222" fmla="*/ 2633443 w 5575075"/>
                    <a:gd name="connsiteY222" fmla="*/ 452400 h 5531486"/>
                    <a:gd name="connsiteX223" fmla="*/ 2646443 w 5575075"/>
                    <a:gd name="connsiteY223" fmla="*/ 453075 h 5531486"/>
                    <a:gd name="connsiteX224" fmla="*/ 2647397 w 5575075"/>
                    <a:gd name="connsiteY224" fmla="*/ 576449 h 5531486"/>
                    <a:gd name="connsiteX225" fmla="*/ 2677769 w 5575075"/>
                    <a:gd name="connsiteY225" fmla="*/ 613756 h 5531486"/>
                    <a:gd name="connsiteX226" fmla="*/ 2679459 w 5575075"/>
                    <a:gd name="connsiteY226" fmla="*/ 664631 h 5531486"/>
                    <a:gd name="connsiteX227" fmla="*/ 2669995 w 5575075"/>
                    <a:gd name="connsiteY227" fmla="*/ 720783 h 5531486"/>
                    <a:gd name="connsiteX228" fmla="*/ 2641401 w 5575075"/>
                    <a:gd name="connsiteY228" fmla="*/ 748934 h 5531486"/>
                    <a:gd name="connsiteX229" fmla="*/ 2596529 w 5575075"/>
                    <a:gd name="connsiteY229" fmla="*/ 744813 h 5531486"/>
                    <a:gd name="connsiteX230" fmla="*/ 2533713 w 5575075"/>
                    <a:gd name="connsiteY230" fmla="*/ 768678 h 5531486"/>
                    <a:gd name="connsiteX231" fmla="*/ 2496139 w 5575075"/>
                    <a:gd name="connsiteY231" fmla="*/ 773778 h 5531486"/>
                    <a:gd name="connsiteX232" fmla="*/ 2489507 w 5575075"/>
                    <a:gd name="connsiteY232" fmla="*/ 751565 h 5531486"/>
                    <a:gd name="connsiteX233" fmla="*/ 2485215 w 5575075"/>
                    <a:gd name="connsiteY233" fmla="*/ 693146 h 5531486"/>
                    <a:gd name="connsiteX234" fmla="*/ 2478081 w 5575075"/>
                    <a:gd name="connsiteY234" fmla="*/ 676046 h 5531486"/>
                    <a:gd name="connsiteX235" fmla="*/ 2462063 w 5575075"/>
                    <a:gd name="connsiteY235" fmla="*/ 687523 h 5531486"/>
                    <a:gd name="connsiteX236" fmla="*/ 2388611 w 5575075"/>
                    <a:gd name="connsiteY236" fmla="*/ 767120 h 5531486"/>
                    <a:gd name="connsiteX237" fmla="*/ 2392899 w 5575075"/>
                    <a:gd name="connsiteY237" fmla="*/ 807016 h 5531486"/>
                    <a:gd name="connsiteX238" fmla="*/ 2454963 w 5575075"/>
                    <a:gd name="connsiteY238" fmla="*/ 800081 h 5531486"/>
                    <a:gd name="connsiteX239" fmla="*/ 2478363 w 5575075"/>
                    <a:gd name="connsiteY239" fmla="*/ 793887 h 5531486"/>
                    <a:gd name="connsiteX240" fmla="*/ 2477529 w 5575075"/>
                    <a:gd name="connsiteY240" fmla="*/ 814756 h 5531486"/>
                    <a:gd name="connsiteX241" fmla="*/ 2455761 w 5575075"/>
                    <a:gd name="connsiteY241" fmla="*/ 968378 h 5531486"/>
                    <a:gd name="connsiteX242" fmla="*/ 2505921 w 5575075"/>
                    <a:gd name="connsiteY242" fmla="*/ 983649 h 5531486"/>
                    <a:gd name="connsiteX243" fmla="*/ 2595825 w 5575075"/>
                    <a:gd name="connsiteY243" fmla="*/ 946969 h 5531486"/>
                    <a:gd name="connsiteX244" fmla="*/ 2686161 w 5575075"/>
                    <a:gd name="connsiteY244" fmla="*/ 964685 h 5531486"/>
                    <a:gd name="connsiteX245" fmla="*/ 2715267 w 5575075"/>
                    <a:gd name="connsiteY245" fmla="*/ 968466 h 5531486"/>
                    <a:gd name="connsiteX246" fmla="*/ 2735051 w 5575075"/>
                    <a:gd name="connsiteY246" fmla="*/ 927907 h 5531486"/>
                    <a:gd name="connsiteX247" fmla="*/ 2748129 w 5575075"/>
                    <a:gd name="connsiteY247" fmla="*/ 906120 h 5531486"/>
                    <a:gd name="connsiteX248" fmla="*/ 2799201 w 5575075"/>
                    <a:gd name="connsiteY248" fmla="*/ 878060 h 5531486"/>
                    <a:gd name="connsiteX249" fmla="*/ 2826631 w 5575075"/>
                    <a:gd name="connsiteY249" fmla="*/ 886534 h 5531486"/>
                    <a:gd name="connsiteX250" fmla="*/ 2928457 w 5575075"/>
                    <a:gd name="connsiteY250" fmla="*/ 901739 h 5531486"/>
                    <a:gd name="connsiteX251" fmla="*/ 2960745 w 5575075"/>
                    <a:gd name="connsiteY251" fmla="*/ 885490 h 5531486"/>
                    <a:gd name="connsiteX252" fmla="*/ 3000999 w 5575075"/>
                    <a:gd name="connsiteY252" fmla="*/ 865472 h 5531486"/>
                    <a:gd name="connsiteX253" fmla="*/ 3053085 w 5575075"/>
                    <a:gd name="connsiteY253" fmla="*/ 864233 h 5531486"/>
                    <a:gd name="connsiteX254" fmla="*/ 3126317 w 5575075"/>
                    <a:gd name="connsiteY254" fmla="*/ 907589 h 5531486"/>
                    <a:gd name="connsiteX255" fmla="*/ 3224787 w 5575075"/>
                    <a:gd name="connsiteY255" fmla="*/ 913657 h 5531486"/>
                    <a:gd name="connsiteX256" fmla="*/ 3263209 w 5575075"/>
                    <a:gd name="connsiteY256" fmla="*/ 943256 h 5531486"/>
                    <a:gd name="connsiteX257" fmla="*/ 3264387 w 5575075"/>
                    <a:gd name="connsiteY257" fmla="*/ 962198 h 5531486"/>
                    <a:gd name="connsiteX258" fmla="*/ 3315551 w 5575075"/>
                    <a:gd name="connsiteY258" fmla="*/ 967244 h 5531486"/>
                    <a:gd name="connsiteX259" fmla="*/ 3335935 w 5575075"/>
                    <a:gd name="connsiteY259" fmla="*/ 973202 h 5531486"/>
                    <a:gd name="connsiteX260" fmla="*/ 3456965 w 5575075"/>
                    <a:gd name="connsiteY260" fmla="*/ 975422 h 5531486"/>
                    <a:gd name="connsiteX261" fmla="*/ 3587961 w 5575075"/>
                    <a:gd name="connsiteY261" fmla="*/ 916378 h 5531486"/>
                    <a:gd name="connsiteX262" fmla="*/ 3586607 w 5575075"/>
                    <a:gd name="connsiteY262" fmla="*/ 868268 h 5531486"/>
                    <a:gd name="connsiteX263" fmla="*/ 3608923 w 5575075"/>
                    <a:gd name="connsiteY263" fmla="*/ 894761 h 5531486"/>
                    <a:gd name="connsiteX264" fmla="*/ 3653715 w 5575075"/>
                    <a:gd name="connsiteY264" fmla="*/ 902822 h 5531486"/>
                    <a:gd name="connsiteX265" fmla="*/ 3695149 w 5575075"/>
                    <a:gd name="connsiteY265" fmla="*/ 901747 h 5531486"/>
                    <a:gd name="connsiteX266" fmla="*/ 3797901 w 5575075"/>
                    <a:gd name="connsiteY266" fmla="*/ 929188 h 5531486"/>
                    <a:gd name="connsiteX267" fmla="*/ 3823561 w 5575075"/>
                    <a:gd name="connsiteY267" fmla="*/ 909250 h 5531486"/>
                    <a:gd name="connsiteX268" fmla="*/ 3850981 w 5575075"/>
                    <a:gd name="connsiteY268" fmla="*/ 880678 h 5531486"/>
                    <a:gd name="connsiteX269" fmla="*/ 3903827 w 5575075"/>
                    <a:gd name="connsiteY269" fmla="*/ 899554 h 5531486"/>
                    <a:gd name="connsiteX270" fmla="*/ 3963809 w 5575075"/>
                    <a:gd name="connsiteY270" fmla="*/ 954053 h 5531486"/>
                    <a:gd name="connsiteX271" fmla="*/ 3986711 w 5575075"/>
                    <a:gd name="connsiteY271" fmla="*/ 971494 h 5531486"/>
                    <a:gd name="connsiteX272" fmla="*/ 3969437 w 5575075"/>
                    <a:gd name="connsiteY272" fmla="*/ 986491 h 5531486"/>
                    <a:gd name="connsiteX273" fmla="*/ 3940999 w 5575075"/>
                    <a:gd name="connsiteY273" fmla="*/ 969718 h 5531486"/>
                    <a:gd name="connsiteX274" fmla="*/ 3928667 w 5575075"/>
                    <a:gd name="connsiteY274" fmla="*/ 956052 h 5531486"/>
                    <a:gd name="connsiteX275" fmla="*/ 3926323 w 5575075"/>
                    <a:gd name="connsiteY275" fmla="*/ 973736 h 5531486"/>
                    <a:gd name="connsiteX276" fmla="*/ 3929681 w 5575075"/>
                    <a:gd name="connsiteY276" fmla="*/ 982873 h 5531486"/>
                    <a:gd name="connsiteX277" fmla="*/ 3949063 w 5575075"/>
                    <a:gd name="connsiteY277" fmla="*/ 1017578 h 5531486"/>
                    <a:gd name="connsiteX278" fmla="*/ 3918627 w 5575075"/>
                    <a:gd name="connsiteY278" fmla="*/ 1058302 h 5531486"/>
                    <a:gd name="connsiteX279" fmla="*/ 3907405 w 5575075"/>
                    <a:gd name="connsiteY279" fmla="*/ 1123085 h 5531486"/>
                    <a:gd name="connsiteX280" fmla="*/ 3963101 w 5575075"/>
                    <a:gd name="connsiteY280" fmla="*/ 1137688 h 5531486"/>
                    <a:gd name="connsiteX281" fmla="*/ 3977277 w 5575075"/>
                    <a:gd name="connsiteY281" fmla="*/ 1138782 h 5531486"/>
                    <a:gd name="connsiteX282" fmla="*/ 3956659 w 5575075"/>
                    <a:gd name="connsiteY282" fmla="*/ 1200210 h 5531486"/>
                    <a:gd name="connsiteX283" fmla="*/ 3948361 w 5575075"/>
                    <a:gd name="connsiteY283" fmla="*/ 1219736 h 5531486"/>
                    <a:gd name="connsiteX284" fmla="*/ 3946865 w 5575075"/>
                    <a:gd name="connsiteY284" fmla="*/ 1272118 h 5531486"/>
                    <a:gd name="connsiteX285" fmla="*/ 3946129 w 5575075"/>
                    <a:gd name="connsiteY285" fmla="*/ 1344616 h 5531486"/>
                    <a:gd name="connsiteX286" fmla="*/ 3947145 w 5575075"/>
                    <a:gd name="connsiteY286" fmla="*/ 1389960 h 5531486"/>
                    <a:gd name="connsiteX287" fmla="*/ 3977357 w 5575075"/>
                    <a:gd name="connsiteY287" fmla="*/ 1453668 h 5531486"/>
                    <a:gd name="connsiteX288" fmla="*/ 4026205 w 5575075"/>
                    <a:gd name="connsiteY288" fmla="*/ 1587534 h 5531486"/>
                    <a:gd name="connsiteX289" fmla="*/ 4005339 w 5575075"/>
                    <a:gd name="connsiteY289" fmla="*/ 1660780 h 5531486"/>
                    <a:gd name="connsiteX290" fmla="*/ 3983627 w 5575075"/>
                    <a:gd name="connsiteY290" fmla="*/ 1699326 h 5531486"/>
                    <a:gd name="connsiteX291" fmla="*/ 3975669 w 5575075"/>
                    <a:gd name="connsiteY291" fmla="*/ 1740141 h 5531486"/>
                    <a:gd name="connsiteX292" fmla="*/ 3980287 w 5575075"/>
                    <a:gd name="connsiteY292" fmla="*/ 1764280 h 5531486"/>
                    <a:gd name="connsiteX293" fmla="*/ 4004443 w 5575075"/>
                    <a:gd name="connsiteY293" fmla="*/ 1759679 h 5531486"/>
                    <a:gd name="connsiteX294" fmla="*/ 4057931 w 5575075"/>
                    <a:gd name="connsiteY294" fmla="*/ 1672951 h 5531486"/>
                    <a:gd name="connsiteX295" fmla="*/ 4085849 w 5575075"/>
                    <a:gd name="connsiteY295" fmla="*/ 1620744 h 5531486"/>
                    <a:gd name="connsiteX296" fmla="*/ 4110413 w 5575075"/>
                    <a:gd name="connsiteY296" fmla="*/ 1577924 h 5531486"/>
                    <a:gd name="connsiteX297" fmla="*/ 4154941 w 5575075"/>
                    <a:gd name="connsiteY297" fmla="*/ 1542234 h 5531486"/>
                    <a:gd name="connsiteX298" fmla="*/ 4178597 w 5575075"/>
                    <a:gd name="connsiteY298" fmla="*/ 1561268 h 5531486"/>
                    <a:gd name="connsiteX299" fmla="*/ 4205447 w 5575075"/>
                    <a:gd name="connsiteY299" fmla="*/ 1597317 h 5531486"/>
                    <a:gd name="connsiteX300" fmla="*/ 4244467 w 5575075"/>
                    <a:gd name="connsiteY300" fmla="*/ 1673432 h 5531486"/>
                    <a:gd name="connsiteX301" fmla="*/ 4291685 w 5575075"/>
                    <a:gd name="connsiteY301" fmla="*/ 1659870 h 5531486"/>
                    <a:gd name="connsiteX302" fmla="*/ 4328429 w 5575075"/>
                    <a:gd name="connsiteY302" fmla="*/ 1694163 h 5531486"/>
                    <a:gd name="connsiteX303" fmla="*/ 4328517 w 5575075"/>
                    <a:gd name="connsiteY303" fmla="*/ 1708746 h 5531486"/>
                    <a:gd name="connsiteX304" fmla="*/ 4300435 w 5575075"/>
                    <a:gd name="connsiteY304" fmla="*/ 1768831 h 5531486"/>
                    <a:gd name="connsiteX305" fmla="*/ 4299267 w 5575075"/>
                    <a:gd name="connsiteY305" fmla="*/ 1786934 h 5531486"/>
                    <a:gd name="connsiteX306" fmla="*/ 4292817 w 5575075"/>
                    <a:gd name="connsiteY306" fmla="*/ 1830934 h 5531486"/>
                    <a:gd name="connsiteX307" fmla="*/ 4267757 w 5575075"/>
                    <a:gd name="connsiteY307" fmla="*/ 1897389 h 5531486"/>
                    <a:gd name="connsiteX308" fmla="*/ 4243447 w 5575075"/>
                    <a:gd name="connsiteY308" fmla="*/ 1946914 h 5531486"/>
                    <a:gd name="connsiteX309" fmla="*/ 4240021 w 5575075"/>
                    <a:gd name="connsiteY309" fmla="*/ 1997285 h 5531486"/>
                    <a:gd name="connsiteX310" fmla="*/ 4248333 w 5575075"/>
                    <a:gd name="connsiteY310" fmla="*/ 2033327 h 5531486"/>
                    <a:gd name="connsiteX311" fmla="*/ 4238893 w 5575075"/>
                    <a:gd name="connsiteY311" fmla="*/ 2182093 h 5531486"/>
                    <a:gd name="connsiteX312" fmla="*/ 4276223 w 5575075"/>
                    <a:gd name="connsiteY312" fmla="*/ 2207333 h 5531486"/>
                    <a:gd name="connsiteX313" fmla="*/ 4313885 w 5575075"/>
                    <a:gd name="connsiteY313" fmla="*/ 2216817 h 5531486"/>
                    <a:gd name="connsiteX314" fmla="*/ 4311293 w 5575075"/>
                    <a:gd name="connsiteY314" fmla="*/ 2246318 h 5531486"/>
                    <a:gd name="connsiteX315" fmla="*/ 4311069 w 5575075"/>
                    <a:gd name="connsiteY315" fmla="*/ 2350750 h 5531486"/>
                    <a:gd name="connsiteX316" fmla="*/ 4326017 w 5575075"/>
                    <a:gd name="connsiteY316" fmla="*/ 2427527 h 5531486"/>
                    <a:gd name="connsiteX317" fmla="*/ 4353455 w 5575075"/>
                    <a:gd name="connsiteY317" fmla="*/ 2473047 h 5531486"/>
                    <a:gd name="connsiteX318" fmla="*/ 4362849 w 5575075"/>
                    <a:gd name="connsiteY318" fmla="*/ 2476403 h 5531486"/>
                    <a:gd name="connsiteX319" fmla="*/ 4397197 w 5575075"/>
                    <a:gd name="connsiteY319" fmla="*/ 2643454 h 5531486"/>
                    <a:gd name="connsiteX320" fmla="*/ 4364241 w 5575075"/>
                    <a:gd name="connsiteY320" fmla="*/ 2672693 h 5531486"/>
                    <a:gd name="connsiteX321" fmla="*/ 4402995 w 5575075"/>
                    <a:gd name="connsiteY321" fmla="*/ 2686535 h 5531486"/>
                    <a:gd name="connsiteX322" fmla="*/ 4434371 w 5575075"/>
                    <a:gd name="connsiteY322" fmla="*/ 2713618 h 5531486"/>
                    <a:gd name="connsiteX323" fmla="*/ 4472871 w 5575075"/>
                    <a:gd name="connsiteY323" fmla="*/ 2720755 h 5531486"/>
                    <a:gd name="connsiteX324" fmla="*/ 4499447 w 5575075"/>
                    <a:gd name="connsiteY324" fmla="*/ 2676007 h 5531486"/>
                    <a:gd name="connsiteX325" fmla="*/ 4472677 w 5575075"/>
                    <a:gd name="connsiteY325" fmla="*/ 2617497 h 5531486"/>
                    <a:gd name="connsiteX326" fmla="*/ 4462775 w 5575075"/>
                    <a:gd name="connsiteY326" fmla="*/ 2600731 h 5531486"/>
                    <a:gd name="connsiteX327" fmla="*/ 4457985 w 5575075"/>
                    <a:gd name="connsiteY327" fmla="*/ 2565947 h 5531486"/>
                    <a:gd name="connsiteX328" fmla="*/ 4486087 w 5575075"/>
                    <a:gd name="connsiteY328" fmla="*/ 2579953 h 5531486"/>
                    <a:gd name="connsiteX329" fmla="*/ 4520561 w 5575075"/>
                    <a:gd name="connsiteY329" fmla="*/ 2590945 h 5531486"/>
                    <a:gd name="connsiteX330" fmla="*/ 4613501 w 5575075"/>
                    <a:gd name="connsiteY330" fmla="*/ 2616204 h 5531486"/>
                    <a:gd name="connsiteX331" fmla="*/ 4640175 w 5575075"/>
                    <a:gd name="connsiteY331" fmla="*/ 2623086 h 5531486"/>
                    <a:gd name="connsiteX332" fmla="*/ 4687313 w 5575075"/>
                    <a:gd name="connsiteY332" fmla="*/ 2631986 h 5531486"/>
                    <a:gd name="connsiteX333" fmla="*/ 4699899 w 5575075"/>
                    <a:gd name="connsiteY333" fmla="*/ 2652356 h 5531486"/>
                    <a:gd name="connsiteX334" fmla="*/ 4677173 w 5575075"/>
                    <a:gd name="connsiteY334" fmla="*/ 2664082 h 5531486"/>
                    <a:gd name="connsiteX335" fmla="*/ 4602371 w 5575075"/>
                    <a:gd name="connsiteY335" fmla="*/ 2714094 h 5531486"/>
                    <a:gd name="connsiteX336" fmla="*/ 4582161 w 5575075"/>
                    <a:gd name="connsiteY336" fmla="*/ 2737303 h 5531486"/>
                    <a:gd name="connsiteX337" fmla="*/ 4521701 w 5575075"/>
                    <a:gd name="connsiteY337" fmla="*/ 2780530 h 5531486"/>
                    <a:gd name="connsiteX338" fmla="*/ 4467685 w 5575075"/>
                    <a:gd name="connsiteY338" fmla="*/ 2779757 h 5531486"/>
                    <a:gd name="connsiteX339" fmla="*/ 4392937 w 5575075"/>
                    <a:gd name="connsiteY339" fmla="*/ 2714693 h 5531486"/>
                    <a:gd name="connsiteX340" fmla="*/ 4372135 w 5575075"/>
                    <a:gd name="connsiteY340" fmla="*/ 2709909 h 5531486"/>
                    <a:gd name="connsiteX341" fmla="*/ 4356039 w 5575075"/>
                    <a:gd name="connsiteY341" fmla="*/ 2743848 h 5531486"/>
                    <a:gd name="connsiteX342" fmla="*/ 4339443 w 5575075"/>
                    <a:gd name="connsiteY342" fmla="*/ 2782899 h 5531486"/>
                    <a:gd name="connsiteX343" fmla="*/ 4306143 w 5575075"/>
                    <a:gd name="connsiteY343" fmla="*/ 2772327 h 5531486"/>
                    <a:gd name="connsiteX344" fmla="*/ 4276361 w 5575075"/>
                    <a:gd name="connsiteY344" fmla="*/ 2744491 h 5531486"/>
                    <a:gd name="connsiteX345" fmla="*/ 4151793 w 5575075"/>
                    <a:gd name="connsiteY345" fmla="*/ 2685445 h 5531486"/>
                    <a:gd name="connsiteX346" fmla="*/ 4106241 w 5575075"/>
                    <a:gd name="connsiteY346" fmla="*/ 2657269 h 5531486"/>
                    <a:gd name="connsiteX347" fmla="*/ 4092251 w 5575075"/>
                    <a:gd name="connsiteY347" fmla="*/ 2722386 h 5531486"/>
                    <a:gd name="connsiteX348" fmla="*/ 4090239 w 5575075"/>
                    <a:gd name="connsiteY348" fmla="*/ 2724313 h 5531486"/>
                    <a:gd name="connsiteX349" fmla="*/ 4098479 w 5575075"/>
                    <a:gd name="connsiteY349" fmla="*/ 2801340 h 5531486"/>
                    <a:gd name="connsiteX350" fmla="*/ 4125995 w 5575075"/>
                    <a:gd name="connsiteY350" fmla="*/ 2824398 h 5531486"/>
                    <a:gd name="connsiteX351" fmla="*/ 4115933 w 5575075"/>
                    <a:gd name="connsiteY351" fmla="*/ 2834034 h 5531486"/>
                    <a:gd name="connsiteX352" fmla="*/ 4093293 w 5575075"/>
                    <a:gd name="connsiteY352" fmla="*/ 2860343 h 5531486"/>
                    <a:gd name="connsiteX353" fmla="*/ 4125001 w 5575075"/>
                    <a:gd name="connsiteY353" fmla="*/ 2871669 h 5531486"/>
                    <a:gd name="connsiteX354" fmla="*/ 4164081 w 5575075"/>
                    <a:gd name="connsiteY354" fmla="*/ 2851232 h 5531486"/>
                    <a:gd name="connsiteX355" fmla="*/ 4184621 w 5575075"/>
                    <a:gd name="connsiteY355" fmla="*/ 2812265 h 5531486"/>
                    <a:gd name="connsiteX356" fmla="*/ 4226559 w 5575075"/>
                    <a:gd name="connsiteY356" fmla="*/ 2824600 h 5531486"/>
                    <a:gd name="connsiteX357" fmla="*/ 4221619 w 5575075"/>
                    <a:gd name="connsiteY357" fmla="*/ 2853262 h 5531486"/>
                    <a:gd name="connsiteX358" fmla="*/ 4190189 w 5575075"/>
                    <a:gd name="connsiteY358" fmla="*/ 2941256 h 5531486"/>
                    <a:gd name="connsiteX359" fmla="*/ 4143395 w 5575075"/>
                    <a:gd name="connsiteY359" fmla="*/ 2972167 h 5531486"/>
                    <a:gd name="connsiteX360" fmla="*/ 4115045 w 5575075"/>
                    <a:gd name="connsiteY360" fmla="*/ 2969978 h 5531486"/>
                    <a:gd name="connsiteX361" fmla="*/ 4068079 w 5575075"/>
                    <a:gd name="connsiteY361" fmla="*/ 2990245 h 5531486"/>
                    <a:gd name="connsiteX362" fmla="*/ 4077071 w 5575075"/>
                    <a:gd name="connsiteY362" fmla="*/ 3050342 h 5531486"/>
                    <a:gd name="connsiteX363" fmla="*/ 4158965 w 5575075"/>
                    <a:gd name="connsiteY363" fmla="*/ 3188075 h 5531486"/>
                    <a:gd name="connsiteX364" fmla="*/ 4179777 w 5575075"/>
                    <a:gd name="connsiteY364" fmla="*/ 3229905 h 5531486"/>
                    <a:gd name="connsiteX365" fmla="*/ 4176093 w 5575075"/>
                    <a:gd name="connsiteY365" fmla="*/ 3255048 h 5531486"/>
                    <a:gd name="connsiteX366" fmla="*/ 4120845 w 5575075"/>
                    <a:gd name="connsiteY366" fmla="*/ 3350408 h 5531486"/>
                    <a:gd name="connsiteX367" fmla="*/ 4076399 w 5575075"/>
                    <a:gd name="connsiteY367" fmla="*/ 3382158 h 5531486"/>
                    <a:gd name="connsiteX368" fmla="*/ 4053253 w 5575075"/>
                    <a:gd name="connsiteY368" fmla="*/ 3395057 h 5531486"/>
                    <a:gd name="connsiteX369" fmla="*/ 4074227 w 5575075"/>
                    <a:gd name="connsiteY369" fmla="*/ 3410486 h 5531486"/>
                    <a:gd name="connsiteX370" fmla="*/ 4112307 w 5575075"/>
                    <a:gd name="connsiteY370" fmla="*/ 3418796 h 5531486"/>
                    <a:gd name="connsiteX371" fmla="*/ 4132359 w 5575075"/>
                    <a:gd name="connsiteY371" fmla="*/ 3440511 h 5531486"/>
                    <a:gd name="connsiteX372" fmla="*/ 4163233 w 5575075"/>
                    <a:gd name="connsiteY372" fmla="*/ 3472706 h 5531486"/>
                    <a:gd name="connsiteX373" fmla="*/ 4196035 w 5575075"/>
                    <a:gd name="connsiteY373" fmla="*/ 3506913 h 5531486"/>
                    <a:gd name="connsiteX374" fmla="*/ 4162237 w 5575075"/>
                    <a:gd name="connsiteY374" fmla="*/ 3519976 h 5531486"/>
                    <a:gd name="connsiteX375" fmla="*/ 4153179 w 5575075"/>
                    <a:gd name="connsiteY375" fmla="*/ 3519387 h 5531486"/>
                    <a:gd name="connsiteX376" fmla="*/ 4069567 w 5575075"/>
                    <a:gd name="connsiteY376" fmla="*/ 3556990 h 5531486"/>
                    <a:gd name="connsiteX377" fmla="*/ 4053223 w 5575075"/>
                    <a:gd name="connsiteY377" fmla="*/ 3602746 h 5531486"/>
                    <a:gd name="connsiteX378" fmla="*/ 4058847 w 5575075"/>
                    <a:gd name="connsiteY378" fmla="*/ 3616662 h 5531486"/>
                    <a:gd name="connsiteX379" fmla="*/ 4045095 w 5575075"/>
                    <a:gd name="connsiteY379" fmla="*/ 3632916 h 5531486"/>
                    <a:gd name="connsiteX380" fmla="*/ 4025633 w 5575075"/>
                    <a:gd name="connsiteY380" fmla="*/ 3620673 h 5531486"/>
                    <a:gd name="connsiteX381" fmla="*/ 3907453 w 5575075"/>
                    <a:gd name="connsiteY381" fmla="*/ 3614180 h 5531486"/>
                    <a:gd name="connsiteX382" fmla="*/ 3911401 w 5575075"/>
                    <a:gd name="connsiteY382" fmla="*/ 3632787 h 5531486"/>
                    <a:gd name="connsiteX383" fmla="*/ 3949061 w 5575075"/>
                    <a:gd name="connsiteY383" fmla="*/ 3642271 h 5531486"/>
                    <a:gd name="connsiteX384" fmla="*/ 3997707 w 5575075"/>
                    <a:gd name="connsiteY384" fmla="*/ 3635834 h 5531486"/>
                    <a:gd name="connsiteX385" fmla="*/ 4033705 w 5575075"/>
                    <a:gd name="connsiteY385" fmla="*/ 3705578 h 5531486"/>
                    <a:gd name="connsiteX386" fmla="*/ 4039501 w 5575075"/>
                    <a:gd name="connsiteY386" fmla="*/ 3730138 h 5531486"/>
                    <a:gd name="connsiteX387" fmla="*/ 4043037 w 5575075"/>
                    <a:gd name="connsiteY387" fmla="*/ 3786965 h 5531486"/>
                    <a:gd name="connsiteX388" fmla="*/ 3960593 w 5575075"/>
                    <a:gd name="connsiteY388" fmla="*/ 3806465 h 5531486"/>
                    <a:gd name="connsiteX389" fmla="*/ 3936689 w 5575075"/>
                    <a:gd name="connsiteY389" fmla="*/ 3799248 h 5531486"/>
                    <a:gd name="connsiteX390" fmla="*/ 3888979 w 5575075"/>
                    <a:gd name="connsiteY390" fmla="*/ 3854969 h 5531486"/>
                    <a:gd name="connsiteX391" fmla="*/ 3902739 w 5575075"/>
                    <a:gd name="connsiteY391" fmla="*/ 3875759 h 5531486"/>
                    <a:gd name="connsiteX392" fmla="*/ 3929329 w 5575075"/>
                    <a:gd name="connsiteY392" fmla="*/ 3886580 h 5531486"/>
                    <a:gd name="connsiteX393" fmla="*/ 4031843 w 5575075"/>
                    <a:gd name="connsiteY393" fmla="*/ 3962885 h 5531486"/>
                    <a:gd name="connsiteX394" fmla="*/ 4030171 w 5575075"/>
                    <a:gd name="connsiteY394" fmla="*/ 3986100 h 5531486"/>
                    <a:gd name="connsiteX395" fmla="*/ 3981609 w 5575075"/>
                    <a:gd name="connsiteY395" fmla="*/ 3988599 h 5531486"/>
                    <a:gd name="connsiteX396" fmla="*/ 3888315 w 5575075"/>
                    <a:gd name="connsiteY396" fmla="*/ 3886482 h 5531486"/>
                    <a:gd name="connsiteX397" fmla="*/ 3820963 w 5575075"/>
                    <a:gd name="connsiteY397" fmla="*/ 3882268 h 5531486"/>
                    <a:gd name="connsiteX398" fmla="*/ 3773591 w 5575075"/>
                    <a:gd name="connsiteY398" fmla="*/ 3940754 h 5531486"/>
                    <a:gd name="connsiteX399" fmla="*/ 3740469 w 5575075"/>
                    <a:gd name="connsiteY399" fmla="*/ 3977872 h 5531486"/>
                    <a:gd name="connsiteX400" fmla="*/ 3713459 w 5575075"/>
                    <a:gd name="connsiteY400" fmla="*/ 3968224 h 5531486"/>
                    <a:gd name="connsiteX401" fmla="*/ 3703309 w 5575075"/>
                    <a:gd name="connsiteY401" fmla="*/ 3963276 h 5531486"/>
                    <a:gd name="connsiteX402" fmla="*/ 3626729 w 5575075"/>
                    <a:gd name="connsiteY402" fmla="*/ 3947829 h 5531486"/>
                    <a:gd name="connsiteX403" fmla="*/ 3556023 w 5575075"/>
                    <a:gd name="connsiteY403" fmla="*/ 3953001 h 5531486"/>
                    <a:gd name="connsiteX404" fmla="*/ 3544539 w 5575075"/>
                    <a:gd name="connsiteY404" fmla="*/ 3974034 h 5531486"/>
                    <a:gd name="connsiteX405" fmla="*/ 3584061 w 5575075"/>
                    <a:gd name="connsiteY405" fmla="*/ 4045038 h 5531486"/>
                    <a:gd name="connsiteX406" fmla="*/ 3588281 w 5575075"/>
                    <a:gd name="connsiteY406" fmla="*/ 4144442 h 5531486"/>
                    <a:gd name="connsiteX407" fmla="*/ 3567649 w 5575075"/>
                    <a:gd name="connsiteY407" fmla="*/ 4150301 h 5531486"/>
                    <a:gd name="connsiteX408" fmla="*/ 3517499 w 5575075"/>
                    <a:gd name="connsiteY408" fmla="*/ 4172075 h 5531486"/>
                    <a:gd name="connsiteX409" fmla="*/ 3421821 w 5575075"/>
                    <a:gd name="connsiteY409" fmla="*/ 4258288 h 5531486"/>
                    <a:gd name="connsiteX410" fmla="*/ 3364617 w 5575075"/>
                    <a:gd name="connsiteY410" fmla="*/ 4259022 h 5531486"/>
                    <a:gd name="connsiteX411" fmla="*/ 3260203 w 5575075"/>
                    <a:gd name="connsiteY411" fmla="*/ 4291842 h 5531486"/>
                    <a:gd name="connsiteX412" fmla="*/ 3260729 w 5575075"/>
                    <a:gd name="connsiteY412" fmla="*/ 4290566 h 5531486"/>
                    <a:gd name="connsiteX413" fmla="*/ 3260715 w 5575075"/>
                    <a:gd name="connsiteY413" fmla="*/ 4290577 h 5531486"/>
                    <a:gd name="connsiteX414" fmla="*/ 3115627 w 5575075"/>
                    <a:gd name="connsiteY414" fmla="*/ 4363330 h 5531486"/>
                    <a:gd name="connsiteX415" fmla="*/ 3089369 w 5575075"/>
                    <a:gd name="connsiteY415" fmla="*/ 4392384 h 5531486"/>
                    <a:gd name="connsiteX416" fmla="*/ 3047319 w 5575075"/>
                    <a:gd name="connsiteY416" fmla="*/ 4417951 h 5531486"/>
                    <a:gd name="connsiteX417" fmla="*/ 3011901 w 5575075"/>
                    <a:gd name="connsiteY417" fmla="*/ 4383267 h 5531486"/>
                    <a:gd name="connsiteX418" fmla="*/ 3005041 w 5575075"/>
                    <a:gd name="connsiteY418" fmla="*/ 4354310 h 5531486"/>
                    <a:gd name="connsiteX419" fmla="*/ 3008665 w 5575075"/>
                    <a:gd name="connsiteY419" fmla="*/ 4314522 h 5531486"/>
                    <a:gd name="connsiteX420" fmla="*/ 3012319 w 5575075"/>
                    <a:gd name="connsiteY420" fmla="*/ 4219082 h 5531486"/>
                    <a:gd name="connsiteX421" fmla="*/ 3014971 w 5575075"/>
                    <a:gd name="connsiteY421" fmla="*/ 4115331 h 5531486"/>
                    <a:gd name="connsiteX422" fmla="*/ 3035285 w 5575075"/>
                    <a:gd name="connsiteY422" fmla="*/ 4069575 h 5531486"/>
                    <a:gd name="connsiteX423" fmla="*/ 3092179 w 5575075"/>
                    <a:gd name="connsiteY423" fmla="*/ 3973273 h 5531486"/>
                    <a:gd name="connsiteX424" fmla="*/ 3101759 w 5575075"/>
                    <a:gd name="connsiteY424" fmla="*/ 3931635 h 5531486"/>
                    <a:gd name="connsiteX425" fmla="*/ 3060683 w 5575075"/>
                    <a:gd name="connsiteY425" fmla="*/ 3916963 h 5531486"/>
                    <a:gd name="connsiteX426" fmla="*/ 3035025 w 5575075"/>
                    <a:gd name="connsiteY426" fmla="*/ 3918401 h 5531486"/>
                    <a:gd name="connsiteX427" fmla="*/ 2972099 w 5575075"/>
                    <a:gd name="connsiteY427" fmla="*/ 3838937 h 5531486"/>
                    <a:gd name="connsiteX428" fmla="*/ 2950735 w 5575075"/>
                    <a:gd name="connsiteY428" fmla="*/ 3806125 h 5531486"/>
                    <a:gd name="connsiteX429" fmla="*/ 2908647 w 5575075"/>
                    <a:gd name="connsiteY429" fmla="*/ 3801695 h 5531486"/>
                    <a:gd name="connsiteX430" fmla="*/ 2895651 w 5575075"/>
                    <a:gd name="connsiteY430" fmla="*/ 3801029 h 5531486"/>
                    <a:gd name="connsiteX431" fmla="*/ 2829663 w 5575075"/>
                    <a:gd name="connsiteY431" fmla="*/ 3807939 h 5531486"/>
                    <a:gd name="connsiteX432" fmla="*/ 2732215 w 5575075"/>
                    <a:gd name="connsiteY432" fmla="*/ 3847348 h 5531486"/>
                    <a:gd name="connsiteX433" fmla="*/ 2661599 w 5575075"/>
                    <a:gd name="connsiteY433" fmla="*/ 3885738 h 5531486"/>
                    <a:gd name="connsiteX434" fmla="*/ 2643813 w 5575075"/>
                    <a:gd name="connsiteY434" fmla="*/ 3905891 h 5531486"/>
                    <a:gd name="connsiteX435" fmla="*/ 2639939 w 5575075"/>
                    <a:gd name="connsiteY435" fmla="*/ 3938964 h 5531486"/>
                    <a:gd name="connsiteX436" fmla="*/ 2582997 w 5575075"/>
                    <a:gd name="connsiteY436" fmla="*/ 3965010 h 5531486"/>
                    <a:gd name="connsiteX437" fmla="*/ 2499259 w 5575075"/>
                    <a:gd name="connsiteY437" fmla="*/ 3917872 h 5531486"/>
                    <a:gd name="connsiteX438" fmla="*/ 2473793 w 5575075"/>
                    <a:gd name="connsiteY438" fmla="*/ 3874317 h 5531486"/>
                    <a:gd name="connsiteX439" fmla="*/ 2438431 w 5575075"/>
                    <a:gd name="connsiteY439" fmla="*/ 3832531 h 5531486"/>
                    <a:gd name="connsiteX440" fmla="*/ 2295699 w 5575075"/>
                    <a:gd name="connsiteY440" fmla="*/ 3724561 h 5531486"/>
                    <a:gd name="connsiteX441" fmla="*/ 2226407 w 5575075"/>
                    <a:gd name="connsiteY441" fmla="*/ 3629571 h 5531486"/>
                    <a:gd name="connsiteX442" fmla="*/ 2235233 w 5575075"/>
                    <a:gd name="connsiteY442" fmla="*/ 3586338 h 5531486"/>
                    <a:gd name="connsiteX443" fmla="*/ 2211799 w 5575075"/>
                    <a:gd name="connsiteY443" fmla="*/ 3503752 h 5531486"/>
                    <a:gd name="connsiteX444" fmla="*/ 2181943 w 5575075"/>
                    <a:gd name="connsiteY444" fmla="*/ 3516943 h 5531486"/>
                    <a:gd name="connsiteX445" fmla="*/ 2131211 w 5575075"/>
                    <a:gd name="connsiteY445" fmla="*/ 3529304 h 5531486"/>
                    <a:gd name="connsiteX446" fmla="*/ 2031167 w 5575075"/>
                    <a:gd name="connsiteY446" fmla="*/ 3398148 h 5531486"/>
                    <a:gd name="connsiteX447" fmla="*/ 1920313 w 5575075"/>
                    <a:gd name="connsiteY447" fmla="*/ 3256506 h 5531486"/>
                    <a:gd name="connsiteX448" fmla="*/ 1914445 w 5575075"/>
                    <a:gd name="connsiteY448" fmla="*/ 3254410 h 5531486"/>
                    <a:gd name="connsiteX449" fmla="*/ 1822139 w 5575075"/>
                    <a:gd name="connsiteY449" fmla="*/ 3238667 h 5531486"/>
                    <a:gd name="connsiteX450" fmla="*/ 1809563 w 5575075"/>
                    <a:gd name="connsiteY450" fmla="*/ 3236826 h 5531486"/>
                    <a:gd name="connsiteX451" fmla="*/ 1727507 w 5575075"/>
                    <a:gd name="connsiteY451" fmla="*/ 3184987 h 5531486"/>
                    <a:gd name="connsiteX452" fmla="*/ 1588659 w 5575075"/>
                    <a:gd name="connsiteY452" fmla="*/ 3188403 h 5531486"/>
                    <a:gd name="connsiteX453" fmla="*/ 1576921 w 5575075"/>
                    <a:gd name="connsiteY453" fmla="*/ 3184211 h 5531486"/>
                    <a:gd name="connsiteX454" fmla="*/ 1558907 w 5575075"/>
                    <a:gd name="connsiteY454" fmla="*/ 3160547 h 5531486"/>
                    <a:gd name="connsiteX455" fmla="*/ 1532773 w 5575075"/>
                    <a:gd name="connsiteY455" fmla="*/ 3111453 h 5531486"/>
                    <a:gd name="connsiteX456" fmla="*/ 1521037 w 5575075"/>
                    <a:gd name="connsiteY456" fmla="*/ 3107261 h 5531486"/>
                    <a:gd name="connsiteX457" fmla="*/ 1483481 w 5575075"/>
                    <a:gd name="connsiteY457" fmla="*/ 3093847 h 5531486"/>
                    <a:gd name="connsiteX458" fmla="*/ 1473653 w 5575075"/>
                    <a:gd name="connsiteY458" fmla="*/ 3128770 h 5531486"/>
                    <a:gd name="connsiteX459" fmla="*/ 1475067 w 5575075"/>
                    <a:gd name="connsiteY459" fmla="*/ 3154455 h 5531486"/>
                    <a:gd name="connsiteX460" fmla="*/ 1470449 w 5575075"/>
                    <a:gd name="connsiteY460" fmla="*/ 3167384 h 5531486"/>
                    <a:gd name="connsiteX461" fmla="*/ 1439925 w 5575075"/>
                    <a:gd name="connsiteY461" fmla="*/ 3175035 h 5531486"/>
                    <a:gd name="connsiteX462" fmla="*/ 1368591 w 5575075"/>
                    <a:gd name="connsiteY462" fmla="*/ 3137628 h 5531486"/>
                    <a:gd name="connsiteX463" fmla="*/ 1327935 w 5575075"/>
                    <a:gd name="connsiteY463" fmla="*/ 3121781 h 5531486"/>
                    <a:gd name="connsiteX464" fmla="*/ 1301113 w 5575075"/>
                    <a:gd name="connsiteY464" fmla="*/ 3104249 h 5531486"/>
                    <a:gd name="connsiteX465" fmla="*/ 1252241 w 5575075"/>
                    <a:gd name="connsiteY465" fmla="*/ 3085467 h 5531486"/>
                    <a:gd name="connsiteX466" fmla="*/ 1234217 w 5575075"/>
                    <a:gd name="connsiteY466" fmla="*/ 3080355 h 5531486"/>
                    <a:gd name="connsiteX467" fmla="*/ 1169927 w 5575075"/>
                    <a:gd name="connsiteY467" fmla="*/ 3045462 h 5531486"/>
                    <a:gd name="connsiteX468" fmla="*/ 1130539 w 5575075"/>
                    <a:gd name="connsiteY468" fmla="*/ 3007538 h 5531486"/>
                    <a:gd name="connsiteX469" fmla="*/ 1122659 w 5575075"/>
                    <a:gd name="connsiteY469" fmla="*/ 3007374 h 5531486"/>
                    <a:gd name="connsiteX470" fmla="*/ 1063367 w 5575075"/>
                    <a:gd name="connsiteY470" fmla="*/ 3032581 h 5531486"/>
                    <a:gd name="connsiteX471" fmla="*/ 1038081 w 5575075"/>
                    <a:gd name="connsiteY471" fmla="*/ 2962586 h 5531486"/>
                    <a:gd name="connsiteX472" fmla="*/ 1046897 w 5575075"/>
                    <a:gd name="connsiteY472" fmla="*/ 2937904 h 5531486"/>
                    <a:gd name="connsiteX473" fmla="*/ 1174277 w 5575075"/>
                    <a:gd name="connsiteY473" fmla="*/ 2899910 h 5531486"/>
                    <a:gd name="connsiteX474" fmla="*/ 1208825 w 5575075"/>
                    <a:gd name="connsiteY474" fmla="*/ 2888395 h 5531486"/>
                    <a:gd name="connsiteX475" fmla="*/ 1215935 w 5575075"/>
                    <a:gd name="connsiteY475" fmla="*/ 2924066 h 5531486"/>
                    <a:gd name="connsiteX476" fmla="*/ 1206767 w 5575075"/>
                    <a:gd name="connsiteY476" fmla="*/ 2983080 h 5531486"/>
                    <a:gd name="connsiteX477" fmla="*/ 1208349 w 5575075"/>
                    <a:gd name="connsiteY477" fmla="*/ 3000875 h 5531486"/>
                    <a:gd name="connsiteX478" fmla="*/ 1230067 w 5575075"/>
                    <a:gd name="connsiteY478" fmla="*/ 2999354 h 5531486"/>
                    <a:gd name="connsiteX479" fmla="*/ 1317515 w 5575075"/>
                    <a:gd name="connsiteY479" fmla="*/ 3002759 h 5531486"/>
                    <a:gd name="connsiteX480" fmla="*/ 1352723 w 5575075"/>
                    <a:gd name="connsiteY480" fmla="*/ 3015335 h 5531486"/>
                    <a:gd name="connsiteX481" fmla="*/ 1378371 w 5575075"/>
                    <a:gd name="connsiteY481" fmla="*/ 3032447 h 5531486"/>
                    <a:gd name="connsiteX482" fmla="*/ 1467833 w 5575075"/>
                    <a:gd name="connsiteY482" fmla="*/ 3033921 h 5531486"/>
                    <a:gd name="connsiteX483" fmla="*/ 1471105 w 5575075"/>
                    <a:gd name="connsiteY483" fmla="*/ 3028464 h 5531486"/>
                    <a:gd name="connsiteX484" fmla="*/ 1534909 w 5575075"/>
                    <a:gd name="connsiteY484" fmla="*/ 3031374 h 5531486"/>
                    <a:gd name="connsiteX485" fmla="*/ 1584449 w 5575075"/>
                    <a:gd name="connsiteY485" fmla="*/ 3055696 h 5531486"/>
                    <a:gd name="connsiteX486" fmla="*/ 1622595 w 5575075"/>
                    <a:gd name="connsiteY486" fmla="*/ 3060045 h 5531486"/>
                    <a:gd name="connsiteX487" fmla="*/ 1746329 w 5575075"/>
                    <a:gd name="connsiteY487" fmla="*/ 3098941 h 5531486"/>
                    <a:gd name="connsiteX488" fmla="*/ 1779355 w 5575075"/>
                    <a:gd name="connsiteY488" fmla="*/ 3121338 h 5531486"/>
                    <a:gd name="connsiteX489" fmla="*/ 1811041 w 5575075"/>
                    <a:gd name="connsiteY489" fmla="*/ 3132657 h 5531486"/>
                    <a:gd name="connsiteX490" fmla="*/ 1860095 w 5575075"/>
                    <a:gd name="connsiteY490" fmla="*/ 3124998 h 5531486"/>
                    <a:gd name="connsiteX491" fmla="*/ 1875103 w 5575075"/>
                    <a:gd name="connsiteY491" fmla="*/ 3123733 h 5531486"/>
                    <a:gd name="connsiteX492" fmla="*/ 1908289 w 5575075"/>
                    <a:gd name="connsiteY492" fmla="*/ 3156791 h 5531486"/>
                    <a:gd name="connsiteX493" fmla="*/ 1932687 w 5575075"/>
                    <a:gd name="connsiteY493" fmla="*/ 3158878 h 5531486"/>
                    <a:gd name="connsiteX494" fmla="*/ 1952141 w 5575075"/>
                    <a:gd name="connsiteY494" fmla="*/ 3152575 h 5531486"/>
                    <a:gd name="connsiteX495" fmla="*/ 1961187 w 5575075"/>
                    <a:gd name="connsiteY495" fmla="*/ 3171710 h 5531486"/>
                    <a:gd name="connsiteX496" fmla="*/ 2022665 w 5575075"/>
                    <a:gd name="connsiteY496" fmla="*/ 3299691 h 5531486"/>
                    <a:gd name="connsiteX497" fmla="*/ 2042769 w 5575075"/>
                    <a:gd name="connsiteY497" fmla="*/ 3336028 h 5531486"/>
                    <a:gd name="connsiteX498" fmla="*/ 2092109 w 5575075"/>
                    <a:gd name="connsiteY498" fmla="*/ 3423892 h 5531486"/>
                    <a:gd name="connsiteX499" fmla="*/ 2139817 w 5575075"/>
                    <a:gd name="connsiteY499" fmla="*/ 3423704 h 5531486"/>
                    <a:gd name="connsiteX500" fmla="*/ 2188363 w 5575075"/>
                    <a:gd name="connsiteY500" fmla="*/ 3421166 h 5531486"/>
                    <a:gd name="connsiteX501" fmla="*/ 2231453 w 5575075"/>
                    <a:gd name="connsiteY501" fmla="*/ 3433905 h 5531486"/>
                    <a:gd name="connsiteX502" fmla="*/ 2306315 w 5575075"/>
                    <a:gd name="connsiteY502" fmla="*/ 3454019 h 5531486"/>
                    <a:gd name="connsiteX503" fmla="*/ 2397677 w 5575075"/>
                    <a:gd name="connsiteY503" fmla="*/ 3513158 h 5531486"/>
                    <a:gd name="connsiteX504" fmla="*/ 2406139 w 5575075"/>
                    <a:gd name="connsiteY504" fmla="*/ 3522808 h 5531486"/>
                    <a:gd name="connsiteX505" fmla="*/ 2562479 w 5575075"/>
                    <a:gd name="connsiteY505" fmla="*/ 3585277 h 5531486"/>
                    <a:gd name="connsiteX506" fmla="*/ 2603555 w 5575075"/>
                    <a:gd name="connsiteY506" fmla="*/ 3599949 h 5531486"/>
                    <a:gd name="connsiteX507" fmla="*/ 2601933 w 5575075"/>
                    <a:gd name="connsiteY507" fmla="*/ 3656357 h 5531486"/>
                    <a:gd name="connsiteX508" fmla="*/ 2590933 w 5575075"/>
                    <a:gd name="connsiteY508" fmla="*/ 3690861 h 5531486"/>
                    <a:gd name="connsiteX509" fmla="*/ 2667855 w 5575075"/>
                    <a:gd name="connsiteY509" fmla="*/ 3616290 h 5531486"/>
                    <a:gd name="connsiteX510" fmla="*/ 2710705 w 5575075"/>
                    <a:gd name="connsiteY510" fmla="*/ 3603764 h 5531486"/>
                    <a:gd name="connsiteX511" fmla="*/ 2799309 w 5575075"/>
                    <a:gd name="connsiteY511" fmla="*/ 3644690 h 5531486"/>
                    <a:gd name="connsiteX512" fmla="*/ 2824127 w 5575075"/>
                    <a:gd name="connsiteY512" fmla="*/ 3645602 h 5531486"/>
                    <a:gd name="connsiteX513" fmla="*/ 2821121 w 5575075"/>
                    <a:gd name="connsiteY513" fmla="*/ 3620674 h 5531486"/>
                    <a:gd name="connsiteX514" fmla="*/ 2847559 w 5575075"/>
                    <a:gd name="connsiteY514" fmla="*/ 3565179 h 5531486"/>
                    <a:gd name="connsiteX515" fmla="*/ 2864419 w 5575075"/>
                    <a:gd name="connsiteY515" fmla="*/ 3551322 h 5531486"/>
                    <a:gd name="connsiteX516" fmla="*/ 2910715 w 5575075"/>
                    <a:gd name="connsiteY516" fmla="*/ 3525449 h 5531486"/>
                    <a:gd name="connsiteX517" fmla="*/ 2964519 w 5575075"/>
                    <a:gd name="connsiteY517" fmla="*/ 3571173 h 5531486"/>
                    <a:gd name="connsiteX518" fmla="*/ 2991409 w 5575075"/>
                    <a:gd name="connsiteY518" fmla="*/ 3621862 h 5531486"/>
                    <a:gd name="connsiteX519" fmla="*/ 3034755 w 5575075"/>
                    <a:gd name="connsiteY519" fmla="*/ 3622766 h 5531486"/>
                    <a:gd name="connsiteX520" fmla="*/ 3084399 w 5575075"/>
                    <a:gd name="connsiteY520" fmla="*/ 3606042 h 5531486"/>
                    <a:gd name="connsiteX521" fmla="*/ 3100631 w 5575075"/>
                    <a:gd name="connsiteY521" fmla="*/ 3675453 h 5531486"/>
                    <a:gd name="connsiteX522" fmla="*/ 3094409 w 5575075"/>
                    <a:gd name="connsiteY522" fmla="*/ 3707688 h 5531486"/>
                    <a:gd name="connsiteX523" fmla="*/ 3146373 w 5575075"/>
                    <a:gd name="connsiteY523" fmla="*/ 3747454 h 5531486"/>
                    <a:gd name="connsiteX524" fmla="*/ 3161221 w 5575075"/>
                    <a:gd name="connsiteY524" fmla="*/ 3735528 h 5531486"/>
                    <a:gd name="connsiteX525" fmla="*/ 3187307 w 5575075"/>
                    <a:gd name="connsiteY525" fmla="*/ 3714364 h 5531486"/>
                    <a:gd name="connsiteX526" fmla="*/ 3227895 w 5575075"/>
                    <a:gd name="connsiteY526" fmla="*/ 3697056 h 5531486"/>
                    <a:gd name="connsiteX527" fmla="*/ 3258247 w 5575075"/>
                    <a:gd name="connsiteY527" fmla="*/ 3697294 h 5531486"/>
                    <a:gd name="connsiteX528" fmla="*/ 3261921 w 5575075"/>
                    <a:gd name="connsiteY528" fmla="*/ 3727762 h 5531486"/>
                    <a:gd name="connsiteX529" fmla="*/ 3205103 w 5575075"/>
                    <a:gd name="connsiteY529" fmla="*/ 3838671 h 5531486"/>
                    <a:gd name="connsiteX530" fmla="*/ 3113963 w 5575075"/>
                    <a:gd name="connsiteY530" fmla="*/ 4004909 h 5531486"/>
                    <a:gd name="connsiteX531" fmla="*/ 3039607 w 5575075"/>
                    <a:gd name="connsiteY531" fmla="*/ 4142685 h 5531486"/>
                    <a:gd name="connsiteX532" fmla="*/ 3044961 w 5575075"/>
                    <a:gd name="connsiteY532" fmla="*/ 4168452 h 5531486"/>
                    <a:gd name="connsiteX533" fmla="*/ 3070875 w 5575075"/>
                    <a:gd name="connsiteY533" fmla="*/ 4155179 h 5531486"/>
                    <a:gd name="connsiteX534" fmla="*/ 3106941 w 5575075"/>
                    <a:gd name="connsiteY534" fmla="*/ 4128302 h 5531486"/>
                    <a:gd name="connsiteX535" fmla="*/ 3203711 w 5575075"/>
                    <a:gd name="connsiteY535" fmla="*/ 4101905 h 5531486"/>
                    <a:gd name="connsiteX536" fmla="*/ 3253433 w 5575075"/>
                    <a:gd name="connsiteY536" fmla="*/ 4099786 h 5531486"/>
                    <a:gd name="connsiteX537" fmla="*/ 3295777 w 5575075"/>
                    <a:gd name="connsiteY537" fmla="*/ 4092381 h 5531486"/>
                    <a:gd name="connsiteX538" fmla="*/ 3324631 w 5575075"/>
                    <a:gd name="connsiteY538" fmla="*/ 4070881 h 5531486"/>
                    <a:gd name="connsiteX539" fmla="*/ 3393347 w 5575075"/>
                    <a:gd name="connsiteY539" fmla="*/ 3974825 h 5531486"/>
                    <a:gd name="connsiteX540" fmla="*/ 3471149 w 5575075"/>
                    <a:gd name="connsiteY540" fmla="*/ 3823701 h 5531486"/>
                    <a:gd name="connsiteX541" fmla="*/ 3528949 w 5575075"/>
                    <a:gd name="connsiteY541" fmla="*/ 3758204 h 5531486"/>
                    <a:gd name="connsiteX542" fmla="*/ 3567775 w 5575075"/>
                    <a:gd name="connsiteY542" fmla="*/ 3749542 h 5531486"/>
                    <a:gd name="connsiteX543" fmla="*/ 3574385 w 5575075"/>
                    <a:gd name="connsiteY543" fmla="*/ 3608773 h 5531486"/>
                    <a:gd name="connsiteX544" fmla="*/ 3597543 w 5575075"/>
                    <a:gd name="connsiteY544" fmla="*/ 3577286 h 5531486"/>
                    <a:gd name="connsiteX545" fmla="*/ 3599183 w 5575075"/>
                    <a:gd name="connsiteY545" fmla="*/ 3483776 h 5531486"/>
                    <a:gd name="connsiteX546" fmla="*/ 3593583 w 5575075"/>
                    <a:gd name="connsiteY546" fmla="*/ 3477235 h 5531486"/>
                    <a:gd name="connsiteX547" fmla="*/ 3592053 w 5575075"/>
                    <a:gd name="connsiteY547" fmla="*/ 3477709 h 5531486"/>
                    <a:gd name="connsiteX548" fmla="*/ 3486465 w 5575075"/>
                    <a:gd name="connsiteY548" fmla="*/ 3510109 h 5531486"/>
                    <a:gd name="connsiteX549" fmla="*/ 3400409 w 5575075"/>
                    <a:gd name="connsiteY549" fmla="*/ 3513768 h 5531486"/>
                    <a:gd name="connsiteX550" fmla="*/ 3355015 w 5575075"/>
                    <a:gd name="connsiteY550" fmla="*/ 3440668 h 5531486"/>
                    <a:gd name="connsiteX551" fmla="*/ 3354749 w 5575075"/>
                    <a:gd name="connsiteY551" fmla="*/ 3378394 h 5531486"/>
                    <a:gd name="connsiteX552" fmla="*/ 3370341 w 5575075"/>
                    <a:gd name="connsiteY552" fmla="*/ 3349567 h 5531486"/>
                    <a:gd name="connsiteX553" fmla="*/ 3479615 w 5575075"/>
                    <a:gd name="connsiteY553" fmla="*/ 3292025 h 5531486"/>
                    <a:gd name="connsiteX554" fmla="*/ 3505191 w 5575075"/>
                    <a:gd name="connsiteY554" fmla="*/ 3276025 h 5531486"/>
                    <a:gd name="connsiteX555" fmla="*/ 3535875 w 5575075"/>
                    <a:gd name="connsiteY555" fmla="*/ 3223485 h 5531486"/>
                    <a:gd name="connsiteX556" fmla="*/ 3527973 w 5575075"/>
                    <a:gd name="connsiteY556" fmla="*/ 3149223 h 5531486"/>
                    <a:gd name="connsiteX557" fmla="*/ 3563691 w 5575075"/>
                    <a:gd name="connsiteY557" fmla="*/ 3101127 h 5531486"/>
                    <a:gd name="connsiteX558" fmla="*/ 3569553 w 5575075"/>
                    <a:gd name="connsiteY558" fmla="*/ 3066179 h 5531486"/>
                    <a:gd name="connsiteX559" fmla="*/ 3541029 w 5575075"/>
                    <a:gd name="connsiteY559" fmla="*/ 3034823 h 5531486"/>
                    <a:gd name="connsiteX560" fmla="*/ 3531629 w 5575075"/>
                    <a:gd name="connsiteY560" fmla="*/ 3012945 h 5531486"/>
                    <a:gd name="connsiteX561" fmla="*/ 3555193 w 5575075"/>
                    <a:gd name="connsiteY561" fmla="*/ 2998872 h 5531486"/>
                    <a:gd name="connsiteX562" fmla="*/ 3618773 w 5575075"/>
                    <a:gd name="connsiteY562" fmla="*/ 3013645 h 5531486"/>
                    <a:gd name="connsiteX563" fmla="*/ 3657693 w 5575075"/>
                    <a:gd name="connsiteY563" fmla="*/ 3019609 h 5531486"/>
                    <a:gd name="connsiteX564" fmla="*/ 3697539 w 5575075"/>
                    <a:gd name="connsiteY564" fmla="*/ 3037809 h 5531486"/>
                    <a:gd name="connsiteX565" fmla="*/ 3704349 w 5575075"/>
                    <a:gd name="connsiteY565" fmla="*/ 3107712 h 5531486"/>
                    <a:gd name="connsiteX566" fmla="*/ 3693877 w 5575075"/>
                    <a:gd name="connsiteY566" fmla="*/ 3155566 h 5531486"/>
                    <a:gd name="connsiteX567" fmla="*/ 3688867 w 5575075"/>
                    <a:gd name="connsiteY567" fmla="*/ 3243736 h 5531486"/>
                    <a:gd name="connsiteX568" fmla="*/ 3719575 w 5575075"/>
                    <a:gd name="connsiteY568" fmla="*/ 3283808 h 5531486"/>
                    <a:gd name="connsiteX569" fmla="*/ 3751609 w 5575075"/>
                    <a:gd name="connsiteY569" fmla="*/ 3260854 h 5531486"/>
                    <a:gd name="connsiteX570" fmla="*/ 3778775 w 5575075"/>
                    <a:gd name="connsiteY570" fmla="*/ 3225578 h 5531486"/>
                    <a:gd name="connsiteX571" fmla="*/ 3826413 w 5575075"/>
                    <a:gd name="connsiteY571" fmla="*/ 3210844 h 5531486"/>
                    <a:gd name="connsiteX572" fmla="*/ 3866583 w 5575075"/>
                    <a:gd name="connsiteY572" fmla="*/ 3194764 h 5531486"/>
                    <a:gd name="connsiteX573" fmla="*/ 3875385 w 5575075"/>
                    <a:gd name="connsiteY573" fmla="*/ 3170127 h 5531486"/>
                    <a:gd name="connsiteX574" fmla="*/ 3967613 w 5575075"/>
                    <a:gd name="connsiteY574" fmla="*/ 3041672 h 5531486"/>
                    <a:gd name="connsiteX575" fmla="*/ 3984961 w 5575075"/>
                    <a:gd name="connsiteY575" fmla="*/ 2985691 h 5531486"/>
                    <a:gd name="connsiteX576" fmla="*/ 3974289 w 5575075"/>
                    <a:gd name="connsiteY576" fmla="*/ 2911764 h 5531486"/>
                    <a:gd name="connsiteX577" fmla="*/ 3953551 w 5575075"/>
                    <a:gd name="connsiteY577" fmla="*/ 2828950 h 5531486"/>
                    <a:gd name="connsiteX578" fmla="*/ 3871573 w 5575075"/>
                    <a:gd name="connsiteY578" fmla="*/ 2695156 h 5531486"/>
                    <a:gd name="connsiteX579" fmla="*/ 3856035 w 5575075"/>
                    <a:gd name="connsiteY579" fmla="*/ 2608908 h 5531486"/>
                    <a:gd name="connsiteX580" fmla="*/ 3937611 w 5575075"/>
                    <a:gd name="connsiteY580" fmla="*/ 2480617 h 5531486"/>
                    <a:gd name="connsiteX581" fmla="*/ 3980549 w 5575075"/>
                    <a:gd name="connsiteY581" fmla="*/ 2464204 h 5531486"/>
                    <a:gd name="connsiteX582" fmla="*/ 3939181 w 5575075"/>
                    <a:gd name="connsiteY582" fmla="*/ 2387250 h 5531486"/>
                    <a:gd name="connsiteX583" fmla="*/ 3909895 w 5575075"/>
                    <a:gd name="connsiteY583" fmla="*/ 2335778 h 5531486"/>
                    <a:gd name="connsiteX584" fmla="*/ 3888255 w 5575075"/>
                    <a:gd name="connsiteY584" fmla="*/ 2333340 h 5531486"/>
                    <a:gd name="connsiteX585" fmla="*/ 3866619 w 5575075"/>
                    <a:gd name="connsiteY585" fmla="*/ 2349426 h 5531486"/>
                    <a:gd name="connsiteX586" fmla="*/ 3839107 w 5575075"/>
                    <a:gd name="connsiteY586" fmla="*/ 2344890 h 5531486"/>
                    <a:gd name="connsiteX587" fmla="*/ 3835327 w 5575075"/>
                    <a:gd name="connsiteY587" fmla="*/ 2318404 h 5531486"/>
                    <a:gd name="connsiteX588" fmla="*/ 3829017 w 5575075"/>
                    <a:gd name="connsiteY588" fmla="*/ 2243389 h 5531486"/>
                    <a:gd name="connsiteX589" fmla="*/ 3841171 w 5575075"/>
                    <a:gd name="connsiteY589" fmla="*/ 2209365 h 5531486"/>
                    <a:gd name="connsiteX590" fmla="*/ 3847451 w 5575075"/>
                    <a:gd name="connsiteY590" fmla="*/ 2173244 h 5531486"/>
                    <a:gd name="connsiteX591" fmla="*/ 3818167 w 5575075"/>
                    <a:gd name="connsiteY591" fmla="*/ 2121773 h 5531486"/>
                    <a:gd name="connsiteX592" fmla="*/ 3832771 w 5575075"/>
                    <a:gd name="connsiteY592" fmla="*/ 2158739 h 5531486"/>
                    <a:gd name="connsiteX593" fmla="*/ 3823887 w 5575075"/>
                    <a:gd name="connsiteY593" fmla="*/ 2187316 h 5531486"/>
                    <a:gd name="connsiteX594" fmla="*/ 3758953 w 5575075"/>
                    <a:gd name="connsiteY594" fmla="*/ 2124434 h 5531486"/>
                    <a:gd name="connsiteX595" fmla="*/ 3781581 w 5575075"/>
                    <a:gd name="connsiteY595" fmla="*/ 2061080 h 5531486"/>
                    <a:gd name="connsiteX596" fmla="*/ 3828445 w 5575075"/>
                    <a:gd name="connsiteY596" fmla="*/ 1970661 h 5531486"/>
                    <a:gd name="connsiteX597" fmla="*/ 3815439 w 5575075"/>
                    <a:gd name="connsiteY597" fmla="*/ 1951463 h 5531486"/>
                    <a:gd name="connsiteX598" fmla="*/ 3749087 w 5575075"/>
                    <a:gd name="connsiteY598" fmla="*/ 1918503 h 5531486"/>
                    <a:gd name="connsiteX599" fmla="*/ 3742611 w 5575075"/>
                    <a:gd name="connsiteY599" fmla="*/ 1851365 h 5531486"/>
                    <a:gd name="connsiteX600" fmla="*/ 3743357 w 5575075"/>
                    <a:gd name="connsiteY600" fmla="*/ 1815913 h 5531486"/>
                    <a:gd name="connsiteX601" fmla="*/ 3691439 w 5575075"/>
                    <a:gd name="connsiteY601" fmla="*/ 1809274 h 5531486"/>
                    <a:gd name="connsiteX602" fmla="*/ 3629373 w 5575075"/>
                    <a:gd name="connsiteY602" fmla="*/ 1816210 h 5531486"/>
                    <a:gd name="connsiteX603" fmla="*/ 3597919 w 5575075"/>
                    <a:gd name="connsiteY603" fmla="*/ 1811589 h 5531486"/>
                    <a:gd name="connsiteX604" fmla="*/ 3557139 w 5575075"/>
                    <a:gd name="connsiteY604" fmla="*/ 1744106 h 5531486"/>
                    <a:gd name="connsiteX605" fmla="*/ 3593773 w 5575075"/>
                    <a:gd name="connsiteY605" fmla="*/ 1671201 h 5531486"/>
                    <a:gd name="connsiteX606" fmla="*/ 3621363 w 5575075"/>
                    <a:gd name="connsiteY606" fmla="*/ 1653274 h 5531486"/>
                    <a:gd name="connsiteX607" fmla="*/ 3636869 w 5575075"/>
                    <a:gd name="connsiteY607" fmla="*/ 1609864 h 5531486"/>
                    <a:gd name="connsiteX608" fmla="*/ 3606337 w 5575075"/>
                    <a:gd name="connsiteY608" fmla="*/ 1598958 h 5531486"/>
                    <a:gd name="connsiteX609" fmla="*/ 3578911 w 5575075"/>
                    <a:gd name="connsiteY609" fmla="*/ 1609007 h 5531486"/>
                    <a:gd name="connsiteX610" fmla="*/ 3523055 w 5575075"/>
                    <a:gd name="connsiteY610" fmla="*/ 1620805 h 5531486"/>
                    <a:gd name="connsiteX611" fmla="*/ 3480949 w 5575075"/>
                    <a:gd name="connsiteY611" fmla="*/ 1616349 h 5531486"/>
                    <a:gd name="connsiteX612" fmla="*/ 3477753 w 5575075"/>
                    <a:gd name="connsiteY612" fmla="*/ 1580811 h 5531486"/>
                    <a:gd name="connsiteX613" fmla="*/ 3484623 w 5575075"/>
                    <a:gd name="connsiteY613" fmla="*/ 1554161 h 5531486"/>
                    <a:gd name="connsiteX614" fmla="*/ 3458037 w 5575075"/>
                    <a:gd name="connsiteY614" fmla="*/ 1561863 h 5531486"/>
                    <a:gd name="connsiteX615" fmla="*/ 3410731 w 5575075"/>
                    <a:gd name="connsiteY615" fmla="*/ 1560841 h 5531486"/>
                    <a:gd name="connsiteX616" fmla="*/ 3386831 w 5575075"/>
                    <a:gd name="connsiteY616" fmla="*/ 1572148 h 5531486"/>
                    <a:gd name="connsiteX617" fmla="*/ 3336851 w 5575075"/>
                    <a:gd name="connsiteY617" fmla="*/ 1604567 h 5531486"/>
                    <a:gd name="connsiteX618" fmla="*/ 3286445 w 5575075"/>
                    <a:gd name="connsiteY618" fmla="*/ 1619636 h 5531486"/>
                    <a:gd name="connsiteX619" fmla="*/ 3245767 w 5575075"/>
                    <a:gd name="connsiteY619" fmla="*/ 1622304 h 5531486"/>
                    <a:gd name="connsiteX620" fmla="*/ 3198215 w 5575075"/>
                    <a:gd name="connsiteY620" fmla="*/ 1633100 h 5531486"/>
                    <a:gd name="connsiteX621" fmla="*/ 3177841 w 5575075"/>
                    <a:gd name="connsiteY621" fmla="*/ 1664188 h 5531486"/>
                    <a:gd name="connsiteX622" fmla="*/ 3114099 w 5575075"/>
                    <a:gd name="connsiteY622" fmla="*/ 1675816 h 5531486"/>
                    <a:gd name="connsiteX623" fmla="*/ 3080039 w 5575075"/>
                    <a:gd name="connsiteY623" fmla="*/ 1645129 h 5531486"/>
                    <a:gd name="connsiteX624" fmla="*/ 3032641 w 5575075"/>
                    <a:gd name="connsiteY624" fmla="*/ 1611001 h 5531486"/>
                    <a:gd name="connsiteX625" fmla="*/ 3005369 w 5575075"/>
                    <a:gd name="connsiteY625" fmla="*/ 1557603 h 5531486"/>
                    <a:gd name="connsiteX626" fmla="*/ 3008285 w 5575075"/>
                    <a:gd name="connsiteY626" fmla="*/ 1475299 h 5531486"/>
                    <a:gd name="connsiteX627" fmla="*/ 3014145 w 5575075"/>
                    <a:gd name="connsiteY627" fmla="*/ 1440351 h 5531486"/>
                    <a:gd name="connsiteX628" fmla="*/ 3049709 w 5575075"/>
                    <a:gd name="connsiteY628" fmla="*/ 1437178 h 5531486"/>
                    <a:gd name="connsiteX629" fmla="*/ 3203717 w 5575075"/>
                    <a:gd name="connsiteY629" fmla="*/ 1502772 h 5531486"/>
                    <a:gd name="connsiteX630" fmla="*/ 3307555 w 5575075"/>
                    <a:gd name="connsiteY630" fmla="*/ 1516050 h 5531486"/>
                    <a:gd name="connsiteX631" fmla="*/ 3343367 w 5575075"/>
                    <a:gd name="connsiteY631" fmla="*/ 1501059 h 5531486"/>
                    <a:gd name="connsiteX632" fmla="*/ 3412863 w 5575075"/>
                    <a:gd name="connsiteY632" fmla="*/ 1365809 h 5531486"/>
                    <a:gd name="connsiteX633" fmla="*/ 3388459 w 5575075"/>
                    <a:gd name="connsiteY633" fmla="*/ 1382228 h 5531486"/>
                    <a:gd name="connsiteX634" fmla="*/ 3324217 w 5575075"/>
                    <a:gd name="connsiteY634" fmla="*/ 1398969 h 5531486"/>
                    <a:gd name="connsiteX635" fmla="*/ 3260803 w 5575075"/>
                    <a:gd name="connsiteY635" fmla="*/ 1376317 h 5531486"/>
                    <a:gd name="connsiteX636" fmla="*/ 3222381 w 5575075"/>
                    <a:gd name="connsiteY636" fmla="*/ 1346719 h 5531486"/>
                    <a:gd name="connsiteX637" fmla="*/ 3241497 w 5575075"/>
                    <a:gd name="connsiteY637" fmla="*/ 1319150 h 5531486"/>
                    <a:gd name="connsiteX638" fmla="*/ 3260447 w 5575075"/>
                    <a:gd name="connsiteY638" fmla="*/ 1299460 h 5531486"/>
                    <a:gd name="connsiteX639" fmla="*/ 3233603 w 5575075"/>
                    <a:gd name="connsiteY639" fmla="*/ 1281934 h 5531486"/>
                    <a:gd name="connsiteX640" fmla="*/ 3222869 w 5575075"/>
                    <a:gd name="connsiteY640" fmla="*/ 1286038 h 5531486"/>
                    <a:gd name="connsiteX641" fmla="*/ 3127845 w 5575075"/>
                    <a:gd name="connsiteY641" fmla="*/ 1303690 h 5531486"/>
                    <a:gd name="connsiteX642" fmla="*/ 3105615 w 5575075"/>
                    <a:gd name="connsiteY642" fmla="*/ 1291781 h 5531486"/>
                    <a:gd name="connsiteX643" fmla="*/ 3078093 w 5575075"/>
                    <a:gd name="connsiteY643" fmla="*/ 1250200 h 5531486"/>
                    <a:gd name="connsiteX644" fmla="*/ 3006633 w 5575075"/>
                    <a:gd name="connsiteY644" fmla="*/ 1253781 h 5531486"/>
                    <a:gd name="connsiteX645" fmla="*/ 2991041 w 5575075"/>
                    <a:gd name="connsiteY645" fmla="*/ 1282607 h 5531486"/>
                    <a:gd name="connsiteX646" fmla="*/ 2967475 w 5575075"/>
                    <a:gd name="connsiteY646" fmla="*/ 1296680 h 5531486"/>
                    <a:gd name="connsiteX647" fmla="*/ 2948681 w 5575075"/>
                    <a:gd name="connsiteY647" fmla="*/ 1271445 h 5531486"/>
                    <a:gd name="connsiteX648" fmla="*/ 2950431 w 5575075"/>
                    <a:gd name="connsiteY648" fmla="*/ 1225768 h 5531486"/>
                    <a:gd name="connsiteX649" fmla="*/ 2939857 w 5575075"/>
                    <a:gd name="connsiteY649" fmla="*/ 1203470 h 5531486"/>
                    <a:gd name="connsiteX650" fmla="*/ 2917549 w 5575075"/>
                    <a:gd name="connsiteY650" fmla="*/ 1214023 h 5531486"/>
                    <a:gd name="connsiteX651" fmla="*/ 2887127 w 5575075"/>
                    <a:gd name="connsiteY651" fmla="*/ 1310314 h 5531486"/>
                    <a:gd name="connsiteX652" fmla="*/ 2904421 w 5575075"/>
                    <a:gd name="connsiteY652" fmla="*/ 1369408 h 5531486"/>
                    <a:gd name="connsiteX653" fmla="*/ 2906941 w 5575075"/>
                    <a:gd name="connsiteY653" fmla="*/ 1380891 h 5531486"/>
                    <a:gd name="connsiteX654" fmla="*/ 2881459 w 5575075"/>
                    <a:gd name="connsiteY654" fmla="*/ 1448520 h 5531486"/>
                    <a:gd name="connsiteX655" fmla="*/ 2811023 w 5575075"/>
                    <a:gd name="connsiteY655" fmla="*/ 1515966 h 5531486"/>
                    <a:gd name="connsiteX656" fmla="*/ 2767571 w 5575075"/>
                    <a:gd name="connsiteY656" fmla="*/ 1500446 h 5531486"/>
                    <a:gd name="connsiteX657" fmla="*/ 2738121 w 5575075"/>
                    <a:gd name="connsiteY657" fmla="*/ 1456853 h 5531486"/>
                    <a:gd name="connsiteX658" fmla="*/ 2742137 w 5575075"/>
                    <a:gd name="connsiteY658" fmla="*/ 1415954 h 5531486"/>
                    <a:gd name="connsiteX659" fmla="*/ 2777785 w 5575075"/>
                    <a:gd name="connsiteY659" fmla="*/ 1427364 h 5531486"/>
                    <a:gd name="connsiteX660" fmla="*/ 2832385 w 5575075"/>
                    <a:gd name="connsiteY660" fmla="*/ 1419085 h 5531486"/>
                    <a:gd name="connsiteX661" fmla="*/ 2774925 w 5575075"/>
                    <a:gd name="connsiteY661" fmla="*/ 1394592 h 5531486"/>
                    <a:gd name="connsiteX662" fmla="*/ 2753193 w 5575075"/>
                    <a:gd name="connsiteY662" fmla="*/ 1359048 h 5531486"/>
                    <a:gd name="connsiteX663" fmla="*/ 2752097 w 5575075"/>
                    <a:gd name="connsiteY663" fmla="*/ 1336167 h 5531486"/>
                    <a:gd name="connsiteX664" fmla="*/ 2735131 w 5575075"/>
                    <a:gd name="connsiteY664" fmla="*/ 1242793 h 5531486"/>
                    <a:gd name="connsiteX665" fmla="*/ 2711727 w 5575075"/>
                    <a:gd name="connsiteY665" fmla="*/ 1230465 h 5531486"/>
                    <a:gd name="connsiteX666" fmla="*/ 2671473 w 5575075"/>
                    <a:gd name="connsiteY666" fmla="*/ 1250483 h 5531486"/>
                    <a:gd name="connsiteX667" fmla="*/ 2638839 w 5575075"/>
                    <a:gd name="connsiteY667" fmla="*/ 1226920 h 5531486"/>
                    <a:gd name="connsiteX668" fmla="*/ 2639089 w 5575075"/>
                    <a:gd name="connsiteY668" fmla="*/ 1215103 h 5531486"/>
                    <a:gd name="connsiteX669" fmla="*/ 2629353 w 5575075"/>
                    <a:gd name="connsiteY669" fmla="*/ 1190458 h 5531486"/>
                    <a:gd name="connsiteX670" fmla="*/ 2619461 w 5575075"/>
                    <a:gd name="connsiteY670" fmla="*/ 1210737 h 5531486"/>
                    <a:gd name="connsiteX671" fmla="*/ 2576527 w 5575075"/>
                    <a:gd name="connsiteY671" fmla="*/ 1245673 h 5531486"/>
                    <a:gd name="connsiteX672" fmla="*/ 2546915 w 5575075"/>
                    <a:gd name="connsiteY672" fmla="*/ 1228481 h 5531486"/>
                    <a:gd name="connsiteX673" fmla="*/ 2518413 w 5575075"/>
                    <a:gd name="connsiteY673" fmla="*/ 1289739 h 5531486"/>
                    <a:gd name="connsiteX674" fmla="*/ 2478747 w 5575075"/>
                    <a:gd name="connsiteY674" fmla="*/ 1319228 h 5531486"/>
                    <a:gd name="connsiteX675" fmla="*/ 2439585 w 5575075"/>
                    <a:gd name="connsiteY675" fmla="*/ 1343604 h 5531486"/>
                    <a:gd name="connsiteX676" fmla="*/ 2421725 w 5575075"/>
                    <a:gd name="connsiteY676" fmla="*/ 1367653 h 5531486"/>
                    <a:gd name="connsiteX677" fmla="*/ 2370999 w 5575075"/>
                    <a:gd name="connsiteY677" fmla="*/ 1435524 h 5531486"/>
                    <a:gd name="connsiteX678" fmla="*/ 2349701 w 5575075"/>
                    <a:gd name="connsiteY678" fmla="*/ 1454375 h 5531486"/>
                    <a:gd name="connsiteX679" fmla="*/ 2329985 w 5575075"/>
                    <a:gd name="connsiteY679" fmla="*/ 1435427 h 5531486"/>
                    <a:gd name="connsiteX680" fmla="*/ 2263301 w 5575075"/>
                    <a:gd name="connsiteY680" fmla="*/ 1418222 h 5531486"/>
                    <a:gd name="connsiteX681" fmla="*/ 2208623 w 5575075"/>
                    <a:gd name="connsiteY681" fmla="*/ 1448963 h 5531486"/>
                    <a:gd name="connsiteX682" fmla="*/ 2121479 w 5575075"/>
                    <a:gd name="connsiteY682" fmla="*/ 1448263 h 5531486"/>
                    <a:gd name="connsiteX683" fmla="*/ 2106125 w 5575075"/>
                    <a:gd name="connsiteY683" fmla="*/ 1428227 h 5531486"/>
                    <a:gd name="connsiteX684" fmla="*/ 2037243 w 5575075"/>
                    <a:gd name="connsiteY684" fmla="*/ 1346737 h 5531486"/>
                    <a:gd name="connsiteX685" fmla="*/ 2009731 w 5575075"/>
                    <a:gd name="connsiteY685" fmla="*/ 1342202 h 5531486"/>
                    <a:gd name="connsiteX686" fmla="*/ 1958987 w 5575075"/>
                    <a:gd name="connsiteY686" fmla="*/ 1335983 h 5531486"/>
                    <a:gd name="connsiteX687" fmla="*/ 1946989 w 5575075"/>
                    <a:gd name="connsiteY687" fmla="*/ 1325082 h 5531486"/>
                    <a:gd name="connsiteX688" fmla="*/ 1812443 w 5575075"/>
                    <a:gd name="connsiteY688" fmla="*/ 1271732 h 5531486"/>
                    <a:gd name="connsiteX689" fmla="*/ 1773357 w 5575075"/>
                    <a:gd name="connsiteY689" fmla="*/ 1273646 h 5531486"/>
                    <a:gd name="connsiteX690" fmla="*/ 1717073 w 5575075"/>
                    <a:gd name="connsiteY690" fmla="*/ 1249573 h 5531486"/>
                    <a:gd name="connsiteX691" fmla="*/ 1688127 w 5575075"/>
                    <a:gd name="connsiteY691" fmla="*/ 1219390 h 5531486"/>
                    <a:gd name="connsiteX692" fmla="*/ 1686355 w 5575075"/>
                    <a:gd name="connsiteY692" fmla="*/ 1172455 h 5531486"/>
                    <a:gd name="connsiteX693" fmla="*/ 1717127 w 5575075"/>
                    <a:gd name="connsiteY693" fmla="*/ 1134498 h 5531486"/>
                    <a:gd name="connsiteX694" fmla="*/ 1780187 w 5575075"/>
                    <a:gd name="connsiteY694" fmla="*/ 1080292 h 5531486"/>
                    <a:gd name="connsiteX695" fmla="*/ 1802573 w 5575075"/>
                    <a:gd name="connsiteY695" fmla="*/ 1047277 h 5531486"/>
                    <a:gd name="connsiteX696" fmla="*/ 1778407 w 5575075"/>
                    <a:gd name="connsiteY696" fmla="*/ 1014833 h 5531486"/>
                    <a:gd name="connsiteX697" fmla="*/ 1682443 w 5575075"/>
                    <a:gd name="connsiteY697" fmla="*/ 964681 h 5531486"/>
                    <a:gd name="connsiteX698" fmla="*/ 1656687 w 5575075"/>
                    <a:gd name="connsiteY698" fmla="*/ 932990 h 5531486"/>
                    <a:gd name="connsiteX699" fmla="*/ 1620949 w 5575075"/>
                    <a:gd name="connsiteY699" fmla="*/ 906996 h 5531486"/>
                    <a:gd name="connsiteX700" fmla="*/ 1446553 w 5575075"/>
                    <a:gd name="connsiteY700" fmla="*/ 816922 h 5531486"/>
                    <a:gd name="connsiteX701" fmla="*/ 1406271 w 5575075"/>
                    <a:gd name="connsiteY701" fmla="*/ 709701 h 5531486"/>
                    <a:gd name="connsiteX702" fmla="*/ 1423953 w 5575075"/>
                    <a:gd name="connsiteY702" fmla="*/ 672588 h 5531486"/>
                    <a:gd name="connsiteX703" fmla="*/ 1529879 w 5575075"/>
                    <a:gd name="connsiteY703" fmla="*/ 642954 h 5531486"/>
                    <a:gd name="connsiteX704" fmla="*/ 1606123 w 5575075"/>
                    <a:gd name="connsiteY704" fmla="*/ 655636 h 5531486"/>
                    <a:gd name="connsiteX705" fmla="*/ 1806849 w 5575075"/>
                    <a:gd name="connsiteY705" fmla="*/ 712780 h 5531486"/>
                    <a:gd name="connsiteX706" fmla="*/ 1838301 w 5575075"/>
                    <a:gd name="connsiteY706" fmla="*/ 717400 h 5531486"/>
                    <a:gd name="connsiteX707" fmla="*/ 1868913 w 5575075"/>
                    <a:gd name="connsiteY707" fmla="*/ 705845 h 5531486"/>
                    <a:gd name="connsiteX708" fmla="*/ 1973747 w 5575075"/>
                    <a:gd name="connsiteY708" fmla="*/ 671852 h 5531486"/>
                    <a:gd name="connsiteX709" fmla="*/ 2004771 w 5575075"/>
                    <a:gd name="connsiteY709" fmla="*/ 640600 h 5531486"/>
                    <a:gd name="connsiteX710" fmla="*/ 2033011 w 5575075"/>
                    <a:gd name="connsiteY710" fmla="*/ 535592 h 5531486"/>
                    <a:gd name="connsiteX711" fmla="*/ 2020839 w 5575075"/>
                    <a:gd name="connsiteY711" fmla="*/ 495525 h 5531486"/>
                    <a:gd name="connsiteX712" fmla="*/ 1989029 w 5575075"/>
                    <a:gd name="connsiteY712" fmla="*/ 414047 h 5531486"/>
                    <a:gd name="connsiteX713" fmla="*/ 1991543 w 5575075"/>
                    <a:gd name="connsiteY713" fmla="*/ 407008 h 5531486"/>
                    <a:gd name="connsiteX714" fmla="*/ 2010335 w 5575075"/>
                    <a:gd name="connsiteY714" fmla="*/ 413719 h 5531486"/>
                    <a:gd name="connsiteX715" fmla="*/ 2027959 w 5575075"/>
                    <a:gd name="connsiteY715" fmla="*/ 457057 h 5531486"/>
                    <a:gd name="connsiteX716" fmla="*/ 2070667 w 5575075"/>
                    <a:gd name="connsiteY716" fmla="*/ 526552 h 5531486"/>
                    <a:gd name="connsiteX717" fmla="*/ 2084013 w 5575075"/>
                    <a:gd name="connsiteY717" fmla="*/ 567039 h 5531486"/>
                    <a:gd name="connsiteX718" fmla="*/ 2082591 w 5575075"/>
                    <a:gd name="connsiteY718" fmla="*/ 578436 h 5531486"/>
                    <a:gd name="connsiteX719" fmla="*/ 2155741 w 5575075"/>
                    <a:gd name="connsiteY719" fmla="*/ 625732 h 5531486"/>
                    <a:gd name="connsiteX720" fmla="*/ 2184339 w 5575075"/>
                    <a:gd name="connsiteY720" fmla="*/ 616103 h 5531486"/>
                    <a:gd name="connsiteX721" fmla="*/ 2234745 w 5575075"/>
                    <a:gd name="connsiteY721" fmla="*/ 601034 h 5531486"/>
                    <a:gd name="connsiteX722" fmla="*/ 2306443 w 5575075"/>
                    <a:gd name="connsiteY722" fmla="*/ 548591 h 5531486"/>
                    <a:gd name="connsiteX723" fmla="*/ 2368665 w 5575075"/>
                    <a:gd name="connsiteY723" fmla="*/ 496732 h 5531486"/>
                    <a:gd name="connsiteX724" fmla="*/ 2402623 w 5575075"/>
                    <a:gd name="connsiteY724" fmla="*/ 457268 h 5531486"/>
                    <a:gd name="connsiteX725" fmla="*/ 2504583 w 5575075"/>
                    <a:gd name="connsiteY725" fmla="*/ 334935 h 5531486"/>
                    <a:gd name="connsiteX726" fmla="*/ 2512131 w 5575075"/>
                    <a:gd name="connsiteY726" fmla="*/ 332339 h 5531486"/>
                    <a:gd name="connsiteX727" fmla="*/ 5196961 w 5575075"/>
                    <a:gd name="connsiteY727" fmla="*/ 10102 h 5531486"/>
                    <a:gd name="connsiteX728" fmla="*/ 5227345 w 5575075"/>
                    <a:gd name="connsiteY728" fmla="*/ 29989 h 5531486"/>
                    <a:gd name="connsiteX729" fmla="*/ 5246841 w 5575075"/>
                    <a:gd name="connsiteY729" fmla="*/ 38291 h 5531486"/>
                    <a:gd name="connsiteX730" fmla="*/ 5387621 w 5575075"/>
                    <a:gd name="connsiteY730" fmla="*/ 65825 h 5531486"/>
                    <a:gd name="connsiteX731" fmla="*/ 5403053 w 5575075"/>
                    <a:gd name="connsiteY731" fmla="*/ 63307 h 5531486"/>
                    <a:gd name="connsiteX732" fmla="*/ 5445011 w 5575075"/>
                    <a:gd name="connsiteY732" fmla="*/ 71602 h 5531486"/>
                    <a:gd name="connsiteX733" fmla="*/ 5495269 w 5575075"/>
                    <a:gd name="connsiteY733" fmla="*/ 78847 h 5531486"/>
                    <a:gd name="connsiteX734" fmla="*/ 5575075 w 5575075"/>
                    <a:gd name="connsiteY734" fmla="*/ 55158 h 5531486"/>
                    <a:gd name="connsiteX735" fmla="*/ 5513939 w 5575075"/>
                    <a:gd name="connsiteY735" fmla="*/ 104253 h 5531486"/>
                    <a:gd name="connsiteX736" fmla="*/ 5415287 w 5575075"/>
                    <a:gd name="connsiteY736" fmla="*/ 125225 h 5531486"/>
                    <a:gd name="connsiteX737" fmla="*/ 5373553 w 5575075"/>
                    <a:gd name="connsiteY737" fmla="*/ 123702 h 5531486"/>
                    <a:gd name="connsiteX738" fmla="*/ 5164645 w 5575075"/>
                    <a:gd name="connsiteY738" fmla="*/ 31683 h 5531486"/>
                    <a:gd name="connsiteX739" fmla="*/ 5196961 w 5575075"/>
                    <a:gd name="connsiteY739" fmla="*/ 10102 h 5531486"/>
                    <a:gd name="connsiteX740" fmla="*/ 4893407 w 5575075"/>
                    <a:gd name="connsiteY740" fmla="*/ 206 h 5531486"/>
                    <a:gd name="connsiteX741" fmla="*/ 4906015 w 5575075"/>
                    <a:gd name="connsiteY741" fmla="*/ 2458 h 5531486"/>
                    <a:gd name="connsiteX742" fmla="*/ 4918369 w 5575075"/>
                    <a:gd name="connsiteY742" fmla="*/ 4177 h 5531486"/>
                    <a:gd name="connsiteX743" fmla="*/ 4954483 w 5575075"/>
                    <a:gd name="connsiteY743" fmla="*/ 26503 h 5531486"/>
                    <a:gd name="connsiteX744" fmla="*/ 4905517 w 5575075"/>
                    <a:gd name="connsiteY744" fmla="*/ 65570 h 5531486"/>
                    <a:gd name="connsiteX745" fmla="*/ 4893015 w 5575075"/>
                    <a:gd name="connsiteY745" fmla="*/ 20707 h 5531486"/>
                    <a:gd name="connsiteX746" fmla="*/ 4890285 w 5575075"/>
                    <a:gd name="connsiteY746" fmla="*/ 4751 h 5531486"/>
                    <a:gd name="connsiteX747" fmla="*/ 4893407 w 5575075"/>
                    <a:gd name="connsiteY747" fmla="*/ 206 h 5531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Lst>
                  <a:rect l="l" t="t" r="r" b="b"/>
                  <a:pathLst>
                    <a:path w="5575075" h="5531486">
                      <a:moveTo>
                        <a:pt x="4148029" y="5279067"/>
                      </a:moveTo>
                      <a:cubicBezTo>
                        <a:pt x="4154547" y="5280240"/>
                        <a:pt x="4159759" y="5289698"/>
                        <a:pt x="4168215" y="5308572"/>
                      </a:cubicBezTo>
                      <a:cubicBezTo>
                        <a:pt x="4172317" y="5319285"/>
                        <a:pt x="4180771" y="5328911"/>
                        <a:pt x="4179767" y="5339122"/>
                      </a:cubicBezTo>
                      <a:cubicBezTo>
                        <a:pt x="4177091" y="5372515"/>
                        <a:pt x="4194083" y="5369337"/>
                        <a:pt x="4215513" y="5361138"/>
                      </a:cubicBezTo>
                      <a:cubicBezTo>
                        <a:pt x="4223465" y="5357372"/>
                        <a:pt x="4231081" y="5350845"/>
                        <a:pt x="4239119" y="5361643"/>
                      </a:cubicBezTo>
                      <a:cubicBezTo>
                        <a:pt x="4232925" y="5375284"/>
                        <a:pt x="4213421" y="5385492"/>
                        <a:pt x="4228741" y="5405497"/>
                      </a:cubicBezTo>
                      <a:cubicBezTo>
                        <a:pt x="4240041" y="5392359"/>
                        <a:pt x="4251425" y="5375286"/>
                        <a:pt x="4270511" y="5384746"/>
                      </a:cubicBezTo>
                      <a:cubicBezTo>
                        <a:pt x="4287253" y="5393369"/>
                        <a:pt x="4297215" y="5406175"/>
                        <a:pt x="4293533" y="5431282"/>
                      </a:cubicBezTo>
                      <a:cubicBezTo>
                        <a:pt x="4289935" y="5452457"/>
                        <a:pt x="4309857" y="5459573"/>
                        <a:pt x="4327521" y="5461919"/>
                      </a:cubicBezTo>
                      <a:cubicBezTo>
                        <a:pt x="4347527" y="5465101"/>
                        <a:pt x="4368873" y="5460835"/>
                        <a:pt x="4389047" y="5456151"/>
                      </a:cubicBezTo>
                      <a:cubicBezTo>
                        <a:pt x="4408803" y="5452639"/>
                        <a:pt x="4430567" y="5447201"/>
                        <a:pt x="4449989" y="5459423"/>
                      </a:cubicBezTo>
                      <a:cubicBezTo>
                        <a:pt x="4400851" y="5493396"/>
                        <a:pt x="4349203" y="5478912"/>
                        <a:pt x="4296715" y="5466770"/>
                      </a:cubicBezTo>
                      <a:cubicBezTo>
                        <a:pt x="4214009" y="5450439"/>
                        <a:pt x="4147375" y="5400215"/>
                        <a:pt x="4073373" y="5363212"/>
                      </a:cubicBezTo>
                      <a:cubicBezTo>
                        <a:pt x="4056631" y="5354590"/>
                        <a:pt x="4048343" y="5355594"/>
                        <a:pt x="4036707" y="5365971"/>
                      </a:cubicBezTo>
                      <a:cubicBezTo>
                        <a:pt x="3991757" y="5406724"/>
                        <a:pt x="3944545" y="5442707"/>
                        <a:pt x="3892311" y="5474253"/>
                      </a:cubicBezTo>
                      <a:cubicBezTo>
                        <a:pt x="3853637" y="5497432"/>
                        <a:pt x="3811617" y="5511488"/>
                        <a:pt x="3771437" y="5531486"/>
                      </a:cubicBezTo>
                      <a:cubicBezTo>
                        <a:pt x="3747579" y="5524285"/>
                        <a:pt x="3720959" y="5535916"/>
                        <a:pt x="3695593" y="5525534"/>
                      </a:cubicBezTo>
                      <a:cubicBezTo>
                        <a:pt x="3659513" y="5482260"/>
                        <a:pt x="3617405" y="5444760"/>
                        <a:pt x="3594133" y="5391528"/>
                      </a:cubicBezTo>
                      <a:cubicBezTo>
                        <a:pt x="3590031" y="5380814"/>
                        <a:pt x="3580237" y="5378637"/>
                        <a:pt x="3572451" y="5374535"/>
                      </a:cubicBezTo>
                      <a:cubicBezTo>
                        <a:pt x="3551355" y="5367000"/>
                        <a:pt x="3540305" y="5349841"/>
                        <a:pt x="3527665" y="5333436"/>
                      </a:cubicBezTo>
                      <a:cubicBezTo>
                        <a:pt x="3581489" y="5319632"/>
                        <a:pt x="3635315" y="5305829"/>
                        <a:pt x="3689139" y="5292026"/>
                      </a:cubicBezTo>
                      <a:cubicBezTo>
                        <a:pt x="3692907" y="5299978"/>
                        <a:pt x="3702199" y="5307260"/>
                        <a:pt x="3699269" y="5315463"/>
                      </a:cubicBezTo>
                      <a:cubicBezTo>
                        <a:pt x="3691485" y="5348353"/>
                        <a:pt x="3722795" y="5356894"/>
                        <a:pt x="3737359" y="5375308"/>
                      </a:cubicBezTo>
                      <a:cubicBezTo>
                        <a:pt x="3748493" y="5388533"/>
                        <a:pt x="3756279" y="5374138"/>
                        <a:pt x="3760463" y="5362422"/>
                      </a:cubicBezTo>
                      <a:cubicBezTo>
                        <a:pt x="3762975" y="5355392"/>
                        <a:pt x="3758453" y="5345850"/>
                        <a:pt x="3759039" y="5336812"/>
                      </a:cubicBezTo>
                      <a:cubicBezTo>
                        <a:pt x="3756695" y="5317478"/>
                        <a:pt x="3770257" y="5309110"/>
                        <a:pt x="3786077" y="5305513"/>
                      </a:cubicBezTo>
                      <a:cubicBezTo>
                        <a:pt x="3803489" y="5301163"/>
                        <a:pt x="3806753" y="5314219"/>
                        <a:pt x="3810773" y="5328867"/>
                      </a:cubicBezTo>
                      <a:cubicBezTo>
                        <a:pt x="3813367" y="5336399"/>
                        <a:pt x="3809099" y="5352049"/>
                        <a:pt x="3822493" y="5351550"/>
                      </a:cubicBezTo>
                      <a:cubicBezTo>
                        <a:pt x="3834713" y="5350630"/>
                        <a:pt x="3836973" y="5336904"/>
                        <a:pt x="3836053" y="5324684"/>
                      </a:cubicBezTo>
                      <a:cubicBezTo>
                        <a:pt x="3836387" y="5308950"/>
                        <a:pt x="3840655" y="5293300"/>
                        <a:pt x="3860745" y="5292549"/>
                      </a:cubicBezTo>
                      <a:cubicBezTo>
                        <a:pt x="3880837" y="5291798"/>
                        <a:pt x="3892389" y="5303852"/>
                        <a:pt x="3899087" y="5322098"/>
                      </a:cubicBezTo>
                      <a:cubicBezTo>
                        <a:pt x="3917421" y="5366960"/>
                        <a:pt x="3933409" y="5373992"/>
                        <a:pt x="3974509" y="5347717"/>
                      </a:cubicBezTo>
                      <a:cubicBezTo>
                        <a:pt x="4000877" y="5329391"/>
                        <a:pt x="4028753" y="5332743"/>
                        <a:pt x="4056379" y="5329398"/>
                      </a:cubicBezTo>
                      <a:cubicBezTo>
                        <a:pt x="4082413" y="5326807"/>
                        <a:pt x="4101497" y="5317770"/>
                        <a:pt x="4119997" y="5299276"/>
                      </a:cubicBezTo>
                      <a:cubicBezTo>
                        <a:pt x="4133683" y="5285007"/>
                        <a:pt x="4141509" y="5277895"/>
                        <a:pt x="4148029" y="5279067"/>
                      </a:cubicBezTo>
                      <a:close/>
                      <a:moveTo>
                        <a:pt x="3807627" y="5253074"/>
                      </a:moveTo>
                      <a:cubicBezTo>
                        <a:pt x="3812193" y="5254705"/>
                        <a:pt x="3815617" y="5255928"/>
                        <a:pt x="3819043" y="5257151"/>
                      </a:cubicBezTo>
                      <a:cubicBezTo>
                        <a:pt x="3833061" y="5264752"/>
                        <a:pt x="3831967" y="5278625"/>
                        <a:pt x="3835531" y="5290272"/>
                      </a:cubicBezTo>
                      <a:cubicBezTo>
                        <a:pt x="3836901" y="5297245"/>
                        <a:pt x="3832063" y="5307187"/>
                        <a:pt x="3827907" y="5304406"/>
                      </a:cubicBezTo>
                      <a:cubicBezTo>
                        <a:pt x="3812085" y="5291947"/>
                        <a:pt x="3787995" y="5300605"/>
                        <a:pt x="3771601" y="5291771"/>
                      </a:cubicBezTo>
                      <a:cubicBezTo>
                        <a:pt x="3766137" y="5288826"/>
                        <a:pt x="3761527" y="5283937"/>
                        <a:pt x="3758363" y="5275676"/>
                      </a:cubicBezTo>
                      <a:cubicBezTo>
                        <a:pt x="3772837" y="5263988"/>
                        <a:pt x="3793885" y="5266319"/>
                        <a:pt x="3807627" y="5253074"/>
                      </a:cubicBezTo>
                      <a:close/>
                      <a:moveTo>
                        <a:pt x="5121939" y="4258708"/>
                      </a:moveTo>
                      <a:cubicBezTo>
                        <a:pt x="5153293" y="4263307"/>
                        <a:pt x="5155631" y="4301104"/>
                        <a:pt x="5181801" y="4309132"/>
                      </a:cubicBezTo>
                      <a:cubicBezTo>
                        <a:pt x="5159977" y="4318498"/>
                        <a:pt x="5145009" y="4338233"/>
                        <a:pt x="5133217" y="4356462"/>
                      </a:cubicBezTo>
                      <a:cubicBezTo>
                        <a:pt x="5107629" y="4394845"/>
                        <a:pt x="5074767" y="4424029"/>
                        <a:pt x="5033461" y="4443597"/>
                      </a:cubicBezTo>
                      <a:cubicBezTo>
                        <a:pt x="5000097" y="4459402"/>
                        <a:pt x="4990481" y="4486328"/>
                        <a:pt x="4987801" y="4519693"/>
                      </a:cubicBezTo>
                      <a:cubicBezTo>
                        <a:pt x="4986627" y="4556236"/>
                        <a:pt x="4960789" y="4587929"/>
                        <a:pt x="4959197" y="4625642"/>
                      </a:cubicBezTo>
                      <a:cubicBezTo>
                        <a:pt x="4958611" y="4634673"/>
                        <a:pt x="4947907" y="4638771"/>
                        <a:pt x="4941135" y="4642952"/>
                      </a:cubicBezTo>
                      <a:cubicBezTo>
                        <a:pt x="4924745" y="4655579"/>
                        <a:pt x="4908357" y="4668206"/>
                        <a:pt x="4893139" y="4681251"/>
                      </a:cubicBezTo>
                      <a:cubicBezTo>
                        <a:pt x="4869309" y="4674060"/>
                        <a:pt x="4843639" y="4679412"/>
                        <a:pt x="4817889" y="4670214"/>
                      </a:cubicBezTo>
                      <a:cubicBezTo>
                        <a:pt x="4795649" y="4662270"/>
                        <a:pt x="4763621" y="4689113"/>
                        <a:pt x="4754841" y="4713698"/>
                      </a:cubicBezTo>
                      <a:cubicBezTo>
                        <a:pt x="4751411" y="4726993"/>
                        <a:pt x="4745641" y="4739453"/>
                        <a:pt x="4740623" y="4753502"/>
                      </a:cubicBezTo>
                      <a:cubicBezTo>
                        <a:pt x="4736861" y="4745558"/>
                        <a:pt x="4740541" y="4738951"/>
                        <a:pt x="4743049" y="4731927"/>
                      </a:cubicBezTo>
                      <a:cubicBezTo>
                        <a:pt x="4744807" y="4723314"/>
                        <a:pt x="4754507" y="4710938"/>
                        <a:pt x="4740041" y="4707092"/>
                      </a:cubicBezTo>
                      <a:cubicBezTo>
                        <a:pt x="4726747" y="4703663"/>
                        <a:pt x="4715459" y="4716792"/>
                        <a:pt x="4719137" y="4728666"/>
                      </a:cubicBezTo>
                      <a:cubicBezTo>
                        <a:pt x="4724485" y="4754339"/>
                        <a:pt x="4715455" y="4772233"/>
                        <a:pt x="4700903" y="4790798"/>
                      </a:cubicBezTo>
                      <a:cubicBezTo>
                        <a:pt x="4692373" y="4803592"/>
                        <a:pt x="4695215" y="4817807"/>
                        <a:pt x="4701653" y="4829347"/>
                      </a:cubicBezTo>
                      <a:cubicBezTo>
                        <a:pt x="4708423" y="4843646"/>
                        <a:pt x="4706583" y="4856190"/>
                        <a:pt x="4691951" y="4860204"/>
                      </a:cubicBezTo>
                      <a:cubicBezTo>
                        <a:pt x="4672469" y="4870406"/>
                        <a:pt x="4651647" y="4888050"/>
                        <a:pt x="4629073" y="4877347"/>
                      </a:cubicBezTo>
                      <a:cubicBezTo>
                        <a:pt x="4617787" y="4871995"/>
                        <a:pt x="4623641" y="4855605"/>
                        <a:pt x="4623893" y="4843814"/>
                      </a:cubicBezTo>
                      <a:cubicBezTo>
                        <a:pt x="4621387" y="4795397"/>
                        <a:pt x="4621387" y="4795397"/>
                        <a:pt x="4576151" y="4814882"/>
                      </a:cubicBezTo>
                      <a:cubicBezTo>
                        <a:pt x="4570217" y="4816721"/>
                        <a:pt x="4564947" y="4824080"/>
                        <a:pt x="4559263" y="4814129"/>
                      </a:cubicBezTo>
                      <a:cubicBezTo>
                        <a:pt x="4570135" y="4783690"/>
                        <a:pt x="4596893" y="4764206"/>
                        <a:pt x="4617045" y="4741042"/>
                      </a:cubicBezTo>
                      <a:cubicBezTo>
                        <a:pt x="4635609" y="4718632"/>
                        <a:pt x="4657267" y="4698646"/>
                        <a:pt x="4679677" y="4680249"/>
                      </a:cubicBezTo>
                      <a:cubicBezTo>
                        <a:pt x="4708525" y="4654912"/>
                        <a:pt x="4741219" y="4633588"/>
                        <a:pt x="4758865" y="4598968"/>
                      </a:cubicBezTo>
                      <a:cubicBezTo>
                        <a:pt x="4762543" y="4592362"/>
                        <a:pt x="4770487" y="4588599"/>
                        <a:pt x="4778013" y="4586007"/>
                      </a:cubicBezTo>
                      <a:cubicBezTo>
                        <a:pt x="4798413" y="4588014"/>
                        <a:pt x="4823165" y="4570453"/>
                        <a:pt x="4839467" y="4598717"/>
                      </a:cubicBezTo>
                      <a:cubicBezTo>
                        <a:pt x="4842141" y="4602312"/>
                        <a:pt x="4846991" y="4596125"/>
                        <a:pt x="4851339" y="4595037"/>
                      </a:cubicBezTo>
                      <a:cubicBezTo>
                        <a:pt x="4894067" y="4582578"/>
                        <a:pt x="4912797" y="4552306"/>
                        <a:pt x="4918823" y="4509576"/>
                      </a:cubicBezTo>
                      <a:cubicBezTo>
                        <a:pt x="4926687" y="4454301"/>
                        <a:pt x="4964817" y="4417758"/>
                        <a:pt x="5002111" y="4383557"/>
                      </a:cubicBezTo>
                      <a:cubicBezTo>
                        <a:pt x="5017747" y="4369341"/>
                        <a:pt x="5021511" y="4358804"/>
                        <a:pt x="5013235" y="4341328"/>
                      </a:cubicBezTo>
                      <a:cubicBezTo>
                        <a:pt x="5032051" y="4307126"/>
                        <a:pt x="5063157" y="4286555"/>
                        <a:pt x="5096519" y="4270750"/>
                      </a:cubicBezTo>
                      <a:cubicBezTo>
                        <a:pt x="5105633" y="4267405"/>
                        <a:pt x="5113995" y="4262471"/>
                        <a:pt x="5121939" y="4258708"/>
                      </a:cubicBezTo>
                      <a:close/>
                      <a:moveTo>
                        <a:pt x="3566601" y="3893526"/>
                      </a:moveTo>
                      <a:lnTo>
                        <a:pt x="3564005" y="3893735"/>
                      </a:lnTo>
                      <a:lnTo>
                        <a:pt x="3564953" y="3894178"/>
                      </a:lnTo>
                      <a:close/>
                      <a:moveTo>
                        <a:pt x="805852" y="1111632"/>
                      </a:moveTo>
                      <a:cubicBezTo>
                        <a:pt x="830867" y="1123213"/>
                        <a:pt x="820888" y="1147438"/>
                        <a:pt x="824421" y="1167226"/>
                      </a:cubicBezTo>
                      <a:cubicBezTo>
                        <a:pt x="827363" y="1177539"/>
                        <a:pt x="822415" y="1187681"/>
                        <a:pt x="824937" y="1199169"/>
                      </a:cubicBezTo>
                      <a:cubicBezTo>
                        <a:pt x="828560" y="1233544"/>
                        <a:pt x="823873" y="1268922"/>
                        <a:pt x="805842" y="1300856"/>
                      </a:cubicBezTo>
                      <a:cubicBezTo>
                        <a:pt x="800056" y="1313344"/>
                        <a:pt x="796201" y="1327847"/>
                        <a:pt x="795115" y="1342015"/>
                      </a:cubicBezTo>
                      <a:cubicBezTo>
                        <a:pt x="786677" y="1443540"/>
                        <a:pt x="759775" y="1541116"/>
                        <a:pt x="723471" y="1635332"/>
                      </a:cubicBezTo>
                      <a:cubicBezTo>
                        <a:pt x="690439" y="1724102"/>
                        <a:pt x="687451" y="1810371"/>
                        <a:pt x="698984" y="1900502"/>
                      </a:cubicBezTo>
                      <a:cubicBezTo>
                        <a:pt x="704119" y="1938064"/>
                        <a:pt x="710427" y="1976047"/>
                        <a:pt x="705658" y="2015365"/>
                      </a:cubicBezTo>
                      <a:cubicBezTo>
                        <a:pt x="701976" y="2040515"/>
                        <a:pt x="694768" y="2064405"/>
                        <a:pt x="681683" y="2086197"/>
                      </a:cubicBezTo>
                      <a:cubicBezTo>
                        <a:pt x="657611" y="2123913"/>
                        <a:pt x="661061" y="2147640"/>
                        <a:pt x="689946" y="2181777"/>
                      </a:cubicBezTo>
                      <a:cubicBezTo>
                        <a:pt x="718073" y="2214319"/>
                        <a:pt x="749809" y="2244181"/>
                        <a:pt x="787249" y="2265493"/>
                      </a:cubicBezTo>
                      <a:cubicBezTo>
                        <a:pt x="821163" y="2285547"/>
                        <a:pt x="826298" y="2323109"/>
                        <a:pt x="841836" y="2353801"/>
                      </a:cubicBezTo>
                      <a:cubicBezTo>
                        <a:pt x="848303" y="2365375"/>
                        <a:pt x="836978" y="2378532"/>
                        <a:pt x="824980" y="2386155"/>
                      </a:cubicBezTo>
                      <a:cubicBezTo>
                        <a:pt x="807778" y="2397214"/>
                        <a:pt x="787973" y="2400725"/>
                        <a:pt x="769006" y="2401890"/>
                      </a:cubicBezTo>
                      <a:cubicBezTo>
                        <a:pt x="693976" y="2404202"/>
                        <a:pt x="625586" y="2428735"/>
                        <a:pt x="562486" y="2464420"/>
                      </a:cubicBezTo>
                      <a:cubicBezTo>
                        <a:pt x="542516" y="2475813"/>
                        <a:pt x="531528" y="2491737"/>
                        <a:pt x="521633" y="2512021"/>
                      </a:cubicBezTo>
                      <a:cubicBezTo>
                        <a:pt x="512994" y="2528785"/>
                        <a:pt x="520554" y="2544718"/>
                        <a:pt x="534154" y="2554869"/>
                      </a:cubicBezTo>
                      <a:cubicBezTo>
                        <a:pt x="547335" y="2566194"/>
                        <a:pt x="558578" y="2556976"/>
                        <a:pt x="569820" y="2547759"/>
                      </a:cubicBezTo>
                      <a:cubicBezTo>
                        <a:pt x="604305" y="2521702"/>
                        <a:pt x="625202" y="2522550"/>
                        <a:pt x="657860" y="2546124"/>
                      </a:cubicBezTo>
                      <a:cubicBezTo>
                        <a:pt x="681197" y="2562399"/>
                        <a:pt x="703779" y="2577082"/>
                        <a:pt x="721077" y="2599140"/>
                      </a:cubicBezTo>
                      <a:cubicBezTo>
                        <a:pt x="731825" y="2613565"/>
                        <a:pt x="734684" y="2627819"/>
                        <a:pt x="727221" y="2645002"/>
                      </a:cubicBezTo>
                      <a:cubicBezTo>
                        <a:pt x="707850" y="2684398"/>
                        <a:pt x="708957" y="2725815"/>
                        <a:pt x="709644" y="2768405"/>
                      </a:cubicBezTo>
                      <a:cubicBezTo>
                        <a:pt x="711074" y="2775532"/>
                        <a:pt x="710490" y="2784586"/>
                        <a:pt x="720310" y="2786771"/>
                      </a:cubicBezTo>
                      <a:cubicBezTo>
                        <a:pt x="729375" y="2787361"/>
                        <a:pt x="731890" y="2780320"/>
                        <a:pt x="733985" y="2774453"/>
                      </a:cubicBezTo>
                      <a:cubicBezTo>
                        <a:pt x="743125" y="2752575"/>
                        <a:pt x="760828" y="2736403"/>
                        <a:pt x="773829" y="2718551"/>
                      </a:cubicBezTo>
                      <a:cubicBezTo>
                        <a:pt x="792535" y="2692151"/>
                        <a:pt x="823500" y="2683362"/>
                        <a:pt x="850611" y="2689076"/>
                      </a:cubicBezTo>
                      <a:cubicBezTo>
                        <a:pt x="879652" y="2696803"/>
                        <a:pt x="909285" y="2714004"/>
                        <a:pt x="914838" y="2750392"/>
                      </a:cubicBezTo>
                      <a:cubicBezTo>
                        <a:pt x="918289" y="2774121"/>
                        <a:pt x="930213" y="2788966"/>
                        <a:pt x="951701" y="2799287"/>
                      </a:cubicBezTo>
                      <a:cubicBezTo>
                        <a:pt x="986873" y="2815821"/>
                        <a:pt x="1000817" y="2847267"/>
                        <a:pt x="1011153" y="2881393"/>
                      </a:cubicBezTo>
                      <a:cubicBezTo>
                        <a:pt x="980525" y="2892949"/>
                        <a:pt x="958039" y="2911382"/>
                        <a:pt x="946721" y="2943069"/>
                      </a:cubicBezTo>
                      <a:cubicBezTo>
                        <a:pt x="940853" y="2959498"/>
                        <a:pt x="929355" y="2962008"/>
                        <a:pt x="912739" y="2964012"/>
                      </a:cubicBezTo>
                      <a:cubicBezTo>
                        <a:pt x="846273" y="2972029"/>
                        <a:pt x="803286" y="2932857"/>
                        <a:pt x="761978" y="2888989"/>
                      </a:cubicBezTo>
                      <a:cubicBezTo>
                        <a:pt x="755010" y="2882531"/>
                        <a:pt x="752068" y="2872216"/>
                        <a:pt x="740571" y="2874726"/>
                      </a:cubicBezTo>
                      <a:cubicBezTo>
                        <a:pt x="730669" y="2876483"/>
                        <a:pt x="728071" y="2887464"/>
                        <a:pt x="729081" y="2895764"/>
                      </a:cubicBezTo>
                      <a:cubicBezTo>
                        <a:pt x="730600" y="2917480"/>
                        <a:pt x="714492" y="2932898"/>
                        <a:pt x="706947" y="2954022"/>
                      </a:cubicBezTo>
                      <a:cubicBezTo>
                        <a:pt x="724320" y="2953611"/>
                        <a:pt x="730024" y="2945062"/>
                        <a:pt x="732284" y="2931313"/>
                      </a:cubicBezTo>
                      <a:cubicBezTo>
                        <a:pt x="734036" y="2904151"/>
                        <a:pt x="745788" y="2908348"/>
                        <a:pt x="761318" y="2920512"/>
                      </a:cubicBezTo>
                      <a:cubicBezTo>
                        <a:pt x="764425" y="2922945"/>
                        <a:pt x="760144" y="2920093"/>
                        <a:pt x="763250" y="2922525"/>
                      </a:cubicBezTo>
                      <a:cubicBezTo>
                        <a:pt x="824282" y="2966821"/>
                        <a:pt x="827739" y="3009078"/>
                        <a:pt x="770104" y="3066563"/>
                      </a:cubicBezTo>
                      <a:cubicBezTo>
                        <a:pt x="747955" y="3087764"/>
                        <a:pt x="718502" y="3099739"/>
                        <a:pt x="692491" y="3116913"/>
                      </a:cubicBezTo>
                      <a:cubicBezTo>
                        <a:pt x="677640" y="3128811"/>
                        <a:pt x="661271" y="3118995"/>
                        <a:pt x="644400" y="3114292"/>
                      </a:cubicBezTo>
                      <a:cubicBezTo>
                        <a:pt x="639280" y="3113786"/>
                        <a:pt x="630635" y="3112021"/>
                        <a:pt x="627700" y="3120237"/>
                      </a:cubicBezTo>
                      <a:cubicBezTo>
                        <a:pt x="625942" y="3128871"/>
                        <a:pt x="634587" y="3130636"/>
                        <a:pt x="640882" y="3131560"/>
                      </a:cubicBezTo>
                      <a:cubicBezTo>
                        <a:pt x="664886" y="3134842"/>
                        <a:pt x="677229" y="3148514"/>
                        <a:pt x="683868" y="3170734"/>
                      </a:cubicBezTo>
                      <a:cubicBezTo>
                        <a:pt x="693448" y="3203268"/>
                        <a:pt x="722572" y="3207054"/>
                        <a:pt x="749263" y="3213942"/>
                      </a:cubicBezTo>
                      <a:cubicBezTo>
                        <a:pt x="798701" y="3227630"/>
                        <a:pt x="810467" y="3268885"/>
                        <a:pt x="781193" y="3310036"/>
                      </a:cubicBezTo>
                      <a:cubicBezTo>
                        <a:pt x="762068" y="3337610"/>
                        <a:pt x="740675" y="3360404"/>
                        <a:pt x="709208" y="3374306"/>
                      </a:cubicBezTo>
                      <a:cubicBezTo>
                        <a:pt x="689321" y="3381758"/>
                        <a:pt x="688573" y="3398693"/>
                        <a:pt x="692943" y="3416133"/>
                      </a:cubicBezTo>
                      <a:cubicBezTo>
                        <a:pt x="700929" y="3449421"/>
                        <a:pt x="690196" y="3472053"/>
                        <a:pt x="660996" y="3490735"/>
                      </a:cubicBezTo>
                      <a:cubicBezTo>
                        <a:pt x="613002" y="3521229"/>
                        <a:pt x="613525" y="3571700"/>
                        <a:pt x="612117" y="3620158"/>
                      </a:cubicBezTo>
                      <a:cubicBezTo>
                        <a:pt x="612207" y="3634747"/>
                        <a:pt x="617836" y="3648666"/>
                        <a:pt x="619519" y="3662501"/>
                      </a:cubicBezTo>
                      <a:cubicBezTo>
                        <a:pt x="620784" y="3677509"/>
                        <a:pt x="616173" y="3690418"/>
                        <a:pt x="605687" y="3701227"/>
                      </a:cubicBezTo>
                      <a:cubicBezTo>
                        <a:pt x="581022" y="3729470"/>
                        <a:pt x="579855" y="3747578"/>
                        <a:pt x="608567" y="3771067"/>
                      </a:cubicBezTo>
                      <a:cubicBezTo>
                        <a:pt x="637279" y="3794555"/>
                        <a:pt x="655167" y="3826086"/>
                        <a:pt x="675070" y="3855691"/>
                      </a:cubicBezTo>
                      <a:cubicBezTo>
                        <a:pt x="690354" y="3879676"/>
                        <a:pt x="687000" y="3889064"/>
                        <a:pt x="660062" y="3893998"/>
                      </a:cubicBezTo>
                      <a:cubicBezTo>
                        <a:pt x="630773" y="3898093"/>
                        <a:pt x="610219" y="3918539"/>
                        <a:pt x="582022" y="3926993"/>
                      </a:cubicBezTo>
                      <a:cubicBezTo>
                        <a:pt x="549463" y="3936536"/>
                        <a:pt x="520503" y="3924869"/>
                        <a:pt x="490541" y="3923430"/>
                      </a:cubicBezTo>
                      <a:cubicBezTo>
                        <a:pt x="474007" y="3921493"/>
                        <a:pt x="475092" y="3907325"/>
                        <a:pt x="484404" y="3896095"/>
                      </a:cubicBezTo>
                      <a:cubicBezTo>
                        <a:pt x="503027" y="3873635"/>
                        <a:pt x="521231" y="3852349"/>
                        <a:pt x="553544" y="3854628"/>
                      </a:cubicBezTo>
                      <a:cubicBezTo>
                        <a:pt x="552279" y="3839620"/>
                        <a:pt x="542039" y="3838608"/>
                        <a:pt x="534988" y="3836090"/>
                      </a:cubicBezTo>
                      <a:cubicBezTo>
                        <a:pt x="524832" y="3831139"/>
                        <a:pt x="515850" y="3826608"/>
                        <a:pt x="515677" y="3815960"/>
                      </a:cubicBezTo>
                      <a:cubicBezTo>
                        <a:pt x="517429" y="3788798"/>
                        <a:pt x="499129" y="3776968"/>
                        <a:pt x="476801" y="3768992"/>
                      </a:cubicBezTo>
                      <a:cubicBezTo>
                        <a:pt x="496441" y="3773361"/>
                        <a:pt x="504840" y="3786947"/>
                        <a:pt x="510805" y="3803634"/>
                      </a:cubicBezTo>
                      <a:cubicBezTo>
                        <a:pt x="517526" y="3821914"/>
                        <a:pt x="510063" y="3839097"/>
                        <a:pt x="504614" y="3854353"/>
                      </a:cubicBezTo>
                      <a:cubicBezTo>
                        <a:pt x="500422" y="3866089"/>
                        <a:pt x="490520" y="3867844"/>
                        <a:pt x="479524" y="3865240"/>
                      </a:cubicBezTo>
                      <a:cubicBezTo>
                        <a:pt x="470459" y="3864649"/>
                        <a:pt x="463072" y="3859363"/>
                        <a:pt x="455265" y="3855252"/>
                      </a:cubicBezTo>
                      <a:cubicBezTo>
                        <a:pt x="417324" y="3839053"/>
                        <a:pt x="399787" y="3847345"/>
                        <a:pt x="393424" y="3887417"/>
                      </a:cubicBezTo>
                      <a:cubicBezTo>
                        <a:pt x="389988" y="3900745"/>
                        <a:pt x="390497" y="3914160"/>
                        <a:pt x="388655" y="3926735"/>
                      </a:cubicBezTo>
                      <a:cubicBezTo>
                        <a:pt x="382876" y="3957753"/>
                        <a:pt x="356866" y="3974927"/>
                        <a:pt x="323378" y="3972228"/>
                      </a:cubicBezTo>
                      <a:cubicBezTo>
                        <a:pt x="284913" y="3905559"/>
                        <a:pt x="263568" y="3831771"/>
                        <a:pt x="229467" y="3764013"/>
                      </a:cubicBezTo>
                      <a:cubicBezTo>
                        <a:pt x="228030" y="3738358"/>
                        <a:pt x="213839" y="3718732"/>
                        <a:pt x="196040" y="3701789"/>
                      </a:cubicBezTo>
                      <a:cubicBezTo>
                        <a:pt x="193689" y="3700949"/>
                        <a:pt x="191340" y="3700110"/>
                        <a:pt x="190164" y="3699690"/>
                      </a:cubicBezTo>
                      <a:lnTo>
                        <a:pt x="185210" y="3691304"/>
                      </a:lnTo>
                      <a:cubicBezTo>
                        <a:pt x="172770" y="3644516"/>
                        <a:pt x="141618" y="3605601"/>
                        <a:pt x="121626" y="3561408"/>
                      </a:cubicBezTo>
                      <a:cubicBezTo>
                        <a:pt x="111634" y="3548576"/>
                        <a:pt x="104830" y="3534237"/>
                        <a:pt x="100040" y="3517969"/>
                      </a:cubicBezTo>
                      <a:cubicBezTo>
                        <a:pt x="77848" y="3428000"/>
                        <a:pt x="45672" y="3343727"/>
                        <a:pt x="15928" y="3256353"/>
                      </a:cubicBezTo>
                      <a:cubicBezTo>
                        <a:pt x="11474" y="3242853"/>
                        <a:pt x="12223" y="3225918"/>
                        <a:pt x="5420" y="3211578"/>
                      </a:cubicBezTo>
                      <a:cubicBezTo>
                        <a:pt x="4828" y="3202104"/>
                        <a:pt x="-2477" y="3192878"/>
                        <a:pt x="876" y="3183490"/>
                      </a:cubicBezTo>
                      <a:cubicBezTo>
                        <a:pt x="18235" y="3146023"/>
                        <a:pt x="48437" y="3117113"/>
                        <a:pt x="48587" y="3072175"/>
                      </a:cubicBezTo>
                      <a:cubicBezTo>
                        <a:pt x="49254" y="3059181"/>
                        <a:pt x="61335" y="3047616"/>
                        <a:pt x="74928" y="3039240"/>
                      </a:cubicBezTo>
                      <a:cubicBezTo>
                        <a:pt x="140047" y="3020154"/>
                        <a:pt x="202914" y="3033347"/>
                        <a:pt x="263938" y="3059114"/>
                      </a:cubicBezTo>
                      <a:cubicBezTo>
                        <a:pt x="297599" y="3072461"/>
                        <a:pt x="331162" y="3052690"/>
                        <a:pt x="364567" y="3059330"/>
                      </a:cubicBezTo>
                      <a:cubicBezTo>
                        <a:pt x="374387" y="3061514"/>
                        <a:pt x="381348" y="3049445"/>
                        <a:pt x="377651" y="3037537"/>
                      </a:cubicBezTo>
                      <a:cubicBezTo>
                        <a:pt x="375885" y="3027644"/>
                        <a:pt x="371349" y="3018084"/>
                        <a:pt x="369582" y="3008190"/>
                      </a:cubicBezTo>
                      <a:cubicBezTo>
                        <a:pt x="368153" y="3001063"/>
                        <a:pt x="364037" y="2990330"/>
                        <a:pt x="370077" y="2984548"/>
                      </a:cubicBezTo>
                      <a:cubicBezTo>
                        <a:pt x="381319" y="2975331"/>
                        <a:pt x="386192" y="2987657"/>
                        <a:pt x="392823" y="2991349"/>
                      </a:cubicBezTo>
                      <a:cubicBezTo>
                        <a:pt x="414313" y="3001672"/>
                        <a:pt x="435802" y="3011994"/>
                        <a:pt x="459717" y="3000687"/>
                      </a:cubicBezTo>
                      <a:cubicBezTo>
                        <a:pt x="476498" y="2990803"/>
                        <a:pt x="483797" y="2981500"/>
                        <a:pt x="467172" y="2964976"/>
                      </a:cubicBezTo>
                      <a:cubicBezTo>
                        <a:pt x="441230" y="2941153"/>
                        <a:pt x="433498" y="2914572"/>
                        <a:pt x="428364" y="2877011"/>
                      </a:cubicBezTo>
                      <a:cubicBezTo>
                        <a:pt x="423394" y="2831568"/>
                        <a:pt x="441427" y="2799634"/>
                        <a:pt x="454422" y="2763254"/>
                      </a:cubicBezTo>
                      <a:cubicBezTo>
                        <a:pt x="458696" y="2747578"/>
                        <a:pt x="470522" y="2729306"/>
                        <a:pt x="446682" y="2718145"/>
                      </a:cubicBezTo>
                      <a:cubicBezTo>
                        <a:pt x="432244" y="2710341"/>
                        <a:pt x="401031" y="2730951"/>
                        <a:pt x="396675" y="2750567"/>
                      </a:cubicBezTo>
                      <a:cubicBezTo>
                        <a:pt x="393328" y="2778484"/>
                        <a:pt x="372767" y="2780403"/>
                        <a:pt x="357655" y="2767065"/>
                      </a:cubicBezTo>
                      <a:cubicBezTo>
                        <a:pt x="339856" y="2750121"/>
                        <a:pt x="319459" y="2744159"/>
                        <a:pt x="299565" y="2733083"/>
                      </a:cubicBezTo>
                      <a:cubicBezTo>
                        <a:pt x="288651" y="2726538"/>
                        <a:pt x="273374" y="2721081"/>
                        <a:pt x="275718" y="2703393"/>
                      </a:cubicBezTo>
                      <a:cubicBezTo>
                        <a:pt x="279236" y="2686123"/>
                        <a:pt x="296526" y="2689653"/>
                        <a:pt x="307941" y="2691084"/>
                      </a:cubicBezTo>
                      <a:cubicBezTo>
                        <a:pt x="350074" y="2695547"/>
                        <a:pt x="375156" y="2666131"/>
                        <a:pt x="405531" y="2647869"/>
                      </a:cubicBezTo>
                      <a:cubicBezTo>
                        <a:pt x="417111" y="2641419"/>
                        <a:pt x="427597" y="2630608"/>
                        <a:pt x="440015" y="2621812"/>
                      </a:cubicBezTo>
                      <a:cubicBezTo>
                        <a:pt x="465606" y="2605811"/>
                        <a:pt x="492874" y="2585115"/>
                        <a:pt x="521339" y="2620424"/>
                      </a:cubicBezTo>
                      <a:cubicBezTo>
                        <a:pt x="531331" y="2633256"/>
                        <a:pt x="544168" y="2623286"/>
                        <a:pt x="554909" y="2619183"/>
                      </a:cubicBezTo>
                      <a:cubicBezTo>
                        <a:pt x="565733" y="2611139"/>
                        <a:pt x="563884" y="2605186"/>
                        <a:pt x="553727" y="2600234"/>
                      </a:cubicBezTo>
                      <a:cubicBezTo>
                        <a:pt x="547852" y="2598136"/>
                        <a:pt x="541976" y="2596037"/>
                        <a:pt x="536856" y="2595532"/>
                      </a:cubicBezTo>
                      <a:cubicBezTo>
                        <a:pt x="496153" y="2598196"/>
                        <a:pt x="489678" y="2568094"/>
                        <a:pt x="481611" y="2538747"/>
                      </a:cubicBezTo>
                      <a:cubicBezTo>
                        <a:pt x="474297" y="2510993"/>
                        <a:pt x="485368" y="2491128"/>
                        <a:pt x="507434" y="2473868"/>
                      </a:cubicBezTo>
                      <a:cubicBezTo>
                        <a:pt x="552405" y="2437001"/>
                        <a:pt x="598131" y="2401726"/>
                        <a:pt x="656035" y="2388004"/>
                      </a:cubicBezTo>
                      <a:cubicBezTo>
                        <a:pt x="663168" y="2386582"/>
                        <a:pt x="674246" y="2385245"/>
                        <a:pt x="673655" y="2375771"/>
                      </a:cubicBezTo>
                      <a:cubicBezTo>
                        <a:pt x="672308" y="2364704"/>
                        <a:pt x="663326" y="2360173"/>
                        <a:pt x="654344" y="2355642"/>
                      </a:cubicBezTo>
                      <a:cubicBezTo>
                        <a:pt x="646118" y="2352703"/>
                        <a:pt x="631350" y="2360660"/>
                        <a:pt x="630086" y="2345653"/>
                      </a:cubicBezTo>
                      <a:cubicBezTo>
                        <a:pt x="628738" y="2334585"/>
                        <a:pt x="641830" y="2331322"/>
                        <a:pt x="649464" y="2324786"/>
                      </a:cubicBezTo>
                      <a:cubicBezTo>
                        <a:pt x="668761" y="2307860"/>
                        <a:pt x="679330" y="2293109"/>
                        <a:pt x="682758" y="2261252"/>
                      </a:cubicBezTo>
                      <a:cubicBezTo>
                        <a:pt x="685933" y="2222688"/>
                        <a:pt x="677872" y="2211869"/>
                        <a:pt x="648995" y="2196262"/>
                      </a:cubicBezTo>
                      <a:cubicBezTo>
                        <a:pt x="629436" y="2187953"/>
                        <a:pt x="626398" y="2144523"/>
                        <a:pt x="637888" y="2123485"/>
                      </a:cubicBezTo>
                      <a:cubicBezTo>
                        <a:pt x="650635" y="2098926"/>
                        <a:pt x="663383" y="2074367"/>
                        <a:pt x="647006" y="2046022"/>
                      </a:cubicBezTo>
                      <a:cubicBezTo>
                        <a:pt x="638271" y="2029669"/>
                        <a:pt x="652703" y="2018944"/>
                        <a:pt x="661595" y="2008889"/>
                      </a:cubicBezTo>
                      <a:cubicBezTo>
                        <a:pt x="673339" y="1994558"/>
                        <a:pt x="674761" y="1983156"/>
                        <a:pt x="667202" y="1967224"/>
                      </a:cubicBezTo>
                      <a:cubicBezTo>
                        <a:pt x="660316" y="1956824"/>
                        <a:pt x="655863" y="1943324"/>
                        <a:pt x="652165" y="1931417"/>
                      </a:cubicBezTo>
                      <a:cubicBezTo>
                        <a:pt x="647457" y="1911210"/>
                        <a:pt x="638220" y="1899971"/>
                        <a:pt x="616485" y="1901470"/>
                      </a:cubicBezTo>
                      <a:cubicBezTo>
                        <a:pt x="597098" y="1903808"/>
                        <a:pt x="582907" y="1884183"/>
                        <a:pt x="564696" y="1886941"/>
                      </a:cubicBezTo>
                      <a:cubicBezTo>
                        <a:pt x="562345" y="1886101"/>
                        <a:pt x="557727" y="1880482"/>
                        <a:pt x="558146" y="1879309"/>
                      </a:cubicBezTo>
                      <a:cubicBezTo>
                        <a:pt x="564853" y="1860532"/>
                        <a:pt x="565603" y="1843597"/>
                        <a:pt x="561314" y="1822216"/>
                      </a:cubicBezTo>
                      <a:cubicBezTo>
                        <a:pt x="557444" y="1799661"/>
                        <a:pt x="578253" y="1785923"/>
                        <a:pt x="602759" y="1784089"/>
                      </a:cubicBezTo>
                      <a:cubicBezTo>
                        <a:pt x="616186" y="1783593"/>
                        <a:pt x="613245" y="1773279"/>
                        <a:pt x="615760" y="1766238"/>
                      </a:cubicBezTo>
                      <a:cubicBezTo>
                        <a:pt x="618942" y="1746202"/>
                        <a:pt x="623635" y="1729353"/>
                        <a:pt x="645874" y="1722740"/>
                      </a:cubicBezTo>
                      <a:cubicBezTo>
                        <a:pt x="649481" y="1720059"/>
                        <a:pt x="655020" y="1719390"/>
                        <a:pt x="655185" y="1711509"/>
                      </a:cubicBezTo>
                      <a:cubicBezTo>
                        <a:pt x="651563" y="1677134"/>
                        <a:pt x="624946" y="1647778"/>
                        <a:pt x="588352" y="1642647"/>
                      </a:cubicBezTo>
                      <a:cubicBezTo>
                        <a:pt x="584827" y="1641388"/>
                        <a:pt x="582896" y="1639375"/>
                        <a:pt x="576264" y="1635683"/>
                      </a:cubicBezTo>
                      <a:cubicBezTo>
                        <a:pt x="599423" y="1622782"/>
                        <a:pt x="611833" y="1595456"/>
                        <a:pt x="645156" y="1606036"/>
                      </a:cubicBezTo>
                      <a:cubicBezTo>
                        <a:pt x="656908" y="1610233"/>
                        <a:pt x="677956" y="1566144"/>
                        <a:pt x="671654" y="1546691"/>
                      </a:cubicBezTo>
                      <a:cubicBezTo>
                        <a:pt x="660562" y="1510970"/>
                        <a:pt x="671378" y="1484399"/>
                        <a:pt x="703346" y="1465382"/>
                      </a:cubicBezTo>
                      <a:cubicBezTo>
                        <a:pt x="710143" y="1461194"/>
                        <a:pt x="716603" y="1454238"/>
                        <a:pt x="723063" y="1447283"/>
                      </a:cubicBezTo>
                      <a:cubicBezTo>
                        <a:pt x="727509" y="1442254"/>
                        <a:pt x="732711" y="1438819"/>
                        <a:pt x="728931" y="1430853"/>
                      </a:cubicBezTo>
                      <a:cubicBezTo>
                        <a:pt x="724732" y="1424060"/>
                        <a:pt x="717599" y="1425481"/>
                        <a:pt x="711641" y="1427324"/>
                      </a:cubicBezTo>
                      <a:cubicBezTo>
                        <a:pt x="702494" y="1430673"/>
                        <a:pt x="692846" y="1439136"/>
                        <a:pt x="685204" y="1427143"/>
                      </a:cubicBezTo>
                      <a:cubicBezTo>
                        <a:pt x="678737" y="1415571"/>
                        <a:pt x="689141" y="1408701"/>
                        <a:pt x="693250" y="1400906"/>
                      </a:cubicBezTo>
                      <a:cubicBezTo>
                        <a:pt x="711282" y="1368972"/>
                        <a:pt x="707660" y="1334596"/>
                        <a:pt x="703282" y="1298628"/>
                      </a:cubicBezTo>
                      <a:cubicBezTo>
                        <a:pt x="700333" y="1269786"/>
                        <a:pt x="702168" y="1238683"/>
                        <a:pt x="709878" y="1209678"/>
                      </a:cubicBezTo>
                      <a:cubicBezTo>
                        <a:pt x="714152" y="1194002"/>
                        <a:pt x="738156" y="1197283"/>
                        <a:pt x="753261" y="1192092"/>
                      </a:cubicBezTo>
                      <a:cubicBezTo>
                        <a:pt x="757378" y="1202825"/>
                        <a:pt x="747393" y="1208522"/>
                        <a:pt x="746808" y="1217576"/>
                      </a:cubicBezTo>
                      <a:cubicBezTo>
                        <a:pt x="744630" y="1227384"/>
                        <a:pt x="750004" y="1234596"/>
                        <a:pt x="758230" y="1237535"/>
                      </a:cubicBezTo>
                      <a:cubicBezTo>
                        <a:pt x="768807" y="1241313"/>
                        <a:pt x="768634" y="1230665"/>
                        <a:pt x="771149" y="1223624"/>
                      </a:cubicBezTo>
                      <a:cubicBezTo>
                        <a:pt x="777774" y="1208788"/>
                        <a:pt x="780873" y="1192692"/>
                        <a:pt x="796479" y="1182387"/>
                      </a:cubicBezTo>
                      <a:cubicBezTo>
                        <a:pt x="806883" y="1175518"/>
                        <a:pt x="804361" y="1164030"/>
                        <a:pt x="801001" y="1154890"/>
                      </a:cubicBezTo>
                      <a:cubicBezTo>
                        <a:pt x="795791" y="1139797"/>
                        <a:pt x="799646" y="1125295"/>
                        <a:pt x="805852" y="1111632"/>
                      </a:cubicBezTo>
                      <a:close/>
                      <a:moveTo>
                        <a:pt x="2512131" y="332339"/>
                      </a:moveTo>
                      <a:cubicBezTo>
                        <a:pt x="2523961" y="351117"/>
                        <a:pt x="2552311" y="353306"/>
                        <a:pt x="2555673" y="380965"/>
                      </a:cubicBezTo>
                      <a:cubicBezTo>
                        <a:pt x="2564497" y="448941"/>
                        <a:pt x="2564497" y="448941"/>
                        <a:pt x="2633443" y="452400"/>
                      </a:cubicBezTo>
                      <a:cubicBezTo>
                        <a:pt x="2636211" y="452067"/>
                        <a:pt x="2640153" y="452152"/>
                        <a:pt x="2646443" y="453075"/>
                      </a:cubicBezTo>
                      <a:cubicBezTo>
                        <a:pt x="2616763" y="495391"/>
                        <a:pt x="2644703" y="535798"/>
                        <a:pt x="2647397" y="576449"/>
                      </a:cubicBezTo>
                      <a:cubicBezTo>
                        <a:pt x="2649833" y="591871"/>
                        <a:pt x="2671809" y="597075"/>
                        <a:pt x="2677769" y="613756"/>
                      </a:cubicBezTo>
                      <a:cubicBezTo>
                        <a:pt x="2684903" y="630856"/>
                        <a:pt x="2687339" y="646278"/>
                        <a:pt x="2679459" y="664631"/>
                      </a:cubicBezTo>
                      <a:cubicBezTo>
                        <a:pt x="2673173" y="682229"/>
                        <a:pt x="2664539" y="698989"/>
                        <a:pt x="2669995" y="720783"/>
                      </a:cubicBezTo>
                      <a:cubicBezTo>
                        <a:pt x="2674363" y="738218"/>
                        <a:pt x="2661113" y="749360"/>
                        <a:pt x="2641401" y="748934"/>
                      </a:cubicBezTo>
                      <a:cubicBezTo>
                        <a:pt x="2626053" y="747421"/>
                        <a:pt x="2611459" y="747499"/>
                        <a:pt x="2596529" y="744813"/>
                      </a:cubicBezTo>
                      <a:cubicBezTo>
                        <a:pt x="2571365" y="741116"/>
                        <a:pt x="2545531" y="731888"/>
                        <a:pt x="2533713" y="768678"/>
                      </a:cubicBezTo>
                      <a:cubicBezTo>
                        <a:pt x="2530697" y="780829"/>
                        <a:pt x="2509895" y="776045"/>
                        <a:pt x="2496139" y="773778"/>
                      </a:cubicBezTo>
                      <a:cubicBezTo>
                        <a:pt x="2483557" y="771929"/>
                        <a:pt x="2490517" y="759863"/>
                        <a:pt x="2489507" y="751565"/>
                      </a:cubicBezTo>
                      <a:cubicBezTo>
                        <a:pt x="2487155" y="732203"/>
                        <a:pt x="2486395" y="712088"/>
                        <a:pt x="2485215" y="693146"/>
                      </a:cubicBezTo>
                      <a:cubicBezTo>
                        <a:pt x="2483367" y="687195"/>
                        <a:pt x="2486301" y="678982"/>
                        <a:pt x="2478081" y="676046"/>
                      </a:cubicBezTo>
                      <a:cubicBezTo>
                        <a:pt x="2470197" y="675875"/>
                        <a:pt x="2464159" y="681656"/>
                        <a:pt x="2462063" y="687523"/>
                      </a:cubicBezTo>
                      <a:cubicBezTo>
                        <a:pt x="2445213" y="719868"/>
                        <a:pt x="2428363" y="752214"/>
                        <a:pt x="2388611" y="767120"/>
                      </a:cubicBezTo>
                      <a:cubicBezTo>
                        <a:pt x="2373515" y="772312"/>
                        <a:pt x="2377213" y="802737"/>
                        <a:pt x="2392899" y="807016"/>
                      </a:cubicBezTo>
                      <a:cubicBezTo>
                        <a:pt x="2413281" y="812974"/>
                        <a:pt x="2437859" y="825722"/>
                        <a:pt x="2454963" y="800081"/>
                      </a:cubicBezTo>
                      <a:cubicBezTo>
                        <a:pt x="2461839" y="791953"/>
                        <a:pt x="2468631" y="787765"/>
                        <a:pt x="2478363" y="793887"/>
                      </a:cubicBezTo>
                      <a:cubicBezTo>
                        <a:pt x="2486501" y="800762"/>
                        <a:pt x="2480799" y="809310"/>
                        <a:pt x="2477529" y="814756"/>
                      </a:cubicBezTo>
                      <a:cubicBezTo>
                        <a:pt x="2449695" y="863023"/>
                        <a:pt x="2451723" y="916665"/>
                        <a:pt x="2455761" y="968378"/>
                      </a:cubicBezTo>
                      <a:cubicBezTo>
                        <a:pt x="2456775" y="995199"/>
                        <a:pt x="2486465" y="989928"/>
                        <a:pt x="2505921" y="983649"/>
                      </a:cubicBezTo>
                      <a:cubicBezTo>
                        <a:pt x="2536533" y="972094"/>
                        <a:pt x="2564123" y="954167"/>
                        <a:pt x="2595825" y="946969"/>
                      </a:cubicBezTo>
                      <a:cubicBezTo>
                        <a:pt x="2627109" y="940945"/>
                        <a:pt x="2661745" y="925536"/>
                        <a:pt x="2686161" y="964685"/>
                      </a:cubicBezTo>
                      <a:cubicBezTo>
                        <a:pt x="2693043" y="975080"/>
                        <a:pt x="2711159" y="976260"/>
                        <a:pt x="2715267" y="968466"/>
                      </a:cubicBezTo>
                      <a:cubicBezTo>
                        <a:pt x="2721469" y="954807"/>
                        <a:pt x="2748055" y="947105"/>
                        <a:pt x="2735051" y="927907"/>
                      </a:cubicBezTo>
                      <a:cubicBezTo>
                        <a:pt x="2721291" y="907116"/>
                        <a:pt x="2733535" y="906199"/>
                        <a:pt x="2748129" y="906120"/>
                      </a:cubicBezTo>
                      <a:cubicBezTo>
                        <a:pt x="2769853" y="904619"/>
                        <a:pt x="2783939" y="891130"/>
                        <a:pt x="2799201" y="878060"/>
                      </a:cubicBezTo>
                      <a:cubicBezTo>
                        <a:pt x="2813625" y="867336"/>
                        <a:pt x="2819833" y="872200"/>
                        <a:pt x="2826631" y="886534"/>
                      </a:cubicBezTo>
                      <a:cubicBezTo>
                        <a:pt x="2844757" y="924760"/>
                        <a:pt x="2902549" y="933495"/>
                        <a:pt x="2928457" y="901739"/>
                      </a:cubicBezTo>
                      <a:cubicBezTo>
                        <a:pt x="2937345" y="891685"/>
                        <a:pt x="2944641" y="882384"/>
                        <a:pt x="2960745" y="885490"/>
                      </a:cubicBezTo>
                      <a:cubicBezTo>
                        <a:pt x="2978779" y="890608"/>
                        <a:pt x="2989343" y="875861"/>
                        <a:pt x="3000999" y="865472"/>
                      </a:cubicBezTo>
                      <a:cubicBezTo>
                        <a:pt x="3019447" y="850895"/>
                        <a:pt x="3029343" y="849139"/>
                        <a:pt x="3053085" y="864233"/>
                      </a:cubicBezTo>
                      <a:cubicBezTo>
                        <a:pt x="3076825" y="879327"/>
                        <a:pt x="3101657" y="898780"/>
                        <a:pt x="3126317" y="907589"/>
                      </a:cubicBezTo>
                      <a:cubicBezTo>
                        <a:pt x="3154501" y="917656"/>
                        <a:pt x="3189815" y="926300"/>
                        <a:pt x="3224787" y="913657"/>
                      </a:cubicBezTo>
                      <a:cubicBezTo>
                        <a:pt x="3260597" y="898667"/>
                        <a:pt x="3265211" y="904283"/>
                        <a:pt x="3263209" y="943256"/>
                      </a:cubicBezTo>
                      <a:cubicBezTo>
                        <a:pt x="3263881" y="948788"/>
                        <a:pt x="3264135" y="955493"/>
                        <a:pt x="3264387" y="962198"/>
                      </a:cubicBezTo>
                      <a:cubicBezTo>
                        <a:pt x="3283173" y="950386"/>
                        <a:pt x="3300699" y="942095"/>
                        <a:pt x="3315551" y="967244"/>
                      </a:cubicBezTo>
                      <a:cubicBezTo>
                        <a:pt x="3320921" y="974454"/>
                        <a:pt x="3329141" y="977390"/>
                        <a:pt x="3335935" y="973202"/>
                      </a:cubicBezTo>
                      <a:cubicBezTo>
                        <a:pt x="3376773" y="944132"/>
                        <a:pt x="3417375" y="963926"/>
                        <a:pt x="3456965" y="975422"/>
                      </a:cubicBezTo>
                      <a:cubicBezTo>
                        <a:pt x="3493453" y="984486"/>
                        <a:pt x="3571111" y="948724"/>
                        <a:pt x="3587961" y="916378"/>
                      </a:cubicBezTo>
                      <a:cubicBezTo>
                        <a:pt x="3596595" y="899618"/>
                        <a:pt x="3582333" y="883940"/>
                        <a:pt x="3586607" y="868268"/>
                      </a:cubicBezTo>
                      <a:cubicBezTo>
                        <a:pt x="3604723" y="869448"/>
                        <a:pt x="3605231" y="882858"/>
                        <a:pt x="3608923" y="894761"/>
                      </a:cubicBezTo>
                      <a:cubicBezTo>
                        <a:pt x="3618659" y="919406"/>
                        <a:pt x="3632417" y="921673"/>
                        <a:pt x="3653715" y="902822"/>
                      </a:cubicBezTo>
                      <a:cubicBezTo>
                        <a:pt x="3665791" y="891260"/>
                        <a:pt x="3676861" y="889923"/>
                        <a:pt x="3695149" y="901747"/>
                      </a:cubicBezTo>
                      <a:cubicBezTo>
                        <a:pt x="3725097" y="921704"/>
                        <a:pt x="3755717" y="947194"/>
                        <a:pt x="3797901" y="929188"/>
                      </a:cubicBezTo>
                      <a:cubicBezTo>
                        <a:pt x="3809055" y="923911"/>
                        <a:pt x="3816267" y="918550"/>
                        <a:pt x="3823561" y="909250"/>
                      </a:cubicBezTo>
                      <a:cubicBezTo>
                        <a:pt x="3832449" y="899195"/>
                        <a:pt x="3840919" y="890314"/>
                        <a:pt x="3850981" y="880678"/>
                      </a:cubicBezTo>
                      <a:cubicBezTo>
                        <a:pt x="3882259" y="856132"/>
                        <a:pt x="3900713" y="860077"/>
                        <a:pt x="3903827" y="899554"/>
                      </a:cubicBezTo>
                      <a:cubicBezTo>
                        <a:pt x="3908869" y="941043"/>
                        <a:pt x="3938393" y="943651"/>
                        <a:pt x="3963809" y="954053"/>
                      </a:cubicBezTo>
                      <a:cubicBezTo>
                        <a:pt x="3973205" y="957408"/>
                        <a:pt x="3986623" y="956910"/>
                        <a:pt x="3986711" y="971494"/>
                      </a:cubicBezTo>
                      <a:cubicBezTo>
                        <a:pt x="3986883" y="982139"/>
                        <a:pt x="3979671" y="987500"/>
                        <a:pt x="3969437" y="986491"/>
                      </a:cubicBezTo>
                      <a:cubicBezTo>
                        <a:pt x="3957611" y="986235"/>
                        <a:pt x="3940167" y="990588"/>
                        <a:pt x="3940999" y="969718"/>
                      </a:cubicBezTo>
                      <a:cubicBezTo>
                        <a:pt x="3941585" y="960666"/>
                        <a:pt x="3940577" y="952368"/>
                        <a:pt x="3928667" y="956052"/>
                      </a:cubicBezTo>
                      <a:cubicBezTo>
                        <a:pt x="3921119" y="958648"/>
                        <a:pt x="3925651" y="968205"/>
                        <a:pt x="3926323" y="973736"/>
                      </a:cubicBezTo>
                      <a:cubicBezTo>
                        <a:pt x="3926659" y="976502"/>
                        <a:pt x="3927751" y="980861"/>
                        <a:pt x="3929681" y="982873"/>
                      </a:cubicBezTo>
                      <a:cubicBezTo>
                        <a:pt x="3939327" y="992934"/>
                        <a:pt x="3956105" y="1001572"/>
                        <a:pt x="3949063" y="1017578"/>
                      </a:cubicBezTo>
                      <a:cubicBezTo>
                        <a:pt x="3942441" y="1032411"/>
                        <a:pt x="3931795" y="1051098"/>
                        <a:pt x="3918627" y="1058302"/>
                      </a:cubicBezTo>
                      <a:cubicBezTo>
                        <a:pt x="3884329" y="1076477"/>
                        <a:pt x="3896831" y="1100787"/>
                        <a:pt x="3907405" y="1123085"/>
                      </a:cubicBezTo>
                      <a:cubicBezTo>
                        <a:pt x="3918735" y="1146976"/>
                        <a:pt x="3940375" y="1149414"/>
                        <a:pt x="3963101" y="1137688"/>
                      </a:cubicBezTo>
                      <a:cubicBezTo>
                        <a:pt x="3965869" y="1137353"/>
                        <a:pt x="3969393" y="1138611"/>
                        <a:pt x="3977277" y="1138782"/>
                      </a:cubicBezTo>
                      <a:cubicBezTo>
                        <a:pt x="3958745" y="1157298"/>
                        <a:pt x="3950445" y="1176824"/>
                        <a:pt x="3956659" y="1200210"/>
                      </a:cubicBezTo>
                      <a:cubicBezTo>
                        <a:pt x="3958843" y="1208927"/>
                        <a:pt x="3955153" y="1215547"/>
                        <a:pt x="3948361" y="1219736"/>
                      </a:cubicBezTo>
                      <a:cubicBezTo>
                        <a:pt x="3916829" y="1237577"/>
                        <a:pt x="3929497" y="1254009"/>
                        <a:pt x="3946865" y="1272118"/>
                      </a:cubicBezTo>
                      <a:cubicBezTo>
                        <a:pt x="3976563" y="1303894"/>
                        <a:pt x="3977071" y="1317304"/>
                        <a:pt x="3946129" y="1344616"/>
                      </a:cubicBezTo>
                      <a:cubicBezTo>
                        <a:pt x="3926841" y="1361540"/>
                        <a:pt x="3935569" y="1377887"/>
                        <a:pt x="3947145" y="1389960"/>
                      </a:cubicBezTo>
                      <a:cubicBezTo>
                        <a:pt x="3965687" y="1408488"/>
                        <a:pt x="3965945" y="1433716"/>
                        <a:pt x="3977357" y="1453668"/>
                      </a:cubicBezTo>
                      <a:cubicBezTo>
                        <a:pt x="3999343" y="1495917"/>
                        <a:pt x="3993903" y="1548215"/>
                        <a:pt x="4026205" y="1587534"/>
                      </a:cubicBezTo>
                      <a:cubicBezTo>
                        <a:pt x="4048523" y="1614026"/>
                        <a:pt x="4038047" y="1643357"/>
                        <a:pt x="4005339" y="1660780"/>
                      </a:cubicBezTo>
                      <a:cubicBezTo>
                        <a:pt x="3987813" y="1669071"/>
                        <a:pt x="3978925" y="1679126"/>
                        <a:pt x="3983627" y="1699326"/>
                      </a:cubicBezTo>
                      <a:cubicBezTo>
                        <a:pt x="3986901" y="1712403"/>
                        <a:pt x="3976755" y="1725977"/>
                        <a:pt x="3975669" y="1740141"/>
                      </a:cubicBezTo>
                      <a:cubicBezTo>
                        <a:pt x="3974329" y="1747600"/>
                        <a:pt x="3972905" y="1758997"/>
                        <a:pt x="3980287" y="1764280"/>
                      </a:cubicBezTo>
                      <a:cubicBezTo>
                        <a:pt x="3989181" y="1772748"/>
                        <a:pt x="3996475" y="1763448"/>
                        <a:pt x="4004443" y="1759679"/>
                      </a:cubicBezTo>
                      <a:cubicBezTo>
                        <a:pt x="4036813" y="1739491"/>
                        <a:pt x="4047791" y="1705047"/>
                        <a:pt x="4057931" y="1672951"/>
                      </a:cubicBezTo>
                      <a:cubicBezTo>
                        <a:pt x="4063881" y="1652585"/>
                        <a:pt x="4065889" y="1632136"/>
                        <a:pt x="4085849" y="1620744"/>
                      </a:cubicBezTo>
                      <a:cubicBezTo>
                        <a:pt x="4101445" y="1610440"/>
                        <a:pt x="4102615" y="1592337"/>
                        <a:pt x="4110413" y="1577924"/>
                      </a:cubicBezTo>
                      <a:cubicBezTo>
                        <a:pt x="4118291" y="1559572"/>
                        <a:pt x="4126591" y="1540046"/>
                        <a:pt x="4154941" y="1542234"/>
                      </a:cubicBezTo>
                      <a:cubicBezTo>
                        <a:pt x="4167941" y="1542909"/>
                        <a:pt x="4176917" y="1547439"/>
                        <a:pt x="4178597" y="1561268"/>
                      </a:cubicBezTo>
                      <a:cubicBezTo>
                        <a:pt x="4181789" y="1578283"/>
                        <a:pt x="4192191" y="1589936"/>
                        <a:pt x="4205447" y="1597317"/>
                      </a:cubicBezTo>
                      <a:cubicBezTo>
                        <a:pt x="4246719" y="1622643"/>
                        <a:pt x="4246299" y="1623816"/>
                        <a:pt x="4244467" y="1673432"/>
                      </a:cubicBezTo>
                      <a:cubicBezTo>
                        <a:pt x="4259309" y="1661536"/>
                        <a:pt x="4276837" y="1653244"/>
                        <a:pt x="4291685" y="1659870"/>
                      </a:cubicBezTo>
                      <a:cubicBezTo>
                        <a:pt x="4306531" y="1666497"/>
                        <a:pt x="4309221" y="1688624"/>
                        <a:pt x="4328429" y="1694163"/>
                      </a:cubicBezTo>
                      <a:cubicBezTo>
                        <a:pt x="4333127" y="1695841"/>
                        <a:pt x="4332543" y="1704891"/>
                        <a:pt x="4328517" y="1708746"/>
                      </a:cubicBezTo>
                      <a:cubicBezTo>
                        <a:pt x="4308477" y="1724077"/>
                        <a:pt x="4321233" y="1755093"/>
                        <a:pt x="4300435" y="1768831"/>
                      </a:cubicBezTo>
                      <a:cubicBezTo>
                        <a:pt x="4293225" y="1774192"/>
                        <a:pt x="4295825" y="1781737"/>
                        <a:pt x="4299267" y="1786934"/>
                      </a:cubicBezTo>
                      <a:cubicBezTo>
                        <a:pt x="4310759" y="1802946"/>
                        <a:pt x="4305311" y="1818198"/>
                        <a:pt x="4292817" y="1830934"/>
                      </a:cubicBezTo>
                      <a:cubicBezTo>
                        <a:pt x="4276637" y="1850290"/>
                        <a:pt x="4264395" y="1869730"/>
                        <a:pt x="4267757" y="1897389"/>
                      </a:cubicBezTo>
                      <a:cubicBezTo>
                        <a:pt x="4269355" y="1915158"/>
                        <a:pt x="4257115" y="1934599"/>
                        <a:pt x="4243447" y="1946914"/>
                      </a:cubicBezTo>
                      <a:cubicBezTo>
                        <a:pt x="4228103" y="1963924"/>
                        <a:pt x="4224247" y="1978422"/>
                        <a:pt x="4240021" y="1997285"/>
                      </a:cubicBezTo>
                      <a:cubicBezTo>
                        <a:pt x="4250843" y="2007765"/>
                        <a:pt x="4253699" y="2022015"/>
                        <a:pt x="4248333" y="2033327"/>
                      </a:cubicBezTo>
                      <a:cubicBezTo>
                        <a:pt x="4221673" y="2082013"/>
                        <a:pt x="4234017" y="2132725"/>
                        <a:pt x="4238893" y="2182093"/>
                      </a:cubicBezTo>
                      <a:cubicBezTo>
                        <a:pt x="4239989" y="2204974"/>
                        <a:pt x="4247123" y="2222074"/>
                        <a:pt x="4276223" y="2207333"/>
                      </a:cubicBezTo>
                      <a:cubicBezTo>
                        <a:pt x="4289809" y="2198956"/>
                        <a:pt x="4304657" y="2205583"/>
                        <a:pt x="4313885" y="2216817"/>
                      </a:cubicBezTo>
                      <a:cubicBezTo>
                        <a:pt x="4323533" y="2226877"/>
                        <a:pt x="4311877" y="2237266"/>
                        <a:pt x="4311293" y="2246318"/>
                      </a:cubicBezTo>
                      <a:cubicBezTo>
                        <a:pt x="4307023" y="2280512"/>
                        <a:pt x="4282625" y="2315454"/>
                        <a:pt x="4311069" y="2350750"/>
                      </a:cubicBezTo>
                      <a:cubicBezTo>
                        <a:pt x="4328351" y="2372798"/>
                        <a:pt x="4327353" y="2401545"/>
                        <a:pt x="4326017" y="2427527"/>
                      </a:cubicBezTo>
                      <a:cubicBezTo>
                        <a:pt x="4324765" y="2449569"/>
                        <a:pt x="4330723" y="2466250"/>
                        <a:pt x="4353455" y="2473047"/>
                      </a:cubicBezTo>
                      <a:cubicBezTo>
                        <a:pt x="4356979" y="2474305"/>
                        <a:pt x="4360501" y="2475564"/>
                        <a:pt x="4362849" y="2476403"/>
                      </a:cubicBezTo>
                      <a:cubicBezTo>
                        <a:pt x="4393135" y="2499126"/>
                        <a:pt x="4413293" y="2609515"/>
                        <a:pt x="4397197" y="2643454"/>
                      </a:cubicBezTo>
                      <a:cubicBezTo>
                        <a:pt x="4389737" y="2660632"/>
                        <a:pt x="4358447" y="2648134"/>
                        <a:pt x="4364241" y="2672693"/>
                      </a:cubicBezTo>
                      <a:cubicBezTo>
                        <a:pt x="4368189" y="2691301"/>
                        <a:pt x="4392757" y="2667004"/>
                        <a:pt x="4402995" y="2686535"/>
                      </a:cubicBezTo>
                      <a:cubicBezTo>
                        <a:pt x="4408283" y="2697685"/>
                        <a:pt x="4422711" y="2705485"/>
                        <a:pt x="4434371" y="2713618"/>
                      </a:cubicBezTo>
                      <a:cubicBezTo>
                        <a:pt x="4446451" y="2720579"/>
                        <a:pt x="4456853" y="2732232"/>
                        <a:pt x="4472871" y="2720755"/>
                      </a:cubicBezTo>
                      <a:cubicBezTo>
                        <a:pt x="4487295" y="2710032"/>
                        <a:pt x="4502137" y="2698135"/>
                        <a:pt x="4499447" y="2676007"/>
                      </a:cubicBezTo>
                      <a:cubicBezTo>
                        <a:pt x="4495583" y="2653461"/>
                        <a:pt x="4500441" y="2628737"/>
                        <a:pt x="4472677" y="2617497"/>
                      </a:cubicBezTo>
                      <a:cubicBezTo>
                        <a:pt x="4467979" y="2615819"/>
                        <a:pt x="4464623" y="2606682"/>
                        <a:pt x="4462775" y="2600731"/>
                      </a:cubicBezTo>
                      <a:cubicBezTo>
                        <a:pt x="4459083" y="2588828"/>
                        <a:pt x="4441969" y="2577424"/>
                        <a:pt x="4457985" y="2565947"/>
                      </a:cubicBezTo>
                      <a:cubicBezTo>
                        <a:pt x="4472409" y="2555224"/>
                        <a:pt x="4477949" y="2573078"/>
                        <a:pt x="4486087" y="2579953"/>
                      </a:cubicBezTo>
                      <a:cubicBezTo>
                        <a:pt x="4496573" y="2587668"/>
                        <a:pt x="4507479" y="2594209"/>
                        <a:pt x="4520561" y="2590945"/>
                      </a:cubicBezTo>
                      <a:cubicBezTo>
                        <a:pt x="4557547" y="2576374"/>
                        <a:pt x="4588499" y="2586106"/>
                        <a:pt x="4613501" y="2616204"/>
                      </a:cubicBezTo>
                      <a:cubicBezTo>
                        <a:pt x="4620801" y="2625426"/>
                        <a:pt x="4629103" y="2624423"/>
                        <a:pt x="4640175" y="2623086"/>
                      </a:cubicBezTo>
                      <a:cubicBezTo>
                        <a:pt x="4656781" y="2621080"/>
                        <a:pt x="4672969" y="2620247"/>
                        <a:pt x="4687313" y="2631986"/>
                      </a:cubicBezTo>
                      <a:cubicBezTo>
                        <a:pt x="4693103" y="2638022"/>
                        <a:pt x="4703671" y="2641797"/>
                        <a:pt x="4699899" y="2652356"/>
                      </a:cubicBezTo>
                      <a:cubicBezTo>
                        <a:pt x="4695373" y="2661323"/>
                        <a:pt x="4685813" y="2665846"/>
                        <a:pt x="4677173" y="2664082"/>
                      </a:cubicBezTo>
                      <a:cubicBezTo>
                        <a:pt x="4635905" y="2657280"/>
                        <a:pt x="4618383" y="2684095"/>
                        <a:pt x="4602371" y="2714094"/>
                      </a:cubicBezTo>
                      <a:cubicBezTo>
                        <a:pt x="4597423" y="2724233"/>
                        <a:pt x="4594071" y="2733619"/>
                        <a:pt x="4582161" y="2737303"/>
                      </a:cubicBezTo>
                      <a:cubicBezTo>
                        <a:pt x="4557925" y="2745843"/>
                        <a:pt x="4539057" y="2761594"/>
                        <a:pt x="4521701" y="2780530"/>
                      </a:cubicBezTo>
                      <a:cubicBezTo>
                        <a:pt x="4503169" y="2799047"/>
                        <a:pt x="4486227" y="2798287"/>
                        <a:pt x="4467685" y="2779757"/>
                      </a:cubicBezTo>
                      <a:cubicBezTo>
                        <a:pt x="4442937" y="2756365"/>
                        <a:pt x="4416931" y="2736493"/>
                        <a:pt x="4392937" y="2714693"/>
                      </a:cubicBezTo>
                      <a:cubicBezTo>
                        <a:pt x="4386729" y="2709830"/>
                        <a:pt x="4379347" y="2704548"/>
                        <a:pt x="4372135" y="2709909"/>
                      </a:cubicBezTo>
                      <a:cubicBezTo>
                        <a:pt x="4358969" y="2717112"/>
                        <a:pt x="4355115" y="2731610"/>
                        <a:pt x="4356039" y="2743848"/>
                      </a:cubicBezTo>
                      <a:cubicBezTo>
                        <a:pt x="4358813" y="2762036"/>
                        <a:pt x="4352275" y="2772930"/>
                        <a:pt x="4339443" y="2782899"/>
                      </a:cubicBezTo>
                      <a:cubicBezTo>
                        <a:pt x="4321833" y="2795130"/>
                        <a:pt x="4308077" y="2792862"/>
                        <a:pt x="4306143" y="2772327"/>
                      </a:cubicBezTo>
                      <a:cubicBezTo>
                        <a:pt x="4305047" y="2749446"/>
                        <a:pt x="4295233" y="2747264"/>
                        <a:pt x="4276361" y="2744491"/>
                      </a:cubicBezTo>
                      <a:cubicBezTo>
                        <a:pt x="4229221" y="2735592"/>
                        <a:pt x="4191555" y="2707585"/>
                        <a:pt x="4151793" y="2685445"/>
                      </a:cubicBezTo>
                      <a:cubicBezTo>
                        <a:pt x="4137363" y="2677646"/>
                        <a:pt x="4123775" y="2667499"/>
                        <a:pt x="4106241" y="2657269"/>
                      </a:cubicBezTo>
                      <a:cubicBezTo>
                        <a:pt x="4107675" y="2682916"/>
                        <a:pt x="4113887" y="2706301"/>
                        <a:pt x="4092251" y="2722386"/>
                      </a:cubicBezTo>
                      <a:cubicBezTo>
                        <a:pt x="4091077" y="2721967"/>
                        <a:pt x="4090239" y="2724313"/>
                        <a:pt x="4090239" y="2724313"/>
                      </a:cubicBezTo>
                      <a:cubicBezTo>
                        <a:pt x="4116163" y="2748125"/>
                        <a:pt x="4099813" y="2775359"/>
                        <a:pt x="4098479" y="2801340"/>
                      </a:cubicBezTo>
                      <a:cubicBezTo>
                        <a:pt x="4097055" y="2812739"/>
                        <a:pt x="4104101" y="2815256"/>
                        <a:pt x="4125995" y="2824398"/>
                      </a:cubicBezTo>
                      <a:cubicBezTo>
                        <a:pt x="4123563" y="2827499"/>
                        <a:pt x="4119539" y="2831352"/>
                        <a:pt x="4115933" y="2834034"/>
                      </a:cubicBezTo>
                      <a:cubicBezTo>
                        <a:pt x="4105953" y="2839730"/>
                        <a:pt x="4088509" y="2844081"/>
                        <a:pt x="4093293" y="2860343"/>
                      </a:cubicBezTo>
                      <a:cubicBezTo>
                        <a:pt x="4096651" y="2869480"/>
                        <a:pt x="4114685" y="2874599"/>
                        <a:pt x="4125001" y="2871669"/>
                      </a:cubicBezTo>
                      <a:cubicBezTo>
                        <a:pt x="4140013" y="2870416"/>
                        <a:pt x="4163583" y="2874867"/>
                        <a:pt x="4164081" y="2851232"/>
                      </a:cubicBezTo>
                      <a:cubicBezTo>
                        <a:pt x="4166005" y="2834721"/>
                        <a:pt x="4172963" y="2822655"/>
                        <a:pt x="4184621" y="2812265"/>
                      </a:cubicBezTo>
                      <a:cubicBezTo>
                        <a:pt x="4204243" y="2798108"/>
                        <a:pt x="4214145" y="2814873"/>
                        <a:pt x="4226559" y="2824600"/>
                      </a:cubicBezTo>
                      <a:cubicBezTo>
                        <a:pt x="4240905" y="2836339"/>
                        <a:pt x="4226565" y="2843122"/>
                        <a:pt x="4221619" y="2853262"/>
                      </a:cubicBezTo>
                      <a:cubicBezTo>
                        <a:pt x="4209967" y="2882174"/>
                        <a:pt x="4170215" y="2897079"/>
                        <a:pt x="4190189" y="2941256"/>
                      </a:cubicBezTo>
                      <a:cubicBezTo>
                        <a:pt x="4198497" y="2958775"/>
                        <a:pt x="4164781" y="2967900"/>
                        <a:pt x="4143395" y="2972167"/>
                      </a:cubicBezTo>
                      <a:cubicBezTo>
                        <a:pt x="4135091" y="2973170"/>
                        <a:pt x="4124523" y="2969395"/>
                        <a:pt x="4115045" y="2969978"/>
                      </a:cubicBezTo>
                      <a:cubicBezTo>
                        <a:pt x="4096173" y="2967206"/>
                        <a:pt x="4075287" y="2966361"/>
                        <a:pt x="4068079" y="2990245"/>
                      </a:cubicBezTo>
                      <a:cubicBezTo>
                        <a:pt x="4063305" y="3011029"/>
                        <a:pt x="4056181" y="3030974"/>
                        <a:pt x="4077071" y="3050342"/>
                      </a:cubicBezTo>
                      <a:cubicBezTo>
                        <a:pt x="4119687" y="3086731"/>
                        <a:pt x="4136307" y="3140294"/>
                        <a:pt x="4158965" y="3188075"/>
                      </a:cubicBezTo>
                      <a:cubicBezTo>
                        <a:pt x="4165763" y="3202409"/>
                        <a:pt x="4169793" y="3217078"/>
                        <a:pt x="4179777" y="3229905"/>
                      </a:cubicBezTo>
                      <a:cubicBezTo>
                        <a:pt x="4188671" y="3238373"/>
                        <a:pt x="4184143" y="3247339"/>
                        <a:pt x="4176093" y="3255048"/>
                      </a:cubicBezTo>
                      <a:cubicBezTo>
                        <a:pt x="4148337" y="3280852"/>
                        <a:pt x="4133753" y="3317976"/>
                        <a:pt x="4120845" y="3350408"/>
                      </a:cubicBezTo>
                      <a:cubicBezTo>
                        <a:pt x="4110031" y="3376973"/>
                        <a:pt x="4095019" y="3378225"/>
                        <a:pt x="4076399" y="3382158"/>
                      </a:cubicBezTo>
                      <a:cubicBezTo>
                        <a:pt x="4065329" y="3383495"/>
                        <a:pt x="4053921" y="3382067"/>
                        <a:pt x="4053253" y="3395057"/>
                      </a:cubicBezTo>
                      <a:cubicBezTo>
                        <a:pt x="4051411" y="3407629"/>
                        <a:pt x="4064831" y="3407130"/>
                        <a:pt x="4074227" y="3410486"/>
                      </a:cubicBezTo>
                      <a:cubicBezTo>
                        <a:pt x="4085969" y="3414680"/>
                        <a:pt x="4099725" y="3416949"/>
                        <a:pt x="4112307" y="3418796"/>
                      </a:cubicBezTo>
                      <a:cubicBezTo>
                        <a:pt x="4123295" y="3421399"/>
                        <a:pt x="4131853" y="3427101"/>
                        <a:pt x="4132359" y="3440511"/>
                      </a:cubicBezTo>
                      <a:cubicBezTo>
                        <a:pt x="4131105" y="3462554"/>
                        <a:pt x="4139161" y="3473369"/>
                        <a:pt x="4163233" y="3472706"/>
                      </a:cubicBezTo>
                      <a:cubicBezTo>
                        <a:pt x="4184537" y="3472378"/>
                        <a:pt x="4197205" y="3488809"/>
                        <a:pt x="4196035" y="3506913"/>
                      </a:cubicBezTo>
                      <a:cubicBezTo>
                        <a:pt x="4194865" y="3525016"/>
                        <a:pt x="4177923" y="3524256"/>
                        <a:pt x="4162237" y="3519976"/>
                      </a:cubicBezTo>
                      <a:cubicBezTo>
                        <a:pt x="4159471" y="3520311"/>
                        <a:pt x="4153179" y="3519387"/>
                        <a:pt x="4153179" y="3519387"/>
                      </a:cubicBezTo>
                      <a:cubicBezTo>
                        <a:pt x="4143463" y="3568833"/>
                        <a:pt x="4096319" y="3541410"/>
                        <a:pt x="4069567" y="3556990"/>
                      </a:cubicBezTo>
                      <a:cubicBezTo>
                        <a:pt x="4043233" y="3571397"/>
                        <a:pt x="4040301" y="3579609"/>
                        <a:pt x="4053223" y="3602746"/>
                      </a:cubicBezTo>
                      <a:cubicBezTo>
                        <a:pt x="4054315" y="3607106"/>
                        <a:pt x="4057755" y="3612303"/>
                        <a:pt x="4058847" y="3616662"/>
                      </a:cubicBezTo>
                      <a:cubicBezTo>
                        <a:pt x="4060191" y="3627725"/>
                        <a:pt x="4051469" y="3629902"/>
                        <a:pt x="4045095" y="3632916"/>
                      </a:cubicBezTo>
                      <a:cubicBezTo>
                        <a:pt x="4032767" y="3637774"/>
                        <a:pt x="4029409" y="3628637"/>
                        <a:pt x="4025633" y="3620673"/>
                      </a:cubicBezTo>
                      <a:cubicBezTo>
                        <a:pt x="3999033" y="3572806"/>
                        <a:pt x="3937973" y="3569517"/>
                        <a:pt x="3907453" y="3614180"/>
                      </a:cubicBezTo>
                      <a:cubicBezTo>
                        <a:pt x="3901753" y="3622726"/>
                        <a:pt x="3903599" y="3628678"/>
                        <a:pt x="3911401" y="3632787"/>
                      </a:cubicBezTo>
                      <a:cubicBezTo>
                        <a:pt x="3922725" y="3638155"/>
                        <a:pt x="3934803" y="3645116"/>
                        <a:pt x="3949061" y="3642271"/>
                      </a:cubicBezTo>
                      <a:cubicBezTo>
                        <a:pt x="3965751" y="3636326"/>
                        <a:pt x="3986129" y="3623761"/>
                        <a:pt x="3997707" y="3635834"/>
                      </a:cubicBezTo>
                      <a:cubicBezTo>
                        <a:pt x="4016247" y="3654362"/>
                        <a:pt x="4028751" y="3678673"/>
                        <a:pt x="4033705" y="3705578"/>
                      </a:cubicBezTo>
                      <a:cubicBezTo>
                        <a:pt x="4036309" y="3713122"/>
                        <a:pt x="4032955" y="3722509"/>
                        <a:pt x="4039501" y="3730138"/>
                      </a:cubicBezTo>
                      <a:cubicBezTo>
                        <a:pt x="4051751" y="3747743"/>
                        <a:pt x="4062325" y="3770040"/>
                        <a:pt x="4043037" y="3786965"/>
                      </a:cubicBezTo>
                      <a:cubicBezTo>
                        <a:pt x="4019389" y="3804976"/>
                        <a:pt x="3993057" y="3819383"/>
                        <a:pt x="3960593" y="3806465"/>
                      </a:cubicBezTo>
                      <a:cubicBezTo>
                        <a:pt x="3952793" y="3802356"/>
                        <a:pt x="3944065" y="3786009"/>
                        <a:pt x="3936689" y="3799248"/>
                      </a:cubicBezTo>
                      <a:cubicBezTo>
                        <a:pt x="3921679" y="3819023"/>
                        <a:pt x="3889223" y="3824628"/>
                        <a:pt x="3888979" y="3854969"/>
                      </a:cubicBezTo>
                      <a:cubicBezTo>
                        <a:pt x="3889567" y="3864440"/>
                        <a:pt x="3892169" y="3871984"/>
                        <a:pt x="3902739" y="3875759"/>
                      </a:cubicBezTo>
                      <a:cubicBezTo>
                        <a:pt x="3910959" y="3878695"/>
                        <a:pt x="3923959" y="3879370"/>
                        <a:pt x="3929329" y="3886580"/>
                      </a:cubicBezTo>
                      <a:cubicBezTo>
                        <a:pt x="3957435" y="3919109"/>
                        <a:pt x="3987555" y="3949710"/>
                        <a:pt x="4031843" y="3962885"/>
                      </a:cubicBezTo>
                      <a:cubicBezTo>
                        <a:pt x="4041657" y="3965067"/>
                        <a:pt x="4042919" y="3980070"/>
                        <a:pt x="4030171" y="3986100"/>
                      </a:cubicBezTo>
                      <a:cubicBezTo>
                        <a:pt x="4014237" y="3993638"/>
                        <a:pt x="3995369" y="4009389"/>
                        <a:pt x="3981609" y="3988599"/>
                      </a:cubicBezTo>
                      <a:cubicBezTo>
                        <a:pt x="3953585" y="3952130"/>
                        <a:pt x="3911475" y="3929151"/>
                        <a:pt x="3888315" y="3886482"/>
                      </a:cubicBezTo>
                      <a:cubicBezTo>
                        <a:pt x="3879251" y="3867370"/>
                        <a:pt x="3845201" y="3873727"/>
                        <a:pt x="3820963" y="3882268"/>
                      </a:cubicBezTo>
                      <a:cubicBezTo>
                        <a:pt x="3793539" y="3892317"/>
                        <a:pt x="3758815" y="3893143"/>
                        <a:pt x="3773591" y="3940754"/>
                      </a:cubicBezTo>
                      <a:cubicBezTo>
                        <a:pt x="3778293" y="3960955"/>
                        <a:pt x="3752545" y="3966310"/>
                        <a:pt x="3740469" y="3977872"/>
                      </a:cubicBezTo>
                      <a:cubicBezTo>
                        <a:pt x="3729233" y="3987088"/>
                        <a:pt x="3720339" y="3978620"/>
                        <a:pt x="3713459" y="3968224"/>
                      </a:cubicBezTo>
                      <a:cubicBezTo>
                        <a:pt x="3711529" y="3966213"/>
                        <a:pt x="3705321" y="3961349"/>
                        <a:pt x="3703309" y="3963276"/>
                      </a:cubicBezTo>
                      <a:cubicBezTo>
                        <a:pt x="3672615" y="3978771"/>
                        <a:pt x="3651725" y="3959403"/>
                        <a:pt x="3626729" y="3947829"/>
                      </a:cubicBezTo>
                      <a:cubicBezTo>
                        <a:pt x="3604079" y="3937094"/>
                        <a:pt x="3579843" y="3945633"/>
                        <a:pt x="3556023" y="3953001"/>
                      </a:cubicBezTo>
                      <a:cubicBezTo>
                        <a:pt x="3546883" y="3956351"/>
                        <a:pt x="3540343" y="3967244"/>
                        <a:pt x="3544539" y="3974034"/>
                      </a:cubicBezTo>
                      <a:cubicBezTo>
                        <a:pt x="3555869" y="3997925"/>
                        <a:pt x="3551263" y="4029353"/>
                        <a:pt x="3584061" y="4045038"/>
                      </a:cubicBezTo>
                      <a:cubicBezTo>
                        <a:pt x="3622313" y="4063992"/>
                        <a:pt x="3623165" y="4117214"/>
                        <a:pt x="3588281" y="4144442"/>
                      </a:cubicBezTo>
                      <a:cubicBezTo>
                        <a:pt x="3582243" y="4150223"/>
                        <a:pt x="3575869" y="4153237"/>
                        <a:pt x="3567649" y="4150301"/>
                      </a:cubicBezTo>
                      <a:cubicBezTo>
                        <a:pt x="3542651" y="4138727"/>
                        <a:pt x="3530157" y="4151462"/>
                        <a:pt x="3517499" y="4172075"/>
                      </a:cubicBezTo>
                      <a:cubicBezTo>
                        <a:pt x="3493855" y="4208610"/>
                        <a:pt x="3456703" y="4231060"/>
                        <a:pt x="3421821" y="4258288"/>
                      </a:cubicBezTo>
                      <a:cubicBezTo>
                        <a:pt x="3404965" y="4272110"/>
                        <a:pt x="3382735" y="4260202"/>
                        <a:pt x="3364617" y="4259022"/>
                      </a:cubicBezTo>
                      <a:cubicBezTo>
                        <a:pt x="3323267" y="4256159"/>
                        <a:pt x="3295093" y="4283137"/>
                        <a:pt x="3260203" y="4291842"/>
                      </a:cubicBezTo>
                      <a:lnTo>
                        <a:pt x="3260729" y="4290566"/>
                      </a:lnTo>
                      <a:lnTo>
                        <a:pt x="3260715" y="4290577"/>
                      </a:lnTo>
                      <a:cubicBezTo>
                        <a:pt x="3204867" y="4302436"/>
                        <a:pt x="3165357" y="4342659"/>
                        <a:pt x="3115627" y="4363330"/>
                      </a:cubicBezTo>
                      <a:cubicBezTo>
                        <a:pt x="3103299" y="4368203"/>
                        <a:pt x="3096667" y="4383063"/>
                        <a:pt x="3089369" y="4392384"/>
                      </a:cubicBezTo>
                      <a:cubicBezTo>
                        <a:pt x="3074769" y="4411024"/>
                        <a:pt x="3060491" y="4419509"/>
                        <a:pt x="3047319" y="4417951"/>
                      </a:cubicBezTo>
                      <a:cubicBezTo>
                        <a:pt x="3034145" y="4416393"/>
                        <a:pt x="3022077" y="4404793"/>
                        <a:pt x="3011901" y="4383267"/>
                      </a:cubicBezTo>
                      <a:cubicBezTo>
                        <a:pt x="3008133" y="4375294"/>
                        <a:pt x="3006797" y="4364215"/>
                        <a:pt x="3005041" y="4354310"/>
                      </a:cubicBezTo>
                      <a:cubicBezTo>
                        <a:pt x="3003371" y="4340462"/>
                        <a:pt x="2998933" y="4326949"/>
                        <a:pt x="3008665" y="4314522"/>
                      </a:cubicBezTo>
                      <a:cubicBezTo>
                        <a:pt x="3030229" y="4283791"/>
                        <a:pt x="3026641" y="4249378"/>
                        <a:pt x="3012319" y="4219082"/>
                      </a:cubicBezTo>
                      <a:cubicBezTo>
                        <a:pt x="2996155" y="4182826"/>
                        <a:pt x="2997683" y="4148914"/>
                        <a:pt x="3014971" y="4115331"/>
                      </a:cubicBezTo>
                      <a:cubicBezTo>
                        <a:pt x="3022775" y="4100890"/>
                        <a:pt x="3029407" y="4086030"/>
                        <a:pt x="3035285" y="4069575"/>
                      </a:cubicBezTo>
                      <a:cubicBezTo>
                        <a:pt x="3049053" y="4034734"/>
                        <a:pt x="3065921" y="4002328"/>
                        <a:pt x="3092179" y="3973273"/>
                      </a:cubicBezTo>
                      <a:cubicBezTo>
                        <a:pt x="3102665" y="3962441"/>
                        <a:pt x="3111225" y="3949594"/>
                        <a:pt x="3101759" y="3931635"/>
                      </a:cubicBezTo>
                      <a:cubicBezTo>
                        <a:pt x="3093047" y="3915271"/>
                        <a:pt x="3076445" y="3917292"/>
                        <a:pt x="3060683" y="3916963"/>
                      </a:cubicBezTo>
                      <a:cubicBezTo>
                        <a:pt x="3052801" y="3916798"/>
                        <a:pt x="3043327" y="3917390"/>
                        <a:pt x="3035025" y="3918401"/>
                      </a:cubicBezTo>
                      <a:cubicBezTo>
                        <a:pt x="2982451" y="3924803"/>
                        <a:pt x="2954047" y="3889476"/>
                        <a:pt x="2972099" y="3838937"/>
                      </a:cubicBezTo>
                      <a:cubicBezTo>
                        <a:pt x="2981335" y="3813080"/>
                        <a:pt x="2977899" y="3807877"/>
                        <a:pt x="2950735" y="3806125"/>
                      </a:cubicBezTo>
                      <a:cubicBezTo>
                        <a:pt x="2936565" y="3805040"/>
                        <a:pt x="2922395" y="3803955"/>
                        <a:pt x="2908647" y="3801695"/>
                      </a:cubicBezTo>
                      <a:cubicBezTo>
                        <a:pt x="2903951" y="3800018"/>
                        <a:pt x="2896911" y="3797503"/>
                        <a:pt x="2895651" y="3801029"/>
                      </a:cubicBezTo>
                      <a:cubicBezTo>
                        <a:pt x="2875261" y="3832178"/>
                        <a:pt x="2852553" y="3806839"/>
                        <a:pt x="2829663" y="3807939"/>
                      </a:cubicBezTo>
                      <a:cubicBezTo>
                        <a:pt x="2795369" y="3807618"/>
                        <a:pt x="2758139" y="3815524"/>
                        <a:pt x="2732215" y="3847348"/>
                      </a:cubicBezTo>
                      <a:cubicBezTo>
                        <a:pt x="2715183" y="3869095"/>
                        <a:pt x="2697313" y="3893194"/>
                        <a:pt x="2661599" y="3885738"/>
                      </a:cubicBezTo>
                      <a:cubicBezTo>
                        <a:pt x="2650617" y="3883141"/>
                        <a:pt x="2645999" y="3896070"/>
                        <a:pt x="2643813" y="3905891"/>
                      </a:cubicBezTo>
                      <a:cubicBezTo>
                        <a:pt x="2641209" y="3916888"/>
                        <a:pt x="2642545" y="3927968"/>
                        <a:pt x="2639939" y="3938964"/>
                      </a:cubicBezTo>
                      <a:cubicBezTo>
                        <a:pt x="2632211" y="3968011"/>
                        <a:pt x="2610323" y="3977421"/>
                        <a:pt x="2582997" y="3965010"/>
                      </a:cubicBezTo>
                      <a:cubicBezTo>
                        <a:pt x="2559447" y="3942021"/>
                        <a:pt x="2523981" y="3941280"/>
                        <a:pt x="2499259" y="3917872"/>
                      </a:cubicBezTo>
                      <a:cubicBezTo>
                        <a:pt x="2486521" y="3905369"/>
                        <a:pt x="2476551" y="3892531"/>
                        <a:pt x="2473793" y="3874317"/>
                      </a:cubicBezTo>
                      <a:cubicBezTo>
                        <a:pt x="2468689" y="3855265"/>
                        <a:pt x="2452009" y="3842681"/>
                        <a:pt x="2438431" y="3832531"/>
                      </a:cubicBezTo>
                      <a:cubicBezTo>
                        <a:pt x="2390743" y="3795617"/>
                        <a:pt x="2339361" y="3765337"/>
                        <a:pt x="2295699" y="3724561"/>
                      </a:cubicBezTo>
                      <a:cubicBezTo>
                        <a:pt x="2267875" y="3698719"/>
                        <a:pt x="2239385" y="3667338"/>
                        <a:pt x="2226407" y="3629571"/>
                      </a:cubicBezTo>
                      <a:cubicBezTo>
                        <a:pt x="2220043" y="3614045"/>
                        <a:pt x="2223907" y="3599521"/>
                        <a:pt x="2235233" y="3586338"/>
                      </a:cubicBezTo>
                      <a:cubicBezTo>
                        <a:pt x="2251511" y="3562997"/>
                        <a:pt x="2236443" y="3512555"/>
                        <a:pt x="2211799" y="3503752"/>
                      </a:cubicBezTo>
                      <a:cubicBezTo>
                        <a:pt x="2197715" y="3498722"/>
                        <a:pt x="2187315" y="3505609"/>
                        <a:pt x="2181943" y="3516943"/>
                      </a:cubicBezTo>
                      <a:cubicBezTo>
                        <a:pt x="2169187" y="3541543"/>
                        <a:pt x="2150741" y="3537605"/>
                        <a:pt x="2131211" y="3529304"/>
                      </a:cubicBezTo>
                      <a:cubicBezTo>
                        <a:pt x="2074209" y="3503642"/>
                        <a:pt x="2041195" y="3462693"/>
                        <a:pt x="2031167" y="3398148"/>
                      </a:cubicBezTo>
                      <a:cubicBezTo>
                        <a:pt x="2019545" y="3334359"/>
                        <a:pt x="1984775" y="3283507"/>
                        <a:pt x="1920313" y="3256506"/>
                      </a:cubicBezTo>
                      <a:cubicBezTo>
                        <a:pt x="1917965" y="3255667"/>
                        <a:pt x="1915197" y="3256004"/>
                        <a:pt x="1914445" y="3254410"/>
                      </a:cubicBezTo>
                      <a:cubicBezTo>
                        <a:pt x="1888805" y="3218746"/>
                        <a:pt x="1857785" y="3212967"/>
                        <a:pt x="1822139" y="3238667"/>
                      </a:cubicBezTo>
                      <a:cubicBezTo>
                        <a:pt x="1819705" y="3241775"/>
                        <a:pt x="1812665" y="3239260"/>
                        <a:pt x="1809563" y="3236826"/>
                      </a:cubicBezTo>
                      <a:cubicBezTo>
                        <a:pt x="1790461" y="3208799"/>
                        <a:pt x="1751809" y="3209570"/>
                        <a:pt x="1727507" y="3184987"/>
                      </a:cubicBezTo>
                      <a:cubicBezTo>
                        <a:pt x="1702031" y="3159983"/>
                        <a:pt x="1623465" y="3165052"/>
                        <a:pt x="1588659" y="3188403"/>
                      </a:cubicBezTo>
                      <a:cubicBezTo>
                        <a:pt x="1586311" y="3187564"/>
                        <a:pt x="1581615" y="3185887"/>
                        <a:pt x="1576921" y="3184211"/>
                      </a:cubicBezTo>
                      <a:cubicBezTo>
                        <a:pt x="1559145" y="3185813"/>
                        <a:pt x="1554709" y="3172301"/>
                        <a:pt x="1558907" y="3160547"/>
                      </a:cubicBezTo>
                      <a:cubicBezTo>
                        <a:pt x="1573343" y="3131246"/>
                        <a:pt x="1555825" y="3121013"/>
                        <a:pt x="1532773" y="3111453"/>
                      </a:cubicBezTo>
                      <a:cubicBezTo>
                        <a:pt x="1528079" y="3109776"/>
                        <a:pt x="1524557" y="3108519"/>
                        <a:pt x="1521037" y="3107261"/>
                      </a:cubicBezTo>
                      <a:cubicBezTo>
                        <a:pt x="1511065" y="3094423"/>
                        <a:pt x="1498995" y="3087461"/>
                        <a:pt x="1483481" y="3093847"/>
                      </a:cubicBezTo>
                      <a:cubicBezTo>
                        <a:pt x="1466373" y="3100989"/>
                        <a:pt x="1473157" y="3115340"/>
                        <a:pt x="1473653" y="3128770"/>
                      </a:cubicBezTo>
                      <a:cubicBezTo>
                        <a:pt x="1474655" y="3137079"/>
                        <a:pt x="1471297" y="3146482"/>
                        <a:pt x="1475067" y="3154455"/>
                      </a:cubicBezTo>
                      <a:cubicBezTo>
                        <a:pt x="1473807" y="3157981"/>
                        <a:pt x="1472127" y="3162682"/>
                        <a:pt x="1470449" y="3167384"/>
                      </a:cubicBezTo>
                      <a:cubicBezTo>
                        <a:pt x="1463817" y="3182243"/>
                        <a:pt x="1446127" y="3179901"/>
                        <a:pt x="1439925" y="3175035"/>
                      </a:cubicBezTo>
                      <a:cubicBezTo>
                        <a:pt x="1416625" y="3158761"/>
                        <a:pt x="1395251" y="3144500"/>
                        <a:pt x="1368591" y="3137628"/>
                      </a:cubicBezTo>
                      <a:cubicBezTo>
                        <a:pt x="1355261" y="3134192"/>
                        <a:pt x="1343279" y="3123285"/>
                        <a:pt x="1327935" y="3121781"/>
                      </a:cubicBezTo>
                      <a:cubicBezTo>
                        <a:pt x="1314939" y="3121114"/>
                        <a:pt x="1305637" y="3113816"/>
                        <a:pt x="1301113" y="3104249"/>
                      </a:cubicBezTo>
                      <a:cubicBezTo>
                        <a:pt x="1289387" y="3081506"/>
                        <a:pt x="1276983" y="3071775"/>
                        <a:pt x="1252241" y="3085467"/>
                      </a:cubicBezTo>
                      <a:cubicBezTo>
                        <a:pt x="1248635" y="3088155"/>
                        <a:pt x="1235725" y="3083543"/>
                        <a:pt x="1234217" y="3080355"/>
                      </a:cubicBezTo>
                      <a:cubicBezTo>
                        <a:pt x="1222663" y="3049721"/>
                        <a:pt x="1193819" y="3052671"/>
                        <a:pt x="1169927" y="3045462"/>
                      </a:cubicBezTo>
                      <a:cubicBezTo>
                        <a:pt x="1147963" y="3040267"/>
                        <a:pt x="1133631" y="3028522"/>
                        <a:pt x="1130539" y="3007538"/>
                      </a:cubicBezTo>
                      <a:cubicBezTo>
                        <a:pt x="1125005" y="3008212"/>
                        <a:pt x="1122659" y="3007374"/>
                        <a:pt x="1122659" y="3007374"/>
                      </a:cubicBezTo>
                      <a:cubicBezTo>
                        <a:pt x="1107639" y="3027190"/>
                        <a:pt x="1084073" y="3041301"/>
                        <a:pt x="1063367" y="3032581"/>
                      </a:cubicBezTo>
                      <a:cubicBezTo>
                        <a:pt x="1034867" y="3019750"/>
                        <a:pt x="1035133" y="2989364"/>
                        <a:pt x="1038081" y="2962586"/>
                      </a:cubicBezTo>
                      <a:cubicBezTo>
                        <a:pt x="1039427" y="2955115"/>
                        <a:pt x="1043959" y="2946131"/>
                        <a:pt x="1046897" y="2937904"/>
                      </a:cubicBezTo>
                      <a:cubicBezTo>
                        <a:pt x="1099291" y="2957943"/>
                        <a:pt x="1140547" y="2946174"/>
                        <a:pt x="1174277" y="2899910"/>
                      </a:cubicBezTo>
                      <a:cubicBezTo>
                        <a:pt x="1181575" y="2890589"/>
                        <a:pt x="1193235" y="2880176"/>
                        <a:pt x="1208825" y="2888395"/>
                      </a:cubicBezTo>
                      <a:cubicBezTo>
                        <a:pt x="1223243" y="2896196"/>
                        <a:pt x="1218205" y="2910300"/>
                        <a:pt x="1215935" y="2924066"/>
                      </a:cubicBezTo>
                      <a:cubicBezTo>
                        <a:pt x="1211565" y="2943710"/>
                        <a:pt x="1215077" y="2963519"/>
                        <a:pt x="1206767" y="2983080"/>
                      </a:cubicBezTo>
                      <a:cubicBezTo>
                        <a:pt x="1203493" y="2988537"/>
                        <a:pt x="1203741" y="2995252"/>
                        <a:pt x="1208349" y="3000875"/>
                      </a:cubicBezTo>
                      <a:cubicBezTo>
                        <a:pt x="1216479" y="3007754"/>
                        <a:pt x="1224447" y="3003973"/>
                        <a:pt x="1230067" y="2999354"/>
                      </a:cubicBezTo>
                      <a:cubicBezTo>
                        <a:pt x="1261439" y="2970802"/>
                        <a:pt x="1288851" y="2979268"/>
                        <a:pt x="1317515" y="3002759"/>
                      </a:cubicBezTo>
                      <a:cubicBezTo>
                        <a:pt x="1328411" y="3009302"/>
                        <a:pt x="1340567" y="3012318"/>
                        <a:pt x="1352723" y="3015335"/>
                      </a:cubicBezTo>
                      <a:cubicBezTo>
                        <a:pt x="1364125" y="3016757"/>
                        <a:pt x="1371501" y="3022042"/>
                        <a:pt x="1378371" y="3032447"/>
                      </a:cubicBezTo>
                      <a:cubicBezTo>
                        <a:pt x="1400155" y="3064083"/>
                        <a:pt x="1443501" y="3064989"/>
                        <a:pt x="1467833" y="3033921"/>
                      </a:cubicBezTo>
                      <a:cubicBezTo>
                        <a:pt x="1468671" y="3031570"/>
                        <a:pt x="1469511" y="3029220"/>
                        <a:pt x="1471105" y="3028464"/>
                      </a:cubicBezTo>
                      <a:cubicBezTo>
                        <a:pt x="1498373" y="2989169"/>
                        <a:pt x="1514137" y="2989498"/>
                        <a:pt x="1534909" y="3031374"/>
                      </a:cubicBezTo>
                      <a:cubicBezTo>
                        <a:pt x="1545883" y="3052523"/>
                        <a:pt x="1560213" y="3064268"/>
                        <a:pt x="1584449" y="3055696"/>
                      </a:cubicBezTo>
                      <a:cubicBezTo>
                        <a:pt x="1598371" y="3050067"/>
                        <a:pt x="1612119" y="3052327"/>
                        <a:pt x="1622595" y="3060045"/>
                      </a:cubicBezTo>
                      <a:cubicBezTo>
                        <a:pt x="1659389" y="3090416"/>
                        <a:pt x="1701391" y="3098791"/>
                        <a:pt x="1746329" y="3098941"/>
                      </a:cubicBezTo>
                      <a:cubicBezTo>
                        <a:pt x="1761673" y="3100445"/>
                        <a:pt x="1774163" y="3106232"/>
                        <a:pt x="1779355" y="3121338"/>
                      </a:cubicBezTo>
                      <a:cubicBezTo>
                        <a:pt x="1787311" y="3136109"/>
                        <a:pt x="1796281" y="3140638"/>
                        <a:pt x="1811041" y="3132657"/>
                      </a:cubicBezTo>
                      <a:cubicBezTo>
                        <a:pt x="1826975" y="3125096"/>
                        <a:pt x="1844247" y="3128614"/>
                        <a:pt x="1860095" y="3124998"/>
                      </a:cubicBezTo>
                      <a:cubicBezTo>
                        <a:pt x="1864455" y="3123905"/>
                        <a:pt x="1869989" y="3123231"/>
                        <a:pt x="1875103" y="3123733"/>
                      </a:cubicBezTo>
                      <a:cubicBezTo>
                        <a:pt x="1893967" y="3126495"/>
                        <a:pt x="1899911" y="3143195"/>
                        <a:pt x="1908289" y="3156791"/>
                      </a:cubicBezTo>
                      <a:cubicBezTo>
                        <a:pt x="1915159" y="3167196"/>
                        <a:pt x="1922869" y="3175251"/>
                        <a:pt x="1932687" y="3158878"/>
                      </a:cubicBezTo>
                      <a:cubicBezTo>
                        <a:pt x="1936379" y="3152246"/>
                        <a:pt x="1943173" y="3148046"/>
                        <a:pt x="1952141" y="3152575"/>
                      </a:cubicBezTo>
                      <a:cubicBezTo>
                        <a:pt x="1959937" y="3156685"/>
                        <a:pt x="1960185" y="3163400"/>
                        <a:pt x="1961187" y="3171710"/>
                      </a:cubicBezTo>
                      <a:cubicBezTo>
                        <a:pt x="1959231" y="3225348"/>
                        <a:pt x="1984365" y="3266131"/>
                        <a:pt x="2022665" y="3299691"/>
                      </a:cubicBezTo>
                      <a:cubicBezTo>
                        <a:pt x="2034649" y="3310598"/>
                        <a:pt x="2038333" y="3322516"/>
                        <a:pt x="2042769" y="3336028"/>
                      </a:cubicBezTo>
                      <a:cubicBezTo>
                        <a:pt x="2053903" y="3367836"/>
                        <a:pt x="2061013" y="3403508"/>
                        <a:pt x="2092109" y="3423892"/>
                      </a:cubicBezTo>
                      <a:cubicBezTo>
                        <a:pt x="2108035" y="3434881"/>
                        <a:pt x="2121697" y="3441087"/>
                        <a:pt x="2139817" y="3423704"/>
                      </a:cubicBezTo>
                      <a:cubicBezTo>
                        <a:pt x="2153575" y="3407414"/>
                        <a:pt x="2171351" y="3405811"/>
                        <a:pt x="2188363" y="3421166"/>
                      </a:cubicBezTo>
                      <a:cubicBezTo>
                        <a:pt x="2200349" y="3432073"/>
                        <a:pt x="2215691" y="3433577"/>
                        <a:pt x="2231453" y="3433905"/>
                      </a:cubicBezTo>
                      <a:cubicBezTo>
                        <a:pt x="2257025" y="3436413"/>
                        <a:pt x="2287881" y="3431531"/>
                        <a:pt x="2306315" y="3454019"/>
                      </a:cubicBezTo>
                      <a:cubicBezTo>
                        <a:pt x="2331707" y="3482968"/>
                        <a:pt x="2351897" y="3515360"/>
                        <a:pt x="2397677" y="3513158"/>
                      </a:cubicBezTo>
                      <a:cubicBezTo>
                        <a:pt x="2400445" y="3512821"/>
                        <a:pt x="2405053" y="3518443"/>
                        <a:pt x="2406139" y="3522808"/>
                      </a:cubicBezTo>
                      <a:cubicBezTo>
                        <a:pt x="2440653" y="3585496"/>
                        <a:pt x="2500935" y="3587150"/>
                        <a:pt x="2562479" y="3585277"/>
                      </a:cubicBezTo>
                      <a:cubicBezTo>
                        <a:pt x="2578241" y="3585606"/>
                        <a:pt x="2594423" y="3584759"/>
                        <a:pt x="2603555" y="3599949"/>
                      </a:cubicBezTo>
                      <a:cubicBezTo>
                        <a:pt x="2615367" y="3618746"/>
                        <a:pt x="2611417" y="3637214"/>
                        <a:pt x="2601933" y="3656357"/>
                      </a:cubicBezTo>
                      <a:cubicBezTo>
                        <a:pt x="2596227" y="3664921"/>
                        <a:pt x="2581887" y="3671726"/>
                        <a:pt x="2590933" y="3690861"/>
                      </a:cubicBezTo>
                      <a:cubicBezTo>
                        <a:pt x="2618277" y="3666170"/>
                        <a:pt x="2658609" y="3660698"/>
                        <a:pt x="2667855" y="3616290"/>
                      </a:cubicBezTo>
                      <a:cubicBezTo>
                        <a:pt x="2672311" y="3592702"/>
                        <a:pt x="2693187" y="3593532"/>
                        <a:pt x="2710705" y="3603764"/>
                      </a:cubicBezTo>
                      <a:cubicBezTo>
                        <a:pt x="2739121" y="3620541"/>
                        <a:pt x="2765941" y="3638073"/>
                        <a:pt x="2799309" y="3644690"/>
                      </a:cubicBezTo>
                      <a:cubicBezTo>
                        <a:pt x="2807191" y="3644855"/>
                        <a:pt x="2816073" y="3653329"/>
                        <a:pt x="2824127" y="3645602"/>
                      </a:cubicBezTo>
                      <a:cubicBezTo>
                        <a:pt x="2831007" y="3637458"/>
                        <a:pt x="2823297" y="3629403"/>
                        <a:pt x="2821121" y="3620674"/>
                      </a:cubicBezTo>
                      <a:cubicBezTo>
                        <a:pt x="2811579" y="3588109"/>
                        <a:pt x="2814097" y="3581058"/>
                        <a:pt x="2847559" y="3565179"/>
                      </a:cubicBezTo>
                      <a:cubicBezTo>
                        <a:pt x="2853933" y="3562154"/>
                        <a:pt x="2860307" y="3559130"/>
                        <a:pt x="2864419" y="3551322"/>
                      </a:cubicBezTo>
                      <a:cubicBezTo>
                        <a:pt x="2871975" y="3530166"/>
                        <a:pt x="2888749" y="3520254"/>
                        <a:pt x="2910715" y="3525449"/>
                      </a:cubicBezTo>
                      <a:cubicBezTo>
                        <a:pt x="2937375" y="3532321"/>
                        <a:pt x="2960425" y="3541880"/>
                        <a:pt x="2964519" y="3571173"/>
                      </a:cubicBezTo>
                      <a:cubicBezTo>
                        <a:pt x="2967191" y="3593332"/>
                        <a:pt x="2975149" y="3608103"/>
                        <a:pt x="2991409" y="3621862"/>
                      </a:cubicBezTo>
                      <a:cubicBezTo>
                        <a:pt x="3008841" y="3636040"/>
                        <a:pt x="3019489" y="3635867"/>
                        <a:pt x="3034755" y="3622766"/>
                      </a:cubicBezTo>
                      <a:cubicBezTo>
                        <a:pt x="3048847" y="3609247"/>
                        <a:pt x="3059925" y="3589348"/>
                        <a:pt x="3084399" y="3606042"/>
                      </a:cubicBezTo>
                      <a:cubicBezTo>
                        <a:pt x="3101499" y="3617450"/>
                        <a:pt x="3108273" y="3650351"/>
                        <a:pt x="3100631" y="3675453"/>
                      </a:cubicBezTo>
                      <a:cubicBezTo>
                        <a:pt x="3098027" y="3686450"/>
                        <a:pt x="3081251" y="3696362"/>
                        <a:pt x="3094409" y="3707688"/>
                      </a:cubicBezTo>
                      <a:cubicBezTo>
                        <a:pt x="3110669" y="3721447"/>
                        <a:pt x="3122815" y="3743014"/>
                        <a:pt x="3146373" y="3747454"/>
                      </a:cubicBezTo>
                      <a:cubicBezTo>
                        <a:pt x="3155763" y="3750807"/>
                        <a:pt x="3160209" y="3745769"/>
                        <a:pt x="3161221" y="3735528"/>
                      </a:cubicBezTo>
                      <a:cubicBezTo>
                        <a:pt x="3160809" y="3718152"/>
                        <a:pt x="3171543" y="3714035"/>
                        <a:pt x="3187307" y="3714364"/>
                      </a:cubicBezTo>
                      <a:cubicBezTo>
                        <a:pt x="3203069" y="3714693"/>
                        <a:pt x="3214729" y="3704280"/>
                        <a:pt x="3227895" y="3697056"/>
                      </a:cubicBezTo>
                      <a:cubicBezTo>
                        <a:pt x="3239469" y="3690587"/>
                        <a:pt x="3249783" y="3687645"/>
                        <a:pt x="3258247" y="3697294"/>
                      </a:cubicBezTo>
                      <a:cubicBezTo>
                        <a:pt x="3269897" y="3705431"/>
                        <a:pt x="3266119" y="3716009"/>
                        <a:pt x="3261921" y="3727762"/>
                      </a:cubicBezTo>
                      <a:cubicBezTo>
                        <a:pt x="3248067" y="3766548"/>
                        <a:pt x="3221303" y="3800723"/>
                        <a:pt x="3205103" y="3838671"/>
                      </a:cubicBezTo>
                      <a:cubicBezTo>
                        <a:pt x="3182517" y="3898193"/>
                        <a:pt x="3171335" y="3959137"/>
                        <a:pt x="3113963" y="4004909"/>
                      </a:cubicBezTo>
                      <a:cubicBezTo>
                        <a:pt x="3076637" y="4035311"/>
                        <a:pt x="3063107" y="4095418"/>
                        <a:pt x="3039607" y="4142685"/>
                      </a:cubicBezTo>
                      <a:cubicBezTo>
                        <a:pt x="3035075" y="4151668"/>
                        <a:pt x="3033645" y="4163085"/>
                        <a:pt x="3044961" y="4168452"/>
                      </a:cubicBezTo>
                      <a:cubicBezTo>
                        <a:pt x="3058623" y="4174658"/>
                        <a:pt x="3066677" y="4166932"/>
                        <a:pt x="3070875" y="4155179"/>
                      </a:cubicBezTo>
                      <a:cubicBezTo>
                        <a:pt x="3075999" y="4137130"/>
                        <a:pt x="3087659" y="4126717"/>
                        <a:pt x="3106941" y="4128302"/>
                      </a:cubicBezTo>
                      <a:cubicBezTo>
                        <a:pt x="3143161" y="4130638"/>
                        <a:pt x="3173437" y="4116272"/>
                        <a:pt x="3203711" y="4101905"/>
                      </a:cubicBezTo>
                      <a:cubicBezTo>
                        <a:pt x="3221239" y="4093587"/>
                        <a:pt x="3237087" y="4089972"/>
                        <a:pt x="3253433" y="4099786"/>
                      </a:cubicBezTo>
                      <a:cubicBezTo>
                        <a:pt x="3270531" y="4111194"/>
                        <a:pt x="3285119" y="4111104"/>
                        <a:pt x="3295777" y="4092381"/>
                      </a:cubicBezTo>
                      <a:cubicBezTo>
                        <a:pt x="3301903" y="4082642"/>
                        <a:pt x="3312303" y="4075754"/>
                        <a:pt x="3324631" y="4070881"/>
                      </a:cubicBezTo>
                      <a:cubicBezTo>
                        <a:pt x="3369915" y="4055248"/>
                        <a:pt x="3382929" y="4018814"/>
                        <a:pt x="3393347" y="3974825"/>
                      </a:cubicBezTo>
                      <a:cubicBezTo>
                        <a:pt x="3405619" y="3918245"/>
                        <a:pt x="3421829" y="3861747"/>
                        <a:pt x="3471149" y="3823701"/>
                      </a:cubicBezTo>
                      <a:cubicBezTo>
                        <a:pt x="3494381" y="3806819"/>
                        <a:pt x="3518035" y="3788762"/>
                        <a:pt x="3528949" y="3758204"/>
                      </a:cubicBezTo>
                      <a:cubicBezTo>
                        <a:pt x="3535667" y="3739399"/>
                        <a:pt x="3552183" y="3741323"/>
                        <a:pt x="3567775" y="3749542"/>
                      </a:cubicBezTo>
                      <a:cubicBezTo>
                        <a:pt x="3568385" y="3703375"/>
                        <a:pt x="3580063" y="3655861"/>
                        <a:pt x="3574385" y="3608773"/>
                      </a:cubicBezTo>
                      <a:cubicBezTo>
                        <a:pt x="3573889" y="3595343"/>
                        <a:pt x="3585549" y="3584930"/>
                        <a:pt x="3597543" y="3577286"/>
                      </a:cubicBezTo>
                      <a:cubicBezTo>
                        <a:pt x="3636463" y="3546128"/>
                        <a:pt x="3637063" y="3518511"/>
                        <a:pt x="3599183" y="3483776"/>
                      </a:cubicBezTo>
                      <a:lnTo>
                        <a:pt x="3593583" y="3477235"/>
                      </a:lnTo>
                      <a:lnTo>
                        <a:pt x="3592053" y="3477709"/>
                      </a:lnTo>
                      <a:cubicBezTo>
                        <a:pt x="3559683" y="3497897"/>
                        <a:pt x="3522191" y="3499058"/>
                        <a:pt x="3486465" y="3510109"/>
                      </a:cubicBezTo>
                      <a:cubicBezTo>
                        <a:pt x="3459877" y="3517811"/>
                        <a:pt x="3431615" y="3530205"/>
                        <a:pt x="3400409" y="3513768"/>
                      </a:cubicBezTo>
                      <a:cubicBezTo>
                        <a:pt x="3370799" y="3496576"/>
                        <a:pt x="3352677" y="3476874"/>
                        <a:pt x="3355015" y="3440668"/>
                      </a:cubicBezTo>
                      <a:cubicBezTo>
                        <a:pt x="3356605" y="3421391"/>
                        <a:pt x="3357857" y="3399349"/>
                        <a:pt x="3354749" y="3378394"/>
                      </a:cubicBezTo>
                      <a:cubicBezTo>
                        <a:pt x="3353823" y="3366157"/>
                        <a:pt x="3356503" y="3351240"/>
                        <a:pt x="3370341" y="3349567"/>
                      </a:cubicBezTo>
                      <a:cubicBezTo>
                        <a:pt x="3415799" y="3344638"/>
                        <a:pt x="3443721" y="3310954"/>
                        <a:pt x="3479615" y="3292025"/>
                      </a:cubicBezTo>
                      <a:cubicBezTo>
                        <a:pt x="3489175" y="3287502"/>
                        <a:pt x="3496051" y="3279374"/>
                        <a:pt x="3505191" y="3276025"/>
                      </a:cubicBezTo>
                      <a:cubicBezTo>
                        <a:pt x="3527499" y="3265472"/>
                        <a:pt x="3538735" y="3256257"/>
                        <a:pt x="3535875" y="3223485"/>
                      </a:cubicBezTo>
                      <a:cubicBezTo>
                        <a:pt x="3532431" y="3199764"/>
                        <a:pt x="3533767" y="3173783"/>
                        <a:pt x="3527973" y="3149223"/>
                      </a:cubicBezTo>
                      <a:cubicBezTo>
                        <a:pt x="3522599" y="3123491"/>
                        <a:pt x="3541047" y="3108914"/>
                        <a:pt x="3563691" y="3101127"/>
                      </a:cubicBezTo>
                      <a:cubicBezTo>
                        <a:pt x="3591953" y="3088732"/>
                        <a:pt x="3592373" y="3087559"/>
                        <a:pt x="3569553" y="3066179"/>
                      </a:cubicBezTo>
                      <a:cubicBezTo>
                        <a:pt x="3559905" y="3056118"/>
                        <a:pt x="3550257" y="3046057"/>
                        <a:pt x="3541029" y="3034823"/>
                      </a:cubicBezTo>
                      <a:cubicBezTo>
                        <a:pt x="3535239" y="3028786"/>
                        <a:pt x="3527857" y="3023504"/>
                        <a:pt x="3531629" y="3012945"/>
                      </a:cubicBezTo>
                      <a:cubicBezTo>
                        <a:pt x="3535819" y="3001213"/>
                        <a:pt x="3546135" y="2998282"/>
                        <a:pt x="3555193" y="2998872"/>
                      </a:cubicBezTo>
                      <a:cubicBezTo>
                        <a:pt x="3578091" y="2997790"/>
                        <a:pt x="3600989" y="2996708"/>
                        <a:pt x="3618773" y="3013645"/>
                      </a:cubicBezTo>
                      <a:cubicBezTo>
                        <a:pt x="3630771" y="3024544"/>
                        <a:pt x="3641759" y="3027146"/>
                        <a:pt x="3657693" y="3019609"/>
                      </a:cubicBezTo>
                      <a:cubicBezTo>
                        <a:pt x="3675221" y="3011317"/>
                        <a:pt x="3689985" y="3021883"/>
                        <a:pt x="3697539" y="3037809"/>
                      </a:cubicBezTo>
                      <a:cubicBezTo>
                        <a:pt x="3708111" y="3060107"/>
                        <a:pt x="3715499" y="3083912"/>
                        <a:pt x="3704349" y="3107712"/>
                      </a:cubicBezTo>
                      <a:cubicBezTo>
                        <a:pt x="3696133" y="3123299"/>
                        <a:pt x="3694209" y="3139809"/>
                        <a:pt x="3693877" y="3155566"/>
                      </a:cubicBezTo>
                      <a:cubicBezTo>
                        <a:pt x="3684575" y="3185316"/>
                        <a:pt x="3688693" y="3214568"/>
                        <a:pt x="3688867" y="3243736"/>
                      </a:cubicBezTo>
                      <a:cubicBezTo>
                        <a:pt x="3689627" y="3263850"/>
                        <a:pt x="3702379" y="3276344"/>
                        <a:pt x="3719575" y="3283808"/>
                      </a:cubicBezTo>
                      <a:cubicBezTo>
                        <a:pt x="3739539" y="3290939"/>
                        <a:pt x="3743477" y="3272502"/>
                        <a:pt x="3751609" y="3260854"/>
                      </a:cubicBezTo>
                      <a:cubicBezTo>
                        <a:pt x="3759741" y="3249207"/>
                        <a:pt x="3771397" y="3238818"/>
                        <a:pt x="3778775" y="3225578"/>
                      </a:cubicBezTo>
                      <a:cubicBezTo>
                        <a:pt x="3789843" y="3205719"/>
                        <a:pt x="3806531" y="3199773"/>
                        <a:pt x="3826413" y="3210844"/>
                      </a:cubicBezTo>
                      <a:cubicBezTo>
                        <a:pt x="3846713" y="3220740"/>
                        <a:pt x="3857529" y="3212698"/>
                        <a:pt x="3866583" y="3194764"/>
                      </a:cubicBezTo>
                      <a:cubicBezTo>
                        <a:pt x="3869517" y="3186553"/>
                        <a:pt x="3873625" y="3178759"/>
                        <a:pt x="3875385" y="3170127"/>
                      </a:cubicBezTo>
                      <a:cubicBezTo>
                        <a:pt x="3891893" y="3116492"/>
                        <a:pt x="3923167" y="3073423"/>
                        <a:pt x="3967613" y="3041672"/>
                      </a:cubicBezTo>
                      <a:cubicBezTo>
                        <a:pt x="3989247" y="3025587"/>
                        <a:pt x="3995115" y="3009162"/>
                        <a:pt x="3984961" y="2985691"/>
                      </a:cubicBezTo>
                      <a:cubicBezTo>
                        <a:pt x="3973631" y="2961800"/>
                        <a:pt x="3970605" y="2936907"/>
                        <a:pt x="3974289" y="2911764"/>
                      </a:cubicBezTo>
                      <a:cubicBezTo>
                        <a:pt x="3976883" y="2882263"/>
                        <a:pt x="3971591" y="2852591"/>
                        <a:pt x="3953551" y="2828950"/>
                      </a:cubicBezTo>
                      <a:cubicBezTo>
                        <a:pt x="3920913" y="2786864"/>
                        <a:pt x="3899849" y="2738330"/>
                        <a:pt x="3871573" y="2695156"/>
                      </a:cubicBezTo>
                      <a:cubicBezTo>
                        <a:pt x="3853197" y="2668749"/>
                        <a:pt x="3855371" y="2640421"/>
                        <a:pt x="3856035" y="2608908"/>
                      </a:cubicBezTo>
                      <a:cubicBezTo>
                        <a:pt x="3860045" y="2549485"/>
                        <a:pt x="3909523" y="2522179"/>
                        <a:pt x="3937611" y="2480617"/>
                      </a:cubicBezTo>
                      <a:cubicBezTo>
                        <a:pt x="3947755" y="2467043"/>
                        <a:pt x="3965707" y="2476100"/>
                        <a:pt x="3980549" y="2464204"/>
                      </a:cubicBezTo>
                      <a:cubicBezTo>
                        <a:pt x="3949763" y="2446593"/>
                        <a:pt x="3942879" y="2417675"/>
                        <a:pt x="3939181" y="2387250"/>
                      </a:cubicBezTo>
                      <a:cubicBezTo>
                        <a:pt x="3936491" y="2365122"/>
                        <a:pt x="3919797" y="2352544"/>
                        <a:pt x="3909895" y="2335778"/>
                      </a:cubicBezTo>
                      <a:cubicBezTo>
                        <a:pt x="3903433" y="2324210"/>
                        <a:pt x="3895887" y="2326806"/>
                        <a:pt x="3888255" y="2333340"/>
                      </a:cubicBezTo>
                      <a:cubicBezTo>
                        <a:pt x="3880625" y="2339875"/>
                        <a:pt x="3874587" y="2345656"/>
                        <a:pt x="3866619" y="2349426"/>
                      </a:cubicBezTo>
                      <a:cubicBezTo>
                        <a:pt x="3855885" y="2353529"/>
                        <a:pt x="3847581" y="2354531"/>
                        <a:pt x="3839107" y="2344890"/>
                      </a:cubicBezTo>
                      <a:cubicBezTo>
                        <a:pt x="3832563" y="2337261"/>
                        <a:pt x="3828451" y="2326532"/>
                        <a:pt x="3835327" y="2318404"/>
                      </a:cubicBezTo>
                      <a:cubicBezTo>
                        <a:pt x="3859979" y="2290167"/>
                        <a:pt x="3850579" y="2268289"/>
                        <a:pt x="3829017" y="2243389"/>
                      </a:cubicBezTo>
                      <a:cubicBezTo>
                        <a:pt x="3817103" y="2228550"/>
                        <a:pt x="3824481" y="2215310"/>
                        <a:pt x="3841171" y="2209365"/>
                      </a:cubicBezTo>
                      <a:cubicBezTo>
                        <a:pt x="3864233" y="2200404"/>
                        <a:pt x="3862133" y="2187748"/>
                        <a:pt x="3847451" y="2173244"/>
                      </a:cubicBezTo>
                      <a:cubicBezTo>
                        <a:pt x="3832771" y="2158739"/>
                        <a:pt x="3830835" y="2138205"/>
                        <a:pt x="3818167" y="2121773"/>
                      </a:cubicBezTo>
                      <a:cubicBezTo>
                        <a:pt x="3812719" y="2137025"/>
                        <a:pt x="3820355" y="2149013"/>
                        <a:pt x="3832771" y="2158739"/>
                      </a:cubicBezTo>
                      <a:cubicBezTo>
                        <a:pt x="3849801" y="2174083"/>
                        <a:pt x="3845273" y="2183049"/>
                        <a:pt x="3823887" y="2187316"/>
                      </a:cubicBezTo>
                      <a:cubicBezTo>
                        <a:pt x="3775915" y="2199286"/>
                        <a:pt x="3749991" y="2175474"/>
                        <a:pt x="3758953" y="2124434"/>
                      </a:cubicBezTo>
                      <a:cubicBezTo>
                        <a:pt x="3762553" y="2103231"/>
                        <a:pt x="3770097" y="2082113"/>
                        <a:pt x="3781581" y="2061080"/>
                      </a:cubicBezTo>
                      <a:cubicBezTo>
                        <a:pt x="3798769" y="2031499"/>
                        <a:pt x="3805805" y="1996971"/>
                        <a:pt x="3828445" y="1970661"/>
                      </a:cubicBezTo>
                      <a:cubicBezTo>
                        <a:pt x="3836915" y="1961780"/>
                        <a:pt x="3830873" y="1949038"/>
                        <a:pt x="3815439" y="1951463"/>
                      </a:cubicBezTo>
                      <a:cubicBezTo>
                        <a:pt x="3786587" y="1954387"/>
                        <a:pt x="3768465" y="1934684"/>
                        <a:pt x="3749087" y="1918503"/>
                      </a:cubicBezTo>
                      <a:cubicBezTo>
                        <a:pt x="3727023" y="1898715"/>
                        <a:pt x="3735823" y="1874077"/>
                        <a:pt x="3742611" y="1851365"/>
                      </a:cubicBezTo>
                      <a:cubicBezTo>
                        <a:pt x="3746803" y="1839633"/>
                        <a:pt x="3759297" y="1826898"/>
                        <a:pt x="3743357" y="1815913"/>
                      </a:cubicBezTo>
                      <a:cubicBezTo>
                        <a:pt x="3728593" y="1805347"/>
                        <a:pt x="3711479" y="1793943"/>
                        <a:pt x="3691439" y="1809274"/>
                      </a:cubicBezTo>
                      <a:cubicBezTo>
                        <a:pt x="3674163" y="1824271"/>
                        <a:pt x="3651265" y="1825353"/>
                        <a:pt x="3629373" y="1816210"/>
                      </a:cubicBezTo>
                      <a:cubicBezTo>
                        <a:pt x="3618803" y="1812435"/>
                        <a:pt x="3608151" y="1812598"/>
                        <a:pt x="3597919" y="1811589"/>
                      </a:cubicBezTo>
                      <a:cubicBezTo>
                        <a:pt x="3564453" y="1808896"/>
                        <a:pt x="3544649" y="1775364"/>
                        <a:pt x="3557139" y="1744106"/>
                      </a:cubicBezTo>
                      <a:cubicBezTo>
                        <a:pt x="3566359" y="1718295"/>
                        <a:pt x="3584553" y="1697012"/>
                        <a:pt x="3593773" y="1671201"/>
                      </a:cubicBezTo>
                      <a:cubicBezTo>
                        <a:pt x="3598383" y="1658295"/>
                        <a:pt x="3610209" y="1658551"/>
                        <a:pt x="3621363" y="1653274"/>
                      </a:cubicBezTo>
                      <a:cubicBezTo>
                        <a:pt x="3637717" y="1644563"/>
                        <a:pt x="3646687" y="1630570"/>
                        <a:pt x="3636869" y="1609864"/>
                      </a:cubicBezTo>
                      <a:cubicBezTo>
                        <a:pt x="3631245" y="1595949"/>
                        <a:pt x="3621515" y="1589828"/>
                        <a:pt x="3606337" y="1598958"/>
                      </a:cubicBezTo>
                      <a:cubicBezTo>
                        <a:pt x="3597195" y="1602308"/>
                        <a:pt x="3587469" y="1614709"/>
                        <a:pt x="3578911" y="1609007"/>
                      </a:cubicBezTo>
                      <a:cubicBezTo>
                        <a:pt x="3554499" y="1588380"/>
                        <a:pt x="3539909" y="1606982"/>
                        <a:pt x="3523055" y="1620805"/>
                      </a:cubicBezTo>
                      <a:cubicBezTo>
                        <a:pt x="3509049" y="1630355"/>
                        <a:pt x="3493701" y="1628841"/>
                        <a:pt x="3480949" y="1616349"/>
                      </a:cubicBezTo>
                      <a:cubicBezTo>
                        <a:pt x="3468533" y="1606622"/>
                        <a:pt x="3470795" y="1592878"/>
                        <a:pt x="3477753" y="1580811"/>
                      </a:cubicBezTo>
                      <a:cubicBezTo>
                        <a:pt x="3483453" y="1572264"/>
                        <a:pt x="3491923" y="1563382"/>
                        <a:pt x="3484623" y="1554161"/>
                      </a:cubicBezTo>
                      <a:cubicBezTo>
                        <a:pt x="3475311" y="1546866"/>
                        <a:pt x="3466005" y="1558094"/>
                        <a:pt x="3458037" y="1561863"/>
                      </a:cubicBezTo>
                      <a:cubicBezTo>
                        <a:pt x="3441685" y="1570574"/>
                        <a:pt x="3426671" y="1571825"/>
                        <a:pt x="3410731" y="1560841"/>
                      </a:cubicBezTo>
                      <a:cubicBezTo>
                        <a:pt x="3395213" y="1548683"/>
                        <a:pt x="3389593" y="1553290"/>
                        <a:pt x="3386831" y="1572148"/>
                      </a:cubicBezTo>
                      <a:cubicBezTo>
                        <a:pt x="3380295" y="1601564"/>
                        <a:pt x="3366291" y="1611114"/>
                        <a:pt x="3336851" y="1604567"/>
                      </a:cubicBezTo>
                      <a:cubicBezTo>
                        <a:pt x="3316049" y="1599782"/>
                        <a:pt x="3299443" y="1601788"/>
                        <a:pt x="3286445" y="1619636"/>
                      </a:cubicBezTo>
                      <a:cubicBezTo>
                        <a:pt x="3274289" y="1635137"/>
                        <a:pt x="3260113" y="1634043"/>
                        <a:pt x="3245767" y="1622304"/>
                      </a:cubicBezTo>
                      <a:cubicBezTo>
                        <a:pt x="3224123" y="1601343"/>
                        <a:pt x="3210537" y="1609721"/>
                        <a:pt x="3198215" y="1633100"/>
                      </a:cubicBezTo>
                      <a:cubicBezTo>
                        <a:pt x="3192849" y="1644413"/>
                        <a:pt x="3184381" y="1653294"/>
                        <a:pt x="3177841" y="1664188"/>
                      </a:cubicBezTo>
                      <a:cubicBezTo>
                        <a:pt x="3155957" y="1692090"/>
                        <a:pt x="3144467" y="1694600"/>
                        <a:pt x="3114099" y="1675816"/>
                      </a:cubicBezTo>
                      <a:cubicBezTo>
                        <a:pt x="3100845" y="1668436"/>
                        <a:pt x="3090443" y="1656783"/>
                        <a:pt x="3080039" y="1645129"/>
                      </a:cubicBezTo>
                      <a:cubicBezTo>
                        <a:pt x="3066951" y="1629871"/>
                        <a:pt x="3052605" y="1618132"/>
                        <a:pt x="3032641" y="1611001"/>
                      </a:cubicBezTo>
                      <a:cubicBezTo>
                        <a:pt x="3003283" y="1600515"/>
                        <a:pt x="2997241" y="1587773"/>
                        <a:pt x="3005369" y="1557603"/>
                      </a:cubicBezTo>
                      <a:cubicBezTo>
                        <a:pt x="3012241" y="1530953"/>
                        <a:pt x="3015587" y="1503044"/>
                        <a:pt x="3008285" y="1475299"/>
                      </a:cubicBezTo>
                      <a:cubicBezTo>
                        <a:pt x="3004589" y="1463396"/>
                        <a:pt x="3006013" y="1451999"/>
                        <a:pt x="3014145" y="1440351"/>
                      </a:cubicBezTo>
                      <a:cubicBezTo>
                        <a:pt x="3023871" y="1427950"/>
                        <a:pt x="3041735" y="1422424"/>
                        <a:pt x="3049709" y="1437178"/>
                      </a:cubicBezTo>
                      <a:cubicBezTo>
                        <a:pt x="3085537" y="1496279"/>
                        <a:pt x="3145843" y="1497975"/>
                        <a:pt x="3203717" y="1502772"/>
                      </a:cubicBezTo>
                      <a:cubicBezTo>
                        <a:pt x="3238777" y="1504711"/>
                        <a:pt x="3273417" y="1507825"/>
                        <a:pt x="3307555" y="1516050"/>
                      </a:cubicBezTo>
                      <a:cubicBezTo>
                        <a:pt x="3323661" y="1519156"/>
                        <a:pt x="3332047" y="1514214"/>
                        <a:pt x="3343367" y="1501059"/>
                      </a:cubicBezTo>
                      <a:cubicBezTo>
                        <a:pt x="3376151" y="1461176"/>
                        <a:pt x="3395263" y="1415084"/>
                        <a:pt x="3412863" y="1365809"/>
                      </a:cubicBezTo>
                      <a:cubicBezTo>
                        <a:pt x="3394409" y="1361863"/>
                        <a:pt x="3392987" y="1373261"/>
                        <a:pt x="3388459" y="1382228"/>
                      </a:cubicBezTo>
                      <a:cubicBezTo>
                        <a:pt x="3366747" y="1420774"/>
                        <a:pt x="3356431" y="1423704"/>
                        <a:pt x="3324217" y="1398969"/>
                      </a:cubicBezTo>
                      <a:cubicBezTo>
                        <a:pt x="3304419" y="1383959"/>
                        <a:pt x="3287305" y="1372555"/>
                        <a:pt x="3260803" y="1376317"/>
                      </a:cubicBezTo>
                      <a:cubicBezTo>
                        <a:pt x="3241427" y="1378658"/>
                        <a:pt x="3226327" y="1365326"/>
                        <a:pt x="3222381" y="1346719"/>
                      </a:cubicBezTo>
                      <a:cubicBezTo>
                        <a:pt x="3220699" y="1332888"/>
                        <a:pt x="3222205" y="1317551"/>
                        <a:pt x="3241497" y="1319150"/>
                      </a:cubicBezTo>
                      <a:cubicBezTo>
                        <a:pt x="3260369" y="1321922"/>
                        <a:pt x="3264057" y="1315302"/>
                        <a:pt x="3260447" y="1299460"/>
                      </a:cubicBezTo>
                      <a:cubicBezTo>
                        <a:pt x="3256753" y="1287557"/>
                        <a:pt x="3254737" y="1270962"/>
                        <a:pt x="3233603" y="1281934"/>
                      </a:cubicBezTo>
                      <a:cubicBezTo>
                        <a:pt x="3231591" y="1283862"/>
                        <a:pt x="3226391" y="1287296"/>
                        <a:pt x="3222869" y="1286038"/>
                      </a:cubicBezTo>
                      <a:cubicBezTo>
                        <a:pt x="3188057" y="1272280"/>
                        <a:pt x="3156521" y="1271600"/>
                        <a:pt x="3127845" y="1303690"/>
                      </a:cubicBezTo>
                      <a:cubicBezTo>
                        <a:pt x="3122143" y="1312238"/>
                        <a:pt x="3110147" y="1301338"/>
                        <a:pt x="3105615" y="1291781"/>
                      </a:cubicBezTo>
                      <a:cubicBezTo>
                        <a:pt x="3098063" y="1275854"/>
                        <a:pt x="3087657" y="1264201"/>
                        <a:pt x="3078093" y="1250200"/>
                      </a:cubicBezTo>
                      <a:cubicBezTo>
                        <a:pt x="3057033" y="1220188"/>
                        <a:pt x="3026251" y="1221100"/>
                        <a:pt x="3006633" y="1253781"/>
                      </a:cubicBezTo>
                      <a:cubicBezTo>
                        <a:pt x="3000513" y="1263500"/>
                        <a:pt x="2997915" y="1274480"/>
                        <a:pt x="2991041" y="1282607"/>
                      </a:cubicBezTo>
                      <a:cubicBezTo>
                        <a:pt x="2984165" y="1290734"/>
                        <a:pt x="2979219" y="1300874"/>
                        <a:pt x="2967475" y="1296680"/>
                      </a:cubicBezTo>
                      <a:cubicBezTo>
                        <a:pt x="2955313" y="1293659"/>
                        <a:pt x="2949607" y="1283683"/>
                        <a:pt x="2948681" y="1271445"/>
                      </a:cubicBezTo>
                      <a:cubicBezTo>
                        <a:pt x="2947419" y="1256443"/>
                        <a:pt x="2951693" y="1240771"/>
                        <a:pt x="2950431" y="1225768"/>
                      </a:cubicBezTo>
                      <a:cubicBezTo>
                        <a:pt x="2949423" y="1217471"/>
                        <a:pt x="2947659" y="1207580"/>
                        <a:pt x="2939857" y="1203470"/>
                      </a:cubicBezTo>
                      <a:cubicBezTo>
                        <a:pt x="2928115" y="1199276"/>
                        <a:pt x="2923587" y="1208242"/>
                        <a:pt x="2917549" y="1214023"/>
                      </a:cubicBezTo>
                      <a:cubicBezTo>
                        <a:pt x="2888201" y="1240581"/>
                        <a:pt x="2881583" y="1273937"/>
                        <a:pt x="2887127" y="1310314"/>
                      </a:cubicBezTo>
                      <a:cubicBezTo>
                        <a:pt x="2889481" y="1329676"/>
                        <a:pt x="2879507" y="1353894"/>
                        <a:pt x="2904421" y="1369408"/>
                      </a:cubicBezTo>
                      <a:cubicBezTo>
                        <a:pt x="2907945" y="1370666"/>
                        <a:pt x="2908197" y="1377372"/>
                        <a:pt x="2906941" y="1380891"/>
                      </a:cubicBezTo>
                      <a:cubicBezTo>
                        <a:pt x="2895035" y="1403098"/>
                        <a:pt x="2894875" y="1429499"/>
                        <a:pt x="2881459" y="1448520"/>
                      </a:cubicBezTo>
                      <a:cubicBezTo>
                        <a:pt x="2863517" y="1476508"/>
                        <a:pt x="2840123" y="1501225"/>
                        <a:pt x="2811023" y="1515966"/>
                      </a:cubicBezTo>
                      <a:cubicBezTo>
                        <a:pt x="2790309" y="1525765"/>
                        <a:pt x="2772947" y="1526178"/>
                        <a:pt x="2767571" y="1500446"/>
                      </a:cubicBezTo>
                      <a:cubicBezTo>
                        <a:pt x="2763625" y="1481838"/>
                        <a:pt x="2747267" y="1472026"/>
                        <a:pt x="2738121" y="1456853"/>
                      </a:cubicBezTo>
                      <a:cubicBezTo>
                        <a:pt x="2729731" y="1443272"/>
                        <a:pt x="2723771" y="1426592"/>
                        <a:pt x="2742137" y="1415954"/>
                      </a:cubicBezTo>
                      <a:cubicBezTo>
                        <a:pt x="2756141" y="1406404"/>
                        <a:pt x="2768557" y="1416130"/>
                        <a:pt x="2777785" y="1427364"/>
                      </a:cubicBezTo>
                      <a:cubicBezTo>
                        <a:pt x="2805473" y="1461066"/>
                        <a:pt x="2807067" y="1460312"/>
                        <a:pt x="2832385" y="1419085"/>
                      </a:cubicBezTo>
                      <a:cubicBezTo>
                        <a:pt x="2812421" y="1411954"/>
                        <a:pt x="2793715" y="1401304"/>
                        <a:pt x="2774925" y="1394592"/>
                      </a:cubicBezTo>
                      <a:cubicBezTo>
                        <a:pt x="2757311" y="1388300"/>
                        <a:pt x="2749675" y="1376312"/>
                        <a:pt x="2753193" y="1359048"/>
                      </a:cubicBezTo>
                      <a:cubicBezTo>
                        <a:pt x="2754533" y="1351589"/>
                        <a:pt x="2757887" y="1342203"/>
                        <a:pt x="2752097" y="1336167"/>
                      </a:cubicBezTo>
                      <a:cubicBezTo>
                        <a:pt x="2730199" y="1308501"/>
                        <a:pt x="2728095" y="1277322"/>
                        <a:pt x="2735131" y="1242793"/>
                      </a:cubicBezTo>
                      <a:cubicBezTo>
                        <a:pt x="2737393" y="1229048"/>
                        <a:pt x="2725649" y="1224854"/>
                        <a:pt x="2711727" y="1230465"/>
                      </a:cubicBezTo>
                      <a:cubicBezTo>
                        <a:pt x="2698981" y="1236495"/>
                        <a:pt x="2684975" y="1246045"/>
                        <a:pt x="2671473" y="1250483"/>
                      </a:cubicBezTo>
                      <a:cubicBezTo>
                        <a:pt x="2646061" y="1258604"/>
                        <a:pt x="2638679" y="1253321"/>
                        <a:pt x="2638839" y="1226920"/>
                      </a:cubicBezTo>
                      <a:cubicBezTo>
                        <a:pt x="2637749" y="1222561"/>
                        <a:pt x="2639005" y="1219041"/>
                        <a:pt x="2639089" y="1215103"/>
                      </a:cubicBezTo>
                      <a:cubicBezTo>
                        <a:pt x="2638917" y="1204458"/>
                        <a:pt x="2642353" y="1191133"/>
                        <a:pt x="2629353" y="1190458"/>
                      </a:cubicBezTo>
                      <a:cubicBezTo>
                        <a:pt x="2617945" y="1189029"/>
                        <a:pt x="2620801" y="1203278"/>
                        <a:pt x="2619461" y="1210737"/>
                      </a:cubicBezTo>
                      <a:cubicBezTo>
                        <a:pt x="2615777" y="1235880"/>
                        <a:pt x="2593635" y="1238555"/>
                        <a:pt x="2576527" y="1245673"/>
                      </a:cubicBezTo>
                      <a:cubicBezTo>
                        <a:pt x="2562185" y="1252457"/>
                        <a:pt x="2551281" y="1245916"/>
                        <a:pt x="2546915" y="1228481"/>
                      </a:cubicBezTo>
                      <a:cubicBezTo>
                        <a:pt x="2532661" y="1249849"/>
                        <a:pt x="2522015" y="1268536"/>
                        <a:pt x="2518413" y="1289739"/>
                      </a:cubicBezTo>
                      <a:cubicBezTo>
                        <a:pt x="2514393" y="1312116"/>
                        <a:pt x="2501899" y="1324851"/>
                        <a:pt x="2478747" y="1319228"/>
                      </a:cubicBezTo>
                      <a:cubicBezTo>
                        <a:pt x="2457527" y="1315617"/>
                        <a:pt x="2446291" y="1324832"/>
                        <a:pt x="2439585" y="1343604"/>
                      </a:cubicBezTo>
                      <a:cubicBezTo>
                        <a:pt x="2435059" y="1352570"/>
                        <a:pt x="2430531" y="1361537"/>
                        <a:pt x="2421725" y="1367653"/>
                      </a:cubicBezTo>
                      <a:cubicBezTo>
                        <a:pt x="2398079" y="1385665"/>
                        <a:pt x="2379883" y="1406946"/>
                        <a:pt x="2370999" y="1435524"/>
                      </a:cubicBezTo>
                      <a:cubicBezTo>
                        <a:pt x="2367647" y="1444910"/>
                        <a:pt x="2361945" y="1453457"/>
                        <a:pt x="2349701" y="1454375"/>
                      </a:cubicBezTo>
                      <a:cubicBezTo>
                        <a:pt x="2336281" y="1454874"/>
                        <a:pt x="2334937" y="1443809"/>
                        <a:pt x="2329985" y="1435427"/>
                      </a:cubicBezTo>
                      <a:cubicBezTo>
                        <a:pt x="2317147" y="1408350"/>
                        <a:pt x="2289717" y="1399876"/>
                        <a:pt x="2263301" y="1418222"/>
                      </a:cubicBezTo>
                      <a:cubicBezTo>
                        <a:pt x="2244517" y="1430034"/>
                        <a:pt x="2227743" y="1439918"/>
                        <a:pt x="2208623" y="1448963"/>
                      </a:cubicBezTo>
                      <a:cubicBezTo>
                        <a:pt x="2179523" y="1463704"/>
                        <a:pt x="2150247" y="1449278"/>
                        <a:pt x="2121479" y="1448263"/>
                      </a:cubicBezTo>
                      <a:cubicBezTo>
                        <a:pt x="2112419" y="1447674"/>
                        <a:pt x="2107133" y="1436525"/>
                        <a:pt x="2106125" y="1428227"/>
                      </a:cubicBezTo>
                      <a:cubicBezTo>
                        <a:pt x="2097475" y="1389418"/>
                        <a:pt x="2065179" y="1368621"/>
                        <a:pt x="2037243" y="1346737"/>
                      </a:cubicBezTo>
                      <a:cubicBezTo>
                        <a:pt x="2029105" y="1339861"/>
                        <a:pt x="2019711" y="1336505"/>
                        <a:pt x="2009731" y="1342202"/>
                      </a:cubicBezTo>
                      <a:cubicBezTo>
                        <a:pt x="1991785" y="1351666"/>
                        <a:pt x="1975345" y="1345794"/>
                        <a:pt x="1958987" y="1335983"/>
                      </a:cubicBezTo>
                      <a:cubicBezTo>
                        <a:pt x="1954707" y="1333131"/>
                        <a:pt x="1952105" y="1325588"/>
                        <a:pt x="1946989" y="1325082"/>
                      </a:cubicBezTo>
                      <a:cubicBezTo>
                        <a:pt x="1893311" y="1327076"/>
                        <a:pt x="1859917" y="1283398"/>
                        <a:pt x="1812443" y="1271732"/>
                      </a:cubicBezTo>
                      <a:cubicBezTo>
                        <a:pt x="1797931" y="1267872"/>
                        <a:pt x="1784847" y="1271136"/>
                        <a:pt x="1773357" y="1273646"/>
                      </a:cubicBezTo>
                      <a:cubicBezTo>
                        <a:pt x="1748785" y="1279421"/>
                        <a:pt x="1728821" y="1272290"/>
                        <a:pt x="1717073" y="1249573"/>
                      </a:cubicBezTo>
                      <a:cubicBezTo>
                        <a:pt x="1709855" y="1236412"/>
                        <a:pt x="1699787" y="1227525"/>
                        <a:pt x="1688127" y="1219390"/>
                      </a:cubicBezTo>
                      <a:cubicBezTo>
                        <a:pt x="1664807" y="1203123"/>
                        <a:pt x="1664719" y="1188539"/>
                        <a:pt x="1686355" y="1172455"/>
                      </a:cubicBezTo>
                      <a:cubicBezTo>
                        <a:pt x="1699603" y="1161312"/>
                        <a:pt x="1710085" y="1150503"/>
                        <a:pt x="1717127" y="1134498"/>
                      </a:cubicBezTo>
                      <a:cubicBezTo>
                        <a:pt x="1728777" y="1105586"/>
                        <a:pt x="1756621" y="1094364"/>
                        <a:pt x="1780187" y="1080292"/>
                      </a:cubicBezTo>
                      <a:cubicBezTo>
                        <a:pt x="1793771" y="1071915"/>
                        <a:pt x="1804171" y="1065046"/>
                        <a:pt x="1802573" y="1047277"/>
                      </a:cubicBezTo>
                      <a:cubicBezTo>
                        <a:pt x="1801729" y="1031101"/>
                        <a:pt x="1793675" y="1020287"/>
                        <a:pt x="1778407" y="1014833"/>
                      </a:cubicBezTo>
                      <a:cubicBezTo>
                        <a:pt x="1745945" y="1001915"/>
                        <a:pt x="1717673" y="977265"/>
                        <a:pt x="1682443" y="964681"/>
                      </a:cubicBezTo>
                      <a:cubicBezTo>
                        <a:pt x="1668351" y="959647"/>
                        <a:pt x="1658703" y="949586"/>
                        <a:pt x="1656687" y="932990"/>
                      </a:cubicBezTo>
                      <a:cubicBezTo>
                        <a:pt x="1650307" y="917483"/>
                        <a:pt x="1636635" y="911276"/>
                        <a:pt x="1620949" y="906996"/>
                      </a:cubicBezTo>
                      <a:cubicBezTo>
                        <a:pt x="1556277" y="887864"/>
                        <a:pt x="1498901" y="859433"/>
                        <a:pt x="1446553" y="816922"/>
                      </a:cubicBezTo>
                      <a:cubicBezTo>
                        <a:pt x="1412827" y="789000"/>
                        <a:pt x="1397123" y="748168"/>
                        <a:pt x="1406271" y="709701"/>
                      </a:cubicBezTo>
                      <a:cubicBezTo>
                        <a:pt x="1409319" y="696879"/>
                        <a:pt x="1415129" y="684320"/>
                        <a:pt x="1423953" y="672588"/>
                      </a:cubicBezTo>
                      <a:cubicBezTo>
                        <a:pt x="1451957" y="634965"/>
                        <a:pt x="1492051" y="641349"/>
                        <a:pt x="1529879" y="642954"/>
                      </a:cubicBezTo>
                      <a:cubicBezTo>
                        <a:pt x="1555881" y="644304"/>
                        <a:pt x="1580541" y="653113"/>
                        <a:pt x="1606123" y="655636"/>
                      </a:cubicBezTo>
                      <a:cubicBezTo>
                        <a:pt x="1675741" y="664628"/>
                        <a:pt x="1738069" y="701442"/>
                        <a:pt x="1806849" y="712780"/>
                      </a:cubicBezTo>
                      <a:cubicBezTo>
                        <a:pt x="1817835" y="715382"/>
                        <a:pt x="1826309" y="725024"/>
                        <a:pt x="1838301" y="717400"/>
                      </a:cubicBezTo>
                      <a:cubicBezTo>
                        <a:pt x="1846771" y="708519"/>
                        <a:pt x="1857841" y="707182"/>
                        <a:pt x="1868913" y="705845"/>
                      </a:cubicBezTo>
                      <a:cubicBezTo>
                        <a:pt x="1908335" y="706696"/>
                        <a:pt x="1939193" y="683323"/>
                        <a:pt x="1973747" y="671852"/>
                      </a:cubicBezTo>
                      <a:cubicBezTo>
                        <a:pt x="1990017" y="667080"/>
                        <a:pt x="1998569" y="654260"/>
                        <a:pt x="2004771" y="640600"/>
                      </a:cubicBezTo>
                      <a:cubicBezTo>
                        <a:pt x="2019693" y="606241"/>
                        <a:pt x="2023625" y="569281"/>
                        <a:pt x="2033011" y="535592"/>
                      </a:cubicBezTo>
                      <a:cubicBezTo>
                        <a:pt x="2038877" y="519166"/>
                        <a:pt x="2029649" y="507932"/>
                        <a:pt x="2020839" y="495525"/>
                      </a:cubicBezTo>
                      <a:cubicBezTo>
                        <a:pt x="2001625" y="471464"/>
                        <a:pt x="1985179" y="447068"/>
                        <a:pt x="1989029" y="414047"/>
                      </a:cubicBezTo>
                      <a:cubicBezTo>
                        <a:pt x="1989867" y="411701"/>
                        <a:pt x="1990705" y="409355"/>
                        <a:pt x="1991543" y="407008"/>
                      </a:cubicBezTo>
                      <a:cubicBezTo>
                        <a:pt x="1999093" y="404413"/>
                        <a:pt x="2006139" y="406930"/>
                        <a:pt x="2010335" y="413719"/>
                      </a:cubicBezTo>
                      <a:cubicBezTo>
                        <a:pt x="2023087" y="426212"/>
                        <a:pt x="2033235" y="431160"/>
                        <a:pt x="2027959" y="457057"/>
                      </a:cubicBezTo>
                      <a:cubicBezTo>
                        <a:pt x="2021925" y="481361"/>
                        <a:pt x="2046173" y="509865"/>
                        <a:pt x="2070667" y="526552"/>
                      </a:cubicBezTo>
                      <a:cubicBezTo>
                        <a:pt x="2086607" y="537538"/>
                        <a:pt x="2099861" y="544917"/>
                        <a:pt x="2084013" y="567039"/>
                      </a:cubicBezTo>
                      <a:cubicBezTo>
                        <a:pt x="2080827" y="568547"/>
                        <a:pt x="2080661" y="576425"/>
                        <a:pt x="2082591" y="578436"/>
                      </a:cubicBezTo>
                      <a:cubicBezTo>
                        <a:pt x="2100629" y="602078"/>
                        <a:pt x="2136529" y="601671"/>
                        <a:pt x="2155741" y="625732"/>
                      </a:cubicBezTo>
                      <a:cubicBezTo>
                        <a:pt x="2162285" y="633361"/>
                        <a:pt x="2176289" y="623811"/>
                        <a:pt x="2184339" y="616103"/>
                      </a:cubicBezTo>
                      <a:cubicBezTo>
                        <a:pt x="2198427" y="602615"/>
                        <a:pt x="2217719" y="604213"/>
                        <a:pt x="2234745" y="601034"/>
                      </a:cubicBezTo>
                      <a:cubicBezTo>
                        <a:pt x="2268377" y="595849"/>
                        <a:pt x="2294289" y="582615"/>
                        <a:pt x="2306443" y="548591"/>
                      </a:cubicBezTo>
                      <a:cubicBezTo>
                        <a:pt x="2317675" y="520853"/>
                        <a:pt x="2348957" y="514829"/>
                        <a:pt x="2368665" y="496732"/>
                      </a:cubicBezTo>
                      <a:cubicBezTo>
                        <a:pt x="2382333" y="484416"/>
                        <a:pt x="2395581" y="473274"/>
                        <a:pt x="2402623" y="457268"/>
                      </a:cubicBezTo>
                      <a:cubicBezTo>
                        <a:pt x="2422655" y="404891"/>
                        <a:pt x="2463997" y="370709"/>
                        <a:pt x="2504583" y="334935"/>
                      </a:cubicBezTo>
                      <a:cubicBezTo>
                        <a:pt x="2505001" y="333761"/>
                        <a:pt x="2512131" y="332339"/>
                        <a:pt x="2512131" y="332339"/>
                      </a:cubicBezTo>
                      <a:close/>
                      <a:moveTo>
                        <a:pt x="5196961" y="10102"/>
                      </a:moveTo>
                      <a:cubicBezTo>
                        <a:pt x="5206873" y="9628"/>
                        <a:pt x="5216465" y="16065"/>
                        <a:pt x="5227345" y="29989"/>
                      </a:cubicBezTo>
                      <a:cubicBezTo>
                        <a:pt x="5233103" y="36061"/>
                        <a:pt x="5240983" y="36198"/>
                        <a:pt x="5246841" y="38291"/>
                      </a:cubicBezTo>
                      <a:cubicBezTo>
                        <a:pt x="5291689" y="56987"/>
                        <a:pt x="5341925" y="49503"/>
                        <a:pt x="5387621" y="65825"/>
                      </a:cubicBezTo>
                      <a:cubicBezTo>
                        <a:pt x="5392731" y="66312"/>
                        <a:pt x="5400609" y="66450"/>
                        <a:pt x="5403053" y="63307"/>
                      </a:cubicBezTo>
                      <a:cubicBezTo>
                        <a:pt x="5419433" y="54437"/>
                        <a:pt x="5433595" y="55480"/>
                        <a:pt x="5445011" y="71602"/>
                      </a:cubicBezTo>
                      <a:cubicBezTo>
                        <a:pt x="5459519" y="90167"/>
                        <a:pt x="5480809" y="89742"/>
                        <a:pt x="5495269" y="78847"/>
                      </a:cubicBezTo>
                      <a:cubicBezTo>
                        <a:pt x="5519305" y="63343"/>
                        <a:pt x="5545383" y="60613"/>
                        <a:pt x="5575075" y="55158"/>
                      </a:cubicBezTo>
                      <a:cubicBezTo>
                        <a:pt x="5560213" y="81970"/>
                        <a:pt x="5544381" y="100405"/>
                        <a:pt x="5513939" y="104253"/>
                      </a:cubicBezTo>
                      <a:cubicBezTo>
                        <a:pt x="5480309" y="109638"/>
                        <a:pt x="5448073" y="122213"/>
                        <a:pt x="5415287" y="125225"/>
                      </a:cubicBezTo>
                      <a:cubicBezTo>
                        <a:pt x="5400903" y="117411"/>
                        <a:pt x="5386643" y="120347"/>
                        <a:pt x="5373553" y="123702"/>
                      </a:cubicBezTo>
                      <a:cubicBezTo>
                        <a:pt x="5300809" y="101733"/>
                        <a:pt x="5236867" y="58819"/>
                        <a:pt x="5164645" y="31683"/>
                      </a:cubicBezTo>
                      <a:cubicBezTo>
                        <a:pt x="5176813" y="17962"/>
                        <a:pt x="5187047" y="10577"/>
                        <a:pt x="5196961" y="10102"/>
                      </a:cubicBezTo>
                      <a:close/>
                      <a:moveTo>
                        <a:pt x="4893407" y="206"/>
                      </a:moveTo>
                      <a:cubicBezTo>
                        <a:pt x="4895759" y="-364"/>
                        <a:pt x="4899691" y="199"/>
                        <a:pt x="4906015" y="2458"/>
                      </a:cubicBezTo>
                      <a:cubicBezTo>
                        <a:pt x="4909467" y="3691"/>
                        <a:pt x="4914493" y="4140"/>
                        <a:pt x="4918369" y="4177"/>
                      </a:cubicBezTo>
                      <a:cubicBezTo>
                        <a:pt x="4935879" y="2352"/>
                        <a:pt x="4956967" y="-2234"/>
                        <a:pt x="4954483" y="26503"/>
                      </a:cubicBezTo>
                      <a:cubicBezTo>
                        <a:pt x="4952981" y="48858"/>
                        <a:pt x="4929075" y="68597"/>
                        <a:pt x="4905517" y="65570"/>
                      </a:cubicBezTo>
                      <a:cubicBezTo>
                        <a:pt x="4901733" y="50752"/>
                        <a:pt x="4897949" y="35935"/>
                        <a:pt x="4893015" y="20707"/>
                      </a:cubicBezTo>
                      <a:cubicBezTo>
                        <a:pt x="4893357" y="16115"/>
                        <a:pt x="4890283" y="9294"/>
                        <a:pt x="4890285" y="4751"/>
                      </a:cubicBezTo>
                      <a:cubicBezTo>
                        <a:pt x="4890285" y="2479"/>
                        <a:pt x="4891057" y="776"/>
                        <a:pt x="4893407" y="206"/>
                      </a:cubicBezTo>
                      <a:close/>
                    </a:path>
                  </a:pathLst>
                </a:custGeom>
                <a:solidFill>
                  <a:schemeClr val="accent4">
                    <a:alpha val="70000"/>
                  </a:schemeClr>
                </a:solidFill>
                <a:ln>
                  <a:noFill/>
                </a:ln>
                <a:effectLst/>
              </p:spPr>
              <p:txBody>
                <a:bodyPr anchor="ctr"/>
                <a:lstStyle/>
                <a:p>
                  <a:pPr defTabSz="457189">
                    <a:defRPr/>
                  </a:pPr>
                  <a:endParaRPr lang="en-US" sz="1351" dirty="0">
                    <a:latin typeface="Oswald" pitchFamily="2" charset="77"/>
                  </a:endParaRPr>
                </a:p>
              </p:txBody>
            </p:sp>
            <p:sp>
              <p:nvSpPr>
                <p:cNvPr id="232" name="Freeform 41">
                  <a:extLst>
                    <a:ext uri="{FF2B5EF4-FFF2-40B4-BE49-F238E27FC236}">
                      <a16:creationId xmlns:a16="http://schemas.microsoft.com/office/drawing/2014/main" id="{20761846-EBE8-4455-824C-9781A5D32F5A}"/>
                    </a:ext>
                  </a:extLst>
                </p:cNvPr>
                <p:cNvSpPr/>
                <p:nvPr/>
              </p:nvSpPr>
              <p:spPr bwMode="auto">
                <a:xfrm>
                  <a:off x="18099954" y="7449907"/>
                  <a:ext cx="3608565" cy="5692138"/>
                </a:xfrm>
                <a:custGeom>
                  <a:avLst/>
                  <a:gdLst>
                    <a:gd name="connsiteX0" fmla="*/ 62645 w 3608566"/>
                    <a:gd name="connsiteY0" fmla="*/ 5269628 h 5695594"/>
                    <a:gd name="connsiteX1" fmla="*/ 86593 w 3608566"/>
                    <a:gd name="connsiteY1" fmla="*/ 5272934 h 5695594"/>
                    <a:gd name="connsiteX2" fmla="*/ 165731 w 3608566"/>
                    <a:gd name="connsiteY2" fmla="*/ 5336705 h 5695594"/>
                    <a:gd name="connsiteX3" fmla="*/ 190767 w 3608566"/>
                    <a:gd name="connsiteY3" fmla="*/ 5341703 h 5695594"/>
                    <a:gd name="connsiteX4" fmla="*/ 211635 w 3608566"/>
                    <a:gd name="connsiteY4" fmla="*/ 5358363 h 5695594"/>
                    <a:gd name="connsiteX5" fmla="*/ 191949 w 3608566"/>
                    <a:gd name="connsiteY5" fmla="*/ 5368425 h 5695594"/>
                    <a:gd name="connsiteX6" fmla="*/ 162151 w 3608566"/>
                    <a:gd name="connsiteY6" fmla="*/ 5388026 h 5695594"/>
                    <a:gd name="connsiteX7" fmla="*/ 131163 w 3608566"/>
                    <a:gd name="connsiteY7" fmla="*/ 5407201 h 5695594"/>
                    <a:gd name="connsiteX8" fmla="*/ 18527 w 3608566"/>
                    <a:gd name="connsiteY8" fmla="*/ 5422196 h 5695594"/>
                    <a:gd name="connsiteX9" fmla="*/ 4141 w 3608566"/>
                    <a:gd name="connsiteY9" fmla="*/ 5398649 h 5695594"/>
                    <a:gd name="connsiteX10" fmla="*/ 44183 w 3608566"/>
                    <a:gd name="connsiteY10" fmla="*/ 5309069 h 5695594"/>
                    <a:gd name="connsiteX11" fmla="*/ 48349 w 3608566"/>
                    <a:gd name="connsiteY11" fmla="*/ 5297408 h 5695594"/>
                    <a:gd name="connsiteX12" fmla="*/ 47245 w 3608566"/>
                    <a:gd name="connsiteY12" fmla="*/ 5276447 h 5695594"/>
                    <a:gd name="connsiteX13" fmla="*/ 62645 w 3608566"/>
                    <a:gd name="connsiteY13" fmla="*/ 5269628 h 5695594"/>
                    <a:gd name="connsiteX14" fmla="*/ 2171733 w 3608566"/>
                    <a:gd name="connsiteY14" fmla="*/ 5208538 h 5695594"/>
                    <a:gd name="connsiteX15" fmla="*/ 2167633 w 3608566"/>
                    <a:gd name="connsiteY15" fmla="*/ 5257180 h 5695594"/>
                    <a:gd name="connsiteX16" fmla="*/ 2085801 w 3608566"/>
                    <a:gd name="connsiteY16" fmla="*/ 5341352 h 5695594"/>
                    <a:gd name="connsiteX17" fmla="*/ 2076879 w 3608566"/>
                    <a:gd name="connsiteY17" fmla="*/ 5373768 h 5695594"/>
                    <a:gd name="connsiteX18" fmla="*/ 2070119 w 3608566"/>
                    <a:gd name="connsiteY18" fmla="*/ 5478160 h 5695594"/>
                    <a:gd name="connsiteX19" fmla="*/ 2053259 w 3608566"/>
                    <a:gd name="connsiteY19" fmla="*/ 5491918 h 5695594"/>
                    <a:gd name="connsiteX20" fmla="*/ 2018589 w 3608566"/>
                    <a:gd name="connsiteY20" fmla="*/ 5548102 h 5695594"/>
                    <a:gd name="connsiteX21" fmla="*/ 2008033 w 3608566"/>
                    <a:gd name="connsiteY21" fmla="*/ 5644545 h 5695594"/>
                    <a:gd name="connsiteX22" fmla="*/ 1987073 w 3608566"/>
                    <a:gd name="connsiteY22" fmla="*/ 5666068 h 5695594"/>
                    <a:gd name="connsiteX23" fmla="*/ 1924419 w 3608566"/>
                    <a:gd name="connsiteY23" fmla="*/ 5677972 h 5695594"/>
                    <a:gd name="connsiteX24" fmla="*/ 1912381 w 3608566"/>
                    <a:gd name="connsiteY24" fmla="*/ 5667080 h 5695594"/>
                    <a:gd name="connsiteX25" fmla="*/ 1898939 w 3608566"/>
                    <a:gd name="connsiteY25" fmla="*/ 5585800 h 5695594"/>
                    <a:gd name="connsiteX26" fmla="*/ 1884927 w 3608566"/>
                    <a:gd name="connsiteY26" fmla="*/ 5595299 h 5695594"/>
                    <a:gd name="connsiteX27" fmla="*/ 1762693 w 3608566"/>
                    <a:gd name="connsiteY27" fmla="*/ 5643941 h 5695594"/>
                    <a:gd name="connsiteX28" fmla="*/ 1696963 w 3608566"/>
                    <a:gd name="connsiteY28" fmla="*/ 5671889 h 5695594"/>
                    <a:gd name="connsiteX29" fmla="*/ 1642701 w 3608566"/>
                    <a:gd name="connsiteY29" fmla="*/ 5638002 h 5695594"/>
                    <a:gd name="connsiteX30" fmla="*/ 1621209 w 3608566"/>
                    <a:gd name="connsiteY30" fmla="*/ 5605272 h 5695594"/>
                    <a:gd name="connsiteX31" fmla="*/ 1590831 w 3608566"/>
                    <a:gd name="connsiteY31" fmla="*/ 5623430 h 5695594"/>
                    <a:gd name="connsiteX32" fmla="*/ 1591629 w 3608566"/>
                    <a:gd name="connsiteY32" fmla="*/ 5643495 h 5695594"/>
                    <a:gd name="connsiteX33" fmla="*/ 1564629 w 3608566"/>
                    <a:gd name="connsiteY33" fmla="*/ 5670773 h 5695594"/>
                    <a:gd name="connsiteX34" fmla="*/ 1550543 w 3608566"/>
                    <a:gd name="connsiteY34" fmla="*/ 5643324 h 5695594"/>
                    <a:gd name="connsiteX35" fmla="*/ 1534101 w 3608566"/>
                    <a:gd name="connsiteY35" fmla="*/ 5615034 h 5695594"/>
                    <a:gd name="connsiteX36" fmla="*/ 1514847 w 3608566"/>
                    <a:gd name="connsiteY36" fmla="*/ 5650353 h 5695594"/>
                    <a:gd name="connsiteX37" fmla="*/ 1493091 w 3608566"/>
                    <a:gd name="connsiteY37" fmla="*/ 5692689 h 5695594"/>
                    <a:gd name="connsiteX38" fmla="*/ 1481185 w 3608566"/>
                    <a:gd name="connsiteY38" fmla="*/ 5695360 h 5695594"/>
                    <a:gd name="connsiteX39" fmla="*/ 1476685 w 3608566"/>
                    <a:gd name="connsiteY39" fmla="*/ 5682874 h 5695594"/>
                    <a:gd name="connsiteX40" fmla="*/ 1471369 w 3608566"/>
                    <a:gd name="connsiteY40" fmla="*/ 5671745 h 5695594"/>
                    <a:gd name="connsiteX41" fmla="*/ 1434917 w 3608566"/>
                    <a:gd name="connsiteY41" fmla="*/ 5595430 h 5695594"/>
                    <a:gd name="connsiteX42" fmla="*/ 1504027 w 3608566"/>
                    <a:gd name="connsiteY42" fmla="*/ 5576602 h 5695594"/>
                    <a:gd name="connsiteX43" fmla="*/ 1569681 w 3608566"/>
                    <a:gd name="connsiteY43" fmla="*/ 5593460 h 5695594"/>
                    <a:gd name="connsiteX44" fmla="*/ 1565655 w 3608566"/>
                    <a:gd name="connsiteY44" fmla="*/ 5556419 h 5695594"/>
                    <a:gd name="connsiteX45" fmla="*/ 1593945 w 3608566"/>
                    <a:gd name="connsiteY45" fmla="*/ 5544108 h 5695594"/>
                    <a:gd name="connsiteX46" fmla="*/ 1658839 w 3608566"/>
                    <a:gd name="connsiteY46" fmla="*/ 5600252 h 5695594"/>
                    <a:gd name="connsiteX47" fmla="*/ 1694381 w 3608566"/>
                    <a:gd name="connsiteY47" fmla="*/ 5601080 h 5695594"/>
                    <a:gd name="connsiteX48" fmla="*/ 1837349 w 3608566"/>
                    <a:gd name="connsiteY48" fmla="*/ 5501825 h 5695594"/>
                    <a:gd name="connsiteX49" fmla="*/ 1833551 w 3608566"/>
                    <a:gd name="connsiteY49" fmla="*/ 5452998 h 5695594"/>
                    <a:gd name="connsiteX50" fmla="*/ 1840007 w 3608566"/>
                    <a:gd name="connsiteY50" fmla="*/ 5446074 h 5695594"/>
                    <a:gd name="connsiteX51" fmla="*/ 2094801 w 3608566"/>
                    <a:gd name="connsiteY51" fmla="*/ 5264132 h 5695594"/>
                    <a:gd name="connsiteX52" fmla="*/ 2171733 w 3608566"/>
                    <a:gd name="connsiteY52" fmla="*/ 5208538 h 5695594"/>
                    <a:gd name="connsiteX53" fmla="*/ 2734903 w 3608566"/>
                    <a:gd name="connsiteY53" fmla="*/ 4820366 h 5695594"/>
                    <a:gd name="connsiteX54" fmla="*/ 2732515 w 3608566"/>
                    <a:gd name="connsiteY54" fmla="*/ 4904728 h 5695594"/>
                    <a:gd name="connsiteX55" fmla="*/ 2639673 w 3608566"/>
                    <a:gd name="connsiteY55" fmla="*/ 4983411 h 5695594"/>
                    <a:gd name="connsiteX56" fmla="*/ 2650779 w 3608566"/>
                    <a:gd name="connsiteY56" fmla="*/ 4963412 h 5695594"/>
                    <a:gd name="connsiteX57" fmla="*/ 2712923 w 3608566"/>
                    <a:gd name="connsiteY57" fmla="*/ 4867106 h 5695594"/>
                    <a:gd name="connsiteX58" fmla="*/ 2734903 w 3608566"/>
                    <a:gd name="connsiteY58" fmla="*/ 4820366 h 5695594"/>
                    <a:gd name="connsiteX59" fmla="*/ 2763991 w 3608566"/>
                    <a:gd name="connsiteY59" fmla="*/ 4644016 h 5695594"/>
                    <a:gd name="connsiteX60" fmla="*/ 2758347 w 3608566"/>
                    <a:gd name="connsiteY60" fmla="*/ 4693331 h 5695594"/>
                    <a:gd name="connsiteX61" fmla="*/ 2663683 w 3608566"/>
                    <a:gd name="connsiteY61" fmla="*/ 4850366 h 5695594"/>
                    <a:gd name="connsiteX62" fmla="*/ 2623759 w 3608566"/>
                    <a:gd name="connsiteY62" fmla="*/ 4891387 h 5695594"/>
                    <a:gd name="connsiteX63" fmla="*/ 2597655 w 3608566"/>
                    <a:gd name="connsiteY63" fmla="*/ 4912335 h 5695594"/>
                    <a:gd name="connsiteX64" fmla="*/ 2586757 w 3608566"/>
                    <a:gd name="connsiteY64" fmla="*/ 4921439 h 5695594"/>
                    <a:gd name="connsiteX65" fmla="*/ 2579403 w 3608566"/>
                    <a:gd name="connsiteY65" fmla="*/ 4915028 h 5695594"/>
                    <a:gd name="connsiteX66" fmla="*/ 2541727 w 3608566"/>
                    <a:gd name="connsiteY66" fmla="*/ 4897623 h 5695594"/>
                    <a:gd name="connsiteX67" fmla="*/ 2525559 w 3608566"/>
                    <a:gd name="connsiteY67" fmla="*/ 4894480 h 5695594"/>
                    <a:gd name="connsiteX68" fmla="*/ 2636929 w 3608566"/>
                    <a:gd name="connsiteY68" fmla="*/ 4776318 h 5695594"/>
                    <a:gd name="connsiteX69" fmla="*/ 2763991 w 3608566"/>
                    <a:gd name="connsiteY69" fmla="*/ 4644016 h 5695594"/>
                    <a:gd name="connsiteX70" fmla="*/ 3462715 w 3608566"/>
                    <a:gd name="connsiteY70" fmla="*/ 1317992 h 5695594"/>
                    <a:gd name="connsiteX71" fmla="*/ 3506069 w 3608566"/>
                    <a:gd name="connsiteY71" fmla="*/ 1338747 h 5695594"/>
                    <a:gd name="connsiteX72" fmla="*/ 3509043 w 3608566"/>
                    <a:gd name="connsiteY72" fmla="*/ 1359574 h 5695594"/>
                    <a:gd name="connsiteX73" fmla="*/ 3498865 w 3608566"/>
                    <a:gd name="connsiteY73" fmla="*/ 1471888 h 5695594"/>
                    <a:gd name="connsiteX74" fmla="*/ 3477161 w 3608566"/>
                    <a:gd name="connsiteY74" fmla="*/ 1532651 h 5695594"/>
                    <a:gd name="connsiteX75" fmla="*/ 3471079 w 3608566"/>
                    <a:gd name="connsiteY75" fmla="*/ 1589770 h 5695594"/>
                    <a:gd name="connsiteX76" fmla="*/ 3474817 w 3608566"/>
                    <a:gd name="connsiteY76" fmla="*/ 1626681 h 5695594"/>
                    <a:gd name="connsiteX77" fmla="*/ 3434863 w 3608566"/>
                    <a:gd name="connsiteY77" fmla="*/ 1687514 h 5695594"/>
                    <a:gd name="connsiteX78" fmla="*/ 3430059 w 3608566"/>
                    <a:gd name="connsiteY78" fmla="*/ 1755631 h 5695594"/>
                    <a:gd name="connsiteX79" fmla="*/ 3430413 w 3608566"/>
                    <a:gd name="connsiteY79" fmla="*/ 1834813 h 5695594"/>
                    <a:gd name="connsiteX80" fmla="*/ 3399209 w 3608566"/>
                    <a:gd name="connsiteY80" fmla="*/ 1747246 h 5695594"/>
                    <a:gd name="connsiteX81" fmla="*/ 3363653 w 3608566"/>
                    <a:gd name="connsiteY81" fmla="*/ 1631773 h 5695594"/>
                    <a:gd name="connsiteX82" fmla="*/ 3361957 w 3608566"/>
                    <a:gd name="connsiteY82" fmla="*/ 1621944 h 5695594"/>
                    <a:gd name="connsiteX83" fmla="*/ 3417165 w 3608566"/>
                    <a:gd name="connsiteY83" fmla="*/ 1587642 h 5695594"/>
                    <a:gd name="connsiteX84" fmla="*/ 3452883 w 3608566"/>
                    <a:gd name="connsiteY84" fmla="*/ 1447558 h 5695594"/>
                    <a:gd name="connsiteX85" fmla="*/ 3446579 w 3608566"/>
                    <a:gd name="connsiteY85" fmla="*/ 1326722 h 5695594"/>
                    <a:gd name="connsiteX86" fmla="*/ 3448347 w 3608566"/>
                    <a:gd name="connsiteY86" fmla="*/ 1318130 h 5695594"/>
                    <a:gd name="connsiteX87" fmla="*/ 3462715 w 3608566"/>
                    <a:gd name="connsiteY87" fmla="*/ 1317992 h 5695594"/>
                    <a:gd name="connsiteX88" fmla="*/ 3582375 w 3608566"/>
                    <a:gd name="connsiteY88" fmla="*/ 939266 h 5695594"/>
                    <a:gd name="connsiteX89" fmla="*/ 3608327 w 3608566"/>
                    <a:gd name="connsiteY89" fmla="*/ 970578 h 5695594"/>
                    <a:gd name="connsiteX90" fmla="*/ 3599551 w 3608566"/>
                    <a:gd name="connsiteY90" fmla="*/ 977818 h 5695594"/>
                    <a:gd name="connsiteX91" fmla="*/ 3582375 w 3608566"/>
                    <a:gd name="connsiteY91" fmla="*/ 939266 h 5695594"/>
                    <a:gd name="connsiteX92" fmla="*/ 3013337 w 3608566"/>
                    <a:gd name="connsiteY92" fmla="*/ 849709 h 5695594"/>
                    <a:gd name="connsiteX93" fmla="*/ 3099997 w 3608566"/>
                    <a:gd name="connsiteY93" fmla="*/ 862352 h 5695594"/>
                    <a:gd name="connsiteX94" fmla="*/ 3126013 w 3608566"/>
                    <a:gd name="connsiteY94" fmla="*/ 913498 h 5695594"/>
                    <a:gd name="connsiteX95" fmla="*/ 3102197 w 3608566"/>
                    <a:gd name="connsiteY95" fmla="*/ 1005696 h 5695594"/>
                    <a:gd name="connsiteX96" fmla="*/ 3013337 w 3608566"/>
                    <a:gd name="connsiteY96" fmla="*/ 849709 h 5695594"/>
                    <a:gd name="connsiteX97" fmla="*/ 2567527 w 3608566"/>
                    <a:gd name="connsiteY97" fmla="*/ 0 h 5695594"/>
                    <a:gd name="connsiteX98" fmla="*/ 2598301 w 3608566"/>
                    <a:gd name="connsiteY98" fmla="*/ 17591 h 5695594"/>
                    <a:gd name="connsiteX99" fmla="*/ 2814649 w 3608566"/>
                    <a:gd name="connsiteY99" fmla="*/ 56602 h 5695594"/>
                    <a:gd name="connsiteX100" fmla="*/ 3008935 w 3608566"/>
                    <a:gd name="connsiteY100" fmla="*/ 75858 h 5695594"/>
                    <a:gd name="connsiteX101" fmla="*/ 3026539 w 3608566"/>
                    <a:gd name="connsiteY101" fmla="*/ 82146 h 5695594"/>
                    <a:gd name="connsiteX102" fmla="*/ 3075835 w 3608566"/>
                    <a:gd name="connsiteY102" fmla="*/ 99754 h 5695594"/>
                    <a:gd name="connsiteX103" fmla="*/ 3104263 w 3608566"/>
                    <a:gd name="connsiteY103" fmla="*/ 116506 h 5695594"/>
                    <a:gd name="connsiteX104" fmla="*/ 3082573 w 3608566"/>
                    <a:gd name="connsiteY104" fmla="*/ 136468 h 5695594"/>
                    <a:gd name="connsiteX105" fmla="*/ 2970543 w 3608566"/>
                    <a:gd name="connsiteY105" fmla="*/ 161107 h 5695594"/>
                    <a:gd name="connsiteX106" fmla="*/ 2921315 w 3608566"/>
                    <a:gd name="connsiteY106" fmla="*/ 217415 h 5695594"/>
                    <a:gd name="connsiteX107" fmla="*/ 2904899 w 3608566"/>
                    <a:gd name="connsiteY107" fmla="*/ 230025 h 5695594"/>
                    <a:gd name="connsiteX108" fmla="*/ 2849849 w 3608566"/>
                    <a:gd name="connsiteY108" fmla="*/ 243349 h 5695594"/>
                    <a:gd name="connsiteX109" fmla="*/ 2839657 w 3608566"/>
                    <a:gd name="connsiteY109" fmla="*/ 279294 h 5695594"/>
                    <a:gd name="connsiteX110" fmla="*/ 2899165 w 3608566"/>
                    <a:gd name="connsiteY110" fmla="*/ 375761 h 5695594"/>
                    <a:gd name="connsiteX111" fmla="*/ 2914521 w 3608566"/>
                    <a:gd name="connsiteY111" fmla="*/ 395760 h 5695594"/>
                    <a:gd name="connsiteX112" fmla="*/ 3004737 w 3608566"/>
                    <a:gd name="connsiteY112" fmla="*/ 435901 h 5695594"/>
                    <a:gd name="connsiteX113" fmla="*/ 3081749 w 3608566"/>
                    <a:gd name="connsiteY113" fmla="*/ 427783 h 5695594"/>
                    <a:gd name="connsiteX114" fmla="*/ 3116187 w 3608566"/>
                    <a:gd name="connsiteY114" fmla="*/ 420292 h 5695594"/>
                    <a:gd name="connsiteX115" fmla="*/ 3159517 w 3608566"/>
                    <a:gd name="connsiteY115" fmla="*/ 421254 h 5695594"/>
                    <a:gd name="connsiteX116" fmla="*/ 3216869 w 3608566"/>
                    <a:gd name="connsiteY116" fmla="*/ 449656 h 5695594"/>
                    <a:gd name="connsiteX117" fmla="*/ 3281519 w 3608566"/>
                    <a:gd name="connsiteY117" fmla="*/ 487264 h 5695594"/>
                    <a:gd name="connsiteX118" fmla="*/ 3271425 w 3608566"/>
                    <a:gd name="connsiteY118" fmla="*/ 537758 h 5695594"/>
                    <a:gd name="connsiteX119" fmla="*/ 3234721 w 3608566"/>
                    <a:gd name="connsiteY119" fmla="*/ 636804 h 5695594"/>
                    <a:gd name="connsiteX120" fmla="*/ 3289519 w 3608566"/>
                    <a:gd name="connsiteY120" fmla="*/ 713116 h 5695594"/>
                    <a:gd name="connsiteX121" fmla="*/ 3336111 w 3608566"/>
                    <a:gd name="connsiteY121" fmla="*/ 708647 h 5695594"/>
                    <a:gd name="connsiteX122" fmla="*/ 3439927 w 3608566"/>
                    <a:gd name="connsiteY122" fmla="*/ 681073 h 5695594"/>
                    <a:gd name="connsiteX123" fmla="*/ 3484527 w 3608566"/>
                    <a:gd name="connsiteY123" fmla="*/ 697004 h 5695594"/>
                    <a:gd name="connsiteX124" fmla="*/ 3491249 w 3608566"/>
                    <a:gd name="connsiteY124" fmla="*/ 715238 h 5695594"/>
                    <a:gd name="connsiteX125" fmla="*/ 3475751 w 3608566"/>
                    <a:gd name="connsiteY125" fmla="*/ 721578 h 5695594"/>
                    <a:gd name="connsiteX126" fmla="*/ 3459769 w 3608566"/>
                    <a:gd name="connsiteY126" fmla="*/ 751496 h 5695594"/>
                    <a:gd name="connsiteX127" fmla="*/ 3482665 w 3608566"/>
                    <a:gd name="connsiteY127" fmla="*/ 768911 h 5695594"/>
                    <a:gd name="connsiteX128" fmla="*/ 3540499 w 3608566"/>
                    <a:gd name="connsiteY128" fmla="*/ 773734 h 5695594"/>
                    <a:gd name="connsiteX129" fmla="*/ 3554679 w 3608566"/>
                    <a:gd name="connsiteY129" fmla="*/ 793314 h 5695594"/>
                    <a:gd name="connsiteX130" fmla="*/ 3535837 w 3608566"/>
                    <a:gd name="connsiteY130" fmla="*/ 809015 h 5695594"/>
                    <a:gd name="connsiteX131" fmla="*/ 3495305 w 3608566"/>
                    <a:gd name="connsiteY131" fmla="*/ 844679 h 5695594"/>
                    <a:gd name="connsiteX132" fmla="*/ 3460705 w 3608566"/>
                    <a:gd name="connsiteY132" fmla="*/ 860030 h 5695594"/>
                    <a:gd name="connsiteX133" fmla="*/ 3438823 w 3608566"/>
                    <a:gd name="connsiteY133" fmla="*/ 850895 h 5695594"/>
                    <a:gd name="connsiteX134" fmla="*/ 3441365 w 3608566"/>
                    <a:gd name="connsiteY134" fmla="*/ 880831 h 5695594"/>
                    <a:gd name="connsiteX135" fmla="*/ 3440819 w 3608566"/>
                    <a:gd name="connsiteY135" fmla="*/ 926819 h 5695594"/>
                    <a:gd name="connsiteX136" fmla="*/ 3473621 w 3608566"/>
                    <a:gd name="connsiteY136" fmla="*/ 960967 h 5695594"/>
                    <a:gd name="connsiteX137" fmla="*/ 3471531 w 3608566"/>
                    <a:gd name="connsiteY137" fmla="*/ 966817 h 5695594"/>
                    <a:gd name="connsiteX138" fmla="*/ 3463103 w 3608566"/>
                    <a:gd name="connsiteY138" fmla="*/ 966675 h 5695594"/>
                    <a:gd name="connsiteX139" fmla="*/ 3473945 w 3608566"/>
                    <a:gd name="connsiteY139" fmla="*/ 970548 h 5695594"/>
                    <a:gd name="connsiteX140" fmla="*/ 3482225 w 3608566"/>
                    <a:gd name="connsiteY140" fmla="*/ 1001823 h 5695594"/>
                    <a:gd name="connsiteX141" fmla="*/ 3485017 w 3608566"/>
                    <a:gd name="connsiteY141" fmla="*/ 1037574 h 5695594"/>
                    <a:gd name="connsiteX142" fmla="*/ 3466585 w 3608566"/>
                    <a:gd name="connsiteY142" fmla="*/ 1052872 h 5695594"/>
                    <a:gd name="connsiteX143" fmla="*/ 3454563 w 3608566"/>
                    <a:gd name="connsiteY143" fmla="*/ 1035706 h 5695594"/>
                    <a:gd name="connsiteX144" fmla="*/ 3425647 w 3608566"/>
                    <a:gd name="connsiteY144" fmla="*/ 953296 h 5695594"/>
                    <a:gd name="connsiteX145" fmla="*/ 3428847 w 3608566"/>
                    <a:gd name="connsiteY145" fmla="*/ 954439 h 5695594"/>
                    <a:gd name="connsiteX146" fmla="*/ 3422235 w 3608566"/>
                    <a:gd name="connsiteY146" fmla="*/ 949210 h 5695594"/>
                    <a:gd name="connsiteX147" fmla="*/ 3373953 w 3608566"/>
                    <a:gd name="connsiteY147" fmla="*/ 939880 h 5695594"/>
                    <a:gd name="connsiteX148" fmla="*/ 3346379 w 3608566"/>
                    <a:gd name="connsiteY148" fmla="*/ 939268 h 5695594"/>
                    <a:gd name="connsiteX149" fmla="*/ 3299961 w 3608566"/>
                    <a:gd name="connsiteY149" fmla="*/ 954356 h 5695594"/>
                    <a:gd name="connsiteX150" fmla="*/ 3257595 w 3608566"/>
                    <a:gd name="connsiteY150" fmla="*/ 906236 h 5695594"/>
                    <a:gd name="connsiteX151" fmla="*/ 3244667 w 3608566"/>
                    <a:gd name="connsiteY151" fmla="*/ 883146 h 5695594"/>
                    <a:gd name="connsiteX152" fmla="*/ 3238073 w 3608566"/>
                    <a:gd name="connsiteY152" fmla="*/ 820092 h 5695594"/>
                    <a:gd name="connsiteX153" fmla="*/ 3270067 w 3608566"/>
                    <a:gd name="connsiteY153" fmla="*/ 797214 h 5695594"/>
                    <a:gd name="connsiteX154" fmla="*/ 3270629 w 3608566"/>
                    <a:gd name="connsiteY154" fmla="*/ 769705 h 5695594"/>
                    <a:gd name="connsiteX155" fmla="*/ 3244035 w 3608566"/>
                    <a:gd name="connsiteY155" fmla="*/ 740414 h 5695594"/>
                    <a:gd name="connsiteX156" fmla="*/ 3191121 w 3608566"/>
                    <a:gd name="connsiteY156" fmla="*/ 706999 h 5695594"/>
                    <a:gd name="connsiteX157" fmla="*/ 3160427 w 3608566"/>
                    <a:gd name="connsiteY157" fmla="*/ 685479 h 5695594"/>
                    <a:gd name="connsiteX158" fmla="*/ 3178419 w 3608566"/>
                    <a:gd name="connsiteY158" fmla="*/ 653639 h 5695594"/>
                    <a:gd name="connsiteX159" fmla="*/ 3194415 w 3608566"/>
                    <a:gd name="connsiteY159" fmla="*/ 642201 h 5695594"/>
                    <a:gd name="connsiteX160" fmla="*/ 3188031 w 3608566"/>
                    <a:gd name="connsiteY160" fmla="*/ 626725 h 5695594"/>
                    <a:gd name="connsiteX161" fmla="*/ 3065337 w 3608566"/>
                    <a:gd name="connsiteY161" fmla="*/ 536717 h 5695594"/>
                    <a:gd name="connsiteX162" fmla="*/ 3061895 w 3608566"/>
                    <a:gd name="connsiteY162" fmla="*/ 531529 h 5695594"/>
                    <a:gd name="connsiteX163" fmla="*/ 3021155 w 3608566"/>
                    <a:gd name="connsiteY163" fmla="*/ 519616 h 5695594"/>
                    <a:gd name="connsiteX164" fmla="*/ 3008341 w 3608566"/>
                    <a:gd name="connsiteY164" fmla="*/ 529554 h 5695594"/>
                    <a:gd name="connsiteX165" fmla="*/ 2994851 w 3608566"/>
                    <a:gd name="connsiteY165" fmla="*/ 533972 h 5695594"/>
                    <a:gd name="connsiteX166" fmla="*/ 2948145 w 3608566"/>
                    <a:gd name="connsiteY166" fmla="*/ 505413 h 5695594"/>
                    <a:gd name="connsiteX167" fmla="*/ 2840387 w 3608566"/>
                    <a:gd name="connsiteY167" fmla="*/ 436575 h 5695594"/>
                    <a:gd name="connsiteX168" fmla="*/ 2744463 w 3608566"/>
                    <a:gd name="connsiteY168" fmla="*/ 386479 h 5695594"/>
                    <a:gd name="connsiteX169" fmla="*/ 2708931 w 3608566"/>
                    <a:gd name="connsiteY169" fmla="*/ 389620 h 5695594"/>
                    <a:gd name="connsiteX170" fmla="*/ 2670553 w 3608566"/>
                    <a:gd name="connsiteY170" fmla="*/ 397024 h 5695594"/>
                    <a:gd name="connsiteX171" fmla="*/ 2649749 w 3608566"/>
                    <a:gd name="connsiteY171" fmla="*/ 373758 h 5695594"/>
                    <a:gd name="connsiteX172" fmla="*/ 2661309 w 3608566"/>
                    <a:gd name="connsiteY172" fmla="*/ 367331 h 5695594"/>
                    <a:gd name="connsiteX173" fmla="*/ 2686581 w 3608566"/>
                    <a:gd name="connsiteY173" fmla="*/ 326218 h 5695594"/>
                    <a:gd name="connsiteX174" fmla="*/ 2637641 w 3608566"/>
                    <a:gd name="connsiteY174" fmla="*/ 329849 h 5695594"/>
                    <a:gd name="connsiteX175" fmla="*/ 2591689 w 3608566"/>
                    <a:gd name="connsiteY175" fmla="*/ 302879 h 5695594"/>
                    <a:gd name="connsiteX176" fmla="*/ 2575797 w 3608566"/>
                    <a:gd name="connsiteY176" fmla="*/ 154698 h 5695594"/>
                    <a:gd name="connsiteX177" fmla="*/ 2565827 w 3608566"/>
                    <a:gd name="connsiteY177" fmla="*/ 64048 h 5695594"/>
                    <a:gd name="connsiteX178" fmla="*/ 2559501 w 3608566"/>
                    <a:gd name="connsiteY178" fmla="*/ 15585 h 5695594"/>
                    <a:gd name="connsiteX179" fmla="*/ 2567527 w 3608566"/>
                    <a:gd name="connsiteY179" fmla="*/ 0 h 5695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Lst>
                  <a:rect l="l" t="t" r="r" b="b"/>
                  <a:pathLst>
                    <a:path w="3608566" h="5695594">
                      <a:moveTo>
                        <a:pt x="62645" y="5269628"/>
                      </a:moveTo>
                      <a:cubicBezTo>
                        <a:pt x="69949" y="5270256"/>
                        <a:pt x="78677" y="5272572"/>
                        <a:pt x="86593" y="5272934"/>
                      </a:cubicBezTo>
                      <a:cubicBezTo>
                        <a:pt x="110553" y="5295958"/>
                        <a:pt x="155631" y="5293649"/>
                        <a:pt x="165731" y="5336705"/>
                      </a:cubicBezTo>
                      <a:cubicBezTo>
                        <a:pt x="169473" y="5352507"/>
                        <a:pt x="181609" y="5341062"/>
                        <a:pt x="190767" y="5341703"/>
                      </a:cubicBezTo>
                      <a:cubicBezTo>
                        <a:pt x="201113" y="5342769"/>
                        <a:pt x="212233" y="5345426"/>
                        <a:pt x="211635" y="5358363"/>
                      </a:cubicBezTo>
                      <a:cubicBezTo>
                        <a:pt x="212643" y="5370557"/>
                        <a:pt x="201107" y="5369066"/>
                        <a:pt x="191949" y="5368425"/>
                      </a:cubicBezTo>
                      <a:cubicBezTo>
                        <a:pt x="177617" y="5367251"/>
                        <a:pt x="165603" y="5370849"/>
                        <a:pt x="162151" y="5388026"/>
                      </a:cubicBezTo>
                      <a:cubicBezTo>
                        <a:pt x="157925" y="5403610"/>
                        <a:pt x="142343" y="5405935"/>
                        <a:pt x="131163" y="5407201"/>
                      </a:cubicBezTo>
                      <a:cubicBezTo>
                        <a:pt x="92865" y="5409300"/>
                        <a:pt x="55339" y="5412992"/>
                        <a:pt x="18527" y="5422196"/>
                      </a:cubicBezTo>
                      <a:cubicBezTo>
                        <a:pt x="2945" y="5424521"/>
                        <a:pt x="-5613" y="5410943"/>
                        <a:pt x="4141" y="5398649"/>
                      </a:cubicBezTo>
                      <a:cubicBezTo>
                        <a:pt x="24485" y="5371727"/>
                        <a:pt x="25029" y="5336417"/>
                        <a:pt x="44183" y="5309069"/>
                      </a:cubicBezTo>
                      <a:cubicBezTo>
                        <a:pt x="46623" y="5305996"/>
                        <a:pt x="48289" y="5301331"/>
                        <a:pt x="48349" y="5297408"/>
                      </a:cubicBezTo>
                      <a:cubicBezTo>
                        <a:pt x="45913" y="5287334"/>
                        <a:pt x="45767" y="5280706"/>
                        <a:pt x="47245" y="5276447"/>
                      </a:cubicBezTo>
                      <a:cubicBezTo>
                        <a:pt x="49465" y="5270059"/>
                        <a:pt x="55343" y="5269000"/>
                        <a:pt x="62645" y="5269628"/>
                      </a:cubicBezTo>
                      <a:close/>
                      <a:moveTo>
                        <a:pt x="2171733" y="5208538"/>
                      </a:moveTo>
                      <a:cubicBezTo>
                        <a:pt x="2184455" y="5224950"/>
                        <a:pt x="2173823" y="5243568"/>
                        <a:pt x="2167633" y="5257180"/>
                      </a:cubicBezTo>
                      <a:cubicBezTo>
                        <a:pt x="2149557" y="5292920"/>
                        <a:pt x="2117851" y="5318516"/>
                        <a:pt x="2085801" y="5341352"/>
                      </a:cubicBezTo>
                      <a:cubicBezTo>
                        <a:pt x="2070955" y="5353191"/>
                        <a:pt x="2069625" y="5360628"/>
                        <a:pt x="2076879" y="5373768"/>
                      </a:cubicBezTo>
                      <a:cubicBezTo>
                        <a:pt x="2098295" y="5410427"/>
                        <a:pt x="2079459" y="5444576"/>
                        <a:pt x="2070119" y="5478160"/>
                      </a:cubicBezTo>
                      <a:cubicBezTo>
                        <a:pt x="2068029" y="5484007"/>
                        <a:pt x="2059221" y="5490092"/>
                        <a:pt x="2053259" y="5491918"/>
                      </a:cubicBezTo>
                      <a:cubicBezTo>
                        <a:pt x="2020337" y="5498619"/>
                        <a:pt x="2021817" y="5524202"/>
                        <a:pt x="2018589" y="5548102"/>
                      </a:cubicBezTo>
                      <a:cubicBezTo>
                        <a:pt x="2015211" y="5579860"/>
                        <a:pt x="2021665" y="5613812"/>
                        <a:pt x="2008033" y="5644545"/>
                      </a:cubicBezTo>
                      <a:cubicBezTo>
                        <a:pt x="2004273" y="5655070"/>
                        <a:pt x="2000513" y="5665595"/>
                        <a:pt x="1987073" y="5666068"/>
                      </a:cubicBezTo>
                      <a:cubicBezTo>
                        <a:pt x="1967593" y="5672296"/>
                        <a:pt x="1948377" y="5685213"/>
                        <a:pt x="1924419" y="5677972"/>
                      </a:cubicBezTo>
                      <a:cubicBezTo>
                        <a:pt x="1919291" y="5677460"/>
                        <a:pt x="1907521" y="5673255"/>
                        <a:pt x="1912381" y="5667080"/>
                      </a:cubicBezTo>
                      <a:cubicBezTo>
                        <a:pt x="1939113" y="5633115"/>
                        <a:pt x="1895977" y="5616388"/>
                        <a:pt x="1898939" y="5585800"/>
                      </a:cubicBezTo>
                      <a:cubicBezTo>
                        <a:pt x="1892143" y="5589964"/>
                        <a:pt x="1887357" y="5592212"/>
                        <a:pt x="1884927" y="5595299"/>
                      </a:cubicBezTo>
                      <a:cubicBezTo>
                        <a:pt x="1854853" y="5638620"/>
                        <a:pt x="1811603" y="5648225"/>
                        <a:pt x="1762693" y="5643941"/>
                      </a:cubicBezTo>
                      <a:cubicBezTo>
                        <a:pt x="1737063" y="5641379"/>
                        <a:pt x="1722747" y="5666594"/>
                        <a:pt x="1696963" y="5671889"/>
                      </a:cubicBezTo>
                      <a:cubicBezTo>
                        <a:pt x="1660093" y="5678498"/>
                        <a:pt x="1649497" y="5674714"/>
                        <a:pt x="1642701" y="5638002"/>
                      </a:cubicBezTo>
                      <a:cubicBezTo>
                        <a:pt x="1639815" y="5623785"/>
                        <a:pt x="1634917" y="5611487"/>
                        <a:pt x="1621209" y="5605272"/>
                      </a:cubicBezTo>
                      <a:cubicBezTo>
                        <a:pt x="1604729" y="5599385"/>
                        <a:pt x="1590527" y="5598269"/>
                        <a:pt x="1590831" y="5623430"/>
                      </a:cubicBezTo>
                      <a:cubicBezTo>
                        <a:pt x="1591097" y="5630119"/>
                        <a:pt x="1592539" y="5637227"/>
                        <a:pt x="1591629" y="5643495"/>
                      </a:cubicBezTo>
                      <a:cubicBezTo>
                        <a:pt x="1590907" y="5660379"/>
                        <a:pt x="1574541" y="5669037"/>
                        <a:pt x="1564629" y="5670773"/>
                      </a:cubicBezTo>
                      <a:cubicBezTo>
                        <a:pt x="1550353" y="5673584"/>
                        <a:pt x="1550315" y="5655110"/>
                        <a:pt x="1550543" y="5643324"/>
                      </a:cubicBezTo>
                      <a:cubicBezTo>
                        <a:pt x="1547999" y="5631866"/>
                        <a:pt x="1553921" y="5611566"/>
                        <a:pt x="1534101" y="5615034"/>
                      </a:cubicBezTo>
                      <a:cubicBezTo>
                        <a:pt x="1520999" y="5618267"/>
                        <a:pt x="1502279" y="5626085"/>
                        <a:pt x="1514847" y="5650353"/>
                      </a:cubicBezTo>
                      <a:cubicBezTo>
                        <a:pt x="1525897" y="5671442"/>
                        <a:pt x="1512987" y="5685291"/>
                        <a:pt x="1493091" y="5692689"/>
                      </a:cubicBezTo>
                      <a:cubicBezTo>
                        <a:pt x="1489103" y="5694562"/>
                        <a:pt x="1484527" y="5696223"/>
                        <a:pt x="1481185" y="5695360"/>
                      </a:cubicBezTo>
                      <a:cubicBezTo>
                        <a:pt x="1477845" y="5694496"/>
                        <a:pt x="1475737" y="5691106"/>
                        <a:pt x="1476685" y="5682874"/>
                      </a:cubicBezTo>
                      <a:cubicBezTo>
                        <a:pt x="1476345" y="5680115"/>
                        <a:pt x="1473723" y="5672586"/>
                        <a:pt x="1471369" y="5671745"/>
                      </a:cubicBezTo>
                      <a:cubicBezTo>
                        <a:pt x="1424549" y="5661615"/>
                        <a:pt x="1440689" y="5623865"/>
                        <a:pt x="1434917" y="5595430"/>
                      </a:cubicBezTo>
                      <a:cubicBezTo>
                        <a:pt x="1458611" y="5595983"/>
                        <a:pt x="1480597" y="5582737"/>
                        <a:pt x="1504027" y="5576602"/>
                      </a:cubicBezTo>
                      <a:cubicBezTo>
                        <a:pt x="1523963" y="5587678"/>
                        <a:pt x="1547657" y="5588230"/>
                        <a:pt x="1569681" y="5593460"/>
                      </a:cubicBezTo>
                      <a:cubicBezTo>
                        <a:pt x="1578643" y="5579519"/>
                        <a:pt x="1564251" y="5567785"/>
                        <a:pt x="1565655" y="5556419"/>
                      </a:cubicBezTo>
                      <a:cubicBezTo>
                        <a:pt x="1571427" y="5543977"/>
                        <a:pt x="1580997" y="5539483"/>
                        <a:pt x="1593945" y="5544108"/>
                      </a:cubicBezTo>
                      <a:cubicBezTo>
                        <a:pt x="1610463" y="5568468"/>
                        <a:pt x="1638297" y="5579729"/>
                        <a:pt x="1658839" y="5600252"/>
                      </a:cubicBezTo>
                      <a:cubicBezTo>
                        <a:pt x="1667345" y="5609884"/>
                        <a:pt x="1681965" y="5609831"/>
                        <a:pt x="1694381" y="5601080"/>
                      </a:cubicBezTo>
                      <a:cubicBezTo>
                        <a:pt x="1743973" y="5570006"/>
                        <a:pt x="1786997" y="5531310"/>
                        <a:pt x="1837349" y="5501825"/>
                      </a:cubicBezTo>
                      <a:cubicBezTo>
                        <a:pt x="1863359" y="5484744"/>
                        <a:pt x="1834423" y="5469134"/>
                        <a:pt x="1833551" y="5452998"/>
                      </a:cubicBezTo>
                      <a:cubicBezTo>
                        <a:pt x="1834803" y="5449490"/>
                        <a:pt x="1836817" y="5447571"/>
                        <a:pt x="1840007" y="5446074"/>
                      </a:cubicBezTo>
                      <a:cubicBezTo>
                        <a:pt x="1936115" y="5399968"/>
                        <a:pt x="2012591" y="5327070"/>
                        <a:pt x="2094801" y="5264132"/>
                      </a:cubicBezTo>
                      <a:cubicBezTo>
                        <a:pt x="2120471" y="5244291"/>
                        <a:pt x="2146901" y="5226040"/>
                        <a:pt x="2171733" y="5208538"/>
                      </a:cubicBezTo>
                      <a:close/>
                      <a:moveTo>
                        <a:pt x="2734903" y="4820366"/>
                      </a:moveTo>
                      <a:cubicBezTo>
                        <a:pt x="2736591" y="4848930"/>
                        <a:pt x="2745309" y="4880005"/>
                        <a:pt x="2732515" y="4904728"/>
                      </a:cubicBezTo>
                      <a:cubicBezTo>
                        <a:pt x="2712737" y="4941603"/>
                        <a:pt x="2681337" y="4970332"/>
                        <a:pt x="2639673" y="4983411"/>
                      </a:cubicBezTo>
                      <a:cubicBezTo>
                        <a:pt x="2643375" y="4976744"/>
                        <a:pt x="2645999" y="4965698"/>
                        <a:pt x="2650779" y="4963412"/>
                      </a:cubicBezTo>
                      <a:cubicBezTo>
                        <a:pt x="2696053" y="4947627"/>
                        <a:pt x="2699427" y="4904892"/>
                        <a:pt x="2712923" y="4867106"/>
                      </a:cubicBezTo>
                      <a:cubicBezTo>
                        <a:pt x="2718829" y="4850574"/>
                        <a:pt x="2727827" y="4836478"/>
                        <a:pt x="2734903" y="4820366"/>
                      </a:cubicBezTo>
                      <a:close/>
                      <a:moveTo>
                        <a:pt x="2763991" y="4644016"/>
                      </a:moveTo>
                      <a:cubicBezTo>
                        <a:pt x="2787367" y="4664213"/>
                        <a:pt x="2781255" y="4673875"/>
                        <a:pt x="2758347" y="4693331"/>
                      </a:cubicBezTo>
                      <a:cubicBezTo>
                        <a:pt x="2706209" y="4731306"/>
                        <a:pt x="2672387" y="4785034"/>
                        <a:pt x="2663683" y="4850366"/>
                      </a:cubicBezTo>
                      <a:cubicBezTo>
                        <a:pt x="2661241" y="4875819"/>
                        <a:pt x="2660051" y="4897768"/>
                        <a:pt x="2623759" y="4891387"/>
                      </a:cubicBezTo>
                      <a:cubicBezTo>
                        <a:pt x="2611547" y="4888340"/>
                        <a:pt x="2604185" y="4901505"/>
                        <a:pt x="2597655" y="4912335"/>
                      </a:cubicBezTo>
                      <a:cubicBezTo>
                        <a:pt x="2594809" y="4916583"/>
                        <a:pt x="2590487" y="4920304"/>
                        <a:pt x="2586757" y="4921439"/>
                      </a:cubicBezTo>
                      <a:cubicBezTo>
                        <a:pt x="2583025" y="4922574"/>
                        <a:pt x="2579887" y="4921124"/>
                        <a:pt x="2579403" y="4915028"/>
                      </a:cubicBezTo>
                      <a:cubicBezTo>
                        <a:pt x="2576851" y="4881212"/>
                        <a:pt x="2559219" y="4893341"/>
                        <a:pt x="2541727" y="4897623"/>
                      </a:cubicBezTo>
                      <a:cubicBezTo>
                        <a:pt x="2536939" y="4899860"/>
                        <a:pt x="2530695" y="4894998"/>
                        <a:pt x="2525559" y="4894480"/>
                      </a:cubicBezTo>
                      <a:cubicBezTo>
                        <a:pt x="2563469" y="4855373"/>
                        <a:pt x="2600199" y="4815846"/>
                        <a:pt x="2636929" y="4776318"/>
                      </a:cubicBezTo>
                      <a:cubicBezTo>
                        <a:pt x="2678103" y="4731796"/>
                        <a:pt x="2716573" y="4683675"/>
                        <a:pt x="2763991" y="4644016"/>
                      </a:cubicBezTo>
                      <a:close/>
                      <a:moveTo>
                        <a:pt x="3462715" y="1317992"/>
                      </a:moveTo>
                      <a:cubicBezTo>
                        <a:pt x="3474063" y="1329951"/>
                        <a:pt x="3484257" y="1341498"/>
                        <a:pt x="3506069" y="1338747"/>
                      </a:cubicBezTo>
                      <a:cubicBezTo>
                        <a:pt x="3519699" y="1337028"/>
                        <a:pt x="3513857" y="1353388"/>
                        <a:pt x="3509043" y="1359574"/>
                      </a:cubicBezTo>
                      <a:cubicBezTo>
                        <a:pt x="3477855" y="1395868"/>
                        <a:pt x="3481593" y="1432779"/>
                        <a:pt x="3498865" y="1471888"/>
                      </a:cubicBezTo>
                      <a:cubicBezTo>
                        <a:pt x="3510977" y="1499931"/>
                        <a:pt x="3504717" y="1517460"/>
                        <a:pt x="3477161" y="1532651"/>
                      </a:cubicBezTo>
                      <a:cubicBezTo>
                        <a:pt x="3447617" y="1549768"/>
                        <a:pt x="3442829" y="1570457"/>
                        <a:pt x="3471079" y="1589770"/>
                      </a:cubicBezTo>
                      <a:cubicBezTo>
                        <a:pt x="3493233" y="1604273"/>
                        <a:pt x="3488003" y="1611627"/>
                        <a:pt x="3474817" y="1626681"/>
                      </a:cubicBezTo>
                      <a:cubicBezTo>
                        <a:pt x="3459223" y="1644828"/>
                        <a:pt x="3441959" y="1667649"/>
                        <a:pt x="3434863" y="1687514"/>
                      </a:cubicBezTo>
                      <a:cubicBezTo>
                        <a:pt x="3426711" y="1703048"/>
                        <a:pt x="3430645" y="1732123"/>
                        <a:pt x="3430059" y="1755631"/>
                      </a:cubicBezTo>
                      <a:cubicBezTo>
                        <a:pt x="3427483" y="1781063"/>
                        <a:pt x="3425645" y="1808076"/>
                        <a:pt x="3430413" y="1834813"/>
                      </a:cubicBezTo>
                      <a:cubicBezTo>
                        <a:pt x="3409287" y="1810139"/>
                        <a:pt x="3414465" y="1773778"/>
                        <a:pt x="3399209" y="1747246"/>
                      </a:cubicBezTo>
                      <a:cubicBezTo>
                        <a:pt x="3394831" y="1704837"/>
                        <a:pt x="3370437" y="1671089"/>
                        <a:pt x="3363653" y="1631773"/>
                      </a:cubicBezTo>
                      <a:cubicBezTo>
                        <a:pt x="3362595" y="1627442"/>
                        <a:pt x="3362277" y="1624694"/>
                        <a:pt x="3361957" y="1621944"/>
                      </a:cubicBezTo>
                      <a:cubicBezTo>
                        <a:pt x="3402779" y="1635208"/>
                        <a:pt x="3412209" y="1630671"/>
                        <a:pt x="3417165" y="1587642"/>
                      </a:cubicBezTo>
                      <a:cubicBezTo>
                        <a:pt x="3422637" y="1539528"/>
                        <a:pt x="3452031" y="1497323"/>
                        <a:pt x="3452883" y="1447558"/>
                      </a:cubicBezTo>
                      <a:cubicBezTo>
                        <a:pt x="3453541" y="1405630"/>
                        <a:pt x="3478219" y="1365693"/>
                        <a:pt x="3446579" y="1326722"/>
                      </a:cubicBezTo>
                      <a:cubicBezTo>
                        <a:pt x="3445843" y="1325141"/>
                        <a:pt x="3446357" y="1320055"/>
                        <a:pt x="3448347" y="1318130"/>
                      </a:cubicBezTo>
                      <a:cubicBezTo>
                        <a:pt x="3451589" y="1312700"/>
                        <a:pt x="3457361" y="1314761"/>
                        <a:pt x="3462715" y="1317992"/>
                      </a:cubicBezTo>
                      <a:close/>
                      <a:moveTo>
                        <a:pt x="3582375" y="939266"/>
                      </a:moveTo>
                      <a:cubicBezTo>
                        <a:pt x="3599119" y="947839"/>
                        <a:pt x="3610373" y="954452"/>
                        <a:pt x="3608327" y="970578"/>
                      </a:cubicBezTo>
                      <a:cubicBezTo>
                        <a:pt x="3608879" y="975963"/>
                        <a:pt x="3605039" y="979779"/>
                        <a:pt x="3599551" y="977818"/>
                      </a:cubicBezTo>
                      <a:cubicBezTo>
                        <a:pt x="3583771" y="973479"/>
                        <a:pt x="3587327" y="956595"/>
                        <a:pt x="3582375" y="939266"/>
                      </a:cubicBezTo>
                      <a:close/>
                      <a:moveTo>
                        <a:pt x="3013337" y="849709"/>
                      </a:moveTo>
                      <a:cubicBezTo>
                        <a:pt x="3042303" y="856132"/>
                        <a:pt x="3070529" y="860982"/>
                        <a:pt x="3099997" y="862352"/>
                      </a:cubicBezTo>
                      <a:cubicBezTo>
                        <a:pt x="3123275" y="862820"/>
                        <a:pt x="3133797" y="895352"/>
                        <a:pt x="3126013" y="913498"/>
                      </a:cubicBezTo>
                      <a:cubicBezTo>
                        <a:pt x="3112517" y="943988"/>
                        <a:pt x="3112969" y="975539"/>
                        <a:pt x="3102197" y="1005696"/>
                      </a:cubicBezTo>
                      <a:cubicBezTo>
                        <a:pt x="3067593" y="956716"/>
                        <a:pt x="3041251" y="902840"/>
                        <a:pt x="3013337" y="849709"/>
                      </a:cubicBezTo>
                      <a:close/>
                      <a:moveTo>
                        <a:pt x="2567527" y="0"/>
                      </a:moveTo>
                      <a:cubicBezTo>
                        <a:pt x="2576001" y="9625"/>
                        <a:pt x="2586563" y="13398"/>
                        <a:pt x="2598301" y="17591"/>
                      </a:cubicBezTo>
                      <a:cubicBezTo>
                        <a:pt x="2668385" y="39984"/>
                        <a:pt x="2740641" y="52598"/>
                        <a:pt x="2814649" y="56602"/>
                      </a:cubicBezTo>
                      <a:cubicBezTo>
                        <a:pt x="2878429" y="59591"/>
                        <a:pt x="2944059" y="68519"/>
                        <a:pt x="3008935" y="75858"/>
                      </a:cubicBezTo>
                      <a:cubicBezTo>
                        <a:pt x="3015221" y="76784"/>
                        <a:pt x="3023855" y="78548"/>
                        <a:pt x="3026539" y="82146"/>
                      </a:cubicBezTo>
                      <a:cubicBezTo>
                        <a:pt x="3038793" y="99718"/>
                        <a:pt x="3052379" y="109848"/>
                        <a:pt x="3075835" y="99754"/>
                      </a:cubicBezTo>
                      <a:cubicBezTo>
                        <a:pt x="3086143" y="96838"/>
                        <a:pt x="3101737" y="105048"/>
                        <a:pt x="3104263" y="116506"/>
                      </a:cubicBezTo>
                      <a:cubicBezTo>
                        <a:pt x="3103683" y="125535"/>
                        <a:pt x="3093137" y="140241"/>
                        <a:pt x="3082573" y="136468"/>
                      </a:cubicBezTo>
                      <a:cubicBezTo>
                        <a:pt x="3038391" y="119367"/>
                        <a:pt x="3008503" y="154874"/>
                        <a:pt x="2970543" y="161107"/>
                      </a:cubicBezTo>
                      <a:cubicBezTo>
                        <a:pt x="2938533" y="165508"/>
                        <a:pt x="2917343" y="180370"/>
                        <a:pt x="2921315" y="217415"/>
                      </a:cubicBezTo>
                      <a:cubicBezTo>
                        <a:pt x="2922665" y="228454"/>
                        <a:pt x="2913871" y="234550"/>
                        <a:pt x="2904899" y="230025"/>
                      </a:cubicBezTo>
                      <a:cubicBezTo>
                        <a:pt x="2882599" y="222060"/>
                        <a:pt x="2866941" y="236259"/>
                        <a:pt x="2849849" y="243349"/>
                      </a:cubicBezTo>
                      <a:cubicBezTo>
                        <a:pt x="2824463" y="251435"/>
                        <a:pt x="2828579" y="262142"/>
                        <a:pt x="2839657" y="279294"/>
                      </a:cubicBezTo>
                      <a:cubicBezTo>
                        <a:pt x="2851925" y="315344"/>
                        <a:pt x="2874163" y="345718"/>
                        <a:pt x="2899165" y="375761"/>
                      </a:cubicBezTo>
                      <a:cubicBezTo>
                        <a:pt x="2903779" y="381368"/>
                        <a:pt x="2910743" y="387813"/>
                        <a:pt x="2914521" y="395760"/>
                      </a:cubicBezTo>
                      <a:cubicBezTo>
                        <a:pt x="2935505" y="429645"/>
                        <a:pt x="2966357" y="443304"/>
                        <a:pt x="3004737" y="435901"/>
                      </a:cubicBezTo>
                      <a:cubicBezTo>
                        <a:pt x="3029287" y="430156"/>
                        <a:pt x="3055349" y="427589"/>
                        <a:pt x="3081749" y="427783"/>
                      </a:cubicBezTo>
                      <a:cubicBezTo>
                        <a:pt x="3094741" y="428465"/>
                        <a:pt x="3105801" y="427138"/>
                        <a:pt x="3116187" y="420292"/>
                      </a:cubicBezTo>
                      <a:cubicBezTo>
                        <a:pt x="3130095" y="414703"/>
                        <a:pt x="3145513" y="412293"/>
                        <a:pt x="3159517" y="421254"/>
                      </a:cubicBezTo>
                      <a:cubicBezTo>
                        <a:pt x="3174535" y="438494"/>
                        <a:pt x="3194069" y="446791"/>
                        <a:pt x="3216869" y="449656"/>
                      </a:cubicBezTo>
                      <a:cubicBezTo>
                        <a:pt x="3243607" y="452609"/>
                        <a:pt x="3264155" y="469185"/>
                        <a:pt x="3281519" y="487264"/>
                      </a:cubicBezTo>
                      <a:cubicBezTo>
                        <a:pt x="3298885" y="505342"/>
                        <a:pt x="3288675" y="522807"/>
                        <a:pt x="3271425" y="537758"/>
                      </a:cubicBezTo>
                      <a:cubicBezTo>
                        <a:pt x="3239767" y="563396"/>
                        <a:pt x="3229237" y="596581"/>
                        <a:pt x="3234721" y="636804"/>
                      </a:cubicBezTo>
                      <a:cubicBezTo>
                        <a:pt x="3239531" y="671510"/>
                        <a:pt x="3259919" y="695946"/>
                        <a:pt x="3289519" y="713116"/>
                      </a:cubicBezTo>
                      <a:cubicBezTo>
                        <a:pt x="3307043" y="723334"/>
                        <a:pt x="3320951" y="717746"/>
                        <a:pt x="3336111" y="708647"/>
                      </a:cubicBezTo>
                      <a:cubicBezTo>
                        <a:pt x="3367689" y="686938"/>
                        <a:pt x="3402803" y="684966"/>
                        <a:pt x="3439927" y="681073"/>
                      </a:cubicBezTo>
                      <a:cubicBezTo>
                        <a:pt x="3456519" y="679082"/>
                        <a:pt x="3472195" y="683363"/>
                        <a:pt x="3484527" y="697004"/>
                      </a:cubicBezTo>
                      <a:cubicBezTo>
                        <a:pt x="3489141" y="702611"/>
                        <a:pt x="3492583" y="707799"/>
                        <a:pt x="3491249" y="715238"/>
                      </a:cubicBezTo>
                      <a:cubicBezTo>
                        <a:pt x="3489497" y="723850"/>
                        <a:pt x="3482453" y="721334"/>
                        <a:pt x="3475751" y="721578"/>
                      </a:cubicBezTo>
                      <a:cubicBezTo>
                        <a:pt x="3449013" y="718625"/>
                        <a:pt x="3461939" y="741715"/>
                        <a:pt x="3459769" y="751496"/>
                      </a:cubicBezTo>
                      <a:cubicBezTo>
                        <a:pt x="3457101" y="766378"/>
                        <a:pt x="3468759" y="774499"/>
                        <a:pt x="3482665" y="768911"/>
                      </a:cubicBezTo>
                      <a:cubicBezTo>
                        <a:pt x="3503695" y="761908"/>
                        <a:pt x="3521381" y="764267"/>
                        <a:pt x="3540499" y="773734"/>
                      </a:cubicBezTo>
                      <a:cubicBezTo>
                        <a:pt x="3548295" y="777839"/>
                        <a:pt x="3555675" y="783114"/>
                        <a:pt x="3554679" y="793314"/>
                      </a:cubicBezTo>
                      <a:cubicBezTo>
                        <a:pt x="3553265" y="804684"/>
                        <a:pt x="3544133" y="808020"/>
                        <a:pt x="3535837" y="809015"/>
                      </a:cubicBezTo>
                      <a:cubicBezTo>
                        <a:pt x="3511785" y="809660"/>
                        <a:pt x="3500145" y="820017"/>
                        <a:pt x="3495305" y="844679"/>
                      </a:cubicBezTo>
                      <a:cubicBezTo>
                        <a:pt x="3494149" y="862739"/>
                        <a:pt x="3478649" y="869078"/>
                        <a:pt x="3460705" y="860030"/>
                      </a:cubicBezTo>
                      <a:cubicBezTo>
                        <a:pt x="3452907" y="855926"/>
                        <a:pt x="3448455" y="842459"/>
                        <a:pt x="3438823" y="850895"/>
                      </a:cubicBezTo>
                      <a:cubicBezTo>
                        <a:pt x="3430367" y="859749"/>
                        <a:pt x="3432055" y="873547"/>
                        <a:pt x="3441365" y="880831"/>
                      </a:cubicBezTo>
                      <a:cubicBezTo>
                        <a:pt x="3459983" y="895399"/>
                        <a:pt x="3456561" y="908690"/>
                        <a:pt x="3440819" y="926819"/>
                      </a:cubicBezTo>
                      <a:cubicBezTo>
                        <a:pt x="3465629" y="927764"/>
                        <a:pt x="3481643" y="934802"/>
                        <a:pt x="3473621" y="960967"/>
                      </a:cubicBezTo>
                      <a:cubicBezTo>
                        <a:pt x="3473203" y="962136"/>
                        <a:pt x="3472367" y="964477"/>
                        <a:pt x="3471531" y="966817"/>
                      </a:cubicBezTo>
                      <a:lnTo>
                        <a:pt x="3463103" y="966675"/>
                      </a:lnTo>
                      <a:lnTo>
                        <a:pt x="3473945" y="970548"/>
                      </a:lnTo>
                      <a:cubicBezTo>
                        <a:pt x="3467161" y="982284"/>
                        <a:pt x="3475471" y="991688"/>
                        <a:pt x="3482225" y="1001823"/>
                      </a:cubicBezTo>
                      <a:cubicBezTo>
                        <a:pt x="3488571" y="1013100"/>
                        <a:pt x="3492209" y="1024697"/>
                        <a:pt x="3485017" y="1037574"/>
                      </a:cubicBezTo>
                      <a:cubicBezTo>
                        <a:pt x="3479863" y="1044743"/>
                        <a:pt x="3475449" y="1053465"/>
                        <a:pt x="3466585" y="1052872"/>
                      </a:cubicBezTo>
                      <a:cubicBezTo>
                        <a:pt x="3456977" y="1050728"/>
                        <a:pt x="3455973" y="1042646"/>
                        <a:pt x="3454563" y="1035706"/>
                      </a:cubicBezTo>
                      <a:cubicBezTo>
                        <a:pt x="3446617" y="1007125"/>
                        <a:pt x="3421945" y="985440"/>
                        <a:pt x="3425647" y="953296"/>
                      </a:cubicBezTo>
                      <a:lnTo>
                        <a:pt x="3428847" y="954439"/>
                      </a:lnTo>
                      <a:lnTo>
                        <a:pt x="3422235" y="949210"/>
                      </a:lnTo>
                      <a:cubicBezTo>
                        <a:pt x="3409227" y="930049"/>
                        <a:pt x="3389033" y="934712"/>
                        <a:pt x="3373953" y="939880"/>
                      </a:cubicBezTo>
                      <a:cubicBezTo>
                        <a:pt x="3363229" y="943967"/>
                        <a:pt x="3350993" y="944875"/>
                        <a:pt x="3346379" y="939268"/>
                      </a:cubicBezTo>
                      <a:cubicBezTo>
                        <a:pt x="3316761" y="903618"/>
                        <a:pt x="3309495" y="931372"/>
                        <a:pt x="3299961" y="954356"/>
                      </a:cubicBezTo>
                      <a:cubicBezTo>
                        <a:pt x="3272469" y="949814"/>
                        <a:pt x="3252177" y="939927"/>
                        <a:pt x="3257595" y="906236"/>
                      </a:cubicBezTo>
                      <a:cubicBezTo>
                        <a:pt x="3258591" y="896036"/>
                        <a:pt x="3255987" y="888507"/>
                        <a:pt x="3244667" y="883146"/>
                      </a:cubicBezTo>
                      <a:cubicBezTo>
                        <a:pt x="3212639" y="869066"/>
                        <a:pt x="3210773" y="844648"/>
                        <a:pt x="3238073" y="820092"/>
                      </a:cubicBezTo>
                      <a:cubicBezTo>
                        <a:pt x="3246947" y="810067"/>
                        <a:pt x="3259263" y="805230"/>
                        <a:pt x="3270067" y="797214"/>
                      </a:cubicBezTo>
                      <a:cubicBezTo>
                        <a:pt x="3282463" y="788447"/>
                        <a:pt x="3286225" y="777915"/>
                        <a:pt x="3270629" y="769705"/>
                      </a:cubicBezTo>
                      <a:cubicBezTo>
                        <a:pt x="3258137" y="763923"/>
                        <a:pt x="3250499" y="751959"/>
                        <a:pt x="3244035" y="740414"/>
                      </a:cubicBezTo>
                      <a:cubicBezTo>
                        <a:pt x="3232201" y="721672"/>
                        <a:pt x="3222377" y="701009"/>
                        <a:pt x="3191121" y="706999"/>
                      </a:cubicBezTo>
                      <a:cubicBezTo>
                        <a:pt x="3178051" y="710247"/>
                        <a:pt x="3166055" y="699365"/>
                        <a:pt x="3160427" y="685479"/>
                      </a:cubicBezTo>
                      <a:cubicBezTo>
                        <a:pt x="3156391" y="670843"/>
                        <a:pt x="3166439" y="661237"/>
                        <a:pt x="3178419" y="653639"/>
                      </a:cubicBezTo>
                      <a:cubicBezTo>
                        <a:pt x="3183611" y="650216"/>
                        <a:pt x="3191151" y="647632"/>
                        <a:pt x="3194415" y="642201"/>
                      </a:cubicBezTo>
                      <a:cubicBezTo>
                        <a:pt x="3199269" y="636017"/>
                        <a:pt x="3200267" y="625817"/>
                        <a:pt x="3188031" y="626725"/>
                      </a:cubicBezTo>
                      <a:cubicBezTo>
                        <a:pt x="3120487" y="634267"/>
                        <a:pt x="3091531" y="585658"/>
                        <a:pt x="3065337" y="536717"/>
                      </a:cubicBezTo>
                      <a:cubicBezTo>
                        <a:pt x="3064583" y="535128"/>
                        <a:pt x="3063825" y="533538"/>
                        <a:pt x="3061895" y="531529"/>
                      </a:cubicBezTo>
                      <a:cubicBezTo>
                        <a:pt x="3054161" y="505016"/>
                        <a:pt x="3040753" y="505505"/>
                        <a:pt x="3021155" y="519616"/>
                      </a:cubicBezTo>
                      <a:cubicBezTo>
                        <a:pt x="3017135" y="523458"/>
                        <a:pt x="3012361" y="525712"/>
                        <a:pt x="3008341" y="529554"/>
                      </a:cubicBezTo>
                      <a:cubicBezTo>
                        <a:pt x="3003565" y="531807"/>
                        <a:pt x="2998791" y="534060"/>
                        <a:pt x="2994851" y="533972"/>
                      </a:cubicBezTo>
                      <a:cubicBezTo>
                        <a:pt x="2973563" y="534285"/>
                        <a:pt x="2963321" y="514793"/>
                        <a:pt x="2948145" y="505413"/>
                      </a:cubicBezTo>
                      <a:cubicBezTo>
                        <a:pt x="2913173" y="481046"/>
                        <a:pt x="2873267" y="466792"/>
                        <a:pt x="2840387" y="436575"/>
                      </a:cubicBezTo>
                      <a:cubicBezTo>
                        <a:pt x="2814051" y="413973"/>
                        <a:pt x="2773983" y="407578"/>
                        <a:pt x="2744463" y="386479"/>
                      </a:cubicBezTo>
                      <a:cubicBezTo>
                        <a:pt x="2733981" y="378775"/>
                        <a:pt x="2721167" y="388712"/>
                        <a:pt x="2708931" y="389620"/>
                      </a:cubicBezTo>
                      <a:cubicBezTo>
                        <a:pt x="2696279" y="391698"/>
                        <a:pt x="2684301" y="399295"/>
                        <a:pt x="2670553" y="397024"/>
                      </a:cubicBezTo>
                      <a:cubicBezTo>
                        <a:pt x="2660409" y="392081"/>
                        <a:pt x="2649845" y="388308"/>
                        <a:pt x="2649749" y="373758"/>
                      </a:cubicBezTo>
                      <a:cubicBezTo>
                        <a:pt x="2652175" y="370668"/>
                        <a:pt x="2657707" y="370003"/>
                        <a:pt x="2661309" y="367331"/>
                      </a:cubicBezTo>
                      <a:cubicBezTo>
                        <a:pt x="2678817" y="359071"/>
                        <a:pt x="2698415" y="344959"/>
                        <a:pt x="2686581" y="326218"/>
                      </a:cubicBezTo>
                      <a:cubicBezTo>
                        <a:pt x="2676259" y="310655"/>
                        <a:pt x="2653299" y="315649"/>
                        <a:pt x="2637641" y="329849"/>
                      </a:cubicBezTo>
                      <a:cubicBezTo>
                        <a:pt x="2613089" y="335594"/>
                        <a:pt x="2600757" y="321953"/>
                        <a:pt x="2591689" y="302879"/>
                      </a:cubicBezTo>
                      <a:cubicBezTo>
                        <a:pt x="2566251" y="255528"/>
                        <a:pt x="2573999" y="204196"/>
                        <a:pt x="2575797" y="154698"/>
                      </a:cubicBezTo>
                      <a:cubicBezTo>
                        <a:pt x="2576439" y="123259"/>
                        <a:pt x="2576245" y="94159"/>
                        <a:pt x="2565827" y="64048"/>
                      </a:cubicBezTo>
                      <a:cubicBezTo>
                        <a:pt x="2561725" y="47739"/>
                        <a:pt x="2555409" y="31381"/>
                        <a:pt x="2559501" y="15585"/>
                      </a:cubicBezTo>
                      <a:cubicBezTo>
                        <a:pt x="2560863" y="10320"/>
                        <a:pt x="2563383" y="5117"/>
                        <a:pt x="2567527" y="0"/>
                      </a:cubicBezTo>
                      <a:close/>
                    </a:path>
                  </a:pathLst>
                </a:custGeom>
                <a:solidFill>
                  <a:schemeClr val="accent4">
                    <a:alpha val="60000"/>
                  </a:schemeClr>
                </a:solidFill>
                <a:ln>
                  <a:noFill/>
                </a:ln>
                <a:effectLst/>
              </p:spPr>
              <p:txBody>
                <a:bodyPr anchor="ctr"/>
                <a:lstStyle/>
                <a:p>
                  <a:pPr defTabSz="457189">
                    <a:defRPr/>
                  </a:pPr>
                  <a:endParaRPr lang="en-US" sz="1351" dirty="0">
                    <a:latin typeface="Oswald" pitchFamily="2" charset="77"/>
                  </a:endParaRPr>
                </a:p>
              </p:txBody>
            </p:sp>
            <p:sp>
              <p:nvSpPr>
                <p:cNvPr id="233" name="Freeform 42">
                  <a:extLst>
                    <a:ext uri="{FF2B5EF4-FFF2-40B4-BE49-F238E27FC236}">
                      <a16:creationId xmlns:a16="http://schemas.microsoft.com/office/drawing/2014/main" id="{D1065CDB-52A2-4B3E-9873-1A48CFA6DBB9}"/>
                    </a:ext>
                  </a:extLst>
                </p:cNvPr>
                <p:cNvSpPr/>
                <p:nvPr/>
              </p:nvSpPr>
              <p:spPr bwMode="auto">
                <a:xfrm>
                  <a:off x="16175070" y="6692965"/>
                  <a:ext cx="5482670" cy="6525250"/>
                </a:xfrm>
                <a:custGeom>
                  <a:avLst/>
                  <a:gdLst>
                    <a:gd name="connsiteX0" fmla="*/ 2661754 w 5484290"/>
                    <a:gd name="connsiteY0" fmla="*/ 6029402 h 6527758"/>
                    <a:gd name="connsiteX1" fmla="*/ 2660170 w 5484290"/>
                    <a:gd name="connsiteY1" fmla="*/ 6029987 h 6527758"/>
                    <a:gd name="connsiteX2" fmla="*/ 2662430 w 5484290"/>
                    <a:gd name="connsiteY2" fmla="*/ 6029428 h 6527758"/>
                    <a:gd name="connsiteX3" fmla="*/ 2708098 w 5484290"/>
                    <a:gd name="connsiteY3" fmla="*/ 5942377 h 6527758"/>
                    <a:gd name="connsiteX4" fmla="*/ 2707720 w 5484290"/>
                    <a:gd name="connsiteY4" fmla="*/ 5942519 h 6527758"/>
                    <a:gd name="connsiteX5" fmla="*/ 2708366 w 5484290"/>
                    <a:gd name="connsiteY5" fmla="*/ 5942505 h 6527758"/>
                    <a:gd name="connsiteX6" fmla="*/ 2606970 w 5484290"/>
                    <a:gd name="connsiteY6" fmla="*/ 5902620 h 6527758"/>
                    <a:gd name="connsiteX7" fmla="*/ 2606444 w 5484290"/>
                    <a:gd name="connsiteY7" fmla="*/ 5903742 h 6527758"/>
                    <a:gd name="connsiteX8" fmla="*/ 2604504 w 5484290"/>
                    <a:gd name="connsiteY8" fmla="*/ 5905186 h 6527758"/>
                    <a:gd name="connsiteX9" fmla="*/ 2603260 w 5484290"/>
                    <a:gd name="connsiteY9" fmla="*/ 5905250 h 6527758"/>
                    <a:gd name="connsiteX10" fmla="*/ 2602840 w 5484290"/>
                    <a:gd name="connsiteY10" fmla="*/ 5906422 h 6527758"/>
                    <a:gd name="connsiteX11" fmla="*/ 2604504 w 5484290"/>
                    <a:gd name="connsiteY11" fmla="*/ 5905186 h 6527758"/>
                    <a:gd name="connsiteX12" fmla="*/ 2605282 w 5484290"/>
                    <a:gd name="connsiteY12" fmla="*/ 5905146 h 6527758"/>
                    <a:gd name="connsiteX13" fmla="*/ 2607620 w 5484290"/>
                    <a:gd name="connsiteY13" fmla="*/ 5904162 h 6527758"/>
                    <a:gd name="connsiteX14" fmla="*/ 2615950 w 5484290"/>
                    <a:gd name="connsiteY14" fmla="*/ 5905385 h 6527758"/>
                    <a:gd name="connsiteX15" fmla="*/ 2528170 w 5484290"/>
                    <a:gd name="connsiteY15" fmla="*/ 5873634 h 6527758"/>
                    <a:gd name="connsiteX16" fmla="*/ 2512018 w 5484290"/>
                    <a:gd name="connsiteY16" fmla="*/ 5875304 h 6527758"/>
                    <a:gd name="connsiteX17" fmla="*/ 2408552 w 5484290"/>
                    <a:gd name="connsiteY17" fmla="*/ 5901825 h 6527758"/>
                    <a:gd name="connsiteX18" fmla="*/ 2354550 w 5484290"/>
                    <a:gd name="connsiteY18" fmla="*/ 5901050 h 6527758"/>
                    <a:gd name="connsiteX19" fmla="*/ 2277744 w 5484290"/>
                    <a:gd name="connsiteY19" fmla="*/ 5915935 h 6527758"/>
                    <a:gd name="connsiteX20" fmla="*/ 2276998 w 5484290"/>
                    <a:gd name="connsiteY20" fmla="*/ 5915196 h 6527758"/>
                    <a:gd name="connsiteX21" fmla="*/ 2278222 w 5484290"/>
                    <a:gd name="connsiteY21" fmla="*/ 5929916 h 6527758"/>
                    <a:gd name="connsiteX22" fmla="*/ 2278586 w 5484290"/>
                    <a:gd name="connsiteY22" fmla="*/ 5930772 h 6527758"/>
                    <a:gd name="connsiteX23" fmla="*/ 2321912 w 5484290"/>
                    <a:gd name="connsiteY23" fmla="*/ 5946093 h 6527758"/>
                    <a:gd name="connsiteX24" fmla="*/ 2366142 w 5484290"/>
                    <a:gd name="connsiteY24" fmla="*/ 5968669 h 6527758"/>
                    <a:gd name="connsiteX25" fmla="*/ 2380070 w 5484290"/>
                    <a:gd name="connsiteY25" fmla="*/ 6000093 h 6527758"/>
                    <a:gd name="connsiteX26" fmla="*/ 2389220 w 5484290"/>
                    <a:gd name="connsiteY26" fmla="*/ 6033778 h 6527758"/>
                    <a:gd name="connsiteX27" fmla="*/ 2405102 w 5484290"/>
                    <a:gd name="connsiteY27" fmla="*/ 6044907 h 6527758"/>
                    <a:gd name="connsiteX28" fmla="*/ 2423434 w 5484290"/>
                    <a:gd name="connsiteY28" fmla="*/ 6038064 h 6527758"/>
                    <a:gd name="connsiteX29" fmla="*/ 2424598 w 5484290"/>
                    <a:gd name="connsiteY29" fmla="*/ 6001450 h 6527758"/>
                    <a:gd name="connsiteX30" fmla="*/ 2409080 w 5484290"/>
                    <a:gd name="connsiteY30" fmla="*/ 5989296 h 6527758"/>
                    <a:gd name="connsiteX31" fmla="*/ 2396406 w 5484290"/>
                    <a:gd name="connsiteY31" fmla="*/ 5954353 h 6527758"/>
                    <a:gd name="connsiteX32" fmla="*/ 2425166 w 5484290"/>
                    <a:gd name="connsiteY32" fmla="*/ 5936853 h 6527758"/>
                    <a:gd name="connsiteX33" fmla="*/ 2476814 w 5484290"/>
                    <a:gd name="connsiteY33" fmla="*/ 5918272 h 6527758"/>
                    <a:gd name="connsiteX34" fmla="*/ 2512030 w 5484290"/>
                    <a:gd name="connsiteY34" fmla="*/ 5912337 h 6527758"/>
                    <a:gd name="connsiteX35" fmla="*/ 2537848 w 5484290"/>
                    <a:gd name="connsiteY35" fmla="*/ 5884530 h 6527758"/>
                    <a:gd name="connsiteX36" fmla="*/ 2528170 w 5484290"/>
                    <a:gd name="connsiteY36" fmla="*/ 5873634 h 6527758"/>
                    <a:gd name="connsiteX37" fmla="*/ 2201408 w 5484290"/>
                    <a:gd name="connsiteY37" fmla="*/ 5814611 h 6527758"/>
                    <a:gd name="connsiteX38" fmla="*/ 2191588 w 5484290"/>
                    <a:gd name="connsiteY38" fmla="*/ 5816041 h 6527758"/>
                    <a:gd name="connsiteX39" fmla="*/ 2187770 w 5484290"/>
                    <a:gd name="connsiteY39" fmla="*/ 5832985 h 6527758"/>
                    <a:gd name="connsiteX40" fmla="*/ 2185608 w 5484290"/>
                    <a:gd name="connsiteY40" fmla="*/ 5834575 h 6527758"/>
                    <a:gd name="connsiteX41" fmla="*/ 2203780 w 5484290"/>
                    <a:gd name="connsiteY41" fmla="*/ 5833197 h 6527758"/>
                    <a:gd name="connsiteX42" fmla="*/ 2216552 w 5484290"/>
                    <a:gd name="connsiteY42" fmla="*/ 5845381 h 6527758"/>
                    <a:gd name="connsiteX43" fmla="*/ 2215258 w 5484290"/>
                    <a:gd name="connsiteY43" fmla="*/ 5828650 h 6527758"/>
                    <a:gd name="connsiteX44" fmla="*/ 2201408 w 5484290"/>
                    <a:gd name="connsiteY44" fmla="*/ 5814611 h 6527758"/>
                    <a:gd name="connsiteX45" fmla="*/ 4419208 w 5484290"/>
                    <a:gd name="connsiteY45" fmla="*/ 5760288 h 6527758"/>
                    <a:gd name="connsiteX46" fmla="*/ 4423088 w 5484290"/>
                    <a:gd name="connsiteY46" fmla="*/ 5778918 h 6527758"/>
                    <a:gd name="connsiteX47" fmla="*/ 4414078 w 5484290"/>
                    <a:gd name="connsiteY47" fmla="*/ 5811517 h 6527758"/>
                    <a:gd name="connsiteX48" fmla="*/ 4410536 w 5484290"/>
                    <a:gd name="connsiteY48" fmla="*/ 5895151 h 6527758"/>
                    <a:gd name="connsiteX49" fmla="*/ 4417406 w 5484290"/>
                    <a:gd name="connsiteY49" fmla="*/ 5920156 h 6527758"/>
                    <a:gd name="connsiteX50" fmla="*/ 4427874 w 5484290"/>
                    <a:gd name="connsiteY50" fmla="*/ 5975630 h 6527758"/>
                    <a:gd name="connsiteX51" fmla="*/ 4432412 w 5484290"/>
                    <a:gd name="connsiteY51" fmla="*/ 6032966 h 6527758"/>
                    <a:gd name="connsiteX52" fmla="*/ 4427986 w 5484290"/>
                    <a:gd name="connsiteY52" fmla="*/ 6137509 h 6527758"/>
                    <a:gd name="connsiteX53" fmla="*/ 4423046 w 5484290"/>
                    <a:gd name="connsiteY53" fmla="*/ 6214010 h 6527758"/>
                    <a:gd name="connsiteX54" fmla="*/ 4370332 w 5484290"/>
                    <a:gd name="connsiteY54" fmla="*/ 6368958 h 6527758"/>
                    <a:gd name="connsiteX55" fmla="*/ 4351888 w 5484290"/>
                    <a:gd name="connsiteY55" fmla="*/ 6402166 h 6527758"/>
                    <a:gd name="connsiteX56" fmla="*/ 4275858 w 5484290"/>
                    <a:gd name="connsiteY56" fmla="*/ 6463887 h 6527758"/>
                    <a:gd name="connsiteX57" fmla="*/ 4257316 w 5484290"/>
                    <a:gd name="connsiteY57" fmla="*/ 6467876 h 6527758"/>
                    <a:gd name="connsiteX58" fmla="*/ 4122296 w 5484290"/>
                    <a:gd name="connsiteY58" fmla="*/ 6517813 h 6527758"/>
                    <a:gd name="connsiteX59" fmla="*/ 3996144 w 5484290"/>
                    <a:gd name="connsiteY59" fmla="*/ 6524487 h 6527758"/>
                    <a:gd name="connsiteX60" fmla="*/ 3958496 w 5484290"/>
                    <a:gd name="connsiteY60" fmla="*/ 6489816 h 6527758"/>
                    <a:gd name="connsiteX61" fmla="*/ 3911974 w 5484290"/>
                    <a:gd name="connsiteY61" fmla="*/ 6465240 h 6527758"/>
                    <a:gd name="connsiteX62" fmla="*/ 3890394 w 5484290"/>
                    <a:gd name="connsiteY62" fmla="*/ 6448245 h 6527758"/>
                    <a:gd name="connsiteX63" fmla="*/ 3906830 w 5484290"/>
                    <a:gd name="connsiteY63" fmla="*/ 6416973 h 6527758"/>
                    <a:gd name="connsiteX64" fmla="*/ 3934238 w 5484290"/>
                    <a:gd name="connsiteY64" fmla="*/ 6336558 h 6527758"/>
                    <a:gd name="connsiteX65" fmla="*/ 3942918 w 5484290"/>
                    <a:gd name="connsiteY65" fmla="*/ 6268025 h 6527758"/>
                    <a:gd name="connsiteX66" fmla="*/ 3958000 w 5484290"/>
                    <a:gd name="connsiteY66" fmla="*/ 6244228 h 6527758"/>
                    <a:gd name="connsiteX67" fmla="*/ 3998154 w 5484290"/>
                    <a:gd name="connsiteY67" fmla="*/ 6139182 h 6527758"/>
                    <a:gd name="connsiteX68" fmla="*/ 3996388 w 5484290"/>
                    <a:gd name="connsiteY68" fmla="*/ 6105885 h 6527758"/>
                    <a:gd name="connsiteX69" fmla="*/ 4016830 w 5484290"/>
                    <a:gd name="connsiteY69" fmla="*/ 6079526 h 6527758"/>
                    <a:gd name="connsiteX70" fmla="*/ 4094676 w 5484290"/>
                    <a:gd name="connsiteY70" fmla="*/ 5957432 h 6527758"/>
                    <a:gd name="connsiteX71" fmla="*/ 4130634 w 5484290"/>
                    <a:gd name="connsiteY71" fmla="*/ 5930480 h 6527758"/>
                    <a:gd name="connsiteX72" fmla="*/ 4231792 w 5484290"/>
                    <a:gd name="connsiteY72" fmla="*/ 5868448 h 6527758"/>
                    <a:gd name="connsiteX73" fmla="*/ 4263038 w 5484290"/>
                    <a:gd name="connsiteY73" fmla="*/ 5858384 h 6527758"/>
                    <a:gd name="connsiteX74" fmla="*/ 4304374 w 5484290"/>
                    <a:gd name="connsiteY74" fmla="*/ 5886415 h 6527758"/>
                    <a:gd name="connsiteX75" fmla="*/ 4304610 w 5484290"/>
                    <a:gd name="connsiteY75" fmla="*/ 5893131 h 6527758"/>
                    <a:gd name="connsiteX76" fmla="*/ 4322220 w 5484290"/>
                    <a:gd name="connsiteY76" fmla="*/ 5928606 h 6527758"/>
                    <a:gd name="connsiteX77" fmla="*/ 4363736 w 5484290"/>
                    <a:gd name="connsiteY77" fmla="*/ 5882414 h 6527758"/>
                    <a:gd name="connsiteX78" fmla="*/ 4370598 w 5484290"/>
                    <a:gd name="connsiteY78" fmla="*/ 5841089 h 6527758"/>
                    <a:gd name="connsiteX79" fmla="*/ 4384324 w 5484290"/>
                    <a:gd name="connsiteY79" fmla="*/ 5791603 h 6527758"/>
                    <a:gd name="connsiteX80" fmla="*/ 4398332 w 5484290"/>
                    <a:gd name="connsiteY80" fmla="*/ 5763443 h 6527758"/>
                    <a:gd name="connsiteX81" fmla="*/ 4419208 w 5484290"/>
                    <a:gd name="connsiteY81" fmla="*/ 5760288 h 6527758"/>
                    <a:gd name="connsiteX82" fmla="*/ 1889124 w 5484290"/>
                    <a:gd name="connsiteY82" fmla="*/ 5718885 h 6527758"/>
                    <a:gd name="connsiteX83" fmla="*/ 1922348 w 5484290"/>
                    <a:gd name="connsiteY83" fmla="*/ 5752719 h 6527758"/>
                    <a:gd name="connsiteX84" fmla="*/ 1902784 w 5484290"/>
                    <a:gd name="connsiteY84" fmla="*/ 5755235 h 6527758"/>
                    <a:gd name="connsiteX85" fmla="*/ 1889124 w 5484290"/>
                    <a:gd name="connsiteY85" fmla="*/ 5718885 h 6527758"/>
                    <a:gd name="connsiteX86" fmla="*/ 2240348 w 5484290"/>
                    <a:gd name="connsiteY86" fmla="*/ 5090352 h 6527758"/>
                    <a:gd name="connsiteX87" fmla="*/ 2251856 w 5484290"/>
                    <a:gd name="connsiteY87" fmla="*/ 5092478 h 6527758"/>
                    <a:gd name="connsiteX88" fmla="*/ 2252962 w 5484290"/>
                    <a:gd name="connsiteY88" fmla="*/ 5115371 h 6527758"/>
                    <a:gd name="connsiteX89" fmla="*/ 2192512 w 5484290"/>
                    <a:gd name="connsiteY89" fmla="*/ 5154657 h 6527758"/>
                    <a:gd name="connsiteX90" fmla="*/ 2173786 w 5484290"/>
                    <a:gd name="connsiteY90" fmla="*/ 5162526 h 6527758"/>
                    <a:gd name="connsiteX91" fmla="*/ 2153520 w 5484290"/>
                    <a:gd name="connsiteY91" fmla="*/ 5173319 h 6527758"/>
                    <a:gd name="connsiteX92" fmla="*/ 2136706 w 5484290"/>
                    <a:gd name="connsiteY92" fmla="*/ 5163113 h 6527758"/>
                    <a:gd name="connsiteX93" fmla="*/ 2125108 w 5484290"/>
                    <a:gd name="connsiteY93" fmla="*/ 5195132 h 6527758"/>
                    <a:gd name="connsiteX94" fmla="*/ 2099268 w 5484290"/>
                    <a:gd name="connsiteY94" fmla="*/ 5197391 h 6527758"/>
                    <a:gd name="connsiteX95" fmla="*/ 2083778 w 5484290"/>
                    <a:gd name="connsiteY95" fmla="*/ 5181354 h 6527758"/>
                    <a:gd name="connsiteX96" fmla="*/ 2096658 w 5484290"/>
                    <a:gd name="connsiteY96" fmla="*/ 5167573 h 6527758"/>
                    <a:gd name="connsiteX97" fmla="*/ 2116186 w 5484290"/>
                    <a:gd name="connsiteY97" fmla="*/ 5159778 h 6527758"/>
                    <a:gd name="connsiteX98" fmla="*/ 2134938 w 5484290"/>
                    <a:gd name="connsiteY98" fmla="*/ 5162040 h 6527758"/>
                    <a:gd name="connsiteX99" fmla="*/ 2134310 w 5484290"/>
                    <a:gd name="connsiteY99" fmla="*/ 5161660 h 6527758"/>
                    <a:gd name="connsiteX100" fmla="*/ 2120902 w 5484290"/>
                    <a:gd name="connsiteY100" fmla="*/ 5127260 h 6527758"/>
                    <a:gd name="connsiteX101" fmla="*/ 2155190 w 5484290"/>
                    <a:gd name="connsiteY101" fmla="*/ 5106916 h 6527758"/>
                    <a:gd name="connsiteX102" fmla="*/ 2198790 w 5484290"/>
                    <a:gd name="connsiteY102" fmla="*/ 5118519 h 6527758"/>
                    <a:gd name="connsiteX103" fmla="*/ 2220542 w 5484290"/>
                    <a:gd name="connsiteY103" fmla="*/ 5117025 h 6527758"/>
                    <a:gd name="connsiteX104" fmla="*/ 2231616 w 5484290"/>
                    <a:gd name="connsiteY104" fmla="*/ 5097160 h 6527758"/>
                    <a:gd name="connsiteX105" fmla="*/ 2240348 w 5484290"/>
                    <a:gd name="connsiteY105" fmla="*/ 5090352 h 6527758"/>
                    <a:gd name="connsiteX106" fmla="*/ 2394142 w 5484290"/>
                    <a:gd name="connsiteY106" fmla="*/ 5026361 h 6527758"/>
                    <a:gd name="connsiteX107" fmla="*/ 2494958 w 5484290"/>
                    <a:gd name="connsiteY107" fmla="*/ 5059753 h 6527758"/>
                    <a:gd name="connsiteX108" fmla="*/ 2485246 w 5484290"/>
                    <a:gd name="connsiteY108" fmla="*/ 5171988 h 6527758"/>
                    <a:gd name="connsiteX109" fmla="*/ 2480428 w 5484290"/>
                    <a:gd name="connsiteY109" fmla="*/ 5192876 h 6527758"/>
                    <a:gd name="connsiteX110" fmla="*/ 2500434 w 5484290"/>
                    <a:gd name="connsiteY110" fmla="*/ 5196032 h 6527758"/>
                    <a:gd name="connsiteX111" fmla="*/ 2530560 w 5484290"/>
                    <a:gd name="connsiteY111" fmla="*/ 5204133 h 6527758"/>
                    <a:gd name="connsiteX112" fmla="*/ 2499272 w 5484290"/>
                    <a:gd name="connsiteY112" fmla="*/ 5228865 h 6527758"/>
                    <a:gd name="connsiteX113" fmla="*/ 2431210 w 5484290"/>
                    <a:gd name="connsiteY113" fmla="*/ 5260412 h 6527758"/>
                    <a:gd name="connsiteX114" fmla="*/ 2415612 w 5484290"/>
                    <a:gd name="connsiteY114" fmla="*/ 5270800 h 6527758"/>
                    <a:gd name="connsiteX115" fmla="*/ 2307496 w 5484290"/>
                    <a:gd name="connsiteY115" fmla="*/ 5314638 h 6527758"/>
                    <a:gd name="connsiteX116" fmla="*/ 2286432 w 5484290"/>
                    <a:gd name="connsiteY116" fmla="*/ 5373611 h 6527758"/>
                    <a:gd name="connsiteX117" fmla="*/ 2284470 w 5484290"/>
                    <a:gd name="connsiteY117" fmla="*/ 5390200 h 6527758"/>
                    <a:gd name="connsiteX118" fmla="*/ 2262738 w 5484290"/>
                    <a:gd name="connsiteY118" fmla="*/ 5410366 h 6527758"/>
                    <a:gd name="connsiteX119" fmla="*/ 2253544 w 5484290"/>
                    <a:gd name="connsiteY119" fmla="*/ 5416226 h 6527758"/>
                    <a:gd name="connsiteX120" fmla="*/ 2245824 w 5484290"/>
                    <a:gd name="connsiteY120" fmla="*/ 5409644 h 6527758"/>
                    <a:gd name="connsiteX121" fmla="*/ 2203462 w 5484290"/>
                    <a:gd name="connsiteY121" fmla="*/ 5369243 h 6527758"/>
                    <a:gd name="connsiteX122" fmla="*/ 2147412 w 5484290"/>
                    <a:gd name="connsiteY122" fmla="*/ 5307996 h 6527758"/>
                    <a:gd name="connsiteX123" fmla="*/ 2132266 w 5484290"/>
                    <a:gd name="connsiteY123" fmla="*/ 5265347 h 6527758"/>
                    <a:gd name="connsiteX124" fmla="*/ 2177508 w 5484290"/>
                    <a:gd name="connsiteY124" fmla="*/ 5216340 h 6527758"/>
                    <a:gd name="connsiteX125" fmla="*/ 2216668 w 5484290"/>
                    <a:gd name="connsiteY125" fmla="*/ 5191759 h 6527758"/>
                    <a:gd name="connsiteX126" fmla="*/ 2297552 w 5484290"/>
                    <a:gd name="connsiteY126" fmla="*/ 5116915 h 6527758"/>
                    <a:gd name="connsiteX127" fmla="*/ 2323446 w 5484290"/>
                    <a:gd name="connsiteY127" fmla="*/ 5070308 h 6527758"/>
                    <a:gd name="connsiteX128" fmla="*/ 2360026 w 5484290"/>
                    <a:gd name="connsiteY128" fmla="*/ 5038155 h 6527758"/>
                    <a:gd name="connsiteX129" fmla="*/ 2367660 w 5484290"/>
                    <a:gd name="connsiteY129" fmla="*/ 5031573 h 6527758"/>
                    <a:gd name="connsiteX130" fmla="*/ 2394142 w 5484290"/>
                    <a:gd name="connsiteY130" fmla="*/ 5026361 h 6527758"/>
                    <a:gd name="connsiteX131" fmla="*/ 728038 w 5484290"/>
                    <a:gd name="connsiteY131" fmla="*/ 4869126 h 6527758"/>
                    <a:gd name="connsiteX132" fmla="*/ 746648 w 5484290"/>
                    <a:gd name="connsiteY132" fmla="*/ 4902311 h 6527758"/>
                    <a:gd name="connsiteX133" fmla="*/ 737132 w 5484290"/>
                    <a:gd name="connsiteY133" fmla="*/ 4958621 h 6527758"/>
                    <a:gd name="connsiteX134" fmla="*/ 815454 w 5484290"/>
                    <a:gd name="connsiteY134" fmla="*/ 5058246 h 6527758"/>
                    <a:gd name="connsiteX135" fmla="*/ 948622 w 5484290"/>
                    <a:gd name="connsiteY135" fmla="*/ 5085909 h 6527758"/>
                    <a:gd name="connsiteX136" fmla="*/ 958452 w 5484290"/>
                    <a:gd name="connsiteY136" fmla="*/ 5069517 h 6527758"/>
                    <a:gd name="connsiteX137" fmla="*/ 951254 w 5484290"/>
                    <a:gd name="connsiteY137" fmla="*/ 5037756 h 6527758"/>
                    <a:gd name="connsiteX138" fmla="*/ 958646 w 5484290"/>
                    <a:gd name="connsiteY138" fmla="*/ 5024474 h 6527758"/>
                    <a:gd name="connsiteX139" fmla="*/ 1035160 w 5484290"/>
                    <a:gd name="connsiteY139" fmla="*/ 5062420 h 6527758"/>
                    <a:gd name="connsiteX140" fmla="*/ 1036572 w 5484290"/>
                    <a:gd name="connsiteY140" fmla="*/ 5088133 h 6527758"/>
                    <a:gd name="connsiteX141" fmla="*/ 1030234 w 5484290"/>
                    <a:gd name="connsiteY141" fmla="*/ 5161500 h 6527758"/>
                    <a:gd name="connsiteX142" fmla="*/ 1106662 w 5484290"/>
                    <a:gd name="connsiteY142" fmla="*/ 5203394 h 6527758"/>
                    <a:gd name="connsiteX143" fmla="*/ 1149456 w 5484290"/>
                    <a:gd name="connsiteY143" fmla="*/ 5213373 h 6527758"/>
                    <a:gd name="connsiteX144" fmla="*/ 1184460 w 5484290"/>
                    <a:gd name="connsiteY144" fmla="*/ 5200666 h 6527758"/>
                    <a:gd name="connsiteX145" fmla="*/ 1216694 w 5484290"/>
                    <a:gd name="connsiteY145" fmla="*/ 5188296 h 6527758"/>
                    <a:gd name="connsiteX146" fmla="*/ 1229096 w 5484290"/>
                    <a:gd name="connsiteY146" fmla="*/ 5216609 h 6527758"/>
                    <a:gd name="connsiteX147" fmla="*/ 1295706 w 5484290"/>
                    <a:gd name="connsiteY147" fmla="*/ 5256324 h 6527758"/>
                    <a:gd name="connsiteX148" fmla="*/ 1308800 w 5484290"/>
                    <a:gd name="connsiteY148" fmla="*/ 5253040 h 6527758"/>
                    <a:gd name="connsiteX149" fmla="*/ 1365638 w 5484290"/>
                    <a:gd name="connsiteY149" fmla="*/ 5216287 h 6527758"/>
                    <a:gd name="connsiteX150" fmla="*/ 1420956 w 5484290"/>
                    <a:gd name="connsiteY150" fmla="*/ 5194915 h 6527758"/>
                    <a:gd name="connsiteX151" fmla="*/ 1393968 w 5484290"/>
                    <a:gd name="connsiteY151" fmla="*/ 5274174 h 6527758"/>
                    <a:gd name="connsiteX152" fmla="*/ 1414930 w 5484290"/>
                    <a:gd name="connsiteY152" fmla="*/ 5308197 h 6527758"/>
                    <a:gd name="connsiteX153" fmla="*/ 1488674 w 5484290"/>
                    <a:gd name="connsiteY153" fmla="*/ 5346479 h 6527758"/>
                    <a:gd name="connsiteX154" fmla="*/ 1574370 w 5484290"/>
                    <a:gd name="connsiteY154" fmla="*/ 5325343 h 6527758"/>
                    <a:gd name="connsiteX155" fmla="*/ 1607606 w 5484290"/>
                    <a:gd name="connsiteY155" fmla="*/ 5321292 h 6527758"/>
                    <a:gd name="connsiteX156" fmla="*/ 1615388 w 5484290"/>
                    <a:gd name="connsiteY156" fmla="*/ 5362550 h 6527758"/>
                    <a:gd name="connsiteX157" fmla="*/ 1588798 w 5484290"/>
                    <a:gd name="connsiteY157" fmla="*/ 5477776 h 6527758"/>
                    <a:gd name="connsiteX158" fmla="*/ 1562202 w 5484290"/>
                    <a:gd name="connsiteY158" fmla="*/ 5466950 h 6527758"/>
                    <a:gd name="connsiteX159" fmla="*/ 1536284 w 5484290"/>
                    <a:gd name="connsiteY159" fmla="*/ 5443096 h 6527758"/>
                    <a:gd name="connsiteX160" fmla="*/ 1502208 w 5484290"/>
                    <a:gd name="connsiteY160" fmla="*/ 5449500 h 6527758"/>
                    <a:gd name="connsiteX161" fmla="*/ 1488770 w 5484290"/>
                    <a:gd name="connsiteY161" fmla="*/ 5468584 h 6527758"/>
                    <a:gd name="connsiteX162" fmla="*/ 1428764 w 5484290"/>
                    <a:gd name="connsiteY162" fmla="*/ 5469707 h 6527758"/>
                    <a:gd name="connsiteX163" fmla="*/ 1388136 w 5484290"/>
                    <a:gd name="connsiteY163" fmla="*/ 5487039 h 6527758"/>
                    <a:gd name="connsiteX164" fmla="*/ 1366572 w 5484290"/>
                    <a:gd name="connsiteY164" fmla="*/ 5480664 h 6527758"/>
                    <a:gd name="connsiteX165" fmla="*/ 1273516 w 5484290"/>
                    <a:gd name="connsiteY165" fmla="*/ 5459366 h 6527758"/>
                    <a:gd name="connsiteX166" fmla="*/ 1213994 w 5484290"/>
                    <a:gd name="connsiteY166" fmla="*/ 5492506 h 6527758"/>
                    <a:gd name="connsiteX167" fmla="*/ 1129406 w 5484290"/>
                    <a:gd name="connsiteY167" fmla="*/ 5625494 h 6527758"/>
                    <a:gd name="connsiteX168" fmla="*/ 1063872 w 5484290"/>
                    <a:gd name="connsiteY168" fmla="*/ 5608721 h 6527758"/>
                    <a:gd name="connsiteX169" fmla="*/ 1016884 w 5484290"/>
                    <a:gd name="connsiteY169" fmla="*/ 5591938 h 6527758"/>
                    <a:gd name="connsiteX170" fmla="*/ 882230 w 5484290"/>
                    <a:gd name="connsiteY170" fmla="*/ 5668564 h 6527758"/>
                    <a:gd name="connsiteX171" fmla="*/ 849304 w 5484290"/>
                    <a:gd name="connsiteY171" fmla="*/ 5712532 h 6527758"/>
                    <a:gd name="connsiteX172" fmla="*/ 808838 w 5484290"/>
                    <a:gd name="connsiteY172" fmla="*/ 5740536 h 6527758"/>
                    <a:gd name="connsiteX173" fmla="*/ 729608 w 5484290"/>
                    <a:gd name="connsiteY173" fmla="*/ 5754694 h 6527758"/>
                    <a:gd name="connsiteX174" fmla="*/ 648868 w 5484290"/>
                    <a:gd name="connsiteY174" fmla="*/ 5765661 h 6527758"/>
                    <a:gd name="connsiteX175" fmla="*/ 618898 w 5484290"/>
                    <a:gd name="connsiteY175" fmla="*/ 5782819 h 6527758"/>
                    <a:gd name="connsiteX176" fmla="*/ 667824 w 5484290"/>
                    <a:gd name="connsiteY176" fmla="*/ 5783046 h 6527758"/>
                    <a:gd name="connsiteX177" fmla="*/ 686014 w 5484290"/>
                    <a:gd name="connsiteY177" fmla="*/ 5817407 h 6527758"/>
                    <a:gd name="connsiteX178" fmla="*/ 646130 w 5484290"/>
                    <a:gd name="connsiteY178" fmla="*/ 5854908 h 6527758"/>
                    <a:gd name="connsiteX179" fmla="*/ 623692 w 5484290"/>
                    <a:gd name="connsiteY179" fmla="*/ 5847557 h 6527758"/>
                    <a:gd name="connsiteX180" fmla="*/ 575499 w 5484290"/>
                    <a:gd name="connsiteY180" fmla="*/ 5800489 h 6527758"/>
                    <a:gd name="connsiteX181" fmla="*/ 353318 w 5484290"/>
                    <a:gd name="connsiteY181" fmla="*/ 5584463 h 6527758"/>
                    <a:gd name="connsiteX182" fmla="*/ 200960 w 5484290"/>
                    <a:gd name="connsiteY182" fmla="*/ 5369494 h 6527758"/>
                    <a:gd name="connsiteX183" fmla="*/ 179752 w 5484290"/>
                    <a:gd name="connsiteY183" fmla="*/ 5328748 h 6527758"/>
                    <a:gd name="connsiteX184" fmla="*/ 183136 w 5484290"/>
                    <a:gd name="connsiteY184" fmla="*/ 5282189 h 6527758"/>
                    <a:gd name="connsiteX185" fmla="*/ 186147 w 5484290"/>
                    <a:gd name="connsiteY185" fmla="*/ 5266348 h 6527758"/>
                    <a:gd name="connsiteX186" fmla="*/ 199097 w 5484290"/>
                    <a:gd name="connsiteY186" fmla="*/ 5256045 h 6527758"/>
                    <a:gd name="connsiteX187" fmla="*/ 228043 w 5484290"/>
                    <a:gd name="connsiteY187" fmla="*/ 5267712 h 6527758"/>
                    <a:gd name="connsiteX188" fmla="*/ 255793 w 5484290"/>
                    <a:gd name="connsiteY188" fmla="*/ 5316102 h 6527758"/>
                    <a:gd name="connsiteX189" fmla="*/ 290192 w 5484290"/>
                    <a:gd name="connsiteY189" fmla="*/ 5331043 h 6527758"/>
                    <a:gd name="connsiteX190" fmla="*/ 359668 w 5484290"/>
                    <a:gd name="connsiteY190" fmla="*/ 5347898 h 6527758"/>
                    <a:gd name="connsiteX191" fmla="*/ 412280 w 5484290"/>
                    <a:gd name="connsiteY191" fmla="*/ 5360057 h 6527758"/>
                    <a:gd name="connsiteX192" fmla="*/ 517269 w 5484290"/>
                    <a:gd name="connsiteY192" fmla="*/ 5359079 h 6527758"/>
                    <a:gd name="connsiteX193" fmla="*/ 567726 w 5484290"/>
                    <a:gd name="connsiteY193" fmla="*/ 5325354 h 6527758"/>
                    <a:gd name="connsiteX194" fmla="*/ 566562 w 5484290"/>
                    <a:gd name="connsiteY194" fmla="*/ 5306363 h 6527758"/>
                    <a:gd name="connsiteX195" fmla="*/ 573223 w 5484290"/>
                    <a:gd name="connsiteY195" fmla="*/ 5254341 h 6527758"/>
                    <a:gd name="connsiteX196" fmla="*/ 627700 w 5484290"/>
                    <a:gd name="connsiteY196" fmla="*/ 5235321 h 6527758"/>
                    <a:gd name="connsiteX197" fmla="*/ 638110 w 5484290"/>
                    <a:gd name="connsiteY197" fmla="*/ 5228425 h 6527758"/>
                    <a:gd name="connsiteX198" fmla="*/ 695034 w 5484290"/>
                    <a:gd name="connsiteY198" fmla="*/ 5187723 h 6527758"/>
                    <a:gd name="connsiteX199" fmla="*/ 707556 w 5484290"/>
                    <a:gd name="connsiteY199" fmla="*/ 5156370 h 6527758"/>
                    <a:gd name="connsiteX200" fmla="*/ 688698 w 5484290"/>
                    <a:gd name="connsiteY200" fmla="*/ 5116464 h 6527758"/>
                    <a:gd name="connsiteX201" fmla="*/ 615870 w 5484290"/>
                    <a:gd name="connsiteY201" fmla="*/ 5090450 h 6527758"/>
                    <a:gd name="connsiteX202" fmla="*/ 589487 w 5484290"/>
                    <a:gd name="connsiteY202" fmla="*/ 5142061 h 6527758"/>
                    <a:gd name="connsiteX203" fmla="*/ 591147 w 5484290"/>
                    <a:gd name="connsiteY203" fmla="*/ 5174498 h 6527758"/>
                    <a:gd name="connsiteX204" fmla="*/ 557738 w 5484290"/>
                    <a:gd name="connsiteY204" fmla="*/ 5186449 h 6527758"/>
                    <a:gd name="connsiteX205" fmla="*/ 546594 w 5484290"/>
                    <a:gd name="connsiteY205" fmla="*/ 5154605 h 6527758"/>
                    <a:gd name="connsiteX206" fmla="*/ 540346 w 5484290"/>
                    <a:gd name="connsiteY206" fmla="*/ 5079397 h 6527758"/>
                    <a:gd name="connsiteX207" fmla="*/ 554711 w 5484290"/>
                    <a:gd name="connsiteY207" fmla="*/ 5054009 h 6527758"/>
                    <a:gd name="connsiteX208" fmla="*/ 619686 w 5484290"/>
                    <a:gd name="connsiteY208" fmla="*/ 5024144 h 6527758"/>
                    <a:gd name="connsiteX209" fmla="*/ 695610 w 5484290"/>
                    <a:gd name="connsiteY209" fmla="*/ 4926540 h 6527758"/>
                    <a:gd name="connsiteX210" fmla="*/ 704694 w 5484290"/>
                    <a:gd name="connsiteY210" fmla="*/ 4889980 h 6527758"/>
                    <a:gd name="connsiteX211" fmla="*/ 728038 w 5484290"/>
                    <a:gd name="connsiteY211" fmla="*/ 4869126 h 6527758"/>
                    <a:gd name="connsiteX212" fmla="*/ 2552800 w 5484290"/>
                    <a:gd name="connsiteY212" fmla="*/ 4847374 h 6527758"/>
                    <a:gd name="connsiteX213" fmla="*/ 2582344 w 5484290"/>
                    <a:gd name="connsiteY213" fmla="*/ 4851005 h 6527758"/>
                    <a:gd name="connsiteX214" fmla="*/ 2630230 w 5484290"/>
                    <a:gd name="connsiteY214" fmla="*/ 4853607 h 6527758"/>
                    <a:gd name="connsiteX215" fmla="*/ 2654140 w 5484290"/>
                    <a:gd name="connsiteY215" fmla="*/ 4893791 h 6527758"/>
                    <a:gd name="connsiteX216" fmla="*/ 2658664 w 5484290"/>
                    <a:gd name="connsiteY216" fmla="*/ 4958695 h 6527758"/>
                    <a:gd name="connsiteX217" fmla="*/ 2707222 w 5484290"/>
                    <a:gd name="connsiteY217" fmla="*/ 4966809 h 6527758"/>
                    <a:gd name="connsiteX218" fmla="*/ 2761460 w 5484290"/>
                    <a:gd name="connsiteY218" fmla="*/ 4966405 h 6527758"/>
                    <a:gd name="connsiteX219" fmla="*/ 2779104 w 5484290"/>
                    <a:gd name="connsiteY219" fmla="*/ 5024130 h 6527758"/>
                    <a:gd name="connsiteX220" fmla="*/ 2722288 w 5484290"/>
                    <a:gd name="connsiteY220" fmla="*/ 5109317 h 6527758"/>
                    <a:gd name="connsiteX221" fmla="*/ 2679852 w 5484290"/>
                    <a:gd name="connsiteY221" fmla="*/ 5220736 h 6527758"/>
                    <a:gd name="connsiteX222" fmla="*/ 2687548 w 5484290"/>
                    <a:gd name="connsiteY222" fmla="*/ 5265676 h 6527758"/>
                    <a:gd name="connsiteX223" fmla="*/ 2684058 w 5484290"/>
                    <a:gd name="connsiteY223" fmla="*/ 5375184 h 6527758"/>
                    <a:gd name="connsiteX224" fmla="*/ 2675874 w 5484290"/>
                    <a:gd name="connsiteY224" fmla="*/ 5409179 h 6527758"/>
                    <a:gd name="connsiteX225" fmla="*/ 2673274 w 5484290"/>
                    <a:gd name="connsiteY225" fmla="*/ 5364740 h 6527758"/>
                    <a:gd name="connsiteX226" fmla="*/ 2670166 w 5484290"/>
                    <a:gd name="connsiteY226" fmla="*/ 5270016 h 6527758"/>
                    <a:gd name="connsiteX227" fmla="*/ 2651764 w 5484290"/>
                    <a:gd name="connsiteY227" fmla="*/ 5173784 h 6527758"/>
                    <a:gd name="connsiteX228" fmla="*/ 2649254 w 5484290"/>
                    <a:gd name="connsiteY228" fmla="*/ 5162340 h 6527758"/>
                    <a:gd name="connsiteX229" fmla="*/ 2585306 w 5484290"/>
                    <a:gd name="connsiteY229" fmla="*/ 5082802 h 6527758"/>
                    <a:gd name="connsiteX230" fmla="*/ 2479402 w 5484290"/>
                    <a:gd name="connsiteY230" fmla="*/ 4980367 h 6527758"/>
                    <a:gd name="connsiteX231" fmla="*/ 2435942 w 5484290"/>
                    <a:gd name="connsiteY231" fmla="*/ 4972755 h 6527758"/>
                    <a:gd name="connsiteX232" fmla="*/ 2382294 w 5484290"/>
                    <a:gd name="connsiteY232" fmla="*/ 5001058 h 6527758"/>
                    <a:gd name="connsiteX233" fmla="*/ 2335330 w 5484290"/>
                    <a:gd name="connsiteY233" fmla="*/ 5029113 h 6527758"/>
                    <a:gd name="connsiteX234" fmla="*/ 2254930 w 5484290"/>
                    <a:gd name="connsiteY234" fmla="*/ 5021491 h 6527758"/>
                    <a:gd name="connsiteX235" fmla="*/ 2304648 w 5484290"/>
                    <a:gd name="connsiteY235" fmla="*/ 4974643 h 6527758"/>
                    <a:gd name="connsiteX236" fmla="*/ 2349856 w 5484290"/>
                    <a:gd name="connsiteY236" fmla="*/ 4936731 h 6527758"/>
                    <a:gd name="connsiteX237" fmla="*/ 2373254 w 5484290"/>
                    <a:gd name="connsiteY237" fmla="*/ 4926631 h 6527758"/>
                    <a:gd name="connsiteX238" fmla="*/ 2494340 w 5484290"/>
                    <a:gd name="connsiteY238" fmla="*/ 4849897 h 6527758"/>
                    <a:gd name="connsiteX239" fmla="*/ 2545324 w 5484290"/>
                    <a:gd name="connsiteY239" fmla="*/ 4873381 h 6527758"/>
                    <a:gd name="connsiteX240" fmla="*/ 2552800 w 5484290"/>
                    <a:gd name="connsiteY240" fmla="*/ 4847374 h 6527758"/>
                    <a:gd name="connsiteX241" fmla="*/ 884816 w 5484290"/>
                    <a:gd name="connsiteY241" fmla="*/ 3913632 h 6527758"/>
                    <a:gd name="connsiteX242" fmla="*/ 897018 w 5484290"/>
                    <a:gd name="connsiteY242" fmla="*/ 3915492 h 6527758"/>
                    <a:gd name="connsiteX243" fmla="*/ 909084 w 5484290"/>
                    <a:gd name="connsiteY243" fmla="*/ 3937127 h 6527758"/>
                    <a:gd name="connsiteX244" fmla="*/ 902462 w 5484290"/>
                    <a:gd name="connsiteY244" fmla="*/ 3966747 h 6527758"/>
                    <a:gd name="connsiteX245" fmla="*/ 908254 w 5484290"/>
                    <a:gd name="connsiteY245" fmla="*/ 3987474 h 6527758"/>
                    <a:gd name="connsiteX246" fmla="*/ 929606 w 5484290"/>
                    <a:gd name="connsiteY246" fmla="*/ 3983107 h 6527758"/>
                    <a:gd name="connsiteX247" fmla="*/ 966210 w 5484290"/>
                    <a:gd name="connsiteY247" fmla="*/ 3998847 h 6527758"/>
                    <a:gd name="connsiteX248" fmla="*/ 1016570 w 5484290"/>
                    <a:gd name="connsiteY248" fmla="*/ 4031495 h 6527758"/>
                    <a:gd name="connsiteX249" fmla="*/ 1037500 w 5484290"/>
                    <a:gd name="connsiteY249" fmla="*/ 4028309 h 6527758"/>
                    <a:gd name="connsiteX250" fmla="*/ 1116338 w 5484290"/>
                    <a:gd name="connsiteY250" fmla="*/ 3973840 h 6527758"/>
                    <a:gd name="connsiteX251" fmla="*/ 1144268 w 5484290"/>
                    <a:gd name="connsiteY251" fmla="*/ 4006473 h 6527758"/>
                    <a:gd name="connsiteX252" fmla="*/ 1210780 w 5484290"/>
                    <a:gd name="connsiteY252" fmla="*/ 4038227 h 6527758"/>
                    <a:gd name="connsiteX253" fmla="*/ 1255672 w 5484290"/>
                    <a:gd name="connsiteY253" fmla="*/ 4052930 h 6527758"/>
                    <a:gd name="connsiteX254" fmla="*/ 1284492 w 5484290"/>
                    <a:gd name="connsiteY254" fmla="*/ 4016577 h 6527758"/>
                    <a:gd name="connsiteX255" fmla="*/ 1298074 w 5484290"/>
                    <a:gd name="connsiteY255" fmla="*/ 4008102 h 6527758"/>
                    <a:gd name="connsiteX256" fmla="*/ 1305460 w 5484290"/>
                    <a:gd name="connsiteY256" fmla="*/ 4028066 h 6527758"/>
                    <a:gd name="connsiteX257" fmla="*/ 1297514 w 5484290"/>
                    <a:gd name="connsiteY257" fmla="*/ 4079869 h 6527758"/>
                    <a:gd name="connsiteX258" fmla="*/ 1321740 w 5484290"/>
                    <a:gd name="connsiteY258" fmla="*/ 4119176 h 6527758"/>
                    <a:gd name="connsiteX259" fmla="*/ 1352588 w 5484290"/>
                    <a:gd name="connsiteY259" fmla="*/ 4128861 h 6527758"/>
                    <a:gd name="connsiteX260" fmla="*/ 1358692 w 5484290"/>
                    <a:gd name="connsiteY260" fmla="*/ 4104387 h 6527758"/>
                    <a:gd name="connsiteX261" fmla="*/ 1366942 w 5484290"/>
                    <a:gd name="connsiteY261" fmla="*/ 4088675 h 6527758"/>
                    <a:gd name="connsiteX262" fmla="*/ 1375594 w 5484290"/>
                    <a:gd name="connsiteY262" fmla="*/ 4105093 h 6527758"/>
                    <a:gd name="connsiteX263" fmla="*/ 1405502 w 5484290"/>
                    <a:gd name="connsiteY263" fmla="*/ 4121107 h 6527758"/>
                    <a:gd name="connsiteX264" fmla="*/ 1446556 w 5484290"/>
                    <a:gd name="connsiteY264" fmla="*/ 4131773 h 6527758"/>
                    <a:gd name="connsiteX265" fmla="*/ 1457780 w 5484290"/>
                    <a:gd name="connsiteY265" fmla="*/ 4155772 h 6527758"/>
                    <a:gd name="connsiteX266" fmla="*/ 1502056 w 5484290"/>
                    <a:gd name="connsiteY266" fmla="*/ 4179584 h 6527758"/>
                    <a:gd name="connsiteX267" fmla="*/ 1536934 w 5484290"/>
                    <a:gd name="connsiteY267" fmla="*/ 4185378 h 6527758"/>
                    <a:gd name="connsiteX268" fmla="*/ 1473622 w 5484290"/>
                    <a:gd name="connsiteY268" fmla="*/ 4200081 h 6527758"/>
                    <a:gd name="connsiteX269" fmla="*/ 1449988 w 5484290"/>
                    <a:gd name="connsiteY269" fmla="*/ 4184974 h 6527758"/>
                    <a:gd name="connsiteX270" fmla="*/ 1409644 w 5484290"/>
                    <a:gd name="connsiteY270" fmla="*/ 4161235 h 6527758"/>
                    <a:gd name="connsiteX271" fmla="*/ 1299542 w 5484290"/>
                    <a:gd name="connsiteY271" fmla="*/ 4125906 h 6527758"/>
                    <a:gd name="connsiteX272" fmla="*/ 1260406 w 5484290"/>
                    <a:gd name="connsiteY272" fmla="*/ 4117257 h 6527758"/>
                    <a:gd name="connsiteX273" fmla="*/ 1201338 w 5484290"/>
                    <a:gd name="connsiteY273" fmla="*/ 4086830 h 6527758"/>
                    <a:gd name="connsiteX274" fmla="*/ 1181924 w 5484290"/>
                    <a:gd name="connsiteY274" fmla="*/ 4059905 h 6527758"/>
                    <a:gd name="connsiteX275" fmla="*/ 1155408 w 5484290"/>
                    <a:gd name="connsiteY275" fmla="*/ 4082420 h 6527758"/>
                    <a:gd name="connsiteX276" fmla="*/ 1074942 w 5484290"/>
                    <a:gd name="connsiteY276" fmla="*/ 4122979 h 6527758"/>
                    <a:gd name="connsiteX277" fmla="*/ 1054818 w 5484290"/>
                    <a:gd name="connsiteY277" fmla="*/ 4109128 h 6527758"/>
                    <a:gd name="connsiteX278" fmla="*/ 1009238 w 5484290"/>
                    <a:gd name="connsiteY278" fmla="*/ 4074189 h 6527758"/>
                    <a:gd name="connsiteX279" fmla="*/ 990934 w 5484290"/>
                    <a:gd name="connsiteY279" fmla="*/ 4066318 h 6527758"/>
                    <a:gd name="connsiteX280" fmla="*/ 904736 w 5484290"/>
                    <a:gd name="connsiteY280" fmla="*/ 4067514 h 6527758"/>
                    <a:gd name="connsiteX281" fmla="*/ 878798 w 5484290"/>
                    <a:gd name="connsiteY281" fmla="*/ 4066245 h 6527758"/>
                    <a:gd name="connsiteX282" fmla="*/ 870436 w 5484290"/>
                    <a:gd name="connsiteY282" fmla="*/ 4037936 h 6527758"/>
                    <a:gd name="connsiteX283" fmla="*/ 886824 w 5484290"/>
                    <a:gd name="connsiteY283" fmla="*/ 3962495 h 6527758"/>
                    <a:gd name="connsiteX284" fmla="*/ 882856 w 5484290"/>
                    <a:gd name="connsiteY284" fmla="*/ 3947750 h 6527758"/>
                    <a:gd name="connsiteX285" fmla="*/ 868198 w 5484290"/>
                    <a:gd name="connsiteY285" fmla="*/ 3951843 h 6527758"/>
                    <a:gd name="connsiteX286" fmla="*/ 822706 w 5484290"/>
                    <a:gd name="connsiteY286" fmla="*/ 3994234 h 6527758"/>
                    <a:gd name="connsiteX287" fmla="*/ 748380 w 5484290"/>
                    <a:gd name="connsiteY287" fmla="*/ 4008541 h 6527758"/>
                    <a:gd name="connsiteX288" fmla="*/ 730156 w 5484290"/>
                    <a:gd name="connsiteY288" fmla="*/ 3997612 h 6527758"/>
                    <a:gd name="connsiteX289" fmla="*/ 724238 w 5484290"/>
                    <a:gd name="connsiteY289" fmla="*/ 4020168 h 6527758"/>
                    <a:gd name="connsiteX290" fmla="*/ 723326 w 5484290"/>
                    <a:gd name="connsiteY290" fmla="*/ 4042683 h 6527758"/>
                    <a:gd name="connsiteX291" fmla="*/ 778038 w 5484290"/>
                    <a:gd name="connsiteY291" fmla="*/ 4071493 h 6527758"/>
                    <a:gd name="connsiteX292" fmla="*/ 822148 w 5484290"/>
                    <a:gd name="connsiteY292" fmla="*/ 4077981 h 6527758"/>
                    <a:gd name="connsiteX293" fmla="*/ 849042 w 5484290"/>
                    <a:gd name="connsiteY293" fmla="*/ 4095531 h 6527758"/>
                    <a:gd name="connsiteX294" fmla="*/ 915516 w 5484290"/>
                    <a:gd name="connsiteY294" fmla="*/ 4128544 h 6527758"/>
                    <a:gd name="connsiteX295" fmla="*/ 920978 w 5484290"/>
                    <a:gd name="connsiteY295" fmla="*/ 4131820 h 6527758"/>
                    <a:gd name="connsiteX296" fmla="*/ 1040392 w 5484290"/>
                    <a:gd name="connsiteY296" fmla="*/ 4183741 h 6527758"/>
                    <a:gd name="connsiteX297" fmla="*/ 1147366 w 5484290"/>
                    <a:gd name="connsiteY297" fmla="*/ 4225924 h 6527758"/>
                    <a:gd name="connsiteX298" fmla="*/ 1154844 w 5484290"/>
                    <a:gd name="connsiteY298" fmla="*/ 4379537 h 6527758"/>
                    <a:gd name="connsiteX299" fmla="*/ 1113872 w 5484290"/>
                    <a:gd name="connsiteY299" fmla="*/ 4431106 h 6527758"/>
                    <a:gd name="connsiteX300" fmla="*/ 1022684 w 5484290"/>
                    <a:gd name="connsiteY300" fmla="*/ 4522995 h 6527758"/>
                    <a:gd name="connsiteX301" fmla="*/ 1037332 w 5484290"/>
                    <a:gd name="connsiteY301" fmla="*/ 4578543 h 6527758"/>
                    <a:gd name="connsiteX302" fmla="*/ 1053454 w 5484290"/>
                    <a:gd name="connsiteY302" fmla="*/ 4563116 h 6527758"/>
                    <a:gd name="connsiteX303" fmla="*/ 1114240 w 5484290"/>
                    <a:gd name="connsiteY303" fmla="*/ 4489496 h 6527758"/>
                    <a:gd name="connsiteX304" fmla="*/ 1140962 w 5484290"/>
                    <a:gd name="connsiteY304" fmla="*/ 4496392 h 6527758"/>
                    <a:gd name="connsiteX305" fmla="*/ 1140644 w 5484290"/>
                    <a:gd name="connsiteY305" fmla="*/ 4530705 h 6527758"/>
                    <a:gd name="connsiteX306" fmla="*/ 1090160 w 5484290"/>
                    <a:gd name="connsiteY306" fmla="*/ 4545773 h 6527758"/>
                    <a:gd name="connsiteX307" fmla="*/ 1074540 w 5484290"/>
                    <a:gd name="connsiteY307" fmla="*/ 4556082 h 6527758"/>
                    <a:gd name="connsiteX308" fmla="*/ 1113800 w 5484290"/>
                    <a:gd name="connsiteY308" fmla="*/ 4605856 h 6527758"/>
                    <a:gd name="connsiteX309" fmla="*/ 1134312 w 5484290"/>
                    <a:gd name="connsiteY309" fmla="*/ 4626423 h 6527758"/>
                    <a:gd name="connsiteX310" fmla="*/ 1101044 w 5484290"/>
                    <a:gd name="connsiteY310" fmla="*/ 4630429 h 6527758"/>
                    <a:gd name="connsiteX311" fmla="*/ 1026416 w 5484290"/>
                    <a:gd name="connsiteY311" fmla="*/ 4590532 h 6527758"/>
                    <a:gd name="connsiteX312" fmla="*/ 864108 w 5484290"/>
                    <a:gd name="connsiteY312" fmla="*/ 4606705 h 6527758"/>
                    <a:gd name="connsiteX313" fmla="*/ 847230 w 5484290"/>
                    <a:gd name="connsiteY313" fmla="*/ 4620537 h 6527758"/>
                    <a:gd name="connsiteX314" fmla="*/ 843690 w 5484290"/>
                    <a:gd name="connsiteY314" fmla="*/ 4600736 h 6527758"/>
                    <a:gd name="connsiteX315" fmla="*/ 848754 w 5484290"/>
                    <a:gd name="connsiteY315" fmla="*/ 4489999 h 6527758"/>
                    <a:gd name="connsiteX316" fmla="*/ 836980 w 5484290"/>
                    <a:gd name="connsiteY316" fmla="*/ 4467257 h 6527758"/>
                    <a:gd name="connsiteX317" fmla="*/ 788756 w 5484290"/>
                    <a:gd name="connsiteY317" fmla="*/ 4468568 h 6527758"/>
                    <a:gd name="connsiteX318" fmla="*/ 795242 w 5484290"/>
                    <a:gd name="connsiteY318" fmla="*/ 4498690 h 6527758"/>
                    <a:gd name="connsiteX319" fmla="*/ 786270 w 5484290"/>
                    <a:gd name="connsiteY319" fmla="*/ 4531236 h 6527758"/>
                    <a:gd name="connsiteX320" fmla="*/ 758138 w 5484290"/>
                    <a:gd name="connsiteY320" fmla="*/ 4554288 h 6527758"/>
                    <a:gd name="connsiteX321" fmla="*/ 784960 w 5484290"/>
                    <a:gd name="connsiteY321" fmla="*/ 4594322 h 6527758"/>
                    <a:gd name="connsiteX322" fmla="*/ 789932 w 5484290"/>
                    <a:gd name="connsiteY322" fmla="*/ 4621255 h 6527758"/>
                    <a:gd name="connsiteX323" fmla="*/ 705638 w 5484290"/>
                    <a:gd name="connsiteY323" fmla="*/ 4723553 h 6527758"/>
                    <a:gd name="connsiteX324" fmla="*/ 661198 w 5484290"/>
                    <a:gd name="connsiteY324" fmla="*/ 4732837 h 6527758"/>
                    <a:gd name="connsiteX325" fmla="*/ 567688 w 5484290"/>
                    <a:gd name="connsiteY325" fmla="*/ 4727241 h 6527758"/>
                    <a:gd name="connsiteX326" fmla="*/ 531884 w 5484290"/>
                    <a:gd name="connsiteY326" fmla="*/ 4701211 h 6527758"/>
                    <a:gd name="connsiteX327" fmla="*/ 473562 w 5484290"/>
                    <a:gd name="connsiteY327" fmla="*/ 4675083 h 6527758"/>
                    <a:gd name="connsiteX328" fmla="*/ 467599 w 5484290"/>
                    <a:gd name="connsiteY328" fmla="*/ 4676925 h 6527758"/>
                    <a:gd name="connsiteX329" fmla="*/ 412429 w 5484290"/>
                    <a:gd name="connsiteY329" fmla="*/ 4727395 h 6527758"/>
                    <a:gd name="connsiteX330" fmla="*/ 422781 w 5484290"/>
                    <a:gd name="connsiteY330" fmla="*/ 4761546 h 6527758"/>
                    <a:gd name="connsiteX331" fmla="*/ 427824 w 5484290"/>
                    <a:gd name="connsiteY331" fmla="*/ 4765995 h 6527758"/>
                    <a:gd name="connsiteX332" fmla="*/ 430371 w 5484290"/>
                    <a:gd name="connsiteY332" fmla="*/ 4814571 h 6527758"/>
                    <a:gd name="connsiteX333" fmla="*/ 413912 w 5484290"/>
                    <a:gd name="connsiteY333" fmla="*/ 4827229 h 6527758"/>
                    <a:gd name="connsiteX334" fmla="*/ 392133 w 5484290"/>
                    <a:gd name="connsiteY334" fmla="*/ 4791644 h 6527758"/>
                    <a:gd name="connsiteX335" fmla="*/ 345023 w 5484290"/>
                    <a:gd name="connsiteY335" fmla="*/ 4834400 h 6527758"/>
                    <a:gd name="connsiteX336" fmla="*/ 370853 w 5484290"/>
                    <a:gd name="connsiteY336" fmla="*/ 4903208 h 6527758"/>
                    <a:gd name="connsiteX337" fmla="*/ 494503 w 5484290"/>
                    <a:gd name="connsiteY337" fmla="*/ 5017550 h 6527758"/>
                    <a:gd name="connsiteX338" fmla="*/ 516373 w 5484290"/>
                    <a:gd name="connsiteY338" fmla="*/ 5067732 h 6527758"/>
                    <a:gd name="connsiteX339" fmla="*/ 525979 w 5484290"/>
                    <a:gd name="connsiteY339" fmla="*/ 5118830 h 6527758"/>
                    <a:gd name="connsiteX340" fmla="*/ 510051 w 5484290"/>
                    <a:gd name="connsiteY340" fmla="*/ 5181991 h 6527758"/>
                    <a:gd name="connsiteX341" fmla="*/ 442084 w 5484290"/>
                    <a:gd name="connsiteY341" fmla="*/ 5182871 h 6527758"/>
                    <a:gd name="connsiteX342" fmla="*/ 397390 w 5484290"/>
                    <a:gd name="connsiteY342" fmla="*/ 5185444 h 6527758"/>
                    <a:gd name="connsiteX343" fmla="*/ 353801 w 5484290"/>
                    <a:gd name="connsiteY343" fmla="*/ 5210920 h 6527758"/>
                    <a:gd name="connsiteX344" fmla="*/ 352214 w 5484290"/>
                    <a:gd name="connsiteY344" fmla="*/ 5230214 h 6527758"/>
                    <a:gd name="connsiteX345" fmla="*/ 369471 w 5484290"/>
                    <a:gd name="connsiteY345" fmla="*/ 5293313 h 6527758"/>
                    <a:gd name="connsiteX346" fmla="*/ 330558 w 5484290"/>
                    <a:gd name="connsiteY346" fmla="*/ 5302916 h 6527758"/>
                    <a:gd name="connsiteX347" fmla="*/ 289985 w 5484290"/>
                    <a:gd name="connsiteY347" fmla="*/ 5278162 h 6527758"/>
                    <a:gd name="connsiteX348" fmla="*/ 249047 w 5484290"/>
                    <a:gd name="connsiteY348" fmla="*/ 5233085 h 6527758"/>
                    <a:gd name="connsiteX349" fmla="*/ 235911 w 5484290"/>
                    <a:gd name="connsiteY349" fmla="*/ 5180728 h 6527758"/>
                    <a:gd name="connsiteX350" fmla="*/ 203462 w 5484290"/>
                    <a:gd name="connsiteY350" fmla="*/ 5145304 h 6527758"/>
                    <a:gd name="connsiteX351" fmla="*/ 84058 w 5484290"/>
                    <a:gd name="connsiteY351" fmla="*/ 5111923 h 6527758"/>
                    <a:gd name="connsiteX352" fmla="*/ 44315 w 5484290"/>
                    <a:gd name="connsiteY352" fmla="*/ 5104347 h 6527758"/>
                    <a:gd name="connsiteX353" fmla="*/ 0 w 5484290"/>
                    <a:gd name="connsiteY353" fmla="*/ 5031584 h 6527758"/>
                    <a:gd name="connsiteX354" fmla="*/ 58013 w 5484290"/>
                    <a:gd name="connsiteY354" fmla="*/ 4958297 h 6527758"/>
                    <a:gd name="connsiteX355" fmla="*/ 66055 w 5484290"/>
                    <a:gd name="connsiteY355" fmla="*/ 4913504 h 6527758"/>
                    <a:gd name="connsiteX356" fmla="*/ 125193 w 5484290"/>
                    <a:gd name="connsiteY356" fmla="*/ 4900201 h 6527758"/>
                    <a:gd name="connsiteX357" fmla="*/ 137296 w 5484290"/>
                    <a:gd name="connsiteY357" fmla="*/ 4907172 h 6527758"/>
                    <a:gd name="connsiteX358" fmla="*/ 173091 w 5484290"/>
                    <a:gd name="connsiteY358" fmla="*/ 4914661 h 6527758"/>
                    <a:gd name="connsiteX359" fmla="*/ 167166 w 5484290"/>
                    <a:gd name="connsiteY359" fmla="*/ 4838398 h 6527758"/>
                    <a:gd name="connsiteX360" fmla="*/ 154482 w 5484290"/>
                    <a:gd name="connsiteY360" fmla="*/ 4840488 h 6527758"/>
                    <a:gd name="connsiteX361" fmla="*/ 135914 w 5484290"/>
                    <a:gd name="connsiteY361" fmla="*/ 4840476 h 6527758"/>
                    <a:gd name="connsiteX362" fmla="*/ 145142 w 5484290"/>
                    <a:gd name="connsiteY362" fmla="*/ 4814643 h 6527758"/>
                    <a:gd name="connsiteX363" fmla="*/ 163546 w 5484290"/>
                    <a:gd name="connsiteY363" fmla="*/ 4822540 h 6527758"/>
                    <a:gd name="connsiteX364" fmla="*/ 188506 w 5484290"/>
                    <a:gd name="connsiteY364" fmla="*/ 4838076 h 6527758"/>
                    <a:gd name="connsiteX365" fmla="*/ 202716 w 5484290"/>
                    <a:gd name="connsiteY365" fmla="*/ 4857716 h 6527758"/>
                    <a:gd name="connsiteX366" fmla="*/ 227348 w 5484290"/>
                    <a:gd name="connsiteY366" fmla="*/ 4889024 h 6527758"/>
                    <a:gd name="connsiteX367" fmla="*/ 245426 w 5484290"/>
                    <a:gd name="connsiteY367" fmla="*/ 4912693 h 6527758"/>
                    <a:gd name="connsiteX368" fmla="*/ 223001 w 5484290"/>
                    <a:gd name="connsiteY368" fmla="*/ 4927193 h 6527758"/>
                    <a:gd name="connsiteX369" fmla="*/ 162532 w 5484290"/>
                    <a:gd name="connsiteY369" fmla="*/ 4966500 h 6527758"/>
                    <a:gd name="connsiteX370" fmla="*/ 174553 w 5484290"/>
                    <a:gd name="connsiteY370" fmla="*/ 4977415 h 6527758"/>
                    <a:gd name="connsiteX371" fmla="*/ 286119 w 5484290"/>
                    <a:gd name="connsiteY371" fmla="*/ 4969599 h 6527758"/>
                    <a:gd name="connsiteX372" fmla="*/ 300145 w 5484290"/>
                    <a:gd name="connsiteY372" fmla="*/ 4960044 h 6527758"/>
                    <a:gd name="connsiteX373" fmla="*/ 332061 w 5484290"/>
                    <a:gd name="connsiteY373" fmla="*/ 4944963 h 6527758"/>
                    <a:gd name="connsiteX374" fmla="*/ 354659 w 5484290"/>
                    <a:gd name="connsiteY374" fmla="*/ 4941118 h 6527758"/>
                    <a:gd name="connsiteX375" fmla="*/ 347171 w 5484290"/>
                    <a:gd name="connsiteY375" fmla="*/ 4921230 h 6527758"/>
                    <a:gd name="connsiteX376" fmla="*/ 270498 w 5484290"/>
                    <a:gd name="connsiteY376" fmla="*/ 4827641 h 6527758"/>
                    <a:gd name="connsiteX377" fmla="*/ 275921 w 5484290"/>
                    <a:gd name="connsiteY377" fmla="*/ 4756754 h 6527758"/>
                    <a:gd name="connsiteX378" fmla="*/ 286735 w 5484290"/>
                    <a:gd name="connsiteY378" fmla="*/ 4711627 h 6527758"/>
                    <a:gd name="connsiteX379" fmla="*/ 291961 w 5484290"/>
                    <a:gd name="connsiteY379" fmla="*/ 4593004 h 6527758"/>
                    <a:gd name="connsiteX380" fmla="*/ 336543 w 5484290"/>
                    <a:gd name="connsiteY380" fmla="*/ 4538754 h 6527758"/>
                    <a:gd name="connsiteX381" fmla="*/ 362139 w 5484290"/>
                    <a:gd name="connsiteY381" fmla="*/ 4485665 h 6527758"/>
                    <a:gd name="connsiteX382" fmla="*/ 398732 w 5484290"/>
                    <a:gd name="connsiteY382" fmla="*/ 4416644 h 6527758"/>
                    <a:gd name="connsiteX383" fmla="*/ 464284 w 5484290"/>
                    <a:gd name="connsiteY383" fmla="*/ 4303681 h 6527758"/>
                    <a:gd name="connsiteX384" fmla="*/ 442179 w 5484290"/>
                    <a:gd name="connsiteY384" fmla="*/ 4283867 h 6527758"/>
                    <a:gd name="connsiteX385" fmla="*/ 387561 w 5484290"/>
                    <a:gd name="connsiteY385" fmla="*/ 4269655 h 6527758"/>
                    <a:gd name="connsiteX386" fmla="*/ 352001 w 5484290"/>
                    <a:gd name="connsiteY386" fmla="*/ 4231796 h 6527758"/>
                    <a:gd name="connsiteX387" fmla="*/ 314347 w 5484290"/>
                    <a:gd name="connsiteY387" fmla="*/ 4199809 h 6527758"/>
                    <a:gd name="connsiteX388" fmla="*/ 288709 w 5484290"/>
                    <a:gd name="connsiteY388" fmla="*/ 4178736 h 6527758"/>
                    <a:gd name="connsiteX389" fmla="*/ 320626 w 5484290"/>
                    <a:gd name="connsiteY389" fmla="*/ 4163655 h 6527758"/>
                    <a:gd name="connsiteX390" fmla="*/ 430414 w 5484290"/>
                    <a:gd name="connsiteY390" fmla="*/ 4127398 h 6527758"/>
                    <a:gd name="connsiteX391" fmla="*/ 480951 w 5484290"/>
                    <a:gd name="connsiteY391" fmla="*/ 4052766 h 6527758"/>
                    <a:gd name="connsiteX392" fmla="*/ 451600 w 5484290"/>
                    <a:gd name="connsiteY392" fmla="*/ 4001236 h 6527758"/>
                    <a:gd name="connsiteX393" fmla="*/ 416634 w 5484290"/>
                    <a:gd name="connsiteY393" fmla="*/ 3972858 h 6527758"/>
                    <a:gd name="connsiteX394" fmla="*/ 389444 w 5484290"/>
                    <a:gd name="connsiteY394" fmla="*/ 4026701 h 6527758"/>
                    <a:gd name="connsiteX395" fmla="*/ 370621 w 5484290"/>
                    <a:gd name="connsiteY395" fmla="*/ 4019978 h 6527758"/>
                    <a:gd name="connsiteX396" fmla="*/ 374141 w 5484290"/>
                    <a:gd name="connsiteY396" fmla="*/ 4002698 h 6527758"/>
                    <a:gd name="connsiteX397" fmla="*/ 396626 w 5484290"/>
                    <a:gd name="connsiteY397" fmla="*/ 3947174 h 6527758"/>
                    <a:gd name="connsiteX398" fmla="*/ 414590 w 5484290"/>
                    <a:gd name="connsiteY398" fmla="*/ 3919165 h 6527758"/>
                    <a:gd name="connsiteX399" fmla="*/ 442661 w 5484290"/>
                    <a:gd name="connsiteY399" fmla="*/ 3937136 h 6527758"/>
                    <a:gd name="connsiteX400" fmla="*/ 487293 w 5484290"/>
                    <a:gd name="connsiteY400" fmla="*/ 3975588 h 6527758"/>
                    <a:gd name="connsiteX401" fmla="*/ 502842 w 5484290"/>
                    <a:gd name="connsiteY401" fmla="*/ 3987761 h 6527758"/>
                    <a:gd name="connsiteX402" fmla="*/ 552089 w 5484290"/>
                    <a:gd name="connsiteY402" fmla="*/ 4013297 h 6527758"/>
                    <a:gd name="connsiteX403" fmla="*/ 629948 w 5484290"/>
                    <a:gd name="connsiteY403" fmla="*/ 3973580 h 6527758"/>
                    <a:gd name="connsiteX404" fmla="*/ 686724 w 5484290"/>
                    <a:gd name="connsiteY404" fmla="*/ 3940897 h 6527758"/>
                    <a:gd name="connsiteX405" fmla="*/ 725384 w 5484290"/>
                    <a:gd name="connsiteY405" fmla="*/ 3962650 h 6527758"/>
                    <a:gd name="connsiteX406" fmla="*/ 725620 w 5484290"/>
                    <a:gd name="connsiteY406" fmla="*/ 3964369 h 6527758"/>
                    <a:gd name="connsiteX407" fmla="*/ 762680 w 5484290"/>
                    <a:gd name="connsiteY407" fmla="*/ 3967587 h 6527758"/>
                    <a:gd name="connsiteX408" fmla="*/ 875664 w 5484290"/>
                    <a:gd name="connsiteY408" fmla="*/ 3919860 h 6527758"/>
                    <a:gd name="connsiteX409" fmla="*/ 884816 w 5484290"/>
                    <a:gd name="connsiteY409" fmla="*/ 3913632 h 6527758"/>
                    <a:gd name="connsiteX410" fmla="*/ 5373180 w 5484290"/>
                    <a:gd name="connsiteY410" fmla="*/ 3215044 h 6527758"/>
                    <a:gd name="connsiteX411" fmla="*/ 5483720 w 5484290"/>
                    <a:gd name="connsiteY411" fmla="*/ 3241266 h 6527758"/>
                    <a:gd name="connsiteX412" fmla="*/ 5466312 w 5484290"/>
                    <a:gd name="connsiteY412" fmla="*/ 3297377 h 6527758"/>
                    <a:gd name="connsiteX413" fmla="*/ 5475174 w 5484290"/>
                    <a:gd name="connsiteY413" fmla="*/ 3575057 h 6527758"/>
                    <a:gd name="connsiteX414" fmla="*/ 5473850 w 5484290"/>
                    <a:gd name="connsiteY414" fmla="*/ 3577227 h 6527758"/>
                    <a:gd name="connsiteX415" fmla="*/ 5465916 w 5484290"/>
                    <a:gd name="connsiteY415" fmla="*/ 3639164 h 6527758"/>
                    <a:gd name="connsiteX416" fmla="*/ 5454736 w 5484290"/>
                    <a:gd name="connsiteY416" fmla="*/ 3705004 h 6527758"/>
                    <a:gd name="connsiteX417" fmla="*/ 5360656 w 5484290"/>
                    <a:gd name="connsiteY417" fmla="*/ 3776807 h 6527758"/>
                    <a:gd name="connsiteX418" fmla="*/ 5307038 w 5484290"/>
                    <a:gd name="connsiteY418" fmla="*/ 3790595 h 6527758"/>
                    <a:gd name="connsiteX419" fmla="*/ 5215432 w 5484290"/>
                    <a:gd name="connsiteY419" fmla="*/ 3730204 h 6527758"/>
                    <a:gd name="connsiteX420" fmla="*/ 5203512 w 5484290"/>
                    <a:gd name="connsiteY420" fmla="*/ 3719359 h 6527758"/>
                    <a:gd name="connsiteX421" fmla="*/ 5196070 w 5484290"/>
                    <a:gd name="connsiteY421" fmla="*/ 3574401 h 6527758"/>
                    <a:gd name="connsiteX422" fmla="*/ 5234430 w 5484290"/>
                    <a:gd name="connsiteY422" fmla="*/ 3559116 h 6527758"/>
                    <a:gd name="connsiteX423" fmla="*/ 5313732 w 5484290"/>
                    <a:gd name="connsiteY423" fmla="*/ 3536055 h 6527758"/>
                    <a:gd name="connsiteX424" fmla="*/ 5318800 w 5484290"/>
                    <a:gd name="connsiteY424" fmla="*/ 3533853 h 6527758"/>
                    <a:gd name="connsiteX425" fmla="*/ 5334024 w 5484290"/>
                    <a:gd name="connsiteY425" fmla="*/ 3517532 h 6527758"/>
                    <a:gd name="connsiteX426" fmla="*/ 5372626 w 5484290"/>
                    <a:gd name="connsiteY426" fmla="*/ 3441619 h 6527758"/>
                    <a:gd name="connsiteX427" fmla="*/ 5391624 w 5484290"/>
                    <a:gd name="connsiteY427" fmla="*/ 3384749 h 6527758"/>
                    <a:gd name="connsiteX428" fmla="*/ 5351970 w 5484290"/>
                    <a:gd name="connsiteY428" fmla="*/ 3333452 h 6527758"/>
                    <a:gd name="connsiteX429" fmla="*/ 5338916 w 5484290"/>
                    <a:gd name="connsiteY429" fmla="*/ 3303592 h 6527758"/>
                    <a:gd name="connsiteX430" fmla="*/ 5373180 w 5484290"/>
                    <a:gd name="connsiteY430" fmla="*/ 3215044 h 6527758"/>
                    <a:gd name="connsiteX431" fmla="*/ 1288270 w 5484290"/>
                    <a:gd name="connsiteY431" fmla="*/ 1970933 h 6527758"/>
                    <a:gd name="connsiteX432" fmla="*/ 1307420 w 5484290"/>
                    <a:gd name="connsiteY432" fmla="*/ 1977628 h 6527758"/>
                    <a:gd name="connsiteX433" fmla="*/ 1335610 w 5484290"/>
                    <a:gd name="connsiteY433" fmla="*/ 1987697 h 6527758"/>
                    <a:gd name="connsiteX434" fmla="*/ 1458352 w 5484290"/>
                    <a:gd name="connsiteY434" fmla="*/ 2059358 h 6527758"/>
                    <a:gd name="connsiteX435" fmla="*/ 1491322 w 5484290"/>
                    <a:gd name="connsiteY435" fmla="*/ 2104253 h 6527758"/>
                    <a:gd name="connsiteX436" fmla="*/ 1462874 w 5484290"/>
                    <a:gd name="connsiteY436" fmla="*/ 2143106 h 6527758"/>
                    <a:gd name="connsiteX437" fmla="*/ 1394320 w 5484290"/>
                    <a:gd name="connsiteY437" fmla="*/ 2212672 h 6527758"/>
                    <a:gd name="connsiteX438" fmla="*/ 1369816 w 5484290"/>
                    <a:gd name="connsiteY438" fmla="*/ 2233064 h 6527758"/>
                    <a:gd name="connsiteX439" fmla="*/ 1372246 w 5484290"/>
                    <a:gd name="connsiteY439" fmla="*/ 2267049 h 6527758"/>
                    <a:gd name="connsiteX440" fmla="*/ 1401944 w 5484290"/>
                    <a:gd name="connsiteY440" fmla="*/ 2298853 h 6527758"/>
                    <a:gd name="connsiteX441" fmla="*/ 1450020 w 5484290"/>
                    <a:gd name="connsiteY441" fmla="*/ 2319999 h 6527758"/>
                    <a:gd name="connsiteX442" fmla="*/ 1556738 w 5484290"/>
                    <a:gd name="connsiteY442" fmla="*/ 2347520 h 6527758"/>
                    <a:gd name="connsiteX443" fmla="*/ 1611944 w 5484290"/>
                    <a:gd name="connsiteY443" fmla="*/ 2367239 h 6527758"/>
                    <a:gd name="connsiteX444" fmla="*/ 1643490 w 5484290"/>
                    <a:gd name="connsiteY444" fmla="*/ 2386455 h 6527758"/>
                    <a:gd name="connsiteX445" fmla="*/ 1643138 w 5484290"/>
                    <a:gd name="connsiteY445" fmla="*/ 2386904 h 6527758"/>
                    <a:gd name="connsiteX446" fmla="*/ 1663518 w 5484290"/>
                    <a:gd name="connsiteY446" fmla="*/ 2393644 h 6527758"/>
                    <a:gd name="connsiteX447" fmla="*/ 1688642 w 5484290"/>
                    <a:gd name="connsiteY447" fmla="*/ 2382109 h 6527758"/>
                    <a:gd name="connsiteX448" fmla="*/ 1706326 w 5484290"/>
                    <a:gd name="connsiteY448" fmla="*/ 2384456 h 6527758"/>
                    <a:gd name="connsiteX449" fmla="*/ 1788116 w 5484290"/>
                    <a:gd name="connsiteY449" fmla="*/ 2485122 h 6527758"/>
                    <a:gd name="connsiteX450" fmla="*/ 1798506 w 5484290"/>
                    <a:gd name="connsiteY450" fmla="*/ 2496772 h 6527758"/>
                    <a:gd name="connsiteX451" fmla="*/ 1922798 w 5484290"/>
                    <a:gd name="connsiteY451" fmla="*/ 2471041 h 6527758"/>
                    <a:gd name="connsiteX452" fmla="*/ 1996386 w 5484290"/>
                    <a:gd name="connsiteY452" fmla="*/ 2457629 h 6527758"/>
                    <a:gd name="connsiteX453" fmla="*/ 2010882 w 5484290"/>
                    <a:gd name="connsiteY453" fmla="*/ 2480009 h 6527758"/>
                    <a:gd name="connsiteX454" fmla="*/ 2020266 w 5484290"/>
                    <a:gd name="connsiteY454" fmla="*/ 2501885 h 6527758"/>
                    <a:gd name="connsiteX455" fmla="*/ 2037618 w 5484290"/>
                    <a:gd name="connsiteY455" fmla="*/ 2482942 h 6527758"/>
                    <a:gd name="connsiteX456" fmla="*/ 2089082 w 5484290"/>
                    <a:gd name="connsiteY456" fmla="*/ 2416642 h 6527758"/>
                    <a:gd name="connsiteX457" fmla="*/ 2101236 w 5484290"/>
                    <a:gd name="connsiteY457" fmla="*/ 2401136 h 6527758"/>
                    <a:gd name="connsiteX458" fmla="*/ 2161080 w 5484290"/>
                    <a:gd name="connsiteY458" fmla="*/ 2366938 h 6527758"/>
                    <a:gd name="connsiteX459" fmla="*/ 2184380 w 5484290"/>
                    <a:gd name="connsiteY459" fmla="*/ 2346150 h 6527758"/>
                    <a:gd name="connsiteX460" fmla="*/ 2211540 w 5484290"/>
                    <a:gd name="connsiteY460" fmla="*/ 2273815 h 6527758"/>
                    <a:gd name="connsiteX461" fmla="*/ 2224784 w 5484290"/>
                    <a:gd name="connsiteY461" fmla="*/ 2262668 h 6527758"/>
                    <a:gd name="connsiteX462" fmla="*/ 2230398 w 5484290"/>
                    <a:gd name="connsiteY462" fmla="*/ 2276582 h 6527758"/>
                    <a:gd name="connsiteX463" fmla="*/ 2254954 w 5484290"/>
                    <a:gd name="connsiteY463" fmla="*/ 2289322 h 6527758"/>
                    <a:gd name="connsiteX464" fmla="*/ 2282194 w 5484290"/>
                    <a:gd name="connsiteY464" fmla="*/ 2250095 h 6527758"/>
                    <a:gd name="connsiteX465" fmla="*/ 2305914 w 5484290"/>
                    <a:gd name="connsiteY465" fmla="*/ 2228134 h 6527758"/>
                    <a:gd name="connsiteX466" fmla="*/ 2319742 w 5484290"/>
                    <a:gd name="connsiteY466" fmla="*/ 2244983 h 6527758"/>
                    <a:gd name="connsiteX467" fmla="*/ 2320996 w 5484290"/>
                    <a:gd name="connsiteY467" fmla="*/ 2278509 h 6527758"/>
                    <a:gd name="connsiteX468" fmla="*/ 2322084 w 5484290"/>
                    <a:gd name="connsiteY468" fmla="*/ 2301392 h 6527758"/>
                    <a:gd name="connsiteX469" fmla="*/ 2343874 w 5484290"/>
                    <a:gd name="connsiteY469" fmla="*/ 2295944 h 6527758"/>
                    <a:gd name="connsiteX470" fmla="*/ 2378154 w 5484290"/>
                    <a:gd name="connsiteY470" fmla="*/ 2277755 h 6527758"/>
                    <a:gd name="connsiteX471" fmla="*/ 2411342 w 5484290"/>
                    <a:gd name="connsiteY471" fmla="*/ 2273732 h 6527758"/>
                    <a:gd name="connsiteX472" fmla="*/ 2417794 w 5484290"/>
                    <a:gd name="connsiteY472" fmla="*/ 2303823 h 6527758"/>
                    <a:gd name="connsiteX473" fmla="*/ 2432370 w 5484290"/>
                    <a:gd name="connsiteY473" fmla="*/ 2377834 h 6527758"/>
                    <a:gd name="connsiteX474" fmla="*/ 2439158 w 5484290"/>
                    <a:gd name="connsiteY474" fmla="*/ 2392168 h 6527758"/>
                    <a:gd name="connsiteX475" fmla="*/ 2436304 w 5484290"/>
                    <a:gd name="connsiteY475" fmla="*/ 2433489 h 6527758"/>
                    <a:gd name="connsiteX476" fmla="*/ 2501928 w 5484290"/>
                    <a:gd name="connsiteY476" fmla="*/ 2460898 h 6527758"/>
                    <a:gd name="connsiteX477" fmla="*/ 2520700 w 5484290"/>
                    <a:gd name="connsiteY477" fmla="*/ 2467604 h 6527758"/>
                    <a:gd name="connsiteX478" fmla="*/ 2510054 w 5484290"/>
                    <a:gd name="connsiteY478" fmla="*/ 2486296 h 6527758"/>
                    <a:gd name="connsiteX479" fmla="*/ 2492284 w 5484290"/>
                    <a:gd name="connsiteY479" fmla="*/ 2506412 h 6527758"/>
                    <a:gd name="connsiteX480" fmla="*/ 2452978 w 5484290"/>
                    <a:gd name="connsiteY480" fmla="*/ 2501634 h 6527758"/>
                    <a:gd name="connsiteX481" fmla="*/ 2448118 w 5484290"/>
                    <a:gd name="connsiteY481" fmla="*/ 2489313 h 6527758"/>
                    <a:gd name="connsiteX482" fmla="*/ 2417276 w 5484290"/>
                    <a:gd name="connsiteY482" fmla="*/ 2475650 h 6527758"/>
                    <a:gd name="connsiteX483" fmla="*/ 2418196 w 5484290"/>
                    <a:gd name="connsiteY483" fmla="*/ 2506412 h 6527758"/>
                    <a:gd name="connsiteX484" fmla="*/ 2452050 w 5484290"/>
                    <a:gd name="connsiteY484" fmla="*/ 2563492 h 6527758"/>
                    <a:gd name="connsiteX485" fmla="*/ 2467722 w 5484290"/>
                    <a:gd name="connsiteY485" fmla="*/ 2567767 h 6527758"/>
                    <a:gd name="connsiteX486" fmla="*/ 2554056 w 5484290"/>
                    <a:gd name="connsiteY486" fmla="*/ 2474226 h 6527758"/>
                    <a:gd name="connsiteX487" fmla="*/ 2566128 w 5484290"/>
                    <a:gd name="connsiteY487" fmla="*/ 2444135 h 6527758"/>
                    <a:gd name="connsiteX488" fmla="*/ 2558418 w 5484290"/>
                    <a:gd name="connsiteY488" fmla="*/ 2417564 h 6527758"/>
                    <a:gd name="connsiteX489" fmla="*/ 2546854 w 5484290"/>
                    <a:gd name="connsiteY489" fmla="*/ 2405495 h 6527758"/>
                    <a:gd name="connsiteX490" fmla="*/ 2555324 w 5484290"/>
                    <a:gd name="connsiteY490" fmla="*/ 2322514 h 6527758"/>
                    <a:gd name="connsiteX491" fmla="*/ 2591536 w 5484290"/>
                    <a:gd name="connsiteY491" fmla="*/ 2250766 h 6527758"/>
                    <a:gd name="connsiteX492" fmla="*/ 2611818 w 5484290"/>
                    <a:gd name="connsiteY492" fmla="*/ 2242132 h 6527758"/>
                    <a:gd name="connsiteX493" fmla="*/ 2632518 w 5484290"/>
                    <a:gd name="connsiteY493" fmla="*/ 2269373 h 6527758"/>
                    <a:gd name="connsiteX494" fmla="*/ 2629078 w 5484290"/>
                    <a:gd name="connsiteY494" fmla="*/ 2319749 h 6527758"/>
                    <a:gd name="connsiteX495" fmla="*/ 2640390 w 5484290"/>
                    <a:gd name="connsiteY495" fmla="*/ 2343637 h 6527758"/>
                    <a:gd name="connsiteX496" fmla="*/ 2659248 w 5484290"/>
                    <a:gd name="connsiteY496" fmla="*/ 2327879 h 6527758"/>
                    <a:gd name="connsiteX497" fmla="*/ 2707696 w 5484290"/>
                    <a:gd name="connsiteY497" fmla="*/ 2273732 h 6527758"/>
                    <a:gd name="connsiteX498" fmla="*/ 2747756 w 5484290"/>
                    <a:gd name="connsiteY498" fmla="*/ 2280103 h 6527758"/>
                    <a:gd name="connsiteX499" fmla="*/ 2782364 w 5484290"/>
                    <a:gd name="connsiteY499" fmla="*/ 2338775 h 6527758"/>
                    <a:gd name="connsiteX500" fmla="*/ 2811026 w 5484290"/>
                    <a:gd name="connsiteY500" fmla="*/ 2343721 h 6527758"/>
                    <a:gd name="connsiteX501" fmla="*/ 2876400 w 5484290"/>
                    <a:gd name="connsiteY501" fmla="*/ 2327376 h 6527758"/>
                    <a:gd name="connsiteX502" fmla="*/ 2909170 w 5484290"/>
                    <a:gd name="connsiteY502" fmla="*/ 2324526 h 6527758"/>
                    <a:gd name="connsiteX503" fmla="*/ 2935402 w 5484290"/>
                    <a:gd name="connsiteY503" fmla="*/ 2332573 h 6527758"/>
                    <a:gd name="connsiteX504" fmla="*/ 2944954 w 5484290"/>
                    <a:gd name="connsiteY504" fmla="*/ 2365094 h 6527758"/>
                    <a:gd name="connsiteX505" fmla="*/ 2920480 w 5484290"/>
                    <a:gd name="connsiteY505" fmla="*/ 2385463 h 6527758"/>
                    <a:gd name="connsiteX506" fmla="*/ 2904388 w 5484290"/>
                    <a:gd name="connsiteY506" fmla="*/ 2382361 h 6527758"/>
                    <a:gd name="connsiteX507" fmla="*/ 2903128 w 5484290"/>
                    <a:gd name="connsiteY507" fmla="*/ 2404405 h 6527758"/>
                    <a:gd name="connsiteX508" fmla="*/ 2932294 w 5484290"/>
                    <a:gd name="connsiteY508" fmla="*/ 2422762 h 6527758"/>
                    <a:gd name="connsiteX509" fmla="*/ 3008558 w 5484290"/>
                    <a:gd name="connsiteY509" fmla="*/ 2450003 h 6527758"/>
                    <a:gd name="connsiteX510" fmla="*/ 3049792 w 5484290"/>
                    <a:gd name="connsiteY510" fmla="*/ 2438267 h 6527758"/>
                    <a:gd name="connsiteX511" fmla="*/ 3057672 w 5484290"/>
                    <a:gd name="connsiteY511" fmla="*/ 2419911 h 6527758"/>
                    <a:gd name="connsiteX512" fmla="*/ 3089102 w 5484290"/>
                    <a:gd name="connsiteY512" fmla="*/ 2405998 h 6527758"/>
                    <a:gd name="connsiteX513" fmla="*/ 3090776 w 5484290"/>
                    <a:gd name="connsiteY513" fmla="*/ 2438352 h 6527758"/>
                    <a:gd name="connsiteX514" fmla="*/ 3018606 w 5484290"/>
                    <a:gd name="connsiteY514" fmla="*/ 2570031 h 6527758"/>
                    <a:gd name="connsiteX515" fmla="*/ 2991954 w 5484290"/>
                    <a:gd name="connsiteY515" fmla="*/ 2581682 h 6527758"/>
                    <a:gd name="connsiteX516" fmla="*/ 2830034 w 5484290"/>
                    <a:gd name="connsiteY516" fmla="*/ 2560895 h 6527758"/>
                    <a:gd name="connsiteX517" fmla="*/ 2727874 w 5484290"/>
                    <a:gd name="connsiteY517" fmla="*/ 2509849 h 6527758"/>
                    <a:gd name="connsiteX518" fmla="*/ 2703486 w 5484290"/>
                    <a:gd name="connsiteY518" fmla="*/ 2489229 h 6527758"/>
                    <a:gd name="connsiteX519" fmla="*/ 2688146 w 5484290"/>
                    <a:gd name="connsiteY519" fmla="*/ 2524768 h 6527758"/>
                    <a:gd name="connsiteX520" fmla="*/ 2692416 w 5484290"/>
                    <a:gd name="connsiteY520" fmla="*/ 2583189 h 6527758"/>
                    <a:gd name="connsiteX521" fmla="*/ 2731214 w 5484290"/>
                    <a:gd name="connsiteY521" fmla="*/ 2667176 h 6527758"/>
                    <a:gd name="connsiteX522" fmla="*/ 2793060 w 5484290"/>
                    <a:gd name="connsiteY522" fmla="*/ 2723670 h 6527758"/>
                    <a:gd name="connsiteX523" fmla="*/ 2842928 w 5484290"/>
                    <a:gd name="connsiteY523" fmla="*/ 2713695 h 6527758"/>
                    <a:gd name="connsiteX524" fmla="*/ 2862794 w 5484290"/>
                    <a:gd name="connsiteY524" fmla="*/ 2687711 h 6527758"/>
                    <a:gd name="connsiteX525" fmla="*/ 2926994 w 5484290"/>
                    <a:gd name="connsiteY525" fmla="*/ 2670947 h 6527758"/>
                    <a:gd name="connsiteX526" fmla="*/ 2955070 w 5484290"/>
                    <a:gd name="connsiteY526" fmla="*/ 2666422 h 6527758"/>
                    <a:gd name="connsiteX527" fmla="*/ 3007452 w 5484290"/>
                    <a:gd name="connsiteY527" fmla="*/ 2649406 h 6527758"/>
                    <a:gd name="connsiteX528" fmla="*/ 3050784 w 5484290"/>
                    <a:gd name="connsiteY528" fmla="*/ 2613280 h 6527758"/>
                    <a:gd name="connsiteX529" fmla="*/ 3055144 w 5484290"/>
                    <a:gd name="connsiteY529" fmla="*/ 2593667 h 6527758"/>
                    <a:gd name="connsiteX530" fmla="*/ 3079030 w 5484290"/>
                    <a:gd name="connsiteY530" fmla="*/ 2600875 h 6527758"/>
                    <a:gd name="connsiteX531" fmla="*/ 3137696 w 5484290"/>
                    <a:gd name="connsiteY531" fmla="*/ 2603306 h 6527758"/>
                    <a:gd name="connsiteX532" fmla="*/ 3167030 w 5484290"/>
                    <a:gd name="connsiteY532" fmla="*/ 2595259 h 6527758"/>
                    <a:gd name="connsiteX533" fmla="*/ 3159820 w 5484290"/>
                    <a:gd name="connsiteY533" fmla="*/ 2637671 h 6527758"/>
                    <a:gd name="connsiteX534" fmla="*/ 3156466 w 5484290"/>
                    <a:gd name="connsiteY534" fmla="*/ 2665584 h 6527758"/>
                    <a:gd name="connsiteX535" fmla="*/ 3192670 w 5484290"/>
                    <a:gd name="connsiteY535" fmla="*/ 2667930 h 6527758"/>
                    <a:gd name="connsiteX536" fmla="*/ 3201136 w 5484290"/>
                    <a:gd name="connsiteY536" fmla="*/ 2659046 h 6527758"/>
                    <a:gd name="connsiteX537" fmla="*/ 3249746 w 5484290"/>
                    <a:gd name="connsiteY537" fmla="*/ 2652592 h 6527758"/>
                    <a:gd name="connsiteX538" fmla="*/ 3268352 w 5484290"/>
                    <a:gd name="connsiteY538" fmla="*/ 2648652 h 6527758"/>
                    <a:gd name="connsiteX539" fmla="*/ 3311346 w 5484290"/>
                    <a:gd name="connsiteY539" fmla="*/ 2646808 h 6527758"/>
                    <a:gd name="connsiteX540" fmla="*/ 3301620 w 5484290"/>
                    <a:gd name="connsiteY540" fmla="*/ 2714785 h 6527758"/>
                    <a:gd name="connsiteX541" fmla="*/ 3272536 w 5484290"/>
                    <a:gd name="connsiteY541" fmla="*/ 2748061 h 6527758"/>
                    <a:gd name="connsiteX542" fmla="*/ 3237498 w 5484290"/>
                    <a:gd name="connsiteY542" fmla="*/ 2801704 h 6527758"/>
                    <a:gd name="connsiteX543" fmla="*/ 3262718 w 5484290"/>
                    <a:gd name="connsiteY543" fmla="*/ 2857024 h 6527758"/>
                    <a:gd name="connsiteX544" fmla="*/ 3313760 w 5484290"/>
                    <a:gd name="connsiteY544" fmla="*/ 2865993 h 6527758"/>
                    <a:gd name="connsiteX545" fmla="*/ 3354072 w 5484290"/>
                    <a:gd name="connsiteY545" fmla="*/ 2860544 h 6527758"/>
                    <a:gd name="connsiteX546" fmla="*/ 3426904 w 5484290"/>
                    <a:gd name="connsiteY546" fmla="*/ 2864065 h 6527758"/>
                    <a:gd name="connsiteX547" fmla="*/ 3433102 w 5484290"/>
                    <a:gd name="connsiteY547" fmla="*/ 2887450 h 6527758"/>
                    <a:gd name="connsiteX548" fmla="*/ 3422372 w 5484290"/>
                    <a:gd name="connsiteY548" fmla="*/ 2910082 h 6527758"/>
                    <a:gd name="connsiteX549" fmla="*/ 3423206 w 5484290"/>
                    <a:gd name="connsiteY549" fmla="*/ 2963306 h 6527758"/>
                    <a:gd name="connsiteX550" fmla="*/ 3493522 w 5484290"/>
                    <a:gd name="connsiteY550" fmla="*/ 2992391 h 6527758"/>
                    <a:gd name="connsiteX551" fmla="*/ 3510786 w 5484290"/>
                    <a:gd name="connsiteY551" fmla="*/ 2995911 h 6527758"/>
                    <a:gd name="connsiteX552" fmla="*/ 3510446 w 5484290"/>
                    <a:gd name="connsiteY552" fmla="*/ 3030193 h 6527758"/>
                    <a:gd name="connsiteX553" fmla="*/ 3466944 w 5484290"/>
                    <a:gd name="connsiteY553" fmla="*/ 3111246 h 6527758"/>
                    <a:gd name="connsiteX554" fmla="*/ 3440036 w 5484290"/>
                    <a:gd name="connsiteY554" fmla="*/ 3171763 h 6527758"/>
                    <a:gd name="connsiteX555" fmla="*/ 3439278 w 5484290"/>
                    <a:gd name="connsiteY555" fmla="*/ 3207217 h 6527758"/>
                    <a:gd name="connsiteX556" fmla="*/ 3479672 w 5484290"/>
                    <a:gd name="connsiteY556" fmla="*/ 3234878 h 6527758"/>
                    <a:gd name="connsiteX557" fmla="*/ 3514036 w 5484290"/>
                    <a:gd name="connsiteY557" fmla="*/ 3231273 h 6527758"/>
                    <a:gd name="connsiteX558" fmla="*/ 3476408 w 5484290"/>
                    <a:gd name="connsiteY558" fmla="*/ 3184755 h 6527758"/>
                    <a:gd name="connsiteX559" fmla="*/ 3481272 w 5484290"/>
                    <a:gd name="connsiteY559" fmla="*/ 3160028 h 6527758"/>
                    <a:gd name="connsiteX560" fmla="*/ 3508090 w 5484290"/>
                    <a:gd name="connsiteY560" fmla="*/ 3177546 h 6527758"/>
                    <a:gd name="connsiteX561" fmla="*/ 3537250 w 5484290"/>
                    <a:gd name="connsiteY561" fmla="*/ 3232950 h 6527758"/>
                    <a:gd name="connsiteX562" fmla="*/ 3523502 w 5484290"/>
                    <a:gd name="connsiteY562" fmla="*/ 3267735 h 6527758"/>
                    <a:gd name="connsiteX563" fmla="*/ 3516460 w 5484290"/>
                    <a:gd name="connsiteY563" fmla="*/ 3302268 h 6527758"/>
                    <a:gd name="connsiteX564" fmla="*/ 3517796 w 5484290"/>
                    <a:gd name="connsiteY564" fmla="*/ 3368903 h 6527758"/>
                    <a:gd name="connsiteX565" fmla="*/ 3515278 w 5484290"/>
                    <a:gd name="connsiteY565" fmla="*/ 3394468 h 6527758"/>
                    <a:gd name="connsiteX566" fmla="*/ 3537740 w 5484290"/>
                    <a:gd name="connsiteY566" fmla="*/ 3394552 h 6527758"/>
                    <a:gd name="connsiteX567" fmla="*/ 3606462 w 5484290"/>
                    <a:gd name="connsiteY567" fmla="*/ 3405867 h 6527758"/>
                    <a:gd name="connsiteX568" fmla="*/ 3621462 w 5484290"/>
                    <a:gd name="connsiteY568" fmla="*/ 3441657 h 6527758"/>
                    <a:gd name="connsiteX569" fmla="*/ 3658668 w 5484290"/>
                    <a:gd name="connsiteY569" fmla="*/ 3507874 h 6527758"/>
                    <a:gd name="connsiteX570" fmla="*/ 3667468 w 5484290"/>
                    <a:gd name="connsiteY570" fmla="*/ 3520279 h 6527758"/>
                    <a:gd name="connsiteX571" fmla="*/ 3649446 w 5484290"/>
                    <a:gd name="connsiteY571" fmla="*/ 3533690 h 6527758"/>
                    <a:gd name="connsiteX572" fmla="*/ 3599492 w 5484290"/>
                    <a:gd name="connsiteY572" fmla="*/ 3566128 h 6527758"/>
                    <a:gd name="connsiteX573" fmla="*/ 3595470 w 5484290"/>
                    <a:gd name="connsiteY573" fmla="*/ 3569984 h 6527758"/>
                    <a:gd name="connsiteX574" fmla="*/ 3535788 w 5484290"/>
                    <a:gd name="connsiteY574" fmla="*/ 3670397 h 6527758"/>
                    <a:gd name="connsiteX575" fmla="*/ 3543912 w 5484290"/>
                    <a:gd name="connsiteY575" fmla="*/ 3732842 h 6527758"/>
                    <a:gd name="connsiteX576" fmla="*/ 3626958 w 5484290"/>
                    <a:gd name="connsiteY576" fmla="*/ 3867036 h 6527758"/>
                    <a:gd name="connsiteX577" fmla="*/ 3652678 w 5484290"/>
                    <a:gd name="connsiteY577" fmla="*/ 3972815 h 6527758"/>
                    <a:gd name="connsiteX578" fmla="*/ 3668848 w 5484290"/>
                    <a:gd name="connsiteY578" fmla="*/ 4046072 h 6527758"/>
                    <a:gd name="connsiteX579" fmla="*/ 3655602 w 5484290"/>
                    <a:gd name="connsiteY579" fmla="*/ 4094268 h 6527758"/>
                    <a:gd name="connsiteX580" fmla="*/ 3621490 w 5484290"/>
                    <a:gd name="connsiteY580" fmla="*/ 4123101 h 6527758"/>
                    <a:gd name="connsiteX581" fmla="*/ 3551666 w 5484290"/>
                    <a:gd name="connsiteY581" fmla="*/ 4237094 h 6527758"/>
                    <a:gd name="connsiteX582" fmla="*/ 3532806 w 5484290"/>
                    <a:gd name="connsiteY582" fmla="*/ 4271375 h 6527758"/>
                    <a:gd name="connsiteX583" fmla="*/ 3501964 w 5484290"/>
                    <a:gd name="connsiteY583" fmla="*/ 4276237 h 6527758"/>
                    <a:gd name="connsiteX584" fmla="*/ 3455196 w 5484290"/>
                    <a:gd name="connsiteY584" fmla="*/ 4288641 h 6527758"/>
                    <a:gd name="connsiteX585" fmla="*/ 3418566 w 5484290"/>
                    <a:gd name="connsiteY585" fmla="*/ 4343040 h 6527758"/>
                    <a:gd name="connsiteX586" fmla="*/ 3391244 w 5484290"/>
                    <a:gd name="connsiteY586" fmla="*/ 4349159 h 6527758"/>
                    <a:gd name="connsiteX587" fmla="*/ 3351104 w 5484290"/>
                    <a:gd name="connsiteY587" fmla="*/ 4291156 h 6527758"/>
                    <a:gd name="connsiteX588" fmla="*/ 3359996 w 5484290"/>
                    <a:gd name="connsiteY588" fmla="*/ 4207003 h 6527758"/>
                    <a:gd name="connsiteX589" fmla="*/ 3389326 w 5484290"/>
                    <a:gd name="connsiteY589" fmla="*/ 4236004 h 6527758"/>
                    <a:gd name="connsiteX590" fmla="*/ 3420256 w 5484290"/>
                    <a:gd name="connsiteY590" fmla="*/ 4190155 h 6527758"/>
                    <a:gd name="connsiteX591" fmla="*/ 3444566 w 5484290"/>
                    <a:gd name="connsiteY591" fmla="*/ 4122095 h 6527758"/>
                    <a:gd name="connsiteX592" fmla="*/ 3458734 w 5484290"/>
                    <a:gd name="connsiteY592" fmla="*/ 4067613 h 6527758"/>
                    <a:gd name="connsiteX593" fmla="*/ 3473994 w 5484290"/>
                    <a:gd name="connsiteY593" fmla="*/ 3998965 h 6527758"/>
                    <a:gd name="connsiteX594" fmla="*/ 3468718 w 5484290"/>
                    <a:gd name="connsiteY594" fmla="*/ 3950770 h 6527758"/>
                    <a:gd name="connsiteX595" fmla="*/ 3438550 w 5484290"/>
                    <a:gd name="connsiteY595" fmla="*/ 3924116 h 6527758"/>
                    <a:gd name="connsiteX596" fmla="*/ 3427654 w 5484290"/>
                    <a:gd name="connsiteY596" fmla="*/ 3899054 h 6527758"/>
                    <a:gd name="connsiteX597" fmla="*/ 3470568 w 5484290"/>
                    <a:gd name="connsiteY597" fmla="*/ 3864101 h 6527758"/>
                    <a:gd name="connsiteX598" fmla="*/ 3487500 w 5484290"/>
                    <a:gd name="connsiteY598" fmla="*/ 3846332 h 6527758"/>
                    <a:gd name="connsiteX599" fmla="*/ 3496556 w 5484290"/>
                    <a:gd name="connsiteY599" fmla="*/ 3772823 h 6527758"/>
                    <a:gd name="connsiteX600" fmla="*/ 3483408 w 5484290"/>
                    <a:gd name="connsiteY600" fmla="*/ 3668889 h 6527758"/>
                    <a:gd name="connsiteX601" fmla="*/ 3437576 w 5484290"/>
                    <a:gd name="connsiteY601" fmla="*/ 3526817 h 6527758"/>
                    <a:gd name="connsiteX602" fmla="*/ 3396262 w 5484290"/>
                    <a:gd name="connsiteY602" fmla="*/ 3486919 h 6527758"/>
                    <a:gd name="connsiteX603" fmla="*/ 3383270 w 5484290"/>
                    <a:gd name="connsiteY603" fmla="*/ 3467725 h 6527758"/>
                    <a:gd name="connsiteX604" fmla="*/ 3381440 w 5484290"/>
                    <a:gd name="connsiteY604" fmla="*/ 3313583 h 6527758"/>
                    <a:gd name="connsiteX605" fmla="*/ 3384044 w 5484290"/>
                    <a:gd name="connsiteY605" fmla="*/ 3228508 h 6527758"/>
                    <a:gd name="connsiteX606" fmla="*/ 3373990 w 5484290"/>
                    <a:gd name="connsiteY606" fmla="*/ 3219622 h 6527758"/>
                    <a:gd name="connsiteX607" fmla="*/ 3335356 w 5484290"/>
                    <a:gd name="connsiteY607" fmla="*/ 3183329 h 6527758"/>
                    <a:gd name="connsiteX608" fmla="*/ 3326976 w 5484290"/>
                    <a:gd name="connsiteY608" fmla="*/ 3169751 h 6527758"/>
                    <a:gd name="connsiteX609" fmla="*/ 3316586 w 5484290"/>
                    <a:gd name="connsiteY609" fmla="*/ 3139576 h 6527758"/>
                    <a:gd name="connsiteX610" fmla="*/ 3356314 w 5484290"/>
                    <a:gd name="connsiteY610" fmla="*/ 3124657 h 6527758"/>
                    <a:gd name="connsiteX611" fmla="*/ 3384726 w 5484290"/>
                    <a:gd name="connsiteY611" fmla="*/ 3122896 h 6527758"/>
                    <a:gd name="connsiteX612" fmla="*/ 3375846 w 5484290"/>
                    <a:gd name="connsiteY612" fmla="*/ 3077383 h 6527758"/>
                    <a:gd name="connsiteX613" fmla="*/ 3358832 w 5484290"/>
                    <a:gd name="connsiteY613" fmla="*/ 3062044 h 6527758"/>
                    <a:gd name="connsiteX614" fmla="*/ 3320280 w 5484290"/>
                    <a:gd name="connsiteY614" fmla="*/ 3058859 h 6527758"/>
                    <a:gd name="connsiteX615" fmla="*/ 3294634 w 5484290"/>
                    <a:gd name="connsiteY615" fmla="*/ 3060285 h 6527758"/>
                    <a:gd name="connsiteX616" fmla="*/ 3267988 w 5484290"/>
                    <a:gd name="connsiteY616" fmla="*/ 2997839 h 6527758"/>
                    <a:gd name="connsiteX617" fmla="*/ 3288272 w 5484290"/>
                    <a:gd name="connsiteY617" fmla="*/ 2970682 h 6527758"/>
                    <a:gd name="connsiteX618" fmla="*/ 3303114 w 5484290"/>
                    <a:gd name="connsiteY618" fmla="*/ 2884684 h 6527758"/>
                    <a:gd name="connsiteX619" fmla="*/ 3277386 w 5484290"/>
                    <a:gd name="connsiteY619" fmla="*/ 2871525 h 6527758"/>
                    <a:gd name="connsiteX620" fmla="*/ 3233974 w 5484290"/>
                    <a:gd name="connsiteY620" fmla="*/ 2856019 h 6527758"/>
                    <a:gd name="connsiteX621" fmla="*/ 3197600 w 5484290"/>
                    <a:gd name="connsiteY621" fmla="*/ 2861551 h 6527758"/>
                    <a:gd name="connsiteX622" fmla="*/ 3167428 w 5484290"/>
                    <a:gd name="connsiteY622" fmla="*/ 2871944 h 6527758"/>
                    <a:gd name="connsiteX623" fmla="*/ 3170614 w 5484290"/>
                    <a:gd name="connsiteY623" fmla="*/ 2833387 h 6527758"/>
                    <a:gd name="connsiteX624" fmla="*/ 3179164 w 5484290"/>
                    <a:gd name="connsiteY624" fmla="*/ 2820563 h 6527758"/>
                    <a:gd name="connsiteX625" fmla="*/ 3087226 w 5484290"/>
                    <a:gd name="connsiteY625" fmla="*/ 2807571 h 6527758"/>
                    <a:gd name="connsiteX626" fmla="*/ 3114218 w 5484290"/>
                    <a:gd name="connsiteY626" fmla="*/ 2743115 h 6527758"/>
                    <a:gd name="connsiteX627" fmla="*/ 3063344 w 5484290"/>
                    <a:gd name="connsiteY627" fmla="*/ 2781840 h 6527758"/>
                    <a:gd name="connsiteX628" fmla="*/ 3020604 w 5484290"/>
                    <a:gd name="connsiteY628" fmla="*/ 2734817 h 6527758"/>
                    <a:gd name="connsiteX629" fmla="*/ 2946850 w 5484290"/>
                    <a:gd name="connsiteY629" fmla="*/ 2737583 h 6527758"/>
                    <a:gd name="connsiteX630" fmla="*/ 2901090 w 5484290"/>
                    <a:gd name="connsiteY630" fmla="*/ 2739762 h 6527758"/>
                    <a:gd name="connsiteX631" fmla="*/ 2864716 w 5484290"/>
                    <a:gd name="connsiteY631" fmla="*/ 2745294 h 6527758"/>
                    <a:gd name="connsiteX632" fmla="*/ 2794062 w 5484290"/>
                    <a:gd name="connsiteY632" fmla="*/ 2750491 h 6527758"/>
                    <a:gd name="connsiteX633" fmla="*/ 2785180 w 5484290"/>
                    <a:gd name="connsiteY633" fmla="*/ 2742026 h 6527758"/>
                    <a:gd name="connsiteX634" fmla="*/ 2714784 w 5484290"/>
                    <a:gd name="connsiteY634" fmla="*/ 2679832 h 6527758"/>
                    <a:gd name="connsiteX635" fmla="*/ 2647656 w 5484290"/>
                    <a:gd name="connsiteY635" fmla="*/ 2667762 h 6527758"/>
                    <a:gd name="connsiteX636" fmla="*/ 2646062 w 5484290"/>
                    <a:gd name="connsiteY636" fmla="*/ 2687040 h 6527758"/>
                    <a:gd name="connsiteX637" fmla="*/ 2705896 w 5484290"/>
                    <a:gd name="connsiteY637" fmla="*/ 2745462 h 6527758"/>
                    <a:gd name="connsiteX638" fmla="*/ 2713688 w 5484290"/>
                    <a:gd name="connsiteY638" fmla="*/ 2768092 h 6527758"/>
                    <a:gd name="connsiteX639" fmla="*/ 2695830 w 5484290"/>
                    <a:gd name="connsiteY639" fmla="*/ 2847721 h 6527758"/>
                    <a:gd name="connsiteX640" fmla="*/ 2642358 w 5484290"/>
                    <a:gd name="connsiteY640" fmla="*/ 2860376 h 6527758"/>
                    <a:gd name="connsiteX641" fmla="*/ 2632218 w 5484290"/>
                    <a:gd name="connsiteY641" fmla="*/ 2855431 h 6527758"/>
                    <a:gd name="connsiteX642" fmla="*/ 2558054 w 5484290"/>
                    <a:gd name="connsiteY642" fmla="*/ 2766752 h 6527758"/>
                    <a:gd name="connsiteX643" fmla="*/ 2552020 w 5484290"/>
                    <a:gd name="connsiteY643" fmla="*/ 2754011 h 6527758"/>
                    <a:gd name="connsiteX644" fmla="*/ 2514810 w 5484290"/>
                    <a:gd name="connsiteY644" fmla="*/ 2743367 h 6527758"/>
                    <a:gd name="connsiteX645" fmla="*/ 2472318 w 5484290"/>
                    <a:gd name="connsiteY645" fmla="*/ 2740097 h 6527758"/>
                    <a:gd name="connsiteX646" fmla="*/ 2450696 w 5484290"/>
                    <a:gd name="connsiteY646" fmla="*/ 2719143 h 6527758"/>
                    <a:gd name="connsiteX647" fmla="*/ 2402424 w 5484290"/>
                    <a:gd name="connsiteY647" fmla="*/ 2709839 h 6527758"/>
                    <a:gd name="connsiteX648" fmla="*/ 2387502 w 5484290"/>
                    <a:gd name="connsiteY648" fmla="*/ 2744204 h 6527758"/>
                    <a:gd name="connsiteX649" fmla="*/ 2372162 w 5484290"/>
                    <a:gd name="connsiteY649" fmla="*/ 2779743 h 6527758"/>
                    <a:gd name="connsiteX650" fmla="*/ 2309806 w 5484290"/>
                    <a:gd name="connsiteY650" fmla="*/ 2783934 h 6527758"/>
                    <a:gd name="connsiteX651" fmla="*/ 2237400 w 5484290"/>
                    <a:gd name="connsiteY651" fmla="*/ 2723669 h 6527758"/>
                    <a:gd name="connsiteX652" fmla="*/ 2180746 w 5484290"/>
                    <a:gd name="connsiteY652" fmla="*/ 2719310 h 6527758"/>
                    <a:gd name="connsiteX653" fmla="*/ 2141524 w 5484290"/>
                    <a:gd name="connsiteY653" fmla="*/ 2692069 h 6527758"/>
                    <a:gd name="connsiteX654" fmla="*/ 2107332 w 5484290"/>
                    <a:gd name="connsiteY654" fmla="*/ 2669270 h 6527758"/>
                    <a:gd name="connsiteX655" fmla="*/ 2017324 w 5484290"/>
                    <a:gd name="connsiteY655" fmla="*/ 2639766 h 6527758"/>
                    <a:gd name="connsiteX656" fmla="*/ 1970308 w 5484290"/>
                    <a:gd name="connsiteY656" fmla="*/ 2608419 h 6527758"/>
                    <a:gd name="connsiteX657" fmla="*/ 1928994 w 5484290"/>
                    <a:gd name="connsiteY657" fmla="*/ 2549997 h 6527758"/>
                    <a:gd name="connsiteX658" fmla="*/ 1829264 w 5484290"/>
                    <a:gd name="connsiteY658" fmla="*/ 2514374 h 6527758"/>
                    <a:gd name="connsiteX659" fmla="*/ 1795234 w 5484290"/>
                    <a:gd name="connsiteY659" fmla="*/ 2539268 h 6527758"/>
                    <a:gd name="connsiteX660" fmla="*/ 1735646 w 5484290"/>
                    <a:gd name="connsiteY660" fmla="*/ 2543124 h 6527758"/>
                    <a:gd name="connsiteX661" fmla="*/ 1713440 w 5484290"/>
                    <a:gd name="connsiteY661" fmla="*/ 2475650 h 6527758"/>
                    <a:gd name="connsiteX662" fmla="*/ 1666932 w 5484290"/>
                    <a:gd name="connsiteY662" fmla="*/ 2420666 h 6527758"/>
                    <a:gd name="connsiteX663" fmla="*/ 1637728 w 5484290"/>
                    <a:gd name="connsiteY663" fmla="*/ 2405024 h 6527758"/>
                    <a:gd name="connsiteX664" fmla="*/ 1636524 w 5484290"/>
                    <a:gd name="connsiteY664" fmla="*/ 2392279 h 6527758"/>
                    <a:gd name="connsiteX665" fmla="*/ 1582232 w 5484290"/>
                    <a:gd name="connsiteY665" fmla="*/ 2382293 h 6527758"/>
                    <a:gd name="connsiteX666" fmla="*/ 1528546 w 5484290"/>
                    <a:gd name="connsiteY666" fmla="*/ 2355996 h 6527758"/>
                    <a:gd name="connsiteX667" fmla="*/ 1422998 w 5484290"/>
                    <a:gd name="connsiteY667" fmla="*/ 2347439 h 6527758"/>
                    <a:gd name="connsiteX668" fmla="*/ 1383148 w 5484290"/>
                    <a:gd name="connsiteY668" fmla="*/ 2329230 h 6527758"/>
                    <a:gd name="connsiteX669" fmla="*/ 1318714 w 5484290"/>
                    <a:gd name="connsiteY669" fmla="*/ 2298267 h 6527758"/>
                    <a:gd name="connsiteX670" fmla="*/ 1230786 w 5484290"/>
                    <a:gd name="connsiteY670" fmla="*/ 2296003 h 6527758"/>
                    <a:gd name="connsiteX671" fmla="*/ 1102578 w 5484290"/>
                    <a:gd name="connsiteY671" fmla="*/ 2350886 h 6527758"/>
                    <a:gd name="connsiteX672" fmla="*/ 1070096 w 5484290"/>
                    <a:gd name="connsiteY672" fmla="*/ 2449236 h 6527758"/>
                    <a:gd name="connsiteX673" fmla="*/ 1056838 w 5484290"/>
                    <a:gd name="connsiteY673" fmla="*/ 2478942 h 6527758"/>
                    <a:gd name="connsiteX674" fmla="*/ 1032752 w 5484290"/>
                    <a:gd name="connsiteY674" fmla="*/ 2535249 h 6527758"/>
                    <a:gd name="connsiteX675" fmla="*/ 1040384 w 5484290"/>
                    <a:gd name="connsiteY675" fmla="*/ 2565794 h 6527758"/>
                    <a:gd name="connsiteX676" fmla="*/ 1094746 w 5484290"/>
                    <a:gd name="connsiteY676" fmla="*/ 2624952 h 6527758"/>
                    <a:gd name="connsiteX677" fmla="*/ 1091632 w 5484290"/>
                    <a:gd name="connsiteY677" fmla="*/ 2715246 h 6527758"/>
                    <a:gd name="connsiteX678" fmla="*/ 1005632 w 5484290"/>
                    <a:gd name="connsiteY678" fmla="*/ 2714996 h 6527758"/>
                    <a:gd name="connsiteX679" fmla="*/ 959906 w 5484290"/>
                    <a:gd name="connsiteY679" fmla="*/ 2694689 h 6527758"/>
                    <a:gd name="connsiteX680" fmla="*/ 943964 w 5484290"/>
                    <a:gd name="connsiteY680" fmla="*/ 2720786 h 6527758"/>
                    <a:gd name="connsiteX681" fmla="*/ 954868 w 5484290"/>
                    <a:gd name="connsiteY681" fmla="*/ 2745878 h 6527758"/>
                    <a:gd name="connsiteX682" fmla="*/ 956458 w 5484290"/>
                    <a:gd name="connsiteY682" fmla="*/ 2782213 h 6527758"/>
                    <a:gd name="connsiteX683" fmla="*/ 916606 w 5484290"/>
                    <a:gd name="connsiteY683" fmla="*/ 2782549 h 6527758"/>
                    <a:gd name="connsiteX684" fmla="*/ 864574 w 5484290"/>
                    <a:gd name="connsiteY684" fmla="*/ 2891135 h 6527758"/>
                    <a:gd name="connsiteX685" fmla="*/ 830840 w 5484290"/>
                    <a:gd name="connsiteY685" fmla="*/ 2937374 h 6527758"/>
                    <a:gd name="connsiteX686" fmla="*/ 843248 w 5484290"/>
                    <a:gd name="connsiteY686" fmla="*/ 3021288 h 6527758"/>
                    <a:gd name="connsiteX687" fmla="*/ 851132 w 5484290"/>
                    <a:gd name="connsiteY687" fmla="*/ 3077092 h 6527758"/>
                    <a:gd name="connsiteX688" fmla="*/ 850458 w 5484290"/>
                    <a:gd name="connsiteY688" fmla="*/ 3090098 h 6527758"/>
                    <a:gd name="connsiteX689" fmla="*/ 795824 w 5484290"/>
                    <a:gd name="connsiteY689" fmla="*/ 3228223 h 6527758"/>
                    <a:gd name="connsiteX690" fmla="*/ 784660 w 5484290"/>
                    <a:gd name="connsiteY690" fmla="*/ 3270600 h 6527758"/>
                    <a:gd name="connsiteX691" fmla="*/ 782810 w 5484290"/>
                    <a:gd name="connsiteY691" fmla="*/ 3301733 h 6527758"/>
                    <a:gd name="connsiteX692" fmla="*/ 776012 w 5484290"/>
                    <a:gd name="connsiteY692" fmla="*/ 3324475 h 6527758"/>
                    <a:gd name="connsiteX693" fmla="*/ 800848 w 5484290"/>
                    <a:gd name="connsiteY693" fmla="*/ 3325397 h 6527758"/>
                    <a:gd name="connsiteX694" fmla="*/ 854208 w 5484290"/>
                    <a:gd name="connsiteY694" fmla="*/ 3339158 h 6527758"/>
                    <a:gd name="connsiteX695" fmla="*/ 900184 w 5484290"/>
                    <a:gd name="connsiteY695" fmla="*/ 3347632 h 6527758"/>
                    <a:gd name="connsiteX696" fmla="*/ 950774 w 5484290"/>
                    <a:gd name="connsiteY696" fmla="*/ 3380274 h 6527758"/>
                    <a:gd name="connsiteX697" fmla="*/ 959242 w 5484290"/>
                    <a:gd name="connsiteY697" fmla="*/ 3445560 h 6527758"/>
                    <a:gd name="connsiteX698" fmla="*/ 962596 w 5484290"/>
                    <a:gd name="connsiteY698" fmla="*/ 3473252 h 6527758"/>
                    <a:gd name="connsiteX699" fmla="*/ 960836 w 5484290"/>
                    <a:gd name="connsiteY699" fmla="*/ 3444805 h 6527758"/>
                    <a:gd name="connsiteX700" fmla="*/ 988282 w 5484290"/>
                    <a:gd name="connsiteY700" fmla="*/ 3360554 h 6527758"/>
                    <a:gd name="connsiteX701" fmla="*/ 1003388 w 5484290"/>
                    <a:gd name="connsiteY701" fmla="*/ 3318261 h 6527758"/>
                    <a:gd name="connsiteX702" fmla="*/ 1015476 w 5484290"/>
                    <a:gd name="connsiteY702" fmla="*/ 3251044 h 6527758"/>
                    <a:gd name="connsiteX703" fmla="*/ 1063056 w 5484290"/>
                    <a:gd name="connsiteY703" fmla="*/ 3184582 h 6527758"/>
                    <a:gd name="connsiteX704" fmla="*/ 1084202 w 5484290"/>
                    <a:gd name="connsiteY704" fmla="*/ 3155043 h 6527758"/>
                    <a:gd name="connsiteX705" fmla="*/ 1064070 w 5484290"/>
                    <a:gd name="connsiteY705" fmla="*/ 3100164 h 6527758"/>
                    <a:gd name="connsiteX706" fmla="*/ 1087658 w 5484290"/>
                    <a:gd name="connsiteY706" fmla="*/ 3011885 h 6527758"/>
                    <a:gd name="connsiteX707" fmla="*/ 1111906 w 5484290"/>
                    <a:gd name="connsiteY707" fmla="*/ 3003325 h 6527758"/>
                    <a:gd name="connsiteX708" fmla="*/ 1219462 w 5484290"/>
                    <a:gd name="connsiteY708" fmla="*/ 3047042 h 6527758"/>
                    <a:gd name="connsiteX709" fmla="*/ 1250676 w 5484290"/>
                    <a:gd name="connsiteY709" fmla="*/ 3044944 h 6527758"/>
                    <a:gd name="connsiteX710" fmla="*/ 1324846 w 5484290"/>
                    <a:gd name="connsiteY710" fmla="*/ 3026397 h 6527758"/>
                    <a:gd name="connsiteX711" fmla="*/ 1288018 w 5484290"/>
                    <a:gd name="connsiteY711" fmla="*/ 2977475 h 6527758"/>
                    <a:gd name="connsiteX712" fmla="*/ 1328126 w 5484290"/>
                    <a:gd name="connsiteY712" fmla="*/ 2946762 h 6527758"/>
                    <a:gd name="connsiteX713" fmla="*/ 1366552 w 5484290"/>
                    <a:gd name="connsiteY713" fmla="*/ 2976383 h 6527758"/>
                    <a:gd name="connsiteX714" fmla="*/ 1401458 w 5484290"/>
                    <a:gd name="connsiteY714" fmla="*/ 2949110 h 6527758"/>
                    <a:gd name="connsiteX715" fmla="*/ 1429646 w 5484290"/>
                    <a:gd name="connsiteY715" fmla="*/ 2977724 h 6527758"/>
                    <a:gd name="connsiteX716" fmla="*/ 1446340 w 5484290"/>
                    <a:gd name="connsiteY716" fmla="*/ 2990311 h 6527758"/>
                    <a:gd name="connsiteX717" fmla="*/ 1496844 w 5484290"/>
                    <a:gd name="connsiteY717" fmla="*/ 3026897 h 6527758"/>
                    <a:gd name="connsiteX718" fmla="*/ 1479894 w 5484290"/>
                    <a:gd name="connsiteY718" fmla="*/ 3063233 h 6527758"/>
                    <a:gd name="connsiteX719" fmla="*/ 1443730 w 5484290"/>
                    <a:gd name="connsiteY719" fmla="*/ 3075485 h 6527758"/>
                    <a:gd name="connsiteX720" fmla="*/ 1401360 w 5484290"/>
                    <a:gd name="connsiteY720" fmla="*/ 3064324 h 6527758"/>
                    <a:gd name="connsiteX721" fmla="*/ 1371662 w 5484290"/>
                    <a:gd name="connsiteY721" fmla="*/ 3051067 h 6527758"/>
                    <a:gd name="connsiteX722" fmla="*/ 1384664 w 5484290"/>
                    <a:gd name="connsiteY722" fmla="*/ 3070283 h 6527758"/>
                    <a:gd name="connsiteX723" fmla="*/ 1377528 w 5484290"/>
                    <a:gd name="connsiteY723" fmla="*/ 3108800 h 6527758"/>
                    <a:gd name="connsiteX724" fmla="*/ 1343802 w 5484290"/>
                    <a:gd name="connsiteY724" fmla="*/ 3099403 h 6527758"/>
                    <a:gd name="connsiteX725" fmla="*/ 1328448 w 5484290"/>
                    <a:gd name="connsiteY725" fmla="*/ 3079347 h 6527758"/>
                    <a:gd name="connsiteX726" fmla="*/ 1281378 w 5484290"/>
                    <a:gd name="connsiteY726" fmla="*/ 3085054 h 6527758"/>
                    <a:gd name="connsiteX727" fmla="*/ 1278938 w 5484290"/>
                    <a:gd name="connsiteY727" fmla="*/ 3162340 h 6527758"/>
                    <a:gd name="connsiteX728" fmla="*/ 1234630 w 5484290"/>
                    <a:gd name="connsiteY728" fmla="*/ 3241892 h 6527758"/>
                    <a:gd name="connsiteX729" fmla="*/ 1164650 w 5484290"/>
                    <a:gd name="connsiteY729" fmla="*/ 3285782 h 6527758"/>
                    <a:gd name="connsiteX730" fmla="*/ 1168422 w 5484290"/>
                    <a:gd name="connsiteY730" fmla="*/ 3312298 h 6527758"/>
                    <a:gd name="connsiteX731" fmla="*/ 1197528 w 5484290"/>
                    <a:gd name="connsiteY731" fmla="*/ 3408800 h 6527758"/>
                    <a:gd name="connsiteX732" fmla="*/ 1205484 w 5484290"/>
                    <a:gd name="connsiteY732" fmla="*/ 3534840 h 6527758"/>
                    <a:gd name="connsiteX733" fmla="*/ 1215800 w 5484290"/>
                    <a:gd name="connsiteY733" fmla="*/ 3587539 h 6527758"/>
                    <a:gd name="connsiteX734" fmla="*/ 1198008 w 5484290"/>
                    <a:gd name="connsiteY734" fmla="*/ 3626224 h 6527758"/>
                    <a:gd name="connsiteX735" fmla="*/ 1202702 w 5484290"/>
                    <a:gd name="connsiteY735" fmla="*/ 3664992 h 6527758"/>
                    <a:gd name="connsiteX736" fmla="*/ 1320664 w 5484290"/>
                    <a:gd name="connsiteY736" fmla="*/ 3701828 h 6527758"/>
                    <a:gd name="connsiteX737" fmla="*/ 1352796 w 5484290"/>
                    <a:gd name="connsiteY737" fmla="*/ 3730527 h 6527758"/>
                    <a:gd name="connsiteX738" fmla="*/ 1359924 w 5484290"/>
                    <a:gd name="connsiteY738" fmla="*/ 3766190 h 6527758"/>
                    <a:gd name="connsiteX739" fmla="*/ 1421674 w 5484290"/>
                    <a:gd name="connsiteY739" fmla="*/ 3775000 h 6527758"/>
                    <a:gd name="connsiteX740" fmla="*/ 1386442 w 5484290"/>
                    <a:gd name="connsiteY740" fmla="*/ 3725323 h 6527758"/>
                    <a:gd name="connsiteX741" fmla="*/ 1410188 w 5484290"/>
                    <a:gd name="connsiteY741" fmla="*/ 3703336 h 6527758"/>
                    <a:gd name="connsiteX742" fmla="*/ 1493588 w 5484290"/>
                    <a:gd name="connsiteY742" fmla="*/ 3696034 h 6527758"/>
                    <a:gd name="connsiteX743" fmla="*/ 1516996 w 5484290"/>
                    <a:gd name="connsiteY743" fmla="*/ 3689824 h 6527758"/>
                    <a:gd name="connsiteX744" fmla="*/ 1561470 w 5484290"/>
                    <a:gd name="connsiteY744" fmla="*/ 3620929 h 6527758"/>
                    <a:gd name="connsiteX745" fmla="*/ 1566176 w 5484290"/>
                    <a:gd name="connsiteY745" fmla="*/ 3566972 h 6527758"/>
                    <a:gd name="connsiteX746" fmla="*/ 1560904 w 5484290"/>
                    <a:gd name="connsiteY746" fmla="*/ 3425994 h 6527758"/>
                    <a:gd name="connsiteX747" fmla="*/ 1541524 w 5484290"/>
                    <a:gd name="connsiteY747" fmla="*/ 3409800 h 6527758"/>
                    <a:gd name="connsiteX748" fmla="*/ 1500668 w 5484290"/>
                    <a:gd name="connsiteY748" fmla="*/ 3383283 h 6527758"/>
                    <a:gd name="connsiteX749" fmla="*/ 1496400 w 5484290"/>
                    <a:gd name="connsiteY749" fmla="*/ 3287705 h 6527758"/>
                    <a:gd name="connsiteX750" fmla="*/ 1502950 w 5484290"/>
                    <a:gd name="connsiteY750" fmla="*/ 3221159 h 6527758"/>
                    <a:gd name="connsiteX751" fmla="*/ 1510254 w 5484290"/>
                    <a:gd name="connsiteY751" fmla="*/ 3174755 h 6527758"/>
                    <a:gd name="connsiteX752" fmla="*/ 1604564 w 5484290"/>
                    <a:gd name="connsiteY752" fmla="*/ 3136907 h 6527758"/>
                    <a:gd name="connsiteX753" fmla="*/ 1636948 w 5484290"/>
                    <a:gd name="connsiteY753" fmla="*/ 3153773 h 6527758"/>
                    <a:gd name="connsiteX754" fmla="*/ 1686024 w 5484290"/>
                    <a:gd name="connsiteY754" fmla="*/ 3220317 h 6527758"/>
                    <a:gd name="connsiteX755" fmla="*/ 1713122 w 5484290"/>
                    <a:gd name="connsiteY755" fmla="*/ 3244568 h 6527758"/>
                    <a:gd name="connsiteX756" fmla="*/ 1714712 w 5484290"/>
                    <a:gd name="connsiteY756" fmla="*/ 3280903 h 6527758"/>
                    <a:gd name="connsiteX757" fmla="*/ 1722008 w 5484290"/>
                    <a:gd name="connsiteY757" fmla="*/ 3308679 h 6527758"/>
                    <a:gd name="connsiteX758" fmla="*/ 1756234 w 5484290"/>
                    <a:gd name="connsiteY758" fmla="*/ 3368592 h 6527758"/>
                    <a:gd name="connsiteX759" fmla="*/ 1796420 w 5484290"/>
                    <a:gd name="connsiteY759" fmla="*/ 3389571 h 6527758"/>
                    <a:gd name="connsiteX760" fmla="*/ 1820922 w 5484290"/>
                    <a:gd name="connsiteY760" fmla="*/ 3387724 h 6527758"/>
                    <a:gd name="connsiteX761" fmla="*/ 1820414 w 5484290"/>
                    <a:gd name="connsiteY761" fmla="*/ 3411388 h 6527758"/>
                    <a:gd name="connsiteX762" fmla="*/ 1839372 w 5484290"/>
                    <a:gd name="connsiteY762" fmla="*/ 3447303 h 6527758"/>
                    <a:gd name="connsiteX763" fmla="*/ 1878138 w 5484290"/>
                    <a:gd name="connsiteY763" fmla="*/ 3424058 h 6527758"/>
                    <a:gd name="connsiteX764" fmla="*/ 1914472 w 5484290"/>
                    <a:gd name="connsiteY764" fmla="*/ 3385373 h 6527758"/>
                    <a:gd name="connsiteX765" fmla="*/ 1943590 w 5484290"/>
                    <a:gd name="connsiteY765" fmla="*/ 3352058 h 6527758"/>
                    <a:gd name="connsiteX766" fmla="*/ 1951984 w 5484290"/>
                    <a:gd name="connsiteY766" fmla="*/ 3310016 h 6527758"/>
                    <a:gd name="connsiteX767" fmla="*/ 1930260 w 5484290"/>
                    <a:gd name="connsiteY767" fmla="*/ 3237346 h 6527758"/>
                    <a:gd name="connsiteX768" fmla="*/ 1874224 w 5484290"/>
                    <a:gd name="connsiteY768" fmla="*/ 3145796 h 6527758"/>
                    <a:gd name="connsiteX769" fmla="*/ 1824054 w 5484290"/>
                    <a:gd name="connsiteY769" fmla="*/ 3111979 h 6527758"/>
                    <a:gd name="connsiteX770" fmla="*/ 1736380 w 5484290"/>
                    <a:gd name="connsiteY770" fmla="*/ 3079339 h 6527758"/>
                    <a:gd name="connsiteX771" fmla="*/ 1726230 w 5484290"/>
                    <a:gd name="connsiteY771" fmla="*/ 3055843 h 6527758"/>
                    <a:gd name="connsiteX772" fmla="*/ 1771208 w 5484290"/>
                    <a:gd name="connsiteY772" fmla="*/ 3000374 h 6527758"/>
                    <a:gd name="connsiteX773" fmla="*/ 1847220 w 5484290"/>
                    <a:gd name="connsiteY773" fmla="*/ 3024875 h 6527758"/>
                    <a:gd name="connsiteX774" fmla="*/ 1901084 w 5484290"/>
                    <a:gd name="connsiteY774" fmla="*/ 3052062 h 6527758"/>
                    <a:gd name="connsiteX775" fmla="*/ 1930196 w 5484290"/>
                    <a:gd name="connsiteY775" fmla="*/ 3055838 h 6527758"/>
                    <a:gd name="connsiteX776" fmla="*/ 1964260 w 5484290"/>
                    <a:gd name="connsiteY776" fmla="*/ 3049460 h 6527758"/>
                    <a:gd name="connsiteX777" fmla="*/ 2111262 w 5484290"/>
                    <a:gd name="connsiteY777" fmla="*/ 3001290 h 6527758"/>
                    <a:gd name="connsiteX778" fmla="*/ 2236872 w 5484290"/>
                    <a:gd name="connsiteY778" fmla="*/ 2920309 h 6527758"/>
                    <a:gd name="connsiteX779" fmla="*/ 2230668 w 5484290"/>
                    <a:gd name="connsiteY779" fmla="*/ 2878351 h 6527758"/>
                    <a:gd name="connsiteX780" fmla="*/ 2219594 w 5484290"/>
                    <a:gd name="connsiteY780" fmla="*/ 2861149 h 6527758"/>
                    <a:gd name="connsiteX781" fmla="*/ 2133018 w 5484290"/>
                    <a:gd name="connsiteY781" fmla="*/ 2758691 h 6527758"/>
                    <a:gd name="connsiteX782" fmla="*/ 2063220 w 5484290"/>
                    <a:gd name="connsiteY782" fmla="*/ 2683421 h 6527758"/>
                    <a:gd name="connsiteX783" fmla="*/ 2120438 w 5484290"/>
                    <a:gd name="connsiteY783" fmla="*/ 2719755 h 6527758"/>
                    <a:gd name="connsiteX784" fmla="*/ 2225224 w 5484290"/>
                    <a:gd name="connsiteY784" fmla="*/ 2782353 h 6527758"/>
                    <a:gd name="connsiteX785" fmla="*/ 2289568 w 5484290"/>
                    <a:gd name="connsiteY785" fmla="*/ 2854350 h 6527758"/>
                    <a:gd name="connsiteX786" fmla="*/ 2315828 w 5484290"/>
                    <a:gd name="connsiteY786" fmla="*/ 2880951 h 6527758"/>
                    <a:gd name="connsiteX787" fmla="*/ 2344184 w 5484290"/>
                    <a:gd name="connsiteY787" fmla="*/ 2901677 h 6527758"/>
                    <a:gd name="connsiteX788" fmla="*/ 2430008 w 5484290"/>
                    <a:gd name="connsiteY788" fmla="*/ 2965451 h 6527758"/>
                    <a:gd name="connsiteX789" fmla="*/ 2446706 w 5484290"/>
                    <a:gd name="connsiteY789" fmla="*/ 2959493 h 6527758"/>
                    <a:gd name="connsiteX790" fmla="*/ 2545294 w 5484290"/>
                    <a:gd name="connsiteY790" fmla="*/ 2924498 h 6527758"/>
                    <a:gd name="connsiteX791" fmla="*/ 2577342 w 5484290"/>
                    <a:gd name="connsiteY791" fmla="*/ 2957140 h 6527758"/>
                    <a:gd name="connsiteX792" fmla="*/ 2565506 w 5484290"/>
                    <a:gd name="connsiteY792" fmla="*/ 3012524 h 6527758"/>
                    <a:gd name="connsiteX793" fmla="*/ 2544780 w 5484290"/>
                    <a:gd name="connsiteY793" fmla="*/ 3040888 h 6527758"/>
                    <a:gd name="connsiteX794" fmla="*/ 2577836 w 5484290"/>
                    <a:gd name="connsiteY794" fmla="*/ 3044747 h 6527758"/>
                    <a:gd name="connsiteX795" fmla="*/ 2589164 w 5484290"/>
                    <a:gd name="connsiteY795" fmla="*/ 3050118 h 6527758"/>
                    <a:gd name="connsiteX796" fmla="*/ 2595454 w 5484290"/>
                    <a:gd name="connsiteY796" fmla="*/ 3069586 h 6527758"/>
                    <a:gd name="connsiteX797" fmla="*/ 2609380 w 5484290"/>
                    <a:gd name="connsiteY797" fmla="*/ 3082508 h 6527758"/>
                    <a:gd name="connsiteX798" fmla="*/ 2717442 w 5484290"/>
                    <a:gd name="connsiteY798" fmla="*/ 3121107 h 6527758"/>
                    <a:gd name="connsiteX799" fmla="*/ 2775166 w 5484290"/>
                    <a:gd name="connsiteY799" fmla="*/ 3133777 h 6527758"/>
                    <a:gd name="connsiteX800" fmla="*/ 2881216 w 5484290"/>
                    <a:gd name="connsiteY800" fmla="*/ 3137215 h 6527758"/>
                    <a:gd name="connsiteX801" fmla="*/ 2979796 w 5484290"/>
                    <a:gd name="connsiteY801" fmla="*/ 3194946 h 6527758"/>
                    <a:gd name="connsiteX802" fmla="*/ 2978956 w 5484290"/>
                    <a:gd name="connsiteY802" fmla="*/ 3197297 h 6527758"/>
                    <a:gd name="connsiteX803" fmla="*/ 2990526 w 5484290"/>
                    <a:gd name="connsiteY803" fmla="*/ 3283560 h 6527758"/>
                    <a:gd name="connsiteX804" fmla="*/ 3009400 w 5484290"/>
                    <a:gd name="connsiteY804" fmla="*/ 3304874 h 6527758"/>
                    <a:gd name="connsiteX805" fmla="*/ 3050264 w 5484290"/>
                    <a:gd name="connsiteY805" fmla="*/ 3275755 h 6527758"/>
                    <a:gd name="connsiteX806" fmla="*/ 3132504 w 5484290"/>
                    <a:gd name="connsiteY806" fmla="*/ 3119672 h 6527758"/>
                    <a:gd name="connsiteX807" fmla="*/ 3212294 w 5484290"/>
                    <a:gd name="connsiteY807" fmla="*/ 3133600 h 6527758"/>
                    <a:gd name="connsiteX808" fmla="*/ 3252144 w 5484290"/>
                    <a:gd name="connsiteY808" fmla="*/ 3151808 h 6527758"/>
                    <a:gd name="connsiteX809" fmla="*/ 3245678 w 5484290"/>
                    <a:gd name="connsiteY809" fmla="*/ 3214409 h 6527758"/>
                    <a:gd name="connsiteX810" fmla="*/ 3249116 w 5484290"/>
                    <a:gd name="connsiteY810" fmla="*/ 3238157 h 6527758"/>
                    <a:gd name="connsiteX811" fmla="*/ 3295580 w 5484290"/>
                    <a:gd name="connsiteY811" fmla="*/ 3408419 h 6527758"/>
                    <a:gd name="connsiteX812" fmla="*/ 3279550 w 5484290"/>
                    <a:gd name="connsiteY812" fmla="*/ 3438461 h 6527758"/>
                    <a:gd name="connsiteX813" fmla="*/ 3253118 w 5484290"/>
                    <a:gd name="connsiteY813" fmla="*/ 3475384 h 6527758"/>
                    <a:gd name="connsiteX814" fmla="*/ 3231968 w 5484290"/>
                    <a:gd name="connsiteY814" fmla="*/ 3542013 h 6527758"/>
                    <a:gd name="connsiteX815" fmla="*/ 3238424 w 5484290"/>
                    <a:gd name="connsiteY815" fmla="*/ 3572138 h 6527758"/>
                    <a:gd name="connsiteX816" fmla="*/ 3257382 w 5484290"/>
                    <a:gd name="connsiteY816" fmla="*/ 3626599 h 6527758"/>
                    <a:gd name="connsiteX817" fmla="*/ 3276084 w 5484290"/>
                    <a:gd name="connsiteY817" fmla="*/ 3692891 h 6527758"/>
                    <a:gd name="connsiteX818" fmla="*/ 3316938 w 5484290"/>
                    <a:gd name="connsiteY818" fmla="*/ 3756497 h 6527758"/>
                    <a:gd name="connsiteX819" fmla="*/ 3272210 w 5484290"/>
                    <a:gd name="connsiteY819" fmla="*/ 3818680 h 6527758"/>
                    <a:gd name="connsiteX820" fmla="*/ 3220022 w 5484290"/>
                    <a:gd name="connsiteY820" fmla="*/ 3842429 h 6527758"/>
                    <a:gd name="connsiteX821" fmla="*/ 3226562 w 5484290"/>
                    <a:gd name="connsiteY821" fmla="*/ 3887155 h 6527758"/>
                    <a:gd name="connsiteX822" fmla="*/ 3309786 w 5484290"/>
                    <a:gd name="connsiteY822" fmla="*/ 3943377 h 6527758"/>
                    <a:gd name="connsiteX823" fmla="*/ 3319432 w 5484290"/>
                    <a:gd name="connsiteY823" fmla="*/ 3971991 h 6527758"/>
                    <a:gd name="connsiteX824" fmla="*/ 3275802 w 5484290"/>
                    <a:gd name="connsiteY824" fmla="*/ 3982901 h 6527758"/>
                    <a:gd name="connsiteX825" fmla="*/ 3233096 w 5484290"/>
                    <a:gd name="connsiteY825" fmla="*/ 3968972 h 6527758"/>
                    <a:gd name="connsiteX826" fmla="*/ 3176710 w 5484290"/>
                    <a:gd name="connsiteY826" fmla="*/ 4023015 h 6527758"/>
                    <a:gd name="connsiteX827" fmla="*/ 3132406 w 5484290"/>
                    <a:gd name="connsiteY827" fmla="*/ 4065477 h 6527758"/>
                    <a:gd name="connsiteX828" fmla="*/ 3091042 w 5484290"/>
                    <a:gd name="connsiteY828" fmla="*/ 4062624 h 6527758"/>
                    <a:gd name="connsiteX829" fmla="*/ 3045566 w 5484290"/>
                    <a:gd name="connsiteY829" fmla="*/ 4067576 h 6527758"/>
                    <a:gd name="connsiteX830" fmla="*/ 3002106 w 5484290"/>
                    <a:gd name="connsiteY830" fmla="*/ 4052052 h 6527758"/>
                    <a:gd name="connsiteX831" fmla="*/ 2991550 w 5484290"/>
                    <a:gd name="connsiteY831" fmla="*/ 3899915 h 6527758"/>
                    <a:gd name="connsiteX832" fmla="*/ 3005588 w 5484290"/>
                    <a:gd name="connsiteY832" fmla="*/ 3649261 h 6527758"/>
                    <a:gd name="connsiteX833" fmla="*/ 2979498 w 5484290"/>
                    <a:gd name="connsiteY833" fmla="*/ 3614773 h 6527758"/>
                    <a:gd name="connsiteX834" fmla="*/ 2803134 w 5484290"/>
                    <a:gd name="connsiteY834" fmla="*/ 3633909 h 6527758"/>
                    <a:gd name="connsiteX835" fmla="*/ 2755646 w 5484290"/>
                    <a:gd name="connsiteY835" fmla="*/ 3640791 h 6527758"/>
                    <a:gd name="connsiteX836" fmla="*/ 2711090 w 5484290"/>
                    <a:gd name="connsiteY836" fmla="*/ 3676539 h 6527758"/>
                    <a:gd name="connsiteX837" fmla="*/ 2608634 w 5484290"/>
                    <a:gd name="connsiteY837" fmla="*/ 3800233 h 6527758"/>
                    <a:gd name="connsiteX838" fmla="*/ 2595964 w 5484290"/>
                    <a:gd name="connsiteY838" fmla="*/ 3802331 h 6527758"/>
                    <a:gd name="connsiteX839" fmla="*/ 2441996 w 5484290"/>
                    <a:gd name="connsiteY839" fmla="*/ 3881131 h 6527758"/>
                    <a:gd name="connsiteX840" fmla="*/ 2387790 w 5484290"/>
                    <a:gd name="connsiteY840" fmla="*/ 3925355 h 6527758"/>
                    <a:gd name="connsiteX841" fmla="*/ 2415890 w 5484290"/>
                    <a:gd name="connsiteY841" fmla="*/ 3995003 h 6527758"/>
                    <a:gd name="connsiteX842" fmla="*/ 2425782 w 5484290"/>
                    <a:gd name="connsiteY842" fmla="*/ 4067422 h 6527758"/>
                    <a:gd name="connsiteX843" fmla="*/ 2447756 w 5484290"/>
                    <a:gd name="connsiteY843" fmla="*/ 4146805 h 6527758"/>
                    <a:gd name="connsiteX844" fmla="*/ 2462434 w 5484290"/>
                    <a:gd name="connsiteY844" fmla="*/ 4198413 h 6527758"/>
                    <a:gd name="connsiteX845" fmla="*/ 2448084 w 5484290"/>
                    <a:gd name="connsiteY845" fmla="*/ 4223754 h 6527758"/>
                    <a:gd name="connsiteX846" fmla="*/ 2436754 w 5484290"/>
                    <a:gd name="connsiteY846" fmla="*/ 4255474 h 6527758"/>
                    <a:gd name="connsiteX847" fmla="*/ 2478784 w 5484290"/>
                    <a:gd name="connsiteY847" fmla="*/ 4300956 h 6527758"/>
                    <a:gd name="connsiteX848" fmla="*/ 2397482 w 5484290"/>
                    <a:gd name="connsiteY848" fmla="*/ 4320929 h 6527758"/>
                    <a:gd name="connsiteX849" fmla="*/ 2318776 w 5484290"/>
                    <a:gd name="connsiteY849" fmla="*/ 4367000 h 6527758"/>
                    <a:gd name="connsiteX850" fmla="*/ 2300398 w 5484290"/>
                    <a:gd name="connsiteY850" fmla="*/ 4396203 h 6527758"/>
                    <a:gd name="connsiteX851" fmla="*/ 2274636 w 5484290"/>
                    <a:gd name="connsiteY851" fmla="*/ 4438665 h 6527758"/>
                    <a:gd name="connsiteX852" fmla="*/ 2244430 w 5484290"/>
                    <a:gd name="connsiteY852" fmla="*/ 4449070 h 6527758"/>
                    <a:gd name="connsiteX853" fmla="*/ 2223038 w 5484290"/>
                    <a:gd name="connsiteY853" fmla="*/ 4434805 h 6527758"/>
                    <a:gd name="connsiteX854" fmla="*/ 2196948 w 5484290"/>
                    <a:gd name="connsiteY854" fmla="*/ 4400318 h 6527758"/>
                    <a:gd name="connsiteX855" fmla="*/ 2124038 w 5484290"/>
                    <a:gd name="connsiteY855" fmla="*/ 4378249 h 6527758"/>
                    <a:gd name="connsiteX856" fmla="*/ 2107004 w 5484290"/>
                    <a:gd name="connsiteY856" fmla="*/ 4399984 h 6527758"/>
                    <a:gd name="connsiteX857" fmla="*/ 2090390 w 5484290"/>
                    <a:gd name="connsiteY857" fmla="*/ 4420543 h 6527758"/>
                    <a:gd name="connsiteX858" fmla="*/ 2065136 w 5484290"/>
                    <a:gd name="connsiteY858" fmla="*/ 4402250 h 6527758"/>
                    <a:gd name="connsiteX859" fmla="*/ 2070006 w 5484290"/>
                    <a:gd name="connsiteY859" fmla="*/ 4377495 h 6527758"/>
                    <a:gd name="connsiteX860" fmla="*/ 2100216 w 5484290"/>
                    <a:gd name="connsiteY860" fmla="*/ 4311454 h 6527758"/>
                    <a:gd name="connsiteX861" fmla="*/ 2114818 w 5484290"/>
                    <a:gd name="connsiteY861" fmla="*/ 4292824 h 6527758"/>
                    <a:gd name="connsiteX862" fmla="*/ 2164912 w 5484290"/>
                    <a:gd name="connsiteY862" fmla="*/ 4256404 h 6527758"/>
                    <a:gd name="connsiteX863" fmla="*/ 2174396 w 5484290"/>
                    <a:gd name="connsiteY863" fmla="*/ 4218725 h 6527758"/>
                    <a:gd name="connsiteX864" fmla="*/ 2138990 w 5484290"/>
                    <a:gd name="connsiteY864" fmla="*/ 4214027 h 6527758"/>
                    <a:gd name="connsiteX865" fmla="*/ 2071278 w 5484290"/>
                    <a:gd name="connsiteY865" fmla="*/ 4244154 h 6527758"/>
                    <a:gd name="connsiteX866" fmla="*/ 2062552 w 5484290"/>
                    <a:gd name="connsiteY866" fmla="*/ 4246336 h 6527758"/>
                    <a:gd name="connsiteX867" fmla="*/ 2059700 w 5484290"/>
                    <a:gd name="connsiteY867" fmla="*/ 4232070 h 6527758"/>
                    <a:gd name="connsiteX868" fmla="*/ 2052238 w 5484290"/>
                    <a:gd name="connsiteY868" fmla="*/ 4193638 h 6527758"/>
                    <a:gd name="connsiteX869" fmla="*/ 2031596 w 5484290"/>
                    <a:gd name="connsiteY869" fmla="*/ 4199512 h 6527758"/>
                    <a:gd name="connsiteX870" fmla="*/ 2025216 w 5484290"/>
                    <a:gd name="connsiteY870" fmla="*/ 4239623 h 6527758"/>
                    <a:gd name="connsiteX871" fmla="*/ 2019420 w 5484290"/>
                    <a:gd name="connsiteY871" fmla="*/ 4307762 h 6527758"/>
                    <a:gd name="connsiteX872" fmla="*/ 1996514 w 5484290"/>
                    <a:gd name="connsiteY872" fmla="*/ 4308854 h 6527758"/>
                    <a:gd name="connsiteX873" fmla="*/ 1960102 w 5484290"/>
                    <a:gd name="connsiteY873" fmla="*/ 4314393 h 6527758"/>
                    <a:gd name="connsiteX874" fmla="*/ 1943486 w 5484290"/>
                    <a:gd name="connsiteY874" fmla="*/ 4334952 h 6527758"/>
                    <a:gd name="connsiteX875" fmla="*/ 1928388 w 5484290"/>
                    <a:gd name="connsiteY875" fmla="*/ 4303066 h 6527758"/>
                    <a:gd name="connsiteX876" fmla="*/ 1901962 w 5484290"/>
                    <a:gd name="connsiteY876" fmla="*/ 4265808 h 6527758"/>
                    <a:gd name="connsiteX877" fmla="*/ 1870838 w 5484290"/>
                    <a:gd name="connsiteY877" fmla="*/ 4245418 h 6527758"/>
                    <a:gd name="connsiteX878" fmla="*/ 1827460 w 5484290"/>
                    <a:gd name="connsiteY878" fmla="*/ 4244495 h 6527758"/>
                    <a:gd name="connsiteX879" fmla="*/ 1820324 w 5484290"/>
                    <a:gd name="connsiteY879" fmla="*/ 4283012 h 6527758"/>
                    <a:gd name="connsiteX880" fmla="*/ 1817214 w 5484290"/>
                    <a:gd name="connsiteY880" fmla="*/ 4317669 h 6527758"/>
                    <a:gd name="connsiteX881" fmla="*/ 1807116 w 5484290"/>
                    <a:gd name="connsiteY881" fmla="*/ 4320334 h 6527758"/>
                    <a:gd name="connsiteX882" fmla="*/ 1785586 w 5484290"/>
                    <a:gd name="connsiteY882" fmla="*/ 4302398 h 6527758"/>
                    <a:gd name="connsiteX883" fmla="*/ 1750182 w 5484290"/>
                    <a:gd name="connsiteY883" fmla="*/ 4279153 h 6527758"/>
                    <a:gd name="connsiteX884" fmla="*/ 1741714 w 5484290"/>
                    <a:gd name="connsiteY884" fmla="*/ 4232414 h 6527758"/>
                    <a:gd name="connsiteX885" fmla="*/ 1743898 w 5484290"/>
                    <a:gd name="connsiteY885" fmla="*/ 4204050 h 6527758"/>
                    <a:gd name="connsiteX886" fmla="*/ 1720824 w 5484290"/>
                    <a:gd name="connsiteY886" fmla="*/ 4194484 h 6527758"/>
                    <a:gd name="connsiteX887" fmla="*/ 1592960 w 5484290"/>
                    <a:gd name="connsiteY887" fmla="*/ 4177955 h 6527758"/>
                    <a:gd name="connsiteX888" fmla="*/ 1587926 w 5484290"/>
                    <a:gd name="connsiteY888" fmla="*/ 4173508 h 6527758"/>
                    <a:gd name="connsiteX889" fmla="*/ 1526684 w 5484290"/>
                    <a:gd name="connsiteY889" fmla="*/ 4103944 h 6527758"/>
                    <a:gd name="connsiteX890" fmla="*/ 1498920 w 5484290"/>
                    <a:gd name="connsiteY890" fmla="*/ 4055610 h 6527758"/>
                    <a:gd name="connsiteX891" fmla="*/ 1493550 w 5484290"/>
                    <a:gd name="connsiteY891" fmla="*/ 4048393 h 6527758"/>
                    <a:gd name="connsiteX892" fmla="*/ 1523766 w 5484290"/>
                    <a:gd name="connsiteY892" fmla="*/ 3945261 h 6527758"/>
                    <a:gd name="connsiteX893" fmla="*/ 1544994 w 5484290"/>
                    <a:gd name="connsiteY893" fmla="*/ 3948869 h 6527758"/>
                    <a:gd name="connsiteX894" fmla="*/ 1597760 w 5484290"/>
                    <a:gd name="connsiteY894" fmla="*/ 4008783 h 6527758"/>
                    <a:gd name="connsiteX895" fmla="*/ 1676368 w 5484290"/>
                    <a:gd name="connsiteY895" fmla="*/ 4077927 h 6527758"/>
                    <a:gd name="connsiteX896" fmla="*/ 1698938 w 5484290"/>
                    <a:gd name="connsiteY896" fmla="*/ 4074066 h 6527758"/>
                    <a:gd name="connsiteX897" fmla="*/ 1729816 w 5484290"/>
                    <a:gd name="connsiteY897" fmla="*/ 4069199 h 6527758"/>
                    <a:gd name="connsiteX898" fmla="*/ 1759770 w 5484290"/>
                    <a:gd name="connsiteY898" fmla="*/ 4070625 h 6527758"/>
                    <a:gd name="connsiteX899" fmla="*/ 1818676 w 5484290"/>
                    <a:gd name="connsiteY899" fmla="*/ 3990988 h 6527758"/>
                    <a:gd name="connsiteX900" fmla="*/ 1822286 w 5484290"/>
                    <a:gd name="connsiteY900" fmla="*/ 3969758 h 6527758"/>
                    <a:gd name="connsiteX901" fmla="*/ 1811726 w 5484290"/>
                    <a:gd name="connsiteY901" fmla="*/ 3854711 h 6527758"/>
                    <a:gd name="connsiteX902" fmla="*/ 1784796 w 5484290"/>
                    <a:gd name="connsiteY902" fmla="*/ 3822572 h 6527758"/>
                    <a:gd name="connsiteX903" fmla="*/ 1723302 w 5484290"/>
                    <a:gd name="connsiteY903" fmla="*/ 3764839 h 6527758"/>
                    <a:gd name="connsiteX904" fmla="*/ 1718438 w 5484290"/>
                    <a:gd name="connsiteY904" fmla="*/ 3752504 h 6527758"/>
                    <a:gd name="connsiteX905" fmla="*/ 1739842 w 5484290"/>
                    <a:gd name="connsiteY905" fmla="*/ 3655497 h 6527758"/>
                    <a:gd name="connsiteX906" fmla="*/ 1745298 w 5484290"/>
                    <a:gd name="connsiteY906" fmla="*/ 3658771 h 6527758"/>
                    <a:gd name="connsiteX907" fmla="*/ 1806292 w 5484290"/>
                    <a:gd name="connsiteY907" fmla="*/ 3665986 h 6527758"/>
                    <a:gd name="connsiteX908" fmla="*/ 1854960 w 5484290"/>
                    <a:gd name="connsiteY908" fmla="*/ 3622434 h 6527758"/>
                    <a:gd name="connsiteX909" fmla="*/ 1872084 w 5484290"/>
                    <a:gd name="connsiteY909" fmla="*/ 3541119 h 6527758"/>
                    <a:gd name="connsiteX910" fmla="*/ 1846916 w 5484290"/>
                    <a:gd name="connsiteY910" fmla="*/ 3518882 h 6527758"/>
                    <a:gd name="connsiteX911" fmla="*/ 1814028 w 5484290"/>
                    <a:gd name="connsiteY911" fmla="*/ 3507136 h 6527758"/>
                    <a:gd name="connsiteX912" fmla="*/ 1748592 w 5484290"/>
                    <a:gd name="connsiteY912" fmla="*/ 3449319 h 6527758"/>
                    <a:gd name="connsiteX913" fmla="*/ 1736344 w 5484290"/>
                    <a:gd name="connsiteY913" fmla="*/ 3431697 h 6527758"/>
                    <a:gd name="connsiteX914" fmla="*/ 1690286 w 5484290"/>
                    <a:gd name="connsiteY914" fmla="*/ 3390076 h 6527758"/>
                    <a:gd name="connsiteX915" fmla="*/ 1655040 w 5484290"/>
                    <a:gd name="connsiteY915" fmla="*/ 3451670 h 6527758"/>
                    <a:gd name="connsiteX916" fmla="*/ 1698078 w 5484290"/>
                    <a:gd name="connsiteY916" fmla="*/ 3486914 h 6527758"/>
                    <a:gd name="connsiteX917" fmla="*/ 1714942 w 5484290"/>
                    <a:gd name="connsiteY917" fmla="*/ 3491613 h 6527758"/>
                    <a:gd name="connsiteX918" fmla="*/ 1703528 w 5484290"/>
                    <a:gd name="connsiteY918" fmla="*/ 3508732 h 6527758"/>
                    <a:gd name="connsiteX919" fmla="*/ 1671060 w 5484290"/>
                    <a:gd name="connsiteY919" fmla="*/ 3514355 h 6527758"/>
                    <a:gd name="connsiteX920" fmla="*/ 1610562 w 5484290"/>
                    <a:gd name="connsiteY920" fmla="*/ 3539111 h 6527758"/>
                    <a:gd name="connsiteX921" fmla="*/ 1610224 w 5484290"/>
                    <a:gd name="connsiteY921" fmla="*/ 3554886 h 6527758"/>
                    <a:gd name="connsiteX922" fmla="*/ 1658884 w 5484290"/>
                    <a:gd name="connsiteY922" fmla="*/ 3604060 h 6527758"/>
                    <a:gd name="connsiteX923" fmla="*/ 1668278 w 5484290"/>
                    <a:gd name="connsiteY923" fmla="*/ 3625962 h 6527758"/>
                    <a:gd name="connsiteX924" fmla="*/ 1651160 w 5484290"/>
                    <a:gd name="connsiteY924" fmla="*/ 3633095 h 6527758"/>
                    <a:gd name="connsiteX925" fmla="*/ 1595700 w 5484290"/>
                    <a:gd name="connsiteY925" fmla="*/ 3662298 h 6527758"/>
                    <a:gd name="connsiteX926" fmla="*/ 1554242 w 5484290"/>
                    <a:gd name="connsiteY926" fmla="*/ 3756116 h 6527758"/>
                    <a:gd name="connsiteX927" fmla="*/ 1551554 w 5484290"/>
                    <a:gd name="connsiteY927" fmla="*/ 3771053 h 6527758"/>
                    <a:gd name="connsiteX928" fmla="*/ 1542736 w 5484290"/>
                    <a:gd name="connsiteY928" fmla="*/ 3869905 h 6527758"/>
                    <a:gd name="connsiteX929" fmla="*/ 1475608 w 5484290"/>
                    <a:gd name="connsiteY929" fmla="*/ 3928059 h 6527758"/>
                    <a:gd name="connsiteX930" fmla="*/ 1449934 w 5484290"/>
                    <a:gd name="connsiteY930" fmla="*/ 3929487 h 6527758"/>
                    <a:gd name="connsiteX931" fmla="*/ 1430302 w 5484290"/>
                    <a:gd name="connsiteY931" fmla="*/ 3925124 h 6527758"/>
                    <a:gd name="connsiteX932" fmla="*/ 1440874 w 5484290"/>
                    <a:gd name="connsiteY932" fmla="*/ 3910354 h 6527758"/>
                    <a:gd name="connsiteX933" fmla="*/ 1443730 w 5484290"/>
                    <a:gd name="connsiteY933" fmla="*/ 3887529 h 6527758"/>
                    <a:gd name="connsiteX934" fmla="*/ 1395318 w 5484290"/>
                    <a:gd name="connsiteY934" fmla="*/ 3882160 h 6527758"/>
                    <a:gd name="connsiteX935" fmla="*/ 1387766 w 5484290"/>
                    <a:gd name="connsiteY935" fmla="*/ 3903307 h 6527758"/>
                    <a:gd name="connsiteX936" fmla="*/ 1358226 w 5484290"/>
                    <a:gd name="connsiteY936" fmla="*/ 3937795 h 6527758"/>
                    <a:gd name="connsiteX937" fmla="*/ 1325840 w 5484290"/>
                    <a:gd name="connsiteY937" fmla="*/ 3939475 h 6527758"/>
                    <a:gd name="connsiteX938" fmla="*/ 1286076 w 5484290"/>
                    <a:gd name="connsiteY938" fmla="*/ 3898777 h 6527758"/>
                    <a:gd name="connsiteX939" fmla="*/ 1251512 w 5484290"/>
                    <a:gd name="connsiteY939" fmla="*/ 3854638 h 6527758"/>
                    <a:gd name="connsiteX940" fmla="*/ 1231294 w 5484290"/>
                    <a:gd name="connsiteY940" fmla="*/ 3840792 h 6527758"/>
                    <a:gd name="connsiteX941" fmla="*/ 1212166 w 5484290"/>
                    <a:gd name="connsiteY941" fmla="*/ 3831311 h 6527758"/>
                    <a:gd name="connsiteX942" fmla="*/ 1121304 w 5484290"/>
                    <a:gd name="connsiteY942" fmla="*/ 3800181 h 6527758"/>
                    <a:gd name="connsiteX943" fmla="*/ 1082458 w 5484290"/>
                    <a:gd name="connsiteY943" fmla="*/ 3790280 h 6527758"/>
                    <a:gd name="connsiteX944" fmla="*/ 1084468 w 5484290"/>
                    <a:gd name="connsiteY944" fmla="*/ 3825440 h 6527758"/>
                    <a:gd name="connsiteX945" fmla="*/ 1058708 w 5484290"/>
                    <a:gd name="connsiteY945" fmla="*/ 3849357 h 6527758"/>
                    <a:gd name="connsiteX946" fmla="*/ 1015834 w 5484290"/>
                    <a:gd name="connsiteY946" fmla="*/ 3843315 h 6527758"/>
                    <a:gd name="connsiteX947" fmla="*/ 995112 w 5484290"/>
                    <a:gd name="connsiteY947" fmla="*/ 3816043 h 6527758"/>
                    <a:gd name="connsiteX948" fmla="*/ 987982 w 5484290"/>
                    <a:gd name="connsiteY948" fmla="*/ 3798925 h 6527758"/>
                    <a:gd name="connsiteX949" fmla="*/ 919442 w 5484290"/>
                    <a:gd name="connsiteY949" fmla="*/ 3738675 h 6527758"/>
                    <a:gd name="connsiteX950" fmla="*/ 901318 w 5484290"/>
                    <a:gd name="connsiteY950" fmla="*/ 3737501 h 6527758"/>
                    <a:gd name="connsiteX951" fmla="*/ 863144 w 5484290"/>
                    <a:gd name="connsiteY951" fmla="*/ 3733138 h 6527758"/>
                    <a:gd name="connsiteX952" fmla="*/ 817834 w 5484290"/>
                    <a:gd name="connsiteY952" fmla="*/ 3748747 h 6527758"/>
                    <a:gd name="connsiteX953" fmla="*/ 728476 w 5484290"/>
                    <a:gd name="connsiteY953" fmla="*/ 3794986 h 6527758"/>
                    <a:gd name="connsiteX954" fmla="*/ 714298 w 5484290"/>
                    <a:gd name="connsiteY954" fmla="*/ 3756805 h 6527758"/>
                    <a:gd name="connsiteX955" fmla="*/ 714220 w 5484290"/>
                    <a:gd name="connsiteY955" fmla="*/ 3723660 h 6527758"/>
                    <a:gd name="connsiteX956" fmla="*/ 685522 w 5484290"/>
                    <a:gd name="connsiteY956" fmla="*/ 3737254 h 6527758"/>
                    <a:gd name="connsiteX957" fmla="*/ 654312 w 5484290"/>
                    <a:gd name="connsiteY957" fmla="*/ 3739353 h 6527758"/>
                    <a:gd name="connsiteX958" fmla="*/ 595748 w 5484290"/>
                    <a:gd name="connsiteY958" fmla="*/ 3729032 h 6527758"/>
                    <a:gd name="connsiteX959" fmla="*/ 470654 w 5484290"/>
                    <a:gd name="connsiteY959" fmla="*/ 3693623 h 6527758"/>
                    <a:gd name="connsiteX960" fmla="*/ 482828 w 5484290"/>
                    <a:gd name="connsiteY960" fmla="*/ 3622462 h 6527758"/>
                    <a:gd name="connsiteX961" fmla="*/ 506909 w 5484290"/>
                    <a:gd name="connsiteY961" fmla="*/ 3603246 h 6527758"/>
                    <a:gd name="connsiteX962" fmla="*/ 509179 w 5484290"/>
                    <a:gd name="connsiteY962" fmla="*/ 3570939 h 6527758"/>
                    <a:gd name="connsiteX963" fmla="*/ 508428 w 5484290"/>
                    <a:gd name="connsiteY963" fmla="*/ 3532254 h 6527758"/>
                    <a:gd name="connsiteX964" fmla="*/ 521186 w 5484290"/>
                    <a:gd name="connsiteY964" fmla="*/ 3470575 h 6527758"/>
                    <a:gd name="connsiteX965" fmla="*/ 525048 w 5484290"/>
                    <a:gd name="connsiteY965" fmla="*/ 3456058 h 6527758"/>
                    <a:gd name="connsiteX966" fmla="*/ 559370 w 5484290"/>
                    <a:gd name="connsiteY966" fmla="*/ 3400758 h 6527758"/>
                    <a:gd name="connsiteX967" fmla="*/ 556526 w 5484290"/>
                    <a:gd name="connsiteY967" fmla="*/ 3312311 h 6527758"/>
                    <a:gd name="connsiteX968" fmla="*/ 566010 w 5484290"/>
                    <a:gd name="connsiteY968" fmla="*/ 3293179 h 6527758"/>
                    <a:gd name="connsiteX969" fmla="*/ 581115 w 5484290"/>
                    <a:gd name="connsiteY969" fmla="*/ 3269431 h 6527758"/>
                    <a:gd name="connsiteX970" fmla="*/ 549315 w 5484290"/>
                    <a:gd name="connsiteY970" fmla="*/ 3262047 h 6527758"/>
                    <a:gd name="connsiteX971" fmla="*/ 513489 w 5484290"/>
                    <a:gd name="connsiteY971" fmla="*/ 3277068 h 6527758"/>
                    <a:gd name="connsiteX972" fmla="*/ 486303 w 5484290"/>
                    <a:gd name="connsiteY972" fmla="*/ 3275307 h 6527758"/>
                    <a:gd name="connsiteX973" fmla="*/ 492683 w 5484290"/>
                    <a:gd name="connsiteY973" fmla="*/ 3253740 h 6527758"/>
                    <a:gd name="connsiteX974" fmla="*/ 505859 w 5484290"/>
                    <a:gd name="connsiteY974" fmla="*/ 3227979 h 6527758"/>
                    <a:gd name="connsiteX975" fmla="*/ 567360 w 5484290"/>
                    <a:gd name="connsiteY975" fmla="*/ 3211530 h 6527758"/>
                    <a:gd name="connsiteX976" fmla="*/ 604194 w 5484290"/>
                    <a:gd name="connsiteY976" fmla="*/ 3204816 h 6527758"/>
                    <a:gd name="connsiteX977" fmla="*/ 585402 w 5484290"/>
                    <a:gd name="connsiteY977" fmla="*/ 3179557 h 6527758"/>
                    <a:gd name="connsiteX978" fmla="*/ 567452 w 5484290"/>
                    <a:gd name="connsiteY978" fmla="*/ 3133404 h 6527758"/>
                    <a:gd name="connsiteX979" fmla="*/ 556547 w 5484290"/>
                    <a:gd name="connsiteY979" fmla="*/ 3108314 h 6527758"/>
                    <a:gd name="connsiteX980" fmla="*/ 526845 w 5484290"/>
                    <a:gd name="connsiteY980" fmla="*/ 3113601 h 6527758"/>
                    <a:gd name="connsiteX981" fmla="*/ 499073 w 5484290"/>
                    <a:gd name="connsiteY981" fmla="*/ 3120903 h 6527758"/>
                    <a:gd name="connsiteX982" fmla="*/ 480954 w 5484290"/>
                    <a:gd name="connsiteY982" fmla="*/ 3082638 h 6527758"/>
                    <a:gd name="connsiteX983" fmla="*/ 498913 w 5484290"/>
                    <a:gd name="connsiteY983" fmla="*/ 3054610 h 6527758"/>
                    <a:gd name="connsiteX984" fmla="*/ 513848 w 5484290"/>
                    <a:gd name="connsiteY984" fmla="*/ 3038750 h 6527758"/>
                    <a:gd name="connsiteX985" fmla="*/ 564872 w 5484290"/>
                    <a:gd name="connsiteY985" fmla="*/ 2940401 h 6527758"/>
                    <a:gd name="connsiteX986" fmla="*/ 582325 w 5484290"/>
                    <a:gd name="connsiteY986" fmla="*/ 2917491 h 6527758"/>
                    <a:gd name="connsiteX987" fmla="*/ 571505 w 5484290"/>
                    <a:gd name="connsiteY987" fmla="*/ 2888457 h 6527758"/>
                    <a:gd name="connsiteX988" fmla="*/ 541806 w 5484290"/>
                    <a:gd name="connsiteY988" fmla="*/ 2875199 h 6527758"/>
                    <a:gd name="connsiteX989" fmla="*/ 537698 w 5484290"/>
                    <a:gd name="connsiteY989" fmla="*/ 2845913 h 6527758"/>
                    <a:gd name="connsiteX990" fmla="*/ 556910 w 5484290"/>
                    <a:gd name="connsiteY990" fmla="*/ 2851451 h 6527758"/>
                    <a:gd name="connsiteX991" fmla="*/ 578221 w 5484290"/>
                    <a:gd name="connsiteY991" fmla="*/ 2851115 h 6527758"/>
                    <a:gd name="connsiteX992" fmla="*/ 644250 w 5484290"/>
                    <a:gd name="connsiteY992" fmla="*/ 2881323 h 6527758"/>
                    <a:gd name="connsiteX993" fmla="*/ 649954 w 5484290"/>
                    <a:gd name="connsiteY993" fmla="*/ 2891308 h 6527758"/>
                    <a:gd name="connsiteX994" fmla="*/ 647110 w 5484290"/>
                    <a:gd name="connsiteY994" fmla="*/ 2802862 h 6527758"/>
                    <a:gd name="connsiteX995" fmla="*/ 642076 w 5484290"/>
                    <a:gd name="connsiteY995" fmla="*/ 2798414 h 6527758"/>
                    <a:gd name="connsiteX996" fmla="*/ 626472 w 5484290"/>
                    <a:gd name="connsiteY996" fmla="*/ 2771646 h 6527758"/>
                    <a:gd name="connsiteX997" fmla="*/ 610528 w 5484290"/>
                    <a:gd name="connsiteY997" fmla="*/ 2797744 h 6527758"/>
                    <a:gd name="connsiteX998" fmla="*/ 582506 w 5484290"/>
                    <a:gd name="connsiteY998" fmla="*/ 2798332 h 6527758"/>
                    <a:gd name="connsiteX999" fmla="*/ 564554 w 5484290"/>
                    <a:gd name="connsiteY999" fmla="*/ 2770724 h 6527758"/>
                    <a:gd name="connsiteX1000" fmla="*/ 584022 w 5484290"/>
                    <a:gd name="connsiteY1000" fmla="*/ 2745885 h 6527758"/>
                    <a:gd name="connsiteX1001" fmla="*/ 620854 w 5484290"/>
                    <a:gd name="connsiteY1001" fmla="*/ 2739171 h 6527758"/>
                    <a:gd name="connsiteX1002" fmla="*/ 607772 w 5484290"/>
                    <a:gd name="connsiteY1002" fmla="*/ 2686809 h 6527758"/>
                    <a:gd name="connsiteX1003" fmla="*/ 589823 w 5484290"/>
                    <a:gd name="connsiteY1003" fmla="*/ 2640656 h 6527758"/>
                    <a:gd name="connsiteX1004" fmla="*/ 647312 w 5484290"/>
                    <a:gd name="connsiteY1004" fmla="*/ 2479706 h 6527758"/>
                    <a:gd name="connsiteX1005" fmla="*/ 675926 w 5484290"/>
                    <a:gd name="connsiteY1005" fmla="*/ 2451510 h 6527758"/>
                    <a:gd name="connsiteX1006" fmla="*/ 793816 w 5484290"/>
                    <a:gd name="connsiteY1006" fmla="*/ 2381019 h 6527758"/>
                    <a:gd name="connsiteX1007" fmla="*/ 863458 w 5484290"/>
                    <a:gd name="connsiteY1007" fmla="*/ 2334361 h 6527758"/>
                    <a:gd name="connsiteX1008" fmla="*/ 888376 w 5484290"/>
                    <a:gd name="connsiteY1008" fmla="*/ 2349885 h 6527758"/>
                    <a:gd name="connsiteX1009" fmla="*/ 918328 w 5484290"/>
                    <a:gd name="connsiteY1009" fmla="*/ 2351310 h 6527758"/>
                    <a:gd name="connsiteX1010" fmla="*/ 994856 w 5484290"/>
                    <a:gd name="connsiteY1010" fmla="*/ 2259422 h 6527758"/>
                    <a:gd name="connsiteX1011" fmla="*/ 1048308 w 5484290"/>
                    <a:gd name="connsiteY1011" fmla="*/ 2213604 h 6527758"/>
                    <a:gd name="connsiteX1012" fmla="*/ 1149500 w 5484290"/>
                    <a:gd name="connsiteY1012" fmla="*/ 2149071 h 6527758"/>
                    <a:gd name="connsiteX1013" fmla="*/ 1171910 w 5484290"/>
                    <a:gd name="connsiteY1013" fmla="*/ 2078917 h 6527758"/>
                    <a:gd name="connsiteX1014" fmla="*/ 1216634 w 5484290"/>
                    <a:gd name="connsiteY1014" fmla="*/ 2035280 h 6527758"/>
                    <a:gd name="connsiteX1015" fmla="*/ 1254392 w 5484290"/>
                    <a:gd name="connsiteY1015" fmla="*/ 2003727 h 6527758"/>
                    <a:gd name="connsiteX1016" fmla="*/ 1288270 w 5484290"/>
                    <a:gd name="connsiteY1016" fmla="*/ 1970933 h 6527758"/>
                    <a:gd name="connsiteX1017" fmla="*/ 4947554 w 5484290"/>
                    <a:gd name="connsiteY1017" fmla="*/ 1615148 h 6527758"/>
                    <a:gd name="connsiteX1018" fmla="*/ 4960064 w 5484290"/>
                    <a:gd name="connsiteY1018" fmla="*/ 1628787 h 6527758"/>
                    <a:gd name="connsiteX1019" fmla="*/ 5001922 w 5484290"/>
                    <a:gd name="connsiteY1019" fmla="*/ 1709523 h 6527758"/>
                    <a:gd name="connsiteX1020" fmla="*/ 5020242 w 5484290"/>
                    <a:gd name="connsiteY1020" fmla="*/ 1734621 h 6527758"/>
                    <a:gd name="connsiteX1021" fmla="*/ 5024486 w 5484290"/>
                    <a:gd name="connsiteY1021" fmla="*/ 1747802 h 6527758"/>
                    <a:gd name="connsiteX1022" fmla="*/ 5040228 w 5484290"/>
                    <a:gd name="connsiteY1022" fmla="*/ 1675615 h 6527758"/>
                    <a:gd name="connsiteX1023" fmla="*/ 5001696 w 5484290"/>
                    <a:gd name="connsiteY1023" fmla="*/ 1627498 h 6527758"/>
                    <a:gd name="connsiteX1024" fmla="*/ 4968498 w 5484290"/>
                    <a:gd name="connsiteY1024" fmla="*/ 1623402 h 6527758"/>
                    <a:gd name="connsiteX1025" fmla="*/ 2256184 w 5484290"/>
                    <a:gd name="connsiteY1025" fmla="*/ 1312365 h 6527758"/>
                    <a:gd name="connsiteX1026" fmla="*/ 2297860 w 5484290"/>
                    <a:gd name="connsiteY1026" fmla="*/ 1315679 h 6527758"/>
                    <a:gd name="connsiteX1027" fmla="*/ 2308932 w 5484290"/>
                    <a:gd name="connsiteY1027" fmla="*/ 1332859 h 6527758"/>
                    <a:gd name="connsiteX1028" fmla="*/ 2326070 w 5484290"/>
                    <a:gd name="connsiteY1028" fmla="*/ 1436842 h 6527758"/>
                    <a:gd name="connsiteX1029" fmla="*/ 2387292 w 5484290"/>
                    <a:gd name="connsiteY1029" fmla="*/ 1469290 h 6527758"/>
                    <a:gd name="connsiteX1030" fmla="*/ 2439110 w 5484290"/>
                    <a:gd name="connsiteY1030" fmla="*/ 1461350 h 6527758"/>
                    <a:gd name="connsiteX1031" fmla="*/ 2476996 w 5484290"/>
                    <a:gd name="connsiteY1031" fmla="*/ 1403469 h 6527758"/>
                    <a:gd name="connsiteX1032" fmla="*/ 2467680 w 5484290"/>
                    <a:gd name="connsiteY1032" fmla="*/ 1377661 h 6527758"/>
                    <a:gd name="connsiteX1033" fmla="*/ 2517994 w 5484290"/>
                    <a:gd name="connsiteY1033" fmla="*/ 1385053 h 6527758"/>
                    <a:gd name="connsiteX1034" fmla="*/ 2564630 w 5484290"/>
                    <a:gd name="connsiteY1034" fmla="*/ 1436094 h 6527758"/>
                    <a:gd name="connsiteX1035" fmla="*/ 2561362 w 5484290"/>
                    <a:gd name="connsiteY1035" fmla="*/ 1441539 h 6527758"/>
                    <a:gd name="connsiteX1036" fmla="*/ 2566566 w 5484290"/>
                    <a:gd name="connsiteY1036" fmla="*/ 1456623 h 6527758"/>
                    <a:gd name="connsiteX1037" fmla="*/ 2625368 w 5484290"/>
                    <a:gd name="connsiteY1037" fmla="*/ 1529202 h 6527758"/>
                    <a:gd name="connsiteX1038" fmla="*/ 2645912 w 5484290"/>
                    <a:gd name="connsiteY1038" fmla="*/ 1527282 h 6527758"/>
                    <a:gd name="connsiteX1039" fmla="*/ 2751642 w 5484290"/>
                    <a:gd name="connsiteY1039" fmla="*/ 1505538 h 6527758"/>
                    <a:gd name="connsiteX1040" fmla="*/ 2815022 w 5484290"/>
                    <a:gd name="connsiteY1040" fmla="*/ 1454119 h 6527758"/>
                    <a:gd name="connsiteX1041" fmla="*/ 2823230 w 5484290"/>
                    <a:gd name="connsiteY1041" fmla="*/ 1420021 h 6527758"/>
                    <a:gd name="connsiteX1042" fmla="*/ 2865158 w 5484290"/>
                    <a:gd name="connsiteY1042" fmla="*/ 1432354 h 6527758"/>
                    <a:gd name="connsiteX1043" fmla="*/ 2887466 w 5484290"/>
                    <a:gd name="connsiteY1043" fmla="*/ 1440322 h 6527758"/>
                    <a:gd name="connsiteX1044" fmla="*/ 2936116 w 5484290"/>
                    <a:gd name="connsiteY1044" fmla="*/ 1489438 h 6527758"/>
                    <a:gd name="connsiteX1045" fmla="*/ 2911900 w 5484290"/>
                    <a:gd name="connsiteY1045" fmla="*/ 1553523 h 6527758"/>
                    <a:gd name="connsiteX1046" fmla="*/ 2892536 w 5484290"/>
                    <a:gd name="connsiteY1046" fmla="*/ 1574378 h 6527758"/>
                    <a:gd name="connsiteX1047" fmla="*/ 2788998 w 5484290"/>
                    <a:gd name="connsiteY1047" fmla="*/ 1641869 h 6527758"/>
                    <a:gd name="connsiteX1048" fmla="*/ 2772820 w 5484290"/>
                    <a:gd name="connsiteY1048" fmla="*/ 1661218 h 6527758"/>
                    <a:gd name="connsiteX1049" fmla="*/ 2795462 w 5484290"/>
                    <a:gd name="connsiteY1049" fmla="*/ 1671951 h 6527758"/>
                    <a:gd name="connsiteX1050" fmla="*/ 2880746 w 5484290"/>
                    <a:gd name="connsiteY1050" fmla="*/ 1685220 h 6527758"/>
                    <a:gd name="connsiteX1051" fmla="*/ 2956130 w 5484290"/>
                    <a:gd name="connsiteY1051" fmla="*/ 1681730 h 6527758"/>
                    <a:gd name="connsiteX1052" fmla="*/ 2965428 w 5484290"/>
                    <a:gd name="connsiteY1052" fmla="*/ 1651990 h 6527758"/>
                    <a:gd name="connsiteX1053" fmla="*/ 2948650 w 5484290"/>
                    <a:gd name="connsiteY1053" fmla="*/ 1624837 h 6527758"/>
                    <a:gd name="connsiteX1054" fmla="*/ 2946548 w 5484290"/>
                    <a:gd name="connsiteY1054" fmla="*/ 1612186 h 6527758"/>
                    <a:gd name="connsiteX1055" fmla="*/ 2998612 w 5484290"/>
                    <a:gd name="connsiteY1055" fmla="*/ 1573916 h 6527758"/>
                    <a:gd name="connsiteX1056" fmla="*/ 3005650 w 5484290"/>
                    <a:gd name="connsiteY1056" fmla="*/ 1557915 h 6527758"/>
                    <a:gd name="connsiteX1057" fmla="*/ 3016960 w 5484290"/>
                    <a:gd name="connsiteY1057" fmla="*/ 1526250 h 6527758"/>
                    <a:gd name="connsiteX1058" fmla="*/ 3040106 w 5484290"/>
                    <a:gd name="connsiteY1058" fmla="*/ 1531872 h 6527758"/>
                    <a:gd name="connsiteX1059" fmla="*/ 3073062 w 5484290"/>
                    <a:gd name="connsiteY1059" fmla="*/ 1539677 h 6527758"/>
                    <a:gd name="connsiteX1060" fmla="*/ 3084648 w 5484290"/>
                    <a:gd name="connsiteY1060" fmla="*/ 1588778 h 6527758"/>
                    <a:gd name="connsiteX1061" fmla="*/ 3077278 w 5484290"/>
                    <a:gd name="connsiteY1061" fmla="*/ 1620529 h 6527758"/>
                    <a:gd name="connsiteX1062" fmla="*/ 3091538 w 5484290"/>
                    <a:gd name="connsiteY1062" fmla="*/ 1636202 h 6527758"/>
                    <a:gd name="connsiteX1063" fmla="*/ 3105704 w 5484290"/>
                    <a:gd name="connsiteY1063" fmla="*/ 1618781 h 6527758"/>
                    <a:gd name="connsiteX1064" fmla="*/ 3126982 w 5484290"/>
                    <a:gd name="connsiteY1064" fmla="*/ 1544388 h 6527758"/>
                    <a:gd name="connsiteX1065" fmla="*/ 3153472 w 5484290"/>
                    <a:gd name="connsiteY1065" fmla="*/ 1522112 h 6527758"/>
                    <a:gd name="connsiteX1066" fmla="*/ 3174764 w 5484290"/>
                    <a:gd name="connsiteY1066" fmla="*/ 1503268 h 6527758"/>
                    <a:gd name="connsiteX1067" fmla="*/ 3186500 w 5484290"/>
                    <a:gd name="connsiteY1067" fmla="*/ 1488945 h 6527758"/>
                    <a:gd name="connsiteX1068" fmla="*/ 3198158 w 5484290"/>
                    <a:gd name="connsiteY1068" fmla="*/ 1497077 h 6527758"/>
                    <a:gd name="connsiteX1069" fmla="*/ 3198418 w 5484290"/>
                    <a:gd name="connsiteY1069" fmla="*/ 1522296 h 6527758"/>
                    <a:gd name="connsiteX1070" fmla="*/ 3180728 w 5484290"/>
                    <a:gd name="connsiteY1070" fmla="*/ 1538460 h 6527758"/>
                    <a:gd name="connsiteX1071" fmla="*/ 3225344 w 5484290"/>
                    <a:gd name="connsiteY1071" fmla="*/ 1554396 h 6527758"/>
                    <a:gd name="connsiteX1072" fmla="*/ 3267522 w 5484290"/>
                    <a:gd name="connsiteY1072" fmla="*/ 1554914 h 6527758"/>
                    <a:gd name="connsiteX1073" fmla="*/ 3228204 w 5484290"/>
                    <a:gd name="connsiteY1073" fmla="*/ 1587156 h 6527758"/>
                    <a:gd name="connsiteX1074" fmla="*/ 3170542 w 5484290"/>
                    <a:gd name="connsiteY1074" fmla="*/ 1685582 h 6527758"/>
                    <a:gd name="connsiteX1075" fmla="*/ 3192264 w 5484290"/>
                    <a:gd name="connsiteY1075" fmla="*/ 1702597 h 6527758"/>
                    <a:gd name="connsiteX1076" fmla="*/ 3219092 w 5484290"/>
                    <a:gd name="connsiteY1076" fmla="*/ 1683086 h 6527758"/>
                    <a:gd name="connsiteX1077" fmla="*/ 3260594 w 5484290"/>
                    <a:gd name="connsiteY1077" fmla="*/ 1659558 h 6527758"/>
                    <a:gd name="connsiteX1078" fmla="*/ 3292800 w 5484290"/>
                    <a:gd name="connsiteY1078" fmla="*/ 1684287 h 6527758"/>
                    <a:gd name="connsiteX1079" fmla="*/ 3270172 w 5484290"/>
                    <a:gd name="connsiteY1079" fmla="*/ 1729103 h 6527758"/>
                    <a:gd name="connsiteX1080" fmla="*/ 3331142 w 5484290"/>
                    <a:gd name="connsiteY1080" fmla="*/ 1754848 h 6527758"/>
                    <a:gd name="connsiteX1081" fmla="*/ 3321594 w 5484290"/>
                    <a:gd name="connsiteY1081" fmla="*/ 1796402 h 6527758"/>
                    <a:gd name="connsiteX1082" fmla="*/ 3369896 w 5484290"/>
                    <a:gd name="connsiteY1082" fmla="*/ 1805719 h 6527758"/>
                    <a:gd name="connsiteX1083" fmla="*/ 3386328 w 5484290"/>
                    <a:gd name="connsiteY1083" fmla="*/ 1793075 h 6527758"/>
                    <a:gd name="connsiteX1084" fmla="*/ 3393278 w 5484290"/>
                    <a:gd name="connsiteY1084" fmla="*/ 1762496 h 6527758"/>
                    <a:gd name="connsiteX1085" fmla="*/ 3437558 w 5484290"/>
                    <a:gd name="connsiteY1085" fmla="*/ 1775667 h 6527758"/>
                    <a:gd name="connsiteX1086" fmla="*/ 3513706 w 5484290"/>
                    <a:gd name="connsiteY1086" fmla="*/ 1810801 h 6527758"/>
                    <a:gd name="connsiteX1087" fmla="*/ 3568210 w 5484290"/>
                    <a:gd name="connsiteY1087" fmla="*/ 1806465 h 6527758"/>
                    <a:gd name="connsiteX1088" fmla="*/ 3652156 w 5484290"/>
                    <a:gd name="connsiteY1088" fmla="*/ 1845707 h 6527758"/>
                    <a:gd name="connsiteX1089" fmla="*/ 3651572 w 5484290"/>
                    <a:gd name="connsiteY1089" fmla="*/ 1854756 h 6527758"/>
                    <a:gd name="connsiteX1090" fmla="*/ 3626102 w 5484290"/>
                    <a:gd name="connsiteY1090" fmla="*/ 1922361 h 6527758"/>
                    <a:gd name="connsiteX1091" fmla="*/ 3658070 w 5484290"/>
                    <a:gd name="connsiteY1091" fmla="*/ 1995934 h 6527758"/>
                    <a:gd name="connsiteX1092" fmla="*/ 3720380 w 5484290"/>
                    <a:gd name="connsiteY1092" fmla="*/ 2014223 h 6527758"/>
                    <a:gd name="connsiteX1093" fmla="*/ 3733884 w 5484290"/>
                    <a:gd name="connsiteY1093" fmla="*/ 2028305 h 6527758"/>
                    <a:gd name="connsiteX1094" fmla="*/ 3717286 w 5484290"/>
                    <a:gd name="connsiteY1094" fmla="*/ 2048825 h 6527758"/>
                    <a:gd name="connsiteX1095" fmla="*/ 3701942 w 5484290"/>
                    <a:gd name="connsiteY1095" fmla="*/ 2047311 h 6527758"/>
                    <a:gd name="connsiteX1096" fmla="*/ 3710502 w 5484290"/>
                    <a:gd name="connsiteY1096" fmla="*/ 2071528 h 6527758"/>
                    <a:gd name="connsiteX1097" fmla="*/ 3720656 w 5484290"/>
                    <a:gd name="connsiteY1097" fmla="*/ 2094992 h 6527758"/>
                    <a:gd name="connsiteX1098" fmla="*/ 3752128 w 5484290"/>
                    <a:gd name="connsiteY1098" fmla="*/ 2192194 h 6527758"/>
                    <a:gd name="connsiteX1099" fmla="*/ 3750038 w 5484290"/>
                    <a:gd name="connsiteY1099" fmla="*/ 2216573 h 6527758"/>
                    <a:gd name="connsiteX1100" fmla="*/ 3787202 w 5484290"/>
                    <a:gd name="connsiteY1100" fmla="*/ 2268200 h 6527758"/>
                    <a:gd name="connsiteX1101" fmla="*/ 3855778 w 5484290"/>
                    <a:gd name="connsiteY1101" fmla="*/ 2213346 h 6527758"/>
                    <a:gd name="connsiteX1102" fmla="*/ 3904316 w 5484290"/>
                    <a:gd name="connsiteY1102" fmla="*/ 2173818 h 6527758"/>
                    <a:gd name="connsiteX1103" fmla="*/ 3949758 w 5484290"/>
                    <a:gd name="connsiteY1103" fmla="*/ 2150376 h 6527758"/>
                    <a:gd name="connsiteX1104" fmla="*/ 3996048 w 5484290"/>
                    <a:gd name="connsiteY1104" fmla="*/ 2161621 h 6527758"/>
                    <a:gd name="connsiteX1105" fmla="*/ 3989858 w 5484290"/>
                    <a:gd name="connsiteY1105" fmla="*/ 2212308 h 6527758"/>
                    <a:gd name="connsiteX1106" fmla="*/ 3901318 w 5484290"/>
                    <a:gd name="connsiteY1106" fmla="*/ 2241515 h 6527758"/>
                    <a:gd name="connsiteX1107" fmla="*/ 3848754 w 5484290"/>
                    <a:gd name="connsiteY1107" fmla="*/ 2284895 h 6527758"/>
                    <a:gd name="connsiteX1108" fmla="*/ 3851190 w 5484290"/>
                    <a:gd name="connsiteY1108" fmla="*/ 2300313 h 6527758"/>
                    <a:gd name="connsiteX1109" fmla="*/ 3868968 w 5484290"/>
                    <a:gd name="connsiteY1109" fmla="*/ 2298728 h 6527758"/>
                    <a:gd name="connsiteX1110" fmla="*/ 4027688 w 5484290"/>
                    <a:gd name="connsiteY1110" fmla="*/ 2250947 h 6527758"/>
                    <a:gd name="connsiteX1111" fmla="*/ 4033976 w 5484290"/>
                    <a:gd name="connsiteY1111" fmla="*/ 2251871 h 6527758"/>
                    <a:gd name="connsiteX1112" fmla="*/ 4122284 w 5484290"/>
                    <a:gd name="connsiteY1112" fmla="*/ 2290026 h 6527758"/>
                    <a:gd name="connsiteX1113" fmla="*/ 4124308 w 5484290"/>
                    <a:gd name="connsiteY1113" fmla="*/ 2325132 h 6527758"/>
                    <a:gd name="connsiteX1114" fmla="*/ 4098400 w 5484290"/>
                    <a:gd name="connsiteY1114" fmla="*/ 2338360 h 6527758"/>
                    <a:gd name="connsiteX1115" fmla="*/ 4083816 w 5484290"/>
                    <a:gd name="connsiteY1115" fmla="*/ 2356955 h 6527758"/>
                    <a:gd name="connsiteX1116" fmla="*/ 4110426 w 5484290"/>
                    <a:gd name="connsiteY1116" fmla="*/ 2460355 h 6527758"/>
                    <a:gd name="connsiteX1117" fmla="*/ 4107330 w 5484290"/>
                    <a:gd name="connsiteY1117" fmla="*/ 2476440 h 6527758"/>
                    <a:gd name="connsiteX1118" fmla="*/ 4013084 w 5484290"/>
                    <a:gd name="connsiteY1118" fmla="*/ 2495675 h 6527758"/>
                    <a:gd name="connsiteX1119" fmla="*/ 4003190 w 5484290"/>
                    <a:gd name="connsiteY1119" fmla="*/ 2497431 h 6527758"/>
                    <a:gd name="connsiteX1120" fmla="*/ 3940320 w 5484290"/>
                    <a:gd name="connsiteY1120" fmla="*/ 2562256 h 6527758"/>
                    <a:gd name="connsiteX1121" fmla="*/ 3958940 w 5484290"/>
                    <a:gd name="connsiteY1121" fmla="*/ 2576842 h 6527758"/>
                    <a:gd name="connsiteX1122" fmla="*/ 4073408 w 5484290"/>
                    <a:gd name="connsiteY1122" fmla="*/ 2608472 h 6527758"/>
                    <a:gd name="connsiteX1123" fmla="*/ 4076848 w 5484290"/>
                    <a:gd name="connsiteY1123" fmla="*/ 2613667 h 6527758"/>
                    <a:gd name="connsiteX1124" fmla="*/ 4121054 w 5484290"/>
                    <a:gd name="connsiteY1124" fmla="*/ 2667809 h 6527758"/>
                    <a:gd name="connsiteX1125" fmla="*/ 4136670 w 5484290"/>
                    <a:gd name="connsiteY1125" fmla="*/ 2731575 h 6527758"/>
                    <a:gd name="connsiteX1126" fmla="*/ 4127872 w 5484290"/>
                    <a:gd name="connsiteY1126" fmla="*/ 2756204 h 6527758"/>
                    <a:gd name="connsiteX1127" fmla="*/ 4145318 w 5484290"/>
                    <a:gd name="connsiteY1127" fmla="*/ 2770371 h 6527758"/>
                    <a:gd name="connsiteX1128" fmla="*/ 4212984 w 5484290"/>
                    <a:gd name="connsiteY1128" fmla="*/ 2758834 h 6527758"/>
                    <a:gd name="connsiteX1129" fmla="*/ 4258012 w 5484290"/>
                    <a:gd name="connsiteY1129" fmla="*/ 2755080 h 6527758"/>
                    <a:gd name="connsiteX1130" fmla="*/ 4287110 w 5484290"/>
                    <a:gd name="connsiteY1130" fmla="*/ 2758861 h 6527758"/>
                    <a:gd name="connsiteX1131" fmla="*/ 4285274 w 5484290"/>
                    <a:gd name="connsiteY1131" fmla="*/ 2789944 h 6527758"/>
                    <a:gd name="connsiteX1132" fmla="*/ 4302482 w 5484290"/>
                    <a:gd name="connsiteY1132" fmla="*/ 2852957 h 6527758"/>
                    <a:gd name="connsiteX1133" fmla="*/ 4328156 w 5484290"/>
                    <a:gd name="connsiteY1133" fmla="*/ 2907091 h 6527758"/>
                    <a:gd name="connsiteX1134" fmla="*/ 4344764 w 5484290"/>
                    <a:gd name="connsiteY1134" fmla="*/ 2923603 h 6527758"/>
                    <a:gd name="connsiteX1135" fmla="*/ 4383770 w 5484290"/>
                    <a:gd name="connsiteY1135" fmla="*/ 2962661 h 6527758"/>
                    <a:gd name="connsiteX1136" fmla="*/ 4397190 w 5484290"/>
                    <a:gd name="connsiteY1136" fmla="*/ 2980680 h 6527758"/>
                    <a:gd name="connsiteX1137" fmla="*/ 4430228 w 5484290"/>
                    <a:gd name="connsiteY1137" fmla="*/ 2984546 h 6527758"/>
                    <a:gd name="connsiteX1138" fmla="*/ 4445410 w 5484290"/>
                    <a:gd name="connsiteY1138" fmla="*/ 2993936 h 6527758"/>
                    <a:gd name="connsiteX1139" fmla="*/ 4434930 w 5484290"/>
                    <a:gd name="connsiteY1139" fmla="*/ 3004740 h 6527758"/>
                    <a:gd name="connsiteX1140" fmla="*/ 4428240 w 5484290"/>
                    <a:gd name="connsiteY1140" fmla="*/ 3060538 h 6527758"/>
                    <a:gd name="connsiteX1141" fmla="*/ 4444610 w 5484290"/>
                    <a:gd name="connsiteY1141" fmla="*/ 3125897 h 6527758"/>
                    <a:gd name="connsiteX1142" fmla="*/ 4454764 w 5484290"/>
                    <a:gd name="connsiteY1142" fmla="*/ 3149360 h 6527758"/>
                    <a:gd name="connsiteX1143" fmla="*/ 4477146 w 5484290"/>
                    <a:gd name="connsiteY1143" fmla="*/ 3134873 h 6527758"/>
                    <a:gd name="connsiteX1144" fmla="*/ 4501962 w 5484290"/>
                    <a:gd name="connsiteY1144" fmla="*/ 3117288 h 6527758"/>
                    <a:gd name="connsiteX1145" fmla="*/ 4515302 w 5484290"/>
                    <a:gd name="connsiteY1145" fmla="*/ 3139244 h 6527758"/>
                    <a:gd name="connsiteX1146" fmla="*/ 4534340 w 5484290"/>
                    <a:gd name="connsiteY1146" fmla="*/ 3152657 h 6527758"/>
                    <a:gd name="connsiteX1147" fmla="*/ 4559084 w 5484290"/>
                    <a:gd name="connsiteY1147" fmla="*/ 3176042 h 6527758"/>
                    <a:gd name="connsiteX1148" fmla="*/ 4572434 w 5484290"/>
                    <a:gd name="connsiteY1148" fmla="*/ 3235032 h 6527758"/>
                    <a:gd name="connsiteX1149" fmla="*/ 4545866 w 5484290"/>
                    <a:gd name="connsiteY1149" fmla="*/ 3279763 h 6527758"/>
                    <a:gd name="connsiteX1150" fmla="*/ 4532112 w 5484290"/>
                    <a:gd name="connsiteY1150" fmla="*/ 3277495 h 6527758"/>
                    <a:gd name="connsiteX1151" fmla="*/ 4494212 w 5484290"/>
                    <a:gd name="connsiteY1151" fmla="*/ 3279826 h 6527758"/>
                    <a:gd name="connsiteX1152" fmla="*/ 4527092 w 5484290"/>
                    <a:gd name="connsiteY1152" fmla="*/ 3310086 h 6527758"/>
                    <a:gd name="connsiteX1153" fmla="*/ 4575558 w 5484290"/>
                    <a:gd name="connsiteY1153" fmla="*/ 3311528 h 6527758"/>
                    <a:gd name="connsiteX1154" fmla="*/ 4615476 w 5484290"/>
                    <a:gd name="connsiteY1154" fmla="*/ 3325786 h 6527758"/>
                    <a:gd name="connsiteX1155" fmla="*/ 4652552 w 5484290"/>
                    <a:gd name="connsiteY1155" fmla="*/ 3362833 h 6527758"/>
                    <a:gd name="connsiteX1156" fmla="*/ 4655324 w 5484290"/>
                    <a:gd name="connsiteY1156" fmla="*/ 3381015 h 6527758"/>
                    <a:gd name="connsiteX1157" fmla="*/ 4622142 w 5484290"/>
                    <a:gd name="connsiteY1157" fmla="*/ 3459090 h 6527758"/>
                    <a:gd name="connsiteX1158" fmla="*/ 4600854 w 5484290"/>
                    <a:gd name="connsiteY1158" fmla="*/ 3496450 h 6527758"/>
                    <a:gd name="connsiteX1159" fmla="*/ 4591046 w 5484290"/>
                    <a:gd name="connsiteY1159" fmla="*/ 3512783 h 6527758"/>
                    <a:gd name="connsiteX1160" fmla="*/ 4506712 w 5484290"/>
                    <a:gd name="connsiteY1160" fmla="*/ 3585812 h 6527758"/>
                    <a:gd name="connsiteX1161" fmla="*/ 4452546 w 5484290"/>
                    <a:gd name="connsiteY1161" fmla="*/ 3592913 h 6527758"/>
                    <a:gd name="connsiteX1162" fmla="*/ 4416910 w 5484290"/>
                    <a:gd name="connsiteY1162" fmla="*/ 3600021 h 6527758"/>
                    <a:gd name="connsiteX1163" fmla="*/ 4420608 w 5484290"/>
                    <a:gd name="connsiteY1163" fmla="*/ 3630437 h 6527758"/>
                    <a:gd name="connsiteX1164" fmla="*/ 4420532 w 5484290"/>
                    <a:gd name="connsiteY1164" fmla="*/ 3652890 h 6527758"/>
                    <a:gd name="connsiteX1165" fmla="*/ 4443940 w 5484290"/>
                    <a:gd name="connsiteY1165" fmla="*/ 3702249 h 6527758"/>
                    <a:gd name="connsiteX1166" fmla="*/ 4440424 w 5484290"/>
                    <a:gd name="connsiteY1166" fmla="*/ 3719506 h 6527758"/>
                    <a:gd name="connsiteX1167" fmla="*/ 4412004 w 5484290"/>
                    <a:gd name="connsiteY1167" fmla="*/ 3739771 h 6527758"/>
                    <a:gd name="connsiteX1168" fmla="*/ 4420146 w 5484290"/>
                    <a:gd name="connsiteY1168" fmla="*/ 3765162 h 6527758"/>
                    <a:gd name="connsiteX1169" fmla="*/ 4441796 w 5484290"/>
                    <a:gd name="connsiteY1169" fmla="*/ 3823148 h 6527758"/>
                    <a:gd name="connsiteX1170" fmla="*/ 4451430 w 5484290"/>
                    <a:gd name="connsiteY1170" fmla="*/ 3796173 h 6527758"/>
                    <a:gd name="connsiteX1171" fmla="*/ 4468280 w 5484290"/>
                    <a:gd name="connsiteY1171" fmla="*/ 3782355 h 6527758"/>
                    <a:gd name="connsiteX1172" fmla="*/ 4476088 w 5484290"/>
                    <a:gd name="connsiteY1172" fmla="*/ 3804980 h 6527758"/>
                    <a:gd name="connsiteX1173" fmla="*/ 4453046 w 5484290"/>
                    <a:gd name="connsiteY1173" fmla="*/ 3869486 h 6527758"/>
                    <a:gd name="connsiteX1174" fmla="*/ 4430348 w 5484290"/>
                    <a:gd name="connsiteY1174" fmla="*/ 3955272 h 6527758"/>
                    <a:gd name="connsiteX1175" fmla="*/ 4436812 w 5484290"/>
                    <a:gd name="connsiteY1175" fmla="*/ 3985353 h 6527758"/>
                    <a:gd name="connsiteX1176" fmla="*/ 4464230 w 5484290"/>
                    <a:gd name="connsiteY1176" fmla="*/ 3975309 h 6527758"/>
                    <a:gd name="connsiteX1177" fmla="*/ 4488208 w 5484290"/>
                    <a:gd name="connsiteY1177" fmla="*/ 3960070 h 6527758"/>
                    <a:gd name="connsiteX1178" fmla="*/ 4478672 w 5484290"/>
                    <a:gd name="connsiteY1178" fmla="*/ 4038655 h 6527758"/>
                    <a:gd name="connsiteX1179" fmla="*/ 4499654 w 5484290"/>
                    <a:gd name="connsiteY1179" fmla="*/ 4109628 h 6527758"/>
                    <a:gd name="connsiteX1180" fmla="*/ 4502266 w 5484290"/>
                    <a:gd name="connsiteY1180" fmla="*/ 4154202 h 6527758"/>
                    <a:gd name="connsiteX1181" fmla="*/ 4467382 w 5484290"/>
                    <a:gd name="connsiteY1181" fmla="*/ 4144387 h 6527758"/>
                    <a:gd name="connsiteX1182" fmla="*/ 4448750 w 5484290"/>
                    <a:gd name="connsiteY1182" fmla="*/ 4092769 h 6527758"/>
                    <a:gd name="connsiteX1183" fmla="*/ 4401612 w 5484290"/>
                    <a:gd name="connsiteY1183" fmla="*/ 4046837 h 6527758"/>
                    <a:gd name="connsiteX1184" fmla="*/ 4375194 w 5484290"/>
                    <a:gd name="connsiteY1184" fmla="*/ 4028143 h 6527758"/>
                    <a:gd name="connsiteX1185" fmla="*/ 4315046 w 5484290"/>
                    <a:gd name="connsiteY1185" fmla="*/ 3944505 h 6527758"/>
                    <a:gd name="connsiteX1186" fmla="*/ 4315020 w 5484290"/>
                    <a:gd name="connsiteY1186" fmla="*/ 3851922 h 6527758"/>
                    <a:gd name="connsiteX1187" fmla="*/ 4322724 w 5484290"/>
                    <a:gd name="connsiteY1187" fmla="*/ 3822936 h 6527758"/>
                    <a:gd name="connsiteX1188" fmla="*/ 4305614 w 5484290"/>
                    <a:gd name="connsiteY1188" fmla="*/ 3811534 h 6527758"/>
                    <a:gd name="connsiteX1189" fmla="*/ 4270740 w 5484290"/>
                    <a:gd name="connsiteY1189" fmla="*/ 3838751 h 6527758"/>
                    <a:gd name="connsiteX1190" fmla="*/ 4266056 w 5484290"/>
                    <a:gd name="connsiteY1190" fmla="*/ 3874107 h 6527758"/>
                    <a:gd name="connsiteX1191" fmla="*/ 4237304 w 5484290"/>
                    <a:gd name="connsiteY1191" fmla="*/ 3910123 h 6527758"/>
                    <a:gd name="connsiteX1192" fmla="*/ 4203340 w 5484290"/>
                    <a:gd name="connsiteY1192" fmla="*/ 3894024 h 6527758"/>
                    <a:gd name="connsiteX1193" fmla="*/ 4163928 w 5484290"/>
                    <a:gd name="connsiteY1193" fmla="*/ 3893171 h 6527758"/>
                    <a:gd name="connsiteX1194" fmla="*/ 4143136 w 5484290"/>
                    <a:gd name="connsiteY1194" fmla="*/ 3906904 h 6527758"/>
                    <a:gd name="connsiteX1195" fmla="*/ 4052590 w 5484290"/>
                    <a:gd name="connsiteY1195" fmla="*/ 3956554 h 6527758"/>
                    <a:gd name="connsiteX1196" fmla="*/ 4016870 w 5484290"/>
                    <a:gd name="connsiteY1196" fmla="*/ 3967599 h 6527758"/>
                    <a:gd name="connsiteX1197" fmla="*/ 3989206 w 5484290"/>
                    <a:gd name="connsiteY1197" fmla="*/ 3989457 h 6527758"/>
                    <a:gd name="connsiteX1198" fmla="*/ 3963222 w 5484290"/>
                    <a:gd name="connsiteY1198" fmla="*/ 4025139 h 6527758"/>
                    <a:gd name="connsiteX1199" fmla="*/ 3949486 w 5484290"/>
                    <a:gd name="connsiteY1199" fmla="*/ 4078421 h 6527758"/>
                    <a:gd name="connsiteX1200" fmla="*/ 3974830 w 5484290"/>
                    <a:gd name="connsiteY1200" fmla="*/ 4148307 h 6527758"/>
                    <a:gd name="connsiteX1201" fmla="*/ 3942398 w 5484290"/>
                    <a:gd name="connsiteY1201" fmla="*/ 4209457 h 6527758"/>
                    <a:gd name="connsiteX1202" fmla="*/ 3907852 w 5484290"/>
                    <a:gd name="connsiteY1202" fmla="*/ 4220923 h 6527758"/>
                    <a:gd name="connsiteX1203" fmla="*/ 3896050 w 5484290"/>
                    <a:gd name="connsiteY1203" fmla="*/ 4294732 h 6527758"/>
                    <a:gd name="connsiteX1204" fmla="*/ 3970380 w 5484290"/>
                    <a:gd name="connsiteY1204" fmla="*/ 4416498 h 6527758"/>
                    <a:gd name="connsiteX1205" fmla="*/ 3974074 w 5484290"/>
                    <a:gd name="connsiteY1205" fmla="*/ 4428397 h 6527758"/>
                    <a:gd name="connsiteX1206" fmla="*/ 3986788 w 5484290"/>
                    <a:gd name="connsiteY1206" fmla="*/ 4611471 h 6527758"/>
                    <a:gd name="connsiteX1207" fmla="*/ 3992836 w 5484290"/>
                    <a:gd name="connsiteY1207" fmla="*/ 4642725 h 6527758"/>
                    <a:gd name="connsiteX1208" fmla="*/ 4039406 w 5484290"/>
                    <a:gd name="connsiteY1208" fmla="*/ 4753254 h 6527758"/>
                    <a:gd name="connsiteX1209" fmla="*/ 4031640 w 5484290"/>
                    <a:gd name="connsiteY1209" fmla="*/ 4860243 h 6527758"/>
                    <a:gd name="connsiteX1210" fmla="*/ 4027968 w 5484290"/>
                    <a:gd name="connsiteY1210" fmla="*/ 4922410 h 6527758"/>
                    <a:gd name="connsiteX1211" fmla="*/ 4042834 w 5484290"/>
                    <a:gd name="connsiteY1211" fmla="*/ 5003100 h 6527758"/>
                    <a:gd name="connsiteX1212" fmla="*/ 4088976 w 5484290"/>
                    <a:gd name="connsiteY1212" fmla="*/ 5077770 h 6527758"/>
                    <a:gd name="connsiteX1213" fmla="*/ 4168904 w 5484290"/>
                    <a:gd name="connsiteY1213" fmla="*/ 5139381 h 6527758"/>
                    <a:gd name="connsiteX1214" fmla="*/ 4246824 w 5484290"/>
                    <a:gd name="connsiteY1214" fmla="*/ 5202919 h 6527758"/>
                    <a:gd name="connsiteX1215" fmla="*/ 4259998 w 5484290"/>
                    <a:gd name="connsiteY1215" fmla="*/ 5232751 h 6527758"/>
                    <a:gd name="connsiteX1216" fmla="*/ 4232746 w 5484290"/>
                    <a:gd name="connsiteY1216" fmla="*/ 5234919 h 6527758"/>
                    <a:gd name="connsiteX1217" fmla="*/ 4168028 w 5484290"/>
                    <a:gd name="connsiteY1217" fmla="*/ 5293795 h 6527758"/>
                    <a:gd name="connsiteX1218" fmla="*/ 4140804 w 5484290"/>
                    <a:gd name="connsiteY1218" fmla="*/ 5388545 h 6527758"/>
                    <a:gd name="connsiteX1219" fmla="*/ 4098714 w 5484290"/>
                    <a:gd name="connsiteY1219" fmla="*/ 5402605 h 6527758"/>
                    <a:gd name="connsiteX1220" fmla="*/ 4023988 w 5484290"/>
                    <a:gd name="connsiteY1220" fmla="*/ 5356077 h 6527758"/>
                    <a:gd name="connsiteX1221" fmla="*/ 3965372 w 5484290"/>
                    <a:gd name="connsiteY1221" fmla="*/ 5349687 h 6527758"/>
                    <a:gd name="connsiteX1222" fmla="*/ 3946758 w 5484290"/>
                    <a:gd name="connsiteY1222" fmla="*/ 5353617 h 6527758"/>
                    <a:gd name="connsiteX1223" fmla="*/ 3943568 w 5484290"/>
                    <a:gd name="connsiteY1223" fmla="*/ 5336608 h 6527758"/>
                    <a:gd name="connsiteX1224" fmla="*/ 3935426 w 5484290"/>
                    <a:gd name="connsiteY1224" fmla="*/ 5311219 h 6527758"/>
                    <a:gd name="connsiteX1225" fmla="*/ 3896522 w 5484290"/>
                    <a:gd name="connsiteY1225" fmla="*/ 5323772 h 6527758"/>
                    <a:gd name="connsiteX1226" fmla="*/ 3888480 w 5484290"/>
                    <a:gd name="connsiteY1226" fmla="*/ 5349993 h 6527758"/>
                    <a:gd name="connsiteX1227" fmla="*/ 3919516 w 5484290"/>
                    <a:gd name="connsiteY1227" fmla="*/ 5392818 h 6527758"/>
                    <a:gd name="connsiteX1228" fmla="*/ 3913328 w 5484290"/>
                    <a:gd name="connsiteY1228" fmla="*/ 5443505 h 6527758"/>
                    <a:gd name="connsiteX1229" fmla="*/ 3846246 w 5484290"/>
                    <a:gd name="connsiteY1229" fmla="*/ 5445993 h 6527758"/>
                    <a:gd name="connsiteX1230" fmla="*/ 3786638 w 5484290"/>
                    <a:gd name="connsiteY1230" fmla="*/ 5486858 h 6527758"/>
                    <a:gd name="connsiteX1231" fmla="*/ 3802660 w 5484290"/>
                    <a:gd name="connsiteY1231" fmla="*/ 5512418 h 6527758"/>
                    <a:gd name="connsiteX1232" fmla="*/ 3821440 w 5484290"/>
                    <a:gd name="connsiteY1232" fmla="*/ 5500611 h 6527758"/>
                    <a:gd name="connsiteX1233" fmla="*/ 3840310 w 5484290"/>
                    <a:gd name="connsiteY1233" fmla="*/ 5503384 h 6527758"/>
                    <a:gd name="connsiteX1234" fmla="*/ 3845700 w 5484290"/>
                    <a:gd name="connsiteY1234" fmla="*/ 5584657 h 6527758"/>
                    <a:gd name="connsiteX1235" fmla="*/ 3833628 w 5484290"/>
                    <a:gd name="connsiteY1235" fmla="*/ 5596215 h 6527758"/>
                    <a:gd name="connsiteX1236" fmla="*/ 3791616 w 5484290"/>
                    <a:gd name="connsiteY1236" fmla="*/ 5587820 h 6527758"/>
                    <a:gd name="connsiteX1237" fmla="*/ 3768128 w 5484290"/>
                    <a:gd name="connsiteY1237" fmla="*/ 5560916 h 6527758"/>
                    <a:gd name="connsiteX1238" fmla="*/ 3715290 w 5484290"/>
                    <a:gd name="connsiteY1238" fmla="*/ 5523529 h 6527758"/>
                    <a:gd name="connsiteX1239" fmla="*/ 3700364 w 5484290"/>
                    <a:gd name="connsiteY1239" fmla="*/ 5520842 h 6527758"/>
                    <a:gd name="connsiteX1240" fmla="*/ 3654420 w 5484290"/>
                    <a:gd name="connsiteY1240" fmla="*/ 5549395 h 6527758"/>
                    <a:gd name="connsiteX1241" fmla="*/ 3689720 w 5484290"/>
                    <a:gd name="connsiteY1241" fmla="*/ 5539522 h 6527758"/>
                    <a:gd name="connsiteX1242" fmla="*/ 3751542 w 5484290"/>
                    <a:gd name="connsiteY1242" fmla="*/ 5618470 h 6527758"/>
                    <a:gd name="connsiteX1243" fmla="*/ 3770586 w 5484290"/>
                    <a:gd name="connsiteY1243" fmla="*/ 5650398 h 6527758"/>
                    <a:gd name="connsiteX1244" fmla="*/ 3793682 w 5484290"/>
                    <a:gd name="connsiteY1244" fmla="*/ 5771057 h 6527758"/>
                    <a:gd name="connsiteX1245" fmla="*/ 3777416 w 5484290"/>
                    <a:gd name="connsiteY1245" fmla="*/ 5775826 h 6527758"/>
                    <a:gd name="connsiteX1246" fmla="*/ 3664974 w 5484290"/>
                    <a:gd name="connsiteY1246" fmla="*/ 5797820 h 6527758"/>
                    <a:gd name="connsiteX1247" fmla="*/ 3612064 w 5484290"/>
                    <a:gd name="connsiteY1247" fmla="*/ 5801402 h 6527758"/>
                    <a:gd name="connsiteX1248" fmla="*/ 3610048 w 5484290"/>
                    <a:gd name="connsiteY1248" fmla="*/ 5784813 h 6527758"/>
                    <a:gd name="connsiteX1249" fmla="*/ 3610378 w 5484290"/>
                    <a:gd name="connsiteY1249" fmla="*/ 5769061 h 6527758"/>
                    <a:gd name="connsiteX1250" fmla="*/ 3590508 w 5484290"/>
                    <a:gd name="connsiteY1250" fmla="*/ 5776510 h 6527758"/>
                    <a:gd name="connsiteX1251" fmla="*/ 3547408 w 5484290"/>
                    <a:gd name="connsiteY1251" fmla="*/ 5782276 h 6527758"/>
                    <a:gd name="connsiteX1252" fmla="*/ 3529042 w 5484290"/>
                    <a:gd name="connsiteY1252" fmla="*/ 5774392 h 6527758"/>
                    <a:gd name="connsiteX1253" fmla="*/ 3469496 w 5484290"/>
                    <a:gd name="connsiteY1253" fmla="*/ 5737253 h 6527758"/>
                    <a:gd name="connsiteX1254" fmla="*/ 3444840 w 5484290"/>
                    <a:gd name="connsiteY1254" fmla="*/ 5728447 h 6527758"/>
                    <a:gd name="connsiteX1255" fmla="*/ 3421198 w 5484290"/>
                    <a:gd name="connsiteY1255" fmla="*/ 5746451 h 6527758"/>
                    <a:gd name="connsiteX1256" fmla="*/ 3372908 w 5484290"/>
                    <a:gd name="connsiteY1256" fmla="*/ 5774166 h 6527758"/>
                    <a:gd name="connsiteX1257" fmla="*/ 3273636 w 5484290"/>
                    <a:gd name="connsiteY1257" fmla="*/ 5807474 h 6527758"/>
                    <a:gd name="connsiteX1258" fmla="*/ 3236114 w 5484290"/>
                    <a:gd name="connsiteY1258" fmla="*/ 5960702 h 6527758"/>
                    <a:gd name="connsiteX1259" fmla="*/ 3238214 w 5484290"/>
                    <a:gd name="connsiteY1259" fmla="*/ 5973355 h 6527758"/>
                    <a:gd name="connsiteX1260" fmla="*/ 3246714 w 5484290"/>
                    <a:gd name="connsiteY1260" fmla="*/ 6075574 h 6527758"/>
                    <a:gd name="connsiteX1261" fmla="*/ 3275232 w 5484290"/>
                    <a:gd name="connsiteY1261" fmla="*/ 6106920 h 6527758"/>
                    <a:gd name="connsiteX1262" fmla="*/ 3415900 w 5484290"/>
                    <a:gd name="connsiteY1262" fmla="*/ 6261640 h 6527758"/>
                    <a:gd name="connsiteX1263" fmla="*/ 3405592 w 5484290"/>
                    <a:gd name="connsiteY1263" fmla="*/ 6283085 h 6527758"/>
                    <a:gd name="connsiteX1264" fmla="*/ 3383286 w 5484290"/>
                    <a:gd name="connsiteY1264" fmla="*/ 6275116 h 6527758"/>
                    <a:gd name="connsiteX1265" fmla="*/ 3245352 w 5484290"/>
                    <a:gd name="connsiteY1265" fmla="*/ 6290648 h 6527758"/>
                    <a:gd name="connsiteX1266" fmla="*/ 3211298 w 5484290"/>
                    <a:gd name="connsiteY1266" fmla="*/ 6259971 h 6527758"/>
                    <a:gd name="connsiteX1267" fmla="*/ 3180944 w 5484290"/>
                    <a:gd name="connsiteY1267" fmla="*/ 6259708 h 6527758"/>
                    <a:gd name="connsiteX1268" fmla="*/ 3197386 w 5484290"/>
                    <a:gd name="connsiteY1268" fmla="*/ 6284096 h 6527758"/>
                    <a:gd name="connsiteX1269" fmla="*/ 3225734 w 5484290"/>
                    <a:gd name="connsiteY1269" fmla="*/ 6304801 h 6527758"/>
                    <a:gd name="connsiteX1270" fmla="*/ 3189426 w 5484290"/>
                    <a:gd name="connsiteY1270" fmla="*/ 6306379 h 6527758"/>
                    <a:gd name="connsiteX1271" fmla="*/ 3180404 w 5484290"/>
                    <a:gd name="connsiteY1271" fmla="*/ 6313570 h 6527758"/>
                    <a:gd name="connsiteX1272" fmla="*/ 3170550 w 5484290"/>
                    <a:gd name="connsiteY1272" fmla="*/ 6318230 h 6527758"/>
                    <a:gd name="connsiteX1273" fmla="*/ 3165734 w 5484290"/>
                    <a:gd name="connsiteY1273" fmla="*/ 6336078 h 6527758"/>
                    <a:gd name="connsiteX1274" fmla="*/ 3145232 w 5484290"/>
                    <a:gd name="connsiteY1274" fmla="*/ 6346784 h 6527758"/>
                    <a:gd name="connsiteX1275" fmla="*/ 3111846 w 5484290"/>
                    <a:gd name="connsiteY1275" fmla="*/ 6325596 h 6527758"/>
                    <a:gd name="connsiteX1276" fmla="*/ 2979714 w 5484290"/>
                    <a:gd name="connsiteY1276" fmla="*/ 6266491 h 6527758"/>
                    <a:gd name="connsiteX1277" fmla="*/ 2891554 w 5484290"/>
                    <a:gd name="connsiteY1277" fmla="*/ 6302486 h 6527758"/>
                    <a:gd name="connsiteX1278" fmla="*/ 2843422 w 5484290"/>
                    <a:gd name="connsiteY1278" fmla="*/ 6307789 h 6527758"/>
                    <a:gd name="connsiteX1279" fmla="*/ 2806102 w 5484290"/>
                    <a:gd name="connsiteY1279" fmla="*/ 6286519 h 6527758"/>
                    <a:gd name="connsiteX1280" fmla="*/ 2788444 w 5484290"/>
                    <a:gd name="connsiteY1280" fmla="*/ 6284181 h 6527758"/>
                    <a:gd name="connsiteX1281" fmla="*/ 2732788 w 5484290"/>
                    <a:gd name="connsiteY1281" fmla="*/ 6273563 h 6527758"/>
                    <a:gd name="connsiteX1282" fmla="*/ 2612454 w 5484290"/>
                    <a:gd name="connsiteY1282" fmla="*/ 6214703 h 6527758"/>
                    <a:gd name="connsiteX1283" fmla="*/ 2570440 w 5484290"/>
                    <a:gd name="connsiteY1283" fmla="*/ 6210282 h 6527758"/>
                    <a:gd name="connsiteX1284" fmla="*/ 2548180 w 5484290"/>
                    <a:gd name="connsiteY1284" fmla="*/ 6202331 h 6527758"/>
                    <a:gd name="connsiteX1285" fmla="*/ 2503486 w 5484290"/>
                    <a:gd name="connsiteY1285" fmla="*/ 6194306 h 6527758"/>
                    <a:gd name="connsiteX1286" fmla="*/ 2459374 w 5484290"/>
                    <a:gd name="connsiteY1286" fmla="*/ 6195751 h 6527758"/>
                    <a:gd name="connsiteX1287" fmla="*/ 2428888 w 5484290"/>
                    <a:gd name="connsiteY1287" fmla="*/ 6192801 h 6527758"/>
                    <a:gd name="connsiteX1288" fmla="*/ 2424656 w 5484290"/>
                    <a:gd name="connsiteY1288" fmla="*/ 6163502 h 6527758"/>
                    <a:gd name="connsiteX1289" fmla="*/ 2414788 w 5484290"/>
                    <a:gd name="connsiteY1289" fmla="*/ 6146745 h 6527758"/>
                    <a:gd name="connsiteX1290" fmla="*/ 2385166 w 5484290"/>
                    <a:gd name="connsiteY1290" fmla="*/ 6133518 h 6527758"/>
                    <a:gd name="connsiteX1291" fmla="*/ 2336710 w 5484290"/>
                    <a:gd name="connsiteY1291" fmla="*/ 6117533 h 6527758"/>
                    <a:gd name="connsiteX1292" fmla="*/ 2277702 w 5484290"/>
                    <a:gd name="connsiteY1292" fmla="*/ 6116304 h 6527758"/>
                    <a:gd name="connsiteX1293" fmla="*/ 2198698 w 5484290"/>
                    <a:gd name="connsiteY1293" fmla="*/ 6093378 h 6527758"/>
                    <a:gd name="connsiteX1294" fmla="*/ 2181294 w 5484290"/>
                    <a:gd name="connsiteY1294" fmla="*/ 6079223 h 6527758"/>
                    <a:gd name="connsiteX1295" fmla="*/ 2129088 w 5484290"/>
                    <a:gd name="connsiteY1295" fmla="*/ 6036758 h 6527758"/>
                    <a:gd name="connsiteX1296" fmla="*/ 2102162 w 5484290"/>
                    <a:gd name="connsiteY1296" fmla="*/ 5990089 h 6527758"/>
                    <a:gd name="connsiteX1297" fmla="*/ 2057642 w 5484290"/>
                    <a:gd name="connsiteY1297" fmla="*/ 5974187 h 6527758"/>
                    <a:gd name="connsiteX1298" fmla="*/ 2008264 w 5484290"/>
                    <a:gd name="connsiteY1298" fmla="*/ 5964490 h 6527758"/>
                    <a:gd name="connsiteX1299" fmla="*/ 1936482 w 5484290"/>
                    <a:gd name="connsiteY1299" fmla="*/ 5899152 h 6527758"/>
                    <a:gd name="connsiteX1300" fmla="*/ 1928882 w 5484290"/>
                    <a:gd name="connsiteY1300" fmla="*/ 5868650 h 6527758"/>
                    <a:gd name="connsiteX1301" fmla="*/ 1979646 w 5484290"/>
                    <a:gd name="connsiteY1301" fmla="*/ 5796804 h 6527758"/>
                    <a:gd name="connsiteX1302" fmla="*/ 1982772 w 5484290"/>
                    <a:gd name="connsiteY1302" fmla="*/ 5743669 h 6527758"/>
                    <a:gd name="connsiteX1303" fmla="*/ 1945442 w 5484290"/>
                    <a:gd name="connsiteY1303" fmla="*/ 5740921 h 6527758"/>
                    <a:gd name="connsiteX1304" fmla="*/ 1954662 w 5484290"/>
                    <a:gd name="connsiteY1304" fmla="*/ 5715104 h 6527758"/>
                    <a:gd name="connsiteX1305" fmla="*/ 1961216 w 5484290"/>
                    <a:gd name="connsiteY1305" fmla="*/ 5709775 h 6527758"/>
                    <a:gd name="connsiteX1306" fmla="*/ 1955818 w 5484290"/>
                    <a:gd name="connsiteY1306" fmla="*/ 5712154 h 6527758"/>
                    <a:gd name="connsiteX1307" fmla="*/ 1958756 w 5484290"/>
                    <a:gd name="connsiteY1307" fmla="*/ 5689289 h 6527758"/>
                    <a:gd name="connsiteX1308" fmla="*/ 1982694 w 5484290"/>
                    <a:gd name="connsiteY1308" fmla="*/ 5695496 h 6527758"/>
                    <a:gd name="connsiteX1309" fmla="*/ 2017434 w 5484290"/>
                    <a:gd name="connsiteY1309" fmla="*/ 5715407 h 6527758"/>
                    <a:gd name="connsiteX1310" fmla="*/ 2005474 w 5484290"/>
                    <a:gd name="connsiteY1310" fmla="*/ 5711499 h 6527758"/>
                    <a:gd name="connsiteX1311" fmla="*/ 2017188 w 5484290"/>
                    <a:gd name="connsiteY1311" fmla="*/ 5717589 h 6527758"/>
                    <a:gd name="connsiteX1312" fmla="*/ 2020512 w 5484290"/>
                    <a:gd name="connsiteY1312" fmla="*/ 5718777 h 6527758"/>
                    <a:gd name="connsiteX1313" fmla="*/ 2033348 w 5484290"/>
                    <a:gd name="connsiteY1313" fmla="*/ 5711105 h 6527758"/>
                    <a:gd name="connsiteX1314" fmla="*/ 2048598 w 5484290"/>
                    <a:gd name="connsiteY1314" fmla="*/ 5712419 h 6527758"/>
                    <a:gd name="connsiteX1315" fmla="*/ 2056796 w 5484290"/>
                    <a:gd name="connsiteY1315" fmla="*/ 5715214 h 6527758"/>
                    <a:gd name="connsiteX1316" fmla="*/ 2062268 w 5484290"/>
                    <a:gd name="connsiteY1316" fmla="*/ 5710844 h 6527758"/>
                    <a:gd name="connsiteX1317" fmla="*/ 2071966 w 5484290"/>
                    <a:gd name="connsiteY1317" fmla="*/ 5712067 h 6527758"/>
                    <a:gd name="connsiteX1318" fmla="*/ 2084194 w 5484290"/>
                    <a:gd name="connsiteY1318" fmla="*/ 5717190 h 6527758"/>
                    <a:gd name="connsiteX1319" fmla="*/ 2089520 w 5484290"/>
                    <a:gd name="connsiteY1319" fmla="*/ 5716457 h 6527758"/>
                    <a:gd name="connsiteX1320" fmla="*/ 2137556 w 5484290"/>
                    <a:gd name="connsiteY1320" fmla="*/ 5682040 h 6527758"/>
                    <a:gd name="connsiteX1321" fmla="*/ 2177382 w 5484290"/>
                    <a:gd name="connsiteY1321" fmla="*/ 5663203 h 6527758"/>
                    <a:gd name="connsiteX1322" fmla="*/ 2210680 w 5484290"/>
                    <a:gd name="connsiteY1322" fmla="*/ 5692289 h 6527758"/>
                    <a:gd name="connsiteX1323" fmla="*/ 2270486 w 5484290"/>
                    <a:gd name="connsiteY1323" fmla="*/ 5754647 h 6527758"/>
                    <a:gd name="connsiteX1324" fmla="*/ 2327668 w 5484290"/>
                    <a:gd name="connsiteY1324" fmla="*/ 5735399 h 6527758"/>
                    <a:gd name="connsiteX1325" fmla="*/ 2401782 w 5484290"/>
                    <a:gd name="connsiteY1325" fmla="*/ 5698394 h 6527758"/>
                    <a:gd name="connsiteX1326" fmla="*/ 2404622 w 5484290"/>
                    <a:gd name="connsiteY1326" fmla="*/ 5699107 h 6527758"/>
                    <a:gd name="connsiteX1327" fmla="*/ 2443996 w 5484290"/>
                    <a:gd name="connsiteY1327" fmla="*/ 5682301 h 6527758"/>
                    <a:gd name="connsiteX1328" fmla="*/ 2477832 w 5484290"/>
                    <a:gd name="connsiteY1328" fmla="*/ 5678082 h 6527758"/>
                    <a:gd name="connsiteX1329" fmla="*/ 2508486 w 5484290"/>
                    <a:gd name="connsiteY1329" fmla="*/ 5686398 h 6527758"/>
                    <a:gd name="connsiteX1330" fmla="*/ 2512046 w 5484290"/>
                    <a:gd name="connsiteY1330" fmla="*/ 5686203 h 6527758"/>
                    <a:gd name="connsiteX1331" fmla="*/ 2587346 w 5484290"/>
                    <a:gd name="connsiteY1331" fmla="*/ 5686650 h 6527758"/>
                    <a:gd name="connsiteX1332" fmla="*/ 2635820 w 5484290"/>
                    <a:gd name="connsiteY1332" fmla="*/ 5706609 h 6527758"/>
                    <a:gd name="connsiteX1333" fmla="*/ 2672310 w 5484290"/>
                    <a:gd name="connsiteY1333" fmla="*/ 5752705 h 6527758"/>
                    <a:gd name="connsiteX1334" fmla="*/ 2654130 w 5484290"/>
                    <a:gd name="connsiteY1334" fmla="*/ 5811011 h 6527758"/>
                    <a:gd name="connsiteX1335" fmla="*/ 2641788 w 5484290"/>
                    <a:gd name="connsiteY1335" fmla="*/ 5828423 h 6527758"/>
                    <a:gd name="connsiteX1336" fmla="*/ 2636628 w 5484290"/>
                    <a:gd name="connsiteY1336" fmla="*/ 5844809 h 6527758"/>
                    <a:gd name="connsiteX1337" fmla="*/ 2654428 w 5484290"/>
                    <a:gd name="connsiteY1337" fmla="*/ 5857325 h 6527758"/>
                    <a:gd name="connsiteX1338" fmla="*/ 2737268 w 5484290"/>
                    <a:gd name="connsiteY1338" fmla="*/ 5867952 h 6527758"/>
                    <a:gd name="connsiteX1339" fmla="*/ 2757666 w 5484290"/>
                    <a:gd name="connsiteY1339" fmla="*/ 5873903 h 6527758"/>
                    <a:gd name="connsiteX1340" fmla="*/ 2796488 w 5484290"/>
                    <a:gd name="connsiteY1340" fmla="*/ 5869077 h 6527758"/>
                    <a:gd name="connsiteX1341" fmla="*/ 2818060 w 5484290"/>
                    <a:gd name="connsiteY1341" fmla="*/ 5875448 h 6527758"/>
                    <a:gd name="connsiteX1342" fmla="*/ 2841564 w 5484290"/>
                    <a:gd name="connsiteY1342" fmla="*/ 5950600 h 6527758"/>
                    <a:gd name="connsiteX1343" fmla="*/ 2848754 w 5484290"/>
                    <a:gd name="connsiteY1343" fmla="*/ 5963850 h 6527758"/>
                    <a:gd name="connsiteX1344" fmla="*/ 2920288 w 5484290"/>
                    <a:gd name="connsiteY1344" fmla="*/ 5978720 h 6527758"/>
                    <a:gd name="connsiteX1345" fmla="*/ 2941920 w 5484290"/>
                    <a:gd name="connsiteY1345" fmla="*/ 5977622 h 6527758"/>
                    <a:gd name="connsiteX1346" fmla="*/ 2942104 w 5484290"/>
                    <a:gd name="connsiteY1346" fmla="*/ 5975903 h 6527758"/>
                    <a:gd name="connsiteX1347" fmla="*/ 2940872 w 5484290"/>
                    <a:gd name="connsiteY1347" fmla="*/ 5975589 h 6527758"/>
                    <a:gd name="connsiteX1348" fmla="*/ 2935332 w 5484290"/>
                    <a:gd name="connsiteY1348" fmla="*/ 5957740 h 6527758"/>
                    <a:gd name="connsiteX1349" fmla="*/ 2896396 w 5484290"/>
                    <a:gd name="connsiteY1349" fmla="*/ 5859195 h 6527758"/>
                    <a:gd name="connsiteX1350" fmla="*/ 2772188 w 5484290"/>
                    <a:gd name="connsiteY1350" fmla="*/ 5784413 h 6527758"/>
                    <a:gd name="connsiteX1351" fmla="*/ 2761788 w 5484290"/>
                    <a:gd name="connsiteY1351" fmla="*/ 5772762 h 6527758"/>
                    <a:gd name="connsiteX1352" fmla="*/ 2709696 w 5484290"/>
                    <a:gd name="connsiteY1352" fmla="*/ 5718451 h 6527758"/>
                    <a:gd name="connsiteX1353" fmla="*/ 2668684 w 5484290"/>
                    <a:gd name="connsiteY1353" fmla="*/ 5681319 h 6527758"/>
                    <a:gd name="connsiteX1354" fmla="*/ 2584050 w 5484290"/>
                    <a:gd name="connsiteY1354" fmla="*/ 5599514 h 6527758"/>
                    <a:gd name="connsiteX1355" fmla="*/ 2560310 w 5484290"/>
                    <a:gd name="connsiteY1355" fmla="*/ 5565906 h 6527758"/>
                    <a:gd name="connsiteX1356" fmla="*/ 2593844 w 5484290"/>
                    <a:gd name="connsiteY1356" fmla="*/ 5546146 h 6527758"/>
                    <a:gd name="connsiteX1357" fmla="*/ 2649688 w 5484290"/>
                    <a:gd name="connsiteY1357" fmla="*/ 5534353 h 6527758"/>
                    <a:gd name="connsiteX1358" fmla="*/ 2655642 w 5484290"/>
                    <a:gd name="connsiteY1358" fmla="*/ 5532513 h 6527758"/>
                    <a:gd name="connsiteX1359" fmla="*/ 2732462 w 5484290"/>
                    <a:gd name="connsiteY1359" fmla="*/ 5573177 h 6527758"/>
                    <a:gd name="connsiteX1360" fmla="*/ 2723664 w 5484290"/>
                    <a:gd name="connsiteY1360" fmla="*/ 5597806 h 6527758"/>
                    <a:gd name="connsiteX1361" fmla="*/ 2719410 w 5484290"/>
                    <a:gd name="connsiteY1361" fmla="*/ 5669021 h 6527758"/>
                    <a:gd name="connsiteX1362" fmla="*/ 2756146 w 5484290"/>
                    <a:gd name="connsiteY1362" fmla="*/ 5703303 h 6527758"/>
                    <a:gd name="connsiteX1363" fmla="*/ 2773252 w 5484290"/>
                    <a:gd name="connsiteY1363" fmla="*/ 5696187 h 6527758"/>
                    <a:gd name="connsiteX1364" fmla="*/ 2762084 w 5484290"/>
                    <a:gd name="connsiteY1364" fmla="*/ 5645912 h 6527758"/>
                    <a:gd name="connsiteX1365" fmla="*/ 2747804 w 5484290"/>
                    <a:gd name="connsiteY1365" fmla="*/ 5556174 h 6527758"/>
                    <a:gd name="connsiteX1366" fmla="*/ 2788630 w 5484290"/>
                    <a:gd name="connsiteY1366" fmla="*/ 5527116 h 6527758"/>
                    <a:gd name="connsiteX1367" fmla="*/ 2856628 w 5484290"/>
                    <a:gd name="connsiteY1367" fmla="*/ 5499829 h 6527758"/>
                    <a:gd name="connsiteX1368" fmla="*/ 2942286 w 5484290"/>
                    <a:gd name="connsiteY1368" fmla="*/ 5363795 h 6527758"/>
                    <a:gd name="connsiteX1369" fmla="*/ 3036106 w 5484290"/>
                    <a:gd name="connsiteY1369" fmla="*/ 5327217 h 6527758"/>
                    <a:gd name="connsiteX1370" fmla="*/ 3138828 w 5484290"/>
                    <a:gd name="connsiteY1370" fmla="*/ 5336137 h 6527758"/>
                    <a:gd name="connsiteX1371" fmla="*/ 3187224 w 5484290"/>
                    <a:gd name="connsiteY1371" fmla="*/ 5378550 h 6527758"/>
                    <a:gd name="connsiteX1372" fmla="*/ 3205552 w 5484290"/>
                    <a:gd name="connsiteY1372" fmla="*/ 5538501 h 6527758"/>
                    <a:gd name="connsiteX1373" fmla="*/ 3220064 w 5484290"/>
                    <a:gd name="connsiteY1373" fmla="*/ 5560877 h 6527758"/>
                    <a:gd name="connsiteX1374" fmla="*/ 3206890 w 5484290"/>
                    <a:gd name="connsiteY1374" fmla="*/ 5531045 h 6527758"/>
                    <a:gd name="connsiteX1375" fmla="*/ 3224072 w 5484290"/>
                    <a:gd name="connsiteY1375" fmla="*/ 5501475 h 6527758"/>
                    <a:gd name="connsiteX1376" fmla="*/ 3237986 w 5484290"/>
                    <a:gd name="connsiteY1376" fmla="*/ 5477352 h 6527758"/>
                    <a:gd name="connsiteX1377" fmla="*/ 3259344 w 5484290"/>
                    <a:gd name="connsiteY1377" fmla="*/ 5399021 h 6527758"/>
                    <a:gd name="connsiteX1378" fmla="*/ 3295564 w 5484290"/>
                    <a:gd name="connsiteY1378" fmla="*/ 5382864 h 6527758"/>
                    <a:gd name="connsiteX1379" fmla="*/ 3326756 w 5484290"/>
                    <a:gd name="connsiteY1379" fmla="*/ 5380781 h 6527758"/>
                    <a:gd name="connsiteX1380" fmla="*/ 3332618 w 5484290"/>
                    <a:gd name="connsiteY1380" fmla="*/ 5345845 h 6527758"/>
                    <a:gd name="connsiteX1381" fmla="*/ 3325396 w 5484290"/>
                    <a:gd name="connsiteY1381" fmla="*/ 5314173 h 6527758"/>
                    <a:gd name="connsiteX1382" fmla="*/ 3361268 w 5484290"/>
                    <a:gd name="connsiteY1382" fmla="*/ 5258218 h 6527758"/>
                    <a:gd name="connsiteX1383" fmla="*/ 3341468 w 5484290"/>
                    <a:gd name="connsiteY1383" fmla="*/ 5224696 h 6527758"/>
                    <a:gd name="connsiteX1384" fmla="*/ 3376598 w 5484290"/>
                    <a:gd name="connsiteY1384" fmla="*/ 5204182 h 6527758"/>
                    <a:gd name="connsiteX1385" fmla="*/ 3431944 w 5484290"/>
                    <a:gd name="connsiteY1385" fmla="*/ 5216017 h 6527758"/>
                    <a:gd name="connsiteX1386" fmla="*/ 3459360 w 5484290"/>
                    <a:gd name="connsiteY1386" fmla="*/ 5205973 h 6527758"/>
                    <a:gd name="connsiteX1387" fmla="*/ 3436464 w 5484290"/>
                    <a:gd name="connsiteY1387" fmla="*/ 5188537 h 6527758"/>
                    <a:gd name="connsiteX1388" fmla="*/ 3412812 w 5484290"/>
                    <a:gd name="connsiteY1388" fmla="*/ 5169509 h 6527758"/>
                    <a:gd name="connsiteX1389" fmla="*/ 3439640 w 5484290"/>
                    <a:gd name="connsiteY1389" fmla="*/ 5149998 h 6527758"/>
                    <a:gd name="connsiteX1390" fmla="*/ 3519128 w 5484290"/>
                    <a:gd name="connsiteY1390" fmla="*/ 5138717 h 6527758"/>
                    <a:gd name="connsiteX1391" fmla="*/ 3563496 w 5484290"/>
                    <a:gd name="connsiteY1391" fmla="*/ 5166466 h 6527758"/>
                    <a:gd name="connsiteX1392" fmla="*/ 3536732 w 5484290"/>
                    <a:gd name="connsiteY1392" fmla="*/ 5126491 h 6527758"/>
                    <a:gd name="connsiteX1393" fmla="*/ 3516692 w 5484290"/>
                    <a:gd name="connsiteY1393" fmla="*/ 5123300 h 6527758"/>
                    <a:gd name="connsiteX1394" fmla="*/ 3500504 w 5484290"/>
                    <a:gd name="connsiteY1394" fmla="*/ 5105616 h 6527758"/>
                    <a:gd name="connsiteX1395" fmla="*/ 3544848 w 5484290"/>
                    <a:gd name="connsiteY1395" fmla="*/ 5059299 h 6527758"/>
                    <a:gd name="connsiteX1396" fmla="*/ 3578642 w 5484290"/>
                    <a:gd name="connsiteY1396" fmla="*/ 5064758 h 6527758"/>
                    <a:gd name="connsiteX1397" fmla="*/ 3588122 w 5484290"/>
                    <a:gd name="connsiteY1397" fmla="*/ 5082692 h 6527758"/>
                    <a:gd name="connsiteX1398" fmla="*/ 3674410 w 5484290"/>
                    <a:gd name="connsiteY1398" fmla="*/ 5085740 h 6527758"/>
                    <a:gd name="connsiteX1399" fmla="*/ 3722122 w 5484290"/>
                    <a:gd name="connsiteY1399" fmla="*/ 5085591 h 6527758"/>
                    <a:gd name="connsiteX1400" fmla="*/ 3775126 w 5484290"/>
                    <a:gd name="connsiteY1400" fmla="*/ 5115102 h 6527758"/>
                    <a:gd name="connsiteX1401" fmla="*/ 3768156 w 5484290"/>
                    <a:gd name="connsiteY1401" fmla="*/ 5090132 h 6527758"/>
                    <a:gd name="connsiteX1402" fmla="*/ 3791694 w 5484290"/>
                    <a:gd name="connsiteY1402" fmla="*/ 5002000 h 6527758"/>
                    <a:gd name="connsiteX1403" fmla="*/ 3802416 w 5484290"/>
                    <a:gd name="connsiteY1403" fmla="*/ 4960865 h 6527758"/>
                    <a:gd name="connsiteX1404" fmla="*/ 3773394 w 5484290"/>
                    <a:gd name="connsiteY1404" fmla="*/ 4934631 h 6527758"/>
                    <a:gd name="connsiteX1405" fmla="*/ 3756874 w 5484290"/>
                    <a:gd name="connsiteY1405" fmla="*/ 4932697 h 6527758"/>
                    <a:gd name="connsiteX1406" fmla="*/ 3730622 w 5484290"/>
                    <a:gd name="connsiteY1406" fmla="*/ 4906128 h 6527758"/>
                    <a:gd name="connsiteX1407" fmla="*/ 3744198 w 5484290"/>
                    <a:gd name="connsiteY1407" fmla="*/ 4879238 h 6527758"/>
                    <a:gd name="connsiteX1408" fmla="*/ 3767922 w 5484290"/>
                    <a:gd name="connsiteY1408" fmla="*/ 4857295 h 6527758"/>
                    <a:gd name="connsiteX1409" fmla="*/ 3817806 w 5484290"/>
                    <a:gd name="connsiteY1409" fmla="*/ 4828827 h 6527758"/>
                    <a:gd name="connsiteX1410" fmla="*/ 3875744 w 5484290"/>
                    <a:gd name="connsiteY1410" fmla="*/ 4811171 h 6527758"/>
                    <a:gd name="connsiteX1411" fmla="*/ 3881438 w 5484290"/>
                    <a:gd name="connsiteY1411" fmla="*/ 4784111 h 6527758"/>
                    <a:gd name="connsiteX1412" fmla="*/ 3871190 w 5484290"/>
                    <a:gd name="connsiteY1412" fmla="*/ 4727552 h 6527758"/>
                    <a:gd name="connsiteX1413" fmla="*/ 3850966 w 5484290"/>
                    <a:gd name="connsiteY1413" fmla="*/ 4676687 h 6527758"/>
                    <a:gd name="connsiteX1414" fmla="*/ 3784594 w 5484290"/>
                    <a:gd name="connsiteY1414" fmla="*/ 4814321 h 6527758"/>
                    <a:gd name="connsiteX1415" fmla="*/ 3752736 w 5484290"/>
                    <a:gd name="connsiteY1415" fmla="*/ 4829389 h 6527758"/>
                    <a:gd name="connsiteX1416" fmla="*/ 3757002 w 5484290"/>
                    <a:gd name="connsiteY1416" fmla="*/ 4795207 h 6527758"/>
                    <a:gd name="connsiteX1417" fmla="*/ 3768130 w 5484290"/>
                    <a:gd name="connsiteY1417" fmla="*/ 4715867 h 6527758"/>
                    <a:gd name="connsiteX1418" fmla="*/ 3832500 w 5484290"/>
                    <a:gd name="connsiteY1418" fmla="*/ 4617194 h 6527758"/>
                    <a:gd name="connsiteX1419" fmla="*/ 3875754 w 5484290"/>
                    <a:gd name="connsiteY1419" fmla="*/ 4566521 h 6527758"/>
                    <a:gd name="connsiteX1420" fmla="*/ 3893168 w 5484290"/>
                    <a:gd name="connsiteY1420" fmla="*/ 4469588 h 6527758"/>
                    <a:gd name="connsiteX1421" fmla="*/ 3895506 w 5484290"/>
                    <a:gd name="connsiteY1421" fmla="*/ 4433395 h 6527758"/>
                    <a:gd name="connsiteX1422" fmla="*/ 3895482 w 5484290"/>
                    <a:gd name="connsiteY1422" fmla="*/ 4359329 h 6527758"/>
                    <a:gd name="connsiteX1423" fmla="*/ 3889518 w 5484290"/>
                    <a:gd name="connsiteY1423" fmla="*/ 4324137 h 6527758"/>
                    <a:gd name="connsiteX1424" fmla="*/ 3830298 w 5484290"/>
                    <a:gd name="connsiteY1424" fmla="*/ 4252731 h 6527758"/>
                    <a:gd name="connsiteX1425" fmla="*/ 3810080 w 5484290"/>
                    <a:gd name="connsiteY1425" fmla="*/ 4220383 h 6527758"/>
                    <a:gd name="connsiteX1426" fmla="*/ 3746406 w 5484290"/>
                    <a:gd name="connsiteY1426" fmla="*/ 4116969 h 6527758"/>
                    <a:gd name="connsiteX1427" fmla="*/ 3736070 w 5484290"/>
                    <a:gd name="connsiteY1427" fmla="*/ 4045832 h 6527758"/>
                    <a:gd name="connsiteX1428" fmla="*/ 3794172 w 5484290"/>
                    <a:gd name="connsiteY1428" fmla="*/ 4020300 h 6527758"/>
                    <a:gd name="connsiteX1429" fmla="*/ 3836434 w 5484290"/>
                    <a:gd name="connsiteY1429" fmla="*/ 4016880 h 6527758"/>
                    <a:gd name="connsiteX1430" fmla="*/ 3854624 w 5484290"/>
                    <a:gd name="connsiteY1430" fmla="*/ 3995606 h 6527758"/>
                    <a:gd name="connsiteX1431" fmla="*/ 3883110 w 5484290"/>
                    <a:gd name="connsiteY1431" fmla="*/ 3915854 h 6527758"/>
                    <a:gd name="connsiteX1432" fmla="*/ 3884190 w 5484290"/>
                    <a:gd name="connsiteY1432" fmla="*/ 3883178 h 6527758"/>
                    <a:gd name="connsiteX1433" fmla="*/ 3849900 w 5484290"/>
                    <a:gd name="connsiteY1433" fmla="*/ 3901347 h 6527758"/>
                    <a:gd name="connsiteX1434" fmla="*/ 3778216 w 5484290"/>
                    <a:gd name="connsiteY1434" fmla="*/ 3935253 h 6527758"/>
                    <a:gd name="connsiteX1435" fmla="*/ 3768312 w 5484290"/>
                    <a:gd name="connsiteY1435" fmla="*/ 3899976 h 6527758"/>
                    <a:gd name="connsiteX1436" fmla="*/ 3770064 w 5484290"/>
                    <a:gd name="connsiteY1436" fmla="*/ 3872830 h 6527758"/>
                    <a:gd name="connsiteX1437" fmla="*/ 3766624 w 5484290"/>
                    <a:gd name="connsiteY1437" fmla="*/ 3867634 h 6527758"/>
                    <a:gd name="connsiteX1438" fmla="*/ 3767182 w 5484290"/>
                    <a:gd name="connsiteY1438" fmla="*/ 3766005 h 6527758"/>
                    <a:gd name="connsiteX1439" fmla="*/ 3773886 w 5484290"/>
                    <a:gd name="connsiteY1439" fmla="*/ 3747239 h 6527758"/>
                    <a:gd name="connsiteX1440" fmla="*/ 3812954 w 5484290"/>
                    <a:gd name="connsiteY1440" fmla="*/ 3726810 h 6527758"/>
                    <a:gd name="connsiteX1441" fmla="*/ 3968774 w 5484290"/>
                    <a:gd name="connsiteY1441" fmla="*/ 3798337 h 6527758"/>
                    <a:gd name="connsiteX1442" fmla="*/ 3987646 w 5484290"/>
                    <a:gd name="connsiteY1442" fmla="*/ 3819625 h 6527758"/>
                    <a:gd name="connsiteX1443" fmla="*/ 4003500 w 5484290"/>
                    <a:gd name="connsiteY1443" fmla="*/ 3834545 h 6527758"/>
                    <a:gd name="connsiteX1444" fmla="*/ 4020432 w 5484290"/>
                    <a:gd name="connsiteY1444" fmla="*/ 3816789 h 6527758"/>
                    <a:gd name="connsiteX1445" fmla="*/ 4025370 w 5484290"/>
                    <a:gd name="connsiteY1445" fmla="*/ 3788137 h 6527758"/>
                    <a:gd name="connsiteX1446" fmla="*/ 4076180 w 5484290"/>
                    <a:gd name="connsiteY1446" fmla="*/ 3771902 h 6527758"/>
                    <a:gd name="connsiteX1447" fmla="*/ 4141266 w 5484290"/>
                    <a:gd name="connsiteY1447" fmla="*/ 3826889 h 6527758"/>
                    <a:gd name="connsiteX1448" fmla="*/ 4194850 w 5484290"/>
                    <a:gd name="connsiteY1448" fmla="*/ 3828836 h 6527758"/>
                    <a:gd name="connsiteX1449" fmla="*/ 4246492 w 5484290"/>
                    <a:gd name="connsiteY1449" fmla="*/ 3791739 h 6527758"/>
                    <a:gd name="connsiteX1450" fmla="*/ 4268204 w 5484290"/>
                    <a:gd name="connsiteY1450" fmla="*/ 3771723 h 6527758"/>
                    <a:gd name="connsiteX1451" fmla="*/ 4360174 w 5484290"/>
                    <a:gd name="connsiteY1451" fmla="*/ 3710679 h 6527758"/>
                    <a:gd name="connsiteX1452" fmla="*/ 4319582 w 5484290"/>
                    <a:gd name="connsiteY1452" fmla="*/ 3690891 h 6527758"/>
                    <a:gd name="connsiteX1453" fmla="*/ 4274968 w 5484290"/>
                    <a:gd name="connsiteY1453" fmla="*/ 3674955 h 6527758"/>
                    <a:gd name="connsiteX1454" fmla="*/ 4212324 w 5484290"/>
                    <a:gd name="connsiteY1454" fmla="*/ 3653901 h 6527758"/>
                    <a:gd name="connsiteX1455" fmla="*/ 4141798 w 5484290"/>
                    <a:gd name="connsiteY1455" fmla="*/ 3632677 h 6527758"/>
                    <a:gd name="connsiteX1456" fmla="*/ 4159838 w 5484290"/>
                    <a:gd name="connsiteY1456" fmla="*/ 3674828 h 6527758"/>
                    <a:gd name="connsiteX1457" fmla="*/ 4178728 w 5484290"/>
                    <a:gd name="connsiteY1457" fmla="*/ 3751665 h 6527758"/>
                    <a:gd name="connsiteX1458" fmla="*/ 4104778 w 5484290"/>
                    <a:gd name="connsiteY1458" fmla="*/ 3780794 h 6527758"/>
                    <a:gd name="connsiteX1459" fmla="*/ 4044058 w 5484290"/>
                    <a:gd name="connsiteY1459" fmla="*/ 3743236 h 6527758"/>
                    <a:gd name="connsiteX1460" fmla="*/ 4043546 w 5484290"/>
                    <a:gd name="connsiteY1460" fmla="*/ 3711314 h 6527758"/>
                    <a:gd name="connsiteX1461" fmla="*/ 4062970 w 5484290"/>
                    <a:gd name="connsiteY1461" fmla="*/ 3612455 h 6527758"/>
                    <a:gd name="connsiteX1462" fmla="*/ 4004078 w 5484290"/>
                    <a:gd name="connsiteY1462" fmla="*/ 3525297 h 6527758"/>
                    <a:gd name="connsiteX1463" fmla="*/ 3993336 w 5484290"/>
                    <a:gd name="connsiteY1463" fmla="*/ 3492366 h 6527758"/>
                    <a:gd name="connsiteX1464" fmla="*/ 3970836 w 5484290"/>
                    <a:gd name="connsiteY1464" fmla="*/ 3399692 h 6527758"/>
                    <a:gd name="connsiteX1465" fmla="*/ 3975926 w 5484290"/>
                    <a:gd name="connsiteY1465" fmla="*/ 3307615 h 6527758"/>
                    <a:gd name="connsiteX1466" fmla="*/ 3949754 w 5484290"/>
                    <a:gd name="connsiteY1466" fmla="*/ 3277108 h 6527758"/>
                    <a:gd name="connsiteX1467" fmla="*/ 3905132 w 5484290"/>
                    <a:gd name="connsiteY1467" fmla="*/ 3242655 h 6527758"/>
                    <a:gd name="connsiteX1468" fmla="*/ 3911380 w 5484290"/>
                    <a:gd name="connsiteY1468" fmla="*/ 3095449 h 6527758"/>
                    <a:gd name="connsiteX1469" fmla="*/ 3907008 w 5484290"/>
                    <a:gd name="connsiteY1469" fmla="*/ 3059503 h 6527758"/>
                    <a:gd name="connsiteX1470" fmla="*/ 3911352 w 5484290"/>
                    <a:gd name="connsiteY1470" fmla="*/ 3002867 h 6527758"/>
                    <a:gd name="connsiteX1471" fmla="*/ 3935230 w 5484290"/>
                    <a:gd name="connsiteY1471" fmla="*/ 2936016 h 6527758"/>
                    <a:gd name="connsiteX1472" fmla="*/ 3935898 w 5484290"/>
                    <a:gd name="connsiteY1472" fmla="*/ 2923030 h 6527758"/>
                    <a:gd name="connsiteX1473" fmla="*/ 3986586 w 5484290"/>
                    <a:gd name="connsiteY1473" fmla="*/ 2781119 h 6527758"/>
                    <a:gd name="connsiteX1474" fmla="*/ 3979030 w 5484290"/>
                    <a:gd name="connsiteY1474" fmla="*/ 2746680 h 6527758"/>
                    <a:gd name="connsiteX1475" fmla="*/ 3940706 w 5484290"/>
                    <a:gd name="connsiteY1475" fmla="*/ 2731669 h 6527758"/>
                    <a:gd name="connsiteX1476" fmla="*/ 3910764 w 5484290"/>
                    <a:gd name="connsiteY1476" fmla="*/ 2711717 h 6527758"/>
                    <a:gd name="connsiteX1477" fmla="*/ 3897254 w 5484290"/>
                    <a:gd name="connsiteY1477" fmla="*/ 2679119 h 6527758"/>
                    <a:gd name="connsiteX1478" fmla="*/ 3841306 w 5484290"/>
                    <a:gd name="connsiteY1478" fmla="*/ 2620784 h 6527758"/>
                    <a:gd name="connsiteX1479" fmla="*/ 3795274 w 5484290"/>
                    <a:gd name="connsiteY1479" fmla="*/ 2634758 h 6527758"/>
                    <a:gd name="connsiteX1480" fmla="*/ 3718762 w 5484290"/>
                    <a:gd name="connsiteY1480" fmla="*/ 2785961 h 6527758"/>
                    <a:gd name="connsiteX1481" fmla="*/ 3675672 w 5484290"/>
                    <a:gd name="connsiteY1481" fmla="*/ 2828758 h 6527758"/>
                    <a:gd name="connsiteX1482" fmla="*/ 3643720 w 5484290"/>
                    <a:gd name="connsiteY1482" fmla="*/ 2810732 h 6527758"/>
                    <a:gd name="connsiteX1483" fmla="*/ 3683352 w 5484290"/>
                    <a:gd name="connsiteY1483" fmla="*/ 2707190 h 6527758"/>
                    <a:gd name="connsiteX1484" fmla="*/ 3692812 w 5484290"/>
                    <a:gd name="connsiteY1484" fmla="*/ 2651058 h 6527758"/>
                    <a:gd name="connsiteX1485" fmla="*/ 3640778 w 5484290"/>
                    <a:gd name="connsiteY1485" fmla="*/ 2500227 h 6527758"/>
                    <a:gd name="connsiteX1486" fmla="*/ 3617622 w 5484290"/>
                    <a:gd name="connsiteY1486" fmla="*/ 2457571 h 6527758"/>
                    <a:gd name="connsiteX1487" fmla="*/ 3618526 w 5484290"/>
                    <a:gd name="connsiteY1487" fmla="*/ 2395739 h 6527758"/>
                    <a:gd name="connsiteX1488" fmla="*/ 3621194 w 5484290"/>
                    <a:gd name="connsiteY1488" fmla="*/ 2343794 h 6527758"/>
                    <a:gd name="connsiteX1489" fmla="*/ 3615638 w 5484290"/>
                    <a:gd name="connsiteY1489" fmla="*/ 2270397 h 6527758"/>
                    <a:gd name="connsiteX1490" fmla="*/ 3632642 w 5484290"/>
                    <a:gd name="connsiteY1490" fmla="*/ 2211670 h 6527758"/>
                    <a:gd name="connsiteX1491" fmla="*/ 3586354 w 5484290"/>
                    <a:gd name="connsiteY1491" fmla="*/ 2200426 h 6527758"/>
                    <a:gd name="connsiteX1492" fmla="*/ 3566300 w 5484290"/>
                    <a:gd name="connsiteY1492" fmla="*/ 2160201 h 6527758"/>
                    <a:gd name="connsiteX1493" fmla="*/ 3580626 w 5484290"/>
                    <a:gd name="connsiteY1493" fmla="*/ 2116388 h 6527758"/>
                    <a:gd name="connsiteX1494" fmla="*/ 3596368 w 5484290"/>
                    <a:gd name="connsiteY1494" fmla="*/ 2042663 h 6527758"/>
                    <a:gd name="connsiteX1495" fmla="*/ 3598960 w 5484290"/>
                    <a:gd name="connsiteY1495" fmla="*/ 2013172 h 6527758"/>
                    <a:gd name="connsiteX1496" fmla="*/ 3614658 w 5484290"/>
                    <a:gd name="connsiteY1496" fmla="*/ 2012733 h 6527758"/>
                    <a:gd name="connsiteX1497" fmla="*/ 3615034 w 5484290"/>
                    <a:gd name="connsiteY1497" fmla="*/ 2012964 h 6527758"/>
                    <a:gd name="connsiteX1498" fmla="*/ 3625124 w 5484290"/>
                    <a:gd name="connsiteY1498" fmla="*/ 2025164 h 6527758"/>
                    <a:gd name="connsiteX1499" fmla="*/ 3645084 w 5484290"/>
                    <a:gd name="connsiteY1499" fmla="*/ 2032293 h 6527758"/>
                    <a:gd name="connsiteX1500" fmla="*/ 3627976 w 5484290"/>
                    <a:gd name="connsiteY1500" fmla="*/ 2020892 h 6527758"/>
                    <a:gd name="connsiteX1501" fmla="*/ 3615034 w 5484290"/>
                    <a:gd name="connsiteY1501" fmla="*/ 2012964 h 6527758"/>
                    <a:gd name="connsiteX1502" fmla="*/ 3614840 w 5484290"/>
                    <a:gd name="connsiteY1502" fmla="*/ 2012729 h 6527758"/>
                    <a:gd name="connsiteX1503" fmla="*/ 3614658 w 5484290"/>
                    <a:gd name="connsiteY1503" fmla="*/ 2012733 h 6527758"/>
                    <a:gd name="connsiteX1504" fmla="*/ 3589146 w 5484290"/>
                    <a:gd name="connsiteY1504" fmla="*/ 1997103 h 6527758"/>
                    <a:gd name="connsiteX1505" fmla="*/ 3566660 w 5484290"/>
                    <a:gd name="connsiteY1505" fmla="*/ 1955349 h 6527758"/>
                    <a:gd name="connsiteX1506" fmla="*/ 3532948 w 5484290"/>
                    <a:gd name="connsiteY1506" fmla="*/ 1945953 h 6527758"/>
                    <a:gd name="connsiteX1507" fmla="*/ 3503106 w 5484290"/>
                    <a:gd name="connsiteY1507" fmla="*/ 1977611 h 6527758"/>
                    <a:gd name="connsiteX1508" fmla="*/ 3372210 w 5484290"/>
                    <a:gd name="connsiteY1508" fmla="*/ 1977143 h 6527758"/>
                    <a:gd name="connsiteX1509" fmla="*/ 3323324 w 5484290"/>
                    <a:gd name="connsiteY1509" fmla="*/ 1976873 h 6527758"/>
                    <a:gd name="connsiteX1510" fmla="*/ 3273424 w 5484290"/>
                    <a:gd name="connsiteY1510" fmla="*/ 1949793 h 6527758"/>
                    <a:gd name="connsiteX1511" fmla="*/ 3197898 w 5484290"/>
                    <a:gd name="connsiteY1511" fmla="*/ 2035224 h 6527758"/>
                    <a:gd name="connsiteX1512" fmla="*/ 3097358 w 5484290"/>
                    <a:gd name="connsiteY1512" fmla="*/ 2035019 h 6527758"/>
                    <a:gd name="connsiteX1513" fmla="*/ 3029940 w 5484290"/>
                    <a:gd name="connsiteY1513" fmla="*/ 2034742 h 6527758"/>
                    <a:gd name="connsiteX1514" fmla="*/ 2981554 w 5484290"/>
                    <a:gd name="connsiteY1514" fmla="*/ 2029361 h 6527758"/>
                    <a:gd name="connsiteX1515" fmla="*/ 2956816 w 5484290"/>
                    <a:gd name="connsiteY1515" fmla="*/ 2024493 h 6527758"/>
                    <a:gd name="connsiteX1516" fmla="*/ 2930480 w 5484290"/>
                    <a:gd name="connsiteY1516" fmla="*/ 2001861 h 6527758"/>
                    <a:gd name="connsiteX1517" fmla="*/ 2898610 w 5484290"/>
                    <a:gd name="connsiteY1517" fmla="*/ 1979898 h 6527758"/>
                    <a:gd name="connsiteX1518" fmla="*/ 2768294 w 5484290"/>
                    <a:gd name="connsiteY1518" fmla="*/ 1951864 h 6527758"/>
                    <a:gd name="connsiteX1519" fmla="*/ 2714368 w 5484290"/>
                    <a:gd name="connsiteY1519" fmla="*/ 1928635 h 6527758"/>
                    <a:gd name="connsiteX1520" fmla="*/ 2662386 w 5484290"/>
                    <a:gd name="connsiteY1520" fmla="*/ 1944451 h 6527758"/>
                    <a:gd name="connsiteX1521" fmla="*/ 2588188 w 5484290"/>
                    <a:gd name="connsiteY1521" fmla="*/ 1985394 h 6527758"/>
                    <a:gd name="connsiteX1522" fmla="*/ 2499548 w 5484290"/>
                    <a:gd name="connsiteY1522" fmla="*/ 1962990 h 6527758"/>
                    <a:gd name="connsiteX1523" fmla="*/ 2462986 w 5484290"/>
                    <a:gd name="connsiteY1523" fmla="*/ 1957865 h 6527758"/>
                    <a:gd name="connsiteX1524" fmla="*/ 2437078 w 5484290"/>
                    <a:gd name="connsiteY1524" fmla="*/ 1971093 h 6527758"/>
                    <a:gd name="connsiteX1525" fmla="*/ 2418472 w 5484290"/>
                    <a:gd name="connsiteY1525" fmla="*/ 1993541 h 6527758"/>
                    <a:gd name="connsiteX1526" fmla="*/ 2347706 w 5484290"/>
                    <a:gd name="connsiteY1526" fmla="*/ 2021163 h 6527758"/>
                    <a:gd name="connsiteX1527" fmla="*/ 2304184 w 5484290"/>
                    <a:gd name="connsiteY1527" fmla="*/ 2009584 h 6527758"/>
                    <a:gd name="connsiteX1528" fmla="*/ 2213294 w 5484290"/>
                    <a:gd name="connsiteY1528" fmla="*/ 2037952 h 6527758"/>
                    <a:gd name="connsiteX1529" fmla="*/ 2163660 w 5484290"/>
                    <a:gd name="connsiteY1529" fmla="*/ 2054607 h 6527758"/>
                    <a:gd name="connsiteX1530" fmla="*/ 2121890 w 5484290"/>
                    <a:gd name="connsiteY1530" fmla="*/ 2015883 h 6527758"/>
                    <a:gd name="connsiteX1531" fmla="*/ 2143564 w 5484290"/>
                    <a:gd name="connsiteY1531" fmla="*/ 1866252 h 6527758"/>
                    <a:gd name="connsiteX1532" fmla="*/ 2074724 w 5484290"/>
                    <a:gd name="connsiteY1532" fmla="*/ 1877370 h 6527758"/>
                    <a:gd name="connsiteX1533" fmla="*/ 2048888 w 5484290"/>
                    <a:gd name="connsiteY1533" fmla="*/ 1849627 h 6527758"/>
                    <a:gd name="connsiteX1534" fmla="*/ 2065732 w 5484290"/>
                    <a:gd name="connsiteY1534" fmla="*/ 1817293 h 6527758"/>
                    <a:gd name="connsiteX1535" fmla="*/ 2125836 w 5484290"/>
                    <a:gd name="connsiteY1535" fmla="*/ 1752801 h 6527758"/>
                    <a:gd name="connsiteX1536" fmla="*/ 2154676 w 5484290"/>
                    <a:gd name="connsiteY1536" fmla="*/ 1731364 h 6527758"/>
                    <a:gd name="connsiteX1537" fmla="*/ 2167432 w 5484290"/>
                    <a:gd name="connsiteY1537" fmla="*/ 1762369 h 6527758"/>
                    <a:gd name="connsiteX1538" fmla="*/ 2172390 w 5484290"/>
                    <a:gd name="connsiteY1538" fmla="*/ 1807782 h 6527758"/>
                    <a:gd name="connsiteX1539" fmla="*/ 2202918 w 5484290"/>
                    <a:gd name="connsiteY1539" fmla="*/ 1818686 h 6527758"/>
                    <a:gd name="connsiteX1540" fmla="*/ 2271586 w 5484290"/>
                    <a:gd name="connsiteY1540" fmla="*/ 1796927 h 6527758"/>
                    <a:gd name="connsiteX1541" fmla="*/ 2298754 w 5484290"/>
                    <a:gd name="connsiteY1541" fmla="*/ 1798696 h 6527758"/>
                    <a:gd name="connsiteX1542" fmla="*/ 2334970 w 5484290"/>
                    <a:gd name="connsiteY1542" fmla="*/ 1764024 h 6527758"/>
                    <a:gd name="connsiteX1543" fmla="*/ 2337732 w 5484290"/>
                    <a:gd name="connsiteY1543" fmla="*/ 1745173 h 6527758"/>
                    <a:gd name="connsiteX1544" fmla="*/ 2323198 w 5484290"/>
                    <a:gd name="connsiteY1544" fmla="*/ 1648732 h 6527758"/>
                    <a:gd name="connsiteX1545" fmla="*/ 2301784 w 5484290"/>
                    <a:gd name="connsiteY1545" fmla="*/ 1541899 h 6527758"/>
                    <a:gd name="connsiteX1546" fmla="*/ 2283328 w 5484290"/>
                    <a:gd name="connsiteY1546" fmla="*/ 1519437 h 6527758"/>
                    <a:gd name="connsiteX1547" fmla="*/ 2225958 w 5484290"/>
                    <a:gd name="connsiteY1547" fmla="*/ 1472497 h 6527758"/>
                    <a:gd name="connsiteX1548" fmla="*/ 2222178 w 5484290"/>
                    <a:gd name="connsiteY1548" fmla="*/ 1446019 h 6527758"/>
                    <a:gd name="connsiteX1549" fmla="*/ 2159952 w 5484290"/>
                    <a:gd name="connsiteY1549" fmla="*/ 1423793 h 6527758"/>
                    <a:gd name="connsiteX1550" fmla="*/ 2093984 w 5484290"/>
                    <a:gd name="connsiteY1550" fmla="*/ 1504703 h 6527758"/>
                    <a:gd name="connsiteX1551" fmla="*/ 2018958 w 5484290"/>
                    <a:gd name="connsiteY1551" fmla="*/ 1585025 h 6527758"/>
                    <a:gd name="connsiteX1552" fmla="*/ 1985094 w 5484290"/>
                    <a:gd name="connsiteY1552" fmla="*/ 1620537 h 6527758"/>
                    <a:gd name="connsiteX1553" fmla="*/ 1934122 w 5484290"/>
                    <a:gd name="connsiteY1553" fmla="*/ 1663164 h 6527758"/>
                    <a:gd name="connsiteX1554" fmla="*/ 1846002 w 5484290"/>
                    <a:gd name="connsiteY1554" fmla="*/ 1691198 h 6527758"/>
                    <a:gd name="connsiteX1555" fmla="*/ 1815392 w 5484290"/>
                    <a:gd name="connsiteY1555" fmla="*/ 1684233 h 6527758"/>
                    <a:gd name="connsiteX1556" fmla="*/ 1781092 w 5484290"/>
                    <a:gd name="connsiteY1556" fmla="*/ 1665368 h 6527758"/>
                    <a:gd name="connsiteX1557" fmla="*/ 1751728 w 5484290"/>
                    <a:gd name="connsiteY1557" fmla="*/ 1617851 h 6527758"/>
                    <a:gd name="connsiteX1558" fmla="*/ 1740820 w 5484290"/>
                    <a:gd name="connsiteY1558" fmla="*/ 1592795 h 6527758"/>
                    <a:gd name="connsiteX1559" fmla="*/ 1714250 w 5484290"/>
                    <a:gd name="connsiteY1559" fmla="*/ 1562532 h 6527758"/>
                    <a:gd name="connsiteX1560" fmla="*/ 1718514 w 5484290"/>
                    <a:gd name="connsiteY1560" fmla="*/ 1585549 h 6527758"/>
                    <a:gd name="connsiteX1561" fmla="*/ 1683792 w 5484290"/>
                    <a:gd name="connsiteY1561" fmla="*/ 1704823 h 6527758"/>
                    <a:gd name="connsiteX1562" fmla="*/ 1663196 w 5484290"/>
                    <a:gd name="connsiteY1562" fmla="*/ 1729388 h 6527758"/>
                    <a:gd name="connsiteX1563" fmla="*/ 1512460 w 5484290"/>
                    <a:gd name="connsiteY1563" fmla="*/ 1772641 h 6527758"/>
                    <a:gd name="connsiteX1564" fmla="*/ 1491494 w 5484290"/>
                    <a:gd name="connsiteY1564" fmla="*/ 1765152 h 6527758"/>
                    <a:gd name="connsiteX1565" fmla="*/ 1443190 w 5484290"/>
                    <a:gd name="connsiteY1565" fmla="*/ 1676075 h 6527758"/>
                    <a:gd name="connsiteX1566" fmla="*/ 1420462 w 5484290"/>
                    <a:gd name="connsiteY1566" fmla="*/ 1629385 h 6527758"/>
                    <a:gd name="connsiteX1567" fmla="*/ 1411986 w 5484290"/>
                    <a:gd name="connsiteY1567" fmla="*/ 1561184 h 6527758"/>
                    <a:gd name="connsiteX1568" fmla="*/ 1418902 w 5484290"/>
                    <a:gd name="connsiteY1568" fmla="*/ 1519763 h 6527758"/>
                    <a:gd name="connsiteX1569" fmla="*/ 1417394 w 5484290"/>
                    <a:gd name="connsiteY1569" fmla="*/ 1488133 h 6527758"/>
                    <a:gd name="connsiteX1570" fmla="*/ 1432558 w 5484290"/>
                    <a:gd name="connsiteY1570" fmla="*/ 1459467 h 6527758"/>
                    <a:gd name="connsiteX1571" fmla="*/ 1455830 w 5484290"/>
                    <a:gd name="connsiteY1571" fmla="*/ 1453148 h 6527758"/>
                    <a:gd name="connsiteX1572" fmla="*/ 1485248 w 5484290"/>
                    <a:gd name="connsiteY1572" fmla="*/ 1451686 h 6527758"/>
                    <a:gd name="connsiteX1573" fmla="*/ 1573800 w 5484290"/>
                    <a:gd name="connsiteY1573" fmla="*/ 1435434 h 6527758"/>
                    <a:gd name="connsiteX1574" fmla="*/ 1663494 w 5484290"/>
                    <a:gd name="connsiteY1574" fmla="*/ 1467472 h 6527758"/>
                    <a:gd name="connsiteX1575" fmla="*/ 1683410 w 5484290"/>
                    <a:gd name="connsiteY1575" fmla="*/ 1516980 h 6527758"/>
                    <a:gd name="connsiteX1576" fmla="*/ 1705170 w 5484290"/>
                    <a:gd name="connsiteY1576" fmla="*/ 1548503 h 6527758"/>
                    <a:gd name="connsiteX1577" fmla="*/ 1694592 w 5484290"/>
                    <a:gd name="connsiteY1577" fmla="*/ 1503548 h 6527758"/>
                    <a:gd name="connsiteX1578" fmla="*/ 1683346 w 5484290"/>
                    <a:gd name="connsiteY1578" fmla="*/ 1475727 h 6527758"/>
                    <a:gd name="connsiteX1579" fmla="*/ 1726192 w 5484290"/>
                    <a:gd name="connsiteY1579" fmla="*/ 1463259 h 6527758"/>
                    <a:gd name="connsiteX1580" fmla="*/ 1734746 w 5484290"/>
                    <a:gd name="connsiteY1580" fmla="*/ 1468960 h 6527758"/>
                    <a:gd name="connsiteX1581" fmla="*/ 1745914 w 5484290"/>
                    <a:gd name="connsiteY1581" fmla="*/ 1519235 h 6527758"/>
                    <a:gd name="connsiteX1582" fmla="*/ 1804976 w 5484290"/>
                    <a:gd name="connsiteY1582" fmla="*/ 1617034 h 6527758"/>
                    <a:gd name="connsiteX1583" fmla="*/ 1822922 w 5484290"/>
                    <a:gd name="connsiteY1583" fmla="*/ 1626089 h 6527758"/>
                    <a:gd name="connsiteX1584" fmla="*/ 1930408 w 5484290"/>
                    <a:gd name="connsiteY1584" fmla="*/ 1577200 h 6527758"/>
                    <a:gd name="connsiteX1585" fmla="*/ 2015840 w 5484290"/>
                    <a:gd name="connsiteY1585" fmla="*/ 1527044 h 6527758"/>
                    <a:gd name="connsiteX1586" fmla="*/ 2049794 w 5484290"/>
                    <a:gd name="connsiteY1586" fmla="*/ 1506112 h 6527758"/>
                    <a:gd name="connsiteX1587" fmla="*/ 2067388 w 5484290"/>
                    <a:gd name="connsiteY1587" fmla="*/ 1456853 h 6527758"/>
                    <a:gd name="connsiteX1588" fmla="*/ 2100412 w 5484290"/>
                    <a:gd name="connsiteY1588" fmla="*/ 1405170 h 6527758"/>
                    <a:gd name="connsiteX1589" fmla="*/ 2097386 w 5484290"/>
                    <a:gd name="connsiteY1589" fmla="*/ 1380285 h 6527758"/>
                    <a:gd name="connsiteX1590" fmla="*/ 2081858 w 5484290"/>
                    <a:gd name="connsiteY1590" fmla="*/ 1331098 h 6527758"/>
                    <a:gd name="connsiteX1591" fmla="*/ 2104914 w 5484290"/>
                    <a:gd name="connsiteY1591" fmla="*/ 1322142 h 6527758"/>
                    <a:gd name="connsiteX1592" fmla="*/ 2190450 w 5484290"/>
                    <a:gd name="connsiteY1592" fmla="*/ 1342115 h 6527758"/>
                    <a:gd name="connsiteX1593" fmla="*/ 2219042 w 5484290"/>
                    <a:gd name="connsiteY1593" fmla="*/ 1332491 h 6527758"/>
                    <a:gd name="connsiteX1594" fmla="*/ 2256184 w 5484290"/>
                    <a:gd name="connsiteY1594" fmla="*/ 1312365 h 6527758"/>
                    <a:gd name="connsiteX1595" fmla="*/ 1232134 w 5484290"/>
                    <a:gd name="connsiteY1595" fmla="*/ 1182086 h 6527758"/>
                    <a:gd name="connsiteX1596" fmla="*/ 1250378 w 5484290"/>
                    <a:gd name="connsiteY1596" fmla="*/ 1185689 h 6527758"/>
                    <a:gd name="connsiteX1597" fmla="*/ 1336620 w 5484290"/>
                    <a:gd name="connsiteY1597" fmla="*/ 1233683 h 6527758"/>
                    <a:gd name="connsiteX1598" fmla="*/ 1464072 w 5484290"/>
                    <a:gd name="connsiteY1598" fmla="*/ 1273919 h 6527758"/>
                    <a:gd name="connsiteX1599" fmla="*/ 1566676 w 5484290"/>
                    <a:gd name="connsiteY1599" fmla="*/ 1313212 h 6527758"/>
                    <a:gd name="connsiteX1600" fmla="*/ 1594226 w 5484290"/>
                    <a:gd name="connsiteY1600" fmla="*/ 1336275 h 6527758"/>
                    <a:gd name="connsiteX1601" fmla="*/ 1633706 w 5484290"/>
                    <a:gd name="connsiteY1601" fmla="*/ 1374178 h 6527758"/>
                    <a:gd name="connsiteX1602" fmla="*/ 1646338 w 5484290"/>
                    <a:gd name="connsiteY1602" fmla="*/ 1431579 h 6527758"/>
                    <a:gd name="connsiteX1603" fmla="*/ 1573554 w 5484290"/>
                    <a:gd name="connsiteY1603" fmla="*/ 1420126 h 6527758"/>
                    <a:gd name="connsiteX1604" fmla="*/ 1391744 w 5484290"/>
                    <a:gd name="connsiteY1604" fmla="*/ 1431876 h 6527758"/>
                    <a:gd name="connsiteX1605" fmla="*/ 1302124 w 5484290"/>
                    <a:gd name="connsiteY1605" fmla="*/ 1471266 h 6527758"/>
                    <a:gd name="connsiteX1606" fmla="*/ 1299128 w 5484290"/>
                    <a:gd name="connsiteY1606" fmla="*/ 1470240 h 6527758"/>
                    <a:gd name="connsiteX1607" fmla="*/ 1302702 w 5484290"/>
                    <a:gd name="connsiteY1607" fmla="*/ 1475720 h 6527758"/>
                    <a:gd name="connsiteX1608" fmla="*/ 1221466 w 5484290"/>
                    <a:gd name="connsiteY1608" fmla="*/ 1516990 h 6527758"/>
                    <a:gd name="connsiteX1609" fmla="*/ 1219990 w 5484290"/>
                    <a:gd name="connsiteY1609" fmla="*/ 1515356 h 6527758"/>
                    <a:gd name="connsiteX1610" fmla="*/ 1219896 w 5484290"/>
                    <a:gd name="connsiteY1610" fmla="*/ 1515940 h 6527758"/>
                    <a:gd name="connsiteX1611" fmla="*/ 1159838 w 5484290"/>
                    <a:gd name="connsiteY1611" fmla="*/ 1576467 h 6527758"/>
                    <a:gd name="connsiteX1612" fmla="*/ 1125870 w 5484290"/>
                    <a:gd name="connsiteY1612" fmla="*/ 1615901 h 6527758"/>
                    <a:gd name="connsiteX1613" fmla="*/ 1061112 w 5484290"/>
                    <a:gd name="connsiteY1613" fmla="*/ 1674749 h 6527758"/>
                    <a:gd name="connsiteX1614" fmla="*/ 1021522 w 5484290"/>
                    <a:gd name="connsiteY1614" fmla="*/ 1718788 h 6527758"/>
                    <a:gd name="connsiteX1615" fmla="*/ 958412 w 5484290"/>
                    <a:gd name="connsiteY1615" fmla="*/ 1735911 h 6527758"/>
                    <a:gd name="connsiteX1616" fmla="*/ 860966 w 5484290"/>
                    <a:gd name="connsiteY1616" fmla="*/ 1752673 h 6527758"/>
                    <a:gd name="connsiteX1617" fmla="*/ 808072 w 5484290"/>
                    <a:gd name="connsiteY1617" fmla="*/ 1733780 h 6527758"/>
                    <a:gd name="connsiteX1618" fmla="*/ 765322 w 5484290"/>
                    <a:gd name="connsiteY1618" fmla="*/ 1701320 h 6527758"/>
                    <a:gd name="connsiteX1619" fmla="*/ 727138 w 5484290"/>
                    <a:gd name="connsiteY1619" fmla="*/ 1715448 h 6527758"/>
                    <a:gd name="connsiteX1620" fmla="*/ 685240 w 5484290"/>
                    <a:gd name="connsiteY1620" fmla="*/ 1814196 h 6527758"/>
                    <a:gd name="connsiteX1621" fmla="*/ 693318 w 5484290"/>
                    <a:gd name="connsiteY1621" fmla="*/ 1843527 h 6527758"/>
                    <a:gd name="connsiteX1622" fmla="*/ 712694 w 5484290"/>
                    <a:gd name="connsiteY1622" fmla="*/ 1822680 h 6527758"/>
                    <a:gd name="connsiteX1623" fmla="*/ 756728 w 5484290"/>
                    <a:gd name="connsiteY1623" fmla="*/ 1773619 h 6527758"/>
                    <a:gd name="connsiteX1624" fmla="*/ 789060 w 5484290"/>
                    <a:gd name="connsiteY1624" fmla="*/ 1794424 h 6527758"/>
                    <a:gd name="connsiteX1625" fmla="*/ 744136 w 5484290"/>
                    <a:gd name="connsiteY1625" fmla="*/ 1886800 h 6527758"/>
                    <a:gd name="connsiteX1626" fmla="*/ 691008 w 5484290"/>
                    <a:gd name="connsiteY1626" fmla="*/ 1898236 h 6527758"/>
                    <a:gd name="connsiteX1627" fmla="*/ 633950 w 5484290"/>
                    <a:gd name="connsiteY1627" fmla="*/ 1928100 h 6527758"/>
                    <a:gd name="connsiteX1628" fmla="*/ 540789 w 5484290"/>
                    <a:gd name="connsiteY1628" fmla="*/ 2062748 h 6527758"/>
                    <a:gd name="connsiteX1629" fmla="*/ 526617 w 5484290"/>
                    <a:gd name="connsiteY1629" fmla="*/ 2080165 h 6527758"/>
                    <a:gd name="connsiteX1630" fmla="*/ 508998 w 5484290"/>
                    <a:gd name="connsiteY1630" fmla="*/ 2207417 h 6527758"/>
                    <a:gd name="connsiteX1631" fmla="*/ 492243 w 5484290"/>
                    <a:gd name="connsiteY1631" fmla="*/ 2254323 h 6527758"/>
                    <a:gd name="connsiteX1632" fmla="*/ 482192 w 5484290"/>
                    <a:gd name="connsiteY1632" fmla="*/ 2167432 h 6527758"/>
                    <a:gd name="connsiteX1633" fmla="*/ 489492 w 5484290"/>
                    <a:gd name="connsiteY1633" fmla="*/ 2076490 h 6527758"/>
                    <a:gd name="connsiteX1634" fmla="*/ 532684 w 5484290"/>
                    <a:gd name="connsiteY1634" fmla="*/ 1996386 h 6527758"/>
                    <a:gd name="connsiteX1635" fmla="*/ 563450 w 5484290"/>
                    <a:gd name="connsiteY1635" fmla="*/ 1939940 h 6527758"/>
                    <a:gd name="connsiteX1636" fmla="*/ 578040 w 5484290"/>
                    <a:gd name="connsiteY1636" fmla="*/ 1921352 h 6527758"/>
                    <a:gd name="connsiteX1637" fmla="*/ 662892 w 5484290"/>
                    <a:gd name="connsiteY1637" fmla="*/ 1787702 h 6527758"/>
                    <a:gd name="connsiteX1638" fmla="*/ 705710 w 5484290"/>
                    <a:gd name="connsiteY1638" fmla="*/ 1682672 h 6527758"/>
                    <a:gd name="connsiteX1639" fmla="*/ 807032 w 5484290"/>
                    <a:gd name="connsiteY1639" fmla="*/ 1573417 h 6527758"/>
                    <a:gd name="connsiteX1640" fmla="*/ 855454 w 5484290"/>
                    <a:gd name="connsiteY1640" fmla="*/ 1560301 h 6527758"/>
                    <a:gd name="connsiteX1641" fmla="*/ 876154 w 5484290"/>
                    <a:gd name="connsiteY1641" fmla="*/ 1628518 h 6527758"/>
                    <a:gd name="connsiteX1642" fmla="*/ 869278 w 5484290"/>
                    <a:gd name="connsiteY1642" fmla="*/ 1636639 h 6527758"/>
                    <a:gd name="connsiteX1643" fmla="*/ 860252 w 5484290"/>
                    <a:gd name="connsiteY1643" fmla="*/ 1691595 h 6527758"/>
                    <a:gd name="connsiteX1644" fmla="*/ 904312 w 5484290"/>
                    <a:gd name="connsiteY1644" fmla="*/ 1679565 h 6527758"/>
                    <a:gd name="connsiteX1645" fmla="*/ 967424 w 5484290"/>
                    <a:gd name="connsiteY1645" fmla="*/ 1662441 h 6527758"/>
                    <a:gd name="connsiteX1646" fmla="*/ 996540 w 5484290"/>
                    <a:gd name="connsiteY1646" fmla="*/ 1647717 h 6527758"/>
                    <a:gd name="connsiteX1647" fmla="*/ 986692 w 5484290"/>
                    <a:gd name="connsiteY1647" fmla="*/ 1608499 h 6527758"/>
                    <a:gd name="connsiteX1648" fmla="*/ 946048 w 5484290"/>
                    <a:gd name="connsiteY1648" fmla="*/ 1588694 h 6527758"/>
                    <a:gd name="connsiteX1649" fmla="*/ 921270 w 5484290"/>
                    <a:gd name="connsiteY1649" fmla="*/ 1565298 h 6527758"/>
                    <a:gd name="connsiteX1650" fmla="*/ 924012 w 5484290"/>
                    <a:gd name="connsiteY1650" fmla="*/ 1527933 h 6527758"/>
                    <a:gd name="connsiteX1651" fmla="*/ 958682 w 5484290"/>
                    <a:gd name="connsiteY1651" fmla="*/ 1531060 h 6527758"/>
                    <a:gd name="connsiteX1652" fmla="*/ 994108 w 5484290"/>
                    <a:gd name="connsiteY1652" fmla="*/ 1535781 h 6527758"/>
                    <a:gd name="connsiteX1653" fmla="*/ 1012308 w 5484290"/>
                    <a:gd name="connsiteY1653" fmla="*/ 1514515 h 6527758"/>
                    <a:gd name="connsiteX1654" fmla="*/ 1041410 w 5484290"/>
                    <a:gd name="connsiteY1654" fmla="*/ 1481276 h 6527758"/>
                    <a:gd name="connsiteX1655" fmla="*/ 1054340 w 5484290"/>
                    <a:gd name="connsiteY1655" fmla="*/ 1485895 h 6527758"/>
                    <a:gd name="connsiteX1656" fmla="*/ 1083932 w 5484290"/>
                    <a:gd name="connsiteY1656" fmla="*/ 1544065 h 6527758"/>
                    <a:gd name="connsiteX1657" fmla="*/ 1066636 w 5484290"/>
                    <a:gd name="connsiteY1657" fmla="*/ 1540531 h 6527758"/>
                    <a:gd name="connsiteX1658" fmla="*/ 1040358 w 5484290"/>
                    <a:gd name="connsiteY1658" fmla="*/ 1532467 h 6527758"/>
                    <a:gd name="connsiteX1659" fmla="*/ 1028468 w 5484290"/>
                    <a:gd name="connsiteY1659" fmla="*/ 1573177 h 6527758"/>
                    <a:gd name="connsiteX1660" fmla="*/ 1055342 w 5484290"/>
                    <a:gd name="connsiteY1660" fmla="*/ 1590709 h 6527758"/>
                    <a:gd name="connsiteX1661" fmla="*/ 1086146 w 5484290"/>
                    <a:gd name="connsiteY1661" fmla="*/ 1589812 h 6527758"/>
                    <a:gd name="connsiteX1662" fmla="*/ 1116358 w 5484290"/>
                    <a:gd name="connsiteY1662" fmla="*/ 1579447 h 6527758"/>
                    <a:gd name="connsiteX1663" fmla="*/ 1106266 w 5484290"/>
                    <a:gd name="connsiteY1663" fmla="*/ 1552043 h 6527758"/>
                    <a:gd name="connsiteX1664" fmla="*/ 1089430 w 5484290"/>
                    <a:gd name="connsiteY1664" fmla="*/ 1487850 h 6527758"/>
                    <a:gd name="connsiteX1665" fmla="*/ 1071202 w 5484290"/>
                    <a:gd name="connsiteY1665" fmla="*/ 1472084 h 6527758"/>
                    <a:gd name="connsiteX1666" fmla="*/ 1058854 w 5484290"/>
                    <a:gd name="connsiteY1666" fmla="*/ 1458418 h 6527758"/>
                    <a:gd name="connsiteX1667" fmla="*/ 1077230 w 5484290"/>
                    <a:gd name="connsiteY1667" fmla="*/ 1447791 h 6527758"/>
                    <a:gd name="connsiteX1668" fmla="*/ 1141354 w 5484290"/>
                    <a:gd name="connsiteY1668" fmla="*/ 1438963 h 6527758"/>
                    <a:gd name="connsiteX1669" fmla="*/ 1147434 w 5484290"/>
                    <a:gd name="connsiteY1669" fmla="*/ 1373700 h 6527758"/>
                    <a:gd name="connsiteX1670" fmla="*/ 1143382 w 5484290"/>
                    <a:gd name="connsiteY1670" fmla="*/ 1340519 h 6527758"/>
                    <a:gd name="connsiteX1671" fmla="*/ 1177956 w 5484290"/>
                    <a:gd name="connsiteY1671" fmla="*/ 1329068 h 6527758"/>
                    <a:gd name="connsiteX1672" fmla="*/ 1191738 w 5484290"/>
                    <a:gd name="connsiteY1672" fmla="*/ 1349858 h 6527758"/>
                    <a:gd name="connsiteX1673" fmla="*/ 1212734 w 5484290"/>
                    <a:gd name="connsiteY1673" fmla="*/ 1365291 h 6527758"/>
                    <a:gd name="connsiteX1674" fmla="*/ 1292154 w 5484290"/>
                    <a:gd name="connsiteY1674" fmla="*/ 1380436 h 6527758"/>
                    <a:gd name="connsiteX1675" fmla="*/ 1315908 w 5484290"/>
                    <a:gd name="connsiteY1675" fmla="*/ 1377021 h 6527758"/>
                    <a:gd name="connsiteX1676" fmla="*/ 1305314 w 5484290"/>
                    <a:gd name="connsiteY1676" fmla="*/ 1354725 h 6527758"/>
                    <a:gd name="connsiteX1677" fmla="*/ 1316690 w 5484290"/>
                    <a:gd name="connsiteY1677" fmla="*/ 1300609 h 6527758"/>
                    <a:gd name="connsiteX1678" fmla="*/ 1321784 w 5484290"/>
                    <a:gd name="connsiteY1678" fmla="*/ 1264085 h 6527758"/>
                    <a:gd name="connsiteX1679" fmla="*/ 1294992 w 5484290"/>
                    <a:gd name="connsiteY1679" fmla="*/ 1242614 h 6527758"/>
                    <a:gd name="connsiteX1680" fmla="*/ 1288208 w 5484290"/>
                    <a:gd name="connsiteY1680" fmla="*/ 1265314 h 6527758"/>
                    <a:gd name="connsiteX1681" fmla="*/ 1284872 w 5484290"/>
                    <a:gd name="connsiteY1681" fmla="*/ 1293212 h 6527758"/>
                    <a:gd name="connsiteX1682" fmla="*/ 1255484 w 5484290"/>
                    <a:gd name="connsiteY1682" fmla="*/ 1282715 h 6527758"/>
                    <a:gd name="connsiteX1683" fmla="*/ 1212736 w 5484290"/>
                    <a:gd name="connsiteY1683" fmla="*/ 1250257 h 6527758"/>
                    <a:gd name="connsiteX1684" fmla="*/ 1196588 w 5484290"/>
                    <a:gd name="connsiteY1684" fmla="*/ 1210111 h 6527758"/>
                    <a:gd name="connsiteX1685" fmla="*/ 1232134 w 5484290"/>
                    <a:gd name="connsiteY1685" fmla="*/ 1182086 h 6527758"/>
                    <a:gd name="connsiteX1686" fmla="*/ 2808194 w 5484290"/>
                    <a:gd name="connsiteY1686" fmla="*/ 959615 h 6527758"/>
                    <a:gd name="connsiteX1687" fmla="*/ 2835384 w 5484290"/>
                    <a:gd name="connsiteY1687" fmla="*/ 967463 h 6527758"/>
                    <a:gd name="connsiteX1688" fmla="*/ 2891872 w 5484290"/>
                    <a:gd name="connsiteY1688" fmla="*/ 979689 h 6527758"/>
                    <a:gd name="connsiteX1689" fmla="*/ 3034602 w 5484290"/>
                    <a:gd name="connsiteY1689" fmla="*/ 1013443 h 6527758"/>
                    <a:gd name="connsiteX1690" fmla="*/ 3285262 w 5484290"/>
                    <a:gd name="connsiteY1690" fmla="*/ 1104301 h 6527758"/>
                    <a:gd name="connsiteX1691" fmla="*/ 3344528 w 5484290"/>
                    <a:gd name="connsiteY1691" fmla="*/ 1097641 h 6527758"/>
                    <a:gd name="connsiteX1692" fmla="*/ 3387616 w 5484290"/>
                    <a:gd name="connsiteY1692" fmla="*/ 1091828 h 6527758"/>
                    <a:gd name="connsiteX1693" fmla="*/ 3656464 w 5484290"/>
                    <a:gd name="connsiteY1693" fmla="*/ 1179906 h 6527758"/>
                    <a:gd name="connsiteX1694" fmla="*/ 3728120 w 5484290"/>
                    <a:gd name="connsiteY1694" fmla="*/ 1201525 h 6527758"/>
                    <a:gd name="connsiteX1695" fmla="*/ 3810648 w 5484290"/>
                    <a:gd name="connsiteY1695" fmla="*/ 1266784 h 6527758"/>
                    <a:gd name="connsiteX1696" fmla="*/ 3914464 w 5484290"/>
                    <a:gd name="connsiteY1696" fmla="*/ 1331696 h 6527758"/>
                    <a:gd name="connsiteX1697" fmla="*/ 4152540 w 5484290"/>
                    <a:gd name="connsiteY1697" fmla="*/ 1439264 h 6527758"/>
                    <a:gd name="connsiteX1698" fmla="*/ 4172820 w 5484290"/>
                    <a:gd name="connsiteY1698" fmla="*/ 1449158 h 6527758"/>
                    <a:gd name="connsiteX1699" fmla="*/ 4278996 w 5484290"/>
                    <a:gd name="connsiteY1699" fmla="*/ 1496359 h 6527758"/>
                    <a:gd name="connsiteX1700" fmla="*/ 4327100 w 5484290"/>
                    <a:gd name="connsiteY1700" fmla="*/ 1513541 h 6527758"/>
                    <a:gd name="connsiteX1701" fmla="*/ 4441154 w 5484290"/>
                    <a:gd name="connsiteY1701" fmla="*/ 1560906 h 6527758"/>
                    <a:gd name="connsiteX1702" fmla="*/ 4497050 w 5484290"/>
                    <a:gd name="connsiteY1702" fmla="*/ 1582197 h 6527758"/>
                    <a:gd name="connsiteX1703" fmla="*/ 4542216 w 5484290"/>
                    <a:gd name="connsiteY1703" fmla="*/ 1607606 h 6527758"/>
                    <a:gd name="connsiteX1704" fmla="*/ 4605066 w 5484290"/>
                    <a:gd name="connsiteY1704" fmla="*/ 1635357 h 6527758"/>
                    <a:gd name="connsiteX1705" fmla="*/ 4641436 w 5484290"/>
                    <a:gd name="connsiteY1705" fmla="*/ 1648348 h 6527758"/>
                    <a:gd name="connsiteX1706" fmla="*/ 4839386 w 5484290"/>
                    <a:gd name="connsiteY1706" fmla="*/ 1716403 h 6527758"/>
                    <a:gd name="connsiteX1707" fmla="*/ 4895982 w 5484290"/>
                    <a:gd name="connsiteY1707" fmla="*/ 1687585 h 6527758"/>
                    <a:gd name="connsiteX1708" fmla="*/ 4902526 w 5484290"/>
                    <a:gd name="connsiteY1708" fmla="*/ 1676671 h 6527758"/>
                    <a:gd name="connsiteX1709" fmla="*/ 4919416 w 5484290"/>
                    <a:gd name="connsiteY1709" fmla="*/ 1607166 h 6527758"/>
                    <a:gd name="connsiteX1710" fmla="*/ 4916928 w 5484290"/>
                    <a:gd name="connsiteY1710" fmla="*/ 1597001 h 6527758"/>
                    <a:gd name="connsiteX1711" fmla="*/ 4917804 w 5484290"/>
                    <a:gd name="connsiteY1711" fmla="*/ 1589092 h 6527758"/>
                    <a:gd name="connsiteX1712" fmla="*/ 4916046 w 5484290"/>
                    <a:gd name="connsiteY1712" fmla="*/ 1585013 h 6527758"/>
                    <a:gd name="connsiteX1713" fmla="*/ 4901824 w 5484290"/>
                    <a:gd name="connsiteY1713" fmla="*/ 1565399 h 6527758"/>
                    <a:gd name="connsiteX1714" fmla="*/ 4889618 w 5484290"/>
                    <a:gd name="connsiteY1714" fmla="*/ 1543862 h 6527758"/>
                    <a:gd name="connsiteX1715" fmla="*/ 4931598 w 5484290"/>
                    <a:gd name="connsiteY1715" fmla="*/ 1459758 h 6527758"/>
                    <a:gd name="connsiteX1716" fmla="*/ 4964098 w 5484290"/>
                    <a:gd name="connsiteY1716" fmla="*/ 1316774 h 6527758"/>
                    <a:gd name="connsiteX1717" fmla="*/ 4932808 w 5484290"/>
                    <a:gd name="connsiteY1717" fmla="*/ 1281813 h 6527758"/>
                    <a:gd name="connsiteX1718" fmla="*/ 4967716 w 5484290"/>
                    <a:gd name="connsiteY1718" fmla="*/ 1254645 h 6527758"/>
                    <a:gd name="connsiteX1719" fmla="*/ 4991168 w 5484290"/>
                    <a:gd name="connsiteY1719" fmla="*/ 1266984 h 6527758"/>
                    <a:gd name="connsiteX1720" fmla="*/ 5043604 w 5484290"/>
                    <a:gd name="connsiteY1720" fmla="*/ 1350459 h 6527758"/>
                    <a:gd name="connsiteX1721" fmla="*/ 5117806 w 5484290"/>
                    <a:gd name="connsiteY1721" fmla="*/ 1372998 h 6527758"/>
                    <a:gd name="connsiteX1722" fmla="*/ 5138744 w 5484290"/>
                    <a:gd name="connsiteY1722" fmla="*/ 1392370 h 6527758"/>
                    <a:gd name="connsiteX1723" fmla="*/ 5123734 w 5484290"/>
                    <a:gd name="connsiteY1723" fmla="*/ 1412113 h 6527758"/>
                    <a:gd name="connsiteX1724" fmla="*/ 5096302 w 5484290"/>
                    <a:gd name="connsiteY1724" fmla="*/ 1440632 h 6527758"/>
                    <a:gd name="connsiteX1725" fmla="*/ 5139494 w 5484290"/>
                    <a:gd name="connsiteY1725" fmla="*/ 1453417 h 6527758"/>
                    <a:gd name="connsiteX1726" fmla="*/ 5153692 w 5484290"/>
                    <a:gd name="connsiteY1726" fmla="*/ 1454523 h 6527758"/>
                    <a:gd name="connsiteX1727" fmla="*/ 5221240 w 5484290"/>
                    <a:gd name="connsiteY1727" fmla="*/ 1532826 h 6527758"/>
                    <a:gd name="connsiteX1728" fmla="*/ 5206072 w 5484290"/>
                    <a:gd name="connsiteY1728" fmla="*/ 1560441 h 6527758"/>
                    <a:gd name="connsiteX1729" fmla="*/ 5157326 w 5484290"/>
                    <a:gd name="connsiteY1729" fmla="*/ 1607772 h 6527758"/>
                    <a:gd name="connsiteX1730" fmla="*/ 5167518 w 5484290"/>
                    <a:gd name="connsiteY1730" fmla="*/ 1631234 h 6527758"/>
                    <a:gd name="connsiteX1731" fmla="*/ 5194940 w 5484290"/>
                    <a:gd name="connsiteY1731" fmla="*/ 1662169 h 6527758"/>
                    <a:gd name="connsiteX1732" fmla="*/ 5229104 w 5484290"/>
                    <a:gd name="connsiteY1732" fmla="*/ 1711370 h 6527758"/>
                    <a:gd name="connsiteX1733" fmla="*/ 5398800 w 5484290"/>
                    <a:gd name="connsiteY1733" fmla="*/ 1856547 h 6527758"/>
                    <a:gd name="connsiteX1734" fmla="*/ 5484290 w 5484290"/>
                    <a:gd name="connsiteY1734" fmla="*/ 1906902 h 6527758"/>
                    <a:gd name="connsiteX1735" fmla="*/ 5365302 w 5484290"/>
                    <a:gd name="connsiteY1735" fmla="*/ 1872329 h 6527758"/>
                    <a:gd name="connsiteX1736" fmla="*/ 5315672 w 5484290"/>
                    <a:gd name="connsiteY1736" fmla="*/ 1884993 h 6527758"/>
                    <a:gd name="connsiteX1737" fmla="*/ 5305730 w 5484290"/>
                    <a:gd name="connsiteY1737" fmla="*/ 1927686 h 6527758"/>
                    <a:gd name="connsiteX1738" fmla="*/ 5295788 w 5484290"/>
                    <a:gd name="connsiteY1738" fmla="*/ 1970382 h 6527758"/>
                    <a:gd name="connsiteX1739" fmla="*/ 5314906 w 5484290"/>
                    <a:gd name="connsiteY1739" fmla="*/ 2080272 h 6527758"/>
                    <a:gd name="connsiteX1740" fmla="*/ 5331958 w 5484290"/>
                    <a:gd name="connsiteY1740" fmla="*/ 2214529 h 6527758"/>
                    <a:gd name="connsiteX1741" fmla="*/ 5328892 w 5484290"/>
                    <a:gd name="connsiteY1741" fmla="*/ 2249109 h 6527758"/>
                    <a:gd name="connsiteX1742" fmla="*/ 5296318 w 5484290"/>
                    <a:gd name="connsiteY1742" fmla="*/ 2280416 h 6527758"/>
                    <a:gd name="connsiteX1743" fmla="*/ 5247178 w 5484290"/>
                    <a:gd name="connsiteY1743" fmla="*/ 2277987 h 6527758"/>
                    <a:gd name="connsiteX1744" fmla="*/ 5247272 w 5484290"/>
                    <a:gd name="connsiteY1744" fmla="*/ 2278217 h 6527758"/>
                    <a:gd name="connsiteX1745" fmla="*/ 5288454 w 5484290"/>
                    <a:gd name="connsiteY1745" fmla="*/ 2377742 h 6527758"/>
                    <a:gd name="connsiteX1746" fmla="*/ 5333316 w 5484290"/>
                    <a:gd name="connsiteY1746" fmla="*/ 2489182 h 6527758"/>
                    <a:gd name="connsiteX1747" fmla="*/ 5326686 w 5484290"/>
                    <a:gd name="connsiteY1747" fmla="*/ 2504042 h 6527758"/>
                    <a:gd name="connsiteX1748" fmla="*/ 5307420 w 5484290"/>
                    <a:gd name="connsiteY1748" fmla="*/ 2483908 h 6527758"/>
                    <a:gd name="connsiteX1749" fmla="*/ 5278572 w 5484290"/>
                    <a:gd name="connsiteY1749" fmla="*/ 2505409 h 6527758"/>
                    <a:gd name="connsiteX1750" fmla="*/ 5267076 w 5484290"/>
                    <a:gd name="connsiteY1750" fmla="*/ 2526482 h 6527758"/>
                    <a:gd name="connsiteX1751" fmla="*/ 5259262 w 5484290"/>
                    <a:gd name="connsiteY1751" fmla="*/ 2559472 h 6527758"/>
                    <a:gd name="connsiteX1752" fmla="*/ 5205010 w 5484290"/>
                    <a:gd name="connsiteY1752" fmla="*/ 2589128 h 6527758"/>
                    <a:gd name="connsiteX1753" fmla="*/ 5186744 w 5484290"/>
                    <a:gd name="connsiteY1753" fmla="*/ 2577303 h 6527758"/>
                    <a:gd name="connsiteX1754" fmla="*/ 5175292 w 5484290"/>
                    <a:gd name="connsiteY1754" fmla="*/ 2524178 h 6527758"/>
                    <a:gd name="connsiteX1755" fmla="*/ 5187390 w 5484290"/>
                    <a:gd name="connsiteY1755" fmla="*/ 2475490 h 6527758"/>
                    <a:gd name="connsiteX1756" fmla="*/ 5187918 w 5484290"/>
                    <a:gd name="connsiteY1756" fmla="*/ 2433272 h 6527758"/>
                    <a:gd name="connsiteX1757" fmla="*/ 5177272 w 5484290"/>
                    <a:gd name="connsiteY1757" fmla="*/ 2433445 h 6527758"/>
                    <a:gd name="connsiteX1758" fmla="*/ 5150450 w 5484290"/>
                    <a:gd name="connsiteY1758" fmla="*/ 2434466 h 6527758"/>
                    <a:gd name="connsiteX1759" fmla="*/ 5161612 w 5484290"/>
                    <a:gd name="connsiteY1759" fmla="*/ 2410623 h 6527758"/>
                    <a:gd name="connsiteX1760" fmla="*/ 5174292 w 5484290"/>
                    <a:gd name="connsiteY1760" fmla="*/ 2371420 h 6527758"/>
                    <a:gd name="connsiteX1761" fmla="*/ 5141870 w 5484290"/>
                    <a:gd name="connsiteY1761" fmla="*/ 2339961 h 6527758"/>
                    <a:gd name="connsiteX1762" fmla="*/ 5122258 w 5484290"/>
                    <a:gd name="connsiteY1762" fmla="*/ 2335606 h 6527758"/>
                    <a:gd name="connsiteX1763" fmla="*/ 5084606 w 5484290"/>
                    <a:gd name="connsiteY1763" fmla="*/ 2363239 h 6527758"/>
                    <a:gd name="connsiteX1764" fmla="*/ 5111550 w 5484290"/>
                    <a:gd name="connsiteY1764" fmla="*/ 2447075 h 6527758"/>
                    <a:gd name="connsiteX1765" fmla="*/ 5117814 w 5484290"/>
                    <a:gd name="connsiteY1765" fmla="*/ 2485094 h 6527758"/>
                    <a:gd name="connsiteX1766" fmla="*/ 5140320 w 5484290"/>
                    <a:gd name="connsiteY1766" fmla="*/ 2555419 h 6527758"/>
                    <a:gd name="connsiteX1767" fmla="*/ 5231964 w 5484290"/>
                    <a:gd name="connsiteY1767" fmla="*/ 2654415 h 6527758"/>
                    <a:gd name="connsiteX1768" fmla="*/ 5241596 w 5484290"/>
                    <a:gd name="connsiteY1768" fmla="*/ 2664482 h 6527758"/>
                    <a:gd name="connsiteX1769" fmla="*/ 5312456 w 5484290"/>
                    <a:gd name="connsiteY1769" fmla="*/ 2758704 h 6527758"/>
                    <a:gd name="connsiteX1770" fmla="*/ 5266150 w 5484290"/>
                    <a:gd name="connsiteY1770" fmla="*/ 2821677 h 6527758"/>
                    <a:gd name="connsiteX1771" fmla="*/ 5178618 w 5484290"/>
                    <a:gd name="connsiteY1771" fmla="*/ 2859323 h 6527758"/>
                    <a:gd name="connsiteX1772" fmla="*/ 5165786 w 5484290"/>
                    <a:gd name="connsiteY1772" fmla="*/ 2869317 h 6527758"/>
                    <a:gd name="connsiteX1773" fmla="*/ 5154946 w 5484290"/>
                    <a:gd name="connsiteY1773" fmla="*/ 2914479 h 6527758"/>
                    <a:gd name="connsiteX1774" fmla="*/ 5155302 w 5484290"/>
                    <a:gd name="connsiteY1774" fmla="*/ 3024599 h 6527758"/>
                    <a:gd name="connsiteX1775" fmla="*/ 5150738 w 5484290"/>
                    <a:gd name="connsiteY1775" fmla="*/ 3089231 h 6527758"/>
                    <a:gd name="connsiteX1776" fmla="*/ 5150552 w 5484290"/>
                    <a:gd name="connsiteY1776" fmla="*/ 3115670 h 6527758"/>
                    <a:gd name="connsiteX1777" fmla="*/ 5122170 w 5484290"/>
                    <a:gd name="connsiteY1777" fmla="*/ 3061799 h 6527758"/>
                    <a:gd name="connsiteX1778" fmla="*/ 5092204 w 5484290"/>
                    <a:gd name="connsiteY1778" fmla="*/ 2990134 h 6527758"/>
                    <a:gd name="connsiteX1779" fmla="*/ 5063882 w 5484290"/>
                    <a:gd name="connsiteY1779" fmla="*/ 2969416 h 6527758"/>
                    <a:gd name="connsiteX1780" fmla="*/ 5043764 w 5484290"/>
                    <a:gd name="connsiteY1780" fmla="*/ 2970182 h 6527758"/>
                    <a:gd name="connsiteX1781" fmla="*/ 4995466 w 5484290"/>
                    <a:gd name="connsiteY1781" fmla="*/ 2997989 h 6527758"/>
                    <a:gd name="connsiteX1782" fmla="*/ 4979870 w 5484290"/>
                    <a:gd name="connsiteY1782" fmla="*/ 3008321 h 6527758"/>
                    <a:gd name="connsiteX1783" fmla="*/ 4923940 w 5484290"/>
                    <a:gd name="connsiteY1783" fmla="*/ 3042677 h 6527758"/>
                    <a:gd name="connsiteX1784" fmla="*/ 4870790 w 5484290"/>
                    <a:gd name="connsiteY1784" fmla="*/ 3058148 h 6527758"/>
                    <a:gd name="connsiteX1785" fmla="*/ 4861356 w 5484290"/>
                    <a:gd name="connsiteY1785" fmla="*/ 3063724 h 6527758"/>
                    <a:gd name="connsiteX1786" fmla="*/ 4850672 w 5484290"/>
                    <a:gd name="connsiteY1786" fmla="*/ 3058914 h 6527758"/>
                    <a:gd name="connsiteX1787" fmla="*/ 4793042 w 5484290"/>
                    <a:gd name="connsiteY1787" fmla="*/ 2990621 h 6527758"/>
                    <a:gd name="connsiteX1788" fmla="*/ 4765982 w 5484290"/>
                    <a:gd name="connsiteY1788" fmla="*/ 2966378 h 6527758"/>
                    <a:gd name="connsiteX1789" fmla="*/ 4715704 w 5484290"/>
                    <a:gd name="connsiteY1789" fmla="*/ 2940467 h 6527758"/>
                    <a:gd name="connsiteX1790" fmla="*/ 4680248 w 5484290"/>
                    <a:gd name="connsiteY1790" fmla="*/ 2939730 h 6527758"/>
                    <a:gd name="connsiteX1791" fmla="*/ 4653584 w 5484290"/>
                    <a:gd name="connsiteY1791" fmla="*/ 2951410 h 6527758"/>
                    <a:gd name="connsiteX1792" fmla="*/ 4618042 w 5484290"/>
                    <a:gd name="connsiteY1792" fmla="*/ 2954617 h 6527758"/>
                    <a:gd name="connsiteX1793" fmla="*/ 4580928 w 5484290"/>
                    <a:gd name="connsiteY1793" fmla="*/ 2921482 h 6527758"/>
                    <a:gd name="connsiteX1794" fmla="*/ 4520360 w 5484290"/>
                    <a:gd name="connsiteY1794" fmla="*/ 2861416 h 6527758"/>
                    <a:gd name="connsiteX1795" fmla="*/ 4416498 w 5484290"/>
                    <a:gd name="connsiteY1795" fmla="*/ 2870700 h 6527758"/>
                    <a:gd name="connsiteX1796" fmla="*/ 4298332 w 5484290"/>
                    <a:gd name="connsiteY1796" fmla="*/ 2831143 h 6527758"/>
                    <a:gd name="connsiteX1797" fmla="*/ 4296170 w 5484290"/>
                    <a:gd name="connsiteY1797" fmla="*/ 2803866 h 6527758"/>
                    <a:gd name="connsiteX1798" fmla="*/ 4314716 w 5484290"/>
                    <a:gd name="connsiteY1798" fmla="*/ 2766759 h 6527758"/>
                    <a:gd name="connsiteX1799" fmla="*/ 4269302 w 5484290"/>
                    <a:gd name="connsiteY1799" fmla="*/ 2734634 h 6527758"/>
                    <a:gd name="connsiteX1800" fmla="*/ 4145916 w 5484290"/>
                    <a:gd name="connsiteY1800" fmla="*/ 2591169 h 6527758"/>
                    <a:gd name="connsiteX1801" fmla="*/ 4161934 w 5484290"/>
                    <a:gd name="connsiteY1801" fmla="*/ 2579663 h 6527758"/>
                    <a:gd name="connsiteX1802" fmla="*/ 4179210 w 5484290"/>
                    <a:gd name="connsiteY1802" fmla="*/ 2564630 h 6527758"/>
                    <a:gd name="connsiteX1803" fmla="*/ 4157584 w 5484290"/>
                    <a:gd name="connsiteY1803" fmla="*/ 2562207 h 6527758"/>
                    <a:gd name="connsiteX1804" fmla="*/ 4084488 w 5484290"/>
                    <a:gd name="connsiteY1804" fmla="*/ 2570553 h 6527758"/>
                    <a:gd name="connsiteX1805" fmla="*/ 4075274 w 5484290"/>
                    <a:gd name="connsiteY1805" fmla="*/ 2559311 h 6527758"/>
                    <a:gd name="connsiteX1806" fmla="*/ 4125014 w 5484290"/>
                    <a:gd name="connsiteY1806" fmla="*/ 2501539 h 6527758"/>
                    <a:gd name="connsiteX1807" fmla="*/ 4162504 w 5484290"/>
                    <a:gd name="connsiteY1807" fmla="*/ 2463247 h 6527758"/>
                    <a:gd name="connsiteX1808" fmla="*/ 4130008 w 5484290"/>
                    <a:gd name="connsiteY1808" fmla="*/ 2417184 h 6527758"/>
                    <a:gd name="connsiteX1809" fmla="*/ 4107640 w 5484290"/>
                    <a:gd name="connsiteY1809" fmla="*/ 2394617 h 6527758"/>
                    <a:gd name="connsiteX1810" fmla="*/ 4143968 w 5484290"/>
                    <a:gd name="connsiteY1810" fmla="*/ 2337356 h 6527758"/>
                    <a:gd name="connsiteX1811" fmla="*/ 4166304 w 5484290"/>
                    <a:gd name="connsiteY1811" fmla="*/ 2271122 h 6527758"/>
                    <a:gd name="connsiteX1812" fmla="*/ 4169500 w 5484290"/>
                    <a:gd name="connsiteY1812" fmla="*/ 2251060 h 6527758"/>
                    <a:gd name="connsiteX1813" fmla="*/ 4163830 w 5484290"/>
                    <a:gd name="connsiteY1813" fmla="*/ 2203977 h 6527758"/>
                    <a:gd name="connsiteX1814" fmla="*/ 4081388 w 5484290"/>
                    <a:gd name="connsiteY1814" fmla="*/ 2134772 h 6527758"/>
                    <a:gd name="connsiteX1815" fmla="*/ 4058342 w 5484290"/>
                    <a:gd name="connsiteY1815" fmla="*/ 2125215 h 6527758"/>
                    <a:gd name="connsiteX1816" fmla="*/ 4006054 w 5484290"/>
                    <a:gd name="connsiteY1816" fmla="*/ 2101237 h 6527758"/>
                    <a:gd name="connsiteX1817" fmla="*/ 3943450 w 5484290"/>
                    <a:gd name="connsiteY1817" fmla="*/ 2080200 h 6527758"/>
                    <a:gd name="connsiteX1818" fmla="*/ 3904388 w 5484290"/>
                    <a:gd name="connsiteY1818" fmla="*/ 2082150 h 6527758"/>
                    <a:gd name="connsiteX1819" fmla="*/ 3848802 w 5484290"/>
                    <a:gd name="connsiteY1819" fmla="*/ 2100729 h 6527758"/>
                    <a:gd name="connsiteX1820" fmla="*/ 3765392 w 5484290"/>
                    <a:gd name="connsiteY1820" fmla="*/ 2112018 h 6527758"/>
                    <a:gd name="connsiteX1821" fmla="*/ 3750818 w 5484290"/>
                    <a:gd name="connsiteY1821" fmla="*/ 2093559 h 6527758"/>
                    <a:gd name="connsiteX1822" fmla="*/ 3768008 w 5484290"/>
                    <a:gd name="connsiteY1822" fmla="*/ 2082471 h 6527758"/>
                    <a:gd name="connsiteX1823" fmla="*/ 3845574 w 5484290"/>
                    <a:gd name="connsiteY1823" fmla="*/ 2031988 h 6527758"/>
                    <a:gd name="connsiteX1824" fmla="*/ 3778860 w 5484290"/>
                    <a:gd name="connsiteY1824" fmla="*/ 2018760 h 6527758"/>
                    <a:gd name="connsiteX1825" fmla="*/ 3766966 w 5484290"/>
                    <a:gd name="connsiteY1825" fmla="*/ 2003910 h 6527758"/>
                    <a:gd name="connsiteX1826" fmla="*/ 3792808 w 5484290"/>
                    <a:gd name="connsiteY1826" fmla="*/ 1957481 h 6527758"/>
                    <a:gd name="connsiteX1827" fmla="*/ 3834574 w 5484290"/>
                    <a:gd name="connsiteY1827" fmla="*/ 1922041 h 6527758"/>
                    <a:gd name="connsiteX1828" fmla="*/ 3865606 w 5484290"/>
                    <a:gd name="connsiteY1828" fmla="*/ 1890718 h 6527758"/>
                    <a:gd name="connsiteX1829" fmla="*/ 3853722 w 5484290"/>
                    <a:gd name="connsiteY1829" fmla="*/ 1857319 h 6527758"/>
                    <a:gd name="connsiteX1830" fmla="*/ 3839330 w 5484290"/>
                    <a:gd name="connsiteY1830" fmla="*/ 1812421 h 6527758"/>
                    <a:gd name="connsiteX1831" fmla="*/ 3884722 w 5484290"/>
                    <a:gd name="connsiteY1831" fmla="*/ 1737194 h 6527758"/>
                    <a:gd name="connsiteX1832" fmla="*/ 3878790 w 5484290"/>
                    <a:gd name="connsiteY1832" fmla="*/ 1701946 h 6527758"/>
                    <a:gd name="connsiteX1833" fmla="*/ 3859438 w 5484290"/>
                    <a:gd name="connsiteY1833" fmla="*/ 1685757 h 6527758"/>
                    <a:gd name="connsiteX1834" fmla="*/ 3841150 w 5484290"/>
                    <a:gd name="connsiteY1834" fmla="*/ 1711029 h 6527758"/>
                    <a:gd name="connsiteX1835" fmla="*/ 3838288 w 5484290"/>
                    <a:gd name="connsiteY1835" fmla="*/ 1733860 h 6527758"/>
                    <a:gd name="connsiteX1836" fmla="*/ 3812282 w 5484290"/>
                    <a:gd name="connsiteY1836" fmla="*/ 1769629 h 6527758"/>
                    <a:gd name="connsiteX1837" fmla="*/ 3766320 w 5484290"/>
                    <a:gd name="connsiteY1837" fmla="*/ 1816823 h 6527758"/>
                    <a:gd name="connsiteX1838" fmla="*/ 3753316 w 5484290"/>
                    <a:gd name="connsiteY1838" fmla="*/ 1834707 h 6527758"/>
                    <a:gd name="connsiteX1839" fmla="*/ 3726052 w 5484290"/>
                    <a:gd name="connsiteY1839" fmla="*/ 1874001 h 6527758"/>
                    <a:gd name="connsiteX1840" fmla="*/ 3694438 w 5484290"/>
                    <a:gd name="connsiteY1840" fmla="*/ 1895840 h 6527758"/>
                    <a:gd name="connsiteX1841" fmla="*/ 3692694 w 5484290"/>
                    <a:gd name="connsiteY1841" fmla="*/ 1867387 h 6527758"/>
                    <a:gd name="connsiteX1842" fmla="*/ 3744468 w 5484290"/>
                    <a:gd name="connsiteY1842" fmla="*/ 1770586 h 6527758"/>
                    <a:gd name="connsiteX1843" fmla="*/ 3747838 w 5484290"/>
                    <a:gd name="connsiteY1843" fmla="*/ 1742635 h 6527758"/>
                    <a:gd name="connsiteX1844" fmla="*/ 3722876 w 5484290"/>
                    <a:gd name="connsiteY1844" fmla="*/ 1712515 h 6527758"/>
                    <a:gd name="connsiteX1845" fmla="*/ 3724320 w 5484290"/>
                    <a:gd name="connsiteY1845" fmla="*/ 1682550 h 6527758"/>
                    <a:gd name="connsiteX1846" fmla="*/ 3798364 w 5484290"/>
                    <a:gd name="connsiteY1846" fmla="*/ 1630811 h 6527758"/>
                    <a:gd name="connsiteX1847" fmla="*/ 3801732 w 5484290"/>
                    <a:gd name="connsiteY1847" fmla="*/ 1602859 h 6527758"/>
                    <a:gd name="connsiteX1848" fmla="*/ 3759442 w 5484290"/>
                    <a:gd name="connsiteY1848" fmla="*/ 1536070 h 6527758"/>
                    <a:gd name="connsiteX1849" fmla="*/ 3747612 w 5484290"/>
                    <a:gd name="connsiteY1849" fmla="*/ 1554373 h 6527758"/>
                    <a:gd name="connsiteX1850" fmla="*/ 3721198 w 5484290"/>
                    <a:gd name="connsiteY1850" fmla="*/ 1572768 h 6527758"/>
                    <a:gd name="connsiteX1851" fmla="*/ 3704782 w 5484290"/>
                    <a:gd name="connsiteY1851" fmla="*/ 1548351 h 6527758"/>
                    <a:gd name="connsiteX1852" fmla="*/ 3693404 w 5484290"/>
                    <a:gd name="connsiteY1852" fmla="*/ 1509832 h 6527758"/>
                    <a:gd name="connsiteX1853" fmla="*/ 3662200 w 5484290"/>
                    <a:gd name="connsiteY1853" fmla="*/ 1549044 h 6527758"/>
                    <a:gd name="connsiteX1854" fmla="*/ 3660080 w 5484290"/>
                    <a:gd name="connsiteY1854" fmla="*/ 1592019 h 6527758"/>
                    <a:gd name="connsiteX1855" fmla="*/ 3622622 w 5484290"/>
                    <a:gd name="connsiteY1855" fmla="*/ 1574664 h 6527758"/>
                    <a:gd name="connsiteX1856" fmla="*/ 3585894 w 5484290"/>
                    <a:gd name="connsiteY1856" fmla="*/ 1596001 h 6527758"/>
                    <a:gd name="connsiteX1857" fmla="*/ 3556048 w 5484290"/>
                    <a:gd name="connsiteY1857" fmla="*/ 1609193 h 6527758"/>
                    <a:gd name="connsiteX1858" fmla="*/ 3538554 w 5484290"/>
                    <a:gd name="connsiteY1858" fmla="*/ 1561864 h 6527758"/>
                    <a:gd name="connsiteX1859" fmla="*/ 3561784 w 5484290"/>
                    <a:gd name="connsiteY1859" fmla="*/ 1544982 h 6527758"/>
                    <a:gd name="connsiteX1860" fmla="*/ 3589804 w 5484290"/>
                    <a:gd name="connsiteY1860" fmla="*/ 1507282 h 6527758"/>
                    <a:gd name="connsiteX1861" fmla="*/ 3581956 w 5484290"/>
                    <a:gd name="connsiteY1861" fmla="*/ 1451470 h 6527758"/>
                    <a:gd name="connsiteX1862" fmla="*/ 3550870 w 5484290"/>
                    <a:gd name="connsiteY1862" fmla="*/ 1431088 h 6527758"/>
                    <a:gd name="connsiteX1863" fmla="*/ 3587586 w 5484290"/>
                    <a:gd name="connsiteY1863" fmla="*/ 1428300 h 6527758"/>
                    <a:gd name="connsiteX1864" fmla="*/ 3755762 w 5484290"/>
                    <a:gd name="connsiteY1864" fmla="*/ 1379702 h 6527758"/>
                    <a:gd name="connsiteX1865" fmla="*/ 3784696 w 5484290"/>
                    <a:gd name="connsiteY1865" fmla="*/ 1354256 h 6527758"/>
                    <a:gd name="connsiteX1866" fmla="*/ 3759400 w 5484290"/>
                    <a:gd name="connsiteY1866" fmla="*/ 1321366 h 6527758"/>
                    <a:gd name="connsiteX1867" fmla="*/ 3740392 w 5484290"/>
                    <a:gd name="connsiteY1867" fmla="*/ 1289398 h 6527758"/>
                    <a:gd name="connsiteX1868" fmla="*/ 3729606 w 5484290"/>
                    <a:gd name="connsiteY1868" fmla="*/ 1241813 h 6527758"/>
                    <a:gd name="connsiteX1869" fmla="*/ 3692384 w 5484290"/>
                    <a:gd name="connsiteY1869" fmla="*/ 1249721 h 6527758"/>
                    <a:gd name="connsiteX1870" fmla="*/ 3667476 w 5484290"/>
                    <a:gd name="connsiteY1870" fmla="*/ 1271304 h 6527758"/>
                    <a:gd name="connsiteX1871" fmla="*/ 3580212 w 5484290"/>
                    <a:gd name="connsiteY1871" fmla="*/ 1278566 h 6527758"/>
                    <a:gd name="connsiteX1872" fmla="*/ 3559838 w 5484290"/>
                    <a:gd name="connsiteY1872" fmla="*/ 1291167 h 6527758"/>
                    <a:gd name="connsiteX1873" fmla="*/ 3495544 w 5484290"/>
                    <a:gd name="connsiteY1873" fmla="*/ 1293381 h 6527758"/>
                    <a:gd name="connsiteX1874" fmla="*/ 3470906 w 5484290"/>
                    <a:gd name="connsiteY1874" fmla="*/ 1284581 h 6527758"/>
                    <a:gd name="connsiteX1875" fmla="*/ 3422102 w 5484290"/>
                    <a:gd name="connsiteY1875" fmla="*/ 1317507 h 6527758"/>
                    <a:gd name="connsiteX1876" fmla="*/ 3382706 w 5484290"/>
                    <a:gd name="connsiteY1876" fmla="*/ 1316687 h 6527758"/>
                    <a:gd name="connsiteX1877" fmla="*/ 3386346 w 5484290"/>
                    <a:gd name="connsiteY1877" fmla="*/ 1258352 h 6527758"/>
                    <a:gd name="connsiteX1878" fmla="*/ 3424836 w 5484290"/>
                    <a:gd name="connsiteY1878" fmla="*/ 1228368 h 6527758"/>
                    <a:gd name="connsiteX1879" fmla="*/ 3421338 w 5484290"/>
                    <a:gd name="connsiteY1879" fmla="*/ 1190012 h 6527758"/>
                    <a:gd name="connsiteX1880" fmla="*/ 3388130 w 5484290"/>
                    <a:gd name="connsiteY1880" fmla="*/ 1212607 h 6527758"/>
                    <a:gd name="connsiteX1881" fmla="*/ 3367326 w 5484290"/>
                    <a:gd name="connsiteY1881" fmla="*/ 1244932 h 6527758"/>
                    <a:gd name="connsiteX1882" fmla="*/ 3346454 w 5484290"/>
                    <a:gd name="connsiteY1882" fmla="*/ 1244103 h 6527758"/>
                    <a:gd name="connsiteX1883" fmla="*/ 3351244 w 5484290"/>
                    <a:gd name="connsiteY1883" fmla="*/ 1223285 h 6527758"/>
                    <a:gd name="connsiteX1884" fmla="*/ 3376754 w 5484290"/>
                    <a:gd name="connsiteY1884" fmla="*/ 1174088 h 6527758"/>
                    <a:gd name="connsiteX1885" fmla="*/ 3321536 w 5484290"/>
                    <a:gd name="connsiteY1885" fmla="*/ 1139786 h 6527758"/>
                    <a:gd name="connsiteX1886" fmla="*/ 3263206 w 5484290"/>
                    <a:gd name="connsiteY1886" fmla="*/ 1121603 h 6527758"/>
                    <a:gd name="connsiteX1887" fmla="*/ 3189258 w 5484290"/>
                    <a:gd name="connsiteY1887" fmla="*/ 1150848 h 6527758"/>
                    <a:gd name="connsiteX1888" fmla="*/ 3173284 w 5484290"/>
                    <a:gd name="connsiteY1888" fmla="*/ 1088158 h 6527758"/>
                    <a:gd name="connsiteX1889" fmla="*/ 3085452 w 5484290"/>
                    <a:gd name="connsiteY1889" fmla="*/ 1067387 h 6527758"/>
                    <a:gd name="connsiteX1890" fmla="*/ 3091726 w 5484290"/>
                    <a:gd name="connsiteY1890" fmla="*/ 1086856 h 6527758"/>
                    <a:gd name="connsiteX1891" fmla="*/ 3090370 w 5484290"/>
                    <a:gd name="connsiteY1891" fmla="*/ 1112876 h 6527758"/>
                    <a:gd name="connsiteX1892" fmla="*/ 3062288 w 5484290"/>
                    <a:gd name="connsiteY1892" fmla="*/ 1117422 h 6527758"/>
                    <a:gd name="connsiteX1893" fmla="*/ 3053084 w 5484290"/>
                    <a:gd name="connsiteY1893" fmla="*/ 1087631 h 6527758"/>
                    <a:gd name="connsiteX1894" fmla="*/ 3051094 w 5484290"/>
                    <a:gd name="connsiteY1894" fmla="*/ 1052464 h 6527758"/>
                    <a:gd name="connsiteX1895" fmla="*/ 2985722 w 5484290"/>
                    <a:gd name="connsiteY1895" fmla="*/ 1031765 h 6527758"/>
                    <a:gd name="connsiteX1896" fmla="*/ 2978932 w 5484290"/>
                    <a:gd name="connsiteY1896" fmla="*/ 1035965 h 6527758"/>
                    <a:gd name="connsiteX1897" fmla="*/ 2987306 w 5484290"/>
                    <a:gd name="connsiteY1897" fmla="*/ 1049558 h 6527758"/>
                    <a:gd name="connsiteX1898" fmla="*/ 3011686 w 5484290"/>
                    <a:gd name="connsiteY1898" fmla="*/ 1070193 h 6527758"/>
                    <a:gd name="connsiteX1899" fmla="*/ 3010588 w 5484290"/>
                    <a:gd name="connsiteY1899" fmla="*/ 1084378 h 6527758"/>
                    <a:gd name="connsiteX1900" fmla="*/ 2995164 w 5484290"/>
                    <a:gd name="connsiteY1900" fmla="*/ 1086820 h 6527758"/>
                    <a:gd name="connsiteX1901" fmla="*/ 2958458 w 5484290"/>
                    <a:gd name="connsiteY1901" fmla="*/ 1071059 h 6527758"/>
                    <a:gd name="connsiteX1902" fmla="*/ 2933002 w 5484290"/>
                    <a:gd name="connsiteY1902" fmla="*/ 1027510 h 6527758"/>
                    <a:gd name="connsiteX1903" fmla="*/ 2924628 w 5484290"/>
                    <a:gd name="connsiteY1903" fmla="*/ 1013918 h 6527758"/>
                    <a:gd name="connsiteX1904" fmla="*/ 2874846 w 5484290"/>
                    <a:gd name="connsiteY1904" fmla="*/ 1001437 h 6527758"/>
                    <a:gd name="connsiteX1905" fmla="*/ 2841066 w 5484290"/>
                    <a:gd name="connsiteY1905" fmla="*/ 995997 h 6527758"/>
                    <a:gd name="connsiteX1906" fmla="*/ 2802932 w 5484290"/>
                    <a:gd name="connsiteY1906" fmla="*/ 991653 h 6527758"/>
                    <a:gd name="connsiteX1907" fmla="*/ 2780950 w 5484290"/>
                    <a:gd name="connsiteY1907" fmla="*/ 1023558 h 6527758"/>
                    <a:gd name="connsiteX1908" fmla="*/ 2768432 w 5484290"/>
                    <a:gd name="connsiteY1908" fmla="*/ 1073421 h 6527758"/>
                    <a:gd name="connsiteX1909" fmla="*/ 2743180 w 5484290"/>
                    <a:gd name="connsiteY1909" fmla="*/ 1110783 h 6527758"/>
                    <a:gd name="connsiteX1910" fmla="*/ 2720456 w 5484290"/>
                    <a:gd name="connsiteY1910" fmla="*/ 1122545 h 6527758"/>
                    <a:gd name="connsiteX1911" fmla="*/ 2622366 w 5484290"/>
                    <a:gd name="connsiteY1911" fmla="*/ 1156422 h 6527758"/>
                    <a:gd name="connsiteX1912" fmla="*/ 2571398 w 5484290"/>
                    <a:gd name="connsiteY1912" fmla="*/ 1162071 h 6527758"/>
                    <a:gd name="connsiteX1913" fmla="*/ 2546006 w 5484290"/>
                    <a:gd name="connsiteY1913" fmla="*/ 1151676 h 6527758"/>
                    <a:gd name="connsiteX1914" fmla="*/ 2558416 w 5484290"/>
                    <a:gd name="connsiteY1914" fmla="*/ 1142856 h 6527758"/>
                    <a:gd name="connsiteX1915" fmla="*/ 2655336 w 5484290"/>
                    <a:gd name="connsiteY1915" fmla="*/ 1108561 h 6527758"/>
                    <a:gd name="connsiteX1916" fmla="*/ 2704302 w 5484290"/>
                    <a:gd name="connsiteY1916" fmla="*/ 1086295 h 6527758"/>
                    <a:gd name="connsiteX1917" fmla="*/ 2738940 w 5484290"/>
                    <a:gd name="connsiteY1917" fmla="*/ 1052284 h 6527758"/>
                    <a:gd name="connsiteX1918" fmla="*/ 2747012 w 5484290"/>
                    <a:gd name="connsiteY1918" fmla="*/ 1007460 h 6527758"/>
                    <a:gd name="connsiteX1919" fmla="*/ 2808194 w 5484290"/>
                    <a:gd name="connsiteY1919" fmla="*/ 959615 h 6527758"/>
                    <a:gd name="connsiteX1920" fmla="*/ 1965636 w 5484290"/>
                    <a:gd name="connsiteY1920" fmla="*/ 535512 h 6527758"/>
                    <a:gd name="connsiteX1921" fmla="*/ 2007924 w 5484290"/>
                    <a:gd name="connsiteY1921" fmla="*/ 548636 h 6527758"/>
                    <a:gd name="connsiteX1922" fmla="*/ 2081558 w 5484290"/>
                    <a:gd name="connsiteY1922" fmla="*/ 627740 h 6527758"/>
                    <a:gd name="connsiteX1923" fmla="*/ 2187982 w 5484290"/>
                    <a:gd name="connsiteY1923" fmla="*/ 740998 h 6527758"/>
                    <a:gd name="connsiteX1924" fmla="*/ 2181884 w 5484290"/>
                    <a:gd name="connsiteY1924" fmla="*/ 769181 h 6527758"/>
                    <a:gd name="connsiteX1925" fmla="*/ 2142172 w 5484290"/>
                    <a:gd name="connsiteY1925" fmla="*/ 784039 h 6527758"/>
                    <a:gd name="connsiteX1926" fmla="*/ 2004750 w 5484290"/>
                    <a:gd name="connsiteY1926" fmla="*/ 798317 h 6527758"/>
                    <a:gd name="connsiteX1927" fmla="*/ 1927594 w 5484290"/>
                    <a:gd name="connsiteY1927" fmla="*/ 832802 h 6527758"/>
                    <a:gd name="connsiteX1928" fmla="*/ 1888478 w 5484290"/>
                    <a:gd name="connsiteY1928" fmla="*/ 857110 h 6527758"/>
                    <a:gd name="connsiteX1929" fmla="*/ 1835734 w 5484290"/>
                    <a:gd name="connsiteY1929" fmla="*/ 930678 h 6527758"/>
                    <a:gd name="connsiteX1930" fmla="*/ 1685334 w 5484290"/>
                    <a:gd name="connsiteY1930" fmla="*/ 1077607 h 6527758"/>
                    <a:gd name="connsiteX1931" fmla="*/ 1428252 w 5484290"/>
                    <a:gd name="connsiteY1931" fmla="*/ 1104587 h 6527758"/>
                    <a:gd name="connsiteX1932" fmla="*/ 1244456 w 5484290"/>
                    <a:gd name="connsiteY1932" fmla="*/ 1074578 h 6527758"/>
                    <a:gd name="connsiteX1933" fmla="*/ 1217090 w 5484290"/>
                    <a:gd name="connsiteY1933" fmla="*/ 1006720 h 6527758"/>
                    <a:gd name="connsiteX1934" fmla="*/ 1236998 w 5484290"/>
                    <a:gd name="connsiteY1934" fmla="*/ 958388 h 6527758"/>
                    <a:gd name="connsiteX1935" fmla="*/ 1178998 w 5484290"/>
                    <a:gd name="connsiteY1935" fmla="*/ 942951 h 6527758"/>
                    <a:gd name="connsiteX1936" fmla="*/ 1104662 w 5484290"/>
                    <a:gd name="connsiteY1936" fmla="*/ 936199 h 6527758"/>
                    <a:gd name="connsiteX1937" fmla="*/ 1104946 w 5484290"/>
                    <a:gd name="connsiteY1937" fmla="*/ 865017 h 6527758"/>
                    <a:gd name="connsiteX1938" fmla="*/ 1110042 w 5484290"/>
                    <a:gd name="connsiteY1938" fmla="*/ 825750 h 6527758"/>
                    <a:gd name="connsiteX1939" fmla="*/ 1140598 w 5484290"/>
                    <a:gd name="connsiteY1939" fmla="*/ 798547 h 6527758"/>
                    <a:gd name="connsiteX1940" fmla="*/ 1182210 w 5484290"/>
                    <a:gd name="connsiteY1940" fmla="*/ 748728 h 6527758"/>
                    <a:gd name="connsiteX1941" fmla="*/ 1328738 w 5484290"/>
                    <a:gd name="connsiteY1941" fmla="*/ 694141 h 6527758"/>
                    <a:gd name="connsiteX1942" fmla="*/ 1458216 w 5484290"/>
                    <a:gd name="connsiteY1942" fmla="*/ 702107 h 6527758"/>
                    <a:gd name="connsiteX1943" fmla="*/ 1569592 w 5484290"/>
                    <a:gd name="connsiteY1943" fmla="*/ 708888 h 6527758"/>
                    <a:gd name="connsiteX1944" fmla="*/ 1724324 w 5484290"/>
                    <a:gd name="connsiteY1944" fmla="*/ 638749 h 6527758"/>
                    <a:gd name="connsiteX1945" fmla="*/ 1826688 w 5484290"/>
                    <a:gd name="connsiteY1945" fmla="*/ 585547 h 6527758"/>
                    <a:gd name="connsiteX1946" fmla="*/ 1922862 w 5484290"/>
                    <a:gd name="connsiteY1946" fmla="*/ 545976 h 6527758"/>
                    <a:gd name="connsiteX1947" fmla="*/ 1965636 w 5484290"/>
                    <a:gd name="connsiteY1947" fmla="*/ 535512 h 6527758"/>
                    <a:gd name="connsiteX1948" fmla="*/ 1660452 w 5484290"/>
                    <a:gd name="connsiteY1948" fmla="*/ 353640 h 6527758"/>
                    <a:gd name="connsiteX1949" fmla="*/ 1622820 w 5484290"/>
                    <a:gd name="connsiteY1949" fmla="*/ 362761 h 6527758"/>
                    <a:gd name="connsiteX1950" fmla="*/ 1603618 w 5484290"/>
                    <a:gd name="connsiteY1950" fmla="*/ 375810 h 6527758"/>
                    <a:gd name="connsiteX1951" fmla="*/ 1558986 w 5484290"/>
                    <a:gd name="connsiteY1951" fmla="*/ 389728 h 6527758"/>
                    <a:gd name="connsiteX1952" fmla="*/ 1532172 w 5484290"/>
                    <a:gd name="connsiteY1952" fmla="*/ 418408 h 6527758"/>
                    <a:gd name="connsiteX1953" fmla="*/ 1621314 w 5484290"/>
                    <a:gd name="connsiteY1953" fmla="*/ 376469 h 6527758"/>
                    <a:gd name="connsiteX1954" fmla="*/ 1682034 w 5484290"/>
                    <a:gd name="connsiteY1954" fmla="*/ 353875 h 6527758"/>
                    <a:gd name="connsiteX1955" fmla="*/ 2184390 w 5484290"/>
                    <a:gd name="connsiteY1955" fmla="*/ 311044 h 6527758"/>
                    <a:gd name="connsiteX1956" fmla="*/ 2109052 w 5484290"/>
                    <a:gd name="connsiteY1956" fmla="*/ 323755 h 6527758"/>
                    <a:gd name="connsiteX1957" fmla="*/ 2024280 w 5484290"/>
                    <a:gd name="connsiteY1957" fmla="*/ 326986 h 6527758"/>
                    <a:gd name="connsiteX1958" fmla="*/ 1731954 w 5484290"/>
                    <a:gd name="connsiteY1958" fmla="*/ 327419 h 6527758"/>
                    <a:gd name="connsiteX1959" fmla="*/ 1707728 w 5484290"/>
                    <a:gd name="connsiteY1959" fmla="*/ 336020 h 6527758"/>
                    <a:gd name="connsiteX1960" fmla="*/ 1691272 w 5484290"/>
                    <a:gd name="connsiteY1960" fmla="*/ 350436 h 6527758"/>
                    <a:gd name="connsiteX1961" fmla="*/ 1717798 w 5484290"/>
                    <a:gd name="connsiteY1961" fmla="*/ 340568 h 6527758"/>
                    <a:gd name="connsiteX1962" fmla="*/ 1743818 w 5484290"/>
                    <a:gd name="connsiteY1962" fmla="*/ 341932 h 6527758"/>
                    <a:gd name="connsiteX1963" fmla="*/ 1741742 w 5484290"/>
                    <a:gd name="connsiteY1963" fmla="*/ 366298 h 6527758"/>
                    <a:gd name="connsiteX1964" fmla="*/ 1725772 w 5484290"/>
                    <a:gd name="connsiteY1964" fmla="*/ 433270 h 6527758"/>
                    <a:gd name="connsiteX1965" fmla="*/ 1730232 w 5484290"/>
                    <a:gd name="connsiteY1965" fmla="*/ 446756 h 6527758"/>
                    <a:gd name="connsiteX1966" fmla="*/ 1744240 w 5484290"/>
                    <a:gd name="connsiteY1966" fmla="*/ 437225 h 6527758"/>
                    <a:gd name="connsiteX1967" fmla="*/ 1793990 w 5484290"/>
                    <a:gd name="connsiteY1967" fmla="*/ 416674 h 6527758"/>
                    <a:gd name="connsiteX1968" fmla="*/ 1872080 w 5484290"/>
                    <a:gd name="connsiteY1968" fmla="*/ 457781 h 6527758"/>
                    <a:gd name="connsiteX1969" fmla="*/ 1915650 w 5484290"/>
                    <a:gd name="connsiteY1969" fmla="*/ 469379 h 6527758"/>
                    <a:gd name="connsiteX1970" fmla="*/ 2019790 w 5484290"/>
                    <a:gd name="connsiteY1970" fmla="*/ 452399 h 6527758"/>
                    <a:gd name="connsiteX1971" fmla="*/ 2052246 w 5484290"/>
                    <a:gd name="connsiteY1971" fmla="*/ 428316 h 6527758"/>
                    <a:gd name="connsiteX1972" fmla="*/ 2111428 w 5484290"/>
                    <a:gd name="connsiteY1972" fmla="*/ 359104 h 6527758"/>
                    <a:gd name="connsiteX1973" fmla="*/ 2230974 w 5484290"/>
                    <a:gd name="connsiteY1973" fmla="*/ 0 h 6527758"/>
                    <a:gd name="connsiteX1974" fmla="*/ 2281782 w 5484290"/>
                    <a:gd name="connsiteY1974" fmla="*/ 105745 h 6527758"/>
                    <a:gd name="connsiteX1975" fmla="*/ 2273656 w 5484290"/>
                    <a:gd name="connsiteY1975" fmla="*/ 169201 h 6527758"/>
                    <a:gd name="connsiteX1976" fmla="*/ 2230134 w 5484290"/>
                    <a:gd name="connsiteY1976" fmla="*/ 265140 h 6527758"/>
                    <a:gd name="connsiteX1977" fmla="*/ 2220742 w 5484290"/>
                    <a:gd name="connsiteY1977" fmla="*/ 288661 h 6527758"/>
                    <a:gd name="connsiteX1978" fmla="*/ 2206374 w 5484290"/>
                    <a:gd name="connsiteY1978" fmla="*/ 300496 h 6527758"/>
                    <a:gd name="connsiteX1979" fmla="*/ 2214842 w 5484290"/>
                    <a:gd name="connsiteY1979" fmla="*/ 296478 h 6527758"/>
                    <a:gd name="connsiteX1980" fmla="*/ 2381100 w 5484290"/>
                    <a:gd name="connsiteY1980" fmla="*/ 288246 h 6527758"/>
                    <a:gd name="connsiteX1981" fmla="*/ 2373972 w 5484290"/>
                    <a:gd name="connsiteY1981" fmla="*/ 279853 h 6527758"/>
                    <a:gd name="connsiteX1982" fmla="*/ 2369840 w 5484290"/>
                    <a:gd name="connsiteY1982" fmla="*/ 250966 h 6527758"/>
                    <a:gd name="connsiteX1983" fmla="*/ 2378146 w 5484290"/>
                    <a:gd name="connsiteY1983" fmla="*/ 246102 h 6527758"/>
                    <a:gd name="connsiteX1984" fmla="*/ 2391746 w 5484290"/>
                    <a:gd name="connsiteY1984" fmla="*/ 270539 h 6527758"/>
                    <a:gd name="connsiteX1985" fmla="*/ 2398552 w 5484290"/>
                    <a:gd name="connsiteY1985" fmla="*/ 222066 h 6527758"/>
                    <a:gd name="connsiteX1986" fmla="*/ 2408552 w 5484290"/>
                    <a:gd name="connsiteY1986" fmla="*/ 190398 h 6527758"/>
                    <a:gd name="connsiteX1987" fmla="*/ 2427378 w 5484290"/>
                    <a:gd name="connsiteY1987" fmla="*/ 207563 h 6527758"/>
                    <a:gd name="connsiteX1988" fmla="*/ 2452930 w 5484290"/>
                    <a:gd name="connsiteY1988" fmla="*/ 220606 h 6527758"/>
                    <a:gd name="connsiteX1989" fmla="*/ 2540004 w 5484290"/>
                    <a:gd name="connsiteY1989" fmla="*/ 186447 h 6527758"/>
                    <a:gd name="connsiteX1990" fmla="*/ 2615462 w 5484290"/>
                    <a:gd name="connsiteY1990" fmla="*/ 206874 h 6527758"/>
                    <a:gd name="connsiteX1991" fmla="*/ 2648864 w 5484290"/>
                    <a:gd name="connsiteY1991" fmla="*/ 278846 h 6527758"/>
                    <a:gd name="connsiteX1992" fmla="*/ 2653056 w 5484290"/>
                    <a:gd name="connsiteY1992" fmla="*/ 289640 h 6527758"/>
                    <a:gd name="connsiteX1993" fmla="*/ 2652178 w 5484290"/>
                    <a:gd name="connsiteY1993" fmla="*/ 292907 h 6527758"/>
                    <a:gd name="connsiteX1994" fmla="*/ 2690288 w 5484290"/>
                    <a:gd name="connsiteY1994" fmla="*/ 296929 h 6527758"/>
                    <a:gd name="connsiteX1995" fmla="*/ 2728890 w 5484290"/>
                    <a:gd name="connsiteY1995" fmla="*/ 309227 h 6527758"/>
                    <a:gd name="connsiteX1996" fmla="*/ 2920742 w 5484290"/>
                    <a:gd name="connsiteY1996" fmla="*/ 331394 h 6527758"/>
                    <a:gd name="connsiteX1997" fmla="*/ 3019056 w 5484290"/>
                    <a:gd name="connsiteY1997" fmla="*/ 341345 h 6527758"/>
                    <a:gd name="connsiteX1998" fmla="*/ 3210150 w 5484290"/>
                    <a:gd name="connsiteY1998" fmla="*/ 361919 h 6527758"/>
                    <a:gd name="connsiteX1999" fmla="*/ 3322794 w 5484290"/>
                    <a:gd name="connsiteY1999" fmla="*/ 383612 h 6527758"/>
                    <a:gd name="connsiteX2000" fmla="*/ 3359500 w 5484290"/>
                    <a:gd name="connsiteY2000" fmla="*/ 399371 h 6527758"/>
                    <a:gd name="connsiteX2001" fmla="*/ 3367712 w 5484290"/>
                    <a:gd name="connsiteY2001" fmla="*/ 402304 h 6527758"/>
                    <a:gd name="connsiteX2002" fmla="*/ 3439786 w 5484290"/>
                    <a:gd name="connsiteY2002" fmla="*/ 422750 h 6527758"/>
                    <a:gd name="connsiteX2003" fmla="*/ 3872298 w 5484290"/>
                    <a:gd name="connsiteY2003" fmla="*/ 597106 h 6527758"/>
                    <a:gd name="connsiteX2004" fmla="*/ 3921652 w 5484290"/>
                    <a:gd name="connsiteY2004" fmla="*/ 629306 h 6527758"/>
                    <a:gd name="connsiteX2005" fmla="*/ 3846212 w 5484290"/>
                    <a:gd name="connsiteY2005" fmla="*/ 636797 h 6527758"/>
                    <a:gd name="connsiteX2006" fmla="*/ 3796602 w 5484290"/>
                    <a:gd name="connsiteY2006" fmla="*/ 616428 h 6527758"/>
                    <a:gd name="connsiteX2007" fmla="*/ 3776742 w 5484290"/>
                    <a:gd name="connsiteY2007" fmla="*/ 605360 h 6527758"/>
                    <a:gd name="connsiteX2008" fmla="*/ 3701706 w 5484290"/>
                    <a:gd name="connsiteY2008" fmla="*/ 648759 h 6527758"/>
                    <a:gd name="connsiteX2009" fmla="*/ 3690804 w 5484290"/>
                    <a:gd name="connsiteY2009" fmla="*/ 660760 h 6527758"/>
                    <a:gd name="connsiteX2010" fmla="*/ 3665234 w 5484290"/>
                    <a:gd name="connsiteY2010" fmla="*/ 676792 h 6527758"/>
                    <a:gd name="connsiteX2011" fmla="*/ 3656530 w 5484290"/>
                    <a:gd name="connsiteY2011" fmla="*/ 641896 h 6527758"/>
                    <a:gd name="connsiteX2012" fmla="*/ 3628808 w 5484290"/>
                    <a:gd name="connsiteY2012" fmla="*/ 593581 h 6527758"/>
                    <a:gd name="connsiteX2013" fmla="*/ 3607028 w 5484290"/>
                    <a:gd name="connsiteY2013" fmla="*/ 561960 h 6527758"/>
                    <a:gd name="connsiteX2014" fmla="*/ 3586834 w 5484290"/>
                    <a:gd name="connsiteY2014" fmla="*/ 548123 h 6527758"/>
                    <a:gd name="connsiteX2015" fmla="*/ 3561262 w 5484290"/>
                    <a:gd name="connsiteY2015" fmla="*/ 564156 h 6527758"/>
                    <a:gd name="connsiteX2016" fmla="*/ 3540556 w 5484290"/>
                    <a:gd name="connsiteY2016" fmla="*/ 573979 h 6527758"/>
                    <a:gd name="connsiteX2017" fmla="*/ 3543750 w 5484290"/>
                    <a:gd name="connsiteY2017" fmla="*/ 553926 h 6527758"/>
                    <a:gd name="connsiteX2018" fmla="*/ 3519282 w 5484290"/>
                    <a:gd name="connsiteY2018" fmla="*/ 537240 h 6527758"/>
                    <a:gd name="connsiteX2019" fmla="*/ 3441496 w 5484290"/>
                    <a:gd name="connsiteY2019" fmla="*/ 543894 h 6527758"/>
                    <a:gd name="connsiteX2020" fmla="*/ 3343510 w 5484290"/>
                    <a:gd name="connsiteY2020" fmla="*/ 555252 h 6527758"/>
                    <a:gd name="connsiteX2021" fmla="*/ 3296996 w 5484290"/>
                    <a:gd name="connsiteY2021" fmla="*/ 537315 h 6527758"/>
                    <a:gd name="connsiteX2022" fmla="*/ 3276468 w 5484290"/>
                    <a:gd name="connsiteY2022" fmla="*/ 520710 h 6527758"/>
                    <a:gd name="connsiteX2023" fmla="*/ 3050820 w 5484290"/>
                    <a:gd name="connsiteY2023" fmla="*/ 548722 h 6527758"/>
                    <a:gd name="connsiteX2024" fmla="*/ 2942070 w 5484290"/>
                    <a:gd name="connsiteY2024" fmla="*/ 638358 h 6527758"/>
                    <a:gd name="connsiteX2025" fmla="*/ 2889678 w 5484290"/>
                    <a:gd name="connsiteY2025" fmla="*/ 655406 h 6527758"/>
                    <a:gd name="connsiteX2026" fmla="*/ 2712840 w 5484290"/>
                    <a:gd name="connsiteY2026" fmla="*/ 613434 h 6527758"/>
                    <a:gd name="connsiteX2027" fmla="*/ 2572356 w 5484290"/>
                    <a:gd name="connsiteY2027" fmla="*/ 621535 h 6527758"/>
                    <a:gd name="connsiteX2028" fmla="*/ 2387952 w 5484290"/>
                    <a:gd name="connsiteY2028" fmla="*/ 637789 h 6527758"/>
                    <a:gd name="connsiteX2029" fmla="*/ 2235176 w 5484290"/>
                    <a:gd name="connsiteY2029" fmla="*/ 576595 h 6527758"/>
                    <a:gd name="connsiteX2030" fmla="*/ 2125378 w 5484290"/>
                    <a:gd name="connsiteY2030" fmla="*/ 569165 h 6527758"/>
                    <a:gd name="connsiteX2031" fmla="*/ 2044586 w 5484290"/>
                    <a:gd name="connsiteY2031" fmla="*/ 550904 h 6527758"/>
                    <a:gd name="connsiteX2032" fmla="*/ 2007710 w 5484290"/>
                    <a:gd name="connsiteY2032" fmla="*/ 543031 h 6527758"/>
                    <a:gd name="connsiteX2033" fmla="*/ 2003006 w 5484290"/>
                    <a:gd name="connsiteY2033" fmla="*/ 525253 h 6527758"/>
                    <a:gd name="connsiteX2034" fmla="*/ 1977058 w 5484290"/>
                    <a:gd name="connsiteY2034" fmla="*/ 505415 h 6527758"/>
                    <a:gd name="connsiteX2035" fmla="*/ 1885720 w 5484290"/>
                    <a:gd name="connsiteY2035" fmla="*/ 504937 h 6527758"/>
                    <a:gd name="connsiteX2036" fmla="*/ 1867606 w 5484290"/>
                    <a:gd name="connsiteY2036" fmla="*/ 522253 h 6527758"/>
                    <a:gd name="connsiteX2037" fmla="*/ 1821318 w 5484290"/>
                    <a:gd name="connsiteY2037" fmla="*/ 566504 h 6527758"/>
                    <a:gd name="connsiteX2038" fmla="*/ 1668572 w 5484290"/>
                    <a:gd name="connsiteY2038" fmla="*/ 663905 h 6527758"/>
                    <a:gd name="connsiteX2039" fmla="*/ 1590710 w 5484290"/>
                    <a:gd name="connsiteY2039" fmla="*/ 688949 h 6527758"/>
                    <a:gd name="connsiteX2040" fmla="*/ 1349904 w 5484290"/>
                    <a:gd name="connsiteY2040" fmla="*/ 672971 h 6527758"/>
                    <a:gd name="connsiteX2041" fmla="*/ 1186290 w 5484290"/>
                    <a:gd name="connsiteY2041" fmla="*/ 722884 h 6527758"/>
                    <a:gd name="connsiteX2042" fmla="*/ 1101602 w 5484290"/>
                    <a:gd name="connsiteY2042" fmla="*/ 811560 h 6527758"/>
                    <a:gd name="connsiteX2043" fmla="*/ 1076020 w 5484290"/>
                    <a:gd name="connsiteY2043" fmla="*/ 923992 h 6527758"/>
                    <a:gd name="connsiteX2044" fmla="*/ 1080852 w 5484290"/>
                    <a:gd name="connsiteY2044" fmla="*/ 977253 h 6527758"/>
                    <a:gd name="connsiteX2045" fmla="*/ 1128160 w 5484290"/>
                    <a:gd name="connsiteY2045" fmla="*/ 1037756 h 6527758"/>
                    <a:gd name="connsiteX2046" fmla="*/ 1195172 w 5484290"/>
                    <a:gd name="connsiteY2046" fmla="*/ 1080193 h 6527758"/>
                    <a:gd name="connsiteX2047" fmla="*/ 1368272 w 5484290"/>
                    <a:gd name="connsiteY2047" fmla="*/ 1126165 h 6527758"/>
                    <a:gd name="connsiteX2048" fmla="*/ 1372638 w 5484290"/>
                    <a:gd name="connsiteY2048" fmla="*/ 1125082 h 6527758"/>
                    <a:gd name="connsiteX2049" fmla="*/ 1374150 w 5484290"/>
                    <a:gd name="connsiteY2049" fmla="*/ 1128265 h 6527758"/>
                    <a:gd name="connsiteX2050" fmla="*/ 1372868 w 5484290"/>
                    <a:gd name="connsiteY2050" fmla="*/ 1131853 h 6527758"/>
                    <a:gd name="connsiteX2051" fmla="*/ 1409532 w 5484290"/>
                    <a:gd name="connsiteY2051" fmla="*/ 1141311 h 6527758"/>
                    <a:gd name="connsiteX2052" fmla="*/ 1500746 w 5484290"/>
                    <a:gd name="connsiteY2052" fmla="*/ 1217085 h 6527758"/>
                    <a:gd name="connsiteX2053" fmla="*/ 1506406 w 5484290"/>
                    <a:gd name="connsiteY2053" fmla="*/ 1246168 h 6527758"/>
                    <a:gd name="connsiteX2054" fmla="*/ 1492986 w 5484290"/>
                    <a:gd name="connsiteY2054" fmla="*/ 1250508 h 6527758"/>
                    <a:gd name="connsiteX2055" fmla="*/ 1476558 w 5484290"/>
                    <a:gd name="connsiteY2055" fmla="*/ 1243625 h 6527758"/>
                    <a:gd name="connsiteX2056" fmla="*/ 1374282 w 5484290"/>
                    <a:gd name="connsiteY2056" fmla="*/ 1170560 h 6527758"/>
                    <a:gd name="connsiteX2057" fmla="*/ 1359700 w 5484290"/>
                    <a:gd name="connsiteY2057" fmla="*/ 1151482 h 6527758"/>
                    <a:gd name="connsiteX2058" fmla="*/ 1367750 w 5484290"/>
                    <a:gd name="connsiteY2058" fmla="*/ 1134990 h 6527758"/>
                    <a:gd name="connsiteX2059" fmla="*/ 1309286 w 5484290"/>
                    <a:gd name="connsiteY2059" fmla="*/ 1130368 h 6527758"/>
                    <a:gd name="connsiteX2060" fmla="*/ 1250254 w 5484290"/>
                    <a:gd name="connsiteY2060" fmla="*/ 1107796 h 6527758"/>
                    <a:gd name="connsiteX2061" fmla="*/ 1243958 w 5484290"/>
                    <a:gd name="connsiteY2061" fmla="*/ 1106868 h 6527758"/>
                    <a:gd name="connsiteX2062" fmla="*/ 1145050 w 5484290"/>
                    <a:gd name="connsiteY2062" fmla="*/ 1060968 h 6527758"/>
                    <a:gd name="connsiteX2063" fmla="*/ 1073190 w 5484290"/>
                    <a:gd name="connsiteY2063" fmla="*/ 1043229 h 6527758"/>
                    <a:gd name="connsiteX2064" fmla="*/ 1052952 w 5484290"/>
                    <a:gd name="connsiteY2064" fmla="*/ 1029393 h 6527758"/>
                    <a:gd name="connsiteX2065" fmla="*/ 1067586 w 5484290"/>
                    <a:gd name="connsiteY2065" fmla="*/ 969871 h 6527758"/>
                    <a:gd name="connsiteX2066" fmla="*/ 1051692 w 5484290"/>
                    <a:gd name="connsiteY2066" fmla="*/ 936445 h 6527758"/>
                    <a:gd name="connsiteX2067" fmla="*/ 894370 w 5484290"/>
                    <a:gd name="connsiteY2067" fmla="*/ 890822 h 6527758"/>
                    <a:gd name="connsiteX2068" fmla="*/ 839948 w 5484290"/>
                    <a:gd name="connsiteY2068" fmla="*/ 850241 h 6527758"/>
                    <a:gd name="connsiteX2069" fmla="*/ 825262 w 5484290"/>
                    <a:gd name="connsiteY2069" fmla="*/ 757782 h 6527758"/>
                    <a:gd name="connsiteX2070" fmla="*/ 1273822 w 5484290"/>
                    <a:gd name="connsiteY2070" fmla="*/ 533477 h 6527758"/>
                    <a:gd name="connsiteX2071" fmla="*/ 1519970 w 5484290"/>
                    <a:gd name="connsiteY2071" fmla="*/ 423188 h 6527758"/>
                    <a:gd name="connsiteX2072" fmla="*/ 1522194 w 5484290"/>
                    <a:gd name="connsiteY2072" fmla="*/ 422376 h 6527758"/>
                    <a:gd name="connsiteX2073" fmla="*/ 1519858 w 5484290"/>
                    <a:gd name="connsiteY2073" fmla="*/ 421542 h 6527758"/>
                    <a:gd name="connsiteX2074" fmla="*/ 1622494 w 5484290"/>
                    <a:gd name="connsiteY2074" fmla="*/ 289647 h 6527758"/>
                    <a:gd name="connsiteX2075" fmla="*/ 1718374 w 5484290"/>
                    <a:gd name="connsiteY2075" fmla="*/ 265499 h 6527758"/>
                    <a:gd name="connsiteX2076" fmla="*/ 1915354 w 5484290"/>
                    <a:gd name="connsiteY2076" fmla="*/ 265515 h 6527758"/>
                    <a:gd name="connsiteX2077" fmla="*/ 2029702 w 5484290"/>
                    <a:gd name="connsiteY2077" fmla="*/ 278490 h 6527758"/>
                    <a:gd name="connsiteX2078" fmla="*/ 2067116 w 5484290"/>
                    <a:gd name="connsiteY2078" fmla="*/ 244073 h 6527758"/>
                    <a:gd name="connsiteX2079" fmla="*/ 2230974 w 5484290"/>
                    <a:gd name="connsiteY2079" fmla="*/ 0 h 6527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Lst>
                  <a:rect l="l" t="t" r="r" b="b"/>
                  <a:pathLst>
                    <a:path w="5484290" h="6527758">
                      <a:moveTo>
                        <a:pt x="2661754" y="6029402"/>
                      </a:moveTo>
                      <a:lnTo>
                        <a:pt x="2660170" y="6029987"/>
                      </a:lnTo>
                      <a:lnTo>
                        <a:pt x="2662430" y="6029428"/>
                      </a:lnTo>
                      <a:close/>
                      <a:moveTo>
                        <a:pt x="2708098" y="5942377"/>
                      </a:moveTo>
                      <a:lnTo>
                        <a:pt x="2707720" y="5942519"/>
                      </a:lnTo>
                      <a:lnTo>
                        <a:pt x="2708366" y="5942505"/>
                      </a:lnTo>
                      <a:close/>
                      <a:moveTo>
                        <a:pt x="2606970" y="5902620"/>
                      </a:moveTo>
                      <a:lnTo>
                        <a:pt x="2606444" y="5903742"/>
                      </a:lnTo>
                      <a:lnTo>
                        <a:pt x="2604504" y="5905186"/>
                      </a:lnTo>
                      <a:lnTo>
                        <a:pt x="2603260" y="5905250"/>
                      </a:lnTo>
                      <a:cubicBezTo>
                        <a:pt x="2603260" y="5905250"/>
                        <a:pt x="2601666" y="5906003"/>
                        <a:pt x="2602840" y="5906422"/>
                      </a:cubicBezTo>
                      <a:lnTo>
                        <a:pt x="2604504" y="5905186"/>
                      </a:lnTo>
                      <a:lnTo>
                        <a:pt x="2605282" y="5905146"/>
                      </a:lnTo>
                      <a:cubicBezTo>
                        <a:pt x="2605230" y="5905292"/>
                        <a:pt x="2605230" y="5905292"/>
                        <a:pt x="2607620" y="5904162"/>
                      </a:cubicBezTo>
                      <a:lnTo>
                        <a:pt x="2615950" y="5905385"/>
                      </a:lnTo>
                      <a:close/>
                      <a:moveTo>
                        <a:pt x="2528170" y="5873634"/>
                      </a:moveTo>
                      <a:cubicBezTo>
                        <a:pt x="2523002" y="5873276"/>
                        <a:pt x="2516756" y="5875013"/>
                        <a:pt x="2512018" y="5875304"/>
                      </a:cubicBezTo>
                      <a:cubicBezTo>
                        <a:pt x="2475710" y="5876882"/>
                        <a:pt x="2439402" y="5878460"/>
                        <a:pt x="2408552" y="5901825"/>
                      </a:cubicBezTo>
                      <a:cubicBezTo>
                        <a:pt x="2392118" y="5914469"/>
                        <a:pt x="2372498" y="5910106"/>
                        <a:pt x="2354550" y="5901050"/>
                      </a:cubicBezTo>
                      <a:cubicBezTo>
                        <a:pt x="2310100" y="5877239"/>
                        <a:pt x="2310100" y="5877239"/>
                        <a:pt x="2277744" y="5915935"/>
                      </a:cubicBezTo>
                      <a:lnTo>
                        <a:pt x="2276998" y="5915196"/>
                      </a:lnTo>
                      <a:lnTo>
                        <a:pt x="2278222" y="5929916"/>
                      </a:lnTo>
                      <a:lnTo>
                        <a:pt x="2278586" y="5930772"/>
                      </a:lnTo>
                      <a:lnTo>
                        <a:pt x="2321912" y="5946093"/>
                      </a:lnTo>
                      <a:cubicBezTo>
                        <a:pt x="2336286" y="5954037"/>
                        <a:pt x="2350292" y="5963008"/>
                        <a:pt x="2366142" y="5968669"/>
                      </a:cubicBezTo>
                      <a:cubicBezTo>
                        <a:pt x="2377882" y="5972862"/>
                        <a:pt x="2381156" y="5985933"/>
                        <a:pt x="2380070" y="6000093"/>
                      </a:cubicBezTo>
                      <a:cubicBezTo>
                        <a:pt x="2379822" y="6011907"/>
                        <a:pt x="2381166" y="6022967"/>
                        <a:pt x="2389220" y="6033778"/>
                      </a:cubicBezTo>
                      <a:cubicBezTo>
                        <a:pt x="2394042" y="6038807"/>
                        <a:pt x="2399368" y="6043354"/>
                        <a:pt x="2405102" y="6044907"/>
                      </a:cubicBezTo>
                      <a:cubicBezTo>
                        <a:pt x="2410836" y="6046459"/>
                        <a:pt x="2416978" y="6045016"/>
                        <a:pt x="2423434" y="6038064"/>
                      </a:cubicBezTo>
                      <a:cubicBezTo>
                        <a:pt x="2432318" y="6028013"/>
                        <a:pt x="2438520" y="6014359"/>
                        <a:pt x="2424598" y="6001450"/>
                      </a:cubicBezTo>
                      <a:cubicBezTo>
                        <a:pt x="2419984" y="5995835"/>
                        <a:pt x="2414112" y="5993738"/>
                        <a:pt x="2409080" y="5989296"/>
                      </a:cubicBezTo>
                      <a:cubicBezTo>
                        <a:pt x="2397840" y="5979991"/>
                        <a:pt x="2392556" y="5968846"/>
                        <a:pt x="2396406" y="5954353"/>
                      </a:cubicBezTo>
                      <a:cubicBezTo>
                        <a:pt x="2401434" y="5940279"/>
                        <a:pt x="2412922" y="5937770"/>
                        <a:pt x="2425166" y="5936853"/>
                      </a:cubicBezTo>
                      <a:cubicBezTo>
                        <a:pt x="2444116" y="5935687"/>
                        <a:pt x="2462310" y="5932929"/>
                        <a:pt x="2476814" y="5918272"/>
                      </a:cubicBezTo>
                      <a:cubicBezTo>
                        <a:pt x="2486872" y="5908641"/>
                        <a:pt x="2499032" y="5911662"/>
                        <a:pt x="2512030" y="5912337"/>
                      </a:cubicBezTo>
                      <a:cubicBezTo>
                        <a:pt x="2529386" y="5911924"/>
                        <a:pt x="2539110" y="5899528"/>
                        <a:pt x="2537848" y="5884530"/>
                      </a:cubicBezTo>
                      <a:cubicBezTo>
                        <a:pt x="2537426" y="5876444"/>
                        <a:pt x="2533338" y="5873992"/>
                        <a:pt x="2528170" y="5873634"/>
                      </a:cubicBezTo>
                      <a:close/>
                      <a:moveTo>
                        <a:pt x="2201408" y="5814611"/>
                      </a:moveTo>
                      <a:cubicBezTo>
                        <a:pt x="2196210" y="5813415"/>
                        <a:pt x="2193284" y="5814189"/>
                        <a:pt x="2191588" y="5816041"/>
                      </a:cubicBezTo>
                      <a:cubicBezTo>
                        <a:pt x="2188196" y="5819748"/>
                        <a:pt x="2189716" y="5827771"/>
                        <a:pt x="2187770" y="5832985"/>
                      </a:cubicBezTo>
                      <a:lnTo>
                        <a:pt x="2185608" y="5834575"/>
                      </a:lnTo>
                      <a:lnTo>
                        <a:pt x="2203780" y="5833197"/>
                      </a:lnTo>
                      <a:lnTo>
                        <a:pt x="2216552" y="5845381"/>
                      </a:lnTo>
                      <a:lnTo>
                        <a:pt x="2215258" y="5828650"/>
                      </a:lnTo>
                      <a:cubicBezTo>
                        <a:pt x="2214262" y="5822178"/>
                        <a:pt x="2211220" y="5816793"/>
                        <a:pt x="2201408" y="5814611"/>
                      </a:cubicBezTo>
                      <a:close/>
                      <a:moveTo>
                        <a:pt x="4419208" y="5760288"/>
                      </a:moveTo>
                      <a:cubicBezTo>
                        <a:pt x="4428130" y="5764802"/>
                        <a:pt x="4425608" y="5771860"/>
                        <a:pt x="4423088" y="5778918"/>
                      </a:cubicBezTo>
                      <a:cubicBezTo>
                        <a:pt x="4420054" y="5791100"/>
                        <a:pt x="4414356" y="5799678"/>
                        <a:pt x="4414078" y="5811517"/>
                      </a:cubicBezTo>
                      <a:cubicBezTo>
                        <a:pt x="4413428" y="5839142"/>
                        <a:pt x="4406098" y="5867035"/>
                        <a:pt x="4410536" y="5895151"/>
                      </a:cubicBezTo>
                      <a:cubicBezTo>
                        <a:pt x="4412686" y="5903878"/>
                        <a:pt x="4413248" y="5913365"/>
                        <a:pt x="4417406" y="5920156"/>
                      </a:cubicBezTo>
                      <a:cubicBezTo>
                        <a:pt x="4431560" y="5935824"/>
                        <a:pt x="4431094" y="5955555"/>
                        <a:pt x="4427874" y="5975630"/>
                      </a:cubicBezTo>
                      <a:cubicBezTo>
                        <a:pt x="4426242" y="5994945"/>
                        <a:pt x="4424610" y="6014260"/>
                        <a:pt x="4432412" y="6032966"/>
                      </a:cubicBezTo>
                      <a:cubicBezTo>
                        <a:pt x="4443344" y="6068708"/>
                        <a:pt x="4443768" y="6100696"/>
                        <a:pt x="4427986" y="6137509"/>
                      </a:cubicBezTo>
                      <a:cubicBezTo>
                        <a:pt x="4418086" y="6157850"/>
                        <a:pt x="4415428" y="6187411"/>
                        <a:pt x="4423046" y="6214010"/>
                      </a:cubicBezTo>
                      <a:cubicBezTo>
                        <a:pt x="4442762" y="6276767"/>
                        <a:pt x="4402834" y="6322199"/>
                        <a:pt x="4370332" y="6368958"/>
                      </a:cubicBezTo>
                      <a:cubicBezTo>
                        <a:pt x="4362628" y="6379471"/>
                        <a:pt x="4353006" y="6387974"/>
                        <a:pt x="4351888" y="6402166"/>
                      </a:cubicBezTo>
                      <a:cubicBezTo>
                        <a:pt x="4343438" y="6444251"/>
                        <a:pt x="4307522" y="6452646"/>
                        <a:pt x="4275858" y="6463887"/>
                      </a:cubicBezTo>
                      <a:cubicBezTo>
                        <a:pt x="4269506" y="6466925"/>
                        <a:pt x="4262826" y="6467191"/>
                        <a:pt x="4257316" y="6467876"/>
                      </a:cubicBezTo>
                      <a:cubicBezTo>
                        <a:pt x="4205144" y="6466487"/>
                        <a:pt x="4159702" y="6479438"/>
                        <a:pt x="4122296" y="6517813"/>
                      </a:cubicBezTo>
                      <a:cubicBezTo>
                        <a:pt x="4080308" y="6517407"/>
                        <a:pt x="4039862" y="6534797"/>
                        <a:pt x="3996144" y="6524487"/>
                      </a:cubicBezTo>
                      <a:cubicBezTo>
                        <a:pt x="3975034" y="6520927"/>
                        <a:pt x="3962280" y="6512392"/>
                        <a:pt x="3958496" y="6489816"/>
                      </a:cubicBezTo>
                      <a:cubicBezTo>
                        <a:pt x="3950410" y="6449785"/>
                        <a:pt x="3949242" y="6449368"/>
                        <a:pt x="3911974" y="6465240"/>
                      </a:cubicBezTo>
                      <a:cubicBezTo>
                        <a:pt x="3894508" y="6473592"/>
                        <a:pt x="3889694" y="6461261"/>
                        <a:pt x="3890394" y="6448245"/>
                      </a:cubicBezTo>
                      <a:cubicBezTo>
                        <a:pt x="3889924" y="6434812"/>
                        <a:pt x="3898378" y="6425893"/>
                        <a:pt x="3906830" y="6416973"/>
                      </a:cubicBezTo>
                      <a:cubicBezTo>
                        <a:pt x="3934012" y="6396171"/>
                        <a:pt x="3933914" y="6366952"/>
                        <a:pt x="3934238" y="6336558"/>
                      </a:cubicBezTo>
                      <a:cubicBezTo>
                        <a:pt x="3935962" y="6313296"/>
                        <a:pt x="3932178" y="6290720"/>
                        <a:pt x="3942918" y="6268025"/>
                      </a:cubicBezTo>
                      <a:cubicBezTo>
                        <a:pt x="3945860" y="6259790"/>
                        <a:pt x="3949222" y="6250378"/>
                        <a:pt x="3958000" y="6244228"/>
                      </a:cubicBezTo>
                      <a:cubicBezTo>
                        <a:pt x="3997464" y="6218528"/>
                        <a:pt x="4012078" y="6181299"/>
                        <a:pt x="3998154" y="6139182"/>
                      </a:cubicBezTo>
                      <a:cubicBezTo>
                        <a:pt x="3993762" y="6125675"/>
                        <a:pt x="3993226" y="6115202"/>
                        <a:pt x="3996388" y="6105885"/>
                      </a:cubicBezTo>
                      <a:cubicBezTo>
                        <a:pt x="3999552" y="6096568"/>
                        <a:pt x="4006416" y="6088408"/>
                        <a:pt x="4016830" y="6079526"/>
                      </a:cubicBezTo>
                      <a:cubicBezTo>
                        <a:pt x="4053304" y="6047451"/>
                        <a:pt x="4095288" y="6014692"/>
                        <a:pt x="4094676" y="5957432"/>
                      </a:cubicBezTo>
                      <a:cubicBezTo>
                        <a:pt x="4101726" y="5941379"/>
                        <a:pt x="4117510" y="5937731"/>
                        <a:pt x="4130634" y="5930480"/>
                      </a:cubicBezTo>
                      <a:cubicBezTo>
                        <a:pt x="4165242" y="5911004"/>
                        <a:pt x="4194522" y="5884320"/>
                        <a:pt x="4231792" y="5868448"/>
                      </a:cubicBezTo>
                      <a:cubicBezTo>
                        <a:pt x="4242814" y="5867079"/>
                        <a:pt x="4252342" y="5862523"/>
                        <a:pt x="4263038" y="5858384"/>
                      </a:cubicBezTo>
                      <a:cubicBezTo>
                        <a:pt x="4290778" y="5847068"/>
                        <a:pt x="4303530" y="5855603"/>
                        <a:pt x="4304374" y="5886415"/>
                      </a:cubicBezTo>
                      <a:cubicBezTo>
                        <a:pt x="4305870" y="5889602"/>
                        <a:pt x="4305450" y="5890779"/>
                        <a:pt x="4304610" y="5893131"/>
                      </a:cubicBezTo>
                      <a:cubicBezTo>
                        <a:pt x="4307832" y="5906221"/>
                        <a:pt x="4296346" y="5927323"/>
                        <a:pt x="4322220" y="5928606"/>
                      </a:cubicBezTo>
                      <a:cubicBezTo>
                        <a:pt x="4348936" y="5927536"/>
                        <a:pt x="4367850" y="5907761"/>
                        <a:pt x="4363736" y="5882414"/>
                      </a:cubicBezTo>
                      <a:cubicBezTo>
                        <a:pt x="4362102" y="5868565"/>
                        <a:pt x="4363220" y="5854372"/>
                        <a:pt x="4370598" y="5841089"/>
                      </a:cubicBezTo>
                      <a:cubicBezTo>
                        <a:pt x="4379984" y="5825870"/>
                        <a:pt x="4385868" y="5809400"/>
                        <a:pt x="4384324" y="5791603"/>
                      </a:cubicBezTo>
                      <a:cubicBezTo>
                        <a:pt x="4383434" y="5779347"/>
                        <a:pt x="4387964" y="5770352"/>
                        <a:pt x="4398332" y="5763443"/>
                      </a:cubicBezTo>
                      <a:cubicBezTo>
                        <a:pt x="4404358" y="5757637"/>
                        <a:pt x="4411454" y="5756192"/>
                        <a:pt x="4419208" y="5760288"/>
                      </a:cubicBezTo>
                      <a:close/>
                      <a:moveTo>
                        <a:pt x="1889124" y="5718885"/>
                      </a:moveTo>
                      <a:cubicBezTo>
                        <a:pt x="1899910" y="5730975"/>
                        <a:pt x="1906954" y="5745848"/>
                        <a:pt x="1922348" y="5752719"/>
                      </a:cubicBezTo>
                      <a:cubicBezTo>
                        <a:pt x="1913802" y="5755502"/>
                        <a:pt x="1907476" y="5756160"/>
                        <a:pt x="1902784" y="5755235"/>
                      </a:cubicBezTo>
                      <a:cubicBezTo>
                        <a:pt x="1888716" y="5752462"/>
                        <a:pt x="1889384" y="5735454"/>
                        <a:pt x="1889124" y="5718885"/>
                      </a:cubicBezTo>
                      <a:close/>
                      <a:moveTo>
                        <a:pt x="2240348" y="5090352"/>
                      </a:moveTo>
                      <a:cubicBezTo>
                        <a:pt x="2243728" y="5089244"/>
                        <a:pt x="2247570" y="5089624"/>
                        <a:pt x="2251856" y="5092478"/>
                      </a:cubicBezTo>
                      <a:cubicBezTo>
                        <a:pt x="2260006" y="5099360"/>
                        <a:pt x="2262534" y="5110850"/>
                        <a:pt x="2252962" y="5115371"/>
                      </a:cubicBezTo>
                      <a:cubicBezTo>
                        <a:pt x="2232560" y="5127936"/>
                        <a:pt x="2223254" y="5157697"/>
                        <a:pt x="2192512" y="5154657"/>
                      </a:cubicBezTo>
                      <a:cubicBezTo>
                        <a:pt x="2186212" y="5153731"/>
                        <a:pt x="2177060" y="5157078"/>
                        <a:pt x="2173786" y="5162526"/>
                      </a:cubicBezTo>
                      <a:cubicBezTo>
                        <a:pt x="2166654" y="5173213"/>
                        <a:pt x="2159998" y="5175136"/>
                        <a:pt x="2153520" y="5173319"/>
                      </a:cubicBezTo>
                      <a:lnTo>
                        <a:pt x="2136706" y="5163113"/>
                      </a:lnTo>
                      <a:lnTo>
                        <a:pt x="2125108" y="5195132"/>
                      </a:lnTo>
                      <a:cubicBezTo>
                        <a:pt x="2118936" y="5200806"/>
                        <a:pt x="2110442" y="5201382"/>
                        <a:pt x="2099268" y="5197391"/>
                      </a:cubicBezTo>
                      <a:cubicBezTo>
                        <a:pt x="2091036" y="5194450"/>
                        <a:pt x="2084812" y="5189601"/>
                        <a:pt x="2083778" y="5181354"/>
                      </a:cubicBezTo>
                      <a:cubicBezTo>
                        <a:pt x="2083920" y="5173528"/>
                        <a:pt x="2091466" y="5170971"/>
                        <a:pt x="2096658" y="5167573"/>
                      </a:cubicBezTo>
                      <a:cubicBezTo>
                        <a:pt x="2103026" y="5164596"/>
                        <a:pt x="2109498" y="5161328"/>
                        <a:pt x="2116186" y="5159778"/>
                      </a:cubicBezTo>
                      <a:lnTo>
                        <a:pt x="2134938" y="5162040"/>
                      </a:lnTo>
                      <a:lnTo>
                        <a:pt x="2134310" y="5161660"/>
                      </a:lnTo>
                      <a:cubicBezTo>
                        <a:pt x="2123632" y="5143288"/>
                        <a:pt x="2118292" y="5134102"/>
                        <a:pt x="2120902" y="5127260"/>
                      </a:cubicBezTo>
                      <a:cubicBezTo>
                        <a:pt x="2123512" y="5120416"/>
                        <a:pt x="2134072" y="5115916"/>
                        <a:pt x="2155190" y="5106916"/>
                      </a:cubicBezTo>
                      <a:cubicBezTo>
                        <a:pt x="2175090" y="5099468"/>
                        <a:pt x="2189368" y="5096627"/>
                        <a:pt x="2198790" y="5118519"/>
                      </a:cubicBezTo>
                      <a:cubicBezTo>
                        <a:pt x="2206776" y="5133283"/>
                        <a:pt x="2215092" y="5132283"/>
                        <a:pt x="2220542" y="5117025"/>
                      </a:cubicBezTo>
                      <a:cubicBezTo>
                        <a:pt x="2223056" y="5109983"/>
                        <a:pt x="2227924" y="5103781"/>
                        <a:pt x="2231616" y="5097160"/>
                      </a:cubicBezTo>
                      <a:cubicBezTo>
                        <a:pt x="2234050" y="5094059"/>
                        <a:pt x="2236968" y="5091461"/>
                        <a:pt x="2240348" y="5090352"/>
                      </a:cubicBezTo>
                      <a:close/>
                      <a:moveTo>
                        <a:pt x="2394142" y="5026361"/>
                      </a:moveTo>
                      <a:cubicBezTo>
                        <a:pt x="2429656" y="5026952"/>
                        <a:pt x="2485010" y="5043233"/>
                        <a:pt x="2494958" y="5059753"/>
                      </a:cubicBezTo>
                      <a:cubicBezTo>
                        <a:pt x="2508222" y="5081780"/>
                        <a:pt x="2502622" y="5152927"/>
                        <a:pt x="2485246" y="5171988"/>
                      </a:cubicBezTo>
                      <a:cubicBezTo>
                        <a:pt x="2479956" y="5179408"/>
                        <a:pt x="2476256" y="5186067"/>
                        <a:pt x="2480428" y="5192876"/>
                      </a:cubicBezTo>
                      <a:cubicBezTo>
                        <a:pt x="2484928" y="5202463"/>
                        <a:pt x="2493734" y="5196299"/>
                        <a:pt x="2500434" y="5196032"/>
                      </a:cubicBezTo>
                      <a:cubicBezTo>
                        <a:pt x="2511488" y="5194662"/>
                        <a:pt x="2529430" y="5185110"/>
                        <a:pt x="2530560" y="5204133"/>
                      </a:cubicBezTo>
                      <a:cubicBezTo>
                        <a:pt x="2532532" y="5220797"/>
                        <a:pt x="2518528" y="5230424"/>
                        <a:pt x="2499272" y="5228865"/>
                      </a:cubicBezTo>
                      <a:cubicBezTo>
                        <a:pt x="2470974" y="5226738"/>
                        <a:pt x="2447926" y="5235795"/>
                        <a:pt x="2431210" y="5260412"/>
                      </a:cubicBezTo>
                      <a:cubicBezTo>
                        <a:pt x="2428354" y="5264711"/>
                        <a:pt x="2421140" y="5270114"/>
                        <a:pt x="2415612" y="5270800"/>
                      </a:cubicBezTo>
                      <a:cubicBezTo>
                        <a:pt x="2374244" y="5271983"/>
                        <a:pt x="2345536" y="5304286"/>
                        <a:pt x="2307496" y="5314638"/>
                      </a:cubicBezTo>
                      <a:cubicBezTo>
                        <a:pt x="2268616" y="5327349"/>
                        <a:pt x="2268430" y="5335263"/>
                        <a:pt x="2286432" y="5373611"/>
                      </a:cubicBezTo>
                      <a:cubicBezTo>
                        <a:pt x="2288682" y="5378404"/>
                        <a:pt x="2286576" y="5384302"/>
                        <a:pt x="2284470" y="5390200"/>
                      </a:cubicBezTo>
                      <a:cubicBezTo>
                        <a:pt x="2277256" y="5395602"/>
                        <a:pt x="2270372" y="5403783"/>
                        <a:pt x="2262738" y="5410366"/>
                      </a:cubicBezTo>
                      <a:cubicBezTo>
                        <a:pt x="2259716" y="5413277"/>
                        <a:pt x="2256508" y="5415788"/>
                        <a:pt x="2253544" y="5416226"/>
                      </a:cubicBezTo>
                      <a:cubicBezTo>
                        <a:pt x="2250582" y="5416664"/>
                        <a:pt x="2247864" y="5415028"/>
                        <a:pt x="2245824" y="5409644"/>
                      </a:cubicBezTo>
                      <a:cubicBezTo>
                        <a:pt x="2237666" y="5388111"/>
                        <a:pt x="2217752" y="5380998"/>
                        <a:pt x="2203462" y="5369243"/>
                      </a:cubicBezTo>
                      <a:cubicBezTo>
                        <a:pt x="2182232" y="5351021"/>
                        <a:pt x="2150842" y="5346459"/>
                        <a:pt x="2147412" y="5307996"/>
                      </a:cubicBezTo>
                      <a:cubicBezTo>
                        <a:pt x="2146096" y="5296886"/>
                        <a:pt x="2119156" y="5287263"/>
                        <a:pt x="2132266" y="5265347"/>
                      </a:cubicBezTo>
                      <a:cubicBezTo>
                        <a:pt x="2154142" y="5255872"/>
                        <a:pt x="2171848" y="5239587"/>
                        <a:pt x="2177508" y="5216340"/>
                      </a:cubicBezTo>
                      <a:cubicBezTo>
                        <a:pt x="2183920" y="5194692"/>
                        <a:pt x="2197412" y="5190201"/>
                        <a:pt x="2216668" y="5191759"/>
                      </a:cubicBezTo>
                      <a:cubicBezTo>
                        <a:pt x="2250072" y="5194381"/>
                        <a:pt x="2297564" y="5150168"/>
                        <a:pt x="2297552" y="5116915"/>
                      </a:cubicBezTo>
                      <a:cubicBezTo>
                        <a:pt x="2296516" y="5093937"/>
                        <a:pt x="2307428" y="5081875"/>
                        <a:pt x="2323446" y="5070308"/>
                      </a:cubicBezTo>
                      <a:cubicBezTo>
                        <a:pt x="2336280" y="5060262"/>
                        <a:pt x="2349864" y="5051814"/>
                        <a:pt x="2360026" y="5038155"/>
                      </a:cubicBezTo>
                      <a:cubicBezTo>
                        <a:pt x="2362040" y="5036215"/>
                        <a:pt x="2365226" y="5034693"/>
                        <a:pt x="2367660" y="5031573"/>
                      </a:cubicBezTo>
                      <a:cubicBezTo>
                        <a:pt x="2372672" y="5027711"/>
                        <a:pt x="2382306" y="5026164"/>
                        <a:pt x="2394142" y="5026361"/>
                      </a:cubicBezTo>
                      <a:close/>
                      <a:moveTo>
                        <a:pt x="728038" y="4869126"/>
                      </a:moveTo>
                      <a:cubicBezTo>
                        <a:pt x="745322" y="4872647"/>
                        <a:pt x="750182" y="4884999"/>
                        <a:pt x="746648" y="4902311"/>
                      </a:cubicBezTo>
                      <a:cubicBezTo>
                        <a:pt x="742692" y="4920801"/>
                        <a:pt x="736386" y="4938452"/>
                        <a:pt x="737132" y="4958621"/>
                      </a:cubicBezTo>
                      <a:cubicBezTo>
                        <a:pt x="738272" y="5014755"/>
                        <a:pt x="768296" y="5049362"/>
                        <a:pt x="815454" y="5058246"/>
                      </a:cubicBezTo>
                      <a:cubicBezTo>
                        <a:pt x="860266" y="5066291"/>
                        <a:pt x="905160" y="5070385"/>
                        <a:pt x="948622" y="5085909"/>
                      </a:cubicBezTo>
                      <a:cubicBezTo>
                        <a:pt x="960370" y="5090105"/>
                        <a:pt x="962978" y="5079096"/>
                        <a:pt x="958452" y="5069517"/>
                      </a:cubicBezTo>
                      <a:cubicBezTo>
                        <a:pt x="952750" y="5059520"/>
                        <a:pt x="948224" y="5049942"/>
                        <a:pt x="951254" y="5037756"/>
                      </a:cubicBezTo>
                      <a:cubicBezTo>
                        <a:pt x="951760" y="5032630"/>
                        <a:pt x="951512" y="5025907"/>
                        <a:pt x="958646" y="5024474"/>
                      </a:cubicBezTo>
                      <a:cubicBezTo>
                        <a:pt x="975684" y="5021273"/>
                        <a:pt x="1026442" y="5046036"/>
                        <a:pt x="1035160" y="5062420"/>
                      </a:cubicBezTo>
                      <a:cubicBezTo>
                        <a:pt x="1038932" y="5070401"/>
                        <a:pt x="1044212" y="5081575"/>
                        <a:pt x="1036572" y="5088133"/>
                      </a:cubicBezTo>
                      <a:cubicBezTo>
                        <a:pt x="1010040" y="5110501"/>
                        <a:pt x="1016902" y="5139489"/>
                        <a:pt x="1030234" y="5161500"/>
                      </a:cubicBezTo>
                      <a:cubicBezTo>
                        <a:pt x="1046248" y="5187123"/>
                        <a:pt x="1073178" y="5200722"/>
                        <a:pt x="1106662" y="5203394"/>
                      </a:cubicBezTo>
                      <a:cubicBezTo>
                        <a:pt x="1121264" y="5203303"/>
                        <a:pt x="1135866" y="5203211"/>
                        <a:pt x="1149456" y="5213373"/>
                      </a:cubicBezTo>
                      <a:cubicBezTo>
                        <a:pt x="1166150" y="5225970"/>
                        <a:pt x="1174802" y="5209158"/>
                        <a:pt x="1184460" y="5200666"/>
                      </a:cubicBezTo>
                      <a:cubicBezTo>
                        <a:pt x="1194116" y="5192173"/>
                        <a:pt x="1204946" y="5184100"/>
                        <a:pt x="1216694" y="5188296"/>
                      </a:cubicBezTo>
                      <a:cubicBezTo>
                        <a:pt x="1228438" y="5192491"/>
                        <a:pt x="1227340" y="5206694"/>
                        <a:pt x="1229096" y="5216609"/>
                      </a:cubicBezTo>
                      <a:cubicBezTo>
                        <a:pt x="1237706" y="5274086"/>
                        <a:pt x="1240056" y="5274925"/>
                        <a:pt x="1295706" y="5256324"/>
                      </a:cubicBezTo>
                      <a:cubicBezTo>
                        <a:pt x="1301246" y="5255650"/>
                        <a:pt x="1305276" y="5251782"/>
                        <a:pt x="1308800" y="5253040"/>
                      </a:cubicBezTo>
                      <a:cubicBezTo>
                        <a:pt x="1344040" y="5265628"/>
                        <a:pt x="1357566" y="5242594"/>
                        <a:pt x="1365638" y="5216287"/>
                      </a:cubicBezTo>
                      <a:cubicBezTo>
                        <a:pt x="1375724" y="5188046"/>
                        <a:pt x="1404412" y="5211561"/>
                        <a:pt x="1420956" y="5194915"/>
                      </a:cubicBezTo>
                      <a:cubicBezTo>
                        <a:pt x="1392074" y="5216442"/>
                        <a:pt x="1396168" y="5245768"/>
                        <a:pt x="1393968" y="5274174"/>
                      </a:cubicBezTo>
                      <a:cubicBezTo>
                        <a:pt x="1392784" y="5292326"/>
                        <a:pt x="1396134" y="5301483"/>
                        <a:pt x="1414930" y="5308197"/>
                      </a:cubicBezTo>
                      <a:cubicBezTo>
                        <a:pt x="1439932" y="5319781"/>
                        <a:pt x="1456366" y="5344228"/>
                        <a:pt x="1488674" y="5346479"/>
                      </a:cubicBezTo>
                      <a:cubicBezTo>
                        <a:pt x="1520982" y="5348732"/>
                        <a:pt x="1545080" y="5329475"/>
                        <a:pt x="1574370" y="5325343"/>
                      </a:cubicBezTo>
                      <a:cubicBezTo>
                        <a:pt x="1585868" y="5322816"/>
                        <a:pt x="1594436" y="5309954"/>
                        <a:pt x="1607606" y="5321292"/>
                      </a:cubicBezTo>
                      <a:cubicBezTo>
                        <a:pt x="1620356" y="5333807"/>
                        <a:pt x="1623200" y="5348092"/>
                        <a:pt x="1615388" y="5362550"/>
                      </a:cubicBezTo>
                      <a:cubicBezTo>
                        <a:pt x="1597994" y="5400123"/>
                        <a:pt x="1592012" y="5439118"/>
                        <a:pt x="1588798" y="5477776"/>
                      </a:cubicBezTo>
                      <a:cubicBezTo>
                        <a:pt x="1576460" y="5482657"/>
                        <a:pt x="1569498" y="5476189"/>
                        <a:pt x="1562202" y="5466950"/>
                      </a:cubicBezTo>
                      <a:cubicBezTo>
                        <a:pt x="1556502" y="5456952"/>
                        <a:pt x="1546016" y="5449226"/>
                        <a:pt x="1536284" y="5443096"/>
                      </a:cubicBezTo>
                      <a:cubicBezTo>
                        <a:pt x="1521854" y="5435288"/>
                        <a:pt x="1511196" y="5435462"/>
                        <a:pt x="1502208" y="5449500"/>
                      </a:cubicBezTo>
                      <a:cubicBezTo>
                        <a:pt x="1497338" y="5455722"/>
                        <a:pt x="1493640" y="5462362"/>
                        <a:pt x="1488770" y="5468584"/>
                      </a:cubicBezTo>
                      <a:cubicBezTo>
                        <a:pt x="1464500" y="5495739"/>
                        <a:pt x="1456190" y="5496752"/>
                        <a:pt x="1428764" y="5469707"/>
                      </a:cubicBezTo>
                      <a:cubicBezTo>
                        <a:pt x="1423460" y="5495676"/>
                        <a:pt x="1408774" y="5499718"/>
                        <a:pt x="1388136" y="5487039"/>
                      </a:cubicBezTo>
                      <a:cubicBezTo>
                        <a:pt x="1381508" y="5483345"/>
                        <a:pt x="1373286" y="5480408"/>
                        <a:pt x="1366572" y="5480664"/>
                      </a:cubicBezTo>
                      <a:cubicBezTo>
                        <a:pt x="1332916" y="5485891"/>
                        <a:pt x="1303376" y="5483301"/>
                        <a:pt x="1273516" y="5459366"/>
                      </a:cubicBezTo>
                      <a:cubicBezTo>
                        <a:pt x="1254138" y="5443157"/>
                        <a:pt x="1218122" y="5466117"/>
                        <a:pt x="1213994" y="5492506"/>
                      </a:cubicBezTo>
                      <a:cubicBezTo>
                        <a:pt x="1206826" y="5549654"/>
                        <a:pt x="1166942" y="5587154"/>
                        <a:pt x="1129406" y="5625494"/>
                      </a:cubicBezTo>
                      <a:cubicBezTo>
                        <a:pt x="1107572" y="5649541"/>
                        <a:pt x="1076610" y="5639807"/>
                        <a:pt x="1063872" y="5608721"/>
                      </a:cubicBezTo>
                      <a:cubicBezTo>
                        <a:pt x="1052556" y="5584776"/>
                        <a:pt x="1043580" y="5580243"/>
                        <a:pt x="1016884" y="5591938"/>
                      </a:cubicBezTo>
                      <a:cubicBezTo>
                        <a:pt x="968282" y="5613057"/>
                        <a:pt x="921272" y="5633417"/>
                        <a:pt x="882230" y="5668564"/>
                      </a:cubicBezTo>
                      <a:cubicBezTo>
                        <a:pt x="868122" y="5682101"/>
                        <a:pt x="856030" y="5693703"/>
                        <a:pt x="849304" y="5712532"/>
                      </a:cubicBezTo>
                      <a:cubicBezTo>
                        <a:pt x="843334" y="5732956"/>
                        <a:pt x="828560" y="5740947"/>
                        <a:pt x="808838" y="5740536"/>
                      </a:cubicBezTo>
                      <a:cubicBezTo>
                        <a:pt x="781228" y="5739962"/>
                        <a:pt x="755460" y="5745353"/>
                        <a:pt x="729608" y="5754694"/>
                      </a:cubicBezTo>
                      <a:cubicBezTo>
                        <a:pt x="704594" y="5761683"/>
                        <a:pt x="674720" y="5756320"/>
                        <a:pt x="648868" y="5765661"/>
                      </a:cubicBezTo>
                      <a:cubicBezTo>
                        <a:pt x="639718" y="5769027"/>
                        <a:pt x="626710" y="5768361"/>
                        <a:pt x="618898" y="5782819"/>
                      </a:cubicBezTo>
                      <a:cubicBezTo>
                        <a:pt x="635430" y="5784744"/>
                        <a:pt x="651712" y="5779945"/>
                        <a:pt x="667824" y="5783046"/>
                      </a:cubicBezTo>
                      <a:cubicBezTo>
                        <a:pt x="689054" y="5786649"/>
                        <a:pt x="696684" y="5798661"/>
                        <a:pt x="686014" y="5817407"/>
                      </a:cubicBezTo>
                      <a:cubicBezTo>
                        <a:pt x="676606" y="5832623"/>
                        <a:pt x="665604" y="5848596"/>
                        <a:pt x="646130" y="5854908"/>
                      </a:cubicBezTo>
                      <a:cubicBezTo>
                        <a:pt x="637570" y="5853841"/>
                        <a:pt x="630228" y="5851219"/>
                        <a:pt x="623692" y="5847557"/>
                      </a:cubicBezTo>
                      <a:cubicBezTo>
                        <a:pt x="604084" y="5836573"/>
                        <a:pt x="591729" y="5816238"/>
                        <a:pt x="575499" y="5800489"/>
                      </a:cubicBezTo>
                      <a:cubicBezTo>
                        <a:pt x="499254" y="5732123"/>
                        <a:pt x="422255" y="5662161"/>
                        <a:pt x="353318" y="5584463"/>
                      </a:cubicBezTo>
                      <a:cubicBezTo>
                        <a:pt x="292765" y="5520375"/>
                        <a:pt x="241867" y="5447795"/>
                        <a:pt x="200960" y="5369494"/>
                      </a:cubicBezTo>
                      <a:cubicBezTo>
                        <a:pt x="194171" y="5355128"/>
                        <a:pt x="186961" y="5341937"/>
                        <a:pt x="179752" y="5328748"/>
                      </a:cubicBezTo>
                      <a:cubicBezTo>
                        <a:pt x="180096" y="5312949"/>
                        <a:pt x="182792" y="5297988"/>
                        <a:pt x="183136" y="5282189"/>
                      </a:cubicBezTo>
                      <a:cubicBezTo>
                        <a:pt x="183265" y="5276264"/>
                        <a:pt x="183878" y="5270844"/>
                        <a:pt x="186147" y="5266348"/>
                      </a:cubicBezTo>
                      <a:cubicBezTo>
                        <a:pt x="188414" y="5261849"/>
                        <a:pt x="192341" y="5258276"/>
                        <a:pt x="199097" y="5256045"/>
                      </a:cubicBezTo>
                      <a:cubicBezTo>
                        <a:pt x="212190" y="5252761"/>
                        <a:pt x="218732" y="5260405"/>
                        <a:pt x="228043" y="5267712"/>
                      </a:cubicBezTo>
                      <a:cubicBezTo>
                        <a:pt x="241547" y="5281824"/>
                        <a:pt x="248669" y="5298963"/>
                        <a:pt x="255793" y="5316102"/>
                      </a:cubicBezTo>
                      <a:cubicBezTo>
                        <a:pt x="262496" y="5334419"/>
                        <a:pt x="271052" y="5340130"/>
                        <a:pt x="290192" y="5331043"/>
                      </a:cubicBezTo>
                      <a:cubicBezTo>
                        <a:pt x="316132" y="5317752"/>
                        <a:pt x="341306" y="5321436"/>
                        <a:pt x="359668" y="5347898"/>
                      </a:cubicBezTo>
                      <a:cubicBezTo>
                        <a:pt x="372667" y="5367136"/>
                        <a:pt x="390372" y="5369480"/>
                        <a:pt x="412280" y="5360057"/>
                      </a:cubicBezTo>
                      <a:cubicBezTo>
                        <a:pt x="446530" y="5345753"/>
                        <a:pt x="479518" y="5334980"/>
                        <a:pt x="517269" y="5359079"/>
                      </a:cubicBezTo>
                      <a:cubicBezTo>
                        <a:pt x="546463" y="5377467"/>
                        <a:pt x="566949" y="5360902"/>
                        <a:pt x="567726" y="5325354"/>
                      </a:cubicBezTo>
                      <a:cubicBezTo>
                        <a:pt x="567478" y="5318632"/>
                        <a:pt x="565636" y="5312667"/>
                        <a:pt x="566562" y="5306363"/>
                      </a:cubicBezTo>
                      <a:cubicBezTo>
                        <a:pt x="570098" y="5289050"/>
                        <a:pt x="530751" y="5265708"/>
                        <a:pt x="573223" y="5254341"/>
                      </a:cubicBezTo>
                      <a:cubicBezTo>
                        <a:pt x="592277" y="5249206"/>
                        <a:pt x="601610" y="5219368"/>
                        <a:pt x="627700" y="5235321"/>
                      </a:cubicBezTo>
                      <a:cubicBezTo>
                        <a:pt x="633154" y="5238596"/>
                        <a:pt x="636428" y="5233132"/>
                        <a:pt x="638110" y="5228425"/>
                      </a:cubicBezTo>
                      <a:cubicBezTo>
                        <a:pt x="642744" y="5196910"/>
                        <a:pt x="671196" y="5195130"/>
                        <a:pt x="695034" y="5187723"/>
                      </a:cubicBezTo>
                      <a:cubicBezTo>
                        <a:pt x="713332" y="5180990"/>
                        <a:pt x="717868" y="5171996"/>
                        <a:pt x="707556" y="5156370"/>
                      </a:cubicBezTo>
                      <a:cubicBezTo>
                        <a:pt x="700346" y="5143181"/>
                        <a:pt x="705144" y="5122338"/>
                        <a:pt x="688698" y="5116464"/>
                      </a:cubicBezTo>
                      <a:cubicBezTo>
                        <a:pt x="664870" y="5105299"/>
                        <a:pt x="641042" y="5094134"/>
                        <a:pt x="615870" y="5090450"/>
                      </a:cubicBezTo>
                      <a:cubicBezTo>
                        <a:pt x="594638" y="5086847"/>
                        <a:pt x="578505" y="5120890"/>
                        <a:pt x="589487" y="5142061"/>
                      </a:cubicBezTo>
                      <a:cubicBezTo>
                        <a:pt x="594768" y="5153236"/>
                        <a:pt x="602818" y="5164072"/>
                        <a:pt x="591147" y="5174498"/>
                      </a:cubicBezTo>
                      <a:cubicBezTo>
                        <a:pt x="581489" y="5182991"/>
                        <a:pt x="570658" y="5191064"/>
                        <a:pt x="557738" y="5186449"/>
                      </a:cubicBezTo>
                      <a:cubicBezTo>
                        <a:pt x="544063" y="5180237"/>
                        <a:pt x="546756" y="5165277"/>
                        <a:pt x="546594" y="5154605"/>
                      </a:cubicBezTo>
                      <a:cubicBezTo>
                        <a:pt x="546359" y="5129311"/>
                        <a:pt x="555185" y="5104600"/>
                        <a:pt x="540346" y="5079397"/>
                      </a:cubicBezTo>
                      <a:cubicBezTo>
                        <a:pt x="534225" y="5070576"/>
                        <a:pt x="544721" y="5059729"/>
                        <a:pt x="554711" y="5054009"/>
                      </a:cubicBezTo>
                      <a:cubicBezTo>
                        <a:pt x="575112" y="5041393"/>
                        <a:pt x="594338" y="5028359"/>
                        <a:pt x="619686" y="5024144"/>
                      </a:cubicBezTo>
                      <a:cubicBezTo>
                        <a:pt x="658880" y="5018241"/>
                        <a:pt x="700284" y="4965362"/>
                        <a:pt x="695610" y="4926540"/>
                      </a:cubicBezTo>
                      <a:cubicBezTo>
                        <a:pt x="694358" y="4911498"/>
                        <a:pt x="703260" y="4901409"/>
                        <a:pt x="704694" y="4889980"/>
                      </a:cubicBezTo>
                      <a:cubicBezTo>
                        <a:pt x="705794" y="4875777"/>
                        <a:pt x="712346" y="4864849"/>
                        <a:pt x="728038" y="4869126"/>
                      </a:cubicBezTo>
                      <a:close/>
                      <a:moveTo>
                        <a:pt x="2552800" y="4847374"/>
                      </a:moveTo>
                      <a:cubicBezTo>
                        <a:pt x="2559108" y="4844024"/>
                        <a:pt x="2569096" y="4845613"/>
                        <a:pt x="2582344" y="4851005"/>
                      </a:cubicBezTo>
                      <a:cubicBezTo>
                        <a:pt x="2596384" y="4856020"/>
                        <a:pt x="2614518" y="4853268"/>
                        <a:pt x="2630230" y="4853607"/>
                      </a:cubicBezTo>
                      <a:cubicBezTo>
                        <a:pt x="2656138" y="4854950"/>
                        <a:pt x="2671438" y="4874918"/>
                        <a:pt x="2654140" y="4893791"/>
                      </a:cubicBezTo>
                      <a:cubicBezTo>
                        <a:pt x="2631580" y="4920013"/>
                        <a:pt x="2649636" y="4939648"/>
                        <a:pt x="2658664" y="4958695"/>
                      </a:cubicBezTo>
                      <a:cubicBezTo>
                        <a:pt x="2666606" y="4973398"/>
                        <a:pt x="2688250" y="4971900"/>
                        <a:pt x="2707222" y="4966809"/>
                      </a:cubicBezTo>
                      <a:cubicBezTo>
                        <a:pt x="2723852" y="4960883"/>
                        <a:pt x="2743074" y="4962475"/>
                        <a:pt x="2761460" y="4966405"/>
                      </a:cubicBezTo>
                      <a:cubicBezTo>
                        <a:pt x="2784194" y="4969252"/>
                        <a:pt x="2793310" y="5002833"/>
                        <a:pt x="2779104" y="5024130"/>
                      </a:cubicBezTo>
                      <a:cubicBezTo>
                        <a:pt x="2758466" y="5052358"/>
                        <a:pt x="2732062" y="5074570"/>
                        <a:pt x="2722288" y="5109317"/>
                      </a:cubicBezTo>
                      <a:cubicBezTo>
                        <a:pt x="2711264" y="5147570"/>
                        <a:pt x="2681934" y="5177968"/>
                        <a:pt x="2679852" y="5220736"/>
                      </a:cubicBezTo>
                      <a:cubicBezTo>
                        <a:pt x="2679104" y="5237608"/>
                        <a:pt x="2682364" y="5250639"/>
                        <a:pt x="2687548" y="5265676"/>
                      </a:cubicBezTo>
                      <a:cubicBezTo>
                        <a:pt x="2703268" y="5302935"/>
                        <a:pt x="2706450" y="5338353"/>
                        <a:pt x="2684058" y="5375184"/>
                      </a:cubicBezTo>
                      <a:cubicBezTo>
                        <a:pt x="2677958" y="5384872"/>
                        <a:pt x="2678462" y="5398238"/>
                        <a:pt x="2675874" y="5409179"/>
                      </a:cubicBezTo>
                      <a:cubicBezTo>
                        <a:pt x="2663586" y="5395561"/>
                        <a:pt x="2662328" y="5380608"/>
                        <a:pt x="2673274" y="5364740"/>
                      </a:cubicBezTo>
                      <a:cubicBezTo>
                        <a:pt x="2693660" y="5329830"/>
                        <a:pt x="2683126" y="5307608"/>
                        <a:pt x="2670166" y="5270016"/>
                      </a:cubicBezTo>
                      <a:cubicBezTo>
                        <a:pt x="2658962" y="5242280"/>
                        <a:pt x="2613578" y="5214203"/>
                        <a:pt x="2651764" y="5173784"/>
                      </a:cubicBezTo>
                      <a:cubicBezTo>
                        <a:pt x="2653768" y="5171863"/>
                        <a:pt x="2651176" y="5164345"/>
                        <a:pt x="2649254" y="5162340"/>
                      </a:cubicBezTo>
                      <a:cubicBezTo>
                        <a:pt x="2628608" y="5135187"/>
                        <a:pt x="2621080" y="5100854"/>
                        <a:pt x="2585306" y="5082802"/>
                      </a:cubicBezTo>
                      <a:cubicBezTo>
                        <a:pt x="2540592" y="5060238"/>
                        <a:pt x="2497130" y="5034165"/>
                        <a:pt x="2479402" y="4980367"/>
                      </a:cubicBezTo>
                      <a:cubicBezTo>
                        <a:pt x="2472378" y="4959400"/>
                        <a:pt x="2451652" y="4954633"/>
                        <a:pt x="2435942" y="4972755"/>
                      </a:cubicBezTo>
                      <a:cubicBezTo>
                        <a:pt x="2421068" y="4988538"/>
                        <a:pt x="2403604" y="4996804"/>
                        <a:pt x="2382294" y="5001058"/>
                      </a:cubicBezTo>
                      <a:cubicBezTo>
                        <a:pt x="2362570" y="5004562"/>
                        <a:pt x="2350120" y="5017256"/>
                        <a:pt x="2335330" y="5029113"/>
                      </a:cubicBezTo>
                      <a:cubicBezTo>
                        <a:pt x="2304496" y="5056336"/>
                        <a:pt x="2273908" y="5053321"/>
                        <a:pt x="2254930" y="5021491"/>
                      </a:cubicBezTo>
                      <a:cubicBezTo>
                        <a:pt x="2295798" y="5021585"/>
                        <a:pt x="2303402" y="5015072"/>
                        <a:pt x="2304648" y="4974643"/>
                      </a:cubicBezTo>
                      <a:cubicBezTo>
                        <a:pt x="2307066" y="4934633"/>
                        <a:pt x="2310658" y="4931960"/>
                        <a:pt x="2349856" y="4936731"/>
                      </a:cubicBezTo>
                      <a:cubicBezTo>
                        <a:pt x="2360052" y="4937736"/>
                        <a:pt x="2366402" y="4934731"/>
                        <a:pt x="2373254" y="4926631"/>
                      </a:cubicBezTo>
                      <a:cubicBezTo>
                        <a:pt x="2402080" y="4882867"/>
                        <a:pt x="2446120" y="4862999"/>
                        <a:pt x="2494340" y="4849897"/>
                      </a:cubicBezTo>
                      <a:cubicBezTo>
                        <a:pt x="2516068" y="4844473"/>
                        <a:pt x="2523344" y="4872124"/>
                        <a:pt x="2545324" y="4873381"/>
                      </a:cubicBezTo>
                      <a:cubicBezTo>
                        <a:pt x="2543860" y="4859014"/>
                        <a:pt x="2546490" y="4850724"/>
                        <a:pt x="2552800" y="4847374"/>
                      </a:cubicBezTo>
                      <a:close/>
                      <a:moveTo>
                        <a:pt x="884816" y="3913632"/>
                      </a:moveTo>
                      <a:cubicBezTo>
                        <a:pt x="888428" y="3912757"/>
                        <a:pt x="892548" y="3913229"/>
                        <a:pt x="897018" y="3915492"/>
                      </a:cubicBezTo>
                      <a:cubicBezTo>
                        <a:pt x="905956" y="3920017"/>
                        <a:pt x="909274" y="3929200"/>
                        <a:pt x="909084" y="3937127"/>
                      </a:cubicBezTo>
                      <a:cubicBezTo>
                        <a:pt x="908046" y="3947418"/>
                        <a:pt x="903498" y="3956456"/>
                        <a:pt x="902462" y="3966747"/>
                      </a:cubicBezTo>
                      <a:cubicBezTo>
                        <a:pt x="901520" y="3973075"/>
                        <a:pt x="900906" y="3982184"/>
                        <a:pt x="908254" y="3987474"/>
                      </a:cubicBezTo>
                      <a:cubicBezTo>
                        <a:pt x="917194" y="3992000"/>
                        <a:pt x="922816" y="3987345"/>
                        <a:pt x="929606" y="3983107"/>
                      </a:cubicBezTo>
                      <a:cubicBezTo>
                        <a:pt x="959212" y="3963029"/>
                        <a:pt x="962300" y="3965465"/>
                        <a:pt x="966210" y="3998847"/>
                      </a:cubicBezTo>
                      <a:cubicBezTo>
                        <a:pt x="970122" y="4032229"/>
                        <a:pt x="986410" y="4042046"/>
                        <a:pt x="1016570" y="4031495"/>
                      </a:cubicBezTo>
                      <a:cubicBezTo>
                        <a:pt x="1023686" y="4030038"/>
                        <a:pt x="1029636" y="4028165"/>
                        <a:pt x="1037500" y="4028309"/>
                      </a:cubicBezTo>
                      <a:cubicBezTo>
                        <a:pt x="1088206" y="4030428"/>
                        <a:pt x="1092984" y="4028136"/>
                        <a:pt x="1116338" y="3973840"/>
                      </a:cubicBezTo>
                      <a:cubicBezTo>
                        <a:pt x="1117774" y="3995676"/>
                        <a:pt x="1126100" y="4009313"/>
                        <a:pt x="1144268" y="4006473"/>
                      </a:cubicBezTo>
                      <a:cubicBezTo>
                        <a:pt x="1175924" y="3999121"/>
                        <a:pt x="1195204" y="4015338"/>
                        <a:pt x="1210780" y="4038227"/>
                      </a:cubicBezTo>
                      <a:cubicBezTo>
                        <a:pt x="1223788" y="4053534"/>
                        <a:pt x="1229542" y="4059588"/>
                        <a:pt x="1255672" y="4052930"/>
                      </a:cubicBezTo>
                      <a:cubicBezTo>
                        <a:pt x="1285736" y="4046342"/>
                        <a:pt x="1289764" y="4042451"/>
                        <a:pt x="1284492" y="4016577"/>
                      </a:cubicBezTo>
                      <a:cubicBezTo>
                        <a:pt x="1283092" y="4009414"/>
                        <a:pt x="1291052" y="4005594"/>
                        <a:pt x="1298074" y="4008102"/>
                      </a:cubicBezTo>
                      <a:cubicBezTo>
                        <a:pt x="1307436" y="4011447"/>
                        <a:pt x="1308836" y="4018610"/>
                        <a:pt x="1305460" y="4028066"/>
                      </a:cubicBezTo>
                      <a:cubicBezTo>
                        <a:pt x="1299550" y="4044612"/>
                        <a:pt x="1295230" y="4060395"/>
                        <a:pt x="1297514" y="4079869"/>
                      </a:cubicBezTo>
                      <a:cubicBezTo>
                        <a:pt x="1300216" y="4098160"/>
                        <a:pt x="1307794" y="4110195"/>
                        <a:pt x="1321740" y="4119176"/>
                      </a:cubicBezTo>
                      <a:cubicBezTo>
                        <a:pt x="1332598" y="4125719"/>
                        <a:pt x="1340694" y="4132609"/>
                        <a:pt x="1352588" y="4128861"/>
                      </a:cubicBezTo>
                      <a:cubicBezTo>
                        <a:pt x="1367670" y="4123586"/>
                        <a:pt x="1358498" y="4112314"/>
                        <a:pt x="1358692" y="4104387"/>
                      </a:cubicBezTo>
                      <a:cubicBezTo>
                        <a:pt x="1357292" y="4097223"/>
                        <a:pt x="1360248" y="4088950"/>
                        <a:pt x="1366942" y="4088675"/>
                      </a:cubicBezTo>
                      <a:cubicBezTo>
                        <a:pt x="1379164" y="4087710"/>
                        <a:pt x="1375786" y="4097166"/>
                        <a:pt x="1375594" y="4105093"/>
                      </a:cubicBezTo>
                      <a:cubicBezTo>
                        <a:pt x="1376186" y="4129293"/>
                        <a:pt x="1392668" y="4131182"/>
                        <a:pt x="1405502" y="4121107"/>
                      </a:cubicBezTo>
                      <a:cubicBezTo>
                        <a:pt x="1427566" y="4103666"/>
                        <a:pt x="1436314" y="4116120"/>
                        <a:pt x="1446556" y="4131773"/>
                      </a:cubicBezTo>
                      <a:cubicBezTo>
                        <a:pt x="1451892" y="4139009"/>
                        <a:pt x="1455630" y="4147009"/>
                        <a:pt x="1457780" y="4155772"/>
                      </a:cubicBezTo>
                      <a:cubicBezTo>
                        <a:pt x="1465068" y="4179699"/>
                        <a:pt x="1474562" y="4193752"/>
                        <a:pt x="1502056" y="4179584"/>
                      </a:cubicBezTo>
                      <a:cubicBezTo>
                        <a:pt x="1513624" y="4173054"/>
                        <a:pt x="1525232" y="4181198"/>
                        <a:pt x="1536934" y="4185378"/>
                      </a:cubicBezTo>
                      <a:cubicBezTo>
                        <a:pt x="1517078" y="4192946"/>
                        <a:pt x="1493154" y="4189731"/>
                        <a:pt x="1473622" y="4200081"/>
                      </a:cubicBezTo>
                      <a:cubicBezTo>
                        <a:pt x="1463646" y="4205846"/>
                        <a:pt x="1453208" y="4198120"/>
                        <a:pt x="1449988" y="4184974"/>
                      </a:cubicBezTo>
                      <a:cubicBezTo>
                        <a:pt x="1444618" y="4163066"/>
                        <a:pt x="1429308" y="4161596"/>
                        <a:pt x="1409644" y="4161235"/>
                      </a:cubicBezTo>
                      <a:cubicBezTo>
                        <a:pt x="1370314" y="4160514"/>
                        <a:pt x="1330332" y="4154229"/>
                        <a:pt x="1299542" y="4125906"/>
                      </a:cubicBezTo>
                      <a:cubicBezTo>
                        <a:pt x="1288780" y="4115399"/>
                        <a:pt x="1275486" y="4111982"/>
                        <a:pt x="1260406" y="4117257"/>
                      </a:cubicBezTo>
                      <a:cubicBezTo>
                        <a:pt x="1233008" y="4127462"/>
                        <a:pt x="1210870" y="4115556"/>
                        <a:pt x="1201338" y="4086830"/>
                      </a:cubicBezTo>
                      <a:cubicBezTo>
                        <a:pt x="1197270" y="4076049"/>
                        <a:pt x="1197234" y="4061376"/>
                        <a:pt x="1181924" y="4059905"/>
                      </a:cubicBezTo>
                      <a:cubicBezTo>
                        <a:pt x="1166614" y="4058434"/>
                        <a:pt x="1158786" y="4072964"/>
                        <a:pt x="1155408" y="4082420"/>
                      </a:cubicBezTo>
                      <a:cubicBezTo>
                        <a:pt x="1141380" y="4125386"/>
                        <a:pt x="1105006" y="4116392"/>
                        <a:pt x="1074942" y="4122979"/>
                      </a:cubicBezTo>
                      <a:cubicBezTo>
                        <a:pt x="1065062" y="4124781"/>
                        <a:pt x="1056544" y="4119073"/>
                        <a:pt x="1054818" y="4109128"/>
                      </a:cubicBezTo>
                      <a:cubicBezTo>
                        <a:pt x="1049544" y="4083254"/>
                        <a:pt x="1032412" y="4075802"/>
                        <a:pt x="1009238" y="4074189"/>
                      </a:cubicBezTo>
                      <a:cubicBezTo>
                        <a:pt x="1002964" y="4073280"/>
                        <a:pt x="994772" y="4070354"/>
                        <a:pt x="990934" y="4066318"/>
                      </a:cubicBezTo>
                      <a:cubicBezTo>
                        <a:pt x="961314" y="4038413"/>
                        <a:pt x="934304" y="4032763"/>
                        <a:pt x="904736" y="4067514"/>
                      </a:cubicBezTo>
                      <a:cubicBezTo>
                        <a:pt x="897426" y="4076898"/>
                        <a:pt x="887220" y="4075917"/>
                        <a:pt x="878798" y="4066245"/>
                      </a:cubicBezTo>
                      <a:cubicBezTo>
                        <a:pt x="871124" y="4058173"/>
                        <a:pt x="861110" y="4049266"/>
                        <a:pt x="870436" y="4037936"/>
                      </a:cubicBezTo>
                      <a:cubicBezTo>
                        <a:pt x="889086" y="4015279"/>
                        <a:pt x="873278" y="3985644"/>
                        <a:pt x="886824" y="3962495"/>
                      </a:cubicBezTo>
                      <a:cubicBezTo>
                        <a:pt x="889686" y="3958185"/>
                        <a:pt x="887864" y="3952204"/>
                        <a:pt x="882856" y="3947750"/>
                      </a:cubicBezTo>
                      <a:cubicBezTo>
                        <a:pt x="876256" y="3944060"/>
                        <a:pt x="873398" y="3948370"/>
                        <a:pt x="868198" y="3951843"/>
                      </a:cubicBezTo>
                      <a:cubicBezTo>
                        <a:pt x="847918" y="3960592"/>
                        <a:pt x="839150" y="3981449"/>
                        <a:pt x="822706" y="3994234"/>
                      </a:cubicBezTo>
                      <a:cubicBezTo>
                        <a:pt x="796848" y="4013984"/>
                        <a:pt x="773344" y="4018832"/>
                        <a:pt x="748380" y="4008541"/>
                      </a:cubicBezTo>
                      <a:lnTo>
                        <a:pt x="730156" y="3997612"/>
                      </a:lnTo>
                      <a:lnTo>
                        <a:pt x="724238" y="4020168"/>
                      </a:lnTo>
                      <a:cubicBezTo>
                        <a:pt x="722752" y="4027582"/>
                        <a:pt x="722106" y="4034965"/>
                        <a:pt x="723326" y="4042683"/>
                      </a:cubicBezTo>
                      <a:cubicBezTo>
                        <a:pt x="726876" y="4081024"/>
                        <a:pt x="747550" y="4093706"/>
                        <a:pt x="778038" y="4071493"/>
                      </a:cubicBezTo>
                      <a:cubicBezTo>
                        <a:pt x="797268" y="4058502"/>
                        <a:pt x="809954" y="4056413"/>
                        <a:pt x="822148" y="4077981"/>
                      </a:cubicBezTo>
                      <a:cubicBezTo>
                        <a:pt x="827866" y="4087967"/>
                        <a:pt x="839632" y="4092170"/>
                        <a:pt x="849042" y="4095531"/>
                      </a:cubicBezTo>
                      <a:cubicBezTo>
                        <a:pt x="873410" y="4101588"/>
                        <a:pt x="900212" y="4104541"/>
                        <a:pt x="915516" y="4128544"/>
                      </a:cubicBezTo>
                      <a:cubicBezTo>
                        <a:pt x="916272" y="4130139"/>
                        <a:pt x="919382" y="4132574"/>
                        <a:pt x="920978" y="4131820"/>
                      </a:cubicBezTo>
                      <a:cubicBezTo>
                        <a:pt x="973816" y="4117591"/>
                        <a:pt x="993846" y="4180356"/>
                        <a:pt x="1040392" y="4183741"/>
                      </a:cubicBezTo>
                      <a:cubicBezTo>
                        <a:pt x="1080216" y="4187374"/>
                        <a:pt x="1106620" y="4228582"/>
                        <a:pt x="1147366" y="4225924"/>
                      </a:cubicBezTo>
                      <a:cubicBezTo>
                        <a:pt x="1164112" y="4275599"/>
                        <a:pt x="1154730" y="4327859"/>
                        <a:pt x="1154844" y="4379537"/>
                      </a:cubicBezTo>
                      <a:cubicBezTo>
                        <a:pt x="1154434" y="4399252"/>
                        <a:pt x="1133104" y="4418115"/>
                        <a:pt x="1113872" y="4431106"/>
                      </a:cubicBezTo>
                      <a:cubicBezTo>
                        <a:pt x="1076248" y="4454740"/>
                        <a:pt x="1058794" y="4496172"/>
                        <a:pt x="1022684" y="4522995"/>
                      </a:cubicBezTo>
                      <a:cubicBezTo>
                        <a:pt x="1011430" y="4532216"/>
                        <a:pt x="1023216" y="4573500"/>
                        <a:pt x="1037332" y="4578543"/>
                      </a:cubicBezTo>
                      <a:cubicBezTo>
                        <a:pt x="1050274" y="4583165"/>
                        <a:pt x="1053548" y="4577714"/>
                        <a:pt x="1053454" y="4563116"/>
                      </a:cubicBezTo>
                      <a:cubicBezTo>
                        <a:pt x="1052340" y="4521672"/>
                        <a:pt x="1075428" y="4494170"/>
                        <a:pt x="1114240" y="4489496"/>
                      </a:cubicBezTo>
                      <a:cubicBezTo>
                        <a:pt x="1124572" y="4486566"/>
                        <a:pt x="1135242" y="4486405"/>
                        <a:pt x="1140962" y="4496392"/>
                      </a:cubicBezTo>
                      <a:cubicBezTo>
                        <a:pt x="1147438" y="4507973"/>
                        <a:pt x="1149126" y="4521818"/>
                        <a:pt x="1140644" y="4530705"/>
                      </a:cubicBezTo>
                      <a:cubicBezTo>
                        <a:pt x="1126956" y="4543028"/>
                        <a:pt x="1115038" y="4565253"/>
                        <a:pt x="1090160" y="4545773"/>
                      </a:cubicBezTo>
                      <a:cubicBezTo>
                        <a:pt x="1078896" y="4536454"/>
                        <a:pt x="1075960" y="4544673"/>
                        <a:pt x="1074540" y="4556082"/>
                      </a:cubicBezTo>
                      <a:cubicBezTo>
                        <a:pt x="1070774" y="4585191"/>
                        <a:pt x="1094302" y="4593595"/>
                        <a:pt x="1113800" y="4605856"/>
                      </a:cubicBezTo>
                      <a:cubicBezTo>
                        <a:pt x="1122374" y="4611566"/>
                        <a:pt x="1138924" y="4613507"/>
                        <a:pt x="1134312" y="4626423"/>
                      </a:cubicBezTo>
                      <a:cubicBezTo>
                        <a:pt x="1128102" y="4640095"/>
                        <a:pt x="1112808" y="4634631"/>
                        <a:pt x="1101044" y="4630429"/>
                      </a:cubicBezTo>
                      <a:cubicBezTo>
                        <a:pt x="1075162" y="4621185"/>
                        <a:pt x="1049280" y="4611940"/>
                        <a:pt x="1026416" y="4590532"/>
                      </a:cubicBezTo>
                      <a:cubicBezTo>
                        <a:pt x="969426" y="4538399"/>
                        <a:pt x="916332" y="4545915"/>
                        <a:pt x="864108" y="4606705"/>
                      </a:cubicBezTo>
                      <a:cubicBezTo>
                        <a:pt x="859240" y="4612910"/>
                        <a:pt x="855884" y="4622304"/>
                        <a:pt x="847230" y="4620537"/>
                      </a:cubicBezTo>
                      <a:cubicBezTo>
                        <a:pt x="836222" y="4617929"/>
                        <a:pt x="845124" y="4607868"/>
                        <a:pt x="843690" y="4600736"/>
                      </a:cubicBezTo>
                      <a:cubicBezTo>
                        <a:pt x="834596" y="4563061"/>
                        <a:pt x="827854" y="4526228"/>
                        <a:pt x="848754" y="4489999"/>
                      </a:cubicBezTo>
                      <a:cubicBezTo>
                        <a:pt x="853704" y="4479851"/>
                        <a:pt x="848826" y="4467516"/>
                        <a:pt x="836980" y="4467257"/>
                      </a:cubicBezTo>
                      <a:cubicBezTo>
                        <a:pt x="820010" y="4466491"/>
                        <a:pt x="802444" y="4456245"/>
                        <a:pt x="788756" y="4468568"/>
                      </a:cubicBezTo>
                      <a:cubicBezTo>
                        <a:pt x="778680" y="4478210"/>
                        <a:pt x="787088" y="4491805"/>
                        <a:pt x="795242" y="4498690"/>
                      </a:cubicBezTo>
                      <a:cubicBezTo>
                        <a:pt x="821718" y="4517415"/>
                        <a:pt x="806934" y="4525376"/>
                        <a:pt x="786270" y="4531236"/>
                      </a:cubicBezTo>
                      <a:cubicBezTo>
                        <a:pt x="773166" y="4534499"/>
                        <a:pt x="758128" y="4535747"/>
                        <a:pt x="758138" y="4554288"/>
                      </a:cubicBezTo>
                      <a:cubicBezTo>
                        <a:pt x="758148" y="4572829"/>
                        <a:pt x="764542" y="4588353"/>
                        <a:pt x="784960" y="4594322"/>
                      </a:cubicBezTo>
                      <a:cubicBezTo>
                        <a:pt x="803782" y="4601046"/>
                        <a:pt x="798240" y="4601714"/>
                        <a:pt x="789932" y="4621255"/>
                      </a:cubicBezTo>
                      <a:cubicBezTo>
                        <a:pt x="772398" y="4666632"/>
                        <a:pt x="712248" y="4671626"/>
                        <a:pt x="705638" y="4723553"/>
                      </a:cubicBezTo>
                      <a:cubicBezTo>
                        <a:pt x="702118" y="4740832"/>
                        <a:pt x="676492" y="4738300"/>
                        <a:pt x="661198" y="4732837"/>
                      </a:cubicBezTo>
                      <a:cubicBezTo>
                        <a:pt x="630612" y="4721911"/>
                        <a:pt x="599440" y="4720045"/>
                        <a:pt x="567688" y="4727241"/>
                      </a:cubicBezTo>
                      <a:cubicBezTo>
                        <a:pt x="546265" y="4731505"/>
                        <a:pt x="538276" y="4716735"/>
                        <a:pt x="531884" y="4701211"/>
                      </a:cubicBezTo>
                      <a:cubicBezTo>
                        <a:pt x="520191" y="4674525"/>
                        <a:pt x="506400" y="4653711"/>
                        <a:pt x="473562" y="4675083"/>
                      </a:cubicBezTo>
                      <a:cubicBezTo>
                        <a:pt x="471967" y="4675837"/>
                        <a:pt x="468774" y="4677345"/>
                        <a:pt x="467599" y="4676925"/>
                      </a:cubicBezTo>
                      <a:cubicBezTo>
                        <a:pt x="419702" y="4662465"/>
                        <a:pt x="418208" y="4696357"/>
                        <a:pt x="412429" y="4727395"/>
                      </a:cubicBezTo>
                      <a:cubicBezTo>
                        <a:pt x="408571" y="4741905"/>
                        <a:pt x="407149" y="4753314"/>
                        <a:pt x="422781" y="4761546"/>
                      </a:cubicBezTo>
                      <a:cubicBezTo>
                        <a:pt x="425133" y="4762386"/>
                        <a:pt x="425891" y="4763981"/>
                        <a:pt x="427824" y="4765995"/>
                      </a:cubicBezTo>
                      <a:cubicBezTo>
                        <a:pt x="442534" y="4780518"/>
                        <a:pt x="436243" y="4798131"/>
                        <a:pt x="430371" y="4814571"/>
                      </a:cubicBezTo>
                      <a:cubicBezTo>
                        <a:pt x="427435" y="4822790"/>
                        <a:pt x="424162" y="4828242"/>
                        <a:pt x="413912" y="4827229"/>
                      </a:cubicBezTo>
                      <a:cubicBezTo>
                        <a:pt x="393411" y="4825202"/>
                        <a:pt x="399364" y="4804819"/>
                        <a:pt x="392133" y="4791644"/>
                      </a:cubicBezTo>
                      <a:cubicBezTo>
                        <a:pt x="375591" y="4808244"/>
                        <a:pt x="361063" y="4822916"/>
                        <a:pt x="345023" y="4834400"/>
                      </a:cubicBezTo>
                      <a:cubicBezTo>
                        <a:pt x="331756" y="4845549"/>
                        <a:pt x="345136" y="4886079"/>
                        <a:pt x="370853" y="4903208"/>
                      </a:cubicBezTo>
                      <a:cubicBezTo>
                        <a:pt x="418002" y="4934614"/>
                        <a:pt x="455833" y="4977257"/>
                        <a:pt x="494503" y="5017550"/>
                      </a:cubicBezTo>
                      <a:cubicBezTo>
                        <a:pt x="507616" y="5032826"/>
                        <a:pt x="515607" y="5047598"/>
                        <a:pt x="516373" y="5067732"/>
                      </a:cubicBezTo>
                      <a:cubicBezTo>
                        <a:pt x="516802" y="5085098"/>
                        <a:pt x="521600" y="5101377"/>
                        <a:pt x="525979" y="5118830"/>
                      </a:cubicBezTo>
                      <a:cubicBezTo>
                        <a:pt x="533048" y="5139891"/>
                        <a:pt x="531719" y="5165898"/>
                        <a:pt x="510051" y="5181991"/>
                      </a:cubicBezTo>
                      <a:cubicBezTo>
                        <a:pt x="488804" y="5196911"/>
                        <a:pt x="466125" y="5204699"/>
                        <a:pt x="442084" y="5182871"/>
                      </a:cubicBezTo>
                      <a:cubicBezTo>
                        <a:pt x="427710" y="5171117"/>
                        <a:pt x="411497" y="5171946"/>
                        <a:pt x="397390" y="5185444"/>
                      </a:cubicBezTo>
                      <a:cubicBezTo>
                        <a:pt x="384879" y="5198187"/>
                        <a:pt x="375896" y="5212192"/>
                        <a:pt x="353801" y="5210920"/>
                      </a:cubicBezTo>
                      <a:cubicBezTo>
                        <a:pt x="341954" y="5210660"/>
                        <a:pt x="344818" y="5224925"/>
                        <a:pt x="352214" y="5230214"/>
                      </a:cubicBezTo>
                      <a:cubicBezTo>
                        <a:pt x="381543" y="5244663"/>
                        <a:pt x="390965" y="5266564"/>
                        <a:pt x="369471" y="5293313"/>
                      </a:cubicBezTo>
                      <a:cubicBezTo>
                        <a:pt x="360781" y="5302788"/>
                        <a:pt x="345808" y="5305715"/>
                        <a:pt x="330558" y="5302916"/>
                      </a:cubicBezTo>
                      <a:cubicBezTo>
                        <a:pt x="315308" y="5300117"/>
                        <a:pt x="299781" y="5291591"/>
                        <a:pt x="289985" y="5278162"/>
                      </a:cubicBezTo>
                      <a:cubicBezTo>
                        <a:pt x="277289" y="5261711"/>
                        <a:pt x="265771" y="5245680"/>
                        <a:pt x="249047" y="5233085"/>
                      </a:cubicBezTo>
                      <a:cubicBezTo>
                        <a:pt x="232740" y="5219317"/>
                        <a:pt x="232730" y="5200776"/>
                        <a:pt x="235911" y="5180728"/>
                      </a:cubicBezTo>
                      <a:cubicBezTo>
                        <a:pt x="242365" y="5155228"/>
                        <a:pt x="227654" y="5140705"/>
                        <a:pt x="203462" y="5145304"/>
                      </a:cubicBezTo>
                      <a:cubicBezTo>
                        <a:pt x="157846" y="5154168"/>
                        <a:pt x="124057" y="5126210"/>
                        <a:pt x="84058" y="5111923"/>
                      </a:cubicBezTo>
                      <a:cubicBezTo>
                        <a:pt x="70698" y="5108475"/>
                        <a:pt x="60273" y="5096806"/>
                        <a:pt x="44315" y="5104347"/>
                      </a:cubicBezTo>
                      <a:cubicBezTo>
                        <a:pt x="29430" y="5079170"/>
                        <a:pt x="15304" y="5055587"/>
                        <a:pt x="0" y="5031584"/>
                      </a:cubicBezTo>
                      <a:cubicBezTo>
                        <a:pt x="50903" y="5015340"/>
                        <a:pt x="53758" y="5011063"/>
                        <a:pt x="58013" y="4958297"/>
                      </a:cubicBezTo>
                      <a:cubicBezTo>
                        <a:pt x="59516" y="4942945"/>
                        <a:pt x="60264" y="4925999"/>
                        <a:pt x="66055" y="4913504"/>
                      </a:cubicBezTo>
                      <a:cubicBezTo>
                        <a:pt x="79649" y="4886581"/>
                        <a:pt x="105031" y="4900944"/>
                        <a:pt x="125193" y="4900201"/>
                      </a:cubicBezTo>
                      <a:cubicBezTo>
                        <a:pt x="129143" y="4900288"/>
                        <a:pt x="132589" y="4905491"/>
                        <a:pt x="137296" y="4907172"/>
                      </a:cubicBezTo>
                      <a:cubicBezTo>
                        <a:pt x="148221" y="4913723"/>
                        <a:pt x="160159" y="4928580"/>
                        <a:pt x="173091" y="4914661"/>
                      </a:cubicBezTo>
                      <a:cubicBezTo>
                        <a:pt x="186020" y="4900742"/>
                        <a:pt x="180446" y="4845789"/>
                        <a:pt x="167166" y="4838398"/>
                      </a:cubicBezTo>
                      <a:cubicBezTo>
                        <a:pt x="163637" y="4837138"/>
                        <a:pt x="159268" y="4838225"/>
                        <a:pt x="154482" y="4840488"/>
                      </a:cubicBezTo>
                      <a:cubicBezTo>
                        <a:pt x="148517" y="4842329"/>
                        <a:pt x="140793" y="4852811"/>
                        <a:pt x="135914" y="4840476"/>
                      </a:cubicBezTo>
                      <a:cubicBezTo>
                        <a:pt x="132130" y="4832503"/>
                        <a:pt x="137499" y="4821181"/>
                        <a:pt x="145142" y="4814643"/>
                      </a:cubicBezTo>
                      <a:cubicBezTo>
                        <a:pt x="153960" y="4808523"/>
                        <a:pt x="159761" y="4814568"/>
                        <a:pt x="163546" y="4822540"/>
                      </a:cubicBezTo>
                      <a:cubicBezTo>
                        <a:pt x="169683" y="4831352"/>
                        <a:pt x="179095" y="4834714"/>
                        <a:pt x="188506" y="4838076"/>
                      </a:cubicBezTo>
                      <a:cubicBezTo>
                        <a:pt x="196741" y="4841017"/>
                        <a:pt x="206071" y="4848322"/>
                        <a:pt x="202716" y="4857716"/>
                      </a:cubicBezTo>
                      <a:cubicBezTo>
                        <a:pt x="194327" y="4881201"/>
                        <a:pt x="203236" y="4889680"/>
                        <a:pt x="227348" y="4889024"/>
                      </a:cubicBezTo>
                      <a:cubicBezTo>
                        <a:pt x="240792" y="4888530"/>
                        <a:pt x="245671" y="4900865"/>
                        <a:pt x="245426" y="4912693"/>
                      </a:cubicBezTo>
                      <a:cubicBezTo>
                        <a:pt x="244422" y="4922928"/>
                        <a:pt x="234766" y="4931395"/>
                        <a:pt x="223001" y="4927193"/>
                      </a:cubicBezTo>
                      <a:cubicBezTo>
                        <a:pt x="186532" y="4914167"/>
                        <a:pt x="183361" y="4952756"/>
                        <a:pt x="162532" y="4966500"/>
                      </a:cubicBezTo>
                      <a:cubicBezTo>
                        <a:pt x="152958" y="4971026"/>
                        <a:pt x="165897" y="4975647"/>
                        <a:pt x="174553" y="4977415"/>
                      </a:cubicBezTo>
                      <a:cubicBezTo>
                        <a:pt x="211185" y="4982554"/>
                        <a:pt x="248321" y="4982579"/>
                        <a:pt x="286119" y="4969599"/>
                      </a:cubicBezTo>
                      <a:cubicBezTo>
                        <a:pt x="292082" y="4967757"/>
                        <a:pt x="298047" y="4965915"/>
                        <a:pt x="300145" y="4960044"/>
                      </a:cubicBezTo>
                      <a:cubicBezTo>
                        <a:pt x="307194" y="4944024"/>
                        <a:pt x="317945" y="4939921"/>
                        <a:pt x="332061" y="4944963"/>
                      </a:cubicBezTo>
                      <a:cubicBezTo>
                        <a:pt x="340717" y="4946731"/>
                        <a:pt x="349371" y="4948497"/>
                        <a:pt x="354659" y="4941118"/>
                      </a:cubicBezTo>
                      <a:cubicBezTo>
                        <a:pt x="360367" y="4932565"/>
                        <a:pt x="350619" y="4926435"/>
                        <a:pt x="347171" y="4921230"/>
                      </a:cubicBezTo>
                      <a:cubicBezTo>
                        <a:pt x="323797" y="4886400"/>
                        <a:pt x="302354" y="4853584"/>
                        <a:pt x="270498" y="4827641"/>
                      </a:cubicBezTo>
                      <a:cubicBezTo>
                        <a:pt x="243349" y="4803379"/>
                        <a:pt x="248208" y="4778633"/>
                        <a:pt x="275921" y="4756754"/>
                      </a:cubicBezTo>
                      <a:cubicBezTo>
                        <a:pt x="293557" y="4744517"/>
                        <a:pt x="291952" y="4726731"/>
                        <a:pt x="286735" y="4711627"/>
                      </a:cubicBezTo>
                      <a:cubicBezTo>
                        <a:pt x="272177" y="4670677"/>
                        <a:pt x="283246" y="4632261"/>
                        <a:pt x="291961" y="4593004"/>
                      </a:cubicBezTo>
                      <a:cubicBezTo>
                        <a:pt x="297241" y="4567085"/>
                        <a:pt x="315378" y="4549730"/>
                        <a:pt x="336543" y="4538754"/>
                      </a:cubicBezTo>
                      <a:cubicBezTo>
                        <a:pt x="360481" y="4527443"/>
                        <a:pt x="368707" y="4511844"/>
                        <a:pt x="362139" y="4485665"/>
                      </a:cubicBezTo>
                      <a:cubicBezTo>
                        <a:pt x="352452" y="4438511"/>
                        <a:pt x="354047" y="4437756"/>
                        <a:pt x="398732" y="4416644"/>
                      </a:cubicBezTo>
                      <a:cubicBezTo>
                        <a:pt x="439047" y="4396618"/>
                        <a:pt x="468930" y="4346386"/>
                        <a:pt x="464284" y="4303681"/>
                      </a:cubicBezTo>
                      <a:cubicBezTo>
                        <a:pt x="462596" y="4289837"/>
                        <a:pt x="454024" y="4284127"/>
                        <a:pt x="442179" y="4283867"/>
                      </a:cubicBezTo>
                      <a:cubicBezTo>
                        <a:pt x="422016" y="4284610"/>
                        <a:pt x="405626" y="4274784"/>
                        <a:pt x="387561" y="4269655"/>
                      </a:cubicBezTo>
                      <a:cubicBezTo>
                        <a:pt x="366723" y="4264860"/>
                        <a:pt x="355541" y="4251598"/>
                        <a:pt x="352001" y="4231796"/>
                      </a:cubicBezTo>
                      <a:cubicBezTo>
                        <a:pt x="348125" y="4209227"/>
                        <a:pt x="338458" y="4199154"/>
                        <a:pt x="314347" y="4199809"/>
                      </a:cubicBezTo>
                      <a:cubicBezTo>
                        <a:pt x="302499" y="4199550"/>
                        <a:pt x="283595" y="4196770"/>
                        <a:pt x="288709" y="4178736"/>
                      </a:cubicBezTo>
                      <a:cubicBezTo>
                        <a:pt x="291390" y="4163804"/>
                        <a:pt x="308526" y="4156684"/>
                        <a:pt x="320626" y="4163655"/>
                      </a:cubicBezTo>
                      <a:cubicBezTo>
                        <a:pt x="370630" y="4190784"/>
                        <a:pt x="395306" y="4143987"/>
                        <a:pt x="430414" y="4127398"/>
                      </a:cubicBezTo>
                      <a:cubicBezTo>
                        <a:pt x="459141" y="4113826"/>
                        <a:pt x="472818" y="4082962"/>
                        <a:pt x="480951" y="4052766"/>
                      </a:cubicBezTo>
                      <a:cubicBezTo>
                        <a:pt x="487743" y="4030035"/>
                        <a:pt x="464715" y="4016513"/>
                        <a:pt x="451600" y="4001236"/>
                      </a:cubicBezTo>
                      <a:cubicBezTo>
                        <a:pt x="443530" y="3990409"/>
                        <a:pt x="429831" y="3984192"/>
                        <a:pt x="416634" y="3972858"/>
                      </a:cubicBezTo>
                      <a:cubicBezTo>
                        <a:pt x="424717" y="4002226"/>
                        <a:pt x="412543" y="4017739"/>
                        <a:pt x="389444" y="4026701"/>
                      </a:cubicBezTo>
                      <a:cubicBezTo>
                        <a:pt x="381885" y="4029296"/>
                        <a:pt x="374406" y="4027949"/>
                        <a:pt x="370621" y="4019978"/>
                      </a:cubicBezTo>
                      <a:cubicBezTo>
                        <a:pt x="366417" y="4013179"/>
                        <a:pt x="368514" y="4007308"/>
                        <a:pt x="374141" y="4002698"/>
                      </a:cubicBezTo>
                      <a:cubicBezTo>
                        <a:pt x="389844" y="3988445"/>
                        <a:pt x="400082" y="3970918"/>
                        <a:pt x="396626" y="3947174"/>
                      </a:cubicBezTo>
                      <a:cubicBezTo>
                        <a:pt x="396452" y="3936519"/>
                        <a:pt x="399888" y="3923182"/>
                        <a:pt x="414590" y="3919165"/>
                      </a:cubicBezTo>
                      <a:cubicBezTo>
                        <a:pt x="429290" y="3915148"/>
                        <a:pt x="437360" y="3925974"/>
                        <a:pt x="442661" y="3937136"/>
                      </a:cubicBezTo>
                      <a:cubicBezTo>
                        <a:pt x="450905" y="3958618"/>
                        <a:pt x="465279" y="3970373"/>
                        <a:pt x="487293" y="3975588"/>
                      </a:cubicBezTo>
                      <a:cubicBezTo>
                        <a:pt x="493175" y="3977689"/>
                        <a:pt x="500571" y="3982979"/>
                        <a:pt x="502842" y="3987761"/>
                      </a:cubicBezTo>
                      <a:cubicBezTo>
                        <a:pt x="512264" y="4009664"/>
                        <a:pt x="530413" y="4010850"/>
                        <a:pt x="552089" y="4013297"/>
                      </a:cubicBezTo>
                      <a:cubicBezTo>
                        <a:pt x="584855" y="4014407"/>
                        <a:pt x="616364" y="4019042"/>
                        <a:pt x="629948" y="3973580"/>
                      </a:cubicBezTo>
                      <a:cubicBezTo>
                        <a:pt x="635902" y="3953197"/>
                        <a:pt x="655718" y="3931146"/>
                        <a:pt x="686724" y="3940897"/>
                      </a:cubicBezTo>
                      <a:cubicBezTo>
                        <a:pt x="702520" y="3941243"/>
                        <a:pt x="715798" y="3948634"/>
                        <a:pt x="725384" y="3962650"/>
                      </a:cubicBezTo>
                      <a:lnTo>
                        <a:pt x="725620" y="3964369"/>
                      </a:lnTo>
                      <a:lnTo>
                        <a:pt x="762680" y="3967587"/>
                      </a:lnTo>
                      <a:cubicBezTo>
                        <a:pt x="805978" y="3970183"/>
                        <a:pt x="846524" y="3965425"/>
                        <a:pt x="875664" y="3919860"/>
                      </a:cubicBezTo>
                      <a:cubicBezTo>
                        <a:pt x="878100" y="3916731"/>
                        <a:pt x="881204" y="3914508"/>
                        <a:pt x="884816" y="3913632"/>
                      </a:cubicBezTo>
                      <a:close/>
                      <a:moveTo>
                        <a:pt x="5373180" y="3215044"/>
                      </a:moveTo>
                      <a:cubicBezTo>
                        <a:pt x="5413792" y="3208331"/>
                        <a:pt x="5447402" y="3232272"/>
                        <a:pt x="5483720" y="3241266"/>
                      </a:cubicBezTo>
                      <a:cubicBezTo>
                        <a:pt x="5465314" y="3255910"/>
                        <a:pt x="5464854" y="3275638"/>
                        <a:pt x="5466312" y="3297377"/>
                      </a:cubicBezTo>
                      <a:cubicBezTo>
                        <a:pt x="5471634" y="3389457"/>
                        <a:pt x="5478124" y="3481954"/>
                        <a:pt x="5475174" y="3575057"/>
                      </a:cubicBezTo>
                      <a:lnTo>
                        <a:pt x="5473850" y="3577227"/>
                      </a:lnTo>
                      <a:lnTo>
                        <a:pt x="5465916" y="3639164"/>
                      </a:lnTo>
                      <a:cubicBezTo>
                        <a:pt x="5461174" y="3661188"/>
                        <a:pt x="5455996" y="3683055"/>
                        <a:pt x="5454736" y="3705004"/>
                      </a:cubicBezTo>
                      <a:cubicBezTo>
                        <a:pt x="5416376" y="3720289"/>
                        <a:pt x="5380682" y="3739162"/>
                        <a:pt x="5360656" y="3776807"/>
                      </a:cubicBezTo>
                      <a:cubicBezTo>
                        <a:pt x="5345552" y="3804352"/>
                        <a:pt x="5331880" y="3802104"/>
                        <a:pt x="5307038" y="3790595"/>
                      </a:cubicBezTo>
                      <a:cubicBezTo>
                        <a:pt x="5273694" y="3773414"/>
                        <a:pt x="5248024" y="3745799"/>
                        <a:pt x="5215432" y="3730204"/>
                      </a:cubicBezTo>
                      <a:cubicBezTo>
                        <a:pt x="5209596" y="3728120"/>
                        <a:pt x="5204594" y="3723698"/>
                        <a:pt x="5203512" y="3719359"/>
                      </a:cubicBezTo>
                      <a:cubicBezTo>
                        <a:pt x="5198698" y="3670206"/>
                        <a:pt x="5182458" y="3623560"/>
                        <a:pt x="5196070" y="3574401"/>
                      </a:cubicBezTo>
                      <a:cubicBezTo>
                        <a:pt x="5200832" y="3553702"/>
                        <a:pt x="5220756" y="3556867"/>
                        <a:pt x="5234430" y="3559116"/>
                      </a:cubicBezTo>
                      <a:cubicBezTo>
                        <a:pt x="5264946" y="3562110"/>
                        <a:pt x="5289462" y="3552420"/>
                        <a:pt x="5313732" y="3536055"/>
                      </a:cubicBezTo>
                      <a:lnTo>
                        <a:pt x="5318800" y="3533853"/>
                      </a:lnTo>
                      <a:lnTo>
                        <a:pt x="5334024" y="3517532"/>
                      </a:lnTo>
                      <a:cubicBezTo>
                        <a:pt x="5348744" y="3493263"/>
                        <a:pt x="5351536" y="3461934"/>
                        <a:pt x="5372626" y="3441619"/>
                      </a:cubicBezTo>
                      <a:cubicBezTo>
                        <a:pt x="5385848" y="3430427"/>
                        <a:pt x="5417200" y="3416429"/>
                        <a:pt x="5391624" y="3384749"/>
                      </a:cubicBezTo>
                      <a:cubicBezTo>
                        <a:pt x="5377874" y="3367902"/>
                        <a:pt x="5379686" y="3340700"/>
                        <a:pt x="5351970" y="3333452"/>
                      </a:cubicBezTo>
                      <a:cubicBezTo>
                        <a:pt x="5338694" y="3330037"/>
                        <a:pt x="5327286" y="3314026"/>
                        <a:pt x="5338916" y="3303592"/>
                      </a:cubicBezTo>
                      <a:cubicBezTo>
                        <a:pt x="5365030" y="3278441"/>
                        <a:pt x="5360342" y="3243612"/>
                        <a:pt x="5373180" y="3215044"/>
                      </a:cubicBezTo>
                      <a:close/>
                      <a:moveTo>
                        <a:pt x="1288270" y="1970933"/>
                      </a:moveTo>
                      <a:cubicBezTo>
                        <a:pt x="1294148" y="1972143"/>
                        <a:pt x="1300582" y="1974524"/>
                        <a:pt x="1307420" y="1977628"/>
                      </a:cubicBezTo>
                      <a:cubicBezTo>
                        <a:pt x="1316398" y="1982160"/>
                        <a:pt x="1326214" y="1984341"/>
                        <a:pt x="1335610" y="1987697"/>
                      </a:cubicBezTo>
                      <a:cubicBezTo>
                        <a:pt x="1371182" y="2021599"/>
                        <a:pt x="1417830" y="2035612"/>
                        <a:pt x="1458352" y="2059358"/>
                      </a:cubicBezTo>
                      <a:cubicBezTo>
                        <a:pt x="1478236" y="2070436"/>
                        <a:pt x="1488638" y="2082099"/>
                        <a:pt x="1491322" y="2104253"/>
                      </a:cubicBezTo>
                      <a:cubicBezTo>
                        <a:pt x="1494004" y="2126406"/>
                        <a:pt x="1480830" y="2133623"/>
                        <a:pt x="1462874" y="2143106"/>
                      </a:cubicBezTo>
                      <a:cubicBezTo>
                        <a:pt x="1433758" y="2157875"/>
                        <a:pt x="1401876" y="2172981"/>
                        <a:pt x="1394320" y="2212672"/>
                      </a:cubicBezTo>
                      <a:cubicBezTo>
                        <a:pt x="1392892" y="2224085"/>
                        <a:pt x="1380978" y="2227778"/>
                        <a:pt x="1369816" y="2233064"/>
                      </a:cubicBezTo>
                      <a:cubicBezTo>
                        <a:pt x="1348672" y="2244058"/>
                        <a:pt x="1348756" y="2258659"/>
                        <a:pt x="1372246" y="2267049"/>
                      </a:cubicBezTo>
                      <a:cubicBezTo>
                        <a:pt x="1387098" y="2273679"/>
                        <a:pt x="1396744" y="2283749"/>
                        <a:pt x="1401944" y="2298853"/>
                      </a:cubicBezTo>
                      <a:cubicBezTo>
                        <a:pt x="1410920" y="2321929"/>
                        <a:pt x="1427364" y="2327803"/>
                        <a:pt x="1450020" y="2319999"/>
                      </a:cubicBezTo>
                      <a:cubicBezTo>
                        <a:pt x="1490126" y="2307830"/>
                        <a:pt x="1524018" y="2327885"/>
                        <a:pt x="1556738" y="2347520"/>
                      </a:cubicBezTo>
                      <a:cubicBezTo>
                        <a:pt x="1573434" y="2360107"/>
                        <a:pt x="1589708" y="2373869"/>
                        <a:pt x="1611944" y="2367239"/>
                      </a:cubicBezTo>
                      <a:cubicBezTo>
                        <a:pt x="1631410" y="2360945"/>
                        <a:pt x="1633842" y="2376386"/>
                        <a:pt x="1643490" y="2386455"/>
                      </a:cubicBezTo>
                      <a:lnTo>
                        <a:pt x="1643138" y="2386904"/>
                      </a:lnTo>
                      <a:lnTo>
                        <a:pt x="1663518" y="2393644"/>
                      </a:lnTo>
                      <a:cubicBezTo>
                        <a:pt x="1671920" y="2394660"/>
                        <a:pt x="1680342" y="2392376"/>
                        <a:pt x="1688642" y="2382109"/>
                      </a:cubicBezTo>
                      <a:cubicBezTo>
                        <a:pt x="1693502" y="2375906"/>
                        <a:pt x="1700542" y="2378421"/>
                        <a:pt x="1706326" y="2384456"/>
                      </a:cubicBezTo>
                      <a:cubicBezTo>
                        <a:pt x="1736410" y="2415049"/>
                        <a:pt x="1782924" y="2432987"/>
                        <a:pt x="1788116" y="2485122"/>
                      </a:cubicBezTo>
                      <a:cubicBezTo>
                        <a:pt x="1787612" y="2490235"/>
                        <a:pt x="1794566" y="2496688"/>
                        <a:pt x="1798506" y="2496772"/>
                      </a:cubicBezTo>
                      <a:cubicBezTo>
                        <a:pt x="1842172" y="2500460"/>
                        <a:pt x="1888518" y="2507753"/>
                        <a:pt x="1922798" y="2471041"/>
                      </a:cubicBezTo>
                      <a:cubicBezTo>
                        <a:pt x="1946184" y="2446314"/>
                        <a:pt x="1970824" y="2455115"/>
                        <a:pt x="1996386" y="2457629"/>
                      </a:cubicBezTo>
                      <a:cubicBezTo>
                        <a:pt x="2007782" y="2459054"/>
                        <a:pt x="2012308" y="2468610"/>
                        <a:pt x="2010882" y="2480009"/>
                      </a:cubicBezTo>
                      <a:cubicBezTo>
                        <a:pt x="2010296" y="2489061"/>
                        <a:pt x="2011216" y="2501298"/>
                        <a:pt x="2020266" y="2501885"/>
                      </a:cubicBezTo>
                      <a:cubicBezTo>
                        <a:pt x="2034012" y="2504148"/>
                        <a:pt x="2034684" y="2491157"/>
                        <a:pt x="2037618" y="2482942"/>
                      </a:cubicBezTo>
                      <a:cubicBezTo>
                        <a:pt x="2046924" y="2453187"/>
                        <a:pt x="2064692" y="2433070"/>
                        <a:pt x="2089082" y="2416642"/>
                      </a:cubicBezTo>
                      <a:cubicBezTo>
                        <a:pt x="2094280" y="2413205"/>
                        <a:pt x="2100314" y="2407422"/>
                        <a:pt x="2101236" y="2401136"/>
                      </a:cubicBezTo>
                      <a:cubicBezTo>
                        <a:pt x="2109368" y="2370961"/>
                        <a:pt x="2123952" y="2352353"/>
                        <a:pt x="2161080" y="2366938"/>
                      </a:cubicBezTo>
                      <a:cubicBezTo>
                        <a:pt x="2175158" y="2371967"/>
                        <a:pt x="2184128" y="2357969"/>
                        <a:pt x="2184380" y="2346150"/>
                      </a:cubicBezTo>
                      <a:cubicBezTo>
                        <a:pt x="2181450" y="2317318"/>
                        <a:pt x="2203910" y="2298878"/>
                        <a:pt x="2211540" y="2273815"/>
                      </a:cubicBezTo>
                      <a:cubicBezTo>
                        <a:pt x="2214054" y="2266775"/>
                        <a:pt x="2217742" y="2260153"/>
                        <a:pt x="2224784" y="2262668"/>
                      </a:cubicBezTo>
                      <a:cubicBezTo>
                        <a:pt x="2231824" y="2265182"/>
                        <a:pt x="2230902" y="2271469"/>
                        <a:pt x="2230398" y="2276582"/>
                      </a:cubicBezTo>
                      <a:cubicBezTo>
                        <a:pt x="2225868" y="2304073"/>
                        <a:pt x="2243302" y="2299716"/>
                        <a:pt x="2254954" y="2289322"/>
                      </a:cubicBezTo>
                      <a:cubicBezTo>
                        <a:pt x="2266184" y="2280101"/>
                        <a:pt x="2297276" y="2281946"/>
                        <a:pt x="2282194" y="2250095"/>
                      </a:cubicBezTo>
                      <a:cubicBezTo>
                        <a:pt x="2276914" y="2238947"/>
                        <a:pt x="2293258" y="2230230"/>
                        <a:pt x="2305914" y="2228134"/>
                      </a:cubicBezTo>
                      <a:cubicBezTo>
                        <a:pt x="2317814" y="2224447"/>
                        <a:pt x="2319156" y="2235511"/>
                        <a:pt x="2319742" y="2244983"/>
                      </a:cubicBezTo>
                      <a:cubicBezTo>
                        <a:pt x="2321082" y="2256046"/>
                        <a:pt x="2321248" y="2266691"/>
                        <a:pt x="2320996" y="2278509"/>
                      </a:cubicBezTo>
                      <a:cubicBezTo>
                        <a:pt x="2320826" y="2286389"/>
                        <a:pt x="2313534" y="2295692"/>
                        <a:pt x="2322084" y="2301392"/>
                      </a:cubicBezTo>
                      <a:cubicBezTo>
                        <a:pt x="2329458" y="2306673"/>
                        <a:pt x="2337084" y="2300134"/>
                        <a:pt x="2343874" y="2295944"/>
                      </a:cubicBezTo>
                      <a:cubicBezTo>
                        <a:pt x="2355022" y="2290663"/>
                        <a:pt x="2368180" y="2283455"/>
                        <a:pt x="2378154" y="2277755"/>
                      </a:cubicBezTo>
                      <a:cubicBezTo>
                        <a:pt x="2388966" y="2269709"/>
                        <a:pt x="2398940" y="2264009"/>
                        <a:pt x="2411342" y="2273732"/>
                      </a:cubicBezTo>
                      <a:cubicBezTo>
                        <a:pt x="2421400" y="2282617"/>
                        <a:pt x="2420812" y="2291669"/>
                        <a:pt x="2417794" y="2303823"/>
                      </a:cubicBezTo>
                      <a:cubicBezTo>
                        <a:pt x="2409748" y="2330058"/>
                        <a:pt x="2405218" y="2357550"/>
                        <a:pt x="2432370" y="2377834"/>
                      </a:cubicBezTo>
                      <a:cubicBezTo>
                        <a:pt x="2436226" y="2381858"/>
                        <a:pt x="2438070" y="2387809"/>
                        <a:pt x="2439158" y="2392168"/>
                      </a:cubicBezTo>
                      <a:cubicBezTo>
                        <a:pt x="2442006" y="2406416"/>
                        <a:pt x="2423902" y="2423767"/>
                        <a:pt x="2436304" y="2433489"/>
                      </a:cubicBezTo>
                      <a:cubicBezTo>
                        <a:pt x="2455328" y="2446901"/>
                        <a:pt x="2479632" y="2452935"/>
                        <a:pt x="2501928" y="2460898"/>
                      </a:cubicBezTo>
                      <a:cubicBezTo>
                        <a:pt x="2507792" y="2462993"/>
                        <a:pt x="2518940" y="2457713"/>
                        <a:pt x="2520700" y="2467604"/>
                      </a:cubicBezTo>
                      <a:cubicBezTo>
                        <a:pt x="2524052" y="2476741"/>
                        <a:pt x="2514496" y="2481266"/>
                        <a:pt x="2510054" y="2486296"/>
                      </a:cubicBezTo>
                      <a:cubicBezTo>
                        <a:pt x="2503600" y="2493252"/>
                        <a:pt x="2498738" y="2499454"/>
                        <a:pt x="2492284" y="2506412"/>
                      </a:cubicBezTo>
                      <a:cubicBezTo>
                        <a:pt x="2476862" y="2527366"/>
                        <a:pt x="2462698" y="2526276"/>
                        <a:pt x="2452978" y="2501634"/>
                      </a:cubicBezTo>
                      <a:cubicBezTo>
                        <a:pt x="2451888" y="2497275"/>
                        <a:pt x="2451972" y="2493336"/>
                        <a:pt x="2448118" y="2489313"/>
                      </a:cubicBezTo>
                      <a:cubicBezTo>
                        <a:pt x="2440828" y="2480094"/>
                        <a:pt x="2432866" y="2465341"/>
                        <a:pt x="2417276" y="2475650"/>
                      </a:cubicBezTo>
                      <a:cubicBezTo>
                        <a:pt x="2402526" y="2483613"/>
                        <a:pt x="2410066" y="2499538"/>
                        <a:pt x="2418196" y="2506412"/>
                      </a:cubicBezTo>
                      <a:cubicBezTo>
                        <a:pt x="2434788" y="2522924"/>
                        <a:pt x="2448616" y="2539771"/>
                        <a:pt x="2452050" y="2563492"/>
                      </a:cubicBezTo>
                      <a:cubicBezTo>
                        <a:pt x="2454230" y="2572209"/>
                        <a:pt x="2461772" y="2569611"/>
                        <a:pt x="2467722" y="2567767"/>
                      </a:cubicBezTo>
                      <a:cubicBezTo>
                        <a:pt x="2499402" y="2560559"/>
                        <a:pt x="2549022" y="2506831"/>
                        <a:pt x="2554056" y="2474226"/>
                      </a:cubicBezTo>
                      <a:cubicBezTo>
                        <a:pt x="2556654" y="2463246"/>
                        <a:pt x="2558834" y="2453439"/>
                        <a:pt x="2566128" y="2444135"/>
                      </a:cubicBezTo>
                      <a:cubicBezTo>
                        <a:pt x="2577022" y="2432149"/>
                        <a:pt x="2581214" y="2420414"/>
                        <a:pt x="2558418" y="2417564"/>
                      </a:cubicBezTo>
                      <a:cubicBezTo>
                        <a:pt x="2550958" y="2416223"/>
                        <a:pt x="2544422" y="2408596"/>
                        <a:pt x="2546854" y="2405495"/>
                      </a:cubicBezTo>
                      <a:cubicBezTo>
                        <a:pt x="2569484" y="2379175"/>
                        <a:pt x="2530766" y="2346822"/>
                        <a:pt x="2555324" y="2322514"/>
                      </a:cubicBezTo>
                      <a:cubicBezTo>
                        <a:pt x="2537644" y="2283120"/>
                        <a:pt x="2585836" y="2277840"/>
                        <a:pt x="2591536" y="2250766"/>
                      </a:cubicBezTo>
                      <a:cubicBezTo>
                        <a:pt x="2594470" y="2242552"/>
                        <a:pt x="2603606" y="2239199"/>
                        <a:pt x="2611818" y="2242132"/>
                      </a:cubicBezTo>
                      <a:cubicBezTo>
                        <a:pt x="2621540" y="2248251"/>
                        <a:pt x="2632016" y="2255963"/>
                        <a:pt x="2632518" y="2269373"/>
                      </a:cubicBezTo>
                      <a:cubicBezTo>
                        <a:pt x="2632936" y="2286724"/>
                        <a:pt x="2631006" y="2303236"/>
                        <a:pt x="2629078" y="2319749"/>
                      </a:cubicBezTo>
                      <a:cubicBezTo>
                        <a:pt x="2628072" y="2329974"/>
                        <a:pt x="2631004" y="2340284"/>
                        <a:pt x="2640390" y="2343637"/>
                      </a:cubicBezTo>
                      <a:cubicBezTo>
                        <a:pt x="2652878" y="2349420"/>
                        <a:pt x="2657154" y="2333746"/>
                        <a:pt x="2659248" y="2327879"/>
                      </a:cubicBezTo>
                      <a:cubicBezTo>
                        <a:pt x="2669224" y="2303655"/>
                        <a:pt x="2681042" y="2285382"/>
                        <a:pt x="2707696" y="2273732"/>
                      </a:cubicBezTo>
                      <a:cubicBezTo>
                        <a:pt x="2725212" y="2265434"/>
                        <a:pt x="2738538" y="2268871"/>
                        <a:pt x="2747756" y="2280103"/>
                      </a:cubicBezTo>
                      <a:cubicBezTo>
                        <a:pt x="2762336" y="2298542"/>
                        <a:pt x="2774154" y="2317318"/>
                        <a:pt x="2782364" y="2338775"/>
                      </a:cubicBezTo>
                      <a:cubicBezTo>
                        <a:pt x="2791834" y="2356713"/>
                        <a:pt x="2800046" y="2359646"/>
                        <a:pt x="2811026" y="2343721"/>
                      </a:cubicBezTo>
                      <a:cubicBezTo>
                        <a:pt x="2827372" y="2316480"/>
                        <a:pt x="2846566" y="2303488"/>
                        <a:pt x="2876400" y="2327376"/>
                      </a:cubicBezTo>
                      <a:cubicBezTo>
                        <a:pt x="2886456" y="2336260"/>
                        <a:pt x="2898692" y="2335339"/>
                        <a:pt x="2909170" y="2324526"/>
                      </a:cubicBezTo>
                      <a:cubicBezTo>
                        <a:pt x="2922498" y="2309439"/>
                        <a:pt x="2932722" y="2310445"/>
                        <a:pt x="2935402" y="2332573"/>
                      </a:cubicBezTo>
                      <a:cubicBezTo>
                        <a:pt x="2937916" y="2344057"/>
                        <a:pt x="2943612" y="2354030"/>
                        <a:pt x="2944954" y="2365094"/>
                      </a:cubicBezTo>
                      <a:cubicBezTo>
                        <a:pt x="2948138" y="2382109"/>
                        <a:pt x="2940426" y="2392587"/>
                        <a:pt x="2920480" y="2385463"/>
                      </a:cubicBezTo>
                      <a:cubicBezTo>
                        <a:pt x="2915786" y="2383786"/>
                        <a:pt x="2910088" y="2373812"/>
                        <a:pt x="2904388" y="2382361"/>
                      </a:cubicBezTo>
                      <a:cubicBezTo>
                        <a:pt x="2898352" y="2388144"/>
                        <a:pt x="2900532" y="2396861"/>
                        <a:pt x="2903128" y="2404405"/>
                      </a:cubicBezTo>
                      <a:cubicBezTo>
                        <a:pt x="2909582" y="2415973"/>
                        <a:pt x="2919554" y="2428796"/>
                        <a:pt x="2932294" y="2422762"/>
                      </a:cubicBezTo>
                      <a:cubicBezTo>
                        <a:pt x="2966908" y="2407339"/>
                        <a:pt x="2987692" y="2430641"/>
                        <a:pt x="3008558" y="2450003"/>
                      </a:cubicBezTo>
                      <a:cubicBezTo>
                        <a:pt x="3031772" y="2470203"/>
                        <a:pt x="3041410" y="2461737"/>
                        <a:pt x="3049792" y="2438267"/>
                      </a:cubicBezTo>
                      <a:cubicBezTo>
                        <a:pt x="3052308" y="2431227"/>
                        <a:pt x="3054404" y="2425360"/>
                        <a:pt x="3057672" y="2419911"/>
                      </a:cubicBezTo>
                      <a:cubicBezTo>
                        <a:pt x="3064630" y="2407841"/>
                        <a:pt x="3072760" y="2396191"/>
                        <a:pt x="3089102" y="2405998"/>
                      </a:cubicBezTo>
                      <a:cubicBezTo>
                        <a:pt x="3103100" y="2414966"/>
                        <a:pt x="3094968" y="2426617"/>
                        <a:pt x="3090776" y="2438352"/>
                      </a:cubicBezTo>
                      <a:cubicBezTo>
                        <a:pt x="3069318" y="2483613"/>
                        <a:pt x="3049032" y="2529294"/>
                        <a:pt x="3018606" y="2570031"/>
                      </a:cubicBezTo>
                      <a:cubicBezTo>
                        <a:pt x="3009302" y="2581262"/>
                        <a:pt x="3005278" y="2585118"/>
                        <a:pt x="2991954" y="2581682"/>
                      </a:cubicBezTo>
                      <a:cubicBezTo>
                        <a:pt x="2939490" y="2565588"/>
                        <a:pt x="2884258" y="2568354"/>
                        <a:pt x="2830034" y="2560895"/>
                      </a:cubicBezTo>
                      <a:cubicBezTo>
                        <a:pt x="2792320" y="2555362"/>
                        <a:pt x="2750668" y="2549746"/>
                        <a:pt x="2727874" y="2509849"/>
                      </a:cubicBezTo>
                      <a:cubicBezTo>
                        <a:pt x="2723348" y="2500293"/>
                        <a:pt x="2719746" y="2484452"/>
                        <a:pt x="2703486" y="2489229"/>
                      </a:cubicBezTo>
                      <a:cubicBezTo>
                        <a:pt x="2687982" y="2495600"/>
                        <a:pt x="2686470" y="2510938"/>
                        <a:pt x="2688146" y="2524768"/>
                      </a:cubicBezTo>
                      <a:cubicBezTo>
                        <a:pt x="2691666" y="2544549"/>
                        <a:pt x="2699542" y="2563241"/>
                        <a:pt x="2692416" y="2583189"/>
                      </a:cubicBezTo>
                      <a:cubicBezTo>
                        <a:pt x="2678164" y="2623086"/>
                        <a:pt x="2676318" y="2654184"/>
                        <a:pt x="2731214" y="2667176"/>
                      </a:cubicBezTo>
                      <a:cubicBezTo>
                        <a:pt x="2757110" y="2672457"/>
                        <a:pt x="2768170" y="2708163"/>
                        <a:pt x="2793060" y="2723670"/>
                      </a:cubicBezTo>
                      <a:cubicBezTo>
                        <a:pt x="2815184" y="2739511"/>
                        <a:pt x="2831360" y="2738673"/>
                        <a:pt x="2842928" y="2713695"/>
                      </a:cubicBezTo>
                      <a:cubicBezTo>
                        <a:pt x="2846700" y="2703134"/>
                        <a:pt x="2857094" y="2696261"/>
                        <a:pt x="2862794" y="2687711"/>
                      </a:cubicBezTo>
                      <a:cubicBezTo>
                        <a:pt x="2889280" y="2646891"/>
                        <a:pt x="2889698" y="2645718"/>
                        <a:pt x="2926994" y="2670947"/>
                      </a:cubicBezTo>
                      <a:cubicBezTo>
                        <a:pt x="2940568" y="2681090"/>
                        <a:pt x="2947694" y="2679664"/>
                        <a:pt x="2955070" y="2666422"/>
                      </a:cubicBezTo>
                      <a:cubicBezTo>
                        <a:pt x="2966218" y="2642617"/>
                        <a:pt x="2985160" y="2641444"/>
                        <a:pt x="3007452" y="2649406"/>
                      </a:cubicBezTo>
                      <a:cubicBezTo>
                        <a:pt x="3039550" y="2659549"/>
                        <a:pt x="3053632" y="2646054"/>
                        <a:pt x="3050784" y="2613280"/>
                      </a:cubicBezTo>
                      <a:cubicBezTo>
                        <a:pt x="3050534" y="2606575"/>
                        <a:pt x="3046762" y="2598612"/>
                        <a:pt x="3055144" y="2593667"/>
                      </a:cubicBezTo>
                      <a:cubicBezTo>
                        <a:pt x="3064700" y="2589141"/>
                        <a:pt x="3073668" y="2593668"/>
                        <a:pt x="3079030" y="2600875"/>
                      </a:cubicBezTo>
                      <a:cubicBezTo>
                        <a:pt x="3098638" y="2623758"/>
                        <a:pt x="3116996" y="2613113"/>
                        <a:pt x="3137696" y="2603306"/>
                      </a:cubicBezTo>
                      <a:cubicBezTo>
                        <a:pt x="3146078" y="2598361"/>
                        <a:pt x="3153204" y="2578413"/>
                        <a:pt x="3167030" y="2595259"/>
                      </a:cubicBezTo>
                      <a:cubicBezTo>
                        <a:pt x="3177758" y="2609677"/>
                        <a:pt x="3171136" y="2624513"/>
                        <a:pt x="3159820" y="2637671"/>
                      </a:cubicBezTo>
                      <a:cubicBezTo>
                        <a:pt x="3151772" y="2645383"/>
                        <a:pt x="3145234" y="2656280"/>
                        <a:pt x="3156466" y="2665584"/>
                      </a:cubicBezTo>
                      <a:cubicBezTo>
                        <a:pt x="3166520" y="2674468"/>
                        <a:pt x="3179848" y="2677905"/>
                        <a:pt x="3192670" y="2667930"/>
                      </a:cubicBezTo>
                      <a:cubicBezTo>
                        <a:pt x="3196274" y="2665248"/>
                        <a:pt x="3198704" y="2662147"/>
                        <a:pt x="3201136" y="2659046"/>
                      </a:cubicBezTo>
                      <a:cubicBezTo>
                        <a:pt x="3216056" y="2643204"/>
                        <a:pt x="3228714" y="2622584"/>
                        <a:pt x="3249746" y="2652592"/>
                      </a:cubicBezTo>
                      <a:cubicBezTo>
                        <a:pt x="3257372" y="2664577"/>
                        <a:pt x="3263156" y="2652088"/>
                        <a:pt x="3268352" y="2648652"/>
                      </a:cubicBezTo>
                      <a:cubicBezTo>
                        <a:pt x="3282770" y="2637923"/>
                        <a:pt x="3296850" y="2624428"/>
                        <a:pt x="3311346" y="2646808"/>
                      </a:cubicBezTo>
                      <a:cubicBezTo>
                        <a:pt x="3329698" y="2673210"/>
                        <a:pt x="3324248" y="2706990"/>
                        <a:pt x="3301620" y="2714785"/>
                      </a:cubicBezTo>
                      <a:cubicBezTo>
                        <a:pt x="3283766" y="2720316"/>
                        <a:pt x="3262898" y="2719479"/>
                        <a:pt x="3272536" y="2748061"/>
                      </a:cubicBezTo>
                      <a:cubicBezTo>
                        <a:pt x="3244792" y="2755353"/>
                        <a:pt x="3252418" y="2785863"/>
                        <a:pt x="3237498" y="2801704"/>
                      </a:cubicBezTo>
                      <a:cubicBezTo>
                        <a:pt x="3224170" y="2816791"/>
                        <a:pt x="3243778" y="2858198"/>
                        <a:pt x="3262718" y="2857024"/>
                      </a:cubicBezTo>
                      <a:cubicBezTo>
                        <a:pt x="3281242" y="2857024"/>
                        <a:pt x="3296160" y="2859706"/>
                        <a:pt x="3313760" y="2865993"/>
                      </a:cubicBezTo>
                      <a:cubicBezTo>
                        <a:pt x="3326666" y="2870603"/>
                        <a:pt x="3345942" y="2872195"/>
                        <a:pt x="3354072" y="2860544"/>
                      </a:cubicBezTo>
                      <a:cubicBezTo>
                        <a:pt x="3380476" y="2823665"/>
                        <a:pt x="3404190" y="2857275"/>
                        <a:pt x="3426904" y="2864065"/>
                      </a:cubicBezTo>
                      <a:cubicBezTo>
                        <a:pt x="3437882" y="2866664"/>
                        <a:pt x="3441234" y="2875799"/>
                        <a:pt x="3433102" y="2887450"/>
                      </a:cubicBezTo>
                      <a:cubicBezTo>
                        <a:pt x="3428242" y="2893653"/>
                        <a:pt x="3424888" y="2903041"/>
                        <a:pt x="3422372" y="2910082"/>
                      </a:cubicBezTo>
                      <a:cubicBezTo>
                        <a:pt x="3415666" y="2928857"/>
                        <a:pt x="3407284" y="2952326"/>
                        <a:pt x="3423206" y="2963306"/>
                      </a:cubicBezTo>
                      <a:cubicBezTo>
                        <a:pt x="3443404" y="2977137"/>
                        <a:pt x="3458488" y="3008988"/>
                        <a:pt x="3493522" y="2992391"/>
                      </a:cubicBezTo>
                      <a:cubicBezTo>
                        <a:pt x="3499472" y="2990547"/>
                        <a:pt x="3506596" y="2989122"/>
                        <a:pt x="3510786" y="2995911"/>
                      </a:cubicBezTo>
                      <a:cubicBezTo>
                        <a:pt x="3516066" y="3007060"/>
                        <a:pt x="3520086" y="3021728"/>
                        <a:pt x="3510446" y="3030193"/>
                      </a:cubicBezTo>
                      <a:cubicBezTo>
                        <a:pt x="3486728" y="3052154"/>
                        <a:pt x="3477842" y="3080735"/>
                        <a:pt x="3466944" y="3111246"/>
                      </a:cubicBezTo>
                      <a:cubicBezTo>
                        <a:pt x="3459818" y="3131194"/>
                        <a:pt x="3445234" y="3149801"/>
                        <a:pt x="3440036" y="3171763"/>
                      </a:cubicBezTo>
                      <a:cubicBezTo>
                        <a:pt x="3438190" y="3184335"/>
                        <a:pt x="3437184" y="3194561"/>
                        <a:pt x="3439278" y="3207217"/>
                      </a:cubicBezTo>
                      <a:cubicBezTo>
                        <a:pt x="3444304" y="3230184"/>
                        <a:pt x="3452266" y="3244936"/>
                        <a:pt x="3479672" y="3234878"/>
                      </a:cubicBezTo>
                      <a:cubicBezTo>
                        <a:pt x="3487636" y="3231106"/>
                        <a:pt x="3499452" y="3231358"/>
                        <a:pt x="3514036" y="3231273"/>
                      </a:cubicBezTo>
                      <a:cubicBezTo>
                        <a:pt x="3495850" y="3215516"/>
                        <a:pt x="3477914" y="3206463"/>
                        <a:pt x="3476408" y="3184755"/>
                      </a:cubicBezTo>
                      <a:cubicBezTo>
                        <a:pt x="3475822" y="3175283"/>
                        <a:pt x="3466184" y="3165225"/>
                        <a:pt x="3481272" y="3160028"/>
                      </a:cubicBezTo>
                      <a:cubicBezTo>
                        <a:pt x="3494344" y="3156759"/>
                        <a:pt x="3506414" y="3163716"/>
                        <a:pt x="3508090" y="3177546"/>
                      </a:cubicBezTo>
                      <a:cubicBezTo>
                        <a:pt x="3510350" y="3200847"/>
                        <a:pt x="3519064" y="3217193"/>
                        <a:pt x="3537250" y="3232950"/>
                      </a:cubicBezTo>
                      <a:cubicBezTo>
                        <a:pt x="3558118" y="3252312"/>
                        <a:pt x="3538590" y="3262538"/>
                        <a:pt x="3523502" y="3267735"/>
                      </a:cubicBezTo>
                      <a:cubicBezTo>
                        <a:pt x="3495760" y="3275027"/>
                        <a:pt x="3497102" y="3286091"/>
                        <a:pt x="3516460" y="3302268"/>
                      </a:cubicBezTo>
                      <a:cubicBezTo>
                        <a:pt x="3539254" y="3323642"/>
                        <a:pt x="3544280" y="3346608"/>
                        <a:pt x="3517796" y="3368903"/>
                      </a:cubicBezTo>
                      <a:cubicBezTo>
                        <a:pt x="3506564" y="3378123"/>
                        <a:pt x="3509162" y="3385667"/>
                        <a:pt x="3515278" y="3394468"/>
                      </a:cubicBezTo>
                      <a:cubicBezTo>
                        <a:pt x="3522150" y="3404861"/>
                        <a:pt x="3534052" y="3401174"/>
                        <a:pt x="3537740" y="3394552"/>
                      </a:cubicBezTo>
                      <a:cubicBezTo>
                        <a:pt x="3569506" y="3346356"/>
                        <a:pt x="3587356" y="3377871"/>
                        <a:pt x="3606462" y="3405867"/>
                      </a:cubicBezTo>
                      <a:cubicBezTo>
                        <a:pt x="3614088" y="3417853"/>
                        <a:pt x="3619366" y="3429000"/>
                        <a:pt x="3621462" y="3441657"/>
                      </a:cubicBezTo>
                      <a:cubicBezTo>
                        <a:pt x="3623220" y="3470072"/>
                        <a:pt x="3624976" y="3498486"/>
                        <a:pt x="3658668" y="3507874"/>
                      </a:cubicBezTo>
                      <a:cubicBezTo>
                        <a:pt x="3664534" y="3509970"/>
                        <a:pt x="3667970" y="3515167"/>
                        <a:pt x="3667468" y="3520279"/>
                      </a:cubicBezTo>
                      <a:cubicBezTo>
                        <a:pt x="3665288" y="3530086"/>
                        <a:pt x="3657660" y="3536624"/>
                        <a:pt x="3649446" y="3533690"/>
                      </a:cubicBezTo>
                      <a:cubicBezTo>
                        <a:pt x="3621202" y="3527571"/>
                        <a:pt x="3607122" y="3541066"/>
                        <a:pt x="3599492" y="3566128"/>
                      </a:cubicBezTo>
                      <a:cubicBezTo>
                        <a:pt x="3599074" y="3567301"/>
                        <a:pt x="3596644" y="3570403"/>
                        <a:pt x="3595470" y="3569984"/>
                      </a:cubicBezTo>
                      <a:cubicBezTo>
                        <a:pt x="3551300" y="3589932"/>
                        <a:pt x="3547274" y="3630835"/>
                        <a:pt x="3535788" y="3670397"/>
                      </a:cubicBezTo>
                      <a:cubicBezTo>
                        <a:pt x="3528998" y="3693113"/>
                        <a:pt x="3530840" y="3717588"/>
                        <a:pt x="3543912" y="3732842"/>
                      </a:cubicBezTo>
                      <a:cubicBezTo>
                        <a:pt x="3574920" y="3775674"/>
                        <a:pt x="3591174" y="3826467"/>
                        <a:pt x="3626958" y="3867036"/>
                      </a:cubicBezTo>
                      <a:cubicBezTo>
                        <a:pt x="3651930" y="3897126"/>
                        <a:pt x="3658632" y="3933923"/>
                        <a:pt x="3652678" y="3972815"/>
                      </a:cubicBezTo>
                      <a:cubicBezTo>
                        <a:pt x="3648570" y="3999133"/>
                        <a:pt x="3655944" y="4022938"/>
                        <a:pt x="3668848" y="4046072"/>
                      </a:cubicBezTo>
                      <a:cubicBezTo>
                        <a:pt x="3678652" y="4066775"/>
                        <a:pt x="3674376" y="4082449"/>
                        <a:pt x="3655602" y="4094268"/>
                      </a:cubicBezTo>
                      <a:cubicBezTo>
                        <a:pt x="3642444" y="4101475"/>
                        <a:pt x="3633474" y="4115473"/>
                        <a:pt x="3621490" y="4123101"/>
                      </a:cubicBezTo>
                      <a:cubicBezTo>
                        <a:pt x="3581090" y="4151012"/>
                        <a:pt x="3566756" y="4194850"/>
                        <a:pt x="3551666" y="4237094"/>
                      </a:cubicBezTo>
                      <a:cubicBezTo>
                        <a:pt x="3548230" y="4250421"/>
                        <a:pt x="3541692" y="4261317"/>
                        <a:pt x="3532806" y="4271375"/>
                      </a:cubicBezTo>
                      <a:cubicBezTo>
                        <a:pt x="3523082" y="4283781"/>
                        <a:pt x="3514366" y="4285959"/>
                        <a:pt x="3501964" y="4276237"/>
                      </a:cubicBezTo>
                      <a:cubicBezTo>
                        <a:pt x="3480678" y="4258048"/>
                        <a:pt x="3466010" y="4262071"/>
                        <a:pt x="3455196" y="4288641"/>
                      </a:cubicBezTo>
                      <a:cubicBezTo>
                        <a:pt x="3445726" y="4307753"/>
                        <a:pt x="3424604" y="4318732"/>
                        <a:pt x="3418566" y="4343040"/>
                      </a:cubicBezTo>
                      <a:cubicBezTo>
                        <a:pt x="3417560" y="4353265"/>
                        <a:pt x="3399794" y="4354859"/>
                        <a:pt x="3391244" y="4349159"/>
                      </a:cubicBezTo>
                      <a:cubicBezTo>
                        <a:pt x="3371048" y="4335328"/>
                        <a:pt x="3346828" y="4325354"/>
                        <a:pt x="3351104" y="4291156"/>
                      </a:cubicBezTo>
                      <a:cubicBezTo>
                        <a:pt x="3355632" y="4263664"/>
                        <a:pt x="3344824" y="4234663"/>
                        <a:pt x="3359996" y="4207003"/>
                      </a:cubicBezTo>
                      <a:cubicBezTo>
                        <a:pt x="3371644" y="4215133"/>
                        <a:pt x="3360746" y="4245643"/>
                        <a:pt x="3389326" y="4236004"/>
                      </a:cubicBezTo>
                      <a:cubicBezTo>
                        <a:pt x="3409190" y="4228544"/>
                        <a:pt x="3419668" y="4217731"/>
                        <a:pt x="3420256" y="4190155"/>
                      </a:cubicBezTo>
                      <a:cubicBezTo>
                        <a:pt x="3419168" y="4167273"/>
                        <a:pt x="3427216" y="4141037"/>
                        <a:pt x="3444566" y="4122095"/>
                      </a:cubicBezTo>
                      <a:cubicBezTo>
                        <a:pt x="3458732" y="4104661"/>
                        <a:pt x="3463428" y="4087813"/>
                        <a:pt x="3458734" y="4067613"/>
                      </a:cubicBezTo>
                      <a:cubicBezTo>
                        <a:pt x="3452954" y="4043054"/>
                        <a:pt x="3455806" y="4020256"/>
                        <a:pt x="3473994" y="3998965"/>
                      </a:cubicBezTo>
                      <a:cubicBezTo>
                        <a:pt x="3488158" y="3981531"/>
                        <a:pt x="3472320" y="3966612"/>
                        <a:pt x="3468718" y="3950770"/>
                      </a:cubicBezTo>
                      <a:cubicBezTo>
                        <a:pt x="3465954" y="3932582"/>
                        <a:pt x="3462268" y="3920679"/>
                        <a:pt x="3438550" y="3924116"/>
                      </a:cubicBezTo>
                      <a:cubicBezTo>
                        <a:pt x="3420360" y="3926882"/>
                        <a:pt x="3420698" y="3911124"/>
                        <a:pt x="3427654" y="3899054"/>
                      </a:cubicBezTo>
                      <a:cubicBezTo>
                        <a:pt x="3437462" y="3882710"/>
                        <a:pt x="3453472" y="3871227"/>
                        <a:pt x="3470568" y="3864101"/>
                      </a:cubicBezTo>
                      <a:cubicBezTo>
                        <a:pt x="3478532" y="3860330"/>
                        <a:pt x="3488506" y="3854631"/>
                        <a:pt x="3487500" y="3846332"/>
                      </a:cubicBezTo>
                      <a:cubicBezTo>
                        <a:pt x="3483730" y="3819846"/>
                        <a:pt x="3502004" y="3794616"/>
                        <a:pt x="3496556" y="3772823"/>
                      </a:cubicBezTo>
                      <a:cubicBezTo>
                        <a:pt x="3487424" y="3739129"/>
                        <a:pt x="3501926" y="3705937"/>
                        <a:pt x="3483408" y="3668889"/>
                      </a:cubicBezTo>
                      <a:cubicBezTo>
                        <a:pt x="3463046" y="3625890"/>
                        <a:pt x="3449558" y="3574761"/>
                        <a:pt x="3437576" y="3526817"/>
                      </a:cubicBezTo>
                      <a:cubicBezTo>
                        <a:pt x="3432548" y="3503851"/>
                        <a:pt x="3426684" y="3483232"/>
                        <a:pt x="3396262" y="3486919"/>
                      </a:cubicBezTo>
                      <a:cubicBezTo>
                        <a:pt x="3384024" y="3487841"/>
                        <a:pt x="3383102" y="3475604"/>
                        <a:pt x="3383270" y="3467725"/>
                      </a:cubicBezTo>
                      <a:cubicBezTo>
                        <a:pt x="3387132" y="3416177"/>
                        <a:pt x="3358640" y="3366305"/>
                        <a:pt x="3381440" y="3313583"/>
                      </a:cubicBezTo>
                      <a:cubicBezTo>
                        <a:pt x="3391416" y="3289359"/>
                        <a:pt x="3376332" y="3257508"/>
                        <a:pt x="3384044" y="3228508"/>
                      </a:cubicBezTo>
                      <a:cubicBezTo>
                        <a:pt x="3386140" y="3222640"/>
                        <a:pt x="3380276" y="3220545"/>
                        <a:pt x="3373990" y="3219622"/>
                      </a:cubicBezTo>
                      <a:cubicBezTo>
                        <a:pt x="3349936" y="3220294"/>
                        <a:pt x="3339208" y="3205876"/>
                        <a:pt x="3335356" y="3183329"/>
                      </a:cubicBezTo>
                      <a:cubicBezTo>
                        <a:pt x="3334268" y="3178971"/>
                        <a:pt x="3330412" y="3174948"/>
                        <a:pt x="3326976" y="3169751"/>
                      </a:cubicBezTo>
                      <a:cubicBezTo>
                        <a:pt x="3321278" y="3159776"/>
                        <a:pt x="3304852" y="3153909"/>
                        <a:pt x="3316586" y="3139576"/>
                      </a:cubicBezTo>
                      <a:cubicBezTo>
                        <a:pt x="3326310" y="3127171"/>
                        <a:pt x="3338712" y="3118370"/>
                        <a:pt x="3356314" y="3124657"/>
                      </a:cubicBezTo>
                      <a:cubicBezTo>
                        <a:pt x="3365700" y="3128009"/>
                        <a:pt x="3380114" y="3135805"/>
                        <a:pt x="3384726" y="3122896"/>
                      </a:cubicBezTo>
                      <a:cubicBezTo>
                        <a:pt x="3390174" y="3107641"/>
                        <a:pt x="3390176" y="3089117"/>
                        <a:pt x="3375846" y="3077383"/>
                      </a:cubicBezTo>
                      <a:cubicBezTo>
                        <a:pt x="3369644" y="3072522"/>
                        <a:pt x="3362604" y="3070007"/>
                        <a:pt x="3358832" y="3062044"/>
                      </a:cubicBezTo>
                      <a:cubicBezTo>
                        <a:pt x="3340230" y="3028936"/>
                        <a:pt x="3339058" y="3028517"/>
                        <a:pt x="3320280" y="3058859"/>
                      </a:cubicBezTo>
                      <a:cubicBezTo>
                        <a:pt x="3310892" y="3074030"/>
                        <a:pt x="3302176" y="3076209"/>
                        <a:pt x="3294634" y="3060285"/>
                      </a:cubicBezTo>
                      <a:cubicBezTo>
                        <a:pt x="3284410" y="3040754"/>
                        <a:pt x="3275026" y="3018878"/>
                        <a:pt x="3267988" y="2997839"/>
                      </a:cubicBezTo>
                      <a:cubicBezTo>
                        <a:pt x="3263966" y="2983171"/>
                        <a:pt x="3277878" y="2977555"/>
                        <a:pt x="3288272" y="2970682"/>
                      </a:cubicBezTo>
                      <a:cubicBezTo>
                        <a:pt x="3315846" y="2952745"/>
                        <a:pt x="3323060" y="2910333"/>
                        <a:pt x="3303114" y="2884684"/>
                      </a:cubicBezTo>
                      <a:cubicBezTo>
                        <a:pt x="3296578" y="2877057"/>
                        <a:pt x="3290460" y="2868256"/>
                        <a:pt x="3277386" y="2871525"/>
                      </a:cubicBezTo>
                      <a:cubicBezTo>
                        <a:pt x="3260370" y="2874710"/>
                        <a:pt x="3246292" y="2869681"/>
                        <a:pt x="3233974" y="2856019"/>
                      </a:cubicBezTo>
                      <a:cubicBezTo>
                        <a:pt x="3219392" y="2837579"/>
                        <a:pt x="3210254" y="2859455"/>
                        <a:pt x="3197600" y="2861551"/>
                      </a:cubicBezTo>
                      <a:cubicBezTo>
                        <a:pt x="3187290" y="2864485"/>
                        <a:pt x="3180164" y="2884433"/>
                        <a:pt x="3167428" y="2871944"/>
                      </a:cubicBezTo>
                      <a:cubicBezTo>
                        <a:pt x="3153096" y="2860209"/>
                        <a:pt x="3164830" y="2845876"/>
                        <a:pt x="3170614" y="2833387"/>
                      </a:cubicBezTo>
                      <a:cubicBezTo>
                        <a:pt x="3172292" y="2828694"/>
                        <a:pt x="3175476" y="2827185"/>
                        <a:pt x="3179164" y="2820563"/>
                      </a:cubicBezTo>
                      <a:cubicBezTo>
                        <a:pt x="3148994" y="2812433"/>
                        <a:pt x="3122846" y="2800446"/>
                        <a:pt x="3087226" y="2807571"/>
                      </a:cubicBezTo>
                      <a:cubicBezTo>
                        <a:pt x="3103906" y="2783097"/>
                        <a:pt x="3146064" y="2765076"/>
                        <a:pt x="3114218" y="2743115"/>
                      </a:cubicBezTo>
                      <a:cubicBezTo>
                        <a:pt x="3086646" y="2724004"/>
                        <a:pt x="3084464" y="2770859"/>
                        <a:pt x="3063344" y="2781840"/>
                      </a:cubicBezTo>
                      <a:cubicBezTo>
                        <a:pt x="3053872" y="2763902"/>
                        <a:pt x="3041638" y="2746300"/>
                        <a:pt x="3020604" y="2734817"/>
                      </a:cubicBezTo>
                      <a:cubicBezTo>
                        <a:pt x="2995294" y="2720485"/>
                        <a:pt x="2973002" y="2712522"/>
                        <a:pt x="2946850" y="2737583"/>
                      </a:cubicBezTo>
                      <a:cubicBezTo>
                        <a:pt x="2935954" y="2749569"/>
                        <a:pt x="2918856" y="2756694"/>
                        <a:pt x="2901090" y="2739762"/>
                      </a:cubicBezTo>
                      <a:cubicBezTo>
                        <a:pt x="2889106" y="2728866"/>
                        <a:pt x="2875194" y="2734482"/>
                        <a:pt x="2864716" y="2745294"/>
                      </a:cubicBezTo>
                      <a:cubicBezTo>
                        <a:pt x="2839740" y="2770775"/>
                        <a:pt x="2823562" y="2771613"/>
                        <a:pt x="2794062" y="2750491"/>
                      </a:cubicBezTo>
                      <a:cubicBezTo>
                        <a:pt x="2790964" y="2748061"/>
                        <a:pt x="2788700" y="2743283"/>
                        <a:pt x="2785180" y="2742026"/>
                      </a:cubicBezTo>
                      <a:cubicBezTo>
                        <a:pt x="2751070" y="2733811"/>
                        <a:pt x="2723664" y="2725345"/>
                        <a:pt x="2714784" y="2679832"/>
                      </a:cubicBezTo>
                      <a:cubicBezTo>
                        <a:pt x="2710262" y="2651753"/>
                        <a:pt x="2671708" y="2667092"/>
                        <a:pt x="2647656" y="2667762"/>
                      </a:cubicBezTo>
                      <a:cubicBezTo>
                        <a:pt x="2636256" y="2666337"/>
                        <a:pt x="2639860" y="2682179"/>
                        <a:pt x="2646062" y="2687040"/>
                      </a:cubicBezTo>
                      <a:cubicBezTo>
                        <a:pt x="2664916" y="2708330"/>
                        <a:pt x="2684610" y="2727274"/>
                        <a:pt x="2705896" y="2745462"/>
                      </a:cubicBezTo>
                      <a:cubicBezTo>
                        <a:pt x="2713604" y="2753509"/>
                        <a:pt x="2720142" y="2761136"/>
                        <a:pt x="2713688" y="2768092"/>
                      </a:cubicBezTo>
                      <a:cubicBezTo>
                        <a:pt x="2693070" y="2792484"/>
                        <a:pt x="2726926" y="2831040"/>
                        <a:pt x="2695830" y="2847721"/>
                      </a:cubicBezTo>
                      <a:cubicBezTo>
                        <a:pt x="2682672" y="2854928"/>
                        <a:pt x="2659960" y="2848139"/>
                        <a:pt x="2642358" y="2860376"/>
                      </a:cubicBezTo>
                      <a:cubicBezTo>
                        <a:pt x="2640348" y="2862305"/>
                        <a:pt x="2632554" y="2858197"/>
                        <a:pt x="2632218" y="2855431"/>
                      </a:cubicBezTo>
                      <a:cubicBezTo>
                        <a:pt x="2616884" y="2816876"/>
                        <a:pt x="2583864" y="2794495"/>
                        <a:pt x="2558054" y="2766752"/>
                      </a:cubicBezTo>
                      <a:cubicBezTo>
                        <a:pt x="2553780" y="2763902"/>
                        <a:pt x="2553110" y="2758370"/>
                        <a:pt x="2552020" y="2754011"/>
                      </a:cubicBezTo>
                      <a:cubicBezTo>
                        <a:pt x="2549174" y="2721239"/>
                        <a:pt x="2534926" y="2724088"/>
                        <a:pt x="2514810" y="2743367"/>
                      </a:cubicBezTo>
                      <a:cubicBezTo>
                        <a:pt x="2501148" y="2755688"/>
                        <a:pt x="2485390" y="2755352"/>
                        <a:pt x="2472318" y="2740097"/>
                      </a:cubicBezTo>
                      <a:cubicBezTo>
                        <a:pt x="2465780" y="2732470"/>
                        <a:pt x="2459246" y="2724843"/>
                        <a:pt x="2450696" y="2719143"/>
                      </a:cubicBezTo>
                      <a:cubicBezTo>
                        <a:pt x="2437122" y="2709001"/>
                        <a:pt x="2419352" y="2710593"/>
                        <a:pt x="2402424" y="2709839"/>
                      </a:cubicBezTo>
                      <a:cubicBezTo>
                        <a:pt x="2369822" y="2704809"/>
                        <a:pt x="2396806" y="2732973"/>
                        <a:pt x="2387502" y="2744204"/>
                      </a:cubicBezTo>
                      <a:cubicBezTo>
                        <a:pt x="2380210" y="2753508"/>
                        <a:pt x="2378700" y="2768847"/>
                        <a:pt x="2372162" y="2779743"/>
                      </a:cubicBezTo>
                      <a:cubicBezTo>
                        <a:pt x="2354558" y="2810504"/>
                        <a:pt x="2333272" y="2810839"/>
                        <a:pt x="2309806" y="2783934"/>
                      </a:cubicBezTo>
                      <a:cubicBezTo>
                        <a:pt x="2289024" y="2760633"/>
                        <a:pt x="2256926" y="2750491"/>
                        <a:pt x="2237400" y="2723669"/>
                      </a:cubicBezTo>
                      <a:cubicBezTo>
                        <a:pt x="2227846" y="2709671"/>
                        <a:pt x="2201194" y="2721322"/>
                        <a:pt x="2180746" y="2719310"/>
                      </a:cubicBezTo>
                      <a:cubicBezTo>
                        <a:pt x="2161048" y="2718891"/>
                        <a:pt x="2144540" y="2716963"/>
                        <a:pt x="2141524" y="2692069"/>
                      </a:cubicBezTo>
                      <a:cubicBezTo>
                        <a:pt x="2138760" y="2673881"/>
                        <a:pt x="2123088" y="2669606"/>
                        <a:pt x="2107332" y="2669270"/>
                      </a:cubicBezTo>
                      <a:cubicBezTo>
                        <a:pt x="2072634" y="2670109"/>
                        <a:pt x="2039948" y="2669018"/>
                        <a:pt x="2017324" y="2639766"/>
                      </a:cubicBezTo>
                      <a:cubicBezTo>
                        <a:pt x="1989580" y="2647058"/>
                        <a:pt x="1980196" y="2625182"/>
                        <a:pt x="1970308" y="2608419"/>
                      </a:cubicBezTo>
                      <a:cubicBezTo>
                        <a:pt x="1958156" y="2586877"/>
                        <a:pt x="1945168" y="2567683"/>
                        <a:pt x="1928994" y="2549997"/>
                      </a:cubicBezTo>
                      <a:cubicBezTo>
                        <a:pt x="1900500" y="2518648"/>
                        <a:pt x="1864212" y="2520242"/>
                        <a:pt x="1829264" y="2514374"/>
                      </a:cubicBezTo>
                      <a:cubicBezTo>
                        <a:pt x="1810406" y="2511609"/>
                        <a:pt x="1802612" y="2526026"/>
                        <a:pt x="1795234" y="2539268"/>
                      </a:cubicBezTo>
                      <a:cubicBezTo>
                        <a:pt x="1774446" y="2571538"/>
                        <a:pt x="1758272" y="2572377"/>
                        <a:pt x="1735646" y="2543124"/>
                      </a:cubicBezTo>
                      <a:cubicBezTo>
                        <a:pt x="1720310" y="2523092"/>
                        <a:pt x="1712098" y="2501634"/>
                        <a:pt x="1713440" y="2475650"/>
                      </a:cubicBezTo>
                      <a:cubicBezTo>
                        <a:pt x="1713026" y="2439776"/>
                        <a:pt x="1701460" y="2427705"/>
                        <a:pt x="1666932" y="2420666"/>
                      </a:cubicBezTo>
                      <a:cubicBezTo>
                        <a:pt x="1654862" y="2418339"/>
                        <a:pt x="1642134" y="2415778"/>
                        <a:pt x="1637728" y="2405024"/>
                      </a:cubicBezTo>
                      <a:lnTo>
                        <a:pt x="1636524" y="2392279"/>
                      </a:lnTo>
                      <a:lnTo>
                        <a:pt x="1582232" y="2382293"/>
                      </a:lnTo>
                      <a:cubicBezTo>
                        <a:pt x="1563702" y="2377163"/>
                        <a:pt x="1545620" y="2369381"/>
                        <a:pt x="1528546" y="2355996"/>
                      </a:cubicBezTo>
                      <a:cubicBezTo>
                        <a:pt x="1499100" y="2330907"/>
                        <a:pt x="1458238" y="2341480"/>
                        <a:pt x="1422998" y="2347439"/>
                      </a:cubicBezTo>
                      <a:cubicBezTo>
                        <a:pt x="1403952" y="2352558"/>
                        <a:pt x="1391788" y="2349538"/>
                        <a:pt x="1383148" y="2329230"/>
                      </a:cubicBezTo>
                      <a:cubicBezTo>
                        <a:pt x="1371152" y="2299776"/>
                        <a:pt x="1346486" y="2290966"/>
                        <a:pt x="1318714" y="2298267"/>
                      </a:cubicBezTo>
                      <a:cubicBezTo>
                        <a:pt x="1288174" y="2305904"/>
                        <a:pt x="1259058" y="2302129"/>
                        <a:pt x="1230786" y="2296003"/>
                      </a:cubicBezTo>
                      <a:cubicBezTo>
                        <a:pt x="1175746" y="2286942"/>
                        <a:pt x="1131360" y="2296257"/>
                        <a:pt x="1102578" y="2350886"/>
                      </a:cubicBezTo>
                      <a:cubicBezTo>
                        <a:pt x="1084954" y="2381684"/>
                        <a:pt x="1057936" y="2409125"/>
                        <a:pt x="1070096" y="2449236"/>
                      </a:cubicBezTo>
                      <a:cubicBezTo>
                        <a:pt x="1072612" y="2460732"/>
                        <a:pt x="1064138" y="2469628"/>
                        <a:pt x="1056838" y="2478942"/>
                      </a:cubicBezTo>
                      <a:cubicBezTo>
                        <a:pt x="1041482" y="2495977"/>
                        <a:pt x="1035942" y="2515193"/>
                        <a:pt x="1032752" y="2535249"/>
                      </a:cubicBezTo>
                      <a:cubicBezTo>
                        <a:pt x="1031324" y="2546661"/>
                        <a:pt x="1030650" y="2559668"/>
                        <a:pt x="1040384" y="2565794"/>
                      </a:cubicBezTo>
                      <a:cubicBezTo>
                        <a:pt x="1064126" y="2580899"/>
                        <a:pt x="1076626" y="2605233"/>
                        <a:pt x="1094746" y="2624952"/>
                      </a:cubicBezTo>
                      <a:cubicBezTo>
                        <a:pt x="1120248" y="2649959"/>
                        <a:pt x="1118650" y="2687805"/>
                        <a:pt x="1091632" y="2715246"/>
                      </a:cubicBezTo>
                      <a:cubicBezTo>
                        <a:pt x="1066626" y="2740756"/>
                        <a:pt x="1034660" y="2741260"/>
                        <a:pt x="1005632" y="2714996"/>
                      </a:cubicBezTo>
                      <a:cubicBezTo>
                        <a:pt x="992462" y="2703667"/>
                        <a:pt x="980464" y="2692759"/>
                        <a:pt x="959906" y="2694689"/>
                      </a:cubicBezTo>
                      <a:cubicBezTo>
                        <a:pt x="942120" y="2696283"/>
                        <a:pt x="936834" y="2703669"/>
                        <a:pt x="943964" y="2720786"/>
                      </a:cubicBezTo>
                      <a:cubicBezTo>
                        <a:pt x="947738" y="2728758"/>
                        <a:pt x="951514" y="2736731"/>
                        <a:pt x="954868" y="2745878"/>
                      </a:cubicBezTo>
                      <a:cubicBezTo>
                        <a:pt x="958560" y="2757794"/>
                        <a:pt x="966192" y="2769792"/>
                        <a:pt x="956458" y="2782213"/>
                      </a:cubicBezTo>
                      <a:cubicBezTo>
                        <a:pt x="945550" y="2794213"/>
                        <a:pt x="933134" y="2784479"/>
                        <a:pt x="916606" y="2782549"/>
                      </a:cubicBezTo>
                      <a:cubicBezTo>
                        <a:pt x="934806" y="2835414"/>
                        <a:pt x="893272" y="2858996"/>
                        <a:pt x="864574" y="2891135"/>
                      </a:cubicBezTo>
                      <a:cubicBezTo>
                        <a:pt x="852826" y="2905486"/>
                        <a:pt x="829668" y="2918409"/>
                        <a:pt x="830840" y="2937374"/>
                      </a:cubicBezTo>
                      <a:cubicBezTo>
                        <a:pt x="833020" y="2964646"/>
                        <a:pt x="832764" y="2995023"/>
                        <a:pt x="843248" y="3021288"/>
                      </a:cubicBezTo>
                      <a:cubicBezTo>
                        <a:pt x="852310" y="3040421"/>
                        <a:pt x="857090" y="3056701"/>
                        <a:pt x="851132" y="3077092"/>
                      </a:cubicBezTo>
                      <a:cubicBezTo>
                        <a:pt x="850626" y="3082210"/>
                        <a:pt x="849368" y="3085735"/>
                        <a:pt x="850458" y="3090098"/>
                      </a:cubicBezTo>
                      <a:cubicBezTo>
                        <a:pt x="861444" y="3148335"/>
                        <a:pt x="827458" y="3187859"/>
                        <a:pt x="795824" y="3228223"/>
                      </a:cubicBezTo>
                      <a:cubicBezTo>
                        <a:pt x="784496" y="3241398"/>
                        <a:pt x="778704" y="3253902"/>
                        <a:pt x="784660" y="3270600"/>
                      </a:cubicBezTo>
                      <a:cubicBezTo>
                        <a:pt x="788770" y="3281342"/>
                        <a:pt x="789356" y="3290825"/>
                        <a:pt x="782810" y="3301733"/>
                      </a:cubicBezTo>
                      <a:cubicBezTo>
                        <a:pt x="777944" y="3307943"/>
                        <a:pt x="766366" y="3314405"/>
                        <a:pt x="776012" y="3324475"/>
                      </a:cubicBezTo>
                      <a:cubicBezTo>
                        <a:pt x="781802" y="3330516"/>
                        <a:pt x="791702" y="3328754"/>
                        <a:pt x="800848" y="3325397"/>
                      </a:cubicBezTo>
                      <a:cubicBezTo>
                        <a:pt x="821488" y="3319522"/>
                        <a:pt x="838436" y="3320277"/>
                        <a:pt x="854208" y="3339158"/>
                      </a:cubicBezTo>
                      <a:cubicBezTo>
                        <a:pt x="866120" y="3354010"/>
                        <a:pt x="883906" y="3352415"/>
                        <a:pt x="900184" y="3347632"/>
                      </a:cubicBezTo>
                      <a:cubicBezTo>
                        <a:pt x="929552" y="3339576"/>
                        <a:pt x="943058" y="3353674"/>
                        <a:pt x="950774" y="3380274"/>
                      </a:cubicBezTo>
                      <a:cubicBezTo>
                        <a:pt x="957400" y="3402512"/>
                        <a:pt x="956558" y="3423406"/>
                        <a:pt x="959242" y="3445560"/>
                      </a:cubicBezTo>
                      <a:cubicBezTo>
                        <a:pt x="961086" y="3451518"/>
                        <a:pt x="962092" y="3459825"/>
                        <a:pt x="962596" y="3473252"/>
                      </a:cubicBezTo>
                      <a:cubicBezTo>
                        <a:pt x="963688" y="3459071"/>
                        <a:pt x="960666" y="3452693"/>
                        <a:pt x="960836" y="3444805"/>
                      </a:cubicBezTo>
                      <a:cubicBezTo>
                        <a:pt x="985002" y="3421643"/>
                        <a:pt x="997004" y="3395462"/>
                        <a:pt x="988282" y="3360554"/>
                      </a:cubicBezTo>
                      <a:cubicBezTo>
                        <a:pt x="984674" y="3344693"/>
                        <a:pt x="991724" y="3328666"/>
                        <a:pt x="1003388" y="3318261"/>
                      </a:cubicBezTo>
                      <a:cubicBezTo>
                        <a:pt x="1025122" y="3298204"/>
                        <a:pt x="1023612" y="3276470"/>
                        <a:pt x="1015476" y="3251044"/>
                      </a:cubicBezTo>
                      <a:cubicBezTo>
                        <a:pt x="998030" y="3199772"/>
                        <a:pt x="1009778" y="3185422"/>
                        <a:pt x="1063056" y="3184582"/>
                      </a:cubicBezTo>
                      <a:cubicBezTo>
                        <a:pt x="1085542" y="3184666"/>
                        <a:pt x="1093178" y="3178120"/>
                        <a:pt x="1084202" y="3155043"/>
                      </a:cubicBezTo>
                      <a:cubicBezTo>
                        <a:pt x="1078668" y="3137170"/>
                        <a:pt x="1074726" y="3118541"/>
                        <a:pt x="1064070" y="3100164"/>
                      </a:cubicBezTo>
                      <a:cubicBezTo>
                        <a:pt x="1048554" y="3069451"/>
                        <a:pt x="1059212" y="3032192"/>
                        <a:pt x="1087658" y="3011885"/>
                      </a:cubicBezTo>
                      <a:cubicBezTo>
                        <a:pt x="1096048" y="3006934"/>
                        <a:pt x="1105278" y="2999633"/>
                        <a:pt x="1111906" y="3003325"/>
                      </a:cubicBezTo>
                      <a:cubicBezTo>
                        <a:pt x="1145380" y="3024554"/>
                        <a:pt x="1193040" y="3009785"/>
                        <a:pt x="1219462" y="3047042"/>
                      </a:cubicBezTo>
                      <a:cubicBezTo>
                        <a:pt x="1229446" y="3059880"/>
                        <a:pt x="1239850" y="3052999"/>
                        <a:pt x="1250676" y="3044944"/>
                      </a:cubicBezTo>
                      <a:cubicBezTo>
                        <a:pt x="1273078" y="3030426"/>
                        <a:pt x="1295398" y="3019852"/>
                        <a:pt x="1324846" y="3026397"/>
                      </a:cubicBezTo>
                      <a:cubicBezTo>
                        <a:pt x="1308990" y="3011461"/>
                        <a:pt x="1277108" y="3008021"/>
                        <a:pt x="1288018" y="2977475"/>
                      </a:cubicBezTo>
                      <a:cubicBezTo>
                        <a:pt x="1294312" y="2959853"/>
                        <a:pt x="1310676" y="2951126"/>
                        <a:pt x="1328126" y="2946762"/>
                      </a:cubicBezTo>
                      <a:cubicBezTo>
                        <a:pt x="1349524" y="2942482"/>
                        <a:pt x="1356652" y="2959600"/>
                        <a:pt x="1366552" y="2976383"/>
                      </a:cubicBezTo>
                      <a:cubicBezTo>
                        <a:pt x="1375532" y="2962369"/>
                        <a:pt x="1384088" y="2949529"/>
                        <a:pt x="1401458" y="2949110"/>
                      </a:cubicBezTo>
                      <a:cubicBezTo>
                        <a:pt x="1418406" y="2949865"/>
                        <a:pt x="1424026" y="2963794"/>
                        <a:pt x="1429646" y="2977724"/>
                      </a:cubicBezTo>
                      <a:cubicBezTo>
                        <a:pt x="1432244" y="2985276"/>
                        <a:pt x="1436860" y="2990899"/>
                        <a:pt x="1446340" y="2990311"/>
                      </a:cubicBezTo>
                      <a:cubicBezTo>
                        <a:pt x="1473610" y="2988129"/>
                        <a:pt x="1483340" y="3012800"/>
                        <a:pt x="1496844" y="3026897"/>
                      </a:cubicBezTo>
                      <a:cubicBezTo>
                        <a:pt x="1509932" y="3042169"/>
                        <a:pt x="1500870" y="3060127"/>
                        <a:pt x="1479894" y="3063233"/>
                      </a:cubicBezTo>
                      <a:cubicBezTo>
                        <a:pt x="1466468" y="3063736"/>
                        <a:pt x="1455394" y="3065079"/>
                        <a:pt x="1443730" y="3075485"/>
                      </a:cubicBezTo>
                      <a:cubicBezTo>
                        <a:pt x="1424432" y="3092436"/>
                        <a:pt x="1411510" y="3087821"/>
                        <a:pt x="1401360" y="3064324"/>
                      </a:cubicBezTo>
                      <a:cubicBezTo>
                        <a:pt x="1393056" y="3046787"/>
                        <a:pt x="1393056" y="3046787"/>
                        <a:pt x="1371662" y="3051067"/>
                      </a:cubicBezTo>
                      <a:cubicBezTo>
                        <a:pt x="1365870" y="3063570"/>
                        <a:pt x="1382064" y="3062731"/>
                        <a:pt x="1384664" y="3070283"/>
                      </a:cubicBezTo>
                      <a:cubicBezTo>
                        <a:pt x="1389864" y="3085388"/>
                        <a:pt x="1391540" y="3099233"/>
                        <a:pt x="1377528" y="3108800"/>
                      </a:cubicBezTo>
                      <a:cubicBezTo>
                        <a:pt x="1364690" y="3118786"/>
                        <a:pt x="1352610" y="3111821"/>
                        <a:pt x="1343802" y="3099403"/>
                      </a:cubicBezTo>
                      <a:cubicBezTo>
                        <a:pt x="1338432" y="3092186"/>
                        <a:pt x="1335076" y="3083040"/>
                        <a:pt x="1328448" y="3079347"/>
                      </a:cubicBezTo>
                      <a:cubicBezTo>
                        <a:pt x="1310914" y="3069110"/>
                        <a:pt x="1297994" y="3064495"/>
                        <a:pt x="1281378" y="3085054"/>
                      </a:cubicBezTo>
                      <a:cubicBezTo>
                        <a:pt x="1257884" y="3113753"/>
                        <a:pt x="1261406" y="3133557"/>
                        <a:pt x="1278938" y="3162340"/>
                      </a:cubicBezTo>
                      <a:cubicBezTo>
                        <a:pt x="1305698" y="3202367"/>
                        <a:pt x="1282034" y="3238954"/>
                        <a:pt x="1234630" y="3241892"/>
                      </a:cubicBezTo>
                      <a:cubicBezTo>
                        <a:pt x="1203836" y="3242816"/>
                        <a:pt x="1184788" y="3266480"/>
                        <a:pt x="1164650" y="3285782"/>
                      </a:cubicBezTo>
                      <a:cubicBezTo>
                        <a:pt x="1156594" y="3293502"/>
                        <a:pt x="1158692" y="3306173"/>
                        <a:pt x="1168422" y="3312298"/>
                      </a:cubicBezTo>
                      <a:cubicBezTo>
                        <a:pt x="1202988" y="3337892"/>
                        <a:pt x="1193922" y="3374395"/>
                        <a:pt x="1197528" y="3408800"/>
                      </a:cubicBezTo>
                      <a:cubicBezTo>
                        <a:pt x="1202556" y="3450337"/>
                        <a:pt x="1187450" y="3492631"/>
                        <a:pt x="1205484" y="3534840"/>
                      </a:cubicBezTo>
                      <a:cubicBezTo>
                        <a:pt x="1210684" y="3549945"/>
                        <a:pt x="1199608" y="3569833"/>
                        <a:pt x="1215800" y="3587539"/>
                      </a:cubicBezTo>
                      <a:cubicBezTo>
                        <a:pt x="1223854" y="3598364"/>
                        <a:pt x="1212020" y="3616657"/>
                        <a:pt x="1198008" y="3626224"/>
                      </a:cubicBezTo>
                      <a:cubicBezTo>
                        <a:pt x="1176778" y="3641161"/>
                        <a:pt x="1185082" y="3658698"/>
                        <a:pt x="1202702" y="3664992"/>
                      </a:cubicBezTo>
                      <a:cubicBezTo>
                        <a:pt x="1241464" y="3678837"/>
                        <a:pt x="1270994" y="3718529"/>
                        <a:pt x="1320664" y="3701828"/>
                      </a:cubicBezTo>
                      <a:cubicBezTo>
                        <a:pt x="1338536" y="3696290"/>
                        <a:pt x="1350028" y="3712317"/>
                        <a:pt x="1352796" y="3730527"/>
                      </a:cubicBezTo>
                      <a:cubicBezTo>
                        <a:pt x="1353718" y="3742778"/>
                        <a:pt x="1354220" y="3756205"/>
                        <a:pt x="1359924" y="3766190"/>
                      </a:cubicBezTo>
                      <a:cubicBezTo>
                        <a:pt x="1371250" y="3790105"/>
                        <a:pt x="1391300" y="3793294"/>
                        <a:pt x="1421674" y="3775000"/>
                      </a:cubicBezTo>
                      <a:cubicBezTo>
                        <a:pt x="1405400" y="3761239"/>
                        <a:pt x="1381906" y="3752847"/>
                        <a:pt x="1386442" y="3725323"/>
                      </a:cubicBezTo>
                      <a:cubicBezTo>
                        <a:pt x="1387534" y="3711142"/>
                        <a:pt x="1391394" y="3696623"/>
                        <a:pt x="1410188" y="3703336"/>
                      </a:cubicBezTo>
                      <a:cubicBezTo>
                        <a:pt x="1439552" y="3713825"/>
                        <a:pt x="1467074" y="3699811"/>
                        <a:pt x="1493588" y="3696034"/>
                      </a:cubicBezTo>
                      <a:cubicBezTo>
                        <a:pt x="1501894" y="3695028"/>
                        <a:pt x="1508690" y="3690831"/>
                        <a:pt x="1516996" y="3689824"/>
                      </a:cubicBezTo>
                      <a:cubicBezTo>
                        <a:pt x="1551816" y="3685041"/>
                        <a:pt x="1571368" y="3656257"/>
                        <a:pt x="1561470" y="3620929"/>
                      </a:cubicBezTo>
                      <a:cubicBezTo>
                        <a:pt x="1555180" y="3601461"/>
                        <a:pt x="1557868" y="3586524"/>
                        <a:pt x="1566176" y="3566972"/>
                      </a:cubicBezTo>
                      <a:cubicBezTo>
                        <a:pt x="1583716" y="3521573"/>
                        <a:pt x="1584392" y="3471476"/>
                        <a:pt x="1560904" y="3425994"/>
                      </a:cubicBezTo>
                      <a:cubicBezTo>
                        <a:pt x="1557550" y="3416848"/>
                        <a:pt x="1549746" y="3412736"/>
                        <a:pt x="1541524" y="3409800"/>
                      </a:cubicBezTo>
                      <a:cubicBezTo>
                        <a:pt x="1524242" y="3406276"/>
                        <a:pt x="1512246" y="3395367"/>
                        <a:pt x="1500668" y="3383283"/>
                      </a:cubicBezTo>
                      <a:cubicBezTo>
                        <a:pt x="1458638" y="3337802"/>
                        <a:pt x="1458638" y="3337802"/>
                        <a:pt x="1496400" y="3287705"/>
                      </a:cubicBezTo>
                      <a:cubicBezTo>
                        <a:pt x="1511838" y="3266725"/>
                        <a:pt x="1520566" y="3245998"/>
                        <a:pt x="1502950" y="3221159"/>
                      </a:cubicBezTo>
                      <a:cubicBezTo>
                        <a:pt x="1489108" y="3204293"/>
                        <a:pt x="1495738" y="3189441"/>
                        <a:pt x="1510254" y="3174755"/>
                      </a:cubicBezTo>
                      <a:cubicBezTo>
                        <a:pt x="1536434" y="3149664"/>
                        <a:pt x="1570498" y="3143285"/>
                        <a:pt x="1604564" y="3136907"/>
                      </a:cubicBezTo>
                      <a:cubicBezTo>
                        <a:pt x="1619248" y="3132879"/>
                        <a:pt x="1628474" y="3144123"/>
                        <a:pt x="1636948" y="3153773"/>
                      </a:cubicBezTo>
                      <a:cubicBezTo>
                        <a:pt x="1654650" y="3174668"/>
                        <a:pt x="1666310" y="3201353"/>
                        <a:pt x="1686024" y="3220317"/>
                      </a:cubicBezTo>
                      <a:cubicBezTo>
                        <a:pt x="1693742" y="3228372"/>
                        <a:pt x="1702214" y="3238022"/>
                        <a:pt x="1713122" y="3244568"/>
                      </a:cubicBezTo>
                      <a:cubicBezTo>
                        <a:pt x="1730238" y="3255980"/>
                        <a:pt x="1743072" y="3264538"/>
                        <a:pt x="1714712" y="3280903"/>
                      </a:cubicBezTo>
                      <a:cubicBezTo>
                        <a:pt x="1699944" y="3288875"/>
                        <a:pt x="1711856" y="3303727"/>
                        <a:pt x="1722008" y="3308679"/>
                      </a:cubicBezTo>
                      <a:cubicBezTo>
                        <a:pt x="1746592" y="3321433"/>
                        <a:pt x="1759258" y="3337880"/>
                        <a:pt x="1756234" y="3368592"/>
                      </a:cubicBezTo>
                      <a:cubicBezTo>
                        <a:pt x="1753044" y="3388648"/>
                        <a:pt x="1773348" y="3398550"/>
                        <a:pt x="1796420" y="3389571"/>
                      </a:cubicBezTo>
                      <a:cubicBezTo>
                        <a:pt x="1805568" y="3386214"/>
                        <a:pt x="1812782" y="3380843"/>
                        <a:pt x="1820922" y="3387724"/>
                      </a:cubicBezTo>
                      <a:cubicBezTo>
                        <a:pt x="1829814" y="3396199"/>
                        <a:pt x="1822932" y="3404339"/>
                        <a:pt x="1820414" y="3411388"/>
                      </a:cubicBezTo>
                      <a:cubicBezTo>
                        <a:pt x="1813700" y="3430185"/>
                        <a:pt x="1822510" y="3442604"/>
                        <a:pt x="1839372" y="3447303"/>
                      </a:cubicBezTo>
                      <a:cubicBezTo>
                        <a:pt x="1859006" y="3451667"/>
                        <a:pt x="1875618" y="3449652"/>
                        <a:pt x="1878138" y="3424058"/>
                      </a:cubicBezTo>
                      <a:cubicBezTo>
                        <a:pt x="1880992" y="3401232"/>
                        <a:pt x="1893076" y="3389652"/>
                        <a:pt x="1914472" y="3385373"/>
                      </a:cubicBezTo>
                      <a:cubicBezTo>
                        <a:pt x="1931924" y="3381008"/>
                        <a:pt x="1941238" y="3369764"/>
                        <a:pt x="1943590" y="3352058"/>
                      </a:cubicBezTo>
                      <a:cubicBezTo>
                        <a:pt x="1945856" y="3338296"/>
                        <a:pt x="1948542" y="3323358"/>
                        <a:pt x="1951984" y="3310016"/>
                      </a:cubicBezTo>
                      <a:cubicBezTo>
                        <a:pt x="1959706" y="3280982"/>
                        <a:pt x="1957024" y="3258828"/>
                        <a:pt x="1930260" y="3237346"/>
                      </a:cubicBezTo>
                      <a:cubicBezTo>
                        <a:pt x="1901568" y="3213850"/>
                        <a:pt x="1895280" y="3175837"/>
                        <a:pt x="1874224" y="3145796"/>
                      </a:cubicBezTo>
                      <a:cubicBezTo>
                        <a:pt x="1861640" y="3125405"/>
                        <a:pt x="1848050" y="3115251"/>
                        <a:pt x="1824054" y="3111979"/>
                      </a:cubicBezTo>
                      <a:cubicBezTo>
                        <a:pt x="1791752" y="3109714"/>
                        <a:pt x="1769018" y="3084372"/>
                        <a:pt x="1736380" y="3079339"/>
                      </a:cubicBezTo>
                      <a:cubicBezTo>
                        <a:pt x="1726564" y="3077157"/>
                        <a:pt x="1725222" y="3066080"/>
                        <a:pt x="1726230" y="3055843"/>
                      </a:cubicBezTo>
                      <a:cubicBezTo>
                        <a:pt x="1727492" y="3033773"/>
                        <a:pt x="1752162" y="3005493"/>
                        <a:pt x="1771208" y="3000374"/>
                      </a:cubicBezTo>
                      <a:cubicBezTo>
                        <a:pt x="1802168" y="2991562"/>
                        <a:pt x="1833126" y="3001295"/>
                        <a:pt x="1847220" y="3024875"/>
                      </a:cubicBezTo>
                      <a:cubicBezTo>
                        <a:pt x="1858964" y="3047616"/>
                        <a:pt x="1874904" y="3058609"/>
                        <a:pt x="1901084" y="3052062"/>
                      </a:cubicBezTo>
                      <a:cubicBezTo>
                        <a:pt x="1909808" y="3049880"/>
                        <a:pt x="1920380" y="3053656"/>
                        <a:pt x="1930196" y="3055838"/>
                      </a:cubicBezTo>
                      <a:cubicBezTo>
                        <a:pt x="1941940" y="3060033"/>
                        <a:pt x="1953016" y="3058691"/>
                        <a:pt x="1964260" y="3049460"/>
                      </a:cubicBezTo>
                      <a:cubicBezTo>
                        <a:pt x="2008312" y="3018830"/>
                        <a:pt x="2055550" y="3005235"/>
                        <a:pt x="2111262" y="3001290"/>
                      </a:cubicBezTo>
                      <a:cubicBezTo>
                        <a:pt x="2163786" y="2998855"/>
                        <a:pt x="2215136" y="2977456"/>
                        <a:pt x="2236872" y="2920309"/>
                      </a:cubicBezTo>
                      <a:cubicBezTo>
                        <a:pt x="2242746" y="2903862"/>
                        <a:pt x="2247362" y="2890938"/>
                        <a:pt x="2230668" y="2878351"/>
                      </a:cubicBezTo>
                      <a:cubicBezTo>
                        <a:pt x="2225634" y="2873904"/>
                        <a:pt x="2219426" y="2869037"/>
                        <a:pt x="2219594" y="2861149"/>
                      </a:cubicBezTo>
                      <a:cubicBezTo>
                        <a:pt x="2218426" y="2805094"/>
                        <a:pt x="2174714" y="2782857"/>
                        <a:pt x="2133018" y="2758691"/>
                      </a:cubicBezTo>
                      <a:cubicBezTo>
                        <a:pt x="2102228" y="2741070"/>
                        <a:pt x="2067410" y="2727309"/>
                        <a:pt x="2063220" y="2683421"/>
                      </a:cubicBezTo>
                      <a:cubicBezTo>
                        <a:pt x="2085536" y="2691392"/>
                        <a:pt x="2101812" y="2705154"/>
                        <a:pt x="2120438" y="2719755"/>
                      </a:cubicBezTo>
                      <a:cubicBezTo>
                        <a:pt x="2152652" y="2744508"/>
                        <a:pt x="2187720" y="2764984"/>
                        <a:pt x="2225224" y="2782353"/>
                      </a:cubicBezTo>
                      <a:cubicBezTo>
                        <a:pt x="2256854" y="2797625"/>
                        <a:pt x="2281266" y="2818267"/>
                        <a:pt x="2289568" y="2854350"/>
                      </a:cubicBezTo>
                      <a:cubicBezTo>
                        <a:pt x="2293596" y="2869036"/>
                        <a:pt x="2295692" y="2881707"/>
                        <a:pt x="2315828" y="2880951"/>
                      </a:cubicBezTo>
                      <a:cubicBezTo>
                        <a:pt x="2329252" y="2880448"/>
                        <a:pt x="2340076" y="2890937"/>
                        <a:pt x="2344184" y="2901677"/>
                      </a:cubicBezTo>
                      <a:cubicBezTo>
                        <a:pt x="2356682" y="2944558"/>
                        <a:pt x="2401652" y="2944725"/>
                        <a:pt x="2430008" y="2965451"/>
                      </a:cubicBezTo>
                      <a:cubicBezTo>
                        <a:pt x="2435798" y="2971493"/>
                        <a:pt x="2442260" y="2964528"/>
                        <a:pt x="2446706" y="2959493"/>
                      </a:cubicBezTo>
                      <a:cubicBezTo>
                        <a:pt x="2471880" y="2926094"/>
                        <a:pt x="2511986" y="2932471"/>
                        <a:pt x="2545294" y="2924498"/>
                      </a:cubicBezTo>
                      <a:cubicBezTo>
                        <a:pt x="2563920" y="2920554"/>
                        <a:pt x="2572898" y="2943630"/>
                        <a:pt x="2577342" y="2957140"/>
                      </a:cubicBezTo>
                      <a:cubicBezTo>
                        <a:pt x="2581284" y="2975769"/>
                        <a:pt x="2583966" y="2997923"/>
                        <a:pt x="2565506" y="3012524"/>
                      </a:cubicBezTo>
                      <a:cubicBezTo>
                        <a:pt x="2556276" y="3019825"/>
                        <a:pt x="2537648" y="3023769"/>
                        <a:pt x="2544780" y="3040888"/>
                      </a:cubicBezTo>
                      <a:cubicBezTo>
                        <a:pt x="2550400" y="3054818"/>
                        <a:pt x="2565418" y="3053559"/>
                        <a:pt x="2577836" y="3044747"/>
                      </a:cubicBezTo>
                      <a:cubicBezTo>
                        <a:pt x="2584634" y="3040551"/>
                        <a:pt x="2588492" y="3044579"/>
                        <a:pt x="2589164" y="3050118"/>
                      </a:cubicBezTo>
                      <a:cubicBezTo>
                        <a:pt x="2592182" y="3056495"/>
                        <a:pt x="2592012" y="3064383"/>
                        <a:pt x="2595454" y="3069586"/>
                      </a:cubicBezTo>
                      <a:cubicBezTo>
                        <a:pt x="2598892" y="3074789"/>
                        <a:pt x="2605436" y="3082425"/>
                        <a:pt x="2609380" y="3082508"/>
                      </a:cubicBezTo>
                      <a:cubicBezTo>
                        <a:pt x="2654184" y="3072018"/>
                        <a:pt x="2673812" y="3132016"/>
                        <a:pt x="2717442" y="3121107"/>
                      </a:cubicBezTo>
                      <a:cubicBezTo>
                        <a:pt x="2738836" y="3116827"/>
                        <a:pt x="2754860" y="3123875"/>
                        <a:pt x="2775166" y="3133777"/>
                      </a:cubicBezTo>
                      <a:cubicBezTo>
                        <a:pt x="2806794" y="3149049"/>
                        <a:pt x="2845474" y="3148293"/>
                        <a:pt x="2881216" y="3137215"/>
                      </a:cubicBezTo>
                      <a:cubicBezTo>
                        <a:pt x="2915364" y="3126893"/>
                        <a:pt x="2973842" y="3159703"/>
                        <a:pt x="2979796" y="3194946"/>
                      </a:cubicBezTo>
                      <a:cubicBezTo>
                        <a:pt x="2979376" y="3196122"/>
                        <a:pt x="2980130" y="3197716"/>
                        <a:pt x="2978956" y="3197297"/>
                      </a:cubicBezTo>
                      <a:cubicBezTo>
                        <a:pt x="2949418" y="3231786"/>
                        <a:pt x="2972574" y="3255953"/>
                        <a:pt x="2990526" y="3283560"/>
                      </a:cubicBezTo>
                      <a:cubicBezTo>
                        <a:pt x="2995474" y="3291952"/>
                        <a:pt x="2991948" y="3309238"/>
                        <a:pt x="3009400" y="3304874"/>
                      </a:cubicBezTo>
                      <a:cubicBezTo>
                        <a:pt x="3026096" y="3298915"/>
                        <a:pt x="3047324" y="3302524"/>
                        <a:pt x="3050264" y="3275755"/>
                      </a:cubicBezTo>
                      <a:cubicBezTo>
                        <a:pt x="3057906" y="3213574"/>
                        <a:pt x="3091724" y="3163392"/>
                        <a:pt x="3132504" y="3119672"/>
                      </a:cubicBezTo>
                      <a:cubicBezTo>
                        <a:pt x="3156336" y="3093742"/>
                        <a:pt x="3201138" y="3101796"/>
                        <a:pt x="3212294" y="3133600"/>
                      </a:cubicBezTo>
                      <a:cubicBezTo>
                        <a:pt x="3237550" y="3114802"/>
                        <a:pt x="3250220" y="3112704"/>
                        <a:pt x="3252144" y="3151808"/>
                      </a:cubicBezTo>
                      <a:cubicBezTo>
                        <a:pt x="3254828" y="3173961"/>
                        <a:pt x="3264642" y="3194689"/>
                        <a:pt x="3245678" y="3214409"/>
                      </a:cubicBezTo>
                      <a:cubicBezTo>
                        <a:pt x="3238378" y="3223724"/>
                        <a:pt x="3245340" y="3230184"/>
                        <a:pt x="3249116" y="3238157"/>
                      </a:cubicBezTo>
                      <a:cubicBezTo>
                        <a:pt x="3279566" y="3290100"/>
                        <a:pt x="3288956" y="3349091"/>
                        <a:pt x="3295580" y="3408419"/>
                      </a:cubicBezTo>
                      <a:cubicBezTo>
                        <a:pt x="3297256" y="3422266"/>
                        <a:pt x="3296164" y="3436447"/>
                        <a:pt x="3279550" y="3438461"/>
                      </a:cubicBezTo>
                      <a:cubicBezTo>
                        <a:pt x="3258156" y="3442741"/>
                        <a:pt x="3251946" y="3456419"/>
                        <a:pt x="3253118" y="3475384"/>
                      </a:cubicBezTo>
                      <a:cubicBezTo>
                        <a:pt x="3253366" y="3500642"/>
                        <a:pt x="3231720" y="3516755"/>
                        <a:pt x="3231968" y="3542013"/>
                      </a:cubicBezTo>
                      <a:cubicBezTo>
                        <a:pt x="3231714" y="3553845"/>
                        <a:pt x="3226678" y="3567943"/>
                        <a:pt x="3238424" y="3572138"/>
                      </a:cubicBezTo>
                      <a:cubicBezTo>
                        <a:pt x="3270138" y="3583466"/>
                        <a:pt x="3261746" y="3606962"/>
                        <a:pt x="3257382" y="3626599"/>
                      </a:cubicBezTo>
                      <a:cubicBezTo>
                        <a:pt x="3250498" y="3653284"/>
                        <a:pt x="3254776" y="3674682"/>
                        <a:pt x="3276084" y="3692891"/>
                      </a:cubicBezTo>
                      <a:cubicBezTo>
                        <a:pt x="3295044" y="3710261"/>
                        <a:pt x="3291602" y="3742149"/>
                        <a:pt x="3316938" y="3756497"/>
                      </a:cubicBezTo>
                      <a:cubicBezTo>
                        <a:pt x="3329774" y="3765057"/>
                        <a:pt x="3295956" y="3815239"/>
                        <a:pt x="3272210" y="3818680"/>
                      </a:cubicBezTo>
                      <a:cubicBezTo>
                        <a:pt x="3252410" y="3822205"/>
                        <a:pt x="3232610" y="3825730"/>
                        <a:pt x="3220022" y="3842429"/>
                      </a:cubicBezTo>
                      <a:cubicBezTo>
                        <a:pt x="3206260" y="3858708"/>
                        <a:pt x="3202818" y="3872051"/>
                        <a:pt x="3226562" y="3887155"/>
                      </a:cubicBezTo>
                      <a:cubicBezTo>
                        <a:pt x="3254584" y="3905112"/>
                        <a:pt x="3289904" y="3913755"/>
                        <a:pt x="3309786" y="3943377"/>
                      </a:cubicBezTo>
                      <a:cubicBezTo>
                        <a:pt x="3316330" y="3951013"/>
                        <a:pt x="3333950" y="3957306"/>
                        <a:pt x="3319432" y="3971991"/>
                      </a:cubicBezTo>
                      <a:cubicBezTo>
                        <a:pt x="3306928" y="3984746"/>
                        <a:pt x="3292916" y="3994313"/>
                        <a:pt x="3275802" y="3982901"/>
                      </a:cubicBezTo>
                      <a:cubicBezTo>
                        <a:pt x="3262546" y="3975517"/>
                        <a:pt x="3250466" y="3968553"/>
                        <a:pt x="3233096" y="3968972"/>
                      </a:cubicBezTo>
                      <a:cubicBezTo>
                        <a:pt x="3193998" y="3970903"/>
                        <a:pt x="3176798" y="3981980"/>
                        <a:pt x="3176710" y="4023015"/>
                      </a:cubicBezTo>
                      <a:cubicBezTo>
                        <a:pt x="3177208" y="4054986"/>
                        <a:pt x="3161184" y="4066483"/>
                        <a:pt x="3132406" y="4065477"/>
                      </a:cubicBezTo>
                      <a:cubicBezTo>
                        <a:pt x="3119402" y="4064806"/>
                        <a:pt x="3104802" y="4064890"/>
                        <a:pt x="3091042" y="4062624"/>
                      </a:cubicBezTo>
                      <a:cubicBezTo>
                        <a:pt x="3074512" y="4060695"/>
                        <a:pt x="3057230" y="4057171"/>
                        <a:pt x="3045566" y="4067576"/>
                      </a:cubicBezTo>
                      <a:cubicBezTo>
                        <a:pt x="3017792" y="4093422"/>
                        <a:pt x="3007222" y="4071101"/>
                        <a:pt x="3002106" y="4052052"/>
                      </a:cubicBezTo>
                      <a:cubicBezTo>
                        <a:pt x="2989358" y="4002460"/>
                        <a:pt x="2982148" y="3952194"/>
                        <a:pt x="2991550" y="3899915"/>
                      </a:cubicBezTo>
                      <a:cubicBezTo>
                        <a:pt x="3003976" y="3816923"/>
                        <a:pt x="3021520" y="3734435"/>
                        <a:pt x="3005588" y="3649261"/>
                      </a:cubicBezTo>
                      <a:cubicBezTo>
                        <a:pt x="3003578" y="3632647"/>
                        <a:pt x="2997538" y="3619892"/>
                        <a:pt x="2979498" y="3614773"/>
                      </a:cubicBezTo>
                      <a:cubicBezTo>
                        <a:pt x="2917832" y="3602019"/>
                        <a:pt x="2857508" y="3581796"/>
                        <a:pt x="2803134" y="3633909"/>
                      </a:cubicBezTo>
                      <a:cubicBezTo>
                        <a:pt x="2789038" y="3647420"/>
                        <a:pt x="2771000" y="3642302"/>
                        <a:pt x="2755646" y="3640791"/>
                      </a:cubicBezTo>
                      <a:cubicBezTo>
                        <a:pt x="2729636" y="3639449"/>
                        <a:pt x="2708912" y="3649268"/>
                        <a:pt x="2711090" y="3676539"/>
                      </a:cubicBezTo>
                      <a:cubicBezTo>
                        <a:pt x="2716954" y="3752818"/>
                        <a:pt x="2654698" y="3767672"/>
                        <a:pt x="2608634" y="3800233"/>
                      </a:cubicBezTo>
                      <a:cubicBezTo>
                        <a:pt x="2605444" y="3801743"/>
                        <a:pt x="2601082" y="3802834"/>
                        <a:pt x="2595964" y="3802331"/>
                      </a:cubicBezTo>
                      <a:cubicBezTo>
                        <a:pt x="2530520" y="3800150"/>
                        <a:pt x="2479924" y="3823144"/>
                        <a:pt x="2441996" y="3881131"/>
                      </a:cubicBezTo>
                      <a:cubicBezTo>
                        <a:pt x="2426554" y="3902109"/>
                        <a:pt x="2399790" y="3899172"/>
                        <a:pt x="2387790" y="3925355"/>
                      </a:cubicBezTo>
                      <a:cubicBezTo>
                        <a:pt x="2369244" y="3962445"/>
                        <a:pt x="2373520" y="3983844"/>
                        <a:pt x="2415890" y="3995003"/>
                      </a:cubicBezTo>
                      <a:cubicBezTo>
                        <a:pt x="2388452" y="4023619"/>
                        <a:pt x="2401370" y="4046779"/>
                        <a:pt x="2425782" y="4067422"/>
                      </a:cubicBezTo>
                      <a:cubicBezTo>
                        <a:pt x="2450952" y="4089659"/>
                        <a:pt x="2462274" y="4113574"/>
                        <a:pt x="2447756" y="4146805"/>
                      </a:cubicBezTo>
                      <a:cubicBezTo>
                        <a:pt x="2439028" y="4167532"/>
                        <a:pt x="2455304" y="4181293"/>
                        <a:pt x="2462434" y="4198413"/>
                      </a:cubicBezTo>
                      <a:cubicBezTo>
                        <a:pt x="2470654" y="4219894"/>
                        <a:pt x="2471492" y="4217544"/>
                        <a:pt x="2448084" y="4223754"/>
                      </a:cubicBezTo>
                      <a:cubicBezTo>
                        <a:pt x="2432226" y="4227363"/>
                        <a:pt x="2433482" y="4242384"/>
                        <a:pt x="2436754" y="4255474"/>
                      </a:cubicBezTo>
                      <a:cubicBezTo>
                        <a:pt x="2443798" y="4276538"/>
                        <a:pt x="2462508" y="4287194"/>
                        <a:pt x="2478784" y="4300956"/>
                      </a:cubicBezTo>
                      <a:cubicBezTo>
                        <a:pt x="2446314" y="4288034"/>
                        <a:pt x="2423072" y="4304901"/>
                        <a:pt x="2397482" y="4320929"/>
                      </a:cubicBezTo>
                      <a:cubicBezTo>
                        <a:pt x="2371888" y="4336958"/>
                        <a:pt x="2345122" y="4352567"/>
                        <a:pt x="2318776" y="4367000"/>
                      </a:cubicBezTo>
                      <a:cubicBezTo>
                        <a:pt x="2307198" y="4373462"/>
                        <a:pt x="2294442" y="4379504"/>
                        <a:pt x="2300398" y="4396203"/>
                      </a:cubicBezTo>
                      <a:cubicBezTo>
                        <a:pt x="2308534" y="4421628"/>
                        <a:pt x="2290998" y="4429937"/>
                        <a:pt x="2274636" y="4438665"/>
                      </a:cubicBezTo>
                      <a:cubicBezTo>
                        <a:pt x="2264650" y="4444370"/>
                        <a:pt x="2253994" y="4444539"/>
                        <a:pt x="2244430" y="4449070"/>
                      </a:cubicBezTo>
                      <a:cubicBezTo>
                        <a:pt x="2228488" y="4456623"/>
                        <a:pt x="2219762" y="4458805"/>
                        <a:pt x="2223038" y="4434805"/>
                      </a:cubicBezTo>
                      <a:cubicBezTo>
                        <a:pt x="2224968" y="4418275"/>
                        <a:pt x="2209446" y="4406107"/>
                        <a:pt x="2196948" y="4400318"/>
                      </a:cubicBezTo>
                      <a:cubicBezTo>
                        <a:pt x="2175134" y="4387227"/>
                        <a:pt x="2146102" y="4398053"/>
                        <a:pt x="2124038" y="4378249"/>
                      </a:cubicBezTo>
                      <a:cubicBezTo>
                        <a:pt x="2119006" y="4373802"/>
                        <a:pt x="2106502" y="4386557"/>
                        <a:pt x="2107004" y="4399984"/>
                      </a:cubicBezTo>
                      <a:cubicBezTo>
                        <a:pt x="2107926" y="4412235"/>
                        <a:pt x="2102640" y="4419620"/>
                        <a:pt x="2090390" y="4420543"/>
                      </a:cubicBezTo>
                      <a:cubicBezTo>
                        <a:pt x="2078138" y="4421466"/>
                        <a:pt x="2072436" y="4411480"/>
                        <a:pt x="2065136" y="4402250"/>
                      </a:cubicBezTo>
                      <a:cubicBezTo>
                        <a:pt x="2055910" y="4391005"/>
                        <a:pt x="2063544" y="4384460"/>
                        <a:pt x="2070006" y="4377495"/>
                      </a:cubicBezTo>
                      <a:cubicBezTo>
                        <a:pt x="2090480" y="4360963"/>
                        <a:pt x="2110198" y="4342837"/>
                        <a:pt x="2100216" y="4311454"/>
                      </a:cubicBezTo>
                      <a:cubicBezTo>
                        <a:pt x="2095352" y="4299118"/>
                        <a:pt x="2107604" y="4298195"/>
                        <a:pt x="2114818" y="4292824"/>
                      </a:cubicBezTo>
                      <a:cubicBezTo>
                        <a:pt x="2132018" y="4281747"/>
                        <a:pt x="2150394" y="4271089"/>
                        <a:pt x="2164912" y="4256404"/>
                      </a:cubicBezTo>
                      <a:cubicBezTo>
                        <a:pt x="2176156" y="4247173"/>
                        <a:pt x="2183204" y="4231145"/>
                        <a:pt x="2174396" y="4218725"/>
                      </a:cubicBezTo>
                      <a:cubicBezTo>
                        <a:pt x="2164834" y="4204712"/>
                        <a:pt x="2151744" y="4207985"/>
                        <a:pt x="2138990" y="4214027"/>
                      </a:cubicBezTo>
                      <a:cubicBezTo>
                        <a:pt x="2117006" y="4227371"/>
                        <a:pt x="2086466" y="4216462"/>
                        <a:pt x="2071278" y="4244154"/>
                      </a:cubicBezTo>
                      <a:cubicBezTo>
                        <a:pt x="2070858" y="4245329"/>
                        <a:pt x="2064900" y="4247175"/>
                        <a:pt x="2062552" y="4246336"/>
                      </a:cubicBezTo>
                      <a:cubicBezTo>
                        <a:pt x="2057098" y="4243063"/>
                        <a:pt x="2058022" y="4236769"/>
                        <a:pt x="2059700" y="4232070"/>
                      </a:cubicBezTo>
                      <a:cubicBezTo>
                        <a:pt x="2063562" y="4217553"/>
                        <a:pt x="2066248" y="4202616"/>
                        <a:pt x="2052238" y="4193638"/>
                      </a:cubicBezTo>
                      <a:cubicBezTo>
                        <a:pt x="2043680" y="4187932"/>
                        <a:pt x="2036046" y="4194477"/>
                        <a:pt x="2031596" y="4199512"/>
                      </a:cubicBezTo>
                      <a:cubicBezTo>
                        <a:pt x="2019514" y="4211093"/>
                        <a:pt x="2020016" y="4224519"/>
                        <a:pt x="2025216" y="4239623"/>
                      </a:cubicBezTo>
                      <a:cubicBezTo>
                        <a:pt x="2033018" y="4262281"/>
                        <a:pt x="2039224" y="4285693"/>
                        <a:pt x="2019420" y="4307762"/>
                      </a:cubicBezTo>
                      <a:cubicBezTo>
                        <a:pt x="2012120" y="4317077"/>
                        <a:pt x="2007588" y="4326057"/>
                        <a:pt x="1996514" y="4308854"/>
                      </a:cubicBezTo>
                      <a:cubicBezTo>
                        <a:pt x="1983092" y="4290813"/>
                        <a:pt x="1967654" y="4293247"/>
                        <a:pt x="1960102" y="4314393"/>
                      </a:cubicBezTo>
                      <a:cubicBezTo>
                        <a:pt x="1955568" y="4323372"/>
                        <a:pt x="1959930" y="4340826"/>
                        <a:pt x="1943486" y="4334952"/>
                      </a:cubicBezTo>
                      <a:cubicBezTo>
                        <a:pt x="1930146" y="4331513"/>
                        <a:pt x="1922596" y="4315569"/>
                        <a:pt x="1928388" y="4303066"/>
                      </a:cubicBezTo>
                      <a:cubicBezTo>
                        <a:pt x="1942066" y="4272184"/>
                        <a:pt x="1932418" y="4262115"/>
                        <a:pt x="1901962" y="4265808"/>
                      </a:cubicBezTo>
                      <a:cubicBezTo>
                        <a:pt x="1883756" y="4268578"/>
                        <a:pt x="1884594" y="4247683"/>
                        <a:pt x="1870838" y="4245418"/>
                      </a:cubicBezTo>
                      <a:cubicBezTo>
                        <a:pt x="1856910" y="4232495"/>
                        <a:pt x="1841472" y="4234929"/>
                        <a:pt x="1827460" y="4244495"/>
                      </a:cubicBezTo>
                      <a:cubicBezTo>
                        <a:pt x="1812272" y="4253642"/>
                        <a:pt x="1817052" y="4269922"/>
                        <a:pt x="1820324" y="4283012"/>
                      </a:cubicBezTo>
                      <a:cubicBezTo>
                        <a:pt x="1822420" y="4295683"/>
                        <a:pt x="1834752" y="4309361"/>
                        <a:pt x="1817214" y="4317669"/>
                      </a:cubicBezTo>
                      <a:cubicBezTo>
                        <a:pt x="1813418" y="4319956"/>
                        <a:pt x="1810100" y="4320674"/>
                        <a:pt x="1807116" y="4320334"/>
                      </a:cubicBezTo>
                      <a:cubicBezTo>
                        <a:pt x="1798170" y="4319311"/>
                        <a:pt x="1792256" y="4308754"/>
                        <a:pt x="1785586" y="4302398"/>
                      </a:cubicBezTo>
                      <a:cubicBezTo>
                        <a:pt x="1775184" y="4290733"/>
                        <a:pt x="1762684" y="4284944"/>
                        <a:pt x="1750182" y="4279153"/>
                      </a:cubicBezTo>
                      <a:cubicBezTo>
                        <a:pt x="1721236" y="4267490"/>
                        <a:pt x="1718386" y="4253225"/>
                        <a:pt x="1741714" y="4232414"/>
                      </a:cubicBezTo>
                      <a:cubicBezTo>
                        <a:pt x="1754970" y="4221252"/>
                        <a:pt x="1748428" y="4213616"/>
                        <a:pt x="1743898" y="4204050"/>
                      </a:cubicBezTo>
                      <a:cubicBezTo>
                        <a:pt x="1740206" y="4192134"/>
                        <a:pt x="1731986" y="4189197"/>
                        <a:pt x="1720824" y="4194484"/>
                      </a:cubicBezTo>
                      <a:cubicBezTo>
                        <a:pt x="1675768" y="4216807"/>
                        <a:pt x="1635834" y="4183996"/>
                        <a:pt x="1592960" y="4177955"/>
                      </a:cubicBezTo>
                      <a:cubicBezTo>
                        <a:pt x="1590610" y="4177116"/>
                        <a:pt x="1589102" y="4173928"/>
                        <a:pt x="1587926" y="4173508"/>
                      </a:cubicBezTo>
                      <a:cubicBezTo>
                        <a:pt x="1539768" y="4174852"/>
                        <a:pt x="1537002" y="4138097"/>
                        <a:pt x="1526684" y="4103944"/>
                      </a:cubicBezTo>
                      <a:cubicBezTo>
                        <a:pt x="1521570" y="4084896"/>
                        <a:pt x="1520398" y="4065931"/>
                        <a:pt x="1498920" y="4055610"/>
                      </a:cubicBezTo>
                      <a:cubicBezTo>
                        <a:pt x="1496568" y="4054771"/>
                        <a:pt x="1493130" y="4049568"/>
                        <a:pt x="1493550" y="4048393"/>
                      </a:cubicBezTo>
                      <a:cubicBezTo>
                        <a:pt x="1512012" y="4015246"/>
                        <a:pt x="1505724" y="3977233"/>
                        <a:pt x="1523766" y="3945261"/>
                      </a:cubicBezTo>
                      <a:cubicBezTo>
                        <a:pt x="1529136" y="3933932"/>
                        <a:pt x="1542896" y="3936197"/>
                        <a:pt x="1544994" y="3948869"/>
                      </a:cubicBezTo>
                      <a:cubicBezTo>
                        <a:pt x="1551030" y="3980169"/>
                        <a:pt x="1576032" y="3991749"/>
                        <a:pt x="1597760" y="4008783"/>
                      </a:cubicBezTo>
                      <a:cubicBezTo>
                        <a:pt x="1624522" y="4030264"/>
                        <a:pt x="1650446" y="4054096"/>
                        <a:pt x="1676368" y="4077927"/>
                      </a:cubicBezTo>
                      <a:cubicBezTo>
                        <a:pt x="1685682" y="4085227"/>
                        <a:pt x="1692560" y="4095633"/>
                        <a:pt x="1698938" y="4074066"/>
                      </a:cubicBezTo>
                      <a:cubicBezTo>
                        <a:pt x="1704982" y="4049731"/>
                        <a:pt x="1718742" y="4051997"/>
                        <a:pt x="1729816" y="4069199"/>
                      </a:cubicBezTo>
                      <a:cubicBezTo>
                        <a:pt x="1741980" y="4090765"/>
                        <a:pt x="1748442" y="4083800"/>
                        <a:pt x="1759770" y="4070625"/>
                      </a:cubicBezTo>
                      <a:cubicBezTo>
                        <a:pt x="1778900" y="4043016"/>
                        <a:pt x="1793336" y="4013730"/>
                        <a:pt x="1818676" y="3990988"/>
                      </a:cubicBezTo>
                      <a:cubicBezTo>
                        <a:pt x="1825892" y="3985617"/>
                        <a:pt x="1823712" y="3976890"/>
                        <a:pt x="1822286" y="3969758"/>
                      </a:cubicBezTo>
                      <a:cubicBezTo>
                        <a:pt x="1815998" y="3931745"/>
                        <a:pt x="1811722" y="3891801"/>
                        <a:pt x="1811726" y="3854711"/>
                      </a:cubicBezTo>
                      <a:cubicBezTo>
                        <a:pt x="1811310" y="3837341"/>
                        <a:pt x="1804514" y="3822991"/>
                        <a:pt x="1784796" y="3822572"/>
                      </a:cubicBezTo>
                      <a:cubicBezTo>
                        <a:pt x="1748552" y="3820223"/>
                        <a:pt x="1733704" y="3795048"/>
                        <a:pt x="1723302" y="3764839"/>
                      </a:cubicBezTo>
                      <a:cubicBezTo>
                        <a:pt x="1721038" y="3760056"/>
                        <a:pt x="1719528" y="3756867"/>
                        <a:pt x="1718438" y="3752504"/>
                      </a:cubicBezTo>
                      <a:cubicBezTo>
                        <a:pt x="1695120" y="3699135"/>
                        <a:pt x="1695120" y="3699135"/>
                        <a:pt x="1739842" y="3655497"/>
                      </a:cubicBezTo>
                      <a:cubicBezTo>
                        <a:pt x="1741018" y="3655917"/>
                        <a:pt x="1744542" y="3657176"/>
                        <a:pt x="1745298" y="3658771"/>
                      </a:cubicBezTo>
                      <a:cubicBezTo>
                        <a:pt x="1768786" y="3704252"/>
                        <a:pt x="1769204" y="3703078"/>
                        <a:pt x="1806292" y="3665986"/>
                      </a:cubicBezTo>
                      <a:cubicBezTo>
                        <a:pt x="1821228" y="3650126"/>
                        <a:pt x="1845392" y="3645510"/>
                        <a:pt x="1854960" y="3622434"/>
                      </a:cubicBezTo>
                      <a:cubicBezTo>
                        <a:pt x="1865366" y="3597006"/>
                        <a:pt x="1860084" y="3567301"/>
                        <a:pt x="1872084" y="3541119"/>
                      </a:cubicBezTo>
                      <a:cubicBezTo>
                        <a:pt x="1878296" y="3527442"/>
                        <a:pt x="1870410" y="3508728"/>
                        <a:pt x="1846916" y="3518882"/>
                      </a:cubicBezTo>
                      <a:cubicBezTo>
                        <a:pt x="1832570" y="3525680"/>
                        <a:pt x="1823256" y="3518380"/>
                        <a:pt x="1814028" y="3507136"/>
                      </a:cubicBezTo>
                      <a:cubicBezTo>
                        <a:pt x="1793558" y="3486577"/>
                        <a:pt x="1780388" y="3456703"/>
                        <a:pt x="1748592" y="3449319"/>
                      </a:cubicBezTo>
                      <a:cubicBezTo>
                        <a:pt x="1738774" y="3447137"/>
                        <a:pt x="1736594" y="3438411"/>
                        <a:pt x="1736344" y="3431697"/>
                      </a:cubicBezTo>
                      <a:cubicBezTo>
                        <a:pt x="1737018" y="3400146"/>
                        <a:pt x="1710672" y="3396034"/>
                        <a:pt x="1690286" y="3390076"/>
                      </a:cubicBezTo>
                      <a:cubicBezTo>
                        <a:pt x="1676526" y="3387811"/>
                        <a:pt x="1653112" y="3431111"/>
                        <a:pt x="1655040" y="3451670"/>
                      </a:cubicBezTo>
                      <a:cubicBezTo>
                        <a:pt x="1658058" y="3476593"/>
                        <a:pt x="1667538" y="3494551"/>
                        <a:pt x="1698078" y="3486914"/>
                      </a:cubicBezTo>
                      <a:cubicBezTo>
                        <a:pt x="1704034" y="3485067"/>
                        <a:pt x="1712342" y="3484061"/>
                        <a:pt x="1714942" y="3491613"/>
                      </a:cubicBezTo>
                      <a:cubicBezTo>
                        <a:pt x="1717878" y="3501934"/>
                        <a:pt x="1711080" y="3506130"/>
                        <a:pt x="1703528" y="3508732"/>
                      </a:cubicBezTo>
                      <a:cubicBezTo>
                        <a:pt x="1692790" y="3512844"/>
                        <a:pt x="1680456" y="3517711"/>
                        <a:pt x="1671060" y="3514355"/>
                      </a:cubicBezTo>
                      <a:cubicBezTo>
                        <a:pt x="1643204" y="3507054"/>
                        <a:pt x="1630868" y="3530467"/>
                        <a:pt x="1610562" y="3539111"/>
                      </a:cubicBezTo>
                      <a:cubicBezTo>
                        <a:pt x="1601416" y="3542468"/>
                        <a:pt x="1606366" y="3550859"/>
                        <a:pt x="1610224" y="3554886"/>
                      </a:cubicBezTo>
                      <a:cubicBezTo>
                        <a:pt x="1625662" y="3570998"/>
                        <a:pt x="1626580" y="3601795"/>
                        <a:pt x="1658884" y="3604060"/>
                      </a:cubicBezTo>
                      <a:cubicBezTo>
                        <a:pt x="1666770" y="3604228"/>
                        <a:pt x="1670042" y="3617318"/>
                        <a:pt x="1668278" y="3625962"/>
                      </a:cubicBezTo>
                      <a:cubicBezTo>
                        <a:pt x="1667272" y="3636200"/>
                        <a:pt x="1659384" y="3636032"/>
                        <a:pt x="1651160" y="3633095"/>
                      </a:cubicBezTo>
                      <a:cubicBezTo>
                        <a:pt x="1619112" y="3618998"/>
                        <a:pt x="1606022" y="3640816"/>
                        <a:pt x="1595700" y="3662298"/>
                      </a:cubicBezTo>
                      <a:cubicBezTo>
                        <a:pt x="1580426" y="3693934"/>
                        <a:pt x="1576144" y="3728172"/>
                        <a:pt x="1554242" y="3756116"/>
                      </a:cubicBezTo>
                      <a:cubicBezTo>
                        <a:pt x="1551388" y="3760395"/>
                        <a:pt x="1548870" y="3767444"/>
                        <a:pt x="1551554" y="3771053"/>
                      </a:cubicBezTo>
                      <a:cubicBezTo>
                        <a:pt x="1568164" y="3806129"/>
                        <a:pt x="1550542" y="3836926"/>
                        <a:pt x="1542736" y="3869905"/>
                      </a:cubicBezTo>
                      <a:cubicBezTo>
                        <a:pt x="1535768" y="3900534"/>
                        <a:pt x="1505980" y="3928310"/>
                        <a:pt x="1475608" y="3928059"/>
                      </a:cubicBezTo>
                      <a:cubicBezTo>
                        <a:pt x="1466546" y="3927472"/>
                        <a:pt x="1457904" y="3925710"/>
                        <a:pt x="1449934" y="3929487"/>
                      </a:cubicBezTo>
                      <a:cubicBezTo>
                        <a:pt x="1441544" y="3934438"/>
                        <a:pt x="1434076" y="3933095"/>
                        <a:pt x="1430302" y="3925124"/>
                      </a:cubicBezTo>
                      <a:cubicBezTo>
                        <a:pt x="1425016" y="3913963"/>
                        <a:pt x="1433322" y="3912955"/>
                        <a:pt x="1440874" y="3910354"/>
                      </a:cubicBezTo>
                      <a:cubicBezTo>
                        <a:pt x="1452454" y="3903892"/>
                        <a:pt x="1448344" y="3893152"/>
                        <a:pt x="1443730" y="3887529"/>
                      </a:cubicBezTo>
                      <a:cubicBezTo>
                        <a:pt x="1429802" y="3874607"/>
                        <a:pt x="1411428" y="3885264"/>
                        <a:pt x="1395318" y="3882160"/>
                      </a:cubicBezTo>
                      <a:cubicBezTo>
                        <a:pt x="1385502" y="3879978"/>
                        <a:pt x="1387932" y="3895418"/>
                        <a:pt x="1387766" y="3903307"/>
                      </a:cubicBezTo>
                      <a:cubicBezTo>
                        <a:pt x="1391622" y="3925879"/>
                        <a:pt x="1377608" y="3935446"/>
                        <a:pt x="1358226" y="3937795"/>
                      </a:cubicBezTo>
                      <a:cubicBezTo>
                        <a:pt x="1347152" y="3939139"/>
                        <a:pt x="1335742" y="3937713"/>
                        <a:pt x="1325840" y="3939475"/>
                      </a:cubicBezTo>
                      <a:cubicBezTo>
                        <a:pt x="1288672" y="3943419"/>
                        <a:pt x="1279780" y="3934945"/>
                        <a:pt x="1286076" y="3898777"/>
                      </a:cubicBezTo>
                      <a:cubicBezTo>
                        <a:pt x="1291450" y="3868903"/>
                        <a:pt x="1293884" y="3847253"/>
                        <a:pt x="1251512" y="3854638"/>
                      </a:cubicBezTo>
                      <a:cubicBezTo>
                        <a:pt x="1243208" y="3855647"/>
                        <a:pt x="1236244" y="3849184"/>
                        <a:pt x="1231294" y="3840792"/>
                      </a:cubicBezTo>
                      <a:cubicBezTo>
                        <a:pt x="1227100" y="3833996"/>
                        <a:pt x="1220138" y="3827535"/>
                        <a:pt x="1212166" y="3831311"/>
                      </a:cubicBezTo>
                      <a:cubicBezTo>
                        <a:pt x="1171974" y="3847423"/>
                        <a:pt x="1148990" y="3815369"/>
                        <a:pt x="1121304" y="3800181"/>
                      </a:cubicBezTo>
                      <a:cubicBezTo>
                        <a:pt x="1108046" y="3792796"/>
                        <a:pt x="1096890" y="3779538"/>
                        <a:pt x="1082458" y="3790280"/>
                      </a:cubicBezTo>
                      <a:cubicBezTo>
                        <a:pt x="1065676" y="3800182"/>
                        <a:pt x="1080778" y="3813524"/>
                        <a:pt x="1084468" y="3825440"/>
                      </a:cubicBezTo>
                      <a:cubicBezTo>
                        <a:pt x="1092604" y="3850866"/>
                        <a:pt x="1073642" y="3852041"/>
                        <a:pt x="1058708" y="3849357"/>
                      </a:cubicBezTo>
                      <a:cubicBezTo>
                        <a:pt x="1044192" y="3845496"/>
                        <a:pt x="1030852" y="3842057"/>
                        <a:pt x="1015834" y="3843315"/>
                      </a:cubicBezTo>
                      <a:cubicBezTo>
                        <a:pt x="997292" y="3843316"/>
                        <a:pt x="969100" y="3851792"/>
                        <a:pt x="995112" y="3816043"/>
                      </a:cubicBezTo>
                      <a:cubicBezTo>
                        <a:pt x="1000400" y="3808659"/>
                        <a:pt x="992596" y="3804546"/>
                        <a:pt x="987982" y="3798925"/>
                      </a:cubicBezTo>
                      <a:cubicBezTo>
                        <a:pt x="969192" y="3773667"/>
                        <a:pt x="938232" y="3763933"/>
                        <a:pt x="919442" y="3738675"/>
                      </a:cubicBezTo>
                      <a:cubicBezTo>
                        <a:pt x="916002" y="3733473"/>
                        <a:pt x="907360" y="3731711"/>
                        <a:pt x="901318" y="3737501"/>
                      </a:cubicBezTo>
                      <a:cubicBezTo>
                        <a:pt x="886886" y="3748242"/>
                        <a:pt x="876736" y="3743292"/>
                        <a:pt x="863144" y="3733138"/>
                      </a:cubicBezTo>
                      <a:cubicBezTo>
                        <a:pt x="842924" y="3719292"/>
                        <a:pt x="828158" y="3727265"/>
                        <a:pt x="817834" y="3748747"/>
                      </a:cubicBezTo>
                      <a:cubicBezTo>
                        <a:pt x="797108" y="3795657"/>
                        <a:pt x="774788" y="3806230"/>
                        <a:pt x="728476" y="3794986"/>
                      </a:cubicBezTo>
                      <a:cubicBezTo>
                        <a:pt x="705320" y="3789365"/>
                        <a:pt x="715976" y="3770652"/>
                        <a:pt x="714298" y="3756805"/>
                      </a:cubicBezTo>
                      <a:cubicBezTo>
                        <a:pt x="712958" y="3745728"/>
                        <a:pt x="727474" y="3731043"/>
                        <a:pt x="714220" y="3723660"/>
                      </a:cubicBezTo>
                      <a:cubicBezTo>
                        <a:pt x="704486" y="3717534"/>
                        <a:pt x="694332" y="3731127"/>
                        <a:pt x="685522" y="3737254"/>
                      </a:cubicBezTo>
                      <a:cubicBezTo>
                        <a:pt x="675538" y="3742960"/>
                        <a:pt x="664378" y="3748247"/>
                        <a:pt x="654312" y="3739353"/>
                      </a:cubicBezTo>
                      <a:cubicBezTo>
                        <a:pt x="636524" y="3722402"/>
                        <a:pt x="616724" y="3725926"/>
                        <a:pt x="595748" y="3729032"/>
                      </a:cubicBezTo>
                      <a:cubicBezTo>
                        <a:pt x="549853" y="3735159"/>
                        <a:pt x="510925" y="3710657"/>
                        <a:pt x="470654" y="3693623"/>
                      </a:cubicBezTo>
                      <a:cubicBezTo>
                        <a:pt x="452281" y="3685735"/>
                        <a:pt x="461515" y="3641344"/>
                        <a:pt x="482828" y="3622462"/>
                      </a:cubicBezTo>
                      <a:cubicBezTo>
                        <a:pt x="490882" y="3614742"/>
                        <a:pt x="498855" y="3610966"/>
                        <a:pt x="506909" y="3603246"/>
                      </a:cubicBezTo>
                      <a:cubicBezTo>
                        <a:pt x="519329" y="3594435"/>
                        <a:pt x="522769" y="3581092"/>
                        <a:pt x="509179" y="3570939"/>
                      </a:cubicBezTo>
                      <a:cubicBezTo>
                        <a:pt x="490133" y="3557512"/>
                        <a:pt x="498273" y="3545848"/>
                        <a:pt x="508428" y="3532254"/>
                      </a:cubicBezTo>
                      <a:cubicBezTo>
                        <a:pt x="522609" y="3514799"/>
                        <a:pt x="539559" y="3497009"/>
                        <a:pt x="521186" y="3470575"/>
                      </a:cubicBezTo>
                      <a:cubicBezTo>
                        <a:pt x="519257" y="3468562"/>
                        <a:pt x="521859" y="3457568"/>
                        <a:pt x="525048" y="3456058"/>
                      </a:cubicBezTo>
                      <a:cubicBezTo>
                        <a:pt x="546612" y="3443890"/>
                        <a:pt x="547537" y="3419052"/>
                        <a:pt x="559370" y="3400758"/>
                      </a:cubicBezTo>
                      <a:cubicBezTo>
                        <a:pt x="581859" y="3363751"/>
                        <a:pt x="584546" y="3348814"/>
                        <a:pt x="556526" y="3312311"/>
                      </a:cubicBezTo>
                      <a:cubicBezTo>
                        <a:pt x="544614" y="3297459"/>
                        <a:pt x="559213" y="3297375"/>
                        <a:pt x="566010" y="3293179"/>
                      </a:cubicBezTo>
                      <a:cubicBezTo>
                        <a:pt x="573645" y="3286633"/>
                        <a:pt x="589839" y="3285794"/>
                        <a:pt x="581115" y="3269431"/>
                      </a:cubicBezTo>
                      <a:cubicBezTo>
                        <a:pt x="574236" y="3259025"/>
                        <a:pt x="562069" y="3256005"/>
                        <a:pt x="549315" y="3262047"/>
                      </a:cubicBezTo>
                      <a:cubicBezTo>
                        <a:pt x="536982" y="3266914"/>
                        <a:pt x="525067" y="3270606"/>
                        <a:pt x="513489" y="3277068"/>
                      </a:cubicBezTo>
                      <a:cubicBezTo>
                        <a:pt x="505098" y="3282020"/>
                        <a:pt x="492428" y="3284117"/>
                        <a:pt x="486303" y="3275307"/>
                      </a:cubicBezTo>
                      <a:cubicBezTo>
                        <a:pt x="480936" y="3268090"/>
                        <a:pt x="487817" y="3259950"/>
                        <a:pt x="492683" y="3253740"/>
                      </a:cubicBezTo>
                      <a:cubicBezTo>
                        <a:pt x="496794" y="3245936"/>
                        <a:pt x="501326" y="3236957"/>
                        <a:pt x="505859" y="3227979"/>
                      </a:cubicBezTo>
                      <a:cubicBezTo>
                        <a:pt x="521383" y="3203055"/>
                        <a:pt x="542443" y="3196006"/>
                        <a:pt x="567360" y="3211530"/>
                      </a:cubicBezTo>
                      <a:cubicBezTo>
                        <a:pt x="584474" y="3222942"/>
                        <a:pt x="596054" y="3216480"/>
                        <a:pt x="604194" y="3204816"/>
                      </a:cubicBezTo>
                      <a:cubicBezTo>
                        <a:pt x="613676" y="3185683"/>
                        <a:pt x="600672" y="3185012"/>
                        <a:pt x="585402" y="3179557"/>
                      </a:cubicBezTo>
                      <a:cubicBezTo>
                        <a:pt x="563840" y="3173180"/>
                        <a:pt x="565101" y="3151111"/>
                        <a:pt x="567452" y="3133404"/>
                      </a:cubicBezTo>
                      <a:cubicBezTo>
                        <a:pt x="569300" y="3120817"/>
                        <a:pt x="566699" y="3113265"/>
                        <a:pt x="556547" y="3108314"/>
                      </a:cubicBezTo>
                      <a:cubicBezTo>
                        <a:pt x="545977" y="3104538"/>
                        <a:pt x="533810" y="3101518"/>
                        <a:pt x="526845" y="3113601"/>
                      </a:cubicBezTo>
                      <a:cubicBezTo>
                        <a:pt x="519461" y="3126860"/>
                        <a:pt x="510315" y="3130217"/>
                        <a:pt x="499073" y="3120903"/>
                      </a:cubicBezTo>
                      <a:cubicBezTo>
                        <a:pt x="486658" y="3111169"/>
                        <a:pt x="471052" y="3102946"/>
                        <a:pt x="480954" y="3082638"/>
                      </a:cubicBezTo>
                      <a:cubicBezTo>
                        <a:pt x="484731" y="3072065"/>
                        <a:pt x="486579" y="3059478"/>
                        <a:pt x="498913" y="3054610"/>
                      </a:cubicBezTo>
                      <a:cubicBezTo>
                        <a:pt x="506884" y="3050834"/>
                        <a:pt x="517203" y="3047896"/>
                        <a:pt x="513848" y="3038750"/>
                      </a:cubicBezTo>
                      <a:cubicBezTo>
                        <a:pt x="490530" y="2985381"/>
                        <a:pt x="535502" y="2967002"/>
                        <a:pt x="564872" y="2940401"/>
                      </a:cubicBezTo>
                      <a:cubicBezTo>
                        <a:pt x="573682" y="2934274"/>
                        <a:pt x="576619" y="2926051"/>
                        <a:pt x="582325" y="2917491"/>
                      </a:cubicBezTo>
                      <a:cubicBezTo>
                        <a:pt x="593319" y="2901547"/>
                        <a:pt x="587949" y="2894331"/>
                        <a:pt x="571505" y="2888457"/>
                      </a:cubicBezTo>
                      <a:cubicBezTo>
                        <a:pt x="562108" y="2885101"/>
                        <a:pt x="550363" y="2880905"/>
                        <a:pt x="541806" y="2875199"/>
                      </a:cubicBezTo>
                      <a:cubicBezTo>
                        <a:pt x="530144" y="2867059"/>
                        <a:pt x="529977" y="2856402"/>
                        <a:pt x="537698" y="2845913"/>
                      </a:cubicBezTo>
                      <a:cubicBezTo>
                        <a:pt x="547850" y="2832318"/>
                        <a:pt x="550702" y="2846584"/>
                        <a:pt x="556910" y="2851451"/>
                      </a:cubicBezTo>
                      <a:cubicBezTo>
                        <a:pt x="563453" y="2859087"/>
                        <a:pt x="570251" y="2854891"/>
                        <a:pt x="578221" y="2851115"/>
                      </a:cubicBezTo>
                      <a:cubicBezTo>
                        <a:pt x="619670" y="2831477"/>
                        <a:pt x="630998" y="2836848"/>
                        <a:pt x="644250" y="2881323"/>
                      </a:cubicBezTo>
                      <a:cubicBezTo>
                        <a:pt x="645340" y="2885687"/>
                        <a:pt x="647268" y="2887700"/>
                        <a:pt x="649954" y="2891308"/>
                      </a:cubicBezTo>
                      <a:cubicBezTo>
                        <a:pt x="676554" y="2846497"/>
                        <a:pt x="677058" y="2841378"/>
                        <a:pt x="647110" y="2802862"/>
                      </a:cubicBezTo>
                      <a:cubicBezTo>
                        <a:pt x="645180" y="2800848"/>
                        <a:pt x="644006" y="2800429"/>
                        <a:pt x="642076" y="2798414"/>
                      </a:cubicBezTo>
                      <a:cubicBezTo>
                        <a:pt x="637966" y="2787674"/>
                        <a:pt x="645434" y="2770471"/>
                        <a:pt x="626472" y="2771646"/>
                      </a:cubicBezTo>
                      <a:cubicBezTo>
                        <a:pt x="613048" y="2772150"/>
                        <a:pt x="615480" y="2787591"/>
                        <a:pt x="610528" y="2797744"/>
                      </a:cubicBezTo>
                      <a:cubicBezTo>
                        <a:pt x="601130" y="2812933"/>
                        <a:pt x="593159" y="2816709"/>
                        <a:pt x="582506" y="2798332"/>
                      </a:cubicBezTo>
                      <a:cubicBezTo>
                        <a:pt x="576802" y="2788346"/>
                        <a:pt x="567909" y="2779871"/>
                        <a:pt x="564554" y="2770724"/>
                      </a:cubicBezTo>
                      <a:cubicBezTo>
                        <a:pt x="558598" y="2754026"/>
                        <a:pt x="560866" y="2740264"/>
                        <a:pt x="584022" y="2745885"/>
                      </a:cubicBezTo>
                      <a:cubicBezTo>
                        <a:pt x="597362" y="2749325"/>
                        <a:pt x="609610" y="2748401"/>
                        <a:pt x="620854" y="2739171"/>
                      </a:cubicBezTo>
                      <a:cubicBezTo>
                        <a:pt x="641414" y="2718696"/>
                        <a:pt x="639822" y="2700906"/>
                        <a:pt x="607772" y="2686809"/>
                      </a:cubicBezTo>
                      <a:cubicBezTo>
                        <a:pt x="583190" y="2674054"/>
                        <a:pt x="584114" y="2667761"/>
                        <a:pt x="589823" y="2640656"/>
                      </a:cubicBezTo>
                      <a:cubicBezTo>
                        <a:pt x="604426" y="2584936"/>
                        <a:pt x="643278" y="2539202"/>
                        <a:pt x="647312" y="2479706"/>
                      </a:cubicBezTo>
                      <a:cubicBezTo>
                        <a:pt x="648404" y="2465524"/>
                        <a:pt x="659648" y="2456293"/>
                        <a:pt x="675926" y="2451510"/>
                      </a:cubicBezTo>
                      <a:cubicBezTo>
                        <a:pt x="723078" y="2441858"/>
                        <a:pt x="765282" y="2423815"/>
                        <a:pt x="793816" y="2381019"/>
                      </a:cubicBezTo>
                      <a:cubicBezTo>
                        <a:pt x="810096" y="2357690"/>
                        <a:pt x="842146" y="2353242"/>
                        <a:pt x="863458" y="2334361"/>
                      </a:cubicBezTo>
                      <a:cubicBezTo>
                        <a:pt x="869920" y="2327395"/>
                        <a:pt x="882252" y="2341073"/>
                        <a:pt x="888376" y="2349885"/>
                      </a:cubicBezTo>
                      <a:cubicBezTo>
                        <a:pt x="897100" y="2366248"/>
                        <a:pt x="905824" y="2364066"/>
                        <a:pt x="918328" y="2351310"/>
                      </a:cubicBezTo>
                      <a:cubicBezTo>
                        <a:pt x="946942" y="2323114"/>
                        <a:pt x="976310" y="2296512"/>
                        <a:pt x="994856" y="2259422"/>
                      </a:cubicBezTo>
                      <a:cubicBezTo>
                        <a:pt x="1004758" y="2239114"/>
                        <a:pt x="1021708" y="2221323"/>
                        <a:pt x="1048308" y="2213604"/>
                      </a:cubicBezTo>
                      <a:cubicBezTo>
                        <a:pt x="1086818" y="2202190"/>
                        <a:pt x="1111658" y="2166022"/>
                        <a:pt x="1149500" y="2149071"/>
                      </a:cubicBezTo>
                      <a:cubicBezTo>
                        <a:pt x="1163848" y="2142273"/>
                        <a:pt x="1168214" y="2104092"/>
                        <a:pt x="1171910" y="2078917"/>
                      </a:cubicBezTo>
                      <a:cubicBezTo>
                        <a:pt x="1176442" y="2051393"/>
                        <a:pt x="1183576" y="2031420"/>
                        <a:pt x="1216634" y="2035280"/>
                      </a:cubicBezTo>
                      <a:cubicBezTo>
                        <a:pt x="1237524" y="2036119"/>
                        <a:pt x="1252460" y="2020258"/>
                        <a:pt x="1254392" y="2003727"/>
                      </a:cubicBezTo>
                      <a:cubicBezTo>
                        <a:pt x="1257984" y="1974210"/>
                        <a:pt x="1270632" y="1967303"/>
                        <a:pt x="1288270" y="1970933"/>
                      </a:cubicBezTo>
                      <a:close/>
                      <a:moveTo>
                        <a:pt x="4947554" y="1615148"/>
                      </a:moveTo>
                      <a:lnTo>
                        <a:pt x="4960064" y="1628787"/>
                      </a:lnTo>
                      <a:cubicBezTo>
                        <a:pt x="4977058" y="1653431"/>
                        <a:pt x="4985338" y="1683722"/>
                        <a:pt x="5001922" y="1709523"/>
                      </a:cubicBezTo>
                      <a:cubicBezTo>
                        <a:pt x="5008454" y="1717158"/>
                        <a:pt x="5015070" y="1725485"/>
                        <a:pt x="5020242" y="1734621"/>
                      </a:cubicBezTo>
                      <a:lnTo>
                        <a:pt x="5024486" y="1747802"/>
                      </a:lnTo>
                      <a:lnTo>
                        <a:pt x="5040228" y="1675615"/>
                      </a:lnTo>
                      <a:cubicBezTo>
                        <a:pt x="5049514" y="1645899"/>
                        <a:pt x="5032940" y="1625446"/>
                        <a:pt x="5001696" y="1627498"/>
                      </a:cubicBezTo>
                      <a:cubicBezTo>
                        <a:pt x="4990020" y="1628613"/>
                        <a:pt x="4979098" y="1626693"/>
                        <a:pt x="4968498" y="1623402"/>
                      </a:cubicBezTo>
                      <a:close/>
                      <a:moveTo>
                        <a:pt x="2256184" y="1312365"/>
                      </a:moveTo>
                      <a:cubicBezTo>
                        <a:pt x="2269832" y="1312611"/>
                        <a:pt x="2284234" y="1316764"/>
                        <a:pt x="2297860" y="1315679"/>
                      </a:cubicBezTo>
                      <a:cubicBezTo>
                        <a:pt x="2307334" y="1315096"/>
                        <a:pt x="2309098" y="1324984"/>
                        <a:pt x="2308932" y="1332859"/>
                      </a:cubicBezTo>
                      <a:cubicBezTo>
                        <a:pt x="2303828" y="1369387"/>
                        <a:pt x="2322872" y="1401316"/>
                        <a:pt x="2326070" y="1436842"/>
                      </a:cubicBezTo>
                      <a:cubicBezTo>
                        <a:pt x="2326746" y="1460889"/>
                        <a:pt x="2362222" y="1480173"/>
                        <a:pt x="2387292" y="1469290"/>
                      </a:cubicBezTo>
                      <a:cubicBezTo>
                        <a:pt x="2403978" y="1463348"/>
                        <a:pt x="2419906" y="1455813"/>
                        <a:pt x="2439110" y="1461350"/>
                      </a:cubicBezTo>
                      <a:cubicBezTo>
                        <a:pt x="2461500" y="1465380"/>
                        <a:pt x="2484462" y="1423329"/>
                        <a:pt x="2476996" y="1403469"/>
                      </a:cubicBezTo>
                      <a:cubicBezTo>
                        <a:pt x="2473974" y="1397101"/>
                        <a:pt x="2472128" y="1391151"/>
                        <a:pt x="2467680" y="1377661"/>
                      </a:cubicBezTo>
                      <a:cubicBezTo>
                        <a:pt x="2486718" y="1391073"/>
                        <a:pt x="2500554" y="1389403"/>
                        <a:pt x="2517994" y="1385053"/>
                      </a:cubicBezTo>
                      <a:cubicBezTo>
                        <a:pt x="2547758" y="1375847"/>
                        <a:pt x="2573930" y="1406355"/>
                        <a:pt x="2564630" y="1436094"/>
                      </a:cubicBezTo>
                      <a:cubicBezTo>
                        <a:pt x="2564212" y="1437267"/>
                        <a:pt x="2562200" y="1439193"/>
                        <a:pt x="2561362" y="1441539"/>
                      </a:cubicBezTo>
                      <a:cubicBezTo>
                        <a:pt x="2560440" y="1447823"/>
                        <a:pt x="2561868" y="1454945"/>
                        <a:pt x="2566566" y="1456623"/>
                      </a:cubicBezTo>
                      <a:cubicBezTo>
                        <a:pt x="2606230" y="1464178"/>
                        <a:pt x="2573296" y="1530439"/>
                        <a:pt x="2625368" y="1529202"/>
                      </a:cubicBezTo>
                      <a:cubicBezTo>
                        <a:pt x="2633250" y="1529372"/>
                        <a:pt x="2641048" y="1533481"/>
                        <a:pt x="2645912" y="1527282"/>
                      </a:cubicBezTo>
                      <a:cubicBezTo>
                        <a:pt x="2674744" y="1487328"/>
                        <a:pt x="2715836" y="1502005"/>
                        <a:pt x="2751642" y="1505538"/>
                      </a:cubicBezTo>
                      <a:cubicBezTo>
                        <a:pt x="2789798" y="1509910"/>
                        <a:pt x="2814612" y="1492324"/>
                        <a:pt x="2815022" y="1454119"/>
                      </a:cubicBezTo>
                      <a:cubicBezTo>
                        <a:pt x="2815270" y="1442305"/>
                        <a:pt x="2804950" y="1426717"/>
                        <a:pt x="2823230" y="1420021"/>
                      </a:cubicBezTo>
                      <a:cubicBezTo>
                        <a:pt x="2840670" y="1415671"/>
                        <a:pt x="2854422" y="1417939"/>
                        <a:pt x="2865158" y="1432354"/>
                      </a:cubicBezTo>
                      <a:cubicBezTo>
                        <a:pt x="2870946" y="1438388"/>
                        <a:pt x="2877152" y="1443250"/>
                        <a:pt x="2887466" y="1440322"/>
                      </a:cubicBezTo>
                      <a:cubicBezTo>
                        <a:pt x="2921508" y="1433966"/>
                        <a:pt x="2945078" y="1456933"/>
                        <a:pt x="2936116" y="1489438"/>
                      </a:cubicBezTo>
                      <a:cubicBezTo>
                        <a:pt x="2929748" y="1510967"/>
                        <a:pt x="2915164" y="1529562"/>
                        <a:pt x="2911900" y="1553523"/>
                      </a:cubicBezTo>
                      <a:cubicBezTo>
                        <a:pt x="2910562" y="1560980"/>
                        <a:pt x="2900082" y="1571784"/>
                        <a:pt x="2892536" y="1574378"/>
                      </a:cubicBezTo>
                      <a:cubicBezTo>
                        <a:pt x="2850866" y="1587265"/>
                        <a:pt x="2824126" y="1621355"/>
                        <a:pt x="2788998" y="1641869"/>
                      </a:cubicBezTo>
                      <a:cubicBezTo>
                        <a:pt x="2781788" y="1647229"/>
                        <a:pt x="2770300" y="1649738"/>
                        <a:pt x="2772820" y="1661218"/>
                      </a:cubicBezTo>
                      <a:cubicBezTo>
                        <a:pt x="2775758" y="1671525"/>
                        <a:pt x="2787162" y="1672953"/>
                        <a:pt x="2795462" y="1671951"/>
                      </a:cubicBezTo>
                      <a:cubicBezTo>
                        <a:pt x="2825900" y="1668275"/>
                        <a:pt x="2852150" y="1676329"/>
                        <a:pt x="2880746" y="1685220"/>
                      </a:cubicBezTo>
                      <a:cubicBezTo>
                        <a:pt x="2899950" y="1690757"/>
                        <a:pt x="2930470" y="1683145"/>
                        <a:pt x="2956130" y="1681730"/>
                      </a:cubicBezTo>
                      <a:cubicBezTo>
                        <a:pt x="2972312" y="1680898"/>
                        <a:pt x="2980946" y="1664145"/>
                        <a:pt x="2965428" y="1651990"/>
                      </a:cubicBezTo>
                      <a:cubicBezTo>
                        <a:pt x="2954944" y="1644278"/>
                        <a:pt x="2953598" y="1633218"/>
                        <a:pt x="2948650" y="1624837"/>
                      </a:cubicBezTo>
                      <a:cubicBezTo>
                        <a:pt x="2947558" y="1620480"/>
                        <a:pt x="2946886" y="1614950"/>
                        <a:pt x="2946548" y="1612186"/>
                      </a:cubicBezTo>
                      <a:cubicBezTo>
                        <a:pt x="2977994" y="1616806"/>
                        <a:pt x="2977984" y="1579773"/>
                        <a:pt x="2998612" y="1573916"/>
                      </a:cubicBezTo>
                      <a:cubicBezTo>
                        <a:pt x="3012110" y="1569480"/>
                        <a:pt x="3013702" y="1568727"/>
                        <a:pt x="3005650" y="1557915"/>
                      </a:cubicBezTo>
                      <a:cubicBezTo>
                        <a:pt x="2996086" y="1543920"/>
                        <a:pt x="3007320" y="1534708"/>
                        <a:pt x="3016960" y="1526250"/>
                      </a:cubicBezTo>
                      <a:cubicBezTo>
                        <a:pt x="3026602" y="1517791"/>
                        <a:pt x="3033226" y="1521479"/>
                        <a:pt x="3040106" y="1531872"/>
                      </a:cubicBezTo>
                      <a:cubicBezTo>
                        <a:pt x="3048158" y="1542683"/>
                        <a:pt x="3065846" y="1526519"/>
                        <a:pt x="3073062" y="1539677"/>
                      </a:cubicBezTo>
                      <a:cubicBezTo>
                        <a:pt x="3082624" y="1553672"/>
                        <a:pt x="3092944" y="1569259"/>
                        <a:pt x="3084648" y="1588778"/>
                      </a:cubicBezTo>
                      <a:cubicBezTo>
                        <a:pt x="3079704" y="1598914"/>
                        <a:pt x="3073584" y="1608630"/>
                        <a:pt x="3077278" y="1620529"/>
                      </a:cubicBezTo>
                      <a:cubicBezTo>
                        <a:pt x="3078708" y="1627652"/>
                        <a:pt x="3082062" y="1636786"/>
                        <a:pt x="3091538" y="1636202"/>
                      </a:cubicBezTo>
                      <a:cubicBezTo>
                        <a:pt x="3102188" y="1636039"/>
                        <a:pt x="3107468" y="1628667"/>
                        <a:pt x="3105704" y="1618781"/>
                      </a:cubicBezTo>
                      <a:cubicBezTo>
                        <a:pt x="3101168" y="1590711"/>
                        <a:pt x="3104850" y="1565578"/>
                        <a:pt x="3126982" y="1544388"/>
                      </a:cubicBezTo>
                      <a:cubicBezTo>
                        <a:pt x="3135448" y="1535511"/>
                        <a:pt x="3141566" y="1525794"/>
                        <a:pt x="3153472" y="1522112"/>
                      </a:cubicBezTo>
                      <a:cubicBezTo>
                        <a:pt x="3165714" y="1521195"/>
                        <a:pt x="3174854" y="1517847"/>
                        <a:pt x="3174764" y="1503268"/>
                      </a:cubicBezTo>
                      <a:cubicBezTo>
                        <a:pt x="3176104" y="1495811"/>
                        <a:pt x="3179372" y="1490367"/>
                        <a:pt x="3186500" y="1488945"/>
                      </a:cubicBezTo>
                      <a:cubicBezTo>
                        <a:pt x="3193628" y="1487524"/>
                        <a:pt x="3195892" y="1492300"/>
                        <a:pt x="3198158" y="1497077"/>
                      </a:cubicBezTo>
                      <a:cubicBezTo>
                        <a:pt x="3204282" y="1505876"/>
                        <a:pt x="3202942" y="1513333"/>
                        <a:pt x="3198418" y="1522296"/>
                      </a:cubicBezTo>
                      <a:cubicBezTo>
                        <a:pt x="3193892" y="1531259"/>
                        <a:pt x="3169910" y="1527983"/>
                        <a:pt x="3180728" y="1538460"/>
                      </a:cubicBezTo>
                      <a:cubicBezTo>
                        <a:pt x="3190374" y="1548518"/>
                        <a:pt x="3207066" y="1561092"/>
                        <a:pt x="3225344" y="1554396"/>
                      </a:cubicBezTo>
                      <a:cubicBezTo>
                        <a:pt x="3240436" y="1549207"/>
                        <a:pt x="3262066" y="1533128"/>
                        <a:pt x="3267522" y="1554914"/>
                      </a:cubicBezTo>
                      <a:cubicBezTo>
                        <a:pt x="3271468" y="1573516"/>
                        <a:pt x="3246820" y="1583226"/>
                        <a:pt x="3228204" y="1587156"/>
                      </a:cubicBezTo>
                      <a:cubicBezTo>
                        <a:pt x="3186198" y="1597279"/>
                        <a:pt x="3157616" y="1643936"/>
                        <a:pt x="3170542" y="1685582"/>
                      </a:cubicBezTo>
                      <a:cubicBezTo>
                        <a:pt x="3174654" y="1696307"/>
                        <a:pt x="3182036" y="1701589"/>
                        <a:pt x="3192264" y="1702597"/>
                      </a:cubicBezTo>
                      <a:cubicBezTo>
                        <a:pt x="3207192" y="1705285"/>
                        <a:pt x="3214904" y="1694815"/>
                        <a:pt x="3219092" y="1683086"/>
                      </a:cubicBezTo>
                      <a:cubicBezTo>
                        <a:pt x="3226214" y="1663148"/>
                        <a:pt x="3243654" y="1658798"/>
                        <a:pt x="3260594" y="1659558"/>
                      </a:cubicBezTo>
                      <a:cubicBezTo>
                        <a:pt x="3277530" y="1660319"/>
                        <a:pt x="3287596" y="1669203"/>
                        <a:pt x="3292800" y="1684287"/>
                      </a:cubicBezTo>
                      <a:cubicBezTo>
                        <a:pt x="3299932" y="1701382"/>
                        <a:pt x="3299512" y="1702554"/>
                        <a:pt x="3270172" y="1729103"/>
                      </a:cubicBezTo>
                      <a:cubicBezTo>
                        <a:pt x="3293400" y="1730787"/>
                        <a:pt x="3312440" y="1744200"/>
                        <a:pt x="3331142" y="1754848"/>
                      </a:cubicBezTo>
                      <a:cubicBezTo>
                        <a:pt x="3354876" y="1769938"/>
                        <a:pt x="3347418" y="1787111"/>
                        <a:pt x="3321594" y="1796402"/>
                      </a:cubicBezTo>
                      <a:cubicBezTo>
                        <a:pt x="3337530" y="1807383"/>
                        <a:pt x="3354550" y="1804205"/>
                        <a:pt x="3369896" y="1805719"/>
                      </a:cubicBezTo>
                      <a:cubicBezTo>
                        <a:pt x="3375432" y="1805051"/>
                        <a:pt x="3386918" y="1802543"/>
                        <a:pt x="3386328" y="1793075"/>
                      </a:cubicBezTo>
                      <a:cubicBezTo>
                        <a:pt x="3386156" y="1782434"/>
                        <a:pt x="3377432" y="1766093"/>
                        <a:pt x="3393278" y="1762496"/>
                      </a:cubicBezTo>
                      <a:cubicBezTo>
                        <a:pt x="3407114" y="1760825"/>
                        <a:pt x="3426738" y="1765190"/>
                        <a:pt x="3437558" y="1775667"/>
                      </a:cubicBezTo>
                      <a:cubicBezTo>
                        <a:pt x="3459616" y="1795449"/>
                        <a:pt x="3490390" y="1794538"/>
                        <a:pt x="3513706" y="1810801"/>
                      </a:cubicBezTo>
                      <a:cubicBezTo>
                        <a:pt x="3528886" y="1820191"/>
                        <a:pt x="3549346" y="1822209"/>
                        <a:pt x="3568210" y="1806465"/>
                      </a:cubicBezTo>
                      <a:cubicBezTo>
                        <a:pt x="3587908" y="1788375"/>
                        <a:pt x="3649550" y="1819650"/>
                        <a:pt x="3652156" y="1845707"/>
                      </a:cubicBezTo>
                      <a:cubicBezTo>
                        <a:pt x="3652494" y="1848473"/>
                        <a:pt x="3652746" y="1855175"/>
                        <a:pt x="3651572" y="1854756"/>
                      </a:cubicBezTo>
                      <a:cubicBezTo>
                        <a:pt x="3618960" y="1868233"/>
                        <a:pt x="3631714" y="1899238"/>
                        <a:pt x="3626102" y="1922361"/>
                      </a:cubicBezTo>
                      <a:cubicBezTo>
                        <a:pt x="3615126" y="1956791"/>
                        <a:pt x="3626118" y="1977909"/>
                        <a:pt x="3658070" y="1995934"/>
                      </a:cubicBezTo>
                      <a:cubicBezTo>
                        <a:pt x="3676356" y="2007756"/>
                        <a:pt x="3692796" y="2032142"/>
                        <a:pt x="3720380" y="2014223"/>
                      </a:cubicBezTo>
                      <a:cubicBezTo>
                        <a:pt x="3725578" y="2010791"/>
                        <a:pt x="3736480" y="2017330"/>
                        <a:pt x="3733884" y="2028305"/>
                      </a:cubicBezTo>
                      <a:cubicBezTo>
                        <a:pt x="3732124" y="2036934"/>
                        <a:pt x="3730704" y="2048327"/>
                        <a:pt x="3717286" y="2048825"/>
                      </a:cubicBezTo>
                      <a:cubicBezTo>
                        <a:pt x="3712172" y="2048320"/>
                        <a:pt x="3707976" y="2041533"/>
                        <a:pt x="3701942" y="2047311"/>
                      </a:cubicBezTo>
                      <a:cubicBezTo>
                        <a:pt x="3699766" y="2057114"/>
                        <a:pt x="3706306" y="2064740"/>
                        <a:pt x="3710502" y="2071528"/>
                      </a:cubicBezTo>
                      <a:cubicBezTo>
                        <a:pt x="3713858" y="2080663"/>
                        <a:pt x="3720402" y="2088289"/>
                        <a:pt x="3720656" y="2094992"/>
                      </a:cubicBezTo>
                      <a:cubicBezTo>
                        <a:pt x="3717480" y="2133532"/>
                        <a:pt x="3714386" y="2168133"/>
                        <a:pt x="3752128" y="2192194"/>
                      </a:cubicBezTo>
                      <a:cubicBezTo>
                        <a:pt x="3757160" y="2196636"/>
                        <a:pt x="3752970" y="2208364"/>
                        <a:pt x="3750038" y="2216573"/>
                      </a:cubicBezTo>
                      <a:cubicBezTo>
                        <a:pt x="3738056" y="2242711"/>
                        <a:pt x="3759530" y="2271540"/>
                        <a:pt x="3787202" y="2268200"/>
                      </a:cubicBezTo>
                      <a:cubicBezTo>
                        <a:pt x="3819650" y="2262598"/>
                        <a:pt x="3853528" y="2264119"/>
                        <a:pt x="3855778" y="2213346"/>
                      </a:cubicBezTo>
                      <a:cubicBezTo>
                        <a:pt x="3855772" y="2194830"/>
                        <a:pt x="3875554" y="2172802"/>
                        <a:pt x="3904316" y="2173818"/>
                      </a:cubicBezTo>
                      <a:cubicBezTo>
                        <a:pt x="3925196" y="2174664"/>
                        <a:pt x="3936512" y="2161514"/>
                        <a:pt x="3949758" y="2150376"/>
                      </a:cubicBezTo>
                      <a:cubicBezTo>
                        <a:pt x="3970968" y="2135470"/>
                        <a:pt x="3984220" y="2142848"/>
                        <a:pt x="3996048" y="2161621"/>
                      </a:cubicBezTo>
                      <a:cubicBezTo>
                        <a:pt x="4006284" y="2181145"/>
                        <a:pt x="4018950" y="2197572"/>
                        <a:pt x="3989858" y="2212308"/>
                      </a:cubicBezTo>
                      <a:cubicBezTo>
                        <a:pt x="3961182" y="2225870"/>
                        <a:pt x="3937542" y="2243875"/>
                        <a:pt x="3901318" y="2241515"/>
                      </a:cubicBezTo>
                      <a:cubicBezTo>
                        <a:pt x="3876916" y="2239411"/>
                        <a:pt x="3869462" y="2275100"/>
                        <a:pt x="3848754" y="2284895"/>
                      </a:cubicBezTo>
                      <a:cubicBezTo>
                        <a:pt x="3843976" y="2287156"/>
                        <a:pt x="3846158" y="2295870"/>
                        <a:pt x="3851190" y="2300313"/>
                      </a:cubicBezTo>
                      <a:cubicBezTo>
                        <a:pt x="3856978" y="2306348"/>
                        <a:pt x="3862176" y="2302914"/>
                        <a:pt x="3868968" y="2298728"/>
                      </a:cubicBezTo>
                      <a:cubicBezTo>
                        <a:pt x="3917258" y="2271013"/>
                        <a:pt x="3968234" y="2246902"/>
                        <a:pt x="4027688" y="2250947"/>
                      </a:cubicBezTo>
                      <a:cubicBezTo>
                        <a:pt x="4030034" y="2251785"/>
                        <a:pt x="4033976" y="2251871"/>
                        <a:pt x="4033976" y="2251871"/>
                      </a:cubicBezTo>
                      <a:cubicBezTo>
                        <a:pt x="4052938" y="2287737"/>
                        <a:pt x="4088070" y="2285739"/>
                        <a:pt x="4122284" y="2290026"/>
                      </a:cubicBezTo>
                      <a:cubicBezTo>
                        <a:pt x="4139558" y="2293551"/>
                        <a:pt x="4147866" y="2311065"/>
                        <a:pt x="4124308" y="2325132"/>
                      </a:cubicBezTo>
                      <a:cubicBezTo>
                        <a:pt x="4115504" y="2331245"/>
                        <a:pt x="4109468" y="2337024"/>
                        <a:pt x="4098400" y="2338360"/>
                      </a:cubicBezTo>
                      <a:cubicBezTo>
                        <a:pt x="4088506" y="2340116"/>
                        <a:pt x="4082052" y="2347068"/>
                        <a:pt x="4083816" y="2356955"/>
                      </a:cubicBezTo>
                      <a:cubicBezTo>
                        <a:pt x="4091372" y="2391393"/>
                        <a:pt x="4081490" y="2430182"/>
                        <a:pt x="4110426" y="2460355"/>
                      </a:cubicBezTo>
                      <a:cubicBezTo>
                        <a:pt x="4119320" y="2468820"/>
                        <a:pt x="4116050" y="2474265"/>
                        <a:pt x="4107330" y="2476440"/>
                      </a:cubicBezTo>
                      <a:cubicBezTo>
                        <a:pt x="4075634" y="2483633"/>
                        <a:pt x="4051834" y="2528030"/>
                        <a:pt x="4013084" y="2495675"/>
                      </a:cubicBezTo>
                      <a:cubicBezTo>
                        <a:pt x="4010736" y="2494837"/>
                        <a:pt x="4005202" y="2495504"/>
                        <a:pt x="4003190" y="2497431"/>
                      </a:cubicBezTo>
                      <a:cubicBezTo>
                        <a:pt x="3985336" y="2521470"/>
                        <a:pt x="3956998" y="2537797"/>
                        <a:pt x="3940320" y="2562256"/>
                      </a:cubicBezTo>
                      <a:cubicBezTo>
                        <a:pt x="3930596" y="2574653"/>
                        <a:pt x="3949798" y="2580190"/>
                        <a:pt x="3958940" y="2576842"/>
                      </a:cubicBezTo>
                      <a:cubicBezTo>
                        <a:pt x="4005472" y="2557756"/>
                        <a:pt x="4035000" y="2597398"/>
                        <a:pt x="4073408" y="2608472"/>
                      </a:cubicBezTo>
                      <a:cubicBezTo>
                        <a:pt x="4074582" y="2608891"/>
                        <a:pt x="4076092" y="2612076"/>
                        <a:pt x="4076848" y="2613667"/>
                      </a:cubicBezTo>
                      <a:cubicBezTo>
                        <a:pt x="4064952" y="2654382"/>
                        <a:pt x="4098074" y="2654311"/>
                        <a:pt x="4121054" y="2667809"/>
                      </a:cubicBezTo>
                      <a:cubicBezTo>
                        <a:pt x="4143616" y="2682479"/>
                        <a:pt x="4139932" y="2707613"/>
                        <a:pt x="4136670" y="2731575"/>
                      </a:cubicBezTo>
                      <a:cubicBezTo>
                        <a:pt x="4134910" y="2740204"/>
                        <a:pt x="4129630" y="2747574"/>
                        <a:pt x="4127872" y="2756204"/>
                      </a:cubicBezTo>
                      <a:cubicBezTo>
                        <a:pt x="4126786" y="2770363"/>
                        <a:pt x="4130480" y="2782262"/>
                        <a:pt x="4145318" y="2770371"/>
                      </a:cubicBezTo>
                      <a:cubicBezTo>
                        <a:pt x="4167366" y="2753119"/>
                        <a:pt x="4188664" y="2752792"/>
                        <a:pt x="4212984" y="2758834"/>
                      </a:cubicBezTo>
                      <a:cubicBezTo>
                        <a:pt x="4229084" y="2761939"/>
                        <a:pt x="4243338" y="2759096"/>
                        <a:pt x="4258012" y="2755080"/>
                      </a:cubicBezTo>
                      <a:cubicBezTo>
                        <a:pt x="4267570" y="2750560"/>
                        <a:pt x="4280650" y="2747296"/>
                        <a:pt x="4287110" y="2758861"/>
                      </a:cubicBezTo>
                      <a:cubicBezTo>
                        <a:pt x="4293990" y="2769253"/>
                        <a:pt x="4291812" y="2779056"/>
                        <a:pt x="4285274" y="2789944"/>
                      </a:cubicBezTo>
                      <a:cubicBezTo>
                        <a:pt x="4261218" y="2827638"/>
                        <a:pt x="4262394" y="2828058"/>
                        <a:pt x="4302482" y="2852957"/>
                      </a:cubicBezTo>
                      <a:cubicBezTo>
                        <a:pt x="4321184" y="2863605"/>
                        <a:pt x="4352548" y="2872162"/>
                        <a:pt x="4328156" y="2907091"/>
                      </a:cubicBezTo>
                      <a:cubicBezTo>
                        <a:pt x="4322456" y="2915635"/>
                        <a:pt x="4330930" y="2925274"/>
                        <a:pt x="4344764" y="2923603"/>
                      </a:cubicBezTo>
                      <a:cubicBezTo>
                        <a:pt x="4375622" y="2918755"/>
                        <a:pt x="4391138" y="2930909"/>
                        <a:pt x="4383770" y="2962661"/>
                      </a:cubicBezTo>
                      <a:cubicBezTo>
                        <a:pt x="4381926" y="2975228"/>
                        <a:pt x="4385786" y="2979251"/>
                        <a:pt x="4397190" y="2980680"/>
                      </a:cubicBezTo>
                      <a:cubicBezTo>
                        <a:pt x="4409014" y="2980935"/>
                        <a:pt x="4419580" y="2984710"/>
                        <a:pt x="4430228" y="2984546"/>
                      </a:cubicBezTo>
                      <a:cubicBezTo>
                        <a:pt x="4436518" y="2985471"/>
                        <a:pt x="4444400" y="2985641"/>
                        <a:pt x="4445410" y="2993936"/>
                      </a:cubicBezTo>
                      <a:cubicBezTo>
                        <a:pt x="4445664" y="3000639"/>
                        <a:pt x="4438536" y="3002060"/>
                        <a:pt x="4434930" y="3004740"/>
                      </a:cubicBezTo>
                      <a:cubicBezTo>
                        <a:pt x="4403660" y="3029277"/>
                        <a:pt x="4402404" y="3032795"/>
                        <a:pt x="4428240" y="3060538"/>
                      </a:cubicBezTo>
                      <a:cubicBezTo>
                        <a:pt x="4446358" y="3080235"/>
                        <a:pt x="4449466" y="3101182"/>
                        <a:pt x="4444610" y="3125897"/>
                      </a:cubicBezTo>
                      <a:cubicBezTo>
                        <a:pt x="4443606" y="3136117"/>
                        <a:pt x="4443022" y="3145166"/>
                        <a:pt x="4454764" y="3149360"/>
                      </a:cubicBezTo>
                      <a:cubicBezTo>
                        <a:pt x="4466502" y="3153553"/>
                        <a:pt x="4473376" y="3145428"/>
                        <a:pt x="4477146" y="3134873"/>
                      </a:cubicBezTo>
                      <a:cubicBezTo>
                        <a:pt x="4480918" y="3124317"/>
                        <a:pt x="4488546" y="3117786"/>
                        <a:pt x="4501962" y="3117288"/>
                      </a:cubicBezTo>
                      <a:cubicBezTo>
                        <a:pt x="4516552" y="3117209"/>
                        <a:pt x="4513120" y="3130531"/>
                        <a:pt x="4515302" y="3139244"/>
                      </a:cubicBezTo>
                      <a:cubicBezTo>
                        <a:pt x="4517402" y="3151897"/>
                        <a:pt x="4523608" y="3156758"/>
                        <a:pt x="4534340" y="3152657"/>
                      </a:cubicBezTo>
                      <a:cubicBezTo>
                        <a:pt x="4557732" y="3146466"/>
                        <a:pt x="4562518" y="3162722"/>
                        <a:pt x="4559084" y="3176042"/>
                      </a:cubicBezTo>
                      <a:cubicBezTo>
                        <a:pt x="4551880" y="3199918"/>
                        <a:pt x="4562952" y="3217098"/>
                        <a:pt x="4572434" y="3235032"/>
                      </a:cubicBezTo>
                      <a:cubicBezTo>
                        <a:pt x="4584516" y="3260506"/>
                        <a:pt x="4573452" y="3280359"/>
                        <a:pt x="4545866" y="3279763"/>
                      </a:cubicBezTo>
                      <a:cubicBezTo>
                        <a:pt x="4541506" y="3280850"/>
                        <a:pt x="4536472" y="3276408"/>
                        <a:pt x="4532112" y="3277495"/>
                      </a:cubicBezTo>
                      <a:cubicBezTo>
                        <a:pt x="4519114" y="3276820"/>
                        <a:pt x="4496472" y="3266087"/>
                        <a:pt x="4494212" y="3279826"/>
                      </a:cubicBezTo>
                      <a:cubicBezTo>
                        <a:pt x="4489940" y="3295492"/>
                        <a:pt x="4512248" y="3303460"/>
                        <a:pt x="4527092" y="3310086"/>
                      </a:cubicBezTo>
                      <a:cubicBezTo>
                        <a:pt x="4543528" y="3315957"/>
                        <a:pt x="4559292" y="3316297"/>
                        <a:pt x="4575558" y="3311528"/>
                      </a:cubicBezTo>
                      <a:cubicBezTo>
                        <a:pt x="4593836" y="3304832"/>
                        <a:pt x="4604740" y="3311371"/>
                        <a:pt x="4615476" y="3325786"/>
                      </a:cubicBezTo>
                      <a:cubicBezTo>
                        <a:pt x="4626632" y="3339028"/>
                        <a:pt x="4631336" y="3359222"/>
                        <a:pt x="4652552" y="3362833"/>
                      </a:cubicBezTo>
                      <a:cubicBezTo>
                        <a:pt x="4659596" y="3365349"/>
                        <a:pt x="4659012" y="3374398"/>
                        <a:pt x="4655324" y="3381015"/>
                      </a:cubicBezTo>
                      <a:cubicBezTo>
                        <a:pt x="4646106" y="3406817"/>
                        <a:pt x="4641924" y="3437061"/>
                        <a:pt x="4622142" y="3459090"/>
                      </a:cubicBezTo>
                      <a:cubicBezTo>
                        <a:pt x="4611662" y="3469893"/>
                        <a:pt x="4604706" y="3481956"/>
                        <a:pt x="4600854" y="3496450"/>
                      </a:cubicBezTo>
                      <a:cubicBezTo>
                        <a:pt x="4598758" y="3502314"/>
                        <a:pt x="4596582" y="3512116"/>
                        <a:pt x="4591046" y="3512783"/>
                      </a:cubicBezTo>
                      <a:cubicBezTo>
                        <a:pt x="4553318" y="3525756"/>
                        <a:pt x="4537898" y="3565213"/>
                        <a:pt x="4506712" y="3585812"/>
                      </a:cubicBezTo>
                      <a:cubicBezTo>
                        <a:pt x="4491120" y="3596112"/>
                        <a:pt x="4472504" y="3600042"/>
                        <a:pt x="4452546" y="3592913"/>
                      </a:cubicBezTo>
                      <a:cubicBezTo>
                        <a:pt x="4438876" y="3586708"/>
                        <a:pt x="4428562" y="3589637"/>
                        <a:pt x="4416910" y="3600021"/>
                      </a:cubicBezTo>
                      <a:cubicBezTo>
                        <a:pt x="4406012" y="3611998"/>
                        <a:pt x="4410542" y="3621551"/>
                        <a:pt x="4420608" y="3630437"/>
                      </a:cubicBezTo>
                      <a:cubicBezTo>
                        <a:pt x="4425978" y="3637643"/>
                        <a:pt x="4419104" y="3645768"/>
                        <a:pt x="4420532" y="3652890"/>
                      </a:cubicBezTo>
                      <a:cubicBezTo>
                        <a:pt x="4423302" y="3671073"/>
                        <a:pt x="4418110" y="3693022"/>
                        <a:pt x="4443940" y="3702249"/>
                      </a:cubicBezTo>
                      <a:cubicBezTo>
                        <a:pt x="4458028" y="3707281"/>
                        <a:pt x="4449562" y="3716158"/>
                        <a:pt x="4440424" y="3719506"/>
                      </a:cubicBezTo>
                      <a:cubicBezTo>
                        <a:pt x="4429692" y="3723608"/>
                        <a:pt x="4418960" y="3727710"/>
                        <a:pt x="4412004" y="3739771"/>
                      </a:cubicBezTo>
                      <a:cubicBezTo>
                        <a:pt x="4405466" y="3750661"/>
                        <a:pt x="4393814" y="3761046"/>
                        <a:pt x="4420146" y="3765162"/>
                      </a:cubicBezTo>
                      <a:cubicBezTo>
                        <a:pt x="4452346" y="3771373"/>
                        <a:pt x="4434410" y="3799351"/>
                        <a:pt x="4441796" y="3823148"/>
                      </a:cubicBezTo>
                      <a:cubicBezTo>
                        <a:pt x="4445566" y="3812592"/>
                        <a:pt x="4448498" y="3804383"/>
                        <a:pt x="4451430" y="3796173"/>
                      </a:cubicBezTo>
                      <a:cubicBezTo>
                        <a:pt x="4455118" y="3789556"/>
                        <a:pt x="4455784" y="3776570"/>
                        <a:pt x="4468280" y="3782355"/>
                      </a:cubicBezTo>
                      <a:cubicBezTo>
                        <a:pt x="4478848" y="3786130"/>
                        <a:pt x="4479438" y="3795598"/>
                        <a:pt x="4476088" y="3804980"/>
                      </a:cubicBezTo>
                      <a:cubicBezTo>
                        <a:pt x="4469302" y="3827683"/>
                        <a:pt x="4462934" y="3849212"/>
                        <a:pt x="4453046" y="3869486"/>
                      </a:cubicBezTo>
                      <a:cubicBezTo>
                        <a:pt x="4440224" y="3897967"/>
                        <a:pt x="4439226" y="3926704"/>
                        <a:pt x="4430348" y="3955272"/>
                      </a:cubicBezTo>
                      <a:cubicBezTo>
                        <a:pt x="4427750" y="3966246"/>
                        <a:pt x="4424734" y="3978394"/>
                        <a:pt x="4436812" y="3985353"/>
                      </a:cubicBezTo>
                      <a:cubicBezTo>
                        <a:pt x="4450064" y="3992731"/>
                        <a:pt x="4457356" y="3983434"/>
                        <a:pt x="4464230" y="3975309"/>
                      </a:cubicBezTo>
                      <a:cubicBezTo>
                        <a:pt x="4469930" y="3966766"/>
                        <a:pt x="4474790" y="3960566"/>
                        <a:pt x="4488208" y="3960070"/>
                      </a:cubicBezTo>
                      <a:cubicBezTo>
                        <a:pt x="4481340" y="3986711"/>
                        <a:pt x="4486714" y="4012435"/>
                        <a:pt x="4478672" y="4038655"/>
                      </a:cubicBezTo>
                      <a:cubicBezTo>
                        <a:pt x="4473060" y="4061778"/>
                        <a:pt x="4475248" y="4089009"/>
                        <a:pt x="4499654" y="4109628"/>
                      </a:cubicBezTo>
                      <a:cubicBezTo>
                        <a:pt x="4515590" y="4120611"/>
                        <a:pt x="4516770" y="4139546"/>
                        <a:pt x="4502266" y="4154202"/>
                      </a:cubicBezTo>
                      <a:cubicBezTo>
                        <a:pt x="4486508" y="4172378"/>
                        <a:pt x="4477364" y="4157210"/>
                        <a:pt x="4467382" y="4144387"/>
                      </a:cubicBezTo>
                      <a:cubicBezTo>
                        <a:pt x="4452704" y="4129887"/>
                        <a:pt x="4447500" y="4114803"/>
                        <a:pt x="4448750" y="4092769"/>
                      </a:cubicBezTo>
                      <a:cubicBezTo>
                        <a:pt x="4450086" y="4066797"/>
                        <a:pt x="4428362" y="4049780"/>
                        <a:pt x="4401612" y="4046837"/>
                      </a:cubicBezTo>
                      <a:cubicBezTo>
                        <a:pt x="4389034" y="4044989"/>
                        <a:pt x="4375280" y="4042722"/>
                        <a:pt x="4375194" y="4028143"/>
                      </a:cubicBezTo>
                      <a:cubicBezTo>
                        <a:pt x="4376102" y="3984827"/>
                        <a:pt x="4341382" y="3967136"/>
                        <a:pt x="4315046" y="3944505"/>
                      </a:cubicBezTo>
                      <a:cubicBezTo>
                        <a:pt x="4274786" y="3908964"/>
                        <a:pt x="4274444" y="3887683"/>
                        <a:pt x="4315020" y="3851922"/>
                      </a:cubicBezTo>
                      <a:cubicBezTo>
                        <a:pt x="4323484" y="3843045"/>
                        <a:pt x="4326418" y="3834835"/>
                        <a:pt x="4322724" y="3822936"/>
                      </a:cubicBezTo>
                      <a:cubicBezTo>
                        <a:pt x="4318948" y="3814975"/>
                        <a:pt x="4314754" y="3808186"/>
                        <a:pt x="4305614" y="3811534"/>
                      </a:cubicBezTo>
                      <a:cubicBezTo>
                        <a:pt x="4290524" y="3816724"/>
                        <a:pt x="4275012" y="3823086"/>
                        <a:pt x="4270740" y="3838751"/>
                      </a:cubicBezTo>
                      <a:cubicBezTo>
                        <a:pt x="4267726" y="3850899"/>
                        <a:pt x="4265128" y="3861873"/>
                        <a:pt x="4266056" y="3874107"/>
                      </a:cubicBezTo>
                      <a:cubicBezTo>
                        <a:pt x="4266398" y="3895388"/>
                        <a:pt x="4253234" y="3902589"/>
                        <a:pt x="4237304" y="3910123"/>
                      </a:cubicBezTo>
                      <a:cubicBezTo>
                        <a:pt x="4219780" y="3918411"/>
                        <a:pt x="4210974" y="3906008"/>
                        <a:pt x="4203340" y="3894024"/>
                      </a:cubicBezTo>
                      <a:cubicBezTo>
                        <a:pt x="4190672" y="3877597"/>
                        <a:pt x="4177340" y="3874157"/>
                        <a:pt x="4163928" y="3893171"/>
                      </a:cubicBezTo>
                      <a:cubicBezTo>
                        <a:pt x="4158228" y="3901715"/>
                        <a:pt x="4150180" y="3909420"/>
                        <a:pt x="4143136" y="3906904"/>
                      </a:cubicBezTo>
                      <a:cubicBezTo>
                        <a:pt x="4094916" y="3893647"/>
                        <a:pt x="4079834" y="3935869"/>
                        <a:pt x="4052590" y="3956554"/>
                      </a:cubicBezTo>
                      <a:cubicBezTo>
                        <a:pt x="4042948" y="3965012"/>
                        <a:pt x="4035572" y="3978248"/>
                        <a:pt x="4016870" y="3967599"/>
                      </a:cubicBezTo>
                      <a:cubicBezTo>
                        <a:pt x="4002446" y="3959803"/>
                        <a:pt x="3994234" y="3975383"/>
                        <a:pt x="3989206" y="3989457"/>
                      </a:cubicBezTo>
                      <a:cubicBezTo>
                        <a:pt x="3985352" y="4003950"/>
                        <a:pt x="3978398" y="4016013"/>
                        <a:pt x="3963222" y="4025139"/>
                      </a:cubicBezTo>
                      <a:cubicBezTo>
                        <a:pt x="3942094" y="4036108"/>
                        <a:pt x="3944366" y="4059400"/>
                        <a:pt x="3949486" y="4078421"/>
                      </a:cubicBezTo>
                      <a:cubicBezTo>
                        <a:pt x="3954522" y="4101380"/>
                        <a:pt x="3965852" y="4125263"/>
                        <a:pt x="3974830" y="4148307"/>
                      </a:cubicBezTo>
                      <a:cubicBezTo>
                        <a:pt x="3986074" y="4176127"/>
                        <a:pt x="3971660" y="4205363"/>
                        <a:pt x="3942398" y="4209457"/>
                      </a:cubicBezTo>
                      <a:cubicBezTo>
                        <a:pt x="3929736" y="4211546"/>
                        <a:pt x="3919004" y="4215649"/>
                        <a:pt x="3907852" y="4220923"/>
                      </a:cubicBezTo>
                      <a:cubicBezTo>
                        <a:pt x="3866434" y="4240513"/>
                        <a:pt x="3869628" y="4257522"/>
                        <a:pt x="3896050" y="4294732"/>
                      </a:cubicBezTo>
                      <a:cubicBezTo>
                        <a:pt x="3923650" y="4332361"/>
                        <a:pt x="3961980" y="4365890"/>
                        <a:pt x="3970380" y="4416498"/>
                      </a:cubicBezTo>
                      <a:cubicBezTo>
                        <a:pt x="3971472" y="4420856"/>
                        <a:pt x="3972564" y="4425214"/>
                        <a:pt x="3974074" y="4428397"/>
                      </a:cubicBezTo>
                      <a:cubicBezTo>
                        <a:pt x="4012244" y="4488317"/>
                        <a:pt x="4027942" y="4548145"/>
                        <a:pt x="3986788" y="4611471"/>
                      </a:cubicBezTo>
                      <a:cubicBezTo>
                        <a:pt x="3979078" y="4621940"/>
                        <a:pt x="3987130" y="4632752"/>
                        <a:pt x="3992836" y="4642725"/>
                      </a:cubicBezTo>
                      <a:cubicBezTo>
                        <a:pt x="4013810" y="4676665"/>
                        <a:pt x="4027990" y="4714792"/>
                        <a:pt x="4039406" y="4753254"/>
                      </a:cubicBezTo>
                      <a:cubicBezTo>
                        <a:pt x="4050486" y="4788951"/>
                        <a:pt x="4062738" y="4825065"/>
                        <a:pt x="4031640" y="4860243"/>
                      </a:cubicBezTo>
                      <a:cubicBezTo>
                        <a:pt x="4014708" y="4878000"/>
                        <a:pt x="4017734" y="4902885"/>
                        <a:pt x="4027968" y="4922410"/>
                      </a:cubicBezTo>
                      <a:cubicBezTo>
                        <a:pt x="4039632" y="4949058"/>
                        <a:pt x="4040646" y="4975869"/>
                        <a:pt x="4042834" y="5003100"/>
                      </a:cubicBezTo>
                      <a:cubicBezTo>
                        <a:pt x="4046114" y="5034687"/>
                        <a:pt x="4051404" y="5064350"/>
                        <a:pt x="4088976" y="5077770"/>
                      </a:cubicBezTo>
                      <a:cubicBezTo>
                        <a:pt x="4120258" y="5090265"/>
                        <a:pt x="4141312" y="5120268"/>
                        <a:pt x="4168904" y="5139381"/>
                      </a:cubicBezTo>
                      <a:cubicBezTo>
                        <a:pt x="4197338" y="5156149"/>
                        <a:pt x="4215208" y="5187658"/>
                        <a:pt x="4246824" y="5202919"/>
                      </a:cubicBezTo>
                      <a:cubicBezTo>
                        <a:pt x="4258146" y="5208286"/>
                        <a:pt x="4265780" y="5220269"/>
                        <a:pt x="4259998" y="5232751"/>
                      </a:cubicBezTo>
                      <a:cubicBezTo>
                        <a:pt x="4252960" y="5248751"/>
                        <a:pt x="4244066" y="5240286"/>
                        <a:pt x="4232746" y="5234919"/>
                      </a:cubicBezTo>
                      <a:cubicBezTo>
                        <a:pt x="4213206" y="5226617"/>
                        <a:pt x="4165002" y="5268911"/>
                        <a:pt x="4168028" y="5293795"/>
                      </a:cubicBezTo>
                      <a:cubicBezTo>
                        <a:pt x="4173574" y="5330160"/>
                        <a:pt x="4156392" y="5359729"/>
                        <a:pt x="4140804" y="5388545"/>
                      </a:cubicBezTo>
                      <a:cubicBezTo>
                        <a:pt x="4132172" y="5405299"/>
                        <a:pt x="4116662" y="5411660"/>
                        <a:pt x="4098714" y="5402605"/>
                      </a:cubicBezTo>
                      <a:cubicBezTo>
                        <a:pt x="4073388" y="5388268"/>
                        <a:pt x="4045628" y="5377031"/>
                        <a:pt x="4023988" y="5356077"/>
                      </a:cubicBezTo>
                      <a:cubicBezTo>
                        <a:pt x="4006206" y="5339146"/>
                        <a:pt x="3988088" y="5319450"/>
                        <a:pt x="3965372" y="5349687"/>
                      </a:cubicBezTo>
                      <a:cubicBezTo>
                        <a:pt x="3960930" y="5354712"/>
                        <a:pt x="3953384" y="5357307"/>
                        <a:pt x="3946758" y="5353617"/>
                      </a:cubicBezTo>
                      <a:cubicBezTo>
                        <a:pt x="3940132" y="5349929"/>
                        <a:pt x="3942646" y="5342891"/>
                        <a:pt x="3943568" y="5336608"/>
                      </a:cubicBezTo>
                      <a:cubicBezTo>
                        <a:pt x="3944570" y="5326387"/>
                        <a:pt x="3945992" y="5314993"/>
                        <a:pt x="3935426" y="5311219"/>
                      </a:cubicBezTo>
                      <a:cubicBezTo>
                        <a:pt x="3920162" y="5305767"/>
                        <a:pt x="3906918" y="5316905"/>
                        <a:pt x="3896522" y="5323772"/>
                      </a:cubicBezTo>
                      <a:cubicBezTo>
                        <a:pt x="3886544" y="5329464"/>
                        <a:pt x="3885540" y="5339687"/>
                        <a:pt x="3888480" y="5349993"/>
                      </a:cubicBezTo>
                      <a:cubicBezTo>
                        <a:pt x="3894018" y="5367841"/>
                        <a:pt x="3908360" y="5379576"/>
                        <a:pt x="3919516" y="5392818"/>
                      </a:cubicBezTo>
                      <a:cubicBezTo>
                        <a:pt x="3940738" y="5414945"/>
                        <a:pt x="3938898" y="5427512"/>
                        <a:pt x="3913328" y="5443505"/>
                      </a:cubicBezTo>
                      <a:cubicBezTo>
                        <a:pt x="3891362" y="5456819"/>
                        <a:pt x="3869726" y="5454381"/>
                        <a:pt x="3846246" y="5445993"/>
                      </a:cubicBezTo>
                      <a:cubicBezTo>
                        <a:pt x="3812616" y="5432659"/>
                        <a:pt x="3785788" y="5452171"/>
                        <a:pt x="3786638" y="5486858"/>
                      </a:cubicBezTo>
                      <a:cubicBezTo>
                        <a:pt x="3786390" y="5498672"/>
                        <a:pt x="3790920" y="5508225"/>
                        <a:pt x="3802660" y="5512418"/>
                      </a:cubicBezTo>
                      <a:cubicBezTo>
                        <a:pt x="3813984" y="5517784"/>
                        <a:pt x="3818088" y="5509994"/>
                        <a:pt x="3821440" y="5500611"/>
                      </a:cubicBezTo>
                      <a:cubicBezTo>
                        <a:pt x="3829654" y="5485031"/>
                        <a:pt x="3837036" y="5490313"/>
                        <a:pt x="3840310" y="5503384"/>
                      </a:cubicBezTo>
                      <a:cubicBezTo>
                        <a:pt x="3844090" y="5529861"/>
                        <a:pt x="3845104" y="5556672"/>
                        <a:pt x="3845700" y="5584657"/>
                      </a:cubicBezTo>
                      <a:cubicBezTo>
                        <a:pt x="3847126" y="5591779"/>
                        <a:pt x="3840756" y="5594792"/>
                        <a:pt x="3833628" y="5596215"/>
                      </a:cubicBezTo>
                      <a:cubicBezTo>
                        <a:pt x="3817780" y="5599811"/>
                        <a:pt x="3805788" y="5588914"/>
                        <a:pt x="3791616" y="5587820"/>
                      </a:cubicBezTo>
                      <a:cubicBezTo>
                        <a:pt x="3773922" y="5585468"/>
                        <a:pt x="3773332" y="5576000"/>
                        <a:pt x="3768128" y="5560916"/>
                      </a:cubicBezTo>
                      <a:cubicBezTo>
                        <a:pt x="3760660" y="5541057"/>
                        <a:pt x="3752684" y="5507792"/>
                        <a:pt x="3715290" y="5523529"/>
                      </a:cubicBezTo>
                      <a:cubicBezTo>
                        <a:pt x="3711684" y="5526208"/>
                        <a:pt x="3704640" y="5523692"/>
                        <a:pt x="3700364" y="5520842"/>
                      </a:cubicBezTo>
                      <a:cubicBezTo>
                        <a:pt x="3664468" y="5502731"/>
                        <a:pt x="3662876" y="5503484"/>
                        <a:pt x="3654420" y="5549395"/>
                      </a:cubicBezTo>
                      <a:cubicBezTo>
                        <a:pt x="3666326" y="5545713"/>
                        <a:pt x="3678652" y="5540859"/>
                        <a:pt x="3689720" y="5539522"/>
                      </a:cubicBezTo>
                      <a:cubicBezTo>
                        <a:pt x="3738352" y="5533089"/>
                        <a:pt x="3771402" y="5573988"/>
                        <a:pt x="3751542" y="5618470"/>
                      </a:cubicBezTo>
                      <a:cubicBezTo>
                        <a:pt x="3745258" y="5636062"/>
                        <a:pt x="3754568" y="5643355"/>
                        <a:pt x="3770586" y="5650398"/>
                      </a:cubicBezTo>
                      <a:cubicBezTo>
                        <a:pt x="3813188" y="5668261"/>
                        <a:pt x="3826792" y="5733953"/>
                        <a:pt x="3793682" y="5771057"/>
                      </a:cubicBezTo>
                      <a:cubicBezTo>
                        <a:pt x="3789658" y="5774909"/>
                        <a:pt x="3784460" y="5778343"/>
                        <a:pt x="3777416" y="5775826"/>
                      </a:cubicBezTo>
                      <a:cubicBezTo>
                        <a:pt x="3735148" y="5760729"/>
                        <a:pt x="3698842" y="5762309"/>
                        <a:pt x="3664974" y="5797820"/>
                      </a:cubicBezTo>
                      <a:cubicBezTo>
                        <a:pt x="3652066" y="5811723"/>
                        <a:pt x="3630178" y="5802582"/>
                        <a:pt x="3612064" y="5801402"/>
                      </a:cubicBezTo>
                      <a:cubicBezTo>
                        <a:pt x="3604182" y="5801232"/>
                        <a:pt x="3604766" y="5792183"/>
                        <a:pt x="3610048" y="5784813"/>
                      </a:cubicBezTo>
                      <a:cubicBezTo>
                        <a:pt x="3612896" y="5780540"/>
                        <a:pt x="3620108" y="5775181"/>
                        <a:pt x="3610378" y="5769061"/>
                      </a:cubicBezTo>
                      <a:cubicBezTo>
                        <a:pt x="3602578" y="5764953"/>
                        <a:pt x="3594614" y="5768720"/>
                        <a:pt x="3590508" y="5776510"/>
                      </a:cubicBezTo>
                      <a:cubicBezTo>
                        <a:pt x="3578942" y="5801474"/>
                        <a:pt x="3564854" y="5796441"/>
                        <a:pt x="3547408" y="5782276"/>
                      </a:cubicBezTo>
                      <a:cubicBezTo>
                        <a:pt x="3542376" y="5777833"/>
                        <a:pt x="3534576" y="5773724"/>
                        <a:pt x="3529042" y="5774392"/>
                      </a:cubicBezTo>
                      <a:cubicBezTo>
                        <a:pt x="3498186" y="5779240"/>
                        <a:pt x="3480322" y="5766247"/>
                        <a:pt x="3469496" y="5737253"/>
                      </a:cubicBezTo>
                      <a:cubicBezTo>
                        <a:pt x="3467732" y="5727367"/>
                        <a:pt x="3455572" y="5724345"/>
                        <a:pt x="3444840" y="5728447"/>
                      </a:cubicBezTo>
                      <a:cubicBezTo>
                        <a:pt x="3435702" y="5731795"/>
                        <a:pt x="3420692" y="5733046"/>
                        <a:pt x="3421198" y="5746451"/>
                      </a:cubicBezTo>
                      <a:cubicBezTo>
                        <a:pt x="3423056" y="5789434"/>
                        <a:pt x="3400666" y="5785403"/>
                        <a:pt x="3372908" y="5774166"/>
                      </a:cubicBezTo>
                      <a:cubicBezTo>
                        <a:pt x="3323598" y="5756553"/>
                        <a:pt x="3302552" y="5763583"/>
                        <a:pt x="3273636" y="5807474"/>
                      </a:cubicBezTo>
                      <a:cubicBezTo>
                        <a:pt x="3243462" y="5854886"/>
                        <a:pt x="3232156" y="5905068"/>
                        <a:pt x="3236114" y="5960702"/>
                      </a:cubicBezTo>
                      <a:cubicBezTo>
                        <a:pt x="3236032" y="5964640"/>
                        <a:pt x="3239472" y="5969836"/>
                        <a:pt x="3238214" y="5973355"/>
                      </a:cubicBezTo>
                      <a:cubicBezTo>
                        <a:pt x="3214580" y="6009876"/>
                        <a:pt x="3223392" y="6040795"/>
                        <a:pt x="3246714" y="6075574"/>
                      </a:cubicBezTo>
                      <a:cubicBezTo>
                        <a:pt x="3255102" y="6089150"/>
                        <a:pt x="3267180" y="6096109"/>
                        <a:pt x="3275232" y="6106920"/>
                      </a:cubicBezTo>
                      <a:cubicBezTo>
                        <a:pt x="3323044" y="6158382"/>
                        <a:pt x="3376890" y="6204065"/>
                        <a:pt x="3415900" y="6261640"/>
                      </a:cubicBezTo>
                      <a:cubicBezTo>
                        <a:pt x="3423954" y="6272451"/>
                        <a:pt x="3419008" y="6282587"/>
                        <a:pt x="3405592" y="6283085"/>
                      </a:cubicBezTo>
                      <a:cubicBezTo>
                        <a:pt x="3398884" y="6283333"/>
                        <a:pt x="3390664" y="6280398"/>
                        <a:pt x="3383286" y="6275116"/>
                      </a:cubicBezTo>
                      <a:cubicBezTo>
                        <a:pt x="3333386" y="6248035"/>
                        <a:pt x="3288356" y="6251788"/>
                        <a:pt x="3245352" y="6290648"/>
                      </a:cubicBezTo>
                      <a:cubicBezTo>
                        <a:pt x="3234530" y="6280171"/>
                        <a:pt x="3226562" y="6265423"/>
                        <a:pt x="3211298" y="6259971"/>
                      </a:cubicBezTo>
                      <a:cubicBezTo>
                        <a:pt x="3200732" y="6256196"/>
                        <a:pt x="3187562" y="6244880"/>
                        <a:pt x="3180944" y="6259708"/>
                      </a:cubicBezTo>
                      <a:cubicBezTo>
                        <a:pt x="3175160" y="6272189"/>
                        <a:pt x="3187656" y="6277975"/>
                        <a:pt x="3197386" y="6284096"/>
                      </a:cubicBezTo>
                      <a:cubicBezTo>
                        <a:pt x="3207114" y="6290215"/>
                        <a:pt x="3220112" y="6290890"/>
                        <a:pt x="3225734" y="6304801"/>
                      </a:cubicBezTo>
                      <a:cubicBezTo>
                        <a:pt x="3214164" y="6311248"/>
                        <a:pt x="3202170" y="6300351"/>
                        <a:pt x="3189426" y="6306379"/>
                      </a:cubicBezTo>
                      <a:cubicBezTo>
                        <a:pt x="3186240" y="6307886"/>
                        <a:pt x="3183516" y="6310880"/>
                        <a:pt x="3180404" y="6313570"/>
                      </a:cubicBezTo>
                      <a:lnTo>
                        <a:pt x="3170550" y="6318230"/>
                      </a:lnTo>
                      <a:lnTo>
                        <a:pt x="3165734" y="6336078"/>
                      </a:lnTo>
                      <a:cubicBezTo>
                        <a:pt x="3160886" y="6341790"/>
                        <a:pt x="3153728" y="6345187"/>
                        <a:pt x="3145232" y="6346784"/>
                      </a:cubicBezTo>
                      <a:cubicBezTo>
                        <a:pt x="3127818" y="6351150"/>
                        <a:pt x="3120210" y="6339170"/>
                        <a:pt x="3111846" y="6325596"/>
                      </a:cubicBezTo>
                      <a:cubicBezTo>
                        <a:pt x="3094034" y="6294093"/>
                        <a:pt x="3015624" y="6262117"/>
                        <a:pt x="2979714" y="6266491"/>
                      </a:cubicBezTo>
                      <a:cubicBezTo>
                        <a:pt x="2946564" y="6270529"/>
                        <a:pt x="2915758" y="6275405"/>
                        <a:pt x="2891554" y="6302486"/>
                      </a:cubicBezTo>
                      <a:cubicBezTo>
                        <a:pt x="2879828" y="6316823"/>
                        <a:pt x="2859998" y="6305769"/>
                        <a:pt x="2843422" y="6307789"/>
                      </a:cubicBezTo>
                      <a:cubicBezTo>
                        <a:pt x="2825256" y="6310563"/>
                        <a:pt x="2811950" y="6307133"/>
                        <a:pt x="2806102" y="6286519"/>
                      </a:cubicBezTo>
                      <a:cubicBezTo>
                        <a:pt x="2803178" y="6276213"/>
                        <a:pt x="2796816" y="6279232"/>
                        <a:pt x="2788444" y="6284181"/>
                      </a:cubicBezTo>
                      <a:cubicBezTo>
                        <a:pt x="2760056" y="6304475"/>
                        <a:pt x="2757466" y="6296934"/>
                        <a:pt x="2732788" y="6273563"/>
                      </a:cubicBezTo>
                      <a:cubicBezTo>
                        <a:pt x="2699992" y="6243325"/>
                        <a:pt x="2671474" y="6197412"/>
                        <a:pt x="2612454" y="6214703"/>
                      </a:cubicBezTo>
                      <a:cubicBezTo>
                        <a:pt x="2599396" y="6217979"/>
                        <a:pt x="2583660" y="6217650"/>
                        <a:pt x="2570440" y="6210282"/>
                      </a:cubicBezTo>
                      <a:cubicBezTo>
                        <a:pt x="2565086" y="6203077"/>
                        <a:pt x="2558142" y="6196627"/>
                        <a:pt x="2548180" y="6202331"/>
                      </a:cubicBezTo>
                      <a:cubicBezTo>
                        <a:pt x="2530680" y="6210634"/>
                        <a:pt x="2516536" y="6209552"/>
                        <a:pt x="2503486" y="6194306"/>
                      </a:cubicBezTo>
                      <a:cubicBezTo>
                        <a:pt x="2489264" y="6178641"/>
                        <a:pt x="2472768" y="6195242"/>
                        <a:pt x="2459374" y="6195751"/>
                      </a:cubicBezTo>
                      <a:cubicBezTo>
                        <a:pt x="2445982" y="6196260"/>
                        <a:pt x="2435246" y="6196726"/>
                        <a:pt x="2428888" y="6192801"/>
                      </a:cubicBezTo>
                      <a:cubicBezTo>
                        <a:pt x="2422528" y="6188875"/>
                        <a:pt x="2420546" y="6180558"/>
                        <a:pt x="2424656" y="6163502"/>
                      </a:cubicBezTo>
                      <a:cubicBezTo>
                        <a:pt x="2427172" y="6156462"/>
                        <a:pt x="2429020" y="6143890"/>
                        <a:pt x="2414788" y="6146745"/>
                      </a:cubicBezTo>
                      <a:cubicBezTo>
                        <a:pt x="2399720" y="6151949"/>
                        <a:pt x="2393612" y="6143152"/>
                        <a:pt x="2385166" y="6133518"/>
                      </a:cubicBezTo>
                      <a:cubicBezTo>
                        <a:pt x="2372116" y="6118271"/>
                        <a:pt x="2350682" y="6126494"/>
                        <a:pt x="2336710" y="6117533"/>
                      </a:cubicBezTo>
                      <a:cubicBezTo>
                        <a:pt x="2315374" y="6103297"/>
                        <a:pt x="2302658" y="6090815"/>
                        <a:pt x="2277702" y="6116304"/>
                      </a:cubicBezTo>
                      <a:cubicBezTo>
                        <a:pt x="2261202" y="6132905"/>
                        <a:pt x="2211994" y="6115328"/>
                        <a:pt x="2198698" y="6093378"/>
                      </a:cubicBezTo>
                      <a:cubicBezTo>
                        <a:pt x="2192926" y="6087347"/>
                        <a:pt x="2190336" y="6079805"/>
                        <a:pt x="2181294" y="6079223"/>
                      </a:cubicBezTo>
                      <a:cubicBezTo>
                        <a:pt x="2152166" y="6079402"/>
                        <a:pt x="2142386" y="6058708"/>
                        <a:pt x="2129088" y="6036758"/>
                      </a:cubicBezTo>
                      <a:cubicBezTo>
                        <a:pt x="2119972" y="6021592"/>
                        <a:pt x="2111278" y="6005255"/>
                        <a:pt x="2102162" y="5990089"/>
                      </a:cubicBezTo>
                      <a:cubicBezTo>
                        <a:pt x="2092628" y="5976097"/>
                        <a:pt x="2078322" y="5964372"/>
                        <a:pt x="2057642" y="5974187"/>
                      </a:cubicBezTo>
                      <a:cubicBezTo>
                        <a:pt x="2039724" y="5983666"/>
                        <a:pt x="2023654" y="5980572"/>
                        <a:pt x="2008264" y="5964490"/>
                      </a:cubicBezTo>
                      <a:cubicBezTo>
                        <a:pt x="1983916" y="5943884"/>
                        <a:pt x="1953542" y="5929063"/>
                        <a:pt x="1936482" y="5899152"/>
                      </a:cubicBezTo>
                      <a:cubicBezTo>
                        <a:pt x="1930796" y="5889182"/>
                        <a:pt x="1924690" y="5880385"/>
                        <a:pt x="1928882" y="5868650"/>
                      </a:cubicBezTo>
                      <a:cubicBezTo>
                        <a:pt x="1946724" y="5844590"/>
                        <a:pt x="1964146" y="5821702"/>
                        <a:pt x="1979646" y="5796804"/>
                      </a:cubicBezTo>
                      <a:cubicBezTo>
                        <a:pt x="1990618" y="5780876"/>
                        <a:pt x="1999670" y="5762937"/>
                        <a:pt x="1982772" y="5743669"/>
                      </a:cubicBezTo>
                      <a:cubicBezTo>
                        <a:pt x="1969722" y="5728422"/>
                        <a:pt x="1959092" y="5728596"/>
                        <a:pt x="1945442" y="5740921"/>
                      </a:cubicBezTo>
                      <a:lnTo>
                        <a:pt x="1954662" y="5715104"/>
                      </a:lnTo>
                      <a:lnTo>
                        <a:pt x="1961216" y="5709775"/>
                      </a:lnTo>
                      <a:lnTo>
                        <a:pt x="1955818" y="5712154"/>
                      </a:lnTo>
                      <a:cubicBezTo>
                        <a:pt x="1953966" y="5700864"/>
                        <a:pt x="1954610" y="5692653"/>
                        <a:pt x="1958756" y="5689289"/>
                      </a:cubicBezTo>
                      <a:cubicBezTo>
                        <a:pt x="1962898" y="5685923"/>
                        <a:pt x="1970544" y="5687404"/>
                        <a:pt x="1982694" y="5695496"/>
                      </a:cubicBezTo>
                      <a:cubicBezTo>
                        <a:pt x="1994662" y="5702272"/>
                        <a:pt x="2010956" y="5700588"/>
                        <a:pt x="2017434" y="5715407"/>
                      </a:cubicBezTo>
                      <a:lnTo>
                        <a:pt x="2005474" y="5711499"/>
                      </a:lnTo>
                      <a:lnTo>
                        <a:pt x="2017188" y="5717589"/>
                      </a:lnTo>
                      <a:lnTo>
                        <a:pt x="2020512" y="5718777"/>
                      </a:lnTo>
                      <a:lnTo>
                        <a:pt x="2033348" y="5711105"/>
                      </a:lnTo>
                      <a:cubicBezTo>
                        <a:pt x="2038282" y="5710720"/>
                        <a:pt x="2043484" y="5711916"/>
                        <a:pt x="2048598" y="5712419"/>
                      </a:cubicBezTo>
                      <a:lnTo>
                        <a:pt x="2056796" y="5715214"/>
                      </a:lnTo>
                      <a:lnTo>
                        <a:pt x="2062268" y="5710844"/>
                      </a:lnTo>
                      <a:cubicBezTo>
                        <a:pt x="2065490" y="5710058"/>
                        <a:pt x="2068722" y="5710757"/>
                        <a:pt x="2071966" y="5712067"/>
                      </a:cubicBezTo>
                      <a:lnTo>
                        <a:pt x="2084194" y="5717190"/>
                      </a:lnTo>
                      <a:lnTo>
                        <a:pt x="2089520" y="5716457"/>
                      </a:lnTo>
                      <a:cubicBezTo>
                        <a:pt x="2108972" y="5710180"/>
                        <a:pt x="2122302" y="5695104"/>
                        <a:pt x="2137556" y="5682040"/>
                      </a:cubicBezTo>
                      <a:cubicBezTo>
                        <a:pt x="2148036" y="5671236"/>
                        <a:pt x="2160444" y="5662444"/>
                        <a:pt x="2177382" y="5663203"/>
                      </a:cubicBezTo>
                      <a:cubicBezTo>
                        <a:pt x="2197088" y="5663630"/>
                        <a:pt x="2211596" y="5667490"/>
                        <a:pt x="2210680" y="5692289"/>
                      </a:cubicBezTo>
                      <a:cubicBezTo>
                        <a:pt x="2211446" y="5730914"/>
                        <a:pt x="2246750" y="5739556"/>
                        <a:pt x="2270486" y="5754647"/>
                      </a:cubicBezTo>
                      <a:cubicBezTo>
                        <a:pt x="2291872" y="5768898"/>
                        <a:pt x="2312746" y="5751228"/>
                        <a:pt x="2327668" y="5735399"/>
                      </a:cubicBezTo>
                      <a:cubicBezTo>
                        <a:pt x="2349380" y="5715382"/>
                        <a:pt x="2370254" y="5697712"/>
                        <a:pt x="2401782" y="5698394"/>
                      </a:cubicBezTo>
                      <a:lnTo>
                        <a:pt x="2404622" y="5699107"/>
                      </a:lnTo>
                      <a:lnTo>
                        <a:pt x="2443996" y="5682301"/>
                      </a:lnTo>
                      <a:cubicBezTo>
                        <a:pt x="2455042" y="5675263"/>
                        <a:pt x="2466428" y="5675553"/>
                        <a:pt x="2477832" y="5678082"/>
                      </a:cubicBezTo>
                      <a:lnTo>
                        <a:pt x="2508486" y="5686398"/>
                      </a:lnTo>
                      <a:lnTo>
                        <a:pt x="2512046" y="5686203"/>
                      </a:lnTo>
                      <a:cubicBezTo>
                        <a:pt x="2537120" y="5693837"/>
                        <a:pt x="2562190" y="5682954"/>
                        <a:pt x="2587346" y="5686650"/>
                      </a:cubicBezTo>
                      <a:cubicBezTo>
                        <a:pt x="2601688" y="5698385"/>
                        <a:pt x="2616868" y="5707775"/>
                        <a:pt x="2635820" y="5706609"/>
                      </a:cubicBezTo>
                      <a:cubicBezTo>
                        <a:pt x="2660138" y="5712650"/>
                        <a:pt x="2672050" y="5727486"/>
                        <a:pt x="2672310" y="5752705"/>
                      </a:cubicBezTo>
                      <a:cubicBezTo>
                        <a:pt x="2671476" y="5773566"/>
                        <a:pt x="2667876" y="5794762"/>
                        <a:pt x="2654130" y="5811011"/>
                      </a:cubicBezTo>
                      <a:cubicBezTo>
                        <a:pt x="2648304" y="5816204"/>
                        <a:pt x="2644532" y="5822130"/>
                        <a:pt x="2641788" y="5828423"/>
                      </a:cubicBezTo>
                      <a:lnTo>
                        <a:pt x="2636628" y="5844809"/>
                      </a:lnTo>
                      <a:lnTo>
                        <a:pt x="2654428" y="5857325"/>
                      </a:lnTo>
                      <a:cubicBezTo>
                        <a:pt x="2678632" y="5873544"/>
                        <a:pt x="2704276" y="5885206"/>
                        <a:pt x="2737268" y="5867952"/>
                      </a:cubicBezTo>
                      <a:cubicBezTo>
                        <a:pt x="2742064" y="5865659"/>
                        <a:pt x="2754236" y="5868672"/>
                        <a:pt x="2757666" y="5873903"/>
                      </a:cubicBezTo>
                      <a:cubicBezTo>
                        <a:pt x="2773928" y="5887722"/>
                        <a:pt x="2784268" y="5884740"/>
                        <a:pt x="2796488" y="5869077"/>
                      </a:cubicBezTo>
                      <a:cubicBezTo>
                        <a:pt x="2807110" y="5854179"/>
                        <a:pt x="2817166" y="5863112"/>
                        <a:pt x="2818060" y="5875448"/>
                      </a:cubicBezTo>
                      <a:cubicBezTo>
                        <a:pt x="2822950" y="5902562"/>
                        <a:pt x="2853736" y="5920234"/>
                        <a:pt x="2841564" y="5950600"/>
                      </a:cubicBezTo>
                      <a:cubicBezTo>
                        <a:pt x="2839872" y="5955336"/>
                        <a:pt x="2843960" y="5966143"/>
                        <a:pt x="2848754" y="5963850"/>
                      </a:cubicBezTo>
                      <a:cubicBezTo>
                        <a:pt x="2879304" y="5941383"/>
                        <a:pt x="2895000" y="5979034"/>
                        <a:pt x="2920288" y="5978720"/>
                      </a:cubicBezTo>
                      <a:cubicBezTo>
                        <a:pt x="2928854" y="5979777"/>
                        <a:pt x="2938450" y="5984205"/>
                        <a:pt x="2941920" y="5977622"/>
                      </a:cubicBezTo>
                      <a:lnTo>
                        <a:pt x="2942104" y="5975903"/>
                      </a:lnTo>
                      <a:lnTo>
                        <a:pt x="2940872" y="5975589"/>
                      </a:lnTo>
                      <a:cubicBezTo>
                        <a:pt x="2935840" y="5971146"/>
                        <a:pt x="2933994" y="5965197"/>
                        <a:pt x="2935332" y="5957740"/>
                      </a:cubicBezTo>
                      <a:cubicBezTo>
                        <a:pt x="2966344" y="5907984"/>
                        <a:pt x="2921058" y="5886518"/>
                        <a:pt x="2896396" y="5859195"/>
                      </a:cubicBezTo>
                      <a:cubicBezTo>
                        <a:pt x="2851026" y="5841667"/>
                        <a:pt x="2817138" y="5803113"/>
                        <a:pt x="2772188" y="5784413"/>
                      </a:cubicBezTo>
                      <a:cubicBezTo>
                        <a:pt x="2767490" y="5782735"/>
                        <a:pt x="2761284" y="5777873"/>
                        <a:pt x="2761788" y="5772762"/>
                      </a:cubicBezTo>
                      <a:cubicBezTo>
                        <a:pt x="2758508" y="5741174"/>
                        <a:pt x="2734270" y="5731195"/>
                        <a:pt x="2709696" y="5718451"/>
                      </a:cubicBezTo>
                      <a:cubicBezTo>
                        <a:pt x="2694936" y="5707888"/>
                        <a:pt x="2680594" y="5696153"/>
                        <a:pt x="2668684" y="5681319"/>
                      </a:cubicBezTo>
                      <a:cubicBezTo>
                        <a:pt x="2644524" y="5648885"/>
                        <a:pt x="2619944" y="5617624"/>
                        <a:pt x="2584050" y="5599514"/>
                      </a:cubicBezTo>
                      <a:cubicBezTo>
                        <a:pt x="2570800" y="5592135"/>
                        <a:pt x="2558386" y="5582411"/>
                        <a:pt x="2560310" y="5565906"/>
                      </a:cubicBezTo>
                      <a:cubicBezTo>
                        <a:pt x="2563072" y="5547056"/>
                        <a:pt x="2581940" y="5549828"/>
                        <a:pt x="2593844" y="5546146"/>
                      </a:cubicBezTo>
                      <a:cubicBezTo>
                        <a:pt x="2612124" y="5539451"/>
                        <a:pt x="2631830" y="5539877"/>
                        <a:pt x="2649688" y="5534353"/>
                      </a:cubicBezTo>
                      <a:cubicBezTo>
                        <a:pt x="2651700" y="5532428"/>
                        <a:pt x="2654466" y="5532093"/>
                        <a:pt x="2655642" y="5532513"/>
                      </a:cubicBezTo>
                      <a:cubicBezTo>
                        <a:pt x="2680970" y="5546850"/>
                        <a:pt x="2703028" y="5566631"/>
                        <a:pt x="2732462" y="5573177"/>
                      </a:cubicBezTo>
                      <a:cubicBezTo>
                        <a:pt x="2743448" y="5575779"/>
                        <a:pt x="2734062" y="5590940"/>
                        <a:pt x="2723664" y="5597806"/>
                      </a:cubicBezTo>
                      <a:cubicBezTo>
                        <a:pt x="2691304" y="5617987"/>
                        <a:pt x="2689468" y="5649069"/>
                        <a:pt x="2719410" y="5669021"/>
                      </a:cubicBezTo>
                      <a:cubicBezTo>
                        <a:pt x="2734170" y="5679584"/>
                        <a:pt x="2742980" y="5691987"/>
                        <a:pt x="2756146" y="5703303"/>
                      </a:cubicBezTo>
                      <a:cubicBezTo>
                        <a:pt x="2763528" y="5708584"/>
                        <a:pt x="2774094" y="5712358"/>
                        <a:pt x="2773252" y="5696187"/>
                      </a:cubicBezTo>
                      <a:cubicBezTo>
                        <a:pt x="2771234" y="5679598"/>
                        <a:pt x="2775252" y="5657229"/>
                        <a:pt x="2762084" y="5645912"/>
                      </a:cubicBezTo>
                      <a:cubicBezTo>
                        <a:pt x="2729122" y="5619592"/>
                        <a:pt x="2748734" y="5586923"/>
                        <a:pt x="2747804" y="5556174"/>
                      </a:cubicBezTo>
                      <a:cubicBezTo>
                        <a:pt x="2747124" y="5532128"/>
                        <a:pt x="2764730" y="5519903"/>
                        <a:pt x="2788630" y="5527116"/>
                      </a:cubicBezTo>
                      <a:cubicBezTo>
                        <a:pt x="2820330" y="5538440"/>
                        <a:pt x="2838608" y="5531743"/>
                        <a:pt x="2856628" y="5499829"/>
                      </a:cubicBezTo>
                      <a:cubicBezTo>
                        <a:pt x="2881266" y="5453086"/>
                        <a:pt x="2913368" y="5407687"/>
                        <a:pt x="2942286" y="5363795"/>
                      </a:cubicBezTo>
                      <a:cubicBezTo>
                        <a:pt x="2964664" y="5330793"/>
                        <a:pt x="3001810" y="5326869"/>
                        <a:pt x="3036106" y="5327217"/>
                      </a:cubicBezTo>
                      <a:cubicBezTo>
                        <a:pt x="3070402" y="5327565"/>
                        <a:pt x="3104616" y="5331851"/>
                        <a:pt x="3138828" y="5336137"/>
                      </a:cubicBezTo>
                      <a:cubicBezTo>
                        <a:pt x="3164404" y="5338660"/>
                        <a:pt x="3179084" y="5353161"/>
                        <a:pt x="3187224" y="5378550"/>
                      </a:cubicBezTo>
                      <a:cubicBezTo>
                        <a:pt x="3203088" y="5430502"/>
                        <a:pt x="3214592" y="5483542"/>
                        <a:pt x="3205552" y="5538501"/>
                      </a:cubicBezTo>
                      <a:cubicBezTo>
                        <a:pt x="3204550" y="5548722"/>
                        <a:pt x="3205722" y="5549142"/>
                        <a:pt x="3220064" y="5560877"/>
                      </a:cubicBezTo>
                      <a:cubicBezTo>
                        <a:pt x="3213940" y="5552077"/>
                        <a:pt x="3206224" y="5544032"/>
                        <a:pt x="3206890" y="5531045"/>
                      </a:cubicBezTo>
                      <a:cubicBezTo>
                        <a:pt x="3206384" y="5517639"/>
                        <a:pt x="3213676" y="5508342"/>
                        <a:pt x="3224072" y="5501475"/>
                      </a:cubicBezTo>
                      <a:cubicBezTo>
                        <a:pt x="3232456" y="5496536"/>
                        <a:pt x="3239330" y="5488411"/>
                        <a:pt x="3237986" y="5477352"/>
                      </a:cubicBezTo>
                      <a:cubicBezTo>
                        <a:pt x="3236214" y="5448947"/>
                        <a:pt x="3260694" y="5428597"/>
                        <a:pt x="3259344" y="5399021"/>
                      </a:cubicBezTo>
                      <a:cubicBezTo>
                        <a:pt x="3258920" y="5381677"/>
                        <a:pt x="3280300" y="5377412"/>
                        <a:pt x="3295564" y="5382864"/>
                      </a:cubicBezTo>
                      <a:cubicBezTo>
                        <a:pt x="3306548" y="5385465"/>
                        <a:pt x="3315942" y="5388820"/>
                        <a:pt x="3326756" y="5380781"/>
                      </a:cubicBezTo>
                      <a:cubicBezTo>
                        <a:pt x="3341176" y="5370062"/>
                        <a:pt x="3355932" y="5362108"/>
                        <a:pt x="3332618" y="5345845"/>
                      </a:cubicBezTo>
                      <a:cubicBezTo>
                        <a:pt x="3320958" y="5337714"/>
                        <a:pt x="3317264" y="5325815"/>
                        <a:pt x="3325396" y="5314173"/>
                      </a:cubicBezTo>
                      <a:cubicBezTo>
                        <a:pt x="3339982" y="5295577"/>
                        <a:pt x="3322192" y="5260130"/>
                        <a:pt x="3361268" y="5258218"/>
                      </a:cubicBezTo>
                      <a:cubicBezTo>
                        <a:pt x="3352460" y="5245814"/>
                        <a:pt x="3331244" y="5242204"/>
                        <a:pt x="3341468" y="5224696"/>
                      </a:cubicBezTo>
                      <a:cubicBezTo>
                        <a:pt x="3349264" y="5210288"/>
                        <a:pt x="3361588" y="5205433"/>
                        <a:pt x="3376598" y="5204182"/>
                      </a:cubicBezTo>
                      <a:cubicBezTo>
                        <a:pt x="3396722" y="5203436"/>
                        <a:pt x="3413076" y="5213245"/>
                        <a:pt x="3431944" y="5216017"/>
                      </a:cubicBezTo>
                      <a:cubicBezTo>
                        <a:pt x="3442174" y="5217026"/>
                        <a:pt x="3456264" y="5222058"/>
                        <a:pt x="3459360" y="5205973"/>
                      </a:cubicBezTo>
                      <a:cubicBezTo>
                        <a:pt x="3460866" y="5190641"/>
                        <a:pt x="3449462" y="5189213"/>
                        <a:pt x="3436464" y="5188537"/>
                      </a:cubicBezTo>
                      <a:cubicBezTo>
                        <a:pt x="3424222" y="5189454"/>
                        <a:pt x="3411306" y="5184841"/>
                        <a:pt x="3412812" y="5169509"/>
                      </a:cubicBezTo>
                      <a:cubicBezTo>
                        <a:pt x="3413898" y="5155350"/>
                        <a:pt x="3427060" y="5148150"/>
                        <a:pt x="3439640" y="5149998"/>
                      </a:cubicBezTo>
                      <a:cubicBezTo>
                        <a:pt x="3467900" y="5156125"/>
                        <a:pt x="3493640" y="5150772"/>
                        <a:pt x="3519128" y="5138717"/>
                      </a:cubicBezTo>
                      <a:cubicBezTo>
                        <a:pt x="3539838" y="5128922"/>
                        <a:pt x="3548062" y="5150374"/>
                        <a:pt x="3563496" y="5166466"/>
                      </a:cubicBezTo>
                      <a:cubicBezTo>
                        <a:pt x="3564828" y="5140493"/>
                        <a:pt x="3561554" y="5127422"/>
                        <a:pt x="3536732" y="5126491"/>
                      </a:cubicBezTo>
                      <a:cubicBezTo>
                        <a:pt x="3530446" y="5125567"/>
                        <a:pt x="3523736" y="5125816"/>
                        <a:pt x="3516692" y="5123300"/>
                      </a:cubicBezTo>
                      <a:cubicBezTo>
                        <a:pt x="3508892" y="5119191"/>
                        <a:pt x="3500336" y="5113490"/>
                        <a:pt x="3500504" y="5105616"/>
                      </a:cubicBezTo>
                      <a:cubicBezTo>
                        <a:pt x="3497224" y="5074028"/>
                        <a:pt x="3529170" y="5073536"/>
                        <a:pt x="3544848" y="5059299"/>
                      </a:cubicBezTo>
                      <a:cubicBezTo>
                        <a:pt x="3555326" y="5048495"/>
                        <a:pt x="3569078" y="5050762"/>
                        <a:pt x="3578642" y="5064758"/>
                      </a:cubicBezTo>
                      <a:cubicBezTo>
                        <a:pt x="3581662" y="5071127"/>
                        <a:pt x="3583508" y="5077075"/>
                        <a:pt x="3588122" y="5082692"/>
                      </a:cubicBezTo>
                      <a:cubicBezTo>
                        <a:pt x="3611526" y="5113532"/>
                        <a:pt x="3650100" y="5116731"/>
                        <a:pt x="3674410" y="5085740"/>
                      </a:cubicBezTo>
                      <a:cubicBezTo>
                        <a:pt x="3690586" y="5066392"/>
                        <a:pt x="3706268" y="5070671"/>
                        <a:pt x="3722122" y="5085591"/>
                      </a:cubicBezTo>
                      <a:cubicBezTo>
                        <a:pt x="3748038" y="5109395"/>
                        <a:pt x="3749632" y="5108641"/>
                        <a:pt x="3775126" y="5115102"/>
                      </a:cubicBezTo>
                      <a:cubicBezTo>
                        <a:pt x="3778896" y="5104548"/>
                        <a:pt x="3770760" y="5097674"/>
                        <a:pt x="3768156" y="5090132"/>
                      </a:cubicBezTo>
                      <a:cubicBezTo>
                        <a:pt x="3757414" y="5057201"/>
                        <a:pt x="3765622" y="5023104"/>
                        <a:pt x="3791694" y="5002000"/>
                      </a:cubicBezTo>
                      <a:cubicBezTo>
                        <a:pt x="3808126" y="4989355"/>
                        <a:pt x="3806026" y="4976703"/>
                        <a:pt x="3802416" y="4960865"/>
                      </a:cubicBezTo>
                      <a:cubicBezTo>
                        <a:pt x="3798806" y="4945029"/>
                        <a:pt x="3790334" y="4935391"/>
                        <a:pt x="3773394" y="4934631"/>
                      </a:cubicBezTo>
                      <a:cubicBezTo>
                        <a:pt x="3767106" y="4933706"/>
                        <a:pt x="3762746" y="4934794"/>
                        <a:pt x="3756874" y="4932697"/>
                      </a:cubicBezTo>
                      <a:cubicBezTo>
                        <a:pt x="3741948" y="4930011"/>
                        <a:pt x="3733058" y="4921545"/>
                        <a:pt x="3730622" y="4906128"/>
                      </a:cubicBezTo>
                      <a:cubicBezTo>
                        <a:pt x="3728102" y="4894649"/>
                        <a:pt x="3734976" y="4886523"/>
                        <a:pt x="3744198" y="4879238"/>
                      </a:cubicBezTo>
                      <a:cubicBezTo>
                        <a:pt x="3753000" y="4873124"/>
                        <a:pt x="3767674" y="4869109"/>
                        <a:pt x="3767922" y="4857295"/>
                      </a:cubicBezTo>
                      <a:cubicBezTo>
                        <a:pt x="3772942" y="4824705"/>
                        <a:pt x="3789964" y="4821527"/>
                        <a:pt x="3817806" y="4828827"/>
                      </a:cubicBezTo>
                      <a:cubicBezTo>
                        <a:pt x="3839776" y="4834031"/>
                        <a:pt x="3856964" y="4822977"/>
                        <a:pt x="3875744" y="4811171"/>
                      </a:cubicBezTo>
                      <a:cubicBezTo>
                        <a:pt x="3887732" y="4803551"/>
                        <a:pt x="3890244" y="4796514"/>
                        <a:pt x="3881438" y="4784111"/>
                      </a:cubicBezTo>
                      <a:cubicBezTo>
                        <a:pt x="3867596" y="4767265"/>
                        <a:pt x="3868008" y="4747576"/>
                        <a:pt x="3871190" y="4727552"/>
                      </a:cubicBezTo>
                      <a:cubicBezTo>
                        <a:pt x="3873952" y="4708702"/>
                        <a:pt x="3871516" y="4693284"/>
                        <a:pt x="3850966" y="4676687"/>
                      </a:cubicBezTo>
                      <a:cubicBezTo>
                        <a:pt x="3861802" y="4742714"/>
                        <a:pt x="3815024" y="4773613"/>
                        <a:pt x="3784594" y="4814321"/>
                      </a:cubicBezTo>
                      <a:cubicBezTo>
                        <a:pt x="3778058" y="4825211"/>
                        <a:pt x="3767916" y="4838779"/>
                        <a:pt x="3752736" y="4829389"/>
                      </a:cubicBezTo>
                      <a:cubicBezTo>
                        <a:pt x="3739150" y="4819247"/>
                        <a:pt x="3748118" y="4805258"/>
                        <a:pt x="3757002" y="4795207"/>
                      </a:cubicBezTo>
                      <a:cubicBezTo>
                        <a:pt x="3775276" y="4769995"/>
                        <a:pt x="3771912" y="4742344"/>
                        <a:pt x="3768130" y="4715867"/>
                      </a:cubicBezTo>
                      <a:cubicBezTo>
                        <a:pt x="3761572" y="4652692"/>
                        <a:pt x="3773390" y="4634431"/>
                        <a:pt x="3832500" y="4617194"/>
                      </a:cubicBezTo>
                      <a:cubicBezTo>
                        <a:pt x="3859836" y="4611088"/>
                        <a:pt x="3874002" y="4593666"/>
                        <a:pt x="3875754" y="4566521"/>
                      </a:cubicBezTo>
                      <a:cubicBezTo>
                        <a:pt x="3877254" y="4532673"/>
                        <a:pt x="3881102" y="4499662"/>
                        <a:pt x="3893168" y="4469588"/>
                      </a:cubicBezTo>
                      <a:cubicBezTo>
                        <a:pt x="3897356" y="4457860"/>
                        <a:pt x="3898024" y="4444874"/>
                        <a:pt x="3895506" y="4433395"/>
                      </a:cubicBezTo>
                      <a:cubicBezTo>
                        <a:pt x="3888538" y="4408424"/>
                        <a:pt x="3886686" y="4383958"/>
                        <a:pt x="3895482" y="4359329"/>
                      </a:cubicBezTo>
                      <a:cubicBezTo>
                        <a:pt x="3899672" y="4347601"/>
                        <a:pt x="3897992" y="4333776"/>
                        <a:pt x="3889518" y="4324137"/>
                      </a:cubicBezTo>
                      <a:cubicBezTo>
                        <a:pt x="3871484" y="4300504"/>
                        <a:pt x="3856716" y="4271425"/>
                        <a:pt x="3830298" y="4252731"/>
                      </a:cubicBezTo>
                      <a:cubicBezTo>
                        <a:pt x="3821826" y="4243092"/>
                        <a:pt x="3812180" y="4233035"/>
                        <a:pt x="3810080" y="4220383"/>
                      </a:cubicBezTo>
                      <a:cubicBezTo>
                        <a:pt x="3801094" y="4178822"/>
                        <a:pt x="3773750" y="4147896"/>
                        <a:pt x="3746406" y="4116969"/>
                      </a:cubicBezTo>
                      <a:cubicBezTo>
                        <a:pt x="3726776" y="4094088"/>
                        <a:pt x="3726854" y="4071634"/>
                        <a:pt x="3736070" y="4045832"/>
                      </a:cubicBezTo>
                      <a:cubicBezTo>
                        <a:pt x="3748054" y="4019697"/>
                        <a:pt x="3770946" y="4018616"/>
                        <a:pt x="3794172" y="4020300"/>
                      </a:cubicBezTo>
                      <a:cubicBezTo>
                        <a:pt x="3808344" y="4021395"/>
                        <a:pt x="3823690" y="4022908"/>
                        <a:pt x="3836434" y="4016880"/>
                      </a:cubicBezTo>
                      <a:cubicBezTo>
                        <a:pt x="3845992" y="4012360"/>
                        <a:pt x="3858734" y="4006332"/>
                        <a:pt x="3854624" y="3995606"/>
                      </a:cubicBezTo>
                      <a:cubicBezTo>
                        <a:pt x="3841950" y="3960663"/>
                        <a:pt x="3870372" y="3940398"/>
                        <a:pt x="3883110" y="3915854"/>
                      </a:cubicBezTo>
                      <a:cubicBezTo>
                        <a:pt x="3888474" y="3904546"/>
                        <a:pt x="3902892" y="3893826"/>
                        <a:pt x="3884190" y="3883178"/>
                      </a:cubicBezTo>
                      <a:cubicBezTo>
                        <a:pt x="3865906" y="3871358"/>
                        <a:pt x="3856938" y="3885347"/>
                        <a:pt x="3849900" y="3901347"/>
                      </a:cubicBezTo>
                      <a:cubicBezTo>
                        <a:pt x="3836160" y="3936113"/>
                        <a:pt x="3809076" y="3948921"/>
                        <a:pt x="3778216" y="3935253"/>
                      </a:cubicBezTo>
                      <a:cubicBezTo>
                        <a:pt x="3761442" y="3926616"/>
                        <a:pt x="3752216" y="3915386"/>
                        <a:pt x="3768312" y="3899976"/>
                      </a:cubicBezTo>
                      <a:cubicBezTo>
                        <a:pt x="3779544" y="3890764"/>
                        <a:pt x="3779710" y="3882888"/>
                        <a:pt x="3770064" y="3872830"/>
                      </a:cubicBezTo>
                      <a:cubicBezTo>
                        <a:pt x="3769308" y="3871238"/>
                        <a:pt x="3766204" y="3868808"/>
                        <a:pt x="3766624" y="3867634"/>
                      </a:cubicBezTo>
                      <a:cubicBezTo>
                        <a:pt x="3773658" y="3833118"/>
                        <a:pt x="3753858" y="3799596"/>
                        <a:pt x="3767182" y="3766005"/>
                      </a:cubicBezTo>
                      <a:cubicBezTo>
                        <a:pt x="3769696" y="3758967"/>
                        <a:pt x="3771790" y="3753103"/>
                        <a:pt x="3773886" y="3747239"/>
                      </a:cubicBezTo>
                      <a:cubicBezTo>
                        <a:pt x="3778652" y="3707946"/>
                        <a:pt x="3779826" y="3708365"/>
                        <a:pt x="3812954" y="3726810"/>
                      </a:cubicBezTo>
                      <a:cubicBezTo>
                        <a:pt x="3862854" y="3753891"/>
                        <a:pt x="3909822" y="3789183"/>
                        <a:pt x="3968774" y="3798337"/>
                      </a:cubicBezTo>
                      <a:cubicBezTo>
                        <a:pt x="3978584" y="3800520"/>
                        <a:pt x="3985126" y="3808146"/>
                        <a:pt x="3987646" y="3819625"/>
                      </a:cubicBezTo>
                      <a:cubicBezTo>
                        <a:pt x="3989074" y="3826747"/>
                        <a:pt x="3991594" y="3838227"/>
                        <a:pt x="4003500" y="3834545"/>
                      </a:cubicBezTo>
                      <a:cubicBezTo>
                        <a:pt x="4013392" y="3832789"/>
                        <a:pt x="4018674" y="3825419"/>
                        <a:pt x="4020432" y="3816789"/>
                      </a:cubicBezTo>
                      <a:cubicBezTo>
                        <a:pt x="4023784" y="3807407"/>
                        <a:pt x="4022438" y="3796347"/>
                        <a:pt x="4025370" y="3788137"/>
                      </a:cubicBezTo>
                      <a:cubicBezTo>
                        <a:pt x="4034252" y="3759569"/>
                        <a:pt x="4053704" y="3753293"/>
                        <a:pt x="4076180" y="3771902"/>
                      </a:cubicBezTo>
                      <a:cubicBezTo>
                        <a:pt x="4095894" y="3790845"/>
                        <a:pt x="4122394" y="3805601"/>
                        <a:pt x="4141266" y="3826889"/>
                      </a:cubicBezTo>
                      <a:cubicBezTo>
                        <a:pt x="4159804" y="3845413"/>
                        <a:pt x="4176324" y="3847345"/>
                        <a:pt x="4194850" y="3828836"/>
                      </a:cubicBezTo>
                      <a:cubicBezTo>
                        <a:pt x="4210946" y="3813426"/>
                        <a:pt x="4227376" y="3800781"/>
                        <a:pt x="4246492" y="3791739"/>
                      </a:cubicBezTo>
                      <a:cubicBezTo>
                        <a:pt x="4255632" y="3788391"/>
                        <a:pt x="4263680" y="3780686"/>
                        <a:pt x="4268204" y="3771723"/>
                      </a:cubicBezTo>
                      <a:cubicBezTo>
                        <a:pt x="4286308" y="3735870"/>
                        <a:pt x="4312460" y="3710828"/>
                        <a:pt x="4360174" y="3710679"/>
                      </a:cubicBezTo>
                      <a:cubicBezTo>
                        <a:pt x="4350358" y="3689981"/>
                        <a:pt x="4334172" y="3690812"/>
                        <a:pt x="4319582" y="3690891"/>
                      </a:cubicBezTo>
                      <a:cubicBezTo>
                        <a:pt x="4302980" y="3692895"/>
                        <a:pt x="4287716" y="3687443"/>
                        <a:pt x="4274968" y="3674955"/>
                      </a:cubicBezTo>
                      <a:cubicBezTo>
                        <a:pt x="4259198" y="3656098"/>
                        <a:pt x="4234880" y="3650055"/>
                        <a:pt x="4212324" y="3653901"/>
                      </a:cubicBezTo>
                      <a:cubicBezTo>
                        <a:pt x="4186582" y="3659253"/>
                        <a:pt x="4164948" y="3656816"/>
                        <a:pt x="4141798" y="3632677"/>
                      </a:cubicBezTo>
                      <a:cubicBezTo>
                        <a:pt x="4140128" y="3655885"/>
                        <a:pt x="4149774" y="3665942"/>
                        <a:pt x="4159838" y="3674828"/>
                      </a:cubicBezTo>
                      <a:cubicBezTo>
                        <a:pt x="4183826" y="3696620"/>
                        <a:pt x="4184422" y="3724604"/>
                        <a:pt x="4178728" y="3751665"/>
                      </a:cubicBezTo>
                      <a:cubicBezTo>
                        <a:pt x="4172868" y="3786601"/>
                        <a:pt x="4136312" y="3799992"/>
                        <a:pt x="4104778" y="3780794"/>
                      </a:cubicBezTo>
                      <a:cubicBezTo>
                        <a:pt x="4084146" y="3768135"/>
                        <a:pt x="4069552" y="3749697"/>
                        <a:pt x="4044058" y="3743236"/>
                      </a:cubicBezTo>
                      <a:cubicBezTo>
                        <a:pt x="4025610" y="3739291"/>
                        <a:pt x="4028706" y="3723205"/>
                        <a:pt x="4043546" y="3711314"/>
                      </a:cubicBezTo>
                      <a:cubicBezTo>
                        <a:pt x="4077664" y="3682505"/>
                        <a:pt x="4083860" y="3650334"/>
                        <a:pt x="4062970" y="3612455"/>
                      </a:cubicBezTo>
                      <a:cubicBezTo>
                        <a:pt x="4046274" y="3581365"/>
                        <a:pt x="4041566" y="3542655"/>
                        <a:pt x="4004078" y="3525297"/>
                      </a:cubicBezTo>
                      <a:cubicBezTo>
                        <a:pt x="3992758" y="3519931"/>
                        <a:pt x="3993088" y="3504180"/>
                        <a:pt x="3993336" y="3492366"/>
                      </a:cubicBezTo>
                      <a:cubicBezTo>
                        <a:pt x="3993242" y="3459271"/>
                        <a:pt x="3987952" y="3429610"/>
                        <a:pt x="3970836" y="3399692"/>
                      </a:cubicBezTo>
                      <a:cubicBezTo>
                        <a:pt x="3953722" y="3369775"/>
                        <a:pt x="3970566" y="3337440"/>
                        <a:pt x="3975926" y="3307615"/>
                      </a:cubicBezTo>
                      <a:cubicBezTo>
                        <a:pt x="3979690" y="3278544"/>
                        <a:pt x="3978598" y="3274186"/>
                        <a:pt x="3949754" y="3277108"/>
                      </a:cubicBezTo>
                      <a:cubicBezTo>
                        <a:pt x="3919736" y="3279610"/>
                        <a:pt x="3907658" y="3272652"/>
                        <a:pt x="3905132" y="3242655"/>
                      </a:cubicBezTo>
                      <a:cubicBezTo>
                        <a:pt x="3899082" y="3192886"/>
                        <a:pt x="3887914" y="3142611"/>
                        <a:pt x="3911380" y="3095449"/>
                      </a:cubicBezTo>
                      <a:cubicBezTo>
                        <a:pt x="3918336" y="3083387"/>
                        <a:pt x="3913468" y="3071068"/>
                        <a:pt x="3907008" y="3059503"/>
                      </a:cubicBezTo>
                      <a:cubicBezTo>
                        <a:pt x="3894424" y="3039139"/>
                        <a:pt x="3895592" y="3021042"/>
                        <a:pt x="3911352" y="3002867"/>
                      </a:cubicBezTo>
                      <a:cubicBezTo>
                        <a:pt x="3926356" y="2983099"/>
                        <a:pt x="3935488" y="2961235"/>
                        <a:pt x="3935230" y="2936016"/>
                      </a:cubicBezTo>
                      <a:cubicBezTo>
                        <a:pt x="3934558" y="2930486"/>
                        <a:pt x="3933884" y="2924956"/>
                        <a:pt x="3935898" y="2923030"/>
                      </a:cubicBezTo>
                      <a:cubicBezTo>
                        <a:pt x="3976554" y="2883331"/>
                        <a:pt x="3960438" y="2824676"/>
                        <a:pt x="3986586" y="2781119"/>
                      </a:cubicBezTo>
                      <a:cubicBezTo>
                        <a:pt x="3994380" y="2766710"/>
                        <a:pt x="3991024" y="2757577"/>
                        <a:pt x="3979030" y="2746680"/>
                      </a:cubicBezTo>
                      <a:cubicBezTo>
                        <a:pt x="3968208" y="2736202"/>
                        <a:pt x="3958648" y="2722208"/>
                        <a:pt x="3940706" y="2731669"/>
                      </a:cubicBezTo>
                      <a:cubicBezTo>
                        <a:pt x="3918404" y="2742217"/>
                        <a:pt x="3909510" y="2733751"/>
                        <a:pt x="3910764" y="2711717"/>
                      </a:cubicBezTo>
                      <a:cubicBezTo>
                        <a:pt x="3911850" y="2697558"/>
                        <a:pt x="3909330" y="2686078"/>
                        <a:pt x="3897254" y="2679119"/>
                      </a:cubicBezTo>
                      <a:cubicBezTo>
                        <a:pt x="3873518" y="2664029"/>
                        <a:pt x="3854562" y="2646679"/>
                        <a:pt x="3841306" y="2620784"/>
                      </a:cubicBezTo>
                      <a:cubicBezTo>
                        <a:pt x="3831826" y="2602851"/>
                        <a:pt x="3809186" y="2610634"/>
                        <a:pt x="3795274" y="2634758"/>
                      </a:cubicBezTo>
                      <a:cubicBezTo>
                        <a:pt x="3768206" y="2684600"/>
                        <a:pt x="3736858" y="2731591"/>
                        <a:pt x="3718762" y="2785961"/>
                      </a:cubicBezTo>
                      <a:cubicBezTo>
                        <a:pt x="3712814" y="2806317"/>
                        <a:pt x="3694790" y="2819717"/>
                        <a:pt x="3675672" y="2828758"/>
                      </a:cubicBezTo>
                      <a:cubicBezTo>
                        <a:pt x="3656558" y="2837800"/>
                        <a:pt x="3640958" y="2829583"/>
                        <a:pt x="3643720" y="2810732"/>
                      </a:cubicBezTo>
                      <a:cubicBezTo>
                        <a:pt x="3648824" y="2774205"/>
                        <a:pt x="3636736" y="2730213"/>
                        <a:pt x="3683352" y="2707190"/>
                      </a:cubicBezTo>
                      <a:cubicBezTo>
                        <a:pt x="3704898" y="2695049"/>
                        <a:pt x="3706570" y="2671842"/>
                        <a:pt x="3692812" y="2651058"/>
                      </a:cubicBezTo>
                      <a:cubicBezTo>
                        <a:pt x="3664204" y="2605133"/>
                        <a:pt x="3657062" y="2551006"/>
                        <a:pt x="3640778" y="2500227"/>
                      </a:cubicBezTo>
                      <a:cubicBezTo>
                        <a:pt x="3634400" y="2484724"/>
                        <a:pt x="3627604" y="2470394"/>
                        <a:pt x="3617622" y="2457571"/>
                      </a:cubicBezTo>
                      <a:cubicBezTo>
                        <a:pt x="3601098" y="2437122"/>
                        <a:pt x="3596814" y="2415755"/>
                        <a:pt x="3618526" y="2395739"/>
                      </a:cubicBezTo>
                      <a:cubicBezTo>
                        <a:pt x="3637388" y="2379995"/>
                        <a:pt x="3636210" y="2361060"/>
                        <a:pt x="3621194" y="2343794"/>
                      </a:cubicBezTo>
                      <a:cubicBezTo>
                        <a:pt x="3598044" y="2319655"/>
                        <a:pt x="3587052" y="2298537"/>
                        <a:pt x="3615638" y="2270397"/>
                      </a:cubicBezTo>
                      <a:cubicBezTo>
                        <a:pt x="3631314" y="2256159"/>
                        <a:pt x="3614116" y="2230180"/>
                        <a:pt x="3632642" y="2211670"/>
                      </a:cubicBezTo>
                      <a:cubicBezTo>
                        <a:pt x="3614112" y="2211663"/>
                        <a:pt x="3598766" y="2210150"/>
                        <a:pt x="3586354" y="2200426"/>
                      </a:cubicBezTo>
                      <a:cubicBezTo>
                        <a:pt x="3574358" y="2189529"/>
                        <a:pt x="3568738" y="2175620"/>
                        <a:pt x="3566300" y="2160201"/>
                      </a:cubicBezTo>
                      <a:cubicBezTo>
                        <a:pt x="3562354" y="2141600"/>
                        <a:pt x="3566962" y="2128699"/>
                        <a:pt x="3580626" y="2116388"/>
                      </a:cubicBezTo>
                      <a:cubicBezTo>
                        <a:pt x="3615586" y="2085233"/>
                        <a:pt x="3614410" y="2084813"/>
                        <a:pt x="3596368" y="2042663"/>
                      </a:cubicBezTo>
                      <a:cubicBezTo>
                        <a:pt x="3592256" y="2031937"/>
                        <a:pt x="3588564" y="2020039"/>
                        <a:pt x="3598960" y="2013172"/>
                      </a:cubicBezTo>
                      <a:lnTo>
                        <a:pt x="3614658" y="2012733"/>
                      </a:lnTo>
                      <a:lnTo>
                        <a:pt x="3615034" y="2012964"/>
                      </a:lnTo>
                      <a:lnTo>
                        <a:pt x="3625124" y="2025164"/>
                      </a:lnTo>
                      <a:cubicBezTo>
                        <a:pt x="3629320" y="2031951"/>
                        <a:pt x="3633514" y="2038740"/>
                        <a:pt x="3645084" y="2032293"/>
                      </a:cubicBezTo>
                      <a:cubicBezTo>
                        <a:pt x="3644914" y="2021651"/>
                        <a:pt x="3633426" y="2024160"/>
                        <a:pt x="3627976" y="2020892"/>
                      </a:cubicBezTo>
                      <a:lnTo>
                        <a:pt x="3615034" y="2012964"/>
                      </a:lnTo>
                      <a:lnTo>
                        <a:pt x="3614840" y="2012729"/>
                      </a:lnTo>
                      <a:lnTo>
                        <a:pt x="3614658" y="2012733"/>
                      </a:lnTo>
                      <a:lnTo>
                        <a:pt x="3589146" y="1997103"/>
                      </a:lnTo>
                      <a:cubicBezTo>
                        <a:pt x="3577612" y="1987694"/>
                        <a:pt x="3568804" y="1975290"/>
                        <a:pt x="3566660" y="1955349"/>
                      </a:cubicBezTo>
                      <a:cubicBezTo>
                        <a:pt x="3564306" y="1935993"/>
                        <a:pt x="3548206" y="1932888"/>
                        <a:pt x="3532948" y="1945953"/>
                      </a:cubicBezTo>
                      <a:cubicBezTo>
                        <a:pt x="3521296" y="1956337"/>
                        <a:pt x="3512410" y="1966388"/>
                        <a:pt x="3503106" y="1977611"/>
                      </a:cubicBezTo>
                      <a:cubicBezTo>
                        <a:pt x="3471250" y="2011197"/>
                        <a:pt x="3427480" y="2011433"/>
                        <a:pt x="3372210" y="1977143"/>
                      </a:cubicBezTo>
                      <a:cubicBezTo>
                        <a:pt x="3353926" y="1965323"/>
                        <a:pt x="3341850" y="1958364"/>
                        <a:pt x="3323324" y="1976873"/>
                      </a:cubicBezTo>
                      <a:cubicBezTo>
                        <a:pt x="3308404" y="1992704"/>
                        <a:pt x="3287772" y="1980044"/>
                        <a:pt x="3273424" y="1949793"/>
                      </a:cubicBezTo>
                      <a:cubicBezTo>
                        <a:pt x="3269494" y="1986740"/>
                        <a:pt x="3240322" y="2023929"/>
                        <a:pt x="3197898" y="2035224"/>
                      </a:cubicBezTo>
                      <a:cubicBezTo>
                        <a:pt x="3164610" y="2043171"/>
                        <a:pt x="3130566" y="2049526"/>
                        <a:pt x="3097358" y="2035019"/>
                      </a:cubicBezTo>
                      <a:cubicBezTo>
                        <a:pt x="3074714" y="2024286"/>
                        <a:pt x="3052242" y="2024193"/>
                        <a:pt x="3029940" y="2034742"/>
                      </a:cubicBezTo>
                      <a:cubicBezTo>
                        <a:pt x="3012836" y="2041857"/>
                        <a:pt x="2997408" y="2044281"/>
                        <a:pt x="2981554" y="2029361"/>
                      </a:cubicBezTo>
                      <a:cubicBezTo>
                        <a:pt x="2974594" y="2022907"/>
                        <a:pt x="2965956" y="2021145"/>
                        <a:pt x="2956816" y="2024493"/>
                      </a:cubicBezTo>
                      <a:cubicBezTo>
                        <a:pt x="2932586" y="2033029"/>
                        <a:pt x="2930904" y="2019204"/>
                        <a:pt x="2930480" y="2001861"/>
                      </a:cubicBezTo>
                      <a:cubicBezTo>
                        <a:pt x="2931394" y="1977060"/>
                        <a:pt x="2918398" y="1976385"/>
                        <a:pt x="2898610" y="1979898"/>
                      </a:cubicBezTo>
                      <a:cubicBezTo>
                        <a:pt x="2851068" y="1990688"/>
                        <a:pt x="2806122" y="1990503"/>
                        <a:pt x="2768294" y="1951864"/>
                      </a:cubicBezTo>
                      <a:cubicBezTo>
                        <a:pt x="2753196" y="1938537"/>
                        <a:pt x="2731060" y="1941210"/>
                        <a:pt x="2714368" y="1928635"/>
                      </a:cubicBezTo>
                      <a:cubicBezTo>
                        <a:pt x="2692646" y="1911619"/>
                        <a:pt x="2679070" y="1938509"/>
                        <a:pt x="2662386" y="1944451"/>
                      </a:cubicBezTo>
                      <a:cubicBezTo>
                        <a:pt x="2636142" y="1954914"/>
                        <a:pt x="2612246" y="1966216"/>
                        <a:pt x="2588188" y="1985394"/>
                      </a:cubicBezTo>
                      <a:cubicBezTo>
                        <a:pt x="2570916" y="2000385"/>
                        <a:pt x="2512886" y="1984946"/>
                        <a:pt x="2499548" y="1962990"/>
                      </a:cubicBezTo>
                      <a:cubicBezTo>
                        <a:pt x="2486964" y="1942625"/>
                        <a:pt x="2477824" y="1945973"/>
                        <a:pt x="2462986" y="1957865"/>
                      </a:cubicBezTo>
                      <a:cubicBezTo>
                        <a:pt x="2454182" y="1963978"/>
                        <a:pt x="2445800" y="1968919"/>
                        <a:pt x="2437078" y="1971093"/>
                      </a:cubicBezTo>
                      <a:cubicBezTo>
                        <a:pt x="2424000" y="1974355"/>
                        <a:pt x="2420732" y="1979800"/>
                        <a:pt x="2418472" y="1993541"/>
                      </a:cubicBezTo>
                      <a:cubicBezTo>
                        <a:pt x="2413620" y="2036771"/>
                        <a:pt x="2381424" y="2049075"/>
                        <a:pt x="2347706" y="2021163"/>
                      </a:cubicBezTo>
                      <a:cubicBezTo>
                        <a:pt x="2334120" y="2011020"/>
                        <a:pt x="2320788" y="2007579"/>
                        <a:pt x="2304184" y="2009584"/>
                      </a:cubicBezTo>
                      <a:cubicBezTo>
                        <a:pt x="2272154" y="2014012"/>
                        <a:pt x="2243562" y="2023636"/>
                        <a:pt x="2213294" y="2037952"/>
                      </a:cubicBezTo>
                      <a:cubicBezTo>
                        <a:pt x="2197366" y="2045487"/>
                        <a:pt x="2182192" y="2054614"/>
                        <a:pt x="2163660" y="2054607"/>
                      </a:cubicBezTo>
                      <a:cubicBezTo>
                        <a:pt x="2135234" y="2056356"/>
                        <a:pt x="2123658" y="2044286"/>
                        <a:pt x="2121890" y="2015883"/>
                      </a:cubicBezTo>
                      <a:cubicBezTo>
                        <a:pt x="2118186" y="1966952"/>
                        <a:pt x="2123958" y="1917437"/>
                        <a:pt x="2143564" y="1866252"/>
                      </a:cubicBezTo>
                      <a:cubicBezTo>
                        <a:pt x="2120004" y="1880319"/>
                        <a:pt x="2098204" y="1885757"/>
                        <a:pt x="2074724" y="1877370"/>
                      </a:cubicBezTo>
                      <a:cubicBezTo>
                        <a:pt x="2060634" y="1872337"/>
                        <a:pt x="2051744" y="1863871"/>
                        <a:pt x="2048888" y="1849627"/>
                      </a:cubicBezTo>
                      <a:cubicBezTo>
                        <a:pt x="2046452" y="1834210"/>
                        <a:pt x="2051814" y="1822901"/>
                        <a:pt x="2065732" y="1817293"/>
                      </a:cubicBezTo>
                      <a:cubicBezTo>
                        <a:pt x="2094408" y="1803731"/>
                        <a:pt x="2109914" y="1778853"/>
                        <a:pt x="2125836" y="1752801"/>
                      </a:cubicBezTo>
                      <a:cubicBezTo>
                        <a:pt x="2131620" y="1740320"/>
                        <a:pt x="2138994" y="1727084"/>
                        <a:pt x="2154676" y="1731364"/>
                      </a:cubicBezTo>
                      <a:cubicBezTo>
                        <a:pt x="2169184" y="1735223"/>
                        <a:pt x="2166504" y="1750136"/>
                        <a:pt x="2167432" y="1762369"/>
                      </a:cubicBezTo>
                      <a:cubicBezTo>
                        <a:pt x="2168692" y="1777366"/>
                        <a:pt x="2168362" y="1793118"/>
                        <a:pt x="2172390" y="1807782"/>
                      </a:cubicBezTo>
                      <a:cubicBezTo>
                        <a:pt x="2176338" y="1826383"/>
                        <a:pt x="2193948" y="1832674"/>
                        <a:pt x="2202918" y="1818686"/>
                      </a:cubicBezTo>
                      <a:cubicBezTo>
                        <a:pt x="2221692" y="1788363"/>
                        <a:pt x="2244500" y="1791219"/>
                        <a:pt x="2271586" y="1796927"/>
                      </a:cubicBezTo>
                      <a:cubicBezTo>
                        <a:pt x="2280224" y="1798689"/>
                        <a:pt x="2288944" y="1796515"/>
                        <a:pt x="2298754" y="1798696"/>
                      </a:cubicBezTo>
                      <a:cubicBezTo>
                        <a:pt x="2324332" y="1801220"/>
                        <a:pt x="2338668" y="1794439"/>
                        <a:pt x="2334970" y="1764024"/>
                      </a:cubicBezTo>
                      <a:cubicBezTo>
                        <a:pt x="2333542" y="1756901"/>
                        <a:pt x="2335638" y="1751037"/>
                        <a:pt x="2337732" y="1745173"/>
                      </a:cubicBezTo>
                      <a:cubicBezTo>
                        <a:pt x="2355832" y="1709321"/>
                        <a:pt x="2348530" y="1681585"/>
                        <a:pt x="2323198" y="1648732"/>
                      </a:cubicBezTo>
                      <a:cubicBezTo>
                        <a:pt x="2301722" y="1619902"/>
                        <a:pt x="2297852" y="1578846"/>
                        <a:pt x="2301784" y="1541899"/>
                      </a:cubicBezTo>
                      <a:cubicBezTo>
                        <a:pt x="2304544" y="1523047"/>
                        <a:pt x="2299848" y="1521370"/>
                        <a:pt x="2283328" y="1519437"/>
                      </a:cubicBezTo>
                      <a:cubicBezTo>
                        <a:pt x="2246684" y="1518250"/>
                        <a:pt x="2234690" y="1507354"/>
                        <a:pt x="2225958" y="1472497"/>
                      </a:cubicBezTo>
                      <a:cubicBezTo>
                        <a:pt x="2223776" y="1463782"/>
                        <a:pt x="2224360" y="1454734"/>
                        <a:pt x="2222178" y="1446019"/>
                      </a:cubicBezTo>
                      <a:cubicBezTo>
                        <a:pt x="2213446" y="1411162"/>
                        <a:pt x="2189966" y="1402775"/>
                        <a:pt x="2159952" y="1423793"/>
                      </a:cubicBezTo>
                      <a:cubicBezTo>
                        <a:pt x="2131532" y="1444058"/>
                        <a:pt x="2108062" y="1472703"/>
                        <a:pt x="2093984" y="1504703"/>
                      </a:cubicBezTo>
                      <a:cubicBezTo>
                        <a:pt x="2075882" y="1540556"/>
                        <a:pt x="2048972" y="1564006"/>
                        <a:pt x="2018958" y="1585025"/>
                      </a:cubicBezTo>
                      <a:cubicBezTo>
                        <a:pt x="2003784" y="1594152"/>
                        <a:pt x="1992132" y="1604536"/>
                        <a:pt x="1985094" y="1620537"/>
                      </a:cubicBezTo>
                      <a:cubicBezTo>
                        <a:pt x="1975540" y="1643574"/>
                        <a:pt x="1955922" y="1657726"/>
                        <a:pt x="1934122" y="1663164"/>
                      </a:cubicBezTo>
                      <a:cubicBezTo>
                        <a:pt x="1904358" y="1672369"/>
                        <a:pt x="1873920" y="1676044"/>
                        <a:pt x="1846002" y="1691198"/>
                      </a:cubicBezTo>
                      <a:cubicBezTo>
                        <a:pt x="1836024" y="1696892"/>
                        <a:pt x="1824702" y="1691525"/>
                        <a:pt x="1815392" y="1684233"/>
                      </a:cubicBezTo>
                      <a:cubicBezTo>
                        <a:pt x="1804908" y="1676520"/>
                        <a:pt x="1794426" y="1668808"/>
                        <a:pt x="1781092" y="1665368"/>
                      </a:cubicBezTo>
                      <a:cubicBezTo>
                        <a:pt x="1758784" y="1657400"/>
                        <a:pt x="1744860" y="1644492"/>
                        <a:pt x="1751728" y="1617851"/>
                      </a:cubicBezTo>
                      <a:cubicBezTo>
                        <a:pt x="1755918" y="1606123"/>
                        <a:pt x="1748538" y="1600842"/>
                        <a:pt x="1740820" y="1592795"/>
                      </a:cubicBezTo>
                      <a:lnTo>
                        <a:pt x="1714250" y="1562532"/>
                      </a:lnTo>
                      <a:lnTo>
                        <a:pt x="1718514" y="1585549"/>
                      </a:lnTo>
                      <a:cubicBezTo>
                        <a:pt x="1703446" y="1624059"/>
                        <a:pt x="1701190" y="1667145"/>
                        <a:pt x="1683792" y="1704823"/>
                      </a:cubicBezTo>
                      <a:cubicBezTo>
                        <a:pt x="1678412" y="1716202"/>
                        <a:pt x="1674300" y="1724043"/>
                        <a:pt x="1663196" y="1729388"/>
                      </a:cubicBezTo>
                      <a:cubicBezTo>
                        <a:pt x="1614866" y="1750697"/>
                        <a:pt x="1566862" y="1774782"/>
                        <a:pt x="1512460" y="1772641"/>
                      </a:cubicBezTo>
                      <a:cubicBezTo>
                        <a:pt x="1505470" y="1770145"/>
                        <a:pt x="1498482" y="1767649"/>
                        <a:pt x="1491494" y="1765152"/>
                      </a:cubicBezTo>
                      <a:cubicBezTo>
                        <a:pt x="1433250" y="1744349"/>
                        <a:pt x="1429112" y="1737551"/>
                        <a:pt x="1443190" y="1676075"/>
                      </a:cubicBezTo>
                      <a:cubicBezTo>
                        <a:pt x="1449708" y="1650472"/>
                        <a:pt x="1433500" y="1640692"/>
                        <a:pt x="1420462" y="1629385"/>
                      </a:cubicBezTo>
                      <a:cubicBezTo>
                        <a:pt x="1391316" y="1604343"/>
                        <a:pt x="1386632" y="1588040"/>
                        <a:pt x="1411986" y="1561184"/>
                      </a:cubicBezTo>
                      <a:cubicBezTo>
                        <a:pt x="1424874" y="1547166"/>
                        <a:pt x="1427080" y="1537315"/>
                        <a:pt x="1418902" y="1519763"/>
                      </a:cubicBezTo>
                      <a:cubicBezTo>
                        <a:pt x="1413114" y="1508385"/>
                        <a:pt x="1413864" y="1498012"/>
                        <a:pt x="1417394" y="1488133"/>
                      </a:cubicBezTo>
                      <a:cubicBezTo>
                        <a:pt x="1420922" y="1478254"/>
                        <a:pt x="1427228" y="1468869"/>
                        <a:pt x="1432558" y="1459467"/>
                      </a:cubicBezTo>
                      <a:cubicBezTo>
                        <a:pt x="1436250" y="1452805"/>
                        <a:pt x="1449782" y="1444338"/>
                        <a:pt x="1455830" y="1453148"/>
                      </a:cubicBezTo>
                      <a:cubicBezTo>
                        <a:pt x="1467404" y="1475904"/>
                        <a:pt x="1475954" y="1462997"/>
                        <a:pt x="1485248" y="1451686"/>
                      </a:cubicBezTo>
                      <a:cubicBezTo>
                        <a:pt x="1511346" y="1426425"/>
                        <a:pt x="1541930" y="1425379"/>
                        <a:pt x="1573800" y="1435434"/>
                      </a:cubicBezTo>
                      <a:cubicBezTo>
                        <a:pt x="1604508" y="1445072"/>
                        <a:pt x="1634372" y="1457070"/>
                        <a:pt x="1663494" y="1467472"/>
                      </a:cubicBezTo>
                      <a:cubicBezTo>
                        <a:pt x="1669926" y="1484400"/>
                        <a:pt x="1675776" y="1501119"/>
                        <a:pt x="1683410" y="1516980"/>
                      </a:cubicBezTo>
                      <a:lnTo>
                        <a:pt x="1705170" y="1548503"/>
                      </a:lnTo>
                      <a:lnTo>
                        <a:pt x="1694592" y="1503548"/>
                      </a:lnTo>
                      <a:cubicBezTo>
                        <a:pt x="1696012" y="1492153"/>
                        <a:pt x="1685112" y="1485614"/>
                        <a:pt x="1683346" y="1475727"/>
                      </a:cubicBezTo>
                      <a:cubicBezTo>
                        <a:pt x="1693236" y="1455456"/>
                        <a:pt x="1709756" y="1457388"/>
                        <a:pt x="1726192" y="1463259"/>
                      </a:cubicBezTo>
                      <a:cubicBezTo>
                        <a:pt x="1729714" y="1464517"/>
                        <a:pt x="1732818" y="1466949"/>
                        <a:pt x="1734746" y="1468960"/>
                      </a:cubicBezTo>
                      <a:cubicBezTo>
                        <a:pt x="1745066" y="1484548"/>
                        <a:pt x="1742722" y="1502225"/>
                        <a:pt x="1745914" y="1519235"/>
                      </a:cubicBezTo>
                      <a:cubicBezTo>
                        <a:pt x="1756156" y="1557277"/>
                        <a:pt x="1781570" y="1586192"/>
                        <a:pt x="1804976" y="1617034"/>
                      </a:cubicBezTo>
                      <a:cubicBezTo>
                        <a:pt x="1809170" y="1623821"/>
                        <a:pt x="1815458" y="1624745"/>
                        <a:pt x="1822922" y="1626089"/>
                      </a:cubicBezTo>
                      <a:cubicBezTo>
                        <a:pt x="1853950" y="1631881"/>
                        <a:pt x="1911716" y="1603584"/>
                        <a:pt x="1930408" y="1577200"/>
                      </a:cubicBezTo>
                      <a:cubicBezTo>
                        <a:pt x="1949602" y="1545704"/>
                        <a:pt x="1971896" y="1516639"/>
                        <a:pt x="2015840" y="1527044"/>
                      </a:cubicBezTo>
                      <a:cubicBezTo>
                        <a:pt x="2033114" y="1530571"/>
                        <a:pt x="2042418" y="1519346"/>
                        <a:pt x="2049794" y="1506112"/>
                      </a:cubicBezTo>
                      <a:cubicBezTo>
                        <a:pt x="2058006" y="1490531"/>
                        <a:pt x="2066640" y="1473777"/>
                        <a:pt x="2067388" y="1456853"/>
                      </a:cubicBezTo>
                      <a:cubicBezTo>
                        <a:pt x="2068304" y="1432053"/>
                        <a:pt x="2071064" y="1413203"/>
                        <a:pt x="2100412" y="1405170"/>
                      </a:cubicBezTo>
                      <a:cubicBezTo>
                        <a:pt x="2118270" y="1399648"/>
                        <a:pt x="2105102" y="1388332"/>
                        <a:pt x="2097386" y="1380285"/>
                      </a:cubicBezTo>
                      <a:cubicBezTo>
                        <a:pt x="2080694" y="1367711"/>
                        <a:pt x="2067190" y="1353630"/>
                        <a:pt x="2081858" y="1331098"/>
                      </a:cubicBezTo>
                      <a:cubicBezTo>
                        <a:pt x="2088312" y="1324146"/>
                        <a:pt x="2095858" y="1321552"/>
                        <a:pt x="2104914" y="1322142"/>
                      </a:cubicBezTo>
                      <a:cubicBezTo>
                        <a:pt x="2135854" y="1313356"/>
                        <a:pt x="2165954" y="1306916"/>
                        <a:pt x="2190450" y="1342115"/>
                      </a:cubicBezTo>
                      <a:cubicBezTo>
                        <a:pt x="2199260" y="1354518"/>
                        <a:pt x="2213680" y="1343800"/>
                        <a:pt x="2219042" y="1332491"/>
                      </a:cubicBezTo>
                      <a:cubicBezTo>
                        <a:pt x="2229646" y="1315780"/>
                        <a:pt x="2242536" y="1312119"/>
                        <a:pt x="2256184" y="1312365"/>
                      </a:cubicBezTo>
                      <a:close/>
                      <a:moveTo>
                        <a:pt x="1232134" y="1182086"/>
                      </a:moveTo>
                      <a:cubicBezTo>
                        <a:pt x="1237432" y="1181809"/>
                        <a:pt x="1243430" y="1182877"/>
                        <a:pt x="1250378" y="1185689"/>
                      </a:cubicBezTo>
                      <a:cubicBezTo>
                        <a:pt x="1280940" y="1196606"/>
                        <a:pt x="1307732" y="1218076"/>
                        <a:pt x="1336620" y="1233683"/>
                      </a:cubicBezTo>
                      <a:cubicBezTo>
                        <a:pt x="1378436" y="1253908"/>
                        <a:pt x="1422174" y="1257631"/>
                        <a:pt x="1464072" y="1273919"/>
                      </a:cubicBezTo>
                      <a:cubicBezTo>
                        <a:pt x="1497742" y="1287268"/>
                        <a:pt x="1533424" y="1298691"/>
                        <a:pt x="1566676" y="1313212"/>
                      </a:cubicBezTo>
                      <a:cubicBezTo>
                        <a:pt x="1571554" y="1325533"/>
                        <a:pt x="1588928" y="1325128"/>
                        <a:pt x="1594226" y="1336275"/>
                      </a:cubicBezTo>
                      <a:cubicBezTo>
                        <a:pt x="1608170" y="1349189"/>
                        <a:pt x="1620936" y="1361684"/>
                        <a:pt x="1633706" y="1374178"/>
                      </a:cubicBezTo>
                      <a:cubicBezTo>
                        <a:pt x="1649162" y="1390276"/>
                        <a:pt x="1665376" y="1407968"/>
                        <a:pt x="1646338" y="1431579"/>
                      </a:cubicBezTo>
                      <a:cubicBezTo>
                        <a:pt x="1624586" y="1414554"/>
                        <a:pt x="1597982" y="1422241"/>
                        <a:pt x="1573554" y="1420126"/>
                      </a:cubicBezTo>
                      <a:cubicBezTo>
                        <a:pt x="1511266" y="1416389"/>
                        <a:pt x="1452180" y="1429663"/>
                        <a:pt x="1391744" y="1431876"/>
                      </a:cubicBezTo>
                      <a:cubicBezTo>
                        <a:pt x="1355820" y="1432267"/>
                        <a:pt x="1330148" y="1452186"/>
                        <a:pt x="1302124" y="1471266"/>
                      </a:cubicBezTo>
                      <a:lnTo>
                        <a:pt x="1299128" y="1470240"/>
                      </a:lnTo>
                      <a:lnTo>
                        <a:pt x="1302702" y="1475720"/>
                      </a:lnTo>
                      <a:cubicBezTo>
                        <a:pt x="1282958" y="1530997"/>
                        <a:pt x="1274418" y="1535905"/>
                        <a:pt x="1221466" y="1516990"/>
                      </a:cubicBezTo>
                      <a:lnTo>
                        <a:pt x="1219990" y="1515356"/>
                      </a:lnTo>
                      <a:lnTo>
                        <a:pt x="1219896" y="1515940"/>
                      </a:lnTo>
                      <a:cubicBezTo>
                        <a:pt x="1190860" y="1526725"/>
                        <a:pt x="1171066" y="1548743"/>
                        <a:pt x="1159838" y="1576467"/>
                      </a:cubicBezTo>
                      <a:cubicBezTo>
                        <a:pt x="1152380" y="1593637"/>
                        <a:pt x="1141812" y="1608373"/>
                        <a:pt x="1125870" y="1615901"/>
                      </a:cubicBezTo>
                      <a:cubicBezTo>
                        <a:pt x="1096416" y="1627858"/>
                        <a:pt x="1075864" y="1648285"/>
                        <a:pt x="1061112" y="1674749"/>
                      </a:cubicBezTo>
                      <a:cubicBezTo>
                        <a:pt x="1052058" y="1692671"/>
                        <a:pt x="1036788" y="1705729"/>
                        <a:pt x="1021522" y="1718788"/>
                      </a:cubicBezTo>
                      <a:cubicBezTo>
                        <a:pt x="1004160" y="1737708"/>
                        <a:pt x="983514" y="1743556"/>
                        <a:pt x="958412" y="1735911"/>
                      </a:cubicBezTo>
                      <a:cubicBezTo>
                        <a:pt x="923904" y="1724908"/>
                        <a:pt x="892002" y="1721447"/>
                        <a:pt x="860966" y="1752673"/>
                      </a:cubicBezTo>
                      <a:cubicBezTo>
                        <a:pt x="839160" y="1776617"/>
                        <a:pt x="819258" y="1765542"/>
                        <a:pt x="808072" y="1733780"/>
                      </a:cubicBezTo>
                      <a:cubicBezTo>
                        <a:pt x="801004" y="1712743"/>
                        <a:pt x="782954" y="1707618"/>
                        <a:pt x="765322" y="1701320"/>
                      </a:cubicBezTo>
                      <a:cubicBezTo>
                        <a:pt x="749202" y="1698208"/>
                        <a:pt x="736110" y="1701465"/>
                        <a:pt x="727138" y="1715448"/>
                      </a:cubicBezTo>
                      <a:cubicBezTo>
                        <a:pt x="710708" y="1746603"/>
                        <a:pt x="692686" y="1778510"/>
                        <a:pt x="685240" y="1814196"/>
                      </a:cubicBezTo>
                      <a:cubicBezTo>
                        <a:pt x="684240" y="1824416"/>
                        <a:pt x="679970" y="1840081"/>
                        <a:pt x="693318" y="1843527"/>
                      </a:cubicBezTo>
                      <a:cubicBezTo>
                        <a:pt x="707844" y="1847392"/>
                        <a:pt x="711696" y="1832901"/>
                        <a:pt x="712694" y="1822680"/>
                      </a:cubicBezTo>
                      <a:cubicBezTo>
                        <a:pt x="716032" y="1794783"/>
                        <a:pt x="736002" y="1783405"/>
                        <a:pt x="756728" y="1773619"/>
                      </a:cubicBezTo>
                      <a:cubicBezTo>
                        <a:pt x="777454" y="1763833"/>
                        <a:pt x="792656" y="1773229"/>
                        <a:pt x="789060" y="1794424"/>
                      </a:cubicBezTo>
                      <a:cubicBezTo>
                        <a:pt x="784804" y="1828603"/>
                        <a:pt x="772656" y="1862609"/>
                        <a:pt x="744136" y="1886800"/>
                      </a:cubicBezTo>
                      <a:cubicBezTo>
                        <a:pt x="728868" y="1899858"/>
                        <a:pt x="710656" y="1902608"/>
                        <a:pt x="691008" y="1898236"/>
                      </a:cubicBezTo>
                      <a:cubicBezTo>
                        <a:pt x="662378" y="1889331"/>
                        <a:pt x="642746" y="1903475"/>
                        <a:pt x="633950" y="1928100"/>
                      </a:cubicBezTo>
                      <a:cubicBezTo>
                        <a:pt x="613926" y="1980449"/>
                        <a:pt x="575595" y="2020969"/>
                        <a:pt x="540789" y="2062748"/>
                      </a:cubicBezTo>
                      <a:cubicBezTo>
                        <a:pt x="534750" y="2068525"/>
                        <a:pt x="524765" y="2074214"/>
                        <a:pt x="526617" y="2080165"/>
                      </a:cubicBezTo>
                      <a:cubicBezTo>
                        <a:pt x="538317" y="2125334"/>
                        <a:pt x="496879" y="2163421"/>
                        <a:pt x="508998" y="2207417"/>
                      </a:cubicBezTo>
                      <a:cubicBezTo>
                        <a:pt x="513376" y="2224848"/>
                        <a:pt x="510619" y="2243697"/>
                        <a:pt x="492243" y="2254323"/>
                      </a:cubicBezTo>
                      <a:cubicBezTo>
                        <a:pt x="490879" y="2224746"/>
                        <a:pt x="496230" y="2194924"/>
                        <a:pt x="482192" y="2167432"/>
                      </a:cubicBezTo>
                      <a:cubicBezTo>
                        <a:pt x="472430" y="2133532"/>
                        <a:pt x="477970" y="2104108"/>
                        <a:pt x="489492" y="2076490"/>
                      </a:cubicBezTo>
                      <a:cubicBezTo>
                        <a:pt x="501013" y="2048872"/>
                        <a:pt x="518518" y="2023060"/>
                        <a:pt x="532684" y="1996386"/>
                      </a:cubicBezTo>
                      <a:cubicBezTo>
                        <a:pt x="542155" y="1977291"/>
                        <a:pt x="557504" y="1960295"/>
                        <a:pt x="563450" y="1939940"/>
                      </a:cubicBezTo>
                      <a:cubicBezTo>
                        <a:pt x="565206" y="1931312"/>
                        <a:pt x="570826" y="1926708"/>
                        <a:pt x="578040" y="1921352"/>
                      </a:cubicBezTo>
                      <a:cubicBezTo>
                        <a:pt x="628384" y="1891734"/>
                        <a:pt x="654960" y="1847014"/>
                        <a:pt x="662892" y="1787702"/>
                      </a:cubicBezTo>
                      <a:cubicBezTo>
                        <a:pt x="668406" y="1750004"/>
                        <a:pt x="686848" y="1716925"/>
                        <a:pt x="705710" y="1682672"/>
                      </a:cubicBezTo>
                      <a:cubicBezTo>
                        <a:pt x="731530" y="1636361"/>
                        <a:pt x="770794" y="1608073"/>
                        <a:pt x="807032" y="1573417"/>
                      </a:cubicBezTo>
                      <a:cubicBezTo>
                        <a:pt x="819530" y="1560692"/>
                        <a:pt x="841174" y="1544623"/>
                        <a:pt x="855454" y="1560301"/>
                      </a:cubicBezTo>
                      <a:cubicBezTo>
                        <a:pt x="870912" y="1576401"/>
                        <a:pt x="881424" y="1602633"/>
                        <a:pt x="876154" y="1628518"/>
                      </a:cubicBezTo>
                      <a:cubicBezTo>
                        <a:pt x="876072" y="1632456"/>
                        <a:pt x="870534" y="1633122"/>
                        <a:pt x="869278" y="1636639"/>
                      </a:cubicBezTo>
                      <a:cubicBezTo>
                        <a:pt x="862994" y="1654229"/>
                        <a:pt x="845214" y="1674323"/>
                        <a:pt x="860252" y="1691595"/>
                      </a:cubicBezTo>
                      <a:cubicBezTo>
                        <a:pt x="873776" y="1705681"/>
                        <a:pt x="890382" y="1685167"/>
                        <a:pt x="904312" y="1679565"/>
                      </a:cubicBezTo>
                      <a:cubicBezTo>
                        <a:pt x="924618" y="1670952"/>
                        <a:pt x="945684" y="1663931"/>
                        <a:pt x="967424" y="1662441"/>
                      </a:cubicBezTo>
                      <a:cubicBezTo>
                        <a:pt x="979678" y="1661529"/>
                        <a:pt x="993446" y="1663802"/>
                        <a:pt x="996540" y="1647717"/>
                      </a:cubicBezTo>
                      <a:cubicBezTo>
                        <a:pt x="1000390" y="1633226"/>
                        <a:pt x="998284" y="1620573"/>
                        <a:pt x="986692" y="1608499"/>
                      </a:cubicBezTo>
                      <a:cubicBezTo>
                        <a:pt x="975098" y="1596425"/>
                        <a:pt x="960154" y="1593732"/>
                        <a:pt x="946048" y="1588694"/>
                      </a:cubicBezTo>
                      <a:cubicBezTo>
                        <a:pt x="934294" y="1584496"/>
                        <a:pt x="922538" y="1580296"/>
                        <a:pt x="921270" y="1565298"/>
                      </a:cubicBezTo>
                      <a:cubicBezTo>
                        <a:pt x="920338" y="1553065"/>
                        <a:pt x="912350" y="1538312"/>
                        <a:pt x="924012" y="1527933"/>
                      </a:cubicBezTo>
                      <a:cubicBezTo>
                        <a:pt x="935672" y="1517553"/>
                        <a:pt x="948102" y="1527281"/>
                        <a:pt x="958682" y="1531060"/>
                      </a:cubicBezTo>
                      <a:cubicBezTo>
                        <a:pt x="970856" y="1534086"/>
                        <a:pt x="981016" y="1539038"/>
                        <a:pt x="994108" y="1535781"/>
                      </a:cubicBezTo>
                      <a:cubicBezTo>
                        <a:pt x="1006782" y="1533697"/>
                        <a:pt x="1016348" y="1529180"/>
                        <a:pt x="1012308" y="1514515"/>
                      </a:cubicBezTo>
                      <a:cubicBezTo>
                        <a:pt x="1003808" y="1486357"/>
                        <a:pt x="1028996" y="1490064"/>
                        <a:pt x="1041410" y="1481276"/>
                      </a:cubicBezTo>
                      <a:cubicBezTo>
                        <a:pt x="1047790" y="1478265"/>
                        <a:pt x="1056016" y="1481204"/>
                        <a:pt x="1054340" y="1485895"/>
                      </a:cubicBezTo>
                      <a:cubicBezTo>
                        <a:pt x="1047898" y="1511360"/>
                        <a:pt x="1071326" y="1523695"/>
                        <a:pt x="1083932" y="1544065"/>
                      </a:cubicBezTo>
                      <a:cubicBezTo>
                        <a:pt x="1075284" y="1542298"/>
                        <a:pt x="1070162" y="1541791"/>
                        <a:pt x="1066636" y="1540531"/>
                      </a:cubicBezTo>
                      <a:cubicBezTo>
                        <a:pt x="1058408" y="1537592"/>
                        <a:pt x="1052436" y="1520915"/>
                        <a:pt x="1040358" y="1532467"/>
                      </a:cubicBezTo>
                      <a:cubicBezTo>
                        <a:pt x="1028278" y="1544020"/>
                        <a:pt x="1026778" y="1559351"/>
                        <a:pt x="1028468" y="1573177"/>
                      </a:cubicBezTo>
                      <a:cubicBezTo>
                        <a:pt x="1029736" y="1588174"/>
                        <a:pt x="1043506" y="1590449"/>
                        <a:pt x="1055342" y="1590709"/>
                      </a:cubicBezTo>
                      <a:cubicBezTo>
                        <a:pt x="1065582" y="1591723"/>
                        <a:pt x="1075486" y="1589971"/>
                        <a:pt x="1086146" y="1589812"/>
                      </a:cubicBezTo>
                      <a:cubicBezTo>
                        <a:pt x="1096808" y="1589654"/>
                        <a:pt x="1108224" y="1591087"/>
                        <a:pt x="1116358" y="1579447"/>
                      </a:cubicBezTo>
                      <a:cubicBezTo>
                        <a:pt x="1123316" y="1567388"/>
                        <a:pt x="1110804" y="1561597"/>
                        <a:pt x="1106266" y="1552043"/>
                      </a:cubicBezTo>
                      <a:cubicBezTo>
                        <a:pt x="1099198" y="1531006"/>
                        <a:pt x="1102036" y="1508220"/>
                        <a:pt x="1089430" y="1487850"/>
                      </a:cubicBezTo>
                      <a:cubicBezTo>
                        <a:pt x="1084054" y="1480641"/>
                        <a:pt x="1086310" y="1466903"/>
                        <a:pt x="1071202" y="1472084"/>
                      </a:cubicBezTo>
                      <a:cubicBezTo>
                        <a:pt x="1058110" y="1475341"/>
                        <a:pt x="1057098" y="1467046"/>
                        <a:pt x="1058854" y="1458418"/>
                      </a:cubicBezTo>
                      <a:cubicBezTo>
                        <a:pt x="1061448" y="1447444"/>
                        <a:pt x="1065894" y="1442420"/>
                        <a:pt x="1077230" y="1447791"/>
                      </a:cubicBezTo>
                      <a:cubicBezTo>
                        <a:pt x="1099564" y="1455769"/>
                        <a:pt x="1120372" y="1442046"/>
                        <a:pt x="1141354" y="1438963"/>
                      </a:cubicBezTo>
                      <a:cubicBezTo>
                        <a:pt x="1162756" y="1434707"/>
                        <a:pt x="1165580" y="1393404"/>
                        <a:pt x="1147434" y="1373700"/>
                      </a:cubicBezTo>
                      <a:cubicBezTo>
                        <a:pt x="1135842" y="1361627"/>
                        <a:pt x="1136842" y="1351405"/>
                        <a:pt x="1143382" y="1340519"/>
                      </a:cubicBezTo>
                      <a:cubicBezTo>
                        <a:pt x="1151178" y="1326115"/>
                        <a:pt x="1165364" y="1327215"/>
                        <a:pt x="1177956" y="1329068"/>
                      </a:cubicBezTo>
                      <a:cubicBezTo>
                        <a:pt x="1188198" y="1330082"/>
                        <a:pt x="1195590" y="1335367"/>
                        <a:pt x="1191738" y="1349858"/>
                      </a:cubicBezTo>
                      <a:cubicBezTo>
                        <a:pt x="1187050" y="1366695"/>
                        <a:pt x="1203250" y="1365870"/>
                        <a:pt x="1212734" y="1365291"/>
                      </a:cubicBezTo>
                      <a:cubicBezTo>
                        <a:pt x="1239514" y="1368245"/>
                        <a:pt x="1267630" y="1363743"/>
                        <a:pt x="1292154" y="1380436"/>
                      </a:cubicBezTo>
                      <a:cubicBezTo>
                        <a:pt x="1296436" y="1383289"/>
                        <a:pt x="1310204" y="1385561"/>
                        <a:pt x="1315908" y="1377021"/>
                      </a:cubicBezTo>
                      <a:cubicBezTo>
                        <a:pt x="1320852" y="1366887"/>
                        <a:pt x="1309516" y="1361516"/>
                        <a:pt x="1305314" y="1354725"/>
                      </a:cubicBezTo>
                      <a:cubicBezTo>
                        <a:pt x="1281034" y="1326219"/>
                        <a:pt x="1283210" y="1316418"/>
                        <a:pt x="1316690" y="1300609"/>
                      </a:cubicBezTo>
                      <a:cubicBezTo>
                        <a:pt x="1340186" y="1290492"/>
                        <a:pt x="1323892" y="1276738"/>
                        <a:pt x="1321784" y="1264085"/>
                      </a:cubicBezTo>
                      <a:cubicBezTo>
                        <a:pt x="1319258" y="1252604"/>
                        <a:pt x="1312448" y="1238272"/>
                        <a:pt x="1294992" y="1242614"/>
                      </a:cubicBezTo>
                      <a:cubicBezTo>
                        <a:pt x="1280304" y="1246624"/>
                        <a:pt x="1283668" y="1255759"/>
                        <a:pt x="1288208" y="1265314"/>
                      </a:cubicBezTo>
                      <a:cubicBezTo>
                        <a:pt x="1292748" y="1274869"/>
                        <a:pt x="1300816" y="1285684"/>
                        <a:pt x="1284872" y="1293212"/>
                      </a:cubicBezTo>
                      <a:cubicBezTo>
                        <a:pt x="1272116" y="1299234"/>
                        <a:pt x="1261876" y="1298220"/>
                        <a:pt x="1255484" y="1282715"/>
                      </a:cubicBezTo>
                      <a:cubicBezTo>
                        <a:pt x="1247580" y="1264025"/>
                        <a:pt x="1225502" y="1262750"/>
                        <a:pt x="1212736" y="1250257"/>
                      </a:cubicBezTo>
                      <a:cubicBezTo>
                        <a:pt x="1201142" y="1238181"/>
                        <a:pt x="1182754" y="1230291"/>
                        <a:pt x="1196588" y="1210111"/>
                      </a:cubicBezTo>
                      <a:cubicBezTo>
                        <a:pt x="1206652" y="1195855"/>
                        <a:pt x="1216242" y="1182918"/>
                        <a:pt x="1232134" y="1182086"/>
                      </a:cubicBezTo>
                      <a:close/>
                      <a:moveTo>
                        <a:pt x="2808194" y="959615"/>
                      </a:moveTo>
                      <a:cubicBezTo>
                        <a:pt x="2817346" y="959861"/>
                        <a:pt x="2826628" y="962348"/>
                        <a:pt x="2835384" y="967463"/>
                      </a:cubicBezTo>
                      <a:cubicBezTo>
                        <a:pt x="2854490" y="976938"/>
                        <a:pt x="2871754" y="980455"/>
                        <a:pt x="2891872" y="979689"/>
                      </a:cubicBezTo>
                      <a:cubicBezTo>
                        <a:pt x="2943174" y="976810"/>
                        <a:pt x="2988426" y="998274"/>
                        <a:pt x="3034602" y="1013443"/>
                      </a:cubicBezTo>
                      <a:cubicBezTo>
                        <a:pt x="3119496" y="1042441"/>
                        <a:pt x="3201540" y="1075722"/>
                        <a:pt x="3285262" y="1104301"/>
                      </a:cubicBezTo>
                      <a:cubicBezTo>
                        <a:pt x="3307552" y="1112263"/>
                        <a:pt x="3325658" y="1113429"/>
                        <a:pt x="3344528" y="1097641"/>
                      </a:cubicBezTo>
                      <a:cubicBezTo>
                        <a:pt x="3357024" y="1084876"/>
                        <a:pt x="3372364" y="1086380"/>
                        <a:pt x="3387616" y="1091828"/>
                      </a:cubicBezTo>
                      <a:cubicBezTo>
                        <a:pt x="3476784" y="1123678"/>
                        <a:pt x="3570654" y="1138654"/>
                        <a:pt x="3656464" y="1179906"/>
                      </a:cubicBezTo>
                      <a:cubicBezTo>
                        <a:pt x="3679092" y="1190639"/>
                        <a:pt x="3705496" y="1190794"/>
                        <a:pt x="3728120" y="1201525"/>
                      </a:cubicBezTo>
                      <a:cubicBezTo>
                        <a:pt x="3760886" y="1217204"/>
                        <a:pt x="3783168" y="1243717"/>
                        <a:pt x="3810648" y="1266784"/>
                      </a:cubicBezTo>
                      <a:cubicBezTo>
                        <a:pt x="3829732" y="1313358"/>
                        <a:pt x="3874156" y="1318624"/>
                        <a:pt x="3914464" y="1331696"/>
                      </a:cubicBezTo>
                      <a:cubicBezTo>
                        <a:pt x="3996594" y="1361032"/>
                        <a:pt x="4087366" y="1373577"/>
                        <a:pt x="4152540" y="1439264"/>
                      </a:cubicBezTo>
                      <a:cubicBezTo>
                        <a:pt x="4158322" y="1445304"/>
                        <a:pt x="4163768" y="1448574"/>
                        <a:pt x="4172820" y="1449158"/>
                      </a:cubicBezTo>
                      <a:cubicBezTo>
                        <a:pt x="4212970" y="1451572"/>
                        <a:pt x="4245144" y="1476316"/>
                        <a:pt x="4278996" y="1496359"/>
                      </a:cubicBezTo>
                      <a:cubicBezTo>
                        <a:pt x="4295002" y="1503402"/>
                        <a:pt x="4309328" y="1515145"/>
                        <a:pt x="4327100" y="1513541"/>
                      </a:cubicBezTo>
                      <a:cubicBezTo>
                        <a:pt x="4374128" y="1507810"/>
                        <a:pt x="4404534" y="1541200"/>
                        <a:pt x="4441154" y="1560906"/>
                      </a:cubicBezTo>
                      <a:cubicBezTo>
                        <a:pt x="4459086" y="1569962"/>
                        <a:pt x="4475340" y="1583719"/>
                        <a:pt x="4497050" y="1582197"/>
                      </a:cubicBezTo>
                      <a:cubicBezTo>
                        <a:pt x="4517168" y="1581432"/>
                        <a:pt x="4531496" y="1593175"/>
                        <a:pt x="4542216" y="1607606"/>
                      </a:cubicBezTo>
                      <a:cubicBezTo>
                        <a:pt x="4559136" y="1626903"/>
                        <a:pt x="4579416" y="1636797"/>
                        <a:pt x="4605066" y="1635357"/>
                      </a:cubicBezTo>
                      <a:cubicBezTo>
                        <a:pt x="4619652" y="1635266"/>
                        <a:pt x="4633730" y="1640295"/>
                        <a:pt x="4641436" y="1648348"/>
                      </a:cubicBezTo>
                      <a:cubicBezTo>
                        <a:pt x="4695804" y="1703549"/>
                        <a:pt x="4770658" y="1705107"/>
                        <a:pt x="4839386" y="1716403"/>
                      </a:cubicBezTo>
                      <a:cubicBezTo>
                        <a:pt x="4860592" y="1720002"/>
                        <a:pt x="4885906" y="1715792"/>
                        <a:pt x="4895982" y="1687585"/>
                      </a:cubicBezTo>
                      <a:cubicBezTo>
                        <a:pt x="4897240" y="1684059"/>
                        <a:pt x="4900094" y="1679777"/>
                        <a:pt x="4902526" y="1676671"/>
                      </a:cubicBezTo>
                      <a:cubicBezTo>
                        <a:pt x="4931288" y="1659114"/>
                        <a:pt x="4934150" y="1636283"/>
                        <a:pt x="4919416" y="1607166"/>
                      </a:cubicBezTo>
                      <a:cubicBezTo>
                        <a:pt x="4917112" y="1604355"/>
                        <a:pt x="4916696" y="1600893"/>
                        <a:pt x="4916928" y="1597001"/>
                      </a:cubicBezTo>
                      <a:lnTo>
                        <a:pt x="4917804" y="1589092"/>
                      </a:lnTo>
                      <a:lnTo>
                        <a:pt x="4916046" y="1585013"/>
                      </a:lnTo>
                      <a:cubicBezTo>
                        <a:pt x="4911420" y="1579396"/>
                        <a:pt x="4906034" y="1572188"/>
                        <a:pt x="4901824" y="1565399"/>
                      </a:cubicBezTo>
                      <a:cubicBezTo>
                        <a:pt x="4897616" y="1558612"/>
                        <a:pt x="4889040" y="1552904"/>
                        <a:pt x="4889618" y="1543862"/>
                      </a:cubicBezTo>
                      <a:cubicBezTo>
                        <a:pt x="4894618" y="1511294"/>
                        <a:pt x="4914076" y="1486532"/>
                        <a:pt x="4931598" y="1459758"/>
                      </a:cubicBezTo>
                      <a:cubicBezTo>
                        <a:pt x="4961702" y="1416338"/>
                        <a:pt x="4986678" y="1372408"/>
                        <a:pt x="4964098" y="1316774"/>
                      </a:cubicBezTo>
                      <a:cubicBezTo>
                        <a:pt x="4957696" y="1301273"/>
                        <a:pt x="4949278" y="1287697"/>
                        <a:pt x="4932808" y="1281813"/>
                      </a:cubicBezTo>
                      <a:cubicBezTo>
                        <a:pt x="4939424" y="1267000"/>
                        <a:pt x="4956472" y="1263840"/>
                        <a:pt x="4967716" y="1254645"/>
                      </a:cubicBezTo>
                      <a:cubicBezTo>
                        <a:pt x="4980556" y="1244696"/>
                        <a:pt x="4986282" y="1254669"/>
                        <a:pt x="4991168" y="1266984"/>
                      </a:cubicBezTo>
                      <a:cubicBezTo>
                        <a:pt x="5002800" y="1297565"/>
                        <a:pt x="5017620" y="1326643"/>
                        <a:pt x="5043604" y="1350459"/>
                      </a:cubicBezTo>
                      <a:cubicBezTo>
                        <a:pt x="5063368" y="1369409"/>
                        <a:pt x="5087160" y="1384514"/>
                        <a:pt x="5117806" y="1372998"/>
                      </a:cubicBezTo>
                      <a:cubicBezTo>
                        <a:pt x="5136108" y="1366324"/>
                        <a:pt x="5137808" y="1380142"/>
                        <a:pt x="5138744" y="1392370"/>
                      </a:cubicBezTo>
                      <a:cubicBezTo>
                        <a:pt x="5139344" y="1401833"/>
                        <a:pt x="5132886" y="1408775"/>
                        <a:pt x="5123734" y="1412113"/>
                      </a:cubicBezTo>
                      <a:cubicBezTo>
                        <a:pt x="5110974" y="1418125"/>
                        <a:pt x="5088800" y="1420775"/>
                        <a:pt x="5096302" y="1440632"/>
                      </a:cubicBezTo>
                      <a:cubicBezTo>
                        <a:pt x="5101110" y="1456884"/>
                        <a:pt x="5119516" y="1464779"/>
                        <a:pt x="5139494" y="1453417"/>
                      </a:cubicBezTo>
                      <a:cubicBezTo>
                        <a:pt x="5143102" y="1450741"/>
                        <a:pt x="5151758" y="1452512"/>
                        <a:pt x="5153692" y="1454523"/>
                      </a:cubicBezTo>
                      <a:cubicBezTo>
                        <a:pt x="5175648" y="1482188"/>
                        <a:pt x="5188038" y="1514359"/>
                        <a:pt x="5221240" y="1532826"/>
                      </a:cubicBezTo>
                      <a:cubicBezTo>
                        <a:pt x="5232170" y="1539372"/>
                        <a:pt x="5215302" y="1553166"/>
                        <a:pt x="5206072" y="1560441"/>
                      </a:cubicBezTo>
                      <a:cubicBezTo>
                        <a:pt x="5186850" y="1573394"/>
                        <a:pt x="5164598" y="1579981"/>
                        <a:pt x="5157326" y="1607772"/>
                      </a:cubicBezTo>
                      <a:cubicBezTo>
                        <a:pt x="5152640" y="1624599"/>
                        <a:pt x="5152902" y="1631297"/>
                        <a:pt x="5167518" y="1631234"/>
                      </a:cubicBezTo>
                      <a:cubicBezTo>
                        <a:pt x="5193222" y="1629843"/>
                        <a:pt x="5201298" y="1640656"/>
                        <a:pt x="5194940" y="1662169"/>
                      </a:cubicBezTo>
                      <a:cubicBezTo>
                        <a:pt x="5182384" y="1697323"/>
                        <a:pt x="5218754" y="1695780"/>
                        <a:pt x="5229104" y="1711370"/>
                      </a:cubicBezTo>
                      <a:cubicBezTo>
                        <a:pt x="5263554" y="1785776"/>
                        <a:pt x="5327190" y="1823041"/>
                        <a:pt x="5398800" y="1856547"/>
                      </a:cubicBezTo>
                      <a:cubicBezTo>
                        <a:pt x="5426958" y="1870568"/>
                        <a:pt x="5459062" y="1884677"/>
                        <a:pt x="5484290" y="1906902"/>
                      </a:cubicBezTo>
                      <a:cubicBezTo>
                        <a:pt x="5445464" y="1893034"/>
                        <a:pt x="5403212" y="1892477"/>
                        <a:pt x="5365302" y="1872329"/>
                      </a:cubicBezTo>
                      <a:cubicBezTo>
                        <a:pt x="5347314" y="1863262"/>
                        <a:pt x="5331964" y="1880240"/>
                        <a:pt x="5315672" y="1884993"/>
                      </a:cubicBezTo>
                      <a:cubicBezTo>
                        <a:pt x="5287876" y="1892241"/>
                        <a:pt x="5300084" y="1913778"/>
                        <a:pt x="5305730" y="1927686"/>
                      </a:cubicBezTo>
                      <a:cubicBezTo>
                        <a:pt x="5312474" y="1945951"/>
                        <a:pt x="5300810" y="1956320"/>
                        <a:pt x="5295788" y="1970382"/>
                      </a:cubicBezTo>
                      <a:cubicBezTo>
                        <a:pt x="5278784" y="2010553"/>
                        <a:pt x="5293864" y="2046330"/>
                        <a:pt x="5314906" y="2080272"/>
                      </a:cubicBezTo>
                      <a:cubicBezTo>
                        <a:pt x="5342092" y="2123015"/>
                        <a:pt x="5351470" y="2167326"/>
                        <a:pt x="5331958" y="2214529"/>
                      </a:cubicBezTo>
                      <a:cubicBezTo>
                        <a:pt x="5326594" y="2225828"/>
                        <a:pt x="5334672" y="2236641"/>
                        <a:pt x="5328892" y="2249109"/>
                      </a:cubicBezTo>
                      <a:cubicBezTo>
                        <a:pt x="5320680" y="2264674"/>
                        <a:pt x="5309896" y="2275357"/>
                        <a:pt x="5296318" y="2280416"/>
                      </a:cubicBezTo>
                      <a:lnTo>
                        <a:pt x="5247178" y="2277987"/>
                      </a:lnTo>
                      <a:lnTo>
                        <a:pt x="5247272" y="2278217"/>
                      </a:lnTo>
                      <a:cubicBezTo>
                        <a:pt x="5260326" y="2312035"/>
                        <a:pt x="5266258" y="2347284"/>
                        <a:pt x="5288454" y="2377742"/>
                      </a:cubicBezTo>
                      <a:cubicBezTo>
                        <a:pt x="5312156" y="2411387"/>
                        <a:pt x="5317580" y="2451756"/>
                        <a:pt x="5333316" y="2489182"/>
                      </a:cubicBezTo>
                      <a:cubicBezTo>
                        <a:pt x="5336750" y="2494384"/>
                        <a:pt x="5334232" y="2501436"/>
                        <a:pt x="5326686" y="2504042"/>
                      </a:cubicBezTo>
                      <a:cubicBezTo>
                        <a:pt x="5315288" y="2502621"/>
                        <a:pt x="5311186" y="2491879"/>
                        <a:pt x="5307420" y="2483908"/>
                      </a:cubicBezTo>
                      <a:cubicBezTo>
                        <a:pt x="5298194" y="2491214"/>
                        <a:pt x="5290896" y="2500534"/>
                        <a:pt x="5278572" y="2505409"/>
                      </a:cubicBezTo>
                      <a:cubicBezTo>
                        <a:pt x="5270606" y="2509190"/>
                        <a:pt x="5265320" y="2516578"/>
                        <a:pt x="5267076" y="2526482"/>
                      </a:cubicBezTo>
                      <a:cubicBezTo>
                        <a:pt x="5269584" y="2537980"/>
                        <a:pt x="5272004" y="2553422"/>
                        <a:pt x="5259262" y="2559472"/>
                      </a:cubicBezTo>
                      <a:cubicBezTo>
                        <a:pt x="5240144" y="2568547"/>
                        <a:pt x="5224794" y="2585593"/>
                        <a:pt x="5205010" y="2589128"/>
                      </a:cubicBezTo>
                      <a:cubicBezTo>
                        <a:pt x="5196712" y="2590140"/>
                        <a:pt x="5186152" y="2586368"/>
                        <a:pt x="5186744" y="2577303"/>
                      </a:cubicBezTo>
                      <a:cubicBezTo>
                        <a:pt x="5186756" y="2558754"/>
                        <a:pt x="5179640" y="2541634"/>
                        <a:pt x="5175292" y="2524178"/>
                      </a:cubicBezTo>
                      <a:cubicBezTo>
                        <a:pt x="5170942" y="2506722"/>
                        <a:pt x="5190146" y="2493703"/>
                        <a:pt x="5187390" y="2475490"/>
                      </a:cubicBezTo>
                      <a:cubicBezTo>
                        <a:pt x="5184550" y="2461223"/>
                        <a:pt x="5176174" y="2447630"/>
                        <a:pt x="5187918" y="2433272"/>
                      </a:cubicBezTo>
                      <a:cubicBezTo>
                        <a:pt x="5182472" y="2430001"/>
                        <a:pt x="5180458" y="2431932"/>
                        <a:pt x="5177272" y="2433445"/>
                      </a:cubicBezTo>
                      <a:cubicBezTo>
                        <a:pt x="5169308" y="2437226"/>
                        <a:pt x="5158910" y="2444113"/>
                        <a:pt x="5150450" y="2434466"/>
                      </a:cubicBezTo>
                      <a:cubicBezTo>
                        <a:pt x="5142828" y="2422467"/>
                        <a:pt x="5154400" y="2415998"/>
                        <a:pt x="5161612" y="2410623"/>
                      </a:cubicBezTo>
                      <a:cubicBezTo>
                        <a:pt x="5176034" y="2399872"/>
                        <a:pt x="5180232" y="2388119"/>
                        <a:pt x="5174292" y="2371420"/>
                      </a:cubicBezTo>
                      <a:cubicBezTo>
                        <a:pt x="5167176" y="2354301"/>
                        <a:pt x="5161988" y="2339195"/>
                        <a:pt x="5141870" y="2339961"/>
                      </a:cubicBezTo>
                      <a:cubicBezTo>
                        <a:pt x="5133990" y="2339797"/>
                        <a:pt x="5128126" y="2337702"/>
                        <a:pt x="5122258" y="2335606"/>
                      </a:cubicBezTo>
                      <a:cubicBezTo>
                        <a:pt x="5098458" y="2324455"/>
                        <a:pt x="5078836" y="2338649"/>
                        <a:pt x="5084606" y="2363239"/>
                      </a:cubicBezTo>
                      <a:cubicBezTo>
                        <a:pt x="5093056" y="2391437"/>
                        <a:pt x="5092368" y="2422996"/>
                        <a:pt x="5111550" y="2447075"/>
                      </a:cubicBezTo>
                      <a:cubicBezTo>
                        <a:pt x="5120762" y="2458318"/>
                        <a:pt x="5121678" y="2470572"/>
                        <a:pt x="5117814" y="2485094"/>
                      </a:cubicBezTo>
                      <a:cubicBezTo>
                        <a:pt x="5108490" y="2514895"/>
                        <a:pt x="5119040" y="2537217"/>
                        <a:pt x="5140320" y="2555419"/>
                      </a:cubicBezTo>
                      <a:cubicBezTo>
                        <a:pt x="5173160" y="2585703"/>
                        <a:pt x="5198702" y="2625307"/>
                        <a:pt x="5231964" y="2654415"/>
                      </a:cubicBezTo>
                      <a:cubicBezTo>
                        <a:pt x="5235816" y="2658441"/>
                        <a:pt x="5238076" y="2663225"/>
                        <a:pt x="5241596" y="2664482"/>
                      </a:cubicBezTo>
                      <a:cubicBezTo>
                        <a:pt x="5287020" y="2678056"/>
                        <a:pt x="5293112" y="2723965"/>
                        <a:pt x="5312456" y="2758704"/>
                      </a:cubicBezTo>
                      <a:cubicBezTo>
                        <a:pt x="5328030" y="2785470"/>
                        <a:pt x="5307730" y="2812675"/>
                        <a:pt x="5266150" y="2821677"/>
                      </a:cubicBezTo>
                      <a:cubicBezTo>
                        <a:pt x="5232532" y="2826897"/>
                        <a:pt x="5206958" y="2842941"/>
                        <a:pt x="5178618" y="2859323"/>
                      </a:cubicBezTo>
                      <a:cubicBezTo>
                        <a:pt x="5173838" y="2861591"/>
                        <a:pt x="5169812" y="2865454"/>
                        <a:pt x="5165786" y="2869317"/>
                      </a:cubicBezTo>
                      <a:cubicBezTo>
                        <a:pt x="5149770" y="2880824"/>
                        <a:pt x="5143892" y="2897278"/>
                        <a:pt x="5154946" y="2914479"/>
                      </a:cubicBezTo>
                      <a:cubicBezTo>
                        <a:pt x="5177390" y="2951650"/>
                        <a:pt x="5175020" y="2987910"/>
                        <a:pt x="5155302" y="3024599"/>
                      </a:cubicBezTo>
                      <a:cubicBezTo>
                        <a:pt x="5145398" y="3044917"/>
                        <a:pt x="5146474" y="3067830"/>
                        <a:pt x="5150738" y="3089231"/>
                      </a:cubicBezTo>
                      <a:cubicBezTo>
                        <a:pt x="5154084" y="3098378"/>
                        <a:pt x="5162544" y="3108026"/>
                        <a:pt x="5150552" y="3115670"/>
                      </a:cubicBezTo>
                      <a:cubicBezTo>
                        <a:pt x="5119962" y="3108719"/>
                        <a:pt x="5115368" y="3084549"/>
                        <a:pt x="5122170" y="3061799"/>
                      </a:cubicBezTo>
                      <a:cubicBezTo>
                        <a:pt x="5132752" y="3028471"/>
                        <a:pt x="5117424" y="3008419"/>
                        <a:pt x="5092204" y="2990134"/>
                      </a:cubicBezTo>
                      <a:cubicBezTo>
                        <a:pt x="5082482" y="2984012"/>
                        <a:pt x="5073184" y="2976714"/>
                        <a:pt x="5063882" y="2969416"/>
                      </a:cubicBezTo>
                      <a:cubicBezTo>
                        <a:pt x="5056930" y="2962957"/>
                        <a:pt x="5046704" y="2961955"/>
                        <a:pt x="5043764" y="2970182"/>
                      </a:cubicBezTo>
                      <a:cubicBezTo>
                        <a:pt x="5036122" y="2995282"/>
                        <a:pt x="5016758" y="2997643"/>
                        <a:pt x="4995466" y="2997989"/>
                      </a:cubicBezTo>
                      <a:cubicBezTo>
                        <a:pt x="4987588" y="2997825"/>
                        <a:pt x="4981216" y="3000850"/>
                        <a:pt x="4979870" y="3008321"/>
                      </a:cubicBezTo>
                      <a:cubicBezTo>
                        <a:pt x="4972476" y="3040135"/>
                        <a:pt x="4947664" y="3039224"/>
                        <a:pt x="4923940" y="3042677"/>
                      </a:cubicBezTo>
                      <a:cubicBezTo>
                        <a:pt x="4904996" y="3043862"/>
                        <a:pt x="4885298" y="3043452"/>
                        <a:pt x="4870790" y="3058148"/>
                      </a:cubicBezTo>
                      <a:cubicBezTo>
                        <a:pt x="4868356" y="3061255"/>
                        <a:pt x="4864960" y="3063355"/>
                        <a:pt x="4861356" y="3063724"/>
                      </a:cubicBezTo>
                      <a:cubicBezTo>
                        <a:pt x="4857752" y="3064093"/>
                        <a:pt x="4853938" y="3062731"/>
                        <a:pt x="4850672" y="3058914"/>
                      </a:cubicBezTo>
                      <a:cubicBezTo>
                        <a:pt x="4832664" y="3035253"/>
                        <a:pt x="4800986" y="3023938"/>
                        <a:pt x="4793042" y="2990621"/>
                      </a:cubicBezTo>
                      <a:cubicBezTo>
                        <a:pt x="4791372" y="2976772"/>
                        <a:pt x="4782160" y="2965530"/>
                        <a:pt x="4765982" y="2966378"/>
                      </a:cubicBezTo>
                      <a:cubicBezTo>
                        <a:pt x="4744690" y="2966724"/>
                        <a:pt x="4729104" y="2958506"/>
                        <a:pt x="4715704" y="2940467"/>
                      </a:cubicBezTo>
                      <a:cubicBezTo>
                        <a:pt x="4704982" y="2926036"/>
                        <a:pt x="4691742" y="2918656"/>
                        <a:pt x="4680248" y="2939730"/>
                      </a:cubicBezTo>
                      <a:cubicBezTo>
                        <a:pt x="4673282" y="2951820"/>
                        <a:pt x="4664896" y="2956776"/>
                        <a:pt x="4653584" y="2951410"/>
                      </a:cubicBezTo>
                      <a:cubicBezTo>
                        <a:pt x="4641098" y="2945625"/>
                        <a:pt x="4629526" y="2952093"/>
                        <a:pt x="4618042" y="2954617"/>
                      </a:cubicBezTo>
                      <a:cubicBezTo>
                        <a:pt x="4583252" y="2959418"/>
                        <a:pt x="4579400" y="2955392"/>
                        <a:pt x="4580928" y="2921482"/>
                      </a:cubicBezTo>
                      <a:cubicBezTo>
                        <a:pt x="4584050" y="2886816"/>
                        <a:pt x="4555062" y="2860559"/>
                        <a:pt x="4520360" y="2861416"/>
                      </a:cubicBezTo>
                      <a:cubicBezTo>
                        <a:pt x="4485656" y="2862273"/>
                        <a:pt x="4452870" y="2883692"/>
                        <a:pt x="4416498" y="2870700"/>
                      </a:cubicBezTo>
                      <a:cubicBezTo>
                        <a:pt x="4377362" y="2858047"/>
                        <a:pt x="4336630" y="2846148"/>
                        <a:pt x="4298332" y="2831143"/>
                      </a:cubicBezTo>
                      <a:cubicBezTo>
                        <a:pt x="4280734" y="2824857"/>
                        <a:pt x="4291218" y="2814025"/>
                        <a:pt x="4296170" y="2803866"/>
                      </a:cubicBezTo>
                      <a:cubicBezTo>
                        <a:pt x="4303134" y="2791777"/>
                        <a:pt x="4318310" y="2782620"/>
                        <a:pt x="4314716" y="2766759"/>
                      </a:cubicBezTo>
                      <a:cubicBezTo>
                        <a:pt x="4309698" y="2743763"/>
                        <a:pt x="4296212" y="2729668"/>
                        <a:pt x="4269302" y="2734634"/>
                      </a:cubicBezTo>
                      <a:cubicBezTo>
                        <a:pt x="4199638" y="2748183"/>
                        <a:pt x="4120384" y="2677467"/>
                        <a:pt x="4145916" y="2591169"/>
                      </a:cubicBezTo>
                      <a:cubicBezTo>
                        <a:pt x="4149274" y="2581767"/>
                        <a:pt x="4152880" y="2579080"/>
                        <a:pt x="4161934" y="2579663"/>
                      </a:cubicBezTo>
                      <a:cubicBezTo>
                        <a:pt x="4172578" y="2579489"/>
                        <a:pt x="4183310" y="2575372"/>
                        <a:pt x="4179210" y="2564630"/>
                      </a:cubicBezTo>
                      <a:cubicBezTo>
                        <a:pt x="4176702" y="2553133"/>
                        <a:pt x="4163204" y="2557588"/>
                        <a:pt x="4157584" y="2562207"/>
                      </a:cubicBezTo>
                      <a:cubicBezTo>
                        <a:pt x="4134776" y="2577914"/>
                        <a:pt x="4107964" y="2560385"/>
                        <a:pt x="4084488" y="2570553"/>
                      </a:cubicBezTo>
                      <a:cubicBezTo>
                        <a:pt x="4079708" y="2572821"/>
                        <a:pt x="4069988" y="2566699"/>
                        <a:pt x="4075274" y="2559311"/>
                      </a:cubicBezTo>
                      <a:cubicBezTo>
                        <a:pt x="4090288" y="2539494"/>
                        <a:pt x="4093326" y="2508774"/>
                        <a:pt x="4125014" y="2501539"/>
                      </a:cubicBezTo>
                      <a:cubicBezTo>
                        <a:pt x="4143624" y="2497585"/>
                        <a:pt x="4156962" y="2482471"/>
                        <a:pt x="4162504" y="2463247"/>
                      </a:cubicBezTo>
                      <a:cubicBezTo>
                        <a:pt x="4172332" y="2428326"/>
                        <a:pt x="4165466" y="2417922"/>
                        <a:pt x="4130008" y="2417184"/>
                      </a:cubicBezTo>
                      <a:cubicBezTo>
                        <a:pt x="4114250" y="2416856"/>
                        <a:pt x="4108890" y="2409641"/>
                        <a:pt x="4107640" y="2394617"/>
                      </a:cubicBezTo>
                      <a:cubicBezTo>
                        <a:pt x="4105898" y="2366165"/>
                        <a:pt x="4119654" y="2349875"/>
                        <a:pt x="4143968" y="2337356"/>
                      </a:cubicBezTo>
                      <a:cubicBezTo>
                        <a:pt x="4179856" y="2318370"/>
                        <a:pt x="4183634" y="2307792"/>
                        <a:pt x="4166304" y="2271122"/>
                      </a:cubicBezTo>
                      <a:cubicBezTo>
                        <a:pt x="4161784" y="2261556"/>
                        <a:pt x="4163044" y="2258030"/>
                        <a:pt x="4169500" y="2251060"/>
                      </a:cubicBezTo>
                      <a:cubicBezTo>
                        <a:pt x="4187198" y="2234852"/>
                        <a:pt x="4183096" y="2224111"/>
                        <a:pt x="4163830" y="2203977"/>
                      </a:cubicBezTo>
                      <a:cubicBezTo>
                        <a:pt x="4138780" y="2177802"/>
                        <a:pt x="4104842" y="2161703"/>
                        <a:pt x="4081388" y="2134772"/>
                      </a:cubicBezTo>
                      <a:cubicBezTo>
                        <a:pt x="4075608" y="2128731"/>
                        <a:pt x="4067902" y="2120678"/>
                        <a:pt x="4058342" y="2125215"/>
                      </a:cubicBezTo>
                      <a:cubicBezTo>
                        <a:pt x="4030842" y="2139247"/>
                        <a:pt x="4020206" y="2120869"/>
                        <a:pt x="4006054" y="2101237"/>
                      </a:cubicBezTo>
                      <a:cubicBezTo>
                        <a:pt x="3991144" y="2080009"/>
                        <a:pt x="3972964" y="2064238"/>
                        <a:pt x="3943450" y="2080200"/>
                      </a:cubicBezTo>
                      <a:cubicBezTo>
                        <a:pt x="3931878" y="2086669"/>
                        <a:pt x="3917378" y="2082815"/>
                        <a:pt x="3904388" y="2082150"/>
                      </a:cubicBezTo>
                      <a:cubicBezTo>
                        <a:pt x="3883936" y="2080147"/>
                        <a:pt x="3862310" y="2077724"/>
                        <a:pt x="3848802" y="2100729"/>
                      </a:cubicBezTo>
                      <a:cubicBezTo>
                        <a:pt x="3843098" y="2109293"/>
                        <a:pt x="3772766" y="2117301"/>
                        <a:pt x="3765392" y="2112018"/>
                      </a:cubicBezTo>
                      <a:cubicBezTo>
                        <a:pt x="3759192" y="2107152"/>
                        <a:pt x="3752660" y="2099518"/>
                        <a:pt x="3750818" y="2093559"/>
                      </a:cubicBezTo>
                      <a:cubicBezTo>
                        <a:pt x="3749904" y="2081305"/>
                        <a:pt x="3761302" y="2082726"/>
                        <a:pt x="3768008" y="2082471"/>
                      </a:cubicBezTo>
                      <a:cubicBezTo>
                        <a:pt x="3801204" y="2078426"/>
                        <a:pt x="3831720" y="2070773"/>
                        <a:pt x="3845574" y="2031988"/>
                      </a:cubicBezTo>
                      <a:cubicBezTo>
                        <a:pt x="3823022" y="2035860"/>
                        <a:pt x="3805014" y="2012200"/>
                        <a:pt x="3778860" y="2018760"/>
                      </a:cubicBezTo>
                      <a:cubicBezTo>
                        <a:pt x="3772486" y="2021785"/>
                        <a:pt x="3765200" y="2012556"/>
                        <a:pt x="3766966" y="2003910"/>
                      </a:cubicBezTo>
                      <a:cubicBezTo>
                        <a:pt x="3770916" y="1985442"/>
                        <a:pt x="3771432" y="1961773"/>
                        <a:pt x="3792808" y="1957481"/>
                      </a:cubicBezTo>
                      <a:cubicBezTo>
                        <a:pt x="3815780" y="1952434"/>
                        <a:pt x="3831204" y="1949992"/>
                        <a:pt x="3834574" y="1922041"/>
                      </a:cubicBezTo>
                      <a:cubicBezTo>
                        <a:pt x="3835500" y="1915745"/>
                        <a:pt x="3858470" y="1910698"/>
                        <a:pt x="3865606" y="1890718"/>
                      </a:cubicBezTo>
                      <a:cubicBezTo>
                        <a:pt x="3871150" y="1871495"/>
                        <a:pt x="3870482" y="1865955"/>
                        <a:pt x="3853722" y="1857319"/>
                      </a:cubicBezTo>
                      <a:cubicBezTo>
                        <a:pt x="3834196" y="1849019"/>
                        <a:pt x="3823390" y="1838533"/>
                        <a:pt x="3839330" y="1812421"/>
                      </a:cubicBezTo>
                      <a:cubicBezTo>
                        <a:pt x="3853680" y="1787066"/>
                        <a:pt x="3848922" y="1752236"/>
                        <a:pt x="3884722" y="1737194"/>
                      </a:cubicBezTo>
                      <a:cubicBezTo>
                        <a:pt x="3894282" y="1732657"/>
                        <a:pt x="3884066" y="1713107"/>
                        <a:pt x="3878790" y="1701946"/>
                      </a:cubicBezTo>
                      <a:cubicBezTo>
                        <a:pt x="3875444" y="1692799"/>
                        <a:pt x="3870084" y="1685583"/>
                        <a:pt x="3859438" y="1685757"/>
                      </a:cubicBezTo>
                      <a:cubicBezTo>
                        <a:pt x="3844432" y="1687023"/>
                        <a:pt x="3846102" y="1700872"/>
                        <a:pt x="3841150" y="1711029"/>
                      </a:cubicBezTo>
                      <a:cubicBezTo>
                        <a:pt x="3839052" y="1716905"/>
                        <a:pt x="3835692" y="1726308"/>
                        <a:pt x="3838288" y="1733860"/>
                      </a:cubicBezTo>
                      <a:cubicBezTo>
                        <a:pt x="3844476" y="1757275"/>
                        <a:pt x="3829720" y="1765256"/>
                        <a:pt x="3812282" y="1769629"/>
                      </a:cubicBezTo>
                      <a:cubicBezTo>
                        <a:pt x="3784952" y="1775770"/>
                        <a:pt x="3765416" y="1786020"/>
                        <a:pt x="3766320" y="1816823"/>
                      </a:cubicBezTo>
                      <a:cubicBezTo>
                        <a:pt x="3766900" y="1826307"/>
                        <a:pt x="3760108" y="1830507"/>
                        <a:pt x="3753316" y="1834707"/>
                      </a:cubicBezTo>
                      <a:cubicBezTo>
                        <a:pt x="3740486" y="1844701"/>
                        <a:pt x="3728828" y="1855115"/>
                        <a:pt x="3726052" y="1874001"/>
                      </a:cubicBezTo>
                      <a:cubicBezTo>
                        <a:pt x="3722520" y="1891293"/>
                        <a:pt x="3705418" y="1898436"/>
                        <a:pt x="3694438" y="1895840"/>
                      </a:cubicBezTo>
                      <a:cubicBezTo>
                        <a:pt x="3672478" y="1890647"/>
                        <a:pt x="3689336" y="1876790"/>
                        <a:pt x="3692694" y="1867387"/>
                      </a:cubicBezTo>
                      <a:cubicBezTo>
                        <a:pt x="3707216" y="1834143"/>
                        <a:pt x="3713188" y="1795194"/>
                        <a:pt x="3744468" y="1770586"/>
                      </a:cubicBezTo>
                      <a:cubicBezTo>
                        <a:pt x="3756880" y="1761767"/>
                        <a:pt x="3755126" y="1751864"/>
                        <a:pt x="3747838" y="1742635"/>
                      </a:cubicBezTo>
                      <a:cubicBezTo>
                        <a:pt x="3740970" y="1732231"/>
                        <a:pt x="3731758" y="1720988"/>
                        <a:pt x="3722876" y="1712515"/>
                      </a:cubicBezTo>
                      <a:cubicBezTo>
                        <a:pt x="3711316" y="1700435"/>
                        <a:pt x="3712414" y="1686249"/>
                        <a:pt x="3724320" y="1682550"/>
                      </a:cubicBezTo>
                      <a:cubicBezTo>
                        <a:pt x="3756428" y="1674142"/>
                        <a:pt x="3767428" y="1639639"/>
                        <a:pt x="3798364" y="1630811"/>
                      </a:cubicBezTo>
                      <a:cubicBezTo>
                        <a:pt x="3816222" y="1625262"/>
                        <a:pt x="3812120" y="1614521"/>
                        <a:pt x="3801732" y="1602859"/>
                      </a:cubicBezTo>
                      <a:cubicBezTo>
                        <a:pt x="3782046" y="1583900"/>
                        <a:pt x="3761940" y="1566117"/>
                        <a:pt x="3759442" y="1536070"/>
                      </a:cubicBezTo>
                      <a:cubicBezTo>
                        <a:pt x="3745524" y="1541700"/>
                        <a:pt x="3752812" y="1550930"/>
                        <a:pt x="3747612" y="1554373"/>
                      </a:cubicBezTo>
                      <a:cubicBezTo>
                        <a:pt x="3739560" y="1562099"/>
                        <a:pt x="3730670" y="1572175"/>
                        <a:pt x="3721198" y="1572768"/>
                      </a:cubicBezTo>
                      <a:cubicBezTo>
                        <a:pt x="3709378" y="1572522"/>
                        <a:pt x="3709304" y="1557918"/>
                        <a:pt x="3704782" y="1548351"/>
                      </a:cubicBezTo>
                      <a:cubicBezTo>
                        <a:pt x="3699930" y="1536016"/>
                        <a:pt x="3705978" y="1511672"/>
                        <a:pt x="3693404" y="1509832"/>
                      </a:cubicBezTo>
                      <a:cubicBezTo>
                        <a:pt x="3673706" y="1509422"/>
                        <a:pt x="3673524" y="1535861"/>
                        <a:pt x="3662200" y="1549044"/>
                      </a:cubicBezTo>
                      <a:cubicBezTo>
                        <a:pt x="3651298" y="1561052"/>
                        <a:pt x="3670144" y="1582362"/>
                        <a:pt x="3660080" y="1592019"/>
                      </a:cubicBezTo>
                      <a:cubicBezTo>
                        <a:pt x="3644062" y="1603526"/>
                        <a:pt x="3642406" y="1571129"/>
                        <a:pt x="3622622" y="1574664"/>
                      </a:cubicBezTo>
                      <a:cubicBezTo>
                        <a:pt x="3606024" y="1576687"/>
                        <a:pt x="3595626" y="1583574"/>
                        <a:pt x="3585894" y="1596001"/>
                      </a:cubicBezTo>
                      <a:cubicBezTo>
                        <a:pt x="3578598" y="1605322"/>
                        <a:pt x="3568868" y="1617748"/>
                        <a:pt x="3556048" y="1609193"/>
                      </a:cubicBezTo>
                      <a:cubicBezTo>
                        <a:pt x="3540128" y="1598207"/>
                        <a:pt x="3539384" y="1578063"/>
                        <a:pt x="3538554" y="1561864"/>
                      </a:cubicBezTo>
                      <a:cubicBezTo>
                        <a:pt x="3537308" y="1546841"/>
                        <a:pt x="3551558" y="1543980"/>
                        <a:pt x="3561784" y="1544982"/>
                      </a:cubicBezTo>
                      <a:cubicBezTo>
                        <a:pt x="3591708" y="1546394"/>
                        <a:pt x="3596832" y="1528346"/>
                        <a:pt x="3589804" y="1507282"/>
                      </a:cubicBezTo>
                      <a:cubicBezTo>
                        <a:pt x="3585874" y="1488650"/>
                        <a:pt x="3600470" y="1470010"/>
                        <a:pt x="3581956" y="1451470"/>
                      </a:cubicBezTo>
                      <a:cubicBezTo>
                        <a:pt x="3571570" y="1439807"/>
                        <a:pt x="3546500" y="1450732"/>
                        <a:pt x="3550870" y="1431088"/>
                      </a:cubicBezTo>
                      <a:cubicBezTo>
                        <a:pt x="3556080" y="1409095"/>
                        <a:pt x="3572076" y="1434687"/>
                        <a:pt x="3587586" y="1428300"/>
                      </a:cubicBezTo>
                      <a:cubicBezTo>
                        <a:pt x="3640158" y="1403345"/>
                        <a:pt x="3694656" y="1380404"/>
                        <a:pt x="3755762" y="1379702"/>
                      </a:cubicBezTo>
                      <a:cubicBezTo>
                        <a:pt x="3771940" y="1378855"/>
                        <a:pt x="3785104" y="1371630"/>
                        <a:pt x="3784696" y="1354256"/>
                      </a:cubicBezTo>
                      <a:cubicBezTo>
                        <a:pt x="3783448" y="1339232"/>
                        <a:pt x="3779518" y="1320601"/>
                        <a:pt x="3759400" y="1321366"/>
                      </a:cubicBezTo>
                      <a:cubicBezTo>
                        <a:pt x="3734590" y="1320456"/>
                        <a:pt x="3736108" y="1305095"/>
                        <a:pt x="3740392" y="1289398"/>
                      </a:cubicBezTo>
                      <a:cubicBezTo>
                        <a:pt x="3744342" y="1270930"/>
                        <a:pt x="3745106" y="1253975"/>
                        <a:pt x="3729606" y="1241813"/>
                      </a:cubicBezTo>
                      <a:cubicBezTo>
                        <a:pt x="3715278" y="1230069"/>
                        <a:pt x="3698606" y="1217487"/>
                        <a:pt x="3692384" y="1249721"/>
                      </a:cubicBezTo>
                      <a:cubicBezTo>
                        <a:pt x="3690114" y="1263487"/>
                        <a:pt x="3681308" y="1269619"/>
                        <a:pt x="3667476" y="1271304"/>
                      </a:cubicBezTo>
                      <a:cubicBezTo>
                        <a:pt x="3637888" y="1272663"/>
                        <a:pt x="3610386" y="1286693"/>
                        <a:pt x="3580212" y="1278566"/>
                      </a:cubicBezTo>
                      <a:cubicBezTo>
                        <a:pt x="3573174" y="1276052"/>
                        <a:pt x="3565962" y="1281427"/>
                        <a:pt x="3559838" y="1291167"/>
                      </a:cubicBezTo>
                      <a:cubicBezTo>
                        <a:pt x="3541044" y="1321560"/>
                        <a:pt x="3516986" y="1322244"/>
                        <a:pt x="3495544" y="1293381"/>
                      </a:cubicBezTo>
                      <a:cubicBezTo>
                        <a:pt x="3489012" y="1285747"/>
                        <a:pt x="3476612" y="1276017"/>
                        <a:pt x="3470906" y="1284581"/>
                      </a:cubicBezTo>
                      <a:cubicBezTo>
                        <a:pt x="3460584" y="1306073"/>
                        <a:pt x="3436192" y="1303986"/>
                        <a:pt x="3422102" y="1317507"/>
                      </a:cubicBezTo>
                      <a:cubicBezTo>
                        <a:pt x="3405998" y="1332958"/>
                        <a:pt x="3394514" y="1335482"/>
                        <a:pt x="3382706" y="1316687"/>
                      </a:cubicBezTo>
                      <a:cubicBezTo>
                        <a:pt x="3372492" y="1297136"/>
                        <a:pt x="3360350" y="1275571"/>
                        <a:pt x="3386346" y="1258352"/>
                      </a:cubicBezTo>
                      <a:cubicBezTo>
                        <a:pt x="3400348" y="1248776"/>
                        <a:pt x="3416612" y="1243984"/>
                        <a:pt x="3424836" y="1228368"/>
                      </a:cubicBezTo>
                      <a:cubicBezTo>
                        <a:pt x="3431048" y="1214684"/>
                        <a:pt x="3437764" y="1195880"/>
                        <a:pt x="3421338" y="1190012"/>
                      </a:cubicBezTo>
                      <a:cubicBezTo>
                        <a:pt x="3408098" y="1182633"/>
                        <a:pt x="3392836" y="1195735"/>
                        <a:pt x="3388130" y="1212607"/>
                      </a:cubicBezTo>
                      <a:cubicBezTo>
                        <a:pt x="3383514" y="1225535"/>
                        <a:pt x="3378144" y="1236869"/>
                        <a:pt x="3367326" y="1244932"/>
                      </a:cubicBezTo>
                      <a:cubicBezTo>
                        <a:pt x="3360532" y="1249132"/>
                        <a:pt x="3352568" y="1252913"/>
                        <a:pt x="3346454" y="1244103"/>
                      </a:cubicBezTo>
                      <a:cubicBezTo>
                        <a:pt x="3341092" y="1236887"/>
                        <a:pt x="3339340" y="1226984"/>
                        <a:pt x="3351244" y="1223285"/>
                      </a:cubicBezTo>
                      <a:cubicBezTo>
                        <a:pt x="3378994" y="1215969"/>
                        <a:pt x="3381102" y="1191543"/>
                        <a:pt x="3376754" y="1174088"/>
                      </a:cubicBezTo>
                      <a:cubicBezTo>
                        <a:pt x="3370986" y="1149498"/>
                        <a:pt x="3342320" y="1144560"/>
                        <a:pt x="3321536" y="1139786"/>
                      </a:cubicBezTo>
                      <a:cubicBezTo>
                        <a:pt x="3302344" y="1134256"/>
                        <a:pt x="3283064" y="1132671"/>
                        <a:pt x="3263206" y="1121603"/>
                      </a:cubicBezTo>
                      <a:cubicBezTo>
                        <a:pt x="3232034" y="1105167"/>
                        <a:pt x="3210560" y="1131952"/>
                        <a:pt x="3189258" y="1150848"/>
                      </a:cubicBezTo>
                      <a:cubicBezTo>
                        <a:pt x="3174684" y="1132390"/>
                        <a:pt x="3196996" y="1103254"/>
                        <a:pt x="3173284" y="1088158"/>
                      </a:cubicBezTo>
                      <a:cubicBezTo>
                        <a:pt x="3164738" y="1082455"/>
                        <a:pt x="3094922" y="1066794"/>
                        <a:pt x="3085452" y="1067387"/>
                      </a:cubicBezTo>
                      <a:cubicBezTo>
                        <a:pt x="3088044" y="1074939"/>
                        <a:pt x="3089886" y="1080897"/>
                        <a:pt x="3091726" y="1086856"/>
                      </a:cubicBezTo>
                      <a:cubicBezTo>
                        <a:pt x="3096668" y="1095247"/>
                        <a:pt x="3099594" y="1105569"/>
                        <a:pt x="3090370" y="1112876"/>
                      </a:cubicBezTo>
                      <a:cubicBezTo>
                        <a:pt x="3081566" y="1119007"/>
                        <a:pt x="3072006" y="1123544"/>
                        <a:pt x="3062288" y="1117422"/>
                      </a:cubicBezTo>
                      <a:cubicBezTo>
                        <a:pt x="3050222" y="1110462"/>
                        <a:pt x="3051652" y="1099046"/>
                        <a:pt x="3053084" y="1087631"/>
                      </a:cubicBezTo>
                      <a:cubicBezTo>
                        <a:pt x="3056108" y="1075459"/>
                        <a:pt x="3066680" y="1060681"/>
                        <a:pt x="3051094" y="1052464"/>
                      </a:cubicBezTo>
                      <a:cubicBezTo>
                        <a:pt x="3030814" y="1042570"/>
                        <a:pt x="3008940" y="1033432"/>
                        <a:pt x="2985722" y="1031765"/>
                      </a:cubicBezTo>
                      <a:cubicBezTo>
                        <a:pt x="2983378" y="1030927"/>
                        <a:pt x="2979772" y="1033615"/>
                        <a:pt x="2978932" y="1035965"/>
                      </a:cubicBezTo>
                      <a:cubicBezTo>
                        <a:pt x="2977586" y="1043436"/>
                        <a:pt x="2983032" y="1046706"/>
                        <a:pt x="2987306" y="1049558"/>
                      </a:cubicBezTo>
                      <a:cubicBezTo>
                        <a:pt x="2997864" y="1053329"/>
                        <a:pt x="3008424" y="1057101"/>
                        <a:pt x="3011686" y="1070193"/>
                      </a:cubicBezTo>
                      <a:cubicBezTo>
                        <a:pt x="3012352" y="1075732"/>
                        <a:pt x="3014614" y="1080516"/>
                        <a:pt x="3010588" y="1084378"/>
                      </a:cubicBezTo>
                      <a:cubicBezTo>
                        <a:pt x="3005722" y="1090592"/>
                        <a:pt x="2999438" y="1089672"/>
                        <a:pt x="2995164" y="1086820"/>
                      </a:cubicBezTo>
                      <a:cubicBezTo>
                        <a:pt x="2983938" y="1077510"/>
                        <a:pt x="2966586" y="1077938"/>
                        <a:pt x="2958458" y="1071059"/>
                      </a:cubicBezTo>
                      <a:cubicBezTo>
                        <a:pt x="2946058" y="1061329"/>
                        <a:pt x="2904650" y="1062441"/>
                        <a:pt x="2933002" y="1027510"/>
                      </a:cubicBezTo>
                      <a:cubicBezTo>
                        <a:pt x="2937868" y="1021297"/>
                        <a:pt x="2931334" y="1013663"/>
                        <a:pt x="2924628" y="1013918"/>
                      </a:cubicBezTo>
                      <a:cubicBezTo>
                        <a:pt x="2906524" y="1012752"/>
                        <a:pt x="2896566" y="981366"/>
                        <a:pt x="2874846" y="1001437"/>
                      </a:cubicBezTo>
                      <a:cubicBezTo>
                        <a:pt x="2859580" y="1014538"/>
                        <a:pt x="2849938" y="1023020"/>
                        <a:pt x="2841066" y="995997"/>
                      </a:cubicBezTo>
                      <a:cubicBezTo>
                        <a:pt x="2833952" y="978879"/>
                        <a:pt x="2817268" y="984847"/>
                        <a:pt x="2802932" y="991653"/>
                      </a:cubicBezTo>
                      <a:cubicBezTo>
                        <a:pt x="2789012" y="997283"/>
                        <a:pt x="2769896" y="1006357"/>
                        <a:pt x="2780950" y="1023558"/>
                      </a:cubicBezTo>
                      <a:cubicBezTo>
                        <a:pt x="2795020" y="1047136"/>
                        <a:pt x="2780174" y="1059062"/>
                        <a:pt x="2768432" y="1073421"/>
                      </a:cubicBezTo>
                      <a:cubicBezTo>
                        <a:pt x="2759122" y="1084672"/>
                        <a:pt x="2747464" y="1095086"/>
                        <a:pt x="2743180" y="1110783"/>
                      </a:cubicBezTo>
                      <a:cubicBezTo>
                        <a:pt x="2740574" y="1121780"/>
                        <a:pt x="2732944" y="1128331"/>
                        <a:pt x="2720456" y="1122545"/>
                      </a:cubicBezTo>
                      <a:cubicBezTo>
                        <a:pt x="2677552" y="1101920"/>
                        <a:pt x="2649620" y="1135677"/>
                        <a:pt x="2622366" y="1156422"/>
                      </a:cubicBezTo>
                      <a:cubicBezTo>
                        <a:pt x="2602742" y="1170616"/>
                        <a:pt x="2591924" y="1178679"/>
                        <a:pt x="2571398" y="1162071"/>
                      </a:cubicBezTo>
                      <a:cubicBezTo>
                        <a:pt x="2564444" y="1155612"/>
                        <a:pt x="2555392" y="1155028"/>
                        <a:pt x="2546006" y="1151676"/>
                      </a:cubicBezTo>
                      <a:cubicBezTo>
                        <a:pt x="2548106" y="1145800"/>
                        <a:pt x="2553304" y="1142356"/>
                        <a:pt x="2558416" y="1142856"/>
                      </a:cubicBezTo>
                      <a:cubicBezTo>
                        <a:pt x="2597640" y="1151566"/>
                        <a:pt x="2625734" y="1128470"/>
                        <a:pt x="2655336" y="1108561"/>
                      </a:cubicBezTo>
                      <a:cubicBezTo>
                        <a:pt x="2669758" y="1097810"/>
                        <a:pt x="2685356" y="1087479"/>
                        <a:pt x="2704302" y="1086295"/>
                      </a:cubicBezTo>
                      <a:cubicBezTo>
                        <a:pt x="2725592" y="1085948"/>
                        <a:pt x="2736914" y="1072765"/>
                        <a:pt x="2738940" y="1052284"/>
                      </a:cubicBezTo>
                      <a:cubicBezTo>
                        <a:pt x="2741630" y="1037343"/>
                        <a:pt x="2744322" y="1022401"/>
                        <a:pt x="2747012" y="1007460"/>
                      </a:cubicBezTo>
                      <a:cubicBezTo>
                        <a:pt x="2754448" y="978310"/>
                        <a:pt x="2780736" y="958877"/>
                        <a:pt x="2808194" y="959615"/>
                      </a:cubicBezTo>
                      <a:close/>
                      <a:moveTo>
                        <a:pt x="1965636" y="535512"/>
                      </a:moveTo>
                      <a:cubicBezTo>
                        <a:pt x="1979780" y="537593"/>
                        <a:pt x="1993842" y="543606"/>
                        <a:pt x="2007924" y="548636"/>
                      </a:cubicBezTo>
                      <a:cubicBezTo>
                        <a:pt x="2017336" y="588962"/>
                        <a:pt x="2051126" y="612911"/>
                        <a:pt x="2081558" y="627740"/>
                      </a:cubicBezTo>
                      <a:cubicBezTo>
                        <a:pt x="2133030" y="654047"/>
                        <a:pt x="2162138" y="694805"/>
                        <a:pt x="2187982" y="740998"/>
                      </a:cubicBezTo>
                      <a:cubicBezTo>
                        <a:pt x="2195614" y="752965"/>
                        <a:pt x="2193442" y="762751"/>
                        <a:pt x="2181884" y="769181"/>
                      </a:cubicBezTo>
                      <a:cubicBezTo>
                        <a:pt x="2169150" y="775194"/>
                        <a:pt x="2155162" y="784718"/>
                        <a:pt x="2142172" y="784039"/>
                      </a:cubicBezTo>
                      <a:cubicBezTo>
                        <a:pt x="2096082" y="783417"/>
                        <a:pt x="2050502" y="796179"/>
                        <a:pt x="2004750" y="798317"/>
                      </a:cubicBezTo>
                      <a:cubicBezTo>
                        <a:pt x="1976342" y="800051"/>
                        <a:pt x="1946680" y="805297"/>
                        <a:pt x="1927594" y="832802"/>
                      </a:cubicBezTo>
                      <a:cubicBezTo>
                        <a:pt x="1917882" y="845174"/>
                        <a:pt x="1898188" y="844740"/>
                        <a:pt x="1888478" y="857110"/>
                      </a:cubicBezTo>
                      <a:cubicBezTo>
                        <a:pt x="1868296" y="880265"/>
                        <a:pt x="1845014" y="900990"/>
                        <a:pt x="1835734" y="930678"/>
                      </a:cubicBezTo>
                      <a:cubicBezTo>
                        <a:pt x="1815178" y="1010459"/>
                        <a:pt x="1754532" y="1046881"/>
                        <a:pt x="1685334" y="1077607"/>
                      </a:cubicBezTo>
                      <a:cubicBezTo>
                        <a:pt x="1602568" y="1116687"/>
                        <a:pt x="1511978" y="1114691"/>
                        <a:pt x="1428252" y="1104587"/>
                      </a:cubicBezTo>
                      <a:cubicBezTo>
                        <a:pt x="1368916" y="1096592"/>
                        <a:pt x="1303886" y="1097126"/>
                        <a:pt x="1244456" y="1074578"/>
                      </a:cubicBezTo>
                      <a:cubicBezTo>
                        <a:pt x="1211598" y="1062842"/>
                        <a:pt x="1184770" y="1045339"/>
                        <a:pt x="1217090" y="1006720"/>
                      </a:cubicBezTo>
                      <a:cubicBezTo>
                        <a:pt x="1228392" y="993596"/>
                        <a:pt x="1249664" y="974793"/>
                        <a:pt x="1236998" y="958388"/>
                      </a:cubicBezTo>
                      <a:cubicBezTo>
                        <a:pt x="1225924" y="941232"/>
                        <a:pt x="1199446" y="944975"/>
                        <a:pt x="1178998" y="942951"/>
                      </a:cubicBezTo>
                      <a:cubicBezTo>
                        <a:pt x="1153774" y="943182"/>
                        <a:pt x="1125462" y="959470"/>
                        <a:pt x="1104662" y="936199"/>
                      </a:cubicBezTo>
                      <a:cubicBezTo>
                        <a:pt x="1085790" y="914939"/>
                        <a:pt x="1107226" y="888273"/>
                        <a:pt x="1104946" y="865017"/>
                      </a:cubicBezTo>
                      <a:cubicBezTo>
                        <a:pt x="1103678" y="850044"/>
                        <a:pt x="1104738" y="836891"/>
                        <a:pt x="1110042" y="825750"/>
                      </a:cubicBezTo>
                      <a:cubicBezTo>
                        <a:pt x="1115344" y="814608"/>
                        <a:pt x="1124890" y="805477"/>
                        <a:pt x="1140598" y="798547"/>
                      </a:cubicBezTo>
                      <a:cubicBezTo>
                        <a:pt x="1160872" y="789948"/>
                        <a:pt x="1162612" y="762848"/>
                        <a:pt x="1182210" y="748728"/>
                      </a:cubicBezTo>
                      <a:cubicBezTo>
                        <a:pt x="1225764" y="719403"/>
                        <a:pt x="1273098" y="698027"/>
                        <a:pt x="1328738" y="694141"/>
                      </a:cubicBezTo>
                      <a:cubicBezTo>
                        <a:pt x="1373738" y="690412"/>
                        <a:pt x="1414554" y="698391"/>
                        <a:pt x="1458216" y="702107"/>
                      </a:cubicBezTo>
                      <a:cubicBezTo>
                        <a:pt x="1495176" y="706068"/>
                        <a:pt x="1532136" y="710029"/>
                        <a:pt x="1569592" y="708888"/>
                      </a:cubicBezTo>
                      <a:cubicBezTo>
                        <a:pt x="1631100" y="707095"/>
                        <a:pt x="1680188" y="677105"/>
                        <a:pt x="1724324" y="638749"/>
                      </a:cubicBezTo>
                      <a:cubicBezTo>
                        <a:pt x="1753632" y="612256"/>
                        <a:pt x="1787140" y="592542"/>
                        <a:pt x="1826688" y="585547"/>
                      </a:cubicBezTo>
                      <a:cubicBezTo>
                        <a:pt x="1861880" y="579637"/>
                        <a:pt x="1894470" y="566196"/>
                        <a:pt x="1922862" y="545976"/>
                      </a:cubicBezTo>
                      <a:cubicBezTo>
                        <a:pt x="1937270" y="535281"/>
                        <a:pt x="1951494" y="533431"/>
                        <a:pt x="1965636" y="535512"/>
                      </a:cubicBezTo>
                      <a:close/>
                      <a:moveTo>
                        <a:pt x="1660452" y="353640"/>
                      </a:moveTo>
                      <a:cubicBezTo>
                        <a:pt x="1646714" y="351388"/>
                        <a:pt x="1634812" y="355098"/>
                        <a:pt x="1622820" y="362761"/>
                      </a:cubicBezTo>
                      <a:cubicBezTo>
                        <a:pt x="1616782" y="368566"/>
                        <a:pt x="1610740" y="374372"/>
                        <a:pt x="1603618" y="375810"/>
                      </a:cubicBezTo>
                      <a:cubicBezTo>
                        <a:pt x="1586274" y="376249"/>
                        <a:pt x="1571584" y="381288"/>
                        <a:pt x="1558986" y="389728"/>
                      </a:cubicBezTo>
                      <a:lnTo>
                        <a:pt x="1532172" y="418408"/>
                      </a:lnTo>
                      <a:lnTo>
                        <a:pt x="1621314" y="376469"/>
                      </a:lnTo>
                      <a:lnTo>
                        <a:pt x="1682034" y="353875"/>
                      </a:lnTo>
                      <a:close/>
                      <a:moveTo>
                        <a:pt x="2184390" y="311044"/>
                      </a:moveTo>
                      <a:lnTo>
                        <a:pt x="2109052" y="323755"/>
                      </a:lnTo>
                      <a:cubicBezTo>
                        <a:pt x="2081046" y="325364"/>
                        <a:pt x="2052686" y="325188"/>
                        <a:pt x="2024280" y="326986"/>
                      </a:cubicBezTo>
                      <a:cubicBezTo>
                        <a:pt x="1927250" y="332144"/>
                        <a:pt x="1829380" y="339656"/>
                        <a:pt x="1731954" y="327419"/>
                      </a:cubicBezTo>
                      <a:cubicBezTo>
                        <a:pt x="1721734" y="326421"/>
                        <a:pt x="1713858" y="326263"/>
                        <a:pt x="1707728" y="336020"/>
                      </a:cubicBezTo>
                      <a:lnTo>
                        <a:pt x="1691272" y="350436"/>
                      </a:lnTo>
                      <a:lnTo>
                        <a:pt x="1717798" y="340568"/>
                      </a:lnTo>
                      <a:cubicBezTo>
                        <a:pt x="1725770" y="336808"/>
                        <a:pt x="1736508" y="332714"/>
                        <a:pt x="1743818" y="341932"/>
                      </a:cubicBezTo>
                      <a:cubicBezTo>
                        <a:pt x="1751546" y="349979"/>
                        <a:pt x="1745848" y="358515"/>
                        <a:pt x="1741742" y="366298"/>
                      </a:cubicBezTo>
                      <a:cubicBezTo>
                        <a:pt x="1730262" y="387304"/>
                        <a:pt x="1737250" y="412263"/>
                        <a:pt x="1725772" y="433270"/>
                      </a:cubicBezTo>
                      <a:cubicBezTo>
                        <a:pt x="1722922" y="437538"/>
                        <a:pt x="1723180" y="444237"/>
                        <a:pt x="1730232" y="446756"/>
                      </a:cubicBezTo>
                      <a:cubicBezTo>
                        <a:pt x="1737704" y="448104"/>
                        <a:pt x="1743322" y="443504"/>
                        <a:pt x="1744240" y="437225"/>
                      </a:cubicBezTo>
                      <a:cubicBezTo>
                        <a:pt x="1748568" y="399129"/>
                        <a:pt x="1771238" y="409868"/>
                        <a:pt x="1793990" y="416674"/>
                      </a:cubicBezTo>
                      <a:cubicBezTo>
                        <a:pt x="1822200" y="426750"/>
                        <a:pt x="1849990" y="437998"/>
                        <a:pt x="1872080" y="457781"/>
                      </a:cubicBezTo>
                      <a:cubicBezTo>
                        <a:pt x="1885268" y="469099"/>
                        <a:pt x="1899790" y="472965"/>
                        <a:pt x="1915650" y="469379"/>
                      </a:cubicBezTo>
                      <a:cubicBezTo>
                        <a:pt x="1949300" y="464221"/>
                        <a:pt x="1985300" y="459901"/>
                        <a:pt x="2019790" y="452399"/>
                      </a:cubicBezTo>
                      <a:cubicBezTo>
                        <a:pt x="2035230" y="449986"/>
                        <a:pt x="2046048" y="441958"/>
                        <a:pt x="2052246" y="428316"/>
                      </a:cubicBezTo>
                      <a:cubicBezTo>
                        <a:pt x="2066658" y="399105"/>
                        <a:pt x="2087620" y="377522"/>
                        <a:pt x="2111428" y="359104"/>
                      </a:cubicBezTo>
                      <a:close/>
                      <a:moveTo>
                        <a:pt x="2230974" y="0"/>
                      </a:moveTo>
                      <a:cubicBezTo>
                        <a:pt x="2243912" y="37801"/>
                        <a:pt x="2257272" y="74427"/>
                        <a:pt x="2281782" y="105745"/>
                      </a:cubicBezTo>
                      <a:cubicBezTo>
                        <a:pt x="2297420" y="128584"/>
                        <a:pt x="2289432" y="150946"/>
                        <a:pt x="2273656" y="169201"/>
                      </a:cubicBezTo>
                      <a:cubicBezTo>
                        <a:pt x="2246644" y="196714"/>
                        <a:pt x="2228678" y="224804"/>
                        <a:pt x="2230134" y="265140"/>
                      </a:cubicBezTo>
                      <a:cubicBezTo>
                        <a:pt x="2230708" y="274636"/>
                        <a:pt x="2226698" y="282162"/>
                        <a:pt x="2220742" y="288661"/>
                      </a:cubicBezTo>
                      <a:lnTo>
                        <a:pt x="2206374" y="300496"/>
                      </a:lnTo>
                      <a:lnTo>
                        <a:pt x="2214842" y="296478"/>
                      </a:lnTo>
                      <a:lnTo>
                        <a:pt x="2381100" y="288246"/>
                      </a:lnTo>
                      <a:lnTo>
                        <a:pt x="2373972" y="279853"/>
                      </a:lnTo>
                      <a:cubicBezTo>
                        <a:pt x="2370628" y="270826"/>
                        <a:pt x="2362212" y="261293"/>
                        <a:pt x="2369840" y="250966"/>
                      </a:cubicBezTo>
                      <a:cubicBezTo>
                        <a:pt x="2372246" y="247911"/>
                        <a:pt x="2376566" y="246844"/>
                        <a:pt x="2378146" y="246102"/>
                      </a:cubicBezTo>
                      <a:cubicBezTo>
                        <a:pt x="2391786" y="248364"/>
                        <a:pt x="2379346" y="264804"/>
                        <a:pt x="2391746" y="270539"/>
                      </a:cubicBezTo>
                      <a:cubicBezTo>
                        <a:pt x="2406104" y="256088"/>
                        <a:pt x="2406406" y="240534"/>
                        <a:pt x="2398552" y="222066"/>
                      </a:cubicBezTo>
                      <a:cubicBezTo>
                        <a:pt x="2392540" y="209476"/>
                        <a:pt x="2389686" y="195406"/>
                        <a:pt x="2408552" y="190398"/>
                      </a:cubicBezTo>
                      <a:cubicBezTo>
                        <a:pt x="2424334" y="182983"/>
                        <a:pt x="2424860" y="196223"/>
                        <a:pt x="2427378" y="207563"/>
                      </a:cubicBezTo>
                      <a:cubicBezTo>
                        <a:pt x="2430646" y="220477"/>
                        <a:pt x="2440792" y="221491"/>
                        <a:pt x="2452930" y="220606"/>
                      </a:cubicBezTo>
                      <a:cubicBezTo>
                        <a:pt x="2486188" y="219433"/>
                        <a:pt x="2513096" y="202941"/>
                        <a:pt x="2540004" y="186447"/>
                      </a:cubicBezTo>
                      <a:cubicBezTo>
                        <a:pt x="2574392" y="167405"/>
                        <a:pt x="2601260" y="173086"/>
                        <a:pt x="2615462" y="206874"/>
                      </a:cubicBezTo>
                      <a:cubicBezTo>
                        <a:pt x="2625156" y="231219"/>
                        <a:pt x="2625378" y="260014"/>
                        <a:pt x="2648864" y="278846"/>
                      </a:cubicBezTo>
                      <a:cubicBezTo>
                        <a:pt x="2652530" y="281459"/>
                        <a:pt x="2653430" y="285369"/>
                        <a:pt x="2653056" y="289640"/>
                      </a:cubicBezTo>
                      <a:lnTo>
                        <a:pt x="2652178" y="292907"/>
                      </a:lnTo>
                      <a:lnTo>
                        <a:pt x="2690288" y="296929"/>
                      </a:lnTo>
                      <a:cubicBezTo>
                        <a:pt x="2703582" y="299524"/>
                        <a:pt x="2716406" y="303442"/>
                        <a:pt x="2728890" y="309227"/>
                      </a:cubicBezTo>
                      <a:cubicBezTo>
                        <a:pt x="2792590" y="316085"/>
                        <a:pt x="2857462" y="323363"/>
                        <a:pt x="2920742" y="331394"/>
                      </a:cubicBezTo>
                      <a:cubicBezTo>
                        <a:pt x="2952590" y="334823"/>
                        <a:pt x="2986032" y="337496"/>
                        <a:pt x="3019056" y="341345"/>
                      </a:cubicBezTo>
                      <a:cubicBezTo>
                        <a:pt x="3084602" y="335620"/>
                        <a:pt x="3148130" y="350363"/>
                        <a:pt x="3210150" y="361919"/>
                      </a:cubicBezTo>
                      <a:cubicBezTo>
                        <a:pt x="3248620" y="369038"/>
                        <a:pt x="3285496" y="376911"/>
                        <a:pt x="3322794" y="383612"/>
                      </a:cubicBezTo>
                      <a:cubicBezTo>
                        <a:pt x="3336538" y="385871"/>
                        <a:pt x="3348690" y="388888"/>
                        <a:pt x="3359500" y="399371"/>
                      </a:cubicBezTo>
                      <a:lnTo>
                        <a:pt x="3367712" y="402304"/>
                      </a:lnTo>
                      <a:cubicBezTo>
                        <a:pt x="3393274" y="404813"/>
                        <a:pt x="3414976" y="421835"/>
                        <a:pt x="3439786" y="422750"/>
                      </a:cubicBezTo>
                      <a:cubicBezTo>
                        <a:pt x="3587284" y="472786"/>
                        <a:pt x="3733524" y="526347"/>
                        <a:pt x="3872298" y="597106"/>
                      </a:cubicBezTo>
                      <a:cubicBezTo>
                        <a:pt x="3890230" y="606162"/>
                        <a:pt x="3908164" y="615216"/>
                        <a:pt x="3921652" y="629306"/>
                      </a:cubicBezTo>
                      <a:cubicBezTo>
                        <a:pt x="3894836" y="611781"/>
                        <a:pt x="3869266" y="627814"/>
                        <a:pt x="3846212" y="636797"/>
                      </a:cubicBezTo>
                      <a:cubicBezTo>
                        <a:pt x="3819554" y="648467"/>
                        <a:pt x="3803376" y="649313"/>
                        <a:pt x="3796602" y="616428"/>
                      </a:cubicBezTo>
                      <a:cubicBezTo>
                        <a:pt x="3794090" y="604936"/>
                        <a:pt x="3783952" y="599989"/>
                        <a:pt x="3776742" y="605360"/>
                      </a:cubicBezTo>
                      <a:cubicBezTo>
                        <a:pt x="3755024" y="625418"/>
                        <a:pt x="3719988" y="623501"/>
                        <a:pt x="3701706" y="648759"/>
                      </a:cubicBezTo>
                      <a:cubicBezTo>
                        <a:pt x="3698854" y="653040"/>
                        <a:pt x="3695584" y="658493"/>
                        <a:pt x="3690804" y="660760"/>
                      </a:cubicBezTo>
                      <a:cubicBezTo>
                        <a:pt x="3682002" y="666888"/>
                        <a:pt x="3680066" y="683414"/>
                        <a:pt x="3665234" y="676792"/>
                      </a:cubicBezTo>
                      <a:cubicBezTo>
                        <a:pt x="3652748" y="671007"/>
                        <a:pt x="3651076" y="657165"/>
                        <a:pt x="3656530" y="641896"/>
                      </a:cubicBezTo>
                      <a:cubicBezTo>
                        <a:pt x="3667354" y="615296"/>
                        <a:pt x="3653112" y="599614"/>
                        <a:pt x="3628808" y="593581"/>
                      </a:cubicBezTo>
                      <a:cubicBezTo>
                        <a:pt x="3610370" y="589643"/>
                        <a:pt x="3601488" y="581174"/>
                        <a:pt x="3607028" y="561960"/>
                      </a:cubicBezTo>
                      <a:cubicBezTo>
                        <a:pt x="3612988" y="541571"/>
                        <a:pt x="3601170" y="541323"/>
                        <a:pt x="3586834" y="548123"/>
                      </a:cubicBezTo>
                      <a:cubicBezTo>
                        <a:pt x="3578448" y="553077"/>
                        <a:pt x="3570820" y="559623"/>
                        <a:pt x="3561262" y="564156"/>
                      </a:cubicBezTo>
                      <a:cubicBezTo>
                        <a:pt x="3555644" y="568773"/>
                        <a:pt x="3550276" y="580099"/>
                        <a:pt x="3540556" y="573979"/>
                      </a:cubicBezTo>
                      <a:cubicBezTo>
                        <a:pt x="3529662" y="567440"/>
                        <a:pt x="3542406" y="561393"/>
                        <a:pt x="3543750" y="553926"/>
                      </a:cubicBezTo>
                      <a:cubicBezTo>
                        <a:pt x="3546102" y="536225"/>
                        <a:pt x="3528752" y="536649"/>
                        <a:pt x="3519282" y="537240"/>
                      </a:cubicBezTo>
                      <a:cubicBezTo>
                        <a:pt x="3492880" y="537081"/>
                        <a:pt x="3465302" y="536504"/>
                        <a:pt x="3441496" y="543894"/>
                      </a:cubicBezTo>
                      <a:cubicBezTo>
                        <a:pt x="3408552" y="554643"/>
                        <a:pt x="3375442" y="554738"/>
                        <a:pt x="3343510" y="555252"/>
                      </a:cubicBezTo>
                      <a:cubicBezTo>
                        <a:pt x="3324564" y="556432"/>
                        <a:pt x="3309730" y="549811"/>
                        <a:pt x="3296996" y="537315"/>
                      </a:cubicBezTo>
                      <a:cubicBezTo>
                        <a:pt x="3290044" y="530858"/>
                        <a:pt x="3283174" y="520457"/>
                        <a:pt x="3276468" y="520710"/>
                      </a:cubicBezTo>
                      <a:cubicBezTo>
                        <a:pt x="3200446" y="518722"/>
                        <a:pt x="3119988" y="503229"/>
                        <a:pt x="3050820" y="548722"/>
                      </a:cubicBezTo>
                      <a:cubicBezTo>
                        <a:pt x="3012420" y="574743"/>
                        <a:pt x="2977034" y="607138"/>
                        <a:pt x="2942070" y="638358"/>
                      </a:cubicBezTo>
                      <a:cubicBezTo>
                        <a:pt x="2926390" y="652625"/>
                        <a:pt x="2910548" y="656239"/>
                        <a:pt x="2889678" y="655406"/>
                      </a:cubicBezTo>
                      <a:cubicBezTo>
                        <a:pt x="2827486" y="651737"/>
                        <a:pt x="2769996" y="631201"/>
                        <a:pt x="2712840" y="613434"/>
                      </a:cubicBezTo>
                      <a:cubicBezTo>
                        <a:pt x="2665908" y="596671"/>
                        <a:pt x="2621400" y="595342"/>
                        <a:pt x="2572356" y="621535"/>
                      </a:cubicBezTo>
                      <a:cubicBezTo>
                        <a:pt x="2516102" y="653098"/>
                        <a:pt x="2453064" y="670317"/>
                        <a:pt x="2387952" y="637789"/>
                      </a:cubicBezTo>
                      <a:cubicBezTo>
                        <a:pt x="2340018" y="612721"/>
                        <a:pt x="2284282" y="602083"/>
                        <a:pt x="2235176" y="576595"/>
                      </a:cubicBezTo>
                      <a:cubicBezTo>
                        <a:pt x="2201656" y="559326"/>
                        <a:pt x="2162092" y="566385"/>
                        <a:pt x="2125378" y="569165"/>
                      </a:cubicBezTo>
                      <a:cubicBezTo>
                        <a:pt x="2096210" y="569344"/>
                        <a:pt x="2068462" y="576652"/>
                        <a:pt x="2044586" y="550904"/>
                      </a:cubicBezTo>
                      <a:cubicBezTo>
                        <a:pt x="2034950" y="540839"/>
                        <a:pt x="2019862" y="546046"/>
                        <a:pt x="2007710" y="543031"/>
                      </a:cubicBezTo>
                      <a:lnTo>
                        <a:pt x="2003006" y="525253"/>
                      </a:lnTo>
                      <a:lnTo>
                        <a:pt x="1977058" y="505415"/>
                      </a:lnTo>
                      <a:cubicBezTo>
                        <a:pt x="1948890" y="491575"/>
                        <a:pt x="1917562" y="496490"/>
                        <a:pt x="1885720" y="504937"/>
                      </a:cubicBezTo>
                      <a:cubicBezTo>
                        <a:pt x="1876574" y="508277"/>
                        <a:pt x="1870118" y="515222"/>
                        <a:pt x="1867606" y="522253"/>
                      </a:cubicBezTo>
                      <a:cubicBezTo>
                        <a:pt x="1858478" y="544100"/>
                        <a:pt x="1839688" y="555888"/>
                        <a:pt x="1821318" y="566504"/>
                      </a:cubicBezTo>
                      <a:cubicBezTo>
                        <a:pt x="1762504" y="586458"/>
                        <a:pt x="1717468" y="627193"/>
                        <a:pt x="1668572" y="663905"/>
                      </a:cubicBezTo>
                      <a:cubicBezTo>
                        <a:pt x="1647690" y="681553"/>
                        <a:pt x="1619996" y="684875"/>
                        <a:pt x="1590710" y="688949"/>
                      </a:cubicBezTo>
                      <a:cubicBezTo>
                        <a:pt x="1507966" y="701681"/>
                        <a:pt x="1429876" y="660573"/>
                        <a:pt x="1349904" y="672971"/>
                      </a:cubicBezTo>
                      <a:cubicBezTo>
                        <a:pt x="1294098" y="680787"/>
                        <a:pt x="1237616" y="683077"/>
                        <a:pt x="1186290" y="722884"/>
                      </a:cubicBezTo>
                      <a:cubicBezTo>
                        <a:pt x="1151818" y="748892"/>
                        <a:pt x="1125156" y="779010"/>
                        <a:pt x="1101602" y="811560"/>
                      </a:cubicBezTo>
                      <a:cubicBezTo>
                        <a:pt x="1078884" y="841767"/>
                        <a:pt x="1074474" y="883798"/>
                        <a:pt x="1076020" y="923992"/>
                      </a:cubicBezTo>
                      <a:cubicBezTo>
                        <a:pt x="1076454" y="941326"/>
                        <a:pt x="1080836" y="958747"/>
                        <a:pt x="1080852" y="977253"/>
                      </a:cubicBezTo>
                      <a:cubicBezTo>
                        <a:pt x="1079034" y="1008318"/>
                        <a:pt x="1107082" y="1026264"/>
                        <a:pt x="1128160" y="1037756"/>
                      </a:cubicBezTo>
                      <a:cubicBezTo>
                        <a:pt x="1152762" y="1050508"/>
                        <a:pt x="1171326" y="1069032"/>
                        <a:pt x="1195172" y="1080193"/>
                      </a:cubicBezTo>
                      <a:cubicBezTo>
                        <a:pt x="1230772" y="1095552"/>
                        <a:pt x="1331596" y="1124958"/>
                        <a:pt x="1368272" y="1126165"/>
                      </a:cubicBezTo>
                      <a:cubicBezTo>
                        <a:pt x="1370284" y="1124241"/>
                        <a:pt x="1371462" y="1124662"/>
                        <a:pt x="1372638" y="1125082"/>
                      </a:cubicBezTo>
                      <a:cubicBezTo>
                        <a:pt x="1373394" y="1126674"/>
                        <a:pt x="1374150" y="1128265"/>
                        <a:pt x="1374150" y="1128265"/>
                      </a:cubicBezTo>
                      <a:lnTo>
                        <a:pt x="1372868" y="1131853"/>
                      </a:lnTo>
                      <a:lnTo>
                        <a:pt x="1409532" y="1141311"/>
                      </a:lnTo>
                      <a:cubicBezTo>
                        <a:pt x="1446008" y="1156940"/>
                        <a:pt x="1473378" y="1187013"/>
                        <a:pt x="1500746" y="1217085"/>
                      </a:cubicBezTo>
                      <a:cubicBezTo>
                        <a:pt x="1506576" y="1223227"/>
                        <a:pt x="1517050" y="1235086"/>
                        <a:pt x="1506406" y="1246168"/>
                      </a:cubicBezTo>
                      <a:cubicBezTo>
                        <a:pt x="1502318" y="1250121"/>
                        <a:pt x="1497904" y="1251250"/>
                        <a:pt x="1492986" y="1250508"/>
                      </a:cubicBezTo>
                      <a:cubicBezTo>
                        <a:pt x="1488070" y="1249767"/>
                        <a:pt x="1482652" y="1247155"/>
                        <a:pt x="1476558" y="1243625"/>
                      </a:cubicBezTo>
                      <a:cubicBezTo>
                        <a:pt x="1438708" y="1226046"/>
                        <a:pt x="1408802" y="1193715"/>
                        <a:pt x="1374282" y="1170560"/>
                      </a:cubicBezTo>
                      <a:cubicBezTo>
                        <a:pt x="1363874" y="1164136"/>
                        <a:pt x="1359740" y="1157924"/>
                        <a:pt x="1359700" y="1151482"/>
                      </a:cubicBezTo>
                      <a:lnTo>
                        <a:pt x="1367750" y="1134990"/>
                      </a:lnTo>
                      <a:lnTo>
                        <a:pt x="1309286" y="1130368"/>
                      </a:lnTo>
                      <a:cubicBezTo>
                        <a:pt x="1288628" y="1127449"/>
                        <a:pt x="1268522" y="1121588"/>
                        <a:pt x="1250254" y="1107796"/>
                      </a:cubicBezTo>
                      <a:cubicBezTo>
                        <a:pt x="1248320" y="1105784"/>
                        <a:pt x="1245552" y="1106116"/>
                        <a:pt x="1243958" y="1106868"/>
                      </a:cubicBezTo>
                      <a:cubicBezTo>
                        <a:pt x="1195882" y="1122731"/>
                        <a:pt x="1174530" y="1086034"/>
                        <a:pt x="1145050" y="1060968"/>
                      </a:cubicBezTo>
                      <a:cubicBezTo>
                        <a:pt x="1127242" y="1044036"/>
                        <a:pt x="1101464" y="1030864"/>
                        <a:pt x="1073190" y="1043229"/>
                      </a:cubicBezTo>
                      <a:cubicBezTo>
                        <a:pt x="1059682" y="1047654"/>
                        <a:pt x="1045578" y="1042616"/>
                        <a:pt x="1052952" y="1029393"/>
                      </a:cubicBezTo>
                      <a:cubicBezTo>
                        <a:pt x="1065188" y="1009979"/>
                        <a:pt x="1054174" y="988865"/>
                        <a:pt x="1067586" y="969871"/>
                      </a:cubicBezTo>
                      <a:cubicBezTo>
                        <a:pt x="1076554" y="955896"/>
                        <a:pt x="1068566" y="941150"/>
                        <a:pt x="1051692" y="936445"/>
                      </a:cubicBezTo>
                      <a:cubicBezTo>
                        <a:pt x="999138" y="920317"/>
                        <a:pt x="947842" y="900672"/>
                        <a:pt x="894370" y="890822"/>
                      </a:cubicBezTo>
                      <a:cubicBezTo>
                        <a:pt x="867258" y="885102"/>
                        <a:pt x="849030" y="869341"/>
                        <a:pt x="839948" y="850241"/>
                      </a:cubicBezTo>
                      <a:cubicBezTo>
                        <a:pt x="826326" y="821589"/>
                        <a:pt x="815892" y="791434"/>
                        <a:pt x="825262" y="757782"/>
                      </a:cubicBezTo>
                      <a:cubicBezTo>
                        <a:pt x="966012" y="667989"/>
                        <a:pt x="1119370" y="598555"/>
                        <a:pt x="1273822" y="533477"/>
                      </a:cubicBezTo>
                      <a:cubicBezTo>
                        <a:pt x="1356628" y="498305"/>
                        <a:pt x="1437584" y="457186"/>
                        <a:pt x="1519970" y="423188"/>
                      </a:cubicBezTo>
                      <a:lnTo>
                        <a:pt x="1522194" y="422376"/>
                      </a:lnTo>
                      <a:lnTo>
                        <a:pt x="1519858" y="421542"/>
                      </a:lnTo>
                      <a:cubicBezTo>
                        <a:pt x="1537694" y="364207"/>
                        <a:pt x="1574864" y="323068"/>
                        <a:pt x="1622494" y="289647"/>
                      </a:cubicBezTo>
                      <a:cubicBezTo>
                        <a:pt x="1652518" y="268519"/>
                        <a:pt x="1687116" y="271587"/>
                        <a:pt x="1718374" y="265499"/>
                      </a:cubicBezTo>
                      <a:cubicBezTo>
                        <a:pt x="1782068" y="253741"/>
                        <a:pt x="1849098" y="251141"/>
                        <a:pt x="1915354" y="265515"/>
                      </a:cubicBezTo>
                      <a:cubicBezTo>
                        <a:pt x="1952962" y="274967"/>
                        <a:pt x="1992428" y="271810"/>
                        <a:pt x="2029702" y="278490"/>
                      </a:cubicBezTo>
                      <a:cubicBezTo>
                        <a:pt x="2054414" y="283334"/>
                        <a:pt x="2060056" y="260132"/>
                        <a:pt x="2067116" y="244073"/>
                      </a:cubicBezTo>
                      <a:cubicBezTo>
                        <a:pt x="2107784" y="152424"/>
                        <a:pt x="2160840" y="70508"/>
                        <a:pt x="2230974" y="0"/>
                      </a:cubicBezTo>
                      <a:close/>
                    </a:path>
                  </a:pathLst>
                </a:custGeom>
                <a:solidFill>
                  <a:schemeClr val="accent4">
                    <a:alpha val="90000"/>
                  </a:schemeClr>
                </a:solidFill>
                <a:ln>
                  <a:noFill/>
                </a:ln>
                <a:effectLst/>
              </p:spPr>
              <p:txBody>
                <a:bodyPr anchor="ctr"/>
                <a:lstStyle/>
                <a:p>
                  <a:pPr defTabSz="457189">
                    <a:defRPr/>
                  </a:pPr>
                  <a:endParaRPr lang="en-US" sz="1351" dirty="0">
                    <a:latin typeface="Oswald" pitchFamily="2" charset="77"/>
                  </a:endParaRPr>
                </a:p>
              </p:txBody>
            </p:sp>
            <p:sp>
              <p:nvSpPr>
                <p:cNvPr id="234" name="Freeform 43">
                  <a:extLst>
                    <a:ext uri="{FF2B5EF4-FFF2-40B4-BE49-F238E27FC236}">
                      <a16:creationId xmlns:a16="http://schemas.microsoft.com/office/drawing/2014/main" id="{04FC38E2-0C15-46F7-B512-0B38C0108FAE}"/>
                    </a:ext>
                  </a:extLst>
                </p:cNvPr>
                <p:cNvSpPr/>
                <p:nvPr/>
              </p:nvSpPr>
              <p:spPr bwMode="auto">
                <a:xfrm>
                  <a:off x="15659333" y="6619968"/>
                  <a:ext cx="6420516" cy="6677591"/>
                </a:xfrm>
                <a:custGeom>
                  <a:avLst/>
                  <a:gdLst>
                    <a:gd name="connsiteX0" fmla="*/ 3920471 w 6423007"/>
                    <a:gd name="connsiteY0" fmla="*/ 6654609 h 6680837"/>
                    <a:gd name="connsiteX1" fmla="*/ 3958707 w 6423007"/>
                    <a:gd name="connsiteY1" fmla="*/ 6667157 h 6680837"/>
                    <a:gd name="connsiteX2" fmla="*/ 3899971 w 6423007"/>
                    <a:gd name="connsiteY2" fmla="*/ 6675611 h 6680837"/>
                    <a:gd name="connsiteX3" fmla="*/ 3881037 w 6423007"/>
                    <a:gd name="connsiteY3" fmla="*/ 6659710 h 6680837"/>
                    <a:gd name="connsiteX4" fmla="*/ 3920471 w 6423007"/>
                    <a:gd name="connsiteY4" fmla="*/ 6654609 h 6680837"/>
                    <a:gd name="connsiteX5" fmla="*/ 3696227 w 6423007"/>
                    <a:gd name="connsiteY5" fmla="*/ 6310367 h 6680837"/>
                    <a:gd name="connsiteX6" fmla="*/ 3709889 w 6423007"/>
                    <a:gd name="connsiteY6" fmla="*/ 6312955 h 6680837"/>
                    <a:gd name="connsiteX7" fmla="*/ 3759827 w 6423007"/>
                    <a:gd name="connsiteY7" fmla="*/ 6358298 h 6680837"/>
                    <a:gd name="connsiteX8" fmla="*/ 3740537 w 6423007"/>
                    <a:gd name="connsiteY8" fmla="*/ 6372366 h 6680837"/>
                    <a:gd name="connsiteX9" fmla="*/ 3711879 w 6423007"/>
                    <a:gd name="connsiteY9" fmla="*/ 6362294 h 6680837"/>
                    <a:gd name="connsiteX10" fmla="*/ 3687507 w 6423007"/>
                    <a:gd name="connsiteY10" fmla="*/ 6342946 h 6680837"/>
                    <a:gd name="connsiteX11" fmla="*/ 3684627 w 6423007"/>
                    <a:gd name="connsiteY11" fmla="*/ 6318339 h 6680837"/>
                    <a:gd name="connsiteX12" fmla="*/ 3696227 w 6423007"/>
                    <a:gd name="connsiteY12" fmla="*/ 6310367 h 6680837"/>
                    <a:gd name="connsiteX13" fmla="*/ 3148759 w 6423007"/>
                    <a:gd name="connsiteY13" fmla="*/ 6275288 h 6680837"/>
                    <a:gd name="connsiteX14" fmla="*/ 3210109 w 6423007"/>
                    <a:gd name="connsiteY14" fmla="*/ 6299834 h 6680837"/>
                    <a:gd name="connsiteX15" fmla="*/ 3243563 w 6423007"/>
                    <a:gd name="connsiteY15" fmla="*/ 6320996 h 6680837"/>
                    <a:gd name="connsiteX16" fmla="*/ 3258167 w 6423007"/>
                    <a:gd name="connsiteY16" fmla="*/ 6339374 h 6680837"/>
                    <a:gd name="connsiteX17" fmla="*/ 3277385 w 6423007"/>
                    <a:gd name="connsiteY17" fmla="*/ 6363349 h 6680837"/>
                    <a:gd name="connsiteX18" fmla="*/ 3301393 w 6423007"/>
                    <a:gd name="connsiteY18" fmla="*/ 6344284 h 6680837"/>
                    <a:gd name="connsiteX19" fmla="*/ 3318051 w 6423007"/>
                    <a:gd name="connsiteY19" fmla="*/ 6338389 h 6680837"/>
                    <a:gd name="connsiteX20" fmla="*/ 3332731 w 6423007"/>
                    <a:gd name="connsiteY20" fmla="*/ 6352846 h 6680837"/>
                    <a:gd name="connsiteX21" fmla="*/ 3359485 w 6423007"/>
                    <a:gd name="connsiteY21" fmla="*/ 6374248 h 6680837"/>
                    <a:gd name="connsiteX22" fmla="*/ 3428883 w 6423007"/>
                    <a:gd name="connsiteY22" fmla="*/ 6350337 h 6680837"/>
                    <a:gd name="connsiteX23" fmla="*/ 3569169 w 6423007"/>
                    <a:gd name="connsiteY23" fmla="*/ 6346482 h 6680837"/>
                    <a:gd name="connsiteX24" fmla="*/ 3646743 w 6423007"/>
                    <a:gd name="connsiteY24" fmla="*/ 6407096 h 6680837"/>
                    <a:gd name="connsiteX25" fmla="*/ 3690095 w 6423007"/>
                    <a:gd name="connsiteY25" fmla="*/ 6385727 h 6680837"/>
                    <a:gd name="connsiteX26" fmla="*/ 3705579 w 6423007"/>
                    <a:gd name="connsiteY26" fmla="*/ 6379413 h 6680837"/>
                    <a:gd name="connsiteX27" fmla="*/ 3615511 w 6423007"/>
                    <a:gd name="connsiteY27" fmla="*/ 6413050 h 6680837"/>
                    <a:gd name="connsiteX28" fmla="*/ 3524207 w 6423007"/>
                    <a:gd name="connsiteY28" fmla="*/ 6409394 h 6680837"/>
                    <a:gd name="connsiteX29" fmla="*/ 3457915 w 6423007"/>
                    <a:gd name="connsiteY29" fmla="*/ 6435729 h 6680837"/>
                    <a:gd name="connsiteX30" fmla="*/ 3433275 w 6423007"/>
                    <a:gd name="connsiteY30" fmla="*/ 6426928 h 6680837"/>
                    <a:gd name="connsiteX31" fmla="*/ 3393305 w 6423007"/>
                    <a:gd name="connsiteY31" fmla="*/ 6416601 h 6680837"/>
                    <a:gd name="connsiteX32" fmla="*/ 3354221 w 6423007"/>
                    <a:gd name="connsiteY32" fmla="*/ 6421396 h 6680837"/>
                    <a:gd name="connsiteX33" fmla="*/ 3322755 w 6423007"/>
                    <a:gd name="connsiteY33" fmla="*/ 6399298 h 6680837"/>
                    <a:gd name="connsiteX34" fmla="*/ 3271471 w 6423007"/>
                    <a:gd name="connsiteY34" fmla="*/ 6383612 h 6680837"/>
                    <a:gd name="connsiteX35" fmla="*/ 3255307 w 6423007"/>
                    <a:gd name="connsiteY35" fmla="*/ 6384419 h 6680837"/>
                    <a:gd name="connsiteX36" fmla="*/ 3201957 w 6423007"/>
                    <a:gd name="connsiteY36" fmla="*/ 6333774 h 6680837"/>
                    <a:gd name="connsiteX37" fmla="*/ 3150673 w 6423007"/>
                    <a:gd name="connsiteY37" fmla="*/ 6318088 h 6680837"/>
                    <a:gd name="connsiteX38" fmla="*/ 3114977 w 6423007"/>
                    <a:gd name="connsiteY38" fmla="*/ 6310603 h 6680837"/>
                    <a:gd name="connsiteX39" fmla="*/ 3087547 w 6423007"/>
                    <a:gd name="connsiteY39" fmla="*/ 6283695 h 6680837"/>
                    <a:gd name="connsiteX40" fmla="*/ 3148759 w 6423007"/>
                    <a:gd name="connsiteY40" fmla="*/ 6275288 h 6680837"/>
                    <a:gd name="connsiteX41" fmla="*/ 2528427 w 6423007"/>
                    <a:gd name="connsiteY41" fmla="*/ 6145571 h 6680837"/>
                    <a:gd name="connsiteX42" fmla="*/ 2534777 w 6423007"/>
                    <a:gd name="connsiteY42" fmla="*/ 6161211 h 6680837"/>
                    <a:gd name="connsiteX43" fmla="*/ 2517217 w 6423007"/>
                    <a:gd name="connsiteY43" fmla="*/ 6169527 h 6680837"/>
                    <a:gd name="connsiteX44" fmla="*/ 2510099 w 6423007"/>
                    <a:gd name="connsiteY44" fmla="*/ 6156043 h 6680837"/>
                    <a:gd name="connsiteX45" fmla="*/ 2528427 w 6423007"/>
                    <a:gd name="connsiteY45" fmla="*/ 6145571 h 6680837"/>
                    <a:gd name="connsiteX46" fmla="*/ 3612587 w 6423007"/>
                    <a:gd name="connsiteY46" fmla="*/ 6107976 h 6680837"/>
                    <a:gd name="connsiteX47" fmla="*/ 3616529 w 6423007"/>
                    <a:gd name="connsiteY47" fmla="*/ 6118720 h 6680837"/>
                    <a:gd name="connsiteX48" fmla="*/ 3605483 w 6423007"/>
                    <a:gd name="connsiteY48" fmla="*/ 6120609 h 6680837"/>
                    <a:gd name="connsiteX49" fmla="*/ 3598869 w 6423007"/>
                    <a:gd name="connsiteY49" fmla="*/ 6110078 h 6680837"/>
                    <a:gd name="connsiteX50" fmla="*/ 3612587 w 6423007"/>
                    <a:gd name="connsiteY50" fmla="*/ 6107976 h 6680837"/>
                    <a:gd name="connsiteX51" fmla="*/ 2418455 w 6423007"/>
                    <a:gd name="connsiteY51" fmla="*/ 6071331 h 6680837"/>
                    <a:gd name="connsiteX52" fmla="*/ 2442825 w 6423007"/>
                    <a:gd name="connsiteY52" fmla="*/ 6074256 h 6680837"/>
                    <a:gd name="connsiteX53" fmla="*/ 2447223 w 6423007"/>
                    <a:gd name="connsiteY53" fmla="*/ 6126032 h 6680837"/>
                    <a:gd name="connsiteX54" fmla="*/ 2433425 w 6423007"/>
                    <a:gd name="connsiteY54" fmla="*/ 6138278 h 6680837"/>
                    <a:gd name="connsiteX55" fmla="*/ 2402273 w 6423007"/>
                    <a:gd name="connsiteY55" fmla="*/ 6082231 h 6680837"/>
                    <a:gd name="connsiteX56" fmla="*/ 2418455 w 6423007"/>
                    <a:gd name="connsiteY56" fmla="*/ 6071331 h 6680837"/>
                    <a:gd name="connsiteX57" fmla="*/ 3120855 w 6423007"/>
                    <a:gd name="connsiteY57" fmla="*/ 5978071 h 6680837"/>
                    <a:gd name="connsiteX58" fmla="*/ 3110347 w 6423007"/>
                    <a:gd name="connsiteY58" fmla="*/ 5999325 h 6680837"/>
                    <a:gd name="connsiteX59" fmla="*/ 3104091 w 6423007"/>
                    <a:gd name="connsiteY59" fmla="*/ 5997437 h 6680837"/>
                    <a:gd name="connsiteX60" fmla="*/ 3101757 w 6423007"/>
                    <a:gd name="connsiteY60" fmla="*/ 5990699 h 6680837"/>
                    <a:gd name="connsiteX61" fmla="*/ 3120855 w 6423007"/>
                    <a:gd name="connsiteY61" fmla="*/ 5978071 h 6680837"/>
                    <a:gd name="connsiteX62" fmla="*/ 3045325 w 6423007"/>
                    <a:gd name="connsiteY62" fmla="*/ 5932744 h 6680837"/>
                    <a:gd name="connsiteX63" fmla="*/ 3063067 w 6423007"/>
                    <a:gd name="connsiteY63" fmla="*/ 5941393 h 6680837"/>
                    <a:gd name="connsiteX64" fmla="*/ 3048843 w 6423007"/>
                    <a:gd name="connsiteY64" fmla="*/ 5981212 h 6680837"/>
                    <a:gd name="connsiteX65" fmla="*/ 3015803 w 6423007"/>
                    <a:gd name="connsiteY65" fmla="*/ 5989219 h 6680837"/>
                    <a:gd name="connsiteX66" fmla="*/ 3009567 w 6423007"/>
                    <a:gd name="connsiteY66" fmla="*/ 5988312 h 6680837"/>
                    <a:gd name="connsiteX67" fmla="*/ 2922825 w 6423007"/>
                    <a:gd name="connsiteY67" fmla="*/ 6018075 h 6680837"/>
                    <a:gd name="connsiteX68" fmla="*/ 2935969 w 6423007"/>
                    <a:gd name="connsiteY68" fmla="*/ 6058427 h 6680837"/>
                    <a:gd name="connsiteX69" fmla="*/ 2955205 w 6423007"/>
                    <a:gd name="connsiteY69" fmla="*/ 6089068 h 6680837"/>
                    <a:gd name="connsiteX70" fmla="*/ 2918361 w 6423007"/>
                    <a:gd name="connsiteY70" fmla="*/ 6126090 h 6680837"/>
                    <a:gd name="connsiteX71" fmla="*/ 2885943 w 6423007"/>
                    <a:gd name="connsiteY71" fmla="*/ 6073572 h 6680837"/>
                    <a:gd name="connsiteX72" fmla="*/ 2863307 w 6423007"/>
                    <a:gd name="connsiteY72" fmla="*/ 6037754 h 6680837"/>
                    <a:gd name="connsiteX73" fmla="*/ 2792589 w 6423007"/>
                    <a:gd name="connsiteY73" fmla="*/ 6000610 h 6680837"/>
                    <a:gd name="connsiteX74" fmla="*/ 2791373 w 6423007"/>
                    <a:gd name="connsiteY74" fmla="*/ 5985649 h 6680837"/>
                    <a:gd name="connsiteX75" fmla="*/ 2868621 w 6423007"/>
                    <a:gd name="connsiteY75" fmla="*/ 5960418 h 6680837"/>
                    <a:gd name="connsiteX76" fmla="*/ 2927357 w 6423007"/>
                    <a:gd name="connsiteY76" fmla="*/ 5957628 h 6680837"/>
                    <a:gd name="connsiteX77" fmla="*/ 2971563 w 6423007"/>
                    <a:gd name="connsiteY77" fmla="*/ 5940403 h 6680837"/>
                    <a:gd name="connsiteX78" fmla="*/ 3024063 w 6423007"/>
                    <a:gd name="connsiteY78" fmla="*/ 5936705 h 6680837"/>
                    <a:gd name="connsiteX79" fmla="*/ 3045325 w 6423007"/>
                    <a:gd name="connsiteY79" fmla="*/ 5932744 h 6680837"/>
                    <a:gd name="connsiteX80" fmla="*/ 2717527 w 6423007"/>
                    <a:gd name="connsiteY80" fmla="*/ 5878724 h 6680837"/>
                    <a:gd name="connsiteX81" fmla="*/ 2735527 w 6423007"/>
                    <a:gd name="connsiteY81" fmla="*/ 5891033 h 6680837"/>
                    <a:gd name="connsiteX82" fmla="*/ 2731917 w 6423007"/>
                    <a:gd name="connsiteY82" fmla="*/ 5919450 h 6680837"/>
                    <a:gd name="connsiteX83" fmla="*/ 2700601 w 6423007"/>
                    <a:gd name="connsiteY83" fmla="*/ 5908265 h 6680837"/>
                    <a:gd name="connsiteX84" fmla="*/ 2691607 w 6423007"/>
                    <a:gd name="connsiteY84" fmla="*/ 5885557 h 6680837"/>
                    <a:gd name="connsiteX85" fmla="*/ 2698021 w 6423007"/>
                    <a:gd name="connsiteY85" fmla="*/ 5878874 h 6680837"/>
                    <a:gd name="connsiteX86" fmla="*/ 2717527 w 6423007"/>
                    <a:gd name="connsiteY86" fmla="*/ 5878724 h 6680837"/>
                    <a:gd name="connsiteX87" fmla="*/ 2411763 w 6423007"/>
                    <a:gd name="connsiteY87" fmla="*/ 5812172 h 6680837"/>
                    <a:gd name="connsiteX88" fmla="*/ 2412853 w 6423007"/>
                    <a:gd name="connsiteY88" fmla="*/ 5814955 h 6680837"/>
                    <a:gd name="connsiteX89" fmla="*/ 2421217 w 6423007"/>
                    <a:gd name="connsiteY89" fmla="*/ 5822665 h 6680837"/>
                    <a:gd name="connsiteX90" fmla="*/ 2429521 w 6423007"/>
                    <a:gd name="connsiteY90" fmla="*/ 5823605 h 6680837"/>
                    <a:gd name="connsiteX91" fmla="*/ 2413711 w 6423007"/>
                    <a:gd name="connsiteY91" fmla="*/ 5814202 h 6680837"/>
                    <a:gd name="connsiteX92" fmla="*/ 4387709 w 6423007"/>
                    <a:gd name="connsiteY92" fmla="*/ 5778308 h 6680837"/>
                    <a:gd name="connsiteX93" fmla="*/ 4408723 w 6423007"/>
                    <a:gd name="connsiteY93" fmla="*/ 5779991 h 6680837"/>
                    <a:gd name="connsiteX94" fmla="*/ 4437185 w 6423007"/>
                    <a:gd name="connsiteY94" fmla="*/ 5835408 h 6680837"/>
                    <a:gd name="connsiteX95" fmla="*/ 4422541 w 6423007"/>
                    <a:gd name="connsiteY95" fmla="*/ 5850140 h 6680837"/>
                    <a:gd name="connsiteX96" fmla="*/ 4407515 w 6423007"/>
                    <a:gd name="connsiteY96" fmla="*/ 5850928 h 6680837"/>
                    <a:gd name="connsiteX97" fmla="*/ 4395967 w 6423007"/>
                    <a:gd name="connsiteY97" fmla="*/ 5841978 h 6680837"/>
                    <a:gd name="connsiteX98" fmla="*/ 4380889 w 6423007"/>
                    <a:gd name="connsiteY98" fmla="*/ 5816630 h 6680837"/>
                    <a:gd name="connsiteX99" fmla="*/ 4365039 w 6423007"/>
                    <a:gd name="connsiteY99" fmla="*/ 5797680 h 6680837"/>
                    <a:gd name="connsiteX100" fmla="*/ 4369457 w 6423007"/>
                    <a:gd name="connsiteY100" fmla="*/ 5788592 h 6680837"/>
                    <a:gd name="connsiteX101" fmla="*/ 4387709 w 6423007"/>
                    <a:gd name="connsiteY101" fmla="*/ 5778308 h 6680837"/>
                    <a:gd name="connsiteX102" fmla="*/ 4372811 w 6423007"/>
                    <a:gd name="connsiteY102" fmla="*/ 5659001 h 6680837"/>
                    <a:gd name="connsiteX103" fmla="*/ 4385245 w 6423007"/>
                    <a:gd name="connsiteY103" fmla="*/ 5660825 h 6680837"/>
                    <a:gd name="connsiteX104" fmla="*/ 4396513 w 6423007"/>
                    <a:gd name="connsiteY104" fmla="*/ 5695055 h 6680837"/>
                    <a:gd name="connsiteX105" fmla="*/ 4361483 w 6423007"/>
                    <a:gd name="connsiteY105" fmla="*/ 5719614 h 6680837"/>
                    <a:gd name="connsiteX106" fmla="*/ 4351239 w 6423007"/>
                    <a:gd name="connsiteY106" fmla="*/ 5704284 h 6680837"/>
                    <a:gd name="connsiteX107" fmla="*/ 4360535 w 6423007"/>
                    <a:gd name="connsiteY107" fmla="*/ 5683577 h 6680837"/>
                    <a:gd name="connsiteX108" fmla="*/ 4372811 w 6423007"/>
                    <a:gd name="connsiteY108" fmla="*/ 5659001 h 6680837"/>
                    <a:gd name="connsiteX109" fmla="*/ 3413113 w 6423007"/>
                    <a:gd name="connsiteY109" fmla="*/ 5639960 h 6680837"/>
                    <a:gd name="connsiteX110" fmla="*/ 3425711 w 6423007"/>
                    <a:gd name="connsiteY110" fmla="*/ 5646487 h 6680837"/>
                    <a:gd name="connsiteX111" fmla="*/ 3426349 w 6423007"/>
                    <a:gd name="connsiteY111" fmla="*/ 5670783 h 6680837"/>
                    <a:gd name="connsiteX112" fmla="*/ 3384255 w 6423007"/>
                    <a:gd name="connsiteY112" fmla="*/ 5673131 h 6680837"/>
                    <a:gd name="connsiteX113" fmla="*/ 3360921 w 6423007"/>
                    <a:gd name="connsiteY113" fmla="*/ 5652762 h 6680837"/>
                    <a:gd name="connsiteX114" fmla="*/ 3370303 w 6423007"/>
                    <a:gd name="connsiteY114" fmla="*/ 5641404 h 6680837"/>
                    <a:gd name="connsiteX115" fmla="*/ 3413113 w 6423007"/>
                    <a:gd name="connsiteY115" fmla="*/ 5639960 h 6680837"/>
                    <a:gd name="connsiteX116" fmla="*/ 4756871 w 6423007"/>
                    <a:gd name="connsiteY116" fmla="*/ 5356795 h 6680837"/>
                    <a:gd name="connsiteX117" fmla="*/ 4767541 w 6423007"/>
                    <a:gd name="connsiteY117" fmla="*/ 5358308 h 6680837"/>
                    <a:gd name="connsiteX118" fmla="*/ 4823093 w 6423007"/>
                    <a:gd name="connsiteY118" fmla="*/ 5404410 h 6680837"/>
                    <a:gd name="connsiteX119" fmla="*/ 4822923 w 6423007"/>
                    <a:gd name="connsiteY119" fmla="*/ 5420105 h 6680837"/>
                    <a:gd name="connsiteX120" fmla="*/ 4813067 w 6423007"/>
                    <a:gd name="connsiteY120" fmla="*/ 5422493 h 6680837"/>
                    <a:gd name="connsiteX121" fmla="*/ 4804803 w 6423007"/>
                    <a:gd name="connsiteY121" fmla="*/ 5417572 h 6680837"/>
                    <a:gd name="connsiteX122" fmla="*/ 4754819 w 6423007"/>
                    <a:gd name="connsiteY122" fmla="*/ 5378711 h 6680837"/>
                    <a:gd name="connsiteX123" fmla="*/ 4749753 w 6423007"/>
                    <a:gd name="connsiteY123" fmla="*/ 5362458 h 6680837"/>
                    <a:gd name="connsiteX124" fmla="*/ 4756871 w 6423007"/>
                    <a:gd name="connsiteY124" fmla="*/ 5356795 h 6680837"/>
                    <a:gd name="connsiteX125" fmla="*/ 602602 w 6423007"/>
                    <a:gd name="connsiteY125" fmla="*/ 5215326 h 6680837"/>
                    <a:gd name="connsiteX126" fmla="*/ 657358 w 6423007"/>
                    <a:gd name="connsiteY126" fmla="*/ 5239174 h 6680837"/>
                    <a:gd name="connsiteX127" fmla="*/ 648258 w 6423007"/>
                    <a:gd name="connsiteY127" fmla="*/ 5253164 h 6680837"/>
                    <a:gd name="connsiteX128" fmla="*/ 612427 w 6423007"/>
                    <a:gd name="connsiteY128" fmla="*/ 5261584 h 6680837"/>
                    <a:gd name="connsiteX129" fmla="*/ 584070 w 6423007"/>
                    <a:gd name="connsiteY129" fmla="*/ 5222279 h 6680837"/>
                    <a:gd name="connsiteX130" fmla="*/ 602602 w 6423007"/>
                    <a:gd name="connsiteY130" fmla="*/ 5215326 h 6680837"/>
                    <a:gd name="connsiteX131" fmla="*/ 4733797 w 6423007"/>
                    <a:gd name="connsiteY131" fmla="*/ 4997490 h 6680837"/>
                    <a:gd name="connsiteX132" fmla="*/ 4743231 w 6423007"/>
                    <a:gd name="connsiteY132" fmla="*/ 5010142 h 6680837"/>
                    <a:gd name="connsiteX133" fmla="*/ 4725395 w 6423007"/>
                    <a:gd name="connsiteY133" fmla="*/ 5021012 h 6680837"/>
                    <a:gd name="connsiteX134" fmla="*/ 4716381 w 6423007"/>
                    <a:gd name="connsiteY134" fmla="*/ 5007182 h 6680837"/>
                    <a:gd name="connsiteX135" fmla="*/ 4733797 w 6423007"/>
                    <a:gd name="connsiteY135" fmla="*/ 4997490 h 6680837"/>
                    <a:gd name="connsiteX136" fmla="*/ 3394437 w 6423007"/>
                    <a:gd name="connsiteY136" fmla="*/ 4879535 h 6680837"/>
                    <a:gd name="connsiteX137" fmla="*/ 3404719 w 6423007"/>
                    <a:gd name="connsiteY137" fmla="*/ 4897796 h 6680837"/>
                    <a:gd name="connsiteX138" fmla="*/ 3389761 w 6423007"/>
                    <a:gd name="connsiteY138" fmla="*/ 4904388 h 6680837"/>
                    <a:gd name="connsiteX139" fmla="*/ 3376573 w 6423007"/>
                    <a:gd name="connsiteY139" fmla="*/ 4886416 h 6680837"/>
                    <a:gd name="connsiteX140" fmla="*/ 3394437 w 6423007"/>
                    <a:gd name="connsiteY140" fmla="*/ 4879535 h 6680837"/>
                    <a:gd name="connsiteX141" fmla="*/ 389544 w 6423007"/>
                    <a:gd name="connsiteY141" fmla="*/ 4835707 h 6680837"/>
                    <a:gd name="connsiteX142" fmla="*/ 424671 w 6423007"/>
                    <a:gd name="connsiteY142" fmla="*/ 4896930 h 6680837"/>
                    <a:gd name="connsiteX143" fmla="*/ 389544 w 6423007"/>
                    <a:gd name="connsiteY143" fmla="*/ 4835707 h 6680837"/>
                    <a:gd name="connsiteX144" fmla="*/ 4691045 w 6423007"/>
                    <a:gd name="connsiteY144" fmla="*/ 4712496 h 6680837"/>
                    <a:gd name="connsiteX145" fmla="*/ 4698721 w 6423007"/>
                    <a:gd name="connsiteY145" fmla="*/ 4726010 h 6680837"/>
                    <a:gd name="connsiteX146" fmla="*/ 4677111 w 6423007"/>
                    <a:gd name="connsiteY146" fmla="*/ 4739837 h 6680837"/>
                    <a:gd name="connsiteX147" fmla="*/ 4670667 w 6423007"/>
                    <a:gd name="connsiteY147" fmla="*/ 4726762 h 6680837"/>
                    <a:gd name="connsiteX148" fmla="*/ 4691045 w 6423007"/>
                    <a:gd name="connsiteY148" fmla="*/ 4712496 h 6680837"/>
                    <a:gd name="connsiteX149" fmla="*/ 5927319 w 6423007"/>
                    <a:gd name="connsiteY149" fmla="*/ 4690023 h 6680837"/>
                    <a:gd name="connsiteX150" fmla="*/ 5912103 w 6423007"/>
                    <a:gd name="connsiteY150" fmla="*/ 4735084 h 6680837"/>
                    <a:gd name="connsiteX151" fmla="*/ 5921599 w 6423007"/>
                    <a:gd name="connsiteY151" fmla="*/ 4711822 h 6680837"/>
                    <a:gd name="connsiteX152" fmla="*/ 5933393 w 6423007"/>
                    <a:gd name="connsiteY152" fmla="*/ 4662698 h 6680837"/>
                    <a:gd name="connsiteX153" fmla="*/ 5929189 w 6423007"/>
                    <a:gd name="connsiteY153" fmla="*/ 4682897 h 6680837"/>
                    <a:gd name="connsiteX154" fmla="*/ 5932779 w 6423007"/>
                    <a:gd name="connsiteY154" fmla="*/ 4669205 h 6680837"/>
                    <a:gd name="connsiteX155" fmla="*/ 4555699 w 6423007"/>
                    <a:gd name="connsiteY155" fmla="*/ 4548737 h 6680837"/>
                    <a:gd name="connsiteX156" fmla="*/ 4564615 w 6423007"/>
                    <a:gd name="connsiteY156" fmla="*/ 4575618 h 6680837"/>
                    <a:gd name="connsiteX157" fmla="*/ 4564561 w 6423007"/>
                    <a:gd name="connsiteY157" fmla="*/ 4597980 h 6680837"/>
                    <a:gd name="connsiteX158" fmla="*/ 4607311 w 6423007"/>
                    <a:gd name="connsiteY158" fmla="*/ 4626414 h 6680837"/>
                    <a:gd name="connsiteX159" fmla="*/ 4637209 w 6423007"/>
                    <a:gd name="connsiteY159" fmla="*/ 4627878 h 6680837"/>
                    <a:gd name="connsiteX160" fmla="*/ 4631059 w 6423007"/>
                    <a:gd name="connsiteY160" fmla="*/ 4659909 h 6680837"/>
                    <a:gd name="connsiteX161" fmla="*/ 4637577 w 6423007"/>
                    <a:gd name="connsiteY161" fmla="*/ 4708314 h 6680837"/>
                    <a:gd name="connsiteX162" fmla="*/ 4653973 w 6423007"/>
                    <a:gd name="connsiteY162" fmla="*/ 4754982 h 6680837"/>
                    <a:gd name="connsiteX163" fmla="*/ 4621833 w 6423007"/>
                    <a:gd name="connsiteY163" fmla="*/ 4767197 h 6680837"/>
                    <a:gd name="connsiteX164" fmla="*/ 4593185 w 6423007"/>
                    <a:gd name="connsiteY164" fmla="*/ 4765995 h 6680837"/>
                    <a:gd name="connsiteX165" fmla="*/ 4577625 w 6423007"/>
                    <a:gd name="connsiteY165" fmla="*/ 4713229 h 6680837"/>
                    <a:gd name="connsiteX166" fmla="*/ 4571055 w 6423007"/>
                    <a:gd name="connsiteY166" fmla="*/ 4687186 h 6680837"/>
                    <a:gd name="connsiteX167" fmla="*/ 4560185 w 6423007"/>
                    <a:gd name="connsiteY167" fmla="*/ 4699101 h 6680837"/>
                    <a:gd name="connsiteX168" fmla="*/ 4547647 w 6423007"/>
                    <a:gd name="connsiteY168" fmla="*/ 4715686 h 6680837"/>
                    <a:gd name="connsiteX169" fmla="*/ 4531121 w 6423007"/>
                    <a:gd name="connsiteY169" fmla="*/ 4695302 h 6680837"/>
                    <a:gd name="connsiteX170" fmla="*/ 4535369 w 6423007"/>
                    <a:gd name="connsiteY170" fmla="*/ 4679706 h 6680837"/>
                    <a:gd name="connsiteX171" fmla="*/ 4540919 w 6423007"/>
                    <a:gd name="connsiteY171" fmla="*/ 4579003 h 6680837"/>
                    <a:gd name="connsiteX172" fmla="*/ 4536647 w 6423007"/>
                    <a:gd name="connsiteY172" fmla="*/ 4563654 h 6680837"/>
                    <a:gd name="connsiteX173" fmla="*/ 4545063 w 6423007"/>
                    <a:gd name="connsiteY173" fmla="*/ 4548888 h 6680837"/>
                    <a:gd name="connsiteX174" fmla="*/ 4555699 w 6423007"/>
                    <a:gd name="connsiteY174" fmla="*/ 4548737 h 6680837"/>
                    <a:gd name="connsiteX175" fmla="*/ 2672531 w 6423007"/>
                    <a:gd name="connsiteY175" fmla="*/ 4397537 h 6680837"/>
                    <a:gd name="connsiteX176" fmla="*/ 2683927 w 6423007"/>
                    <a:gd name="connsiteY176" fmla="*/ 4398121 h 6680837"/>
                    <a:gd name="connsiteX177" fmla="*/ 2687365 w 6423007"/>
                    <a:gd name="connsiteY177" fmla="*/ 4410764 h 6680837"/>
                    <a:gd name="connsiteX178" fmla="*/ 2669609 w 6423007"/>
                    <a:gd name="connsiteY178" fmla="*/ 4419643 h 6680837"/>
                    <a:gd name="connsiteX179" fmla="*/ 2664619 w 6423007"/>
                    <a:gd name="connsiteY179" fmla="*/ 4403908 h 6680837"/>
                    <a:gd name="connsiteX180" fmla="*/ 2672531 w 6423007"/>
                    <a:gd name="connsiteY180" fmla="*/ 4397537 h 6680837"/>
                    <a:gd name="connsiteX181" fmla="*/ 197407 w 6423007"/>
                    <a:gd name="connsiteY181" fmla="*/ 4344427 h 6680837"/>
                    <a:gd name="connsiteX182" fmla="*/ 252157 w 6423007"/>
                    <a:gd name="connsiteY182" fmla="*/ 4489047 h 6680837"/>
                    <a:gd name="connsiteX183" fmla="*/ 321313 w 6423007"/>
                    <a:gd name="connsiteY183" fmla="*/ 4690153 h 6680837"/>
                    <a:gd name="connsiteX184" fmla="*/ 386130 w 6423007"/>
                    <a:gd name="connsiteY184" fmla="*/ 4825204 h 6680837"/>
                    <a:gd name="connsiteX185" fmla="*/ 384045 w 6423007"/>
                    <a:gd name="connsiteY185" fmla="*/ 4831042 h 6680837"/>
                    <a:gd name="connsiteX186" fmla="*/ 364458 w 6423007"/>
                    <a:gd name="connsiteY186" fmla="*/ 4828159 h 6680837"/>
                    <a:gd name="connsiteX187" fmla="*/ 353102 w 6423007"/>
                    <a:gd name="connsiteY187" fmla="*/ 4813406 h 6680837"/>
                    <a:gd name="connsiteX188" fmla="*/ 240839 w 6423007"/>
                    <a:gd name="connsiteY188" fmla="*/ 4632447 h 6680837"/>
                    <a:gd name="connsiteX189" fmla="*/ 218734 w 6423007"/>
                    <a:gd name="connsiteY189" fmla="*/ 4563995 h 6680837"/>
                    <a:gd name="connsiteX190" fmla="*/ 197407 w 6423007"/>
                    <a:gd name="connsiteY190" fmla="*/ 4344427 h 6680837"/>
                    <a:gd name="connsiteX191" fmla="*/ 1868115 w 6423007"/>
                    <a:gd name="connsiteY191" fmla="*/ 4290366 h 6680837"/>
                    <a:gd name="connsiteX192" fmla="*/ 1937535 w 6423007"/>
                    <a:gd name="connsiteY192" fmla="*/ 4317971 h 6680837"/>
                    <a:gd name="connsiteX193" fmla="*/ 2001455 w 6423007"/>
                    <a:gd name="connsiteY193" fmla="*/ 4354022 h 6680837"/>
                    <a:gd name="connsiteX194" fmla="*/ 2034663 w 6423007"/>
                    <a:gd name="connsiteY194" fmla="*/ 4350020 h 6680837"/>
                    <a:gd name="connsiteX195" fmla="*/ 2090435 w 6423007"/>
                    <a:gd name="connsiteY195" fmla="*/ 4360687 h 6680837"/>
                    <a:gd name="connsiteX196" fmla="*/ 2125419 w 6423007"/>
                    <a:gd name="connsiteY196" fmla="*/ 4385081 h 6680837"/>
                    <a:gd name="connsiteX197" fmla="*/ 2230397 w 6423007"/>
                    <a:gd name="connsiteY197" fmla="*/ 4532306 h 6680837"/>
                    <a:gd name="connsiteX198" fmla="*/ 2323791 w 6423007"/>
                    <a:gd name="connsiteY198" fmla="*/ 4648952 h 6680837"/>
                    <a:gd name="connsiteX199" fmla="*/ 2364127 w 6423007"/>
                    <a:gd name="connsiteY199" fmla="*/ 4643529 h 6680837"/>
                    <a:gd name="connsiteX200" fmla="*/ 2412091 w 6423007"/>
                    <a:gd name="connsiteY200" fmla="*/ 4631577 h 6680837"/>
                    <a:gd name="connsiteX201" fmla="*/ 2439715 w 6423007"/>
                    <a:gd name="connsiteY201" fmla="*/ 4706223 h 6680837"/>
                    <a:gd name="connsiteX202" fmla="*/ 2454269 w 6423007"/>
                    <a:gd name="connsiteY202" fmla="*/ 4802641 h 6680837"/>
                    <a:gd name="connsiteX203" fmla="*/ 2618535 w 6423007"/>
                    <a:gd name="connsiteY203" fmla="*/ 4943279 h 6680837"/>
                    <a:gd name="connsiteX204" fmla="*/ 2677439 w 6423007"/>
                    <a:gd name="connsiteY204" fmla="*/ 5011913 h 6680837"/>
                    <a:gd name="connsiteX205" fmla="*/ 2726185 w 6423007"/>
                    <a:gd name="connsiteY205" fmla="*/ 5057086 h 6680837"/>
                    <a:gd name="connsiteX206" fmla="*/ 2776013 w 6423007"/>
                    <a:gd name="connsiteY206" fmla="*/ 5088104 h 6680837"/>
                    <a:gd name="connsiteX207" fmla="*/ 2847635 w 6423007"/>
                    <a:gd name="connsiteY207" fmla="*/ 5095178 h 6680837"/>
                    <a:gd name="connsiteX208" fmla="*/ 2962499 w 6423007"/>
                    <a:gd name="connsiteY208" fmla="*/ 5033090 h 6680837"/>
                    <a:gd name="connsiteX209" fmla="*/ 3004773 w 6423007"/>
                    <a:gd name="connsiteY209" fmla="*/ 5048190 h 6680837"/>
                    <a:gd name="connsiteX210" fmla="*/ 3110737 w 6423007"/>
                    <a:gd name="connsiteY210" fmla="*/ 5148174 h 6680837"/>
                    <a:gd name="connsiteX211" fmla="*/ 3160073 w 6423007"/>
                    <a:gd name="connsiteY211" fmla="*/ 5202812 h 6680837"/>
                    <a:gd name="connsiteX212" fmla="*/ 3170923 w 6423007"/>
                    <a:gd name="connsiteY212" fmla="*/ 5268822 h 6680837"/>
                    <a:gd name="connsiteX213" fmla="*/ 3198629 w 6423007"/>
                    <a:gd name="connsiteY213" fmla="*/ 5339531 h 6680837"/>
                    <a:gd name="connsiteX214" fmla="*/ 3202867 w 6423007"/>
                    <a:gd name="connsiteY214" fmla="*/ 5438875 h 6680837"/>
                    <a:gd name="connsiteX215" fmla="*/ 3201629 w 6423007"/>
                    <a:gd name="connsiteY215" fmla="*/ 5479414 h 6680837"/>
                    <a:gd name="connsiteX216" fmla="*/ 3205325 w 6423007"/>
                    <a:gd name="connsiteY216" fmla="*/ 5491311 h 6680837"/>
                    <a:gd name="connsiteX217" fmla="*/ 3239897 w 6423007"/>
                    <a:gd name="connsiteY217" fmla="*/ 5535387 h 6680837"/>
                    <a:gd name="connsiteX218" fmla="*/ 3280305 w 6423007"/>
                    <a:gd name="connsiteY218" fmla="*/ 5507517 h 6680837"/>
                    <a:gd name="connsiteX219" fmla="*/ 3300843 w 6423007"/>
                    <a:gd name="connsiteY219" fmla="*/ 5487091 h 6680837"/>
                    <a:gd name="connsiteX220" fmla="*/ 3450673 w 6423007"/>
                    <a:gd name="connsiteY220" fmla="*/ 5412373 h 6680837"/>
                    <a:gd name="connsiteX221" fmla="*/ 3593309 w 6423007"/>
                    <a:gd name="connsiteY221" fmla="*/ 5380034 h 6680837"/>
                    <a:gd name="connsiteX222" fmla="*/ 3651577 w 6423007"/>
                    <a:gd name="connsiteY222" fmla="*/ 5346644 h 6680837"/>
                    <a:gd name="connsiteX223" fmla="*/ 3706397 w 6423007"/>
                    <a:gd name="connsiteY223" fmla="*/ 5289548 h 6680837"/>
                    <a:gd name="connsiteX224" fmla="*/ 3750247 w 6423007"/>
                    <a:gd name="connsiteY224" fmla="*/ 5266873 h 6680837"/>
                    <a:gd name="connsiteX225" fmla="*/ 3792249 w 6423007"/>
                    <a:gd name="connsiteY225" fmla="*/ 5238249 h 6680837"/>
                    <a:gd name="connsiteX226" fmla="*/ 3776041 w 6423007"/>
                    <a:gd name="connsiteY226" fmla="*/ 5183545 h 6680837"/>
                    <a:gd name="connsiteX227" fmla="*/ 3730555 w 6423007"/>
                    <a:gd name="connsiteY227" fmla="*/ 5114417 h 6680837"/>
                    <a:gd name="connsiteX228" fmla="*/ 3749153 w 6423007"/>
                    <a:gd name="connsiteY228" fmla="*/ 5073468 h 6680837"/>
                    <a:gd name="connsiteX229" fmla="*/ 3831591 w 6423007"/>
                    <a:gd name="connsiteY229" fmla="*/ 5072507 h 6680837"/>
                    <a:gd name="connsiteX230" fmla="*/ 3888119 w 6423007"/>
                    <a:gd name="connsiteY230" fmla="*/ 5084767 h 6680837"/>
                    <a:gd name="connsiteX231" fmla="*/ 3910093 w 6423007"/>
                    <a:gd name="connsiteY231" fmla="*/ 5089972 h 6680837"/>
                    <a:gd name="connsiteX232" fmla="*/ 3954445 w 6423007"/>
                    <a:gd name="connsiteY232" fmla="*/ 5062187 h 6680837"/>
                    <a:gd name="connsiteX233" fmla="*/ 4010103 w 6423007"/>
                    <a:gd name="connsiteY233" fmla="*/ 5002747 h 6680837"/>
                    <a:gd name="connsiteX234" fmla="*/ 4097581 w 6423007"/>
                    <a:gd name="connsiteY234" fmla="*/ 5024739 h 6680837"/>
                    <a:gd name="connsiteX235" fmla="*/ 4179807 w 6423007"/>
                    <a:gd name="connsiteY235" fmla="*/ 5109634 h 6680837"/>
                    <a:gd name="connsiteX236" fmla="*/ 4206979 w 6423007"/>
                    <a:gd name="connsiteY236" fmla="*/ 5111407 h 6680837"/>
                    <a:gd name="connsiteX237" fmla="*/ 4213179 w 6423007"/>
                    <a:gd name="connsiteY237" fmla="*/ 5097757 h 6680837"/>
                    <a:gd name="connsiteX238" fmla="*/ 4192961 w 6423007"/>
                    <a:gd name="connsiteY238" fmla="*/ 5083925 h 6680837"/>
                    <a:gd name="connsiteX239" fmla="*/ 4138599 w 6423007"/>
                    <a:gd name="connsiteY239" fmla="*/ 5043357 h 6680837"/>
                    <a:gd name="connsiteX240" fmla="*/ 4103281 w 6423007"/>
                    <a:gd name="connsiteY240" fmla="*/ 5016199 h 6680837"/>
                    <a:gd name="connsiteX241" fmla="*/ 4092097 w 6423007"/>
                    <a:gd name="connsiteY241" fmla="*/ 4947425 h 6680837"/>
                    <a:gd name="connsiteX242" fmla="*/ 4166641 w 6423007"/>
                    <a:gd name="connsiteY242" fmla="*/ 4927781 h 6680837"/>
                    <a:gd name="connsiteX243" fmla="*/ 4226595 w 6423007"/>
                    <a:gd name="connsiteY243" fmla="*/ 4908213 h 6680837"/>
                    <a:gd name="connsiteX244" fmla="*/ 4222465 w 6423007"/>
                    <a:gd name="connsiteY244" fmla="*/ 4860467 h 6680837"/>
                    <a:gd name="connsiteX245" fmla="*/ 4202475 w 6423007"/>
                    <a:gd name="connsiteY245" fmla="*/ 4797803 h 6680837"/>
                    <a:gd name="connsiteX246" fmla="*/ 4152483 w 6423007"/>
                    <a:gd name="connsiteY246" fmla="*/ 4774658 h 6680837"/>
                    <a:gd name="connsiteX247" fmla="*/ 4103671 w 6423007"/>
                    <a:gd name="connsiteY247" fmla="*/ 4770443 h 6680837"/>
                    <a:gd name="connsiteX248" fmla="*/ 4099713 w 6423007"/>
                    <a:gd name="connsiteY248" fmla="*/ 4733335 h 6680837"/>
                    <a:gd name="connsiteX249" fmla="*/ 4221485 w 6423007"/>
                    <a:gd name="connsiteY249" fmla="*/ 4737170 h 6680837"/>
                    <a:gd name="connsiteX250" fmla="*/ 4232727 w 6423007"/>
                    <a:gd name="connsiteY250" fmla="*/ 4746474 h 6680837"/>
                    <a:gd name="connsiteX251" fmla="*/ 4235157 w 6423007"/>
                    <a:gd name="connsiteY251" fmla="*/ 4743375 h 6680837"/>
                    <a:gd name="connsiteX252" fmla="*/ 4235051 w 6423007"/>
                    <a:gd name="connsiteY252" fmla="*/ 4691779 h 6680837"/>
                    <a:gd name="connsiteX253" fmla="*/ 4302211 w 6423007"/>
                    <a:gd name="connsiteY253" fmla="*/ 4666854 h 6680837"/>
                    <a:gd name="connsiteX254" fmla="*/ 4332899 w 6423007"/>
                    <a:gd name="connsiteY254" fmla="*/ 4651375 h 6680837"/>
                    <a:gd name="connsiteX255" fmla="*/ 4359143 w 6423007"/>
                    <a:gd name="connsiteY255" fmla="*/ 4640919 h 6680837"/>
                    <a:gd name="connsiteX256" fmla="*/ 4374319 w 6423007"/>
                    <a:gd name="connsiteY256" fmla="*/ 4631798 h 6680837"/>
                    <a:gd name="connsiteX257" fmla="*/ 4362067 w 6423007"/>
                    <a:gd name="connsiteY257" fmla="*/ 4614201 h 6680837"/>
                    <a:gd name="connsiteX258" fmla="*/ 4310219 w 6423007"/>
                    <a:gd name="connsiteY258" fmla="*/ 4566596 h 6680837"/>
                    <a:gd name="connsiteX259" fmla="*/ 4269201 w 6423007"/>
                    <a:gd name="connsiteY259" fmla="*/ 4547980 h 6680837"/>
                    <a:gd name="connsiteX260" fmla="*/ 4238161 w 6423007"/>
                    <a:gd name="connsiteY260" fmla="*/ 4523672 h 6680837"/>
                    <a:gd name="connsiteX261" fmla="*/ 4269767 w 6423007"/>
                    <a:gd name="connsiteY261" fmla="*/ 4501911 h 6680837"/>
                    <a:gd name="connsiteX262" fmla="*/ 4303467 w 6423007"/>
                    <a:gd name="connsiteY262" fmla="*/ 4474288 h 6680837"/>
                    <a:gd name="connsiteX263" fmla="*/ 4356677 w 6423007"/>
                    <a:gd name="connsiteY263" fmla="*/ 4380923 h 6680837"/>
                    <a:gd name="connsiteX264" fmla="*/ 4359599 w 6423007"/>
                    <a:gd name="connsiteY264" fmla="*/ 4354204 h 6680837"/>
                    <a:gd name="connsiteX265" fmla="*/ 4350525 w 6423007"/>
                    <a:gd name="connsiteY265" fmla="*/ 4316591 h 6680837"/>
                    <a:gd name="connsiteX266" fmla="*/ 4413905 w 6423007"/>
                    <a:gd name="connsiteY266" fmla="*/ 4454245 h 6680837"/>
                    <a:gd name="connsiteX267" fmla="*/ 4413831 w 6423007"/>
                    <a:gd name="connsiteY267" fmla="*/ 4476693 h 6680837"/>
                    <a:gd name="connsiteX268" fmla="*/ 4415459 w 6423007"/>
                    <a:gd name="connsiteY268" fmla="*/ 4549985 h 6680837"/>
                    <a:gd name="connsiteX269" fmla="*/ 4401155 w 6423007"/>
                    <a:gd name="connsiteY269" fmla="*/ 4630807 h 6680837"/>
                    <a:gd name="connsiteX270" fmla="*/ 4343403 w 6423007"/>
                    <a:gd name="connsiteY270" fmla="*/ 4696110 h 6680837"/>
                    <a:gd name="connsiteX271" fmla="*/ 4291275 w 6423007"/>
                    <a:gd name="connsiteY271" fmla="*/ 4775319 h 6680837"/>
                    <a:gd name="connsiteX272" fmla="*/ 4274213 w 6423007"/>
                    <a:gd name="connsiteY272" fmla="*/ 4874986 h 6680837"/>
                    <a:gd name="connsiteX273" fmla="*/ 4271873 w 6423007"/>
                    <a:gd name="connsiteY273" fmla="*/ 4892658 h 6680837"/>
                    <a:gd name="connsiteX274" fmla="*/ 4289735 w 6423007"/>
                    <a:gd name="connsiteY274" fmla="*/ 4887139 h 6680837"/>
                    <a:gd name="connsiteX275" fmla="*/ 4361477 w 6423007"/>
                    <a:gd name="connsiteY275" fmla="*/ 4793784 h 6680837"/>
                    <a:gd name="connsiteX276" fmla="*/ 4356181 w 6423007"/>
                    <a:gd name="connsiteY276" fmla="*/ 4764131 h 6680837"/>
                    <a:gd name="connsiteX277" fmla="*/ 4364639 w 6423007"/>
                    <a:gd name="connsiteY277" fmla="*/ 4736744 h 6680837"/>
                    <a:gd name="connsiteX278" fmla="*/ 4388041 w 6423007"/>
                    <a:gd name="connsiteY278" fmla="*/ 4749070 h 6680837"/>
                    <a:gd name="connsiteX279" fmla="*/ 4396033 w 6423007"/>
                    <a:gd name="connsiteY279" fmla="*/ 4800839 h 6680837"/>
                    <a:gd name="connsiteX280" fmla="*/ 4411489 w 6423007"/>
                    <a:gd name="connsiteY280" fmla="*/ 4853952 h 6680837"/>
                    <a:gd name="connsiteX281" fmla="*/ 4409739 w 6423007"/>
                    <a:gd name="connsiteY281" fmla="*/ 4881090 h 6680837"/>
                    <a:gd name="connsiteX282" fmla="*/ 4319763 w 6423007"/>
                    <a:gd name="connsiteY282" fmla="*/ 4903154 h 6680837"/>
                    <a:gd name="connsiteX283" fmla="*/ 4297043 w 6423007"/>
                    <a:gd name="connsiteY283" fmla="*/ 4914869 h 6680837"/>
                    <a:gd name="connsiteX284" fmla="*/ 4270223 w 6423007"/>
                    <a:gd name="connsiteY284" fmla="*/ 4952881 h 6680837"/>
                    <a:gd name="connsiteX285" fmla="*/ 4253965 w 6423007"/>
                    <a:gd name="connsiteY285" fmla="*/ 4976158 h 6680837"/>
                    <a:gd name="connsiteX286" fmla="*/ 4280391 w 6423007"/>
                    <a:gd name="connsiteY286" fmla="*/ 4994851 h 6680837"/>
                    <a:gd name="connsiteX287" fmla="*/ 4335853 w 6423007"/>
                    <a:gd name="connsiteY287" fmla="*/ 5058289 h 6680837"/>
                    <a:gd name="connsiteX288" fmla="*/ 4320931 w 6423007"/>
                    <a:gd name="connsiteY288" fmla="*/ 5074111 h 6680837"/>
                    <a:gd name="connsiteX289" fmla="*/ 4299673 w 6423007"/>
                    <a:gd name="connsiteY289" fmla="*/ 5166992 h 6680837"/>
                    <a:gd name="connsiteX290" fmla="*/ 4303459 w 6423007"/>
                    <a:gd name="connsiteY290" fmla="*/ 5193461 h 6680837"/>
                    <a:gd name="connsiteX291" fmla="*/ 4277461 w 6423007"/>
                    <a:gd name="connsiteY291" fmla="*/ 5192107 h 6680837"/>
                    <a:gd name="connsiteX292" fmla="*/ 4231237 w 6423007"/>
                    <a:gd name="connsiteY292" fmla="*/ 5158410 h 6680837"/>
                    <a:gd name="connsiteX293" fmla="*/ 4197693 w 6423007"/>
                    <a:gd name="connsiteY293" fmla="*/ 5159649 h 6680837"/>
                    <a:gd name="connsiteX294" fmla="*/ 4164749 w 6423007"/>
                    <a:gd name="connsiteY294" fmla="*/ 5188863 h 6680837"/>
                    <a:gd name="connsiteX295" fmla="*/ 4093025 w 6423007"/>
                    <a:gd name="connsiteY295" fmla="*/ 5148703 h 6680837"/>
                    <a:gd name="connsiteX296" fmla="*/ 4055703 w 6423007"/>
                    <a:gd name="connsiteY296" fmla="*/ 5141983 h 6680837"/>
                    <a:gd name="connsiteX297" fmla="*/ 4040867 w 6423007"/>
                    <a:gd name="connsiteY297" fmla="*/ 5153868 h 6680837"/>
                    <a:gd name="connsiteX298" fmla="*/ 4021585 w 6423007"/>
                    <a:gd name="connsiteY298" fmla="*/ 5170778 h 6680837"/>
                    <a:gd name="connsiteX299" fmla="*/ 4051197 w 6423007"/>
                    <a:gd name="connsiteY299" fmla="*/ 5187965 h 6680837"/>
                    <a:gd name="connsiteX300" fmla="*/ 4091721 w 6423007"/>
                    <a:gd name="connsiteY300" fmla="*/ 5230202 h 6680837"/>
                    <a:gd name="connsiteX301" fmla="*/ 4077557 w 6423007"/>
                    <a:gd name="connsiteY301" fmla="*/ 5247617 h 6680837"/>
                    <a:gd name="connsiteX302" fmla="*/ 4063631 w 6423007"/>
                    <a:gd name="connsiteY302" fmla="*/ 5234710 h 6680837"/>
                    <a:gd name="connsiteX303" fmla="*/ 4026053 w 6423007"/>
                    <a:gd name="connsiteY303" fmla="*/ 5221288 h 6680837"/>
                    <a:gd name="connsiteX304" fmla="*/ 3970707 w 6423007"/>
                    <a:gd name="connsiteY304" fmla="*/ 5227959 h 6680837"/>
                    <a:gd name="connsiteX305" fmla="*/ 3952593 w 6423007"/>
                    <a:gd name="connsiteY305" fmla="*/ 5226777 h 6680837"/>
                    <a:gd name="connsiteX306" fmla="*/ 3934903 w 6423007"/>
                    <a:gd name="connsiteY306" fmla="*/ 5242933 h 6680837"/>
                    <a:gd name="connsiteX307" fmla="*/ 3956041 w 6423007"/>
                    <a:gd name="connsiteY307" fmla="*/ 5250483 h 6680837"/>
                    <a:gd name="connsiteX308" fmla="*/ 3980447 w 6423007"/>
                    <a:gd name="connsiteY308" fmla="*/ 5252590 h 6680837"/>
                    <a:gd name="connsiteX309" fmla="*/ 3985579 w 6423007"/>
                    <a:gd name="connsiteY309" fmla="*/ 5290118 h 6680837"/>
                    <a:gd name="connsiteX310" fmla="*/ 3960253 w 6423007"/>
                    <a:gd name="connsiteY310" fmla="*/ 5294293 h 6680837"/>
                    <a:gd name="connsiteX311" fmla="*/ 3915129 w 6423007"/>
                    <a:gd name="connsiteY311" fmla="*/ 5283462 h 6680837"/>
                    <a:gd name="connsiteX312" fmla="*/ 3876471 w 6423007"/>
                    <a:gd name="connsiteY312" fmla="*/ 5284196 h 6680837"/>
                    <a:gd name="connsiteX313" fmla="*/ 3862305 w 6423007"/>
                    <a:gd name="connsiteY313" fmla="*/ 5301611 h 6680837"/>
                    <a:gd name="connsiteX314" fmla="*/ 3878243 w 6423007"/>
                    <a:gd name="connsiteY314" fmla="*/ 5312592 h 6680837"/>
                    <a:gd name="connsiteX315" fmla="*/ 3896451 w 6423007"/>
                    <a:gd name="connsiteY315" fmla="*/ 5328350 h 6680837"/>
                    <a:gd name="connsiteX316" fmla="*/ 3875403 w 6423007"/>
                    <a:gd name="connsiteY316" fmla="*/ 5335373 h 6680837"/>
                    <a:gd name="connsiteX317" fmla="*/ 3859563 w 6423007"/>
                    <a:gd name="connsiteY317" fmla="*/ 5357478 h 6680837"/>
                    <a:gd name="connsiteX318" fmla="*/ 3861411 w 6423007"/>
                    <a:gd name="connsiteY318" fmla="*/ 5363426 h 6680837"/>
                    <a:gd name="connsiteX319" fmla="*/ 3873935 w 6423007"/>
                    <a:gd name="connsiteY319" fmla="*/ 5424746 h 6680837"/>
                    <a:gd name="connsiteX320" fmla="*/ 3877631 w 6423007"/>
                    <a:gd name="connsiteY320" fmla="*/ 5436642 h 6680837"/>
                    <a:gd name="connsiteX321" fmla="*/ 3819523 w 6423007"/>
                    <a:gd name="connsiteY321" fmla="*/ 5462158 h 6680837"/>
                    <a:gd name="connsiteX322" fmla="*/ 3788829 w 6423007"/>
                    <a:gd name="connsiteY322" fmla="*/ 5459126 h 6680837"/>
                    <a:gd name="connsiteX323" fmla="*/ 3785487 w 6423007"/>
                    <a:gd name="connsiteY323" fmla="*/ 5487016 h 6680837"/>
                    <a:gd name="connsiteX324" fmla="*/ 3775937 w 6423007"/>
                    <a:gd name="connsiteY324" fmla="*/ 5510046 h 6680837"/>
                    <a:gd name="connsiteX325" fmla="*/ 3764375 w 6423007"/>
                    <a:gd name="connsiteY325" fmla="*/ 5535000 h 6680837"/>
                    <a:gd name="connsiteX326" fmla="*/ 3739741 w 6423007"/>
                    <a:gd name="connsiteY326" fmla="*/ 5581726 h 6680837"/>
                    <a:gd name="connsiteX327" fmla="*/ 3738583 w 6423007"/>
                    <a:gd name="connsiteY327" fmla="*/ 5618329 h 6680837"/>
                    <a:gd name="connsiteX328" fmla="*/ 3757963 w 6423007"/>
                    <a:gd name="connsiteY328" fmla="*/ 5634505 h 6680837"/>
                    <a:gd name="connsiteX329" fmla="*/ 3739685 w 6423007"/>
                    <a:gd name="connsiteY329" fmla="*/ 5641197 h 6680837"/>
                    <a:gd name="connsiteX330" fmla="*/ 3713341 w 6423007"/>
                    <a:gd name="connsiteY330" fmla="*/ 5618566 h 6680837"/>
                    <a:gd name="connsiteX331" fmla="*/ 3714137 w 6423007"/>
                    <a:gd name="connsiteY331" fmla="*/ 5523665 h 6680837"/>
                    <a:gd name="connsiteX332" fmla="*/ 3688515 w 6423007"/>
                    <a:gd name="connsiteY332" fmla="*/ 5428583 h 6680837"/>
                    <a:gd name="connsiteX333" fmla="*/ 3668717 w 6423007"/>
                    <a:gd name="connsiteY333" fmla="*/ 5413579 h 6680837"/>
                    <a:gd name="connsiteX334" fmla="*/ 3489587 w 6423007"/>
                    <a:gd name="connsiteY334" fmla="*/ 5418340 h 6680837"/>
                    <a:gd name="connsiteX335" fmla="*/ 3477679 w 6423007"/>
                    <a:gd name="connsiteY335" fmla="*/ 5422020 h 6680837"/>
                    <a:gd name="connsiteX336" fmla="*/ 3416249 w 6423007"/>
                    <a:gd name="connsiteY336" fmla="*/ 5512449 h 6680837"/>
                    <a:gd name="connsiteX337" fmla="*/ 3391279 w 6423007"/>
                    <a:gd name="connsiteY337" fmla="*/ 5556410 h 6680837"/>
                    <a:gd name="connsiteX338" fmla="*/ 3378287 w 6423007"/>
                    <a:gd name="connsiteY338" fmla="*/ 5574244 h 6680837"/>
                    <a:gd name="connsiteX339" fmla="*/ 3308193 w 6423007"/>
                    <a:gd name="connsiteY339" fmla="*/ 5607376 h 6680837"/>
                    <a:gd name="connsiteX340" fmla="*/ 3270977 w 6423007"/>
                    <a:gd name="connsiteY340" fmla="*/ 5652251 h 6680837"/>
                    <a:gd name="connsiteX341" fmla="*/ 3272835 w 6423007"/>
                    <a:gd name="connsiteY341" fmla="*/ 5676710 h 6680837"/>
                    <a:gd name="connsiteX342" fmla="*/ 3281399 w 6423007"/>
                    <a:gd name="connsiteY342" fmla="*/ 5700922 h 6680837"/>
                    <a:gd name="connsiteX343" fmla="*/ 3294661 w 6423007"/>
                    <a:gd name="connsiteY343" fmla="*/ 5726812 h 6680837"/>
                    <a:gd name="connsiteX344" fmla="*/ 3298785 w 6423007"/>
                    <a:gd name="connsiteY344" fmla="*/ 5756046 h 6680837"/>
                    <a:gd name="connsiteX345" fmla="*/ 3298129 w 6423007"/>
                    <a:gd name="connsiteY345" fmla="*/ 5787541 h 6680837"/>
                    <a:gd name="connsiteX346" fmla="*/ 3262481 w 6423007"/>
                    <a:gd name="connsiteY346" fmla="*/ 5776130 h 6680837"/>
                    <a:gd name="connsiteX347" fmla="*/ 3221455 w 6423007"/>
                    <a:gd name="connsiteY347" fmla="*/ 5739001 h 6680837"/>
                    <a:gd name="connsiteX348" fmla="*/ 3205073 w 6423007"/>
                    <a:gd name="connsiteY348" fmla="*/ 5673659 h 6680837"/>
                    <a:gd name="connsiteX349" fmla="*/ 3228969 w 6423007"/>
                    <a:gd name="connsiteY349" fmla="*/ 5662364 h 6680837"/>
                    <a:gd name="connsiteX350" fmla="*/ 3246993 w 6423007"/>
                    <a:gd name="connsiteY350" fmla="*/ 5648972 h 6680837"/>
                    <a:gd name="connsiteX351" fmla="*/ 3225855 w 6423007"/>
                    <a:gd name="connsiteY351" fmla="*/ 5641422 h 6680837"/>
                    <a:gd name="connsiteX352" fmla="*/ 3190791 w 6423007"/>
                    <a:gd name="connsiteY352" fmla="*/ 5620965 h 6680837"/>
                    <a:gd name="connsiteX353" fmla="*/ 3171331 w 6423007"/>
                    <a:gd name="connsiteY353" fmla="*/ 5608726 h 6680837"/>
                    <a:gd name="connsiteX354" fmla="*/ 3096447 w 6423007"/>
                    <a:gd name="connsiteY354" fmla="*/ 5625605 h 6680837"/>
                    <a:gd name="connsiteX355" fmla="*/ 3088489 w 6423007"/>
                    <a:gd name="connsiteY355" fmla="*/ 5647881 h 6680837"/>
                    <a:gd name="connsiteX356" fmla="*/ 3091595 w 6423007"/>
                    <a:gd name="connsiteY356" fmla="*/ 5650312 h 6680837"/>
                    <a:gd name="connsiteX357" fmla="*/ 3209555 w 6423007"/>
                    <a:gd name="connsiteY357" fmla="*/ 5761192 h 6680837"/>
                    <a:gd name="connsiteX358" fmla="*/ 3258967 w 6423007"/>
                    <a:gd name="connsiteY358" fmla="*/ 5793382 h 6680837"/>
                    <a:gd name="connsiteX359" fmla="*/ 3276835 w 6423007"/>
                    <a:gd name="connsiteY359" fmla="*/ 5806375 h 6680837"/>
                    <a:gd name="connsiteX360" fmla="*/ 3331207 w 6423007"/>
                    <a:gd name="connsiteY360" fmla="*/ 5865457 h 6680837"/>
                    <a:gd name="connsiteX361" fmla="*/ 3419959 w 6423007"/>
                    <a:gd name="connsiteY361" fmla="*/ 5920954 h 6680837"/>
                    <a:gd name="connsiteX362" fmla="*/ 3420935 w 6423007"/>
                    <a:gd name="connsiteY362" fmla="*/ 5923302 h 6680837"/>
                    <a:gd name="connsiteX363" fmla="*/ 3421023 w 6423007"/>
                    <a:gd name="connsiteY363" fmla="*/ 5921849 h 6680837"/>
                    <a:gd name="connsiteX364" fmla="*/ 3468061 w 6423007"/>
                    <a:gd name="connsiteY364" fmla="*/ 5971994 h 6680837"/>
                    <a:gd name="connsiteX365" fmla="*/ 3461471 w 6423007"/>
                    <a:gd name="connsiteY365" fmla="*/ 6028325 h 6680837"/>
                    <a:gd name="connsiteX366" fmla="*/ 3460227 w 6423007"/>
                    <a:gd name="connsiteY366" fmla="*/ 6018529 h 6680837"/>
                    <a:gd name="connsiteX367" fmla="*/ 3459171 w 6423007"/>
                    <a:gd name="connsiteY367" fmla="*/ 6026179 h 6680837"/>
                    <a:gd name="connsiteX368" fmla="*/ 3460435 w 6423007"/>
                    <a:gd name="connsiteY368" fmla="*/ 6041172 h 6680837"/>
                    <a:gd name="connsiteX369" fmla="*/ 3442665 w 6423007"/>
                    <a:gd name="connsiteY369" fmla="*/ 6061266 h 6680837"/>
                    <a:gd name="connsiteX370" fmla="*/ 3362987 w 6423007"/>
                    <a:gd name="connsiteY370" fmla="*/ 6043382 h 6680837"/>
                    <a:gd name="connsiteX371" fmla="*/ 3350817 w 6423007"/>
                    <a:gd name="connsiteY371" fmla="*/ 6021848 h 6680837"/>
                    <a:gd name="connsiteX372" fmla="*/ 3338721 w 6423007"/>
                    <a:gd name="connsiteY372" fmla="*/ 5977867 h 6680837"/>
                    <a:gd name="connsiteX373" fmla="*/ 3300389 w 6423007"/>
                    <a:gd name="connsiteY373" fmla="*/ 5962854 h 6680837"/>
                    <a:gd name="connsiteX374" fmla="*/ 3279169 w 6423007"/>
                    <a:gd name="connsiteY374" fmla="*/ 5959241 h 6680837"/>
                    <a:gd name="connsiteX375" fmla="*/ 3238243 w 6423007"/>
                    <a:gd name="connsiteY375" fmla="*/ 5955198 h 6680837"/>
                    <a:gd name="connsiteX376" fmla="*/ 3147987 w 6423007"/>
                    <a:gd name="connsiteY376" fmla="*/ 5915028 h 6680837"/>
                    <a:gd name="connsiteX377" fmla="*/ 3161389 w 6423007"/>
                    <a:gd name="connsiteY377" fmla="*/ 5877509 h 6680837"/>
                    <a:gd name="connsiteX378" fmla="*/ 3164619 w 6423007"/>
                    <a:gd name="connsiteY378" fmla="*/ 5875447 h 6680837"/>
                    <a:gd name="connsiteX379" fmla="*/ 3177455 w 6423007"/>
                    <a:gd name="connsiteY379" fmla="*/ 5854593 h 6680837"/>
                    <a:gd name="connsiteX380" fmla="*/ 3181507 w 6423007"/>
                    <a:gd name="connsiteY380" fmla="*/ 5824604 h 6680837"/>
                    <a:gd name="connsiteX381" fmla="*/ 3181913 w 6423007"/>
                    <a:gd name="connsiteY381" fmla="*/ 5825632 h 6680837"/>
                    <a:gd name="connsiteX382" fmla="*/ 3181491 w 6423007"/>
                    <a:gd name="connsiteY382" fmla="*/ 5821233 h 6680837"/>
                    <a:gd name="connsiteX383" fmla="*/ 3146837 w 6423007"/>
                    <a:gd name="connsiteY383" fmla="*/ 5781093 h 6680837"/>
                    <a:gd name="connsiteX384" fmla="*/ 3145951 w 6423007"/>
                    <a:gd name="connsiteY384" fmla="*/ 5780638 h 6680837"/>
                    <a:gd name="connsiteX385" fmla="*/ 3148287 w 6423007"/>
                    <a:gd name="connsiteY385" fmla="*/ 5783145 h 6680837"/>
                    <a:gd name="connsiteX386" fmla="*/ 3105037 w 6423007"/>
                    <a:gd name="connsiteY386" fmla="*/ 5760963 h 6680837"/>
                    <a:gd name="connsiteX387" fmla="*/ 3107127 w 6423007"/>
                    <a:gd name="connsiteY387" fmla="*/ 5760736 h 6680837"/>
                    <a:gd name="connsiteX388" fmla="*/ 3104307 w 6423007"/>
                    <a:gd name="connsiteY388" fmla="*/ 5759292 h 6680837"/>
                    <a:gd name="connsiteX389" fmla="*/ 3027405 w 6423007"/>
                    <a:gd name="connsiteY389" fmla="*/ 5759585 h 6680837"/>
                    <a:gd name="connsiteX390" fmla="*/ 2943967 w 6423007"/>
                    <a:gd name="connsiteY390" fmla="*/ 5770765 h 6680837"/>
                    <a:gd name="connsiteX391" fmla="*/ 2919143 w 6423007"/>
                    <a:gd name="connsiteY391" fmla="*/ 5769830 h 6680837"/>
                    <a:gd name="connsiteX392" fmla="*/ 2844441 w 6423007"/>
                    <a:gd name="connsiteY392" fmla="*/ 5815858 h 6680837"/>
                    <a:gd name="connsiteX393" fmla="*/ 2760831 w 6423007"/>
                    <a:gd name="connsiteY393" fmla="*/ 5816400 h 6680837"/>
                    <a:gd name="connsiteX394" fmla="*/ 2719287 w 6423007"/>
                    <a:gd name="connsiteY394" fmla="*/ 5747358 h 6680837"/>
                    <a:gd name="connsiteX395" fmla="*/ 2665197 w 6423007"/>
                    <a:gd name="connsiteY395" fmla="*/ 5750512 h 6680837"/>
                    <a:gd name="connsiteX396" fmla="*/ 2609111 w 6423007"/>
                    <a:gd name="connsiteY396" fmla="*/ 5792614 h 6680837"/>
                    <a:gd name="connsiteX397" fmla="*/ 2567347 w 6423007"/>
                    <a:gd name="connsiteY397" fmla="*/ 5790915 h 6680837"/>
                    <a:gd name="connsiteX398" fmla="*/ 2540173 w 6423007"/>
                    <a:gd name="connsiteY398" fmla="*/ 5789141 h 6680837"/>
                    <a:gd name="connsiteX399" fmla="*/ 2531117 w 6423007"/>
                    <a:gd name="connsiteY399" fmla="*/ 5788550 h 6680837"/>
                    <a:gd name="connsiteX400" fmla="*/ 2499075 w 6423007"/>
                    <a:gd name="connsiteY400" fmla="*/ 5774461 h 6680837"/>
                    <a:gd name="connsiteX401" fmla="*/ 2475515 w 6423007"/>
                    <a:gd name="connsiteY401" fmla="*/ 5788521 h 6680837"/>
                    <a:gd name="connsiteX402" fmla="*/ 2471625 w 6423007"/>
                    <a:gd name="connsiteY402" fmla="*/ 5797838 h 6680837"/>
                    <a:gd name="connsiteX403" fmla="*/ 2475325 w 6423007"/>
                    <a:gd name="connsiteY403" fmla="*/ 5794477 h 6680837"/>
                    <a:gd name="connsiteX404" fmla="*/ 2484555 w 6423007"/>
                    <a:gd name="connsiteY404" fmla="*/ 5795527 h 6680837"/>
                    <a:gd name="connsiteX405" fmla="*/ 2513459 w 6423007"/>
                    <a:gd name="connsiteY405" fmla="*/ 5829608 h 6680837"/>
                    <a:gd name="connsiteX406" fmla="*/ 2508465 w 6423007"/>
                    <a:gd name="connsiteY406" fmla="*/ 5862140 h 6680837"/>
                    <a:gd name="connsiteX407" fmla="*/ 2443787 w 6423007"/>
                    <a:gd name="connsiteY407" fmla="*/ 5939345 h 6680837"/>
                    <a:gd name="connsiteX408" fmla="*/ 2428655 w 6423007"/>
                    <a:gd name="connsiteY408" fmla="*/ 5985415 h 6680837"/>
                    <a:gd name="connsiteX409" fmla="*/ 2391955 w 6423007"/>
                    <a:gd name="connsiteY409" fmla="*/ 6025099 h 6680837"/>
                    <a:gd name="connsiteX410" fmla="*/ 2369049 w 6423007"/>
                    <a:gd name="connsiteY410" fmla="*/ 6026157 h 6680837"/>
                    <a:gd name="connsiteX411" fmla="*/ 2358859 w 6423007"/>
                    <a:gd name="connsiteY411" fmla="*/ 6062111 h 6680837"/>
                    <a:gd name="connsiteX412" fmla="*/ 2401907 w 6423007"/>
                    <a:gd name="connsiteY412" fmla="*/ 6138201 h 6680837"/>
                    <a:gd name="connsiteX413" fmla="*/ 2392653 w 6423007"/>
                    <a:gd name="connsiteY413" fmla="*/ 6186370 h 6680837"/>
                    <a:gd name="connsiteX414" fmla="*/ 2348755 w 6423007"/>
                    <a:gd name="connsiteY414" fmla="*/ 6172008 h 6680837"/>
                    <a:gd name="connsiteX415" fmla="*/ 2273499 w 6423007"/>
                    <a:gd name="connsiteY415" fmla="*/ 6108172 h 6680837"/>
                    <a:gd name="connsiteX416" fmla="*/ 2265331 w 6423007"/>
                    <a:gd name="connsiteY416" fmla="*/ 6082818 h 6680837"/>
                    <a:gd name="connsiteX417" fmla="*/ 2218801 w 6423007"/>
                    <a:gd name="connsiteY417" fmla="*/ 6042441 h 6680837"/>
                    <a:gd name="connsiteX418" fmla="*/ 2197727 w 6423007"/>
                    <a:gd name="connsiteY418" fmla="*/ 6030954 h 6680837"/>
                    <a:gd name="connsiteX419" fmla="*/ 2158303 w 6423007"/>
                    <a:gd name="connsiteY419" fmla="*/ 5970678 h 6680837"/>
                    <a:gd name="connsiteX420" fmla="*/ 2138463 w 6423007"/>
                    <a:gd name="connsiteY420" fmla="*/ 5937194 h 6680837"/>
                    <a:gd name="connsiteX421" fmla="*/ 2102553 w 6423007"/>
                    <a:gd name="connsiteY421" fmla="*/ 5800302 h 6680837"/>
                    <a:gd name="connsiteX422" fmla="*/ 2067953 w 6423007"/>
                    <a:gd name="connsiteY422" fmla="*/ 5774745 h 6680837"/>
                    <a:gd name="connsiteX423" fmla="*/ 2047639 w 6423007"/>
                    <a:gd name="connsiteY423" fmla="*/ 5764849 h 6680837"/>
                    <a:gd name="connsiteX424" fmla="*/ 2028673 w 6423007"/>
                    <a:gd name="connsiteY424" fmla="*/ 5753950 h 6680837"/>
                    <a:gd name="connsiteX425" fmla="*/ 2025917 w 6423007"/>
                    <a:gd name="connsiteY425" fmla="*/ 5766756 h 6680837"/>
                    <a:gd name="connsiteX426" fmla="*/ 2031331 w 6423007"/>
                    <a:gd name="connsiteY426" fmla="*/ 5775994 h 6680837"/>
                    <a:gd name="connsiteX427" fmla="*/ 2082291 w 6423007"/>
                    <a:gd name="connsiteY427" fmla="*/ 5870736 h 6680837"/>
                    <a:gd name="connsiteX428" fmla="*/ 2096173 w 6423007"/>
                    <a:gd name="connsiteY428" fmla="*/ 5965429 h 6680837"/>
                    <a:gd name="connsiteX429" fmla="*/ 2105359 w 6423007"/>
                    <a:gd name="connsiteY429" fmla="*/ 5999062 h 6680837"/>
                    <a:gd name="connsiteX430" fmla="*/ 2221811 w 6423007"/>
                    <a:gd name="connsiteY430" fmla="*/ 6133032 h 6680837"/>
                    <a:gd name="connsiteX431" fmla="*/ 2238367 w 6423007"/>
                    <a:gd name="connsiteY431" fmla="*/ 6153461 h 6680837"/>
                    <a:gd name="connsiteX432" fmla="*/ 2317451 w 6423007"/>
                    <a:gd name="connsiteY432" fmla="*/ 6262207 h 6680837"/>
                    <a:gd name="connsiteX433" fmla="*/ 2428471 w 6423007"/>
                    <a:gd name="connsiteY433" fmla="*/ 6411392 h 6680837"/>
                    <a:gd name="connsiteX434" fmla="*/ 2451499 w 6423007"/>
                    <a:gd name="connsiteY434" fmla="*/ 6443372 h 6680837"/>
                    <a:gd name="connsiteX435" fmla="*/ 2255617 w 6423007"/>
                    <a:gd name="connsiteY435" fmla="*/ 6394518 h 6680837"/>
                    <a:gd name="connsiteX436" fmla="*/ 2225191 w 6423007"/>
                    <a:gd name="connsiteY436" fmla="*/ 6386747 h 6680837"/>
                    <a:gd name="connsiteX437" fmla="*/ 2121649 w 6423007"/>
                    <a:gd name="connsiteY437" fmla="*/ 6373659 h 6680837"/>
                    <a:gd name="connsiteX438" fmla="*/ 1995709 w 6423007"/>
                    <a:gd name="connsiteY438" fmla="*/ 6351077 h 6680837"/>
                    <a:gd name="connsiteX439" fmla="*/ 1793051 w 6423007"/>
                    <a:gd name="connsiteY439" fmla="*/ 6289310 h 6680837"/>
                    <a:gd name="connsiteX440" fmla="*/ 1764737 w 6423007"/>
                    <a:gd name="connsiteY440" fmla="*/ 6287163 h 6680837"/>
                    <a:gd name="connsiteX441" fmla="*/ 1734157 w 6423007"/>
                    <a:gd name="connsiteY441" fmla="*/ 6295987 h 6680837"/>
                    <a:gd name="connsiteX442" fmla="*/ 1706185 w 6423007"/>
                    <a:gd name="connsiteY442" fmla="*/ 6280852 h 6680837"/>
                    <a:gd name="connsiteX443" fmla="*/ 1559763 w 6423007"/>
                    <a:gd name="connsiteY443" fmla="*/ 6205982 h 6680837"/>
                    <a:gd name="connsiteX444" fmla="*/ 1446913 w 6423007"/>
                    <a:gd name="connsiteY444" fmla="*/ 6144433 h 6680837"/>
                    <a:gd name="connsiteX445" fmla="*/ 1305115 w 6423007"/>
                    <a:gd name="connsiteY445" fmla="*/ 6056612 h 6680837"/>
                    <a:gd name="connsiteX446" fmla="*/ 1150781 w 6423007"/>
                    <a:gd name="connsiteY446" fmla="*/ 5948382 h 6680837"/>
                    <a:gd name="connsiteX447" fmla="*/ 1115815 w 6423007"/>
                    <a:gd name="connsiteY447" fmla="*/ 5909342 h 6680837"/>
                    <a:gd name="connsiteX448" fmla="*/ 1105444 w 6423007"/>
                    <a:gd name="connsiteY448" fmla="*/ 5897672 h 6680837"/>
                    <a:gd name="connsiteX449" fmla="*/ 931930 w 6423007"/>
                    <a:gd name="connsiteY449" fmla="*/ 5783920 h 6680837"/>
                    <a:gd name="connsiteX450" fmla="*/ 872741 w 6423007"/>
                    <a:gd name="connsiteY450" fmla="*/ 5753484 h 6680837"/>
                    <a:gd name="connsiteX451" fmla="*/ 802022 w 6423007"/>
                    <a:gd name="connsiteY451" fmla="*/ 5640605 h 6680837"/>
                    <a:gd name="connsiteX452" fmla="*/ 795016 w 6423007"/>
                    <a:gd name="connsiteY452" fmla="*/ 5619516 h 6680837"/>
                    <a:gd name="connsiteX453" fmla="*/ 754902 w 6423007"/>
                    <a:gd name="connsiteY453" fmla="*/ 5546775 h 6680837"/>
                    <a:gd name="connsiteX454" fmla="*/ 716347 w 6423007"/>
                    <a:gd name="connsiteY454" fmla="*/ 5440075 h 6680837"/>
                    <a:gd name="connsiteX455" fmla="*/ 801885 w 6423007"/>
                    <a:gd name="connsiteY455" fmla="*/ 5559575 h 6680837"/>
                    <a:gd name="connsiteX456" fmla="*/ 1047747 w 6423007"/>
                    <a:gd name="connsiteY456" fmla="*/ 5818651 h 6680837"/>
                    <a:gd name="connsiteX457" fmla="*/ 1160785 w 6423007"/>
                    <a:gd name="connsiteY457" fmla="*/ 5924077 h 6680837"/>
                    <a:gd name="connsiteX458" fmla="*/ 1165361 w 6423007"/>
                    <a:gd name="connsiteY458" fmla="*/ 5927456 h 6680837"/>
                    <a:gd name="connsiteX459" fmla="*/ 1181259 w 6423007"/>
                    <a:gd name="connsiteY459" fmla="*/ 5907836 h 6680837"/>
                    <a:gd name="connsiteX460" fmla="*/ 1199753 w 6423007"/>
                    <a:gd name="connsiteY460" fmla="*/ 5870894 h 6680837"/>
                    <a:gd name="connsiteX461" fmla="*/ 1150499 w 6423007"/>
                    <a:gd name="connsiteY461" fmla="*/ 5867817 h 6680837"/>
                    <a:gd name="connsiteX462" fmla="*/ 1125743 w 6423007"/>
                    <a:gd name="connsiteY462" fmla="*/ 5862935 h 6680837"/>
                    <a:gd name="connsiteX463" fmla="*/ 1127241 w 6423007"/>
                    <a:gd name="connsiteY463" fmla="*/ 5844828 h 6680837"/>
                    <a:gd name="connsiteX464" fmla="*/ 1142411 w 6423007"/>
                    <a:gd name="connsiteY464" fmla="*/ 5838535 h 6680837"/>
                    <a:gd name="connsiteX465" fmla="*/ 1237367 w 6423007"/>
                    <a:gd name="connsiteY465" fmla="*/ 5824946 h 6680837"/>
                    <a:gd name="connsiteX466" fmla="*/ 1289783 w 6423007"/>
                    <a:gd name="connsiteY466" fmla="*/ 5808038 h 6680837"/>
                    <a:gd name="connsiteX467" fmla="*/ 1317803 w 6423007"/>
                    <a:gd name="connsiteY467" fmla="*/ 5807490 h 6680837"/>
                    <a:gd name="connsiteX468" fmla="*/ 1360559 w 6423007"/>
                    <a:gd name="connsiteY468" fmla="*/ 5780533 h 6680837"/>
                    <a:gd name="connsiteX469" fmla="*/ 1418205 w 6423007"/>
                    <a:gd name="connsiteY469" fmla="*/ 5719307 h 6680837"/>
                    <a:gd name="connsiteX470" fmla="*/ 1518653 w 6423007"/>
                    <a:gd name="connsiteY470" fmla="*/ 5668090 h 6680837"/>
                    <a:gd name="connsiteX471" fmla="*/ 1537353 w 6423007"/>
                    <a:gd name="connsiteY471" fmla="*/ 5660253 h 6680837"/>
                    <a:gd name="connsiteX472" fmla="*/ 1585533 w 6423007"/>
                    <a:gd name="connsiteY472" fmla="*/ 5677463 h 6680837"/>
                    <a:gd name="connsiteX473" fmla="*/ 1651993 w 6423007"/>
                    <a:gd name="connsiteY473" fmla="*/ 5688006 h 6680837"/>
                    <a:gd name="connsiteX474" fmla="*/ 1711887 w 6423007"/>
                    <a:gd name="connsiteY474" fmla="*/ 5613066 h 6680837"/>
                    <a:gd name="connsiteX475" fmla="*/ 1722495 w 6423007"/>
                    <a:gd name="connsiteY475" fmla="*/ 5575946 h 6680837"/>
                    <a:gd name="connsiteX476" fmla="*/ 1747443 w 6423007"/>
                    <a:gd name="connsiteY476" fmla="*/ 5532072 h 6680837"/>
                    <a:gd name="connsiteX477" fmla="*/ 1812391 w 6423007"/>
                    <a:gd name="connsiteY477" fmla="*/ 5539435 h 6680837"/>
                    <a:gd name="connsiteX478" fmla="*/ 1846807 w 6423007"/>
                    <a:gd name="connsiteY478" fmla="*/ 5554368 h 6680837"/>
                    <a:gd name="connsiteX479" fmla="*/ 1921575 w 6423007"/>
                    <a:gd name="connsiteY479" fmla="*/ 5563918 h 6680837"/>
                    <a:gd name="connsiteX480" fmla="*/ 1935653 w 6423007"/>
                    <a:gd name="connsiteY480" fmla="*/ 5550473 h 6680837"/>
                    <a:gd name="connsiteX481" fmla="*/ 1945867 w 6423007"/>
                    <a:gd name="connsiteY481" fmla="*/ 5533006 h 6680837"/>
                    <a:gd name="connsiteX482" fmla="*/ 1958635 w 6423007"/>
                    <a:gd name="connsiteY482" fmla="*/ 5545484 h 6680837"/>
                    <a:gd name="connsiteX483" fmla="*/ 1993289 w 6423007"/>
                    <a:gd name="connsiteY483" fmla="*/ 5548625 h 6680837"/>
                    <a:gd name="connsiteX484" fmla="*/ 2005855 w 6423007"/>
                    <a:gd name="connsiteY484" fmla="*/ 5532000 h 6680837"/>
                    <a:gd name="connsiteX485" fmla="*/ 2064025 w 6423007"/>
                    <a:gd name="connsiteY485" fmla="*/ 5516776 h 6680837"/>
                    <a:gd name="connsiteX486" fmla="*/ 2080213 w 6423007"/>
                    <a:gd name="connsiteY486" fmla="*/ 5537209 h 6680837"/>
                    <a:gd name="connsiteX487" fmla="*/ 2081425 w 6423007"/>
                    <a:gd name="connsiteY487" fmla="*/ 5536706 h 6680837"/>
                    <a:gd name="connsiteX488" fmla="*/ 2104013 w 6423007"/>
                    <a:gd name="connsiteY488" fmla="*/ 5551373 h 6680837"/>
                    <a:gd name="connsiteX489" fmla="*/ 2114431 w 6423007"/>
                    <a:gd name="connsiteY489" fmla="*/ 5563014 h 6680837"/>
                    <a:gd name="connsiteX490" fmla="*/ 2115647 w 6423007"/>
                    <a:gd name="connsiteY490" fmla="*/ 5565879 h 6680837"/>
                    <a:gd name="connsiteX491" fmla="*/ 2115891 w 6423007"/>
                    <a:gd name="connsiteY491" fmla="*/ 5560915 h 6680837"/>
                    <a:gd name="connsiteX492" fmla="*/ 2168683 w 6423007"/>
                    <a:gd name="connsiteY492" fmla="*/ 5468723 h 6680837"/>
                    <a:gd name="connsiteX493" fmla="*/ 2200289 w 6423007"/>
                    <a:gd name="connsiteY493" fmla="*/ 5446962 h 6680837"/>
                    <a:gd name="connsiteX494" fmla="*/ 2409211 w 6423007"/>
                    <a:gd name="connsiteY494" fmla="*/ 5488536 h 6680837"/>
                    <a:gd name="connsiteX495" fmla="*/ 2588235 w 6423007"/>
                    <a:gd name="connsiteY495" fmla="*/ 5621226 h 6680837"/>
                    <a:gd name="connsiteX496" fmla="*/ 2698363 w 6423007"/>
                    <a:gd name="connsiteY496" fmla="*/ 5653952 h 6680837"/>
                    <a:gd name="connsiteX497" fmla="*/ 2714129 w 6423007"/>
                    <a:gd name="connsiteY497" fmla="*/ 5654296 h 6680837"/>
                    <a:gd name="connsiteX498" fmla="*/ 2783697 w 6423007"/>
                    <a:gd name="connsiteY498" fmla="*/ 5570740 h 6680837"/>
                    <a:gd name="connsiteX499" fmla="*/ 2800349 w 6423007"/>
                    <a:gd name="connsiteY499" fmla="*/ 5490758 h 6680837"/>
                    <a:gd name="connsiteX500" fmla="*/ 2803691 w 6423007"/>
                    <a:gd name="connsiteY500" fmla="*/ 5462866 h 6680837"/>
                    <a:gd name="connsiteX501" fmla="*/ 2831159 w 6423007"/>
                    <a:gd name="connsiteY501" fmla="*/ 5374849 h 6680837"/>
                    <a:gd name="connsiteX502" fmla="*/ 2967825 w 6423007"/>
                    <a:gd name="connsiteY502" fmla="*/ 5307327 h 6680837"/>
                    <a:gd name="connsiteX503" fmla="*/ 3005555 w 6423007"/>
                    <a:gd name="connsiteY503" fmla="*/ 5294364 h 6680837"/>
                    <a:gd name="connsiteX504" fmla="*/ 3035325 w 6423007"/>
                    <a:gd name="connsiteY504" fmla="*/ 5285166 h 6680837"/>
                    <a:gd name="connsiteX505" fmla="*/ 3016535 w 6423007"/>
                    <a:gd name="connsiteY505" fmla="*/ 5278455 h 6680837"/>
                    <a:gd name="connsiteX506" fmla="*/ 2997147 w 6423007"/>
                    <a:gd name="connsiteY506" fmla="*/ 5243768 h 6680837"/>
                    <a:gd name="connsiteX507" fmla="*/ 3008593 w 6423007"/>
                    <a:gd name="connsiteY507" fmla="*/ 5148705 h 6680837"/>
                    <a:gd name="connsiteX508" fmla="*/ 2980237 w 6423007"/>
                    <a:gd name="connsiteY508" fmla="*/ 5128001 h 6680837"/>
                    <a:gd name="connsiteX509" fmla="*/ 2935953 w 6423007"/>
                    <a:gd name="connsiteY509" fmla="*/ 5114826 h 6680837"/>
                    <a:gd name="connsiteX510" fmla="*/ 2908105 w 6423007"/>
                    <a:gd name="connsiteY510" fmla="*/ 5107523 h 6680837"/>
                    <a:gd name="connsiteX511" fmla="*/ 2826795 w 6423007"/>
                    <a:gd name="connsiteY511" fmla="*/ 5186886 h 6680837"/>
                    <a:gd name="connsiteX512" fmla="*/ 2731901 w 6423007"/>
                    <a:gd name="connsiteY512" fmla="*/ 5274617 h 6680837"/>
                    <a:gd name="connsiteX513" fmla="*/ 2701807 w 6423007"/>
                    <a:gd name="connsiteY513" fmla="*/ 5299561 h 6680837"/>
                    <a:gd name="connsiteX514" fmla="*/ 2650921 w 6423007"/>
                    <a:gd name="connsiteY514" fmla="*/ 5338231 h 6680837"/>
                    <a:gd name="connsiteX515" fmla="*/ 2564679 w 6423007"/>
                    <a:gd name="connsiteY515" fmla="*/ 5275699 h 6680837"/>
                    <a:gd name="connsiteX516" fmla="*/ 2482709 w 6423007"/>
                    <a:gd name="connsiteY516" fmla="*/ 5197505 h 6680837"/>
                    <a:gd name="connsiteX517" fmla="*/ 2479853 w 6423007"/>
                    <a:gd name="connsiteY517" fmla="*/ 5183265 h 6680837"/>
                    <a:gd name="connsiteX518" fmla="*/ 2478991 w 6423007"/>
                    <a:gd name="connsiteY518" fmla="*/ 5130077 h 6680837"/>
                    <a:gd name="connsiteX519" fmla="*/ 2484599 w 6423007"/>
                    <a:gd name="connsiteY519" fmla="*/ 5106961 h 6680837"/>
                    <a:gd name="connsiteX520" fmla="*/ 2510931 w 6423007"/>
                    <a:gd name="connsiteY520" fmla="*/ 5111079 h 6680837"/>
                    <a:gd name="connsiteX521" fmla="*/ 2562255 w 6423007"/>
                    <a:gd name="connsiteY521" fmla="*/ 5108259 h 6680837"/>
                    <a:gd name="connsiteX522" fmla="*/ 2571213 w 6423007"/>
                    <a:gd name="connsiteY522" fmla="*/ 5075764 h 6680837"/>
                    <a:gd name="connsiteX523" fmla="*/ 2577579 w 6423007"/>
                    <a:gd name="connsiteY523" fmla="*/ 5054241 h 6680837"/>
                    <a:gd name="connsiteX524" fmla="*/ 2616631 w 6423007"/>
                    <a:gd name="connsiteY524" fmla="*/ 4996802 h 6680837"/>
                    <a:gd name="connsiteX525" fmla="*/ 2614193 w 6423007"/>
                    <a:gd name="connsiteY525" fmla="*/ 4981389 h 6680837"/>
                    <a:gd name="connsiteX526" fmla="*/ 2521335 w 6423007"/>
                    <a:gd name="connsiteY526" fmla="*/ 4933679 h 6680837"/>
                    <a:gd name="connsiteX527" fmla="*/ 2484841 w 6423007"/>
                    <a:gd name="connsiteY527" fmla="*/ 4906101 h 6680837"/>
                    <a:gd name="connsiteX528" fmla="*/ 2451937 w 6423007"/>
                    <a:gd name="connsiteY528" fmla="*/ 4838823 h 6680837"/>
                    <a:gd name="connsiteX529" fmla="*/ 2399103 w 6423007"/>
                    <a:gd name="connsiteY529" fmla="*/ 4838461 h 6680837"/>
                    <a:gd name="connsiteX530" fmla="*/ 2404373 w 6423007"/>
                    <a:gd name="connsiteY530" fmla="*/ 4812580 h 6680837"/>
                    <a:gd name="connsiteX531" fmla="*/ 2390939 w 6423007"/>
                    <a:gd name="connsiteY531" fmla="*/ 4776054 h 6680837"/>
                    <a:gd name="connsiteX532" fmla="*/ 2376667 w 6423007"/>
                    <a:gd name="connsiteY532" fmla="*/ 4741871 h 6680837"/>
                    <a:gd name="connsiteX533" fmla="*/ 2363833 w 6423007"/>
                    <a:gd name="connsiteY533" fmla="*/ 4733321 h 6680837"/>
                    <a:gd name="connsiteX534" fmla="*/ 2342383 w 6423007"/>
                    <a:gd name="connsiteY534" fmla="*/ 4778541 h 6680837"/>
                    <a:gd name="connsiteX535" fmla="*/ 2339879 w 6423007"/>
                    <a:gd name="connsiteY535" fmla="*/ 4804086 h 6680837"/>
                    <a:gd name="connsiteX536" fmla="*/ 2300891 w 6423007"/>
                    <a:gd name="connsiteY536" fmla="*/ 4820567 h 6680837"/>
                    <a:gd name="connsiteX537" fmla="*/ 2284525 w 6423007"/>
                    <a:gd name="connsiteY537" fmla="*/ 4792246 h 6680837"/>
                    <a:gd name="connsiteX538" fmla="*/ 2220769 w 6423007"/>
                    <a:gd name="connsiteY538" fmla="*/ 4748320 h 6680837"/>
                    <a:gd name="connsiteX539" fmla="*/ 2195781 w 6423007"/>
                    <a:gd name="connsiteY539" fmla="*/ 4755259 h 6680837"/>
                    <a:gd name="connsiteX540" fmla="*/ 2180089 w 6423007"/>
                    <a:gd name="connsiteY540" fmla="*/ 4732468 h 6680837"/>
                    <a:gd name="connsiteX541" fmla="*/ 2191715 w 6423007"/>
                    <a:gd name="connsiteY541" fmla="*/ 4666554 h 6680837"/>
                    <a:gd name="connsiteX542" fmla="*/ 2124453 w 6423007"/>
                    <a:gd name="connsiteY542" fmla="*/ 4658393 h 6680837"/>
                    <a:gd name="connsiteX543" fmla="*/ 2075217 w 6423007"/>
                    <a:gd name="connsiteY543" fmla="*/ 4636840 h 6680837"/>
                    <a:gd name="connsiteX544" fmla="*/ 2038313 w 6423007"/>
                    <a:gd name="connsiteY544" fmla="*/ 4628947 h 6680837"/>
                    <a:gd name="connsiteX545" fmla="*/ 2028097 w 6423007"/>
                    <a:gd name="connsiteY545" fmla="*/ 4664959 h 6680837"/>
                    <a:gd name="connsiteX546" fmla="*/ 2031711 w 6423007"/>
                    <a:gd name="connsiteY546" fmla="*/ 4680791 h 6680837"/>
                    <a:gd name="connsiteX547" fmla="*/ 2020229 w 6423007"/>
                    <a:gd name="connsiteY547" fmla="*/ 4701809 h 6680837"/>
                    <a:gd name="connsiteX548" fmla="*/ 1999595 w 6423007"/>
                    <a:gd name="connsiteY548" fmla="*/ 4689150 h 6680837"/>
                    <a:gd name="connsiteX549" fmla="*/ 1941891 w 6423007"/>
                    <a:gd name="connsiteY549" fmla="*/ 4676471 h 6680837"/>
                    <a:gd name="connsiteX550" fmla="*/ 1917149 w 6423007"/>
                    <a:gd name="connsiteY550" fmla="*/ 4671599 h 6680837"/>
                    <a:gd name="connsiteX551" fmla="*/ 1898107 w 6423007"/>
                    <a:gd name="connsiteY551" fmla="*/ 4658188 h 6680837"/>
                    <a:gd name="connsiteX552" fmla="*/ 1862221 w 6423007"/>
                    <a:gd name="connsiteY552" fmla="*/ 4677097 h 6680837"/>
                    <a:gd name="connsiteX553" fmla="*/ 1835567 w 6423007"/>
                    <a:gd name="connsiteY553" fmla="*/ 4707238 h 6680837"/>
                    <a:gd name="connsiteX554" fmla="*/ 1811933 w 6423007"/>
                    <a:gd name="connsiteY554" fmla="*/ 4743745 h 6680837"/>
                    <a:gd name="connsiteX555" fmla="*/ 1790139 w 6423007"/>
                    <a:gd name="connsiteY555" fmla="*/ 4767688 h 6680837"/>
                    <a:gd name="connsiteX556" fmla="*/ 1740583 w 6423007"/>
                    <a:gd name="connsiteY556" fmla="*/ 4780393 h 6680837"/>
                    <a:gd name="connsiteX557" fmla="*/ 1746775 w 6423007"/>
                    <a:gd name="connsiteY557" fmla="*/ 4748233 h 6680837"/>
                    <a:gd name="connsiteX558" fmla="*/ 1773501 w 6423007"/>
                    <a:gd name="connsiteY558" fmla="*/ 4695645 h 6680837"/>
                    <a:gd name="connsiteX559" fmla="*/ 1792357 w 6423007"/>
                    <a:gd name="connsiteY559" fmla="*/ 4661397 h 6680837"/>
                    <a:gd name="connsiteX560" fmla="*/ 1757547 w 6423007"/>
                    <a:gd name="connsiteY560" fmla="*/ 4647641 h 6680837"/>
                    <a:gd name="connsiteX561" fmla="*/ 1709829 w 6423007"/>
                    <a:gd name="connsiteY561" fmla="*/ 4647783 h 6680837"/>
                    <a:gd name="connsiteX562" fmla="*/ 1712841 w 6423007"/>
                    <a:gd name="connsiteY562" fmla="*/ 4635639 h 6680837"/>
                    <a:gd name="connsiteX563" fmla="*/ 1714911 w 6423007"/>
                    <a:gd name="connsiteY563" fmla="*/ 4574243 h 6680837"/>
                    <a:gd name="connsiteX564" fmla="*/ 1701811 w 6423007"/>
                    <a:gd name="connsiteY564" fmla="*/ 4540481 h 6680837"/>
                    <a:gd name="connsiteX565" fmla="*/ 1763277 w 6423007"/>
                    <a:gd name="connsiteY565" fmla="*/ 4524096 h 6680837"/>
                    <a:gd name="connsiteX566" fmla="*/ 1794901 w 6423007"/>
                    <a:gd name="connsiteY566" fmla="*/ 4539358 h 6680837"/>
                    <a:gd name="connsiteX567" fmla="*/ 1804023 w 6423007"/>
                    <a:gd name="connsiteY567" fmla="*/ 4498990 h 6680837"/>
                    <a:gd name="connsiteX568" fmla="*/ 1832245 w 6423007"/>
                    <a:gd name="connsiteY568" fmla="*/ 4412564 h 6680837"/>
                    <a:gd name="connsiteX569" fmla="*/ 1810319 w 6423007"/>
                    <a:gd name="connsiteY569" fmla="*/ 4329377 h 6680837"/>
                    <a:gd name="connsiteX570" fmla="*/ 1778615 w 6423007"/>
                    <a:gd name="connsiteY570" fmla="*/ 4318053 h 6680837"/>
                    <a:gd name="connsiteX571" fmla="*/ 1782435 w 6423007"/>
                    <a:gd name="connsiteY571" fmla="*/ 4305040 h 6680837"/>
                    <a:gd name="connsiteX572" fmla="*/ 1794373 w 6423007"/>
                    <a:gd name="connsiteY572" fmla="*/ 4299885 h 6680837"/>
                    <a:gd name="connsiteX573" fmla="*/ 1868115 w 6423007"/>
                    <a:gd name="connsiteY573" fmla="*/ 4290366 h 6680837"/>
                    <a:gd name="connsiteX574" fmla="*/ 1723013 w 6423007"/>
                    <a:gd name="connsiteY574" fmla="*/ 4239078 h 6680837"/>
                    <a:gd name="connsiteX575" fmla="*/ 1755569 w 6423007"/>
                    <a:gd name="connsiteY575" fmla="*/ 4285887 h 6680837"/>
                    <a:gd name="connsiteX576" fmla="*/ 1765533 w 6423007"/>
                    <a:gd name="connsiteY576" fmla="*/ 4312448 h 6680837"/>
                    <a:gd name="connsiteX577" fmla="*/ 1743621 w 6423007"/>
                    <a:gd name="connsiteY577" fmla="*/ 4317983 h 6680837"/>
                    <a:gd name="connsiteX578" fmla="*/ 1738791 w 6423007"/>
                    <a:gd name="connsiteY578" fmla="*/ 4300190 h 6680837"/>
                    <a:gd name="connsiteX579" fmla="*/ 1723013 w 6423007"/>
                    <a:gd name="connsiteY579" fmla="*/ 4239078 h 6680837"/>
                    <a:gd name="connsiteX580" fmla="*/ 1672503 w 6423007"/>
                    <a:gd name="connsiteY580" fmla="*/ 4214009 h 6680837"/>
                    <a:gd name="connsiteX581" fmla="*/ 1711515 w 6423007"/>
                    <a:gd name="connsiteY581" fmla="*/ 4234781 h 6680837"/>
                    <a:gd name="connsiteX582" fmla="*/ 1669885 w 6423007"/>
                    <a:gd name="connsiteY582" fmla="*/ 4259571 h 6680837"/>
                    <a:gd name="connsiteX583" fmla="*/ 1664075 w 6423007"/>
                    <a:gd name="connsiteY583" fmla="*/ 4283480 h 6680837"/>
                    <a:gd name="connsiteX584" fmla="*/ 1654663 w 6423007"/>
                    <a:gd name="connsiteY584" fmla="*/ 4248664 h 6680837"/>
                    <a:gd name="connsiteX585" fmla="*/ 1655895 w 6423007"/>
                    <a:gd name="connsiteY585" fmla="*/ 4227051 h 6680837"/>
                    <a:gd name="connsiteX586" fmla="*/ 1672503 w 6423007"/>
                    <a:gd name="connsiteY586" fmla="*/ 4214009 h 6680837"/>
                    <a:gd name="connsiteX587" fmla="*/ 598702 w 6423007"/>
                    <a:gd name="connsiteY587" fmla="*/ 4155480 h 6680837"/>
                    <a:gd name="connsiteX588" fmla="*/ 610673 w 6423007"/>
                    <a:gd name="connsiteY588" fmla="*/ 4158925 h 6680837"/>
                    <a:gd name="connsiteX589" fmla="*/ 666978 w 6423007"/>
                    <a:gd name="connsiteY589" fmla="*/ 4208246 h 6680837"/>
                    <a:gd name="connsiteX590" fmla="*/ 727057 w 6423007"/>
                    <a:gd name="connsiteY590" fmla="*/ 4298745 h 6680837"/>
                    <a:gd name="connsiteX591" fmla="*/ 743022 w 6423007"/>
                    <a:gd name="connsiteY591" fmla="*/ 4442527 h 6680837"/>
                    <a:gd name="connsiteX592" fmla="*/ 738270 w 6423007"/>
                    <a:gd name="connsiteY592" fmla="*/ 4478005 h 6680837"/>
                    <a:gd name="connsiteX593" fmla="*/ 739052 w 6423007"/>
                    <a:gd name="connsiteY593" fmla="*/ 4480130 h 6680837"/>
                    <a:gd name="connsiteX594" fmla="*/ 764205 w 6423007"/>
                    <a:gd name="connsiteY594" fmla="*/ 4477017 h 6680837"/>
                    <a:gd name="connsiteX595" fmla="*/ 774040 w 6423007"/>
                    <a:gd name="connsiteY595" fmla="*/ 4499848 h 6680837"/>
                    <a:gd name="connsiteX596" fmla="*/ 759611 w 6423007"/>
                    <a:gd name="connsiteY596" fmla="*/ 4532986 h 6680837"/>
                    <a:gd name="connsiteX597" fmla="*/ 744486 w 6423007"/>
                    <a:gd name="connsiteY597" fmla="*/ 4524507 h 6680837"/>
                    <a:gd name="connsiteX598" fmla="*/ 736801 w 6423007"/>
                    <a:gd name="connsiteY598" fmla="*/ 4509599 h 6680837"/>
                    <a:gd name="connsiteX599" fmla="*/ 739117 w 6423007"/>
                    <a:gd name="connsiteY599" fmla="*/ 4539382 h 6680837"/>
                    <a:gd name="connsiteX600" fmla="*/ 757851 w 6423007"/>
                    <a:gd name="connsiteY600" fmla="*/ 4567316 h 6680837"/>
                    <a:gd name="connsiteX601" fmla="*/ 787231 w 6423007"/>
                    <a:gd name="connsiteY601" fmla="*/ 4607019 h 6680837"/>
                    <a:gd name="connsiteX602" fmla="*/ 764282 w 6423007"/>
                    <a:gd name="connsiteY602" fmla="*/ 4663879 h 6680837"/>
                    <a:gd name="connsiteX603" fmla="*/ 724226 w 6423007"/>
                    <a:gd name="connsiteY603" fmla="*/ 4694713 h 6680837"/>
                    <a:gd name="connsiteX604" fmla="*/ 676306 w 6423007"/>
                    <a:gd name="connsiteY604" fmla="*/ 4725392 h 6680837"/>
                    <a:gd name="connsiteX605" fmla="*/ 660598 w 6423007"/>
                    <a:gd name="connsiteY605" fmla="*/ 4758285 h 6680837"/>
                    <a:gd name="connsiteX606" fmla="*/ 655936 w 6423007"/>
                    <a:gd name="connsiteY606" fmla="*/ 4789811 h 6680837"/>
                    <a:gd name="connsiteX607" fmla="*/ 605015 w 6423007"/>
                    <a:gd name="connsiteY607" fmla="*/ 4814110 h 6680837"/>
                    <a:gd name="connsiteX608" fmla="*/ 596799 w 6423007"/>
                    <a:gd name="connsiteY608" fmla="*/ 4777983 h 6680837"/>
                    <a:gd name="connsiteX609" fmla="*/ 574808 w 6423007"/>
                    <a:gd name="connsiteY609" fmla="*/ 4724986 h 6680837"/>
                    <a:gd name="connsiteX610" fmla="*/ 527819 w 6423007"/>
                    <a:gd name="connsiteY610" fmla="*/ 4749361 h 6680837"/>
                    <a:gd name="connsiteX611" fmla="*/ 458974 w 6423007"/>
                    <a:gd name="connsiteY611" fmla="*/ 4783188 h 6680837"/>
                    <a:gd name="connsiteX612" fmla="*/ 451780 w 6423007"/>
                    <a:gd name="connsiteY612" fmla="*/ 4780867 h 6680837"/>
                    <a:gd name="connsiteX613" fmla="*/ 456191 w 6423007"/>
                    <a:gd name="connsiteY613" fmla="*/ 4750329 h 6680837"/>
                    <a:gd name="connsiteX614" fmla="*/ 400271 w 6423007"/>
                    <a:gd name="connsiteY614" fmla="*/ 4718406 h 6680837"/>
                    <a:gd name="connsiteX615" fmla="*/ 383404 w 6423007"/>
                    <a:gd name="connsiteY615" fmla="*/ 4699105 h 6680837"/>
                    <a:gd name="connsiteX616" fmla="*/ 366368 w 6423007"/>
                    <a:gd name="connsiteY616" fmla="*/ 4635929 h 6680837"/>
                    <a:gd name="connsiteX617" fmla="*/ 410550 w 6423007"/>
                    <a:gd name="connsiteY617" fmla="*/ 4545496 h 6680837"/>
                    <a:gd name="connsiteX618" fmla="*/ 398141 w 6423007"/>
                    <a:gd name="connsiteY618" fmla="*/ 4469368 h 6680837"/>
                    <a:gd name="connsiteX619" fmla="*/ 372630 w 6423007"/>
                    <a:gd name="connsiteY619" fmla="*/ 4419181 h 6680837"/>
                    <a:gd name="connsiteX620" fmla="*/ 388403 w 6423007"/>
                    <a:gd name="connsiteY620" fmla="*/ 4396850 h 6680837"/>
                    <a:gd name="connsiteX621" fmla="*/ 448610 w 6423007"/>
                    <a:gd name="connsiteY621" fmla="*/ 4328073 h 6680837"/>
                    <a:gd name="connsiteX622" fmla="*/ 469128 w 6423007"/>
                    <a:gd name="connsiteY622" fmla="*/ 4274328 h 6680837"/>
                    <a:gd name="connsiteX623" fmla="*/ 527891 w 6423007"/>
                    <a:gd name="connsiteY623" fmla="*/ 4216985 h 6680837"/>
                    <a:gd name="connsiteX624" fmla="*/ 593167 w 6423007"/>
                    <a:gd name="connsiteY624" fmla="*/ 4167277 h 6680837"/>
                    <a:gd name="connsiteX625" fmla="*/ 598702 w 6423007"/>
                    <a:gd name="connsiteY625" fmla="*/ 4155480 h 6680837"/>
                    <a:gd name="connsiteX626" fmla="*/ 4595239 w 6423007"/>
                    <a:gd name="connsiteY626" fmla="*/ 4115501 h 6680837"/>
                    <a:gd name="connsiteX627" fmla="*/ 4613581 w 6423007"/>
                    <a:gd name="connsiteY627" fmla="*/ 4125700 h 6680837"/>
                    <a:gd name="connsiteX628" fmla="*/ 4674655 w 6423007"/>
                    <a:gd name="connsiteY628" fmla="*/ 4143536 h 6680837"/>
                    <a:gd name="connsiteX629" fmla="*/ 4719885 w 6423007"/>
                    <a:gd name="connsiteY629" fmla="*/ 4164997 h 6680837"/>
                    <a:gd name="connsiteX630" fmla="*/ 4779559 w 6423007"/>
                    <a:gd name="connsiteY630" fmla="*/ 4245988 h 6680837"/>
                    <a:gd name="connsiteX631" fmla="*/ 4789937 w 6423007"/>
                    <a:gd name="connsiteY631" fmla="*/ 4257653 h 6680837"/>
                    <a:gd name="connsiteX632" fmla="*/ 4865069 w 6423007"/>
                    <a:gd name="connsiteY632" fmla="*/ 4299076 h 6680837"/>
                    <a:gd name="connsiteX633" fmla="*/ 4833613 w 6423007"/>
                    <a:gd name="connsiteY633" fmla="*/ 4331604 h 6680837"/>
                    <a:gd name="connsiteX634" fmla="*/ 4794911 w 6423007"/>
                    <a:gd name="connsiteY634" fmla="*/ 4317780 h 6680837"/>
                    <a:gd name="connsiteX635" fmla="*/ 4748577 w 6423007"/>
                    <a:gd name="connsiteY635" fmla="*/ 4310513 h 6680837"/>
                    <a:gd name="connsiteX636" fmla="*/ 4692091 w 6423007"/>
                    <a:gd name="connsiteY636" fmla="*/ 4316860 h 6680837"/>
                    <a:gd name="connsiteX637" fmla="*/ 4685315 w 6423007"/>
                    <a:gd name="connsiteY637" fmla="*/ 4302504 h 6680837"/>
                    <a:gd name="connsiteX638" fmla="*/ 4673027 w 6423007"/>
                    <a:gd name="connsiteY638" fmla="*/ 4270266 h 6680837"/>
                    <a:gd name="connsiteX639" fmla="*/ 4616523 w 6423007"/>
                    <a:gd name="connsiteY639" fmla="*/ 4295173 h 6680837"/>
                    <a:gd name="connsiteX640" fmla="*/ 4575511 w 6423007"/>
                    <a:gd name="connsiteY640" fmla="*/ 4332244 h 6680837"/>
                    <a:gd name="connsiteX641" fmla="*/ 4566847 w 6423007"/>
                    <a:gd name="connsiteY641" fmla="*/ 4367607 h 6680837"/>
                    <a:gd name="connsiteX642" fmla="*/ 4627657 w 6423007"/>
                    <a:gd name="connsiteY642" fmla="*/ 4397286 h 6680837"/>
                    <a:gd name="connsiteX643" fmla="*/ 4672801 w 6423007"/>
                    <a:gd name="connsiteY643" fmla="*/ 4422693 h 6680837"/>
                    <a:gd name="connsiteX644" fmla="*/ 4771999 w 6423007"/>
                    <a:gd name="connsiteY644" fmla="*/ 4444864 h 6680837"/>
                    <a:gd name="connsiteX645" fmla="*/ 4787419 w 6423007"/>
                    <a:gd name="connsiteY645" fmla="*/ 4442416 h 6680837"/>
                    <a:gd name="connsiteX646" fmla="*/ 4866715 w 6423007"/>
                    <a:gd name="connsiteY646" fmla="*/ 4420344 h 6680837"/>
                    <a:gd name="connsiteX647" fmla="*/ 4881803 w 6423007"/>
                    <a:gd name="connsiteY647" fmla="*/ 4415125 h 6680837"/>
                    <a:gd name="connsiteX648" fmla="*/ 4784183 w 6423007"/>
                    <a:gd name="connsiteY648" fmla="*/ 4499610 h 6680837"/>
                    <a:gd name="connsiteX649" fmla="*/ 4754933 w 6423007"/>
                    <a:gd name="connsiteY649" fmla="*/ 4503750 h 6680837"/>
                    <a:gd name="connsiteX650" fmla="*/ 4682533 w 6423007"/>
                    <a:gd name="connsiteY650" fmla="*/ 4499108 h 6680837"/>
                    <a:gd name="connsiteX651" fmla="*/ 4626415 w 6423007"/>
                    <a:gd name="connsiteY651" fmla="*/ 4471106 h 6680837"/>
                    <a:gd name="connsiteX652" fmla="*/ 4591877 w 6423007"/>
                    <a:gd name="connsiteY652" fmla="*/ 4482641 h 6680837"/>
                    <a:gd name="connsiteX653" fmla="*/ 4545181 w 6423007"/>
                    <a:gd name="connsiteY653" fmla="*/ 4505084 h 6680837"/>
                    <a:gd name="connsiteX654" fmla="*/ 4503813 w 6423007"/>
                    <a:gd name="connsiteY654" fmla="*/ 4473730 h 6680837"/>
                    <a:gd name="connsiteX655" fmla="*/ 4464569 w 6423007"/>
                    <a:gd name="connsiteY655" fmla="*/ 4413297 h 6680837"/>
                    <a:gd name="connsiteX656" fmla="*/ 4460333 w 6423007"/>
                    <a:gd name="connsiteY656" fmla="*/ 4395538 h 6680837"/>
                    <a:gd name="connsiteX657" fmla="*/ 4467281 w 6423007"/>
                    <a:gd name="connsiteY657" fmla="*/ 4379786 h 6680837"/>
                    <a:gd name="connsiteX658" fmla="*/ 4503409 w 6423007"/>
                    <a:gd name="connsiteY658" fmla="*/ 4278640 h 6680837"/>
                    <a:gd name="connsiteX659" fmla="*/ 4504669 w 6423007"/>
                    <a:gd name="connsiteY659" fmla="*/ 4275112 h 6680837"/>
                    <a:gd name="connsiteX660" fmla="*/ 4576121 w 6423007"/>
                    <a:gd name="connsiteY660" fmla="*/ 4126908 h 6680837"/>
                    <a:gd name="connsiteX661" fmla="*/ 4595239 w 6423007"/>
                    <a:gd name="connsiteY661" fmla="*/ 4115501 h 6680837"/>
                    <a:gd name="connsiteX662" fmla="*/ 2780129 w 6423007"/>
                    <a:gd name="connsiteY662" fmla="*/ 4105770 h 6680837"/>
                    <a:gd name="connsiteX663" fmla="*/ 2787859 w 6423007"/>
                    <a:gd name="connsiteY663" fmla="*/ 4134955 h 6680837"/>
                    <a:gd name="connsiteX664" fmla="*/ 2745823 w 6423007"/>
                    <a:gd name="connsiteY664" fmla="*/ 4158254 h 6680837"/>
                    <a:gd name="connsiteX665" fmla="*/ 2739661 w 6423007"/>
                    <a:gd name="connsiteY665" fmla="*/ 4128309 h 6680837"/>
                    <a:gd name="connsiteX666" fmla="*/ 2780129 w 6423007"/>
                    <a:gd name="connsiteY666" fmla="*/ 4105770 h 6680837"/>
                    <a:gd name="connsiteX667" fmla="*/ 2849299 w 6423007"/>
                    <a:gd name="connsiteY667" fmla="*/ 4041040 h 6680837"/>
                    <a:gd name="connsiteX668" fmla="*/ 2877487 w 6423007"/>
                    <a:gd name="connsiteY668" fmla="*/ 4074711 h 6680837"/>
                    <a:gd name="connsiteX669" fmla="*/ 2876443 w 6423007"/>
                    <a:gd name="connsiteY669" fmla="*/ 4118921 h 6680837"/>
                    <a:gd name="connsiteX670" fmla="*/ 2844185 w 6423007"/>
                    <a:gd name="connsiteY670" fmla="*/ 4145426 h 6680837"/>
                    <a:gd name="connsiteX671" fmla="*/ 2825111 w 6423007"/>
                    <a:gd name="connsiteY671" fmla="*/ 4138776 h 6680837"/>
                    <a:gd name="connsiteX672" fmla="*/ 2819089 w 6423007"/>
                    <a:gd name="connsiteY672" fmla="*/ 4118104 h 6680837"/>
                    <a:gd name="connsiteX673" fmla="*/ 2813319 w 6423007"/>
                    <a:gd name="connsiteY673" fmla="*/ 4104241 h 6680837"/>
                    <a:gd name="connsiteX674" fmla="*/ 2802245 w 6423007"/>
                    <a:gd name="connsiteY674" fmla="*/ 4071438 h 6680837"/>
                    <a:gd name="connsiteX675" fmla="*/ 2849299 w 6423007"/>
                    <a:gd name="connsiteY675" fmla="*/ 4041040 h 6680837"/>
                    <a:gd name="connsiteX676" fmla="*/ 5940123 w 6423007"/>
                    <a:gd name="connsiteY676" fmla="*/ 3917072 h 6680837"/>
                    <a:gd name="connsiteX677" fmla="*/ 5950589 w 6423007"/>
                    <a:gd name="connsiteY677" fmla="*/ 3924776 h 6680837"/>
                    <a:gd name="connsiteX678" fmla="*/ 5949751 w 6423007"/>
                    <a:gd name="connsiteY678" fmla="*/ 3945627 h 6680837"/>
                    <a:gd name="connsiteX679" fmla="*/ 5850601 w 6423007"/>
                    <a:gd name="connsiteY679" fmla="*/ 4071479 h 6680837"/>
                    <a:gd name="connsiteX680" fmla="*/ 5840297 w 6423007"/>
                    <a:gd name="connsiteY680" fmla="*/ 4185445 h 6680837"/>
                    <a:gd name="connsiteX681" fmla="*/ 5875045 w 6423007"/>
                    <a:gd name="connsiteY681" fmla="*/ 4254697 h 6680837"/>
                    <a:gd name="connsiteX682" fmla="*/ 5896899 w 6423007"/>
                    <a:gd name="connsiteY682" fmla="*/ 4282332 h 6680837"/>
                    <a:gd name="connsiteX683" fmla="*/ 5869515 w 6423007"/>
                    <a:gd name="connsiteY683" fmla="*/ 4366403 h 6680837"/>
                    <a:gd name="connsiteX684" fmla="*/ 5854689 w 6423007"/>
                    <a:gd name="connsiteY684" fmla="*/ 4470821 h 6680837"/>
                    <a:gd name="connsiteX685" fmla="*/ 5854185 w 6423007"/>
                    <a:gd name="connsiteY685" fmla="*/ 4480067 h 6680837"/>
                    <a:gd name="connsiteX686" fmla="*/ 5856077 w 6423007"/>
                    <a:gd name="connsiteY686" fmla="*/ 4488340 h 6680837"/>
                    <a:gd name="connsiteX687" fmla="*/ 5898635 w 6423007"/>
                    <a:gd name="connsiteY687" fmla="*/ 4526816 h 6680837"/>
                    <a:gd name="connsiteX688" fmla="*/ 5961641 w 6423007"/>
                    <a:gd name="connsiteY688" fmla="*/ 4586394 h 6680837"/>
                    <a:gd name="connsiteX689" fmla="*/ 5960661 w 6423007"/>
                    <a:gd name="connsiteY689" fmla="*/ 4587941 h 6680837"/>
                    <a:gd name="connsiteX690" fmla="*/ 5969385 w 6423007"/>
                    <a:gd name="connsiteY690" fmla="*/ 4585576 h 6680837"/>
                    <a:gd name="connsiteX691" fmla="*/ 5986889 w 6423007"/>
                    <a:gd name="connsiteY691" fmla="*/ 4687371 h 6680837"/>
                    <a:gd name="connsiteX692" fmla="*/ 5921743 w 6423007"/>
                    <a:gd name="connsiteY692" fmla="*/ 4798127 h 6680837"/>
                    <a:gd name="connsiteX693" fmla="*/ 5905549 w 6423007"/>
                    <a:gd name="connsiteY693" fmla="*/ 4832153 h 6680837"/>
                    <a:gd name="connsiteX694" fmla="*/ 5836065 w 6423007"/>
                    <a:gd name="connsiteY694" fmla="*/ 4962593 h 6680837"/>
                    <a:gd name="connsiteX695" fmla="*/ 5860845 w 6423007"/>
                    <a:gd name="connsiteY695" fmla="*/ 4870593 h 6680837"/>
                    <a:gd name="connsiteX696" fmla="*/ 5876371 w 6423007"/>
                    <a:gd name="connsiteY696" fmla="*/ 4827128 h 6680837"/>
                    <a:gd name="connsiteX697" fmla="*/ 5857805 w 6423007"/>
                    <a:gd name="connsiteY697" fmla="*/ 4869724 h 6680837"/>
                    <a:gd name="connsiteX698" fmla="*/ 5818933 w 6423007"/>
                    <a:gd name="connsiteY698" fmla="*/ 4853191 h 6680837"/>
                    <a:gd name="connsiteX699" fmla="*/ 5740673 w 6423007"/>
                    <a:gd name="connsiteY699" fmla="*/ 4876874 h 6680837"/>
                    <a:gd name="connsiteX700" fmla="*/ 5742933 w 6423007"/>
                    <a:gd name="connsiteY700" fmla="*/ 5018029 h 6680837"/>
                    <a:gd name="connsiteX701" fmla="*/ 5742689 w 6423007"/>
                    <a:gd name="connsiteY701" fmla="*/ 5062961 h 6680837"/>
                    <a:gd name="connsiteX702" fmla="*/ 5583009 w 6423007"/>
                    <a:gd name="connsiteY702" fmla="*/ 5248224 h 6680837"/>
                    <a:gd name="connsiteX703" fmla="*/ 5460799 w 6423007"/>
                    <a:gd name="connsiteY703" fmla="*/ 5391261 h 6680837"/>
                    <a:gd name="connsiteX704" fmla="*/ 5409075 w 6423007"/>
                    <a:gd name="connsiteY704" fmla="*/ 5421775 h 6680837"/>
                    <a:gd name="connsiteX705" fmla="*/ 5369719 w 6423007"/>
                    <a:gd name="connsiteY705" fmla="*/ 5443466 h 6680837"/>
                    <a:gd name="connsiteX706" fmla="*/ 5335011 w 6423007"/>
                    <a:gd name="connsiteY706" fmla="*/ 5424946 h 6680837"/>
                    <a:gd name="connsiteX707" fmla="*/ 5313905 w 6423007"/>
                    <a:gd name="connsiteY707" fmla="*/ 5397967 h 6680837"/>
                    <a:gd name="connsiteX708" fmla="*/ 5304277 w 6423007"/>
                    <a:gd name="connsiteY708" fmla="*/ 5406236 h 6680837"/>
                    <a:gd name="connsiteX709" fmla="*/ 5286911 w 6423007"/>
                    <a:gd name="connsiteY709" fmla="*/ 5412756 h 6680837"/>
                    <a:gd name="connsiteX710" fmla="*/ 5276753 w 6423007"/>
                    <a:gd name="connsiteY710" fmla="*/ 5417080 h 6680837"/>
                    <a:gd name="connsiteX711" fmla="*/ 5210251 w 6423007"/>
                    <a:gd name="connsiteY711" fmla="*/ 5474310 h 6680837"/>
                    <a:gd name="connsiteX712" fmla="*/ 5198761 w 6423007"/>
                    <a:gd name="connsiteY712" fmla="*/ 5495343 h 6680837"/>
                    <a:gd name="connsiteX713" fmla="*/ 4996111 w 6423007"/>
                    <a:gd name="connsiteY713" fmla="*/ 5710058 h 6680837"/>
                    <a:gd name="connsiteX714" fmla="*/ 4971687 w 6423007"/>
                    <a:gd name="connsiteY714" fmla="*/ 5726471 h 6680837"/>
                    <a:gd name="connsiteX715" fmla="*/ 4751493 w 6423007"/>
                    <a:gd name="connsiteY715" fmla="*/ 5949473 h 6680837"/>
                    <a:gd name="connsiteX716" fmla="*/ 4615853 w 6423007"/>
                    <a:gd name="connsiteY716" fmla="*/ 6035975 h 6680837"/>
                    <a:gd name="connsiteX717" fmla="*/ 4606459 w 6423007"/>
                    <a:gd name="connsiteY717" fmla="*/ 6051142 h 6680837"/>
                    <a:gd name="connsiteX718" fmla="*/ 4346111 w 6423007"/>
                    <a:gd name="connsiteY718" fmla="*/ 6249217 h 6680837"/>
                    <a:gd name="connsiteX719" fmla="*/ 4315105 w 6423007"/>
                    <a:gd name="connsiteY719" fmla="*/ 6266421 h 6680837"/>
                    <a:gd name="connsiteX720" fmla="*/ 4282217 w 6423007"/>
                    <a:gd name="connsiteY720" fmla="*/ 6276760 h 6680837"/>
                    <a:gd name="connsiteX721" fmla="*/ 4284283 w 6423007"/>
                    <a:gd name="connsiteY721" fmla="*/ 6278536 h 6680837"/>
                    <a:gd name="connsiteX722" fmla="*/ 4282359 w 6423007"/>
                    <a:gd name="connsiteY722" fmla="*/ 6283922 h 6680837"/>
                    <a:gd name="connsiteX723" fmla="*/ 4297351 w 6423007"/>
                    <a:gd name="connsiteY723" fmla="*/ 6302988 h 6680837"/>
                    <a:gd name="connsiteX724" fmla="*/ 4267323 w 6423007"/>
                    <a:gd name="connsiteY724" fmla="*/ 6347255 h 6680837"/>
                    <a:gd name="connsiteX725" fmla="*/ 4146081 w 6423007"/>
                    <a:gd name="connsiteY725" fmla="*/ 6433429 h 6680837"/>
                    <a:gd name="connsiteX726" fmla="*/ 4098159 w 6423007"/>
                    <a:gd name="connsiteY726" fmla="*/ 6437238 h 6680837"/>
                    <a:gd name="connsiteX727" fmla="*/ 4038369 w 6423007"/>
                    <a:gd name="connsiteY727" fmla="*/ 6392340 h 6680837"/>
                    <a:gd name="connsiteX728" fmla="*/ 4034231 w 6423007"/>
                    <a:gd name="connsiteY728" fmla="*/ 6385303 h 6680837"/>
                    <a:gd name="connsiteX729" fmla="*/ 4034883 w 6423007"/>
                    <a:gd name="connsiteY729" fmla="*/ 6379644 h 6680837"/>
                    <a:gd name="connsiteX730" fmla="*/ 4011091 w 6423007"/>
                    <a:gd name="connsiteY730" fmla="*/ 6389915 h 6680837"/>
                    <a:gd name="connsiteX731" fmla="*/ 3999329 w 6423007"/>
                    <a:gd name="connsiteY731" fmla="*/ 6385714 h 6680837"/>
                    <a:gd name="connsiteX732" fmla="*/ 3983685 w 6423007"/>
                    <a:gd name="connsiteY732" fmla="*/ 6314414 h 6680837"/>
                    <a:gd name="connsiteX733" fmla="*/ 3981843 w 6423007"/>
                    <a:gd name="connsiteY733" fmla="*/ 6286158 h 6680837"/>
                    <a:gd name="connsiteX734" fmla="*/ 3981393 w 6423007"/>
                    <a:gd name="connsiteY734" fmla="*/ 6249364 h 6680837"/>
                    <a:gd name="connsiteX735" fmla="*/ 3997755 w 6423007"/>
                    <a:gd name="connsiteY735" fmla="*/ 6215618 h 6680837"/>
                    <a:gd name="connsiteX736" fmla="*/ 4032019 w 6423007"/>
                    <a:gd name="connsiteY736" fmla="*/ 6134547 h 6680837"/>
                    <a:gd name="connsiteX737" fmla="*/ 4057007 w 6423007"/>
                    <a:gd name="connsiteY737" fmla="*/ 6127702 h 6680837"/>
                    <a:gd name="connsiteX738" fmla="*/ 4061935 w 6423007"/>
                    <a:gd name="connsiteY738" fmla="*/ 6130941 h 6680837"/>
                    <a:gd name="connsiteX739" fmla="*/ 4056927 w 6423007"/>
                    <a:gd name="connsiteY739" fmla="*/ 6123431 h 6680837"/>
                    <a:gd name="connsiteX740" fmla="*/ 4041365 w 6423007"/>
                    <a:gd name="connsiteY740" fmla="*/ 6045436 h 6680837"/>
                    <a:gd name="connsiteX741" fmla="*/ 4080093 w 6423007"/>
                    <a:gd name="connsiteY741" fmla="*/ 5976911 h 6680837"/>
                    <a:gd name="connsiteX742" fmla="*/ 4232567 w 6423007"/>
                    <a:gd name="connsiteY742" fmla="*/ 5954636 h 6680837"/>
                    <a:gd name="connsiteX743" fmla="*/ 4332897 w 6423007"/>
                    <a:gd name="connsiteY743" fmla="*/ 5933583 h 6680837"/>
                    <a:gd name="connsiteX744" fmla="*/ 4422703 w 6423007"/>
                    <a:gd name="connsiteY744" fmla="*/ 5867756 h 6680837"/>
                    <a:gd name="connsiteX745" fmla="*/ 4437057 w 6423007"/>
                    <a:gd name="connsiteY745" fmla="*/ 5860975 h 6680837"/>
                    <a:gd name="connsiteX746" fmla="*/ 4575047 w 6423007"/>
                    <a:gd name="connsiteY746" fmla="*/ 5775314 h 6680837"/>
                    <a:gd name="connsiteX747" fmla="*/ 4647449 w 6423007"/>
                    <a:gd name="connsiteY747" fmla="*/ 5672840 h 6680837"/>
                    <a:gd name="connsiteX748" fmla="*/ 4693339 w 6423007"/>
                    <a:gd name="connsiteY748" fmla="*/ 5611173 h 6680837"/>
                    <a:gd name="connsiteX749" fmla="*/ 4766113 w 6423007"/>
                    <a:gd name="connsiteY749" fmla="*/ 5567046 h 6680837"/>
                    <a:gd name="connsiteX750" fmla="*/ 4820761 w 6423007"/>
                    <a:gd name="connsiteY750" fmla="*/ 5540259 h 6680837"/>
                    <a:gd name="connsiteX751" fmla="*/ 4827519 w 6423007"/>
                    <a:gd name="connsiteY751" fmla="*/ 5536281 h 6680837"/>
                    <a:gd name="connsiteX752" fmla="*/ 4827413 w 6423007"/>
                    <a:gd name="connsiteY752" fmla="*/ 5518517 h 6680837"/>
                    <a:gd name="connsiteX753" fmla="*/ 4843185 w 6423007"/>
                    <a:gd name="connsiteY753" fmla="*/ 5467082 h 6680837"/>
                    <a:gd name="connsiteX754" fmla="*/ 4809695 w 6423007"/>
                    <a:gd name="connsiteY754" fmla="*/ 5301783 h 6680837"/>
                    <a:gd name="connsiteX755" fmla="*/ 4744469 w 6423007"/>
                    <a:gd name="connsiteY755" fmla="*/ 5240151 h 6680837"/>
                    <a:gd name="connsiteX756" fmla="*/ 4732159 w 6423007"/>
                    <a:gd name="connsiteY756" fmla="*/ 5207994 h 6680837"/>
                    <a:gd name="connsiteX757" fmla="*/ 4735929 w 6423007"/>
                    <a:gd name="connsiteY757" fmla="*/ 5178938 h 6680837"/>
                    <a:gd name="connsiteX758" fmla="*/ 4720187 w 6423007"/>
                    <a:gd name="connsiteY758" fmla="*/ 5160097 h 6680837"/>
                    <a:gd name="connsiteX759" fmla="*/ 4704527 w 6423007"/>
                    <a:gd name="connsiteY759" fmla="*/ 5174331 h 6680837"/>
                    <a:gd name="connsiteX760" fmla="*/ 4676139 w 6423007"/>
                    <a:gd name="connsiteY760" fmla="*/ 5176088 h 6680837"/>
                    <a:gd name="connsiteX761" fmla="*/ 4638961 w 6423007"/>
                    <a:gd name="connsiteY761" fmla="*/ 5146947 h 6680837"/>
                    <a:gd name="connsiteX762" fmla="*/ 4620959 w 6423007"/>
                    <a:gd name="connsiteY762" fmla="*/ 5123332 h 6680837"/>
                    <a:gd name="connsiteX763" fmla="*/ 4639131 w 6423007"/>
                    <a:gd name="connsiteY763" fmla="*/ 5102063 h 6680837"/>
                    <a:gd name="connsiteX764" fmla="*/ 4665759 w 6423007"/>
                    <a:gd name="connsiteY764" fmla="*/ 5090425 h 6680837"/>
                    <a:gd name="connsiteX765" fmla="*/ 4708131 w 6423007"/>
                    <a:gd name="connsiteY765" fmla="*/ 5097629 h 6680837"/>
                    <a:gd name="connsiteX766" fmla="*/ 4730825 w 6423007"/>
                    <a:gd name="connsiteY766" fmla="*/ 5104412 h 6680837"/>
                    <a:gd name="connsiteX767" fmla="*/ 4755191 w 6423007"/>
                    <a:gd name="connsiteY767" fmla="*/ 5125012 h 6680837"/>
                    <a:gd name="connsiteX768" fmla="*/ 4766493 w 6423007"/>
                    <a:gd name="connsiteY768" fmla="*/ 5167384 h 6680837"/>
                    <a:gd name="connsiteX769" fmla="*/ 4833065 w 6423007"/>
                    <a:gd name="connsiteY769" fmla="*/ 5147541 h 6680837"/>
                    <a:gd name="connsiteX770" fmla="*/ 4819083 w 6423007"/>
                    <a:gd name="connsiteY770" fmla="*/ 5064556 h 6680837"/>
                    <a:gd name="connsiteX771" fmla="*/ 4804263 w 6423007"/>
                    <a:gd name="connsiteY771" fmla="*/ 5057942 h 6680837"/>
                    <a:gd name="connsiteX772" fmla="*/ 4789693 w 6423007"/>
                    <a:gd name="connsiteY772" fmla="*/ 5039518 h 6680837"/>
                    <a:gd name="connsiteX773" fmla="*/ 4810711 w 6423007"/>
                    <a:gd name="connsiteY773" fmla="*/ 5032485 h 6680837"/>
                    <a:gd name="connsiteX774" fmla="*/ 4829553 w 6423007"/>
                    <a:gd name="connsiteY774" fmla="*/ 5016744 h 6680837"/>
                    <a:gd name="connsiteX775" fmla="*/ 4811803 w 6423007"/>
                    <a:gd name="connsiteY775" fmla="*/ 4999828 h 6680837"/>
                    <a:gd name="connsiteX776" fmla="*/ 4757123 w 6423007"/>
                    <a:gd name="connsiteY776" fmla="*/ 4978975 h 6680837"/>
                    <a:gd name="connsiteX777" fmla="*/ 4785595 w 6423007"/>
                    <a:gd name="connsiteY777" fmla="*/ 4936270 h 6680837"/>
                    <a:gd name="connsiteX778" fmla="*/ 4758967 w 6423007"/>
                    <a:gd name="connsiteY778" fmla="*/ 4929403 h 6680837"/>
                    <a:gd name="connsiteX779" fmla="*/ 4735187 w 6423007"/>
                    <a:gd name="connsiteY779" fmla="*/ 4899759 h 6680837"/>
                    <a:gd name="connsiteX780" fmla="*/ 4754949 w 6423007"/>
                    <a:gd name="connsiteY780" fmla="*/ 4877736 h 6680837"/>
                    <a:gd name="connsiteX781" fmla="*/ 4771195 w 6423007"/>
                    <a:gd name="connsiteY781" fmla="*/ 4872964 h 6680837"/>
                    <a:gd name="connsiteX782" fmla="*/ 4801425 w 6423007"/>
                    <a:gd name="connsiteY782" fmla="*/ 4840141 h 6680837"/>
                    <a:gd name="connsiteX783" fmla="*/ 4772955 w 6423007"/>
                    <a:gd name="connsiteY783" fmla="*/ 4808821 h 6680837"/>
                    <a:gd name="connsiteX784" fmla="*/ 4742141 w 6423007"/>
                    <a:gd name="connsiteY784" fmla="*/ 4776666 h 6680837"/>
                    <a:gd name="connsiteX785" fmla="*/ 4775219 w 6423007"/>
                    <a:gd name="connsiteY785" fmla="*/ 4739572 h 6680837"/>
                    <a:gd name="connsiteX786" fmla="*/ 4815497 w 6423007"/>
                    <a:gd name="connsiteY786" fmla="*/ 4715624 h 6680837"/>
                    <a:gd name="connsiteX787" fmla="*/ 4878051 w 6423007"/>
                    <a:gd name="connsiteY787" fmla="*/ 4681127 h 6680837"/>
                    <a:gd name="connsiteX788" fmla="*/ 4870431 w 6423007"/>
                    <a:gd name="connsiteY788" fmla="*/ 4650647 h 6680837"/>
                    <a:gd name="connsiteX789" fmla="*/ 4888605 w 6423007"/>
                    <a:gd name="connsiteY789" fmla="*/ 4573861 h 6680837"/>
                    <a:gd name="connsiteX790" fmla="*/ 4918417 w 6423007"/>
                    <a:gd name="connsiteY790" fmla="*/ 4523703 h 6680837"/>
                    <a:gd name="connsiteX791" fmla="*/ 4925873 w 6423007"/>
                    <a:gd name="connsiteY791" fmla="*/ 4506537 h 6680837"/>
                    <a:gd name="connsiteX792" fmla="*/ 4948903 w 6423007"/>
                    <a:gd name="connsiteY792" fmla="*/ 4423555 h 6680837"/>
                    <a:gd name="connsiteX793" fmla="*/ 4974025 w 6423007"/>
                    <a:gd name="connsiteY793" fmla="*/ 4390229 h 6680837"/>
                    <a:gd name="connsiteX794" fmla="*/ 4991193 w 6423007"/>
                    <a:gd name="connsiteY794" fmla="*/ 4360671 h 6680837"/>
                    <a:gd name="connsiteX795" fmla="*/ 4964481 w 6423007"/>
                    <a:gd name="connsiteY795" fmla="*/ 4339232 h 6680837"/>
                    <a:gd name="connsiteX796" fmla="*/ 4939609 w 6423007"/>
                    <a:gd name="connsiteY796" fmla="*/ 4360751 h 6680837"/>
                    <a:gd name="connsiteX797" fmla="*/ 4882415 w 6423007"/>
                    <a:gd name="connsiteY797" fmla="*/ 4420957 h 6680837"/>
                    <a:gd name="connsiteX798" fmla="*/ 4893641 w 6423007"/>
                    <a:gd name="connsiteY798" fmla="*/ 4319216 h 6680837"/>
                    <a:gd name="connsiteX799" fmla="*/ 4894431 w 6423007"/>
                    <a:gd name="connsiteY799" fmla="*/ 4306362 h 6680837"/>
                    <a:gd name="connsiteX800" fmla="*/ 4934423 w 6423007"/>
                    <a:gd name="connsiteY800" fmla="*/ 4290162 h 6680837"/>
                    <a:gd name="connsiteX801" fmla="*/ 4991615 w 6423007"/>
                    <a:gd name="connsiteY801" fmla="*/ 4303980 h 6680837"/>
                    <a:gd name="connsiteX802" fmla="*/ 5031723 w 6423007"/>
                    <a:gd name="connsiteY802" fmla="*/ 4343422 h 6680837"/>
                    <a:gd name="connsiteX803" fmla="*/ 5060109 w 6423007"/>
                    <a:gd name="connsiteY803" fmla="*/ 4360171 h 6680837"/>
                    <a:gd name="connsiteX804" fmla="*/ 5119395 w 6423007"/>
                    <a:gd name="connsiteY804" fmla="*/ 4368128 h 6680837"/>
                    <a:gd name="connsiteX805" fmla="*/ 5215525 w 6423007"/>
                    <a:gd name="connsiteY805" fmla="*/ 4402465 h 6680837"/>
                    <a:gd name="connsiteX806" fmla="*/ 5311653 w 6423007"/>
                    <a:gd name="connsiteY806" fmla="*/ 4418295 h 6680837"/>
                    <a:gd name="connsiteX807" fmla="*/ 5339369 w 6423007"/>
                    <a:gd name="connsiteY807" fmla="*/ 4448023 h 6680837"/>
                    <a:gd name="connsiteX808" fmla="*/ 5367003 w 6423007"/>
                    <a:gd name="connsiteY808" fmla="*/ 4463180 h 6680837"/>
                    <a:gd name="connsiteX809" fmla="*/ 5436925 w 6423007"/>
                    <a:gd name="connsiteY809" fmla="*/ 4433960 h 6680837"/>
                    <a:gd name="connsiteX810" fmla="*/ 5477619 w 6423007"/>
                    <a:gd name="connsiteY810" fmla="*/ 4427346 h 6680837"/>
                    <a:gd name="connsiteX811" fmla="*/ 5542855 w 6423007"/>
                    <a:gd name="connsiteY811" fmla="*/ 4396450 h 6680837"/>
                    <a:gd name="connsiteX812" fmla="*/ 5589161 w 6423007"/>
                    <a:gd name="connsiteY812" fmla="*/ 4385231 h 6680837"/>
                    <a:gd name="connsiteX813" fmla="*/ 5620479 w 6423007"/>
                    <a:gd name="connsiteY813" fmla="*/ 4375268 h 6680837"/>
                    <a:gd name="connsiteX814" fmla="*/ 5686467 w 6423007"/>
                    <a:gd name="connsiteY814" fmla="*/ 4308951 h 6680837"/>
                    <a:gd name="connsiteX815" fmla="*/ 5778833 w 6423007"/>
                    <a:gd name="connsiteY815" fmla="*/ 4187284 h 6680837"/>
                    <a:gd name="connsiteX816" fmla="*/ 5798849 w 6423007"/>
                    <a:gd name="connsiteY816" fmla="*/ 4153456 h 6680837"/>
                    <a:gd name="connsiteX817" fmla="*/ 5787713 w 6423007"/>
                    <a:gd name="connsiteY817" fmla="*/ 4084707 h 6680837"/>
                    <a:gd name="connsiteX818" fmla="*/ 5779177 w 6423007"/>
                    <a:gd name="connsiteY818" fmla="*/ 4023495 h 6680837"/>
                    <a:gd name="connsiteX819" fmla="*/ 5783363 w 6423007"/>
                    <a:gd name="connsiteY819" fmla="*/ 4011773 h 6680837"/>
                    <a:gd name="connsiteX820" fmla="*/ 5808151 w 6423007"/>
                    <a:gd name="connsiteY820" fmla="*/ 3957176 h 6680837"/>
                    <a:gd name="connsiteX821" fmla="*/ 5940123 w 6423007"/>
                    <a:gd name="connsiteY821" fmla="*/ 3917072 h 6680837"/>
                    <a:gd name="connsiteX822" fmla="*/ 4545041 w 6423007"/>
                    <a:gd name="connsiteY822" fmla="*/ 3912595 h 6680837"/>
                    <a:gd name="connsiteX823" fmla="*/ 4558237 w 6423007"/>
                    <a:gd name="connsiteY823" fmla="*/ 3914877 h 6680837"/>
                    <a:gd name="connsiteX824" fmla="*/ 4577499 w 6423007"/>
                    <a:gd name="connsiteY824" fmla="*/ 3967142 h 6680837"/>
                    <a:gd name="connsiteX825" fmla="*/ 4562355 w 6423007"/>
                    <a:gd name="connsiteY825" fmla="*/ 3977779 h 6680837"/>
                    <a:gd name="connsiteX826" fmla="*/ 4538931 w 6423007"/>
                    <a:gd name="connsiteY826" fmla="*/ 3968926 h 6680837"/>
                    <a:gd name="connsiteX827" fmla="*/ 4518283 w 6423007"/>
                    <a:gd name="connsiteY827" fmla="*/ 3939507 h 6680837"/>
                    <a:gd name="connsiteX828" fmla="*/ 4545041 w 6423007"/>
                    <a:gd name="connsiteY828" fmla="*/ 3912595 h 6680837"/>
                    <a:gd name="connsiteX829" fmla="*/ 4728085 w 6423007"/>
                    <a:gd name="connsiteY829" fmla="*/ 3604441 h 6680837"/>
                    <a:gd name="connsiteX830" fmla="*/ 4751775 w 6423007"/>
                    <a:gd name="connsiteY830" fmla="*/ 3623319 h 6680837"/>
                    <a:gd name="connsiteX831" fmla="*/ 4774377 w 6423007"/>
                    <a:gd name="connsiteY831" fmla="*/ 3640651 h 6680837"/>
                    <a:gd name="connsiteX832" fmla="*/ 4787955 w 6423007"/>
                    <a:gd name="connsiteY832" fmla="*/ 3675922 h 6680837"/>
                    <a:gd name="connsiteX833" fmla="*/ 4775223 w 6423007"/>
                    <a:gd name="connsiteY833" fmla="*/ 3685923 h 6680837"/>
                    <a:gd name="connsiteX834" fmla="*/ 4695251 w 6423007"/>
                    <a:gd name="connsiteY834" fmla="*/ 3674841 h 6680837"/>
                    <a:gd name="connsiteX835" fmla="*/ 4678495 w 6423007"/>
                    <a:gd name="connsiteY835" fmla="*/ 3667244 h 6680837"/>
                    <a:gd name="connsiteX836" fmla="*/ 4668923 w 6423007"/>
                    <a:gd name="connsiteY836" fmla="*/ 3647787 h 6680837"/>
                    <a:gd name="connsiteX837" fmla="*/ 4684423 w 6423007"/>
                    <a:gd name="connsiteY837" fmla="*/ 3632328 h 6680837"/>
                    <a:gd name="connsiteX838" fmla="*/ 4702735 w 6423007"/>
                    <a:gd name="connsiteY838" fmla="*/ 3617706 h 6680837"/>
                    <a:gd name="connsiteX839" fmla="*/ 4728085 w 6423007"/>
                    <a:gd name="connsiteY839" fmla="*/ 3604441 h 6680837"/>
                    <a:gd name="connsiteX840" fmla="*/ 2702783 w 6423007"/>
                    <a:gd name="connsiteY840" fmla="*/ 3539237 h 6680837"/>
                    <a:gd name="connsiteX841" fmla="*/ 2716573 w 6423007"/>
                    <a:gd name="connsiteY841" fmla="*/ 3540386 h 6680837"/>
                    <a:gd name="connsiteX842" fmla="*/ 2725171 w 6423007"/>
                    <a:gd name="connsiteY842" fmla="*/ 3591794 h 6680837"/>
                    <a:gd name="connsiteX843" fmla="*/ 2694955 w 6423007"/>
                    <a:gd name="connsiteY843" fmla="*/ 3618886 h 6680837"/>
                    <a:gd name="connsiteX844" fmla="*/ 2676007 w 6423007"/>
                    <a:gd name="connsiteY844" fmla="*/ 3567702 h 6680837"/>
                    <a:gd name="connsiteX845" fmla="*/ 2702783 w 6423007"/>
                    <a:gd name="connsiteY845" fmla="*/ 3539237 h 6680837"/>
                    <a:gd name="connsiteX846" fmla="*/ 4011815 w 6423007"/>
                    <a:gd name="connsiteY846" fmla="*/ 3532720 h 6680837"/>
                    <a:gd name="connsiteX847" fmla="*/ 4053457 w 6423007"/>
                    <a:gd name="connsiteY847" fmla="*/ 3547594 h 6680837"/>
                    <a:gd name="connsiteX848" fmla="*/ 4093039 w 6423007"/>
                    <a:gd name="connsiteY848" fmla="*/ 3590147 h 6680837"/>
                    <a:gd name="connsiteX849" fmla="*/ 4077867 w 6423007"/>
                    <a:gd name="connsiteY849" fmla="*/ 3625321 h 6680837"/>
                    <a:gd name="connsiteX850" fmla="*/ 4068689 w 6423007"/>
                    <a:gd name="connsiteY850" fmla="*/ 3627222 h 6680837"/>
                    <a:gd name="connsiteX851" fmla="*/ 4056575 w 6423007"/>
                    <a:gd name="connsiteY851" fmla="*/ 3608244 h 6680837"/>
                    <a:gd name="connsiteX852" fmla="*/ 4039911 w 6423007"/>
                    <a:gd name="connsiteY852" fmla="*/ 3592821 h 6680837"/>
                    <a:gd name="connsiteX853" fmla="*/ 4011815 w 6423007"/>
                    <a:gd name="connsiteY853" fmla="*/ 3532720 h 6680837"/>
                    <a:gd name="connsiteX854" fmla="*/ 1471589 w 6423007"/>
                    <a:gd name="connsiteY854" fmla="*/ 3521713 h 6680837"/>
                    <a:gd name="connsiteX855" fmla="*/ 1473511 w 6423007"/>
                    <a:gd name="connsiteY855" fmla="*/ 3523760 h 6680837"/>
                    <a:gd name="connsiteX856" fmla="*/ 1483585 w 6423007"/>
                    <a:gd name="connsiteY856" fmla="*/ 3558671 h 6680837"/>
                    <a:gd name="connsiteX857" fmla="*/ 1474803 w 6423007"/>
                    <a:gd name="connsiteY857" fmla="*/ 3560981 h 6680837"/>
                    <a:gd name="connsiteX858" fmla="*/ 1471589 w 6423007"/>
                    <a:gd name="connsiteY858" fmla="*/ 3521713 h 6680837"/>
                    <a:gd name="connsiteX859" fmla="*/ 2551393 w 6423007"/>
                    <a:gd name="connsiteY859" fmla="*/ 3393842 h 6680837"/>
                    <a:gd name="connsiteX860" fmla="*/ 2560381 w 6423007"/>
                    <a:gd name="connsiteY860" fmla="*/ 3408606 h 6680837"/>
                    <a:gd name="connsiteX861" fmla="*/ 2588305 w 6423007"/>
                    <a:gd name="connsiteY861" fmla="*/ 3442969 h 6680837"/>
                    <a:gd name="connsiteX862" fmla="*/ 2594183 w 6423007"/>
                    <a:gd name="connsiteY862" fmla="*/ 3459189 h 6680837"/>
                    <a:gd name="connsiteX863" fmla="*/ 2580579 w 6423007"/>
                    <a:gd name="connsiteY863" fmla="*/ 3464600 h 6680837"/>
                    <a:gd name="connsiteX864" fmla="*/ 2524637 w 6423007"/>
                    <a:gd name="connsiteY864" fmla="*/ 3443334 h 6680837"/>
                    <a:gd name="connsiteX865" fmla="*/ 2501719 w 6423007"/>
                    <a:gd name="connsiteY865" fmla="*/ 3409474 h 6680837"/>
                    <a:gd name="connsiteX866" fmla="*/ 2551393 w 6423007"/>
                    <a:gd name="connsiteY866" fmla="*/ 3393842 h 6680837"/>
                    <a:gd name="connsiteX867" fmla="*/ 5595981 w 6423007"/>
                    <a:gd name="connsiteY867" fmla="*/ 3359318 h 6680837"/>
                    <a:gd name="connsiteX868" fmla="*/ 5603031 w 6423007"/>
                    <a:gd name="connsiteY868" fmla="*/ 3399960 h 6680837"/>
                    <a:gd name="connsiteX869" fmla="*/ 5556249 w 6423007"/>
                    <a:gd name="connsiteY869" fmla="*/ 3417287 h 6680837"/>
                    <a:gd name="connsiteX870" fmla="*/ 5552593 w 6423007"/>
                    <a:gd name="connsiteY870" fmla="*/ 3395558 h 6680837"/>
                    <a:gd name="connsiteX871" fmla="*/ 5595981 w 6423007"/>
                    <a:gd name="connsiteY871" fmla="*/ 3359318 h 6680837"/>
                    <a:gd name="connsiteX872" fmla="*/ 3676405 w 6423007"/>
                    <a:gd name="connsiteY872" fmla="*/ 3273108 h 6680837"/>
                    <a:gd name="connsiteX873" fmla="*/ 3692433 w 6423007"/>
                    <a:gd name="connsiteY873" fmla="*/ 3276308 h 6680837"/>
                    <a:gd name="connsiteX874" fmla="*/ 3703971 w 6423007"/>
                    <a:gd name="connsiteY874" fmla="*/ 3292548 h 6680837"/>
                    <a:gd name="connsiteX875" fmla="*/ 3671549 w 6423007"/>
                    <a:gd name="connsiteY875" fmla="*/ 3301167 h 6680837"/>
                    <a:gd name="connsiteX876" fmla="*/ 3664841 w 6423007"/>
                    <a:gd name="connsiteY876" fmla="*/ 3282611 h 6680837"/>
                    <a:gd name="connsiteX877" fmla="*/ 3676405 w 6423007"/>
                    <a:gd name="connsiteY877" fmla="*/ 3273108 h 6680837"/>
                    <a:gd name="connsiteX878" fmla="*/ 3139203 w 6423007"/>
                    <a:gd name="connsiteY878" fmla="*/ 3255468 h 6680837"/>
                    <a:gd name="connsiteX879" fmla="*/ 3155945 w 6423007"/>
                    <a:gd name="connsiteY879" fmla="*/ 3267051 h 6680837"/>
                    <a:gd name="connsiteX880" fmla="*/ 3143759 w 6423007"/>
                    <a:gd name="connsiteY880" fmla="*/ 3304884 h 6680837"/>
                    <a:gd name="connsiteX881" fmla="*/ 3142491 w 6423007"/>
                    <a:gd name="connsiteY881" fmla="*/ 3349254 h 6680837"/>
                    <a:gd name="connsiteX882" fmla="*/ 3201157 w 6423007"/>
                    <a:gd name="connsiteY882" fmla="*/ 3396574 h 6680837"/>
                    <a:gd name="connsiteX883" fmla="*/ 3271877 w 6423007"/>
                    <a:gd name="connsiteY883" fmla="*/ 3473248 h 6680837"/>
                    <a:gd name="connsiteX884" fmla="*/ 3267283 w 6423007"/>
                    <a:gd name="connsiteY884" fmla="*/ 3486109 h 6680837"/>
                    <a:gd name="connsiteX885" fmla="*/ 3270519 w 6423007"/>
                    <a:gd name="connsiteY885" fmla="*/ 3562409 h 6680837"/>
                    <a:gd name="connsiteX886" fmla="*/ 3325163 w 6423007"/>
                    <a:gd name="connsiteY886" fmla="*/ 3613567 h 6680837"/>
                    <a:gd name="connsiteX887" fmla="*/ 3318733 w 6423007"/>
                    <a:gd name="connsiteY887" fmla="*/ 3679821 h 6680837"/>
                    <a:gd name="connsiteX888" fmla="*/ 3298019 w 6423007"/>
                    <a:gd name="connsiteY888" fmla="*/ 3689560 h 6680837"/>
                    <a:gd name="connsiteX889" fmla="*/ 3093191 w 6423007"/>
                    <a:gd name="connsiteY889" fmla="*/ 3810188 h 6680837"/>
                    <a:gd name="connsiteX890" fmla="*/ 2999897 w 6423007"/>
                    <a:gd name="connsiteY890" fmla="*/ 3878374 h 6680837"/>
                    <a:gd name="connsiteX891" fmla="*/ 2951537 w 6423007"/>
                    <a:gd name="connsiteY891" fmla="*/ 3869010 h 6680837"/>
                    <a:gd name="connsiteX892" fmla="*/ 2902839 w 6423007"/>
                    <a:gd name="connsiteY892" fmla="*/ 3856887 h 6680837"/>
                    <a:gd name="connsiteX893" fmla="*/ 2888735 w 6423007"/>
                    <a:gd name="connsiteY893" fmla="*/ 3861574 h 6680837"/>
                    <a:gd name="connsiteX894" fmla="*/ 2876059 w 6423007"/>
                    <a:gd name="connsiteY894" fmla="*/ 3853914 h 6680837"/>
                    <a:gd name="connsiteX895" fmla="*/ 2884411 w 6423007"/>
                    <a:gd name="connsiteY895" fmla="*/ 3830531 h 6680837"/>
                    <a:gd name="connsiteX896" fmla="*/ 2949553 w 6423007"/>
                    <a:gd name="connsiteY896" fmla="*/ 3789203 h 6680837"/>
                    <a:gd name="connsiteX897" fmla="*/ 2983399 w 6423007"/>
                    <a:gd name="connsiteY897" fmla="*/ 3753832 h 6680837"/>
                    <a:gd name="connsiteX898" fmla="*/ 2994101 w 6423007"/>
                    <a:gd name="connsiteY898" fmla="*/ 3731290 h 6680837"/>
                    <a:gd name="connsiteX899" fmla="*/ 2995475 w 6423007"/>
                    <a:gd name="connsiteY899" fmla="*/ 3701460 h 6680837"/>
                    <a:gd name="connsiteX900" fmla="*/ 2984303 w 6423007"/>
                    <a:gd name="connsiteY900" fmla="*/ 3647373 h 6680837"/>
                    <a:gd name="connsiteX901" fmla="*/ 2975513 w 6423007"/>
                    <a:gd name="connsiteY901" fmla="*/ 3612595 h 6680837"/>
                    <a:gd name="connsiteX902" fmla="*/ 2947175 w 6423007"/>
                    <a:gd name="connsiteY902" fmla="*/ 3628838 h 6680837"/>
                    <a:gd name="connsiteX903" fmla="*/ 2901109 w 6423007"/>
                    <a:gd name="connsiteY903" fmla="*/ 3683572 h 6680837"/>
                    <a:gd name="connsiteX904" fmla="*/ 2886493 w 6423007"/>
                    <a:gd name="connsiteY904" fmla="*/ 3724492 h 6680837"/>
                    <a:gd name="connsiteX905" fmla="*/ 2867977 w 6423007"/>
                    <a:gd name="connsiteY905" fmla="*/ 3742926 h 6680837"/>
                    <a:gd name="connsiteX906" fmla="*/ 2858537 w 6423007"/>
                    <a:gd name="connsiteY906" fmla="*/ 3721099 h 6680837"/>
                    <a:gd name="connsiteX907" fmla="*/ 2877265 w 6423007"/>
                    <a:gd name="connsiteY907" fmla="*/ 3631553 h 6680837"/>
                    <a:gd name="connsiteX908" fmla="*/ 2836995 w 6423007"/>
                    <a:gd name="connsiteY908" fmla="*/ 3592120 h 6680837"/>
                    <a:gd name="connsiteX909" fmla="*/ 2823149 w 6423007"/>
                    <a:gd name="connsiteY909" fmla="*/ 3593766 h 6680837"/>
                    <a:gd name="connsiteX910" fmla="*/ 2766277 w 6423007"/>
                    <a:gd name="connsiteY910" fmla="*/ 3515447 h 6680837"/>
                    <a:gd name="connsiteX911" fmla="*/ 2738399 w 6423007"/>
                    <a:gd name="connsiteY911" fmla="*/ 3508126 h 6680837"/>
                    <a:gd name="connsiteX912" fmla="*/ 2676689 w 6423007"/>
                    <a:gd name="connsiteY912" fmla="*/ 3495312 h 6680837"/>
                    <a:gd name="connsiteX913" fmla="*/ 2664669 w 6423007"/>
                    <a:gd name="connsiteY913" fmla="*/ 3484427 h 6680837"/>
                    <a:gd name="connsiteX914" fmla="*/ 2637471 w 6423007"/>
                    <a:gd name="connsiteY914" fmla="*/ 3457573 h 6680837"/>
                    <a:gd name="connsiteX915" fmla="*/ 2664153 w 6423007"/>
                    <a:gd name="connsiteY915" fmla="*/ 3430192 h 6680837"/>
                    <a:gd name="connsiteX916" fmla="*/ 2739567 w 6423007"/>
                    <a:gd name="connsiteY916" fmla="*/ 3408352 h 6680837"/>
                    <a:gd name="connsiteX917" fmla="*/ 2769829 w 6423007"/>
                    <a:gd name="connsiteY917" fmla="*/ 3434981 h 6680837"/>
                    <a:gd name="connsiteX918" fmla="*/ 2777409 w 6423007"/>
                    <a:gd name="connsiteY918" fmla="*/ 3450872 h 6680837"/>
                    <a:gd name="connsiteX919" fmla="*/ 2846791 w 6423007"/>
                    <a:gd name="connsiteY919" fmla="*/ 3434787 h 6680837"/>
                    <a:gd name="connsiteX920" fmla="*/ 2850023 w 6423007"/>
                    <a:gd name="connsiteY920" fmla="*/ 3410893 h 6680837"/>
                    <a:gd name="connsiteX921" fmla="*/ 2831873 w 6423007"/>
                    <a:gd name="connsiteY921" fmla="*/ 3350360 h 6680837"/>
                    <a:gd name="connsiteX922" fmla="*/ 2902165 w 6423007"/>
                    <a:gd name="connsiteY922" fmla="*/ 3328008 h 6680837"/>
                    <a:gd name="connsiteX923" fmla="*/ 2939153 w 6423007"/>
                    <a:gd name="connsiteY923" fmla="*/ 3313535 h 6680837"/>
                    <a:gd name="connsiteX924" fmla="*/ 3007403 w 6423007"/>
                    <a:gd name="connsiteY924" fmla="*/ 3274635 h 6680837"/>
                    <a:gd name="connsiteX925" fmla="*/ 3118585 w 6423007"/>
                    <a:gd name="connsiteY925" fmla="*/ 3260298 h 6680837"/>
                    <a:gd name="connsiteX926" fmla="*/ 3139203 w 6423007"/>
                    <a:gd name="connsiteY926" fmla="*/ 3255468 h 6680837"/>
                    <a:gd name="connsiteX927" fmla="*/ 4987045 w 6423007"/>
                    <a:gd name="connsiteY927" fmla="*/ 3252480 h 6680837"/>
                    <a:gd name="connsiteX928" fmla="*/ 5003727 w 6423007"/>
                    <a:gd name="connsiteY928" fmla="*/ 3274421 h 6680837"/>
                    <a:gd name="connsiteX929" fmla="*/ 4987147 w 6423007"/>
                    <a:gd name="connsiteY929" fmla="*/ 3313151 h 6680837"/>
                    <a:gd name="connsiteX930" fmla="*/ 4949917 w 6423007"/>
                    <a:gd name="connsiteY930" fmla="*/ 3317442 h 6680837"/>
                    <a:gd name="connsiteX931" fmla="*/ 4945095 w 6423007"/>
                    <a:gd name="connsiteY931" fmla="*/ 3288658 h 6680837"/>
                    <a:gd name="connsiteX932" fmla="*/ 4976287 w 6423007"/>
                    <a:gd name="connsiteY932" fmla="*/ 3255149 h 6680837"/>
                    <a:gd name="connsiteX933" fmla="*/ 4987045 w 6423007"/>
                    <a:gd name="connsiteY933" fmla="*/ 3252480 h 6680837"/>
                    <a:gd name="connsiteX934" fmla="*/ 2789783 w 6423007"/>
                    <a:gd name="connsiteY934" fmla="*/ 3146397 h 6680837"/>
                    <a:gd name="connsiteX935" fmla="*/ 2801363 w 6423007"/>
                    <a:gd name="connsiteY935" fmla="*/ 3169984 h 6680837"/>
                    <a:gd name="connsiteX936" fmla="*/ 2786863 w 6423007"/>
                    <a:gd name="connsiteY936" fmla="*/ 3179070 h 6680837"/>
                    <a:gd name="connsiteX937" fmla="*/ 2778199 w 6423007"/>
                    <a:gd name="connsiteY937" fmla="*/ 3157820 h 6680837"/>
                    <a:gd name="connsiteX938" fmla="*/ 2780449 w 6423007"/>
                    <a:gd name="connsiteY938" fmla="*/ 3148899 h 6680837"/>
                    <a:gd name="connsiteX939" fmla="*/ 2789783 w 6423007"/>
                    <a:gd name="connsiteY939" fmla="*/ 3146397 h 6680837"/>
                    <a:gd name="connsiteX940" fmla="*/ 2888467 w 6423007"/>
                    <a:gd name="connsiteY940" fmla="*/ 3137698 h 6680837"/>
                    <a:gd name="connsiteX941" fmla="*/ 2896679 w 6423007"/>
                    <a:gd name="connsiteY941" fmla="*/ 3167483 h 6680837"/>
                    <a:gd name="connsiteX942" fmla="*/ 2895535 w 6423007"/>
                    <a:gd name="connsiteY942" fmla="*/ 3223464 h 6680837"/>
                    <a:gd name="connsiteX943" fmla="*/ 2822659 w 6423007"/>
                    <a:gd name="connsiteY943" fmla="*/ 3257849 h 6680837"/>
                    <a:gd name="connsiteX944" fmla="*/ 2824767 w 6423007"/>
                    <a:gd name="connsiteY944" fmla="*/ 3233093 h 6680837"/>
                    <a:gd name="connsiteX945" fmla="*/ 2824553 w 6423007"/>
                    <a:gd name="connsiteY945" fmla="*/ 3184684 h 6680837"/>
                    <a:gd name="connsiteX946" fmla="*/ 2816901 w 6423007"/>
                    <a:gd name="connsiteY946" fmla="*/ 3174062 h 6680837"/>
                    <a:gd name="connsiteX947" fmla="*/ 2822229 w 6423007"/>
                    <a:gd name="connsiteY947" fmla="*/ 3161029 h 6680837"/>
                    <a:gd name="connsiteX948" fmla="*/ 2838441 w 6423007"/>
                    <a:gd name="connsiteY948" fmla="*/ 3172191 h 6680837"/>
                    <a:gd name="connsiteX949" fmla="*/ 2858155 w 6423007"/>
                    <a:gd name="connsiteY949" fmla="*/ 3188630 h 6680837"/>
                    <a:gd name="connsiteX950" fmla="*/ 2872287 w 6423007"/>
                    <a:gd name="connsiteY950" fmla="*/ 3164141 h 6680837"/>
                    <a:gd name="connsiteX951" fmla="*/ 2888467 w 6423007"/>
                    <a:gd name="connsiteY951" fmla="*/ 3137698 h 6680837"/>
                    <a:gd name="connsiteX952" fmla="*/ 1132283 w 6423007"/>
                    <a:gd name="connsiteY952" fmla="*/ 2993612 h 6680837"/>
                    <a:gd name="connsiteX953" fmla="*/ 1136971 w 6423007"/>
                    <a:gd name="connsiteY953" fmla="*/ 3001121 h 6680837"/>
                    <a:gd name="connsiteX954" fmla="*/ 1113071 w 6423007"/>
                    <a:gd name="connsiteY954" fmla="*/ 3013006 h 6680837"/>
                    <a:gd name="connsiteX955" fmla="*/ 1132283 w 6423007"/>
                    <a:gd name="connsiteY955" fmla="*/ 2993612 h 6680837"/>
                    <a:gd name="connsiteX956" fmla="*/ 1211699 w 6423007"/>
                    <a:gd name="connsiteY956" fmla="*/ 2766772 h 6680837"/>
                    <a:gd name="connsiteX957" fmla="*/ 1217507 w 6423007"/>
                    <a:gd name="connsiteY957" fmla="*/ 2766850 h 6680837"/>
                    <a:gd name="connsiteX958" fmla="*/ 1225647 w 6423007"/>
                    <a:gd name="connsiteY958" fmla="*/ 2780814 h 6680837"/>
                    <a:gd name="connsiteX959" fmla="*/ 1216065 w 6423007"/>
                    <a:gd name="connsiteY959" fmla="*/ 2787219 h 6680837"/>
                    <a:gd name="connsiteX960" fmla="*/ 1208313 w 6423007"/>
                    <a:gd name="connsiteY960" fmla="*/ 2772165 h 6680837"/>
                    <a:gd name="connsiteX961" fmla="*/ 1211699 w 6423007"/>
                    <a:gd name="connsiteY961" fmla="*/ 2766772 h 6680837"/>
                    <a:gd name="connsiteX962" fmla="*/ 3765461 w 6423007"/>
                    <a:gd name="connsiteY962" fmla="*/ 2756437 h 6680837"/>
                    <a:gd name="connsiteX963" fmla="*/ 3780531 w 6423007"/>
                    <a:gd name="connsiteY963" fmla="*/ 2787755 h 6680837"/>
                    <a:gd name="connsiteX964" fmla="*/ 3748619 w 6423007"/>
                    <a:gd name="connsiteY964" fmla="*/ 2803586 h 6680837"/>
                    <a:gd name="connsiteX965" fmla="*/ 3734767 w 6423007"/>
                    <a:gd name="connsiteY965" fmla="*/ 2776594 h 6680837"/>
                    <a:gd name="connsiteX966" fmla="*/ 3765461 w 6423007"/>
                    <a:gd name="connsiteY966" fmla="*/ 2756437 h 6680837"/>
                    <a:gd name="connsiteX967" fmla="*/ 1419945 w 6423007"/>
                    <a:gd name="connsiteY967" fmla="*/ 2654156 h 6680837"/>
                    <a:gd name="connsiteX968" fmla="*/ 1453637 w 6423007"/>
                    <a:gd name="connsiteY968" fmla="*/ 2669553 h 6680837"/>
                    <a:gd name="connsiteX969" fmla="*/ 1458037 w 6423007"/>
                    <a:gd name="connsiteY969" fmla="*/ 2686494 h 6680837"/>
                    <a:gd name="connsiteX970" fmla="*/ 1444363 w 6423007"/>
                    <a:gd name="connsiteY970" fmla="*/ 2691857 h 6680837"/>
                    <a:gd name="connsiteX971" fmla="*/ 1411701 w 6423007"/>
                    <a:gd name="connsiteY971" fmla="*/ 2682271 h 6680837"/>
                    <a:gd name="connsiteX972" fmla="*/ 1381513 w 6423007"/>
                    <a:gd name="connsiteY972" fmla="*/ 2663003 h 6680837"/>
                    <a:gd name="connsiteX973" fmla="*/ 1419945 w 6423007"/>
                    <a:gd name="connsiteY973" fmla="*/ 2654156 h 6680837"/>
                    <a:gd name="connsiteX974" fmla="*/ 1498637 w 6423007"/>
                    <a:gd name="connsiteY974" fmla="*/ 2642032 h 6680837"/>
                    <a:gd name="connsiteX975" fmla="*/ 1509711 w 6423007"/>
                    <a:gd name="connsiteY975" fmla="*/ 2642576 h 6680837"/>
                    <a:gd name="connsiteX976" fmla="*/ 1518299 w 6423007"/>
                    <a:gd name="connsiteY976" fmla="*/ 2664993 h 6680837"/>
                    <a:gd name="connsiteX977" fmla="*/ 1489423 w 6423007"/>
                    <a:gd name="connsiteY977" fmla="*/ 2685083 h 6680837"/>
                    <a:gd name="connsiteX978" fmla="*/ 1481529 w 6423007"/>
                    <a:gd name="connsiteY978" fmla="*/ 2664296 h 6680837"/>
                    <a:gd name="connsiteX979" fmla="*/ 1498637 w 6423007"/>
                    <a:gd name="connsiteY979" fmla="*/ 2642032 h 6680837"/>
                    <a:gd name="connsiteX980" fmla="*/ 4413781 w 6423007"/>
                    <a:gd name="connsiteY980" fmla="*/ 2607494 h 6680837"/>
                    <a:gd name="connsiteX981" fmla="*/ 4422935 w 6423007"/>
                    <a:gd name="connsiteY981" fmla="*/ 2622699 h 6680837"/>
                    <a:gd name="connsiteX982" fmla="*/ 4407965 w 6423007"/>
                    <a:gd name="connsiteY982" fmla="*/ 2631940 h 6680837"/>
                    <a:gd name="connsiteX983" fmla="*/ 4397935 w 6423007"/>
                    <a:gd name="connsiteY983" fmla="*/ 2615096 h 6680837"/>
                    <a:gd name="connsiteX984" fmla="*/ 4413781 w 6423007"/>
                    <a:gd name="connsiteY984" fmla="*/ 2607494 h 6680837"/>
                    <a:gd name="connsiteX985" fmla="*/ 1334263 w 6423007"/>
                    <a:gd name="connsiteY985" fmla="*/ 2526361 h 6680837"/>
                    <a:gd name="connsiteX986" fmla="*/ 1343761 w 6423007"/>
                    <a:gd name="connsiteY986" fmla="*/ 2529932 h 6680837"/>
                    <a:gd name="connsiteX987" fmla="*/ 1354417 w 6423007"/>
                    <a:gd name="connsiteY987" fmla="*/ 2556655 h 6680837"/>
                    <a:gd name="connsiteX988" fmla="*/ 1324403 w 6423007"/>
                    <a:gd name="connsiteY988" fmla="*/ 2584129 h 6680837"/>
                    <a:gd name="connsiteX989" fmla="*/ 1316201 w 6423007"/>
                    <a:gd name="connsiteY989" fmla="*/ 2543004 h 6680837"/>
                    <a:gd name="connsiteX990" fmla="*/ 1334263 w 6423007"/>
                    <a:gd name="connsiteY990" fmla="*/ 2526361 h 6680837"/>
                    <a:gd name="connsiteX991" fmla="*/ 3470581 w 6423007"/>
                    <a:gd name="connsiteY991" fmla="*/ 2517081 h 6680837"/>
                    <a:gd name="connsiteX992" fmla="*/ 3483239 w 6423007"/>
                    <a:gd name="connsiteY992" fmla="*/ 2541956 h 6680837"/>
                    <a:gd name="connsiteX993" fmla="*/ 3454245 w 6423007"/>
                    <a:gd name="connsiteY993" fmla="*/ 2562812 h 6680837"/>
                    <a:gd name="connsiteX994" fmla="*/ 3438529 w 6423007"/>
                    <a:gd name="connsiteY994" fmla="*/ 2531415 h 6680837"/>
                    <a:gd name="connsiteX995" fmla="*/ 3470581 w 6423007"/>
                    <a:gd name="connsiteY995" fmla="*/ 2517081 h 6680837"/>
                    <a:gd name="connsiteX996" fmla="*/ 4363493 w 6423007"/>
                    <a:gd name="connsiteY996" fmla="*/ 2424723 h 6680837"/>
                    <a:gd name="connsiteX997" fmla="*/ 4378021 w 6423007"/>
                    <a:gd name="connsiteY997" fmla="*/ 2438510 h 6680837"/>
                    <a:gd name="connsiteX998" fmla="*/ 4361869 w 6423007"/>
                    <a:gd name="connsiteY998" fmla="*/ 2443797 h 6680837"/>
                    <a:gd name="connsiteX999" fmla="*/ 4351949 w 6423007"/>
                    <a:gd name="connsiteY999" fmla="*/ 2440254 h 6680837"/>
                    <a:gd name="connsiteX1000" fmla="*/ 4346953 w 6423007"/>
                    <a:gd name="connsiteY1000" fmla="*/ 2431099 h 6680837"/>
                    <a:gd name="connsiteX1001" fmla="*/ 4363493 w 6423007"/>
                    <a:gd name="connsiteY1001" fmla="*/ 2424723 h 6680837"/>
                    <a:gd name="connsiteX1002" fmla="*/ 4460963 w 6423007"/>
                    <a:gd name="connsiteY1002" fmla="*/ 2412225 h 6680837"/>
                    <a:gd name="connsiteX1003" fmla="*/ 4487777 w 6423007"/>
                    <a:gd name="connsiteY1003" fmla="*/ 2431708 h 6680837"/>
                    <a:gd name="connsiteX1004" fmla="*/ 4503997 w 6423007"/>
                    <a:gd name="connsiteY1004" fmla="*/ 2510545 h 6680837"/>
                    <a:gd name="connsiteX1005" fmla="*/ 4494779 w 6423007"/>
                    <a:gd name="connsiteY1005" fmla="*/ 2518991 h 6680837"/>
                    <a:gd name="connsiteX1006" fmla="*/ 4485311 w 6423007"/>
                    <a:gd name="connsiteY1006" fmla="*/ 2511696 h 6680837"/>
                    <a:gd name="connsiteX1007" fmla="*/ 4454383 w 6423007"/>
                    <a:gd name="connsiteY1007" fmla="*/ 2484997 h 6680837"/>
                    <a:gd name="connsiteX1008" fmla="*/ 4441631 w 6423007"/>
                    <a:gd name="connsiteY1008" fmla="*/ 2431285 h 6680837"/>
                    <a:gd name="connsiteX1009" fmla="*/ 4447261 w 6423007"/>
                    <a:gd name="connsiteY1009" fmla="*/ 2417236 h 6680837"/>
                    <a:gd name="connsiteX1010" fmla="*/ 4460963 w 6423007"/>
                    <a:gd name="connsiteY1010" fmla="*/ 2412225 h 6680837"/>
                    <a:gd name="connsiteX1011" fmla="*/ 5627755 w 6423007"/>
                    <a:gd name="connsiteY1011" fmla="*/ 2385690 h 6680837"/>
                    <a:gd name="connsiteX1012" fmla="*/ 5660557 w 6423007"/>
                    <a:gd name="connsiteY1012" fmla="*/ 2401369 h 6680837"/>
                    <a:gd name="connsiteX1013" fmla="*/ 5691525 w 6423007"/>
                    <a:gd name="connsiteY1013" fmla="*/ 2429599 h 6680837"/>
                    <a:gd name="connsiteX1014" fmla="*/ 5686873 w 6423007"/>
                    <a:gd name="connsiteY1014" fmla="*/ 2483405 h 6680837"/>
                    <a:gd name="connsiteX1015" fmla="*/ 5666005 w 6423007"/>
                    <a:gd name="connsiteY1015" fmla="*/ 2501045 h 6680837"/>
                    <a:gd name="connsiteX1016" fmla="*/ 5690235 w 6423007"/>
                    <a:gd name="connsiteY1016" fmla="*/ 2492530 h 6680837"/>
                    <a:gd name="connsiteX1017" fmla="*/ 5713127 w 6423007"/>
                    <a:gd name="connsiteY1017" fmla="*/ 2491463 h 6680837"/>
                    <a:gd name="connsiteX1018" fmla="*/ 5709201 w 6423007"/>
                    <a:gd name="connsiteY1018" fmla="*/ 2509870 h 6680837"/>
                    <a:gd name="connsiteX1019" fmla="*/ 5706015 w 6423007"/>
                    <a:gd name="connsiteY1019" fmla="*/ 2511374 h 6680837"/>
                    <a:gd name="connsiteX1020" fmla="*/ 5703999 w 6423007"/>
                    <a:gd name="connsiteY1020" fmla="*/ 2609703 h 6680837"/>
                    <a:gd name="connsiteX1021" fmla="*/ 5707119 w 6423007"/>
                    <a:gd name="connsiteY1021" fmla="*/ 2630628 h 6680837"/>
                    <a:gd name="connsiteX1022" fmla="*/ 5710995 w 6423007"/>
                    <a:gd name="connsiteY1022" fmla="*/ 2653142 h 6680837"/>
                    <a:gd name="connsiteX1023" fmla="*/ 5732875 w 6423007"/>
                    <a:gd name="connsiteY1023" fmla="*/ 2643789 h 6680837"/>
                    <a:gd name="connsiteX1024" fmla="*/ 5755255 w 6423007"/>
                    <a:gd name="connsiteY1024" fmla="*/ 2629332 h 6680837"/>
                    <a:gd name="connsiteX1025" fmla="*/ 5771247 w 6423007"/>
                    <a:gd name="connsiteY1025" fmla="*/ 2599386 h 6680837"/>
                    <a:gd name="connsiteX1026" fmla="*/ 5787241 w 6423007"/>
                    <a:gd name="connsiteY1026" fmla="*/ 2569441 h 6680837"/>
                    <a:gd name="connsiteX1027" fmla="*/ 5820095 w 6423007"/>
                    <a:gd name="connsiteY1027" fmla="*/ 2544197 h 6680837"/>
                    <a:gd name="connsiteX1028" fmla="*/ 5839575 w 6423007"/>
                    <a:gd name="connsiteY1028" fmla="*/ 2574928 h 6680837"/>
                    <a:gd name="connsiteX1029" fmla="*/ 5860405 w 6423007"/>
                    <a:gd name="connsiteY1029" fmla="*/ 2616705 h 6680837"/>
                    <a:gd name="connsiteX1030" fmla="*/ 5871681 w 6423007"/>
                    <a:gd name="connsiteY1030" fmla="*/ 2662994 h 6680837"/>
                    <a:gd name="connsiteX1031" fmla="*/ 5876677 w 6423007"/>
                    <a:gd name="connsiteY1031" fmla="*/ 2680994 h 6680837"/>
                    <a:gd name="connsiteX1032" fmla="*/ 5875207 w 6423007"/>
                    <a:gd name="connsiteY1032" fmla="*/ 2661414 h 6680837"/>
                    <a:gd name="connsiteX1033" fmla="*/ 5888909 w 6423007"/>
                    <a:gd name="connsiteY1033" fmla="*/ 2717446 h 6680837"/>
                    <a:gd name="connsiteX1034" fmla="*/ 5883177 w 6423007"/>
                    <a:gd name="connsiteY1034" fmla="*/ 2704415 h 6680837"/>
                    <a:gd name="connsiteX1035" fmla="*/ 5886735 w 6423007"/>
                    <a:gd name="connsiteY1035" fmla="*/ 2717236 h 6680837"/>
                    <a:gd name="connsiteX1036" fmla="*/ 5923423 w 6423007"/>
                    <a:gd name="connsiteY1036" fmla="*/ 2870331 h 6680837"/>
                    <a:gd name="connsiteX1037" fmla="*/ 5923943 w 6423007"/>
                    <a:gd name="connsiteY1037" fmla="*/ 2873770 h 6680837"/>
                    <a:gd name="connsiteX1038" fmla="*/ 5924167 w 6423007"/>
                    <a:gd name="connsiteY1038" fmla="*/ 2873232 h 6680837"/>
                    <a:gd name="connsiteX1039" fmla="*/ 5958873 w 6423007"/>
                    <a:gd name="connsiteY1039" fmla="*/ 2868407 h 6680837"/>
                    <a:gd name="connsiteX1040" fmla="*/ 6037893 w 6423007"/>
                    <a:gd name="connsiteY1040" fmla="*/ 2798610 h 6680837"/>
                    <a:gd name="connsiteX1041" fmla="*/ 6070575 w 6423007"/>
                    <a:gd name="connsiteY1041" fmla="*/ 2744052 h 6680837"/>
                    <a:gd name="connsiteX1042" fmla="*/ 6049297 w 6423007"/>
                    <a:gd name="connsiteY1042" fmla="*/ 2711284 h 6680837"/>
                    <a:gd name="connsiteX1043" fmla="*/ 6046651 w 6423007"/>
                    <a:gd name="connsiteY1043" fmla="*/ 2689144 h 6680837"/>
                    <a:gd name="connsiteX1044" fmla="*/ 6110245 w 6423007"/>
                    <a:gd name="connsiteY1044" fmla="*/ 2588668 h 6680837"/>
                    <a:gd name="connsiteX1045" fmla="*/ 6124577 w 6423007"/>
                    <a:gd name="connsiteY1045" fmla="*/ 2563321 h 6680837"/>
                    <a:gd name="connsiteX1046" fmla="*/ 6118113 w 6423007"/>
                    <a:gd name="connsiteY1046" fmla="*/ 2518623 h 6680837"/>
                    <a:gd name="connsiteX1047" fmla="*/ 6099751 w 6423007"/>
                    <a:gd name="connsiteY1047" fmla="*/ 2496169 h 6680837"/>
                    <a:gd name="connsiteX1048" fmla="*/ 6089421 w 6423007"/>
                    <a:gd name="connsiteY1048" fmla="*/ 2465987 h 6680837"/>
                    <a:gd name="connsiteX1049" fmla="*/ 6126289 w 6423007"/>
                    <a:gd name="connsiteY1049" fmla="*/ 2469883 h 6680837"/>
                    <a:gd name="connsiteX1050" fmla="*/ 6169909 w 6423007"/>
                    <a:gd name="connsiteY1050" fmla="*/ 2488114 h 6680837"/>
                    <a:gd name="connsiteX1051" fmla="*/ 6184635 w 6423007"/>
                    <a:gd name="connsiteY1051" fmla="*/ 2480126 h 6680837"/>
                    <a:gd name="connsiteX1052" fmla="*/ 6396461 w 6423007"/>
                    <a:gd name="connsiteY1052" fmla="*/ 2640565 h 6680837"/>
                    <a:gd name="connsiteX1053" fmla="*/ 6405431 w 6423007"/>
                    <a:gd name="connsiteY1053" fmla="*/ 2748416 h 6680837"/>
                    <a:gd name="connsiteX1054" fmla="*/ 6343669 w 6423007"/>
                    <a:gd name="connsiteY1054" fmla="*/ 2854844 h 6680837"/>
                    <a:gd name="connsiteX1055" fmla="*/ 6321849 w 6423007"/>
                    <a:gd name="connsiteY1055" fmla="*/ 2915932 h 6680837"/>
                    <a:gd name="connsiteX1056" fmla="*/ 6294509 w 6423007"/>
                    <a:gd name="connsiteY1056" fmla="*/ 2977697 h 6680837"/>
                    <a:gd name="connsiteX1057" fmla="*/ 6202723 w 6423007"/>
                    <a:gd name="connsiteY1057" fmla="*/ 3090622 h 6680837"/>
                    <a:gd name="connsiteX1058" fmla="*/ 6140857 w 6423007"/>
                    <a:gd name="connsiteY1058" fmla="*/ 3149326 h 6680837"/>
                    <a:gd name="connsiteX1059" fmla="*/ 6014735 w 6423007"/>
                    <a:gd name="connsiteY1059" fmla="*/ 3302972 h 6680837"/>
                    <a:gd name="connsiteX1060" fmla="*/ 5998331 w 6423007"/>
                    <a:gd name="connsiteY1060" fmla="*/ 3315657 h 6680837"/>
                    <a:gd name="connsiteX1061" fmla="*/ 5948173 w 6423007"/>
                    <a:gd name="connsiteY1061" fmla="*/ 3308339 h 6680837"/>
                    <a:gd name="connsiteX1062" fmla="*/ 5888327 w 6423007"/>
                    <a:gd name="connsiteY1062" fmla="*/ 3294911 h 6680837"/>
                    <a:gd name="connsiteX1063" fmla="*/ 5881813 w 6423007"/>
                    <a:gd name="connsiteY1063" fmla="*/ 3287286 h 6680837"/>
                    <a:gd name="connsiteX1064" fmla="*/ 5883911 w 6423007"/>
                    <a:gd name="connsiteY1064" fmla="*/ 3281412 h 6680837"/>
                    <a:gd name="connsiteX1065" fmla="*/ 5890493 w 6423007"/>
                    <a:gd name="connsiteY1065" fmla="*/ 3277129 h 6680837"/>
                    <a:gd name="connsiteX1066" fmla="*/ 5883923 w 6423007"/>
                    <a:gd name="connsiteY1066" fmla="*/ 3277513 h 6680837"/>
                    <a:gd name="connsiteX1067" fmla="*/ 5821627 w 6423007"/>
                    <a:gd name="connsiteY1067" fmla="*/ 3296203 h 6680837"/>
                    <a:gd name="connsiteX1068" fmla="*/ 5818561 w 6423007"/>
                    <a:gd name="connsiteY1068" fmla="*/ 3300141 h 6680837"/>
                    <a:gd name="connsiteX1069" fmla="*/ 5821951 w 6423007"/>
                    <a:gd name="connsiteY1069" fmla="*/ 3296903 h 6680837"/>
                    <a:gd name="connsiteX1070" fmla="*/ 5780073 w 6423007"/>
                    <a:gd name="connsiteY1070" fmla="*/ 3327651 h 6680837"/>
                    <a:gd name="connsiteX1071" fmla="*/ 5760975 w 6423007"/>
                    <a:gd name="connsiteY1071" fmla="*/ 3311994 h 6680837"/>
                    <a:gd name="connsiteX1072" fmla="*/ 5711437 w 6423007"/>
                    <a:gd name="connsiteY1072" fmla="*/ 3250601 h 6680837"/>
                    <a:gd name="connsiteX1073" fmla="*/ 5711909 w 6423007"/>
                    <a:gd name="connsiteY1073" fmla="*/ 3251033 h 6680837"/>
                    <a:gd name="connsiteX1074" fmla="*/ 5710977 w 6423007"/>
                    <a:gd name="connsiteY1074" fmla="*/ 3250077 h 6680837"/>
                    <a:gd name="connsiteX1075" fmla="*/ 5664213 w 6423007"/>
                    <a:gd name="connsiteY1075" fmla="*/ 3184509 h 6680837"/>
                    <a:gd name="connsiteX1076" fmla="*/ 5671831 w 6423007"/>
                    <a:gd name="connsiteY1076" fmla="*/ 3063087 h 6680837"/>
                    <a:gd name="connsiteX1077" fmla="*/ 5662213 w 6423007"/>
                    <a:gd name="connsiteY1077" fmla="*/ 2993619 h 6680837"/>
                    <a:gd name="connsiteX1078" fmla="*/ 5677757 w 6423007"/>
                    <a:gd name="connsiteY1078" fmla="*/ 2927855 h 6680837"/>
                    <a:gd name="connsiteX1079" fmla="*/ 5780449 w 6423007"/>
                    <a:gd name="connsiteY1079" fmla="*/ 2881333 h 6680837"/>
                    <a:gd name="connsiteX1080" fmla="*/ 5807481 w 6423007"/>
                    <a:gd name="connsiteY1080" fmla="*/ 2813070 h 6680837"/>
                    <a:gd name="connsiteX1081" fmla="*/ 5793199 w 6423007"/>
                    <a:gd name="connsiteY1081" fmla="*/ 2778913 h 6680837"/>
                    <a:gd name="connsiteX1082" fmla="*/ 5780603 w 6423007"/>
                    <a:gd name="connsiteY1082" fmla="*/ 2758566 h 6680837"/>
                    <a:gd name="connsiteX1083" fmla="*/ 5658743 w 6423007"/>
                    <a:gd name="connsiteY1083" fmla="*/ 2643723 h 6680837"/>
                    <a:gd name="connsiteX1084" fmla="*/ 5620375 w 6423007"/>
                    <a:gd name="connsiteY1084" fmla="*/ 2591720 h 6680837"/>
                    <a:gd name="connsiteX1085" fmla="*/ 5600995 w 6423007"/>
                    <a:gd name="connsiteY1085" fmla="*/ 2479144 h 6680837"/>
                    <a:gd name="connsiteX1086" fmla="*/ 5598887 w 6423007"/>
                    <a:gd name="connsiteY1086" fmla="*/ 2466505 h 6680837"/>
                    <a:gd name="connsiteX1087" fmla="*/ 5587339 w 6423007"/>
                    <a:gd name="connsiteY1087" fmla="*/ 2416817 h 6680837"/>
                    <a:gd name="connsiteX1088" fmla="*/ 5627755 w 6423007"/>
                    <a:gd name="connsiteY1088" fmla="*/ 2385690 h 6680837"/>
                    <a:gd name="connsiteX1089" fmla="*/ 4199025 w 6423007"/>
                    <a:gd name="connsiteY1089" fmla="*/ 2383610 h 6680837"/>
                    <a:gd name="connsiteX1090" fmla="*/ 4213655 w 6423007"/>
                    <a:gd name="connsiteY1090" fmla="*/ 2417332 h 6680837"/>
                    <a:gd name="connsiteX1091" fmla="*/ 4186131 w 6423007"/>
                    <a:gd name="connsiteY1091" fmla="*/ 2434642 h 6680837"/>
                    <a:gd name="connsiteX1092" fmla="*/ 4176127 w 6423007"/>
                    <a:gd name="connsiteY1092" fmla="*/ 2406642 h 6680837"/>
                    <a:gd name="connsiteX1093" fmla="*/ 4199025 w 6423007"/>
                    <a:gd name="connsiteY1093" fmla="*/ 2383610 h 6680837"/>
                    <a:gd name="connsiteX1094" fmla="*/ 4331715 w 6423007"/>
                    <a:gd name="connsiteY1094" fmla="*/ 2378348 h 6680837"/>
                    <a:gd name="connsiteX1095" fmla="*/ 4342471 w 6423007"/>
                    <a:gd name="connsiteY1095" fmla="*/ 2399209 h 6680837"/>
                    <a:gd name="connsiteX1096" fmla="*/ 4332323 w 6423007"/>
                    <a:gd name="connsiteY1096" fmla="*/ 2404094 h 6680837"/>
                    <a:gd name="connsiteX1097" fmla="*/ 4318313 w 6423007"/>
                    <a:gd name="connsiteY1097" fmla="*/ 2384502 h 6680837"/>
                    <a:gd name="connsiteX1098" fmla="*/ 4331715 w 6423007"/>
                    <a:gd name="connsiteY1098" fmla="*/ 2378348 h 6680837"/>
                    <a:gd name="connsiteX1099" fmla="*/ 1560197 w 6423007"/>
                    <a:gd name="connsiteY1099" fmla="*/ 2311754 h 6680837"/>
                    <a:gd name="connsiteX1100" fmla="*/ 1567599 w 6423007"/>
                    <a:gd name="connsiteY1100" fmla="*/ 2334164 h 6680837"/>
                    <a:gd name="connsiteX1101" fmla="*/ 1548093 w 6423007"/>
                    <a:gd name="connsiteY1101" fmla="*/ 2345643 h 6680837"/>
                    <a:gd name="connsiteX1102" fmla="*/ 1539033 w 6423007"/>
                    <a:gd name="connsiteY1102" fmla="*/ 2323960 h 6680837"/>
                    <a:gd name="connsiteX1103" fmla="*/ 1560197 w 6423007"/>
                    <a:gd name="connsiteY1103" fmla="*/ 2311754 h 6680837"/>
                    <a:gd name="connsiteX1104" fmla="*/ 1694375 w 6423007"/>
                    <a:gd name="connsiteY1104" fmla="*/ 2272176 h 6680837"/>
                    <a:gd name="connsiteX1105" fmla="*/ 1702377 w 6423007"/>
                    <a:gd name="connsiteY1105" fmla="*/ 2278300 h 6680837"/>
                    <a:gd name="connsiteX1106" fmla="*/ 1704477 w 6423007"/>
                    <a:gd name="connsiteY1106" fmla="*/ 2320854 h 6680837"/>
                    <a:gd name="connsiteX1107" fmla="*/ 1648101 w 6423007"/>
                    <a:gd name="connsiteY1107" fmla="*/ 2333376 h 6680837"/>
                    <a:gd name="connsiteX1108" fmla="*/ 1639725 w 6423007"/>
                    <a:gd name="connsiteY1108" fmla="*/ 2325158 h 6680837"/>
                    <a:gd name="connsiteX1109" fmla="*/ 1645693 w 6423007"/>
                    <a:gd name="connsiteY1109" fmla="*/ 2310308 h 6680837"/>
                    <a:gd name="connsiteX1110" fmla="*/ 1671859 w 6423007"/>
                    <a:gd name="connsiteY1110" fmla="*/ 2281769 h 6680837"/>
                    <a:gd name="connsiteX1111" fmla="*/ 1694375 w 6423007"/>
                    <a:gd name="connsiteY1111" fmla="*/ 2272176 h 6680837"/>
                    <a:gd name="connsiteX1112" fmla="*/ 1887611 w 6423007"/>
                    <a:gd name="connsiteY1112" fmla="*/ 2119560 h 6680837"/>
                    <a:gd name="connsiteX1113" fmla="*/ 1909511 w 6423007"/>
                    <a:gd name="connsiteY1113" fmla="*/ 2125322 h 6680837"/>
                    <a:gd name="connsiteX1114" fmla="*/ 1931181 w 6423007"/>
                    <a:gd name="connsiteY1114" fmla="*/ 2127841 h 6680837"/>
                    <a:gd name="connsiteX1115" fmla="*/ 1975797 w 6423007"/>
                    <a:gd name="connsiteY1115" fmla="*/ 2151609 h 6680837"/>
                    <a:gd name="connsiteX1116" fmla="*/ 1979813 w 6423007"/>
                    <a:gd name="connsiteY1116" fmla="*/ 2196115 h 6680837"/>
                    <a:gd name="connsiteX1117" fmla="*/ 1864509 w 6423007"/>
                    <a:gd name="connsiteY1117" fmla="*/ 2247600 h 6680837"/>
                    <a:gd name="connsiteX1118" fmla="*/ 1773157 w 6423007"/>
                    <a:gd name="connsiteY1118" fmla="*/ 2258042 h 6680837"/>
                    <a:gd name="connsiteX1119" fmla="*/ 1758189 w 6423007"/>
                    <a:gd name="connsiteY1119" fmla="*/ 2259059 h 6680837"/>
                    <a:gd name="connsiteX1120" fmla="*/ 1746013 w 6423007"/>
                    <a:gd name="connsiteY1120" fmla="*/ 2252262 h 6680837"/>
                    <a:gd name="connsiteX1121" fmla="*/ 1751515 w 6423007"/>
                    <a:gd name="connsiteY1121" fmla="*/ 2229428 h 6680837"/>
                    <a:gd name="connsiteX1122" fmla="*/ 1759307 w 6423007"/>
                    <a:gd name="connsiteY1122" fmla="*/ 2211328 h 6680837"/>
                    <a:gd name="connsiteX1123" fmla="*/ 1755853 w 6423007"/>
                    <a:gd name="connsiteY1123" fmla="*/ 2189579 h 6680837"/>
                    <a:gd name="connsiteX1124" fmla="*/ 1797101 w 6423007"/>
                    <a:gd name="connsiteY1124" fmla="*/ 2168704 h 6680837"/>
                    <a:gd name="connsiteX1125" fmla="*/ 1837285 w 6423007"/>
                    <a:gd name="connsiteY1125" fmla="*/ 2149122 h 6680837"/>
                    <a:gd name="connsiteX1126" fmla="*/ 1887611 w 6423007"/>
                    <a:gd name="connsiteY1126" fmla="*/ 2119560 h 6680837"/>
                    <a:gd name="connsiteX1127" fmla="*/ 500894 w 6423007"/>
                    <a:gd name="connsiteY1127" fmla="*/ 2050872 h 6680837"/>
                    <a:gd name="connsiteX1128" fmla="*/ 533460 w 6423007"/>
                    <a:gd name="connsiteY1128" fmla="*/ 2057214 h 6680837"/>
                    <a:gd name="connsiteX1129" fmla="*/ 554941 w 6423007"/>
                    <a:gd name="connsiteY1129" fmla="*/ 2100598 h 6680837"/>
                    <a:gd name="connsiteX1130" fmla="*/ 555206 w 6423007"/>
                    <a:gd name="connsiteY1130" fmla="*/ 2232955 h 6680837"/>
                    <a:gd name="connsiteX1131" fmla="*/ 596835 w 6423007"/>
                    <a:gd name="connsiteY1131" fmla="*/ 2308665 h 6680837"/>
                    <a:gd name="connsiteX1132" fmla="*/ 636758 w 6423007"/>
                    <a:gd name="connsiteY1132" fmla="*/ 2444606 h 6680837"/>
                    <a:gd name="connsiteX1133" fmla="*/ 637253 w 6423007"/>
                    <a:gd name="connsiteY1133" fmla="*/ 2458009 h 6680837"/>
                    <a:gd name="connsiteX1134" fmla="*/ 652087 w 6423007"/>
                    <a:gd name="connsiteY1134" fmla="*/ 2571762 h 6680837"/>
                    <a:gd name="connsiteX1135" fmla="*/ 561847 w 6423007"/>
                    <a:gd name="connsiteY1135" fmla="*/ 2813312 h 6680837"/>
                    <a:gd name="connsiteX1136" fmla="*/ 536300 w 6423007"/>
                    <a:gd name="connsiteY1136" fmla="*/ 2866351 h 6680837"/>
                    <a:gd name="connsiteX1137" fmla="*/ 519795 w 6423007"/>
                    <a:gd name="connsiteY1137" fmla="*/ 3064139 h 6680837"/>
                    <a:gd name="connsiteX1138" fmla="*/ 503597 w 6423007"/>
                    <a:gd name="connsiteY1138" fmla="*/ 3320233 h 6680837"/>
                    <a:gd name="connsiteX1139" fmla="*/ 458024 w 6423007"/>
                    <a:gd name="connsiteY1139" fmla="*/ 3425636 h 6680837"/>
                    <a:gd name="connsiteX1140" fmla="*/ 449397 w 6423007"/>
                    <a:gd name="connsiteY1140" fmla="*/ 3442394 h 6680837"/>
                    <a:gd name="connsiteX1141" fmla="*/ 329144 w 6423007"/>
                    <a:gd name="connsiteY1141" fmla="*/ 3634867 h 6680837"/>
                    <a:gd name="connsiteX1142" fmla="*/ 304565 w 6423007"/>
                    <a:gd name="connsiteY1142" fmla="*/ 3751738 h 6680837"/>
                    <a:gd name="connsiteX1143" fmla="*/ 301005 w 6423007"/>
                    <a:gd name="connsiteY1143" fmla="*/ 3843049 h 6680837"/>
                    <a:gd name="connsiteX1144" fmla="*/ 261489 w 6423007"/>
                    <a:gd name="connsiteY1144" fmla="*/ 3887130 h 6680837"/>
                    <a:gd name="connsiteX1145" fmla="*/ 237550 w 6423007"/>
                    <a:gd name="connsiteY1145" fmla="*/ 3902386 h 6680837"/>
                    <a:gd name="connsiteX1146" fmla="*/ 253099 w 6423007"/>
                    <a:gd name="connsiteY1146" fmla="*/ 3929103 h 6680837"/>
                    <a:gd name="connsiteX1147" fmla="*/ 297422 w 6423007"/>
                    <a:gd name="connsiteY1147" fmla="*/ 3971387 h 6680837"/>
                    <a:gd name="connsiteX1148" fmla="*/ 305526 w 6423007"/>
                    <a:gd name="connsiteY1148" fmla="*/ 3996766 h 6680837"/>
                    <a:gd name="connsiteX1149" fmla="*/ 273310 w 6423007"/>
                    <a:gd name="connsiteY1149" fmla="*/ 4157200 h 6680837"/>
                    <a:gd name="connsiteX1150" fmla="*/ 265942 w 6423007"/>
                    <a:gd name="connsiteY1150" fmla="*/ 4170439 h 6680837"/>
                    <a:gd name="connsiteX1151" fmla="*/ 261923 w 6423007"/>
                    <a:gd name="connsiteY1151" fmla="*/ 4174294 h 6680837"/>
                    <a:gd name="connsiteX1152" fmla="*/ 250990 w 6423007"/>
                    <a:gd name="connsiteY1152" fmla="*/ 4175786 h 6680837"/>
                    <a:gd name="connsiteX1153" fmla="*/ 267293 w 6423007"/>
                    <a:gd name="connsiteY1153" fmla="*/ 4176817 h 6680837"/>
                    <a:gd name="connsiteX1154" fmla="*/ 218504 w 6423007"/>
                    <a:gd name="connsiteY1154" fmla="*/ 4294762 h 6680837"/>
                    <a:gd name="connsiteX1155" fmla="*/ 194021 w 6423007"/>
                    <a:gd name="connsiteY1155" fmla="*/ 4318559 h 6680837"/>
                    <a:gd name="connsiteX1156" fmla="*/ 150227 w 6423007"/>
                    <a:gd name="connsiteY1156" fmla="*/ 4198783 h 6680837"/>
                    <a:gd name="connsiteX1157" fmla="*/ 155837 w 6423007"/>
                    <a:gd name="connsiteY1157" fmla="*/ 4196917 h 6680837"/>
                    <a:gd name="connsiteX1158" fmla="*/ 149375 w 6423007"/>
                    <a:gd name="connsiteY1158" fmla="*/ 4193611 h 6680837"/>
                    <a:gd name="connsiteX1159" fmla="*/ 142679 w 6423007"/>
                    <a:gd name="connsiteY1159" fmla="*/ 4183467 h 6680837"/>
                    <a:gd name="connsiteX1160" fmla="*/ 142692 w 6423007"/>
                    <a:gd name="connsiteY1160" fmla="*/ 4183525 h 6680837"/>
                    <a:gd name="connsiteX1161" fmla="*/ 106172 w 6423007"/>
                    <a:gd name="connsiteY1161" fmla="*/ 4031747 h 6680837"/>
                    <a:gd name="connsiteX1162" fmla="*/ 106654 w 6423007"/>
                    <a:gd name="connsiteY1162" fmla="*/ 4033752 h 6680837"/>
                    <a:gd name="connsiteX1163" fmla="*/ 106118 w 6423007"/>
                    <a:gd name="connsiteY1163" fmla="*/ 4030027 h 6680837"/>
                    <a:gd name="connsiteX1164" fmla="*/ 61967 w 6423007"/>
                    <a:gd name="connsiteY1164" fmla="*/ 3817186 h 6680837"/>
                    <a:gd name="connsiteX1165" fmla="*/ 41593 w 6423007"/>
                    <a:gd name="connsiteY1165" fmla="*/ 3741132 h 6680837"/>
                    <a:gd name="connsiteX1166" fmla="*/ 11696 w 6423007"/>
                    <a:gd name="connsiteY1166" fmla="*/ 3469896 h 6680837"/>
                    <a:gd name="connsiteX1167" fmla="*/ 168 w 6423007"/>
                    <a:gd name="connsiteY1167" fmla="*/ 3113961 h 6680837"/>
                    <a:gd name="connsiteX1168" fmla="*/ 14187 w 6423007"/>
                    <a:gd name="connsiteY1168" fmla="*/ 2867670 h 6680837"/>
                    <a:gd name="connsiteX1169" fmla="*/ 47276 w 6423007"/>
                    <a:gd name="connsiteY1169" fmla="*/ 2793519 h 6680837"/>
                    <a:gd name="connsiteX1170" fmla="*/ 49810 w 6423007"/>
                    <a:gd name="connsiteY1170" fmla="*/ 2749454 h 6680837"/>
                    <a:gd name="connsiteX1171" fmla="*/ 49002 w 6423007"/>
                    <a:gd name="connsiteY1171" fmla="*/ 2696261 h 6680837"/>
                    <a:gd name="connsiteX1172" fmla="*/ 225997 w 6423007"/>
                    <a:gd name="connsiteY1172" fmla="*/ 2319049 h 6680837"/>
                    <a:gd name="connsiteX1173" fmla="*/ 249868 w 6423007"/>
                    <a:gd name="connsiteY1173" fmla="*/ 2270702 h 6680837"/>
                    <a:gd name="connsiteX1174" fmla="*/ 296231 w 6423007"/>
                    <a:gd name="connsiteY1174" fmla="*/ 2255520 h 6680837"/>
                    <a:gd name="connsiteX1175" fmla="*/ 322501 w 6423007"/>
                    <a:gd name="connsiteY1175" fmla="*/ 2259612 h 6680837"/>
                    <a:gd name="connsiteX1176" fmla="*/ 399268 w 6423007"/>
                    <a:gd name="connsiteY1176" fmla="*/ 2185191 h 6680837"/>
                    <a:gd name="connsiteX1177" fmla="*/ 476977 w 6423007"/>
                    <a:gd name="connsiteY1177" fmla="*/ 2067459 h 6680837"/>
                    <a:gd name="connsiteX1178" fmla="*/ 500894 w 6423007"/>
                    <a:gd name="connsiteY1178" fmla="*/ 2050872 h 6680837"/>
                    <a:gd name="connsiteX1179" fmla="*/ 4260525 w 6423007"/>
                    <a:gd name="connsiteY1179" fmla="*/ 1965240 h 6680837"/>
                    <a:gd name="connsiteX1180" fmla="*/ 4273607 w 6423007"/>
                    <a:gd name="connsiteY1180" fmla="*/ 1969139 h 6680837"/>
                    <a:gd name="connsiteX1181" fmla="*/ 4305159 w 6423007"/>
                    <a:gd name="connsiteY1181" fmla="*/ 2001451 h 6680837"/>
                    <a:gd name="connsiteX1182" fmla="*/ 4274571 w 6423007"/>
                    <a:gd name="connsiteY1182" fmla="*/ 2004140 h 6680837"/>
                    <a:gd name="connsiteX1183" fmla="*/ 4248993 w 6423007"/>
                    <a:gd name="connsiteY1183" fmla="*/ 1973962 h 6680837"/>
                    <a:gd name="connsiteX1184" fmla="*/ 4260525 w 6423007"/>
                    <a:gd name="connsiteY1184" fmla="*/ 1965240 h 6680837"/>
                    <a:gd name="connsiteX1185" fmla="*/ 2796647 w 6423007"/>
                    <a:gd name="connsiteY1185" fmla="*/ 1924211 h 6680837"/>
                    <a:gd name="connsiteX1186" fmla="*/ 2821653 w 6423007"/>
                    <a:gd name="connsiteY1186" fmla="*/ 1930524 h 6680837"/>
                    <a:gd name="connsiteX1187" fmla="*/ 2837711 w 6423007"/>
                    <a:gd name="connsiteY1187" fmla="*/ 1969005 h 6680837"/>
                    <a:gd name="connsiteX1188" fmla="*/ 2800581 w 6423007"/>
                    <a:gd name="connsiteY1188" fmla="*/ 1981940 h 6680837"/>
                    <a:gd name="connsiteX1189" fmla="*/ 2785025 w 6423007"/>
                    <a:gd name="connsiteY1189" fmla="*/ 1934468 h 6680837"/>
                    <a:gd name="connsiteX1190" fmla="*/ 2796647 w 6423007"/>
                    <a:gd name="connsiteY1190" fmla="*/ 1924211 h 6680837"/>
                    <a:gd name="connsiteX1191" fmla="*/ 3540149 w 6423007"/>
                    <a:gd name="connsiteY1191" fmla="*/ 1913017 h 6680837"/>
                    <a:gd name="connsiteX1192" fmla="*/ 3552555 w 6423007"/>
                    <a:gd name="connsiteY1192" fmla="*/ 1915989 h 6680837"/>
                    <a:gd name="connsiteX1193" fmla="*/ 3561993 w 6423007"/>
                    <a:gd name="connsiteY1193" fmla="*/ 1919360 h 6680837"/>
                    <a:gd name="connsiteX1194" fmla="*/ 3658569 w 6423007"/>
                    <a:gd name="connsiteY1194" fmla="*/ 1935703 h 6680837"/>
                    <a:gd name="connsiteX1195" fmla="*/ 3688469 w 6423007"/>
                    <a:gd name="connsiteY1195" fmla="*/ 1945086 h 6680837"/>
                    <a:gd name="connsiteX1196" fmla="*/ 3661169 w 6423007"/>
                    <a:gd name="connsiteY1196" fmla="*/ 1976830 h 6680837"/>
                    <a:gd name="connsiteX1197" fmla="*/ 3569353 w 6423007"/>
                    <a:gd name="connsiteY1197" fmla="*/ 1988121 h 6680837"/>
                    <a:gd name="connsiteX1198" fmla="*/ 3547615 w 6423007"/>
                    <a:gd name="connsiteY1198" fmla="*/ 1959609 h 6680837"/>
                    <a:gd name="connsiteX1199" fmla="*/ 3525203 w 6423007"/>
                    <a:gd name="connsiteY1199" fmla="*/ 1951604 h 6680837"/>
                    <a:gd name="connsiteX1200" fmla="*/ 3524491 w 6423007"/>
                    <a:gd name="connsiteY1200" fmla="*/ 1934979 h 6680837"/>
                    <a:gd name="connsiteX1201" fmla="*/ 3531163 w 6423007"/>
                    <a:gd name="connsiteY1201" fmla="*/ 1920019 h 6680837"/>
                    <a:gd name="connsiteX1202" fmla="*/ 3540149 w 6423007"/>
                    <a:gd name="connsiteY1202" fmla="*/ 1913017 h 6680837"/>
                    <a:gd name="connsiteX1203" fmla="*/ 3062387 w 6423007"/>
                    <a:gd name="connsiteY1203" fmla="*/ 1861597 h 6680837"/>
                    <a:gd name="connsiteX1204" fmla="*/ 3104163 w 6423007"/>
                    <a:gd name="connsiteY1204" fmla="*/ 1876519 h 6680837"/>
                    <a:gd name="connsiteX1205" fmla="*/ 3108145 w 6423007"/>
                    <a:gd name="connsiteY1205" fmla="*/ 1908140 h 6680837"/>
                    <a:gd name="connsiteX1206" fmla="*/ 3094849 w 6423007"/>
                    <a:gd name="connsiteY1206" fmla="*/ 1910613 h 6680837"/>
                    <a:gd name="connsiteX1207" fmla="*/ 3083603 w 6423007"/>
                    <a:gd name="connsiteY1207" fmla="*/ 1902000 h 6680837"/>
                    <a:gd name="connsiteX1208" fmla="*/ 3062387 w 6423007"/>
                    <a:gd name="connsiteY1208" fmla="*/ 1861597 h 6680837"/>
                    <a:gd name="connsiteX1209" fmla="*/ 3673635 w 6423007"/>
                    <a:gd name="connsiteY1209" fmla="*/ 1823754 h 6680837"/>
                    <a:gd name="connsiteX1210" fmla="*/ 3679697 w 6423007"/>
                    <a:gd name="connsiteY1210" fmla="*/ 1824537 h 6680837"/>
                    <a:gd name="connsiteX1211" fmla="*/ 3691903 w 6423007"/>
                    <a:gd name="connsiteY1211" fmla="*/ 1843638 h 6680837"/>
                    <a:gd name="connsiteX1212" fmla="*/ 3681693 w 6423007"/>
                    <a:gd name="connsiteY1212" fmla="*/ 1847362 h 6680837"/>
                    <a:gd name="connsiteX1213" fmla="*/ 3669487 w 6423007"/>
                    <a:gd name="connsiteY1213" fmla="*/ 1828261 h 6680837"/>
                    <a:gd name="connsiteX1214" fmla="*/ 3673635 w 6423007"/>
                    <a:gd name="connsiteY1214" fmla="*/ 1823754 h 6680837"/>
                    <a:gd name="connsiteX1215" fmla="*/ 3035599 w 6423007"/>
                    <a:gd name="connsiteY1215" fmla="*/ 1816365 h 6680837"/>
                    <a:gd name="connsiteX1216" fmla="*/ 3046101 w 6423007"/>
                    <a:gd name="connsiteY1216" fmla="*/ 1834009 h 6680837"/>
                    <a:gd name="connsiteX1217" fmla="*/ 3026797 w 6423007"/>
                    <a:gd name="connsiteY1217" fmla="*/ 1841006 h 6680837"/>
                    <a:gd name="connsiteX1218" fmla="*/ 3018777 w 6423007"/>
                    <a:gd name="connsiteY1218" fmla="*/ 1824249 h 6680837"/>
                    <a:gd name="connsiteX1219" fmla="*/ 3035599 w 6423007"/>
                    <a:gd name="connsiteY1219" fmla="*/ 1816365 h 6680837"/>
                    <a:gd name="connsiteX1220" fmla="*/ 3414665 w 6423007"/>
                    <a:gd name="connsiteY1220" fmla="*/ 1792109 h 6680837"/>
                    <a:gd name="connsiteX1221" fmla="*/ 3421077 w 6423007"/>
                    <a:gd name="connsiteY1221" fmla="*/ 1799289 h 6680837"/>
                    <a:gd name="connsiteX1222" fmla="*/ 3468033 w 6423007"/>
                    <a:gd name="connsiteY1222" fmla="*/ 1825303 h 6680837"/>
                    <a:gd name="connsiteX1223" fmla="*/ 3483539 w 6423007"/>
                    <a:gd name="connsiteY1223" fmla="*/ 1826882 h 6680837"/>
                    <a:gd name="connsiteX1224" fmla="*/ 3485027 w 6423007"/>
                    <a:gd name="connsiteY1224" fmla="*/ 1856460 h 6680837"/>
                    <a:gd name="connsiteX1225" fmla="*/ 3489809 w 6423007"/>
                    <a:gd name="connsiteY1225" fmla="*/ 1903060 h 6680837"/>
                    <a:gd name="connsiteX1226" fmla="*/ 3496599 w 6423007"/>
                    <a:gd name="connsiteY1226" fmla="*/ 1925292 h 6680837"/>
                    <a:gd name="connsiteX1227" fmla="*/ 3479987 w 6423007"/>
                    <a:gd name="connsiteY1227" fmla="*/ 1941804 h 6680837"/>
                    <a:gd name="connsiteX1228" fmla="*/ 3450865 w 6423007"/>
                    <a:gd name="connsiteY1228" fmla="*/ 1944605 h 6680837"/>
                    <a:gd name="connsiteX1229" fmla="*/ 3425663 w 6423007"/>
                    <a:gd name="connsiteY1229" fmla="*/ 1950953 h 6680837"/>
                    <a:gd name="connsiteX1230" fmla="*/ 3427311 w 6423007"/>
                    <a:gd name="connsiteY1230" fmla="*/ 1924309 h 6680837"/>
                    <a:gd name="connsiteX1231" fmla="*/ 3405769 w 6423007"/>
                    <a:gd name="connsiteY1231" fmla="*/ 1879644 h 6680837"/>
                    <a:gd name="connsiteX1232" fmla="*/ 3386299 w 6423007"/>
                    <a:gd name="connsiteY1232" fmla="*/ 1806672 h 6680837"/>
                    <a:gd name="connsiteX1233" fmla="*/ 3414665 w 6423007"/>
                    <a:gd name="connsiteY1233" fmla="*/ 1792109 h 6680837"/>
                    <a:gd name="connsiteX1234" fmla="*/ 3716357 w 6423007"/>
                    <a:gd name="connsiteY1234" fmla="*/ 1785605 h 6680837"/>
                    <a:gd name="connsiteX1235" fmla="*/ 3735039 w 6423007"/>
                    <a:gd name="connsiteY1235" fmla="*/ 1787473 h 6680837"/>
                    <a:gd name="connsiteX1236" fmla="*/ 3749865 w 6423007"/>
                    <a:gd name="connsiteY1236" fmla="*/ 1807871 h 6680837"/>
                    <a:gd name="connsiteX1237" fmla="*/ 3717443 w 6423007"/>
                    <a:gd name="connsiteY1237" fmla="*/ 1825123 h 6680837"/>
                    <a:gd name="connsiteX1238" fmla="*/ 3704791 w 6423007"/>
                    <a:gd name="connsiteY1238" fmla="*/ 1798636 h 6680837"/>
                    <a:gd name="connsiteX1239" fmla="*/ 3716357 w 6423007"/>
                    <a:gd name="connsiteY1239" fmla="*/ 1785605 h 6680837"/>
                    <a:gd name="connsiteX1240" fmla="*/ 2958393 w 6423007"/>
                    <a:gd name="connsiteY1240" fmla="*/ 1777007 h 6680837"/>
                    <a:gd name="connsiteX1241" fmla="*/ 2969303 w 6423007"/>
                    <a:gd name="connsiteY1241" fmla="*/ 1789838 h 6680837"/>
                    <a:gd name="connsiteX1242" fmla="*/ 2976645 w 6423007"/>
                    <a:gd name="connsiteY1242" fmla="*/ 1820540 h 6680837"/>
                    <a:gd name="connsiteX1243" fmla="*/ 2968747 w 6423007"/>
                    <a:gd name="connsiteY1243" fmla="*/ 1818995 h 6680837"/>
                    <a:gd name="connsiteX1244" fmla="*/ 2958393 w 6423007"/>
                    <a:gd name="connsiteY1244" fmla="*/ 1777007 h 6680837"/>
                    <a:gd name="connsiteX1245" fmla="*/ 3244259 w 6423007"/>
                    <a:gd name="connsiteY1245" fmla="*/ 1746061 h 6680837"/>
                    <a:gd name="connsiteX1246" fmla="*/ 3248955 w 6423007"/>
                    <a:gd name="connsiteY1246" fmla="*/ 1756249 h 6680837"/>
                    <a:gd name="connsiteX1247" fmla="*/ 3227547 w 6423007"/>
                    <a:gd name="connsiteY1247" fmla="*/ 1765622 h 6680837"/>
                    <a:gd name="connsiteX1248" fmla="*/ 3222851 w 6423007"/>
                    <a:gd name="connsiteY1248" fmla="*/ 1755434 h 6680837"/>
                    <a:gd name="connsiteX1249" fmla="*/ 3244259 w 6423007"/>
                    <a:gd name="connsiteY1249" fmla="*/ 1746061 h 6680837"/>
                    <a:gd name="connsiteX1250" fmla="*/ 3052109 w 6423007"/>
                    <a:gd name="connsiteY1250" fmla="*/ 1588782 h 6680837"/>
                    <a:gd name="connsiteX1251" fmla="*/ 3055319 w 6423007"/>
                    <a:gd name="connsiteY1251" fmla="*/ 1617498 h 6680837"/>
                    <a:gd name="connsiteX1252" fmla="*/ 3036305 w 6423007"/>
                    <a:gd name="connsiteY1252" fmla="*/ 1633025 h 6680837"/>
                    <a:gd name="connsiteX1253" fmla="*/ 3031069 w 6423007"/>
                    <a:gd name="connsiteY1253" fmla="*/ 1606211 h 6680837"/>
                    <a:gd name="connsiteX1254" fmla="*/ 3052109 w 6423007"/>
                    <a:gd name="connsiteY1254" fmla="*/ 1588782 h 6680837"/>
                    <a:gd name="connsiteX1255" fmla="*/ 2734299 w 6423007"/>
                    <a:gd name="connsiteY1255" fmla="*/ 1438180 h 6680837"/>
                    <a:gd name="connsiteX1256" fmla="*/ 2746273 w 6423007"/>
                    <a:gd name="connsiteY1256" fmla="*/ 1440181 h 6680837"/>
                    <a:gd name="connsiteX1257" fmla="*/ 2754777 w 6423007"/>
                    <a:gd name="connsiteY1257" fmla="*/ 1461424 h 6680837"/>
                    <a:gd name="connsiteX1258" fmla="*/ 2742641 w 6423007"/>
                    <a:gd name="connsiteY1258" fmla="*/ 1467243 h 6680837"/>
                    <a:gd name="connsiteX1259" fmla="*/ 2729715 w 6423007"/>
                    <a:gd name="connsiteY1259" fmla="*/ 1462276 h 6680837"/>
                    <a:gd name="connsiteX1260" fmla="*/ 2724271 w 6423007"/>
                    <a:gd name="connsiteY1260" fmla="*/ 1446327 h 6680837"/>
                    <a:gd name="connsiteX1261" fmla="*/ 2734299 w 6423007"/>
                    <a:gd name="connsiteY1261" fmla="*/ 1438180 h 6680837"/>
                    <a:gd name="connsiteX1262" fmla="*/ 4123969 w 6423007"/>
                    <a:gd name="connsiteY1262" fmla="*/ 1399791 h 6680837"/>
                    <a:gd name="connsiteX1263" fmla="*/ 4075185 w 6423007"/>
                    <a:gd name="connsiteY1263" fmla="*/ 1463287 h 6680837"/>
                    <a:gd name="connsiteX1264" fmla="*/ 4053045 w 6423007"/>
                    <a:gd name="connsiteY1264" fmla="*/ 1464515 h 6680837"/>
                    <a:gd name="connsiteX1265" fmla="*/ 4034999 w 6423007"/>
                    <a:gd name="connsiteY1265" fmla="*/ 1451543 h 6680837"/>
                    <a:gd name="connsiteX1266" fmla="*/ 4029047 w 6423007"/>
                    <a:gd name="connsiteY1266" fmla="*/ 1420704 h 6680837"/>
                    <a:gd name="connsiteX1267" fmla="*/ 4050215 w 6423007"/>
                    <a:gd name="connsiteY1267" fmla="*/ 1430875 h 6680837"/>
                    <a:gd name="connsiteX1268" fmla="*/ 4083619 w 6423007"/>
                    <a:gd name="connsiteY1268" fmla="*/ 1432366 h 6680837"/>
                    <a:gd name="connsiteX1269" fmla="*/ 4123969 w 6423007"/>
                    <a:gd name="connsiteY1269" fmla="*/ 1399791 h 6680837"/>
                    <a:gd name="connsiteX1270" fmla="*/ 2070781 w 6423007"/>
                    <a:gd name="connsiteY1270" fmla="*/ 1340871 h 6680837"/>
                    <a:gd name="connsiteX1271" fmla="*/ 2070699 w 6423007"/>
                    <a:gd name="connsiteY1271" fmla="*/ 1342595 h 6680837"/>
                    <a:gd name="connsiteX1272" fmla="*/ 2079205 w 6423007"/>
                    <a:gd name="connsiteY1272" fmla="*/ 1367782 h 6680837"/>
                    <a:gd name="connsiteX1273" fmla="*/ 2082067 w 6423007"/>
                    <a:gd name="connsiteY1273" fmla="*/ 1371099 h 6680837"/>
                    <a:gd name="connsiteX1274" fmla="*/ 3964597 w 6423007"/>
                    <a:gd name="connsiteY1274" fmla="*/ 1173622 h 6680837"/>
                    <a:gd name="connsiteX1275" fmla="*/ 3964971 w 6423007"/>
                    <a:gd name="connsiteY1275" fmla="*/ 1174756 h 6680837"/>
                    <a:gd name="connsiteX1276" fmla="*/ 3966515 w 6423007"/>
                    <a:gd name="connsiteY1276" fmla="*/ 1174998 h 6680837"/>
                    <a:gd name="connsiteX1277" fmla="*/ 4997803 w 6423007"/>
                    <a:gd name="connsiteY1277" fmla="*/ 1100841 h 6680837"/>
                    <a:gd name="connsiteX1278" fmla="*/ 4988971 w 6423007"/>
                    <a:gd name="connsiteY1278" fmla="*/ 1109314 h 6680837"/>
                    <a:gd name="connsiteX1279" fmla="*/ 4978135 w 6423007"/>
                    <a:gd name="connsiteY1279" fmla="*/ 1115066 h 6680837"/>
                    <a:gd name="connsiteX1280" fmla="*/ 4996457 w 6423007"/>
                    <a:gd name="connsiteY1280" fmla="*/ 1135924 h 6680837"/>
                    <a:gd name="connsiteX1281" fmla="*/ 4996281 w 6423007"/>
                    <a:gd name="connsiteY1281" fmla="*/ 1120897 h 6680837"/>
                    <a:gd name="connsiteX1282" fmla="*/ 4997803 w 6423007"/>
                    <a:gd name="connsiteY1282" fmla="*/ 1100841 h 6680837"/>
                    <a:gd name="connsiteX1283" fmla="*/ 3891181 w 6423007"/>
                    <a:gd name="connsiteY1283" fmla="*/ 1086275 h 6680837"/>
                    <a:gd name="connsiteX1284" fmla="*/ 3891091 w 6423007"/>
                    <a:gd name="connsiteY1284" fmla="*/ 1086328 h 6680837"/>
                    <a:gd name="connsiteX1285" fmla="*/ 3891147 w 6423007"/>
                    <a:gd name="connsiteY1285" fmla="*/ 1086323 h 6680837"/>
                    <a:gd name="connsiteX1286" fmla="*/ 3365541 w 6423007"/>
                    <a:gd name="connsiteY1286" fmla="*/ 1046629 h 6680837"/>
                    <a:gd name="connsiteX1287" fmla="*/ 3371209 w 6423007"/>
                    <a:gd name="connsiteY1287" fmla="*/ 1050108 h 6680837"/>
                    <a:gd name="connsiteX1288" fmla="*/ 3384027 w 6423007"/>
                    <a:gd name="connsiteY1288" fmla="*/ 1049398 h 6680837"/>
                    <a:gd name="connsiteX1289" fmla="*/ 3385165 w 6423007"/>
                    <a:gd name="connsiteY1289" fmla="*/ 1049254 h 6680837"/>
                    <a:gd name="connsiteX1290" fmla="*/ 3377049 w 6423007"/>
                    <a:gd name="connsiteY1290" fmla="*/ 1048721 h 6680837"/>
                    <a:gd name="connsiteX1291" fmla="*/ 3829893 w 6423007"/>
                    <a:gd name="connsiteY1291" fmla="*/ 1023270 h 6680837"/>
                    <a:gd name="connsiteX1292" fmla="*/ 3822931 w 6423007"/>
                    <a:gd name="connsiteY1292" fmla="*/ 1024846 h 6680837"/>
                    <a:gd name="connsiteX1293" fmla="*/ 3822947 w 6423007"/>
                    <a:gd name="connsiteY1293" fmla="*/ 1024854 h 6680837"/>
                    <a:gd name="connsiteX1294" fmla="*/ 3829745 w 6423007"/>
                    <a:gd name="connsiteY1294" fmla="*/ 1023873 h 6680837"/>
                    <a:gd name="connsiteX1295" fmla="*/ 2432671 w 6423007"/>
                    <a:gd name="connsiteY1295" fmla="*/ 556830 h 6680837"/>
                    <a:gd name="connsiteX1296" fmla="*/ 2492339 w 6423007"/>
                    <a:gd name="connsiteY1296" fmla="*/ 568820 h 6680837"/>
                    <a:gd name="connsiteX1297" fmla="*/ 2508679 w 6423007"/>
                    <a:gd name="connsiteY1297" fmla="*/ 585156 h 6680837"/>
                    <a:gd name="connsiteX1298" fmla="*/ 2513145 w 6423007"/>
                    <a:gd name="connsiteY1298" fmla="*/ 586579 h 6680837"/>
                    <a:gd name="connsiteX1299" fmla="*/ 2520853 w 6423007"/>
                    <a:gd name="connsiteY1299" fmla="*/ 594620 h 6680837"/>
                    <a:gd name="connsiteX1300" fmla="*/ 2519513 w 6423007"/>
                    <a:gd name="connsiteY1300" fmla="*/ 620583 h 6680837"/>
                    <a:gd name="connsiteX1301" fmla="*/ 2409527 w 6423007"/>
                    <a:gd name="connsiteY1301" fmla="*/ 643433 h 6680837"/>
                    <a:gd name="connsiteX1302" fmla="*/ 2324671 w 6423007"/>
                    <a:gd name="connsiteY1302" fmla="*/ 669972 h 6680837"/>
                    <a:gd name="connsiteX1303" fmla="*/ 2263353 w 6423007"/>
                    <a:gd name="connsiteY1303" fmla="*/ 700951 h 6680837"/>
                    <a:gd name="connsiteX1304" fmla="*/ 1981141 w 6423007"/>
                    <a:gd name="connsiteY1304" fmla="*/ 783915 h 6680837"/>
                    <a:gd name="connsiteX1305" fmla="*/ 1935569 w 6423007"/>
                    <a:gd name="connsiteY1305" fmla="*/ 778213 h 6680837"/>
                    <a:gd name="connsiteX1306" fmla="*/ 1791741 w 6423007"/>
                    <a:gd name="connsiteY1306" fmla="*/ 781042 h 6680837"/>
                    <a:gd name="connsiteX1307" fmla="*/ 1710485 w 6423007"/>
                    <a:gd name="connsiteY1307" fmla="*/ 823410 h 6680837"/>
                    <a:gd name="connsiteX1308" fmla="*/ 1638365 w 6423007"/>
                    <a:gd name="connsiteY1308" fmla="*/ 899446 h 6680837"/>
                    <a:gd name="connsiteX1309" fmla="*/ 1624965 w 6423007"/>
                    <a:gd name="connsiteY1309" fmla="*/ 992492 h 6680837"/>
                    <a:gd name="connsiteX1310" fmla="*/ 1662411 w 6423007"/>
                    <a:gd name="connsiteY1310" fmla="*/ 1009834 h 6680837"/>
                    <a:gd name="connsiteX1311" fmla="*/ 1734453 w 6423007"/>
                    <a:gd name="connsiteY1311" fmla="*/ 1011769 h 6680837"/>
                    <a:gd name="connsiteX1312" fmla="*/ 1755899 w 6423007"/>
                    <a:gd name="connsiteY1312" fmla="*/ 1059091 h 6680837"/>
                    <a:gd name="connsiteX1313" fmla="*/ 1737973 w 6423007"/>
                    <a:gd name="connsiteY1313" fmla="*/ 1087062 h 6680837"/>
                    <a:gd name="connsiteX1314" fmla="*/ 1753137 w 6423007"/>
                    <a:gd name="connsiteY1314" fmla="*/ 1133462 h 6680837"/>
                    <a:gd name="connsiteX1315" fmla="*/ 1869659 w 6423007"/>
                    <a:gd name="connsiteY1315" fmla="*/ 1155252 h 6680837"/>
                    <a:gd name="connsiteX1316" fmla="*/ 1923439 w 6423007"/>
                    <a:gd name="connsiteY1316" fmla="*/ 1163885 h 6680837"/>
                    <a:gd name="connsiteX1317" fmla="*/ 2015083 w 6423007"/>
                    <a:gd name="connsiteY1317" fmla="*/ 1170178 h 6680837"/>
                    <a:gd name="connsiteX1318" fmla="*/ 2057303 w 6423007"/>
                    <a:gd name="connsiteY1318" fmla="*/ 1166749 h 6680837"/>
                    <a:gd name="connsiteX1319" fmla="*/ 2312707 w 6423007"/>
                    <a:gd name="connsiteY1319" fmla="*/ 1066280 h 6680837"/>
                    <a:gd name="connsiteX1320" fmla="*/ 2341187 w 6423007"/>
                    <a:gd name="connsiteY1320" fmla="*/ 1005062 h 6680837"/>
                    <a:gd name="connsiteX1321" fmla="*/ 2498161 w 6423007"/>
                    <a:gd name="connsiteY1321" fmla="*/ 865468 h 6680837"/>
                    <a:gd name="connsiteX1322" fmla="*/ 2629677 w 6423007"/>
                    <a:gd name="connsiteY1322" fmla="*/ 848987 h 6680837"/>
                    <a:gd name="connsiteX1323" fmla="*/ 2658493 w 6423007"/>
                    <a:gd name="connsiteY1323" fmla="*/ 846059 h 6680837"/>
                    <a:gd name="connsiteX1324" fmla="*/ 2682031 w 6423007"/>
                    <a:gd name="connsiteY1324" fmla="*/ 794974 h 6680837"/>
                    <a:gd name="connsiteX1325" fmla="*/ 2600689 w 6423007"/>
                    <a:gd name="connsiteY1325" fmla="*/ 711715 h 6680837"/>
                    <a:gd name="connsiteX1326" fmla="*/ 2532581 w 6423007"/>
                    <a:gd name="connsiteY1326" fmla="*/ 654335 h 6680837"/>
                    <a:gd name="connsiteX1327" fmla="*/ 2523869 w 6423007"/>
                    <a:gd name="connsiteY1327" fmla="*/ 619494 h 6680837"/>
                    <a:gd name="connsiteX1328" fmla="*/ 2572203 w 6423007"/>
                    <a:gd name="connsiteY1328" fmla="*/ 624859 h 6680837"/>
                    <a:gd name="connsiteX1329" fmla="*/ 2621963 w 6423007"/>
                    <a:gd name="connsiteY1329" fmla="*/ 637345 h 6680837"/>
                    <a:gd name="connsiteX1330" fmla="*/ 2721227 w 6423007"/>
                    <a:gd name="connsiteY1330" fmla="*/ 637107 h 6680837"/>
                    <a:gd name="connsiteX1331" fmla="*/ 2758841 w 6423007"/>
                    <a:gd name="connsiteY1331" fmla="*/ 646575 h 6680837"/>
                    <a:gd name="connsiteX1332" fmla="*/ 2915491 w 6423007"/>
                    <a:gd name="connsiteY1332" fmla="*/ 707817 h 6680837"/>
                    <a:gd name="connsiteX1333" fmla="*/ 3082859 w 6423007"/>
                    <a:gd name="connsiteY1333" fmla="*/ 690921 h 6680837"/>
                    <a:gd name="connsiteX1334" fmla="*/ 3231547 w 6423007"/>
                    <a:gd name="connsiteY1334" fmla="*/ 681894 h 6680837"/>
                    <a:gd name="connsiteX1335" fmla="*/ 3363485 w 6423007"/>
                    <a:gd name="connsiteY1335" fmla="*/ 719766 h 6680837"/>
                    <a:gd name="connsiteX1336" fmla="*/ 3459567 w 6423007"/>
                    <a:gd name="connsiteY1336" fmla="*/ 702527 h 6680837"/>
                    <a:gd name="connsiteX1337" fmla="*/ 3536965 w 6423007"/>
                    <a:gd name="connsiteY1337" fmla="*/ 637628 h 6680837"/>
                    <a:gd name="connsiteX1338" fmla="*/ 3706259 w 6423007"/>
                    <a:gd name="connsiteY1338" fmla="*/ 585724 h 6680837"/>
                    <a:gd name="connsiteX1339" fmla="*/ 3772019 w 6423007"/>
                    <a:gd name="connsiteY1339" fmla="*/ 586737 h 6680837"/>
                    <a:gd name="connsiteX1340" fmla="*/ 3802929 w 6423007"/>
                    <a:gd name="connsiteY1340" fmla="*/ 596456 h 6680837"/>
                    <a:gd name="connsiteX1341" fmla="*/ 3939973 w 6423007"/>
                    <a:gd name="connsiteY1341" fmla="*/ 616323 h 6680837"/>
                    <a:gd name="connsiteX1342" fmla="*/ 4024495 w 6423007"/>
                    <a:gd name="connsiteY1342" fmla="*/ 605529 h 6680837"/>
                    <a:gd name="connsiteX1343" fmla="*/ 4069565 w 6423007"/>
                    <a:gd name="connsiteY1343" fmla="*/ 634848 h 6680837"/>
                    <a:gd name="connsiteX1344" fmla="*/ 4096285 w 6423007"/>
                    <a:gd name="connsiteY1344" fmla="*/ 619274 h 6680837"/>
                    <a:gd name="connsiteX1345" fmla="*/ 4130967 w 6423007"/>
                    <a:gd name="connsiteY1345" fmla="*/ 636950 h 6680837"/>
                    <a:gd name="connsiteX1346" fmla="*/ 4150487 w 6423007"/>
                    <a:gd name="connsiteY1346" fmla="*/ 663752 h 6680837"/>
                    <a:gd name="connsiteX1347" fmla="*/ 4180815 w 6423007"/>
                    <a:gd name="connsiteY1347" fmla="*/ 719534 h 6680837"/>
                    <a:gd name="connsiteX1348" fmla="*/ 4185171 w 6423007"/>
                    <a:gd name="connsiteY1348" fmla="*/ 736954 h 6680837"/>
                    <a:gd name="connsiteX1349" fmla="*/ 4202259 w 6423007"/>
                    <a:gd name="connsiteY1349" fmla="*/ 729838 h 6680837"/>
                    <a:gd name="connsiteX1350" fmla="*/ 4281333 w 6423007"/>
                    <a:gd name="connsiteY1350" fmla="*/ 678760 h 6680837"/>
                    <a:gd name="connsiteX1351" fmla="*/ 4316183 w 6423007"/>
                    <a:gd name="connsiteY1351" fmla="*/ 688564 h 6680837"/>
                    <a:gd name="connsiteX1352" fmla="*/ 4365103 w 6423007"/>
                    <a:gd name="connsiteY1352" fmla="*/ 703393 h 6680837"/>
                    <a:gd name="connsiteX1353" fmla="*/ 4436725 w 6423007"/>
                    <a:gd name="connsiteY1353" fmla="*/ 706501 h 6680837"/>
                    <a:gd name="connsiteX1354" fmla="*/ 4504495 w 6423007"/>
                    <a:gd name="connsiteY1354" fmla="*/ 742607 h 6680837"/>
                    <a:gd name="connsiteX1355" fmla="*/ 4619847 w 6423007"/>
                    <a:gd name="connsiteY1355" fmla="*/ 800997 h 6680837"/>
                    <a:gd name="connsiteX1356" fmla="*/ 4650987 w 6423007"/>
                    <a:gd name="connsiteY1356" fmla="*/ 819521 h 6680837"/>
                    <a:gd name="connsiteX1357" fmla="*/ 4626357 w 6423007"/>
                    <a:gd name="connsiteY1357" fmla="*/ 799366 h 6680837"/>
                    <a:gd name="connsiteX1358" fmla="*/ 4858713 w 6423007"/>
                    <a:gd name="connsiteY1358" fmla="*/ 769388 h 6680837"/>
                    <a:gd name="connsiteX1359" fmla="*/ 4962493 w 6423007"/>
                    <a:gd name="connsiteY1359" fmla="*/ 742659 h 6680837"/>
                    <a:gd name="connsiteX1360" fmla="*/ 5004015 w 6423007"/>
                    <a:gd name="connsiteY1360" fmla="*/ 778756 h 6680837"/>
                    <a:gd name="connsiteX1361" fmla="*/ 5017615 w 6423007"/>
                    <a:gd name="connsiteY1361" fmla="*/ 826146 h 6680837"/>
                    <a:gd name="connsiteX1362" fmla="*/ 5033121 w 6423007"/>
                    <a:gd name="connsiteY1362" fmla="*/ 931367 h 6680837"/>
                    <a:gd name="connsiteX1363" fmla="*/ 5032807 w 6423007"/>
                    <a:gd name="connsiteY1363" fmla="*/ 1054862 h 6680837"/>
                    <a:gd name="connsiteX1364" fmla="*/ 5054293 w 6423007"/>
                    <a:gd name="connsiteY1364" fmla="*/ 1139625 h 6680837"/>
                    <a:gd name="connsiteX1365" fmla="*/ 5088341 w 6423007"/>
                    <a:gd name="connsiteY1365" fmla="*/ 1155775 h 6680837"/>
                    <a:gd name="connsiteX1366" fmla="*/ 5101607 w 6423007"/>
                    <a:gd name="connsiteY1366" fmla="*/ 1200384 h 6680837"/>
                    <a:gd name="connsiteX1367" fmla="*/ 5122869 w 6423007"/>
                    <a:gd name="connsiteY1367" fmla="*/ 1222601 h 6680837"/>
                    <a:gd name="connsiteX1368" fmla="*/ 5121167 w 6423007"/>
                    <a:gd name="connsiteY1368" fmla="*/ 1264524 h 6680837"/>
                    <a:gd name="connsiteX1369" fmla="*/ 5120213 w 6423007"/>
                    <a:gd name="connsiteY1369" fmla="*/ 1263647 h 6680837"/>
                    <a:gd name="connsiteX1370" fmla="*/ 5181997 w 6423007"/>
                    <a:gd name="connsiteY1370" fmla="*/ 1330982 h 6680837"/>
                    <a:gd name="connsiteX1371" fmla="*/ 5249979 w 6423007"/>
                    <a:gd name="connsiteY1371" fmla="*/ 1398891 h 6680837"/>
                    <a:gd name="connsiteX1372" fmla="*/ 5253657 w 6423007"/>
                    <a:gd name="connsiteY1372" fmla="*/ 1405221 h 6680837"/>
                    <a:gd name="connsiteX1373" fmla="*/ 5286903 w 6423007"/>
                    <a:gd name="connsiteY1373" fmla="*/ 1399229 h 6680837"/>
                    <a:gd name="connsiteX1374" fmla="*/ 5393133 w 6423007"/>
                    <a:gd name="connsiteY1374" fmla="*/ 1364532 h 6680837"/>
                    <a:gd name="connsiteX1375" fmla="*/ 5395253 w 6423007"/>
                    <a:gd name="connsiteY1375" fmla="*/ 1364988 h 6680837"/>
                    <a:gd name="connsiteX1376" fmla="*/ 5392633 w 6423007"/>
                    <a:gd name="connsiteY1376" fmla="*/ 1363345 h 6680837"/>
                    <a:gd name="connsiteX1377" fmla="*/ 5443467 w 6423007"/>
                    <a:gd name="connsiteY1377" fmla="*/ 1360149 h 6680837"/>
                    <a:gd name="connsiteX1378" fmla="*/ 5451959 w 6423007"/>
                    <a:gd name="connsiteY1378" fmla="*/ 1355176 h 6680837"/>
                    <a:gd name="connsiteX1379" fmla="*/ 5480543 w 6423007"/>
                    <a:gd name="connsiteY1379" fmla="*/ 1365386 h 6680837"/>
                    <a:gd name="connsiteX1380" fmla="*/ 5462011 w 6423007"/>
                    <a:gd name="connsiteY1380" fmla="*/ 1537589 h 6680837"/>
                    <a:gd name="connsiteX1381" fmla="*/ 5433421 w 6423007"/>
                    <a:gd name="connsiteY1381" fmla="*/ 1579089 h 6680837"/>
                    <a:gd name="connsiteX1382" fmla="*/ 5413863 w 6423007"/>
                    <a:gd name="connsiteY1382" fmla="*/ 1623882 h 6680837"/>
                    <a:gd name="connsiteX1383" fmla="*/ 5414003 w 6423007"/>
                    <a:gd name="connsiteY1383" fmla="*/ 1624327 h 6680837"/>
                    <a:gd name="connsiteX1384" fmla="*/ 5421141 w 6423007"/>
                    <a:gd name="connsiteY1384" fmla="*/ 1639162 h 6680837"/>
                    <a:gd name="connsiteX1385" fmla="*/ 5435453 w 6423007"/>
                    <a:gd name="connsiteY1385" fmla="*/ 1660806 h 6680837"/>
                    <a:gd name="connsiteX1386" fmla="*/ 5437549 w 6423007"/>
                    <a:gd name="connsiteY1386" fmla="*/ 1673452 h 6680837"/>
                    <a:gd name="connsiteX1387" fmla="*/ 5405805 w 6423007"/>
                    <a:gd name="connsiteY1387" fmla="*/ 1777132 h 6680837"/>
                    <a:gd name="connsiteX1388" fmla="*/ 5326645 w 6423007"/>
                    <a:gd name="connsiteY1388" fmla="*/ 1795129 h 6680837"/>
                    <a:gd name="connsiteX1389" fmla="*/ 5149973 w 6423007"/>
                    <a:gd name="connsiteY1389" fmla="*/ 1730700 h 6680837"/>
                    <a:gd name="connsiteX1390" fmla="*/ 4987209 w 6423007"/>
                    <a:gd name="connsiteY1390" fmla="*/ 1660665 h 6680837"/>
                    <a:gd name="connsiteX1391" fmla="*/ 4900005 w 6423007"/>
                    <a:gd name="connsiteY1391" fmla="*/ 1612329 h 6680837"/>
                    <a:gd name="connsiteX1392" fmla="*/ 4874285 w 6423007"/>
                    <a:gd name="connsiteY1392" fmla="*/ 1599178 h 6680837"/>
                    <a:gd name="connsiteX1393" fmla="*/ 4733551 w 6423007"/>
                    <a:gd name="connsiteY1393" fmla="*/ 1548909 h 6680837"/>
                    <a:gd name="connsiteX1394" fmla="*/ 4542639 w 6423007"/>
                    <a:gd name="connsiteY1394" fmla="*/ 1450309 h 6680837"/>
                    <a:gd name="connsiteX1395" fmla="*/ 4463563 w 6423007"/>
                    <a:gd name="connsiteY1395" fmla="*/ 1427351 h 6680837"/>
                    <a:gd name="connsiteX1396" fmla="*/ 4357175 w 6423007"/>
                    <a:gd name="connsiteY1396" fmla="*/ 1391995 h 6680837"/>
                    <a:gd name="connsiteX1397" fmla="*/ 4316797 w 6423007"/>
                    <a:gd name="connsiteY1397" fmla="*/ 1345844 h 6680837"/>
                    <a:gd name="connsiteX1398" fmla="*/ 4312537 w 6423007"/>
                    <a:gd name="connsiteY1398" fmla="*/ 1338823 h 6680837"/>
                    <a:gd name="connsiteX1399" fmla="*/ 4301347 w 6423007"/>
                    <a:gd name="connsiteY1399" fmla="*/ 1334948 h 6680837"/>
                    <a:gd name="connsiteX1400" fmla="*/ 4257239 w 6423007"/>
                    <a:gd name="connsiteY1400" fmla="*/ 1296507 h 6680837"/>
                    <a:gd name="connsiteX1401" fmla="*/ 4126293 w 6423007"/>
                    <a:gd name="connsiteY1401" fmla="*/ 1248413 h 6680837"/>
                    <a:gd name="connsiteX1402" fmla="*/ 3894649 w 6423007"/>
                    <a:gd name="connsiteY1402" fmla="*/ 1174928 h 6680837"/>
                    <a:gd name="connsiteX1403" fmla="*/ 3854689 w 6423007"/>
                    <a:gd name="connsiteY1403" fmla="*/ 1183134 h 6680837"/>
                    <a:gd name="connsiteX1404" fmla="*/ 3807607 w 6423007"/>
                    <a:gd name="connsiteY1404" fmla="*/ 1192762 h 6680837"/>
                    <a:gd name="connsiteX1405" fmla="*/ 3532397 w 6423007"/>
                    <a:gd name="connsiteY1405" fmla="*/ 1093137 h 6680837"/>
                    <a:gd name="connsiteX1406" fmla="*/ 3384615 w 6423007"/>
                    <a:gd name="connsiteY1406" fmla="*/ 1058863 h 6680837"/>
                    <a:gd name="connsiteX1407" fmla="*/ 3358727 w 6423007"/>
                    <a:gd name="connsiteY1407" fmla="*/ 1053584 h 6680837"/>
                    <a:gd name="connsiteX1408" fmla="*/ 3259201 w 6423007"/>
                    <a:gd name="connsiteY1408" fmla="*/ 1121174 h 6680837"/>
                    <a:gd name="connsiteX1409" fmla="*/ 3209689 w 6423007"/>
                    <a:gd name="connsiteY1409" fmla="*/ 1170925 h 6680837"/>
                    <a:gd name="connsiteX1410" fmla="*/ 3182293 w 6423007"/>
                    <a:gd name="connsiteY1410" fmla="*/ 1180975 h 6680837"/>
                    <a:gd name="connsiteX1411" fmla="*/ 3093205 w 6423007"/>
                    <a:gd name="connsiteY1411" fmla="*/ 1228368 h 6680837"/>
                    <a:gd name="connsiteX1412" fmla="*/ 3059699 w 6423007"/>
                    <a:gd name="connsiteY1412" fmla="*/ 1226158 h 6680837"/>
                    <a:gd name="connsiteX1413" fmla="*/ 3054469 w 6423007"/>
                    <a:gd name="connsiteY1413" fmla="*/ 1232764 h 6680837"/>
                    <a:gd name="connsiteX1414" fmla="*/ 3047025 w 6423007"/>
                    <a:gd name="connsiteY1414" fmla="*/ 1237874 h 6680837"/>
                    <a:gd name="connsiteX1415" fmla="*/ 2890805 w 6423007"/>
                    <a:gd name="connsiteY1415" fmla="*/ 1323553 h 6680837"/>
                    <a:gd name="connsiteX1416" fmla="*/ 2740785 w 6423007"/>
                    <a:gd name="connsiteY1416" fmla="*/ 1377069 h 6680837"/>
                    <a:gd name="connsiteX1417" fmla="*/ 2741393 w 6423007"/>
                    <a:gd name="connsiteY1417" fmla="*/ 1376114 h 6680837"/>
                    <a:gd name="connsiteX1418" fmla="*/ 2736099 w 6423007"/>
                    <a:gd name="connsiteY1418" fmla="*/ 1378619 h 6680837"/>
                    <a:gd name="connsiteX1419" fmla="*/ 2682483 w 6423007"/>
                    <a:gd name="connsiteY1419" fmla="*/ 1380625 h 6680837"/>
                    <a:gd name="connsiteX1420" fmla="*/ 2618811 w 6423007"/>
                    <a:gd name="connsiteY1420" fmla="*/ 1392262 h 6680837"/>
                    <a:gd name="connsiteX1421" fmla="*/ 2601303 w 6423007"/>
                    <a:gd name="connsiteY1421" fmla="*/ 1400553 h 6680837"/>
                    <a:gd name="connsiteX1422" fmla="*/ 2600989 w 6423007"/>
                    <a:gd name="connsiteY1422" fmla="*/ 1400948 h 6680837"/>
                    <a:gd name="connsiteX1423" fmla="*/ 2599119 w 6423007"/>
                    <a:gd name="connsiteY1423" fmla="*/ 1426858 h 6680837"/>
                    <a:gd name="connsiteX1424" fmla="*/ 2620843 w 6423007"/>
                    <a:gd name="connsiteY1424" fmla="*/ 1446735 h 6680837"/>
                    <a:gd name="connsiteX1425" fmla="*/ 2634911 w 6423007"/>
                    <a:gd name="connsiteY1425" fmla="*/ 1466367 h 6680837"/>
                    <a:gd name="connsiteX1426" fmla="*/ 2610887 w 6423007"/>
                    <a:gd name="connsiteY1426" fmla="*/ 1485671 h 6680837"/>
                    <a:gd name="connsiteX1427" fmla="*/ 2590601 w 6423007"/>
                    <a:gd name="connsiteY1427" fmla="*/ 1512950 h 6680837"/>
                    <a:gd name="connsiteX1428" fmla="*/ 2561577 w 6423007"/>
                    <a:gd name="connsiteY1428" fmla="*/ 1594205 h 6680837"/>
                    <a:gd name="connsiteX1429" fmla="*/ 2535731 w 6423007"/>
                    <a:gd name="connsiteY1429" fmla="*/ 1607548 h 6680837"/>
                    <a:gd name="connsiteX1430" fmla="*/ 2446223 w 6423007"/>
                    <a:gd name="connsiteY1430" fmla="*/ 1655247 h 6680837"/>
                    <a:gd name="connsiteX1431" fmla="*/ 2321799 w 6423007"/>
                    <a:gd name="connsiteY1431" fmla="*/ 1701099 h 6680837"/>
                    <a:gd name="connsiteX1432" fmla="*/ 2272249 w 6423007"/>
                    <a:gd name="connsiteY1432" fmla="*/ 1636926 h 6680837"/>
                    <a:gd name="connsiteX1433" fmla="*/ 2253407 w 6423007"/>
                    <a:gd name="connsiteY1433" fmla="*/ 1588699 h 6680837"/>
                    <a:gd name="connsiteX1434" fmla="*/ 2244915 w 6423007"/>
                    <a:gd name="connsiteY1434" fmla="*/ 1541193 h 6680837"/>
                    <a:gd name="connsiteX1435" fmla="*/ 2243827 w 6423007"/>
                    <a:gd name="connsiteY1435" fmla="*/ 1538649 h 6680837"/>
                    <a:gd name="connsiteX1436" fmla="*/ 2238845 w 6423007"/>
                    <a:gd name="connsiteY1436" fmla="*/ 1535345 h 6680837"/>
                    <a:gd name="connsiteX1437" fmla="*/ 2226193 w 6423007"/>
                    <a:gd name="connsiteY1437" fmla="*/ 1534158 h 6680837"/>
                    <a:gd name="connsiteX1438" fmla="*/ 2204599 w 6423007"/>
                    <a:gd name="connsiteY1438" fmla="*/ 1541489 h 6680837"/>
                    <a:gd name="connsiteX1439" fmla="*/ 2185535 w 6423007"/>
                    <a:gd name="connsiteY1439" fmla="*/ 1534680 h 6680837"/>
                    <a:gd name="connsiteX1440" fmla="*/ 2184627 w 6423007"/>
                    <a:gd name="connsiteY1440" fmla="*/ 1533562 h 6680837"/>
                    <a:gd name="connsiteX1441" fmla="*/ 2187073 w 6423007"/>
                    <a:gd name="connsiteY1441" fmla="*/ 1542032 h 6680837"/>
                    <a:gd name="connsiteX1442" fmla="*/ 2179863 w 6423007"/>
                    <a:gd name="connsiteY1442" fmla="*/ 1547398 h 6680837"/>
                    <a:gd name="connsiteX1443" fmla="*/ 2104661 w 6423007"/>
                    <a:gd name="connsiteY1443" fmla="*/ 1524507 h 6680837"/>
                    <a:gd name="connsiteX1444" fmla="*/ 2005395 w 6423007"/>
                    <a:gd name="connsiteY1444" fmla="*/ 1539345 h 6680837"/>
                    <a:gd name="connsiteX1445" fmla="*/ 1982341 w 6423007"/>
                    <a:gd name="connsiteY1445" fmla="*/ 1548316 h 6680837"/>
                    <a:gd name="connsiteX1446" fmla="*/ 1946121 w 6423007"/>
                    <a:gd name="connsiteY1446" fmla="*/ 1583026 h 6680837"/>
                    <a:gd name="connsiteX1447" fmla="*/ 1931611 w 6423007"/>
                    <a:gd name="connsiteY1447" fmla="*/ 1653284 h 6680837"/>
                    <a:gd name="connsiteX1448" fmla="*/ 1940579 w 6423007"/>
                    <a:gd name="connsiteY1448" fmla="*/ 1694870 h 6680837"/>
                    <a:gd name="connsiteX1449" fmla="*/ 1968159 w 6423007"/>
                    <a:gd name="connsiteY1449" fmla="*/ 1769574 h 6680837"/>
                    <a:gd name="connsiteX1450" fmla="*/ 2001607 w 6423007"/>
                    <a:gd name="connsiteY1450" fmla="*/ 1827845 h 6680837"/>
                    <a:gd name="connsiteX1451" fmla="*/ 2033883 w 6423007"/>
                    <a:gd name="connsiteY1451" fmla="*/ 1848639 h 6680837"/>
                    <a:gd name="connsiteX1452" fmla="*/ 2003029 w 6423007"/>
                    <a:gd name="connsiteY1452" fmla="*/ 1853501 h 6680837"/>
                    <a:gd name="connsiteX1453" fmla="*/ 1903433 w 6423007"/>
                    <a:gd name="connsiteY1453" fmla="*/ 1828514 h 6680837"/>
                    <a:gd name="connsiteX1454" fmla="*/ 1887753 w 6423007"/>
                    <a:gd name="connsiteY1454" fmla="*/ 1824238 h 6680837"/>
                    <a:gd name="connsiteX1455" fmla="*/ 1723435 w 6423007"/>
                    <a:gd name="connsiteY1455" fmla="*/ 1784074 h 6680837"/>
                    <a:gd name="connsiteX1456" fmla="*/ 1655525 w 6423007"/>
                    <a:gd name="connsiteY1456" fmla="*/ 1788936 h 6680837"/>
                    <a:gd name="connsiteX1457" fmla="*/ 1626007 w 6423007"/>
                    <a:gd name="connsiteY1457" fmla="*/ 1916039 h 6680837"/>
                    <a:gd name="connsiteX1458" fmla="*/ 1745973 w 6423007"/>
                    <a:gd name="connsiteY1458" fmla="*/ 2002567 h 6680837"/>
                    <a:gd name="connsiteX1459" fmla="*/ 1821845 w 6423007"/>
                    <a:gd name="connsiteY1459" fmla="*/ 2030990 h 6680837"/>
                    <a:gd name="connsiteX1460" fmla="*/ 1853115 w 6423007"/>
                    <a:gd name="connsiteY1460" fmla="*/ 2062013 h 6680837"/>
                    <a:gd name="connsiteX1461" fmla="*/ 1816477 w 6423007"/>
                    <a:gd name="connsiteY1461" fmla="*/ 2060838 h 6680837"/>
                    <a:gd name="connsiteX1462" fmla="*/ 1778245 w 6423007"/>
                    <a:gd name="connsiteY1462" fmla="*/ 2078947 h 6680837"/>
                    <a:gd name="connsiteX1463" fmla="*/ 1728109 w 6423007"/>
                    <a:gd name="connsiteY1463" fmla="*/ 2119275 h 6680837"/>
                    <a:gd name="connsiteX1464" fmla="*/ 1698679 w 6423007"/>
                    <a:gd name="connsiteY1464" fmla="*/ 2149791 h 6680837"/>
                    <a:gd name="connsiteX1465" fmla="*/ 1681153 w 6423007"/>
                    <a:gd name="connsiteY1465" fmla="*/ 2213679 h 6680837"/>
                    <a:gd name="connsiteX1466" fmla="*/ 1664887 w 6423007"/>
                    <a:gd name="connsiteY1466" fmla="*/ 2236987 h 6680837"/>
                    <a:gd name="connsiteX1467" fmla="*/ 1554217 w 6423007"/>
                    <a:gd name="connsiteY1467" fmla="*/ 2305987 h 6680837"/>
                    <a:gd name="connsiteX1468" fmla="*/ 1508607 w 6423007"/>
                    <a:gd name="connsiteY1468" fmla="*/ 2355871 h 6680837"/>
                    <a:gd name="connsiteX1469" fmla="*/ 1436333 w 6423007"/>
                    <a:gd name="connsiteY1469" fmla="*/ 2435939 h 6680837"/>
                    <a:gd name="connsiteX1470" fmla="*/ 1401289 w 6423007"/>
                    <a:gd name="connsiteY1470" fmla="*/ 2434010 h 6680837"/>
                    <a:gd name="connsiteX1471" fmla="*/ 1361131 w 6423007"/>
                    <a:gd name="connsiteY1471" fmla="*/ 2431578 h 6680837"/>
                    <a:gd name="connsiteX1472" fmla="*/ 1316275 w 6423007"/>
                    <a:gd name="connsiteY1472" fmla="*/ 2464526 h 6680837"/>
                    <a:gd name="connsiteX1473" fmla="*/ 1202837 w 6423007"/>
                    <a:gd name="connsiteY1473" fmla="*/ 2533861 h 6680837"/>
                    <a:gd name="connsiteX1474" fmla="*/ 1170139 w 6423007"/>
                    <a:gd name="connsiteY1474" fmla="*/ 2569828 h 6680837"/>
                    <a:gd name="connsiteX1475" fmla="*/ 1128045 w 6423007"/>
                    <a:gd name="connsiteY1475" fmla="*/ 2676558 h 6680837"/>
                    <a:gd name="connsiteX1476" fmla="*/ 1111863 w 6423007"/>
                    <a:gd name="connsiteY1476" fmla="*/ 2732983 h 6680837"/>
                    <a:gd name="connsiteX1477" fmla="*/ 1127959 w 6423007"/>
                    <a:gd name="connsiteY1477" fmla="*/ 2754615 h 6680837"/>
                    <a:gd name="connsiteX1478" fmla="*/ 1154615 w 6423007"/>
                    <a:gd name="connsiteY1478" fmla="*/ 2798549 h 6680837"/>
                    <a:gd name="connsiteX1479" fmla="*/ 1109760 w 6423007"/>
                    <a:gd name="connsiteY1479" fmla="*/ 2831498 h 6680837"/>
                    <a:gd name="connsiteX1480" fmla="*/ 1091064 w 6423007"/>
                    <a:gd name="connsiteY1480" fmla="*/ 2839379 h 6680837"/>
                    <a:gd name="connsiteX1481" fmla="*/ 1107410 w 6423007"/>
                    <a:gd name="connsiteY1481" fmla="*/ 2867718 h 6680837"/>
                    <a:gd name="connsiteX1482" fmla="*/ 1125017 w 6423007"/>
                    <a:gd name="connsiteY1482" fmla="*/ 2855477 h 6680837"/>
                    <a:gd name="connsiteX1483" fmla="*/ 1163583 w 6423007"/>
                    <a:gd name="connsiteY1483" fmla="*/ 2858664 h 6680837"/>
                    <a:gd name="connsiteX1484" fmla="*/ 1184205 w 6423007"/>
                    <a:gd name="connsiteY1484" fmla="*/ 2889854 h 6680837"/>
                    <a:gd name="connsiteX1485" fmla="*/ 1175481 w 6423007"/>
                    <a:gd name="connsiteY1485" fmla="*/ 2966150 h 6680837"/>
                    <a:gd name="connsiteX1486" fmla="*/ 1155863 w 6423007"/>
                    <a:gd name="connsiteY1486" fmla="*/ 2961790 h 6680837"/>
                    <a:gd name="connsiteX1487" fmla="*/ 1089800 w 6423007"/>
                    <a:gd name="connsiteY1487" fmla="*/ 2935546 h 6680837"/>
                    <a:gd name="connsiteX1488" fmla="*/ 1063391 w 6423007"/>
                    <a:gd name="connsiteY1488" fmla="*/ 2935378 h 6680837"/>
                    <a:gd name="connsiteX1489" fmla="*/ 1084684 w 6423007"/>
                    <a:gd name="connsiteY1489" fmla="*/ 2953571 h 6680837"/>
                    <a:gd name="connsiteX1490" fmla="*/ 1089626 w 6423007"/>
                    <a:gd name="connsiteY1490" fmla="*/ 3017542 h 6680837"/>
                    <a:gd name="connsiteX1491" fmla="*/ 1051813 w 6423007"/>
                    <a:gd name="connsiteY1491" fmla="*/ 3053007 h 6680837"/>
                    <a:gd name="connsiteX1492" fmla="*/ 1037559 w 6423007"/>
                    <a:gd name="connsiteY1492" fmla="*/ 3074386 h 6680837"/>
                    <a:gd name="connsiteX1493" fmla="*/ 1006953 w 6423007"/>
                    <a:gd name="connsiteY1493" fmla="*/ 3160072 h 6680837"/>
                    <a:gd name="connsiteX1494" fmla="*/ 1014749 w 6423007"/>
                    <a:gd name="connsiteY1494" fmla="*/ 3182709 h 6680837"/>
                    <a:gd name="connsiteX1495" fmla="*/ 1035625 w 6423007"/>
                    <a:gd name="connsiteY1495" fmla="*/ 3183548 h 6680837"/>
                    <a:gd name="connsiteX1496" fmla="*/ 1092046 w 6423007"/>
                    <a:gd name="connsiteY1496" fmla="*/ 3218261 h 6680837"/>
                    <a:gd name="connsiteX1497" fmla="*/ 1112669 w 6423007"/>
                    <a:gd name="connsiteY1497" fmla="*/ 3249450 h 6680837"/>
                    <a:gd name="connsiteX1498" fmla="*/ 1124991 w 6423007"/>
                    <a:gd name="connsiteY1498" fmla="*/ 3281646 h 6680837"/>
                    <a:gd name="connsiteX1499" fmla="*/ 1089945 w 6423007"/>
                    <a:gd name="connsiteY1499" fmla="*/ 3298246 h 6680837"/>
                    <a:gd name="connsiteX1500" fmla="*/ 1016920 w 6423007"/>
                    <a:gd name="connsiteY1500" fmla="*/ 3339662 h 6680837"/>
                    <a:gd name="connsiteX1501" fmla="*/ 1055738 w 6423007"/>
                    <a:gd name="connsiteY1501" fmla="*/ 3331028 h 6680837"/>
                    <a:gd name="connsiteX1502" fmla="*/ 1100508 w 6423007"/>
                    <a:gd name="connsiteY1502" fmla="*/ 3339077 h 6680837"/>
                    <a:gd name="connsiteX1503" fmla="*/ 1091115 w 6423007"/>
                    <a:gd name="connsiteY1503" fmla="*/ 3372782 h 6680837"/>
                    <a:gd name="connsiteX1504" fmla="*/ 1088765 w 6423007"/>
                    <a:gd name="connsiteY1504" fmla="*/ 3390472 h 6680837"/>
                    <a:gd name="connsiteX1505" fmla="*/ 1065116 w 6423007"/>
                    <a:gd name="connsiteY1505" fmla="*/ 3519672 h 6680837"/>
                    <a:gd name="connsiteX1506" fmla="*/ 1059499 w 6423007"/>
                    <a:gd name="connsiteY1506" fmla="*/ 3524283 h 6680837"/>
                    <a:gd name="connsiteX1507" fmla="*/ 1046667 w 6423007"/>
                    <a:gd name="connsiteY1507" fmla="*/ 3589847 h 6680837"/>
                    <a:gd name="connsiteX1508" fmla="*/ 1036686 w 6423007"/>
                    <a:gd name="connsiteY1508" fmla="*/ 3651135 h 6680837"/>
                    <a:gd name="connsiteX1509" fmla="*/ 1026876 w 6423007"/>
                    <a:gd name="connsiteY1509" fmla="*/ 3686014 h 6680837"/>
                    <a:gd name="connsiteX1510" fmla="*/ 1005160 w 6423007"/>
                    <a:gd name="connsiteY1510" fmla="*/ 3706051 h 6680837"/>
                    <a:gd name="connsiteX1511" fmla="*/ 1021420 w 6423007"/>
                    <a:gd name="connsiteY1511" fmla="*/ 3775389 h 6680837"/>
                    <a:gd name="connsiteX1512" fmla="*/ 1134181 w 6423007"/>
                    <a:gd name="connsiteY1512" fmla="*/ 3793166 h 6680837"/>
                    <a:gd name="connsiteX1513" fmla="*/ 1160087 w 6423007"/>
                    <a:gd name="connsiteY1513" fmla="*/ 3798449 h 6680837"/>
                    <a:gd name="connsiteX1514" fmla="*/ 1209803 w 6423007"/>
                    <a:gd name="connsiteY1514" fmla="*/ 3796354 h 6680837"/>
                    <a:gd name="connsiteX1515" fmla="*/ 1240905 w 6423007"/>
                    <a:gd name="connsiteY1515" fmla="*/ 3816728 h 6680837"/>
                    <a:gd name="connsiteX1516" fmla="*/ 1251467 w 6423007"/>
                    <a:gd name="connsiteY1516" fmla="*/ 3857559 h 6680837"/>
                    <a:gd name="connsiteX1517" fmla="*/ 1316107 w 6423007"/>
                    <a:gd name="connsiteY1517" fmla="*/ 3839618 h 6680837"/>
                    <a:gd name="connsiteX1518" fmla="*/ 1326335 w 6423007"/>
                    <a:gd name="connsiteY1518" fmla="*/ 3822096 h 6680837"/>
                    <a:gd name="connsiteX1519" fmla="*/ 1381587 w 6423007"/>
                    <a:gd name="connsiteY1519" fmla="*/ 3800801 h 6680837"/>
                    <a:gd name="connsiteX1520" fmla="*/ 1398019 w 6423007"/>
                    <a:gd name="connsiteY1520" fmla="*/ 3806671 h 6680837"/>
                    <a:gd name="connsiteX1521" fmla="*/ 1506753 w 6423007"/>
                    <a:gd name="connsiteY1521" fmla="*/ 3865362 h 6680837"/>
                    <a:gd name="connsiteX1522" fmla="*/ 1516311 w 6423007"/>
                    <a:gd name="connsiteY1522" fmla="*/ 3879364 h 6680837"/>
                    <a:gd name="connsiteX1523" fmla="*/ 1523183 w 6423007"/>
                    <a:gd name="connsiteY1523" fmla="*/ 3908290 h 6680837"/>
                    <a:gd name="connsiteX1524" fmla="*/ 1575917 w 6423007"/>
                    <a:gd name="connsiteY1524" fmla="*/ 3912567 h 6680837"/>
                    <a:gd name="connsiteX1525" fmla="*/ 1586983 w 6423007"/>
                    <a:gd name="connsiteY1525" fmla="*/ 3892696 h 6680837"/>
                    <a:gd name="connsiteX1526" fmla="*/ 1594783 w 6423007"/>
                    <a:gd name="connsiteY1526" fmla="*/ 3859747 h 6680837"/>
                    <a:gd name="connsiteX1527" fmla="*/ 1632595 w 6423007"/>
                    <a:gd name="connsiteY1527" fmla="*/ 3861341 h 6680837"/>
                    <a:gd name="connsiteX1528" fmla="*/ 1667973 w 6423007"/>
                    <a:gd name="connsiteY1528" fmla="*/ 3884565 h 6680837"/>
                    <a:gd name="connsiteX1529" fmla="*/ 1687421 w 6423007"/>
                    <a:gd name="connsiteY1529" fmla="*/ 3896807 h 6680837"/>
                    <a:gd name="connsiteX1530" fmla="*/ 1781571 w 6423007"/>
                    <a:gd name="connsiteY1530" fmla="*/ 3918524 h 6680837"/>
                    <a:gd name="connsiteX1531" fmla="*/ 1812253 w 6423007"/>
                    <a:gd name="connsiteY1531" fmla="*/ 3958601 h 6680837"/>
                    <a:gd name="connsiteX1532" fmla="*/ 1809819 w 6423007"/>
                    <a:gd name="connsiteY1532" fmla="*/ 3980232 h 6680837"/>
                    <a:gd name="connsiteX1533" fmla="*/ 1838827 w 6423007"/>
                    <a:gd name="connsiteY1533" fmla="*/ 4006475 h 6680837"/>
                    <a:gd name="connsiteX1534" fmla="*/ 1899277 w 6423007"/>
                    <a:gd name="connsiteY1534" fmla="*/ 3963215 h 6680837"/>
                    <a:gd name="connsiteX1535" fmla="*/ 1949999 w 6423007"/>
                    <a:gd name="connsiteY1535" fmla="*/ 3950891 h 6680837"/>
                    <a:gd name="connsiteX1536" fmla="*/ 1962907 w 6423007"/>
                    <a:gd name="connsiteY1536" fmla="*/ 3992560 h 6680837"/>
                    <a:gd name="connsiteX1537" fmla="*/ 2062849 w 6423007"/>
                    <a:gd name="connsiteY1537" fmla="*/ 3872082 h 6680837"/>
                    <a:gd name="connsiteX1538" fmla="*/ 2075347 w 6423007"/>
                    <a:gd name="connsiteY1538" fmla="*/ 3803751 h 6680837"/>
                    <a:gd name="connsiteX1539" fmla="*/ 2096645 w 6423007"/>
                    <a:gd name="connsiteY1539" fmla="*/ 3747829 h 6680837"/>
                    <a:gd name="connsiteX1540" fmla="*/ 2173023 w 6423007"/>
                    <a:gd name="connsiteY1540" fmla="*/ 3697023 h 6680837"/>
                    <a:gd name="connsiteX1541" fmla="*/ 2130939 w 6423007"/>
                    <a:gd name="connsiteY1541" fmla="*/ 3655519 h 6680837"/>
                    <a:gd name="connsiteX1542" fmla="*/ 2167999 w 6423007"/>
                    <a:gd name="connsiteY1542" fmla="*/ 3581404 h 6680837"/>
                    <a:gd name="connsiteX1543" fmla="*/ 2214699 w 6423007"/>
                    <a:gd name="connsiteY1543" fmla="*/ 3572938 h 6680837"/>
                    <a:gd name="connsiteX1544" fmla="*/ 2164565 w 6423007"/>
                    <a:gd name="connsiteY1544" fmla="*/ 3539148 h 6680837"/>
                    <a:gd name="connsiteX1545" fmla="*/ 2177649 w 6423007"/>
                    <a:gd name="connsiteY1545" fmla="*/ 3480291 h 6680837"/>
                    <a:gd name="connsiteX1546" fmla="*/ 2254779 w 6423007"/>
                    <a:gd name="connsiteY1546" fmla="*/ 3486665 h 6680837"/>
                    <a:gd name="connsiteX1547" fmla="*/ 2294013 w 6423007"/>
                    <a:gd name="connsiteY1547" fmla="*/ 3532443 h 6680837"/>
                    <a:gd name="connsiteX1548" fmla="*/ 2325617 w 6423007"/>
                    <a:gd name="connsiteY1548" fmla="*/ 3566232 h 6680837"/>
                    <a:gd name="connsiteX1549" fmla="*/ 2365439 w 6423007"/>
                    <a:gd name="connsiteY1549" fmla="*/ 3584427 h 6680837"/>
                    <a:gd name="connsiteX1550" fmla="*/ 2395033 w 6423007"/>
                    <a:gd name="connsiteY1550" fmla="*/ 3620144 h 6680837"/>
                    <a:gd name="connsiteX1551" fmla="*/ 2381361 w 6423007"/>
                    <a:gd name="connsiteY1551" fmla="*/ 3688056 h 6680837"/>
                    <a:gd name="connsiteX1552" fmla="*/ 2355703 w 6423007"/>
                    <a:gd name="connsiteY1552" fmla="*/ 3726539 h 6680837"/>
                    <a:gd name="connsiteX1553" fmla="*/ 2313533 w 6423007"/>
                    <a:gd name="connsiteY1553" fmla="*/ 3763093 h 6680837"/>
                    <a:gd name="connsiteX1554" fmla="*/ 2266249 w 6423007"/>
                    <a:gd name="connsiteY1554" fmla="*/ 3762086 h 6680837"/>
                    <a:gd name="connsiteX1555" fmla="*/ 2248391 w 6423007"/>
                    <a:gd name="connsiteY1555" fmla="*/ 3749090 h 6680837"/>
                    <a:gd name="connsiteX1556" fmla="*/ 2225669 w 6423007"/>
                    <a:gd name="connsiteY1556" fmla="*/ 3779356 h 6680837"/>
                    <a:gd name="connsiteX1557" fmla="*/ 2302961 w 6423007"/>
                    <a:gd name="connsiteY1557" fmla="*/ 3889024 h 6680837"/>
                    <a:gd name="connsiteX1558" fmla="*/ 2334481 w 6423007"/>
                    <a:gd name="connsiteY1558" fmla="*/ 3926753 h 6680837"/>
                    <a:gd name="connsiteX1559" fmla="*/ 2345037 w 6423007"/>
                    <a:gd name="connsiteY1559" fmla="*/ 4041700 h 6680837"/>
                    <a:gd name="connsiteX1560" fmla="*/ 2336485 w 6423007"/>
                    <a:gd name="connsiteY1560" fmla="*/ 4073058 h 6680837"/>
                    <a:gd name="connsiteX1561" fmla="*/ 2283243 w 6423007"/>
                    <a:gd name="connsiteY1561" fmla="*/ 4148011 h 6680837"/>
                    <a:gd name="connsiteX1562" fmla="*/ 2240149 w 6423007"/>
                    <a:gd name="connsiteY1562" fmla="*/ 4153794 h 6680837"/>
                    <a:gd name="connsiteX1563" fmla="*/ 2218435 w 6423007"/>
                    <a:gd name="connsiteY1563" fmla="*/ 4155303 h 6680837"/>
                    <a:gd name="connsiteX1564" fmla="*/ 2191523 w 6423007"/>
                    <a:gd name="connsiteY1564" fmla="*/ 4160250 h 6680837"/>
                    <a:gd name="connsiteX1565" fmla="*/ 2049929 w 6423007"/>
                    <a:gd name="connsiteY1565" fmla="*/ 4034232 h 6680837"/>
                    <a:gd name="connsiteX1566" fmla="*/ 2041203 w 6423007"/>
                    <a:gd name="connsiteY1566" fmla="*/ 4147586 h 6680837"/>
                    <a:gd name="connsiteX1567" fmla="*/ 2051933 w 6423007"/>
                    <a:gd name="connsiteY1567" fmla="*/ 4180536 h 6680837"/>
                    <a:gd name="connsiteX1568" fmla="*/ 2115981 w 6423007"/>
                    <a:gd name="connsiteY1568" fmla="*/ 4245767 h 6680837"/>
                    <a:gd name="connsiteX1569" fmla="*/ 2237461 w 6423007"/>
                    <a:gd name="connsiteY1569" fmla="*/ 4261364 h 6680837"/>
                    <a:gd name="connsiteX1570" fmla="*/ 2265211 w 6423007"/>
                    <a:gd name="connsiteY1570" fmla="*/ 4272600 h 6680837"/>
                    <a:gd name="connsiteX1571" fmla="*/ 2266047 w 6423007"/>
                    <a:gd name="connsiteY1571" fmla="*/ 4307310 h 6680837"/>
                    <a:gd name="connsiteX1572" fmla="*/ 2278537 w 6423007"/>
                    <a:gd name="connsiteY1572" fmla="*/ 4350154 h 6680837"/>
                    <a:gd name="connsiteX1573" fmla="*/ 2325567 w 6423007"/>
                    <a:gd name="connsiteY1573" fmla="*/ 4381511 h 6680837"/>
                    <a:gd name="connsiteX1574" fmla="*/ 2324479 w 6423007"/>
                    <a:gd name="connsiteY1574" fmla="*/ 4340094 h 6680837"/>
                    <a:gd name="connsiteX1575" fmla="*/ 2351981 w 6423007"/>
                    <a:gd name="connsiteY1575" fmla="*/ 4307564 h 6680837"/>
                    <a:gd name="connsiteX1576" fmla="*/ 2381901 w 6423007"/>
                    <a:gd name="connsiteY1576" fmla="*/ 4308200 h 6680837"/>
                    <a:gd name="connsiteX1577" fmla="*/ 2388347 w 6423007"/>
                    <a:gd name="connsiteY1577" fmla="*/ 4320525 h 6680837"/>
                    <a:gd name="connsiteX1578" fmla="*/ 2408011 w 6423007"/>
                    <a:gd name="connsiteY1578" fmla="*/ 4325677 h 6680837"/>
                    <a:gd name="connsiteX1579" fmla="*/ 2435807 w 6423007"/>
                    <a:gd name="connsiteY1579" fmla="*/ 4332959 h 6680837"/>
                    <a:gd name="connsiteX1580" fmla="*/ 2450617 w 6423007"/>
                    <a:gd name="connsiteY1580" fmla="*/ 4358102 h 6680837"/>
                    <a:gd name="connsiteX1581" fmla="*/ 2454117 w 6423007"/>
                    <a:gd name="connsiteY1581" fmla="*/ 4396410 h 6680837"/>
                    <a:gd name="connsiteX1582" fmla="*/ 2513665 w 6423007"/>
                    <a:gd name="connsiteY1582" fmla="*/ 4374004 h 6680837"/>
                    <a:gd name="connsiteX1583" fmla="*/ 2528911 w 6423007"/>
                    <a:gd name="connsiteY1583" fmla="*/ 4360920 h 6680837"/>
                    <a:gd name="connsiteX1584" fmla="*/ 2526671 w 6423007"/>
                    <a:gd name="connsiteY1584" fmla="*/ 4319091 h 6680837"/>
                    <a:gd name="connsiteX1585" fmla="*/ 2526689 w 6423007"/>
                    <a:gd name="connsiteY1585" fmla="*/ 4282039 h 6680837"/>
                    <a:gd name="connsiteX1586" fmla="*/ 2554333 w 6423007"/>
                    <a:gd name="connsiteY1586" fmla="*/ 4260150 h 6680837"/>
                    <a:gd name="connsiteX1587" fmla="*/ 2577853 w 6423007"/>
                    <a:gd name="connsiteY1587" fmla="*/ 4283109 h 6680837"/>
                    <a:gd name="connsiteX1588" fmla="*/ 2582197 w 6423007"/>
                    <a:gd name="connsiteY1588" fmla="*/ 4300543 h 6680837"/>
                    <a:gd name="connsiteX1589" fmla="*/ 2652801 w 6423007"/>
                    <a:gd name="connsiteY1589" fmla="*/ 4276792 h 6680837"/>
                    <a:gd name="connsiteX1590" fmla="*/ 2685707 w 6423007"/>
                    <a:gd name="connsiteY1590" fmla="*/ 4284575 h 6680837"/>
                    <a:gd name="connsiteX1591" fmla="*/ 2688033 w 6423007"/>
                    <a:gd name="connsiteY1591" fmla="*/ 4322464 h 6680837"/>
                    <a:gd name="connsiteX1592" fmla="*/ 2639445 w 6423007"/>
                    <a:gd name="connsiteY1592" fmla="*/ 4365990 h 6680837"/>
                    <a:gd name="connsiteX1593" fmla="*/ 2618157 w 6423007"/>
                    <a:gd name="connsiteY1593" fmla="*/ 4403386 h 6680837"/>
                    <a:gd name="connsiteX1594" fmla="*/ 2592341 w 6423007"/>
                    <a:gd name="connsiteY1594" fmla="*/ 4449753 h 6680837"/>
                    <a:gd name="connsiteX1595" fmla="*/ 2589399 w 6423007"/>
                    <a:gd name="connsiteY1595" fmla="*/ 4476496 h 6680837"/>
                    <a:gd name="connsiteX1596" fmla="*/ 2609753 w 6423007"/>
                    <a:gd name="connsiteY1596" fmla="*/ 4463913 h 6680837"/>
                    <a:gd name="connsiteX1597" fmla="*/ 2652969 w 6423007"/>
                    <a:gd name="connsiteY1597" fmla="*/ 4450232 h 6680837"/>
                    <a:gd name="connsiteX1598" fmla="*/ 2684281 w 6423007"/>
                    <a:gd name="connsiteY1598" fmla="*/ 4458770 h 6680837"/>
                    <a:gd name="connsiteX1599" fmla="*/ 2734761 w 6423007"/>
                    <a:gd name="connsiteY1599" fmla="*/ 4491359 h 6680837"/>
                    <a:gd name="connsiteX1600" fmla="*/ 2757947 w 6423007"/>
                    <a:gd name="connsiteY1600" fmla="*/ 4511553 h 6680837"/>
                    <a:gd name="connsiteX1601" fmla="*/ 2798827 w 6423007"/>
                    <a:gd name="connsiteY1601" fmla="*/ 4478508 h 6680837"/>
                    <a:gd name="connsiteX1602" fmla="*/ 2838211 w 6423007"/>
                    <a:gd name="connsiteY1602" fmla="*/ 4423753 h 6680837"/>
                    <a:gd name="connsiteX1603" fmla="*/ 2907651 w 6423007"/>
                    <a:gd name="connsiteY1603" fmla="*/ 4381057 h 6680837"/>
                    <a:gd name="connsiteX1604" fmla="*/ 2969877 w 6423007"/>
                    <a:gd name="connsiteY1604" fmla="*/ 4362255 h 6680837"/>
                    <a:gd name="connsiteX1605" fmla="*/ 2954923 w 6423007"/>
                    <a:gd name="connsiteY1605" fmla="*/ 4289413 h 6680837"/>
                    <a:gd name="connsiteX1606" fmla="*/ 2957029 w 6423007"/>
                    <a:gd name="connsiteY1606" fmla="*/ 4265018 h 6680837"/>
                    <a:gd name="connsiteX1607" fmla="*/ 2950861 w 6423007"/>
                    <a:gd name="connsiteY1607" fmla="*/ 4204581 h 6680837"/>
                    <a:gd name="connsiteX1608" fmla="*/ 2932715 w 6423007"/>
                    <a:gd name="connsiteY1608" fmla="*/ 4151776 h 6680837"/>
                    <a:gd name="connsiteX1609" fmla="*/ 2904695 w 6423007"/>
                    <a:gd name="connsiteY1609" fmla="*/ 4082210 h 6680837"/>
                    <a:gd name="connsiteX1610" fmla="*/ 2897919 w 6423007"/>
                    <a:gd name="connsiteY1610" fmla="*/ 4067878 h 6680837"/>
                    <a:gd name="connsiteX1611" fmla="*/ 2913039 w 6423007"/>
                    <a:gd name="connsiteY1611" fmla="*/ 3970045 h 6680837"/>
                    <a:gd name="connsiteX1612" fmla="*/ 2954005 w 6423007"/>
                    <a:gd name="connsiteY1612" fmla="*/ 3933060 h 6680837"/>
                    <a:gd name="connsiteX1613" fmla="*/ 3023617 w 6423007"/>
                    <a:gd name="connsiteY1613" fmla="*/ 3882484 h 6680837"/>
                    <a:gd name="connsiteX1614" fmla="*/ 3059885 w 6423007"/>
                    <a:gd name="connsiteY1614" fmla="*/ 3862350 h 6680837"/>
                    <a:gd name="connsiteX1615" fmla="*/ 3084843 w 6423007"/>
                    <a:gd name="connsiteY1615" fmla="*/ 3855382 h 6680837"/>
                    <a:gd name="connsiteX1616" fmla="*/ 3206387 w 6423007"/>
                    <a:gd name="connsiteY1616" fmla="*/ 3770416 h 6680837"/>
                    <a:gd name="connsiteX1617" fmla="*/ 3279439 w 6423007"/>
                    <a:gd name="connsiteY1617" fmla="*/ 3706511 h 6680837"/>
                    <a:gd name="connsiteX1618" fmla="*/ 3314781 w 6423007"/>
                    <a:gd name="connsiteY1618" fmla="*/ 3692665 h 6680837"/>
                    <a:gd name="connsiteX1619" fmla="*/ 3497253 w 6423007"/>
                    <a:gd name="connsiteY1619" fmla="*/ 3685048 h 6680837"/>
                    <a:gd name="connsiteX1620" fmla="*/ 3519009 w 6423007"/>
                    <a:gd name="connsiteY1620" fmla="*/ 3716642 h 6680837"/>
                    <a:gd name="connsiteX1621" fmla="*/ 3524961 w 6423007"/>
                    <a:gd name="connsiteY1621" fmla="*/ 3877590 h 6680837"/>
                    <a:gd name="connsiteX1622" fmla="*/ 3507001 w 6423007"/>
                    <a:gd name="connsiteY1622" fmla="*/ 3961174 h 6680837"/>
                    <a:gd name="connsiteX1623" fmla="*/ 3509369 w 6423007"/>
                    <a:gd name="connsiteY1623" fmla="*/ 4087753 h 6680837"/>
                    <a:gd name="connsiteX1624" fmla="*/ 3516555 w 6423007"/>
                    <a:gd name="connsiteY1624" fmla="*/ 4119438 h 6680837"/>
                    <a:gd name="connsiteX1625" fmla="*/ 3549707 w 6423007"/>
                    <a:gd name="connsiteY1625" fmla="*/ 4133927 h 6680837"/>
                    <a:gd name="connsiteX1626" fmla="*/ 3614775 w 6423007"/>
                    <a:gd name="connsiteY1626" fmla="*/ 4129374 h 6680837"/>
                    <a:gd name="connsiteX1627" fmla="*/ 3677183 w 6423007"/>
                    <a:gd name="connsiteY1627" fmla="*/ 4084166 h 6680837"/>
                    <a:gd name="connsiteX1628" fmla="*/ 3766807 w 6423007"/>
                    <a:gd name="connsiteY1628" fmla="*/ 4036768 h 6680837"/>
                    <a:gd name="connsiteX1629" fmla="*/ 3781205 w 6423007"/>
                    <a:gd name="connsiteY1629" fmla="*/ 4044559 h 6680837"/>
                    <a:gd name="connsiteX1630" fmla="*/ 3813615 w 6423007"/>
                    <a:gd name="connsiteY1630" fmla="*/ 4038929 h 6680837"/>
                    <a:gd name="connsiteX1631" fmla="*/ 3802405 w 6423007"/>
                    <a:gd name="connsiteY1631" fmla="*/ 4011103 h 6680837"/>
                    <a:gd name="connsiteX1632" fmla="*/ 3735183 w 6423007"/>
                    <a:gd name="connsiteY1632" fmla="*/ 3969885 h 6680837"/>
                    <a:gd name="connsiteX1633" fmla="*/ 3732369 w 6423007"/>
                    <a:gd name="connsiteY1633" fmla="*/ 3900057 h 6680837"/>
                    <a:gd name="connsiteX1634" fmla="*/ 3772489 w 6423007"/>
                    <a:gd name="connsiteY1634" fmla="*/ 3883947 h 6680837"/>
                    <a:gd name="connsiteX1635" fmla="*/ 3798397 w 6423007"/>
                    <a:gd name="connsiteY1635" fmla="*/ 3815113 h 6680837"/>
                    <a:gd name="connsiteX1636" fmla="*/ 3760829 w 6423007"/>
                    <a:gd name="connsiteY1636" fmla="*/ 3750078 h 6680837"/>
                    <a:gd name="connsiteX1637" fmla="*/ 3755157 w 6423007"/>
                    <a:gd name="connsiteY1637" fmla="*/ 3703052 h 6680837"/>
                    <a:gd name="connsiteX1638" fmla="*/ 3740529 w 6423007"/>
                    <a:gd name="connsiteY1638" fmla="*/ 3651504 h 6680837"/>
                    <a:gd name="connsiteX1639" fmla="*/ 3737545 w 6423007"/>
                    <a:gd name="connsiteY1639" fmla="*/ 3589555 h 6680837"/>
                    <a:gd name="connsiteX1640" fmla="*/ 3754067 w 6423007"/>
                    <a:gd name="connsiteY1640" fmla="*/ 3535899 h 6680837"/>
                    <a:gd name="connsiteX1641" fmla="*/ 3767139 w 6423007"/>
                    <a:gd name="connsiteY1641" fmla="*/ 3514098 h 6680837"/>
                    <a:gd name="connsiteX1642" fmla="*/ 3789865 w 6423007"/>
                    <a:gd name="connsiteY1642" fmla="*/ 3446776 h 6680837"/>
                    <a:gd name="connsiteX1643" fmla="*/ 3749731 w 6423007"/>
                    <a:gd name="connsiteY1643" fmla="*/ 3318618 h 6680837"/>
                    <a:gd name="connsiteX1644" fmla="*/ 3748579 w 6423007"/>
                    <a:gd name="connsiteY1644" fmla="*/ 3281147 h 6680837"/>
                    <a:gd name="connsiteX1645" fmla="*/ 3750615 w 6423007"/>
                    <a:gd name="connsiteY1645" fmla="*/ 3223640 h 6680837"/>
                    <a:gd name="connsiteX1646" fmla="*/ 3730441 w 6423007"/>
                    <a:gd name="connsiteY1646" fmla="*/ 3209817 h 6680837"/>
                    <a:gd name="connsiteX1647" fmla="*/ 3712021 w 6423007"/>
                    <a:gd name="connsiteY1647" fmla="*/ 3205884 h 6680837"/>
                    <a:gd name="connsiteX1648" fmla="*/ 3623417 w 6423007"/>
                    <a:gd name="connsiteY1648" fmla="*/ 3224528 h 6680837"/>
                    <a:gd name="connsiteX1649" fmla="*/ 3563481 w 6423007"/>
                    <a:gd name="connsiteY1649" fmla="*/ 3355324 h 6680837"/>
                    <a:gd name="connsiteX1650" fmla="*/ 3519921 w 6423007"/>
                    <a:gd name="connsiteY1650" fmla="*/ 3384766 h 6680837"/>
                    <a:gd name="connsiteX1651" fmla="*/ 3490123 w 6423007"/>
                    <a:gd name="connsiteY1651" fmla="*/ 3360887 h 6680837"/>
                    <a:gd name="connsiteX1652" fmla="*/ 3471489 w 6423007"/>
                    <a:gd name="connsiteY1652" fmla="*/ 3276144 h 6680837"/>
                    <a:gd name="connsiteX1653" fmla="*/ 3398331 w 6423007"/>
                    <a:gd name="connsiteY1653" fmla="*/ 3218247 h 6680837"/>
                    <a:gd name="connsiteX1654" fmla="*/ 3303703 w 6423007"/>
                    <a:gd name="connsiteY1654" fmla="*/ 3224152 h 6680837"/>
                    <a:gd name="connsiteX1655" fmla="*/ 3282185 w 6423007"/>
                    <a:gd name="connsiteY1655" fmla="*/ 3217790 h 6680837"/>
                    <a:gd name="connsiteX1656" fmla="*/ 3220645 w 6423007"/>
                    <a:gd name="connsiteY1656" fmla="*/ 3205073 h 6680837"/>
                    <a:gd name="connsiteX1657" fmla="*/ 3207245 w 6423007"/>
                    <a:gd name="connsiteY1657" fmla="*/ 3205581 h 6680837"/>
                    <a:gd name="connsiteX1658" fmla="*/ 3101343 w 6423007"/>
                    <a:gd name="connsiteY1658" fmla="*/ 3150549 h 6680837"/>
                    <a:gd name="connsiteX1659" fmla="*/ 3067521 w 6423007"/>
                    <a:gd name="connsiteY1659" fmla="*/ 3130526 h 6680837"/>
                    <a:gd name="connsiteX1660" fmla="*/ 3055399 w 6423007"/>
                    <a:gd name="connsiteY1660" fmla="*/ 3090462 h 6680837"/>
                    <a:gd name="connsiteX1661" fmla="*/ 3077107 w 6423007"/>
                    <a:gd name="connsiteY1661" fmla="*/ 3051892 h 6680837"/>
                    <a:gd name="connsiteX1662" fmla="*/ 3032325 w 6423007"/>
                    <a:gd name="connsiteY1662" fmla="*/ 3010751 h 6680837"/>
                    <a:gd name="connsiteX1663" fmla="*/ 2958035 w 6423007"/>
                    <a:gd name="connsiteY1663" fmla="*/ 3041125 h 6680837"/>
                    <a:gd name="connsiteX1664" fmla="*/ 2936261 w 6423007"/>
                    <a:gd name="connsiteY1664" fmla="*/ 3046583 h 6680837"/>
                    <a:gd name="connsiteX1665" fmla="*/ 2848949 w 6423007"/>
                    <a:gd name="connsiteY1665" fmla="*/ 2987602 h 6680837"/>
                    <a:gd name="connsiteX1666" fmla="*/ 2833969 w 6423007"/>
                    <a:gd name="connsiteY1666" fmla="*/ 2970340 h 6680837"/>
                    <a:gd name="connsiteX1667" fmla="*/ 2781745 w 6423007"/>
                    <a:gd name="connsiteY1667" fmla="*/ 2909333 h 6680837"/>
                    <a:gd name="connsiteX1668" fmla="*/ 2761827 w 6423007"/>
                    <a:gd name="connsiteY1668" fmla="*/ 2883690 h 6680837"/>
                    <a:gd name="connsiteX1669" fmla="*/ 2663661 w 6423007"/>
                    <a:gd name="connsiteY1669" fmla="*/ 2825961 h 6680837"/>
                    <a:gd name="connsiteX1670" fmla="*/ 2606021 w 6423007"/>
                    <a:gd name="connsiteY1670" fmla="*/ 2788734 h 6680837"/>
                    <a:gd name="connsiteX1671" fmla="*/ 2617553 w 6423007"/>
                    <a:gd name="connsiteY1671" fmla="*/ 2802515 h 6680837"/>
                    <a:gd name="connsiteX1672" fmla="*/ 2669703 w 6423007"/>
                    <a:gd name="connsiteY1672" fmla="*/ 2832554 h 6680837"/>
                    <a:gd name="connsiteX1673" fmla="*/ 2745593 w 6423007"/>
                    <a:gd name="connsiteY1673" fmla="*/ 2898033 h 6680837"/>
                    <a:gd name="connsiteX1674" fmla="*/ 2743163 w 6423007"/>
                    <a:gd name="connsiteY1674" fmla="*/ 2919659 h 6680837"/>
                    <a:gd name="connsiteX1675" fmla="*/ 2753645 w 6423007"/>
                    <a:gd name="connsiteY1675" fmla="*/ 2945897 h 6680837"/>
                    <a:gd name="connsiteX1676" fmla="*/ 2765473 w 6423007"/>
                    <a:gd name="connsiteY1676" fmla="*/ 2983201 h 6680837"/>
                    <a:gd name="connsiteX1677" fmla="*/ 2601721 w 6423007"/>
                    <a:gd name="connsiteY1677" fmla="*/ 3082167 h 6680837"/>
                    <a:gd name="connsiteX1678" fmla="*/ 2488779 w 6423007"/>
                    <a:gd name="connsiteY1678" fmla="*/ 3127831 h 6680837"/>
                    <a:gd name="connsiteX1679" fmla="*/ 2441655 w 6423007"/>
                    <a:gd name="connsiteY1679" fmla="*/ 3137463 h 6680837"/>
                    <a:gd name="connsiteX1680" fmla="*/ 2341029 w 6423007"/>
                    <a:gd name="connsiteY1680" fmla="*/ 3085642 h 6680837"/>
                    <a:gd name="connsiteX1681" fmla="*/ 2283927 w 6423007"/>
                    <a:gd name="connsiteY1681" fmla="*/ 3082447 h 6680837"/>
                    <a:gd name="connsiteX1682" fmla="*/ 2249383 w 6423007"/>
                    <a:gd name="connsiteY1682" fmla="*/ 3130975 h 6680837"/>
                    <a:gd name="connsiteX1683" fmla="*/ 2270265 w 6423007"/>
                    <a:gd name="connsiteY1683" fmla="*/ 3150341 h 6680837"/>
                    <a:gd name="connsiteX1684" fmla="*/ 2370471 w 6423007"/>
                    <a:gd name="connsiteY1684" fmla="*/ 3184810 h 6680837"/>
                    <a:gd name="connsiteX1685" fmla="*/ 2421039 w 6423007"/>
                    <a:gd name="connsiteY1685" fmla="*/ 3254477 h 6680837"/>
                    <a:gd name="connsiteX1686" fmla="*/ 2461627 w 6423007"/>
                    <a:gd name="connsiteY1686" fmla="*/ 3311316 h 6680837"/>
                    <a:gd name="connsiteX1687" fmla="*/ 2481087 w 6423007"/>
                    <a:gd name="connsiteY1687" fmla="*/ 3360608 h 6680837"/>
                    <a:gd name="connsiteX1688" fmla="*/ 2470861 w 6423007"/>
                    <a:gd name="connsiteY1688" fmla="*/ 3415175 h 6680837"/>
                    <a:gd name="connsiteX1689" fmla="*/ 2421645 w 6423007"/>
                    <a:gd name="connsiteY1689" fmla="*/ 3467723 h 6680837"/>
                    <a:gd name="connsiteX1690" fmla="*/ 2403285 w 6423007"/>
                    <a:gd name="connsiteY1690" fmla="*/ 3496891 h 6680837"/>
                    <a:gd name="connsiteX1691" fmla="*/ 2382493 w 6423007"/>
                    <a:gd name="connsiteY1691" fmla="*/ 3529159 h 6680837"/>
                    <a:gd name="connsiteX1692" fmla="*/ 2332265 w 6423007"/>
                    <a:gd name="connsiteY1692" fmla="*/ 3517834 h 6680837"/>
                    <a:gd name="connsiteX1693" fmla="*/ 2331171 w 6423007"/>
                    <a:gd name="connsiteY1693" fmla="*/ 3476425 h 6680837"/>
                    <a:gd name="connsiteX1694" fmla="*/ 2333769 w 6423007"/>
                    <a:gd name="connsiteY1694" fmla="*/ 3465444 h 6680837"/>
                    <a:gd name="connsiteX1695" fmla="*/ 2320353 w 6423007"/>
                    <a:gd name="connsiteY1695" fmla="*/ 3465946 h 6680837"/>
                    <a:gd name="connsiteX1696" fmla="*/ 2275745 w 6423007"/>
                    <a:gd name="connsiteY1696" fmla="*/ 3468535 h 6680837"/>
                    <a:gd name="connsiteX1697" fmla="*/ 2263163 w 6423007"/>
                    <a:gd name="connsiteY1697" fmla="*/ 3429640 h 6680837"/>
                    <a:gd name="connsiteX1698" fmla="*/ 2247313 w 6423007"/>
                    <a:gd name="connsiteY1698" fmla="*/ 3396191 h 6680837"/>
                    <a:gd name="connsiteX1699" fmla="*/ 2237921 w 6423007"/>
                    <a:gd name="connsiteY1699" fmla="*/ 3392836 h 6680837"/>
                    <a:gd name="connsiteX1700" fmla="*/ 2211925 w 6423007"/>
                    <a:gd name="connsiteY1700" fmla="*/ 3354441 h 6680837"/>
                    <a:gd name="connsiteX1701" fmla="*/ 2245463 w 6423007"/>
                    <a:gd name="connsiteY1701" fmla="*/ 3334665 h 6680837"/>
                    <a:gd name="connsiteX1702" fmla="*/ 2145167 w 6423007"/>
                    <a:gd name="connsiteY1702" fmla="*/ 3230035 h 6680837"/>
                    <a:gd name="connsiteX1703" fmla="*/ 2109529 w 6423007"/>
                    <a:gd name="connsiteY1703" fmla="*/ 3218629 h 6680837"/>
                    <a:gd name="connsiteX1704" fmla="*/ 2029119 w 6423007"/>
                    <a:gd name="connsiteY1704" fmla="*/ 3254742 h 6680837"/>
                    <a:gd name="connsiteX1705" fmla="*/ 2023671 w 6423007"/>
                    <a:gd name="connsiteY1705" fmla="*/ 3288522 h 6680837"/>
                    <a:gd name="connsiteX1706" fmla="*/ 2019655 w 6423007"/>
                    <a:gd name="connsiteY1706" fmla="*/ 3366478 h 6680837"/>
                    <a:gd name="connsiteX1707" fmla="*/ 2006077 w 6423007"/>
                    <a:gd name="connsiteY1707" fmla="*/ 3430432 h 6680837"/>
                    <a:gd name="connsiteX1708" fmla="*/ 2063099 w 6423007"/>
                    <a:gd name="connsiteY1708" fmla="*/ 3474617 h 6680837"/>
                    <a:gd name="connsiteX1709" fmla="*/ 2088675 w 6423007"/>
                    <a:gd name="connsiteY1709" fmla="*/ 3495661 h 6680837"/>
                    <a:gd name="connsiteX1710" fmla="*/ 2097491 w 6423007"/>
                    <a:gd name="connsiteY1710" fmla="*/ 3600694 h 6680837"/>
                    <a:gd name="connsiteX1711" fmla="*/ 2076533 w 6423007"/>
                    <a:gd name="connsiteY1711" fmla="*/ 3659366 h 6680837"/>
                    <a:gd name="connsiteX1712" fmla="*/ 2080559 w 6423007"/>
                    <a:gd name="connsiteY1712" fmla="*/ 3674037 h 6680837"/>
                    <a:gd name="connsiteX1713" fmla="*/ 2080733 w 6423007"/>
                    <a:gd name="connsiteY1713" fmla="*/ 3740257 h 6680837"/>
                    <a:gd name="connsiteX1714" fmla="*/ 2037887 w 6423007"/>
                    <a:gd name="connsiteY1714" fmla="*/ 3771264 h 6680837"/>
                    <a:gd name="connsiteX1715" fmla="*/ 1959071 w 6423007"/>
                    <a:gd name="connsiteY1715" fmla="*/ 3788098 h 6680837"/>
                    <a:gd name="connsiteX1716" fmla="*/ 1933831 w 6423007"/>
                    <a:gd name="connsiteY1716" fmla="*/ 3788345 h 6680837"/>
                    <a:gd name="connsiteX1717" fmla="*/ 1912197 w 6423007"/>
                    <a:gd name="connsiteY1717" fmla="*/ 3785911 h 6680837"/>
                    <a:gd name="connsiteX1718" fmla="*/ 1922347 w 6423007"/>
                    <a:gd name="connsiteY1718" fmla="*/ 3827908 h 6680837"/>
                    <a:gd name="connsiteX1719" fmla="*/ 1941969 w 6423007"/>
                    <a:gd name="connsiteY1719" fmla="*/ 3832271 h 6680837"/>
                    <a:gd name="connsiteX1720" fmla="*/ 1953793 w 6423007"/>
                    <a:gd name="connsiteY1720" fmla="*/ 3851049 h 6680837"/>
                    <a:gd name="connsiteX1721" fmla="*/ 1939371 w 6423007"/>
                    <a:gd name="connsiteY1721" fmla="*/ 3861775 h 6680837"/>
                    <a:gd name="connsiteX1722" fmla="*/ 1861219 w 6423007"/>
                    <a:gd name="connsiteY1722" fmla="*/ 3810043 h 6680837"/>
                    <a:gd name="connsiteX1723" fmla="*/ 1823483 w 6423007"/>
                    <a:gd name="connsiteY1723" fmla="*/ 3785978 h 6680837"/>
                    <a:gd name="connsiteX1724" fmla="*/ 1772081 w 6423007"/>
                    <a:gd name="connsiteY1724" fmla="*/ 3774235 h 6680837"/>
                    <a:gd name="connsiteX1725" fmla="*/ 1715479 w 6423007"/>
                    <a:gd name="connsiteY1725" fmla="*/ 3747401 h 6680837"/>
                    <a:gd name="connsiteX1726" fmla="*/ 1689817 w 6423007"/>
                    <a:gd name="connsiteY1726" fmla="*/ 3711771 h 6680837"/>
                    <a:gd name="connsiteX1727" fmla="*/ 1711115 w 6423007"/>
                    <a:gd name="connsiteY1727" fmla="*/ 3692915 h 6680837"/>
                    <a:gd name="connsiteX1728" fmla="*/ 1727127 w 6423007"/>
                    <a:gd name="connsiteY1728" fmla="*/ 3662909 h 6680837"/>
                    <a:gd name="connsiteX1729" fmla="*/ 1707673 w 6423007"/>
                    <a:gd name="connsiteY1729" fmla="*/ 3650668 h 6680837"/>
                    <a:gd name="connsiteX1730" fmla="*/ 1706077 w 6423007"/>
                    <a:gd name="connsiteY1730" fmla="*/ 3632897 h 6680837"/>
                    <a:gd name="connsiteX1731" fmla="*/ 1714961 w 6423007"/>
                    <a:gd name="connsiteY1731" fmla="*/ 3604315 h 6680837"/>
                    <a:gd name="connsiteX1732" fmla="*/ 1707663 w 6423007"/>
                    <a:gd name="connsiteY1732" fmla="*/ 3539518 h 6680837"/>
                    <a:gd name="connsiteX1733" fmla="*/ 1702619 w 6423007"/>
                    <a:gd name="connsiteY1733" fmla="*/ 3423924 h 6680837"/>
                    <a:gd name="connsiteX1734" fmla="*/ 1681905 w 6423007"/>
                    <a:gd name="connsiteY1734" fmla="*/ 3396678 h 6680837"/>
                    <a:gd name="connsiteX1735" fmla="*/ 1668487 w 6423007"/>
                    <a:gd name="connsiteY1735" fmla="*/ 3360130 h 6680837"/>
                    <a:gd name="connsiteX1736" fmla="*/ 1759125 w 6423007"/>
                    <a:gd name="connsiteY1736" fmla="*/ 3306499 h 6680837"/>
                    <a:gd name="connsiteX1737" fmla="*/ 1796517 w 6423007"/>
                    <a:gd name="connsiteY1737" fmla="*/ 3253696 h 6680837"/>
                    <a:gd name="connsiteX1738" fmla="*/ 1783603 w 6423007"/>
                    <a:gd name="connsiteY1738" fmla="*/ 3230558 h 6680837"/>
                    <a:gd name="connsiteX1739" fmla="*/ 1788209 w 6423007"/>
                    <a:gd name="connsiteY1739" fmla="*/ 3162076 h 6680837"/>
                    <a:gd name="connsiteX1740" fmla="*/ 1793489 w 6423007"/>
                    <a:gd name="connsiteY1740" fmla="*/ 3154700 h 6680837"/>
                    <a:gd name="connsiteX1741" fmla="*/ 1812939 w 6423007"/>
                    <a:gd name="connsiteY1741" fmla="*/ 3129891 h 6680837"/>
                    <a:gd name="connsiteX1742" fmla="*/ 1861661 w 6423007"/>
                    <a:gd name="connsiteY1742" fmla="*/ 3156557 h 6680837"/>
                    <a:gd name="connsiteX1743" fmla="*/ 1885225 w 6423007"/>
                    <a:gd name="connsiteY1743" fmla="*/ 3179528 h 6680837"/>
                    <a:gd name="connsiteX1744" fmla="*/ 1897717 w 6423007"/>
                    <a:gd name="connsiteY1744" fmla="*/ 3166788 h 6680837"/>
                    <a:gd name="connsiteX1745" fmla="*/ 1880525 w 6423007"/>
                    <a:gd name="connsiteY1745" fmla="*/ 3140801 h 6680837"/>
                    <a:gd name="connsiteX1746" fmla="*/ 1874235 w 6423007"/>
                    <a:gd name="connsiteY1746" fmla="*/ 3121353 h 6680837"/>
                    <a:gd name="connsiteX1747" fmla="*/ 1893855 w 6423007"/>
                    <a:gd name="connsiteY1747" fmla="*/ 3107190 h 6680837"/>
                    <a:gd name="connsiteX1748" fmla="*/ 1927729 w 6423007"/>
                    <a:gd name="connsiteY1748" fmla="*/ 3108704 h 6680837"/>
                    <a:gd name="connsiteX1749" fmla="*/ 1923371 w 6423007"/>
                    <a:gd name="connsiteY1749" fmla="*/ 3128318 h 6680837"/>
                    <a:gd name="connsiteX1750" fmla="*/ 1933939 w 6423007"/>
                    <a:gd name="connsiteY1750" fmla="*/ 3150617 h 6680837"/>
                    <a:gd name="connsiteX1751" fmla="*/ 1955823 w 6423007"/>
                    <a:gd name="connsiteY1751" fmla="*/ 3141233 h 6680837"/>
                    <a:gd name="connsiteX1752" fmla="*/ 1989615 w 6423007"/>
                    <a:gd name="connsiteY1752" fmla="*/ 3128163 h 6680837"/>
                    <a:gd name="connsiteX1753" fmla="*/ 2011079 w 6423007"/>
                    <a:gd name="connsiteY1753" fmla="*/ 3119951 h 6680837"/>
                    <a:gd name="connsiteX1754" fmla="*/ 2002859 w 6423007"/>
                    <a:gd name="connsiteY1754" fmla="*/ 3098491 h 6680837"/>
                    <a:gd name="connsiteX1755" fmla="*/ 1947347 w 6423007"/>
                    <a:gd name="connsiteY1755" fmla="*/ 3076017 h 6680837"/>
                    <a:gd name="connsiteX1756" fmla="*/ 1937955 w 6423007"/>
                    <a:gd name="connsiteY1756" fmla="*/ 3054137 h 6680837"/>
                    <a:gd name="connsiteX1757" fmla="*/ 1917997 w 6423007"/>
                    <a:gd name="connsiteY1757" fmla="*/ 3028484 h 6680837"/>
                    <a:gd name="connsiteX1758" fmla="*/ 1894185 w 6423007"/>
                    <a:gd name="connsiteY1758" fmla="*/ 3054381 h 6680837"/>
                    <a:gd name="connsiteX1759" fmla="*/ 1885215 w 6423007"/>
                    <a:gd name="connsiteY1759" fmla="*/ 3068378 h 6680837"/>
                    <a:gd name="connsiteX1760" fmla="*/ 1872887 w 6423007"/>
                    <a:gd name="connsiteY1760" fmla="*/ 3054713 h 6680837"/>
                    <a:gd name="connsiteX1761" fmla="*/ 1851419 w 6423007"/>
                    <a:gd name="connsiteY1761" fmla="*/ 3025874 h 6680837"/>
                    <a:gd name="connsiteX1762" fmla="*/ 1813101 w 6423007"/>
                    <a:gd name="connsiteY1762" fmla="*/ 3047912 h 6680837"/>
                    <a:gd name="connsiteX1763" fmla="*/ 1825429 w 6423007"/>
                    <a:gd name="connsiteY1763" fmla="*/ 3080103 h 6680837"/>
                    <a:gd name="connsiteX1764" fmla="*/ 1846981 w 6423007"/>
                    <a:gd name="connsiteY1764" fmla="*/ 3086477 h 6680837"/>
                    <a:gd name="connsiteX1765" fmla="*/ 1856037 w 6423007"/>
                    <a:gd name="connsiteY1765" fmla="*/ 3105590 h 6680837"/>
                    <a:gd name="connsiteX1766" fmla="*/ 1837759 w 6423007"/>
                    <a:gd name="connsiteY1766" fmla="*/ 3112294 h 6680837"/>
                    <a:gd name="connsiteX1767" fmla="*/ 1767995 w 6423007"/>
                    <a:gd name="connsiteY1767" fmla="*/ 3129716 h 6680837"/>
                    <a:gd name="connsiteX1768" fmla="*/ 1729425 w 6423007"/>
                    <a:gd name="connsiteY1768" fmla="*/ 3126524 h 6680837"/>
                    <a:gd name="connsiteX1769" fmla="*/ 1667709 w 6423007"/>
                    <a:gd name="connsiteY1769" fmla="*/ 3099187 h 6680837"/>
                    <a:gd name="connsiteX1770" fmla="*/ 1651189 w 6423007"/>
                    <a:gd name="connsiteY1770" fmla="*/ 3097256 h 6680837"/>
                    <a:gd name="connsiteX1771" fmla="*/ 1599117 w 6423007"/>
                    <a:gd name="connsiteY1771" fmla="*/ 3098504 h 6680837"/>
                    <a:gd name="connsiteX1772" fmla="*/ 1590823 w 6423007"/>
                    <a:gd name="connsiteY1772" fmla="*/ 3173608 h 6680837"/>
                    <a:gd name="connsiteX1773" fmla="*/ 1617663 w 6423007"/>
                    <a:gd name="connsiteY1773" fmla="*/ 3246707 h 6680837"/>
                    <a:gd name="connsiteX1774" fmla="*/ 1607015 w 6423007"/>
                    <a:gd name="connsiteY1774" fmla="*/ 3265397 h 6680837"/>
                    <a:gd name="connsiteX1775" fmla="*/ 1588065 w 6423007"/>
                    <a:gd name="connsiteY1775" fmla="*/ 3266568 h 6680837"/>
                    <a:gd name="connsiteX1776" fmla="*/ 1542959 w 6423007"/>
                    <a:gd name="connsiteY1776" fmla="*/ 3329846 h 6680837"/>
                    <a:gd name="connsiteX1777" fmla="*/ 1528207 w 6423007"/>
                    <a:gd name="connsiteY1777" fmla="*/ 3393383 h 6680837"/>
                    <a:gd name="connsiteX1778" fmla="*/ 1512699 w 6423007"/>
                    <a:gd name="connsiteY1778" fmla="*/ 3436800 h 6680837"/>
                    <a:gd name="connsiteX1779" fmla="*/ 1476987 w 6423007"/>
                    <a:gd name="connsiteY1779" fmla="*/ 3521959 h 6680837"/>
                    <a:gd name="connsiteX1780" fmla="*/ 1465747 w 6423007"/>
                    <a:gd name="connsiteY1780" fmla="*/ 3494127 h 6680837"/>
                    <a:gd name="connsiteX1781" fmla="*/ 1453163 w 6423007"/>
                    <a:gd name="connsiteY1781" fmla="*/ 3436705 h 6680837"/>
                    <a:gd name="connsiteX1782" fmla="*/ 1423815 w 6423007"/>
                    <a:gd name="connsiteY1782" fmla="*/ 3426222 h 6680837"/>
                    <a:gd name="connsiteX1783" fmla="*/ 1355225 w 6423007"/>
                    <a:gd name="connsiteY1783" fmla="*/ 3407014 h 6680837"/>
                    <a:gd name="connsiteX1784" fmla="*/ 1330069 w 6423007"/>
                    <a:gd name="connsiteY1784" fmla="*/ 3403322 h 6680837"/>
                    <a:gd name="connsiteX1785" fmla="*/ 1295271 w 6423007"/>
                    <a:gd name="connsiteY1785" fmla="*/ 3408094 h 6680837"/>
                    <a:gd name="connsiteX1786" fmla="*/ 1272211 w 6423007"/>
                    <a:gd name="connsiteY1786" fmla="*/ 3398534 h 6680837"/>
                    <a:gd name="connsiteX1787" fmla="*/ 1285289 w 6423007"/>
                    <a:gd name="connsiteY1787" fmla="*/ 3376742 h 6680837"/>
                    <a:gd name="connsiteX1788" fmla="*/ 1295769 w 6423007"/>
                    <a:gd name="connsiteY1788" fmla="*/ 3347405 h 6680837"/>
                    <a:gd name="connsiteX1789" fmla="*/ 1307585 w 6423007"/>
                    <a:gd name="connsiteY1789" fmla="*/ 3292085 h 6680837"/>
                    <a:gd name="connsiteX1790" fmla="*/ 1360573 w 6423007"/>
                    <a:gd name="connsiteY1790" fmla="*/ 3210451 h 6680837"/>
                    <a:gd name="connsiteX1791" fmla="*/ 1357297 w 6423007"/>
                    <a:gd name="connsiteY1791" fmla="*/ 3160323 h 6680837"/>
                    <a:gd name="connsiteX1792" fmla="*/ 1348907 w 6423007"/>
                    <a:gd name="connsiteY1792" fmla="*/ 3091168 h 6680837"/>
                    <a:gd name="connsiteX1793" fmla="*/ 1334141 w 6423007"/>
                    <a:gd name="connsiteY1793" fmla="*/ 3006503 h 6680837"/>
                    <a:gd name="connsiteX1794" fmla="*/ 1362143 w 6423007"/>
                    <a:gd name="connsiteY1794" fmla="*/ 2968872 h 6680837"/>
                    <a:gd name="connsiteX1795" fmla="*/ 1404401 w 6423007"/>
                    <a:gd name="connsiteY1795" fmla="*/ 2928392 h 6680837"/>
                    <a:gd name="connsiteX1796" fmla="*/ 1424435 w 6423007"/>
                    <a:gd name="connsiteY1796" fmla="*/ 2857482 h 6680837"/>
                    <a:gd name="connsiteX1797" fmla="*/ 1422839 w 6423007"/>
                    <a:gd name="connsiteY1797" fmla="*/ 2839711 h 6680837"/>
                    <a:gd name="connsiteX1798" fmla="*/ 1441287 w 6423007"/>
                    <a:gd name="connsiteY1798" fmla="*/ 2843654 h 6680837"/>
                    <a:gd name="connsiteX1799" fmla="*/ 1467533 w 6423007"/>
                    <a:gd name="connsiteY1799" fmla="*/ 2851705 h 6680837"/>
                    <a:gd name="connsiteX1800" fmla="*/ 1463423 w 6423007"/>
                    <a:gd name="connsiteY1800" fmla="*/ 2822450 h 6680837"/>
                    <a:gd name="connsiteX1801" fmla="*/ 1458221 w 6423007"/>
                    <a:gd name="connsiteY1801" fmla="*/ 2807361 h 6680837"/>
                    <a:gd name="connsiteX1802" fmla="*/ 1452851 w 6423007"/>
                    <a:gd name="connsiteY1802" fmla="*/ 2763102 h 6680837"/>
                    <a:gd name="connsiteX1803" fmla="*/ 1519261 w 6423007"/>
                    <a:gd name="connsiteY1803" fmla="*/ 2773591 h 6680837"/>
                    <a:gd name="connsiteX1804" fmla="*/ 1577875 w 6423007"/>
                    <a:gd name="connsiteY1804" fmla="*/ 2798496 h 6680837"/>
                    <a:gd name="connsiteX1805" fmla="*/ 1622143 w 6423007"/>
                    <a:gd name="connsiteY1805" fmla="*/ 2737565 h 6680837"/>
                    <a:gd name="connsiteX1806" fmla="*/ 1616691 w 6423007"/>
                    <a:gd name="connsiteY1806" fmla="*/ 2715770 h 6680837"/>
                    <a:gd name="connsiteX1807" fmla="*/ 1551449 w 6423007"/>
                    <a:gd name="connsiteY1807" fmla="*/ 2650125 h 6680837"/>
                    <a:gd name="connsiteX1808" fmla="*/ 1539289 w 6423007"/>
                    <a:gd name="connsiteY1808" fmla="*/ 2628580 h 6680837"/>
                    <a:gd name="connsiteX1809" fmla="*/ 1567875 w 6423007"/>
                    <a:gd name="connsiteY1809" fmla="*/ 2544845 h 6680837"/>
                    <a:gd name="connsiteX1810" fmla="*/ 1578017 w 6423007"/>
                    <a:gd name="connsiteY1810" fmla="*/ 2512744 h 6680837"/>
                    <a:gd name="connsiteX1811" fmla="*/ 1586733 w 6423007"/>
                    <a:gd name="connsiteY1811" fmla="*/ 2454991 h 6680837"/>
                    <a:gd name="connsiteX1812" fmla="*/ 1639971 w 6423007"/>
                    <a:gd name="connsiteY1812" fmla="*/ 2380062 h 6680837"/>
                    <a:gd name="connsiteX1813" fmla="*/ 1738157 w 6423007"/>
                    <a:gd name="connsiteY1813" fmla="*/ 2360884 h 6680837"/>
                    <a:gd name="connsiteX1814" fmla="*/ 1833917 w 6423007"/>
                    <a:gd name="connsiteY1814" fmla="*/ 2363331 h 6680837"/>
                    <a:gd name="connsiteX1815" fmla="*/ 1907961 w 6423007"/>
                    <a:gd name="connsiteY1815" fmla="*/ 2404334 h 6680837"/>
                    <a:gd name="connsiteX1816" fmla="*/ 1932193 w 6423007"/>
                    <a:gd name="connsiteY1816" fmla="*/ 2414313 h 6680837"/>
                    <a:gd name="connsiteX1817" fmla="*/ 2043381 w 6423007"/>
                    <a:gd name="connsiteY1817" fmla="*/ 2414333 h 6680837"/>
                    <a:gd name="connsiteX1818" fmla="*/ 2057385 w 6423007"/>
                    <a:gd name="connsiteY1818" fmla="*/ 2423304 h 6680837"/>
                    <a:gd name="connsiteX1819" fmla="*/ 2128157 w 6423007"/>
                    <a:gd name="connsiteY1819" fmla="*/ 2451230 h 6680837"/>
                    <a:gd name="connsiteX1820" fmla="*/ 2157421 w 6423007"/>
                    <a:gd name="connsiteY1820" fmla="*/ 2465652 h 6680837"/>
                    <a:gd name="connsiteX1821" fmla="*/ 2199181 w 6423007"/>
                    <a:gd name="connsiteY1821" fmla="*/ 2485861 h 6680837"/>
                    <a:gd name="connsiteX1822" fmla="*/ 2242035 w 6423007"/>
                    <a:gd name="connsiteY1822" fmla="*/ 2547479 h 6680837"/>
                    <a:gd name="connsiteX1823" fmla="*/ 2268121 w 6423007"/>
                    <a:gd name="connsiteY1823" fmla="*/ 2618985 h 6680837"/>
                    <a:gd name="connsiteX1824" fmla="*/ 2305265 w 6423007"/>
                    <a:gd name="connsiteY1824" fmla="*/ 2615052 h 6680837"/>
                    <a:gd name="connsiteX1825" fmla="*/ 2374943 w 6423007"/>
                    <a:gd name="connsiteY1825" fmla="*/ 2583044 h 6680837"/>
                    <a:gd name="connsiteX1826" fmla="*/ 2495613 w 6423007"/>
                    <a:gd name="connsiteY1826" fmla="*/ 2675103 h 6680837"/>
                    <a:gd name="connsiteX1827" fmla="*/ 2538547 w 6423007"/>
                    <a:gd name="connsiteY1827" fmla="*/ 2714256 h 6680837"/>
                    <a:gd name="connsiteX1828" fmla="*/ 2539685 w 6423007"/>
                    <a:gd name="connsiteY1828" fmla="*/ 2718019 h 6680837"/>
                    <a:gd name="connsiteX1829" fmla="*/ 2584185 w 6423007"/>
                    <a:gd name="connsiteY1829" fmla="*/ 2732555 h 6680837"/>
                    <a:gd name="connsiteX1830" fmla="*/ 2639721 w 6423007"/>
                    <a:gd name="connsiteY1830" fmla="*/ 2740811 h 6680837"/>
                    <a:gd name="connsiteX1831" fmla="*/ 2659059 w 6423007"/>
                    <a:gd name="connsiteY1831" fmla="*/ 2756983 h 6680837"/>
                    <a:gd name="connsiteX1832" fmla="*/ 2714309 w 6423007"/>
                    <a:gd name="connsiteY1832" fmla="*/ 2787306 h 6680837"/>
                    <a:gd name="connsiteX1833" fmla="*/ 2779863 w 6423007"/>
                    <a:gd name="connsiteY1833" fmla="*/ 2814692 h 6680837"/>
                    <a:gd name="connsiteX1834" fmla="*/ 2839883 w 6423007"/>
                    <a:gd name="connsiteY1834" fmla="*/ 2861277 h 6680837"/>
                    <a:gd name="connsiteX1835" fmla="*/ 2875895 w 6423007"/>
                    <a:gd name="connsiteY1835" fmla="*/ 2852963 h 6680837"/>
                    <a:gd name="connsiteX1836" fmla="*/ 2893169 w 6423007"/>
                    <a:gd name="connsiteY1836" fmla="*/ 2800899 h 6680837"/>
                    <a:gd name="connsiteX1837" fmla="*/ 2920059 w 6423007"/>
                    <a:gd name="connsiteY1837" fmla="*/ 2777416 h 6680837"/>
                    <a:gd name="connsiteX1838" fmla="*/ 2986453 w 6423007"/>
                    <a:gd name="connsiteY1838" fmla="*/ 2802455 h 6680837"/>
                    <a:gd name="connsiteX1839" fmla="*/ 3029661 w 6423007"/>
                    <a:gd name="connsiteY1839" fmla="*/ 2807301 h 6680837"/>
                    <a:gd name="connsiteX1840" fmla="*/ 3075373 w 6423007"/>
                    <a:gd name="connsiteY1840" fmla="*/ 2823629 h 6680837"/>
                    <a:gd name="connsiteX1841" fmla="*/ 3153289 w 6423007"/>
                    <a:gd name="connsiteY1841" fmla="*/ 2916312 h 6680837"/>
                    <a:gd name="connsiteX1842" fmla="*/ 3204537 w 6423007"/>
                    <a:gd name="connsiteY1842" fmla="*/ 2913441 h 6680837"/>
                    <a:gd name="connsiteX1843" fmla="*/ 3212589 w 6423007"/>
                    <a:gd name="connsiteY1843" fmla="*/ 2887199 h 6680837"/>
                    <a:gd name="connsiteX1844" fmla="*/ 3211923 w 6423007"/>
                    <a:gd name="connsiteY1844" fmla="*/ 2881666 h 6680837"/>
                    <a:gd name="connsiteX1845" fmla="*/ 3173363 w 6423007"/>
                    <a:gd name="connsiteY1845" fmla="*/ 2789806 h 6680837"/>
                    <a:gd name="connsiteX1846" fmla="*/ 3155285 w 6423007"/>
                    <a:gd name="connsiteY1846" fmla="*/ 2770114 h 6680837"/>
                    <a:gd name="connsiteX1847" fmla="*/ 3172217 w 6423007"/>
                    <a:gd name="connsiteY1847" fmla="*/ 2733810 h 6680837"/>
                    <a:gd name="connsiteX1848" fmla="*/ 3248397 w 6423007"/>
                    <a:gd name="connsiteY1848" fmla="*/ 2779549 h 6680837"/>
                    <a:gd name="connsiteX1849" fmla="*/ 3260283 w 6423007"/>
                    <a:gd name="connsiteY1849" fmla="*/ 2794382 h 6680837"/>
                    <a:gd name="connsiteX1850" fmla="*/ 3337471 w 6423007"/>
                    <a:gd name="connsiteY1850" fmla="*/ 2829895 h 6680837"/>
                    <a:gd name="connsiteX1851" fmla="*/ 3369547 w 6423007"/>
                    <a:gd name="connsiteY1851" fmla="*/ 2821500 h 6680837"/>
                    <a:gd name="connsiteX1852" fmla="*/ 3421807 w 6423007"/>
                    <a:gd name="connsiteY1852" fmla="*/ 2808401 h 6680837"/>
                    <a:gd name="connsiteX1853" fmla="*/ 3455721 w 6423007"/>
                    <a:gd name="connsiteY1853" fmla="*/ 2805957 h 6680837"/>
                    <a:gd name="connsiteX1854" fmla="*/ 3563653 w 6423007"/>
                    <a:gd name="connsiteY1854" fmla="*/ 2822009 h 6680837"/>
                    <a:gd name="connsiteX1855" fmla="*/ 3579805 w 6423007"/>
                    <a:gd name="connsiteY1855" fmla="*/ 2839690 h 6680837"/>
                    <a:gd name="connsiteX1856" fmla="*/ 3631989 w 6423007"/>
                    <a:gd name="connsiteY1856" fmla="*/ 2812006 h 6680837"/>
                    <a:gd name="connsiteX1857" fmla="*/ 3628025 w 6423007"/>
                    <a:gd name="connsiteY1857" fmla="*/ 2867502 h 6680837"/>
                    <a:gd name="connsiteX1858" fmla="*/ 3646779 w 6423007"/>
                    <a:gd name="connsiteY1858" fmla="*/ 2874201 h 6680837"/>
                    <a:gd name="connsiteX1859" fmla="*/ 3689207 w 6423007"/>
                    <a:gd name="connsiteY1859" fmla="*/ 2933032 h 6680837"/>
                    <a:gd name="connsiteX1860" fmla="*/ 3712573 w 6423007"/>
                    <a:gd name="connsiteY1860" fmla="*/ 2926820 h 6680837"/>
                    <a:gd name="connsiteX1861" fmla="*/ 3736359 w 6423007"/>
                    <a:gd name="connsiteY1861" fmla="*/ 2919433 h 6680837"/>
                    <a:gd name="connsiteX1862" fmla="*/ 3812129 w 6423007"/>
                    <a:gd name="connsiteY1862" fmla="*/ 2947820 h 6680837"/>
                    <a:gd name="connsiteX1863" fmla="*/ 3815095 w 6423007"/>
                    <a:gd name="connsiteY1863" fmla="*/ 3046820 h 6680837"/>
                    <a:gd name="connsiteX1864" fmla="*/ 3812631 w 6423007"/>
                    <a:gd name="connsiteY1864" fmla="*/ 3124028 h 6680837"/>
                    <a:gd name="connsiteX1865" fmla="*/ 3832813 w 6423007"/>
                    <a:gd name="connsiteY1865" fmla="*/ 3119325 h 6680837"/>
                    <a:gd name="connsiteX1866" fmla="*/ 3876439 w 6423007"/>
                    <a:gd name="connsiteY1866" fmla="*/ 3122997 h 6680837"/>
                    <a:gd name="connsiteX1867" fmla="*/ 3907563 w 6423007"/>
                    <a:gd name="connsiteY1867" fmla="*/ 3176466 h 6680837"/>
                    <a:gd name="connsiteX1868" fmla="*/ 3876899 w 6423007"/>
                    <a:gd name="connsiteY1868" fmla="*/ 3210512 h 6680837"/>
                    <a:gd name="connsiteX1869" fmla="*/ 3853601 w 6423007"/>
                    <a:gd name="connsiteY1869" fmla="*/ 3249838 h 6680837"/>
                    <a:gd name="connsiteX1870" fmla="*/ 3890177 w 6423007"/>
                    <a:gd name="connsiteY1870" fmla="*/ 3288048 h 6680837"/>
                    <a:gd name="connsiteX1871" fmla="*/ 3904653 w 6423007"/>
                    <a:gd name="connsiteY1871" fmla="*/ 3310425 h 6680837"/>
                    <a:gd name="connsiteX1872" fmla="*/ 3896309 w 6423007"/>
                    <a:gd name="connsiteY1872" fmla="*/ 3422590 h 6680837"/>
                    <a:gd name="connsiteX1873" fmla="*/ 3906385 w 6423007"/>
                    <a:gd name="connsiteY1873" fmla="*/ 3538689 h 6680837"/>
                    <a:gd name="connsiteX1874" fmla="*/ 3913245 w 6423007"/>
                    <a:gd name="connsiteY1874" fmla="*/ 3549080 h 6680837"/>
                    <a:gd name="connsiteX1875" fmla="*/ 3977843 w 6423007"/>
                    <a:gd name="connsiteY1875" fmla="*/ 3656858 h 6680837"/>
                    <a:gd name="connsiteX1876" fmla="*/ 4010035 w 6423007"/>
                    <a:gd name="connsiteY1876" fmla="*/ 3751739 h 6680837"/>
                    <a:gd name="connsiteX1877" fmla="*/ 4015843 w 6423007"/>
                    <a:gd name="connsiteY1877" fmla="*/ 3864989 h 6680837"/>
                    <a:gd name="connsiteX1878" fmla="*/ 4009039 w 6423007"/>
                    <a:gd name="connsiteY1878" fmla="*/ 3906235 h 6680837"/>
                    <a:gd name="connsiteX1879" fmla="*/ 3984485 w 6423007"/>
                    <a:gd name="connsiteY1879" fmla="*/ 3949081 h 6680837"/>
                    <a:gd name="connsiteX1880" fmla="*/ 3956841 w 6423007"/>
                    <a:gd name="connsiteY1880" fmla="*/ 3970971 h 6680837"/>
                    <a:gd name="connsiteX1881" fmla="*/ 3960347 w 6423007"/>
                    <a:gd name="connsiteY1881" fmla="*/ 3990753 h 6680837"/>
                    <a:gd name="connsiteX1882" fmla="*/ 3989025 w 6423007"/>
                    <a:gd name="connsiteY1882" fmla="*/ 4084378 h 6680837"/>
                    <a:gd name="connsiteX1883" fmla="*/ 3979381 w 6423007"/>
                    <a:gd name="connsiteY1883" fmla="*/ 4111375 h 6680837"/>
                    <a:gd name="connsiteX1884" fmla="*/ 3937343 w 6423007"/>
                    <a:gd name="connsiteY1884" fmla="*/ 4288268 h 6680837"/>
                    <a:gd name="connsiteX1885" fmla="*/ 3892195 w 6423007"/>
                    <a:gd name="connsiteY1885" fmla="*/ 4318465 h 6680837"/>
                    <a:gd name="connsiteX1886" fmla="*/ 3873287 w 6423007"/>
                    <a:gd name="connsiteY1886" fmla="*/ 4282595 h 6680837"/>
                    <a:gd name="connsiteX1887" fmla="*/ 3881851 w 6423007"/>
                    <a:gd name="connsiteY1887" fmla="*/ 4232713 h 6680837"/>
                    <a:gd name="connsiteX1888" fmla="*/ 3869995 w 6423007"/>
                    <a:gd name="connsiteY1888" fmla="*/ 4162302 h 6680837"/>
                    <a:gd name="connsiteX1889" fmla="*/ 3840939 w 6423007"/>
                    <a:gd name="connsiteY1889" fmla="*/ 4158541 h 6680837"/>
                    <a:gd name="connsiteX1890" fmla="*/ 3805185 w 6423007"/>
                    <a:gd name="connsiteY1890" fmla="*/ 4155034 h 6680837"/>
                    <a:gd name="connsiteX1891" fmla="*/ 3787773 w 6423007"/>
                    <a:gd name="connsiteY1891" fmla="*/ 4140875 h 6680837"/>
                    <a:gd name="connsiteX1892" fmla="*/ 3726309 w 6423007"/>
                    <a:gd name="connsiteY1892" fmla="*/ 4142743 h 6680837"/>
                    <a:gd name="connsiteX1893" fmla="*/ 3756519 w 6423007"/>
                    <a:gd name="connsiteY1893" fmla="*/ 4183975 h 6680837"/>
                    <a:gd name="connsiteX1894" fmla="*/ 3765391 w 6423007"/>
                    <a:gd name="connsiteY1894" fmla="*/ 4192437 h 6680837"/>
                    <a:gd name="connsiteX1895" fmla="*/ 3785641 w 6423007"/>
                    <a:gd name="connsiteY1895" fmla="*/ 4220848 h 6680837"/>
                    <a:gd name="connsiteX1896" fmla="*/ 3758169 w 6423007"/>
                    <a:gd name="connsiteY1896" fmla="*/ 4234858 h 6680837"/>
                    <a:gd name="connsiteX1897" fmla="*/ 3729915 w 6423007"/>
                    <a:gd name="connsiteY1897" fmla="*/ 4302854 h 6680837"/>
                    <a:gd name="connsiteX1898" fmla="*/ 3730737 w 6423007"/>
                    <a:gd name="connsiteY1898" fmla="*/ 4337558 h 6680837"/>
                    <a:gd name="connsiteX1899" fmla="*/ 3727461 w 6423007"/>
                    <a:gd name="connsiteY1899" fmla="*/ 4361534 h 6680837"/>
                    <a:gd name="connsiteX1900" fmla="*/ 3712787 w 6423007"/>
                    <a:gd name="connsiteY1900" fmla="*/ 4402616 h 6680837"/>
                    <a:gd name="connsiteX1901" fmla="*/ 3589315 w 6423007"/>
                    <a:gd name="connsiteY1901" fmla="*/ 4485571 h 6680837"/>
                    <a:gd name="connsiteX1902" fmla="*/ 3575831 w 6423007"/>
                    <a:gd name="connsiteY1902" fmla="*/ 4490019 h 6680837"/>
                    <a:gd name="connsiteX1903" fmla="*/ 3549693 w 6423007"/>
                    <a:gd name="connsiteY1903" fmla="*/ 4515095 h 6680837"/>
                    <a:gd name="connsiteX1904" fmla="*/ 3549417 w 6423007"/>
                    <a:gd name="connsiteY1904" fmla="*/ 4563966 h 6680837"/>
                    <a:gd name="connsiteX1905" fmla="*/ 3641493 w 6423007"/>
                    <a:gd name="connsiteY1905" fmla="*/ 4639208 h 6680837"/>
                    <a:gd name="connsiteX1906" fmla="*/ 3777251 w 6423007"/>
                    <a:gd name="connsiteY1906" fmla="*/ 4606964 h 6680837"/>
                    <a:gd name="connsiteX1907" fmla="*/ 3820011 w 6423007"/>
                    <a:gd name="connsiteY1907" fmla="*/ 4668561 h 6680837"/>
                    <a:gd name="connsiteX1908" fmla="*/ 3789509 w 6423007"/>
                    <a:gd name="connsiteY1908" fmla="*/ 4713253 h 6680837"/>
                    <a:gd name="connsiteX1909" fmla="*/ 3765285 w 6423007"/>
                    <a:gd name="connsiteY1909" fmla="*/ 4758865 h 6680837"/>
                    <a:gd name="connsiteX1910" fmla="*/ 3757455 w 6423007"/>
                    <a:gd name="connsiteY1910" fmla="*/ 4847391 h 6680837"/>
                    <a:gd name="connsiteX1911" fmla="*/ 3766481 w 6423007"/>
                    <a:gd name="connsiteY1911" fmla="*/ 4885026 h 6680837"/>
                    <a:gd name="connsiteX1912" fmla="*/ 3764549 w 6423007"/>
                    <a:gd name="connsiteY1912" fmla="*/ 4901541 h 6680837"/>
                    <a:gd name="connsiteX1913" fmla="*/ 3750901 w 6423007"/>
                    <a:gd name="connsiteY1913" fmla="*/ 4895343 h 6680837"/>
                    <a:gd name="connsiteX1914" fmla="*/ 3716063 w 6423007"/>
                    <a:gd name="connsiteY1914" fmla="*/ 4904075 h 6680837"/>
                    <a:gd name="connsiteX1915" fmla="*/ 3658839 w 6423007"/>
                    <a:gd name="connsiteY1915" fmla="*/ 4964370 h 6680837"/>
                    <a:gd name="connsiteX1916" fmla="*/ 3600179 w 6423007"/>
                    <a:gd name="connsiteY1916" fmla="*/ 5054593 h 6680837"/>
                    <a:gd name="connsiteX1917" fmla="*/ 3563781 w 6423007"/>
                    <a:gd name="connsiteY1917" fmla="*/ 5171297 h 6680837"/>
                    <a:gd name="connsiteX1918" fmla="*/ 3530019 w 6423007"/>
                    <a:gd name="connsiteY1918" fmla="*/ 5202914 h 6680837"/>
                    <a:gd name="connsiteX1919" fmla="*/ 3477579 w 6423007"/>
                    <a:gd name="connsiteY1919" fmla="*/ 5242417 h 6680837"/>
                    <a:gd name="connsiteX1920" fmla="*/ 3435879 w 6423007"/>
                    <a:gd name="connsiteY1920" fmla="*/ 5240758 h 6680837"/>
                    <a:gd name="connsiteX1921" fmla="*/ 3392587 w 6423007"/>
                    <a:gd name="connsiteY1921" fmla="*/ 5239852 h 6680837"/>
                    <a:gd name="connsiteX1922" fmla="*/ 3293929 w 6423007"/>
                    <a:gd name="connsiteY1922" fmla="*/ 5268141 h 6680837"/>
                    <a:gd name="connsiteX1923" fmla="*/ 3263521 w 6423007"/>
                    <a:gd name="connsiteY1923" fmla="*/ 5290368 h 6680837"/>
                    <a:gd name="connsiteX1924" fmla="*/ 3227585 w 6423007"/>
                    <a:gd name="connsiteY1924" fmla="*/ 5313267 h 6680837"/>
                    <a:gd name="connsiteX1925" fmla="*/ 3211861 w 6423007"/>
                    <a:gd name="connsiteY1925" fmla="*/ 5275886 h 6680837"/>
                    <a:gd name="connsiteX1926" fmla="*/ 3290311 w 6423007"/>
                    <a:gd name="connsiteY1926" fmla="*/ 5126556 h 6680837"/>
                    <a:gd name="connsiteX1927" fmla="*/ 3306817 w 6423007"/>
                    <a:gd name="connsiteY1927" fmla="*/ 5109953 h 6680837"/>
                    <a:gd name="connsiteX1928" fmla="*/ 3363465 w 6423007"/>
                    <a:gd name="connsiteY1928" fmla="*/ 5021659 h 6680837"/>
                    <a:gd name="connsiteX1929" fmla="*/ 3413177 w 6423007"/>
                    <a:gd name="connsiteY1929" fmla="*/ 4908387 h 6680837"/>
                    <a:gd name="connsiteX1930" fmla="*/ 3443183 w 6423007"/>
                    <a:gd name="connsiteY1930" fmla="*/ 4850282 h 6680837"/>
                    <a:gd name="connsiteX1931" fmla="*/ 3439257 w 6423007"/>
                    <a:gd name="connsiteY1931" fmla="*/ 4831673 h 6680837"/>
                    <a:gd name="connsiteX1932" fmla="*/ 3420751 w 6423007"/>
                    <a:gd name="connsiteY1932" fmla="*/ 4831681 h 6680837"/>
                    <a:gd name="connsiteX1933" fmla="*/ 3360029 w 6423007"/>
                    <a:gd name="connsiteY1933" fmla="*/ 4853668 h 6680837"/>
                    <a:gd name="connsiteX1934" fmla="*/ 3354075 w 6423007"/>
                    <a:gd name="connsiteY1934" fmla="*/ 4874041 h 6680837"/>
                    <a:gd name="connsiteX1935" fmla="*/ 3340335 w 6423007"/>
                    <a:gd name="connsiteY1935" fmla="*/ 4890309 h 6680837"/>
                    <a:gd name="connsiteX1936" fmla="*/ 3295543 w 6423007"/>
                    <a:gd name="connsiteY1936" fmla="*/ 4867693 h 6680837"/>
                    <a:gd name="connsiteX1937" fmla="*/ 3274703 w 6423007"/>
                    <a:gd name="connsiteY1937" fmla="*/ 4848337 h 6680837"/>
                    <a:gd name="connsiteX1938" fmla="*/ 3269861 w 6423007"/>
                    <a:gd name="connsiteY1938" fmla="*/ 4817490 h 6680837"/>
                    <a:gd name="connsiteX1939" fmla="*/ 3270563 w 6423007"/>
                    <a:gd name="connsiteY1939" fmla="*/ 4748919 h 6680837"/>
                    <a:gd name="connsiteX1940" fmla="*/ 3236315 w 6423007"/>
                    <a:gd name="connsiteY1940" fmla="*/ 4748597 h 6680837"/>
                    <a:gd name="connsiteX1941" fmla="*/ 3214617 w 6423007"/>
                    <a:gd name="connsiteY1941" fmla="*/ 4768640 h 6680837"/>
                    <a:gd name="connsiteX1942" fmla="*/ 3174173 w 6423007"/>
                    <a:gd name="connsiteY1942" fmla="*/ 4763459 h 6680837"/>
                    <a:gd name="connsiteX1943" fmla="*/ 3141295 w 6423007"/>
                    <a:gd name="connsiteY1943" fmla="*/ 4700098 h 6680837"/>
                    <a:gd name="connsiteX1944" fmla="*/ 3084203 w 6423007"/>
                    <a:gd name="connsiteY1944" fmla="*/ 4663823 h 6680837"/>
                    <a:gd name="connsiteX1945" fmla="*/ 3055549 w 6423007"/>
                    <a:gd name="connsiteY1945" fmla="*/ 4695941 h 6680837"/>
                    <a:gd name="connsiteX1946" fmla="*/ 3039549 w 6423007"/>
                    <a:gd name="connsiteY1946" fmla="*/ 4707431 h 6680837"/>
                    <a:gd name="connsiteX1947" fmla="*/ 3014907 w 6423007"/>
                    <a:gd name="connsiteY1947" fmla="*/ 4754217 h 6680837"/>
                    <a:gd name="connsiteX1948" fmla="*/ 3020923 w 6423007"/>
                    <a:gd name="connsiteY1948" fmla="*/ 4785483 h 6680837"/>
                    <a:gd name="connsiteX1949" fmla="*/ 2981565 w 6423007"/>
                    <a:gd name="connsiteY1949" fmla="*/ 4784661 h 6680837"/>
                    <a:gd name="connsiteX1950" fmla="*/ 2884535 w 6423007"/>
                    <a:gd name="connsiteY1950" fmla="*/ 4738090 h 6680837"/>
                    <a:gd name="connsiteX1951" fmla="*/ 2859073 w 6423007"/>
                    <a:gd name="connsiteY1951" fmla="*/ 4750172 h 6680837"/>
                    <a:gd name="connsiteX1952" fmla="*/ 2814495 w 6423007"/>
                    <a:gd name="connsiteY1952" fmla="*/ 4808367 h 6680837"/>
                    <a:gd name="connsiteX1953" fmla="*/ 2792549 w 6423007"/>
                    <a:gd name="connsiteY1953" fmla="*/ 4821704 h 6680837"/>
                    <a:gd name="connsiteX1954" fmla="*/ 2765581 w 6423007"/>
                    <a:gd name="connsiteY1954" fmla="*/ 4830600 h 6680837"/>
                    <a:gd name="connsiteX1955" fmla="*/ 2770707 w 6423007"/>
                    <a:gd name="connsiteY1955" fmla="*/ 4794049 h 6680837"/>
                    <a:gd name="connsiteX1956" fmla="*/ 2786553 w 6423007"/>
                    <a:gd name="connsiteY1956" fmla="*/ 4753386 h 6680837"/>
                    <a:gd name="connsiteX1957" fmla="*/ 2748969 w 6423007"/>
                    <a:gd name="connsiteY1957" fmla="*/ 4725403 h 6680837"/>
                    <a:gd name="connsiteX1958" fmla="*/ 2652757 w 6423007"/>
                    <a:gd name="connsiteY1958" fmla="*/ 4713537 h 6680837"/>
                    <a:gd name="connsiteX1959" fmla="*/ 2582781 w 6423007"/>
                    <a:gd name="connsiteY1959" fmla="*/ 4654130 h 6680837"/>
                    <a:gd name="connsiteX1960" fmla="*/ 2540413 w 6423007"/>
                    <a:gd name="connsiteY1960" fmla="*/ 4646938 h 6680837"/>
                    <a:gd name="connsiteX1961" fmla="*/ 2508271 w 6423007"/>
                    <a:gd name="connsiteY1961" fmla="*/ 4622222 h 6680837"/>
                    <a:gd name="connsiteX1962" fmla="*/ 2463155 w 6423007"/>
                    <a:gd name="connsiteY1962" fmla="*/ 4578314 h 6680837"/>
                    <a:gd name="connsiteX1963" fmla="*/ 2407723 w 6423007"/>
                    <a:gd name="connsiteY1963" fmla="*/ 4574395 h 6680837"/>
                    <a:gd name="connsiteX1964" fmla="*/ 2370633 w 6423007"/>
                    <a:gd name="connsiteY1964" fmla="*/ 4559824 h 6680837"/>
                    <a:gd name="connsiteX1965" fmla="*/ 2330019 w 6423007"/>
                    <a:gd name="connsiteY1965" fmla="*/ 4562523 h 6680837"/>
                    <a:gd name="connsiteX1966" fmla="*/ 2280275 w 6423007"/>
                    <a:gd name="connsiteY1966" fmla="*/ 4568578 h 6680837"/>
                    <a:gd name="connsiteX1967" fmla="*/ 2221037 w 6423007"/>
                    <a:gd name="connsiteY1967" fmla="*/ 4468007 h 6680837"/>
                    <a:gd name="connsiteX1968" fmla="*/ 2197355 w 6423007"/>
                    <a:gd name="connsiteY1968" fmla="*/ 4434402 h 6680837"/>
                    <a:gd name="connsiteX1969" fmla="*/ 2138297 w 6423007"/>
                    <a:gd name="connsiteY1969" fmla="*/ 4307426 h 6680837"/>
                    <a:gd name="connsiteX1970" fmla="*/ 2133199 w 6423007"/>
                    <a:gd name="connsiteY1970" fmla="*/ 4288398 h 6680837"/>
                    <a:gd name="connsiteX1971" fmla="*/ 2124231 w 6423007"/>
                    <a:gd name="connsiteY1971" fmla="*/ 4302402 h 6680837"/>
                    <a:gd name="connsiteX1972" fmla="*/ 2110909 w 6423007"/>
                    <a:gd name="connsiteY1972" fmla="*/ 4317495 h 6680837"/>
                    <a:gd name="connsiteX1973" fmla="*/ 2093079 w 6423007"/>
                    <a:gd name="connsiteY1973" fmla="*/ 4304509 h 6680837"/>
                    <a:gd name="connsiteX1974" fmla="*/ 2071431 w 6423007"/>
                    <a:gd name="connsiteY1974" fmla="*/ 4266252 h 6680837"/>
                    <a:gd name="connsiteX1975" fmla="*/ 2061691 w 6423007"/>
                    <a:gd name="connsiteY1975" fmla="*/ 4260936 h 6680837"/>
                    <a:gd name="connsiteX1976" fmla="*/ 2054861 w 6423007"/>
                    <a:gd name="connsiteY1976" fmla="*/ 4264965 h 6680837"/>
                    <a:gd name="connsiteX1977" fmla="*/ 2005899 w 6423007"/>
                    <a:gd name="connsiteY1977" fmla="*/ 4268654 h 6680837"/>
                    <a:gd name="connsiteX1978" fmla="*/ 1974293 w 6423007"/>
                    <a:gd name="connsiteY1978" fmla="*/ 4253394 h 6680837"/>
                    <a:gd name="connsiteX1979" fmla="*/ 1956521 w 6423007"/>
                    <a:gd name="connsiteY1979" fmla="*/ 4217928 h 6680837"/>
                    <a:gd name="connsiteX1980" fmla="*/ 1932713 w 6423007"/>
                    <a:gd name="connsiteY1980" fmla="*/ 4206777 h 6680837"/>
                    <a:gd name="connsiteX1981" fmla="*/ 1886435 w 6423007"/>
                    <a:gd name="connsiteY1981" fmla="*/ 4195540 h 6680837"/>
                    <a:gd name="connsiteX1982" fmla="*/ 1884423 w 6423007"/>
                    <a:gd name="connsiteY1982" fmla="*/ 4197468 h 6680837"/>
                    <a:gd name="connsiteX1983" fmla="*/ 1839653 w 6423007"/>
                    <a:gd name="connsiteY1983" fmla="*/ 4207947 h 6680837"/>
                    <a:gd name="connsiteX1984" fmla="*/ 1806541 w 6423007"/>
                    <a:gd name="connsiteY1984" fmla="*/ 4133915 h 6680837"/>
                    <a:gd name="connsiteX1985" fmla="*/ 1811823 w 6423007"/>
                    <a:gd name="connsiteY1985" fmla="*/ 4108008 h 6680837"/>
                    <a:gd name="connsiteX1986" fmla="*/ 1794635 w 6423007"/>
                    <a:gd name="connsiteY1986" fmla="*/ 4137604 h 6680837"/>
                    <a:gd name="connsiteX1987" fmla="*/ 1733183 w 6423007"/>
                    <a:gd name="connsiteY1987" fmla="*/ 4135507 h 6680837"/>
                    <a:gd name="connsiteX1988" fmla="*/ 1650939 w 6423007"/>
                    <a:gd name="connsiteY1988" fmla="*/ 4091571 h 6680837"/>
                    <a:gd name="connsiteX1989" fmla="*/ 1632163 w 6423007"/>
                    <a:gd name="connsiteY1989" fmla="*/ 4066334 h 6680837"/>
                    <a:gd name="connsiteX1990" fmla="*/ 1575485 w 6423007"/>
                    <a:gd name="connsiteY1990" fmla="*/ 4117561 h 6680837"/>
                    <a:gd name="connsiteX1991" fmla="*/ 1532477 w 6423007"/>
                    <a:gd name="connsiteY1991" fmla="*/ 4119404 h 6680837"/>
                    <a:gd name="connsiteX1992" fmla="*/ 1476809 w 6423007"/>
                    <a:gd name="connsiteY1992" fmla="*/ 4086285 h 6680837"/>
                    <a:gd name="connsiteX1993" fmla="*/ 1444029 w 6423007"/>
                    <a:gd name="connsiteY1993" fmla="*/ 4070606 h 6680837"/>
                    <a:gd name="connsiteX1994" fmla="*/ 1411837 w 6423007"/>
                    <a:gd name="connsiteY1994" fmla="*/ 4045871 h 6680837"/>
                    <a:gd name="connsiteX1995" fmla="*/ 1413933 w 6423007"/>
                    <a:gd name="connsiteY1995" fmla="*/ 4021474 h 6680837"/>
                    <a:gd name="connsiteX1996" fmla="*/ 1393227 w 6423007"/>
                    <a:gd name="connsiteY1996" fmla="*/ 4012753 h 6680837"/>
                    <a:gd name="connsiteX1997" fmla="*/ 1374783 w 6423007"/>
                    <a:gd name="connsiteY1997" fmla="*/ 4027342 h 6680837"/>
                    <a:gd name="connsiteX1998" fmla="*/ 1244579 w 6423007"/>
                    <a:gd name="connsiteY1998" fmla="*/ 4050983 h 6680837"/>
                    <a:gd name="connsiteX1999" fmla="*/ 1234521 w 6423007"/>
                    <a:gd name="connsiteY1999" fmla="*/ 4042095 h 6680837"/>
                    <a:gd name="connsiteX2000" fmla="*/ 1202749 w 6423007"/>
                    <a:gd name="connsiteY2000" fmla="*/ 4016187 h 6680837"/>
                    <a:gd name="connsiteX2001" fmla="*/ 1116315 w 6423007"/>
                    <a:gd name="connsiteY2001" fmla="*/ 3928403 h 6680837"/>
                    <a:gd name="connsiteX2002" fmla="*/ 1103825 w 6423007"/>
                    <a:gd name="connsiteY2002" fmla="*/ 3904088 h 6680837"/>
                    <a:gd name="connsiteX2003" fmla="*/ 1052102 w 6423007"/>
                    <a:gd name="connsiteY2003" fmla="*/ 3833996 h 6680837"/>
                    <a:gd name="connsiteX2004" fmla="*/ 973964 w 6423007"/>
                    <a:gd name="connsiteY2004" fmla="*/ 3856379 h 6680837"/>
                    <a:gd name="connsiteX2005" fmla="*/ 931873 w 6423007"/>
                    <a:gd name="connsiteY2005" fmla="*/ 3926051 h 6680837"/>
                    <a:gd name="connsiteX2006" fmla="*/ 910828 w 6423007"/>
                    <a:gd name="connsiteY2006" fmla="*/ 3933093 h 6680837"/>
                    <a:gd name="connsiteX2007" fmla="*/ 891882 w 6423007"/>
                    <a:gd name="connsiteY2007" fmla="*/ 3915738 h 6680837"/>
                    <a:gd name="connsiteX2008" fmla="*/ 918720 w 6423007"/>
                    <a:gd name="connsiteY2008" fmla="*/ 3766500 h 6680837"/>
                    <a:gd name="connsiteX2009" fmla="*/ 912852 w 6423007"/>
                    <a:gd name="connsiteY2009" fmla="*/ 3745874 h 6680837"/>
                    <a:gd name="connsiteX2010" fmla="*/ 829604 w 6423007"/>
                    <a:gd name="connsiteY2010" fmla="*/ 3675109 h 6680837"/>
                    <a:gd name="connsiteX2011" fmla="*/ 773014 w 6423007"/>
                    <a:gd name="connsiteY2011" fmla="*/ 3685338 h 6680837"/>
                    <a:gd name="connsiteX2012" fmla="*/ 722207 w 6423007"/>
                    <a:gd name="connsiteY2012" fmla="*/ 3701601 h 6680837"/>
                    <a:gd name="connsiteX2013" fmla="*/ 710223 w 6423007"/>
                    <a:gd name="connsiteY2013" fmla="*/ 3635115 h 6680837"/>
                    <a:gd name="connsiteX2014" fmla="*/ 863149 w 6423007"/>
                    <a:gd name="connsiteY2014" fmla="*/ 3544149 h 6680837"/>
                    <a:gd name="connsiteX2015" fmla="*/ 973146 w 6423007"/>
                    <a:gd name="connsiteY2015" fmla="*/ 3525204 h 6680837"/>
                    <a:gd name="connsiteX2016" fmla="*/ 1016407 w 6423007"/>
                    <a:gd name="connsiteY2016" fmla="*/ 3511539 h 6680837"/>
                    <a:gd name="connsiteX2017" fmla="*/ 1029905 w 6423007"/>
                    <a:gd name="connsiteY2017" fmla="*/ 3488565 h 6680837"/>
                    <a:gd name="connsiteX2018" fmla="*/ 973738 w 6423007"/>
                    <a:gd name="connsiteY2018" fmla="*/ 3404974 h 6680837"/>
                    <a:gd name="connsiteX2019" fmla="*/ 867690 w 6423007"/>
                    <a:gd name="connsiteY2019" fmla="*/ 3312829 h 6680837"/>
                    <a:gd name="connsiteX2020" fmla="*/ 865766 w 6423007"/>
                    <a:gd name="connsiteY2020" fmla="*/ 3218172 h 6680837"/>
                    <a:gd name="connsiteX2021" fmla="*/ 889249 w 6423007"/>
                    <a:gd name="connsiteY2021" fmla="*/ 3096853 h 6680837"/>
                    <a:gd name="connsiteX2022" fmla="*/ 882726 w 6423007"/>
                    <a:gd name="connsiteY2022" fmla="*/ 2829816 h 6680837"/>
                    <a:gd name="connsiteX2023" fmla="*/ 900754 w 6423007"/>
                    <a:gd name="connsiteY2023" fmla="*/ 2797873 h 6680837"/>
                    <a:gd name="connsiteX2024" fmla="*/ 948384 w 6423007"/>
                    <a:gd name="connsiteY2024" fmla="*/ 2634885 h 6680837"/>
                    <a:gd name="connsiteX2025" fmla="*/ 984613 w 6423007"/>
                    <a:gd name="connsiteY2025" fmla="*/ 2451943 h 6680837"/>
                    <a:gd name="connsiteX2026" fmla="*/ 1013292 w 6423007"/>
                    <a:gd name="connsiteY2026" fmla="*/ 2345716 h 6680837"/>
                    <a:gd name="connsiteX2027" fmla="*/ 1010023 w 6423007"/>
                    <a:gd name="connsiteY2027" fmla="*/ 2332636 h 6680837"/>
                    <a:gd name="connsiteX2028" fmla="*/ 1020421 w 6423007"/>
                    <a:gd name="connsiteY2028" fmla="*/ 2288703 h 6680837"/>
                    <a:gd name="connsiteX2029" fmla="*/ 1032331 w 6423007"/>
                    <a:gd name="connsiteY2029" fmla="*/ 2210898 h 6680837"/>
                    <a:gd name="connsiteX2030" fmla="*/ 1037782 w 6423007"/>
                    <a:gd name="connsiteY2030" fmla="*/ 2195638 h 6680837"/>
                    <a:gd name="connsiteX2031" fmla="*/ 1032654 w 6423007"/>
                    <a:gd name="connsiteY2031" fmla="*/ 2160615 h 6680837"/>
                    <a:gd name="connsiteX2032" fmla="*/ 1089684 w 6423007"/>
                    <a:gd name="connsiteY2032" fmla="*/ 2091088 h 6680837"/>
                    <a:gd name="connsiteX2033" fmla="*/ 1142843 w 6423007"/>
                    <a:gd name="connsiteY2033" fmla="*/ 2001547 h 6680837"/>
                    <a:gd name="connsiteX2034" fmla="*/ 1212933 w 6423007"/>
                    <a:gd name="connsiteY2034" fmla="*/ 1968347 h 6680837"/>
                    <a:gd name="connsiteX2035" fmla="*/ 1265753 w 6423007"/>
                    <a:gd name="connsiteY2035" fmla="*/ 1950154 h 6680837"/>
                    <a:gd name="connsiteX2036" fmla="*/ 1300467 w 6423007"/>
                    <a:gd name="connsiteY2036" fmla="*/ 1875200 h 6680837"/>
                    <a:gd name="connsiteX2037" fmla="*/ 1295771 w 6423007"/>
                    <a:gd name="connsiteY2037" fmla="*/ 1854995 h 6680837"/>
                    <a:gd name="connsiteX2038" fmla="*/ 1277159 w 6423007"/>
                    <a:gd name="connsiteY2038" fmla="*/ 1858935 h 6680837"/>
                    <a:gd name="connsiteX2039" fmla="*/ 1238255 w 6423007"/>
                    <a:gd name="connsiteY2039" fmla="*/ 1908568 h 6680837"/>
                    <a:gd name="connsiteX2040" fmla="*/ 1208491 w 6423007"/>
                    <a:gd name="connsiteY2040" fmla="*/ 1936319 h 6680837"/>
                    <a:gd name="connsiteX2041" fmla="*/ 1192647 w 6423007"/>
                    <a:gd name="connsiteY2041" fmla="*/ 1902866 h 6680837"/>
                    <a:gd name="connsiteX2042" fmla="*/ 1237677 w 6423007"/>
                    <a:gd name="connsiteY2042" fmla="*/ 1787919 h 6680837"/>
                    <a:gd name="connsiteX2043" fmla="*/ 1308435 w 6423007"/>
                    <a:gd name="connsiteY2043" fmla="*/ 1778782 h 6680837"/>
                    <a:gd name="connsiteX2044" fmla="*/ 1335933 w 6423007"/>
                    <a:gd name="connsiteY2044" fmla="*/ 1820369 h 6680837"/>
                    <a:gd name="connsiteX2045" fmla="*/ 1352195 w 6423007"/>
                    <a:gd name="connsiteY2045" fmla="*/ 1834119 h 6680837"/>
                    <a:gd name="connsiteX2046" fmla="*/ 1380869 w 6423007"/>
                    <a:gd name="connsiteY2046" fmla="*/ 1820537 h 6680837"/>
                    <a:gd name="connsiteX2047" fmla="*/ 1459343 w 6423007"/>
                    <a:gd name="connsiteY2047" fmla="*/ 1800920 h 6680837"/>
                    <a:gd name="connsiteX2048" fmla="*/ 1563137 w 6423007"/>
                    <a:gd name="connsiteY2048" fmla="*/ 1758581 h 6680837"/>
                    <a:gd name="connsiteX2049" fmla="*/ 1644801 w 6423007"/>
                    <a:gd name="connsiteY2049" fmla="*/ 1681869 h 6680837"/>
                    <a:gd name="connsiteX2050" fmla="*/ 1685549 w 6423007"/>
                    <a:gd name="connsiteY2050" fmla="*/ 1619659 h 6680837"/>
                    <a:gd name="connsiteX2051" fmla="*/ 1739793 w 6423007"/>
                    <a:gd name="connsiteY2051" fmla="*/ 1590064 h 6680837"/>
                    <a:gd name="connsiteX2052" fmla="*/ 1818353 w 6423007"/>
                    <a:gd name="connsiteY2052" fmla="*/ 1547976 h 6680837"/>
                    <a:gd name="connsiteX2053" fmla="*/ 1909237 w 6423007"/>
                    <a:gd name="connsiteY2053" fmla="*/ 1501028 h 6680837"/>
                    <a:gd name="connsiteX2054" fmla="*/ 1975219 w 6423007"/>
                    <a:gd name="connsiteY2054" fmla="*/ 1494154 h 6680837"/>
                    <a:gd name="connsiteX2055" fmla="*/ 2109777 w 6423007"/>
                    <a:gd name="connsiteY2055" fmla="*/ 1487952 h 6680837"/>
                    <a:gd name="connsiteX2056" fmla="*/ 2162175 w 6423007"/>
                    <a:gd name="connsiteY2056" fmla="*/ 1507992 h 6680837"/>
                    <a:gd name="connsiteX2057" fmla="*/ 2165729 w 6423007"/>
                    <a:gd name="connsiteY2057" fmla="*/ 1510335 h 6680837"/>
                    <a:gd name="connsiteX2058" fmla="*/ 2161265 w 6423007"/>
                    <a:gd name="connsiteY2058" fmla="*/ 1504848 h 6680837"/>
                    <a:gd name="connsiteX2059" fmla="*/ 2142217 w 6423007"/>
                    <a:gd name="connsiteY2059" fmla="*/ 1449106 h 6680837"/>
                    <a:gd name="connsiteX2060" fmla="*/ 2128367 w 6423007"/>
                    <a:gd name="connsiteY2060" fmla="*/ 1436279 h 6680837"/>
                    <a:gd name="connsiteX2061" fmla="*/ 2102579 w 6423007"/>
                    <a:gd name="connsiteY2061" fmla="*/ 1419437 h 6680837"/>
                    <a:gd name="connsiteX2062" fmla="*/ 2078785 w 6423007"/>
                    <a:gd name="connsiteY2062" fmla="*/ 1389781 h 6680837"/>
                    <a:gd name="connsiteX2063" fmla="*/ 1992327 w 6423007"/>
                    <a:gd name="connsiteY2063" fmla="*/ 1250471 h 6680837"/>
                    <a:gd name="connsiteX2064" fmla="*/ 1887017 w 6423007"/>
                    <a:gd name="connsiteY2064" fmla="*/ 1200954 h 6680837"/>
                    <a:gd name="connsiteX2065" fmla="*/ 1882835 w 6423007"/>
                    <a:gd name="connsiteY2065" fmla="*/ 1199460 h 6680837"/>
                    <a:gd name="connsiteX2066" fmla="*/ 1880133 w 6423007"/>
                    <a:gd name="connsiteY2066" fmla="*/ 1199977 h 6680837"/>
                    <a:gd name="connsiteX2067" fmla="*/ 1803569 w 6423007"/>
                    <a:gd name="connsiteY2067" fmla="*/ 1188493 h 6680837"/>
                    <a:gd name="connsiteX2068" fmla="*/ 1663505 w 6423007"/>
                    <a:gd name="connsiteY2068" fmla="*/ 1125244 h 6680837"/>
                    <a:gd name="connsiteX2069" fmla="*/ 1612907 w 6423007"/>
                    <a:gd name="connsiteY2069" fmla="*/ 1096593 h 6680837"/>
                    <a:gd name="connsiteX2070" fmla="*/ 1590119 w 6423007"/>
                    <a:gd name="connsiteY2070" fmla="*/ 1038217 h 6680837"/>
                    <a:gd name="connsiteX2071" fmla="*/ 1583499 w 6423007"/>
                    <a:gd name="connsiteY2071" fmla="*/ 960494 h 6680837"/>
                    <a:gd name="connsiteX2072" fmla="*/ 1612333 w 6423007"/>
                    <a:gd name="connsiteY2072" fmla="*/ 878726 h 6680837"/>
                    <a:gd name="connsiteX2073" fmla="*/ 1815779 w 6423007"/>
                    <a:gd name="connsiteY2073" fmla="*/ 743358 h 6680837"/>
                    <a:gd name="connsiteX2074" fmla="*/ 1998061 w 6423007"/>
                    <a:gd name="connsiteY2074" fmla="*/ 747651 h 6680837"/>
                    <a:gd name="connsiteX2075" fmla="*/ 2125639 w 6423007"/>
                    <a:gd name="connsiteY2075" fmla="*/ 749595 h 6680837"/>
                    <a:gd name="connsiteX2076" fmla="*/ 2182517 w 6423007"/>
                    <a:gd name="connsiteY2076" fmla="*/ 723638 h 6680837"/>
                    <a:gd name="connsiteX2077" fmla="*/ 2259831 w 6423007"/>
                    <a:gd name="connsiteY2077" fmla="*/ 662677 h 6680837"/>
                    <a:gd name="connsiteX2078" fmla="*/ 2332207 w 6423007"/>
                    <a:gd name="connsiteY2078" fmla="*/ 630357 h 6680837"/>
                    <a:gd name="connsiteX2079" fmla="*/ 2351131 w 6423007"/>
                    <a:gd name="connsiteY2079" fmla="*/ 622150 h 6680837"/>
                    <a:gd name="connsiteX2080" fmla="*/ 2380733 w 6423007"/>
                    <a:gd name="connsiteY2080" fmla="*/ 585646 h 6680837"/>
                    <a:gd name="connsiteX2081" fmla="*/ 2432671 w 6423007"/>
                    <a:gd name="connsiteY2081" fmla="*/ 556830 h 6680837"/>
                    <a:gd name="connsiteX2082" fmla="*/ 3883857 w 6423007"/>
                    <a:gd name="connsiteY2082" fmla="*/ 476628 h 6680837"/>
                    <a:gd name="connsiteX2083" fmla="*/ 3956705 w 6423007"/>
                    <a:gd name="connsiteY2083" fmla="*/ 497647 h 6680837"/>
                    <a:gd name="connsiteX2084" fmla="*/ 3919687 w 6423007"/>
                    <a:gd name="connsiteY2084" fmla="*/ 491615 h 6680837"/>
                    <a:gd name="connsiteX2085" fmla="*/ 3883857 w 6423007"/>
                    <a:gd name="connsiteY2085" fmla="*/ 476628 h 6680837"/>
                    <a:gd name="connsiteX2086" fmla="*/ 2707011 w 6423007"/>
                    <a:gd name="connsiteY2086" fmla="*/ 386020 h 6680837"/>
                    <a:gd name="connsiteX2087" fmla="*/ 2602519 w 6423007"/>
                    <a:gd name="connsiteY2087" fmla="*/ 456626 h 6680837"/>
                    <a:gd name="connsiteX2088" fmla="*/ 2594001 w 6423007"/>
                    <a:gd name="connsiteY2088" fmla="*/ 469378 h 6680837"/>
                    <a:gd name="connsiteX2089" fmla="*/ 2491439 w 6423007"/>
                    <a:gd name="connsiteY2089" fmla="*/ 541985 h 6680837"/>
                    <a:gd name="connsiteX2090" fmla="*/ 2430295 w 6423007"/>
                    <a:gd name="connsiteY2090" fmla="*/ 550419 h 6680837"/>
                    <a:gd name="connsiteX2091" fmla="*/ 2380247 w 6423007"/>
                    <a:gd name="connsiteY2091" fmla="*/ 535174 h 6680837"/>
                    <a:gd name="connsiteX2092" fmla="*/ 2279721 w 6423007"/>
                    <a:gd name="connsiteY2092" fmla="*/ 487421 h 6680837"/>
                    <a:gd name="connsiteX2093" fmla="*/ 2270367 w 6423007"/>
                    <a:gd name="connsiteY2093" fmla="*/ 502507 h 6680837"/>
                    <a:gd name="connsiteX2094" fmla="*/ 2255675 w 6423007"/>
                    <a:gd name="connsiteY2094" fmla="*/ 528848 h 6680837"/>
                    <a:gd name="connsiteX2095" fmla="*/ 2232083 w 6423007"/>
                    <a:gd name="connsiteY2095" fmla="*/ 528317 h 6680837"/>
                    <a:gd name="connsiteX2096" fmla="*/ 2233889 w 6423007"/>
                    <a:gd name="connsiteY2096" fmla="*/ 497374 h 6680837"/>
                    <a:gd name="connsiteX2097" fmla="*/ 2256975 w 6423007"/>
                    <a:gd name="connsiteY2097" fmla="*/ 425334 h 6680837"/>
                    <a:gd name="connsiteX2098" fmla="*/ 2254791 w 6423007"/>
                    <a:gd name="connsiteY2098" fmla="*/ 416655 h 6680837"/>
                    <a:gd name="connsiteX2099" fmla="*/ 2236641 w 6423007"/>
                    <a:gd name="connsiteY2099" fmla="*/ 419387 h 6680837"/>
                    <a:gd name="connsiteX2100" fmla="*/ 2058535 w 6423007"/>
                    <a:gd name="connsiteY2100" fmla="*/ 492652 h 6680837"/>
                    <a:gd name="connsiteX2101" fmla="*/ 2043483 w 6423007"/>
                    <a:gd name="connsiteY2101" fmla="*/ 497805 h 6680837"/>
                    <a:gd name="connsiteX2102" fmla="*/ 2051493 w 6423007"/>
                    <a:gd name="connsiteY2102" fmla="*/ 474281 h 6680837"/>
                    <a:gd name="connsiteX2103" fmla="*/ 2109091 w 6423007"/>
                    <a:gd name="connsiteY2103" fmla="*/ 443584 h 6680837"/>
                    <a:gd name="connsiteX2104" fmla="*/ 2126903 w 6423007"/>
                    <a:gd name="connsiteY2104" fmla="*/ 438101 h 6680837"/>
                    <a:gd name="connsiteX2105" fmla="*/ 2187789 w 6423007"/>
                    <a:gd name="connsiteY2105" fmla="*/ 422995 h 6680837"/>
                    <a:gd name="connsiteX2106" fmla="*/ 2211957 w 6423007"/>
                    <a:gd name="connsiteY2106" fmla="*/ 414518 h 6680837"/>
                    <a:gd name="connsiteX2107" fmla="*/ 2257193 w 6423007"/>
                    <a:gd name="connsiteY2107" fmla="*/ 395139 h 6680837"/>
                    <a:gd name="connsiteX2108" fmla="*/ 2344035 w 6423007"/>
                    <a:gd name="connsiteY2108" fmla="*/ 399834 h 6680837"/>
                    <a:gd name="connsiteX2109" fmla="*/ 2707011 w 6423007"/>
                    <a:gd name="connsiteY2109" fmla="*/ 386020 h 6680837"/>
                    <a:gd name="connsiteX2110" fmla="*/ 3727991 w 6423007"/>
                    <a:gd name="connsiteY2110" fmla="*/ 375789 h 6680837"/>
                    <a:gd name="connsiteX2111" fmla="*/ 3858485 w 6423007"/>
                    <a:gd name="connsiteY2111" fmla="*/ 431519 h 6680837"/>
                    <a:gd name="connsiteX2112" fmla="*/ 3876773 w 6423007"/>
                    <a:gd name="connsiteY2112" fmla="*/ 476432 h 6680837"/>
                    <a:gd name="connsiteX2113" fmla="*/ 3536971 w 6423007"/>
                    <a:gd name="connsiteY2113" fmla="*/ 418582 h 6680837"/>
                    <a:gd name="connsiteX2114" fmla="*/ 3678731 w 6423007"/>
                    <a:gd name="connsiteY2114" fmla="*/ 376577 h 6680837"/>
                    <a:gd name="connsiteX2115" fmla="*/ 3727991 w 6423007"/>
                    <a:gd name="connsiteY2115" fmla="*/ 375789 h 6680837"/>
                    <a:gd name="connsiteX2116" fmla="*/ 2943955 w 6423007"/>
                    <a:gd name="connsiteY2116" fmla="*/ 49624 h 6680837"/>
                    <a:gd name="connsiteX2117" fmla="*/ 2943237 w 6423007"/>
                    <a:gd name="connsiteY2117" fmla="*/ 51449 h 6680837"/>
                    <a:gd name="connsiteX2118" fmla="*/ 2943331 w 6423007"/>
                    <a:gd name="connsiteY2118" fmla="*/ 51822 h 6680837"/>
                    <a:gd name="connsiteX2119" fmla="*/ 2957269 w 6423007"/>
                    <a:gd name="connsiteY2119" fmla="*/ 38340 h 6680837"/>
                    <a:gd name="connsiteX2120" fmla="*/ 2953121 w 6423007"/>
                    <a:gd name="connsiteY2120" fmla="*/ 39953 h 6680837"/>
                    <a:gd name="connsiteX2121" fmla="*/ 2970059 w 6423007"/>
                    <a:gd name="connsiteY2121" fmla="*/ 44757 h 6680837"/>
                    <a:gd name="connsiteX2122" fmla="*/ 2967519 w 6423007"/>
                    <a:gd name="connsiteY2122" fmla="*/ 43165 h 6680837"/>
                    <a:gd name="connsiteX2123" fmla="*/ 2957269 w 6423007"/>
                    <a:gd name="connsiteY2123" fmla="*/ 38340 h 6680837"/>
                    <a:gd name="connsiteX2124" fmla="*/ 2873551 w 6423007"/>
                    <a:gd name="connsiteY2124" fmla="*/ 0 h 6680837"/>
                    <a:gd name="connsiteX2125" fmla="*/ 2981585 w 6423007"/>
                    <a:gd name="connsiteY2125" fmla="*/ 44199 h 6680837"/>
                    <a:gd name="connsiteX2126" fmla="*/ 3016839 w 6423007"/>
                    <a:gd name="connsiteY2126" fmla="*/ 74081 h 6680837"/>
                    <a:gd name="connsiteX2127" fmla="*/ 3008895 w 6423007"/>
                    <a:gd name="connsiteY2127" fmla="*/ 69103 h 6680837"/>
                    <a:gd name="connsiteX2128" fmla="*/ 3018367 w 6423007"/>
                    <a:gd name="connsiteY2128" fmla="*/ 77586 h 6680837"/>
                    <a:gd name="connsiteX2129" fmla="*/ 3072107 w 6423007"/>
                    <a:gd name="connsiteY2129" fmla="*/ 104717 h 6680837"/>
                    <a:gd name="connsiteX2130" fmla="*/ 3083083 w 6423007"/>
                    <a:gd name="connsiteY2130" fmla="*/ 105363 h 6680837"/>
                    <a:gd name="connsiteX2131" fmla="*/ 3092857 w 6423007"/>
                    <a:gd name="connsiteY2131" fmla="*/ 101623 h 6680837"/>
                    <a:gd name="connsiteX2132" fmla="*/ 3108115 w 6423007"/>
                    <a:gd name="connsiteY2132" fmla="*/ 102014 h 6680837"/>
                    <a:gd name="connsiteX2133" fmla="*/ 3130983 w 6423007"/>
                    <a:gd name="connsiteY2133" fmla="*/ 117753 h 6680837"/>
                    <a:gd name="connsiteX2134" fmla="*/ 3146515 w 6423007"/>
                    <a:gd name="connsiteY2134" fmla="*/ 122613 h 6680837"/>
                    <a:gd name="connsiteX2135" fmla="*/ 3153585 w 6423007"/>
                    <a:gd name="connsiteY2135" fmla="*/ 123830 h 6680837"/>
                    <a:gd name="connsiteX2136" fmla="*/ 3217943 w 6423007"/>
                    <a:gd name="connsiteY2136" fmla="*/ 102966 h 6680837"/>
                    <a:gd name="connsiteX2137" fmla="*/ 3282201 w 6423007"/>
                    <a:gd name="connsiteY2137" fmla="*/ 140641 h 6680837"/>
                    <a:gd name="connsiteX2138" fmla="*/ 3268807 w 6423007"/>
                    <a:gd name="connsiteY2138" fmla="*/ 189388 h 6680837"/>
                    <a:gd name="connsiteX2139" fmla="*/ 3231567 w 6423007"/>
                    <a:gd name="connsiteY2139" fmla="*/ 233634 h 6680837"/>
                    <a:gd name="connsiteX2140" fmla="*/ 3233233 w 6423007"/>
                    <a:gd name="connsiteY2140" fmla="*/ 219405 h 6680837"/>
                    <a:gd name="connsiteX2141" fmla="*/ 3229625 w 6423007"/>
                    <a:gd name="connsiteY2141" fmla="*/ 229771 h 6680837"/>
                    <a:gd name="connsiteX2142" fmla="*/ 3211007 w 6423007"/>
                    <a:gd name="connsiteY2142" fmla="*/ 307785 h 6680837"/>
                    <a:gd name="connsiteX2143" fmla="*/ 3244803 w 6423007"/>
                    <a:gd name="connsiteY2143" fmla="*/ 383355 h 6680837"/>
                    <a:gd name="connsiteX2144" fmla="*/ 3164685 w 6423007"/>
                    <a:gd name="connsiteY2144" fmla="*/ 374579 h 6680837"/>
                    <a:gd name="connsiteX2145" fmla="*/ 3121437 w 6423007"/>
                    <a:gd name="connsiteY2145" fmla="*/ 281082 h 6680837"/>
                    <a:gd name="connsiteX2146" fmla="*/ 3063173 w 6423007"/>
                    <a:gd name="connsiteY2146" fmla="*/ 262917 h 6680837"/>
                    <a:gd name="connsiteX2147" fmla="*/ 3009081 w 6423007"/>
                    <a:gd name="connsiteY2147" fmla="*/ 288572 h 6680837"/>
                    <a:gd name="connsiteX2148" fmla="*/ 2924445 w 6423007"/>
                    <a:gd name="connsiteY2148" fmla="*/ 270247 h 6680837"/>
                    <a:gd name="connsiteX2149" fmla="*/ 2891429 w 6423007"/>
                    <a:gd name="connsiteY2149" fmla="*/ 340474 h 6680837"/>
                    <a:gd name="connsiteX2150" fmla="*/ 2907745 w 6423007"/>
                    <a:gd name="connsiteY2150" fmla="*/ 368790 h 6680837"/>
                    <a:gd name="connsiteX2151" fmla="*/ 2729667 w 6423007"/>
                    <a:gd name="connsiteY2151" fmla="*/ 375294 h 6680837"/>
                    <a:gd name="connsiteX2152" fmla="*/ 2731751 w 6423007"/>
                    <a:gd name="connsiteY2152" fmla="*/ 372313 h 6680837"/>
                    <a:gd name="connsiteX2153" fmla="*/ 2728589 w 6423007"/>
                    <a:gd name="connsiteY2153" fmla="*/ 374093 h 6680837"/>
                    <a:gd name="connsiteX2154" fmla="*/ 2726905 w 6423007"/>
                    <a:gd name="connsiteY2154" fmla="*/ 378810 h 6680837"/>
                    <a:gd name="connsiteX2155" fmla="*/ 2713681 w 6423007"/>
                    <a:gd name="connsiteY2155" fmla="*/ 375418 h 6680837"/>
                    <a:gd name="connsiteX2156" fmla="*/ 2739159 w 6423007"/>
                    <a:gd name="connsiteY2156" fmla="*/ 296741 h 6680837"/>
                    <a:gd name="connsiteX2157" fmla="*/ 2767007 w 6423007"/>
                    <a:gd name="connsiteY2157" fmla="*/ 248170 h 6680837"/>
                    <a:gd name="connsiteX2158" fmla="*/ 2776613 w 6423007"/>
                    <a:gd name="connsiteY2158" fmla="*/ 162497 h 6680837"/>
                    <a:gd name="connsiteX2159" fmla="*/ 2745709 w 6423007"/>
                    <a:gd name="connsiteY2159" fmla="*/ 69001 h 6680837"/>
                    <a:gd name="connsiteX2160" fmla="*/ 2828531 w 6423007"/>
                    <a:gd name="connsiteY2160" fmla="*/ 13469 h 6680837"/>
                    <a:gd name="connsiteX2161" fmla="*/ 2873551 w 6423007"/>
                    <a:gd name="connsiteY2161" fmla="*/ 0 h 6680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Lst>
                  <a:rect l="l" t="t" r="r" b="b"/>
                  <a:pathLst>
                    <a:path w="6423007" h="6680837">
                      <a:moveTo>
                        <a:pt x="3920471" y="6654609"/>
                      </a:moveTo>
                      <a:cubicBezTo>
                        <a:pt x="3933449" y="6653061"/>
                        <a:pt x="3946227" y="6654454"/>
                        <a:pt x="3958707" y="6667157"/>
                      </a:cubicBezTo>
                      <a:cubicBezTo>
                        <a:pt x="3938795" y="6680023"/>
                        <a:pt x="3919105" y="6685833"/>
                        <a:pt x="3899971" y="6675611"/>
                      </a:cubicBezTo>
                      <a:cubicBezTo>
                        <a:pt x="3893595" y="6672203"/>
                        <a:pt x="3887277" y="6667014"/>
                        <a:pt x="3881037" y="6659710"/>
                      </a:cubicBezTo>
                      <a:cubicBezTo>
                        <a:pt x="3894317" y="6660648"/>
                        <a:pt x="3907493" y="6656158"/>
                        <a:pt x="3920471" y="6654609"/>
                      </a:cubicBezTo>
                      <a:close/>
                      <a:moveTo>
                        <a:pt x="3696227" y="6310367"/>
                      </a:moveTo>
                      <a:cubicBezTo>
                        <a:pt x="3700403" y="6309566"/>
                        <a:pt x="3704921" y="6310526"/>
                        <a:pt x="3709889" y="6312955"/>
                      </a:cubicBezTo>
                      <a:cubicBezTo>
                        <a:pt x="3731325" y="6321921"/>
                        <a:pt x="3760679" y="6323236"/>
                        <a:pt x="3759827" y="6358298"/>
                      </a:cubicBezTo>
                      <a:cubicBezTo>
                        <a:pt x="3753151" y="6362463"/>
                        <a:pt x="3746477" y="6366629"/>
                        <a:pt x="3740537" y="6372366"/>
                      </a:cubicBezTo>
                      <a:cubicBezTo>
                        <a:pt x="3731751" y="6367919"/>
                        <a:pt x="3721459" y="6365880"/>
                        <a:pt x="3711879" y="6362294"/>
                      </a:cubicBezTo>
                      <a:cubicBezTo>
                        <a:pt x="3702299" y="6358709"/>
                        <a:pt x="3693435" y="6353577"/>
                        <a:pt x="3687507" y="6342946"/>
                      </a:cubicBezTo>
                      <a:cubicBezTo>
                        <a:pt x="3683831" y="6335083"/>
                        <a:pt x="3678593" y="6327973"/>
                        <a:pt x="3684627" y="6318339"/>
                      </a:cubicBezTo>
                      <a:cubicBezTo>
                        <a:pt x="3688219" y="6313728"/>
                        <a:pt x="3692051" y="6311167"/>
                        <a:pt x="3696227" y="6310367"/>
                      </a:cubicBezTo>
                      <a:close/>
                      <a:moveTo>
                        <a:pt x="3148759" y="6275288"/>
                      </a:moveTo>
                      <a:cubicBezTo>
                        <a:pt x="3173215" y="6273493"/>
                        <a:pt x="3195585" y="6277534"/>
                        <a:pt x="3210109" y="6299834"/>
                      </a:cubicBezTo>
                      <a:cubicBezTo>
                        <a:pt x="3217753" y="6311776"/>
                        <a:pt x="3225809" y="6322551"/>
                        <a:pt x="3243563" y="6320996"/>
                      </a:cubicBezTo>
                      <a:cubicBezTo>
                        <a:pt x="3255791" y="6320099"/>
                        <a:pt x="3255975" y="6330694"/>
                        <a:pt x="3258167" y="6339374"/>
                      </a:cubicBezTo>
                      <a:cubicBezTo>
                        <a:pt x="3260697" y="6350808"/>
                        <a:pt x="3263647" y="6361074"/>
                        <a:pt x="3277385" y="6363349"/>
                      </a:cubicBezTo>
                      <a:cubicBezTo>
                        <a:pt x="3289951" y="6365205"/>
                        <a:pt x="3300667" y="6361136"/>
                        <a:pt x="3301393" y="6344284"/>
                      </a:cubicBezTo>
                      <a:cubicBezTo>
                        <a:pt x="3301547" y="6336443"/>
                        <a:pt x="3310595" y="6337042"/>
                        <a:pt x="3318051" y="6338389"/>
                      </a:cubicBezTo>
                      <a:cubicBezTo>
                        <a:pt x="3325509" y="6339736"/>
                        <a:pt x="3334479" y="6344257"/>
                        <a:pt x="3332731" y="6352846"/>
                      </a:cubicBezTo>
                      <a:cubicBezTo>
                        <a:pt x="3329921" y="6375533"/>
                        <a:pt x="3341391" y="6373050"/>
                        <a:pt x="3359485" y="6374248"/>
                      </a:cubicBezTo>
                      <a:cubicBezTo>
                        <a:pt x="3388215" y="6375296"/>
                        <a:pt x="3406125" y="6365899"/>
                        <a:pt x="3428883" y="6350337"/>
                      </a:cubicBezTo>
                      <a:cubicBezTo>
                        <a:pt x="3470381" y="6323042"/>
                        <a:pt x="3523229" y="6319544"/>
                        <a:pt x="3569169" y="6346482"/>
                      </a:cubicBezTo>
                      <a:cubicBezTo>
                        <a:pt x="3597591" y="6363216"/>
                        <a:pt x="3627757" y="6371358"/>
                        <a:pt x="3646743" y="6407096"/>
                      </a:cubicBezTo>
                      <a:cubicBezTo>
                        <a:pt x="3659601" y="6434064"/>
                        <a:pt x="3677217" y="6399554"/>
                        <a:pt x="3690095" y="6385727"/>
                      </a:cubicBezTo>
                      <a:cubicBezTo>
                        <a:pt x="3694527" y="6380730"/>
                        <a:pt x="3699297" y="6378485"/>
                        <a:pt x="3705579" y="6379413"/>
                      </a:cubicBezTo>
                      <a:cubicBezTo>
                        <a:pt x="3682231" y="6444779"/>
                        <a:pt x="3683065" y="6442445"/>
                        <a:pt x="3615511" y="6413050"/>
                      </a:cubicBezTo>
                      <a:cubicBezTo>
                        <a:pt x="3587769" y="6401826"/>
                        <a:pt x="3557603" y="6393683"/>
                        <a:pt x="3524207" y="6409394"/>
                      </a:cubicBezTo>
                      <a:cubicBezTo>
                        <a:pt x="3504709" y="6419539"/>
                        <a:pt x="3479837" y="6422502"/>
                        <a:pt x="3457915" y="6435729"/>
                      </a:cubicBezTo>
                      <a:cubicBezTo>
                        <a:pt x="3447539" y="6442552"/>
                        <a:pt x="3440237" y="6433364"/>
                        <a:pt x="3433275" y="6426928"/>
                      </a:cubicBezTo>
                      <a:cubicBezTo>
                        <a:pt x="3422871" y="6415315"/>
                        <a:pt x="3408453" y="6407532"/>
                        <a:pt x="3393305" y="6416601"/>
                      </a:cubicBezTo>
                      <a:cubicBezTo>
                        <a:pt x="3378787" y="6423918"/>
                        <a:pt x="3365867" y="6424898"/>
                        <a:pt x="3354221" y="6421396"/>
                      </a:cubicBezTo>
                      <a:cubicBezTo>
                        <a:pt x="3342573" y="6417894"/>
                        <a:pt x="3332195" y="6409908"/>
                        <a:pt x="3322755" y="6399298"/>
                      </a:cubicBezTo>
                      <a:cubicBezTo>
                        <a:pt x="3308491" y="6383673"/>
                        <a:pt x="3294567" y="6370803"/>
                        <a:pt x="3271471" y="6383612"/>
                      </a:cubicBezTo>
                      <a:cubicBezTo>
                        <a:pt x="3267873" y="6386275"/>
                        <a:pt x="3256481" y="6384838"/>
                        <a:pt x="3255307" y="6384419"/>
                      </a:cubicBezTo>
                      <a:cubicBezTo>
                        <a:pt x="3252407" y="6351794"/>
                        <a:pt x="3214135" y="6355235"/>
                        <a:pt x="3201957" y="6333774"/>
                      </a:cubicBezTo>
                      <a:cubicBezTo>
                        <a:pt x="3189777" y="6312314"/>
                        <a:pt x="3173429" y="6302526"/>
                        <a:pt x="3150673" y="6318088"/>
                      </a:cubicBezTo>
                      <a:cubicBezTo>
                        <a:pt x="3136699" y="6327576"/>
                        <a:pt x="3122959" y="6325300"/>
                        <a:pt x="3114977" y="6310603"/>
                      </a:cubicBezTo>
                      <a:cubicBezTo>
                        <a:pt x="3108929" y="6297913"/>
                        <a:pt x="3092425" y="6295967"/>
                        <a:pt x="3087547" y="6283695"/>
                      </a:cubicBezTo>
                      <a:cubicBezTo>
                        <a:pt x="3108481" y="6280643"/>
                        <a:pt x="3128999" y="6278759"/>
                        <a:pt x="3148759" y="6275288"/>
                      </a:cubicBezTo>
                      <a:close/>
                      <a:moveTo>
                        <a:pt x="2528427" y="6145571"/>
                      </a:moveTo>
                      <a:cubicBezTo>
                        <a:pt x="2536275" y="6149589"/>
                        <a:pt x="2536701" y="6155821"/>
                        <a:pt x="2534777" y="6161211"/>
                      </a:cubicBezTo>
                      <a:cubicBezTo>
                        <a:pt x="2532081" y="6168758"/>
                        <a:pt x="2526627" y="6172888"/>
                        <a:pt x="2517217" y="6169527"/>
                      </a:cubicBezTo>
                      <a:cubicBezTo>
                        <a:pt x="2510161" y="6167007"/>
                        <a:pt x="2506225" y="6163170"/>
                        <a:pt x="2510099" y="6156043"/>
                      </a:cubicBezTo>
                      <a:cubicBezTo>
                        <a:pt x="2513585" y="6149994"/>
                        <a:pt x="2520215" y="6146284"/>
                        <a:pt x="2528427" y="6145571"/>
                      </a:cubicBezTo>
                      <a:close/>
                      <a:moveTo>
                        <a:pt x="3612587" y="6107976"/>
                      </a:moveTo>
                      <a:cubicBezTo>
                        <a:pt x="3616817" y="6110654"/>
                        <a:pt x="3619529" y="6113957"/>
                        <a:pt x="3616529" y="6118720"/>
                      </a:cubicBezTo>
                      <a:cubicBezTo>
                        <a:pt x="3614681" y="6123894"/>
                        <a:pt x="3610081" y="6122251"/>
                        <a:pt x="3605483" y="6120609"/>
                      </a:cubicBezTo>
                      <a:cubicBezTo>
                        <a:pt x="3599733" y="6118555"/>
                        <a:pt x="3596651" y="6116287"/>
                        <a:pt x="3598869" y="6110078"/>
                      </a:cubicBezTo>
                      <a:cubicBezTo>
                        <a:pt x="3601499" y="6106350"/>
                        <a:pt x="3607207" y="6104888"/>
                        <a:pt x="3612587" y="6107976"/>
                      </a:cubicBezTo>
                      <a:close/>
                      <a:moveTo>
                        <a:pt x="2418455" y="6071331"/>
                      </a:moveTo>
                      <a:cubicBezTo>
                        <a:pt x="2425075" y="6070228"/>
                        <a:pt x="2433063" y="6071429"/>
                        <a:pt x="2442825" y="6074256"/>
                      </a:cubicBezTo>
                      <a:cubicBezTo>
                        <a:pt x="2468681" y="6084812"/>
                        <a:pt x="2445499" y="6108241"/>
                        <a:pt x="2447223" y="6126032"/>
                      </a:cubicBezTo>
                      <a:cubicBezTo>
                        <a:pt x="2447937" y="6131572"/>
                        <a:pt x="2441845" y="6137322"/>
                        <a:pt x="2433425" y="6138278"/>
                      </a:cubicBezTo>
                      <a:cubicBezTo>
                        <a:pt x="2428229" y="6137744"/>
                        <a:pt x="2399403" y="6086491"/>
                        <a:pt x="2402273" y="6082231"/>
                      </a:cubicBezTo>
                      <a:cubicBezTo>
                        <a:pt x="2406577" y="6075841"/>
                        <a:pt x="2411833" y="6072434"/>
                        <a:pt x="2418455" y="6071331"/>
                      </a:cubicBezTo>
                      <a:close/>
                      <a:moveTo>
                        <a:pt x="3120855" y="5978071"/>
                      </a:moveTo>
                      <a:cubicBezTo>
                        <a:pt x="3120801" y="5986387"/>
                        <a:pt x="3124189" y="5997322"/>
                        <a:pt x="3110347" y="5999325"/>
                      </a:cubicBezTo>
                      <a:cubicBezTo>
                        <a:pt x="3107965" y="5999863"/>
                        <a:pt x="3105701" y="5999054"/>
                        <a:pt x="3104091" y="5997437"/>
                      </a:cubicBezTo>
                      <a:cubicBezTo>
                        <a:pt x="3102479" y="5995820"/>
                        <a:pt x="3101523" y="5993394"/>
                        <a:pt x="3101757" y="5990699"/>
                      </a:cubicBezTo>
                      <a:cubicBezTo>
                        <a:pt x="3102251" y="5981150"/>
                        <a:pt x="3108771" y="5975144"/>
                        <a:pt x="3120855" y="5978071"/>
                      </a:cubicBezTo>
                      <a:close/>
                      <a:moveTo>
                        <a:pt x="3045325" y="5932744"/>
                      </a:moveTo>
                      <a:cubicBezTo>
                        <a:pt x="3052335" y="5931946"/>
                        <a:pt x="3058759" y="5933250"/>
                        <a:pt x="3063067" y="5941393"/>
                      </a:cubicBezTo>
                      <a:cubicBezTo>
                        <a:pt x="3074013" y="5958508"/>
                        <a:pt x="3053863" y="5967158"/>
                        <a:pt x="3048843" y="5981212"/>
                      </a:cubicBezTo>
                      <a:cubicBezTo>
                        <a:pt x="3042987" y="5997608"/>
                        <a:pt x="3028605" y="5993792"/>
                        <a:pt x="3015803" y="5989219"/>
                      </a:cubicBezTo>
                      <a:cubicBezTo>
                        <a:pt x="3013475" y="5988388"/>
                        <a:pt x="3009985" y="5987141"/>
                        <a:pt x="3009567" y="5988312"/>
                      </a:cubicBezTo>
                      <a:cubicBezTo>
                        <a:pt x="2984815" y="6009845"/>
                        <a:pt x="2953029" y="6014339"/>
                        <a:pt x="2922825" y="6018075"/>
                      </a:cubicBezTo>
                      <a:cubicBezTo>
                        <a:pt x="2907513" y="6020530"/>
                        <a:pt x="2915857" y="6048602"/>
                        <a:pt x="2935969" y="6058427"/>
                      </a:cubicBezTo>
                      <a:cubicBezTo>
                        <a:pt x="2949515" y="6064585"/>
                        <a:pt x="2961897" y="6070330"/>
                        <a:pt x="2955205" y="6089068"/>
                      </a:cubicBezTo>
                      <a:cubicBezTo>
                        <a:pt x="2949675" y="6108222"/>
                        <a:pt x="2944383" y="6134064"/>
                        <a:pt x="2918361" y="6126090"/>
                      </a:cubicBezTo>
                      <a:cubicBezTo>
                        <a:pt x="2897413" y="6118608"/>
                        <a:pt x="2878647" y="6101340"/>
                        <a:pt x="2885943" y="6073572"/>
                      </a:cubicBezTo>
                      <a:cubicBezTo>
                        <a:pt x="2890727" y="6052832"/>
                        <a:pt x="2883509" y="6043650"/>
                        <a:pt x="2863307" y="6037754"/>
                      </a:cubicBezTo>
                      <a:cubicBezTo>
                        <a:pt x="2836447" y="6032123"/>
                        <a:pt x="2814519" y="6016367"/>
                        <a:pt x="2792589" y="6000610"/>
                      </a:cubicBezTo>
                      <a:cubicBezTo>
                        <a:pt x="2787609" y="5996190"/>
                        <a:pt x="2789701" y="5990334"/>
                        <a:pt x="2791373" y="5985649"/>
                      </a:cubicBezTo>
                      <a:cubicBezTo>
                        <a:pt x="2808943" y="5936460"/>
                        <a:pt x="2825089" y="5931663"/>
                        <a:pt x="2868621" y="5960418"/>
                      </a:cubicBezTo>
                      <a:cubicBezTo>
                        <a:pt x="2888643" y="5974172"/>
                        <a:pt x="2908845" y="5980068"/>
                        <a:pt x="2927357" y="5957628"/>
                      </a:cubicBezTo>
                      <a:cubicBezTo>
                        <a:pt x="2938613" y="5944481"/>
                        <a:pt x="2955835" y="5944028"/>
                        <a:pt x="2971563" y="5940403"/>
                      </a:cubicBezTo>
                      <a:cubicBezTo>
                        <a:pt x="2988457" y="5937193"/>
                        <a:pt x="3006841" y="5937156"/>
                        <a:pt x="3024063" y="5936705"/>
                      </a:cubicBezTo>
                      <a:cubicBezTo>
                        <a:pt x="3030719" y="5936441"/>
                        <a:pt x="3038315" y="5933541"/>
                        <a:pt x="3045325" y="5932744"/>
                      </a:cubicBezTo>
                      <a:close/>
                      <a:moveTo>
                        <a:pt x="2717527" y="5878724"/>
                      </a:moveTo>
                      <a:cubicBezTo>
                        <a:pt x="2723953" y="5881329"/>
                        <a:pt x="2730129" y="5886010"/>
                        <a:pt x="2735527" y="5891033"/>
                      </a:cubicBezTo>
                      <a:cubicBezTo>
                        <a:pt x="2749807" y="5902322"/>
                        <a:pt x="2741639" y="5910545"/>
                        <a:pt x="2731917" y="5919450"/>
                      </a:cubicBezTo>
                      <a:cubicBezTo>
                        <a:pt x="2721479" y="5915722"/>
                        <a:pt x="2711041" y="5911994"/>
                        <a:pt x="2700601" y="5908265"/>
                      </a:cubicBezTo>
                      <a:cubicBezTo>
                        <a:pt x="2703541" y="5900031"/>
                        <a:pt x="2690797" y="5892462"/>
                        <a:pt x="2691607" y="5885557"/>
                      </a:cubicBezTo>
                      <a:cubicBezTo>
                        <a:pt x="2691877" y="5883255"/>
                        <a:pt x="2693653" y="5881028"/>
                        <a:pt x="2698021" y="5878874"/>
                      </a:cubicBezTo>
                      <a:cubicBezTo>
                        <a:pt x="2704425" y="5875591"/>
                        <a:pt x="2711101" y="5876119"/>
                        <a:pt x="2717527" y="5878724"/>
                      </a:cubicBezTo>
                      <a:close/>
                      <a:moveTo>
                        <a:pt x="2411763" y="5812172"/>
                      </a:moveTo>
                      <a:lnTo>
                        <a:pt x="2412853" y="5814955"/>
                      </a:lnTo>
                      <a:cubicBezTo>
                        <a:pt x="2414909" y="5818246"/>
                        <a:pt x="2417541" y="5820960"/>
                        <a:pt x="2421217" y="5822665"/>
                      </a:cubicBezTo>
                      <a:lnTo>
                        <a:pt x="2429521" y="5823605"/>
                      </a:lnTo>
                      <a:lnTo>
                        <a:pt x="2413711" y="5814202"/>
                      </a:lnTo>
                      <a:close/>
                      <a:moveTo>
                        <a:pt x="4387709" y="5778308"/>
                      </a:moveTo>
                      <a:cubicBezTo>
                        <a:pt x="4394525" y="5776584"/>
                        <a:pt x="4401801" y="5776854"/>
                        <a:pt x="4408723" y="5779991"/>
                      </a:cubicBezTo>
                      <a:cubicBezTo>
                        <a:pt x="4434035" y="5791695"/>
                        <a:pt x="4437219" y="5812796"/>
                        <a:pt x="4437185" y="5835408"/>
                      </a:cubicBezTo>
                      <a:cubicBezTo>
                        <a:pt x="4438991" y="5845369"/>
                        <a:pt x="4430171" y="5847542"/>
                        <a:pt x="4422541" y="5850140"/>
                      </a:cubicBezTo>
                      <a:cubicBezTo>
                        <a:pt x="4417115" y="5852194"/>
                        <a:pt x="4412025" y="5852372"/>
                        <a:pt x="4407515" y="5850928"/>
                      </a:cubicBezTo>
                      <a:cubicBezTo>
                        <a:pt x="4403003" y="5849482"/>
                        <a:pt x="4399073" y="5846415"/>
                        <a:pt x="4395967" y="5841978"/>
                      </a:cubicBezTo>
                      <a:cubicBezTo>
                        <a:pt x="4390941" y="5833529"/>
                        <a:pt x="4386339" y="5823900"/>
                        <a:pt x="4380889" y="5816630"/>
                      </a:cubicBezTo>
                      <a:cubicBezTo>
                        <a:pt x="4377121" y="5810294"/>
                        <a:pt x="4365243" y="5805552"/>
                        <a:pt x="4365039" y="5797680"/>
                      </a:cubicBezTo>
                      <a:cubicBezTo>
                        <a:pt x="4364971" y="5795058"/>
                        <a:pt x="4366199" y="5792085"/>
                        <a:pt x="4369457" y="5788592"/>
                      </a:cubicBezTo>
                      <a:cubicBezTo>
                        <a:pt x="4374537" y="5783751"/>
                        <a:pt x="4380893" y="5780032"/>
                        <a:pt x="4387709" y="5778308"/>
                      </a:cubicBezTo>
                      <a:close/>
                      <a:moveTo>
                        <a:pt x="4372811" y="5659001"/>
                      </a:moveTo>
                      <a:cubicBezTo>
                        <a:pt x="4375835" y="5658151"/>
                        <a:pt x="4379839" y="5658551"/>
                        <a:pt x="4385245" y="5660825"/>
                      </a:cubicBezTo>
                      <a:cubicBezTo>
                        <a:pt x="4399953" y="5666079"/>
                        <a:pt x="4404183" y="5681320"/>
                        <a:pt x="4396513" y="5695055"/>
                      </a:cubicBezTo>
                      <a:cubicBezTo>
                        <a:pt x="4388841" y="5708791"/>
                        <a:pt x="4376191" y="5724868"/>
                        <a:pt x="4361483" y="5719614"/>
                      </a:cubicBezTo>
                      <a:cubicBezTo>
                        <a:pt x="4351677" y="5716112"/>
                        <a:pt x="4349831" y="5710646"/>
                        <a:pt x="4351239" y="5704284"/>
                      </a:cubicBezTo>
                      <a:cubicBezTo>
                        <a:pt x="4352647" y="5697923"/>
                        <a:pt x="4357311" y="5690664"/>
                        <a:pt x="4360535" y="5683577"/>
                      </a:cubicBezTo>
                      <a:cubicBezTo>
                        <a:pt x="4363471" y="5675359"/>
                        <a:pt x="4363737" y="5661553"/>
                        <a:pt x="4372811" y="5659001"/>
                      </a:cubicBezTo>
                      <a:close/>
                      <a:moveTo>
                        <a:pt x="3413113" y="5639960"/>
                      </a:moveTo>
                      <a:cubicBezTo>
                        <a:pt x="3417609" y="5639832"/>
                        <a:pt x="3421859" y="5641434"/>
                        <a:pt x="3425711" y="5646487"/>
                      </a:cubicBezTo>
                      <a:cubicBezTo>
                        <a:pt x="3432279" y="5654181"/>
                        <a:pt x="3430071" y="5664089"/>
                        <a:pt x="3426349" y="5670783"/>
                      </a:cubicBezTo>
                      <a:cubicBezTo>
                        <a:pt x="3415185" y="5690864"/>
                        <a:pt x="3399265" y="5675817"/>
                        <a:pt x="3384255" y="5673131"/>
                      </a:cubicBezTo>
                      <a:cubicBezTo>
                        <a:pt x="3377263" y="5666622"/>
                        <a:pt x="3359713" y="5671050"/>
                        <a:pt x="3360921" y="5652762"/>
                      </a:cubicBezTo>
                      <a:cubicBezTo>
                        <a:pt x="3361861" y="5646412"/>
                        <a:pt x="3367185" y="5638953"/>
                        <a:pt x="3370303" y="5641404"/>
                      </a:cubicBezTo>
                      <a:cubicBezTo>
                        <a:pt x="3383945" y="5656305"/>
                        <a:pt x="3399625" y="5640344"/>
                        <a:pt x="3413113" y="5639960"/>
                      </a:cubicBezTo>
                      <a:close/>
                      <a:moveTo>
                        <a:pt x="4756871" y="5356795"/>
                      </a:moveTo>
                      <a:cubicBezTo>
                        <a:pt x="4760103" y="5356307"/>
                        <a:pt x="4763927" y="5357017"/>
                        <a:pt x="4767541" y="5358308"/>
                      </a:cubicBezTo>
                      <a:cubicBezTo>
                        <a:pt x="4791643" y="5366917"/>
                        <a:pt x="4813293" y="5378590"/>
                        <a:pt x="4823093" y="5404410"/>
                      </a:cubicBezTo>
                      <a:cubicBezTo>
                        <a:pt x="4825045" y="5410359"/>
                        <a:pt x="4826207" y="5414713"/>
                        <a:pt x="4822923" y="5420105"/>
                      </a:cubicBezTo>
                      <a:cubicBezTo>
                        <a:pt x="4819057" y="5423320"/>
                        <a:pt x="4815929" y="5423515"/>
                        <a:pt x="4813067" y="5422493"/>
                      </a:cubicBezTo>
                      <a:cubicBezTo>
                        <a:pt x="4810205" y="5421471"/>
                        <a:pt x="4807609" y="5419231"/>
                        <a:pt x="4804803" y="5417572"/>
                      </a:cubicBezTo>
                      <a:cubicBezTo>
                        <a:pt x="4786355" y="5408356"/>
                        <a:pt x="4767531" y="5396380"/>
                        <a:pt x="4754819" y="5378711"/>
                      </a:cubicBezTo>
                      <a:cubicBezTo>
                        <a:pt x="4750829" y="5374659"/>
                        <a:pt x="4744847" y="5368584"/>
                        <a:pt x="4749753" y="5362458"/>
                      </a:cubicBezTo>
                      <a:cubicBezTo>
                        <a:pt x="4751001" y="5358965"/>
                        <a:pt x="4753641" y="5357282"/>
                        <a:pt x="4756871" y="5356795"/>
                      </a:cubicBezTo>
                      <a:close/>
                      <a:moveTo>
                        <a:pt x="602602" y="5215326"/>
                      </a:moveTo>
                      <a:cubicBezTo>
                        <a:pt x="624176" y="5212900"/>
                        <a:pt x="651762" y="5223251"/>
                        <a:pt x="657358" y="5239174"/>
                      </a:cubicBezTo>
                      <a:cubicBezTo>
                        <a:pt x="660902" y="5248397"/>
                        <a:pt x="653577" y="5249759"/>
                        <a:pt x="648258" y="5253164"/>
                      </a:cubicBezTo>
                      <a:cubicBezTo>
                        <a:pt x="637619" y="5259973"/>
                        <a:pt x="625024" y="5260779"/>
                        <a:pt x="612427" y="5261584"/>
                      </a:cubicBezTo>
                      <a:cubicBezTo>
                        <a:pt x="599553" y="5251681"/>
                        <a:pt x="592839" y="5236021"/>
                        <a:pt x="584070" y="5222279"/>
                      </a:cubicBezTo>
                      <a:cubicBezTo>
                        <a:pt x="588888" y="5218364"/>
                        <a:pt x="595411" y="5216135"/>
                        <a:pt x="602602" y="5215326"/>
                      </a:cubicBezTo>
                      <a:close/>
                      <a:moveTo>
                        <a:pt x="4733797" y="4997490"/>
                      </a:moveTo>
                      <a:cubicBezTo>
                        <a:pt x="4739841" y="4998323"/>
                        <a:pt x="4745047" y="5001508"/>
                        <a:pt x="4743231" y="5010142"/>
                      </a:cubicBezTo>
                      <a:cubicBezTo>
                        <a:pt x="4739167" y="5017973"/>
                        <a:pt x="4732565" y="5022247"/>
                        <a:pt x="4725395" y="5021012"/>
                      </a:cubicBezTo>
                      <a:cubicBezTo>
                        <a:pt x="4718645" y="5018601"/>
                        <a:pt x="4713859" y="5014239"/>
                        <a:pt x="4716381" y="5007182"/>
                      </a:cubicBezTo>
                      <a:cubicBezTo>
                        <a:pt x="4718901" y="5000126"/>
                        <a:pt x="4724797" y="4994275"/>
                        <a:pt x="4733797" y="4997490"/>
                      </a:cubicBezTo>
                      <a:close/>
                      <a:moveTo>
                        <a:pt x="3394437" y="4879535"/>
                      </a:moveTo>
                      <a:cubicBezTo>
                        <a:pt x="3401467" y="4883373"/>
                        <a:pt x="3405997" y="4890295"/>
                        <a:pt x="3404719" y="4897796"/>
                      </a:cubicBezTo>
                      <a:cubicBezTo>
                        <a:pt x="3403021" y="4906472"/>
                        <a:pt x="3396793" y="4908227"/>
                        <a:pt x="3389761" y="4904388"/>
                      </a:cubicBezTo>
                      <a:cubicBezTo>
                        <a:pt x="3382727" y="4900550"/>
                        <a:pt x="3374455" y="4896268"/>
                        <a:pt x="3376573" y="4886416"/>
                      </a:cubicBezTo>
                      <a:cubicBezTo>
                        <a:pt x="3379515" y="4878183"/>
                        <a:pt x="3386145" y="4879225"/>
                        <a:pt x="3394437" y="4879535"/>
                      </a:cubicBezTo>
                      <a:close/>
                      <a:moveTo>
                        <a:pt x="389544" y="4835707"/>
                      </a:moveTo>
                      <a:cubicBezTo>
                        <a:pt x="422849" y="4845041"/>
                        <a:pt x="429596" y="4867946"/>
                        <a:pt x="424671" y="4896930"/>
                      </a:cubicBezTo>
                      <a:cubicBezTo>
                        <a:pt x="413097" y="4876143"/>
                        <a:pt x="397898" y="4857905"/>
                        <a:pt x="389544" y="4835707"/>
                      </a:cubicBezTo>
                      <a:close/>
                      <a:moveTo>
                        <a:pt x="4691045" y="4712496"/>
                      </a:moveTo>
                      <a:cubicBezTo>
                        <a:pt x="4698437" y="4715136"/>
                        <a:pt x="4700853" y="4720039"/>
                        <a:pt x="4698721" y="4726010"/>
                      </a:cubicBezTo>
                      <a:cubicBezTo>
                        <a:pt x="4695309" y="4735564"/>
                        <a:pt x="4685783" y="4738894"/>
                        <a:pt x="4677111" y="4739837"/>
                      </a:cubicBezTo>
                      <a:cubicBezTo>
                        <a:pt x="4669291" y="4738390"/>
                        <a:pt x="4668961" y="4731539"/>
                        <a:pt x="4670667" y="4726762"/>
                      </a:cubicBezTo>
                      <a:cubicBezTo>
                        <a:pt x="4674079" y="4717209"/>
                        <a:pt x="4681565" y="4711803"/>
                        <a:pt x="4691045" y="4712496"/>
                      </a:cubicBezTo>
                      <a:close/>
                      <a:moveTo>
                        <a:pt x="5927319" y="4690023"/>
                      </a:moveTo>
                      <a:lnTo>
                        <a:pt x="5912103" y="4735084"/>
                      </a:lnTo>
                      <a:lnTo>
                        <a:pt x="5921599" y="4711822"/>
                      </a:lnTo>
                      <a:close/>
                      <a:moveTo>
                        <a:pt x="5933393" y="4662698"/>
                      </a:moveTo>
                      <a:lnTo>
                        <a:pt x="5929189" y="4682897"/>
                      </a:lnTo>
                      <a:lnTo>
                        <a:pt x="5932779" y="4669205"/>
                      </a:lnTo>
                      <a:close/>
                      <a:moveTo>
                        <a:pt x="4555699" y="4548737"/>
                      </a:moveTo>
                      <a:cubicBezTo>
                        <a:pt x="4565421" y="4554843"/>
                        <a:pt x="4562839" y="4565770"/>
                        <a:pt x="4564615" y="4575618"/>
                      </a:cubicBezTo>
                      <a:cubicBezTo>
                        <a:pt x="4566047" y="4582713"/>
                        <a:pt x="4564301" y="4591304"/>
                        <a:pt x="4564561" y="4597980"/>
                      </a:cubicBezTo>
                      <a:cubicBezTo>
                        <a:pt x="4567795" y="4633362"/>
                        <a:pt x="4575171" y="4638631"/>
                        <a:pt x="4607311" y="4626414"/>
                      </a:cubicBezTo>
                      <a:cubicBezTo>
                        <a:pt x="4618023" y="4622342"/>
                        <a:pt x="4628815" y="4614348"/>
                        <a:pt x="4637209" y="4627878"/>
                      </a:cubicBezTo>
                      <a:cubicBezTo>
                        <a:pt x="4645263" y="4638654"/>
                        <a:pt x="4639503" y="4651078"/>
                        <a:pt x="4631059" y="4659909"/>
                      </a:cubicBezTo>
                      <a:cubicBezTo>
                        <a:pt x="4607809" y="4680567"/>
                        <a:pt x="4603977" y="4694995"/>
                        <a:pt x="4637577" y="4708314"/>
                      </a:cubicBezTo>
                      <a:cubicBezTo>
                        <a:pt x="4654755" y="4715766"/>
                        <a:pt x="4656293" y="4737379"/>
                        <a:pt x="4653973" y="4754982"/>
                      </a:cubicBezTo>
                      <a:cubicBezTo>
                        <a:pt x="4651993" y="4775338"/>
                        <a:pt x="4634475" y="4765130"/>
                        <a:pt x="4621833" y="4767197"/>
                      </a:cubicBezTo>
                      <a:cubicBezTo>
                        <a:pt x="4609817" y="4767513"/>
                        <a:pt x="4600395" y="4767275"/>
                        <a:pt x="4593185" y="4765995"/>
                      </a:cubicBezTo>
                      <a:cubicBezTo>
                        <a:pt x="4571555" y="4762157"/>
                        <a:pt x="4569825" y="4748949"/>
                        <a:pt x="4577625" y="4713229"/>
                      </a:cubicBezTo>
                      <a:cubicBezTo>
                        <a:pt x="4579789" y="4703470"/>
                        <a:pt x="4580439" y="4690538"/>
                        <a:pt x="4571055" y="4687186"/>
                      </a:cubicBezTo>
                      <a:cubicBezTo>
                        <a:pt x="4559325" y="4682996"/>
                        <a:pt x="4560681" y="4694012"/>
                        <a:pt x="4560185" y="4699101"/>
                      </a:cubicBezTo>
                      <a:cubicBezTo>
                        <a:pt x="4559195" y="4709280"/>
                        <a:pt x="4559039" y="4717122"/>
                        <a:pt x="4547647" y="4715686"/>
                      </a:cubicBezTo>
                      <a:cubicBezTo>
                        <a:pt x="4536257" y="4714250"/>
                        <a:pt x="4529715" y="4706648"/>
                        <a:pt x="4531121" y="4695302"/>
                      </a:cubicBezTo>
                      <a:cubicBezTo>
                        <a:pt x="4532033" y="4689046"/>
                        <a:pt x="4533701" y="4684376"/>
                        <a:pt x="4535369" y="4679706"/>
                      </a:cubicBezTo>
                      <a:cubicBezTo>
                        <a:pt x="4551401" y="4645937"/>
                        <a:pt x="4557549" y="4613905"/>
                        <a:pt x="4540919" y="4579003"/>
                      </a:cubicBezTo>
                      <a:cubicBezTo>
                        <a:pt x="4538443" y="4574827"/>
                        <a:pt x="4536487" y="4569192"/>
                        <a:pt x="4536647" y="4563654"/>
                      </a:cubicBezTo>
                      <a:cubicBezTo>
                        <a:pt x="4536807" y="4558116"/>
                        <a:pt x="4539079" y="4552674"/>
                        <a:pt x="4545063" y="4548888"/>
                      </a:cubicBezTo>
                      <a:cubicBezTo>
                        <a:pt x="4547069" y="4546972"/>
                        <a:pt x="4553769" y="4546732"/>
                        <a:pt x="4555699" y="4548737"/>
                      </a:cubicBezTo>
                      <a:close/>
                      <a:moveTo>
                        <a:pt x="2672531" y="4397537"/>
                      </a:moveTo>
                      <a:cubicBezTo>
                        <a:pt x="2676073" y="4396901"/>
                        <a:pt x="2680197" y="4397423"/>
                        <a:pt x="2683927" y="4398121"/>
                      </a:cubicBezTo>
                      <a:cubicBezTo>
                        <a:pt x="2690981" y="4400641"/>
                        <a:pt x="2689375" y="4405140"/>
                        <a:pt x="2687365" y="4410764"/>
                      </a:cubicBezTo>
                      <a:cubicBezTo>
                        <a:pt x="2684151" y="4419764"/>
                        <a:pt x="2677065" y="4421038"/>
                        <a:pt x="2669609" y="4419643"/>
                      </a:cubicBezTo>
                      <a:cubicBezTo>
                        <a:pt x="2660973" y="4417827"/>
                        <a:pt x="2659855" y="4409817"/>
                        <a:pt x="2664619" y="4403908"/>
                      </a:cubicBezTo>
                      <a:cubicBezTo>
                        <a:pt x="2666025" y="4399970"/>
                        <a:pt x="2668987" y="4398174"/>
                        <a:pt x="2672531" y="4397537"/>
                      </a:cubicBezTo>
                      <a:close/>
                      <a:moveTo>
                        <a:pt x="197407" y="4344427"/>
                      </a:moveTo>
                      <a:cubicBezTo>
                        <a:pt x="220699" y="4390924"/>
                        <a:pt x="231639" y="4442225"/>
                        <a:pt x="252157" y="4489047"/>
                      </a:cubicBezTo>
                      <a:cubicBezTo>
                        <a:pt x="281062" y="4553346"/>
                        <a:pt x="284078" y="4626828"/>
                        <a:pt x="321313" y="4690153"/>
                      </a:cubicBezTo>
                      <a:cubicBezTo>
                        <a:pt x="334681" y="4738371"/>
                        <a:pt x="363600" y="4780295"/>
                        <a:pt x="386130" y="4825204"/>
                      </a:cubicBezTo>
                      <a:cubicBezTo>
                        <a:pt x="385713" y="4826372"/>
                        <a:pt x="384879" y="4828706"/>
                        <a:pt x="384045" y="4831042"/>
                      </a:cubicBezTo>
                      <a:cubicBezTo>
                        <a:pt x="375890" y="4833394"/>
                        <a:pt x="369488" y="4831766"/>
                        <a:pt x="364458" y="4828159"/>
                      </a:cubicBezTo>
                      <a:cubicBezTo>
                        <a:pt x="359429" y="4824553"/>
                        <a:pt x="355771" y="4818967"/>
                        <a:pt x="353102" y="4813406"/>
                      </a:cubicBezTo>
                      <a:cubicBezTo>
                        <a:pt x="321836" y="4748264"/>
                        <a:pt x="280921" y="4691523"/>
                        <a:pt x="240839" y="4632447"/>
                      </a:cubicBezTo>
                      <a:cubicBezTo>
                        <a:pt x="225373" y="4612442"/>
                        <a:pt x="220666" y="4588380"/>
                        <a:pt x="218734" y="4563995"/>
                      </a:cubicBezTo>
                      <a:cubicBezTo>
                        <a:pt x="210168" y="4491162"/>
                        <a:pt x="190496" y="4419629"/>
                        <a:pt x="197407" y="4344427"/>
                      </a:cubicBezTo>
                      <a:close/>
                      <a:moveTo>
                        <a:pt x="1868115" y="4290366"/>
                      </a:moveTo>
                      <a:cubicBezTo>
                        <a:pt x="1892133" y="4292169"/>
                        <a:pt x="1915429" y="4300159"/>
                        <a:pt x="1937535" y="4317971"/>
                      </a:cubicBezTo>
                      <a:cubicBezTo>
                        <a:pt x="1956915" y="4334148"/>
                        <a:pt x="1981655" y="4339019"/>
                        <a:pt x="2001455" y="4354022"/>
                      </a:cubicBezTo>
                      <a:cubicBezTo>
                        <a:pt x="2011941" y="4361734"/>
                        <a:pt x="2024685" y="4355710"/>
                        <a:pt x="2034663" y="4350020"/>
                      </a:cubicBezTo>
                      <a:cubicBezTo>
                        <a:pt x="2056629" y="4336713"/>
                        <a:pt x="2075079" y="4340660"/>
                        <a:pt x="2090435" y="4360687"/>
                      </a:cubicBezTo>
                      <a:cubicBezTo>
                        <a:pt x="2099667" y="4371917"/>
                        <a:pt x="2112165" y="4377703"/>
                        <a:pt x="2125419" y="4385081"/>
                      </a:cubicBezTo>
                      <a:cubicBezTo>
                        <a:pt x="2186317" y="4414766"/>
                        <a:pt x="2217957" y="4467049"/>
                        <a:pt x="2230397" y="4532306"/>
                      </a:cubicBezTo>
                      <a:cubicBezTo>
                        <a:pt x="2239481" y="4588431"/>
                        <a:pt x="2271787" y="4627733"/>
                        <a:pt x="2323791" y="4648952"/>
                      </a:cubicBezTo>
                      <a:cubicBezTo>
                        <a:pt x="2338637" y="4655576"/>
                        <a:pt x="2351637" y="4656255"/>
                        <a:pt x="2364127" y="4643529"/>
                      </a:cubicBezTo>
                      <a:cubicBezTo>
                        <a:pt x="2377035" y="4629631"/>
                        <a:pt x="2391873" y="4617745"/>
                        <a:pt x="2412091" y="4631577"/>
                      </a:cubicBezTo>
                      <a:cubicBezTo>
                        <a:pt x="2434657" y="4646247"/>
                        <a:pt x="2451531" y="4687970"/>
                        <a:pt x="2439715" y="4706223"/>
                      </a:cubicBezTo>
                      <a:cubicBezTo>
                        <a:pt x="2414071" y="4744655"/>
                        <a:pt x="2430101" y="4770211"/>
                        <a:pt x="2454269" y="4802641"/>
                      </a:cubicBezTo>
                      <a:cubicBezTo>
                        <a:pt x="2499163" y="4862302"/>
                        <a:pt x="2563083" y="4898354"/>
                        <a:pt x="2618535" y="4943279"/>
                      </a:cubicBezTo>
                      <a:cubicBezTo>
                        <a:pt x="2643369" y="4962726"/>
                        <a:pt x="2665433" y="4982505"/>
                        <a:pt x="2677439" y="5011913"/>
                      </a:cubicBezTo>
                      <a:cubicBezTo>
                        <a:pt x="2685249" y="5034531"/>
                        <a:pt x="2701441" y="5052214"/>
                        <a:pt x="2726185" y="5057086"/>
                      </a:cubicBezTo>
                      <a:cubicBezTo>
                        <a:pt x="2745811" y="5061451"/>
                        <a:pt x="2760493" y="5075950"/>
                        <a:pt x="2776013" y="5088104"/>
                      </a:cubicBezTo>
                      <a:cubicBezTo>
                        <a:pt x="2802275" y="5114671"/>
                        <a:pt x="2821899" y="5119037"/>
                        <a:pt x="2847635" y="5095178"/>
                      </a:cubicBezTo>
                      <a:cubicBezTo>
                        <a:pt x="2880243" y="5063199"/>
                        <a:pt x="2928381" y="5061885"/>
                        <a:pt x="2962499" y="5033090"/>
                      </a:cubicBezTo>
                      <a:cubicBezTo>
                        <a:pt x="2978175" y="5018859"/>
                        <a:pt x="2996883" y="5029506"/>
                        <a:pt x="3004773" y="5048190"/>
                      </a:cubicBezTo>
                      <a:cubicBezTo>
                        <a:pt x="3025427" y="5097871"/>
                        <a:pt x="3063849" y="5127460"/>
                        <a:pt x="3110737" y="5148174"/>
                      </a:cubicBezTo>
                      <a:cubicBezTo>
                        <a:pt x="3138501" y="5159413"/>
                        <a:pt x="3142287" y="5185884"/>
                        <a:pt x="3160073" y="5202812"/>
                      </a:cubicBezTo>
                      <a:cubicBezTo>
                        <a:pt x="3181383" y="5221000"/>
                        <a:pt x="3177789" y="5242190"/>
                        <a:pt x="3170923" y="5268822"/>
                      </a:cubicBezTo>
                      <a:cubicBezTo>
                        <a:pt x="3164477" y="5294283"/>
                        <a:pt x="3185285" y="5317580"/>
                        <a:pt x="3198629" y="5339531"/>
                      </a:cubicBezTo>
                      <a:cubicBezTo>
                        <a:pt x="3218019" y="5374220"/>
                        <a:pt x="3221303" y="5405799"/>
                        <a:pt x="3202867" y="5438875"/>
                      </a:cubicBezTo>
                      <a:cubicBezTo>
                        <a:pt x="3195493" y="5452104"/>
                        <a:pt x="3194829" y="5465088"/>
                        <a:pt x="3201629" y="5479414"/>
                      </a:cubicBezTo>
                      <a:cubicBezTo>
                        <a:pt x="3203141" y="5482598"/>
                        <a:pt x="3204233" y="5486955"/>
                        <a:pt x="3205325" y="5491311"/>
                      </a:cubicBezTo>
                      <a:cubicBezTo>
                        <a:pt x="3211623" y="5510747"/>
                        <a:pt x="3217503" y="5531355"/>
                        <a:pt x="3239897" y="5535387"/>
                      </a:cubicBezTo>
                      <a:cubicBezTo>
                        <a:pt x="3261871" y="5540592"/>
                        <a:pt x="3269409" y="5519489"/>
                        <a:pt x="3280305" y="5507517"/>
                      </a:cubicBezTo>
                      <a:cubicBezTo>
                        <a:pt x="3287179" y="5499396"/>
                        <a:pt x="3292877" y="5490855"/>
                        <a:pt x="3300843" y="5487091"/>
                      </a:cubicBezTo>
                      <a:cubicBezTo>
                        <a:pt x="3352577" y="5464587"/>
                        <a:pt x="3394069" y="5422561"/>
                        <a:pt x="3450673" y="5412373"/>
                      </a:cubicBezTo>
                      <a:cubicBezTo>
                        <a:pt x="3495697" y="5390116"/>
                        <a:pt x="3540219" y="5372969"/>
                        <a:pt x="3593309" y="5380034"/>
                      </a:cubicBezTo>
                      <a:cubicBezTo>
                        <a:pt x="3617713" y="5382141"/>
                        <a:pt x="3633553" y="5360037"/>
                        <a:pt x="3651577" y="5346644"/>
                      </a:cubicBezTo>
                      <a:cubicBezTo>
                        <a:pt x="3672031" y="5330154"/>
                        <a:pt x="3692907" y="5312493"/>
                        <a:pt x="3706397" y="5289548"/>
                      </a:cubicBezTo>
                      <a:cubicBezTo>
                        <a:pt x="3716203" y="5273220"/>
                        <a:pt x="3730205" y="5263680"/>
                        <a:pt x="3750247" y="5266873"/>
                      </a:cubicBezTo>
                      <a:cubicBezTo>
                        <a:pt x="3774235" y="5270153"/>
                        <a:pt x="3785131" y="5258180"/>
                        <a:pt x="3792249" y="5238249"/>
                      </a:cubicBezTo>
                      <a:cubicBezTo>
                        <a:pt x="3799787" y="5217146"/>
                        <a:pt x="3798269" y="5195450"/>
                        <a:pt x="3776041" y="5183545"/>
                      </a:cubicBezTo>
                      <a:cubicBezTo>
                        <a:pt x="3747939" y="5169541"/>
                        <a:pt x="3739037" y="5142565"/>
                        <a:pt x="3730555" y="5114417"/>
                      </a:cubicBezTo>
                      <a:cubicBezTo>
                        <a:pt x="3726185" y="5096992"/>
                        <a:pt x="3730875" y="5080159"/>
                        <a:pt x="3749153" y="5073468"/>
                      </a:cubicBezTo>
                      <a:cubicBezTo>
                        <a:pt x="3775397" y="5063012"/>
                        <a:pt x="3803909" y="5057331"/>
                        <a:pt x="3831591" y="5072507"/>
                      </a:cubicBezTo>
                      <a:cubicBezTo>
                        <a:pt x="3849123" y="5082735"/>
                        <a:pt x="3866319" y="5090199"/>
                        <a:pt x="3888119" y="5084767"/>
                      </a:cubicBezTo>
                      <a:cubicBezTo>
                        <a:pt x="3895247" y="5083347"/>
                        <a:pt x="3901875" y="5087036"/>
                        <a:pt x="3910093" y="5089972"/>
                      </a:cubicBezTo>
                      <a:cubicBezTo>
                        <a:pt x="3934335" y="5099953"/>
                        <a:pt x="3951941" y="5087733"/>
                        <a:pt x="3954445" y="5062187"/>
                      </a:cubicBezTo>
                      <a:cubicBezTo>
                        <a:pt x="3958033" y="5022486"/>
                        <a:pt x="3964907" y="5014365"/>
                        <a:pt x="4010103" y="5002747"/>
                      </a:cubicBezTo>
                      <a:cubicBezTo>
                        <a:pt x="4053369" y="4989117"/>
                        <a:pt x="4080459" y="4994827"/>
                        <a:pt x="4097581" y="5024739"/>
                      </a:cubicBezTo>
                      <a:cubicBezTo>
                        <a:pt x="4118145" y="5059846"/>
                        <a:pt x="4155219" y="5078377"/>
                        <a:pt x="4179807" y="5109634"/>
                      </a:cubicBezTo>
                      <a:cubicBezTo>
                        <a:pt x="4187107" y="5118852"/>
                        <a:pt x="4197421" y="5115925"/>
                        <a:pt x="4206979" y="5111407"/>
                      </a:cubicBezTo>
                      <a:cubicBezTo>
                        <a:pt x="4212177" y="5107976"/>
                        <a:pt x="4216201" y="5104125"/>
                        <a:pt x="4213179" y="5097757"/>
                      </a:cubicBezTo>
                      <a:cubicBezTo>
                        <a:pt x="4209821" y="5088625"/>
                        <a:pt x="4202439" y="5083345"/>
                        <a:pt x="4192961" y="5083925"/>
                      </a:cubicBezTo>
                      <a:cubicBezTo>
                        <a:pt x="4165371" y="5083325"/>
                        <a:pt x="4149933" y="5067234"/>
                        <a:pt x="4138599" y="5043357"/>
                      </a:cubicBezTo>
                      <a:cubicBezTo>
                        <a:pt x="4132219" y="5027857"/>
                        <a:pt x="4116953" y="5022405"/>
                        <a:pt x="4103281" y="5016199"/>
                      </a:cubicBezTo>
                      <a:cubicBezTo>
                        <a:pt x="4066961" y="4999259"/>
                        <a:pt x="4063931" y="4974380"/>
                        <a:pt x="4092097" y="4947425"/>
                      </a:cubicBezTo>
                      <a:cubicBezTo>
                        <a:pt x="4113809" y="4927417"/>
                        <a:pt x="4132333" y="4908916"/>
                        <a:pt x="4166641" y="4927781"/>
                      </a:cubicBezTo>
                      <a:cubicBezTo>
                        <a:pt x="4186941" y="4937676"/>
                        <a:pt x="4210081" y="4924789"/>
                        <a:pt x="4226595" y="4908213"/>
                      </a:cubicBezTo>
                      <a:cubicBezTo>
                        <a:pt x="4242689" y="4892810"/>
                        <a:pt x="4228845" y="4875966"/>
                        <a:pt x="4222465" y="4860467"/>
                      </a:cubicBezTo>
                      <a:cubicBezTo>
                        <a:pt x="4215411" y="4839439"/>
                        <a:pt x="4212297" y="4818498"/>
                        <a:pt x="4202475" y="4797803"/>
                      </a:cubicBezTo>
                      <a:cubicBezTo>
                        <a:pt x="4190725" y="4775097"/>
                        <a:pt x="4178309" y="4765374"/>
                        <a:pt x="4152483" y="4774658"/>
                      </a:cubicBezTo>
                      <a:cubicBezTo>
                        <a:pt x="4136969" y="4781015"/>
                        <a:pt x="4120449" y="4779080"/>
                        <a:pt x="4103671" y="4770443"/>
                      </a:cubicBezTo>
                      <a:cubicBezTo>
                        <a:pt x="4087733" y="4759462"/>
                        <a:pt x="4086385" y="4748405"/>
                        <a:pt x="4099713" y="4733335"/>
                      </a:cubicBezTo>
                      <a:cubicBezTo>
                        <a:pt x="4135673" y="4691976"/>
                        <a:pt x="4185321" y="4693847"/>
                        <a:pt x="4221485" y="4737170"/>
                      </a:cubicBezTo>
                      <a:cubicBezTo>
                        <a:pt x="4224589" y="4739601"/>
                        <a:pt x="4226437" y="4745549"/>
                        <a:pt x="4232727" y="4746474"/>
                      </a:cubicBezTo>
                      <a:cubicBezTo>
                        <a:pt x="4234319" y="4745720"/>
                        <a:pt x="4234737" y="4744548"/>
                        <a:pt x="4235157" y="4743375"/>
                      </a:cubicBezTo>
                      <a:cubicBezTo>
                        <a:pt x="4239847" y="4726542"/>
                        <a:pt x="4216607" y="4706344"/>
                        <a:pt x="4235051" y="4691779"/>
                      </a:cubicBezTo>
                      <a:cubicBezTo>
                        <a:pt x="4255087" y="4676461"/>
                        <a:pt x="4278145" y="4667512"/>
                        <a:pt x="4302211" y="4666854"/>
                      </a:cubicBezTo>
                      <a:cubicBezTo>
                        <a:pt x="4314875" y="4664767"/>
                        <a:pt x="4327119" y="4663852"/>
                        <a:pt x="4332899" y="4651375"/>
                      </a:cubicBezTo>
                      <a:cubicBezTo>
                        <a:pt x="4339435" y="4640489"/>
                        <a:pt x="4348495" y="4641081"/>
                        <a:pt x="4359143" y="4640919"/>
                      </a:cubicBezTo>
                      <a:cubicBezTo>
                        <a:pt x="4365853" y="4640672"/>
                        <a:pt x="4372981" y="4639252"/>
                        <a:pt x="4374319" y="4631798"/>
                      </a:cubicBezTo>
                      <a:cubicBezTo>
                        <a:pt x="4374903" y="4622752"/>
                        <a:pt x="4369531" y="4615545"/>
                        <a:pt x="4362067" y="4614201"/>
                      </a:cubicBezTo>
                      <a:cubicBezTo>
                        <a:pt x="4333383" y="4609243"/>
                        <a:pt x="4319539" y="4592400"/>
                        <a:pt x="4310219" y="4566596"/>
                      </a:cubicBezTo>
                      <a:cubicBezTo>
                        <a:pt x="4305431" y="4550345"/>
                        <a:pt x="4283291" y="4553013"/>
                        <a:pt x="4269201" y="4547980"/>
                      </a:cubicBezTo>
                      <a:cubicBezTo>
                        <a:pt x="4256283" y="4543366"/>
                        <a:pt x="4237749" y="4543355"/>
                        <a:pt x="4238161" y="4523672"/>
                      </a:cubicBezTo>
                      <a:cubicBezTo>
                        <a:pt x="4239325" y="4505580"/>
                        <a:pt x="4257105" y="4503998"/>
                        <a:pt x="4269767" y="4501911"/>
                      </a:cubicBezTo>
                      <a:cubicBezTo>
                        <a:pt x="4287963" y="4499156"/>
                        <a:pt x="4294499" y="4488271"/>
                        <a:pt x="4303467" y="4474288"/>
                      </a:cubicBezTo>
                      <a:cubicBezTo>
                        <a:pt x="4321063" y="4443558"/>
                        <a:pt x="4335977" y="4409223"/>
                        <a:pt x="4356677" y="4380923"/>
                      </a:cubicBezTo>
                      <a:cubicBezTo>
                        <a:pt x="4363969" y="4371629"/>
                        <a:pt x="4364133" y="4363756"/>
                        <a:pt x="4359599" y="4354204"/>
                      </a:cubicBezTo>
                      <a:cubicBezTo>
                        <a:pt x="4353139" y="4342642"/>
                        <a:pt x="4343907" y="4331414"/>
                        <a:pt x="4350525" y="4316591"/>
                      </a:cubicBezTo>
                      <a:cubicBezTo>
                        <a:pt x="4402365" y="4345684"/>
                        <a:pt x="4427215" y="4402153"/>
                        <a:pt x="4413905" y="4454245"/>
                      </a:cubicBezTo>
                      <a:cubicBezTo>
                        <a:pt x="4412567" y="4461699"/>
                        <a:pt x="4409637" y="4469906"/>
                        <a:pt x="4413831" y="4476693"/>
                      </a:cubicBezTo>
                      <a:cubicBezTo>
                        <a:pt x="4426337" y="4500990"/>
                        <a:pt x="4425427" y="4525783"/>
                        <a:pt x="4415459" y="4549985"/>
                      </a:cubicBezTo>
                      <a:cubicBezTo>
                        <a:pt x="4403897" y="4574940"/>
                        <a:pt x="4403323" y="4602496"/>
                        <a:pt x="4401155" y="4630807"/>
                      </a:cubicBezTo>
                      <a:cubicBezTo>
                        <a:pt x="4399497" y="4672519"/>
                        <a:pt x="4384157" y="4689514"/>
                        <a:pt x="4343403" y="4696110"/>
                      </a:cubicBezTo>
                      <a:cubicBezTo>
                        <a:pt x="4303823" y="4703124"/>
                        <a:pt x="4283457" y="4734188"/>
                        <a:pt x="4291275" y="4775319"/>
                      </a:cubicBezTo>
                      <a:cubicBezTo>
                        <a:pt x="4298421" y="4810921"/>
                        <a:pt x="4305565" y="4846524"/>
                        <a:pt x="4274213" y="4874986"/>
                      </a:cubicBezTo>
                      <a:cubicBezTo>
                        <a:pt x="4268597" y="4879589"/>
                        <a:pt x="4265665" y="4887796"/>
                        <a:pt x="4271873" y="4892658"/>
                      </a:cubicBezTo>
                      <a:cubicBezTo>
                        <a:pt x="4279173" y="4901876"/>
                        <a:pt x="4285291" y="4892163"/>
                        <a:pt x="4289735" y="4887139"/>
                      </a:cubicBezTo>
                      <a:cubicBezTo>
                        <a:pt x="4314041" y="4856161"/>
                        <a:pt x="4337173" y="4824763"/>
                        <a:pt x="4361477" y="4793784"/>
                      </a:cubicBezTo>
                      <a:cubicBezTo>
                        <a:pt x="4369607" y="4782146"/>
                        <a:pt x="4360715" y="4773681"/>
                        <a:pt x="4356181" y="4764131"/>
                      </a:cubicBezTo>
                      <a:cubicBezTo>
                        <a:pt x="4350475" y="4754160"/>
                        <a:pt x="4350301" y="4743522"/>
                        <a:pt x="4364639" y="4736744"/>
                      </a:cubicBezTo>
                      <a:cubicBezTo>
                        <a:pt x="4378139" y="4732313"/>
                        <a:pt x="4382335" y="4739100"/>
                        <a:pt x="4388041" y="4749070"/>
                      </a:cubicBezTo>
                      <a:cubicBezTo>
                        <a:pt x="4395597" y="4764989"/>
                        <a:pt x="4404327" y="4781328"/>
                        <a:pt x="4396033" y="4800839"/>
                      </a:cubicBezTo>
                      <a:cubicBezTo>
                        <a:pt x="4389333" y="4819598"/>
                        <a:pt x="4391271" y="4840120"/>
                        <a:pt x="4411489" y="4853952"/>
                      </a:cubicBezTo>
                      <a:cubicBezTo>
                        <a:pt x="4421555" y="4862835"/>
                        <a:pt x="4424495" y="4873140"/>
                        <a:pt x="4409739" y="4881090"/>
                      </a:cubicBezTo>
                      <a:cubicBezTo>
                        <a:pt x="4381821" y="4896235"/>
                        <a:pt x="4356083" y="4920093"/>
                        <a:pt x="4319763" y="4903154"/>
                      </a:cubicBezTo>
                      <a:cubicBezTo>
                        <a:pt x="4308441" y="4897787"/>
                        <a:pt x="4293429" y="4899036"/>
                        <a:pt x="4297043" y="4914869"/>
                      </a:cubicBezTo>
                      <a:cubicBezTo>
                        <a:pt x="4300491" y="4938574"/>
                        <a:pt x="4287327" y="4945771"/>
                        <a:pt x="4270223" y="4952881"/>
                      </a:cubicBezTo>
                      <a:cubicBezTo>
                        <a:pt x="4259491" y="4956980"/>
                        <a:pt x="4248341" y="4962251"/>
                        <a:pt x="4253965" y="4976158"/>
                      </a:cubicBezTo>
                      <a:cubicBezTo>
                        <a:pt x="4259253" y="4987301"/>
                        <a:pt x="4265379" y="4996099"/>
                        <a:pt x="4280391" y="4994851"/>
                      </a:cubicBezTo>
                      <a:cubicBezTo>
                        <a:pt x="4315865" y="4995624"/>
                        <a:pt x="4338939" y="5023696"/>
                        <a:pt x="4335853" y="5058289"/>
                      </a:cubicBezTo>
                      <a:cubicBezTo>
                        <a:pt x="4334851" y="5068507"/>
                        <a:pt x="4327723" y="5069926"/>
                        <a:pt x="4320931" y="5074111"/>
                      </a:cubicBezTo>
                      <a:cubicBezTo>
                        <a:pt x="4287815" y="5092689"/>
                        <a:pt x="4276599" y="5138919"/>
                        <a:pt x="4299673" y="5166992"/>
                      </a:cubicBezTo>
                      <a:cubicBezTo>
                        <a:pt x="4308149" y="5176628"/>
                        <a:pt x="4311171" y="5182995"/>
                        <a:pt x="4303459" y="5193461"/>
                      </a:cubicBezTo>
                      <a:cubicBezTo>
                        <a:pt x="4295413" y="5201164"/>
                        <a:pt x="4286773" y="5199399"/>
                        <a:pt x="4277461" y="5192107"/>
                      </a:cubicBezTo>
                      <a:cubicBezTo>
                        <a:pt x="4261523" y="5181126"/>
                        <a:pt x="4242315" y="5175588"/>
                        <a:pt x="4231237" y="5158410"/>
                      </a:cubicBezTo>
                      <a:cubicBezTo>
                        <a:pt x="4220915" y="5142826"/>
                        <a:pt x="4205567" y="5141309"/>
                        <a:pt x="4197693" y="5159649"/>
                      </a:cubicBezTo>
                      <a:cubicBezTo>
                        <a:pt x="4191831" y="5176063"/>
                        <a:pt x="4184373" y="5193229"/>
                        <a:pt x="4164749" y="5188863"/>
                      </a:cubicBezTo>
                      <a:cubicBezTo>
                        <a:pt x="4136065" y="5183906"/>
                        <a:pt x="4103775" y="5181627"/>
                        <a:pt x="4093025" y="5148703"/>
                      </a:cubicBezTo>
                      <a:cubicBezTo>
                        <a:pt x="4082613" y="5118544"/>
                        <a:pt x="4072217" y="5125407"/>
                        <a:pt x="4055703" y="5141983"/>
                      </a:cubicBezTo>
                      <a:cubicBezTo>
                        <a:pt x="4051261" y="5147005"/>
                        <a:pt x="4046065" y="5150437"/>
                        <a:pt x="4040867" y="5153868"/>
                      </a:cubicBezTo>
                      <a:cubicBezTo>
                        <a:pt x="4032481" y="5158805"/>
                        <a:pt x="4017973" y="5154945"/>
                        <a:pt x="4021585" y="5170778"/>
                      </a:cubicBezTo>
                      <a:cubicBezTo>
                        <a:pt x="4024863" y="5183847"/>
                        <a:pt x="4036603" y="5188041"/>
                        <a:pt x="4051197" y="5187965"/>
                      </a:cubicBezTo>
                      <a:cubicBezTo>
                        <a:pt x="4079625" y="5186221"/>
                        <a:pt x="4093889" y="5201892"/>
                        <a:pt x="4091721" y="5230202"/>
                      </a:cubicBezTo>
                      <a:cubicBezTo>
                        <a:pt x="4092315" y="5239668"/>
                        <a:pt x="4088207" y="5247455"/>
                        <a:pt x="4077557" y="5247617"/>
                      </a:cubicBezTo>
                      <a:cubicBezTo>
                        <a:pt x="4067661" y="5249371"/>
                        <a:pt x="4064639" y="5243003"/>
                        <a:pt x="4063631" y="5234710"/>
                      </a:cubicBezTo>
                      <a:cubicBezTo>
                        <a:pt x="4058671" y="5207821"/>
                        <a:pt x="4045671" y="5207143"/>
                        <a:pt x="4026053" y="5221288"/>
                      </a:cubicBezTo>
                      <a:cubicBezTo>
                        <a:pt x="4009623" y="5233928"/>
                        <a:pt x="3990669" y="5235090"/>
                        <a:pt x="3970707" y="5227959"/>
                      </a:cubicBezTo>
                      <a:cubicBezTo>
                        <a:pt x="3964835" y="5225862"/>
                        <a:pt x="3958543" y="5224937"/>
                        <a:pt x="3952593" y="5226777"/>
                      </a:cubicBezTo>
                      <a:cubicBezTo>
                        <a:pt x="3943115" y="5227358"/>
                        <a:pt x="3933557" y="5231875"/>
                        <a:pt x="3934903" y="5242933"/>
                      </a:cubicBezTo>
                      <a:cubicBezTo>
                        <a:pt x="3936669" y="5252818"/>
                        <a:pt x="3946901" y="5253829"/>
                        <a:pt x="3956041" y="5250483"/>
                      </a:cubicBezTo>
                      <a:cubicBezTo>
                        <a:pt x="3964763" y="5248310"/>
                        <a:pt x="3975659" y="5236338"/>
                        <a:pt x="3980447" y="5252590"/>
                      </a:cubicBezTo>
                      <a:cubicBezTo>
                        <a:pt x="3985735" y="5263733"/>
                        <a:pt x="3992533" y="5278060"/>
                        <a:pt x="3985579" y="5290118"/>
                      </a:cubicBezTo>
                      <a:cubicBezTo>
                        <a:pt x="3980217" y="5301424"/>
                        <a:pt x="3968137" y="5294465"/>
                        <a:pt x="3960253" y="5294293"/>
                      </a:cubicBezTo>
                      <a:cubicBezTo>
                        <a:pt x="3942895" y="5294702"/>
                        <a:pt x="3928803" y="5289668"/>
                        <a:pt x="3915129" y="5283462"/>
                      </a:cubicBezTo>
                      <a:cubicBezTo>
                        <a:pt x="3902213" y="5278848"/>
                        <a:pt x="3888039" y="5277752"/>
                        <a:pt x="3876471" y="5284196"/>
                      </a:cubicBezTo>
                      <a:cubicBezTo>
                        <a:pt x="3869679" y="5288380"/>
                        <a:pt x="3861295" y="5293318"/>
                        <a:pt x="3862305" y="5301611"/>
                      </a:cubicBezTo>
                      <a:cubicBezTo>
                        <a:pt x="3863317" y="5309904"/>
                        <a:pt x="3872373" y="5310495"/>
                        <a:pt x="3878243" y="5312592"/>
                      </a:cubicBezTo>
                      <a:cubicBezTo>
                        <a:pt x="3884871" y="5316281"/>
                        <a:pt x="3898289" y="5315786"/>
                        <a:pt x="3896451" y="5328350"/>
                      </a:cubicBezTo>
                      <a:cubicBezTo>
                        <a:pt x="3894609" y="5340911"/>
                        <a:pt x="3882111" y="5335125"/>
                        <a:pt x="3875403" y="5335373"/>
                      </a:cubicBezTo>
                      <a:cubicBezTo>
                        <a:pt x="3861147" y="5338213"/>
                        <a:pt x="3854355" y="5342398"/>
                        <a:pt x="3859563" y="5357478"/>
                      </a:cubicBezTo>
                      <a:cubicBezTo>
                        <a:pt x="3859901" y="5360243"/>
                        <a:pt x="3861831" y="5362254"/>
                        <a:pt x="3861411" y="5363426"/>
                      </a:cubicBezTo>
                      <a:cubicBezTo>
                        <a:pt x="3843139" y="5388628"/>
                        <a:pt x="3843485" y="5409904"/>
                        <a:pt x="3873935" y="5424746"/>
                      </a:cubicBezTo>
                      <a:cubicBezTo>
                        <a:pt x="3876283" y="5425585"/>
                        <a:pt x="3878887" y="5433125"/>
                        <a:pt x="3877631" y="5436642"/>
                      </a:cubicBezTo>
                      <a:cubicBezTo>
                        <a:pt x="3876629" y="5446861"/>
                        <a:pt x="3826907" y="5467439"/>
                        <a:pt x="3819523" y="5462158"/>
                      </a:cubicBezTo>
                      <a:cubicBezTo>
                        <a:pt x="3809793" y="5456038"/>
                        <a:pt x="3799979" y="5453855"/>
                        <a:pt x="3788829" y="5459126"/>
                      </a:cubicBezTo>
                      <a:cubicBezTo>
                        <a:pt x="3773655" y="5468248"/>
                        <a:pt x="3782129" y="5477884"/>
                        <a:pt x="3785487" y="5487016"/>
                      </a:cubicBezTo>
                      <a:cubicBezTo>
                        <a:pt x="3790357" y="5499332"/>
                        <a:pt x="3781973" y="5504269"/>
                        <a:pt x="3775937" y="5510046"/>
                      </a:cubicBezTo>
                      <a:cubicBezTo>
                        <a:pt x="3769483" y="5516994"/>
                        <a:pt x="3761437" y="5524697"/>
                        <a:pt x="3764375" y="5535000"/>
                      </a:cubicBezTo>
                      <a:cubicBezTo>
                        <a:pt x="3769419" y="5557954"/>
                        <a:pt x="3762045" y="5571184"/>
                        <a:pt x="3739741" y="5581726"/>
                      </a:cubicBezTo>
                      <a:cubicBezTo>
                        <a:pt x="3719451" y="5590342"/>
                        <a:pt x="3726587" y="5607433"/>
                        <a:pt x="3738583" y="5618329"/>
                      </a:cubicBezTo>
                      <a:cubicBezTo>
                        <a:pt x="3746385" y="5622438"/>
                        <a:pt x="3761815" y="5620017"/>
                        <a:pt x="3757963" y="5634505"/>
                      </a:cubicBezTo>
                      <a:cubicBezTo>
                        <a:pt x="3756207" y="5643132"/>
                        <a:pt x="3746729" y="5643713"/>
                        <a:pt x="3739685" y="5641197"/>
                      </a:cubicBezTo>
                      <a:cubicBezTo>
                        <a:pt x="3726347" y="5637755"/>
                        <a:pt x="3706723" y="5633389"/>
                        <a:pt x="3713341" y="5618566"/>
                      </a:cubicBezTo>
                      <a:cubicBezTo>
                        <a:pt x="3727415" y="5586577"/>
                        <a:pt x="3711887" y="5555912"/>
                        <a:pt x="3714137" y="5523665"/>
                      </a:cubicBezTo>
                      <a:cubicBezTo>
                        <a:pt x="3717979" y="5490666"/>
                        <a:pt x="3690963" y="5462507"/>
                        <a:pt x="3688515" y="5428583"/>
                      </a:cubicBezTo>
                      <a:cubicBezTo>
                        <a:pt x="3686667" y="5422635"/>
                        <a:pt x="3676601" y="5413751"/>
                        <a:pt x="3668717" y="5413579"/>
                      </a:cubicBezTo>
                      <a:cubicBezTo>
                        <a:pt x="3607999" y="5413044"/>
                        <a:pt x="3548529" y="5390480"/>
                        <a:pt x="3489587" y="5418340"/>
                      </a:cubicBezTo>
                      <a:cubicBezTo>
                        <a:pt x="3486401" y="5419846"/>
                        <a:pt x="3478935" y="5418502"/>
                        <a:pt x="3477679" y="5422020"/>
                      </a:cubicBezTo>
                      <a:cubicBezTo>
                        <a:pt x="3460839" y="5454342"/>
                        <a:pt x="3436195" y="5482556"/>
                        <a:pt x="3416249" y="5512449"/>
                      </a:cubicBezTo>
                      <a:cubicBezTo>
                        <a:pt x="3407701" y="5525260"/>
                        <a:pt x="3408467" y="5545362"/>
                        <a:pt x="3391279" y="5556410"/>
                      </a:cubicBezTo>
                      <a:cubicBezTo>
                        <a:pt x="3385661" y="5561013"/>
                        <a:pt x="3378453" y="5566371"/>
                        <a:pt x="3378287" y="5574244"/>
                      </a:cubicBezTo>
                      <a:cubicBezTo>
                        <a:pt x="3368327" y="5616956"/>
                        <a:pt x="3342329" y="5615603"/>
                        <a:pt x="3308193" y="5607376"/>
                      </a:cubicBezTo>
                      <a:cubicBezTo>
                        <a:pt x="3279173" y="5599654"/>
                        <a:pt x="3260567" y="5622092"/>
                        <a:pt x="3270977" y="5652251"/>
                      </a:cubicBezTo>
                      <a:cubicBezTo>
                        <a:pt x="3274337" y="5661384"/>
                        <a:pt x="3280127" y="5667417"/>
                        <a:pt x="3272835" y="5676710"/>
                      </a:cubicBezTo>
                      <a:cubicBezTo>
                        <a:pt x="3261939" y="5688683"/>
                        <a:pt x="3261775" y="5696556"/>
                        <a:pt x="3281399" y="5700922"/>
                      </a:cubicBezTo>
                      <a:cubicBezTo>
                        <a:pt x="3293981" y="5702772"/>
                        <a:pt x="3292895" y="5716927"/>
                        <a:pt x="3294661" y="5726812"/>
                      </a:cubicBezTo>
                      <a:cubicBezTo>
                        <a:pt x="3296427" y="5736696"/>
                        <a:pt x="3295427" y="5746914"/>
                        <a:pt x="3298785" y="5756046"/>
                      </a:cubicBezTo>
                      <a:cubicBezTo>
                        <a:pt x="3300131" y="5767103"/>
                        <a:pt x="3312465" y="5780763"/>
                        <a:pt x="3298129" y="5787541"/>
                      </a:cubicBezTo>
                      <a:cubicBezTo>
                        <a:pt x="3285383" y="5793564"/>
                        <a:pt x="3267769" y="5787272"/>
                        <a:pt x="3262481" y="5776130"/>
                      </a:cubicBezTo>
                      <a:cubicBezTo>
                        <a:pt x="3251823" y="5757780"/>
                        <a:pt x="3237813" y="5748810"/>
                        <a:pt x="3221455" y="5739001"/>
                      </a:cubicBezTo>
                      <a:cubicBezTo>
                        <a:pt x="3192599" y="5723406"/>
                        <a:pt x="3216067" y="5694772"/>
                        <a:pt x="3205073" y="5673659"/>
                      </a:cubicBezTo>
                      <a:cubicBezTo>
                        <a:pt x="3201293" y="5665699"/>
                        <a:pt x="3220585" y="5667301"/>
                        <a:pt x="3228969" y="5662364"/>
                      </a:cubicBezTo>
                      <a:cubicBezTo>
                        <a:pt x="3235759" y="5658179"/>
                        <a:pt x="3249515" y="5660448"/>
                        <a:pt x="3246993" y="5648972"/>
                      </a:cubicBezTo>
                      <a:cubicBezTo>
                        <a:pt x="3245309" y="5635150"/>
                        <a:pt x="3234577" y="5639249"/>
                        <a:pt x="3225855" y="5641422"/>
                      </a:cubicBezTo>
                      <a:cubicBezTo>
                        <a:pt x="3209251" y="5643422"/>
                        <a:pt x="3193821" y="5645843"/>
                        <a:pt x="3190791" y="5620965"/>
                      </a:cubicBezTo>
                      <a:cubicBezTo>
                        <a:pt x="3189363" y="5613845"/>
                        <a:pt x="3181307" y="5603035"/>
                        <a:pt x="3171331" y="5608726"/>
                      </a:cubicBezTo>
                      <a:cubicBezTo>
                        <a:pt x="3148189" y="5621612"/>
                        <a:pt x="3120261" y="5618247"/>
                        <a:pt x="3096447" y="5625605"/>
                      </a:cubicBezTo>
                      <a:cubicBezTo>
                        <a:pt x="3078587" y="5631124"/>
                        <a:pt x="3079261" y="5636652"/>
                        <a:pt x="3088489" y="5647881"/>
                      </a:cubicBezTo>
                      <a:cubicBezTo>
                        <a:pt x="3089247" y="5649473"/>
                        <a:pt x="3090419" y="5649893"/>
                        <a:pt x="3091595" y="5650312"/>
                      </a:cubicBezTo>
                      <a:cubicBezTo>
                        <a:pt x="3141925" y="5676222"/>
                        <a:pt x="3173311" y="5721804"/>
                        <a:pt x="3209555" y="5761192"/>
                      </a:cubicBezTo>
                      <a:cubicBezTo>
                        <a:pt x="3222647" y="5776443"/>
                        <a:pt x="3238585" y="5787424"/>
                        <a:pt x="3258967" y="5793382"/>
                      </a:cubicBezTo>
                      <a:cubicBezTo>
                        <a:pt x="3266013" y="5795899"/>
                        <a:pt x="3276917" y="5802438"/>
                        <a:pt x="3276835" y="5806375"/>
                      </a:cubicBezTo>
                      <a:cubicBezTo>
                        <a:pt x="3277607" y="5844990"/>
                        <a:pt x="3311071" y="5847688"/>
                        <a:pt x="3331207" y="5865457"/>
                      </a:cubicBezTo>
                      <a:cubicBezTo>
                        <a:pt x="3358305" y="5889677"/>
                        <a:pt x="3388755" y="5904520"/>
                        <a:pt x="3419959" y="5920954"/>
                      </a:cubicBezTo>
                      <a:lnTo>
                        <a:pt x="3420935" y="5923302"/>
                      </a:lnTo>
                      <a:lnTo>
                        <a:pt x="3421023" y="5921849"/>
                      </a:lnTo>
                      <a:cubicBezTo>
                        <a:pt x="3436843" y="5938169"/>
                        <a:pt x="3452663" y="5954490"/>
                        <a:pt x="3468061" y="5971994"/>
                      </a:cubicBezTo>
                      <a:cubicBezTo>
                        <a:pt x="3487837" y="5992395"/>
                        <a:pt x="3469433" y="6009828"/>
                        <a:pt x="3461471" y="6028325"/>
                      </a:cubicBezTo>
                      <a:lnTo>
                        <a:pt x="3460227" y="6018529"/>
                      </a:lnTo>
                      <a:lnTo>
                        <a:pt x="3459171" y="6026179"/>
                      </a:lnTo>
                      <a:cubicBezTo>
                        <a:pt x="3457495" y="6030869"/>
                        <a:pt x="3456995" y="6035978"/>
                        <a:pt x="3460435" y="6041172"/>
                      </a:cubicBezTo>
                      <a:cubicBezTo>
                        <a:pt x="3472185" y="6063878"/>
                        <a:pt x="3454071" y="6062696"/>
                        <a:pt x="3442665" y="6061266"/>
                      </a:cubicBezTo>
                      <a:cubicBezTo>
                        <a:pt x="3414317" y="6059073"/>
                        <a:pt x="3392673" y="6038121"/>
                        <a:pt x="3362987" y="6043382"/>
                      </a:cubicBezTo>
                      <a:cubicBezTo>
                        <a:pt x="3353511" y="6043963"/>
                        <a:pt x="3351409" y="6031314"/>
                        <a:pt x="3350817" y="6021848"/>
                      </a:cubicBezTo>
                      <a:cubicBezTo>
                        <a:pt x="3349971" y="6005682"/>
                        <a:pt x="3345521" y="5992195"/>
                        <a:pt x="3338721" y="5977867"/>
                      </a:cubicBezTo>
                      <a:cubicBezTo>
                        <a:pt x="3330409" y="5960357"/>
                        <a:pt x="3323611" y="5946030"/>
                        <a:pt x="3300389" y="5962854"/>
                      </a:cubicBezTo>
                      <a:cubicBezTo>
                        <a:pt x="3293597" y="5967038"/>
                        <a:pt x="3285377" y="5964102"/>
                        <a:pt x="3279169" y="5959241"/>
                      </a:cubicBezTo>
                      <a:cubicBezTo>
                        <a:pt x="3265497" y="5953035"/>
                        <a:pt x="3251323" y="5951938"/>
                        <a:pt x="3238243" y="5955198"/>
                      </a:cubicBezTo>
                      <a:cubicBezTo>
                        <a:pt x="3198243" y="5963385"/>
                        <a:pt x="3169389" y="5947790"/>
                        <a:pt x="3147987" y="5915028"/>
                      </a:cubicBezTo>
                      <a:cubicBezTo>
                        <a:pt x="3144375" y="5899195"/>
                        <a:pt x="3148563" y="5887470"/>
                        <a:pt x="3161389" y="5877509"/>
                      </a:cubicBezTo>
                      <a:lnTo>
                        <a:pt x="3164619" y="5875447"/>
                      </a:lnTo>
                      <a:lnTo>
                        <a:pt x="3177455" y="5854593"/>
                      </a:lnTo>
                      <a:cubicBezTo>
                        <a:pt x="3179931" y="5844999"/>
                        <a:pt x="3180439" y="5834701"/>
                        <a:pt x="3181507" y="5824604"/>
                      </a:cubicBezTo>
                      <a:lnTo>
                        <a:pt x="3181913" y="5825632"/>
                      </a:lnTo>
                      <a:lnTo>
                        <a:pt x="3181491" y="5821233"/>
                      </a:lnTo>
                      <a:cubicBezTo>
                        <a:pt x="3183575" y="5796860"/>
                        <a:pt x="3168811" y="5786298"/>
                        <a:pt x="3146837" y="5781093"/>
                      </a:cubicBezTo>
                      <a:lnTo>
                        <a:pt x="3145951" y="5780638"/>
                      </a:lnTo>
                      <a:lnTo>
                        <a:pt x="3148287" y="5783145"/>
                      </a:lnTo>
                      <a:cubicBezTo>
                        <a:pt x="3128153" y="5786727"/>
                        <a:pt x="3113481" y="5778793"/>
                        <a:pt x="3105037" y="5760963"/>
                      </a:cubicBezTo>
                      <a:lnTo>
                        <a:pt x="3107127" y="5760736"/>
                      </a:lnTo>
                      <a:lnTo>
                        <a:pt x="3104307" y="5759292"/>
                      </a:lnTo>
                      <a:cubicBezTo>
                        <a:pt x="3079821" y="5761122"/>
                        <a:pt x="3053495" y="5775514"/>
                        <a:pt x="3027405" y="5759585"/>
                      </a:cubicBezTo>
                      <a:cubicBezTo>
                        <a:pt x="3000153" y="5761749"/>
                        <a:pt x="2969619" y="5750843"/>
                        <a:pt x="2943967" y="5770765"/>
                      </a:cubicBezTo>
                      <a:cubicBezTo>
                        <a:pt x="2936339" y="5777294"/>
                        <a:pt x="2927027" y="5770002"/>
                        <a:pt x="2919143" y="5769830"/>
                      </a:cubicBezTo>
                      <a:cubicBezTo>
                        <a:pt x="2889795" y="5777855"/>
                        <a:pt x="2865817" y="5793087"/>
                        <a:pt x="2844441" y="5815858"/>
                      </a:cubicBezTo>
                      <a:cubicBezTo>
                        <a:pt x="2813845" y="5845912"/>
                        <a:pt x="2794975" y="5843138"/>
                        <a:pt x="2760831" y="5816400"/>
                      </a:cubicBezTo>
                      <a:cubicBezTo>
                        <a:pt x="2737173" y="5797373"/>
                        <a:pt x="2708991" y="5787306"/>
                        <a:pt x="2719287" y="5747358"/>
                      </a:cubicBezTo>
                      <a:cubicBezTo>
                        <a:pt x="2723055" y="5736806"/>
                        <a:pt x="2683221" y="5737119"/>
                        <a:pt x="2665197" y="5750512"/>
                      </a:cubicBezTo>
                      <a:cubicBezTo>
                        <a:pt x="2647173" y="5763903"/>
                        <a:pt x="2634437" y="5788439"/>
                        <a:pt x="2609111" y="5792614"/>
                      </a:cubicBezTo>
                      <a:cubicBezTo>
                        <a:pt x="2595193" y="5798217"/>
                        <a:pt x="2581683" y="5784138"/>
                        <a:pt x="2567347" y="5790915"/>
                      </a:cubicBezTo>
                      <a:cubicBezTo>
                        <a:pt x="2558289" y="5790324"/>
                        <a:pt x="2549397" y="5781859"/>
                        <a:pt x="2540173" y="5789141"/>
                      </a:cubicBezTo>
                      <a:cubicBezTo>
                        <a:pt x="2536987" y="5790647"/>
                        <a:pt x="2534641" y="5789809"/>
                        <a:pt x="2531117" y="5788550"/>
                      </a:cubicBezTo>
                      <a:cubicBezTo>
                        <a:pt x="2520549" y="5784776"/>
                        <a:pt x="2508805" y="5780581"/>
                        <a:pt x="2499075" y="5774461"/>
                      </a:cubicBezTo>
                      <a:cubicBezTo>
                        <a:pt x="2480369" y="5763813"/>
                        <a:pt x="2476263" y="5771602"/>
                        <a:pt x="2475515" y="5788521"/>
                      </a:cubicBezTo>
                      <a:lnTo>
                        <a:pt x="2471625" y="5797838"/>
                      </a:lnTo>
                      <a:lnTo>
                        <a:pt x="2475325" y="5794477"/>
                      </a:lnTo>
                      <a:cubicBezTo>
                        <a:pt x="2477617" y="5793625"/>
                        <a:pt x="2480549" y="5793765"/>
                        <a:pt x="2484555" y="5795527"/>
                      </a:cubicBezTo>
                      <a:cubicBezTo>
                        <a:pt x="2499413" y="5802154"/>
                        <a:pt x="2509833" y="5813794"/>
                        <a:pt x="2513459" y="5829608"/>
                      </a:cubicBezTo>
                      <a:cubicBezTo>
                        <a:pt x="2515991" y="5841071"/>
                        <a:pt x="2512985" y="5853195"/>
                        <a:pt x="2508465" y="5862140"/>
                      </a:cubicBezTo>
                      <a:cubicBezTo>
                        <a:pt x="2490543" y="5890054"/>
                        <a:pt x="2473381" y="5919559"/>
                        <a:pt x="2443787" y="5939345"/>
                      </a:cubicBezTo>
                      <a:cubicBezTo>
                        <a:pt x="2425425" y="5949945"/>
                        <a:pt x="2425865" y="5967259"/>
                        <a:pt x="2428655" y="5985415"/>
                      </a:cubicBezTo>
                      <a:cubicBezTo>
                        <a:pt x="2433977" y="6015032"/>
                        <a:pt x="2423501" y="6025809"/>
                        <a:pt x="2391955" y="6025099"/>
                      </a:cubicBezTo>
                      <a:cubicBezTo>
                        <a:pt x="2384067" y="6024921"/>
                        <a:pt x="2376599" y="6023574"/>
                        <a:pt x="2369049" y="6026157"/>
                      </a:cubicBezTo>
                      <a:cubicBezTo>
                        <a:pt x="2349253" y="6029644"/>
                        <a:pt x="2344993" y="6045280"/>
                        <a:pt x="2358859" y="6062111"/>
                      </a:cubicBezTo>
                      <a:cubicBezTo>
                        <a:pt x="2378935" y="6083801"/>
                        <a:pt x="2388619" y="6112337"/>
                        <a:pt x="2401907" y="6138201"/>
                      </a:cubicBezTo>
                      <a:cubicBezTo>
                        <a:pt x="2410993" y="6157283"/>
                        <a:pt x="2407489" y="6174511"/>
                        <a:pt x="2392653" y="6186370"/>
                      </a:cubicBezTo>
                      <a:cubicBezTo>
                        <a:pt x="2376303" y="6195048"/>
                        <a:pt x="2359931" y="6185240"/>
                        <a:pt x="2348755" y="6172008"/>
                      </a:cubicBezTo>
                      <a:cubicBezTo>
                        <a:pt x="2325987" y="6146718"/>
                        <a:pt x="2312439" y="6114162"/>
                        <a:pt x="2273499" y="6108172"/>
                      </a:cubicBezTo>
                      <a:cubicBezTo>
                        <a:pt x="2262507" y="6105565"/>
                        <a:pt x="2264337" y="6093021"/>
                        <a:pt x="2265331" y="6082818"/>
                      </a:cubicBezTo>
                      <a:cubicBezTo>
                        <a:pt x="2271321" y="6040083"/>
                        <a:pt x="2258135" y="6028773"/>
                        <a:pt x="2218801" y="6042441"/>
                      </a:cubicBezTo>
                      <a:cubicBezTo>
                        <a:pt x="2204879" y="6048026"/>
                        <a:pt x="2194721" y="6043078"/>
                        <a:pt x="2197727" y="6030954"/>
                      </a:cubicBezTo>
                      <a:cubicBezTo>
                        <a:pt x="2205151" y="5995330"/>
                        <a:pt x="2176947" y="5985256"/>
                        <a:pt x="2158303" y="5970678"/>
                      </a:cubicBezTo>
                      <a:cubicBezTo>
                        <a:pt x="2144281" y="5961709"/>
                        <a:pt x="2139319" y="5953338"/>
                        <a:pt x="2138463" y="5937194"/>
                      </a:cubicBezTo>
                      <a:cubicBezTo>
                        <a:pt x="2137061" y="5889179"/>
                        <a:pt x="2134067" y="5841915"/>
                        <a:pt x="2102553" y="5800302"/>
                      </a:cubicBezTo>
                      <a:cubicBezTo>
                        <a:pt x="2092971" y="5786321"/>
                        <a:pt x="2087331" y="5772428"/>
                        <a:pt x="2067953" y="5774745"/>
                      </a:cubicBezTo>
                      <a:cubicBezTo>
                        <a:pt x="2059649" y="5775739"/>
                        <a:pt x="2051841" y="5771629"/>
                        <a:pt x="2047639" y="5764849"/>
                      </a:cubicBezTo>
                      <a:cubicBezTo>
                        <a:pt x="2037429" y="5752624"/>
                        <a:pt x="2031847" y="5750629"/>
                        <a:pt x="2028673" y="5753950"/>
                      </a:cubicBezTo>
                      <a:lnTo>
                        <a:pt x="2025917" y="5766756"/>
                      </a:lnTo>
                      <a:lnTo>
                        <a:pt x="2031331" y="5775994"/>
                      </a:lnTo>
                      <a:cubicBezTo>
                        <a:pt x="2045297" y="5807375"/>
                        <a:pt x="2065975" y="5838515"/>
                        <a:pt x="2082291" y="5870736"/>
                      </a:cubicBezTo>
                      <a:cubicBezTo>
                        <a:pt x="2096677" y="5900947"/>
                        <a:pt x="2108295" y="5931490"/>
                        <a:pt x="2096173" y="5965429"/>
                      </a:cubicBezTo>
                      <a:cubicBezTo>
                        <a:pt x="2091573" y="5978302"/>
                        <a:pt x="2098465" y="5988682"/>
                        <a:pt x="2105359" y="5999062"/>
                      </a:cubicBezTo>
                      <a:cubicBezTo>
                        <a:pt x="2137473" y="6050121"/>
                        <a:pt x="2181653" y="6089655"/>
                        <a:pt x="2221811" y="6133032"/>
                      </a:cubicBezTo>
                      <a:cubicBezTo>
                        <a:pt x="2228783" y="6139481"/>
                        <a:pt x="2237767" y="6144009"/>
                        <a:pt x="2238367" y="6153461"/>
                      </a:cubicBezTo>
                      <a:cubicBezTo>
                        <a:pt x="2245645" y="6203567"/>
                        <a:pt x="2288131" y="6229300"/>
                        <a:pt x="2317451" y="6262207"/>
                      </a:cubicBezTo>
                      <a:cubicBezTo>
                        <a:pt x="2360301" y="6309184"/>
                        <a:pt x="2407589" y="6351148"/>
                        <a:pt x="2428471" y="6411392"/>
                      </a:cubicBezTo>
                      <a:cubicBezTo>
                        <a:pt x="2432933" y="6424863"/>
                        <a:pt x="2448211" y="6430320"/>
                        <a:pt x="2451499" y="6443372"/>
                      </a:cubicBezTo>
                      <a:cubicBezTo>
                        <a:pt x="2385037" y="6432828"/>
                        <a:pt x="2321163" y="6411333"/>
                        <a:pt x="2255617" y="6394518"/>
                      </a:cubicBezTo>
                      <a:lnTo>
                        <a:pt x="2225191" y="6386747"/>
                      </a:lnTo>
                      <a:lnTo>
                        <a:pt x="2121649" y="6373659"/>
                      </a:lnTo>
                      <a:cubicBezTo>
                        <a:pt x="2079233" y="6367967"/>
                        <a:pt x="2037039" y="6361194"/>
                        <a:pt x="1995709" y="6351077"/>
                      </a:cubicBezTo>
                      <a:cubicBezTo>
                        <a:pt x="1927537" y="6334692"/>
                        <a:pt x="1861135" y="6309647"/>
                        <a:pt x="1793051" y="6289310"/>
                      </a:cubicBezTo>
                      <a:cubicBezTo>
                        <a:pt x="1783673" y="6285961"/>
                        <a:pt x="1773963" y="6279838"/>
                        <a:pt x="1764737" y="6287163"/>
                      </a:cubicBezTo>
                      <a:cubicBezTo>
                        <a:pt x="1753289" y="6297012"/>
                        <a:pt x="1743505" y="6298496"/>
                        <a:pt x="1734157" y="6295987"/>
                      </a:cubicBezTo>
                      <a:cubicBezTo>
                        <a:pt x="1724807" y="6293477"/>
                        <a:pt x="1715895" y="6286975"/>
                        <a:pt x="1706185" y="6280852"/>
                      </a:cubicBezTo>
                      <a:cubicBezTo>
                        <a:pt x="1659561" y="6252250"/>
                        <a:pt x="1609661" y="6229115"/>
                        <a:pt x="1559763" y="6205982"/>
                      </a:cubicBezTo>
                      <a:cubicBezTo>
                        <a:pt x="1521165" y="6188213"/>
                        <a:pt x="1481815" y="6168848"/>
                        <a:pt x="1446913" y="6144433"/>
                      </a:cubicBezTo>
                      <a:cubicBezTo>
                        <a:pt x="1401131" y="6113477"/>
                        <a:pt x="1346873" y="6091441"/>
                        <a:pt x="1305115" y="6056612"/>
                      </a:cubicBezTo>
                      <a:cubicBezTo>
                        <a:pt x="1256837" y="6014142"/>
                        <a:pt x="1193441" y="5995482"/>
                        <a:pt x="1150781" y="5948382"/>
                      </a:cubicBezTo>
                      <a:cubicBezTo>
                        <a:pt x="1138065" y="5935875"/>
                        <a:pt x="1123335" y="5925303"/>
                        <a:pt x="1115815" y="5909342"/>
                      </a:cubicBezTo>
                      <a:cubicBezTo>
                        <a:pt x="1113559" y="5904554"/>
                        <a:pt x="1108961" y="5898928"/>
                        <a:pt x="1105444" y="5897672"/>
                      </a:cubicBezTo>
                      <a:cubicBezTo>
                        <a:pt x="1037029" y="5874563"/>
                        <a:pt x="993043" y="5816369"/>
                        <a:pt x="931930" y="5783920"/>
                      </a:cubicBezTo>
                      <a:cubicBezTo>
                        <a:pt x="913263" y="5773269"/>
                        <a:pt x="891650" y="5770860"/>
                        <a:pt x="872741" y="5753484"/>
                      </a:cubicBezTo>
                      <a:cubicBezTo>
                        <a:pt x="839612" y="5720410"/>
                        <a:pt x="804799" y="5692044"/>
                        <a:pt x="802022" y="5640605"/>
                      </a:cubicBezTo>
                      <a:cubicBezTo>
                        <a:pt x="802202" y="5632704"/>
                        <a:pt x="800456" y="5622787"/>
                        <a:pt x="795016" y="5619516"/>
                      </a:cubicBezTo>
                      <a:cubicBezTo>
                        <a:pt x="769824" y="5601226"/>
                        <a:pt x="768946" y="5570377"/>
                        <a:pt x="754902" y="5546775"/>
                      </a:cubicBezTo>
                      <a:cubicBezTo>
                        <a:pt x="732413" y="5513518"/>
                        <a:pt x="731714" y="5474770"/>
                        <a:pt x="716347" y="5440075"/>
                      </a:cubicBezTo>
                      <a:cubicBezTo>
                        <a:pt x="750980" y="5476342"/>
                        <a:pt x="772451" y="5519854"/>
                        <a:pt x="801885" y="5559575"/>
                      </a:cubicBezTo>
                      <a:cubicBezTo>
                        <a:pt x="872960" y="5656651"/>
                        <a:pt x="958551" y="5738997"/>
                        <a:pt x="1047747" y="5818651"/>
                      </a:cubicBezTo>
                      <a:cubicBezTo>
                        <a:pt x="1085986" y="5852223"/>
                        <a:pt x="1117345" y="5893958"/>
                        <a:pt x="1160785" y="5924077"/>
                      </a:cubicBezTo>
                      <a:lnTo>
                        <a:pt x="1165361" y="5927456"/>
                      </a:lnTo>
                      <a:lnTo>
                        <a:pt x="1181259" y="5907836"/>
                      </a:lnTo>
                      <a:cubicBezTo>
                        <a:pt x="1190557" y="5896641"/>
                        <a:pt x="1211685" y="5885715"/>
                        <a:pt x="1199753" y="5870894"/>
                      </a:cubicBezTo>
                      <a:cubicBezTo>
                        <a:pt x="1189753" y="5858085"/>
                        <a:pt x="1167189" y="5861902"/>
                        <a:pt x="1150499" y="5867817"/>
                      </a:cubicBezTo>
                      <a:cubicBezTo>
                        <a:pt x="1140185" y="5870732"/>
                        <a:pt x="1130545" y="5879166"/>
                        <a:pt x="1125743" y="5862935"/>
                      </a:cubicBezTo>
                      <a:cubicBezTo>
                        <a:pt x="1122757" y="5854609"/>
                        <a:pt x="1123861" y="5848736"/>
                        <a:pt x="1127241" y="5844828"/>
                      </a:cubicBezTo>
                      <a:cubicBezTo>
                        <a:pt x="1130625" y="5840924"/>
                        <a:pt x="1136285" y="5838987"/>
                        <a:pt x="1142411" y="5838535"/>
                      </a:cubicBezTo>
                      <a:cubicBezTo>
                        <a:pt x="1175211" y="5835735"/>
                        <a:pt x="1202113" y="5812354"/>
                        <a:pt x="1237367" y="5824946"/>
                      </a:cubicBezTo>
                      <a:cubicBezTo>
                        <a:pt x="1250293" y="5829563"/>
                        <a:pt x="1266959" y="5805165"/>
                        <a:pt x="1289783" y="5808038"/>
                      </a:cubicBezTo>
                      <a:cubicBezTo>
                        <a:pt x="1298425" y="5809806"/>
                        <a:pt x="1308743" y="5806893"/>
                        <a:pt x="1317803" y="5807490"/>
                      </a:cubicBezTo>
                      <a:cubicBezTo>
                        <a:pt x="1340629" y="5810364"/>
                        <a:pt x="1354889" y="5807539"/>
                        <a:pt x="1360559" y="5780533"/>
                      </a:cubicBezTo>
                      <a:cubicBezTo>
                        <a:pt x="1367067" y="5751187"/>
                        <a:pt x="1396161" y="5736506"/>
                        <a:pt x="1418205" y="5719307"/>
                      </a:cubicBezTo>
                      <a:cubicBezTo>
                        <a:pt x="1447877" y="5695595"/>
                        <a:pt x="1480993" y="5677072"/>
                        <a:pt x="1518653" y="5668090"/>
                      </a:cubicBezTo>
                      <a:cubicBezTo>
                        <a:pt x="1526201" y="5665507"/>
                        <a:pt x="1532155" y="5663675"/>
                        <a:pt x="1537353" y="5660253"/>
                      </a:cubicBezTo>
                      <a:cubicBezTo>
                        <a:pt x="1566527" y="5641642"/>
                        <a:pt x="1572401" y="5643740"/>
                        <a:pt x="1585533" y="5677463"/>
                      </a:cubicBezTo>
                      <a:cubicBezTo>
                        <a:pt x="1601771" y="5713614"/>
                        <a:pt x="1626527" y="5718498"/>
                        <a:pt x="1651993" y="5688006"/>
                      </a:cubicBezTo>
                      <a:cubicBezTo>
                        <a:pt x="1673019" y="5662526"/>
                        <a:pt x="1692037" y="5638967"/>
                        <a:pt x="1711887" y="5613066"/>
                      </a:cubicBezTo>
                      <a:cubicBezTo>
                        <a:pt x="1719593" y="5602622"/>
                        <a:pt x="1724191" y="5589749"/>
                        <a:pt x="1722495" y="5575946"/>
                      </a:cubicBezTo>
                      <a:cubicBezTo>
                        <a:pt x="1720959" y="5554284"/>
                        <a:pt x="1727569" y="5539489"/>
                        <a:pt x="1747443" y="5532072"/>
                      </a:cubicBezTo>
                      <a:cubicBezTo>
                        <a:pt x="1770087" y="5524325"/>
                        <a:pt x="1793565" y="5514236"/>
                        <a:pt x="1812391" y="5539435"/>
                      </a:cubicBezTo>
                      <a:cubicBezTo>
                        <a:pt x="1820459" y="5550235"/>
                        <a:pt x="1830537" y="5559114"/>
                        <a:pt x="1846807" y="5554368"/>
                      </a:cubicBezTo>
                      <a:cubicBezTo>
                        <a:pt x="1871803" y="5547460"/>
                        <a:pt x="1897055" y="5547243"/>
                        <a:pt x="1921575" y="5563918"/>
                      </a:cubicBezTo>
                      <a:cubicBezTo>
                        <a:pt x="1934421" y="5572466"/>
                        <a:pt x="1935077" y="5559504"/>
                        <a:pt x="1935653" y="5550473"/>
                      </a:cubicBezTo>
                      <a:cubicBezTo>
                        <a:pt x="1934637" y="5542191"/>
                        <a:pt x="1936387" y="5533579"/>
                        <a:pt x="1945867" y="5533006"/>
                      </a:cubicBezTo>
                      <a:cubicBezTo>
                        <a:pt x="1954589" y="5530844"/>
                        <a:pt x="1955607" y="5539125"/>
                        <a:pt x="1958635" y="5545484"/>
                      </a:cubicBezTo>
                      <a:cubicBezTo>
                        <a:pt x="1967981" y="5571257"/>
                        <a:pt x="1979969" y="5563662"/>
                        <a:pt x="1993289" y="5548625"/>
                      </a:cubicBezTo>
                      <a:cubicBezTo>
                        <a:pt x="1997729" y="5543614"/>
                        <a:pt x="2002171" y="5538602"/>
                        <a:pt x="2005855" y="5532000"/>
                      </a:cubicBezTo>
                      <a:cubicBezTo>
                        <a:pt x="2025641" y="5504427"/>
                        <a:pt x="2044747" y="5499622"/>
                        <a:pt x="2064025" y="5516776"/>
                      </a:cubicBezTo>
                      <a:lnTo>
                        <a:pt x="2080213" y="5537209"/>
                      </a:lnTo>
                      <a:lnTo>
                        <a:pt x="2081425" y="5536706"/>
                      </a:lnTo>
                      <a:cubicBezTo>
                        <a:pt x="2087221" y="5542737"/>
                        <a:pt x="2094193" y="5549186"/>
                        <a:pt x="2104013" y="5551373"/>
                      </a:cubicBezTo>
                      <a:cubicBezTo>
                        <a:pt x="2107877" y="5555393"/>
                        <a:pt x="2110565" y="5558994"/>
                        <a:pt x="2114431" y="5563014"/>
                      </a:cubicBezTo>
                      <a:lnTo>
                        <a:pt x="2115647" y="5565879"/>
                      </a:lnTo>
                      <a:lnTo>
                        <a:pt x="2115891" y="5560915"/>
                      </a:lnTo>
                      <a:cubicBezTo>
                        <a:pt x="2130385" y="5527754"/>
                        <a:pt x="2143285" y="5495345"/>
                        <a:pt x="2168683" y="5468723"/>
                      </a:cubicBezTo>
                      <a:cubicBezTo>
                        <a:pt x="2178323" y="5460268"/>
                        <a:pt x="2187289" y="5446285"/>
                        <a:pt x="2200289" y="5446962"/>
                      </a:cubicBezTo>
                      <a:cubicBezTo>
                        <a:pt x="2270399" y="5450852"/>
                        <a:pt x="2340841" y="5438997"/>
                        <a:pt x="2409211" y="5488536"/>
                      </a:cubicBezTo>
                      <a:cubicBezTo>
                        <a:pt x="2467851" y="5531956"/>
                        <a:pt x="2521129" y="5586680"/>
                        <a:pt x="2588235" y="5621226"/>
                      </a:cubicBezTo>
                      <a:cubicBezTo>
                        <a:pt x="2624893" y="5640930"/>
                        <a:pt x="2664473" y="5633915"/>
                        <a:pt x="2698363" y="5653952"/>
                      </a:cubicBezTo>
                      <a:cubicBezTo>
                        <a:pt x="2702221" y="5657975"/>
                        <a:pt x="2708595" y="5654963"/>
                        <a:pt x="2714129" y="5654296"/>
                      </a:cubicBezTo>
                      <a:cubicBezTo>
                        <a:pt x="2743395" y="5650208"/>
                        <a:pt x="2787065" y="5598384"/>
                        <a:pt x="2783697" y="5570740"/>
                      </a:cubicBezTo>
                      <a:cubicBezTo>
                        <a:pt x="2779575" y="5541506"/>
                        <a:pt x="2779729" y="5515120"/>
                        <a:pt x="2800349" y="5490758"/>
                      </a:cubicBezTo>
                      <a:cubicBezTo>
                        <a:pt x="2805631" y="5483390"/>
                        <a:pt x="2809817" y="5471665"/>
                        <a:pt x="2803691" y="5462866"/>
                      </a:cubicBezTo>
                      <a:cubicBezTo>
                        <a:pt x="2774737" y="5414186"/>
                        <a:pt x="2780599" y="5397772"/>
                        <a:pt x="2831159" y="5374849"/>
                      </a:cubicBezTo>
                      <a:cubicBezTo>
                        <a:pt x="2878113" y="5354603"/>
                        <a:pt x="2929261" y="5341146"/>
                        <a:pt x="2967825" y="5307327"/>
                      </a:cubicBezTo>
                      <a:cubicBezTo>
                        <a:pt x="2977883" y="5297700"/>
                        <a:pt x="2992139" y="5294860"/>
                        <a:pt x="3005555" y="5294364"/>
                      </a:cubicBezTo>
                      <a:cubicBezTo>
                        <a:pt x="3016207" y="5294202"/>
                        <a:pt x="3026439" y="5295213"/>
                        <a:pt x="3035325" y="5285166"/>
                      </a:cubicBezTo>
                      <a:cubicBezTo>
                        <a:pt x="3030791" y="5275615"/>
                        <a:pt x="3022827" y="5279380"/>
                        <a:pt x="3016535" y="5278455"/>
                      </a:cubicBezTo>
                      <a:cubicBezTo>
                        <a:pt x="2992129" y="5276348"/>
                        <a:pt x="2983319" y="5263947"/>
                        <a:pt x="2997147" y="5243768"/>
                      </a:cubicBezTo>
                      <a:cubicBezTo>
                        <a:pt x="3019859" y="5213542"/>
                        <a:pt x="3010285" y="5181038"/>
                        <a:pt x="3008593" y="5148705"/>
                      </a:cubicBezTo>
                      <a:cubicBezTo>
                        <a:pt x="3007329" y="5133712"/>
                        <a:pt x="2994831" y="5127925"/>
                        <a:pt x="2980237" y="5128001"/>
                      </a:cubicBezTo>
                      <a:cubicBezTo>
                        <a:pt x="2964473" y="5127657"/>
                        <a:pt x="2949207" y="5122204"/>
                        <a:pt x="2935953" y="5114826"/>
                      </a:cubicBezTo>
                      <a:cubicBezTo>
                        <a:pt x="2927395" y="5109126"/>
                        <a:pt x="2918001" y="5105771"/>
                        <a:pt x="2908105" y="5107523"/>
                      </a:cubicBezTo>
                      <a:cubicBezTo>
                        <a:pt x="2885549" y="5111365"/>
                        <a:pt x="2829217" y="5165277"/>
                        <a:pt x="2826795" y="5186886"/>
                      </a:cubicBezTo>
                      <a:cubicBezTo>
                        <a:pt x="2817507" y="5235127"/>
                        <a:pt x="2780123" y="5269366"/>
                        <a:pt x="2731901" y="5274617"/>
                      </a:cubicBezTo>
                      <a:cubicBezTo>
                        <a:pt x="2714543" y="5275026"/>
                        <a:pt x="2708763" y="5287503"/>
                        <a:pt x="2701807" y="5299561"/>
                      </a:cubicBezTo>
                      <a:cubicBezTo>
                        <a:pt x="2689991" y="5317815"/>
                        <a:pt x="2681197" y="5342436"/>
                        <a:pt x="2650921" y="5338231"/>
                      </a:cubicBezTo>
                      <a:cubicBezTo>
                        <a:pt x="2619717" y="5321797"/>
                        <a:pt x="2590603" y="5299500"/>
                        <a:pt x="2564679" y="5275699"/>
                      </a:cubicBezTo>
                      <a:cubicBezTo>
                        <a:pt x="2536825" y="5249885"/>
                        <a:pt x="2515425" y="5217123"/>
                        <a:pt x="2482709" y="5197505"/>
                      </a:cubicBezTo>
                      <a:cubicBezTo>
                        <a:pt x="2476839" y="5195408"/>
                        <a:pt x="2474991" y="5189461"/>
                        <a:pt x="2479853" y="5183265"/>
                      </a:cubicBezTo>
                      <a:cubicBezTo>
                        <a:pt x="2492843" y="5165431"/>
                        <a:pt x="2485707" y="5148339"/>
                        <a:pt x="2478991" y="5130077"/>
                      </a:cubicBezTo>
                      <a:cubicBezTo>
                        <a:pt x="2475631" y="5120944"/>
                        <a:pt x="2476213" y="5111898"/>
                        <a:pt x="2484599" y="5106961"/>
                      </a:cubicBezTo>
                      <a:cubicBezTo>
                        <a:pt x="2492981" y="5102023"/>
                        <a:pt x="2502877" y="5100269"/>
                        <a:pt x="2510931" y="5111079"/>
                      </a:cubicBezTo>
                      <a:cubicBezTo>
                        <a:pt x="2529309" y="5137474"/>
                        <a:pt x="2545989" y="5113024"/>
                        <a:pt x="2562255" y="5108259"/>
                      </a:cubicBezTo>
                      <a:cubicBezTo>
                        <a:pt x="2578941" y="5102321"/>
                        <a:pt x="2579607" y="5089339"/>
                        <a:pt x="2571213" y="5075764"/>
                      </a:cubicBezTo>
                      <a:cubicBezTo>
                        <a:pt x="2566681" y="5066214"/>
                        <a:pt x="2567683" y="5055995"/>
                        <a:pt x="2577579" y="5054241"/>
                      </a:cubicBezTo>
                      <a:cubicBezTo>
                        <a:pt x="2611205" y="5049067"/>
                        <a:pt x="2602467" y="5014217"/>
                        <a:pt x="2616631" y="4996802"/>
                      </a:cubicBezTo>
                      <a:cubicBezTo>
                        <a:pt x="2617887" y="4993285"/>
                        <a:pt x="2616123" y="4983401"/>
                        <a:pt x="2614193" y="4981389"/>
                      </a:cubicBezTo>
                      <a:cubicBezTo>
                        <a:pt x="2582571" y="4966128"/>
                        <a:pt x="2562089" y="4927083"/>
                        <a:pt x="2521335" y="4933679"/>
                      </a:cubicBezTo>
                      <a:cubicBezTo>
                        <a:pt x="2496427" y="4936681"/>
                        <a:pt x="2486107" y="4921096"/>
                        <a:pt x="2484841" y="4906101"/>
                      </a:cubicBezTo>
                      <a:cubicBezTo>
                        <a:pt x="2483067" y="4877706"/>
                        <a:pt x="2464105" y="4860357"/>
                        <a:pt x="2451937" y="4838823"/>
                      </a:cubicBezTo>
                      <a:cubicBezTo>
                        <a:pt x="2438255" y="4814107"/>
                        <a:pt x="2417209" y="4821131"/>
                        <a:pt x="2399103" y="4838461"/>
                      </a:cubicBezTo>
                      <a:cubicBezTo>
                        <a:pt x="2389117" y="4825639"/>
                        <a:pt x="2401861" y="4819615"/>
                        <a:pt x="2404373" y="4812580"/>
                      </a:cubicBezTo>
                      <a:cubicBezTo>
                        <a:pt x="2408645" y="4796920"/>
                        <a:pt x="2406541" y="4784271"/>
                        <a:pt x="2390939" y="4776054"/>
                      </a:cubicBezTo>
                      <a:cubicBezTo>
                        <a:pt x="2376511" y="4768256"/>
                        <a:pt x="2363595" y="4763643"/>
                        <a:pt x="2376667" y="4741871"/>
                      </a:cubicBezTo>
                      <a:cubicBezTo>
                        <a:pt x="2380355" y="4735256"/>
                        <a:pt x="2370541" y="4733073"/>
                        <a:pt x="2363833" y="4733321"/>
                      </a:cubicBezTo>
                      <a:cubicBezTo>
                        <a:pt x="2341693" y="4735989"/>
                        <a:pt x="2329377" y="4759352"/>
                        <a:pt x="2342383" y="4778541"/>
                      </a:cubicBezTo>
                      <a:cubicBezTo>
                        <a:pt x="2351615" y="4789769"/>
                        <a:pt x="2348265" y="4799149"/>
                        <a:pt x="2339879" y="4804086"/>
                      </a:cubicBezTo>
                      <a:cubicBezTo>
                        <a:pt x="2326717" y="4811283"/>
                        <a:pt x="2318841" y="4829622"/>
                        <a:pt x="2300891" y="4820567"/>
                      </a:cubicBezTo>
                      <a:cubicBezTo>
                        <a:pt x="2289149" y="4816372"/>
                        <a:pt x="2281429" y="4808327"/>
                        <a:pt x="2284525" y="4792246"/>
                      </a:cubicBezTo>
                      <a:cubicBezTo>
                        <a:pt x="2288869" y="4754137"/>
                        <a:pt x="2256571" y="4733347"/>
                        <a:pt x="2220769" y="4748320"/>
                      </a:cubicBezTo>
                      <a:cubicBezTo>
                        <a:pt x="2213223" y="4750913"/>
                        <a:pt x="2204083" y="4754259"/>
                        <a:pt x="2195781" y="4755259"/>
                      </a:cubicBezTo>
                      <a:cubicBezTo>
                        <a:pt x="2174815" y="4758347"/>
                        <a:pt x="2170701" y="4747623"/>
                        <a:pt x="2180089" y="4732468"/>
                      </a:cubicBezTo>
                      <a:cubicBezTo>
                        <a:pt x="2195509" y="4711536"/>
                        <a:pt x="2207069" y="4686581"/>
                        <a:pt x="2191715" y="4666554"/>
                      </a:cubicBezTo>
                      <a:cubicBezTo>
                        <a:pt x="2176779" y="4645355"/>
                        <a:pt x="2147429" y="4653379"/>
                        <a:pt x="2124453" y="4658393"/>
                      </a:cubicBezTo>
                      <a:cubicBezTo>
                        <a:pt x="2102651" y="4663826"/>
                        <a:pt x="2090817" y="4645057"/>
                        <a:pt x="2075217" y="4636840"/>
                      </a:cubicBezTo>
                      <a:cubicBezTo>
                        <a:pt x="2063473" y="4632645"/>
                        <a:pt x="2053069" y="4620997"/>
                        <a:pt x="2038313" y="4628947"/>
                      </a:cubicBezTo>
                      <a:cubicBezTo>
                        <a:pt x="2024731" y="4637315"/>
                        <a:pt x="2029937" y="4652396"/>
                        <a:pt x="2028097" y="4664959"/>
                      </a:cubicBezTo>
                      <a:cubicBezTo>
                        <a:pt x="2029189" y="4669314"/>
                        <a:pt x="2031037" y="4675262"/>
                        <a:pt x="2031711" y="4680791"/>
                      </a:cubicBezTo>
                      <a:cubicBezTo>
                        <a:pt x="2033477" y="4690676"/>
                        <a:pt x="2030545" y="4698883"/>
                        <a:pt x="2020229" y="4701809"/>
                      </a:cubicBezTo>
                      <a:cubicBezTo>
                        <a:pt x="2009917" y="4704735"/>
                        <a:pt x="2004545" y="4697529"/>
                        <a:pt x="1999595" y="4689150"/>
                      </a:cubicBezTo>
                      <a:cubicBezTo>
                        <a:pt x="1977941" y="4649687"/>
                        <a:pt x="1977521" y="4650859"/>
                        <a:pt x="1941891" y="4676471"/>
                      </a:cubicBezTo>
                      <a:cubicBezTo>
                        <a:pt x="1935101" y="4680656"/>
                        <a:pt x="1919679" y="4701587"/>
                        <a:pt x="1917149" y="4671599"/>
                      </a:cubicBezTo>
                      <a:cubicBezTo>
                        <a:pt x="1916977" y="4660962"/>
                        <a:pt x="1907583" y="4657606"/>
                        <a:pt x="1898107" y="4658188"/>
                      </a:cubicBezTo>
                      <a:cubicBezTo>
                        <a:pt x="1883097" y="4659436"/>
                        <a:pt x="1868083" y="4660684"/>
                        <a:pt x="1862221" y="4677097"/>
                      </a:cubicBezTo>
                      <a:cubicBezTo>
                        <a:pt x="1857195" y="4691167"/>
                        <a:pt x="1850239" y="4703225"/>
                        <a:pt x="1835567" y="4707238"/>
                      </a:cubicBezTo>
                      <a:cubicBezTo>
                        <a:pt x="1816113" y="4713510"/>
                        <a:pt x="1807983" y="4725147"/>
                        <a:pt x="1811933" y="4743745"/>
                      </a:cubicBezTo>
                      <a:cubicBezTo>
                        <a:pt x="1814709" y="4761922"/>
                        <a:pt x="1805069" y="4770378"/>
                        <a:pt x="1790139" y="4767688"/>
                      </a:cubicBezTo>
                      <a:cubicBezTo>
                        <a:pt x="1771269" y="4764914"/>
                        <a:pt x="1758781" y="4777640"/>
                        <a:pt x="1740583" y="4780393"/>
                      </a:cubicBezTo>
                      <a:cubicBezTo>
                        <a:pt x="1742005" y="4769003"/>
                        <a:pt x="1748121" y="4759289"/>
                        <a:pt x="1746775" y="4748233"/>
                      </a:cubicBezTo>
                      <a:cubicBezTo>
                        <a:pt x="1740975" y="4723687"/>
                        <a:pt x="1744155" y="4703670"/>
                        <a:pt x="1773501" y="4695645"/>
                      </a:cubicBezTo>
                      <a:cubicBezTo>
                        <a:pt x="1789771" y="4690880"/>
                        <a:pt x="1797561" y="4676476"/>
                        <a:pt x="1792357" y="4661397"/>
                      </a:cubicBezTo>
                      <a:cubicBezTo>
                        <a:pt x="1787569" y="4645144"/>
                        <a:pt x="1773395" y="4644048"/>
                        <a:pt x="1757547" y="4647641"/>
                      </a:cubicBezTo>
                      <a:cubicBezTo>
                        <a:pt x="1742453" y="4652826"/>
                        <a:pt x="1725933" y="4650891"/>
                        <a:pt x="1709829" y="4647783"/>
                      </a:cubicBezTo>
                      <a:cubicBezTo>
                        <a:pt x="1706389" y="4642588"/>
                        <a:pt x="1710411" y="4638737"/>
                        <a:pt x="1712841" y="4635639"/>
                      </a:cubicBezTo>
                      <a:cubicBezTo>
                        <a:pt x="1743019" y="4606758"/>
                        <a:pt x="1743857" y="4604413"/>
                        <a:pt x="1714911" y="4574243"/>
                      </a:cubicBezTo>
                      <a:cubicBezTo>
                        <a:pt x="1706437" y="4564606"/>
                        <a:pt x="1685301" y="4557056"/>
                        <a:pt x="1701811" y="4540481"/>
                      </a:cubicBezTo>
                      <a:cubicBezTo>
                        <a:pt x="1718325" y="4523905"/>
                        <a:pt x="1737943" y="4509759"/>
                        <a:pt x="1763277" y="4524096"/>
                      </a:cubicBezTo>
                      <a:cubicBezTo>
                        <a:pt x="1774601" y="4529463"/>
                        <a:pt x="1778887" y="4550825"/>
                        <a:pt x="1794901" y="4539358"/>
                      </a:cubicBezTo>
                      <a:cubicBezTo>
                        <a:pt x="1808147" y="4528225"/>
                        <a:pt x="1801009" y="4511134"/>
                        <a:pt x="1804023" y="4498990"/>
                      </a:cubicBezTo>
                      <a:cubicBezTo>
                        <a:pt x="1811725" y="4470012"/>
                        <a:pt x="1804917" y="4437175"/>
                        <a:pt x="1832245" y="4412564"/>
                      </a:cubicBezTo>
                      <a:cubicBezTo>
                        <a:pt x="1865609" y="4382176"/>
                        <a:pt x="1852593" y="4344477"/>
                        <a:pt x="1810319" y="4329377"/>
                      </a:cubicBezTo>
                      <a:cubicBezTo>
                        <a:pt x="1799751" y="4325603"/>
                        <a:pt x="1790357" y="4322247"/>
                        <a:pt x="1778615" y="4318053"/>
                      </a:cubicBezTo>
                      <a:cubicBezTo>
                        <a:pt x="1777563" y="4311728"/>
                        <a:pt x="1779323" y="4307729"/>
                        <a:pt x="1782435" y="4305040"/>
                      </a:cubicBezTo>
                      <a:cubicBezTo>
                        <a:pt x="1785547" y="4302351"/>
                        <a:pt x="1790013" y="4300972"/>
                        <a:pt x="1794373" y="4299885"/>
                      </a:cubicBezTo>
                      <a:cubicBezTo>
                        <a:pt x="1819361" y="4292947"/>
                        <a:pt x="1844099" y="4288562"/>
                        <a:pt x="1868115" y="4290366"/>
                      </a:cubicBezTo>
                      <a:close/>
                      <a:moveTo>
                        <a:pt x="1723013" y="4239078"/>
                      </a:moveTo>
                      <a:cubicBezTo>
                        <a:pt x="1763379" y="4238612"/>
                        <a:pt x="1770437" y="4247899"/>
                        <a:pt x="1755569" y="4285887"/>
                      </a:cubicBezTo>
                      <a:cubicBezTo>
                        <a:pt x="1750855" y="4299087"/>
                        <a:pt x="1754891" y="4305941"/>
                        <a:pt x="1765533" y="4312448"/>
                      </a:cubicBezTo>
                      <a:cubicBezTo>
                        <a:pt x="1757573" y="4318400"/>
                        <a:pt x="1749173" y="4320135"/>
                        <a:pt x="1743621" y="4317983"/>
                      </a:cubicBezTo>
                      <a:cubicBezTo>
                        <a:pt x="1738067" y="4315830"/>
                        <a:pt x="1735361" y="4309790"/>
                        <a:pt x="1738791" y="4300190"/>
                      </a:cubicBezTo>
                      <a:cubicBezTo>
                        <a:pt x="1747501" y="4272180"/>
                        <a:pt x="1735979" y="4257239"/>
                        <a:pt x="1723013" y="4239078"/>
                      </a:cubicBezTo>
                      <a:close/>
                      <a:moveTo>
                        <a:pt x="1672503" y="4214009"/>
                      </a:moveTo>
                      <a:cubicBezTo>
                        <a:pt x="1690501" y="4209497"/>
                        <a:pt x="1705901" y="4212262"/>
                        <a:pt x="1711515" y="4234781"/>
                      </a:cubicBezTo>
                      <a:cubicBezTo>
                        <a:pt x="1672759" y="4220938"/>
                        <a:pt x="1672759" y="4220938"/>
                        <a:pt x="1669885" y="4259571"/>
                      </a:cubicBezTo>
                      <a:cubicBezTo>
                        <a:pt x="1669707" y="4267714"/>
                        <a:pt x="1667109" y="4274991"/>
                        <a:pt x="1664075" y="4283480"/>
                      </a:cubicBezTo>
                      <a:cubicBezTo>
                        <a:pt x="1654131" y="4273091"/>
                        <a:pt x="1656819" y="4261742"/>
                        <a:pt x="1654663" y="4248664"/>
                      </a:cubicBezTo>
                      <a:cubicBezTo>
                        <a:pt x="1653413" y="4240695"/>
                        <a:pt x="1653371" y="4233159"/>
                        <a:pt x="1655895" y="4227051"/>
                      </a:cubicBezTo>
                      <a:cubicBezTo>
                        <a:pt x="1658417" y="4220944"/>
                        <a:pt x="1663503" y="4216265"/>
                        <a:pt x="1672503" y="4214009"/>
                      </a:cubicBezTo>
                      <a:close/>
                      <a:moveTo>
                        <a:pt x="598702" y="4155480"/>
                      </a:moveTo>
                      <a:cubicBezTo>
                        <a:pt x="602230" y="4153918"/>
                        <a:pt x="606831" y="4154898"/>
                        <a:pt x="610673" y="4158925"/>
                      </a:cubicBezTo>
                      <a:cubicBezTo>
                        <a:pt x="629970" y="4175112"/>
                        <a:pt x="652965" y="4184653"/>
                        <a:pt x="666978" y="4208246"/>
                      </a:cubicBezTo>
                      <a:cubicBezTo>
                        <a:pt x="686333" y="4239058"/>
                        <a:pt x="708122" y="4266756"/>
                        <a:pt x="727057" y="4298745"/>
                      </a:cubicBezTo>
                      <a:cubicBezTo>
                        <a:pt x="755835" y="4347527"/>
                        <a:pt x="744535" y="4393943"/>
                        <a:pt x="743022" y="4442527"/>
                      </a:cubicBezTo>
                      <a:cubicBezTo>
                        <a:pt x="743919" y="4454797"/>
                        <a:pt x="739714" y="4466571"/>
                        <a:pt x="738270" y="4478005"/>
                      </a:cubicBezTo>
                      <a:lnTo>
                        <a:pt x="739052" y="4480130"/>
                      </a:lnTo>
                      <a:lnTo>
                        <a:pt x="764205" y="4477017"/>
                      </a:lnTo>
                      <a:cubicBezTo>
                        <a:pt x="771953" y="4477563"/>
                        <a:pt x="777015" y="4482448"/>
                        <a:pt x="774040" y="4499848"/>
                      </a:cubicBezTo>
                      <a:cubicBezTo>
                        <a:pt x="772876" y="4510373"/>
                        <a:pt x="777594" y="4529837"/>
                        <a:pt x="759611" y="4532986"/>
                      </a:cubicBezTo>
                      <a:cubicBezTo>
                        <a:pt x="750405" y="4535168"/>
                        <a:pt x="746886" y="4530493"/>
                        <a:pt x="744486" y="4524507"/>
                      </a:cubicBezTo>
                      <a:lnTo>
                        <a:pt x="736801" y="4509599"/>
                      </a:lnTo>
                      <a:lnTo>
                        <a:pt x="739117" y="4539382"/>
                      </a:lnTo>
                      <a:cubicBezTo>
                        <a:pt x="743010" y="4549733"/>
                        <a:pt x="749583" y="4559052"/>
                        <a:pt x="757851" y="4567316"/>
                      </a:cubicBezTo>
                      <a:cubicBezTo>
                        <a:pt x="769376" y="4579399"/>
                        <a:pt x="779309" y="4592240"/>
                        <a:pt x="787231" y="4607019"/>
                      </a:cubicBezTo>
                      <a:cubicBezTo>
                        <a:pt x="798813" y="4633726"/>
                        <a:pt x="789322" y="4652907"/>
                        <a:pt x="764282" y="4663879"/>
                      </a:cubicBezTo>
                      <a:cubicBezTo>
                        <a:pt x="747618" y="4669875"/>
                        <a:pt x="734796" y="4679900"/>
                        <a:pt x="724226" y="4694713"/>
                      </a:cubicBezTo>
                      <a:cubicBezTo>
                        <a:pt x="711643" y="4711461"/>
                        <a:pt x="696811" y="4723423"/>
                        <a:pt x="676306" y="4725392"/>
                      </a:cubicBezTo>
                      <a:cubicBezTo>
                        <a:pt x="657392" y="4726603"/>
                        <a:pt x="643402" y="4736210"/>
                        <a:pt x="660598" y="4758285"/>
                      </a:cubicBezTo>
                      <a:cubicBezTo>
                        <a:pt x="669780" y="4769531"/>
                        <a:pt x="667916" y="4782141"/>
                        <a:pt x="655936" y="4789811"/>
                      </a:cubicBezTo>
                      <a:cubicBezTo>
                        <a:pt x="641104" y="4801773"/>
                        <a:pt x="627679" y="4820877"/>
                        <a:pt x="605015" y="4814110"/>
                      </a:cubicBezTo>
                      <a:cubicBezTo>
                        <a:pt x="588205" y="4809433"/>
                        <a:pt x="589411" y="4791275"/>
                        <a:pt x="596799" y="4777983"/>
                      </a:cubicBezTo>
                      <a:cubicBezTo>
                        <a:pt x="612418" y="4749041"/>
                        <a:pt x="597051" y="4732932"/>
                        <a:pt x="574808" y="4724986"/>
                      </a:cubicBezTo>
                      <a:cubicBezTo>
                        <a:pt x="551813" y="4715445"/>
                        <a:pt x="540073" y="4729839"/>
                        <a:pt x="527819" y="4749361"/>
                      </a:cubicBezTo>
                      <a:cubicBezTo>
                        <a:pt x="513463" y="4774770"/>
                        <a:pt x="483083" y="4778522"/>
                        <a:pt x="458974" y="4783188"/>
                      </a:cubicBezTo>
                      <a:cubicBezTo>
                        <a:pt x="454434" y="4783890"/>
                        <a:pt x="452391" y="4782912"/>
                        <a:pt x="451780" y="4780867"/>
                      </a:cubicBezTo>
                      <a:cubicBezTo>
                        <a:pt x="449948" y="4774737"/>
                        <a:pt x="461006" y="4759020"/>
                        <a:pt x="456191" y="4750329"/>
                      </a:cubicBezTo>
                      <a:cubicBezTo>
                        <a:pt x="428059" y="4758868"/>
                        <a:pt x="413955" y="4739226"/>
                        <a:pt x="400271" y="4718406"/>
                      </a:cubicBezTo>
                      <a:cubicBezTo>
                        <a:pt x="394929" y="4711188"/>
                        <a:pt x="390428" y="4701613"/>
                        <a:pt x="383404" y="4699105"/>
                      </a:cubicBezTo>
                      <a:cubicBezTo>
                        <a:pt x="345522" y="4686901"/>
                        <a:pt x="355944" y="4661415"/>
                        <a:pt x="366368" y="4635929"/>
                      </a:cubicBezTo>
                      <a:cubicBezTo>
                        <a:pt x="378893" y="4604556"/>
                        <a:pt x="387908" y="4571928"/>
                        <a:pt x="410550" y="4545496"/>
                      </a:cubicBezTo>
                      <a:cubicBezTo>
                        <a:pt x="431180" y="4521000"/>
                        <a:pt x="422213" y="4483277"/>
                        <a:pt x="398141" y="4469368"/>
                      </a:cubicBezTo>
                      <a:cubicBezTo>
                        <a:pt x="371374" y="4452836"/>
                        <a:pt x="362912" y="4439109"/>
                        <a:pt x="372630" y="4419181"/>
                      </a:cubicBezTo>
                      <a:cubicBezTo>
                        <a:pt x="375868" y="4412537"/>
                        <a:pt x="381128" y="4405205"/>
                        <a:pt x="388403" y="4396850"/>
                      </a:cubicBezTo>
                      <a:cubicBezTo>
                        <a:pt x="407020" y="4374291"/>
                        <a:pt x="426060" y="4350554"/>
                        <a:pt x="448610" y="4328073"/>
                      </a:cubicBezTo>
                      <a:cubicBezTo>
                        <a:pt x="462363" y="4311742"/>
                        <a:pt x="468251" y="4295257"/>
                        <a:pt x="469128" y="4274328"/>
                      </a:cubicBezTo>
                      <a:cubicBezTo>
                        <a:pt x="469708" y="4232049"/>
                        <a:pt x="485383" y="4217732"/>
                        <a:pt x="527891" y="4216985"/>
                      </a:cubicBezTo>
                      <a:cubicBezTo>
                        <a:pt x="560195" y="4215245"/>
                        <a:pt x="594417" y="4215520"/>
                        <a:pt x="593167" y="4167277"/>
                      </a:cubicBezTo>
                      <a:cubicBezTo>
                        <a:pt x="592719" y="4161142"/>
                        <a:pt x="595174" y="4157041"/>
                        <a:pt x="598702" y="4155480"/>
                      </a:cubicBezTo>
                      <a:close/>
                      <a:moveTo>
                        <a:pt x="4595239" y="4115501"/>
                      </a:moveTo>
                      <a:cubicBezTo>
                        <a:pt x="4601481" y="4116074"/>
                        <a:pt x="4607595" y="4120246"/>
                        <a:pt x="4613581" y="4125700"/>
                      </a:cubicBezTo>
                      <a:cubicBezTo>
                        <a:pt x="4630489" y="4145001"/>
                        <a:pt x="4646401" y="4155989"/>
                        <a:pt x="4674655" y="4143536"/>
                      </a:cubicBezTo>
                      <a:cubicBezTo>
                        <a:pt x="4693349" y="4135626"/>
                        <a:pt x="4712445" y="4145099"/>
                        <a:pt x="4719885" y="4164997"/>
                      </a:cubicBezTo>
                      <a:cubicBezTo>
                        <a:pt x="4731333" y="4199587"/>
                        <a:pt x="4749241" y="4227203"/>
                        <a:pt x="4779559" y="4245988"/>
                      </a:cubicBezTo>
                      <a:cubicBezTo>
                        <a:pt x="4784251" y="4247664"/>
                        <a:pt x="4788853" y="4253287"/>
                        <a:pt x="4789937" y="4257653"/>
                      </a:cubicBezTo>
                      <a:cubicBezTo>
                        <a:pt x="4796521" y="4298463"/>
                        <a:pt x="4822235" y="4311626"/>
                        <a:pt x="4865069" y="4299076"/>
                      </a:cubicBezTo>
                      <a:cubicBezTo>
                        <a:pt x="4855579" y="4318232"/>
                        <a:pt x="4844011" y="4324709"/>
                        <a:pt x="4833613" y="4331604"/>
                      </a:cubicBezTo>
                      <a:cubicBezTo>
                        <a:pt x="4815251" y="4342286"/>
                        <a:pt x="4802175" y="4345572"/>
                        <a:pt x="4794911" y="4317780"/>
                      </a:cubicBezTo>
                      <a:cubicBezTo>
                        <a:pt x="4786561" y="4285622"/>
                        <a:pt x="4772399" y="4284543"/>
                        <a:pt x="4748577" y="4310513"/>
                      </a:cubicBezTo>
                      <a:cubicBezTo>
                        <a:pt x="4721987" y="4336822"/>
                        <a:pt x="4710503" y="4339351"/>
                        <a:pt x="4692091" y="4316860"/>
                      </a:cubicBezTo>
                      <a:cubicBezTo>
                        <a:pt x="4689413" y="4313251"/>
                        <a:pt x="4684807" y="4307628"/>
                        <a:pt x="4685315" y="4302504"/>
                      </a:cubicBezTo>
                      <a:cubicBezTo>
                        <a:pt x="4687591" y="4288729"/>
                        <a:pt x="4695065" y="4271507"/>
                        <a:pt x="4673027" y="4270266"/>
                      </a:cubicBezTo>
                      <a:cubicBezTo>
                        <a:pt x="4651741" y="4270620"/>
                        <a:pt x="4625767" y="4269299"/>
                        <a:pt x="4616523" y="4295173"/>
                      </a:cubicBezTo>
                      <a:cubicBezTo>
                        <a:pt x="4610133" y="4316761"/>
                        <a:pt x="4597303" y="4326766"/>
                        <a:pt x="4575511" y="4332244"/>
                      </a:cubicBezTo>
                      <a:cubicBezTo>
                        <a:pt x="4552965" y="4336126"/>
                        <a:pt x="4550691" y="4349901"/>
                        <a:pt x="4566847" y="4367607"/>
                      </a:cubicBezTo>
                      <a:cubicBezTo>
                        <a:pt x="4583003" y="4385314"/>
                        <a:pt x="4596815" y="4402182"/>
                        <a:pt x="4627657" y="4397286"/>
                      </a:cubicBezTo>
                      <a:cubicBezTo>
                        <a:pt x="4644671" y="4394079"/>
                        <a:pt x="4660163" y="4406244"/>
                        <a:pt x="4672801" y="4422693"/>
                      </a:cubicBezTo>
                      <a:cubicBezTo>
                        <a:pt x="4711557" y="4469691"/>
                        <a:pt x="4715495" y="4469771"/>
                        <a:pt x="4771999" y="4444864"/>
                      </a:cubicBezTo>
                      <a:cubicBezTo>
                        <a:pt x="4776777" y="4442592"/>
                        <a:pt x="4784321" y="4439983"/>
                        <a:pt x="4787419" y="4442416"/>
                      </a:cubicBezTo>
                      <a:cubicBezTo>
                        <a:pt x="4822009" y="4464054"/>
                        <a:pt x="4843065" y="4438421"/>
                        <a:pt x="4866715" y="4420344"/>
                      </a:cubicBezTo>
                      <a:cubicBezTo>
                        <a:pt x="4870739" y="4416478"/>
                        <a:pt x="4877445" y="4416221"/>
                        <a:pt x="4881803" y="4415125"/>
                      </a:cubicBezTo>
                      <a:cubicBezTo>
                        <a:pt x="4891799" y="4479699"/>
                        <a:pt x="4848773" y="4518703"/>
                        <a:pt x="4784183" y="4499610"/>
                      </a:cubicBezTo>
                      <a:cubicBezTo>
                        <a:pt x="4772453" y="4495420"/>
                        <a:pt x="4763403" y="4494840"/>
                        <a:pt x="4754933" y="4503750"/>
                      </a:cubicBezTo>
                      <a:cubicBezTo>
                        <a:pt x="4729095" y="4531654"/>
                        <a:pt x="4702629" y="4516896"/>
                        <a:pt x="4682533" y="4499108"/>
                      </a:cubicBezTo>
                      <a:cubicBezTo>
                        <a:pt x="4665117" y="4484931"/>
                        <a:pt x="4646353" y="4478228"/>
                        <a:pt x="4626415" y="4471106"/>
                      </a:cubicBezTo>
                      <a:cubicBezTo>
                        <a:pt x="4612341" y="4466080"/>
                        <a:pt x="4601611" y="4470203"/>
                        <a:pt x="4591877" y="4482641"/>
                      </a:cubicBezTo>
                      <a:cubicBezTo>
                        <a:pt x="4577323" y="4499325"/>
                        <a:pt x="4560809" y="4506687"/>
                        <a:pt x="4545181" y="4505084"/>
                      </a:cubicBezTo>
                      <a:cubicBezTo>
                        <a:pt x="4529555" y="4503481"/>
                        <a:pt x="4514815" y="4492911"/>
                        <a:pt x="4503813" y="4473730"/>
                      </a:cubicBezTo>
                      <a:cubicBezTo>
                        <a:pt x="4491263" y="4453333"/>
                        <a:pt x="4478713" y="4432936"/>
                        <a:pt x="4464569" y="4413297"/>
                      </a:cubicBezTo>
                      <a:cubicBezTo>
                        <a:pt x="4459589" y="4406876"/>
                        <a:pt x="4459029" y="4401040"/>
                        <a:pt x="4460333" y="4395538"/>
                      </a:cubicBezTo>
                      <a:cubicBezTo>
                        <a:pt x="4461637" y="4390036"/>
                        <a:pt x="4464805" y="4384869"/>
                        <a:pt x="4467281" y="4379786"/>
                      </a:cubicBezTo>
                      <a:cubicBezTo>
                        <a:pt x="4482983" y="4346935"/>
                        <a:pt x="4512757" y="4319112"/>
                        <a:pt x="4503409" y="4278640"/>
                      </a:cubicBezTo>
                      <a:cubicBezTo>
                        <a:pt x="4503829" y="4277464"/>
                        <a:pt x="4504669" y="4275112"/>
                        <a:pt x="4504669" y="4275112"/>
                      </a:cubicBezTo>
                      <a:cubicBezTo>
                        <a:pt x="4555905" y="4239041"/>
                        <a:pt x="4542811" y="4172034"/>
                        <a:pt x="4576121" y="4126908"/>
                      </a:cubicBezTo>
                      <a:cubicBezTo>
                        <a:pt x="4582623" y="4117958"/>
                        <a:pt x="4588997" y="4114929"/>
                        <a:pt x="4595239" y="4115501"/>
                      </a:cubicBezTo>
                      <a:close/>
                      <a:moveTo>
                        <a:pt x="2780129" y="4105770"/>
                      </a:moveTo>
                      <a:cubicBezTo>
                        <a:pt x="2786505" y="4113332"/>
                        <a:pt x="2794657" y="4126814"/>
                        <a:pt x="2787859" y="4134955"/>
                      </a:cubicBezTo>
                      <a:cubicBezTo>
                        <a:pt x="2778967" y="4148955"/>
                        <a:pt x="2760879" y="4159668"/>
                        <a:pt x="2745823" y="4158254"/>
                      </a:cubicBezTo>
                      <a:cubicBezTo>
                        <a:pt x="2731917" y="4157251"/>
                        <a:pt x="2738613" y="4138504"/>
                        <a:pt x="2739661" y="4128309"/>
                      </a:cubicBezTo>
                      <a:cubicBezTo>
                        <a:pt x="2744057" y="4108740"/>
                        <a:pt x="2761519" y="4107050"/>
                        <a:pt x="2780129" y="4105770"/>
                      </a:cubicBezTo>
                      <a:close/>
                      <a:moveTo>
                        <a:pt x="2849299" y="4041040"/>
                      </a:moveTo>
                      <a:cubicBezTo>
                        <a:pt x="2867189" y="4043496"/>
                        <a:pt x="2874923" y="4059372"/>
                        <a:pt x="2877487" y="4074711"/>
                      </a:cubicBezTo>
                      <a:cubicBezTo>
                        <a:pt x="2880467" y="4088889"/>
                        <a:pt x="2884219" y="4104652"/>
                        <a:pt x="2876443" y="4118921"/>
                      </a:cubicBezTo>
                      <a:cubicBezTo>
                        <a:pt x="2873005" y="4136050"/>
                        <a:pt x="2863265" y="4148306"/>
                        <a:pt x="2844185" y="4145426"/>
                      </a:cubicBezTo>
                      <a:cubicBezTo>
                        <a:pt x="2836221" y="4145204"/>
                        <a:pt x="2829579" y="4143158"/>
                        <a:pt x="2825111" y="4138776"/>
                      </a:cubicBezTo>
                      <a:cubicBezTo>
                        <a:pt x="2820643" y="4134394"/>
                        <a:pt x="2818351" y="4127676"/>
                        <a:pt x="2819089" y="4118104"/>
                      </a:cubicBezTo>
                      <a:cubicBezTo>
                        <a:pt x="2819563" y="4113027"/>
                        <a:pt x="2816883" y="4105514"/>
                        <a:pt x="2813319" y="4104241"/>
                      </a:cubicBezTo>
                      <a:cubicBezTo>
                        <a:pt x="2791087" y="4098923"/>
                        <a:pt x="2793277" y="4085282"/>
                        <a:pt x="2802245" y="4071438"/>
                      </a:cubicBezTo>
                      <a:cubicBezTo>
                        <a:pt x="2812459" y="4054106"/>
                        <a:pt x="2827011" y="4039635"/>
                        <a:pt x="2849299" y="4041040"/>
                      </a:cubicBezTo>
                      <a:close/>
                      <a:moveTo>
                        <a:pt x="5940123" y="3917072"/>
                      </a:moveTo>
                      <a:cubicBezTo>
                        <a:pt x="5944059" y="3917156"/>
                        <a:pt x="5947491" y="3922348"/>
                        <a:pt x="5950589" y="3924776"/>
                      </a:cubicBezTo>
                      <a:cubicBezTo>
                        <a:pt x="5949251" y="3932229"/>
                        <a:pt x="5949499" y="3938928"/>
                        <a:pt x="5949751" y="3945627"/>
                      </a:cubicBezTo>
                      <a:cubicBezTo>
                        <a:pt x="5899843" y="3959525"/>
                        <a:pt x="5854539" y="4016045"/>
                        <a:pt x="5850601" y="4071479"/>
                      </a:cubicBezTo>
                      <a:cubicBezTo>
                        <a:pt x="5849009" y="4109245"/>
                        <a:pt x="5851771" y="4145922"/>
                        <a:pt x="5840297" y="4185445"/>
                      </a:cubicBezTo>
                      <a:cubicBezTo>
                        <a:pt x="5832257" y="4211655"/>
                        <a:pt x="5860561" y="4232339"/>
                        <a:pt x="5875045" y="4254697"/>
                      </a:cubicBezTo>
                      <a:cubicBezTo>
                        <a:pt x="5882329" y="4263909"/>
                        <a:pt x="5896815" y="4267761"/>
                        <a:pt x="5896899" y="4282332"/>
                      </a:cubicBezTo>
                      <a:cubicBezTo>
                        <a:pt x="5888021" y="4310885"/>
                        <a:pt x="5873285" y="4337346"/>
                        <a:pt x="5869515" y="4366403"/>
                      </a:cubicBezTo>
                      <a:cubicBezTo>
                        <a:pt x="5865997" y="4402158"/>
                        <a:pt x="5865239" y="4437578"/>
                        <a:pt x="5854689" y="4470821"/>
                      </a:cubicBezTo>
                      <a:lnTo>
                        <a:pt x="5854185" y="4480067"/>
                      </a:lnTo>
                      <a:lnTo>
                        <a:pt x="5856077" y="4488340"/>
                      </a:lnTo>
                      <a:cubicBezTo>
                        <a:pt x="5864973" y="4505607"/>
                        <a:pt x="5884507" y="4513824"/>
                        <a:pt x="5898635" y="4526816"/>
                      </a:cubicBezTo>
                      <a:cubicBezTo>
                        <a:pt x="5918969" y="4547319"/>
                        <a:pt x="5947749" y="4558923"/>
                        <a:pt x="5961641" y="4586394"/>
                      </a:cubicBezTo>
                      <a:lnTo>
                        <a:pt x="5960661" y="4587941"/>
                      </a:lnTo>
                      <a:lnTo>
                        <a:pt x="5969385" y="4585576"/>
                      </a:lnTo>
                      <a:cubicBezTo>
                        <a:pt x="6004457" y="4619335"/>
                        <a:pt x="6009539" y="4650344"/>
                        <a:pt x="5986889" y="4687371"/>
                      </a:cubicBezTo>
                      <a:cubicBezTo>
                        <a:pt x="5965429" y="4724824"/>
                        <a:pt x="5953107" y="4766867"/>
                        <a:pt x="5921743" y="4798127"/>
                      </a:cubicBezTo>
                      <a:cubicBezTo>
                        <a:pt x="5913603" y="4805837"/>
                        <a:pt x="5904553" y="4819855"/>
                        <a:pt x="5905549" y="4832153"/>
                      </a:cubicBezTo>
                      <a:cubicBezTo>
                        <a:pt x="5904191" y="4888729"/>
                        <a:pt x="5868757" y="4923844"/>
                        <a:pt x="5836065" y="4962593"/>
                      </a:cubicBezTo>
                      <a:cubicBezTo>
                        <a:pt x="5829855" y="4927200"/>
                        <a:pt x="5853501" y="4902471"/>
                        <a:pt x="5860845" y="4870593"/>
                      </a:cubicBezTo>
                      <a:lnTo>
                        <a:pt x="5876371" y="4827128"/>
                      </a:lnTo>
                      <a:lnTo>
                        <a:pt x="5857805" y="4869724"/>
                      </a:lnTo>
                      <a:cubicBezTo>
                        <a:pt x="5839595" y="4876459"/>
                        <a:pt x="5830523" y="4861303"/>
                        <a:pt x="5818933" y="4853191"/>
                      </a:cubicBezTo>
                      <a:cubicBezTo>
                        <a:pt x="5783745" y="4830030"/>
                        <a:pt x="5758437" y="4838202"/>
                        <a:pt x="5740673" y="4876874"/>
                      </a:cubicBezTo>
                      <a:cubicBezTo>
                        <a:pt x="5719553" y="4924941"/>
                        <a:pt x="5730659" y="4971276"/>
                        <a:pt x="5742933" y="5018029"/>
                      </a:cubicBezTo>
                      <a:cubicBezTo>
                        <a:pt x="5748083" y="5033109"/>
                        <a:pt x="5759911" y="5047927"/>
                        <a:pt x="5742689" y="5062961"/>
                      </a:cubicBezTo>
                      <a:cubicBezTo>
                        <a:pt x="5683323" y="5118550"/>
                        <a:pt x="5635875" y="5185017"/>
                        <a:pt x="5583009" y="5248224"/>
                      </a:cubicBezTo>
                      <a:cubicBezTo>
                        <a:pt x="5542273" y="5295902"/>
                        <a:pt x="5498451" y="5341156"/>
                        <a:pt x="5460799" y="5391261"/>
                      </a:cubicBezTo>
                      <a:cubicBezTo>
                        <a:pt x="5447829" y="5409137"/>
                        <a:pt x="5431865" y="5420647"/>
                        <a:pt x="5409075" y="5421775"/>
                      </a:cubicBezTo>
                      <a:cubicBezTo>
                        <a:pt x="5392211" y="5421048"/>
                        <a:pt x="5386249" y="5441427"/>
                        <a:pt x="5369719" y="5443466"/>
                      </a:cubicBezTo>
                      <a:cubicBezTo>
                        <a:pt x="5353231" y="5443535"/>
                        <a:pt x="5343311" y="5435358"/>
                        <a:pt x="5335011" y="5424946"/>
                      </a:cubicBezTo>
                      <a:lnTo>
                        <a:pt x="5313905" y="5397967"/>
                      </a:lnTo>
                      <a:lnTo>
                        <a:pt x="5304277" y="5406236"/>
                      </a:lnTo>
                      <a:cubicBezTo>
                        <a:pt x="5298801" y="5409072"/>
                        <a:pt x="5292857" y="5410914"/>
                        <a:pt x="5286911" y="5412756"/>
                      </a:cubicBezTo>
                      <a:lnTo>
                        <a:pt x="5276753" y="5417080"/>
                      </a:lnTo>
                      <a:lnTo>
                        <a:pt x="5210251" y="5474310"/>
                      </a:lnTo>
                      <a:cubicBezTo>
                        <a:pt x="5209669" y="5483364"/>
                        <a:pt x="5205977" y="5489983"/>
                        <a:pt x="5198761" y="5495343"/>
                      </a:cubicBezTo>
                      <a:cubicBezTo>
                        <a:pt x="5129025" y="5564370"/>
                        <a:pt x="5065845" y="5641031"/>
                        <a:pt x="4996111" y="5710058"/>
                      </a:cubicBezTo>
                      <a:cubicBezTo>
                        <a:pt x="4989649" y="5717011"/>
                        <a:pt x="4980837" y="5723125"/>
                        <a:pt x="4971687" y="5726471"/>
                      </a:cubicBezTo>
                      <a:cubicBezTo>
                        <a:pt x="4906409" y="5808999"/>
                        <a:pt x="4816349" y="5868120"/>
                        <a:pt x="4751493" y="5949473"/>
                      </a:cubicBezTo>
                      <a:cubicBezTo>
                        <a:pt x="4706671" y="5978448"/>
                        <a:pt x="4660673" y="6007001"/>
                        <a:pt x="4615853" y="6035975"/>
                      </a:cubicBezTo>
                      <a:cubicBezTo>
                        <a:pt x="4616109" y="6042681"/>
                        <a:pt x="4611663" y="6047708"/>
                        <a:pt x="4606459" y="6051142"/>
                      </a:cubicBezTo>
                      <a:cubicBezTo>
                        <a:pt x="4515559" y="6112609"/>
                        <a:pt x="4439281" y="6192529"/>
                        <a:pt x="4346111" y="6249217"/>
                      </a:cubicBezTo>
                      <a:cubicBezTo>
                        <a:pt x="4336123" y="6254910"/>
                        <a:pt x="4325923" y="6261191"/>
                        <a:pt x="4315105" y="6266421"/>
                      </a:cubicBezTo>
                      <a:lnTo>
                        <a:pt x="4282217" y="6276760"/>
                      </a:lnTo>
                      <a:lnTo>
                        <a:pt x="4284283" y="6278536"/>
                      </a:lnTo>
                      <a:lnTo>
                        <a:pt x="4282359" y="6283922"/>
                      </a:lnTo>
                      <a:lnTo>
                        <a:pt x="4297351" y="6302988"/>
                      </a:lnTo>
                      <a:cubicBezTo>
                        <a:pt x="4308103" y="6320377"/>
                        <a:pt x="4299385" y="6327317"/>
                        <a:pt x="4267323" y="6347255"/>
                      </a:cubicBezTo>
                      <a:cubicBezTo>
                        <a:pt x="4224571" y="6373836"/>
                        <a:pt x="4184943" y="6402842"/>
                        <a:pt x="4146081" y="6433429"/>
                      </a:cubicBezTo>
                      <a:cubicBezTo>
                        <a:pt x="4128833" y="6448194"/>
                        <a:pt x="4111839" y="6447356"/>
                        <a:pt x="4098159" y="6437238"/>
                      </a:cubicBezTo>
                      <a:cubicBezTo>
                        <a:pt x="4078229" y="6422271"/>
                        <a:pt x="4062731" y="6402349"/>
                        <a:pt x="4038369" y="6392340"/>
                      </a:cubicBezTo>
                      <a:cubicBezTo>
                        <a:pt x="4035421" y="6391286"/>
                        <a:pt x="4034375" y="6388624"/>
                        <a:pt x="4034231" y="6385303"/>
                      </a:cubicBezTo>
                      <a:lnTo>
                        <a:pt x="4034883" y="6379644"/>
                      </a:lnTo>
                      <a:lnTo>
                        <a:pt x="4011091" y="6389915"/>
                      </a:lnTo>
                      <a:cubicBezTo>
                        <a:pt x="4006729" y="6390985"/>
                        <a:pt x="4002785" y="6390891"/>
                        <a:pt x="3999329" y="6385714"/>
                      </a:cubicBezTo>
                      <a:cubicBezTo>
                        <a:pt x="3983155" y="6364165"/>
                        <a:pt x="3977295" y="6339731"/>
                        <a:pt x="3983685" y="6314414"/>
                      </a:cubicBezTo>
                      <a:cubicBezTo>
                        <a:pt x="3985841" y="6304671"/>
                        <a:pt x="3982457" y="6295577"/>
                        <a:pt x="3981843" y="6286158"/>
                      </a:cubicBezTo>
                      <a:cubicBezTo>
                        <a:pt x="3979709" y="6273568"/>
                        <a:pt x="3979149" y="6261211"/>
                        <a:pt x="3981393" y="6249364"/>
                      </a:cubicBezTo>
                      <a:cubicBezTo>
                        <a:pt x="3983635" y="6237516"/>
                        <a:pt x="3988679" y="6226176"/>
                        <a:pt x="3997755" y="6215618"/>
                      </a:cubicBezTo>
                      <a:cubicBezTo>
                        <a:pt x="4019091" y="6193012"/>
                        <a:pt x="4035307" y="6169891"/>
                        <a:pt x="4032019" y="6134547"/>
                      </a:cubicBezTo>
                      <a:cubicBezTo>
                        <a:pt x="4028927" y="6109787"/>
                        <a:pt x="4047943" y="6127093"/>
                        <a:pt x="4057007" y="6127702"/>
                      </a:cubicBezTo>
                      <a:lnTo>
                        <a:pt x="4061935" y="6130941"/>
                      </a:lnTo>
                      <a:lnTo>
                        <a:pt x="4056927" y="6123431"/>
                      </a:lnTo>
                      <a:cubicBezTo>
                        <a:pt x="4039739" y="6095461"/>
                        <a:pt x="4036027" y="6069659"/>
                        <a:pt x="4041365" y="6045436"/>
                      </a:cubicBezTo>
                      <a:cubicBezTo>
                        <a:pt x="4046701" y="6021213"/>
                        <a:pt x="4061089" y="5998568"/>
                        <a:pt x="4080093" y="5976911"/>
                      </a:cubicBezTo>
                      <a:cubicBezTo>
                        <a:pt x="4125915" y="5937710"/>
                        <a:pt x="4179073" y="5944790"/>
                        <a:pt x="4232567" y="5954636"/>
                      </a:cubicBezTo>
                      <a:cubicBezTo>
                        <a:pt x="4269519" y="5962543"/>
                        <a:pt x="4302349" y="5959716"/>
                        <a:pt x="4332897" y="5933583"/>
                      </a:cubicBezTo>
                      <a:cubicBezTo>
                        <a:pt x="4361431" y="5909375"/>
                        <a:pt x="4399965" y="5898002"/>
                        <a:pt x="4422703" y="5867756"/>
                      </a:cubicBezTo>
                      <a:cubicBezTo>
                        <a:pt x="4425555" y="5863482"/>
                        <a:pt x="4433529" y="5859714"/>
                        <a:pt x="4437057" y="5860975"/>
                      </a:cubicBezTo>
                      <a:cubicBezTo>
                        <a:pt x="4504069" y="5866388"/>
                        <a:pt x="4529469" y="5802694"/>
                        <a:pt x="4575047" y="5775314"/>
                      </a:cubicBezTo>
                      <a:cubicBezTo>
                        <a:pt x="4589717" y="5734247"/>
                        <a:pt x="4631605" y="5713487"/>
                        <a:pt x="4647449" y="5672840"/>
                      </a:cubicBezTo>
                      <a:cubicBezTo>
                        <a:pt x="4657005" y="5649793"/>
                        <a:pt x="4678323" y="5630947"/>
                        <a:pt x="4693339" y="5611173"/>
                      </a:cubicBezTo>
                      <a:cubicBezTo>
                        <a:pt x="4709615" y="5587879"/>
                        <a:pt x="4731013" y="5565093"/>
                        <a:pt x="4766113" y="5567046"/>
                      </a:cubicBezTo>
                      <a:cubicBezTo>
                        <a:pt x="4787023" y="5567899"/>
                        <a:pt x="4799013" y="5541752"/>
                        <a:pt x="4820761" y="5540259"/>
                      </a:cubicBezTo>
                      <a:lnTo>
                        <a:pt x="4827519" y="5536281"/>
                      </a:lnTo>
                      <a:lnTo>
                        <a:pt x="4827413" y="5518517"/>
                      </a:lnTo>
                      <a:cubicBezTo>
                        <a:pt x="4830575" y="5500995"/>
                        <a:pt x="4841613" y="5485357"/>
                        <a:pt x="4843185" y="5467082"/>
                      </a:cubicBezTo>
                      <a:cubicBezTo>
                        <a:pt x="4845197" y="5409638"/>
                        <a:pt x="4830209" y="5355376"/>
                        <a:pt x="4809695" y="5301783"/>
                      </a:cubicBezTo>
                      <a:cubicBezTo>
                        <a:pt x="4795881" y="5266446"/>
                        <a:pt x="4787759" y="5241073"/>
                        <a:pt x="4744469" y="5240151"/>
                      </a:cubicBezTo>
                      <a:cubicBezTo>
                        <a:pt x="4729143" y="5238643"/>
                        <a:pt x="4725961" y="5221644"/>
                        <a:pt x="4732159" y="5207994"/>
                      </a:cubicBezTo>
                      <a:cubicBezTo>
                        <a:pt x="4736681" y="5199035"/>
                        <a:pt x="4734923" y="5189154"/>
                        <a:pt x="4735929" y="5178938"/>
                      </a:cubicBezTo>
                      <a:cubicBezTo>
                        <a:pt x="4735343" y="5169476"/>
                        <a:pt x="4728813" y="5161856"/>
                        <a:pt x="4720187" y="5160097"/>
                      </a:cubicBezTo>
                      <a:cubicBezTo>
                        <a:pt x="4710389" y="5157919"/>
                        <a:pt x="4707457" y="5166125"/>
                        <a:pt x="4704527" y="5174331"/>
                      </a:cubicBezTo>
                      <a:cubicBezTo>
                        <a:pt x="4696487" y="5200541"/>
                        <a:pt x="4683257" y="5193171"/>
                        <a:pt x="4676139" y="5176088"/>
                      </a:cubicBezTo>
                      <a:cubicBezTo>
                        <a:pt x="4669861" y="5156661"/>
                        <a:pt x="4654203" y="5152390"/>
                        <a:pt x="4638961" y="5146947"/>
                      </a:cubicBezTo>
                      <a:cubicBezTo>
                        <a:pt x="4628411" y="5143178"/>
                        <a:pt x="4621127" y="5133967"/>
                        <a:pt x="4620959" y="5123332"/>
                      </a:cubicBezTo>
                      <a:cubicBezTo>
                        <a:pt x="4618867" y="5110687"/>
                        <a:pt x="4629583" y="5106584"/>
                        <a:pt x="4639131" y="5102063"/>
                      </a:cubicBezTo>
                      <a:cubicBezTo>
                        <a:pt x="4647085" y="5098295"/>
                        <a:pt x="4656633" y="5093774"/>
                        <a:pt x="4665759" y="5090425"/>
                      </a:cubicBezTo>
                      <a:cubicBezTo>
                        <a:pt x="4681669" y="5082889"/>
                        <a:pt x="4702019" y="5051824"/>
                        <a:pt x="4708131" y="5097629"/>
                      </a:cubicBezTo>
                      <a:cubicBezTo>
                        <a:pt x="4710307" y="5106337"/>
                        <a:pt x="4722115" y="5106588"/>
                        <a:pt x="4730825" y="5104412"/>
                      </a:cubicBezTo>
                      <a:cubicBezTo>
                        <a:pt x="4751843" y="5097380"/>
                        <a:pt x="4755861" y="5112033"/>
                        <a:pt x="4755191" y="5125012"/>
                      </a:cubicBezTo>
                      <a:cubicBezTo>
                        <a:pt x="4755273" y="5139583"/>
                        <a:pt x="4745307" y="5163782"/>
                        <a:pt x="4766493" y="5167384"/>
                      </a:cubicBezTo>
                      <a:cubicBezTo>
                        <a:pt x="4788851" y="5171404"/>
                        <a:pt x="4815311" y="5167637"/>
                        <a:pt x="4833065" y="5147541"/>
                      </a:cubicBezTo>
                      <a:cubicBezTo>
                        <a:pt x="4854503" y="5120830"/>
                        <a:pt x="4849395" y="5083316"/>
                        <a:pt x="4819083" y="5064556"/>
                      </a:cubicBezTo>
                      <a:cubicBezTo>
                        <a:pt x="4814815" y="5061710"/>
                        <a:pt x="4809705" y="5061207"/>
                        <a:pt x="4804263" y="5057942"/>
                      </a:cubicBezTo>
                      <a:cubicBezTo>
                        <a:pt x="4794883" y="5054591"/>
                        <a:pt x="4787097" y="5050488"/>
                        <a:pt x="4789693" y="5039518"/>
                      </a:cubicBezTo>
                      <a:cubicBezTo>
                        <a:pt x="4793127" y="5026204"/>
                        <a:pt x="4803259" y="5031145"/>
                        <a:pt x="4810711" y="5032485"/>
                      </a:cubicBezTo>
                      <a:cubicBezTo>
                        <a:pt x="4824027" y="5035919"/>
                        <a:pt x="4829719" y="5027377"/>
                        <a:pt x="4829553" y="5016744"/>
                      </a:cubicBezTo>
                      <a:cubicBezTo>
                        <a:pt x="4828967" y="5007281"/>
                        <a:pt x="4826875" y="4994637"/>
                        <a:pt x="4811803" y="4999828"/>
                      </a:cubicBezTo>
                      <a:cubicBezTo>
                        <a:pt x="4787183" y="5009541"/>
                        <a:pt x="4769597" y="5003259"/>
                        <a:pt x="4757123" y="4978975"/>
                      </a:cubicBezTo>
                      <a:cubicBezTo>
                        <a:pt x="4744313" y="4951928"/>
                        <a:pt x="4765747" y="4943722"/>
                        <a:pt x="4785595" y="4936270"/>
                      </a:cubicBezTo>
                      <a:cubicBezTo>
                        <a:pt x="4775629" y="4923458"/>
                        <a:pt x="4766419" y="4930742"/>
                        <a:pt x="4758967" y="4929403"/>
                      </a:cubicBezTo>
                      <a:cubicBezTo>
                        <a:pt x="4743307" y="4925131"/>
                        <a:pt x="4736441" y="4914748"/>
                        <a:pt x="4735187" y="4899759"/>
                      </a:cubicBezTo>
                      <a:cubicBezTo>
                        <a:pt x="4734685" y="4886360"/>
                        <a:pt x="4743477" y="4880248"/>
                        <a:pt x="4754949" y="4877736"/>
                      </a:cubicBezTo>
                      <a:cubicBezTo>
                        <a:pt x="4759723" y="4875476"/>
                        <a:pt x="4765247" y="4874806"/>
                        <a:pt x="4771195" y="4872964"/>
                      </a:cubicBezTo>
                      <a:cubicBezTo>
                        <a:pt x="4787439" y="4868192"/>
                        <a:pt x="4801423" y="4858646"/>
                        <a:pt x="4801425" y="4840141"/>
                      </a:cubicBezTo>
                      <a:cubicBezTo>
                        <a:pt x="4801425" y="4821635"/>
                        <a:pt x="4788195" y="4814265"/>
                        <a:pt x="4772955" y="4808821"/>
                      </a:cubicBezTo>
                      <a:cubicBezTo>
                        <a:pt x="4757297" y="4804551"/>
                        <a:pt x="4739293" y="4799442"/>
                        <a:pt x="4742141" y="4776666"/>
                      </a:cubicBezTo>
                      <a:cubicBezTo>
                        <a:pt x="4744571" y="4755062"/>
                        <a:pt x="4770529" y="4756402"/>
                        <a:pt x="4775219" y="4739572"/>
                      </a:cubicBezTo>
                      <a:cubicBezTo>
                        <a:pt x="4781585" y="4718052"/>
                        <a:pt x="4792721" y="4712777"/>
                        <a:pt x="4815497" y="4715624"/>
                      </a:cubicBezTo>
                      <a:cubicBezTo>
                        <a:pt x="4844889" y="4722157"/>
                        <a:pt x="4857701" y="4693687"/>
                        <a:pt x="4878051" y="4681127"/>
                      </a:cubicBezTo>
                      <a:cubicBezTo>
                        <a:pt x="4886843" y="4675014"/>
                        <a:pt x="4874953" y="4660193"/>
                        <a:pt x="4870431" y="4650647"/>
                      </a:cubicBezTo>
                      <a:cubicBezTo>
                        <a:pt x="4849751" y="4604925"/>
                        <a:pt x="4850171" y="4603753"/>
                        <a:pt x="4888605" y="4573861"/>
                      </a:cubicBezTo>
                      <a:cubicBezTo>
                        <a:pt x="4906191" y="4561636"/>
                        <a:pt x="4920679" y="4546982"/>
                        <a:pt x="4918417" y="4523703"/>
                      </a:cubicBezTo>
                      <a:cubicBezTo>
                        <a:pt x="4918167" y="4517004"/>
                        <a:pt x="4921853" y="4510390"/>
                        <a:pt x="4925873" y="4506537"/>
                      </a:cubicBezTo>
                      <a:cubicBezTo>
                        <a:pt x="4947645" y="4482590"/>
                        <a:pt x="4962717" y="4458893"/>
                        <a:pt x="4948903" y="4423555"/>
                      </a:cubicBezTo>
                      <a:cubicBezTo>
                        <a:pt x="4943377" y="4405719"/>
                        <a:pt x="4960877" y="4397429"/>
                        <a:pt x="4974025" y="4390229"/>
                      </a:cubicBezTo>
                      <a:cubicBezTo>
                        <a:pt x="4986753" y="4384200"/>
                        <a:pt x="4994039" y="4374905"/>
                        <a:pt x="4991193" y="4360671"/>
                      </a:cubicBezTo>
                      <a:cubicBezTo>
                        <a:pt x="4987927" y="4347607"/>
                        <a:pt x="4979053" y="4339150"/>
                        <a:pt x="4964481" y="4339232"/>
                      </a:cubicBezTo>
                      <a:cubicBezTo>
                        <a:pt x="4950749" y="4336971"/>
                        <a:pt x="4944215" y="4347856"/>
                        <a:pt x="4939609" y="4360751"/>
                      </a:cubicBezTo>
                      <a:cubicBezTo>
                        <a:pt x="4928389" y="4388469"/>
                        <a:pt x="4926461" y="4423470"/>
                        <a:pt x="4882415" y="4420957"/>
                      </a:cubicBezTo>
                      <a:cubicBezTo>
                        <a:pt x="4886687" y="4386791"/>
                        <a:pt x="4905447" y="4356479"/>
                        <a:pt x="4893641" y="4319216"/>
                      </a:cubicBezTo>
                      <a:cubicBezTo>
                        <a:pt x="4891967" y="4314653"/>
                        <a:pt x="4892453" y="4310283"/>
                        <a:pt x="4894431" y="4306362"/>
                      </a:cubicBezTo>
                      <a:cubicBezTo>
                        <a:pt x="4900365" y="4294603"/>
                        <a:pt x="4919727" y="4286895"/>
                        <a:pt x="4934423" y="4290162"/>
                      </a:cubicBezTo>
                      <a:cubicBezTo>
                        <a:pt x="4953597" y="4295689"/>
                        <a:pt x="4974029" y="4297699"/>
                        <a:pt x="4991615" y="4303980"/>
                      </a:cubicBezTo>
                      <a:cubicBezTo>
                        <a:pt x="5010707" y="4313443"/>
                        <a:pt x="5032309" y="4315873"/>
                        <a:pt x="5031723" y="4343422"/>
                      </a:cubicBezTo>
                      <a:cubicBezTo>
                        <a:pt x="5032977" y="4358411"/>
                        <a:pt x="5046711" y="4360673"/>
                        <a:pt x="5060109" y="4360171"/>
                      </a:cubicBezTo>
                      <a:cubicBezTo>
                        <a:pt x="5080205" y="4359418"/>
                        <a:pt x="5099381" y="4364946"/>
                        <a:pt x="5119395" y="4368128"/>
                      </a:cubicBezTo>
                      <a:cubicBezTo>
                        <a:pt x="5153895" y="4375164"/>
                        <a:pt x="5189315" y="4375919"/>
                        <a:pt x="5215525" y="4402465"/>
                      </a:cubicBezTo>
                      <a:cubicBezTo>
                        <a:pt x="5253123" y="4374916"/>
                        <a:pt x="5280421" y="4405818"/>
                        <a:pt x="5311653" y="4418295"/>
                      </a:cubicBezTo>
                      <a:cubicBezTo>
                        <a:pt x="5329237" y="4424576"/>
                        <a:pt x="5341045" y="4424828"/>
                        <a:pt x="5339369" y="4448023"/>
                      </a:cubicBezTo>
                      <a:cubicBezTo>
                        <a:pt x="5339453" y="4462593"/>
                        <a:pt x="5349501" y="4471470"/>
                        <a:pt x="5367003" y="4463180"/>
                      </a:cubicBezTo>
                      <a:cubicBezTo>
                        <a:pt x="5389277" y="4452631"/>
                        <a:pt x="5413059" y="4445264"/>
                        <a:pt x="5436925" y="4433960"/>
                      </a:cubicBezTo>
                      <a:cubicBezTo>
                        <a:pt x="5449233" y="4429103"/>
                        <a:pt x="5461877" y="4427010"/>
                        <a:pt x="5477619" y="4427346"/>
                      </a:cubicBezTo>
                      <a:cubicBezTo>
                        <a:pt x="5503913" y="4431450"/>
                        <a:pt x="5523929" y="4416127"/>
                        <a:pt x="5542855" y="4396450"/>
                      </a:cubicBezTo>
                      <a:cubicBezTo>
                        <a:pt x="5556503" y="4384141"/>
                        <a:pt x="5569317" y="4374177"/>
                        <a:pt x="5589161" y="4385231"/>
                      </a:cubicBezTo>
                      <a:cubicBezTo>
                        <a:pt x="5602391" y="4392600"/>
                        <a:pt x="5613527" y="4387325"/>
                        <a:pt x="5620479" y="4375268"/>
                      </a:cubicBezTo>
                      <a:cubicBezTo>
                        <a:pt x="5634883" y="4346044"/>
                        <a:pt x="5664359" y="4330135"/>
                        <a:pt x="5686467" y="4308951"/>
                      </a:cubicBezTo>
                      <a:cubicBezTo>
                        <a:pt x="5725405" y="4273951"/>
                        <a:pt x="5757729" y="4235266"/>
                        <a:pt x="5778833" y="4187284"/>
                      </a:cubicBezTo>
                      <a:cubicBezTo>
                        <a:pt x="5784613" y="4174808"/>
                        <a:pt x="5791143" y="4163923"/>
                        <a:pt x="5798849" y="4153456"/>
                      </a:cubicBezTo>
                      <a:cubicBezTo>
                        <a:pt x="5818695" y="4127498"/>
                        <a:pt x="5814091" y="4103382"/>
                        <a:pt x="5787713" y="4084707"/>
                      </a:cubicBezTo>
                      <a:cubicBezTo>
                        <a:pt x="5750453" y="4059501"/>
                        <a:pt x="5750453" y="4059501"/>
                        <a:pt x="5779177" y="4023495"/>
                      </a:cubicBezTo>
                      <a:cubicBezTo>
                        <a:pt x="5780433" y="4019979"/>
                        <a:pt x="5784451" y="4016126"/>
                        <a:pt x="5783363" y="4011773"/>
                      </a:cubicBezTo>
                      <a:cubicBezTo>
                        <a:pt x="5785793" y="3990168"/>
                        <a:pt x="5788221" y="3968564"/>
                        <a:pt x="5808151" y="3957176"/>
                      </a:cubicBezTo>
                      <a:cubicBezTo>
                        <a:pt x="5848429" y="3933229"/>
                        <a:pt x="5890969" y="3914055"/>
                        <a:pt x="5940123" y="3917072"/>
                      </a:cubicBezTo>
                      <a:close/>
                      <a:moveTo>
                        <a:pt x="4545041" y="3912595"/>
                      </a:moveTo>
                      <a:cubicBezTo>
                        <a:pt x="4548973" y="3911893"/>
                        <a:pt x="4553337" y="3912478"/>
                        <a:pt x="4558237" y="3914877"/>
                      </a:cubicBezTo>
                      <a:cubicBezTo>
                        <a:pt x="4577429" y="3925623"/>
                        <a:pt x="4582459" y="3949463"/>
                        <a:pt x="4577499" y="3967142"/>
                      </a:cubicBezTo>
                      <a:cubicBezTo>
                        <a:pt x="4575431" y="3974832"/>
                        <a:pt x="4569583" y="3977929"/>
                        <a:pt x="4562355" y="3977779"/>
                      </a:cubicBezTo>
                      <a:cubicBezTo>
                        <a:pt x="4555127" y="3977629"/>
                        <a:pt x="4546519" y="3974231"/>
                        <a:pt x="4538931" y="3968926"/>
                      </a:cubicBezTo>
                      <a:cubicBezTo>
                        <a:pt x="4528529" y="3963914"/>
                        <a:pt x="4506053" y="3962370"/>
                        <a:pt x="4518283" y="3939507"/>
                      </a:cubicBezTo>
                      <a:cubicBezTo>
                        <a:pt x="4525299" y="3928398"/>
                        <a:pt x="4533239" y="3914701"/>
                        <a:pt x="4545041" y="3912595"/>
                      </a:cubicBezTo>
                      <a:close/>
                      <a:moveTo>
                        <a:pt x="4728085" y="3604441"/>
                      </a:moveTo>
                      <a:cubicBezTo>
                        <a:pt x="4736231" y="3604540"/>
                        <a:pt x="4744099" y="3609996"/>
                        <a:pt x="4751775" y="3623319"/>
                      </a:cubicBezTo>
                      <a:cubicBezTo>
                        <a:pt x="4755901" y="3630084"/>
                        <a:pt x="4767929" y="3633056"/>
                        <a:pt x="4774377" y="3640651"/>
                      </a:cubicBezTo>
                      <a:cubicBezTo>
                        <a:pt x="4781569" y="3649832"/>
                        <a:pt x="4792661" y="3659085"/>
                        <a:pt x="4787955" y="3675922"/>
                      </a:cubicBezTo>
                      <a:cubicBezTo>
                        <a:pt x="4784377" y="3678611"/>
                        <a:pt x="4779961" y="3683647"/>
                        <a:pt x="4775223" y="3685923"/>
                      </a:cubicBezTo>
                      <a:cubicBezTo>
                        <a:pt x="4767799" y="3690215"/>
                        <a:pt x="4721147" y="3682728"/>
                        <a:pt x="4695251" y="3674841"/>
                      </a:cubicBezTo>
                      <a:cubicBezTo>
                        <a:pt x="4686619" y="3672213"/>
                        <a:pt x="4680293" y="3669540"/>
                        <a:pt x="4678495" y="3667244"/>
                      </a:cubicBezTo>
                      <a:cubicBezTo>
                        <a:pt x="4673207" y="3660064"/>
                        <a:pt x="4668975" y="3653593"/>
                        <a:pt x="4668923" y="3647787"/>
                      </a:cubicBezTo>
                      <a:cubicBezTo>
                        <a:pt x="4668867" y="3641982"/>
                        <a:pt x="4672995" y="3636843"/>
                        <a:pt x="4684423" y="3632328"/>
                      </a:cubicBezTo>
                      <a:cubicBezTo>
                        <a:pt x="4691161" y="3628121"/>
                        <a:pt x="4696739" y="3623500"/>
                        <a:pt x="4702735" y="3617706"/>
                      </a:cubicBezTo>
                      <a:cubicBezTo>
                        <a:pt x="4711519" y="3609601"/>
                        <a:pt x="4719941" y="3604343"/>
                        <a:pt x="4728085" y="3604441"/>
                      </a:cubicBezTo>
                      <a:close/>
                      <a:moveTo>
                        <a:pt x="2702783" y="3539237"/>
                      </a:moveTo>
                      <a:cubicBezTo>
                        <a:pt x="2707097" y="3538389"/>
                        <a:pt x="2711735" y="3538658"/>
                        <a:pt x="2716573" y="3540386"/>
                      </a:cubicBezTo>
                      <a:cubicBezTo>
                        <a:pt x="2743485" y="3551306"/>
                        <a:pt x="2721029" y="3574638"/>
                        <a:pt x="2725171" y="3591794"/>
                      </a:cubicBezTo>
                      <a:cubicBezTo>
                        <a:pt x="2713063" y="3600532"/>
                        <a:pt x="2716587" y="3626612"/>
                        <a:pt x="2694955" y="3618886"/>
                      </a:cubicBezTo>
                      <a:cubicBezTo>
                        <a:pt x="2671459" y="3609187"/>
                        <a:pt x="2668973" y="3587397"/>
                        <a:pt x="2676007" y="3567702"/>
                      </a:cubicBezTo>
                      <a:cubicBezTo>
                        <a:pt x="2679809" y="3554363"/>
                        <a:pt x="2689839" y="3541778"/>
                        <a:pt x="2702783" y="3539237"/>
                      </a:cubicBezTo>
                      <a:close/>
                      <a:moveTo>
                        <a:pt x="4011815" y="3532720"/>
                      </a:moveTo>
                      <a:cubicBezTo>
                        <a:pt x="4023981" y="3542478"/>
                        <a:pt x="4037433" y="3548637"/>
                        <a:pt x="4053457" y="3547594"/>
                      </a:cubicBezTo>
                      <a:cubicBezTo>
                        <a:pt x="4078005" y="3548245"/>
                        <a:pt x="4083015" y="3574390"/>
                        <a:pt x="4093039" y="3590147"/>
                      </a:cubicBezTo>
                      <a:cubicBezTo>
                        <a:pt x="4098265" y="3597427"/>
                        <a:pt x="4090979" y="3617826"/>
                        <a:pt x="4077867" y="3625321"/>
                      </a:cubicBezTo>
                      <a:cubicBezTo>
                        <a:pt x="4073797" y="3627588"/>
                        <a:pt x="4070883" y="3627985"/>
                        <a:pt x="4068689" y="3627222"/>
                      </a:cubicBezTo>
                      <a:cubicBezTo>
                        <a:pt x="4062107" y="3624935"/>
                        <a:pt x="4062005" y="3612214"/>
                        <a:pt x="4056575" y="3608244"/>
                      </a:cubicBezTo>
                      <a:cubicBezTo>
                        <a:pt x="4050493" y="3603365"/>
                        <a:pt x="4045267" y="3596086"/>
                        <a:pt x="4039911" y="3592821"/>
                      </a:cubicBezTo>
                      <a:cubicBezTo>
                        <a:pt x="4014163" y="3580917"/>
                        <a:pt x="4007011" y="3560772"/>
                        <a:pt x="4011815" y="3532720"/>
                      </a:cubicBezTo>
                      <a:close/>
                      <a:moveTo>
                        <a:pt x="1471589" y="3521713"/>
                      </a:moveTo>
                      <a:cubicBezTo>
                        <a:pt x="1472767" y="3522133"/>
                        <a:pt x="1473511" y="3523760"/>
                        <a:pt x="1473511" y="3523760"/>
                      </a:cubicBezTo>
                      <a:cubicBezTo>
                        <a:pt x="1478725" y="3535153"/>
                        <a:pt x="1491111" y="3545023"/>
                        <a:pt x="1483585" y="3558671"/>
                      </a:cubicBezTo>
                      <a:cubicBezTo>
                        <a:pt x="1481547" y="3560666"/>
                        <a:pt x="1475547" y="3562608"/>
                        <a:pt x="1474803" y="3560981"/>
                      </a:cubicBezTo>
                      <a:cubicBezTo>
                        <a:pt x="1461671" y="3549482"/>
                        <a:pt x="1466845" y="3534994"/>
                        <a:pt x="1471589" y="3521713"/>
                      </a:cubicBezTo>
                      <a:close/>
                      <a:moveTo>
                        <a:pt x="2551393" y="3393842"/>
                      </a:moveTo>
                      <a:cubicBezTo>
                        <a:pt x="2554365" y="3400039"/>
                        <a:pt x="2559303" y="3404369"/>
                        <a:pt x="2560381" y="3408606"/>
                      </a:cubicBezTo>
                      <a:cubicBezTo>
                        <a:pt x="2561589" y="3427008"/>
                        <a:pt x="2572207" y="3437219"/>
                        <a:pt x="2588305" y="3442969"/>
                      </a:cubicBezTo>
                      <a:cubicBezTo>
                        <a:pt x="2595205" y="3445434"/>
                        <a:pt x="2597773" y="3452769"/>
                        <a:pt x="2594183" y="3459189"/>
                      </a:cubicBezTo>
                      <a:cubicBezTo>
                        <a:pt x="2589849" y="3464060"/>
                        <a:pt x="2583217" y="3468109"/>
                        <a:pt x="2580579" y="3464600"/>
                      </a:cubicBezTo>
                      <a:cubicBezTo>
                        <a:pt x="2563469" y="3450786"/>
                        <a:pt x="2541817" y="3453321"/>
                        <a:pt x="2524637" y="3443334"/>
                      </a:cubicBezTo>
                      <a:cubicBezTo>
                        <a:pt x="2512799" y="3436538"/>
                        <a:pt x="2492169" y="3425318"/>
                        <a:pt x="2501719" y="3409474"/>
                      </a:cubicBezTo>
                      <a:cubicBezTo>
                        <a:pt x="2510525" y="3392081"/>
                        <a:pt x="2535013" y="3403395"/>
                        <a:pt x="2551393" y="3393842"/>
                      </a:cubicBezTo>
                      <a:close/>
                      <a:moveTo>
                        <a:pt x="5595981" y="3359318"/>
                      </a:moveTo>
                      <a:cubicBezTo>
                        <a:pt x="5613027" y="3361322"/>
                        <a:pt x="5606649" y="3386275"/>
                        <a:pt x="5603031" y="3399960"/>
                      </a:cubicBezTo>
                      <a:cubicBezTo>
                        <a:pt x="5595531" y="3424510"/>
                        <a:pt x="5573985" y="3420900"/>
                        <a:pt x="5556249" y="3417287"/>
                      </a:cubicBezTo>
                      <a:cubicBezTo>
                        <a:pt x="5541455" y="3416088"/>
                        <a:pt x="5552257" y="3403608"/>
                        <a:pt x="5552593" y="3395558"/>
                      </a:cubicBezTo>
                      <a:cubicBezTo>
                        <a:pt x="5563301" y="3376237"/>
                        <a:pt x="5577815" y="3356914"/>
                        <a:pt x="5595981" y="3359318"/>
                      </a:cubicBezTo>
                      <a:close/>
                      <a:moveTo>
                        <a:pt x="3676405" y="3273108"/>
                      </a:moveTo>
                      <a:cubicBezTo>
                        <a:pt x="3681385" y="3272699"/>
                        <a:pt x="3687109" y="3274407"/>
                        <a:pt x="3692433" y="3276308"/>
                      </a:cubicBezTo>
                      <a:cubicBezTo>
                        <a:pt x="3700713" y="3279266"/>
                        <a:pt x="3708991" y="3282223"/>
                        <a:pt x="3703971" y="3292548"/>
                      </a:cubicBezTo>
                      <a:cubicBezTo>
                        <a:pt x="3697243" y="3307650"/>
                        <a:pt x="3683049" y="3302580"/>
                        <a:pt x="3671549" y="3301167"/>
                      </a:cubicBezTo>
                      <a:cubicBezTo>
                        <a:pt x="3662843" y="3299404"/>
                        <a:pt x="3660671" y="3290548"/>
                        <a:pt x="3664841" y="3282611"/>
                      </a:cubicBezTo>
                      <a:cubicBezTo>
                        <a:pt x="3667187" y="3276043"/>
                        <a:pt x="3671423" y="3273517"/>
                        <a:pt x="3676405" y="3273108"/>
                      </a:cubicBezTo>
                      <a:close/>
                      <a:moveTo>
                        <a:pt x="3139203" y="3255468"/>
                      </a:moveTo>
                      <a:cubicBezTo>
                        <a:pt x="3145707" y="3255814"/>
                        <a:pt x="3151567" y="3258896"/>
                        <a:pt x="3155945" y="3267051"/>
                      </a:cubicBezTo>
                      <a:cubicBezTo>
                        <a:pt x="3164701" y="3283362"/>
                        <a:pt x="3156163" y="3296132"/>
                        <a:pt x="3143759" y="3304884"/>
                      </a:cubicBezTo>
                      <a:cubicBezTo>
                        <a:pt x="3119779" y="3320048"/>
                        <a:pt x="3127021" y="3333181"/>
                        <a:pt x="3142491" y="3349254"/>
                      </a:cubicBezTo>
                      <a:cubicBezTo>
                        <a:pt x="3161489" y="3366587"/>
                        <a:pt x="3175291" y="3387335"/>
                        <a:pt x="3201157" y="3396574"/>
                      </a:cubicBezTo>
                      <a:cubicBezTo>
                        <a:pt x="3235595" y="3411511"/>
                        <a:pt x="3243889" y="3451387"/>
                        <a:pt x="3271877" y="3473248"/>
                      </a:cubicBezTo>
                      <a:cubicBezTo>
                        <a:pt x="3277337" y="3476518"/>
                        <a:pt x="3271721" y="3481103"/>
                        <a:pt x="3267283" y="3486109"/>
                      </a:cubicBezTo>
                      <a:cubicBezTo>
                        <a:pt x="3231919" y="3518300"/>
                        <a:pt x="3232447" y="3531671"/>
                        <a:pt x="3270519" y="3562409"/>
                      </a:cubicBezTo>
                      <a:cubicBezTo>
                        <a:pt x="3290353" y="3577403"/>
                        <a:pt x="3307341" y="3596654"/>
                        <a:pt x="3325163" y="3613567"/>
                      </a:cubicBezTo>
                      <a:cubicBezTo>
                        <a:pt x="3358193" y="3639866"/>
                        <a:pt x="3353941" y="3655484"/>
                        <a:pt x="3318733" y="3679821"/>
                      </a:cubicBezTo>
                      <a:cubicBezTo>
                        <a:pt x="3311941" y="3683986"/>
                        <a:pt x="3307503" y="3688992"/>
                        <a:pt x="3298019" y="3689560"/>
                      </a:cubicBezTo>
                      <a:cubicBezTo>
                        <a:pt x="3209145" y="3693410"/>
                        <a:pt x="3160001" y="3764182"/>
                        <a:pt x="3093191" y="3810188"/>
                      </a:cubicBezTo>
                      <a:cubicBezTo>
                        <a:pt x="3061587" y="3831857"/>
                        <a:pt x="3030741" y="3855115"/>
                        <a:pt x="2999897" y="3878374"/>
                      </a:cubicBezTo>
                      <a:cubicBezTo>
                        <a:pt x="2982295" y="3890541"/>
                        <a:pt x="2959955" y="3882562"/>
                        <a:pt x="2951537" y="3869010"/>
                      </a:cubicBezTo>
                      <a:cubicBezTo>
                        <a:pt x="2936979" y="3846671"/>
                        <a:pt x="2921881" y="3851825"/>
                        <a:pt x="2902839" y="3856887"/>
                      </a:cubicBezTo>
                      <a:cubicBezTo>
                        <a:pt x="2898267" y="3858551"/>
                        <a:pt x="2893383" y="3861091"/>
                        <a:pt x="2888735" y="3861574"/>
                      </a:cubicBezTo>
                      <a:cubicBezTo>
                        <a:pt x="2884089" y="3862056"/>
                        <a:pt x="2879679" y="3860481"/>
                        <a:pt x="2876059" y="3853914"/>
                      </a:cubicBezTo>
                      <a:cubicBezTo>
                        <a:pt x="2871511" y="3844380"/>
                        <a:pt x="2880311" y="3838296"/>
                        <a:pt x="2884411" y="3830531"/>
                      </a:cubicBezTo>
                      <a:cubicBezTo>
                        <a:pt x="2898719" y="3805321"/>
                        <a:pt x="2918751" y="3790065"/>
                        <a:pt x="2949553" y="3789203"/>
                      </a:cubicBezTo>
                      <a:cubicBezTo>
                        <a:pt x="2969693" y="3788487"/>
                        <a:pt x="2986045" y="3779825"/>
                        <a:pt x="2983399" y="3753832"/>
                      </a:cubicBezTo>
                      <a:cubicBezTo>
                        <a:pt x="2981619" y="3743969"/>
                        <a:pt x="2987649" y="3738213"/>
                        <a:pt x="2994101" y="3731290"/>
                      </a:cubicBezTo>
                      <a:cubicBezTo>
                        <a:pt x="3001805" y="3720858"/>
                        <a:pt x="3004045" y="3707158"/>
                        <a:pt x="2995475" y="3701460"/>
                      </a:cubicBezTo>
                      <a:cubicBezTo>
                        <a:pt x="2976061" y="3685297"/>
                        <a:pt x="2975193" y="3669167"/>
                        <a:pt x="2984303" y="3647373"/>
                      </a:cubicBezTo>
                      <a:cubicBezTo>
                        <a:pt x="2988061" y="3636851"/>
                        <a:pt x="2989623" y="3617635"/>
                        <a:pt x="2975513" y="3612595"/>
                      </a:cubicBezTo>
                      <a:cubicBezTo>
                        <a:pt x="2962997" y="3606806"/>
                        <a:pt x="2954875" y="3618407"/>
                        <a:pt x="2947175" y="3628838"/>
                      </a:cubicBezTo>
                      <a:cubicBezTo>
                        <a:pt x="2929833" y="3647693"/>
                        <a:pt x="2899297" y="3655241"/>
                        <a:pt x="2901109" y="3683572"/>
                      </a:cubicBezTo>
                      <a:cubicBezTo>
                        <a:pt x="2894087" y="3699521"/>
                        <a:pt x="2885207" y="3709532"/>
                        <a:pt x="2886493" y="3724492"/>
                      </a:cubicBezTo>
                      <a:cubicBezTo>
                        <a:pt x="2888953" y="3739873"/>
                        <a:pt x="2880987" y="3743618"/>
                        <a:pt x="2867977" y="3742926"/>
                      </a:cubicBezTo>
                      <a:cubicBezTo>
                        <a:pt x="2851437" y="3740974"/>
                        <a:pt x="2856373" y="3730872"/>
                        <a:pt x="2858537" y="3721099"/>
                      </a:cubicBezTo>
                      <a:cubicBezTo>
                        <a:pt x="2865451" y="3690611"/>
                        <a:pt x="2873121" y="3661711"/>
                        <a:pt x="2877265" y="3631553"/>
                      </a:cubicBezTo>
                      <a:cubicBezTo>
                        <a:pt x="2881067" y="3598634"/>
                        <a:pt x="2867871" y="3587330"/>
                        <a:pt x="2836995" y="3592120"/>
                      </a:cubicBezTo>
                      <a:cubicBezTo>
                        <a:pt x="2832633" y="3593198"/>
                        <a:pt x="2828687" y="3593108"/>
                        <a:pt x="2823149" y="3593766"/>
                      </a:cubicBezTo>
                      <a:cubicBezTo>
                        <a:pt x="2827941" y="3550655"/>
                        <a:pt x="2756627" y="3564732"/>
                        <a:pt x="2766277" y="3515447"/>
                      </a:cubicBezTo>
                      <a:cubicBezTo>
                        <a:pt x="2768935" y="3500577"/>
                        <a:pt x="2748453" y="3498534"/>
                        <a:pt x="2738399" y="3508126"/>
                      </a:cubicBezTo>
                      <a:cubicBezTo>
                        <a:pt x="2711157" y="3528716"/>
                        <a:pt x="2694511" y="3512224"/>
                        <a:pt x="2676689" y="3495312"/>
                      </a:cubicBezTo>
                      <a:cubicBezTo>
                        <a:pt x="2672821" y="3491293"/>
                        <a:pt x="2668955" y="3487275"/>
                        <a:pt x="2664669" y="3484427"/>
                      </a:cubicBezTo>
                      <a:cubicBezTo>
                        <a:pt x="2646729" y="3473404"/>
                        <a:pt x="2637609" y="3465533"/>
                        <a:pt x="2637471" y="3457573"/>
                      </a:cubicBezTo>
                      <a:cubicBezTo>
                        <a:pt x="2637329" y="3449613"/>
                        <a:pt x="2646171" y="3441566"/>
                        <a:pt x="2664153" y="3430192"/>
                      </a:cubicBezTo>
                      <a:cubicBezTo>
                        <a:pt x="2687373" y="3413438"/>
                        <a:pt x="2712295" y="3410475"/>
                        <a:pt x="2739567" y="3408352"/>
                      </a:cubicBezTo>
                      <a:cubicBezTo>
                        <a:pt x="2756941" y="3407966"/>
                        <a:pt x="2764181" y="3421098"/>
                        <a:pt x="2769829" y="3434981"/>
                      </a:cubicBezTo>
                      <a:cubicBezTo>
                        <a:pt x="2771687" y="3440918"/>
                        <a:pt x="2775399" y="3452790"/>
                        <a:pt x="2777409" y="3450872"/>
                      </a:cubicBezTo>
                      <a:cubicBezTo>
                        <a:pt x="2797519" y="3431689"/>
                        <a:pt x="2824143" y="3442516"/>
                        <a:pt x="2846791" y="3434787"/>
                      </a:cubicBezTo>
                      <a:cubicBezTo>
                        <a:pt x="2854339" y="3432210"/>
                        <a:pt x="2863297" y="3418270"/>
                        <a:pt x="2850023" y="3410893"/>
                      </a:cubicBezTo>
                      <a:cubicBezTo>
                        <a:pt x="2821883" y="3396886"/>
                        <a:pt x="2821245" y="3368975"/>
                        <a:pt x="2831873" y="3350360"/>
                      </a:cubicBezTo>
                      <a:cubicBezTo>
                        <a:pt x="2846939" y="3326738"/>
                        <a:pt x="2876299" y="3318769"/>
                        <a:pt x="2902165" y="3328008"/>
                      </a:cubicBezTo>
                      <a:cubicBezTo>
                        <a:pt x="2923329" y="3335568"/>
                        <a:pt x="2928791" y="3338837"/>
                        <a:pt x="2939153" y="3313535"/>
                      </a:cubicBezTo>
                      <a:cubicBezTo>
                        <a:pt x="2948265" y="3291742"/>
                        <a:pt x="2970723" y="3273399"/>
                        <a:pt x="3007403" y="3274635"/>
                      </a:cubicBezTo>
                      <a:cubicBezTo>
                        <a:pt x="3043325" y="3274283"/>
                        <a:pt x="3082015" y="3273602"/>
                        <a:pt x="3118585" y="3260298"/>
                      </a:cubicBezTo>
                      <a:cubicBezTo>
                        <a:pt x="3125547" y="3257512"/>
                        <a:pt x="3132697" y="3255122"/>
                        <a:pt x="3139203" y="3255468"/>
                      </a:cubicBezTo>
                      <a:close/>
                      <a:moveTo>
                        <a:pt x="4987045" y="3252480"/>
                      </a:moveTo>
                      <a:cubicBezTo>
                        <a:pt x="4995803" y="3254085"/>
                        <a:pt x="4999265" y="3266738"/>
                        <a:pt x="5003727" y="3274421"/>
                      </a:cubicBezTo>
                      <a:cubicBezTo>
                        <a:pt x="5012407" y="3292406"/>
                        <a:pt x="4999959" y="3304196"/>
                        <a:pt x="4987147" y="3313151"/>
                      </a:cubicBezTo>
                      <a:cubicBezTo>
                        <a:pt x="4976413" y="3320141"/>
                        <a:pt x="4964461" y="3326697"/>
                        <a:pt x="4949917" y="3317442"/>
                      </a:cubicBezTo>
                      <a:cubicBezTo>
                        <a:pt x="4940245" y="3309928"/>
                        <a:pt x="4944101" y="3299128"/>
                        <a:pt x="4945095" y="3288658"/>
                      </a:cubicBezTo>
                      <a:cubicBezTo>
                        <a:pt x="4954681" y="3277199"/>
                        <a:pt x="4962689" y="3262469"/>
                        <a:pt x="4976287" y="3255149"/>
                      </a:cubicBezTo>
                      <a:cubicBezTo>
                        <a:pt x="4980617" y="3252636"/>
                        <a:pt x="4984125" y="3251944"/>
                        <a:pt x="4987045" y="3252480"/>
                      </a:cubicBezTo>
                      <a:close/>
                      <a:moveTo>
                        <a:pt x="2789783" y="3146397"/>
                      </a:moveTo>
                      <a:cubicBezTo>
                        <a:pt x="2797831" y="3151866"/>
                        <a:pt x="2803953" y="3159239"/>
                        <a:pt x="2801363" y="3169984"/>
                      </a:cubicBezTo>
                      <a:cubicBezTo>
                        <a:pt x="2801117" y="3177677"/>
                        <a:pt x="2793929" y="3180296"/>
                        <a:pt x="2786863" y="3179070"/>
                      </a:cubicBezTo>
                      <a:cubicBezTo>
                        <a:pt x="2776883" y="3175505"/>
                        <a:pt x="2777953" y="3165513"/>
                        <a:pt x="2778199" y="3157820"/>
                      </a:cubicBezTo>
                      <a:cubicBezTo>
                        <a:pt x="2777767" y="3153776"/>
                        <a:pt x="2778519" y="3150802"/>
                        <a:pt x="2780449" y="3148899"/>
                      </a:cubicBezTo>
                      <a:cubicBezTo>
                        <a:pt x="2782377" y="3146994"/>
                        <a:pt x="2785489" y="3146161"/>
                        <a:pt x="2789783" y="3146397"/>
                      </a:cubicBezTo>
                      <a:close/>
                      <a:moveTo>
                        <a:pt x="2888467" y="3137698"/>
                      </a:moveTo>
                      <a:cubicBezTo>
                        <a:pt x="2902453" y="3140009"/>
                        <a:pt x="2896499" y="3156678"/>
                        <a:pt x="2896679" y="3167483"/>
                      </a:cubicBezTo>
                      <a:cubicBezTo>
                        <a:pt x="2896271" y="3187476"/>
                        <a:pt x="2895437" y="3208660"/>
                        <a:pt x="2895535" y="3223464"/>
                      </a:cubicBezTo>
                      <a:cubicBezTo>
                        <a:pt x="2889155" y="3241324"/>
                        <a:pt x="2832129" y="3265260"/>
                        <a:pt x="2822659" y="3257849"/>
                      </a:cubicBezTo>
                      <a:cubicBezTo>
                        <a:pt x="2809603" y="3249159"/>
                        <a:pt x="2817013" y="3239721"/>
                        <a:pt x="2824767" y="3233093"/>
                      </a:cubicBezTo>
                      <a:cubicBezTo>
                        <a:pt x="2845559" y="3216354"/>
                        <a:pt x="2845461" y="3201550"/>
                        <a:pt x="2824553" y="3184684"/>
                      </a:cubicBezTo>
                      <a:cubicBezTo>
                        <a:pt x="2821397" y="3182214"/>
                        <a:pt x="2818065" y="3178339"/>
                        <a:pt x="2816901" y="3174062"/>
                      </a:cubicBezTo>
                      <a:cubicBezTo>
                        <a:pt x="2815735" y="3169786"/>
                        <a:pt x="2816733" y="3165108"/>
                        <a:pt x="2822229" y="3161029"/>
                      </a:cubicBezTo>
                      <a:cubicBezTo>
                        <a:pt x="2832797" y="3154063"/>
                        <a:pt x="2834171" y="3165295"/>
                        <a:pt x="2838441" y="3172191"/>
                      </a:cubicBezTo>
                      <a:cubicBezTo>
                        <a:pt x="2843905" y="3179512"/>
                        <a:pt x="2844429" y="3193126"/>
                        <a:pt x="2858155" y="3188630"/>
                      </a:cubicBezTo>
                      <a:cubicBezTo>
                        <a:pt x="2869065" y="3184472"/>
                        <a:pt x="2871699" y="3173329"/>
                        <a:pt x="2872287" y="3164141"/>
                      </a:cubicBezTo>
                      <a:cubicBezTo>
                        <a:pt x="2873727" y="3152572"/>
                        <a:pt x="2870897" y="3134108"/>
                        <a:pt x="2888467" y="3137698"/>
                      </a:cubicBezTo>
                      <a:close/>
                      <a:moveTo>
                        <a:pt x="1132283" y="2993612"/>
                      </a:moveTo>
                      <a:cubicBezTo>
                        <a:pt x="1134925" y="2993096"/>
                        <a:pt x="1137895" y="2998534"/>
                        <a:pt x="1136971" y="3001121"/>
                      </a:cubicBezTo>
                      <a:cubicBezTo>
                        <a:pt x="1131723" y="3012375"/>
                        <a:pt x="1123965" y="3016898"/>
                        <a:pt x="1113071" y="3013006"/>
                      </a:cubicBezTo>
                      <a:cubicBezTo>
                        <a:pt x="1115051" y="3000585"/>
                        <a:pt x="1122643" y="2993086"/>
                        <a:pt x="1132283" y="2993612"/>
                      </a:cubicBezTo>
                      <a:close/>
                      <a:moveTo>
                        <a:pt x="1211699" y="2766772"/>
                      </a:moveTo>
                      <a:cubicBezTo>
                        <a:pt x="1213203" y="2765621"/>
                        <a:pt x="1215113" y="2765382"/>
                        <a:pt x="1217507" y="2766850"/>
                      </a:cubicBezTo>
                      <a:cubicBezTo>
                        <a:pt x="1223975" y="2769160"/>
                        <a:pt x="1226299" y="2774905"/>
                        <a:pt x="1225647" y="2780814"/>
                      </a:cubicBezTo>
                      <a:cubicBezTo>
                        <a:pt x="1225383" y="2785633"/>
                        <a:pt x="1222923" y="2788440"/>
                        <a:pt x="1216065" y="2787219"/>
                      </a:cubicBezTo>
                      <a:cubicBezTo>
                        <a:pt x="1208303" y="2784447"/>
                        <a:pt x="1207661" y="2778075"/>
                        <a:pt x="1208313" y="2772165"/>
                      </a:cubicBezTo>
                      <a:cubicBezTo>
                        <a:pt x="1209091" y="2769987"/>
                        <a:pt x="1210193" y="2767924"/>
                        <a:pt x="1211699" y="2766772"/>
                      </a:cubicBezTo>
                      <a:close/>
                      <a:moveTo>
                        <a:pt x="3765461" y="2756437"/>
                      </a:moveTo>
                      <a:cubicBezTo>
                        <a:pt x="3779763" y="2758953"/>
                        <a:pt x="3774417" y="2777790"/>
                        <a:pt x="3780531" y="2787755"/>
                      </a:cubicBezTo>
                      <a:cubicBezTo>
                        <a:pt x="3773153" y="2800678"/>
                        <a:pt x="3761287" y="2806814"/>
                        <a:pt x="3748619" y="2803586"/>
                      </a:cubicBezTo>
                      <a:cubicBezTo>
                        <a:pt x="3735953" y="2800359"/>
                        <a:pt x="3731885" y="2788532"/>
                        <a:pt x="3734767" y="2776594"/>
                      </a:cubicBezTo>
                      <a:cubicBezTo>
                        <a:pt x="3738469" y="2762357"/>
                        <a:pt x="3752793" y="2753209"/>
                        <a:pt x="3765461" y="2756437"/>
                      </a:cubicBezTo>
                      <a:close/>
                      <a:moveTo>
                        <a:pt x="1419945" y="2654156"/>
                      </a:moveTo>
                      <a:cubicBezTo>
                        <a:pt x="1431945" y="2653479"/>
                        <a:pt x="1443155" y="2656843"/>
                        <a:pt x="1453637" y="2669553"/>
                      </a:cubicBezTo>
                      <a:cubicBezTo>
                        <a:pt x="1458213" y="2675029"/>
                        <a:pt x="1461631" y="2680093"/>
                        <a:pt x="1458037" y="2686494"/>
                      </a:cubicBezTo>
                      <a:cubicBezTo>
                        <a:pt x="1454849" y="2691760"/>
                        <a:pt x="1448999" y="2693513"/>
                        <a:pt x="1444363" y="2691857"/>
                      </a:cubicBezTo>
                      <a:cubicBezTo>
                        <a:pt x="1433937" y="2688133"/>
                        <a:pt x="1422613" y="2686009"/>
                        <a:pt x="1411701" y="2682271"/>
                      </a:cubicBezTo>
                      <a:cubicBezTo>
                        <a:pt x="1400787" y="2678534"/>
                        <a:pt x="1390289" y="2673182"/>
                        <a:pt x="1381513" y="2663003"/>
                      </a:cubicBezTo>
                      <a:cubicBezTo>
                        <a:pt x="1395157" y="2659551"/>
                        <a:pt x="1407947" y="2654833"/>
                        <a:pt x="1419945" y="2654156"/>
                      </a:cubicBezTo>
                      <a:close/>
                      <a:moveTo>
                        <a:pt x="1498637" y="2642032"/>
                      </a:moveTo>
                      <a:cubicBezTo>
                        <a:pt x="1501375" y="2640894"/>
                        <a:pt x="1504899" y="2640857"/>
                        <a:pt x="1509711" y="2642576"/>
                      </a:cubicBezTo>
                      <a:cubicBezTo>
                        <a:pt x="1521033" y="2646620"/>
                        <a:pt x="1523809" y="2653139"/>
                        <a:pt x="1518299" y="2664993"/>
                      </a:cubicBezTo>
                      <a:cubicBezTo>
                        <a:pt x="1513045" y="2679701"/>
                        <a:pt x="1502751" y="2687080"/>
                        <a:pt x="1489423" y="2685083"/>
                      </a:cubicBezTo>
                      <a:cubicBezTo>
                        <a:pt x="1479927" y="2683074"/>
                        <a:pt x="1476457" y="2674923"/>
                        <a:pt x="1481529" y="2664296"/>
                      </a:cubicBezTo>
                      <a:cubicBezTo>
                        <a:pt x="1489251" y="2658763"/>
                        <a:pt x="1490417" y="2645445"/>
                        <a:pt x="1498637" y="2642032"/>
                      </a:cubicBezTo>
                      <a:close/>
                      <a:moveTo>
                        <a:pt x="4413781" y="2607494"/>
                      </a:moveTo>
                      <a:cubicBezTo>
                        <a:pt x="4423255" y="2609552"/>
                        <a:pt x="4425455" y="2615642"/>
                        <a:pt x="4422935" y="2622699"/>
                      </a:cubicBezTo>
                      <a:cubicBezTo>
                        <a:pt x="4420415" y="2629755"/>
                        <a:pt x="4415727" y="2634713"/>
                        <a:pt x="4407965" y="2631940"/>
                      </a:cubicBezTo>
                      <a:cubicBezTo>
                        <a:pt x="4400623" y="2627991"/>
                        <a:pt x="4395415" y="2622152"/>
                        <a:pt x="4397935" y="2615096"/>
                      </a:cubicBezTo>
                      <a:cubicBezTo>
                        <a:pt x="4400457" y="2608039"/>
                        <a:pt x="4406891" y="2606358"/>
                        <a:pt x="4413781" y="2607494"/>
                      </a:cubicBezTo>
                      <a:close/>
                      <a:moveTo>
                        <a:pt x="1334263" y="2526361"/>
                      </a:moveTo>
                      <a:cubicBezTo>
                        <a:pt x="1337123" y="2526368"/>
                        <a:pt x="1340283" y="2527417"/>
                        <a:pt x="1343761" y="2529932"/>
                      </a:cubicBezTo>
                      <a:cubicBezTo>
                        <a:pt x="1353703" y="2536030"/>
                        <a:pt x="1363629" y="2545941"/>
                        <a:pt x="1354417" y="2556655"/>
                      </a:cubicBezTo>
                      <a:cubicBezTo>
                        <a:pt x="1342411" y="2567645"/>
                        <a:pt x="1345093" y="2594066"/>
                        <a:pt x="1324403" y="2584129"/>
                      </a:cubicBezTo>
                      <a:cubicBezTo>
                        <a:pt x="1311669" y="2578307"/>
                        <a:pt x="1308973" y="2555701"/>
                        <a:pt x="1316201" y="2543004"/>
                      </a:cubicBezTo>
                      <a:cubicBezTo>
                        <a:pt x="1319817" y="2535703"/>
                        <a:pt x="1325687" y="2526341"/>
                        <a:pt x="1334263" y="2526361"/>
                      </a:cubicBezTo>
                      <a:close/>
                      <a:moveTo>
                        <a:pt x="3470581" y="2517081"/>
                      </a:moveTo>
                      <a:cubicBezTo>
                        <a:pt x="3483381" y="2518939"/>
                        <a:pt x="3486343" y="2529495"/>
                        <a:pt x="3483239" y="2541956"/>
                      </a:cubicBezTo>
                      <a:cubicBezTo>
                        <a:pt x="3477745" y="2553565"/>
                        <a:pt x="3466617" y="2565874"/>
                        <a:pt x="3454245" y="2562812"/>
                      </a:cubicBezTo>
                      <a:cubicBezTo>
                        <a:pt x="3441443" y="2560953"/>
                        <a:pt x="3436619" y="2544303"/>
                        <a:pt x="3438529" y="2531415"/>
                      </a:cubicBezTo>
                      <a:cubicBezTo>
                        <a:pt x="3441729" y="2514917"/>
                        <a:pt x="3457779" y="2515221"/>
                        <a:pt x="3470581" y="2517081"/>
                      </a:cubicBezTo>
                      <a:close/>
                      <a:moveTo>
                        <a:pt x="4363493" y="2424723"/>
                      </a:moveTo>
                      <a:cubicBezTo>
                        <a:pt x="4370395" y="2427188"/>
                        <a:pt x="4377293" y="2429652"/>
                        <a:pt x="4378021" y="2438510"/>
                      </a:cubicBezTo>
                      <a:cubicBezTo>
                        <a:pt x="4375297" y="2446136"/>
                        <a:pt x="4368767" y="2446261"/>
                        <a:pt x="4361869" y="2443797"/>
                      </a:cubicBezTo>
                      <a:cubicBezTo>
                        <a:pt x="4358993" y="2442770"/>
                        <a:pt x="4355061" y="2441980"/>
                        <a:pt x="4351949" y="2440254"/>
                      </a:cubicBezTo>
                      <a:cubicBezTo>
                        <a:pt x="4348837" y="2438529"/>
                        <a:pt x="4346545" y="2435868"/>
                        <a:pt x="4346953" y="2431099"/>
                      </a:cubicBezTo>
                      <a:cubicBezTo>
                        <a:pt x="4349287" y="2424562"/>
                        <a:pt x="4356205" y="2423347"/>
                        <a:pt x="4363493" y="2424723"/>
                      </a:cubicBezTo>
                      <a:close/>
                      <a:moveTo>
                        <a:pt x="4460963" y="2412225"/>
                      </a:moveTo>
                      <a:cubicBezTo>
                        <a:pt x="4473759" y="2412027"/>
                        <a:pt x="4483559" y="2424332"/>
                        <a:pt x="4487777" y="2431708"/>
                      </a:cubicBezTo>
                      <a:cubicBezTo>
                        <a:pt x="4501671" y="2454931"/>
                        <a:pt x="4502255" y="2482530"/>
                        <a:pt x="4503997" y="2510545"/>
                      </a:cubicBezTo>
                      <a:cubicBezTo>
                        <a:pt x="4501351" y="2516122"/>
                        <a:pt x="4498085" y="2518868"/>
                        <a:pt x="4494779" y="2518991"/>
                      </a:cubicBezTo>
                      <a:cubicBezTo>
                        <a:pt x="4491471" y="2519115"/>
                        <a:pt x="4488121" y="2516614"/>
                        <a:pt x="4485311" y="2511696"/>
                      </a:cubicBezTo>
                      <a:cubicBezTo>
                        <a:pt x="4479025" y="2496407"/>
                        <a:pt x="4467863" y="2491116"/>
                        <a:pt x="4454383" y="2484997"/>
                      </a:cubicBezTo>
                      <a:cubicBezTo>
                        <a:pt x="4444275" y="2480408"/>
                        <a:pt x="4438859" y="2450349"/>
                        <a:pt x="4441631" y="2431285"/>
                      </a:cubicBezTo>
                      <a:cubicBezTo>
                        <a:pt x="4442555" y="2424929"/>
                        <a:pt x="4444389" y="2419797"/>
                        <a:pt x="4447261" y="2417236"/>
                      </a:cubicBezTo>
                      <a:cubicBezTo>
                        <a:pt x="4452097" y="2413746"/>
                        <a:pt x="4456697" y="2412291"/>
                        <a:pt x="4460963" y="2412225"/>
                      </a:cubicBezTo>
                      <a:close/>
                      <a:moveTo>
                        <a:pt x="5627755" y="2385690"/>
                      </a:moveTo>
                      <a:cubicBezTo>
                        <a:pt x="5631455" y="2397578"/>
                        <a:pt x="5640349" y="2406038"/>
                        <a:pt x="5660557" y="2401369"/>
                      </a:cubicBezTo>
                      <a:cubicBezTo>
                        <a:pt x="5677579" y="2398204"/>
                        <a:pt x="5687149" y="2412189"/>
                        <a:pt x="5691525" y="2429599"/>
                      </a:cubicBezTo>
                      <a:cubicBezTo>
                        <a:pt x="5694307" y="2447762"/>
                        <a:pt x="5715203" y="2467112"/>
                        <a:pt x="5686873" y="2483405"/>
                      </a:cubicBezTo>
                      <a:cubicBezTo>
                        <a:pt x="5680083" y="2487584"/>
                        <a:pt x="5667839" y="2488493"/>
                        <a:pt x="5666005" y="2501045"/>
                      </a:cubicBezTo>
                      <a:cubicBezTo>
                        <a:pt x="5678843" y="2509592"/>
                        <a:pt x="5684619" y="2497128"/>
                        <a:pt x="5690235" y="2492530"/>
                      </a:cubicBezTo>
                      <a:cubicBezTo>
                        <a:pt x="5697861" y="2486010"/>
                        <a:pt x="5705825" y="2482251"/>
                        <a:pt x="5713127" y="2491463"/>
                      </a:cubicBezTo>
                      <a:cubicBezTo>
                        <a:pt x="5718919" y="2497494"/>
                        <a:pt x="5717583" y="2504941"/>
                        <a:pt x="5709201" y="2509870"/>
                      </a:cubicBezTo>
                      <a:cubicBezTo>
                        <a:pt x="5707609" y="2510623"/>
                        <a:pt x="5706015" y="2511374"/>
                        <a:pt x="5706015" y="2511374"/>
                      </a:cubicBezTo>
                      <a:cubicBezTo>
                        <a:pt x="5719125" y="2545111"/>
                        <a:pt x="5687703" y="2577469"/>
                        <a:pt x="5703999" y="2609703"/>
                      </a:cubicBezTo>
                      <a:cubicBezTo>
                        <a:pt x="5707779" y="2617657"/>
                        <a:pt x="5710049" y="2622429"/>
                        <a:pt x="5707119" y="2630628"/>
                      </a:cubicBezTo>
                      <a:cubicBezTo>
                        <a:pt x="5705783" y="2638074"/>
                        <a:pt x="5699669" y="2647777"/>
                        <a:pt x="5710995" y="2653142"/>
                      </a:cubicBezTo>
                      <a:cubicBezTo>
                        <a:pt x="5719973" y="2657670"/>
                        <a:pt x="5728017" y="2649978"/>
                        <a:pt x="5732875" y="2643789"/>
                      </a:cubicBezTo>
                      <a:cubicBezTo>
                        <a:pt x="5740501" y="2637269"/>
                        <a:pt x="5745361" y="2631080"/>
                        <a:pt x="5755255" y="2629332"/>
                      </a:cubicBezTo>
                      <a:cubicBezTo>
                        <a:pt x="5774623" y="2627006"/>
                        <a:pt x="5779565" y="2616885"/>
                        <a:pt x="5771247" y="2599386"/>
                      </a:cubicBezTo>
                      <a:cubicBezTo>
                        <a:pt x="5764107" y="2582308"/>
                        <a:pt x="5767871" y="2571767"/>
                        <a:pt x="5787241" y="2569441"/>
                      </a:cubicBezTo>
                      <a:cubicBezTo>
                        <a:pt x="5802669" y="2567028"/>
                        <a:pt x="5808107" y="2551802"/>
                        <a:pt x="5820095" y="2544197"/>
                      </a:cubicBezTo>
                      <a:cubicBezTo>
                        <a:pt x="5826979" y="2554581"/>
                        <a:pt x="5833863" y="2564964"/>
                        <a:pt x="5839575" y="2574928"/>
                      </a:cubicBezTo>
                      <a:cubicBezTo>
                        <a:pt x="5854341" y="2585485"/>
                        <a:pt x="5859555" y="2600554"/>
                        <a:pt x="5860405" y="2616705"/>
                      </a:cubicBezTo>
                      <a:cubicBezTo>
                        <a:pt x="5859663" y="2633610"/>
                        <a:pt x="5868063" y="2647174"/>
                        <a:pt x="5871681" y="2662994"/>
                      </a:cubicBezTo>
                      <a:lnTo>
                        <a:pt x="5876677" y="2680994"/>
                      </a:lnTo>
                      <a:lnTo>
                        <a:pt x="5875207" y="2661414"/>
                      </a:lnTo>
                      <a:cubicBezTo>
                        <a:pt x="5887369" y="2678197"/>
                        <a:pt x="5890875" y="2697417"/>
                        <a:pt x="5888909" y="2717446"/>
                      </a:cubicBezTo>
                      <a:lnTo>
                        <a:pt x="5883177" y="2704415"/>
                      </a:lnTo>
                      <a:lnTo>
                        <a:pt x="5886735" y="2717236"/>
                      </a:lnTo>
                      <a:cubicBezTo>
                        <a:pt x="5899861" y="2769468"/>
                        <a:pt x="5912229" y="2820109"/>
                        <a:pt x="5923423" y="2870331"/>
                      </a:cubicBezTo>
                      <a:lnTo>
                        <a:pt x="5923943" y="2873770"/>
                      </a:lnTo>
                      <a:lnTo>
                        <a:pt x="5924167" y="2873232"/>
                      </a:lnTo>
                      <a:cubicBezTo>
                        <a:pt x="5938119" y="2882190"/>
                        <a:pt x="5941631" y="2883444"/>
                        <a:pt x="5958873" y="2868407"/>
                      </a:cubicBezTo>
                      <a:cubicBezTo>
                        <a:pt x="5987245" y="2848075"/>
                        <a:pt x="6007603" y="2816933"/>
                        <a:pt x="6037893" y="2798610"/>
                      </a:cubicBezTo>
                      <a:cubicBezTo>
                        <a:pt x="6059819" y="2785247"/>
                        <a:pt x="6075803" y="2773736"/>
                        <a:pt x="6070575" y="2744052"/>
                      </a:cubicBezTo>
                      <a:cubicBezTo>
                        <a:pt x="6067751" y="2729797"/>
                        <a:pt x="6081243" y="2706798"/>
                        <a:pt x="6049297" y="2711284"/>
                      </a:cubicBezTo>
                      <a:cubicBezTo>
                        <a:pt x="6044199" y="2710787"/>
                        <a:pt x="6035435" y="2698385"/>
                        <a:pt x="6046651" y="2689144"/>
                      </a:cubicBezTo>
                      <a:cubicBezTo>
                        <a:pt x="6080631" y="2664192"/>
                        <a:pt x="6082447" y="2618477"/>
                        <a:pt x="6110245" y="2588668"/>
                      </a:cubicBezTo>
                      <a:cubicBezTo>
                        <a:pt x="6116273" y="2582873"/>
                        <a:pt x="6119299" y="2570708"/>
                        <a:pt x="6124577" y="2563321"/>
                      </a:cubicBezTo>
                      <a:cubicBezTo>
                        <a:pt x="6135971" y="2546196"/>
                        <a:pt x="6138665" y="2531263"/>
                        <a:pt x="6118113" y="2518623"/>
                      </a:cubicBezTo>
                      <a:cubicBezTo>
                        <a:pt x="6110763" y="2513348"/>
                        <a:pt x="6105091" y="2503375"/>
                        <a:pt x="6099751" y="2496169"/>
                      </a:cubicBezTo>
                      <a:cubicBezTo>
                        <a:pt x="6092487" y="2486952"/>
                        <a:pt x="6077365" y="2477576"/>
                        <a:pt x="6089421" y="2465987"/>
                      </a:cubicBezTo>
                      <a:cubicBezTo>
                        <a:pt x="6099467" y="2456328"/>
                        <a:pt x="6115097" y="2460587"/>
                        <a:pt x="6126289" y="2469883"/>
                      </a:cubicBezTo>
                      <a:cubicBezTo>
                        <a:pt x="6139821" y="2480015"/>
                        <a:pt x="6154191" y="2487797"/>
                        <a:pt x="6169909" y="2488114"/>
                      </a:cubicBezTo>
                      <a:cubicBezTo>
                        <a:pt x="6175009" y="2488609"/>
                        <a:pt x="6179447" y="2483572"/>
                        <a:pt x="6184635" y="2480126"/>
                      </a:cubicBezTo>
                      <a:cubicBezTo>
                        <a:pt x="6261831" y="2526244"/>
                        <a:pt x="6335007" y="2576227"/>
                        <a:pt x="6396461" y="2640565"/>
                      </a:cubicBezTo>
                      <a:cubicBezTo>
                        <a:pt x="6429437" y="2677512"/>
                        <a:pt x="6430825" y="2703176"/>
                        <a:pt x="6405431" y="2748416"/>
                      </a:cubicBezTo>
                      <a:cubicBezTo>
                        <a:pt x="6386153" y="2783918"/>
                        <a:pt x="6373057" y="2824278"/>
                        <a:pt x="6343669" y="2854844"/>
                      </a:cubicBezTo>
                      <a:cubicBezTo>
                        <a:pt x="6328345" y="2871890"/>
                        <a:pt x="6324301" y="2894289"/>
                        <a:pt x="6321849" y="2915932"/>
                      </a:cubicBezTo>
                      <a:cubicBezTo>
                        <a:pt x="6320895" y="2940759"/>
                        <a:pt x="6307911" y="2958641"/>
                        <a:pt x="6294509" y="2977697"/>
                      </a:cubicBezTo>
                      <a:cubicBezTo>
                        <a:pt x="6263775" y="3015730"/>
                        <a:pt x="6229197" y="3049742"/>
                        <a:pt x="6202723" y="3090622"/>
                      </a:cubicBezTo>
                      <a:cubicBezTo>
                        <a:pt x="6187641" y="3114377"/>
                        <a:pt x="6162119" y="3130428"/>
                        <a:pt x="6140857" y="3149326"/>
                      </a:cubicBezTo>
                      <a:cubicBezTo>
                        <a:pt x="6092635" y="3195685"/>
                        <a:pt x="6056355" y="3252931"/>
                        <a:pt x="6014735" y="3302972"/>
                      </a:cubicBezTo>
                      <a:cubicBezTo>
                        <a:pt x="6010295" y="3308009"/>
                        <a:pt x="6003519" y="3312213"/>
                        <a:pt x="5998331" y="3315657"/>
                      </a:cubicBezTo>
                      <a:cubicBezTo>
                        <a:pt x="5981353" y="3318866"/>
                        <a:pt x="5964133" y="3315365"/>
                        <a:pt x="5948173" y="3308339"/>
                      </a:cubicBezTo>
                      <a:cubicBezTo>
                        <a:pt x="5928703" y="3300060"/>
                        <a:pt x="5909055" y="3299665"/>
                        <a:pt x="5888327" y="3294911"/>
                      </a:cubicBezTo>
                      <a:cubicBezTo>
                        <a:pt x="5886405" y="3292899"/>
                        <a:pt x="5883315" y="3290471"/>
                        <a:pt x="5881813" y="3287286"/>
                      </a:cubicBezTo>
                      <a:lnTo>
                        <a:pt x="5883911" y="3281412"/>
                      </a:lnTo>
                      <a:lnTo>
                        <a:pt x="5890493" y="3277129"/>
                      </a:lnTo>
                      <a:lnTo>
                        <a:pt x="5883923" y="3277513"/>
                      </a:lnTo>
                      <a:cubicBezTo>
                        <a:pt x="5859935" y="3274228"/>
                        <a:pt x="5835949" y="3270943"/>
                        <a:pt x="5821627" y="3296203"/>
                      </a:cubicBezTo>
                      <a:lnTo>
                        <a:pt x="5818561" y="3300141"/>
                      </a:lnTo>
                      <a:lnTo>
                        <a:pt x="5821951" y="3296903"/>
                      </a:lnTo>
                      <a:cubicBezTo>
                        <a:pt x="5810039" y="3327472"/>
                        <a:pt x="5797435" y="3337053"/>
                        <a:pt x="5780073" y="3327651"/>
                      </a:cubicBezTo>
                      <a:cubicBezTo>
                        <a:pt x="5774287" y="3324516"/>
                        <a:pt x="5767971" y="3319272"/>
                        <a:pt x="5760975" y="3311994"/>
                      </a:cubicBezTo>
                      <a:cubicBezTo>
                        <a:pt x="5742569" y="3293129"/>
                        <a:pt x="5720083" y="3278270"/>
                        <a:pt x="5711437" y="3250601"/>
                      </a:cubicBezTo>
                      <a:lnTo>
                        <a:pt x="5711909" y="3251033"/>
                      </a:lnTo>
                      <a:lnTo>
                        <a:pt x="5710977" y="3250077"/>
                      </a:lnTo>
                      <a:cubicBezTo>
                        <a:pt x="5692429" y="3231565"/>
                        <a:pt x="5677147" y="3207617"/>
                        <a:pt x="5664213" y="3184509"/>
                      </a:cubicBezTo>
                      <a:cubicBezTo>
                        <a:pt x="5644975" y="3141979"/>
                        <a:pt x="5653665" y="3102821"/>
                        <a:pt x="5671831" y="3063087"/>
                      </a:cubicBezTo>
                      <a:cubicBezTo>
                        <a:pt x="5684557" y="3038578"/>
                        <a:pt x="5675565" y="3015556"/>
                        <a:pt x="5662213" y="2993619"/>
                      </a:cubicBezTo>
                      <a:cubicBezTo>
                        <a:pt x="5646175" y="2968080"/>
                        <a:pt x="5651437" y="2942226"/>
                        <a:pt x="5677757" y="2927855"/>
                      </a:cubicBezTo>
                      <a:cubicBezTo>
                        <a:pt x="5712043" y="2909726"/>
                        <a:pt x="5740873" y="2888328"/>
                        <a:pt x="5780449" y="2881333"/>
                      </a:cubicBezTo>
                      <a:cubicBezTo>
                        <a:pt x="5818017" y="2876263"/>
                        <a:pt x="5844497" y="2854026"/>
                        <a:pt x="5807481" y="2813070"/>
                      </a:cubicBezTo>
                      <a:cubicBezTo>
                        <a:pt x="5799003" y="2803438"/>
                        <a:pt x="5794885" y="2792723"/>
                        <a:pt x="5793199" y="2778913"/>
                      </a:cubicBezTo>
                      <a:cubicBezTo>
                        <a:pt x="5792185" y="2770628"/>
                        <a:pt x="5788823" y="2761502"/>
                        <a:pt x="5780603" y="2758566"/>
                      </a:cubicBezTo>
                      <a:cubicBezTo>
                        <a:pt x="5723473" y="2736840"/>
                        <a:pt x="5699363" y="2682004"/>
                        <a:pt x="5658743" y="2643723"/>
                      </a:cubicBezTo>
                      <a:cubicBezTo>
                        <a:pt x="5642879" y="2628812"/>
                        <a:pt x="5616369" y="2614060"/>
                        <a:pt x="5620375" y="2591720"/>
                      </a:cubicBezTo>
                      <a:cubicBezTo>
                        <a:pt x="5628307" y="2550972"/>
                        <a:pt x="5612095" y="2514804"/>
                        <a:pt x="5600995" y="2479144"/>
                      </a:cubicBezTo>
                      <a:cubicBezTo>
                        <a:pt x="5598727" y="2474372"/>
                        <a:pt x="5600399" y="2469686"/>
                        <a:pt x="5598887" y="2466505"/>
                      </a:cubicBezTo>
                      <a:cubicBezTo>
                        <a:pt x="5589019" y="2447792"/>
                        <a:pt x="5583847" y="2430758"/>
                        <a:pt x="5587339" y="2416817"/>
                      </a:cubicBezTo>
                      <a:cubicBezTo>
                        <a:pt x="5590827" y="2402876"/>
                        <a:pt x="5602979" y="2392028"/>
                        <a:pt x="5627755" y="2385690"/>
                      </a:cubicBezTo>
                      <a:close/>
                      <a:moveTo>
                        <a:pt x="4199025" y="2383610"/>
                      </a:moveTo>
                      <a:cubicBezTo>
                        <a:pt x="4210317" y="2393071"/>
                        <a:pt x="4222037" y="2401329"/>
                        <a:pt x="4213655" y="2417332"/>
                      </a:cubicBezTo>
                      <a:cubicBezTo>
                        <a:pt x="4209355" y="2429367"/>
                        <a:pt x="4201939" y="2438931"/>
                        <a:pt x="4186131" y="2434642"/>
                      </a:cubicBezTo>
                      <a:cubicBezTo>
                        <a:pt x="4169143" y="2429931"/>
                        <a:pt x="4171399" y="2419880"/>
                        <a:pt x="4176127" y="2406642"/>
                      </a:cubicBezTo>
                      <a:cubicBezTo>
                        <a:pt x="4179995" y="2395811"/>
                        <a:pt x="4183541" y="2382150"/>
                        <a:pt x="4199025" y="2383610"/>
                      </a:cubicBezTo>
                      <a:close/>
                      <a:moveTo>
                        <a:pt x="4331715" y="2378348"/>
                      </a:moveTo>
                      <a:cubicBezTo>
                        <a:pt x="4341653" y="2381898"/>
                        <a:pt x="4341055" y="2391409"/>
                        <a:pt x="4342471" y="2399209"/>
                      </a:cubicBezTo>
                      <a:cubicBezTo>
                        <a:pt x="4343029" y="2405487"/>
                        <a:pt x="4337761" y="2408468"/>
                        <a:pt x="4332323" y="2404094"/>
                      </a:cubicBezTo>
                      <a:cubicBezTo>
                        <a:pt x="4324013" y="2399910"/>
                        <a:pt x="4316475" y="2393571"/>
                        <a:pt x="4318313" y="2384502"/>
                      </a:cubicBezTo>
                      <a:cubicBezTo>
                        <a:pt x="4318997" y="2378668"/>
                        <a:pt x="4325121" y="2377207"/>
                        <a:pt x="4331715" y="2378348"/>
                      </a:cubicBezTo>
                      <a:close/>
                      <a:moveTo>
                        <a:pt x="1560197" y="2311754"/>
                      </a:moveTo>
                      <a:cubicBezTo>
                        <a:pt x="1569715" y="2316472"/>
                        <a:pt x="1565959" y="2326989"/>
                        <a:pt x="1567599" y="2334164"/>
                      </a:cubicBezTo>
                      <a:cubicBezTo>
                        <a:pt x="1563433" y="2341900"/>
                        <a:pt x="1558027" y="2349192"/>
                        <a:pt x="1548093" y="2345643"/>
                      </a:cubicBezTo>
                      <a:cubicBezTo>
                        <a:pt x="1538573" y="2340925"/>
                        <a:pt x="1534449" y="2332865"/>
                        <a:pt x="1539033" y="2323960"/>
                      </a:cubicBezTo>
                      <a:cubicBezTo>
                        <a:pt x="1543195" y="2316223"/>
                        <a:pt x="1549435" y="2306594"/>
                        <a:pt x="1560197" y="2311754"/>
                      </a:cubicBezTo>
                      <a:close/>
                      <a:moveTo>
                        <a:pt x="1694375" y="2272176"/>
                      </a:moveTo>
                      <a:cubicBezTo>
                        <a:pt x="1696997" y="2272868"/>
                        <a:pt x="1699665" y="2274718"/>
                        <a:pt x="1702377" y="2278300"/>
                      </a:cubicBezTo>
                      <a:cubicBezTo>
                        <a:pt x="1712049" y="2292206"/>
                        <a:pt x="1718181" y="2304847"/>
                        <a:pt x="1704477" y="2320854"/>
                      </a:cubicBezTo>
                      <a:cubicBezTo>
                        <a:pt x="1688355" y="2339916"/>
                        <a:pt x="1668227" y="2336646"/>
                        <a:pt x="1648101" y="2333376"/>
                      </a:cubicBezTo>
                      <a:cubicBezTo>
                        <a:pt x="1642583" y="2332058"/>
                        <a:pt x="1639957" y="2329161"/>
                        <a:pt x="1639725" y="2325158"/>
                      </a:cubicBezTo>
                      <a:cubicBezTo>
                        <a:pt x="1639489" y="2321156"/>
                        <a:pt x="1641647" y="2316048"/>
                        <a:pt x="1645693" y="2310308"/>
                      </a:cubicBezTo>
                      <a:cubicBezTo>
                        <a:pt x="1651779" y="2300724"/>
                        <a:pt x="1657925" y="2287243"/>
                        <a:pt x="1671859" y="2281769"/>
                      </a:cubicBezTo>
                      <a:cubicBezTo>
                        <a:pt x="1679033" y="2278453"/>
                        <a:pt x="1686507" y="2270100"/>
                        <a:pt x="1694375" y="2272176"/>
                      </a:cubicBezTo>
                      <a:close/>
                      <a:moveTo>
                        <a:pt x="1887611" y="2119560"/>
                      </a:moveTo>
                      <a:cubicBezTo>
                        <a:pt x="1894539" y="2120546"/>
                        <a:pt x="1901859" y="2122589"/>
                        <a:pt x="1909511" y="2125322"/>
                      </a:cubicBezTo>
                      <a:cubicBezTo>
                        <a:pt x="1918931" y="2128687"/>
                        <a:pt x="1928413" y="2128158"/>
                        <a:pt x="1931181" y="2127841"/>
                      </a:cubicBezTo>
                      <a:cubicBezTo>
                        <a:pt x="1949193" y="2136885"/>
                        <a:pt x="1964087" y="2143510"/>
                        <a:pt x="1975797" y="2151609"/>
                      </a:cubicBezTo>
                      <a:cubicBezTo>
                        <a:pt x="1994157" y="2163388"/>
                        <a:pt x="1996261" y="2179802"/>
                        <a:pt x="1979813" y="2196115"/>
                      </a:cubicBezTo>
                      <a:cubicBezTo>
                        <a:pt x="1947745" y="2226428"/>
                        <a:pt x="1909151" y="2245273"/>
                        <a:pt x="1864509" y="2247600"/>
                      </a:cubicBezTo>
                      <a:cubicBezTo>
                        <a:pt x="1833293" y="2249503"/>
                        <a:pt x="1802907" y="2249090"/>
                        <a:pt x="1773157" y="2258042"/>
                      </a:cubicBezTo>
                      <a:cubicBezTo>
                        <a:pt x="1768209" y="2258885"/>
                        <a:pt x="1762967" y="2259623"/>
                        <a:pt x="1758189" y="2259059"/>
                      </a:cubicBezTo>
                      <a:cubicBezTo>
                        <a:pt x="1753413" y="2258496"/>
                        <a:pt x="1749101" y="2256628"/>
                        <a:pt x="1746013" y="2252262"/>
                      </a:cubicBezTo>
                      <a:cubicBezTo>
                        <a:pt x="1738661" y="2243110"/>
                        <a:pt x="1746265" y="2236690"/>
                        <a:pt x="1751515" y="2229428"/>
                      </a:cubicBezTo>
                      <a:cubicBezTo>
                        <a:pt x="1754759" y="2224061"/>
                        <a:pt x="1760009" y="2216800"/>
                        <a:pt x="1759307" y="2211328"/>
                      </a:cubicBezTo>
                      <a:cubicBezTo>
                        <a:pt x="1756489" y="2202490"/>
                        <a:pt x="1755397" y="2195329"/>
                        <a:pt x="1755853" y="2189579"/>
                      </a:cubicBezTo>
                      <a:cubicBezTo>
                        <a:pt x="1757225" y="2172326"/>
                        <a:pt x="1772543" y="2167764"/>
                        <a:pt x="1797101" y="2168704"/>
                      </a:cubicBezTo>
                      <a:cubicBezTo>
                        <a:pt x="1812885" y="2169121"/>
                        <a:pt x="1831147" y="2162591"/>
                        <a:pt x="1837285" y="2149122"/>
                      </a:cubicBezTo>
                      <a:cubicBezTo>
                        <a:pt x="1849547" y="2123156"/>
                        <a:pt x="1866825" y="2116601"/>
                        <a:pt x="1887611" y="2119560"/>
                      </a:cubicBezTo>
                      <a:close/>
                      <a:moveTo>
                        <a:pt x="500894" y="2050872"/>
                      </a:moveTo>
                      <a:cubicBezTo>
                        <a:pt x="510809" y="2049454"/>
                        <a:pt x="522167" y="2051858"/>
                        <a:pt x="533460" y="2057214"/>
                      </a:cubicBezTo>
                      <a:cubicBezTo>
                        <a:pt x="554123" y="2065917"/>
                        <a:pt x="557713" y="2081748"/>
                        <a:pt x="554941" y="2100598"/>
                      </a:cubicBezTo>
                      <a:cubicBezTo>
                        <a:pt x="549647" y="2144998"/>
                        <a:pt x="562091" y="2187799"/>
                        <a:pt x="555206" y="2232955"/>
                      </a:cubicBezTo>
                      <a:cubicBezTo>
                        <a:pt x="550254" y="2261606"/>
                        <a:pt x="576848" y="2286977"/>
                        <a:pt x="596835" y="2308665"/>
                      </a:cubicBezTo>
                      <a:cubicBezTo>
                        <a:pt x="634550" y="2347267"/>
                        <a:pt x="654860" y="2390231"/>
                        <a:pt x="636758" y="2444606"/>
                      </a:cubicBezTo>
                      <a:cubicBezTo>
                        <a:pt x="635501" y="2448125"/>
                        <a:pt x="634578" y="2454408"/>
                        <a:pt x="637253" y="2458009"/>
                      </a:cubicBezTo>
                      <a:cubicBezTo>
                        <a:pt x="656144" y="2493854"/>
                        <a:pt x="648593" y="2533481"/>
                        <a:pt x="652087" y="2571762"/>
                      </a:cubicBezTo>
                      <a:cubicBezTo>
                        <a:pt x="660988" y="2668849"/>
                        <a:pt x="618446" y="2743591"/>
                        <a:pt x="561847" y="2813312"/>
                      </a:cubicBezTo>
                      <a:cubicBezTo>
                        <a:pt x="549288" y="2829989"/>
                        <a:pt x="539489" y="2846328"/>
                        <a:pt x="536300" y="2866351"/>
                      </a:cubicBezTo>
                      <a:cubicBezTo>
                        <a:pt x="525053" y="2931110"/>
                        <a:pt x="518492" y="2997543"/>
                        <a:pt x="519795" y="3064139"/>
                      </a:cubicBezTo>
                      <a:cubicBezTo>
                        <a:pt x="523851" y="3148914"/>
                        <a:pt x="523136" y="3235951"/>
                        <a:pt x="503597" y="3320233"/>
                      </a:cubicBezTo>
                      <a:cubicBezTo>
                        <a:pt x="495712" y="3357096"/>
                        <a:pt x="473354" y="3390111"/>
                        <a:pt x="458024" y="3425636"/>
                      </a:cubicBezTo>
                      <a:cubicBezTo>
                        <a:pt x="455929" y="3431501"/>
                        <a:pt x="450320" y="3436110"/>
                        <a:pt x="449397" y="3442394"/>
                      </a:cubicBezTo>
                      <a:cubicBezTo>
                        <a:pt x="430029" y="3518801"/>
                        <a:pt x="383809" y="3581649"/>
                        <a:pt x="329144" y="3634867"/>
                      </a:cubicBezTo>
                      <a:cubicBezTo>
                        <a:pt x="293732" y="3671156"/>
                        <a:pt x="303082" y="3711529"/>
                        <a:pt x="304565" y="3751738"/>
                      </a:cubicBezTo>
                      <a:cubicBezTo>
                        <a:pt x="306642" y="3782900"/>
                        <a:pt x="307965" y="3812470"/>
                        <a:pt x="301005" y="3843049"/>
                      </a:cubicBezTo>
                      <a:cubicBezTo>
                        <a:pt x="295386" y="3866172"/>
                        <a:pt x="289101" y="3883767"/>
                        <a:pt x="261489" y="3887130"/>
                      </a:cubicBezTo>
                      <a:cubicBezTo>
                        <a:pt x="253204" y="3888139"/>
                        <a:pt x="241320" y="3891830"/>
                        <a:pt x="237550" y="3902386"/>
                      </a:cubicBezTo>
                      <a:cubicBezTo>
                        <a:pt x="234531" y="3914535"/>
                        <a:pt x="244233" y="3920645"/>
                        <a:pt x="253099" y="3929103"/>
                      </a:cubicBezTo>
                      <a:cubicBezTo>
                        <a:pt x="268152" y="3942415"/>
                        <a:pt x="282369" y="3958075"/>
                        <a:pt x="297422" y="3971387"/>
                      </a:cubicBezTo>
                      <a:cubicBezTo>
                        <a:pt x="306706" y="3978670"/>
                        <a:pt x="310468" y="3986627"/>
                        <a:pt x="305526" y="3996766"/>
                      </a:cubicBezTo>
                      <a:cubicBezTo>
                        <a:pt x="287091" y="4048377"/>
                        <a:pt x="265894" y="4100323"/>
                        <a:pt x="273310" y="4157200"/>
                      </a:cubicBezTo>
                      <a:cubicBezTo>
                        <a:pt x="273225" y="4161138"/>
                        <a:pt x="267618" y="4165747"/>
                        <a:pt x="265942" y="4170439"/>
                      </a:cubicBezTo>
                      <a:cubicBezTo>
                        <a:pt x="263932" y="4172367"/>
                        <a:pt x="262342" y="4173121"/>
                        <a:pt x="261923" y="4174294"/>
                      </a:cubicBezTo>
                      <a:lnTo>
                        <a:pt x="250990" y="4175786"/>
                      </a:lnTo>
                      <a:lnTo>
                        <a:pt x="267293" y="4176817"/>
                      </a:lnTo>
                      <a:cubicBezTo>
                        <a:pt x="242229" y="4213422"/>
                        <a:pt x="249060" y="4261421"/>
                        <a:pt x="218504" y="4294762"/>
                      </a:cubicBezTo>
                      <a:cubicBezTo>
                        <a:pt x="210067" y="4303465"/>
                        <a:pt x="205944" y="4315008"/>
                        <a:pt x="194021" y="4318559"/>
                      </a:cubicBezTo>
                      <a:cubicBezTo>
                        <a:pt x="174386" y="4280306"/>
                        <a:pt x="157938" y="4240588"/>
                        <a:pt x="150227" y="4198783"/>
                      </a:cubicBezTo>
                      <a:lnTo>
                        <a:pt x="155837" y="4196917"/>
                      </a:lnTo>
                      <a:lnTo>
                        <a:pt x="149375" y="4193611"/>
                      </a:lnTo>
                      <a:lnTo>
                        <a:pt x="142679" y="4183467"/>
                      </a:lnTo>
                      <a:lnTo>
                        <a:pt x="142692" y="4183525"/>
                      </a:lnTo>
                      <a:cubicBezTo>
                        <a:pt x="107575" y="4138262"/>
                        <a:pt x="83862" y="4090528"/>
                        <a:pt x="106172" y="4031747"/>
                      </a:cubicBezTo>
                      <a:lnTo>
                        <a:pt x="106654" y="4033752"/>
                      </a:lnTo>
                      <a:lnTo>
                        <a:pt x="106118" y="4030027"/>
                      </a:lnTo>
                      <a:cubicBezTo>
                        <a:pt x="90761" y="3958410"/>
                        <a:pt x="77745" y="3887630"/>
                        <a:pt x="61967" y="3817186"/>
                      </a:cubicBezTo>
                      <a:cubicBezTo>
                        <a:pt x="56626" y="3791471"/>
                        <a:pt x="48942" y="3764919"/>
                        <a:pt x="41593" y="3741132"/>
                      </a:cubicBezTo>
                      <a:cubicBezTo>
                        <a:pt x="10848" y="3653437"/>
                        <a:pt x="16417" y="3560199"/>
                        <a:pt x="11696" y="3469896"/>
                      </a:cubicBezTo>
                      <a:cubicBezTo>
                        <a:pt x="6403" y="3351614"/>
                        <a:pt x="-1232" y="3232497"/>
                        <a:pt x="168" y="3113961"/>
                      </a:cubicBezTo>
                      <a:cubicBezTo>
                        <a:pt x="1550" y="3032452"/>
                        <a:pt x="-1754" y="2949269"/>
                        <a:pt x="14187" y="2867670"/>
                      </a:cubicBezTo>
                      <a:cubicBezTo>
                        <a:pt x="19892" y="2840610"/>
                        <a:pt x="33375" y="2817651"/>
                        <a:pt x="47276" y="2793519"/>
                      </a:cubicBezTo>
                      <a:cubicBezTo>
                        <a:pt x="55066" y="2779107"/>
                        <a:pt x="58503" y="2765786"/>
                        <a:pt x="49810" y="2749454"/>
                      </a:cubicBezTo>
                      <a:cubicBezTo>
                        <a:pt x="38355" y="2733459"/>
                        <a:pt x="38784" y="2713773"/>
                        <a:pt x="49002" y="2696261"/>
                      </a:cubicBezTo>
                      <a:cubicBezTo>
                        <a:pt x="111485" y="2573090"/>
                        <a:pt x="152973" y="2438453"/>
                        <a:pt x="225997" y="2319049"/>
                      </a:cubicBezTo>
                      <a:cubicBezTo>
                        <a:pt x="244327" y="2308401"/>
                        <a:pt x="242831" y="2286706"/>
                        <a:pt x="249868" y="2270702"/>
                      </a:cubicBezTo>
                      <a:cubicBezTo>
                        <a:pt x="261010" y="2246906"/>
                        <a:pt x="274568" y="2238523"/>
                        <a:pt x="296231" y="2255520"/>
                      </a:cubicBezTo>
                      <a:cubicBezTo>
                        <a:pt x="305514" y="2262803"/>
                        <a:pt x="313713" y="2265731"/>
                        <a:pt x="322501" y="2259612"/>
                      </a:cubicBezTo>
                      <a:cubicBezTo>
                        <a:pt x="352048" y="2239746"/>
                        <a:pt x="388202" y="2223562"/>
                        <a:pt x="399268" y="2185191"/>
                      </a:cubicBezTo>
                      <a:cubicBezTo>
                        <a:pt x="412513" y="2137017"/>
                        <a:pt x="455200" y="2109940"/>
                        <a:pt x="476977" y="2067459"/>
                      </a:cubicBezTo>
                      <a:cubicBezTo>
                        <a:pt x="482504" y="2057530"/>
                        <a:pt x="490978" y="2052291"/>
                        <a:pt x="500894" y="2050872"/>
                      </a:cubicBezTo>
                      <a:close/>
                      <a:moveTo>
                        <a:pt x="4260525" y="1965240"/>
                      </a:moveTo>
                      <a:cubicBezTo>
                        <a:pt x="4265639" y="1965056"/>
                        <a:pt x="4271013" y="1966976"/>
                        <a:pt x="4273607" y="1969139"/>
                      </a:cubicBezTo>
                      <a:cubicBezTo>
                        <a:pt x="4285175" y="1978223"/>
                        <a:pt x="4308649" y="1984132"/>
                        <a:pt x="4305159" y="2001451"/>
                      </a:cubicBezTo>
                      <a:cubicBezTo>
                        <a:pt x="4301255" y="2016146"/>
                        <a:pt x="4284519" y="2006454"/>
                        <a:pt x="4274571" y="2004140"/>
                      </a:cubicBezTo>
                      <a:cubicBezTo>
                        <a:pt x="4257069" y="2000363"/>
                        <a:pt x="4243913" y="1991951"/>
                        <a:pt x="4248993" y="1973962"/>
                      </a:cubicBezTo>
                      <a:cubicBezTo>
                        <a:pt x="4250553" y="1967712"/>
                        <a:pt x="4255409" y="1965424"/>
                        <a:pt x="4260525" y="1965240"/>
                      </a:cubicBezTo>
                      <a:close/>
                      <a:moveTo>
                        <a:pt x="2796647" y="1924211"/>
                      </a:moveTo>
                      <a:cubicBezTo>
                        <a:pt x="2803427" y="1924668"/>
                        <a:pt x="2812437" y="1927886"/>
                        <a:pt x="2821653" y="1930524"/>
                      </a:cubicBezTo>
                      <a:cubicBezTo>
                        <a:pt x="2839717" y="1933046"/>
                        <a:pt x="2841533" y="1950723"/>
                        <a:pt x="2837711" y="1969005"/>
                      </a:cubicBezTo>
                      <a:cubicBezTo>
                        <a:pt x="2833847" y="1991203"/>
                        <a:pt x="2813795" y="1986660"/>
                        <a:pt x="2800581" y="1981940"/>
                      </a:cubicBezTo>
                      <a:cubicBezTo>
                        <a:pt x="2776553" y="1973358"/>
                        <a:pt x="2783651" y="1949695"/>
                        <a:pt x="2785025" y="1934468"/>
                      </a:cubicBezTo>
                      <a:cubicBezTo>
                        <a:pt x="2785319" y="1926059"/>
                        <a:pt x="2789867" y="1923754"/>
                        <a:pt x="2796647" y="1924211"/>
                      </a:cubicBezTo>
                      <a:close/>
                      <a:moveTo>
                        <a:pt x="3540149" y="1913017"/>
                      </a:moveTo>
                      <a:cubicBezTo>
                        <a:pt x="3544003" y="1912935"/>
                        <a:pt x="3548427" y="1914515"/>
                        <a:pt x="3552555" y="1915989"/>
                      </a:cubicBezTo>
                      <a:cubicBezTo>
                        <a:pt x="3556093" y="1917253"/>
                        <a:pt x="3561635" y="1916639"/>
                        <a:pt x="3561993" y="1919360"/>
                      </a:cubicBezTo>
                      <a:cubicBezTo>
                        <a:pt x="3588289" y="1961171"/>
                        <a:pt x="3625793" y="1934370"/>
                        <a:pt x="3658569" y="1935703"/>
                      </a:cubicBezTo>
                      <a:cubicBezTo>
                        <a:pt x="3668829" y="1936774"/>
                        <a:pt x="3687143" y="1926459"/>
                        <a:pt x="3688469" y="1945086"/>
                      </a:cubicBezTo>
                      <a:cubicBezTo>
                        <a:pt x="3690617" y="1961414"/>
                        <a:pt x="3681739" y="1975100"/>
                        <a:pt x="3661169" y="1976830"/>
                      </a:cubicBezTo>
                      <a:cubicBezTo>
                        <a:pt x="3629523" y="1979789"/>
                        <a:pt x="3600233" y="1983590"/>
                        <a:pt x="3569353" y="1988121"/>
                      </a:cubicBezTo>
                      <a:cubicBezTo>
                        <a:pt x="3576747" y="1967422"/>
                        <a:pt x="3580959" y="1948179"/>
                        <a:pt x="3547615" y="1959609"/>
                      </a:cubicBezTo>
                      <a:cubicBezTo>
                        <a:pt x="3538483" y="1962830"/>
                        <a:pt x="3529815" y="1961032"/>
                        <a:pt x="3525203" y="1951604"/>
                      </a:cubicBezTo>
                      <a:cubicBezTo>
                        <a:pt x="3522127" y="1945318"/>
                        <a:pt x="3522693" y="1940010"/>
                        <a:pt x="3524491" y="1934979"/>
                      </a:cubicBezTo>
                      <a:cubicBezTo>
                        <a:pt x="3526287" y="1929948"/>
                        <a:pt x="3529315" y="1925194"/>
                        <a:pt x="3531163" y="1920019"/>
                      </a:cubicBezTo>
                      <a:cubicBezTo>
                        <a:pt x="3533011" y="1914844"/>
                        <a:pt x="3536295" y="1913099"/>
                        <a:pt x="3540149" y="1913017"/>
                      </a:cubicBezTo>
                      <a:close/>
                      <a:moveTo>
                        <a:pt x="3062387" y="1861597"/>
                      </a:moveTo>
                      <a:cubicBezTo>
                        <a:pt x="3079857" y="1862586"/>
                        <a:pt x="3093823" y="1866261"/>
                        <a:pt x="3104163" y="1876519"/>
                      </a:cubicBezTo>
                      <a:cubicBezTo>
                        <a:pt x="3113789" y="1885209"/>
                        <a:pt x="3117951" y="1898513"/>
                        <a:pt x="3108145" y="1908140"/>
                      </a:cubicBezTo>
                      <a:cubicBezTo>
                        <a:pt x="3103035" y="1913537"/>
                        <a:pt x="3098773" y="1912998"/>
                        <a:pt x="3094849" y="1910613"/>
                      </a:cubicBezTo>
                      <a:cubicBezTo>
                        <a:pt x="3090929" y="1908227"/>
                        <a:pt x="3087347" y="1903993"/>
                        <a:pt x="3083603" y="1902000"/>
                      </a:cubicBezTo>
                      <a:cubicBezTo>
                        <a:pt x="3071717" y="1892502"/>
                        <a:pt x="3062923" y="1881483"/>
                        <a:pt x="3062387" y="1861597"/>
                      </a:cubicBezTo>
                      <a:close/>
                      <a:moveTo>
                        <a:pt x="3673635" y="1823754"/>
                      </a:moveTo>
                      <a:cubicBezTo>
                        <a:pt x="3675381" y="1823303"/>
                        <a:pt x="3677447" y="1823734"/>
                        <a:pt x="3679697" y="1824537"/>
                      </a:cubicBezTo>
                      <a:cubicBezTo>
                        <a:pt x="3684155" y="1829815"/>
                        <a:pt x="3695405" y="1833833"/>
                        <a:pt x="3691903" y="1843638"/>
                      </a:cubicBezTo>
                      <a:cubicBezTo>
                        <a:pt x="3690347" y="1847996"/>
                        <a:pt x="3685069" y="1848568"/>
                        <a:pt x="3681693" y="1847362"/>
                      </a:cubicBezTo>
                      <a:cubicBezTo>
                        <a:pt x="3674207" y="1843459"/>
                        <a:pt x="3667109" y="1838467"/>
                        <a:pt x="3669487" y="1828261"/>
                      </a:cubicBezTo>
                      <a:cubicBezTo>
                        <a:pt x="3670461" y="1825537"/>
                        <a:pt x="3671887" y="1824204"/>
                        <a:pt x="3673635" y="1823754"/>
                      </a:cubicBezTo>
                      <a:close/>
                      <a:moveTo>
                        <a:pt x="3035599" y="1816365"/>
                      </a:moveTo>
                      <a:cubicBezTo>
                        <a:pt x="3045095" y="1821146"/>
                        <a:pt x="3049183" y="1825385"/>
                        <a:pt x="3046101" y="1834009"/>
                      </a:cubicBezTo>
                      <a:cubicBezTo>
                        <a:pt x="3044263" y="1843077"/>
                        <a:pt x="3035491" y="1844112"/>
                        <a:pt x="3026797" y="1841006"/>
                      </a:cubicBezTo>
                      <a:cubicBezTo>
                        <a:pt x="3021025" y="1837555"/>
                        <a:pt x="3016137" y="1831642"/>
                        <a:pt x="3018777" y="1824249"/>
                      </a:cubicBezTo>
                      <a:cubicBezTo>
                        <a:pt x="3020615" y="1815181"/>
                        <a:pt x="3028947" y="1815378"/>
                        <a:pt x="3035599" y="1816365"/>
                      </a:cubicBezTo>
                      <a:close/>
                      <a:moveTo>
                        <a:pt x="3414665" y="1792109"/>
                      </a:moveTo>
                      <a:cubicBezTo>
                        <a:pt x="3417549" y="1792995"/>
                        <a:pt x="3419853" y="1795220"/>
                        <a:pt x="3421077" y="1799289"/>
                      </a:cubicBezTo>
                      <a:cubicBezTo>
                        <a:pt x="3429757" y="1827476"/>
                        <a:pt x="3446101" y="1826712"/>
                        <a:pt x="3468033" y="1825303"/>
                      </a:cubicBezTo>
                      <a:cubicBezTo>
                        <a:pt x="3472013" y="1825404"/>
                        <a:pt x="3476765" y="1827101"/>
                        <a:pt x="3483539" y="1826882"/>
                      </a:cubicBezTo>
                      <a:cubicBezTo>
                        <a:pt x="3496537" y="1835485"/>
                        <a:pt x="3500803" y="1842289"/>
                        <a:pt x="3485027" y="1856460"/>
                      </a:cubicBezTo>
                      <a:cubicBezTo>
                        <a:pt x="3458361" y="1878624"/>
                        <a:pt x="3458645" y="1885327"/>
                        <a:pt x="3489809" y="1903060"/>
                      </a:cubicBezTo>
                      <a:cubicBezTo>
                        <a:pt x="3500431" y="1910816"/>
                        <a:pt x="3496735" y="1917418"/>
                        <a:pt x="3496599" y="1925292"/>
                      </a:cubicBezTo>
                      <a:cubicBezTo>
                        <a:pt x="3495629" y="1935508"/>
                        <a:pt x="3493119" y="1942534"/>
                        <a:pt x="3479987" y="1941804"/>
                      </a:cubicBezTo>
                      <a:cubicBezTo>
                        <a:pt x="3470837" y="1941177"/>
                        <a:pt x="3459663" y="1942466"/>
                        <a:pt x="3450865" y="1944605"/>
                      </a:cubicBezTo>
                      <a:cubicBezTo>
                        <a:pt x="3440251" y="1948076"/>
                        <a:pt x="3430719" y="1952264"/>
                        <a:pt x="3425663" y="1950953"/>
                      </a:cubicBezTo>
                      <a:cubicBezTo>
                        <a:pt x="3420607" y="1949643"/>
                        <a:pt x="3420025" y="1942833"/>
                        <a:pt x="3427311" y="1924309"/>
                      </a:cubicBezTo>
                      <a:cubicBezTo>
                        <a:pt x="3433937" y="1909511"/>
                        <a:pt x="3420723" y="1890267"/>
                        <a:pt x="3405769" y="1879644"/>
                      </a:cubicBezTo>
                      <a:cubicBezTo>
                        <a:pt x="3386481" y="1866152"/>
                        <a:pt x="3373669" y="1823286"/>
                        <a:pt x="3386299" y="1806672"/>
                      </a:cubicBezTo>
                      <a:cubicBezTo>
                        <a:pt x="3392107" y="1798844"/>
                        <a:pt x="3406009" y="1789450"/>
                        <a:pt x="3414665" y="1792109"/>
                      </a:cubicBezTo>
                      <a:close/>
                      <a:moveTo>
                        <a:pt x="3716357" y="1785605"/>
                      </a:moveTo>
                      <a:cubicBezTo>
                        <a:pt x="3721733" y="1784094"/>
                        <a:pt x="3728297" y="1785065"/>
                        <a:pt x="3735039" y="1787473"/>
                      </a:cubicBezTo>
                      <a:cubicBezTo>
                        <a:pt x="3743183" y="1791755"/>
                        <a:pt x="3756311" y="1793698"/>
                        <a:pt x="3749865" y="1807871"/>
                      </a:cubicBezTo>
                      <a:cubicBezTo>
                        <a:pt x="3744647" y="1822482"/>
                        <a:pt x="3733023" y="1827941"/>
                        <a:pt x="3717443" y="1825123"/>
                      </a:cubicBezTo>
                      <a:cubicBezTo>
                        <a:pt x="3705187" y="1820745"/>
                        <a:pt x="3700007" y="1812030"/>
                        <a:pt x="3704791" y="1798636"/>
                      </a:cubicBezTo>
                      <a:cubicBezTo>
                        <a:pt x="3706789" y="1791112"/>
                        <a:pt x="3710979" y="1787117"/>
                        <a:pt x="3716357" y="1785605"/>
                      </a:cubicBezTo>
                      <a:close/>
                      <a:moveTo>
                        <a:pt x="2958393" y="1777007"/>
                      </a:moveTo>
                      <a:cubicBezTo>
                        <a:pt x="2967613" y="1786681"/>
                        <a:pt x="2970111" y="1787574"/>
                        <a:pt x="2969303" y="1789838"/>
                      </a:cubicBezTo>
                      <a:cubicBezTo>
                        <a:pt x="2965259" y="1801157"/>
                        <a:pt x="2986493" y="1808741"/>
                        <a:pt x="2976645" y="1820540"/>
                      </a:cubicBezTo>
                      <a:cubicBezTo>
                        <a:pt x="2976645" y="1820540"/>
                        <a:pt x="2970839" y="1821019"/>
                        <a:pt x="2968747" y="1818995"/>
                      </a:cubicBezTo>
                      <a:cubicBezTo>
                        <a:pt x="2954127" y="1808667"/>
                        <a:pt x="2962321" y="1797554"/>
                        <a:pt x="2958393" y="1777007"/>
                      </a:cubicBezTo>
                      <a:close/>
                      <a:moveTo>
                        <a:pt x="3244259" y="1746061"/>
                      </a:moveTo>
                      <a:cubicBezTo>
                        <a:pt x="3249573" y="1746744"/>
                        <a:pt x="3251343" y="1753456"/>
                        <a:pt x="3248955" y="1756249"/>
                      </a:cubicBezTo>
                      <a:cubicBezTo>
                        <a:pt x="3244643" y="1764434"/>
                        <a:pt x="3236557" y="1767624"/>
                        <a:pt x="3227547" y="1765622"/>
                      </a:cubicBezTo>
                      <a:cubicBezTo>
                        <a:pt x="3221001" y="1764499"/>
                        <a:pt x="3222541" y="1760186"/>
                        <a:pt x="3222851" y="1755434"/>
                      </a:cubicBezTo>
                      <a:cubicBezTo>
                        <a:pt x="3228011" y="1748768"/>
                        <a:pt x="3235249" y="1744059"/>
                        <a:pt x="3244259" y="1746061"/>
                      </a:cubicBezTo>
                      <a:close/>
                      <a:moveTo>
                        <a:pt x="3052109" y="1588782"/>
                      </a:moveTo>
                      <a:cubicBezTo>
                        <a:pt x="3066439" y="1593901"/>
                        <a:pt x="3059061" y="1607019"/>
                        <a:pt x="3055319" y="1617498"/>
                      </a:cubicBezTo>
                      <a:cubicBezTo>
                        <a:pt x="3050435" y="1623631"/>
                        <a:pt x="3052609" y="1640162"/>
                        <a:pt x="3036305" y="1633025"/>
                      </a:cubicBezTo>
                      <a:cubicBezTo>
                        <a:pt x="3027167" y="1628448"/>
                        <a:pt x="3028937" y="1615952"/>
                        <a:pt x="3031069" y="1606211"/>
                      </a:cubicBezTo>
                      <a:cubicBezTo>
                        <a:pt x="3034397" y="1596897"/>
                        <a:pt x="3041359" y="1584942"/>
                        <a:pt x="3052109" y="1588782"/>
                      </a:cubicBezTo>
                      <a:close/>
                      <a:moveTo>
                        <a:pt x="2734299" y="1438180"/>
                      </a:moveTo>
                      <a:cubicBezTo>
                        <a:pt x="2738039" y="1437240"/>
                        <a:pt x="2742103" y="1437992"/>
                        <a:pt x="2746273" y="1440181"/>
                      </a:cubicBezTo>
                      <a:cubicBezTo>
                        <a:pt x="2754611" y="1444560"/>
                        <a:pt x="2758769" y="1450247"/>
                        <a:pt x="2754777" y="1461424"/>
                      </a:cubicBezTo>
                      <a:cubicBezTo>
                        <a:pt x="2750911" y="1467046"/>
                        <a:pt x="2746841" y="1468043"/>
                        <a:pt x="2742641" y="1467243"/>
                      </a:cubicBezTo>
                      <a:cubicBezTo>
                        <a:pt x="2738439" y="1466443"/>
                        <a:pt x="2734107" y="1463844"/>
                        <a:pt x="2729715" y="1462276"/>
                      </a:cubicBezTo>
                      <a:cubicBezTo>
                        <a:pt x="2722685" y="1461165"/>
                        <a:pt x="2717429" y="1455087"/>
                        <a:pt x="2724271" y="1446327"/>
                      </a:cubicBezTo>
                      <a:cubicBezTo>
                        <a:pt x="2727145" y="1441751"/>
                        <a:pt x="2730559" y="1439120"/>
                        <a:pt x="2734299" y="1438180"/>
                      </a:cubicBezTo>
                      <a:close/>
                      <a:moveTo>
                        <a:pt x="4123969" y="1399791"/>
                      </a:moveTo>
                      <a:cubicBezTo>
                        <a:pt x="4119421" y="1430796"/>
                        <a:pt x="4097675" y="1447827"/>
                        <a:pt x="4075185" y="1463287"/>
                      </a:cubicBezTo>
                      <a:cubicBezTo>
                        <a:pt x="4066709" y="1468744"/>
                        <a:pt x="4059537" y="1467813"/>
                        <a:pt x="4053045" y="1464515"/>
                      </a:cubicBezTo>
                      <a:cubicBezTo>
                        <a:pt x="4046555" y="1461218"/>
                        <a:pt x="4040747" y="1455554"/>
                        <a:pt x="4034999" y="1451543"/>
                      </a:cubicBezTo>
                      <a:cubicBezTo>
                        <a:pt x="4023093" y="1444680"/>
                        <a:pt x="4021441" y="1431039"/>
                        <a:pt x="4029047" y="1420704"/>
                      </a:cubicBezTo>
                      <a:cubicBezTo>
                        <a:pt x="4043353" y="1406235"/>
                        <a:pt x="4044921" y="1423764"/>
                        <a:pt x="4050215" y="1430875"/>
                      </a:cubicBezTo>
                      <a:cubicBezTo>
                        <a:pt x="4060797" y="1445097"/>
                        <a:pt x="4075103" y="1448901"/>
                        <a:pt x="4083619" y="1432366"/>
                      </a:cubicBezTo>
                      <a:cubicBezTo>
                        <a:pt x="4093295" y="1416243"/>
                        <a:pt x="4110905" y="1410787"/>
                        <a:pt x="4123969" y="1399791"/>
                      </a:cubicBezTo>
                      <a:close/>
                      <a:moveTo>
                        <a:pt x="2070781" y="1340871"/>
                      </a:moveTo>
                      <a:lnTo>
                        <a:pt x="2070699" y="1342595"/>
                      </a:lnTo>
                      <a:cubicBezTo>
                        <a:pt x="2071947" y="1351885"/>
                        <a:pt x="2074859" y="1360279"/>
                        <a:pt x="2079205" y="1367782"/>
                      </a:cubicBezTo>
                      <a:lnTo>
                        <a:pt x="2082067" y="1371099"/>
                      </a:lnTo>
                      <a:close/>
                      <a:moveTo>
                        <a:pt x="3964597" y="1173622"/>
                      </a:moveTo>
                      <a:lnTo>
                        <a:pt x="3964971" y="1174756"/>
                      </a:lnTo>
                      <a:lnTo>
                        <a:pt x="3966515" y="1174998"/>
                      </a:lnTo>
                      <a:close/>
                      <a:moveTo>
                        <a:pt x="4997803" y="1100841"/>
                      </a:moveTo>
                      <a:cubicBezTo>
                        <a:pt x="4994021" y="1102146"/>
                        <a:pt x="4991663" y="1105956"/>
                        <a:pt x="4988971" y="1109314"/>
                      </a:cubicBezTo>
                      <a:lnTo>
                        <a:pt x="4978135" y="1115066"/>
                      </a:lnTo>
                      <a:lnTo>
                        <a:pt x="4996457" y="1135924"/>
                      </a:lnTo>
                      <a:lnTo>
                        <a:pt x="4996281" y="1120897"/>
                      </a:lnTo>
                      <a:cubicBezTo>
                        <a:pt x="4997713" y="1114099"/>
                        <a:pt x="4999441" y="1107406"/>
                        <a:pt x="4997803" y="1100841"/>
                      </a:cubicBezTo>
                      <a:close/>
                      <a:moveTo>
                        <a:pt x="3891181" y="1086275"/>
                      </a:moveTo>
                      <a:lnTo>
                        <a:pt x="3891091" y="1086328"/>
                      </a:lnTo>
                      <a:lnTo>
                        <a:pt x="3891147" y="1086323"/>
                      </a:lnTo>
                      <a:close/>
                      <a:moveTo>
                        <a:pt x="3365541" y="1046629"/>
                      </a:moveTo>
                      <a:lnTo>
                        <a:pt x="3371209" y="1050108"/>
                      </a:lnTo>
                      <a:cubicBezTo>
                        <a:pt x="3375231" y="1050884"/>
                        <a:pt x="3379671" y="1050486"/>
                        <a:pt x="3384027" y="1049398"/>
                      </a:cubicBezTo>
                      <a:lnTo>
                        <a:pt x="3385165" y="1049254"/>
                      </a:lnTo>
                      <a:lnTo>
                        <a:pt x="3377049" y="1048721"/>
                      </a:lnTo>
                      <a:close/>
                      <a:moveTo>
                        <a:pt x="3829893" y="1023270"/>
                      </a:moveTo>
                      <a:lnTo>
                        <a:pt x="3822931" y="1024846"/>
                      </a:lnTo>
                      <a:lnTo>
                        <a:pt x="3822947" y="1024854"/>
                      </a:lnTo>
                      <a:cubicBezTo>
                        <a:pt x="3825559" y="1025870"/>
                        <a:pt x="3827933" y="1025934"/>
                        <a:pt x="3829745" y="1023873"/>
                      </a:cubicBezTo>
                      <a:close/>
                      <a:moveTo>
                        <a:pt x="2432671" y="556830"/>
                      </a:moveTo>
                      <a:cubicBezTo>
                        <a:pt x="2453039" y="554284"/>
                        <a:pt x="2474695" y="558538"/>
                        <a:pt x="2492339" y="568820"/>
                      </a:cubicBezTo>
                      <a:lnTo>
                        <a:pt x="2508679" y="585156"/>
                      </a:lnTo>
                      <a:lnTo>
                        <a:pt x="2513145" y="586579"/>
                      </a:lnTo>
                      <a:cubicBezTo>
                        <a:pt x="2516245" y="589007"/>
                        <a:pt x="2518173" y="591019"/>
                        <a:pt x="2520853" y="594620"/>
                      </a:cubicBezTo>
                      <a:cubicBezTo>
                        <a:pt x="2525377" y="604168"/>
                        <a:pt x="2532665" y="613381"/>
                        <a:pt x="2519513" y="620583"/>
                      </a:cubicBezTo>
                      <a:cubicBezTo>
                        <a:pt x="2478801" y="608685"/>
                        <a:pt x="2444289" y="620154"/>
                        <a:pt x="2409527" y="643433"/>
                      </a:cubicBezTo>
                      <a:cubicBezTo>
                        <a:pt x="2383559" y="660599"/>
                        <a:pt x="2353569" y="663107"/>
                        <a:pt x="2324671" y="669972"/>
                      </a:cubicBezTo>
                      <a:cubicBezTo>
                        <a:pt x="2301299" y="676165"/>
                        <a:pt x="2279853" y="684370"/>
                        <a:pt x="2263353" y="700951"/>
                      </a:cubicBezTo>
                      <a:cubicBezTo>
                        <a:pt x="2183693" y="779584"/>
                        <a:pt x="2088279" y="802352"/>
                        <a:pt x="1981141" y="783915"/>
                      </a:cubicBezTo>
                      <a:cubicBezTo>
                        <a:pt x="1966229" y="781233"/>
                        <a:pt x="1950061" y="782067"/>
                        <a:pt x="1935569" y="778213"/>
                      </a:cubicBezTo>
                      <a:cubicBezTo>
                        <a:pt x="1887067" y="762210"/>
                        <a:pt x="1839067" y="778117"/>
                        <a:pt x="1791741" y="781042"/>
                      </a:cubicBezTo>
                      <a:cubicBezTo>
                        <a:pt x="1761331" y="784723"/>
                        <a:pt x="1734863" y="806998"/>
                        <a:pt x="1710485" y="823410"/>
                      </a:cubicBezTo>
                      <a:cubicBezTo>
                        <a:pt x="1682089" y="843673"/>
                        <a:pt x="1659807" y="872733"/>
                        <a:pt x="1638365" y="899446"/>
                      </a:cubicBezTo>
                      <a:cubicBezTo>
                        <a:pt x="1619351" y="923062"/>
                        <a:pt x="1623289" y="960165"/>
                        <a:pt x="1624965" y="992492"/>
                      </a:cubicBezTo>
                      <a:cubicBezTo>
                        <a:pt x="1626139" y="1011420"/>
                        <a:pt x="1646997" y="1012260"/>
                        <a:pt x="1662411" y="1009834"/>
                      </a:cubicBezTo>
                      <a:cubicBezTo>
                        <a:pt x="1685699" y="1007575"/>
                        <a:pt x="1710913" y="1007328"/>
                        <a:pt x="1734453" y="1011769"/>
                      </a:cubicBezTo>
                      <a:cubicBezTo>
                        <a:pt x="1764609" y="1019897"/>
                        <a:pt x="1769887" y="1031036"/>
                        <a:pt x="1755899" y="1059091"/>
                      </a:cubicBezTo>
                      <a:cubicBezTo>
                        <a:pt x="1750955" y="1069225"/>
                        <a:pt x="1743669" y="1078520"/>
                        <a:pt x="1737973" y="1087062"/>
                      </a:cubicBezTo>
                      <a:cubicBezTo>
                        <a:pt x="1725241" y="1111599"/>
                        <a:pt x="1727671" y="1127010"/>
                        <a:pt x="1753137" y="1133462"/>
                      </a:cubicBezTo>
                      <a:cubicBezTo>
                        <a:pt x="1791923" y="1143350"/>
                        <a:pt x="1829787" y="1159518"/>
                        <a:pt x="1869659" y="1155252"/>
                      </a:cubicBezTo>
                      <a:cubicBezTo>
                        <a:pt x="1888257" y="1151318"/>
                        <a:pt x="1906685" y="1155257"/>
                        <a:pt x="1923439" y="1163885"/>
                      </a:cubicBezTo>
                      <a:cubicBezTo>
                        <a:pt x="1952257" y="1179467"/>
                        <a:pt x="1983167" y="1170677"/>
                        <a:pt x="2015083" y="1170178"/>
                      </a:cubicBezTo>
                      <a:cubicBezTo>
                        <a:pt x="2028487" y="1169678"/>
                        <a:pt x="2042727" y="1166832"/>
                        <a:pt x="2057303" y="1166749"/>
                      </a:cubicBezTo>
                      <a:cubicBezTo>
                        <a:pt x="2157573" y="1174802"/>
                        <a:pt x="2240753" y="1134444"/>
                        <a:pt x="2312707" y="1066280"/>
                      </a:cubicBezTo>
                      <a:cubicBezTo>
                        <a:pt x="2329209" y="1049701"/>
                        <a:pt x="2333649" y="1026166"/>
                        <a:pt x="2341187" y="1005062"/>
                      </a:cubicBezTo>
                      <a:cubicBezTo>
                        <a:pt x="2371843" y="934046"/>
                        <a:pt x="2426793" y="887569"/>
                        <a:pt x="2498161" y="865468"/>
                      </a:cubicBezTo>
                      <a:cubicBezTo>
                        <a:pt x="2539795" y="852575"/>
                        <a:pt x="2585113" y="851577"/>
                        <a:pt x="2629677" y="848987"/>
                      </a:cubicBezTo>
                      <a:cubicBezTo>
                        <a:pt x="2637971" y="847982"/>
                        <a:pt x="2648611" y="847817"/>
                        <a:pt x="2658493" y="846059"/>
                      </a:cubicBezTo>
                      <a:cubicBezTo>
                        <a:pt x="2694515" y="837771"/>
                        <a:pt x="2695101" y="828727"/>
                        <a:pt x="2682031" y="794974"/>
                      </a:cubicBezTo>
                      <a:cubicBezTo>
                        <a:pt x="2665947" y="754854"/>
                        <a:pt x="2634531" y="731735"/>
                        <a:pt x="2600689" y="711715"/>
                      </a:cubicBezTo>
                      <a:cubicBezTo>
                        <a:pt x="2574635" y="695797"/>
                        <a:pt x="2553777" y="676449"/>
                        <a:pt x="2532581" y="654335"/>
                      </a:cubicBezTo>
                      <a:cubicBezTo>
                        <a:pt x="2522531" y="645457"/>
                        <a:pt x="2514907" y="633481"/>
                        <a:pt x="2523869" y="619494"/>
                      </a:cubicBezTo>
                      <a:cubicBezTo>
                        <a:pt x="2541459" y="607269"/>
                        <a:pt x="2557461" y="614305"/>
                        <a:pt x="2572203" y="624859"/>
                      </a:cubicBezTo>
                      <a:cubicBezTo>
                        <a:pt x="2587701" y="637006"/>
                        <a:pt x="2603785" y="640107"/>
                        <a:pt x="2621963" y="637345"/>
                      </a:cubicBezTo>
                      <a:cubicBezTo>
                        <a:pt x="2655553" y="632158"/>
                        <a:pt x="2688139" y="637186"/>
                        <a:pt x="2721227" y="637107"/>
                      </a:cubicBezTo>
                      <a:cubicBezTo>
                        <a:pt x="2733039" y="637359"/>
                        <a:pt x="2747949" y="640041"/>
                        <a:pt x="2758841" y="646575"/>
                      </a:cubicBezTo>
                      <a:cubicBezTo>
                        <a:pt x="2808265" y="674805"/>
                        <a:pt x="2864391" y="684277"/>
                        <a:pt x="2915491" y="707817"/>
                      </a:cubicBezTo>
                      <a:cubicBezTo>
                        <a:pt x="2975135" y="737054"/>
                        <a:pt x="3031091" y="717379"/>
                        <a:pt x="3082859" y="690921"/>
                      </a:cubicBezTo>
                      <a:cubicBezTo>
                        <a:pt x="3133035" y="665215"/>
                        <a:pt x="3181955" y="661537"/>
                        <a:pt x="3231547" y="681894"/>
                      </a:cubicBezTo>
                      <a:cubicBezTo>
                        <a:pt x="3274103" y="699739"/>
                        <a:pt x="3320091" y="704266"/>
                        <a:pt x="3363485" y="719766"/>
                      </a:cubicBezTo>
                      <a:cubicBezTo>
                        <a:pt x="3393223" y="729067"/>
                        <a:pt x="3429411" y="731417"/>
                        <a:pt x="3459567" y="702527"/>
                      </a:cubicBezTo>
                      <a:cubicBezTo>
                        <a:pt x="3483691" y="679413"/>
                        <a:pt x="3512841" y="660740"/>
                        <a:pt x="3536965" y="637628"/>
                      </a:cubicBezTo>
                      <a:cubicBezTo>
                        <a:pt x="3585633" y="590230"/>
                        <a:pt x="3644773" y="587558"/>
                        <a:pt x="3706259" y="585724"/>
                      </a:cubicBezTo>
                      <a:cubicBezTo>
                        <a:pt x="3727957" y="584218"/>
                        <a:pt x="3750741" y="587069"/>
                        <a:pt x="3772019" y="586737"/>
                      </a:cubicBezTo>
                      <a:cubicBezTo>
                        <a:pt x="3782657" y="586571"/>
                        <a:pt x="3795641" y="587242"/>
                        <a:pt x="3802929" y="596456"/>
                      </a:cubicBezTo>
                      <a:cubicBezTo>
                        <a:pt x="3843809" y="637499"/>
                        <a:pt x="3892897" y="625948"/>
                        <a:pt x="3939973" y="616323"/>
                      </a:cubicBezTo>
                      <a:cubicBezTo>
                        <a:pt x="3967283" y="610213"/>
                        <a:pt x="3996099" y="607285"/>
                        <a:pt x="4024495" y="605529"/>
                      </a:cubicBezTo>
                      <a:cubicBezTo>
                        <a:pt x="4046191" y="604025"/>
                        <a:pt x="4063783" y="610309"/>
                        <a:pt x="4069565" y="634848"/>
                      </a:cubicBezTo>
                      <a:cubicBezTo>
                        <a:pt x="4079867" y="631918"/>
                        <a:pt x="4087909" y="624215"/>
                        <a:pt x="4096285" y="619274"/>
                      </a:cubicBezTo>
                      <a:cubicBezTo>
                        <a:pt x="4114967" y="611404"/>
                        <a:pt x="4130297" y="612912"/>
                        <a:pt x="4130967" y="636950"/>
                      </a:cubicBezTo>
                      <a:cubicBezTo>
                        <a:pt x="4132225" y="651941"/>
                        <a:pt x="4138759" y="659563"/>
                        <a:pt x="4150487" y="663752"/>
                      </a:cubicBezTo>
                      <a:cubicBezTo>
                        <a:pt x="4175451" y="675313"/>
                        <a:pt x="4186509" y="692483"/>
                        <a:pt x="4180815" y="719534"/>
                      </a:cubicBezTo>
                      <a:cubicBezTo>
                        <a:pt x="4179891" y="725816"/>
                        <a:pt x="4178133" y="734441"/>
                        <a:pt x="4185171" y="736954"/>
                      </a:cubicBezTo>
                      <a:cubicBezTo>
                        <a:pt x="4192961" y="741060"/>
                        <a:pt x="4198993" y="735282"/>
                        <a:pt x="4202259" y="729838"/>
                      </a:cubicBezTo>
                      <a:cubicBezTo>
                        <a:pt x="4219095" y="697513"/>
                        <a:pt x="4254947" y="697099"/>
                        <a:pt x="4281333" y="678760"/>
                      </a:cubicBezTo>
                      <a:cubicBezTo>
                        <a:pt x="4292557" y="669549"/>
                        <a:pt x="4309815" y="673069"/>
                        <a:pt x="4316183" y="688564"/>
                      </a:cubicBezTo>
                      <a:cubicBezTo>
                        <a:pt x="4328247" y="714026"/>
                        <a:pt x="4344833" y="712018"/>
                        <a:pt x="4365103" y="703393"/>
                      </a:cubicBezTo>
                      <a:cubicBezTo>
                        <a:pt x="4389731" y="693682"/>
                        <a:pt x="4413521" y="686315"/>
                        <a:pt x="4436725" y="706501"/>
                      </a:cubicBezTo>
                      <a:cubicBezTo>
                        <a:pt x="4454401" y="727358"/>
                        <a:pt x="4481877" y="731884"/>
                        <a:pt x="4504495" y="742607"/>
                      </a:cubicBezTo>
                      <a:cubicBezTo>
                        <a:pt x="4544287" y="760785"/>
                        <a:pt x="4580893" y="780472"/>
                        <a:pt x="4619847" y="800997"/>
                      </a:cubicBezTo>
                      <a:lnTo>
                        <a:pt x="4650987" y="819521"/>
                      </a:lnTo>
                      <a:lnTo>
                        <a:pt x="4626357" y="799366"/>
                      </a:lnTo>
                      <a:cubicBezTo>
                        <a:pt x="4707745" y="820462"/>
                        <a:pt x="4784359" y="806627"/>
                        <a:pt x="4858713" y="769388"/>
                      </a:cubicBezTo>
                      <a:cubicBezTo>
                        <a:pt x="4891097" y="753042"/>
                        <a:pt x="4926081" y="744273"/>
                        <a:pt x="4962493" y="742659"/>
                      </a:cubicBezTo>
                      <a:cubicBezTo>
                        <a:pt x="4988647" y="740040"/>
                        <a:pt x="5000915" y="757713"/>
                        <a:pt x="5004015" y="778756"/>
                      </a:cubicBezTo>
                      <a:cubicBezTo>
                        <a:pt x="5006025" y="795423"/>
                        <a:pt x="5014005" y="810237"/>
                        <a:pt x="5017615" y="826146"/>
                      </a:cubicBezTo>
                      <a:cubicBezTo>
                        <a:pt x="5009693" y="863190"/>
                        <a:pt x="5032717" y="895338"/>
                        <a:pt x="5033121" y="931367"/>
                      </a:cubicBezTo>
                      <a:cubicBezTo>
                        <a:pt x="5034193" y="972953"/>
                        <a:pt x="5035265" y="1014537"/>
                        <a:pt x="5032807" y="1054862"/>
                      </a:cubicBezTo>
                      <a:cubicBezTo>
                        <a:pt x="5030943" y="1086095"/>
                        <a:pt x="5041441" y="1112439"/>
                        <a:pt x="5054293" y="1139625"/>
                      </a:cubicBezTo>
                      <a:cubicBezTo>
                        <a:pt x="5063031" y="1156036"/>
                        <a:pt x="5079431" y="1147274"/>
                        <a:pt x="5088341" y="1155775"/>
                      </a:cubicBezTo>
                      <a:cubicBezTo>
                        <a:pt x="5105489" y="1167216"/>
                        <a:pt x="5112295" y="1181608"/>
                        <a:pt x="5101607" y="1200384"/>
                      </a:cubicBezTo>
                      <a:cubicBezTo>
                        <a:pt x="5104121" y="1211916"/>
                        <a:pt x="5116315" y="1214942"/>
                        <a:pt x="5122869" y="1222601"/>
                      </a:cubicBezTo>
                      <a:cubicBezTo>
                        <a:pt x="5140353" y="1236821"/>
                        <a:pt x="5140429" y="1251468"/>
                        <a:pt x="5121167" y="1264524"/>
                      </a:cubicBezTo>
                      <a:lnTo>
                        <a:pt x="5120213" y="1263647"/>
                      </a:lnTo>
                      <a:lnTo>
                        <a:pt x="5181997" y="1330982"/>
                      </a:lnTo>
                      <a:cubicBezTo>
                        <a:pt x="5205161" y="1353137"/>
                        <a:pt x="5228827" y="1374810"/>
                        <a:pt x="5249979" y="1398891"/>
                      </a:cubicBezTo>
                      <a:lnTo>
                        <a:pt x="5253657" y="1405221"/>
                      </a:lnTo>
                      <a:lnTo>
                        <a:pt x="5286903" y="1399229"/>
                      </a:lnTo>
                      <a:cubicBezTo>
                        <a:pt x="5322529" y="1388113"/>
                        <a:pt x="5355203" y="1366835"/>
                        <a:pt x="5393133" y="1364532"/>
                      </a:cubicBezTo>
                      <a:lnTo>
                        <a:pt x="5395253" y="1364988"/>
                      </a:lnTo>
                      <a:lnTo>
                        <a:pt x="5392633" y="1363345"/>
                      </a:lnTo>
                      <a:cubicBezTo>
                        <a:pt x="5409003" y="1343836"/>
                        <a:pt x="5426059" y="1371281"/>
                        <a:pt x="5443467" y="1360149"/>
                      </a:cubicBezTo>
                      <a:cubicBezTo>
                        <a:pt x="5445503" y="1358210"/>
                        <a:pt x="5448729" y="1356693"/>
                        <a:pt x="5451959" y="1355176"/>
                      </a:cubicBezTo>
                      <a:cubicBezTo>
                        <a:pt x="5463177" y="1353846"/>
                        <a:pt x="5471247" y="1350056"/>
                        <a:pt x="5480543" y="1365386"/>
                      </a:cubicBezTo>
                      <a:cubicBezTo>
                        <a:pt x="5512697" y="1418242"/>
                        <a:pt x="5507469" y="1481763"/>
                        <a:pt x="5462011" y="1537589"/>
                      </a:cubicBezTo>
                      <a:cubicBezTo>
                        <a:pt x="5450771" y="1550254"/>
                        <a:pt x="5441405" y="1564258"/>
                        <a:pt x="5433421" y="1579089"/>
                      </a:cubicBezTo>
                      <a:lnTo>
                        <a:pt x="5413863" y="1623882"/>
                      </a:lnTo>
                      <a:lnTo>
                        <a:pt x="5414003" y="1624327"/>
                      </a:lnTo>
                      <a:lnTo>
                        <a:pt x="5421141" y="1639162"/>
                      </a:lnTo>
                      <a:lnTo>
                        <a:pt x="5435453" y="1660806"/>
                      </a:lnTo>
                      <a:cubicBezTo>
                        <a:pt x="5435369" y="1664741"/>
                        <a:pt x="5436041" y="1670269"/>
                        <a:pt x="5437549" y="1673452"/>
                      </a:cubicBezTo>
                      <a:cubicBezTo>
                        <a:pt x="5463351" y="1719685"/>
                        <a:pt x="5430849" y="1747739"/>
                        <a:pt x="5405805" y="1777132"/>
                      </a:cubicBezTo>
                      <a:cubicBezTo>
                        <a:pt x="5384781" y="1802674"/>
                        <a:pt x="5355293" y="1800073"/>
                        <a:pt x="5326645" y="1795129"/>
                      </a:cubicBezTo>
                      <a:cubicBezTo>
                        <a:pt x="5264235" y="1784736"/>
                        <a:pt x="5199399" y="1777442"/>
                        <a:pt x="5149973" y="1730700"/>
                      </a:cubicBezTo>
                      <a:cubicBezTo>
                        <a:pt x="5087901" y="1723072"/>
                        <a:pt x="5044423" y="1674490"/>
                        <a:pt x="4987209" y="1660665"/>
                      </a:cubicBezTo>
                      <a:cubicBezTo>
                        <a:pt x="4954707" y="1651700"/>
                        <a:pt x="4928401" y="1629084"/>
                        <a:pt x="4900005" y="1612329"/>
                      </a:cubicBezTo>
                      <a:cubicBezTo>
                        <a:pt x="4892213" y="1608225"/>
                        <a:pt x="4884925" y="1599011"/>
                        <a:pt x="4874285" y="1599178"/>
                      </a:cubicBezTo>
                      <a:cubicBezTo>
                        <a:pt x="4819837" y="1603525"/>
                        <a:pt x="4780883" y="1564492"/>
                        <a:pt x="4733551" y="1548909"/>
                      </a:cubicBezTo>
                      <a:cubicBezTo>
                        <a:pt x="4663521" y="1526539"/>
                        <a:pt x="4610241" y="1475779"/>
                        <a:pt x="4542639" y="1450309"/>
                      </a:cubicBezTo>
                      <a:cubicBezTo>
                        <a:pt x="4516841" y="1441094"/>
                        <a:pt x="4489363" y="1436567"/>
                        <a:pt x="4463563" y="1427351"/>
                      </a:cubicBezTo>
                      <a:cubicBezTo>
                        <a:pt x="4427959" y="1415958"/>
                        <a:pt x="4392359" y="1404562"/>
                        <a:pt x="4357175" y="1391995"/>
                      </a:cubicBezTo>
                      <a:cubicBezTo>
                        <a:pt x="4334893" y="1384036"/>
                        <a:pt x="4327435" y="1364187"/>
                        <a:pt x="4316797" y="1345844"/>
                      </a:cubicBezTo>
                      <a:lnTo>
                        <a:pt x="4312537" y="1338823"/>
                      </a:lnTo>
                      <a:lnTo>
                        <a:pt x="4301347" y="1334948"/>
                      </a:lnTo>
                      <a:cubicBezTo>
                        <a:pt x="4284477" y="1325078"/>
                        <a:pt x="4273261" y="1307189"/>
                        <a:pt x="4257239" y="1296507"/>
                      </a:cubicBezTo>
                      <a:cubicBezTo>
                        <a:pt x="4216437" y="1270034"/>
                        <a:pt x="4168853" y="1266259"/>
                        <a:pt x="4126293" y="1248413"/>
                      </a:cubicBezTo>
                      <a:cubicBezTo>
                        <a:pt x="4051313" y="1217664"/>
                        <a:pt x="3971725" y="1199815"/>
                        <a:pt x="3894649" y="1174928"/>
                      </a:cubicBezTo>
                      <a:cubicBezTo>
                        <a:pt x="3878229" y="1169063"/>
                        <a:pt x="3864071" y="1167973"/>
                        <a:pt x="3854689" y="1183134"/>
                      </a:cubicBezTo>
                      <a:cubicBezTo>
                        <a:pt x="3841283" y="1202147"/>
                        <a:pt x="3825199" y="1199046"/>
                        <a:pt x="3807607" y="1192762"/>
                      </a:cubicBezTo>
                      <a:cubicBezTo>
                        <a:pt x="3715367" y="1158492"/>
                        <a:pt x="3625473" y="1125062"/>
                        <a:pt x="3532397" y="1093137"/>
                      </a:cubicBezTo>
                      <a:cubicBezTo>
                        <a:pt x="3484309" y="1075960"/>
                        <a:pt x="3436555" y="1061549"/>
                        <a:pt x="3384615" y="1058863"/>
                      </a:cubicBezTo>
                      <a:cubicBezTo>
                        <a:pt x="3375567" y="1058275"/>
                        <a:pt x="3365763" y="1056097"/>
                        <a:pt x="3358727" y="1053584"/>
                      </a:cubicBezTo>
                      <a:cubicBezTo>
                        <a:pt x="3286845" y="1025264"/>
                        <a:pt x="3265735" y="1054747"/>
                        <a:pt x="3259201" y="1121174"/>
                      </a:cubicBezTo>
                      <a:cubicBezTo>
                        <a:pt x="3255263" y="1158114"/>
                        <a:pt x="3248393" y="1166239"/>
                        <a:pt x="3209689" y="1170925"/>
                      </a:cubicBezTo>
                      <a:cubicBezTo>
                        <a:pt x="3200221" y="1171510"/>
                        <a:pt x="3188327" y="1175196"/>
                        <a:pt x="3182293" y="1180975"/>
                      </a:cubicBezTo>
                      <a:cubicBezTo>
                        <a:pt x="3155213" y="1204029"/>
                        <a:pt x="3127519" y="1224632"/>
                        <a:pt x="3093205" y="1228368"/>
                      </a:cubicBezTo>
                      <a:lnTo>
                        <a:pt x="3059699" y="1226158"/>
                      </a:lnTo>
                      <a:lnTo>
                        <a:pt x="3054469" y="1232764"/>
                      </a:lnTo>
                      <a:cubicBezTo>
                        <a:pt x="3052197" y="1235424"/>
                        <a:pt x="3049789" y="1237538"/>
                        <a:pt x="3047025" y="1237874"/>
                      </a:cubicBezTo>
                      <a:cubicBezTo>
                        <a:pt x="2986463" y="1251942"/>
                        <a:pt x="2947597" y="1301527"/>
                        <a:pt x="2890805" y="1323553"/>
                      </a:cubicBezTo>
                      <a:cubicBezTo>
                        <a:pt x="2841553" y="1342984"/>
                        <a:pt x="2791965" y="1359650"/>
                        <a:pt x="2740785" y="1377069"/>
                      </a:cubicBezTo>
                      <a:lnTo>
                        <a:pt x="2741393" y="1376114"/>
                      </a:lnTo>
                      <a:lnTo>
                        <a:pt x="2736099" y="1378619"/>
                      </a:lnTo>
                      <a:cubicBezTo>
                        <a:pt x="2718005" y="1395957"/>
                        <a:pt x="2700075" y="1386909"/>
                        <a:pt x="2682483" y="1380625"/>
                      </a:cubicBezTo>
                      <a:cubicBezTo>
                        <a:pt x="2659025" y="1372246"/>
                        <a:pt x="2635903" y="1366631"/>
                        <a:pt x="2618811" y="1392262"/>
                      </a:cubicBezTo>
                      <a:cubicBezTo>
                        <a:pt x="2612445" y="1395276"/>
                        <a:pt x="2607669" y="1397538"/>
                        <a:pt x="2601303" y="1400553"/>
                      </a:cubicBezTo>
                      <a:lnTo>
                        <a:pt x="2600989" y="1400948"/>
                      </a:lnTo>
                      <a:lnTo>
                        <a:pt x="2599119" y="1426858"/>
                      </a:lnTo>
                      <a:cubicBezTo>
                        <a:pt x="2603455" y="1434549"/>
                        <a:pt x="2611751" y="1440832"/>
                        <a:pt x="2620843" y="1446735"/>
                      </a:cubicBezTo>
                      <a:cubicBezTo>
                        <a:pt x="2627433" y="1450417"/>
                        <a:pt x="2640707" y="1453830"/>
                        <a:pt x="2634911" y="1466367"/>
                      </a:cubicBezTo>
                      <a:cubicBezTo>
                        <a:pt x="2629957" y="1476548"/>
                        <a:pt x="2624583" y="1487907"/>
                        <a:pt x="2610887" y="1485671"/>
                      </a:cubicBezTo>
                      <a:cubicBezTo>
                        <a:pt x="2588171" y="1482868"/>
                        <a:pt x="2591397" y="1495971"/>
                        <a:pt x="2590601" y="1512950"/>
                      </a:cubicBezTo>
                      <a:cubicBezTo>
                        <a:pt x="2589107" y="1542957"/>
                        <a:pt x="2578265" y="1569625"/>
                        <a:pt x="2561577" y="1594205"/>
                      </a:cubicBezTo>
                      <a:cubicBezTo>
                        <a:pt x="2554287" y="1603552"/>
                        <a:pt x="2548679" y="1608188"/>
                        <a:pt x="2535731" y="1607548"/>
                      </a:cubicBezTo>
                      <a:cubicBezTo>
                        <a:pt x="2488709" y="1602702"/>
                        <a:pt x="2466041" y="1614523"/>
                        <a:pt x="2446223" y="1655247"/>
                      </a:cubicBezTo>
                      <a:cubicBezTo>
                        <a:pt x="2432949" y="1685030"/>
                        <a:pt x="2345311" y="1720120"/>
                        <a:pt x="2321799" y="1701099"/>
                      </a:cubicBezTo>
                      <a:cubicBezTo>
                        <a:pt x="2300951" y="1685685"/>
                        <a:pt x="2288237" y="1658570"/>
                        <a:pt x="2272249" y="1636926"/>
                      </a:cubicBezTo>
                      <a:cubicBezTo>
                        <a:pt x="2261009" y="1622287"/>
                        <a:pt x="2256393" y="1605700"/>
                        <a:pt x="2253407" y="1588699"/>
                      </a:cubicBezTo>
                      <a:lnTo>
                        <a:pt x="2244915" y="1541193"/>
                      </a:lnTo>
                      <a:lnTo>
                        <a:pt x="2243827" y="1538649"/>
                      </a:lnTo>
                      <a:lnTo>
                        <a:pt x="2238845" y="1535345"/>
                      </a:lnTo>
                      <a:lnTo>
                        <a:pt x="2226193" y="1534158"/>
                      </a:lnTo>
                      <a:cubicBezTo>
                        <a:pt x="2218777" y="1535642"/>
                        <a:pt x="2211635" y="1538711"/>
                        <a:pt x="2204599" y="1541489"/>
                      </a:cubicBezTo>
                      <a:lnTo>
                        <a:pt x="2185535" y="1534680"/>
                      </a:lnTo>
                      <a:lnTo>
                        <a:pt x="2184627" y="1533562"/>
                      </a:lnTo>
                      <a:lnTo>
                        <a:pt x="2187073" y="1542032"/>
                      </a:lnTo>
                      <a:cubicBezTo>
                        <a:pt x="2184641" y="1545134"/>
                        <a:pt x="2183049" y="1545889"/>
                        <a:pt x="2179863" y="1547398"/>
                      </a:cubicBezTo>
                      <a:cubicBezTo>
                        <a:pt x="2152279" y="1546810"/>
                        <a:pt x="2129309" y="1533311"/>
                        <a:pt x="2104661" y="1524507"/>
                      </a:cubicBezTo>
                      <a:cubicBezTo>
                        <a:pt x="2067857" y="1512685"/>
                        <a:pt x="2035579" y="1510421"/>
                        <a:pt x="2005395" y="1539345"/>
                      </a:cubicBezTo>
                      <a:cubicBezTo>
                        <a:pt x="1999359" y="1545130"/>
                        <a:pt x="1991395" y="1548902"/>
                        <a:pt x="1982341" y="1548316"/>
                      </a:cubicBezTo>
                      <a:cubicBezTo>
                        <a:pt x="1954841" y="1543788"/>
                        <a:pt x="1941175" y="1556112"/>
                        <a:pt x="1946121" y="1583026"/>
                      </a:cubicBezTo>
                      <a:cubicBezTo>
                        <a:pt x="1951065" y="1609939"/>
                        <a:pt x="1948631" y="1631570"/>
                        <a:pt x="1931611" y="1653284"/>
                      </a:cubicBezTo>
                      <a:cubicBezTo>
                        <a:pt x="1919453" y="1668795"/>
                        <a:pt x="1924233" y="1685061"/>
                        <a:pt x="1940579" y="1694870"/>
                      </a:cubicBezTo>
                      <a:cubicBezTo>
                        <a:pt x="1966987" y="1713568"/>
                        <a:pt x="1975537" y="1737798"/>
                        <a:pt x="1968159" y="1769574"/>
                      </a:cubicBezTo>
                      <a:cubicBezTo>
                        <a:pt x="1961115" y="1804118"/>
                        <a:pt x="1969581" y="1813760"/>
                        <a:pt x="2001607" y="1827845"/>
                      </a:cubicBezTo>
                      <a:cubicBezTo>
                        <a:pt x="2014097" y="1833631"/>
                        <a:pt x="2027845" y="1835895"/>
                        <a:pt x="2033883" y="1848639"/>
                      </a:cubicBezTo>
                      <a:cubicBezTo>
                        <a:pt x="2025665" y="1864233"/>
                        <a:pt x="2012419" y="1856855"/>
                        <a:pt x="2003029" y="1853501"/>
                      </a:cubicBezTo>
                      <a:cubicBezTo>
                        <a:pt x="1970165" y="1841762"/>
                        <a:pt x="1936379" y="1836312"/>
                        <a:pt x="1903433" y="1828514"/>
                      </a:cubicBezTo>
                      <a:cubicBezTo>
                        <a:pt x="1898317" y="1828011"/>
                        <a:pt x="1891611" y="1828263"/>
                        <a:pt x="1887753" y="1824238"/>
                      </a:cubicBezTo>
                      <a:cubicBezTo>
                        <a:pt x="1839299" y="1785753"/>
                        <a:pt x="1777089" y="1800592"/>
                        <a:pt x="1723435" y="1784074"/>
                      </a:cubicBezTo>
                      <a:cubicBezTo>
                        <a:pt x="1702307" y="1776528"/>
                        <a:pt x="1677743" y="1782312"/>
                        <a:pt x="1655525" y="1788936"/>
                      </a:cubicBezTo>
                      <a:cubicBezTo>
                        <a:pt x="1610671" y="1803355"/>
                        <a:pt x="1591719" y="1878644"/>
                        <a:pt x="1626007" y="1916039"/>
                      </a:cubicBezTo>
                      <a:cubicBezTo>
                        <a:pt x="1659119" y="1953014"/>
                        <a:pt x="1697851" y="1985378"/>
                        <a:pt x="1745973" y="2002567"/>
                      </a:cubicBezTo>
                      <a:cubicBezTo>
                        <a:pt x="1770201" y="2012544"/>
                        <a:pt x="1796443" y="2020594"/>
                        <a:pt x="1821845" y="2030990"/>
                      </a:cubicBezTo>
                      <a:cubicBezTo>
                        <a:pt x="1836685" y="2037614"/>
                        <a:pt x="1851943" y="2043064"/>
                        <a:pt x="1853115" y="2062013"/>
                      </a:cubicBezTo>
                      <a:cubicBezTo>
                        <a:pt x="1841041" y="2073583"/>
                        <a:pt x="1828215" y="2065031"/>
                        <a:pt x="1816477" y="2060838"/>
                      </a:cubicBezTo>
                      <a:cubicBezTo>
                        <a:pt x="1797697" y="2054130"/>
                        <a:pt x="1785039" y="2056226"/>
                        <a:pt x="1778245" y="2078947"/>
                      </a:cubicBezTo>
                      <a:cubicBezTo>
                        <a:pt x="1772207" y="2103261"/>
                        <a:pt x="1754183" y="2116676"/>
                        <a:pt x="1728109" y="2119275"/>
                      </a:cubicBezTo>
                      <a:cubicBezTo>
                        <a:pt x="1710335" y="2120866"/>
                        <a:pt x="1701029" y="2132102"/>
                        <a:pt x="1698679" y="2149791"/>
                      </a:cubicBezTo>
                      <a:cubicBezTo>
                        <a:pt x="1696247" y="2171423"/>
                        <a:pt x="1683585" y="2192048"/>
                        <a:pt x="1681153" y="2213679"/>
                      </a:cubicBezTo>
                      <a:cubicBezTo>
                        <a:pt x="1680565" y="2222734"/>
                        <a:pt x="1674027" y="2233633"/>
                        <a:pt x="1664887" y="2236987"/>
                      </a:cubicBezTo>
                      <a:cubicBezTo>
                        <a:pt x="1623219" y="2249898"/>
                        <a:pt x="1596725" y="2290728"/>
                        <a:pt x="1554217" y="2305987"/>
                      </a:cubicBezTo>
                      <a:cubicBezTo>
                        <a:pt x="1530407" y="2313363"/>
                        <a:pt x="1518501" y="2335582"/>
                        <a:pt x="1508607" y="2355871"/>
                      </a:cubicBezTo>
                      <a:cubicBezTo>
                        <a:pt x="1492507" y="2389826"/>
                        <a:pt x="1462491" y="2410870"/>
                        <a:pt x="1436333" y="2435939"/>
                      </a:cubicBezTo>
                      <a:cubicBezTo>
                        <a:pt x="1423505" y="2445915"/>
                        <a:pt x="1411265" y="2446838"/>
                        <a:pt x="1401289" y="2434010"/>
                      </a:cubicBezTo>
                      <a:cubicBezTo>
                        <a:pt x="1388211" y="2418750"/>
                        <a:pt x="1376725" y="2421265"/>
                        <a:pt x="1361131" y="2431578"/>
                      </a:cubicBezTo>
                      <a:cubicBezTo>
                        <a:pt x="1345955" y="2440715"/>
                        <a:pt x="1328433" y="2449016"/>
                        <a:pt x="1316275" y="2464526"/>
                      </a:cubicBezTo>
                      <a:cubicBezTo>
                        <a:pt x="1287097" y="2501751"/>
                        <a:pt x="1248781" y="2523801"/>
                        <a:pt x="1202837" y="2533861"/>
                      </a:cubicBezTo>
                      <a:cubicBezTo>
                        <a:pt x="1183807" y="2538974"/>
                        <a:pt x="1174499" y="2550209"/>
                        <a:pt x="1170139" y="2569828"/>
                      </a:cubicBezTo>
                      <a:cubicBezTo>
                        <a:pt x="1158735" y="2605461"/>
                        <a:pt x="1149259" y="2643105"/>
                        <a:pt x="1128045" y="2676558"/>
                      </a:cubicBezTo>
                      <a:cubicBezTo>
                        <a:pt x="1117061" y="2692487"/>
                        <a:pt x="1119743" y="2714623"/>
                        <a:pt x="1111863" y="2732983"/>
                      </a:cubicBezTo>
                      <a:cubicBezTo>
                        <a:pt x="1107670" y="2744721"/>
                        <a:pt x="1120999" y="2748159"/>
                        <a:pt x="1127959" y="2754615"/>
                      </a:cubicBezTo>
                      <a:cubicBezTo>
                        <a:pt x="1142713" y="2765180"/>
                        <a:pt x="1162581" y="2776248"/>
                        <a:pt x="1154615" y="2798549"/>
                      </a:cubicBezTo>
                      <a:cubicBezTo>
                        <a:pt x="1148661" y="2818922"/>
                        <a:pt x="1132647" y="2830409"/>
                        <a:pt x="1109760" y="2831498"/>
                      </a:cubicBezTo>
                      <a:cubicBezTo>
                        <a:pt x="1103053" y="2831749"/>
                        <a:pt x="1092488" y="2827976"/>
                        <a:pt x="1091064" y="2839379"/>
                      </a:cubicBezTo>
                      <a:cubicBezTo>
                        <a:pt x="1091984" y="2851620"/>
                        <a:pt x="1098105" y="2860424"/>
                        <a:pt x="1107410" y="2867718"/>
                      </a:cubicBezTo>
                      <a:cubicBezTo>
                        <a:pt x="1117553" y="2872664"/>
                        <a:pt x="1120573" y="2860507"/>
                        <a:pt x="1125017" y="2855477"/>
                      </a:cubicBezTo>
                      <a:cubicBezTo>
                        <a:pt x="1142037" y="2833763"/>
                        <a:pt x="1151091" y="2834350"/>
                        <a:pt x="1163583" y="2858664"/>
                      </a:cubicBezTo>
                      <a:cubicBezTo>
                        <a:pt x="1170037" y="2870235"/>
                        <a:pt x="1177331" y="2879458"/>
                        <a:pt x="1184205" y="2889854"/>
                      </a:cubicBezTo>
                      <a:cubicBezTo>
                        <a:pt x="1197197" y="2909054"/>
                        <a:pt x="1191999" y="2949550"/>
                        <a:pt x="1175481" y="2966150"/>
                      </a:cubicBezTo>
                      <a:cubicBezTo>
                        <a:pt x="1165839" y="2974617"/>
                        <a:pt x="1159215" y="2970928"/>
                        <a:pt x="1155863" y="2961790"/>
                      </a:cubicBezTo>
                      <a:cubicBezTo>
                        <a:pt x="1143205" y="2926827"/>
                        <a:pt x="1122917" y="2916933"/>
                        <a:pt x="1089800" y="2935546"/>
                      </a:cubicBezTo>
                      <a:cubicBezTo>
                        <a:pt x="1081416" y="2940492"/>
                        <a:pt x="1073703" y="2932443"/>
                        <a:pt x="1063391" y="2935378"/>
                      </a:cubicBezTo>
                      <a:cubicBezTo>
                        <a:pt x="1065485" y="2948037"/>
                        <a:pt x="1075714" y="2949044"/>
                        <a:pt x="1084684" y="2953571"/>
                      </a:cubicBezTo>
                      <a:cubicBezTo>
                        <a:pt x="1115453" y="2971179"/>
                        <a:pt x="1118553" y="2992139"/>
                        <a:pt x="1089626" y="3017542"/>
                      </a:cubicBezTo>
                      <a:cubicBezTo>
                        <a:pt x="1077553" y="3029112"/>
                        <a:pt x="1062378" y="3038252"/>
                        <a:pt x="1051813" y="3053007"/>
                      </a:cubicBezTo>
                      <a:cubicBezTo>
                        <a:pt x="1046532" y="3060385"/>
                        <a:pt x="1037309" y="3067679"/>
                        <a:pt x="1037559" y="3074386"/>
                      </a:cubicBezTo>
                      <a:cubicBezTo>
                        <a:pt x="1035714" y="3105492"/>
                        <a:pt x="1029172" y="3134920"/>
                        <a:pt x="1006953" y="3160072"/>
                      </a:cubicBezTo>
                      <a:cubicBezTo>
                        <a:pt x="1002091" y="3166277"/>
                        <a:pt x="1007791" y="3176253"/>
                        <a:pt x="1014749" y="3182709"/>
                      </a:cubicBezTo>
                      <a:cubicBezTo>
                        <a:pt x="1020952" y="3187572"/>
                        <a:pt x="1028079" y="3186147"/>
                        <a:pt x="1035625" y="3183548"/>
                      </a:cubicBezTo>
                      <a:cubicBezTo>
                        <a:pt x="1077378" y="3166698"/>
                        <a:pt x="1086683" y="3173992"/>
                        <a:pt x="1092046" y="3218261"/>
                      </a:cubicBezTo>
                      <a:cubicBezTo>
                        <a:pt x="1093723" y="3232095"/>
                        <a:pt x="1099003" y="3243246"/>
                        <a:pt x="1112669" y="3249450"/>
                      </a:cubicBezTo>
                      <a:cubicBezTo>
                        <a:pt x="1126333" y="3255655"/>
                        <a:pt x="1133207" y="3266051"/>
                        <a:pt x="1124991" y="3281646"/>
                      </a:cubicBezTo>
                      <a:cubicBezTo>
                        <a:pt x="1118367" y="3296486"/>
                        <a:pt x="1106043" y="3301349"/>
                        <a:pt x="1089945" y="3298246"/>
                      </a:cubicBezTo>
                      <a:cubicBezTo>
                        <a:pt x="1039309" y="3288100"/>
                        <a:pt x="1036122" y="3289609"/>
                        <a:pt x="1016920" y="3339662"/>
                      </a:cubicBezTo>
                      <a:cubicBezTo>
                        <a:pt x="1031759" y="3346286"/>
                        <a:pt x="1043832" y="3334716"/>
                        <a:pt x="1055738" y="3331028"/>
                      </a:cubicBezTo>
                      <a:cubicBezTo>
                        <a:pt x="1072421" y="3325075"/>
                        <a:pt x="1089777" y="3324656"/>
                        <a:pt x="1100508" y="3339077"/>
                      </a:cubicBezTo>
                      <a:cubicBezTo>
                        <a:pt x="1112411" y="3353918"/>
                        <a:pt x="1102350" y="3363559"/>
                        <a:pt x="1091115" y="3372782"/>
                      </a:cubicBezTo>
                      <a:cubicBezTo>
                        <a:pt x="1085497" y="3377393"/>
                        <a:pt x="1084576" y="3383681"/>
                        <a:pt x="1088765" y="3390472"/>
                      </a:cubicBezTo>
                      <a:cubicBezTo>
                        <a:pt x="1122383" y="3440862"/>
                        <a:pt x="1084905" y="3479093"/>
                        <a:pt x="1065116" y="3519672"/>
                      </a:cubicBezTo>
                      <a:cubicBezTo>
                        <a:pt x="1063104" y="3521600"/>
                        <a:pt x="1061092" y="3523529"/>
                        <a:pt x="1059499" y="3524283"/>
                      </a:cubicBezTo>
                      <a:cubicBezTo>
                        <a:pt x="1037449" y="3541554"/>
                        <a:pt x="1059748" y="3568049"/>
                        <a:pt x="1046667" y="3589847"/>
                      </a:cubicBezTo>
                      <a:cubicBezTo>
                        <a:pt x="1034844" y="3608125"/>
                        <a:pt x="1016735" y="3625479"/>
                        <a:pt x="1036686" y="3651135"/>
                      </a:cubicBezTo>
                      <a:cubicBezTo>
                        <a:pt x="1045908" y="3662370"/>
                        <a:pt x="1036937" y="3676373"/>
                        <a:pt x="1026876" y="3686014"/>
                      </a:cubicBezTo>
                      <a:cubicBezTo>
                        <a:pt x="1019245" y="3692553"/>
                        <a:pt x="1010861" y="3697499"/>
                        <a:pt x="1005160" y="3706051"/>
                      </a:cubicBezTo>
                      <a:cubicBezTo>
                        <a:pt x="984451" y="3734389"/>
                        <a:pt x="973633" y="3760967"/>
                        <a:pt x="1021420" y="3775389"/>
                      </a:cubicBezTo>
                      <a:cubicBezTo>
                        <a:pt x="1058644" y="3786037"/>
                        <a:pt x="1093770" y="3802555"/>
                        <a:pt x="1134181" y="3793166"/>
                      </a:cubicBezTo>
                      <a:cubicBezTo>
                        <a:pt x="1142481" y="3792160"/>
                        <a:pt x="1151535" y="3792747"/>
                        <a:pt x="1160087" y="3798449"/>
                      </a:cubicBezTo>
                      <a:cubicBezTo>
                        <a:pt x="1176435" y="3808258"/>
                        <a:pt x="1191861" y="3805828"/>
                        <a:pt x="1209803" y="3796354"/>
                      </a:cubicBezTo>
                      <a:cubicBezTo>
                        <a:pt x="1232523" y="3784617"/>
                        <a:pt x="1240655" y="3791492"/>
                        <a:pt x="1240905" y="3816728"/>
                      </a:cubicBezTo>
                      <a:cubicBezTo>
                        <a:pt x="1240989" y="3831316"/>
                        <a:pt x="1230759" y="3848840"/>
                        <a:pt x="1251467" y="3857559"/>
                      </a:cubicBezTo>
                      <a:cubicBezTo>
                        <a:pt x="1271755" y="3867453"/>
                        <a:pt x="1303111" y="3857476"/>
                        <a:pt x="1316107" y="3839618"/>
                      </a:cubicBezTo>
                      <a:cubicBezTo>
                        <a:pt x="1320551" y="3834588"/>
                        <a:pt x="1322647" y="3828719"/>
                        <a:pt x="1326335" y="3822096"/>
                      </a:cubicBezTo>
                      <a:cubicBezTo>
                        <a:pt x="1342685" y="3794848"/>
                        <a:pt x="1352243" y="3790320"/>
                        <a:pt x="1381587" y="3800801"/>
                      </a:cubicBezTo>
                      <a:cubicBezTo>
                        <a:pt x="1387455" y="3802897"/>
                        <a:pt x="1392905" y="3806167"/>
                        <a:pt x="1398019" y="3806671"/>
                      </a:cubicBezTo>
                      <a:cubicBezTo>
                        <a:pt x="1451089" y="3795186"/>
                        <a:pt x="1472969" y="3841383"/>
                        <a:pt x="1506753" y="3865362"/>
                      </a:cubicBezTo>
                      <a:cubicBezTo>
                        <a:pt x="1511783" y="3869806"/>
                        <a:pt x="1514045" y="3874585"/>
                        <a:pt x="1516311" y="3879364"/>
                      </a:cubicBezTo>
                      <a:cubicBezTo>
                        <a:pt x="1523603" y="3888587"/>
                        <a:pt x="1507505" y="3904013"/>
                        <a:pt x="1523183" y="3908290"/>
                      </a:cubicBezTo>
                      <a:cubicBezTo>
                        <a:pt x="1540453" y="3911811"/>
                        <a:pt x="1558563" y="3912986"/>
                        <a:pt x="1575917" y="3912567"/>
                      </a:cubicBezTo>
                      <a:cubicBezTo>
                        <a:pt x="1591259" y="3914076"/>
                        <a:pt x="1589917" y="3903009"/>
                        <a:pt x="1586983" y="3892696"/>
                      </a:cubicBezTo>
                      <a:cubicBezTo>
                        <a:pt x="1584889" y="3880036"/>
                        <a:pt x="1582795" y="3867376"/>
                        <a:pt x="1594783" y="3859747"/>
                      </a:cubicBezTo>
                      <a:cubicBezTo>
                        <a:pt x="1607611" y="3849770"/>
                        <a:pt x="1620523" y="3854381"/>
                        <a:pt x="1632595" y="3861341"/>
                      </a:cubicBezTo>
                      <a:cubicBezTo>
                        <a:pt x="1644665" y="3868300"/>
                        <a:pt x="1656319" y="3876432"/>
                        <a:pt x="1667973" y="3884565"/>
                      </a:cubicBezTo>
                      <a:cubicBezTo>
                        <a:pt x="1675349" y="3889847"/>
                        <a:pt x="1680715" y="3897058"/>
                        <a:pt x="1687421" y="3896807"/>
                      </a:cubicBezTo>
                      <a:cubicBezTo>
                        <a:pt x="1722215" y="3892029"/>
                        <a:pt x="1750551" y="3912739"/>
                        <a:pt x="1781571" y="3918524"/>
                      </a:cubicBezTo>
                      <a:cubicBezTo>
                        <a:pt x="1805883" y="3924561"/>
                        <a:pt x="1812339" y="3936132"/>
                        <a:pt x="1812253" y="3958601"/>
                      </a:cubicBezTo>
                      <a:cubicBezTo>
                        <a:pt x="1812505" y="3965308"/>
                        <a:pt x="1809989" y="3972352"/>
                        <a:pt x="1809819" y="3980232"/>
                      </a:cubicBezTo>
                      <a:cubicBezTo>
                        <a:pt x="1808981" y="4001109"/>
                        <a:pt x="1815099" y="4009913"/>
                        <a:pt x="1838827" y="4006475"/>
                      </a:cubicBezTo>
                      <a:cubicBezTo>
                        <a:pt x="1868841" y="4003961"/>
                        <a:pt x="1892903" y="4003291"/>
                        <a:pt x="1899277" y="3963215"/>
                      </a:cubicBezTo>
                      <a:cubicBezTo>
                        <a:pt x="1902967" y="3938062"/>
                        <a:pt x="1932729" y="3947369"/>
                        <a:pt x="1949999" y="3950891"/>
                      </a:cubicBezTo>
                      <a:cubicBezTo>
                        <a:pt x="1974731" y="3955754"/>
                        <a:pt x="1970369" y="3975373"/>
                        <a:pt x="1962907" y="3992560"/>
                      </a:cubicBezTo>
                      <a:cubicBezTo>
                        <a:pt x="2045487" y="4002204"/>
                        <a:pt x="2061001" y="3940245"/>
                        <a:pt x="2062849" y="3872082"/>
                      </a:cubicBezTo>
                      <a:cubicBezTo>
                        <a:pt x="2062181" y="3848020"/>
                        <a:pt x="2061093" y="3825131"/>
                        <a:pt x="2075347" y="3803751"/>
                      </a:cubicBezTo>
                      <a:cubicBezTo>
                        <a:pt x="2086749" y="3786647"/>
                        <a:pt x="2089937" y="3766609"/>
                        <a:pt x="2096645" y="3747829"/>
                      </a:cubicBezTo>
                      <a:cubicBezTo>
                        <a:pt x="2109137" y="3716556"/>
                        <a:pt x="2127415" y="3691320"/>
                        <a:pt x="2173023" y="3697023"/>
                      </a:cubicBezTo>
                      <a:cubicBezTo>
                        <a:pt x="2158017" y="3679750"/>
                        <a:pt x="2140077" y="3670695"/>
                        <a:pt x="2130939" y="3655519"/>
                      </a:cubicBezTo>
                      <a:cubicBezTo>
                        <a:pt x="2109647" y="3618796"/>
                        <a:pt x="2124487" y="3588362"/>
                        <a:pt x="2167999" y="3581404"/>
                      </a:cubicBezTo>
                      <a:cubicBezTo>
                        <a:pt x="2181833" y="3579727"/>
                        <a:pt x="2196337" y="3583585"/>
                        <a:pt x="2214699" y="3572938"/>
                      </a:cubicBezTo>
                      <a:cubicBezTo>
                        <a:pt x="2189127" y="3570421"/>
                        <a:pt x="2170769" y="3562540"/>
                        <a:pt x="2164565" y="3539148"/>
                      </a:cubicBezTo>
                      <a:cubicBezTo>
                        <a:pt x="2160291" y="3517768"/>
                        <a:pt x="2163479" y="3497730"/>
                        <a:pt x="2177649" y="3480291"/>
                      </a:cubicBezTo>
                      <a:cubicBezTo>
                        <a:pt x="2201125" y="3451618"/>
                        <a:pt x="2239353" y="3452038"/>
                        <a:pt x="2254779" y="3486665"/>
                      </a:cubicBezTo>
                      <a:cubicBezTo>
                        <a:pt x="2264587" y="3507374"/>
                        <a:pt x="2276909" y="3521040"/>
                        <a:pt x="2294013" y="3532443"/>
                      </a:cubicBezTo>
                      <a:cubicBezTo>
                        <a:pt x="2306839" y="3540996"/>
                        <a:pt x="2316395" y="3554998"/>
                        <a:pt x="2325617" y="3566232"/>
                      </a:cubicBezTo>
                      <a:cubicBezTo>
                        <a:pt x="2336011" y="3577887"/>
                        <a:pt x="2347665" y="3586019"/>
                        <a:pt x="2365439" y="3584427"/>
                      </a:cubicBezTo>
                      <a:cubicBezTo>
                        <a:pt x="2391093" y="3583002"/>
                        <a:pt x="2399811" y="3599351"/>
                        <a:pt x="2395033" y="3620144"/>
                      </a:cubicBezTo>
                      <a:cubicBezTo>
                        <a:pt x="2389413" y="3643284"/>
                        <a:pt x="2386561" y="3666089"/>
                        <a:pt x="2381361" y="3688056"/>
                      </a:cubicBezTo>
                      <a:cubicBezTo>
                        <a:pt x="2377085" y="3703734"/>
                        <a:pt x="2369707" y="3716981"/>
                        <a:pt x="2355703" y="3726539"/>
                      </a:cubicBezTo>
                      <a:cubicBezTo>
                        <a:pt x="2340111" y="3736851"/>
                        <a:pt x="2326445" y="3749176"/>
                        <a:pt x="2313533" y="3763093"/>
                      </a:cubicBezTo>
                      <a:cubicBezTo>
                        <a:pt x="2299363" y="3780532"/>
                        <a:pt x="2282763" y="3782544"/>
                        <a:pt x="2266249" y="3762086"/>
                      </a:cubicBezTo>
                      <a:cubicBezTo>
                        <a:pt x="2261637" y="3756468"/>
                        <a:pt x="2259961" y="3742634"/>
                        <a:pt x="2248391" y="3749090"/>
                      </a:cubicBezTo>
                      <a:cubicBezTo>
                        <a:pt x="2237995" y="3755965"/>
                        <a:pt x="2226005" y="3763594"/>
                        <a:pt x="2225669" y="3779356"/>
                      </a:cubicBezTo>
                      <a:cubicBezTo>
                        <a:pt x="2225581" y="3820355"/>
                        <a:pt x="2263809" y="3876363"/>
                        <a:pt x="2302961" y="3889024"/>
                      </a:cubicBezTo>
                      <a:cubicBezTo>
                        <a:pt x="2321741" y="3895732"/>
                        <a:pt x="2333729" y="3906631"/>
                        <a:pt x="2334481" y="3926753"/>
                      </a:cubicBezTo>
                      <a:cubicBezTo>
                        <a:pt x="2336827" y="3964650"/>
                        <a:pt x="2340345" y="4002966"/>
                        <a:pt x="2345037" y="4041700"/>
                      </a:cubicBezTo>
                      <a:cubicBezTo>
                        <a:pt x="2346379" y="4052767"/>
                        <a:pt x="2344953" y="4064170"/>
                        <a:pt x="2336485" y="4073058"/>
                      </a:cubicBezTo>
                      <a:cubicBezTo>
                        <a:pt x="2317451" y="4096700"/>
                        <a:pt x="2301521" y="4122774"/>
                        <a:pt x="2283243" y="4148011"/>
                      </a:cubicBezTo>
                      <a:cubicBezTo>
                        <a:pt x="2271085" y="4163521"/>
                        <a:pt x="2257085" y="4173078"/>
                        <a:pt x="2240149" y="4153794"/>
                      </a:cubicBezTo>
                      <a:cubicBezTo>
                        <a:pt x="2231683" y="4144153"/>
                        <a:pt x="2224977" y="4144404"/>
                        <a:pt x="2218435" y="4155303"/>
                      </a:cubicBezTo>
                      <a:cubicBezTo>
                        <a:pt x="2211477" y="4167377"/>
                        <a:pt x="2202337" y="4170730"/>
                        <a:pt x="2191523" y="4160250"/>
                      </a:cubicBezTo>
                      <a:cubicBezTo>
                        <a:pt x="2145081" y="4119837"/>
                        <a:pt x="2089833" y="4085544"/>
                        <a:pt x="2049929" y="4034232"/>
                      </a:cubicBezTo>
                      <a:cubicBezTo>
                        <a:pt x="2023601" y="4067182"/>
                        <a:pt x="2021167" y="4107341"/>
                        <a:pt x="2041203" y="4147586"/>
                      </a:cubicBezTo>
                      <a:cubicBezTo>
                        <a:pt x="2046903" y="4157564"/>
                        <a:pt x="2051765" y="4169888"/>
                        <a:pt x="2051933" y="4180536"/>
                      </a:cubicBezTo>
                      <a:cubicBezTo>
                        <a:pt x="2054193" y="4222374"/>
                        <a:pt x="2081859" y="4237550"/>
                        <a:pt x="2115981" y="4245767"/>
                      </a:cubicBezTo>
                      <a:cubicBezTo>
                        <a:pt x="2155635" y="4253313"/>
                        <a:pt x="2194115" y="4278970"/>
                        <a:pt x="2237461" y="4261364"/>
                      </a:cubicBezTo>
                      <a:cubicBezTo>
                        <a:pt x="2248611" y="4256082"/>
                        <a:pt x="2258335" y="4262203"/>
                        <a:pt x="2265211" y="4272600"/>
                      </a:cubicBezTo>
                      <a:cubicBezTo>
                        <a:pt x="2271665" y="4284170"/>
                        <a:pt x="2275353" y="4296075"/>
                        <a:pt x="2266047" y="4307310"/>
                      </a:cubicBezTo>
                      <a:cubicBezTo>
                        <a:pt x="2244667" y="4330115"/>
                        <a:pt x="2256237" y="4342189"/>
                        <a:pt x="2278537" y="4350154"/>
                      </a:cubicBezTo>
                      <a:cubicBezTo>
                        <a:pt x="2296141" y="4356442"/>
                        <a:pt x="2306367" y="4375978"/>
                        <a:pt x="2325567" y="4381511"/>
                      </a:cubicBezTo>
                      <a:cubicBezTo>
                        <a:pt x="2333783" y="4365917"/>
                        <a:pt x="2323807" y="4353089"/>
                        <a:pt x="2324479" y="4340094"/>
                      </a:cubicBezTo>
                      <a:cubicBezTo>
                        <a:pt x="2326407" y="4323576"/>
                        <a:pt x="2334961" y="4310749"/>
                        <a:pt x="2351981" y="4307564"/>
                      </a:cubicBezTo>
                      <a:cubicBezTo>
                        <a:pt x="2361789" y="4305110"/>
                        <a:pt x="2373863" y="4300490"/>
                        <a:pt x="2381901" y="4308200"/>
                      </a:cubicBezTo>
                      <a:lnTo>
                        <a:pt x="2388347" y="4320525"/>
                      </a:lnTo>
                      <a:lnTo>
                        <a:pt x="2408011" y="4325677"/>
                      </a:lnTo>
                      <a:cubicBezTo>
                        <a:pt x="2416989" y="4329215"/>
                        <a:pt x="2425969" y="4332754"/>
                        <a:pt x="2435807" y="4332959"/>
                      </a:cubicBezTo>
                      <a:cubicBezTo>
                        <a:pt x="2449539" y="4335217"/>
                        <a:pt x="2452465" y="4345527"/>
                        <a:pt x="2450617" y="4358102"/>
                      </a:cubicBezTo>
                      <a:cubicBezTo>
                        <a:pt x="2448769" y="4370676"/>
                        <a:pt x="2444577" y="4382414"/>
                        <a:pt x="2454117" y="4396410"/>
                      </a:cubicBezTo>
                      <a:cubicBezTo>
                        <a:pt x="2469199" y="4372680"/>
                        <a:pt x="2481939" y="4348113"/>
                        <a:pt x="2513665" y="4374004"/>
                      </a:cubicBezTo>
                      <a:cubicBezTo>
                        <a:pt x="2521031" y="4379282"/>
                        <a:pt x="2526395" y="4367962"/>
                        <a:pt x="2528911" y="4360920"/>
                      </a:cubicBezTo>
                      <a:cubicBezTo>
                        <a:pt x="2533941" y="4346835"/>
                        <a:pt x="2531101" y="4332585"/>
                        <a:pt x="2526671" y="4319091"/>
                      </a:cubicBezTo>
                      <a:cubicBezTo>
                        <a:pt x="2522991" y="4307189"/>
                        <a:pt x="2522077" y="4294950"/>
                        <a:pt x="2526689" y="4282039"/>
                      </a:cubicBezTo>
                      <a:cubicBezTo>
                        <a:pt x="2531301" y="4269128"/>
                        <a:pt x="2539761" y="4260238"/>
                        <a:pt x="2554333" y="4260150"/>
                      </a:cubicBezTo>
                      <a:cubicBezTo>
                        <a:pt x="2570495" y="4259305"/>
                        <a:pt x="2575765" y="4270451"/>
                        <a:pt x="2577853" y="4283109"/>
                      </a:cubicBezTo>
                      <a:cubicBezTo>
                        <a:pt x="2579691" y="4289059"/>
                        <a:pt x="2577595" y="4294928"/>
                        <a:pt x="2582197" y="4300543"/>
                      </a:cubicBezTo>
                      <a:cubicBezTo>
                        <a:pt x="2604145" y="4287206"/>
                        <a:pt x="2628597" y="4285352"/>
                        <a:pt x="2652801" y="4276792"/>
                      </a:cubicBezTo>
                      <a:cubicBezTo>
                        <a:pt x="2664693" y="4273099"/>
                        <a:pt x="2677673" y="4273763"/>
                        <a:pt x="2685707" y="4284575"/>
                      </a:cubicBezTo>
                      <a:cubicBezTo>
                        <a:pt x="2696085" y="4296223"/>
                        <a:pt x="2693815" y="4309971"/>
                        <a:pt x="2688033" y="4322464"/>
                      </a:cubicBezTo>
                      <a:cubicBezTo>
                        <a:pt x="2676969" y="4342336"/>
                        <a:pt x="2657453" y="4352570"/>
                        <a:pt x="2639445" y="4365990"/>
                      </a:cubicBezTo>
                      <a:cubicBezTo>
                        <a:pt x="2625455" y="4375552"/>
                        <a:pt x="2615819" y="4384023"/>
                        <a:pt x="2618157" y="4403386"/>
                      </a:cubicBezTo>
                      <a:cubicBezTo>
                        <a:pt x="2620073" y="4423923"/>
                        <a:pt x="2604825" y="4437007"/>
                        <a:pt x="2592341" y="4449753"/>
                      </a:cubicBezTo>
                      <a:cubicBezTo>
                        <a:pt x="2585471" y="4457887"/>
                        <a:pt x="2578181" y="4467195"/>
                        <a:pt x="2589399" y="4476496"/>
                      </a:cubicBezTo>
                      <a:cubicBezTo>
                        <a:pt x="2602959" y="4486633"/>
                        <a:pt x="2605647" y="4471711"/>
                        <a:pt x="2609753" y="4463913"/>
                      </a:cubicBezTo>
                      <a:cubicBezTo>
                        <a:pt x="2619225" y="4444797"/>
                        <a:pt x="2633547" y="4438001"/>
                        <a:pt x="2652969" y="4450232"/>
                      </a:cubicBezTo>
                      <a:cubicBezTo>
                        <a:pt x="2661087" y="4457103"/>
                        <a:pt x="2672895" y="4457349"/>
                        <a:pt x="2684281" y="4458770"/>
                      </a:cubicBezTo>
                      <a:cubicBezTo>
                        <a:pt x="2706725" y="4458845"/>
                        <a:pt x="2722543" y="4473760"/>
                        <a:pt x="2734761" y="4491359"/>
                      </a:cubicBezTo>
                      <a:cubicBezTo>
                        <a:pt x="2740451" y="4501332"/>
                        <a:pt x="2738935" y="4516674"/>
                        <a:pt x="2757947" y="4511553"/>
                      </a:cubicBezTo>
                      <a:cubicBezTo>
                        <a:pt x="2775033" y="4504421"/>
                        <a:pt x="2799485" y="4502566"/>
                        <a:pt x="2798827" y="4478508"/>
                      </a:cubicBezTo>
                      <a:cubicBezTo>
                        <a:pt x="2799093" y="4448162"/>
                        <a:pt x="2816265" y="4437090"/>
                        <a:pt x="2838211" y="4423753"/>
                      </a:cubicBezTo>
                      <a:cubicBezTo>
                        <a:pt x="2861749" y="4409660"/>
                        <a:pt x="2885285" y="4395568"/>
                        <a:pt x="2907651" y="4381057"/>
                      </a:cubicBezTo>
                      <a:cubicBezTo>
                        <a:pt x="2926833" y="4368055"/>
                        <a:pt x="2947435" y="4362179"/>
                        <a:pt x="2969877" y="4362255"/>
                      </a:cubicBezTo>
                      <a:cubicBezTo>
                        <a:pt x="2932875" y="4343743"/>
                        <a:pt x="2925269" y="4313232"/>
                        <a:pt x="2954923" y="4289413"/>
                      </a:cubicBezTo>
                      <a:cubicBezTo>
                        <a:pt x="2966147" y="4280188"/>
                        <a:pt x="2961965" y="4273399"/>
                        <a:pt x="2957029" y="4265018"/>
                      </a:cubicBezTo>
                      <a:cubicBezTo>
                        <a:pt x="2947995" y="4245910"/>
                        <a:pt x="2944487" y="4226127"/>
                        <a:pt x="2950861" y="4204581"/>
                      </a:cubicBezTo>
                      <a:cubicBezTo>
                        <a:pt x="2957235" y="4183034"/>
                        <a:pt x="2946189" y="4165854"/>
                        <a:pt x="2932715" y="4151776"/>
                      </a:cubicBezTo>
                      <a:cubicBezTo>
                        <a:pt x="2914637" y="4132083"/>
                        <a:pt x="2893375" y="4113901"/>
                        <a:pt x="2904695" y="4082210"/>
                      </a:cubicBezTo>
                      <a:cubicBezTo>
                        <a:pt x="2906791" y="4076341"/>
                        <a:pt x="2902523" y="4073493"/>
                        <a:pt x="2897919" y="4067878"/>
                      </a:cubicBezTo>
                      <a:cubicBezTo>
                        <a:pt x="2869463" y="4036538"/>
                        <a:pt x="2874761" y="3992106"/>
                        <a:pt x="2913039" y="3970045"/>
                      </a:cubicBezTo>
                      <a:cubicBezTo>
                        <a:pt x="2930965" y="3960565"/>
                        <a:pt x="2943447" y="3947818"/>
                        <a:pt x="2954005" y="3933060"/>
                      </a:cubicBezTo>
                      <a:cubicBezTo>
                        <a:pt x="2971853" y="3908994"/>
                        <a:pt x="2996229" y="3892554"/>
                        <a:pt x="3023617" y="3882484"/>
                      </a:cubicBezTo>
                      <a:cubicBezTo>
                        <a:pt x="3035929" y="3877617"/>
                        <a:pt x="3049413" y="3873168"/>
                        <a:pt x="3059885" y="3862350"/>
                      </a:cubicBezTo>
                      <a:cubicBezTo>
                        <a:pt x="3067509" y="3855809"/>
                        <a:pt x="3075045" y="3853207"/>
                        <a:pt x="3084843" y="3855382"/>
                      </a:cubicBezTo>
                      <a:cubicBezTo>
                        <a:pt x="3137341" y="3867516"/>
                        <a:pt x="3199329" y="3823483"/>
                        <a:pt x="3206387" y="3770416"/>
                      </a:cubicBezTo>
                      <a:cubicBezTo>
                        <a:pt x="3215457" y="3715421"/>
                        <a:pt x="3221489" y="3709635"/>
                        <a:pt x="3279439" y="3706511"/>
                      </a:cubicBezTo>
                      <a:cubicBezTo>
                        <a:pt x="3291665" y="3705584"/>
                        <a:pt x="3304395" y="3699542"/>
                        <a:pt x="3314781" y="3692665"/>
                      </a:cubicBezTo>
                      <a:cubicBezTo>
                        <a:pt x="3373587" y="3650140"/>
                        <a:pt x="3435881" y="3664450"/>
                        <a:pt x="3497253" y="3685048"/>
                      </a:cubicBezTo>
                      <a:cubicBezTo>
                        <a:pt x="3511319" y="3690072"/>
                        <a:pt x="3517341" y="3702811"/>
                        <a:pt x="3519009" y="3716642"/>
                      </a:cubicBezTo>
                      <a:cubicBezTo>
                        <a:pt x="3528863" y="3770456"/>
                        <a:pt x="3528085" y="3824441"/>
                        <a:pt x="3524961" y="3877590"/>
                      </a:cubicBezTo>
                      <a:cubicBezTo>
                        <a:pt x="3522771" y="3905925"/>
                        <a:pt x="3513127" y="3932921"/>
                        <a:pt x="3507001" y="3961174"/>
                      </a:cubicBezTo>
                      <a:cubicBezTo>
                        <a:pt x="3499779" y="4003594"/>
                        <a:pt x="3509891" y="4045588"/>
                        <a:pt x="3509369" y="4087753"/>
                      </a:cubicBezTo>
                      <a:cubicBezTo>
                        <a:pt x="3509111" y="4099574"/>
                        <a:pt x="3512037" y="4109884"/>
                        <a:pt x="3516555" y="4119438"/>
                      </a:cubicBezTo>
                      <a:cubicBezTo>
                        <a:pt x="3524083" y="4135363"/>
                        <a:pt x="3531785" y="4143407"/>
                        <a:pt x="3549707" y="4133927"/>
                      </a:cubicBezTo>
                      <a:cubicBezTo>
                        <a:pt x="3569643" y="4122518"/>
                        <a:pt x="3593173" y="4126952"/>
                        <a:pt x="3614775" y="4129374"/>
                      </a:cubicBezTo>
                      <a:cubicBezTo>
                        <a:pt x="3659573" y="4133464"/>
                        <a:pt x="3667197" y="4126922"/>
                        <a:pt x="3677183" y="4084166"/>
                      </a:cubicBezTo>
                      <a:cubicBezTo>
                        <a:pt x="3688091" y="4035122"/>
                        <a:pt x="3712717" y="4025389"/>
                        <a:pt x="3766807" y="4036768"/>
                      </a:cubicBezTo>
                      <a:cubicBezTo>
                        <a:pt x="3773085" y="4037688"/>
                        <a:pt x="3776937" y="4041710"/>
                        <a:pt x="3781205" y="4044559"/>
                      </a:cubicBezTo>
                      <a:cubicBezTo>
                        <a:pt x="3793679" y="4050338"/>
                        <a:pt x="3806659" y="4051003"/>
                        <a:pt x="3813615" y="4038929"/>
                      </a:cubicBezTo>
                      <a:cubicBezTo>
                        <a:pt x="3820569" y="4026854"/>
                        <a:pt x="3809355" y="4017555"/>
                        <a:pt x="3802405" y="4011103"/>
                      </a:cubicBezTo>
                      <a:cubicBezTo>
                        <a:pt x="3781481" y="3995686"/>
                        <a:pt x="3756531" y="3984127"/>
                        <a:pt x="3735183" y="3969885"/>
                      </a:cubicBezTo>
                      <a:cubicBezTo>
                        <a:pt x="3702953" y="3949109"/>
                        <a:pt x="3701963" y="3922284"/>
                        <a:pt x="3732369" y="3900057"/>
                      </a:cubicBezTo>
                      <a:cubicBezTo>
                        <a:pt x="3744769" y="3891251"/>
                        <a:pt x="3757833" y="3887977"/>
                        <a:pt x="3772489" y="3883947"/>
                      </a:cubicBezTo>
                      <a:cubicBezTo>
                        <a:pt x="3809339" y="3873286"/>
                        <a:pt x="3818563" y="3847462"/>
                        <a:pt x="3798397" y="3815113"/>
                      </a:cubicBezTo>
                      <a:cubicBezTo>
                        <a:pt x="3786265" y="3793574"/>
                        <a:pt x="3774553" y="3770861"/>
                        <a:pt x="3760829" y="3750078"/>
                      </a:cubicBezTo>
                      <a:cubicBezTo>
                        <a:pt x="3751289" y="3736081"/>
                        <a:pt x="3750881" y="3718729"/>
                        <a:pt x="3755157" y="3703052"/>
                      </a:cubicBezTo>
                      <a:cubicBezTo>
                        <a:pt x="3758349" y="3683016"/>
                        <a:pt x="3757941" y="3665664"/>
                        <a:pt x="3740529" y="3651504"/>
                      </a:cubicBezTo>
                      <a:cubicBezTo>
                        <a:pt x="3721613" y="3634158"/>
                        <a:pt x="3729997" y="3610684"/>
                        <a:pt x="3737545" y="3589555"/>
                      </a:cubicBezTo>
                      <a:cubicBezTo>
                        <a:pt x="3742659" y="3571531"/>
                        <a:pt x="3750875" y="3555935"/>
                        <a:pt x="3754067" y="3535899"/>
                      </a:cubicBezTo>
                      <a:cubicBezTo>
                        <a:pt x="3754657" y="3526845"/>
                        <a:pt x="3758011" y="3517455"/>
                        <a:pt x="3767139" y="3514098"/>
                      </a:cubicBezTo>
                      <a:cubicBezTo>
                        <a:pt x="3800139" y="3499415"/>
                        <a:pt x="3793621" y="3473263"/>
                        <a:pt x="3789865" y="3446776"/>
                      </a:cubicBezTo>
                      <a:cubicBezTo>
                        <a:pt x="3780593" y="3402434"/>
                        <a:pt x="3774081" y="3357756"/>
                        <a:pt x="3749731" y="3318618"/>
                      </a:cubicBezTo>
                      <a:cubicBezTo>
                        <a:pt x="3743291" y="3307052"/>
                        <a:pt x="3740451" y="3292802"/>
                        <a:pt x="3748579" y="3281147"/>
                      </a:cubicBezTo>
                      <a:cubicBezTo>
                        <a:pt x="3760813" y="3261694"/>
                        <a:pt x="3756467" y="3244259"/>
                        <a:pt x="3750615" y="3223640"/>
                      </a:cubicBezTo>
                      <a:cubicBezTo>
                        <a:pt x="3747689" y="3213330"/>
                        <a:pt x="3743925" y="3205368"/>
                        <a:pt x="3730441" y="3209817"/>
                      </a:cubicBezTo>
                      <a:cubicBezTo>
                        <a:pt x="3724495" y="3211663"/>
                        <a:pt x="3718215" y="3210743"/>
                        <a:pt x="3712021" y="3205884"/>
                      </a:cubicBezTo>
                      <a:cubicBezTo>
                        <a:pt x="3675941" y="3181085"/>
                        <a:pt x="3646629" y="3189144"/>
                        <a:pt x="3623417" y="3224528"/>
                      </a:cubicBezTo>
                      <a:cubicBezTo>
                        <a:pt x="3595763" y="3264945"/>
                        <a:pt x="3573971" y="3307454"/>
                        <a:pt x="3563481" y="3355324"/>
                      </a:cubicBezTo>
                      <a:cubicBezTo>
                        <a:pt x="3559451" y="3377709"/>
                        <a:pt x="3538095" y="3381992"/>
                        <a:pt x="3519921" y="3384766"/>
                      </a:cubicBezTo>
                      <a:cubicBezTo>
                        <a:pt x="3501749" y="3387540"/>
                        <a:pt x="3496145" y="3373626"/>
                        <a:pt x="3490123" y="3360887"/>
                      </a:cubicBezTo>
                      <a:cubicBezTo>
                        <a:pt x="3474559" y="3334152"/>
                        <a:pt x="3457321" y="3312112"/>
                        <a:pt x="3471489" y="3276144"/>
                      </a:cubicBezTo>
                      <a:cubicBezTo>
                        <a:pt x="3482305" y="3249566"/>
                        <a:pt x="3430407" y="3209851"/>
                        <a:pt x="3398331" y="3218247"/>
                      </a:cubicBezTo>
                      <a:cubicBezTo>
                        <a:pt x="3367007" y="3228236"/>
                        <a:pt x="3334521" y="3219278"/>
                        <a:pt x="3303703" y="3224152"/>
                      </a:cubicBezTo>
                      <a:cubicBezTo>
                        <a:pt x="3295411" y="3225162"/>
                        <a:pt x="3287959" y="3223824"/>
                        <a:pt x="3282185" y="3217790"/>
                      </a:cubicBezTo>
                      <a:cubicBezTo>
                        <a:pt x="3264021" y="3202038"/>
                        <a:pt x="3242839" y="3198442"/>
                        <a:pt x="3220645" y="3205073"/>
                      </a:cubicBezTo>
                      <a:cubicBezTo>
                        <a:pt x="3216289" y="3206165"/>
                        <a:pt x="3210341" y="3208011"/>
                        <a:pt x="3207245" y="3205581"/>
                      </a:cubicBezTo>
                      <a:cubicBezTo>
                        <a:pt x="3174683" y="3182038"/>
                        <a:pt x="3134325" y="3172917"/>
                        <a:pt x="3101343" y="3150549"/>
                      </a:cubicBezTo>
                      <a:cubicBezTo>
                        <a:pt x="3090879" y="3142840"/>
                        <a:pt x="3082845" y="3132029"/>
                        <a:pt x="3067521" y="3130526"/>
                      </a:cubicBezTo>
                      <a:cubicBezTo>
                        <a:pt x="3042821" y="3125675"/>
                        <a:pt x="3036885" y="3108995"/>
                        <a:pt x="3055399" y="3090462"/>
                      </a:cubicBezTo>
                      <a:cubicBezTo>
                        <a:pt x="3066291" y="3078470"/>
                        <a:pt x="3076343" y="3068825"/>
                        <a:pt x="3077107" y="3051892"/>
                      </a:cubicBezTo>
                      <a:cubicBezTo>
                        <a:pt x="3078963" y="3020791"/>
                        <a:pt x="3063143" y="3005876"/>
                        <a:pt x="3032325" y="3010751"/>
                      </a:cubicBezTo>
                      <a:cubicBezTo>
                        <a:pt x="3005861" y="3014532"/>
                        <a:pt x="2977809" y="3019071"/>
                        <a:pt x="2958035" y="3041125"/>
                      </a:cubicBezTo>
                      <a:cubicBezTo>
                        <a:pt x="2953175" y="3047331"/>
                        <a:pt x="2944045" y="3050688"/>
                        <a:pt x="2936261" y="3046583"/>
                      </a:cubicBezTo>
                      <a:cubicBezTo>
                        <a:pt x="2905117" y="3030165"/>
                        <a:pt x="2867857" y="3023473"/>
                        <a:pt x="2848949" y="2987602"/>
                      </a:cubicBezTo>
                      <a:cubicBezTo>
                        <a:pt x="2844767" y="2980815"/>
                        <a:pt x="2841421" y="2971678"/>
                        <a:pt x="2833969" y="2970340"/>
                      </a:cubicBezTo>
                      <a:cubicBezTo>
                        <a:pt x="2800643" y="2963730"/>
                        <a:pt x="2790609" y="2936323"/>
                        <a:pt x="2781745" y="2909333"/>
                      </a:cubicBezTo>
                      <a:cubicBezTo>
                        <a:pt x="2777647" y="2898605"/>
                        <a:pt x="2770785" y="2888213"/>
                        <a:pt x="2761827" y="2883690"/>
                      </a:cubicBezTo>
                      <a:cubicBezTo>
                        <a:pt x="2727545" y="2866812"/>
                        <a:pt x="2695399" y="2846726"/>
                        <a:pt x="2663661" y="2825961"/>
                      </a:cubicBezTo>
                      <a:lnTo>
                        <a:pt x="2606021" y="2788734"/>
                      </a:lnTo>
                      <a:lnTo>
                        <a:pt x="2617553" y="2802515"/>
                      </a:lnTo>
                      <a:cubicBezTo>
                        <a:pt x="2633015" y="2814819"/>
                        <a:pt x="2650749" y="2824461"/>
                        <a:pt x="2669703" y="2832554"/>
                      </a:cubicBezTo>
                      <a:cubicBezTo>
                        <a:pt x="2702573" y="2844295"/>
                        <a:pt x="2715991" y="2880845"/>
                        <a:pt x="2745593" y="2898033"/>
                      </a:cubicBezTo>
                      <a:cubicBezTo>
                        <a:pt x="2752971" y="2903315"/>
                        <a:pt x="2747269" y="2911864"/>
                        <a:pt x="2743163" y="2919659"/>
                      </a:cubicBezTo>
                      <a:cubicBezTo>
                        <a:pt x="2736623" y="2930555"/>
                        <a:pt x="2740733" y="2941285"/>
                        <a:pt x="2753645" y="2945897"/>
                      </a:cubicBezTo>
                      <a:cubicBezTo>
                        <a:pt x="2774779" y="2953446"/>
                        <a:pt x="2771341" y="2966773"/>
                        <a:pt x="2765473" y="2983201"/>
                      </a:cubicBezTo>
                      <a:cubicBezTo>
                        <a:pt x="2740323" y="3053609"/>
                        <a:pt x="2689681" y="3080507"/>
                        <a:pt x="2601721" y="3082167"/>
                      </a:cubicBezTo>
                      <a:cubicBezTo>
                        <a:pt x="2561473" y="3083669"/>
                        <a:pt x="2520135" y="3099337"/>
                        <a:pt x="2488779" y="3127831"/>
                      </a:cubicBezTo>
                      <a:cubicBezTo>
                        <a:pt x="2473519" y="3140905"/>
                        <a:pt x="2459013" y="3137047"/>
                        <a:pt x="2441655" y="3137463"/>
                      </a:cubicBezTo>
                      <a:cubicBezTo>
                        <a:pt x="2396293" y="3138461"/>
                        <a:pt x="2364595" y="3127140"/>
                        <a:pt x="2341029" y="3085642"/>
                      </a:cubicBezTo>
                      <a:cubicBezTo>
                        <a:pt x="2335745" y="3074493"/>
                        <a:pt x="2301869" y="3072978"/>
                        <a:pt x="2283927" y="3082447"/>
                      </a:cubicBezTo>
                      <a:cubicBezTo>
                        <a:pt x="2264809" y="3091497"/>
                        <a:pt x="2251813" y="3109349"/>
                        <a:pt x="2249383" y="3130975"/>
                      </a:cubicBezTo>
                      <a:cubicBezTo>
                        <a:pt x="2246283" y="3147069"/>
                        <a:pt x="2259615" y="3150507"/>
                        <a:pt x="2270265" y="3150341"/>
                      </a:cubicBezTo>
                      <a:cubicBezTo>
                        <a:pt x="2306909" y="3151522"/>
                        <a:pt x="2333155" y="3178099"/>
                        <a:pt x="2370471" y="3184810"/>
                      </a:cubicBezTo>
                      <a:cubicBezTo>
                        <a:pt x="2397973" y="3189342"/>
                        <a:pt x="2407789" y="3228573"/>
                        <a:pt x="2421039" y="3254477"/>
                      </a:cubicBezTo>
                      <a:cubicBezTo>
                        <a:pt x="2431607" y="3276776"/>
                        <a:pt x="2441001" y="3298655"/>
                        <a:pt x="2461627" y="3311316"/>
                      </a:cubicBezTo>
                      <a:cubicBezTo>
                        <a:pt x="2481083" y="3323558"/>
                        <a:pt x="2484271" y="3340575"/>
                        <a:pt x="2481087" y="3360608"/>
                      </a:cubicBezTo>
                      <a:cubicBezTo>
                        <a:pt x="2478739" y="3378294"/>
                        <a:pt x="2472451" y="3395896"/>
                        <a:pt x="2470861" y="3415175"/>
                      </a:cubicBezTo>
                      <a:cubicBezTo>
                        <a:pt x="2467845" y="3445853"/>
                        <a:pt x="2457533" y="3467310"/>
                        <a:pt x="2421645" y="3467723"/>
                      </a:cubicBezTo>
                      <a:cubicBezTo>
                        <a:pt x="2404289" y="3468139"/>
                        <a:pt x="2403199" y="3482305"/>
                        <a:pt x="2403285" y="3496891"/>
                      </a:cubicBezTo>
                      <a:cubicBezTo>
                        <a:pt x="2404543" y="3511894"/>
                        <a:pt x="2400269" y="3527569"/>
                        <a:pt x="2382493" y="3529159"/>
                      </a:cubicBezTo>
                      <a:cubicBezTo>
                        <a:pt x="2365889" y="3531167"/>
                        <a:pt x="2344089" y="3536613"/>
                        <a:pt x="2332265" y="3517834"/>
                      </a:cubicBezTo>
                      <a:cubicBezTo>
                        <a:pt x="2325807" y="3506264"/>
                        <a:pt x="2307611" y="3490503"/>
                        <a:pt x="2331171" y="3476425"/>
                      </a:cubicBezTo>
                      <a:cubicBezTo>
                        <a:pt x="2334777" y="3473744"/>
                        <a:pt x="2337627" y="3469468"/>
                        <a:pt x="2333769" y="3465444"/>
                      </a:cubicBezTo>
                      <a:cubicBezTo>
                        <a:pt x="2328737" y="3461001"/>
                        <a:pt x="2322449" y="3460078"/>
                        <a:pt x="2320353" y="3465946"/>
                      </a:cubicBezTo>
                      <a:cubicBezTo>
                        <a:pt x="2306017" y="3491257"/>
                        <a:pt x="2289413" y="3474742"/>
                        <a:pt x="2275745" y="3468535"/>
                      </a:cubicBezTo>
                      <a:cubicBezTo>
                        <a:pt x="2261321" y="3460737"/>
                        <a:pt x="2252097" y="3449503"/>
                        <a:pt x="2263163" y="3429640"/>
                      </a:cubicBezTo>
                      <a:cubicBezTo>
                        <a:pt x="2270961" y="3415223"/>
                        <a:pt x="2263747" y="3402061"/>
                        <a:pt x="2247313" y="3396191"/>
                      </a:cubicBezTo>
                      <a:cubicBezTo>
                        <a:pt x="2243791" y="3394933"/>
                        <a:pt x="2241443" y="3394094"/>
                        <a:pt x="2237921" y="3392836"/>
                      </a:cubicBezTo>
                      <a:cubicBezTo>
                        <a:pt x="2218719" y="3387301"/>
                        <a:pt x="2213101" y="3373386"/>
                        <a:pt x="2211925" y="3354441"/>
                      </a:cubicBezTo>
                      <a:cubicBezTo>
                        <a:pt x="2211167" y="3334323"/>
                        <a:pt x="2232215" y="3345811"/>
                        <a:pt x="2245463" y="3334665"/>
                      </a:cubicBezTo>
                      <a:cubicBezTo>
                        <a:pt x="2192633" y="3315795"/>
                        <a:pt x="2174349" y="3266923"/>
                        <a:pt x="2145167" y="3230035"/>
                      </a:cubicBezTo>
                      <a:cubicBezTo>
                        <a:pt x="2134013" y="3216789"/>
                        <a:pt x="2125795" y="3213854"/>
                        <a:pt x="2109529" y="3218629"/>
                      </a:cubicBezTo>
                      <a:cubicBezTo>
                        <a:pt x="2082111" y="3228683"/>
                        <a:pt x="2051673" y="3232366"/>
                        <a:pt x="2029119" y="3254742"/>
                      </a:cubicBezTo>
                      <a:cubicBezTo>
                        <a:pt x="2019057" y="3264380"/>
                        <a:pt x="2011763" y="3273684"/>
                        <a:pt x="2023671" y="3288522"/>
                      </a:cubicBezTo>
                      <a:cubicBezTo>
                        <a:pt x="2044385" y="3315769"/>
                        <a:pt x="2041873" y="3341334"/>
                        <a:pt x="2019655" y="3366478"/>
                      </a:cubicBezTo>
                      <a:cubicBezTo>
                        <a:pt x="2003893" y="3384665"/>
                        <a:pt x="1972031" y="3399747"/>
                        <a:pt x="2006077" y="3430432"/>
                      </a:cubicBezTo>
                      <a:cubicBezTo>
                        <a:pt x="2023519" y="3444602"/>
                        <a:pt x="2031153" y="3475115"/>
                        <a:pt x="2063099" y="3474617"/>
                      </a:cubicBezTo>
                      <a:cubicBezTo>
                        <a:pt x="2079283" y="3473782"/>
                        <a:pt x="2084987" y="3483758"/>
                        <a:pt x="2088675" y="3495661"/>
                      </a:cubicBezTo>
                      <a:cubicBezTo>
                        <a:pt x="2094633" y="3530869"/>
                        <a:pt x="2112495" y="3562389"/>
                        <a:pt x="2097491" y="3600694"/>
                      </a:cubicBezTo>
                      <a:cubicBezTo>
                        <a:pt x="2090785" y="3619469"/>
                        <a:pt x="2103615" y="3646546"/>
                        <a:pt x="2076533" y="3659366"/>
                      </a:cubicBezTo>
                      <a:cubicBezTo>
                        <a:pt x="2076533" y="3659366"/>
                        <a:pt x="2076701" y="3670013"/>
                        <a:pt x="2080559" y="3674037"/>
                      </a:cubicBezTo>
                      <a:cubicBezTo>
                        <a:pt x="2096241" y="3696838"/>
                        <a:pt x="2091463" y="3717627"/>
                        <a:pt x="2080733" y="3740257"/>
                      </a:cubicBezTo>
                      <a:cubicBezTo>
                        <a:pt x="2071679" y="3758194"/>
                        <a:pt x="2072435" y="3778311"/>
                        <a:pt x="2037887" y="3771264"/>
                      </a:cubicBezTo>
                      <a:cubicBezTo>
                        <a:pt x="2017093" y="3766482"/>
                        <a:pt x="1986069" y="3779217"/>
                        <a:pt x="1959071" y="3788098"/>
                      </a:cubicBezTo>
                      <a:cubicBezTo>
                        <a:pt x="1950349" y="3790276"/>
                        <a:pt x="1942385" y="3794047"/>
                        <a:pt x="1933831" y="3788345"/>
                      </a:cubicBezTo>
                      <a:cubicBezTo>
                        <a:pt x="1926451" y="3783063"/>
                        <a:pt x="1916473" y="3770236"/>
                        <a:pt x="1912197" y="3785911"/>
                      </a:cubicBezTo>
                      <a:cubicBezTo>
                        <a:pt x="1907585" y="3798819"/>
                        <a:pt x="1905995" y="3818098"/>
                        <a:pt x="1922347" y="3827908"/>
                      </a:cubicBezTo>
                      <a:cubicBezTo>
                        <a:pt x="1928215" y="3830005"/>
                        <a:pt x="1936099" y="3830174"/>
                        <a:pt x="1941969" y="3832271"/>
                      </a:cubicBezTo>
                      <a:cubicBezTo>
                        <a:pt x="1948593" y="3835960"/>
                        <a:pt x="1954379" y="3841996"/>
                        <a:pt x="1953793" y="3851049"/>
                      </a:cubicBezTo>
                      <a:cubicBezTo>
                        <a:pt x="1952451" y="3858509"/>
                        <a:pt x="1945743" y="3858759"/>
                        <a:pt x="1939371" y="3861775"/>
                      </a:cubicBezTo>
                      <a:cubicBezTo>
                        <a:pt x="1890489" y="3880041"/>
                        <a:pt x="1864409" y="3864109"/>
                        <a:pt x="1861219" y="3810043"/>
                      </a:cubicBezTo>
                      <a:cubicBezTo>
                        <a:pt x="1859119" y="3778860"/>
                        <a:pt x="1850983" y="3771985"/>
                        <a:pt x="1823483" y="3785978"/>
                      </a:cubicBezTo>
                      <a:cubicBezTo>
                        <a:pt x="1799167" y="3798464"/>
                        <a:pt x="1787343" y="3779686"/>
                        <a:pt x="1772081" y="3774235"/>
                      </a:cubicBezTo>
                      <a:cubicBezTo>
                        <a:pt x="1752543" y="3765933"/>
                        <a:pt x="1736275" y="3752182"/>
                        <a:pt x="1715479" y="3747401"/>
                      </a:cubicBezTo>
                      <a:cubicBezTo>
                        <a:pt x="1697451" y="3742284"/>
                        <a:pt x="1694263" y="3725268"/>
                        <a:pt x="1689817" y="3711771"/>
                      </a:cubicBezTo>
                      <a:cubicBezTo>
                        <a:pt x="1684701" y="3692743"/>
                        <a:pt x="1703905" y="3698279"/>
                        <a:pt x="1711115" y="3692915"/>
                      </a:cubicBezTo>
                      <a:cubicBezTo>
                        <a:pt x="1721929" y="3684869"/>
                        <a:pt x="1726877" y="3674729"/>
                        <a:pt x="1727127" y="3662909"/>
                      </a:cubicBezTo>
                      <a:cubicBezTo>
                        <a:pt x="1728215" y="3648743"/>
                        <a:pt x="1716309" y="3652430"/>
                        <a:pt x="1707673" y="3650668"/>
                      </a:cubicBezTo>
                      <a:cubicBezTo>
                        <a:pt x="1695933" y="3646475"/>
                        <a:pt x="1695681" y="3639769"/>
                        <a:pt x="1706077" y="3632897"/>
                      </a:cubicBezTo>
                      <a:cubicBezTo>
                        <a:pt x="1716895" y="3624851"/>
                        <a:pt x="1721505" y="3611944"/>
                        <a:pt x="1714961" y="3604315"/>
                      </a:cubicBezTo>
                      <a:cubicBezTo>
                        <a:pt x="1690979" y="3582516"/>
                        <a:pt x="1709593" y="3560055"/>
                        <a:pt x="1707663" y="3539518"/>
                      </a:cubicBezTo>
                      <a:cubicBezTo>
                        <a:pt x="1701789" y="3500371"/>
                        <a:pt x="1711679" y="3461563"/>
                        <a:pt x="1702619" y="3423924"/>
                      </a:cubicBezTo>
                      <a:cubicBezTo>
                        <a:pt x="1700523" y="3411267"/>
                        <a:pt x="1692807" y="3403218"/>
                        <a:pt x="1681905" y="3396678"/>
                      </a:cubicBezTo>
                      <a:cubicBezTo>
                        <a:pt x="1669077" y="3388126"/>
                        <a:pt x="1662619" y="3376558"/>
                        <a:pt x="1668487" y="3360130"/>
                      </a:cubicBezTo>
                      <a:cubicBezTo>
                        <a:pt x="1676451" y="3337833"/>
                        <a:pt x="1735981" y="3300878"/>
                        <a:pt x="1759125" y="3306499"/>
                      </a:cubicBezTo>
                      <a:cubicBezTo>
                        <a:pt x="1781513" y="3310525"/>
                        <a:pt x="1805827" y="3279515"/>
                        <a:pt x="1796517" y="3253696"/>
                      </a:cubicBezTo>
                      <a:cubicBezTo>
                        <a:pt x="1794337" y="3244978"/>
                        <a:pt x="1788551" y="3238942"/>
                        <a:pt x="1783603" y="3230558"/>
                      </a:cubicBezTo>
                      <a:cubicBezTo>
                        <a:pt x="1768339" y="3206583"/>
                        <a:pt x="1751483" y="3183360"/>
                        <a:pt x="1788209" y="3162076"/>
                      </a:cubicBezTo>
                      <a:cubicBezTo>
                        <a:pt x="1790221" y="3160148"/>
                        <a:pt x="1792651" y="3157047"/>
                        <a:pt x="1793489" y="3154700"/>
                      </a:cubicBezTo>
                      <a:cubicBezTo>
                        <a:pt x="1797261" y="3144139"/>
                        <a:pt x="1793319" y="3125529"/>
                        <a:pt x="1812939" y="3129891"/>
                      </a:cubicBezTo>
                      <a:cubicBezTo>
                        <a:pt x="1829377" y="3135762"/>
                        <a:pt x="1852687" y="3133504"/>
                        <a:pt x="1861661" y="3156557"/>
                      </a:cubicBezTo>
                      <a:cubicBezTo>
                        <a:pt x="1865769" y="3167286"/>
                        <a:pt x="1868621" y="3181537"/>
                        <a:pt x="1885225" y="3179528"/>
                      </a:cubicBezTo>
                      <a:cubicBezTo>
                        <a:pt x="1892351" y="3178104"/>
                        <a:pt x="1898389" y="3172322"/>
                        <a:pt x="1897717" y="3166788"/>
                      </a:cubicBezTo>
                      <a:cubicBezTo>
                        <a:pt x="1896375" y="3155724"/>
                        <a:pt x="1904255" y="3137369"/>
                        <a:pt x="1880525" y="3140801"/>
                      </a:cubicBezTo>
                      <a:cubicBezTo>
                        <a:pt x="1871469" y="3140212"/>
                        <a:pt x="1873313" y="3127639"/>
                        <a:pt x="1874235" y="3121353"/>
                      </a:cubicBezTo>
                      <a:cubicBezTo>
                        <a:pt x="1876413" y="3111545"/>
                        <a:pt x="1886811" y="3104674"/>
                        <a:pt x="1893855" y="3107190"/>
                      </a:cubicBezTo>
                      <a:cubicBezTo>
                        <a:pt x="1905175" y="3112557"/>
                        <a:pt x="1916327" y="3107278"/>
                        <a:pt x="1927729" y="3108704"/>
                      </a:cubicBezTo>
                      <a:cubicBezTo>
                        <a:pt x="1932677" y="3117087"/>
                        <a:pt x="1925467" y="3122451"/>
                        <a:pt x="1923371" y="3128318"/>
                      </a:cubicBezTo>
                      <a:cubicBezTo>
                        <a:pt x="1920019" y="3137706"/>
                        <a:pt x="1925387" y="3144916"/>
                        <a:pt x="1933939" y="3150617"/>
                      </a:cubicBezTo>
                      <a:cubicBezTo>
                        <a:pt x="1944085" y="3155565"/>
                        <a:pt x="1952051" y="3151794"/>
                        <a:pt x="1955823" y="3141233"/>
                      </a:cubicBezTo>
                      <a:cubicBezTo>
                        <a:pt x="1961691" y="3124804"/>
                        <a:pt x="1972423" y="3120699"/>
                        <a:pt x="1989615" y="3128163"/>
                      </a:cubicBezTo>
                      <a:cubicBezTo>
                        <a:pt x="1998587" y="3132690"/>
                        <a:pt x="2005797" y="3127327"/>
                        <a:pt x="2011079" y="3119951"/>
                      </a:cubicBezTo>
                      <a:cubicBezTo>
                        <a:pt x="2017619" y="3109056"/>
                        <a:pt x="2010239" y="3103774"/>
                        <a:pt x="2002859" y="3098491"/>
                      </a:cubicBezTo>
                      <a:cubicBezTo>
                        <a:pt x="1984915" y="3089435"/>
                        <a:pt x="1978875" y="3058168"/>
                        <a:pt x="1947347" y="3076017"/>
                      </a:cubicBezTo>
                      <a:cubicBezTo>
                        <a:pt x="1940975" y="3079034"/>
                        <a:pt x="1940555" y="3061683"/>
                        <a:pt x="1937955" y="3054137"/>
                      </a:cubicBezTo>
                      <a:cubicBezTo>
                        <a:pt x="1935857" y="3041480"/>
                        <a:pt x="1933005" y="3027229"/>
                        <a:pt x="1917997" y="3028484"/>
                      </a:cubicBezTo>
                      <a:cubicBezTo>
                        <a:pt x="1903407" y="3028566"/>
                        <a:pt x="1892591" y="3036610"/>
                        <a:pt x="1894185" y="3054381"/>
                      </a:cubicBezTo>
                      <a:cubicBezTo>
                        <a:pt x="1894437" y="3061087"/>
                        <a:pt x="1893097" y="3068548"/>
                        <a:pt x="1885215" y="3068378"/>
                      </a:cubicBezTo>
                      <a:cubicBezTo>
                        <a:pt x="1875739" y="3068963"/>
                        <a:pt x="1874733" y="3060665"/>
                        <a:pt x="1872887" y="3054713"/>
                      </a:cubicBezTo>
                      <a:cubicBezTo>
                        <a:pt x="1871207" y="3040881"/>
                        <a:pt x="1867181" y="3026211"/>
                        <a:pt x="1851419" y="3025874"/>
                      </a:cubicBezTo>
                      <a:cubicBezTo>
                        <a:pt x="1834899" y="3023943"/>
                        <a:pt x="1821987" y="3037856"/>
                        <a:pt x="1813101" y="3047912"/>
                      </a:cubicBezTo>
                      <a:cubicBezTo>
                        <a:pt x="1802201" y="3059897"/>
                        <a:pt x="1808993" y="3074233"/>
                        <a:pt x="1825429" y="3080103"/>
                      </a:cubicBezTo>
                      <a:cubicBezTo>
                        <a:pt x="1832473" y="3082619"/>
                        <a:pt x="1840355" y="3082788"/>
                        <a:pt x="1846981" y="3086477"/>
                      </a:cubicBezTo>
                      <a:cubicBezTo>
                        <a:pt x="1855199" y="3089412"/>
                        <a:pt x="1859391" y="3096203"/>
                        <a:pt x="1856037" y="3105590"/>
                      </a:cubicBezTo>
                      <a:cubicBezTo>
                        <a:pt x="1852683" y="3114978"/>
                        <a:pt x="1843209" y="3115563"/>
                        <a:pt x="1837759" y="3112294"/>
                      </a:cubicBezTo>
                      <a:cubicBezTo>
                        <a:pt x="1808159" y="3095105"/>
                        <a:pt x="1786861" y="3113961"/>
                        <a:pt x="1767995" y="3129716"/>
                      </a:cubicBezTo>
                      <a:cubicBezTo>
                        <a:pt x="1751563" y="3142371"/>
                        <a:pt x="1739739" y="3142117"/>
                        <a:pt x="1729425" y="3126524"/>
                      </a:cubicBezTo>
                      <a:cubicBezTo>
                        <a:pt x="1713741" y="3103722"/>
                        <a:pt x="1693785" y="3096593"/>
                        <a:pt x="1667709" y="3099187"/>
                      </a:cubicBezTo>
                      <a:cubicBezTo>
                        <a:pt x="1660999" y="3099437"/>
                        <a:pt x="1653873" y="3100861"/>
                        <a:pt x="1651189" y="3097256"/>
                      </a:cubicBezTo>
                      <a:cubicBezTo>
                        <a:pt x="1634249" y="3077974"/>
                        <a:pt x="1616891" y="3078389"/>
                        <a:pt x="1599117" y="3098504"/>
                      </a:cubicBezTo>
                      <a:cubicBezTo>
                        <a:pt x="1580087" y="3122139"/>
                        <a:pt x="1570865" y="3147955"/>
                        <a:pt x="1590823" y="3173608"/>
                      </a:cubicBezTo>
                      <a:cubicBezTo>
                        <a:pt x="1609273" y="3196076"/>
                        <a:pt x="1601561" y="3225078"/>
                        <a:pt x="1617663" y="3246707"/>
                      </a:cubicBezTo>
                      <a:cubicBezTo>
                        <a:pt x="1623031" y="3253917"/>
                        <a:pt x="1612633" y="3260789"/>
                        <a:pt x="1607015" y="3265397"/>
                      </a:cubicBezTo>
                      <a:cubicBezTo>
                        <a:pt x="1601397" y="3270006"/>
                        <a:pt x="1594355" y="3267491"/>
                        <a:pt x="1588065" y="3266568"/>
                      </a:cubicBezTo>
                      <a:cubicBezTo>
                        <a:pt x="1525847" y="3262868"/>
                        <a:pt x="1524171" y="3267563"/>
                        <a:pt x="1542959" y="3329846"/>
                      </a:cubicBezTo>
                      <a:cubicBezTo>
                        <a:pt x="1550005" y="3350887"/>
                        <a:pt x="1555793" y="3375449"/>
                        <a:pt x="1528207" y="3393383"/>
                      </a:cubicBezTo>
                      <a:cubicBezTo>
                        <a:pt x="1513031" y="3402516"/>
                        <a:pt x="1507499" y="3421710"/>
                        <a:pt x="1512699" y="3436800"/>
                      </a:cubicBezTo>
                      <a:cubicBezTo>
                        <a:pt x="1526035" y="3477289"/>
                        <a:pt x="1509351" y="3501762"/>
                        <a:pt x="1476987" y="3521959"/>
                      </a:cubicBezTo>
                      <a:cubicBezTo>
                        <a:pt x="1464491" y="3516172"/>
                        <a:pt x="1462311" y="3507454"/>
                        <a:pt x="1465747" y="3494127"/>
                      </a:cubicBezTo>
                      <a:cubicBezTo>
                        <a:pt x="1471701" y="3473759"/>
                        <a:pt x="1458281" y="3455734"/>
                        <a:pt x="1453163" y="3436705"/>
                      </a:cubicBezTo>
                      <a:cubicBezTo>
                        <a:pt x="1449895" y="3423628"/>
                        <a:pt x="1438071" y="3423375"/>
                        <a:pt x="1423815" y="3426222"/>
                      </a:cubicBezTo>
                      <a:cubicBezTo>
                        <a:pt x="1398829" y="3433176"/>
                        <a:pt x="1371075" y="3440463"/>
                        <a:pt x="1355225" y="3407014"/>
                      </a:cubicBezTo>
                      <a:cubicBezTo>
                        <a:pt x="1349187" y="3394273"/>
                        <a:pt x="1337615" y="3400725"/>
                        <a:pt x="1330069" y="3403322"/>
                      </a:cubicBezTo>
                      <a:cubicBezTo>
                        <a:pt x="1318163" y="3407008"/>
                        <a:pt x="1307011" y="3412287"/>
                        <a:pt x="1295271" y="3408094"/>
                      </a:cubicBezTo>
                      <a:cubicBezTo>
                        <a:pt x="1286635" y="3406332"/>
                        <a:pt x="1275903" y="3410438"/>
                        <a:pt x="1272211" y="3398534"/>
                      </a:cubicBezTo>
                      <a:cubicBezTo>
                        <a:pt x="1269277" y="3388224"/>
                        <a:pt x="1276487" y="3382860"/>
                        <a:pt x="1285289" y="3376742"/>
                      </a:cubicBezTo>
                      <a:cubicBezTo>
                        <a:pt x="1295267" y="3371045"/>
                        <a:pt x="1305747" y="3360233"/>
                        <a:pt x="1295769" y="3347405"/>
                      </a:cubicBezTo>
                      <a:cubicBezTo>
                        <a:pt x="1276565" y="3323346"/>
                        <a:pt x="1291153" y="3304739"/>
                        <a:pt x="1307585" y="3292085"/>
                      </a:cubicBezTo>
                      <a:cubicBezTo>
                        <a:pt x="1337183" y="3272223"/>
                        <a:pt x="1335253" y="3233162"/>
                        <a:pt x="1360573" y="3210451"/>
                      </a:cubicBezTo>
                      <a:cubicBezTo>
                        <a:pt x="1371809" y="3201232"/>
                        <a:pt x="1352941" y="3179937"/>
                        <a:pt x="1357297" y="3160323"/>
                      </a:cubicBezTo>
                      <a:cubicBezTo>
                        <a:pt x="1364089" y="3137608"/>
                        <a:pt x="1363751" y="3116317"/>
                        <a:pt x="1348907" y="3091168"/>
                      </a:cubicBezTo>
                      <a:cubicBezTo>
                        <a:pt x="1336745" y="3069622"/>
                        <a:pt x="1342613" y="3034670"/>
                        <a:pt x="1334141" y="3006503"/>
                      </a:cubicBezTo>
                      <a:cubicBezTo>
                        <a:pt x="1331959" y="2997785"/>
                        <a:pt x="1351243" y="2980856"/>
                        <a:pt x="1362143" y="2968872"/>
                      </a:cubicBezTo>
                      <a:cubicBezTo>
                        <a:pt x="1375057" y="2954959"/>
                        <a:pt x="1389141" y="2941466"/>
                        <a:pt x="1404401" y="2928392"/>
                      </a:cubicBezTo>
                      <a:cubicBezTo>
                        <a:pt x="1427291" y="2908782"/>
                        <a:pt x="1435673" y="2885313"/>
                        <a:pt x="1424435" y="2857482"/>
                      </a:cubicBezTo>
                      <a:cubicBezTo>
                        <a:pt x="1421415" y="2851110"/>
                        <a:pt x="1416803" y="2845493"/>
                        <a:pt x="1422839" y="2839711"/>
                      </a:cubicBezTo>
                      <a:cubicBezTo>
                        <a:pt x="1429631" y="2835521"/>
                        <a:pt x="1436255" y="2839210"/>
                        <a:pt x="1441287" y="2843654"/>
                      </a:cubicBezTo>
                      <a:cubicBezTo>
                        <a:pt x="1449421" y="2850529"/>
                        <a:pt x="1457893" y="2860170"/>
                        <a:pt x="1467533" y="2851705"/>
                      </a:cubicBezTo>
                      <a:cubicBezTo>
                        <a:pt x="1478349" y="2843660"/>
                        <a:pt x="1467951" y="2832007"/>
                        <a:pt x="1463423" y="2822450"/>
                      </a:cubicBezTo>
                      <a:cubicBezTo>
                        <a:pt x="1462331" y="2818091"/>
                        <a:pt x="1458893" y="2812893"/>
                        <a:pt x="1458221" y="2807361"/>
                      </a:cubicBezTo>
                      <a:cubicBezTo>
                        <a:pt x="1454195" y="2792691"/>
                        <a:pt x="1429793" y="2772067"/>
                        <a:pt x="1452851" y="2763102"/>
                      </a:cubicBezTo>
                      <a:cubicBezTo>
                        <a:pt x="1471549" y="2755225"/>
                        <a:pt x="1500141" y="2745591"/>
                        <a:pt x="1519261" y="2773591"/>
                      </a:cubicBezTo>
                      <a:cubicBezTo>
                        <a:pt x="1533435" y="2793208"/>
                        <a:pt x="1552889" y="2805449"/>
                        <a:pt x="1577875" y="2798496"/>
                      </a:cubicBezTo>
                      <a:cubicBezTo>
                        <a:pt x="1607223" y="2790454"/>
                        <a:pt x="1616443" y="2764639"/>
                        <a:pt x="1622143" y="2737565"/>
                      </a:cubicBezTo>
                      <a:cubicBezTo>
                        <a:pt x="1623485" y="2730105"/>
                        <a:pt x="1624071" y="2721053"/>
                        <a:pt x="1616691" y="2715770"/>
                      </a:cubicBezTo>
                      <a:cubicBezTo>
                        <a:pt x="1589857" y="2698246"/>
                        <a:pt x="1584319" y="2661866"/>
                        <a:pt x="1551449" y="2650125"/>
                      </a:cubicBezTo>
                      <a:cubicBezTo>
                        <a:pt x="1540883" y="2646351"/>
                        <a:pt x="1538703" y="2637633"/>
                        <a:pt x="1539289" y="2628580"/>
                      </a:cubicBezTo>
                      <a:cubicBezTo>
                        <a:pt x="1539957" y="2597063"/>
                        <a:pt x="1544145" y="2566803"/>
                        <a:pt x="1567875" y="2544845"/>
                      </a:cubicBezTo>
                      <a:cubicBezTo>
                        <a:pt x="1577935" y="2535208"/>
                        <a:pt x="1584475" y="2524312"/>
                        <a:pt x="1578017" y="2512744"/>
                      </a:cubicBezTo>
                      <a:cubicBezTo>
                        <a:pt x="1563509" y="2490360"/>
                        <a:pt x="1578097" y="2471754"/>
                        <a:pt x="1586733" y="2454991"/>
                      </a:cubicBezTo>
                      <a:cubicBezTo>
                        <a:pt x="1602661" y="2428924"/>
                        <a:pt x="1622113" y="2404116"/>
                        <a:pt x="1639971" y="2380062"/>
                      </a:cubicBezTo>
                      <a:cubicBezTo>
                        <a:pt x="1666715" y="2345950"/>
                        <a:pt x="1704703" y="2358195"/>
                        <a:pt x="1738157" y="2360884"/>
                      </a:cubicBezTo>
                      <a:cubicBezTo>
                        <a:pt x="1770861" y="2361979"/>
                        <a:pt x="1800627" y="2371288"/>
                        <a:pt x="1833917" y="2363331"/>
                      </a:cubicBezTo>
                      <a:cubicBezTo>
                        <a:pt x="1873577" y="2352358"/>
                        <a:pt x="1893787" y="2366192"/>
                        <a:pt x="1907961" y="2404334"/>
                      </a:cubicBezTo>
                      <a:cubicBezTo>
                        <a:pt x="1912825" y="2416657"/>
                        <a:pt x="1917101" y="2419507"/>
                        <a:pt x="1932193" y="2414313"/>
                      </a:cubicBezTo>
                      <a:cubicBezTo>
                        <a:pt x="1968333" y="2402082"/>
                        <a:pt x="2006149" y="2403681"/>
                        <a:pt x="2043381" y="2414333"/>
                      </a:cubicBezTo>
                      <a:cubicBezTo>
                        <a:pt x="2049249" y="2416429"/>
                        <a:pt x="2054281" y="2420873"/>
                        <a:pt x="2057385" y="2423304"/>
                      </a:cubicBezTo>
                      <a:cubicBezTo>
                        <a:pt x="2075833" y="2445773"/>
                        <a:pt x="2098895" y="2455332"/>
                        <a:pt x="2128157" y="2451230"/>
                      </a:cubicBezTo>
                      <a:cubicBezTo>
                        <a:pt x="2140817" y="2449136"/>
                        <a:pt x="2145683" y="2461459"/>
                        <a:pt x="2157421" y="2465652"/>
                      </a:cubicBezTo>
                      <a:cubicBezTo>
                        <a:pt x="2166983" y="2479653"/>
                        <a:pt x="2176627" y="2489713"/>
                        <a:pt x="2199181" y="2485861"/>
                      </a:cubicBezTo>
                      <a:cubicBezTo>
                        <a:pt x="2220563" y="2481590"/>
                        <a:pt x="2246643" y="2516046"/>
                        <a:pt x="2242035" y="2547479"/>
                      </a:cubicBezTo>
                      <a:cubicBezTo>
                        <a:pt x="2239439" y="2576984"/>
                        <a:pt x="2252017" y="2597356"/>
                        <a:pt x="2268121" y="2618985"/>
                      </a:cubicBezTo>
                      <a:cubicBezTo>
                        <a:pt x="2283047" y="2640196"/>
                        <a:pt x="2297303" y="2637348"/>
                        <a:pt x="2305265" y="2615052"/>
                      </a:cubicBezTo>
                      <a:cubicBezTo>
                        <a:pt x="2318259" y="2578675"/>
                        <a:pt x="2339137" y="2579517"/>
                        <a:pt x="2374943" y="2583044"/>
                      </a:cubicBezTo>
                      <a:cubicBezTo>
                        <a:pt x="2437495" y="2589509"/>
                        <a:pt x="2471877" y="2622961"/>
                        <a:pt x="2495613" y="2675103"/>
                      </a:cubicBezTo>
                      <a:cubicBezTo>
                        <a:pt x="2504669" y="2694215"/>
                        <a:pt x="2517753" y="2709475"/>
                        <a:pt x="2538547" y="2714256"/>
                      </a:cubicBezTo>
                      <a:lnTo>
                        <a:pt x="2539685" y="2718019"/>
                      </a:lnTo>
                      <a:lnTo>
                        <a:pt x="2584185" y="2732555"/>
                      </a:lnTo>
                      <a:cubicBezTo>
                        <a:pt x="2602503" y="2736781"/>
                        <a:pt x="2621049" y="2739435"/>
                        <a:pt x="2639721" y="2740811"/>
                      </a:cubicBezTo>
                      <a:cubicBezTo>
                        <a:pt x="2648765" y="2741394"/>
                        <a:pt x="2656465" y="2749439"/>
                        <a:pt x="2659059" y="2756983"/>
                      </a:cubicBezTo>
                      <a:cubicBezTo>
                        <a:pt x="2668675" y="2785564"/>
                        <a:pt x="2689857" y="2789160"/>
                        <a:pt x="2714309" y="2787306"/>
                      </a:cubicBezTo>
                      <a:cubicBezTo>
                        <a:pt x="2741945" y="2783942"/>
                        <a:pt x="2762205" y="2793826"/>
                        <a:pt x="2779863" y="2814692"/>
                      </a:cubicBezTo>
                      <a:cubicBezTo>
                        <a:pt x="2796769" y="2833966"/>
                        <a:pt x="2822557" y="2843177"/>
                        <a:pt x="2839883" y="2861277"/>
                      </a:cubicBezTo>
                      <a:cubicBezTo>
                        <a:pt x="2852605" y="2873762"/>
                        <a:pt x="2866927" y="2866967"/>
                        <a:pt x="2875895" y="2852963"/>
                      </a:cubicBezTo>
                      <a:cubicBezTo>
                        <a:pt x="2887625" y="2838625"/>
                        <a:pt x="2893913" y="2821018"/>
                        <a:pt x="2893169" y="2800899"/>
                      </a:cubicBezTo>
                      <a:cubicBezTo>
                        <a:pt x="2893177" y="2782374"/>
                        <a:pt x="2903565" y="2775496"/>
                        <a:pt x="2920059" y="2777416"/>
                      </a:cubicBezTo>
                      <a:cubicBezTo>
                        <a:pt x="2944847" y="2778329"/>
                        <a:pt x="2969547" y="2783181"/>
                        <a:pt x="2986453" y="2802455"/>
                      </a:cubicBezTo>
                      <a:cubicBezTo>
                        <a:pt x="2999509" y="2817707"/>
                        <a:pt x="3013241" y="2819965"/>
                        <a:pt x="3029661" y="2807301"/>
                      </a:cubicBezTo>
                      <a:cubicBezTo>
                        <a:pt x="3052025" y="2792789"/>
                        <a:pt x="3064081" y="2799742"/>
                        <a:pt x="3075373" y="2823629"/>
                      </a:cubicBezTo>
                      <a:cubicBezTo>
                        <a:pt x="3092689" y="2860254"/>
                        <a:pt x="3127595" y="2884634"/>
                        <a:pt x="3153289" y="2916312"/>
                      </a:cubicBezTo>
                      <a:cubicBezTo>
                        <a:pt x="3164753" y="2932318"/>
                        <a:pt x="3186785" y="2915041"/>
                        <a:pt x="3204537" y="2913441"/>
                      </a:cubicBezTo>
                      <a:cubicBezTo>
                        <a:pt x="3216763" y="2912514"/>
                        <a:pt x="3212753" y="2897845"/>
                        <a:pt x="3212589" y="2887199"/>
                      </a:cubicBezTo>
                      <a:cubicBezTo>
                        <a:pt x="3213009" y="2886026"/>
                        <a:pt x="3211083" y="2884014"/>
                        <a:pt x="3211923" y="2881666"/>
                      </a:cubicBezTo>
                      <a:cubicBezTo>
                        <a:pt x="3230199" y="2837901"/>
                        <a:pt x="3198389" y="2815951"/>
                        <a:pt x="3173363" y="2789806"/>
                      </a:cubicBezTo>
                      <a:cubicBezTo>
                        <a:pt x="3168007" y="2782600"/>
                        <a:pt x="3160641" y="2777321"/>
                        <a:pt x="3155285" y="2770114"/>
                      </a:cubicBezTo>
                      <a:cubicBezTo>
                        <a:pt x="3142315" y="2750923"/>
                        <a:pt x="3149691" y="2737675"/>
                        <a:pt x="3172217" y="2733810"/>
                      </a:cubicBezTo>
                      <a:cubicBezTo>
                        <a:pt x="3212919" y="2727171"/>
                        <a:pt x="3232341" y="2739403"/>
                        <a:pt x="3248397" y="2779549"/>
                      </a:cubicBezTo>
                      <a:cubicBezTo>
                        <a:pt x="3250991" y="2787093"/>
                        <a:pt x="3253583" y="2794637"/>
                        <a:pt x="3260283" y="2794382"/>
                      </a:cubicBezTo>
                      <a:cubicBezTo>
                        <a:pt x="3289337" y="2798143"/>
                        <a:pt x="3311351" y="2817918"/>
                        <a:pt x="3337471" y="2829895"/>
                      </a:cubicBezTo>
                      <a:cubicBezTo>
                        <a:pt x="3351117" y="2836093"/>
                        <a:pt x="3360247" y="2832736"/>
                        <a:pt x="3369547" y="2821500"/>
                      </a:cubicBezTo>
                      <a:cubicBezTo>
                        <a:pt x="3384127" y="2802884"/>
                        <a:pt x="3401127" y="2799692"/>
                        <a:pt x="3421807" y="2808401"/>
                      </a:cubicBezTo>
                      <a:cubicBezTo>
                        <a:pt x="3434279" y="2814181"/>
                        <a:pt x="3444163" y="2812416"/>
                        <a:pt x="3455721" y="2805957"/>
                      </a:cubicBezTo>
                      <a:cubicBezTo>
                        <a:pt x="3499947" y="2782048"/>
                        <a:pt x="3529003" y="2785809"/>
                        <a:pt x="3563653" y="2822009"/>
                      </a:cubicBezTo>
                      <a:cubicBezTo>
                        <a:pt x="3569429" y="2828043"/>
                        <a:pt x="3571601" y="2836760"/>
                        <a:pt x="3579805" y="2839690"/>
                      </a:cubicBezTo>
                      <a:cubicBezTo>
                        <a:pt x="3596225" y="2827025"/>
                        <a:pt x="3605953" y="2796089"/>
                        <a:pt x="3631989" y="2812006"/>
                      </a:cubicBezTo>
                      <a:cubicBezTo>
                        <a:pt x="3656433" y="2828679"/>
                        <a:pt x="3642187" y="2850060"/>
                        <a:pt x="3628025" y="2867502"/>
                      </a:cubicBezTo>
                      <a:cubicBezTo>
                        <a:pt x="3632963" y="2875883"/>
                        <a:pt x="3640919" y="2872108"/>
                        <a:pt x="3646779" y="2874201"/>
                      </a:cubicBezTo>
                      <a:cubicBezTo>
                        <a:pt x="3698105" y="2885916"/>
                        <a:pt x="3698105" y="2885916"/>
                        <a:pt x="3689207" y="2933032"/>
                      </a:cubicBezTo>
                      <a:cubicBezTo>
                        <a:pt x="3698917" y="2939147"/>
                        <a:pt x="3704617" y="2930595"/>
                        <a:pt x="3712573" y="2926820"/>
                      </a:cubicBezTo>
                      <a:cubicBezTo>
                        <a:pt x="3720529" y="2923044"/>
                        <a:pt x="3731335" y="2914992"/>
                        <a:pt x="3736359" y="2919433"/>
                      </a:cubicBezTo>
                      <a:cubicBezTo>
                        <a:pt x="3758791" y="2938033"/>
                        <a:pt x="3790363" y="2934752"/>
                        <a:pt x="3812129" y="2947820"/>
                      </a:cubicBezTo>
                      <a:cubicBezTo>
                        <a:pt x="3844023" y="2965830"/>
                        <a:pt x="3843245" y="3019816"/>
                        <a:pt x="3815095" y="3046820"/>
                      </a:cubicBezTo>
                      <a:cubicBezTo>
                        <a:pt x="3793397" y="3066865"/>
                        <a:pt x="3792627" y="3102324"/>
                        <a:pt x="3812631" y="3124028"/>
                      </a:cubicBezTo>
                      <a:cubicBezTo>
                        <a:pt x="3822255" y="3134083"/>
                        <a:pt x="3826361" y="3126285"/>
                        <a:pt x="3832813" y="3119325"/>
                      </a:cubicBezTo>
                      <a:cubicBezTo>
                        <a:pt x="3855349" y="3096934"/>
                        <a:pt x="3860875" y="3096261"/>
                        <a:pt x="3876439" y="3122997"/>
                      </a:cubicBezTo>
                      <a:cubicBezTo>
                        <a:pt x="3887065" y="3141350"/>
                        <a:pt x="3905315" y="3153163"/>
                        <a:pt x="3907563" y="3176466"/>
                      </a:cubicBezTo>
                      <a:cubicBezTo>
                        <a:pt x="3908975" y="3202117"/>
                        <a:pt x="3901685" y="3211425"/>
                        <a:pt x="3876899" y="3210512"/>
                      </a:cubicBezTo>
                      <a:cubicBezTo>
                        <a:pt x="3837123" y="3210864"/>
                        <a:pt x="3834693" y="3213966"/>
                        <a:pt x="3853601" y="3249838"/>
                      </a:cubicBezTo>
                      <a:cubicBezTo>
                        <a:pt x="3861463" y="3268528"/>
                        <a:pt x="3868991" y="3284452"/>
                        <a:pt x="3890177" y="3288048"/>
                      </a:cubicBezTo>
                      <a:cubicBezTo>
                        <a:pt x="3902735" y="3289887"/>
                        <a:pt x="3905663" y="3300197"/>
                        <a:pt x="3904653" y="3310425"/>
                      </a:cubicBezTo>
                      <a:cubicBezTo>
                        <a:pt x="3900699" y="3347394"/>
                        <a:pt x="3904617" y="3384529"/>
                        <a:pt x="3896309" y="3422590"/>
                      </a:cubicBezTo>
                      <a:cubicBezTo>
                        <a:pt x="3888419" y="3459478"/>
                        <a:pt x="3904479" y="3499625"/>
                        <a:pt x="3906385" y="3538689"/>
                      </a:cubicBezTo>
                      <a:cubicBezTo>
                        <a:pt x="3905881" y="3543802"/>
                        <a:pt x="3908557" y="3547406"/>
                        <a:pt x="3913245" y="3549080"/>
                      </a:cubicBezTo>
                      <a:cubicBezTo>
                        <a:pt x="3965659" y="3565155"/>
                        <a:pt x="3966471" y="3618386"/>
                        <a:pt x="3977843" y="3656858"/>
                      </a:cubicBezTo>
                      <a:cubicBezTo>
                        <a:pt x="3987791" y="3688206"/>
                        <a:pt x="4000505" y="3719217"/>
                        <a:pt x="4010035" y="3751739"/>
                      </a:cubicBezTo>
                      <a:cubicBezTo>
                        <a:pt x="4020233" y="3789793"/>
                        <a:pt x="4016281" y="3826763"/>
                        <a:pt x="4015843" y="3864989"/>
                      </a:cubicBezTo>
                      <a:cubicBezTo>
                        <a:pt x="4015167" y="3877983"/>
                        <a:pt x="4007791" y="3891230"/>
                        <a:pt x="4009039" y="3906235"/>
                      </a:cubicBezTo>
                      <a:cubicBezTo>
                        <a:pt x="4010203" y="3925180"/>
                        <a:pt x="4002407" y="3939601"/>
                        <a:pt x="3984485" y="3949081"/>
                      </a:cubicBezTo>
                      <a:cubicBezTo>
                        <a:pt x="3973343" y="3954367"/>
                        <a:pt x="3964131" y="3961664"/>
                        <a:pt x="3956841" y="3970971"/>
                      </a:cubicBezTo>
                      <a:cubicBezTo>
                        <a:pt x="3949971" y="3979105"/>
                        <a:pt x="3949465" y="3984219"/>
                        <a:pt x="3960347" y="3990753"/>
                      </a:cubicBezTo>
                      <a:cubicBezTo>
                        <a:pt x="3996179" y="4008845"/>
                        <a:pt x="4008303" y="4048911"/>
                        <a:pt x="3989025" y="4084378"/>
                      </a:cubicBezTo>
                      <a:cubicBezTo>
                        <a:pt x="3985671" y="4093768"/>
                        <a:pt x="3978381" y="4103076"/>
                        <a:pt x="3979381" y="4111375"/>
                      </a:cubicBezTo>
                      <a:cubicBezTo>
                        <a:pt x="3996431" y="4178347"/>
                        <a:pt x="3940639" y="4227241"/>
                        <a:pt x="3937343" y="4288268"/>
                      </a:cubicBezTo>
                      <a:cubicBezTo>
                        <a:pt x="3936497" y="4309143"/>
                        <a:pt x="3914217" y="4319713"/>
                        <a:pt x="3892195" y="4318465"/>
                      </a:cubicBezTo>
                      <a:cubicBezTo>
                        <a:pt x="3869001" y="4316798"/>
                        <a:pt x="3876127" y="4296843"/>
                        <a:pt x="3873287" y="4282595"/>
                      </a:cubicBezTo>
                      <a:cubicBezTo>
                        <a:pt x="3870111" y="4265578"/>
                        <a:pt x="3872045" y="4249063"/>
                        <a:pt x="3881851" y="4232713"/>
                      </a:cubicBezTo>
                      <a:cubicBezTo>
                        <a:pt x="3894591" y="4208146"/>
                        <a:pt x="3884891" y="4183505"/>
                        <a:pt x="3869995" y="4162302"/>
                      </a:cubicBezTo>
                      <a:cubicBezTo>
                        <a:pt x="3863553" y="4150735"/>
                        <a:pt x="3851831" y="4146549"/>
                        <a:pt x="3840939" y="4158541"/>
                      </a:cubicBezTo>
                      <a:cubicBezTo>
                        <a:pt x="3826027" y="4174390"/>
                        <a:pt x="3815983" y="4165509"/>
                        <a:pt x="3805185" y="4155034"/>
                      </a:cubicBezTo>
                      <a:cubicBezTo>
                        <a:pt x="3798991" y="4150175"/>
                        <a:pt x="3796399" y="4142631"/>
                        <a:pt x="3787773" y="4140875"/>
                      </a:cubicBezTo>
                      <a:cubicBezTo>
                        <a:pt x="3766171" y="4138452"/>
                        <a:pt x="3738543" y="4123290"/>
                        <a:pt x="3726309" y="4142743"/>
                      </a:cubicBezTo>
                      <a:cubicBezTo>
                        <a:pt x="3716589" y="4155153"/>
                        <a:pt x="3747399" y="4168805"/>
                        <a:pt x="3756519" y="4183975"/>
                      </a:cubicBezTo>
                      <a:cubicBezTo>
                        <a:pt x="3757605" y="4188333"/>
                        <a:pt x="3762293" y="4190008"/>
                        <a:pt x="3765391" y="4192437"/>
                      </a:cubicBezTo>
                      <a:cubicBezTo>
                        <a:pt x="3775855" y="4200146"/>
                        <a:pt x="3787909" y="4207098"/>
                        <a:pt x="3785641" y="4220848"/>
                      </a:cubicBezTo>
                      <a:cubicBezTo>
                        <a:pt x="3783795" y="4233422"/>
                        <a:pt x="3768471" y="4231920"/>
                        <a:pt x="3758169" y="4234858"/>
                      </a:cubicBezTo>
                      <a:cubicBezTo>
                        <a:pt x="3716877" y="4250550"/>
                        <a:pt x="3710255" y="4265390"/>
                        <a:pt x="3729915" y="4302854"/>
                      </a:cubicBezTo>
                      <a:cubicBezTo>
                        <a:pt x="3738285" y="4316431"/>
                        <a:pt x="3741209" y="4326740"/>
                        <a:pt x="3730737" y="4337558"/>
                      </a:cubicBezTo>
                      <a:cubicBezTo>
                        <a:pt x="3722695" y="4345273"/>
                        <a:pt x="3720933" y="4353909"/>
                        <a:pt x="3727461" y="4361534"/>
                      </a:cubicBezTo>
                      <a:cubicBezTo>
                        <a:pt x="3748215" y="4384830"/>
                        <a:pt x="3731131" y="4391963"/>
                        <a:pt x="3712787" y="4402616"/>
                      </a:cubicBezTo>
                      <a:cubicBezTo>
                        <a:pt x="3670905" y="4427362"/>
                        <a:pt x="3626681" y="4451271"/>
                        <a:pt x="3589315" y="4485571"/>
                      </a:cubicBezTo>
                      <a:cubicBezTo>
                        <a:pt x="3584873" y="4490602"/>
                        <a:pt x="3582865" y="4492531"/>
                        <a:pt x="3575831" y="4490019"/>
                      </a:cubicBezTo>
                      <a:cubicBezTo>
                        <a:pt x="3542343" y="4472764"/>
                        <a:pt x="3546937" y="4496905"/>
                        <a:pt x="3549693" y="4515095"/>
                      </a:cubicBezTo>
                      <a:cubicBezTo>
                        <a:pt x="3551695" y="4531691"/>
                        <a:pt x="3551351" y="4547451"/>
                        <a:pt x="3549417" y="4563966"/>
                      </a:cubicBezTo>
                      <a:cubicBezTo>
                        <a:pt x="3539261" y="4614602"/>
                        <a:pt x="3586893" y="4651468"/>
                        <a:pt x="3641493" y="4639208"/>
                      </a:cubicBezTo>
                      <a:cubicBezTo>
                        <a:pt x="3686217" y="4628712"/>
                        <a:pt x="3729517" y="4611090"/>
                        <a:pt x="3777251" y="4606964"/>
                      </a:cubicBezTo>
                      <a:cubicBezTo>
                        <a:pt x="3813757" y="4612062"/>
                        <a:pt x="3814663" y="4642827"/>
                        <a:pt x="3820011" y="4668561"/>
                      </a:cubicBezTo>
                      <a:cubicBezTo>
                        <a:pt x="3825777" y="4693120"/>
                        <a:pt x="3809025" y="4703018"/>
                        <a:pt x="3789509" y="4713253"/>
                      </a:cubicBezTo>
                      <a:cubicBezTo>
                        <a:pt x="3772005" y="4721559"/>
                        <a:pt x="3763789" y="4737154"/>
                        <a:pt x="3765285" y="4758865"/>
                      </a:cubicBezTo>
                      <a:cubicBezTo>
                        <a:pt x="3767785" y="4788875"/>
                        <a:pt x="3779745" y="4818293"/>
                        <a:pt x="3757455" y="4847391"/>
                      </a:cubicBezTo>
                      <a:cubicBezTo>
                        <a:pt x="3751339" y="4857118"/>
                        <a:pt x="3760459" y="4872286"/>
                        <a:pt x="3766481" y="4885026"/>
                      </a:cubicBezTo>
                      <a:cubicBezTo>
                        <a:pt x="3768741" y="4889804"/>
                        <a:pt x="3774097" y="4897011"/>
                        <a:pt x="3764549" y="4901541"/>
                      </a:cubicBezTo>
                      <a:cubicBezTo>
                        <a:pt x="3758183" y="4904562"/>
                        <a:pt x="3754751" y="4899366"/>
                        <a:pt x="3750901" y="4895343"/>
                      </a:cubicBezTo>
                      <a:cubicBezTo>
                        <a:pt x="3728889" y="4875569"/>
                        <a:pt x="3721769" y="4876997"/>
                        <a:pt x="3716063" y="4904075"/>
                      </a:cubicBezTo>
                      <a:cubicBezTo>
                        <a:pt x="3708677" y="4935850"/>
                        <a:pt x="3678945" y="4945082"/>
                        <a:pt x="3658839" y="4964370"/>
                      </a:cubicBezTo>
                      <a:cubicBezTo>
                        <a:pt x="3632283" y="4990620"/>
                        <a:pt x="3614349" y="5018625"/>
                        <a:pt x="3600179" y="5054593"/>
                      </a:cubicBezTo>
                      <a:cubicBezTo>
                        <a:pt x="3586343" y="5093327"/>
                        <a:pt x="3590929" y="5135994"/>
                        <a:pt x="3563781" y="5171297"/>
                      </a:cubicBezTo>
                      <a:cubicBezTo>
                        <a:pt x="3553223" y="5186054"/>
                        <a:pt x="3543923" y="5197292"/>
                        <a:pt x="3530019" y="5202914"/>
                      </a:cubicBezTo>
                      <a:cubicBezTo>
                        <a:pt x="3508577" y="5211136"/>
                        <a:pt x="3488729" y="5218606"/>
                        <a:pt x="3477579" y="5242417"/>
                      </a:cubicBezTo>
                      <a:cubicBezTo>
                        <a:pt x="3468861" y="5263126"/>
                        <a:pt x="3448687" y="5249303"/>
                        <a:pt x="3435879" y="5240758"/>
                      </a:cubicBezTo>
                      <a:cubicBezTo>
                        <a:pt x="3420393" y="5228609"/>
                        <a:pt x="3410091" y="5231546"/>
                        <a:pt x="3392587" y="5239852"/>
                      </a:cubicBezTo>
                      <a:cubicBezTo>
                        <a:pt x="3362349" y="5254199"/>
                        <a:pt x="3331609" y="5273659"/>
                        <a:pt x="3293929" y="5268141"/>
                      </a:cubicBezTo>
                      <a:cubicBezTo>
                        <a:pt x="3277853" y="5265047"/>
                        <a:pt x="3264033" y="5266728"/>
                        <a:pt x="3263521" y="5290368"/>
                      </a:cubicBezTo>
                      <a:cubicBezTo>
                        <a:pt x="3263425" y="5312834"/>
                        <a:pt x="3242489" y="5315944"/>
                        <a:pt x="3227585" y="5313267"/>
                      </a:cubicBezTo>
                      <a:cubicBezTo>
                        <a:pt x="3210757" y="5308580"/>
                        <a:pt x="3202895" y="5289889"/>
                        <a:pt x="3211861" y="5275886"/>
                      </a:cubicBezTo>
                      <a:cubicBezTo>
                        <a:pt x="3240857" y="5228009"/>
                        <a:pt x="3261315" y="5174434"/>
                        <a:pt x="3290311" y="5126556"/>
                      </a:cubicBezTo>
                      <a:cubicBezTo>
                        <a:pt x="3295591" y="5119178"/>
                        <a:pt x="3299697" y="5111380"/>
                        <a:pt x="3306817" y="5109953"/>
                      </a:cubicBezTo>
                      <a:cubicBezTo>
                        <a:pt x="3346181" y="5092248"/>
                        <a:pt x="3358675" y="5060977"/>
                        <a:pt x="3363465" y="5021659"/>
                      </a:cubicBezTo>
                      <a:cubicBezTo>
                        <a:pt x="3369097" y="4979994"/>
                        <a:pt x="3392309" y="4944610"/>
                        <a:pt x="3413177" y="4908387"/>
                      </a:cubicBezTo>
                      <a:cubicBezTo>
                        <a:pt x="3422649" y="4889270"/>
                        <a:pt x="3432539" y="4868980"/>
                        <a:pt x="3443183" y="4850282"/>
                      </a:cubicBezTo>
                      <a:cubicBezTo>
                        <a:pt x="3445699" y="4843239"/>
                        <a:pt x="3445451" y="4836533"/>
                        <a:pt x="3439257" y="4831673"/>
                      </a:cubicBezTo>
                      <a:cubicBezTo>
                        <a:pt x="3434235" y="4827233"/>
                        <a:pt x="3426365" y="4827068"/>
                        <a:pt x="3420751" y="4831681"/>
                      </a:cubicBezTo>
                      <a:cubicBezTo>
                        <a:pt x="3403159" y="4843927"/>
                        <a:pt x="3388161" y="4863716"/>
                        <a:pt x="3360029" y="4853668"/>
                      </a:cubicBezTo>
                      <a:cubicBezTo>
                        <a:pt x="3350233" y="4851493"/>
                        <a:pt x="3349139" y="4865660"/>
                        <a:pt x="3354075" y="4874041"/>
                      </a:cubicBezTo>
                      <a:cubicBezTo>
                        <a:pt x="3367045" y="4893232"/>
                        <a:pt x="3351303" y="4892904"/>
                        <a:pt x="3340335" y="4890309"/>
                      </a:cubicBezTo>
                      <a:cubicBezTo>
                        <a:pt x="3323419" y="4889561"/>
                        <a:pt x="3305837" y="4883281"/>
                        <a:pt x="3295543" y="4867693"/>
                      </a:cubicBezTo>
                      <a:cubicBezTo>
                        <a:pt x="3289017" y="4860068"/>
                        <a:pt x="3284079" y="4851687"/>
                        <a:pt x="3274703" y="4848337"/>
                      </a:cubicBezTo>
                      <a:cubicBezTo>
                        <a:pt x="3257121" y="4842057"/>
                        <a:pt x="3252183" y="4833676"/>
                        <a:pt x="3269861" y="4817490"/>
                      </a:cubicBezTo>
                      <a:cubicBezTo>
                        <a:pt x="3287117" y="4802478"/>
                        <a:pt x="3285545" y="4766181"/>
                        <a:pt x="3270563" y="4748919"/>
                      </a:cubicBezTo>
                      <a:cubicBezTo>
                        <a:pt x="3259433" y="4735678"/>
                        <a:pt x="3246959" y="4729899"/>
                        <a:pt x="3236315" y="4748597"/>
                      </a:cubicBezTo>
                      <a:cubicBezTo>
                        <a:pt x="3231369" y="4758742"/>
                        <a:pt x="3223413" y="4762518"/>
                        <a:pt x="3214617" y="4768640"/>
                      </a:cubicBezTo>
                      <a:cubicBezTo>
                        <a:pt x="3199369" y="4781723"/>
                        <a:pt x="3192253" y="4783152"/>
                        <a:pt x="3174173" y="4763459"/>
                      </a:cubicBezTo>
                      <a:cubicBezTo>
                        <a:pt x="3154505" y="4744522"/>
                        <a:pt x="3143039" y="4728515"/>
                        <a:pt x="3141295" y="4700098"/>
                      </a:cubicBezTo>
                      <a:cubicBezTo>
                        <a:pt x="3137207" y="4670844"/>
                        <a:pt x="3106979" y="4666664"/>
                        <a:pt x="3084203" y="4663823"/>
                      </a:cubicBezTo>
                      <a:cubicBezTo>
                        <a:pt x="3064191" y="4660645"/>
                        <a:pt x="3055977" y="4676241"/>
                        <a:pt x="3055549" y="4695941"/>
                      </a:cubicBezTo>
                      <a:cubicBezTo>
                        <a:pt x="3056129" y="4705412"/>
                        <a:pt x="3047839" y="4706422"/>
                        <a:pt x="3039549" y="4707431"/>
                      </a:cubicBezTo>
                      <a:cubicBezTo>
                        <a:pt x="3005967" y="4712642"/>
                        <a:pt x="2999431" y="4723543"/>
                        <a:pt x="3014907" y="4754217"/>
                      </a:cubicBezTo>
                      <a:cubicBezTo>
                        <a:pt x="3020179" y="4765365"/>
                        <a:pt x="3034157" y="4774328"/>
                        <a:pt x="3020923" y="4785483"/>
                      </a:cubicBezTo>
                      <a:cubicBezTo>
                        <a:pt x="3008859" y="4797057"/>
                        <a:pt x="2996051" y="4788510"/>
                        <a:pt x="2981565" y="4784661"/>
                      </a:cubicBezTo>
                      <a:cubicBezTo>
                        <a:pt x="2945143" y="4775622"/>
                        <a:pt x="2914839" y="4756856"/>
                        <a:pt x="2884535" y="4738090"/>
                      </a:cubicBezTo>
                      <a:cubicBezTo>
                        <a:pt x="2873653" y="4731557"/>
                        <a:pt x="2857405" y="4736341"/>
                        <a:pt x="2859073" y="4750172"/>
                      </a:cubicBezTo>
                      <a:cubicBezTo>
                        <a:pt x="2862657" y="4784540"/>
                        <a:pt x="2834515" y="4793018"/>
                        <a:pt x="2814495" y="4808367"/>
                      </a:cubicBezTo>
                      <a:cubicBezTo>
                        <a:pt x="2806539" y="4812142"/>
                        <a:pt x="2797409" y="4815498"/>
                        <a:pt x="2792549" y="4821704"/>
                      </a:cubicBezTo>
                      <a:cubicBezTo>
                        <a:pt x="2783335" y="4829001"/>
                        <a:pt x="2780563" y="4847863"/>
                        <a:pt x="2765581" y="4830600"/>
                      </a:cubicBezTo>
                      <a:cubicBezTo>
                        <a:pt x="2755205" y="4818952"/>
                        <a:pt x="2755127" y="4804366"/>
                        <a:pt x="2770707" y="4794049"/>
                      </a:cubicBezTo>
                      <a:cubicBezTo>
                        <a:pt x="2785115" y="4783313"/>
                        <a:pt x="2787383" y="4769564"/>
                        <a:pt x="2786553" y="4753386"/>
                      </a:cubicBezTo>
                      <a:cubicBezTo>
                        <a:pt x="2786313" y="4728154"/>
                        <a:pt x="2773173" y="4716842"/>
                        <a:pt x="2748969" y="4725403"/>
                      </a:cubicBezTo>
                      <a:cubicBezTo>
                        <a:pt x="2715633" y="4737319"/>
                        <a:pt x="2683653" y="4723249"/>
                        <a:pt x="2652757" y="4713537"/>
                      </a:cubicBezTo>
                      <a:cubicBezTo>
                        <a:pt x="2621865" y="4703825"/>
                        <a:pt x="2592979" y="4692185"/>
                        <a:pt x="2582781" y="4654130"/>
                      </a:cubicBezTo>
                      <a:cubicBezTo>
                        <a:pt x="2579941" y="4639880"/>
                        <a:pt x="2555403" y="4645675"/>
                        <a:pt x="2540413" y="4646938"/>
                      </a:cubicBezTo>
                      <a:cubicBezTo>
                        <a:pt x="2520649" y="4650467"/>
                        <a:pt x="2507251" y="4650975"/>
                        <a:pt x="2508271" y="4622222"/>
                      </a:cubicBezTo>
                      <a:cubicBezTo>
                        <a:pt x="2510461" y="4593887"/>
                        <a:pt x="2483081" y="4585431"/>
                        <a:pt x="2463155" y="4578314"/>
                      </a:cubicBezTo>
                      <a:cubicBezTo>
                        <a:pt x="2446747" y="4572453"/>
                        <a:pt x="2426649" y="4573215"/>
                        <a:pt x="2407723" y="4574395"/>
                      </a:cubicBezTo>
                      <a:cubicBezTo>
                        <a:pt x="2392733" y="4575658"/>
                        <a:pt x="2380593" y="4572646"/>
                        <a:pt x="2370633" y="4559824"/>
                      </a:cubicBezTo>
                      <a:cubicBezTo>
                        <a:pt x="2355653" y="4542561"/>
                        <a:pt x="2338653" y="4545754"/>
                        <a:pt x="2330019" y="4562523"/>
                      </a:cubicBezTo>
                      <a:cubicBezTo>
                        <a:pt x="2315269" y="4589018"/>
                        <a:pt x="2297773" y="4578798"/>
                        <a:pt x="2280275" y="4568578"/>
                      </a:cubicBezTo>
                      <a:cubicBezTo>
                        <a:pt x="2241013" y="4545289"/>
                        <a:pt x="2231235" y="4506062"/>
                        <a:pt x="2221037" y="4468007"/>
                      </a:cubicBezTo>
                      <a:cubicBezTo>
                        <a:pt x="2215853" y="4452920"/>
                        <a:pt x="2214099" y="4443030"/>
                        <a:pt x="2197355" y="4434402"/>
                      </a:cubicBezTo>
                      <a:cubicBezTo>
                        <a:pt x="2169309" y="4420414"/>
                        <a:pt x="2133677" y="4338863"/>
                        <a:pt x="2138297" y="4307426"/>
                      </a:cubicBezTo>
                      <a:cubicBezTo>
                        <a:pt x="2139641" y="4299964"/>
                        <a:pt x="2144167" y="4290993"/>
                        <a:pt x="2133199" y="4288398"/>
                      </a:cubicBezTo>
                      <a:cubicBezTo>
                        <a:pt x="2122981" y="4287396"/>
                        <a:pt x="2125155" y="4296115"/>
                        <a:pt x="2124231" y="4302402"/>
                      </a:cubicBezTo>
                      <a:cubicBezTo>
                        <a:pt x="2124061" y="4310282"/>
                        <a:pt x="2120371" y="4316905"/>
                        <a:pt x="2110909" y="4317495"/>
                      </a:cubicBezTo>
                      <a:cubicBezTo>
                        <a:pt x="2101447" y="4318087"/>
                        <a:pt x="2097683" y="4310125"/>
                        <a:pt x="2093079" y="4304509"/>
                      </a:cubicBezTo>
                      <a:cubicBezTo>
                        <a:pt x="2084167" y="4293383"/>
                        <a:pt x="2081803" y="4276410"/>
                        <a:pt x="2071431" y="4266252"/>
                      </a:cubicBezTo>
                      <a:lnTo>
                        <a:pt x="2061691" y="4260936"/>
                      </a:lnTo>
                      <a:lnTo>
                        <a:pt x="2054861" y="4264965"/>
                      </a:lnTo>
                      <a:cubicBezTo>
                        <a:pt x="2038681" y="4265803"/>
                        <a:pt x="2022247" y="4259933"/>
                        <a:pt x="2005899" y="4268654"/>
                      </a:cubicBezTo>
                      <a:cubicBezTo>
                        <a:pt x="1991563" y="4275443"/>
                        <a:pt x="1980329" y="4266137"/>
                        <a:pt x="1974293" y="4253394"/>
                      </a:cubicBezTo>
                      <a:cubicBezTo>
                        <a:pt x="1968259" y="4240649"/>
                        <a:pt x="1964571" y="4228744"/>
                        <a:pt x="1956521" y="4217928"/>
                      </a:cubicBezTo>
                      <a:cubicBezTo>
                        <a:pt x="1950821" y="4207950"/>
                        <a:pt x="1943863" y="4201495"/>
                        <a:pt x="1932713" y="4206777"/>
                      </a:cubicBezTo>
                      <a:cubicBezTo>
                        <a:pt x="1914435" y="4213483"/>
                        <a:pt x="1899009" y="4215914"/>
                        <a:pt x="1886435" y="4195540"/>
                      </a:cubicBezTo>
                      <a:cubicBezTo>
                        <a:pt x="1886435" y="4195540"/>
                        <a:pt x="1885261" y="4195121"/>
                        <a:pt x="1884423" y="4197468"/>
                      </a:cubicBezTo>
                      <a:cubicBezTo>
                        <a:pt x="1875535" y="4226059"/>
                        <a:pt x="1856421" y="4216584"/>
                        <a:pt x="1839653" y="4207947"/>
                      </a:cubicBezTo>
                      <a:cubicBezTo>
                        <a:pt x="1814333" y="4193610"/>
                        <a:pt x="1801929" y="4165355"/>
                        <a:pt x="1806541" y="4133915"/>
                      </a:cubicBezTo>
                      <a:cubicBezTo>
                        <a:pt x="1808303" y="4125279"/>
                        <a:pt x="1813585" y="4117901"/>
                        <a:pt x="1811823" y="4108008"/>
                      </a:cubicBezTo>
                      <a:cubicBezTo>
                        <a:pt x="1809979" y="4120585"/>
                        <a:pt x="1809977" y="4139112"/>
                        <a:pt x="1794635" y="4137604"/>
                      </a:cubicBezTo>
                      <a:cubicBezTo>
                        <a:pt x="1774515" y="4138358"/>
                        <a:pt x="1752381" y="4159569"/>
                        <a:pt x="1733183" y="4135507"/>
                      </a:cubicBezTo>
                      <a:cubicBezTo>
                        <a:pt x="1712057" y="4109431"/>
                        <a:pt x="1688835" y="4089224"/>
                        <a:pt x="1650939" y="4091571"/>
                      </a:cubicBezTo>
                      <a:cubicBezTo>
                        <a:pt x="1640293" y="4091738"/>
                        <a:pt x="1631405" y="4083270"/>
                        <a:pt x="1632163" y="4066334"/>
                      </a:cubicBezTo>
                      <a:cubicBezTo>
                        <a:pt x="1622351" y="4101212"/>
                        <a:pt x="1606253" y="4116639"/>
                        <a:pt x="1575485" y="4117561"/>
                      </a:cubicBezTo>
                      <a:cubicBezTo>
                        <a:pt x="1560897" y="4117644"/>
                        <a:pt x="1546727" y="4116553"/>
                        <a:pt x="1532477" y="4119404"/>
                      </a:cubicBezTo>
                      <a:cubicBezTo>
                        <a:pt x="1501957" y="4127033"/>
                        <a:pt x="1484773" y="4119571"/>
                        <a:pt x="1476809" y="4086285"/>
                      </a:cubicBezTo>
                      <a:cubicBezTo>
                        <a:pt x="1470943" y="4065660"/>
                        <a:pt x="1467171" y="4057695"/>
                        <a:pt x="1444029" y="4070606"/>
                      </a:cubicBezTo>
                      <a:cubicBezTo>
                        <a:pt x="1423321" y="4080415"/>
                        <a:pt x="1411333" y="4069515"/>
                        <a:pt x="1411837" y="4045871"/>
                      </a:cubicBezTo>
                      <a:cubicBezTo>
                        <a:pt x="1412005" y="4037991"/>
                        <a:pt x="1414521" y="4030949"/>
                        <a:pt x="1413933" y="4021474"/>
                      </a:cubicBezTo>
                      <a:cubicBezTo>
                        <a:pt x="1413099" y="4005293"/>
                        <a:pt x="1406055" y="4002777"/>
                        <a:pt x="1393227" y="4012753"/>
                      </a:cubicBezTo>
                      <a:cubicBezTo>
                        <a:pt x="1386437" y="4016946"/>
                        <a:pt x="1380399" y="4022731"/>
                        <a:pt x="1374783" y="4027342"/>
                      </a:cubicBezTo>
                      <a:cubicBezTo>
                        <a:pt x="1336885" y="4066747"/>
                        <a:pt x="1290607" y="4055511"/>
                        <a:pt x="1244579" y="4050983"/>
                      </a:cubicBezTo>
                      <a:cubicBezTo>
                        <a:pt x="1241059" y="4049725"/>
                        <a:pt x="1238375" y="4046119"/>
                        <a:pt x="1234521" y="4042095"/>
                      </a:cubicBezTo>
                      <a:cubicBezTo>
                        <a:pt x="1228903" y="4028177"/>
                        <a:pt x="1209537" y="4030524"/>
                        <a:pt x="1202749" y="4016187"/>
                      </a:cubicBezTo>
                      <a:cubicBezTo>
                        <a:pt x="1179023" y="3982566"/>
                        <a:pt x="1163767" y="3940057"/>
                        <a:pt x="1116315" y="3928403"/>
                      </a:cubicBezTo>
                      <a:cubicBezTo>
                        <a:pt x="1106508" y="3926223"/>
                        <a:pt x="1101644" y="3913898"/>
                        <a:pt x="1103825" y="3904088"/>
                      </a:cubicBezTo>
                      <a:cubicBezTo>
                        <a:pt x="1106260" y="3863928"/>
                        <a:pt x="1076161" y="3851854"/>
                        <a:pt x="1052102" y="3833996"/>
                      </a:cubicBezTo>
                      <a:cubicBezTo>
                        <a:pt x="1037346" y="3823431"/>
                        <a:pt x="980672" y="3837599"/>
                        <a:pt x="973964" y="3856379"/>
                      </a:cubicBezTo>
                      <a:cubicBezTo>
                        <a:pt x="963147" y="3882958"/>
                        <a:pt x="933718" y="3894946"/>
                        <a:pt x="931873" y="3926051"/>
                      </a:cubicBezTo>
                      <a:cubicBezTo>
                        <a:pt x="931620" y="3937873"/>
                        <a:pt x="919800" y="3937621"/>
                        <a:pt x="910828" y="3933093"/>
                      </a:cubicBezTo>
                      <a:cubicBezTo>
                        <a:pt x="903032" y="3928985"/>
                        <a:pt x="889619" y="3929488"/>
                        <a:pt x="891882" y="3915738"/>
                      </a:cubicBezTo>
                      <a:cubicBezTo>
                        <a:pt x="900437" y="3865852"/>
                        <a:pt x="883841" y="3812277"/>
                        <a:pt x="918720" y="3766500"/>
                      </a:cubicBezTo>
                      <a:cubicBezTo>
                        <a:pt x="923582" y="3760295"/>
                        <a:pt x="918636" y="3751911"/>
                        <a:pt x="912852" y="3745874"/>
                      </a:cubicBezTo>
                      <a:cubicBezTo>
                        <a:pt x="892649" y="3713511"/>
                        <a:pt x="859534" y="3695065"/>
                        <a:pt x="829604" y="3675109"/>
                      </a:cubicBezTo>
                      <a:cubicBezTo>
                        <a:pt x="813677" y="3664127"/>
                        <a:pt x="788023" y="3665551"/>
                        <a:pt x="773014" y="3685338"/>
                      </a:cubicBezTo>
                      <a:cubicBezTo>
                        <a:pt x="758845" y="3702777"/>
                        <a:pt x="744003" y="3714681"/>
                        <a:pt x="722207" y="3701601"/>
                      </a:cubicBezTo>
                      <a:cubicBezTo>
                        <a:pt x="702757" y="3689360"/>
                        <a:pt x="700328" y="3655403"/>
                        <a:pt x="710223" y="3635115"/>
                      </a:cubicBezTo>
                      <a:cubicBezTo>
                        <a:pt x="743845" y="3574329"/>
                        <a:pt x="807144" y="3563851"/>
                        <a:pt x="863149" y="3544149"/>
                      </a:cubicBezTo>
                      <a:cubicBezTo>
                        <a:pt x="898109" y="3531489"/>
                        <a:pt x="935334" y="3523610"/>
                        <a:pt x="973146" y="3525204"/>
                      </a:cubicBezTo>
                      <a:cubicBezTo>
                        <a:pt x="988488" y="3526713"/>
                        <a:pt x="1003243" y="3518748"/>
                        <a:pt x="1016407" y="3511539"/>
                      </a:cubicBezTo>
                      <a:cubicBezTo>
                        <a:pt x="1025965" y="3507012"/>
                        <a:pt x="1034936" y="3493009"/>
                        <a:pt x="1029905" y="3488565"/>
                      </a:cubicBezTo>
                      <a:cubicBezTo>
                        <a:pt x="1004001" y="3464754"/>
                        <a:pt x="1011968" y="3423923"/>
                        <a:pt x="973738" y="3404974"/>
                      </a:cubicBezTo>
                      <a:cubicBezTo>
                        <a:pt x="931989" y="3384767"/>
                        <a:pt x="898455" y="3348966"/>
                        <a:pt x="867690" y="3312829"/>
                      </a:cubicBezTo>
                      <a:cubicBezTo>
                        <a:pt x="842707" y="3282729"/>
                        <a:pt x="843380" y="3251205"/>
                        <a:pt x="865766" y="3218172"/>
                      </a:cubicBezTo>
                      <a:cubicBezTo>
                        <a:pt x="892598" y="3180108"/>
                        <a:pt x="893857" y="3139528"/>
                        <a:pt x="889249" y="3096853"/>
                      </a:cubicBezTo>
                      <a:cubicBezTo>
                        <a:pt x="878524" y="3008316"/>
                        <a:pt x="872158" y="2918689"/>
                        <a:pt x="882726" y="2829816"/>
                      </a:cubicBezTo>
                      <a:cubicBezTo>
                        <a:pt x="886165" y="2816485"/>
                        <a:pt x="895388" y="2809191"/>
                        <a:pt x="900754" y="2797873"/>
                      </a:cubicBezTo>
                      <a:cubicBezTo>
                        <a:pt x="922386" y="2744717"/>
                        <a:pt x="933037" y="2688963"/>
                        <a:pt x="948384" y="2634885"/>
                      </a:cubicBezTo>
                      <a:cubicBezTo>
                        <a:pt x="965825" y="2574938"/>
                        <a:pt x="972704" y="2511218"/>
                        <a:pt x="984613" y="2451943"/>
                      </a:cubicBezTo>
                      <a:cubicBezTo>
                        <a:pt x="992076" y="2416226"/>
                        <a:pt x="1010523" y="2383108"/>
                        <a:pt x="1013292" y="2345716"/>
                      </a:cubicBezTo>
                      <a:cubicBezTo>
                        <a:pt x="1013377" y="2341775"/>
                        <a:pt x="1011112" y="2336995"/>
                        <a:pt x="1010023" y="2332636"/>
                      </a:cubicBezTo>
                      <a:cubicBezTo>
                        <a:pt x="1015054" y="2318551"/>
                        <a:pt x="1022432" y="2305303"/>
                        <a:pt x="1020421" y="2288703"/>
                      </a:cubicBezTo>
                      <a:cubicBezTo>
                        <a:pt x="1015895" y="2260615"/>
                        <a:pt x="1010950" y="2233702"/>
                        <a:pt x="1032331" y="2210898"/>
                      </a:cubicBezTo>
                      <a:cubicBezTo>
                        <a:pt x="1036355" y="2207041"/>
                        <a:pt x="1039290" y="2198824"/>
                        <a:pt x="1037782" y="2195638"/>
                      </a:cubicBezTo>
                      <a:cubicBezTo>
                        <a:pt x="1031767" y="2181909"/>
                        <a:pt x="1030630" y="2170502"/>
                        <a:pt x="1032654" y="2160615"/>
                      </a:cubicBezTo>
                      <a:cubicBezTo>
                        <a:pt x="1038718" y="2130955"/>
                        <a:pt x="1073208" y="2114984"/>
                        <a:pt x="1089684" y="2091088"/>
                      </a:cubicBezTo>
                      <a:cubicBezTo>
                        <a:pt x="1108800" y="2063505"/>
                        <a:pt x="1129509" y="2035167"/>
                        <a:pt x="1142843" y="2001547"/>
                      </a:cubicBezTo>
                      <a:cubicBezTo>
                        <a:pt x="1155757" y="1969100"/>
                        <a:pt x="1177637" y="1959710"/>
                        <a:pt x="1212933" y="1968347"/>
                      </a:cubicBezTo>
                      <a:cubicBezTo>
                        <a:pt x="1233725" y="1973126"/>
                        <a:pt x="1251583" y="1967593"/>
                        <a:pt x="1265753" y="1950154"/>
                      </a:cubicBezTo>
                      <a:cubicBezTo>
                        <a:pt x="1283947" y="1928859"/>
                        <a:pt x="1291243" y="1901023"/>
                        <a:pt x="1300467" y="1875200"/>
                      </a:cubicBezTo>
                      <a:cubicBezTo>
                        <a:pt x="1302981" y="1868158"/>
                        <a:pt x="1303149" y="1860277"/>
                        <a:pt x="1295771" y="1854995"/>
                      </a:cubicBezTo>
                      <a:cubicBezTo>
                        <a:pt x="1289567" y="1850131"/>
                        <a:pt x="1281603" y="1853904"/>
                        <a:pt x="1277159" y="1858935"/>
                      </a:cubicBezTo>
                      <a:cubicBezTo>
                        <a:pt x="1260727" y="1871595"/>
                        <a:pt x="1235743" y="1878553"/>
                        <a:pt x="1238255" y="1908568"/>
                      </a:cubicBezTo>
                      <a:cubicBezTo>
                        <a:pt x="1239093" y="1924749"/>
                        <a:pt x="1227355" y="1939086"/>
                        <a:pt x="1208491" y="1936319"/>
                      </a:cubicBezTo>
                      <a:cubicBezTo>
                        <a:pt x="1185689" y="1933468"/>
                        <a:pt x="1191977" y="1915861"/>
                        <a:pt x="1192647" y="1902866"/>
                      </a:cubicBezTo>
                      <a:cubicBezTo>
                        <a:pt x="1194747" y="1859939"/>
                        <a:pt x="1217971" y="1824558"/>
                        <a:pt x="1237677" y="1787919"/>
                      </a:cubicBezTo>
                      <a:cubicBezTo>
                        <a:pt x="1252435" y="1761426"/>
                        <a:pt x="1279681" y="1759246"/>
                        <a:pt x="1308435" y="1778782"/>
                      </a:cubicBezTo>
                      <a:cubicBezTo>
                        <a:pt x="1322437" y="1787754"/>
                        <a:pt x="1348761" y="1791862"/>
                        <a:pt x="1335933" y="1820369"/>
                      </a:cubicBezTo>
                      <a:cubicBezTo>
                        <a:pt x="1330567" y="1831688"/>
                        <a:pt x="1343895" y="1835124"/>
                        <a:pt x="1352195" y="1834119"/>
                      </a:cubicBezTo>
                      <a:cubicBezTo>
                        <a:pt x="1364437" y="1833197"/>
                        <a:pt x="1376341" y="1829508"/>
                        <a:pt x="1380869" y="1820537"/>
                      </a:cubicBezTo>
                      <a:cubicBezTo>
                        <a:pt x="1399735" y="1786246"/>
                        <a:pt x="1433607" y="1787757"/>
                        <a:pt x="1459343" y="1800920"/>
                      </a:cubicBezTo>
                      <a:cubicBezTo>
                        <a:pt x="1510903" y="1823307"/>
                        <a:pt x="1539157" y="1792370"/>
                        <a:pt x="1563137" y="1758581"/>
                      </a:cubicBezTo>
                      <a:cubicBezTo>
                        <a:pt x="1587451" y="1727561"/>
                        <a:pt x="1606653" y="1696036"/>
                        <a:pt x="1644801" y="1681869"/>
                      </a:cubicBezTo>
                      <a:cubicBezTo>
                        <a:pt x="1669869" y="1670970"/>
                        <a:pt x="1670541" y="1639445"/>
                        <a:pt x="1685549" y="1619659"/>
                      </a:cubicBezTo>
                      <a:cubicBezTo>
                        <a:pt x="1700139" y="1601047"/>
                        <a:pt x="1714643" y="1586374"/>
                        <a:pt x="1739793" y="1590064"/>
                      </a:cubicBezTo>
                      <a:cubicBezTo>
                        <a:pt x="1776347" y="1595178"/>
                        <a:pt x="1799237" y="1575560"/>
                        <a:pt x="1818353" y="1547976"/>
                      </a:cubicBezTo>
                      <a:cubicBezTo>
                        <a:pt x="1839985" y="1513350"/>
                        <a:pt x="1873353" y="1501446"/>
                        <a:pt x="1909237" y="1501028"/>
                      </a:cubicBezTo>
                      <a:cubicBezTo>
                        <a:pt x="1932123" y="1499938"/>
                        <a:pt x="1954173" y="1501196"/>
                        <a:pt x="1975219" y="1494154"/>
                      </a:cubicBezTo>
                      <a:cubicBezTo>
                        <a:pt x="2018897" y="1479315"/>
                        <a:pt x="2067269" y="1503210"/>
                        <a:pt x="2109777" y="1487952"/>
                      </a:cubicBezTo>
                      <a:cubicBezTo>
                        <a:pt x="2138367" y="1478311"/>
                        <a:pt x="2150439" y="1485270"/>
                        <a:pt x="2162175" y="1507992"/>
                      </a:cubicBezTo>
                      <a:lnTo>
                        <a:pt x="2165729" y="1510335"/>
                      </a:lnTo>
                      <a:lnTo>
                        <a:pt x="2161265" y="1504848"/>
                      </a:lnTo>
                      <a:cubicBezTo>
                        <a:pt x="2168033" y="1482135"/>
                        <a:pt x="2155125" y="1465621"/>
                        <a:pt x="2142217" y="1449106"/>
                      </a:cubicBezTo>
                      <a:lnTo>
                        <a:pt x="2128367" y="1436279"/>
                      </a:lnTo>
                      <a:lnTo>
                        <a:pt x="2102579" y="1419437"/>
                      </a:lnTo>
                      <a:cubicBezTo>
                        <a:pt x="2092945" y="1409384"/>
                        <a:pt x="2076439" y="1407455"/>
                        <a:pt x="2078785" y="1389781"/>
                      </a:cubicBezTo>
                      <a:cubicBezTo>
                        <a:pt x="2062615" y="1335081"/>
                        <a:pt x="2024077" y="1294869"/>
                        <a:pt x="1992327" y="1250471"/>
                      </a:cubicBezTo>
                      <a:cubicBezTo>
                        <a:pt x="1963675" y="1208501"/>
                        <a:pt x="1929157" y="1201461"/>
                        <a:pt x="1887017" y="1200954"/>
                      </a:cubicBezTo>
                      <a:lnTo>
                        <a:pt x="1882835" y="1199460"/>
                      </a:lnTo>
                      <a:lnTo>
                        <a:pt x="1880133" y="1199977"/>
                      </a:lnTo>
                      <a:cubicBezTo>
                        <a:pt x="1853161" y="1208851"/>
                        <a:pt x="1827443" y="1195699"/>
                        <a:pt x="1803569" y="1188493"/>
                      </a:cubicBezTo>
                      <a:cubicBezTo>
                        <a:pt x="1755065" y="1172491"/>
                        <a:pt x="1699527" y="1172484"/>
                        <a:pt x="1663505" y="1125244"/>
                      </a:cubicBezTo>
                      <a:cubicBezTo>
                        <a:pt x="1652363" y="1112009"/>
                        <a:pt x="1627567" y="1111085"/>
                        <a:pt x="1612907" y="1096593"/>
                      </a:cubicBezTo>
                      <a:cubicBezTo>
                        <a:pt x="1597493" y="1080511"/>
                        <a:pt x="1585263" y="1062922"/>
                        <a:pt x="1590119" y="1038217"/>
                      </a:cubicBezTo>
                      <a:cubicBezTo>
                        <a:pt x="1595397" y="1012338"/>
                        <a:pt x="1578557" y="989136"/>
                        <a:pt x="1583499" y="960494"/>
                      </a:cubicBezTo>
                      <a:cubicBezTo>
                        <a:pt x="1589151" y="930784"/>
                        <a:pt x="1598941" y="903378"/>
                        <a:pt x="1612333" y="878726"/>
                      </a:cubicBezTo>
                      <a:cubicBezTo>
                        <a:pt x="1652513" y="804767"/>
                        <a:pt x="1725123" y="755594"/>
                        <a:pt x="1815779" y="743358"/>
                      </a:cubicBezTo>
                      <a:cubicBezTo>
                        <a:pt x="1877015" y="734822"/>
                        <a:pt x="1937747" y="731395"/>
                        <a:pt x="1998061" y="747651"/>
                      </a:cubicBezTo>
                      <a:cubicBezTo>
                        <a:pt x="2040363" y="758796"/>
                        <a:pt x="2082665" y="751430"/>
                        <a:pt x="2125639" y="749595"/>
                      </a:cubicBezTo>
                      <a:cubicBezTo>
                        <a:pt x="2146163" y="747670"/>
                        <a:pt x="2166853" y="737873"/>
                        <a:pt x="2182517" y="723638"/>
                      </a:cubicBezTo>
                      <a:cubicBezTo>
                        <a:pt x="2206223" y="701698"/>
                        <a:pt x="2236881" y="686208"/>
                        <a:pt x="2259831" y="662677"/>
                      </a:cubicBezTo>
                      <a:cubicBezTo>
                        <a:pt x="2279517" y="644589"/>
                        <a:pt x="2307161" y="641243"/>
                        <a:pt x="2332207" y="630357"/>
                      </a:cubicBezTo>
                      <a:lnTo>
                        <a:pt x="2351131" y="622150"/>
                      </a:lnTo>
                      <a:lnTo>
                        <a:pt x="2380733" y="585646"/>
                      </a:lnTo>
                      <a:cubicBezTo>
                        <a:pt x="2393223" y="568724"/>
                        <a:pt x="2412303" y="559376"/>
                        <a:pt x="2432671" y="556830"/>
                      </a:cubicBezTo>
                      <a:close/>
                      <a:moveTo>
                        <a:pt x="3883857" y="476628"/>
                      </a:moveTo>
                      <a:cubicBezTo>
                        <a:pt x="3910385" y="477349"/>
                        <a:pt x="3932951" y="489162"/>
                        <a:pt x="3956705" y="497647"/>
                      </a:cubicBezTo>
                      <a:cubicBezTo>
                        <a:pt x="3943439" y="499161"/>
                        <a:pt x="3931465" y="496135"/>
                        <a:pt x="3919687" y="491615"/>
                      </a:cubicBezTo>
                      <a:cubicBezTo>
                        <a:pt x="3907909" y="487095"/>
                        <a:pt x="3896329" y="481083"/>
                        <a:pt x="3883857" y="476628"/>
                      </a:cubicBezTo>
                      <a:close/>
                      <a:moveTo>
                        <a:pt x="2707011" y="386020"/>
                      </a:moveTo>
                      <a:cubicBezTo>
                        <a:pt x="2666201" y="400400"/>
                        <a:pt x="2646009" y="445836"/>
                        <a:pt x="2602519" y="456626"/>
                      </a:cubicBezTo>
                      <a:cubicBezTo>
                        <a:pt x="2598171" y="457704"/>
                        <a:pt x="2594497" y="464289"/>
                        <a:pt x="2594001" y="469378"/>
                      </a:cubicBezTo>
                      <a:cubicBezTo>
                        <a:pt x="2580343" y="522410"/>
                        <a:pt x="2540289" y="538376"/>
                        <a:pt x="2491439" y="541985"/>
                      </a:cubicBezTo>
                      <a:cubicBezTo>
                        <a:pt x="2472115" y="544297"/>
                        <a:pt x="2450449" y="545772"/>
                        <a:pt x="2430295" y="550419"/>
                      </a:cubicBezTo>
                      <a:cubicBezTo>
                        <a:pt x="2410137" y="555063"/>
                        <a:pt x="2394905" y="549623"/>
                        <a:pt x="2380247" y="535174"/>
                      </a:cubicBezTo>
                      <a:cubicBezTo>
                        <a:pt x="2352861" y="508281"/>
                        <a:pt x="2313621" y="503479"/>
                        <a:pt x="2279721" y="487421"/>
                      </a:cubicBezTo>
                      <a:cubicBezTo>
                        <a:pt x="2270763" y="482906"/>
                        <a:pt x="2267765" y="494997"/>
                        <a:pt x="2270367" y="502507"/>
                      </a:cubicBezTo>
                      <a:cubicBezTo>
                        <a:pt x="2276743" y="517946"/>
                        <a:pt x="2267967" y="524026"/>
                        <a:pt x="2255675" y="528848"/>
                      </a:cubicBezTo>
                      <a:cubicBezTo>
                        <a:pt x="2246559" y="532172"/>
                        <a:pt x="2238617" y="535916"/>
                        <a:pt x="2232083" y="528317"/>
                      </a:cubicBezTo>
                      <a:cubicBezTo>
                        <a:pt x="2222867" y="517129"/>
                        <a:pt x="2227037" y="505456"/>
                        <a:pt x="2233889" y="497374"/>
                      </a:cubicBezTo>
                      <a:cubicBezTo>
                        <a:pt x="2250843" y="475791"/>
                        <a:pt x="2232989" y="444405"/>
                        <a:pt x="2256975" y="425334"/>
                      </a:cubicBezTo>
                      <a:cubicBezTo>
                        <a:pt x="2258565" y="424584"/>
                        <a:pt x="2257135" y="417492"/>
                        <a:pt x="2254791" y="416655"/>
                      </a:cubicBezTo>
                      <a:cubicBezTo>
                        <a:pt x="2248595" y="411810"/>
                        <a:pt x="2242579" y="417558"/>
                        <a:pt x="2236641" y="419387"/>
                      </a:cubicBezTo>
                      <a:cubicBezTo>
                        <a:pt x="2177941" y="443170"/>
                        <a:pt x="2115387" y="462945"/>
                        <a:pt x="2058535" y="492652"/>
                      </a:cubicBezTo>
                      <a:cubicBezTo>
                        <a:pt x="2054941" y="495316"/>
                        <a:pt x="2047831" y="496727"/>
                        <a:pt x="2043483" y="497805"/>
                      </a:cubicBezTo>
                      <a:cubicBezTo>
                        <a:pt x="2045335" y="488924"/>
                        <a:pt x="2047977" y="481065"/>
                        <a:pt x="2051493" y="474281"/>
                      </a:cubicBezTo>
                      <a:cubicBezTo>
                        <a:pt x="2062047" y="453927"/>
                        <a:pt x="2080481" y="443236"/>
                        <a:pt x="2109091" y="443584"/>
                      </a:cubicBezTo>
                      <a:cubicBezTo>
                        <a:pt x="2116539" y="444928"/>
                        <a:pt x="2122477" y="443101"/>
                        <a:pt x="2126903" y="438101"/>
                      </a:cubicBezTo>
                      <a:cubicBezTo>
                        <a:pt x="2144617" y="418104"/>
                        <a:pt x="2162845" y="411454"/>
                        <a:pt x="2187789" y="422995"/>
                      </a:cubicBezTo>
                      <a:cubicBezTo>
                        <a:pt x="2197917" y="427929"/>
                        <a:pt x="2208205" y="425024"/>
                        <a:pt x="2211957" y="414518"/>
                      </a:cubicBezTo>
                      <a:cubicBezTo>
                        <a:pt x="2220713" y="390005"/>
                        <a:pt x="2229489" y="383927"/>
                        <a:pt x="2257193" y="395139"/>
                      </a:cubicBezTo>
                      <a:cubicBezTo>
                        <a:pt x="2282553" y="405513"/>
                        <a:pt x="2314921" y="399965"/>
                        <a:pt x="2344035" y="399834"/>
                      </a:cubicBezTo>
                      <a:cubicBezTo>
                        <a:pt x="2465173" y="400985"/>
                        <a:pt x="2586549" y="390375"/>
                        <a:pt x="2707011" y="386020"/>
                      </a:cubicBezTo>
                      <a:close/>
                      <a:moveTo>
                        <a:pt x="3727991" y="375789"/>
                      </a:moveTo>
                      <a:cubicBezTo>
                        <a:pt x="3775899" y="379936"/>
                        <a:pt x="3819667" y="398795"/>
                        <a:pt x="3858485" y="431519"/>
                      </a:cubicBezTo>
                      <a:cubicBezTo>
                        <a:pt x="3871611" y="442825"/>
                        <a:pt x="3872017" y="460174"/>
                        <a:pt x="3876773" y="476432"/>
                      </a:cubicBezTo>
                      <a:cubicBezTo>
                        <a:pt x="3761915" y="457902"/>
                        <a:pt x="3650745" y="432752"/>
                        <a:pt x="3536971" y="418582"/>
                      </a:cubicBezTo>
                      <a:cubicBezTo>
                        <a:pt x="3587093" y="411339"/>
                        <a:pt x="3629029" y="382646"/>
                        <a:pt x="3678731" y="376577"/>
                      </a:cubicBezTo>
                      <a:cubicBezTo>
                        <a:pt x="3695591" y="374659"/>
                        <a:pt x="3712021" y="374407"/>
                        <a:pt x="3727991" y="375789"/>
                      </a:cubicBezTo>
                      <a:close/>
                      <a:moveTo>
                        <a:pt x="2943955" y="49624"/>
                      </a:moveTo>
                      <a:lnTo>
                        <a:pt x="2943237" y="51449"/>
                      </a:lnTo>
                      <a:lnTo>
                        <a:pt x="2943331" y="51822"/>
                      </a:lnTo>
                      <a:close/>
                      <a:moveTo>
                        <a:pt x="2957269" y="38340"/>
                      </a:moveTo>
                      <a:lnTo>
                        <a:pt x="2953121" y="39953"/>
                      </a:lnTo>
                      <a:lnTo>
                        <a:pt x="2970059" y="44757"/>
                      </a:lnTo>
                      <a:lnTo>
                        <a:pt x="2967519" y="43165"/>
                      </a:lnTo>
                      <a:cubicBezTo>
                        <a:pt x="2964239" y="41329"/>
                        <a:pt x="2960771" y="39093"/>
                        <a:pt x="2957269" y="38340"/>
                      </a:cubicBezTo>
                      <a:close/>
                      <a:moveTo>
                        <a:pt x="2873551" y="0"/>
                      </a:moveTo>
                      <a:cubicBezTo>
                        <a:pt x="2914449" y="21"/>
                        <a:pt x="2944851" y="34071"/>
                        <a:pt x="2981585" y="44199"/>
                      </a:cubicBezTo>
                      <a:cubicBezTo>
                        <a:pt x="2994807" y="47593"/>
                        <a:pt x="3013849" y="53065"/>
                        <a:pt x="3016839" y="74081"/>
                      </a:cubicBezTo>
                      <a:lnTo>
                        <a:pt x="3008895" y="69103"/>
                      </a:lnTo>
                      <a:lnTo>
                        <a:pt x="3018367" y="77586"/>
                      </a:lnTo>
                      <a:cubicBezTo>
                        <a:pt x="3039967" y="80008"/>
                        <a:pt x="3047993" y="109333"/>
                        <a:pt x="3072107" y="104717"/>
                      </a:cubicBezTo>
                      <a:lnTo>
                        <a:pt x="3083083" y="105363"/>
                      </a:lnTo>
                      <a:lnTo>
                        <a:pt x="3092857" y="101623"/>
                      </a:lnTo>
                      <a:cubicBezTo>
                        <a:pt x="3098195" y="100658"/>
                        <a:pt x="3103273" y="100830"/>
                        <a:pt x="3108115" y="102014"/>
                      </a:cubicBezTo>
                      <a:lnTo>
                        <a:pt x="3130983" y="117753"/>
                      </a:lnTo>
                      <a:lnTo>
                        <a:pt x="3146515" y="122613"/>
                      </a:lnTo>
                      <a:lnTo>
                        <a:pt x="3153585" y="123830"/>
                      </a:lnTo>
                      <a:cubicBezTo>
                        <a:pt x="3176161" y="122170"/>
                        <a:pt x="3196619" y="106392"/>
                        <a:pt x="3217943" y="102966"/>
                      </a:cubicBezTo>
                      <a:cubicBezTo>
                        <a:pt x="3254773" y="97384"/>
                        <a:pt x="3265391" y="123929"/>
                        <a:pt x="3282201" y="140641"/>
                      </a:cubicBezTo>
                      <a:cubicBezTo>
                        <a:pt x="3297057" y="155315"/>
                        <a:pt x="3285439" y="176593"/>
                        <a:pt x="3268807" y="189388"/>
                      </a:cubicBezTo>
                      <a:cubicBezTo>
                        <a:pt x="3253791" y="201422"/>
                        <a:pt x="3247773" y="222024"/>
                        <a:pt x="3231567" y="233634"/>
                      </a:cubicBezTo>
                      <a:lnTo>
                        <a:pt x="3233233" y="219405"/>
                      </a:lnTo>
                      <a:lnTo>
                        <a:pt x="3229625" y="229771"/>
                      </a:lnTo>
                      <a:cubicBezTo>
                        <a:pt x="3202407" y="250474"/>
                        <a:pt x="3197123" y="276368"/>
                        <a:pt x="3211007" y="307785"/>
                      </a:cubicBezTo>
                      <a:cubicBezTo>
                        <a:pt x="3223055" y="333254"/>
                        <a:pt x="3218019" y="365849"/>
                        <a:pt x="3244803" y="383355"/>
                      </a:cubicBezTo>
                      <a:cubicBezTo>
                        <a:pt x="3218097" y="380429"/>
                        <a:pt x="3191391" y="377503"/>
                        <a:pt x="3164685" y="374579"/>
                      </a:cubicBezTo>
                      <a:cubicBezTo>
                        <a:pt x="3150799" y="343162"/>
                        <a:pt x="3130551" y="314764"/>
                        <a:pt x="3121437" y="281082"/>
                      </a:cubicBezTo>
                      <a:cubicBezTo>
                        <a:pt x="3112993" y="252931"/>
                        <a:pt x="3088295" y="248078"/>
                        <a:pt x="3063173" y="262917"/>
                      </a:cubicBezTo>
                      <a:cubicBezTo>
                        <a:pt x="3045253" y="272391"/>
                        <a:pt x="3027753" y="280692"/>
                        <a:pt x="3009081" y="288572"/>
                      </a:cubicBezTo>
                      <a:cubicBezTo>
                        <a:pt x="2978849" y="302909"/>
                        <a:pt x="2947619" y="308952"/>
                        <a:pt x="2924445" y="270247"/>
                      </a:cubicBezTo>
                      <a:cubicBezTo>
                        <a:pt x="2912527" y="348009"/>
                        <a:pt x="2912527" y="348009"/>
                        <a:pt x="2891429" y="340474"/>
                      </a:cubicBezTo>
                      <a:cubicBezTo>
                        <a:pt x="2892347" y="352707"/>
                        <a:pt x="2906829" y="356557"/>
                        <a:pt x="2907745" y="368790"/>
                      </a:cubicBezTo>
                      <a:cubicBezTo>
                        <a:pt x="2848637" y="371489"/>
                        <a:pt x="2788775" y="372595"/>
                        <a:pt x="2729667" y="375294"/>
                      </a:cubicBezTo>
                      <a:lnTo>
                        <a:pt x="2731751" y="372313"/>
                      </a:lnTo>
                      <a:lnTo>
                        <a:pt x="2728589" y="374093"/>
                      </a:lnTo>
                      <a:cubicBezTo>
                        <a:pt x="2727747" y="376451"/>
                        <a:pt x="2727327" y="377631"/>
                        <a:pt x="2726905" y="378810"/>
                      </a:cubicBezTo>
                      <a:cubicBezTo>
                        <a:pt x="2722991" y="378743"/>
                        <a:pt x="2718337" y="377081"/>
                        <a:pt x="2713681" y="375418"/>
                      </a:cubicBezTo>
                      <a:cubicBezTo>
                        <a:pt x="2732261" y="352795"/>
                        <a:pt x="2738779" y="327194"/>
                        <a:pt x="2739159" y="296741"/>
                      </a:cubicBezTo>
                      <a:cubicBezTo>
                        <a:pt x="2739239" y="278151"/>
                        <a:pt x="2752961" y="261774"/>
                        <a:pt x="2767007" y="248170"/>
                      </a:cubicBezTo>
                      <a:cubicBezTo>
                        <a:pt x="2802277" y="215552"/>
                        <a:pt x="2802679" y="199737"/>
                        <a:pt x="2776613" y="162497"/>
                      </a:cubicBezTo>
                      <a:cubicBezTo>
                        <a:pt x="2757751" y="134480"/>
                        <a:pt x="2739309" y="105285"/>
                        <a:pt x="2745709" y="69001"/>
                      </a:cubicBezTo>
                      <a:cubicBezTo>
                        <a:pt x="2770947" y="46099"/>
                        <a:pt x="2800321" y="29992"/>
                        <a:pt x="2828531" y="13469"/>
                      </a:cubicBezTo>
                      <a:cubicBezTo>
                        <a:pt x="2845119" y="3767"/>
                        <a:pt x="2859917" y="-7"/>
                        <a:pt x="2873551" y="0"/>
                      </a:cubicBezTo>
                      <a:close/>
                    </a:path>
                  </a:pathLst>
                </a:custGeom>
                <a:solidFill>
                  <a:schemeClr val="accent4"/>
                </a:solidFill>
                <a:ln>
                  <a:noFill/>
                </a:ln>
                <a:effectLst/>
              </p:spPr>
              <p:txBody>
                <a:bodyPr anchor="ctr"/>
                <a:lstStyle/>
                <a:p>
                  <a:pPr defTabSz="457189">
                    <a:defRPr/>
                  </a:pPr>
                  <a:endParaRPr lang="en-US" sz="1351" dirty="0">
                    <a:latin typeface="Oswald" pitchFamily="2" charset="77"/>
                  </a:endParaRPr>
                </a:p>
              </p:txBody>
            </p:sp>
            <p:sp>
              <p:nvSpPr>
                <p:cNvPr id="235" name="Freeform 44">
                  <a:extLst>
                    <a:ext uri="{FF2B5EF4-FFF2-40B4-BE49-F238E27FC236}">
                      <a16:creationId xmlns:a16="http://schemas.microsoft.com/office/drawing/2014/main" id="{477BBD80-182F-4A70-8985-896FF9EDE55D}"/>
                    </a:ext>
                  </a:extLst>
                </p:cNvPr>
                <p:cNvSpPr/>
                <p:nvPr/>
              </p:nvSpPr>
              <p:spPr bwMode="auto">
                <a:xfrm>
                  <a:off x="15979883" y="11304438"/>
                  <a:ext cx="65063" cy="138059"/>
                </a:xfrm>
                <a:custGeom>
                  <a:avLst/>
                  <a:gdLst>
                    <a:gd name="connsiteX0" fmla="*/ 0 w 65758"/>
                    <a:gd name="connsiteY0" fmla="*/ 0 h 138834"/>
                    <a:gd name="connsiteX1" fmla="*/ 17058 w 65758"/>
                    <a:gd name="connsiteY1" fmla="*/ 30251 h 138834"/>
                    <a:gd name="connsiteX2" fmla="*/ 32879 w 65758"/>
                    <a:gd name="connsiteY2" fmla="*/ 23698 h 138834"/>
                    <a:gd name="connsiteX3" fmla="*/ 39520 w 65758"/>
                    <a:gd name="connsiteY3" fmla="*/ 26449 h 138834"/>
                    <a:gd name="connsiteX4" fmla="*/ 49075 w 65758"/>
                    <a:gd name="connsiteY4" fmla="*/ 25974 h 138834"/>
                    <a:gd name="connsiteX5" fmla="*/ 62913 w 65758"/>
                    <a:gd name="connsiteY5" fmla="*/ 55192 h 138834"/>
                    <a:gd name="connsiteX6" fmla="*/ 51170 w 65758"/>
                    <a:gd name="connsiteY6" fmla="*/ 68162 h 138834"/>
                    <a:gd name="connsiteX7" fmla="*/ 38393 w 65758"/>
                    <a:gd name="connsiteY7" fmla="*/ 68797 h 138834"/>
                    <a:gd name="connsiteX8" fmla="*/ 65758 w 65758"/>
                    <a:gd name="connsiteY8" fmla="*/ 138834 h 138834"/>
                    <a:gd name="connsiteX9" fmla="*/ 21564 w 65758"/>
                    <a:gd name="connsiteY9" fmla="*/ 74027 h 138834"/>
                    <a:gd name="connsiteX10" fmla="*/ 18484 w 65758"/>
                    <a:gd name="connsiteY10" fmla="*/ 63455 h 138834"/>
                    <a:gd name="connsiteX11" fmla="*/ 16715 w 65758"/>
                    <a:gd name="connsiteY11" fmla="*/ 62722 h 138834"/>
                    <a:gd name="connsiteX12" fmla="*/ 10019 w 65758"/>
                    <a:gd name="connsiteY12" fmla="*/ 46558 h 138834"/>
                    <a:gd name="connsiteX13" fmla="*/ 12099 w 65758"/>
                    <a:gd name="connsiteY13" fmla="*/ 41536 h 1388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5758" h="138834">
                      <a:moveTo>
                        <a:pt x="0" y="0"/>
                      </a:moveTo>
                      <a:lnTo>
                        <a:pt x="17058" y="30251"/>
                      </a:lnTo>
                      <a:lnTo>
                        <a:pt x="32879" y="23698"/>
                      </a:lnTo>
                      <a:lnTo>
                        <a:pt x="39520" y="26449"/>
                      </a:lnTo>
                      <a:lnTo>
                        <a:pt x="49075" y="25974"/>
                      </a:lnTo>
                      <a:cubicBezTo>
                        <a:pt x="60964" y="30221"/>
                        <a:pt x="67160" y="43303"/>
                        <a:pt x="62913" y="55192"/>
                      </a:cubicBezTo>
                      <a:cubicBezTo>
                        <a:pt x="60790" y="61136"/>
                        <a:pt x="56458" y="65657"/>
                        <a:pt x="51170" y="68162"/>
                      </a:cubicBezTo>
                      <a:lnTo>
                        <a:pt x="38393" y="68797"/>
                      </a:lnTo>
                      <a:lnTo>
                        <a:pt x="65758" y="138834"/>
                      </a:lnTo>
                      <a:cubicBezTo>
                        <a:pt x="47191" y="118632"/>
                        <a:pt x="32491" y="97098"/>
                        <a:pt x="21564" y="74027"/>
                      </a:cubicBezTo>
                      <a:lnTo>
                        <a:pt x="18484" y="63455"/>
                      </a:lnTo>
                      <a:lnTo>
                        <a:pt x="16715" y="62722"/>
                      </a:lnTo>
                      <a:cubicBezTo>
                        <a:pt x="12578" y="58586"/>
                        <a:pt x="10019" y="52871"/>
                        <a:pt x="10019" y="46558"/>
                      </a:cubicBezTo>
                      <a:lnTo>
                        <a:pt x="12099" y="41536"/>
                      </a:lnTo>
                      <a:close/>
                    </a:path>
                  </a:pathLst>
                </a:custGeom>
                <a:solidFill>
                  <a:schemeClr val="accent4">
                    <a:alpha val="50000"/>
                  </a:schemeClr>
                </a:solidFill>
                <a:ln>
                  <a:noFill/>
                </a:ln>
                <a:effectLst/>
              </p:spPr>
              <p:txBody>
                <a:bodyPr anchor="ctr"/>
                <a:lstStyle/>
                <a:p>
                  <a:pPr defTabSz="457189">
                    <a:defRPr/>
                  </a:pPr>
                  <a:endParaRPr lang="en-US" sz="1351" dirty="0">
                    <a:latin typeface="Oswald" pitchFamily="2" charset="77"/>
                  </a:endParaRPr>
                </a:p>
              </p:txBody>
            </p:sp>
          </p:grpSp>
          <p:sp>
            <p:nvSpPr>
              <p:cNvPr id="227" name="Freeform 889">
                <a:extLst>
                  <a:ext uri="{FF2B5EF4-FFF2-40B4-BE49-F238E27FC236}">
                    <a16:creationId xmlns:a16="http://schemas.microsoft.com/office/drawing/2014/main" id="{12CA3D0D-43D5-4D69-A2D2-A9B65E2060E2}"/>
                  </a:ext>
                </a:extLst>
              </p:cNvPr>
              <p:cNvSpPr>
                <a:spLocks noChangeArrowheads="1"/>
              </p:cNvSpPr>
              <p:nvPr/>
            </p:nvSpPr>
            <p:spPr bwMode="auto">
              <a:xfrm>
                <a:off x="5763066" y="4016536"/>
                <a:ext cx="1830057" cy="1701737"/>
              </a:xfrm>
              <a:custGeom>
                <a:avLst/>
                <a:gdLst>
                  <a:gd name="T0" fmla="*/ 1211780044 w 5568"/>
                  <a:gd name="T1" fmla="*/ 2147483646 h 4856"/>
                  <a:gd name="T2" fmla="*/ 2147483646 w 5568"/>
                  <a:gd name="T3" fmla="*/ 2147483646 h 4856"/>
                  <a:gd name="T4" fmla="*/ 2147483646 w 5568"/>
                  <a:gd name="T5" fmla="*/ 2147483646 h 4856"/>
                  <a:gd name="T6" fmla="*/ 2147483646 w 5568"/>
                  <a:gd name="T7" fmla="*/ 2147483646 h 4856"/>
                  <a:gd name="T8" fmla="*/ 2147483646 w 5568"/>
                  <a:gd name="T9" fmla="*/ 2049589284 h 4856"/>
                  <a:gd name="T10" fmla="*/ 2147483646 w 5568"/>
                  <a:gd name="T11" fmla="*/ 2049589284 h 4856"/>
                  <a:gd name="T12" fmla="*/ 2147483646 w 5568"/>
                  <a:gd name="T13" fmla="*/ 1899876513 h 4856"/>
                  <a:gd name="T14" fmla="*/ 2147483646 w 5568"/>
                  <a:gd name="T15" fmla="*/ 74042797 h 4856"/>
                  <a:gd name="T16" fmla="*/ 2147483646 w 5568"/>
                  <a:gd name="T17" fmla="*/ 74042797 h 4856"/>
                  <a:gd name="T18" fmla="*/ 2147483646 w 5568"/>
                  <a:gd name="T19" fmla="*/ 0 h 4856"/>
                  <a:gd name="T20" fmla="*/ 1211780044 w 5568"/>
                  <a:gd name="T21" fmla="*/ 0 h 4856"/>
                  <a:gd name="T22" fmla="*/ 1211780044 w 5568"/>
                  <a:gd name="T23" fmla="*/ 0 h 4856"/>
                  <a:gd name="T24" fmla="*/ 1082295254 w 5568"/>
                  <a:gd name="T25" fmla="*/ 74042797 h 4856"/>
                  <a:gd name="T26" fmla="*/ 26873684 w 5568"/>
                  <a:gd name="T27" fmla="*/ 1899876513 h 4856"/>
                  <a:gd name="T28" fmla="*/ 26873684 w 5568"/>
                  <a:gd name="T29" fmla="*/ 1899876513 h 4856"/>
                  <a:gd name="T30" fmla="*/ 26873684 w 5568"/>
                  <a:gd name="T31" fmla="*/ 2049589284 h 4856"/>
                  <a:gd name="T32" fmla="*/ 1082295254 w 5568"/>
                  <a:gd name="T33" fmla="*/ 2147483646 h 4856"/>
                  <a:gd name="T34" fmla="*/ 1082295254 w 5568"/>
                  <a:gd name="T35" fmla="*/ 2147483646 h 4856"/>
                  <a:gd name="T36" fmla="*/ 1211780044 w 5568"/>
                  <a:gd name="T37" fmla="*/ 2147483646 h 485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5568" h="4856">
                    <a:moveTo>
                      <a:pt x="1488" y="4855"/>
                    </a:moveTo>
                    <a:lnTo>
                      <a:pt x="4079" y="4855"/>
                    </a:lnTo>
                    <a:cubicBezTo>
                      <a:pt x="4145" y="4855"/>
                      <a:pt x="4205" y="4820"/>
                      <a:pt x="4238" y="4762"/>
                    </a:cubicBezTo>
                    <a:lnTo>
                      <a:pt x="5534" y="2519"/>
                    </a:lnTo>
                    <a:cubicBezTo>
                      <a:pt x="5567" y="2463"/>
                      <a:pt x="5567" y="2392"/>
                      <a:pt x="5534" y="2335"/>
                    </a:cubicBezTo>
                    <a:lnTo>
                      <a:pt x="4238" y="91"/>
                    </a:lnTo>
                    <a:cubicBezTo>
                      <a:pt x="4205" y="34"/>
                      <a:pt x="4145" y="0"/>
                      <a:pt x="4079" y="0"/>
                    </a:cubicBezTo>
                    <a:lnTo>
                      <a:pt x="1488" y="0"/>
                    </a:lnTo>
                    <a:cubicBezTo>
                      <a:pt x="1423" y="0"/>
                      <a:pt x="1362" y="34"/>
                      <a:pt x="1329" y="91"/>
                    </a:cubicBezTo>
                    <a:lnTo>
                      <a:pt x="33" y="2335"/>
                    </a:lnTo>
                    <a:cubicBezTo>
                      <a:pt x="0" y="2392"/>
                      <a:pt x="0" y="2463"/>
                      <a:pt x="33" y="2519"/>
                    </a:cubicBezTo>
                    <a:lnTo>
                      <a:pt x="1329" y="4762"/>
                    </a:lnTo>
                    <a:cubicBezTo>
                      <a:pt x="1362" y="4820"/>
                      <a:pt x="1423" y="4855"/>
                      <a:pt x="1488" y="4855"/>
                    </a:cubicBezTo>
                  </a:path>
                </a:pathLst>
              </a:custGeom>
              <a:noFill/>
              <a:ln w="38100" cap="flat">
                <a:solidFill>
                  <a:srgbClr val="8E000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defTabSz="457189"/>
                <a:endParaRPr lang="en-US" sz="1351" dirty="0">
                  <a:latin typeface="Oswald" pitchFamily="2" charset="77"/>
                </a:endParaRPr>
              </a:p>
            </p:txBody>
          </p:sp>
        </p:grpSp>
        <p:sp>
          <p:nvSpPr>
            <p:cNvPr id="225" name="TextBox 5">
              <a:extLst>
                <a:ext uri="{FF2B5EF4-FFF2-40B4-BE49-F238E27FC236}">
                  <a16:creationId xmlns:a16="http://schemas.microsoft.com/office/drawing/2014/main" id="{0FE0DC64-6C1A-4EAB-9859-DB47268D58B0}"/>
                </a:ext>
              </a:extLst>
            </p:cNvPr>
            <p:cNvSpPr txBox="1"/>
            <p:nvPr/>
          </p:nvSpPr>
          <p:spPr>
            <a:xfrm>
              <a:off x="4566639" y="1376595"/>
              <a:ext cx="1322224" cy="338554"/>
            </a:xfrm>
            <a:prstGeom prst="rect">
              <a:avLst/>
            </a:prstGeom>
            <a:noFill/>
          </p:spPr>
          <p:txBody>
            <a:bodyPr wrap="square" rtlCol="0" anchor="b">
              <a:spAutoFit/>
            </a:bodyPr>
            <a:lstStyle/>
            <a:p>
              <a:pPr algn="ctr" defTabSz="914377">
                <a:defRPr/>
              </a:pPr>
              <a:r>
                <a:rPr lang="en-US" sz="1600" b="1" dirty="0">
                  <a:latin typeface="Calibri" panose="020F0502020204030204"/>
                </a:rPr>
                <a:t>Mapping</a:t>
              </a:r>
            </a:p>
          </p:txBody>
        </p:sp>
      </p:grpSp>
      <p:grpSp>
        <p:nvGrpSpPr>
          <p:cNvPr id="236" name="Gruppe 235">
            <a:extLst>
              <a:ext uri="{FF2B5EF4-FFF2-40B4-BE49-F238E27FC236}">
                <a16:creationId xmlns:a16="http://schemas.microsoft.com/office/drawing/2014/main" id="{F2F89773-E9ED-4E31-A0A9-A16778447981}"/>
              </a:ext>
            </a:extLst>
          </p:cNvPr>
          <p:cNvGrpSpPr/>
          <p:nvPr/>
        </p:nvGrpSpPr>
        <p:grpSpPr>
          <a:xfrm>
            <a:off x="4203905" y="1533065"/>
            <a:ext cx="1828384" cy="1798761"/>
            <a:chOff x="599325" y="3063287"/>
            <a:chExt cx="1828384" cy="1798761"/>
          </a:xfrm>
        </p:grpSpPr>
        <p:grpSp>
          <p:nvGrpSpPr>
            <p:cNvPr id="237" name="Gruppe 236">
              <a:extLst>
                <a:ext uri="{FF2B5EF4-FFF2-40B4-BE49-F238E27FC236}">
                  <a16:creationId xmlns:a16="http://schemas.microsoft.com/office/drawing/2014/main" id="{BBA10FCB-51F6-4861-AEE2-CEB1906B6AC2}"/>
                </a:ext>
              </a:extLst>
            </p:cNvPr>
            <p:cNvGrpSpPr/>
            <p:nvPr/>
          </p:nvGrpSpPr>
          <p:grpSpPr>
            <a:xfrm>
              <a:off x="599325" y="3063287"/>
              <a:ext cx="1828384" cy="1798761"/>
              <a:chOff x="3272008" y="2656424"/>
              <a:chExt cx="1828384" cy="1798761"/>
            </a:xfrm>
          </p:grpSpPr>
          <p:grpSp>
            <p:nvGrpSpPr>
              <p:cNvPr id="239" name="Group 2">
                <a:extLst>
                  <a:ext uri="{FF2B5EF4-FFF2-40B4-BE49-F238E27FC236}">
                    <a16:creationId xmlns:a16="http://schemas.microsoft.com/office/drawing/2014/main" id="{9BAD3B5D-EFE3-4BB4-854B-BE75B0459BE9}"/>
                  </a:ext>
                </a:extLst>
              </p:cNvPr>
              <p:cNvGrpSpPr/>
              <p:nvPr/>
            </p:nvGrpSpPr>
            <p:grpSpPr>
              <a:xfrm>
                <a:off x="3372602" y="2672179"/>
                <a:ext cx="1652159" cy="1783006"/>
                <a:chOff x="8991263" y="3257370"/>
                <a:chExt cx="6263416" cy="6336411"/>
              </a:xfrm>
            </p:grpSpPr>
            <p:sp>
              <p:nvSpPr>
                <p:cNvPr id="241" name="Freeform 28">
                  <a:extLst>
                    <a:ext uri="{FF2B5EF4-FFF2-40B4-BE49-F238E27FC236}">
                      <a16:creationId xmlns:a16="http://schemas.microsoft.com/office/drawing/2014/main" id="{A03EDD8E-8D56-4329-893D-5B4B242FDEE5}"/>
                    </a:ext>
                  </a:extLst>
                </p:cNvPr>
                <p:cNvSpPr/>
                <p:nvPr/>
              </p:nvSpPr>
              <p:spPr bwMode="auto">
                <a:xfrm>
                  <a:off x="9286422" y="3358931"/>
                  <a:ext cx="5926998" cy="5446172"/>
                </a:xfrm>
                <a:custGeom>
                  <a:avLst/>
                  <a:gdLst>
                    <a:gd name="connsiteX0" fmla="*/ 5252296 w 5928070"/>
                    <a:gd name="connsiteY0" fmla="*/ 1400731 h 5446607"/>
                    <a:gd name="connsiteX1" fmla="*/ 5268658 w 5928070"/>
                    <a:gd name="connsiteY1" fmla="*/ 1404468 h 5446607"/>
                    <a:gd name="connsiteX2" fmla="*/ 5294834 w 5928070"/>
                    <a:gd name="connsiteY2" fmla="*/ 1552716 h 5446607"/>
                    <a:gd name="connsiteX3" fmla="*/ 5325998 w 5928070"/>
                    <a:gd name="connsiteY3" fmla="*/ 1600056 h 5446607"/>
                    <a:gd name="connsiteX4" fmla="*/ 5373366 w 5928070"/>
                    <a:gd name="connsiteY4" fmla="*/ 1623726 h 5446607"/>
                    <a:gd name="connsiteX5" fmla="*/ 5378352 w 5928070"/>
                    <a:gd name="connsiteY5" fmla="*/ 1667328 h 5446607"/>
                    <a:gd name="connsiteX6" fmla="*/ 5363394 w 5928070"/>
                    <a:gd name="connsiteY6" fmla="*/ 1771975 h 5446607"/>
                    <a:gd name="connsiteX7" fmla="*/ 5397050 w 5928070"/>
                    <a:gd name="connsiteY7" fmla="*/ 1850459 h 5446607"/>
                    <a:gd name="connsiteX8" fmla="*/ 5399542 w 5928070"/>
                    <a:gd name="connsiteY8" fmla="*/ 1915240 h 5446607"/>
                    <a:gd name="connsiteX9" fmla="*/ 5383338 w 5928070"/>
                    <a:gd name="connsiteY9" fmla="*/ 1957597 h 5446607"/>
                    <a:gd name="connsiteX10" fmla="*/ 5340956 w 5928070"/>
                    <a:gd name="connsiteY10" fmla="*/ 2210491 h 5446607"/>
                    <a:gd name="connsiteX11" fmla="*/ 5380844 w 5928070"/>
                    <a:gd name="connsiteY11" fmla="*/ 2450928 h 5446607"/>
                    <a:gd name="connsiteX12" fmla="*/ 5458130 w 5928070"/>
                    <a:gd name="connsiteY12" fmla="*/ 2710051 h 5446607"/>
                    <a:gd name="connsiteX13" fmla="*/ 5450650 w 5928070"/>
                    <a:gd name="connsiteY13" fmla="*/ 2787290 h 5446607"/>
                    <a:gd name="connsiteX14" fmla="*/ 5428212 w 5928070"/>
                    <a:gd name="connsiteY14" fmla="*/ 2965438 h 5446607"/>
                    <a:gd name="connsiteX15" fmla="*/ 5490540 w 5928070"/>
                    <a:gd name="connsiteY15" fmla="*/ 3122407 h 5446607"/>
                    <a:gd name="connsiteX16" fmla="*/ 5505498 w 5928070"/>
                    <a:gd name="connsiteY16" fmla="*/ 3152306 h 5446607"/>
                    <a:gd name="connsiteX17" fmla="*/ 5589016 w 5928070"/>
                    <a:gd name="connsiteY17" fmla="*/ 3263180 h 5446607"/>
                    <a:gd name="connsiteX18" fmla="*/ 5666300 w 5928070"/>
                    <a:gd name="connsiteY18" fmla="*/ 3359106 h 5446607"/>
                    <a:gd name="connsiteX19" fmla="*/ 5703696 w 5928070"/>
                    <a:gd name="connsiteY19" fmla="*/ 3453786 h 5446607"/>
                    <a:gd name="connsiteX20" fmla="*/ 5734858 w 5928070"/>
                    <a:gd name="connsiteY20" fmla="*/ 3473718 h 5446607"/>
                    <a:gd name="connsiteX21" fmla="*/ 5767268 w 5928070"/>
                    <a:gd name="connsiteY21" fmla="*/ 3448803 h 5446607"/>
                    <a:gd name="connsiteX22" fmla="*/ 5799678 w 5928070"/>
                    <a:gd name="connsiteY22" fmla="*/ 3319241 h 5446607"/>
                    <a:gd name="connsiteX23" fmla="*/ 5847046 w 5928070"/>
                    <a:gd name="connsiteY23" fmla="*/ 3220824 h 5446607"/>
                    <a:gd name="connsiteX24" fmla="*/ 5879456 w 5928070"/>
                    <a:gd name="connsiteY24" fmla="*/ 3207120 h 5446607"/>
                    <a:gd name="connsiteX25" fmla="*/ 5913112 w 5928070"/>
                    <a:gd name="connsiteY25" fmla="*/ 3174730 h 5446607"/>
                    <a:gd name="connsiteX26" fmla="*/ 5928070 w 5928070"/>
                    <a:gd name="connsiteY26" fmla="*/ 3133619 h 5446607"/>
                    <a:gd name="connsiteX27" fmla="*/ 5885688 w 5928070"/>
                    <a:gd name="connsiteY27" fmla="*/ 3549711 h 5446607"/>
                    <a:gd name="connsiteX28" fmla="*/ 5782226 w 5928070"/>
                    <a:gd name="connsiteY28" fmla="*/ 4053010 h 5446607"/>
                    <a:gd name="connsiteX29" fmla="*/ 5766022 w 5928070"/>
                    <a:gd name="connsiteY29" fmla="*/ 4106579 h 5446607"/>
                    <a:gd name="connsiteX30" fmla="*/ 5627658 w 5928070"/>
                    <a:gd name="connsiteY30" fmla="*/ 4475331 h 5446607"/>
                    <a:gd name="connsiteX31" fmla="*/ 5454390 w 5928070"/>
                    <a:gd name="connsiteY31" fmla="*/ 4820414 h 5446607"/>
                    <a:gd name="connsiteX32" fmla="*/ 5378352 w 5928070"/>
                    <a:gd name="connsiteY32" fmla="*/ 4911356 h 5446607"/>
                    <a:gd name="connsiteX33" fmla="*/ 5343450 w 5928070"/>
                    <a:gd name="connsiteY33" fmla="*/ 4855296 h 5446607"/>
                    <a:gd name="connsiteX34" fmla="*/ 5266164 w 5928070"/>
                    <a:gd name="connsiteY34" fmla="*/ 4819168 h 5446607"/>
                    <a:gd name="connsiteX35" fmla="*/ 5121568 w 5928070"/>
                    <a:gd name="connsiteY35" fmla="*/ 4827889 h 5446607"/>
                    <a:gd name="connsiteX36" fmla="*/ 5071706 w 5928070"/>
                    <a:gd name="connsiteY36" fmla="*/ 4783040 h 5446607"/>
                    <a:gd name="connsiteX37" fmla="*/ 5070460 w 5928070"/>
                    <a:gd name="connsiteY37" fmla="*/ 4776811 h 5446607"/>
                    <a:gd name="connsiteX38" fmla="*/ 5061734 w 5928070"/>
                    <a:gd name="connsiteY38" fmla="*/ 4741929 h 5446607"/>
                    <a:gd name="connsiteX39" fmla="*/ 5030570 w 5928070"/>
                    <a:gd name="connsiteY39" fmla="*/ 4746913 h 5446607"/>
                    <a:gd name="connsiteX40" fmla="*/ 4944560 w 5928070"/>
                    <a:gd name="connsiteY40" fmla="*/ 4729472 h 5446607"/>
                    <a:gd name="connsiteX41" fmla="*/ 4883480 w 5928070"/>
                    <a:gd name="connsiteY41" fmla="*/ 4725734 h 5446607"/>
                    <a:gd name="connsiteX42" fmla="*/ 4812428 w 5928070"/>
                    <a:gd name="connsiteY42" fmla="*/ 4730717 h 5446607"/>
                    <a:gd name="connsiteX43" fmla="*/ 4740130 w 5928070"/>
                    <a:gd name="connsiteY43" fmla="*/ 4741929 h 5446607"/>
                    <a:gd name="connsiteX44" fmla="*/ 4681542 w 5928070"/>
                    <a:gd name="connsiteY44" fmla="*/ 4700818 h 5446607"/>
                    <a:gd name="connsiteX45" fmla="*/ 4586806 w 5928070"/>
                    <a:gd name="connsiteY45" fmla="*/ 4682132 h 5446607"/>
                    <a:gd name="connsiteX46" fmla="*/ 4600518 w 5928070"/>
                    <a:gd name="connsiteY46" fmla="*/ 4700818 h 5446607"/>
                    <a:gd name="connsiteX47" fmla="*/ 4718938 w 5928070"/>
                    <a:gd name="connsiteY47" fmla="*/ 4735701 h 5446607"/>
                    <a:gd name="connsiteX48" fmla="*/ 4737636 w 5928070"/>
                    <a:gd name="connsiteY48" fmla="*/ 4739438 h 5446607"/>
                    <a:gd name="connsiteX49" fmla="*/ 4738882 w 5928070"/>
                    <a:gd name="connsiteY49" fmla="*/ 4748158 h 5446607"/>
                    <a:gd name="connsiteX50" fmla="*/ 4627942 w 5928070"/>
                    <a:gd name="connsiteY50" fmla="*/ 4749404 h 5446607"/>
                    <a:gd name="connsiteX51" fmla="*/ 4510768 w 5928070"/>
                    <a:gd name="connsiteY51" fmla="*/ 4665936 h 5446607"/>
                    <a:gd name="connsiteX52" fmla="*/ 4492070 w 5928070"/>
                    <a:gd name="connsiteY52" fmla="*/ 4633546 h 5446607"/>
                    <a:gd name="connsiteX53" fmla="*/ 4619216 w 5928070"/>
                    <a:gd name="connsiteY53" fmla="*/ 4626071 h 5446607"/>
                    <a:gd name="connsiteX54" fmla="*/ 4814922 w 5928070"/>
                    <a:gd name="connsiteY54" fmla="*/ 4637283 h 5446607"/>
                    <a:gd name="connsiteX55" fmla="*/ 4844838 w 5928070"/>
                    <a:gd name="connsiteY55" fmla="*/ 4636038 h 5446607"/>
                    <a:gd name="connsiteX56" fmla="*/ 4864782 w 5928070"/>
                    <a:gd name="connsiteY56" fmla="*/ 4607385 h 5446607"/>
                    <a:gd name="connsiteX57" fmla="*/ 4846084 w 5928070"/>
                    <a:gd name="connsiteY57" fmla="*/ 4583715 h 5446607"/>
                    <a:gd name="connsiteX58" fmla="*/ 4788744 w 5928070"/>
                    <a:gd name="connsiteY58" fmla="*/ 4565028 h 5446607"/>
                    <a:gd name="connsiteX59" fmla="*/ 4777526 w 5928070"/>
                    <a:gd name="connsiteY59" fmla="*/ 4577486 h 5446607"/>
                    <a:gd name="connsiteX60" fmla="*/ 4773786 w 5928070"/>
                    <a:gd name="connsiteY60" fmla="*/ 4614859 h 5446607"/>
                    <a:gd name="connsiteX61" fmla="*/ 4738882 w 5928070"/>
                    <a:gd name="connsiteY61" fmla="*/ 4606139 h 5446607"/>
                    <a:gd name="connsiteX62" fmla="*/ 4725172 w 5928070"/>
                    <a:gd name="connsiteY62" fmla="*/ 4561290 h 5446607"/>
                    <a:gd name="connsiteX63" fmla="*/ 4713952 w 5928070"/>
                    <a:gd name="connsiteY63" fmla="*/ 4508967 h 5446607"/>
                    <a:gd name="connsiteX64" fmla="*/ 4702734 w 5928070"/>
                    <a:gd name="connsiteY64" fmla="*/ 4487789 h 5446607"/>
                    <a:gd name="connsiteX65" fmla="*/ 4725172 w 5928070"/>
                    <a:gd name="connsiteY65" fmla="*/ 4471594 h 5446607"/>
                    <a:gd name="connsiteX66" fmla="*/ 4808688 w 5928070"/>
                    <a:gd name="connsiteY66" fmla="*/ 4456644 h 5446607"/>
                    <a:gd name="connsiteX67" fmla="*/ 4841098 w 5928070"/>
                    <a:gd name="connsiteY67" fmla="*/ 4466611 h 5446607"/>
                    <a:gd name="connsiteX68" fmla="*/ 4866028 w 5928070"/>
                    <a:gd name="connsiteY68" fmla="*/ 4470348 h 5446607"/>
                    <a:gd name="connsiteX69" fmla="*/ 4859796 w 5928070"/>
                    <a:gd name="connsiteY69" fmla="*/ 4442941 h 5446607"/>
                    <a:gd name="connsiteX70" fmla="*/ 4834866 w 5928070"/>
                    <a:gd name="connsiteY70" fmla="*/ 4399338 h 5446607"/>
                    <a:gd name="connsiteX71" fmla="*/ 4862290 w 5928070"/>
                    <a:gd name="connsiteY71" fmla="*/ 4355736 h 5446607"/>
                    <a:gd name="connsiteX72" fmla="*/ 4908410 w 5928070"/>
                    <a:gd name="connsiteY72" fmla="*/ 4330820 h 5446607"/>
                    <a:gd name="connsiteX73" fmla="*/ 4853564 w 5928070"/>
                    <a:gd name="connsiteY73" fmla="*/ 4285972 h 5446607"/>
                    <a:gd name="connsiteX74" fmla="*/ 4838606 w 5928070"/>
                    <a:gd name="connsiteY74" fmla="*/ 4261056 h 5446607"/>
                    <a:gd name="connsiteX75" fmla="*/ 4849824 w 5928070"/>
                    <a:gd name="connsiteY75" fmla="*/ 4203750 h 5446607"/>
                    <a:gd name="connsiteX76" fmla="*/ 4877248 w 5928070"/>
                    <a:gd name="connsiteY76" fmla="*/ 4193784 h 5446607"/>
                    <a:gd name="connsiteX77" fmla="*/ 4920876 w 5928070"/>
                    <a:gd name="connsiteY77" fmla="*/ 4209979 h 5446607"/>
                    <a:gd name="connsiteX78" fmla="*/ 4904672 w 5928070"/>
                    <a:gd name="connsiteY78" fmla="*/ 4262302 h 5446607"/>
                    <a:gd name="connsiteX79" fmla="*/ 4913396 w 5928070"/>
                    <a:gd name="connsiteY79" fmla="*/ 4272268 h 5446607"/>
                    <a:gd name="connsiteX80" fmla="*/ 4930848 w 5928070"/>
                    <a:gd name="connsiteY80" fmla="*/ 4283480 h 5446607"/>
                    <a:gd name="connsiteX81" fmla="*/ 4939574 w 5928070"/>
                    <a:gd name="connsiteY81" fmla="*/ 4263548 h 5446607"/>
                    <a:gd name="connsiteX82" fmla="*/ 4983202 w 5928070"/>
                    <a:gd name="connsiteY82" fmla="*/ 4216208 h 5446607"/>
                    <a:gd name="connsiteX83" fmla="*/ 5013120 w 5928070"/>
                    <a:gd name="connsiteY83" fmla="*/ 4200013 h 5446607"/>
                    <a:gd name="connsiteX84" fmla="*/ 4981956 w 5928070"/>
                    <a:gd name="connsiteY84" fmla="*/ 4173851 h 5446607"/>
                    <a:gd name="connsiteX85" fmla="*/ 4938328 w 5928070"/>
                    <a:gd name="connsiteY85" fmla="*/ 4167622 h 5446607"/>
                    <a:gd name="connsiteX86" fmla="*/ 4910904 w 5928070"/>
                    <a:gd name="connsiteY86" fmla="*/ 4130248 h 5446607"/>
                    <a:gd name="connsiteX87" fmla="*/ 4934588 w 5928070"/>
                    <a:gd name="connsiteY87" fmla="*/ 4095366 h 5446607"/>
                    <a:gd name="connsiteX88" fmla="*/ 4993174 w 5928070"/>
                    <a:gd name="connsiteY88" fmla="*/ 4053010 h 5446607"/>
                    <a:gd name="connsiteX89" fmla="*/ 5031816 w 5928070"/>
                    <a:gd name="connsiteY89" fmla="*/ 4034323 h 5446607"/>
                    <a:gd name="connsiteX90" fmla="*/ 5049268 w 5928070"/>
                    <a:gd name="connsiteY90" fmla="*/ 4079171 h 5446607"/>
                    <a:gd name="connsiteX91" fmla="*/ 5065474 w 5928070"/>
                    <a:gd name="connsiteY91" fmla="*/ 4136477 h 5446607"/>
                    <a:gd name="connsiteX92" fmla="*/ 5109102 w 5928070"/>
                    <a:gd name="connsiteY92" fmla="*/ 4135232 h 5446607"/>
                    <a:gd name="connsiteX93" fmla="*/ 5173922 w 5928070"/>
                    <a:gd name="connsiteY93" fmla="*/ 3873617 h 5446607"/>
                    <a:gd name="connsiteX94" fmla="*/ 5205084 w 5928070"/>
                    <a:gd name="connsiteY94" fmla="*/ 3729104 h 5446607"/>
                    <a:gd name="connsiteX95" fmla="*/ 5230014 w 5928070"/>
                    <a:gd name="connsiteY95" fmla="*/ 3621967 h 5446607"/>
                    <a:gd name="connsiteX96" fmla="*/ 5232508 w 5928070"/>
                    <a:gd name="connsiteY96" fmla="*/ 3609509 h 5446607"/>
                    <a:gd name="connsiteX97" fmla="*/ 5220042 w 5928070"/>
                    <a:gd name="connsiteY97" fmla="*/ 3464998 h 5446607"/>
                    <a:gd name="connsiteX98" fmla="*/ 5208824 w 5928070"/>
                    <a:gd name="connsiteY98" fmla="*/ 3425133 h 5446607"/>
                    <a:gd name="connsiteX99" fmla="*/ 5218796 w 5928070"/>
                    <a:gd name="connsiteY99" fmla="*/ 3329207 h 5446607"/>
                    <a:gd name="connsiteX100" fmla="*/ 5243726 w 5928070"/>
                    <a:gd name="connsiteY100" fmla="*/ 3327961 h 5446607"/>
                    <a:gd name="connsiteX101" fmla="*/ 5257438 w 5928070"/>
                    <a:gd name="connsiteY101" fmla="*/ 3352877 h 5446607"/>
                    <a:gd name="connsiteX102" fmla="*/ 5272396 w 5928070"/>
                    <a:gd name="connsiteY102" fmla="*/ 3325470 h 5446607"/>
                    <a:gd name="connsiteX103" fmla="*/ 5253698 w 5928070"/>
                    <a:gd name="connsiteY103" fmla="*/ 3259443 h 5446607"/>
                    <a:gd name="connsiteX104" fmla="*/ 5226276 w 5928070"/>
                    <a:gd name="connsiteY104" fmla="*/ 3144831 h 5446607"/>
                    <a:gd name="connsiteX105" fmla="*/ 5221290 w 5928070"/>
                    <a:gd name="connsiteY105" fmla="*/ 3139848 h 5446607"/>
                    <a:gd name="connsiteX106" fmla="*/ 5185140 w 5928070"/>
                    <a:gd name="connsiteY106" fmla="*/ 3136110 h 5446607"/>
                    <a:gd name="connsiteX107" fmla="*/ 5192620 w 5928070"/>
                    <a:gd name="connsiteY107" fmla="*/ 3099982 h 5446607"/>
                    <a:gd name="connsiteX108" fmla="*/ 5197606 w 5928070"/>
                    <a:gd name="connsiteY108" fmla="*/ 3007794 h 5446607"/>
                    <a:gd name="connsiteX109" fmla="*/ 5223782 w 5928070"/>
                    <a:gd name="connsiteY109" fmla="*/ 2930556 h 5446607"/>
                    <a:gd name="connsiteX110" fmla="*/ 5243726 w 5928070"/>
                    <a:gd name="connsiteY110" fmla="*/ 2901903 h 5446607"/>
                    <a:gd name="connsiteX111" fmla="*/ 5183894 w 5928070"/>
                    <a:gd name="connsiteY111" fmla="*/ 2878233 h 5446607"/>
                    <a:gd name="connsiteX112" fmla="*/ 5173922 w 5928070"/>
                    <a:gd name="connsiteY112" fmla="*/ 2817189 h 5446607"/>
                    <a:gd name="connsiteX113" fmla="*/ 5177660 w 5928070"/>
                    <a:gd name="connsiteY113" fmla="*/ 2794765 h 5446607"/>
                    <a:gd name="connsiteX114" fmla="*/ 5197606 w 5928070"/>
                    <a:gd name="connsiteY114" fmla="*/ 2747425 h 5446607"/>
                    <a:gd name="connsiteX115" fmla="*/ 5203838 w 5928070"/>
                    <a:gd name="connsiteY115" fmla="*/ 2705068 h 5446607"/>
                    <a:gd name="connsiteX116" fmla="*/ 5132786 w 5928070"/>
                    <a:gd name="connsiteY116" fmla="*/ 2666449 h 5446607"/>
                    <a:gd name="connsiteX117" fmla="*/ 5099130 w 5928070"/>
                    <a:gd name="connsiteY117" fmla="*/ 2656483 h 5446607"/>
                    <a:gd name="connsiteX118" fmla="*/ 5055502 w 5928070"/>
                    <a:gd name="connsiteY118" fmla="*/ 2606651 h 5446607"/>
                    <a:gd name="connsiteX119" fmla="*/ 5049268 w 5928070"/>
                    <a:gd name="connsiteY119" fmla="*/ 2587964 h 5446607"/>
                    <a:gd name="connsiteX120" fmla="*/ 5036804 w 5928070"/>
                    <a:gd name="connsiteY120" fmla="*/ 2504497 h 5446607"/>
                    <a:gd name="connsiteX121" fmla="*/ 5034310 w 5928070"/>
                    <a:gd name="connsiteY121" fmla="*/ 2458403 h 5446607"/>
                    <a:gd name="connsiteX122" fmla="*/ 4991928 w 5928070"/>
                    <a:gd name="connsiteY122" fmla="*/ 2396113 h 5446607"/>
                    <a:gd name="connsiteX123" fmla="*/ 4948300 w 5928070"/>
                    <a:gd name="connsiteY123" fmla="*/ 2350019 h 5446607"/>
                    <a:gd name="connsiteX124" fmla="*/ 4963258 w 5928070"/>
                    <a:gd name="connsiteY124" fmla="*/ 2256585 h 5446607"/>
                    <a:gd name="connsiteX125" fmla="*/ 4955778 w 5928070"/>
                    <a:gd name="connsiteY125" fmla="*/ 2249111 h 5446607"/>
                    <a:gd name="connsiteX126" fmla="*/ 4920876 w 5928070"/>
                    <a:gd name="connsiteY126" fmla="*/ 2231670 h 5446607"/>
                    <a:gd name="connsiteX127" fmla="*/ 4943314 w 5928070"/>
                    <a:gd name="connsiteY127" fmla="*/ 2198033 h 5446607"/>
                    <a:gd name="connsiteX128" fmla="*/ 5046776 w 5928070"/>
                    <a:gd name="connsiteY128" fmla="*/ 2067226 h 5446607"/>
                    <a:gd name="connsiteX129" fmla="*/ 4986942 w 5928070"/>
                    <a:gd name="connsiteY129" fmla="*/ 1983758 h 5446607"/>
                    <a:gd name="connsiteX130" fmla="*/ 4949546 w 5928070"/>
                    <a:gd name="connsiteY130" fmla="*/ 1977529 h 5446607"/>
                    <a:gd name="connsiteX131" fmla="*/ 4952040 w 5928070"/>
                    <a:gd name="connsiteY131" fmla="*/ 1956351 h 5446607"/>
                    <a:gd name="connsiteX132" fmla="*/ 4990682 w 5928070"/>
                    <a:gd name="connsiteY132" fmla="*/ 1940156 h 5446607"/>
                    <a:gd name="connsiteX133" fmla="*/ 5054254 w 5928070"/>
                    <a:gd name="connsiteY133" fmla="*/ 1915240 h 5446607"/>
                    <a:gd name="connsiteX134" fmla="*/ 5109102 w 5928070"/>
                    <a:gd name="connsiteY134" fmla="*/ 1840493 h 5446607"/>
                    <a:gd name="connsiteX135" fmla="*/ 5157716 w 5928070"/>
                    <a:gd name="connsiteY135" fmla="*/ 1803119 h 5446607"/>
                    <a:gd name="connsiteX136" fmla="*/ 5173922 w 5928070"/>
                    <a:gd name="connsiteY136" fmla="*/ 1789416 h 5446607"/>
                    <a:gd name="connsiteX137" fmla="*/ 5153976 w 5928070"/>
                    <a:gd name="connsiteY137" fmla="*/ 1775712 h 5446607"/>
                    <a:gd name="connsiteX138" fmla="*/ 5095390 w 5928070"/>
                    <a:gd name="connsiteY138" fmla="*/ 1765746 h 5446607"/>
                    <a:gd name="connsiteX139" fmla="*/ 5069212 w 5928070"/>
                    <a:gd name="connsiteY139" fmla="*/ 1784432 h 5446607"/>
                    <a:gd name="connsiteX140" fmla="*/ 5065474 w 5928070"/>
                    <a:gd name="connsiteY140" fmla="*/ 1803119 h 5446607"/>
                    <a:gd name="connsiteX141" fmla="*/ 5020598 w 5928070"/>
                    <a:gd name="connsiteY141" fmla="*/ 1836755 h 5446607"/>
                    <a:gd name="connsiteX142" fmla="*/ 4993174 w 5928070"/>
                    <a:gd name="connsiteY142" fmla="*/ 1794399 h 5446607"/>
                    <a:gd name="connsiteX143" fmla="*/ 4993174 w 5928070"/>
                    <a:gd name="connsiteY143" fmla="*/ 1774466 h 5446607"/>
                    <a:gd name="connsiteX144" fmla="*/ 4969490 w 5928070"/>
                    <a:gd name="connsiteY144" fmla="*/ 1652379 h 5446607"/>
                    <a:gd name="connsiteX145" fmla="*/ 4925862 w 5928070"/>
                    <a:gd name="connsiteY145" fmla="*/ 1615005 h 5446607"/>
                    <a:gd name="connsiteX146" fmla="*/ 4900932 w 5928070"/>
                    <a:gd name="connsiteY146" fmla="*/ 1587598 h 5446607"/>
                    <a:gd name="connsiteX147" fmla="*/ 4929602 w 5928070"/>
                    <a:gd name="connsiteY147" fmla="*/ 1552716 h 5446607"/>
                    <a:gd name="connsiteX148" fmla="*/ 4990682 w 5928070"/>
                    <a:gd name="connsiteY148" fmla="*/ 1546487 h 5446607"/>
                    <a:gd name="connsiteX149" fmla="*/ 4979462 w 5928070"/>
                    <a:gd name="connsiteY149" fmla="*/ 1519080 h 5446607"/>
                    <a:gd name="connsiteX150" fmla="*/ 4998160 w 5928070"/>
                    <a:gd name="connsiteY150" fmla="*/ 1468003 h 5446607"/>
                    <a:gd name="connsiteX151" fmla="*/ 5167688 w 5928070"/>
                    <a:gd name="connsiteY151" fmla="*/ 1433121 h 5446607"/>
                    <a:gd name="connsiteX152" fmla="*/ 5238740 w 5928070"/>
                    <a:gd name="connsiteY152" fmla="*/ 1408205 h 5446607"/>
                    <a:gd name="connsiteX153" fmla="*/ 5252296 w 5928070"/>
                    <a:gd name="connsiteY153" fmla="*/ 1400731 h 5446607"/>
                    <a:gd name="connsiteX154" fmla="*/ 1171976 w 5928070"/>
                    <a:gd name="connsiteY154" fmla="*/ 928601 h 5446607"/>
                    <a:gd name="connsiteX155" fmla="*/ 1169990 w 5928070"/>
                    <a:gd name="connsiteY155" fmla="*/ 928758 h 5446607"/>
                    <a:gd name="connsiteX156" fmla="*/ 1172974 w 5928070"/>
                    <a:gd name="connsiteY156" fmla="*/ 928924 h 5446607"/>
                    <a:gd name="connsiteX157" fmla="*/ 1108716 w 5928070"/>
                    <a:gd name="connsiteY157" fmla="*/ 907601 h 5446607"/>
                    <a:gd name="connsiteX158" fmla="*/ 1105880 w 5928070"/>
                    <a:gd name="connsiteY158" fmla="*/ 908956 h 5446607"/>
                    <a:gd name="connsiteX159" fmla="*/ 1108754 w 5928070"/>
                    <a:gd name="connsiteY159" fmla="*/ 909274 h 5446607"/>
                    <a:gd name="connsiteX160" fmla="*/ 1116228 w 5928070"/>
                    <a:gd name="connsiteY160" fmla="*/ 913561 h 5446607"/>
                    <a:gd name="connsiteX161" fmla="*/ 1116132 w 5928070"/>
                    <a:gd name="connsiteY161" fmla="*/ 913446 h 5446607"/>
                    <a:gd name="connsiteX162" fmla="*/ 1108716 w 5928070"/>
                    <a:gd name="connsiteY162" fmla="*/ 907601 h 5446607"/>
                    <a:gd name="connsiteX163" fmla="*/ 4447666 w 5928070"/>
                    <a:gd name="connsiteY163" fmla="*/ 390148 h 5446607"/>
                    <a:gd name="connsiteX164" fmla="*/ 4573468 w 5928070"/>
                    <a:gd name="connsiteY164" fmla="*/ 490976 h 5446607"/>
                    <a:gd name="connsiteX165" fmla="*/ 4554786 w 5928070"/>
                    <a:gd name="connsiteY165" fmla="*/ 522096 h 5446607"/>
                    <a:gd name="connsiteX166" fmla="*/ 4612082 w 5928070"/>
                    <a:gd name="connsiteY166" fmla="*/ 518362 h 5446607"/>
                    <a:gd name="connsiteX167" fmla="*/ 4653186 w 5928070"/>
                    <a:gd name="connsiteY167" fmla="*/ 555706 h 5446607"/>
                    <a:gd name="connsiteX168" fmla="*/ 4627028 w 5928070"/>
                    <a:gd name="connsiteY168" fmla="*/ 570643 h 5446607"/>
                    <a:gd name="connsiteX169" fmla="*/ 4483788 w 5928070"/>
                    <a:gd name="connsiteY169" fmla="*/ 580602 h 5446607"/>
                    <a:gd name="connsiteX170" fmla="*/ 4440192 w 5928070"/>
                    <a:gd name="connsiteY170" fmla="*/ 551971 h 5446607"/>
                    <a:gd name="connsiteX171" fmla="*/ 4395352 w 5928070"/>
                    <a:gd name="connsiteY171" fmla="*/ 504669 h 5446607"/>
                    <a:gd name="connsiteX172" fmla="*/ 4364212 w 5928070"/>
                    <a:gd name="connsiteY172" fmla="*/ 485997 h 5446607"/>
                    <a:gd name="connsiteX173" fmla="*/ 4310652 w 5928070"/>
                    <a:gd name="connsiteY173" fmla="*/ 478528 h 5446607"/>
                    <a:gd name="connsiteX174" fmla="*/ 4293214 w 5928070"/>
                    <a:gd name="connsiteY174" fmla="*/ 503424 h 5446607"/>
                    <a:gd name="connsiteX175" fmla="*/ 4308160 w 5928070"/>
                    <a:gd name="connsiteY175" fmla="*/ 527075 h 5446607"/>
                    <a:gd name="connsiteX176" fmla="*/ 4325598 w 5928070"/>
                    <a:gd name="connsiteY176" fmla="*/ 534544 h 5446607"/>
                    <a:gd name="connsiteX177" fmla="*/ 4330582 w 5928070"/>
                    <a:gd name="connsiteY177" fmla="*/ 564419 h 5446607"/>
                    <a:gd name="connsiteX178" fmla="*/ 4298196 w 5928070"/>
                    <a:gd name="connsiteY178" fmla="*/ 605498 h 5446607"/>
                    <a:gd name="connsiteX179" fmla="*/ 4252110 w 5928070"/>
                    <a:gd name="connsiteY179" fmla="*/ 622925 h 5446607"/>
                    <a:gd name="connsiteX180" fmla="*/ 4199796 w 5928070"/>
                    <a:gd name="connsiteY180" fmla="*/ 641597 h 5446607"/>
                    <a:gd name="connsiteX181" fmla="*/ 4203532 w 5928070"/>
                    <a:gd name="connsiteY181" fmla="*/ 697612 h 5446607"/>
                    <a:gd name="connsiteX182" fmla="*/ 4381650 w 5928070"/>
                    <a:gd name="connsiteY182" fmla="*/ 834540 h 5446607"/>
                    <a:gd name="connsiteX183" fmla="*/ 4456384 w 5928070"/>
                    <a:gd name="connsiteY183" fmla="*/ 874373 h 5446607"/>
                    <a:gd name="connsiteX184" fmla="*/ 4462612 w 5928070"/>
                    <a:gd name="connsiteY184" fmla="*/ 925410 h 5446607"/>
                    <a:gd name="connsiteX185" fmla="*/ 4446420 w 5928070"/>
                    <a:gd name="connsiteY185" fmla="*/ 954041 h 5446607"/>
                    <a:gd name="connsiteX186" fmla="*/ 4417772 w 5928070"/>
                    <a:gd name="connsiteY186" fmla="*/ 961509 h 5446607"/>
                    <a:gd name="connsiteX187" fmla="*/ 4401580 w 5928070"/>
                    <a:gd name="connsiteY187" fmla="*/ 957775 h 5446607"/>
                    <a:gd name="connsiteX188" fmla="*/ 4399088 w 5928070"/>
                    <a:gd name="connsiteY188" fmla="*/ 978937 h 5446607"/>
                    <a:gd name="connsiteX189" fmla="*/ 4417772 w 5928070"/>
                    <a:gd name="connsiteY189" fmla="*/ 997609 h 5446607"/>
                    <a:gd name="connsiteX190" fmla="*/ 4441438 w 5928070"/>
                    <a:gd name="connsiteY190" fmla="*/ 1033708 h 5446607"/>
                    <a:gd name="connsiteX191" fmla="*/ 4440192 w 5928070"/>
                    <a:gd name="connsiteY191" fmla="*/ 1089723 h 5446607"/>
                    <a:gd name="connsiteX192" fmla="*/ 4369194 w 5928070"/>
                    <a:gd name="connsiteY192" fmla="*/ 1128312 h 5446607"/>
                    <a:gd name="connsiteX193" fmla="*/ 4329336 w 5928070"/>
                    <a:gd name="connsiteY193" fmla="*/ 1108395 h 5446607"/>
                    <a:gd name="connsiteX194" fmla="*/ 4278266 w 5928070"/>
                    <a:gd name="connsiteY194" fmla="*/ 1100927 h 5446607"/>
                    <a:gd name="connsiteX195" fmla="*/ 4203532 w 5928070"/>
                    <a:gd name="connsiteY195" fmla="*/ 1120843 h 5446607"/>
                    <a:gd name="connsiteX196" fmla="*/ 4169902 w 5928070"/>
                    <a:gd name="connsiteY196" fmla="*/ 1153208 h 5446607"/>
                    <a:gd name="connsiteX197" fmla="*/ 4152464 w 5928070"/>
                    <a:gd name="connsiteY197" fmla="*/ 1195531 h 5446607"/>
                    <a:gd name="connsiteX198" fmla="*/ 4126306 w 5928070"/>
                    <a:gd name="connsiteY198" fmla="*/ 1261505 h 5446607"/>
                    <a:gd name="connsiteX199" fmla="*/ 4137516 w 5928070"/>
                    <a:gd name="connsiteY199" fmla="*/ 1276443 h 5446607"/>
                    <a:gd name="connsiteX200" fmla="*/ 4157446 w 5928070"/>
                    <a:gd name="connsiteY200" fmla="*/ 1347396 h 5446607"/>
                    <a:gd name="connsiteX201" fmla="*/ 4159938 w 5928070"/>
                    <a:gd name="connsiteY201" fmla="*/ 1373537 h 5446607"/>
                    <a:gd name="connsiteX202" fmla="*/ 4171148 w 5928070"/>
                    <a:gd name="connsiteY202" fmla="*/ 1408391 h 5446607"/>
                    <a:gd name="connsiteX203" fmla="*/ 4116342 w 5928070"/>
                    <a:gd name="connsiteY203" fmla="*/ 1427063 h 5446607"/>
                    <a:gd name="connsiteX204" fmla="*/ 4095168 w 5928070"/>
                    <a:gd name="connsiteY204" fmla="*/ 1397188 h 5446607"/>
                    <a:gd name="connsiteX205" fmla="*/ 4061536 w 5928070"/>
                    <a:gd name="connsiteY205" fmla="*/ 1301339 h 5446607"/>
                    <a:gd name="connsiteX206" fmla="*/ 4044098 w 5928070"/>
                    <a:gd name="connsiteY206" fmla="*/ 1328724 h 5446607"/>
                    <a:gd name="connsiteX207" fmla="*/ 3909576 w 5928070"/>
                    <a:gd name="connsiteY207" fmla="*/ 1378516 h 5446607"/>
                    <a:gd name="connsiteX208" fmla="*/ 3806194 w 5928070"/>
                    <a:gd name="connsiteY208" fmla="*/ 1368558 h 5446607"/>
                    <a:gd name="connsiteX209" fmla="*/ 3849788 w 5928070"/>
                    <a:gd name="connsiteY209" fmla="*/ 1383495 h 5446607"/>
                    <a:gd name="connsiteX210" fmla="*/ 3877192 w 5928070"/>
                    <a:gd name="connsiteY210" fmla="*/ 1422084 h 5446607"/>
                    <a:gd name="connsiteX211" fmla="*/ 3848544 w 5928070"/>
                    <a:gd name="connsiteY211" fmla="*/ 1440756 h 5446607"/>
                    <a:gd name="connsiteX212" fmla="*/ 3827368 w 5928070"/>
                    <a:gd name="connsiteY212" fmla="*/ 1468141 h 5446607"/>
                    <a:gd name="connsiteX213" fmla="*/ 3834842 w 5928070"/>
                    <a:gd name="connsiteY213" fmla="*/ 1484324 h 5446607"/>
                    <a:gd name="connsiteX214" fmla="*/ 3867226 w 5928070"/>
                    <a:gd name="connsiteY214" fmla="*/ 1473121 h 5446607"/>
                    <a:gd name="connsiteX215" fmla="*/ 3880928 w 5928070"/>
                    <a:gd name="connsiteY215" fmla="*/ 1408391 h 5446607"/>
                    <a:gd name="connsiteX216" fmla="*/ 3888402 w 5928070"/>
                    <a:gd name="connsiteY216" fmla="*/ 1379761 h 5446607"/>
                    <a:gd name="connsiteX217" fmla="*/ 3918296 w 5928070"/>
                    <a:gd name="connsiteY217" fmla="*/ 1388474 h 5446607"/>
                    <a:gd name="connsiteX218" fmla="*/ 3930752 w 5928070"/>
                    <a:gd name="connsiteY218" fmla="*/ 1444490 h 5446607"/>
                    <a:gd name="connsiteX219" fmla="*/ 3875946 w 5928070"/>
                    <a:gd name="connsiteY219" fmla="*/ 1563991 h 5446607"/>
                    <a:gd name="connsiteX220" fmla="*/ 3874700 w 5928070"/>
                    <a:gd name="connsiteY220" fmla="*/ 1648637 h 5446607"/>
                    <a:gd name="connsiteX221" fmla="*/ 3917050 w 5928070"/>
                    <a:gd name="connsiteY221" fmla="*/ 1751955 h 5446607"/>
                    <a:gd name="connsiteX222" fmla="*/ 3920786 w 5928070"/>
                    <a:gd name="connsiteY222" fmla="*/ 1766892 h 5446607"/>
                    <a:gd name="connsiteX223" fmla="*/ 3923278 w 5928070"/>
                    <a:gd name="connsiteY223" fmla="*/ 1786809 h 5446607"/>
                    <a:gd name="connsiteX224" fmla="*/ 3889648 w 5928070"/>
                    <a:gd name="connsiteY224" fmla="*/ 1834111 h 5446607"/>
                    <a:gd name="connsiteX225" fmla="*/ 3874700 w 5928070"/>
                    <a:gd name="connsiteY225" fmla="*/ 1830377 h 5446607"/>
                    <a:gd name="connsiteX226" fmla="*/ 3831104 w 5928070"/>
                    <a:gd name="connsiteY226" fmla="*/ 1785564 h 5446607"/>
                    <a:gd name="connsiteX227" fmla="*/ 3804948 w 5928070"/>
                    <a:gd name="connsiteY227" fmla="*/ 1776851 h 5446607"/>
                    <a:gd name="connsiteX228" fmla="*/ 3792492 w 5928070"/>
                    <a:gd name="connsiteY228" fmla="*/ 1780585 h 5446607"/>
                    <a:gd name="connsiteX229" fmla="*/ 3762598 w 5928070"/>
                    <a:gd name="connsiteY229" fmla="*/ 1780585 h 5446607"/>
                    <a:gd name="connsiteX230" fmla="*/ 3704056 w 5928070"/>
                    <a:gd name="connsiteY230" fmla="*/ 1703408 h 5446607"/>
                    <a:gd name="connsiteX231" fmla="*/ 3697828 w 5928070"/>
                    <a:gd name="connsiteY231" fmla="*/ 1606314 h 5446607"/>
                    <a:gd name="connsiteX232" fmla="*/ 3736442 w 5928070"/>
                    <a:gd name="connsiteY232" fmla="*/ 1561501 h 5446607"/>
                    <a:gd name="connsiteX233" fmla="*/ 3750142 w 5928070"/>
                    <a:gd name="connsiteY233" fmla="*/ 1561501 h 5446607"/>
                    <a:gd name="connsiteX234" fmla="*/ 3777546 w 5928070"/>
                    <a:gd name="connsiteY234" fmla="*/ 1537850 h 5446607"/>
                    <a:gd name="connsiteX235" fmla="*/ 3760108 w 5928070"/>
                    <a:gd name="connsiteY235" fmla="*/ 1514199 h 5446607"/>
                    <a:gd name="connsiteX236" fmla="*/ 3733950 w 5928070"/>
                    <a:gd name="connsiteY236" fmla="*/ 1454449 h 5446607"/>
                    <a:gd name="connsiteX237" fmla="*/ 3704056 w 5928070"/>
                    <a:gd name="connsiteY237" fmla="*/ 1463162 h 5446607"/>
                    <a:gd name="connsiteX238" fmla="*/ 3661706 w 5928070"/>
                    <a:gd name="connsiteY238" fmla="*/ 1459428 h 5446607"/>
                    <a:gd name="connsiteX239" fmla="*/ 3660460 w 5928070"/>
                    <a:gd name="connsiteY239" fmla="*/ 1415860 h 5446607"/>
                    <a:gd name="connsiteX240" fmla="*/ 3666688 w 5928070"/>
                    <a:gd name="connsiteY240" fmla="*/ 1343662 h 5446607"/>
                    <a:gd name="connsiteX241" fmla="*/ 3631812 w 5928070"/>
                    <a:gd name="connsiteY241" fmla="*/ 1397188 h 5446607"/>
                    <a:gd name="connsiteX242" fmla="*/ 3623094 w 5928070"/>
                    <a:gd name="connsiteY242" fmla="*/ 1422084 h 5446607"/>
                    <a:gd name="connsiteX243" fmla="*/ 3600674 w 5928070"/>
                    <a:gd name="connsiteY243" fmla="*/ 1465652 h 5446607"/>
                    <a:gd name="connsiteX244" fmla="*/ 3543376 w 5928070"/>
                    <a:gd name="connsiteY244" fmla="*/ 1493037 h 5446607"/>
                    <a:gd name="connsiteX245" fmla="*/ 3524694 w 5928070"/>
                    <a:gd name="connsiteY245" fmla="*/ 1499261 h 5446607"/>
                    <a:gd name="connsiteX246" fmla="*/ 3456186 w 5928070"/>
                    <a:gd name="connsiteY246" fmla="*/ 1506730 h 5446607"/>
                    <a:gd name="connsiteX247" fmla="*/ 3446222 w 5928070"/>
                    <a:gd name="connsiteY247" fmla="*/ 1505485 h 5446607"/>
                    <a:gd name="connsiteX248" fmla="*/ 3453696 w 5928070"/>
                    <a:gd name="connsiteY248" fmla="*/ 1539095 h 5446607"/>
                    <a:gd name="connsiteX249" fmla="*/ 3420064 w 5928070"/>
                    <a:gd name="connsiteY249" fmla="*/ 1580173 h 5446607"/>
                    <a:gd name="connsiteX250" fmla="*/ 3320418 w 5928070"/>
                    <a:gd name="connsiteY250" fmla="*/ 1590131 h 5446607"/>
                    <a:gd name="connsiteX251" fmla="*/ 3264368 w 5928070"/>
                    <a:gd name="connsiteY251" fmla="*/ 1541584 h 5446607"/>
                    <a:gd name="connsiteX252" fmla="*/ 3259386 w 5928070"/>
                    <a:gd name="connsiteY252" fmla="*/ 1511709 h 5446607"/>
                    <a:gd name="connsiteX253" fmla="*/ 3235720 w 5928070"/>
                    <a:gd name="connsiteY253" fmla="*/ 1525402 h 5446607"/>
                    <a:gd name="connsiteX254" fmla="*/ 3152266 w 5928070"/>
                    <a:gd name="connsiteY254" fmla="*/ 1505485 h 5446607"/>
                    <a:gd name="connsiteX255" fmla="*/ 3126108 w 5928070"/>
                    <a:gd name="connsiteY255" fmla="*/ 1488058 h 5446607"/>
                    <a:gd name="connsiteX256" fmla="*/ 3121126 w 5928070"/>
                    <a:gd name="connsiteY256" fmla="*/ 1526647 h 5446607"/>
                    <a:gd name="connsiteX257" fmla="*/ 3111162 w 5928070"/>
                    <a:gd name="connsiteY257" fmla="*/ 1580173 h 5446607"/>
                    <a:gd name="connsiteX258" fmla="*/ 3093724 w 5928070"/>
                    <a:gd name="connsiteY258" fmla="*/ 1583907 h 5446607"/>
                    <a:gd name="connsiteX259" fmla="*/ 3031444 w 5928070"/>
                    <a:gd name="connsiteY259" fmla="*/ 1514199 h 5446607"/>
                    <a:gd name="connsiteX260" fmla="*/ 2940518 w 5928070"/>
                    <a:gd name="connsiteY260" fmla="*/ 1479345 h 5446607"/>
                    <a:gd name="connsiteX261" fmla="*/ 2870766 w 5928070"/>
                    <a:gd name="connsiteY261" fmla="*/ 1454449 h 5446607"/>
                    <a:gd name="connsiteX262" fmla="*/ 2788558 w 5928070"/>
                    <a:gd name="connsiteY262" fmla="*/ 1437021 h 5446607"/>
                    <a:gd name="connsiteX263" fmla="*/ 2776102 w 5928070"/>
                    <a:gd name="connsiteY263" fmla="*/ 1357355 h 5446607"/>
                    <a:gd name="connsiteX264" fmla="*/ 2783574 w 5928070"/>
                    <a:gd name="connsiteY264" fmla="*/ 1324990 h 5446607"/>
                    <a:gd name="connsiteX265" fmla="*/ 2832152 w 5928070"/>
                    <a:gd name="connsiteY265" fmla="*/ 1260260 h 5446607"/>
                    <a:gd name="connsiteX266" fmla="*/ 2848344 w 5928070"/>
                    <a:gd name="connsiteY266" fmla="*/ 1237854 h 5446607"/>
                    <a:gd name="connsiteX267" fmla="*/ 2723788 w 5928070"/>
                    <a:gd name="connsiteY267" fmla="*/ 1142005 h 5446607"/>
                    <a:gd name="connsiteX268" fmla="*/ 2629124 w 5928070"/>
                    <a:gd name="connsiteY268" fmla="*/ 1108395 h 5446607"/>
                    <a:gd name="connsiteX269" fmla="*/ 2544424 w 5928070"/>
                    <a:gd name="connsiteY269" fmla="*/ 1044911 h 5446607"/>
                    <a:gd name="connsiteX270" fmla="*/ 2515776 w 5928070"/>
                    <a:gd name="connsiteY270" fmla="*/ 1034952 h 5446607"/>
                    <a:gd name="connsiteX271" fmla="*/ 2439796 w 5928070"/>
                    <a:gd name="connsiteY271" fmla="*/ 1039932 h 5446607"/>
                    <a:gd name="connsiteX272" fmla="*/ 2417376 w 5928070"/>
                    <a:gd name="connsiteY272" fmla="*/ 899269 h 5446607"/>
                    <a:gd name="connsiteX273" fmla="*/ 2504566 w 5928070"/>
                    <a:gd name="connsiteY273" fmla="*/ 810889 h 5446607"/>
                    <a:gd name="connsiteX274" fmla="*/ 2727524 w 5928070"/>
                    <a:gd name="connsiteY274" fmla="*/ 846988 h 5446607"/>
                    <a:gd name="connsiteX275" fmla="*/ 2910624 w 5928070"/>
                    <a:gd name="connsiteY275" fmla="*/ 879353 h 5446607"/>
                    <a:gd name="connsiteX276" fmla="*/ 3005288 w 5928070"/>
                    <a:gd name="connsiteY276" fmla="*/ 844498 h 5446607"/>
                    <a:gd name="connsiteX277" fmla="*/ 3045146 w 5928070"/>
                    <a:gd name="connsiteY277" fmla="*/ 762342 h 5446607"/>
                    <a:gd name="connsiteX278" fmla="*/ 3056356 w 5928070"/>
                    <a:gd name="connsiteY278" fmla="*/ 717529 h 5446607"/>
                    <a:gd name="connsiteX279" fmla="*/ 3075040 w 5928070"/>
                    <a:gd name="connsiteY279" fmla="*/ 718774 h 5446607"/>
                    <a:gd name="connsiteX280" fmla="*/ 3094970 w 5928070"/>
                    <a:gd name="connsiteY280" fmla="*/ 813378 h 5446607"/>
                    <a:gd name="connsiteX281" fmla="*/ 3094970 w 5928070"/>
                    <a:gd name="connsiteY281" fmla="*/ 837030 h 5446607"/>
                    <a:gd name="connsiteX282" fmla="*/ 3107424 w 5928070"/>
                    <a:gd name="connsiteY282" fmla="*/ 861925 h 5446607"/>
                    <a:gd name="connsiteX283" fmla="*/ 3133582 w 5928070"/>
                    <a:gd name="connsiteY283" fmla="*/ 853212 h 5446607"/>
                    <a:gd name="connsiteX284" fmla="*/ 3222018 w 5928070"/>
                    <a:gd name="connsiteY284" fmla="*/ 802175 h 5446607"/>
                    <a:gd name="connsiteX285" fmla="*/ 3314190 w 5928070"/>
                    <a:gd name="connsiteY285" fmla="*/ 823337 h 5446607"/>
                    <a:gd name="connsiteX286" fmla="*/ 3341594 w 5928070"/>
                    <a:gd name="connsiteY286" fmla="*/ 909228 h 5446607"/>
                    <a:gd name="connsiteX287" fmla="*/ 3362768 w 5928070"/>
                    <a:gd name="connsiteY287" fmla="*/ 880597 h 5446607"/>
                    <a:gd name="connsiteX288" fmla="*/ 3402626 w 5928070"/>
                    <a:gd name="connsiteY288" fmla="*/ 830806 h 5446607"/>
                    <a:gd name="connsiteX289" fmla="*/ 3436258 w 5928070"/>
                    <a:gd name="connsiteY289" fmla="*/ 809644 h 5446607"/>
                    <a:gd name="connsiteX290" fmla="*/ 3496044 w 5928070"/>
                    <a:gd name="connsiteY290" fmla="*/ 824582 h 5446607"/>
                    <a:gd name="connsiteX291" fmla="*/ 3504764 w 5928070"/>
                    <a:gd name="connsiteY291" fmla="*/ 839519 h 5446607"/>
                    <a:gd name="connsiteX292" fmla="*/ 3538394 w 5928070"/>
                    <a:gd name="connsiteY292" fmla="*/ 840764 h 5446607"/>
                    <a:gd name="connsiteX293" fmla="*/ 3728968 w 5928070"/>
                    <a:gd name="connsiteY293" fmla="*/ 850722 h 5446607"/>
                    <a:gd name="connsiteX294" fmla="*/ 3733950 w 5928070"/>
                    <a:gd name="connsiteY294" fmla="*/ 896780 h 5446607"/>
                    <a:gd name="connsiteX295" fmla="*/ 3757616 w 5928070"/>
                    <a:gd name="connsiteY295" fmla="*/ 927900 h 5446607"/>
                    <a:gd name="connsiteX296" fmla="*/ 3804948 w 5928070"/>
                    <a:gd name="connsiteY296" fmla="*/ 921676 h 5446607"/>
                    <a:gd name="connsiteX297" fmla="*/ 3798720 w 5928070"/>
                    <a:gd name="connsiteY297" fmla="*/ 901759 h 5446607"/>
                    <a:gd name="connsiteX298" fmla="*/ 3816158 w 5928070"/>
                    <a:gd name="connsiteY298" fmla="*/ 866905 h 5446607"/>
                    <a:gd name="connsiteX299" fmla="*/ 3859754 w 5928070"/>
                    <a:gd name="connsiteY299" fmla="*/ 865660 h 5446607"/>
                    <a:gd name="connsiteX300" fmla="*/ 3894630 w 5928070"/>
                    <a:gd name="connsiteY300" fmla="*/ 860681 h 5446607"/>
                    <a:gd name="connsiteX301" fmla="*/ 3978082 w 5928070"/>
                    <a:gd name="connsiteY301" fmla="*/ 851967 h 5446607"/>
                    <a:gd name="connsiteX302" fmla="*/ 4034134 w 5928070"/>
                    <a:gd name="connsiteY302" fmla="*/ 886821 h 5446607"/>
                    <a:gd name="connsiteX303" fmla="*/ 4066518 w 5928070"/>
                    <a:gd name="connsiteY303" fmla="*/ 967733 h 5446607"/>
                    <a:gd name="connsiteX304" fmla="*/ 4082712 w 5928070"/>
                    <a:gd name="connsiteY304" fmla="*/ 991385 h 5446607"/>
                    <a:gd name="connsiteX305" fmla="*/ 4092676 w 5928070"/>
                    <a:gd name="connsiteY305" fmla="*/ 966489 h 5446607"/>
                    <a:gd name="connsiteX306" fmla="*/ 4088940 w 5928070"/>
                    <a:gd name="connsiteY306" fmla="*/ 946572 h 5446607"/>
                    <a:gd name="connsiteX307" fmla="*/ 4140008 w 5928070"/>
                    <a:gd name="connsiteY307" fmla="*/ 809644 h 5446607"/>
                    <a:gd name="connsiteX308" fmla="*/ 4172392 w 5928070"/>
                    <a:gd name="connsiteY308" fmla="*/ 778524 h 5446607"/>
                    <a:gd name="connsiteX309" fmla="*/ 4181112 w 5928070"/>
                    <a:gd name="connsiteY309" fmla="*/ 764831 h 5446607"/>
                    <a:gd name="connsiteX310" fmla="*/ 4144990 w 5928070"/>
                    <a:gd name="connsiteY310" fmla="*/ 667737 h 5446607"/>
                    <a:gd name="connsiteX311" fmla="*/ 4130044 w 5928070"/>
                    <a:gd name="connsiteY311" fmla="*/ 667737 h 5446607"/>
                    <a:gd name="connsiteX312" fmla="*/ 4125062 w 5928070"/>
                    <a:gd name="connsiteY312" fmla="*/ 686409 h 5446607"/>
                    <a:gd name="connsiteX313" fmla="*/ 4137516 w 5928070"/>
                    <a:gd name="connsiteY313" fmla="*/ 705081 h 5446607"/>
                    <a:gd name="connsiteX314" fmla="*/ 4098904 w 5928070"/>
                    <a:gd name="connsiteY314" fmla="*/ 768566 h 5446607"/>
                    <a:gd name="connsiteX315" fmla="*/ 4062782 w 5928070"/>
                    <a:gd name="connsiteY315" fmla="*/ 768566 h 5446607"/>
                    <a:gd name="connsiteX316" fmla="*/ 3995522 w 5928070"/>
                    <a:gd name="connsiteY316" fmla="*/ 722508 h 5446607"/>
                    <a:gd name="connsiteX317" fmla="*/ 4007976 w 5928070"/>
                    <a:gd name="connsiteY317" fmla="*/ 687654 h 5446607"/>
                    <a:gd name="connsiteX318" fmla="*/ 4044098 w 5928070"/>
                    <a:gd name="connsiteY318" fmla="*/ 635373 h 5446607"/>
                    <a:gd name="connsiteX319" fmla="*/ 4065274 w 5928070"/>
                    <a:gd name="connsiteY319" fmla="*/ 617946 h 5446607"/>
                    <a:gd name="connsiteX320" fmla="*/ 4086448 w 5928070"/>
                    <a:gd name="connsiteY320" fmla="*/ 546992 h 5446607"/>
                    <a:gd name="connsiteX321" fmla="*/ 4077730 w 5928070"/>
                    <a:gd name="connsiteY321" fmla="*/ 529565 h 5446607"/>
                    <a:gd name="connsiteX322" fmla="*/ 4120078 w 5928070"/>
                    <a:gd name="connsiteY322" fmla="*/ 468570 h 5446607"/>
                    <a:gd name="connsiteX323" fmla="*/ 4212252 w 5928070"/>
                    <a:gd name="connsiteY323" fmla="*/ 433716 h 5446607"/>
                    <a:gd name="connsiteX324" fmla="*/ 4275776 w 5928070"/>
                    <a:gd name="connsiteY324" fmla="*/ 425002 h 5446607"/>
                    <a:gd name="connsiteX325" fmla="*/ 4339300 w 5928070"/>
                    <a:gd name="connsiteY325" fmla="*/ 418778 h 5446607"/>
                    <a:gd name="connsiteX326" fmla="*/ 4385386 w 5928070"/>
                    <a:gd name="connsiteY326" fmla="*/ 421268 h 5446607"/>
                    <a:gd name="connsiteX327" fmla="*/ 4420262 w 5928070"/>
                    <a:gd name="connsiteY327" fmla="*/ 451143 h 5446607"/>
                    <a:gd name="connsiteX328" fmla="*/ 4448910 w 5928070"/>
                    <a:gd name="connsiteY328" fmla="*/ 452388 h 5446607"/>
                    <a:gd name="connsiteX329" fmla="*/ 4450156 w 5928070"/>
                    <a:gd name="connsiteY329" fmla="*/ 428737 h 5446607"/>
                    <a:gd name="connsiteX330" fmla="*/ 4447666 w 5928070"/>
                    <a:gd name="connsiteY330" fmla="*/ 390148 h 5446607"/>
                    <a:gd name="connsiteX331" fmla="*/ 2451078 w 5928070"/>
                    <a:gd name="connsiteY331" fmla="*/ 0 h 5446607"/>
                    <a:gd name="connsiteX332" fmla="*/ 2487172 w 5928070"/>
                    <a:gd name="connsiteY332" fmla="*/ 11190 h 5446607"/>
                    <a:gd name="connsiteX333" fmla="*/ 2687546 w 5928070"/>
                    <a:gd name="connsiteY333" fmla="*/ 139251 h 5446607"/>
                    <a:gd name="connsiteX334" fmla="*/ 2746042 w 5928070"/>
                    <a:gd name="connsiteY334" fmla="*/ 187740 h 5446607"/>
                    <a:gd name="connsiteX335" fmla="*/ 2816982 w 5928070"/>
                    <a:gd name="connsiteY335" fmla="*/ 228770 h 5446607"/>
                    <a:gd name="connsiteX336" fmla="*/ 2938950 w 5928070"/>
                    <a:gd name="connsiteY336" fmla="*/ 299639 h 5446607"/>
                    <a:gd name="connsiteX337" fmla="*/ 2953884 w 5928070"/>
                    <a:gd name="connsiteY337" fmla="*/ 320775 h 5446607"/>
                    <a:gd name="connsiteX338" fmla="*/ 3027314 w 5928070"/>
                    <a:gd name="connsiteY338" fmla="*/ 436404 h 5446607"/>
                    <a:gd name="connsiteX339" fmla="*/ 3073362 w 5928070"/>
                    <a:gd name="connsiteY339" fmla="*/ 482406 h 5446607"/>
                    <a:gd name="connsiteX340" fmla="*/ 3082074 w 5928070"/>
                    <a:gd name="connsiteY340" fmla="*/ 504786 h 5446607"/>
                    <a:gd name="connsiteX341" fmla="*/ 3058428 w 5928070"/>
                    <a:gd name="connsiteY341" fmla="*/ 511003 h 5446607"/>
                    <a:gd name="connsiteX342" fmla="*/ 2915302 w 5928070"/>
                    <a:gd name="connsiteY342" fmla="*/ 397861 h 5446607"/>
                    <a:gd name="connsiteX343" fmla="*/ 2859296 w 5928070"/>
                    <a:gd name="connsiteY343" fmla="*/ 344398 h 5446607"/>
                    <a:gd name="connsiteX344" fmla="*/ 2846852 w 5928070"/>
                    <a:gd name="connsiteY344" fmla="*/ 338182 h 5446607"/>
                    <a:gd name="connsiteX345" fmla="*/ 2768444 w 5928070"/>
                    <a:gd name="connsiteY345" fmla="*/ 315802 h 5446607"/>
                    <a:gd name="connsiteX346" fmla="*/ 2738574 w 5928070"/>
                    <a:gd name="connsiteY346" fmla="*/ 287206 h 5446607"/>
                    <a:gd name="connsiteX347" fmla="*/ 2701236 w 5928070"/>
                    <a:gd name="connsiteY347" fmla="*/ 259853 h 5446607"/>
                    <a:gd name="connsiteX348" fmla="*/ 2652698 w 5928070"/>
                    <a:gd name="connsiteY348" fmla="*/ 238716 h 5446607"/>
                    <a:gd name="connsiteX349" fmla="*/ 2624074 w 5928070"/>
                    <a:gd name="connsiteY349" fmla="*/ 223797 h 5446607"/>
                    <a:gd name="connsiteX350" fmla="*/ 2600426 w 5928070"/>
                    <a:gd name="connsiteY350" fmla="*/ 227527 h 5446607"/>
                    <a:gd name="connsiteX351" fmla="*/ 2600426 w 5928070"/>
                    <a:gd name="connsiteY351" fmla="*/ 254880 h 5446607"/>
                    <a:gd name="connsiteX352" fmla="*/ 2660166 w 5928070"/>
                    <a:gd name="connsiteY352" fmla="*/ 313315 h 5446607"/>
                    <a:gd name="connsiteX353" fmla="*/ 2653944 w 5928070"/>
                    <a:gd name="connsiteY353" fmla="*/ 375481 h 5446607"/>
                    <a:gd name="connsiteX354" fmla="*/ 2632786 w 5928070"/>
                    <a:gd name="connsiteY354" fmla="*/ 423971 h 5446607"/>
                    <a:gd name="connsiteX355" fmla="*/ 2625318 w 5928070"/>
                    <a:gd name="connsiteY355" fmla="*/ 471217 h 5446607"/>
                    <a:gd name="connsiteX356" fmla="*/ 2533220 w 5928070"/>
                    <a:gd name="connsiteY356" fmla="*/ 417754 h 5446607"/>
                    <a:gd name="connsiteX357" fmla="*/ 2462280 w 5928070"/>
                    <a:gd name="connsiteY357" fmla="*/ 423971 h 5446607"/>
                    <a:gd name="connsiteX358" fmla="*/ 2413742 w 5928070"/>
                    <a:gd name="connsiteY358" fmla="*/ 416511 h 5446607"/>
                    <a:gd name="connsiteX359" fmla="*/ 2370182 w 5928070"/>
                    <a:gd name="connsiteY359" fmla="*/ 382941 h 5446607"/>
                    <a:gd name="connsiteX360" fmla="*/ 2316666 w 5928070"/>
                    <a:gd name="connsiteY360" fmla="*/ 361805 h 5446607"/>
                    <a:gd name="connsiteX361" fmla="*/ 2293018 w 5928070"/>
                    <a:gd name="connsiteY361" fmla="*/ 355588 h 5446607"/>
                    <a:gd name="connsiteX362" fmla="*/ 2209632 w 5928070"/>
                    <a:gd name="connsiteY362" fmla="*/ 371751 h 5446607"/>
                    <a:gd name="connsiteX363" fmla="*/ 2179764 w 5928070"/>
                    <a:gd name="connsiteY363" fmla="*/ 385428 h 5446607"/>
                    <a:gd name="connsiteX364" fmla="*/ 2075220 w 5928070"/>
                    <a:gd name="connsiteY364" fmla="*/ 377968 h 5446607"/>
                    <a:gd name="connsiteX365" fmla="*/ 2051572 w 5928070"/>
                    <a:gd name="connsiteY365" fmla="*/ 361805 h 5446607"/>
                    <a:gd name="connsiteX366" fmla="*/ 2010502 w 5928070"/>
                    <a:gd name="connsiteY366" fmla="*/ 351858 h 5446607"/>
                    <a:gd name="connsiteX367" fmla="*/ 1902224 w 5928070"/>
                    <a:gd name="connsiteY367" fmla="*/ 370508 h 5446607"/>
                    <a:gd name="connsiteX368" fmla="*/ 1874844 w 5928070"/>
                    <a:gd name="connsiteY368" fmla="*/ 359318 h 5446607"/>
                    <a:gd name="connsiteX369" fmla="*/ 1833774 w 5928070"/>
                    <a:gd name="connsiteY369" fmla="*/ 363048 h 5446607"/>
                    <a:gd name="connsiteX370" fmla="*/ 1803904 w 5928070"/>
                    <a:gd name="connsiteY370" fmla="*/ 374238 h 5446607"/>
                    <a:gd name="connsiteX371" fmla="*/ 1730474 w 5928070"/>
                    <a:gd name="connsiteY371" fmla="*/ 349371 h 5446607"/>
                    <a:gd name="connsiteX372" fmla="*/ 1686914 w 5928070"/>
                    <a:gd name="connsiteY372" fmla="*/ 345642 h 5446607"/>
                    <a:gd name="connsiteX373" fmla="*/ 1645844 w 5928070"/>
                    <a:gd name="connsiteY373" fmla="*/ 341912 h 5446607"/>
                    <a:gd name="connsiteX374" fmla="*/ 1578638 w 5928070"/>
                    <a:gd name="connsiteY374" fmla="*/ 346885 h 5446607"/>
                    <a:gd name="connsiteX375" fmla="*/ 1535078 w 5928070"/>
                    <a:gd name="connsiteY375" fmla="*/ 354345 h 5446607"/>
                    <a:gd name="connsiteX376" fmla="*/ 1494008 w 5928070"/>
                    <a:gd name="connsiteY376" fmla="*/ 368021 h 5446607"/>
                    <a:gd name="connsiteX377" fmla="*/ 1380752 w 5928070"/>
                    <a:gd name="connsiteY377" fmla="*/ 427701 h 5446607"/>
                    <a:gd name="connsiteX378" fmla="*/ 1338436 w 5928070"/>
                    <a:gd name="connsiteY378" fmla="*/ 422727 h 5446607"/>
                    <a:gd name="connsiteX379" fmla="*/ 1298610 w 5928070"/>
                    <a:gd name="connsiteY379" fmla="*/ 458784 h 5446607"/>
                    <a:gd name="connsiteX380" fmla="*/ 1294876 w 5928070"/>
                    <a:gd name="connsiteY380" fmla="*/ 481163 h 5446607"/>
                    <a:gd name="connsiteX381" fmla="*/ 1263762 w 5928070"/>
                    <a:gd name="connsiteY381" fmla="*/ 501056 h 5446607"/>
                    <a:gd name="connsiteX382" fmla="*/ 1246338 w 5928070"/>
                    <a:gd name="connsiteY382" fmla="*/ 523436 h 5446607"/>
                    <a:gd name="connsiteX383" fmla="*/ 1105702 w 5928070"/>
                    <a:gd name="connsiteY383" fmla="*/ 586845 h 5446607"/>
                    <a:gd name="connsiteX384" fmla="*/ 1204022 w 5928070"/>
                    <a:gd name="connsiteY384" fmla="*/ 651497 h 5446607"/>
                    <a:gd name="connsiteX385" fmla="*/ 1358350 w 5928070"/>
                    <a:gd name="connsiteY385" fmla="*/ 741016 h 5446607"/>
                    <a:gd name="connsiteX386" fmla="*/ 1367062 w 5928070"/>
                    <a:gd name="connsiteY386" fmla="*/ 767126 h 5446607"/>
                    <a:gd name="connsiteX387" fmla="*/ 1378262 w 5928070"/>
                    <a:gd name="connsiteY387" fmla="*/ 834265 h 5446607"/>
                    <a:gd name="connsiteX388" fmla="*/ 1383240 w 5928070"/>
                    <a:gd name="connsiteY388" fmla="*/ 995896 h 5446607"/>
                    <a:gd name="connsiteX389" fmla="*/ 1297366 w 5928070"/>
                    <a:gd name="connsiteY389" fmla="*/ 1043142 h 5446607"/>
                    <a:gd name="connsiteX390" fmla="*/ 1291790 w 5928070"/>
                    <a:gd name="connsiteY390" fmla="*/ 1036062 h 5446607"/>
                    <a:gd name="connsiteX391" fmla="*/ 1297028 w 5928070"/>
                    <a:gd name="connsiteY391" fmla="*/ 1049508 h 5446607"/>
                    <a:gd name="connsiteX392" fmla="*/ 1265878 w 5928070"/>
                    <a:gd name="connsiteY392" fmla="*/ 1094377 h 5446607"/>
                    <a:gd name="connsiteX393" fmla="*/ 1207320 w 5928070"/>
                    <a:gd name="connsiteY393" fmla="*/ 1119304 h 5446607"/>
                    <a:gd name="connsiteX394" fmla="*/ 1108890 w 5928070"/>
                    <a:gd name="connsiteY394" fmla="*/ 1108087 h 5446607"/>
                    <a:gd name="connsiteX395" fmla="*/ 1098922 w 5928070"/>
                    <a:gd name="connsiteY395" fmla="*/ 1119304 h 5446607"/>
                    <a:gd name="connsiteX396" fmla="*/ 1056560 w 5928070"/>
                    <a:gd name="connsiteY396" fmla="*/ 1123043 h 5446607"/>
                    <a:gd name="connsiteX397" fmla="*/ 1020428 w 5928070"/>
                    <a:gd name="connsiteY397" fmla="*/ 1131768 h 5446607"/>
                    <a:gd name="connsiteX398" fmla="*/ 921998 w 5928070"/>
                    <a:gd name="connsiteY398" fmla="*/ 1195332 h 5446607"/>
                    <a:gd name="connsiteX399" fmla="*/ 910786 w 5928070"/>
                    <a:gd name="connsiteY399" fmla="*/ 1201563 h 5446607"/>
                    <a:gd name="connsiteX400" fmla="*/ 948164 w 5928070"/>
                    <a:gd name="connsiteY400" fmla="*/ 1291301 h 5446607"/>
                    <a:gd name="connsiteX401" fmla="*/ 999246 w 5928070"/>
                    <a:gd name="connsiteY401" fmla="*/ 1337416 h 5446607"/>
                    <a:gd name="connsiteX402" fmla="*/ 1077742 w 5928070"/>
                    <a:gd name="connsiteY402" fmla="*/ 1366082 h 5446607"/>
                    <a:gd name="connsiteX403" fmla="*/ 1111382 w 5928070"/>
                    <a:gd name="connsiteY403" fmla="*/ 1354865 h 5446607"/>
                    <a:gd name="connsiteX404" fmla="*/ 1116366 w 5928070"/>
                    <a:gd name="connsiteY404" fmla="*/ 1392255 h 5446607"/>
                    <a:gd name="connsiteX405" fmla="*/ 1082726 w 5928070"/>
                    <a:gd name="connsiteY405" fmla="*/ 1410951 h 5446607"/>
                    <a:gd name="connsiteX406" fmla="*/ 1078988 w 5928070"/>
                    <a:gd name="connsiteY406" fmla="*/ 1409704 h 5446607"/>
                    <a:gd name="connsiteX407" fmla="*/ 978066 w 5928070"/>
                    <a:gd name="connsiteY407" fmla="*/ 1379792 h 5446607"/>
                    <a:gd name="connsiteX408" fmla="*/ 931966 w 5928070"/>
                    <a:gd name="connsiteY408" fmla="*/ 1381038 h 5446607"/>
                    <a:gd name="connsiteX409" fmla="*/ 935704 w 5928070"/>
                    <a:gd name="connsiteY409" fmla="*/ 1414690 h 5446607"/>
                    <a:gd name="connsiteX410" fmla="*/ 954394 w 5928070"/>
                    <a:gd name="connsiteY410" fmla="*/ 1450834 h 5446607"/>
                    <a:gd name="connsiteX411" fmla="*/ 991772 w 5928070"/>
                    <a:gd name="connsiteY411" fmla="*/ 1437124 h 5446607"/>
                    <a:gd name="connsiteX412" fmla="*/ 1012952 w 5928070"/>
                    <a:gd name="connsiteY412" fmla="*/ 1479500 h 5446607"/>
                    <a:gd name="connsiteX413" fmla="*/ 984296 w 5928070"/>
                    <a:gd name="connsiteY413" fmla="*/ 1523123 h 5446607"/>
                    <a:gd name="connsiteX414" fmla="*/ 951902 w 5928070"/>
                    <a:gd name="connsiteY414" fmla="*/ 1526862 h 5446607"/>
                    <a:gd name="connsiteX415" fmla="*/ 909540 w 5928070"/>
                    <a:gd name="connsiteY415" fmla="*/ 1544311 h 5446607"/>
                    <a:gd name="connsiteX416" fmla="*/ 915768 w 5928070"/>
                    <a:gd name="connsiteY416" fmla="*/ 1586687 h 5446607"/>
                    <a:gd name="connsiteX417" fmla="*/ 954394 w 5928070"/>
                    <a:gd name="connsiteY417" fmla="*/ 1612860 h 5446607"/>
                    <a:gd name="connsiteX418" fmla="*/ 961868 w 5928070"/>
                    <a:gd name="connsiteY418" fmla="*/ 1649004 h 5446607"/>
                    <a:gd name="connsiteX419" fmla="*/ 926982 w 5928070"/>
                    <a:gd name="connsiteY419" fmla="*/ 1681409 h 5446607"/>
                    <a:gd name="connsiteX420" fmla="*/ 890850 w 5928070"/>
                    <a:gd name="connsiteY420" fmla="*/ 1653990 h 5446607"/>
                    <a:gd name="connsiteX421" fmla="*/ 817340 w 5928070"/>
                    <a:gd name="connsiteY421" fmla="*/ 1670192 h 5446607"/>
                    <a:gd name="connsiteX422" fmla="*/ 747566 w 5928070"/>
                    <a:gd name="connsiteY422" fmla="*/ 1653990 h 5446607"/>
                    <a:gd name="connsiteX423" fmla="*/ 710188 w 5928070"/>
                    <a:gd name="connsiteY423" fmla="*/ 1681409 h 5446607"/>
                    <a:gd name="connsiteX424" fmla="*/ 711434 w 5928070"/>
                    <a:gd name="connsiteY424" fmla="*/ 1753698 h 5446607"/>
                    <a:gd name="connsiteX425" fmla="*/ 659104 w 5928070"/>
                    <a:gd name="connsiteY425" fmla="*/ 1859638 h 5446607"/>
                    <a:gd name="connsiteX426" fmla="*/ 666580 w 5928070"/>
                    <a:gd name="connsiteY426" fmla="*/ 1872102 h 5446607"/>
                    <a:gd name="connsiteX427" fmla="*/ 875898 w 5928070"/>
                    <a:gd name="connsiteY427" fmla="*/ 1940651 h 5446607"/>
                    <a:gd name="connsiteX428" fmla="*/ 929474 w 5928070"/>
                    <a:gd name="connsiteY428" fmla="*/ 1994244 h 5446607"/>
                    <a:gd name="connsiteX429" fmla="*/ 976820 w 5928070"/>
                    <a:gd name="connsiteY429" fmla="*/ 2074011 h 5446607"/>
                    <a:gd name="connsiteX430" fmla="*/ 991772 w 5928070"/>
                    <a:gd name="connsiteY430" fmla="*/ 2132589 h 5446607"/>
                    <a:gd name="connsiteX431" fmla="*/ 1012952 w 5928070"/>
                    <a:gd name="connsiteY431" fmla="*/ 2223573 h 5446607"/>
                    <a:gd name="connsiteX432" fmla="*/ 1090200 w 5928070"/>
                    <a:gd name="connsiteY432" fmla="*/ 2309572 h 5446607"/>
                    <a:gd name="connsiteX433" fmla="*/ 1113874 w 5928070"/>
                    <a:gd name="connsiteY433" fmla="*/ 2374382 h 5446607"/>
                    <a:gd name="connsiteX434" fmla="*/ 1166204 w 5928070"/>
                    <a:gd name="connsiteY434" fmla="*/ 2496525 h 5446607"/>
                    <a:gd name="connsiteX435" fmla="*/ 1320700 w 5928070"/>
                    <a:gd name="connsiteY435" fmla="*/ 2622406 h 5446607"/>
                    <a:gd name="connsiteX436" fmla="*/ 1328176 w 5928070"/>
                    <a:gd name="connsiteY436" fmla="*/ 2689709 h 5446607"/>
                    <a:gd name="connsiteX437" fmla="*/ 1292044 w 5928070"/>
                    <a:gd name="connsiteY437" fmla="*/ 2723361 h 5446607"/>
                    <a:gd name="connsiteX438" fmla="*/ 1285814 w 5928070"/>
                    <a:gd name="connsiteY438" fmla="*/ 2781940 h 5446607"/>
                    <a:gd name="connsiteX439" fmla="*/ 1320700 w 5928070"/>
                    <a:gd name="connsiteY439" fmla="*/ 2825562 h 5446607"/>
                    <a:gd name="connsiteX440" fmla="*/ 1330668 w 5928070"/>
                    <a:gd name="connsiteY440" fmla="*/ 2910314 h 5446607"/>
                    <a:gd name="connsiteX441" fmla="*/ 1323192 w 5928070"/>
                    <a:gd name="connsiteY441" fmla="*/ 2942719 h 5446607"/>
                    <a:gd name="connsiteX442" fmla="*/ 1306994 w 5928070"/>
                    <a:gd name="connsiteY442" fmla="*/ 2972632 h 5446607"/>
                    <a:gd name="connsiteX443" fmla="*/ 1255912 w 5928070"/>
                    <a:gd name="connsiteY443" fmla="*/ 3036196 h 5446607"/>
                    <a:gd name="connsiteX444" fmla="*/ 1224762 w 5928070"/>
                    <a:gd name="connsiteY444" fmla="*/ 3067354 h 5446607"/>
                    <a:gd name="connsiteX445" fmla="*/ 1189876 w 5928070"/>
                    <a:gd name="connsiteY445" fmla="*/ 3096021 h 5446607"/>
                    <a:gd name="connsiteX446" fmla="*/ 1143776 w 5928070"/>
                    <a:gd name="connsiteY446" fmla="*/ 3108484 h 5446607"/>
                    <a:gd name="connsiteX447" fmla="*/ 1103906 w 5928070"/>
                    <a:gd name="connsiteY447" fmla="*/ 3142136 h 5446607"/>
                    <a:gd name="connsiteX448" fmla="*/ 1095184 w 5928070"/>
                    <a:gd name="connsiteY448" fmla="*/ 3208192 h 5446607"/>
                    <a:gd name="connsiteX449" fmla="*/ 1060298 w 5928070"/>
                    <a:gd name="connsiteY449" fmla="*/ 3218163 h 5446607"/>
                    <a:gd name="connsiteX450" fmla="*/ 1046592 w 5928070"/>
                    <a:gd name="connsiteY450" fmla="*/ 3180773 h 5446607"/>
                    <a:gd name="connsiteX451" fmla="*/ 1055314 w 5928070"/>
                    <a:gd name="connsiteY451" fmla="*/ 3163324 h 5446607"/>
                    <a:gd name="connsiteX452" fmla="*/ 1037872 w 5928070"/>
                    <a:gd name="connsiteY452" fmla="*/ 3105991 h 5446607"/>
                    <a:gd name="connsiteX453" fmla="*/ 991772 w 5928070"/>
                    <a:gd name="connsiteY453" fmla="*/ 3088542 h 5446607"/>
                    <a:gd name="connsiteX454" fmla="*/ 941934 w 5928070"/>
                    <a:gd name="connsiteY454" fmla="*/ 3052398 h 5446607"/>
                    <a:gd name="connsiteX455" fmla="*/ 904556 w 5928070"/>
                    <a:gd name="connsiteY455" fmla="*/ 3032457 h 5446607"/>
                    <a:gd name="connsiteX456" fmla="*/ 836028 w 5928070"/>
                    <a:gd name="connsiteY456" fmla="*/ 2988834 h 5446607"/>
                    <a:gd name="connsiteX457" fmla="*/ 826060 w 5928070"/>
                    <a:gd name="connsiteY457" fmla="*/ 2972632 h 5446607"/>
                    <a:gd name="connsiteX458" fmla="*/ 793666 w 5928070"/>
                    <a:gd name="connsiteY458" fmla="*/ 2957675 h 5446607"/>
                    <a:gd name="connsiteX459" fmla="*/ 786190 w 5928070"/>
                    <a:gd name="connsiteY459" fmla="*/ 2967646 h 5446607"/>
                    <a:gd name="connsiteX460" fmla="*/ 806126 w 5928070"/>
                    <a:gd name="connsiteY460" fmla="*/ 2993820 h 5446607"/>
                    <a:gd name="connsiteX461" fmla="*/ 847242 w 5928070"/>
                    <a:gd name="connsiteY461" fmla="*/ 3059876 h 5446607"/>
                    <a:gd name="connsiteX462" fmla="*/ 860948 w 5928070"/>
                    <a:gd name="connsiteY462" fmla="*/ 3115962 h 5446607"/>
                    <a:gd name="connsiteX463" fmla="*/ 865932 w 5928070"/>
                    <a:gd name="connsiteY463" fmla="*/ 3108484 h 5446607"/>
                    <a:gd name="connsiteX464" fmla="*/ 897080 w 5928070"/>
                    <a:gd name="connsiteY464" fmla="*/ 3087296 h 5446607"/>
                    <a:gd name="connsiteX465" fmla="*/ 919506 w 5928070"/>
                    <a:gd name="connsiteY465" fmla="*/ 3119701 h 5446607"/>
                    <a:gd name="connsiteX466" fmla="*/ 928228 w 5928070"/>
                    <a:gd name="connsiteY466" fmla="*/ 3214424 h 5446607"/>
                    <a:gd name="connsiteX467" fmla="*/ 930720 w 5928070"/>
                    <a:gd name="connsiteY467" fmla="*/ 3279235 h 5446607"/>
                    <a:gd name="connsiteX468" fmla="*/ 950656 w 5928070"/>
                    <a:gd name="connsiteY468" fmla="*/ 3244337 h 5446607"/>
                    <a:gd name="connsiteX469" fmla="*/ 1002984 w 5928070"/>
                    <a:gd name="connsiteY469" fmla="*/ 3290452 h 5446607"/>
                    <a:gd name="connsiteX470" fmla="*/ 1005476 w 5928070"/>
                    <a:gd name="connsiteY470" fmla="*/ 3327842 h 5446607"/>
                    <a:gd name="connsiteX471" fmla="*/ 1010460 w 5928070"/>
                    <a:gd name="connsiteY471" fmla="*/ 3366479 h 5446607"/>
                    <a:gd name="connsiteX472" fmla="*/ 1051576 w 5928070"/>
                    <a:gd name="connsiteY472" fmla="*/ 3433782 h 5446607"/>
                    <a:gd name="connsiteX473" fmla="*/ 1020428 w 5928070"/>
                    <a:gd name="connsiteY473" fmla="*/ 3474912 h 5446607"/>
                    <a:gd name="connsiteX474" fmla="*/ 951902 w 5928070"/>
                    <a:gd name="connsiteY474" fmla="*/ 3540969 h 5446607"/>
                    <a:gd name="connsiteX475" fmla="*/ 944426 w 5928070"/>
                    <a:gd name="connsiteY475" fmla="*/ 3559664 h 5446607"/>
                    <a:gd name="connsiteX476" fmla="*/ 900818 w 5928070"/>
                    <a:gd name="connsiteY476" fmla="*/ 3712966 h 5446607"/>
                    <a:gd name="connsiteX477" fmla="*/ 923244 w 5928070"/>
                    <a:gd name="connsiteY477" fmla="*/ 3747863 h 5446607"/>
                    <a:gd name="connsiteX478" fmla="*/ 943180 w 5928070"/>
                    <a:gd name="connsiteY478" fmla="*/ 3760327 h 5446607"/>
                    <a:gd name="connsiteX479" fmla="*/ 994264 w 5928070"/>
                    <a:gd name="connsiteY479" fmla="*/ 3765312 h 5446607"/>
                    <a:gd name="connsiteX480" fmla="*/ 1070266 w 5928070"/>
                    <a:gd name="connsiteY480" fmla="*/ 3760327 h 5446607"/>
                    <a:gd name="connsiteX481" fmla="*/ 1086464 w 5928070"/>
                    <a:gd name="connsiteY481" fmla="*/ 3779023 h 5446607"/>
                    <a:gd name="connsiteX482" fmla="*/ 1069020 w 5928070"/>
                    <a:gd name="connsiteY482" fmla="*/ 3795226 h 5446607"/>
                    <a:gd name="connsiteX483" fmla="*/ 1020428 w 5928070"/>
                    <a:gd name="connsiteY483" fmla="*/ 3818907 h 5446607"/>
                    <a:gd name="connsiteX484" fmla="*/ 1049084 w 5928070"/>
                    <a:gd name="connsiteY484" fmla="*/ 3863775 h 5446607"/>
                    <a:gd name="connsiteX485" fmla="*/ 1059052 w 5928070"/>
                    <a:gd name="connsiteY485" fmla="*/ 3883717 h 5446607"/>
                    <a:gd name="connsiteX486" fmla="*/ 1085218 w 5928070"/>
                    <a:gd name="connsiteY486" fmla="*/ 3903659 h 5446607"/>
                    <a:gd name="connsiteX487" fmla="*/ 1150006 w 5928070"/>
                    <a:gd name="connsiteY487" fmla="*/ 3884963 h 5446607"/>
                    <a:gd name="connsiteX488" fmla="*/ 1181154 w 5928070"/>
                    <a:gd name="connsiteY488" fmla="*/ 3896181 h 5446607"/>
                    <a:gd name="connsiteX489" fmla="*/ 1235976 w 5928070"/>
                    <a:gd name="connsiteY489" fmla="*/ 3965976 h 5446607"/>
                    <a:gd name="connsiteX490" fmla="*/ 1238468 w 5928070"/>
                    <a:gd name="connsiteY490" fmla="*/ 4019570 h 5446607"/>
                    <a:gd name="connsiteX491" fmla="*/ 1268370 w 5928070"/>
                    <a:gd name="connsiteY491" fmla="*/ 4019570 h 5446607"/>
                    <a:gd name="connsiteX492" fmla="*/ 1295782 w 5928070"/>
                    <a:gd name="connsiteY492" fmla="*/ 4035772 h 5446607"/>
                    <a:gd name="connsiteX493" fmla="*/ 1335652 w 5928070"/>
                    <a:gd name="connsiteY493" fmla="*/ 4055714 h 5446607"/>
                    <a:gd name="connsiteX494" fmla="*/ 1368046 w 5928070"/>
                    <a:gd name="connsiteY494" fmla="*/ 4074409 h 5446607"/>
                    <a:gd name="connsiteX495" fmla="*/ 1401686 w 5928070"/>
                    <a:gd name="connsiteY495" fmla="*/ 4106814 h 5446607"/>
                    <a:gd name="connsiteX496" fmla="*/ 1450278 w 5928070"/>
                    <a:gd name="connsiteY496" fmla="*/ 4167886 h 5446607"/>
                    <a:gd name="connsiteX497" fmla="*/ 1472706 w 5928070"/>
                    <a:gd name="connsiteY497" fmla="*/ 4185335 h 5446607"/>
                    <a:gd name="connsiteX498" fmla="*/ 1577364 w 5928070"/>
                    <a:gd name="connsiteY498" fmla="*/ 4132988 h 5446607"/>
                    <a:gd name="connsiteX499" fmla="*/ 1603530 w 5928070"/>
                    <a:gd name="connsiteY499" fmla="*/ 4140466 h 5446607"/>
                    <a:gd name="connsiteX500" fmla="*/ 1608514 w 5928070"/>
                    <a:gd name="connsiteY500" fmla="*/ 4165393 h 5446607"/>
                    <a:gd name="connsiteX501" fmla="*/ 1663334 w 5928070"/>
                    <a:gd name="connsiteY501" fmla="*/ 4221479 h 5446607"/>
                    <a:gd name="connsiteX502" fmla="*/ 1694484 w 5928070"/>
                    <a:gd name="connsiteY502" fmla="*/ 4236435 h 5446607"/>
                    <a:gd name="connsiteX503" fmla="*/ 1801634 w 5928070"/>
                    <a:gd name="connsiteY503" fmla="*/ 4262608 h 5446607"/>
                    <a:gd name="connsiteX504" fmla="*/ 1812848 w 5928070"/>
                    <a:gd name="connsiteY504" fmla="*/ 4255130 h 5446607"/>
                    <a:gd name="connsiteX505" fmla="*/ 1842750 w 5928070"/>
                    <a:gd name="connsiteY505" fmla="*/ 4255130 h 5446607"/>
                    <a:gd name="connsiteX506" fmla="*/ 1842750 w 5928070"/>
                    <a:gd name="connsiteY506" fmla="*/ 4288782 h 5446607"/>
                    <a:gd name="connsiteX507" fmla="*/ 1819078 w 5928070"/>
                    <a:gd name="connsiteY507" fmla="*/ 4338636 h 5446607"/>
                    <a:gd name="connsiteX508" fmla="*/ 1789174 w 5928070"/>
                    <a:gd name="connsiteY508" fmla="*/ 4361070 h 5446607"/>
                    <a:gd name="connsiteX509" fmla="*/ 1729370 w 5928070"/>
                    <a:gd name="connsiteY509" fmla="*/ 4400954 h 5446607"/>
                    <a:gd name="connsiteX510" fmla="*/ 1731862 w 5928070"/>
                    <a:gd name="connsiteY510" fmla="*/ 4420895 h 5446607"/>
                    <a:gd name="connsiteX511" fmla="*/ 1770486 w 5928070"/>
                    <a:gd name="connsiteY511" fmla="*/ 4478228 h 5446607"/>
                    <a:gd name="connsiteX512" fmla="*/ 1763010 w 5928070"/>
                    <a:gd name="connsiteY512" fmla="*/ 4549270 h 5446607"/>
                    <a:gd name="connsiteX513" fmla="*/ 1756780 w 5928070"/>
                    <a:gd name="connsiteY513" fmla="*/ 4571704 h 5446607"/>
                    <a:gd name="connsiteX514" fmla="*/ 1781700 w 5928070"/>
                    <a:gd name="connsiteY514" fmla="*/ 4572951 h 5446607"/>
                    <a:gd name="connsiteX515" fmla="*/ 1842750 w 5928070"/>
                    <a:gd name="connsiteY515" fmla="*/ 4574197 h 5446607"/>
                    <a:gd name="connsiteX516" fmla="*/ 1928720 w 5928070"/>
                    <a:gd name="connsiteY516" fmla="*/ 4546777 h 5446607"/>
                    <a:gd name="connsiteX517" fmla="*/ 1997248 w 5928070"/>
                    <a:gd name="connsiteY517" fmla="*/ 4484459 h 5446607"/>
                    <a:gd name="connsiteX518" fmla="*/ 2017182 w 5928070"/>
                    <a:gd name="connsiteY518" fmla="*/ 4480720 h 5446607"/>
                    <a:gd name="connsiteX519" fmla="*/ 2027150 w 5928070"/>
                    <a:gd name="connsiteY519" fmla="*/ 4503155 h 5446607"/>
                    <a:gd name="connsiteX520" fmla="*/ 1977312 w 5928070"/>
                    <a:gd name="connsiteY520" fmla="*/ 4569211 h 5446607"/>
                    <a:gd name="connsiteX521" fmla="*/ 1922490 w 5928070"/>
                    <a:gd name="connsiteY521" fmla="*/ 4615327 h 5446607"/>
                    <a:gd name="connsiteX522" fmla="*/ 1927474 w 5928070"/>
                    <a:gd name="connsiteY522" fmla="*/ 4655210 h 5446607"/>
                    <a:gd name="connsiteX523" fmla="*/ 1966098 w 5928070"/>
                    <a:gd name="connsiteY523" fmla="*/ 4648978 h 5446607"/>
                    <a:gd name="connsiteX524" fmla="*/ 2005968 w 5928070"/>
                    <a:gd name="connsiteY524" fmla="*/ 4611587 h 5446607"/>
                    <a:gd name="connsiteX525" fmla="*/ 2028396 w 5928070"/>
                    <a:gd name="connsiteY525" fmla="*/ 4543038 h 5446607"/>
                    <a:gd name="connsiteX526" fmla="*/ 2079480 w 5928070"/>
                    <a:gd name="connsiteY526" fmla="*/ 4488198 h 5446607"/>
                    <a:gd name="connsiteX527" fmla="*/ 2129318 w 5928070"/>
                    <a:gd name="connsiteY527" fmla="*/ 4495677 h 5446607"/>
                    <a:gd name="connsiteX528" fmla="*/ 2197844 w 5928070"/>
                    <a:gd name="connsiteY528" fmla="*/ 4575443 h 5446607"/>
                    <a:gd name="connsiteX529" fmla="*/ 2202828 w 5928070"/>
                    <a:gd name="connsiteY529" fmla="*/ 4594139 h 5446607"/>
                    <a:gd name="connsiteX530" fmla="*/ 2226500 w 5928070"/>
                    <a:gd name="connsiteY530" fmla="*/ 4642746 h 5446607"/>
                    <a:gd name="connsiteX531" fmla="*/ 2219026 w 5928070"/>
                    <a:gd name="connsiteY531" fmla="*/ 4696339 h 5446607"/>
                    <a:gd name="connsiteX532" fmla="*/ 2348604 w 5928070"/>
                    <a:gd name="connsiteY532" fmla="*/ 4727498 h 5446607"/>
                    <a:gd name="connsiteX533" fmla="*/ 2366046 w 5928070"/>
                    <a:gd name="connsiteY533" fmla="*/ 4824714 h 5446607"/>
                    <a:gd name="connsiteX534" fmla="*/ 2385982 w 5928070"/>
                    <a:gd name="connsiteY534" fmla="*/ 4854626 h 5446607"/>
                    <a:gd name="connsiteX535" fmla="*/ 2450770 w 5928070"/>
                    <a:gd name="connsiteY535" fmla="*/ 4838424 h 5446607"/>
                    <a:gd name="connsiteX536" fmla="*/ 2495624 w 5928070"/>
                    <a:gd name="connsiteY536" fmla="*/ 4824714 h 5446607"/>
                    <a:gd name="connsiteX537" fmla="*/ 2584086 w 5928070"/>
                    <a:gd name="connsiteY537" fmla="*/ 4830946 h 5446607"/>
                    <a:gd name="connsiteX538" fmla="*/ 2615236 w 5928070"/>
                    <a:gd name="connsiteY538" fmla="*/ 4806019 h 5446607"/>
                    <a:gd name="connsiteX539" fmla="*/ 2678778 w 5928070"/>
                    <a:gd name="connsiteY539" fmla="*/ 4774860 h 5446607"/>
                    <a:gd name="connsiteX540" fmla="*/ 2682516 w 5928070"/>
                    <a:gd name="connsiteY540" fmla="*/ 4788570 h 5446607"/>
                    <a:gd name="connsiteX541" fmla="*/ 2706190 w 5928070"/>
                    <a:gd name="connsiteY541" fmla="*/ 4817236 h 5446607"/>
                    <a:gd name="connsiteX542" fmla="*/ 2738584 w 5928070"/>
                    <a:gd name="connsiteY542" fmla="*/ 4819728 h 5446607"/>
                    <a:gd name="connsiteX543" fmla="*/ 2754780 w 5928070"/>
                    <a:gd name="connsiteY543" fmla="*/ 4842163 h 5446607"/>
                    <a:gd name="connsiteX544" fmla="*/ 2764748 w 5928070"/>
                    <a:gd name="connsiteY544" fmla="*/ 4878307 h 5446607"/>
                    <a:gd name="connsiteX545" fmla="*/ 2805864 w 5928070"/>
                    <a:gd name="connsiteY545" fmla="*/ 4858365 h 5446607"/>
                    <a:gd name="connsiteX546" fmla="*/ 2805864 w 5928070"/>
                    <a:gd name="connsiteY546" fmla="*/ 4855873 h 5446607"/>
                    <a:gd name="connsiteX547" fmla="*/ 2844488 w 5928070"/>
                    <a:gd name="connsiteY547" fmla="*/ 4819728 h 5446607"/>
                    <a:gd name="connsiteX548" fmla="*/ 2881868 w 5928070"/>
                    <a:gd name="connsiteY548" fmla="*/ 4870829 h 5446607"/>
                    <a:gd name="connsiteX549" fmla="*/ 2840750 w 5928070"/>
                    <a:gd name="connsiteY549" fmla="*/ 4956827 h 5446607"/>
                    <a:gd name="connsiteX550" fmla="*/ 2827046 w 5928070"/>
                    <a:gd name="connsiteY550" fmla="*/ 4983001 h 5446607"/>
                    <a:gd name="connsiteX551" fmla="*/ 2903048 w 5928070"/>
                    <a:gd name="connsiteY551" fmla="*/ 4970537 h 5446607"/>
                    <a:gd name="connsiteX552" fmla="*/ 2904294 w 5928070"/>
                    <a:gd name="connsiteY552" fmla="*/ 5007928 h 5446607"/>
                    <a:gd name="connsiteX553" fmla="*/ 2941672 w 5928070"/>
                    <a:gd name="connsiteY553" fmla="*/ 4945610 h 5446607"/>
                    <a:gd name="connsiteX554" fmla="*/ 2940426 w 5928070"/>
                    <a:gd name="connsiteY554" fmla="*/ 4888278 h 5446607"/>
                    <a:gd name="connsiteX555" fmla="*/ 2951640 w 5928070"/>
                    <a:gd name="connsiteY555" fmla="*/ 4849641 h 5446607"/>
                    <a:gd name="connsiteX556" fmla="*/ 2981542 w 5928070"/>
                    <a:gd name="connsiteY556" fmla="*/ 4879553 h 5446607"/>
                    <a:gd name="connsiteX557" fmla="*/ 2985280 w 5928070"/>
                    <a:gd name="connsiteY557" fmla="*/ 4901988 h 5446607"/>
                    <a:gd name="connsiteX558" fmla="*/ 3046332 w 5928070"/>
                    <a:gd name="connsiteY558" fmla="*/ 4925669 h 5446607"/>
                    <a:gd name="connsiteX559" fmla="*/ 3052562 w 5928070"/>
                    <a:gd name="connsiteY559" fmla="*/ 4915698 h 5446607"/>
                    <a:gd name="connsiteX560" fmla="*/ 3074988 w 5928070"/>
                    <a:gd name="connsiteY560" fmla="*/ 4833438 h 5446607"/>
                    <a:gd name="connsiteX561" fmla="*/ 3063774 w 5928070"/>
                    <a:gd name="connsiteY561" fmla="*/ 4807265 h 5446607"/>
                    <a:gd name="connsiteX562" fmla="*/ 3048824 w 5928070"/>
                    <a:gd name="connsiteY562" fmla="*/ 4774860 h 5446607"/>
                    <a:gd name="connsiteX563" fmla="*/ 3074988 w 5928070"/>
                    <a:gd name="connsiteY563" fmla="*/ 4751179 h 5446607"/>
                    <a:gd name="connsiteX564" fmla="*/ 3215780 w 5928070"/>
                    <a:gd name="connsiteY564" fmla="*/ 4713788 h 5446607"/>
                    <a:gd name="connsiteX565" fmla="*/ 3246928 w 5928070"/>
                    <a:gd name="connsiteY565" fmla="*/ 4722513 h 5446607"/>
                    <a:gd name="connsiteX566" fmla="*/ 3239452 w 5928070"/>
                    <a:gd name="connsiteY566" fmla="*/ 4752425 h 5446607"/>
                    <a:gd name="connsiteX567" fmla="*/ 3218272 w 5928070"/>
                    <a:gd name="connsiteY567" fmla="*/ 4794801 h 5446607"/>
                    <a:gd name="connsiteX568" fmla="*/ 3198336 w 5928070"/>
                    <a:gd name="connsiteY568" fmla="*/ 4819728 h 5446607"/>
                    <a:gd name="connsiteX569" fmla="*/ 3159712 w 5928070"/>
                    <a:gd name="connsiteY569" fmla="*/ 4899495 h 5446607"/>
                    <a:gd name="connsiteX570" fmla="*/ 3157220 w 5928070"/>
                    <a:gd name="connsiteY570" fmla="*/ 4929408 h 5446607"/>
                    <a:gd name="connsiteX571" fmla="*/ 3204566 w 5928070"/>
                    <a:gd name="connsiteY571" fmla="*/ 4964305 h 5446607"/>
                    <a:gd name="connsiteX572" fmla="*/ 3243190 w 5928070"/>
                    <a:gd name="connsiteY572" fmla="*/ 4964305 h 5446607"/>
                    <a:gd name="connsiteX573" fmla="*/ 3266864 w 5928070"/>
                    <a:gd name="connsiteY573" fmla="*/ 4939378 h 5446607"/>
                    <a:gd name="connsiteX574" fmla="*/ 3265618 w 5928070"/>
                    <a:gd name="connsiteY574" fmla="*/ 4890771 h 5446607"/>
                    <a:gd name="connsiteX575" fmla="*/ 3305488 w 5928070"/>
                    <a:gd name="connsiteY575" fmla="*/ 4855873 h 5446607"/>
                    <a:gd name="connsiteX576" fmla="*/ 3403918 w 5928070"/>
                    <a:gd name="connsiteY576" fmla="*/ 4803526 h 5446607"/>
                    <a:gd name="connsiteX577" fmla="*/ 3476182 w 5928070"/>
                    <a:gd name="connsiteY577" fmla="*/ 4811004 h 5446607"/>
                    <a:gd name="connsiteX578" fmla="*/ 3503592 w 5928070"/>
                    <a:gd name="connsiteY578" fmla="*/ 4838424 h 5446607"/>
                    <a:gd name="connsiteX579" fmla="*/ 3522282 w 5928070"/>
                    <a:gd name="connsiteY579" fmla="*/ 4863351 h 5446607"/>
                    <a:gd name="connsiteX580" fmla="*/ 3578350 w 5928070"/>
                    <a:gd name="connsiteY580" fmla="*/ 4885785 h 5446607"/>
                    <a:gd name="connsiteX581" fmla="*/ 3599530 w 5928070"/>
                    <a:gd name="connsiteY581" fmla="*/ 4877061 h 5446607"/>
                    <a:gd name="connsiteX582" fmla="*/ 3634416 w 5928070"/>
                    <a:gd name="connsiteY582" fmla="*/ 4788570 h 5446607"/>
                    <a:gd name="connsiteX583" fmla="*/ 3659336 w 5928070"/>
                    <a:gd name="connsiteY583" fmla="*/ 4772367 h 5446607"/>
                    <a:gd name="connsiteX584" fmla="*/ 3751536 w 5928070"/>
                    <a:gd name="connsiteY584" fmla="*/ 4789816 h 5446607"/>
                    <a:gd name="connsiteX585" fmla="*/ 3790160 w 5928070"/>
                    <a:gd name="connsiteY585" fmla="*/ 4850887 h 5446607"/>
                    <a:gd name="connsiteX586" fmla="*/ 3861178 w 5928070"/>
                    <a:gd name="connsiteY586" fmla="*/ 4854626 h 5446607"/>
                    <a:gd name="connsiteX587" fmla="*/ 3872392 w 5928070"/>
                    <a:gd name="connsiteY587" fmla="*/ 4834685 h 5446607"/>
                    <a:gd name="connsiteX588" fmla="*/ 3899802 w 5928070"/>
                    <a:gd name="connsiteY588" fmla="*/ 4822221 h 5446607"/>
                    <a:gd name="connsiteX589" fmla="*/ 3978296 w 5928070"/>
                    <a:gd name="connsiteY589" fmla="*/ 4817236 h 5446607"/>
                    <a:gd name="connsiteX590" fmla="*/ 3988264 w 5928070"/>
                    <a:gd name="connsiteY590" fmla="*/ 4819728 h 5446607"/>
                    <a:gd name="connsiteX591" fmla="*/ 3939672 w 5928070"/>
                    <a:gd name="connsiteY591" fmla="*/ 4858365 h 5446607"/>
                    <a:gd name="connsiteX592" fmla="*/ 3887344 w 5928070"/>
                    <a:gd name="connsiteY592" fmla="*/ 4873322 h 5446607"/>
                    <a:gd name="connsiteX593" fmla="*/ 3719140 w 5928070"/>
                    <a:gd name="connsiteY593" fmla="*/ 5020391 h 5446607"/>
                    <a:gd name="connsiteX594" fmla="*/ 3695468 w 5928070"/>
                    <a:gd name="connsiteY594" fmla="*/ 5057781 h 5446607"/>
                    <a:gd name="connsiteX595" fmla="*/ 3676778 w 5928070"/>
                    <a:gd name="connsiteY595" fmla="*/ 5083955 h 5446607"/>
                    <a:gd name="connsiteX596" fmla="*/ 3633170 w 5928070"/>
                    <a:gd name="connsiteY596" fmla="*/ 5123839 h 5446607"/>
                    <a:gd name="connsiteX597" fmla="*/ 3624450 w 5928070"/>
                    <a:gd name="connsiteY597" fmla="*/ 5127577 h 5446607"/>
                    <a:gd name="connsiteX598" fmla="*/ 3549692 w 5928070"/>
                    <a:gd name="connsiteY598" fmla="*/ 5166215 h 5446607"/>
                    <a:gd name="connsiteX599" fmla="*/ 3478674 w 5928070"/>
                    <a:gd name="connsiteY599" fmla="*/ 5218561 h 5446607"/>
                    <a:gd name="connsiteX600" fmla="*/ 3468706 w 5928070"/>
                    <a:gd name="connsiteY600" fmla="*/ 5226039 h 5446607"/>
                    <a:gd name="connsiteX601" fmla="*/ 3459984 w 5928070"/>
                    <a:gd name="connsiteY601" fmla="*/ 5320763 h 5446607"/>
                    <a:gd name="connsiteX602" fmla="*/ 3450018 w 5928070"/>
                    <a:gd name="connsiteY602" fmla="*/ 5361891 h 5446607"/>
                    <a:gd name="connsiteX603" fmla="*/ 3405164 w 5928070"/>
                    <a:gd name="connsiteY603" fmla="*/ 5376849 h 5446607"/>
                    <a:gd name="connsiteX604" fmla="*/ 3371522 w 5928070"/>
                    <a:gd name="connsiteY604" fmla="*/ 5383079 h 5446607"/>
                    <a:gd name="connsiteX605" fmla="*/ 3300504 w 5928070"/>
                    <a:gd name="connsiteY605" fmla="*/ 5364385 h 5446607"/>
                    <a:gd name="connsiteX606" fmla="*/ 3275586 w 5928070"/>
                    <a:gd name="connsiteY606" fmla="*/ 5346935 h 5446607"/>
                    <a:gd name="connsiteX607" fmla="*/ 3233222 w 5928070"/>
                    <a:gd name="connsiteY607" fmla="*/ 5348181 h 5446607"/>
                    <a:gd name="connsiteX608" fmla="*/ 3245682 w 5928070"/>
                    <a:gd name="connsiteY608" fmla="*/ 5359399 h 5446607"/>
                    <a:gd name="connsiteX609" fmla="*/ 3265618 w 5928070"/>
                    <a:gd name="connsiteY609" fmla="*/ 5380587 h 5446607"/>
                    <a:gd name="connsiteX610" fmla="*/ 3238206 w 5928070"/>
                    <a:gd name="connsiteY610" fmla="*/ 5394297 h 5446607"/>
                    <a:gd name="connsiteX611" fmla="*/ 3214534 w 5928070"/>
                    <a:gd name="connsiteY611" fmla="*/ 5395543 h 5446607"/>
                    <a:gd name="connsiteX612" fmla="*/ 3163450 w 5928070"/>
                    <a:gd name="connsiteY612" fmla="*/ 5358153 h 5446607"/>
                    <a:gd name="connsiteX613" fmla="*/ 3147252 w 5928070"/>
                    <a:gd name="connsiteY613" fmla="*/ 5343197 h 5446607"/>
                    <a:gd name="connsiteX614" fmla="*/ 3146006 w 5928070"/>
                    <a:gd name="connsiteY614" fmla="*/ 5364385 h 5446607"/>
                    <a:gd name="connsiteX615" fmla="*/ 3123580 w 5928070"/>
                    <a:gd name="connsiteY615" fmla="*/ 5399283 h 5446607"/>
                    <a:gd name="connsiteX616" fmla="*/ 3094924 w 5928070"/>
                    <a:gd name="connsiteY616" fmla="*/ 5400529 h 5446607"/>
                    <a:gd name="connsiteX617" fmla="*/ 3026396 w 5928070"/>
                    <a:gd name="connsiteY617" fmla="*/ 5350675 h 5446607"/>
                    <a:gd name="connsiteX618" fmla="*/ 2940426 w 5928070"/>
                    <a:gd name="connsiteY618" fmla="*/ 5398037 h 5446607"/>
                    <a:gd name="connsiteX619" fmla="*/ 2881868 w 5928070"/>
                    <a:gd name="connsiteY619" fmla="*/ 5404267 h 5446607"/>
                    <a:gd name="connsiteX620" fmla="*/ 2834522 w 5928070"/>
                    <a:gd name="connsiteY620" fmla="*/ 5320763 h 5446607"/>
                    <a:gd name="connsiteX621" fmla="*/ 2822062 w 5928070"/>
                    <a:gd name="connsiteY621" fmla="*/ 5355661 h 5446607"/>
                    <a:gd name="connsiteX622" fmla="*/ 2789668 w 5928070"/>
                    <a:gd name="connsiteY622" fmla="*/ 5386819 h 5446607"/>
                    <a:gd name="connsiteX623" fmla="*/ 2768486 w 5928070"/>
                    <a:gd name="connsiteY623" fmla="*/ 5348181 h 5446607"/>
                    <a:gd name="connsiteX624" fmla="*/ 2788422 w 5928070"/>
                    <a:gd name="connsiteY624" fmla="*/ 5305805 h 5446607"/>
                    <a:gd name="connsiteX625" fmla="*/ 2784684 w 5928070"/>
                    <a:gd name="connsiteY625" fmla="*/ 5259691 h 5446607"/>
                    <a:gd name="connsiteX626" fmla="*/ 2761010 w 5928070"/>
                    <a:gd name="connsiteY626" fmla="*/ 5259691 h 5446607"/>
                    <a:gd name="connsiteX627" fmla="*/ 2726124 w 5928070"/>
                    <a:gd name="connsiteY627" fmla="*/ 5299575 h 5446607"/>
                    <a:gd name="connsiteX628" fmla="*/ 2683762 w 5928070"/>
                    <a:gd name="connsiteY628" fmla="*/ 5314531 h 5446607"/>
                    <a:gd name="connsiteX629" fmla="*/ 2635170 w 5928070"/>
                    <a:gd name="connsiteY629" fmla="*/ 5334473 h 5446607"/>
                    <a:gd name="connsiteX630" fmla="*/ 2602776 w 5928070"/>
                    <a:gd name="connsiteY630" fmla="*/ 5363139 h 5446607"/>
                    <a:gd name="connsiteX631" fmla="*/ 2544216 w 5928070"/>
                    <a:gd name="connsiteY631" fmla="*/ 5391805 h 5446607"/>
                    <a:gd name="connsiteX632" fmla="*/ 2524282 w 5928070"/>
                    <a:gd name="connsiteY632" fmla="*/ 5417977 h 5446607"/>
                    <a:gd name="connsiteX633" fmla="*/ 2468214 w 5928070"/>
                    <a:gd name="connsiteY633" fmla="*/ 5434181 h 5446607"/>
                    <a:gd name="connsiteX634" fmla="*/ 2452016 w 5928070"/>
                    <a:gd name="connsiteY634" fmla="*/ 5401775 h 5446607"/>
                    <a:gd name="connsiteX635" fmla="*/ 2424606 w 5928070"/>
                    <a:gd name="connsiteY635" fmla="*/ 5379341 h 5446607"/>
                    <a:gd name="connsiteX636" fmla="*/ 2387228 w 5928070"/>
                    <a:gd name="connsiteY636" fmla="*/ 5344443 h 5446607"/>
                    <a:gd name="connsiteX637" fmla="*/ 2413392 w 5928070"/>
                    <a:gd name="connsiteY637" fmla="*/ 5305805 h 5446607"/>
                    <a:gd name="connsiteX638" fmla="*/ 2547954 w 5928070"/>
                    <a:gd name="connsiteY638" fmla="*/ 5212329 h 5446607"/>
                    <a:gd name="connsiteX639" fmla="*/ 2566644 w 5928070"/>
                    <a:gd name="connsiteY639" fmla="*/ 5201113 h 5446607"/>
                    <a:gd name="connsiteX640" fmla="*/ 2511822 w 5928070"/>
                    <a:gd name="connsiteY640" fmla="*/ 5115113 h 5446607"/>
                    <a:gd name="connsiteX641" fmla="*/ 2533002 w 5928070"/>
                    <a:gd name="connsiteY641" fmla="*/ 5087693 h 5446607"/>
                    <a:gd name="connsiteX642" fmla="*/ 2542970 w 5928070"/>
                    <a:gd name="connsiteY642" fmla="*/ 5066505 h 5446607"/>
                    <a:gd name="connsiteX643" fmla="*/ 2524282 w 5928070"/>
                    <a:gd name="connsiteY643" fmla="*/ 5045317 h 5446607"/>
                    <a:gd name="connsiteX644" fmla="*/ 2506838 w 5928070"/>
                    <a:gd name="connsiteY644" fmla="*/ 5062767 h 5446607"/>
                    <a:gd name="connsiteX645" fmla="*/ 2444540 w 5928070"/>
                    <a:gd name="connsiteY645" fmla="*/ 5093925 h 5446607"/>
                    <a:gd name="connsiteX646" fmla="*/ 2445786 w 5928070"/>
                    <a:gd name="connsiteY646" fmla="*/ 5156243 h 5446607"/>
                    <a:gd name="connsiteX647" fmla="*/ 2429590 w 5928070"/>
                    <a:gd name="connsiteY647" fmla="*/ 5177431 h 5446607"/>
                    <a:gd name="connsiteX648" fmla="*/ 2409654 w 5928070"/>
                    <a:gd name="connsiteY648" fmla="*/ 5163721 h 5446607"/>
                    <a:gd name="connsiteX649" fmla="*/ 2402178 w 5928070"/>
                    <a:gd name="connsiteY649" fmla="*/ 5151259 h 5446607"/>
                    <a:gd name="connsiteX650" fmla="*/ 2382244 w 5928070"/>
                    <a:gd name="connsiteY650" fmla="*/ 5136301 h 5446607"/>
                    <a:gd name="connsiteX651" fmla="*/ 2372276 w 5928070"/>
                    <a:gd name="connsiteY651" fmla="*/ 5154997 h 5446607"/>
                    <a:gd name="connsiteX652" fmla="*/ 2344866 w 5928070"/>
                    <a:gd name="connsiteY652" fmla="*/ 5163721 h 5446607"/>
                    <a:gd name="connsiteX653" fmla="*/ 2293782 w 5928070"/>
                    <a:gd name="connsiteY653" fmla="*/ 5127577 h 5446607"/>
                    <a:gd name="connsiteX654" fmla="*/ 2283814 w 5928070"/>
                    <a:gd name="connsiteY654" fmla="*/ 5087693 h 5446607"/>
                    <a:gd name="connsiteX655" fmla="*/ 2327422 w 5928070"/>
                    <a:gd name="connsiteY655" fmla="*/ 5021638 h 5446607"/>
                    <a:gd name="connsiteX656" fmla="*/ 2317454 w 5928070"/>
                    <a:gd name="connsiteY656" fmla="*/ 4992972 h 5446607"/>
                    <a:gd name="connsiteX657" fmla="*/ 2292536 w 5928070"/>
                    <a:gd name="connsiteY657" fmla="*/ 4921929 h 5446607"/>
                    <a:gd name="connsiteX658" fmla="*/ 2295028 w 5928070"/>
                    <a:gd name="connsiteY658" fmla="*/ 4824714 h 5446607"/>
                    <a:gd name="connsiteX659" fmla="*/ 2267618 w 5928070"/>
                    <a:gd name="connsiteY659" fmla="*/ 4911959 h 5446607"/>
                    <a:gd name="connsiteX660" fmla="*/ 2241452 w 5928070"/>
                    <a:gd name="connsiteY660" fmla="*/ 4969291 h 5446607"/>
                    <a:gd name="connsiteX661" fmla="*/ 2226500 w 5928070"/>
                    <a:gd name="connsiteY661" fmla="*/ 5014160 h 5446607"/>
                    <a:gd name="connsiteX662" fmla="*/ 2228992 w 5928070"/>
                    <a:gd name="connsiteY662" fmla="*/ 5022884 h 5446607"/>
                    <a:gd name="connsiteX663" fmla="*/ 2216534 w 5928070"/>
                    <a:gd name="connsiteY663" fmla="*/ 5065259 h 5446607"/>
                    <a:gd name="connsiteX664" fmla="*/ 2179156 w 5928070"/>
                    <a:gd name="connsiteY664" fmla="*/ 5055289 h 5446607"/>
                    <a:gd name="connsiteX665" fmla="*/ 2170434 w 5928070"/>
                    <a:gd name="connsiteY665" fmla="*/ 5007928 h 5446607"/>
                    <a:gd name="connsiteX666" fmla="*/ 2180402 w 5928070"/>
                    <a:gd name="connsiteY666" fmla="*/ 4923176 h 5446607"/>
                    <a:gd name="connsiteX667" fmla="*/ 2161712 w 5928070"/>
                    <a:gd name="connsiteY667" fmla="*/ 4906973 h 5446607"/>
                    <a:gd name="connsiteX668" fmla="*/ 2138038 w 5928070"/>
                    <a:gd name="connsiteY668" fmla="*/ 4837177 h 5446607"/>
                    <a:gd name="connsiteX669" fmla="*/ 2179156 w 5928070"/>
                    <a:gd name="connsiteY669" fmla="*/ 4772367 h 5446607"/>
                    <a:gd name="connsiteX670" fmla="*/ 2184138 w 5928070"/>
                    <a:gd name="connsiteY670" fmla="*/ 4742455 h 5446607"/>
                    <a:gd name="connsiteX671" fmla="*/ 2157974 w 5928070"/>
                    <a:gd name="connsiteY671" fmla="*/ 4736223 h 5446607"/>
                    <a:gd name="connsiteX672" fmla="*/ 2144268 w 5928070"/>
                    <a:gd name="connsiteY672" fmla="*/ 4736223 h 5446607"/>
                    <a:gd name="connsiteX673" fmla="*/ 2103152 w 5928070"/>
                    <a:gd name="connsiteY673" fmla="*/ 4728745 h 5446607"/>
                    <a:gd name="connsiteX674" fmla="*/ 2124334 w 5928070"/>
                    <a:gd name="connsiteY674" fmla="*/ 4673905 h 5446607"/>
                    <a:gd name="connsiteX675" fmla="*/ 2159220 w 5928070"/>
                    <a:gd name="connsiteY675" fmla="*/ 4643993 h 5446607"/>
                    <a:gd name="connsiteX676" fmla="*/ 2089448 w 5928070"/>
                    <a:gd name="connsiteY676" fmla="*/ 4676398 h 5446607"/>
                    <a:gd name="connsiteX677" fmla="*/ 2040856 w 5928070"/>
                    <a:gd name="connsiteY677" fmla="*/ 4712542 h 5446607"/>
                    <a:gd name="connsiteX678" fmla="*/ 2004724 w 5928070"/>
                    <a:gd name="connsiteY678" fmla="*/ 4727498 h 5446607"/>
                    <a:gd name="connsiteX679" fmla="*/ 1931212 w 5928070"/>
                    <a:gd name="connsiteY679" fmla="*/ 4727498 h 5446607"/>
                    <a:gd name="connsiteX680" fmla="*/ 1880128 w 5928070"/>
                    <a:gd name="connsiteY680" fmla="*/ 4721267 h 5446607"/>
                    <a:gd name="connsiteX681" fmla="*/ 1851472 w 5928070"/>
                    <a:gd name="connsiteY681" fmla="*/ 4721267 h 5446607"/>
                    <a:gd name="connsiteX682" fmla="*/ 1743076 w 5928070"/>
                    <a:gd name="connsiteY682" fmla="*/ 4681383 h 5446607"/>
                    <a:gd name="connsiteX683" fmla="*/ 1724386 w 5928070"/>
                    <a:gd name="connsiteY683" fmla="*/ 4668920 h 5446607"/>
                    <a:gd name="connsiteX684" fmla="*/ 1703204 w 5928070"/>
                    <a:gd name="connsiteY684" fmla="*/ 4597878 h 5446607"/>
                    <a:gd name="connsiteX685" fmla="*/ 1724386 w 5928070"/>
                    <a:gd name="connsiteY685" fmla="*/ 4530574 h 5446607"/>
                    <a:gd name="connsiteX686" fmla="*/ 1734354 w 5928070"/>
                    <a:gd name="connsiteY686" fmla="*/ 4494430 h 5446607"/>
                    <a:gd name="connsiteX687" fmla="*/ 1709434 w 5928070"/>
                    <a:gd name="connsiteY687" fmla="*/ 4475735 h 5446607"/>
                    <a:gd name="connsiteX688" fmla="*/ 1658350 w 5928070"/>
                    <a:gd name="connsiteY688" fmla="*/ 4422142 h 5446607"/>
                    <a:gd name="connsiteX689" fmla="*/ 1683270 w 5928070"/>
                    <a:gd name="connsiteY689" fmla="*/ 4376027 h 5446607"/>
                    <a:gd name="connsiteX690" fmla="*/ 1701958 w 5928070"/>
                    <a:gd name="connsiteY690" fmla="*/ 4318694 h 5446607"/>
                    <a:gd name="connsiteX691" fmla="*/ 1635924 w 5928070"/>
                    <a:gd name="connsiteY691" fmla="*/ 4347361 h 5446607"/>
                    <a:gd name="connsiteX692" fmla="*/ 1612252 w 5928070"/>
                    <a:gd name="connsiteY692" fmla="*/ 4347361 h 5446607"/>
                    <a:gd name="connsiteX693" fmla="*/ 1612252 w 5928070"/>
                    <a:gd name="connsiteY693" fmla="*/ 4324926 h 5446607"/>
                    <a:gd name="connsiteX694" fmla="*/ 1579856 w 5928070"/>
                    <a:gd name="connsiteY694" fmla="*/ 4225218 h 5446607"/>
                    <a:gd name="connsiteX695" fmla="*/ 1478936 w 5928070"/>
                    <a:gd name="connsiteY695" fmla="*/ 4217740 h 5446607"/>
                    <a:gd name="connsiteX696" fmla="*/ 1412900 w 5928070"/>
                    <a:gd name="connsiteY696" fmla="*/ 4167886 h 5446607"/>
                    <a:gd name="connsiteX697" fmla="*/ 1391720 w 5928070"/>
                    <a:gd name="connsiteY697" fmla="*/ 4140466 h 5446607"/>
                    <a:gd name="connsiteX698" fmla="*/ 1305750 w 5928070"/>
                    <a:gd name="connsiteY698" fmla="*/ 4140466 h 5446607"/>
                    <a:gd name="connsiteX699" fmla="*/ 1234730 w 5928070"/>
                    <a:gd name="connsiteY699" fmla="*/ 4164147 h 5446607"/>
                    <a:gd name="connsiteX700" fmla="*/ 1152498 w 5928070"/>
                    <a:gd name="connsiteY700" fmla="*/ 4186581 h 5446607"/>
                    <a:gd name="connsiteX701" fmla="*/ 1108890 w 5928070"/>
                    <a:gd name="connsiteY701" fmla="*/ 4146698 h 5446607"/>
                    <a:gd name="connsiteX702" fmla="*/ 1071512 w 5928070"/>
                    <a:gd name="connsiteY702" fmla="*/ 4132988 h 5446607"/>
                    <a:gd name="connsiteX703" fmla="*/ 1017936 w 5928070"/>
                    <a:gd name="connsiteY703" fmla="*/ 4172871 h 5446607"/>
                    <a:gd name="connsiteX704" fmla="*/ 981804 w 5928070"/>
                    <a:gd name="connsiteY704" fmla="*/ 4177856 h 5446607"/>
                    <a:gd name="connsiteX705" fmla="*/ 928228 w 5928070"/>
                    <a:gd name="connsiteY705" fmla="*/ 4169132 h 5446607"/>
                    <a:gd name="connsiteX706" fmla="*/ 887112 w 5928070"/>
                    <a:gd name="connsiteY706" fmla="*/ 4152929 h 5446607"/>
                    <a:gd name="connsiteX707" fmla="*/ 849734 w 5928070"/>
                    <a:gd name="connsiteY707" fmla="*/ 4126756 h 5446607"/>
                    <a:gd name="connsiteX708" fmla="*/ 784944 w 5928070"/>
                    <a:gd name="connsiteY708" fmla="*/ 4134234 h 5446607"/>
                    <a:gd name="connsiteX709" fmla="*/ 753796 w 5928070"/>
                    <a:gd name="connsiteY709" fmla="*/ 4152929 h 5446607"/>
                    <a:gd name="connsiteX710" fmla="*/ 735108 w 5928070"/>
                    <a:gd name="connsiteY710" fmla="*/ 4164147 h 5446607"/>
                    <a:gd name="connsiteX711" fmla="*/ 675302 w 5928070"/>
                    <a:gd name="connsiteY711" fmla="*/ 4246406 h 5446607"/>
                    <a:gd name="connsiteX712" fmla="*/ 639170 w 5928070"/>
                    <a:gd name="connsiteY712" fmla="*/ 4263855 h 5446607"/>
                    <a:gd name="connsiteX713" fmla="*/ 594316 w 5928070"/>
                    <a:gd name="connsiteY713" fmla="*/ 4250145 h 5446607"/>
                    <a:gd name="connsiteX714" fmla="*/ 553200 w 5928070"/>
                    <a:gd name="connsiteY714" fmla="*/ 4200291 h 5446607"/>
                    <a:gd name="connsiteX715" fmla="*/ 517066 w 5928070"/>
                    <a:gd name="connsiteY715" fmla="*/ 4156668 h 5446607"/>
                    <a:gd name="connsiteX716" fmla="*/ 446048 w 5928070"/>
                    <a:gd name="connsiteY716" fmla="*/ 4109307 h 5446607"/>
                    <a:gd name="connsiteX717" fmla="*/ 382506 w 5928070"/>
                    <a:gd name="connsiteY717" fmla="*/ 4074409 h 5446607"/>
                    <a:gd name="connsiteX718" fmla="*/ 337652 w 5928070"/>
                    <a:gd name="connsiteY718" fmla="*/ 4100583 h 5446607"/>
                    <a:gd name="connsiteX719" fmla="*/ 277846 w 5928070"/>
                    <a:gd name="connsiteY719" fmla="*/ 4139219 h 5446607"/>
                    <a:gd name="connsiteX720" fmla="*/ 275354 w 5928070"/>
                    <a:gd name="connsiteY720" fmla="*/ 4129249 h 5446607"/>
                    <a:gd name="connsiteX721" fmla="*/ 284076 w 5928070"/>
                    <a:gd name="connsiteY721" fmla="*/ 4116785 h 5446607"/>
                    <a:gd name="connsiteX722" fmla="*/ 302764 w 5928070"/>
                    <a:gd name="connsiteY722" fmla="*/ 4054467 h 5446607"/>
                    <a:gd name="connsiteX723" fmla="*/ 262894 w 5928070"/>
                    <a:gd name="connsiteY723" fmla="*/ 4017077 h 5446607"/>
                    <a:gd name="connsiteX724" fmla="*/ 206828 w 5928070"/>
                    <a:gd name="connsiteY724" fmla="*/ 3957252 h 5446607"/>
                    <a:gd name="connsiteX725" fmla="*/ 249190 w 5928070"/>
                    <a:gd name="connsiteY725" fmla="*/ 3780270 h 5446607"/>
                    <a:gd name="connsiteX726" fmla="*/ 267878 w 5928070"/>
                    <a:gd name="connsiteY726" fmla="*/ 3765312 h 5446607"/>
                    <a:gd name="connsiteX727" fmla="*/ 392472 w 5928070"/>
                    <a:gd name="connsiteY727" fmla="*/ 3706734 h 5446607"/>
                    <a:gd name="connsiteX728" fmla="*/ 483426 w 5928070"/>
                    <a:gd name="connsiteY728" fmla="*/ 3695517 h 5446607"/>
                    <a:gd name="connsiteX729" fmla="*/ 534510 w 5928070"/>
                    <a:gd name="connsiteY729" fmla="*/ 3668097 h 5446607"/>
                    <a:gd name="connsiteX730" fmla="*/ 519558 w 5928070"/>
                    <a:gd name="connsiteY730" fmla="*/ 3542215 h 5446607"/>
                    <a:gd name="connsiteX731" fmla="*/ 504608 w 5928070"/>
                    <a:gd name="connsiteY731" fmla="*/ 3522274 h 5446607"/>
                    <a:gd name="connsiteX732" fmla="*/ 453524 w 5928070"/>
                    <a:gd name="connsiteY732" fmla="*/ 3499839 h 5446607"/>
                    <a:gd name="connsiteX733" fmla="*/ 355094 w 5928070"/>
                    <a:gd name="connsiteY733" fmla="*/ 3512303 h 5446607"/>
                    <a:gd name="connsiteX734" fmla="*/ 327684 w 5928070"/>
                    <a:gd name="connsiteY734" fmla="*/ 3532244 h 5446607"/>
                    <a:gd name="connsiteX735" fmla="*/ 210564 w 5928070"/>
                    <a:gd name="connsiteY735" fmla="*/ 3573374 h 5446607"/>
                    <a:gd name="connsiteX736" fmla="*/ 178170 w 5928070"/>
                    <a:gd name="connsiteY736" fmla="*/ 3555925 h 5446607"/>
                    <a:gd name="connsiteX737" fmla="*/ 93446 w 5928070"/>
                    <a:gd name="connsiteY737" fmla="*/ 3593316 h 5446607"/>
                    <a:gd name="connsiteX738" fmla="*/ 49838 w 5928070"/>
                    <a:gd name="connsiteY738" fmla="*/ 3665604 h 5446607"/>
                    <a:gd name="connsiteX739" fmla="*/ 21182 w 5928070"/>
                    <a:gd name="connsiteY739" fmla="*/ 3674329 h 5446607"/>
                    <a:gd name="connsiteX740" fmla="*/ 0 w 5928070"/>
                    <a:gd name="connsiteY740" fmla="*/ 3555925 h 5446607"/>
                    <a:gd name="connsiteX741" fmla="*/ 107152 w 5928070"/>
                    <a:gd name="connsiteY741" fmla="*/ 3481144 h 5446607"/>
                    <a:gd name="connsiteX742" fmla="*/ 122102 w 5928070"/>
                    <a:gd name="connsiteY742" fmla="*/ 3433782 h 5446607"/>
                    <a:gd name="connsiteX743" fmla="*/ 74758 w 5928070"/>
                    <a:gd name="connsiteY743" fmla="*/ 3347784 h 5446607"/>
                    <a:gd name="connsiteX744" fmla="*/ 54822 w 5928070"/>
                    <a:gd name="connsiteY744" fmla="*/ 3295437 h 5446607"/>
                    <a:gd name="connsiteX745" fmla="*/ 72266 w 5928070"/>
                    <a:gd name="connsiteY745" fmla="*/ 3196975 h 5446607"/>
                    <a:gd name="connsiteX746" fmla="*/ 105906 w 5928070"/>
                    <a:gd name="connsiteY746" fmla="*/ 3109731 h 5446607"/>
                    <a:gd name="connsiteX747" fmla="*/ 152006 w 5928070"/>
                    <a:gd name="connsiteY747" fmla="*/ 3018747 h 5446607"/>
                    <a:gd name="connsiteX748" fmla="*/ 183154 w 5928070"/>
                    <a:gd name="connsiteY748" fmla="*/ 2992573 h 5446607"/>
                    <a:gd name="connsiteX749" fmla="*/ 220532 w 5928070"/>
                    <a:gd name="connsiteY749" fmla="*/ 2965154 h 5446607"/>
                    <a:gd name="connsiteX750" fmla="*/ 282830 w 5928070"/>
                    <a:gd name="connsiteY750" fmla="*/ 2910314 h 5446607"/>
                    <a:gd name="connsiteX751" fmla="*/ 352602 w 5928070"/>
                    <a:gd name="connsiteY751" fmla="*/ 2854228 h 5446607"/>
                    <a:gd name="connsiteX752" fmla="*/ 411162 w 5928070"/>
                    <a:gd name="connsiteY752" fmla="*/ 2855474 h 5446607"/>
                    <a:gd name="connsiteX753" fmla="*/ 510838 w 5928070"/>
                    <a:gd name="connsiteY753" fmla="*/ 2862953 h 5446607"/>
                    <a:gd name="connsiteX754" fmla="*/ 534510 w 5928070"/>
                    <a:gd name="connsiteY754" fmla="*/ 2852982 h 5446607"/>
                    <a:gd name="connsiteX755" fmla="*/ 698974 w 5928070"/>
                    <a:gd name="connsiteY755" fmla="*/ 2835533 h 5446607"/>
                    <a:gd name="connsiteX756" fmla="*/ 732616 w 5928070"/>
                    <a:gd name="connsiteY756" fmla="*/ 2846750 h 5446607"/>
                    <a:gd name="connsiteX757" fmla="*/ 843504 w 5928070"/>
                    <a:gd name="connsiteY757" fmla="*/ 2856721 h 5446607"/>
                    <a:gd name="connsiteX758" fmla="*/ 848488 w 5928070"/>
                    <a:gd name="connsiteY758" fmla="*/ 2816837 h 5446607"/>
                    <a:gd name="connsiteX759" fmla="*/ 838520 w 5928070"/>
                    <a:gd name="connsiteY759" fmla="*/ 2729593 h 5446607"/>
                    <a:gd name="connsiteX760" fmla="*/ 917014 w 5928070"/>
                    <a:gd name="connsiteY760" fmla="*/ 2661043 h 5446607"/>
                    <a:gd name="connsiteX761" fmla="*/ 936950 w 5928070"/>
                    <a:gd name="connsiteY761" fmla="*/ 2644841 h 5446607"/>
                    <a:gd name="connsiteX762" fmla="*/ 1014198 w 5928070"/>
                    <a:gd name="connsiteY762" fmla="*/ 2632377 h 5446607"/>
                    <a:gd name="connsiteX763" fmla="*/ 1105152 w 5928070"/>
                    <a:gd name="connsiteY763" fmla="*/ 2646087 h 5446607"/>
                    <a:gd name="connsiteX764" fmla="*/ 1167450 w 5928070"/>
                    <a:gd name="connsiteY764" fmla="*/ 2668521 h 5446607"/>
                    <a:gd name="connsiteX765" fmla="*/ 1166204 w 5928070"/>
                    <a:gd name="connsiteY765" fmla="*/ 2703419 h 5446607"/>
                    <a:gd name="connsiteX766" fmla="*/ 1135054 w 5928070"/>
                    <a:gd name="connsiteY766" fmla="*/ 2763244 h 5446607"/>
                    <a:gd name="connsiteX767" fmla="*/ 1087708 w 5928070"/>
                    <a:gd name="connsiteY767" fmla="*/ 2800635 h 5446607"/>
                    <a:gd name="connsiteX768" fmla="*/ 1055314 w 5928070"/>
                    <a:gd name="connsiteY768" fmla="*/ 2780693 h 5446607"/>
                    <a:gd name="connsiteX769" fmla="*/ 1012952 w 5928070"/>
                    <a:gd name="connsiteY769" fmla="*/ 2780693 h 5446607"/>
                    <a:gd name="connsiteX770" fmla="*/ 946918 w 5928070"/>
                    <a:gd name="connsiteY770" fmla="*/ 2795649 h 5446607"/>
                    <a:gd name="connsiteX771" fmla="*/ 912030 w 5928070"/>
                    <a:gd name="connsiteY771" fmla="*/ 2810606 h 5446607"/>
                    <a:gd name="connsiteX772" fmla="*/ 981804 w 5928070"/>
                    <a:gd name="connsiteY772" fmla="*/ 2834286 h 5446607"/>
                    <a:gd name="connsiteX773" fmla="*/ 1001738 w 5928070"/>
                    <a:gd name="connsiteY773" fmla="*/ 2845504 h 5446607"/>
                    <a:gd name="connsiteX774" fmla="*/ 1077742 w 5928070"/>
                    <a:gd name="connsiteY774" fmla="*/ 2896604 h 5446607"/>
                    <a:gd name="connsiteX775" fmla="*/ 1122596 w 5928070"/>
                    <a:gd name="connsiteY775" fmla="*/ 2904082 h 5446607"/>
                    <a:gd name="connsiteX776" fmla="*/ 1187384 w 5928070"/>
                    <a:gd name="connsiteY776" fmla="*/ 2897850 h 5446607"/>
                    <a:gd name="connsiteX777" fmla="*/ 1217288 w 5928070"/>
                    <a:gd name="connsiteY777" fmla="*/ 2879155 h 5446607"/>
                    <a:gd name="connsiteX778" fmla="*/ 1218532 w 5928070"/>
                    <a:gd name="connsiteY778" fmla="*/ 2816837 h 5446607"/>
                    <a:gd name="connsiteX779" fmla="*/ 1224762 w 5928070"/>
                    <a:gd name="connsiteY779" fmla="*/ 2753273 h 5446607"/>
                    <a:gd name="connsiteX780" fmla="*/ 1229746 w 5928070"/>
                    <a:gd name="connsiteY780" fmla="*/ 2727100 h 5446607"/>
                    <a:gd name="connsiteX781" fmla="*/ 1232238 w 5928070"/>
                    <a:gd name="connsiteY781" fmla="*/ 2629884 h 5446607"/>
                    <a:gd name="connsiteX782" fmla="*/ 1217288 w 5928070"/>
                    <a:gd name="connsiteY782" fmla="*/ 2590001 h 5446607"/>
                    <a:gd name="connsiteX783" fmla="*/ 1168696 w 5928070"/>
                    <a:gd name="connsiteY783" fmla="*/ 2550118 h 5446607"/>
                    <a:gd name="connsiteX784" fmla="*/ 1102660 w 5928070"/>
                    <a:gd name="connsiteY784" fmla="*/ 2560089 h 5446607"/>
                    <a:gd name="connsiteX785" fmla="*/ 1012952 w 5928070"/>
                    <a:gd name="connsiteY785" fmla="*/ 2594987 h 5446607"/>
                    <a:gd name="connsiteX786" fmla="*/ 929474 w 5928070"/>
                    <a:gd name="connsiteY786" fmla="*/ 2614928 h 5446607"/>
                    <a:gd name="connsiteX787" fmla="*/ 904556 w 5928070"/>
                    <a:gd name="connsiteY787" fmla="*/ 2623653 h 5446607"/>
                    <a:gd name="connsiteX788" fmla="*/ 836028 w 5928070"/>
                    <a:gd name="connsiteY788" fmla="*/ 2671014 h 5446607"/>
                    <a:gd name="connsiteX789" fmla="*/ 839766 w 5928070"/>
                    <a:gd name="connsiteY789" fmla="*/ 2727100 h 5446607"/>
                    <a:gd name="connsiteX790" fmla="*/ 814848 w 5928070"/>
                    <a:gd name="connsiteY790" fmla="*/ 2799389 h 5446607"/>
                    <a:gd name="connsiteX791" fmla="*/ 791174 w 5928070"/>
                    <a:gd name="connsiteY791" fmla="*/ 2839272 h 5446607"/>
                    <a:gd name="connsiteX792" fmla="*/ 756288 w 5928070"/>
                    <a:gd name="connsiteY792" fmla="*/ 2829301 h 5446607"/>
                    <a:gd name="connsiteX793" fmla="*/ 757534 w 5928070"/>
                    <a:gd name="connsiteY793" fmla="*/ 2783186 h 5446607"/>
                    <a:gd name="connsiteX794" fmla="*/ 758780 w 5928070"/>
                    <a:gd name="connsiteY794" fmla="*/ 2735825 h 5446607"/>
                    <a:gd name="connsiteX795" fmla="*/ 750058 w 5928070"/>
                    <a:gd name="connsiteY795" fmla="*/ 2714637 h 5446607"/>
                    <a:gd name="connsiteX796" fmla="*/ 777470 w 5928070"/>
                    <a:gd name="connsiteY796" fmla="*/ 2578784 h 5446607"/>
                    <a:gd name="connsiteX797" fmla="*/ 773732 w 5928070"/>
                    <a:gd name="connsiteY797" fmla="*/ 2518959 h 5446607"/>
                    <a:gd name="connsiteX798" fmla="*/ 787436 w 5928070"/>
                    <a:gd name="connsiteY798" fmla="*/ 2427975 h 5446607"/>
                    <a:gd name="connsiteX799" fmla="*/ 837274 w 5928070"/>
                    <a:gd name="connsiteY799" fmla="*/ 2363165 h 5446607"/>
                    <a:gd name="connsiteX800" fmla="*/ 819832 w 5928070"/>
                    <a:gd name="connsiteY800" fmla="*/ 2334499 h 5446607"/>
                    <a:gd name="connsiteX801" fmla="*/ 799896 w 5928070"/>
                    <a:gd name="connsiteY801" fmla="*/ 2333252 h 5446607"/>
                    <a:gd name="connsiteX802" fmla="*/ 776224 w 5928070"/>
                    <a:gd name="connsiteY802" fmla="*/ 2269688 h 5446607"/>
                    <a:gd name="connsiteX803" fmla="*/ 792420 w 5928070"/>
                    <a:gd name="connsiteY803" fmla="*/ 2253486 h 5446607"/>
                    <a:gd name="connsiteX804" fmla="*/ 803634 w 5928070"/>
                    <a:gd name="connsiteY804" fmla="*/ 2229805 h 5446607"/>
                    <a:gd name="connsiteX805" fmla="*/ 777470 w 5928070"/>
                    <a:gd name="connsiteY805" fmla="*/ 2219834 h 5446607"/>
                    <a:gd name="connsiteX806" fmla="*/ 758780 w 5928070"/>
                    <a:gd name="connsiteY806" fmla="*/ 2199893 h 5446607"/>
                    <a:gd name="connsiteX807" fmla="*/ 761272 w 5928070"/>
                    <a:gd name="connsiteY807" fmla="*/ 2166241 h 5446607"/>
                    <a:gd name="connsiteX808" fmla="*/ 718910 w 5928070"/>
                    <a:gd name="connsiteY808" fmla="*/ 2162502 h 5446607"/>
                    <a:gd name="connsiteX809" fmla="*/ 681532 w 5928070"/>
                    <a:gd name="connsiteY809" fmla="*/ 2138821 h 5446607"/>
                    <a:gd name="connsiteX810" fmla="*/ 701466 w 5928070"/>
                    <a:gd name="connsiteY810" fmla="*/ 2113894 h 5446607"/>
                    <a:gd name="connsiteX811" fmla="*/ 670318 w 5928070"/>
                    <a:gd name="connsiteY811" fmla="*/ 2102677 h 5446607"/>
                    <a:gd name="connsiteX812" fmla="*/ 632940 w 5928070"/>
                    <a:gd name="connsiteY812" fmla="*/ 2035374 h 5446607"/>
                    <a:gd name="connsiteX813" fmla="*/ 698974 w 5928070"/>
                    <a:gd name="connsiteY813" fmla="*/ 1978042 h 5446607"/>
                    <a:gd name="connsiteX814" fmla="*/ 722648 w 5928070"/>
                    <a:gd name="connsiteY814" fmla="*/ 1996737 h 5446607"/>
                    <a:gd name="connsiteX815" fmla="*/ 763764 w 5928070"/>
                    <a:gd name="connsiteY815" fmla="*/ 2022910 h 5446607"/>
                    <a:gd name="connsiteX816" fmla="*/ 772486 w 5928070"/>
                    <a:gd name="connsiteY816" fmla="*/ 2022910 h 5446607"/>
                    <a:gd name="connsiteX817" fmla="*/ 832290 w 5928070"/>
                    <a:gd name="connsiteY817" fmla="*/ 1999230 h 5446607"/>
                    <a:gd name="connsiteX818" fmla="*/ 819832 w 5928070"/>
                    <a:gd name="connsiteY818" fmla="*/ 1971810 h 5446607"/>
                    <a:gd name="connsiteX819" fmla="*/ 777470 w 5928070"/>
                    <a:gd name="connsiteY819" fmla="*/ 1958100 h 5446607"/>
                    <a:gd name="connsiteX820" fmla="*/ 760026 w 5928070"/>
                    <a:gd name="connsiteY820" fmla="*/ 1964332 h 5446607"/>
                    <a:gd name="connsiteX821" fmla="*/ 740090 w 5928070"/>
                    <a:gd name="connsiteY821" fmla="*/ 1983027 h 5446607"/>
                    <a:gd name="connsiteX822" fmla="*/ 712680 w 5928070"/>
                    <a:gd name="connsiteY822" fmla="*/ 1960593 h 5446607"/>
                    <a:gd name="connsiteX823" fmla="*/ 708942 w 5928070"/>
                    <a:gd name="connsiteY823" fmla="*/ 1941897 h 5446607"/>
                    <a:gd name="connsiteX824" fmla="*/ 675302 w 5928070"/>
                    <a:gd name="connsiteY824" fmla="*/ 1919463 h 5446607"/>
                    <a:gd name="connsiteX825" fmla="*/ 616742 w 5928070"/>
                    <a:gd name="connsiteY825" fmla="*/ 1889551 h 5446607"/>
                    <a:gd name="connsiteX826" fmla="*/ 578118 w 5928070"/>
                    <a:gd name="connsiteY826" fmla="*/ 1849667 h 5446607"/>
                    <a:gd name="connsiteX827" fmla="*/ 512084 w 5928070"/>
                    <a:gd name="connsiteY827" fmla="*/ 1657729 h 5446607"/>
                    <a:gd name="connsiteX828" fmla="*/ 519558 w 5928070"/>
                    <a:gd name="connsiteY828" fmla="*/ 1646512 h 5446607"/>
                    <a:gd name="connsiteX829" fmla="*/ 626710 w 5928070"/>
                    <a:gd name="connsiteY829" fmla="*/ 1563006 h 5446607"/>
                    <a:gd name="connsiteX830" fmla="*/ 684024 w 5928070"/>
                    <a:gd name="connsiteY830" fmla="*/ 1536832 h 5446607"/>
                    <a:gd name="connsiteX831" fmla="*/ 706450 w 5928070"/>
                    <a:gd name="connsiteY831" fmla="*/ 1530601 h 5446607"/>
                    <a:gd name="connsiteX832" fmla="*/ 763764 w 5928070"/>
                    <a:gd name="connsiteY832" fmla="*/ 1529354 h 5446607"/>
                    <a:gd name="connsiteX833" fmla="*/ 839766 w 5928070"/>
                    <a:gd name="connsiteY833" fmla="*/ 1501935 h 5446607"/>
                    <a:gd name="connsiteX834" fmla="*/ 827306 w 5928070"/>
                    <a:gd name="connsiteY834" fmla="*/ 1480747 h 5446607"/>
                    <a:gd name="connsiteX835" fmla="*/ 726386 w 5928070"/>
                    <a:gd name="connsiteY835" fmla="*/ 1472022 h 5446607"/>
                    <a:gd name="connsiteX836" fmla="*/ 666580 w 5928070"/>
                    <a:gd name="connsiteY836" fmla="*/ 1408458 h 5446607"/>
                    <a:gd name="connsiteX837" fmla="*/ 667826 w 5928070"/>
                    <a:gd name="connsiteY837" fmla="*/ 1347387 h 5446607"/>
                    <a:gd name="connsiteX838" fmla="*/ 763764 w 5928070"/>
                    <a:gd name="connsiteY838" fmla="*/ 1216520 h 5446607"/>
                    <a:gd name="connsiteX839" fmla="*/ 783698 w 5928070"/>
                    <a:gd name="connsiteY839" fmla="*/ 1194085 h 5446607"/>
                    <a:gd name="connsiteX840" fmla="*/ 855964 w 5928070"/>
                    <a:gd name="connsiteY840" fmla="*/ 1093131 h 5446607"/>
                    <a:gd name="connsiteX841" fmla="*/ 933212 w 5928070"/>
                    <a:gd name="connsiteY841" fmla="*/ 1053247 h 5446607"/>
                    <a:gd name="connsiteX842" fmla="*/ 1035380 w 5928070"/>
                    <a:gd name="connsiteY842" fmla="*/ 1018349 h 5446607"/>
                    <a:gd name="connsiteX843" fmla="*/ 1065282 w 5928070"/>
                    <a:gd name="connsiteY843" fmla="*/ 984698 h 5446607"/>
                    <a:gd name="connsiteX844" fmla="*/ 1070418 w 5928070"/>
                    <a:gd name="connsiteY844" fmla="*/ 977910 h 5446607"/>
                    <a:gd name="connsiteX845" fmla="*/ 1068676 w 5928070"/>
                    <a:gd name="connsiteY845" fmla="*/ 974604 h 5446607"/>
                    <a:gd name="connsiteX846" fmla="*/ 1069610 w 5928070"/>
                    <a:gd name="connsiteY846" fmla="*/ 964813 h 5446607"/>
                    <a:gd name="connsiteX847" fmla="*/ 1048452 w 5928070"/>
                    <a:gd name="connsiteY847" fmla="*/ 850428 h 5446607"/>
                    <a:gd name="connsiteX848" fmla="*/ 1044718 w 5928070"/>
                    <a:gd name="connsiteY848" fmla="*/ 837995 h 5446607"/>
                    <a:gd name="connsiteX849" fmla="*/ 1054674 w 5928070"/>
                    <a:gd name="connsiteY849" fmla="*/ 813128 h 5446607"/>
                    <a:gd name="connsiteX850" fmla="*/ 1060898 w 5928070"/>
                    <a:gd name="connsiteY850" fmla="*/ 739773 h 5446607"/>
                    <a:gd name="connsiteX851" fmla="*/ 1055920 w 5928070"/>
                    <a:gd name="connsiteY851" fmla="*/ 663931 h 5446607"/>
                    <a:gd name="connsiteX852" fmla="*/ 1011116 w 5928070"/>
                    <a:gd name="connsiteY852" fmla="*/ 576898 h 5446607"/>
                    <a:gd name="connsiteX853" fmla="*/ 1048452 w 5928070"/>
                    <a:gd name="connsiteY853" fmla="*/ 530896 h 5446607"/>
                    <a:gd name="connsiteX854" fmla="*/ 1108192 w 5928070"/>
                    <a:gd name="connsiteY854" fmla="*/ 487380 h 5446607"/>
                    <a:gd name="connsiteX855" fmla="*/ 1210246 w 5928070"/>
                    <a:gd name="connsiteY855" fmla="*/ 421484 h 5446607"/>
                    <a:gd name="connsiteX856" fmla="*/ 1250072 w 5928070"/>
                    <a:gd name="connsiteY856" fmla="*/ 401591 h 5446607"/>
                    <a:gd name="connsiteX857" fmla="*/ 1345904 w 5928070"/>
                    <a:gd name="connsiteY857" fmla="*/ 329478 h 5446607"/>
                    <a:gd name="connsiteX858" fmla="*/ 1418088 w 5928070"/>
                    <a:gd name="connsiteY858" fmla="*/ 283476 h 5446607"/>
                    <a:gd name="connsiteX859" fmla="*/ 1851198 w 5928070"/>
                    <a:gd name="connsiteY859" fmla="*/ 114385 h 5446607"/>
                    <a:gd name="connsiteX860" fmla="*/ 2451078 w 5928070"/>
                    <a:gd name="connsiteY860" fmla="*/ 0 h 54466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Lst>
                  <a:rect l="l" t="t" r="r" b="b"/>
                  <a:pathLst>
                    <a:path w="5928070" h="5446607">
                      <a:moveTo>
                        <a:pt x="5252296" y="1400731"/>
                      </a:moveTo>
                      <a:cubicBezTo>
                        <a:pt x="5257438" y="1399485"/>
                        <a:pt x="5263048" y="1400108"/>
                        <a:pt x="5268658" y="1404468"/>
                      </a:cubicBezTo>
                      <a:cubicBezTo>
                        <a:pt x="5289848" y="1451807"/>
                        <a:pt x="5299820" y="1501639"/>
                        <a:pt x="5294834" y="1552716"/>
                      </a:cubicBezTo>
                      <a:cubicBezTo>
                        <a:pt x="5293588" y="1576386"/>
                        <a:pt x="5302314" y="1591336"/>
                        <a:pt x="5325998" y="1600056"/>
                      </a:cubicBezTo>
                      <a:cubicBezTo>
                        <a:pt x="5342202" y="1605039"/>
                        <a:pt x="5358408" y="1615005"/>
                        <a:pt x="5373366" y="1623726"/>
                      </a:cubicBezTo>
                      <a:cubicBezTo>
                        <a:pt x="5392064" y="1636184"/>
                        <a:pt x="5397050" y="1653625"/>
                        <a:pt x="5378352" y="1667328"/>
                      </a:cubicBezTo>
                      <a:cubicBezTo>
                        <a:pt x="5335970" y="1697227"/>
                        <a:pt x="5352174" y="1735847"/>
                        <a:pt x="5363394" y="1771975"/>
                      </a:cubicBezTo>
                      <a:cubicBezTo>
                        <a:pt x="5373366" y="1799382"/>
                        <a:pt x="5385830" y="1825543"/>
                        <a:pt x="5397050" y="1850459"/>
                      </a:cubicBezTo>
                      <a:cubicBezTo>
                        <a:pt x="5405776" y="1871638"/>
                        <a:pt x="5407022" y="1892816"/>
                        <a:pt x="5399542" y="1915240"/>
                      </a:cubicBezTo>
                      <a:cubicBezTo>
                        <a:pt x="5393310" y="1928944"/>
                        <a:pt x="5389570" y="1945139"/>
                        <a:pt x="5383338" y="1957597"/>
                      </a:cubicBezTo>
                      <a:cubicBezTo>
                        <a:pt x="5343450" y="2038573"/>
                        <a:pt x="5349682" y="2124532"/>
                        <a:pt x="5340956" y="2210491"/>
                      </a:cubicBezTo>
                      <a:cubicBezTo>
                        <a:pt x="5332230" y="2293959"/>
                        <a:pt x="5353422" y="2371198"/>
                        <a:pt x="5380844" y="2450928"/>
                      </a:cubicBezTo>
                      <a:cubicBezTo>
                        <a:pt x="5409516" y="2535641"/>
                        <a:pt x="5448158" y="2619109"/>
                        <a:pt x="5458130" y="2710051"/>
                      </a:cubicBezTo>
                      <a:cubicBezTo>
                        <a:pt x="5460622" y="2736213"/>
                        <a:pt x="5460622" y="2762374"/>
                        <a:pt x="5450650" y="2787290"/>
                      </a:cubicBezTo>
                      <a:cubicBezTo>
                        <a:pt x="5428212" y="2844596"/>
                        <a:pt x="5418240" y="2905640"/>
                        <a:pt x="5428212" y="2965438"/>
                      </a:cubicBezTo>
                      <a:cubicBezTo>
                        <a:pt x="5438186" y="3021498"/>
                        <a:pt x="5454390" y="3076313"/>
                        <a:pt x="5490540" y="3122407"/>
                      </a:cubicBezTo>
                      <a:cubicBezTo>
                        <a:pt x="5496772" y="3132373"/>
                        <a:pt x="5503004" y="3141093"/>
                        <a:pt x="5505498" y="3152306"/>
                      </a:cubicBezTo>
                      <a:cubicBezTo>
                        <a:pt x="5511730" y="3205874"/>
                        <a:pt x="5542894" y="3239511"/>
                        <a:pt x="5589016" y="3263180"/>
                      </a:cubicBezTo>
                      <a:cubicBezTo>
                        <a:pt x="5628904" y="3283113"/>
                        <a:pt x="5657574" y="3311766"/>
                        <a:pt x="5666300" y="3359106"/>
                      </a:cubicBezTo>
                      <a:cubicBezTo>
                        <a:pt x="5671286" y="3391496"/>
                        <a:pt x="5693724" y="3421395"/>
                        <a:pt x="5703696" y="3453786"/>
                      </a:cubicBezTo>
                      <a:cubicBezTo>
                        <a:pt x="5707436" y="3467489"/>
                        <a:pt x="5719900" y="3473718"/>
                        <a:pt x="5734858" y="3473718"/>
                      </a:cubicBezTo>
                      <a:cubicBezTo>
                        <a:pt x="5751064" y="3472473"/>
                        <a:pt x="5764776" y="3463752"/>
                        <a:pt x="5767268" y="3448803"/>
                      </a:cubicBezTo>
                      <a:cubicBezTo>
                        <a:pt x="5774748" y="3405200"/>
                        <a:pt x="5800924" y="3366581"/>
                        <a:pt x="5799678" y="3319241"/>
                      </a:cubicBezTo>
                      <a:cubicBezTo>
                        <a:pt x="5799678" y="3279376"/>
                        <a:pt x="5824608" y="3250723"/>
                        <a:pt x="5847046" y="3220824"/>
                      </a:cubicBezTo>
                      <a:cubicBezTo>
                        <a:pt x="5854526" y="3209612"/>
                        <a:pt x="5866990" y="3205874"/>
                        <a:pt x="5879456" y="3207120"/>
                      </a:cubicBezTo>
                      <a:cubicBezTo>
                        <a:pt x="5905634" y="3212103"/>
                        <a:pt x="5911866" y="3197154"/>
                        <a:pt x="5913112" y="3174730"/>
                      </a:cubicBezTo>
                      <a:cubicBezTo>
                        <a:pt x="5914358" y="3161026"/>
                        <a:pt x="5905634" y="3141093"/>
                        <a:pt x="5928070" y="3133619"/>
                      </a:cubicBezTo>
                      <a:cubicBezTo>
                        <a:pt x="5925578" y="3274393"/>
                        <a:pt x="5911866" y="3412675"/>
                        <a:pt x="5885688" y="3549711"/>
                      </a:cubicBezTo>
                      <a:cubicBezTo>
                        <a:pt x="5854526" y="3717892"/>
                        <a:pt x="5817130" y="3884829"/>
                        <a:pt x="5782226" y="4053010"/>
                      </a:cubicBezTo>
                      <a:cubicBezTo>
                        <a:pt x="5778488" y="4070451"/>
                        <a:pt x="5773502" y="4089138"/>
                        <a:pt x="5766022" y="4106579"/>
                      </a:cubicBezTo>
                      <a:cubicBezTo>
                        <a:pt x="5716160" y="4227420"/>
                        <a:pt x="5678766" y="4354490"/>
                        <a:pt x="5627658" y="4475331"/>
                      </a:cubicBezTo>
                      <a:cubicBezTo>
                        <a:pt x="5577796" y="4593681"/>
                        <a:pt x="5519210" y="4709539"/>
                        <a:pt x="5454390" y="4820414"/>
                      </a:cubicBezTo>
                      <a:cubicBezTo>
                        <a:pt x="5434446" y="4854050"/>
                        <a:pt x="5405776" y="4882703"/>
                        <a:pt x="5378352" y="4911356"/>
                      </a:cubicBezTo>
                      <a:cubicBezTo>
                        <a:pt x="5363394" y="4895161"/>
                        <a:pt x="5357160" y="4872737"/>
                        <a:pt x="5343450" y="4855296"/>
                      </a:cubicBezTo>
                      <a:cubicBezTo>
                        <a:pt x="5324752" y="4827889"/>
                        <a:pt x="5301068" y="4815431"/>
                        <a:pt x="5266164" y="4819168"/>
                      </a:cubicBezTo>
                      <a:cubicBezTo>
                        <a:pt x="5217550" y="4824151"/>
                        <a:pt x="5170182" y="4827889"/>
                        <a:pt x="5121568" y="4827889"/>
                      </a:cubicBezTo>
                      <a:cubicBezTo>
                        <a:pt x="5082924" y="4827889"/>
                        <a:pt x="5075446" y="4820414"/>
                        <a:pt x="5071706" y="4783040"/>
                      </a:cubicBezTo>
                      <a:cubicBezTo>
                        <a:pt x="5071706" y="4780549"/>
                        <a:pt x="5070460" y="4779303"/>
                        <a:pt x="5070460" y="4776811"/>
                      </a:cubicBezTo>
                      <a:cubicBezTo>
                        <a:pt x="5067966" y="4765599"/>
                        <a:pt x="5067966" y="4750650"/>
                        <a:pt x="5061734" y="4741929"/>
                      </a:cubicBezTo>
                      <a:cubicBezTo>
                        <a:pt x="5051762" y="4728226"/>
                        <a:pt x="5040542" y="4745667"/>
                        <a:pt x="5030570" y="4746913"/>
                      </a:cubicBezTo>
                      <a:cubicBezTo>
                        <a:pt x="4999408" y="4748158"/>
                        <a:pt x="4970738" y="4746913"/>
                        <a:pt x="4944560" y="4729472"/>
                      </a:cubicBezTo>
                      <a:cubicBezTo>
                        <a:pt x="4924616" y="4715768"/>
                        <a:pt x="4903424" y="4712031"/>
                        <a:pt x="4883480" y="4725734"/>
                      </a:cubicBezTo>
                      <a:cubicBezTo>
                        <a:pt x="4859796" y="4738192"/>
                        <a:pt x="4837358" y="4720751"/>
                        <a:pt x="4812428" y="4730717"/>
                      </a:cubicBezTo>
                      <a:cubicBezTo>
                        <a:pt x="4791238" y="4739438"/>
                        <a:pt x="4763814" y="4739438"/>
                        <a:pt x="4740130" y="4741929"/>
                      </a:cubicBezTo>
                      <a:cubicBezTo>
                        <a:pt x="4730158" y="4714522"/>
                        <a:pt x="4708966" y="4707047"/>
                        <a:pt x="4681542" y="4700818"/>
                      </a:cubicBezTo>
                      <a:cubicBezTo>
                        <a:pt x="4650380" y="4694590"/>
                        <a:pt x="4621710" y="4673411"/>
                        <a:pt x="4586806" y="4682132"/>
                      </a:cubicBezTo>
                      <a:cubicBezTo>
                        <a:pt x="4583066" y="4694590"/>
                        <a:pt x="4593040" y="4698327"/>
                        <a:pt x="4600518" y="4700818"/>
                      </a:cubicBezTo>
                      <a:cubicBezTo>
                        <a:pt x="4637914" y="4720751"/>
                        <a:pt x="4675310" y="4736946"/>
                        <a:pt x="4718938" y="4735701"/>
                      </a:cubicBezTo>
                      <a:cubicBezTo>
                        <a:pt x="4725172" y="4734455"/>
                        <a:pt x="4732650" y="4734455"/>
                        <a:pt x="4737636" y="4739438"/>
                      </a:cubicBezTo>
                      <a:cubicBezTo>
                        <a:pt x="4740130" y="4741929"/>
                        <a:pt x="4740130" y="4744421"/>
                        <a:pt x="4738882" y="4748158"/>
                      </a:cubicBezTo>
                      <a:cubicBezTo>
                        <a:pt x="4701486" y="4773074"/>
                        <a:pt x="4667830" y="4775566"/>
                        <a:pt x="4627942" y="4749404"/>
                      </a:cubicBezTo>
                      <a:cubicBezTo>
                        <a:pt x="4589300" y="4721997"/>
                        <a:pt x="4544424" y="4702064"/>
                        <a:pt x="4510768" y="4665936"/>
                      </a:cubicBezTo>
                      <a:cubicBezTo>
                        <a:pt x="4500796" y="4657216"/>
                        <a:pt x="4489578" y="4649741"/>
                        <a:pt x="4492070" y="4633546"/>
                      </a:cubicBezTo>
                      <a:cubicBezTo>
                        <a:pt x="4533206" y="4618597"/>
                        <a:pt x="4576834" y="4631054"/>
                        <a:pt x="4619216" y="4626071"/>
                      </a:cubicBezTo>
                      <a:cubicBezTo>
                        <a:pt x="4684036" y="4619842"/>
                        <a:pt x="4751348" y="4617351"/>
                        <a:pt x="4814922" y="4637283"/>
                      </a:cubicBezTo>
                      <a:cubicBezTo>
                        <a:pt x="4824894" y="4639775"/>
                        <a:pt x="4834866" y="4638529"/>
                        <a:pt x="4844838" y="4636038"/>
                      </a:cubicBezTo>
                      <a:cubicBezTo>
                        <a:pt x="4857304" y="4631054"/>
                        <a:pt x="4863536" y="4619842"/>
                        <a:pt x="4864782" y="4607385"/>
                      </a:cubicBezTo>
                      <a:cubicBezTo>
                        <a:pt x="4866028" y="4593681"/>
                        <a:pt x="4857304" y="4587452"/>
                        <a:pt x="4846084" y="4583715"/>
                      </a:cubicBezTo>
                      <a:cubicBezTo>
                        <a:pt x="4827386" y="4577486"/>
                        <a:pt x="4807442" y="4573748"/>
                        <a:pt x="4788744" y="4565028"/>
                      </a:cubicBezTo>
                      <a:cubicBezTo>
                        <a:pt x="4778772" y="4560045"/>
                        <a:pt x="4771292" y="4565028"/>
                        <a:pt x="4777526" y="4577486"/>
                      </a:cubicBezTo>
                      <a:cubicBezTo>
                        <a:pt x="4783758" y="4592435"/>
                        <a:pt x="4791238" y="4604893"/>
                        <a:pt x="4773786" y="4614859"/>
                      </a:cubicBezTo>
                      <a:cubicBezTo>
                        <a:pt x="4760074" y="4623580"/>
                        <a:pt x="4747608" y="4616105"/>
                        <a:pt x="4738882" y="4606139"/>
                      </a:cubicBezTo>
                      <a:cubicBezTo>
                        <a:pt x="4726418" y="4593681"/>
                        <a:pt x="4710212" y="4577486"/>
                        <a:pt x="4725172" y="4561290"/>
                      </a:cubicBezTo>
                      <a:cubicBezTo>
                        <a:pt x="4746362" y="4536375"/>
                        <a:pt x="4738882" y="4522671"/>
                        <a:pt x="4713952" y="4508967"/>
                      </a:cubicBezTo>
                      <a:cubicBezTo>
                        <a:pt x="4706474" y="4503984"/>
                        <a:pt x="4700240" y="4497755"/>
                        <a:pt x="4702734" y="4487789"/>
                      </a:cubicBezTo>
                      <a:cubicBezTo>
                        <a:pt x="4705226" y="4476577"/>
                        <a:pt x="4715198" y="4471594"/>
                        <a:pt x="4725172" y="4471594"/>
                      </a:cubicBezTo>
                      <a:cubicBezTo>
                        <a:pt x="4753842" y="4471594"/>
                        <a:pt x="4781264" y="4464119"/>
                        <a:pt x="4808688" y="4456644"/>
                      </a:cubicBezTo>
                      <a:cubicBezTo>
                        <a:pt x="4821154" y="4452907"/>
                        <a:pt x="4833618" y="4455399"/>
                        <a:pt x="4841098" y="4466611"/>
                      </a:cubicBezTo>
                      <a:cubicBezTo>
                        <a:pt x="4848578" y="4476577"/>
                        <a:pt x="4857304" y="4480314"/>
                        <a:pt x="4866028" y="4470348"/>
                      </a:cubicBezTo>
                      <a:cubicBezTo>
                        <a:pt x="4876000" y="4459136"/>
                        <a:pt x="4871014" y="4450416"/>
                        <a:pt x="4859796" y="4442941"/>
                      </a:cubicBezTo>
                      <a:cubicBezTo>
                        <a:pt x="4843592" y="4432974"/>
                        <a:pt x="4834866" y="4419271"/>
                        <a:pt x="4834866" y="4399338"/>
                      </a:cubicBezTo>
                      <a:cubicBezTo>
                        <a:pt x="4836112" y="4379406"/>
                        <a:pt x="4841098" y="4363210"/>
                        <a:pt x="4862290" y="4355736"/>
                      </a:cubicBezTo>
                      <a:cubicBezTo>
                        <a:pt x="4877248" y="4349507"/>
                        <a:pt x="4888466" y="4335803"/>
                        <a:pt x="4908410" y="4330820"/>
                      </a:cubicBezTo>
                      <a:cubicBezTo>
                        <a:pt x="4878494" y="4323345"/>
                        <a:pt x="4867276" y="4303413"/>
                        <a:pt x="4853564" y="4285972"/>
                      </a:cubicBezTo>
                      <a:cubicBezTo>
                        <a:pt x="4847330" y="4277251"/>
                        <a:pt x="4844838" y="4268531"/>
                        <a:pt x="4838606" y="4261056"/>
                      </a:cubicBezTo>
                      <a:cubicBezTo>
                        <a:pt x="4813674" y="4233649"/>
                        <a:pt x="4817414" y="4218699"/>
                        <a:pt x="4849824" y="4203750"/>
                      </a:cubicBezTo>
                      <a:cubicBezTo>
                        <a:pt x="4858550" y="4200013"/>
                        <a:pt x="4867276" y="4196275"/>
                        <a:pt x="4877248" y="4193784"/>
                      </a:cubicBezTo>
                      <a:cubicBezTo>
                        <a:pt x="4895946" y="4188800"/>
                        <a:pt x="4914644" y="4190046"/>
                        <a:pt x="4920876" y="4209979"/>
                      </a:cubicBezTo>
                      <a:cubicBezTo>
                        <a:pt x="4928356" y="4229911"/>
                        <a:pt x="4934588" y="4251090"/>
                        <a:pt x="4904672" y="4262302"/>
                      </a:cubicBezTo>
                      <a:cubicBezTo>
                        <a:pt x="4902178" y="4263548"/>
                        <a:pt x="4910904" y="4268531"/>
                        <a:pt x="4913396" y="4272268"/>
                      </a:cubicBezTo>
                      <a:cubicBezTo>
                        <a:pt x="4917136" y="4278497"/>
                        <a:pt x="4919630" y="4288463"/>
                        <a:pt x="4930848" y="4283480"/>
                      </a:cubicBezTo>
                      <a:cubicBezTo>
                        <a:pt x="4938328" y="4279743"/>
                        <a:pt x="4938328" y="4271022"/>
                        <a:pt x="4939574" y="4263548"/>
                      </a:cubicBezTo>
                      <a:cubicBezTo>
                        <a:pt x="4940820" y="4227420"/>
                        <a:pt x="4948300" y="4221191"/>
                        <a:pt x="4983202" y="4216208"/>
                      </a:cubicBezTo>
                      <a:cubicBezTo>
                        <a:pt x="4995668" y="4214962"/>
                        <a:pt x="5013120" y="4219945"/>
                        <a:pt x="5013120" y="4200013"/>
                      </a:cubicBezTo>
                      <a:cubicBezTo>
                        <a:pt x="5013120" y="4182572"/>
                        <a:pt x="4999408" y="4173851"/>
                        <a:pt x="4981956" y="4173851"/>
                      </a:cubicBezTo>
                      <a:cubicBezTo>
                        <a:pt x="4966998" y="4172605"/>
                        <a:pt x="4952040" y="4173851"/>
                        <a:pt x="4938328" y="4167622"/>
                      </a:cubicBezTo>
                      <a:cubicBezTo>
                        <a:pt x="4922122" y="4160147"/>
                        <a:pt x="4912150" y="4148935"/>
                        <a:pt x="4910904" y="4130248"/>
                      </a:cubicBezTo>
                      <a:cubicBezTo>
                        <a:pt x="4908410" y="4111562"/>
                        <a:pt x="4919630" y="4101595"/>
                        <a:pt x="4934588" y="4095366"/>
                      </a:cubicBezTo>
                      <a:cubicBezTo>
                        <a:pt x="4957026" y="4085400"/>
                        <a:pt x="4975724" y="4070451"/>
                        <a:pt x="4993174" y="4053010"/>
                      </a:cubicBezTo>
                      <a:cubicBezTo>
                        <a:pt x="5004394" y="4043043"/>
                        <a:pt x="5013120" y="4025602"/>
                        <a:pt x="5031816" y="4034323"/>
                      </a:cubicBezTo>
                      <a:cubicBezTo>
                        <a:pt x="5050514" y="4043043"/>
                        <a:pt x="5051762" y="4061730"/>
                        <a:pt x="5049268" y="4079171"/>
                      </a:cubicBezTo>
                      <a:cubicBezTo>
                        <a:pt x="5046776" y="4101595"/>
                        <a:pt x="5049268" y="4120282"/>
                        <a:pt x="5065474" y="4136477"/>
                      </a:cubicBezTo>
                      <a:cubicBezTo>
                        <a:pt x="5084172" y="4155164"/>
                        <a:pt x="5095390" y="4155164"/>
                        <a:pt x="5109102" y="4135232"/>
                      </a:cubicBezTo>
                      <a:cubicBezTo>
                        <a:pt x="5161456" y="4055501"/>
                        <a:pt x="5192620" y="3970788"/>
                        <a:pt x="5173922" y="3873617"/>
                      </a:cubicBezTo>
                      <a:cubicBezTo>
                        <a:pt x="5162702" y="3820048"/>
                        <a:pt x="5177660" y="3773953"/>
                        <a:pt x="5205084" y="3729104"/>
                      </a:cubicBezTo>
                      <a:cubicBezTo>
                        <a:pt x="5225028" y="3696714"/>
                        <a:pt x="5221290" y="3656849"/>
                        <a:pt x="5230014" y="3621967"/>
                      </a:cubicBezTo>
                      <a:cubicBezTo>
                        <a:pt x="5232508" y="3616984"/>
                        <a:pt x="5230014" y="3613246"/>
                        <a:pt x="5232508" y="3609509"/>
                      </a:cubicBezTo>
                      <a:cubicBezTo>
                        <a:pt x="5249960" y="3558432"/>
                        <a:pt x="5241234" y="3512338"/>
                        <a:pt x="5220042" y="3464998"/>
                      </a:cubicBezTo>
                      <a:cubicBezTo>
                        <a:pt x="5217550" y="3451294"/>
                        <a:pt x="5215056" y="3437591"/>
                        <a:pt x="5208824" y="3425133"/>
                      </a:cubicBezTo>
                      <a:cubicBezTo>
                        <a:pt x="5192620" y="3391496"/>
                        <a:pt x="5212564" y="3360352"/>
                        <a:pt x="5218796" y="3329207"/>
                      </a:cubicBezTo>
                      <a:cubicBezTo>
                        <a:pt x="5220042" y="3317995"/>
                        <a:pt x="5235002" y="3322978"/>
                        <a:pt x="5243726" y="3327961"/>
                      </a:cubicBezTo>
                      <a:cubicBezTo>
                        <a:pt x="5252452" y="3332944"/>
                        <a:pt x="5249960" y="3345402"/>
                        <a:pt x="5257438" y="3352877"/>
                      </a:cubicBezTo>
                      <a:cubicBezTo>
                        <a:pt x="5269904" y="3346648"/>
                        <a:pt x="5276136" y="3336682"/>
                        <a:pt x="5272396" y="3325470"/>
                      </a:cubicBezTo>
                      <a:cubicBezTo>
                        <a:pt x="5266164" y="3304291"/>
                        <a:pt x="5263672" y="3279376"/>
                        <a:pt x="5253698" y="3259443"/>
                      </a:cubicBezTo>
                      <a:cubicBezTo>
                        <a:pt x="5233754" y="3222070"/>
                        <a:pt x="5221290" y="3185942"/>
                        <a:pt x="5226276" y="3144831"/>
                      </a:cubicBezTo>
                      <a:cubicBezTo>
                        <a:pt x="5225028" y="3141093"/>
                        <a:pt x="5223782" y="3139848"/>
                        <a:pt x="5221290" y="3139848"/>
                      </a:cubicBezTo>
                      <a:cubicBezTo>
                        <a:pt x="5208824" y="3141093"/>
                        <a:pt x="5195112" y="3153551"/>
                        <a:pt x="5185140" y="3136110"/>
                      </a:cubicBezTo>
                      <a:cubicBezTo>
                        <a:pt x="5177660" y="3123652"/>
                        <a:pt x="5185140" y="3111195"/>
                        <a:pt x="5192620" y="3099982"/>
                      </a:cubicBezTo>
                      <a:cubicBezTo>
                        <a:pt x="5215056" y="3070084"/>
                        <a:pt x="5216304" y="3042676"/>
                        <a:pt x="5197606" y="3007794"/>
                      </a:cubicBezTo>
                      <a:cubicBezTo>
                        <a:pt x="5180154" y="2975404"/>
                        <a:pt x="5191372" y="2949242"/>
                        <a:pt x="5223782" y="2930556"/>
                      </a:cubicBezTo>
                      <a:cubicBezTo>
                        <a:pt x="5232508" y="2925572"/>
                        <a:pt x="5241234" y="2918098"/>
                        <a:pt x="5243726" y="2901903"/>
                      </a:cubicBezTo>
                      <a:cubicBezTo>
                        <a:pt x="5218796" y="2906886"/>
                        <a:pt x="5198852" y="2896919"/>
                        <a:pt x="5183894" y="2878233"/>
                      </a:cubicBezTo>
                      <a:cubicBezTo>
                        <a:pt x="5165196" y="2859546"/>
                        <a:pt x="5150238" y="2842105"/>
                        <a:pt x="5173922" y="2817189"/>
                      </a:cubicBezTo>
                      <a:cubicBezTo>
                        <a:pt x="5178908" y="2812206"/>
                        <a:pt x="5178908" y="2802240"/>
                        <a:pt x="5177660" y="2794765"/>
                      </a:cubicBezTo>
                      <a:cubicBezTo>
                        <a:pt x="5173922" y="2774832"/>
                        <a:pt x="5178908" y="2759883"/>
                        <a:pt x="5197606" y="2747425"/>
                      </a:cubicBezTo>
                      <a:cubicBezTo>
                        <a:pt x="5211318" y="2736213"/>
                        <a:pt x="5211318" y="2722509"/>
                        <a:pt x="5203838" y="2705068"/>
                      </a:cubicBezTo>
                      <a:cubicBezTo>
                        <a:pt x="5181400" y="2662712"/>
                        <a:pt x="5182646" y="2661466"/>
                        <a:pt x="5132786" y="2666449"/>
                      </a:cubicBezTo>
                      <a:cubicBezTo>
                        <a:pt x="5119074" y="2667695"/>
                        <a:pt x="5107856" y="2666449"/>
                        <a:pt x="5099130" y="2656483"/>
                      </a:cubicBezTo>
                      <a:cubicBezTo>
                        <a:pt x="5085418" y="2640287"/>
                        <a:pt x="5070460" y="2622846"/>
                        <a:pt x="5055502" y="2606651"/>
                      </a:cubicBezTo>
                      <a:cubicBezTo>
                        <a:pt x="5051762" y="2601668"/>
                        <a:pt x="5048022" y="2594193"/>
                        <a:pt x="5049268" y="2587964"/>
                      </a:cubicBezTo>
                      <a:cubicBezTo>
                        <a:pt x="5061734" y="2558066"/>
                        <a:pt x="5049268" y="2530658"/>
                        <a:pt x="5036804" y="2504497"/>
                      </a:cubicBezTo>
                      <a:cubicBezTo>
                        <a:pt x="5030570" y="2489547"/>
                        <a:pt x="5033064" y="2474598"/>
                        <a:pt x="5034310" y="2458403"/>
                      </a:cubicBezTo>
                      <a:cubicBezTo>
                        <a:pt x="5038050" y="2423521"/>
                        <a:pt x="5025584" y="2403588"/>
                        <a:pt x="4991928" y="2396113"/>
                      </a:cubicBezTo>
                      <a:cubicBezTo>
                        <a:pt x="4965750" y="2389884"/>
                        <a:pt x="4958272" y="2374935"/>
                        <a:pt x="4948300" y="2350019"/>
                      </a:cubicBezTo>
                      <a:cubicBezTo>
                        <a:pt x="4932094" y="2312646"/>
                        <a:pt x="4944560" y="2283993"/>
                        <a:pt x="4963258" y="2256585"/>
                      </a:cubicBezTo>
                      <a:cubicBezTo>
                        <a:pt x="4959518" y="2250356"/>
                        <a:pt x="4958272" y="2249111"/>
                        <a:pt x="4955778" y="2249111"/>
                      </a:cubicBezTo>
                      <a:cubicBezTo>
                        <a:pt x="4942066" y="2247865"/>
                        <a:pt x="4924616" y="2247865"/>
                        <a:pt x="4920876" y="2231670"/>
                      </a:cubicBezTo>
                      <a:cubicBezTo>
                        <a:pt x="4917136" y="2212983"/>
                        <a:pt x="4933342" y="2206754"/>
                        <a:pt x="4943314" y="2198033"/>
                      </a:cubicBezTo>
                      <a:cubicBezTo>
                        <a:pt x="4986942" y="2161906"/>
                        <a:pt x="5023092" y="2119549"/>
                        <a:pt x="5046776" y="2067226"/>
                      </a:cubicBezTo>
                      <a:cubicBezTo>
                        <a:pt x="5065474" y="2024869"/>
                        <a:pt x="5033064" y="1980021"/>
                        <a:pt x="4986942" y="1983758"/>
                      </a:cubicBezTo>
                      <a:cubicBezTo>
                        <a:pt x="4973230" y="1985004"/>
                        <a:pt x="4959518" y="1987496"/>
                        <a:pt x="4949546" y="1977529"/>
                      </a:cubicBezTo>
                      <a:cubicBezTo>
                        <a:pt x="4943314" y="1970055"/>
                        <a:pt x="4947054" y="1962580"/>
                        <a:pt x="4952040" y="1956351"/>
                      </a:cubicBezTo>
                      <a:cubicBezTo>
                        <a:pt x="4962012" y="1941402"/>
                        <a:pt x="4975724" y="1933927"/>
                        <a:pt x="4990682" y="1940156"/>
                      </a:cubicBezTo>
                      <a:cubicBezTo>
                        <a:pt x="5021844" y="1953859"/>
                        <a:pt x="5038050" y="1936418"/>
                        <a:pt x="5054254" y="1915240"/>
                      </a:cubicBezTo>
                      <a:cubicBezTo>
                        <a:pt x="5072952" y="1890324"/>
                        <a:pt x="5087910" y="1862917"/>
                        <a:pt x="5109102" y="1840493"/>
                      </a:cubicBezTo>
                      <a:cubicBezTo>
                        <a:pt x="5122814" y="1824298"/>
                        <a:pt x="5136526" y="1809348"/>
                        <a:pt x="5157716" y="1803119"/>
                      </a:cubicBezTo>
                      <a:cubicBezTo>
                        <a:pt x="5165196" y="1800628"/>
                        <a:pt x="5175168" y="1799382"/>
                        <a:pt x="5173922" y="1789416"/>
                      </a:cubicBezTo>
                      <a:cubicBezTo>
                        <a:pt x="5173922" y="1778204"/>
                        <a:pt x="5162702" y="1776958"/>
                        <a:pt x="5153976" y="1775712"/>
                      </a:cubicBezTo>
                      <a:cubicBezTo>
                        <a:pt x="5134032" y="1774466"/>
                        <a:pt x="5114088" y="1773220"/>
                        <a:pt x="5095390" y="1765746"/>
                      </a:cubicBezTo>
                      <a:cubicBezTo>
                        <a:pt x="5080432" y="1760762"/>
                        <a:pt x="5069212" y="1765746"/>
                        <a:pt x="5069212" y="1784432"/>
                      </a:cubicBezTo>
                      <a:cubicBezTo>
                        <a:pt x="5067966" y="1790661"/>
                        <a:pt x="5069212" y="1796890"/>
                        <a:pt x="5065474" y="1803119"/>
                      </a:cubicBezTo>
                      <a:cubicBezTo>
                        <a:pt x="5055502" y="1821806"/>
                        <a:pt x="5044282" y="1839247"/>
                        <a:pt x="5020598" y="1836755"/>
                      </a:cubicBezTo>
                      <a:cubicBezTo>
                        <a:pt x="4995668" y="1834264"/>
                        <a:pt x="4995668" y="1813086"/>
                        <a:pt x="4993174" y="1794399"/>
                      </a:cubicBezTo>
                      <a:cubicBezTo>
                        <a:pt x="4993174" y="1788170"/>
                        <a:pt x="4991928" y="1780695"/>
                        <a:pt x="4993174" y="1774466"/>
                      </a:cubicBezTo>
                      <a:cubicBezTo>
                        <a:pt x="5010626" y="1728372"/>
                        <a:pt x="4981956" y="1692244"/>
                        <a:pt x="4969490" y="1652379"/>
                      </a:cubicBezTo>
                      <a:cubicBezTo>
                        <a:pt x="4963258" y="1632446"/>
                        <a:pt x="4942066" y="1624972"/>
                        <a:pt x="4925862" y="1615005"/>
                      </a:cubicBezTo>
                      <a:cubicBezTo>
                        <a:pt x="4914644" y="1608777"/>
                        <a:pt x="4899686" y="1603793"/>
                        <a:pt x="4900932" y="1587598"/>
                      </a:cubicBezTo>
                      <a:cubicBezTo>
                        <a:pt x="4903424" y="1568911"/>
                        <a:pt x="4915890" y="1560191"/>
                        <a:pt x="4929602" y="1552716"/>
                      </a:cubicBezTo>
                      <a:cubicBezTo>
                        <a:pt x="4949546" y="1542750"/>
                        <a:pt x="4970738" y="1547733"/>
                        <a:pt x="4990682" y="1546487"/>
                      </a:cubicBezTo>
                      <a:cubicBezTo>
                        <a:pt x="4993174" y="1532784"/>
                        <a:pt x="4984448" y="1526555"/>
                        <a:pt x="4979462" y="1519080"/>
                      </a:cubicBezTo>
                      <a:cubicBezTo>
                        <a:pt x="4965750" y="1491673"/>
                        <a:pt x="4973230" y="1482952"/>
                        <a:pt x="4998160" y="1468003"/>
                      </a:cubicBezTo>
                      <a:cubicBezTo>
                        <a:pt x="5051762" y="1435612"/>
                        <a:pt x="5111594" y="1444333"/>
                        <a:pt x="5167688" y="1433121"/>
                      </a:cubicBezTo>
                      <a:cubicBezTo>
                        <a:pt x="5192620" y="1428138"/>
                        <a:pt x="5216304" y="1424400"/>
                        <a:pt x="5238740" y="1408205"/>
                      </a:cubicBezTo>
                      <a:cubicBezTo>
                        <a:pt x="5242480" y="1405091"/>
                        <a:pt x="5247154" y="1401976"/>
                        <a:pt x="5252296" y="1400731"/>
                      </a:cubicBezTo>
                      <a:close/>
                      <a:moveTo>
                        <a:pt x="1171976" y="928601"/>
                      </a:moveTo>
                      <a:lnTo>
                        <a:pt x="1169990" y="928758"/>
                      </a:lnTo>
                      <a:lnTo>
                        <a:pt x="1172974" y="928924"/>
                      </a:lnTo>
                      <a:close/>
                      <a:moveTo>
                        <a:pt x="1108716" y="907601"/>
                      </a:moveTo>
                      <a:lnTo>
                        <a:pt x="1105880" y="908956"/>
                      </a:lnTo>
                      <a:lnTo>
                        <a:pt x="1108754" y="909274"/>
                      </a:lnTo>
                      <a:lnTo>
                        <a:pt x="1116228" y="913561"/>
                      </a:lnTo>
                      <a:lnTo>
                        <a:pt x="1116132" y="913446"/>
                      </a:lnTo>
                      <a:cubicBezTo>
                        <a:pt x="1113146" y="910413"/>
                        <a:pt x="1110710" y="908543"/>
                        <a:pt x="1108716" y="907601"/>
                      </a:cubicBezTo>
                      <a:close/>
                      <a:moveTo>
                        <a:pt x="4447666" y="390148"/>
                      </a:moveTo>
                      <a:cubicBezTo>
                        <a:pt x="4490014" y="423757"/>
                        <a:pt x="4531120" y="457367"/>
                        <a:pt x="4573468" y="490976"/>
                      </a:cubicBezTo>
                      <a:cubicBezTo>
                        <a:pt x="4572224" y="504669"/>
                        <a:pt x="4542330" y="509648"/>
                        <a:pt x="4554786" y="522096"/>
                      </a:cubicBezTo>
                      <a:cubicBezTo>
                        <a:pt x="4569732" y="538279"/>
                        <a:pt x="4593398" y="529565"/>
                        <a:pt x="4612082" y="518362"/>
                      </a:cubicBezTo>
                      <a:cubicBezTo>
                        <a:pt x="4629520" y="527075"/>
                        <a:pt x="4640730" y="542013"/>
                        <a:pt x="4653186" y="555706"/>
                      </a:cubicBezTo>
                      <a:cubicBezTo>
                        <a:pt x="4651940" y="574378"/>
                        <a:pt x="4638238" y="571888"/>
                        <a:pt x="4627028" y="570643"/>
                      </a:cubicBezTo>
                      <a:cubicBezTo>
                        <a:pt x="4578452" y="568154"/>
                        <a:pt x="4531120" y="560685"/>
                        <a:pt x="4483788" y="580602"/>
                      </a:cubicBezTo>
                      <a:cubicBezTo>
                        <a:pt x="4463858" y="589315"/>
                        <a:pt x="4445174" y="574378"/>
                        <a:pt x="4440192" y="551971"/>
                      </a:cubicBezTo>
                      <a:cubicBezTo>
                        <a:pt x="4433964" y="527075"/>
                        <a:pt x="4420262" y="510893"/>
                        <a:pt x="4395352" y="504669"/>
                      </a:cubicBezTo>
                      <a:cubicBezTo>
                        <a:pt x="4382896" y="502179"/>
                        <a:pt x="4374176" y="492221"/>
                        <a:pt x="4364212" y="485997"/>
                      </a:cubicBezTo>
                      <a:cubicBezTo>
                        <a:pt x="4348020" y="476039"/>
                        <a:pt x="4330582" y="469815"/>
                        <a:pt x="4310652" y="478528"/>
                      </a:cubicBezTo>
                      <a:cubicBezTo>
                        <a:pt x="4299442" y="482263"/>
                        <a:pt x="4293214" y="490976"/>
                        <a:pt x="4293214" y="503424"/>
                      </a:cubicBezTo>
                      <a:cubicBezTo>
                        <a:pt x="4291968" y="514627"/>
                        <a:pt x="4298196" y="522096"/>
                        <a:pt x="4308160" y="527075"/>
                      </a:cubicBezTo>
                      <a:cubicBezTo>
                        <a:pt x="4313144" y="529565"/>
                        <a:pt x="4320616" y="532055"/>
                        <a:pt x="4325598" y="534544"/>
                      </a:cubicBezTo>
                      <a:cubicBezTo>
                        <a:pt x="4338054" y="543258"/>
                        <a:pt x="4343036" y="554461"/>
                        <a:pt x="4330582" y="564419"/>
                      </a:cubicBezTo>
                      <a:cubicBezTo>
                        <a:pt x="4316880" y="575622"/>
                        <a:pt x="4306916" y="590560"/>
                        <a:pt x="4298196" y="605498"/>
                      </a:cubicBezTo>
                      <a:cubicBezTo>
                        <a:pt x="4286986" y="622925"/>
                        <a:pt x="4269548" y="626659"/>
                        <a:pt x="4252110" y="622925"/>
                      </a:cubicBezTo>
                      <a:cubicBezTo>
                        <a:pt x="4229690" y="617946"/>
                        <a:pt x="4212252" y="622925"/>
                        <a:pt x="4199796" y="641597"/>
                      </a:cubicBezTo>
                      <a:cubicBezTo>
                        <a:pt x="4187340" y="661513"/>
                        <a:pt x="4194814" y="678941"/>
                        <a:pt x="4203532" y="697612"/>
                      </a:cubicBezTo>
                      <a:cubicBezTo>
                        <a:pt x="4237162" y="777279"/>
                        <a:pt x="4305670" y="810889"/>
                        <a:pt x="4381650" y="834540"/>
                      </a:cubicBezTo>
                      <a:cubicBezTo>
                        <a:pt x="4410298" y="842009"/>
                        <a:pt x="4436456" y="851967"/>
                        <a:pt x="4456384" y="874373"/>
                      </a:cubicBezTo>
                      <a:cubicBezTo>
                        <a:pt x="4470086" y="890556"/>
                        <a:pt x="4475068" y="905494"/>
                        <a:pt x="4462612" y="925410"/>
                      </a:cubicBezTo>
                      <a:cubicBezTo>
                        <a:pt x="4455138" y="934124"/>
                        <a:pt x="4451402" y="944082"/>
                        <a:pt x="4446420" y="954041"/>
                      </a:cubicBezTo>
                      <a:cubicBezTo>
                        <a:pt x="4440192" y="966489"/>
                        <a:pt x="4431472" y="972713"/>
                        <a:pt x="4417772" y="961509"/>
                      </a:cubicBezTo>
                      <a:cubicBezTo>
                        <a:pt x="4412790" y="957775"/>
                        <a:pt x="4407806" y="950306"/>
                        <a:pt x="4401580" y="957775"/>
                      </a:cubicBezTo>
                      <a:cubicBezTo>
                        <a:pt x="4395352" y="963999"/>
                        <a:pt x="4396596" y="972713"/>
                        <a:pt x="4399088" y="978937"/>
                      </a:cubicBezTo>
                      <a:cubicBezTo>
                        <a:pt x="4402824" y="987650"/>
                        <a:pt x="4410298" y="993874"/>
                        <a:pt x="4417772" y="997609"/>
                      </a:cubicBezTo>
                      <a:cubicBezTo>
                        <a:pt x="4433964" y="1005077"/>
                        <a:pt x="4441438" y="1016280"/>
                        <a:pt x="4441438" y="1033708"/>
                      </a:cubicBezTo>
                      <a:cubicBezTo>
                        <a:pt x="4441438" y="1052380"/>
                        <a:pt x="4457630" y="1077275"/>
                        <a:pt x="4440192" y="1089723"/>
                      </a:cubicBezTo>
                      <a:cubicBezTo>
                        <a:pt x="4420262" y="1105906"/>
                        <a:pt x="4394106" y="1118354"/>
                        <a:pt x="4369194" y="1128312"/>
                      </a:cubicBezTo>
                      <a:cubicBezTo>
                        <a:pt x="4353002" y="1133291"/>
                        <a:pt x="4340546" y="1118354"/>
                        <a:pt x="4329336" y="1108395"/>
                      </a:cubicBezTo>
                      <a:cubicBezTo>
                        <a:pt x="4314388" y="1093458"/>
                        <a:pt x="4298196" y="1089723"/>
                        <a:pt x="4278266" y="1100927"/>
                      </a:cubicBezTo>
                      <a:cubicBezTo>
                        <a:pt x="4255846" y="1113375"/>
                        <a:pt x="4229690" y="1119599"/>
                        <a:pt x="4203532" y="1120843"/>
                      </a:cubicBezTo>
                      <a:cubicBezTo>
                        <a:pt x="4182358" y="1122088"/>
                        <a:pt x="4168656" y="1129557"/>
                        <a:pt x="4169902" y="1153208"/>
                      </a:cubicBezTo>
                      <a:cubicBezTo>
                        <a:pt x="4171148" y="1169390"/>
                        <a:pt x="4162428" y="1183083"/>
                        <a:pt x="4152464" y="1195531"/>
                      </a:cubicBezTo>
                      <a:cubicBezTo>
                        <a:pt x="4133780" y="1214203"/>
                        <a:pt x="4133780" y="1239099"/>
                        <a:pt x="4126306" y="1261505"/>
                      </a:cubicBezTo>
                      <a:cubicBezTo>
                        <a:pt x="4122570" y="1273953"/>
                        <a:pt x="4130044" y="1273953"/>
                        <a:pt x="4137516" y="1276443"/>
                      </a:cubicBezTo>
                      <a:cubicBezTo>
                        <a:pt x="4178620" y="1293870"/>
                        <a:pt x="4184848" y="1315031"/>
                        <a:pt x="4157446" y="1347396"/>
                      </a:cubicBezTo>
                      <a:cubicBezTo>
                        <a:pt x="4146236" y="1359844"/>
                        <a:pt x="4148726" y="1366068"/>
                        <a:pt x="4159938" y="1373537"/>
                      </a:cubicBezTo>
                      <a:cubicBezTo>
                        <a:pt x="4169902" y="1382250"/>
                        <a:pt x="4179866" y="1394698"/>
                        <a:pt x="4171148" y="1408391"/>
                      </a:cubicBezTo>
                      <a:cubicBezTo>
                        <a:pt x="4157446" y="1425818"/>
                        <a:pt x="4137516" y="1428308"/>
                        <a:pt x="4116342" y="1427063"/>
                      </a:cubicBezTo>
                      <a:cubicBezTo>
                        <a:pt x="4101396" y="1424574"/>
                        <a:pt x="4096412" y="1410881"/>
                        <a:pt x="4095168" y="1397188"/>
                      </a:cubicBezTo>
                      <a:cubicBezTo>
                        <a:pt x="4088940" y="1338683"/>
                        <a:pt x="4087694" y="1336193"/>
                        <a:pt x="4061536" y="1301339"/>
                      </a:cubicBezTo>
                      <a:cubicBezTo>
                        <a:pt x="4052818" y="1310052"/>
                        <a:pt x="4050326" y="1320011"/>
                        <a:pt x="4044098" y="1328724"/>
                      </a:cubicBezTo>
                      <a:cubicBezTo>
                        <a:pt x="4011714" y="1384740"/>
                        <a:pt x="3969364" y="1400922"/>
                        <a:pt x="3909576" y="1378516"/>
                      </a:cubicBezTo>
                      <a:cubicBezTo>
                        <a:pt x="3875946" y="1367313"/>
                        <a:pt x="3844806" y="1359844"/>
                        <a:pt x="3806194" y="1368558"/>
                      </a:cubicBezTo>
                      <a:cubicBezTo>
                        <a:pt x="3822386" y="1377271"/>
                        <a:pt x="3837332" y="1377271"/>
                        <a:pt x="3849788" y="1383495"/>
                      </a:cubicBezTo>
                      <a:cubicBezTo>
                        <a:pt x="3867226" y="1390964"/>
                        <a:pt x="3875946" y="1403412"/>
                        <a:pt x="3877192" y="1422084"/>
                      </a:cubicBezTo>
                      <a:cubicBezTo>
                        <a:pt x="3877192" y="1442001"/>
                        <a:pt x="3860998" y="1438266"/>
                        <a:pt x="3848544" y="1440756"/>
                      </a:cubicBezTo>
                      <a:cubicBezTo>
                        <a:pt x="3834842" y="1444490"/>
                        <a:pt x="3828614" y="1454449"/>
                        <a:pt x="3827368" y="1468141"/>
                      </a:cubicBezTo>
                      <a:cubicBezTo>
                        <a:pt x="3826122" y="1474365"/>
                        <a:pt x="3828614" y="1481834"/>
                        <a:pt x="3834842" y="1484324"/>
                      </a:cubicBezTo>
                      <a:cubicBezTo>
                        <a:pt x="3848544" y="1489303"/>
                        <a:pt x="3859754" y="1481834"/>
                        <a:pt x="3867226" y="1473121"/>
                      </a:cubicBezTo>
                      <a:cubicBezTo>
                        <a:pt x="3883420" y="1454449"/>
                        <a:pt x="3888402" y="1432042"/>
                        <a:pt x="3880928" y="1408391"/>
                      </a:cubicBezTo>
                      <a:cubicBezTo>
                        <a:pt x="3877192" y="1397188"/>
                        <a:pt x="3874700" y="1385985"/>
                        <a:pt x="3888402" y="1379761"/>
                      </a:cubicBezTo>
                      <a:cubicBezTo>
                        <a:pt x="3899612" y="1374782"/>
                        <a:pt x="3909576" y="1379761"/>
                        <a:pt x="3918296" y="1388474"/>
                      </a:cubicBezTo>
                      <a:cubicBezTo>
                        <a:pt x="3933242" y="1403412"/>
                        <a:pt x="3941962" y="1420839"/>
                        <a:pt x="3930752" y="1444490"/>
                      </a:cubicBezTo>
                      <a:cubicBezTo>
                        <a:pt x="3912068" y="1484324"/>
                        <a:pt x="3899612" y="1526647"/>
                        <a:pt x="3875946" y="1563991"/>
                      </a:cubicBezTo>
                      <a:cubicBezTo>
                        <a:pt x="3859754" y="1591376"/>
                        <a:pt x="3858508" y="1620007"/>
                        <a:pt x="3874700" y="1648637"/>
                      </a:cubicBezTo>
                      <a:cubicBezTo>
                        <a:pt x="3893384" y="1682246"/>
                        <a:pt x="3893384" y="1720835"/>
                        <a:pt x="3917050" y="1751955"/>
                      </a:cubicBezTo>
                      <a:cubicBezTo>
                        <a:pt x="3918296" y="1756934"/>
                        <a:pt x="3919540" y="1761913"/>
                        <a:pt x="3920786" y="1766892"/>
                      </a:cubicBezTo>
                      <a:cubicBezTo>
                        <a:pt x="3920786" y="1774361"/>
                        <a:pt x="3920786" y="1779340"/>
                        <a:pt x="3923278" y="1786809"/>
                      </a:cubicBezTo>
                      <a:cubicBezTo>
                        <a:pt x="3933242" y="1825398"/>
                        <a:pt x="3929506" y="1830377"/>
                        <a:pt x="3889648" y="1834111"/>
                      </a:cubicBezTo>
                      <a:cubicBezTo>
                        <a:pt x="3883420" y="1832867"/>
                        <a:pt x="3879682" y="1832867"/>
                        <a:pt x="3874700" y="1830377"/>
                      </a:cubicBezTo>
                      <a:cubicBezTo>
                        <a:pt x="3852280" y="1822908"/>
                        <a:pt x="3832350" y="1812950"/>
                        <a:pt x="3831104" y="1785564"/>
                      </a:cubicBezTo>
                      <a:cubicBezTo>
                        <a:pt x="3828614" y="1763158"/>
                        <a:pt x="3816158" y="1773116"/>
                        <a:pt x="3804948" y="1776851"/>
                      </a:cubicBezTo>
                      <a:cubicBezTo>
                        <a:pt x="3801212" y="1779340"/>
                        <a:pt x="3796228" y="1779340"/>
                        <a:pt x="3792492" y="1780585"/>
                      </a:cubicBezTo>
                      <a:cubicBezTo>
                        <a:pt x="3782528" y="1781830"/>
                        <a:pt x="3771318" y="1780585"/>
                        <a:pt x="3762598" y="1780585"/>
                      </a:cubicBezTo>
                      <a:cubicBezTo>
                        <a:pt x="3711530" y="1783075"/>
                        <a:pt x="3692846" y="1755689"/>
                        <a:pt x="3704056" y="1703408"/>
                      </a:cubicBezTo>
                      <a:cubicBezTo>
                        <a:pt x="3710284" y="1668554"/>
                        <a:pt x="3706548" y="1637434"/>
                        <a:pt x="3697828" y="1606314"/>
                      </a:cubicBezTo>
                      <a:cubicBezTo>
                        <a:pt x="3687864" y="1567725"/>
                        <a:pt x="3695338" y="1556522"/>
                        <a:pt x="3736442" y="1561501"/>
                      </a:cubicBezTo>
                      <a:cubicBezTo>
                        <a:pt x="3741424" y="1561501"/>
                        <a:pt x="3745160" y="1562746"/>
                        <a:pt x="3750142" y="1561501"/>
                      </a:cubicBezTo>
                      <a:cubicBezTo>
                        <a:pt x="3763844" y="1560256"/>
                        <a:pt x="3773808" y="1550298"/>
                        <a:pt x="3777546" y="1537850"/>
                      </a:cubicBezTo>
                      <a:cubicBezTo>
                        <a:pt x="3782528" y="1522912"/>
                        <a:pt x="3768826" y="1519178"/>
                        <a:pt x="3760108" y="1514199"/>
                      </a:cubicBezTo>
                      <a:cubicBezTo>
                        <a:pt x="3726476" y="1494282"/>
                        <a:pt x="3725230" y="1490548"/>
                        <a:pt x="3733950" y="1454449"/>
                      </a:cubicBezTo>
                      <a:cubicBezTo>
                        <a:pt x="3721494" y="1450714"/>
                        <a:pt x="3712776" y="1459428"/>
                        <a:pt x="3704056" y="1463162"/>
                      </a:cubicBezTo>
                      <a:cubicBezTo>
                        <a:pt x="3689110" y="1469386"/>
                        <a:pt x="3674162" y="1473121"/>
                        <a:pt x="3661706" y="1459428"/>
                      </a:cubicBezTo>
                      <a:cubicBezTo>
                        <a:pt x="3650496" y="1445735"/>
                        <a:pt x="3651742" y="1430797"/>
                        <a:pt x="3660460" y="1415860"/>
                      </a:cubicBezTo>
                      <a:cubicBezTo>
                        <a:pt x="3681636" y="1382250"/>
                        <a:pt x="3681636" y="1382250"/>
                        <a:pt x="3666688" y="1343662"/>
                      </a:cubicBezTo>
                      <a:cubicBezTo>
                        <a:pt x="3641778" y="1353620"/>
                        <a:pt x="3620602" y="1363579"/>
                        <a:pt x="3631812" y="1397188"/>
                      </a:cubicBezTo>
                      <a:cubicBezTo>
                        <a:pt x="3634304" y="1407146"/>
                        <a:pt x="3628076" y="1414615"/>
                        <a:pt x="3623094" y="1422084"/>
                      </a:cubicBezTo>
                      <a:cubicBezTo>
                        <a:pt x="3610638" y="1434532"/>
                        <a:pt x="3604410" y="1448225"/>
                        <a:pt x="3600674" y="1465652"/>
                      </a:cubicBezTo>
                      <a:cubicBezTo>
                        <a:pt x="3593200" y="1494282"/>
                        <a:pt x="3573270" y="1504240"/>
                        <a:pt x="3543376" y="1493037"/>
                      </a:cubicBezTo>
                      <a:cubicBezTo>
                        <a:pt x="3533412" y="1489303"/>
                        <a:pt x="3530920" y="1493037"/>
                        <a:pt x="3524694" y="1499261"/>
                      </a:cubicBezTo>
                      <a:cubicBezTo>
                        <a:pt x="3494800" y="1534116"/>
                        <a:pt x="3494800" y="1534116"/>
                        <a:pt x="3456186" y="1506730"/>
                      </a:cubicBezTo>
                      <a:cubicBezTo>
                        <a:pt x="3453696" y="1505485"/>
                        <a:pt x="3451204" y="1504240"/>
                        <a:pt x="3446222" y="1505485"/>
                      </a:cubicBezTo>
                      <a:cubicBezTo>
                        <a:pt x="3441240" y="1517933"/>
                        <a:pt x="3451204" y="1527892"/>
                        <a:pt x="3453696" y="1539095"/>
                      </a:cubicBezTo>
                      <a:cubicBezTo>
                        <a:pt x="3459924" y="1567725"/>
                        <a:pt x="3446222" y="1585152"/>
                        <a:pt x="3420064" y="1580173"/>
                      </a:cubicBezTo>
                      <a:cubicBezTo>
                        <a:pt x="3385188" y="1572704"/>
                        <a:pt x="3354050" y="1577683"/>
                        <a:pt x="3320418" y="1590131"/>
                      </a:cubicBezTo>
                      <a:cubicBezTo>
                        <a:pt x="3285542" y="1605069"/>
                        <a:pt x="3265614" y="1585152"/>
                        <a:pt x="3264368" y="1541584"/>
                      </a:cubicBezTo>
                      <a:cubicBezTo>
                        <a:pt x="3264368" y="1531626"/>
                        <a:pt x="3273086" y="1517933"/>
                        <a:pt x="3259386" y="1511709"/>
                      </a:cubicBezTo>
                      <a:cubicBezTo>
                        <a:pt x="3250666" y="1507975"/>
                        <a:pt x="3243192" y="1519178"/>
                        <a:pt x="3235720" y="1525402"/>
                      </a:cubicBezTo>
                      <a:cubicBezTo>
                        <a:pt x="3205826" y="1547808"/>
                        <a:pt x="3169704" y="1540340"/>
                        <a:pt x="3152266" y="1505485"/>
                      </a:cubicBezTo>
                      <a:cubicBezTo>
                        <a:pt x="3146038" y="1494282"/>
                        <a:pt x="3142302" y="1478100"/>
                        <a:pt x="3126108" y="1488058"/>
                      </a:cubicBezTo>
                      <a:cubicBezTo>
                        <a:pt x="3112408" y="1496772"/>
                        <a:pt x="3108670" y="1509220"/>
                        <a:pt x="3121126" y="1526647"/>
                      </a:cubicBezTo>
                      <a:cubicBezTo>
                        <a:pt x="3136074" y="1545319"/>
                        <a:pt x="3129846" y="1567725"/>
                        <a:pt x="3111162" y="1580173"/>
                      </a:cubicBezTo>
                      <a:cubicBezTo>
                        <a:pt x="3104934" y="1583907"/>
                        <a:pt x="3094970" y="1588887"/>
                        <a:pt x="3093724" y="1583907"/>
                      </a:cubicBezTo>
                      <a:cubicBezTo>
                        <a:pt x="3080022" y="1555277"/>
                        <a:pt x="3031444" y="1555277"/>
                        <a:pt x="3031444" y="1514199"/>
                      </a:cubicBezTo>
                      <a:cubicBezTo>
                        <a:pt x="2987850" y="1539095"/>
                        <a:pt x="2962938" y="1505485"/>
                        <a:pt x="2940518" y="1479345"/>
                      </a:cubicBezTo>
                      <a:cubicBezTo>
                        <a:pt x="2919342" y="1456938"/>
                        <a:pt x="2903150" y="1446980"/>
                        <a:pt x="2870766" y="1454449"/>
                      </a:cubicBezTo>
                      <a:cubicBezTo>
                        <a:pt x="2843362" y="1461917"/>
                        <a:pt x="2814714" y="1446980"/>
                        <a:pt x="2788558" y="1437021"/>
                      </a:cubicBezTo>
                      <a:cubicBezTo>
                        <a:pt x="2767382" y="1430797"/>
                        <a:pt x="2761154" y="1383495"/>
                        <a:pt x="2776102" y="1357355"/>
                      </a:cubicBezTo>
                      <a:cubicBezTo>
                        <a:pt x="2783574" y="1346151"/>
                        <a:pt x="2787312" y="1338683"/>
                        <a:pt x="2783574" y="1324990"/>
                      </a:cubicBezTo>
                      <a:cubicBezTo>
                        <a:pt x="2771120" y="1290136"/>
                        <a:pt x="2796030" y="1256526"/>
                        <a:pt x="2832152" y="1260260"/>
                      </a:cubicBezTo>
                      <a:cubicBezTo>
                        <a:pt x="2857064" y="1262750"/>
                        <a:pt x="2853328" y="1257771"/>
                        <a:pt x="2848344" y="1237854"/>
                      </a:cubicBezTo>
                      <a:cubicBezTo>
                        <a:pt x="2834644" y="1169390"/>
                        <a:pt x="2769874" y="1168146"/>
                        <a:pt x="2723788" y="1142005"/>
                      </a:cubicBezTo>
                      <a:cubicBezTo>
                        <a:pt x="2695140" y="1124578"/>
                        <a:pt x="2659018" y="1123333"/>
                        <a:pt x="2629124" y="1108395"/>
                      </a:cubicBezTo>
                      <a:cubicBezTo>
                        <a:pt x="2605458" y="1079765"/>
                        <a:pt x="2583038" y="1051135"/>
                        <a:pt x="2544424" y="1044911"/>
                      </a:cubicBezTo>
                      <a:cubicBezTo>
                        <a:pt x="2534460" y="1042421"/>
                        <a:pt x="2524496" y="1039932"/>
                        <a:pt x="2515776" y="1034952"/>
                      </a:cubicBezTo>
                      <a:cubicBezTo>
                        <a:pt x="2489618" y="1023749"/>
                        <a:pt x="2463462" y="1015036"/>
                        <a:pt x="2439796" y="1039932"/>
                      </a:cubicBezTo>
                      <a:cubicBezTo>
                        <a:pt x="2431076" y="993874"/>
                        <a:pt x="2412394" y="942838"/>
                        <a:pt x="2417376" y="899269"/>
                      </a:cubicBezTo>
                      <a:cubicBezTo>
                        <a:pt x="2422358" y="846988"/>
                        <a:pt x="2443532" y="818358"/>
                        <a:pt x="2504566" y="810889"/>
                      </a:cubicBezTo>
                      <a:cubicBezTo>
                        <a:pt x="2585528" y="799686"/>
                        <a:pt x="2655280" y="820847"/>
                        <a:pt x="2727524" y="846988"/>
                      </a:cubicBezTo>
                      <a:cubicBezTo>
                        <a:pt x="2784820" y="868149"/>
                        <a:pt x="2844608" y="893045"/>
                        <a:pt x="2910624" y="879353"/>
                      </a:cubicBezTo>
                      <a:cubicBezTo>
                        <a:pt x="2944254" y="871884"/>
                        <a:pt x="2975394" y="858191"/>
                        <a:pt x="3005288" y="844498"/>
                      </a:cubicBezTo>
                      <a:cubicBezTo>
                        <a:pt x="3037672" y="829561"/>
                        <a:pt x="3040164" y="793462"/>
                        <a:pt x="3045146" y="762342"/>
                      </a:cubicBezTo>
                      <a:cubicBezTo>
                        <a:pt x="3047638" y="746159"/>
                        <a:pt x="3047638" y="731222"/>
                        <a:pt x="3056356" y="717529"/>
                      </a:cubicBezTo>
                      <a:cubicBezTo>
                        <a:pt x="3063830" y="711305"/>
                        <a:pt x="3068812" y="715040"/>
                        <a:pt x="3075040" y="718774"/>
                      </a:cubicBezTo>
                      <a:cubicBezTo>
                        <a:pt x="3094970" y="747404"/>
                        <a:pt x="3091232" y="781014"/>
                        <a:pt x="3094970" y="813378"/>
                      </a:cubicBezTo>
                      <a:cubicBezTo>
                        <a:pt x="3096214" y="820847"/>
                        <a:pt x="3094970" y="829561"/>
                        <a:pt x="3094970" y="837030"/>
                      </a:cubicBezTo>
                      <a:cubicBezTo>
                        <a:pt x="3096214" y="846988"/>
                        <a:pt x="3097460" y="856946"/>
                        <a:pt x="3107424" y="861925"/>
                      </a:cubicBezTo>
                      <a:cubicBezTo>
                        <a:pt x="3118636" y="868149"/>
                        <a:pt x="3124862" y="858191"/>
                        <a:pt x="3133582" y="853212"/>
                      </a:cubicBezTo>
                      <a:cubicBezTo>
                        <a:pt x="3160984" y="833295"/>
                        <a:pt x="3184650" y="804665"/>
                        <a:pt x="3222018" y="802175"/>
                      </a:cubicBezTo>
                      <a:cubicBezTo>
                        <a:pt x="3256894" y="797196"/>
                        <a:pt x="3289280" y="807154"/>
                        <a:pt x="3314190" y="823337"/>
                      </a:cubicBezTo>
                      <a:cubicBezTo>
                        <a:pt x="3340348" y="840764"/>
                        <a:pt x="3345330" y="875618"/>
                        <a:pt x="3341594" y="909228"/>
                      </a:cubicBezTo>
                      <a:cubicBezTo>
                        <a:pt x="3357786" y="905494"/>
                        <a:pt x="3360276" y="894290"/>
                        <a:pt x="3362768" y="880597"/>
                      </a:cubicBezTo>
                      <a:cubicBezTo>
                        <a:pt x="3365260" y="855702"/>
                        <a:pt x="3375224" y="837030"/>
                        <a:pt x="3402626" y="830806"/>
                      </a:cubicBezTo>
                      <a:cubicBezTo>
                        <a:pt x="3416328" y="828316"/>
                        <a:pt x="3423802" y="817113"/>
                        <a:pt x="3436258" y="809644"/>
                      </a:cubicBezTo>
                      <a:cubicBezTo>
                        <a:pt x="3463660" y="794707"/>
                        <a:pt x="3481098" y="799686"/>
                        <a:pt x="3496044" y="824582"/>
                      </a:cubicBezTo>
                      <a:cubicBezTo>
                        <a:pt x="3499782" y="829561"/>
                        <a:pt x="3501028" y="834540"/>
                        <a:pt x="3504764" y="839519"/>
                      </a:cubicBezTo>
                      <a:cubicBezTo>
                        <a:pt x="3518466" y="861925"/>
                        <a:pt x="3523448" y="861925"/>
                        <a:pt x="3538394" y="840764"/>
                      </a:cubicBezTo>
                      <a:cubicBezTo>
                        <a:pt x="3574516" y="788483"/>
                        <a:pt x="3696582" y="795951"/>
                        <a:pt x="3728968" y="850722"/>
                      </a:cubicBezTo>
                      <a:cubicBezTo>
                        <a:pt x="3737686" y="865660"/>
                        <a:pt x="3737686" y="880597"/>
                        <a:pt x="3733950" y="896780"/>
                      </a:cubicBezTo>
                      <a:cubicBezTo>
                        <a:pt x="3730214" y="915452"/>
                        <a:pt x="3742668" y="924166"/>
                        <a:pt x="3757616" y="927900"/>
                      </a:cubicBezTo>
                      <a:cubicBezTo>
                        <a:pt x="3773808" y="932879"/>
                        <a:pt x="3791246" y="931634"/>
                        <a:pt x="3804948" y="921676"/>
                      </a:cubicBezTo>
                      <a:cubicBezTo>
                        <a:pt x="3812422" y="916697"/>
                        <a:pt x="3802456" y="909228"/>
                        <a:pt x="3798720" y="901759"/>
                      </a:cubicBezTo>
                      <a:cubicBezTo>
                        <a:pt x="3787510" y="879353"/>
                        <a:pt x="3791246" y="869394"/>
                        <a:pt x="3816158" y="866905"/>
                      </a:cubicBezTo>
                      <a:cubicBezTo>
                        <a:pt x="3831104" y="864415"/>
                        <a:pt x="3844806" y="866905"/>
                        <a:pt x="3859754" y="865660"/>
                      </a:cubicBezTo>
                      <a:cubicBezTo>
                        <a:pt x="3872208" y="865660"/>
                        <a:pt x="3884664" y="868149"/>
                        <a:pt x="3894630" y="860681"/>
                      </a:cubicBezTo>
                      <a:cubicBezTo>
                        <a:pt x="3922032" y="843254"/>
                        <a:pt x="3949434" y="849478"/>
                        <a:pt x="3978082" y="851967"/>
                      </a:cubicBezTo>
                      <a:cubicBezTo>
                        <a:pt x="4004240" y="854457"/>
                        <a:pt x="4022924" y="865660"/>
                        <a:pt x="4034134" y="886821"/>
                      </a:cubicBezTo>
                      <a:cubicBezTo>
                        <a:pt x="4050326" y="911718"/>
                        <a:pt x="4067764" y="936614"/>
                        <a:pt x="4066518" y="967733"/>
                      </a:cubicBezTo>
                      <a:cubicBezTo>
                        <a:pt x="4066518" y="978937"/>
                        <a:pt x="4067764" y="993874"/>
                        <a:pt x="4082712" y="991385"/>
                      </a:cubicBezTo>
                      <a:cubicBezTo>
                        <a:pt x="4096412" y="990140"/>
                        <a:pt x="4092676" y="975202"/>
                        <a:pt x="4092676" y="966489"/>
                      </a:cubicBezTo>
                      <a:cubicBezTo>
                        <a:pt x="4092676" y="960265"/>
                        <a:pt x="4091430" y="954041"/>
                        <a:pt x="4088940" y="946572"/>
                      </a:cubicBezTo>
                      <a:cubicBezTo>
                        <a:pt x="4073992" y="890556"/>
                        <a:pt x="4090184" y="844498"/>
                        <a:pt x="4140008" y="809644"/>
                      </a:cubicBezTo>
                      <a:cubicBezTo>
                        <a:pt x="4152464" y="802175"/>
                        <a:pt x="4163674" y="790972"/>
                        <a:pt x="4172392" y="778524"/>
                      </a:cubicBezTo>
                      <a:cubicBezTo>
                        <a:pt x="4176130" y="774790"/>
                        <a:pt x="4179866" y="769811"/>
                        <a:pt x="4181112" y="764831"/>
                      </a:cubicBezTo>
                      <a:cubicBezTo>
                        <a:pt x="4183604" y="758607"/>
                        <a:pt x="4151218" y="672717"/>
                        <a:pt x="4144990" y="667737"/>
                      </a:cubicBezTo>
                      <a:cubicBezTo>
                        <a:pt x="4140008" y="664003"/>
                        <a:pt x="4135026" y="664003"/>
                        <a:pt x="4130044" y="667737"/>
                      </a:cubicBezTo>
                      <a:cubicBezTo>
                        <a:pt x="4125062" y="672717"/>
                        <a:pt x="4122570" y="678941"/>
                        <a:pt x="4125062" y="686409"/>
                      </a:cubicBezTo>
                      <a:cubicBezTo>
                        <a:pt x="4127552" y="693878"/>
                        <a:pt x="4133780" y="697612"/>
                        <a:pt x="4137516" y="705081"/>
                      </a:cubicBezTo>
                      <a:cubicBezTo>
                        <a:pt x="4153710" y="737446"/>
                        <a:pt x="4135026" y="769811"/>
                        <a:pt x="4098904" y="768566"/>
                      </a:cubicBezTo>
                      <a:cubicBezTo>
                        <a:pt x="4087694" y="768566"/>
                        <a:pt x="4075238" y="768566"/>
                        <a:pt x="4062782" y="768566"/>
                      </a:cubicBezTo>
                      <a:cubicBezTo>
                        <a:pt x="4034134" y="771055"/>
                        <a:pt x="4004240" y="751139"/>
                        <a:pt x="3995522" y="722508"/>
                      </a:cubicBezTo>
                      <a:cubicBezTo>
                        <a:pt x="3989294" y="707571"/>
                        <a:pt x="3996766" y="697612"/>
                        <a:pt x="4007976" y="687654"/>
                      </a:cubicBezTo>
                      <a:cubicBezTo>
                        <a:pt x="4024170" y="673961"/>
                        <a:pt x="4041608" y="660269"/>
                        <a:pt x="4044098" y="635373"/>
                      </a:cubicBezTo>
                      <a:cubicBezTo>
                        <a:pt x="4045344" y="624169"/>
                        <a:pt x="4055308" y="621680"/>
                        <a:pt x="4065274" y="617946"/>
                      </a:cubicBezTo>
                      <a:cubicBezTo>
                        <a:pt x="4096412" y="601763"/>
                        <a:pt x="4103886" y="578112"/>
                        <a:pt x="4086448" y="546992"/>
                      </a:cubicBezTo>
                      <a:cubicBezTo>
                        <a:pt x="4082712" y="542013"/>
                        <a:pt x="4080220" y="535789"/>
                        <a:pt x="4077730" y="529565"/>
                      </a:cubicBezTo>
                      <a:cubicBezTo>
                        <a:pt x="4061536" y="489732"/>
                        <a:pt x="4076484" y="463591"/>
                        <a:pt x="4120078" y="468570"/>
                      </a:cubicBezTo>
                      <a:cubicBezTo>
                        <a:pt x="4157446" y="472304"/>
                        <a:pt x="4186094" y="457367"/>
                        <a:pt x="4212252" y="433716"/>
                      </a:cubicBezTo>
                      <a:cubicBezTo>
                        <a:pt x="4230936" y="416289"/>
                        <a:pt x="4252110" y="411309"/>
                        <a:pt x="4275776" y="425002"/>
                      </a:cubicBezTo>
                      <a:cubicBezTo>
                        <a:pt x="4298196" y="437450"/>
                        <a:pt x="4319370" y="434961"/>
                        <a:pt x="4339300" y="418778"/>
                      </a:cubicBezTo>
                      <a:cubicBezTo>
                        <a:pt x="4355492" y="403841"/>
                        <a:pt x="4370440" y="407575"/>
                        <a:pt x="4385386" y="421268"/>
                      </a:cubicBezTo>
                      <a:cubicBezTo>
                        <a:pt x="4396596" y="432471"/>
                        <a:pt x="4406562" y="443674"/>
                        <a:pt x="4420262" y="451143"/>
                      </a:cubicBezTo>
                      <a:cubicBezTo>
                        <a:pt x="4430228" y="456122"/>
                        <a:pt x="4440192" y="461101"/>
                        <a:pt x="4448910" y="452388"/>
                      </a:cubicBezTo>
                      <a:cubicBezTo>
                        <a:pt x="4457630" y="446164"/>
                        <a:pt x="4451402" y="437450"/>
                        <a:pt x="4450156" y="428737"/>
                      </a:cubicBezTo>
                      <a:cubicBezTo>
                        <a:pt x="4446420" y="416289"/>
                        <a:pt x="4440192" y="403841"/>
                        <a:pt x="4447666" y="390148"/>
                      </a:cubicBezTo>
                      <a:close/>
                      <a:moveTo>
                        <a:pt x="2451078" y="0"/>
                      </a:moveTo>
                      <a:cubicBezTo>
                        <a:pt x="2464770" y="1243"/>
                        <a:pt x="2477214" y="0"/>
                        <a:pt x="2487172" y="11190"/>
                      </a:cubicBezTo>
                      <a:cubicBezTo>
                        <a:pt x="2539444" y="78329"/>
                        <a:pt x="2615362" y="105682"/>
                        <a:pt x="2687546" y="139251"/>
                      </a:cubicBezTo>
                      <a:cubicBezTo>
                        <a:pt x="2711194" y="150441"/>
                        <a:pt x="2733596" y="160388"/>
                        <a:pt x="2746042" y="187740"/>
                      </a:cubicBezTo>
                      <a:cubicBezTo>
                        <a:pt x="2758486" y="215093"/>
                        <a:pt x="2793334" y="217580"/>
                        <a:pt x="2816982" y="228770"/>
                      </a:cubicBezTo>
                      <a:cubicBezTo>
                        <a:pt x="2860542" y="249906"/>
                        <a:pt x="2899122" y="276016"/>
                        <a:pt x="2938950" y="299639"/>
                      </a:cubicBezTo>
                      <a:cubicBezTo>
                        <a:pt x="2946416" y="304612"/>
                        <a:pt x="2953884" y="310829"/>
                        <a:pt x="2953884" y="320775"/>
                      </a:cubicBezTo>
                      <a:cubicBezTo>
                        <a:pt x="2946416" y="379211"/>
                        <a:pt x="2993710" y="405321"/>
                        <a:pt x="3027314" y="436404"/>
                      </a:cubicBezTo>
                      <a:cubicBezTo>
                        <a:pt x="3043492" y="452567"/>
                        <a:pt x="3059672" y="466243"/>
                        <a:pt x="3073362" y="482406"/>
                      </a:cubicBezTo>
                      <a:cubicBezTo>
                        <a:pt x="3079586" y="488623"/>
                        <a:pt x="3087052" y="494840"/>
                        <a:pt x="3082074" y="504786"/>
                      </a:cubicBezTo>
                      <a:cubicBezTo>
                        <a:pt x="3075852" y="515976"/>
                        <a:pt x="3065894" y="509759"/>
                        <a:pt x="3058428" y="511003"/>
                      </a:cubicBezTo>
                      <a:cubicBezTo>
                        <a:pt x="2980020" y="512246"/>
                        <a:pt x="2941438" y="460027"/>
                        <a:pt x="2915302" y="397861"/>
                      </a:cubicBezTo>
                      <a:cubicBezTo>
                        <a:pt x="2902856" y="370508"/>
                        <a:pt x="2889166" y="349371"/>
                        <a:pt x="2859296" y="344398"/>
                      </a:cubicBezTo>
                      <a:cubicBezTo>
                        <a:pt x="2854318" y="343155"/>
                        <a:pt x="2850584" y="341912"/>
                        <a:pt x="2846852" y="338182"/>
                      </a:cubicBezTo>
                      <a:cubicBezTo>
                        <a:pt x="2824448" y="317045"/>
                        <a:pt x="2803292" y="302125"/>
                        <a:pt x="2768444" y="315802"/>
                      </a:cubicBezTo>
                      <a:cubicBezTo>
                        <a:pt x="2754754" y="322019"/>
                        <a:pt x="2742308" y="303369"/>
                        <a:pt x="2738574" y="287206"/>
                      </a:cubicBezTo>
                      <a:cubicBezTo>
                        <a:pt x="2732350" y="267313"/>
                        <a:pt x="2722394" y="258609"/>
                        <a:pt x="2701236" y="259853"/>
                      </a:cubicBezTo>
                      <a:cubicBezTo>
                        <a:pt x="2681324" y="259853"/>
                        <a:pt x="2667634" y="249906"/>
                        <a:pt x="2652698" y="238716"/>
                      </a:cubicBezTo>
                      <a:cubicBezTo>
                        <a:pt x="2645232" y="232500"/>
                        <a:pt x="2635274" y="227527"/>
                        <a:pt x="2624074" y="223797"/>
                      </a:cubicBezTo>
                      <a:cubicBezTo>
                        <a:pt x="2615362" y="221310"/>
                        <a:pt x="2606650" y="218823"/>
                        <a:pt x="2600426" y="227527"/>
                      </a:cubicBezTo>
                      <a:cubicBezTo>
                        <a:pt x="2592960" y="236230"/>
                        <a:pt x="2594204" y="246176"/>
                        <a:pt x="2600426" y="254880"/>
                      </a:cubicBezTo>
                      <a:cubicBezTo>
                        <a:pt x="2615362" y="279746"/>
                        <a:pt x="2637764" y="297152"/>
                        <a:pt x="2660166" y="313315"/>
                      </a:cubicBezTo>
                      <a:cubicBezTo>
                        <a:pt x="2693770" y="338182"/>
                        <a:pt x="2692524" y="360561"/>
                        <a:pt x="2653944" y="375481"/>
                      </a:cubicBezTo>
                      <a:cubicBezTo>
                        <a:pt x="2627808" y="385428"/>
                        <a:pt x="2619096" y="397861"/>
                        <a:pt x="2632786" y="423971"/>
                      </a:cubicBezTo>
                      <a:cubicBezTo>
                        <a:pt x="2640254" y="440134"/>
                        <a:pt x="2646476" y="458784"/>
                        <a:pt x="2625318" y="471217"/>
                      </a:cubicBezTo>
                      <a:cubicBezTo>
                        <a:pt x="2597938" y="447594"/>
                        <a:pt x="2570558" y="426457"/>
                        <a:pt x="2533220" y="417754"/>
                      </a:cubicBezTo>
                      <a:cubicBezTo>
                        <a:pt x="2508328" y="411538"/>
                        <a:pt x="2485926" y="405321"/>
                        <a:pt x="2462280" y="423971"/>
                      </a:cubicBezTo>
                      <a:cubicBezTo>
                        <a:pt x="2446100" y="436404"/>
                        <a:pt x="2427432" y="428944"/>
                        <a:pt x="2413742" y="416511"/>
                      </a:cubicBezTo>
                      <a:cubicBezTo>
                        <a:pt x="2400052" y="405321"/>
                        <a:pt x="2382628" y="395374"/>
                        <a:pt x="2370182" y="382941"/>
                      </a:cubicBezTo>
                      <a:cubicBezTo>
                        <a:pt x="2355248" y="368021"/>
                        <a:pt x="2339068" y="359318"/>
                        <a:pt x="2316666" y="361805"/>
                      </a:cubicBezTo>
                      <a:cubicBezTo>
                        <a:pt x="2307954" y="363048"/>
                        <a:pt x="2300486" y="360561"/>
                        <a:pt x="2293018" y="355588"/>
                      </a:cubicBezTo>
                      <a:cubicBezTo>
                        <a:pt x="2260660" y="338182"/>
                        <a:pt x="2232036" y="343155"/>
                        <a:pt x="2209632" y="371751"/>
                      </a:cubicBezTo>
                      <a:cubicBezTo>
                        <a:pt x="2200920" y="381698"/>
                        <a:pt x="2193454" y="389158"/>
                        <a:pt x="2179764" y="385428"/>
                      </a:cubicBezTo>
                      <a:cubicBezTo>
                        <a:pt x="2144916" y="377968"/>
                        <a:pt x="2110068" y="384184"/>
                        <a:pt x="2075220" y="377968"/>
                      </a:cubicBezTo>
                      <a:cubicBezTo>
                        <a:pt x="2064018" y="375481"/>
                        <a:pt x="2054062" y="374238"/>
                        <a:pt x="2051572" y="361805"/>
                      </a:cubicBezTo>
                      <a:cubicBezTo>
                        <a:pt x="2044106" y="335695"/>
                        <a:pt x="2027926" y="343155"/>
                        <a:pt x="2010502" y="351858"/>
                      </a:cubicBezTo>
                      <a:cubicBezTo>
                        <a:pt x="1976898" y="370508"/>
                        <a:pt x="1938318" y="364291"/>
                        <a:pt x="1902224" y="370508"/>
                      </a:cubicBezTo>
                      <a:cubicBezTo>
                        <a:pt x="1893512" y="365535"/>
                        <a:pt x="1883556" y="364291"/>
                        <a:pt x="1874844" y="359318"/>
                      </a:cubicBezTo>
                      <a:cubicBezTo>
                        <a:pt x="1859910" y="349371"/>
                        <a:pt x="1846220" y="350615"/>
                        <a:pt x="1833774" y="363048"/>
                      </a:cubicBezTo>
                      <a:cubicBezTo>
                        <a:pt x="1826306" y="370508"/>
                        <a:pt x="1816350" y="377968"/>
                        <a:pt x="1803904" y="374238"/>
                      </a:cubicBezTo>
                      <a:cubicBezTo>
                        <a:pt x="1779012" y="364291"/>
                        <a:pt x="1754122" y="358075"/>
                        <a:pt x="1730474" y="349371"/>
                      </a:cubicBezTo>
                      <a:cubicBezTo>
                        <a:pt x="1714296" y="343155"/>
                        <a:pt x="1701850" y="336938"/>
                        <a:pt x="1686914" y="345642"/>
                      </a:cubicBezTo>
                      <a:cubicBezTo>
                        <a:pt x="1673224" y="354345"/>
                        <a:pt x="1658290" y="349371"/>
                        <a:pt x="1645844" y="341912"/>
                      </a:cubicBezTo>
                      <a:cubicBezTo>
                        <a:pt x="1622198" y="330722"/>
                        <a:pt x="1599796" y="328235"/>
                        <a:pt x="1578638" y="346885"/>
                      </a:cubicBezTo>
                      <a:cubicBezTo>
                        <a:pt x="1564948" y="358075"/>
                        <a:pt x="1550012" y="360561"/>
                        <a:pt x="1535078" y="354345"/>
                      </a:cubicBezTo>
                      <a:cubicBezTo>
                        <a:pt x="1517654" y="349371"/>
                        <a:pt x="1507698" y="356831"/>
                        <a:pt x="1494008" y="368021"/>
                      </a:cubicBezTo>
                      <a:cubicBezTo>
                        <a:pt x="1461648" y="396618"/>
                        <a:pt x="1429290" y="426457"/>
                        <a:pt x="1380752" y="427701"/>
                      </a:cubicBezTo>
                      <a:cubicBezTo>
                        <a:pt x="1367062" y="427701"/>
                        <a:pt x="1353372" y="423971"/>
                        <a:pt x="1338436" y="422727"/>
                      </a:cubicBezTo>
                      <a:cubicBezTo>
                        <a:pt x="1303588" y="418997"/>
                        <a:pt x="1298610" y="423971"/>
                        <a:pt x="1298610" y="458784"/>
                      </a:cubicBezTo>
                      <a:cubicBezTo>
                        <a:pt x="1298610" y="466243"/>
                        <a:pt x="1298610" y="473703"/>
                        <a:pt x="1294876" y="481163"/>
                      </a:cubicBezTo>
                      <a:cubicBezTo>
                        <a:pt x="1288654" y="493596"/>
                        <a:pt x="1273718" y="494840"/>
                        <a:pt x="1263762" y="501056"/>
                      </a:cubicBezTo>
                      <a:cubicBezTo>
                        <a:pt x="1256294" y="507273"/>
                        <a:pt x="1251316" y="514733"/>
                        <a:pt x="1246338" y="523436"/>
                      </a:cubicBezTo>
                      <a:cubicBezTo>
                        <a:pt x="1218958" y="585602"/>
                        <a:pt x="1164196" y="588088"/>
                        <a:pt x="1105702" y="586845"/>
                      </a:cubicBezTo>
                      <a:cubicBezTo>
                        <a:pt x="1138060" y="611711"/>
                        <a:pt x="1165442" y="636578"/>
                        <a:pt x="1204022" y="651497"/>
                      </a:cubicBezTo>
                      <a:cubicBezTo>
                        <a:pt x="1258784" y="671390"/>
                        <a:pt x="1313544" y="699987"/>
                        <a:pt x="1358350" y="741016"/>
                      </a:cubicBezTo>
                      <a:cubicBezTo>
                        <a:pt x="1367062" y="748476"/>
                        <a:pt x="1368306" y="757179"/>
                        <a:pt x="1367062" y="767126"/>
                      </a:cubicBezTo>
                      <a:cubicBezTo>
                        <a:pt x="1363328" y="790749"/>
                        <a:pt x="1370794" y="811885"/>
                        <a:pt x="1378262" y="834265"/>
                      </a:cubicBezTo>
                      <a:cubicBezTo>
                        <a:pt x="1395686" y="886484"/>
                        <a:pt x="1401910" y="941190"/>
                        <a:pt x="1383240" y="995896"/>
                      </a:cubicBezTo>
                      <a:cubicBezTo>
                        <a:pt x="1367062" y="1043142"/>
                        <a:pt x="1335948" y="1059305"/>
                        <a:pt x="1297366" y="1043142"/>
                      </a:cubicBezTo>
                      <a:lnTo>
                        <a:pt x="1291790" y="1036062"/>
                      </a:lnTo>
                      <a:lnTo>
                        <a:pt x="1297028" y="1049508"/>
                      </a:lnTo>
                      <a:cubicBezTo>
                        <a:pt x="1277092" y="1058233"/>
                        <a:pt x="1263386" y="1066957"/>
                        <a:pt x="1265878" y="1094377"/>
                      </a:cubicBezTo>
                      <a:cubicBezTo>
                        <a:pt x="1267124" y="1124289"/>
                        <a:pt x="1230992" y="1139246"/>
                        <a:pt x="1207320" y="1119304"/>
                      </a:cubicBezTo>
                      <a:cubicBezTo>
                        <a:pt x="1176170" y="1091884"/>
                        <a:pt x="1141284" y="1118058"/>
                        <a:pt x="1108890" y="1108087"/>
                      </a:cubicBezTo>
                      <a:cubicBezTo>
                        <a:pt x="1105152" y="1106840"/>
                        <a:pt x="1101414" y="1114319"/>
                        <a:pt x="1098922" y="1119304"/>
                      </a:cubicBezTo>
                      <a:cubicBezTo>
                        <a:pt x="1086464" y="1140492"/>
                        <a:pt x="1076496" y="1152956"/>
                        <a:pt x="1056560" y="1123043"/>
                      </a:cubicBezTo>
                      <a:cubicBezTo>
                        <a:pt x="1046592" y="1108087"/>
                        <a:pt x="1027904" y="1120550"/>
                        <a:pt x="1020428" y="1131768"/>
                      </a:cubicBezTo>
                      <a:cubicBezTo>
                        <a:pt x="999246" y="1170404"/>
                        <a:pt x="965606" y="1190346"/>
                        <a:pt x="921998" y="1195332"/>
                      </a:cubicBezTo>
                      <a:cubicBezTo>
                        <a:pt x="918260" y="1196578"/>
                        <a:pt x="914522" y="1197824"/>
                        <a:pt x="910786" y="1201563"/>
                      </a:cubicBezTo>
                      <a:cubicBezTo>
                        <a:pt x="894588" y="1223998"/>
                        <a:pt x="919506" y="1288808"/>
                        <a:pt x="948164" y="1291301"/>
                      </a:cubicBezTo>
                      <a:cubicBezTo>
                        <a:pt x="979312" y="1292547"/>
                        <a:pt x="998002" y="1298779"/>
                        <a:pt x="999246" y="1337416"/>
                      </a:cubicBezTo>
                      <a:cubicBezTo>
                        <a:pt x="1000492" y="1372314"/>
                        <a:pt x="1045346" y="1386024"/>
                        <a:pt x="1077742" y="1366082"/>
                      </a:cubicBezTo>
                      <a:cubicBezTo>
                        <a:pt x="1087708" y="1359850"/>
                        <a:pt x="1096430" y="1342401"/>
                        <a:pt x="1111382" y="1354865"/>
                      </a:cubicBezTo>
                      <a:cubicBezTo>
                        <a:pt x="1122596" y="1363589"/>
                        <a:pt x="1120104" y="1379792"/>
                        <a:pt x="1116366" y="1392255"/>
                      </a:cubicBezTo>
                      <a:cubicBezTo>
                        <a:pt x="1111382" y="1408458"/>
                        <a:pt x="1098922" y="1413443"/>
                        <a:pt x="1082726" y="1410951"/>
                      </a:cubicBezTo>
                      <a:cubicBezTo>
                        <a:pt x="1081480" y="1410951"/>
                        <a:pt x="1080234" y="1409704"/>
                        <a:pt x="1078988" y="1409704"/>
                      </a:cubicBezTo>
                      <a:cubicBezTo>
                        <a:pt x="1039118" y="1420922"/>
                        <a:pt x="1006722" y="1414690"/>
                        <a:pt x="978066" y="1379792"/>
                      </a:cubicBezTo>
                      <a:cubicBezTo>
                        <a:pt x="968098" y="1367328"/>
                        <a:pt x="945672" y="1371067"/>
                        <a:pt x="931966" y="1381038"/>
                      </a:cubicBezTo>
                      <a:cubicBezTo>
                        <a:pt x="918260" y="1392255"/>
                        <a:pt x="933212" y="1403473"/>
                        <a:pt x="935704" y="1414690"/>
                      </a:cubicBezTo>
                      <a:cubicBezTo>
                        <a:pt x="940688" y="1427153"/>
                        <a:pt x="940688" y="1440863"/>
                        <a:pt x="954394" y="1450834"/>
                      </a:cubicBezTo>
                      <a:cubicBezTo>
                        <a:pt x="963114" y="1438371"/>
                        <a:pt x="975574" y="1428400"/>
                        <a:pt x="991772" y="1437124"/>
                      </a:cubicBezTo>
                      <a:cubicBezTo>
                        <a:pt x="1009214" y="1445849"/>
                        <a:pt x="1012952" y="1462051"/>
                        <a:pt x="1012952" y="1479500"/>
                      </a:cubicBezTo>
                      <a:cubicBezTo>
                        <a:pt x="1011706" y="1499442"/>
                        <a:pt x="1004230" y="1514398"/>
                        <a:pt x="984296" y="1523123"/>
                      </a:cubicBezTo>
                      <a:cubicBezTo>
                        <a:pt x="974328" y="1526862"/>
                        <a:pt x="961868" y="1526862"/>
                        <a:pt x="951902" y="1526862"/>
                      </a:cubicBezTo>
                      <a:cubicBezTo>
                        <a:pt x="935704" y="1528108"/>
                        <a:pt x="920752" y="1531847"/>
                        <a:pt x="909540" y="1544311"/>
                      </a:cubicBezTo>
                      <a:cubicBezTo>
                        <a:pt x="893342" y="1561760"/>
                        <a:pt x="895834" y="1574223"/>
                        <a:pt x="915768" y="1586687"/>
                      </a:cubicBezTo>
                      <a:cubicBezTo>
                        <a:pt x="928228" y="1594165"/>
                        <a:pt x="943180" y="1600396"/>
                        <a:pt x="954394" y="1612860"/>
                      </a:cubicBezTo>
                      <a:cubicBezTo>
                        <a:pt x="963114" y="1622831"/>
                        <a:pt x="968098" y="1635294"/>
                        <a:pt x="961868" y="1649004"/>
                      </a:cubicBezTo>
                      <a:cubicBezTo>
                        <a:pt x="955638" y="1663960"/>
                        <a:pt x="944426" y="1677670"/>
                        <a:pt x="926982" y="1681409"/>
                      </a:cubicBezTo>
                      <a:cubicBezTo>
                        <a:pt x="907048" y="1686395"/>
                        <a:pt x="904556" y="1663960"/>
                        <a:pt x="890850" y="1653990"/>
                      </a:cubicBezTo>
                      <a:cubicBezTo>
                        <a:pt x="873406" y="1687641"/>
                        <a:pt x="845996" y="1682656"/>
                        <a:pt x="817340" y="1670192"/>
                      </a:cubicBezTo>
                      <a:cubicBezTo>
                        <a:pt x="794912" y="1660221"/>
                        <a:pt x="771240" y="1657729"/>
                        <a:pt x="747566" y="1653990"/>
                      </a:cubicBezTo>
                      <a:cubicBezTo>
                        <a:pt x="726386" y="1650251"/>
                        <a:pt x="713926" y="1660221"/>
                        <a:pt x="710188" y="1681409"/>
                      </a:cubicBezTo>
                      <a:cubicBezTo>
                        <a:pt x="705204" y="1705090"/>
                        <a:pt x="703958" y="1728771"/>
                        <a:pt x="711434" y="1753698"/>
                      </a:cubicBezTo>
                      <a:cubicBezTo>
                        <a:pt x="726386" y="1803552"/>
                        <a:pt x="707696" y="1842189"/>
                        <a:pt x="659104" y="1859638"/>
                      </a:cubicBezTo>
                      <a:cubicBezTo>
                        <a:pt x="656612" y="1867116"/>
                        <a:pt x="661596" y="1870855"/>
                        <a:pt x="666580" y="1872102"/>
                      </a:cubicBezTo>
                      <a:cubicBezTo>
                        <a:pt x="737598" y="1892043"/>
                        <a:pt x="802388" y="1929434"/>
                        <a:pt x="875898" y="1940651"/>
                      </a:cubicBezTo>
                      <a:cubicBezTo>
                        <a:pt x="904556" y="1945636"/>
                        <a:pt x="918260" y="1970563"/>
                        <a:pt x="929474" y="1994244"/>
                      </a:cubicBezTo>
                      <a:cubicBezTo>
                        <a:pt x="941934" y="2022910"/>
                        <a:pt x="955638" y="2050330"/>
                        <a:pt x="976820" y="2074011"/>
                      </a:cubicBezTo>
                      <a:cubicBezTo>
                        <a:pt x="991772" y="2090213"/>
                        <a:pt x="998002" y="2111401"/>
                        <a:pt x="991772" y="2132589"/>
                      </a:cubicBezTo>
                      <a:cubicBezTo>
                        <a:pt x="979312" y="2167487"/>
                        <a:pt x="993018" y="2197400"/>
                        <a:pt x="1012952" y="2223573"/>
                      </a:cubicBezTo>
                      <a:cubicBezTo>
                        <a:pt x="1035380" y="2254732"/>
                        <a:pt x="1060298" y="2285891"/>
                        <a:pt x="1090200" y="2309572"/>
                      </a:cubicBezTo>
                      <a:cubicBezTo>
                        <a:pt x="1111382" y="2327021"/>
                        <a:pt x="1117612" y="2345716"/>
                        <a:pt x="1113874" y="2374382"/>
                      </a:cubicBezTo>
                      <a:cubicBezTo>
                        <a:pt x="1107644" y="2422990"/>
                        <a:pt x="1135054" y="2461627"/>
                        <a:pt x="1166204" y="2496525"/>
                      </a:cubicBezTo>
                      <a:cubicBezTo>
                        <a:pt x="1211058" y="2546379"/>
                        <a:pt x="1262140" y="2588755"/>
                        <a:pt x="1320700" y="2622406"/>
                      </a:cubicBezTo>
                      <a:cubicBezTo>
                        <a:pt x="1346866" y="2638609"/>
                        <a:pt x="1349358" y="2666029"/>
                        <a:pt x="1328176" y="2689709"/>
                      </a:cubicBezTo>
                      <a:cubicBezTo>
                        <a:pt x="1318208" y="2703419"/>
                        <a:pt x="1305750" y="2713390"/>
                        <a:pt x="1292044" y="2723361"/>
                      </a:cubicBezTo>
                      <a:cubicBezTo>
                        <a:pt x="1268370" y="2740810"/>
                        <a:pt x="1267124" y="2760752"/>
                        <a:pt x="1285814" y="2781940"/>
                      </a:cubicBezTo>
                      <a:cubicBezTo>
                        <a:pt x="1298274" y="2795649"/>
                        <a:pt x="1308240" y="2811852"/>
                        <a:pt x="1320700" y="2825562"/>
                      </a:cubicBezTo>
                      <a:cubicBezTo>
                        <a:pt x="1343128" y="2851735"/>
                        <a:pt x="1350602" y="2879155"/>
                        <a:pt x="1330668" y="2910314"/>
                      </a:cubicBezTo>
                      <a:cubicBezTo>
                        <a:pt x="1324438" y="2919038"/>
                        <a:pt x="1324438" y="2931502"/>
                        <a:pt x="1323192" y="2942719"/>
                      </a:cubicBezTo>
                      <a:cubicBezTo>
                        <a:pt x="1321946" y="2955183"/>
                        <a:pt x="1319454" y="2968893"/>
                        <a:pt x="1306994" y="2972632"/>
                      </a:cubicBezTo>
                      <a:cubicBezTo>
                        <a:pt x="1273354" y="2982603"/>
                        <a:pt x="1264632" y="3010022"/>
                        <a:pt x="1255912" y="3036196"/>
                      </a:cubicBezTo>
                      <a:cubicBezTo>
                        <a:pt x="1249682" y="3052398"/>
                        <a:pt x="1240960" y="3062369"/>
                        <a:pt x="1224762" y="3067354"/>
                      </a:cubicBezTo>
                      <a:cubicBezTo>
                        <a:pt x="1208566" y="3072340"/>
                        <a:pt x="1197352" y="3081064"/>
                        <a:pt x="1189876" y="3096021"/>
                      </a:cubicBezTo>
                      <a:cubicBezTo>
                        <a:pt x="1178662" y="3114716"/>
                        <a:pt x="1163712" y="3117209"/>
                        <a:pt x="1143776" y="3108484"/>
                      </a:cubicBezTo>
                      <a:cubicBezTo>
                        <a:pt x="1113874" y="3096021"/>
                        <a:pt x="1098922" y="3108484"/>
                        <a:pt x="1103906" y="3142136"/>
                      </a:cubicBezTo>
                      <a:cubicBezTo>
                        <a:pt x="1106398" y="3165816"/>
                        <a:pt x="1113874" y="3189497"/>
                        <a:pt x="1095184" y="3208192"/>
                      </a:cubicBezTo>
                      <a:cubicBezTo>
                        <a:pt x="1085218" y="3218163"/>
                        <a:pt x="1075250" y="3226888"/>
                        <a:pt x="1060298" y="3218163"/>
                      </a:cubicBezTo>
                      <a:cubicBezTo>
                        <a:pt x="1046592" y="3209439"/>
                        <a:pt x="1041610" y="3196975"/>
                        <a:pt x="1046592" y="3180773"/>
                      </a:cubicBezTo>
                      <a:cubicBezTo>
                        <a:pt x="1049084" y="3174541"/>
                        <a:pt x="1054068" y="3169555"/>
                        <a:pt x="1055314" y="3163324"/>
                      </a:cubicBezTo>
                      <a:cubicBezTo>
                        <a:pt x="1065282" y="3139643"/>
                        <a:pt x="1060298" y="3119701"/>
                        <a:pt x="1037872" y="3105991"/>
                      </a:cubicBezTo>
                      <a:cubicBezTo>
                        <a:pt x="1022920" y="3098513"/>
                        <a:pt x="1007968" y="3092282"/>
                        <a:pt x="991772" y="3088542"/>
                      </a:cubicBezTo>
                      <a:cubicBezTo>
                        <a:pt x="970590" y="3082311"/>
                        <a:pt x="953148" y="3072340"/>
                        <a:pt x="941934" y="3052398"/>
                      </a:cubicBezTo>
                      <a:cubicBezTo>
                        <a:pt x="934458" y="3037442"/>
                        <a:pt x="921998" y="3032457"/>
                        <a:pt x="904556" y="3032457"/>
                      </a:cubicBezTo>
                      <a:cubicBezTo>
                        <a:pt x="872160" y="3034949"/>
                        <a:pt x="845996" y="3023732"/>
                        <a:pt x="836028" y="2988834"/>
                      </a:cubicBezTo>
                      <a:cubicBezTo>
                        <a:pt x="834782" y="2982603"/>
                        <a:pt x="831044" y="2976371"/>
                        <a:pt x="826060" y="2972632"/>
                      </a:cubicBezTo>
                      <a:cubicBezTo>
                        <a:pt x="816094" y="2965154"/>
                        <a:pt x="806126" y="2956429"/>
                        <a:pt x="793666" y="2957675"/>
                      </a:cubicBezTo>
                      <a:cubicBezTo>
                        <a:pt x="789928" y="2957675"/>
                        <a:pt x="786190" y="2962661"/>
                        <a:pt x="786190" y="2967646"/>
                      </a:cubicBezTo>
                      <a:cubicBezTo>
                        <a:pt x="784944" y="2982603"/>
                        <a:pt x="797404" y="2987588"/>
                        <a:pt x="806126" y="2993820"/>
                      </a:cubicBezTo>
                      <a:cubicBezTo>
                        <a:pt x="831044" y="3008776"/>
                        <a:pt x="843504" y="3032457"/>
                        <a:pt x="847242" y="3059876"/>
                      </a:cubicBezTo>
                      <a:cubicBezTo>
                        <a:pt x="849734" y="3078572"/>
                        <a:pt x="854718" y="3097267"/>
                        <a:pt x="860948" y="3115962"/>
                      </a:cubicBezTo>
                      <a:cubicBezTo>
                        <a:pt x="864686" y="3114716"/>
                        <a:pt x="865932" y="3110977"/>
                        <a:pt x="865932" y="3108484"/>
                      </a:cubicBezTo>
                      <a:cubicBezTo>
                        <a:pt x="872160" y="3096021"/>
                        <a:pt x="879636" y="3084803"/>
                        <a:pt x="897080" y="3087296"/>
                      </a:cubicBezTo>
                      <a:cubicBezTo>
                        <a:pt x="913276" y="3091035"/>
                        <a:pt x="917014" y="3104745"/>
                        <a:pt x="919506" y="3119701"/>
                      </a:cubicBezTo>
                      <a:cubicBezTo>
                        <a:pt x="924490" y="3152107"/>
                        <a:pt x="928228" y="3183265"/>
                        <a:pt x="928228" y="3214424"/>
                      </a:cubicBezTo>
                      <a:cubicBezTo>
                        <a:pt x="926982" y="3235612"/>
                        <a:pt x="925736" y="3256800"/>
                        <a:pt x="930720" y="3279235"/>
                      </a:cubicBezTo>
                      <a:cubicBezTo>
                        <a:pt x="941934" y="3269264"/>
                        <a:pt x="933212" y="3249322"/>
                        <a:pt x="950656" y="3244337"/>
                      </a:cubicBezTo>
                      <a:cubicBezTo>
                        <a:pt x="964360" y="3263032"/>
                        <a:pt x="969344" y="3287959"/>
                        <a:pt x="1002984" y="3290452"/>
                      </a:cubicBezTo>
                      <a:cubicBezTo>
                        <a:pt x="1016690" y="3292944"/>
                        <a:pt x="1012952" y="3316625"/>
                        <a:pt x="1005476" y="3327842"/>
                      </a:cubicBezTo>
                      <a:cubicBezTo>
                        <a:pt x="996756" y="3344045"/>
                        <a:pt x="990526" y="3352769"/>
                        <a:pt x="1010460" y="3366479"/>
                      </a:cubicBezTo>
                      <a:cubicBezTo>
                        <a:pt x="1031642" y="3381436"/>
                        <a:pt x="1035380" y="3411348"/>
                        <a:pt x="1051576" y="3433782"/>
                      </a:cubicBezTo>
                      <a:cubicBezTo>
                        <a:pt x="1061544" y="3447492"/>
                        <a:pt x="1042854" y="3472419"/>
                        <a:pt x="1020428" y="3474912"/>
                      </a:cubicBezTo>
                      <a:cubicBezTo>
                        <a:pt x="980558" y="3481144"/>
                        <a:pt x="960622" y="3504825"/>
                        <a:pt x="951902" y="3540969"/>
                      </a:cubicBezTo>
                      <a:cubicBezTo>
                        <a:pt x="950656" y="3547201"/>
                        <a:pt x="948164" y="3554679"/>
                        <a:pt x="944426" y="3559664"/>
                      </a:cubicBezTo>
                      <a:cubicBezTo>
                        <a:pt x="902064" y="3603286"/>
                        <a:pt x="907048" y="3660619"/>
                        <a:pt x="900818" y="3712966"/>
                      </a:cubicBezTo>
                      <a:cubicBezTo>
                        <a:pt x="898326" y="3730415"/>
                        <a:pt x="903310" y="3744124"/>
                        <a:pt x="923244" y="3747863"/>
                      </a:cubicBezTo>
                      <a:cubicBezTo>
                        <a:pt x="930720" y="3749110"/>
                        <a:pt x="936950" y="3754095"/>
                        <a:pt x="943180" y="3760327"/>
                      </a:cubicBezTo>
                      <a:cubicBezTo>
                        <a:pt x="959376" y="3774037"/>
                        <a:pt x="975574" y="3775284"/>
                        <a:pt x="994264" y="3765312"/>
                      </a:cubicBezTo>
                      <a:cubicBezTo>
                        <a:pt x="1019182" y="3751603"/>
                        <a:pt x="1044100" y="3747863"/>
                        <a:pt x="1070266" y="3760327"/>
                      </a:cubicBezTo>
                      <a:cubicBezTo>
                        <a:pt x="1078988" y="3762820"/>
                        <a:pt x="1086464" y="3769052"/>
                        <a:pt x="1086464" y="3779023"/>
                      </a:cubicBezTo>
                      <a:cubicBezTo>
                        <a:pt x="1086464" y="3790241"/>
                        <a:pt x="1077742" y="3792733"/>
                        <a:pt x="1069020" y="3795226"/>
                      </a:cubicBezTo>
                      <a:cubicBezTo>
                        <a:pt x="1051576" y="3802704"/>
                        <a:pt x="1027904" y="3797719"/>
                        <a:pt x="1020428" y="3818907"/>
                      </a:cubicBezTo>
                      <a:cubicBezTo>
                        <a:pt x="1012952" y="3841341"/>
                        <a:pt x="1040364" y="3847573"/>
                        <a:pt x="1049084" y="3863775"/>
                      </a:cubicBezTo>
                      <a:cubicBezTo>
                        <a:pt x="1052822" y="3870007"/>
                        <a:pt x="1056560" y="3876239"/>
                        <a:pt x="1059052" y="3883717"/>
                      </a:cubicBezTo>
                      <a:cubicBezTo>
                        <a:pt x="1061544" y="3897427"/>
                        <a:pt x="1070266" y="3899920"/>
                        <a:pt x="1085218" y="3903659"/>
                      </a:cubicBezTo>
                      <a:cubicBezTo>
                        <a:pt x="1110136" y="3907398"/>
                        <a:pt x="1135054" y="3926093"/>
                        <a:pt x="1150006" y="3884963"/>
                      </a:cubicBezTo>
                      <a:cubicBezTo>
                        <a:pt x="1154990" y="3873746"/>
                        <a:pt x="1177416" y="3882471"/>
                        <a:pt x="1181154" y="3896181"/>
                      </a:cubicBezTo>
                      <a:cubicBezTo>
                        <a:pt x="1189876" y="3928586"/>
                        <a:pt x="1209812" y="3948527"/>
                        <a:pt x="1235976" y="3965976"/>
                      </a:cubicBezTo>
                      <a:cubicBezTo>
                        <a:pt x="1257158" y="3980933"/>
                        <a:pt x="1247190" y="4002121"/>
                        <a:pt x="1238468" y="4019570"/>
                      </a:cubicBezTo>
                      <a:cubicBezTo>
                        <a:pt x="1249682" y="4027048"/>
                        <a:pt x="1258404" y="4020816"/>
                        <a:pt x="1268370" y="4019570"/>
                      </a:cubicBezTo>
                      <a:cubicBezTo>
                        <a:pt x="1282076" y="4018323"/>
                        <a:pt x="1292044" y="4022062"/>
                        <a:pt x="1295782" y="4035772"/>
                      </a:cubicBezTo>
                      <a:cubicBezTo>
                        <a:pt x="1302012" y="4058207"/>
                        <a:pt x="1314470" y="4063192"/>
                        <a:pt x="1335652" y="4055714"/>
                      </a:cubicBezTo>
                      <a:cubicBezTo>
                        <a:pt x="1353094" y="4049482"/>
                        <a:pt x="1365554" y="4056960"/>
                        <a:pt x="1368046" y="4074409"/>
                      </a:cubicBezTo>
                      <a:cubicBezTo>
                        <a:pt x="1368046" y="4099336"/>
                        <a:pt x="1384244" y="4103075"/>
                        <a:pt x="1401686" y="4106814"/>
                      </a:cubicBezTo>
                      <a:cubicBezTo>
                        <a:pt x="1454016" y="4116785"/>
                        <a:pt x="1454016" y="4116785"/>
                        <a:pt x="1450278" y="4167886"/>
                      </a:cubicBezTo>
                      <a:cubicBezTo>
                        <a:pt x="1449032" y="4187827"/>
                        <a:pt x="1457754" y="4196552"/>
                        <a:pt x="1472706" y="4185335"/>
                      </a:cubicBezTo>
                      <a:cubicBezTo>
                        <a:pt x="1505100" y="4160407"/>
                        <a:pt x="1551200" y="4170378"/>
                        <a:pt x="1577364" y="4132988"/>
                      </a:cubicBezTo>
                      <a:cubicBezTo>
                        <a:pt x="1584840" y="4120524"/>
                        <a:pt x="1597300" y="4128002"/>
                        <a:pt x="1603530" y="4140466"/>
                      </a:cubicBezTo>
                      <a:cubicBezTo>
                        <a:pt x="1607268" y="4147944"/>
                        <a:pt x="1607268" y="4156668"/>
                        <a:pt x="1608514" y="4165393"/>
                      </a:cubicBezTo>
                      <a:cubicBezTo>
                        <a:pt x="1613496" y="4206523"/>
                        <a:pt x="1622218" y="4215247"/>
                        <a:pt x="1663334" y="4221479"/>
                      </a:cubicBezTo>
                      <a:cubicBezTo>
                        <a:pt x="1675794" y="4223972"/>
                        <a:pt x="1685762" y="4226464"/>
                        <a:pt x="1694484" y="4236435"/>
                      </a:cubicBezTo>
                      <a:cubicBezTo>
                        <a:pt x="1716910" y="4263855"/>
                        <a:pt x="1767994" y="4276318"/>
                        <a:pt x="1801634" y="4262608"/>
                      </a:cubicBezTo>
                      <a:cubicBezTo>
                        <a:pt x="1805372" y="4260116"/>
                        <a:pt x="1809110" y="4257623"/>
                        <a:pt x="1812848" y="4255130"/>
                      </a:cubicBezTo>
                      <a:cubicBezTo>
                        <a:pt x="1822816" y="4250145"/>
                        <a:pt x="1834028" y="4246406"/>
                        <a:pt x="1842750" y="4255130"/>
                      </a:cubicBezTo>
                      <a:cubicBezTo>
                        <a:pt x="1855210" y="4265101"/>
                        <a:pt x="1848980" y="4277565"/>
                        <a:pt x="1842750" y="4288782"/>
                      </a:cubicBezTo>
                      <a:cubicBezTo>
                        <a:pt x="1834028" y="4304985"/>
                        <a:pt x="1824062" y="4321187"/>
                        <a:pt x="1819078" y="4338636"/>
                      </a:cubicBezTo>
                      <a:cubicBezTo>
                        <a:pt x="1814094" y="4352346"/>
                        <a:pt x="1804126" y="4362317"/>
                        <a:pt x="1789174" y="4361070"/>
                      </a:cubicBezTo>
                      <a:cubicBezTo>
                        <a:pt x="1758026" y="4357331"/>
                        <a:pt x="1746812" y="4383505"/>
                        <a:pt x="1729370" y="4400954"/>
                      </a:cubicBezTo>
                      <a:cubicBezTo>
                        <a:pt x="1723140" y="4407185"/>
                        <a:pt x="1724386" y="4414664"/>
                        <a:pt x="1731862" y="4420895"/>
                      </a:cubicBezTo>
                      <a:cubicBezTo>
                        <a:pt x="1750550" y="4435852"/>
                        <a:pt x="1758026" y="4458286"/>
                        <a:pt x="1770486" y="4478228"/>
                      </a:cubicBezTo>
                      <a:cubicBezTo>
                        <a:pt x="1784192" y="4504401"/>
                        <a:pt x="1790420" y="4526835"/>
                        <a:pt x="1763010" y="4549270"/>
                      </a:cubicBezTo>
                      <a:cubicBezTo>
                        <a:pt x="1756780" y="4554255"/>
                        <a:pt x="1750550" y="4562980"/>
                        <a:pt x="1756780" y="4571704"/>
                      </a:cubicBezTo>
                      <a:cubicBezTo>
                        <a:pt x="1763010" y="4579182"/>
                        <a:pt x="1772978" y="4576690"/>
                        <a:pt x="1781700" y="4572951"/>
                      </a:cubicBezTo>
                      <a:cubicBezTo>
                        <a:pt x="1802880" y="4560487"/>
                        <a:pt x="1821570" y="4566719"/>
                        <a:pt x="1842750" y="4574197"/>
                      </a:cubicBezTo>
                      <a:cubicBezTo>
                        <a:pt x="1875146" y="4582921"/>
                        <a:pt x="1907540" y="4570458"/>
                        <a:pt x="1928720" y="4546777"/>
                      </a:cubicBezTo>
                      <a:cubicBezTo>
                        <a:pt x="1949902" y="4523096"/>
                        <a:pt x="1979804" y="4510633"/>
                        <a:pt x="1997248" y="4484459"/>
                      </a:cubicBezTo>
                      <a:cubicBezTo>
                        <a:pt x="2000986" y="4476981"/>
                        <a:pt x="2009706" y="4475735"/>
                        <a:pt x="2017182" y="4480720"/>
                      </a:cubicBezTo>
                      <a:cubicBezTo>
                        <a:pt x="2025904" y="4485706"/>
                        <a:pt x="2030888" y="4494430"/>
                        <a:pt x="2027150" y="4503155"/>
                      </a:cubicBezTo>
                      <a:cubicBezTo>
                        <a:pt x="2014690" y="4528082"/>
                        <a:pt x="2009706" y="4559241"/>
                        <a:pt x="1977312" y="4569211"/>
                      </a:cubicBezTo>
                      <a:cubicBezTo>
                        <a:pt x="1952394" y="4576690"/>
                        <a:pt x="1938688" y="4597878"/>
                        <a:pt x="1922490" y="4615327"/>
                      </a:cubicBezTo>
                      <a:cubicBezTo>
                        <a:pt x="1910032" y="4631529"/>
                        <a:pt x="1911278" y="4642746"/>
                        <a:pt x="1927474" y="4655210"/>
                      </a:cubicBezTo>
                      <a:cubicBezTo>
                        <a:pt x="1942426" y="4666427"/>
                        <a:pt x="1954886" y="4665181"/>
                        <a:pt x="1966098" y="4648978"/>
                      </a:cubicBezTo>
                      <a:cubicBezTo>
                        <a:pt x="1976066" y="4634022"/>
                        <a:pt x="1989772" y="4621558"/>
                        <a:pt x="2005968" y="4611587"/>
                      </a:cubicBezTo>
                      <a:cubicBezTo>
                        <a:pt x="2032134" y="4595385"/>
                        <a:pt x="2030888" y="4569211"/>
                        <a:pt x="2028396" y="4543038"/>
                      </a:cubicBezTo>
                      <a:cubicBezTo>
                        <a:pt x="2024658" y="4505647"/>
                        <a:pt x="2058298" y="4501908"/>
                        <a:pt x="2079480" y="4488198"/>
                      </a:cubicBezTo>
                      <a:cubicBezTo>
                        <a:pt x="2098168" y="4475735"/>
                        <a:pt x="2119350" y="4478228"/>
                        <a:pt x="2129318" y="4495677"/>
                      </a:cubicBezTo>
                      <a:cubicBezTo>
                        <a:pt x="2149252" y="4525589"/>
                        <a:pt x="2156728" y="4562980"/>
                        <a:pt x="2197844" y="4575443"/>
                      </a:cubicBezTo>
                      <a:cubicBezTo>
                        <a:pt x="2201582" y="4576690"/>
                        <a:pt x="2202828" y="4587907"/>
                        <a:pt x="2202828" y="4594139"/>
                      </a:cubicBezTo>
                      <a:cubicBezTo>
                        <a:pt x="2202828" y="4614080"/>
                        <a:pt x="2211550" y="4629036"/>
                        <a:pt x="2226500" y="4642746"/>
                      </a:cubicBezTo>
                      <a:cubicBezTo>
                        <a:pt x="2242698" y="4658949"/>
                        <a:pt x="2257650" y="4676398"/>
                        <a:pt x="2219026" y="4696339"/>
                      </a:cubicBezTo>
                      <a:cubicBezTo>
                        <a:pt x="2273846" y="4688861"/>
                        <a:pt x="2319946" y="4682630"/>
                        <a:pt x="2348604" y="4727498"/>
                      </a:cubicBezTo>
                      <a:cubicBezTo>
                        <a:pt x="2366046" y="4756164"/>
                        <a:pt x="2376014" y="4791062"/>
                        <a:pt x="2366046" y="4824714"/>
                      </a:cubicBezTo>
                      <a:cubicBezTo>
                        <a:pt x="2362308" y="4843409"/>
                        <a:pt x="2368538" y="4853380"/>
                        <a:pt x="2385982" y="4854626"/>
                      </a:cubicBezTo>
                      <a:cubicBezTo>
                        <a:pt x="2409654" y="4857119"/>
                        <a:pt x="2433328" y="4865844"/>
                        <a:pt x="2450770" y="4838424"/>
                      </a:cubicBezTo>
                      <a:cubicBezTo>
                        <a:pt x="2460738" y="4822221"/>
                        <a:pt x="2479428" y="4822221"/>
                        <a:pt x="2495624" y="4824714"/>
                      </a:cubicBezTo>
                      <a:cubicBezTo>
                        <a:pt x="2524282" y="4827207"/>
                        <a:pt x="2554184" y="4824714"/>
                        <a:pt x="2584086" y="4830946"/>
                      </a:cubicBezTo>
                      <a:cubicBezTo>
                        <a:pt x="2600284" y="4833438"/>
                        <a:pt x="2620218" y="4837177"/>
                        <a:pt x="2615236" y="4806019"/>
                      </a:cubicBezTo>
                      <a:cubicBezTo>
                        <a:pt x="2612744" y="4784831"/>
                        <a:pt x="2660090" y="4763643"/>
                        <a:pt x="2678778" y="4774860"/>
                      </a:cubicBezTo>
                      <a:cubicBezTo>
                        <a:pt x="2683762" y="4778599"/>
                        <a:pt x="2685008" y="4783584"/>
                        <a:pt x="2682516" y="4788570"/>
                      </a:cubicBezTo>
                      <a:cubicBezTo>
                        <a:pt x="2672548" y="4812250"/>
                        <a:pt x="2688746" y="4814743"/>
                        <a:pt x="2706190" y="4817236"/>
                      </a:cubicBezTo>
                      <a:cubicBezTo>
                        <a:pt x="2716156" y="4817236"/>
                        <a:pt x="2727370" y="4819728"/>
                        <a:pt x="2738584" y="4819728"/>
                      </a:cubicBezTo>
                      <a:cubicBezTo>
                        <a:pt x="2754780" y="4819728"/>
                        <a:pt x="2761010" y="4825960"/>
                        <a:pt x="2754780" y="4842163"/>
                      </a:cubicBezTo>
                      <a:cubicBezTo>
                        <a:pt x="2747306" y="4857119"/>
                        <a:pt x="2747306" y="4870829"/>
                        <a:pt x="2764748" y="4878307"/>
                      </a:cubicBezTo>
                      <a:cubicBezTo>
                        <a:pt x="2783438" y="4884539"/>
                        <a:pt x="2797142" y="4875814"/>
                        <a:pt x="2805864" y="4858365"/>
                      </a:cubicBezTo>
                      <a:cubicBezTo>
                        <a:pt x="2807110" y="4854626"/>
                        <a:pt x="2804618" y="4859612"/>
                        <a:pt x="2805864" y="4855873"/>
                      </a:cubicBezTo>
                      <a:cubicBezTo>
                        <a:pt x="2812094" y="4835931"/>
                        <a:pt x="2817078" y="4814743"/>
                        <a:pt x="2844488" y="4819728"/>
                      </a:cubicBezTo>
                      <a:cubicBezTo>
                        <a:pt x="2871900" y="4823468"/>
                        <a:pt x="2878130" y="4847148"/>
                        <a:pt x="2881868" y="4870829"/>
                      </a:cubicBezTo>
                      <a:cubicBezTo>
                        <a:pt x="2884358" y="4906973"/>
                        <a:pt x="2879376" y="4939378"/>
                        <a:pt x="2840750" y="4956827"/>
                      </a:cubicBezTo>
                      <a:cubicBezTo>
                        <a:pt x="2833276" y="4960566"/>
                        <a:pt x="2824554" y="4969291"/>
                        <a:pt x="2827046" y="4983001"/>
                      </a:cubicBezTo>
                      <a:cubicBezTo>
                        <a:pt x="2850718" y="4969291"/>
                        <a:pt x="2875638" y="4954335"/>
                        <a:pt x="2903048" y="4970537"/>
                      </a:cubicBezTo>
                      <a:cubicBezTo>
                        <a:pt x="2919246" y="4980508"/>
                        <a:pt x="2900556" y="4994218"/>
                        <a:pt x="2904294" y="5007928"/>
                      </a:cubicBezTo>
                      <a:cubicBezTo>
                        <a:pt x="2909278" y="4983001"/>
                        <a:pt x="2935442" y="4970537"/>
                        <a:pt x="2941672" y="4945610"/>
                      </a:cubicBezTo>
                      <a:cubicBezTo>
                        <a:pt x="2946656" y="4925669"/>
                        <a:pt x="2950394" y="4908220"/>
                        <a:pt x="2940426" y="4888278"/>
                      </a:cubicBezTo>
                      <a:cubicBezTo>
                        <a:pt x="2935442" y="4873322"/>
                        <a:pt x="2930458" y="4854626"/>
                        <a:pt x="2951640" y="4849641"/>
                      </a:cubicBezTo>
                      <a:cubicBezTo>
                        <a:pt x="2971574" y="4844656"/>
                        <a:pt x="2979050" y="4862105"/>
                        <a:pt x="2981542" y="4879553"/>
                      </a:cubicBezTo>
                      <a:cubicBezTo>
                        <a:pt x="2984034" y="4887032"/>
                        <a:pt x="2982788" y="4895756"/>
                        <a:pt x="2985280" y="4901988"/>
                      </a:cubicBezTo>
                      <a:cubicBezTo>
                        <a:pt x="2991510" y="4926915"/>
                        <a:pt x="3027642" y="4939378"/>
                        <a:pt x="3046332" y="4925669"/>
                      </a:cubicBezTo>
                      <a:cubicBezTo>
                        <a:pt x="3051316" y="4923176"/>
                        <a:pt x="3055054" y="4919437"/>
                        <a:pt x="3052562" y="4915698"/>
                      </a:cubicBezTo>
                      <a:cubicBezTo>
                        <a:pt x="3036364" y="4880800"/>
                        <a:pt x="3060036" y="4858365"/>
                        <a:pt x="3074988" y="4833438"/>
                      </a:cubicBezTo>
                      <a:cubicBezTo>
                        <a:pt x="3083710" y="4817236"/>
                        <a:pt x="3072496" y="4813497"/>
                        <a:pt x="3063774" y="4807265"/>
                      </a:cubicBezTo>
                      <a:cubicBezTo>
                        <a:pt x="3051316" y="4799787"/>
                        <a:pt x="3045086" y="4788570"/>
                        <a:pt x="3048824" y="4774860"/>
                      </a:cubicBezTo>
                      <a:cubicBezTo>
                        <a:pt x="3051316" y="4761150"/>
                        <a:pt x="3063774" y="4757411"/>
                        <a:pt x="3074988" y="4751179"/>
                      </a:cubicBezTo>
                      <a:cubicBezTo>
                        <a:pt x="3118596" y="4727498"/>
                        <a:pt x="3170926" y="4733730"/>
                        <a:pt x="3215780" y="4713788"/>
                      </a:cubicBezTo>
                      <a:cubicBezTo>
                        <a:pt x="3225748" y="4710049"/>
                        <a:pt x="3240698" y="4710049"/>
                        <a:pt x="3246928" y="4722513"/>
                      </a:cubicBezTo>
                      <a:cubicBezTo>
                        <a:pt x="3254404" y="4733730"/>
                        <a:pt x="3246928" y="4743701"/>
                        <a:pt x="3239452" y="4752425"/>
                      </a:cubicBezTo>
                      <a:cubicBezTo>
                        <a:pt x="3226994" y="4763643"/>
                        <a:pt x="3219518" y="4777352"/>
                        <a:pt x="3218272" y="4794801"/>
                      </a:cubicBezTo>
                      <a:cubicBezTo>
                        <a:pt x="3218272" y="4807265"/>
                        <a:pt x="3208304" y="4813497"/>
                        <a:pt x="3198336" y="4819728"/>
                      </a:cubicBezTo>
                      <a:cubicBezTo>
                        <a:pt x="3168434" y="4838424"/>
                        <a:pt x="3152236" y="4863351"/>
                        <a:pt x="3159712" y="4899495"/>
                      </a:cubicBezTo>
                      <a:cubicBezTo>
                        <a:pt x="3160958" y="4909466"/>
                        <a:pt x="3157220" y="4919437"/>
                        <a:pt x="3157220" y="4929408"/>
                      </a:cubicBezTo>
                      <a:cubicBezTo>
                        <a:pt x="3155974" y="4960566"/>
                        <a:pt x="3174664" y="4975523"/>
                        <a:pt x="3204566" y="4964305"/>
                      </a:cubicBezTo>
                      <a:cubicBezTo>
                        <a:pt x="3219518" y="4958074"/>
                        <a:pt x="3230732" y="4963059"/>
                        <a:pt x="3243190" y="4964305"/>
                      </a:cubicBezTo>
                      <a:cubicBezTo>
                        <a:pt x="3263126" y="4968045"/>
                        <a:pt x="3274340" y="4960566"/>
                        <a:pt x="3266864" y="4939378"/>
                      </a:cubicBezTo>
                      <a:cubicBezTo>
                        <a:pt x="3260634" y="4921929"/>
                        <a:pt x="3261880" y="4905727"/>
                        <a:pt x="3265618" y="4890771"/>
                      </a:cubicBezTo>
                      <a:cubicBezTo>
                        <a:pt x="3270602" y="4869583"/>
                        <a:pt x="3284306" y="4859612"/>
                        <a:pt x="3305488" y="4855873"/>
                      </a:cubicBezTo>
                      <a:cubicBezTo>
                        <a:pt x="3342866" y="4849641"/>
                        <a:pt x="3380244" y="4843409"/>
                        <a:pt x="3403918" y="4803526"/>
                      </a:cubicBezTo>
                      <a:cubicBezTo>
                        <a:pt x="3417622" y="4779845"/>
                        <a:pt x="3461230" y="4786077"/>
                        <a:pt x="3476182" y="4811004"/>
                      </a:cubicBezTo>
                      <a:cubicBezTo>
                        <a:pt x="3482412" y="4823468"/>
                        <a:pt x="3489888" y="4833438"/>
                        <a:pt x="3503592" y="4838424"/>
                      </a:cubicBezTo>
                      <a:cubicBezTo>
                        <a:pt x="3513560" y="4843409"/>
                        <a:pt x="3519790" y="4850887"/>
                        <a:pt x="3522282" y="4863351"/>
                      </a:cubicBezTo>
                      <a:cubicBezTo>
                        <a:pt x="3532250" y="4895756"/>
                        <a:pt x="3547200" y="4901988"/>
                        <a:pt x="3578350" y="4885785"/>
                      </a:cubicBezTo>
                      <a:cubicBezTo>
                        <a:pt x="3584578" y="4883293"/>
                        <a:pt x="3592054" y="4879553"/>
                        <a:pt x="3599530" y="4877061"/>
                      </a:cubicBezTo>
                      <a:cubicBezTo>
                        <a:pt x="3582088" y="4835931"/>
                        <a:pt x="3594546" y="4806019"/>
                        <a:pt x="3634416" y="4788570"/>
                      </a:cubicBezTo>
                      <a:cubicBezTo>
                        <a:pt x="3643138" y="4784831"/>
                        <a:pt x="3651860" y="4778599"/>
                        <a:pt x="3659336" y="4772367"/>
                      </a:cubicBezTo>
                      <a:cubicBezTo>
                        <a:pt x="3694222" y="4747440"/>
                        <a:pt x="3730354" y="4752425"/>
                        <a:pt x="3751536" y="4789816"/>
                      </a:cubicBezTo>
                      <a:cubicBezTo>
                        <a:pt x="3762748" y="4811004"/>
                        <a:pt x="3778946" y="4829699"/>
                        <a:pt x="3790160" y="4850887"/>
                      </a:cubicBezTo>
                      <a:cubicBezTo>
                        <a:pt x="3805110" y="4882046"/>
                        <a:pt x="3839998" y="4883293"/>
                        <a:pt x="3861178" y="4854626"/>
                      </a:cubicBezTo>
                      <a:cubicBezTo>
                        <a:pt x="3864916" y="4848395"/>
                        <a:pt x="3867408" y="4840917"/>
                        <a:pt x="3872392" y="4834685"/>
                      </a:cubicBezTo>
                      <a:cubicBezTo>
                        <a:pt x="3878622" y="4825960"/>
                        <a:pt x="3888590" y="4817236"/>
                        <a:pt x="3899802" y="4822221"/>
                      </a:cubicBezTo>
                      <a:cubicBezTo>
                        <a:pt x="3928460" y="4837177"/>
                        <a:pt x="3953378" y="4828453"/>
                        <a:pt x="3978296" y="4817236"/>
                      </a:cubicBezTo>
                      <a:cubicBezTo>
                        <a:pt x="3982034" y="4814743"/>
                        <a:pt x="3984526" y="4817236"/>
                        <a:pt x="3988264" y="4819728"/>
                      </a:cubicBezTo>
                      <a:cubicBezTo>
                        <a:pt x="3988264" y="4853380"/>
                        <a:pt x="3963346" y="4855873"/>
                        <a:pt x="3939672" y="4858365"/>
                      </a:cubicBezTo>
                      <a:cubicBezTo>
                        <a:pt x="3922230" y="4862105"/>
                        <a:pt x="3902294" y="4858365"/>
                        <a:pt x="3887344" y="4873322"/>
                      </a:cubicBezTo>
                      <a:cubicBezTo>
                        <a:pt x="3826292" y="4915698"/>
                        <a:pt x="3772716" y="4966798"/>
                        <a:pt x="3719140" y="5020391"/>
                      </a:cubicBezTo>
                      <a:cubicBezTo>
                        <a:pt x="3707928" y="5031609"/>
                        <a:pt x="3697960" y="5041579"/>
                        <a:pt x="3695468" y="5057781"/>
                      </a:cubicBezTo>
                      <a:cubicBezTo>
                        <a:pt x="3694222" y="5070245"/>
                        <a:pt x="3686746" y="5078969"/>
                        <a:pt x="3676778" y="5083955"/>
                      </a:cubicBezTo>
                      <a:cubicBezTo>
                        <a:pt x="3658090" y="5092679"/>
                        <a:pt x="3645630" y="5108883"/>
                        <a:pt x="3633170" y="5123839"/>
                      </a:cubicBezTo>
                      <a:cubicBezTo>
                        <a:pt x="3630678" y="5126331"/>
                        <a:pt x="3626940" y="5127577"/>
                        <a:pt x="3624450" y="5127577"/>
                      </a:cubicBezTo>
                      <a:cubicBezTo>
                        <a:pt x="3590808" y="5122593"/>
                        <a:pt x="3568382" y="5135055"/>
                        <a:pt x="3549692" y="5166215"/>
                      </a:cubicBezTo>
                      <a:cubicBezTo>
                        <a:pt x="3534742" y="5192387"/>
                        <a:pt x="3514806" y="5217315"/>
                        <a:pt x="3478674" y="5218561"/>
                      </a:cubicBezTo>
                      <a:cubicBezTo>
                        <a:pt x="3474936" y="5218561"/>
                        <a:pt x="3468706" y="5222301"/>
                        <a:pt x="3468706" y="5226039"/>
                      </a:cubicBezTo>
                      <a:cubicBezTo>
                        <a:pt x="3467460" y="5258445"/>
                        <a:pt x="3435066" y="5285865"/>
                        <a:pt x="3459984" y="5320763"/>
                      </a:cubicBezTo>
                      <a:cubicBezTo>
                        <a:pt x="3469952" y="5335719"/>
                        <a:pt x="3461230" y="5350675"/>
                        <a:pt x="3450018" y="5361891"/>
                      </a:cubicBezTo>
                      <a:cubicBezTo>
                        <a:pt x="3437558" y="5374355"/>
                        <a:pt x="3423852" y="5385573"/>
                        <a:pt x="3405164" y="5376849"/>
                      </a:cubicBezTo>
                      <a:cubicBezTo>
                        <a:pt x="3391458" y="5369371"/>
                        <a:pt x="3383982" y="5373109"/>
                        <a:pt x="3371522" y="5383079"/>
                      </a:cubicBezTo>
                      <a:cubicBezTo>
                        <a:pt x="3349096" y="5401775"/>
                        <a:pt x="3309226" y="5391805"/>
                        <a:pt x="3300504" y="5364385"/>
                      </a:cubicBezTo>
                      <a:cubicBezTo>
                        <a:pt x="3295520" y="5350675"/>
                        <a:pt x="3286798" y="5348181"/>
                        <a:pt x="3275586" y="5346935"/>
                      </a:cubicBezTo>
                      <a:cubicBezTo>
                        <a:pt x="3261880" y="5344443"/>
                        <a:pt x="3246928" y="5345689"/>
                        <a:pt x="3233222" y="5348181"/>
                      </a:cubicBezTo>
                      <a:cubicBezTo>
                        <a:pt x="3231978" y="5356907"/>
                        <a:pt x="3240698" y="5356907"/>
                        <a:pt x="3245682" y="5359399"/>
                      </a:cubicBezTo>
                      <a:cubicBezTo>
                        <a:pt x="3254404" y="5363139"/>
                        <a:pt x="3268110" y="5365631"/>
                        <a:pt x="3265618" y="5380587"/>
                      </a:cubicBezTo>
                      <a:cubicBezTo>
                        <a:pt x="3261880" y="5393051"/>
                        <a:pt x="3249420" y="5394297"/>
                        <a:pt x="3238206" y="5394297"/>
                      </a:cubicBezTo>
                      <a:cubicBezTo>
                        <a:pt x="3230732" y="5395543"/>
                        <a:pt x="3223256" y="5394297"/>
                        <a:pt x="3214534" y="5395543"/>
                      </a:cubicBezTo>
                      <a:cubicBezTo>
                        <a:pt x="3188370" y="5396789"/>
                        <a:pt x="3167188" y="5390559"/>
                        <a:pt x="3163450" y="5358153"/>
                      </a:cubicBezTo>
                      <a:cubicBezTo>
                        <a:pt x="3162204" y="5349429"/>
                        <a:pt x="3159712" y="5338211"/>
                        <a:pt x="3147252" y="5343197"/>
                      </a:cubicBezTo>
                      <a:cubicBezTo>
                        <a:pt x="3136040" y="5348181"/>
                        <a:pt x="3143516" y="5356907"/>
                        <a:pt x="3146006" y="5364385"/>
                      </a:cubicBezTo>
                      <a:cubicBezTo>
                        <a:pt x="3157220" y="5390559"/>
                        <a:pt x="3150990" y="5399283"/>
                        <a:pt x="3123580" y="5399283"/>
                      </a:cubicBezTo>
                      <a:cubicBezTo>
                        <a:pt x="3113612" y="5399283"/>
                        <a:pt x="3104890" y="5399283"/>
                        <a:pt x="3094924" y="5400529"/>
                      </a:cubicBezTo>
                      <a:cubicBezTo>
                        <a:pt x="3048824" y="5406761"/>
                        <a:pt x="3041348" y="5400529"/>
                        <a:pt x="3026396" y="5350675"/>
                      </a:cubicBezTo>
                      <a:cubicBezTo>
                        <a:pt x="3007708" y="5388065"/>
                        <a:pt x="2982788" y="5408007"/>
                        <a:pt x="2940426" y="5398037"/>
                      </a:cubicBezTo>
                      <a:cubicBezTo>
                        <a:pt x="2921738" y="5393051"/>
                        <a:pt x="2903048" y="5406761"/>
                        <a:pt x="2881868" y="5404267"/>
                      </a:cubicBezTo>
                      <a:cubicBezTo>
                        <a:pt x="2827046" y="5398037"/>
                        <a:pt x="2810848" y="5370617"/>
                        <a:pt x="2834522" y="5320763"/>
                      </a:cubicBezTo>
                      <a:cubicBezTo>
                        <a:pt x="2823308" y="5329487"/>
                        <a:pt x="2824554" y="5343197"/>
                        <a:pt x="2822062" y="5355661"/>
                      </a:cubicBezTo>
                      <a:cubicBezTo>
                        <a:pt x="2819570" y="5373109"/>
                        <a:pt x="2809602" y="5389311"/>
                        <a:pt x="2789668" y="5386819"/>
                      </a:cubicBezTo>
                      <a:cubicBezTo>
                        <a:pt x="2770978" y="5384327"/>
                        <a:pt x="2768486" y="5364385"/>
                        <a:pt x="2768486" y="5348181"/>
                      </a:cubicBezTo>
                      <a:cubicBezTo>
                        <a:pt x="2770978" y="5331979"/>
                        <a:pt x="2778454" y="5318269"/>
                        <a:pt x="2788422" y="5305805"/>
                      </a:cubicBezTo>
                      <a:cubicBezTo>
                        <a:pt x="2802126" y="5289603"/>
                        <a:pt x="2799634" y="5273401"/>
                        <a:pt x="2784684" y="5259691"/>
                      </a:cubicBezTo>
                      <a:cubicBezTo>
                        <a:pt x="2775962" y="5253459"/>
                        <a:pt x="2765994" y="5250967"/>
                        <a:pt x="2761010" y="5259691"/>
                      </a:cubicBezTo>
                      <a:cubicBezTo>
                        <a:pt x="2751044" y="5274647"/>
                        <a:pt x="2732354" y="5282125"/>
                        <a:pt x="2726124" y="5299575"/>
                      </a:cubicBezTo>
                      <a:cubicBezTo>
                        <a:pt x="2717402" y="5320763"/>
                        <a:pt x="2703698" y="5325747"/>
                        <a:pt x="2683762" y="5314531"/>
                      </a:cubicBezTo>
                      <a:cubicBezTo>
                        <a:pt x="2658844" y="5300821"/>
                        <a:pt x="2645138" y="5309545"/>
                        <a:pt x="2635170" y="5334473"/>
                      </a:cubicBezTo>
                      <a:cubicBezTo>
                        <a:pt x="2630186" y="5349429"/>
                        <a:pt x="2618974" y="5358153"/>
                        <a:pt x="2602776" y="5363139"/>
                      </a:cubicBezTo>
                      <a:cubicBezTo>
                        <a:pt x="2580348" y="5368123"/>
                        <a:pt x="2562906" y="5380587"/>
                        <a:pt x="2544216" y="5391805"/>
                      </a:cubicBezTo>
                      <a:cubicBezTo>
                        <a:pt x="2534248" y="5398037"/>
                        <a:pt x="2528020" y="5405515"/>
                        <a:pt x="2524282" y="5417977"/>
                      </a:cubicBezTo>
                      <a:cubicBezTo>
                        <a:pt x="2518052" y="5449137"/>
                        <a:pt x="2491886" y="5455369"/>
                        <a:pt x="2468214" y="5434181"/>
                      </a:cubicBezTo>
                      <a:cubicBezTo>
                        <a:pt x="2458246" y="5425455"/>
                        <a:pt x="2454508" y="5414239"/>
                        <a:pt x="2452016" y="5401775"/>
                      </a:cubicBezTo>
                      <a:cubicBezTo>
                        <a:pt x="2449524" y="5388065"/>
                        <a:pt x="2442050" y="5379341"/>
                        <a:pt x="2424606" y="5379341"/>
                      </a:cubicBezTo>
                      <a:cubicBezTo>
                        <a:pt x="2403424" y="5378095"/>
                        <a:pt x="2390966" y="5364385"/>
                        <a:pt x="2387228" y="5344443"/>
                      </a:cubicBezTo>
                      <a:cubicBezTo>
                        <a:pt x="2384736" y="5324501"/>
                        <a:pt x="2397196" y="5313285"/>
                        <a:pt x="2413392" y="5305805"/>
                      </a:cubicBezTo>
                      <a:cubicBezTo>
                        <a:pt x="2465722" y="5284617"/>
                        <a:pt x="2504346" y="5244735"/>
                        <a:pt x="2547954" y="5212329"/>
                      </a:cubicBezTo>
                      <a:cubicBezTo>
                        <a:pt x="2554184" y="5207345"/>
                        <a:pt x="2559168" y="5199865"/>
                        <a:pt x="2566644" y="5201113"/>
                      </a:cubicBezTo>
                      <a:cubicBezTo>
                        <a:pt x="2537986" y="5191141"/>
                        <a:pt x="2508084" y="5143781"/>
                        <a:pt x="2511822" y="5115113"/>
                      </a:cubicBezTo>
                      <a:cubicBezTo>
                        <a:pt x="2514314" y="5101405"/>
                        <a:pt x="2521790" y="5093925"/>
                        <a:pt x="2533002" y="5087693"/>
                      </a:cubicBezTo>
                      <a:cubicBezTo>
                        <a:pt x="2541724" y="5082709"/>
                        <a:pt x="2546708" y="5076477"/>
                        <a:pt x="2542970" y="5066505"/>
                      </a:cubicBezTo>
                      <a:cubicBezTo>
                        <a:pt x="2539232" y="5056535"/>
                        <a:pt x="2535494" y="5046565"/>
                        <a:pt x="2524282" y="5045317"/>
                      </a:cubicBezTo>
                      <a:cubicBezTo>
                        <a:pt x="2513068" y="5044071"/>
                        <a:pt x="2509330" y="5055289"/>
                        <a:pt x="2506838" y="5062767"/>
                      </a:cubicBezTo>
                      <a:cubicBezTo>
                        <a:pt x="2496870" y="5090187"/>
                        <a:pt x="2475690" y="5096419"/>
                        <a:pt x="2444540" y="5093925"/>
                      </a:cubicBezTo>
                      <a:cubicBezTo>
                        <a:pt x="2455754" y="5115113"/>
                        <a:pt x="2452016" y="5135055"/>
                        <a:pt x="2445786" y="5156243"/>
                      </a:cubicBezTo>
                      <a:cubicBezTo>
                        <a:pt x="2444540" y="5166215"/>
                        <a:pt x="2440804" y="5174939"/>
                        <a:pt x="2429590" y="5177431"/>
                      </a:cubicBezTo>
                      <a:cubicBezTo>
                        <a:pt x="2418376" y="5179925"/>
                        <a:pt x="2413392" y="5171199"/>
                        <a:pt x="2409654" y="5163721"/>
                      </a:cubicBezTo>
                      <a:cubicBezTo>
                        <a:pt x="2407162" y="5158737"/>
                        <a:pt x="2404670" y="5154997"/>
                        <a:pt x="2402178" y="5151259"/>
                      </a:cubicBezTo>
                      <a:cubicBezTo>
                        <a:pt x="2397196" y="5145027"/>
                        <a:pt x="2393458" y="5133809"/>
                        <a:pt x="2382244" y="5136301"/>
                      </a:cubicBezTo>
                      <a:cubicBezTo>
                        <a:pt x="2373522" y="5137549"/>
                        <a:pt x="2373522" y="5147519"/>
                        <a:pt x="2372276" y="5154997"/>
                      </a:cubicBezTo>
                      <a:cubicBezTo>
                        <a:pt x="2367292" y="5174939"/>
                        <a:pt x="2357324" y="5176185"/>
                        <a:pt x="2344866" y="5163721"/>
                      </a:cubicBezTo>
                      <a:cubicBezTo>
                        <a:pt x="2329914" y="5147519"/>
                        <a:pt x="2311226" y="5137549"/>
                        <a:pt x="2293782" y="5127577"/>
                      </a:cubicBezTo>
                      <a:cubicBezTo>
                        <a:pt x="2275092" y="5117607"/>
                        <a:pt x="2268864" y="5103897"/>
                        <a:pt x="2283814" y="5087693"/>
                      </a:cubicBezTo>
                      <a:cubicBezTo>
                        <a:pt x="2303750" y="5068999"/>
                        <a:pt x="2307488" y="5040333"/>
                        <a:pt x="2327422" y="5021638"/>
                      </a:cubicBezTo>
                      <a:cubicBezTo>
                        <a:pt x="2339882" y="5009174"/>
                        <a:pt x="2328668" y="5000450"/>
                        <a:pt x="2317454" y="4992972"/>
                      </a:cubicBezTo>
                      <a:cubicBezTo>
                        <a:pt x="2280076" y="4966798"/>
                        <a:pt x="2283814" y="4966798"/>
                        <a:pt x="2292536" y="4921929"/>
                      </a:cubicBezTo>
                      <a:cubicBezTo>
                        <a:pt x="2298766" y="4890771"/>
                        <a:pt x="2306242" y="4858365"/>
                        <a:pt x="2295028" y="4824714"/>
                      </a:cubicBezTo>
                      <a:cubicBezTo>
                        <a:pt x="2285060" y="4853380"/>
                        <a:pt x="2268864" y="4880800"/>
                        <a:pt x="2267618" y="4911959"/>
                      </a:cubicBezTo>
                      <a:cubicBezTo>
                        <a:pt x="2266372" y="4935639"/>
                        <a:pt x="2260142" y="4955581"/>
                        <a:pt x="2241452" y="4969291"/>
                      </a:cubicBezTo>
                      <a:cubicBezTo>
                        <a:pt x="2224010" y="4980508"/>
                        <a:pt x="2219026" y="4994218"/>
                        <a:pt x="2226500" y="5014160"/>
                      </a:cubicBezTo>
                      <a:cubicBezTo>
                        <a:pt x="2227746" y="5017899"/>
                        <a:pt x="2228992" y="5020391"/>
                        <a:pt x="2228992" y="5022884"/>
                      </a:cubicBezTo>
                      <a:cubicBezTo>
                        <a:pt x="2228992" y="5039087"/>
                        <a:pt x="2232730" y="5056535"/>
                        <a:pt x="2216534" y="5065259"/>
                      </a:cubicBezTo>
                      <a:cubicBezTo>
                        <a:pt x="2201582" y="5073985"/>
                        <a:pt x="2189122" y="5065259"/>
                        <a:pt x="2179156" y="5055289"/>
                      </a:cubicBezTo>
                      <a:cubicBezTo>
                        <a:pt x="2166696" y="5041579"/>
                        <a:pt x="2156728" y="5025377"/>
                        <a:pt x="2170434" y="5007928"/>
                      </a:cubicBezTo>
                      <a:cubicBezTo>
                        <a:pt x="2190368" y="4980508"/>
                        <a:pt x="2177910" y="4951842"/>
                        <a:pt x="2180402" y="4923176"/>
                      </a:cubicBezTo>
                      <a:cubicBezTo>
                        <a:pt x="2180402" y="4913205"/>
                        <a:pt x="2170434" y="4910712"/>
                        <a:pt x="2161712" y="4906973"/>
                      </a:cubicBezTo>
                      <a:cubicBezTo>
                        <a:pt x="2128072" y="4893263"/>
                        <a:pt x="2120596" y="4869583"/>
                        <a:pt x="2138038" y="4837177"/>
                      </a:cubicBezTo>
                      <a:cubicBezTo>
                        <a:pt x="2150498" y="4814743"/>
                        <a:pt x="2152990" y="4787323"/>
                        <a:pt x="2179156" y="4772367"/>
                      </a:cubicBezTo>
                      <a:cubicBezTo>
                        <a:pt x="2187876" y="4767382"/>
                        <a:pt x="2187876" y="4752425"/>
                        <a:pt x="2184138" y="4742455"/>
                      </a:cubicBezTo>
                      <a:cubicBezTo>
                        <a:pt x="2177910" y="4728745"/>
                        <a:pt x="2167942" y="4734976"/>
                        <a:pt x="2157974" y="4736223"/>
                      </a:cubicBezTo>
                      <a:cubicBezTo>
                        <a:pt x="2154236" y="4736223"/>
                        <a:pt x="2149252" y="4737469"/>
                        <a:pt x="2144268" y="4736223"/>
                      </a:cubicBezTo>
                      <a:cubicBezTo>
                        <a:pt x="2130564" y="4733730"/>
                        <a:pt x="2108136" y="4747440"/>
                        <a:pt x="2103152" y="4728745"/>
                      </a:cubicBezTo>
                      <a:cubicBezTo>
                        <a:pt x="2098168" y="4710049"/>
                        <a:pt x="2109382" y="4687615"/>
                        <a:pt x="2124334" y="4673905"/>
                      </a:cubicBezTo>
                      <a:cubicBezTo>
                        <a:pt x="2136794" y="4663934"/>
                        <a:pt x="2151744" y="4658949"/>
                        <a:pt x="2159220" y="4643993"/>
                      </a:cubicBezTo>
                      <a:cubicBezTo>
                        <a:pt x="2133056" y="4647732"/>
                        <a:pt x="2105644" y="4652717"/>
                        <a:pt x="2089448" y="4676398"/>
                      </a:cubicBezTo>
                      <a:cubicBezTo>
                        <a:pt x="2078234" y="4696339"/>
                        <a:pt x="2062036" y="4706310"/>
                        <a:pt x="2040856" y="4712542"/>
                      </a:cubicBezTo>
                      <a:cubicBezTo>
                        <a:pt x="2028396" y="4715035"/>
                        <a:pt x="2014690" y="4718774"/>
                        <a:pt x="2004724" y="4727498"/>
                      </a:cubicBezTo>
                      <a:cubicBezTo>
                        <a:pt x="1979804" y="4747440"/>
                        <a:pt x="1956132" y="4743701"/>
                        <a:pt x="1931212" y="4727498"/>
                      </a:cubicBezTo>
                      <a:cubicBezTo>
                        <a:pt x="1915016" y="4716281"/>
                        <a:pt x="1900064" y="4708803"/>
                        <a:pt x="1880128" y="4721267"/>
                      </a:cubicBezTo>
                      <a:cubicBezTo>
                        <a:pt x="1871408" y="4726252"/>
                        <a:pt x="1861440" y="4725006"/>
                        <a:pt x="1851472" y="4721267"/>
                      </a:cubicBezTo>
                      <a:cubicBezTo>
                        <a:pt x="1815340" y="4707557"/>
                        <a:pt x="1777962" y="4700079"/>
                        <a:pt x="1743076" y="4681383"/>
                      </a:cubicBezTo>
                      <a:cubicBezTo>
                        <a:pt x="1736846" y="4677644"/>
                        <a:pt x="1729370" y="4675151"/>
                        <a:pt x="1724386" y="4668920"/>
                      </a:cubicBezTo>
                      <a:cubicBezTo>
                        <a:pt x="1713172" y="4647732"/>
                        <a:pt x="1721894" y="4621558"/>
                        <a:pt x="1703204" y="4597878"/>
                      </a:cubicBezTo>
                      <a:cubicBezTo>
                        <a:pt x="1685762" y="4575443"/>
                        <a:pt x="1708188" y="4551762"/>
                        <a:pt x="1724386" y="4530574"/>
                      </a:cubicBezTo>
                      <a:cubicBezTo>
                        <a:pt x="1733108" y="4520604"/>
                        <a:pt x="1736846" y="4508140"/>
                        <a:pt x="1734354" y="4494430"/>
                      </a:cubicBezTo>
                      <a:cubicBezTo>
                        <a:pt x="1733108" y="4480720"/>
                        <a:pt x="1725632" y="4474489"/>
                        <a:pt x="1709434" y="4475735"/>
                      </a:cubicBezTo>
                      <a:cubicBezTo>
                        <a:pt x="1672056" y="4479474"/>
                        <a:pt x="1654614" y="4460779"/>
                        <a:pt x="1658350" y="4422142"/>
                      </a:cubicBezTo>
                      <a:cubicBezTo>
                        <a:pt x="1659596" y="4403446"/>
                        <a:pt x="1670810" y="4389737"/>
                        <a:pt x="1683270" y="4376027"/>
                      </a:cubicBezTo>
                      <a:cubicBezTo>
                        <a:pt x="1699468" y="4361070"/>
                        <a:pt x="1706942" y="4342375"/>
                        <a:pt x="1701958" y="4318694"/>
                      </a:cubicBezTo>
                      <a:cubicBezTo>
                        <a:pt x="1678286" y="4324926"/>
                        <a:pt x="1655860" y="4333651"/>
                        <a:pt x="1635924" y="4347361"/>
                      </a:cubicBezTo>
                      <a:cubicBezTo>
                        <a:pt x="1628448" y="4352346"/>
                        <a:pt x="1619726" y="4356085"/>
                        <a:pt x="1612252" y="4347361"/>
                      </a:cubicBezTo>
                      <a:cubicBezTo>
                        <a:pt x="1606022" y="4341129"/>
                        <a:pt x="1608514" y="4333651"/>
                        <a:pt x="1612252" y="4324926"/>
                      </a:cubicBezTo>
                      <a:cubicBezTo>
                        <a:pt x="1633432" y="4286289"/>
                        <a:pt x="1619726" y="4242667"/>
                        <a:pt x="1579856" y="4225218"/>
                      </a:cubicBezTo>
                      <a:cubicBezTo>
                        <a:pt x="1547462" y="4209015"/>
                        <a:pt x="1515068" y="4201537"/>
                        <a:pt x="1478936" y="4217740"/>
                      </a:cubicBezTo>
                      <a:cubicBezTo>
                        <a:pt x="1435328" y="4237681"/>
                        <a:pt x="1405424" y="4214001"/>
                        <a:pt x="1412900" y="4167886"/>
                      </a:cubicBezTo>
                      <a:cubicBezTo>
                        <a:pt x="1416638" y="4147944"/>
                        <a:pt x="1412900" y="4139219"/>
                        <a:pt x="1391720" y="4140466"/>
                      </a:cubicBezTo>
                      <a:cubicBezTo>
                        <a:pt x="1363062" y="4140466"/>
                        <a:pt x="1334406" y="4142959"/>
                        <a:pt x="1305750" y="4140466"/>
                      </a:cubicBezTo>
                      <a:cubicBezTo>
                        <a:pt x="1280830" y="4139219"/>
                        <a:pt x="1257158" y="4147944"/>
                        <a:pt x="1234730" y="4164147"/>
                      </a:cubicBezTo>
                      <a:cubicBezTo>
                        <a:pt x="1211058" y="4181596"/>
                        <a:pt x="1184892" y="4197798"/>
                        <a:pt x="1152498" y="4186581"/>
                      </a:cubicBezTo>
                      <a:cubicBezTo>
                        <a:pt x="1132562" y="4179103"/>
                        <a:pt x="1113874" y="4170378"/>
                        <a:pt x="1108890" y="4146698"/>
                      </a:cubicBezTo>
                      <a:cubicBezTo>
                        <a:pt x="1103906" y="4123017"/>
                        <a:pt x="1090200" y="4123017"/>
                        <a:pt x="1071512" y="4132988"/>
                      </a:cubicBezTo>
                      <a:cubicBezTo>
                        <a:pt x="1052822" y="4144205"/>
                        <a:pt x="1027904" y="4147944"/>
                        <a:pt x="1017936" y="4172871"/>
                      </a:cubicBezTo>
                      <a:cubicBezTo>
                        <a:pt x="1011706" y="4186581"/>
                        <a:pt x="995510" y="4184088"/>
                        <a:pt x="981804" y="4177856"/>
                      </a:cubicBezTo>
                      <a:cubicBezTo>
                        <a:pt x="965606" y="4167886"/>
                        <a:pt x="948164" y="4165393"/>
                        <a:pt x="928228" y="4169132"/>
                      </a:cubicBezTo>
                      <a:cubicBezTo>
                        <a:pt x="910786" y="4172871"/>
                        <a:pt x="898326" y="4164147"/>
                        <a:pt x="887112" y="4152929"/>
                      </a:cubicBezTo>
                      <a:cubicBezTo>
                        <a:pt x="875898" y="4142959"/>
                        <a:pt x="865932" y="4132988"/>
                        <a:pt x="849734" y="4126756"/>
                      </a:cubicBezTo>
                      <a:cubicBezTo>
                        <a:pt x="826060" y="4116785"/>
                        <a:pt x="804880" y="4109307"/>
                        <a:pt x="784944" y="4134234"/>
                      </a:cubicBezTo>
                      <a:cubicBezTo>
                        <a:pt x="778716" y="4144205"/>
                        <a:pt x="765010" y="4146698"/>
                        <a:pt x="753796" y="4152929"/>
                      </a:cubicBezTo>
                      <a:cubicBezTo>
                        <a:pt x="747566" y="4156668"/>
                        <a:pt x="736352" y="4157915"/>
                        <a:pt x="735108" y="4164147"/>
                      </a:cubicBezTo>
                      <a:cubicBezTo>
                        <a:pt x="725140" y="4200291"/>
                        <a:pt x="691500" y="4217740"/>
                        <a:pt x="675302" y="4246406"/>
                      </a:cubicBezTo>
                      <a:cubicBezTo>
                        <a:pt x="665334" y="4263855"/>
                        <a:pt x="655366" y="4270087"/>
                        <a:pt x="639170" y="4263855"/>
                      </a:cubicBezTo>
                      <a:cubicBezTo>
                        <a:pt x="622972" y="4260116"/>
                        <a:pt x="609266" y="4256377"/>
                        <a:pt x="594316" y="4250145"/>
                      </a:cubicBezTo>
                      <a:cubicBezTo>
                        <a:pt x="570642" y="4242667"/>
                        <a:pt x="555692" y="4226464"/>
                        <a:pt x="553200" y="4200291"/>
                      </a:cubicBezTo>
                      <a:cubicBezTo>
                        <a:pt x="550708" y="4177856"/>
                        <a:pt x="544478" y="4157915"/>
                        <a:pt x="517066" y="4156668"/>
                      </a:cubicBezTo>
                      <a:cubicBezTo>
                        <a:pt x="490902" y="4142959"/>
                        <a:pt x="469722" y="4123017"/>
                        <a:pt x="446048" y="4109307"/>
                      </a:cubicBezTo>
                      <a:cubicBezTo>
                        <a:pt x="427360" y="4093104"/>
                        <a:pt x="404932" y="4083134"/>
                        <a:pt x="382506" y="4074409"/>
                      </a:cubicBezTo>
                      <a:cubicBezTo>
                        <a:pt x="350110" y="4058207"/>
                        <a:pt x="341388" y="4063192"/>
                        <a:pt x="337652" y="4100583"/>
                      </a:cubicBezTo>
                      <a:cubicBezTo>
                        <a:pt x="327684" y="4128002"/>
                        <a:pt x="310240" y="4144205"/>
                        <a:pt x="277846" y="4139219"/>
                      </a:cubicBezTo>
                      <a:cubicBezTo>
                        <a:pt x="275354" y="4136727"/>
                        <a:pt x="274108" y="4132988"/>
                        <a:pt x="275354" y="4129249"/>
                      </a:cubicBezTo>
                      <a:cubicBezTo>
                        <a:pt x="275354" y="4123017"/>
                        <a:pt x="279092" y="4119278"/>
                        <a:pt x="284076" y="4116785"/>
                      </a:cubicBezTo>
                      <a:cubicBezTo>
                        <a:pt x="315224" y="4103075"/>
                        <a:pt x="305256" y="4078148"/>
                        <a:pt x="302764" y="4054467"/>
                      </a:cubicBezTo>
                      <a:cubicBezTo>
                        <a:pt x="300272" y="4028294"/>
                        <a:pt x="282830" y="4018323"/>
                        <a:pt x="262894" y="4017077"/>
                      </a:cubicBezTo>
                      <a:cubicBezTo>
                        <a:pt x="224270" y="4013338"/>
                        <a:pt x="214302" y="3987164"/>
                        <a:pt x="206828" y="3957252"/>
                      </a:cubicBezTo>
                      <a:cubicBezTo>
                        <a:pt x="190630" y="3889949"/>
                        <a:pt x="214302" y="3833863"/>
                        <a:pt x="249190" y="3780270"/>
                      </a:cubicBezTo>
                      <a:cubicBezTo>
                        <a:pt x="254172" y="3774037"/>
                        <a:pt x="260402" y="3766559"/>
                        <a:pt x="267878" y="3765312"/>
                      </a:cubicBezTo>
                      <a:cubicBezTo>
                        <a:pt x="313978" y="3757834"/>
                        <a:pt x="348864" y="3722936"/>
                        <a:pt x="392472" y="3706734"/>
                      </a:cubicBezTo>
                      <a:cubicBezTo>
                        <a:pt x="421130" y="3696763"/>
                        <a:pt x="451032" y="3689285"/>
                        <a:pt x="483426" y="3695517"/>
                      </a:cubicBezTo>
                      <a:cubicBezTo>
                        <a:pt x="507100" y="3699256"/>
                        <a:pt x="522050" y="3688039"/>
                        <a:pt x="534510" y="3668097"/>
                      </a:cubicBezTo>
                      <a:cubicBezTo>
                        <a:pt x="558184" y="3625721"/>
                        <a:pt x="554446" y="3579606"/>
                        <a:pt x="519558" y="3542215"/>
                      </a:cubicBezTo>
                      <a:cubicBezTo>
                        <a:pt x="514576" y="3535983"/>
                        <a:pt x="508346" y="3529752"/>
                        <a:pt x="504608" y="3522274"/>
                      </a:cubicBezTo>
                      <a:cubicBezTo>
                        <a:pt x="493394" y="3501086"/>
                        <a:pt x="473458" y="3494854"/>
                        <a:pt x="453524" y="3499839"/>
                      </a:cubicBezTo>
                      <a:cubicBezTo>
                        <a:pt x="421130" y="3508564"/>
                        <a:pt x="388734" y="3512303"/>
                        <a:pt x="355094" y="3512303"/>
                      </a:cubicBezTo>
                      <a:cubicBezTo>
                        <a:pt x="342634" y="3512303"/>
                        <a:pt x="333914" y="3519781"/>
                        <a:pt x="327684" y="3532244"/>
                      </a:cubicBezTo>
                      <a:cubicBezTo>
                        <a:pt x="305256" y="3582098"/>
                        <a:pt x="257910" y="3598301"/>
                        <a:pt x="210564" y="3573374"/>
                      </a:cubicBezTo>
                      <a:cubicBezTo>
                        <a:pt x="199352" y="3568389"/>
                        <a:pt x="189384" y="3562157"/>
                        <a:pt x="178170" y="3555925"/>
                      </a:cubicBezTo>
                      <a:cubicBezTo>
                        <a:pt x="135808" y="3535983"/>
                        <a:pt x="104660" y="3549693"/>
                        <a:pt x="93446" y="3593316"/>
                      </a:cubicBezTo>
                      <a:cubicBezTo>
                        <a:pt x="87216" y="3621982"/>
                        <a:pt x="68528" y="3645663"/>
                        <a:pt x="49838" y="3665604"/>
                      </a:cubicBezTo>
                      <a:cubicBezTo>
                        <a:pt x="42362" y="3674329"/>
                        <a:pt x="33642" y="3683053"/>
                        <a:pt x="21182" y="3674329"/>
                      </a:cubicBezTo>
                      <a:cubicBezTo>
                        <a:pt x="14952" y="3634445"/>
                        <a:pt x="7476" y="3595808"/>
                        <a:pt x="0" y="3555925"/>
                      </a:cubicBezTo>
                      <a:cubicBezTo>
                        <a:pt x="42362" y="3539722"/>
                        <a:pt x="79740" y="3518534"/>
                        <a:pt x="107152" y="3481144"/>
                      </a:cubicBezTo>
                      <a:cubicBezTo>
                        <a:pt x="118366" y="3466188"/>
                        <a:pt x="124594" y="3452478"/>
                        <a:pt x="122102" y="3433782"/>
                      </a:cubicBezTo>
                      <a:cubicBezTo>
                        <a:pt x="119612" y="3403870"/>
                        <a:pt x="99676" y="3368972"/>
                        <a:pt x="74758" y="3347784"/>
                      </a:cubicBezTo>
                      <a:cubicBezTo>
                        <a:pt x="58560" y="3334074"/>
                        <a:pt x="49838" y="3316625"/>
                        <a:pt x="54822" y="3295437"/>
                      </a:cubicBezTo>
                      <a:cubicBezTo>
                        <a:pt x="63544" y="3263032"/>
                        <a:pt x="64790" y="3229380"/>
                        <a:pt x="72266" y="3196975"/>
                      </a:cubicBezTo>
                      <a:cubicBezTo>
                        <a:pt x="79740" y="3167063"/>
                        <a:pt x="90954" y="3137150"/>
                        <a:pt x="105906" y="3109731"/>
                      </a:cubicBezTo>
                      <a:cubicBezTo>
                        <a:pt x="122102" y="3079818"/>
                        <a:pt x="143284" y="3052398"/>
                        <a:pt x="152006" y="3018747"/>
                      </a:cubicBezTo>
                      <a:cubicBezTo>
                        <a:pt x="156990" y="3003790"/>
                        <a:pt x="165712" y="2993820"/>
                        <a:pt x="183154" y="2992573"/>
                      </a:cubicBezTo>
                      <a:cubicBezTo>
                        <a:pt x="200598" y="2990081"/>
                        <a:pt x="211810" y="2980110"/>
                        <a:pt x="220532" y="2965154"/>
                      </a:cubicBezTo>
                      <a:cubicBezTo>
                        <a:pt x="234238" y="2938980"/>
                        <a:pt x="254172" y="2919038"/>
                        <a:pt x="282830" y="2910314"/>
                      </a:cubicBezTo>
                      <a:cubicBezTo>
                        <a:pt x="312732" y="2900343"/>
                        <a:pt x="327684" y="2872923"/>
                        <a:pt x="352602" y="2854228"/>
                      </a:cubicBezTo>
                      <a:cubicBezTo>
                        <a:pt x="373784" y="2839272"/>
                        <a:pt x="389980" y="2830547"/>
                        <a:pt x="411162" y="2855474"/>
                      </a:cubicBezTo>
                      <a:cubicBezTo>
                        <a:pt x="424868" y="2874170"/>
                        <a:pt x="490902" y="2876662"/>
                        <a:pt x="510838" y="2862953"/>
                      </a:cubicBezTo>
                      <a:cubicBezTo>
                        <a:pt x="518312" y="2859214"/>
                        <a:pt x="525788" y="2851735"/>
                        <a:pt x="534510" y="2852982"/>
                      </a:cubicBezTo>
                      <a:cubicBezTo>
                        <a:pt x="590578" y="2865445"/>
                        <a:pt x="645400" y="2849243"/>
                        <a:pt x="698974" y="2835533"/>
                      </a:cubicBezTo>
                      <a:cubicBezTo>
                        <a:pt x="712680" y="2833040"/>
                        <a:pt x="722648" y="2839272"/>
                        <a:pt x="732616" y="2846750"/>
                      </a:cubicBezTo>
                      <a:cubicBezTo>
                        <a:pt x="752550" y="2866692"/>
                        <a:pt x="819832" y="2872923"/>
                        <a:pt x="843504" y="2856721"/>
                      </a:cubicBezTo>
                      <a:cubicBezTo>
                        <a:pt x="859702" y="2845504"/>
                        <a:pt x="855964" y="2830547"/>
                        <a:pt x="848488" y="2816837"/>
                      </a:cubicBezTo>
                      <a:cubicBezTo>
                        <a:pt x="834782" y="2788171"/>
                        <a:pt x="829798" y="2760752"/>
                        <a:pt x="838520" y="2729593"/>
                      </a:cubicBezTo>
                      <a:cubicBezTo>
                        <a:pt x="854718" y="2695941"/>
                        <a:pt x="869668" y="2661043"/>
                        <a:pt x="917014" y="2661043"/>
                      </a:cubicBezTo>
                      <a:cubicBezTo>
                        <a:pt x="925736" y="2661043"/>
                        <a:pt x="930720" y="2651072"/>
                        <a:pt x="936950" y="2644841"/>
                      </a:cubicBezTo>
                      <a:cubicBezTo>
                        <a:pt x="963114" y="2619914"/>
                        <a:pt x="981804" y="2616175"/>
                        <a:pt x="1014198" y="2632377"/>
                      </a:cubicBezTo>
                      <a:cubicBezTo>
                        <a:pt x="1044100" y="2647333"/>
                        <a:pt x="1070266" y="2658551"/>
                        <a:pt x="1105152" y="2646087"/>
                      </a:cubicBezTo>
                      <a:cubicBezTo>
                        <a:pt x="1128826" y="2637363"/>
                        <a:pt x="1150006" y="2653565"/>
                        <a:pt x="1167450" y="2668521"/>
                      </a:cubicBezTo>
                      <a:cubicBezTo>
                        <a:pt x="1178662" y="2679739"/>
                        <a:pt x="1177416" y="2694695"/>
                        <a:pt x="1166204" y="2703419"/>
                      </a:cubicBezTo>
                      <a:cubicBezTo>
                        <a:pt x="1148760" y="2719622"/>
                        <a:pt x="1140038" y="2739564"/>
                        <a:pt x="1135054" y="2763244"/>
                      </a:cubicBezTo>
                      <a:cubicBezTo>
                        <a:pt x="1128826" y="2784432"/>
                        <a:pt x="1108890" y="2795649"/>
                        <a:pt x="1087708" y="2800635"/>
                      </a:cubicBezTo>
                      <a:cubicBezTo>
                        <a:pt x="1071512" y="2804374"/>
                        <a:pt x="1062790" y="2795649"/>
                        <a:pt x="1055314" y="2780693"/>
                      </a:cubicBezTo>
                      <a:cubicBezTo>
                        <a:pt x="1041610" y="2754520"/>
                        <a:pt x="1026658" y="2755766"/>
                        <a:pt x="1012952" y="2780693"/>
                      </a:cubicBezTo>
                      <a:cubicBezTo>
                        <a:pt x="986788" y="2821823"/>
                        <a:pt x="986788" y="2821823"/>
                        <a:pt x="946918" y="2795649"/>
                      </a:cubicBezTo>
                      <a:cubicBezTo>
                        <a:pt x="933212" y="2788171"/>
                        <a:pt x="933212" y="2788171"/>
                        <a:pt x="912030" y="2810606"/>
                      </a:cubicBezTo>
                      <a:cubicBezTo>
                        <a:pt x="943180" y="2801881"/>
                        <a:pt x="965606" y="2810606"/>
                        <a:pt x="981804" y="2834286"/>
                      </a:cubicBezTo>
                      <a:cubicBezTo>
                        <a:pt x="986788" y="2840518"/>
                        <a:pt x="994264" y="2844257"/>
                        <a:pt x="1001738" y="2845504"/>
                      </a:cubicBezTo>
                      <a:cubicBezTo>
                        <a:pt x="1032888" y="2855474"/>
                        <a:pt x="1057806" y="2872923"/>
                        <a:pt x="1077742" y="2896604"/>
                      </a:cubicBezTo>
                      <a:cubicBezTo>
                        <a:pt x="1091446" y="2910314"/>
                        <a:pt x="1106398" y="2916546"/>
                        <a:pt x="1122596" y="2904082"/>
                      </a:cubicBezTo>
                      <a:cubicBezTo>
                        <a:pt x="1143776" y="2887880"/>
                        <a:pt x="1164958" y="2889126"/>
                        <a:pt x="1187384" y="2897850"/>
                      </a:cubicBezTo>
                      <a:cubicBezTo>
                        <a:pt x="1207320" y="2906575"/>
                        <a:pt x="1214796" y="2901590"/>
                        <a:pt x="1217288" y="2879155"/>
                      </a:cubicBezTo>
                      <a:cubicBezTo>
                        <a:pt x="1218532" y="2859214"/>
                        <a:pt x="1222270" y="2838026"/>
                        <a:pt x="1218532" y="2816837"/>
                      </a:cubicBezTo>
                      <a:cubicBezTo>
                        <a:pt x="1213550" y="2794403"/>
                        <a:pt x="1214796" y="2773215"/>
                        <a:pt x="1224762" y="2753273"/>
                      </a:cubicBezTo>
                      <a:cubicBezTo>
                        <a:pt x="1228500" y="2745795"/>
                        <a:pt x="1233484" y="2735825"/>
                        <a:pt x="1229746" y="2727100"/>
                      </a:cubicBezTo>
                      <a:cubicBezTo>
                        <a:pt x="1217288" y="2694695"/>
                        <a:pt x="1226008" y="2662290"/>
                        <a:pt x="1232238" y="2629884"/>
                      </a:cubicBezTo>
                      <a:cubicBezTo>
                        <a:pt x="1235976" y="2612436"/>
                        <a:pt x="1230992" y="2599972"/>
                        <a:pt x="1217288" y="2590001"/>
                      </a:cubicBezTo>
                      <a:cubicBezTo>
                        <a:pt x="1199844" y="2577538"/>
                        <a:pt x="1184892" y="2562581"/>
                        <a:pt x="1168696" y="2550118"/>
                      </a:cubicBezTo>
                      <a:cubicBezTo>
                        <a:pt x="1145022" y="2532669"/>
                        <a:pt x="1118858" y="2536408"/>
                        <a:pt x="1102660" y="2560089"/>
                      </a:cubicBezTo>
                      <a:cubicBezTo>
                        <a:pt x="1075250" y="2599972"/>
                        <a:pt x="1055314" y="2608696"/>
                        <a:pt x="1012952" y="2594987"/>
                      </a:cubicBezTo>
                      <a:cubicBezTo>
                        <a:pt x="979312" y="2583769"/>
                        <a:pt x="949410" y="2578784"/>
                        <a:pt x="929474" y="2614928"/>
                      </a:cubicBezTo>
                      <a:cubicBezTo>
                        <a:pt x="924490" y="2622406"/>
                        <a:pt x="914522" y="2624899"/>
                        <a:pt x="904556" y="2623653"/>
                      </a:cubicBezTo>
                      <a:cubicBezTo>
                        <a:pt x="868422" y="2619914"/>
                        <a:pt x="854718" y="2648580"/>
                        <a:pt x="836028" y="2671014"/>
                      </a:cubicBezTo>
                      <a:cubicBezTo>
                        <a:pt x="819832" y="2690956"/>
                        <a:pt x="845996" y="2708405"/>
                        <a:pt x="839766" y="2727100"/>
                      </a:cubicBezTo>
                      <a:cubicBezTo>
                        <a:pt x="821078" y="2748288"/>
                        <a:pt x="812356" y="2770722"/>
                        <a:pt x="814848" y="2799389"/>
                      </a:cubicBezTo>
                      <a:cubicBezTo>
                        <a:pt x="814848" y="2816837"/>
                        <a:pt x="811110" y="2833040"/>
                        <a:pt x="791174" y="2839272"/>
                      </a:cubicBezTo>
                      <a:cubicBezTo>
                        <a:pt x="777470" y="2844257"/>
                        <a:pt x="766256" y="2839272"/>
                        <a:pt x="756288" y="2829301"/>
                      </a:cubicBezTo>
                      <a:cubicBezTo>
                        <a:pt x="742582" y="2814345"/>
                        <a:pt x="746320" y="2798142"/>
                        <a:pt x="757534" y="2783186"/>
                      </a:cubicBezTo>
                      <a:cubicBezTo>
                        <a:pt x="769994" y="2766983"/>
                        <a:pt x="769994" y="2752027"/>
                        <a:pt x="758780" y="2735825"/>
                      </a:cubicBezTo>
                      <a:cubicBezTo>
                        <a:pt x="753796" y="2728346"/>
                        <a:pt x="747566" y="2719622"/>
                        <a:pt x="750058" y="2714637"/>
                      </a:cubicBezTo>
                      <a:cubicBezTo>
                        <a:pt x="766256" y="2669768"/>
                        <a:pt x="747566" y="2619914"/>
                        <a:pt x="777470" y="2578784"/>
                      </a:cubicBezTo>
                      <a:cubicBezTo>
                        <a:pt x="792420" y="2557596"/>
                        <a:pt x="792420" y="2538901"/>
                        <a:pt x="773732" y="2518959"/>
                      </a:cubicBezTo>
                      <a:cubicBezTo>
                        <a:pt x="743828" y="2487800"/>
                        <a:pt x="747566" y="2446671"/>
                        <a:pt x="787436" y="2427975"/>
                      </a:cubicBezTo>
                      <a:cubicBezTo>
                        <a:pt x="818586" y="2414265"/>
                        <a:pt x="824814" y="2388092"/>
                        <a:pt x="837274" y="2363165"/>
                      </a:cubicBezTo>
                      <a:cubicBezTo>
                        <a:pt x="845996" y="2345716"/>
                        <a:pt x="838520" y="2336991"/>
                        <a:pt x="819832" y="2334499"/>
                      </a:cubicBezTo>
                      <a:cubicBezTo>
                        <a:pt x="813602" y="2333252"/>
                        <a:pt x="806126" y="2334499"/>
                        <a:pt x="799896" y="2333252"/>
                      </a:cubicBezTo>
                      <a:cubicBezTo>
                        <a:pt x="767502" y="2325774"/>
                        <a:pt x="756288" y="2295862"/>
                        <a:pt x="776224" y="2269688"/>
                      </a:cubicBezTo>
                      <a:cubicBezTo>
                        <a:pt x="781206" y="2263457"/>
                        <a:pt x="787436" y="2258471"/>
                        <a:pt x="792420" y="2253486"/>
                      </a:cubicBezTo>
                      <a:cubicBezTo>
                        <a:pt x="799896" y="2247254"/>
                        <a:pt x="808618" y="2241022"/>
                        <a:pt x="803634" y="2229805"/>
                      </a:cubicBezTo>
                      <a:cubicBezTo>
                        <a:pt x="798650" y="2217341"/>
                        <a:pt x="788682" y="2217341"/>
                        <a:pt x="777470" y="2219834"/>
                      </a:cubicBezTo>
                      <a:cubicBezTo>
                        <a:pt x="760026" y="2223573"/>
                        <a:pt x="751304" y="2218588"/>
                        <a:pt x="758780" y="2199893"/>
                      </a:cubicBezTo>
                      <a:cubicBezTo>
                        <a:pt x="763764" y="2187429"/>
                        <a:pt x="773732" y="2178705"/>
                        <a:pt x="761272" y="2166241"/>
                      </a:cubicBezTo>
                      <a:cubicBezTo>
                        <a:pt x="748812" y="2152531"/>
                        <a:pt x="733862" y="2157517"/>
                        <a:pt x="718910" y="2162502"/>
                      </a:cubicBezTo>
                      <a:cubicBezTo>
                        <a:pt x="697728" y="2171226"/>
                        <a:pt x="680286" y="2158763"/>
                        <a:pt x="681532" y="2138821"/>
                      </a:cubicBezTo>
                      <a:cubicBezTo>
                        <a:pt x="682778" y="2125111"/>
                        <a:pt x="696482" y="2123865"/>
                        <a:pt x="701466" y="2113894"/>
                      </a:cubicBezTo>
                      <a:cubicBezTo>
                        <a:pt x="692744" y="2106416"/>
                        <a:pt x="680286" y="2107662"/>
                        <a:pt x="670318" y="2102677"/>
                      </a:cubicBezTo>
                      <a:cubicBezTo>
                        <a:pt x="641662" y="2091460"/>
                        <a:pt x="625464" y="2062794"/>
                        <a:pt x="632940" y="2035374"/>
                      </a:cubicBezTo>
                      <a:cubicBezTo>
                        <a:pt x="639170" y="2007954"/>
                        <a:pt x="674056" y="1978042"/>
                        <a:pt x="698974" y="1978042"/>
                      </a:cubicBezTo>
                      <a:cubicBezTo>
                        <a:pt x="711434" y="1978042"/>
                        <a:pt x="718910" y="1986766"/>
                        <a:pt x="722648" y="1996737"/>
                      </a:cubicBezTo>
                      <a:cubicBezTo>
                        <a:pt x="730124" y="2016679"/>
                        <a:pt x="738844" y="2030388"/>
                        <a:pt x="763764" y="2022910"/>
                      </a:cubicBezTo>
                      <a:cubicBezTo>
                        <a:pt x="766256" y="2021664"/>
                        <a:pt x="769994" y="2021664"/>
                        <a:pt x="772486" y="2022910"/>
                      </a:cubicBezTo>
                      <a:cubicBezTo>
                        <a:pt x="806126" y="2049084"/>
                        <a:pt x="816094" y="2014186"/>
                        <a:pt x="832290" y="1999230"/>
                      </a:cubicBezTo>
                      <a:cubicBezTo>
                        <a:pt x="845996" y="1985520"/>
                        <a:pt x="837274" y="1974303"/>
                        <a:pt x="819832" y="1971810"/>
                      </a:cubicBezTo>
                      <a:cubicBezTo>
                        <a:pt x="804880" y="1968071"/>
                        <a:pt x="789928" y="1968071"/>
                        <a:pt x="777470" y="1958100"/>
                      </a:cubicBezTo>
                      <a:cubicBezTo>
                        <a:pt x="768748" y="1950622"/>
                        <a:pt x="763764" y="1956854"/>
                        <a:pt x="760026" y="1964332"/>
                      </a:cubicBezTo>
                      <a:cubicBezTo>
                        <a:pt x="757534" y="1974303"/>
                        <a:pt x="752550" y="1984273"/>
                        <a:pt x="740090" y="1983027"/>
                      </a:cubicBezTo>
                      <a:cubicBezTo>
                        <a:pt x="726386" y="1981781"/>
                        <a:pt x="718910" y="1973056"/>
                        <a:pt x="712680" y="1960593"/>
                      </a:cubicBezTo>
                      <a:cubicBezTo>
                        <a:pt x="711434" y="1954361"/>
                        <a:pt x="708942" y="1949376"/>
                        <a:pt x="708942" y="1941897"/>
                      </a:cubicBezTo>
                      <a:cubicBezTo>
                        <a:pt x="705204" y="1921956"/>
                        <a:pt x="691500" y="1913231"/>
                        <a:pt x="675302" y="1919463"/>
                      </a:cubicBezTo>
                      <a:cubicBezTo>
                        <a:pt x="642908" y="1933173"/>
                        <a:pt x="627956" y="1920709"/>
                        <a:pt x="616742" y="1889551"/>
                      </a:cubicBezTo>
                      <a:cubicBezTo>
                        <a:pt x="610512" y="1873348"/>
                        <a:pt x="590578" y="1864623"/>
                        <a:pt x="578118" y="1849667"/>
                      </a:cubicBezTo>
                      <a:cubicBezTo>
                        <a:pt x="533264" y="1793581"/>
                        <a:pt x="508346" y="1730017"/>
                        <a:pt x="512084" y="1657729"/>
                      </a:cubicBezTo>
                      <a:cubicBezTo>
                        <a:pt x="513330" y="1651497"/>
                        <a:pt x="517066" y="1649004"/>
                        <a:pt x="519558" y="1646512"/>
                      </a:cubicBezTo>
                      <a:cubicBezTo>
                        <a:pt x="563166" y="1629063"/>
                        <a:pt x="590578" y="1591672"/>
                        <a:pt x="626710" y="1563006"/>
                      </a:cubicBezTo>
                      <a:cubicBezTo>
                        <a:pt x="644154" y="1549296"/>
                        <a:pt x="660350" y="1535586"/>
                        <a:pt x="684024" y="1536832"/>
                      </a:cubicBezTo>
                      <a:cubicBezTo>
                        <a:pt x="691500" y="1536832"/>
                        <a:pt x="700220" y="1535586"/>
                        <a:pt x="706450" y="1530601"/>
                      </a:cubicBezTo>
                      <a:cubicBezTo>
                        <a:pt x="725140" y="1513152"/>
                        <a:pt x="742582" y="1510659"/>
                        <a:pt x="763764" y="1529354"/>
                      </a:cubicBezTo>
                      <a:cubicBezTo>
                        <a:pt x="776224" y="1539325"/>
                        <a:pt x="832290" y="1516891"/>
                        <a:pt x="839766" y="1501935"/>
                      </a:cubicBezTo>
                      <a:cubicBezTo>
                        <a:pt x="845996" y="1489471"/>
                        <a:pt x="838520" y="1483239"/>
                        <a:pt x="827306" y="1480747"/>
                      </a:cubicBezTo>
                      <a:cubicBezTo>
                        <a:pt x="793666" y="1473268"/>
                        <a:pt x="761272" y="1464544"/>
                        <a:pt x="726386" y="1472022"/>
                      </a:cubicBezTo>
                      <a:cubicBezTo>
                        <a:pt x="685270" y="1481993"/>
                        <a:pt x="654120" y="1449588"/>
                        <a:pt x="666580" y="1408458"/>
                      </a:cubicBezTo>
                      <a:cubicBezTo>
                        <a:pt x="674056" y="1387270"/>
                        <a:pt x="669072" y="1367328"/>
                        <a:pt x="667826" y="1347387"/>
                      </a:cubicBezTo>
                      <a:cubicBezTo>
                        <a:pt x="695236" y="1301272"/>
                        <a:pt x="701466" y="1238954"/>
                        <a:pt x="763764" y="1216520"/>
                      </a:cubicBezTo>
                      <a:cubicBezTo>
                        <a:pt x="772486" y="1212781"/>
                        <a:pt x="778716" y="1204056"/>
                        <a:pt x="783698" y="1194085"/>
                      </a:cubicBezTo>
                      <a:cubicBezTo>
                        <a:pt x="801142" y="1156695"/>
                        <a:pt x="831044" y="1126782"/>
                        <a:pt x="855964" y="1093131"/>
                      </a:cubicBezTo>
                      <a:cubicBezTo>
                        <a:pt x="873406" y="1066957"/>
                        <a:pt x="903310" y="1058233"/>
                        <a:pt x="933212" y="1053247"/>
                      </a:cubicBezTo>
                      <a:cubicBezTo>
                        <a:pt x="969344" y="1049508"/>
                        <a:pt x="1002984" y="1034552"/>
                        <a:pt x="1035380" y="1018349"/>
                      </a:cubicBezTo>
                      <a:cubicBezTo>
                        <a:pt x="1050330" y="1010871"/>
                        <a:pt x="1055314" y="995915"/>
                        <a:pt x="1065282" y="984698"/>
                      </a:cubicBezTo>
                      <a:lnTo>
                        <a:pt x="1070418" y="977910"/>
                      </a:lnTo>
                      <a:lnTo>
                        <a:pt x="1068676" y="974604"/>
                      </a:lnTo>
                      <a:cubicBezTo>
                        <a:pt x="1068366" y="971340"/>
                        <a:pt x="1068988" y="967921"/>
                        <a:pt x="1069610" y="964813"/>
                      </a:cubicBezTo>
                      <a:cubicBezTo>
                        <a:pt x="1085790" y="922540"/>
                        <a:pt x="1080810" y="885241"/>
                        <a:pt x="1048452" y="850428"/>
                      </a:cubicBezTo>
                      <a:cubicBezTo>
                        <a:pt x="1045962" y="847941"/>
                        <a:pt x="1043474" y="842968"/>
                        <a:pt x="1044718" y="837995"/>
                      </a:cubicBezTo>
                      <a:cubicBezTo>
                        <a:pt x="1052186" y="831778"/>
                        <a:pt x="1059654" y="825562"/>
                        <a:pt x="1054674" y="813128"/>
                      </a:cubicBezTo>
                      <a:cubicBezTo>
                        <a:pt x="1044718" y="788262"/>
                        <a:pt x="1052186" y="763396"/>
                        <a:pt x="1060898" y="739773"/>
                      </a:cubicBezTo>
                      <a:cubicBezTo>
                        <a:pt x="1070854" y="713663"/>
                        <a:pt x="1067120" y="688797"/>
                        <a:pt x="1055920" y="663931"/>
                      </a:cubicBezTo>
                      <a:cubicBezTo>
                        <a:pt x="1042230" y="635334"/>
                        <a:pt x="1034762" y="601765"/>
                        <a:pt x="1011116" y="576898"/>
                      </a:cubicBezTo>
                      <a:cubicBezTo>
                        <a:pt x="1011116" y="550789"/>
                        <a:pt x="1037252" y="547059"/>
                        <a:pt x="1048452" y="530896"/>
                      </a:cubicBezTo>
                      <a:cubicBezTo>
                        <a:pt x="1067120" y="514733"/>
                        <a:pt x="1085790" y="497326"/>
                        <a:pt x="1108192" y="487380"/>
                      </a:cubicBezTo>
                      <a:cubicBezTo>
                        <a:pt x="1145528" y="468730"/>
                        <a:pt x="1174154" y="440134"/>
                        <a:pt x="1210246" y="421484"/>
                      </a:cubicBezTo>
                      <a:cubicBezTo>
                        <a:pt x="1223936" y="415267"/>
                        <a:pt x="1236382" y="407808"/>
                        <a:pt x="1250072" y="401591"/>
                      </a:cubicBezTo>
                      <a:cubicBezTo>
                        <a:pt x="1289898" y="387914"/>
                        <a:pt x="1314790" y="354345"/>
                        <a:pt x="1345904" y="329478"/>
                      </a:cubicBezTo>
                      <a:cubicBezTo>
                        <a:pt x="1368306" y="310829"/>
                        <a:pt x="1391952" y="293422"/>
                        <a:pt x="1418088" y="283476"/>
                      </a:cubicBezTo>
                      <a:cubicBezTo>
                        <a:pt x="1561214" y="223797"/>
                        <a:pt x="1701850" y="154171"/>
                        <a:pt x="1851198" y="114385"/>
                      </a:cubicBezTo>
                      <a:cubicBezTo>
                        <a:pt x="2047840" y="63409"/>
                        <a:pt x="2244480" y="3730"/>
                        <a:pt x="2451078" y="0"/>
                      </a:cubicBezTo>
                      <a:close/>
                    </a:path>
                  </a:pathLst>
                </a:custGeom>
                <a:solidFill>
                  <a:schemeClr val="accent3">
                    <a:alpha val="80000"/>
                  </a:schemeClr>
                </a:solidFill>
                <a:ln>
                  <a:noFill/>
                </a:ln>
                <a:effectLst/>
              </p:spPr>
              <p:txBody>
                <a:bodyPr anchor="ctr"/>
                <a:lstStyle/>
                <a:p>
                  <a:pPr defTabSz="457189">
                    <a:defRPr/>
                  </a:pPr>
                  <a:endParaRPr lang="en-US" sz="1351" dirty="0">
                    <a:latin typeface="Oswald" pitchFamily="2" charset="77"/>
                  </a:endParaRPr>
                </a:p>
              </p:txBody>
            </p:sp>
            <p:sp>
              <p:nvSpPr>
                <p:cNvPr id="242" name="Freeform 29">
                  <a:extLst>
                    <a:ext uri="{FF2B5EF4-FFF2-40B4-BE49-F238E27FC236}">
                      <a16:creationId xmlns:a16="http://schemas.microsoft.com/office/drawing/2014/main" id="{1E68F9FA-C298-4924-BE41-AF45E2763F49}"/>
                    </a:ext>
                  </a:extLst>
                </p:cNvPr>
                <p:cNvSpPr/>
                <p:nvPr/>
              </p:nvSpPr>
              <p:spPr bwMode="auto">
                <a:xfrm>
                  <a:off x="9043631" y="4706191"/>
                  <a:ext cx="1815391" cy="4854266"/>
                </a:xfrm>
                <a:custGeom>
                  <a:avLst/>
                  <a:gdLst>
                    <a:gd name="connsiteX0" fmla="*/ 988112 w 1815270"/>
                    <a:gd name="connsiteY0" fmla="*/ 4203739 h 4856404"/>
                    <a:gd name="connsiteX1" fmla="*/ 1019302 w 1815270"/>
                    <a:gd name="connsiteY1" fmla="*/ 4218714 h 4856404"/>
                    <a:gd name="connsiteX2" fmla="*/ 1043007 w 1815270"/>
                    <a:gd name="connsiteY2" fmla="*/ 4218714 h 4856404"/>
                    <a:gd name="connsiteX3" fmla="*/ 1036769 w 1815270"/>
                    <a:gd name="connsiteY3" fmla="*/ 4238681 h 4856404"/>
                    <a:gd name="connsiteX4" fmla="*/ 1045502 w 1815270"/>
                    <a:gd name="connsiteY4" fmla="*/ 4258648 h 4856404"/>
                    <a:gd name="connsiteX5" fmla="*/ 1070454 w 1815270"/>
                    <a:gd name="connsiteY5" fmla="*/ 4304821 h 4856404"/>
                    <a:gd name="connsiteX6" fmla="*/ 1045502 w 1815270"/>
                    <a:gd name="connsiteY6" fmla="*/ 4309813 h 4856404"/>
                    <a:gd name="connsiteX7" fmla="*/ 1016807 w 1815270"/>
                    <a:gd name="connsiteY7" fmla="*/ 4304821 h 4856404"/>
                    <a:gd name="connsiteX8" fmla="*/ 1016807 w 1815270"/>
                    <a:gd name="connsiteY8" fmla="*/ 4338515 h 4856404"/>
                    <a:gd name="connsiteX9" fmla="*/ 1005579 w 1815270"/>
                    <a:gd name="connsiteY9" fmla="*/ 4364722 h 4856404"/>
                    <a:gd name="connsiteX10" fmla="*/ 973141 w 1815270"/>
                    <a:gd name="connsiteY10" fmla="*/ 4384688 h 4856404"/>
                    <a:gd name="connsiteX11" fmla="*/ 979379 w 1815270"/>
                    <a:gd name="connsiteY11" fmla="*/ 4394672 h 4856404"/>
                    <a:gd name="connsiteX12" fmla="*/ 1031778 w 1815270"/>
                    <a:gd name="connsiteY12" fmla="*/ 4387184 h 4856404"/>
                    <a:gd name="connsiteX13" fmla="*/ 1079187 w 1815270"/>
                    <a:gd name="connsiteY13" fmla="*/ 4382193 h 4856404"/>
                    <a:gd name="connsiteX14" fmla="*/ 1082930 w 1815270"/>
                    <a:gd name="connsiteY14" fmla="*/ 4412143 h 4856404"/>
                    <a:gd name="connsiteX15" fmla="*/ 1060473 w 1815270"/>
                    <a:gd name="connsiteY15" fmla="*/ 4438349 h 4856404"/>
                    <a:gd name="connsiteX16" fmla="*/ 1129091 w 1815270"/>
                    <a:gd name="connsiteY16" fmla="*/ 4442093 h 4856404"/>
                    <a:gd name="connsiteX17" fmla="*/ 1207690 w 1815270"/>
                    <a:gd name="connsiteY17" fmla="*/ 4379697 h 4856404"/>
                    <a:gd name="connsiteX18" fmla="*/ 1247613 w 1815270"/>
                    <a:gd name="connsiteY18" fmla="*/ 4367217 h 4856404"/>
                    <a:gd name="connsiteX19" fmla="*/ 1326212 w 1815270"/>
                    <a:gd name="connsiteY19" fmla="*/ 4544423 h 4856404"/>
                    <a:gd name="connsiteX20" fmla="*/ 1347421 w 1815270"/>
                    <a:gd name="connsiteY20" fmla="*/ 4586852 h 4856404"/>
                    <a:gd name="connsiteX21" fmla="*/ 1413544 w 1815270"/>
                    <a:gd name="connsiteY21" fmla="*/ 4590596 h 4856404"/>
                    <a:gd name="connsiteX22" fmla="*/ 1463447 w 1815270"/>
                    <a:gd name="connsiteY22" fmla="*/ 4601827 h 4856404"/>
                    <a:gd name="connsiteX23" fmla="*/ 1411048 w 1815270"/>
                    <a:gd name="connsiteY23" fmla="*/ 4641761 h 4856404"/>
                    <a:gd name="connsiteX24" fmla="*/ 1348668 w 1815270"/>
                    <a:gd name="connsiteY24" fmla="*/ 4704157 h 4856404"/>
                    <a:gd name="connsiteX25" fmla="*/ 1388592 w 1815270"/>
                    <a:gd name="connsiteY25" fmla="*/ 4675455 h 4856404"/>
                    <a:gd name="connsiteX26" fmla="*/ 1458457 w 1815270"/>
                    <a:gd name="connsiteY26" fmla="*/ 4654240 h 4856404"/>
                    <a:gd name="connsiteX27" fmla="*/ 1482161 w 1815270"/>
                    <a:gd name="connsiteY27" fmla="*/ 4654240 h 4856404"/>
                    <a:gd name="connsiteX28" fmla="*/ 1626883 w 1815270"/>
                    <a:gd name="connsiteY28" fmla="*/ 4620546 h 4856404"/>
                    <a:gd name="connsiteX29" fmla="*/ 1685520 w 1815270"/>
                    <a:gd name="connsiteY29" fmla="*/ 4625538 h 4856404"/>
                    <a:gd name="connsiteX30" fmla="*/ 1717958 w 1815270"/>
                    <a:gd name="connsiteY30" fmla="*/ 4616803 h 4856404"/>
                    <a:gd name="connsiteX31" fmla="*/ 1517094 w 1815270"/>
                    <a:gd name="connsiteY31" fmla="*/ 4598084 h 4856404"/>
                    <a:gd name="connsiteX32" fmla="*/ 1503371 w 1815270"/>
                    <a:gd name="connsiteY32" fmla="*/ 4589348 h 4856404"/>
                    <a:gd name="connsiteX33" fmla="*/ 1579474 w 1815270"/>
                    <a:gd name="connsiteY33" fmla="*/ 4549415 h 4856404"/>
                    <a:gd name="connsiteX34" fmla="*/ 1633121 w 1815270"/>
                    <a:gd name="connsiteY34" fmla="*/ 4521960 h 4856404"/>
                    <a:gd name="connsiteX35" fmla="*/ 1717958 w 1815270"/>
                    <a:gd name="connsiteY35" fmla="*/ 4544423 h 4856404"/>
                    <a:gd name="connsiteX36" fmla="*/ 1805289 w 1815270"/>
                    <a:gd name="connsiteY36" fmla="*/ 4603075 h 4856404"/>
                    <a:gd name="connsiteX37" fmla="*/ 1815270 w 1815270"/>
                    <a:gd name="connsiteY37" fmla="*/ 4634273 h 4856404"/>
                    <a:gd name="connsiteX38" fmla="*/ 1680530 w 1815270"/>
                    <a:gd name="connsiteY38" fmla="*/ 4660480 h 4856404"/>
                    <a:gd name="connsiteX39" fmla="*/ 1563255 w 1815270"/>
                    <a:gd name="connsiteY39" fmla="*/ 4701661 h 4856404"/>
                    <a:gd name="connsiteX40" fmla="*/ 1503371 w 1815270"/>
                    <a:gd name="connsiteY40" fmla="*/ 4755322 h 4856404"/>
                    <a:gd name="connsiteX41" fmla="*/ 1469685 w 1815270"/>
                    <a:gd name="connsiteY41" fmla="*/ 4779033 h 4856404"/>
                    <a:gd name="connsiteX42" fmla="*/ 1423524 w 1815270"/>
                    <a:gd name="connsiteY42" fmla="*/ 4792760 h 4856404"/>
                    <a:gd name="connsiteX43" fmla="*/ 1379858 w 1815270"/>
                    <a:gd name="connsiteY43" fmla="*/ 4767801 h 4856404"/>
                    <a:gd name="connsiteX44" fmla="*/ 1314983 w 1815270"/>
                    <a:gd name="connsiteY44" fmla="*/ 4744091 h 4856404"/>
                    <a:gd name="connsiteX45" fmla="*/ 1245118 w 1815270"/>
                    <a:gd name="connsiteY45" fmla="*/ 4770297 h 4856404"/>
                    <a:gd name="connsiteX46" fmla="*/ 1230147 w 1815270"/>
                    <a:gd name="connsiteY46" fmla="*/ 4789016 h 4856404"/>
                    <a:gd name="connsiteX47" fmla="*/ 1226404 w 1815270"/>
                    <a:gd name="connsiteY47" fmla="*/ 4827702 h 4856404"/>
                    <a:gd name="connsiteX48" fmla="*/ 1210185 w 1815270"/>
                    <a:gd name="connsiteY48" fmla="*/ 4856404 h 4856404"/>
                    <a:gd name="connsiteX49" fmla="*/ 1195214 w 1815270"/>
                    <a:gd name="connsiteY49" fmla="*/ 4827702 h 4856404"/>
                    <a:gd name="connsiteX50" fmla="*/ 1215175 w 1815270"/>
                    <a:gd name="connsiteY50" fmla="*/ 4720380 h 4856404"/>
                    <a:gd name="connsiteX51" fmla="*/ 1220166 w 1815270"/>
                    <a:gd name="connsiteY51" fmla="*/ 4675455 h 4856404"/>
                    <a:gd name="connsiteX52" fmla="*/ 1223909 w 1815270"/>
                    <a:gd name="connsiteY52" fmla="*/ 4599332 h 4856404"/>
                    <a:gd name="connsiteX53" fmla="*/ 1220166 w 1815270"/>
                    <a:gd name="connsiteY53" fmla="*/ 4575621 h 4856404"/>
                    <a:gd name="connsiteX54" fmla="*/ 1170262 w 1815270"/>
                    <a:gd name="connsiteY54" fmla="*/ 4533192 h 4856404"/>
                    <a:gd name="connsiteX55" fmla="*/ 1034274 w 1815270"/>
                    <a:gd name="connsiteY55" fmla="*/ 4467052 h 4856404"/>
                    <a:gd name="connsiteX56" fmla="*/ 890800 w 1815270"/>
                    <a:gd name="connsiteY56" fmla="*/ 4342259 h 4856404"/>
                    <a:gd name="connsiteX57" fmla="*/ 961913 w 1815270"/>
                    <a:gd name="connsiteY57" fmla="*/ 4231194 h 4856404"/>
                    <a:gd name="connsiteX58" fmla="*/ 988112 w 1815270"/>
                    <a:gd name="connsiteY58" fmla="*/ 4203739 h 4856404"/>
                    <a:gd name="connsiteX59" fmla="*/ 598314 w 1815270"/>
                    <a:gd name="connsiteY59" fmla="*/ 3174715 h 4856404"/>
                    <a:gd name="connsiteX60" fmla="*/ 617230 w 1815270"/>
                    <a:gd name="connsiteY60" fmla="*/ 3180634 h 4856404"/>
                    <a:gd name="connsiteX61" fmla="*/ 707276 w 1815270"/>
                    <a:gd name="connsiteY61" fmla="*/ 3311457 h 4856404"/>
                    <a:gd name="connsiteX62" fmla="*/ 738542 w 1815270"/>
                    <a:gd name="connsiteY62" fmla="*/ 3360048 h 4856404"/>
                    <a:gd name="connsiteX63" fmla="*/ 744795 w 1815270"/>
                    <a:gd name="connsiteY63" fmla="*/ 3367524 h 4856404"/>
                    <a:gd name="connsiteX64" fmla="*/ 777311 w 1815270"/>
                    <a:gd name="connsiteY64" fmla="*/ 3453493 h 4856404"/>
                    <a:gd name="connsiteX65" fmla="*/ 776061 w 1815270"/>
                    <a:gd name="connsiteY65" fmla="*/ 3566873 h 4856404"/>
                    <a:gd name="connsiteX66" fmla="*/ 792319 w 1815270"/>
                    <a:gd name="connsiteY66" fmla="*/ 3606743 h 4856404"/>
                    <a:gd name="connsiteX67" fmla="*/ 803575 w 1815270"/>
                    <a:gd name="connsiteY67" fmla="*/ 3669039 h 4856404"/>
                    <a:gd name="connsiteX68" fmla="*/ 804825 w 1815270"/>
                    <a:gd name="connsiteY68" fmla="*/ 3727598 h 4856404"/>
                    <a:gd name="connsiteX69" fmla="*/ 833590 w 1815270"/>
                    <a:gd name="connsiteY69" fmla="*/ 3845962 h 4856404"/>
                    <a:gd name="connsiteX70" fmla="*/ 879863 w 1815270"/>
                    <a:gd name="connsiteY70" fmla="*/ 3853438 h 4856404"/>
                    <a:gd name="connsiteX71" fmla="*/ 857352 w 1815270"/>
                    <a:gd name="connsiteY71" fmla="*/ 3814814 h 4856404"/>
                    <a:gd name="connsiteX72" fmla="*/ 831089 w 1815270"/>
                    <a:gd name="connsiteY72" fmla="*/ 3636645 h 4856404"/>
                    <a:gd name="connsiteX73" fmla="*/ 823585 w 1815270"/>
                    <a:gd name="connsiteY73" fmla="*/ 3590546 h 4856404"/>
                    <a:gd name="connsiteX74" fmla="*/ 874861 w 1815270"/>
                    <a:gd name="connsiteY74" fmla="*/ 3535725 h 4856404"/>
                    <a:gd name="connsiteX75" fmla="*/ 947398 w 1815270"/>
                    <a:gd name="connsiteY75" fmla="*/ 3622940 h 4856404"/>
                    <a:gd name="connsiteX76" fmla="*/ 906127 w 1815270"/>
                    <a:gd name="connsiteY76" fmla="*/ 3759993 h 4856404"/>
                    <a:gd name="connsiteX77" fmla="*/ 969909 w 1815270"/>
                    <a:gd name="connsiteY77" fmla="*/ 3838486 h 4856404"/>
                    <a:gd name="connsiteX78" fmla="*/ 1012431 w 1815270"/>
                    <a:gd name="connsiteY78" fmla="*/ 3923210 h 4856404"/>
                    <a:gd name="connsiteX79" fmla="*/ 1026188 w 1815270"/>
                    <a:gd name="connsiteY79" fmla="*/ 3983015 h 4856404"/>
                    <a:gd name="connsiteX80" fmla="*/ 1028181 w 1815270"/>
                    <a:gd name="connsiteY80" fmla="*/ 4004059 h 4856404"/>
                    <a:gd name="connsiteX81" fmla="*/ 973661 w 1815270"/>
                    <a:gd name="connsiteY81" fmla="*/ 4051541 h 4856404"/>
                    <a:gd name="connsiteX82" fmla="*/ 848598 w 1815270"/>
                    <a:gd name="connsiteY82" fmla="*/ 4051541 h 4856404"/>
                    <a:gd name="connsiteX83" fmla="*/ 764805 w 1815270"/>
                    <a:gd name="connsiteY83" fmla="*/ 4061508 h 4856404"/>
                    <a:gd name="connsiteX84" fmla="*/ 689767 w 1815270"/>
                    <a:gd name="connsiteY84" fmla="*/ 4085181 h 4856404"/>
                    <a:gd name="connsiteX85" fmla="*/ 654749 w 1815270"/>
                    <a:gd name="connsiteY85" fmla="*/ 4108854 h 4856404"/>
                    <a:gd name="connsiteX86" fmla="*/ 627235 w 1815270"/>
                    <a:gd name="connsiteY86" fmla="*/ 4113838 h 4856404"/>
                    <a:gd name="connsiteX87" fmla="*/ 595969 w 1815270"/>
                    <a:gd name="connsiteY87" fmla="*/ 4037836 h 4856404"/>
                    <a:gd name="connsiteX88" fmla="*/ 590967 w 1815270"/>
                    <a:gd name="connsiteY88" fmla="*/ 4010425 h 4856404"/>
                    <a:gd name="connsiteX89" fmla="*/ 585964 w 1815270"/>
                    <a:gd name="connsiteY89" fmla="*/ 3945637 h 4856404"/>
                    <a:gd name="connsiteX90" fmla="*/ 618481 w 1815270"/>
                    <a:gd name="connsiteY90" fmla="*/ 3894553 h 4856404"/>
                    <a:gd name="connsiteX91" fmla="*/ 648496 w 1815270"/>
                    <a:gd name="connsiteY91" fmla="*/ 3849700 h 4856404"/>
                    <a:gd name="connsiteX92" fmla="*/ 671007 w 1815270"/>
                    <a:gd name="connsiteY92" fmla="*/ 3774944 h 4856404"/>
                    <a:gd name="connsiteX93" fmla="*/ 618481 w 1815270"/>
                    <a:gd name="connsiteY93" fmla="*/ 3666548 h 4856404"/>
                    <a:gd name="connsiteX94" fmla="*/ 518430 w 1815270"/>
                    <a:gd name="connsiteY94" fmla="*/ 3647859 h 4856404"/>
                    <a:gd name="connsiteX95" fmla="*/ 503422 w 1815270"/>
                    <a:gd name="connsiteY95" fmla="*/ 3642875 h 4856404"/>
                    <a:gd name="connsiteX96" fmla="*/ 538440 w 1815270"/>
                    <a:gd name="connsiteY96" fmla="*/ 3620448 h 4856404"/>
                    <a:gd name="connsiteX97" fmla="*/ 584714 w 1815270"/>
                    <a:gd name="connsiteY97" fmla="*/ 3619202 h 4856404"/>
                    <a:gd name="connsiteX98" fmla="*/ 549696 w 1815270"/>
                    <a:gd name="connsiteY98" fmla="*/ 3591792 h 4856404"/>
                    <a:gd name="connsiteX99" fmla="*/ 524683 w 1815270"/>
                    <a:gd name="connsiteY99" fmla="*/ 3544446 h 4856404"/>
                    <a:gd name="connsiteX100" fmla="*/ 547195 w 1815270"/>
                    <a:gd name="connsiteY100" fmla="*/ 3408639 h 4856404"/>
                    <a:gd name="connsiteX101" fmla="*/ 540941 w 1815270"/>
                    <a:gd name="connsiteY101" fmla="*/ 3392442 h 4856404"/>
                    <a:gd name="connsiteX102" fmla="*/ 518430 w 1815270"/>
                    <a:gd name="connsiteY102" fmla="*/ 3378737 h 4856404"/>
                    <a:gd name="connsiteX103" fmla="*/ 513428 w 1815270"/>
                    <a:gd name="connsiteY103" fmla="*/ 3308965 h 4856404"/>
                    <a:gd name="connsiteX104" fmla="*/ 582212 w 1815270"/>
                    <a:gd name="connsiteY104" fmla="*/ 3185617 h 4856404"/>
                    <a:gd name="connsiteX105" fmla="*/ 598314 w 1815270"/>
                    <a:gd name="connsiteY105" fmla="*/ 3174715 h 4856404"/>
                    <a:gd name="connsiteX106" fmla="*/ 725630 w 1815270"/>
                    <a:gd name="connsiteY106" fmla="*/ 2143045 h 4856404"/>
                    <a:gd name="connsiteX107" fmla="*/ 753850 w 1815270"/>
                    <a:gd name="connsiteY107" fmla="*/ 2173752 h 4856404"/>
                    <a:gd name="connsiteX108" fmla="*/ 773698 w 1815270"/>
                    <a:gd name="connsiteY108" fmla="*/ 2196197 h 4856404"/>
                    <a:gd name="connsiteX109" fmla="*/ 799592 w 1815270"/>
                    <a:gd name="connsiteY109" fmla="*/ 2277094 h 4856404"/>
                    <a:gd name="connsiteX110" fmla="*/ 761293 w 1815270"/>
                    <a:gd name="connsiteY110" fmla="*/ 2353315 h 4856404"/>
                    <a:gd name="connsiteX111" fmla="*/ 737725 w 1815270"/>
                    <a:gd name="connsiteY111" fmla="*/ 2360796 h 4856404"/>
                    <a:gd name="connsiteX112" fmla="*/ 623603 w 1815270"/>
                    <a:gd name="connsiteY112" fmla="*/ 2375760 h 4856404"/>
                    <a:gd name="connsiteX113" fmla="*/ 514444 w 1815270"/>
                    <a:gd name="connsiteY113" fmla="*/ 2429379 h 4856404"/>
                    <a:gd name="connsiteX114" fmla="*/ 457383 w 1815270"/>
                    <a:gd name="connsiteY114" fmla="*/ 2527889 h 4856404"/>
                    <a:gd name="connsiteX115" fmla="*/ 463585 w 1815270"/>
                    <a:gd name="connsiteY115" fmla="*/ 2627646 h 4856404"/>
                    <a:gd name="connsiteX116" fmla="*/ 502039 w 1815270"/>
                    <a:gd name="connsiteY116" fmla="*/ 2660067 h 4856404"/>
                    <a:gd name="connsiteX117" fmla="*/ 559100 w 1815270"/>
                    <a:gd name="connsiteY117" fmla="*/ 2757330 h 4856404"/>
                    <a:gd name="connsiteX118" fmla="*/ 520646 w 1815270"/>
                    <a:gd name="connsiteY118" fmla="*/ 2784763 h 4856404"/>
                    <a:gd name="connsiteX119" fmla="*/ 514444 w 1815270"/>
                    <a:gd name="connsiteY119" fmla="*/ 2784763 h 4856404"/>
                    <a:gd name="connsiteX120" fmla="*/ 503280 w 1815270"/>
                    <a:gd name="connsiteY120" fmla="*/ 2711193 h 4856404"/>
                    <a:gd name="connsiteX121" fmla="*/ 480952 w 1815270"/>
                    <a:gd name="connsiteY121" fmla="*/ 2673784 h 4856404"/>
                    <a:gd name="connsiteX122" fmla="*/ 420170 w 1815270"/>
                    <a:gd name="connsiteY122" fmla="*/ 2620164 h 4856404"/>
                    <a:gd name="connsiteX123" fmla="*/ 418929 w 1815270"/>
                    <a:gd name="connsiteY123" fmla="*/ 2592731 h 4856404"/>
                    <a:gd name="connsiteX124" fmla="*/ 440017 w 1815270"/>
                    <a:gd name="connsiteY124" fmla="*/ 2495468 h 4856404"/>
                    <a:gd name="connsiteX125" fmla="*/ 453662 w 1815270"/>
                    <a:gd name="connsiteY125" fmla="*/ 2459306 h 4856404"/>
                    <a:gd name="connsiteX126" fmla="*/ 520646 w 1815270"/>
                    <a:gd name="connsiteY126" fmla="*/ 2405687 h 4856404"/>
                    <a:gd name="connsiteX127" fmla="*/ 545455 w 1815270"/>
                    <a:gd name="connsiteY127" fmla="*/ 2360796 h 4856404"/>
                    <a:gd name="connsiteX128" fmla="*/ 500799 w 1815270"/>
                    <a:gd name="connsiteY128" fmla="*/ 2263533 h 4856404"/>
                    <a:gd name="connsiteX129" fmla="*/ 466066 w 1815270"/>
                    <a:gd name="connsiteY129" fmla="*/ 2248570 h 4856404"/>
                    <a:gd name="connsiteX130" fmla="*/ 385437 w 1815270"/>
                    <a:gd name="connsiteY130" fmla="*/ 2228618 h 4856404"/>
                    <a:gd name="connsiteX131" fmla="*/ 342021 w 1815270"/>
                    <a:gd name="connsiteY131" fmla="*/ 2258546 h 4856404"/>
                    <a:gd name="connsiteX132" fmla="*/ 291163 w 1815270"/>
                    <a:gd name="connsiteY132" fmla="*/ 2344586 h 4856404"/>
                    <a:gd name="connsiteX133" fmla="*/ 271316 w 1815270"/>
                    <a:gd name="connsiteY133" fmla="*/ 2348327 h 4856404"/>
                    <a:gd name="connsiteX134" fmla="*/ 265113 w 1815270"/>
                    <a:gd name="connsiteY134" fmla="*/ 2328375 h 4856404"/>
                    <a:gd name="connsiteX135" fmla="*/ 328376 w 1815270"/>
                    <a:gd name="connsiteY135" fmla="*/ 2242335 h 4856404"/>
                    <a:gd name="connsiteX136" fmla="*/ 422650 w 1815270"/>
                    <a:gd name="connsiteY136" fmla="*/ 2201185 h 4856404"/>
                    <a:gd name="connsiteX137" fmla="*/ 533050 w 1815270"/>
                    <a:gd name="connsiteY137" fmla="*/ 2223631 h 4856404"/>
                    <a:gd name="connsiteX138" fmla="*/ 560340 w 1815270"/>
                    <a:gd name="connsiteY138" fmla="*/ 2192457 h 4856404"/>
                    <a:gd name="connsiteX139" fmla="*/ 597554 w 1815270"/>
                    <a:gd name="connsiteY139" fmla="*/ 2157542 h 4856404"/>
                    <a:gd name="connsiteX140" fmla="*/ 688107 w 1815270"/>
                    <a:gd name="connsiteY140" fmla="*/ 2145072 h 4856404"/>
                    <a:gd name="connsiteX141" fmla="*/ 725630 w 1815270"/>
                    <a:gd name="connsiteY141" fmla="*/ 2143045 h 4856404"/>
                    <a:gd name="connsiteX142" fmla="*/ 177879 w 1815270"/>
                    <a:gd name="connsiteY142" fmla="*/ 1858584 h 4856404"/>
                    <a:gd name="connsiteX143" fmla="*/ 269465 w 1815270"/>
                    <a:gd name="connsiteY143" fmla="*/ 1910920 h 4856404"/>
                    <a:gd name="connsiteX144" fmla="*/ 271940 w 1815270"/>
                    <a:gd name="connsiteY144" fmla="*/ 1919643 h 4856404"/>
                    <a:gd name="connsiteX145" fmla="*/ 297931 w 1815270"/>
                    <a:gd name="connsiteY145" fmla="*/ 2041761 h 4856404"/>
                    <a:gd name="connsiteX146" fmla="*/ 300967 w 1815270"/>
                    <a:gd name="connsiteY146" fmla="*/ 2077722 h 4856404"/>
                    <a:gd name="connsiteX147" fmla="*/ 269465 w 1815270"/>
                    <a:gd name="connsiteY147" fmla="*/ 2178832 h 4856404"/>
                    <a:gd name="connsiteX148" fmla="*/ 237286 w 1815270"/>
                    <a:gd name="connsiteY148" fmla="*/ 2190047 h 4856404"/>
                    <a:gd name="connsiteX149" fmla="*/ 176641 w 1815270"/>
                    <a:gd name="connsiteY149" fmla="*/ 1959518 h 4856404"/>
                    <a:gd name="connsiteX150" fmla="*/ 177879 w 1815270"/>
                    <a:gd name="connsiteY150" fmla="*/ 1858584 h 4856404"/>
                    <a:gd name="connsiteX151" fmla="*/ 168721 w 1815270"/>
                    <a:gd name="connsiteY151" fmla="*/ 1763921 h 4856404"/>
                    <a:gd name="connsiteX152" fmla="*/ 175083 w 1815270"/>
                    <a:gd name="connsiteY152" fmla="*/ 1809537 h 4856404"/>
                    <a:gd name="connsiteX153" fmla="*/ 174505 w 1815270"/>
                    <a:gd name="connsiteY153" fmla="*/ 1855153 h 4856404"/>
                    <a:gd name="connsiteX154" fmla="*/ 173348 w 1815270"/>
                    <a:gd name="connsiteY154" fmla="*/ 1955015 h 4856404"/>
                    <a:gd name="connsiteX155" fmla="*/ 168721 w 1815270"/>
                    <a:gd name="connsiteY155" fmla="*/ 1832961 h 4856404"/>
                    <a:gd name="connsiteX156" fmla="*/ 168721 w 1815270"/>
                    <a:gd name="connsiteY156" fmla="*/ 1763921 h 4856404"/>
                    <a:gd name="connsiteX157" fmla="*/ 318139 w 1815270"/>
                    <a:gd name="connsiteY157" fmla="*/ 1574420 h 4856404"/>
                    <a:gd name="connsiteX158" fmla="*/ 344858 w 1815270"/>
                    <a:gd name="connsiteY158" fmla="*/ 1575506 h 4856404"/>
                    <a:gd name="connsiteX159" fmla="*/ 366233 w 1815270"/>
                    <a:gd name="connsiteY159" fmla="*/ 1646304 h 4856404"/>
                    <a:gd name="connsiteX160" fmla="*/ 344858 w 1815270"/>
                    <a:gd name="connsiteY160" fmla="*/ 1700954 h 4856404"/>
                    <a:gd name="connsiteX161" fmla="*/ 273189 w 1815270"/>
                    <a:gd name="connsiteY161" fmla="*/ 1740700 h 4856404"/>
                    <a:gd name="connsiteX162" fmla="*/ 240497 w 1815270"/>
                    <a:gd name="connsiteY162" fmla="*/ 1694744 h 4856404"/>
                    <a:gd name="connsiteX163" fmla="*/ 293306 w 1815270"/>
                    <a:gd name="connsiteY163" fmla="*/ 1592895 h 4856404"/>
                    <a:gd name="connsiteX164" fmla="*/ 318139 w 1815270"/>
                    <a:gd name="connsiteY164" fmla="*/ 1574420 h 4856404"/>
                    <a:gd name="connsiteX165" fmla="*/ 1330895 w 1815270"/>
                    <a:gd name="connsiteY165" fmla="*/ 1346297 h 4856404"/>
                    <a:gd name="connsiteX166" fmla="*/ 1338809 w 1815270"/>
                    <a:gd name="connsiteY166" fmla="*/ 1375232 h 4856404"/>
                    <a:gd name="connsiteX167" fmla="*/ 1326117 w 1815270"/>
                    <a:gd name="connsiteY167" fmla="*/ 1400310 h 4856404"/>
                    <a:gd name="connsiteX168" fmla="*/ 1303419 w 1815270"/>
                    <a:gd name="connsiteY168" fmla="*/ 1396452 h 4856404"/>
                    <a:gd name="connsiteX169" fmla="*/ 1330895 w 1815270"/>
                    <a:gd name="connsiteY169" fmla="*/ 1346297 h 4856404"/>
                    <a:gd name="connsiteX170" fmla="*/ 49876 w 1815270"/>
                    <a:gd name="connsiteY170" fmla="*/ 1066045 h 4856404"/>
                    <a:gd name="connsiteX171" fmla="*/ 58668 w 1815270"/>
                    <a:gd name="connsiteY171" fmla="*/ 1089483 h 4856404"/>
                    <a:gd name="connsiteX172" fmla="*/ 103885 w 1815270"/>
                    <a:gd name="connsiteY172" fmla="*/ 1152396 h 4856404"/>
                    <a:gd name="connsiteX173" fmla="*/ 123982 w 1815270"/>
                    <a:gd name="connsiteY173" fmla="*/ 1262185 h 4856404"/>
                    <a:gd name="connsiteX174" fmla="*/ 59924 w 1815270"/>
                    <a:gd name="connsiteY174" fmla="*/ 1299193 h 4856404"/>
                    <a:gd name="connsiteX175" fmla="*/ 9682 w 1815270"/>
                    <a:gd name="connsiteY175" fmla="*/ 1281922 h 4856404"/>
                    <a:gd name="connsiteX176" fmla="*/ 890 w 1815270"/>
                    <a:gd name="connsiteY176" fmla="*/ 1226411 h 4856404"/>
                    <a:gd name="connsiteX177" fmla="*/ 2146 w 1815270"/>
                    <a:gd name="connsiteY177" fmla="*/ 1188170 h 4856404"/>
                    <a:gd name="connsiteX178" fmla="*/ 17219 w 1815270"/>
                    <a:gd name="connsiteY178" fmla="*/ 1143761 h 4856404"/>
                    <a:gd name="connsiteX179" fmla="*/ 49876 w 1815270"/>
                    <a:gd name="connsiteY179" fmla="*/ 1066045 h 4856404"/>
                    <a:gd name="connsiteX180" fmla="*/ 912862 w 1815270"/>
                    <a:gd name="connsiteY180" fmla="*/ 0 h 4856404"/>
                    <a:gd name="connsiteX181" fmla="*/ 911606 w 1815270"/>
                    <a:gd name="connsiteY181" fmla="*/ 72849 h 4856404"/>
                    <a:gd name="connsiteX182" fmla="*/ 955547 w 1815270"/>
                    <a:gd name="connsiteY182" fmla="*/ 120578 h 4856404"/>
                    <a:gd name="connsiteX183" fmla="*/ 1078582 w 1815270"/>
                    <a:gd name="connsiteY183" fmla="*/ 128114 h 4856404"/>
                    <a:gd name="connsiteX184" fmla="*/ 1092393 w 1815270"/>
                    <a:gd name="connsiteY184" fmla="*/ 146954 h 4856404"/>
                    <a:gd name="connsiteX185" fmla="*/ 1076072 w 1815270"/>
                    <a:gd name="connsiteY185" fmla="*/ 175843 h 4856404"/>
                    <a:gd name="connsiteX186" fmla="*/ 1029620 w 1815270"/>
                    <a:gd name="connsiteY186" fmla="*/ 197195 h 4856404"/>
                    <a:gd name="connsiteX187" fmla="*/ 989445 w 1815270"/>
                    <a:gd name="connsiteY187" fmla="*/ 185891 h 4856404"/>
                    <a:gd name="connsiteX188" fmla="*/ 961825 w 1815270"/>
                    <a:gd name="connsiteY188" fmla="*/ 184635 h 4856404"/>
                    <a:gd name="connsiteX189" fmla="*/ 940482 w 1815270"/>
                    <a:gd name="connsiteY189" fmla="*/ 199707 h 4856404"/>
                    <a:gd name="connsiteX190" fmla="*/ 824979 w 1815270"/>
                    <a:gd name="connsiteY190" fmla="*/ 266276 h 4856404"/>
                    <a:gd name="connsiteX191" fmla="*/ 759695 w 1815270"/>
                    <a:gd name="connsiteY191" fmla="*/ 306469 h 4856404"/>
                    <a:gd name="connsiteX192" fmla="*/ 822468 w 1815270"/>
                    <a:gd name="connsiteY192" fmla="*/ 241156 h 4856404"/>
                    <a:gd name="connsiteX193" fmla="*/ 850089 w 1815270"/>
                    <a:gd name="connsiteY193" fmla="*/ 173331 h 4856404"/>
                    <a:gd name="connsiteX194" fmla="*/ 850089 w 1815270"/>
                    <a:gd name="connsiteY194" fmla="*/ 155746 h 4856404"/>
                    <a:gd name="connsiteX195" fmla="*/ 873942 w 1815270"/>
                    <a:gd name="connsiteY195" fmla="*/ 86665 h 4856404"/>
                    <a:gd name="connsiteX196" fmla="*/ 912862 w 1815270"/>
                    <a:gd name="connsiteY196" fmla="*/ 0 h 4856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Lst>
                  <a:rect l="l" t="t" r="r" b="b"/>
                  <a:pathLst>
                    <a:path w="1815270" h="4856404">
                      <a:moveTo>
                        <a:pt x="988112" y="4203739"/>
                      </a:moveTo>
                      <a:cubicBezTo>
                        <a:pt x="995598" y="4216219"/>
                        <a:pt x="1000588" y="4231194"/>
                        <a:pt x="1019302" y="4218714"/>
                      </a:cubicBezTo>
                      <a:cubicBezTo>
                        <a:pt x="1026788" y="4213723"/>
                        <a:pt x="1035521" y="4208731"/>
                        <a:pt x="1043007" y="4218714"/>
                      </a:cubicBezTo>
                      <a:cubicBezTo>
                        <a:pt x="1049245" y="4227450"/>
                        <a:pt x="1041759" y="4232442"/>
                        <a:pt x="1036769" y="4238681"/>
                      </a:cubicBezTo>
                      <a:cubicBezTo>
                        <a:pt x="1025540" y="4251160"/>
                        <a:pt x="1028036" y="4256152"/>
                        <a:pt x="1045502" y="4258648"/>
                      </a:cubicBezTo>
                      <a:cubicBezTo>
                        <a:pt x="1072949" y="4261144"/>
                        <a:pt x="1069206" y="4288598"/>
                        <a:pt x="1070454" y="4304821"/>
                      </a:cubicBezTo>
                      <a:cubicBezTo>
                        <a:pt x="1071702" y="4321044"/>
                        <a:pt x="1055483" y="4313557"/>
                        <a:pt x="1045502" y="4309813"/>
                      </a:cubicBezTo>
                      <a:cubicBezTo>
                        <a:pt x="1035521" y="4304821"/>
                        <a:pt x="1029283" y="4292342"/>
                        <a:pt x="1016807" y="4304821"/>
                      </a:cubicBezTo>
                      <a:cubicBezTo>
                        <a:pt x="1005579" y="4316053"/>
                        <a:pt x="1011817" y="4329780"/>
                        <a:pt x="1016807" y="4338515"/>
                      </a:cubicBezTo>
                      <a:cubicBezTo>
                        <a:pt x="1025540" y="4354738"/>
                        <a:pt x="1024293" y="4360978"/>
                        <a:pt x="1005579" y="4364722"/>
                      </a:cubicBezTo>
                      <a:cubicBezTo>
                        <a:pt x="994350" y="4368465"/>
                        <a:pt x="979379" y="4373457"/>
                        <a:pt x="973141" y="4384688"/>
                      </a:cubicBezTo>
                      <a:cubicBezTo>
                        <a:pt x="969398" y="4389680"/>
                        <a:pt x="975636" y="4394672"/>
                        <a:pt x="979379" y="4394672"/>
                      </a:cubicBezTo>
                      <a:cubicBezTo>
                        <a:pt x="996846" y="4395920"/>
                        <a:pt x="1019302" y="4404655"/>
                        <a:pt x="1031778" y="4387184"/>
                      </a:cubicBezTo>
                      <a:cubicBezTo>
                        <a:pt x="1047997" y="4363474"/>
                        <a:pt x="1061721" y="4373457"/>
                        <a:pt x="1079187" y="4382193"/>
                      </a:cubicBezTo>
                      <a:cubicBezTo>
                        <a:pt x="1092911" y="4390928"/>
                        <a:pt x="1075444" y="4403407"/>
                        <a:pt x="1082930" y="4412143"/>
                      </a:cubicBezTo>
                      <a:cubicBezTo>
                        <a:pt x="1117863" y="4457068"/>
                        <a:pt x="1076692" y="4438349"/>
                        <a:pt x="1060473" y="4438349"/>
                      </a:cubicBezTo>
                      <a:cubicBezTo>
                        <a:pt x="1077940" y="4459564"/>
                        <a:pt x="1102892" y="4462060"/>
                        <a:pt x="1129091" y="4442093"/>
                      </a:cubicBezTo>
                      <a:cubicBezTo>
                        <a:pt x="1155291" y="4422126"/>
                        <a:pt x="1190223" y="4412143"/>
                        <a:pt x="1207690" y="4379697"/>
                      </a:cubicBezTo>
                      <a:cubicBezTo>
                        <a:pt x="1215175" y="4364722"/>
                        <a:pt x="1230147" y="4363474"/>
                        <a:pt x="1247613" y="4367217"/>
                      </a:cubicBezTo>
                      <a:cubicBezTo>
                        <a:pt x="1337440" y="4380945"/>
                        <a:pt x="1369878" y="4487018"/>
                        <a:pt x="1326212" y="4544423"/>
                      </a:cubicBezTo>
                      <a:cubicBezTo>
                        <a:pt x="1311240" y="4565638"/>
                        <a:pt x="1319974" y="4584357"/>
                        <a:pt x="1347421" y="4586852"/>
                      </a:cubicBezTo>
                      <a:cubicBezTo>
                        <a:pt x="1369878" y="4589348"/>
                        <a:pt x="1389839" y="4599332"/>
                        <a:pt x="1413544" y="4590596"/>
                      </a:cubicBezTo>
                      <a:cubicBezTo>
                        <a:pt x="1428515" y="4583109"/>
                        <a:pt x="1450971" y="4583109"/>
                        <a:pt x="1463447" y="4601827"/>
                      </a:cubicBezTo>
                      <a:cubicBezTo>
                        <a:pt x="1454714" y="4624290"/>
                        <a:pt x="1427267" y="4626786"/>
                        <a:pt x="1411048" y="4641761"/>
                      </a:cubicBezTo>
                      <a:cubicBezTo>
                        <a:pt x="1389839" y="4661728"/>
                        <a:pt x="1353659" y="4667967"/>
                        <a:pt x="1348668" y="4704157"/>
                      </a:cubicBezTo>
                      <a:cubicBezTo>
                        <a:pt x="1363640" y="4695422"/>
                        <a:pt x="1377363" y="4687934"/>
                        <a:pt x="1388592" y="4675455"/>
                      </a:cubicBezTo>
                      <a:cubicBezTo>
                        <a:pt x="1407306" y="4652992"/>
                        <a:pt x="1429762" y="4641761"/>
                        <a:pt x="1458457" y="4654240"/>
                      </a:cubicBezTo>
                      <a:cubicBezTo>
                        <a:pt x="1465943" y="4657984"/>
                        <a:pt x="1473428" y="4657984"/>
                        <a:pt x="1482161" y="4654240"/>
                      </a:cubicBezTo>
                      <a:cubicBezTo>
                        <a:pt x="1528323" y="4634273"/>
                        <a:pt x="1576979" y="4626786"/>
                        <a:pt x="1626883" y="4620546"/>
                      </a:cubicBezTo>
                      <a:cubicBezTo>
                        <a:pt x="1646844" y="4618051"/>
                        <a:pt x="1666806" y="4614307"/>
                        <a:pt x="1685520" y="4625538"/>
                      </a:cubicBezTo>
                      <a:cubicBezTo>
                        <a:pt x="1696748" y="4631777"/>
                        <a:pt x="1706729" y="4626786"/>
                        <a:pt x="1717958" y="4616803"/>
                      </a:cubicBezTo>
                      <a:cubicBezTo>
                        <a:pt x="1648092" y="4609315"/>
                        <a:pt x="1583217" y="4593092"/>
                        <a:pt x="1517094" y="4598084"/>
                      </a:cubicBezTo>
                      <a:cubicBezTo>
                        <a:pt x="1509609" y="4599332"/>
                        <a:pt x="1502123" y="4598084"/>
                        <a:pt x="1503371" y="4589348"/>
                      </a:cubicBezTo>
                      <a:cubicBezTo>
                        <a:pt x="1520837" y="4560646"/>
                        <a:pt x="1554522" y="4563142"/>
                        <a:pt x="1579474" y="4549415"/>
                      </a:cubicBezTo>
                      <a:cubicBezTo>
                        <a:pt x="1596940" y="4539431"/>
                        <a:pt x="1609416" y="4519464"/>
                        <a:pt x="1633121" y="4521960"/>
                      </a:cubicBezTo>
                      <a:cubicBezTo>
                        <a:pt x="1664311" y="4523208"/>
                        <a:pt x="1688015" y="4521960"/>
                        <a:pt x="1717958" y="4544423"/>
                      </a:cubicBezTo>
                      <a:cubicBezTo>
                        <a:pt x="1742909" y="4565638"/>
                        <a:pt x="1769109" y="4595588"/>
                        <a:pt x="1805289" y="4603075"/>
                      </a:cubicBezTo>
                      <a:cubicBezTo>
                        <a:pt x="1819013" y="4605571"/>
                        <a:pt x="1810280" y="4624290"/>
                        <a:pt x="1815270" y="4634273"/>
                      </a:cubicBezTo>
                      <a:cubicBezTo>
                        <a:pt x="1765366" y="4618051"/>
                        <a:pt x="1725443" y="4652992"/>
                        <a:pt x="1680530" y="4660480"/>
                      </a:cubicBezTo>
                      <a:cubicBezTo>
                        <a:pt x="1636864" y="4665471"/>
                        <a:pt x="1599436" y="4700413"/>
                        <a:pt x="1563255" y="4701661"/>
                      </a:cubicBezTo>
                      <a:cubicBezTo>
                        <a:pt x="1515847" y="4702909"/>
                        <a:pt x="1510856" y="4722876"/>
                        <a:pt x="1503371" y="4755322"/>
                      </a:cubicBezTo>
                      <a:cubicBezTo>
                        <a:pt x="1498380" y="4769049"/>
                        <a:pt x="1492142" y="4781529"/>
                        <a:pt x="1469685" y="4779033"/>
                      </a:cubicBezTo>
                      <a:cubicBezTo>
                        <a:pt x="1455962" y="4777785"/>
                        <a:pt x="1439743" y="4789016"/>
                        <a:pt x="1423524" y="4792760"/>
                      </a:cubicBezTo>
                      <a:cubicBezTo>
                        <a:pt x="1403563" y="4797752"/>
                        <a:pt x="1387344" y="4790264"/>
                        <a:pt x="1379858" y="4767801"/>
                      </a:cubicBezTo>
                      <a:cubicBezTo>
                        <a:pt x="1368630" y="4735355"/>
                        <a:pt x="1346173" y="4734107"/>
                        <a:pt x="1314983" y="4744091"/>
                      </a:cubicBezTo>
                      <a:cubicBezTo>
                        <a:pt x="1291279" y="4752826"/>
                        <a:pt x="1275060" y="4781529"/>
                        <a:pt x="1245118" y="4770297"/>
                      </a:cubicBezTo>
                      <a:cubicBezTo>
                        <a:pt x="1236385" y="4767801"/>
                        <a:pt x="1231394" y="4780281"/>
                        <a:pt x="1230147" y="4789016"/>
                      </a:cubicBezTo>
                      <a:cubicBezTo>
                        <a:pt x="1226404" y="4801495"/>
                        <a:pt x="1226404" y="4815223"/>
                        <a:pt x="1226404" y="4827702"/>
                      </a:cubicBezTo>
                      <a:cubicBezTo>
                        <a:pt x="1225156" y="4838933"/>
                        <a:pt x="1226404" y="4856404"/>
                        <a:pt x="1210185" y="4856404"/>
                      </a:cubicBezTo>
                      <a:cubicBezTo>
                        <a:pt x="1196461" y="4856404"/>
                        <a:pt x="1193966" y="4836437"/>
                        <a:pt x="1195214" y="4827702"/>
                      </a:cubicBezTo>
                      <a:cubicBezTo>
                        <a:pt x="1201452" y="4791512"/>
                        <a:pt x="1193966" y="4754074"/>
                        <a:pt x="1215175" y="4720380"/>
                      </a:cubicBezTo>
                      <a:cubicBezTo>
                        <a:pt x="1221413" y="4709149"/>
                        <a:pt x="1225156" y="4689182"/>
                        <a:pt x="1220166" y="4675455"/>
                      </a:cubicBezTo>
                      <a:cubicBezTo>
                        <a:pt x="1210185" y="4649248"/>
                        <a:pt x="1220166" y="4624290"/>
                        <a:pt x="1223909" y="4599332"/>
                      </a:cubicBezTo>
                      <a:cubicBezTo>
                        <a:pt x="1225156" y="4590596"/>
                        <a:pt x="1227651" y="4579365"/>
                        <a:pt x="1220166" y="4575621"/>
                      </a:cubicBezTo>
                      <a:cubicBezTo>
                        <a:pt x="1198957" y="4565638"/>
                        <a:pt x="1185233" y="4544423"/>
                        <a:pt x="1170262" y="4533192"/>
                      </a:cubicBezTo>
                      <a:cubicBezTo>
                        <a:pt x="1129091" y="4505737"/>
                        <a:pt x="1079187" y="4489514"/>
                        <a:pt x="1034274" y="4467052"/>
                      </a:cubicBezTo>
                      <a:cubicBezTo>
                        <a:pt x="976884" y="4439597"/>
                        <a:pt x="919495" y="4402159"/>
                        <a:pt x="890800" y="4342259"/>
                      </a:cubicBezTo>
                      <a:cubicBezTo>
                        <a:pt x="869591" y="4296086"/>
                        <a:pt x="905771" y="4237433"/>
                        <a:pt x="961913" y="4231194"/>
                      </a:cubicBezTo>
                      <a:cubicBezTo>
                        <a:pt x="981874" y="4229946"/>
                        <a:pt x="989360" y="4223706"/>
                        <a:pt x="988112" y="4203739"/>
                      </a:cubicBezTo>
                      <a:close/>
                      <a:moveTo>
                        <a:pt x="598314" y="3174715"/>
                      </a:moveTo>
                      <a:cubicBezTo>
                        <a:pt x="604099" y="3174404"/>
                        <a:pt x="610352" y="3176896"/>
                        <a:pt x="617230" y="3180634"/>
                      </a:cubicBezTo>
                      <a:cubicBezTo>
                        <a:pt x="657250" y="3218012"/>
                        <a:pt x="678511" y="3266603"/>
                        <a:pt x="707276" y="3311457"/>
                      </a:cubicBezTo>
                      <a:cubicBezTo>
                        <a:pt x="714780" y="3330146"/>
                        <a:pt x="726035" y="3345097"/>
                        <a:pt x="738542" y="3360048"/>
                      </a:cubicBezTo>
                      <a:cubicBezTo>
                        <a:pt x="741043" y="3363786"/>
                        <a:pt x="743544" y="3365032"/>
                        <a:pt x="744795" y="3367524"/>
                      </a:cubicBezTo>
                      <a:cubicBezTo>
                        <a:pt x="764805" y="3393688"/>
                        <a:pt x="764805" y="3426083"/>
                        <a:pt x="777311" y="3453493"/>
                      </a:cubicBezTo>
                      <a:cubicBezTo>
                        <a:pt x="794820" y="3492117"/>
                        <a:pt x="786066" y="3529495"/>
                        <a:pt x="776061" y="3566873"/>
                      </a:cubicBezTo>
                      <a:cubicBezTo>
                        <a:pt x="771058" y="3585562"/>
                        <a:pt x="772309" y="3595529"/>
                        <a:pt x="792319" y="3606743"/>
                      </a:cubicBezTo>
                      <a:cubicBezTo>
                        <a:pt x="823585" y="3625432"/>
                        <a:pt x="824836" y="3639137"/>
                        <a:pt x="803575" y="3669039"/>
                      </a:cubicBezTo>
                      <a:cubicBezTo>
                        <a:pt x="787316" y="3690220"/>
                        <a:pt x="786066" y="3707663"/>
                        <a:pt x="804825" y="3727598"/>
                      </a:cubicBezTo>
                      <a:cubicBezTo>
                        <a:pt x="836091" y="3761239"/>
                        <a:pt x="847347" y="3799862"/>
                        <a:pt x="833590" y="3845962"/>
                      </a:cubicBezTo>
                      <a:cubicBezTo>
                        <a:pt x="847347" y="3848454"/>
                        <a:pt x="862355" y="3843470"/>
                        <a:pt x="879863" y="3853438"/>
                      </a:cubicBezTo>
                      <a:cubicBezTo>
                        <a:pt x="864856" y="3839732"/>
                        <a:pt x="859853" y="3828519"/>
                        <a:pt x="857352" y="3814814"/>
                      </a:cubicBezTo>
                      <a:cubicBezTo>
                        <a:pt x="842344" y="3756255"/>
                        <a:pt x="823585" y="3698942"/>
                        <a:pt x="831089" y="3636645"/>
                      </a:cubicBezTo>
                      <a:cubicBezTo>
                        <a:pt x="832339" y="3621694"/>
                        <a:pt x="826086" y="3606743"/>
                        <a:pt x="823585" y="3590546"/>
                      </a:cubicBezTo>
                      <a:cubicBezTo>
                        <a:pt x="817332" y="3549430"/>
                        <a:pt x="831089" y="3535725"/>
                        <a:pt x="874861" y="3535725"/>
                      </a:cubicBezTo>
                      <a:cubicBezTo>
                        <a:pt x="908628" y="3556906"/>
                        <a:pt x="937393" y="3581824"/>
                        <a:pt x="947398" y="3622940"/>
                      </a:cubicBezTo>
                      <a:cubicBezTo>
                        <a:pt x="873610" y="3645367"/>
                        <a:pt x="887367" y="3681499"/>
                        <a:pt x="906127" y="3759993"/>
                      </a:cubicBezTo>
                      <a:cubicBezTo>
                        <a:pt x="916132" y="3793633"/>
                        <a:pt x="942395" y="3817306"/>
                        <a:pt x="969909" y="3838486"/>
                      </a:cubicBezTo>
                      <a:cubicBezTo>
                        <a:pt x="998674" y="3859667"/>
                        <a:pt x="1012431" y="3888324"/>
                        <a:pt x="1012431" y="3923210"/>
                      </a:cubicBezTo>
                      <a:cubicBezTo>
                        <a:pt x="1012431" y="3944391"/>
                        <a:pt x="1017433" y="3964326"/>
                        <a:pt x="1026188" y="3983015"/>
                      </a:cubicBezTo>
                      <a:cubicBezTo>
                        <a:pt x="1029314" y="3989244"/>
                        <a:pt x="1029783" y="3996564"/>
                        <a:pt x="1028181" y="4004059"/>
                      </a:cubicBezTo>
                      <a:cubicBezTo>
                        <a:pt x="1023374" y="4026545"/>
                        <a:pt x="999924" y="4050607"/>
                        <a:pt x="973661" y="4051541"/>
                      </a:cubicBezTo>
                      <a:cubicBezTo>
                        <a:pt x="932390" y="4051541"/>
                        <a:pt x="889868" y="4057771"/>
                        <a:pt x="848598" y="4051541"/>
                      </a:cubicBezTo>
                      <a:cubicBezTo>
                        <a:pt x="819833" y="4050295"/>
                        <a:pt x="788567" y="4046557"/>
                        <a:pt x="764805" y="4061508"/>
                      </a:cubicBezTo>
                      <a:cubicBezTo>
                        <a:pt x="741043" y="4078951"/>
                        <a:pt x="716030" y="4080197"/>
                        <a:pt x="689767" y="4085181"/>
                      </a:cubicBezTo>
                      <a:cubicBezTo>
                        <a:pt x="673509" y="4088919"/>
                        <a:pt x="664754" y="4100132"/>
                        <a:pt x="654749" y="4108854"/>
                      </a:cubicBezTo>
                      <a:cubicBezTo>
                        <a:pt x="645995" y="4116329"/>
                        <a:pt x="638491" y="4120067"/>
                        <a:pt x="627235" y="4113838"/>
                      </a:cubicBezTo>
                      <a:cubicBezTo>
                        <a:pt x="617230" y="4108854"/>
                        <a:pt x="590967" y="4047803"/>
                        <a:pt x="595969" y="4037836"/>
                      </a:cubicBezTo>
                      <a:cubicBezTo>
                        <a:pt x="603473" y="4025376"/>
                        <a:pt x="600972" y="4020393"/>
                        <a:pt x="590967" y="4010425"/>
                      </a:cubicBezTo>
                      <a:cubicBezTo>
                        <a:pt x="569706" y="3991736"/>
                        <a:pt x="594719" y="3968063"/>
                        <a:pt x="585964" y="3945637"/>
                      </a:cubicBezTo>
                      <a:cubicBezTo>
                        <a:pt x="580962" y="3933177"/>
                        <a:pt x="607225" y="3902029"/>
                        <a:pt x="618481" y="3894553"/>
                      </a:cubicBezTo>
                      <a:cubicBezTo>
                        <a:pt x="635990" y="3885832"/>
                        <a:pt x="650997" y="3877110"/>
                        <a:pt x="648496" y="3849700"/>
                      </a:cubicBezTo>
                      <a:cubicBezTo>
                        <a:pt x="645995" y="3826027"/>
                        <a:pt x="664754" y="3802354"/>
                        <a:pt x="671007" y="3774944"/>
                      </a:cubicBezTo>
                      <a:cubicBezTo>
                        <a:pt x="684764" y="3716385"/>
                        <a:pt x="673509" y="3692712"/>
                        <a:pt x="618481" y="3666548"/>
                      </a:cubicBezTo>
                      <a:cubicBezTo>
                        <a:pt x="585964" y="3651596"/>
                        <a:pt x="552197" y="3654088"/>
                        <a:pt x="518430" y="3647859"/>
                      </a:cubicBezTo>
                      <a:cubicBezTo>
                        <a:pt x="513428" y="3647859"/>
                        <a:pt x="508425" y="3644121"/>
                        <a:pt x="503422" y="3642875"/>
                      </a:cubicBezTo>
                      <a:cubicBezTo>
                        <a:pt x="503422" y="3617956"/>
                        <a:pt x="522182" y="3621694"/>
                        <a:pt x="538440" y="3620448"/>
                      </a:cubicBezTo>
                      <a:cubicBezTo>
                        <a:pt x="553448" y="3619202"/>
                        <a:pt x="567205" y="3629170"/>
                        <a:pt x="584714" y="3619202"/>
                      </a:cubicBezTo>
                      <a:cubicBezTo>
                        <a:pt x="578460" y="3603005"/>
                        <a:pt x="562202" y="3598021"/>
                        <a:pt x="549696" y="3591792"/>
                      </a:cubicBezTo>
                      <a:cubicBezTo>
                        <a:pt x="527184" y="3581824"/>
                        <a:pt x="520931" y="3566873"/>
                        <a:pt x="524683" y="3544446"/>
                      </a:cubicBezTo>
                      <a:cubicBezTo>
                        <a:pt x="532187" y="3498347"/>
                        <a:pt x="540941" y="3453493"/>
                        <a:pt x="547195" y="3408639"/>
                      </a:cubicBezTo>
                      <a:cubicBezTo>
                        <a:pt x="548445" y="3401164"/>
                        <a:pt x="553448" y="3392442"/>
                        <a:pt x="540941" y="3392442"/>
                      </a:cubicBezTo>
                      <a:cubicBezTo>
                        <a:pt x="529686" y="3391196"/>
                        <a:pt x="520931" y="3391196"/>
                        <a:pt x="518430" y="3378737"/>
                      </a:cubicBezTo>
                      <a:cubicBezTo>
                        <a:pt x="515929" y="3355064"/>
                        <a:pt x="495919" y="3332638"/>
                        <a:pt x="513428" y="3308965"/>
                      </a:cubicBezTo>
                      <a:cubicBezTo>
                        <a:pt x="540941" y="3270341"/>
                        <a:pt x="554698" y="3224241"/>
                        <a:pt x="582212" y="3185617"/>
                      </a:cubicBezTo>
                      <a:cubicBezTo>
                        <a:pt x="587215" y="3178141"/>
                        <a:pt x="592530" y="3175027"/>
                        <a:pt x="598314" y="3174715"/>
                      </a:cubicBezTo>
                      <a:close/>
                      <a:moveTo>
                        <a:pt x="725630" y="2143045"/>
                      </a:moveTo>
                      <a:cubicBezTo>
                        <a:pt x="737724" y="2146630"/>
                        <a:pt x="748268" y="2155671"/>
                        <a:pt x="753850" y="2173752"/>
                      </a:cubicBezTo>
                      <a:cubicBezTo>
                        <a:pt x="756331" y="2182481"/>
                        <a:pt x="767495" y="2188716"/>
                        <a:pt x="773698" y="2196197"/>
                      </a:cubicBezTo>
                      <a:cubicBezTo>
                        <a:pt x="793545" y="2216149"/>
                        <a:pt x="801918" y="2247011"/>
                        <a:pt x="799592" y="2277094"/>
                      </a:cubicBezTo>
                      <a:cubicBezTo>
                        <a:pt x="797266" y="2307177"/>
                        <a:pt x="784241" y="2336481"/>
                        <a:pt x="761293" y="2353315"/>
                      </a:cubicBezTo>
                      <a:cubicBezTo>
                        <a:pt x="753850" y="2359549"/>
                        <a:pt x="746408" y="2363290"/>
                        <a:pt x="737725" y="2360796"/>
                      </a:cubicBezTo>
                      <a:cubicBezTo>
                        <a:pt x="696790" y="2347080"/>
                        <a:pt x="659576" y="2359549"/>
                        <a:pt x="623603" y="2375760"/>
                      </a:cubicBezTo>
                      <a:cubicBezTo>
                        <a:pt x="586390" y="2391970"/>
                        <a:pt x="551657" y="2413169"/>
                        <a:pt x="514444" y="2429379"/>
                      </a:cubicBezTo>
                      <a:cubicBezTo>
                        <a:pt x="479711" y="2444343"/>
                        <a:pt x="468547" y="2491727"/>
                        <a:pt x="457383" y="2527889"/>
                      </a:cubicBezTo>
                      <a:cubicBezTo>
                        <a:pt x="447459" y="2559063"/>
                        <a:pt x="452421" y="2595225"/>
                        <a:pt x="463585" y="2627646"/>
                      </a:cubicBezTo>
                      <a:cubicBezTo>
                        <a:pt x="468547" y="2646351"/>
                        <a:pt x="477230" y="2658820"/>
                        <a:pt x="502039" y="2660067"/>
                      </a:cubicBezTo>
                      <a:cubicBezTo>
                        <a:pt x="545455" y="2663808"/>
                        <a:pt x="572745" y="2716180"/>
                        <a:pt x="559100" y="2757330"/>
                      </a:cubicBezTo>
                      <a:cubicBezTo>
                        <a:pt x="552898" y="2777281"/>
                        <a:pt x="529329" y="2769800"/>
                        <a:pt x="520646" y="2784763"/>
                      </a:cubicBezTo>
                      <a:cubicBezTo>
                        <a:pt x="518165" y="2784763"/>
                        <a:pt x="516925" y="2784763"/>
                        <a:pt x="514444" y="2784763"/>
                      </a:cubicBezTo>
                      <a:cubicBezTo>
                        <a:pt x="500799" y="2761071"/>
                        <a:pt x="497077" y="2736132"/>
                        <a:pt x="503280" y="2711193"/>
                      </a:cubicBezTo>
                      <a:cubicBezTo>
                        <a:pt x="508242" y="2689994"/>
                        <a:pt x="504520" y="2677525"/>
                        <a:pt x="480952" y="2673784"/>
                      </a:cubicBezTo>
                      <a:cubicBezTo>
                        <a:pt x="451181" y="2667549"/>
                        <a:pt x="438776" y="2641363"/>
                        <a:pt x="420170" y="2620164"/>
                      </a:cubicBezTo>
                      <a:cubicBezTo>
                        <a:pt x="412727" y="2612683"/>
                        <a:pt x="413967" y="2601460"/>
                        <a:pt x="418929" y="2592731"/>
                      </a:cubicBezTo>
                      <a:cubicBezTo>
                        <a:pt x="433815" y="2561557"/>
                        <a:pt x="441257" y="2530383"/>
                        <a:pt x="440017" y="2495468"/>
                      </a:cubicBezTo>
                      <a:cubicBezTo>
                        <a:pt x="440017" y="2481752"/>
                        <a:pt x="448700" y="2471776"/>
                        <a:pt x="453662" y="2459306"/>
                      </a:cubicBezTo>
                      <a:cubicBezTo>
                        <a:pt x="468547" y="2431873"/>
                        <a:pt x="492116" y="2414416"/>
                        <a:pt x="520646" y="2405687"/>
                      </a:cubicBezTo>
                      <a:cubicBezTo>
                        <a:pt x="545455" y="2398205"/>
                        <a:pt x="551657" y="2384489"/>
                        <a:pt x="545455" y="2360796"/>
                      </a:cubicBezTo>
                      <a:cubicBezTo>
                        <a:pt x="536772" y="2324634"/>
                        <a:pt x="515684" y="2295954"/>
                        <a:pt x="500799" y="2263533"/>
                      </a:cubicBezTo>
                      <a:cubicBezTo>
                        <a:pt x="493356" y="2251064"/>
                        <a:pt x="477230" y="2252311"/>
                        <a:pt x="466066" y="2248570"/>
                      </a:cubicBezTo>
                      <a:cubicBezTo>
                        <a:pt x="440017" y="2238594"/>
                        <a:pt x="412727" y="2233606"/>
                        <a:pt x="385437" y="2228618"/>
                      </a:cubicBezTo>
                      <a:cubicBezTo>
                        <a:pt x="360628" y="2223631"/>
                        <a:pt x="346983" y="2232359"/>
                        <a:pt x="342021" y="2258546"/>
                      </a:cubicBezTo>
                      <a:cubicBezTo>
                        <a:pt x="337060" y="2293460"/>
                        <a:pt x="309770" y="2315906"/>
                        <a:pt x="291163" y="2344586"/>
                      </a:cubicBezTo>
                      <a:cubicBezTo>
                        <a:pt x="286201" y="2350821"/>
                        <a:pt x="278758" y="2354562"/>
                        <a:pt x="271316" y="2348327"/>
                      </a:cubicBezTo>
                      <a:cubicBezTo>
                        <a:pt x="268835" y="2342092"/>
                        <a:pt x="267594" y="2334610"/>
                        <a:pt x="265113" y="2328375"/>
                      </a:cubicBezTo>
                      <a:cubicBezTo>
                        <a:pt x="301086" y="2309671"/>
                        <a:pt x="320934" y="2279744"/>
                        <a:pt x="328376" y="2242335"/>
                      </a:cubicBezTo>
                      <a:cubicBezTo>
                        <a:pt x="338300" y="2196197"/>
                        <a:pt x="381716" y="2176246"/>
                        <a:pt x="422650" y="2201185"/>
                      </a:cubicBezTo>
                      <a:cubicBezTo>
                        <a:pt x="457383" y="2222384"/>
                        <a:pt x="490875" y="2238594"/>
                        <a:pt x="533050" y="2223631"/>
                      </a:cubicBezTo>
                      <a:cubicBezTo>
                        <a:pt x="549176" y="2217396"/>
                        <a:pt x="560340" y="2209914"/>
                        <a:pt x="560340" y="2192457"/>
                      </a:cubicBezTo>
                      <a:cubicBezTo>
                        <a:pt x="559100" y="2165023"/>
                        <a:pt x="575226" y="2157542"/>
                        <a:pt x="597554" y="2157542"/>
                      </a:cubicBezTo>
                      <a:cubicBezTo>
                        <a:pt x="627325" y="2155048"/>
                        <a:pt x="657095" y="2155048"/>
                        <a:pt x="688107" y="2145072"/>
                      </a:cubicBezTo>
                      <a:cubicBezTo>
                        <a:pt x="699891" y="2141331"/>
                        <a:pt x="713536" y="2139460"/>
                        <a:pt x="725630" y="2143045"/>
                      </a:cubicBezTo>
                      <a:close/>
                      <a:moveTo>
                        <a:pt x="177879" y="1858584"/>
                      </a:moveTo>
                      <a:cubicBezTo>
                        <a:pt x="219959" y="1857338"/>
                        <a:pt x="237286" y="1897213"/>
                        <a:pt x="269465" y="1910920"/>
                      </a:cubicBezTo>
                      <a:cubicBezTo>
                        <a:pt x="271940" y="1912166"/>
                        <a:pt x="273178" y="1917151"/>
                        <a:pt x="271940" y="1919643"/>
                      </a:cubicBezTo>
                      <a:cubicBezTo>
                        <a:pt x="259564" y="1964502"/>
                        <a:pt x="289267" y="2000639"/>
                        <a:pt x="297931" y="2041761"/>
                      </a:cubicBezTo>
                      <a:cubicBezTo>
                        <a:pt x="300406" y="2053910"/>
                        <a:pt x="301334" y="2065904"/>
                        <a:pt x="300967" y="2077722"/>
                      </a:cubicBezTo>
                      <a:cubicBezTo>
                        <a:pt x="299865" y="2113178"/>
                        <a:pt x="287101" y="2147057"/>
                        <a:pt x="269465" y="2178832"/>
                      </a:cubicBezTo>
                      <a:cubicBezTo>
                        <a:pt x="263277" y="2191293"/>
                        <a:pt x="249663" y="2190047"/>
                        <a:pt x="237286" y="2190047"/>
                      </a:cubicBezTo>
                      <a:cubicBezTo>
                        <a:pt x="216246" y="2114034"/>
                        <a:pt x="193968" y="2036776"/>
                        <a:pt x="176641" y="1959518"/>
                      </a:cubicBezTo>
                      <a:cubicBezTo>
                        <a:pt x="174166" y="1925873"/>
                        <a:pt x="171691" y="1892229"/>
                        <a:pt x="177879" y="1858584"/>
                      </a:cubicBezTo>
                      <a:close/>
                      <a:moveTo>
                        <a:pt x="168721" y="1763921"/>
                      </a:moveTo>
                      <a:cubicBezTo>
                        <a:pt x="175083" y="1778715"/>
                        <a:pt x="175662" y="1794126"/>
                        <a:pt x="175083" y="1809537"/>
                      </a:cubicBezTo>
                      <a:cubicBezTo>
                        <a:pt x="174505" y="1824948"/>
                        <a:pt x="172769" y="1840359"/>
                        <a:pt x="174505" y="1855153"/>
                      </a:cubicBezTo>
                      <a:cubicBezTo>
                        <a:pt x="174505" y="1888440"/>
                        <a:pt x="174505" y="1921728"/>
                        <a:pt x="173348" y="1955015"/>
                      </a:cubicBezTo>
                      <a:cubicBezTo>
                        <a:pt x="160623" y="1915563"/>
                        <a:pt x="171034" y="1873646"/>
                        <a:pt x="168721" y="1832961"/>
                      </a:cubicBezTo>
                      <a:cubicBezTo>
                        <a:pt x="166407" y="1809537"/>
                        <a:pt x="168721" y="1787345"/>
                        <a:pt x="168721" y="1763921"/>
                      </a:cubicBezTo>
                      <a:close/>
                      <a:moveTo>
                        <a:pt x="318139" y="1574420"/>
                      </a:moveTo>
                      <a:cubicBezTo>
                        <a:pt x="326941" y="1569607"/>
                        <a:pt x="336057" y="1568054"/>
                        <a:pt x="344858" y="1575506"/>
                      </a:cubicBezTo>
                      <a:cubicBezTo>
                        <a:pt x="363718" y="1591653"/>
                        <a:pt x="373777" y="1618978"/>
                        <a:pt x="366233" y="1646304"/>
                      </a:cubicBezTo>
                      <a:cubicBezTo>
                        <a:pt x="361203" y="1664934"/>
                        <a:pt x="352402" y="1682323"/>
                        <a:pt x="344858" y="1700954"/>
                      </a:cubicBezTo>
                      <a:cubicBezTo>
                        <a:pt x="332284" y="1734489"/>
                        <a:pt x="304622" y="1740700"/>
                        <a:pt x="273189" y="1740700"/>
                      </a:cubicBezTo>
                      <a:cubicBezTo>
                        <a:pt x="236725" y="1740700"/>
                        <a:pt x="226666" y="1729521"/>
                        <a:pt x="240497" y="1694744"/>
                      </a:cubicBezTo>
                      <a:cubicBezTo>
                        <a:pt x="254328" y="1658724"/>
                        <a:pt x="255586" y="1616494"/>
                        <a:pt x="293306" y="1592895"/>
                      </a:cubicBezTo>
                      <a:cubicBezTo>
                        <a:pt x="300850" y="1587306"/>
                        <a:pt x="309337" y="1579233"/>
                        <a:pt x="318139" y="1574420"/>
                      </a:cubicBezTo>
                      <a:close/>
                      <a:moveTo>
                        <a:pt x="1330895" y="1346297"/>
                      </a:moveTo>
                      <a:cubicBezTo>
                        <a:pt x="1334479" y="1355942"/>
                        <a:pt x="1338361" y="1365909"/>
                        <a:pt x="1338809" y="1375232"/>
                      </a:cubicBezTo>
                      <a:cubicBezTo>
                        <a:pt x="1339257" y="1384556"/>
                        <a:pt x="1336271" y="1393237"/>
                        <a:pt x="1326117" y="1400310"/>
                      </a:cubicBezTo>
                      <a:cubicBezTo>
                        <a:pt x="1318949" y="1405454"/>
                        <a:pt x="1305808" y="1405454"/>
                        <a:pt x="1303419" y="1396452"/>
                      </a:cubicBezTo>
                      <a:cubicBezTo>
                        <a:pt x="1292668" y="1369445"/>
                        <a:pt x="1322533" y="1363015"/>
                        <a:pt x="1330895" y="1346297"/>
                      </a:cubicBezTo>
                      <a:close/>
                      <a:moveTo>
                        <a:pt x="49876" y="1066045"/>
                      </a:moveTo>
                      <a:cubicBezTo>
                        <a:pt x="49876" y="1074680"/>
                        <a:pt x="49876" y="1083315"/>
                        <a:pt x="58668" y="1089483"/>
                      </a:cubicBezTo>
                      <a:cubicBezTo>
                        <a:pt x="80021" y="1106753"/>
                        <a:pt x="88813" y="1131425"/>
                        <a:pt x="103885" y="1152396"/>
                      </a:cubicBezTo>
                      <a:cubicBezTo>
                        <a:pt x="126494" y="1185703"/>
                        <a:pt x="125238" y="1223944"/>
                        <a:pt x="123982" y="1262185"/>
                      </a:cubicBezTo>
                      <a:cubicBezTo>
                        <a:pt x="121470" y="1285623"/>
                        <a:pt x="86301" y="1306594"/>
                        <a:pt x="59924" y="1299193"/>
                      </a:cubicBezTo>
                      <a:cubicBezTo>
                        <a:pt x="43595" y="1294258"/>
                        <a:pt x="27267" y="1288090"/>
                        <a:pt x="9682" y="1281922"/>
                      </a:cubicBezTo>
                      <a:cubicBezTo>
                        <a:pt x="-4134" y="1264652"/>
                        <a:pt x="890" y="1244915"/>
                        <a:pt x="890" y="1226411"/>
                      </a:cubicBezTo>
                      <a:cubicBezTo>
                        <a:pt x="2146" y="1214075"/>
                        <a:pt x="4658" y="1201739"/>
                        <a:pt x="2146" y="1188170"/>
                      </a:cubicBezTo>
                      <a:cubicBezTo>
                        <a:pt x="2146" y="1172133"/>
                        <a:pt x="5914" y="1156097"/>
                        <a:pt x="17219" y="1143761"/>
                      </a:cubicBezTo>
                      <a:cubicBezTo>
                        <a:pt x="38571" y="1121556"/>
                        <a:pt x="23499" y="1085782"/>
                        <a:pt x="49876" y="1066045"/>
                      </a:cubicBezTo>
                      <a:close/>
                      <a:moveTo>
                        <a:pt x="912862" y="0"/>
                      </a:moveTo>
                      <a:cubicBezTo>
                        <a:pt x="921650" y="25120"/>
                        <a:pt x="920394" y="47729"/>
                        <a:pt x="911606" y="72849"/>
                      </a:cubicBezTo>
                      <a:cubicBezTo>
                        <a:pt x="901563" y="96713"/>
                        <a:pt x="931694" y="128114"/>
                        <a:pt x="955547" y="120578"/>
                      </a:cubicBezTo>
                      <a:cubicBezTo>
                        <a:pt x="999488" y="105506"/>
                        <a:pt x="1038408" y="124346"/>
                        <a:pt x="1078582" y="128114"/>
                      </a:cubicBezTo>
                      <a:cubicBezTo>
                        <a:pt x="1091137" y="128114"/>
                        <a:pt x="1092393" y="136906"/>
                        <a:pt x="1092393" y="146954"/>
                      </a:cubicBezTo>
                      <a:cubicBezTo>
                        <a:pt x="1093648" y="160770"/>
                        <a:pt x="1089882" y="170819"/>
                        <a:pt x="1076072" y="175843"/>
                      </a:cubicBezTo>
                      <a:cubicBezTo>
                        <a:pt x="1059751" y="180867"/>
                        <a:pt x="1044685" y="187147"/>
                        <a:pt x="1029620" y="197195"/>
                      </a:cubicBezTo>
                      <a:cubicBezTo>
                        <a:pt x="1015809" y="207243"/>
                        <a:pt x="999488" y="199707"/>
                        <a:pt x="989445" y="185891"/>
                      </a:cubicBezTo>
                      <a:cubicBezTo>
                        <a:pt x="979401" y="170819"/>
                        <a:pt x="970613" y="172075"/>
                        <a:pt x="961825" y="184635"/>
                      </a:cubicBezTo>
                      <a:cubicBezTo>
                        <a:pt x="956803" y="192171"/>
                        <a:pt x="948015" y="199707"/>
                        <a:pt x="940482" y="199707"/>
                      </a:cubicBezTo>
                      <a:cubicBezTo>
                        <a:pt x="885242" y="193427"/>
                        <a:pt x="860132" y="238644"/>
                        <a:pt x="824979" y="266276"/>
                      </a:cubicBezTo>
                      <a:cubicBezTo>
                        <a:pt x="803637" y="281348"/>
                        <a:pt x="788571" y="305213"/>
                        <a:pt x="759695" y="306469"/>
                      </a:cubicBezTo>
                      <a:cubicBezTo>
                        <a:pt x="776016" y="280092"/>
                        <a:pt x="786060" y="253716"/>
                        <a:pt x="822468" y="241156"/>
                      </a:cubicBezTo>
                      <a:cubicBezTo>
                        <a:pt x="836279" y="236132"/>
                        <a:pt x="857621" y="202219"/>
                        <a:pt x="850089" y="173331"/>
                      </a:cubicBezTo>
                      <a:cubicBezTo>
                        <a:pt x="848833" y="167051"/>
                        <a:pt x="845067" y="159514"/>
                        <a:pt x="850089" y="155746"/>
                      </a:cubicBezTo>
                      <a:cubicBezTo>
                        <a:pt x="872687" y="136906"/>
                        <a:pt x="868921" y="111786"/>
                        <a:pt x="873942" y="86665"/>
                      </a:cubicBezTo>
                      <a:cubicBezTo>
                        <a:pt x="881475" y="56521"/>
                        <a:pt x="900307" y="30144"/>
                        <a:pt x="912862" y="0"/>
                      </a:cubicBezTo>
                      <a:close/>
                    </a:path>
                  </a:pathLst>
                </a:custGeom>
                <a:solidFill>
                  <a:schemeClr val="accent3">
                    <a:alpha val="40000"/>
                  </a:schemeClr>
                </a:solidFill>
                <a:ln>
                  <a:noFill/>
                </a:ln>
                <a:effectLst/>
              </p:spPr>
              <p:txBody>
                <a:bodyPr anchor="ctr"/>
                <a:lstStyle/>
                <a:p>
                  <a:pPr defTabSz="457189">
                    <a:defRPr/>
                  </a:pPr>
                  <a:endParaRPr lang="en-US" sz="1351" dirty="0">
                    <a:latin typeface="Oswald" pitchFamily="2" charset="77"/>
                  </a:endParaRPr>
                </a:p>
              </p:txBody>
            </p:sp>
            <p:sp>
              <p:nvSpPr>
                <p:cNvPr id="243" name="Freeform 30">
                  <a:extLst>
                    <a:ext uri="{FF2B5EF4-FFF2-40B4-BE49-F238E27FC236}">
                      <a16:creationId xmlns:a16="http://schemas.microsoft.com/office/drawing/2014/main" id="{FA66CA79-5937-4C22-BB63-E8DBAA77A0E2}"/>
                    </a:ext>
                  </a:extLst>
                </p:cNvPr>
                <p:cNvSpPr/>
                <p:nvPr/>
              </p:nvSpPr>
              <p:spPr bwMode="auto">
                <a:xfrm>
                  <a:off x="10601947" y="8849535"/>
                  <a:ext cx="545887" cy="407828"/>
                </a:xfrm>
                <a:custGeom>
                  <a:avLst/>
                  <a:gdLst>
                    <a:gd name="connsiteX0" fmla="*/ 522197 w 547149"/>
                    <a:gd name="connsiteY0" fmla="*/ 356129 h 408732"/>
                    <a:gd name="connsiteX1" fmla="*/ 547149 w 547149"/>
                    <a:gd name="connsiteY1" fmla="*/ 374047 h 408732"/>
                    <a:gd name="connsiteX2" fmla="*/ 534079 w 547149"/>
                    <a:gd name="connsiteY2" fmla="*/ 408691 h 408732"/>
                    <a:gd name="connsiteX3" fmla="*/ 522197 w 547149"/>
                    <a:gd name="connsiteY3" fmla="*/ 371659 h 408732"/>
                    <a:gd name="connsiteX4" fmla="*/ 522197 w 547149"/>
                    <a:gd name="connsiteY4" fmla="*/ 356129 h 408732"/>
                    <a:gd name="connsiteX5" fmla="*/ 191923 w 547149"/>
                    <a:gd name="connsiteY5" fmla="*/ 197573 h 408732"/>
                    <a:gd name="connsiteX6" fmla="*/ 364027 w 547149"/>
                    <a:gd name="connsiteY6" fmla="*/ 285723 h 408732"/>
                    <a:gd name="connsiteX7" fmla="*/ 376499 w 547149"/>
                    <a:gd name="connsiteY7" fmla="*/ 326019 h 408732"/>
                    <a:gd name="connsiteX8" fmla="*/ 322871 w 547149"/>
                    <a:gd name="connsiteY8" fmla="*/ 367575 h 408732"/>
                    <a:gd name="connsiteX9" fmla="*/ 312895 w 547149"/>
                    <a:gd name="connsiteY9" fmla="*/ 370095 h 408732"/>
                    <a:gd name="connsiteX10" fmla="*/ 174463 w 547149"/>
                    <a:gd name="connsiteY10" fmla="*/ 339871 h 408732"/>
                    <a:gd name="connsiteX11" fmla="*/ 87163 w 547149"/>
                    <a:gd name="connsiteY11" fmla="*/ 323501 h 408732"/>
                    <a:gd name="connsiteX12" fmla="*/ 26053 w 547149"/>
                    <a:gd name="connsiteY12" fmla="*/ 305871 h 408732"/>
                    <a:gd name="connsiteX13" fmla="*/ 67209 w 547149"/>
                    <a:gd name="connsiteY13" fmla="*/ 281945 h 408732"/>
                    <a:gd name="connsiteX14" fmla="*/ 148273 w 547149"/>
                    <a:gd name="connsiteY14" fmla="*/ 215203 h 408732"/>
                    <a:gd name="connsiteX15" fmla="*/ 191923 w 547149"/>
                    <a:gd name="connsiteY15" fmla="*/ 197573 h 408732"/>
                    <a:gd name="connsiteX16" fmla="*/ 11987 w 547149"/>
                    <a:gd name="connsiteY16" fmla="*/ 253 h 408732"/>
                    <a:gd name="connsiteX17" fmla="*/ 16871 w 547149"/>
                    <a:gd name="connsiteY17" fmla="*/ 14645 h 408732"/>
                    <a:gd name="connsiteX18" fmla="*/ 4661 w 547149"/>
                    <a:gd name="connsiteY18" fmla="*/ 23805 h 408732"/>
                    <a:gd name="connsiteX19" fmla="*/ 997 w 547149"/>
                    <a:gd name="connsiteY19" fmla="*/ 8103 h 408732"/>
                    <a:gd name="connsiteX20" fmla="*/ 11987 w 547149"/>
                    <a:gd name="connsiteY20" fmla="*/ 253 h 408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547149" h="408732">
                      <a:moveTo>
                        <a:pt x="522197" y="356129"/>
                      </a:moveTo>
                      <a:cubicBezTo>
                        <a:pt x="530515" y="362101"/>
                        <a:pt x="538831" y="368075"/>
                        <a:pt x="547149" y="374047"/>
                      </a:cubicBezTo>
                      <a:cubicBezTo>
                        <a:pt x="538831" y="384799"/>
                        <a:pt x="557841" y="409885"/>
                        <a:pt x="534079" y="408691"/>
                      </a:cubicBezTo>
                      <a:cubicBezTo>
                        <a:pt x="515069" y="407495"/>
                        <a:pt x="524573" y="384799"/>
                        <a:pt x="522197" y="371659"/>
                      </a:cubicBezTo>
                      <a:cubicBezTo>
                        <a:pt x="521009" y="366881"/>
                        <a:pt x="522197" y="360907"/>
                        <a:pt x="522197" y="356129"/>
                      </a:cubicBezTo>
                      <a:close/>
                      <a:moveTo>
                        <a:pt x="191923" y="197573"/>
                      </a:moveTo>
                      <a:cubicBezTo>
                        <a:pt x="249291" y="226537"/>
                        <a:pt x="312895" y="244167"/>
                        <a:pt x="364027" y="285723"/>
                      </a:cubicBezTo>
                      <a:cubicBezTo>
                        <a:pt x="362781" y="300833"/>
                        <a:pt x="361533" y="315945"/>
                        <a:pt x="376499" y="326019"/>
                      </a:cubicBezTo>
                      <a:cubicBezTo>
                        <a:pt x="362781" y="344909"/>
                        <a:pt x="339085" y="351205"/>
                        <a:pt x="322871" y="367575"/>
                      </a:cubicBezTo>
                      <a:cubicBezTo>
                        <a:pt x="320377" y="368835"/>
                        <a:pt x="315389" y="371353"/>
                        <a:pt x="312895" y="370095"/>
                      </a:cubicBezTo>
                      <a:cubicBezTo>
                        <a:pt x="271739" y="342391"/>
                        <a:pt x="219359" y="367575"/>
                        <a:pt x="174463" y="339871"/>
                      </a:cubicBezTo>
                      <a:cubicBezTo>
                        <a:pt x="150767" y="324761"/>
                        <a:pt x="117095" y="327279"/>
                        <a:pt x="87163" y="323501"/>
                      </a:cubicBezTo>
                      <a:cubicBezTo>
                        <a:pt x="65961" y="320983"/>
                        <a:pt x="49749" y="302093"/>
                        <a:pt x="26053" y="305871"/>
                      </a:cubicBezTo>
                      <a:cubicBezTo>
                        <a:pt x="31043" y="281945"/>
                        <a:pt x="58479" y="297057"/>
                        <a:pt x="67209" y="281945"/>
                      </a:cubicBezTo>
                      <a:cubicBezTo>
                        <a:pt x="95893" y="260537"/>
                        <a:pt x="123331" y="240389"/>
                        <a:pt x="148273" y="215203"/>
                      </a:cubicBezTo>
                      <a:cubicBezTo>
                        <a:pt x="160745" y="203869"/>
                        <a:pt x="171969" y="191277"/>
                        <a:pt x="191923" y="197573"/>
                      </a:cubicBezTo>
                      <a:close/>
                      <a:moveTo>
                        <a:pt x="11987" y="253"/>
                      </a:moveTo>
                      <a:cubicBezTo>
                        <a:pt x="18093" y="2871"/>
                        <a:pt x="19313" y="8103"/>
                        <a:pt x="16871" y="14645"/>
                      </a:cubicBezTo>
                      <a:cubicBezTo>
                        <a:pt x="14429" y="19879"/>
                        <a:pt x="11987" y="25113"/>
                        <a:pt x="4661" y="23805"/>
                      </a:cubicBezTo>
                      <a:cubicBezTo>
                        <a:pt x="-1445" y="19879"/>
                        <a:pt x="-225" y="14645"/>
                        <a:pt x="997" y="8103"/>
                      </a:cubicBezTo>
                      <a:cubicBezTo>
                        <a:pt x="2217" y="2871"/>
                        <a:pt x="5881" y="-1055"/>
                        <a:pt x="11987" y="253"/>
                      </a:cubicBezTo>
                      <a:close/>
                    </a:path>
                  </a:pathLst>
                </a:custGeom>
                <a:solidFill>
                  <a:schemeClr val="accent3">
                    <a:alpha val="30000"/>
                  </a:schemeClr>
                </a:solidFill>
                <a:ln>
                  <a:noFill/>
                </a:ln>
                <a:effectLst/>
              </p:spPr>
              <p:txBody>
                <a:bodyPr anchor="ctr"/>
                <a:lstStyle/>
                <a:p>
                  <a:pPr defTabSz="457189">
                    <a:defRPr/>
                  </a:pPr>
                  <a:endParaRPr lang="en-US" sz="1351" dirty="0">
                    <a:latin typeface="Oswald" pitchFamily="2" charset="77"/>
                  </a:endParaRPr>
                </a:p>
              </p:txBody>
            </p:sp>
            <p:sp>
              <p:nvSpPr>
                <p:cNvPr id="244" name="Freeform 31">
                  <a:extLst>
                    <a:ext uri="{FF2B5EF4-FFF2-40B4-BE49-F238E27FC236}">
                      <a16:creationId xmlns:a16="http://schemas.microsoft.com/office/drawing/2014/main" id="{B6C9C85D-8273-4E3D-8C2E-00DBC49B5656}"/>
                    </a:ext>
                  </a:extLst>
                </p:cNvPr>
                <p:cNvSpPr/>
                <p:nvPr/>
              </p:nvSpPr>
              <p:spPr bwMode="auto">
                <a:xfrm>
                  <a:off x="9319747" y="3641395"/>
                  <a:ext cx="5255747" cy="5782591"/>
                </a:xfrm>
                <a:custGeom>
                  <a:avLst/>
                  <a:gdLst>
                    <a:gd name="connsiteX0" fmla="*/ 1227297 w 5257659"/>
                    <a:gd name="connsiteY0" fmla="*/ 5651536 h 5783873"/>
                    <a:gd name="connsiteX1" fmla="*/ 1454985 w 5257659"/>
                    <a:gd name="connsiteY1" fmla="*/ 5667921 h 5783873"/>
                    <a:gd name="connsiteX2" fmla="*/ 1396508 w 5257659"/>
                    <a:gd name="connsiteY2" fmla="*/ 5690607 h 5783873"/>
                    <a:gd name="connsiteX3" fmla="*/ 1375357 w 5257659"/>
                    <a:gd name="connsiteY3" fmla="*/ 5689347 h 5783873"/>
                    <a:gd name="connsiteX4" fmla="*/ 1233518 w 5257659"/>
                    <a:gd name="connsiteY4" fmla="*/ 5710772 h 5783873"/>
                    <a:gd name="connsiteX5" fmla="*/ 1219832 w 5257659"/>
                    <a:gd name="connsiteY5" fmla="*/ 5718335 h 5783873"/>
                    <a:gd name="connsiteX6" fmla="*/ 1177530 w 5257659"/>
                    <a:gd name="connsiteY6" fmla="*/ 5724636 h 5783873"/>
                    <a:gd name="connsiteX7" fmla="*/ 1127762 w 5257659"/>
                    <a:gd name="connsiteY7" fmla="*/ 5734719 h 5783873"/>
                    <a:gd name="connsiteX8" fmla="*/ 1060575 w 5257659"/>
                    <a:gd name="connsiteY8" fmla="*/ 5783873 h 5783873"/>
                    <a:gd name="connsiteX9" fmla="*/ 1101634 w 5257659"/>
                    <a:gd name="connsiteY9" fmla="*/ 5717074 h 5783873"/>
                    <a:gd name="connsiteX10" fmla="*/ 1187483 w 5257659"/>
                    <a:gd name="connsiteY10" fmla="*/ 5664140 h 5783873"/>
                    <a:gd name="connsiteX11" fmla="*/ 1227297 w 5257659"/>
                    <a:gd name="connsiteY11" fmla="*/ 5651536 h 5783873"/>
                    <a:gd name="connsiteX12" fmla="*/ 1687614 w 5257659"/>
                    <a:gd name="connsiteY12" fmla="*/ 5548845 h 5783873"/>
                    <a:gd name="connsiteX13" fmla="*/ 1714479 w 5257659"/>
                    <a:gd name="connsiteY13" fmla="*/ 5586888 h 5783873"/>
                    <a:gd name="connsiteX14" fmla="*/ 1722417 w 5257659"/>
                    <a:gd name="connsiteY14" fmla="*/ 5600996 h 5783873"/>
                    <a:gd name="connsiteX15" fmla="*/ 1708374 w 5257659"/>
                    <a:gd name="connsiteY15" fmla="*/ 5608446 h 5783873"/>
                    <a:gd name="connsiteX16" fmla="*/ 1696162 w 5257659"/>
                    <a:gd name="connsiteY16" fmla="*/ 5610983 h 5783873"/>
                    <a:gd name="connsiteX17" fmla="*/ 1654643 w 5257659"/>
                    <a:gd name="connsiteY17" fmla="*/ 5602106 h 5783873"/>
                    <a:gd name="connsiteX18" fmla="*/ 1687614 w 5257659"/>
                    <a:gd name="connsiteY18" fmla="*/ 5548845 h 5783873"/>
                    <a:gd name="connsiteX19" fmla="*/ 1662211 w 5257659"/>
                    <a:gd name="connsiteY19" fmla="*/ 1492404 h 5783873"/>
                    <a:gd name="connsiteX20" fmla="*/ 1660877 w 5257659"/>
                    <a:gd name="connsiteY20" fmla="*/ 1493573 h 5783873"/>
                    <a:gd name="connsiteX21" fmla="*/ 1663252 w 5257659"/>
                    <a:gd name="connsiteY21" fmla="*/ 1492503 h 5783873"/>
                    <a:gd name="connsiteX22" fmla="*/ 329385 w 5257659"/>
                    <a:gd name="connsiteY22" fmla="*/ 924471 h 5783873"/>
                    <a:gd name="connsiteX23" fmla="*/ 345543 w 5257659"/>
                    <a:gd name="connsiteY23" fmla="*/ 954307 h 5783873"/>
                    <a:gd name="connsiteX24" fmla="*/ 400234 w 5257659"/>
                    <a:gd name="connsiteY24" fmla="*/ 965495 h 5783873"/>
                    <a:gd name="connsiteX25" fmla="*/ 416392 w 5257659"/>
                    <a:gd name="connsiteY25" fmla="*/ 960523 h 5783873"/>
                    <a:gd name="connsiteX26" fmla="*/ 386561 w 5257659"/>
                    <a:gd name="connsiteY26" fmla="*/ 1048787 h 5783873"/>
                    <a:gd name="connsiteX27" fmla="*/ 348029 w 5257659"/>
                    <a:gd name="connsiteY27" fmla="*/ 1127105 h 5783873"/>
                    <a:gd name="connsiteX28" fmla="*/ 300797 w 5257659"/>
                    <a:gd name="connsiteY28" fmla="*/ 1230287 h 5783873"/>
                    <a:gd name="connsiteX29" fmla="*/ 287124 w 5257659"/>
                    <a:gd name="connsiteY29" fmla="*/ 1248934 h 5783873"/>
                    <a:gd name="connsiteX30" fmla="*/ 224976 w 5257659"/>
                    <a:gd name="connsiteY30" fmla="*/ 1257636 h 5783873"/>
                    <a:gd name="connsiteX31" fmla="*/ 215032 w 5257659"/>
                    <a:gd name="connsiteY31" fmla="*/ 1265095 h 5783873"/>
                    <a:gd name="connsiteX32" fmla="*/ 180229 w 5257659"/>
                    <a:gd name="connsiteY32" fmla="*/ 1368276 h 5783873"/>
                    <a:gd name="connsiteX33" fmla="*/ 144183 w 5257659"/>
                    <a:gd name="connsiteY33" fmla="*/ 1514968 h 5783873"/>
                    <a:gd name="connsiteX34" fmla="*/ 147912 w 5257659"/>
                    <a:gd name="connsiteY34" fmla="*/ 1558478 h 5783873"/>
                    <a:gd name="connsiteX35" fmla="*/ 93222 w 5257659"/>
                    <a:gd name="connsiteY35" fmla="*/ 1652958 h 5783873"/>
                    <a:gd name="connsiteX36" fmla="*/ 73335 w 5257659"/>
                    <a:gd name="connsiteY36" fmla="*/ 1672848 h 5783873"/>
                    <a:gd name="connsiteX37" fmla="*/ 0 w 5257659"/>
                    <a:gd name="connsiteY37" fmla="*/ 1645499 h 5783873"/>
                    <a:gd name="connsiteX38" fmla="*/ 29831 w 5257659"/>
                    <a:gd name="connsiteY38" fmla="*/ 1584585 h 5783873"/>
                    <a:gd name="connsiteX39" fmla="*/ 94465 w 5257659"/>
                    <a:gd name="connsiteY39" fmla="*/ 1468972 h 5783873"/>
                    <a:gd name="connsiteX40" fmla="*/ 111866 w 5257659"/>
                    <a:gd name="connsiteY40" fmla="*/ 1381951 h 5783873"/>
                    <a:gd name="connsiteX41" fmla="*/ 103166 w 5257659"/>
                    <a:gd name="connsiteY41" fmla="*/ 1272554 h 5783873"/>
                    <a:gd name="connsiteX42" fmla="*/ 114352 w 5257659"/>
                    <a:gd name="connsiteY42" fmla="*/ 1250177 h 5783873"/>
                    <a:gd name="connsiteX43" fmla="*/ 146669 w 5257659"/>
                    <a:gd name="connsiteY43" fmla="*/ 1197965 h 5783873"/>
                    <a:gd name="connsiteX44" fmla="*/ 221247 w 5257659"/>
                    <a:gd name="connsiteY44" fmla="*/ 1183047 h 5783873"/>
                    <a:gd name="connsiteX45" fmla="*/ 265994 w 5257659"/>
                    <a:gd name="connsiteY45" fmla="*/ 1120889 h 5783873"/>
                    <a:gd name="connsiteX46" fmla="*/ 265994 w 5257659"/>
                    <a:gd name="connsiteY46" fmla="*/ 1078622 h 5783873"/>
                    <a:gd name="connsiteX47" fmla="*/ 270966 w 5257659"/>
                    <a:gd name="connsiteY47" fmla="*/ 1099756 h 5783873"/>
                    <a:gd name="connsiteX48" fmla="*/ 282152 w 5257659"/>
                    <a:gd name="connsiteY48" fmla="*/ 1122132 h 5783873"/>
                    <a:gd name="connsiteX49" fmla="*/ 294582 w 5257659"/>
                    <a:gd name="connsiteY49" fmla="*/ 1094783 h 5783873"/>
                    <a:gd name="connsiteX50" fmla="*/ 290853 w 5257659"/>
                    <a:gd name="connsiteY50" fmla="*/ 1030139 h 5783873"/>
                    <a:gd name="connsiteX51" fmla="*/ 277180 w 5257659"/>
                    <a:gd name="connsiteY51" fmla="*/ 994088 h 5783873"/>
                    <a:gd name="connsiteX52" fmla="*/ 275937 w 5257659"/>
                    <a:gd name="connsiteY52" fmla="*/ 961766 h 5783873"/>
                    <a:gd name="connsiteX53" fmla="*/ 329385 w 5257659"/>
                    <a:gd name="connsiteY53" fmla="*/ 924471 h 5783873"/>
                    <a:gd name="connsiteX54" fmla="*/ 1973497 w 5257659"/>
                    <a:gd name="connsiteY54" fmla="*/ 825033 h 5783873"/>
                    <a:gd name="connsiteX55" fmla="*/ 2018517 w 5257659"/>
                    <a:gd name="connsiteY55" fmla="*/ 845783 h 5783873"/>
                    <a:gd name="connsiteX56" fmla="*/ 2034718 w 5257659"/>
                    <a:gd name="connsiteY56" fmla="*/ 870744 h 5783873"/>
                    <a:gd name="connsiteX57" fmla="*/ 2044688 w 5257659"/>
                    <a:gd name="connsiteY57" fmla="*/ 909433 h 5783873"/>
                    <a:gd name="connsiteX58" fmla="*/ 2073351 w 5257659"/>
                    <a:gd name="connsiteY58" fmla="*/ 1000541 h 5783873"/>
                    <a:gd name="connsiteX59" fmla="*/ 2105753 w 5257659"/>
                    <a:gd name="connsiteY59" fmla="*/ 1099138 h 5783873"/>
                    <a:gd name="connsiteX60" fmla="*/ 2102015 w 5257659"/>
                    <a:gd name="connsiteY60" fmla="*/ 1149060 h 5783873"/>
                    <a:gd name="connsiteX61" fmla="*/ 2080829 w 5257659"/>
                    <a:gd name="connsiteY61" fmla="*/ 1258889 h 5783873"/>
                    <a:gd name="connsiteX62" fmla="*/ 2085814 w 5257659"/>
                    <a:gd name="connsiteY62" fmla="*/ 1301323 h 5783873"/>
                    <a:gd name="connsiteX63" fmla="*/ 2129432 w 5257659"/>
                    <a:gd name="connsiteY63" fmla="*/ 1301323 h 5783873"/>
                    <a:gd name="connsiteX64" fmla="*/ 2153110 w 5257659"/>
                    <a:gd name="connsiteY64" fmla="*/ 1291338 h 5783873"/>
                    <a:gd name="connsiteX65" fmla="*/ 2239100 w 5257659"/>
                    <a:gd name="connsiteY65" fmla="*/ 1345005 h 5783873"/>
                    <a:gd name="connsiteX66" fmla="*/ 2270256 w 5257659"/>
                    <a:gd name="connsiteY66" fmla="*/ 1368718 h 5783873"/>
                    <a:gd name="connsiteX67" fmla="*/ 2311381 w 5257659"/>
                    <a:gd name="connsiteY67" fmla="*/ 1358733 h 5783873"/>
                    <a:gd name="connsiteX68" fmla="*/ 2323844 w 5257659"/>
                    <a:gd name="connsiteY68" fmla="*/ 1354989 h 5783873"/>
                    <a:gd name="connsiteX69" fmla="*/ 2383663 w 5257659"/>
                    <a:gd name="connsiteY69" fmla="*/ 1326284 h 5783873"/>
                    <a:gd name="connsiteX70" fmla="*/ 2462175 w 5257659"/>
                    <a:gd name="connsiteY70" fmla="*/ 1256393 h 5783873"/>
                    <a:gd name="connsiteX71" fmla="*/ 2515763 w 5257659"/>
                    <a:gd name="connsiteY71" fmla="*/ 1196486 h 5783873"/>
                    <a:gd name="connsiteX72" fmla="*/ 2525733 w 5257659"/>
                    <a:gd name="connsiteY72" fmla="*/ 1171525 h 5783873"/>
                    <a:gd name="connsiteX73" fmla="*/ 2518256 w 5257659"/>
                    <a:gd name="connsiteY73" fmla="*/ 1139076 h 5783873"/>
                    <a:gd name="connsiteX74" fmla="*/ 2563120 w 5257659"/>
                    <a:gd name="connsiteY74" fmla="*/ 1095394 h 5783873"/>
                    <a:gd name="connsiteX75" fmla="*/ 2657834 w 5257659"/>
                    <a:gd name="connsiteY75" fmla="*/ 1111618 h 5783873"/>
                    <a:gd name="connsiteX76" fmla="*/ 2696467 w 5257659"/>
                    <a:gd name="connsiteY76" fmla="*/ 1144068 h 5783873"/>
                    <a:gd name="connsiteX77" fmla="*/ 2743824 w 5257659"/>
                    <a:gd name="connsiteY77" fmla="*/ 1171525 h 5783873"/>
                    <a:gd name="connsiteX78" fmla="*/ 2914557 w 5257659"/>
                    <a:gd name="connsiteY78" fmla="*/ 1225191 h 5783873"/>
                    <a:gd name="connsiteX79" fmla="*/ 3011763 w 5257659"/>
                    <a:gd name="connsiteY79" fmla="*/ 1291338 h 5783873"/>
                    <a:gd name="connsiteX80" fmla="*/ 3017995 w 5257659"/>
                    <a:gd name="connsiteY80" fmla="*/ 1335020 h 5783873"/>
                    <a:gd name="connsiteX81" fmla="*/ 3067844 w 5257659"/>
                    <a:gd name="connsiteY81" fmla="*/ 1404911 h 5783873"/>
                    <a:gd name="connsiteX82" fmla="*/ 3091522 w 5257659"/>
                    <a:gd name="connsiteY82" fmla="*/ 1382446 h 5783873"/>
                    <a:gd name="connsiteX83" fmla="*/ 3135140 w 5257659"/>
                    <a:gd name="connsiteY83" fmla="*/ 1353741 h 5783873"/>
                    <a:gd name="connsiteX84" fmla="*/ 3273472 w 5257659"/>
                    <a:gd name="connsiteY84" fmla="*/ 1443601 h 5783873"/>
                    <a:gd name="connsiteX85" fmla="*/ 3425512 w 5257659"/>
                    <a:gd name="connsiteY85" fmla="*/ 1539701 h 5783873"/>
                    <a:gd name="connsiteX86" fmla="*/ 3431743 w 5257659"/>
                    <a:gd name="connsiteY86" fmla="*/ 1539701 h 5783873"/>
                    <a:gd name="connsiteX87" fmla="*/ 3523965 w 5257659"/>
                    <a:gd name="connsiteY87" fmla="*/ 1523477 h 5783873"/>
                    <a:gd name="connsiteX88" fmla="*/ 3536427 w 5257659"/>
                    <a:gd name="connsiteY88" fmla="*/ 1520981 h 5783873"/>
                    <a:gd name="connsiteX89" fmla="*/ 3631140 w 5257659"/>
                    <a:gd name="connsiteY89" fmla="*/ 1542197 h 5783873"/>
                    <a:gd name="connsiteX90" fmla="*/ 3760748 w 5257659"/>
                    <a:gd name="connsiteY90" fmla="*/ 1492275 h 5783873"/>
                    <a:gd name="connsiteX91" fmla="*/ 3773211 w 5257659"/>
                    <a:gd name="connsiteY91" fmla="*/ 1492275 h 5783873"/>
                    <a:gd name="connsiteX92" fmla="*/ 3798135 w 5257659"/>
                    <a:gd name="connsiteY92" fmla="*/ 1508500 h 5783873"/>
                    <a:gd name="connsiteX93" fmla="*/ 3839261 w 5257659"/>
                    <a:gd name="connsiteY93" fmla="*/ 1545942 h 5783873"/>
                    <a:gd name="connsiteX94" fmla="*/ 3851723 w 5257659"/>
                    <a:gd name="connsiteY94" fmla="*/ 1545942 h 5783873"/>
                    <a:gd name="connsiteX95" fmla="*/ 3891603 w 5257659"/>
                    <a:gd name="connsiteY95" fmla="*/ 1545942 h 5783873"/>
                    <a:gd name="connsiteX96" fmla="*/ 3889110 w 5257659"/>
                    <a:gd name="connsiteY96" fmla="*/ 1509748 h 5783873"/>
                    <a:gd name="connsiteX97" fmla="*/ 3879140 w 5257659"/>
                    <a:gd name="connsiteY97" fmla="*/ 1486035 h 5783873"/>
                    <a:gd name="connsiteX98" fmla="*/ 3879140 w 5257659"/>
                    <a:gd name="connsiteY98" fmla="*/ 1472306 h 5783873"/>
                    <a:gd name="connsiteX99" fmla="*/ 3905311 w 5257659"/>
                    <a:gd name="connsiteY99" fmla="*/ 1454834 h 5783873"/>
                    <a:gd name="connsiteX100" fmla="*/ 3985070 w 5257659"/>
                    <a:gd name="connsiteY100" fmla="*/ 1466066 h 5783873"/>
                    <a:gd name="connsiteX101" fmla="*/ 4028688 w 5257659"/>
                    <a:gd name="connsiteY101" fmla="*/ 1467314 h 5783873"/>
                    <a:gd name="connsiteX102" fmla="*/ 4059844 w 5257659"/>
                    <a:gd name="connsiteY102" fmla="*/ 1474802 h 5783873"/>
                    <a:gd name="connsiteX103" fmla="*/ 4112186 w 5257659"/>
                    <a:gd name="connsiteY103" fmla="*/ 1476050 h 5783873"/>
                    <a:gd name="connsiteX104" fmla="*/ 4130879 w 5257659"/>
                    <a:gd name="connsiteY104" fmla="*/ 1474802 h 5783873"/>
                    <a:gd name="connsiteX105" fmla="*/ 4203161 w 5257659"/>
                    <a:gd name="connsiteY105" fmla="*/ 1486035 h 5783873"/>
                    <a:gd name="connsiteX106" fmla="*/ 4253010 w 5257659"/>
                    <a:gd name="connsiteY106" fmla="*/ 1508500 h 5783873"/>
                    <a:gd name="connsiteX107" fmla="*/ 4260487 w 5257659"/>
                    <a:gd name="connsiteY107" fmla="*/ 1506004 h 5783873"/>
                    <a:gd name="connsiteX108" fmla="*/ 4307844 w 5257659"/>
                    <a:gd name="connsiteY108" fmla="*/ 1462322 h 5783873"/>
                    <a:gd name="connsiteX109" fmla="*/ 4355201 w 5257659"/>
                    <a:gd name="connsiteY109" fmla="*/ 1519732 h 5783873"/>
                    <a:gd name="connsiteX110" fmla="*/ 4355201 w 5257659"/>
                    <a:gd name="connsiteY110" fmla="*/ 1545942 h 5783873"/>
                    <a:gd name="connsiteX111" fmla="*/ 4248025 w 5257659"/>
                    <a:gd name="connsiteY111" fmla="*/ 1624569 h 5783873"/>
                    <a:gd name="connsiteX112" fmla="*/ 4219362 w 5257659"/>
                    <a:gd name="connsiteY112" fmla="*/ 1647034 h 5783873"/>
                    <a:gd name="connsiteX113" fmla="*/ 4200668 w 5257659"/>
                    <a:gd name="connsiteY113" fmla="*/ 1615833 h 5783873"/>
                    <a:gd name="connsiteX114" fmla="*/ 4189452 w 5257659"/>
                    <a:gd name="connsiteY114" fmla="*/ 1557174 h 5783873"/>
                    <a:gd name="connsiteX115" fmla="*/ 4181975 w 5257659"/>
                    <a:gd name="connsiteY115" fmla="*/ 1540949 h 5783873"/>
                    <a:gd name="connsiteX116" fmla="*/ 4162035 w 5257659"/>
                    <a:gd name="connsiteY116" fmla="*/ 1549686 h 5783873"/>
                    <a:gd name="connsiteX117" fmla="*/ 4078537 w 5257659"/>
                    <a:gd name="connsiteY117" fmla="*/ 1575895 h 5783873"/>
                    <a:gd name="connsiteX118" fmla="*/ 4041151 w 5257659"/>
                    <a:gd name="connsiteY118" fmla="*/ 1575895 h 5783873"/>
                    <a:gd name="connsiteX119" fmla="*/ 4011241 w 5257659"/>
                    <a:gd name="connsiteY119" fmla="*/ 1568407 h 5783873"/>
                    <a:gd name="connsiteX120" fmla="*/ 3926497 w 5257659"/>
                    <a:gd name="connsiteY120" fmla="*/ 1597112 h 5783873"/>
                    <a:gd name="connsiteX121" fmla="*/ 3925251 w 5257659"/>
                    <a:gd name="connsiteY121" fmla="*/ 1603352 h 5783873"/>
                    <a:gd name="connsiteX122" fmla="*/ 3864186 w 5257659"/>
                    <a:gd name="connsiteY122" fmla="*/ 1622073 h 5783873"/>
                    <a:gd name="connsiteX123" fmla="*/ 3809351 w 5257659"/>
                    <a:gd name="connsiteY123" fmla="*/ 1615833 h 5783873"/>
                    <a:gd name="connsiteX124" fmla="*/ 3771965 w 5257659"/>
                    <a:gd name="connsiteY124" fmla="*/ 1624569 h 5783873"/>
                    <a:gd name="connsiteX125" fmla="*/ 3642357 w 5257659"/>
                    <a:gd name="connsiteY125" fmla="*/ 1629561 h 5783873"/>
                    <a:gd name="connsiteX126" fmla="*/ 3603723 w 5257659"/>
                    <a:gd name="connsiteY126" fmla="*/ 1619577 h 5783873"/>
                    <a:gd name="connsiteX127" fmla="*/ 3570075 w 5257659"/>
                    <a:gd name="connsiteY127" fmla="*/ 1619577 h 5783873"/>
                    <a:gd name="connsiteX128" fmla="*/ 3526457 w 5257659"/>
                    <a:gd name="connsiteY128" fmla="*/ 1643290 h 5783873"/>
                    <a:gd name="connsiteX129" fmla="*/ 3512748 w 5257659"/>
                    <a:gd name="connsiteY129" fmla="*/ 1649530 h 5783873"/>
                    <a:gd name="connsiteX130" fmla="*/ 3470377 w 5257659"/>
                    <a:gd name="connsiteY130" fmla="*/ 1629561 h 5783873"/>
                    <a:gd name="connsiteX131" fmla="*/ 3446698 w 5257659"/>
                    <a:gd name="connsiteY131" fmla="*/ 1635802 h 5783873"/>
                    <a:gd name="connsiteX132" fmla="*/ 3430497 w 5257659"/>
                    <a:gd name="connsiteY132" fmla="*/ 1648282 h 5783873"/>
                    <a:gd name="connsiteX133" fmla="*/ 3415542 w 5257659"/>
                    <a:gd name="connsiteY133" fmla="*/ 1633305 h 5783873"/>
                    <a:gd name="connsiteX134" fmla="*/ 3314598 w 5257659"/>
                    <a:gd name="connsiteY134" fmla="*/ 1533461 h 5783873"/>
                    <a:gd name="connsiteX135" fmla="*/ 3283442 w 5257659"/>
                    <a:gd name="connsiteY135" fmla="*/ 1506004 h 5783873"/>
                    <a:gd name="connsiteX136" fmla="*/ 3207422 w 5257659"/>
                    <a:gd name="connsiteY136" fmla="*/ 1439857 h 5783873"/>
                    <a:gd name="connsiteX137" fmla="*/ 3162557 w 5257659"/>
                    <a:gd name="connsiteY137" fmla="*/ 1456082 h 5783873"/>
                    <a:gd name="connsiteX138" fmla="*/ 3117693 w 5257659"/>
                    <a:gd name="connsiteY138" fmla="*/ 1474802 h 5783873"/>
                    <a:gd name="connsiteX139" fmla="*/ 3072829 w 5257659"/>
                    <a:gd name="connsiteY139" fmla="*/ 1477299 h 5783873"/>
                    <a:gd name="connsiteX140" fmla="*/ 2995563 w 5257659"/>
                    <a:gd name="connsiteY140" fmla="*/ 1483539 h 5783873"/>
                    <a:gd name="connsiteX141" fmla="*/ 2889633 w 5257659"/>
                    <a:gd name="connsiteY141" fmla="*/ 1458578 h 5783873"/>
                    <a:gd name="connsiteX142" fmla="*/ 2878417 w 5257659"/>
                    <a:gd name="connsiteY142" fmla="*/ 1452337 h 5783873"/>
                    <a:gd name="connsiteX143" fmla="*/ 2710175 w 5257659"/>
                    <a:gd name="connsiteY143" fmla="*/ 1446097 h 5783873"/>
                    <a:gd name="connsiteX144" fmla="*/ 2666557 w 5257659"/>
                    <a:gd name="connsiteY144" fmla="*/ 1446097 h 5783873"/>
                    <a:gd name="connsiteX145" fmla="*/ 2649110 w 5257659"/>
                    <a:gd name="connsiteY145" fmla="*/ 1392431 h 5783873"/>
                    <a:gd name="connsiteX146" fmla="*/ 2647864 w 5257659"/>
                    <a:gd name="connsiteY146" fmla="*/ 1356237 h 5783873"/>
                    <a:gd name="connsiteX147" fmla="*/ 2600507 w 5257659"/>
                    <a:gd name="connsiteY147" fmla="*/ 1452337 h 5783873"/>
                    <a:gd name="connsiteX148" fmla="*/ 2564367 w 5257659"/>
                    <a:gd name="connsiteY148" fmla="*/ 1478547 h 5783873"/>
                    <a:gd name="connsiteX149" fmla="*/ 2467160 w 5257659"/>
                    <a:gd name="connsiteY149" fmla="*/ 1469810 h 5783873"/>
                    <a:gd name="connsiteX150" fmla="*/ 2443482 w 5257659"/>
                    <a:gd name="connsiteY150" fmla="*/ 1477299 h 5783873"/>
                    <a:gd name="connsiteX151" fmla="*/ 2454698 w 5257659"/>
                    <a:gd name="connsiteY151" fmla="*/ 1499764 h 5783873"/>
                    <a:gd name="connsiteX152" fmla="*/ 2448467 w 5257659"/>
                    <a:gd name="connsiteY152" fmla="*/ 1560918 h 5783873"/>
                    <a:gd name="connsiteX153" fmla="*/ 2437251 w 5257659"/>
                    <a:gd name="connsiteY153" fmla="*/ 1579639 h 5783873"/>
                    <a:gd name="connsiteX154" fmla="*/ 2402356 w 5257659"/>
                    <a:gd name="connsiteY154" fmla="*/ 1619577 h 5783873"/>
                    <a:gd name="connsiteX155" fmla="*/ 2336306 w 5257659"/>
                    <a:gd name="connsiteY155" fmla="*/ 1594616 h 5783873"/>
                    <a:gd name="connsiteX156" fmla="*/ 2293934 w 5257659"/>
                    <a:gd name="connsiteY156" fmla="*/ 1555926 h 5783873"/>
                    <a:gd name="connsiteX157" fmla="*/ 2252809 w 5257659"/>
                    <a:gd name="connsiteY157" fmla="*/ 1569655 h 5783873"/>
                    <a:gd name="connsiteX158" fmla="*/ 2211683 w 5257659"/>
                    <a:gd name="connsiteY158" fmla="*/ 1602104 h 5783873"/>
                    <a:gd name="connsiteX159" fmla="*/ 2173050 w 5257659"/>
                    <a:gd name="connsiteY159" fmla="*/ 1542197 h 5783873"/>
                    <a:gd name="connsiteX160" fmla="*/ 2168065 w 5257659"/>
                    <a:gd name="connsiteY160" fmla="*/ 1509748 h 5783873"/>
                    <a:gd name="connsiteX161" fmla="*/ 2105753 w 5257659"/>
                    <a:gd name="connsiteY161" fmla="*/ 1489779 h 5783873"/>
                    <a:gd name="connsiteX162" fmla="*/ 2095783 w 5257659"/>
                    <a:gd name="connsiteY162" fmla="*/ 1506004 h 5783873"/>
                    <a:gd name="connsiteX163" fmla="*/ 2078336 w 5257659"/>
                    <a:gd name="connsiteY163" fmla="*/ 1534709 h 5783873"/>
                    <a:gd name="connsiteX164" fmla="*/ 2045934 w 5257659"/>
                    <a:gd name="connsiteY164" fmla="*/ 1564662 h 5783873"/>
                    <a:gd name="connsiteX165" fmla="*/ 2017271 w 5257659"/>
                    <a:gd name="connsiteY165" fmla="*/ 1574647 h 5783873"/>
                    <a:gd name="connsiteX166" fmla="*/ 2003563 w 5257659"/>
                    <a:gd name="connsiteY166" fmla="*/ 1547190 h 5783873"/>
                    <a:gd name="connsiteX167" fmla="*/ 2019763 w 5257659"/>
                    <a:gd name="connsiteY167" fmla="*/ 1423632 h 5783873"/>
                    <a:gd name="connsiteX168" fmla="*/ 2049673 w 5257659"/>
                    <a:gd name="connsiteY168" fmla="*/ 1236424 h 5783873"/>
                    <a:gd name="connsiteX169" fmla="*/ 2073351 w 5257659"/>
                    <a:gd name="connsiteY169" fmla="*/ 1081665 h 5783873"/>
                    <a:gd name="connsiteX170" fmla="*/ 2059643 w 5257659"/>
                    <a:gd name="connsiteY170" fmla="*/ 1059200 h 5783873"/>
                    <a:gd name="connsiteX171" fmla="*/ 2039703 w 5257659"/>
                    <a:gd name="connsiteY171" fmla="*/ 1080417 h 5783873"/>
                    <a:gd name="connsiteX172" fmla="*/ 2014779 w 5257659"/>
                    <a:gd name="connsiteY172" fmla="*/ 1117859 h 5783873"/>
                    <a:gd name="connsiteX173" fmla="*/ 1932527 w 5257659"/>
                    <a:gd name="connsiteY173" fmla="*/ 1175269 h 5783873"/>
                    <a:gd name="connsiteX174" fmla="*/ 1886417 w 5257659"/>
                    <a:gd name="connsiteY174" fmla="*/ 1193990 h 5783873"/>
                    <a:gd name="connsiteX175" fmla="*/ 1849030 w 5257659"/>
                    <a:gd name="connsiteY175" fmla="*/ 1215207 h 5783873"/>
                    <a:gd name="connsiteX176" fmla="*/ 1829090 w 5257659"/>
                    <a:gd name="connsiteY176" fmla="*/ 1245160 h 5783873"/>
                    <a:gd name="connsiteX177" fmla="*/ 1796688 w 5257659"/>
                    <a:gd name="connsiteY177" fmla="*/ 1358733 h 5783873"/>
                    <a:gd name="connsiteX178" fmla="*/ 1774256 w 5257659"/>
                    <a:gd name="connsiteY178" fmla="*/ 1527221 h 5783873"/>
                    <a:gd name="connsiteX179" fmla="*/ 1741854 w 5257659"/>
                    <a:gd name="connsiteY179" fmla="*/ 1608344 h 5783873"/>
                    <a:gd name="connsiteX180" fmla="*/ 1708205 w 5257659"/>
                    <a:gd name="connsiteY180" fmla="*/ 1629561 h 5783873"/>
                    <a:gd name="connsiteX181" fmla="*/ 1749331 w 5257659"/>
                    <a:gd name="connsiteY181" fmla="*/ 1764351 h 5783873"/>
                    <a:gd name="connsiteX182" fmla="*/ 1738115 w 5257659"/>
                    <a:gd name="connsiteY182" fmla="*/ 1801793 h 5783873"/>
                    <a:gd name="connsiteX183" fmla="*/ 1768025 w 5257659"/>
                    <a:gd name="connsiteY183" fmla="*/ 1890405 h 5783873"/>
                    <a:gd name="connsiteX184" fmla="*/ 1775498 w 5257659"/>
                    <a:gd name="connsiteY184" fmla="*/ 1894682 h 5783873"/>
                    <a:gd name="connsiteX185" fmla="*/ 1776780 w 5257659"/>
                    <a:gd name="connsiteY185" fmla="*/ 1893721 h 5783873"/>
                    <a:gd name="connsiteX186" fmla="*/ 1865317 w 5257659"/>
                    <a:gd name="connsiteY186" fmla="*/ 1827691 h 5783873"/>
                    <a:gd name="connsiteX187" fmla="*/ 1945126 w 5257659"/>
                    <a:gd name="connsiteY187" fmla="*/ 1795299 h 5783873"/>
                    <a:gd name="connsiteX188" fmla="*/ 2012464 w 5257659"/>
                    <a:gd name="connsiteY188" fmla="*/ 1848870 h 5783873"/>
                    <a:gd name="connsiteX189" fmla="*/ 2033663 w 5257659"/>
                    <a:gd name="connsiteY189" fmla="*/ 1907425 h 5783873"/>
                    <a:gd name="connsiteX190" fmla="*/ 2028675 w 5257659"/>
                    <a:gd name="connsiteY190" fmla="*/ 1939817 h 5783873"/>
                    <a:gd name="connsiteX191" fmla="*/ 1945126 w 5257659"/>
                    <a:gd name="connsiteY191" fmla="*/ 2030763 h 5783873"/>
                    <a:gd name="connsiteX192" fmla="*/ 1926421 w 5257659"/>
                    <a:gd name="connsiteY192" fmla="*/ 2054434 h 5783873"/>
                    <a:gd name="connsiteX193" fmla="*/ 1915198 w 5257659"/>
                    <a:gd name="connsiteY193" fmla="*/ 2114234 h 5783873"/>
                    <a:gd name="connsiteX194" fmla="*/ 1947620 w 5257659"/>
                    <a:gd name="connsiteY194" fmla="*/ 2181510 h 5783873"/>
                    <a:gd name="connsiteX195" fmla="*/ 1930162 w 5257659"/>
                    <a:gd name="connsiteY195" fmla="*/ 2238818 h 5783873"/>
                    <a:gd name="connsiteX196" fmla="*/ 1936397 w 5257659"/>
                    <a:gd name="connsiteY196" fmla="*/ 2273702 h 5783873"/>
                    <a:gd name="connsiteX197" fmla="*/ 1973807 w 5257659"/>
                    <a:gd name="connsiteY197" fmla="*/ 2293635 h 5783873"/>
                    <a:gd name="connsiteX198" fmla="*/ 1990018 w 5257659"/>
                    <a:gd name="connsiteY198" fmla="*/ 2311077 h 5783873"/>
                    <a:gd name="connsiteX199" fmla="*/ 1972560 w 5257659"/>
                    <a:gd name="connsiteY199" fmla="*/ 2332256 h 5783873"/>
                    <a:gd name="connsiteX200" fmla="*/ 1907716 w 5257659"/>
                    <a:gd name="connsiteY200" fmla="*/ 2339731 h 5783873"/>
                    <a:gd name="connsiteX201" fmla="*/ 1869059 w 5257659"/>
                    <a:gd name="connsiteY201" fmla="*/ 2347206 h 5783873"/>
                    <a:gd name="connsiteX202" fmla="*/ 1825413 w 5257659"/>
                    <a:gd name="connsiteY202" fmla="*/ 2343469 h 5783873"/>
                    <a:gd name="connsiteX203" fmla="*/ 1795485 w 5257659"/>
                    <a:gd name="connsiteY203" fmla="*/ 2279931 h 5783873"/>
                    <a:gd name="connsiteX204" fmla="*/ 1789250 w 5257659"/>
                    <a:gd name="connsiteY204" fmla="*/ 2231343 h 5783873"/>
                    <a:gd name="connsiteX205" fmla="*/ 1764310 w 5257659"/>
                    <a:gd name="connsiteY205" fmla="*/ 2146626 h 5783873"/>
                    <a:gd name="connsiteX206" fmla="*/ 1721912 w 5257659"/>
                    <a:gd name="connsiteY206" fmla="*/ 2119218 h 5783873"/>
                    <a:gd name="connsiteX207" fmla="*/ 1699466 w 5257659"/>
                    <a:gd name="connsiteY207" fmla="*/ 2151610 h 5783873"/>
                    <a:gd name="connsiteX208" fmla="*/ 1685749 w 5257659"/>
                    <a:gd name="connsiteY208" fmla="*/ 2193968 h 5783873"/>
                    <a:gd name="connsiteX209" fmla="*/ 1645844 w 5257659"/>
                    <a:gd name="connsiteY209" fmla="*/ 2223868 h 5783873"/>
                    <a:gd name="connsiteX210" fmla="*/ 1613422 w 5257659"/>
                    <a:gd name="connsiteY210" fmla="*/ 2252523 h 5783873"/>
                    <a:gd name="connsiteX211" fmla="*/ 1613422 w 5257659"/>
                    <a:gd name="connsiteY211" fmla="*/ 2278685 h 5783873"/>
                    <a:gd name="connsiteX212" fmla="*/ 1569777 w 5257659"/>
                    <a:gd name="connsiteY212" fmla="*/ 2430678 h 5783873"/>
                    <a:gd name="connsiteX213" fmla="*/ 1572271 w 5257659"/>
                    <a:gd name="connsiteY213" fmla="*/ 2489232 h 5783873"/>
                    <a:gd name="connsiteX214" fmla="*/ 1607187 w 5257659"/>
                    <a:gd name="connsiteY214" fmla="*/ 2555262 h 5783873"/>
                    <a:gd name="connsiteX215" fmla="*/ 1654573 w 5257659"/>
                    <a:gd name="connsiteY215" fmla="*/ 2626275 h 5783873"/>
                    <a:gd name="connsiteX216" fmla="*/ 1776780 w 5257659"/>
                    <a:gd name="connsiteY216" fmla="*/ 2724696 h 5783873"/>
                    <a:gd name="connsiteX217" fmla="*/ 1820425 w 5257659"/>
                    <a:gd name="connsiteY217" fmla="*/ 2800692 h 5783873"/>
                    <a:gd name="connsiteX218" fmla="*/ 1786756 w 5257659"/>
                    <a:gd name="connsiteY218" fmla="*/ 2948947 h 5783873"/>
                    <a:gd name="connsiteX219" fmla="*/ 1751840 w 5257659"/>
                    <a:gd name="connsiteY219" fmla="*/ 2978847 h 5783873"/>
                    <a:gd name="connsiteX220" fmla="*/ 1816684 w 5257659"/>
                    <a:gd name="connsiteY220" fmla="*/ 3037402 h 5783873"/>
                    <a:gd name="connsiteX221" fmla="*/ 1861577 w 5257659"/>
                    <a:gd name="connsiteY221" fmla="*/ 3076023 h 5783873"/>
                    <a:gd name="connsiteX222" fmla="*/ 1882776 w 5257659"/>
                    <a:gd name="connsiteY222" fmla="*/ 3071040 h 5783873"/>
                    <a:gd name="connsiteX223" fmla="*/ 1897740 w 5257659"/>
                    <a:gd name="connsiteY223" fmla="*/ 3048614 h 5783873"/>
                    <a:gd name="connsiteX224" fmla="*/ 1925174 w 5257659"/>
                    <a:gd name="connsiteY224" fmla="*/ 3043631 h 5783873"/>
                    <a:gd name="connsiteX225" fmla="*/ 1937644 w 5257659"/>
                    <a:gd name="connsiteY225" fmla="*/ 3067302 h 5783873"/>
                    <a:gd name="connsiteX226" fmla="*/ 1968819 w 5257659"/>
                    <a:gd name="connsiteY226" fmla="*/ 3135823 h 5783873"/>
                    <a:gd name="connsiteX227" fmla="*/ 1968819 w 5257659"/>
                    <a:gd name="connsiteY227" fmla="*/ 3171953 h 5783873"/>
                    <a:gd name="connsiteX228" fmla="*/ 1975054 w 5257659"/>
                    <a:gd name="connsiteY228" fmla="*/ 3208082 h 5783873"/>
                    <a:gd name="connsiteX229" fmla="*/ 2019946 w 5257659"/>
                    <a:gd name="connsiteY229" fmla="*/ 3246703 h 5783873"/>
                    <a:gd name="connsiteX230" fmla="*/ 1993759 w 5257659"/>
                    <a:gd name="connsiteY230" fmla="*/ 3216803 h 5783873"/>
                    <a:gd name="connsiteX231" fmla="*/ 1992512 w 5257659"/>
                    <a:gd name="connsiteY231" fmla="*/ 3186903 h 5783873"/>
                    <a:gd name="connsiteX232" fmla="*/ 2074815 w 5257659"/>
                    <a:gd name="connsiteY232" fmla="*/ 3224278 h 5783873"/>
                    <a:gd name="connsiteX233" fmla="*/ 2074815 w 5257659"/>
                    <a:gd name="connsiteY233" fmla="*/ 3291553 h 5783873"/>
                    <a:gd name="connsiteX234" fmla="*/ 2061097 w 5257659"/>
                    <a:gd name="connsiteY234" fmla="*/ 3392466 h 5783873"/>
                    <a:gd name="connsiteX235" fmla="*/ 2079803 w 5257659"/>
                    <a:gd name="connsiteY235" fmla="*/ 3406171 h 5783873"/>
                    <a:gd name="connsiteX236" fmla="*/ 2153376 w 5257659"/>
                    <a:gd name="connsiteY236" fmla="*/ 3414891 h 5783873"/>
                    <a:gd name="connsiteX237" fmla="*/ 2182057 w 5257659"/>
                    <a:gd name="connsiteY237" fmla="*/ 3475938 h 5783873"/>
                    <a:gd name="connsiteX238" fmla="*/ 2193280 w 5257659"/>
                    <a:gd name="connsiteY238" fmla="*/ 3509575 h 5783873"/>
                    <a:gd name="connsiteX239" fmla="*/ 2244407 w 5257659"/>
                    <a:gd name="connsiteY239" fmla="*/ 3498363 h 5783873"/>
                    <a:gd name="connsiteX240" fmla="*/ 2300523 w 5257659"/>
                    <a:gd name="connsiteY240" fmla="*/ 3470954 h 5783873"/>
                    <a:gd name="connsiteX241" fmla="*/ 2331698 w 5257659"/>
                    <a:gd name="connsiteY241" fmla="*/ 3464725 h 5783873"/>
                    <a:gd name="connsiteX242" fmla="*/ 2392801 w 5257659"/>
                    <a:gd name="connsiteY242" fmla="*/ 3514559 h 5783873"/>
                    <a:gd name="connsiteX243" fmla="*/ 2382825 w 5257659"/>
                    <a:gd name="connsiteY243" fmla="*/ 3595538 h 5783873"/>
                    <a:gd name="connsiteX244" fmla="*/ 2362873 w 5257659"/>
                    <a:gd name="connsiteY244" fmla="*/ 3621701 h 5783873"/>
                    <a:gd name="connsiteX245" fmla="*/ 2362873 w 5257659"/>
                    <a:gd name="connsiteY245" fmla="*/ 3667797 h 5783873"/>
                    <a:gd name="connsiteX246" fmla="*/ 2395295 w 5257659"/>
                    <a:gd name="connsiteY246" fmla="*/ 3667797 h 5783873"/>
                    <a:gd name="connsiteX247" fmla="*/ 2417741 w 5257659"/>
                    <a:gd name="connsiteY247" fmla="*/ 3649109 h 5783873"/>
                    <a:gd name="connsiteX248" fmla="*/ 2466375 w 5257659"/>
                    <a:gd name="connsiteY248" fmla="*/ 3619209 h 5783873"/>
                    <a:gd name="connsiteX249" fmla="*/ 2507526 w 5257659"/>
                    <a:gd name="connsiteY249" fmla="*/ 3609243 h 5783873"/>
                    <a:gd name="connsiteX250" fmla="*/ 2522490 w 5257659"/>
                    <a:gd name="connsiteY250" fmla="*/ 3641634 h 5783873"/>
                    <a:gd name="connsiteX251" fmla="*/ 2524984 w 5257659"/>
                    <a:gd name="connsiteY251" fmla="*/ 3669043 h 5783873"/>
                    <a:gd name="connsiteX252" fmla="*/ 2547430 w 5257659"/>
                    <a:gd name="connsiteY252" fmla="*/ 3652847 h 5783873"/>
                    <a:gd name="connsiteX253" fmla="*/ 2592323 w 5257659"/>
                    <a:gd name="connsiteY253" fmla="*/ 3637897 h 5783873"/>
                    <a:gd name="connsiteX254" fmla="*/ 2611027 w 5257659"/>
                    <a:gd name="connsiteY254" fmla="*/ 3619209 h 5783873"/>
                    <a:gd name="connsiteX255" fmla="*/ 2647191 w 5257659"/>
                    <a:gd name="connsiteY255" fmla="*/ 3571867 h 5783873"/>
                    <a:gd name="connsiteX256" fmla="*/ 2689589 w 5257659"/>
                    <a:gd name="connsiteY256" fmla="*/ 3540721 h 5783873"/>
                    <a:gd name="connsiteX257" fmla="*/ 2726999 w 5257659"/>
                    <a:gd name="connsiteY257" fmla="*/ 3524525 h 5783873"/>
                    <a:gd name="connsiteX258" fmla="*/ 2768150 w 5257659"/>
                    <a:gd name="connsiteY258" fmla="*/ 3498363 h 5783873"/>
                    <a:gd name="connsiteX259" fmla="*/ 2776879 w 5257659"/>
                    <a:gd name="connsiteY259" fmla="*/ 3462233 h 5783873"/>
                    <a:gd name="connsiteX260" fmla="*/ 2832995 w 5257659"/>
                    <a:gd name="connsiteY260" fmla="*/ 3429842 h 5783873"/>
                    <a:gd name="connsiteX261" fmla="*/ 2875393 w 5257659"/>
                    <a:gd name="connsiteY261" fmla="*/ 3447283 h 5783873"/>
                    <a:gd name="connsiteX262" fmla="*/ 2931508 w 5257659"/>
                    <a:gd name="connsiteY262" fmla="*/ 3463479 h 5783873"/>
                    <a:gd name="connsiteX263" fmla="*/ 2975153 w 5257659"/>
                    <a:gd name="connsiteY263" fmla="*/ 3504592 h 5783873"/>
                    <a:gd name="connsiteX264" fmla="*/ 3000093 w 5257659"/>
                    <a:gd name="connsiteY264" fmla="*/ 3583080 h 5783873"/>
                    <a:gd name="connsiteX265" fmla="*/ 3006329 w 5257659"/>
                    <a:gd name="connsiteY265" fmla="*/ 3617963 h 5783873"/>
                    <a:gd name="connsiteX266" fmla="*/ 2973906 w 5257659"/>
                    <a:gd name="connsiteY266" fmla="*/ 3632914 h 5783873"/>
                    <a:gd name="connsiteX267" fmla="*/ 2806807 w 5257659"/>
                    <a:gd name="connsiteY267" fmla="*/ 3622947 h 5783873"/>
                    <a:gd name="connsiteX268" fmla="*/ 2704553 w 5257659"/>
                    <a:gd name="connsiteY268" fmla="*/ 3645372 h 5783873"/>
                    <a:gd name="connsiteX269" fmla="*/ 2675872 w 5257659"/>
                    <a:gd name="connsiteY269" fmla="*/ 3671535 h 5783873"/>
                    <a:gd name="connsiteX270" fmla="*/ 2655920 w 5257659"/>
                    <a:gd name="connsiteY270" fmla="*/ 3822281 h 5783873"/>
                    <a:gd name="connsiteX271" fmla="*/ 2673378 w 5257659"/>
                    <a:gd name="connsiteY271" fmla="*/ 3798610 h 5783873"/>
                    <a:gd name="connsiteX272" fmla="*/ 2728246 w 5257659"/>
                    <a:gd name="connsiteY272" fmla="*/ 3761235 h 5783873"/>
                    <a:gd name="connsiteX273" fmla="*/ 2795585 w 5257659"/>
                    <a:gd name="connsiteY273" fmla="*/ 3761235 h 5783873"/>
                    <a:gd name="connsiteX274" fmla="*/ 2841724 w 5257659"/>
                    <a:gd name="connsiteY274" fmla="*/ 3776185 h 5783873"/>
                    <a:gd name="connsiteX275" fmla="*/ 2832995 w 5257659"/>
                    <a:gd name="connsiteY275" fmla="*/ 3808577 h 5783873"/>
                    <a:gd name="connsiteX276" fmla="*/ 2821772 w 5257659"/>
                    <a:gd name="connsiteY276" fmla="*/ 3833494 h 5783873"/>
                    <a:gd name="connsiteX277" fmla="*/ 2852947 w 5257659"/>
                    <a:gd name="connsiteY277" fmla="*/ 3840969 h 5783873"/>
                    <a:gd name="connsiteX278" fmla="*/ 2861676 w 5257659"/>
                    <a:gd name="connsiteY278" fmla="*/ 3833494 h 5783873"/>
                    <a:gd name="connsiteX279" fmla="*/ 2945225 w 5257659"/>
                    <a:gd name="connsiteY279" fmla="*/ 3784906 h 5783873"/>
                    <a:gd name="connsiteX280" fmla="*/ 2970165 w 5257659"/>
                    <a:gd name="connsiteY280" fmla="*/ 3788644 h 5783873"/>
                    <a:gd name="connsiteX281" fmla="*/ 3010070 w 5257659"/>
                    <a:gd name="connsiteY281" fmla="*/ 3818544 h 5783873"/>
                    <a:gd name="connsiteX282" fmla="*/ 3076161 w 5257659"/>
                    <a:gd name="connsiteY282" fmla="*/ 3791135 h 5783873"/>
                    <a:gd name="connsiteX283" fmla="*/ 3081149 w 5257659"/>
                    <a:gd name="connsiteY283" fmla="*/ 3758743 h 5783873"/>
                    <a:gd name="connsiteX284" fmla="*/ 3098607 w 5257659"/>
                    <a:gd name="connsiteY284" fmla="*/ 3737564 h 5783873"/>
                    <a:gd name="connsiteX285" fmla="*/ 3124794 w 5257659"/>
                    <a:gd name="connsiteY285" fmla="*/ 3755006 h 5783873"/>
                    <a:gd name="connsiteX286" fmla="*/ 3138511 w 5257659"/>
                    <a:gd name="connsiteY286" fmla="*/ 3798610 h 5783873"/>
                    <a:gd name="connsiteX287" fmla="*/ 3155969 w 5257659"/>
                    <a:gd name="connsiteY287" fmla="*/ 3816052 h 5783873"/>
                    <a:gd name="connsiteX288" fmla="*/ 3173427 w 5257659"/>
                    <a:gd name="connsiteY288" fmla="*/ 3798610 h 5783873"/>
                    <a:gd name="connsiteX289" fmla="*/ 3169687 w 5257659"/>
                    <a:gd name="connsiteY289" fmla="*/ 3697697 h 5783873"/>
                    <a:gd name="connsiteX290" fmla="*/ 3133523 w 5257659"/>
                    <a:gd name="connsiteY290" fmla="*/ 3647864 h 5783873"/>
                    <a:gd name="connsiteX291" fmla="*/ 3127288 w 5257659"/>
                    <a:gd name="connsiteY291" fmla="*/ 3637897 h 5783873"/>
                    <a:gd name="connsiteX292" fmla="*/ 3128535 w 5257659"/>
                    <a:gd name="connsiteY292" fmla="*/ 3565638 h 5783873"/>
                    <a:gd name="connsiteX293" fmla="*/ 3172181 w 5257659"/>
                    <a:gd name="connsiteY293" fmla="*/ 3478429 h 5783873"/>
                    <a:gd name="connsiteX294" fmla="*/ 3218320 w 5257659"/>
                    <a:gd name="connsiteY294" fmla="*/ 3478429 h 5783873"/>
                    <a:gd name="connsiteX295" fmla="*/ 3260718 w 5257659"/>
                    <a:gd name="connsiteY295" fmla="*/ 3509575 h 5783873"/>
                    <a:gd name="connsiteX296" fmla="*/ 3270694 w 5257659"/>
                    <a:gd name="connsiteY296" fmla="*/ 3549442 h 5783873"/>
                    <a:gd name="connsiteX297" fmla="*/ 3233284 w 5257659"/>
                    <a:gd name="connsiteY297" fmla="*/ 3550688 h 5783873"/>
                    <a:gd name="connsiteX298" fmla="*/ 3184651 w 5257659"/>
                    <a:gd name="connsiteY298" fmla="*/ 3576851 h 5783873"/>
                    <a:gd name="connsiteX299" fmla="*/ 3247001 w 5257659"/>
                    <a:gd name="connsiteY299" fmla="*/ 3580588 h 5783873"/>
                    <a:gd name="connsiteX300" fmla="*/ 3279423 w 5257659"/>
                    <a:gd name="connsiteY300" fmla="*/ 3606751 h 5783873"/>
                    <a:gd name="connsiteX301" fmla="*/ 3288152 w 5257659"/>
                    <a:gd name="connsiteY301" fmla="*/ 3627930 h 5783873"/>
                    <a:gd name="connsiteX302" fmla="*/ 3335538 w 5257659"/>
                    <a:gd name="connsiteY302" fmla="*/ 3710156 h 5783873"/>
                    <a:gd name="connsiteX303" fmla="*/ 3361725 w 5257659"/>
                    <a:gd name="connsiteY303" fmla="*/ 3713893 h 5783873"/>
                    <a:gd name="connsiteX304" fmla="*/ 3392901 w 5257659"/>
                    <a:gd name="connsiteY304" fmla="*/ 3681501 h 5783873"/>
                    <a:gd name="connsiteX305" fmla="*/ 3431558 w 5257659"/>
                    <a:gd name="connsiteY305" fmla="*/ 3692714 h 5783873"/>
                    <a:gd name="connsiteX306" fmla="*/ 3435299 w 5257659"/>
                    <a:gd name="connsiteY306" fmla="*/ 3703926 h 5783873"/>
                    <a:gd name="connsiteX307" fmla="*/ 3452757 w 5257659"/>
                    <a:gd name="connsiteY307" fmla="*/ 3723860 h 5783873"/>
                    <a:gd name="connsiteX308" fmla="*/ 3455251 w 5257659"/>
                    <a:gd name="connsiteY308" fmla="*/ 3701435 h 5783873"/>
                    <a:gd name="connsiteX309" fmla="*/ 3483932 w 5257659"/>
                    <a:gd name="connsiteY309" fmla="*/ 3654093 h 5783873"/>
                    <a:gd name="connsiteX310" fmla="*/ 3517601 w 5257659"/>
                    <a:gd name="connsiteY310" fmla="*/ 3660322 h 5783873"/>
                    <a:gd name="connsiteX311" fmla="*/ 3523836 w 5257659"/>
                    <a:gd name="connsiteY311" fmla="*/ 3593047 h 5783873"/>
                    <a:gd name="connsiteX312" fmla="*/ 3551271 w 5257659"/>
                    <a:gd name="connsiteY312" fmla="*/ 3551934 h 5783873"/>
                    <a:gd name="connsiteX313" fmla="*/ 3579952 w 5257659"/>
                    <a:gd name="connsiteY313" fmla="*/ 3515805 h 5783873"/>
                    <a:gd name="connsiteX314" fmla="*/ 3588681 w 5257659"/>
                    <a:gd name="connsiteY314" fmla="*/ 3487150 h 5783873"/>
                    <a:gd name="connsiteX315" fmla="*/ 3613621 w 5257659"/>
                    <a:gd name="connsiteY315" fmla="*/ 3406171 h 5783873"/>
                    <a:gd name="connsiteX316" fmla="*/ 3627338 w 5257659"/>
                    <a:gd name="connsiteY316" fmla="*/ 3381254 h 5783873"/>
                    <a:gd name="connsiteX317" fmla="*/ 3652278 w 5257659"/>
                    <a:gd name="connsiteY317" fmla="*/ 3392466 h 5783873"/>
                    <a:gd name="connsiteX318" fmla="*/ 3720863 w 5257659"/>
                    <a:gd name="connsiteY318" fmla="*/ 3386237 h 5783873"/>
                    <a:gd name="connsiteX319" fmla="*/ 3762015 w 5257659"/>
                    <a:gd name="connsiteY319" fmla="*/ 3338895 h 5783873"/>
                    <a:gd name="connsiteX320" fmla="*/ 3844317 w 5257659"/>
                    <a:gd name="connsiteY320" fmla="*/ 3310241 h 5783873"/>
                    <a:gd name="connsiteX321" fmla="*/ 3865516 w 5257659"/>
                    <a:gd name="connsiteY321" fmla="*/ 3323945 h 5783873"/>
                    <a:gd name="connsiteX322" fmla="*/ 3957795 w 5257659"/>
                    <a:gd name="connsiteY322" fmla="*/ 3377516 h 5783873"/>
                    <a:gd name="connsiteX323" fmla="*/ 3985229 w 5257659"/>
                    <a:gd name="connsiteY323" fmla="*/ 3372533 h 5783873"/>
                    <a:gd name="connsiteX324" fmla="*/ 4035109 w 5257659"/>
                    <a:gd name="connsiteY324" fmla="*/ 3361320 h 5783873"/>
                    <a:gd name="connsiteX325" fmla="*/ 4050073 w 5257659"/>
                    <a:gd name="connsiteY325" fmla="*/ 3367550 h 5783873"/>
                    <a:gd name="connsiteX326" fmla="*/ 4194726 w 5257659"/>
                    <a:gd name="connsiteY326" fmla="*/ 3372533 h 5783873"/>
                    <a:gd name="connsiteX327" fmla="*/ 4230889 w 5257659"/>
                    <a:gd name="connsiteY327" fmla="*/ 3357583 h 5783873"/>
                    <a:gd name="connsiteX328" fmla="*/ 4291992 w 5257659"/>
                    <a:gd name="connsiteY328" fmla="*/ 3361320 h 5783873"/>
                    <a:gd name="connsiteX329" fmla="*/ 4329403 w 5257659"/>
                    <a:gd name="connsiteY329" fmla="*/ 3380008 h 5783873"/>
                    <a:gd name="connsiteX330" fmla="*/ 4346861 w 5257659"/>
                    <a:gd name="connsiteY330" fmla="*/ 3423612 h 5783873"/>
                    <a:gd name="connsiteX331" fmla="*/ 4330650 w 5257659"/>
                    <a:gd name="connsiteY331" fmla="*/ 3469708 h 5783873"/>
                    <a:gd name="connsiteX332" fmla="*/ 4289498 w 5257659"/>
                    <a:gd name="connsiteY332" fmla="*/ 3541967 h 5783873"/>
                    <a:gd name="connsiteX333" fmla="*/ 4279522 w 5257659"/>
                    <a:gd name="connsiteY333" fmla="*/ 3580588 h 5783873"/>
                    <a:gd name="connsiteX334" fmla="*/ 4313192 w 5257659"/>
                    <a:gd name="connsiteY334" fmla="*/ 3603013 h 5783873"/>
                    <a:gd name="connsiteX335" fmla="*/ 4420434 w 5257659"/>
                    <a:gd name="connsiteY335" fmla="*/ 3617963 h 5783873"/>
                    <a:gd name="connsiteX336" fmla="*/ 4455350 w 5257659"/>
                    <a:gd name="connsiteY336" fmla="*/ 3639143 h 5783873"/>
                    <a:gd name="connsiteX337" fmla="*/ 4497748 w 5257659"/>
                    <a:gd name="connsiteY337" fmla="*/ 3651601 h 5783873"/>
                    <a:gd name="connsiteX338" fmla="*/ 4692281 w 5257659"/>
                    <a:gd name="connsiteY338" fmla="*/ 3677764 h 5783873"/>
                    <a:gd name="connsiteX339" fmla="*/ 4766283 w 5257659"/>
                    <a:gd name="connsiteY339" fmla="*/ 3765187 h 5783873"/>
                    <a:gd name="connsiteX340" fmla="*/ 4762114 w 5257659"/>
                    <a:gd name="connsiteY340" fmla="*/ 3806085 h 5783873"/>
                    <a:gd name="connsiteX341" fmla="*/ 4672329 w 5257659"/>
                    <a:gd name="connsiteY341" fmla="*/ 3869623 h 5783873"/>
                    <a:gd name="connsiteX342" fmla="*/ 4596262 w 5257659"/>
                    <a:gd name="connsiteY342" fmla="*/ 3883327 h 5783873"/>
                    <a:gd name="connsiteX343" fmla="*/ 4388012 w 5257659"/>
                    <a:gd name="connsiteY343" fmla="*/ 3897032 h 5783873"/>
                    <a:gd name="connsiteX344" fmla="*/ 4356837 w 5257659"/>
                    <a:gd name="connsiteY344" fmla="*/ 3903261 h 5783873"/>
                    <a:gd name="connsiteX345" fmla="*/ 4331897 w 5257659"/>
                    <a:gd name="connsiteY345" fmla="*/ 3924440 h 5783873"/>
                    <a:gd name="connsiteX346" fmla="*/ 4244606 w 5257659"/>
                    <a:gd name="connsiteY346" fmla="*/ 3991716 h 5783873"/>
                    <a:gd name="connsiteX347" fmla="*/ 4225901 w 5257659"/>
                    <a:gd name="connsiteY347" fmla="*/ 4031582 h 5783873"/>
                    <a:gd name="connsiteX348" fmla="*/ 4234630 w 5257659"/>
                    <a:gd name="connsiteY348" fmla="*/ 4139970 h 5783873"/>
                    <a:gd name="connsiteX349" fmla="*/ 4259570 w 5257659"/>
                    <a:gd name="connsiteY349" fmla="*/ 4173608 h 5783873"/>
                    <a:gd name="connsiteX350" fmla="*/ 4316933 w 5257659"/>
                    <a:gd name="connsiteY350" fmla="*/ 4239638 h 5783873"/>
                    <a:gd name="connsiteX351" fmla="*/ 4316933 w 5257659"/>
                    <a:gd name="connsiteY351" fmla="*/ 4247113 h 5783873"/>
                    <a:gd name="connsiteX352" fmla="*/ 4296980 w 5257659"/>
                    <a:gd name="connsiteY352" fmla="*/ 4247113 h 5783873"/>
                    <a:gd name="connsiteX353" fmla="*/ 4265805 w 5257659"/>
                    <a:gd name="connsiteY353" fmla="*/ 4212229 h 5783873"/>
                    <a:gd name="connsiteX354" fmla="*/ 4202208 w 5257659"/>
                    <a:gd name="connsiteY354" fmla="*/ 4161150 h 5783873"/>
                    <a:gd name="connsiteX355" fmla="*/ 4176021 w 5257659"/>
                    <a:gd name="connsiteY355" fmla="*/ 4127512 h 5783873"/>
                    <a:gd name="connsiteX356" fmla="*/ 4173527 w 5257659"/>
                    <a:gd name="connsiteY356" fmla="*/ 4116300 h 5783873"/>
                    <a:gd name="connsiteX357" fmla="*/ 4088730 w 5257659"/>
                    <a:gd name="connsiteY357" fmla="*/ 4096366 h 5783873"/>
                    <a:gd name="connsiteX358" fmla="*/ 4065037 w 5257659"/>
                    <a:gd name="connsiteY358" fmla="*/ 4115054 h 5783873"/>
                    <a:gd name="connsiteX359" fmla="*/ 4022639 w 5257659"/>
                    <a:gd name="connsiteY359" fmla="*/ 4146200 h 5783873"/>
                    <a:gd name="connsiteX360" fmla="*/ 3972759 w 5257659"/>
                    <a:gd name="connsiteY360" fmla="*/ 4219704 h 5783873"/>
                    <a:gd name="connsiteX361" fmla="*/ 3931607 w 5257659"/>
                    <a:gd name="connsiteY361" fmla="*/ 4289471 h 5783873"/>
                    <a:gd name="connsiteX362" fmla="*/ 3912902 w 5257659"/>
                    <a:gd name="connsiteY362" fmla="*/ 4338059 h 5783873"/>
                    <a:gd name="connsiteX363" fmla="*/ 3858034 w 5257659"/>
                    <a:gd name="connsiteY363" fmla="*/ 4487560 h 5783873"/>
                    <a:gd name="connsiteX364" fmla="*/ 3851799 w 5257659"/>
                    <a:gd name="connsiteY364" fmla="*/ 4492543 h 5783873"/>
                    <a:gd name="connsiteX365" fmla="*/ 3794437 w 5257659"/>
                    <a:gd name="connsiteY365" fmla="*/ 4461397 h 5783873"/>
                    <a:gd name="connsiteX366" fmla="*/ 3697170 w 5257659"/>
                    <a:gd name="connsiteY366" fmla="*/ 4420285 h 5783873"/>
                    <a:gd name="connsiteX367" fmla="*/ 3684700 w 5257659"/>
                    <a:gd name="connsiteY367" fmla="*/ 4424022 h 5783873"/>
                    <a:gd name="connsiteX368" fmla="*/ 3642302 w 5257659"/>
                    <a:gd name="connsiteY368" fmla="*/ 4308159 h 5783873"/>
                    <a:gd name="connsiteX369" fmla="*/ 3601151 w 5257659"/>
                    <a:gd name="connsiteY369" fmla="*/ 4283242 h 5783873"/>
                    <a:gd name="connsiteX370" fmla="*/ 3582446 w 5257659"/>
                    <a:gd name="connsiteY370" fmla="*/ 4235900 h 5783873"/>
                    <a:gd name="connsiteX371" fmla="*/ 3572470 w 5257659"/>
                    <a:gd name="connsiteY371" fmla="*/ 4179837 h 5783873"/>
                    <a:gd name="connsiteX372" fmla="*/ 3589928 w 5257659"/>
                    <a:gd name="connsiteY372" fmla="*/ 4143708 h 5783873"/>
                    <a:gd name="connsiteX373" fmla="*/ 3633573 w 5257659"/>
                    <a:gd name="connsiteY373" fmla="*/ 4132495 h 5783873"/>
                    <a:gd name="connsiteX374" fmla="*/ 3684700 w 5257659"/>
                    <a:gd name="connsiteY374" fmla="*/ 4088891 h 5783873"/>
                    <a:gd name="connsiteX375" fmla="*/ 3718369 w 5257659"/>
                    <a:gd name="connsiteY375" fmla="*/ 4071449 h 5783873"/>
                    <a:gd name="connsiteX376" fmla="*/ 3732086 w 5257659"/>
                    <a:gd name="connsiteY376" fmla="*/ 4090137 h 5783873"/>
                    <a:gd name="connsiteX377" fmla="*/ 3755780 w 5257659"/>
                    <a:gd name="connsiteY377" fmla="*/ 4143708 h 5783873"/>
                    <a:gd name="connsiteX378" fmla="*/ 3768250 w 5257659"/>
                    <a:gd name="connsiteY378" fmla="*/ 4157412 h 5783873"/>
                    <a:gd name="connsiteX379" fmla="*/ 3779473 w 5257659"/>
                    <a:gd name="connsiteY379" fmla="*/ 4141216 h 5783873"/>
                    <a:gd name="connsiteX380" fmla="*/ 3821871 w 5257659"/>
                    <a:gd name="connsiteY380" fmla="*/ 4041549 h 5783873"/>
                    <a:gd name="connsiteX381" fmla="*/ 3804413 w 5257659"/>
                    <a:gd name="connsiteY381" fmla="*/ 4005420 h 5783873"/>
                    <a:gd name="connsiteX382" fmla="*/ 3748297 w 5257659"/>
                    <a:gd name="connsiteY382" fmla="*/ 4032828 h 5783873"/>
                    <a:gd name="connsiteX383" fmla="*/ 3728345 w 5257659"/>
                    <a:gd name="connsiteY383" fmla="*/ 4046532 h 5783873"/>
                    <a:gd name="connsiteX384" fmla="*/ 3722110 w 5257659"/>
                    <a:gd name="connsiteY384" fmla="*/ 4026599 h 5783873"/>
                    <a:gd name="connsiteX385" fmla="*/ 3690935 w 5257659"/>
                    <a:gd name="connsiteY385" fmla="*/ 3874607 h 5783873"/>
                    <a:gd name="connsiteX386" fmla="*/ 3638561 w 5257659"/>
                    <a:gd name="connsiteY386" fmla="*/ 3877098 h 5783873"/>
                    <a:gd name="connsiteX387" fmla="*/ 3566235 w 5257659"/>
                    <a:gd name="connsiteY387" fmla="*/ 3941882 h 5783873"/>
                    <a:gd name="connsiteX388" fmla="*/ 3475203 w 5257659"/>
                    <a:gd name="connsiteY388" fmla="*/ 3955586 h 5783873"/>
                    <a:gd name="connsiteX389" fmla="*/ 3446522 w 5257659"/>
                    <a:gd name="connsiteY389" fmla="*/ 3961815 h 5783873"/>
                    <a:gd name="connsiteX390" fmla="*/ 3441534 w 5257659"/>
                    <a:gd name="connsiteY390" fmla="*/ 4006666 h 5783873"/>
                    <a:gd name="connsiteX391" fmla="*/ 3436546 w 5257659"/>
                    <a:gd name="connsiteY391" fmla="*/ 4031582 h 5783873"/>
                    <a:gd name="connsiteX392" fmla="*/ 3397889 w 5257659"/>
                    <a:gd name="connsiteY392" fmla="*/ 4075187 h 5783873"/>
                    <a:gd name="connsiteX393" fmla="*/ 3369207 w 5257659"/>
                    <a:gd name="connsiteY393" fmla="*/ 4076433 h 5783873"/>
                    <a:gd name="connsiteX394" fmla="*/ 3268200 w 5257659"/>
                    <a:gd name="connsiteY394" fmla="*/ 4096366 h 5783873"/>
                    <a:gd name="connsiteX395" fmla="*/ 3243260 w 5257659"/>
                    <a:gd name="connsiteY395" fmla="*/ 4122529 h 5783873"/>
                    <a:gd name="connsiteX396" fmla="*/ 3212085 w 5257659"/>
                    <a:gd name="connsiteY396" fmla="*/ 4154921 h 5783873"/>
                    <a:gd name="connsiteX397" fmla="*/ 3163451 w 5257659"/>
                    <a:gd name="connsiteY397" fmla="*/ 4173608 h 5783873"/>
                    <a:gd name="connsiteX398" fmla="*/ 3079902 w 5257659"/>
                    <a:gd name="connsiteY398" fmla="*/ 4157412 h 5783873"/>
                    <a:gd name="connsiteX399" fmla="*/ 2985129 w 5257659"/>
                    <a:gd name="connsiteY399" fmla="*/ 4184821 h 5783873"/>
                    <a:gd name="connsiteX400" fmla="*/ 2938990 w 5257659"/>
                    <a:gd name="connsiteY400" fmla="*/ 4169871 h 5783873"/>
                    <a:gd name="connsiteX401" fmla="*/ 2931508 w 5257659"/>
                    <a:gd name="connsiteY401" fmla="*/ 4152429 h 5783873"/>
                    <a:gd name="connsiteX402" fmla="*/ 2881628 w 5257659"/>
                    <a:gd name="connsiteY402" fmla="*/ 4164887 h 5783873"/>
                    <a:gd name="connsiteX403" fmla="*/ 2860429 w 5257659"/>
                    <a:gd name="connsiteY403" fmla="*/ 4166133 h 5783873"/>
                    <a:gd name="connsiteX404" fmla="*/ 2745704 w 5257659"/>
                    <a:gd name="connsiteY404" fmla="*/ 4204754 h 5783873"/>
                    <a:gd name="connsiteX405" fmla="*/ 2642203 w 5257659"/>
                    <a:gd name="connsiteY405" fmla="*/ 4304421 h 5783873"/>
                    <a:gd name="connsiteX406" fmla="*/ 2659661 w 5257659"/>
                    <a:gd name="connsiteY406" fmla="*/ 4349272 h 5783873"/>
                    <a:gd name="connsiteX407" fmla="*/ 2629733 w 5257659"/>
                    <a:gd name="connsiteY407" fmla="*/ 4331830 h 5783873"/>
                    <a:gd name="connsiteX408" fmla="*/ 2584840 w 5257659"/>
                    <a:gd name="connsiteY408" fmla="*/ 4339305 h 5783873"/>
                    <a:gd name="connsiteX409" fmla="*/ 2546183 w 5257659"/>
                    <a:gd name="connsiteY409" fmla="*/ 4354255 h 5783873"/>
                    <a:gd name="connsiteX410" fmla="*/ 2440187 w 5257659"/>
                    <a:gd name="connsiteY410" fmla="*/ 4362976 h 5783873"/>
                    <a:gd name="connsiteX411" fmla="*/ 2422729 w 5257659"/>
                    <a:gd name="connsiteY411" fmla="*/ 4390384 h 5783873"/>
                    <a:gd name="connsiteX412" fmla="*/ 2406519 w 5257659"/>
                    <a:gd name="connsiteY412" fmla="*/ 4426514 h 5783873"/>
                    <a:gd name="connsiteX413" fmla="*/ 2350403 w 5257659"/>
                    <a:gd name="connsiteY413" fmla="*/ 4426514 h 5783873"/>
                    <a:gd name="connsiteX414" fmla="*/ 2275583 w 5257659"/>
                    <a:gd name="connsiteY414" fmla="*/ 4395368 h 5783873"/>
                    <a:gd name="connsiteX415" fmla="*/ 2248149 w 5257659"/>
                    <a:gd name="connsiteY415" fmla="*/ 4386647 h 5783873"/>
                    <a:gd name="connsiteX416" fmla="*/ 2259372 w 5257659"/>
                    <a:gd name="connsiteY416" fmla="*/ 4366713 h 5783873"/>
                    <a:gd name="connsiteX417" fmla="*/ 2291794 w 5257659"/>
                    <a:gd name="connsiteY417" fmla="*/ 4372943 h 5783873"/>
                    <a:gd name="connsiteX418" fmla="*/ 2308005 w 5257659"/>
                    <a:gd name="connsiteY418" fmla="*/ 4381664 h 5783873"/>
                    <a:gd name="connsiteX419" fmla="*/ 2304264 w 5257659"/>
                    <a:gd name="connsiteY419" fmla="*/ 4364222 h 5783873"/>
                    <a:gd name="connsiteX420" fmla="*/ 2298029 w 5257659"/>
                    <a:gd name="connsiteY420" fmla="*/ 4356747 h 5783873"/>
                    <a:gd name="connsiteX421" fmla="*/ 2268101 w 5257659"/>
                    <a:gd name="connsiteY421" fmla="*/ 4330584 h 5783873"/>
                    <a:gd name="connsiteX422" fmla="*/ 2283065 w 5257659"/>
                    <a:gd name="connsiteY422" fmla="*/ 4281996 h 5783873"/>
                    <a:gd name="connsiteX423" fmla="*/ 2271842 w 5257659"/>
                    <a:gd name="connsiteY423" fmla="*/ 4217213 h 5783873"/>
                    <a:gd name="connsiteX424" fmla="*/ 2214479 w 5257659"/>
                    <a:gd name="connsiteY424" fmla="*/ 4222196 h 5783873"/>
                    <a:gd name="connsiteX425" fmla="*/ 2200762 w 5257659"/>
                    <a:gd name="connsiteY425" fmla="*/ 4225933 h 5783873"/>
                    <a:gd name="connsiteX426" fmla="*/ 2199515 w 5257659"/>
                    <a:gd name="connsiteY426" fmla="*/ 4161150 h 5783873"/>
                    <a:gd name="connsiteX427" fmla="*/ 2200762 w 5257659"/>
                    <a:gd name="connsiteY427" fmla="*/ 4139970 h 5783873"/>
                    <a:gd name="connsiteX428" fmla="*/ 2184551 w 5257659"/>
                    <a:gd name="connsiteY428" fmla="*/ 4090137 h 5783873"/>
                    <a:gd name="connsiteX429" fmla="*/ 2160858 w 5257659"/>
                    <a:gd name="connsiteY429" fmla="*/ 4021616 h 5783873"/>
                    <a:gd name="connsiteX430" fmla="*/ 2144647 w 5257659"/>
                    <a:gd name="connsiteY430" fmla="*/ 3979257 h 5783873"/>
                    <a:gd name="connsiteX431" fmla="*/ 2094767 w 5257659"/>
                    <a:gd name="connsiteY431" fmla="*/ 3929423 h 5783873"/>
                    <a:gd name="connsiteX432" fmla="*/ 2003735 w 5257659"/>
                    <a:gd name="connsiteY432" fmla="*/ 3819790 h 5783873"/>
                    <a:gd name="connsiteX433" fmla="*/ 1998747 w 5257659"/>
                    <a:gd name="connsiteY433" fmla="*/ 3743793 h 5783873"/>
                    <a:gd name="connsiteX434" fmla="*/ 2006229 w 5257659"/>
                    <a:gd name="connsiteY434" fmla="*/ 3700189 h 5783873"/>
                    <a:gd name="connsiteX435" fmla="*/ 1999994 w 5257659"/>
                    <a:gd name="connsiteY435" fmla="*/ 3659076 h 5783873"/>
                    <a:gd name="connsiteX436" fmla="*/ 1987524 w 5257659"/>
                    <a:gd name="connsiteY436" fmla="*/ 3637897 h 5783873"/>
                    <a:gd name="connsiteX437" fmla="*/ 1966325 w 5257659"/>
                    <a:gd name="connsiteY437" fmla="*/ 3650355 h 5783873"/>
                    <a:gd name="connsiteX438" fmla="*/ 1945126 w 5257659"/>
                    <a:gd name="connsiteY438" fmla="*/ 3750022 h 5783873"/>
                    <a:gd name="connsiteX439" fmla="*/ 1936397 w 5257659"/>
                    <a:gd name="connsiteY439" fmla="*/ 3808577 h 5783873"/>
                    <a:gd name="connsiteX440" fmla="*/ 1927668 w 5257659"/>
                    <a:gd name="connsiteY440" fmla="*/ 3857165 h 5783873"/>
                    <a:gd name="connsiteX441" fmla="*/ 1897740 w 5257659"/>
                    <a:gd name="connsiteY441" fmla="*/ 3905753 h 5783873"/>
                    <a:gd name="connsiteX442" fmla="*/ 1869059 w 5257659"/>
                    <a:gd name="connsiteY442" fmla="*/ 3895786 h 5783873"/>
                    <a:gd name="connsiteX443" fmla="*/ 1831648 w 5257659"/>
                    <a:gd name="connsiteY443" fmla="*/ 3870869 h 5783873"/>
                    <a:gd name="connsiteX444" fmla="*/ 1769298 w 5257659"/>
                    <a:gd name="connsiteY444" fmla="*/ 3812315 h 5783873"/>
                    <a:gd name="connsiteX445" fmla="*/ 1729394 w 5257659"/>
                    <a:gd name="connsiteY445" fmla="*/ 3840969 h 5783873"/>
                    <a:gd name="connsiteX446" fmla="*/ 1683255 w 5257659"/>
                    <a:gd name="connsiteY446" fmla="*/ 3821035 h 5783873"/>
                    <a:gd name="connsiteX447" fmla="*/ 1678267 w 5257659"/>
                    <a:gd name="connsiteY447" fmla="*/ 3807331 h 5783873"/>
                    <a:gd name="connsiteX448" fmla="*/ 1684501 w 5257659"/>
                    <a:gd name="connsiteY448" fmla="*/ 3741302 h 5783873"/>
                    <a:gd name="connsiteX449" fmla="*/ 1679513 w 5257659"/>
                    <a:gd name="connsiteY449" fmla="*/ 3723860 h 5783873"/>
                    <a:gd name="connsiteX450" fmla="*/ 1670785 w 5257659"/>
                    <a:gd name="connsiteY450" fmla="*/ 3680255 h 5783873"/>
                    <a:gd name="connsiteX451" fmla="*/ 1672031 w 5257659"/>
                    <a:gd name="connsiteY451" fmla="*/ 3609243 h 5783873"/>
                    <a:gd name="connsiteX452" fmla="*/ 1678267 w 5257659"/>
                    <a:gd name="connsiteY452" fmla="*/ 3554426 h 5783873"/>
                    <a:gd name="connsiteX453" fmla="*/ 1664549 w 5257659"/>
                    <a:gd name="connsiteY453" fmla="*/ 3505838 h 5783873"/>
                    <a:gd name="connsiteX454" fmla="*/ 1644597 w 5257659"/>
                    <a:gd name="connsiteY454" fmla="*/ 3474692 h 5783873"/>
                    <a:gd name="connsiteX455" fmla="*/ 1603446 w 5257659"/>
                    <a:gd name="connsiteY455" fmla="*/ 3331420 h 5783873"/>
                    <a:gd name="connsiteX456" fmla="*/ 1559801 w 5257659"/>
                    <a:gd name="connsiteY456" fmla="*/ 3320208 h 5783873"/>
                    <a:gd name="connsiteX457" fmla="*/ 1521144 w 5257659"/>
                    <a:gd name="connsiteY457" fmla="*/ 3323945 h 5783873"/>
                    <a:gd name="connsiteX458" fmla="*/ 1513662 w 5257659"/>
                    <a:gd name="connsiteY458" fmla="*/ 3295291 h 5783873"/>
                    <a:gd name="connsiteX459" fmla="*/ 1478745 w 5257659"/>
                    <a:gd name="connsiteY459" fmla="*/ 3196869 h 5783873"/>
                    <a:gd name="connsiteX460" fmla="*/ 1438841 w 5257659"/>
                    <a:gd name="connsiteY460" fmla="*/ 3129594 h 5783873"/>
                    <a:gd name="connsiteX461" fmla="*/ 1397690 w 5257659"/>
                    <a:gd name="connsiteY461" fmla="*/ 3095956 h 5783873"/>
                    <a:gd name="connsiteX462" fmla="*/ 1387714 w 5257659"/>
                    <a:gd name="connsiteY462" fmla="*/ 3095956 h 5783873"/>
                    <a:gd name="connsiteX463" fmla="*/ 1299177 w 5257659"/>
                    <a:gd name="connsiteY463" fmla="*/ 2950193 h 5783873"/>
                    <a:gd name="connsiteX464" fmla="*/ 1320376 w 5257659"/>
                    <a:gd name="connsiteY464" fmla="*/ 2911572 h 5783873"/>
                    <a:gd name="connsiteX465" fmla="*/ 1279225 w 5257659"/>
                    <a:gd name="connsiteY465" fmla="*/ 2911572 h 5783873"/>
                    <a:gd name="connsiteX466" fmla="*/ 1240567 w 5257659"/>
                    <a:gd name="connsiteY466" fmla="*/ 2896622 h 5783873"/>
                    <a:gd name="connsiteX467" fmla="*/ 1201910 w 5257659"/>
                    <a:gd name="connsiteY467" fmla="*/ 2902851 h 5783873"/>
                    <a:gd name="connsiteX468" fmla="*/ 1191934 w 5257659"/>
                    <a:gd name="connsiteY468" fmla="*/ 2953931 h 5783873"/>
                    <a:gd name="connsiteX469" fmla="*/ 1236826 w 5257659"/>
                    <a:gd name="connsiteY469" fmla="*/ 3000027 h 5783873"/>
                    <a:gd name="connsiteX470" fmla="*/ 1251790 w 5257659"/>
                    <a:gd name="connsiteY470" fmla="*/ 3012485 h 5783873"/>
                    <a:gd name="connsiteX471" fmla="*/ 1268001 w 5257659"/>
                    <a:gd name="connsiteY471" fmla="*/ 3043631 h 5783873"/>
                    <a:gd name="connsiteX472" fmla="*/ 1236826 w 5257659"/>
                    <a:gd name="connsiteY472" fmla="*/ 3039894 h 5783873"/>
                    <a:gd name="connsiteX473" fmla="*/ 1200663 w 5257659"/>
                    <a:gd name="connsiteY473" fmla="*/ 3041139 h 5783873"/>
                    <a:gd name="connsiteX474" fmla="*/ 1104643 w 5257659"/>
                    <a:gd name="connsiteY474" fmla="*/ 3048614 h 5783873"/>
                    <a:gd name="connsiteX475" fmla="*/ 1077209 w 5257659"/>
                    <a:gd name="connsiteY475" fmla="*/ 3051106 h 5783873"/>
                    <a:gd name="connsiteX476" fmla="*/ 1029823 w 5257659"/>
                    <a:gd name="connsiteY476" fmla="*/ 3058581 h 5783873"/>
                    <a:gd name="connsiteX477" fmla="*/ 1011118 w 5257659"/>
                    <a:gd name="connsiteY477" fmla="*/ 3043631 h 5783873"/>
                    <a:gd name="connsiteX478" fmla="*/ 1028576 w 5257659"/>
                    <a:gd name="connsiteY478" fmla="*/ 3024944 h 5783873"/>
                    <a:gd name="connsiteX479" fmla="*/ 1082197 w 5257659"/>
                    <a:gd name="connsiteY479" fmla="*/ 2952685 h 5783873"/>
                    <a:gd name="connsiteX480" fmla="*/ 1093421 w 5257659"/>
                    <a:gd name="connsiteY480" fmla="*/ 2924030 h 5783873"/>
                    <a:gd name="connsiteX481" fmla="*/ 1135819 w 5257659"/>
                    <a:gd name="connsiteY481" fmla="*/ 2862984 h 5783873"/>
                    <a:gd name="connsiteX482" fmla="*/ 1186946 w 5257659"/>
                    <a:gd name="connsiteY482" fmla="*/ 2845543 h 5783873"/>
                    <a:gd name="connsiteX483" fmla="*/ 1279225 w 5257659"/>
                    <a:gd name="connsiteY483" fmla="*/ 2881672 h 5783873"/>
                    <a:gd name="connsiteX484" fmla="*/ 1300423 w 5257659"/>
                    <a:gd name="connsiteY484" fmla="*/ 2879180 h 5783873"/>
                    <a:gd name="connsiteX485" fmla="*/ 1304165 w 5257659"/>
                    <a:gd name="connsiteY485" fmla="*/ 2841805 h 5783873"/>
                    <a:gd name="connsiteX486" fmla="*/ 1306659 w 5257659"/>
                    <a:gd name="connsiteY486" fmla="*/ 2799446 h 5783873"/>
                    <a:gd name="connsiteX487" fmla="*/ 1341575 w 5257659"/>
                    <a:gd name="connsiteY487" fmla="*/ 2798201 h 5783873"/>
                    <a:gd name="connsiteX488" fmla="*/ 1378985 w 5257659"/>
                    <a:gd name="connsiteY488" fmla="*/ 2814397 h 5783873"/>
                    <a:gd name="connsiteX489" fmla="*/ 1516156 w 5257659"/>
                    <a:gd name="connsiteY489" fmla="*/ 2828101 h 5783873"/>
                    <a:gd name="connsiteX490" fmla="*/ 1568530 w 5257659"/>
                    <a:gd name="connsiteY490" fmla="*/ 2839313 h 5783873"/>
                    <a:gd name="connsiteX491" fmla="*/ 1559801 w 5257659"/>
                    <a:gd name="connsiteY491" fmla="*/ 2773284 h 5783873"/>
                    <a:gd name="connsiteX492" fmla="*/ 1561048 w 5257659"/>
                    <a:gd name="connsiteY492" fmla="*/ 2770792 h 5783873"/>
                    <a:gd name="connsiteX493" fmla="*/ 1527379 w 5257659"/>
                    <a:gd name="connsiteY493" fmla="*/ 2701025 h 5783873"/>
                    <a:gd name="connsiteX494" fmla="*/ 1493709 w 5257659"/>
                    <a:gd name="connsiteY494" fmla="*/ 2688567 h 5783873"/>
                    <a:gd name="connsiteX495" fmla="*/ 1499945 w 5257659"/>
                    <a:gd name="connsiteY495" fmla="*/ 2676108 h 5783873"/>
                    <a:gd name="connsiteX496" fmla="*/ 1512415 w 5257659"/>
                    <a:gd name="connsiteY496" fmla="*/ 2643716 h 5783873"/>
                    <a:gd name="connsiteX497" fmla="*/ 1478745 w 5257659"/>
                    <a:gd name="connsiteY497" fmla="*/ 2643716 h 5783873"/>
                    <a:gd name="connsiteX498" fmla="*/ 1448817 w 5257659"/>
                    <a:gd name="connsiteY498" fmla="*/ 2676108 h 5783873"/>
                    <a:gd name="connsiteX499" fmla="*/ 1442582 w 5257659"/>
                    <a:gd name="connsiteY499" fmla="*/ 2719713 h 5783873"/>
                    <a:gd name="connsiteX500" fmla="*/ 1398937 w 5257659"/>
                    <a:gd name="connsiteY500" fmla="*/ 2722204 h 5783873"/>
                    <a:gd name="connsiteX501" fmla="*/ 1393949 w 5257659"/>
                    <a:gd name="connsiteY501" fmla="*/ 2693550 h 5783873"/>
                    <a:gd name="connsiteX502" fmla="*/ 1393949 w 5257659"/>
                    <a:gd name="connsiteY502" fmla="*/ 2600112 h 5783873"/>
                    <a:gd name="connsiteX503" fmla="*/ 1427618 w 5257659"/>
                    <a:gd name="connsiteY503" fmla="*/ 2555262 h 5783873"/>
                    <a:gd name="connsiteX504" fmla="*/ 1455052 w 5257659"/>
                    <a:gd name="connsiteY504" fmla="*/ 2547787 h 5783873"/>
                    <a:gd name="connsiteX505" fmla="*/ 1492463 w 5257659"/>
                    <a:gd name="connsiteY505" fmla="*/ 2512903 h 5783873"/>
                    <a:gd name="connsiteX506" fmla="*/ 1463781 w 5257659"/>
                    <a:gd name="connsiteY506" fmla="*/ 2459332 h 5783873"/>
                    <a:gd name="connsiteX507" fmla="*/ 1340328 w 5257659"/>
                    <a:gd name="connsiteY507" fmla="*/ 2357173 h 5783873"/>
                    <a:gd name="connsiteX508" fmla="*/ 1306659 w 5257659"/>
                    <a:gd name="connsiteY508" fmla="*/ 2324781 h 5783873"/>
                    <a:gd name="connsiteX509" fmla="*/ 1301671 w 5257659"/>
                    <a:gd name="connsiteY509" fmla="*/ 2299864 h 5783873"/>
                    <a:gd name="connsiteX510" fmla="*/ 1321623 w 5257659"/>
                    <a:gd name="connsiteY510" fmla="*/ 2191476 h 5783873"/>
                    <a:gd name="connsiteX511" fmla="*/ 1352798 w 5257659"/>
                    <a:gd name="connsiteY511" fmla="*/ 2146626 h 5783873"/>
                    <a:gd name="connsiteX512" fmla="*/ 1370256 w 5257659"/>
                    <a:gd name="connsiteY512" fmla="*/ 2126693 h 5783873"/>
                    <a:gd name="connsiteX513" fmla="*/ 1345316 w 5257659"/>
                    <a:gd name="connsiteY513" fmla="*/ 2119218 h 5783873"/>
                    <a:gd name="connsiteX514" fmla="*/ 1306659 w 5257659"/>
                    <a:gd name="connsiteY514" fmla="*/ 2124201 h 5783873"/>
                    <a:gd name="connsiteX515" fmla="*/ 1280471 w 5257659"/>
                    <a:gd name="connsiteY515" fmla="*/ 2110497 h 5783873"/>
                    <a:gd name="connsiteX516" fmla="*/ 1240567 w 5257659"/>
                    <a:gd name="connsiteY516" fmla="*/ 2090563 h 5783873"/>
                    <a:gd name="connsiteX517" fmla="*/ 1198169 w 5257659"/>
                    <a:gd name="connsiteY517" fmla="*/ 2069384 h 5783873"/>
                    <a:gd name="connsiteX518" fmla="*/ 1225603 w 5257659"/>
                    <a:gd name="connsiteY518" fmla="*/ 2045713 h 5783873"/>
                    <a:gd name="connsiteX519" fmla="*/ 1234332 w 5257659"/>
                    <a:gd name="connsiteY519" fmla="*/ 2043221 h 5783873"/>
                    <a:gd name="connsiteX520" fmla="*/ 1300423 w 5257659"/>
                    <a:gd name="connsiteY520" fmla="*/ 1979684 h 5783873"/>
                    <a:gd name="connsiteX521" fmla="*/ 1300423 w 5257659"/>
                    <a:gd name="connsiteY521" fmla="*/ 1931096 h 5783873"/>
                    <a:gd name="connsiteX522" fmla="*/ 1290447 w 5257659"/>
                    <a:gd name="connsiteY522" fmla="*/ 1919883 h 5783873"/>
                    <a:gd name="connsiteX523" fmla="*/ 1297929 w 5257659"/>
                    <a:gd name="connsiteY523" fmla="*/ 1899950 h 5783873"/>
                    <a:gd name="connsiteX524" fmla="*/ 1320376 w 5257659"/>
                    <a:gd name="connsiteY524" fmla="*/ 1904933 h 5783873"/>
                    <a:gd name="connsiteX525" fmla="*/ 1433853 w 5257659"/>
                    <a:gd name="connsiteY525" fmla="*/ 1871295 h 5783873"/>
                    <a:gd name="connsiteX526" fmla="*/ 1423877 w 5257659"/>
                    <a:gd name="connsiteY526" fmla="*/ 1855100 h 5783873"/>
                    <a:gd name="connsiteX527" fmla="*/ 1385220 w 5257659"/>
                    <a:gd name="connsiteY527" fmla="*/ 1858837 h 5783873"/>
                    <a:gd name="connsiteX528" fmla="*/ 1341575 w 5257659"/>
                    <a:gd name="connsiteY528" fmla="*/ 1881262 h 5783873"/>
                    <a:gd name="connsiteX529" fmla="*/ 1284213 w 5257659"/>
                    <a:gd name="connsiteY529" fmla="*/ 1827691 h 5783873"/>
                    <a:gd name="connsiteX530" fmla="*/ 1270495 w 5257659"/>
                    <a:gd name="connsiteY530" fmla="*/ 1806512 h 5783873"/>
                    <a:gd name="connsiteX531" fmla="*/ 1248049 w 5257659"/>
                    <a:gd name="connsiteY531" fmla="*/ 1754186 h 5783873"/>
                    <a:gd name="connsiteX532" fmla="*/ 1319129 w 5257659"/>
                    <a:gd name="connsiteY532" fmla="*/ 1708090 h 5783873"/>
                    <a:gd name="connsiteX533" fmla="*/ 1344069 w 5257659"/>
                    <a:gd name="connsiteY533" fmla="*/ 1706845 h 5783873"/>
                    <a:gd name="connsiteX534" fmla="*/ 1370256 w 5257659"/>
                    <a:gd name="connsiteY534" fmla="*/ 1638323 h 5783873"/>
                    <a:gd name="connsiteX535" fmla="*/ 1350304 w 5257659"/>
                    <a:gd name="connsiteY535" fmla="*/ 1623373 h 5783873"/>
                    <a:gd name="connsiteX536" fmla="*/ 1321623 w 5257659"/>
                    <a:gd name="connsiteY536" fmla="*/ 1622127 h 5783873"/>
                    <a:gd name="connsiteX537" fmla="*/ 1199416 w 5257659"/>
                    <a:gd name="connsiteY537" fmla="*/ 1584752 h 5783873"/>
                    <a:gd name="connsiteX538" fmla="*/ 1193181 w 5257659"/>
                    <a:gd name="connsiteY538" fmla="*/ 1562327 h 5783873"/>
                    <a:gd name="connsiteX539" fmla="*/ 1238073 w 5257659"/>
                    <a:gd name="connsiteY539" fmla="*/ 1543639 h 5783873"/>
                    <a:gd name="connsiteX540" fmla="*/ 1360280 w 5257659"/>
                    <a:gd name="connsiteY540" fmla="*/ 1608423 h 5783873"/>
                    <a:gd name="connsiteX541" fmla="*/ 1425124 w 5257659"/>
                    <a:gd name="connsiteY541" fmla="*/ 1589736 h 5783873"/>
                    <a:gd name="connsiteX542" fmla="*/ 1450064 w 5257659"/>
                    <a:gd name="connsiteY542" fmla="*/ 1518723 h 5783873"/>
                    <a:gd name="connsiteX543" fmla="*/ 1468769 w 5257659"/>
                    <a:gd name="connsiteY543" fmla="*/ 1472627 h 5783873"/>
                    <a:gd name="connsiteX544" fmla="*/ 1497451 w 5257659"/>
                    <a:gd name="connsiteY544" fmla="*/ 1472627 h 5783873"/>
                    <a:gd name="connsiteX545" fmla="*/ 1508674 w 5257659"/>
                    <a:gd name="connsiteY545" fmla="*/ 1473872 h 5783873"/>
                    <a:gd name="connsiteX546" fmla="*/ 1585988 w 5257659"/>
                    <a:gd name="connsiteY546" fmla="*/ 1462660 h 5783873"/>
                    <a:gd name="connsiteX547" fmla="*/ 1650833 w 5257659"/>
                    <a:gd name="connsiteY547" fmla="*/ 1434005 h 5783873"/>
                    <a:gd name="connsiteX548" fmla="*/ 1654573 w 5257659"/>
                    <a:gd name="connsiteY548" fmla="*/ 1410335 h 5783873"/>
                    <a:gd name="connsiteX549" fmla="*/ 1593470 w 5257659"/>
                    <a:gd name="connsiteY549" fmla="*/ 1356763 h 5783873"/>
                    <a:gd name="connsiteX550" fmla="*/ 1556060 w 5257659"/>
                    <a:gd name="connsiteY550" fmla="*/ 1264571 h 5783873"/>
                    <a:gd name="connsiteX551" fmla="*/ 1573518 w 5257659"/>
                    <a:gd name="connsiteY551" fmla="*/ 1252113 h 5783873"/>
                    <a:gd name="connsiteX552" fmla="*/ 1613422 w 5257659"/>
                    <a:gd name="connsiteY552" fmla="*/ 1214738 h 5783873"/>
                    <a:gd name="connsiteX553" fmla="*/ 1674525 w 5257659"/>
                    <a:gd name="connsiteY553" fmla="*/ 1101366 h 5783873"/>
                    <a:gd name="connsiteX554" fmla="*/ 1728147 w 5257659"/>
                    <a:gd name="connsiteY554" fmla="*/ 1081433 h 5783873"/>
                    <a:gd name="connsiteX555" fmla="*/ 1815437 w 5257659"/>
                    <a:gd name="connsiteY555" fmla="*/ 1015403 h 5783873"/>
                    <a:gd name="connsiteX556" fmla="*/ 1815371 w 5257659"/>
                    <a:gd name="connsiteY556" fmla="*/ 1016781 h 5783873"/>
                    <a:gd name="connsiteX557" fmla="*/ 1815381 w 5257659"/>
                    <a:gd name="connsiteY557" fmla="*/ 1016766 h 5783873"/>
                    <a:gd name="connsiteX558" fmla="*/ 1927542 w 5257659"/>
                    <a:gd name="connsiteY558" fmla="*/ 899449 h 5783873"/>
                    <a:gd name="connsiteX559" fmla="*/ 1942497 w 5257659"/>
                    <a:gd name="connsiteY559" fmla="*/ 863255 h 5783873"/>
                    <a:gd name="connsiteX560" fmla="*/ 1973497 w 5257659"/>
                    <a:gd name="connsiteY560" fmla="*/ 825033 h 5783873"/>
                    <a:gd name="connsiteX561" fmla="*/ 4688638 w 5257659"/>
                    <a:gd name="connsiteY561" fmla="*/ 328515 h 5783873"/>
                    <a:gd name="connsiteX562" fmla="*/ 4847115 w 5257659"/>
                    <a:gd name="connsiteY562" fmla="*/ 493008 h 5783873"/>
                    <a:gd name="connsiteX563" fmla="*/ 4899525 w 5257659"/>
                    <a:gd name="connsiteY563" fmla="*/ 540362 h 5783873"/>
                    <a:gd name="connsiteX564" fmla="*/ 4905764 w 5257659"/>
                    <a:gd name="connsiteY564" fmla="*/ 540362 h 5783873"/>
                    <a:gd name="connsiteX565" fmla="*/ 4913251 w 5257659"/>
                    <a:gd name="connsiteY565" fmla="*/ 546593 h 5783873"/>
                    <a:gd name="connsiteX566" fmla="*/ 5016823 w 5257659"/>
                    <a:gd name="connsiteY566" fmla="*/ 647532 h 5783873"/>
                    <a:gd name="connsiteX567" fmla="*/ 5051763 w 5257659"/>
                    <a:gd name="connsiteY567" fmla="*/ 681178 h 5783873"/>
                    <a:gd name="connsiteX568" fmla="*/ 5218975 w 5257659"/>
                    <a:gd name="connsiteY568" fmla="*/ 899256 h 5783873"/>
                    <a:gd name="connsiteX569" fmla="*/ 5243932 w 5257659"/>
                    <a:gd name="connsiteY569" fmla="*/ 937887 h 5783873"/>
                    <a:gd name="connsiteX570" fmla="*/ 5257659 w 5257659"/>
                    <a:gd name="connsiteY570" fmla="*/ 962810 h 5783873"/>
                    <a:gd name="connsiteX571" fmla="*/ 5250172 w 5257659"/>
                    <a:gd name="connsiteY571" fmla="*/ 1083687 h 5783873"/>
                    <a:gd name="connsiteX572" fmla="*/ 5236445 w 5257659"/>
                    <a:gd name="connsiteY572" fmla="*/ 1123564 h 5783873"/>
                    <a:gd name="connsiteX573" fmla="*/ 5051763 w 5257659"/>
                    <a:gd name="connsiteY573" fmla="*/ 1168426 h 5783873"/>
                    <a:gd name="connsiteX574" fmla="*/ 4956926 w 5257659"/>
                    <a:gd name="connsiteY574" fmla="*/ 1202072 h 5783873"/>
                    <a:gd name="connsiteX575" fmla="*/ 4951935 w 5257659"/>
                    <a:gd name="connsiteY575" fmla="*/ 1226996 h 5783873"/>
                    <a:gd name="connsiteX576" fmla="*/ 4969405 w 5257659"/>
                    <a:gd name="connsiteY576" fmla="*/ 1251919 h 5783873"/>
                    <a:gd name="connsiteX577" fmla="*/ 4976892 w 5257659"/>
                    <a:gd name="connsiteY577" fmla="*/ 1274350 h 5783873"/>
                    <a:gd name="connsiteX578" fmla="*/ 4953183 w 5257659"/>
                    <a:gd name="connsiteY578" fmla="*/ 1275596 h 5783873"/>
                    <a:gd name="connsiteX579" fmla="*/ 4887046 w 5257659"/>
                    <a:gd name="connsiteY579" fmla="*/ 1289304 h 5783873"/>
                    <a:gd name="connsiteX580" fmla="*/ 4892038 w 5257659"/>
                    <a:gd name="connsiteY580" fmla="*/ 1325442 h 5783873"/>
                    <a:gd name="connsiteX581" fmla="*/ 4958174 w 5257659"/>
                    <a:gd name="connsiteY581" fmla="*/ 1395227 h 5783873"/>
                    <a:gd name="connsiteX582" fmla="*/ 4971900 w 5257659"/>
                    <a:gd name="connsiteY582" fmla="*/ 1511120 h 5783873"/>
                    <a:gd name="connsiteX583" fmla="*/ 4994362 w 5257659"/>
                    <a:gd name="connsiteY583" fmla="*/ 1550997 h 5783873"/>
                    <a:gd name="connsiteX584" fmla="*/ 5030549 w 5257659"/>
                    <a:gd name="connsiteY584" fmla="*/ 1503643 h 5783873"/>
                    <a:gd name="connsiteX585" fmla="*/ 5061746 w 5257659"/>
                    <a:gd name="connsiteY585" fmla="*/ 1474981 h 5783873"/>
                    <a:gd name="connsiteX586" fmla="*/ 5127882 w 5257659"/>
                    <a:gd name="connsiteY586" fmla="*/ 1487443 h 5783873"/>
                    <a:gd name="connsiteX587" fmla="*/ 5160326 w 5257659"/>
                    <a:gd name="connsiteY587" fmla="*/ 1507381 h 5783873"/>
                    <a:gd name="connsiteX588" fmla="*/ 5134121 w 5257659"/>
                    <a:gd name="connsiteY588" fmla="*/ 1529812 h 5783873"/>
                    <a:gd name="connsiteX589" fmla="*/ 5056754 w 5257659"/>
                    <a:gd name="connsiteY589" fmla="*/ 1603336 h 5783873"/>
                    <a:gd name="connsiteX590" fmla="*/ 5033045 w 5257659"/>
                    <a:gd name="connsiteY590" fmla="*/ 1639474 h 5783873"/>
                    <a:gd name="connsiteX591" fmla="*/ 4956926 w 5257659"/>
                    <a:gd name="connsiteY591" fmla="*/ 1668136 h 5783873"/>
                    <a:gd name="connsiteX592" fmla="*/ 4925730 w 5257659"/>
                    <a:gd name="connsiteY592" fmla="*/ 1680597 h 5783873"/>
                    <a:gd name="connsiteX593" fmla="*/ 4933217 w 5257659"/>
                    <a:gd name="connsiteY593" fmla="*/ 1698044 h 5783873"/>
                    <a:gd name="connsiteX594" fmla="*/ 4950687 w 5257659"/>
                    <a:gd name="connsiteY594" fmla="*/ 1696797 h 5783873"/>
                    <a:gd name="connsiteX595" fmla="*/ 5021814 w 5257659"/>
                    <a:gd name="connsiteY595" fmla="*/ 1731690 h 5783873"/>
                    <a:gd name="connsiteX596" fmla="*/ 5019319 w 5257659"/>
                    <a:gd name="connsiteY596" fmla="*/ 1801475 h 5783873"/>
                    <a:gd name="connsiteX597" fmla="*/ 4908260 w 5257659"/>
                    <a:gd name="connsiteY597" fmla="*/ 1932321 h 5783873"/>
                    <a:gd name="connsiteX598" fmla="*/ 4895781 w 5257659"/>
                    <a:gd name="connsiteY598" fmla="*/ 1949768 h 5783873"/>
                    <a:gd name="connsiteX599" fmla="*/ 4920738 w 5257659"/>
                    <a:gd name="connsiteY599" fmla="*/ 1962229 h 5783873"/>
                    <a:gd name="connsiteX600" fmla="*/ 4946943 w 5257659"/>
                    <a:gd name="connsiteY600" fmla="*/ 1963475 h 5783873"/>
                    <a:gd name="connsiteX601" fmla="*/ 4935713 w 5257659"/>
                    <a:gd name="connsiteY601" fmla="*/ 1989645 h 5783873"/>
                    <a:gd name="connsiteX602" fmla="*/ 4925730 w 5257659"/>
                    <a:gd name="connsiteY602" fmla="*/ 2060676 h 5783873"/>
                    <a:gd name="connsiteX603" fmla="*/ 4979387 w 5257659"/>
                    <a:gd name="connsiteY603" fmla="*/ 2110522 h 5783873"/>
                    <a:gd name="connsiteX604" fmla="*/ 5014327 w 5257659"/>
                    <a:gd name="connsiteY604" fmla="*/ 2175322 h 5783873"/>
                    <a:gd name="connsiteX605" fmla="*/ 5031797 w 5257659"/>
                    <a:gd name="connsiteY605" fmla="*/ 2251338 h 5783873"/>
                    <a:gd name="connsiteX606" fmla="*/ 5030549 w 5257659"/>
                    <a:gd name="connsiteY606" fmla="*/ 2291215 h 5783873"/>
                    <a:gd name="connsiteX607" fmla="*/ 5039284 w 5257659"/>
                    <a:gd name="connsiteY607" fmla="*/ 2332338 h 5783873"/>
                    <a:gd name="connsiteX608" fmla="*/ 5065489 w 5257659"/>
                    <a:gd name="connsiteY608" fmla="*/ 2361000 h 5783873"/>
                    <a:gd name="connsiteX609" fmla="*/ 5109164 w 5257659"/>
                    <a:gd name="connsiteY609" fmla="*/ 2377200 h 5783873"/>
                    <a:gd name="connsiteX610" fmla="*/ 5162822 w 5257659"/>
                    <a:gd name="connsiteY610" fmla="*/ 2373462 h 5783873"/>
                    <a:gd name="connsiteX611" fmla="*/ 5171557 w 5257659"/>
                    <a:gd name="connsiteY611" fmla="*/ 2378446 h 5783873"/>
                    <a:gd name="connsiteX612" fmla="*/ 5187779 w 5257659"/>
                    <a:gd name="connsiteY612" fmla="*/ 2433277 h 5783873"/>
                    <a:gd name="connsiteX613" fmla="*/ 5161574 w 5257659"/>
                    <a:gd name="connsiteY613" fmla="*/ 2483124 h 5783873"/>
                    <a:gd name="connsiteX614" fmla="*/ 5155335 w 5257659"/>
                    <a:gd name="connsiteY614" fmla="*/ 2504308 h 5783873"/>
                    <a:gd name="connsiteX615" fmla="*/ 5141608 w 5257659"/>
                    <a:gd name="connsiteY615" fmla="*/ 2555401 h 5783873"/>
                    <a:gd name="connsiteX616" fmla="*/ 5136617 w 5257659"/>
                    <a:gd name="connsiteY616" fmla="*/ 2569109 h 5783873"/>
                    <a:gd name="connsiteX617" fmla="*/ 5222719 w 5257659"/>
                    <a:gd name="connsiteY617" fmla="*/ 2611478 h 5783873"/>
                    <a:gd name="connsiteX618" fmla="*/ 5236445 w 5257659"/>
                    <a:gd name="connsiteY618" fmla="*/ 2613970 h 5783873"/>
                    <a:gd name="connsiteX619" fmla="*/ 5181540 w 5257659"/>
                    <a:gd name="connsiteY619" fmla="*/ 2665063 h 5783873"/>
                    <a:gd name="connsiteX620" fmla="*/ 5176548 w 5257659"/>
                    <a:gd name="connsiteY620" fmla="*/ 2729863 h 5783873"/>
                    <a:gd name="connsiteX621" fmla="*/ 5174053 w 5257659"/>
                    <a:gd name="connsiteY621" fmla="*/ 2817094 h 5783873"/>
                    <a:gd name="connsiteX622" fmla="*/ 5161574 w 5257659"/>
                    <a:gd name="connsiteY622" fmla="*/ 2840771 h 5783873"/>
                    <a:gd name="connsiteX623" fmla="*/ 5161574 w 5257659"/>
                    <a:gd name="connsiteY623" fmla="*/ 2858217 h 5783873"/>
                    <a:gd name="connsiteX624" fmla="*/ 5179044 w 5257659"/>
                    <a:gd name="connsiteY624" fmla="*/ 2855725 h 5783873"/>
                    <a:gd name="connsiteX625" fmla="*/ 5204001 w 5257659"/>
                    <a:gd name="connsiteY625" fmla="*/ 2847002 h 5783873"/>
                    <a:gd name="connsiteX626" fmla="*/ 5205249 w 5257659"/>
                    <a:gd name="connsiteY626" fmla="*/ 2874417 h 5783873"/>
                    <a:gd name="connsiteX627" fmla="*/ 5230206 w 5257659"/>
                    <a:gd name="connsiteY627" fmla="*/ 2974110 h 5783873"/>
                    <a:gd name="connsiteX628" fmla="*/ 5253915 w 5257659"/>
                    <a:gd name="connsiteY628" fmla="*/ 3060095 h 5783873"/>
                    <a:gd name="connsiteX629" fmla="*/ 5218975 w 5257659"/>
                    <a:gd name="connsiteY629" fmla="*/ 3091249 h 5783873"/>
                    <a:gd name="connsiteX630" fmla="*/ 5216480 w 5257659"/>
                    <a:gd name="connsiteY630" fmla="*/ 3065080 h 5783873"/>
                    <a:gd name="connsiteX631" fmla="*/ 5199010 w 5257659"/>
                    <a:gd name="connsiteY631" fmla="*/ 3050126 h 5783873"/>
                    <a:gd name="connsiteX632" fmla="*/ 5191523 w 5257659"/>
                    <a:gd name="connsiteY632" fmla="*/ 3067572 h 5783873"/>
                    <a:gd name="connsiteX633" fmla="*/ 5181540 w 5257659"/>
                    <a:gd name="connsiteY633" fmla="*/ 3114926 h 5783873"/>
                    <a:gd name="connsiteX634" fmla="*/ 5186531 w 5257659"/>
                    <a:gd name="connsiteY634" fmla="*/ 3142342 h 5783873"/>
                    <a:gd name="connsiteX635" fmla="*/ 5196514 w 5257659"/>
                    <a:gd name="connsiteY635" fmla="*/ 3184711 h 5783873"/>
                    <a:gd name="connsiteX636" fmla="*/ 5160326 w 5257659"/>
                    <a:gd name="connsiteY636" fmla="*/ 3138603 h 5783873"/>
                    <a:gd name="connsiteX637" fmla="*/ 5149096 w 5257659"/>
                    <a:gd name="connsiteY637" fmla="*/ 3108695 h 5783873"/>
                    <a:gd name="connsiteX638" fmla="*/ 5132873 w 5257659"/>
                    <a:gd name="connsiteY638" fmla="*/ 3006510 h 5783873"/>
                    <a:gd name="connsiteX639" fmla="*/ 5129130 w 5257659"/>
                    <a:gd name="connsiteY639" fmla="*/ 2964141 h 5783873"/>
                    <a:gd name="connsiteX640" fmla="*/ 5097934 w 5257659"/>
                    <a:gd name="connsiteY640" fmla="*/ 2663817 h 5783873"/>
                    <a:gd name="connsiteX641" fmla="*/ 5031797 w 5257659"/>
                    <a:gd name="connsiteY641" fmla="*/ 2405862 h 5783873"/>
                    <a:gd name="connsiteX642" fmla="*/ 4986875 w 5257659"/>
                    <a:gd name="connsiteY642" fmla="*/ 2299938 h 5783873"/>
                    <a:gd name="connsiteX643" fmla="*/ 4985627 w 5257659"/>
                    <a:gd name="connsiteY643" fmla="*/ 2225169 h 5783873"/>
                    <a:gd name="connsiteX644" fmla="*/ 4945695 w 5257659"/>
                    <a:gd name="connsiteY644" fmla="*/ 2137938 h 5783873"/>
                    <a:gd name="connsiteX645" fmla="*/ 4825902 w 5257659"/>
                    <a:gd name="connsiteY645" fmla="*/ 2091830 h 5783873"/>
                    <a:gd name="connsiteX646" fmla="*/ 4744791 w 5257659"/>
                    <a:gd name="connsiteY646" fmla="*/ 2027030 h 5783873"/>
                    <a:gd name="connsiteX647" fmla="*/ 4749782 w 5257659"/>
                    <a:gd name="connsiteY647" fmla="*/ 1990891 h 5783873"/>
                    <a:gd name="connsiteX648" fmla="*/ 4797201 w 5257659"/>
                    <a:gd name="connsiteY648" fmla="*/ 1957245 h 5783873"/>
                    <a:gd name="connsiteX649" fmla="*/ 4970653 w 5257659"/>
                    <a:gd name="connsiteY649" fmla="*/ 1828890 h 5783873"/>
                    <a:gd name="connsiteX650" fmla="*/ 4993114 w 5257659"/>
                    <a:gd name="connsiteY650" fmla="*/ 1770321 h 5783873"/>
                    <a:gd name="connsiteX651" fmla="*/ 4966909 w 5257659"/>
                    <a:gd name="connsiteY651" fmla="*/ 1734182 h 5783873"/>
                    <a:gd name="connsiteX652" fmla="*/ 4935713 w 5257659"/>
                    <a:gd name="connsiteY652" fmla="*/ 1752875 h 5783873"/>
                    <a:gd name="connsiteX653" fmla="*/ 4853354 w 5257659"/>
                    <a:gd name="connsiteY653" fmla="*/ 1784029 h 5783873"/>
                    <a:gd name="connsiteX654" fmla="*/ 4775987 w 5257659"/>
                    <a:gd name="connsiteY654" fmla="*/ 1755367 h 5783873"/>
                    <a:gd name="connsiteX655" fmla="*/ 4754774 w 5257659"/>
                    <a:gd name="connsiteY655" fmla="*/ 1714244 h 5783873"/>
                    <a:gd name="connsiteX656" fmla="*/ 4729817 w 5257659"/>
                    <a:gd name="connsiteY656" fmla="*/ 1592120 h 5783873"/>
                    <a:gd name="connsiteX657" fmla="*/ 4713595 w 5257659"/>
                    <a:gd name="connsiteY657" fmla="*/ 1578412 h 5783873"/>
                    <a:gd name="connsiteX658" fmla="*/ 4704860 w 5257659"/>
                    <a:gd name="connsiteY658" fmla="*/ 1594612 h 5783873"/>
                    <a:gd name="connsiteX659" fmla="*/ 4686142 w 5257659"/>
                    <a:gd name="connsiteY659" fmla="*/ 1660659 h 5783873"/>
                    <a:gd name="connsiteX660" fmla="*/ 4623749 w 5257659"/>
                    <a:gd name="connsiteY660" fmla="*/ 1714244 h 5783873"/>
                    <a:gd name="connsiteX661" fmla="*/ 4542639 w 5257659"/>
                    <a:gd name="connsiteY661" fmla="*/ 1678105 h 5783873"/>
                    <a:gd name="connsiteX662" fmla="*/ 4491477 w 5257659"/>
                    <a:gd name="connsiteY662" fmla="*/ 1644459 h 5783873"/>
                    <a:gd name="connsiteX663" fmla="*/ 4407871 w 5257659"/>
                    <a:gd name="connsiteY663" fmla="*/ 1587136 h 5783873"/>
                    <a:gd name="connsiteX664" fmla="*/ 4447802 w 5257659"/>
                    <a:gd name="connsiteY664" fmla="*/ 1507381 h 5783873"/>
                    <a:gd name="connsiteX665" fmla="*/ 4472759 w 5257659"/>
                    <a:gd name="connsiteY665" fmla="*/ 1476227 h 5783873"/>
                    <a:gd name="connsiteX666" fmla="*/ 4639971 w 5257659"/>
                    <a:gd name="connsiteY666" fmla="*/ 1496166 h 5783873"/>
                    <a:gd name="connsiteX667" fmla="*/ 4664928 w 5257659"/>
                    <a:gd name="connsiteY667" fmla="*/ 1502397 h 5783873"/>
                    <a:gd name="connsiteX668" fmla="*/ 4668672 w 5257659"/>
                    <a:gd name="connsiteY668" fmla="*/ 1478720 h 5783873"/>
                    <a:gd name="connsiteX669" fmla="*/ 4669920 w 5257659"/>
                    <a:gd name="connsiteY669" fmla="*/ 1416412 h 5783873"/>
                    <a:gd name="connsiteX670" fmla="*/ 4653698 w 5257659"/>
                    <a:gd name="connsiteY670" fmla="*/ 1446320 h 5783873"/>
                    <a:gd name="connsiteX671" fmla="*/ 4629989 w 5257659"/>
                    <a:gd name="connsiteY671" fmla="*/ 1466258 h 5783873"/>
                    <a:gd name="connsiteX672" fmla="*/ 4627493 w 5257659"/>
                    <a:gd name="connsiteY672" fmla="*/ 1465012 h 5783873"/>
                    <a:gd name="connsiteX673" fmla="*/ 4572587 w 5257659"/>
                    <a:gd name="connsiteY673" fmla="*/ 1331673 h 5783873"/>
                    <a:gd name="connsiteX674" fmla="*/ 4628741 w 5257659"/>
                    <a:gd name="connsiteY674" fmla="*/ 1258150 h 5783873"/>
                    <a:gd name="connsiteX675" fmla="*/ 4674911 w 5257659"/>
                    <a:gd name="connsiteY675" fmla="*/ 1244442 h 5783873"/>
                    <a:gd name="connsiteX676" fmla="*/ 4688638 w 5257659"/>
                    <a:gd name="connsiteY676" fmla="*/ 1233226 h 5783873"/>
                    <a:gd name="connsiteX677" fmla="*/ 4672416 w 5257659"/>
                    <a:gd name="connsiteY677" fmla="*/ 1226996 h 5783873"/>
                    <a:gd name="connsiteX678" fmla="*/ 4618758 w 5257659"/>
                    <a:gd name="connsiteY678" fmla="*/ 1204565 h 5783873"/>
                    <a:gd name="connsiteX679" fmla="*/ 4542639 w 5257659"/>
                    <a:gd name="connsiteY679" fmla="*/ 1185872 h 5783873"/>
                    <a:gd name="connsiteX680" fmla="*/ 4480246 w 5257659"/>
                    <a:gd name="connsiteY680" fmla="*/ 1106118 h 5783873"/>
                    <a:gd name="connsiteX681" fmla="*/ 4526417 w 5257659"/>
                    <a:gd name="connsiteY681" fmla="*/ 1021379 h 5783873"/>
                    <a:gd name="connsiteX682" fmla="*/ 4527665 w 5257659"/>
                    <a:gd name="connsiteY682" fmla="*/ 976518 h 5783873"/>
                    <a:gd name="connsiteX683" fmla="*/ 4532656 w 5257659"/>
                    <a:gd name="connsiteY683" fmla="*/ 895517 h 5783873"/>
                    <a:gd name="connsiteX684" fmla="*/ 4535152 w 5257659"/>
                    <a:gd name="connsiteY684" fmla="*/ 757194 h 5783873"/>
                    <a:gd name="connsiteX685" fmla="*/ 4513938 w 5257659"/>
                    <a:gd name="connsiteY685" fmla="*/ 719809 h 5783873"/>
                    <a:gd name="connsiteX686" fmla="*/ 4513938 w 5257659"/>
                    <a:gd name="connsiteY686" fmla="*/ 678686 h 5783873"/>
                    <a:gd name="connsiteX687" fmla="*/ 4487733 w 5257659"/>
                    <a:gd name="connsiteY687" fmla="*/ 613885 h 5783873"/>
                    <a:gd name="connsiteX688" fmla="*/ 4396640 w 5257659"/>
                    <a:gd name="connsiteY688" fmla="*/ 556562 h 5783873"/>
                    <a:gd name="connsiteX689" fmla="*/ 4397888 w 5257659"/>
                    <a:gd name="connsiteY689" fmla="*/ 515439 h 5783873"/>
                    <a:gd name="connsiteX690" fmla="*/ 4460281 w 5257659"/>
                    <a:gd name="connsiteY690" fmla="*/ 458116 h 5783873"/>
                    <a:gd name="connsiteX691" fmla="*/ 4547630 w 5257659"/>
                    <a:gd name="connsiteY691" fmla="*/ 430700 h 5783873"/>
                    <a:gd name="connsiteX692" fmla="*/ 4562604 w 5257659"/>
                    <a:gd name="connsiteY692" fmla="*/ 454377 h 5783873"/>
                    <a:gd name="connsiteX693" fmla="*/ 4511442 w 5257659"/>
                    <a:gd name="connsiteY693" fmla="*/ 516685 h 5783873"/>
                    <a:gd name="connsiteX694" fmla="*/ 4535152 w 5257659"/>
                    <a:gd name="connsiteY694" fmla="*/ 527901 h 5783873"/>
                    <a:gd name="connsiteX695" fmla="*/ 4560109 w 5257659"/>
                    <a:gd name="connsiteY695" fmla="*/ 540362 h 5783873"/>
                    <a:gd name="connsiteX696" fmla="*/ 4612519 w 5257659"/>
                    <a:gd name="connsiteY696" fmla="*/ 571516 h 5783873"/>
                    <a:gd name="connsiteX697" fmla="*/ 4568844 w 5257659"/>
                    <a:gd name="connsiteY697" fmla="*/ 550331 h 5783873"/>
                    <a:gd name="connsiteX698" fmla="*/ 4557613 w 5257659"/>
                    <a:gd name="connsiteY698" fmla="*/ 500485 h 5783873"/>
                    <a:gd name="connsiteX699" fmla="*/ 4577579 w 5257659"/>
                    <a:gd name="connsiteY699" fmla="*/ 481793 h 5783873"/>
                    <a:gd name="connsiteX700" fmla="*/ 4603784 w 5257659"/>
                    <a:gd name="connsiteY700" fmla="*/ 483039 h 5783873"/>
                    <a:gd name="connsiteX701" fmla="*/ 4651202 w 5257659"/>
                    <a:gd name="connsiteY701" fmla="*/ 431946 h 5783873"/>
                    <a:gd name="connsiteX702" fmla="*/ 4642467 w 5257659"/>
                    <a:gd name="connsiteY702" fmla="*/ 393315 h 5783873"/>
                    <a:gd name="connsiteX703" fmla="*/ 4688638 w 5257659"/>
                    <a:gd name="connsiteY703" fmla="*/ 328515 h 5783873"/>
                    <a:gd name="connsiteX704" fmla="*/ 997488 w 5257659"/>
                    <a:gd name="connsiteY704" fmla="*/ 245764 h 5783873"/>
                    <a:gd name="connsiteX705" fmla="*/ 1015368 w 5257659"/>
                    <a:gd name="connsiteY705" fmla="*/ 256468 h 5783873"/>
                    <a:gd name="connsiteX706" fmla="*/ 976578 w 5257659"/>
                    <a:gd name="connsiteY706" fmla="*/ 294324 h 5783873"/>
                    <a:gd name="connsiteX707" fmla="*/ 964456 w 5257659"/>
                    <a:gd name="connsiteY707" fmla="*/ 294324 h 5783873"/>
                    <a:gd name="connsiteX708" fmla="*/ 937788 w 5257659"/>
                    <a:gd name="connsiteY708" fmla="*/ 268680 h 5783873"/>
                    <a:gd name="connsiteX709" fmla="*/ 940212 w 5257659"/>
                    <a:gd name="connsiteY709" fmla="*/ 252805 h 5783873"/>
                    <a:gd name="connsiteX710" fmla="*/ 997488 w 5257659"/>
                    <a:gd name="connsiteY710" fmla="*/ 245764 h 5783873"/>
                    <a:gd name="connsiteX711" fmla="*/ 990434 w 5257659"/>
                    <a:gd name="connsiteY711" fmla="*/ 55 h 5783873"/>
                    <a:gd name="connsiteX712" fmla="*/ 1131059 w 5257659"/>
                    <a:gd name="connsiteY712" fmla="*/ 92124 h 5783873"/>
                    <a:gd name="connsiteX713" fmla="*/ 1157194 w 5257659"/>
                    <a:gd name="connsiteY713" fmla="*/ 100833 h 5783873"/>
                    <a:gd name="connsiteX714" fmla="*/ 1213195 w 5257659"/>
                    <a:gd name="connsiteY714" fmla="*/ 124472 h 5783873"/>
                    <a:gd name="connsiteX715" fmla="*/ 1075058 w 5257659"/>
                    <a:gd name="connsiteY715" fmla="*/ 217785 h 5783873"/>
                    <a:gd name="connsiteX716" fmla="*/ 1057635 w 5257659"/>
                    <a:gd name="connsiteY716" fmla="*/ 199122 h 5783873"/>
                    <a:gd name="connsiteX717" fmla="*/ 1001634 w 5257659"/>
                    <a:gd name="connsiteY717" fmla="*/ 155577 h 5783873"/>
                    <a:gd name="connsiteX718" fmla="*/ 984211 w 5257659"/>
                    <a:gd name="connsiteY718" fmla="*/ 175483 h 5783873"/>
                    <a:gd name="connsiteX719" fmla="*/ 994167 w 5257659"/>
                    <a:gd name="connsiteY719" fmla="*/ 199122 h 5783873"/>
                    <a:gd name="connsiteX720" fmla="*/ 979233 w 5257659"/>
                    <a:gd name="connsiteY720" fmla="*/ 237692 h 5783873"/>
                    <a:gd name="connsiteX721" fmla="*/ 948121 w 5257659"/>
                    <a:gd name="connsiteY721" fmla="*/ 224006 h 5783873"/>
                    <a:gd name="connsiteX722" fmla="*/ 929454 w 5257659"/>
                    <a:gd name="connsiteY722" fmla="*/ 206587 h 5783873"/>
                    <a:gd name="connsiteX723" fmla="*/ 925721 w 5257659"/>
                    <a:gd name="connsiteY723" fmla="*/ 236448 h 5783873"/>
                    <a:gd name="connsiteX724" fmla="*/ 913276 w 5257659"/>
                    <a:gd name="connsiteY724" fmla="*/ 275017 h 5783873"/>
                    <a:gd name="connsiteX725" fmla="*/ 867230 w 5257659"/>
                    <a:gd name="connsiteY725" fmla="*/ 260087 h 5783873"/>
                    <a:gd name="connsiteX726" fmla="*/ 787584 w 5257659"/>
                    <a:gd name="connsiteY726" fmla="*/ 261331 h 5783873"/>
                    <a:gd name="connsiteX727" fmla="*/ 716648 w 5257659"/>
                    <a:gd name="connsiteY727" fmla="*/ 306121 h 5783873"/>
                    <a:gd name="connsiteX728" fmla="*/ 666869 w 5257659"/>
                    <a:gd name="connsiteY728" fmla="*/ 355888 h 5783873"/>
                    <a:gd name="connsiteX729" fmla="*/ 618335 w 5257659"/>
                    <a:gd name="connsiteY729" fmla="*/ 363353 h 5783873"/>
                    <a:gd name="connsiteX730" fmla="*/ 597179 w 5257659"/>
                    <a:gd name="connsiteY730" fmla="*/ 338469 h 5783873"/>
                    <a:gd name="connsiteX731" fmla="*/ 556111 w 5257659"/>
                    <a:gd name="connsiteY731" fmla="*/ 329760 h 5783873"/>
                    <a:gd name="connsiteX732" fmla="*/ 533710 w 5257659"/>
                    <a:gd name="connsiteY732" fmla="*/ 337225 h 5783873"/>
                    <a:gd name="connsiteX733" fmla="*/ 528732 w 5257659"/>
                    <a:gd name="connsiteY733" fmla="*/ 292435 h 5783873"/>
                    <a:gd name="connsiteX734" fmla="*/ 496376 w 5257659"/>
                    <a:gd name="connsiteY734" fmla="*/ 326028 h 5783873"/>
                    <a:gd name="connsiteX735" fmla="*/ 459042 w 5257659"/>
                    <a:gd name="connsiteY735" fmla="*/ 289947 h 5783873"/>
                    <a:gd name="connsiteX736" fmla="*/ 416729 w 5257659"/>
                    <a:gd name="connsiteY736" fmla="*/ 272528 h 5783873"/>
                    <a:gd name="connsiteX737" fmla="*/ 360728 w 5257659"/>
                    <a:gd name="connsiteY737" fmla="*/ 298656 h 5783873"/>
                    <a:gd name="connsiteX738" fmla="*/ 302237 w 5257659"/>
                    <a:gd name="connsiteY738" fmla="*/ 316074 h 5783873"/>
                    <a:gd name="connsiteX739" fmla="*/ 444108 w 5257659"/>
                    <a:gd name="connsiteY739" fmla="*/ 257598 h 5783873"/>
                    <a:gd name="connsiteX740" fmla="*/ 689270 w 5257659"/>
                    <a:gd name="connsiteY740" fmla="*/ 279994 h 5783873"/>
                    <a:gd name="connsiteX741" fmla="*/ 722871 w 5257659"/>
                    <a:gd name="connsiteY741" fmla="*/ 265063 h 5783873"/>
                    <a:gd name="connsiteX742" fmla="*/ 822429 w 5257659"/>
                    <a:gd name="connsiteY742" fmla="*/ 114519 h 5783873"/>
                    <a:gd name="connsiteX743" fmla="*/ 917009 w 5257659"/>
                    <a:gd name="connsiteY743" fmla="*/ 19962 h 5783873"/>
                    <a:gd name="connsiteX744" fmla="*/ 990434 w 5257659"/>
                    <a:gd name="connsiteY744" fmla="*/ 55 h 57838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Lst>
                  <a:rect l="l" t="t" r="r" b="b"/>
                  <a:pathLst>
                    <a:path w="5257659" h="5783873">
                      <a:moveTo>
                        <a:pt x="1227297" y="5651536"/>
                      </a:moveTo>
                      <a:cubicBezTo>
                        <a:pt x="1303193" y="5647755"/>
                        <a:pt x="1377845" y="5666660"/>
                        <a:pt x="1454985" y="5667921"/>
                      </a:cubicBezTo>
                      <a:cubicBezTo>
                        <a:pt x="1441299" y="5701950"/>
                        <a:pt x="1426369" y="5709512"/>
                        <a:pt x="1396508" y="5690607"/>
                      </a:cubicBezTo>
                      <a:cubicBezTo>
                        <a:pt x="1389043" y="5686826"/>
                        <a:pt x="1381577" y="5689347"/>
                        <a:pt x="1375357" y="5689347"/>
                      </a:cubicBezTo>
                      <a:cubicBezTo>
                        <a:pt x="1326833" y="5686826"/>
                        <a:pt x="1282042" y="5710772"/>
                        <a:pt x="1233518" y="5710772"/>
                      </a:cubicBezTo>
                      <a:cubicBezTo>
                        <a:pt x="1228542" y="5712033"/>
                        <a:pt x="1221076" y="5714553"/>
                        <a:pt x="1219832" y="5718335"/>
                      </a:cubicBezTo>
                      <a:cubicBezTo>
                        <a:pt x="1207390" y="5732198"/>
                        <a:pt x="1193704" y="5735979"/>
                        <a:pt x="1177530" y="5724636"/>
                      </a:cubicBezTo>
                      <a:cubicBezTo>
                        <a:pt x="1157622" y="5712033"/>
                        <a:pt x="1137715" y="5719595"/>
                        <a:pt x="1127762" y="5734719"/>
                      </a:cubicBezTo>
                      <a:cubicBezTo>
                        <a:pt x="1110343" y="5757405"/>
                        <a:pt x="1086703" y="5768748"/>
                        <a:pt x="1060575" y="5783873"/>
                      </a:cubicBezTo>
                      <a:cubicBezTo>
                        <a:pt x="1065552" y="5753624"/>
                        <a:pt x="1074261" y="5730938"/>
                        <a:pt x="1101634" y="5717074"/>
                      </a:cubicBezTo>
                      <a:cubicBezTo>
                        <a:pt x="1131494" y="5700690"/>
                        <a:pt x="1157622" y="5678004"/>
                        <a:pt x="1187483" y="5664140"/>
                      </a:cubicBezTo>
                      <a:cubicBezTo>
                        <a:pt x="1203658" y="5666660"/>
                        <a:pt x="1216100" y="5659098"/>
                        <a:pt x="1227297" y="5651536"/>
                      </a:cubicBezTo>
                      <a:close/>
                      <a:moveTo>
                        <a:pt x="1687614" y="5548845"/>
                      </a:moveTo>
                      <a:cubicBezTo>
                        <a:pt x="1696162" y="5561526"/>
                        <a:pt x="1704710" y="5574207"/>
                        <a:pt x="1714479" y="5586888"/>
                      </a:cubicBezTo>
                      <a:cubicBezTo>
                        <a:pt x="1715701" y="5591327"/>
                        <a:pt x="1720891" y="5596716"/>
                        <a:pt x="1722417" y="5600996"/>
                      </a:cubicBezTo>
                      <a:cubicBezTo>
                        <a:pt x="1723943" y="5605276"/>
                        <a:pt x="1721806" y="5608446"/>
                        <a:pt x="1708374" y="5608446"/>
                      </a:cubicBezTo>
                      <a:cubicBezTo>
                        <a:pt x="1704710" y="5608446"/>
                        <a:pt x="1699826" y="5609714"/>
                        <a:pt x="1696162" y="5610983"/>
                      </a:cubicBezTo>
                      <a:cubicBezTo>
                        <a:pt x="1680287" y="5618591"/>
                        <a:pt x="1661970" y="5630004"/>
                        <a:pt x="1654643" y="5602106"/>
                      </a:cubicBezTo>
                      <a:cubicBezTo>
                        <a:pt x="1648537" y="5580548"/>
                        <a:pt x="1664412" y="5553918"/>
                        <a:pt x="1687614" y="5548845"/>
                      </a:cubicBezTo>
                      <a:close/>
                      <a:moveTo>
                        <a:pt x="1662211" y="1492404"/>
                      </a:moveTo>
                      <a:lnTo>
                        <a:pt x="1660877" y="1493573"/>
                      </a:lnTo>
                      <a:lnTo>
                        <a:pt x="1663252" y="1492503"/>
                      </a:lnTo>
                      <a:close/>
                      <a:moveTo>
                        <a:pt x="329385" y="924471"/>
                      </a:moveTo>
                      <a:cubicBezTo>
                        <a:pt x="341814" y="925715"/>
                        <a:pt x="341814" y="943119"/>
                        <a:pt x="345543" y="954307"/>
                      </a:cubicBezTo>
                      <a:cubicBezTo>
                        <a:pt x="364188" y="999060"/>
                        <a:pt x="364188" y="999060"/>
                        <a:pt x="400234" y="965495"/>
                      </a:cubicBezTo>
                      <a:cubicBezTo>
                        <a:pt x="405205" y="961766"/>
                        <a:pt x="407691" y="953064"/>
                        <a:pt x="416392" y="960523"/>
                      </a:cubicBezTo>
                      <a:cubicBezTo>
                        <a:pt x="416392" y="992845"/>
                        <a:pt x="397748" y="1020194"/>
                        <a:pt x="386561" y="1048787"/>
                      </a:cubicBezTo>
                      <a:cubicBezTo>
                        <a:pt x="376617" y="1076136"/>
                        <a:pt x="362945" y="1102242"/>
                        <a:pt x="348029" y="1127105"/>
                      </a:cubicBezTo>
                      <a:cubicBezTo>
                        <a:pt x="329385" y="1160670"/>
                        <a:pt x="305768" y="1191749"/>
                        <a:pt x="300797" y="1230287"/>
                      </a:cubicBezTo>
                      <a:cubicBezTo>
                        <a:pt x="299554" y="1237745"/>
                        <a:pt x="293339" y="1243961"/>
                        <a:pt x="287124" y="1248934"/>
                      </a:cubicBezTo>
                      <a:cubicBezTo>
                        <a:pt x="267237" y="1253906"/>
                        <a:pt x="249835" y="1278769"/>
                        <a:pt x="224976" y="1257636"/>
                      </a:cubicBezTo>
                      <a:cubicBezTo>
                        <a:pt x="221247" y="1255150"/>
                        <a:pt x="218761" y="1262608"/>
                        <a:pt x="215032" y="1265095"/>
                      </a:cubicBezTo>
                      <a:cubicBezTo>
                        <a:pt x="178986" y="1291201"/>
                        <a:pt x="171529" y="1326009"/>
                        <a:pt x="180229" y="1368276"/>
                      </a:cubicBezTo>
                      <a:cubicBezTo>
                        <a:pt x="191416" y="1422975"/>
                        <a:pt x="167800" y="1470215"/>
                        <a:pt x="144183" y="1514968"/>
                      </a:cubicBezTo>
                      <a:cubicBezTo>
                        <a:pt x="134240" y="1533615"/>
                        <a:pt x="134240" y="1544804"/>
                        <a:pt x="147912" y="1558478"/>
                      </a:cubicBezTo>
                      <a:cubicBezTo>
                        <a:pt x="141698" y="1597016"/>
                        <a:pt x="119324" y="1626852"/>
                        <a:pt x="93222" y="1652958"/>
                      </a:cubicBezTo>
                      <a:cubicBezTo>
                        <a:pt x="85764" y="1659174"/>
                        <a:pt x="79549" y="1666633"/>
                        <a:pt x="73335" y="1672848"/>
                      </a:cubicBezTo>
                      <a:cubicBezTo>
                        <a:pt x="42261" y="1679064"/>
                        <a:pt x="27345" y="1644256"/>
                        <a:pt x="0" y="1645499"/>
                      </a:cubicBezTo>
                      <a:cubicBezTo>
                        <a:pt x="17401" y="1629338"/>
                        <a:pt x="24859" y="1605718"/>
                        <a:pt x="29831" y="1584585"/>
                      </a:cubicBezTo>
                      <a:cubicBezTo>
                        <a:pt x="41018" y="1539831"/>
                        <a:pt x="62148" y="1501294"/>
                        <a:pt x="94465" y="1468972"/>
                      </a:cubicBezTo>
                      <a:cubicBezTo>
                        <a:pt x="120567" y="1442865"/>
                        <a:pt x="120567" y="1414273"/>
                        <a:pt x="111866" y="1381951"/>
                      </a:cubicBezTo>
                      <a:cubicBezTo>
                        <a:pt x="100680" y="1347143"/>
                        <a:pt x="114352" y="1308605"/>
                        <a:pt x="103166" y="1272554"/>
                      </a:cubicBezTo>
                      <a:cubicBezTo>
                        <a:pt x="100680" y="1263852"/>
                        <a:pt x="109381" y="1256393"/>
                        <a:pt x="114352" y="1250177"/>
                      </a:cubicBezTo>
                      <a:cubicBezTo>
                        <a:pt x="125539" y="1232773"/>
                        <a:pt x="136726" y="1215369"/>
                        <a:pt x="146669" y="1197965"/>
                      </a:cubicBezTo>
                      <a:cubicBezTo>
                        <a:pt x="171529" y="1196721"/>
                        <a:pt x="193902" y="1183047"/>
                        <a:pt x="221247" y="1183047"/>
                      </a:cubicBezTo>
                      <a:cubicBezTo>
                        <a:pt x="244863" y="1183047"/>
                        <a:pt x="265994" y="1146995"/>
                        <a:pt x="265994" y="1120889"/>
                      </a:cubicBezTo>
                      <a:cubicBezTo>
                        <a:pt x="264751" y="1107215"/>
                        <a:pt x="265994" y="1093540"/>
                        <a:pt x="265994" y="1078622"/>
                      </a:cubicBezTo>
                      <a:cubicBezTo>
                        <a:pt x="272208" y="1084838"/>
                        <a:pt x="270966" y="1092297"/>
                        <a:pt x="270966" y="1099756"/>
                      </a:cubicBezTo>
                      <a:cubicBezTo>
                        <a:pt x="272208" y="1108458"/>
                        <a:pt x="267237" y="1123376"/>
                        <a:pt x="282152" y="1122132"/>
                      </a:cubicBezTo>
                      <a:cubicBezTo>
                        <a:pt x="295825" y="1120889"/>
                        <a:pt x="302040" y="1104728"/>
                        <a:pt x="294582" y="1094783"/>
                      </a:cubicBezTo>
                      <a:cubicBezTo>
                        <a:pt x="280909" y="1072406"/>
                        <a:pt x="283395" y="1052516"/>
                        <a:pt x="290853" y="1030139"/>
                      </a:cubicBezTo>
                      <a:cubicBezTo>
                        <a:pt x="294582" y="1015221"/>
                        <a:pt x="287124" y="1002790"/>
                        <a:pt x="277180" y="994088"/>
                      </a:cubicBezTo>
                      <a:cubicBezTo>
                        <a:pt x="265994" y="982900"/>
                        <a:pt x="263508" y="970468"/>
                        <a:pt x="275937" y="961766"/>
                      </a:cubicBezTo>
                      <a:cubicBezTo>
                        <a:pt x="290853" y="945605"/>
                        <a:pt x="304525" y="921985"/>
                        <a:pt x="329385" y="924471"/>
                      </a:cubicBezTo>
                      <a:close/>
                      <a:moveTo>
                        <a:pt x="1973497" y="825033"/>
                      </a:moveTo>
                      <a:cubicBezTo>
                        <a:pt x="1986427" y="822069"/>
                        <a:pt x="2001693" y="828934"/>
                        <a:pt x="2018517" y="845783"/>
                      </a:cubicBezTo>
                      <a:cubicBezTo>
                        <a:pt x="2024748" y="852023"/>
                        <a:pt x="2029733" y="862007"/>
                        <a:pt x="2034718" y="870744"/>
                      </a:cubicBezTo>
                      <a:cubicBezTo>
                        <a:pt x="2040949" y="883224"/>
                        <a:pt x="2049673" y="894457"/>
                        <a:pt x="2044688" y="909433"/>
                      </a:cubicBezTo>
                      <a:cubicBezTo>
                        <a:pt x="2034718" y="945627"/>
                        <a:pt x="2049673" y="976828"/>
                        <a:pt x="2073351" y="1000541"/>
                      </a:cubicBezTo>
                      <a:cubicBezTo>
                        <a:pt x="2100769" y="1029247"/>
                        <a:pt x="2110738" y="1061696"/>
                        <a:pt x="2105753" y="1099138"/>
                      </a:cubicBezTo>
                      <a:cubicBezTo>
                        <a:pt x="2103261" y="1115363"/>
                        <a:pt x="2102015" y="1131587"/>
                        <a:pt x="2102015" y="1149060"/>
                      </a:cubicBezTo>
                      <a:cubicBezTo>
                        <a:pt x="2100769" y="1186502"/>
                        <a:pt x="2095783" y="1222695"/>
                        <a:pt x="2080829" y="1258889"/>
                      </a:cubicBezTo>
                      <a:cubicBezTo>
                        <a:pt x="2074597" y="1272617"/>
                        <a:pt x="2070859" y="1287594"/>
                        <a:pt x="2085814" y="1301323"/>
                      </a:cubicBezTo>
                      <a:cubicBezTo>
                        <a:pt x="2099522" y="1313803"/>
                        <a:pt x="2114477" y="1306315"/>
                        <a:pt x="2129432" y="1301323"/>
                      </a:cubicBezTo>
                      <a:cubicBezTo>
                        <a:pt x="2136909" y="1298827"/>
                        <a:pt x="2145633" y="1295082"/>
                        <a:pt x="2153110" y="1291338"/>
                      </a:cubicBezTo>
                      <a:cubicBezTo>
                        <a:pt x="2200467" y="1267625"/>
                        <a:pt x="2239100" y="1291338"/>
                        <a:pt x="2239100" y="1345005"/>
                      </a:cubicBezTo>
                      <a:cubicBezTo>
                        <a:pt x="2239100" y="1372462"/>
                        <a:pt x="2244085" y="1376206"/>
                        <a:pt x="2270256" y="1368718"/>
                      </a:cubicBezTo>
                      <a:cubicBezTo>
                        <a:pt x="2283964" y="1364974"/>
                        <a:pt x="2297673" y="1361229"/>
                        <a:pt x="2311381" y="1358733"/>
                      </a:cubicBezTo>
                      <a:cubicBezTo>
                        <a:pt x="2316367" y="1358733"/>
                        <a:pt x="2323844" y="1358733"/>
                        <a:pt x="2323844" y="1354989"/>
                      </a:cubicBezTo>
                      <a:cubicBezTo>
                        <a:pt x="2332567" y="1318796"/>
                        <a:pt x="2362477" y="1335020"/>
                        <a:pt x="2383663" y="1326284"/>
                      </a:cubicBezTo>
                      <a:cubicBezTo>
                        <a:pt x="2416065" y="1315051"/>
                        <a:pt x="2448467" y="1295082"/>
                        <a:pt x="2462175" y="1256393"/>
                      </a:cubicBezTo>
                      <a:cubicBezTo>
                        <a:pt x="2470899" y="1230184"/>
                        <a:pt x="2479623" y="1201478"/>
                        <a:pt x="2515763" y="1196486"/>
                      </a:cubicBezTo>
                      <a:cubicBezTo>
                        <a:pt x="2526979" y="1195238"/>
                        <a:pt x="2526979" y="1181509"/>
                        <a:pt x="2525733" y="1171525"/>
                      </a:cubicBezTo>
                      <a:cubicBezTo>
                        <a:pt x="2524487" y="1160293"/>
                        <a:pt x="2519502" y="1150308"/>
                        <a:pt x="2518256" y="1139076"/>
                      </a:cubicBezTo>
                      <a:cubicBezTo>
                        <a:pt x="2515763" y="1109122"/>
                        <a:pt x="2533211" y="1092898"/>
                        <a:pt x="2563120" y="1095394"/>
                      </a:cubicBezTo>
                      <a:cubicBezTo>
                        <a:pt x="2593030" y="1109122"/>
                        <a:pt x="2626678" y="1097890"/>
                        <a:pt x="2657834" y="1111618"/>
                      </a:cubicBezTo>
                      <a:cubicBezTo>
                        <a:pt x="2674035" y="1119107"/>
                        <a:pt x="2687743" y="1127843"/>
                        <a:pt x="2696467" y="1144068"/>
                      </a:cubicBezTo>
                      <a:cubicBezTo>
                        <a:pt x="2707683" y="1160293"/>
                        <a:pt x="2727623" y="1166533"/>
                        <a:pt x="2743824" y="1171525"/>
                      </a:cubicBezTo>
                      <a:cubicBezTo>
                        <a:pt x="2801150" y="1190246"/>
                        <a:pt x="2859723" y="1201478"/>
                        <a:pt x="2914557" y="1225191"/>
                      </a:cubicBezTo>
                      <a:cubicBezTo>
                        <a:pt x="2949452" y="1240168"/>
                        <a:pt x="2986839" y="1260137"/>
                        <a:pt x="3011763" y="1291338"/>
                      </a:cubicBezTo>
                      <a:cubicBezTo>
                        <a:pt x="3022979" y="1303819"/>
                        <a:pt x="3024226" y="1318796"/>
                        <a:pt x="3017995" y="1335020"/>
                      </a:cubicBezTo>
                      <a:cubicBezTo>
                        <a:pt x="3010517" y="1362477"/>
                        <a:pt x="3041673" y="1404911"/>
                        <a:pt x="3067844" y="1404911"/>
                      </a:cubicBezTo>
                      <a:cubicBezTo>
                        <a:pt x="3082799" y="1404911"/>
                        <a:pt x="3090276" y="1394927"/>
                        <a:pt x="3091522" y="1382446"/>
                      </a:cubicBezTo>
                      <a:cubicBezTo>
                        <a:pt x="3095261" y="1354989"/>
                        <a:pt x="3113955" y="1352493"/>
                        <a:pt x="3135140" y="1353741"/>
                      </a:cubicBezTo>
                      <a:cubicBezTo>
                        <a:pt x="3197452" y="1358733"/>
                        <a:pt x="3242316" y="1386191"/>
                        <a:pt x="3273472" y="1443601"/>
                      </a:cubicBezTo>
                      <a:cubicBezTo>
                        <a:pt x="3305874" y="1499764"/>
                        <a:pt x="3355723" y="1535957"/>
                        <a:pt x="3425512" y="1539701"/>
                      </a:cubicBezTo>
                      <a:cubicBezTo>
                        <a:pt x="3428005" y="1539701"/>
                        <a:pt x="3430497" y="1538453"/>
                        <a:pt x="3431743" y="1539701"/>
                      </a:cubicBezTo>
                      <a:cubicBezTo>
                        <a:pt x="3467884" y="1564662"/>
                        <a:pt x="3499040" y="1559670"/>
                        <a:pt x="3523965" y="1523477"/>
                      </a:cubicBezTo>
                      <a:cubicBezTo>
                        <a:pt x="3525211" y="1519732"/>
                        <a:pt x="3532688" y="1519732"/>
                        <a:pt x="3536427" y="1520981"/>
                      </a:cubicBezTo>
                      <a:cubicBezTo>
                        <a:pt x="3563844" y="1540949"/>
                        <a:pt x="3599985" y="1527221"/>
                        <a:pt x="3631140" y="1542197"/>
                      </a:cubicBezTo>
                      <a:cubicBezTo>
                        <a:pt x="3663542" y="1557174"/>
                        <a:pt x="3735824" y="1525973"/>
                        <a:pt x="3760748" y="1492275"/>
                      </a:cubicBezTo>
                      <a:cubicBezTo>
                        <a:pt x="3763241" y="1492275"/>
                        <a:pt x="3768226" y="1492275"/>
                        <a:pt x="3773211" y="1492275"/>
                      </a:cubicBezTo>
                      <a:cubicBezTo>
                        <a:pt x="3789412" y="1484787"/>
                        <a:pt x="3798135" y="1496019"/>
                        <a:pt x="3798135" y="1508500"/>
                      </a:cubicBezTo>
                      <a:cubicBezTo>
                        <a:pt x="3794397" y="1540949"/>
                        <a:pt x="3814336" y="1544694"/>
                        <a:pt x="3839261" y="1545942"/>
                      </a:cubicBezTo>
                      <a:cubicBezTo>
                        <a:pt x="3844246" y="1545942"/>
                        <a:pt x="3847985" y="1545942"/>
                        <a:pt x="3851723" y="1545942"/>
                      </a:cubicBezTo>
                      <a:cubicBezTo>
                        <a:pt x="3865432" y="1554678"/>
                        <a:pt x="3879140" y="1557174"/>
                        <a:pt x="3891603" y="1545942"/>
                      </a:cubicBezTo>
                      <a:cubicBezTo>
                        <a:pt x="3905311" y="1533461"/>
                        <a:pt x="3894095" y="1522229"/>
                        <a:pt x="3889110" y="1509748"/>
                      </a:cubicBezTo>
                      <a:cubicBezTo>
                        <a:pt x="3885372" y="1502260"/>
                        <a:pt x="3885372" y="1492275"/>
                        <a:pt x="3879140" y="1486035"/>
                      </a:cubicBezTo>
                      <a:cubicBezTo>
                        <a:pt x="3879140" y="1482291"/>
                        <a:pt x="3879140" y="1477299"/>
                        <a:pt x="3879140" y="1472306"/>
                      </a:cubicBezTo>
                      <a:cubicBezTo>
                        <a:pt x="3880387" y="1456082"/>
                        <a:pt x="3897834" y="1452337"/>
                        <a:pt x="3905311" y="1454834"/>
                      </a:cubicBezTo>
                      <a:cubicBezTo>
                        <a:pt x="3932728" y="1462322"/>
                        <a:pt x="3957653" y="1468562"/>
                        <a:pt x="3985070" y="1466066"/>
                      </a:cubicBezTo>
                      <a:cubicBezTo>
                        <a:pt x="3998779" y="1464818"/>
                        <a:pt x="4013733" y="1471058"/>
                        <a:pt x="4028688" y="1467314"/>
                      </a:cubicBezTo>
                      <a:cubicBezTo>
                        <a:pt x="4041151" y="1463570"/>
                        <a:pt x="4052367" y="1467314"/>
                        <a:pt x="4059844" y="1474802"/>
                      </a:cubicBezTo>
                      <a:cubicBezTo>
                        <a:pt x="4078537" y="1492275"/>
                        <a:pt x="4093492" y="1497267"/>
                        <a:pt x="4112186" y="1476050"/>
                      </a:cubicBezTo>
                      <a:cubicBezTo>
                        <a:pt x="4114678" y="1472306"/>
                        <a:pt x="4128387" y="1472306"/>
                        <a:pt x="4130879" y="1474802"/>
                      </a:cubicBezTo>
                      <a:cubicBezTo>
                        <a:pt x="4152065" y="1499764"/>
                        <a:pt x="4178236" y="1487283"/>
                        <a:pt x="4203161" y="1486035"/>
                      </a:cubicBezTo>
                      <a:cubicBezTo>
                        <a:pt x="4225593" y="1483539"/>
                        <a:pt x="4243040" y="1489779"/>
                        <a:pt x="4253010" y="1508500"/>
                      </a:cubicBezTo>
                      <a:cubicBezTo>
                        <a:pt x="4257995" y="1506004"/>
                        <a:pt x="4260487" y="1506004"/>
                        <a:pt x="4260487" y="1506004"/>
                      </a:cubicBezTo>
                      <a:cubicBezTo>
                        <a:pt x="4267965" y="1482291"/>
                        <a:pt x="4285412" y="1461074"/>
                        <a:pt x="4307844" y="1462322"/>
                      </a:cubicBezTo>
                      <a:cubicBezTo>
                        <a:pt x="4339000" y="1464818"/>
                        <a:pt x="4348970" y="1493523"/>
                        <a:pt x="4355201" y="1519732"/>
                      </a:cubicBezTo>
                      <a:cubicBezTo>
                        <a:pt x="4356447" y="1527221"/>
                        <a:pt x="4355201" y="1537205"/>
                        <a:pt x="4355201" y="1545942"/>
                      </a:cubicBezTo>
                      <a:cubicBezTo>
                        <a:pt x="4299120" y="1544694"/>
                        <a:pt x="4264226" y="1569655"/>
                        <a:pt x="4248025" y="1624569"/>
                      </a:cubicBezTo>
                      <a:cubicBezTo>
                        <a:pt x="4244286" y="1635802"/>
                        <a:pt x="4236809" y="1649530"/>
                        <a:pt x="4219362" y="1647034"/>
                      </a:cubicBezTo>
                      <a:cubicBezTo>
                        <a:pt x="4203161" y="1644538"/>
                        <a:pt x="4203161" y="1629561"/>
                        <a:pt x="4200668" y="1615833"/>
                      </a:cubicBezTo>
                      <a:cubicBezTo>
                        <a:pt x="4198176" y="1595864"/>
                        <a:pt x="4188206" y="1578391"/>
                        <a:pt x="4189452" y="1557174"/>
                      </a:cubicBezTo>
                      <a:cubicBezTo>
                        <a:pt x="4190698" y="1550934"/>
                        <a:pt x="4188206" y="1544694"/>
                        <a:pt x="4181975" y="1540949"/>
                      </a:cubicBezTo>
                      <a:cubicBezTo>
                        <a:pt x="4172005" y="1537205"/>
                        <a:pt x="4165774" y="1543446"/>
                        <a:pt x="4162035" y="1549686"/>
                      </a:cubicBezTo>
                      <a:cubicBezTo>
                        <a:pt x="4142095" y="1587127"/>
                        <a:pt x="4113432" y="1588376"/>
                        <a:pt x="4078537" y="1575895"/>
                      </a:cubicBezTo>
                      <a:cubicBezTo>
                        <a:pt x="4066075" y="1573399"/>
                        <a:pt x="4053613" y="1574647"/>
                        <a:pt x="4041151" y="1575895"/>
                      </a:cubicBezTo>
                      <a:cubicBezTo>
                        <a:pt x="4029934" y="1578391"/>
                        <a:pt x="4021211" y="1575895"/>
                        <a:pt x="4011241" y="1568407"/>
                      </a:cubicBezTo>
                      <a:cubicBezTo>
                        <a:pt x="3980085" y="1545942"/>
                        <a:pt x="3938960" y="1559670"/>
                        <a:pt x="3926497" y="1597112"/>
                      </a:cubicBezTo>
                      <a:cubicBezTo>
                        <a:pt x="3926497" y="1599608"/>
                        <a:pt x="3926497" y="1602104"/>
                        <a:pt x="3925251" y="1603352"/>
                      </a:cubicBezTo>
                      <a:cubicBezTo>
                        <a:pt x="3912789" y="1649530"/>
                        <a:pt x="3897834" y="1654522"/>
                        <a:pt x="3864186" y="1622073"/>
                      </a:cubicBezTo>
                      <a:cubicBezTo>
                        <a:pt x="3846738" y="1605848"/>
                        <a:pt x="3829291" y="1599608"/>
                        <a:pt x="3809351" y="1615833"/>
                      </a:cubicBezTo>
                      <a:cubicBezTo>
                        <a:pt x="3798135" y="1625817"/>
                        <a:pt x="3784427" y="1628313"/>
                        <a:pt x="3771965" y="1624569"/>
                      </a:cubicBezTo>
                      <a:cubicBezTo>
                        <a:pt x="3727100" y="1608344"/>
                        <a:pt x="3684728" y="1614585"/>
                        <a:pt x="3642357" y="1629561"/>
                      </a:cubicBezTo>
                      <a:cubicBezTo>
                        <a:pt x="3627402" y="1633305"/>
                        <a:pt x="3613693" y="1632057"/>
                        <a:pt x="3603723" y="1619577"/>
                      </a:cubicBezTo>
                      <a:cubicBezTo>
                        <a:pt x="3591261" y="1608344"/>
                        <a:pt x="3581291" y="1607096"/>
                        <a:pt x="3570075" y="1619577"/>
                      </a:cubicBezTo>
                      <a:cubicBezTo>
                        <a:pt x="3557613" y="1632057"/>
                        <a:pt x="3540165" y="1634554"/>
                        <a:pt x="3526457" y="1643290"/>
                      </a:cubicBezTo>
                      <a:cubicBezTo>
                        <a:pt x="3522718" y="1645786"/>
                        <a:pt x="3517733" y="1648282"/>
                        <a:pt x="3512748" y="1649530"/>
                      </a:cubicBezTo>
                      <a:cubicBezTo>
                        <a:pt x="3494055" y="1653274"/>
                        <a:pt x="3482839" y="1639546"/>
                        <a:pt x="3470377" y="1629561"/>
                      </a:cubicBezTo>
                      <a:cubicBezTo>
                        <a:pt x="3460407" y="1622073"/>
                        <a:pt x="3450437" y="1617081"/>
                        <a:pt x="3446698" y="1635802"/>
                      </a:cubicBezTo>
                      <a:cubicBezTo>
                        <a:pt x="3445452" y="1643290"/>
                        <a:pt x="3440467" y="1649530"/>
                        <a:pt x="3430497" y="1648282"/>
                      </a:cubicBezTo>
                      <a:cubicBezTo>
                        <a:pt x="3421774" y="1647034"/>
                        <a:pt x="3419281" y="1640794"/>
                        <a:pt x="3415542" y="1633305"/>
                      </a:cubicBezTo>
                      <a:cubicBezTo>
                        <a:pt x="3399341" y="1582135"/>
                        <a:pt x="3361954" y="1552182"/>
                        <a:pt x="3314598" y="1533461"/>
                      </a:cubicBezTo>
                      <a:cubicBezTo>
                        <a:pt x="3299643" y="1527221"/>
                        <a:pt x="3292165" y="1517236"/>
                        <a:pt x="3283442" y="1506004"/>
                      </a:cubicBezTo>
                      <a:cubicBezTo>
                        <a:pt x="3262256" y="1479795"/>
                        <a:pt x="3243563" y="1448593"/>
                        <a:pt x="3207422" y="1439857"/>
                      </a:cubicBezTo>
                      <a:cubicBezTo>
                        <a:pt x="3188728" y="1434865"/>
                        <a:pt x="3173773" y="1433617"/>
                        <a:pt x="3162557" y="1456082"/>
                      </a:cubicBezTo>
                      <a:cubicBezTo>
                        <a:pt x="3155080" y="1476050"/>
                        <a:pt x="3138879" y="1483539"/>
                        <a:pt x="3117693" y="1474802"/>
                      </a:cubicBezTo>
                      <a:cubicBezTo>
                        <a:pt x="3102738" y="1468562"/>
                        <a:pt x="3087784" y="1472306"/>
                        <a:pt x="3072829" y="1477299"/>
                      </a:cubicBezTo>
                      <a:cubicBezTo>
                        <a:pt x="3047904" y="1483539"/>
                        <a:pt x="3020487" y="1498516"/>
                        <a:pt x="2995563" y="1483539"/>
                      </a:cubicBezTo>
                      <a:cubicBezTo>
                        <a:pt x="2961914" y="1464818"/>
                        <a:pt x="2932005" y="1441105"/>
                        <a:pt x="2889633" y="1458578"/>
                      </a:cubicBezTo>
                      <a:cubicBezTo>
                        <a:pt x="2887140" y="1459826"/>
                        <a:pt x="2880909" y="1456082"/>
                        <a:pt x="2878417" y="1452337"/>
                      </a:cubicBezTo>
                      <a:cubicBezTo>
                        <a:pt x="2824829" y="1404911"/>
                        <a:pt x="2767502" y="1423632"/>
                        <a:pt x="2710175" y="1446097"/>
                      </a:cubicBezTo>
                      <a:cubicBezTo>
                        <a:pt x="2695221" y="1451089"/>
                        <a:pt x="2680266" y="1457330"/>
                        <a:pt x="2666557" y="1446097"/>
                      </a:cubicBezTo>
                      <a:cubicBezTo>
                        <a:pt x="2649110" y="1432369"/>
                        <a:pt x="2646618" y="1413648"/>
                        <a:pt x="2649110" y="1392431"/>
                      </a:cubicBezTo>
                      <a:cubicBezTo>
                        <a:pt x="2651603" y="1382446"/>
                        <a:pt x="2662819" y="1371214"/>
                        <a:pt x="2647864" y="1356237"/>
                      </a:cubicBezTo>
                      <a:cubicBezTo>
                        <a:pt x="2630417" y="1388687"/>
                        <a:pt x="2594276" y="1407407"/>
                        <a:pt x="2600507" y="1452337"/>
                      </a:cubicBezTo>
                      <a:cubicBezTo>
                        <a:pt x="2604246" y="1476050"/>
                        <a:pt x="2584306" y="1482291"/>
                        <a:pt x="2564367" y="1478547"/>
                      </a:cubicBezTo>
                      <a:cubicBezTo>
                        <a:pt x="2531965" y="1472306"/>
                        <a:pt x="2500809" y="1464818"/>
                        <a:pt x="2467160" y="1469810"/>
                      </a:cubicBezTo>
                      <a:cubicBezTo>
                        <a:pt x="2459683" y="1472306"/>
                        <a:pt x="2448467" y="1467314"/>
                        <a:pt x="2443482" y="1477299"/>
                      </a:cubicBezTo>
                      <a:cubicBezTo>
                        <a:pt x="2439743" y="1487283"/>
                        <a:pt x="2449713" y="1492275"/>
                        <a:pt x="2454698" y="1499764"/>
                      </a:cubicBezTo>
                      <a:cubicBezTo>
                        <a:pt x="2474638" y="1527221"/>
                        <a:pt x="2474638" y="1534709"/>
                        <a:pt x="2448467" y="1560918"/>
                      </a:cubicBezTo>
                      <a:cubicBezTo>
                        <a:pt x="2443482" y="1565911"/>
                        <a:pt x="2438497" y="1570903"/>
                        <a:pt x="2437251" y="1579639"/>
                      </a:cubicBezTo>
                      <a:cubicBezTo>
                        <a:pt x="2437251" y="1602104"/>
                        <a:pt x="2424789" y="1617081"/>
                        <a:pt x="2402356" y="1619577"/>
                      </a:cubicBezTo>
                      <a:cubicBezTo>
                        <a:pt x="2374939" y="1622073"/>
                        <a:pt x="2350015" y="1620825"/>
                        <a:pt x="2336306" y="1594616"/>
                      </a:cubicBezTo>
                      <a:cubicBezTo>
                        <a:pt x="2326336" y="1574647"/>
                        <a:pt x="2313874" y="1563414"/>
                        <a:pt x="2293934" y="1555926"/>
                      </a:cubicBezTo>
                      <a:cubicBezTo>
                        <a:pt x="2272748" y="1548438"/>
                        <a:pt x="2262779" y="1552182"/>
                        <a:pt x="2252809" y="1569655"/>
                      </a:cubicBezTo>
                      <a:cubicBezTo>
                        <a:pt x="2244085" y="1587127"/>
                        <a:pt x="2240346" y="1609592"/>
                        <a:pt x="2211683" y="1602104"/>
                      </a:cubicBezTo>
                      <a:cubicBezTo>
                        <a:pt x="2191743" y="1597112"/>
                        <a:pt x="2174296" y="1568407"/>
                        <a:pt x="2173050" y="1542197"/>
                      </a:cubicBezTo>
                      <a:cubicBezTo>
                        <a:pt x="2171803" y="1530965"/>
                        <a:pt x="2184266" y="1515988"/>
                        <a:pt x="2168065" y="1509748"/>
                      </a:cubicBezTo>
                      <a:cubicBezTo>
                        <a:pt x="2148125" y="1502260"/>
                        <a:pt x="2129432" y="1486035"/>
                        <a:pt x="2105753" y="1489779"/>
                      </a:cubicBezTo>
                      <a:cubicBezTo>
                        <a:pt x="2095783" y="1489779"/>
                        <a:pt x="2093291" y="1496019"/>
                        <a:pt x="2095783" y="1506004"/>
                      </a:cubicBezTo>
                      <a:cubicBezTo>
                        <a:pt x="2102015" y="1522229"/>
                        <a:pt x="2093291" y="1529717"/>
                        <a:pt x="2078336" y="1534709"/>
                      </a:cubicBezTo>
                      <a:cubicBezTo>
                        <a:pt x="2063381" y="1539701"/>
                        <a:pt x="2055904" y="1553430"/>
                        <a:pt x="2045934" y="1564662"/>
                      </a:cubicBezTo>
                      <a:cubicBezTo>
                        <a:pt x="2037211" y="1574647"/>
                        <a:pt x="2028487" y="1580887"/>
                        <a:pt x="2017271" y="1574647"/>
                      </a:cubicBezTo>
                      <a:cubicBezTo>
                        <a:pt x="2003563" y="1570903"/>
                        <a:pt x="2003563" y="1559670"/>
                        <a:pt x="2003563" y="1547190"/>
                      </a:cubicBezTo>
                      <a:cubicBezTo>
                        <a:pt x="2003563" y="1506004"/>
                        <a:pt x="2017271" y="1464818"/>
                        <a:pt x="2019763" y="1423632"/>
                      </a:cubicBezTo>
                      <a:cubicBezTo>
                        <a:pt x="2021010" y="1359981"/>
                        <a:pt x="2011040" y="1298827"/>
                        <a:pt x="2049673" y="1236424"/>
                      </a:cubicBezTo>
                      <a:cubicBezTo>
                        <a:pt x="2074597" y="1195238"/>
                        <a:pt x="2067120" y="1134083"/>
                        <a:pt x="2073351" y="1081665"/>
                      </a:cubicBezTo>
                      <a:cubicBezTo>
                        <a:pt x="2074597" y="1071681"/>
                        <a:pt x="2072105" y="1060448"/>
                        <a:pt x="2059643" y="1059200"/>
                      </a:cubicBezTo>
                      <a:cubicBezTo>
                        <a:pt x="2044688" y="1057952"/>
                        <a:pt x="2039703" y="1067936"/>
                        <a:pt x="2039703" y="1080417"/>
                      </a:cubicBezTo>
                      <a:cubicBezTo>
                        <a:pt x="2040949" y="1099138"/>
                        <a:pt x="2033472" y="1112866"/>
                        <a:pt x="2014779" y="1117859"/>
                      </a:cubicBezTo>
                      <a:cubicBezTo>
                        <a:pt x="1979884" y="1127843"/>
                        <a:pt x="1956205" y="1151556"/>
                        <a:pt x="1932527" y="1175269"/>
                      </a:cubicBezTo>
                      <a:cubicBezTo>
                        <a:pt x="1918819" y="1188998"/>
                        <a:pt x="1905110" y="1197734"/>
                        <a:pt x="1886417" y="1193990"/>
                      </a:cubicBezTo>
                      <a:cubicBezTo>
                        <a:pt x="1866477" y="1188998"/>
                        <a:pt x="1852769" y="1193990"/>
                        <a:pt x="1849030" y="1215207"/>
                      </a:cubicBezTo>
                      <a:cubicBezTo>
                        <a:pt x="1846537" y="1226439"/>
                        <a:pt x="1839060" y="1236424"/>
                        <a:pt x="1829090" y="1245160"/>
                      </a:cubicBezTo>
                      <a:cubicBezTo>
                        <a:pt x="1791703" y="1275114"/>
                        <a:pt x="1791703" y="1313803"/>
                        <a:pt x="1796688" y="1358733"/>
                      </a:cubicBezTo>
                      <a:cubicBezTo>
                        <a:pt x="1804165" y="1416144"/>
                        <a:pt x="1807904" y="1474802"/>
                        <a:pt x="1774256" y="1527221"/>
                      </a:cubicBezTo>
                      <a:cubicBezTo>
                        <a:pt x="1758055" y="1550934"/>
                        <a:pt x="1741854" y="1575895"/>
                        <a:pt x="1741854" y="1608344"/>
                      </a:cubicBezTo>
                      <a:cubicBezTo>
                        <a:pt x="1741854" y="1628313"/>
                        <a:pt x="1725653" y="1632057"/>
                        <a:pt x="1708205" y="1629561"/>
                      </a:cubicBezTo>
                      <a:cubicBezTo>
                        <a:pt x="1723160" y="1673243"/>
                        <a:pt x="1728145" y="1721917"/>
                        <a:pt x="1749331" y="1764351"/>
                      </a:cubicBezTo>
                      <a:cubicBezTo>
                        <a:pt x="1754316" y="1776832"/>
                        <a:pt x="1746839" y="1790560"/>
                        <a:pt x="1738115" y="1801793"/>
                      </a:cubicBezTo>
                      <a:cubicBezTo>
                        <a:pt x="1711944" y="1844227"/>
                        <a:pt x="1720668" y="1870436"/>
                        <a:pt x="1768025" y="1890405"/>
                      </a:cubicBezTo>
                      <a:lnTo>
                        <a:pt x="1775498" y="1894682"/>
                      </a:lnTo>
                      <a:lnTo>
                        <a:pt x="1776780" y="1893721"/>
                      </a:lnTo>
                      <a:cubicBezTo>
                        <a:pt x="1800473" y="1863820"/>
                        <a:pt x="1835389" y="1850116"/>
                        <a:pt x="1865317" y="1827691"/>
                      </a:cubicBezTo>
                      <a:cubicBezTo>
                        <a:pt x="1887764" y="1811495"/>
                        <a:pt x="1910210" y="1790316"/>
                        <a:pt x="1945126" y="1795299"/>
                      </a:cubicBezTo>
                      <a:cubicBezTo>
                        <a:pt x="1978795" y="1801528"/>
                        <a:pt x="2002488" y="1813987"/>
                        <a:pt x="2012464" y="1848870"/>
                      </a:cubicBezTo>
                      <a:cubicBezTo>
                        <a:pt x="2017452" y="1867558"/>
                        <a:pt x="2023687" y="1888737"/>
                        <a:pt x="2033663" y="1907425"/>
                      </a:cubicBezTo>
                      <a:cubicBezTo>
                        <a:pt x="2038651" y="1918637"/>
                        <a:pt x="2041145" y="1933587"/>
                        <a:pt x="2028675" y="1939817"/>
                      </a:cubicBezTo>
                      <a:cubicBezTo>
                        <a:pt x="1987524" y="1959750"/>
                        <a:pt x="1972560" y="2000863"/>
                        <a:pt x="1945126" y="2030763"/>
                      </a:cubicBezTo>
                      <a:cubicBezTo>
                        <a:pt x="1937644" y="2038238"/>
                        <a:pt x="1933903" y="2048205"/>
                        <a:pt x="1926421" y="2054434"/>
                      </a:cubicBezTo>
                      <a:cubicBezTo>
                        <a:pt x="1908963" y="2071876"/>
                        <a:pt x="1901481" y="2084334"/>
                        <a:pt x="1915198" y="2114234"/>
                      </a:cubicBezTo>
                      <a:cubicBezTo>
                        <a:pt x="1926421" y="2135414"/>
                        <a:pt x="1933903" y="2160330"/>
                        <a:pt x="1947620" y="2181510"/>
                      </a:cubicBezTo>
                      <a:cubicBezTo>
                        <a:pt x="1961337" y="2203935"/>
                        <a:pt x="1948867" y="2223868"/>
                        <a:pt x="1930162" y="2238818"/>
                      </a:cubicBezTo>
                      <a:cubicBezTo>
                        <a:pt x="1907716" y="2259998"/>
                        <a:pt x="1907716" y="2261243"/>
                        <a:pt x="1936397" y="2273702"/>
                      </a:cubicBezTo>
                      <a:cubicBezTo>
                        <a:pt x="1948867" y="2279931"/>
                        <a:pt x="1961337" y="2286160"/>
                        <a:pt x="1973807" y="2293635"/>
                      </a:cubicBezTo>
                      <a:cubicBezTo>
                        <a:pt x="1981289" y="2297373"/>
                        <a:pt x="1990018" y="2299864"/>
                        <a:pt x="1990018" y="2311077"/>
                      </a:cubicBezTo>
                      <a:cubicBezTo>
                        <a:pt x="1990018" y="2323535"/>
                        <a:pt x="1981289" y="2329765"/>
                        <a:pt x="1972560" y="2332256"/>
                      </a:cubicBezTo>
                      <a:cubicBezTo>
                        <a:pt x="1951361" y="2340977"/>
                        <a:pt x="1930162" y="2349698"/>
                        <a:pt x="1907716" y="2339731"/>
                      </a:cubicBezTo>
                      <a:cubicBezTo>
                        <a:pt x="1892752" y="2333502"/>
                        <a:pt x="1881529" y="2334748"/>
                        <a:pt x="1869059" y="2347206"/>
                      </a:cubicBezTo>
                      <a:cubicBezTo>
                        <a:pt x="1855341" y="2360911"/>
                        <a:pt x="1837883" y="2355927"/>
                        <a:pt x="1825413" y="2343469"/>
                      </a:cubicBezTo>
                      <a:cubicBezTo>
                        <a:pt x="1807955" y="2326027"/>
                        <a:pt x="1792991" y="2306094"/>
                        <a:pt x="1795485" y="2279931"/>
                      </a:cubicBezTo>
                      <a:cubicBezTo>
                        <a:pt x="1797979" y="2262489"/>
                        <a:pt x="1794238" y="2246293"/>
                        <a:pt x="1789250" y="2231343"/>
                      </a:cubicBezTo>
                      <a:cubicBezTo>
                        <a:pt x="1788003" y="2200197"/>
                        <a:pt x="1774286" y="2174035"/>
                        <a:pt x="1764310" y="2146626"/>
                      </a:cubicBezTo>
                      <a:cubicBezTo>
                        <a:pt x="1756828" y="2127939"/>
                        <a:pt x="1740617" y="2120463"/>
                        <a:pt x="1721912" y="2119218"/>
                      </a:cubicBezTo>
                      <a:cubicBezTo>
                        <a:pt x="1700713" y="2119218"/>
                        <a:pt x="1703207" y="2137905"/>
                        <a:pt x="1699466" y="2151610"/>
                      </a:cubicBezTo>
                      <a:cubicBezTo>
                        <a:pt x="1695725" y="2165314"/>
                        <a:pt x="1688243" y="2179018"/>
                        <a:pt x="1685749" y="2193968"/>
                      </a:cubicBezTo>
                      <a:cubicBezTo>
                        <a:pt x="1682007" y="2216393"/>
                        <a:pt x="1668291" y="2227606"/>
                        <a:pt x="1645844" y="2223868"/>
                      </a:cubicBezTo>
                      <a:cubicBezTo>
                        <a:pt x="1623398" y="2221377"/>
                        <a:pt x="1615916" y="2232589"/>
                        <a:pt x="1613422" y="2252523"/>
                      </a:cubicBezTo>
                      <a:cubicBezTo>
                        <a:pt x="1613422" y="2261243"/>
                        <a:pt x="1612175" y="2269964"/>
                        <a:pt x="1613422" y="2278685"/>
                      </a:cubicBezTo>
                      <a:cubicBezTo>
                        <a:pt x="1615916" y="2334748"/>
                        <a:pt x="1600952" y="2385827"/>
                        <a:pt x="1569777" y="2430678"/>
                      </a:cubicBezTo>
                      <a:cubicBezTo>
                        <a:pt x="1554813" y="2453103"/>
                        <a:pt x="1554813" y="2470545"/>
                        <a:pt x="1572271" y="2489232"/>
                      </a:cubicBezTo>
                      <a:cubicBezTo>
                        <a:pt x="1590976" y="2507920"/>
                        <a:pt x="1602199" y="2530345"/>
                        <a:pt x="1607187" y="2555262"/>
                      </a:cubicBezTo>
                      <a:cubicBezTo>
                        <a:pt x="1614669" y="2583916"/>
                        <a:pt x="1629633" y="2610079"/>
                        <a:pt x="1654573" y="2626275"/>
                      </a:cubicBezTo>
                      <a:cubicBezTo>
                        <a:pt x="1699466" y="2654929"/>
                        <a:pt x="1735629" y="2693550"/>
                        <a:pt x="1776780" y="2724696"/>
                      </a:cubicBezTo>
                      <a:cubicBezTo>
                        <a:pt x="1802967" y="2743384"/>
                        <a:pt x="1810449" y="2770792"/>
                        <a:pt x="1820425" y="2800692"/>
                      </a:cubicBezTo>
                      <a:cubicBezTo>
                        <a:pt x="1836637" y="2858001"/>
                        <a:pt x="1799226" y="2900359"/>
                        <a:pt x="1786756" y="2948947"/>
                      </a:cubicBezTo>
                      <a:cubicBezTo>
                        <a:pt x="1781768" y="2965143"/>
                        <a:pt x="1761816" y="2962652"/>
                        <a:pt x="1751840" y="2978847"/>
                      </a:cubicBezTo>
                      <a:cubicBezTo>
                        <a:pt x="1786756" y="2985077"/>
                        <a:pt x="1802967" y="3009993"/>
                        <a:pt x="1816684" y="3037402"/>
                      </a:cubicBezTo>
                      <a:cubicBezTo>
                        <a:pt x="1826660" y="3057335"/>
                        <a:pt x="1846613" y="3063565"/>
                        <a:pt x="1861577" y="3076023"/>
                      </a:cubicBezTo>
                      <a:cubicBezTo>
                        <a:pt x="1871553" y="3084744"/>
                        <a:pt x="1877787" y="3079760"/>
                        <a:pt x="1882776" y="3071040"/>
                      </a:cubicBezTo>
                      <a:cubicBezTo>
                        <a:pt x="1887764" y="3062319"/>
                        <a:pt x="1891505" y="3054844"/>
                        <a:pt x="1897740" y="3048614"/>
                      </a:cubicBezTo>
                      <a:cubicBezTo>
                        <a:pt x="1906469" y="3041139"/>
                        <a:pt x="1913951" y="3037402"/>
                        <a:pt x="1925174" y="3043631"/>
                      </a:cubicBezTo>
                      <a:cubicBezTo>
                        <a:pt x="1933903" y="3048614"/>
                        <a:pt x="1941385" y="3057335"/>
                        <a:pt x="1937644" y="3067302"/>
                      </a:cubicBezTo>
                      <a:cubicBezTo>
                        <a:pt x="1923927" y="3102186"/>
                        <a:pt x="1940138" y="3119627"/>
                        <a:pt x="1968819" y="3135823"/>
                      </a:cubicBezTo>
                      <a:cubicBezTo>
                        <a:pt x="1985030" y="3145790"/>
                        <a:pt x="1982536" y="3160740"/>
                        <a:pt x="1968819" y="3171953"/>
                      </a:cubicBezTo>
                      <a:cubicBezTo>
                        <a:pt x="1950114" y="3188149"/>
                        <a:pt x="1956349" y="3199361"/>
                        <a:pt x="1975054" y="3208082"/>
                      </a:cubicBezTo>
                      <a:cubicBezTo>
                        <a:pt x="1993759" y="3216803"/>
                        <a:pt x="2002488" y="3235490"/>
                        <a:pt x="2019946" y="3246703"/>
                      </a:cubicBezTo>
                      <a:cubicBezTo>
                        <a:pt x="2019946" y="3230507"/>
                        <a:pt x="2008723" y="3221786"/>
                        <a:pt x="1993759" y="3216803"/>
                      </a:cubicBezTo>
                      <a:cubicBezTo>
                        <a:pt x="1972560" y="3208082"/>
                        <a:pt x="1973807" y="3198115"/>
                        <a:pt x="1992512" y="3186903"/>
                      </a:cubicBezTo>
                      <a:cubicBezTo>
                        <a:pt x="2033663" y="3159494"/>
                        <a:pt x="2066085" y="3173198"/>
                        <a:pt x="2074815" y="3224278"/>
                      </a:cubicBezTo>
                      <a:cubicBezTo>
                        <a:pt x="2078556" y="3245457"/>
                        <a:pt x="2078556" y="3267882"/>
                        <a:pt x="2074815" y="3291553"/>
                      </a:cubicBezTo>
                      <a:cubicBezTo>
                        <a:pt x="2068579" y="3325191"/>
                        <a:pt x="2073568" y="3360074"/>
                        <a:pt x="2061097" y="3392466"/>
                      </a:cubicBezTo>
                      <a:cubicBezTo>
                        <a:pt x="2056109" y="3403679"/>
                        <a:pt x="2066085" y="3413646"/>
                        <a:pt x="2079803" y="3406171"/>
                      </a:cubicBezTo>
                      <a:cubicBezTo>
                        <a:pt x="2105990" y="3393712"/>
                        <a:pt x="2129683" y="3406171"/>
                        <a:pt x="2153376" y="3414891"/>
                      </a:cubicBezTo>
                      <a:cubicBezTo>
                        <a:pt x="2180810" y="3426104"/>
                        <a:pt x="2180810" y="3452267"/>
                        <a:pt x="2182057" y="3475938"/>
                      </a:cubicBezTo>
                      <a:cubicBezTo>
                        <a:pt x="2182057" y="3488396"/>
                        <a:pt x="2174575" y="3504592"/>
                        <a:pt x="2193280" y="3509575"/>
                      </a:cubicBezTo>
                      <a:cubicBezTo>
                        <a:pt x="2210738" y="3514559"/>
                        <a:pt x="2230691" y="3519542"/>
                        <a:pt x="2244407" y="3498363"/>
                      </a:cubicBezTo>
                      <a:cubicBezTo>
                        <a:pt x="2255631" y="3478429"/>
                        <a:pt x="2276830" y="3469708"/>
                        <a:pt x="2300523" y="3470954"/>
                      </a:cubicBezTo>
                      <a:cubicBezTo>
                        <a:pt x="2311746" y="3470954"/>
                        <a:pt x="2321722" y="3467217"/>
                        <a:pt x="2331698" y="3464725"/>
                      </a:cubicBezTo>
                      <a:cubicBezTo>
                        <a:pt x="2364120" y="3456004"/>
                        <a:pt x="2394048" y="3480921"/>
                        <a:pt x="2392801" y="3514559"/>
                      </a:cubicBezTo>
                      <a:cubicBezTo>
                        <a:pt x="2392801" y="3541967"/>
                        <a:pt x="2382825" y="3568130"/>
                        <a:pt x="2382825" y="3595538"/>
                      </a:cubicBezTo>
                      <a:cubicBezTo>
                        <a:pt x="2382825" y="3609243"/>
                        <a:pt x="2371602" y="3612980"/>
                        <a:pt x="2362873" y="3621701"/>
                      </a:cubicBezTo>
                      <a:cubicBezTo>
                        <a:pt x="2350403" y="3635405"/>
                        <a:pt x="2346662" y="3651601"/>
                        <a:pt x="2362873" y="3667797"/>
                      </a:cubicBezTo>
                      <a:cubicBezTo>
                        <a:pt x="2372849" y="3679010"/>
                        <a:pt x="2384072" y="3681501"/>
                        <a:pt x="2395295" y="3667797"/>
                      </a:cubicBezTo>
                      <a:cubicBezTo>
                        <a:pt x="2402777" y="3661568"/>
                        <a:pt x="2407765" y="3646618"/>
                        <a:pt x="2417741" y="3649109"/>
                      </a:cubicBezTo>
                      <a:cubicBezTo>
                        <a:pt x="2447670" y="3660322"/>
                        <a:pt x="2455152" y="3637897"/>
                        <a:pt x="2466375" y="3619209"/>
                      </a:cubicBezTo>
                      <a:cubicBezTo>
                        <a:pt x="2476351" y="3605505"/>
                        <a:pt x="2491315" y="3601768"/>
                        <a:pt x="2507526" y="3609243"/>
                      </a:cubicBezTo>
                      <a:cubicBezTo>
                        <a:pt x="2522490" y="3614226"/>
                        <a:pt x="2524984" y="3627930"/>
                        <a:pt x="2522490" y="3641634"/>
                      </a:cubicBezTo>
                      <a:cubicBezTo>
                        <a:pt x="2519996" y="3651601"/>
                        <a:pt x="2515008" y="3662814"/>
                        <a:pt x="2524984" y="3669043"/>
                      </a:cubicBezTo>
                      <a:cubicBezTo>
                        <a:pt x="2536207" y="3672780"/>
                        <a:pt x="2541195" y="3659076"/>
                        <a:pt x="2547430" y="3652847"/>
                      </a:cubicBezTo>
                      <a:cubicBezTo>
                        <a:pt x="2559900" y="3639143"/>
                        <a:pt x="2573617" y="3632914"/>
                        <a:pt x="2592323" y="3637897"/>
                      </a:cubicBezTo>
                      <a:cubicBezTo>
                        <a:pt x="2611027" y="3644126"/>
                        <a:pt x="2614769" y="3637897"/>
                        <a:pt x="2611027" y="3619209"/>
                      </a:cubicBezTo>
                      <a:cubicBezTo>
                        <a:pt x="2607287" y="3589309"/>
                        <a:pt x="2617263" y="3575605"/>
                        <a:pt x="2647191" y="3571867"/>
                      </a:cubicBezTo>
                      <a:cubicBezTo>
                        <a:pt x="2668390" y="3569376"/>
                        <a:pt x="2683354" y="3561901"/>
                        <a:pt x="2689589" y="3540721"/>
                      </a:cubicBezTo>
                      <a:cubicBezTo>
                        <a:pt x="2695824" y="3522034"/>
                        <a:pt x="2709541" y="3518296"/>
                        <a:pt x="2726999" y="3524525"/>
                      </a:cubicBezTo>
                      <a:cubicBezTo>
                        <a:pt x="2754433" y="3536984"/>
                        <a:pt x="2764409" y="3524525"/>
                        <a:pt x="2768150" y="3498363"/>
                      </a:cubicBezTo>
                      <a:cubicBezTo>
                        <a:pt x="2769397" y="3485904"/>
                        <a:pt x="2774385" y="3474692"/>
                        <a:pt x="2776879" y="3462233"/>
                      </a:cubicBezTo>
                      <a:cubicBezTo>
                        <a:pt x="2788102" y="3428596"/>
                        <a:pt x="2798079" y="3422367"/>
                        <a:pt x="2832995" y="3429842"/>
                      </a:cubicBezTo>
                      <a:cubicBezTo>
                        <a:pt x="2847959" y="3432333"/>
                        <a:pt x="2861676" y="3439808"/>
                        <a:pt x="2875393" y="3447283"/>
                      </a:cubicBezTo>
                      <a:cubicBezTo>
                        <a:pt x="2892851" y="3457250"/>
                        <a:pt x="2910309" y="3463479"/>
                        <a:pt x="2931508" y="3463479"/>
                      </a:cubicBezTo>
                      <a:cubicBezTo>
                        <a:pt x="2962683" y="3463479"/>
                        <a:pt x="2972659" y="3473446"/>
                        <a:pt x="2975153" y="3504592"/>
                      </a:cubicBezTo>
                      <a:cubicBezTo>
                        <a:pt x="2977647" y="3532000"/>
                        <a:pt x="2983883" y="3559409"/>
                        <a:pt x="3000093" y="3583080"/>
                      </a:cubicBezTo>
                      <a:cubicBezTo>
                        <a:pt x="3007576" y="3593047"/>
                        <a:pt x="3010070" y="3604259"/>
                        <a:pt x="3006329" y="3617963"/>
                      </a:cubicBezTo>
                      <a:cubicBezTo>
                        <a:pt x="3001341" y="3632914"/>
                        <a:pt x="2986377" y="3644126"/>
                        <a:pt x="2973906" y="3632914"/>
                      </a:cubicBezTo>
                      <a:cubicBezTo>
                        <a:pt x="2920285" y="3589309"/>
                        <a:pt x="2862923" y="3607997"/>
                        <a:pt x="2806807" y="3622947"/>
                      </a:cubicBezTo>
                      <a:cubicBezTo>
                        <a:pt x="2773138" y="3632914"/>
                        <a:pt x="2739469" y="3641634"/>
                        <a:pt x="2704553" y="3645372"/>
                      </a:cubicBezTo>
                      <a:cubicBezTo>
                        <a:pt x="2688342" y="3647864"/>
                        <a:pt x="2682107" y="3655339"/>
                        <a:pt x="2675872" y="3671535"/>
                      </a:cubicBezTo>
                      <a:cubicBezTo>
                        <a:pt x="2658414" y="3720122"/>
                        <a:pt x="2655920" y="3769956"/>
                        <a:pt x="2655920" y="3822281"/>
                      </a:cubicBezTo>
                      <a:cubicBezTo>
                        <a:pt x="2674625" y="3819790"/>
                        <a:pt x="2672131" y="3808577"/>
                        <a:pt x="2673378" y="3798610"/>
                      </a:cubicBezTo>
                      <a:cubicBezTo>
                        <a:pt x="2680860" y="3755006"/>
                        <a:pt x="2689589" y="3748777"/>
                        <a:pt x="2728246" y="3761235"/>
                      </a:cubicBezTo>
                      <a:cubicBezTo>
                        <a:pt x="2751939" y="3768710"/>
                        <a:pt x="2771891" y="3773693"/>
                        <a:pt x="2795585" y="3761235"/>
                      </a:cubicBezTo>
                      <a:cubicBezTo>
                        <a:pt x="2813043" y="3752514"/>
                        <a:pt x="2831748" y="3759989"/>
                        <a:pt x="2841724" y="3776185"/>
                      </a:cubicBezTo>
                      <a:cubicBezTo>
                        <a:pt x="2847959" y="3788644"/>
                        <a:pt x="2851700" y="3803594"/>
                        <a:pt x="2832995" y="3808577"/>
                      </a:cubicBezTo>
                      <a:cubicBezTo>
                        <a:pt x="2814290" y="3812315"/>
                        <a:pt x="2813043" y="3819790"/>
                        <a:pt x="2821772" y="3833494"/>
                      </a:cubicBezTo>
                      <a:cubicBezTo>
                        <a:pt x="2829254" y="3843461"/>
                        <a:pt x="2836736" y="3858411"/>
                        <a:pt x="2852947" y="3840969"/>
                      </a:cubicBezTo>
                      <a:cubicBezTo>
                        <a:pt x="2854194" y="3838477"/>
                        <a:pt x="2857935" y="3833494"/>
                        <a:pt x="2861676" y="3833494"/>
                      </a:cubicBezTo>
                      <a:cubicBezTo>
                        <a:pt x="2899086" y="3834740"/>
                        <a:pt x="2929014" y="3824773"/>
                        <a:pt x="2945225" y="3784906"/>
                      </a:cubicBezTo>
                      <a:cubicBezTo>
                        <a:pt x="2947719" y="3774939"/>
                        <a:pt x="2962683" y="3781168"/>
                        <a:pt x="2970165" y="3788644"/>
                      </a:cubicBezTo>
                      <a:cubicBezTo>
                        <a:pt x="2982635" y="3801102"/>
                        <a:pt x="2996353" y="3808577"/>
                        <a:pt x="3010070" y="3818544"/>
                      </a:cubicBezTo>
                      <a:cubicBezTo>
                        <a:pt x="3039998" y="3839723"/>
                        <a:pt x="3068679" y="3828510"/>
                        <a:pt x="3076161" y="3791135"/>
                      </a:cubicBezTo>
                      <a:cubicBezTo>
                        <a:pt x="3078655" y="3779923"/>
                        <a:pt x="3077408" y="3768710"/>
                        <a:pt x="3081149" y="3758743"/>
                      </a:cubicBezTo>
                      <a:cubicBezTo>
                        <a:pt x="3084890" y="3748777"/>
                        <a:pt x="3086137" y="3737564"/>
                        <a:pt x="3098607" y="3737564"/>
                      </a:cubicBezTo>
                      <a:cubicBezTo>
                        <a:pt x="3111077" y="3736318"/>
                        <a:pt x="3119806" y="3743793"/>
                        <a:pt x="3124794" y="3755006"/>
                      </a:cubicBezTo>
                      <a:cubicBezTo>
                        <a:pt x="3131029" y="3768710"/>
                        <a:pt x="3132276" y="3784906"/>
                        <a:pt x="3138511" y="3798610"/>
                      </a:cubicBezTo>
                      <a:cubicBezTo>
                        <a:pt x="3142252" y="3806085"/>
                        <a:pt x="3147240" y="3814806"/>
                        <a:pt x="3155969" y="3816052"/>
                      </a:cubicBezTo>
                      <a:cubicBezTo>
                        <a:pt x="3168439" y="3816052"/>
                        <a:pt x="3169687" y="3806085"/>
                        <a:pt x="3173427" y="3798610"/>
                      </a:cubicBezTo>
                      <a:cubicBezTo>
                        <a:pt x="3192133" y="3763727"/>
                        <a:pt x="3187145" y="3730089"/>
                        <a:pt x="3169687" y="3697697"/>
                      </a:cubicBezTo>
                      <a:cubicBezTo>
                        <a:pt x="3160957" y="3680255"/>
                        <a:pt x="3162204" y="3654093"/>
                        <a:pt x="3133523" y="3647864"/>
                      </a:cubicBezTo>
                      <a:cubicBezTo>
                        <a:pt x="3129782" y="3647864"/>
                        <a:pt x="3127288" y="3641634"/>
                        <a:pt x="3127288" y="3637897"/>
                      </a:cubicBezTo>
                      <a:cubicBezTo>
                        <a:pt x="3131029" y="3612980"/>
                        <a:pt x="3122300" y="3588063"/>
                        <a:pt x="3128535" y="3565638"/>
                      </a:cubicBezTo>
                      <a:cubicBezTo>
                        <a:pt x="3136017" y="3533246"/>
                        <a:pt x="3149734" y="3502100"/>
                        <a:pt x="3172181" y="3478429"/>
                      </a:cubicBezTo>
                      <a:cubicBezTo>
                        <a:pt x="3188391" y="3462233"/>
                        <a:pt x="3204603" y="3456004"/>
                        <a:pt x="3218320" y="3478429"/>
                      </a:cubicBezTo>
                      <a:cubicBezTo>
                        <a:pt x="3228296" y="3494625"/>
                        <a:pt x="3247001" y="3498363"/>
                        <a:pt x="3260718" y="3509575"/>
                      </a:cubicBezTo>
                      <a:cubicBezTo>
                        <a:pt x="3273188" y="3519542"/>
                        <a:pt x="3284411" y="3533246"/>
                        <a:pt x="3270694" y="3549442"/>
                      </a:cubicBezTo>
                      <a:cubicBezTo>
                        <a:pt x="3260718" y="3563146"/>
                        <a:pt x="3245754" y="3558163"/>
                        <a:pt x="3233284" y="3550688"/>
                      </a:cubicBezTo>
                      <a:cubicBezTo>
                        <a:pt x="3195874" y="3528263"/>
                        <a:pt x="3194627" y="3529509"/>
                        <a:pt x="3184651" y="3576851"/>
                      </a:cubicBezTo>
                      <a:cubicBezTo>
                        <a:pt x="3205850" y="3576851"/>
                        <a:pt x="3227049" y="3580588"/>
                        <a:pt x="3247001" y="3580588"/>
                      </a:cubicBezTo>
                      <a:cubicBezTo>
                        <a:pt x="3265706" y="3580588"/>
                        <a:pt x="3276929" y="3589309"/>
                        <a:pt x="3279423" y="3606751"/>
                      </a:cubicBezTo>
                      <a:cubicBezTo>
                        <a:pt x="3280670" y="3614226"/>
                        <a:pt x="3280670" y="3624193"/>
                        <a:pt x="3288152" y="3627930"/>
                      </a:cubicBezTo>
                      <a:cubicBezTo>
                        <a:pt x="3318080" y="3646618"/>
                        <a:pt x="3330550" y="3675272"/>
                        <a:pt x="3335538" y="3710156"/>
                      </a:cubicBezTo>
                      <a:cubicBezTo>
                        <a:pt x="3338032" y="3723860"/>
                        <a:pt x="3350502" y="3723860"/>
                        <a:pt x="3361725" y="3713893"/>
                      </a:cubicBezTo>
                      <a:cubicBezTo>
                        <a:pt x="3371701" y="3703926"/>
                        <a:pt x="3381678" y="3690222"/>
                        <a:pt x="3392901" y="3681501"/>
                      </a:cubicBezTo>
                      <a:cubicBezTo>
                        <a:pt x="3414100" y="3665305"/>
                        <a:pt x="3422829" y="3667797"/>
                        <a:pt x="3431558" y="3692714"/>
                      </a:cubicBezTo>
                      <a:cubicBezTo>
                        <a:pt x="3434052" y="3696451"/>
                        <a:pt x="3434052" y="3700189"/>
                        <a:pt x="3435299" y="3703926"/>
                      </a:cubicBezTo>
                      <a:cubicBezTo>
                        <a:pt x="3439040" y="3713893"/>
                        <a:pt x="3440287" y="3727597"/>
                        <a:pt x="3452757" y="3723860"/>
                      </a:cubicBezTo>
                      <a:cubicBezTo>
                        <a:pt x="3463980" y="3721368"/>
                        <a:pt x="3456498" y="3708910"/>
                        <a:pt x="3455251" y="3701435"/>
                      </a:cubicBezTo>
                      <a:cubicBezTo>
                        <a:pt x="3450263" y="3676518"/>
                        <a:pt x="3470215" y="3666551"/>
                        <a:pt x="3483932" y="3654093"/>
                      </a:cubicBezTo>
                      <a:cubicBezTo>
                        <a:pt x="3495155" y="3642880"/>
                        <a:pt x="3507625" y="3645372"/>
                        <a:pt x="3517601" y="3660322"/>
                      </a:cubicBezTo>
                      <a:cubicBezTo>
                        <a:pt x="3523836" y="3635405"/>
                        <a:pt x="3527577" y="3614226"/>
                        <a:pt x="3523836" y="3593047"/>
                      </a:cubicBezTo>
                      <a:cubicBezTo>
                        <a:pt x="3520095" y="3570621"/>
                        <a:pt x="3527577" y="3554426"/>
                        <a:pt x="3551271" y="3551934"/>
                      </a:cubicBezTo>
                      <a:cubicBezTo>
                        <a:pt x="3572470" y="3548196"/>
                        <a:pt x="3579952" y="3535738"/>
                        <a:pt x="3579952" y="3515805"/>
                      </a:cubicBezTo>
                      <a:cubicBezTo>
                        <a:pt x="3581199" y="3505838"/>
                        <a:pt x="3582446" y="3495871"/>
                        <a:pt x="3588681" y="3487150"/>
                      </a:cubicBezTo>
                      <a:cubicBezTo>
                        <a:pt x="3604892" y="3462233"/>
                        <a:pt x="3614868" y="3436071"/>
                        <a:pt x="3613621" y="3406171"/>
                      </a:cubicBezTo>
                      <a:cubicBezTo>
                        <a:pt x="3613621" y="3396204"/>
                        <a:pt x="3616115" y="3386237"/>
                        <a:pt x="3627338" y="3381254"/>
                      </a:cubicBezTo>
                      <a:cubicBezTo>
                        <a:pt x="3639808" y="3376270"/>
                        <a:pt x="3644796" y="3386237"/>
                        <a:pt x="3652278" y="3392466"/>
                      </a:cubicBezTo>
                      <a:cubicBezTo>
                        <a:pt x="3673477" y="3413646"/>
                        <a:pt x="3702158" y="3412400"/>
                        <a:pt x="3720863" y="3386237"/>
                      </a:cubicBezTo>
                      <a:cubicBezTo>
                        <a:pt x="3734580" y="3368795"/>
                        <a:pt x="3747051" y="3353845"/>
                        <a:pt x="3762015" y="3338895"/>
                      </a:cubicBezTo>
                      <a:cubicBezTo>
                        <a:pt x="3784461" y="3315224"/>
                        <a:pt x="3816883" y="3318962"/>
                        <a:pt x="3844317" y="3310241"/>
                      </a:cubicBezTo>
                      <a:cubicBezTo>
                        <a:pt x="3853046" y="3307749"/>
                        <a:pt x="3861775" y="3316470"/>
                        <a:pt x="3865516" y="3323945"/>
                      </a:cubicBezTo>
                      <a:cubicBezTo>
                        <a:pt x="3886715" y="3357583"/>
                        <a:pt x="3924125" y="3366304"/>
                        <a:pt x="3957795" y="3377516"/>
                      </a:cubicBezTo>
                      <a:cubicBezTo>
                        <a:pt x="3967771" y="3381254"/>
                        <a:pt x="3977747" y="3381254"/>
                        <a:pt x="3985229" y="3372533"/>
                      </a:cubicBezTo>
                      <a:cubicBezTo>
                        <a:pt x="3998946" y="3357583"/>
                        <a:pt x="4016404" y="3357583"/>
                        <a:pt x="4035109" y="3361320"/>
                      </a:cubicBezTo>
                      <a:cubicBezTo>
                        <a:pt x="4040097" y="3362566"/>
                        <a:pt x="4045085" y="3368795"/>
                        <a:pt x="4050073" y="3367550"/>
                      </a:cubicBezTo>
                      <a:cubicBezTo>
                        <a:pt x="4099953" y="3347616"/>
                        <a:pt x="4146093" y="3377516"/>
                        <a:pt x="4194726" y="3372533"/>
                      </a:cubicBezTo>
                      <a:cubicBezTo>
                        <a:pt x="4209690" y="3371287"/>
                        <a:pt x="4220913" y="3363812"/>
                        <a:pt x="4230889" y="3357583"/>
                      </a:cubicBezTo>
                      <a:cubicBezTo>
                        <a:pt x="4252088" y="3343879"/>
                        <a:pt x="4273287" y="3343879"/>
                        <a:pt x="4291992" y="3361320"/>
                      </a:cubicBezTo>
                      <a:cubicBezTo>
                        <a:pt x="4303215" y="3371287"/>
                        <a:pt x="4315686" y="3376270"/>
                        <a:pt x="4329403" y="3380008"/>
                      </a:cubicBezTo>
                      <a:cubicBezTo>
                        <a:pt x="4356837" y="3387483"/>
                        <a:pt x="4361825" y="3401187"/>
                        <a:pt x="4346861" y="3423612"/>
                      </a:cubicBezTo>
                      <a:cubicBezTo>
                        <a:pt x="4338132" y="3438562"/>
                        <a:pt x="4331897" y="3452267"/>
                        <a:pt x="4330650" y="3469708"/>
                      </a:cubicBezTo>
                      <a:cubicBezTo>
                        <a:pt x="4329403" y="3500854"/>
                        <a:pt x="4306957" y="3520788"/>
                        <a:pt x="4289498" y="3541967"/>
                      </a:cubicBezTo>
                      <a:cubicBezTo>
                        <a:pt x="4279522" y="3554426"/>
                        <a:pt x="4272040" y="3564392"/>
                        <a:pt x="4279522" y="3580588"/>
                      </a:cubicBezTo>
                      <a:cubicBezTo>
                        <a:pt x="4285757" y="3595538"/>
                        <a:pt x="4296980" y="3603013"/>
                        <a:pt x="4313192" y="3603013"/>
                      </a:cubicBezTo>
                      <a:cubicBezTo>
                        <a:pt x="4348108" y="3604259"/>
                        <a:pt x="4383024" y="3617963"/>
                        <a:pt x="4420434" y="3617963"/>
                      </a:cubicBezTo>
                      <a:cubicBezTo>
                        <a:pt x="4435398" y="3617963"/>
                        <a:pt x="4447868" y="3624193"/>
                        <a:pt x="4455350" y="3639143"/>
                      </a:cubicBezTo>
                      <a:cubicBezTo>
                        <a:pt x="4466573" y="3651601"/>
                        <a:pt x="4481537" y="3652847"/>
                        <a:pt x="4497748" y="3651601"/>
                      </a:cubicBezTo>
                      <a:cubicBezTo>
                        <a:pt x="4565087" y="3647864"/>
                        <a:pt x="4628684" y="3655339"/>
                        <a:pt x="4692281" y="3677764"/>
                      </a:cubicBezTo>
                      <a:cubicBezTo>
                        <a:pt x="4733433" y="3692714"/>
                        <a:pt x="4761958" y="3725884"/>
                        <a:pt x="4766283" y="3765187"/>
                      </a:cubicBezTo>
                      <a:cubicBezTo>
                        <a:pt x="4767725" y="3778287"/>
                        <a:pt x="4766478" y="3792069"/>
                        <a:pt x="4762114" y="3806085"/>
                      </a:cubicBezTo>
                      <a:cubicBezTo>
                        <a:pt x="4748397" y="3850936"/>
                        <a:pt x="4708492" y="3858411"/>
                        <a:pt x="4672329" y="3869623"/>
                      </a:cubicBezTo>
                      <a:cubicBezTo>
                        <a:pt x="4647389" y="3877098"/>
                        <a:pt x="4621202" y="3877098"/>
                        <a:pt x="4596262" y="3883327"/>
                      </a:cubicBezTo>
                      <a:cubicBezTo>
                        <a:pt x="4527676" y="3898277"/>
                        <a:pt x="4456597" y="3884573"/>
                        <a:pt x="4388012" y="3897032"/>
                      </a:cubicBezTo>
                      <a:cubicBezTo>
                        <a:pt x="4376789" y="3898277"/>
                        <a:pt x="4365566" y="3892048"/>
                        <a:pt x="4356837" y="3903261"/>
                      </a:cubicBezTo>
                      <a:cubicBezTo>
                        <a:pt x="4351849" y="3914473"/>
                        <a:pt x="4341873" y="3919457"/>
                        <a:pt x="4331897" y="3924440"/>
                      </a:cubicBezTo>
                      <a:cubicBezTo>
                        <a:pt x="4294486" y="3936899"/>
                        <a:pt x="4273287" y="3969290"/>
                        <a:pt x="4244606" y="3991716"/>
                      </a:cubicBezTo>
                      <a:cubicBezTo>
                        <a:pt x="4230889" y="4001682"/>
                        <a:pt x="4227148" y="4016632"/>
                        <a:pt x="4225901" y="4031582"/>
                      </a:cubicBezTo>
                      <a:cubicBezTo>
                        <a:pt x="4223407" y="4068958"/>
                        <a:pt x="4232136" y="4105087"/>
                        <a:pt x="4234630" y="4139970"/>
                      </a:cubicBezTo>
                      <a:cubicBezTo>
                        <a:pt x="4234630" y="4157412"/>
                        <a:pt x="4247100" y="4164887"/>
                        <a:pt x="4259570" y="4173608"/>
                      </a:cubicBezTo>
                      <a:cubicBezTo>
                        <a:pt x="4285757" y="4189804"/>
                        <a:pt x="4309451" y="4207246"/>
                        <a:pt x="4316933" y="4239638"/>
                      </a:cubicBezTo>
                      <a:cubicBezTo>
                        <a:pt x="4316933" y="4242129"/>
                        <a:pt x="4316933" y="4244621"/>
                        <a:pt x="4316933" y="4247113"/>
                      </a:cubicBezTo>
                      <a:cubicBezTo>
                        <a:pt x="4310697" y="4252096"/>
                        <a:pt x="4303215" y="4252096"/>
                        <a:pt x="4296980" y="4247113"/>
                      </a:cubicBezTo>
                      <a:cubicBezTo>
                        <a:pt x="4280769" y="4239638"/>
                        <a:pt x="4269546" y="4238392"/>
                        <a:pt x="4265805" y="4212229"/>
                      </a:cubicBezTo>
                      <a:cubicBezTo>
                        <a:pt x="4263311" y="4187312"/>
                        <a:pt x="4230889" y="4168625"/>
                        <a:pt x="4202208" y="4161150"/>
                      </a:cubicBezTo>
                      <a:cubicBezTo>
                        <a:pt x="4183503" y="4156166"/>
                        <a:pt x="4168539" y="4153675"/>
                        <a:pt x="4176021" y="4127512"/>
                      </a:cubicBezTo>
                      <a:cubicBezTo>
                        <a:pt x="4178515" y="4125020"/>
                        <a:pt x="4176021" y="4117545"/>
                        <a:pt x="4173527" y="4116300"/>
                      </a:cubicBezTo>
                      <a:cubicBezTo>
                        <a:pt x="4148587" y="4100104"/>
                        <a:pt x="4114917" y="4112562"/>
                        <a:pt x="4088730" y="4096366"/>
                      </a:cubicBezTo>
                      <a:cubicBezTo>
                        <a:pt x="4080001" y="4091383"/>
                        <a:pt x="4070025" y="4105087"/>
                        <a:pt x="4065037" y="4115054"/>
                      </a:cubicBezTo>
                      <a:cubicBezTo>
                        <a:pt x="4056308" y="4132495"/>
                        <a:pt x="4037603" y="4137479"/>
                        <a:pt x="4022639" y="4146200"/>
                      </a:cubicBezTo>
                      <a:cubicBezTo>
                        <a:pt x="3992711" y="4162396"/>
                        <a:pt x="3972759" y="4183575"/>
                        <a:pt x="3972759" y="4219704"/>
                      </a:cubicBezTo>
                      <a:cubicBezTo>
                        <a:pt x="3971512" y="4249604"/>
                        <a:pt x="3944078" y="4265800"/>
                        <a:pt x="3931607" y="4289471"/>
                      </a:cubicBezTo>
                      <a:cubicBezTo>
                        <a:pt x="3922878" y="4305667"/>
                        <a:pt x="3914149" y="4320617"/>
                        <a:pt x="3912902" y="4338059"/>
                      </a:cubicBezTo>
                      <a:cubicBezTo>
                        <a:pt x="3911655" y="4394122"/>
                        <a:pt x="3884221" y="4440218"/>
                        <a:pt x="3858034" y="4487560"/>
                      </a:cubicBezTo>
                      <a:cubicBezTo>
                        <a:pt x="3858034" y="4488806"/>
                        <a:pt x="3851799" y="4492543"/>
                        <a:pt x="3851799" y="4492543"/>
                      </a:cubicBezTo>
                      <a:cubicBezTo>
                        <a:pt x="3834341" y="4478839"/>
                        <a:pt x="3806907" y="4486314"/>
                        <a:pt x="3794437" y="4461397"/>
                      </a:cubicBezTo>
                      <a:cubicBezTo>
                        <a:pt x="3763262" y="4400351"/>
                        <a:pt x="3763262" y="4400351"/>
                        <a:pt x="3697170" y="4420285"/>
                      </a:cubicBezTo>
                      <a:cubicBezTo>
                        <a:pt x="3694676" y="4421530"/>
                        <a:pt x="3690935" y="4422776"/>
                        <a:pt x="3684700" y="4424022"/>
                      </a:cubicBezTo>
                      <a:cubicBezTo>
                        <a:pt x="3698417" y="4374188"/>
                        <a:pt x="3658513" y="4345534"/>
                        <a:pt x="3642302" y="4308159"/>
                      </a:cubicBezTo>
                      <a:cubicBezTo>
                        <a:pt x="3634820" y="4294455"/>
                        <a:pt x="3612374" y="4296946"/>
                        <a:pt x="3601151" y="4283242"/>
                      </a:cubicBezTo>
                      <a:cubicBezTo>
                        <a:pt x="3588681" y="4269538"/>
                        <a:pt x="3581199" y="4255834"/>
                        <a:pt x="3582446" y="4235900"/>
                      </a:cubicBezTo>
                      <a:cubicBezTo>
                        <a:pt x="3582446" y="4217213"/>
                        <a:pt x="3584940" y="4198525"/>
                        <a:pt x="3572470" y="4179837"/>
                      </a:cubicBezTo>
                      <a:cubicBezTo>
                        <a:pt x="3562493" y="4164887"/>
                        <a:pt x="3571223" y="4149937"/>
                        <a:pt x="3589928" y="4143708"/>
                      </a:cubicBezTo>
                      <a:cubicBezTo>
                        <a:pt x="3604892" y="4139970"/>
                        <a:pt x="3618609" y="4134987"/>
                        <a:pt x="3633573" y="4132495"/>
                      </a:cubicBezTo>
                      <a:cubicBezTo>
                        <a:pt x="3658513" y="4127512"/>
                        <a:pt x="3685947" y="4127512"/>
                        <a:pt x="3684700" y="4088891"/>
                      </a:cubicBezTo>
                      <a:cubicBezTo>
                        <a:pt x="3683453" y="4076433"/>
                        <a:pt x="3704652" y="4073941"/>
                        <a:pt x="3718369" y="4071449"/>
                      </a:cubicBezTo>
                      <a:cubicBezTo>
                        <a:pt x="3730839" y="4068958"/>
                        <a:pt x="3728345" y="4082662"/>
                        <a:pt x="3732086" y="4090137"/>
                      </a:cubicBezTo>
                      <a:cubicBezTo>
                        <a:pt x="3740815" y="4107579"/>
                        <a:pt x="3748297" y="4126266"/>
                        <a:pt x="3755780" y="4143708"/>
                      </a:cubicBezTo>
                      <a:cubicBezTo>
                        <a:pt x="3759521" y="4148691"/>
                        <a:pt x="3759521" y="4157412"/>
                        <a:pt x="3768250" y="4157412"/>
                      </a:cubicBezTo>
                      <a:cubicBezTo>
                        <a:pt x="3775732" y="4154921"/>
                        <a:pt x="3779473" y="4147446"/>
                        <a:pt x="3779473" y="4141216"/>
                      </a:cubicBezTo>
                      <a:cubicBezTo>
                        <a:pt x="3784461" y="4105087"/>
                        <a:pt x="3789449" y="4068958"/>
                        <a:pt x="3821871" y="4041549"/>
                      </a:cubicBezTo>
                      <a:cubicBezTo>
                        <a:pt x="3834341" y="4031582"/>
                        <a:pt x="3820624" y="4004174"/>
                        <a:pt x="3804413" y="4005420"/>
                      </a:cubicBezTo>
                      <a:cubicBezTo>
                        <a:pt x="3783214" y="4006666"/>
                        <a:pt x="3755780" y="4002928"/>
                        <a:pt x="3748297" y="4032828"/>
                      </a:cubicBezTo>
                      <a:cubicBezTo>
                        <a:pt x="3744557" y="4042795"/>
                        <a:pt x="3739569" y="4049024"/>
                        <a:pt x="3728345" y="4046532"/>
                      </a:cubicBezTo>
                      <a:cubicBezTo>
                        <a:pt x="3718369" y="4042795"/>
                        <a:pt x="3720863" y="4032828"/>
                        <a:pt x="3722110" y="4026599"/>
                      </a:cubicBezTo>
                      <a:cubicBezTo>
                        <a:pt x="3732086" y="3971782"/>
                        <a:pt x="3712134" y="3921948"/>
                        <a:pt x="3690935" y="3874607"/>
                      </a:cubicBezTo>
                      <a:cubicBezTo>
                        <a:pt x="3680959" y="3849690"/>
                        <a:pt x="3654772" y="3864640"/>
                        <a:pt x="3638561" y="3877098"/>
                      </a:cubicBezTo>
                      <a:cubicBezTo>
                        <a:pt x="3613621" y="3898277"/>
                        <a:pt x="3593669" y="3924440"/>
                        <a:pt x="3566235" y="3941882"/>
                      </a:cubicBezTo>
                      <a:cubicBezTo>
                        <a:pt x="3538800" y="3958078"/>
                        <a:pt x="3511366" y="3984240"/>
                        <a:pt x="3475203" y="3955586"/>
                      </a:cubicBezTo>
                      <a:cubicBezTo>
                        <a:pt x="3465227" y="3948111"/>
                        <a:pt x="3447769" y="3953094"/>
                        <a:pt x="3446522" y="3961815"/>
                      </a:cubicBezTo>
                      <a:cubicBezTo>
                        <a:pt x="3445275" y="3976765"/>
                        <a:pt x="3422829" y="3992961"/>
                        <a:pt x="3441534" y="4006666"/>
                      </a:cubicBezTo>
                      <a:cubicBezTo>
                        <a:pt x="3461486" y="4021616"/>
                        <a:pt x="3450263" y="4026599"/>
                        <a:pt x="3436546" y="4031582"/>
                      </a:cubicBezTo>
                      <a:cubicBezTo>
                        <a:pt x="3416594" y="4040303"/>
                        <a:pt x="3407865" y="4057745"/>
                        <a:pt x="3397889" y="4075187"/>
                      </a:cubicBezTo>
                      <a:cubicBezTo>
                        <a:pt x="3387913" y="4090137"/>
                        <a:pt x="3380431" y="4087645"/>
                        <a:pt x="3369207" y="4076433"/>
                      </a:cubicBezTo>
                      <a:cubicBezTo>
                        <a:pt x="3339279" y="4046532"/>
                        <a:pt x="3281917" y="4057745"/>
                        <a:pt x="3268200" y="4096366"/>
                      </a:cubicBezTo>
                      <a:cubicBezTo>
                        <a:pt x="3263212" y="4108824"/>
                        <a:pt x="3259471" y="4120037"/>
                        <a:pt x="3243260" y="4122529"/>
                      </a:cubicBezTo>
                      <a:cubicBezTo>
                        <a:pt x="3224555" y="4123775"/>
                        <a:pt x="3219567" y="4141216"/>
                        <a:pt x="3212085" y="4154921"/>
                      </a:cubicBezTo>
                      <a:cubicBezTo>
                        <a:pt x="3199615" y="4174854"/>
                        <a:pt x="3190886" y="4179837"/>
                        <a:pt x="3163451" y="4173608"/>
                      </a:cubicBezTo>
                      <a:cubicBezTo>
                        <a:pt x="3136017" y="4167379"/>
                        <a:pt x="3106089" y="4157412"/>
                        <a:pt x="3079902" y="4157412"/>
                      </a:cubicBezTo>
                      <a:cubicBezTo>
                        <a:pt x="3049974" y="4157412"/>
                        <a:pt x="3013811" y="4161150"/>
                        <a:pt x="2985129" y="4184821"/>
                      </a:cubicBezTo>
                      <a:cubicBezTo>
                        <a:pt x="2956448" y="4210983"/>
                        <a:pt x="2950213" y="4207246"/>
                        <a:pt x="2938990" y="4169871"/>
                      </a:cubicBezTo>
                      <a:cubicBezTo>
                        <a:pt x="2936496" y="4164887"/>
                        <a:pt x="2934002" y="4158658"/>
                        <a:pt x="2931508" y="4152429"/>
                      </a:cubicBezTo>
                      <a:cubicBezTo>
                        <a:pt x="2917791" y="4169871"/>
                        <a:pt x="2904074" y="4183575"/>
                        <a:pt x="2881628" y="4164887"/>
                      </a:cubicBezTo>
                      <a:cubicBezTo>
                        <a:pt x="2874146" y="4159904"/>
                        <a:pt x="2865417" y="4159904"/>
                        <a:pt x="2860429" y="4166133"/>
                      </a:cubicBezTo>
                      <a:cubicBezTo>
                        <a:pt x="2831748" y="4207246"/>
                        <a:pt x="2786855" y="4202263"/>
                        <a:pt x="2745704" y="4204754"/>
                      </a:cubicBezTo>
                      <a:cubicBezTo>
                        <a:pt x="2708294" y="4208492"/>
                        <a:pt x="2647191" y="4268292"/>
                        <a:pt x="2642203" y="4304421"/>
                      </a:cubicBezTo>
                      <a:cubicBezTo>
                        <a:pt x="2639709" y="4323109"/>
                        <a:pt x="2658414" y="4333076"/>
                        <a:pt x="2659661" y="4349272"/>
                      </a:cubicBezTo>
                      <a:cubicBezTo>
                        <a:pt x="2642203" y="4354255"/>
                        <a:pt x="2637215" y="4341797"/>
                        <a:pt x="2629733" y="4331830"/>
                      </a:cubicBezTo>
                      <a:cubicBezTo>
                        <a:pt x="2612275" y="4311896"/>
                        <a:pt x="2598557" y="4314388"/>
                        <a:pt x="2584840" y="4339305"/>
                      </a:cubicBezTo>
                      <a:cubicBezTo>
                        <a:pt x="2577358" y="4354255"/>
                        <a:pt x="2567382" y="4359238"/>
                        <a:pt x="2546183" y="4354255"/>
                      </a:cubicBezTo>
                      <a:cubicBezTo>
                        <a:pt x="2511267" y="4345534"/>
                        <a:pt x="2473857" y="4331830"/>
                        <a:pt x="2440187" y="4362976"/>
                      </a:cubicBezTo>
                      <a:cubicBezTo>
                        <a:pt x="2431459" y="4371697"/>
                        <a:pt x="2426471" y="4379172"/>
                        <a:pt x="2422729" y="4390384"/>
                      </a:cubicBezTo>
                      <a:cubicBezTo>
                        <a:pt x="2417741" y="4402843"/>
                        <a:pt x="2412753" y="4414055"/>
                        <a:pt x="2406519" y="4426514"/>
                      </a:cubicBezTo>
                      <a:cubicBezTo>
                        <a:pt x="2385319" y="4460151"/>
                        <a:pt x="2366614" y="4462643"/>
                        <a:pt x="2350403" y="4426514"/>
                      </a:cubicBezTo>
                      <a:cubicBezTo>
                        <a:pt x="2331698" y="4389139"/>
                        <a:pt x="2303017" y="4396614"/>
                        <a:pt x="2275583" y="4395368"/>
                      </a:cubicBezTo>
                      <a:cubicBezTo>
                        <a:pt x="2265607" y="4395368"/>
                        <a:pt x="2253137" y="4400351"/>
                        <a:pt x="2248149" y="4386647"/>
                      </a:cubicBezTo>
                      <a:cubicBezTo>
                        <a:pt x="2244407" y="4376680"/>
                        <a:pt x="2249395" y="4369205"/>
                        <a:pt x="2259372" y="4366713"/>
                      </a:cubicBezTo>
                      <a:cubicBezTo>
                        <a:pt x="2270595" y="4362976"/>
                        <a:pt x="2285559" y="4353009"/>
                        <a:pt x="2291794" y="4372943"/>
                      </a:cubicBezTo>
                      <a:cubicBezTo>
                        <a:pt x="2294288" y="4381664"/>
                        <a:pt x="2298029" y="4389139"/>
                        <a:pt x="2308005" y="4381664"/>
                      </a:cubicBezTo>
                      <a:cubicBezTo>
                        <a:pt x="2314240" y="4376680"/>
                        <a:pt x="2306758" y="4369205"/>
                        <a:pt x="2304264" y="4364222"/>
                      </a:cubicBezTo>
                      <a:cubicBezTo>
                        <a:pt x="2303017" y="4361730"/>
                        <a:pt x="2300523" y="4357993"/>
                        <a:pt x="2298029" y="4356747"/>
                      </a:cubicBezTo>
                      <a:cubicBezTo>
                        <a:pt x="2285559" y="4350517"/>
                        <a:pt x="2266854" y="4348026"/>
                        <a:pt x="2268101" y="4330584"/>
                      </a:cubicBezTo>
                      <a:cubicBezTo>
                        <a:pt x="2269348" y="4314388"/>
                        <a:pt x="2273089" y="4293209"/>
                        <a:pt x="2283065" y="4281996"/>
                      </a:cubicBezTo>
                      <a:cubicBezTo>
                        <a:pt x="2309252" y="4253342"/>
                        <a:pt x="2289300" y="4234654"/>
                        <a:pt x="2271842" y="4217213"/>
                      </a:cubicBezTo>
                      <a:cubicBezTo>
                        <a:pt x="2253137" y="4198525"/>
                        <a:pt x="2231937" y="4203508"/>
                        <a:pt x="2214479" y="4222196"/>
                      </a:cubicBezTo>
                      <a:cubicBezTo>
                        <a:pt x="2211985" y="4223442"/>
                        <a:pt x="2208244" y="4223442"/>
                        <a:pt x="2200762" y="4225933"/>
                      </a:cubicBezTo>
                      <a:cubicBezTo>
                        <a:pt x="2211985" y="4202263"/>
                        <a:pt x="2213233" y="4181083"/>
                        <a:pt x="2199515" y="4161150"/>
                      </a:cubicBezTo>
                      <a:cubicBezTo>
                        <a:pt x="2194527" y="4153675"/>
                        <a:pt x="2195774" y="4146200"/>
                        <a:pt x="2200762" y="4139970"/>
                      </a:cubicBezTo>
                      <a:cubicBezTo>
                        <a:pt x="2224455" y="4112562"/>
                        <a:pt x="2206997" y="4101349"/>
                        <a:pt x="2184551" y="4090137"/>
                      </a:cubicBezTo>
                      <a:cubicBezTo>
                        <a:pt x="2145894" y="4070203"/>
                        <a:pt x="2140906" y="4057745"/>
                        <a:pt x="2160858" y="4021616"/>
                      </a:cubicBezTo>
                      <a:cubicBezTo>
                        <a:pt x="2173328" y="3999191"/>
                        <a:pt x="2159611" y="3986732"/>
                        <a:pt x="2144647" y="3979257"/>
                      </a:cubicBezTo>
                      <a:cubicBezTo>
                        <a:pt x="2120954" y="3968045"/>
                        <a:pt x="2112225" y="3944374"/>
                        <a:pt x="2094767" y="3929423"/>
                      </a:cubicBezTo>
                      <a:cubicBezTo>
                        <a:pt x="2059851" y="3897032"/>
                        <a:pt x="2047381" y="3845952"/>
                        <a:pt x="2003735" y="3819790"/>
                      </a:cubicBezTo>
                      <a:cubicBezTo>
                        <a:pt x="1973807" y="3802348"/>
                        <a:pt x="1973807" y="3771202"/>
                        <a:pt x="1998747" y="3743793"/>
                      </a:cubicBezTo>
                      <a:cubicBezTo>
                        <a:pt x="2012464" y="3730089"/>
                        <a:pt x="2017452" y="3717631"/>
                        <a:pt x="2006229" y="3700189"/>
                      </a:cubicBezTo>
                      <a:cubicBezTo>
                        <a:pt x="1998747" y="3688976"/>
                        <a:pt x="2003735" y="3672780"/>
                        <a:pt x="1999994" y="3659076"/>
                      </a:cubicBezTo>
                      <a:cubicBezTo>
                        <a:pt x="1998747" y="3651601"/>
                        <a:pt x="1996253" y="3640389"/>
                        <a:pt x="1987524" y="3637897"/>
                      </a:cubicBezTo>
                      <a:cubicBezTo>
                        <a:pt x="1976301" y="3632914"/>
                        <a:pt x="1972560" y="3644126"/>
                        <a:pt x="1966325" y="3650355"/>
                      </a:cubicBezTo>
                      <a:cubicBezTo>
                        <a:pt x="1942632" y="3680255"/>
                        <a:pt x="1943879" y="3716385"/>
                        <a:pt x="1945126" y="3750022"/>
                      </a:cubicBezTo>
                      <a:cubicBezTo>
                        <a:pt x="1946373" y="3771202"/>
                        <a:pt x="1951361" y="3791135"/>
                        <a:pt x="1936397" y="3808577"/>
                      </a:cubicBezTo>
                      <a:cubicBezTo>
                        <a:pt x="1925174" y="3823527"/>
                        <a:pt x="1930162" y="3840969"/>
                        <a:pt x="1927668" y="3857165"/>
                      </a:cubicBezTo>
                      <a:cubicBezTo>
                        <a:pt x="1926421" y="3877098"/>
                        <a:pt x="1925174" y="3898277"/>
                        <a:pt x="1897740" y="3905753"/>
                      </a:cubicBezTo>
                      <a:cubicBezTo>
                        <a:pt x="1885270" y="3909490"/>
                        <a:pt x="1875293" y="3908244"/>
                        <a:pt x="1869059" y="3895786"/>
                      </a:cubicBezTo>
                      <a:cubicBezTo>
                        <a:pt x="1860329" y="3880836"/>
                        <a:pt x="1846613" y="3873361"/>
                        <a:pt x="1831648" y="3870869"/>
                      </a:cubicBezTo>
                      <a:cubicBezTo>
                        <a:pt x="1784262" y="3860902"/>
                        <a:pt x="1784262" y="3859656"/>
                        <a:pt x="1769298" y="3812315"/>
                      </a:cubicBezTo>
                      <a:cubicBezTo>
                        <a:pt x="1759322" y="3828510"/>
                        <a:pt x="1745605" y="3842215"/>
                        <a:pt x="1729394" y="3840969"/>
                      </a:cubicBezTo>
                      <a:cubicBezTo>
                        <a:pt x="1713183" y="3839723"/>
                        <a:pt x="1703207" y="3819790"/>
                        <a:pt x="1683255" y="3821035"/>
                      </a:cubicBezTo>
                      <a:cubicBezTo>
                        <a:pt x="1678267" y="3821035"/>
                        <a:pt x="1675773" y="3812315"/>
                        <a:pt x="1678267" y="3807331"/>
                      </a:cubicBezTo>
                      <a:cubicBezTo>
                        <a:pt x="1691983" y="3786152"/>
                        <a:pt x="1669537" y="3761235"/>
                        <a:pt x="1684501" y="3741302"/>
                      </a:cubicBezTo>
                      <a:cubicBezTo>
                        <a:pt x="1689489" y="3733827"/>
                        <a:pt x="1684501" y="3727597"/>
                        <a:pt x="1679513" y="3723860"/>
                      </a:cubicBezTo>
                      <a:cubicBezTo>
                        <a:pt x="1663303" y="3712647"/>
                        <a:pt x="1663303" y="3696451"/>
                        <a:pt x="1670785" y="3680255"/>
                      </a:cubicBezTo>
                      <a:cubicBezTo>
                        <a:pt x="1679513" y="3656584"/>
                        <a:pt x="1684501" y="3634159"/>
                        <a:pt x="1672031" y="3609243"/>
                      </a:cubicBezTo>
                      <a:cubicBezTo>
                        <a:pt x="1664549" y="3593047"/>
                        <a:pt x="1669537" y="3570621"/>
                        <a:pt x="1678267" y="3554426"/>
                      </a:cubicBezTo>
                      <a:cubicBezTo>
                        <a:pt x="1686995" y="3533246"/>
                        <a:pt x="1685749" y="3518296"/>
                        <a:pt x="1664549" y="3505838"/>
                      </a:cubicBezTo>
                      <a:cubicBezTo>
                        <a:pt x="1650833" y="3499609"/>
                        <a:pt x="1643350" y="3487150"/>
                        <a:pt x="1644597" y="3474692"/>
                      </a:cubicBezTo>
                      <a:cubicBezTo>
                        <a:pt x="1653327" y="3419875"/>
                        <a:pt x="1624645" y="3376270"/>
                        <a:pt x="1603446" y="3331420"/>
                      </a:cubicBezTo>
                      <a:cubicBezTo>
                        <a:pt x="1594717" y="3310241"/>
                        <a:pt x="1582247" y="3296537"/>
                        <a:pt x="1559801" y="3320208"/>
                      </a:cubicBezTo>
                      <a:cubicBezTo>
                        <a:pt x="1549825" y="3332666"/>
                        <a:pt x="1533614" y="3331420"/>
                        <a:pt x="1521144" y="3323945"/>
                      </a:cubicBezTo>
                      <a:cubicBezTo>
                        <a:pt x="1508674" y="3317716"/>
                        <a:pt x="1516156" y="3304012"/>
                        <a:pt x="1513662" y="3295291"/>
                      </a:cubicBezTo>
                      <a:cubicBezTo>
                        <a:pt x="1506180" y="3261653"/>
                        <a:pt x="1517403" y="3220540"/>
                        <a:pt x="1478745" y="3196869"/>
                      </a:cubicBezTo>
                      <a:cubicBezTo>
                        <a:pt x="1455052" y="3181919"/>
                        <a:pt x="1446323" y="3154511"/>
                        <a:pt x="1438841" y="3129594"/>
                      </a:cubicBezTo>
                      <a:cubicBezTo>
                        <a:pt x="1432606" y="3108415"/>
                        <a:pt x="1421383" y="3094711"/>
                        <a:pt x="1397690" y="3095956"/>
                      </a:cubicBezTo>
                      <a:cubicBezTo>
                        <a:pt x="1393949" y="3095956"/>
                        <a:pt x="1390208" y="3095956"/>
                        <a:pt x="1387714" y="3095956"/>
                      </a:cubicBezTo>
                      <a:cubicBezTo>
                        <a:pt x="1351551" y="3084744"/>
                        <a:pt x="1295435" y="2987568"/>
                        <a:pt x="1299177" y="2950193"/>
                      </a:cubicBezTo>
                      <a:cubicBezTo>
                        <a:pt x="1300423" y="2931506"/>
                        <a:pt x="1334093" y="2932751"/>
                        <a:pt x="1320376" y="2911572"/>
                      </a:cubicBezTo>
                      <a:cubicBezTo>
                        <a:pt x="1310399" y="2895376"/>
                        <a:pt x="1295435" y="2926522"/>
                        <a:pt x="1279225" y="2911572"/>
                      </a:cubicBezTo>
                      <a:cubicBezTo>
                        <a:pt x="1270495" y="2902851"/>
                        <a:pt x="1254284" y="2900359"/>
                        <a:pt x="1240567" y="2896622"/>
                      </a:cubicBezTo>
                      <a:cubicBezTo>
                        <a:pt x="1226850" y="2894130"/>
                        <a:pt x="1213133" y="2886655"/>
                        <a:pt x="1201910" y="2902851"/>
                      </a:cubicBezTo>
                      <a:cubicBezTo>
                        <a:pt x="1191934" y="2917801"/>
                        <a:pt x="1181958" y="2933997"/>
                        <a:pt x="1191934" y="2953931"/>
                      </a:cubicBezTo>
                      <a:cubicBezTo>
                        <a:pt x="1203157" y="2973864"/>
                        <a:pt x="1206898" y="2998781"/>
                        <a:pt x="1236826" y="3000027"/>
                      </a:cubicBezTo>
                      <a:cubicBezTo>
                        <a:pt x="1241814" y="3000027"/>
                        <a:pt x="1248049" y="3007502"/>
                        <a:pt x="1251790" y="3012485"/>
                      </a:cubicBezTo>
                      <a:cubicBezTo>
                        <a:pt x="1259272" y="3022452"/>
                        <a:pt x="1279225" y="3027435"/>
                        <a:pt x="1268001" y="3043631"/>
                      </a:cubicBezTo>
                      <a:cubicBezTo>
                        <a:pt x="1258025" y="3058581"/>
                        <a:pt x="1246802" y="3043631"/>
                        <a:pt x="1236826" y="3039894"/>
                      </a:cubicBezTo>
                      <a:cubicBezTo>
                        <a:pt x="1224356" y="3036156"/>
                        <a:pt x="1211886" y="3033664"/>
                        <a:pt x="1200663" y="3041139"/>
                      </a:cubicBezTo>
                      <a:cubicBezTo>
                        <a:pt x="1170735" y="3067302"/>
                        <a:pt x="1138313" y="3068548"/>
                        <a:pt x="1104643" y="3048614"/>
                      </a:cubicBezTo>
                      <a:cubicBezTo>
                        <a:pt x="1094667" y="3042385"/>
                        <a:pt x="1087185" y="3046123"/>
                        <a:pt x="1077209" y="3051106"/>
                      </a:cubicBezTo>
                      <a:cubicBezTo>
                        <a:pt x="1062245" y="3058581"/>
                        <a:pt x="1047281" y="3064810"/>
                        <a:pt x="1029823" y="3058581"/>
                      </a:cubicBezTo>
                      <a:cubicBezTo>
                        <a:pt x="1022341" y="3054844"/>
                        <a:pt x="1011118" y="3054844"/>
                        <a:pt x="1011118" y="3043631"/>
                      </a:cubicBezTo>
                      <a:cubicBezTo>
                        <a:pt x="1012365" y="3033664"/>
                        <a:pt x="1019847" y="3026189"/>
                        <a:pt x="1028576" y="3024944"/>
                      </a:cubicBezTo>
                      <a:cubicBezTo>
                        <a:pt x="1069727" y="3017468"/>
                        <a:pt x="1077209" y="2986322"/>
                        <a:pt x="1082197" y="2952685"/>
                      </a:cubicBezTo>
                      <a:cubicBezTo>
                        <a:pt x="1083445" y="2941472"/>
                        <a:pt x="1083445" y="2931506"/>
                        <a:pt x="1093421" y="2924030"/>
                      </a:cubicBezTo>
                      <a:cubicBezTo>
                        <a:pt x="1113373" y="2907835"/>
                        <a:pt x="1125843" y="2886655"/>
                        <a:pt x="1135819" y="2862984"/>
                      </a:cubicBezTo>
                      <a:cubicBezTo>
                        <a:pt x="1147042" y="2839313"/>
                        <a:pt x="1163253" y="2834330"/>
                        <a:pt x="1186946" y="2845543"/>
                      </a:cubicBezTo>
                      <a:cubicBezTo>
                        <a:pt x="1218121" y="2859247"/>
                        <a:pt x="1249296" y="2869213"/>
                        <a:pt x="1279225" y="2881672"/>
                      </a:cubicBezTo>
                      <a:cubicBezTo>
                        <a:pt x="1286707" y="2884164"/>
                        <a:pt x="1295435" y="2886655"/>
                        <a:pt x="1300423" y="2879180"/>
                      </a:cubicBezTo>
                      <a:cubicBezTo>
                        <a:pt x="1310399" y="2867968"/>
                        <a:pt x="1309153" y="2853018"/>
                        <a:pt x="1304165" y="2841805"/>
                      </a:cubicBezTo>
                      <a:cubicBezTo>
                        <a:pt x="1295435" y="2825609"/>
                        <a:pt x="1297929" y="2813151"/>
                        <a:pt x="1306659" y="2799446"/>
                      </a:cubicBezTo>
                      <a:cubicBezTo>
                        <a:pt x="1319129" y="2782005"/>
                        <a:pt x="1332846" y="2779513"/>
                        <a:pt x="1341575" y="2798201"/>
                      </a:cubicBezTo>
                      <a:cubicBezTo>
                        <a:pt x="1350304" y="2819380"/>
                        <a:pt x="1360280" y="2818134"/>
                        <a:pt x="1378985" y="2814397"/>
                      </a:cubicBezTo>
                      <a:cubicBezTo>
                        <a:pt x="1426371" y="2806921"/>
                        <a:pt x="1471263" y="2820626"/>
                        <a:pt x="1516156" y="2828101"/>
                      </a:cubicBezTo>
                      <a:cubicBezTo>
                        <a:pt x="1532367" y="2830592"/>
                        <a:pt x="1548578" y="2835576"/>
                        <a:pt x="1568530" y="2839313"/>
                      </a:cubicBezTo>
                      <a:cubicBezTo>
                        <a:pt x="1558554" y="2815642"/>
                        <a:pt x="1544837" y="2795709"/>
                        <a:pt x="1559801" y="2773284"/>
                      </a:cubicBezTo>
                      <a:cubicBezTo>
                        <a:pt x="1561048" y="2773284"/>
                        <a:pt x="1561048" y="2770792"/>
                        <a:pt x="1561048" y="2770792"/>
                      </a:cubicBezTo>
                      <a:cubicBezTo>
                        <a:pt x="1528626" y="2757088"/>
                        <a:pt x="1534861" y="2725942"/>
                        <a:pt x="1527379" y="2701025"/>
                      </a:cubicBezTo>
                      <a:cubicBezTo>
                        <a:pt x="1524885" y="2689812"/>
                        <a:pt x="1517403" y="2689812"/>
                        <a:pt x="1493709" y="2688567"/>
                      </a:cubicBezTo>
                      <a:cubicBezTo>
                        <a:pt x="1494957" y="2684829"/>
                        <a:pt x="1497451" y="2679846"/>
                        <a:pt x="1499945" y="2676108"/>
                      </a:cubicBezTo>
                      <a:cubicBezTo>
                        <a:pt x="1507427" y="2667387"/>
                        <a:pt x="1522391" y="2657421"/>
                        <a:pt x="1512415" y="2643716"/>
                      </a:cubicBezTo>
                      <a:cubicBezTo>
                        <a:pt x="1506180" y="2636241"/>
                        <a:pt x="1487475" y="2637487"/>
                        <a:pt x="1478745" y="2643716"/>
                      </a:cubicBezTo>
                      <a:cubicBezTo>
                        <a:pt x="1465029" y="2649946"/>
                        <a:pt x="1441335" y="2653683"/>
                        <a:pt x="1448817" y="2676108"/>
                      </a:cubicBezTo>
                      <a:cubicBezTo>
                        <a:pt x="1452558" y="2692304"/>
                        <a:pt x="1450064" y="2706008"/>
                        <a:pt x="1442582" y="2719713"/>
                      </a:cubicBezTo>
                      <a:cubicBezTo>
                        <a:pt x="1428865" y="2739646"/>
                        <a:pt x="1413901" y="2727188"/>
                        <a:pt x="1398937" y="2722204"/>
                      </a:cubicBezTo>
                      <a:cubicBezTo>
                        <a:pt x="1381479" y="2715975"/>
                        <a:pt x="1392702" y="2704763"/>
                        <a:pt x="1393949" y="2693550"/>
                      </a:cubicBezTo>
                      <a:cubicBezTo>
                        <a:pt x="1395196" y="2662404"/>
                        <a:pt x="1427618" y="2634996"/>
                        <a:pt x="1393949" y="2600112"/>
                      </a:cubicBezTo>
                      <a:cubicBezTo>
                        <a:pt x="1380232" y="2586408"/>
                        <a:pt x="1408913" y="2566474"/>
                        <a:pt x="1427618" y="2555262"/>
                      </a:cubicBezTo>
                      <a:cubicBezTo>
                        <a:pt x="1435100" y="2551524"/>
                        <a:pt x="1446323" y="2551524"/>
                        <a:pt x="1455052" y="2547787"/>
                      </a:cubicBezTo>
                      <a:cubicBezTo>
                        <a:pt x="1473757" y="2544049"/>
                        <a:pt x="1493709" y="2537820"/>
                        <a:pt x="1492463" y="2512903"/>
                      </a:cubicBezTo>
                      <a:cubicBezTo>
                        <a:pt x="1489969" y="2491724"/>
                        <a:pt x="1489969" y="2470545"/>
                        <a:pt x="1463781" y="2459332"/>
                      </a:cubicBezTo>
                      <a:cubicBezTo>
                        <a:pt x="1411407" y="2439399"/>
                        <a:pt x="1377738" y="2394548"/>
                        <a:pt x="1340328" y="2357173"/>
                      </a:cubicBezTo>
                      <a:cubicBezTo>
                        <a:pt x="1329105" y="2345961"/>
                        <a:pt x="1320376" y="2333502"/>
                        <a:pt x="1306659" y="2324781"/>
                      </a:cubicBezTo>
                      <a:cubicBezTo>
                        <a:pt x="1295435" y="2319798"/>
                        <a:pt x="1296683" y="2309831"/>
                        <a:pt x="1301671" y="2299864"/>
                      </a:cubicBezTo>
                      <a:cubicBezTo>
                        <a:pt x="1319129" y="2266227"/>
                        <a:pt x="1320376" y="2226360"/>
                        <a:pt x="1321623" y="2191476"/>
                      </a:cubicBezTo>
                      <a:cubicBezTo>
                        <a:pt x="1322870" y="2162822"/>
                        <a:pt x="1336587" y="2156593"/>
                        <a:pt x="1352798" y="2146626"/>
                      </a:cubicBezTo>
                      <a:cubicBezTo>
                        <a:pt x="1362774" y="2141643"/>
                        <a:pt x="1373997" y="2139151"/>
                        <a:pt x="1370256" y="2126693"/>
                      </a:cubicBezTo>
                      <a:cubicBezTo>
                        <a:pt x="1367762" y="2114234"/>
                        <a:pt x="1355292" y="2119218"/>
                        <a:pt x="1345316" y="2119218"/>
                      </a:cubicBezTo>
                      <a:cubicBezTo>
                        <a:pt x="1332846" y="2119218"/>
                        <a:pt x="1319129" y="2121709"/>
                        <a:pt x="1306659" y="2124201"/>
                      </a:cubicBezTo>
                      <a:cubicBezTo>
                        <a:pt x="1295435" y="2125447"/>
                        <a:pt x="1285459" y="2122955"/>
                        <a:pt x="1280471" y="2110497"/>
                      </a:cubicBezTo>
                      <a:cubicBezTo>
                        <a:pt x="1274237" y="2089317"/>
                        <a:pt x="1263013" y="2081842"/>
                        <a:pt x="1240567" y="2090563"/>
                      </a:cubicBezTo>
                      <a:cubicBezTo>
                        <a:pt x="1220615" y="2098038"/>
                        <a:pt x="1203157" y="2086826"/>
                        <a:pt x="1198169" y="2069384"/>
                      </a:cubicBezTo>
                      <a:cubicBezTo>
                        <a:pt x="1193181" y="2051942"/>
                        <a:pt x="1209392" y="2046959"/>
                        <a:pt x="1225603" y="2045713"/>
                      </a:cubicBezTo>
                      <a:cubicBezTo>
                        <a:pt x="1228097" y="2044467"/>
                        <a:pt x="1234332" y="2043221"/>
                        <a:pt x="1234332" y="2043221"/>
                      </a:cubicBezTo>
                      <a:cubicBezTo>
                        <a:pt x="1226850" y="1993388"/>
                        <a:pt x="1280471" y="2003355"/>
                        <a:pt x="1300423" y="1979684"/>
                      </a:cubicBezTo>
                      <a:cubicBezTo>
                        <a:pt x="1320376" y="1957258"/>
                        <a:pt x="1320376" y="1948538"/>
                        <a:pt x="1300423" y="1931096"/>
                      </a:cubicBezTo>
                      <a:cubicBezTo>
                        <a:pt x="1297929" y="1927358"/>
                        <a:pt x="1292941" y="1923621"/>
                        <a:pt x="1290447" y="1919883"/>
                      </a:cubicBezTo>
                      <a:cubicBezTo>
                        <a:pt x="1285459" y="1909917"/>
                        <a:pt x="1292941" y="1904933"/>
                        <a:pt x="1297929" y="1899950"/>
                      </a:cubicBezTo>
                      <a:cubicBezTo>
                        <a:pt x="1307905" y="1891229"/>
                        <a:pt x="1314141" y="1898704"/>
                        <a:pt x="1320376" y="1904933"/>
                      </a:cubicBezTo>
                      <a:cubicBezTo>
                        <a:pt x="1361527" y="1941063"/>
                        <a:pt x="1420136" y="1923621"/>
                        <a:pt x="1433853" y="1871295"/>
                      </a:cubicBezTo>
                      <a:cubicBezTo>
                        <a:pt x="1436347" y="1861329"/>
                        <a:pt x="1432606" y="1856345"/>
                        <a:pt x="1423877" y="1855100"/>
                      </a:cubicBezTo>
                      <a:cubicBezTo>
                        <a:pt x="1411407" y="1853854"/>
                        <a:pt x="1397690" y="1851362"/>
                        <a:pt x="1385220" y="1858837"/>
                      </a:cubicBezTo>
                      <a:cubicBezTo>
                        <a:pt x="1371503" y="1870050"/>
                        <a:pt x="1356539" y="1888737"/>
                        <a:pt x="1341575" y="1881262"/>
                      </a:cubicBezTo>
                      <a:cubicBezTo>
                        <a:pt x="1317882" y="1870050"/>
                        <a:pt x="1297929" y="1851362"/>
                        <a:pt x="1284213" y="1827691"/>
                      </a:cubicBezTo>
                      <a:cubicBezTo>
                        <a:pt x="1279225" y="1821462"/>
                        <a:pt x="1279225" y="1811495"/>
                        <a:pt x="1270495" y="1806512"/>
                      </a:cubicBezTo>
                      <a:cubicBezTo>
                        <a:pt x="1253037" y="1794053"/>
                        <a:pt x="1235579" y="1776612"/>
                        <a:pt x="1248049" y="1754186"/>
                      </a:cubicBezTo>
                      <a:cubicBezTo>
                        <a:pt x="1264260" y="1729270"/>
                        <a:pt x="1284213" y="1706845"/>
                        <a:pt x="1319129" y="1708090"/>
                      </a:cubicBezTo>
                      <a:cubicBezTo>
                        <a:pt x="1327858" y="1709336"/>
                        <a:pt x="1341575" y="1721795"/>
                        <a:pt x="1344069" y="1706845"/>
                      </a:cubicBezTo>
                      <a:cubicBezTo>
                        <a:pt x="1351551" y="1683174"/>
                        <a:pt x="1380232" y="1666978"/>
                        <a:pt x="1370256" y="1638323"/>
                      </a:cubicBezTo>
                      <a:cubicBezTo>
                        <a:pt x="1366515" y="1629602"/>
                        <a:pt x="1361527" y="1623373"/>
                        <a:pt x="1350304" y="1623373"/>
                      </a:cubicBezTo>
                      <a:cubicBezTo>
                        <a:pt x="1341575" y="1623373"/>
                        <a:pt x="1329105" y="1627111"/>
                        <a:pt x="1321623" y="1622127"/>
                      </a:cubicBezTo>
                      <a:cubicBezTo>
                        <a:pt x="1284213" y="1600948"/>
                        <a:pt x="1245555" y="1582261"/>
                        <a:pt x="1199416" y="1584752"/>
                      </a:cubicBezTo>
                      <a:cubicBezTo>
                        <a:pt x="1189440" y="1585998"/>
                        <a:pt x="1183205" y="1572294"/>
                        <a:pt x="1193181" y="1562327"/>
                      </a:cubicBezTo>
                      <a:cubicBezTo>
                        <a:pt x="1205651" y="1549869"/>
                        <a:pt x="1218121" y="1528689"/>
                        <a:pt x="1238073" y="1543639"/>
                      </a:cubicBezTo>
                      <a:cubicBezTo>
                        <a:pt x="1276731" y="1568556"/>
                        <a:pt x="1324117" y="1576031"/>
                        <a:pt x="1360280" y="1608423"/>
                      </a:cubicBezTo>
                      <a:cubicBezTo>
                        <a:pt x="1375244" y="1623373"/>
                        <a:pt x="1405172" y="1605932"/>
                        <a:pt x="1425124" y="1589736"/>
                      </a:cubicBezTo>
                      <a:cubicBezTo>
                        <a:pt x="1447570" y="1571048"/>
                        <a:pt x="1479993" y="1558590"/>
                        <a:pt x="1450064" y="1518723"/>
                      </a:cubicBezTo>
                      <a:cubicBezTo>
                        <a:pt x="1438841" y="1501281"/>
                        <a:pt x="1461287" y="1487577"/>
                        <a:pt x="1468769" y="1472627"/>
                      </a:cubicBezTo>
                      <a:cubicBezTo>
                        <a:pt x="1476251" y="1460168"/>
                        <a:pt x="1487475" y="1465151"/>
                        <a:pt x="1497451" y="1472627"/>
                      </a:cubicBezTo>
                      <a:cubicBezTo>
                        <a:pt x="1499945" y="1473872"/>
                        <a:pt x="1507427" y="1476364"/>
                        <a:pt x="1508674" y="1473872"/>
                      </a:cubicBezTo>
                      <a:cubicBezTo>
                        <a:pt x="1532367" y="1448956"/>
                        <a:pt x="1558554" y="1460168"/>
                        <a:pt x="1585988" y="1462660"/>
                      </a:cubicBezTo>
                      <a:cubicBezTo>
                        <a:pt x="1610928" y="1465151"/>
                        <a:pt x="1630880" y="1448956"/>
                        <a:pt x="1650833" y="1434005"/>
                      </a:cubicBezTo>
                      <a:cubicBezTo>
                        <a:pt x="1658315" y="1427776"/>
                        <a:pt x="1660809" y="1415318"/>
                        <a:pt x="1654573" y="1410335"/>
                      </a:cubicBezTo>
                      <a:cubicBezTo>
                        <a:pt x="1635868" y="1391647"/>
                        <a:pt x="1629633" y="1360501"/>
                        <a:pt x="1593470" y="1356763"/>
                      </a:cubicBezTo>
                      <a:cubicBezTo>
                        <a:pt x="1551072" y="1351780"/>
                        <a:pt x="1532367" y="1301946"/>
                        <a:pt x="1556060" y="1264571"/>
                      </a:cubicBezTo>
                      <a:cubicBezTo>
                        <a:pt x="1559801" y="1257096"/>
                        <a:pt x="1564789" y="1252113"/>
                        <a:pt x="1573518" y="1252113"/>
                      </a:cubicBezTo>
                      <a:cubicBezTo>
                        <a:pt x="1600952" y="1254604"/>
                        <a:pt x="1608434" y="1238409"/>
                        <a:pt x="1613422" y="1214738"/>
                      </a:cubicBezTo>
                      <a:cubicBezTo>
                        <a:pt x="1623398" y="1172379"/>
                        <a:pt x="1650833" y="1138741"/>
                        <a:pt x="1674525" y="1101366"/>
                      </a:cubicBezTo>
                      <a:cubicBezTo>
                        <a:pt x="1685749" y="1082679"/>
                        <a:pt x="1710689" y="1086416"/>
                        <a:pt x="1728147" y="1081433"/>
                      </a:cubicBezTo>
                      <a:cubicBezTo>
                        <a:pt x="1768051" y="1070220"/>
                        <a:pt x="1785509" y="1035337"/>
                        <a:pt x="1815437" y="1015403"/>
                      </a:cubicBezTo>
                      <a:lnTo>
                        <a:pt x="1815371" y="1016781"/>
                      </a:lnTo>
                      <a:lnTo>
                        <a:pt x="1815381" y="1016766"/>
                      </a:lnTo>
                      <a:cubicBezTo>
                        <a:pt x="1863985" y="986813"/>
                        <a:pt x="1887663" y="935643"/>
                        <a:pt x="1927542" y="899449"/>
                      </a:cubicBezTo>
                      <a:cubicBezTo>
                        <a:pt x="1937512" y="890713"/>
                        <a:pt x="1938759" y="874488"/>
                        <a:pt x="1942497" y="863255"/>
                      </a:cubicBezTo>
                      <a:cubicBezTo>
                        <a:pt x="1949975" y="840790"/>
                        <a:pt x="1960568" y="827997"/>
                        <a:pt x="1973497" y="825033"/>
                      </a:cubicBezTo>
                      <a:close/>
                      <a:moveTo>
                        <a:pt x="4688638" y="328515"/>
                      </a:moveTo>
                      <a:cubicBezTo>
                        <a:pt x="4747287" y="378361"/>
                        <a:pt x="4792209" y="440669"/>
                        <a:pt x="4847115" y="493008"/>
                      </a:cubicBezTo>
                      <a:cubicBezTo>
                        <a:pt x="4857098" y="516685"/>
                        <a:pt x="4877064" y="530393"/>
                        <a:pt x="4899525" y="540362"/>
                      </a:cubicBezTo>
                      <a:cubicBezTo>
                        <a:pt x="4902021" y="540362"/>
                        <a:pt x="4904516" y="540362"/>
                        <a:pt x="4905764" y="540362"/>
                      </a:cubicBezTo>
                      <a:lnTo>
                        <a:pt x="4913251" y="546593"/>
                      </a:lnTo>
                      <a:cubicBezTo>
                        <a:pt x="4940704" y="586470"/>
                        <a:pt x="4983131" y="612639"/>
                        <a:pt x="5016823" y="647532"/>
                      </a:cubicBezTo>
                      <a:cubicBezTo>
                        <a:pt x="5030549" y="656255"/>
                        <a:pt x="5041780" y="667470"/>
                        <a:pt x="5051763" y="681178"/>
                      </a:cubicBezTo>
                      <a:cubicBezTo>
                        <a:pt x="5102925" y="758440"/>
                        <a:pt x="5161574" y="826979"/>
                        <a:pt x="5218975" y="899256"/>
                      </a:cubicBezTo>
                      <a:cubicBezTo>
                        <a:pt x="5227710" y="910471"/>
                        <a:pt x="5232702" y="926671"/>
                        <a:pt x="5243932" y="937887"/>
                      </a:cubicBezTo>
                      <a:cubicBezTo>
                        <a:pt x="5247676" y="946610"/>
                        <a:pt x="5257659" y="952841"/>
                        <a:pt x="5257659" y="962810"/>
                      </a:cubicBezTo>
                      <a:cubicBezTo>
                        <a:pt x="5253915" y="1003933"/>
                        <a:pt x="5235197" y="1041318"/>
                        <a:pt x="5250172" y="1083687"/>
                      </a:cubicBezTo>
                      <a:cubicBezTo>
                        <a:pt x="5253915" y="1096149"/>
                        <a:pt x="5246428" y="1111103"/>
                        <a:pt x="5236445" y="1123564"/>
                      </a:cubicBezTo>
                      <a:cubicBezTo>
                        <a:pt x="5181540" y="1163442"/>
                        <a:pt x="5117899" y="1172165"/>
                        <a:pt x="5051763" y="1168426"/>
                      </a:cubicBezTo>
                      <a:cubicBezTo>
                        <a:pt x="5015575" y="1167180"/>
                        <a:pt x="4990618" y="1197088"/>
                        <a:pt x="4956926" y="1202072"/>
                      </a:cubicBezTo>
                      <a:cubicBezTo>
                        <a:pt x="4946943" y="1203319"/>
                        <a:pt x="4944448" y="1217026"/>
                        <a:pt x="4951935" y="1226996"/>
                      </a:cubicBezTo>
                      <a:cubicBezTo>
                        <a:pt x="4956926" y="1235719"/>
                        <a:pt x="4964413" y="1243196"/>
                        <a:pt x="4969405" y="1251919"/>
                      </a:cubicBezTo>
                      <a:cubicBezTo>
                        <a:pt x="4973148" y="1258150"/>
                        <a:pt x="4980635" y="1266873"/>
                        <a:pt x="4976892" y="1274350"/>
                      </a:cubicBezTo>
                      <a:cubicBezTo>
                        <a:pt x="4969405" y="1286811"/>
                        <a:pt x="4960670" y="1276842"/>
                        <a:pt x="4953183" y="1275596"/>
                      </a:cubicBezTo>
                      <a:cubicBezTo>
                        <a:pt x="4929473" y="1273103"/>
                        <a:pt x="4905764" y="1270611"/>
                        <a:pt x="4887046" y="1289304"/>
                      </a:cubicBezTo>
                      <a:cubicBezTo>
                        <a:pt x="4874568" y="1304257"/>
                        <a:pt x="4870824" y="1315473"/>
                        <a:pt x="4892038" y="1325442"/>
                      </a:cubicBezTo>
                      <a:cubicBezTo>
                        <a:pt x="4924482" y="1339150"/>
                        <a:pt x="4940704" y="1361581"/>
                        <a:pt x="4958174" y="1395227"/>
                      </a:cubicBezTo>
                      <a:cubicBezTo>
                        <a:pt x="4978140" y="1436350"/>
                        <a:pt x="4971900" y="1472489"/>
                        <a:pt x="4971900" y="1511120"/>
                      </a:cubicBezTo>
                      <a:cubicBezTo>
                        <a:pt x="4973148" y="1527320"/>
                        <a:pt x="4968157" y="1548505"/>
                        <a:pt x="4994362" y="1550997"/>
                      </a:cubicBezTo>
                      <a:cubicBezTo>
                        <a:pt x="5010584" y="1553489"/>
                        <a:pt x="5033045" y="1523581"/>
                        <a:pt x="5030549" y="1503643"/>
                      </a:cubicBezTo>
                      <a:cubicBezTo>
                        <a:pt x="5024310" y="1476227"/>
                        <a:pt x="5043028" y="1467504"/>
                        <a:pt x="5061746" y="1474981"/>
                      </a:cubicBezTo>
                      <a:cubicBezTo>
                        <a:pt x="5084207" y="1484951"/>
                        <a:pt x="5105421" y="1483704"/>
                        <a:pt x="5127882" y="1487443"/>
                      </a:cubicBezTo>
                      <a:cubicBezTo>
                        <a:pt x="5140361" y="1489935"/>
                        <a:pt x="5156583" y="1489935"/>
                        <a:pt x="5160326" y="1507381"/>
                      </a:cubicBezTo>
                      <a:cubicBezTo>
                        <a:pt x="5162822" y="1524828"/>
                        <a:pt x="5145352" y="1527320"/>
                        <a:pt x="5134121" y="1529812"/>
                      </a:cubicBezTo>
                      <a:cubicBezTo>
                        <a:pt x="5092942" y="1539781"/>
                        <a:pt x="5079216" y="1575920"/>
                        <a:pt x="5056754" y="1603336"/>
                      </a:cubicBezTo>
                      <a:cubicBezTo>
                        <a:pt x="5048019" y="1613305"/>
                        <a:pt x="5041780" y="1627013"/>
                        <a:pt x="5033045" y="1639474"/>
                      </a:cubicBezTo>
                      <a:cubicBezTo>
                        <a:pt x="5014327" y="1663151"/>
                        <a:pt x="4995610" y="1691813"/>
                        <a:pt x="4956926" y="1668136"/>
                      </a:cubicBezTo>
                      <a:cubicBezTo>
                        <a:pt x="4943200" y="1659413"/>
                        <a:pt x="4934465" y="1673120"/>
                        <a:pt x="4925730" y="1680597"/>
                      </a:cubicBezTo>
                      <a:cubicBezTo>
                        <a:pt x="4918243" y="1691813"/>
                        <a:pt x="4921986" y="1696797"/>
                        <a:pt x="4933217" y="1698044"/>
                      </a:cubicBezTo>
                      <a:cubicBezTo>
                        <a:pt x="4939456" y="1698044"/>
                        <a:pt x="4945695" y="1698044"/>
                        <a:pt x="4950687" y="1696797"/>
                      </a:cubicBezTo>
                      <a:cubicBezTo>
                        <a:pt x="4988122" y="1680597"/>
                        <a:pt x="5004345" y="1706767"/>
                        <a:pt x="5021814" y="1731690"/>
                      </a:cubicBezTo>
                      <a:cubicBezTo>
                        <a:pt x="5038037" y="1755367"/>
                        <a:pt x="5034293" y="1777798"/>
                        <a:pt x="5019319" y="1801475"/>
                      </a:cubicBezTo>
                      <a:cubicBezTo>
                        <a:pt x="4989370" y="1851321"/>
                        <a:pt x="4958174" y="1899921"/>
                        <a:pt x="4908260" y="1932321"/>
                      </a:cubicBezTo>
                      <a:cubicBezTo>
                        <a:pt x="4902021" y="1936060"/>
                        <a:pt x="4892038" y="1941045"/>
                        <a:pt x="4895781" y="1949768"/>
                      </a:cubicBezTo>
                      <a:cubicBezTo>
                        <a:pt x="4900773" y="1959737"/>
                        <a:pt x="4910756" y="1960983"/>
                        <a:pt x="4920738" y="1962229"/>
                      </a:cubicBezTo>
                      <a:cubicBezTo>
                        <a:pt x="4929473" y="1962229"/>
                        <a:pt x="4940704" y="1949768"/>
                        <a:pt x="4946943" y="1963475"/>
                      </a:cubicBezTo>
                      <a:cubicBezTo>
                        <a:pt x="4951935" y="1973445"/>
                        <a:pt x="4940704" y="1980922"/>
                        <a:pt x="4935713" y="1989645"/>
                      </a:cubicBezTo>
                      <a:cubicBezTo>
                        <a:pt x="4923234" y="2012076"/>
                        <a:pt x="4918243" y="2029522"/>
                        <a:pt x="4925730" y="2060676"/>
                      </a:cubicBezTo>
                      <a:cubicBezTo>
                        <a:pt x="4935713" y="2098061"/>
                        <a:pt x="4946943" y="2105538"/>
                        <a:pt x="4979387" y="2110522"/>
                      </a:cubicBezTo>
                      <a:cubicBezTo>
                        <a:pt x="5000601" y="2111768"/>
                        <a:pt x="5018071" y="2151645"/>
                        <a:pt x="5014327" y="2175322"/>
                      </a:cubicBezTo>
                      <a:cubicBezTo>
                        <a:pt x="5010584" y="2202738"/>
                        <a:pt x="5006840" y="2230153"/>
                        <a:pt x="5031797" y="2251338"/>
                      </a:cubicBezTo>
                      <a:cubicBezTo>
                        <a:pt x="5045524" y="2263800"/>
                        <a:pt x="5035541" y="2278754"/>
                        <a:pt x="5030549" y="2291215"/>
                      </a:cubicBezTo>
                      <a:cubicBezTo>
                        <a:pt x="5024310" y="2308661"/>
                        <a:pt x="5026806" y="2319877"/>
                        <a:pt x="5039284" y="2332338"/>
                      </a:cubicBezTo>
                      <a:cubicBezTo>
                        <a:pt x="5049267" y="2339815"/>
                        <a:pt x="5058002" y="2351031"/>
                        <a:pt x="5065489" y="2361000"/>
                      </a:cubicBezTo>
                      <a:cubicBezTo>
                        <a:pt x="5076720" y="2378446"/>
                        <a:pt x="5089199" y="2385923"/>
                        <a:pt x="5109164" y="2377200"/>
                      </a:cubicBezTo>
                      <a:cubicBezTo>
                        <a:pt x="5126634" y="2368477"/>
                        <a:pt x="5146600" y="2382185"/>
                        <a:pt x="5162822" y="2373462"/>
                      </a:cubicBezTo>
                      <a:cubicBezTo>
                        <a:pt x="5165318" y="2373462"/>
                        <a:pt x="5171557" y="2377200"/>
                        <a:pt x="5171557" y="2378446"/>
                      </a:cubicBezTo>
                      <a:cubicBezTo>
                        <a:pt x="5171557" y="2398385"/>
                        <a:pt x="5176548" y="2414585"/>
                        <a:pt x="5187779" y="2433277"/>
                      </a:cubicBezTo>
                      <a:cubicBezTo>
                        <a:pt x="5199010" y="2453216"/>
                        <a:pt x="5184035" y="2473154"/>
                        <a:pt x="5161574" y="2483124"/>
                      </a:cubicBezTo>
                      <a:cubicBezTo>
                        <a:pt x="5149096" y="2488108"/>
                        <a:pt x="5155335" y="2496831"/>
                        <a:pt x="5155335" y="2504308"/>
                      </a:cubicBezTo>
                      <a:cubicBezTo>
                        <a:pt x="5159078" y="2524247"/>
                        <a:pt x="5160326" y="2541693"/>
                        <a:pt x="5141608" y="2555401"/>
                      </a:cubicBezTo>
                      <a:cubicBezTo>
                        <a:pt x="5139113" y="2559139"/>
                        <a:pt x="5134121" y="2561632"/>
                        <a:pt x="5136617" y="2569109"/>
                      </a:cubicBezTo>
                      <a:cubicBezTo>
                        <a:pt x="5151591" y="2600263"/>
                        <a:pt x="5186531" y="2618955"/>
                        <a:pt x="5222719" y="2611478"/>
                      </a:cubicBezTo>
                      <a:cubicBezTo>
                        <a:pt x="5226462" y="2611478"/>
                        <a:pt x="5228958" y="2612724"/>
                        <a:pt x="5236445" y="2613970"/>
                      </a:cubicBezTo>
                      <a:cubicBezTo>
                        <a:pt x="5218975" y="2633909"/>
                        <a:pt x="5216480" y="2663817"/>
                        <a:pt x="5181540" y="2665063"/>
                      </a:cubicBezTo>
                      <a:cubicBezTo>
                        <a:pt x="5169061" y="2665063"/>
                        <a:pt x="5164070" y="2713663"/>
                        <a:pt x="5176548" y="2729863"/>
                      </a:cubicBezTo>
                      <a:cubicBezTo>
                        <a:pt x="5199010" y="2759771"/>
                        <a:pt x="5197762" y="2788432"/>
                        <a:pt x="5174053" y="2817094"/>
                      </a:cubicBezTo>
                      <a:cubicBezTo>
                        <a:pt x="5169061" y="2823325"/>
                        <a:pt x="5165318" y="2832048"/>
                        <a:pt x="5161574" y="2840771"/>
                      </a:cubicBezTo>
                      <a:cubicBezTo>
                        <a:pt x="5159078" y="2847002"/>
                        <a:pt x="5155335" y="2851987"/>
                        <a:pt x="5161574" y="2858217"/>
                      </a:cubicBezTo>
                      <a:cubicBezTo>
                        <a:pt x="5167813" y="2863202"/>
                        <a:pt x="5174053" y="2859464"/>
                        <a:pt x="5179044" y="2855725"/>
                      </a:cubicBezTo>
                      <a:cubicBezTo>
                        <a:pt x="5186531" y="2849494"/>
                        <a:pt x="5192770" y="2838279"/>
                        <a:pt x="5204001" y="2847002"/>
                      </a:cubicBezTo>
                      <a:cubicBezTo>
                        <a:pt x="5213984" y="2855725"/>
                        <a:pt x="5206497" y="2865694"/>
                        <a:pt x="5205249" y="2874417"/>
                      </a:cubicBezTo>
                      <a:cubicBezTo>
                        <a:pt x="5199010" y="2910556"/>
                        <a:pt x="5213984" y="2941710"/>
                        <a:pt x="5230206" y="2974110"/>
                      </a:cubicBezTo>
                      <a:cubicBezTo>
                        <a:pt x="5242685" y="3000279"/>
                        <a:pt x="5251419" y="3030187"/>
                        <a:pt x="5253915" y="3060095"/>
                      </a:cubicBezTo>
                      <a:cubicBezTo>
                        <a:pt x="5255163" y="3076295"/>
                        <a:pt x="5231454" y="3081280"/>
                        <a:pt x="5218975" y="3091249"/>
                      </a:cubicBezTo>
                      <a:cubicBezTo>
                        <a:pt x="5211488" y="3082526"/>
                        <a:pt x="5218975" y="3073803"/>
                        <a:pt x="5216480" y="3065080"/>
                      </a:cubicBezTo>
                      <a:cubicBezTo>
                        <a:pt x="5215232" y="3055110"/>
                        <a:pt x="5207745" y="3050126"/>
                        <a:pt x="5199010" y="3050126"/>
                      </a:cubicBezTo>
                      <a:cubicBezTo>
                        <a:pt x="5187779" y="3050126"/>
                        <a:pt x="5191523" y="3060095"/>
                        <a:pt x="5191523" y="3067572"/>
                      </a:cubicBezTo>
                      <a:cubicBezTo>
                        <a:pt x="5190275" y="3083772"/>
                        <a:pt x="5192770" y="3099972"/>
                        <a:pt x="5181540" y="3114926"/>
                      </a:cubicBezTo>
                      <a:cubicBezTo>
                        <a:pt x="5174053" y="3124895"/>
                        <a:pt x="5180292" y="3134865"/>
                        <a:pt x="5186531" y="3142342"/>
                      </a:cubicBezTo>
                      <a:cubicBezTo>
                        <a:pt x="5196514" y="3154803"/>
                        <a:pt x="5197762" y="3169757"/>
                        <a:pt x="5196514" y="3184711"/>
                      </a:cubicBezTo>
                      <a:cubicBezTo>
                        <a:pt x="5169061" y="3182219"/>
                        <a:pt x="5170309" y="3156049"/>
                        <a:pt x="5160326" y="3138603"/>
                      </a:cubicBezTo>
                      <a:cubicBezTo>
                        <a:pt x="5154087" y="3129880"/>
                        <a:pt x="5155335" y="3118665"/>
                        <a:pt x="5149096" y="3108695"/>
                      </a:cubicBezTo>
                      <a:cubicBezTo>
                        <a:pt x="5134121" y="3077541"/>
                        <a:pt x="5126634" y="3042649"/>
                        <a:pt x="5132873" y="3006510"/>
                      </a:cubicBezTo>
                      <a:cubicBezTo>
                        <a:pt x="5134121" y="2992803"/>
                        <a:pt x="5132873" y="2977849"/>
                        <a:pt x="5129130" y="2964141"/>
                      </a:cubicBezTo>
                      <a:cubicBezTo>
                        <a:pt x="5102925" y="2865694"/>
                        <a:pt x="5095438" y="2764755"/>
                        <a:pt x="5097934" y="2663817"/>
                      </a:cubicBezTo>
                      <a:cubicBezTo>
                        <a:pt x="5099181" y="2569109"/>
                        <a:pt x="5072976" y="2486862"/>
                        <a:pt x="5031797" y="2405862"/>
                      </a:cubicBezTo>
                      <a:cubicBezTo>
                        <a:pt x="5014327" y="2372216"/>
                        <a:pt x="4995610" y="2338569"/>
                        <a:pt x="4986875" y="2299938"/>
                      </a:cubicBezTo>
                      <a:cubicBezTo>
                        <a:pt x="4981883" y="2275015"/>
                        <a:pt x="4980635" y="2250092"/>
                        <a:pt x="4985627" y="2225169"/>
                      </a:cubicBezTo>
                      <a:cubicBezTo>
                        <a:pt x="4995610" y="2181553"/>
                        <a:pt x="4984379" y="2160369"/>
                        <a:pt x="4945695" y="2137938"/>
                      </a:cubicBezTo>
                      <a:cubicBezTo>
                        <a:pt x="4908260" y="2116753"/>
                        <a:pt x="4868329" y="2099307"/>
                        <a:pt x="4825902" y="2091830"/>
                      </a:cubicBezTo>
                      <a:cubicBezTo>
                        <a:pt x="4787218" y="2084353"/>
                        <a:pt x="4769748" y="2050707"/>
                        <a:pt x="4744791" y="2027030"/>
                      </a:cubicBezTo>
                      <a:cubicBezTo>
                        <a:pt x="4734808" y="2018306"/>
                        <a:pt x="4741047" y="2002106"/>
                        <a:pt x="4749782" y="1990891"/>
                      </a:cubicBezTo>
                      <a:cubicBezTo>
                        <a:pt x="4762261" y="1974691"/>
                        <a:pt x="4779731" y="1964722"/>
                        <a:pt x="4797201" y="1957245"/>
                      </a:cubicBezTo>
                      <a:cubicBezTo>
                        <a:pt x="4867081" y="1929829"/>
                        <a:pt x="4923234" y="1883721"/>
                        <a:pt x="4970653" y="1828890"/>
                      </a:cubicBezTo>
                      <a:cubicBezTo>
                        <a:pt x="4985627" y="1811444"/>
                        <a:pt x="4990618" y="1792752"/>
                        <a:pt x="4993114" y="1770321"/>
                      </a:cubicBezTo>
                      <a:cubicBezTo>
                        <a:pt x="4995610" y="1751628"/>
                        <a:pt x="4983131" y="1739167"/>
                        <a:pt x="4966909" y="1734182"/>
                      </a:cubicBezTo>
                      <a:cubicBezTo>
                        <a:pt x="4950687" y="1727951"/>
                        <a:pt x="4943200" y="1740413"/>
                        <a:pt x="4935713" y="1752875"/>
                      </a:cubicBezTo>
                      <a:cubicBezTo>
                        <a:pt x="4912003" y="1789013"/>
                        <a:pt x="4892038" y="1795244"/>
                        <a:pt x="4853354" y="1784029"/>
                      </a:cubicBezTo>
                      <a:cubicBezTo>
                        <a:pt x="4825902" y="1776552"/>
                        <a:pt x="4799697" y="1770321"/>
                        <a:pt x="4775987" y="1755367"/>
                      </a:cubicBezTo>
                      <a:cubicBezTo>
                        <a:pt x="4761013" y="1745398"/>
                        <a:pt x="4753526" y="1732936"/>
                        <a:pt x="4754774" y="1714244"/>
                      </a:cubicBezTo>
                      <a:cubicBezTo>
                        <a:pt x="4759765" y="1670628"/>
                        <a:pt x="4744791" y="1631997"/>
                        <a:pt x="4729817" y="1592120"/>
                      </a:cubicBezTo>
                      <a:cubicBezTo>
                        <a:pt x="4726073" y="1585889"/>
                        <a:pt x="4723578" y="1577166"/>
                        <a:pt x="4713595" y="1578412"/>
                      </a:cubicBezTo>
                      <a:cubicBezTo>
                        <a:pt x="4704860" y="1580905"/>
                        <a:pt x="4704860" y="1588382"/>
                        <a:pt x="4704860" y="1594612"/>
                      </a:cubicBezTo>
                      <a:cubicBezTo>
                        <a:pt x="4703612" y="1618289"/>
                        <a:pt x="4692381" y="1639474"/>
                        <a:pt x="4686142" y="1660659"/>
                      </a:cubicBezTo>
                      <a:cubicBezTo>
                        <a:pt x="4677407" y="1691813"/>
                        <a:pt x="4651202" y="1710505"/>
                        <a:pt x="4623749" y="1714244"/>
                      </a:cubicBezTo>
                      <a:cubicBezTo>
                        <a:pt x="4593801" y="1716736"/>
                        <a:pt x="4560109" y="1710505"/>
                        <a:pt x="4542639" y="1678105"/>
                      </a:cubicBezTo>
                      <a:cubicBezTo>
                        <a:pt x="4531408" y="1656920"/>
                        <a:pt x="4515186" y="1646951"/>
                        <a:pt x="4491477" y="1644459"/>
                      </a:cubicBezTo>
                      <a:cubicBezTo>
                        <a:pt x="4452794" y="1640720"/>
                        <a:pt x="4429084" y="1615797"/>
                        <a:pt x="4407871" y="1587136"/>
                      </a:cubicBezTo>
                      <a:cubicBezTo>
                        <a:pt x="4432828" y="1565951"/>
                        <a:pt x="4447802" y="1541028"/>
                        <a:pt x="4447802" y="1507381"/>
                      </a:cubicBezTo>
                      <a:cubicBezTo>
                        <a:pt x="4447802" y="1489935"/>
                        <a:pt x="4457785" y="1483704"/>
                        <a:pt x="4472759" y="1476227"/>
                      </a:cubicBezTo>
                      <a:cubicBezTo>
                        <a:pt x="4532656" y="1446320"/>
                        <a:pt x="4586314" y="1468750"/>
                        <a:pt x="4639971" y="1496166"/>
                      </a:cubicBezTo>
                      <a:cubicBezTo>
                        <a:pt x="4648706" y="1499904"/>
                        <a:pt x="4654946" y="1508628"/>
                        <a:pt x="4664928" y="1502397"/>
                      </a:cubicBezTo>
                      <a:cubicBezTo>
                        <a:pt x="4673663" y="1497412"/>
                        <a:pt x="4672416" y="1486197"/>
                        <a:pt x="4668672" y="1478720"/>
                      </a:cubicBezTo>
                      <a:cubicBezTo>
                        <a:pt x="4659937" y="1458781"/>
                        <a:pt x="4669920" y="1438843"/>
                        <a:pt x="4669920" y="1416412"/>
                      </a:cubicBezTo>
                      <a:cubicBezTo>
                        <a:pt x="4653698" y="1422643"/>
                        <a:pt x="4651202" y="1432612"/>
                        <a:pt x="4653698" y="1446320"/>
                      </a:cubicBezTo>
                      <a:cubicBezTo>
                        <a:pt x="4661185" y="1472489"/>
                        <a:pt x="4648706" y="1472489"/>
                        <a:pt x="4629989" y="1466258"/>
                      </a:cubicBezTo>
                      <a:cubicBezTo>
                        <a:pt x="4626245" y="1465012"/>
                        <a:pt x="4631236" y="1466258"/>
                        <a:pt x="4627493" y="1465012"/>
                      </a:cubicBezTo>
                      <a:cubicBezTo>
                        <a:pt x="4555117" y="1443827"/>
                        <a:pt x="4537647" y="1405196"/>
                        <a:pt x="4572587" y="1331673"/>
                      </a:cubicBezTo>
                      <a:cubicBezTo>
                        <a:pt x="4586314" y="1304257"/>
                        <a:pt x="4610023" y="1283073"/>
                        <a:pt x="4628741" y="1258150"/>
                      </a:cubicBezTo>
                      <a:cubicBezTo>
                        <a:pt x="4638724" y="1241950"/>
                        <a:pt x="4657441" y="1245688"/>
                        <a:pt x="4674911" y="1244442"/>
                      </a:cubicBezTo>
                      <a:cubicBezTo>
                        <a:pt x="4679903" y="1243196"/>
                        <a:pt x="4688638" y="1241950"/>
                        <a:pt x="4688638" y="1233226"/>
                      </a:cubicBezTo>
                      <a:cubicBezTo>
                        <a:pt x="4687390" y="1224503"/>
                        <a:pt x="4678655" y="1225749"/>
                        <a:pt x="4672416" y="1226996"/>
                      </a:cubicBezTo>
                      <a:cubicBezTo>
                        <a:pt x="4648706" y="1231980"/>
                        <a:pt x="4632484" y="1223257"/>
                        <a:pt x="4618758" y="1204565"/>
                      </a:cubicBezTo>
                      <a:cubicBezTo>
                        <a:pt x="4598792" y="1177149"/>
                        <a:pt x="4570092" y="1183380"/>
                        <a:pt x="4542639" y="1185872"/>
                      </a:cubicBezTo>
                      <a:cubicBezTo>
                        <a:pt x="4491477" y="1189611"/>
                        <a:pt x="4466520" y="1154718"/>
                        <a:pt x="4480246" y="1106118"/>
                      </a:cubicBezTo>
                      <a:cubicBezTo>
                        <a:pt x="4488981" y="1073718"/>
                        <a:pt x="4501460" y="1045056"/>
                        <a:pt x="4526417" y="1021379"/>
                      </a:cubicBezTo>
                      <a:cubicBezTo>
                        <a:pt x="4542639" y="1007672"/>
                        <a:pt x="4537647" y="991472"/>
                        <a:pt x="4527665" y="976518"/>
                      </a:cubicBezTo>
                      <a:cubicBezTo>
                        <a:pt x="4508947" y="947856"/>
                        <a:pt x="4511442" y="922933"/>
                        <a:pt x="4532656" y="895517"/>
                      </a:cubicBezTo>
                      <a:cubicBezTo>
                        <a:pt x="4567596" y="850656"/>
                        <a:pt x="4550126" y="803302"/>
                        <a:pt x="4535152" y="757194"/>
                      </a:cubicBezTo>
                      <a:cubicBezTo>
                        <a:pt x="4530160" y="743486"/>
                        <a:pt x="4520177" y="732271"/>
                        <a:pt x="4513938" y="719809"/>
                      </a:cubicBezTo>
                      <a:cubicBezTo>
                        <a:pt x="4507699" y="706101"/>
                        <a:pt x="4507699" y="692393"/>
                        <a:pt x="4513938" y="678686"/>
                      </a:cubicBezTo>
                      <a:cubicBezTo>
                        <a:pt x="4527665" y="643793"/>
                        <a:pt x="4522673" y="626347"/>
                        <a:pt x="4487733" y="613885"/>
                      </a:cubicBezTo>
                      <a:cubicBezTo>
                        <a:pt x="4452794" y="601424"/>
                        <a:pt x="4425341" y="577747"/>
                        <a:pt x="4396640" y="556562"/>
                      </a:cubicBezTo>
                      <a:cubicBezTo>
                        <a:pt x="4374179" y="539116"/>
                        <a:pt x="4374179" y="529147"/>
                        <a:pt x="4397888" y="515439"/>
                      </a:cubicBezTo>
                      <a:cubicBezTo>
                        <a:pt x="4424093" y="501731"/>
                        <a:pt x="4436571" y="475562"/>
                        <a:pt x="4460281" y="458116"/>
                      </a:cubicBezTo>
                      <a:cubicBezTo>
                        <a:pt x="4487733" y="438177"/>
                        <a:pt x="4518930" y="439423"/>
                        <a:pt x="4547630" y="430700"/>
                      </a:cubicBezTo>
                      <a:cubicBezTo>
                        <a:pt x="4563852" y="426962"/>
                        <a:pt x="4567596" y="440669"/>
                        <a:pt x="4562604" y="454377"/>
                      </a:cubicBezTo>
                      <a:cubicBezTo>
                        <a:pt x="4552622" y="481793"/>
                        <a:pt x="4542639" y="507962"/>
                        <a:pt x="4511442" y="516685"/>
                      </a:cubicBezTo>
                      <a:cubicBezTo>
                        <a:pt x="4517682" y="530393"/>
                        <a:pt x="4527665" y="527901"/>
                        <a:pt x="4535152" y="527901"/>
                      </a:cubicBezTo>
                      <a:cubicBezTo>
                        <a:pt x="4546382" y="529147"/>
                        <a:pt x="4556365" y="530393"/>
                        <a:pt x="4560109" y="540362"/>
                      </a:cubicBezTo>
                      <a:cubicBezTo>
                        <a:pt x="4567596" y="566531"/>
                        <a:pt x="4588809" y="571516"/>
                        <a:pt x="4612519" y="571516"/>
                      </a:cubicBezTo>
                      <a:cubicBezTo>
                        <a:pt x="4592553" y="574008"/>
                        <a:pt x="4580074" y="564039"/>
                        <a:pt x="4568844" y="550331"/>
                      </a:cubicBezTo>
                      <a:cubicBezTo>
                        <a:pt x="4556365" y="535377"/>
                        <a:pt x="4557613" y="516685"/>
                        <a:pt x="4557613" y="500485"/>
                      </a:cubicBezTo>
                      <a:cubicBezTo>
                        <a:pt x="4557613" y="488023"/>
                        <a:pt x="4566348" y="483039"/>
                        <a:pt x="4577579" y="481793"/>
                      </a:cubicBezTo>
                      <a:cubicBezTo>
                        <a:pt x="4586314" y="479300"/>
                        <a:pt x="4595049" y="481793"/>
                        <a:pt x="4603784" y="483039"/>
                      </a:cubicBezTo>
                      <a:cubicBezTo>
                        <a:pt x="4644963" y="485531"/>
                        <a:pt x="4658689" y="471823"/>
                        <a:pt x="4651202" y="431946"/>
                      </a:cubicBezTo>
                      <a:cubicBezTo>
                        <a:pt x="4649954" y="418239"/>
                        <a:pt x="4644963" y="405777"/>
                        <a:pt x="4642467" y="393315"/>
                      </a:cubicBezTo>
                      <a:cubicBezTo>
                        <a:pt x="4637476" y="362161"/>
                        <a:pt x="4656193" y="337238"/>
                        <a:pt x="4688638" y="328515"/>
                      </a:cubicBezTo>
                      <a:close/>
                      <a:moveTo>
                        <a:pt x="997488" y="245764"/>
                      </a:moveTo>
                      <a:cubicBezTo>
                        <a:pt x="1003625" y="246699"/>
                        <a:pt x="1009610" y="249752"/>
                        <a:pt x="1015368" y="256468"/>
                      </a:cubicBezTo>
                      <a:cubicBezTo>
                        <a:pt x="1005670" y="272343"/>
                        <a:pt x="985063" y="277228"/>
                        <a:pt x="976578" y="294324"/>
                      </a:cubicBezTo>
                      <a:cubicBezTo>
                        <a:pt x="971729" y="294324"/>
                        <a:pt x="968093" y="294324"/>
                        <a:pt x="964456" y="294324"/>
                      </a:cubicBezTo>
                      <a:cubicBezTo>
                        <a:pt x="948697" y="291882"/>
                        <a:pt x="945061" y="278449"/>
                        <a:pt x="937788" y="268680"/>
                      </a:cubicBezTo>
                      <a:cubicBezTo>
                        <a:pt x="934151" y="262574"/>
                        <a:pt x="935363" y="251584"/>
                        <a:pt x="940212" y="252805"/>
                      </a:cubicBezTo>
                      <a:cubicBezTo>
                        <a:pt x="959304" y="259216"/>
                        <a:pt x="979078" y="242959"/>
                        <a:pt x="997488" y="245764"/>
                      </a:cubicBezTo>
                      <a:close/>
                      <a:moveTo>
                        <a:pt x="990434" y="55"/>
                      </a:moveTo>
                      <a:cubicBezTo>
                        <a:pt x="1038968" y="28671"/>
                        <a:pt x="1091236" y="49822"/>
                        <a:pt x="1131059" y="92124"/>
                      </a:cubicBezTo>
                      <a:cubicBezTo>
                        <a:pt x="1138526" y="100833"/>
                        <a:pt x="1148482" y="99589"/>
                        <a:pt x="1157194" y="100833"/>
                      </a:cubicBezTo>
                      <a:cubicBezTo>
                        <a:pt x="1179594" y="100833"/>
                        <a:pt x="1195772" y="113275"/>
                        <a:pt x="1213195" y="124472"/>
                      </a:cubicBezTo>
                      <a:cubicBezTo>
                        <a:pt x="1167149" y="155577"/>
                        <a:pt x="1121104" y="186681"/>
                        <a:pt x="1075058" y="217785"/>
                      </a:cubicBezTo>
                      <a:cubicBezTo>
                        <a:pt x="1068836" y="211564"/>
                        <a:pt x="1057635" y="207832"/>
                        <a:pt x="1057635" y="199122"/>
                      </a:cubicBezTo>
                      <a:cubicBezTo>
                        <a:pt x="1053902" y="165530"/>
                        <a:pt x="1021545" y="168018"/>
                        <a:pt x="1001634" y="155577"/>
                      </a:cubicBezTo>
                      <a:cubicBezTo>
                        <a:pt x="986700" y="146867"/>
                        <a:pt x="984211" y="163042"/>
                        <a:pt x="984211" y="175483"/>
                      </a:cubicBezTo>
                      <a:cubicBezTo>
                        <a:pt x="984211" y="182948"/>
                        <a:pt x="991678" y="190413"/>
                        <a:pt x="994167" y="199122"/>
                      </a:cubicBezTo>
                      <a:cubicBezTo>
                        <a:pt x="1002878" y="216541"/>
                        <a:pt x="992922" y="228983"/>
                        <a:pt x="979233" y="237692"/>
                      </a:cubicBezTo>
                      <a:cubicBezTo>
                        <a:pt x="964299" y="247645"/>
                        <a:pt x="956833" y="236448"/>
                        <a:pt x="948121" y="224006"/>
                      </a:cubicBezTo>
                      <a:cubicBezTo>
                        <a:pt x="943143" y="217785"/>
                        <a:pt x="941899" y="201611"/>
                        <a:pt x="929454" y="206587"/>
                      </a:cubicBezTo>
                      <a:cubicBezTo>
                        <a:pt x="918254" y="211564"/>
                        <a:pt x="920743" y="225250"/>
                        <a:pt x="925721" y="236448"/>
                      </a:cubicBezTo>
                      <a:cubicBezTo>
                        <a:pt x="930699" y="251378"/>
                        <a:pt x="931943" y="267552"/>
                        <a:pt x="913276" y="275017"/>
                      </a:cubicBezTo>
                      <a:cubicBezTo>
                        <a:pt x="894609" y="282482"/>
                        <a:pt x="879675" y="275017"/>
                        <a:pt x="867230" y="260087"/>
                      </a:cubicBezTo>
                      <a:cubicBezTo>
                        <a:pt x="834874" y="224006"/>
                        <a:pt x="817451" y="222762"/>
                        <a:pt x="787584" y="261331"/>
                      </a:cubicBezTo>
                      <a:cubicBezTo>
                        <a:pt x="768917" y="287459"/>
                        <a:pt x="741538" y="293679"/>
                        <a:pt x="716648" y="306121"/>
                      </a:cubicBezTo>
                      <a:cubicBezTo>
                        <a:pt x="693003" y="317319"/>
                        <a:pt x="678070" y="332249"/>
                        <a:pt x="666869" y="355888"/>
                      </a:cubicBezTo>
                      <a:cubicBezTo>
                        <a:pt x="650691" y="391969"/>
                        <a:pt x="646958" y="393213"/>
                        <a:pt x="618335" y="363353"/>
                      </a:cubicBezTo>
                      <a:cubicBezTo>
                        <a:pt x="610868" y="354644"/>
                        <a:pt x="599668" y="348423"/>
                        <a:pt x="597179" y="338469"/>
                      </a:cubicBezTo>
                      <a:cubicBezTo>
                        <a:pt x="588467" y="306121"/>
                        <a:pt x="573534" y="314830"/>
                        <a:pt x="556111" y="329760"/>
                      </a:cubicBezTo>
                      <a:cubicBezTo>
                        <a:pt x="549889" y="335981"/>
                        <a:pt x="544911" y="344690"/>
                        <a:pt x="533710" y="337225"/>
                      </a:cubicBezTo>
                      <a:cubicBezTo>
                        <a:pt x="534955" y="322295"/>
                        <a:pt x="549889" y="306121"/>
                        <a:pt x="528732" y="292435"/>
                      </a:cubicBezTo>
                      <a:cubicBezTo>
                        <a:pt x="522510" y="308609"/>
                        <a:pt x="517532" y="328516"/>
                        <a:pt x="496376" y="326028"/>
                      </a:cubicBezTo>
                      <a:cubicBezTo>
                        <a:pt x="477709" y="323539"/>
                        <a:pt x="464020" y="314830"/>
                        <a:pt x="459042" y="289947"/>
                      </a:cubicBezTo>
                      <a:cubicBezTo>
                        <a:pt x="455308" y="268796"/>
                        <a:pt x="434152" y="268796"/>
                        <a:pt x="416729" y="272528"/>
                      </a:cubicBezTo>
                      <a:cubicBezTo>
                        <a:pt x="396818" y="276261"/>
                        <a:pt x="378151" y="287459"/>
                        <a:pt x="360728" y="298656"/>
                      </a:cubicBezTo>
                      <a:cubicBezTo>
                        <a:pt x="343305" y="308609"/>
                        <a:pt x="324638" y="321051"/>
                        <a:pt x="302237" y="316074"/>
                      </a:cubicBezTo>
                      <a:cubicBezTo>
                        <a:pt x="337083" y="267552"/>
                        <a:pt x="390595" y="263819"/>
                        <a:pt x="444108" y="257598"/>
                      </a:cubicBezTo>
                      <a:cubicBezTo>
                        <a:pt x="527488" y="245157"/>
                        <a:pt x="607134" y="270040"/>
                        <a:pt x="689270" y="279994"/>
                      </a:cubicBezTo>
                      <a:cubicBezTo>
                        <a:pt x="707937" y="282482"/>
                        <a:pt x="715404" y="278749"/>
                        <a:pt x="722871" y="265063"/>
                      </a:cubicBezTo>
                      <a:cubicBezTo>
                        <a:pt x="751494" y="211564"/>
                        <a:pt x="783850" y="161797"/>
                        <a:pt x="822429" y="114519"/>
                      </a:cubicBezTo>
                      <a:cubicBezTo>
                        <a:pt x="851052" y="79682"/>
                        <a:pt x="885897" y="52310"/>
                        <a:pt x="917009" y="19962"/>
                      </a:cubicBezTo>
                      <a:cubicBezTo>
                        <a:pt x="941899" y="18718"/>
                        <a:pt x="963055" y="-1189"/>
                        <a:pt x="990434" y="55"/>
                      </a:cubicBezTo>
                      <a:close/>
                    </a:path>
                  </a:pathLst>
                </a:custGeom>
                <a:solidFill>
                  <a:schemeClr val="accent3">
                    <a:alpha val="70000"/>
                  </a:schemeClr>
                </a:solidFill>
                <a:ln>
                  <a:noFill/>
                </a:ln>
                <a:effectLst/>
              </p:spPr>
              <p:txBody>
                <a:bodyPr anchor="ctr"/>
                <a:lstStyle/>
                <a:p>
                  <a:pPr defTabSz="457189">
                    <a:defRPr/>
                  </a:pPr>
                  <a:endParaRPr lang="en-US" sz="1351" dirty="0">
                    <a:latin typeface="Oswald" pitchFamily="2" charset="77"/>
                  </a:endParaRPr>
                </a:p>
              </p:txBody>
            </p:sp>
            <p:sp>
              <p:nvSpPr>
                <p:cNvPr id="245" name="Freeform 32">
                  <a:extLst>
                    <a:ext uri="{FF2B5EF4-FFF2-40B4-BE49-F238E27FC236}">
                      <a16:creationId xmlns:a16="http://schemas.microsoft.com/office/drawing/2014/main" id="{EB740927-06D6-43EC-9F1F-5D3767DA2B3F}"/>
                    </a:ext>
                  </a:extLst>
                </p:cNvPr>
                <p:cNvSpPr/>
                <p:nvPr/>
              </p:nvSpPr>
              <p:spPr bwMode="auto">
                <a:xfrm>
                  <a:off x="9405439" y="3539834"/>
                  <a:ext cx="2404123" cy="6046013"/>
                </a:xfrm>
                <a:custGeom>
                  <a:avLst/>
                  <a:gdLst>
                    <a:gd name="connsiteX0" fmla="*/ 504891 w 2404863"/>
                    <a:gd name="connsiteY0" fmla="*/ 5392490 h 6046609"/>
                    <a:gd name="connsiteX1" fmla="*/ 534033 w 2404863"/>
                    <a:gd name="connsiteY1" fmla="*/ 5423019 h 6046609"/>
                    <a:gd name="connsiteX2" fmla="*/ 499062 w 2404863"/>
                    <a:gd name="connsiteY2" fmla="*/ 5402260 h 6046609"/>
                    <a:gd name="connsiteX3" fmla="*/ 504891 w 2404863"/>
                    <a:gd name="connsiteY3" fmla="*/ 5392490 h 6046609"/>
                    <a:gd name="connsiteX4" fmla="*/ 604862 w 2404863"/>
                    <a:gd name="connsiteY4" fmla="*/ 5277083 h 6046609"/>
                    <a:gd name="connsiteX5" fmla="*/ 621958 w 2404863"/>
                    <a:gd name="connsiteY5" fmla="*/ 5289205 h 6046609"/>
                    <a:gd name="connsiteX6" fmla="*/ 676910 w 2404863"/>
                    <a:gd name="connsiteY6" fmla="*/ 5357086 h 6046609"/>
                    <a:gd name="connsiteX7" fmla="*/ 673512 w 2404863"/>
                    <a:gd name="connsiteY7" fmla="*/ 5357086 h 6046609"/>
                    <a:gd name="connsiteX8" fmla="*/ 681497 w 2404863"/>
                    <a:gd name="connsiteY8" fmla="*/ 5359787 h 6046609"/>
                    <a:gd name="connsiteX9" fmla="*/ 730104 w 2404863"/>
                    <a:gd name="connsiteY9" fmla="*/ 5352332 h 6046609"/>
                    <a:gd name="connsiteX10" fmla="*/ 756277 w 2404863"/>
                    <a:gd name="connsiteY10" fmla="*/ 5343633 h 6046609"/>
                    <a:gd name="connsiteX11" fmla="*/ 794914 w 2404863"/>
                    <a:gd name="connsiteY11" fmla="*/ 5313811 h 6046609"/>
                    <a:gd name="connsiteX12" fmla="*/ 850999 w 2404863"/>
                    <a:gd name="connsiteY12" fmla="*/ 5344876 h 6046609"/>
                    <a:gd name="connsiteX13" fmla="*/ 870940 w 2404863"/>
                    <a:gd name="connsiteY13" fmla="*/ 5362272 h 6046609"/>
                    <a:gd name="connsiteX14" fmla="*/ 898359 w 2404863"/>
                    <a:gd name="connsiteY14" fmla="*/ 5419433 h 6046609"/>
                    <a:gd name="connsiteX15" fmla="*/ 875925 w 2404863"/>
                    <a:gd name="connsiteY15" fmla="*/ 5451740 h 6046609"/>
                    <a:gd name="connsiteX16" fmla="*/ 884650 w 2404863"/>
                    <a:gd name="connsiteY16" fmla="*/ 5477835 h 6046609"/>
                    <a:gd name="connsiteX17" fmla="*/ 919547 w 2404863"/>
                    <a:gd name="connsiteY17" fmla="*/ 5496474 h 6046609"/>
                    <a:gd name="connsiteX18" fmla="*/ 980617 w 2404863"/>
                    <a:gd name="connsiteY18" fmla="*/ 5510143 h 6046609"/>
                    <a:gd name="connsiteX19" fmla="*/ 1016761 w 2404863"/>
                    <a:gd name="connsiteY19" fmla="*/ 5520084 h 6046609"/>
                    <a:gd name="connsiteX20" fmla="*/ 1010529 w 2404863"/>
                    <a:gd name="connsiteY20" fmla="*/ 5556120 h 6046609"/>
                    <a:gd name="connsiteX21" fmla="*/ 999312 w 2404863"/>
                    <a:gd name="connsiteY21" fmla="*/ 5572273 h 6046609"/>
                    <a:gd name="connsiteX22" fmla="*/ 1010529 w 2404863"/>
                    <a:gd name="connsiteY22" fmla="*/ 5584700 h 6046609"/>
                    <a:gd name="connsiteX23" fmla="*/ 1156350 w 2404863"/>
                    <a:gd name="connsiteY23" fmla="*/ 5628191 h 6046609"/>
                    <a:gd name="connsiteX24" fmla="*/ 1161336 w 2404863"/>
                    <a:gd name="connsiteY24" fmla="*/ 5631919 h 6046609"/>
                    <a:gd name="connsiteX25" fmla="*/ 1203711 w 2404863"/>
                    <a:gd name="connsiteY25" fmla="*/ 5629434 h 6046609"/>
                    <a:gd name="connsiteX26" fmla="*/ 1212435 w 2404863"/>
                    <a:gd name="connsiteY26" fmla="*/ 5615765 h 6046609"/>
                    <a:gd name="connsiteX27" fmla="*/ 1223652 w 2404863"/>
                    <a:gd name="connsiteY27" fmla="*/ 5607067 h 6046609"/>
                    <a:gd name="connsiteX28" fmla="*/ 1277244 w 2404863"/>
                    <a:gd name="connsiteY28" fmla="*/ 5618250 h 6046609"/>
                    <a:gd name="connsiteX29" fmla="*/ 1401878 w 2404863"/>
                    <a:gd name="connsiteY29" fmla="*/ 5646830 h 6046609"/>
                    <a:gd name="connsiteX30" fmla="*/ 1509062 w 2404863"/>
                    <a:gd name="connsiteY30" fmla="*/ 5661741 h 6046609"/>
                    <a:gd name="connsiteX31" fmla="*/ 1541467 w 2404863"/>
                    <a:gd name="connsiteY31" fmla="*/ 5646830 h 6046609"/>
                    <a:gd name="connsiteX32" fmla="*/ 1575118 w 2404863"/>
                    <a:gd name="connsiteY32" fmla="*/ 5626948 h 6046609"/>
                    <a:gd name="connsiteX33" fmla="*/ 1602537 w 2404863"/>
                    <a:gd name="connsiteY33" fmla="*/ 5641860 h 6046609"/>
                    <a:gd name="connsiteX34" fmla="*/ 1593813 w 2404863"/>
                    <a:gd name="connsiteY34" fmla="*/ 5651801 h 6046609"/>
                    <a:gd name="connsiteX35" fmla="*/ 1583842 w 2404863"/>
                    <a:gd name="connsiteY35" fmla="*/ 5699020 h 6046609"/>
                    <a:gd name="connsiteX36" fmla="*/ 1628710 w 2404863"/>
                    <a:gd name="connsiteY36" fmla="*/ 5679138 h 6046609"/>
                    <a:gd name="connsiteX37" fmla="*/ 1681056 w 2404863"/>
                    <a:gd name="connsiteY37" fmla="*/ 5689079 h 6046609"/>
                    <a:gd name="connsiteX38" fmla="*/ 1745866 w 2404863"/>
                    <a:gd name="connsiteY38" fmla="*/ 5823280 h 6046609"/>
                    <a:gd name="connsiteX39" fmla="*/ 1785748 w 2404863"/>
                    <a:gd name="connsiteY39" fmla="*/ 5905293 h 6046609"/>
                    <a:gd name="connsiteX40" fmla="*/ 1808007 w 2404863"/>
                    <a:gd name="connsiteY40" fmla="*/ 5948804 h 6046609"/>
                    <a:gd name="connsiteX41" fmla="*/ 1805690 w 2404863"/>
                    <a:gd name="connsiteY41" fmla="*/ 5966181 h 6046609"/>
                    <a:gd name="connsiteX42" fmla="*/ 1770792 w 2404863"/>
                    <a:gd name="connsiteY42" fmla="*/ 5959967 h 6046609"/>
                    <a:gd name="connsiteX43" fmla="*/ 1553930 w 2404863"/>
                    <a:gd name="connsiteY43" fmla="*/ 5996003 h 6046609"/>
                    <a:gd name="connsiteX44" fmla="*/ 1364488 w 2404863"/>
                    <a:gd name="connsiteY44" fmla="*/ 6043222 h 6046609"/>
                    <a:gd name="connsiteX45" fmla="*/ 1345793 w 2404863"/>
                    <a:gd name="connsiteY45" fmla="*/ 6043222 h 6046609"/>
                    <a:gd name="connsiteX46" fmla="*/ 1293447 w 2404863"/>
                    <a:gd name="connsiteY46" fmla="*/ 6043222 h 6046609"/>
                    <a:gd name="connsiteX47" fmla="*/ 1261042 w 2404863"/>
                    <a:gd name="connsiteY47" fmla="*/ 6037009 h 6046609"/>
                    <a:gd name="connsiteX48" fmla="*/ 1274752 w 2404863"/>
                    <a:gd name="connsiteY48" fmla="*/ 6010915 h 6046609"/>
                    <a:gd name="connsiteX49" fmla="*/ 1371966 w 2404863"/>
                    <a:gd name="connsiteY49" fmla="*/ 5950027 h 6046609"/>
                    <a:gd name="connsiteX50" fmla="*/ 1399385 w 2404863"/>
                    <a:gd name="connsiteY50" fmla="*/ 5880441 h 6046609"/>
                    <a:gd name="connsiteX51" fmla="*/ 1410602 w 2404863"/>
                    <a:gd name="connsiteY51" fmla="*/ 5863044 h 6046609"/>
                    <a:gd name="connsiteX52" fmla="*/ 1457963 w 2404863"/>
                    <a:gd name="connsiteY52" fmla="*/ 5831979 h 6046609"/>
                    <a:gd name="connsiteX53" fmla="*/ 1455470 w 2404863"/>
                    <a:gd name="connsiteY53" fmla="*/ 5794700 h 6046609"/>
                    <a:gd name="connsiteX54" fmla="*/ 1366980 w 2404863"/>
                    <a:gd name="connsiteY54" fmla="*/ 5723872 h 6046609"/>
                    <a:gd name="connsiteX55" fmla="*/ 1345793 w 2404863"/>
                    <a:gd name="connsiteY55" fmla="*/ 5710203 h 6046609"/>
                    <a:gd name="connsiteX56" fmla="*/ 1247332 w 2404863"/>
                    <a:gd name="connsiteY56" fmla="*/ 5702748 h 6046609"/>
                    <a:gd name="connsiteX57" fmla="*/ 1177538 w 2404863"/>
                    <a:gd name="connsiteY57" fmla="*/ 5736298 h 6046609"/>
                    <a:gd name="connsiteX58" fmla="*/ 1147626 w 2404863"/>
                    <a:gd name="connsiteY58" fmla="*/ 5754937 h 6046609"/>
                    <a:gd name="connsiteX59" fmla="*/ 1106497 w 2404863"/>
                    <a:gd name="connsiteY59" fmla="*/ 5768606 h 6046609"/>
                    <a:gd name="connsiteX60" fmla="*/ 1042934 w 2404863"/>
                    <a:gd name="connsiteY60" fmla="*/ 5761150 h 6046609"/>
                    <a:gd name="connsiteX61" fmla="*/ 969400 w 2404863"/>
                    <a:gd name="connsiteY61" fmla="*/ 5747481 h 6046609"/>
                    <a:gd name="connsiteX62" fmla="*/ 961922 w 2404863"/>
                    <a:gd name="connsiteY62" fmla="*/ 5696534 h 6046609"/>
                    <a:gd name="connsiteX63" fmla="*/ 963169 w 2404863"/>
                    <a:gd name="connsiteY63" fmla="*/ 5590913 h 6046609"/>
                    <a:gd name="connsiteX64" fmla="*/ 885896 w 2404863"/>
                    <a:gd name="connsiteY64" fmla="*/ 5537480 h 6046609"/>
                    <a:gd name="connsiteX65" fmla="*/ 843521 w 2404863"/>
                    <a:gd name="connsiteY65" fmla="*/ 5557362 h 6046609"/>
                    <a:gd name="connsiteX66" fmla="*/ 755031 w 2404863"/>
                    <a:gd name="connsiteY66" fmla="*/ 5618250 h 6046609"/>
                    <a:gd name="connsiteX67" fmla="*/ 707670 w 2404863"/>
                    <a:gd name="connsiteY67" fmla="*/ 5618250 h 6046609"/>
                    <a:gd name="connsiteX68" fmla="*/ 695207 w 2404863"/>
                    <a:gd name="connsiteY68" fmla="*/ 5603339 h 6046609"/>
                    <a:gd name="connsiteX69" fmla="*/ 707670 w 2404863"/>
                    <a:gd name="connsiteY69" fmla="*/ 5592155 h 6046609"/>
                    <a:gd name="connsiteX70" fmla="*/ 712656 w 2404863"/>
                    <a:gd name="connsiteY70" fmla="*/ 5558605 h 6046609"/>
                    <a:gd name="connsiteX71" fmla="*/ 685236 w 2404863"/>
                    <a:gd name="connsiteY71" fmla="*/ 5549907 h 6046609"/>
                    <a:gd name="connsiteX72" fmla="*/ 629151 w 2404863"/>
                    <a:gd name="connsiteY72" fmla="*/ 5564818 h 6046609"/>
                    <a:gd name="connsiteX73" fmla="*/ 609210 w 2404863"/>
                    <a:gd name="connsiteY73" fmla="*/ 5551149 h 6046609"/>
                    <a:gd name="connsiteX74" fmla="*/ 621673 w 2404863"/>
                    <a:gd name="connsiteY74" fmla="*/ 5530025 h 6046609"/>
                    <a:gd name="connsiteX75" fmla="*/ 647846 w 2404863"/>
                    <a:gd name="connsiteY75" fmla="*/ 5482806 h 6046609"/>
                    <a:gd name="connsiteX76" fmla="*/ 675266 w 2404863"/>
                    <a:gd name="connsiteY76" fmla="*/ 5456711 h 6046609"/>
                    <a:gd name="connsiteX77" fmla="*/ 698946 w 2404863"/>
                    <a:gd name="connsiteY77" fmla="*/ 5457953 h 6046609"/>
                    <a:gd name="connsiteX78" fmla="*/ 686483 w 2404863"/>
                    <a:gd name="connsiteY78" fmla="*/ 5430616 h 6046609"/>
                    <a:gd name="connsiteX79" fmla="*/ 671527 w 2404863"/>
                    <a:gd name="connsiteY79" fmla="*/ 5387125 h 6046609"/>
                    <a:gd name="connsiteX80" fmla="*/ 629151 w 2404863"/>
                    <a:gd name="connsiteY80" fmla="*/ 5366000 h 6046609"/>
                    <a:gd name="connsiteX81" fmla="*/ 629151 w 2404863"/>
                    <a:gd name="connsiteY81" fmla="*/ 5359787 h 6046609"/>
                    <a:gd name="connsiteX82" fmla="*/ 637136 w 2404863"/>
                    <a:gd name="connsiteY82" fmla="*/ 5357086 h 6046609"/>
                    <a:gd name="connsiteX83" fmla="*/ 625622 w 2404863"/>
                    <a:gd name="connsiteY83" fmla="*/ 5357086 h 6046609"/>
                    <a:gd name="connsiteX84" fmla="*/ 607304 w 2404863"/>
                    <a:gd name="connsiteY84" fmla="*/ 5330419 h 6046609"/>
                    <a:gd name="connsiteX85" fmla="*/ 592650 w 2404863"/>
                    <a:gd name="connsiteY85" fmla="*/ 5297690 h 6046609"/>
                    <a:gd name="connsiteX86" fmla="*/ 604862 w 2404863"/>
                    <a:gd name="connsiteY86" fmla="*/ 5277083 h 6046609"/>
                    <a:gd name="connsiteX87" fmla="*/ 963885 w 2404863"/>
                    <a:gd name="connsiteY87" fmla="*/ 5198939 h 6046609"/>
                    <a:gd name="connsiteX88" fmla="*/ 1100037 w 2404863"/>
                    <a:gd name="connsiteY88" fmla="*/ 5315946 h 6046609"/>
                    <a:gd name="connsiteX89" fmla="*/ 1014175 w 2404863"/>
                    <a:gd name="connsiteY89" fmla="*/ 5333190 h 6046609"/>
                    <a:gd name="connsiteX90" fmla="*/ 972471 w 2404863"/>
                    <a:gd name="connsiteY90" fmla="*/ 5293776 h 6046609"/>
                    <a:gd name="connsiteX91" fmla="*/ 963885 w 2404863"/>
                    <a:gd name="connsiteY91" fmla="*/ 5198939 h 6046609"/>
                    <a:gd name="connsiteX92" fmla="*/ 375900 w 2404863"/>
                    <a:gd name="connsiteY92" fmla="*/ 4528540 h 6046609"/>
                    <a:gd name="connsiteX93" fmla="*/ 434742 w 2404863"/>
                    <a:gd name="connsiteY93" fmla="*/ 4600508 h 6046609"/>
                    <a:gd name="connsiteX94" fmla="*/ 507068 w 2404863"/>
                    <a:gd name="connsiteY94" fmla="*/ 4697292 h 6046609"/>
                    <a:gd name="connsiteX95" fmla="*/ 511971 w 2404863"/>
                    <a:gd name="connsiteY95" fmla="*/ 4705978 h 6046609"/>
                    <a:gd name="connsiteX96" fmla="*/ 471518 w 2404863"/>
                    <a:gd name="connsiteY96" fmla="*/ 4756852 h 6046609"/>
                    <a:gd name="connsiteX97" fmla="*/ 485002 w 2404863"/>
                    <a:gd name="connsiteY97" fmla="*/ 4900788 h 6046609"/>
                    <a:gd name="connsiteX98" fmla="*/ 531585 w 2404863"/>
                    <a:gd name="connsiteY98" fmla="*/ 5012462 h 6046609"/>
                    <a:gd name="connsiteX99" fmla="*/ 532811 w 2404863"/>
                    <a:gd name="connsiteY99" fmla="*/ 5021148 h 6046609"/>
                    <a:gd name="connsiteX100" fmla="*/ 519327 w 2404863"/>
                    <a:gd name="connsiteY100" fmla="*/ 5026111 h 6046609"/>
                    <a:gd name="connsiteX101" fmla="*/ 471518 w 2404863"/>
                    <a:gd name="connsiteY101" fmla="*/ 5021148 h 6046609"/>
                    <a:gd name="connsiteX102" fmla="*/ 461711 w 2404863"/>
                    <a:gd name="connsiteY102" fmla="*/ 5002535 h 6046609"/>
                    <a:gd name="connsiteX103" fmla="*/ 433516 w 2404863"/>
                    <a:gd name="connsiteY103" fmla="*/ 4893343 h 6046609"/>
                    <a:gd name="connsiteX104" fmla="*/ 433516 w 2404863"/>
                    <a:gd name="connsiteY104" fmla="*/ 4828820 h 6046609"/>
                    <a:gd name="connsiteX105" fmla="*/ 420031 w 2404863"/>
                    <a:gd name="connsiteY105" fmla="*/ 4772983 h 6046609"/>
                    <a:gd name="connsiteX106" fmla="*/ 404095 w 2404863"/>
                    <a:gd name="connsiteY106" fmla="*/ 4739480 h 6046609"/>
                    <a:gd name="connsiteX107" fmla="*/ 421257 w 2404863"/>
                    <a:gd name="connsiteY107" fmla="*/ 4668753 h 6046609"/>
                    <a:gd name="connsiteX108" fmla="*/ 402869 w 2404863"/>
                    <a:gd name="connsiteY108" fmla="*/ 4602989 h 6046609"/>
                    <a:gd name="connsiteX109" fmla="*/ 375900 w 2404863"/>
                    <a:gd name="connsiteY109" fmla="*/ 4528540 h 6046609"/>
                    <a:gd name="connsiteX110" fmla="*/ 132129 w 2404863"/>
                    <a:gd name="connsiteY110" fmla="*/ 1337993 h 6046609"/>
                    <a:gd name="connsiteX111" fmla="*/ 141210 w 2404863"/>
                    <a:gd name="connsiteY111" fmla="*/ 1341557 h 6046609"/>
                    <a:gd name="connsiteX112" fmla="*/ 182545 w 2404863"/>
                    <a:gd name="connsiteY112" fmla="*/ 1345275 h 6046609"/>
                    <a:gd name="connsiteX113" fmla="*/ 198828 w 2404863"/>
                    <a:gd name="connsiteY113" fmla="*/ 1342796 h 6046609"/>
                    <a:gd name="connsiteX114" fmla="*/ 133695 w 2404863"/>
                    <a:gd name="connsiteY114" fmla="*/ 1491535 h 6046609"/>
                    <a:gd name="connsiteX115" fmla="*/ 58541 w 2404863"/>
                    <a:gd name="connsiteY115" fmla="*/ 1658867 h 6046609"/>
                    <a:gd name="connsiteX116" fmla="*/ 47268 w 2404863"/>
                    <a:gd name="connsiteY116" fmla="*/ 1610527 h 6046609"/>
                    <a:gd name="connsiteX117" fmla="*/ 83593 w 2404863"/>
                    <a:gd name="connsiteY117" fmla="*/ 1430800 h 6046609"/>
                    <a:gd name="connsiteX118" fmla="*/ 107391 w 2404863"/>
                    <a:gd name="connsiteY118" fmla="*/ 1378741 h 6046609"/>
                    <a:gd name="connsiteX119" fmla="*/ 124927 w 2404863"/>
                    <a:gd name="connsiteY119" fmla="*/ 1350233 h 6046609"/>
                    <a:gd name="connsiteX120" fmla="*/ 132129 w 2404863"/>
                    <a:gd name="connsiteY120" fmla="*/ 1337993 h 6046609"/>
                    <a:gd name="connsiteX121" fmla="*/ 61451 w 2404863"/>
                    <a:gd name="connsiteY121" fmla="*/ 1297432 h 6046609"/>
                    <a:gd name="connsiteX122" fmla="*/ 57718 w 2404863"/>
                    <a:gd name="connsiteY122" fmla="*/ 1320002 h 6046609"/>
                    <a:gd name="connsiteX123" fmla="*/ 31590 w 2404863"/>
                    <a:gd name="connsiteY123" fmla="*/ 1431600 h 6046609"/>
                    <a:gd name="connsiteX124" fmla="*/ 26613 w 2404863"/>
                    <a:gd name="connsiteY124" fmla="*/ 1483010 h 6046609"/>
                    <a:gd name="connsiteX125" fmla="*/ 485 w 2404863"/>
                    <a:gd name="connsiteY125" fmla="*/ 1402760 h 6046609"/>
                    <a:gd name="connsiteX126" fmla="*/ 61451 w 2404863"/>
                    <a:gd name="connsiteY126" fmla="*/ 1297432 h 6046609"/>
                    <a:gd name="connsiteX127" fmla="*/ 912948 w 2404863"/>
                    <a:gd name="connsiteY127" fmla="*/ 237283 h 6046609"/>
                    <a:gd name="connsiteX128" fmla="*/ 921385 w 2404863"/>
                    <a:gd name="connsiteY128" fmla="*/ 247528 h 6046609"/>
                    <a:gd name="connsiteX129" fmla="*/ 930135 w 2404863"/>
                    <a:gd name="connsiteY129" fmla="*/ 256220 h 6046609"/>
                    <a:gd name="connsiteX130" fmla="*/ 990134 w 2404863"/>
                    <a:gd name="connsiteY130" fmla="*/ 315826 h 6046609"/>
                    <a:gd name="connsiteX131" fmla="*/ 931385 w 2404863"/>
                    <a:gd name="connsiteY131" fmla="*/ 356804 h 6046609"/>
                    <a:gd name="connsiteX132" fmla="*/ 863886 w 2404863"/>
                    <a:gd name="connsiteY132" fmla="*/ 363013 h 6046609"/>
                    <a:gd name="connsiteX133" fmla="*/ 880136 w 2404863"/>
                    <a:gd name="connsiteY133" fmla="*/ 396541 h 6046609"/>
                    <a:gd name="connsiteX134" fmla="*/ 857636 w 2404863"/>
                    <a:gd name="connsiteY134" fmla="*/ 417651 h 6046609"/>
                    <a:gd name="connsiteX135" fmla="*/ 777638 w 2404863"/>
                    <a:gd name="connsiteY135" fmla="*/ 386607 h 6046609"/>
                    <a:gd name="connsiteX136" fmla="*/ 743888 w 2404863"/>
                    <a:gd name="connsiteY136" fmla="*/ 397783 h 6046609"/>
                    <a:gd name="connsiteX137" fmla="*/ 642640 w 2404863"/>
                    <a:gd name="connsiteY137" fmla="*/ 539345 h 6046609"/>
                    <a:gd name="connsiteX138" fmla="*/ 662640 w 2404863"/>
                    <a:gd name="connsiteY138" fmla="*/ 584049 h 6046609"/>
                    <a:gd name="connsiteX139" fmla="*/ 658890 w 2404863"/>
                    <a:gd name="connsiteY139" fmla="*/ 592741 h 6046609"/>
                    <a:gd name="connsiteX140" fmla="*/ 480143 w 2404863"/>
                    <a:gd name="connsiteY140" fmla="*/ 849788 h 6046609"/>
                    <a:gd name="connsiteX141" fmla="*/ 426394 w 2404863"/>
                    <a:gd name="connsiteY141" fmla="*/ 928020 h 6046609"/>
                    <a:gd name="connsiteX142" fmla="*/ 413894 w 2404863"/>
                    <a:gd name="connsiteY142" fmla="*/ 880833 h 6046609"/>
                    <a:gd name="connsiteX143" fmla="*/ 462643 w 2404863"/>
                    <a:gd name="connsiteY143" fmla="*/ 774040 h 6046609"/>
                    <a:gd name="connsiteX144" fmla="*/ 460143 w 2404863"/>
                    <a:gd name="connsiteY144" fmla="*/ 740512 h 6046609"/>
                    <a:gd name="connsiteX145" fmla="*/ 431394 w 2404863"/>
                    <a:gd name="connsiteY145" fmla="*/ 639929 h 6046609"/>
                    <a:gd name="connsiteX146" fmla="*/ 442643 w 2404863"/>
                    <a:gd name="connsiteY146" fmla="*/ 621302 h 6046609"/>
                    <a:gd name="connsiteX147" fmla="*/ 456393 w 2404863"/>
                    <a:gd name="connsiteY147" fmla="*/ 556730 h 6046609"/>
                    <a:gd name="connsiteX148" fmla="*/ 433894 w 2404863"/>
                    <a:gd name="connsiteY148" fmla="*/ 462355 h 6046609"/>
                    <a:gd name="connsiteX149" fmla="*/ 446393 w 2404863"/>
                    <a:gd name="connsiteY149" fmla="*/ 435036 h 6046609"/>
                    <a:gd name="connsiteX150" fmla="*/ 501392 w 2404863"/>
                    <a:gd name="connsiteY150" fmla="*/ 402750 h 6046609"/>
                    <a:gd name="connsiteX151" fmla="*/ 516392 w 2404863"/>
                    <a:gd name="connsiteY151" fmla="*/ 408959 h 6046609"/>
                    <a:gd name="connsiteX152" fmla="*/ 556391 w 2404863"/>
                    <a:gd name="connsiteY152" fmla="*/ 480981 h 6046609"/>
                    <a:gd name="connsiteX153" fmla="*/ 566391 w 2404863"/>
                    <a:gd name="connsiteY153" fmla="*/ 467322 h 6046609"/>
                    <a:gd name="connsiteX154" fmla="*/ 665140 w 2404863"/>
                    <a:gd name="connsiteY154" fmla="*/ 380398 h 6046609"/>
                    <a:gd name="connsiteX155" fmla="*/ 717639 w 2404863"/>
                    <a:gd name="connsiteY155" fmla="*/ 331969 h 6046609"/>
                    <a:gd name="connsiteX156" fmla="*/ 780138 w 2404863"/>
                    <a:gd name="connsiteY156" fmla="*/ 345628 h 6046609"/>
                    <a:gd name="connsiteX157" fmla="*/ 811387 w 2404863"/>
                    <a:gd name="connsiteY157" fmla="*/ 369222 h 6046609"/>
                    <a:gd name="connsiteX158" fmla="*/ 833887 w 2404863"/>
                    <a:gd name="connsiteY158" fmla="*/ 341903 h 6046609"/>
                    <a:gd name="connsiteX159" fmla="*/ 826387 w 2404863"/>
                    <a:gd name="connsiteY159" fmla="*/ 323276 h 6046609"/>
                    <a:gd name="connsiteX160" fmla="*/ 842637 w 2404863"/>
                    <a:gd name="connsiteY160" fmla="*/ 288506 h 6046609"/>
                    <a:gd name="connsiteX161" fmla="*/ 865136 w 2404863"/>
                    <a:gd name="connsiteY161" fmla="*/ 309617 h 6046609"/>
                    <a:gd name="connsiteX162" fmla="*/ 890136 w 2404863"/>
                    <a:gd name="connsiteY162" fmla="*/ 330727 h 6046609"/>
                    <a:gd name="connsiteX163" fmla="*/ 896386 w 2404863"/>
                    <a:gd name="connsiteY163" fmla="*/ 290990 h 6046609"/>
                    <a:gd name="connsiteX164" fmla="*/ 902635 w 2404863"/>
                    <a:gd name="connsiteY164" fmla="*/ 243803 h 6046609"/>
                    <a:gd name="connsiteX165" fmla="*/ 912948 w 2404863"/>
                    <a:gd name="connsiteY165" fmla="*/ 237283 h 6046609"/>
                    <a:gd name="connsiteX166" fmla="*/ 2382259 w 2404863"/>
                    <a:gd name="connsiteY166" fmla="*/ 2526 h 6046609"/>
                    <a:gd name="connsiteX167" fmla="*/ 2403728 w 2404863"/>
                    <a:gd name="connsiteY167" fmla="*/ 19862 h 6046609"/>
                    <a:gd name="connsiteX168" fmla="*/ 2396151 w 2404863"/>
                    <a:gd name="connsiteY168" fmla="*/ 117691 h 6046609"/>
                    <a:gd name="connsiteX169" fmla="*/ 2396151 w 2404863"/>
                    <a:gd name="connsiteY169" fmla="*/ 130074 h 6046609"/>
                    <a:gd name="connsiteX170" fmla="*/ 2404241 w 2404863"/>
                    <a:gd name="connsiteY170" fmla="*/ 149442 h 6046609"/>
                    <a:gd name="connsiteX171" fmla="*/ 2368368 w 2404863"/>
                    <a:gd name="connsiteY171" fmla="*/ 165986 h 6046609"/>
                    <a:gd name="connsiteX172" fmla="*/ 2272391 w 2404863"/>
                    <a:gd name="connsiteY172" fmla="*/ 132551 h 6046609"/>
                    <a:gd name="connsiteX173" fmla="*/ 2247133 w 2404863"/>
                    <a:gd name="connsiteY173" fmla="*/ 136266 h 6046609"/>
                    <a:gd name="connsiteX174" fmla="*/ 2221876 w 2404863"/>
                    <a:gd name="connsiteY174" fmla="*/ 127597 h 6046609"/>
                    <a:gd name="connsiteX175" fmla="*/ 2237031 w 2404863"/>
                    <a:gd name="connsiteY175" fmla="*/ 111499 h 6046609"/>
                    <a:gd name="connsiteX176" fmla="*/ 2258499 w 2404863"/>
                    <a:gd name="connsiteY176" fmla="*/ 83017 h 6046609"/>
                    <a:gd name="connsiteX177" fmla="*/ 2281231 w 2404863"/>
                    <a:gd name="connsiteY177" fmla="*/ 54536 h 6046609"/>
                    <a:gd name="connsiteX178" fmla="*/ 2382259 w 2404863"/>
                    <a:gd name="connsiteY178" fmla="*/ 2526 h 60466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Lst>
                  <a:rect l="l" t="t" r="r" b="b"/>
                  <a:pathLst>
                    <a:path w="2404863" h="6046609">
                      <a:moveTo>
                        <a:pt x="504891" y="5392490"/>
                      </a:moveTo>
                      <a:cubicBezTo>
                        <a:pt x="521210" y="5391269"/>
                        <a:pt x="523542" y="5408365"/>
                        <a:pt x="534033" y="5423019"/>
                      </a:cubicBezTo>
                      <a:cubicBezTo>
                        <a:pt x="515382" y="5420577"/>
                        <a:pt x="502559" y="5418135"/>
                        <a:pt x="499062" y="5402260"/>
                      </a:cubicBezTo>
                      <a:cubicBezTo>
                        <a:pt x="496731" y="5397375"/>
                        <a:pt x="499062" y="5392490"/>
                        <a:pt x="504891" y="5392490"/>
                      </a:cubicBezTo>
                      <a:close/>
                      <a:moveTo>
                        <a:pt x="604862" y="5277083"/>
                      </a:moveTo>
                      <a:cubicBezTo>
                        <a:pt x="614631" y="5275871"/>
                        <a:pt x="618295" y="5283144"/>
                        <a:pt x="621958" y="5289205"/>
                      </a:cubicBezTo>
                      <a:cubicBezTo>
                        <a:pt x="639054" y="5313448"/>
                        <a:pt x="669583" y="5325570"/>
                        <a:pt x="676910" y="5357086"/>
                      </a:cubicBezTo>
                      <a:lnTo>
                        <a:pt x="673512" y="5357086"/>
                      </a:lnTo>
                      <a:lnTo>
                        <a:pt x="681497" y="5359787"/>
                      </a:lnTo>
                      <a:cubicBezTo>
                        <a:pt x="700192" y="5373456"/>
                        <a:pt x="717641" y="5362272"/>
                        <a:pt x="730104" y="5352332"/>
                      </a:cubicBezTo>
                      <a:cubicBezTo>
                        <a:pt x="738829" y="5344876"/>
                        <a:pt x="750046" y="5339905"/>
                        <a:pt x="756277" y="5343633"/>
                      </a:cubicBezTo>
                      <a:cubicBezTo>
                        <a:pt x="796160" y="5367243"/>
                        <a:pt x="793667" y="5338663"/>
                        <a:pt x="794914" y="5313811"/>
                      </a:cubicBezTo>
                      <a:cubicBezTo>
                        <a:pt x="822333" y="5308840"/>
                        <a:pt x="844767" y="5311325"/>
                        <a:pt x="850999" y="5344876"/>
                      </a:cubicBezTo>
                      <a:cubicBezTo>
                        <a:pt x="853491" y="5354817"/>
                        <a:pt x="858477" y="5361030"/>
                        <a:pt x="870940" y="5362272"/>
                      </a:cubicBezTo>
                      <a:cubicBezTo>
                        <a:pt x="905837" y="5364758"/>
                        <a:pt x="915808" y="5387125"/>
                        <a:pt x="898359" y="5419433"/>
                      </a:cubicBezTo>
                      <a:cubicBezTo>
                        <a:pt x="893374" y="5431859"/>
                        <a:pt x="883403" y="5440557"/>
                        <a:pt x="875925" y="5451740"/>
                      </a:cubicBezTo>
                      <a:cubicBezTo>
                        <a:pt x="867201" y="5464166"/>
                        <a:pt x="867201" y="5475350"/>
                        <a:pt x="884650" y="5477835"/>
                      </a:cubicBezTo>
                      <a:cubicBezTo>
                        <a:pt x="898359" y="5479078"/>
                        <a:pt x="909576" y="5487776"/>
                        <a:pt x="919547" y="5496474"/>
                      </a:cubicBezTo>
                      <a:cubicBezTo>
                        <a:pt x="936996" y="5510143"/>
                        <a:pt x="953198" y="5526297"/>
                        <a:pt x="980617" y="5510143"/>
                      </a:cubicBezTo>
                      <a:cubicBezTo>
                        <a:pt x="991834" y="5502687"/>
                        <a:pt x="1006790" y="5508900"/>
                        <a:pt x="1016761" y="5520084"/>
                      </a:cubicBezTo>
                      <a:cubicBezTo>
                        <a:pt x="1025485" y="5532510"/>
                        <a:pt x="1019254" y="5544936"/>
                        <a:pt x="1010529" y="5556120"/>
                      </a:cubicBezTo>
                      <a:cubicBezTo>
                        <a:pt x="1006790" y="5561090"/>
                        <a:pt x="1000559" y="5566060"/>
                        <a:pt x="999312" y="5572273"/>
                      </a:cubicBezTo>
                      <a:cubicBezTo>
                        <a:pt x="996820" y="5579729"/>
                        <a:pt x="999312" y="5589670"/>
                        <a:pt x="1010529" y="5584700"/>
                      </a:cubicBezTo>
                      <a:cubicBezTo>
                        <a:pt x="1071600" y="5554877"/>
                        <a:pt x="1115221" y="5590913"/>
                        <a:pt x="1156350" y="5628191"/>
                      </a:cubicBezTo>
                      <a:cubicBezTo>
                        <a:pt x="1157596" y="5629434"/>
                        <a:pt x="1158843" y="5630676"/>
                        <a:pt x="1161336" y="5631919"/>
                      </a:cubicBezTo>
                      <a:cubicBezTo>
                        <a:pt x="1177538" y="5654286"/>
                        <a:pt x="1190001" y="5649315"/>
                        <a:pt x="1203711" y="5629434"/>
                      </a:cubicBezTo>
                      <a:cubicBezTo>
                        <a:pt x="1206204" y="5624463"/>
                        <a:pt x="1209942" y="5620735"/>
                        <a:pt x="1212435" y="5615765"/>
                      </a:cubicBezTo>
                      <a:cubicBezTo>
                        <a:pt x="1216174" y="5612037"/>
                        <a:pt x="1219913" y="5608309"/>
                        <a:pt x="1223652" y="5607067"/>
                      </a:cubicBezTo>
                      <a:cubicBezTo>
                        <a:pt x="1243594" y="5599611"/>
                        <a:pt x="1259796" y="5614522"/>
                        <a:pt x="1277244" y="5618250"/>
                      </a:cubicBezTo>
                      <a:cubicBezTo>
                        <a:pt x="1318373" y="5629434"/>
                        <a:pt x="1360749" y="5629434"/>
                        <a:pt x="1401878" y="5646830"/>
                      </a:cubicBezTo>
                      <a:cubicBezTo>
                        <a:pt x="1434282" y="5659256"/>
                        <a:pt x="1474165" y="5651801"/>
                        <a:pt x="1509062" y="5661741"/>
                      </a:cubicBezTo>
                      <a:cubicBezTo>
                        <a:pt x="1521526" y="5665469"/>
                        <a:pt x="1530250" y="5651801"/>
                        <a:pt x="1541467" y="5646830"/>
                      </a:cubicBezTo>
                      <a:cubicBezTo>
                        <a:pt x="1552684" y="5640617"/>
                        <a:pt x="1561408" y="5629434"/>
                        <a:pt x="1575118" y="5626948"/>
                      </a:cubicBezTo>
                      <a:cubicBezTo>
                        <a:pt x="1586335" y="5628191"/>
                        <a:pt x="1597552" y="5628191"/>
                        <a:pt x="1602537" y="5641860"/>
                      </a:cubicBezTo>
                      <a:cubicBezTo>
                        <a:pt x="1601291" y="5645587"/>
                        <a:pt x="1596306" y="5648073"/>
                        <a:pt x="1593813" y="5651801"/>
                      </a:cubicBezTo>
                      <a:cubicBezTo>
                        <a:pt x="1580103" y="5665469"/>
                        <a:pt x="1566394" y="5685351"/>
                        <a:pt x="1583842" y="5699020"/>
                      </a:cubicBezTo>
                      <a:cubicBezTo>
                        <a:pt x="1598798" y="5710203"/>
                        <a:pt x="1618740" y="5697777"/>
                        <a:pt x="1628710" y="5679138"/>
                      </a:cubicBezTo>
                      <a:cubicBezTo>
                        <a:pt x="1649898" y="5665469"/>
                        <a:pt x="1666100" y="5674167"/>
                        <a:pt x="1681056" y="5689079"/>
                      </a:cubicBezTo>
                      <a:cubicBezTo>
                        <a:pt x="1720939" y="5725114"/>
                        <a:pt x="1730910" y="5776061"/>
                        <a:pt x="1745866" y="5823280"/>
                      </a:cubicBezTo>
                      <a:cubicBezTo>
                        <a:pt x="1755836" y="5853103"/>
                        <a:pt x="1765807" y="5880441"/>
                        <a:pt x="1785748" y="5905293"/>
                      </a:cubicBezTo>
                      <a:cubicBezTo>
                        <a:pt x="1795096" y="5919272"/>
                        <a:pt x="1806547" y="5932552"/>
                        <a:pt x="1808007" y="5948804"/>
                      </a:cubicBezTo>
                      <a:cubicBezTo>
                        <a:pt x="1808494" y="5954221"/>
                        <a:pt x="1807871" y="5959968"/>
                        <a:pt x="1805690" y="5966181"/>
                      </a:cubicBezTo>
                      <a:cubicBezTo>
                        <a:pt x="1794473" y="5959967"/>
                        <a:pt x="1783256" y="5959967"/>
                        <a:pt x="1770792" y="5959967"/>
                      </a:cubicBezTo>
                      <a:cubicBezTo>
                        <a:pt x="1697259" y="5962453"/>
                        <a:pt x="1624971" y="5974879"/>
                        <a:pt x="1553930" y="5996003"/>
                      </a:cubicBezTo>
                      <a:cubicBezTo>
                        <a:pt x="1492860" y="6014642"/>
                        <a:pt x="1428051" y="6028311"/>
                        <a:pt x="1364488" y="6043222"/>
                      </a:cubicBezTo>
                      <a:cubicBezTo>
                        <a:pt x="1358256" y="6044465"/>
                        <a:pt x="1349532" y="6045708"/>
                        <a:pt x="1345793" y="6043222"/>
                      </a:cubicBezTo>
                      <a:cubicBezTo>
                        <a:pt x="1328344" y="6030796"/>
                        <a:pt x="1312142" y="6025826"/>
                        <a:pt x="1293447" y="6043222"/>
                      </a:cubicBezTo>
                      <a:cubicBezTo>
                        <a:pt x="1284722" y="6049435"/>
                        <a:pt x="1267274" y="6046950"/>
                        <a:pt x="1261042" y="6037009"/>
                      </a:cubicBezTo>
                      <a:cubicBezTo>
                        <a:pt x="1258550" y="6028311"/>
                        <a:pt x="1263535" y="6010915"/>
                        <a:pt x="1274752" y="6010915"/>
                      </a:cubicBezTo>
                      <a:cubicBezTo>
                        <a:pt x="1322112" y="6012157"/>
                        <a:pt x="1338315" y="5968666"/>
                        <a:pt x="1371966" y="5950027"/>
                      </a:cubicBezTo>
                      <a:cubicBezTo>
                        <a:pt x="1400631" y="5935115"/>
                        <a:pt x="1415587" y="5913991"/>
                        <a:pt x="1399385" y="5880441"/>
                      </a:cubicBezTo>
                      <a:cubicBezTo>
                        <a:pt x="1394400" y="5870500"/>
                        <a:pt x="1400631" y="5861801"/>
                        <a:pt x="1410602" y="5863044"/>
                      </a:cubicBezTo>
                      <a:cubicBezTo>
                        <a:pt x="1434282" y="5863044"/>
                        <a:pt x="1444253" y="5844405"/>
                        <a:pt x="1457963" y="5831979"/>
                      </a:cubicBezTo>
                      <a:cubicBezTo>
                        <a:pt x="1479150" y="5815825"/>
                        <a:pt x="1471672" y="5807127"/>
                        <a:pt x="1455470" y="5794700"/>
                      </a:cubicBezTo>
                      <a:cubicBezTo>
                        <a:pt x="1431790" y="5764878"/>
                        <a:pt x="1400631" y="5743754"/>
                        <a:pt x="1366980" y="5723872"/>
                      </a:cubicBezTo>
                      <a:cubicBezTo>
                        <a:pt x="1360749" y="5720144"/>
                        <a:pt x="1352024" y="5716416"/>
                        <a:pt x="1345793" y="5710203"/>
                      </a:cubicBezTo>
                      <a:cubicBezTo>
                        <a:pt x="1314634" y="5685351"/>
                        <a:pt x="1280984" y="5682866"/>
                        <a:pt x="1247332" y="5702748"/>
                      </a:cubicBezTo>
                      <a:cubicBezTo>
                        <a:pt x="1226145" y="5716416"/>
                        <a:pt x="1202464" y="5727600"/>
                        <a:pt x="1177538" y="5736298"/>
                      </a:cubicBezTo>
                      <a:cubicBezTo>
                        <a:pt x="1165074" y="5740026"/>
                        <a:pt x="1155104" y="5744996"/>
                        <a:pt x="1147626" y="5754937"/>
                      </a:cubicBezTo>
                      <a:cubicBezTo>
                        <a:pt x="1136409" y="5764878"/>
                        <a:pt x="1122699" y="5772334"/>
                        <a:pt x="1106497" y="5768606"/>
                      </a:cubicBezTo>
                      <a:cubicBezTo>
                        <a:pt x="1086556" y="5757422"/>
                        <a:pt x="1065368" y="5756180"/>
                        <a:pt x="1042934" y="5761150"/>
                      </a:cubicBezTo>
                      <a:cubicBezTo>
                        <a:pt x="1016761" y="5767363"/>
                        <a:pt x="991834" y="5758665"/>
                        <a:pt x="969400" y="5747481"/>
                      </a:cubicBezTo>
                      <a:cubicBezTo>
                        <a:pt x="946966" y="5736298"/>
                        <a:pt x="950705" y="5716416"/>
                        <a:pt x="961922" y="5696534"/>
                      </a:cubicBezTo>
                      <a:cubicBezTo>
                        <a:pt x="983110" y="5661741"/>
                        <a:pt x="981864" y="5626948"/>
                        <a:pt x="963169" y="5590913"/>
                      </a:cubicBezTo>
                      <a:cubicBezTo>
                        <a:pt x="946966" y="5559847"/>
                        <a:pt x="919547" y="5543693"/>
                        <a:pt x="885896" y="5537480"/>
                      </a:cubicBezTo>
                      <a:cubicBezTo>
                        <a:pt x="865955" y="5533753"/>
                        <a:pt x="854738" y="5543693"/>
                        <a:pt x="843521" y="5557362"/>
                      </a:cubicBezTo>
                      <a:cubicBezTo>
                        <a:pt x="821087" y="5588427"/>
                        <a:pt x="788682" y="5602096"/>
                        <a:pt x="755031" y="5618250"/>
                      </a:cubicBezTo>
                      <a:cubicBezTo>
                        <a:pt x="740075" y="5625706"/>
                        <a:pt x="723873" y="5626948"/>
                        <a:pt x="707670" y="5618250"/>
                      </a:cubicBezTo>
                      <a:cubicBezTo>
                        <a:pt x="701439" y="5614522"/>
                        <a:pt x="696453" y="5610794"/>
                        <a:pt x="695207" y="5603339"/>
                      </a:cubicBezTo>
                      <a:cubicBezTo>
                        <a:pt x="693961" y="5594640"/>
                        <a:pt x="701439" y="5594640"/>
                        <a:pt x="707670" y="5592155"/>
                      </a:cubicBezTo>
                      <a:cubicBezTo>
                        <a:pt x="733843" y="5585942"/>
                        <a:pt x="713902" y="5568546"/>
                        <a:pt x="712656" y="5558605"/>
                      </a:cubicBezTo>
                      <a:cubicBezTo>
                        <a:pt x="710163" y="5543693"/>
                        <a:pt x="696453" y="5539966"/>
                        <a:pt x="685236" y="5549907"/>
                      </a:cubicBezTo>
                      <a:cubicBezTo>
                        <a:pt x="667788" y="5563575"/>
                        <a:pt x="650339" y="5567303"/>
                        <a:pt x="629151" y="5564818"/>
                      </a:cubicBezTo>
                      <a:cubicBezTo>
                        <a:pt x="620427" y="5563575"/>
                        <a:pt x="611703" y="5561090"/>
                        <a:pt x="609210" y="5551149"/>
                      </a:cubicBezTo>
                      <a:cubicBezTo>
                        <a:pt x="606717" y="5539966"/>
                        <a:pt x="614195" y="5533753"/>
                        <a:pt x="621673" y="5530025"/>
                      </a:cubicBezTo>
                      <a:cubicBezTo>
                        <a:pt x="644107" y="5521327"/>
                        <a:pt x="651585" y="5507658"/>
                        <a:pt x="647846" y="5482806"/>
                      </a:cubicBezTo>
                      <a:cubicBezTo>
                        <a:pt x="642861" y="5465409"/>
                        <a:pt x="655324" y="5454226"/>
                        <a:pt x="675266" y="5456711"/>
                      </a:cubicBezTo>
                      <a:cubicBezTo>
                        <a:pt x="683990" y="5457953"/>
                        <a:pt x="692714" y="5469137"/>
                        <a:pt x="698946" y="5457953"/>
                      </a:cubicBezTo>
                      <a:cubicBezTo>
                        <a:pt x="703931" y="5446770"/>
                        <a:pt x="697700" y="5434344"/>
                        <a:pt x="686483" y="5430616"/>
                      </a:cubicBezTo>
                      <a:cubicBezTo>
                        <a:pt x="664049" y="5423160"/>
                        <a:pt x="662802" y="5409492"/>
                        <a:pt x="671527" y="5387125"/>
                      </a:cubicBezTo>
                      <a:cubicBezTo>
                        <a:pt x="647846" y="5394580"/>
                        <a:pt x="630398" y="5393338"/>
                        <a:pt x="629151" y="5366000"/>
                      </a:cubicBezTo>
                      <a:cubicBezTo>
                        <a:pt x="629151" y="5364758"/>
                        <a:pt x="629151" y="5362272"/>
                        <a:pt x="629151" y="5359787"/>
                      </a:cubicBezTo>
                      <a:lnTo>
                        <a:pt x="637136" y="5357086"/>
                      </a:lnTo>
                      <a:lnTo>
                        <a:pt x="625622" y="5357086"/>
                      </a:lnTo>
                      <a:cubicBezTo>
                        <a:pt x="628064" y="5343752"/>
                        <a:pt x="617074" y="5337691"/>
                        <a:pt x="607304" y="5330419"/>
                      </a:cubicBezTo>
                      <a:cubicBezTo>
                        <a:pt x="597535" y="5321933"/>
                        <a:pt x="590208" y="5312236"/>
                        <a:pt x="592650" y="5297690"/>
                      </a:cubicBezTo>
                      <a:cubicBezTo>
                        <a:pt x="595093" y="5289205"/>
                        <a:pt x="596314" y="5279507"/>
                        <a:pt x="604862" y="5277083"/>
                      </a:cubicBezTo>
                      <a:close/>
                      <a:moveTo>
                        <a:pt x="963885" y="5198939"/>
                      </a:moveTo>
                      <a:cubicBezTo>
                        <a:pt x="1012949" y="5233425"/>
                        <a:pt x="1055879" y="5275301"/>
                        <a:pt x="1100037" y="5315946"/>
                      </a:cubicBezTo>
                      <a:cubicBezTo>
                        <a:pt x="1070599" y="5319641"/>
                        <a:pt x="1042387" y="5324568"/>
                        <a:pt x="1014175" y="5333190"/>
                      </a:cubicBezTo>
                      <a:cubicBezTo>
                        <a:pt x="992096" y="5340580"/>
                        <a:pt x="971244" y="5313483"/>
                        <a:pt x="972471" y="5293776"/>
                      </a:cubicBezTo>
                      <a:cubicBezTo>
                        <a:pt x="974924" y="5260522"/>
                        <a:pt x="963885" y="5230962"/>
                        <a:pt x="963885" y="5198939"/>
                      </a:cubicBezTo>
                      <a:close/>
                      <a:moveTo>
                        <a:pt x="375900" y="4528540"/>
                      </a:moveTo>
                      <a:cubicBezTo>
                        <a:pt x="404095" y="4544670"/>
                        <a:pt x="411450" y="4580654"/>
                        <a:pt x="434742" y="4600508"/>
                      </a:cubicBezTo>
                      <a:cubicBezTo>
                        <a:pt x="453130" y="4638973"/>
                        <a:pt x="487454" y="4662549"/>
                        <a:pt x="507068" y="4697292"/>
                      </a:cubicBezTo>
                      <a:cubicBezTo>
                        <a:pt x="509520" y="4701015"/>
                        <a:pt x="510745" y="4703496"/>
                        <a:pt x="511971" y="4705978"/>
                      </a:cubicBezTo>
                      <a:cubicBezTo>
                        <a:pt x="469066" y="4707219"/>
                        <a:pt x="461711" y="4714664"/>
                        <a:pt x="471518" y="4756852"/>
                      </a:cubicBezTo>
                      <a:cubicBezTo>
                        <a:pt x="482550" y="4804003"/>
                        <a:pt x="469066" y="4853636"/>
                        <a:pt x="485002" y="4900788"/>
                      </a:cubicBezTo>
                      <a:cubicBezTo>
                        <a:pt x="498487" y="4940494"/>
                        <a:pt x="488680" y="4986405"/>
                        <a:pt x="531585" y="5012462"/>
                      </a:cubicBezTo>
                      <a:cubicBezTo>
                        <a:pt x="532811" y="5013703"/>
                        <a:pt x="534037" y="5018666"/>
                        <a:pt x="532811" y="5021148"/>
                      </a:cubicBezTo>
                      <a:cubicBezTo>
                        <a:pt x="531585" y="5027352"/>
                        <a:pt x="525456" y="5027352"/>
                        <a:pt x="519327" y="5026111"/>
                      </a:cubicBezTo>
                      <a:cubicBezTo>
                        <a:pt x="504616" y="5018666"/>
                        <a:pt x="491132" y="5011221"/>
                        <a:pt x="471518" y="5021148"/>
                      </a:cubicBezTo>
                      <a:cubicBezTo>
                        <a:pt x="459259" y="5027352"/>
                        <a:pt x="459259" y="5009980"/>
                        <a:pt x="461711" y="5002535"/>
                      </a:cubicBezTo>
                      <a:cubicBezTo>
                        <a:pt x="478873" y="4957866"/>
                        <a:pt x="462937" y="4924363"/>
                        <a:pt x="433516" y="4893343"/>
                      </a:cubicBezTo>
                      <a:cubicBezTo>
                        <a:pt x="412676" y="4871008"/>
                        <a:pt x="412676" y="4852395"/>
                        <a:pt x="433516" y="4828820"/>
                      </a:cubicBezTo>
                      <a:cubicBezTo>
                        <a:pt x="455581" y="4802762"/>
                        <a:pt x="453130" y="4781668"/>
                        <a:pt x="420031" y="4772983"/>
                      </a:cubicBezTo>
                      <a:cubicBezTo>
                        <a:pt x="394288" y="4766778"/>
                        <a:pt x="396740" y="4758093"/>
                        <a:pt x="404095" y="4739480"/>
                      </a:cubicBezTo>
                      <a:cubicBezTo>
                        <a:pt x="412676" y="4717145"/>
                        <a:pt x="421257" y="4689847"/>
                        <a:pt x="421257" y="4668753"/>
                      </a:cubicBezTo>
                      <a:cubicBezTo>
                        <a:pt x="423709" y="4651382"/>
                        <a:pt x="410224" y="4625324"/>
                        <a:pt x="402869" y="4602989"/>
                      </a:cubicBezTo>
                      <a:cubicBezTo>
                        <a:pt x="396740" y="4578173"/>
                        <a:pt x="389384" y="4552115"/>
                        <a:pt x="375900" y="4528540"/>
                      </a:cubicBezTo>
                      <a:close/>
                      <a:moveTo>
                        <a:pt x="132129" y="1337993"/>
                      </a:moveTo>
                      <a:cubicBezTo>
                        <a:pt x="135261" y="1335669"/>
                        <a:pt x="138705" y="1335979"/>
                        <a:pt x="141210" y="1341557"/>
                      </a:cubicBezTo>
                      <a:cubicBezTo>
                        <a:pt x="154988" y="1372544"/>
                        <a:pt x="167514" y="1355191"/>
                        <a:pt x="182545" y="1345275"/>
                      </a:cubicBezTo>
                      <a:cubicBezTo>
                        <a:pt x="186302" y="1341557"/>
                        <a:pt x="193818" y="1344036"/>
                        <a:pt x="198828" y="1342796"/>
                      </a:cubicBezTo>
                      <a:cubicBezTo>
                        <a:pt x="176282" y="1392376"/>
                        <a:pt x="154988" y="1441955"/>
                        <a:pt x="133695" y="1491535"/>
                      </a:cubicBezTo>
                      <a:cubicBezTo>
                        <a:pt x="109896" y="1547312"/>
                        <a:pt x="89855" y="1605569"/>
                        <a:pt x="58541" y="1658867"/>
                      </a:cubicBezTo>
                      <a:cubicBezTo>
                        <a:pt x="29733" y="1647711"/>
                        <a:pt x="32238" y="1636556"/>
                        <a:pt x="47268" y="1610527"/>
                      </a:cubicBezTo>
                      <a:cubicBezTo>
                        <a:pt x="83593" y="1557228"/>
                        <a:pt x="97371" y="1495254"/>
                        <a:pt x="83593" y="1430800"/>
                      </a:cubicBezTo>
                      <a:cubicBezTo>
                        <a:pt x="77330" y="1406010"/>
                        <a:pt x="71067" y="1384939"/>
                        <a:pt x="107391" y="1378741"/>
                      </a:cubicBezTo>
                      <a:cubicBezTo>
                        <a:pt x="119917" y="1377502"/>
                        <a:pt x="122422" y="1362628"/>
                        <a:pt x="124927" y="1350233"/>
                      </a:cubicBezTo>
                      <a:cubicBezTo>
                        <a:pt x="126180" y="1345275"/>
                        <a:pt x="128998" y="1340317"/>
                        <a:pt x="132129" y="1337993"/>
                      </a:cubicBezTo>
                      <a:close/>
                      <a:moveTo>
                        <a:pt x="61451" y="1297432"/>
                      </a:moveTo>
                      <a:cubicBezTo>
                        <a:pt x="60207" y="1304956"/>
                        <a:pt x="61451" y="1316241"/>
                        <a:pt x="57718" y="1320002"/>
                      </a:cubicBezTo>
                      <a:cubicBezTo>
                        <a:pt x="20392" y="1350096"/>
                        <a:pt x="31590" y="1391475"/>
                        <a:pt x="31590" y="1431600"/>
                      </a:cubicBezTo>
                      <a:cubicBezTo>
                        <a:pt x="31590" y="1449155"/>
                        <a:pt x="27857" y="1465456"/>
                        <a:pt x="26613" y="1483010"/>
                      </a:cubicBezTo>
                      <a:cubicBezTo>
                        <a:pt x="15415" y="1456678"/>
                        <a:pt x="-3248" y="1430346"/>
                        <a:pt x="485" y="1402760"/>
                      </a:cubicBezTo>
                      <a:cubicBezTo>
                        <a:pt x="6706" y="1361381"/>
                        <a:pt x="26613" y="1323764"/>
                        <a:pt x="61451" y="1297432"/>
                      </a:cubicBezTo>
                      <a:close/>
                      <a:moveTo>
                        <a:pt x="912948" y="237283"/>
                      </a:moveTo>
                      <a:cubicBezTo>
                        <a:pt x="916385" y="236973"/>
                        <a:pt x="919510" y="239456"/>
                        <a:pt x="921385" y="247528"/>
                      </a:cubicBezTo>
                      <a:cubicBezTo>
                        <a:pt x="922635" y="250011"/>
                        <a:pt x="927635" y="256220"/>
                        <a:pt x="930135" y="256220"/>
                      </a:cubicBezTo>
                      <a:cubicBezTo>
                        <a:pt x="977634" y="250011"/>
                        <a:pt x="975134" y="290990"/>
                        <a:pt x="990134" y="315826"/>
                      </a:cubicBezTo>
                      <a:cubicBezTo>
                        <a:pt x="967634" y="323276"/>
                        <a:pt x="951385" y="343145"/>
                        <a:pt x="931385" y="356804"/>
                      </a:cubicBezTo>
                      <a:cubicBezTo>
                        <a:pt x="908885" y="353079"/>
                        <a:pt x="886386" y="360529"/>
                        <a:pt x="863886" y="363013"/>
                      </a:cubicBezTo>
                      <a:cubicBezTo>
                        <a:pt x="860136" y="379156"/>
                        <a:pt x="877636" y="385365"/>
                        <a:pt x="880136" y="396541"/>
                      </a:cubicBezTo>
                      <a:cubicBezTo>
                        <a:pt x="878886" y="410200"/>
                        <a:pt x="871386" y="417651"/>
                        <a:pt x="857636" y="417651"/>
                      </a:cubicBezTo>
                      <a:cubicBezTo>
                        <a:pt x="833887" y="400266"/>
                        <a:pt x="803887" y="399024"/>
                        <a:pt x="777638" y="386607"/>
                      </a:cubicBezTo>
                      <a:cubicBezTo>
                        <a:pt x="766388" y="380398"/>
                        <a:pt x="752638" y="385365"/>
                        <a:pt x="743888" y="397783"/>
                      </a:cubicBezTo>
                      <a:cubicBezTo>
                        <a:pt x="707639" y="443728"/>
                        <a:pt x="680139" y="494641"/>
                        <a:pt x="642640" y="539345"/>
                      </a:cubicBezTo>
                      <a:cubicBezTo>
                        <a:pt x="623890" y="564180"/>
                        <a:pt x="656390" y="569147"/>
                        <a:pt x="662640" y="584049"/>
                      </a:cubicBezTo>
                      <a:cubicBezTo>
                        <a:pt x="662640" y="587774"/>
                        <a:pt x="661390" y="590258"/>
                        <a:pt x="658890" y="592741"/>
                      </a:cubicBezTo>
                      <a:cubicBezTo>
                        <a:pt x="583891" y="668489"/>
                        <a:pt x="536392" y="762864"/>
                        <a:pt x="480143" y="849788"/>
                      </a:cubicBezTo>
                      <a:cubicBezTo>
                        <a:pt x="462643" y="877107"/>
                        <a:pt x="443893" y="903185"/>
                        <a:pt x="426394" y="928020"/>
                      </a:cubicBezTo>
                      <a:cubicBezTo>
                        <a:pt x="408894" y="916844"/>
                        <a:pt x="412644" y="895734"/>
                        <a:pt x="413894" y="880833"/>
                      </a:cubicBezTo>
                      <a:cubicBezTo>
                        <a:pt x="418894" y="841096"/>
                        <a:pt x="440143" y="806326"/>
                        <a:pt x="462643" y="774040"/>
                      </a:cubicBezTo>
                      <a:cubicBezTo>
                        <a:pt x="472643" y="757897"/>
                        <a:pt x="471393" y="750446"/>
                        <a:pt x="460143" y="740512"/>
                      </a:cubicBezTo>
                      <a:cubicBezTo>
                        <a:pt x="427644" y="713193"/>
                        <a:pt x="433894" y="674698"/>
                        <a:pt x="431394" y="639929"/>
                      </a:cubicBezTo>
                      <a:cubicBezTo>
                        <a:pt x="431394" y="633720"/>
                        <a:pt x="437643" y="625027"/>
                        <a:pt x="442643" y="621302"/>
                      </a:cubicBezTo>
                      <a:cubicBezTo>
                        <a:pt x="471393" y="603917"/>
                        <a:pt x="461393" y="580323"/>
                        <a:pt x="456393" y="556730"/>
                      </a:cubicBezTo>
                      <a:cubicBezTo>
                        <a:pt x="448893" y="525685"/>
                        <a:pt x="431394" y="495883"/>
                        <a:pt x="433894" y="462355"/>
                      </a:cubicBezTo>
                      <a:cubicBezTo>
                        <a:pt x="433894" y="451179"/>
                        <a:pt x="433894" y="440003"/>
                        <a:pt x="446393" y="435036"/>
                      </a:cubicBezTo>
                      <a:cubicBezTo>
                        <a:pt x="462643" y="422618"/>
                        <a:pt x="476393" y="403991"/>
                        <a:pt x="501392" y="402750"/>
                      </a:cubicBezTo>
                      <a:cubicBezTo>
                        <a:pt x="506392" y="401508"/>
                        <a:pt x="518892" y="401508"/>
                        <a:pt x="516392" y="408959"/>
                      </a:cubicBezTo>
                      <a:cubicBezTo>
                        <a:pt x="502642" y="449937"/>
                        <a:pt x="548892" y="451179"/>
                        <a:pt x="556391" y="480981"/>
                      </a:cubicBezTo>
                      <a:cubicBezTo>
                        <a:pt x="561391" y="474773"/>
                        <a:pt x="565141" y="471047"/>
                        <a:pt x="566391" y="467322"/>
                      </a:cubicBezTo>
                      <a:cubicBezTo>
                        <a:pt x="580141" y="416409"/>
                        <a:pt x="617640" y="392815"/>
                        <a:pt x="665140" y="380398"/>
                      </a:cubicBezTo>
                      <a:cubicBezTo>
                        <a:pt x="690139" y="374189"/>
                        <a:pt x="695139" y="345628"/>
                        <a:pt x="717639" y="331969"/>
                      </a:cubicBezTo>
                      <a:cubicBezTo>
                        <a:pt x="750138" y="313342"/>
                        <a:pt x="761388" y="313342"/>
                        <a:pt x="780138" y="345628"/>
                      </a:cubicBezTo>
                      <a:cubicBezTo>
                        <a:pt x="787637" y="358046"/>
                        <a:pt x="796387" y="367980"/>
                        <a:pt x="811387" y="369222"/>
                      </a:cubicBezTo>
                      <a:cubicBezTo>
                        <a:pt x="828887" y="369222"/>
                        <a:pt x="842637" y="365496"/>
                        <a:pt x="833887" y="341903"/>
                      </a:cubicBezTo>
                      <a:cubicBezTo>
                        <a:pt x="831387" y="335694"/>
                        <a:pt x="827637" y="329485"/>
                        <a:pt x="826387" y="323276"/>
                      </a:cubicBezTo>
                      <a:cubicBezTo>
                        <a:pt x="821387" y="307133"/>
                        <a:pt x="833887" y="293474"/>
                        <a:pt x="842637" y="288506"/>
                      </a:cubicBezTo>
                      <a:cubicBezTo>
                        <a:pt x="855136" y="281056"/>
                        <a:pt x="861386" y="298441"/>
                        <a:pt x="865136" y="309617"/>
                      </a:cubicBezTo>
                      <a:cubicBezTo>
                        <a:pt x="871386" y="319551"/>
                        <a:pt x="872636" y="340661"/>
                        <a:pt x="890136" y="330727"/>
                      </a:cubicBezTo>
                      <a:cubicBezTo>
                        <a:pt x="901386" y="323276"/>
                        <a:pt x="916385" y="309617"/>
                        <a:pt x="896386" y="290990"/>
                      </a:cubicBezTo>
                      <a:cubicBezTo>
                        <a:pt x="878886" y="274847"/>
                        <a:pt x="886386" y="257462"/>
                        <a:pt x="902635" y="243803"/>
                      </a:cubicBezTo>
                      <a:cubicBezTo>
                        <a:pt x="905760" y="240698"/>
                        <a:pt x="909510" y="237594"/>
                        <a:pt x="912948" y="237283"/>
                      </a:cubicBezTo>
                      <a:close/>
                      <a:moveTo>
                        <a:pt x="2382259" y="2526"/>
                      </a:moveTo>
                      <a:cubicBezTo>
                        <a:pt x="2396151" y="-4904"/>
                        <a:pt x="2408779" y="5003"/>
                        <a:pt x="2403728" y="19862"/>
                      </a:cubicBezTo>
                      <a:cubicBezTo>
                        <a:pt x="2393625" y="52059"/>
                        <a:pt x="2404991" y="85494"/>
                        <a:pt x="2396151" y="117691"/>
                      </a:cubicBezTo>
                      <a:cubicBezTo>
                        <a:pt x="2394888" y="121406"/>
                        <a:pt x="2394888" y="126359"/>
                        <a:pt x="2396151" y="130074"/>
                      </a:cubicBezTo>
                      <a:cubicBezTo>
                        <a:pt x="2401834" y="138742"/>
                        <a:pt x="2404201" y="144934"/>
                        <a:pt x="2404241" y="149442"/>
                      </a:cubicBezTo>
                      <a:cubicBezTo>
                        <a:pt x="2404359" y="162967"/>
                        <a:pt x="2383522" y="161342"/>
                        <a:pt x="2368368" y="165986"/>
                      </a:cubicBezTo>
                      <a:cubicBezTo>
                        <a:pt x="2338059" y="152364"/>
                        <a:pt x="2296385" y="169701"/>
                        <a:pt x="2272391" y="132551"/>
                      </a:cubicBezTo>
                      <a:cubicBezTo>
                        <a:pt x="2263551" y="118929"/>
                        <a:pt x="2255973" y="133789"/>
                        <a:pt x="2247133" y="136266"/>
                      </a:cubicBezTo>
                      <a:cubicBezTo>
                        <a:pt x="2237031" y="138742"/>
                        <a:pt x="2225665" y="139981"/>
                        <a:pt x="2221876" y="127597"/>
                      </a:cubicBezTo>
                      <a:cubicBezTo>
                        <a:pt x="2216825" y="116452"/>
                        <a:pt x="2228191" y="113976"/>
                        <a:pt x="2237031" y="111499"/>
                      </a:cubicBezTo>
                      <a:cubicBezTo>
                        <a:pt x="2250922" y="107784"/>
                        <a:pt x="2261025" y="100354"/>
                        <a:pt x="2258499" y="83017"/>
                      </a:cubicBezTo>
                      <a:cubicBezTo>
                        <a:pt x="2257236" y="66919"/>
                        <a:pt x="2271128" y="59489"/>
                        <a:pt x="2281231" y="54536"/>
                      </a:cubicBezTo>
                      <a:cubicBezTo>
                        <a:pt x="2316591" y="39676"/>
                        <a:pt x="2350688" y="23577"/>
                        <a:pt x="2382259" y="2526"/>
                      </a:cubicBezTo>
                      <a:close/>
                    </a:path>
                  </a:pathLst>
                </a:custGeom>
                <a:solidFill>
                  <a:schemeClr val="accent3">
                    <a:alpha val="60000"/>
                  </a:schemeClr>
                </a:solidFill>
                <a:ln>
                  <a:noFill/>
                </a:ln>
                <a:effectLst/>
              </p:spPr>
              <p:txBody>
                <a:bodyPr anchor="ctr"/>
                <a:lstStyle/>
                <a:p>
                  <a:pPr defTabSz="457189">
                    <a:defRPr/>
                  </a:pPr>
                  <a:endParaRPr lang="en-US" sz="1351" dirty="0">
                    <a:latin typeface="Oswald" pitchFamily="2" charset="77"/>
                  </a:endParaRPr>
                </a:p>
              </p:txBody>
            </p:sp>
            <p:sp>
              <p:nvSpPr>
                <p:cNvPr id="246" name="Freeform 33">
                  <a:extLst>
                    <a:ext uri="{FF2B5EF4-FFF2-40B4-BE49-F238E27FC236}">
                      <a16:creationId xmlns:a16="http://schemas.microsoft.com/office/drawing/2014/main" id="{7F5451A1-D370-41E9-AB13-948FF23853D6}"/>
                    </a:ext>
                  </a:extLst>
                </p:cNvPr>
                <p:cNvSpPr/>
                <p:nvPr/>
              </p:nvSpPr>
              <p:spPr bwMode="auto">
                <a:xfrm>
                  <a:off x="9314987" y="3409710"/>
                  <a:ext cx="5349373" cy="6055533"/>
                </a:xfrm>
                <a:custGeom>
                  <a:avLst/>
                  <a:gdLst>
                    <a:gd name="connsiteX0" fmla="*/ 4603466 w 5351080"/>
                    <a:gd name="connsiteY0" fmla="*/ 5459168 h 6057772"/>
                    <a:gd name="connsiteX1" fmla="*/ 4593480 w 5351080"/>
                    <a:gd name="connsiteY1" fmla="*/ 5472856 h 6057772"/>
                    <a:gd name="connsiteX2" fmla="*/ 4553542 w 5351080"/>
                    <a:gd name="connsiteY2" fmla="*/ 5508944 h 6057772"/>
                    <a:gd name="connsiteX3" fmla="*/ 4466174 w 5351080"/>
                    <a:gd name="connsiteY3" fmla="*/ 5496500 h 6057772"/>
                    <a:gd name="connsiteX4" fmla="*/ 4421242 w 5351080"/>
                    <a:gd name="connsiteY4" fmla="*/ 5500234 h 6057772"/>
                    <a:gd name="connsiteX5" fmla="*/ 4328882 w 5351080"/>
                    <a:gd name="connsiteY5" fmla="*/ 5551254 h 6057772"/>
                    <a:gd name="connsiteX6" fmla="*/ 4306418 w 5351080"/>
                    <a:gd name="connsiteY6" fmla="*/ 5584852 h 6057772"/>
                    <a:gd name="connsiteX7" fmla="*/ 4273966 w 5351080"/>
                    <a:gd name="connsiteY7" fmla="*/ 5669938 h 6057772"/>
                    <a:gd name="connsiteX8" fmla="*/ 4221422 w 5351080"/>
                    <a:gd name="connsiteY8" fmla="*/ 5739740 h 6057772"/>
                    <a:gd name="connsiteX9" fmla="*/ 4288094 w 5351080"/>
                    <a:gd name="connsiteY9" fmla="*/ 5702428 h 6057772"/>
                    <a:gd name="connsiteX10" fmla="*/ 4366840 w 5351080"/>
                    <a:gd name="connsiteY10" fmla="*/ 5670870 h 6057772"/>
                    <a:gd name="connsiteX11" fmla="*/ 4641986 w 5351080"/>
                    <a:gd name="connsiteY11" fmla="*/ 5572130 h 6057772"/>
                    <a:gd name="connsiteX12" fmla="*/ 4661906 w 5351080"/>
                    <a:gd name="connsiteY12" fmla="*/ 5555882 h 6057772"/>
                    <a:gd name="connsiteX13" fmla="*/ 4672554 w 5351080"/>
                    <a:gd name="connsiteY13" fmla="*/ 5536770 h 6057772"/>
                    <a:gd name="connsiteX14" fmla="*/ 4650894 w 5351080"/>
                    <a:gd name="connsiteY14" fmla="*/ 5554986 h 6057772"/>
                    <a:gd name="connsiteX15" fmla="*/ 4625932 w 5351080"/>
                    <a:gd name="connsiteY15" fmla="*/ 5562454 h 6057772"/>
                    <a:gd name="connsiteX16" fmla="*/ 4619690 w 5351080"/>
                    <a:gd name="connsiteY16" fmla="*/ 5538810 h 6057772"/>
                    <a:gd name="connsiteX17" fmla="*/ 4612202 w 5351080"/>
                    <a:gd name="connsiteY17" fmla="*/ 5470368 h 6057772"/>
                    <a:gd name="connsiteX18" fmla="*/ 4603466 w 5351080"/>
                    <a:gd name="connsiteY18" fmla="*/ 5459168 h 6057772"/>
                    <a:gd name="connsiteX19" fmla="*/ 4799520 w 5351080"/>
                    <a:gd name="connsiteY19" fmla="*/ 5419242 h 6057772"/>
                    <a:gd name="connsiteX20" fmla="*/ 4729680 w 5351080"/>
                    <a:gd name="connsiteY20" fmla="*/ 5488722 h 6057772"/>
                    <a:gd name="connsiteX21" fmla="*/ 4680098 w 5351080"/>
                    <a:gd name="connsiteY21" fmla="*/ 5530424 h 6057772"/>
                    <a:gd name="connsiteX22" fmla="*/ 4700502 w 5351080"/>
                    <a:gd name="connsiteY22" fmla="*/ 5523386 h 6057772"/>
                    <a:gd name="connsiteX23" fmla="*/ 4732872 w 5351080"/>
                    <a:gd name="connsiteY23" fmla="*/ 5502138 h 6057772"/>
                    <a:gd name="connsiteX24" fmla="*/ 4746566 w 5351080"/>
                    <a:gd name="connsiteY24" fmla="*/ 5483390 h 6057772"/>
                    <a:gd name="connsiteX25" fmla="*/ 4783916 w 5351080"/>
                    <a:gd name="connsiteY25" fmla="*/ 5455270 h 6057772"/>
                    <a:gd name="connsiteX26" fmla="*/ 1063534 w 5351080"/>
                    <a:gd name="connsiteY26" fmla="*/ 5342044 h 6057772"/>
                    <a:gd name="connsiteX27" fmla="*/ 1072992 w 5351080"/>
                    <a:gd name="connsiteY27" fmla="*/ 5415320 h 6057772"/>
                    <a:gd name="connsiteX28" fmla="*/ 1125464 w 5351080"/>
                    <a:gd name="connsiteY28" fmla="*/ 5447672 h 6057772"/>
                    <a:gd name="connsiteX29" fmla="*/ 1158104 w 5351080"/>
                    <a:gd name="connsiteY29" fmla="*/ 5440362 h 6057772"/>
                    <a:gd name="connsiteX30" fmla="*/ 1180604 w 5351080"/>
                    <a:gd name="connsiteY30" fmla="*/ 5441090 h 6057772"/>
                    <a:gd name="connsiteX31" fmla="*/ 1164236 w 5351080"/>
                    <a:gd name="connsiteY31" fmla="*/ 5432454 h 6057772"/>
                    <a:gd name="connsiteX32" fmla="*/ 1097660 w 5351080"/>
                    <a:gd name="connsiteY32" fmla="*/ 5370502 h 6057772"/>
                    <a:gd name="connsiteX33" fmla="*/ 1071964 w 5351080"/>
                    <a:gd name="connsiteY33" fmla="*/ 5353030 h 6057772"/>
                    <a:gd name="connsiteX34" fmla="*/ 4849750 w 5351080"/>
                    <a:gd name="connsiteY34" fmla="*/ 4704527 h 6057772"/>
                    <a:gd name="connsiteX35" fmla="*/ 4898348 w 5351080"/>
                    <a:gd name="connsiteY35" fmla="*/ 4759226 h 6057772"/>
                    <a:gd name="connsiteX36" fmla="*/ 4895856 w 5351080"/>
                    <a:gd name="connsiteY36" fmla="*/ 4811438 h 6057772"/>
                    <a:gd name="connsiteX37" fmla="*/ 4955670 w 5351080"/>
                    <a:gd name="connsiteY37" fmla="*/ 4806466 h 6057772"/>
                    <a:gd name="connsiteX38" fmla="*/ 5027946 w 5351080"/>
                    <a:gd name="connsiteY38" fmla="*/ 4787819 h 6057772"/>
                    <a:gd name="connsiteX39" fmla="*/ 5051622 w 5351080"/>
                    <a:gd name="connsiteY39" fmla="*/ 4854949 h 6057772"/>
                    <a:gd name="connsiteX40" fmla="*/ 5060032 w 5351080"/>
                    <a:gd name="connsiteY40" fmla="*/ 4893642 h 6057772"/>
                    <a:gd name="connsiteX41" fmla="*/ 5040406 w 5351080"/>
                    <a:gd name="connsiteY41" fmla="*/ 4929538 h 6057772"/>
                    <a:gd name="connsiteX42" fmla="*/ 5017976 w 5351080"/>
                    <a:gd name="connsiteY42" fmla="*/ 4990452 h 6057772"/>
                    <a:gd name="connsiteX43" fmla="*/ 4898348 w 5351080"/>
                    <a:gd name="connsiteY43" fmla="*/ 5091146 h 6057772"/>
                    <a:gd name="connsiteX44" fmla="*/ 4773736 w 5351080"/>
                    <a:gd name="connsiteY44" fmla="*/ 5127198 h 6057772"/>
                    <a:gd name="connsiteX45" fmla="*/ 4666570 w 5351080"/>
                    <a:gd name="connsiteY45" fmla="*/ 5158276 h 6057772"/>
                    <a:gd name="connsiteX46" fmla="*/ 4544448 w 5351080"/>
                    <a:gd name="connsiteY46" fmla="*/ 5276376 h 6057772"/>
                    <a:gd name="connsiteX47" fmla="*/ 4465944 w 5351080"/>
                    <a:gd name="connsiteY47" fmla="*/ 5360910 h 6057772"/>
                    <a:gd name="connsiteX48" fmla="*/ 4388684 w 5351080"/>
                    <a:gd name="connsiteY48" fmla="*/ 5430526 h 6057772"/>
                    <a:gd name="connsiteX49" fmla="*/ 4307686 w 5351080"/>
                    <a:gd name="connsiteY49" fmla="*/ 5456634 h 6057772"/>
                    <a:gd name="connsiteX50" fmla="*/ 4211734 w 5351080"/>
                    <a:gd name="connsiteY50" fmla="*/ 5406908 h 6057772"/>
                    <a:gd name="connsiteX51" fmla="*/ 4073414 w 5351080"/>
                    <a:gd name="connsiteY51" fmla="*/ 5336048 h 6057772"/>
                    <a:gd name="connsiteX52" fmla="*/ 4069676 w 5351080"/>
                    <a:gd name="connsiteY52" fmla="*/ 5307456 h 6057772"/>
                    <a:gd name="connsiteX53" fmla="*/ 4102076 w 5351080"/>
                    <a:gd name="connsiteY53" fmla="*/ 5280106 h 6057772"/>
                    <a:gd name="connsiteX54" fmla="*/ 4226688 w 5351080"/>
                    <a:gd name="connsiteY54" fmla="*/ 5220434 h 6057772"/>
                    <a:gd name="connsiteX55" fmla="*/ 4287748 w 5351080"/>
                    <a:gd name="connsiteY55" fmla="*/ 5162006 h 6057772"/>
                    <a:gd name="connsiteX56" fmla="*/ 4316408 w 5351080"/>
                    <a:gd name="connsiteY56" fmla="*/ 5125956 h 6057772"/>
                    <a:gd name="connsiteX57" fmla="*/ 4341332 w 5351080"/>
                    <a:gd name="connsiteY57" fmla="*/ 5038934 h 6057772"/>
                    <a:gd name="connsiteX58" fmla="*/ 4433544 w 5351080"/>
                    <a:gd name="connsiteY58" fmla="*/ 4849976 h 6057772"/>
                    <a:gd name="connsiteX59" fmla="*/ 4666570 w 5351080"/>
                    <a:gd name="connsiteY59" fmla="*/ 4738092 h 6057772"/>
                    <a:gd name="connsiteX60" fmla="*/ 4849750 w 5351080"/>
                    <a:gd name="connsiteY60" fmla="*/ 4704527 h 6057772"/>
                    <a:gd name="connsiteX61" fmla="*/ 4556523 w 5351080"/>
                    <a:gd name="connsiteY61" fmla="*/ 4622449 h 6057772"/>
                    <a:gd name="connsiteX62" fmla="*/ 4574310 w 5351080"/>
                    <a:gd name="connsiteY62" fmla="*/ 4623405 h 6057772"/>
                    <a:gd name="connsiteX63" fmla="*/ 4695204 w 5351080"/>
                    <a:gd name="connsiteY63" fmla="*/ 4657809 h 6057772"/>
                    <a:gd name="connsiteX64" fmla="*/ 4715352 w 5351080"/>
                    <a:gd name="connsiteY64" fmla="*/ 4670870 h 6057772"/>
                    <a:gd name="connsiteX65" fmla="*/ 4713320 w 5351080"/>
                    <a:gd name="connsiteY65" fmla="*/ 4689109 h 6057772"/>
                    <a:gd name="connsiteX66" fmla="*/ 4769932 w 5351080"/>
                    <a:gd name="connsiteY66" fmla="*/ 4673796 h 6057772"/>
                    <a:gd name="connsiteX67" fmla="*/ 4833116 w 5351080"/>
                    <a:gd name="connsiteY67" fmla="*/ 4675196 h 6057772"/>
                    <a:gd name="connsiteX68" fmla="*/ 4839358 w 5351080"/>
                    <a:gd name="connsiteY68" fmla="*/ 4673951 h 6057772"/>
                    <a:gd name="connsiteX69" fmla="*/ 4947942 w 5351080"/>
                    <a:gd name="connsiteY69" fmla="*/ 4683906 h 6057772"/>
                    <a:gd name="connsiteX70" fmla="*/ 5021580 w 5351080"/>
                    <a:gd name="connsiteY70" fmla="*/ 4676440 h 6057772"/>
                    <a:gd name="connsiteX71" fmla="*/ 5045294 w 5351080"/>
                    <a:gd name="connsiteY71" fmla="*/ 4682662 h 6057772"/>
                    <a:gd name="connsiteX72" fmla="*/ 5051534 w 5351080"/>
                    <a:gd name="connsiteY72" fmla="*/ 4743638 h 6057772"/>
                    <a:gd name="connsiteX73" fmla="*/ 5077746 w 5351080"/>
                    <a:gd name="connsiteY73" fmla="*/ 4769770 h 6057772"/>
                    <a:gd name="connsiteX74" fmla="*/ 5241246 w 5351080"/>
                    <a:gd name="connsiteY74" fmla="*/ 4759815 h 6057772"/>
                    <a:gd name="connsiteX75" fmla="*/ 5306148 w 5351080"/>
                    <a:gd name="connsiteY75" fmla="*/ 4779725 h 6057772"/>
                    <a:gd name="connsiteX76" fmla="*/ 5351080 w 5351080"/>
                    <a:gd name="connsiteY76" fmla="*/ 4861856 h 6057772"/>
                    <a:gd name="connsiteX77" fmla="*/ 5004108 w 5351080"/>
                    <a:gd name="connsiteY77" fmla="*/ 5223976 h 6057772"/>
                    <a:gd name="connsiteX78" fmla="*/ 4809402 w 5351080"/>
                    <a:gd name="connsiteY78" fmla="*/ 5410636 h 6057772"/>
                    <a:gd name="connsiteX79" fmla="*/ 4807582 w 5351080"/>
                    <a:gd name="connsiteY79" fmla="*/ 5412148 h 6057772"/>
                    <a:gd name="connsiteX80" fmla="*/ 4810062 w 5351080"/>
                    <a:gd name="connsiteY80" fmla="*/ 5412148 h 6057772"/>
                    <a:gd name="connsiteX81" fmla="*/ 4757772 w 5351080"/>
                    <a:gd name="connsiteY81" fmla="*/ 5570882 h 6057772"/>
                    <a:gd name="connsiteX82" fmla="*/ 4675602 w 5351080"/>
                    <a:gd name="connsiteY82" fmla="*/ 5625874 h 6057772"/>
                    <a:gd name="connsiteX83" fmla="*/ 4490096 w 5351080"/>
                    <a:gd name="connsiteY83" fmla="*/ 5692118 h 6057772"/>
                    <a:gd name="connsiteX84" fmla="*/ 4378046 w 5351080"/>
                    <a:gd name="connsiteY84" fmla="*/ 5718364 h 6057772"/>
                    <a:gd name="connsiteX85" fmla="*/ 4354390 w 5351080"/>
                    <a:gd name="connsiteY85" fmla="*/ 5763360 h 6057772"/>
                    <a:gd name="connsiteX86" fmla="*/ 4282180 w 5351080"/>
                    <a:gd name="connsiteY86" fmla="*/ 6048328 h 6057772"/>
                    <a:gd name="connsiteX87" fmla="*/ 4198764 w 5351080"/>
                    <a:gd name="connsiteY87" fmla="*/ 5965836 h 6057772"/>
                    <a:gd name="connsiteX88" fmla="*/ 4185070 w 5351080"/>
                    <a:gd name="connsiteY88" fmla="*/ 5903344 h 6057772"/>
                    <a:gd name="connsiteX89" fmla="*/ 4193784 w 5351080"/>
                    <a:gd name="connsiteY89" fmla="*/ 5798356 h 6057772"/>
                    <a:gd name="connsiteX90" fmla="*/ 4194718 w 5351080"/>
                    <a:gd name="connsiteY90" fmla="*/ 5773046 h 6057772"/>
                    <a:gd name="connsiteX91" fmla="*/ 4204268 w 5351080"/>
                    <a:gd name="connsiteY91" fmla="*/ 5757068 h 6057772"/>
                    <a:gd name="connsiteX92" fmla="*/ 4197644 w 5351080"/>
                    <a:gd name="connsiteY92" fmla="*/ 5763700 h 6057772"/>
                    <a:gd name="connsiteX93" fmla="*/ 4043844 w 5351080"/>
                    <a:gd name="connsiteY93" fmla="*/ 5827378 h 6057772"/>
                    <a:gd name="connsiteX94" fmla="*/ 4053380 w 5351080"/>
                    <a:gd name="connsiteY94" fmla="*/ 5832884 h 6057772"/>
                    <a:gd name="connsiteX95" fmla="*/ 4066988 w 5351080"/>
                    <a:gd name="connsiteY95" fmla="*/ 5858698 h 6057772"/>
                    <a:gd name="connsiteX96" fmla="*/ 4060802 w 5351080"/>
                    <a:gd name="connsiteY96" fmla="*/ 5866072 h 6057772"/>
                    <a:gd name="connsiteX97" fmla="*/ 4039774 w 5351080"/>
                    <a:gd name="connsiteY97" fmla="*/ 5847634 h 6057772"/>
                    <a:gd name="connsiteX98" fmla="*/ 4049670 w 5351080"/>
                    <a:gd name="connsiteY98" fmla="*/ 5895572 h 6057772"/>
                    <a:gd name="connsiteX99" fmla="*/ 4050906 w 5351080"/>
                    <a:gd name="connsiteY99" fmla="*/ 5928758 h 6057772"/>
                    <a:gd name="connsiteX100" fmla="*/ 4027402 w 5351080"/>
                    <a:gd name="connsiteY100" fmla="*/ 5918926 h 6057772"/>
                    <a:gd name="connsiteX101" fmla="*/ 3998952 w 5351080"/>
                    <a:gd name="connsiteY101" fmla="*/ 5915238 h 6057772"/>
                    <a:gd name="connsiteX102" fmla="*/ 3928442 w 5351080"/>
                    <a:gd name="connsiteY102" fmla="*/ 5976696 h 6057772"/>
                    <a:gd name="connsiteX103" fmla="*/ 3850510 w 5351080"/>
                    <a:gd name="connsiteY103" fmla="*/ 5982842 h 6057772"/>
                    <a:gd name="connsiteX104" fmla="*/ 3794844 w 5351080"/>
                    <a:gd name="connsiteY104" fmla="*/ 5926300 h 6057772"/>
                    <a:gd name="connsiteX105" fmla="*/ 3787266 w 5351080"/>
                    <a:gd name="connsiteY105" fmla="*/ 5917544 h 6057772"/>
                    <a:gd name="connsiteX106" fmla="*/ 3786994 w 5351080"/>
                    <a:gd name="connsiteY106" fmla="*/ 5914172 h 6057772"/>
                    <a:gd name="connsiteX107" fmla="*/ 3749752 w 5351080"/>
                    <a:gd name="connsiteY107" fmla="*/ 5923204 h 6057772"/>
                    <a:gd name="connsiteX108" fmla="*/ 3709262 w 5351080"/>
                    <a:gd name="connsiteY108" fmla="*/ 5924608 h 6057772"/>
                    <a:gd name="connsiteX109" fmla="*/ 3521134 w 5351080"/>
                    <a:gd name="connsiteY109" fmla="*/ 5968266 h 6057772"/>
                    <a:gd name="connsiteX110" fmla="*/ 3425202 w 5351080"/>
                    <a:gd name="connsiteY110" fmla="*/ 5991966 h 6057772"/>
                    <a:gd name="connsiteX111" fmla="*/ 3238322 w 5351080"/>
                    <a:gd name="connsiteY111" fmla="*/ 6036870 h 6057772"/>
                    <a:gd name="connsiteX112" fmla="*/ 3124946 w 5351080"/>
                    <a:gd name="connsiteY112" fmla="*/ 6054332 h 6057772"/>
                    <a:gd name="connsiteX113" fmla="*/ 3085078 w 5351080"/>
                    <a:gd name="connsiteY113" fmla="*/ 6051838 h 6057772"/>
                    <a:gd name="connsiteX114" fmla="*/ 3076358 w 5351080"/>
                    <a:gd name="connsiteY114" fmla="*/ 6051838 h 6057772"/>
                    <a:gd name="connsiteX115" fmla="*/ 3001606 w 5351080"/>
                    <a:gd name="connsiteY115" fmla="*/ 6056828 h 6057772"/>
                    <a:gd name="connsiteX116" fmla="*/ 2535648 w 5351080"/>
                    <a:gd name="connsiteY116" fmla="*/ 6038118 h 6057772"/>
                    <a:gd name="connsiteX117" fmla="*/ 2478338 w 5351080"/>
                    <a:gd name="connsiteY117" fmla="*/ 6024396 h 6057772"/>
                    <a:gd name="connsiteX118" fmla="*/ 2546862 w 5351080"/>
                    <a:gd name="connsiteY118" fmla="*/ 5991966 h 6057772"/>
                    <a:gd name="connsiteX119" fmla="*/ 2600434 w 5351080"/>
                    <a:gd name="connsiteY119" fmla="*/ 5994460 h 6057772"/>
                    <a:gd name="connsiteX120" fmla="*/ 2622860 w 5351080"/>
                    <a:gd name="connsiteY120" fmla="*/ 5998202 h 6057772"/>
                    <a:gd name="connsiteX121" fmla="*/ 2678924 w 5351080"/>
                    <a:gd name="connsiteY121" fmla="*/ 5932092 h 6057772"/>
                    <a:gd name="connsiteX122" fmla="*/ 2685154 w 5351080"/>
                    <a:gd name="connsiteY122" fmla="*/ 5917124 h 6057772"/>
                    <a:gd name="connsiteX123" fmla="*/ 2703842 w 5351080"/>
                    <a:gd name="connsiteY123" fmla="*/ 5893424 h 6057772"/>
                    <a:gd name="connsiteX124" fmla="*/ 2723776 w 5351080"/>
                    <a:gd name="connsiteY124" fmla="*/ 5923360 h 6057772"/>
                    <a:gd name="connsiteX125" fmla="*/ 2766136 w 5351080"/>
                    <a:gd name="connsiteY125" fmla="*/ 5959534 h 6057772"/>
                    <a:gd name="connsiteX126" fmla="*/ 2797282 w 5351080"/>
                    <a:gd name="connsiteY126" fmla="*/ 5981986 h 6057772"/>
                    <a:gd name="connsiteX127" fmla="*/ 2820954 w 5351080"/>
                    <a:gd name="connsiteY127" fmla="*/ 5988224 h 6057772"/>
                    <a:gd name="connsiteX128" fmla="*/ 2839642 w 5351080"/>
                    <a:gd name="connsiteY128" fmla="*/ 5964524 h 6057772"/>
                    <a:gd name="connsiteX129" fmla="*/ 2855838 w 5351080"/>
                    <a:gd name="connsiteY129" fmla="*/ 5948308 h 6057772"/>
                    <a:gd name="connsiteX130" fmla="*/ 2859576 w 5351080"/>
                    <a:gd name="connsiteY130" fmla="*/ 5968266 h 6057772"/>
                    <a:gd name="connsiteX131" fmla="*/ 2888230 w 5351080"/>
                    <a:gd name="connsiteY131" fmla="*/ 5975750 h 6057772"/>
                    <a:gd name="connsiteX132" fmla="*/ 2959246 w 5351080"/>
                    <a:gd name="connsiteY132" fmla="*/ 5943318 h 6057772"/>
                    <a:gd name="connsiteX133" fmla="*/ 3047702 w 5351080"/>
                    <a:gd name="connsiteY133" fmla="*/ 5899662 h 6057772"/>
                    <a:gd name="connsiteX134" fmla="*/ 3097538 w 5351080"/>
                    <a:gd name="connsiteY134" fmla="*/ 5900908 h 6057772"/>
                    <a:gd name="connsiteX135" fmla="*/ 3122456 w 5351080"/>
                    <a:gd name="connsiteY135" fmla="*/ 5909640 h 6057772"/>
                    <a:gd name="connsiteX136" fmla="*/ 3325532 w 5351080"/>
                    <a:gd name="connsiteY136" fmla="*/ 5807358 h 6057772"/>
                    <a:gd name="connsiteX137" fmla="*/ 3397794 w 5351080"/>
                    <a:gd name="connsiteY137" fmla="*/ 5686364 h 6057772"/>
                    <a:gd name="connsiteX138" fmla="*/ 3441398 w 5351080"/>
                    <a:gd name="connsiteY138" fmla="*/ 5652686 h 6057772"/>
                    <a:gd name="connsiteX139" fmla="*/ 3622050 w 5351080"/>
                    <a:gd name="connsiteY139" fmla="*/ 5632728 h 6057772"/>
                    <a:gd name="connsiteX140" fmla="*/ 3751622 w 5351080"/>
                    <a:gd name="connsiteY140" fmla="*/ 5577844 h 6057772"/>
                    <a:gd name="connsiteX141" fmla="*/ 3919814 w 5351080"/>
                    <a:gd name="connsiteY141" fmla="*/ 5500508 h 6057772"/>
                    <a:gd name="connsiteX142" fmla="*/ 4084270 w 5351080"/>
                    <a:gd name="connsiteY142" fmla="*/ 5506746 h 6057772"/>
                    <a:gd name="connsiteX143" fmla="*/ 4190170 w 5351080"/>
                    <a:gd name="connsiteY143" fmla="*/ 5476810 h 6057772"/>
                    <a:gd name="connsiteX144" fmla="*/ 4272396 w 5351080"/>
                    <a:gd name="connsiteY144" fmla="*/ 5466830 h 6057772"/>
                    <a:gd name="connsiteX145" fmla="*/ 4309772 w 5351080"/>
                    <a:gd name="connsiteY145" fmla="*/ 5461840 h 6057772"/>
                    <a:gd name="connsiteX146" fmla="*/ 4320182 w 5351080"/>
                    <a:gd name="connsiteY146" fmla="*/ 5477000 h 6057772"/>
                    <a:gd name="connsiteX147" fmla="*/ 4351290 w 5351080"/>
                    <a:gd name="connsiteY147" fmla="*/ 5486954 h 6057772"/>
                    <a:gd name="connsiteX148" fmla="*/ 4437468 w 5351080"/>
                    <a:gd name="connsiteY148" fmla="*/ 5456680 h 6057772"/>
                    <a:gd name="connsiteX149" fmla="*/ 4448700 w 5351080"/>
                    <a:gd name="connsiteY149" fmla="*/ 5434280 h 6057772"/>
                    <a:gd name="connsiteX150" fmla="*/ 4477406 w 5351080"/>
                    <a:gd name="connsiteY150" fmla="*/ 5377038 h 6057772"/>
                    <a:gd name="connsiteX151" fmla="*/ 4588488 w 5351080"/>
                    <a:gd name="connsiteY151" fmla="*/ 5233932 h 6057772"/>
                    <a:gd name="connsiteX152" fmla="*/ 4653390 w 5351080"/>
                    <a:gd name="connsiteY152" fmla="*/ 5184156 h 6057772"/>
                    <a:gd name="connsiteX153" fmla="*/ 4885538 w 5351080"/>
                    <a:gd name="connsiteY153" fmla="*/ 5118202 h 6057772"/>
                    <a:gd name="connsiteX154" fmla="*/ 5022828 w 5351080"/>
                    <a:gd name="connsiteY154" fmla="*/ 5016162 h 6057772"/>
                    <a:gd name="connsiteX155" fmla="*/ 5072752 w 5351080"/>
                    <a:gd name="connsiteY155" fmla="*/ 4904166 h 6057772"/>
                    <a:gd name="connsiteX156" fmla="*/ 5059024 w 5351080"/>
                    <a:gd name="connsiteY156" fmla="*/ 4789681 h 6057772"/>
                    <a:gd name="connsiteX157" fmla="*/ 5036558 w 5351080"/>
                    <a:gd name="connsiteY157" fmla="*/ 4741149 h 6057772"/>
                    <a:gd name="connsiteX158" fmla="*/ 4971656 w 5351080"/>
                    <a:gd name="connsiteY158" fmla="*/ 4700084 h 6057772"/>
                    <a:gd name="connsiteX159" fmla="*/ 4894274 w 5351080"/>
                    <a:gd name="connsiteY159" fmla="*/ 4682662 h 6057772"/>
                    <a:gd name="connsiteX160" fmla="*/ 4715796 w 5351080"/>
                    <a:gd name="connsiteY160" fmla="*/ 4697595 h 6057772"/>
                    <a:gd name="connsiteX161" fmla="*/ 4712050 w 5351080"/>
                    <a:gd name="connsiteY161" fmla="*/ 4700084 h 6057772"/>
                    <a:gd name="connsiteX162" fmla="*/ 4709554 w 5351080"/>
                    <a:gd name="connsiteY162" fmla="*/ 4697595 h 6057772"/>
                    <a:gd name="connsiteX163" fmla="*/ 4709554 w 5351080"/>
                    <a:gd name="connsiteY163" fmla="*/ 4693785 h 6057772"/>
                    <a:gd name="connsiteX164" fmla="*/ 4671846 w 5351080"/>
                    <a:gd name="connsiteY164" fmla="*/ 4697211 h 6057772"/>
                    <a:gd name="connsiteX165" fmla="*/ 4560458 w 5351080"/>
                    <a:gd name="connsiteY165" fmla="*/ 4656535 h 6057772"/>
                    <a:gd name="connsiteX166" fmla="*/ 4545346 w 5351080"/>
                    <a:gd name="connsiteY166" fmla="*/ 4631050 h 6057772"/>
                    <a:gd name="connsiteX167" fmla="*/ 4556523 w 5351080"/>
                    <a:gd name="connsiteY167" fmla="*/ 4622449 h 6057772"/>
                    <a:gd name="connsiteX168" fmla="*/ 774515 w 5351080"/>
                    <a:gd name="connsiteY168" fmla="*/ 4047931 h 6057772"/>
                    <a:gd name="connsiteX169" fmla="*/ 786194 w 5351080"/>
                    <a:gd name="connsiteY169" fmla="*/ 4048867 h 6057772"/>
                    <a:gd name="connsiteX170" fmla="*/ 863438 w 5351080"/>
                    <a:gd name="connsiteY170" fmla="*/ 4093795 h 6057772"/>
                    <a:gd name="connsiteX171" fmla="*/ 897076 w 5351080"/>
                    <a:gd name="connsiteY171" fmla="*/ 4107523 h 6057772"/>
                    <a:gd name="connsiteX172" fmla="*/ 953140 w 5351080"/>
                    <a:gd name="connsiteY172" fmla="*/ 4115011 h 6057772"/>
                    <a:gd name="connsiteX173" fmla="*/ 986778 w 5351080"/>
                    <a:gd name="connsiteY173" fmla="*/ 4103779 h 6057772"/>
                    <a:gd name="connsiteX174" fmla="*/ 1007958 w 5351080"/>
                    <a:gd name="connsiteY174" fmla="*/ 4083811 h 6057772"/>
                    <a:gd name="connsiteX175" fmla="*/ 1040350 w 5351080"/>
                    <a:gd name="connsiteY175" fmla="*/ 4068835 h 6057772"/>
                    <a:gd name="connsiteX176" fmla="*/ 1086448 w 5351080"/>
                    <a:gd name="connsiteY176" fmla="*/ 4087555 h 6057772"/>
                    <a:gd name="connsiteX177" fmla="*/ 1163692 w 5351080"/>
                    <a:gd name="connsiteY177" fmla="*/ 4123747 h 6057772"/>
                    <a:gd name="connsiteX178" fmla="*/ 1258378 w 5351080"/>
                    <a:gd name="connsiteY178" fmla="*/ 4080067 h 6057772"/>
                    <a:gd name="connsiteX179" fmla="*/ 1382964 w 5351080"/>
                    <a:gd name="connsiteY179" fmla="*/ 4077571 h 6057772"/>
                    <a:gd name="connsiteX180" fmla="*/ 1394176 w 5351080"/>
                    <a:gd name="connsiteY180" fmla="*/ 4102531 h 6057772"/>
                    <a:gd name="connsiteX181" fmla="*/ 1389192 w 5351080"/>
                    <a:gd name="connsiteY181" fmla="*/ 4143715 h 6057772"/>
                    <a:gd name="connsiteX182" fmla="*/ 1442766 w 5351080"/>
                    <a:gd name="connsiteY182" fmla="*/ 4158691 h 6057772"/>
                    <a:gd name="connsiteX183" fmla="*/ 1607220 w 5351080"/>
                    <a:gd name="connsiteY183" fmla="*/ 4252292 h 6057772"/>
                    <a:gd name="connsiteX184" fmla="*/ 1596006 w 5351080"/>
                    <a:gd name="connsiteY184" fmla="*/ 4268516 h 6057772"/>
                    <a:gd name="connsiteX185" fmla="*/ 1584794 w 5351080"/>
                    <a:gd name="connsiteY185" fmla="*/ 4288484 h 6057772"/>
                    <a:gd name="connsiteX186" fmla="*/ 1605974 w 5351080"/>
                    <a:gd name="connsiteY186" fmla="*/ 4283492 h 6057772"/>
                    <a:gd name="connsiteX187" fmla="*/ 1672004 w 5351080"/>
                    <a:gd name="connsiteY187" fmla="*/ 4251044 h 6057772"/>
                    <a:gd name="connsiteX188" fmla="*/ 1684462 w 5351080"/>
                    <a:gd name="connsiteY188" fmla="*/ 4258532 h 6057772"/>
                    <a:gd name="connsiteX189" fmla="*/ 1657054 w 5351080"/>
                    <a:gd name="connsiteY189" fmla="*/ 4329668 h 6057772"/>
                    <a:gd name="connsiteX190" fmla="*/ 1634628 w 5351080"/>
                    <a:gd name="connsiteY190" fmla="*/ 4378340 h 6057772"/>
                    <a:gd name="connsiteX191" fmla="*/ 1680726 w 5351080"/>
                    <a:gd name="connsiteY191" fmla="*/ 4410788 h 6057772"/>
                    <a:gd name="connsiteX192" fmla="*/ 1709380 w 5351080"/>
                    <a:gd name="connsiteY192" fmla="*/ 4424516 h 6057772"/>
                    <a:gd name="connsiteX193" fmla="*/ 1694430 w 5351080"/>
                    <a:gd name="connsiteY193" fmla="*/ 4490660 h 6057772"/>
                    <a:gd name="connsiteX194" fmla="*/ 1695676 w 5351080"/>
                    <a:gd name="connsiteY194" fmla="*/ 4560548 h 6057772"/>
                    <a:gd name="connsiteX195" fmla="*/ 1699414 w 5351080"/>
                    <a:gd name="connsiteY195" fmla="*/ 4580516 h 6057772"/>
                    <a:gd name="connsiteX196" fmla="*/ 1720592 w 5351080"/>
                    <a:gd name="connsiteY196" fmla="*/ 4622948 h 6057772"/>
                    <a:gd name="connsiteX197" fmla="*/ 1821508 w 5351080"/>
                    <a:gd name="connsiteY197" fmla="*/ 4660389 h 6057772"/>
                    <a:gd name="connsiteX198" fmla="*/ 1846426 w 5351080"/>
                    <a:gd name="connsiteY198" fmla="*/ 4661637 h 6057772"/>
                    <a:gd name="connsiteX199" fmla="*/ 1903734 w 5351080"/>
                    <a:gd name="connsiteY199" fmla="*/ 4666629 h 6057772"/>
                    <a:gd name="connsiteX200" fmla="*/ 1969766 w 5351080"/>
                    <a:gd name="connsiteY200" fmla="*/ 4665381 h 6057772"/>
                    <a:gd name="connsiteX201" fmla="*/ 2005896 w 5351080"/>
                    <a:gd name="connsiteY201" fmla="*/ 4650405 h 6057772"/>
                    <a:gd name="connsiteX202" fmla="*/ 2051992 w 5351080"/>
                    <a:gd name="connsiteY202" fmla="*/ 4614212 h 6057772"/>
                    <a:gd name="connsiteX203" fmla="*/ 2126744 w 5351080"/>
                    <a:gd name="connsiteY203" fmla="*/ 4575524 h 6057772"/>
                    <a:gd name="connsiteX204" fmla="*/ 2146678 w 5351080"/>
                    <a:gd name="connsiteY204" fmla="*/ 4588004 h 6057772"/>
                    <a:gd name="connsiteX205" fmla="*/ 2134220 w 5351080"/>
                    <a:gd name="connsiteY205" fmla="*/ 4604228 h 6057772"/>
                    <a:gd name="connsiteX206" fmla="*/ 2078156 w 5351080"/>
                    <a:gd name="connsiteY206" fmla="*/ 4677861 h 6057772"/>
                    <a:gd name="connsiteX207" fmla="*/ 2145432 w 5351080"/>
                    <a:gd name="connsiteY207" fmla="*/ 4667877 h 6057772"/>
                    <a:gd name="connsiteX208" fmla="*/ 2161628 w 5351080"/>
                    <a:gd name="connsiteY208" fmla="*/ 4677861 h 6057772"/>
                    <a:gd name="connsiteX209" fmla="*/ 2152908 w 5351080"/>
                    <a:gd name="connsiteY209" fmla="*/ 4730277 h 6057772"/>
                    <a:gd name="connsiteX210" fmla="*/ 2125498 w 5351080"/>
                    <a:gd name="connsiteY210" fmla="*/ 4777701 h 6057772"/>
                    <a:gd name="connsiteX211" fmla="*/ 2106810 w 5351080"/>
                    <a:gd name="connsiteY211" fmla="*/ 4817637 h 6057772"/>
                    <a:gd name="connsiteX212" fmla="*/ 2129236 w 5351080"/>
                    <a:gd name="connsiteY212" fmla="*/ 4845093 h 6057772"/>
                    <a:gd name="connsiteX213" fmla="*/ 2157892 w 5351080"/>
                    <a:gd name="connsiteY213" fmla="*/ 4882533 h 6057772"/>
                    <a:gd name="connsiteX214" fmla="*/ 2140450 w 5351080"/>
                    <a:gd name="connsiteY214" fmla="*/ 4968645 h 6057772"/>
                    <a:gd name="connsiteX215" fmla="*/ 2157892 w 5351080"/>
                    <a:gd name="connsiteY215" fmla="*/ 4999844 h 6057772"/>
                    <a:gd name="connsiteX216" fmla="*/ 2181562 w 5351080"/>
                    <a:gd name="connsiteY216" fmla="*/ 5008580 h 6057772"/>
                    <a:gd name="connsiteX217" fmla="*/ 2190284 w 5351080"/>
                    <a:gd name="connsiteY217" fmla="*/ 4978629 h 6057772"/>
                    <a:gd name="connsiteX218" fmla="*/ 2185300 w 5351080"/>
                    <a:gd name="connsiteY218" fmla="*/ 4956165 h 6057772"/>
                    <a:gd name="connsiteX219" fmla="*/ 2197758 w 5351080"/>
                    <a:gd name="connsiteY219" fmla="*/ 4913733 h 6057772"/>
                    <a:gd name="connsiteX220" fmla="*/ 2225168 w 5351080"/>
                    <a:gd name="connsiteY220" fmla="*/ 4853829 h 6057772"/>
                    <a:gd name="connsiteX221" fmla="*/ 2231398 w 5351080"/>
                    <a:gd name="connsiteY221" fmla="*/ 4832613 h 6057772"/>
                    <a:gd name="connsiteX222" fmla="*/ 2243856 w 5351080"/>
                    <a:gd name="connsiteY222" fmla="*/ 4786437 h 6057772"/>
                    <a:gd name="connsiteX223" fmla="*/ 2266282 w 5351080"/>
                    <a:gd name="connsiteY223" fmla="*/ 4755237 h 6057772"/>
                    <a:gd name="connsiteX224" fmla="*/ 2277494 w 5351080"/>
                    <a:gd name="connsiteY224" fmla="*/ 4781445 h 6057772"/>
                    <a:gd name="connsiteX225" fmla="*/ 2261298 w 5351080"/>
                    <a:gd name="connsiteY225" fmla="*/ 4890021 h 6057772"/>
                    <a:gd name="connsiteX226" fmla="*/ 2267528 w 5351080"/>
                    <a:gd name="connsiteY226" fmla="*/ 4917477 h 6057772"/>
                    <a:gd name="connsiteX227" fmla="*/ 2301166 w 5351080"/>
                    <a:gd name="connsiteY227" fmla="*/ 4937445 h 6057772"/>
                    <a:gd name="connsiteX228" fmla="*/ 2309886 w 5351080"/>
                    <a:gd name="connsiteY228" fmla="*/ 4966149 h 6057772"/>
                    <a:gd name="connsiteX229" fmla="*/ 2257560 w 5351080"/>
                    <a:gd name="connsiteY229" fmla="*/ 5039780 h 6057772"/>
                    <a:gd name="connsiteX230" fmla="*/ 2263790 w 5351080"/>
                    <a:gd name="connsiteY230" fmla="*/ 5067236 h 6057772"/>
                    <a:gd name="connsiteX231" fmla="*/ 2326082 w 5351080"/>
                    <a:gd name="connsiteY231" fmla="*/ 5115908 h 6057772"/>
                    <a:gd name="connsiteX232" fmla="*/ 2331066 w 5351080"/>
                    <a:gd name="connsiteY232" fmla="*/ 5094692 h 6057772"/>
                    <a:gd name="connsiteX233" fmla="*/ 2349754 w 5351080"/>
                    <a:gd name="connsiteY233" fmla="*/ 5068484 h 6057772"/>
                    <a:gd name="connsiteX234" fmla="*/ 2373426 w 5351080"/>
                    <a:gd name="connsiteY234" fmla="*/ 5085956 h 6057772"/>
                    <a:gd name="connsiteX235" fmla="*/ 2397098 w 5351080"/>
                    <a:gd name="connsiteY235" fmla="*/ 5118404 h 6057772"/>
                    <a:gd name="connsiteX236" fmla="*/ 2413294 w 5351080"/>
                    <a:gd name="connsiteY236" fmla="*/ 5070980 h 6057772"/>
                    <a:gd name="connsiteX237" fmla="*/ 2400834 w 5351080"/>
                    <a:gd name="connsiteY237" fmla="*/ 5029796 h 6057772"/>
                    <a:gd name="connsiteX238" fmla="*/ 2441948 w 5351080"/>
                    <a:gd name="connsiteY238" fmla="*/ 5033540 h 6057772"/>
                    <a:gd name="connsiteX239" fmla="*/ 2469358 w 5351080"/>
                    <a:gd name="connsiteY239" fmla="*/ 5001092 h 6057772"/>
                    <a:gd name="connsiteX240" fmla="*/ 2493028 w 5351080"/>
                    <a:gd name="connsiteY240" fmla="*/ 4978629 h 6057772"/>
                    <a:gd name="connsiteX241" fmla="*/ 2525422 w 5351080"/>
                    <a:gd name="connsiteY241" fmla="*/ 5017316 h 6057772"/>
                    <a:gd name="connsiteX242" fmla="*/ 2509226 w 5351080"/>
                    <a:gd name="connsiteY242" fmla="*/ 5041028 h 6057772"/>
                    <a:gd name="connsiteX243" fmla="*/ 2495520 w 5351080"/>
                    <a:gd name="connsiteY243" fmla="*/ 5085956 h 6057772"/>
                    <a:gd name="connsiteX244" fmla="*/ 2521684 w 5351080"/>
                    <a:gd name="connsiteY244" fmla="*/ 5135876 h 6057772"/>
                    <a:gd name="connsiteX245" fmla="*/ 2557814 w 5351080"/>
                    <a:gd name="connsiteY245" fmla="*/ 5144614 h 6057772"/>
                    <a:gd name="connsiteX246" fmla="*/ 2524176 w 5351080"/>
                    <a:gd name="connsiteY246" fmla="*/ 5159590 h 6057772"/>
                    <a:gd name="connsiteX247" fmla="*/ 2382146 w 5351080"/>
                    <a:gd name="connsiteY247" fmla="*/ 5261926 h 6057772"/>
                    <a:gd name="connsiteX248" fmla="*/ 2363458 w 5351080"/>
                    <a:gd name="connsiteY248" fmla="*/ 5295622 h 6057772"/>
                    <a:gd name="connsiteX249" fmla="*/ 2398344 w 5351080"/>
                    <a:gd name="connsiteY249" fmla="*/ 5318086 h 6057772"/>
                    <a:gd name="connsiteX250" fmla="*/ 2426998 w 5351080"/>
                    <a:gd name="connsiteY250" fmla="*/ 5341798 h 6057772"/>
                    <a:gd name="connsiteX251" fmla="*/ 2453162 w 5351080"/>
                    <a:gd name="connsiteY251" fmla="*/ 5382982 h 6057772"/>
                    <a:gd name="connsiteX252" fmla="*/ 2485554 w 5351080"/>
                    <a:gd name="connsiteY252" fmla="*/ 5363014 h 6057772"/>
                    <a:gd name="connsiteX253" fmla="*/ 2501750 w 5351080"/>
                    <a:gd name="connsiteY253" fmla="*/ 5334310 h 6057772"/>
                    <a:gd name="connsiteX254" fmla="*/ 2581486 w 5351080"/>
                    <a:gd name="connsiteY254" fmla="*/ 5298118 h 6057772"/>
                    <a:gd name="connsiteX255" fmla="*/ 2596436 w 5351080"/>
                    <a:gd name="connsiteY255" fmla="*/ 5279398 h 6057772"/>
                    <a:gd name="connsiteX256" fmla="*/ 2656238 w 5351080"/>
                    <a:gd name="connsiteY256" fmla="*/ 5255686 h 6057772"/>
                    <a:gd name="connsiteX257" fmla="*/ 2682400 w 5351080"/>
                    <a:gd name="connsiteY257" fmla="*/ 5255686 h 6057772"/>
                    <a:gd name="connsiteX258" fmla="*/ 2717284 w 5351080"/>
                    <a:gd name="connsiteY258" fmla="*/ 5208262 h 6057772"/>
                    <a:gd name="connsiteX259" fmla="*/ 2754660 w 5351080"/>
                    <a:gd name="connsiteY259" fmla="*/ 5195782 h 6057772"/>
                    <a:gd name="connsiteX260" fmla="*/ 2770856 w 5351080"/>
                    <a:gd name="connsiteY260" fmla="*/ 5251942 h 6057772"/>
                    <a:gd name="connsiteX261" fmla="*/ 2744694 w 5351080"/>
                    <a:gd name="connsiteY261" fmla="*/ 5293126 h 6057772"/>
                    <a:gd name="connsiteX262" fmla="*/ 2760890 w 5351080"/>
                    <a:gd name="connsiteY262" fmla="*/ 5328070 h 6057772"/>
                    <a:gd name="connsiteX263" fmla="*/ 2784562 w 5351080"/>
                    <a:gd name="connsiteY263" fmla="*/ 5295622 h 6057772"/>
                    <a:gd name="connsiteX264" fmla="*/ 2793282 w 5351080"/>
                    <a:gd name="connsiteY264" fmla="*/ 5258182 h 6057772"/>
                    <a:gd name="connsiteX265" fmla="*/ 2813216 w 5351080"/>
                    <a:gd name="connsiteY265" fmla="*/ 5251942 h 6057772"/>
                    <a:gd name="connsiteX266" fmla="*/ 2815708 w 5351080"/>
                    <a:gd name="connsiteY266" fmla="*/ 5273158 h 6057772"/>
                    <a:gd name="connsiteX267" fmla="*/ 2808232 w 5351080"/>
                    <a:gd name="connsiteY267" fmla="*/ 5328070 h 6057772"/>
                    <a:gd name="connsiteX268" fmla="*/ 2871772 w 5351080"/>
                    <a:gd name="connsiteY268" fmla="*/ 5341798 h 6057772"/>
                    <a:gd name="connsiteX269" fmla="*/ 2932818 w 5351080"/>
                    <a:gd name="connsiteY269" fmla="*/ 5339302 h 6057772"/>
                    <a:gd name="connsiteX270" fmla="*/ 2992620 w 5351080"/>
                    <a:gd name="connsiteY270" fmla="*/ 5286886 h 6057772"/>
                    <a:gd name="connsiteX271" fmla="*/ 3028750 w 5351080"/>
                    <a:gd name="connsiteY271" fmla="*/ 5340550 h 6057772"/>
                    <a:gd name="connsiteX272" fmla="*/ 3118452 w 5351080"/>
                    <a:gd name="connsiteY272" fmla="*/ 5330566 h 6057772"/>
                    <a:gd name="connsiteX273" fmla="*/ 3105994 w 5351080"/>
                    <a:gd name="connsiteY273" fmla="*/ 5314342 h 6057772"/>
                    <a:gd name="connsiteX274" fmla="*/ 3098518 w 5351080"/>
                    <a:gd name="connsiteY274" fmla="*/ 5289382 h 6057772"/>
                    <a:gd name="connsiteX275" fmla="*/ 3123436 w 5351080"/>
                    <a:gd name="connsiteY275" fmla="*/ 5275654 h 6057772"/>
                    <a:gd name="connsiteX276" fmla="*/ 3142124 w 5351080"/>
                    <a:gd name="connsiteY276" fmla="*/ 5300614 h 6057772"/>
                    <a:gd name="connsiteX277" fmla="*/ 3155828 w 5351080"/>
                    <a:gd name="connsiteY277" fmla="*/ 5333062 h 6057772"/>
                    <a:gd name="connsiteX278" fmla="*/ 3224352 w 5351080"/>
                    <a:gd name="connsiteY278" fmla="*/ 5330566 h 6057772"/>
                    <a:gd name="connsiteX279" fmla="*/ 3229334 w 5351080"/>
                    <a:gd name="connsiteY279" fmla="*/ 5324326 h 6057772"/>
                    <a:gd name="connsiteX280" fmla="*/ 3216876 w 5351080"/>
                    <a:gd name="connsiteY280" fmla="*/ 5314342 h 6057772"/>
                    <a:gd name="connsiteX281" fmla="*/ 3186976 w 5351080"/>
                    <a:gd name="connsiteY281" fmla="*/ 5303110 h 6057772"/>
                    <a:gd name="connsiteX282" fmla="*/ 3183238 w 5351080"/>
                    <a:gd name="connsiteY282" fmla="*/ 5289382 h 6057772"/>
                    <a:gd name="connsiteX283" fmla="*/ 3196942 w 5351080"/>
                    <a:gd name="connsiteY283" fmla="*/ 5281894 h 6057772"/>
                    <a:gd name="connsiteX284" fmla="*/ 3236810 w 5351080"/>
                    <a:gd name="connsiteY284" fmla="*/ 5284390 h 6057772"/>
                    <a:gd name="connsiteX285" fmla="*/ 3275432 w 5351080"/>
                    <a:gd name="connsiteY285" fmla="*/ 5316838 h 6057772"/>
                    <a:gd name="connsiteX286" fmla="*/ 3287890 w 5351080"/>
                    <a:gd name="connsiteY286" fmla="*/ 5326822 h 6057772"/>
                    <a:gd name="connsiteX287" fmla="*/ 3338970 w 5351080"/>
                    <a:gd name="connsiteY287" fmla="*/ 5321830 h 6057772"/>
                    <a:gd name="connsiteX288" fmla="*/ 3372610 w 5351080"/>
                    <a:gd name="connsiteY288" fmla="*/ 5315590 h 6057772"/>
                    <a:gd name="connsiteX289" fmla="*/ 3409984 w 5351080"/>
                    <a:gd name="connsiteY289" fmla="*/ 5306854 h 6057772"/>
                    <a:gd name="connsiteX290" fmla="*/ 3419952 w 5351080"/>
                    <a:gd name="connsiteY290" fmla="*/ 5269414 h 6057772"/>
                    <a:gd name="connsiteX291" fmla="*/ 3414968 w 5351080"/>
                    <a:gd name="connsiteY291" fmla="*/ 5218246 h 6057772"/>
                    <a:gd name="connsiteX292" fmla="*/ 3426182 w 5351080"/>
                    <a:gd name="connsiteY292" fmla="*/ 5174566 h 6057772"/>
                    <a:gd name="connsiteX293" fmla="*/ 3443624 w 5351080"/>
                    <a:gd name="connsiteY293" fmla="*/ 5155846 h 6057772"/>
                    <a:gd name="connsiteX294" fmla="*/ 3524604 w 5351080"/>
                    <a:gd name="connsiteY294" fmla="*/ 5090948 h 6057772"/>
                    <a:gd name="connsiteX295" fmla="*/ 3570702 w 5351080"/>
                    <a:gd name="connsiteY295" fmla="*/ 5068484 h 6057772"/>
                    <a:gd name="connsiteX296" fmla="*/ 3598110 w 5351080"/>
                    <a:gd name="connsiteY296" fmla="*/ 5069732 h 6057772"/>
                    <a:gd name="connsiteX297" fmla="*/ 3589390 w 5351080"/>
                    <a:gd name="connsiteY297" fmla="*/ 5082212 h 6057772"/>
                    <a:gd name="connsiteX298" fmla="*/ 3509654 w 5351080"/>
                    <a:gd name="connsiteY298" fmla="*/ 5147110 h 6057772"/>
                    <a:gd name="connsiteX299" fmla="*/ 3471032 w 5351080"/>
                    <a:gd name="connsiteY299" fmla="*/ 5184550 h 6057772"/>
                    <a:gd name="connsiteX300" fmla="*/ 3449852 w 5351080"/>
                    <a:gd name="connsiteY300" fmla="*/ 5228230 h 6057772"/>
                    <a:gd name="connsiteX301" fmla="*/ 3457328 w 5351080"/>
                    <a:gd name="connsiteY301" fmla="*/ 5273158 h 6057772"/>
                    <a:gd name="connsiteX302" fmla="*/ 3387560 w 5351080"/>
                    <a:gd name="connsiteY302" fmla="*/ 5340550 h 6057772"/>
                    <a:gd name="connsiteX303" fmla="*/ 3330250 w 5351080"/>
                    <a:gd name="connsiteY303" fmla="*/ 5348038 h 6057772"/>
                    <a:gd name="connsiteX304" fmla="*/ 3184484 w 5351080"/>
                    <a:gd name="connsiteY304" fmla="*/ 5364262 h 6057772"/>
                    <a:gd name="connsiteX305" fmla="*/ 2917868 w 5351080"/>
                    <a:gd name="connsiteY305" fmla="*/ 5363014 h 6057772"/>
                    <a:gd name="connsiteX306" fmla="*/ 2864296 w 5351080"/>
                    <a:gd name="connsiteY306" fmla="*/ 5389222 h 6057772"/>
                    <a:gd name="connsiteX307" fmla="*/ 2825674 w 5351080"/>
                    <a:gd name="connsiteY307" fmla="*/ 5409190 h 6057772"/>
                    <a:gd name="connsiteX308" fmla="*/ 2542864 w 5351080"/>
                    <a:gd name="connsiteY308" fmla="*/ 5416678 h 6057772"/>
                    <a:gd name="connsiteX309" fmla="*/ 2468112 w 5351080"/>
                    <a:gd name="connsiteY309" fmla="*/ 5420422 h 6057772"/>
                    <a:gd name="connsiteX310" fmla="*/ 2368442 w 5351080"/>
                    <a:gd name="connsiteY310" fmla="*/ 5386726 h 6057772"/>
                    <a:gd name="connsiteX311" fmla="*/ 2248840 w 5351080"/>
                    <a:gd name="connsiteY311" fmla="*/ 5360518 h 6057772"/>
                    <a:gd name="connsiteX312" fmla="*/ 1988454 w 5351080"/>
                    <a:gd name="connsiteY312" fmla="*/ 5339302 h 6057772"/>
                    <a:gd name="connsiteX313" fmla="*/ 1966028 w 5351080"/>
                    <a:gd name="connsiteY313" fmla="*/ 5336806 h 6057772"/>
                    <a:gd name="connsiteX314" fmla="*/ 1850162 w 5351080"/>
                    <a:gd name="connsiteY314" fmla="*/ 5328070 h 6057772"/>
                    <a:gd name="connsiteX315" fmla="*/ 1799082 w 5351080"/>
                    <a:gd name="connsiteY315" fmla="*/ 5328070 h 6057772"/>
                    <a:gd name="connsiteX316" fmla="*/ 1675742 w 5351080"/>
                    <a:gd name="connsiteY316" fmla="*/ 5321830 h 6057772"/>
                    <a:gd name="connsiteX317" fmla="*/ 1615940 w 5351080"/>
                    <a:gd name="connsiteY317" fmla="*/ 5320582 h 6057772"/>
                    <a:gd name="connsiteX318" fmla="*/ 1564860 w 5351080"/>
                    <a:gd name="connsiteY318" fmla="*/ 5311846 h 6057772"/>
                    <a:gd name="connsiteX319" fmla="*/ 1496338 w 5351080"/>
                    <a:gd name="connsiteY319" fmla="*/ 5306854 h 6057772"/>
                    <a:gd name="connsiteX320" fmla="*/ 1457716 w 5351080"/>
                    <a:gd name="connsiteY320" fmla="*/ 5306854 h 6057772"/>
                    <a:gd name="connsiteX321" fmla="*/ 1248410 w 5351080"/>
                    <a:gd name="connsiteY321" fmla="*/ 5309350 h 6057772"/>
                    <a:gd name="connsiteX322" fmla="*/ 1204806 w 5351080"/>
                    <a:gd name="connsiteY322" fmla="*/ 5355526 h 6057772"/>
                    <a:gd name="connsiteX323" fmla="*/ 1202314 w 5351080"/>
                    <a:gd name="connsiteY323" fmla="*/ 5368006 h 6057772"/>
                    <a:gd name="connsiteX324" fmla="*/ 1209788 w 5351080"/>
                    <a:gd name="connsiteY324" fmla="*/ 5439142 h 6057772"/>
                    <a:gd name="connsiteX325" fmla="*/ 1215550 w 5351080"/>
                    <a:gd name="connsiteY325" fmla="*/ 5447878 h 6057772"/>
                    <a:gd name="connsiteX326" fmla="*/ 1217386 w 5351080"/>
                    <a:gd name="connsiteY326" fmla="*/ 5455620 h 6057772"/>
                    <a:gd name="connsiteX327" fmla="*/ 1220414 w 5351080"/>
                    <a:gd name="connsiteY327" fmla="*/ 5458870 h 6057772"/>
                    <a:gd name="connsiteX328" fmla="*/ 1240404 w 5351080"/>
                    <a:gd name="connsiteY328" fmla="*/ 5472558 h 6057772"/>
                    <a:gd name="connsiteX329" fmla="*/ 1259144 w 5351080"/>
                    <a:gd name="connsiteY329" fmla="*/ 5488734 h 6057772"/>
                    <a:gd name="connsiteX330" fmla="*/ 1247900 w 5351080"/>
                    <a:gd name="connsiteY330" fmla="*/ 5582058 h 6057772"/>
                    <a:gd name="connsiteX331" fmla="*/ 1265390 w 5351080"/>
                    <a:gd name="connsiteY331" fmla="*/ 5727642 h 6057772"/>
                    <a:gd name="connsiteX332" fmla="*/ 1306618 w 5351080"/>
                    <a:gd name="connsiteY332" fmla="*/ 5750040 h 6057772"/>
                    <a:gd name="connsiteX333" fmla="*/ 1282882 w 5351080"/>
                    <a:gd name="connsiteY333" fmla="*/ 5787368 h 6057772"/>
                    <a:gd name="connsiteX334" fmla="*/ 1256646 w 5351080"/>
                    <a:gd name="connsiteY334" fmla="*/ 5783636 h 6057772"/>
                    <a:gd name="connsiteX335" fmla="*/ 1179186 w 5351080"/>
                    <a:gd name="connsiteY335" fmla="*/ 5722664 h 6057772"/>
                    <a:gd name="connsiteX336" fmla="*/ 1101728 w 5351080"/>
                    <a:gd name="connsiteY336" fmla="*/ 5726398 h 6057772"/>
                    <a:gd name="connsiteX337" fmla="*/ 1075492 w 5351080"/>
                    <a:gd name="connsiteY337" fmla="*/ 5715198 h 6057772"/>
                    <a:gd name="connsiteX338" fmla="*/ 1082988 w 5351080"/>
                    <a:gd name="connsiteY338" fmla="*/ 5691556 h 6057772"/>
                    <a:gd name="connsiteX339" fmla="*/ 1099228 w 5351080"/>
                    <a:gd name="connsiteY339" fmla="*/ 5655472 h 6057772"/>
                    <a:gd name="connsiteX340" fmla="*/ 1054252 w 5351080"/>
                    <a:gd name="connsiteY340" fmla="*/ 5657960 h 6057772"/>
                    <a:gd name="connsiteX341" fmla="*/ 1040510 w 5351080"/>
                    <a:gd name="connsiteY341" fmla="*/ 5661694 h 6057772"/>
                    <a:gd name="connsiteX342" fmla="*/ 950558 w 5351080"/>
                    <a:gd name="connsiteY342" fmla="*/ 5610676 h 6057772"/>
                    <a:gd name="connsiteX343" fmla="*/ 955554 w 5351080"/>
                    <a:gd name="connsiteY343" fmla="*/ 5579568 h 6057772"/>
                    <a:gd name="connsiteX344" fmla="*/ 985538 w 5351080"/>
                    <a:gd name="connsiteY344" fmla="*/ 5518598 h 6057772"/>
                    <a:gd name="connsiteX345" fmla="*/ 968048 w 5351080"/>
                    <a:gd name="connsiteY345" fmla="*/ 5499932 h 6057772"/>
                    <a:gd name="connsiteX346" fmla="*/ 931818 w 5351080"/>
                    <a:gd name="connsiteY346" fmla="*/ 5480024 h 6057772"/>
                    <a:gd name="connsiteX347" fmla="*/ 883094 w 5351080"/>
                    <a:gd name="connsiteY347" fmla="*/ 5445182 h 6057772"/>
                    <a:gd name="connsiteX348" fmla="*/ 674454 w 5351080"/>
                    <a:gd name="connsiteY348" fmla="*/ 5365546 h 6057772"/>
                    <a:gd name="connsiteX349" fmla="*/ 577006 w 5351080"/>
                    <a:gd name="connsiteY349" fmla="*/ 5346882 h 6057772"/>
                    <a:gd name="connsiteX350" fmla="*/ 700690 w 5351080"/>
                    <a:gd name="connsiteY350" fmla="*/ 5339416 h 6057772"/>
                    <a:gd name="connsiteX351" fmla="*/ 743168 w 5351080"/>
                    <a:gd name="connsiteY351" fmla="*/ 5310796 h 6057772"/>
                    <a:gd name="connsiteX352" fmla="*/ 738170 w 5351080"/>
                    <a:gd name="connsiteY352" fmla="*/ 5267246 h 6057772"/>
                    <a:gd name="connsiteX353" fmla="*/ 733172 w 5351080"/>
                    <a:gd name="connsiteY353" fmla="*/ 5223694 h 6057772"/>
                    <a:gd name="connsiteX354" fmla="*/ 678202 w 5351080"/>
                    <a:gd name="connsiteY354" fmla="*/ 5126638 h 6057772"/>
                    <a:gd name="connsiteX355" fmla="*/ 616984 w 5351080"/>
                    <a:gd name="connsiteY355" fmla="*/ 5005940 h 6057772"/>
                    <a:gd name="connsiteX356" fmla="*/ 608240 w 5351080"/>
                    <a:gd name="connsiteY356" fmla="*/ 4972344 h 6057772"/>
                    <a:gd name="connsiteX357" fmla="*/ 628384 w 5351080"/>
                    <a:gd name="connsiteY357" fmla="*/ 4931904 h 6057772"/>
                    <a:gd name="connsiteX358" fmla="*/ 675478 w 5351080"/>
                    <a:gd name="connsiteY358" fmla="*/ 4917662 h 6057772"/>
                    <a:gd name="connsiteX359" fmla="*/ 675312 w 5351080"/>
                    <a:gd name="connsiteY359" fmla="*/ 4917477 h 6057772"/>
                    <a:gd name="connsiteX360" fmla="*/ 603052 w 5351080"/>
                    <a:gd name="connsiteY360" fmla="*/ 4837605 h 6057772"/>
                    <a:gd name="connsiteX361" fmla="*/ 523318 w 5351080"/>
                    <a:gd name="connsiteY361" fmla="*/ 4747749 h 6057772"/>
                    <a:gd name="connsiteX362" fmla="*/ 524564 w 5351080"/>
                    <a:gd name="connsiteY362" fmla="*/ 4731525 h 6057772"/>
                    <a:gd name="connsiteX363" fmla="*/ 549480 w 5351080"/>
                    <a:gd name="connsiteY363" fmla="*/ 4744005 h 6057772"/>
                    <a:gd name="connsiteX364" fmla="*/ 569414 w 5351080"/>
                    <a:gd name="connsiteY364" fmla="*/ 4714053 h 6057772"/>
                    <a:gd name="connsiteX365" fmla="*/ 573152 w 5351080"/>
                    <a:gd name="connsiteY365" fmla="*/ 4690341 h 6057772"/>
                    <a:gd name="connsiteX366" fmla="*/ 569414 w 5351080"/>
                    <a:gd name="connsiteY366" fmla="*/ 4656645 h 6057772"/>
                    <a:gd name="connsiteX367" fmla="*/ 610528 w 5351080"/>
                    <a:gd name="connsiteY367" fmla="*/ 4610468 h 6057772"/>
                    <a:gd name="connsiteX368" fmla="*/ 631708 w 5351080"/>
                    <a:gd name="connsiteY368" fmla="*/ 4615460 h 6057772"/>
                    <a:gd name="connsiteX369" fmla="*/ 660362 w 5351080"/>
                    <a:gd name="connsiteY369" fmla="*/ 4661637 h 6057772"/>
                    <a:gd name="connsiteX370" fmla="*/ 665346 w 5351080"/>
                    <a:gd name="connsiteY370" fmla="*/ 4711557 h 6057772"/>
                    <a:gd name="connsiteX371" fmla="*/ 679050 w 5351080"/>
                    <a:gd name="connsiteY371" fmla="*/ 4751493 h 6057772"/>
                    <a:gd name="connsiteX372" fmla="*/ 689018 w 5351080"/>
                    <a:gd name="connsiteY372" fmla="*/ 4747749 h 6057772"/>
                    <a:gd name="connsiteX373" fmla="*/ 713934 w 5351080"/>
                    <a:gd name="connsiteY373" fmla="*/ 4737765 h 6057772"/>
                    <a:gd name="connsiteX374" fmla="*/ 711442 w 5351080"/>
                    <a:gd name="connsiteY374" fmla="*/ 4763973 h 6057772"/>
                    <a:gd name="connsiteX375" fmla="*/ 712688 w 5351080"/>
                    <a:gd name="connsiteY375" fmla="*/ 4805157 h 6057772"/>
                    <a:gd name="connsiteX376" fmla="*/ 753802 w 5351080"/>
                    <a:gd name="connsiteY376" fmla="*/ 4823877 h 6057772"/>
                    <a:gd name="connsiteX377" fmla="*/ 773736 w 5351080"/>
                    <a:gd name="connsiteY377" fmla="*/ 4821381 h 6057772"/>
                    <a:gd name="connsiteX378" fmla="*/ 799900 w 5351080"/>
                    <a:gd name="connsiteY378" fmla="*/ 4782693 h 6057772"/>
                    <a:gd name="connsiteX379" fmla="*/ 746326 w 5351080"/>
                    <a:gd name="connsiteY379" fmla="*/ 4712805 h 6057772"/>
                    <a:gd name="connsiteX380" fmla="*/ 727638 w 5351080"/>
                    <a:gd name="connsiteY380" fmla="*/ 4679109 h 6057772"/>
                    <a:gd name="connsiteX381" fmla="*/ 682788 w 5351080"/>
                    <a:gd name="connsiteY381" fmla="*/ 4620452 h 6057772"/>
                    <a:gd name="connsiteX382" fmla="*/ 563184 w 5351080"/>
                    <a:gd name="connsiteY382" fmla="*/ 4558052 h 6057772"/>
                    <a:gd name="connsiteX383" fmla="*/ 550726 w 5351080"/>
                    <a:gd name="connsiteY383" fmla="*/ 4551812 h 6057772"/>
                    <a:gd name="connsiteX384" fmla="*/ 452302 w 5351080"/>
                    <a:gd name="connsiteY384" fmla="*/ 4486916 h 6057772"/>
                    <a:gd name="connsiteX385" fmla="*/ 474728 w 5351080"/>
                    <a:gd name="connsiteY385" fmla="*/ 4412036 h 6057772"/>
                    <a:gd name="connsiteX386" fmla="*/ 544496 w 5351080"/>
                    <a:gd name="connsiteY386" fmla="*/ 4347140 h 6057772"/>
                    <a:gd name="connsiteX387" fmla="*/ 553218 w 5351080"/>
                    <a:gd name="connsiteY387" fmla="*/ 4333412 h 6057772"/>
                    <a:gd name="connsiteX388" fmla="*/ 548234 w 5351080"/>
                    <a:gd name="connsiteY388" fmla="*/ 4287236 h 6057772"/>
                    <a:gd name="connsiteX389" fmla="*/ 510858 w 5351080"/>
                    <a:gd name="connsiteY389" fmla="*/ 4183652 h 6057772"/>
                    <a:gd name="connsiteX390" fmla="*/ 493416 w 5351080"/>
                    <a:gd name="connsiteY390" fmla="*/ 4121251 h 6057772"/>
                    <a:gd name="connsiteX391" fmla="*/ 484696 w 5351080"/>
                    <a:gd name="connsiteY391" fmla="*/ 4096291 h 6057772"/>
                    <a:gd name="connsiteX392" fmla="*/ 529546 w 5351080"/>
                    <a:gd name="connsiteY392" fmla="*/ 4137475 h 6057772"/>
                    <a:gd name="connsiteX393" fmla="*/ 581872 w 5351080"/>
                    <a:gd name="connsiteY393" fmla="*/ 4194884 h 6057772"/>
                    <a:gd name="connsiteX394" fmla="*/ 615512 w 5351080"/>
                    <a:gd name="connsiteY394" fmla="*/ 4204868 h 6057772"/>
                    <a:gd name="connsiteX395" fmla="*/ 634200 w 5351080"/>
                    <a:gd name="connsiteY395" fmla="*/ 4197380 h 6057772"/>
                    <a:gd name="connsiteX396" fmla="*/ 670330 w 5351080"/>
                    <a:gd name="connsiteY396" fmla="*/ 4154947 h 6057772"/>
                    <a:gd name="connsiteX397" fmla="*/ 681542 w 5351080"/>
                    <a:gd name="connsiteY397" fmla="*/ 4139971 h 6057772"/>
                    <a:gd name="connsiteX398" fmla="*/ 722656 w 5351080"/>
                    <a:gd name="connsiteY398" fmla="*/ 4088803 h 6057772"/>
                    <a:gd name="connsiteX399" fmla="*/ 767506 w 5351080"/>
                    <a:gd name="connsiteY399" fmla="*/ 4056355 h 6057772"/>
                    <a:gd name="connsiteX400" fmla="*/ 774515 w 5351080"/>
                    <a:gd name="connsiteY400" fmla="*/ 4047931 h 6057772"/>
                    <a:gd name="connsiteX401" fmla="*/ 110302 w 5351080"/>
                    <a:gd name="connsiteY401" fmla="*/ 3513333 h 6057772"/>
                    <a:gd name="connsiteX402" fmla="*/ 216884 w 5351080"/>
                    <a:gd name="connsiteY402" fmla="*/ 3539390 h 6057772"/>
                    <a:gd name="connsiteX403" fmla="*/ 231756 w 5351080"/>
                    <a:gd name="connsiteY403" fmla="*/ 3545594 h 6057772"/>
                    <a:gd name="connsiteX404" fmla="*/ 287526 w 5351080"/>
                    <a:gd name="connsiteY404" fmla="*/ 3679602 h 6057772"/>
                    <a:gd name="connsiteX405" fmla="*/ 256542 w 5351080"/>
                    <a:gd name="connsiteY405" fmla="*/ 3706900 h 6057772"/>
                    <a:gd name="connsiteX406" fmla="*/ 189618 w 5351080"/>
                    <a:gd name="connsiteY406" fmla="*/ 3755292 h 6057772"/>
                    <a:gd name="connsiteX407" fmla="*/ 185586 w 5351080"/>
                    <a:gd name="connsiteY407" fmla="*/ 3759070 h 6057772"/>
                    <a:gd name="connsiteX408" fmla="*/ 176740 w 5351080"/>
                    <a:gd name="connsiteY408" fmla="*/ 3779561 h 6057772"/>
                    <a:gd name="connsiteX409" fmla="*/ 165922 w 5351080"/>
                    <a:gd name="connsiteY409" fmla="*/ 3864036 h 6057772"/>
                    <a:gd name="connsiteX410" fmla="*/ 167162 w 5351080"/>
                    <a:gd name="connsiteY410" fmla="*/ 3923982 h 6057772"/>
                    <a:gd name="connsiteX411" fmla="*/ 221760 w 5351080"/>
                    <a:gd name="connsiteY411" fmla="*/ 3958951 h 6057772"/>
                    <a:gd name="connsiteX412" fmla="*/ 244096 w 5351080"/>
                    <a:gd name="connsiteY412" fmla="*/ 3982680 h 6057772"/>
                    <a:gd name="connsiteX413" fmla="*/ 241614 w 5351080"/>
                    <a:gd name="connsiteY413" fmla="*/ 4077594 h 6057772"/>
                    <a:gd name="connsiteX414" fmla="*/ 128696 w 5351080"/>
                    <a:gd name="connsiteY414" fmla="*/ 4090083 h 6057772"/>
                    <a:gd name="connsiteX415" fmla="*/ 126214 w 5351080"/>
                    <a:gd name="connsiteY415" fmla="*/ 4031386 h 6057772"/>
                    <a:gd name="connsiteX416" fmla="*/ 24464 w 5351080"/>
                    <a:gd name="connsiteY416" fmla="*/ 3772868 h 6057772"/>
                    <a:gd name="connsiteX417" fmla="*/ 24982 w 5351080"/>
                    <a:gd name="connsiteY417" fmla="*/ 3770379 h 6057772"/>
                    <a:gd name="connsiteX418" fmla="*/ 11620 w 5351080"/>
                    <a:gd name="connsiteY418" fmla="*/ 3709382 h 6057772"/>
                    <a:gd name="connsiteX419" fmla="*/ 0 w 5351080"/>
                    <a:gd name="connsiteY419" fmla="*/ 3643619 h 6057772"/>
                    <a:gd name="connsiteX420" fmla="*/ 64446 w 5351080"/>
                    <a:gd name="connsiteY420" fmla="*/ 3544353 h 6057772"/>
                    <a:gd name="connsiteX421" fmla="*/ 110302 w 5351080"/>
                    <a:gd name="connsiteY421" fmla="*/ 3513333 h 6057772"/>
                    <a:gd name="connsiteX422" fmla="*/ 5161292 w 5351080"/>
                    <a:gd name="connsiteY422" fmla="*/ 3340503 h 6057772"/>
                    <a:gd name="connsiteX423" fmla="*/ 5199986 w 5351080"/>
                    <a:gd name="connsiteY423" fmla="*/ 3418950 h 6057772"/>
                    <a:gd name="connsiteX424" fmla="*/ 5223702 w 5351080"/>
                    <a:gd name="connsiteY424" fmla="*/ 3507048 h 6057772"/>
                    <a:gd name="connsiteX425" fmla="*/ 5209972 w 5351080"/>
                    <a:gd name="connsiteY425" fmla="*/ 3597013 h 6057772"/>
                    <a:gd name="connsiteX426" fmla="*/ 5199986 w 5351080"/>
                    <a:gd name="connsiteY426" fmla="*/ 3660518 h 6057772"/>
                    <a:gd name="connsiteX427" fmla="*/ 5192498 w 5351080"/>
                    <a:gd name="connsiteY427" fmla="*/ 3682931 h 6057772"/>
                    <a:gd name="connsiteX428" fmla="*/ 5157548 w 5351080"/>
                    <a:gd name="connsiteY428" fmla="*/ 3837335 h 6057772"/>
                    <a:gd name="connsiteX429" fmla="*/ 5152554 w 5351080"/>
                    <a:gd name="connsiteY429" fmla="*/ 3950647 h 6057772"/>
                    <a:gd name="connsiteX430" fmla="*/ 5093888 w 5351080"/>
                    <a:gd name="connsiteY430" fmla="*/ 4087618 h 6057772"/>
                    <a:gd name="connsiteX431" fmla="*/ 5052698 w 5351080"/>
                    <a:gd name="connsiteY431" fmla="*/ 4116258 h 6057772"/>
                    <a:gd name="connsiteX432" fmla="*/ 5010258 w 5351080"/>
                    <a:gd name="connsiteY432" fmla="*/ 4058979 h 6057772"/>
                    <a:gd name="connsiteX433" fmla="*/ 5014002 w 5351080"/>
                    <a:gd name="connsiteY433" fmla="*/ 4049018 h 6057772"/>
                    <a:gd name="connsiteX434" fmla="*/ 5004016 w 5351080"/>
                    <a:gd name="connsiteY434" fmla="*/ 3994229 h 6057772"/>
                    <a:gd name="connsiteX435" fmla="*/ 4966570 w 5351080"/>
                    <a:gd name="connsiteY435" fmla="*/ 4020378 h 6057772"/>
                    <a:gd name="connsiteX436" fmla="*/ 4912896 w 5351080"/>
                    <a:gd name="connsiteY436" fmla="*/ 4057734 h 6057772"/>
                    <a:gd name="connsiteX437" fmla="*/ 4890430 w 5351080"/>
                    <a:gd name="connsiteY437" fmla="*/ 4081393 h 6057772"/>
                    <a:gd name="connsiteX438" fmla="*/ 4912896 w 5351080"/>
                    <a:gd name="connsiteY438" fmla="*/ 4115013 h 6057772"/>
                    <a:gd name="connsiteX439" fmla="*/ 4957832 w 5351080"/>
                    <a:gd name="connsiteY439" fmla="*/ 4119993 h 6057772"/>
                    <a:gd name="connsiteX440" fmla="*/ 4989038 w 5351080"/>
                    <a:gd name="connsiteY440" fmla="*/ 4133691 h 6057772"/>
                    <a:gd name="connsiteX441" fmla="*/ 4999024 w 5351080"/>
                    <a:gd name="connsiteY441" fmla="*/ 4169801 h 6057772"/>
                    <a:gd name="connsiteX442" fmla="*/ 4965322 w 5351080"/>
                    <a:gd name="connsiteY442" fmla="*/ 4178518 h 6057772"/>
                    <a:gd name="connsiteX443" fmla="*/ 4930372 w 5351080"/>
                    <a:gd name="connsiteY443" fmla="*/ 4185989 h 6057772"/>
                    <a:gd name="connsiteX444" fmla="*/ 4920386 w 5351080"/>
                    <a:gd name="connsiteY444" fmla="*/ 4212138 h 6057772"/>
                    <a:gd name="connsiteX445" fmla="*/ 4904160 w 5351080"/>
                    <a:gd name="connsiteY445" fmla="*/ 4253229 h 6057772"/>
                    <a:gd name="connsiteX446" fmla="*/ 4890430 w 5351080"/>
                    <a:gd name="connsiteY446" fmla="*/ 4253229 h 6057772"/>
                    <a:gd name="connsiteX447" fmla="*/ 4842996 w 5351080"/>
                    <a:gd name="connsiteY447" fmla="*/ 4208402 h 6057772"/>
                    <a:gd name="connsiteX448" fmla="*/ 4860472 w 5351080"/>
                    <a:gd name="connsiteY448" fmla="*/ 4205912 h 6057772"/>
                    <a:gd name="connsiteX449" fmla="*/ 4887932 w 5351080"/>
                    <a:gd name="connsiteY449" fmla="*/ 4204667 h 6057772"/>
                    <a:gd name="connsiteX450" fmla="*/ 4885436 w 5351080"/>
                    <a:gd name="connsiteY450" fmla="*/ 4162330 h 6057772"/>
                    <a:gd name="connsiteX451" fmla="*/ 4854230 w 5351080"/>
                    <a:gd name="connsiteY451" fmla="*/ 4154859 h 6057772"/>
                    <a:gd name="connsiteX452" fmla="*/ 4825522 w 5351080"/>
                    <a:gd name="connsiteY452" fmla="*/ 4166066 h 6057772"/>
                    <a:gd name="connsiteX453" fmla="*/ 4800558 w 5351080"/>
                    <a:gd name="connsiteY453" fmla="*/ 4185989 h 6057772"/>
                    <a:gd name="connsiteX454" fmla="*/ 4819280 w 5351080"/>
                    <a:gd name="connsiteY454" fmla="*/ 4208402 h 6057772"/>
                    <a:gd name="connsiteX455" fmla="*/ 4856728 w 5351080"/>
                    <a:gd name="connsiteY455" fmla="*/ 4263191 h 6057772"/>
                    <a:gd name="connsiteX456" fmla="*/ 4879196 w 5351080"/>
                    <a:gd name="connsiteY456" fmla="*/ 4271907 h 6057772"/>
                    <a:gd name="connsiteX457" fmla="*/ 4895422 w 5351080"/>
                    <a:gd name="connsiteY457" fmla="*/ 4280623 h 6057772"/>
                    <a:gd name="connsiteX458" fmla="*/ 4881692 w 5351080"/>
                    <a:gd name="connsiteY458" fmla="*/ 4296811 h 6057772"/>
                    <a:gd name="connsiteX459" fmla="*/ 4824274 w 5351080"/>
                    <a:gd name="connsiteY459" fmla="*/ 4326695 h 6057772"/>
                    <a:gd name="connsiteX460" fmla="*/ 4840500 w 5351080"/>
                    <a:gd name="connsiteY460" fmla="*/ 4390200 h 6057772"/>
                    <a:gd name="connsiteX461" fmla="*/ 4855478 w 5351080"/>
                    <a:gd name="connsiteY461" fmla="*/ 4420085 h 6057772"/>
                    <a:gd name="connsiteX462" fmla="*/ 4826770 w 5351080"/>
                    <a:gd name="connsiteY462" fmla="*/ 4442498 h 6057772"/>
                    <a:gd name="connsiteX463" fmla="*/ 4806798 w 5351080"/>
                    <a:gd name="connsiteY463" fmla="*/ 4427556 h 6057772"/>
                    <a:gd name="connsiteX464" fmla="*/ 4781834 w 5351080"/>
                    <a:gd name="connsiteY464" fmla="*/ 4420085 h 6057772"/>
                    <a:gd name="connsiteX465" fmla="*/ 4701948 w 5351080"/>
                    <a:gd name="connsiteY465" fmla="*/ 4432537 h 6057772"/>
                    <a:gd name="connsiteX466" fmla="*/ 4680728 w 5351080"/>
                    <a:gd name="connsiteY466" fmla="*/ 4443743 h 6057772"/>
                    <a:gd name="connsiteX467" fmla="*/ 4698204 w 5351080"/>
                    <a:gd name="connsiteY467" fmla="*/ 4461176 h 6057772"/>
                    <a:gd name="connsiteX468" fmla="*/ 4705694 w 5351080"/>
                    <a:gd name="connsiteY468" fmla="*/ 4515965 h 6057772"/>
                    <a:gd name="connsiteX469" fmla="*/ 4713182 w 5351080"/>
                    <a:gd name="connsiteY469" fmla="*/ 4552075 h 6057772"/>
                    <a:gd name="connsiteX470" fmla="*/ 4745636 w 5351080"/>
                    <a:gd name="connsiteY470" fmla="*/ 4563282 h 6057772"/>
                    <a:gd name="connsiteX471" fmla="*/ 4744388 w 5351080"/>
                    <a:gd name="connsiteY471" fmla="*/ 4539623 h 6057772"/>
                    <a:gd name="connsiteX472" fmla="*/ 4738146 w 5351080"/>
                    <a:gd name="connsiteY472" fmla="*/ 4512229 h 6057772"/>
                    <a:gd name="connsiteX473" fmla="*/ 4769352 w 5351080"/>
                    <a:gd name="connsiteY473" fmla="*/ 4512229 h 6057772"/>
                    <a:gd name="connsiteX474" fmla="*/ 4820528 w 5351080"/>
                    <a:gd name="connsiteY474" fmla="*/ 4528416 h 6057772"/>
                    <a:gd name="connsiteX475" fmla="*/ 4849238 w 5351080"/>
                    <a:gd name="connsiteY475" fmla="*/ 4560791 h 6057772"/>
                    <a:gd name="connsiteX476" fmla="*/ 4806798 w 5351080"/>
                    <a:gd name="connsiteY476" fmla="*/ 4601883 h 6057772"/>
                    <a:gd name="connsiteX477" fmla="*/ 4709438 w 5351080"/>
                    <a:gd name="connsiteY477" fmla="*/ 4585695 h 6057772"/>
                    <a:gd name="connsiteX478" fmla="*/ 4575878 w 5351080"/>
                    <a:gd name="connsiteY478" fmla="*/ 4590676 h 6057772"/>
                    <a:gd name="connsiteX479" fmla="*/ 4466036 w 5351080"/>
                    <a:gd name="connsiteY479" fmla="*/ 4588186 h 6057772"/>
                    <a:gd name="connsiteX480" fmla="*/ 4432334 w 5351080"/>
                    <a:gd name="connsiteY480" fmla="*/ 4575734 h 6057772"/>
                    <a:gd name="connsiteX481" fmla="*/ 4382404 w 5351080"/>
                    <a:gd name="connsiteY481" fmla="*/ 4553320 h 6057772"/>
                    <a:gd name="connsiteX482" fmla="*/ 4351200 w 5351080"/>
                    <a:gd name="connsiteY482" fmla="*/ 4503513 h 6057772"/>
                    <a:gd name="connsiteX483" fmla="*/ 4423596 w 5351080"/>
                    <a:gd name="connsiteY483" fmla="*/ 4489816 h 6057772"/>
                    <a:gd name="connsiteX484" fmla="*/ 4590858 w 5351080"/>
                    <a:gd name="connsiteY484" fmla="*/ 4417594 h 6057772"/>
                    <a:gd name="connsiteX485" fmla="*/ 4662006 w 5351080"/>
                    <a:gd name="connsiteY485" fmla="*/ 4350354 h 6057772"/>
                    <a:gd name="connsiteX486" fmla="*/ 4665172 w 5351080"/>
                    <a:gd name="connsiteY486" fmla="*/ 4350312 h 6057772"/>
                    <a:gd name="connsiteX487" fmla="*/ 4659964 w 5351080"/>
                    <a:gd name="connsiteY487" fmla="*/ 4346353 h 6057772"/>
                    <a:gd name="connsiteX488" fmla="*/ 4722584 w 5351080"/>
                    <a:gd name="connsiteY488" fmla="*/ 4280162 h 6057772"/>
                    <a:gd name="connsiteX489" fmla="*/ 4724524 w 5351080"/>
                    <a:gd name="connsiteY489" fmla="*/ 4281205 h 6057772"/>
                    <a:gd name="connsiteX490" fmla="*/ 4724416 w 5351080"/>
                    <a:gd name="connsiteY490" fmla="*/ 4280623 h 6057772"/>
                    <a:gd name="connsiteX491" fmla="*/ 4760614 w 5351080"/>
                    <a:gd name="connsiteY491" fmla="*/ 4203421 h 6057772"/>
                    <a:gd name="connsiteX492" fmla="*/ 4779338 w 5351080"/>
                    <a:gd name="connsiteY492" fmla="*/ 4154859 h 6057772"/>
                    <a:gd name="connsiteX493" fmla="*/ 4820528 w 5351080"/>
                    <a:gd name="connsiteY493" fmla="*/ 4077657 h 6057772"/>
                    <a:gd name="connsiteX494" fmla="*/ 4842996 w 5351080"/>
                    <a:gd name="connsiteY494" fmla="*/ 4022868 h 6057772"/>
                    <a:gd name="connsiteX495" fmla="*/ 4896670 w 5351080"/>
                    <a:gd name="connsiteY495" fmla="*/ 3985513 h 6057772"/>
                    <a:gd name="connsiteX496" fmla="*/ 4982798 w 5351080"/>
                    <a:gd name="connsiteY496" fmla="*/ 3936950 h 6057772"/>
                    <a:gd name="connsiteX497" fmla="*/ 5038966 w 5351080"/>
                    <a:gd name="connsiteY497" fmla="*/ 3936950 h 6057772"/>
                    <a:gd name="connsiteX498" fmla="*/ 5090144 w 5351080"/>
                    <a:gd name="connsiteY498" fmla="*/ 3953138 h 6057772"/>
                    <a:gd name="connsiteX499" fmla="*/ 5121350 w 5351080"/>
                    <a:gd name="connsiteY499" fmla="*/ 3926989 h 6057772"/>
                    <a:gd name="connsiteX500" fmla="*/ 5127590 w 5351080"/>
                    <a:gd name="connsiteY500" fmla="*/ 3819902 h 6057772"/>
                    <a:gd name="connsiteX501" fmla="*/ 5110116 w 5351080"/>
                    <a:gd name="connsiteY501" fmla="*/ 3794998 h 6057772"/>
                    <a:gd name="connsiteX502" fmla="*/ 5098882 w 5351080"/>
                    <a:gd name="connsiteY502" fmla="*/ 3821147 h 6057772"/>
                    <a:gd name="connsiteX503" fmla="*/ 5073916 w 5351080"/>
                    <a:gd name="connsiteY503" fmla="*/ 3882162 h 6057772"/>
                    <a:gd name="connsiteX504" fmla="*/ 5036470 w 5351080"/>
                    <a:gd name="connsiteY504" fmla="*/ 3873445 h 6057772"/>
                    <a:gd name="connsiteX505" fmla="*/ 5047704 w 5351080"/>
                    <a:gd name="connsiteY505" fmla="*/ 3771340 h 6057772"/>
                    <a:gd name="connsiteX506" fmla="*/ 5093888 w 5351080"/>
                    <a:gd name="connsiteY506" fmla="*/ 3742700 h 6057772"/>
                    <a:gd name="connsiteX507" fmla="*/ 5137576 w 5351080"/>
                    <a:gd name="connsiteY507" fmla="*/ 3695383 h 6057772"/>
                    <a:gd name="connsiteX508" fmla="*/ 5180016 w 5351080"/>
                    <a:gd name="connsiteY508" fmla="*/ 3537244 h 6057772"/>
                    <a:gd name="connsiteX509" fmla="*/ 5187504 w 5351080"/>
                    <a:gd name="connsiteY509" fmla="*/ 3516075 h 6057772"/>
                    <a:gd name="connsiteX510" fmla="*/ 5161292 w 5351080"/>
                    <a:gd name="connsiteY510" fmla="*/ 3390311 h 6057772"/>
                    <a:gd name="connsiteX511" fmla="*/ 5161292 w 5351080"/>
                    <a:gd name="connsiteY511" fmla="*/ 3340503 h 6057772"/>
                    <a:gd name="connsiteX512" fmla="*/ 3228083 w 5351080"/>
                    <a:gd name="connsiteY512" fmla="*/ 1837174 h 6057772"/>
                    <a:gd name="connsiteX513" fmla="*/ 3254392 w 5351080"/>
                    <a:gd name="connsiteY513" fmla="*/ 1846823 h 6057772"/>
                    <a:gd name="connsiteX514" fmla="*/ 3295552 w 5351080"/>
                    <a:gd name="connsiteY514" fmla="*/ 1856804 h 6057772"/>
                    <a:gd name="connsiteX515" fmla="*/ 3319250 w 5351080"/>
                    <a:gd name="connsiteY515" fmla="*/ 1897971 h 6057772"/>
                    <a:gd name="connsiteX516" fmla="*/ 3326734 w 5351080"/>
                    <a:gd name="connsiteY516" fmla="*/ 1925417 h 6057772"/>
                    <a:gd name="connsiteX517" fmla="*/ 3351680 w 5351080"/>
                    <a:gd name="connsiteY517" fmla="*/ 1926664 h 6057772"/>
                    <a:gd name="connsiteX518" fmla="*/ 3477654 w 5351080"/>
                    <a:gd name="connsiteY518" fmla="*/ 1899219 h 6057772"/>
                    <a:gd name="connsiteX519" fmla="*/ 3483890 w 5351080"/>
                    <a:gd name="connsiteY519" fmla="*/ 1901714 h 6057772"/>
                    <a:gd name="connsiteX520" fmla="*/ 3564962 w 5351080"/>
                    <a:gd name="connsiteY520" fmla="*/ 1946624 h 6057772"/>
                    <a:gd name="connsiteX521" fmla="*/ 3607368 w 5351080"/>
                    <a:gd name="connsiteY521" fmla="*/ 1982802 h 6057772"/>
                    <a:gd name="connsiteX522" fmla="*/ 3614852 w 5351080"/>
                    <a:gd name="connsiteY522" fmla="*/ 1987792 h 6057772"/>
                    <a:gd name="connsiteX523" fmla="*/ 3621088 w 5351080"/>
                    <a:gd name="connsiteY523" fmla="*/ 2095079 h 6057772"/>
                    <a:gd name="connsiteX524" fmla="*/ 3599884 w 5351080"/>
                    <a:gd name="connsiteY524" fmla="*/ 2098821 h 6057772"/>
                    <a:gd name="connsiteX525" fmla="*/ 3530038 w 5351080"/>
                    <a:gd name="connsiteY525" fmla="*/ 2060148 h 6057772"/>
                    <a:gd name="connsiteX526" fmla="*/ 3432752 w 5351080"/>
                    <a:gd name="connsiteY526" fmla="*/ 2021475 h 6057772"/>
                    <a:gd name="connsiteX527" fmla="*/ 3412796 w 5351080"/>
                    <a:gd name="connsiteY527" fmla="*/ 2032703 h 6057772"/>
                    <a:gd name="connsiteX528" fmla="*/ 3385356 w 5351080"/>
                    <a:gd name="connsiteY528" fmla="*/ 2047673 h 6057772"/>
                    <a:gd name="connsiteX529" fmla="*/ 3356668 w 5351080"/>
                    <a:gd name="connsiteY529" fmla="*/ 2056406 h 6057772"/>
                    <a:gd name="connsiteX530" fmla="*/ 3327982 w 5351080"/>
                    <a:gd name="connsiteY530" fmla="*/ 2151217 h 6057772"/>
                    <a:gd name="connsiteX531" fmla="*/ 3331724 w 5351080"/>
                    <a:gd name="connsiteY531" fmla="*/ 2172424 h 6057772"/>
                    <a:gd name="connsiteX532" fmla="*/ 3380366 w 5351080"/>
                    <a:gd name="connsiteY532" fmla="*/ 2277215 h 6057772"/>
                    <a:gd name="connsiteX533" fmla="*/ 3416538 w 5351080"/>
                    <a:gd name="connsiteY533" fmla="*/ 2298423 h 6057772"/>
                    <a:gd name="connsiteX534" fmla="*/ 3493868 w 5351080"/>
                    <a:gd name="connsiteY534" fmla="*/ 2332106 h 6057772"/>
                    <a:gd name="connsiteX535" fmla="*/ 3502598 w 5351080"/>
                    <a:gd name="connsiteY535" fmla="*/ 2342086 h 6057772"/>
                    <a:gd name="connsiteX536" fmla="*/ 3515072 w 5351080"/>
                    <a:gd name="connsiteY536" fmla="*/ 2440640 h 6057772"/>
                    <a:gd name="connsiteX537" fmla="*/ 3508834 w 5351080"/>
                    <a:gd name="connsiteY537" fmla="*/ 2439392 h 6057772"/>
                    <a:gd name="connsiteX538" fmla="*/ 3448966 w 5351080"/>
                    <a:gd name="connsiteY538" fmla="*/ 2453115 h 6057772"/>
                    <a:gd name="connsiteX539" fmla="*/ 3417784 w 5351080"/>
                    <a:gd name="connsiteY539" fmla="*/ 2510500 h 6057772"/>
                    <a:gd name="connsiteX540" fmla="*/ 3429010 w 5351080"/>
                    <a:gd name="connsiteY540" fmla="*/ 2592836 h 6057772"/>
                    <a:gd name="connsiteX541" fmla="*/ 3460192 w 5351080"/>
                    <a:gd name="connsiteY541" fmla="*/ 2605311 h 6057772"/>
                    <a:gd name="connsiteX542" fmla="*/ 3495114 w 5351080"/>
                    <a:gd name="connsiteY542" fmla="*/ 2605311 h 6057772"/>
                    <a:gd name="connsiteX543" fmla="*/ 3576186 w 5351080"/>
                    <a:gd name="connsiteY543" fmla="*/ 2637747 h 6057772"/>
                    <a:gd name="connsiteX544" fmla="*/ 3593648 w 5351080"/>
                    <a:gd name="connsiteY544" fmla="*/ 2650222 h 6057772"/>
                    <a:gd name="connsiteX545" fmla="*/ 3651022 w 5351080"/>
                    <a:gd name="connsiteY545" fmla="*/ 2673925 h 6057772"/>
                    <a:gd name="connsiteX546" fmla="*/ 3663496 w 5351080"/>
                    <a:gd name="connsiteY546" fmla="*/ 2604064 h 6057772"/>
                    <a:gd name="connsiteX547" fmla="*/ 3611110 w 5351080"/>
                    <a:gd name="connsiteY547" fmla="*/ 2585351 h 6057772"/>
                    <a:gd name="connsiteX548" fmla="*/ 3593648 w 5351080"/>
                    <a:gd name="connsiteY548" fmla="*/ 2586599 h 6057772"/>
                    <a:gd name="connsiteX549" fmla="*/ 3598638 w 5351080"/>
                    <a:gd name="connsiteY549" fmla="*/ 2566638 h 6057772"/>
                    <a:gd name="connsiteX550" fmla="*/ 3627324 w 5351080"/>
                    <a:gd name="connsiteY550" fmla="*/ 2550421 h 6057772"/>
                    <a:gd name="connsiteX551" fmla="*/ 3675968 w 5351080"/>
                    <a:gd name="connsiteY551" fmla="*/ 2506758 h 6057772"/>
                    <a:gd name="connsiteX552" fmla="*/ 3670980 w 5351080"/>
                    <a:gd name="connsiteY552" fmla="*/ 2491788 h 6057772"/>
                    <a:gd name="connsiteX553" fmla="*/ 3608616 w 5351080"/>
                    <a:gd name="connsiteY553" fmla="*/ 2461847 h 6057772"/>
                    <a:gd name="connsiteX554" fmla="*/ 3592402 w 5351080"/>
                    <a:gd name="connsiteY554" fmla="*/ 2444382 h 6057772"/>
                    <a:gd name="connsiteX555" fmla="*/ 3606122 w 5351080"/>
                    <a:gd name="connsiteY555" fmla="*/ 2431907 h 6057772"/>
                    <a:gd name="connsiteX556" fmla="*/ 3648528 w 5351080"/>
                    <a:gd name="connsiteY556" fmla="*/ 2385749 h 6057772"/>
                    <a:gd name="connsiteX557" fmla="*/ 3656012 w 5351080"/>
                    <a:gd name="connsiteY557" fmla="*/ 2283453 h 6057772"/>
                    <a:gd name="connsiteX558" fmla="*/ 3653518 w 5351080"/>
                    <a:gd name="connsiteY558" fmla="*/ 2268483 h 6057772"/>
                    <a:gd name="connsiteX559" fmla="*/ 3628572 w 5351080"/>
                    <a:gd name="connsiteY559" fmla="*/ 2172424 h 6057772"/>
                    <a:gd name="connsiteX560" fmla="*/ 3672226 w 5351080"/>
                    <a:gd name="connsiteY560" fmla="*/ 2095079 h 6057772"/>
                    <a:gd name="connsiteX561" fmla="*/ 3695924 w 5351080"/>
                    <a:gd name="connsiteY561" fmla="*/ 2085098 h 6057772"/>
                    <a:gd name="connsiteX562" fmla="*/ 3715880 w 5351080"/>
                    <a:gd name="connsiteY562" fmla="*/ 2082603 h 6057772"/>
                    <a:gd name="connsiteX563" fmla="*/ 3710892 w 5351080"/>
                    <a:gd name="connsiteY563" fmla="*/ 2100069 h 6057772"/>
                    <a:gd name="connsiteX564" fmla="*/ 3715880 w 5351080"/>
                    <a:gd name="connsiteY564" fmla="*/ 2122524 h 6057772"/>
                    <a:gd name="connsiteX565" fmla="*/ 3763276 w 5351080"/>
                    <a:gd name="connsiteY565" fmla="*/ 2111296 h 6057772"/>
                    <a:gd name="connsiteX566" fmla="*/ 3763276 w 5351080"/>
                    <a:gd name="connsiteY566" fmla="*/ 2088841 h 6057772"/>
                    <a:gd name="connsiteX567" fmla="*/ 3779492 w 5351080"/>
                    <a:gd name="connsiteY567" fmla="*/ 2046426 h 6057772"/>
                    <a:gd name="connsiteX568" fmla="*/ 3809426 w 5351080"/>
                    <a:gd name="connsiteY568" fmla="*/ 2033950 h 6057772"/>
                    <a:gd name="connsiteX569" fmla="*/ 3860564 w 5351080"/>
                    <a:gd name="connsiteY569" fmla="*/ 2058901 h 6057772"/>
                    <a:gd name="connsiteX570" fmla="*/ 3907960 w 5351080"/>
                    <a:gd name="connsiteY570" fmla="*/ 2088841 h 6057772"/>
                    <a:gd name="connsiteX571" fmla="*/ 3931658 w 5351080"/>
                    <a:gd name="connsiteY571" fmla="*/ 2095079 h 6057772"/>
                    <a:gd name="connsiteX572" fmla="*/ 3952860 w 5351080"/>
                    <a:gd name="connsiteY572" fmla="*/ 2097574 h 6057772"/>
                    <a:gd name="connsiteX573" fmla="*/ 4048900 w 5351080"/>
                    <a:gd name="connsiteY573" fmla="*/ 2096326 h 6057772"/>
                    <a:gd name="connsiteX574" fmla="*/ 4088812 w 5351080"/>
                    <a:gd name="connsiteY574" fmla="*/ 2092583 h 6057772"/>
                    <a:gd name="connsiteX575" fmla="*/ 4075092 w 5351080"/>
                    <a:gd name="connsiteY575" fmla="*/ 2060148 h 6057772"/>
                    <a:gd name="connsiteX576" fmla="*/ 4091306 w 5351080"/>
                    <a:gd name="connsiteY576" fmla="*/ 2028960 h 6057772"/>
                    <a:gd name="connsiteX577" fmla="*/ 4133714 w 5351080"/>
                    <a:gd name="connsiteY577" fmla="*/ 2020228 h 6057772"/>
                    <a:gd name="connsiteX578" fmla="*/ 4162402 w 5351080"/>
                    <a:gd name="connsiteY578" fmla="*/ 2038940 h 6057772"/>
                    <a:gd name="connsiteX579" fmla="*/ 4174874 w 5351080"/>
                    <a:gd name="connsiteY579" fmla="*/ 2052663 h 6057772"/>
                    <a:gd name="connsiteX580" fmla="*/ 4259688 w 5351080"/>
                    <a:gd name="connsiteY580" fmla="*/ 2086346 h 6057772"/>
                    <a:gd name="connsiteX581" fmla="*/ 4277150 w 5351080"/>
                    <a:gd name="connsiteY581" fmla="*/ 2081356 h 6057772"/>
                    <a:gd name="connsiteX582" fmla="*/ 4314568 w 5351080"/>
                    <a:gd name="connsiteY582" fmla="*/ 2072623 h 6057772"/>
                    <a:gd name="connsiteX583" fmla="*/ 4351986 w 5351080"/>
                    <a:gd name="connsiteY583" fmla="*/ 2042683 h 6057772"/>
                    <a:gd name="connsiteX584" fmla="*/ 4420584 w 5351080"/>
                    <a:gd name="connsiteY584" fmla="*/ 1969080 h 6057772"/>
                    <a:gd name="connsiteX585" fmla="*/ 4446778 w 5351080"/>
                    <a:gd name="connsiteY585" fmla="*/ 2000268 h 6057772"/>
                    <a:gd name="connsiteX586" fmla="*/ 4458002 w 5351080"/>
                    <a:gd name="connsiteY586" fmla="*/ 2031455 h 6057772"/>
                    <a:gd name="connsiteX587" fmla="*/ 4480454 w 5351080"/>
                    <a:gd name="connsiteY587" fmla="*/ 2009000 h 6057772"/>
                    <a:gd name="connsiteX588" fmla="*/ 4509140 w 5351080"/>
                    <a:gd name="connsiteY588" fmla="*/ 1996525 h 6057772"/>
                    <a:gd name="connsiteX589" fmla="*/ 4567762 w 5351080"/>
                    <a:gd name="connsiteY589" fmla="*/ 1986545 h 6057772"/>
                    <a:gd name="connsiteX590" fmla="*/ 4697478 w 5351080"/>
                    <a:gd name="connsiteY590" fmla="*/ 1977812 h 6057772"/>
                    <a:gd name="connsiteX591" fmla="*/ 4709950 w 5351080"/>
                    <a:gd name="connsiteY591" fmla="*/ 2048921 h 6057772"/>
                    <a:gd name="connsiteX592" fmla="*/ 4693736 w 5351080"/>
                    <a:gd name="connsiteY592" fmla="*/ 2075118 h 6057772"/>
                    <a:gd name="connsiteX593" fmla="*/ 4702466 w 5351080"/>
                    <a:gd name="connsiteY593" fmla="*/ 2106306 h 6057772"/>
                    <a:gd name="connsiteX594" fmla="*/ 4716186 w 5351080"/>
                    <a:gd name="connsiteY594" fmla="*/ 2142484 h 6057772"/>
                    <a:gd name="connsiteX595" fmla="*/ 4724918 w 5351080"/>
                    <a:gd name="connsiteY595" fmla="*/ 2204860 h 6057772"/>
                    <a:gd name="connsiteX596" fmla="*/ 4726164 w 5351080"/>
                    <a:gd name="connsiteY596" fmla="*/ 2219830 h 6057772"/>
                    <a:gd name="connsiteX597" fmla="*/ 4712444 w 5351080"/>
                    <a:gd name="connsiteY597" fmla="*/ 2283453 h 6057772"/>
                    <a:gd name="connsiteX598" fmla="*/ 4744874 w 5351080"/>
                    <a:gd name="connsiteY598" fmla="*/ 2365789 h 6057772"/>
                    <a:gd name="connsiteX599" fmla="*/ 4742378 w 5351080"/>
                    <a:gd name="connsiteY599" fmla="*/ 2386997 h 6057772"/>
                    <a:gd name="connsiteX600" fmla="*/ 4736142 w 5351080"/>
                    <a:gd name="connsiteY600" fmla="*/ 2414442 h 6057772"/>
                    <a:gd name="connsiteX601" fmla="*/ 4768572 w 5351080"/>
                    <a:gd name="connsiteY601" fmla="*/ 2410699 h 6057772"/>
                    <a:gd name="connsiteX602" fmla="*/ 4797258 w 5351080"/>
                    <a:gd name="connsiteY602" fmla="*/ 2384502 h 6057772"/>
                    <a:gd name="connsiteX603" fmla="*/ 4823452 w 5351080"/>
                    <a:gd name="connsiteY603" fmla="*/ 2377016 h 6057772"/>
                    <a:gd name="connsiteX604" fmla="*/ 4824698 w 5351080"/>
                    <a:gd name="connsiteY604" fmla="*/ 2399472 h 6057772"/>
                    <a:gd name="connsiteX605" fmla="*/ 4820956 w 5351080"/>
                    <a:gd name="connsiteY605" fmla="*/ 2428164 h 6057772"/>
                    <a:gd name="connsiteX606" fmla="*/ 4768572 w 5351080"/>
                    <a:gd name="connsiteY606" fmla="*/ 2464342 h 6057772"/>
                    <a:gd name="connsiteX607" fmla="*/ 4736142 w 5351080"/>
                    <a:gd name="connsiteY607" fmla="*/ 2483055 h 6057772"/>
                    <a:gd name="connsiteX608" fmla="*/ 4762336 w 5351080"/>
                    <a:gd name="connsiteY608" fmla="*/ 2500520 h 6057772"/>
                    <a:gd name="connsiteX609" fmla="*/ 4794764 w 5351080"/>
                    <a:gd name="connsiteY609" fmla="*/ 2537946 h 6057772"/>
                    <a:gd name="connsiteX610" fmla="*/ 4813474 w 5351080"/>
                    <a:gd name="connsiteY610" fmla="*/ 2557906 h 6057772"/>
                    <a:gd name="connsiteX611" fmla="*/ 4839666 w 5351080"/>
                    <a:gd name="connsiteY611" fmla="*/ 2542936 h 6057772"/>
                    <a:gd name="connsiteX612" fmla="*/ 4863364 w 5351080"/>
                    <a:gd name="connsiteY612" fmla="*/ 2526718 h 6057772"/>
                    <a:gd name="connsiteX613" fmla="*/ 4893298 w 5351080"/>
                    <a:gd name="connsiteY613" fmla="*/ 2556658 h 6057772"/>
                    <a:gd name="connsiteX614" fmla="*/ 4885814 w 5351080"/>
                    <a:gd name="connsiteY614" fmla="*/ 2589094 h 6057772"/>
                    <a:gd name="connsiteX615" fmla="*/ 4877084 w 5351080"/>
                    <a:gd name="connsiteY615" fmla="*/ 2609054 h 6057772"/>
                    <a:gd name="connsiteX616" fmla="*/ 4862116 w 5351080"/>
                    <a:gd name="connsiteY616" fmla="*/ 2718835 h 6057772"/>
                    <a:gd name="connsiteX617" fmla="*/ 4853386 w 5351080"/>
                    <a:gd name="connsiteY617" fmla="*/ 2746280 h 6057772"/>
                    <a:gd name="connsiteX618" fmla="*/ 4873342 w 5351080"/>
                    <a:gd name="connsiteY618" fmla="*/ 2769983 h 6057772"/>
                    <a:gd name="connsiteX619" fmla="*/ 4905770 w 5351080"/>
                    <a:gd name="connsiteY619" fmla="*/ 2772478 h 6057772"/>
                    <a:gd name="connsiteX620" fmla="*/ 4919490 w 5351080"/>
                    <a:gd name="connsiteY620" fmla="*/ 2798676 h 6057772"/>
                    <a:gd name="connsiteX621" fmla="*/ 4899534 w 5351080"/>
                    <a:gd name="connsiteY621" fmla="*/ 2799923 h 6057772"/>
                    <a:gd name="connsiteX622" fmla="*/ 4879578 w 5351080"/>
                    <a:gd name="connsiteY622" fmla="*/ 2807408 h 6057772"/>
                    <a:gd name="connsiteX623" fmla="*/ 4807236 w 5351080"/>
                    <a:gd name="connsiteY623" fmla="*/ 2801171 h 6057772"/>
                    <a:gd name="connsiteX624" fmla="*/ 4798506 w 5351080"/>
                    <a:gd name="connsiteY624" fmla="*/ 2793686 h 6057772"/>
                    <a:gd name="connsiteX625" fmla="*/ 4830934 w 5351080"/>
                    <a:gd name="connsiteY625" fmla="*/ 2876022 h 6057772"/>
                    <a:gd name="connsiteX626" fmla="*/ 4837172 w 5351080"/>
                    <a:gd name="connsiteY626" fmla="*/ 2878517 h 6057772"/>
                    <a:gd name="connsiteX627" fmla="*/ 4860870 w 5351080"/>
                    <a:gd name="connsiteY627" fmla="*/ 2898477 h 6057772"/>
                    <a:gd name="connsiteX628" fmla="*/ 4867106 w 5351080"/>
                    <a:gd name="connsiteY628" fmla="*/ 2868537 h 6057772"/>
                    <a:gd name="connsiteX629" fmla="*/ 4893298 w 5351080"/>
                    <a:gd name="connsiteY629" fmla="*/ 2858557 h 6057772"/>
                    <a:gd name="connsiteX630" fmla="*/ 4919490 w 5351080"/>
                    <a:gd name="connsiteY630" fmla="*/ 2878517 h 6057772"/>
                    <a:gd name="connsiteX631" fmla="*/ 4909512 w 5351080"/>
                    <a:gd name="connsiteY631" fmla="*/ 2908457 h 6057772"/>
                    <a:gd name="connsiteX632" fmla="*/ 4877084 w 5351080"/>
                    <a:gd name="connsiteY632" fmla="*/ 2927170 h 6057772"/>
                    <a:gd name="connsiteX633" fmla="*/ 4907018 w 5351080"/>
                    <a:gd name="connsiteY633" fmla="*/ 2972080 h 6057772"/>
                    <a:gd name="connsiteX634" fmla="*/ 4939446 w 5351080"/>
                    <a:gd name="connsiteY634" fmla="*/ 3009506 h 6057772"/>
                    <a:gd name="connsiteX635" fmla="*/ 4939446 w 5351080"/>
                    <a:gd name="connsiteY635" fmla="*/ 3180415 h 6057772"/>
                    <a:gd name="connsiteX636" fmla="*/ 4921984 w 5351080"/>
                    <a:gd name="connsiteY636" fmla="*/ 3216593 h 6057772"/>
                    <a:gd name="connsiteX637" fmla="*/ 4834676 w 5351080"/>
                    <a:gd name="connsiteY637" fmla="*/ 3322631 h 6057772"/>
                    <a:gd name="connsiteX638" fmla="*/ 4784786 w 5351080"/>
                    <a:gd name="connsiteY638" fmla="*/ 3389997 h 6057772"/>
                    <a:gd name="connsiteX639" fmla="*/ 4756098 w 5351080"/>
                    <a:gd name="connsiteY639" fmla="*/ 3383759 h 6057772"/>
                    <a:gd name="connsiteX640" fmla="*/ 4727412 w 5351080"/>
                    <a:gd name="connsiteY640" fmla="*/ 3392492 h 6057772"/>
                    <a:gd name="connsiteX641" fmla="*/ 4686252 w 5351080"/>
                    <a:gd name="connsiteY641" fmla="*/ 3504768 h 6057772"/>
                    <a:gd name="connsiteX642" fmla="*/ 4651328 w 5351080"/>
                    <a:gd name="connsiteY642" fmla="*/ 3565896 h 6057772"/>
                    <a:gd name="connsiteX643" fmla="*/ 4577740 w 5351080"/>
                    <a:gd name="connsiteY643" fmla="*/ 3660707 h 6057772"/>
                    <a:gd name="connsiteX644" fmla="*/ 4580234 w 5351080"/>
                    <a:gd name="connsiteY644" fmla="*/ 3734311 h 6057772"/>
                    <a:gd name="connsiteX645" fmla="*/ 4552794 w 5351080"/>
                    <a:gd name="connsiteY645" fmla="*/ 3790449 h 6057772"/>
                    <a:gd name="connsiteX646" fmla="*/ 4527850 w 5351080"/>
                    <a:gd name="connsiteY646" fmla="*/ 3832864 h 6057772"/>
                    <a:gd name="connsiteX647" fmla="*/ 4486690 w 5351080"/>
                    <a:gd name="connsiteY647" fmla="*/ 3875280 h 6057772"/>
                    <a:gd name="connsiteX648" fmla="*/ 4456756 w 5351080"/>
                    <a:gd name="connsiteY648" fmla="*/ 3875280 h 6057772"/>
                    <a:gd name="connsiteX649" fmla="*/ 4317062 w 5351080"/>
                    <a:gd name="connsiteY649" fmla="*/ 3849082 h 6057772"/>
                    <a:gd name="connsiteX650" fmla="*/ 4270912 w 5351080"/>
                    <a:gd name="connsiteY650" fmla="*/ 3817894 h 6057772"/>
                    <a:gd name="connsiteX651" fmla="*/ 4284632 w 5351080"/>
                    <a:gd name="connsiteY651" fmla="*/ 3771736 h 6057772"/>
                    <a:gd name="connsiteX652" fmla="*/ 4325792 w 5351080"/>
                    <a:gd name="connsiteY652" fmla="*/ 3683163 h 6057772"/>
                    <a:gd name="connsiteX653" fmla="*/ 4342008 w 5351080"/>
                    <a:gd name="connsiteY653" fmla="*/ 3655717 h 6057772"/>
                    <a:gd name="connsiteX654" fmla="*/ 4328288 w 5351080"/>
                    <a:gd name="connsiteY654" fmla="*/ 3624530 h 6057772"/>
                    <a:gd name="connsiteX655" fmla="*/ 4289622 w 5351080"/>
                    <a:gd name="connsiteY655" fmla="*/ 3604569 h 6057772"/>
                    <a:gd name="connsiteX656" fmla="*/ 4237236 w 5351080"/>
                    <a:gd name="connsiteY656" fmla="*/ 3600827 h 6057772"/>
                    <a:gd name="connsiteX657" fmla="*/ 4127478 w 5351080"/>
                    <a:gd name="connsiteY657" fmla="*/ 3610807 h 6057772"/>
                    <a:gd name="connsiteX658" fmla="*/ 4068856 w 5351080"/>
                    <a:gd name="connsiteY658" fmla="*/ 3610807 h 6057772"/>
                    <a:gd name="connsiteX659" fmla="*/ 4032686 w 5351080"/>
                    <a:gd name="connsiteY659" fmla="*/ 3603322 h 6057772"/>
                    <a:gd name="connsiteX660" fmla="*/ 4032866 w 5351080"/>
                    <a:gd name="connsiteY660" fmla="*/ 3602781 h 6057772"/>
                    <a:gd name="connsiteX661" fmla="*/ 4011406 w 5351080"/>
                    <a:gd name="connsiteY661" fmla="*/ 3603289 h 6057772"/>
                    <a:gd name="connsiteX662" fmla="*/ 3991626 w 5351080"/>
                    <a:gd name="connsiteY662" fmla="*/ 3622603 h 6057772"/>
                    <a:gd name="connsiteX663" fmla="*/ 3974184 w 5351080"/>
                    <a:gd name="connsiteY663" fmla="*/ 3626341 h 6057772"/>
                    <a:gd name="connsiteX664" fmla="*/ 3863298 w 5351080"/>
                    <a:gd name="connsiteY664" fmla="*/ 3559053 h 6057772"/>
                    <a:gd name="connsiteX665" fmla="*/ 3849594 w 5351080"/>
                    <a:gd name="connsiteY665" fmla="*/ 3551577 h 6057772"/>
                    <a:gd name="connsiteX666" fmla="*/ 3741200 w 5351080"/>
                    <a:gd name="connsiteY666" fmla="*/ 3617618 h 6057772"/>
                    <a:gd name="connsiteX667" fmla="*/ 3676412 w 5351080"/>
                    <a:gd name="connsiteY667" fmla="*/ 3655001 h 6057772"/>
                    <a:gd name="connsiteX668" fmla="*/ 3655232 w 5351080"/>
                    <a:gd name="connsiteY668" fmla="*/ 3638802 h 6057772"/>
                    <a:gd name="connsiteX669" fmla="*/ 3639036 w 5351080"/>
                    <a:gd name="connsiteY669" fmla="*/ 3621357 h 6057772"/>
                    <a:gd name="connsiteX670" fmla="*/ 3629068 w 5351080"/>
                    <a:gd name="connsiteY670" fmla="*/ 3645032 h 6057772"/>
                    <a:gd name="connsiteX671" fmla="*/ 3602904 w 5351080"/>
                    <a:gd name="connsiteY671" fmla="*/ 3724780 h 6057772"/>
                    <a:gd name="connsiteX672" fmla="*/ 3596674 w 5351080"/>
                    <a:gd name="connsiteY672" fmla="*/ 3743471 h 6057772"/>
                    <a:gd name="connsiteX673" fmla="*/ 3551822 w 5351080"/>
                    <a:gd name="connsiteY673" fmla="*/ 3795806 h 6057772"/>
                    <a:gd name="connsiteX674" fmla="*/ 3536872 w 5351080"/>
                    <a:gd name="connsiteY674" fmla="*/ 3823220 h 6057772"/>
                    <a:gd name="connsiteX675" fmla="*/ 3535626 w 5351080"/>
                    <a:gd name="connsiteY675" fmla="*/ 3900476 h 6057772"/>
                    <a:gd name="connsiteX676" fmla="*/ 3526904 w 5351080"/>
                    <a:gd name="connsiteY676" fmla="*/ 3915429 h 6057772"/>
                    <a:gd name="connsiteX677" fmla="*/ 3516936 w 5351080"/>
                    <a:gd name="connsiteY677" fmla="*/ 3904214 h 6057772"/>
                    <a:gd name="connsiteX678" fmla="*/ 3489526 w 5351080"/>
                    <a:gd name="connsiteY678" fmla="*/ 3900476 h 6057772"/>
                    <a:gd name="connsiteX679" fmla="*/ 3477068 w 5351080"/>
                    <a:gd name="connsiteY679" fmla="*/ 3946580 h 6057772"/>
                    <a:gd name="connsiteX680" fmla="*/ 3462118 w 5351080"/>
                    <a:gd name="connsiteY680" fmla="*/ 3975240 h 6057772"/>
                    <a:gd name="connsiteX681" fmla="*/ 3443428 w 5351080"/>
                    <a:gd name="connsiteY681" fmla="*/ 3964025 h 6057772"/>
                    <a:gd name="connsiteX682" fmla="*/ 3430970 w 5351080"/>
                    <a:gd name="connsiteY682" fmla="*/ 3932874 h 6057772"/>
                    <a:gd name="connsiteX683" fmla="*/ 3422248 w 5351080"/>
                    <a:gd name="connsiteY683" fmla="*/ 3911690 h 6057772"/>
                    <a:gd name="connsiteX684" fmla="*/ 3403560 w 5351080"/>
                    <a:gd name="connsiteY684" fmla="*/ 3924151 h 6057772"/>
                    <a:gd name="connsiteX685" fmla="*/ 3377396 w 5351080"/>
                    <a:gd name="connsiteY685" fmla="*/ 3952811 h 6057772"/>
                    <a:gd name="connsiteX686" fmla="*/ 3347494 w 5351080"/>
                    <a:gd name="connsiteY686" fmla="*/ 3967763 h 6057772"/>
                    <a:gd name="connsiteX687" fmla="*/ 3331296 w 5351080"/>
                    <a:gd name="connsiteY687" fmla="*/ 3941596 h 6057772"/>
                    <a:gd name="connsiteX688" fmla="*/ 3292674 w 5351080"/>
                    <a:gd name="connsiteY688" fmla="*/ 3876801 h 6057772"/>
                    <a:gd name="connsiteX689" fmla="*/ 3281460 w 5351080"/>
                    <a:gd name="connsiteY689" fmla="*/ 3865586 h 6057772"/>
                    <a:gd name="connsiteX690" fmla="*/ 3270248 w 5351080"/>
                    <a:gd name="connsiteY690" fmla="*/ 3825712 h 6057772"/>
                    <a:gd name="connsiteX691" fmla="*/ 3199230 w 5351080"/>
                    <a:gd name="connsiteY691" fmla="*/ 3821974 h 6057772"/>
                    <a:gd name="connsiteX692" fmla="*/ 3179296 w 5351080"/>
                    <a:gd name="connsiteY692" fmla="*/ 3821974 h 6057772"/>
                    <a:gd name="connsiteX693" fmla="*/ 3183034 w 5351080"/>
                    <a:gd name="connsiteY693" fmla="*/ 3800790 h 6057772"/>
                    <a:gd name="connsiteX694" fmla="*/ 3193002 w 5351080"/>
                    <a:gd name="connsiteY694" fmla="*/ 3775869 h 6057772"/>
                    <a:gd name="connsiteX695" fmla="*/ 3231624 w 5351080"/>
                    <a:gd name="connsiteY695" fmla="*/ 3767147 h 6057772"/>
                    <a:gd name="connsiteX696" fmla="*/ 3240346 w 5351080"/>
                    <a:gd name="connsiteY696" fmla="*/ 3777115 h 6057772"/>
                    <a:gd name="connsiteX697" fmla="*/ 3273986 w 5351080"/>
                    <a:gd name="connsiteY697" fmla="*/ 3779607 h 6057772"/>
                    <a:gd name="connsiteX698" fmla="*/ 3262772 w 5351080"/>
                    <a:gd name="connsiteY698" fmla="*/ 3750948 h 6057772"/>
                    <a:gd name="connsiteX699" fmla="*/ 3211690 w 5351080"/>
                    <a:gd name="connsiteY699" fmla="*/ 3708581 h 6057772"/>
                    <a:gd name="connsiteX700" fmla="*/ 3195494 w 5351080"/>
                    <a:gd name="connsiteY700" fmla="*/ 3709827 h 6057772"/>
                    <a:gd name="connsiteX701" fmla="*/ 3145656 w 5351080"/>
                    <a:gd name="connsiteY701" fmla="*/ 3826958 h 6057772"/>
                    <a:gd name="connsiteX702" fmla="*/ 3144410 w 5351080"/>
                    <a:gd name="connsiteY702" fmla="*/ 3859356 h 6057772"/>
                    <a:gd name="connsiteX703" fmla="*/ 3160608 w 5351080"/>
                    <a:gd name="connsiteY703" fmla="*/ 3881785 h 6057772"/>
                    <a:gd name="connsiteX704" fmla="*/ 3175558 w 5351080"/>
                    <a:gd name="connsiteY704" fmla="*/ 3889261 h 6057772"/>
                    <a:gd name="connsiteX705" fmla="*/ 3195494 w 5351080"/>
                    <a:gd name="connsiteY705" fmla="*/ 3970256 h 6057772"/>
                    <a:gd name="connsiteX706" fmla="*/ 3185526 w 5351080"/>
                    <a:gd name="connsiteY706" fmla="*/ 4050004 h 6057772"/>
                    <a:gd name="connsiteX707" fmla="*/ 3169330 w 5351080"/>
                    <a:gd name="connsiteY707" fmla="*/ 4064957 h 6057772"/>
                    <a:gd name="connsiteX708" fmla="*/ 3140674 w 5351080"/>
                    <a:gd name="connsiteY708" fmla="*/ 4046266 h 6057772"/>
                    <a:gd name="connsiteX709" fmla="*/ 3126968 w 5351080"/>
                    <a:gd name="connsiteY709" fmla="*/ 3997669 h 6057772"/>
                    <a:gd name="connsiteX710" fmla="*/ 3108280 w 5351080"/>
                    <a:gd name="connsiteY710" fmla="*/ 3978978 h 6057772"/>
                    <a:gd name="connsiteX711" fmla="*/ 3095820 w 5351080"/>
                    <a:gd name="connsiteY711" fmla="*/ 4000161 h 6057772"/>
                    <a:gd name="connsiteX712" fmla="*/ 3068410 w 5351080"/>
                    <a:gd name="connsiteY712" fmla="*/ 4067449 h 6057772"/>
                    <a:gd name="connsiteX713" fmla="*/ 3028542 w 5351080"/>
                    <a:gd name="connsiteY713" fmla="*/ 4074925 h 6057772"/>
                    <a:gd name="connsiteX714" fmla="*/ 2976214 w 5351080"/>
                    <a:gd name="connsiteY714" fmla="*/ 4031313 h 6057772"/>
                    <a:gd name="connsiteX715" fmla="*/ 2947558 w 5351080"/>
                    <a:gd name="connsiteY715" fmla="*/ 4036297 h 6057772"/>
                    <a:gd name="connsiteX716" fmla="*/ 2891492 w 5351080"/>
                    <a:gd name="connsiteY716" fmla="*/ 4073679 h 6057772"/>
                    <a:gd name="connsiteX717" fmla="*/ 2861590 w 5351080"/>
                    <a:gd name="connsiteY717" fmla="*/ 4087386 h 6057772"/>
                    <a:gd name="connsiteX718" fmla="*/ 2834180 w 5351080"/>
                    <a:gd name="connsiteY718" fmla="*/ 4088632 h 6057772"/>
                    <a:gd name="connsiteX719" fmla="*/ 2814246 w 5351080"/>
                    <a:gd name="connsiteY719" fmla="*/ 4061219 h 6057772"/>
                    <a:gd name="connsiteX720" fmla="*/ 2830442 w 5351080"/>
                    <a:gd name="connsiteY720" fmla="*/ 4033805 h 6057772"/>
                    <a:gd name="connsiteX721" fmla="*/ 2846640 w 5351080"/>
                    <a:gd name="connsiteY721" fmla="*/ 4031313 h 6057772"/>
                    <a:gd name="connsiteX722" fmla="*/ 2840410 w 5351080"/>
                    <a:gd name="connsiteY722" fmla="*/ 4010130 h 6057772"/>
                    <a:gd name="connsiteX723" fmla="*/ 2806770 w 5351080"/>
                    <a:gd name="connsiteY723" fmla="*/ 4002653 h 6057772"/>
                    <a:gd name="connsiteX724" fmla="*/ 2725786 w 5351080"/>
                    <a:gd name="connsiteY724" fmla="*/ 4002653 h 6057772"/>
                    <a:gd name="connsiteX725" fmla="*/ 2690902 w 5351080"/>
                    <a:gd name="connsiteY725" fmla="*/ 4027575 h 6057772"/>
                    <a:gd name="connsiteX726" fmla="*/ 2689656 w 5351080"/>
                    <a:gd name="connsiteY726" fmla="*/ 4047512 h 6057772"/>
                    <a:gd name="connsiteX727" fmla="*/ 2664738 w 5351080"/>
                    <a:gd name="connsiteY727" fmla="*/ 4071187 h 6057772"/>
                    <a:gd name="connsiteX728" fmla="*/ 2652278 w 5351080"/>
                    <a:gd name="connsiteY728" fmla="*/ 4041281 h 6057772"/>
                    <a:gd name="connsiteX729" fmla="*/ 2675950 w 5351080"/>
                    <a:gd name="connsiteY729" fmla="*/ 3892999 h 6057772"/>
                    <a:gd name="connsiteX730" fmla="*/ 2697130 w 5351080"/>
                    <a:gd name="connsiteY730" fmla="*/ 3873062 h 6057772"/>
                    <a:gd name="connsiteX731" fmla="*/ 2856606 w 5351080"/>
                    <a:gd name="connsiteY731" fmla="*/ 3838172 h 6057772"/>
                    <a:gd name="connsiteX732" fmla="*/ 2969984 w 5351080"/>
                    <a:gd name="connsiteY732" fmla="*/ 3851879 h 6057772"/>
                    <a:gd name="connsiteX733" fmla="*/ 2999886 w 5351080"/>
                    <a:gd name="connsiteY733" fmla="*/ 3863094 h 6057772"/>
                    <a:gd name="connsiteX734" fmla="*/ 3002378 w 5351080"/>
                    <a:gd name="connsiteY734" fmla="*/ 3824466 h 6057772"/>
                    <a:gd name="connsiteX735" fmla="*/ 2978706 w 5351080"/>
                    <a:gd name="connsiteY735" fmla="*/ 3770885 h 6057772"/>
                    <a:gd name="connsiteX736" fmla="*/ 2913918 w 5351080"/>
                    <a:gd name="connsiteY736" fmla="*/ 3704843 h 6057772"/>
                    <a:gd name="connsiteX737" fmla="*/ 2836672 w 5351080"/>
                    <a:gd name="connsiteY737" fmla="*/ 3672445 h 6057772"/>
                    <a:gd name="connsiteX738" fmla="*/ 2793066 w 5351080"/>
                    <a:gd name="connsiteY738" fmla="*/ 3698613 h 6057772"/>
                    <a:gd name="connsiteX739" fmla="*/ 2783098 w 5351080"/>
                    <a:gd name="connsiteY739" fmla="*/ 3729765 h 6057772"/>
                    <a:gd name="connsiteX740" fmla="*/ 2728278 w 5351080"/>
                    <a:gd name="connsiteY740" fmla="*/ 3767147 h 6057772"/>
                    <a:gd name="connsiteX741" fmla="*/ 2703360 w 5351080"/>
                    <a:gd name="connsiteY741" fmla="*/ 3780853 h 6057772"/>
                    <a:gd name="connsiteX742" fmla="*/ 2659754 w 5351080"/>
                    <a:gd name="connsiteY742" fmla="*/ 3814497 h 6057772"/>
                    <a:gd name="connsiteX743" fmla="*/ 2631098 w 5351080"/>
                    <a:gd name="connsiteY743" fmla="*/ 3863094 h 6057772"/>
                    <a:gd name="connsiteX744" fmla="*/ 2633590 w 5351080"/>
                    <a:gd name="connsiteY744" fmla="*/ 3883031 h 6057772"/>
                    <a:gd name="connsiteX745" fmla="*/ 2608672 w 5351080"/>
                    <a:gd name="connsiteY745" fmla="*/ 3884277 h 6057772"/>
                    <a:gd name="connsiteX746" fmla="*/ 2552606 w 5351080"/>
                    <a:gd name="connsiteY746" fmla="*/ 3901722 h 6057772"/>
                    <a:gd name="connsiteX747" fmla="*/ 2527688 w 5351080"/>
                    <a:gd name="connsiteY747" fmla="*/ 3919167 h 6057772"/>
                    <a:gd name="connsiteX748" fmla="*/ 2520212 w 5351080"/>
                    <a:gd name="connsiteY748" fmla="*/ 3876801 h 6057772"/>
                    <a:gd name="connsiteX749" fmla="*/ 2513982 w 5351080"/>
                    <a:gd name="connsiteY749" fmla="*/ 3849387 h 6057772"/>
                    <a:gd name="connsiteX750" fmla="*/ 2479098 w 5351080"/>
                    <a:gd name="connsiteY750" fmla="*/ 3859356 h 6057772"/>
                    <a:gd name="connsiteX751" fmla="*/ 2474114 w 5351080"/>
                    <a:gd name="connsiteY751" fmla="*/ 3870570 h 6057772"/>
                    <a:gd name="connsiteX752" fmla="*/ 2430506 w 5351080"/>
                    <a:gd name="connsiteY752" fmla="*/ 3892999 h 6057772"/>
                    <a:gd name="connsiteX753" fmla="*/ 2414310 w 5351080"/>
                    <a:gd name="connsiteY753" fmla="*/ 3902968 h 6057772"/>
                    <a:gd name="connsiteX754" fmla="*/ 2374442 w 5351080"/>
                    <a:gd name="connsiteY754" fmla="*/ 3919167 h 6057772"/>
                    <a:gd name="connsiteX755" fmla="*/ 2360736 w 5351080"/>
                    <a:gd name="connsiteY755" fmla="*/ 3851879 h 6057772"/>
                    <a:gd name="connsiteX756" fmla="*/ 2376932 w 5351080"/>
                    <a:gd name="connsiteY756" fmla="*/ 3810759 h 6057772"/>
                    <a:gd name="connsiteX757" fmla="*/ 2391884 w 5351080"/>
                    <a:gd name="connsiteY757" fmla="*/ 3748456 h 6057772"/>
                    <a:gd name="connsiteX758" fmla="*/ 2349524 w 5351080"/>
                    <a:gd name="connsiteY758" fmla="*/ 3704843 h 6057772"/>
                    <a:gd name="connsiteX759" fmla="*/ 2298440 w 5351080"/>
                    <a:gd name="connsiteY759" fmla="*/ 3713566 h 6057772"/>
                    <a:gd name="connsiteX760" fmla="*/ 2262310 w 5351080"/>
                    <a:gd name="connsiteY760" fmla="*/ 3732257 h 6057772"/>
                    <a:gd name="connsiteX761" fmla="*/ 2192538 w 5351080"/>
                    <a:gd name="connsiteY761" fmla="*/ 3753440 h 6057772"/>
                    <a:gd name="connsiteX762" fmla="*/ 2178834 w 5351080"/>
                    <a:gd name="connsiteY762" fmla="*/ 3733503 h 6057772"/>
                    <a:gd name="connsiteX763" fmla="*/ 2181326 w 5351080"/>
                    <a:gd name="connsiteY763" fmla="*/ 3708581 h 6057772"/>
                    <a:gd name="connsiteX764" fmla="*/ 2162638 w 5351080"/>
                    <a:gd name="connsiteY764" fmla="*/ 3658739 h 6057772"/>
                    <a:gd name="connsiteX765" fmla="*/ 2086636 w 5351080"/>
                    <a:gd name="connsiteY765" fmla="*/ 3655001 h 6057772"/>
                    <a:gd name="connsiteX766" fmla="*/ 2069194 w 5351080"/>
                    <a:gd name="connsiteY766" fmla="*/ 3657493 h 6057772"/>
                    <a:gd name="connsiteX767" fmla="*/ 2057982 w 5351080"/>
                    <a:gd name="connsiteY767" fmla="*/ 3625095 h 6057772"/>
                    <a:gd name="connsiteX768" fmla="*/ 2071686 w 5351080"/>
                    <a:gd name="connsiteY768" fmla="*/ 3534132 h 6057772"/>
                    <a:gd name="connsiteX769" fmla="*/ 2076670 w 5351080"/>
                    <a:gd name="connsiteY769" fmla="*/ 3468090 h 6057772"/>
                    <a:gd name="connsiteX770" fmla="*/ 2065456 w 5351080"/>
                    <a:gd name="connsiteY770" fmla="*/ 3434447 h 6057772"/>
                    <a:gd name="connsiteX771" fmla="*/ 2018112 w 5351080"/>
                    <a:gd name="connsiteY771" fmla="*/ 3421986 h 6057772"/>
                    <a:gd name="connsiteX772" fmla="*/ 1986964 w 5351080"/>
                    <a:gd name="connsiteY772" fmla="*/ 3436939 h 6057772"/>
                    <a:gd name="connsiteX773" fmla="*/ 2038046 w 5351080"/>
                    <a:gd name="connsiteY773" fmla="*/ 3468090 h 6057772"/>
                    <a:gd name="connsiteX774" fmla="*/ 2041784 w 5351080"/>
                    <a:gd name="connsiteY774" fmla="*/ 3493012 h 6057772"/>
                    <a:gd name="connsiteX775" fmla="*/ 2010636 w 5351080"/>
                    <a:gd name="connsiteY775" fmla="*/ 3485535 h 6057772"/>
                    <a:gd name="connsiteX776" fmla="*/ 1964538 w 5351080"/>
                    <a:gd name="connsiteY776" fmla="*/ 3443169 h 6057772"/>
                    <a:gd name="connsiteX777" fmla="*/ 1965784 w 5351080"/>
                    <a:gd name="connsiteY777" fmla="*/ 3405787 h 6057772"/>
                    <a:gd name="connsiteX778" fmla="*/ 1960800 w 5351080"/>
                    <a:gd name="connsiteY778" fmla="*/ 3370897 h 6057772"/>
                    <a:gd name="connsiteX779" fmla="*/ 1937128 w 5351080"/>
                    <a:gd name="connsiteY779" fmla="*/ 3308594 h 6057772"/>
                    <a:gd name="connsiteX780" fmla="*/ 1930898 w 5351080"/>
                    <a:gd name="connsiteY780" fmla="*/ 3283672 h 6057772"/>
                    <a:gd name="connsiteX781" fmla="*/ 1909718 w 5351080"/>
                    <a:gd name="connsiteY781" fmla="*/ 3291149 h 6057772"/>
                    <a:gd name="connsiteX782" fmla="*/ 1841194 w 5351080"/>
                    <a:gd name="connsiteY782" fmla="*/ 3303609 h 6057772"/>
                    <a:gd name="connsiteX783" fmla="*/ 1815030 w 5351080"/>
                    <a:gd name="connsiteY783" fmla="*/ 3274950 h 6057772"/>
                    <a:gd name="connsiteX784" fmla="*/ 1757718 w 5351080"/>
                    <a:gd name="connsiteY784" fmla="*/ 3225107 h 6057772"/>
                    <a:gd name="connsiteX785" fmla="*/ 1745258 w 5351080"/>
                    <a:gd name="connsiteY785" fmla="*/ 3216385 h 6057772"/>
                    <a:gd name="connsiteX786" fmla="*/ 1757718 w 5351080"/>
                    <a:gd name="connsiteY786" fmla="*/ 3197694 h 6057772"/>
                    <a:gd name="connsiteX787" fmla="*/ 1793850 w 5351080"/>
                    <a:gd name="connsiteY787" fmla="*/ 3150343 h 6057772"/>
                    <a:gd name="connsiteX788" fmla="*/ 1796340 w 5351080"/>
                    <a:gd name="connsiteY788" fmla="*/ 3145359 h 6057772"/>
                    <a:gd name="connsiteX789" fmla="*/ 1818768 w 5351080"/>
                    <a:gd name="connsiteY789" fmla="*/ 3030721 h 6057772"/>
                    <a:gd name="connsiteX790" fmla="*/ 1790112 w 5351080"/>
                    <a:gd name="connsiteY790" fmla="*/ 2974648 h 6057772"/>
                    <a:gd name="connsiteX791" fmla="*/ 1666766 w 5351080"/>
                    <a:gd name="connsiteY791" fmla="*/ 2876208 h 6057772"/>
                    <a:gd name="connsiteX792" fmla="*/ 1606964 w 5351080"/>
                    <a:gd name="connsiteY792" fmla="*/ 2785245 h 6057772"/>
                    <a:gd name="connsiteX793" fmla="*/ 1567094 w 5351080"/>
                    <a:gd name="connsiteY793" fmla="*/ 2721696 h 6057772"/>
                    <a:gd name="connsiteX794" fmla="*/ 1563356 w 5351080"/>
                    <a:gd name="connsiteY794" fmla="*/ 2671853 h 6057772"/>
                    <a:gd name="connsiteX795" fmla="*/ 1585782 w 5351080"/>
                    <a:gd name="connsiteY795" fmla="*/ 2633225 h 6057772"/>
                    <a:gd name="connsiteX796" fmla="*/ 1613192 w 5351080"/>
                    <a:gd name="connsiteY796" fmla="*/ 2502388 h 6057772"/>
                    <a:gd name="connsiteX797" fmla="*/ 1619422 w 5351080"/>
                    <a:gd name="connsiteY797" fmla="*/ 2463760 h 6057772"/>
                    <a:gd name="connsiteX798" fmla="*/ 1646832 w 5351080"/>
                    <a:gd name="connsiteY798" fmla="*/ 2448807 h 6057772"/>
                    <a:gd name="connsiteX799" fmla="*/ 1686702 w 5351080"/>
                    <a:gd name="connsiteY799" fmla="*/ 2421394 h 6057772"/>
                    <a:gd name="connsiteX800" fmla="*/ 1702898 w 5351080"/>
                    <a:gd name="connsiteY800" fmla="*/ 2357844 h 6057772"/>
                    <a:gd name="connsiteX801" fmla="*/ 1726570 w 5351080"/>
                    <a:gd name="connsiteY801" fmla="*/ 2342891 h 6057772"/>
                    <a:gd name="connsiteX802" fmla="*/ 1783882 w 5351080"/>
                    <a:gd name="connsiteY802" fmla="*/ 2384012 h 6057772"/>
                    <a:gd name="connsiteX803" fmla="*/ 1803816 w 5351080"/>
                    <a:gd name="connsiteY803" fmla="*/ 2466252 h 6057772"/>
                    <a:gd name="connsiteX804" fmla="*/ 1766440 w 5351080"/>
                    <a:gd name="connsiteY804" fmla="*/ 2448807 h 6057772"/>
                    <a:gd name="connsiteX805" fmla="*/ 1752734 w 5351080"/>
                    <a:gd name="connsiteY805" fmla="*/ 2502388 h 6057772"/>
                    <a:gd name="connsiteX806" fmla="*/ 1752734 w 5351080"/>
                    <a:gd name="connsiteY806" fmla="*/ 2574660 h 6057772"/>
                    <a:gd name="connsiteX807" fmla="*/ 1757718 w 5351080"/>
                    <a:gd name="connsiteY807" fmla="*/ 2630733 h 6057772"/>
                    <a:gd name="connsiteX808" fmla="*/ 1766440 w 5351080"/>
                    <a:gd name="connsiteY808" fmla="*/ 2700513 h 6057772"/>
                    <a:gd name="connsiteX809" fmla="*/ 1787620 w 5351080"/>
                    <a:gd name="connsiteY809" fmla="*/ 2744125 h 6057772"/>
                    <a:gd name="connsiteX810" fmla="*/ 1824996 w 5351080"/>
                    <a:gd name="connsiteY810" fmla="*/ 2759078 h 6057772"/>
                    <a:gd name="connsiteX811" fmla="*/ 1843686 w 5351080"/>
                    <a:gd name="connsiteY811" fmla="*/ 2779015 h 6057772"/>
                    <a:gd name="connsiteX812" fmla="*/ 1815030 w 5351080"/>
                    <a:gd name="connsiteY812" fmla="*/ 2826366 h 6057772"/>
                    <a:gd name="connsiteX813" fmla="*/ 1805062 w 5351080"/>
                    <a:gd name="connsiteY813" fmla="*/ 2848795 h 6057772"/>
                    <a:gd name="connsiteX814" fmla="*/ 1821260 w 5351080"/>
                    <a:gd name="connsiteY814" fmla="*/ 2921067 h 6057772"/>
                    <a:gd name="connsiteX815" fmla="*/ 1868604 w 5351080"/>
                    <a:gd name="connsiteY815" fmla="*/ 3014522 h 6057772"/>
                    <a:gd name="connsiteX816" fmla="*/ 1959554 w 5351080"/>
                    <a:gd name="connsiteY816" fmla="*/ 3132898 h 6057772"/>
                    <a:gd name="connsiteX817" fmla="*/ 2011882 w 5351080"/>
                    <a:gd name="connsiteY817" fmla="*/ 3156574 h 6057772"/>
                    <a:gd name="connsiteX818" fmla="*/ 2030572 w 5351080"/>
                    <a:gd name="connsiteY818" fmla="*/ 3170280 h 6057772"/>
                    <a:gd name="connsiteX819" fmla="*/ 2084146 w 5351080"/>
                    <a:gd name="connsiteY819" fmla="*/ 3314824 h 6057772"/>
                    <a:gd name="connsiteX820" fmla="*/ 2110310 w 5351080"/>
                    <a:gd name="connsiteY820" fmla="*/ 3395818 h 6057772"/>
                    <a:gd name="connsiteX821" fmla="*/ 2122768 w 5351080"/>
                    <a:gd name="connsiteY821" fmla="*/ 3400803 h 6057772"/>
                    <a:gd name="connsiteX822" fmla="*/ 2171358 w 5351080"/>
                    <a:gd name="connsiteY822" fmla="*/ 3421986 h 6057772"/>
                    <a:gd name="connsiteX823" fmla="*/ 2183818 w 5351080"/>
                    <a:gd name="connsiteY823" fmla="*/ 3431954 h 6057772"/>
                    <a:gd name="connsiteX824" fmla="*/ 2203752 w 5351080"/>
                    <a:gd name="connsiteY824" fmla="*/ 3456876 h 6057772"/>
                    <a:gd name="connsiteX825" fmla="*/ 2171358 w 5351080"/>
                    <a:gd name="connsiteY825" fmla="*/ 3484289 h 6057772"/>
                    <a:gd name="connsiteX826" fmla="*/ 2145194 w 5351080"/>
                    <a:gd name="connsiteY826" fmla="*/ 3495504 h 6057772"/>
                    <a:gd name="connsiteX827" fmla="*/ 2168866 w 5351080"/>
                    <a:gd name="connsiteY827" fmla="*/ 3535378 h 6057772"/>
                    <a:gd name="connsiteX828" fmla="*/ 2190048 w 5351080"/>
                    <a:gd name="connsiteY828" fmla="*/ 3544100 h 6057772"/>
                    <a:gd name="connsiteX829" fmla="*/ 2227424 w 5351080"/>
                    <a:gd name="connsiteY829" fmla="*/ 3534132 h 6057772"/>
                    <a:gd name="connsiteX830" fmla="*/ 2251096 w 5351080"/>
                    <a:gd name="connsiteY830" fmla="*/ 3524163 h 6057772"/>
                    <a:gd name="connsiteX831" fmla="*/ 2297196 w 5351080"/>
                    <a:gd name="connsiteY831" fmla="*/ 3574006 h 6057772"/>
                    <a:gd name="connsiteX832" fmla="*/ 2287228 w 5351080"/>
                    <a:gd name="connsiteY832" fmla="*/ 3606404 h 6057772"/>
                    <a:gd name="connsiteX833" fmla="*/ 2302178 w 5351080"/>
                    <a:gd name="connsiteY833" fmla="*/ 3692383 h 6057772"/>
                    <a:gd name="connsiteX834" fmla="*/ 2330834 w 5351080"/>
                    <a:gd name="connsiteY834" fmla="*/ 3696121 h 6057772"/>
                    <a:gd name="connsiteX835" fmla="*/ 2376932 w 5351080"/>
                    <a:gd name="connsiteY835" fmla="*/ 3696121 h 6057772"/>
                    <a:gd name="connsiteX836" fmla="*/ 2409326 w 5351080"/>
                    <a:gd name="connsiteY836" fmla="*/ 3678676 h 6057772"/>
                    <a:gd name="connsiteX837" fmla="*/ 2434244 w 5351080"/>
                    <a:gd name="connsiteY837" fmla="*/ 3658739 h 6057772"/>
                    <a:gd name="connsiteX838" fmla="*/ 2444212 w 5351080"/>
                    <a:gd name="connsiteY838" fmla="*/ 3696121 h 6057772"/>
                    <a:gd name="connsiteX839" fmla="*/ 2440474 w 5351080"/>
                    <a:gd name="connsiteY839" fmla="*/ 3711074 h 6057772"/>
                    <a:gd name="connsiteX840" fmla="*/ 2531426 w 5351080"/>
                    <a:gd name="connsiteY840" fmla="*/ 3692383 h 6057772"/>
                    <a:gd name="connsiteX841" fmla="*/ 2527688 w 5351080"/>
                    <a:gd name="connsiteY841" fmla="*/ 3762162 h 6057772"/>
                    <a:gd name="connsiteX842" fmla="*/ 2562572 w 5351080"/>
                    <a:gd name="connsiteY842" fmla="*/ 3708581 h 6057772"/>
                    <a:gd name="connsiteX843" fmla="*/ 2618638 w 5351080"/>
                    <a:gd name="connsiteY843" fmla="*/ 3738487 h 6057772"/>
                    <a:gd name="connsiteX844" fmla="*/ 2687164 w 5351080"/>
                    <a:gd name="connsiteY844" fmla="*/ 3711074 h 6057772"/>
                    <a:gd name="connsiteX845" fmla="*/ 2729524 w 5351080"/>
                    <a:gd name="connsiteY845" fmla="*/ 3693629 h 6057772"/>
                    <a:gd name="connsiteX846" fmla="*/ 2761918 w 5351080"/>
                    <a:gd name="connsiteY846" fmla="*/ 3676184 h 6057772"/>
                    <a:gd name="connsiteX847" fmla="*/ 2826706 w 5351080"/>
                    <a:gd name="connsiteY847" fmla="*/ 3647524 h 6057772"/>
                    <a:gd name="connsiteX848" fmla="*/ 2837918 w 5351080"/>
                    <a:gd name="connsiteY848" fmla="*/ 3652508 h 6057772"/>
                    <a:gd name="connsiteX849" fmla="*/ 2925132 w 5351080"/>
                    <a:gd name="connsiteY849" fmla="*/ 3687398 h 6057772"/>
                    <a:gd name="connsiteX850" fmla="*/ 2992410 w 5351080"/>
                    <a:gd name="connsiteY850" fmla="*/ 3676184 h 6057772"/>
                    <a:gd name="connsiteX851" fmla="*/ 2987426 w 5351080"/>
                    <a:gd name="connsiteY851" fmla="*/ 3657493 h 6057772"/>
                    <a:gd name="connsiteX852" fmla="*/ 2911426 w 5351080"/>
                    <a:gd name="connsiteY852" fmla="*/ 3622603 h 6057772"/>
                    <a:gd name="connsiteX853" fmla="*/ 2896476 w 5351080"/>
                    <a:gd name="connsiteY853" fmla="*/ 3603912 h 6057772"/>
                    <a:gd name="connsiteX854" fmla="*/ 2886508 w 5351080"/>
                    <a:gd name="connsiteY854" fmla="*/ 3522917 h 6057772"/>
                    <a:gd name="connsiteX855" fmla="*/ 2932608 w 5351080"/>
                    <a:gd name="connsiteY855" fmla="*/ 3493012 h 6057772"/>
                    <a:gd name="connsiteX856" fmla="*/ 2943820 w 5351080"/>
                    <a:gd name="connsiteY856" fmla="*/ 3494258 h 6057772"/>
                    <a:gd name="connsiteX857" fmla="*/ 3043492 w 5351080"/>
                    <a:gd name="connsiteY857" fmla="*/ 3552823 h 6057772"/>
                    <a:gd name="connsiteX858" fmla="*/ 3053460 w 5351080"/>
                    <a:gd name="connsiteY858" fmla="*/ 3562792 h 6057772"/>
                    <a:gd name="connsiteX859" fmla="*/ 3092082 w 5351080"/>
                    <a:gd name="connsiteY859" fmla="*/ 3560299 h 6057772"/>
                    <a:gd name="connsiteX860" fmla="*/ 3133198 w 5351080"/>
                    <a:gd name="connsiteY860" fmla="*/ 3549085 h 6057772"/>
                    <a:gd name="connsiteX861" fmla="*/ 3160608 w 5351080"/>
                    <a:gd name="connsiteY861" fmla="*/ 3561545 h 6057772"/>
                    <a:gd name="connsiteX862" fmla="*/ 3209198 w 5351080"/>
                    <a:gd name="connsiteY862" fmla="*/ 3554069 h 6057772"/>
                    <a:gd name="connsiteX863" fmla="*/ 3211690 w 5351080"/>
                    <a:gd name="connsiteY863" fmla="*/ 3516687 h 6057772"/>
                    <a:gd name="connsiteX864" fmla="*/ 3214182 w 5351080"/>
                    <a:gd name="connsiteY864" fmla="*/ 3478059 h 6057772"/>
                    <a:gd name="connsiteX865" fmla="*/ 3271494 w 5351080"/>
                    <a:gd name="connsiteY865" fmla="*/ 3453138 h 6057772"/>
                    <a:gd name="connsiteX866" fmla="*/ 3359952 w 5351080"/>
                    <a:gd name="connsiteY866" fmla="*/ 3485535 h 6057772"/>
                    <a:gd name="connsiteX867" fmla="*/ 3414772 w 5351080"/>
                    <a:gd name="connsiteY867" fmla="*/ 3470583 h 6057772"/>
                    <a:gd name="connsiteX868" fmla="*/ 3460872 w 5351080"/>
                    <a:gd name="connsiteY868" fmla="*/ 3483043 h 6057772"/>
                    <a:gd name="connsiteX869" fmla="*/ 3500740 w 5351080"/>
                    <a:gd name="connsiteY869" fmla="*/ 3493012 h 6057772"/>
                    <a:gd name="connsiteX870" fmla="*/ 3595428 w 5351080"/>
                    <a:gd name="connsiteY870" fmla="*/ 3490520 h 6057772"/>
                    <a:gd name="connsiteX871" fmla="*/ 3650248 w 5351080"/>
                    <a:gd name="connsiteY871" fmla="*/ 3504226 h 6057772"/>
                    <a:gd name="connsiteX872" fmla="*/ 3708806 w 5351080"/>
                    <a:gd name="connsiteY872" fmla="*/ 3545347 h 6057772"/>
                    <a:gd name="connsiteX873" fmla="*/ 3814708 w 5351080"/>
                    <a:gd name="connsiteY873" fmla="*/ 3545347 h 6057772"/>
                    <a:gd name="connsiteX874" fmla="*/ 3838380 w 5351080"/>
                    <a:gd name="connsiteY874" fmla="*/ 3510457 h 6057772"/>
                    <a:gd name="connsiteX875" fmla="*/ 3893200 w 5351080"/>
                    <a:gd name="connsiteY875" fmla="*/ 3486781 h 6057772"/>
                    <a:gd name="connsiteX876" fmla="*/ 3936808 w 5351080"/>
                    <a:gd name="connsiteY876" fmla="*/ 3542854 h 6057772"/>
                    <a:gd name="connsiteX877" fmla="*/ 3999102 w 5351080"/>
                    <a:gd name="connsiteY877" fmla="*/ 3578990 h 6057772"/>
                    <a:gd name="connsiteX878" fmla="*/ 4031866 w 5351080"/>
                    <a:gd name="connsiteY878" fmla="*/ 3583897 h 6057772"/>
                    <a:gd name="connsiteX879" fmla="*/ 4037286 w 5351080"/>
                    <a:gd name="connsiteY879" fmla="*/ 3595494 h 6057772"/>
                    <a:gd name="connsiteX880" fmla="*/ 4091774 w 5351080"/>
                    <a:gd name="connsiteY880" fmla="*/ 3586636 h 6057772"/>
                    <a:gd name="connsiteX881" fmla="*/ 4151176 w 5351080"/>
                    <a:gd name="connsiteY881" fmla="*/ 3593342 h 6057772"/>
                    <a:gd name="connsiteX882" fmla="*/ 4253452 w 5351080"/>
                    <a:gd name="connsiteY882" fmla="*/ 3565896 h 6057772"/>
                    <a:gd name="connsiteX883" fmla="*/ 4297106 w 5351080"/>
                    <a:gd name="connsiteY883" fmla="*/ 3569639 h 6057772"/>
                    <a:gd name="connsiteX884" fmla="*/ 4368200 w 5351080"/>
                    <a:gd name="connsiteY884" fmla="*/ 3577124 h 6057772"/>
                    <a:gd name="connsiteX885" fmla="*/ 4451766 w 5351080"/>
                    <a:gd name="connsiteY885" fmla="*/ 3549679 h 6057772"/>
                    <a:gd name="connsiteX886" fmla="*/ 4554042 w 5351080"/>
                    <a:gd name="connsiteY886" fmla="*/ 3454868 h 6057772"/>
                    <a:gd name="connsiteX887" fmla="*/ 4551548 w 5351080"/>
                    <a:gd name="connsiteY887" fmla="*/ 3351324 h 6057772"/>
                    <a:gd name="connsiteX888" fmla="*/ 4554042 w 5351080"/>
                    <a:gd name="connsiteY888" fmla="*/ 3318889 h 6057772"/>
                    <a:gd name="connsiteX889" fmla="*/ 4557784 w 5351080"/>
                    <a:gd name="connsiteY889" fmla="*/ 3257761 h 6057772"/>
                    <a:gd name="connsiteX890" fmla="*/ 4540322 w 5351080"/>
                    <a:gd name="connsiteY890" fmla="*/ 3231563 h 6057772"/>
                    <a:gd name="connsiteX891" fmla="*/ 4469228 w 5351080"/>
                    <a:gd name="connsiteY891" fmla="*/ 3194138 h 6057772"/>
                    <a:gd name="connsiteX892" fmla="*/ 4441788 w 5351080"/>
                    <a:gd name="connsiteY892" fmla="*/ 3108059 h 6057772"/>
                    <a:gd name="connsiteX893" fmla="*/ 4522860 w 5351080"/>
                    <a:gd name="connsiteY893" fmla="*/ 3079366 h 6057772"/>
                    <a:gd name="connsiteX894" fmla="*/ 4572752 w 5351080"/>
                    <a:gd name="connsiteY894" fmla="*/ 3083109 h 6057772"/>
                    <a:gd name="connsiteX895" fmla="*/ 4578988 w 5351080"/>
                    <a:gd name="connsiteY895" fmla="*/ 3053169 h 6057772"/>
                    <a:gd name="connsiteX896" fmla="*/ 4560278 w 5351080"/>
                    <a:gd name="connsiteY896" fmla="*/ 3033208 h 6057772"/>
                    <a:gd name="connsiteX897" fmla="*/ 4546558 w 5351080"/>
                    <a:gd name="connsiteY897" fmla="*/ 2999525 h 6057772"/>
                    <a:gd name="connsiteX898" fmla="*/ 4583976 w 5351080"/>
                    <a:gd name="connsiteY898" fmla="*/ 2985803 h 6057772"/>
                    <a:gd name="connsiteX899" fmla="*/ 4596450 w 5351080"/>
                    <a:gd name="connsiteY899" fmla="*/ 2866042 h 6057772"/>
                    <a:gd name="connsiteX900" fmla="*/ 4612664 w 5351080"/>
                    <a:gd name="connsiteY900" fmla="*/ 2811151 h 6057772"/>
                    <a:gd name="connsiteX901" fmla="*/ 4572752 w 5351080"/>
                    <a:gd name="connsiteY901" fmla="*/ 2736300 h 6057772"/>
                    <a:gd name="connsiteX902" fmla="*/ 4546558 w 5351080"/>
                    <a:gd name="connsiteY902" fmla="*/ 2686400 h 6057772"/>
                    <a:gd name="connsiteX903" fmla="*/ 4542816 w 5351080"/>
                    <a:gd name="connsiteY903" fmla="*/ 2673925 h 6057772"/>
                    <a:gd name="connsiteX904" fmla="*/ 4547806 w 5351080"/>
                    <a:gd name="connsiteY904" fmla="*/ 2525471 h 6057772"/>
                    <a:gd name="connsiteX905" fmla="*/ 4544064 w 5351080"/>
                    <a:gd name="connsiteY905" fmla="*/ 2481808 h 6057772"/>
                    <a:gd name="connsiteX906" fmla="*/ 4535334 w 5351080"/>
                    <a:gd name="connsiteY906" fmla="*/ 2451867 h 6057772"/>
                    <a:gd name="connsiteX907" fmla="*/ 4534086 w 5351080"/>
                    <a:gd name="connsiteY907" fmla="*/ 2428164 h 6057772"/>
                    <a:gd name="connsiteX908" fmla="*/ 4510388 w 5351080"/>
                    <a:gd name="connsiteY908" fmla="*/ 2435650 h 6057772"/>
                    <a:gd name="connsiteX909" fmla="*/ 4455508 w 5351080"/>
                    <a:gd name="connsiteY909" fmla="*/ 2440640 h 6057772"/>
                    <a:gd name="connsiteX910" fmla="*/ 4409360 w 5351080"/>
                    <a:gd name="connsiteY910" fmla="*/ 2448125 h 6057772"/>
                    <a:gd name="connsiteX911" fmla="*/ 4350738 w 5351080"/>
                    <a:gd name="connsiteY911" fmla="*/ 2434402 h 6057772"/>
                    <a:gd name="connsiteX912" fmla="*/ 4320804 w 5351080"/>
                    <a:gd name="connsiteY912" fmla="*/ 2375769 h 6057772"/>
                    <a:gd name="connsiteX913" fmla="*/ 4308330 w 5351080"/>
                    <a:gd name="connsiteY913" fmla="*/ 2350819 h 6057772"/>
                    <a:gd name="connsiteX914" fmla="*/ 4319556 w 5351080"/>
                    <a:gd name="connsiteY914" fmla="*/ 2377016 h 6057772"/>
                    <a:gd name="connsiteX915" fmla="*/ 4322050 w 5351080"/>
                    <a:gd name="connsiteY915" fmla="*/ 2465590 h 6057772"/>
                    <a:gd name="connsiteX916" fmla="*/ 4322050 w 5351080"/>
                    <a:gd name="connsiteY916" fmla="*/ 2510500 h 6057772"/>
                    <a:gd name="connsiteX917" fmla="*/ 4333276 w 5351080"/>
                    <a:gd name="connsiteY917" fmla="*/ 2577866 h 6057772"/>
                    <a:gd name="connsiteX918" fmla="*/ 4310826 w 5351080"/>
                    <a:gd name="connsiteY918" fmla="*/ 2656459 h 6057772"/>
                    <a:gd name="connsiteX919" fmla="*/ 4300848 w 5351080"/>
                    <a:gd name="connsiteY919" fmla="*/ 2691390 h 6057772"/>
                    <a:gd name="connsiteX920" fmla="*/ 4338266 w 5351080"/>
                    <a:gd name="connsiteY920" fmla="*/ 2736300 h 6057772"/>
                    <a:gd name="connsiteX921" fmla="*/ 4345748 w 5351080"/>
                    <a:gd name="connsiteY921" fmla="*/ 2827369 h 6057772"/>
                    <a:gd name="connsiteX922" fmla="*/ 4325792 w 5351080"/>
                    <a:gd name="connsiteY922" fmla="*/ 2843586 h 6057772"/>
                    <a:gd name="connsiteX923" fmla="*/ 4209798 w 5351080"/>
                    <a:gd name="connsiteY923" fmla="*/ 2838596 h 6057772"/>
                    <a:gd name="connsiteX924" fmla="*/ 4181110 w 5351080"/>
                    <a:gd name="connsiteY924" fmla="*/ 2851071 h 6057772"/>
                    <a:gd name="connsiteX925" fmla="*/ 4117500 w 5351080"/>
                    <a:gd name="connsiteY925" fmla="*/ 2893487 h 6057772"/>
                    <a:gd name="connsiteX926" fmla="*/ 4168638 w 5351080"/>
                    <a:gd name="connsiteY926" fmla="*/ 2927170 h 6057772"/>
                    <a:gd name="connsiteX927" fmla="*/ 4141198 w 5351080"/>
                    <a:gd name="connsiteY927" fmla="*/ 2969585 h 6057772"/>
                    <a:gd name="connsiteX928" fmla="*/ 4095048 w 5351080"/>
                    <a:gd name="connsiteY928" fmla="*/ 2954615 h 6057772"/>
                    <a:gd name="connsiteX929" fmla="*/ 4071350 w 5351080"/>
                    <a:gd name="connsiteY929" fmla="*/ 2992040 h 6057772"/>
                    <a:gd name="connsiteX930" fmla="*/ 4035180 w 5351080"/>
                    <a:gd name="connsiteY930" fmla="*/ 2974575 h 6057772"/>
                    <a:gd name="connsiteX931" fmla="*/ 4015224 w 5351080"/>
                    <a:gd name="connsiteY931" fmla="*/ 2968338 h 6057772"/>
                    <a:gd name="connsiteX932" fmla="*/ 3955356 w 5351080"/>
                    <a:gd name="connsiteY932" fmla="*/ 2950872 h 6057772"/>
                    <a:gd name="connsiteX933" fmla="*/ 3959096 w 5351080"/>
                    <a:gd name="connsiteY933" fmla="*/ 2910952 h 6057772"/>
                    <a:gd name="connsiteX934" fmla="*/ 3989032 w 5351080"/>
                    <a:gd name="connsiteY934" fmla="*/ 2887249 h 6057772"/>
                    <a:gd name="connsiteX935" fmla="*/ 4032686 w 5351080"/>
                    <a:gd name="connsiteY935" fmla="*/ 2883507 h 6057772"/>
                    <a:gd name="connsiteX936" fmla="*/ 4065114 w 5351080"/>
                    <a:gd name="connsiteY936" fmla="*/ 2886002 h 6057772"/>
                    <a:gd name="connsiteX937" fmla="*/ 4046406 w 5351080"/>
                    <a:gd name="connsiteY937" fmla="*/ 2872279 h 6057772"/>
                    <a:gd name="connsiteX938" fmla="*/ 4040170 w 5351080"/>
                    <a:gd name="connsiteY938" fmla="*/ 2833606 h 6057772"/>
                    <a:gd name="connsiteX939" fmla="*/ 4075092 w 5351080"/>
                    <a:gd name="connsiteY939" fmla="*/ 2831111 h 6057772"/>
                    <a:gd name="connsiteX940" fmla="*/ 4096296 w 5351080"/>
                    <a:gd name="connsiteY940" fmla="*/ 2844834 h 6057772"/>
                    <a:gd name="connsiteX941" fmla="*/ 4138704 w 5351080"/>
                    <a:gd name="connsiteY941" fmla="*/ 2823626 h 6057772"/>
                    <a:gd name="connsiteX942" fmla="*/ 4115004 w 5351080"/>
                    <a:gd name="connsiteY942" fmla="*/ 2750023 h 6057772"/>
                    <a:gd name="connsiteX943" fmla="*/ 4129972 w 5351080"/>
                    <a:gd name="connsiteY943" fmla="*/ 2660202 h 6057772"/>
                    <a:gd name="connsiteX944" fmla="*/ 4181110 w 5351080"/>
                    <a:gd name="connsiteY944" fmla="*/ 2595331 h 6057772"/>
                    <a:gd name="connsiteX945" fmla="*/ 4168638 w 5351080"/>
                    <a:gd name="connsiteY945" fmla="*/ 2571629 h 6057772"/>
                    <a:gd name="connsiteX946" fmla="*/ 4108768 w 5351080"/>
                    <a:gd name="connsiteY946" fmla="*/ 2490540 h 6057772"/>
                    <a:gd name="connsiteX947" fmla="*/ 4058878 w 5351080"/>
                    <a:gd name="connsiteY947" fmla="*/ 2374521 h 6057772"/>
                    <a:gd name="connsiteX948" fmla="*/ 4031438 w 5351080"/>
                    <a:gd name="connsiteY948" fmla="*/ 2328363 h 6057772"/>
                    <a:gd name="connsiteX949" fmla="*/ 4035180 w 5351080"/>
                    <a:gd name="connsiteY949" fmla="*/ 2285948 h 6057772"/>
                    <a:gd name="connsiteX950" fmla="*/ 4017718 w 5351080"/>
                    <a:gd name="connsiteY950" fmla="*/ 2251018 h 6057772"/>
                    <a:gd name="connsiteX951" fmla="*/ 3894240 w 5351080"/>
                    <a:gd name="connsiteY951" fmla="*/ 2256008 h 6057772"/>
                    <a:gd name="connsiteX952" fmla="*/ 3854326 w 5351080"/>
                    <a:gd name="connsiteY952" fmla="*/ 2239790 h 6057772"/>
                    <a:gd name="connsiteX953" fmla="*/ 3835618 w 5351080"/>
                    <a:gd name="connsiteY953" fmla="*/ 2208602 h 6057772"/>
                    <a:gd name="connsiteX954" fmla="*/ 3774502 w 5351080"/>
                    <a:gd name="connsiteY954" fmla="*/ 2221077 h 6057772"/>
                    <a:gd name="connsiteX955" fmla="*/ 3824392 w 5351080"/>
                    <a:gd name="connsiteY955" fmla="*/ 2256008 h 6057772"/>
                    <a:gd name="connsiteX956" fmla="*/ 3809426 w 5351080"/>
                    <a:gd name="connsiteY956" fmla="*/ 2284701 h 6057772"/>
                    <a:gd name="connsiteX957" fmla="*/ 3733342 w 5351080"/>
                    <a:gd name="connsiteY957" fmla="*/ 2319631 h 6057772"/>
                    <a:gd name="connsiteX958" fmla="*/ 3713386 w 5351080"/>
                    <a:gd name="connsiteY958" fmla="*/ 2333354 h 6057772"/>
                    <a:gd name="connsiteX959" fmla="*/ 3694678 w 5351080"/>
                    <a:gd name="connsiteY959" fmla="*/ 2413194 h 6057772"/>
                    <a:gd name="connsiteX960" fmla="*/ 3708396 w 5351080"/>
                    <a:gd name="connsiteY960" fmla="*/ 2465590 h 6057772"/>
                    <a:gd name="connsiteX961" fmla="*/ 3760782 w 5351080"/>
                    <a:gd name="connsiteY961" fmla="*/ 2596579 h 6057772"/>
                    <a:gd name="connsiteX962" fmla="*/ 3784480 w 5351080"/>
                    <a:gd name="connsiteY962" fmla="*/ 2605311 h 6057772"/>
                    <a:gd name="connsiteX963" fmla="*/ 3831876 w 5351080"/>
                    <a:gd name="connsiteY963" fmla="*/ 2616539 h 6057772"/>
                    <a:gd name="connsiteX964" fmla="*/ 3868046 w 5351080"/>
                    <a:gd name="connsiteY964" fmla="*/ 2705112 h 6057772"/>
                    <a:gd name="connsiteX965" fmla="*/ 3884262 w 5351080"/>
                    <a:gd name="connsiteY965" fmla="*/ 2769983 h 6057772"/>
                    <a:gd name="connsiteX966" fmla="*/ 3892992 w 5351080"/>
                    <a:gd name="connsiteY966" fmla="*/ 2816141 h 6057772"/>
                    <a:gd name="connsiteX967" fmla="*/ 3816908 w 5351080"/>
                    <a:gd name="connsiteY967" fmla="*/ 2883507 h 6057772"/>
                    <a:gd name="connsiteX968" fmla="*/ 3780738 w 5351080"/>
                    <a:gd name="connsiteY968" fmla="*/ 2878517 h 6057772"/>
                    <a:gd name="connsiteX969" fmla="*/ 3712138 w 5351080"/>
                    <a:gd name="connsiteY969" fmla="*/ 2832359 h 6057772"/>
                    <a:gd name="connsiteX970" fmla="*/ 3678462 w 5351080"/>
                    <a:gd name="connsiteY970" fmla="*/ 2818636 h 6057772"/>
                    <a:gd name="connsiteX971" fmla="*/ 3664742 w 5351080"/>
                    <a:gd name="connsiteY971" fmla="*/ 2784953 h 6057772"/>
                    <a:gd name="connsiteX972" fmla="*/ 3648528 w 5351080"/>
                    <a:gd name="connsiteY972" fmla="*/ 2761250 h 6057772"/>
                    <a:gd name="connsiteX973" fmla="*/ 3596144 w 5351080"/>
                    <a:gd name="connsiteY973" fmla="*/ 2716340 h 6057772"/>
                    <a:gd name="connsiteX974" fmla="*/ 3551242 w 5351080"/>
                    <a:gd name="connsiteY974" fmla="*/ 2710102 h 6057772"/>
                    <a:gd name="connsiteX975" fmla="*/ 3528790 w 5351080"/>
                    <a:gd name="connsiteY975" fmla="*/ 2720083 h 6057772"/>
                    <a:gd name="connsiteX976" fmla="*/ 3521308 w 5351080"/>
                    <a:gd name="connsiteY976" fmla="*/ 2697627 h 6057772"/>
                    <a:gd name="connsiteX977" fmla="*/ 3491374 w 5351080"/>
                    <a:gd name="connsiteY977" fmla="*/ 2670182 h 6057772"/>
                    <a:gd name="connsiteX978" fmla="*/ 3462686 w 5351080"/>
                    <a:gd name="connsiteY978" fmla="*/ 2705112 h 6057772"/>
                    <a:gd name="connsiteX979" fmla="*/ 3441482 w 5351080"/>
                    <a:gd name="connsiteY979" fmla="*/ 2753765 h 6057772"/>
                    <a:gd name="connsiteX980" fmla="*/ 3425268 w 5351080"/>
                    <a:gd name="connsiteY980" fmla="*/ 2794933 h 6057772"/>
                    <a:gd name="connsiteX981" fmla="*/ 3431504 w 5351080"/>
                    <a:gd name="connsiteY981" fmla="*/ 2837349 h 6057772"/>
                    <a:gd name="connsiteX982" fmla="*/ 3476406 w 5351080"/>
                    <a:gd name="connsiteY982" fmla="*/ 2898477 h 6057772"/>
                    <a:gd name="connsiteX983" fmla="*/ 3559972 w 5351080"/>
                    <a:gd name="connsiteY983" fmla="*/ 2965843 h 6057772"/>
                    <a:gd name="connsiteX984" fmla="*/ 3618594 w 5351080"/>
                    <a:gd name="connsiteY984" fmla="*/ 2980813 h 6057772"/>
                    <a:gd name="connsiteX985" fmla="*/ 3712138 w 5351080"/>
                    <a:gd name="connsiteY985" fmla="*/ 2982060 h 6057772"/>
                    <a:gd name="connsiteX986" fmla="*/ 3729600 w 5351080"/>
                    <a:gd name="connsiteY986" fmla="*/ 3000773 h 6057772"/>
                    <a:gd name="connsiteX987" fmla="*/ 3705902 w 5351080"/>
                    <a:gd name="connsiteY987" fmla="*/ 3068139 h 6057772"/>
                    <a:gd name="connsiteX988" fmla="*/ 3626078 w 5351080"/>
                    <a:gd name="connsiteY988" fmla="*/ 3070634 h 6057772"/>
                    <a:gd name="connsiteX989" fmla="*/ 3566208 w 5351080"/>
                    <a:gd name="connsiteY989" fmla="*/ 3063149 h 6057772"/>
                    <a:gd name="connsiteX990" fmla="*/ 3537522 w 5351080"/>
                    <a:gd name="connsiteY990" fmla="*/ 3069386 h 6057772"/>
                    <a:gd name="connsiteX991" fmla="*/ 3507588 w 5351080"/>
                    <a:gd name="connsiteY991" fmla="*/ 3086851 h 6057772"/>
                    <a:gd name="connsiteX992" fmla="*/ 3385356 w 5351080"/>
                    <a:gd name="connsiteY992" fmla="*/ 3181662 h 6057772"/>
                    <a:gd name="connsiteX993" fmla="*/ 3294306 w 5351080"/>
                    <a:gd name="connsiteY993" fmla="*/ 3300176 h 6057772"/>
                    <a:gd name="connsiteX994" fmla="*/ 3314262 w 5351080"/>
                    <a:gd name="connsiteY994" fmla="*/ 3337602 h 6057772"/>
                    <a:gd name="connsiteX995" fmla="*/ 3330476 w 5351080"/>
                    <a:gd name="connsiteY995" fmla="*/ 3350077 h 6057772"/>
                    <a:gd name="connsiteX996" fmla="*/ 3446472 w 5351080"/>
                    <a:gd name="connsiteY996" fmla="*/ 3417442 h 6057772"/>
                    <a:gd name="connsiteX997" fmla="*/ 3537522 w 5351080"/>
                    <a:gd name="connsiteY997" fmla="*/ 3464848 h 6057772"/>
                    <a:gd name="connsiteX998" fmla="*/ 3471416 w 5351080"/>
                    <a:gd name="connsiteY998" fmla="*/ 3449878 h 6057772"/>
                    <a:gd name="connsiteX999" fmla="*/ 3351680 w 5351080"/>
                    <a:gd name="connsiteY999" fmla="*/ 3426175 h 6057772"/>
                    <a:gd name="connsiteX1000" fmla="*/ 3266866 w 5351080"/>
                    <a:gd name="connsiteY1000" fmla="*/ 3380017 h 6057772"/>
                    <a:gd name="connsiteX1001" fmla="*/ 3233190 w 5351080"/>
                    <a:gd name="connsiteY1001" fmla="*/ 3363799 h 6057772"/>
                    <a:gd name="connsiteX1002" fmla="*/ 3199514 w 5351080"/>
                    <a:gd name="connsiteY1002" fmla="*/ 3353819 h 6057772"/>
                    <a:gd name="connsiteX1003" fmla="*/ 3097238 w 5351080"/>
                    <a:gd name="connsiteY1003" fmla="*/ 3322631 h 6057772"/>
                    <a:gd name="connsiteX1004" fmla="*/ 3083518 w 5351080"/>
                    <a:gd name="connsiteY1004" fmla="*/ 3333859 h 6057772"/>
                    <a:gd name="connsiteX1005" fmla="*/ 3002446 w 5351080"/>
                    <a:gd name="connsiteY1005" fmla="*/ 3399977 h 6057772"/>
                    <a:gd name="connsiteX1006" fmla="*/ 2961286 w 5351080"/>
                    <a:gd name="connsiteY1006" fmla="*/ 3380017 h 6057772"/>
                    <a:gd name="connsiteX1007" fmla="*/ 2953802 w 5351080"/>
                    <a:gd name="connsiteY1007" fmla="*/ 3323879 h 6057772"/>
                    <a:gd name="connsiteX1008" fmla="*/ 2963780 w 5351080"/>
                    <a:gd name="connsiteY1008" fmla="*/ 3290196 h 6057772"/>
                    <a:gd name="connsiteX1009" fmla="*/ 2931352 w 5351080"/>
                    <a:gd name="connsiteY1009" fmla="*/ 3297681 h 6057772"/>
                    <a:gd name="connsiteX1010" fmla="*/ 2918878 w 5351080"/>
                    <a:gd name="connsiteY1010" fmla="*/ 3296434 h 6057772"/>
                    <a:gd name="connsiteX1011" fmla="*/ 2906406 w 5351080"/>
                    <a:gd name="connsiteY1011" fmla="*/ 3280216 h 6057772"/>
                    <a:gd name="connsiteX1012" fmla="*/ 2888944 w 5351080"/>
                    <a:gd name="connsiteY1012" fmla="*/ 3272731 h 6057772"/>
                    <a:gd name="connsiteX1013" fmla="*/ 2774196 w 5351080"/>
                    <a:gd name="connsiteY1013" fmla="*/ 3272731 h 6057772"/>
                    <a:gd name="connsiteX1014" fmla="*/ 2715574 w 5351080"/>
                    <a:gd name="connsiteY1014" fmla="*/ 3280216 h 6057772"/>
                    <a:gd name="connsiteX1015" fmla="*/ 2614546 w 5351080"/>
                    <a:gd name="connsiteY1015" fmla="*/ 3312651 h 6057772"/>
                    <a:gd name="connsiteX1016" fmla="*/ 2502292 w 5351080"/>
                    <a:gd name="connsiteY1016" fmla="*/ 3291444 h 6057772"/>
                    <a:gd name="connsiteX1017" fmla="*/ 2502292 w 5351080"/>
                    <a:gd name="connsiteY1017" fmla="*/ 3288948 h 6057772"/>
                    <a:gd name="connsiteX1018" fmla="*/ 2462380 w 5351080"/>
                    <a:gd name="connsiteY1018" fmla="*/ 3211603 h 6057772"/>
                    <a:gd name="connsiteX1019" fmla="*/ 2437436 w 5351080"/>
                    <a:gd name="connsiteY1019" fmla="*/ 3197880 h 6057772"/>
                    <a:gd name="connsiteX1020" fmla="*/ 2408748 w 5351080"/>
                    <a:gd name="connsiteY1020" fmla="*/ 3239048 h 6057772"/>
                    <a:gd name="connsiteX1021" fmla="*/ 2383802 w 5351080"/>
                    <a:gd name="connsiteY1021" fmla="*/ 3413700 h 6057772"/>
                    <a:gd name="connsiteX1022" fmla="*/ 2303978 w 5351080"/>
                    <a:gd name="connsiteY1022" fmla="*/ 3427422 h 6057772"/>
                    <a:gd name="connsiteX1023" fmla="*/ 2260324 w 5351080"/>
                    <a:gd name="connsiteY1023" fmla="*/ 3423680 h 6057772"/>
                    <a:gd name="connsiteX1024" fmla="*/ 2245356 w 5351080"/>
                    <a:gd name="connsiteY1024" fmla="*/ 3362552 h 6057772"/>
                    <a:gd name="connsiteX1025" fmla="*/ 2234130 w 5351080"/>
                    <a:gd name="connsiteY1025" fmla="*/ 3341344 h 6057772"/>
                    <a:gd name="connsiteX1026" fmla="*/ 2133102 w 5351080"/>
                    <a:gd name="connsiteY1026" fmla="*/ 3196633 h 6057772"/>
                    <a:gd name="connsiteX1027" fmla="*/ 2138092 w 5351080"/>
                    <a:gd name="connsiteY1027" fmla="*/ 3162950 h 6057772"/>
                    <a:gd name="connsiteX1028" fmla="*/ 2150564 w 5351080"/>
                    <a:gd name="connsiteY1028" fmla="*/ 3119287 h 6057772"/>
                    <a:gd name="connsiteX1029" fmla="*/ 2148070 w 5351080"/>
                    <a:gd name="connsiteY1029" fmla="*/ 3049426 h 6057772"/>
                    <a:gd name="connsiteX1030" fmla="*/ 2131856 w 5351080"/>
                    <a:gd name="connsiteY1030" fmla="*/ 3023228 h 6057772"/>
                    <a:gd name="connsiteX1031" fmla="*/ 2095684 w 5351080"/>
                    <a:gd name="connsiteY1031" fmla="*/ 2978318 h 6057772"/>
                    <a:gd name="connsiteX1032" fmla="*/ 2055772 w 5351080"/>
                    <a:gd name="connsiteY1032" fmla="*/ 2922180 h 6057772"/>
                    <a:gd name="connsiteX1033" fmla="*/ 1995904 w 5351080"/>
                    <a:gd name="connsiteY1033" fmla="*/ 2876022 h 6057772"/>
                    <a:gd name="connsiteX1034" fmla="*/ 2017108 w 5351080"/>
                    <a:gd name="connsiteY1034" fmla="*/ 2802418 h 6057772"/>
                    <a:gd name="connsiteX1035" fmla="*/ 2058266 w 5351080"/>
                    <a:gd name="connsiteY1035" fmla="*/ 2762498 h 6057772"/>
                    <a:gd name="connsiteX1036" fmla="*/ 2037064 w 5351080"/>
                    <a:gd name="connsiteY1036" fmla="*/ 2722578 h 6057772"/>
                    <a:gd name="connsiteX1037" fmla="*/ 1939776 w 5351080"/>
                    <a:gd name="connsiteY1037" fmla="*/ 2697627 h 6057772"/>
                    <a:gd name="connsiteX1038" fmla="*/ 1921068 w 5351080"/>
                    <a:gd name="connsiteY1038" fmla="*/ 2673925 h 6057772"/>
                    <a:gd name="connsiteX1039" fmla="*/ 1958486 w 5351080"/>
                    <a:gd name="connsiteY1039" fmla="*/ 2648974 h 6057772"/>
                    <a:gd name="connsiteX1040" fmla="*/ 2003388 w 5351080"/>
                    <a:gd name="connsiteY1040" fmla="*/ 2647727 h 6057772"/>
                    <a:gd name="connsiteX1041" fmla="*/ 2038310 w 5351080"/>
                    <a:gd name="connsiteY1041" fmla="*/ 2577866 h 6057772"/>
                    <a:gd name="connsiteX1042" fmla="*/ 2065750 w 5351080"/>
                    <a:gd name="connsiteY1042" fmla="*/ 2522975 h 6057772"/>
                    <a:gd name="connsiteX1043" fmla="*/ 2105662 w 5351080"/>
                    <a:gd name="connsiteY1043" fmla="*/ 2511748 h 6057772"/>
                    <a:gd name="connsiteX1044" fmla="*/ 2146822 w 5351080"/>
                    <a:gd name="connsiteY1044" fmla="*/ 2491788 h 6057772"/>
                    <a:gd name="connsiteX1045" fmla="*/ 2192972 w 5351080"/>
                    <a:gd name="connsiteY1045" fmla="*/ 2491788 h 6057772"/>
                    <a:gd name="connsiteX1046" fmla="*/ 2254088 w 5351080"/>
                    <a:gd name="connsiteY1046" fmla="*/ 2631509 h 6057772"/>
                    <a:gd name="connsiteX1047" fmla="*/ 2325182 w 5351080"/>
                    <a:gd name="connsiteY1047" fmla="*/ 2872279 h 6057772"/>
                    <a:gd name="connsiteX1048" fmla="*/ 2361352 w 5351080"/>
                    <a:gd name="connsiteY1048" fmla="*/ 2895982 h 6057772"/>
                    <a:gd name="connsiteX1049" fmla="*/ 2521002 w 5351080"/>
                    <a:gd name="connsiteY1049" fmla="*/ 2818636 h 6057772"/>
                    <a:gd name="connsiteX1050" fmla="*/ 2563408 w 5351080"/>
                    <a:gd name="connsiteY1050" fmla="*/ 2796181 h 6057772"/>
                    <a:gd name="connsiteX1051" fmla="*/ 2593344 w 5351080"/>
                    <a:gd name="connsiteY1051" fmla="*/ 2747528 h 6057772"/>
                    <a:gd name="connsiteX1052" fmla="*/ 2648222 w 5351080"/>
                    <a:gd name="connsiteY1052" fmla="*/ 2596579 h 6057772"/>
                    <a:gd name="connsiteX1053" fmla="*/ 2659448 w 5351080"/>
                    <a:gd name="connsiteY1053" fmla="*/ 2590341 h 6057772"/>
                    <a:gd name="connsiteX1054" fmla="*/ 2777938 w 5351080"/>
                    <a:gd name="connsiteY1054" fmla="*/ 2464342 h 6057772"/>
                    <a:gd name="connsiteX1055" fmla="*/ 2814108 w 5351080"/>
                    <a:gd name="connsiteY1055" fmla="*/ 2404462 h 6057772"/>
                    <a:gd name="connsiteX1056" fmla="*/ 2764218 w 5351080"/>
                    <a:gd name="connsiteY1056" fmla="*/ 2348324 h 6057772"/>
                    <a:gd name="connsiteX1057" fmla="*/ 2730542 w 5351080"/>
                    <a:gd name="connsiteY1057" fmla="*/ 2283453 h 6057772"/>
                    <a:gd name="connsiteX1058" fmla="*/ 2683146 w 5351080"/>
                    <a:gd name="connsiteY1058" fmla="*/ 2216087 h 6057772"/>
                    <a:gd name="connsiteX1059" fmla="*/ 2651964 w 5351080"/>
                    <a:gd name="connsiteY1059" fmla="*/ 2172424 h 6057772"/>
                    <a:gd name="connsiteX1060" fmla="*/ 2656954 w 5351080"/>
                    <a:gd name="connsiteY1060" fmla="*/ 2143732 h 6057772"/>
                    <a:gd name="connsiteX1061" fmla="*/ 2656954 w 5351080"/>
                    <a:gd name="connsiteY1061" fmla="*/ 2110049 h 6057772"/>
                    <a:gd name="connsiteX1062" fmla="*/ 2602074 w 5351080"/>
                    <a:gd name="connsiteY1062" fmla="*/ 2081356 h 6057772"/>
                    <a:gd name="connsiteX1063" fmla="*/ 2671920 w 5351080"/>
                    <a:gd name="connsiteY1063" fmla="*/ 2035198 h 6057772"/>
                    <a:gd name="connsiteX1064" fmla="*/ 2730542 w 5351080"/>
                    <a:gd name="connsiteY1064" fmla="*/ 1965337 h 6057772"/>
                    <a:gd name="connsiteX1065" fmla="*/ 2738026 w 5351080"/>
                    <a:gd name="connsiteY1065" fmla="*/ 1931654 h 6057772"/>
                    <a:gd name="connsiteX1066" fmla="*/ 2748004 w 5351080"/>
                    <a:gd name="connsiteY1066" fmla="*/ 1883001 h 6057772"/>
                    <a:gd name="connsiteX1067" fmla="*/ 2772950 w 5351080"/>
                    <a:gd name="connsiteY1067" fmla="*/ 1863041 h 6057772"/>
                    <a:gd name="connsiteX1068" fmla="*/ 2797894 w 5351080"/>
                    <a:gd name="connsiteY1068" fmla="*/ 1869279 h 6057772"/>
                    <a:gd name="connsiteX1069" fmla="*/ 2834064 w 5351080"/>
                    <a:gd name="connsiteY1069" fmla="*/ 1892981 h 6057772"/>
                    <a:gd name="connsiteX1070" fmla="*/ 2910148 w 5351080"/>
                    <a:gd name="connsiteY1070" fmla="*/ 1889239 h 6057772"/>
                    <a:gd name="connsiteX1071" fmla="*/ 2918878 w 5351080"/>
                    <a:gd name="connsiteY1071" fmla="*/ 1863041 h 6057772"/>
                    <a:gd name="connsiteX1072" fmla="*/ 2927610 w 5351080"/>
                    <a:gd name="connsiteY1072" fmla="*/ 1838091 h 6057772"/>
                    <a:gd name="connsiteX1073" fmla="*/ 2957544 w 5351080"/>
                    <a:gd name="connsiteY1073" fmla="*/ 1846823 h 6057772"/>
                    <a:gd name="connsiteX1074" fmla="*/ 2961286 w 5351080"/>
                    <a:gd name="connsiteY1074" fmla="*/ 1871774 h 6057772"/>
                    <a:gd name="connsiteX1075" fmla="*/ 2955050 w 5351080"/>
                    <a:gd name="connsiteY1075" fmla="*/ 1944129 h 6057772"/>
                    <a:gd name="connsiteX1076" fmla="*/ 2947566 w 5351080"/>
                    <a:gd name="connsiteY1076" fmla="*/ 1966585 h 6057772"/>
                    <a:gd name="connsiteX1077" fmla="*/ 2912642 w 5351080"/>
                    <a:gd name="connsiteY1077" fmla="*/ 2017733 h 6057772"/>
                    <a:gd name="connsiteX1078" fmla="*/ 2916384 w 5351080"/>
                    <a:gd name="connsiteY1078" fmla="*/ 2056406 h 6057772"/>
                    <a:gd name="connsiteX1079" fmla="*/ 2951308 w 5351080"/>
                    <a:gd name="connsiteY1079" fmla="*/ 2048921 h 6057772"/>
                    <a:gd name="connsiteX1080" fmla="*/ 3004940 w 5351080"/>
                    <a:gd name="connsiteY1080" fmla="*/ 1997773 h 6057772"/>
                    <a:gd name="connsiteX1081" fmla="*/ 3012424 w 5351080"/>
                    <a:gd name="connsiteY1081" fmla="*/ 1992782 h 6057772"/>
                    <a:gd name="connsiteX1082" fmla="*/ 3019908 w 5351080"/>
                    <a:gd name="connsiteY1082" fmla="*/ 2005258 h 6057772"/>
                    <a:gd name="connsiteX1083" fmla="*/ 3039864 w 5351080"/>
                    <a:gd name="connsiteY1083" fmla="*/ 2038940 h 6057772"/>
                    <a:gd name="connsiteX1084" fmla="*/ 3057326 w 5351080"/>
                    <a:gd name="connsiteY1084" fmla="*/ 2026465 h 6057772"/>
                    <a:gd name="connsiteX1085" fmla="*/ 3049842 w 5351080"/>
                    <a:gd name="connsiteY1085" fmla="*/ 1986545 h 6057772"/>
                    <a:gd name="connsiteX1086" fmla="*/ 3032380 w 5351080"/>
                    <a:gd name="connsiteY1086" fmla="*/ 1920427 h 6057772"/>
                    <a:gd name="connsiteX1087" fmla="*/ 3053584 w 5351080"/>
                    <a:gd name="connsiteY1087" fmla="*/ 1911694 h 6057772"/>
                    <a:gd name="connsiteX1088" fmla="*/ 3086012 w 5351080"/>
                    <a:gd name="connsiteY1088" fmla="*/ 1894229 h 6057772"/>
                    <a:gd name="connsiteX1089" fmla="*/ 3094744 w 5351080"/>
                    <a:gd name="connsiteY1089" fmla="*/ 1869279 h 6057772"/>
                    <a:gd name="connsiteX1090" fmla="*/ 3119688 w 5351080"/>
                    <a:gd name="connsiteY1090" fmla="*/ 1894229 h 6057772"/>
                    <a:gd name="connsiteX1091" fmla="*/ 3157106 w 5351080"/>
                    <a:gd name="connsiteY1091" fmla="*/ 1920427 h 6057772"/>
                    <a:gd name="connsiteX1092" fmla="*/ 3193276 w 5351080"/>
                    <a:gd name="connsiteY1092" fmla="*/ 1929159 h 6057772"/>
                    <a:gd name="connsiteX1093" fmla="*/ 3234436 w 5351080"/>
                    <a:gd name="connsiteY1093" fmla="*/ 1915437 h 6057772"/>
                    <a:gd name="connsiteX1094" fmla="*/ 3228200 w 5351080"/>
                    <a:gd name="connsiteY1094" fmla="*/ 1876764 h 6057772"/>
                    <a:gd name="connsiteX1095" fmla="*/ 3219470 w 5351080"/>
                    <a:gd name="connsiteY1095" fmla="*/ 1843081 h 6057772"/>
                    <a:gd name="connsiteX1096" fmla="*/ 3228083 w 5351080"/>
                    <a:gd name="connsiteY1096" fmla="*/ 1837174 h 6057772"/>
                    <a:gd name="connsiteX1097" fmla="*/ 2657936 w 5351080"/>
                    <a:gd name="connsiteY1097" fmla="*/ 1109498 h 6057772"/>
                    <a:gd name="connsiteX1098" fmla="*/ 2677918 w 5351080"/>
                    <a:gd name="connsiteY1098" fmla="*/ 1119390 h 6057772"/>
                    <a:gd name="connsiteX1099" fmla="*/ 2670424 w 5351080"/>
                    <a:gd name="connsiteY1099" fmla="*/ 1136700 h 6057772"/>
                    <a:gd name="connsiteX1100" fmla="*/ 2654656 w 5351080"/>
                    <a:gd name="connsiteY1100" fmla="*/ 1150610 h 6057772"/>
                    <a:gd name="connsiteX1101" fmla="*/ 2636236 w 5351080"/>
                    <a:gd name="connsiteY1101" fmla="*/ 1154787 h 6057772"/>
                    <a:gd name="connsiteX1102" fmla="*/ 2636954 w 5351080"/>
                    <a:gd name="connsiteY1102" fmla="*/ 1154934 h 6057772"/>
                    <a:gd name="connsiteX1103" fmla="*/ 2661152 w 5351080"/>
                    <a:gd name="connsiteY1103" fmla="*/ 1182820 h 6057772"/>
                    <a:gd name="connsiteX1104" fmla="*/ 2635706 w 5351080"/>
                    <a:gd name="connsiteY1104" fmla="*/ 1213511 h 6057772"/>
                    <a:gd name="connsiteX1105" fmla="*/ 2590744 w 5351080"/>
                    <a:gd name="connsiteY1105" fmla="*/ 1217250 h 6057772"/>
                    <a:gd name="connsiteX1106" fmla="*/ 2570762 w 5351080"/>
                    <a:gd name="connsiteY1106" fmla="*/ 1225974 h 6057772"/>
                    <a:gd name="connsiteX1107" fmla="*/ 2567016 w 5351080"/>
                    <a:gd name="connsiteY1107" fmla="*/ 1248407 h 6057772"/>
                    <a:gd name="connsiteX1108" fmla="*/ 2549530 w 5351080"/>
                    <a:gd name="connsiteY1108" fmla="*/ 1259624 h 6057772"/>
                    <a:gd name="connsiteX1109" fmla="*/ 2540788 w 5351080"/>
                    <a:gd name="connsiteY1109" fmla="*/ 1238437 h 6057772"/>
                    <a:gd name="connsiteX1110" fmla="*/ 2584500 w 5351080"/>
                    <a:gd name="connsiteY1110" fmla="*/ 1181107 h 6057772"/>
                    <a:gd name="connsiteX1111" fmla="*/ 2599488 w 5351080"/>
                    <a:gd name="connsiteY1111" fmla="*/ 1167397 h 6057772"/>
                    <a:gd name="connsiteX1112" fmla="*/ 2614942 w 5351080"/>
                    <a:gd name="connsiteY1112" fmla="*/ 1150416 h 6057772"/>
                    <a:gd name="connsiteX1113" fmla="*/ 2634210 w 5351080"/>
                    <a:gd name="connsiteY1113" fmla="*/ 1154371 h 6057772"/>
                    <a:gd name="connsiteX1114" fmla="*/ 2634362 w 5351080"/>
                    <a:gd name="connsiteY1114" fmla="*/ 1120317 h 6057772"/>
                    <a:gd name="connsiteX1115" fmla="*/ 2657936 w 5351080"/>
                    <a:gd name="connsiteY1115" fmla="*/ 1109498 h 6057772"/>
                    <a:gd name="connsiteX1116" fmla="*/ 2043690 w 5351080"/>
                    <a:gd name="connsiteY1116" fmla="*/ 1104007 h 6057772"/>
                    <a:gd name="connsiteX1117" fmla="*/ 2061086 w 5351080"/>
                    <a:gd name="connsiteY1117" fmla="*/ 1144982 h 6057772"/>
                    <a:gd name="connsiteX1118" fmla="*/ 2095876 w 5351080"/>
                    <a:gd name="connsiteY1118" fmla="*/ 1233141 h 6057772"/>
                    <a:gd name="connsiteX1119" fmla="*/ 2145576 w 5351080"/>
                    <a:gd name="connsiteY1119" fmla="*/ 1317575 h 6057772"/>
                    <a:gd name="connsiteX1120" fmla="*/ 2151788 w 5351080"/>
                    <a:gd name="connsiteY1120" fmla="*/ 1327509 h 6057772"/>
                    <a:gd name="connsiteX1121" fmla="*/ 2238764 w 5351080"/>
                    <a:gd name="connsiteY1121" fmla="*/ 1380901 h 6057772"/>
                    <a:gd name="connsiteX1122" fmla="*/ 2372954 w 5351080"/>
                    <a:gd name="connsiteY1122" fmla="*/ 1441743 h 6057772"/>
                    <a:gd name="connsiteX1123" fmla="*/ 2416442 w 5351080"/>
                    <a:gd name="connsiteY1123" fmla="*/ 1434293 h 6057772"/>
                    <a:gd name="connsiteX1124" fmla="*/ 2457444 w 5351080"/>
                    <a:gd name="connsiteY1124" fmla="*/ 1389593 h 6057772"/>
                    <a:gd name="connsiteX1125" fmla="*/ 2492234 w 5351080"/>
                    <a:gd name="connsiteY1125" fmla="*/ 1347376 h 6057772"/>
                    <a:gd name="connsiteX1126" fmla="*/ 2570512 w 5351080"/>
                    <a:gd name="connsiteY1126" fmla="*/ 1327509 h 6057772"/>
                    <a:gd name="connsiteX1127" fmla="*/ 2539450 w 5351080"/>
                    <a:gd name="connsiteY1127" fmla="*/ 1388351 h 6057772"/>
                    <a:gd name="connsiteX1128" fmla="*/ 2509630 w 5351080"/>
                    <a:gd name="connsiteY1128" fmla="*/ 1439260 h 6057772"/>
                    <a:gd name="connsiteX1129" fmla="*/ 2490992 w 5351080"/>
                    <a:gd name="connsiteY1129" fmla="*/ 1456643 h 6057772"/>
                    <a:gd name="connsiteX1130" fmla="*/ 2402774 w 5351080"/>
                    <a:gd name="connsiteY1130" fmla="*/ 1569635 h 6057772"/>
                    <a:gd name="connsiteX1131" fmla="*/ 2346862 w 5351080"/>
                    <a:gd name="connsiteY1131" fmla="*/ 1564669 h 6057772"/>
                    <a:gd name="connsiteX1132" fmla="*/ 2319526 w 5351080"/>
                    <a:gd name="connsiteY1132" fmla="*/ 1598194 h 6057772"/>
                    <a:gd name="connsiteX1133" fmla="*/ 2273554 w 5351080"/>
                    <a:gd name="connsiteY1133" fmla="*/ 1611852 h 6057772"/>
                    <a:gd name="connsiteX1134" fmla="*/ 2237520 w 5351080"/>
                    <a:gd name="connsiteY1134" fmla="*/ 1582052 h 6057772"/>
                    <a:gd name="connsiteX1135" fmla="*/ 2211428 w 5351080"/>
                    <a:gd name="connsiteY1135" fmla="*/ 1522452 h 6057772"/>
                    <a:gd name="connsiteX1136" fmla="*/ 2162970 w 5351080"/>
                    <a:gd name="connsiteY1136" fmla="*/ 1531144 h 6057772"/>
                    <a:gd name="connsiteX1137" fmla="*/ 2112028 w 5351080"/>
                    <a:gd name="connsiteY1137" fmla="*/ 1549769 h 6057772"/>
                    <a:gd name="connsiteX1138" fmla="*/ 2075996 w 5351080"/>
                    <a:gd name="connsiteY1138" fmla="*/ 1501343 h 6057772"/>
                    <a:gd name="connsiteX1139" fmla="*/ 2100846 w 5351080"/>
                    <a:gd name="connsiteY1139" fmla="*/ 1402009 h 6057772"/>
                    <a:gd name="connsiteX1140" fmla="*/ 2103330 w 5351080"/>
                    <a:gd name="connsiteY1140" fmla="*/ 1282808 h 6057772"/>
                    <a:gd name="connsiteX1141" fmla="*/ 2080966 w 5351080"/>
                    <a:gd name="connsiteY1141" fmla="*/ 1243075 h 6057772"/>
                    <a:gd name="connsiteX1142" fmla="*/ 2047418 w 5351080"/>
                    <a:gd name="connsiteY1142" fmla="*/ 1138774 h 6057772"/>
                    <a:gd name="connsiteX1143" fmla="*/ 2043690 w 5351080"/>
                    <a:gd name="connsiteY1143" fmla="*/ 1104007 h 6057772"/>
                    <a:gd name="connsiteX1144" fmla="*/ 2439038 w 5351080"/>
                    <a:gd name="connsiteY1144" fmla="*/ 955310 h 6057772"/>
                    <a:gd name="connsiteX1145" fmla="*/ 2448522 w 5351080"/>
                    <a:gd name="connsiteY1145" fmla="*/ 958911 h 6057772"/>
                    <a:gd name="connsiteX1146" fmla="*/ 2502006 w 5351080"/>
                    <a:gd name="connsiteY1146" fmla="*/ 982708 h 6057772"/>
                    <a:gd name="connsiteX1147" fmla="*/ 2575392 w 5351080"/>
                    <a:gd name="connsiteY1147" fmla="*/ 1021533 h 6057772"/>
                    <a:gd name="connsiteX1148" fmla="*/ 2604002 w 5351080"/>
                    <a:gd name="connsiteY1148" fmla="*/ 1056601 h 6057772"/>
                    <a:gd name="connsiteX1149" fmla="*/ 2577880 w 5351080"/>
                    <a:gd name="connsiteY1149" fmla="*/ 1117971 h 6057772"/>
                    <a:gd name="connsiteX1150" fmla="*/ 2549272 w 5351080"/>
                    <a:gd name="connsiteY1150" fmla="*/ 1154292 h 6057772"/>
                    <a:gd name="connsiteX1151" fmla="*/ 2498276 w 5351080"/>
                    <a:gd name="connsiteY1151" fmla="*/ 1251982 h 6057772"/>
                    <a:gd name="connsiteX1152" fmla="*/ 2489568 w 5351080"/>
                    <a:gd name="connsiteY1152" fmla="*/ 1304584 h 6057772"/>
                    <a:gd name="connsiteX1153" fmla="*/ 2465936 w 5351080"/>
                    <a:gd name="connsiteY1153" fmla="*/ 1347167 h 6057772"/>
                    <a:gd name="connsiteX1154" fmla="*/ 2460960 w 5351080"/>
                    <a:gd name="connsiteY1154" fmla="*/ 1355934 h 6057772"/>
                    <a:gd name="connsiteX1155" fmla="*/ 2331602 w 5351080"/>
                    <a:gd name="connsiteY1155" fmla="*/ 1372216 h 6057772"/>
                    <a:gd name="connsiteX1156" fmla="*/ 2302994 w 5351080"/>
                    <a:gd name="connsiteY1156" fmla="*/ 1263254 h 6057772"/>
                    <a:gd name="connsiteX1157" fmla="*/ 2300506 w 5351080"/>
                    <a:gd name="connsiteY1157" fmla="*/ 1241962 h 6057772"/>
                    <a:gd name="connsiteX1158" fmla="*/ 2280604 w 5351080"/>
                    <a:gd name="connsiteY1158" fmla="*/ 1245720 h 6057772"/>
                    <a:gd name="connsiteX1159" fmla="*/ 2249508 w 5351080"/>
                    <a:gd name="connsiteY1159" fmla="*/ 1248225 h 6057772"/>
                    <a:gd name="connsiteX1160" fmla="*/ 2270654 w 5351080"/>
                    <a:gd name="connsiteY1160" fmla="*/ 1214409 h 6057772"/>
                    <a:gd name="connsiteX1161" fmla="*/ 2324138 w 5351080"/>
                    <a:gd name="connsiteY1161" fmla="*/ 1161806 h 6057772"/>
                    <a:gd name="connsiteX1162" fmla="*/ 2335332 w 5351080"/>
                    <a:gd name="connsiteY1162" fmla="*/ 1146777 h 6057772"/>
                    <a:gd name="connsiteX1163" fmla="*/ 2422402 w 5351080"/>
                    <a:gd name="connsiteY1163" fmla="*/ 1069126 h 6057772"/>
                    <a:gd name="connsiteX1164" fmla="*/ 2422402 w 5351080"/>
                    <a:gd name="connsiteY1164" fmla="*/ 1006504 h 6057772"/>
                    <a:gd name="connsiteX1165" fmla="*/ 2418670 w 5351080"/>
                    <a:gd name="connsiteY1165" fmla="*/ 990222 h 6057772"/>
                    <a:gd name="connsiteX1166" fmla="*/ 2432352 w 5351080"/>
                    <a:gd name="connsiteY1166" fmla="*/ 963921 h 6057772"/>
                    <a:gd name="connsiteX1167" fmla="*/ 2439038 w 5351080"/>
                    <a:gd name="connsiteY1167" fmla="*/ 955310 h 6057772"/>
                    <a:gd name="connsiteX1168" fmla="*/ 1834296 w 5351080"/>
                    <a:gd name="connsiteY1168" fmla="*/ 612459 h 6057772"/>
                    <a:gd name="connsiteX1169" fmla="*/ 1833692 w 5351080"/>
                    <a:gd name="connsiteY1169" fmla="*/ 612689 h 6057772"/>
                    <a:gd name="connsiteX1170" fmla="*/ 1833988 w 5351080"/>
                    <a:gd name="connsiteY1170" fmla="*/ 612719 h 6057772"/>
                    <a:gd name="connsiteX1171" fmla="*/ 1945206 w 5351080"/>
                    <a:gd name="connsiteY1171" fmla="*/ 611173 h 6057772"/>
                    <a:gd name="connsiteX1172" fmla="*/ 1944056 w 5351080"/>
                    <a:gd name="connsiteY1172" fmla="*/ 612897 h 6057772"/>
                    <a:gd name="connsiteX1173" fmla="*/ 1943336 w 5351080"/>
                    <a:gd name="connsiteY1173" fmla="*/ 613196 h 6057772"/>
                    <a:gd name="connsiteX1174" fmla="*/ 1941466 w 5351080"/>
                    <a:gd name="connsiteY1174" fmla="*/ 614909 h 6057772"/>
                    <a:gd name="connsiteX1175" fmla="*/ 1933210 w 5351080"/>
                    <a:gd name="connsiteY1175" fmla="*/ 616559 h 6057772"/>
                    <a:gd name="connsiteX1176" fmla="*/ 1942596 w 5351080"/>
                    <a:gd name="connsiteY1176" fmla="*/ 616143 h 6057772"/>
                    <a:gd name="connsiteX1177" fmla="*/ 1942714 w 5351080"/>
                    <a:gd name="connsiteY1177" fmla="*/ 614909 h 6057772"/>
                    <a:gd name="connsiteX1178" fmla="*/ 1944056 w 5351080"/>
                    <a:gd name="connsiteY1178" fmla="*/ 612897 h 6057772"/>
                    <a:gd name="connsiteX1179" fmla="*/ 1945206 w 5351080"/>
                    <a:gd name="connsiteY1179" fmla="*/ 612418 h 6057772"/>
                    <a:gd name="connsiteX1180" fmla="*/ 1945206 w 5351080"/>
                    <a:gd name="connsiteY1180" fmla="*/ 611173 h 6057772"/>
                    <a:gd name="connsiteX1181" fmla="*/ 2362294 w 5351080"/>
                    <a:gd name="connsiteY1181" fmla="*/ 538486 h 6057772"/>
                    <a:gd name="connsiteX1182" fmla="*/ 2345644 w 5351080"/>
                    <a:gd name="connsiteY1182" fmla="*/ 545897 h 6057772"/>
                    <a:gd name="connsiteX1183" fmla="*/ 2329518 w 5351080"/>
                    <a:gd name="connsiteY1183" fmla="*/ 538719 h 6057772"/>
                    <a:gd name="connsiteX1184" fmla="*/ 2336364 w 5351080"/>
                    <a:gd name="connsiteY1184" fmla="*/ 554040 h 6057772"/>
                    <a:gd name="connsiteX1185" fmla="*/ 2354130 w 5351080"/>
                    <a:gd name="connsiteY1185" fmla="*/ 562602 h 6057772"/>
                    <a:gd name="connsiteX1186" fmla="*/ 2362896 w 5351080"/>
                    <a:gd name="connsiteY1186" fmla="*/ 557952 h 6057772"/>
                    <a:gd name="connsiteX1187" fmla="*/ 2360792 w 5351080"/>
                    <a:gd name="connsiteY1187" fmla="*/ 540711 h 6057772"/>
                    <a:gd name="connsiteX1188" fmla="*/ 2655324 w 5351080"/>
                    <a:gd name="connsiteY1188" fmla="*/ 518068 h 6057772"/>
                    <a:gd name="connsiteX1189" fmla="*/ 2680416 w 5351080"/>
                    <a:gd name="connsiteY1189" fmla="*/ 547705 h 6057772"/>
                    <a:gd name="connsiteX1190" fmla="*/ 2637748 w 5351080"/>
                    <a:gd name="connsiteY1190" fmla="*/ 527018 h 6057772"/>
                    <a:gd name="connsiteX1191" fmla="*/ 2655324 w 5351080"/>
                    <a:gd name="connsiteY1191" fmla="*/ 518068 h 6057772"/>
                    <a:gd name="connsiteX1192" fmla="*/ 1849654 w 5351080"/>
                    <a:gd name="connsiteY1192" fmla="*/ 514093 h 6057772"/>
                    <a:gd name="connsiteX1193" fmla="*/ 1847714 w 5351080"/>
                    <a:gd name="connsiteY1193" fmla="*/ 515379 h 6057772"/>
                    <a:gd name="connsiteX1194" fmla="*/ 1848358 w 5351080"/>
                    <a:gd name="connsiteY1194" fmla="*/ 515177 h 6057772"/>
                    <a:gd name="connsiteX1195" fmla="*/ 425192 w 5351080"/>
                    <a:gd name="connsiteY1195" fmla="*/ 497797 h 6057772"/>
                    <a:gd name="connsiteX1196" fmla="*/ 472308 w 5351080"/>
                    <a:gd name="connsiteY1196" fmla="*/ 517785 h 6057772"/>
                    <a:gd name="connsiteX1197" fmla="*/ 524386 w 5351080"/>
                    <a:gd name="connsiteY1197" fmla="*/ 525280 h 6057772"/>
                    <a:gd name="connsiteX1198" fmla="*/ 550426 w 5351080"/>
                    <a:gd name="connsiteY1198" fmla="*/ 534025 h 6057772"/>
                    <a:gd name="connsiteX1199" fmla="*/ 545466 w 5351080"/>
                    <a:gd name="connsiteY1199" fmla="*/ 569004 h 6057772"/>
                    <a:gd name="connsiteX1200" fmla="*/ 546706 w 5351080"/>
                    <a:gd name="connsiteY1200" fmla="*/ 653952 h 6057772"/>
                    <a:gd name="connsiteX1201" fmla="*/ 561584 w 5351080"/>
                    <a:gd name="connsiteY1201" fmla="*/ 721411 h 6057772"/>
                    <a:gd name="connsiteX1202" fmla="*/ 555386 w 5351080"/>
                    <a:gd name="connsiteY1202" fmla="*/ 748894 h 6057772"/>
                    <a:gd name="connsiteX1203" fmla="*/ 552906 w 5351080"/>
                    <a:gd name="connsiteY1203" fmla="*/ 861326 h 6057772"/>
                    <a:gd name="connsiteX1204" fmla="*/ 565770 w 5351080"/>
                    <a:gd name="connsiteY1204" fmla="*/ 892089 h 6057772"/>
                    <a:gd name="connsiteX1205" fmla="*/ 555386 w 5351080"/>
                    <a:gd name="connsiteY1205" fmla="*/ 923788 h 6057772"/>
                    <a:gd name="connsiteX1206" fmla="*/ 523146 w 5351080"/>
                    <a:gd name="connsiteY1206" fmla="*/ 1064953 h 6057772"/>
                    <a:gd name="connsiteX1207" fmla="*/ 498348 w 5351080"/>
                    <a:gd name="connsiteY1207" fmla="*/ 1102430 h 6057772"/>
                    <a:gd name="connsiteX1208" fmla="*/ 423952 w 5351080"/>
                    <a:gd name="connsiteY1208" fmla="*/ 1194874 h 6057772"/>
                    <a:gd name="connsiteX1209" fmla="*/ 397912 w 5351080"/>
                    <a:gd name="connsiteY1209" fmla="*/ 1214862 h 6057772"/>
                    <a:gd name="connsiteX1210" fmla="*/ 349554 w 5351080"/>
                    <a:gd name="connsiteY1210" fmla="*/ 1202369 h 6057772"/>
                    <a:gd name="connsiteX1211" fmla="*/ 347074 w 5351080"/>
                    <a:gd name="connsiteY1211" fmla="*/ 1196123 h 6057772"/>
                    <a:gd name="connsiteX1212" fmla="*/ 318556 w 5351080"/>
                    <a:gd name="connsiteY1212" fmla="*/ 1168640 h 6057772"/>
                    <a:gd name="connsiteX1213" fmla="*/ 294998 w 5351080"/>
                    <a:gd name="connsiteY1213" fmla="*/ 1226105 h 6057772"/>
                    <a:gd name="connsiteX1214" fmla="*/ 302436 w 5351080"/>
                    <a:gd name="connsiteY1214" fmla="*/ 1267330 h 6057772"/>
                    <a:gd name="connsiteX1215" fmla="*/ 306156 w 5351080"/>
                    <a:gd name="connsiteY1215" fmla="*/ 1318549 h 6057772"/>
                    <a:gd name="connsiteX1216" fmla="*/ 302436 w 5351080"/>
                    <a:gd name="connsiteY1216" fmla="*/ 1349780 h 6057772"/>
                    <a:gd name="connsiteX1217" fmla="*/ 283838 w 5351080"/>
                    <a:gd name="connsiteY1217" fmla="*/ 1359774 h 6057772"/>
                    <a:gd name="connsiteX1218" fmla="*/ 273918 w 5351080"/>
                    <a:gd name="connsiteY1218" fmla="*/ 1343534 h 6057772"/>
                    <a:gd name="connsiteX1219" fmla="*/ 271438 w 5351080"/>
                    <a:gd name="connsiteY1219" fmla="*/ 1309804 h 6057772"/>
                    <a:gd name="connsiteX1220" fmla="*/ 246640 w 5351080"/>
                    <a:gd name="connsiteY1220" fmla="*/ 1229853 h 6057772"/>
                    <a:gd name="connsiteX1221" fmla="*/ 231760 w 5351080"/>
                    <a:gd name="connsiteY1221" fmla="*/ 1208615 h 6057772"/>
                    <a:gd name="connsiteX1222" fmla="*/ 203242 w 5351080"/>
                    <a:gd name="connsiteY1222" fmla="*/ 1159895 h 6057772"/>
                    <a:gd name="connsiteX1223" fmla="*/ 179682 w 5351080"/>
                    <a:gd name="connsiteY1223" fmla="*/ 1107427 h 6057772"/>
                    <a:gd name="connsiteX1224" fmla="*/ 148684 w 5351080"/>
                    <a:gd name="connsiteY1224" fmla="*/ 1007487 h 6057772"/>
                    <a:gd name="connsiteX1225" fmla="*/ 127604 w 5351080"/>
                    <a:gd name="connsiteY1225" fmla="*/ 933782 h 6057772"/>
                    <a:gd name="connsiteX1226" fmla="*/ 125124 w 5351080"/>
                    <a:gd name="connsiteY1226" fmla="*/ 770132 h 6057772"/>
                    <a:gd name="connsiteX1227" fmla="*/ 131324 w 5351080"/>
                    <a:gd name="connsiteY1227" fmla="*/ 732654 h 6057772"/>
                    <a:gd name="connsiteX1228" fmla="*/ 182162 w 5351080"/>
                    <a:gd name="connsiteY1228" fmla="*/ 648955 h 6057772"/>
                    <a:gd name="connsiteX1229" fmla="*/ 198282 w 5351080"/>
                    <a:gd name="connsiteY1229" fmla="*/ 638961 h 6057772"/>
                    <a:gd name="connsiteX1230" fmla="*/ 308636 w 5351080"/>
                    <a:gd name="connsiteY1230" fmla="*/ 546517 h 6057772"/>
                    <a:gd name="connsiteX1231" fmla="*/ 425192 w 5351080"/>
                    <a:gd name="connsiteY1231" fmla="*/ 497797 h 6057772"/>
                    <a:gd name="connsiteX1232" fmla="*/ 4288083 w 5351080"/>
                    <a:gd name="connsiteY1232" fmla="*/ 415171 h 6057772"/>
                    <a:gd name="connsiteX1233" fmla="*/ 4334618 w 5351080"/>
                    <a:gd name="connsiteY1233" fmla="*/ 424835 h 6057772"/>
                    <a:gd name="connsiteX1234" fmla="*/ 4388334 w 5351080"/>
                    <a:gd name="connsiteY1234" fmla="*/ 453514 h 6057772"/>
                    <a:gd name="connsiteX1235" fmla="*/ 4418316 w 5351080"/>
                    <a:gd name="connsiteY1235" fmla="*/ 498402 h 6057772"/>
                    <a:gd name="connsiteX1236" fmla="*/ 4460790 w 5351080"/>
                    <a:gd name="connsiteY1236" fmla="*/ 520846 h 6057772"/>
                    <a:gd name="connsiteX1237" fmla="*/ 4584464 w 5351080"/>
                    <a:gd name="connsiteY1237" fmla="*/ 512118 h 6057772"/>
                    <a:gd name="connsiteX1238" fmla="*/ 4624440 w 5351080"/>
                    <a:gd name="connsiteY1238" fmla="*/ 505884 h 6057772"/>
                    <a:gd name="connsiteX1239" fmla="*/ 4690648 w 5351080"/>
                    <a:gd name="connsiteY1239" fmla="*/ 559500 h 6057772"/>
                    <a:gd name="connsiteX1240" fmla="*/ 4660668 w 5351080"/>
                    <a:gd name="connsiteY1240" fmla="*/ 648031 h 6057772"/>
                    <a:gd name="connsiteX1241" fmla="*/ 4668162 w 5351080"/>
                    <a:gd name="connsiteY1241" fmla="*/ 692919 h 6057772"/>
                    <a:gd name="connsiteX1242" fmla="*/ 4616944 w 5351080"/>
                    <a:gd name="connsiteY1242" fmla="*/ 725339 h 6057772"/>
                    <a:gd name="connsiteX1243" fmla="*/ 4603202 w 5351080"/>
                    <a:gd name="connsiteY1243" fmla="*/ 722845 h 6057772"/>
                    <a:gd name="connsiteX1244" fmla="*/ 4566974 w 5351080"/>
                    <a:gd name="connsiteY1244" fmla="*/ 727833 h 6057772"/>
                    <a:gd name="connsiteX1245" fmla="*/ 4598206 w 5351080"/>
                    <a:gd name="connsiteY1245" fmla="*/ 797659 h 6057772"/>
                    <a:gd name="connsiteX1246" fmla="*/ 4609448 w 5351080"/>
                    <a:gd name="connsiteY1246" fmla="*/ 791425 h 6057772"/>
                    <a:gd name="connsiteX1247" fmla="*/ 4626938 w 5351080"/>
                    <a:gd name="connsiteY1247" fmla="*/ 785190 h 6057772"/>
                    <a:gd name="connsiteX1248" fmla="*/ 4626938 w 5351080"/>
                    <a:gd name="connsiteY1248" fmla="*/ 812622 h 6057772"/>
                    <a:gd name="connsiteX1249" fmla="*/ 4606950 w 5351080"/>
                    <a:gd name="connsiteY1249" fmla="*/ 811375 h 6057772"/>
                    <a:gd name="connsiteX1250" fmla="*/ 4578218 w 5351080"/>
                    <a:gd name="connsiteY1250" fmla="*/ 805141 h 6057772"/>
                    <a:gd name="connsiteX1251" fmla="*/ 4558230 w 5351080"/>
                    <a:gd name="connsiteY1251" fmla="*/ 791425 h 6057772"/>
                    <a:gd name="connsiteX1252" fmla="*/ 4524502 w 5351080"/>
                    <a:gd name="connsiteY1252" fmla="*/ 770227 h 6057772"/>
                    <a:gd name="connsiteX1253" fmla="*/ 4499516 w 5351080"/>
                    <a:gd name="connsiteY1253" fmla="*/ 754018 h 6057772"/>
                    <a:gd name="connsiteX1254" fmla="*/ 4515756 w 5351080"/>
                    <a:gd name="connsiteY1254" fmla="*/ 732820 h 6057772"/>
                    <a:gd name="connsiteX1255" fmla="*/ 4559480 w 5351080"/>
                    <a:gd name="connsiteY1255" fmla="*/ 675463 h 6057772"/>
                    <a:gd name="connsiteX1256" fmla="*/ 4544488 w 5351080"/>
                    <a:gd name="connsiteY1256" fmla="*/ 669228 h 6057772"/>
                    <a:gd name="connsiteX1257" fmla="*/ 4442052 w 5351080"/>
                    <a:gd name="connsiteY1257" fmla="*/ 714117 h 6057772"/>
                    <a:gd name="connsiteX1258" fmla="*/ 4432058 w 5351080"/>
                    <a:gd name="connsiteY1258" fmla="*/ 727833 h 6057772"/>
                    <a:gd name="connsiteX1259" fmla="*/ 4407074 w 5351080"/>
                    <a:gd name="connsiteY1259" fmla="*/ 752771 h 6057772"/>
                    <a:gd name="connsiteX1260" fmla="*/ 4387086 w 5351080"/>
                    <a:gd name="connsiteY1260" fmla="*/ 763993 h 6057772"/>
                    <a:gd name="connsiteX1261" fmla="*/ 4400828 w 5351080"/>
                    <a:gd name="connsiteY1261" fmla="*/ 780203 h 6057772"/>
                    <a:gd name="connsiteX1262" fmla="*/ 4504514 w 5351080"/>
                    <a:gd name="connsiteY1262" fmla="*/ 842548 h 6057772"/>
                    <a:gd name="connsiteX1263" fmla="*/ 4523252 w 5351080"/>
                    <a:gd name="connsiteY1263" fmla="*/ 911128 h 6057772"/>
                    <a:gd name="connsiteX1264" fmla="*/ 4528248 w 5351080"/>
                    <a:gd name="connsiteY1264" fmla="*/ 957263 h 6057772"/>
                    <a:gd name="connsiteX1265" fmla="*/ 4563228 w 5351080"/>
                    <a:gd name="connsiteY1265" fmla="*/ 1070732 h 6057772"/>
                    <a:gd name="connsiteX1266" fmla="*/ 4539492 w 5351080"/>
                    <a:gd name="connsiteY1266" fmla="*/ 1136817 h 6057772"/>
                    <a:gd name="connsiteX1267" fmla="*/ 4533246 w 5351080"/>
                    <a:gd name="connsiteY1267" fmla="*/ 1195422 h 6057772"/>
                    <a:gd name="connsiteX1268" fmla="*/ 4522002 w 5351080"/>
                    <a:gd name="connsiteY1268" fmla="*/ 1272730 h 6057772"/>
                    <a:gd name="connsiteX1269" fmla="*/ 4498268 w 5351080"/>
                    <a:gd name="connsiteY1269" fmla="*/ 1401161 h 6057772"/>
                    <a:gd name="connsiteX1270" fmla="*/ 4525750 w 5351080"/>
                    <a:gd name="connsiteY1270" fmla="*/ 1412384 h 6057772"/>
                    <a:gd name="connsiteX1271" fmla="*/ 4581966 w 5351080"/>
                    <a:gd name="connsiteY1271" fmla="*/ 1407396 h 6057772"/>
                    <a:gd name="connsiteX1272" fmla="*/ 4628188 w 5351080"/>
                    <a:gd name="connsiteY1272" fmla="*/ 1431087 h 6057772"/>
                    <a:gd name="connsiteX1273" fmla="*/ 4674408 w 5351080"/>
                    <a:gd name="connsiteY1273" fmla="*/ 1448544 h 6057772"/>
                    <a:gd name="connsiteX1274" fmla="*/ 4705640 w 5351080"/>
                    <a:gd name="connsiteY1274" fmla="*/ 1459766 h 6057772"/>
                    <a:gd name="connsiteX1275" fmla="*/ 4680656 w 5351080"/>
                    <a:gd name="connsiteY1275" fmla="*/ 1484704 h 6057772"/>
                    <a:gd name="connsiteX1276" fmla="*/ 4589462 w 5351080"/>
                    <a:gd name="connsiteY1276" fmla="*/ 1555778 h 6057772"/>
                    <a:gd name="connsiteX1277" fmla="*/ 4566974 w 5351080"/>
                    <a:gd name="connsiteY1277" fmla="*/ 1643061 h 6057772"/>
                    <a:gd name="connsiteX1278" fmla="*/ 4611948 w 5351080"/>
                    <a:gd name="connsiteY1278" fmla="*/ 1681715 h 6057772"/>
                    <a:gd name="connsiteX1279" fmla="*/ 4654422 w 5351080"/>
                    <a:gd name="connsiteY1279" fmla="*/ 1696678 h 6057772"/>
                    <a:gd name="connsiteX1280" fmla="*/ 4661916 w 5351080"/>
                    <a:gd name="connsiteY1280" fmla="*/ 1636826 h 6057772"/>
                    <a:gd name="connsiteX1281" fmla="*/ 4681904 w 5351080"/>
                    <a:gd name="connsiteY1281" fmla="*/ 1636826 h 6057772"/>
                    <a:gd name="connsiteX1282" fmla="*/ 4684402 w 5351080"/>
                    <a:gd name="connsiteY1282" fmla="*/ 1654283 h 6057772"/>
                    <a:gd name="connsiteX1283" fmla="*/ 4681904 w 5351080"/>
                    <a:gd name="connsiteY1283" fmla="*/ 1714135 h 6057772"/>
                    <a:gd name="connsiteX1284" fmla="*/ 4674408 w 5351080"/>
                    <a:gd name="connsiteY1284" fmla="*/ 1746554 h 6057772"/>
                    <a:gd name="connsiteX1285" fmla="*/ 4641928 w 5351080"/>
                    <a:gd name="connsiteY1285" fmla="*/ 1739073 h 6057772"/>
                    <a:gd name="connsiteX1286" fmla="*/ 4586962 w 5351080"/>
                    <a:gd name="connsiteY1286" fmla="*/ 1717875 h 6057772"/>
                    <a:gd name="connsiteX1287" fmla="*/ 4568224 w 5351080"/>
                    <a:gd name="connsiteY1287" fmla="*/ 1711641 h 6057772"/>
                    <a:gd name="connsiteX1288" fmla="*/ 4513258 w 5351080"/>
                    <a:gd name="connsiteY1288" fmla="*/ 1704159 h 6057772"/>
                    <a:gd name="connsiteX1289" fmla="*/ 4453296 w 5351080"/>
                    <a:gd name="connsiteY1289" fmla="*/ 1767751 h 6057772"/>
                    <a:gd name="connsiteX1290" fmla="*/ 4410822 w 5351080"/>
                    <a:gd name="connsiteY1290" fmla="*/ 1817628 h 6057772"/>
                    <a:gd name="connsiteX1291" fmla="*/ 4367098 w 5351080"/>
                    <a:gd name="connsiteY1291" fmla="*/ 1810146 h 6057772"/>
                    <a:gd name="connsiteX1292" fmla="*/ 4366296 w 5351080"/>
                    <a:gd name="connsiteY1292" fmla="*/ 1808607 h 6057772"/>
                    <a:gd name="connsiteX1293" fmla="*/ 4330314 w 5351080"/>
                    <a:gd name="connsiteY1293" fmla="*/ 1818043 h 6057772"/>
                    <a:gd name="connsiteX1294" fmla="*/ 4239968 w 5351080"/>
                    <a:gd name="connsiteY1294" fmla="*/ 1900994 h 6057772"/>
                    <a:gd name="connsiteX1295" fmla="*/ 4221328 w 5351080"/>
                    <a:gd name="connsiteY1295" fmla="*/ 1912290 h 6057772"/>
                    <a:gd name="connsiteX1296" fmla="*/ 4202688 w 5351080"/>
                    <a:gd name="connsiteY1296" fmla="*/ 1895974 h 6057772"/>
                    <a:gd name="connsiteX1297" fmla="*/ 4198960 w 5351080"/>
                    <a:gd name="connsiteY1297" fmla="*/ 1865853 h 6057772"/>
                    <a:gd name="connsiteX1298" fmla="*/ 4186534 w 5351080"/>
                    <a:gd name="connsiteY1298" fmla="*/ 1848282 h 6057772"/>
                    <a:gd name="connsiteX1299" fmla="*/ 4167894 w 5351080"/>
                    <a:gd name="connsiteY1299" fmla="*/ 1859577 h 6057772"/>
                    <a:gd name="connsiteX1300" fmla="*/ 4128128 w 5351080"/>
                    <a:gd name="connsiteY1300" fmla="*/ 1857067 h 6057772"/>
                    <a:gd name="connsiteX1301" fmla="*/ 4069722 w 5351080"/>
                    <a:gd name="connsiteY1301" fmla="*/ 1843261 h 6057772"/>
                    <a:gd name="connsiteX1302" fmla="*/ 4051082 w 5351080"/>
                    <a:gd name="connsiteY1302" fmla="*/ 1853302 h 6057772"/>
                    <a:gd name="connsiteX1303" fmla="*/ 3995162 w 5351080"/>
                    <a:gd name="connsiteY1303" fmla="*/ 1931116 h 6057772"/>
                    <a:gd name="connsiteX1304" fmla="*/ 3957882 w 5351080"/>
                    <a:gd name="connsiteY1304" fmla="*/ 1909780 h 6057772"/>
                    <a:gd name="connsiteX1305" fmla="*/ 3884564 w 5351080"/>
                    <a:gd name="connsiteY1305" fmla="*/ 1902249 h 6057772"/>
                    <a:gd name="connsiteX1306" fmla="*/ 3837342 w 5351080"/>
                    <a:gd name="connsiteY1306" fmla="*/ 1903504 h 6057772"/>
                    <a:gd name="connsiteX1307" fmla="*/ 3822430 w 5351080"/>
                    <a:gd name="connsiteY1307" fmla="*/ 1947432 h 6057772"/>
                    <a:gd name="connsiteX1308" fmla="*/ 3812490 w 5351080"/>
                    <a:gd name="connsiteY1308" fmla="*/ 1959982 h 6057772"/>
                    <a:gd name="connsiteX1309" fmla="*/ 3798820 w 5351080"/>
                    <a:gd name="connsiteY1309" fmla="*/ 1943666 h 6057772"/>
                    <a:gd name="connsiteX1310" fmla="*/ 3788878 w 5351080"/>
                    <a:gd name="connsiteY1310" fmla="*/ 1892209 h 6057772"/>
                    <a:gd name="connsiteX1311" fmla="*/ 3752840 w 5351080"/>
                    <a:gd name="connsiteY1311" fmla="*/ 1863342 h 6057772"/>
                    <a:gd name="connsiteX1312" fmla="*/ 3720532 w 5351080"/>
                    <a:gd name="connsiteY1312" fmla="*/ 1864597 h 6057772"/>
                    <a:gd name="connsiteX1313" fmla="*/ 3723016 w 5351080"/>
                    <a:gd name="connsiteY1313" fmla="*/ 1889699 h 6057772"/>
                    <a:gd name="connsiteX1314" fmla="*/ 3720532 w 5351080"/>
                    <a:gd name="connsiteY1314" fmla="*/ 1907270 h 6057772"/>
                    <a:gd name="connsiteX1315" fmla="*/ 3706862 w 5351080"/>
                    <a:gd name="connsiteY1315" fmla="*/ 1894719 h 6057772"/>
                    <a:gd name="connsiteX1316" fmla="*/ 3673310 w 5351080"/>
                    <a:gd name="connsiteY1316" fmla="*/ 1889699 h 6057772"/>
                    <a:gd name="connsiteX1317" fmla="*/ 3631060 w 5351080"/>
                    <a:gd name="connsiteY1317" fmla="*/ 1893464 h 6057772"/>
                    <a:gd name="connsiteX1318" fmla="*/ 3612418 w 5351080"/>
                    <a:gd name="connsiteY1318" fmla="*/ 1874638 h 6057772"/>
                    <a:gd name="connsiteX1319" fmla="*/ 3562712 w 5351080"/>
                    <a:gd name="connsiteY1319" fmla="*/ 1867108 h 6057772"/>
                    <a:gd name="connsiteX1320" fmla="*/ 3527918 w 5351080"/>
                    <a:gd name="connsiteY1320" fmla="*/ 1873383 h 6057772"/>
                    <a:gd name="connsiteX1321" fmla="*/ 3582594 w 5351080"/>
                    <a:gd name="connsiteY1321" fmla="*/ 1838241 h 6057772"/>
                    <a:gd name="connsiteX1322" fmla="*/ 3609934 w 5351080"/>
                    <a:gd name="connsiteY1322" fmla="*/ 1844517 h 6057772"/>
                    <a:gd name="connsiteX1323" fmla="*/ 3655912 w 5351080"/>
                    <a:gd name="connsiteY1323" fmla="*/ 1853302 h 6057772"/>
                    <a:gd name="connsiteX1324" fmla="*/ 3771482 w 5351080"/>
                    <a:gd name="connsiteY1324" fmla="*/ 1849537 h 6057772"/>
                    <a:gd name="connsiteX1325" fmla="*/ 3811246 w 5351080"/>
                    <a:gd name="connsiteY1325" fmla="*/ 1844517 h 6057772"/>
                    <a:gd name="connsiteX1326" fmla="*/ 3877108 w 5351080"/>
                    <a:gd name="connsiteY1326" fmla="*/ 1853302 h 6057772"/>
                    <a:gd name="connsiteX1327" fmla="*/ 3904446 w 5351080"/>
                    <a:gd name="connsiteY1327" fmla="*/ 1872128 h 6057772"/>
                    <a:gd name="connsiteX1328" fmla="*/ 3921844 w 5351080"/>
                    <a:gd name="connsiteY1328" fmla="*/ 1842006 h 6057772"/>
                    <a:gd name="connsiteX1329" fmla="*/ 3983978 w 5351080"/>
                    <a:gd name="connsiteY1329" fmla="*/ 1776743 h 6057772"/>
                    <a:gd name="connsiteX1330" fmla="*/ 4007588 w 5351080"/>
                    <a:gd name="connsiteY1330" fmla="*/ 1783018 h 6057772"/>
                    <a:gd name="connsiteX1331" fmla="*/ 4062266 w 5351080"/>
                    <a:gd name="connsiteY1331" fmla="*/ 1800589 h 6057772"/>
                    <a:gd name="connsiteX1332" fmla="*/ 4082150 w 5351080"/>
                    <a:gd name="connsiteY1332" fmla="*/ 1801844 h 6057772"/>
                    <a:gd name="connsiteX1333" fmla="*/ 4162922 w 5351080"/>
                    <a:gd name="connsiteY1333" fmla="*/ 1771723 h 6057772"/>
                    <a:gd name="connsiteX1334" fmla="*/ 4187776 w 5351080"/>
                    <a:gd name="connsiteY1334" fmla="*/ 1764193 h 6057772"/>
                    <a:gd name="connsiteX1335" fmla="*/ 4205174 w 5351080"/>
                    <a:gd name="connsiteY1335" fmla="*/ 1788039 h 6057772"/>
                    <a:gd name="connsiteX1336" fmla="*/ 4215116 w 5351080"/>
                    <a:gd name="connsiteY1336" fmla="*/ 1864597 h 6057772"/>
                    <a:gd name="connsiteX1337" fmla="*/ 4223814 w 5351080"/>
                    <a:gd name="connsiteY1337" fmla="*/ 1877148 h 6057772"/>
                    <a:gd name="connsiteX1338" fmla="*/ 4236240 w 5351080"/>
                    <a:gd name="connsiteY1338" fmla="*/ 1868363 h 6057772"/>
                    <a:gd name="connsiteX1339" fmla="*/ 4264822 w 5351080"/>
                    <a:gd name="connsiteY1339" fmla="*/ 1813140 h 6057772"/>
                    <a:gd name="connsiteX1340" fmla="*/ 4330004 w 5351080"/>
                    <a:gd name="connsiteY1340" fmla="*/ 1774665 h 6057772"/>
                    <a:gd name="connsiteX1341" fmla="*/ 4350844 w 5351080"/>
                    <a:gd name="connsiteY1341" fmla="*/ 1778827 h 6057772"/>
                    <a:gd name="connsiteX1342" fmla="*/ 4348828 w 5351080"/>
                    <a:gd name="connsiteY1342" fmla="*/ 1755595 h 6057772"/>
                    <a:gd name="connsiteX1343" fmla="*/ 4342114 w 5351080"/>
                    <a:gd name="connsiteY1343" fmla="*/ 1734085 h 6057772"/>
                    <a:gd name="connsiteX1344" fmla="*/ 4280900 w 5351080"/>
                    <a:gd name="connsiteY1344" fmla="*/ 1725357 h 6057772"/>
                    <a:gd name="connsiteX1345" fmla="*/ 4237178 w 5351080"/>
                    <a:gd name="connsiteY1345" fmla="*/ 1734085 h 6057772"/>
                    <a:gd name="connsiteX1346" fmla="*/ 4205948 w 5351080"/>
                    <a:gd name="connsiteY1346" fmla="*/ 1726604 h 6057772"/>
                    <a:gd name="connsiteX1347" fmla="*/ 4132242 w 5351080"/>
                    <a:gd name="connsiteY1347" fmla="*/ 1717875 h 6057772"/>
                    <a:gd name="connsiteX1348" fmla="*/ 4125996 w 5351080"/>
                    <a:gd name="connsiteY1348" fmla="*/ 1716628 h 6057772"/>
                    <a:gd name="connsiteX1349" fmla="*/ 3996076 w 5351080"/>
                    <a:gd name="connsiteY1349" fmla="*/ 1707900 h 6057772"/>
                    <a:gd name="connsiteX1350" fmla="*/ 3881146 w 5351080"/>
                    <a:gd name="connsiteY1350" fmla="*/ 1704159 h 6057772"/>
                    <a:gd name="connsiteX1351" fmla="*/ 3822432 w 5351080"/>
                    <a:gd name="connsiteY1351" fmla="*/ 1562012 h 6057772"/>
                    <a:gd name="connsiteX1352" fmla="*/ 3843670 w 5351080"/>
                    <a:gd name="connsiteY1352" fmla="*/ 1499667 h 6057772"/>
                    <a:gd name="connsiteX1353" fmla="*/ 3898636 w 5351080"/>
                    <a:gd name="connsiteY1353" fmla="*/ 1382458 h 6057772"/>
                    <a:gd name="connsiteX1354" fmla="*/ 3866156 w 5351080"/>
                    <a:gd name="connsiteY1354" fmla="*/ 1335075 h 6057772"/>
                    <a:gd name="connsiteX1355" fmla="*/ 3856162 w 5351080"/>
                    <a:gd name="connsiteY1355" fmla="*/ 1355026 h 6057772"/>
                    <a:gd name="connsiteX1356" fmla="*/ 3823682 w 5351080"/>
                    <a:gd name="connsiteY1356" fmla="*/ 1444803 h 6057772"/>
                    <a:gd name="connsiteX1357" fmla="*/ 3796198 w 5351080"/>
                    <a:gd name="connsiteY1357" fmla="*/ 1447297 h 6057772"/>
                    <a:gd name="connsiteX1358" fmla="*/ 3784956 w 5351080"/>
                    <a:gd name="connsiteY1358" fmla="*/ 1414877 h 6057772"/>
                    <a:gd name="connsiteX1359" fmla="*/ 3827430 w 5351080"/>
                    <a:gd name="connsiteY1359" fmla="*/ 1383705 h 6057772"/>
                    <a:gd name="connsiteX1360" fmla="*/ 3838672 w 5351080"/>
                    <a:gd name="connsiteY1360" fmla="*/ 1368742 h 6057772"/>
                    <a:gd name="connsiteX1361" fmla="*/ 3784956 w 5351080"/>
                    <a:gd name="connsiteY1361" fmla="*/ 1335075 h 6057772"/>
                    <a:gd name="connsiteX1362" fmla="*/ 3758722 w 5351080"/>
                    <a:gd name="connsiteY1362" fmla="*/ 1322606 h 6057772"/>
                    <a:gd name="connsiteX1363" fmla="*/ 3788704 w 5351080"/>
                    <a:gd name="connsiteY1363" fmla="*/ 1307643 h 6057772"/>
                    <a:gd name="connsiteX1364" fmla="*/ 3872402 w 5351080"/>
                    <a:gd name="connsiteY1364" fmla="*/ 1320113 h 6057772"/>
                    <a:gd name="connsiteX1365" fmla="*/ 4019812 w 5351080"/>
                    <a:gd name="connsiteY1365" fmla="*/ 1250286 h 6057772"/>
                    <a:gd name="connsiteX1366" fmla="*/ 4031054 w 5351080"/>
                    <a:gd name="connsiteY1366" fmla="*/ 1231582 h 6057772"/>
                    <a:gd name="connsiteX1367" fmla="*/ 4041048 w 5351080"/>
                    <a:gd name="connsiteY1367" fmla="*/ 1249039 h 6057772"/>
                    <a:gd name="connsiteX1368" fmla="*/ 4073528 w 5351080"/>
                    <a:gd name="connsiteY1368" fmla="*/ 1355026 h 6057772"/>
                    <a:gd name="connsiteX1369" fmla="*/ 4092266 w 5351080"/>
                    <a:gd name="connsiteY1369" fmla="*/ 1372483 h 6057772"/>
                    <a:gd name="connsiteX1370" fmla="*/ 4137240 w 5351080"/>
                    <a:gd name="connsiteY1370" fmla="*/ 1355026 h 6057772"/>
                    <a:gd name="connsiteX1371" fmla="*/ 4121000 w 5351080"/>
                    <a:gd name="connsiteY1371" fmla="*/ 1328841 h 6057772"/>
                    <a:gd name="connsiteX1372" fmla="*/ 4118500 w 5351080"/>
                    <a:gd name="connsiteY1372" fmla="*/ 1295174 h 6057772"/>
                    <a:gd name="connsiteX1373" fmla="*/ 4137240 w 5351080"/>
                    <a:gd name="connsiteY1373" fmla="*/ 1264002 h 6057772"/>
                    <a:gd name="connsiteX1374" fmla="*/ 4098514 w 5351080"/>
                    <a:gd name="connsiteY1374" fmla="*/ 1235323 h 6057772"/>
                    <a:gd name="connsiteX1375" fmla="*/ 4084772 w 5351080"/>
                    <a:gd name="connsiteY1375" fmla="*/ 1211632 h 6057772"/>
                    <a:gd name="connsiteX1376" fmla="*/ 4129744 w 5351080"/>
                    <a:gd name="connsiteY1376" fmla="*/ 1086941 h 6057772"/>
                    <a:gd name="connsiteX1377" fmla="*/ 4168470 w 5351080"/>
                    <a:gd name="connsiteY1377" fmla="*/ 1063250 h 6057772"/>
                    <a:gd name="connsiteX1378" fmla="*/ 4258414 w 5351080"/>
                    <a:gd name="connsiteY1378" fmla="*/ 1037065 h 6057772"/>
                    <a:gd name="connsiteX1379" fmla="*/ 4300888 w 5351080"/>
                    <a:gd name="connsiteY1379" fmla="*/ 1049534 h 6057772"/>
                    <a:gd name="connsiteX1380" fmla="*/ 4364600 w 5351080"/>
                    <a:gd name="connsiteY1380" fmla="*/ 1054522 h 6057772"/>
                    <a:gd name="connsiteX1381" fmla="*/ 4369596 w 5351080"/>
                    <a:gd name="connsiteY1381" fmla="*/ 1050781 h 6057772"/>
                    <a:gd name="connsiteX1382" fmla="*/ 4404574 w 5351080"/>
                    <a:gd name="connsiteY1382" fmla="*/ 984695 h 6057772"/>
                    <a:gd name="connsiteX1383" fmla="*/ 4383338 w 5351080"/>
                    <a:gd name="connsiteY1383" fmla="*/ 956016 h 6057772"/>
                    <a:gd name="connsiteX1384" fmla="*/ 4377092 w 5351080"/>
                    <a:gd name="connsiteY1384" fmla="*/ 953522 h 6057772"/>
                    <a:gd name="connsiteX1385" fmla="*/ 4358354 w 5351080"/>
                    <a:gd name="connsiteY1385" fmla="*/ 908634 h 6057772"/>
                    <a:gd name="connsiteX1386" fmla="*/ 4369596 w 5351080"/>
                    <a:gd name="connsiteY1386" fmla="*/ 891177 h 6057772"/>
                    <a:gd name="connsiteX1387" fmla="*/ 4402076 w 5351080"/>
                    <a:gd name="connsiteY1387" fmla="*/ 917362 h 6057772"/>
                    <a:gd name="connsiteX1388" fmla="*/ 4432058 w 5351080"/>
                    <a:gd name="connsiteY1388" fmla="*/ 861251 h 6057772"/>
                    <a:gd name="connsiteX1389" fmla="*/ 4384588 w 5351080"/>
                    <a:gd name="connsiteY1389" fmla="*/ 805141 h 6057772"/>
                    <a:gd name="connsiteX1390" fmla="*/ 4229682 w 5351080"/>
                    <a:gd name="connsiteY1390" fmla="*/ 739055 h 6057772"/>
                    <a:gd name="connsiteX1391" fmla="*/ 4192206 w 5351080"/>
                    <a:gd name="connsiteY1391" fmla="*/ 699154 h 6057772"/>
                    <a:gd name="connsiteX1392" fmla="*/ 4165972 w 5351080"/>
                    <a:gd name="connsiteY1392" fmla="*/ 654265 h 6057772"/>
                    <a:gd name="connsiteX1393" fmla="*/ 4159726 w 5351080"/>
                    <a:gd name="connsiteY1393" fmla="*/ 589426 h 6057772"/>
                    <a:gd name="connsiteX1394" fmla="*/ 4223436 w 5351080"/>
                    <a:gd name="connsiteY1394" fmla="*/ 565735 h 6057772"/>
                    <a:gd name="connsiteX1395" fmla="*/ 4264660 w 5351080"/>
                    <a:gd name="connsiteY1395" fmla="*/ 548278 h 6057772"/>
                    <a:gd name="connsiteX1396" fmla="*/ 4297140 w 5351080"/>
                    <a:gd name="connsiteY1396" fmla="*/ 509624 h 6057772"/>
                    <a:gd name="connsiteX1397" fmla="*/ 4292144 w 5351080"/>
                    <a:gd name="connsiteY1397" fmla="*/ 490921 h 6057772"/>
                    <a:gd name="connsiteX1398" fmla="*/ 4254668 w 5351080"/>
                    <a:gd name="connsiteY1398" fmla="*/ 437304 h 6057772"/>
                    <a:gd name="connsiteX1399" fmla="*/ 4288083 w 5351080"/>
                    <a:gd name="connsiteY1399" fmla="*/ 415171 h 6057772"/>
                    <a:gd name="connsiteX1400" fmla="*/ 2084839 w 5351080"/>
                    <a:gd name="connsiteY1400" fmla="*/ 414244 h 6057772"/>
                    <a:gd name="connsiteX1401" fmla="*/ 2069878 w 5351080"/>
                    <a:gd name="connsiteY1401" fmla="*/ 426854 h 6057772"/>
                    <a:gd name="connsiteX1402" fmla="*/ 2081098 w 5351080"/>
                    <a:gd name="connsiteY1402" fmla="*/ 461726 h 6057772"/>
                    <a:gd name="connsiteX1403" fmla="*/ 2099800 w 5351080"/>
                    <a:gd name="connsiteY1403" fmla="*/ 467952 h 6057772"/>
                    <a:gd name="connsiteX1404" fmla="*/ 2123488 w 5351080"/>
                    <a:gd name="connsiteY1404" fmla="*/ 496596 h 6057772"/>
                    <a:gd name="connsiteX1405" fmla="*/ 2102292 w 5351080"/>
                    <a:gd name="connsiteY1405" fmla="*/ 522750 h 6057772"/>
                    <a:gd name="connsiteX1406" fmla="*/ 2059904 w 5351080"/>
                    <a:gd name="connsiteY1406" fmla="*/ 557621 h 6057772"/>
                    <a:gd name="connsiteX1407" fmla="*/ 2028736 w 5351080"/>
                    <a:gd name="connsiteY1407" fmla="*/ 575056 h 6057772"/>
                    <a:gd name="connsiteX1408" fmla="*/ 2013776 w 5351080"/>
                    <a:gd name="connsiteY1408" fmla="*/ 609927 h 6057772"/>
                    <a:gd name="connsiteX1409" fmla="*/ 2041204 w 5351080"/>
                    <a:gd name="connsiteY1409" fmla="*/ 609927 h 6057772"/>
                    <a:gd name="connsiteX1410" fmla="*/ 2129720 w 5351080"/>
                    <a:gd name="connsiteY1410" fmla="*/ 550148 h 6057772"/>
                    <a:gd name="connsiteX1411" fmla="*/ 2180836 w 5351080"/>
                    <a:gd name="connsiteY1411" fmla="*/ 532713 h 6057772"/>
                    <a:gd name="connsiteX1412" fmla="*/ 2248158 w 5351080"/>
                    <a:gd name="connsiteY1412" fmla="*/ 492860 h 6057772"/>
                    <a:gd name="connsiteX1413" fmla="*/ 2249110 w 5351080"/>
                    <a:gd name="connsiteY1413" fmla="*/ 493305 h 6057772"/>
                    <a:gd name="connsiteX1414" fmla="*/ 2243006 w 5351080"/>
                    <a:gd name="connsiteY1414" fmla="*/ 479854 h 6057772"/>
                    <a:gd name="connsiteX1415" fmla="*/ 2242376 w 5351080"/>
                    <a:gd name="connsiteY1415" fmla="*/ 479171 h 6057772"/>
                    <a:gd name="connsiteX1416" fmla="*/ 2196420 w 5351080"/>
                    <a:gd name="connsiteY1416" fmla="*/ 479317 h 6057772"/>
                    <a:gd name="connsiteX1417" fmla="*/ 2147174 w 5351080"/>
                    <a:gd name="connsiteY1417" fmla="*/ 472934 h 6057772"/>
                    <a:gd name="connsiteX1418" fmla="*/ 2123488 w 5351080"/>
                    <a:gd name="connsiteY1418" fmla="*/ 448026 h 6057772"/>
                    <a:gd name="connsiteX1419" fmla="*/ 2103540 w 5351080"/>
                    <a:gd name="connsiteY1419" fmla="*/ 419382 h 6057772"/>
                    <a:gd name="connsiteX1420" fmla="*/ 2084839 w 5351080"/>
                    <a:gd name="connsiteY1420" fmla="*/ 414244 h 6057772"/>
                    <a:gd name="connsiteX1421" fmla="*/ 2012692 w 5351080"/>
                    <a:gd name="connsiteY1421" fmla="*/ 282969 h 6057772"/>
                    <a:gd name="connsiteX1422" fmla="*/ 2026532 w 5351080"/>
                    <a:gd name="connsiteY1422" fmla="*/ 309137 h 6057772"/>
                    <a:gd name="connsiteX1423" fmla="*/ 2041462 w 5351080"/>
                    <a:gd name="connsiteY1423" fmla="*/ 321598 h 6057772"/>
                    <a:gd name="connsiteX1424" fmla="*/ 2073808 w 5351080"/>
                    <a:gd name="connsiteY1424" fmla="*/ 324090 h 6057772"/>
                    <a:gd name="connsiteX1425" fmla="*/ 2124816 w 5351080"/>
                    <a:gd name="connsiteY1425" fmla="*/ 322844 h 6057772"/>
                    <a:gd name="connsiteX1426" fmla="*/ 2180800 w 5351080"/>
                    <a:gd name="connsiteY1426" fmla="*/ 304152 h 6057772"/>
                    <a:gd name="connsiteX1427" fmla="*/ 2262912 w 5351080"/>
                    <a:gd name="connsiteY1427" fmla="*/ 299168 h 6057772"/>
                    <a:gd name="connsiteX1428" fmla="*/ 2284062 w 5351080"/>
                    <a:gd name="connsiteY1428" fmla="*/ 306644 h 6057772"/>
                    <a:gd name="connsiteX1429" fmla="*/ 2347510 w 5351080"/>
                    <a:gd name="connsiteY1429" fmla="*/ 329074 h 6057772"/>
                    <a:gd name="connsiteX1430" fmla="*/ 2388566 w 5351080"/>
                    <a:gd name="connsiteY1430" fmla="*/ 363966 h 6057772"/>
                    <a:gd name="connsiteX1431" fmla="*/ 2435840 w 5351080"/>
                    <a:gd name="connsiteY1431" fmla="*/ 363966 h 6057772"/>
                    <a:gd name="connsiteX1432" fmla="*/ 2485604 w 5351080"/>
                    <a:gd name="connsiteY1432" fmla="*/ 356488 h 6057772"/>
                    <a:gd name="connsiteX1433" fmla="*/ 2575180 w 5351080"/>
                    <a:gd name="connsiteY1433" fmla="*/ 393873 h 6057772"/>
                    <a:gd name="connsiteX1434" fmla="*/ 2592598 w 5351080"/>
                    <a:gd name="connsiteY1434" fmla="*/ 420041 h 6057772"/>
                    <a:gd name="connsiteX1435" fmla="*/ 2568960 w 5351080"/>
                    <a:gd name="connsiteY1435" fmla="*/ 504776 h 6057772"/>
                    <a:gd name="connsiteX1436" fmla="*/ 2583888 w 5351080"/>
                    <a:gd name="connsiteY1436" fmla="*/ 555866 h 6057772"/>
                    <a:gd name="connsiteX1437" fmla="*/ 2619968 w 5351080"/>
                    <a:gd name="connsiteY1437" fmla="*/ 545897 h 6057772"/>
                    <a:gd name="connsiteX1438" fmla="*/ 2619968 w 5351080"/>
                    <a:gd name="connsiteY1438" fmla="*/ 573311 h 6057772"/>
                    <a:gd name="connsiteX1439" fmla="*/ 2615590 w 5351080"/>
                    <a:gd name="connsiteY1439" fmla="*/ 580534 h 6057772"/>
                    <a:gd name="connsiteX1440" fmla="*/ 2619872 w 5351080"/>
                    <a:gd name="connsiteY1440" fmla="*/ 576478 h 6057772"/>
                    <a:gd name="connsiteX1441" fmla="*/ 2624798 w 5351080"/>
                    <a:gd name="connsiteY1441" fmla="*/ 598999 h 6057772"/>
                    <a:gd name="connsiteX1442" fmla="*/ 2600166 w 5351080"/>
                    <a:gd name="connsiteY1442" fmla="*/ 601206 h 6057772"/>
                    <a:gd name="connsiteX1443" fmla="*/ 2560752 w 5351080"/>
                    <a:gd name="connsiteY1443" fmla="*/ 594141 h 6057772"/>
                    <a:gd name="connsiteX1444" fmla="*/ 2573330 w 5351080"/>
                    <a:gd name="connsiteY1444" fmla="*/ 593798 h 6057772"/>
                    <a:gd name="connsiteX1445" fmla="*/ 2560250 w 5351080"/>
                    <a:gd name="connsiteY1445" fmla="*/ 592003 h 6057772"/>
                    <a:gd name="connsiteX1446" fmla="*/ 2556720 w 5351080"/>
                    <a:gd name="connsiteY1446" fmla="*/ 592003 h 6057772"/>
                    <a:gd name="connsiteX1447" fmla="*/ 2547214 w 5351080"/>
                    <a:gd name="connsiteY1447" fmla="*/ 603545 h 6057772"/>
                    <a:gd name="connsiteX1448" fmla="*/ 2532410 w 5351080"/>
                    <a:gd name="connsiteY1448" fmla="*/ 607437 h 6057772"/>
                    <a:gd name="connsiteX1449" fmla="*/ 2523750 w 5351080"/>
                    <a:gd name="connsiteY1449" fmla="*/ 607563 h 6057772"/>
                    <a:gd name="connsiteX1450" fmla="*/ 2520066 w 5351080"/>
                    <a:gd name="connsiteY1450" fmla="*/ 613519 h 6057772"/>
                    <a:gd name="connsiteX1451" fmla="*/ 2510522 w 5351080"/>
                    <a:gd name="connsiteY1451" fmla="*/ 615629 h 6057772"/>
                    <a:gd name="connsiteX1452" fmla="*/ 2497284 w 5351080"/>
                    <a:gd name="connsiteY1452" fmla="*/ 614918 h 6057772"/>
                    <a:gd name="connsiteX1453" fmla="*/ 2492514 w 5351080"/>
                    <a:gd name="connsiteY1453" fmla="*/ 617400 h 6057772"/>
                    <a:gd name="connsiteX1454" fmla="*/ 2458854 w 5351080"/>
                    <a:gd name="connsiteY1454" fmla="*/ 665970 h 6057772"/>
                    <a:gd name="connsiteX1455" fmla="*/ 2427686 w 5351080"/>
                    <a:gd name="connsiteY1455" fmla="*/ 697105 h 6057772"/>
                    <a:gd name="connsiteX1456" fmla="*/ 2386544 w 5351080"/>
                    <a:gd name="connsiteY1456" fmla="*/ 680915 h 6057772"/>
                    <a:gd name="connsiteX1457" fmla="*/ 2309248 w 5351080"/>
                    <a:gd name="connsiteY1457" fmla="*/ 642308 h 6057772"/>
                    <a:gd name="connsiteX1458" fmla="*/ 2261872 w 5351080"/>
                    <a:gd name="connsiteY1458" fmla="*/ 679669 h 6057772"/>
                    <a:gd name="connsiteX1459" fmla="*/ 2204524 w 5351080"/>
                    <a:gd name="connsiteY1459" fmla="*/ 739448 h 6057772"/>
                    <a:gd name="connsiteX1460" fmla="*/ 2201610 w 5351080"/>
                    <a:gd name="connsiteY1460" fmla="*/ 739732 h 6057772"/>
                    <a:gd name="connsiteX1461" fmla="*/ 2170184 w 5351080"/>
                    <a:gd name="connsiteY1461" fmla="*/ 768803 h 6057772"/>
                    <a:gd name="connsiteX1462" fmla="*/ 2139738 w 5351080"/>
                    <a:gd name="connsiteY1462" fmla="*/ 784158 h 6057772"/>
                    <a:gd name="connsiteX1463" fmla="*/ 2108074 w 5351080"/>
                    <a:gd name="connsiteY1463" fmla="*/ 786637 h 6057772"/>
                    <a:gd name="connsiteX1464" fmla="*/ 2104786 w 5351080"/>
                    <a:gd name="connsiteY1464" fmla="*/ 788019 h 6057772"/>
                    <a:gd name="connsiteX1465" fmla="*/ 2033724 w 5351080"/>
                    <a:gd name="connsiteY1465" fmla="*/ 812927 h 6057772"/>
                    <a:gd name="connsiteX1466" fmla="*/ 1981362 w 5351080"/>
                    <a:gd name="connsiteY1466" fmla="*/ 810436 h 6057772"/>
                    <a:gd name="connsiteX1467" fmla="*/ 1931492 w 5351080"/>
                    <a:gd name="connsiteY1467" fmla="*/ 779301 h 6057772"/>
                    <a:gd name="connsiteX1468" fmla="*/ 1929000 w 5351080"/>
                    <a:gd name="connsiteY1468" fmla="*/ 718277 h 6057772"/>
                    <a:gd name="connsiteX1469" fmla="*/ 1934766 w 5351080"/>
                    <a:gd name="connsiteY1469" fmla="*/ 697728 h 6057772"/>
                    <a:gd name="connsiteX1470" fmla="*/ 1934114 w 5351080"/>
                    <a:gd name="connsiteY1470" fmla="*/ 680561 h 6057772"/>
                    <a:gd name="connsiteX1471" fmla="*/ 1913140 w 5351080"/>
                    <a:gd name="connsiteY1471" fmla="*/ 674762 h 6057772"/>
                    <a:gd name="connsiteX1472" fmla="*/ 1831552 w 5351080"/>
                    <a:gd name="connsiteY1472" fmla="*/ 692620 h 6057772"/>
                    <a:gd name="connsiteX1473" fmla="*/ 1810342 w 5351080"/>
                    <a:gd name="connsiteY1473" fmla="*/ 693877 h 6057772"/>
                    <a:gd name="connsiteX1474" fmla="*/ 1775406 w 5351080"/>
                    <a:gd name="connsiteY1474" fmla="*/ 711480 h 6057772"/>
                    <a:gd name="connsiteX1475" fmla="*/ 1752948 w 5351080"/>
                    <a:gd name="connsiteY1475" fmla="*/ 712737 h 6057772"/>
                    <a:gd name="connsiteX1476" fmla="*/ 1705534 w 5351080"/>
                    <a:gd name="connsiteY1476" fmla="*/ 649870 h 6057772"/>
                    <a:gd name="connsiteX1477" fmla="*/ 1694306 w 5351080"/>
                    <a:gd name="connsiteY1477" fmla="*/ 639811 h 6057772"/>
                    <a:gd name="connsiteX1478" fmla="*/ 1621938 w 5351080"/>
                    <a:gd name="connsiteY1478" fmla="*/ 649870 h 6057772"/>
                    <a:gd name="connsiteX1479" fmla="*/ 1601936 w 5351080"/>
                    <a:gd name="connsiteY1479" fmla="*/ 658180 h 6057772"/>
                    <a:gd name="connsiteX1480" fmla="*/ 1602340 w 5351080"/>
                    <a:gd name="connsiteY1480" fmla="*/ 659861 h 6057772"/>
                    <a:gd name="connsiteX1481" fmla="*/ 1603606 w 5351080"/>
                    <a:gd name="connsiteY1481" fmla="*/ 659743 h 6057772"/>
                    <a:gd name="connsiteX1482" fmla="*/ 1614828 w 5351080"/>
                    <a:gd name="connsiteY1482" fmla="*/ 674688 h 6057772"/>
                    <a:gd name="connsiteX1483" fmla="*/ 1684644 w 5351080"/>
                    <a:gd name="connsiteY1483" fmla="*/ 754393 h 6057772"/>
                    <a:gd name="connsiteX1484" fmla="*/ 1826768 w 5351080"/>
                    <a:gd name="connsiteY1484" fmla="*/ 783037 h 6057772"/>
                    <a:gd name="connsiteX1485" fmla="*/ 1840482 w 5351080"/>
                    <a:gd name="connsiteY1485" fmla="*/ 790510 h 6057772"/>
                    <a:gd name="connsiteX1486" fmla="*/ 1907806 w 5351080"/>
                    <a:gd name="connsiteY1486" fmla="*/ 824135 h 6057772"/>
                    <a:gd name="connsiteX1487" fmla="*/ 1958920 w 5351080"/>
                    <a:gd name="connsiteY1487" fmla="*/ 845307 h 6057772"/>
                    <a:gd name="connsiteX1488" fmla="*/ 2066138 w 5351080"/>
                    <a:gd name="connsiteY1488" fmla="*/ 893877 h 6057772"/>
                    <a:gd name="connsiteX1489" fmla="*/ 2099800 w 5351080"/>
                    <a:gd name="connsiteY1489" fmla="*/ 917540 h 6057772"/>
                    <a:gd name="connsiteX1490" fmla="*/ 2074866 w 5351080"/>
                    <a:gd name="connsiteY1490" fmla="*/ 947429 h 6057772"/>
                    <a:gd name="connsiteX1491" fmla="*/ 2026244 w 5351080"/>
                    <a:gd name="connsiteY1491" fmla="*/ 977319 h 6057772"/>
                    <a:gd name="connsiteX1492" fmla="*/ 2021256 w 5351080"/>
                    <a:gd name="connsiteY1492" fmla="*/ 981055 h 6057772"/>
                    <a:gd name="connsiteX1493" fmla="*/ 1935234 w 5351080"/>
                    <a:gd name="connsiteY1493" fmla="*/ 968601 h 6057772"/>
                    <a:gd name="connsiteX1494" fmla="*/ 1935234 w 5351080"/>
                    <a:gd name="connsiteY1494" fmla="*/ 942448 h 6057772"/>
                    <a:gd name="connsiteX1495" fmla="*/ 1915286 w 5351080"/>
                    <a:gd name="connsiteY1495" fmla="*/ 873951 h 6057772"/>
                    <a:gd name="connsiteX1496" fmla="*/ 1869158 w 5351080"/>
                    <a:gd name="connsiteY1496" fmla="*/ 854025 h 6057772"/>
                    <a:gd name="connsiteX1497" fmla="*/ 1855444 w 5351080"/>
                    <a:gd name="connsiteY1497" fmla="*/ 866479 h 6057772"/>
                    <a:gd name="connsiteX1498" fmla="*/ 1882872 w 5351080"/>
                    <a:gd name="connsiteY1498" fmla="*/ 910068 h 6057772"/>
                    <a:gd name="connsiteX1499" fmla="*/ 1926506 w 5351080"/>
                    <a:gd name="connsiteY1499" fmla="*/ 989773 h 6057772"/>
                    <a:gd name="connsiteX1500" fmla="*/ 1897832 w 5351080"/>
                    <a:gd name="connsiteY1500" fmla="*/ 1030871 h 6057772"/>
                    <a:gd name="connsiteX1501" fmla="*/ 1842976 w 5351080"/>
                    <a:gd name="connsiteY1501" fmla="*/ 1079441 h 6057772"/>
                    <a:gd name="connsiteX1502" fmla="*/ 1808068 w 5351080"/>
                    <a:gd name="connsiteY1502" fmla="*/ 1236361 h 6057772"/>
                    <a:gd name="connsiteX1503" fmla="*/ 1732018 w 5351080"/>
                    <a:gd name="connsiteY1503" fmla="*/ 1302367 h 6057772"/>
                    <a:gd name="connsiteX1504" fmla="*/ 1632282 w 5351080"/>
                    <a:gd name="connsiteY1504" fmla="*/ 1328520 h 6057772"/>
                    <a:gd name="connsiteX1505" fmla="*/ 1572440 w 5351080"/>
                    <a:gd name="connsiteY1505" fmla="*/ 1304857 h 6057772"/>
                    <a:gd name="connsiteX1506" fmla="*/ 1501376 w 5351080"/>
                    <a:gd name="connsiteY1506" fmla="*/ 1160392 h 6057772"/>
                    <a:gd name="connsiteX1507" fmla="*/ 1480182 w 5351080"/>
                    <a:gd name="connsiteY1507" fmla="*/ 1144202 h 6057772"/>
                    <a:gd name="connsiteX1508" fmla="*/ 1502624 w 5351080"/>
                    <a:gd name="connsiteY1508" fmla="*/ 1167864 h 6057772"/>
                    <a:gd name="connsiteX1509" fmla="*/ 1496390 w 5351080"/>
                    <a:gd name="connsiteY1509" fmla="*/ 1201490 h 6057772"/>
                    <a:gd name="connsiteX1510" fmla="*/ 1491402 w 5351080"/>
                    <a:gd name="connsiteY1510" fmla="*/ 1228888 h 6057772"/>
                    <a:gd name="connsiteX1511" fmla="*/ 1497636 w 5351080"/>
                    <a:gd name="connsiteY1511" fmla="*/ 1309839 h 6057772"/>
                    <a:gd name="connsiteX1512" fmla="*/ 1468962 w 5351080"/>
                    <a:gd name="connsiteY1512" fmla="*/ 1337238 h 6057772"/>
                    <a:gd name="connsiteX1513" fmla="*/ 1440288 w 5351080"/>
                    <a:gd name="connsiteY1513" fmla="*/ 1349692 h 6057772"/>
                    <a:gd name="connsiteX1514" fmla="*/ 1446520 w 5351080"/>
                    <a:gd name="connsiteY1514" fmla="*/ 1384563 h 6057772"/>
                    <a:gd name="connsiteX1515" fmla="*/ 1463974 w 5351080"/>
                    <a:gd name="connsiteY1515" fmla="*/ 1411961 h 6057772"/>
                    <a:gd name="connsiteX1516" fmla="*/ 1449014 w 5351080"/>
                    <a:gd name="connsiteY1516" fmla="*/ 1476722 h 6057772"/>
                    <a:gd name="connsiteX1517" fmla="*/ 1478936 w 5351080"/>
                    <a:gd name="connsiteY1517" fmla="*/ 1501630 h 6057772"/>
                    <a:gd name="connsiteX1518" fmla="*/ 1452754 w 5351080"/>
                    <a:gd name="connsiteY1518" fmla="*/ 1532765 h 6057772"/>
                    <a:gd name="connsiteX1519" fmla="*/ 1396652 w 5351080"/>
                    <a:gd name="connsiteY1519" fmla="*/ 1540237 h 6057772"/>
                    <a:gd name="connsiteX1520" fmla="*/ 1374212 w 5351080"/>
                    <a:gd name="connsiteY1520" fmla="*/ 1558918 h 6057772"/>
                    <a:gd name="connsiteX1521" fmla="*/ 1401640 w 5351080"/>
                    <a:gd name="connsiteY1521" fmla="*/ 1567636 h 6057772"/>
                    <a:gd name="connsiteX1522" fmla="*/ 1430314 w 5351080"/>
                    <a:gd name="connsiteY1522" fmla="*/ 1577599 h 6057772"/>
                    <a:gd name="connsiteX1523" fmla="*/ 1411612 w 5351080"/>
                    <a:gd name="connsiteY1523" fmla="*/ 1604998 h 6057772"/>
                    <a:gd name="connsiteX1524" fmla="*/ 1340550 w 5351080"/>
                    <a:gd name="connsiteY1524" fmla="*/ 1642359 h 6057772"/>
                    <a:gd name="connsiteX1525" fmla="*/ 1289434 w 5351080"/>
                    <a:gd name="connsiteY1525" fmla="*/ 1631151 h 6057772"/>
                    <a:gd name="connsiteX1526" fmla="*/ 1328084 w 5351080"/>
                    <a:gd name="connsiteY1526" fmla="*/ 1659795 h 6057772"/>
                    <a:gd name="connsiteX1527" fmla="*/ 1348030 w 5351080"/>
                    <a:gd name="connsiteY1527" fmla="*/ 1656059 h 6057772"/>
                    <a:gd name="connsiteX1528" fmla="*/ 1369224 w 5351080"/>
                    <a:gd name="connsiteY1528" fmla="*/ 1667267 h 6057772"/>
                    <a:gd name="connsiteX1529" fmla="*/ 1343044 w 5351080"/>
                    <a:gd name="connsiteY1529" fmla="*/ 1725801 h 6057772"/>
                    <a:gd name="connsiteX1530" fmla="*/ 1309382 w 5351080"/>
                    <a:gd name="connsiteY1530" fmla="*/ 1732028 h 6057772"/>
                    <a:gd name="connsiteX1531" fmla="*/ 1294422 w 5351080"/>
                    <a:gd name="connsiteY1531" fmla="*/ 1718328 h 6057772"/>
                    <a:gd name="connsiteX1532" fmla="*/ 1212138 w 5351080"/>
                    <a:gd name="connsiteY1532" fmla="*/ 1744482 h 6057772"/>
                    <a:gd name="connsiteX1533" fmla="*/ 1167256 w 5351080"/>
                    <a:gd name="connsiteY1533" fmla="*/ 1760672 h 6057772"/>
                    <a:gd name="connsiteX1534" fmla="*/ 1107414 w 5351080"/>
                    <a:gd name="connsiteY1534" fmla="*/ 1750709 h 6057772"/>
                    <a:gd name="connsiteX1535" fmla="*/ 1122376 w 5351080"/>
                    <a:gd name="connsiteY1535" fmla="*/ 1771880 h 6057772"/>
                    <a:gd name="connsiteX1536" fmla="*/ 1129856 w 5351080"/>
                    <a:gd name="connsiteY1536" fmla="*/ 1862794 h 6057772"/>
                    <a:gd name="connsiteX1537" fmla="*/ 1133596 w 5351080"/>
                    <a:gd name="connsiteY1537" fmla="*/ 1905138 h 6057772"/>
                    <a:gd name="connsiteX1538" fmla="*/ 1169750 w 5351080"/>
                    <a:gd name="connsiteY1538" fmla="*/ 1920082 h 6057772"/>
                    <a:gd name="connsiteX1539" fmla="*/ 1185958 w 5351080"/>
                    <a:gd name="connsiteY1539" fmla="*/ 1916346 h 6057772"/>
                    <a:gd name="connsiteX1540" fmla="*/ 1219618 w 5351080"/>
                    <a:gd name="connsiteY1540" fmla="*/ 1932536 h 6057772"/>
                    <a:gd name="connsiteX1541" fmla="*/ 1215878 w 5351080"/>
                    <a:gd name="connsiteY1541" fmla="*/ 1962426 h 6057772"/>
                    <a:gd name="connsiteX1542" fmla="*/ 1200918 w 5351080"/>
                    <a:gd name="connsiteY1542" fmla="*/ 1991070 h 6057772"/>
                    <a:gd name="connsiteX1543" fmla="*/ 1163516 w 5351080"/>
                    <a:gd name="connsiteY1543" fmla="*/ 2034659 h 6057772"/>
                    <a:gd name="connsiteX1544" fmla="*/ 1114894 w 5351080"/>
                    <a:gd name="connsiteY1544" fmla="*/ 2070775 h 6057772"/>
                    <a:gd name="connsiteX1545" fmla="*/ 1118634 w 5351080"/>
                    <a:gd name="connsiteY1545" fmla="*/ 2098174 h 6057772"/>
                    <a:gd name="connsiteX1546" fmla="*/ 1147310 w 5351080"/>
                    <a:gd name="connsiteY1546" fmla="*/ 2147990 h 6057772"/>
                    <a:gd name="connsiteX1547" fmla="*/ 1183464 w 5351080"/>
                    <a:gd name="connsiteY1547" fmla="*/ 2189088 h 6057772"/>
                    <a:gd name="connsiteX1548" fmla="*/ 1199672 w 5351080"/>
                    <a:gd name="connsiteY1548" fmla="*/ 2037149 h 6057772"/>
                    <a:gd name="connsiteX1549" fmla="*/ 1224606 w 5351080"/>
                    <a:gd name="connsiteY1549" fmla="*/ 2012242 h 6057772"/>
                    <a:gd name="connsiteX1550" fmla="*/ 1232086 w 5351080"/>
                    <a:gd name="connsiteY1550" fmla="*/ 2045867 h 6057772"/>
                    <a:gd name="connsiteX1551" fmla="*/ 1248294 w 5351080"/>
                    <a:gd name="connsiteY1551" fmla="*/ 2124327 h 6057772"/>
                    <a:gd name="connsiteX1552" fmla="*/ 1220866 w 5351080"/>
                    <a:gd name="connsiteY1552" fmla="*/ 2238903 h 6057772"/>
                    <a:gd name="connsiteX1553" fmla="*/ 1197178 w 5351080"/>
                    <a:gd name="connsiteY1553" fmla="*/ 2301173 h 6057772"/>
                    <a:gd name="connsiteX1554" fmla="*/ 1213386 w 5351080"/>
                    <a:gd name="connsiteY1554" fmla="*/ 2398314 h 6057772"/>
                    <a:gd name="connsiteX1555" fmla="*/ 1223358 w 5351080"/>
                    <a:gd name="connsiteY1555" fmla="*/ 2433185 h 6057772"/>
                    <a:gd name="connsiteX1556" fmla="*/ 1248294 w 5351080"/>
                    <a:gd name="connsiteY1556" fmla="*/ 2502927 h 6057772"/>
                    <a:gd name="connsiteX1557" fmla="*/ 1265748 w 5351080"/>
                    <a:gd name="connsiteY1557" fmla="*/ 2534062 h 6057772"/>
                    <a:gd name="connsiteX1558" fmla="*/ 1345538 w 5351080"/>
                    <a:gd name="connsiteY1558" fmla="*/ 2581387 h 6057772"/>
                    <a:gd name="connsiteX1559" fmla="*/ 1375458 w 5351080"/>
                    <a:gd name="connsiteY1559" fmla="*/ 2605049 h 6057772"/>
                    <a:gd name="connsiteX1560" fmla="*/ 1470208 w 5351080"/>
                    <a:gd name="connsiteY1560" fmla="*/ 2681018 h 6057772"/>
                    <a:gd name="connsiteX1561" fmla="*/ 1503870 w 5351080"/>
                    <a:gd name="connsiteY1561" fmla="*/ 2744533 h 6057772"/>
                    <a:gd name="connsiteX1562" fmla="*/ 1457742 w 5351080"/>
                    <a:gd name="connsiteY1562" fmla="*/ 2788122 h 6057772"/>
                    <a:gd name="connsiteX1563" fmla="*/ 1419094 w 5351080"/>
                    <a:gd name="connsiteY1563" fmla="*/ 2805558 h 6057772"/>
                    <a:gd name="connsiteX1564" fmla="*/ 1409120 w 5351080"/>
                    <a:gd name="connsiteY1564" fmla="*/ 2831711 h 6057772"/>
                    <a:gd name="connsiteX1565" fmla="*/ 1409120 w 5351080"/>
                    <a:gd name="connsiteY1565" fmla="*/ 2916398 h 6057772"/>
                    <a:gd name="connsiteX1566" fmla="*/ 1419094 w 5351080"/>
                    <a:gd name="connsiteY1566" fmla="*/ 2947533 h 6057772"/>
                    <a:gd name="connsiteX1567" fmla="*/ 1445274 w 5351080"/>
                    <a:gd name="connsiteY1567" fmla="*/ 2918889 h 6057772"/>
                    <a:gd name="connsiteX1568" fmla="*/ 1501376 w 5351080"/>
                    <a:gd name="connsiteY1568" fmla="*/ 2862846 h 6057772"/>
                    <a:gd name="connsiteX1569" fmla="*/ 1522570 w 5351080"/>
                    <a:gd name="connsiteY1569" fmla="*/ 2892735 h 6057772"/>
                    <a:gd name="connsiteX1570" fmla="*/ 1530050 w 5351080"/>
                    <a:gd name="connsiteY1570" fmla="*/ 2918889 h 6057772"/>
                    <a:gd name="connsiteX1571" fmla="*/ 1535038 w 5351080"/>
                    <a:gd name="connsiteY1571" fmla="*/ 2922625 h 6057772"/>
                    <a:gd name="connsiteX1572" fmla="*/ 1568698 w 5351080"/>
                    <a:gd name="connsiteY1572" fmla="*/ 3018520 h 6057772"/>
                    <a:gd name="connsiteX1573" fmla="*/ 1568698 w 5351080"/>
                    <a:gd name="connsiteY1573" fmla="*/ 3038447 h 6057772"/>
                    <a:gd name="connsiteX1574" fmla="*/ 1538778 w 5351080"/>
                    <a:gd name="connsiteY1574" fmla="*/ 3070827 h 6057772"/>
                    <a:gd name="connsiteX1575" fmla="*/ 1367978 w 5351080"/>
                    <a:gd name="connsiteY1575" fmla="*/ 3055882 h 6057772"/>
                    <a:gd name="connsiteX1576" fmla="*/ 1343044 w 5351080"/>
                    <a:gd name="connsiteY1576" fmla="*/ 3042183 h 6057772"/>
                    <a:gd name="connsiteX1577" fmla="*/ 1323096 w 5351080"/>
                    <a:gd name="connsiteY1577" fmla="*/ 3033465 h 6057772"/>
                    <a:gd name="connsiteX1578" fmla="*/ 1313122 w 5351080"/>
                    <a:gd name="connsiteY1578" fmla="*/ 3055882 h 6057772"/>
                    <a:gd name="connsiteX1579" fmla="*/ 1318110 w 5351080"/>
                    <a:gd name="connsiteY1579" fmla="*/ 3084526 h 6057772"/>
                    <a:gd name="connsiteX1580" fmla="*/ 1275722 w 5351080"/>
                    <a:gd name="connsiteY1580" fmla="*/ 3116906 h 6057772"/>
                    <a:gd name="connsiteX1581" fmla="*/ 1195932 w 5351080"/>
                    <a:gd name="connsiteY1581" fmla="*/ 3087017 h 6057772"/>
                    <a:gd name="connsiteX1582" fmla="*/ 1144816 w 5351080"/>
                    <a:gd name="connsiteY1582" fmla="*/ 3103207 h 6057772"/>
                    <a:gd name="connsiteX1583" fmla="*/ 1108662 w 5351080"/>
                    <a:gd name="connsiteY1583" fmla="*/ 3155514 h 6057772"/>
                    <a:gd name="connsiteX1584" fmla="*/ 1094948 w 5351080"/>
                    <a:gd name="connsiteY1584" fmla="*/ 3181667 h 6057772"/>
                    <a:gd name="connsiteX1585" fmla="*/ 1028872 w 5351080"/>
                    <a:gd name="connsiteY1585" fmla="*/ 3270090 h 6057772"/>
                    <a:gd name="connsiteX1586" fmla="*/ 1073754 w 5351080"/>
                    <a:gd name="connsiteY1586" fmla="*/ 3275071 h 6057772"/>
                    <a:gd name="connsiteX1587" fmla="*/ 1121128 w 5351080"/>
                    <a:gd name="connsiteY1587" fmla="*/ 3275071 h 6057772"/>
                    <a:gd name="connsiteX1588" fmla="*/ 1187204 w 5351080"/>
                    <a:gd name="connsiteY1588" fmla="*/ 3273826 h 6057772"/>
                    <a:gd name="connsiteX1589" fmla="*/ 1260760 w 5351080"/>
                    <a:gd name="connsiteY1589" fmla="*/ 3270090 h 6057772"/>
                    <a:gd name="connsiteX1590" fmla="*/ 1229592 w 5351080"/>
                    <a:gd name="connsiteY1590" fmla="*/ 3236464 h 6057772"/>
                    <a:gd name="connsiteX1591" fmla="*/ 1185958 w 5351080"/>
                    <a:gd name="connsiteY1591" fmla="*/ 3170458 h 6057772"/>
                    <a:gd name="connsiteX1592" fmla="*/ 1245800 w 5351080"/>
                    <a:gd name="connsiteY1592" fmla="*/ 3118152 h 6057772"/>
                    <a:gd name="connsiteX1593" fmla="*/ 1315616 w 5351080"/>
                    <a:gd name="connsiteY1593" fmla="*/ 3133096 h 6057772"/>
                    <a:gd name="connsiteX1594" fmla="*/ 1326836 w 5351080"/>
                    <a:gd name="connsiteY1594" fmla="*/ 3162986 h 6057772"/>
                    <a:gd name="connsiteX1595" fmla="*/ 1341796 w 5351080"/>
                    <a:gd name="connsiteY1595" fmla="*/ 3262618 h 6057772"/>
                    <a:gd name="connsiteX1596" fmla="*/ 1426574 w 5351080"/>
                    <a:gd name="connsiteY1596" fmla="*/ 3324887 h 6057772"/>
                    <a:gd name="connsiteX1597" fmla="*/ 1447768 w 5351080"/>
                    <a:gd name="connsiteY1597" fmla="*/ 3352286 h 6057772"/>
                    <a:gd name="connsiteX1598" fmla="*/ 1500130 w 5351080"/>
                    <a:gd name="connsiteY1598" fmla="*/ 3431991 h 6057772"/>
                    <a:gd name="connsiteX1599" fmla="*/ 1526310 w 5351080"/>
                    <a:gd name="connsiteY1599" fmla="*/ 3520414 h 6057772"/>
                    <a:gd name="connsiteX1600" fmla="*/ 1561218 w 5351080"/>
                    <a:gd name="connsiteY1600" fmla="*/ 3540340 h 6057772"/>
                    <a:gd name="connsiteX1601" fmla="*/ 1614828 w 5351080"/>
                    <a:gd name="connsiteY1601" fmla="*/ 3557776 h 6057772"/>
                    <a:gd name="connsiteX1602" fmla="*/ 1658462 w 5351080"/>
                    <a:gd name="connsiteY1602" fmla="*/ 3698506 h 6057772"/>
                    <a:gd name="connsiteX1603" fmla="*/ 1674670 w 5351080"/>
                    <a:gd name="connsiteY1603" fmla="*/ 3730886 h 6057772"/>
                    <a:gd name="connsiteX1604" fmla="*/ 1689630 w 5351080"/>
                    <a:gd name="connsiteY1604" fmla="*/ 3785683 h 6057772"/>
                    <a:gd name="connsiteX1605" fmla="*/ 1689630 w 5351080"/>
                    <a:gd name="connsiteY1605" fmla="*/ 3856671 h 6057772"/>
                    <a:gd name="connsiteX1606" fmla="*/ 1693370 w 5351080"/>
                    <a:gd name="connsiteY1606" fmla="*/ 3869125 h 6057772"/>
                    <a:gd name="connsiteX1607" fmla="*/ 1693370 w 5351080"/>
                    <a:gd name="connsiteY1607" fmla="*/ 4019817 h 6057772"/>
                    <a:gd name="connsiteX1608" fmla="*/ 1712072 w 5351080"/>
                    <a:gd name="connsiteY1608" fmla="*/ 4049707 h 6057772"/>
                    <a:gd name="connsiteX1609" fmla="*/ 1753212 w 5351080"/>
                    <a:gd name="connsiteY1609" fmla="*/ 4050952 h 6057772"/>
                    <a:gd name="connsiteX1610" fmla="*/ 1788120 w 5351080"/>
                    <a:gd name="connsiteY1610" fmla="*/ 4059670 h 6057772"/>
                    <a:gd name="connsiteX1611" fmla="*/ 1811808 w 5351080"/>
                    <a:gd name="connsiteY1611" fmla="*/ 4085823 h 6057772"/>
                    <a:gd name="connsiteX1612" fmla="*/ 1884118 w 5351080"/>
                    <a:gd name="connsiteY1612" fmla="*/ 4121940 h 6057772"/>
                    <a:gd name="connsiteX1613" fmla="*/ 1922766 w 5351080"/>
                    <a:gd name="connsiteY1613" fmla="*/ 4093296 h 6057772"/>
                    <a:gd name="connsiteX1614" fmla="*/ 1943960 w 5351080"/>
                    <a:gd name="connsiteY1614" fmla="*/ 3925167 h 6057772"/>
                    <a:gd name="connsiteX1615" fmla="*/ 1970142 w 5351080"/>
                    <a:gd name="connsiteY1615" fmla="*/ 3870370 h 6057772"/>
                    <a:gd name="connsiteX1616" fmla="*/ 2006296 w 5351080"/>
                    <a:gd name="connsiteY1616" fmla="*/ 3876597 h 6057772"/>
                    <a:gd name="connsiteX1617" fmla="*/ 2003802 w 5351080"/>
                    <a:gd name="connsiteY1617" fmla="*/ 3987437 h 6057772"/>
                    <a:gd name="connsiteX1618" fmla="*/ 2013776 w 5351080"/>
                    <a:gd name="connsiteY1618" fmla="*/ 4043480 h 6057772"/>
                    <a:gd name="connsiteX1619" fmla="*/ 2113514 w 5351080"/>
                    <a:gd name="connsiteY1619" fmla="*/ 4168019 h 6057772"/>
                    <a:gd name="connsiteX1620" fmla="*/ 2149668 w 5351080"/>
                    <a:gd name="connsiteY1620" fmla="*/ 4200400 h 6057772"/>
                    <a:gd name="connsiteX1621" fmla="*/ 2169616 w 5351080"/>
                    <a:gd name="connsiteY1621" fmla="*/ 4258933 h 6057772"/>
                    <a:gd name="connsiteX1622" fmla="*/ 2184576 w 5351080"/>
                    <a:gd name="connsiteY1622" fmla="*/ 4308749 h 6057772"/>
                    <a:gd name="connsiteX1623" fmla="*/ 2214498 w 5351080"/>
                    <a:gd name="connsiteY1623" fmla="*/ 4376000 h 6057772"/>
                    <a:gd name="connsiteX1624" fmla="*/ 2218238 w 5351080"/>
                    <a:gd name="connsiteY1624" fmla="*/ 4437025 h 6057772"/>
                    <a:gd name="connsiteX1625" fmla="*/ 2265612 w 5351080"/>
                    <a:gd name="connsiteY1625" fmla="*/ 4432043 h 6057772"/>
                    <a:gd name="connsiteX1626" fmla="*/ 2298028 w 5351080"/>
                    <a:gd name="connsiteY1626" fmla="*/ 4463178 h 6057772"/>
                    <a:gd name="connsiteX1627" fmla="*/ 2299274 w 5351080"/>
                    <a:gd name="connsiteY1627" fmla="*/ 4509257 h 6057772"/>
                    <a:gd name="connsiteX1628" fmla="*/ 2309248 w 5351080"/>
                    <a:gd name="connsiteY1628" fmla="*/ 4583981 h 6057772"/>
                    <a:gd name="connsiteX1629" fmla="*/ 2316728 w 5351080"/>
                    <a:gd name="connsiteY1629" fmla="*/ 4612625 h 6057772"/>
                    <a:gd name="connsiteX1630" fmla="*/ 2302092 w 5351080"/>
                    <a:gd name="connsiteY1630" fmla="*/ 4618320 h 6057772"/>
                    <a:gd name="connsiteX1631" fmla="*/ 2301660 w 5351080"/>
                    <a:gd name="connsiteY1631" fmla="*/ 4618229 h 6057772"/>
                    <a:gd name="connsiteX1632" fmla="*/ 2288054 w 5351080"/>
                    <a:gd name="connsiteY1632" fmla="*/ 4610134 h 6057772"/>
                    <a:gd name="connsiteX1633" fmla="*/ 2266860 w 5351080"/>
                    <a:gd name="connsiteY1633" fmla="*/ 4610134 h 6057772"/>
                    <a:gd name="connsiteX1634" fmla="*/ 2286806 w 5351080"/>
                    <a:gd name="connsiteY1634" fmla="*/ 4615116 h 6057772"/>
                    <a:gd name="connsiteX1635" fmla="*/ 2301660 w 5351080"/>
                    <a:gd name="connsiteY1635" fmla="*/ 4618229 h 6057772"/>
                    <a:gd name="connsiteX1636" fmla="*/ 2301922 w 5351080"/>
                    <a:gd name="connsiteY1636" fmla="*/ 4618385 h 6057772"/>
                    <a:gd name="connsiteX1637" fmla="*/ 2302092 w 5351080"/>
                    <a:gd name="connsiteY1637" fmla="*/ 4618320 h 6057772"/>
                    <a:gd name="connsiteX1638" fmla="*/ 2331376 w 5351080"/>
                    <a:gd name="connsiteY1638" fmla="*/ 4624457 h 6057772"/>
                    <a:gd name="connsiteX1639" fmla="*/ 2366596 w 5351080"/>
                    <a:gd name="connsiteY1639" fmla="*/ 4656214 h 6057772"/>
                    <a:gd name="connsiteX1640" fmla="*/ 2401504 w 5351080"/>
                    <a:gd name="connsiteY1640" fmla="*/ 4653723 h 6057772"/>
                    <a:gd name="connsiteX1641" fmla="*/ 2418958 w 5351080"/>
                    <a:gd name="connsiteY1641" fmla="*/ 4613871 h 6057772"/>
                    <a:gd name="connsiteX1642" fmla="*/ 2542384 w 5351080"/>
                    <a:gd name="connsiteY1642" fmla="*/ 4570282 h 6057772"/>
                    <a:gd name="connsiteX1643" fmla="*/ 2588512 w 5351080"/>
                    <a:gd name="connsiteY1643" fmla="*/ 4554092 h 6057772"/>
                    <a:gd name="connsiteX1644" fmla="*/ 2644614 w 5351080"/>
                    <a:gd name="connsiteY1644" fmla="*/ 4562809 h 6057772"/>
                    <a:gd name="connsiteX1645" fmla="*/ 2687002 w 5351080"/>
                    <a:gd name="connsiteY1645" fmla="*/ 4456951 h 6057772"/>
                    <a:gd name="connsiteX1646" fmla="*/ 2781752 w 5351080"/>
                    <a:gd name="connsiteY1646" fmla="*/ 4423325 h 6057772"/>
                    <a:gd name="connsiteX1647" fmla="*/ 2845334 w 5351080"/>
                    <a:gd name="connsiteY1647" fmla="*/ 4400908 h 6057772"/>
                    <a:gd name="connsiteX1648" fmla="*/ 2892710 w 5351080"/>
                    <a:gd name="connsiteY1648" fmla="*/ 4389700 h 6057772"/>
                    <a:gd name="connsiteX1649" fmla="*/ 2917644 w 5351080"/>
                    <a:gd name="connsiteY1649" fmla="*/ 4385963 h 6057772"/>
                    <a:gd name="connsiteX1650" fmla="*/ 2950058 w 5351080"/>
                    <a:gd name="connsiteY1650" fmla="*/ 4398417 h 6057772"/>
                    <a:gd name="connsiteX1651" fmla="*/ 2987460 w 5351080"/>
                    <a:gd name="connsiteY1651" fmla="*/ 4408380 h 6057772"/>
                    <a:gd name="connsiteX1652" fmla="*/ 3119612 w 5351080"/>
                    <a:gd name="connsiteY1652" fmla="*/ 4390945 h 6057772"/>
                    <a:gd name="connsiteX1653" fmla="*/ 3178208 w 5351080"/>
                    <a:gd name="connsiteY1653" fmla="*/ 4394681 h 6057772"/>
                    <a:gd name="connsiteX1654" fmla="*/ 3221842 w 5351080"/>
                    <a:gd name="connsiteY1654" fmla="*/ 4362301 h 6057772"/>
                    <a:gd name="connsiteX1655" fmla="*/ 3277944 w 5351080"/>
                    <a:gd name="connsiteY1655" fmla="*/ 4298786 h 6057772"/>
                    <a:gd name="connsiteX1656" fmla="*/ 3368954 w 5351080"/>
                    <a:gd name="connsiteY1656" fmla="*/ 4290068 h 6057772"/>
                    <a:gd name="connsiteX1657" fmla="*/ 3405110 w 5351080"/>
                    <a:gd name="connsiteY1657" fmla="*/ 4282596 h 6057772"/>
                    <a:gd name="connsiteX1658" fmla="*/ 3425058 w 5351080"/>
                    <a:gd name="connsiteY1658" fmla="*/ 4261424 h 6057772"/>
                    <a:gd name="connsiteX1659" fmla="*/ 3435030 w 5351080"/>
                    <a:gd name="connsiteY1659" fmla="*/ 4234025 h 6057772"/>
                    <a:gd name="connsiteX1660" fmla="*/ 3492380 w 5351080"/>
                    <a:gd name="connsiteY1660" fmla="*/ 4184209 h 6057772"/>
                    <a:gd name="connsiteX1661" fmla="*/ 3537262 w 5351080"/>
                    <a:gd name="connsiteY1661" fmla="*/ 4180473 h 6057772"/>
                    <a:gd name="connsiteX1662" fmla="*/ 3613312 w 5351080"/>
                    <a:gd name="connsiteY1662" fmla="*/ 4123185 h 6057772"/>
                    <a:gd name="connsiteX1663" fmla="*/ 3654452 w 5351080"/>
                    <a:gd name="connsiteY1663" fmla="*/ 4090805 h 6057772"/>
                    <a:gd name="connsiteX1664" fmla="*/ 3706814 w 5351080"/>
                    <a:gd name="connsiteY1664" fmla="*/ 4113222 h 6057772"/>
                    <a:gd name="connsiteX1665" fmla="*/ 3736736 w 5351080"/>
                    <a:gd name="connsiteY1665" fmla="*/ 4261424 h 6057772"/>
                    <a:gd name="connsiteX1666" fmla="*/ 3797824 w 5351080"/>
                    <a:gd name="connsiteY1666" fmla="*/ 4227798 h 6057772"/>
                    <a:gd name="connsiteX1667" fmla="*/ 3831486 w 5351080"/>
                    <a:gd name="connsiteY1667" fmla="*/ 4245234 h 6057772"/>
                    <a:gd name="connsiteX1668" fmla="*/ 3826500 w 5351080"/>
                    <a:gd name="connsiteY1668" fmla="*/ 4281350 h 6057772"/>
                    <a:gd name="connsiteX1669" fmla="*/ 3791592 w 5351080"/>
                    <a:gd name="connsiteY1669" fmla="*/ 4362301 h 6057772"/>
                    <a:gd name="connsiteX1670" fmla="*/ 3771644 w 5351080"/>
                    <a:gd name="connsiteY1670" fmla="*/ 4392190 h 6057772"/>
                    <a:gd name="connsiteX1671" fmla="*/ 3749202 w 5351080"/>
                    <a:gd name="connsiteY1671" fmla="*/ 4367282 h 6057772"/>
                    <a:gd name="connsiteX1672" fmla="*/ 3729256 w 5351080"/>
                    <a:gd name="connsiteY1672" fmla="*/ 4326184 h 6057772"/>
                    <a:gd name="connsiteX1673" fmla="*/ 3696840 w 5351080"/>
                    <a:gd name="connsiteY1673" fmla="*/ 4326184 h 6057772"/>
                    <a:gd name="connsiteX1674" fmla="*/ 3639492 w 5351080"/>
                    <a:gd name="connsiteY1674" fmla="*/ 4369773 h 6057772"/>
                    <a:gd name="connsiteX1675" fmla="*/ 3613312 w 5351080"/>
                    <a:gd name="connsiteY1675" fmla="*/ 4377246 h 6057772"/>
                    <a:gd name="connsiteX1676" fmla="*/ 3590870 w 5351080"/>
                    <a:gd name="connsiteY1676" fmla="*/ 4422080 h 6057772"/>
                    <a:gd name="connsiteX1677" fmla="*/ 3594610 w 5351080"/>
                    <a:gd name="connsiteY1677" fmla="*/ 4440761 h 6057772"/>
                    <a:gd name="connsiteX1678" fmla="*/ 3640738 w 5351080"/>
                    <a:gd name="connsiteY1678" fmla="*/ 4526693 h 6057772"/>
                    <a:gd name="connsiteX1679" fmla="*/ 3696840 w 5351080"/>
                    <a:gd name="connsiteY1679" fmla="*/ 4620098 h 6057772"/>
                    <a:gd name="connsiteX1680" fmla="*/ 3721776 w 5351080"/>
                    <a:gd name="connsiteY1680" fmla="*/ 4635042 h 6057772"/>
                    <a:gd name="connsiteX1681" fmla="*/ 3791592 w 5351080"/>
                    <a:gd name="connsiteY1681" fmla="*/ 4659950 h 6057772"/>
                    <a:gd name="connsiteX1682" fmla="*/ 3804058 w 5351080"/>
                    <a:gd name="connsiteY1682" fmla="*/ 4683613 h 6057772"/>
                    <a:gd name="connsiteX1683" fmla="*/ 3870134 w 5351080"/>
                    <a:gd name="connsiteY1683" fmla="*/ 4683613 h 6057772"/>
                    <a:gd name="connsiteX1684" fmla="*/ 3905042 w 5351080"/>
                    <a:gd name="connsiteY1684" fmla="*/ 4585227 h 6057772"/>
                    <a:gd name="connsiteX1685" fmla="*/ 3948678 w 5351080"/>
                    <a:gd name="connsiteY1685" fmla="*/ 4484349 h 6057772"/>
                    <a:gd name="connsiteX1686" fmla="*/ 3968624 w 5351080"/>
                    <a:gd name="connsiteY1686" fmla="*/ 4439515 h 6057772"/>
                    <a:gd name="connsiteX1687" fmla="*/ 4002286 w 5351080"/>
                    <a:gd name="connsiteY1687" fmla="*/ 4382227 h 6057772"/>
                    <a:gd name="connsiteX1688" fmla="*/ 4075842 w 5351080"/>
                    <a:gd name="connsiteY1688" fmla="*/ 4326184 h 6057772"/>
                    <a:gd name="connsiteX1689" fmla="*/ 4107010 w 5351080"/>
                    <a:gd name="connsiteY1689" fmla="*/ 4322448 h 6057772"/>
                    <a:gd name="connsiteX1690" fmla="*/ 4145658 w 5351080"/>
                    <a:gd name="connsiteY1690" fmla="*/ 4328675 h 6057772"/>
                    <a:gd name="connsiteX1691" fmla="*/ 4189294 w 5351080"/>
                    <a:gd name="connsiteY1691" fmla="*/ 4363546 h 6057772"/>
                    <a:gd name="connsiteX1692" fmla="*/ 4207994 w 5351080"/>
                    <a:gd name="connsiteY1692" fmla="*/ 4383473 h 6057772"/>
                    <a:gd name="connsiteX1693" fmla="*/ 4243196 w 5351080"/>
                    <a:gd name="connsiteY1693" fmla="*/ 4403035 h 6057772"/>
                    <a:gd name="connsiteX1694" fmla="*/ 4231438 w 5351080"/>
                    <a:gd name="connsiteY1694" fmla="*/ 4382794 h 6057772"/>
                    <a:gd name="connsiteX1695" fmla="*/ 4224016 w 5351080"/>
                    <a:gd name="connsiteY1695" fmla="*/ 4258790 h 6057772"/>
                    <a:gd name="connsiteX1696" fmla="*/ 4235148 w 5351080"/>
                    <a:gd name="connsiteY1696" fmla="*/ 4228729 h 6057772"/>
                    <a:gd name="connsiteX1697" fmla="*/ 4362552 w 5351080"/>
                    <a:gd name="connsiteY1697" fmla="*/ 4137292 h 6057772"/>
                    <a:gd name="connsiteX1698" fmla="*/ 4384816 w 5351080"/>
                    <a:gd name="connsiteY1698" fmla="*/ 4137292 h 6057772"/>
                    <a:gd name="connsiteX1699" fmla="*/ 4460268 w 5351080"/>
                    <a:gd name="connsiteY1699" fmla="*/ 4204930 h 6057772"/>
                    <a:gd name="connsiteX1700" fmla="*/ 4497376 w 5351080"/>
                    <a:gd name="connsiteY1700" fmla="*/ 4241255 h 6057772"/>
                    <a:gd name="connsiteX1701" fmla="*/ 4528300 w 5351080"/>
                    <a:gd name="connsiteY1701" fmla="*/ 4302630 h 6057772"/>
                    <a:gd name="connsiteX1702" fmla="*/ 4535720 w 5351080"/>
                    <a:gd name="connsiteY1702" fmla="*/ 4343964 h 6057772"/>
                    <a:gd name="connsiteX1703" fmla="*/ 4547780 w 5351080"/>
                    <a:gd name="connsiteY1703" fmla="*/ 4373243 h 6057772"/>
                    <a:gd name="connsiteX1704" fmla="*/ 4543142 w 5351080"/>
                    <a:gd name="connsiteY1704" fmla="*/ 4405340 h 6057772"/>
                    <a:gd name="connsiteX1705" fmla="*/ 4523352 w 5351080"/>
                    <a:gd name="connsiteY1705" fmla="*/ 4419118 h 6057772"/>
                    <a:gd name="connsiteX1706" fmla="*/ 4496140 w 5351080"/>
                    <a:gd name="connsiteY1706" fmla="*/ 4430391 h 6057772"/>
                    <a:gd name="connsiteX1707" fmla="*/ 4418214 w 5351080"/>
                    <a:gd name="connsiteY1707" fmla="*/ 4475483 h 6057772"/>
                    <a:gd name="connsiteX1708" fmla="*/ 4322970 w 5351080"/>
                    <a:gd name="connsiteY1708" fmla="*/ 4475483 h 6057772"/>
                    <a:gd name="connsiteX1709" fmla="*/ 4287562 w 5351080"/>
                    <a:gd name="connsiteY1709" fmla="*/ 4435558 h 6057772"/>
                    <a:gd name="connsiteX1710" fmla="*/ 4256466 w 5351080"/>
                    <a:gd name="connsiteY1710" fmla="*/ 4413192 h 6057772"/>
                    <a:gd name="connsiteX1711" fmla="*/ 4281550 w 5351080"/>
                    <a:gd name="connsiteY1711" fmla="*/ 4451969 h 6057772"/>
                    <a:gd name="connsiteX1712" fmla="*/ 4301498 w 5351080"/>
                    <a:gd name="connsiteY1712" fmla="*/ 4474386 h 6057772"/>
                    <a:gd name="connsiteX1713" fmla="*/ 4265342 w 5351080"/>
                    <a:gd name="connsiteY1713" fmla="*/ 4500540 h 6057772"/>
                    <a:gd name="connsiteX1714" fmla="*/ 4255370 w 5351080"/>
                    <a:gd name="connsiteY1714" fmla="*/ 4498049 h 6057772"/>
                    <a:gd name="connsiteX1715" fmla="*/ 4227942 w 5351080"/>
                    <a:gd name="connsiteY1715" fmla="*/ 4454460 h 6057772"/>
                    <a:gd name="connsiteX1716" fmla="*/ 4139424 w 5351080"/>
                    <a:gd name="connsiteY1716" fmla="*/ 4382227 h 6057772"/>
                    <a:gd name="connsiteX1717" fmla="*/ 4119478 w 5351080"/>
                    <a:gd name="connsiteY1717" fmla="*/ 4379736 h 6057772"/>
                    <a:gd name="connsiteX1718" fmla="*/ 4034700 w 5351080"/>
                    <a:gd name="connsiteY1718" fmla="*/ 4461932 h 6057772"/>
                    <a:gd name="connsiteX1719" fmla="*/ 3971118 w 5351080"/>
                    <a:gd name="connsiteY1719" fmla="*/ 4537902 h 6057772"/>
                    <a:gd name="connsiteX1720" fmla="*/ 3946184 w 5351080"/>
                    <a:gd name="connsiteY1720" fmla="*/ 4569036 h 6057772"/>
                    <a:gd name="connsiteX1721" fmla="*/ 3946184 w 5351080"/>
                    <a:gd name="connsiteY1721" fmla="*/ 4621343 h 6057772"/>
                    <a:gd name="connsiteX1722" fmla="*/ 3932470 w 5351080"/>
                    <a:gd name="connsiteY1722" fmla="*/ 4681122 h 6057772"/>
                    <a:gd name="connsiteX1723" fmla="*/ 3943690 w 5351080"/>
                    <a:gd name="connsiteY1723" fmla="*/ 4703539 h 6057772"/>
                    <a:gd name="connsiteX1724" fmla="*/ 3974858 w 5351080"/>
                    <a:gd name="connsiteY1724" fmla="*/ 4744637 h 6057772"/>
                    <a:gd name="connsiteX1725" fmla="*/ 3956158 w 5351080"/>
                    <a:gd name="connsiteY1725" fmla="*/ 4760827 h 6057772"/>
                    <a:gd name="connsiteX1726" fmla="*/ 3868888 w 5351080"/>
                    <a:gd name="connsiteY1726" fmla="*/ 4770790 h 6057772"/>
                    <a:gd name="connsiteX1727" fmla="*/ 3845200 w 5351080"/>
                    <a:gd name="connsiteY1727" fmla="*/ 4789471 h 6057772"/>
                    <a:gd name="connsiteX1728" fmla="*/ 3776630 w 5351080"/>
                    <a:gd name="connsiteY1728" fmla="*/ 4831815 h 6057772"/>
                    <a:gd name="connsiteX1729" fmla="*/ 3760424 w 5351080"/>
                    <a:gd name="connsiteY1729" fmla="*/ 4819361 h 6057772"/>
                    <a:gd name="connsiteX1730" fmla="*/ 3709308 w 5351080"/>
                    <a:gd name="connsiteY1730" fmla="*/ 4727202 h 6057772"/>
                    <a:gd name="connsiteX1731" fmla="*/ 3640738 w 5351080"/>
                    <a:gd name="connsiteY1731" fmla="*/ 4717238 h 6057772"/>
                    <a:gd name="connsiteX1732" fmla="*/ 3594610 w 5351080"/>
                    <a:gd name="connsiteY1732" fmla="*/ 4742146 h 6057772"/>
                    <a:gd name="connsiteX1733" fmla="*/ 3578402 w 5351080"/>
                    <a:gd name="connsiteY1733" fmla="*/ 4809398 h 6057772"/>
                    <a:gd name="connsiteX1734" fmla="*/ 3595856 w 5351080"/>
                    <a:gd name="connsiteY1734" fmla="*/ 4830569 h 6057772"/>
                    <a:gd name="connsiteX1735" fmla="*/ 3545988 w 5351080"/>
                    <a:gd name="connsiteY1735" fmla="*/ 4840532 h 6057772"/>
                    <a:gd name="connsiteX1736" fmla="*/ 3484900 w 5351080"/>
                    <a:gd name="connsiteY1736" fmla="*/ 4808152 h 6057772"/>
                    <a:gd name="connsiteX1737" fmla="*/ 3486146 w 5351080"/>
                    <a:gd name="connsiteY1737" fmla="*/ 4801925 h 6057772"/>
                    <a:gd name="connsiteX1738" fmla="*/ 3476172 w 5351080"/>
                    <a:gd name="connsiteY1738" fmla="*/ 4789471 h 6057772"/>
                    <a:gd name="connsiteX1739" fmla="*/ 3396382 w 5351080"/>
                    <a:gd name="connsiteY1739" fmla="*/ 4740901 h 6057772"/>
                    <a:gd name="connsiteX1740" fmla="*/ 3377682 w 5351080"/>
                    <a:gd name="connsiteY1740" fmla="*/ 4749619 h 6057772"/>
                    <a:gd name="connsiteX1741" fmla="*/ 3285426 w 5351080"/>
                    <a:gd name="connsiteY1741" fmla="*/ 4805661 h 6057772"/>
                    <a:gd name="connsiteX1742" fmla="*/ 3243036 w 5351080"/>
                    <a:gd name="connsiteY1742" fmla="*/ 4875403 h 6057772"/>
                    <a:gd name="connsiteX1743" fmla="*/ 3246776 w 5351080"/>
                    <a:gd name="connsiteY1743" fmla="*/ 4910275 h 6057772"/>
                    <a:gd name="connsiteX1744" fmla="*/ 3203142 w 5351080"/>
                    <a:gd name="connsiteY1744" fmla="*/ 4912765 h 6057772"/>
                    <a:gd name="connsiteX1745" fmla="*/ 3179454 w 5351080"/>
                    <a:gd name="connsiteY1745" fmla="*/ 4912765 h 6057772"/>
                    <a:gd name="connsiteX1746" fmla="*/ 3117118 w 5351080"/>
                    <a:gd name="connsiteY1746" fmla="*/ 4882876 h 6057772"/>
                    <a:gd name="connsiteX1747" fmla="*/ 3118366 w 5351080"/>
                    <a:gd name="connsiteY1747" fmla="*/ 4814379 h 6057772"/>
                    <a:gd name="connsiteX1748" fmla="*/ 3129586 w 5351080"/>
                    <a:gd name="connsiteY1748" fmla="*/ 4788226 h 6057772"/>
                    <a:gd name="connsiteX1749" fmla="*/ 3204388 w 5351080"/>
                    <a:gd name="connsiteY1749" fmla="*/ 4689840 h 6057772"/>
                    <a:gd name="connsiteX1750" fmla="*/ 3213116 w 5351080"/>
                    <a:gd name="connsiteY1750" fmla="*/ 4666177 h 6057772"/>
                    <a:gd name="connsiteX1751" fmla="*/ 3188182 w 5351080"/>
                    <a:gd name="connsiteY1751" fmla="*/ 4663686 h 6057772"/>
                    <a:gd name="connsiteX1752" fmla="*/ 3103404 w 5351080"/>
                    <a:gd name="connsiteY1752" fmla="*/ 4679877 h 6057772"/>
                    <a:gd name="connsiteX1753" fmla="*/ 3033588 w 5351080"/>
                    <a:gd name="connsiteY1753" fmla="*/ 4708521 h 6057772"/>
                    <a:gd name="connsiteX1754" fmla="*/ 3034836 w 5351080"/>
                    <a:gd name="connsiteY1754" fmla="*/ 4739655 h 6057772"/>
                    <a:gd name="connsiteX1755" fmla="*/ 3059770 w 5351080"/>
                    <a:gd name="connsiteY1755" fmla="*/ 4759582 h 6057772"/>
                    <a:gd name="connsiteX1756" fmla="*/ 3066004 w 5351080"/>
                    <a:gd name="connsiteY1756" fmla="*/ 4770790 h 6057772"/>
                    <a:gd name="connsiteX1757" fmla="*/ 3029848 w 5351080"/>
                    <a:gd name="connsiteY1757" fmla="*/ 4824342 h 6057772"/>
                    <a:gd name="connsiteX1758" fmla="*/ 3028602 w 5351080"/>
                    <a:gd name="connsiteY1758" fmla="*/ 4841778 h 6057772"/>
                    <a:gd name="connsiteX1759" fmla="*/ 3028602 w 5351080"/>
                    <a:gd name="connsiteY1759" fmla="*/ 4875403 h 6057772"/>
                    <a:gd name="connsiteX1760" fmla="*/ 3004914 w 5351080"/>
                    <a:gd name="connsiteY1760" fmla="*/ 4877894 h 6057772"/>
                    <a:gd name="connsiteX1761" fmla="*/ 2971252 w 5351080"/>
                    <a:gd name="connsiteY1761" fmla="*/ 4881630 h 6057772"/>
                    <a:gd name="connsiteX1762" fmla="*/ 2943826 w 5351080"/>
                    <a:gd name="connsiteY1762" fmla="*/ 4839287 h 6057772"/>
                    <a:gd name="connsiteX1763" fmla="*/ 2940086 w 5351080"/>
                    <a:gd name="connsiteY1763" fmla="*/ 4806907 h 6057772"/>
                    <a:gd name="connsiteX1764" fmla="*/ 2921384 w 5351080"/>
                    <a:gd name="connsiteY1764" fmla="*/ 4796944 h 6057772"/>
                    <a:gd name="connsiteX1765" fmla="*/ 2913904 w 5351080"/>
                    <a:gd name="connsiteY1765" fmla="*/ 4818115 h 6057772"/>
                    <a:gd name="connsiteX1766" fmla="*/ 2918890 w 5351080"/>
                    <a:gd name="connsiteY1766" fmla="*/ 4895330 h 6057772"/>
                    <a:gd name="connsiteX1767" fmla="*/ 2901436 w 5351080"/>
                    <a:gd name="connsiteY1767" fmla="*/ 4925219 h 6057772"/>
                    <a:gd name="connsiteX1768" fmla="*/ 2887724 w 5351080"/>
                    <a:gd name="connsiteY1768" fmla="*/ 4950127 h 6057772"/>
                    <a:gd name="connsiteX1769" fmla="*/ 2881490 w 5351080"/>
                    <a:gd name="connsiteY1769" fmla="*/ 4967563 h 6057772"/>
                    <a:gd name="connsiteX1770" fmla="*/ 2867776 w 5351080"/>
                    <a:gd name="connsiteY1770" fmla="*/ 4963826 h 6057772"/>
                    <a:gd name="connsiteX1771" fmla="*/ 2859048 w 5351080"/>
                    <a:gd name="connsiteY1771" fmla="*/ 4940164 h 6057772"/>
                    <a:gd name="connsiteX1772" fmla="*/ 2870270 w 5351080"/>
                    <a:gd name="connsiteY1772" fmla="*/ 4918992 h 6057772"/>
                    <a:gd name="connsiteX1773" fmla="*/ 2822894 w 5351080"/>
                    <a:gd name="connsiteY1773" fmla="*/ 4918992 h 6057772"/>
                    <a:gd name="connsiteX1774" fmla="*/ 2783000 w 5351080"/>
                    <a:gd name="connsiteY1774" fmla="*/ 4932692 h 6057772"/>
                    <a:gd name="connsiteX1775" fmla="*/ 2809180 w 5351080"/>
                    <a:gd name="connsiteY1775" fmla="*/ 4889103 h 6057772"/>
                    <a:gd name="connsiteX1776" fmla="*/ 2830374 w 5351080"/>
                    <a:gd name="connsiteY1776" fmla="*/ 4777017 h 6057772"/>
                    <a:gd name="connsiteX1777" fmla="*/ 2804194 w 5351080"/>
                    <a:gd name="connsiteY1777" fmla="*/ 4768300 h 6057772"/>
                    <a:gd name="connsiteX1778" fmla="*/ 2785492 w 5351080"/>
                    <a:gd name="connsiteY1778" fmla="*/ 4795698 h 6057772"/>
                    <a:gd name="connsiteX1779" fmla="*/ 2754324 w 5351080"/>
                    <a:gd name="connsiteY1779" fmla="*/ 4831815 h 6057772"/>
                    <a:gd name="connsiteX1780" fmla="*/ 2715676 w 5351080"/>
                    <a:gd name="connsiteY1780" fmla="*/ 4819361 h 6057772"/>
                    <a:gd name="connsiteX1781" fmla="*/ 2721910 w 5351080"/>
                    <a:gd name="connsiteY1781" fmla="*/ 4769545 h 6057772"/>
                    <a:gd name="connsiteX1782" fmla="*/ 2655834 w 5351080"/>
                    <a:gd name="connsiteY1782" fmla="*/ 4765809 h 6057772"/>
                    <a:gd name="connsiteX1783" fmla="*/ 2650848 w 5351080"/>
                    <a:gd name="connsiteY1783" fmla="*/ 4723465 h 6057772"/>
                    <a:gd name="connsiteX1784" fmla="*/ 2602226 w 5351080"/>
                    <a:gd name="connsiteY1784" fmla="*/ 4730938 h 6057772"/>
                    <a:gd name="connsiteX1785" fmla="*/ 2591004 w 5351080"/>
                    <a:gd name="connsiteY1785" fmla="*/ 4748373 h 6057772"/>
                    <a:gd name="connsiteX1786" fmla="*/ 2594746 w 5351080"/>
                    <a:gd name="connsiteY1786" fmla="*/ 4779508 h 6057772"/>
                    <a:gd name="connsiteX1787" fmla="*/ 2548616 w 5351080"/>
                    <a:gd name="connsiteY1787" fmla="*/ 4781999 h 6057772"/>
                    <a:gd name="connsiteX1788" fmla="*/ 2465086 w 5351080"/>
                    <a:gd name="connsiteY1788" fmla="*/ 4774527 h 6057772"/>
                    <a:gd name="connsiteX1789" fmla="*/ 2415218 w 5351080"/>
                    <a:gd name="connsiteY1789" fmla="*/ 4796944 h 6057772"/>
                    <a:gd name="connsiteX1790" fmla="*/ 2322962 w 5351080"/>
                    <a:gd name="connsiteY1790" fmla="*/ 4788226 h 6057772"/>
                    <a:gd name="connsiteX1791" fmla="*/ 2320468 w 5351080"/>
                    <a:gd name="connsiteY1791" fmla="*/ 4779508 h 6057772"/>
                    <a:gd name="connsiteX1792" fmla="*/ 2321714 w 5351080"/>
                    <a:gd name="connsiteY1792" fmla="*/ 4707275 h 6057772"/>
                    <a:gd name="connsiteX1793" fmla="*/ 2266860 w 5351080"/>
                    <a:gd name="connsiteY1793" fmla="*/ 4648742 h 6057772"/>
                    <a:gd name="connsiteX1794" fmla="*/ 2202030 w 5351080"/>
                    <a:gd name="connsiteY1794" fmla="*/ 4652478 h 6057772"/>
                    <a:gd name="connsiteX1795" fmla="*/ 2184576 w 5351080"/>
                    <a:gd name="connsiteY1795" fmla="*/ 4643760 h 6057772"/>
                    <a:gd name="connsiteX1796" fmla="*/ 2193304 w 5351080"/>
                    <a:gd name="connsiteY1796" fmla="*/ 4618852 h 6057772"/>
                    <a:gd name="connsiteX1797" fmla="*/ 2208264 w 5351080"/>
                    <a:gd name="connsiteY1797" fmla="*/ 4615116 h 6057772"/>
                    <a:gd name="connsiteX1798" fmla="*/ 2192056 w 5351080"/>
                    <a:gd name="connsiteY1798" fmla="*/ 4595190 h 6057772"/>
                    <a:gd name="connsiteX1799" fmla="*/ 2174602 w 5351080"/>
                    <a:gd name="connsiteY1799" fmla="*/ 4576509 h 6057772"/>
                    <a:gd name="connsiteX1800" fmla="*/ 2112266 w 5351080"/>
                    <a:gd name="connsiteY1800" fmla="*/ 4495558 h 6057772"/>
                    <a:gd name="connsiteX1801" fmla="*/ 2106034 w 5351080"/>
                    <a:gd name="connsiteY1801" fmla="*/ 4471896 h 6057772"/>
                    <a:gd name="connsiteX1802" fmla="*/ 2053670 w 5351080"/>
                    <a:gd name="connsiteY1802" fmla="*/ 4435779 h 6057772"/>
                    <a:gd name="connsiteX1803" fmla="*/ 2007542 w 5351080"/>
                    <a:gd name="connsiteY1803" fmla="*/ 4510503 h 6057772"/>
                    <a:gd name="connsiteX1804" fmla="*/ 1975128 w 5351080"/>
                    <a:gd name="connsiteY1804" fmla="*/ 4564055 h 6057772"/>
                    <a:gd name="connsiteX1805" fmla="*/ 1940220 w 5351080"/>
                    <a:gd name="connsiteY1805" fmla="*/ 4601417 h 6057772"/>
                    <a:gd name="connsiteX1806" fmla="*/ 1892844 w 5351080"/>
                    <a:gd name="connsiteY1806" fmla="*/ 4606398 h 6057772"/>
                    <a:gd name="connsiteX1807" fmla="*/ 1881624 w 5351080"/>
                    <a:gd name="connsiteY1807" fmla="*/ 4556582 h 6057772"/>
                    <a:gd name="connsiteX1808" fmla="*/ 1955180 w 5351080"/>
                    <a:gd name="connsiteY1808" fmla="*/ 4499294 h 6057772"/>
                    <a:gd name="connsiteX1809" fmla="*/ 1990088 w 5351080"/>
                    <a:gd name="connsiteY1809" fmla="*/ 4440761 h 6057772"/>
                    <a:gd name="connsiteX1810" fmla="*/ 1982608 w 5351080"/>
                    <a:gd name="connsiteY1810" fmla="*/ 4427061 h 6057772"/>
                    <a:gd name="connsiteX1811" fmla="*/ 1966400 w 5351080"/>
                    <a:gd name="connsiteY1811" fmla="*/ 4434534 h 6057772"/>
                    <a:gd name="connsiteX1812" fmla="*/ 1833002 w 5351080"/>
                    <a:gd name="connsiteY1812" fmla="*/ 4532920 h 6057772"/>
                    <a:gd name="connsiteX1813" fmla="*/ 1826768 w 5351080"/>
                    <a:gd name="connsiteY1813" fmla="*/ 4534165 h 6057772"/>
                    <a:gd name="connsiteX1814" fmla="*/ 1730772 w 5351080"/>
                    <a:gd name="connsiteY1814" fmla="*/ 4527938 h 6057772"/>
                    <a:gd name="connsiteX1815" fmla="*/ 1717058 w 5351080"/>
                    <a:gd name="connsiteY1815" fmla="*/ 4495558 h 6057772"/>
                    <a:gd name="connsiteX1816" fmla="*/ 1737006 w 5351080"/>
                    <a:gd name="connsiteY1816" fmla="*/ 4474386 h 6057772"/>
                    <a:gd name="connsiteX1817" fmla="*/ 1744486 w 5351080"/>
                    <a:gd name="connsiteY1817" fmla="*/ 4451969 h 6057772"/>
                    <a:gd name="connsiteX1818" fmla="*/ 1684644 w 5351080"/>
                    <a:gd name="connsiteY1818" fmla="*/ 4363546 h 6057772"/>
                    <a:gd name="connsiteX1819" fmla="*/ 1682150 w 5351080"/>
                    <a:gd name="connsiteY1819" fmla="*/ 4347356 h 6057772"/>
                    <a:gd name="connsiteX1820" fmla="*/ 1764434 w 5351080"/>
                    <a:gd name="connsiteY1820" fmla="*/ 4297540 h 6057772"/>
                    <a:gd name="connsiteX1821" fmla="*/ 1773160 w 5351080"/>
                    <a:gd name="connsiteY1821" fmla="*/ 4292559 h 6057772"/>
                    <a:gd name="connsiteX1822" fmla="*/ 1810562 w 5351080"/>
                    <a:gd name="connsiteY1822" fmla="*/ 4210363 h 6057772"/>
                    <a:gd name="connsiteX1823" fmla="*/ 1788120 w 5351080"/>
                    <a:gd name="connsiteY1823" fmla="*/ 4202890 h 6057772"/>
                    <a:gd name="connsiteX1824" fmla="*/ 1669682 w 5351080"/>
                    <a:gd name="connsiteY1824" fmla="*/ 4211608 h 6057772"/>
                    <a:gd name="connsiteX1825" fmla="*/ 1664696 w 5351080"/>
                    <a:gd name="connsiteY1825" fmla="*/ 4207872 h 6057772"/>
                    <a:gd name="connsiteX1826" fmla="*/ 1604854 w 5351080"/>
                    <a:gd name="connsiteY1826" fmla="*/ 4171755 h 6057772"/>
                    <a:gd name="connsiteX1827" fmla="*/ 1568698 w 5351080"/>
                    <a:gd name="connsiteY1827" fmla="*/ 4116958 h 6057772"/>
                    <a:gd name="connsiteX1828" fmla="*/ 1568698 w 5351080"/>
                    <a:gd name="connsiteY1828" fmla="*/ 4090805 h 6057772"/>
                    <a:gd name="connsiteX1829" fmla="*/ 1547504 w 5351080"/>
                    <a:gd name="connsiteY1829" fmla="*/ 4083332 h 6057772"/>
                    <a:gd name="connsiteX1830" fmla="*/ 1487662 w 5351080"/>
                    <a:gd name="connsiteY1830" fmla="*/ 4116958 h 6057772"/>
                    <a:gd name="connsiteX1831" fmla="*/ 1446520 w 5351080"/>
                    <a:gd name="connsiteY1831" fmla="*/ 4135639 h 6057772"/>
                    <a:gd name="connsiteX1832" fmla="*/ 1417846 w 5351080"/>
                    <a:gd name="connsiteY1832" fmla="*/ 4141866 h 6057772"/>
                    <a:gd name="connsiteX1833" fmla="*/ 1409120 w 5351080"/>
                    <a:gd name="connsiteY1833" fmla="*/ 4111977 h 6057772"/>
                    <a:gd name="connsiteX1834" fmla="*/ 1371718 w 5351080"/>
                    <a:gd name="connsiteY1834" fmla="*/ 4058425 h 6057772"/>
                    <a:gd name="connsiteX1835" fmla="*/ 1329330 w 5351080"/>
                    <a:gd name="connsiteY1835" fmla="*/ 4016081 h 6057772"/>
                    <a:gd name="connsiteX1836" fmla="*/ 1308136 w 5351080"/>
                    <a:gd name="connsiteY1836" fmla="*/ 4006118 h 6057772"/>
                    <a:gd name="connsiteX1837" fmla="*/ 1258266 w 5351080"/>
                    <a:gd name="connsiteY1837" fmla="*/ 3982456 h 6057772"/>
                    <a:gd name="connsiteX1838" fmla="*/ 1239566 w 5351080"/>
                    <a:gd name="connsiteY1838" fmla="*/ 3970002 h 6057772"/>
                    <a:gd name="connsiteX1839" fmla="*/ 1207152 w 5351080"/>
                    <a:gd name="connsiteY1839" fmla="*/ 3977474 h 6057772"/>
                    <a:gd name="connsiteX1840" fmla="*/ 1189698 w 5351080"/>
                    <a:gd name="connsiteY1840" fmla="*/ 3973738 h 6057772"/>
                    <a:gd name="connsiteX1841" fmla="*/ 1195932 w 5351080"/>
                    <a:gd name="connsiteY1841" fmla="*/ 3960038 h 6057772"/>
                    <a:gd name="connsiteX1842" fmla="*/ 1183464 w 5351080"/>
                    <a:gd name="connsiteY1842" fmla="*/ 3905241 h 6057772"/>
                    <a:gd name="connsiteX1843" fmla="*/ 1146062 w 5351080"/>
                    <a:gd name="connsiteY1843" fmla="*/ 3849198 h 6057772"/>
                    <a:gd name="connsiteX1844" fmla="*/ 1128608 w 5351080"/>
                    <a:gd name="connsiteY1844" fmla="*/ 3830517 h 6057772"/>
                    <a:gd name="connsiteX1845" fmla="*/ 1112402 w 5351080"/>
                    <a:gd name="connsiteY1845" fmla="*/ 3851689 h 6057772"/>
                    <a:gd name="connsiteX1846" fmla="*/ 1094948 w 5351080"/>
                    <a:gd name="connsiteY1846" fmla="*/ 3876597 h 6057772"/>
                    <a:gd name="connsiteX1847" fmla="*/ 1075000 w 5351080"/>
                    <a:gd name="connsiteY1847" fmla="*/ 3860407 h 6057772"/>
                    <a:gd name="connsiteX1848" fmla="*/ 1052560 w 5351080"/>
                    <a:gd name="connsiteY1848" fmla="*/ 3854180 h 6057772"/>
                    <a:gd name="connsiteX1849" fmla="*/ 1021392 w 5351080"/>
                    <a:gd name="connsiteY1849" fmla="*/ 3840481 h 6057772"/>
                    <a:gd name="connsiteX1850" fmla="*/ 988976 w 5351080"/>
                    <a:gd name="connsiteY1850" fmla="*/ 3789419 h 6057772"/>
                    <a:gd name="connsiteX1851" fmla="*/ 998950 w 5351080"/>
                    <a:gd name="connsiteY1851" fmla="*/ 3738358 h 6057772"/>
                    <a:gd name="connsiteX1852" fmla="*/ 1012664 w 5351080"/>
                    <a:gd name="connsiteY1852" fmla="*/ 3735867 h 6057772"/>
                    <a:gd name="connsiteX1853" fmla="*/ 1047572 w 5351080"/>
                    <a:gd name="connsiteY1853" fmla="*/ 3720923 h 6057772"/>
                    <a:gd name="connsiteX1854" fmla="*/ 1006430 w 5351080"/>
                    <a:gd name="connsiteY1854" fmla="*/ 3703487 h 6057772"/>
                    <a:gd name="connsiteX1855" fmla="*/ 960302 w 5351080"/>
                    <a:gd name="connsiteY1855" fmla="*/ 3718432 h 6057772"/>
                    <a:gd name="connsiteX1856" fmla="*/ 917914 w 5351080"/>
                    <a:gd name="connsiteY1856" fmla="*/ 3718432 h 6057772"/>
                    <a:gd name="connsiteX1857" fmla="*/ 870538 w 5351080"/>
                    <a:gd name="connsiteY1857" fmla="*/ 3696015 h 6057772"/>
                    <a:gd name="connsiteX1858" fmla="*/ 861812 w 5351080"/>
                    <a:gd name="connsiteY1858" fmla="*/ 3679825 h 6057772"/>
                    <a:gd name="connsiteX1859" fmla="*/ 866798 w 5351080"/>
                    <a:gd name="connsiteY1859" fmla="*/ 3595138 h 6057772"/>
                    <a:gd name="connsiteX1860" fmla="*/ 874278 w 5351080"/>
                    <a:gd name="connsiteY1860" fmla="*/ 3552794 h 6057772"/>
                    <a:gd name="connsiteX1861" fmla="*/ 878020 w 5351080"/>
                    <a:gd name="connsiteY1861" fmla="*/ 3534114 h 6057772"/>
                    <a:gd name="connsiteX1862" fmla="*/ 932874 w 5351080"/>
                    <a:gd name="connsiteY1862" fmla="*/ 3436973 h 6057772"/>
                    <a:gd name="connsiteX1863" fmla="*/ 981496 w 5351080"/>
                    <a:gd name="connsiteY1863" fmla="*/ 3412065 h 6057772"/>
                    <a:gd name="connsiteX1864" fmla="*/ 1012664 w 5351080"/>
                    <a:gd name="connsiteY1864" fmla="*/ 3393384 h 6057772"/>
                    <a:gd name="connsiteX1865" fmla="*/ 998950 w 5351080"/>
                    <a:gd name="connsiteY1865" fmla="*/ 3365985 h 6057772"/>
                    <a:gd name="connsiteX1866" fmla="*/ 991470 w 5351080"/>
                    <a:gd name="connsiteY1866" fmla="*/ 3344814 h 6057772"/>
                    <a:gd name="connsiteX1867" fmla="*/ 952822 w 5351080"/>
                    <a:gd name="connsiteY1867" fmla="*/ 3306206 h 6057772"/>
                    <a:gd name="connsiteX1868" fmla="*/ 950328 w 5351080"/>
                    <a:gd name="connsiteY1868" fmla="*/ 3288771 h 6057772"/>
                    <a:gd name="connsiteX1869" fmla="*/ 970276 w 5351080"/>
                    <a:gd name="connsiteY1869" fmla="*/ 3260127 h 6057772"/>
                    <a:gd name="connsiteX1870" fmla="*/ 954068 w 5351080"/>
                    <a:gd name="connsiteY1870" fmla="*/ 3238955 h 6057772"/>
                    <a:gd name="connsiteX1871" fmla="*/ 914174 w 5351080"/>
                    <a:gd name="connsiteY1871" fmla="*/ 3191630 h 6057772"/>
                    <a:gd name="connsiteX1872" fmla="*/ 914174 w 5351080"/>
                    <a:gd name="connsiteY1872" fmla="*/ 3220274 h 6057772"/>
                    <a:gd name="connsiteX1873" fmla="*/ 902954 w 5351080"/>
                    <a:gd name="connsiteY1873" fmla="*/ 3238955 h 6057772"/>
                    <a:gd name="connsiteX1874" fmla="*/ 887992 w 5351080"/>
                    <a:gd name="connsiteY1874" fmla="*/ 3220274 h 6057772"/>
                    <a:gd name="connsiteX1875" fmla="*/ 887992 w 5351080"/>
                    <a:gd name="connsiteY1875" fmla="*/ 3151777 h 6057772"/>
                    <a:gd name="connsiteX1876" fmla="*/ 880512 w 5351080"/>
                    <a:gd name="connsiteY1876" fmla="*/ 3063354 h 6057772"/>
                    <a:gd name="connsiteX1877" fmla="*/ 864306 w 5351080"/>
                    <a:gd name="connsiteY1877" fmla="*/ 3037201 h 6057772"/>
                    <a:gd name="connsiteX1878" fmla="*/ 841864 w 5351080"/>
                    <a:gd name="connsiteY1878" fmla="*/ 3055882 h 6057772"/>
                    <a:gd name="connsiteX1879" fmla="*/ 824410 w 5351080"/>
                    <a:gd name="connsiteY1879" fmla="*/ 3078299 h 6057772"/>
                    <a:gd name="connsiteX1880" fmla="*/ 806956 w 5351080"/>
                    <a:gd name="connsiteY1880" fmla="*/ 3001085 h 6057772"/>
                    <a:gd name="connsiteX1881" fmla="*/ 763322 w 5351080"/>
                    <a:gd name="connsiteY1881" fmla="*/ 2941306 h 6057772"/>
                    <a:gd name="connsiteX1882" fmla="*/ 745868 w 5351080"/>
                    <a:gd name="connsiteY1882" fmla="*/ 2900208 h 6057772"/>
                    <a:gd name="connsiteX1883" fmla="*/ 782022 w 5351080"/>
                    <a:gd name="connsiteY1883" fmla="*/ 2897717 h 6057772"/>
                    <a:gd name="connsiteX1884" fmla="*/ 816930 w 5351080"/>
                    <a:gd name="connsiteY1884" fmla="*/ 2940060 h 6057772"/>
                    <a:gd name="connsiteX1885" fmla="*/ 876772 w 5351080"/>
                    <a:gd name="connsiteY1885" fmla="*/ 2967459 h 6057772"/>
                    <a:gd name="connsiteX1886" fmla="*/ 907940 w 5351080"/>
                    <a:gd name="connsiteY1886" fmla="*/ 2976177 h 6057772"/>
                    <a:gd name="connsiteX1887" fmla="*/ 992716 w 5351080"/>
                    <a:gd name="connsiteY1887" fmla="*/ 3034710 h 6057772"/>
                    <a:gd name="connsiteX1888" fmla="*/ 1023884 w 5351080"/>
                    <a:gd name="connsiteY1888" fmla="*/ 3121888 h 6057772"/>
                    <a:gd name="connsiteX1889" fmla="*/ 1026378 w 5351080"/>
                    <a:gd name="connsiteY1889" fmla="*/ 3151777 h 6057772"/>
                    <a:gd name="connsiteX1890" fmla="*/ 1046326 w 5351080"/>
                    <a:gd name="connsiteY1890" fmla="*/ 3156759 h 6057772"/>
                    <a:gd name="connsiteX1891" fmla="*/ 1070014 w 5351080"/>
                    <a:gd name="connsiteY1891" fmla="*/ 3119397 h 6057772"/>
                    <a:gd name="connsiteX1892" fmla="*/ 1062532 w 5351080"/>
                    <a:gd name="connsiteY1892" fmla="*/ 3084526 h 6057772"/>
                    <a:gd name="connsiteX1893" fmla="*/ 1077494 w 5351080"/>
                    <a:gd name="connsiteY1893" fmla="*/ 3040937 h 6057772"/>
                    <a:gd name="connsiteX1894" fmla="*/ 1114894 w 5351080"/>
                    <a:gd name="connsiteY1894" fmla="*/ 3044673 h 6057772"/>
                    <a:gd name="connsiteX1895" fmla="*/ 1152296 w 5351080"/>
                    <a:gd name="connsiteY1895" fmla="*/ 3032220 h 6057772"/>
                    <a:gd name="connsiteX1896" fmla="*/ 1167256 w 5351080"/>
                    <a:gd name="connsiteY1896" fmla="*/ 3012293 h 6057772"/>
                    <a:gd name="connsiteX1897" fmla="*/ 1235826 w 5351080"/>
                    <a:gd name="connsiteY1897" fmla="*/ 2935079 h 6057772"/>
                    <a:gd name="connsiteX1898" fmla="*/ 1265748 w 5351080"/>
                    <a:gd name="connsiteY1898" fmla="*/ 2912662 h 6057772"/>
                    <a:gd name="connsiteX1899" fmla="*/ 1284448 w 5351080"/>
                    <a:gd name="connsiteY1899" fmla="*/ 2882772 h 6057772"/>
                    <a:gd name="connsiteX1900" fmla="*/ 1296916 w 5351080"/>
                    <a:gd name="connsiteY1900" fmla="*/ 2840429 h 6057772"/>
                    <a:gd name="connsiteX1901" fmla="*/ 1291928 w 5351080"/>
                    <a:gd name="connsiteY1901" fmla="*/ 2785631 h 6057772"/>
                    <a:gd name="connsiteX1902" fmla="*/ 1244554 w 5351080"/>
                    <a:gd name="connsiteY1902" fmla="*/ 2728343 h 6057772"/>
                    <a:gd name="connsiteX1903" fmla="*/ 1254526 w 5351080"/>
                    <a:gd name="connsiteY1903" fmla="*/ 2659847 h 6057772"/>
                    <a:gd name="connsiteX1904" fmla="*/ 1283202 w 5351080"/>
                    <a:gd name="connsiteY1904" fmla="*/ 2637429 h 6057772"/>
                    <a:gd name="connsiteX1905" fmla="*/ 1269488 w 5351080"/>
                    <a:gd name="connsiteY1905" fmla="*/ 2563951 h 6057772"/>
                    <a:gd name="connsiteX1906" fmla="*/ 1158530 w 5351080"/>
                    <a:gd name="connsiteY1906" fmla="*/ 2474283 h 6057772"/>
                    <a:gd name="connsiteX1907" fmla="*/ 1151050 w 5351080"/>
                    <a:gd name="connsiteY1907" fmla="*/ 2464320 h 6057772"/>
                    <a:gd name="connsiteX1908" fmla="*/ 1077494 w 5351080"/>
                    <a:gd name="connsiteY1908" fmla="*/ 2296191 h 6057772"/>
                    <a:gd name="connsiteX1909" fmla="*/ 1061286 w 5351080"/>
                    <a:gd name="connsiteY1909" fmla="*/ 2268793 h 6057772"/>
                    <a:gd name="connsiteX1910" fmla="*/ 980250 w 5351080"/>
                    <a:gd name="connsiteY1910" fmla="*/ 2180370 h 6057772"/>
                    <a:gd name="connsiteX1911" fmla="*/ 951576 w 5351080"/>
                    <a:gd name="connsiteY1911" fmla="*/ 2077002 h 6057772"/>
                    <a:gd name="connsiteX1912" fmla="*/ 934122 w 5351080"/>
                    <a:gd name="connsiteY1912" fmla="*/ 2017223 h 6057772"/>
                    <a:gd name="connsiteX1913" fmla="*/ 892980 w 5351080"/>
                    <a:gd name="connsiteY1913" fmla="*/ 1946236 h 6057772"/>
                    <a:gd name="connsiteX1914" fmla="*/ 824410 w 5351080"/>
                    <a:gd name="connsiteY1914" fmla="*/ 1891438 h 6057772"/>
                    <a:gd name="connsiteX1915" fmla="*/ 728414 w 5351080"/>
                    <a:gd name="connsiteY1915" fmla="*/ 1860303 h 6057772"/>
                    <a:gd name="connsiteX1916" fmla="*/ 633662 w 5351080"/>
                    <a:gd name="connsiteY1916" fmla="*/ 1826678 h 6057772"/>
                    <a:gd name="connsiteX1917" fmla="*/ 611222 w 5351080"/>
                    <a:gd name="connsiteY1917" fmla="*/ 1803015 h 6057772"/>
                    <a:gd name="connsiteX1918" fmla="*/ 636156 w 5351080"/>
                    <a:gd name="connsiteY1918" fmla="*/ 1791807 h 6057772"/>
                    <a:gd name="connsiteX1919" fmla="*/ 677298 w 5351080"/>
                    <a:gd name="connsiteY1919" fmla="*/ 1714592 h 6057772"/>
                    <a:gd name="connsiteX1920" fmla="*/ 671064 w 5351080"/>
                    <a:gd name="connsiteY1920" fmla="*/ 1616206 h 6057772"/>
                    <a:gd name="connsiteX1921" fmla="*/ 705972 w 5351080"/>
                    <a:gd name="connsiteY1921" fmla="*/ 1588807 h 6057772"/>
                    <a:gd name="connsiteX1922" fmla="*/ 791996 w 5351080"/>
                    <a:gd name="connsiteY1922" fmla="*/ 1607488 h 6057772"/>
                    <a:gd name="connsiteX1923" fmla="*/ 849344 w 5351080"/>
                    <a:gd name="connsiteY1923" fmla="*/ 1593789 h 6057772"/>
                    <a:gd name="connsiteX1924" fmla="*/ 865552 w 5351080"/>
                    <a:gd name="connsiteY1924" fmla="*/ 1583826 h 6057772"/>
                    <a:gd name="connsiteX1925" fmla="*/ 874278 w 5351080"/>
                    <a:gd name="connsiteY1925" fmla="*/ 1598771 h 6057772"/>
                    <a:gd name="connsiteX1926" fmla="*/ 890486 w 5351080"/>
                    <a:gd name="connsiteY1926" fmla="*/ 1619942 h 6057772"/>
                    <a:gd name="connsiteX1927" fmla="*/ 922900 w 5351080"/>
                    <a:gd name="connsiteY1927" fmla="*/ 1595034 h 6057772"/>
                    <a:gd name="connsiteX1928" fmla="*/ 921654 w 5351080"/>
                    <a:gd name="connsiteY1928" fmla="*/ 1567636 h 6057772"/>
                    <a:gd name="connsiteX1929" fmla="*/ 878020 w 5351080"/>
                    <a:gd name="connsiteY1929" fmla="*/ 1537746 h 6057772"/>
                    <a:gd name="connsiteX1930" fmla="*/ 866798 w 5351080"/>
                    <a:gd name="connsiteY1930" fmla="*/ 1487931 h 6057772"/>
                    <a:gd name="connsiteX1931" fmla="*/ 929134 w 5351080"/>
                    <a:gd name="connsiteY1931" fmla="*/ 1463023 h 6057772"/>
                    <a:gd name="connsiteX1932" fmla="*/ 971522 w 5351080"/>
                    <a:gd name="connsiteY1932" fmla="*/ 1404489 h 6057772"/>
                    <a:gd name="connsiteX1933" fmla="*/ 947836 w 5351080"/>
                    <a:gd name="connsiteY1933" fmla="*/ 1385808 h 6057772"/>
                    <a:gd name="connsiteX1934" fmla="*/ 934122 w 5351080"/>
                    <a:gd name="connsiteY1934" fmla="*/ 1403244 h 6057772"/>
                    <a:gd name="connsiteX1935" fmla="*/ 915420 w 5351080"/>
                    <a:gd name="connsiteY1935" fmla="*/ 1406980 h 6057772"/>
                    <a:gd name="connsiteX1936" fmla="*/ 883006 w 5351080"/>
                    <a:gd name="connsiteY1936" fmla="*/ 1332256 h 6057772"/>
                    <a:gd name="connsiteX1937" fmla="*/ 890486 w 5351080"/>
                    <a:gd name="connsiteY1937" fmla="*/ 1317311 h 6057772"/>
                    <a:gd name="connsiteX1938" fmla="*/ 932874 w 5351080"/>
                    <a:gd name="connsiteY1938" fmla="*/ 1311085 h 6057772"/>
                    <a:gd name="connsiteX1939" fmla="*/ 964042 w 5351080"/>
                    <a:gd name="connsiteY1939" fmla="*/ 1328520 h 6057772"/>
                    <a:gd name="connsiteX1940" fmla="*/ 1026378 w 5351080"/>
                    <a:gd name="connsiteY1940" fmla="*/ 1345955 h 6057772"/>
                    <a:gd name="connsiteX1941" fmla="*/ 1041338 w 5351080"/>
                    <a:gd name="connsiteY1941" fmla="*/ 1343465 h 6057772"/>
                    <a:gd name="connsiteX1942" fmla="*/ 1075000 w 5351080"/>
                    <a:gd name="connsiteY1942" fmla="*/ 1301121 h 6057772"/>
                    <a:gd name="connsiteX1943" fmla="*/ 1045078 w 5351080"/>
                    <a:gd name="connsiteY1943" fmla="*/ 1322293 h 6057772"/>
                    <a:gd name="connsiteX1944" fmla="*/ 960302 w 5351080"/>
                    <a:gd name="connsiteY1944" fmla="*/ 1268741 h 6057772"/>
                    <a:gd name="connsiteX1945" fmla="*/ 931628 w 5351080"/>
                    <a:gd name="connsiteY1945" fmla="*/ 1245079 h 6057772"/>
                    <a:gd name="connsiteX1946" fmla="*/ 869292 w 5351080"/>
                    <a:gd name="connsiteY1946" fmla="*/ 1139220 h 6057772"/>
                    <a:gd name="connsiteX1947" fmla="*/ 883006 w 5351080"/>
                    <a:gd name="connsiteY1947" fmla="*/ 1129257 h 6057772"/>
                    <a:gd name="connsiteX1948" fmla="*/ 981496 w 5351080"/>
                    <a:gd name="connsiteY1948" fmla="*/ 1070723 h 6057772"/>
                    <a:gd name="connsiteX1949" fmla="*/ 1030118 w 5351080"/>
                    <a:gd name="connsiteY1949" fmla="*/ 1049552 h 6057772"/>
                    <a:gd name="connsiteX1950" fmla="*/ 1037598 w 5351080"/>
                    <a:gd name="connsiteY1950" fmla="*/ 1064496 h 6057772"/>
                    <a:gd name="connsiteX1951" fmla="*/ 1042586 w 5351080"/>
                    <a:gd name="connsiteY1951" fmla="*/ 1079441 h 6057772"/>
                    <a:gd name="connsiteX1952" fmla="*/ 1058792 w 5351080"/>
                    <a:gd name="connsiteY1952" fmla="*/ 1065742 h 6057772"/>
                    <a:gd name="connsiteX1953" fmla="*/ 1097440 w 5351080"/>
                    <a:gd name="connsiteY1953" fmla="*/ 1045815 h 6057772"/>
                    <a:gd name="connsiteX1954" fmla="*/ 1117388 w 5351080"/>
                    <a:gd name="connsiteY1954" fmla="*/ 1047061 h 6057772"/>
                    <a:gd name="connsiteX1955" fmla="*/ 1185958 w 5351080"/>
                    <a:gd name="connsiteY1955" fmla="*/ 1062006 h 6057772"/>
                    <a:gd name="connsiteX1956" fmla="*/ 1212138 w 5351080"/>
                    <a:gd name="connsiteY1956" fmla="*/ 1062006 h 6057772"/>
                    <a:gd name="connsiteX1957" fmla="*/ 1228346 w 5351080"/>
                    <a:gd name="connsiteY1957" fmla="*/ 1037098 h 6057772"/>
                    <a:gd name="connsiteX1958" fmla="*/ 1264500 w 5351080"/>
                    <a:gd name="connsiteY1958" fmla="*/ 994754 h 6057772"/>
                    <a:gd name="connsiteX1959" fmla="*/ 1346784 w 5351080"/>
                    <a:gd name="connsiteY1959" fmla="*/ 929994 h 6057772"/>
                    <a:gd name="connsiteX1960" fmla="*/ 1330576 w 5351080"/>
                    <a:gd name="connsiteY1960" fmla="*/ 773074 h 6057772"/>
                    <a:gd name="connsiteX1961" fmla="*/ 1324342 w 5351080"/>
                    <a:gd name="connsiteY1961" fmla="*/ 761865 h 6057772"/>
                    <a:gd name="connsiteX1962" fmla="*/ 1281954 w 5351080"/>
                    <a:gd name="connsiteY1962" fmla="*/ 668461 h 6057772"/>
                    <a:gd name="connsiteX1963" fmla="*/ 1244554 w 5351080"/>
                    <a:gd name="connsiteY1963" fmla="*/ 648535 h 6057772"/>
                    <a:gd name="connsiteX1964" fmla="*/ 1060040 w 5351080"/>
                    <a:gd name="connsiteY1964" fmla="*/ 550148 h 6057772"/>
                    <a:gd name="connsiteX1965" fmla="*/ 1062532 w 5351080"/>
                    <a:gd name="connsiteY1965" fmla="*/ 526486 h 6057772"/>
                    <a:gd name="connsiteX1966" fmla="*/ 1086220 w 5351080"/>
                    <a:gd name="connsiteY1966" fmla="*/ 526486 h 6057772"/>
                    <a:gd name="connsiteX1967" fmla="*/ 1210892 w 5351080"/>
                    <a:gd name="connsiteY1967" fmla="*/ 465462 h 6057772"/>
                    <a:gd name="connsiteX1968" fmla="*/ 1253280 w 5351080"/>
                    <a:gd name="connsiteY1968" fmla="*/ 482897 h 6057772"/>
                    <a:gd name="connsiteX1969" fmla="*/ 1281954 w 5351080"/>
                    <a:gd name="connsiteY1969" fmla="*/ 472934 h 6057772"/>
                    <a:gd name="connsiteX1970" fmla="*/ 1258266 w 5351080"/>
                    <a:gd name="connsiteY1970" fmla="*/ 455498 h 6057772"/>
                    <a:gd name="connsiteX1971" fmla="*/ 1224606 w 5351080"/>
                    <a:gd name="connsiteY1971" fmla="*/ 445535 h 6057772"/>
                    <a:gd name="connsiteX1972" fmla="*/ 1258266 w 5351080"/>
                    <a:gd name="connsiteY1972" fmla="*/ 431836 h 6057772"/>
                    <a:gd name="connsiteX1973" fmla="*/ 1264344 w 5351080"/>
                    <a:gd name="connsiteY1973" fmla="*/ 422029 h 6057772"/>
                    <a:gd name="connsiteX1974" fmla="*/ 1272056 w 5351080"/>
                    <a:gd name="connsiteY1974" fmla="*/ 414326 h 6057772"/>
                    <a:gd name="connsiteX1975" fmla="*/ 1270588 w 5351080"/>
                    <a:gd name="connsiteY1975" fmla="*/ 395898 h 6057772"/>
                    <a:gd name="connsiteX1976" fmla="*/ 1286294 w 5351080"/>
                    <a:gd name="connsiteY1976" fmla="*/ 378919 h 6057772"/>
                    <a:gd name="connsiteX1977" fmla="*/ 1324862 w 5351080"/>
                    <a:gd name="connsiteY1977" fmla="*/ 387642 h 6057772"/>
                    <a:gd name="connsiteX1978" fmla="*/ 1469176 w 5351080"/>
                    <a:gd name="connsiteY1978" fmla="*/ 398857 h 6057772"/>
                    <a:gd name="connsiteX1979" fmla="*/ 1540090 w 5351080"/>
                    <a:gd name="connsiteY1979" fmla="*/ 335305 h 6057772"/>
                    <a:gd name="connsiteX1980" fmla="*/ 1583634 w 5351080"/>
                    <a:gd name="connsiteY1980" fmla="*/ 314121 h 6057772"/>
                    <a:gd name="connsiteX1981" fmla="*/ 1625934 w 5351080"/>
                    <a:gd name="connsiteY1981" fmla="*/ 321598 h 6057772"/>
                    <a:gd name="connsiteX1982" fmla="*/ 1643350 w 5351080"/>
                    <a:gd name="connsiteY1982" fmla="*/ 317859 h 6057772"/>
                    <a:gd name="connsiteX1983" fmla="*/ 1699334 w 5351080"/>
                    <a:gd name="connsiteY1983" fmla="*/ 309137 h 6057772"/>
                    <a:gd name="connsiteX1984" fmla="*/ 1832454 w 5351080"/>
                    <a:gd name="connsiteY1984" fmla="*/ 324090 h 6057772"/>
                    <a:gd name="connsiteX1985" fmla="*/ 1873508 w 5351080"/>
                    <a:gd name="connsiteY1985" fmla="*/ 314121 h 6057772"/>
                    <a:gd name="connsiteX1986" fmla="*/ 1897146 w 5351080"/>
                    <a:gd name="connsiteY1986" fmla="*/ 314121 h 6057772"/>
                    <a:gd name="connsiteX1987" fmla="*/ 1941934 w 5351080"/>
                    <a:gd name="connsiteY1987" fmla="*/ 306644 h 6057772"/>
                    <a:gd name="connsiteX1988" fmla="*/ 1982990 w 5351080"/>
                    <a:gd name="connsiteY1988" fmla="*/ 290445 h 6057772"/>
                    <a:gd name="connsiteX1989" fmla="*/ 2012692 w 5351080"/>
                    <a:gd name="connsiteY1989" fmla="*/ 282969 h 6057772"/>
                    <a:gd name="connsiteX1990" fmla="*/ 3828826 w 5351080"/>
                    <a:gd name="connsiteY1990" fmla="*/ 871 h 6057772"/>
                    <a:gd name="connsiteX1991" fmla="*/ 3890044 w 5351080"/>
                    <a:gd name="connsiteY1991" fmla="*/ 28985 h 6057772"/>
                    <a:gd name="connsiteX1992" fmla="*/ 4171944 w 5351080"/>
                    <a:gd name="connsiteY1992" fmla="*/ 157686 h 6057772"/>
                    <a:gd name="connsiteX1993" fmla="*/ 4387734 w 5351080"/>
                    <a:gd name="connsiteY1993" fmla="*/ 308879 h 6057772"/>
                    <a:gd name="connsiteX1994" fmla="*/ 4421412 w 5351080"/>
                    <a:gd name="connsiteY1994" fmla="*/ 340117 h 6057772"/>
                    <a:gd name="connsiteX1995" fmla="*/ 4433886 w 5351080"/>
                    <a:gd name="connsiteY1995" fmla="*/ 385101 h 6057772"/>
                    <a:gd name="connsiteX1996" fmla="*/ 4436380 w 5351080"/>
                    <a:gd name="connsiteY1996" fmla="*/ 401032 h 6057772"/>
                    <a:gd name="connsiteX1997" fmla="*/ 4427650 w 5351080"/>
                    <a:gd name="connsiteY1997" fmla="*/ 415090 h 6057772"/>
                    <a:gd name="connsiteX1998" fmla="*/ 4396466 w 5351080"/>
                    <a:gd name="connsiteY1998" fmla="*/ 413840 h 6057772"/>
                    <a:gd name="connsiteX1999" fmla="*/ 4354056 w 5351080"/>
                    <a:gd name="connsiteY1999" fmla="*/ 377604 h 6057772"/>
                    <a:gd name="connsiteX2000" fmla="*/ 4316636 w 5351080"/>
                    <a:gd name="connsiteY2000" fmla="*/ 375105 h 6057772"/>
                    <a:gd name="connsiteX2001" fmla="*/ 4245538 w 5351080"/>
                    <a:gd name="connsiteY2001" fmla="*/ 382602 h 6057772"/>
                    <a:gd name="connsiteX2002" fmla="*/ 4191902 w 5351080"/>
                    <a:gd name="connsiteY2002" fmla="*/ 388849 h 6057772"/>
                    <a:gd name="connsiteX2003" fmla="*/ 4093360 w 5351080"/>
                    <a:gd name="connsiteY2003" fmla="*/ 425086 h 6057772"/>
                    <a:gd name="connsiteX2004" fmla="*/ 4057188 w 5351080"/>
                    <a:gd name="connsiteY2004" fmla="*/ 473818 h 6057772"/>
                    <a:gd name="connsiteX2005" fmla="*/ 4064672 w 5351080"/>
                    <a:gd name="connsiteY2005" fmla="*/ 491311 h 6057772"/>
                    <a:gd name="connsiteX2006" fmla="*/ 4075898 w 5351080"/>
                    <a:gd name="connsiteY2006" fmla="*/ 542542 h 6057772"/>
                    <a:gd name="connsiteX2007" fmla="*/ 4030994 w 5351080"/>
                    <a:gd name="connsiteY2007" fmla="*/ 578778 h 6057772"/>
                    <a:gd name="connsiteX2008" fmla="*/ 4023510 w 5351080"/>
                    <a:gd name="connsiteY2008" fmla="*/ 588774 h 6057772"/>
                    <a:gd name="connsiteX2009" fmla="*/ 3983594 w 5351080"/>
                    <a:gd name="connsiteY2009" fmla="*/ 646252 h 6057772"/>
                    <a:gd name="connsiteX2010" fmla="*/ 3982348 w 5351080"/>
                    <a:gd name="connsiteY2010" fmla="*/ 679990 h 6057772"/>
                    <a:gd name="connsiteX2011" fmla="*/ 4013530 w 5351080"/>
                    <a:gd name="connsiteY2011" fmla="*/ 711228 h 6057772"/>
                    <a:gd name="connsiteX2012" fmla="*/ 4090866 w 5351080"/>
                    <a:gd name="connsiteY2012" fmla="*/ 711228 h 6057772"/>
                    <a:gd name="connsiteX2013" fmla="*/ 4098350 w 5351080"/>
                    <a:gd name="connsiteY2013" fmla="*/ 653750 h 6057772"/>
                    <a:gd name="connsiteX2014" fmla="*/ 4085876 w 5351080"/>
                    <a:gd name="connsiteY2014" fmla="*/ 623761 h 6057772"/>
                    <a:gd name="connsiteX2015" fmla="*/ 4113318 w 5351080"/>
                    <a:gd name="connsiteY2015" fmla="*/ 601269 h 6057772"/>
                    <a:gd name="connsiteX2016" fmla="*/ 4134524 w 5351080"/>
                    <a:gd name="connsiteY2016" fmla="*/ 627509 h 6057772"/>
                    <a:gd name="connsiteX2017" fmla="*/ 4165706 w 5351080"/>
                    <a:gd name="connsiteY2017" fmla="*/ 696233 h 6057772"/>
                    <a:gd name="connsiteX2018" fmla="*/ 4160718 w 5351080"/>
                    <a:gd name="connsiteY2018" fmla="*/ 724973 h 6057772"/>
                    <a:gd name="connsiteX2019" fmla="*/ 4109576 w 5351080"/>
                    <a:gd name="connsiteY2019" fmla="*/ 774954 h 6057772"/>
                    <a:gd name="connsiteX2020" fmla="*/ 4070908 w 5351080"/>
                    <a:gd name="connsiteY2020" fmla="*/ 892409 h 6057772"/>
                    <a:gd name="connsiteX2021" fmla="*/ 4074650 w 5351080"/>
                    <a:gd name="connsiteY2021" fmla="*/ 929895 h 6057772"/>
                    <a:gd name="connsiteX2022" fmla="*/ 4059682 w 5351080"/>
                    <a:gd name="connsiteY2022" fmla="*/ 957385 h 6057772"/>
                    <a:gd name="connsiteX2023" fmla="*/ 4030994 w 5351080"/>
                    <a:gd name="connsiteY2023" fmla="*/ 932394 h 6057772"/>
                    <a:gd name="connsiteX2024" fmla="*/ 4021014 w 5351080"/>
                    <a:gd name="connsiteY2024" fmla="*/ 876165 h 6057772"/>
                    <a:gd name="connsiteX2025" fmla="*/ 3913744 w 5351080"/>
                    <a:gd name="connsiteY2025" fmla="*/ 808691 h 6057772"/>
                    <a:gd name="connsiteX2026" fmla="*/ 3779030 w 5351080"/>
                    <a:gd name="connsiteY2026" fmla="*/ 827434 h 6057772"/>
                    <a:gd name="connsiteX2027" fmla="*/ 3775288 w 5351080"/>
                    <a:gd name="connsiteY2027" fmla="*/ 846177 h 6057772"/>
                    <a:gd name="connsiteX2028" fmla="*/ 3792750 w 5351080"/>
                    <a:gd name="connsiteY2028" fmla="*/ 873666 h 6057772"/>
                    <a:gd name="connsiteX2029" fmla="*/ 3790256 w 5351080"/>
                    <a:gd name="connsiteY2029" fmla="*/ 888661 h 6057772"/>
                    <a:gd name="connsiteX2030" fmla="*/ 3705436 w 5351080"/>
                    <a:gd name="connsiteY2030" fmla="*/ 878664 h 6057772"/>
                    <a:gd name="connsiteX2031" fmla="*/ 3695458 w 5351080"/>
                    <a:gd name="connsiteY2031" fmla="*/ 854924 h 6057772"/>
                    <a:gd name="connsiteX2032" fmla="*/ 3676748 w 5351080"/>
                    <a:gd name="connsiteY2032" fmla="*/ 783700 h 6057772"/>
                    <a:gd name="connsiteX2033" fmla="*/ 3590680 w 5351080"/>
                    <a:gd name="connsiteY2033" fmla="*/ 769956 h 6057772"/>
                    <a:gd name="connsiteX2034" fmla="*/ 3547024 w 5351080"/>
                    <a:gd name="connsiteY2034" fmla="*/ 774954 h 6057772"/>
                    <a:gd name="connsiteX2035" fmla="*/ 3518334 w 5351080"/>
                    <a:gd name="connsiteY2035" fmla="*/ 798695 h 6057772"/>
                    <a:gd name="connsiteX2036" fmla="*/ 3492140 w 5351080"/>
                    <a:gd name="connsiteY2036" fmla="*/ 821186 h 6057772"/>
                    <a:gd name="connsiteX2037" fmla="*/ 3470936 w 5351080"/>
                    <a:gd name="connsiteY2037" fmla="*/ 798695 h 6057772"/>
                    <a:gd name="connsiteX2038" fmla="*/ 3394848 w 5351080"/>
                    <a:gd name="connsiteY2038" fmla="*/ 783700 h 6057772"/>
                    <a:gd name="connsiteX2039" fmla="*/ 3383622 w 5351080"/>
                    <a:gd name="connsiteY2039" fmla="*/ 791197 h 6057772"/>
                    <a:gd name="connsiteX2040" fmla="*/ 3342460 w 5351080"/>
                    <a:gd name="connsiteY2040" fmla="*/ 844927 h 6057772"/>
                    <a:gd name="connsiteX2041" fmla="*/ 3297554 w 5351080"/>
                    <a:gd name="connsiteY2041" fmla="*/ 883662 h 6057772"/>
                    <a:gd name="connsiteX2042" fmla="*/ 3296308 w 5351080"/>
                    <a:gd name="connsiteY2042" fmla="*/ 799944 h 6057772"/>
                    <a:gd name="connsiteX2043" fmla="*/ 3265124 w 5351080"/>
                    <a:gd name="connsiteY2043" fmla="*/ 774954 h 6057772"/>
                    <a:gd name="connsiteX2044" fmla="*/ 3182800 w 5351080"/>
                    <a:gd name="connsiteY2044" fmla="*/ 763708 h 6057772"/>
                    <a:gd name="connsiteX2045" fmla="*/ 3109206 w 5351080"/>
                    <a:gd name="connsiteY2045" fmla="*/ 812439 h 6057772"/>
                    <a:gd name="connsiteX2046" fmla="*/ 3079270 w 5351080"/>
                    <a:gd name="connsiteY2046" fmla="*/ 827434 h 6057772"/>
                    <a:gd name="connsiteX2047" fmla="*/ 3058064 w 5351080"/>
                    <a:gd name="connsiteY2047" fmla="*/ 791197 h 6057772"/>
                    <a:gd name="connsiteX2048" fmla="*/ 3044344 w 5351080"/>
                    <a:gd name="connsiteY2048" fmla="*/ 673742 h 6057772"/>
                    <a:gd name="connsiteX2049" fmla="*/ 3073032 w 5351080"/>
                    <a:gd name="connsiteY2049" fmla="*/ 674991 h 6057772"/>
                    <a:gd name="connsiteX2050" fmla="*/ 3105464 w 5351080"/>
                    <a:gd name="connsiteY2050" fmla="*/ 688736 h 6057772"/>
                    <a:gd name="connsiteX2051" fmla="*/ 3135400 w 5351080"/>
                    <a:gd name="connsiteY2051" fmla="*/ 671243 h 6057772"/>
                    <a:gd name="connsiteX2052" fmla="*/ 3141636 w 5351080"/>
                    <a:gd name="connsiteY2052" fmla="*/ 648751 h 6057772"/>
                    <a:gd name="connsiteX2053" fmla="*/ 3197768 w 5351080"/>
                    <a:gd name="connsiteY2053" fmla="*/ 627509 h 6057772"/>
                    <a:gd name="connsiteX2054" fmla="*/ 3230198 w 5351080"/>
                    <a:gd name="connsiteY2054" fmla="*/ 597521 h 6057772"/>
                    <a:gd name="connsiteX2055" fmla="*/ 3252650 w 5351080"/>
                    <a:gd name="connsiteY2055" fmla="*/ 596271 h 6057772"/>
                    <a:gd name="connsiteX2056" fmla="*/ 3347448 w 5351080"/>
                    <a:gd name="connsiteY2056" fmla="*/ 585025 h 6057772"/>
                    <a:gd name="connsiteX2057" fmla="*/ 3392354 w 5351080"/>
                    <a:gd name="connsiteY2057" fmla="*/ 533795 h 6057772"/>
                    <a:gd name="connsiteX2058" fmla="*/ 3427278 w 5351080"/>
                    <a:gd name="connsiteY2058" fmla="*/ 380103 h 6057772"/>
                    <a:gd name="connsiteX2059" fmla="*/ 3494636 w 5351080"/>
                    <a:gd name="connsiteY2059" fmla="*/ 373855 h 6057772"/>
                    <a:gd name="connsiteX2060" fmla="*/ 3544530 w 5351080"/>
                    <a:gd name="connsiteY2060" fmla="*/ 373855 h 6057772"/>
                    <a:gd name="connsiteX2061" fmla="*/ 3645564 w 5351080"/>
                    <a:gd name="connsiteY2061" fmla="*/ 256399 h 6057772"/>
                    <a:gd name="connsiteX2062" fmla="*/ 3661780 w 5351080"/>
                    <a:gd name="connsiteY2062" fmla="*/ 203918 h 6057772"/>
                    <a:gd name="connsiteX2063" fmla="*/ 3690468 w 5351080"/>
                    <a:gd name="connsiteY2063" fmla="*/ 163934 h 6057772"/>
                    <a:gd name="connsiteX2064" fmla="*/ 3760320 w 5351080"/>
                    <a:gd name="connsiteY2064" fmla="*/ 123949 h 6057772"/>
                    <a:gd name="connsiteX2065" fmla="*/ 3832666 w 5351080"/>
                    <a:gd name="connsiteY2065" fmla="*/ 86463 h 6057772"/>
                    <a:gd name="connsiteX2066" fmla="*/ 3855118 w 5351080"/>
                    <a:gd name="connsiteY2066" fmla="*/ 60223 h 6057772"/>
                    <a:gd name="connsiteX2067" fmla="*/ 3808966 w 5351080"/>
                    <a:gd name="connsiteY2067" fmla="*/ 76467 h 6057772"/>
                    <a:gd name="connsiteX2068" fmla="*/ 3780278 w 5351080"/>
                    <a:gd name="connsiteY2068" fmla="*/ 50227 h 6057772"/>
                    <a:gd name="connsiteX2069" fmla="*/ 3805224 w 5351080"/>
                    <a:gd name="connsiteY2069" fmla="*/ 1495 h 6057772"/>
                    <a:gd name="connsiteX2070" fmla="*/ 3828826 w 5351080"/>
                    <a:gd name="connsiteY2070" fmla="*/ 871 h 6057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Lst>
                  <a:rect l="l" t="t" r="r" b="b"/>
                  <a:pathLst>
                    <a:path w="5351080" h="6057772">
                      <a:moveTo>
                        <a:pt x="4603466" y="5459168"/>
                      </a:moveTo>
                      <a:cubicBezTo>
                        <a:pt x="4595976" y="5460412"/>
                        <a:pt x="4592232" y="5466634"/>
                        <a:pt x="4593480" y="5472856"/>
                      </a:cubicBezTo>
                      <a:cubicBezTo>
                        <a:pt x="4602218" y="5510188"/>
                        <a:pt x="4577256" y="5507700"/>
                        <a:pt x="4553542" y="5508944"/>
                      </a:cubicBezTo>
                      <a:cubicBezTo>
                        <a:pt x="4523586" y="5508944"/>
                        <a:pt x="4493632" y="5507700"/>
                        <a:pt x="4466174" y="5496500"/>
                      </a:cubicBezTo>
                      <a:cubicBezTo>
                        <a:pt x="4449948" y="5490278"/>
                        <a:pt x="4434972" y="5491522"/>
                        <a:pt x="4421242" y="5500234"/>
                      </a:cubicBezTo>
                      <a:cubicBezTo>
                        <a:pt x="4391288" y="5516410"/>
                        <a:pt x="4358838" y="5532588"/>
                        <a:pt x="4328882" y="5551254"/>
                      </a:cubicBezTo>
                      <a:cubicBezTo>
                        <a:pt x="4315154" y="5558720"/>
                        <a:pt x="4307666" y="5569920"/>
                        <a:pt x="4306418" y="5584852"/>
                      </a:cubicBezTo>
                      <a:cubicBezTo>
                        <a:pt x="4302672" y="5617208"/>
                        <a:pt x="4290192" y="5644584"/>
                        <a:pt x="4273966" y="5669938"/>
                      </a:cubicBezTo>
                      <a:lnTo>
                        <a:pt x="4221422" y="5739740"/>
                      </a:lnTo>
                      <a:lnTo>
                        <a:pt x="4288094" y="5702428"/>
                      </a:lnTo>
                      <a:cubicBezTo>
                        <a:pt x="4313928" y="5691492"/>
                        <a:pt x="4340694" y="5682118"/>
                        <a:pt x="4366840" y="5670870"/>
                      </a:cubicBezTo>
                      <a:cubicBezTo>
                        <a:pt x="4456480" y="5633374"/>
                        <a:pt x="4546120" y="5593378"/>
                        <a:pt x="4641986" y="5572130"/>
                      </a:cubicBezTo>
                      <a:cubicBezTo>
                        <a:pt x="4651946" y="5569632"/>
                        <a:pt x="4659416" y="5567132"/>
                        <a:pt x="4661906" y="5555882"/>
                      </a:cubicBezTo>
                      <a:lnTo>
                        <a:pt x="4672554" y="5536770"/>
                      </a:lnTo>
                      <a:lnTo>
                        <a:pt x="4650894" y="5554986"/>
                      </a:lnTo>
                      <a:cubicBezTo>
                        <a:pt x="4644652" y="5561208"/>
                        <a:pt x="4635916" y="5568676"/>
                        <a:pt x="4625932" y="5562454"/>
                      </a:cubicBezTo>
                      <a:cubicBezTo>
                        <a:pt x="4615946" y="5557476"/>
                        <a:pt x="4618442" y="5547520"/>
                        <a:pt x="4619690" y="5538810"/>
                      </a:cubicBezTo>
                      <a:cubicBezTo>
                        <a:pt x="4623436" y="5515166"/>
                        <a:pt x="4608458" y="5494012"/>
                        <a:pt x="4612202" y="5470368"/>
                      </a:cubicBezTo>
                      <a:cubicBezTo>
                        <a:pt x="4613450" y="5465390"/>
                        <a:pt x="4610954" y="5459168"/>
                        <a:pt x="4603466" y="5459168"/>
                      </a:cubicBezTo>
                      <a:close/>
                      <a:moveTo>
                        <a:pt x="4799520" y="5419242"/>
                      </a:moveTo>
                      <a:lnTo>
                        <a:pt x="4729680" y="5488722"/>
                      </a:lnTo>
                      <a:lnTo>
                        <a:pt x="4680098" y="5530424"/>
                      </a:lnTo>
                      <a:lnTo>
                        <a:pt x="4700502" y="5523386"/>
                      </a:lnTo>
                      <a:cubicBezTo>
                        <a:pt x="4714196" y="5520886"/>
                        <a:pt x="4724156" y="5513388"/>
                        <a:pt x="4732872" y="5502138"/>
                      </a:cubicBezTo>
                      <a:cubicBezTo>
                        <a:pt x="4736606" y="5494640"/>
                        <a:pt x="4740342" y="5487140"/>
                        <a:pt x="4746566" y="5483390"/>
                      </a:cubicBezTo>
                      <a:cubicBezTo>
                        <a:pt x="4762752" y="5477142"/>
                        <a:pt x="4774890" y="5467456"/>
                        <a:pt x="4783916" y="5455270"/>
                      </a:cubicBezTo>
                      <a:close/>
                      <a:moveTo>
                        <a:pt x="1063534" y="5342044"/>
                      </a:moveTo>
                      <a:lnTo>
                        <a:pt x="1072992" y="5415320"/>
                      </a:lnTo>
                      <a:cubicBezTo>
                        <a:pt x="1074242" y="5446428"/>
                        <a:pt x="1096730" y="5460114"/>
                        <a:pt x="1125464" y="5447672"/>
                      </a:cubicBezTo>
                      <a:cubicBezTo>
                        <a:pt x="1136084" y="5442694"/>
                        <a:pt x="1147016" y="5440828"/>
                        <a:pt x="1158104" y="5440362"/>
                      </a:cubicBezTo>
                      <a:lnTo>
                        <a:pt x="1180604" y="5441090"/>
                      </a:lnTo>
                      <a:lnTo>
                        <a:pt x="1164236" y="5432454"/>
                      </a:lnTo>
                      <a:cubicBezTo>
                        <a:pt x="1139942" y="5414962"/>
                        <a:pt x="1121956" y="5389222"/>
                        <a:pt x="1097660" y="5370502"/>
                      </a:cubicBezTo>
                      <a:cubicBezTo>
                        <a:pt x="1088940" y="5365510"/>
                        <a:pt x="1079908" y="5359894"/>
                        <a:pt x="1071964" y="5353030"/>
                      </a:cubicBezTo>
                      <a:close/>
                      <a:moveTo>
                        <a:pt x="4849750" y="4704527"/>
                      </a:moveTo>
                      <a:cubicBezTo>
                        <a:pt x="4884640" y="4704527"/>
                        <a:pt x="4915794" y="4711986"/>
                        <a:pt x="4898348" y="4759226"/>
                      </a:cubicBezTo>
                      <a:cubicBezTo>
                        <a:pt x="4892118" y="4775387"/>
                        <a:pt x="4878410" y="4800250"/>
                        <a:pt x="4895856" y="4811438"/>
                      </a:cubicBezTo>
                      <a:cubicBezTo>
                        <a:pt x="4912056" y="4823870"/>
                        <a:pt x="4935732" y="4811438"/>
                        <a:pt x="4955670" y="4806466"/>
                      </a:cubicBezTo>
                      <a:cubicBezTo>
                        <a:pt x="4979346" y="4797764"/>
                        <a:pt x="5000530" y="4772901"/>
                        <a:pt x="5027946" y="4787819"/>
                      </a:cubicBezTo>
                      <a:cubicBezTo>
                        <a:pt x="5052868" y="4801493"/>
                        <a:pt x="5041652" y="4833815"/>
                        <a:pt x="5051622" y="4854949"/>
                      </a:cubicBezTo>
                      <a:cubicBezTo>
                        <a:pt x="5057852" y="4868623"/>
                        <a:pt x="5061278" y="4881366"/>
                        <a:pt x="5060032" y="4893642"/>
                      </a:cubicBezTo>
                      <a:cubicBezTo>
                        <a:pt x="5058786" y="4905918"/>
                        <a:pt x="5052868" y="4917728"/>
                        <a:pt x="5040406" y="4929538"/>
                      </a:cubicBezTo>
                      <a:cubicBezTo>
                        <a:pt x="5024206" y="4944456"/>
                        <a:pt x="5031684" y="4970562"/>
                        <a:pt x="5017976" y="4990452"/>
                      </a:cubicBezTo>
                      <a:cubicBezTo>
                        <a:pt x="4986824" y="5032718"/>
                        <a:pt x="4949440" y="5068770"/>
                        <a:pt x="4898348" y="5091146"/>
                      </a:cubicBezTo>
                      <a:cubicBezTo>
                        <a:pt x="4857226" y="5109794"/>
                        <a:pt x="4816104" y="5116010"/>
                        <a:pt x="4773736" y="5127198"/>
                      </a:cubicBezTo>
                      <a:cubicBezTo>
                        <a:pt x="4737598" y="5135900"/>
                        <a:pt x="4701460" y="5144602"/>
                        <a:pt x="4666570" y="5158276"/>
                      </a:cubicBezTo>
                      <a:cubicBezTo>
                        <a:pt x="4609248" y="5180654"/>
                        <a:pt x="4573110" y="5225408"/>
                        <a:pt x="4544448" y="5276376"/>
                      </a:cubicBezTo>
                      <a:cubicBezTo>
                        <a:pt x="4525758" y="5311184"/>
                        <a:pt x="4500834" y="5341020"/>
                        <a:pt x="4465944" y="5360910"/>
                      </a:cubicBezTo>
                      <a:cubicBezTo>
                        <a:pt x="4434790" y="5378314"/>
                        <a:pt x="4408622" y="5401934"/>
                        <a:pt x="4388684" y="5430526"/>
                      </a:cubicBezTo>
                      <a:cubicBezTo>
                        <a:pt x="4368746" y="5460362"/>
                        <a:pt x="4337592" y="5456634"/>
                        <a:pt x="4307686" y="5456634"/>
                      </a:cubicBezTo>
                      <a:cubicBezTo>
                        <a:pt x="4285256" y="5421824"/>
                        <a:pt x="4245380" y="5410636"/>
                        <a:pt x="4211734" y="5406908"/>
                      </a:cubicBezTo>
                      <a:cubicBezTo>
                        <a:pt x="4154412" y="5399448"/>
                        <a:pt x="4113290" y="5370856"/>
                        <a:pt x="4073414" y="5336048"/>
                      </a:cubicBezTo>
                      <a:cubicBezTo>
                        <a:pt x="4062200" y="5327346"/>
                        <a:pt x="4060954" y="5317400"/>
                        <a:pt x="4069676" y="5307456"/>
                      </a:cubicBezTo>
                      <a:cubicBezTo>
                        <a:pt x="4079646" y="5297510"/>
                        <a:pt x="4089614" y="5283836"/>
                        <a:pt x="4102076" y="5280106"/>
                      </a:cubicBezTo>
                      <a:cubicBezTo>
                        <a:pt x="4145690" y="5265188"/>
                        <a:pt x="4184320" y="5237838"/>
                        <a:pt x="4226688" y="5220434"/>
                      </a:cubicBezTo>
                      <a:cubicBezTo>
                        <a:pt x="4252856" y="5209246"/>
                        <a:pt x="4279026" y="5194328"/>
                        <a:pt x="4287748" y="5162006"/>
                      </a:cubicBezTo>
                      <a:cubicBezTo>
                        <a:pt x="4292732" y="5147088"/>
                        <a:pt x="4311424" y="5140872"/>
                        <a:pt x="4316408" y="5125956"/>
                      </a:cubicBezTo>
                      <a:cubicBezTo>
                        <a:pt x="4327624" y="5097362"/>
                        <a:pt x="4342578" y="5070014"/>
                        <a:pt x="4341332" y="5038934"/>
                      </a:cubicBezTo>
                      <a:cubicBezTo>
                        <a:pt x="4333854" y="4956887"/>
                        <a:pt x="4378714" y="4902188"/>
                        <a:pt x="4433544" y="4849976"/>
                      </a:cubicBezTo>
                      <a:cubicBezTo>
                        <a:pt x="4498342" y="4785332"/>
                        <a:pt x="4584324" y="4756740"/>
                        <a:pt x="4666570" y="4738092"/>
                      </a:cubicBezTo>
                      <a:cubicBezTo>
                        <a:pt x="4725138" y="4725661"/>
                        <a:pt x="4786198" y="4703284"/>
                        <a:pt x="4849750" y="4704527"/>
                      </a:cubicBezTo>
                      <a:close/>
                      <a:moveTo>
                        <a:pt x="4556523" y="4622449"/>
                      </a:moveTo>
                      <a:cubicBezTo>
                        <a:pt x="4561403" y="4621493"/>
                        <a:pt x="4567384" y="4622130"/>
                        <a:pt x="4574310" y="4623405"/>
                      </a:cubicBezTo>
                      <a:cubicBezTo>
                        <a:pt x="4615868" y="4627227"/>
                        <a:pt x="4654906" y="4647615"/>
                        <a:pt x="4695204" y="4657809"/>
                      </a:cubicBezTo>
                      <a:cubicBezTo>
                        <a:pt x="4707166" y="4660357"/>
                        <a:pt x="4713148" y="4664817"/>
                        <a:pt x="4715352" y="4670870"/>
                      </a:cubicBezTo>
                      <a:lnTo>
                        <a:pt x="4713320" y="4689109"/>
                      </a:lnTo>
                      <a:lnTo>
                        <a:pt x="4769932" y="4673796"/>
                      </a:lnTo>
                      <a:cubicBezTo>
                        <a:pt x="4790368" y="4669596"/>
                        <a:pt x="4811274" y="4668352"/>
                        <a:pt x="4833116" y="4675196"/>
                      </a:cubicBezTo>
                      <a:cubicBezTo>
                        <a:pt x="4835614" y="4676440"/>
                        <a:pt x="4838110" y="4675196"/>
                        <a:pt x="4839358" y="4673951"/>
                      </a:cubicBezTo>
                      <a:cubicBezTo>
                        <a:pt x="4879296" y="4642841"/>
                        <a:pt x="4911748" y="4670218"/>
                        <a:pt x="4947942" y="4683906"/>
                      </a:cubicBezTo>
                      <a:cubicBezTo>
                        <a:pt x="4970408" y="4693862"/>
                        <a:pt x="4999114" y="4697595"/>
                        <a:pt x="5021580" y="4676440"/>
                      </a:cubicBezTo>
                      <a:cubicBezTo>
                        <a:pt x="5032814" y="4667729"/>
                        <a:pt x="5047790" y="4667729"/>
                        <a:pt x="5045294" y="4682662"/>
                      </a:cubicBezTo>
                      <a:cubicBezTo>
                        <a:pt x="5040302" y="4705061"/>
                        <a:pt x="5057776" y="4721239"/>
                        <a:pt x="5051534" y="4743638"/>
                      </a:cubicBezTo>
                      <a:cubicBezTo>
                        <a:pt x="5047790" y="4759815"/>
                        <a:pt x="5060272" y="4771015"/>
                        <a:pt x="5077746" y="4769770"/>
                      </a:cubicBezTo>
                      <a:cubicBezTo>
                        <a:pt x="5132662" y="4767281"/>
                        <a:pt x="5187578" y="4768526"/>
                        <a:pt x="5241246" y="4759815"/>
                      </a:cubicBezTo>
                      <a:cubicBezTo>
                        <a:pt x="5268704" y="4756082"/>
                        <a:pt x="5291170" y="4764793"/>
                        <a:pt x="5306148" y="4779725"/>
                      </a:cubicBezTo>
                      <a:cubicBezTo>
                        <a:pt x="5328614" y="4802125"/>
                        <a:pt x="5348584" y="4827013"/>
                        <a:pt x="5351080" y="4861856"/>
                      </a:cubicBezTo>
                      <a:cubicBezTo>
                        <a:pt x="5248736" y="4993762"/>
                        <a:pt x="5127670" y="5110736"/>
                        <a:pt x="5004108" y="5223976"/>
                      </a:cubicBezTo>
                      <a:cubicBezTo>
                        <a:pt x="4937958" y="5284952"/>
                        <a:pt x="4875552" y="5350906"/>
                        <a:pt x="4809402" y="5410636"/>
                      </a:cubicBezTo>
                      <a:lnTo>
                        <a:pt x="4807582" y="5412148"/>
                      </a:lnTo>
                      <a:lnTo>
                        <a:pt x="4810062" y="5412148"/>
                      </a:lnTo>
                      <a:cubicBezTo>
                        <a:pt x="4812552" y="5472142"/>
                        <a:pt x="4791386" y="5523386"/>
                        <a:pt x="4757772" y="5570882"/>
                      </a:cubicBezTo>
                      <a:cubicBezTo>
                        <a:pt x="4736606" y="5600878"/>
                        <a:pt x="4702992" y="5609626"/>
                        <a:pt x="4675602" y="5625874"/>
                      </a:cubicBezTo>
                      <a:cubicBezTo>
                        <a:pt x="4619576" y="5658372"/>
                        <a:pt x="4557326" y="5683368"/>
                        <a:pt x="4490096" y="5692118"/>
                      </a:cubicBezTo>
                      <a:cubicBezTo>
                        <a:pt x="4451500" y="5695868"/>
                        <a:pt x="4415396" y="5712116"/>
                        <a:pt x="4378046" y="5718364"/>
                      </a:cubicBezTo>
                      <a:cubicBezTo>
                        <a:pt x="4353146" y="5722114"/>
                        <a:pt x="4355636" y="5745862"/>
                        <a:pt x="4354390" y="5763360"/>
                      </a:cubicBezTo>
                      <a:cubicBezTo>
                        <a:pt x="4346920" y="5863348"/>
                        <a:pt x="4324510" y="5958338"/>
                        <a:pt x="4282180" y="6048328"/>
                      </a:cubicBezTo>
                      <a:cubicBezTo>
                        <a:pt x="4257280" y="6017082"/>
                        <a:pt x="4232380" y="5987084"/>
                        <a:pt x="4198764" y="5965836"/>
                      </a:cubicBezTo>
                      <a:cubicBezTo>
                        <a:pt x="4176354" y="5949588"/>
                        <a:pt x="4176354" y="5925842"/>
                        <a:pt x="4185070" y="5903344"/>
                      </a:cubicBezTo>
                      <a:cubicBezTo>
                        <a:pt x="4201254" y="5868348"/>
                        <a:pt x="4208724" y="5835852"/>
                        <a:pt x="4193784" y="5798356"/>
                      </a:cubicBezTo>
                      <a:cubicBezTo>
                        <a:pt x="4190050" y="5789606"/>
                        <a:pt x="4191294" y="5781170"/>
                        <a:pt x="4194718" y="5773046"/>
                      </a:cubicBezTo>
                      <a:lnTo>
                        <a:pt x="4204268" y="5757068"/>
                      </a:lnTo>
                      <a:lnTo>
                        <a:pt x="4197644" y="5763700"/>
                      </a:lnTo>
                      <a:lnTo>
                        <a:pt x="4043844" y="5827378"/>
                      </a:lnTo>
                      <a:lnTo>
                        <a:pt x="4053380" y="5832884"/>
                      </a:lnTo>
                      <a:cubicBezTo>
                        <a:pt x="4059566" y="5840260"/>
                        <a:pt x="4070698" y="5846406"/>
                        <a:pt x="4066988" y="5858698"/>
                      </a:cubicBezTo>
                      <a:cubicBezTo>
                        <a:pt x="4065750" y="5862384"/>
                        <a:pt x="4062040" y="5864842"/>
                        <a:pt x="4060802" y="5866072"/>
                      </a:cubicBezTo>
                      <a:cubicBezTo>
                        <a:pt x="4047196" y="5868530"/>
                        <a:pt x="4053380" y="5848864"/>
                        <a:pt x="4039774" y="5847634"/>
                      </a:cubicBezTo>
                      <a:cubicBezTo>
                        <a:pt x="4031114" y="5866072"/>
                        <a:pt x="4036062" y="5880822"/>
                        <a:pt x="4049670" y="5895572"/>
                      </a:cubicBezTo>
                      <a:cubicBezTo>
                        <a:pt x="4059566" y="5905406"/>
                        <a:pt x="4066988" y="5917696"/>
                        <a:pt x="4050906" y="5928758"/>
                      </a:cubicBezTo>
                      <a:cubicBezTo>
                        <a:pt x="4038536" y="5941050"/>
                        <a:pt x="4033588" y="5928758"/>
                        <a:pt x="4027402" y="5918926"/>
                      </a:cubicBezTo>
                      <a:cubicBezTo>
                        <a:pt x="4019980" y="5907864"/>
                        <a:pt x="4010084" y="5910322"/>
                        <a:pt x="3998952" y="5915238"/>
                      </a:cubicBezTo>
                      <a:cubicBezTo>
                        <a:pt x="3968026" y="5927530"/>
                        <a:pt x="3948234" y="5952112"/>
                        <a:pt x="3928442" y="5976696"/>
                      </a:cubicBezTo>
                      <a:cubicBezTo>
                        <a:pt x="3902464" y="6006196"/>
                        <a:pt x="3875250" y="6009884"/>
                        <a:pt x="3850510" y="5982842"/>
                      </a:cubicBezTo>
                      <a:cubicBezTo>
                        <a:pt x="3833192" y="5963176"/>
                        <a:pt x="3823296" y="5936134"/>
                        <a:pt x="3794844" y="5926300"/>
                      </a:cubicBezTo>
                      <a:cubicBezTo>
                        <a:pt x="3790514" y="5925072"/>
                        <a:pt x="3788350" y="5921692"/>
                        <a:pt x="3787266" y="5917544"/>
                      </a:cubicBezTo>
                      <a:lnTo>
                        <a:pt x="3786994" y="5914172"/>
                      </a:lnTo>
                      <a:lnTo>
                        <a:pt x="3749752" y="5923204"/>
                      </a:lnTo>
                      <a:cubicBezTo>
                        <a:pt x="3736360" y="5925232"/>
                        <a:pt x="3722966" y="5925856"/>
                        <a:pt x="3709262" y="5924608"/>
                      </a:cubicBezTo>
                      <a:cubicBezTo>
                        <a:pt x="3646968" y="5939576"/>
                        <a:pt x="3583428" y="5954544"/>
                        <a:pt x="3521134" y="5968266"/>
                      </a:cubicBezTo>
                      <a:cubicBezTo>
                        <a:pt x="3489988" y="5975750"/>
                        <a:pt x="3457596" y="5984482"/>
                        <a:pt x="3425202" y="5991966"/>
                      </a:cubicBezTo>
                      <a:cubicBezTo>
                        <a:pt x="3365400" y="6019406"/>
                        <a:pt x="3300616" y="6026890"/>
                        <a:pt x="3238322" y="6036870"/>
                      </a:cubicBezTo>
                      <a:cubicBezTo>
                        <a:pt x="3199700" y="6043106"/>
                        <a:pt x="3162324" y="6048096"/>
                        <a:pt x="3124946" y="6054332"/>
                      </a:cubicBezTo>
                      <a:cubicBezTo>
                        <a:pt x="3111242" y="6056828"/>
                        <a:pt x="3098784" y="6058074"/>
                        <a:pt x="3085078" y="6051838"/>
                      </a:cubicBezTo>
                      <a:lnTo>
                        <a:pt x="3076358" y="6051838"/>
                      </a:lnTo>
                      <a:cubicBezTo>
                        <a:pt x="3051440" y="6058074"/>
                        <a:pt x="3025278" y="6049344"/>
                        <a:pt x="3001606" y="6056828"/>
                      </a:cubicBezTo>
                      <a:cubicBezTo>
                        <a:pt x="2845872" y="6059322"/>
                        <a:pt x="2690136" y="6058074"/>
                        <a:pt x="2535648" y="6038118"/>
                      </a:cubicBezTo>
                      <a:cubicBezTo>
                        <a:pt x="2515714" y="6035622"/>
                        <a:pt x="2495780" y="6033128"/>
                        <a:pt x="2478338" y="6024396"/>
                      </a:cubicBezTo>
                      <a:cubicBezTo>
                        <a:pt x="2509486" y="6031880"/>
                        <a:pt x="2528174" y="6008180"/>
                        <a:pt x="2546862" y="5991966"/>
                      </a:cubicBezTo>
                      <a:cubicBezTo>
                        <a:pt x="2568042" y="5972008"/>
                        <a:pt x="2582992" y="5965770"/>
                        <a:pt x="2600434" y="5994460"/>
                      </a:cubicBezTo>
                      <a:cubicBezTo>
                        <a:pt x="2606664" y="6004438"/>
                        <a:pt x="2617876" y="6005686"/>
                        <a:pt x="2622860" y="5998202"/>
                      </a:cubicBezTo>
                      <a:cubicBezTo>
                        <a:pt x="2636564" y="5972008"/>
                        <a:pt x="2670204" y="5962028"/>
                        <a:pt x="2678924" y="5932092"/>
                      </a:cubicBezTo>
                      <a:cubicBezTo>
                        <a:pt x="2680170" y="5927102"/>
                        <a:pt x="2681416" y="5920866"/>
                        <a:pt x="2685154" y="5917124"/>
                      </a:cubicBezTo>
                      <a:cubicBezTo>
                        <a:pt x="2691382" y="5908392"/>
                        <a:pt x="2687646" y="5892178"/>
                        <a:pt x="2703842" y="5893424"/>
                      </a:cubicBezTo>
                      <a:cubicBezTo>
                        <a:pt x="2717546" y="5894672"/>
                        <a:pt x="2723776" y="5907146"/>
                        <a:pt x="2723776" y="5923360"/>
                      </a:cubicBezTo>
                      <a:cubicBezTo>
                        <a:pt x="2722530" y="5952050"/>
                        <a:pt x="2741218" y="5962028"/>
                        <a:pt x="2766136" y="5959534"/>
                      </a:cubicBezTo>
                      <a:cubicBezTo>
                        <a:pt x="2784824" y="5957040"/>
                        <a:pt x="2796036" y="5962028"/>
                        <a:pt x="2797282" y="5981986"/>
                      </a:cubicBezTo>
                      <a:cubicBezTo>
                        <a:pt x="2798528" y="6003192"/>
                        <a:pt x="2809740" y="5999450"/>
                        <a:pt x="2820954" y="5988224"/>
                      </a:cubicBezTo>
                      <a:cubicBezTo>
                        <a:pt x="2827184" y="5980738"/>
                        <a:pt x="2832166" y="5972008"/>
                        <a:pt x="2839642" y="5964524"/>
                      </a:cubicBezTo>
                      <a:cubicBezTo>
                        <a:pt x="2843380" y="5958286"/>
                        <a:pt x="2844626" y="5945814"/>
                        <a:pt x="2855838" y="5948308"/>
                      </a:cubicBezTo>
                      <a:cubicBezTo>
                        <a:pt x="2868296" y="5950802"/>
                        <a:pt x="2858330" y="5960782"/>
                        <a:pt x="2859576" y="5968266"/>
                      </a:cubicBezTo>
                      <a:cubicBezTo>
                        <a:pt x="2863314" y="5985728"/>
                        <a:pt x="2879510" y="5979492"/>
                        <a:pt x="2888230" y="5975750"/>
                      </a:cubicBezTo>
                      <a:cubicBezTo>
                        <a:pt x="2913148" y="5967018"/>
                        <a:pt x="2939312" y="5958286"/>
                        <a:pt x="2959246" y="5943318"/>
                      </a:cubicBezTo>
                      <a:cubicBezTo>
                        <a:pt x="2986654" y="5922114"/>
                        <a:pt x="3017802" y="5910888"/>
                        <a:pt x="3047702" y="5899662"/>
                      </a:cubicBezTo>
                      <a:cubicBezTo>
                        <a:pt x="3065146" y="5892178"/>
                        <a:pt x="3081342" y="5893424"/>
                        <a:pt x="3097538" y="5900908"/>
                      </a:cubicBezTo>
                      <a:cubicBezTo>
                        <a:pt x="3106258" y="5904650"/>
                        <a:pt x="3116226" y="5912134"/>
                        <a:pt x="3122456" y="5909640"/>
                      </a:cubicBezTo>
                      <a:cubicBezTo>
                        <a:pt x="3194716" y="5885940"/>
                        <a:pt x="3275698" y="5873466"/>
                        <a:pt x="3325532" y="5807358"/>
                      </a:cubicBezTo>
                      <a:cubicBezTo>
                        <a:pt x="3352942" y="5769936"/>
                        <a:pt x="3375368" y="5727526"/>
                        <a:pt x="3397794" y="5686364"/>
                      </a:cubicBezTo>
                      <a:cubicBezTo>
                        <a:pt x="3407760" y="5667654"/>
                        <a:pt x="3421464" y="5658922"/>
                        <a:pt x="3441398" y="5652686"/>
                      </a:cubicBezTo>
                      <a:cubicBezTo>
                        <a:pt x="3501200" y="5635222"/>
                        <a:pt x="3562248" y="5635222"/>
                        <a:pt x="3622050" y="5632728"/>
                      </a:cubicBezTo>
                      <a:cubicBezTo>
                        <a:pt x="3671886" y="5632728"/>
                        <a:pt x="3714246" y="5619008"/>
                        <a:pt x="3751622" y="5577844"/>
                      </a:cubicBezTo>
                      <a:cubicBezTo>
                        <a:pt x="3793982" y="5529198"/>
                        <a:pt x="3847554" y="5491778"/>
                        <a:pt x="3919814" y="5500508"/>
                      </a:cubicBezTo>
                      <a:cubicBezTo>
                        <a:pt x="3973386" y="5507992"/>
                        <a:pt x="4029452" y="5499262"/>
                        <a:pt x="4084270" y="5506746"/>
                      </a:cubicBezTo>
                      <a:cubicBezTo>
                        <a:pt x="4121646" y="5511734"/>
                        <a:pt x="4156530" y="5491778"/>
                        <a:pt x="4190170" y="5476810"/>
                      </a:cubicBezTo>
                      <a:cubicBezTo>
                        <a:pt x="4217578" y="5466830"/>
                        <a:pt x="4241250" y="5450614"/>
                        <a:pt x="4272396" y="5466830"/>
                      </a:cubicBezTo>
                      <a:cubicBezTo>
                        <a:pt x="4284856" y="5473068"/>
                        <a:pt x="4297314" y="5463088"/>
                        <a:pt x="4309772" y="5461840"/>
                      </a:cubicBezTo>
                      <a:lnTo>
                        <a:pt x="4320182" y="5477000"/>
                      </a:lnTo>
                      <a:lnTo>
                        <a:pt x="4351290" y="5486954"/>
                      </a:lnTo>
                      <a:cubicBezTo>
                        <a:pt x="4382472" y="5490512"/>
                        <a:pt x="4410322" y="5475346"/>
                        <a:pt x="4437468" y="5456680"/>
                      </a:cubicBezTo>
                      <a:cubicBezTo>
                        <a:pt x="4444956" y="5450458"/>
                        <a:pt x="4448700" y="5441746"/>
                        <a:pt x="4448700" y="5434280"/>
                      </a:cubicBezTo>
                      <a:cubicBezTo>
                        <a:pt x="4449948" y="5410636"/>
                        <a:pt x="4463678" y="5393214"/>
                        <a:pt x="4477406" y="5377038"/>
                      </a:cubicBezTo>
                      <a:cubicBezTo>
                        <a:pt x="4526082" y="5338462"/>
                        <a:pt x="4554790" y="5284952"/>
                        <a:pt x="4588488" y="5233932"/>
                      </a:cubicBezTo>
                      <a:cubicBezTo>
                        <a:pt x="4602218" y="5210288"/>
                        <a:pt x="4627180" y="5197844"/>
                        <a:pt x="4653390" y="5184156"/>
                      </a:cubicBezTo>
                      <a:cubicBezTo>
                        <a:pt x="4727028" y="5144334"/>
                        <a:pt x="4814396" y="5156778"/>
                        <a:pt x="4885538" y="5118202"/>
                      </a:cubicBezTo>
                      <a:cubicBezTo>
                        <a:pt x="4935462" y="5092070"/>
                        <a:pt x="4987882" y="5070914"/>
                        <a:pt x="5022828" y="5016162"/>
                      </a:cubicBezTo>
                      <a:cubicBezTo>
                        <a:pt x="5046542" y="4980074"/>
                        <a:pt x="5061520" y="4942742"/>
                        <a:pt x="5072752" y="4904166"/>
                      </a:cubicBezTo>
                      <a:cubicBezTo>
                        <a:pt x="5083986" y="4868078"/>
                        <a:pt x="5074000" y="4827013"/>
                        <a:pt x="5059024" y="4789681"/>
                      </a:cubicBezTo>
                      <a:cubicBezTo>
                        <a:pt x="5052784" y="4773503"/>
                        <a:pt x="5042798" y="4758571"/>
                        <a:pt x="5036558" y="4741149"/>
                      </a:cubicBezTo>
                      <a:cubicBezTo>
                        <a:pt x="5027820" y="4711283"/>
                        <a:pt x="4995370" y="4703817"/>
                        <a:pt x="4971656" y="4700084"/>
                      </a:cubicBezTo>
                      <a:cubicBezTo>
                        <a:pt x="4944198" y="4696351"/>
                        <a:pt x="4920484" y="4685151"/>
                        <a:pt x="4894274" y="4682662"/>
                      </a:cubicBezTo>
                      <a:cubicBezTo>
                        <a:pt x="4855582" y="4680173"/>
                        <a:pt x="4750742" y="4686395"/>
                        <a:pt x="4715796" y="4697595"/>
                      </a:cubicBezTo>
                      <a:cubicBezTo>
                        <a:pt x="4714548" y="4700084"/>
                        <a:pt x="4713298" y="4700084"/>
                        <a:pt x="4712050" y="4700084"/>
                      </a:cubicBezTo>
                      <a:cubicBezTo>
                        <a:pt x="4710802" y="4698839"/>
                        <a:pt x="4709554" y="4697595"/>
                        <a:pt x="4709554" y="4697595"/>
                      </a:cubicBezTo>
                      <a:lnTo>
                        <a:pt x="4709554" y="4693785"/>
                      </a:lnTo>
                      <a:lnTo>
                        <a:pt x="4671846" y="4697211"/>
                      </a:lnTo>
                      <a:cubicBezTo>
                        <a:pt x="4632238" y="4694762"/>
                        <a:pt x="4596348" y="4675648"/>
                        <a:pt x="4560458" y="4656535"/>
                      </a:cubicBezTo>
                      <a:cubicBezTo>
                        <a:pt x="4552902" y="4652712"/>
                        <a:pt x="4539050" y="4645067"/>
                        <a:pt x="4545346" y="4631050"/>
                      </a:cubicBezTo>
                      <a:cubicBezTo>
                        <a:pt x="4547865" y="4625953"/>
                        <a:pt x="4551643" y="4623404"/>
                        <a:pt x="4556523" y="4622449"/>
                      </a:cubicBezTo>
                      <a:close/>
                      <a:moveTo>
                        <a:pt x="774515" y="4047931"/>
                      </a:moveTo>
                      <a:cubicBezTo>
                        <a:pt x="777785" y="4046371"/>
                        <a:pt x="781834" y="4046371"/>
                        <a:pt x="786194" y="4048867"/>
                      </a:cubicBezTo>
                      <a:cubicBezTo>
                        <a:pt x="811112" y="4065091"/>
                        <a:pt x="844750" y="4065091"/>
                        <a:pt x="863438" y="4093795"/>
                      </a:cubicBezTo>
                      <a:cubicBezTo>
                        <a:pt x="869668" y="4106275"/>
                        <a:pt x="882126" y="4113763"/>
                        <a:pt x="897076" y="4107523"/>
                      </a:cubicBezTo>
                      <a:cubicBezTo>
                        <a:pt x="917010" y="4100035"/>
                        <a:pt x="934452" y="4102531"/>
                        <a:pt x="953140" y="4115011"/>
                      </a:cubicBezTo>
                      <a:cubicBezTo>
                        <a:pt x="968090" y="4124995"/>
                        <a:pt x="983042" y="4127491"/>
                        <a:pt x="986778" y="4103779"/>
                      </a:cubicBezTo>
                      <a:cubicBezTo>
                        <a:pt x="989270" y="4090051"/>
                        <a:pt x="995500" y="4082563"/>
                        <a:pt x="1007958" y="4083811"/>
                      </a:cubicBezTo>
                      <a:cubicBezTo>
                        <a:pt x="1021662" y="4085059"/>
                        <a:pt x="1030384" y="4075075"/>
                        <a:pt x="1040350" y="4068835"/>
                      </a:cubicBezTo>
                      <a:cubicBezTo>
                        <a:pt x="1071498" y="4052611"/>
                        <a:pt x="1076480" y="4055107"/>
                        <a:pt x="1086448" y="4087555"/>
                      </a:cubicBezTo>
                      <a:cubicBezTo>
                        <a:pt x="1095168" y="4121251"/>
                        <a:pt x="1131300" y="4136227"/>
                        <a:pt x="1163692" y="4123747"/>
                      </a:cubicBezTo>
                      <a:cubicBezTo>
                        <a:pt x="1196084" y="4111267"/>
                        <a:pt x="1219756" y="4080067"/>
                        <a:pt x="1258378" y="4080067"/>
                      </a:cubicBezTo>
                      <a:cubicBezTo>
                        <a:pt x="1299490" y="4078819"/>
                        <a:pt x="1341850" y="4076323"/>
                        <a:pt x="1382964" y="4077571"/>
                      </a:cubicBezTo>
                      <a:cubicBezTo>
                        <a:pt x="1401652" y="4077571"/>
                        <a:pt x="1395422" y="4091299"/>
                        <a:pt x="1394176" y="4102531"/>
                      </a:cubicBezTo>
                      <a:cubicBezTo>
                        <a:pt x="1391684" y="4116259"/>
                        <a:pt x="1380472" y="4129987"/>
                        <a:pt x="1389192" y="4143715"/>
                      </a:cubicBezTo>
                      <a:cubicBezTo>
                        <a:pt x="1401652" y="4163683"/>
                        <a:pt x="1419094" y="4172420"/>
                        <a:pt x="1442766" y="4158691"/>
                      </a:cubicBezTo>
                      <a:cubicBezTo>
                        <a:pt x="1503812" y="4122499"/>
                        <a:pt x="1602236" y="4162435"/>
                        <a:pt x="1607220" y="4252292"/>
                      </a:cubicBezTo>
                      <a:cubicBezTo>
                        <a:pt x="1607220" y="4262276"/>
                        <a:pt x="1604728" y="4266020"/>
                        <a:pt x="1596006" y="4268516"/>
                      </a:cubicBezTo>
                      <a:cubicBezTo>
                        <a:pt x="1586040" y="4272260"/>
                        <a:pt x="1577318" y="4279748"/>
                        <a:pt x="1584794" y="4288484"/>
                      </a:cubicBezTo>
                      <a:cubicBezTo>
                        <a:pt x="1591022" y="4298468"/>
                        <a:pt x="1602236" y="4289732"/>
                        <a:pt x="1605974" y="4283492"/>
                      </a:cubicBezTo>
                      <a:cubicBezTo>
                        <a:pt x="1622170" y="4261028"/>
                        <a:pt x="1653316" y="4268516"/>
                        <a:pt x="1672004" y="4251044"/>
                      </a:cubicBezTo>
                      <a:cubicBezTo>
                        <a:pt x="1675742" y="4247300"/>
                        <a:pt x="1686954" y="4249796"/>
                        <a:pt x="1684462" y="4258532"/>
                      </a:cubicBezTo>
                      <a:cubicBezTo>
                        <a:pt x="1676988" y="4282244"/>
                        <a:pt x="1684462" y="4312196"/>
                        <a:pt x="1657054" y="4329668"/>
                      </a:cubicBezTo>
                      <a:cubicBezTo>
                        <a:pt x="1640858" y="4339652"/>
                        <a:pt x="1633382" y="4358372"/>
                        <a:pt x="1634628" y="4378340"/>
                      </a:cubicBezTo>
                      <a:cubicBezTo>
                        <a:pt x="1637120" y="4414532"/>
                        <a:pt x="1647086" y="4422020"/>
                        <a:pt x="1680726" y="4410788"/>
                      </a:cubicBezTo>
                      <a:cubicBezTo>
                        <a:pt x="1695676" y="4405796"/>
                        <a:pt x="1703150" y="4410788"/>
                        <a:pt x="1709380" y="4424516"/>
                      </a:cubicBezTo>
                      <a:cubicBezTo>
                        <a:pt x="1720592" y="4450724"/>
                        <a:pt x="1713118" y="4470692"/>
                        <a:pt x="1694430" y="4490660"/>
                      </a:cubicBezTo>
                      <a:cubicBezTo>
                        <a:pt x="1667020" y="4520612"/>
                        <a:pt x="1667020" y="4531844"/>
                        <a:pt x="1695676" y="4560548"/>
                      </a:cubicBezTo>
                      <a:cubicBezTo>
                        <a:pt x="1703150" y="4568036"/>
                        <a:pt x="1703150" y="4571780"/>
                        <a:pt x="1699414" y="4580516"/>
                      </a:cubicBezTo>
                      <a:cubicBezTo>
                        <a:pt x="1688200" y="4601732"/>
                        <a:pt x="1695676" y="4610468"/>
                        <a:pt x="1720592" y="4622948"/>
                      </a:cubicBezTo>
                      <a:cubicBezTo>
                        <a:pt x="1752986" y="4639172"/>
                        <a:pt x="1790362" y="4642916"/>
                        <a:pt x="1821508" y="4660389"/>
                      </a:cubicBezTo>
                      <a:cubicBezTo>
                        <a:pt x="1828984" y="4664133"/>
                        <a:pt x="1838950" y="4669125"/>
                        <a:pt x="1846426" y="4661637"/>
                      </a:cubicBezTo>
                      <a:cubicBezTo>
                        <a:pt x="1867604" y="4639172"/>
                        <a:pt x="1883802" y="4652901"/>
                        <a:pt x="1903734" y="4666629"/>
                      </a:cubicBezTo>
                      <a:cubicBezTo>
                        <a:pt x="1924914" y="4681605"/>
                        <a:pt x="1947340" y="4690341"/>
                        <a:pt x="1969766" y="4665381"/>
                      </a:cubicBezTo>
                      <a:cubicBezTo>
                        <a:pt x="1978486" y="4655397"/>
                        <a:pt x="1993438" y="4654149"/>
                        <a:pt x="2005896" y="4650405"/>
                      </a:cubicBezTo>
                      <a:cubicBezTo>
                        <a:pt x="2025830" y="4645412"/>
                        <a:pt x="2047010" y="4640420"/>
                        <a:pt x="2051992" y="4614212"/>
                      </a:cubicBezTo>
                      <a:cubicBezTo>
                        <a:pt x="2054484" y="4604228"/>
                        <a:pt x="2118024" y="4573028"/>
                        <a:pt x="2126744" y="4575524"/>
                      </a:cubicBezTo>
                      <a:cubicBezTo>
                        <a:pt x="2134220" y="4578020"/>
                        <a:pt x="2142940" y="4583012"/>
                        <a:pt x="2146678" y="4588004"/>
                      </a:cubicBezTo>
                      <a:cubicBezTo>
                        <a:pt x="2151662" y="4599236"/>
                        <a:pt x="2140450" y="4601732"/>
                        <a:pt x="2134220" y="4604228"/>
                      </a:cubicBezTo>
                      <a:cubicBezTo>
                        <a:pt x="2104320" y="4619204"/>
                        <a:pt x="2078156" y="4636676"/>
                        <a:pt x="2078156" y="4677861"/>
                      </a:cubicBezTo>
                      <a:cubicBezTo>
                        <a:pt x="2098090" y="4666629"/>
                        <a:pt x="2123008" y="4682853"/>
                        <a:pt x="2145432" y="4667877"/>
                      </a:cubicBezTo>
                      <a:cubicBezTo>
                        <a:pt x="2150416" y="4662885"/>
                        <a:pt x="2160382" y="4669125"/>
                        <a:pt x="2161628" y="4677861"/>
                      </a:cubicBezTo>
                      <a:cubicBezTo>
                        <a:pt x="2164120" y="4696581"/>
                        <a:pt x="2171596" y="4719045"/>
                        <a:pt x="2152908" y="4730277"/>
                      </a:cubicBezTo>
                      <a:cubicBezTo>
                        <a:pt x="2132974" y="4742757"/>
                        <a:pt x="2119270" y="4750245"/>
                        <a:pt x="2125498" y="4777701"/>
                      </a:cubicBezTo>
                      <a:cubicBezTo>
                        <a:pt x="2126744" y="4783941"/>
                        <a:pt x="2106810" y="4796421"/>
                        <a:pt x="2106810" y="4817637"/>
                      </a:cubicBezTo>
                      <a:cubicBezTo>
                        <a:pt x="2108056" y="4837605"/>
                        <a:pt x="2110548" y="4842597"/>
                        <a:pt x="2129236" y="4845093"/>
                      </a:cubicBezTo>
                      <a:cubicBezTo>
                        <a:pt x="2150416" y="4846341"/>
                        <a:pt x="2164120" y="4852581"/>
                        <a:pt x="2157892" y="4882533"/>
                      </a:cubicBezTo>
                      <a:cubicBezTo>
                        <a:pt x="2152908" y="4911237"/>
                        <a:pt x="2169104" y="4942437"/>
                        <a:pt x="2140450" y="4968645"/>
                      </a:cubicBezTo>
                      <a:cubicBezTo>
                        <a:pt x="2132974" y="4976133"/>
                        <a:pt x="2149170" y="4991108"/>
                        <a:pt x="2157892" y="4999844"/>
                      </a:cubicBezTo>
                      <a:cubicBezTo>
                        <a:pt x="2164120" y="5007332"/>
                        <a:pt x="2171596" y="5012324"/>
                        <a:pt x="2181562" y="5008580"/>
                      </a:cubicBezTo>
                      <a:cubicBezTo>
                        <a:pt x="2195268" y="5002340"/>
                        <a:pt x="2189038" y="4989860"/>
                        <a:pt x="2190284" y="4978629"/>
                      </a:cubicBezTo>
                      <a:cubicBezTo>
                        <a:pt x="2190284" y="4972389"/>
                        <a:pt x="2190284" y="4962405"/>
                        <a:pt x="2185300" y="4956165"/>
                      </a:cubicBezTo>
                      <a:cubicBezTo>
                        <a:pt x="2171596" y="4936197"/>
                        <a:pt x="2182808" y="4923717"/>
                        <a:pt x="2197758" y="4913733"/>
                      </a:cubicBezTo>
                      <a:cubicBezTo>
                        <a:pt x="2221430" y="4898757"/>
                        <a:pt x="2236380" y="4882533"/>
                        <a:pt x="2225168" y="4853829"/>
                      </a:cubicBezTo>
                      <a:cubicBezTo>
                        <a:pt x="2221430" y="4845093"/>
                        <a:pt x="2226414" y="4838853"/>
                        <a:pt x="2231398" y="4832613"/>
                      </a:cubicBezTo>
                      <a:cubicBezTo>
                        <a:pt x="2240118" y="4818885"/>
                        <a:pt x="2247594" y="4805157"/>
                        <a:pt x="2243856" y="4786437"/>
                      </a:cubicBezTo>
                      <a:cubicBezTo>
                        <a:pt x="2241364" y="4768965"/>
                        <a:pt x="2255068" y="4756485"/>
                        <a:pt x="2266282" y="4755237"/>
                      </a:cubicBezTo>
                      <a:cubicBezTo>
                        <a:pt x="2288708" y="4752741"/>
                        <a:pt x="2277494" y="4771461"/>
                        <a:pt x="2277494" y="4781445"/>
                      </a:cubicBezTo>
                      <a:cubicBezTo>
                        <a:pt x="2275002" y="4817637"/>
                        <a:pt x="2282478" y="4856325"/>
                        <a:pt x="2261298" y="4890021"/>
                      </a:cubicBezTo>
                      <a:cubicBezTo>
                        <a:pt x="2252576" y="4902501"/>
                        <a:pt x="2257560" y="4911237"/>
                        <a:pt x="2267528" y="4917477"/>
                      </a:cubicBezTo>
                      <a:cubicBezTo>
                        <a:pt x="2277494" y="4924965"/>
                        <a:pt x="2289952" y="4932453"/>
                        <a:pt x="2301166" y="4937445"/>
                      </a:cubicBezTo>
                      <a:cubicBezTo>
                        <a:pt x="2316116" y="4944933"/>
                        <a:pt x="2319854" y="4958661"/>
                        <a:pt x="2309886" y="4966149"/>
                      </a:cubicBezTo>
                      <a:cubicBezTo>
                        <a:pt x="2282478" y="4984868"/>
                        <a:pt x="2283724" y="5021060"/>
                        <a:pt x="2257560" y="5039780"/>
                      </a:cubicBezTo>
                      <a:cubicBezTo>
                        <a:pt x="2242610" y="5051012"/>
                        <a:pt x="2250086" y="5059748"/>
                        <a:pt x="2263790" y="5067236"/>
                      </a:cubicBezTo>
                      <a:cubicBezTo>
                        <a:pt x="2288708" y="5078468"/>
                        <a:pt x="2313624" y="5088452"/>
                        <a:pt x="2326082" y="5115908"/>
                      </a:cubicBezTo>
                      <a:cubicBezTo>
                        <a:pt x="2337296" y="5105924"/>
                        <a:pt x="2327328" y="5099684"/>
                        <a:pt x="2331066" y="5094692"/>
                      </a:cubicBezTo>
                      <a:cubicBezTo>
                        <a:pt x="2336050" y="5084708"/>
                        <a:pt x="2341034" y="5072228"/>
                        <a:pt x="2349754" y="5068484"/>
                      </a:cubicBezTo>
                      <a:cubicBezTo>
                        <a:pt x="2360968" y="5064740"/>
                        <a:pt x="2365950" y="5078468"/>
                        <a:pt x="2373426" y="5085956"/>
                      </a:cubicBezTo>
                      <a:cubicBezTo>
                        <a:pt x="2382146" y="5095940"/>
                        <a:pt x="2384638" y="5120900"/>
                        <a:pt x="2397098" y="5118404"/>
                      </a:cubicBezTo>
                      <a:cubicBezTo>
                        <a:pt x="2415786" y="5112164"/>
                        <a:pt x="2407064" y="5087204"/>
                        <a:pt x="2413294" y="5070980"/>
                      </a:cubicBezTo>
                      <a:cubicBezTo>
                        <a:pt x="2419522" y="5056004"/>
                        <a:pt x="2394606" y="5042276"/>
                        <a:pt x="2400834" y="5029796"/>
                      </a:cubicBezTo>
                      <a:cubicBezTo>
                        <a:pt x="2412048" y="5013572"/>
                        <a:pt x="2424506" y="5043524"/>
                        <a:pt x="2441948" y="5033540"/>
                      </a:cubicBezTo>
                      <a:cubicBezTo>
                        <a:pt x="2456898" y="5026052"/>
                        <a:pt x="2464374" y="5016068"/>
                        <a:pt x="2469358" y="5001092"/>
                      </a:cubicBezTo>
                      <a:cubicBezTo>
                        <a:pt x="2473094" y="4989860"/>
                        <a:pt x="2478078" y="4974885"/>
                        <a:pt x="2493028" y="4978629"/>
                      </a:cubicBezTo>
                      <a:cubicBezTo>
                        <a:pt x="2511716" y="4983620"/>
                        <a:pt x="2519192" y="5002340"/>
                        <a:pt x="2525422" y="5017316"/>
                      </a:cubicBezTo>
                      <a:cubicBezTo>
                        <a:pt x="2531650" y="5031044"/>
                        <a:pt x="2519192" y="5038532"/>
                        <a:pt x="2509226" y="5041028"/>
                      </a:cubicBezTo>
                      <a:cubicBezTo>
                        <a:pt x="2480570" y="5049764"/>
                        <a:pt x="2481816" y="5068484"/>
                        <a:pt x="2495520" y="5085956"/>
                      </a:cubicBezTo>
                      <a:cubicBezTo>
                        <a:pt x="2505488" y="5102180"/>
                        <a:pt x="2498012" y="5124644"/>
                        <a:pt x="2521684" y="5135876"/>
                      </a:cubicBezTo>
                      <a:cubicBezTo>
                        <a:pt x="2535388" y="5143366"/>
                        <a:pt x="2555322" y="5124644"/>
                        <a:pt x="2557814" y="5144614"/>
                      </a:cubicBezTo>
                      <a:cubicBezTo>
                        <a:pt x="2560306" y="5167078"/>
                        <a:pt x="2536634" y="5148358"/>
                        <a:pt x="2524176" y="5159590"/>
                      </a:cubicBezTo>
                      <a:cubicBezTo>
                        <a:pt x="2483062" y="5200774"/>
                        <a:pt x="2439456" y="5240710"/>
                        <a:pt x="2382146" y="5261926"/>
                      </a:cubicBezTo>
                      <a:cubicBezTo>
                        <a:pt x="2367196" y="5268166"/>
                        <a:pt x="2357230" y="5279398"/>
                        <a:pt x="2363458" y="5295622"/>
                      </a:cubicBezTo>
                      <a:cubicBezTo>
                        <a:pt x="2369688" y="5309350"/>
                        <a:pt x="2379656" y="5325574"/>
                        <a:pt x="2398344" y="5318086"/>
                      </a:cubicBezTo>
                      <a:cubicBezTo>
                        <a:pt x="2422014" y="5310598"/>
                        <a:pt x="2425752" y="5325574"/>
                        <a:pt x="2426998" y="5341798"/>
                      </a:cubicBezTo>
                      <a:cubicBezTo>
                        <a:pt x="2429490" y="5360518"/>
                        <a:pt x="2434474" y="5376742"/>
                        <a:pt x="2453162" y="5382982"/>
                      </a:cubicBezTo>
                      <a:cubicBezTo>
                        <a:pt x="2470604" y="5389222"/>
                        <a:pt x="2490538" y="5395462"/>
                        <a:pt x="2485554" y="5363014"/>
                      </a:cubicBezTo>
                      <a:cubicBezTo>
                        <a:pt x="2483062" y="5349286"/>
                        <a:pt x="2489292" y="5340550"/>
                        <a:pt x="2501750" y="5334310"/>
                      </a:cubicBezTo>
                      <a:cubicBezTo>
                        <a:pt x="2529158" y="5323078"/>
                        <a:pt x="2550338" y="5300614"/>
                        <a:pt x="2581486" y="5298118"/>
                      </a:cubicBezTo>
                      <a:cubicBezTo>
                        <a:pt x="2588960" y="5298118"/>
                        <a:pt x="2593944" y="5290630"/>
                        <a:pt x="2596436" y="5279398"/>
                      </a:cubicBezTo>
                      <a:cubicBezTo>
                        <a:pt x="2603910" y="5244454"/>
                        <a:pt x="2626336" y="5235718"/>
                        <a:pt x="2656238" y="5255686"/>
                      </a:cubicBezTo>
                      <a:cubicBezTo>
                        <a:pt x="2664958" y="5260678"/>
                        <a:pt x="2679908" y="5265670"/>
                        <a:pt x="2682400" y="5255686"/>
                      </a:cubicBezTo>
                      <a:cubicBezTo>
                        <a:pt x="2684892" y="5231974"/>
                        <a:pt x="2708564" y="5225734"/>
                        <a:pt x="2717284" y="5208262"/>
                      </a:cubicBezTo>
                      <a:cubicBezTo>
                        <a:pt x="2727252" y="5188294"/>
                        <a:pt x="2737218" y="5182054"/>
                        <a:pt x="2754660" y="5195782"/>
                      </a:cubicBezTo>
                      <a:cubicBezTo>
                        <a:pt x="2770856" y="5210758"/>
                        <a:pt x="2789544" y="5226982"/>
                        <a:pt x="2770856" y="5251942"/>
                      </a:cubicBezTo>
                      <a:cubicBezTo>
                        <a:pt x="2760890" y="5265670"/>
                        <a:pt x="2747186" y="5275654"/>
                        <a:pt x="2744694" y="5293126"/>
                      </a:cubicBezTo>
                      <a:cubicBezTo>
                        <a:pt x="2743448" y="5308102"/>
                        <a:pt x="2743448" y="5328070"/>
                        <a:pt x="2760890" y="5328070"/>
                      </a:cubicBezTo>
                      <a:cubicBezTo>
                        <a:pt x="2775840" y="5330566"/>
                        <a:pt x="2785806" y="5313094"/>
                        <a:pt x="2784562" y="5295622"/>
                      </a:cubicBezTo>
                      <a:cubicBezTo>
                        <a:pt x="2784562" y="5281894"/>
                        <a:pt x="2785806" y="5269414"/>
                        <a:pt x="2793282" y="5258182"/>
                      </a:cubicBezTo>
                      <a:cubicBezTo>
                        <a:pt x="2798266" y="5251942"/>
                        <a:pt x="2804494" y="5245702"/>
                        <a:pt x="2813216" y="5251942"/>
                      </a:cubicBezTo>
                      <a:cubicBezTo>
                        <a:pt x="2820692" y="5256934"/>
                        <a:pt x="2825674" y="5265670"/>
                        <a:pt x="2815708" y="5273158"/>
                      </a:cubicBezTo>
                      <a:cubicBezTo>
                        <a:pt x="2792036" y="5289382"/>
                        <a:pt x="2798266" y="5313094"/>
                        <a:pt x="2808232" y="5328070"/>
                      </a:cubicBezTo>
                      <a:cubicBezTo>
                        <a:pt x="2821936" y="5349286"/>
                        <a:pt x="2850592" y="5344294"/>
                        <a:pt x="2871772" y="5341798"/>
                      </a:cubicBezTo>
                      <a:cubicBezTo>
                        <a:pt x="2891706" y="5340550"/>
                        <a:pt x="2910394" y="5335558"/>
                        <a:pt x="2932818" y="5339302"/>
                      </a:cubicBezTo>
                      <a:cubicBezTo>
                        <a:pt x="2967704" y="5344294"/>
                        <a:pt x="2978916" y="5311846"/>
                        <a:pt x="2992620" y="5286886"/>
                      </a:cubicBezTo>
                      <a:cubicBezTo>
                        <a:pt x="3012554" y="5299366"/>
                        <a:pt x="3001342" y="5334310"/>
                        <a:pt x="3028750" y="5340550"/>
                      </a:cubicBezTo>
                      <a:cubicBezTo>
                        <a:pt x="3038718" y="5343046"/>
                        <a:pt x="3109732" y="5334310"/>
                        <a:pt x="3118452" y="5330566"/>
                      </a:cubicBezTo>
                      <a:cubicBezTo>
                        <a:pt x="3113470" y="5324326"/>
                        <a:pt x="3109732" y="5319334"/>
                        <a:pt x="3105994" y="5314342"/>
                      </a:cubicBezTo>
                      <a:cubicBezTo>
                        <a:pt x="3098518" y="5308102"/>
                        <a:pt x="3092290" y="5299366"/>
                        <a:pt x="3098518" y="5289382"/>
                      </a:cubicBezTo>
                      <a:cubicBezTo>
                        <a:pt x="3104748" y="5280646"/>
                        <a:pt x="3112224" y="5273158"/>
                        <a:pt x="3123436" y="5275654"/>
                      </a:cubicBezTo>
                      <a:cubicBezTo>
                        <a:pt x="3137140" y="5278150"/>
                        <a:pt x="3139632" y="5289382"/>
                        <a:pt x="3142124" y="5300614"/>
                      </a:cubicBezTo>
                      <a:cubicBezTo>
                        <a:pt x="3143370" y="5313094"/>
                        <a:pt x="3138386" y="5330566"/>
                        <a:pt x="3155828" y="5333062"/>
                      </a:cubicBezTo>
                      <a:cubicBezTo>
                        <a:pt x="3178254" y="5335558"/>
                        <a:pt x="3201926" y="5336806"/>
                        <a:pt x="3224352" y="5330566"/>
                      </a:cubicBezTo>
                      <a:cubicBezTo>
                        <a:pt x="3226842" y="5330566"/>
                        <a:pt x="3229334" y="5326822"/>
                        <a:pt x="3229334" y="5324326"/>
                      </a:cubicBezTo>
                      <a:cubicBezTo>
                        <a:pt x="3228088" y="5316838"/>
                        <a:pt x="3221860" y="5315590"/>
                        <a:pt x="3216876" y="5314342"/>
                      </a:cubicBezTo>
                      <a:cubicBezTo>
                        <a:pt x="3205664" y="5314342"/>
                        <a:pt x="3194450" y="5314342"/>
                        <a:pt x="3186976" y="5303110"/>
                      </a:cubicBezTo>
                      <a:cubicBezTo>
                        <a:pt x="3184484" y="5298118"/>
                        <a:pt x="3180746" y="5294374"/>
                        <a:pt x="3183238" y="5289382"/>
                      </a:cubicBezTo>
                      <a:cubicBezTo>
                        <a:pt x="3185730" y="5281894"/>
                        <a:pt x="3191958" y="5280646"/>
                        <a:pt x="3196942" y="5281894"/>
                      </a:cubicBezTo>
                      <a:cubicBezTo>
                        <a:pt x="3210646" y="5286886"/>
                        <a:pt x="3226842" y="5280646"/>
                        <a:pt x="3236810" y="5284390"/>
                      </a:cubicBezTo>
                      <a:cubicBezTo>
                        <a:pt x="3251760" y="5289382"/>
                        <a:pt x="3290382" y="5274406"/>
                        <a:pt x="3275432" y="5316838"/>
                      </a:cubicBezTo>
                      <a:cubicBezTo>
                        <a:pt x="3272940" y="5324326"/>
                        <a:pt x="3281660" y="5329318"/>
                        <a:pt x="3287890" y="5326822"/>
                      </a:cubicBezTo>
                      <a:cubicBezTo>
                        <a:pt x="3305332" y="5321830"/>
                        <a:pt x="3325266" y="5348038"/>
                        <a:pt x="3338970" y="5321830"/>
                      </a:cubicBezTo>
                      <a:cubicBezTo>
                        <a:pt x="3348938" y="5304358"/>
                        <a:pt x="3355166" y="5293126"/>
                        <a:pt x="3372610" y="5315590"/>
                      </a:cubicBezTo>
                      <a:cubicBezTo>
                        <a:pt x="3385068" y="5329318"/>
                        <a:pt x="3398772" y="5318086"/>
                        <a:pt x="3409984" y="5306854"/>
                      </a:cubicBezTo>
                      <a:cubicBezTo>
                        <a:pt x="3421198" y="5296870"/>
                        <a:pt x="3436148" y="5281894"/>
                        <a:pt x="3419952" y="5269414"/>
                      </a:cubicBezTo>
                      <a:cubicBezTo>
                        <a:pt x="3398772" y="5251942"/>
                        <a:pt x="3408740" y="5235718"/>
                        <a:pt x="3414968" y="5218246"/>
                      </a:cubicBezTo>
                      <a:cubicBezTo>
                        <a:pt x="3419952" y="5204518"/>
                        <a:pt x="3427428" y="5190790"/>
                        <a:pt x="3426182" y="5174566"/>
                      </a:cubicBezTo>
                      <a:cubicBezTo>
                        <a:pt x="3424936" y="5163334"/>
                        <a:pt x="3429918" y="5154598"/>
                        <a:pt x="3443624" y="5155846"/>
                      </a:cubicBezTo>
                      <a:cubicBezTo>
                        <a:pt x="3490966" y="5160838"/>
                        <a:pt x="3505916" y="5119652"/>
                        <a:pt x="3524604" y="5090948"/>
                      </a:cubicBezTo>
                      <a:cubicBezTo>
                        <a:pt x="3538310" y="5070980"/>
                        <a:pt x="3545784" y="5059748"/>
                        <a:pt x="3570702" y="5068484"/>
                      </a:cubicBezTo>
                      <a:cubicBezTo>
                        <a:pt x="3579422" y="5072228"/>
                        <a:pt x="3588144" y="5069732"/>
                        <a:pt x="3598110" y="5069732"/>
                      </a:cubicBezTo>
                      <a:cubicBezTo>
                        <a:pt x="3598110" y="5075972"/>
                        <a:pt x="3594372" y="5080964"/>
                        <a:pt x="3589390" y="5082212"/>
                      </a:cubicBezTo>
                      <a:cubicBezTo>
                        <a:pt x="3549522" y="5087204"/>
                        <a:pt x="3530834" y="5118404"/>
                        <a:pt x="3509654" y="5147110"/>
                      </a:cubicBezTo>
                      <a:cubicBezTo>
                        <a:pt x="3499688" y="5162086"/>
                        <a:pt x="3488474" y="5177062"/>
                        <a:pt x="3471032" y="5184550"/>
                      </a:cubicBezTo>
                      <a:cubicBezTo>
                        <a:pt x="3451098" y="5192038"/>
                        <a:pt x="3444870" y="5208262"/>
                        <a:pt x="3449852" y="5228230"/>
                      </a:cubicBezTo>
                      <a:cubicBezTo>
                        <a:pt x="3452344" y="5243206"/>
                        <a:pt x="3454836" y="5258182"/>
                        <a:pt x="3457328" y="5273158"/>
                      </a:cubicBezTo>
                      <a:cubicBezTo>
                        <a:pt x="3461066" y="5313094"/>
                        <a:pt x="3427428" y="5348038"/>
                        <a:pt x="3387560" y="5340550"/>
                      </a:cubicBezTo>
                      <a:cubicBezTo>
                        <a:pt x="3366380" y="5338054"/>
                        <a:pt x="3348938" y="5340550"/>
                        <a:pt x="3330250" y="5348038"/>
                      </a:cubicBezTo>
                      <a:cubicBezTo>
                        <a:pt x="3282906" y="5368006"/>
                        <a:pt x="3233072" y="5363014"/>
                        <a:pt x="3184484" y="5364262"/>
                      </a:cubicBezTo>
                      <a:cubicBezTo>
                        <a:pt x="3094782" y="5365510"/>
                        <a:pt x="3006324" y="5361766"/>
                        <a:pt x="2917868" y="5363014"/>
                      </a:cubicBezTo>
                      <a:cubicBezTo>
                        <a:pt x="2894198" y="5363014"/>
                        <a:pt x="2876756" y="5368006"/>
                        <a:pt x="2864296" y="5389222"/>
                      </a:cubicBezTo>
                      <a:cubicBezTo>
                        <a:pt x="2856822" y="5405446"/>
                        <a:pt x="2841870" y="5409190"/>
                        <a:pt x="2825674" y="5409190"/>
                      </a:cubicBezTo>
                      <a:cubicBezTo>
                        <a:pt x="2730988" y="5409190"/>
                        <a:pt x="2637550" y="5426662"/>
                        <a:pt x="2542864" y="5416678"/>
                      </a:cubicBezTo>
                      <a:cubicBezTo>
                        <a:pt x="2517946" y="5414182"/>
                        <a:pt x="2493028" y="5422918"/>
                        <a:pt x="2468112" y="5420422"/>
                      </a:cubicBezTo>
                      <a:cubicBezTo>
                        <a:pt x="2431982" y="5416678"/>
                        <a:pt x="2402080" y="5399206"/>
                        <a:pt x="2368442" y="5386726"/>
                      </a:cubicBezTo>
                      <a:cubicBezTo>
                        <a:pt x="2334804" y="5349286"/>
                        <a:pt x="2291198" y="5359270"/>
                        <a:pt x="2248840" y="5360518"/>
                      </a:cubicBezTo>
                      <a:cubicBezTo>
                        <a:pt x="2161628" y="5360518"/>
                        <a:pt x="2071926" y="5379238"/>
                        <a:pt x="1988454" y="5339302"/>
                      </a:cubicBezTo>
                      <a:cubicBezTo>
                        <a:pt x="1980978" y="5335558"/>
                        <a:pt x="1974750" y="5334310"/>
                        <a:pt x="1966028" y="5336806"/>
                      </a:cubicBezTo>
                      <a:cubicBezTo>
                        <a:pt x="1927406" y="5348038"/>
                        <a:pt x="1888784" y="5335558"/>
                        <a:pt x="1850162" y="5328070"/>
                      </a:cubicBezTo>
                      <a:cubicBezTo>
                        <a:pt x="1832720" y="5326822"/>
                        <a:pt x="1815278" y="5320582"/>
                        <a:pt x="1799082" y="5328070"/>
                      </a:cubicBezTo>
                      <a:cubicBezTo>
                        <a:pt x="1756722" y="5349286"/>
                        <a:pt x="1716856" y="5328070"/>
                        <a:pt x="1675742" y="5321830"/>
                      </a:cubicBezTo>
                      <a:cubicBezTo>
                        <a:pt x="1655808" y="5319334"/>
                        <a:pt x="1635874" y="5311846"/>
                        <a:pt x="1615940" y="5320582"/>
                      </a:cubicBezTo>
                      <a:cubicBezTo>
                        <a:pt x="1597252" y="5328070"/>
                        <a:pt x="1579810" y="5321830"/>
                        <a:pt x="1564860" y="5311846"/>
                      </a:cubicBezTo>
                      <a:cubicBezTo>
                        <a:pt x="1542434" y="5299366"/>
                        <a:pt x="1520008" y="5296870"/>
                        <a:pt x="1496338" y="5306854"/>
                      </a:cubicBezTo>
                      <a:cubicBezTo>
                        <a:pt x="1482632" y="5311846"/>
                        <a:pt x="1467682" y="5311846"/>
                        <a:pt x="1457716" y="5306854"/>
                      </a:cubicBezTo>
                      <a:cubicBezTo>
                        <a:pt x="1387948" y="5273158"/>
                        <a:pt x="1316932" y="5296870"/>
                        <a:pt x="1248410" y="5309350"/>
                      </a:cubicBezTo>
                      <a:cubicBezTo>
                        <a:pt x="1227230" y="5313094"/>
                        <a:pt x="1204806" y="5325574"/>
                        <a:pt x="1204806" y="5355526"/>
                      </a:cubicBezTo>
                      <a:cubicBezTo>
                        <a:pt x="1204806" y="5359270"/>
                        <a:pt x="1203560" y="5364262"/>
                        <a:pt x="1202314" y="5368006"/>
                      </a:cubicBezTo>
                      <a:cubicBezTo>
                        <a:pt x="1181134" y="5394214"/>
                        <a:pt x="1186118" y="5416678"/>
                        <a:pt x="1209788" y="5439142"/>
                      </a:cubicBezTo>
                      <a:cubicBezTo>
                        <a:pt x="1212904" y="5441014"/>
                        <a:pt x="1214460" y="5444134"/>
                        <a:pt x="1215550" y="5447878"/>
                      </a:cubicBezTo>
                      <a:lnTo>
                        <a:pt x="1217386" y="5455620"/>
                      </a:lnTo>
                      <a:lnTo>
                        <a:pt x="1220414" y="5458870"/>
                      </a:lnTo>
                      <a:cubicBezTo>
                        <a:pt x="1226660" y="5462604"/>
                        <a:pt x="1234156" y="5467580"/>
                        <a:pt x="1240404" y="5472558"/>
                      </a:cubicBezTo>
                      <a:cubicBezTo>
                        <a:pt x="1246650" y="5477534"/>
                        <a:pt x="1256646" y="5480024"/>
                        <a:pt x="1259144" y="5488734"/>
                      </a:cubicBezTo>
                      <a:cubicBezTo>
                        <a:pt x="1265390" y="5521086"/>
                        <a:pt x="1255396" y="5550950"/>
                        <a:pt x="1247900" y="5582058"/>
                      </a:cubicBezTo>
                      <a:cubicBezTo>
                        <a:pt x="1234156" y="5633074"/>
                        <a:pt x="1225412" y="5682846"/>
                        <a:pt x="1265390" y="5727642"/>
                      </a:cubicBezTo>
                      <a:cubicBezTo>
                        <a:pt x="1276634" y="5740086"/>
                        <a:pt x="1289128" y="5750040"/>
                        <a:pt x="1306618" y="5750040"/>
                      </a:cubicBezTo>
                      <a:cubicBezTo>
                        <a:pt x="1305370" y="5766216"/>
                        <a:pt x="1290378" y="5774926"/>
                        <a:pt x="1282882" y="5787368"/>
                      </a:cubicBezTo>
                      <a:cubicBezTo>
                        <a:pt x="1274136" y="5801056"/>
                        <a:pt x="1265390" y="5793590"/>
                        <a:pt x="1256646" y="5783636"/>
                      </a:cubicBezTo>
                      <a:cubicBezTo>
                        <a:pt x="1235406" y="5758750"/>
                        <a:pt x="1211668" y="5736352"/>
                        <a:pt x="1179186" y="5722664"/>
                      </a:cubicBezTo>
                      <a:cubicBezTo>
                        <a:pt x="1154200" y="5711466"/>
                        <a:pt x="1126714" y="5705244"/>
                        <a:pt x="1101728" y="5726398"/>
                      </a:cubicBezTo>
                      <a:cubicBezTo>
                        <a:pt x="1086736" y="5738840"/>
                        <a:pt x="1080488" y="5726398"/>
                        <a:pt x="1075492" y="5715198"/>
                      </a:cubicBezTo>
                      <a:cubicBezTo>
                        <a:pt x="1071744" y="5706488"/>
                        <a:pt x="1075492" y="5697778"/>
                        <a:pt x="1082988" y="5691556"/>
                      </a:cubicBezTo>
                      <a:cubicBezTo>
                        <a:pt x="1092982" y="5681602"/>
                        <a:pt x="1112972" y="5671648"/>
                        <a:pt x="1099228" y="5655472"/>
                      </a:cubicBezTo>
                      <a:cubicBezTo>
                        <a:pt x="1089234" y="5641784"/>
                        <a:pt x="1069244" y="5640540"/>
                        <a:pt x="1054252" y="5657960"/>
                      </a:cubicBezTo>
                      <a:cubicBezTo>
                        <a:pt x="1051754" y="5661694"/>
                        <a:pt x="1043008" y="5662938"/>
                        <a:pt x="1040510" y="5661694"/>
                      </a:cubicBezTo>
                      <a:cubicBezTo>
                        <a:pt x="1010526" y="5643028"/>
                        <a:pt x="988038" y="5616898"/>
                        <a:pt x="950558" y="5610676"/>
                      </a:cubicBezTo>
                      <a:cubicBezTo>
                        <a:pt x="938064" y="5608188"/>
                        <a:pt x="949308" y="5589524"/>
                        <a:pt x="955554" y="5579568"/>
                      </a:cubicBezTo>
                      <a:cubicBezTo>
                        <a:pt x="969298" y="5560904"/>
                        <a:pt x="988038" y="5547216"/>
                        <a:pt x="985538" y="5518598"/>
                      </a:cubicBezTo>
                      <a:cubicBezTo>
                        <a:pt x="984290" y="5501176"/>
                        <a:pt x="981790" y="5494956"/>
                        <a:pt x="968048" y="5499932"/>
                      </a:cubicBezTo>
                      <a:cubicBezTo>
                        <a:pt x="944310" y="5509888"/>
                        <a:pt x="933066" y="5502422"/>
                        <a:pt x="931818" y="5480024"/>
                      </a:cubicBezTo>
                      <a:cubicBezTo>
                        <a:pt x="931818" y="5442694"/>
                        <a:pt x="898086" y="5456382"/>
                        <a:pt x="883094" y="5445182"/>
                      </a:cubicBezTo>
                      <a:cubicBezTo>
                        <a:pt x="825624" y="5386700"/>
                        <a:pt x="753162" y="5373012"/>
                        <a:pt x="674454" y="5365546"/>
                      </a:cubicBezTo>
                      <a:cubicBezTo>
                        <a:pt x="643220" y="5361814"/>
                        <a:pt x="608240" y="5359326"/>
                        <a:pt x="577006" y="5346882"/>
                      </a:cubicBezTo>
                      <a:cubicBezTo>
                        <a:pt x="618234" y="5346882"/>
                        <a:pt x="658212" y="5333194"/>
                        <a:pt x="700690" y="5339416"/>
                      </a:cubicBezTo>
                      <a:cubicBezTo>
                        <a:pt x="720680" y="5341904"/>
                        <a:pt x="729424" y="5320752"/>
                        <a:pt x="743168" y="5310796"/>
                      </a:cubicBezTo>
                      <a:cubicBezTo>
                        <a:pt x="766906" y="5294620"/>
                        <a:pt x="748166" y="5278444"/>
                        <a:pt x="738170" y="5267246"/>
                      </a:cubicBezTo>
                      <a:cubicBezTo>
                        <a:pt x="725676" y="5252314"/>
                        <a:pt x="733172" y="5238626"/>
                        <a:pt x="733172" y="5223694"/>
                      </a:cubicBezTo>
                      <a:cubicBezTo>
                        <a:pt x="735672" y="5180144"/>
                        <a:pt x="709436" y="5151524"/>
                        <a:pt x="678202" y="5126638"/>
                      </a:cubicBezTo>
                      <a:cubicBezTo>
                        <a:pt x="638224" y="5095530"/>
                        <a:pt x="614486" y="5056956"/>
                        <a:pt x="616984" y="5005940"/>
                      </a:cubicBezTo>
                      <a:cubicBezTo>
                        <a:pt x="618234" y="4993496"/>
                        <a:pt x="606990" y="4986030"/>
                        <a:pt x="608240" y="4972344"/>
                      </a:cubicBezTo>
                      <a:cubicBezTo>
                        <a:pt x="610738" y="4954924"/>
                        <a:pt x="617298" y="4941236"/>
                        <a:pt x="628384" y="4931904"/>
                      </a:cubicBezTo>
                      <a:lnTo>
                        <a:pt x="675478" y="4917662"/>
                      </a:lnTo>
                      <a:lnTo>
                        <a:pt x="675312" y="4917477"/>
                      </a:lnTo>
                      <a:cubicBezTo>
                        <a:pt x="651642" y="4890021"/>
                        <a:pt x="634200" y="4858821"/>
                        <a:pt x="603052" y="4837605"/>
                      </a:cubicBezTo>
                      <a:cubicBezTo>
                        <a:pt x="569414" y="4813893"/>
                        <a:pt x="550726" y="4777701"/>
                        <a:pt x="523318" y="4747749"/>
                      </a:cubicBezTo>
                      <a:cubicBezTo>
                        <a:pt x="518334" y="4744005"/>
                        <a:pt x="518334" y="4736517"/>
                        <a:pt x="524564" y="4731525"/>
                      </a:cubicBezTo>
                      <a:cubicBezTo>
                        <a:pt x="535776" y="4729029"/>
                        <a:pt x="543252" y="4737765"/>
                        <a:pt x="549480" y="4744005"/>
                      </a:cubicBezTo>
                      <a:cubicBezTo>
                        <a:pt x="555710" y="4734021"/>
                        <a:pt x="559448" y="4722789"/>
                        <a:pt x="569414" y="4714053"/>
                      </a:cubicBezTo>
                      <a:cubicBezTo>
                        <a:pt x="575644" y="4707813"/>
                        <a:pt x="578136" y="4699077"/>
                        <a:pt x="573152" y="4690341"/>
                      </a:cubicBezTo>
                      <a:cubicBezTo>
                        <a:pt x="566922" y="4680357"/>
                        <a:pt x="559448" y="4666629"/>
                        <a:pt x="569414" y="4656645"/>
                      </a:cubicBezTo>
                      <a:cubicBezTo>
                        <a:pt x="584364" y="4641668"/>
                        <a:pt x="593086" y="4620452"/>
                        <a:pt x="610528" y="4610468"/>
                      </a:cubicBezTo>
                      <a:cubicBezTo>
                        <a:pt x="618002" y="4606724"/>
                        <a:pt x="629216" y="4606724"/>
                        <a:pt x="631708" y="4615460"/>
                      </a:cubicBezTo>
                      <a:cubicBezTo>
                        <a:pt x="637936" y="4632932"/>
                        <a:pt x="650396" y="4646660"/>
                        <a:pt x="660362" y="4661637"/>
                      </a:cubicBezTo>
                      <a:cubicBezTo>
                        <a:pt x="670330" y="4676613"/>
                        <a:pt x="656624" y="4695333"/>
                        <a:pt x="665346" y="4711557"/>
                      </a:cubicBezTo>
                      <a:cubicBezTo>
                        <a:pt x="672820" y="4724037"/>
                        <a:pt x="685280" y="4734021"/>
                        <a:pt x="679050" y="4751493"/>
                      </a:cubicBezTo>
                      <a:cubicBezTo>
                        <a:pt x="685280" y="4752741"/>
                        <a:pt x="686526" y="4750245"/>
                        <a:pt x="689018" y="4747749"/>
                      </a:cubicBezTo>
                      <a:cubicBezTo>
                        <a:pt x="695246" y="4741509"/>
                        <a:pt x="702722" y="4731525"/>
                        <a:pt x="713934" y="4737765"/>
                      </a:cubicBezTo>
                      <a:cubicBezTo>
                        <a:pt x="725148" y="4746501"/>
                        <a:pt x="716426" y="4756485"/>
                        <a:pt x="711442" y="4763973"/>
                      </a:cubicBezTo>
                      <a:cubicBezTo>
                        <a:pt x="701476" y="4778949"/>
                        <a:pt x="701476" y="4791429"/>
                        <a:pt x="712688" y="4805157"/>
                      </a:cubicBezTo>
                      <a:cubicBezTo>
                        <a:pt x="725148" y="4818885"/>
                        <a:pt x="735114" y="4831365"/>
                        <a:pt x="753802" y="4823877"/>
                      </a:cubicBezTo>
                      <a:cubicBezTo>
                        <a:pt x="761278" y="4821381"/>
                        <a:pt x="767506" y="4821381"/>
                        <a:pt x="773736" y="4821381"/>
                      </a:cubicBezTo>
                      <a:cubicBezTo>
                        <a:pt x="799900" y="4823877"/>
                        <a:pt x="813604" y="4803909"/>
                        <a:pt x="799900" y="4782693"/>
                      </a:cubicBezTo>
                      <a:cubicBezTo>
                        <a:pt x="782456" y="4758981"/>
                        <a:pt x="772490" y="4729029"/>
                        <a:pt x="746326" y="4712805"/>
                      </a:cubicBezTo>
                      <a:cubicBezTo>
                        <a:pt x="733868" y="4705317"/>
                        <a:pt x="728884" y="4694085"/>
                        <a:pt x="727638" y="4679109"/>
                      </a:cubicBezTo>
                      <a:cubicBezTo>
                        <a:pt x="726394" y="4647908"/>
                        <a:pt x="708950" y="4630436"/>
                        <a:pt x="682788" y="4620452"/>
                      </a:cubicBezTo>
                      <a:cubicBezTo>
                        <a:pt x="641674" y="4602980"/>
                        <a:pt x="604298" y="4574276"/>
                        <a:pt x="563184" y="4558052"/>
                      </a:cubicBezTo>
                      <a:cubicBezTo>
                        <a:pt x="558202" y="4555556"/>
                        <a:pt x="554464" y="4551812"/>
                        <a:pt x="550726" y="4551812"/>
                      </a:cubicBezTo>
                      <a:cubicBezTo>
                        <a:pt x="503384" y="4554308"/>
                        <a:pt x="482204" y="4513124"/>
                        <a:pt x="452302" y="4486916"/>
                      </a:cubicBezTo>
                      <a:cubicBezTo>
                        <a:pt x="428632" y="4466948"/>
                        <a:pt x="438598" y="4434500"/>
                        <a:pt x="474728" y="4412036"/>
                      </a:cubicBezTo>
                      <a:cubicBezTo>
                        <a:pt x="504630" y="4395812"/>
                        <a:pt x="523318" y="4372100"/>
                        <a:pt x="544496" y="4347140"/>
                      </a:cubicBezTo>
                      <a:cubicBezTo>
                        <a:pt x="548234" y="4343396"/>
                        <a:pt x="550726" y="4338404"/>
                        <a:pt x="553218" y="4333412"/>
                      </a:cubicBezTo>
                      <a:cubicBezTo>
                        <a:pt x="564430" y="4317188"/>
                        <a:pt x="564430" y="4299716"/>
                        <a:pt x="548234" y="4287236"/>
                      </a:cubicBezTo>
                      <a:cubicBezTo>
                        <a:pt x="514596" y="4259780"/>
                        <a:pt x="504630" y="4224836"/>
                        <a:pt x="510858" y="4183652"/>
                      </a:cubicBezTo>
                      <a:cubicBezTo>
                        <a:pt x="513350" y="4161187"/>
                        <a:pt x="504630" y="4139971"/>
                        <a:pt x="493416" y="4121251"/>
                      </a:cubicBezTo>
                      <a:cubicBezTo>
                        <a:pt x="487188" y="4113763"/>
                        <a:pt x="475974" y="4107523"/>
                        <a:pt x="484696" y="4096291"/>
                      </a:cubicBezTo>
                      <a:cubicBezTo>
                        <a:pt x="515842" y="4092547"/>
                        <a:pt x="528300" y="4113763"/>
                        <a:pt x="529546" y="4137475"/>
                      </a:cubicBezTo>
                      <a:cubicBezTo>
                        <a:pt x="530792" y="4172420"/>
                        <a:pt x="551972" y="4186148"/>
                        <a:pt x="581872" y="4194884"/>
                      </a:cubicBezTo>
                      <a:cubicBezTo>
                        <a:pt x="593086" y="4197380"/>
                        <a:pt x="604298" y="4201124"/>
                        <a:pt x="615512" y="4204868"/>
                      </a:cubicBezTo>
                      <a:cubicBezTo>
                        <a:pt x="624232" y="4208612"/>
                        <a:pt x="634200" y="4206116"/>
                        <a:pt x="634200" y="4197380"/>
                      </a:cubicBezTo>
                      <a:cubicBezTo>
                        <a:pt x="632954" y="4171172"/>
                        <a:pt x="650396" y="4162435"/>
                        <a:pt x="670330" y="4154947"/>
                      </a:cubicBezTo>
                      <a:cubicBezTo>
                        <a:pt x="677804" y="4152451"/>
                        <a:pt x="682788" y="4147459"/>
                        <a:pt x="681542" y="4139971"/>
                      </a:cubicBezTo>
                      <a:cubicBezTo>
                        <a:pt x="677804" y="4107523"/>
                        <a:pt x="701476" y="4100035"/>
                        <a:pt x="722656" y="4088803"/>
                      </a:cubicBezTo>
                      <a:cubicBezTo>
                        <a:pt x="740098" y="4081315"/>
                        <a:pt x="758786" y="4075075"/>
                        <a:pt x="767506" y="4056355"/>
                      </a:cubicBezTo>
                      <a:cubicBezTo>
                        <a:pt x="768752" y="4052611"/>
                        <a:pt x="771244" y="4049491"/>
                        <a:pt x="774515" y="4047931"/>
                      </a:cubicBezTo>
                      <a:close/>
                      <a:moveTo>
                        <a:pt x="110302" y="3513333"/>
                      </a:moveTo>
                      <a:cubicBezTo>
                        <a:pt x="147482" y="3518296"/>
                        <a:pt x="180944" y="3535668"/>
                        <a:pt x="216884" y="3539390"/>
                      </a:cubicBezTo>
                      <a:cubicBezTo>
                        <a:pt x="223080" y="3539390"/>
                        <a:pt x="229278" y="3541872"/>
                        <a:pt x="231756" y="3545594"/>
                      </a:cubicBezTo>
                      <a:cubicBezTo>
                        <a:pt x="252824" y="3590263"/>
                        <a:pt x="283808" y="3628729"/>
                        <a:pt x="287526" y="3679602"/>
                      </a:cubicBezTo>
                      <a:cubicBezTo>
                        <a:pt x="290004" y="3700696"/>
                        <a:pt x="270176" y="3704418"/>
                        <a:pt x="256542" y="3706900"/>
                      </a:cubicBezTo>
                      <a:cubicBezTo>
                        <a:pt x="226798" y="3714345"/>
                        <a:pt x="206970" y="3731716"/>
                        <a:pt x="189618" y="3755292"/>
                      </a:cubicBezTo>
                      <a:lnTo>
                        <a:pt x="185586" y="3759070"/>
                      </a:lnTo>
                      <a:lnTo>
                        <a:pt x="176740" y="3779561"/>
                      </a:lnTo>
                      <a:cubicBezTo>
                        <a:pt x="171040" y="3807368"/>
                        <a:pt x="178950" y="3837810"/>
                        <a:pt x="165922" y="3864036"/>
                      </a:cubicBezTo>
                      <a:cubicBezTo>
                        <a:pt x="157236" y="3879023"/>
                        <a:pt x="132418" y="3902751"/>
                        <a:pt x="167162" y="3923982"/>
                      </a:cubicBezTo>
                      <a:cubicBezTo>
                        <a:pt x="185776" y="3935222"/>
                        <a:pt x="193220" y="3961449"/>
                        <a:pt x="221760" y="3958951"/>
                      </a:cubicBezTo>
                      <a:cubicBezTo>
                        <a:pt x="235410" y="3957702"/>
                        <a:pt x="251540" y="3968942"/>
                        <a:pt x="244096" y="3982680"/>
                      </a:cubicBezTo>
                      <a:cubicBezTo>
                        <a:pt x="227964" y="4015150"/>
                        <a:pt x="244096" y="4046372"/>
                        <a:pt x="241614" y="4077594"/>
                      </a:cubicBezTo>
                      <a:cubicBezTo>
                        <a:pt x="205628" y="4097576"/>
                        <a:pt x="165922" y="4086336"/>
                        <a:pt x="128696" y="4090083"/>
                      </a:cubicBezTo>
                      <a:cubicBezTo>
                        <a:pt x="141104" y="4070101"/>
                        <a:pt x="134900" y="4051368"/>
                        <a:pt x="126214" y="4031386"/>
                      </a:cubicBezTo>
                      <a:cubicBezTo>
                        <a:pt x="90230" y="3946462"/>
                        <a:pt x="53004" y="3861538"/>
                        <a:pt x="24464" y="3772868"/>
                      </a:cubicBezTo>
                      <a:lnTo>
                        <a:pt x="24982" y="3770379"/>
                      </a:lnTo>
                      <a:lnTo>
                        <a:pt x="11620" y="3709382"/>
                      </a:lnTo>
                      <a:cubicBezTo>
                        <a:pt x="8676" y="3687047"/>
                        <a:pt x="6198" y="3664712"/>
                        <a:pt x="0" y="3643619"/>
                      </a:cubicBezTo>
                      <a:cubicBezTo>
                        <a:pt x="30984" y="3616321"/>
                        <a:pt x="58250" y="3586541"/>
                        <a:pt x="64446" y="3544353"/>
                      </a:cubicBezTo>
                      <a:cubicBezTo>
                        <a:pt x="69404" y="3513333"/>
                        <a:pt x="83036" y="3510851"/>
                        <a:pt x="110302" y="3513333"/>
                      </a:cubicBezTo>
                      <a:close/>
                      <a:moveTo>
                        <a:pt x="5161292" y="3340503"/>
                      </a:moveTo>
                      <a:cubicBezTo>
                        <a:pt x="5172526" y="3367897"/>
                        <a:pt x="5177518" y="3397782"/>
                        <a:pt x="5199986" y="3418950"/>
                      </a:cubicBezTo>
                      <a:cubicBezTo>
                        <a:pt x="5220582" y="3447590"/>
                        <a:pt x="5225262" y="3477163"/>
                        <a:pt x="5223702" y="3507048"/>
                      </a:cubicBezTo>
                      <a:cubicBezTo>
                        <a:pt x="5222142" y="3536932"/>
                        <a:pt x="5214340" y="3567128"/>
                        <a:pt x="5209972" y="3597013"/>
                      </a:cubicBezTo>
                      <a:cubicBezTo>
                        <a:pt x="5207476" y="3618181"/>
                        <a:pt x="5198738" y="3639349"/>
                        <a:pt x="5199986" y="3660518"/>
                      </a:cubicBezTo>
                      <a:cubicBezTo>
                        <a:pt x="5201234" y="3669234"/>
                        <a:pt x="5197490" y="3675460"/>
                        <a:pt x="5192498" y="3682931"/>
                      </a:cubicBezTo>
                      <a:cubicBezTo>
                        <a:pt x="5155050" y="3727758"/>
                        <a:pt x="5145066" y="3778811"/>
                        <a:pt x="5157548" y="3837335"/>
                      </a:cubicBezTo>
                      <a:cubicBezTo>
                        <a:pt x="5165036" y="3874691"/>
                        <a:pt x="5158796" y="3912046"/>
                        <a:pt x="5152554" y="3950647"/>
                      </a:cubicBezTo>
                      <a:cubicBezTo>
                        <a:pt x="5143816" y="4002945"/>
                        <a:pt x="5116356" y="4042792"/>
                        <a:pt x="5093888" y="4087618"/>
                      </a:cubicBezTo>
                      <a:cubicBezTo>
                        <a:pt x="5086398" y="4103806"/>
                        <a:pt x="5071420" y="4126219"/>
                        <a:pt x="5052698" y="4116258"/>
                      </a:cubicBezTo>
                      <a:cubicBezTo>
                        <a:pt x="5032726" y="4106296"/>
                        <a:pt x="5014002" y="4085128"/>
                        <a:pt x="5010258" y="4058979"/>
                      </a:cubicBezTo>
                      <a:cubicBezTo>
                        <a:pt x="5009010" y="4055243"/>
                        <a:pt x="5014002" y="4052753"/>
                        <a:pt x="5014002" y="4049018"/>
                      </a:cubicBezTo>
                      <a:cubicBezTo>
                        <a:pt x="5014002" y="4030340"/>
                        <a:pt x="5023988" y="4005436"/>
                        <a:pt x="5004016" y="3994229"/>
                      </a:cubicBezTo>
                      <a:cubicBezTo>
                        <a:pt x="4986542" y="3985513"/>
                        <a:pt x="4977804" y="4010417"/>
                        <a:pt x="4966570" y="4020378"/>
                      </a:cubicBezTo>
                      <a:cubicBezTo>
                        <a:pt x="4950344" y="4035320"/>
                        <a:pt x="4932868" y="4049018"/>
                        <a:pt x="4912896" y="4057734"/>
                      </a:cubicBezTo>
                      <a:cubicBezTo>
                        <a:pt x="4901662" y="4062715"/>
                        <a:pt x="4887932" y="4065205"/>
                        <a:pt x="4890430" y="4081393"/>
                      </a:cubicBezTo>
                      <a:cubicBezTo>
                        <a:pt x="4891678" y="4096335"/>
                        <a:pt x="4897918" y="4107542"/>
                        <a:pt x="4912896" y="4115013"/>
                      </a:cubicBezTo>
                      <a:cubicBezTo>
                        <a:pt x="4927876" y="4122484"/>
                        <a:pt x="4942854" y="4119993"/>
                        <a:pt x="4957832" y="4119993"/>
                      </a:cubicBezTo>
                      <a:cubicBezTo>
                        <a:pt x="4970314" y="4119993"/>
                        <a:pt x="4982798" y="4119993"/>
                        <a:pt x="4989038" y="4133691"/>
                      </a:cubicBezTo>
                      <a:cubicBezTo>
                        <a:pt x="4994030" y="4144897"/>
                        <a:pt x="5006514" y="4156104"/>
                        <a:pt x="4999024" y="4169801"/>
                      </a:cubicBezTo>
                      <a:cubicBezTo>
                        <a:pt x="4991534" y="4183498"/>
                        <a:pt x="4976556" y="4178518"/>
                        <a:pt x="4965322" y="4178518"/>
                      </a:cubicBezTo>
                      <a:cubicBezTo>
                        <a:pt x="4952840" y="4179763"/>
                        <a:pt x="4941606" y="4178518"/>
                        <a:pt x="4930372" y="4185989"/>
                      </a:cubicBezTo>
                      <a:cubicBezTo>
                        <a:pt x="4919138" y="4192215"/>
                        <a:pt x="4911648" y="4199686"/>
                        <a:pt x="4920386" y="4212138"/>
                      </a:cubicBezTo>
                      <a:cubicBezTo>
                        <a:pt x="4937862" y="4235796"/>
                        <a:pt x="4912896" y="4240777"/>
                        <a:pt x="4904160" y="4253229"/>
                      </a:cubicBezTo>
                      <a:cubicBezTo>
                        <a:pt x="4899166" y="4258210"/>
                        <a:pt x="4890430" y="4258210"/>
                        <a:pt x="4890430" y="4253229"/>
                      </a:cubicBezTo>
                      <a:cubicBezTo>
                        <a:pt x="4887932" y="4227080"/>
                        <a:pt x="4861720" y="4223344"/>
                        <a:pt x="4842996" y="4208402"/>
                      </a:cubicBezTo>
                      <a:cubicBezTo>
                        <a:pt x="4851734" y="4207157"/>
                        <a:pt x="4856728" y="4205912"/>
                        <a:pt x="4860472" y="4205912"/>
                      </a:cubicBezTo>
                      <a:cubicBezTo>
                        <a:pt x="4869210" y="4205912"/>
                        <a:pt x="4880444" y="4219609"/>
                        <a:pt x="4887932" y="4204667"/>
                      </a:cubicBezTo>
                      <a:cubicBezTo>
                        <a:pt x="4895422" y="4189724"/>
                        <a:pt x="4891678" y="4174782"/>
                        <a:pt x="4885436" y="4162330"/>
                      </a:cubicBezTo>
                      <a:cubicBezTo>
                        <a:pt x="4879196" y="4148633"/>
                        <a:pt x="4865464" y="4151123"/>
                        <a:pt x="4854230" y="4154859"/>
                      </a:cubicBezTo>
                      <a:cubicBezTo>
                        <a:pt x="4844246" y="4157349"/>
                        <a:pt x="4835508" y="4162330"/>
                        <a:pt x="4825522" y="4166066"/>
                      </a:cubicBezTo>
                      <a:cubicBezTo>
                        <a:pt x="4815536" y="4169801"/>
                        <a:pt x="4804302" y="4172292"/>
                        <a:pt x="4800558" y="4185989"/>
                      </a:cubicBezTo>
                      <a:cubicBezTo>
                        <a:pt x="4798062" y="4199686"/>
                        <a:pt x="4811792" y="4200931"/>
                        <a:pt x="4819280" y="4208402"/>
                      </a:cubicBezTo>
                      <a:cubicBezTo>
                        <a:pt x="4833012" y="4225835"/>
                        <a:pt x="4838004" y="4248248"/>
                        <a:pt x="4856728" y="4263191"/>
                      </a:cubicBezTo>
                      <a:cubicBezTo>
                        <a:pt x="4864216" y="4268171"/>
                        <a:pt x="4866712" y="4281868"/>
                        <a:pt x="4879196" y="4271907"/>
                      </a:cubicBezTo>
                      <a:cubicBezTo>
                        <a:pt x="4890430" y="4264436"/>
                        <a:pt x="4894174" y="4271907"/>
                        <a:pt x="4895422" y="4280623"/>
                      </a:cubicBezTo>
                      <a:cubicBezTo>
                        <a:pt x="4896670" y="4291830"/>
                        <a:pt x="4894174" y="4298056"/>
                        <a:pt x="4881692" y="4296811"/>
                      </a:cubicBezTo>
                      <a:cubicBezTo>
                        <a:pt x="4857976" y="4296811"/>
                        <a:pt x="4842996" y="4316734"/>
                        <a:pt x="4824274" y="4326695"/>
                      </a:cubicBezTo>
                      <a:cubicBezTo>
                        <a:pt x="4805550" y="4337902"/>
                        <a:pt x="4816784" y="4377748"/>
                        <a:pt x="4840500" y="4390200"/>
                      </a:cubicBezTo>
                      <a:cubicBezTo>
                        <a:pt x="4855478" y="4397671"/>
                        <a:pt x="4857976" y="4407633"/>
                        <a:pt x="4855478" y="4420085"/>
                      </a:cubicBezTo>
                      <a:cubicBezTo>
                        <a:pt x="4852982" y="4436272"/>
                        <a:pt x="4839252" y="4440008"/>
                        <a:pt x="4826770" y="4442498"/>
                      </a:cubicBezTo>
                      <a:cubicBezTo>
                        <a:pt x="4816784" y="4444989"/>
                        <a:pt x="4808046" y="4442498"/>
                        <a:pt x="4806798" y="4427556"/>
                      </a:cubicBezTo>
                      <a:cubicBezTo>
                        <a:pt x="4805550" y="4410123"/>
                        <a:pt x="4790572" y="4416349"/>
                        <a:pt x="4781834" y="4420085"/>
                      </a:cubicBezTo>
                      <a:cubicBezTo>
                        <a:pt x="4755622" y="4426311"/>
                        <a:pt x="4730658" y="4440008"/>
                        <a:pt x="4701948" y="4432537"/>
                      </a:cubicBezTo>
                      <a:cubicBezTo>
                        <a:pt x="4696956" y="4431291"/>
                        <a:pt x="4683226" y="4433782"/>
                        <a:pt x="4680728" y="4443743"/>
                      </a:cubicBezTo>
                      <a:cubicBezTo>
                        <a:pt x="4679480" y="4454950"/>
                        <a:pt x="4691962" y="4456195"/>
                        <a:pt x="4698204" y="4461176"/>
                      </a:cubicBezTo>
                      <a:cubicBezTo>
                        <a:pt x="4730658" y="4479854"/>
                        <a:pt x="4731906" y="4489816"/>
                        <a:pt x="4705694" y="4515965"/>
                      </a:cubicBezTo>
                      <a:cubicBezTo>
                        <a:pt x="4686970" y="4533397"/>
                        <a:pt x="4706942" y="4540868"/>
                        <a:pt x="4713182" y="4552075"/>
                      </a:cubicBezTo>
                      <a:cubicBezTo>
                        <a:pt x="4719424" y="4562037"/>
                        <a:pt x="4730658" y="4573243"/>
                        <a:pt x="4745636" y="4563282"/>
                      </a:cubicBezTo>
                      <a:cubicBezTo>
                        <a:pt x="4758118" y="4554566"/>
                        <a:pt x="4751878" y="4547094"/>
                        <a:pt x="4744388" y="4539623"/>
                      </a:cubicBezTo>
                      <a:cubicBezTo>
                        <a:pt x="4736898" y="4532152"/>
                        <a:pt x="4725664" y="4524681"/>
                        <a:pt x="4738146" y="4512229"/>
                      </a:cubicBezTo>
                      <a:cubicBezTo>
                        <a:pt x="4748132" y="4502267"/>
                        <a:pt x="4758118" y="4499777"/>
                        <a:pt x="4769352" y="4512229"/>
                      </a:cubicBezTo>
                      <a:cubicBezTo>
                        <a:pt x="4783082" y="4527171"/>
                        <a:pt x="4804302" y="4520945"/>
                        <a:pt x="4820528" y="4528416"/>
                      </a:cubicBezTo>
                      <a:cubicBezTo>
                        <a:pt x="4835508" y="4535888"/>
                        <a:pt x="4855478" y="4537133"/>
                        <a:pt x="4849238" y="4560791"/>
                      </a:cubicBezTo>
                      <a:cubicBezTo>
                        <a:pt x="4842996" y="4583205"/>
                        <a:pt x="4836756" y="4603128"/>
                        <a:pt x="4806798" y="4601883"/>
                      </a:cubicBezTo>
                      <a:cubicBezTo>
                        <a:pt x="4774344" y="4601883"/>
                        <a:pt x="4741892" y="4590676"/>
                        <a:pt x="4709438" y="4585695"/>
                      </a:cubicBezTo>
                      <a:cubicBezTo>
                        <a:pt x="4663254" y="4580715"/>
                        <a:pt x="4620814" y="4591921"/>
                        <a:pt x="4575878" y="4590676"/>
                      </a:cubicBezTo>
                      <a:cubicBezTo>
                        <a:pt x="4539680" y="4589431"/>
                        <a:pt x="4502234" y="4590676"/>
                        <a:pt x="4466036" y="4588186"/>
                      </a:cubicBezTo>
                      <a:cubicBezTo>
                        <a:pt x="4457298" y="4578224"/>
                        <a:pt x="4441072" y="4584450"/>
                        <a:pt x="4432334" y="4575734"/>
                      </a:cubicBezTo>
                      <a:cubicBezTo>
                        <a:pt x="4414858" y="4568263"/>
                        <a:pt x="4398632" y="4560791"/>
                        <a:pt x="4382404" y="4553320"/>
                      </a:cubicBezTo>
                      <a:cubicBezTo>
                        <a:pt x="4362434" y="4543359"/>
                        <a:pt x="4341214" y="4532152"/>
                        <a:pt x="4351200" y="4503513"/>
                      </a:cubicBezTo>
                      <a:cubicBezTo>
                        <a:pt x="4377412" y="4512229"/>
                        <a:pt x="4399880" y="4496041"/>
                        <a:pt x="4423596" y="4489816"/>
                      </a:cubicBezTo>
                      <a:cubicBezTo>
                        <a:pt x="4483510" y="4472383"/>
                        <a:pt x="4534688" y="4440008"/>
                        <a:pt x="4590858" y="4417594"/>
                      </a:cubicBezTo>
                      <a:cubicBezTo>
                        <a:pt x="4624558" y="4405142"/>
                        <a:pt x="4642034" y="4377748"/>
                        <a:pt x="4662006" y="4350354"/>
                      </a:cubicBezTo>
                      <a:lnTo>
                        <a:pt x="4665172" y="4350312"/>
                      </a:lnTo>
                      <a:lnTo>
                        <a:pt x="4659964" y="4346353"/>
                      </a:lnTo>
                      <a:cubicBezTo>
                        <a:pt x="4659964" y="4287656"/>
                        <a:pt x="4666354" y="4280162"/>
                        <a:pt x="4722584" y="4280162"/>
                      </a:cubicBezTo>
                      <a:lnTo>
                        <a:pt x="4724524" y="4281205"/>
                      </a:lnTo>
                      <a:lnTo>
                        <a:pt x="4724416" y="4280623"/>
                      </a:lnTo>
                      <a:cubicBezTo>
                        <a:pt x="4748132" y="4260700"/>
                        <a:pt x="4759366" y="4233306"/>
                        <a:pt x="4760614" y="4203421"/>
                      </a:cubicBezTo>
                      <a:cubicBezTo>
                        <a:pt x="4761862" y="4184743"/>
                        <a:pt x="4766856" y="4167311"/>
                        <a:pt x="4779338" y="4154859"/>
                      </a:cubicBezTo>
                      <a:cubicBezTo>
                        <a:pt x="4803054" y="4133691"/>
                        <a:pt x="4815536" y="4107542"/>
                        <a:pt x="4820528" y="4077657"/>
                      </a:cubicBezTo>
                      <a:cubicBezTo>
                        <a:pt x="4823026" y="4057734"/>
                        <a:pt x="4833012" y="4040301"/>
                        <a:pt x="4842996" y="4022868"/>
                      </a:cubicBezTo>
                      <a:cubicBezTo>
                        <a:pt x="4852982" y="3999210"/>
                        <a:pt x="4870458" y="3986758"/>
                        <a:pt x="4896670" y="3985513"/>
                      </a:cubicBezTo>
                      <a:cubicBezTo>
                        <a:pt x="4932868" y="3984268"/>
                        <a:pt x="4964074" y="3976796"/>
                        <a:pt x="4982798" y="3936950"/>
                      </a:cubicBezTo>
                      <a:cubicBezTo>
                        <a:pt x="4995280" y="3907066"/>
                        <a:pt x="5017748" y="3910801"/>
                        <a:pt x="5038966" y="3936950"/>
                      </a:cubicBezTo>
                      <a:cubicBezTo>
                        <a:pt x="5052698" y="3954383"/>
                        <a:pt x="5071420" y="3953138"/>
                        <a:pt x="5090144" y="3953138"/>
                      </a:cubicBezTo>
                      <a:cubicBezTo>
                        <a:pt x="5106370" y="3950647"/>
                        <a:pt x="5117604" y="3943176"/>
                        <a:pt x="5121350" y="3926989"/>
                      </a:cubicBezTo>
                      <a:cubicBezTo>
                        <a:pt x="5126342" y="3892123"/>
                        <a:pt x="5132582" y="3856013"/>
                        <a:pt x="5127590" y="3819902"/>
                      </a:cubicBezTo>
                      <a:cubicBezTo>
                        <a:pt x="5125094" y="3809941"/>
                        <a:pt x="5123846" y="3793753"/>
                        <a:pt x="5110116" y="3794998"/>
                      </a:cubicBezTo>
                      <a:cubicBezTo>
                        <a:pt x="5095136" y="3796244"/>
                        <a:pt x="5096384" y="3811186"/>
                        <a:pt x="5098882" y="3821147"/>
                      </a:cubicBezTo>
                      <a:cubicBezTo>
                        <a:pt x="5105122" y="3848542"/>
                        <a:pt x="5090144" y="3865974"/>
                        <a:pt x="5073916" y="3882162"/>
                      </a:cubicBezTo>
                      <a:cubicBezTo>
                        <a:pt x="5057690" y="3898349"/>
                        <a:pt x="5040214" y="3894614"/>
                        <a:pt x="5036470" y="3873445"/>
                      </a:cubicBezTo>
                      <a:cubicBezTo>
                        <a:pt x="5028982" y="3839825"/>
                        <a:pt x="5028982" y="3803715"/>
                        <a:pt x="5047704" y="3771340"/>
                      </a:cubicBezTo>
                      <a:cubicBezTo>
                        <a:pt x="5057690" y="3753907"/>
                        <a:pt x="5073916" y="3745191"/>
                        <a:pt x="5093888" y="3742700"/>
                      </a:cubicBezTo>
                      <a:cubicBezTo>
                        <a:pt x="5123846" y="3741455"/>
                        <a:pt x="5137576" y="3721532"/>
                        <a:pt x="5137576" y="3695383"/>
                      </a:cubicBezTo>
                      <a:cubicBezTo>
                        <a:pt x="5138824" y="3639349"/>
                        <a:pt x="5161292" y="3588296"/>
                        <a:pt x="5180016" y="3537244"/>
                      </a:cubicBezTo>
                      <a:cubicBezTo>
                        <a:pt x="5183760" y="3529772"/>
                        <a:pt x="5191250" y="3521056"/>
                        <a:pt x="5187504" y="3516075"/>
                      </a:cubicBezTo>
                      <a:cubicBezTo>
                        <a:pt x="5161292" y="3477474"/>
                        <a:pt x="5187504" y="3427667"/>
                        <a:pt x="5161292" y="3390311"/>
                      </a:cubicBezTo>
                      <a:cubicBezTo>
                        <a:pt x="5151306" y="3375369"/>
                        <a:pt x="5147562" y="3356691"/>
                        <a:pt x="5161292" y="3340503"/>
                      </a:cubicBezTo>
                      <a:close/>
                      <a:moveTo>
                        <a:pt x="3228083" y="1837174"/>
                      </a:moveTo>
                      <a:cubicBezTo>
                        <a:pt x="3236853" y="1835128"/>
                        <a:pt x="3245974" y="1843080"/>
                        <a:pt x="3254392" y="1846823"/>
                      </a:cubicBezTo>
                      <a:cubicBezTo>
                        <a:pt x="3268112" y="1854309"/>
                        <a:pt x="3281832" y="1855556"/>
                        <a:pt x="3295552" y="1856804"/>
                      </a:cubicBezTo>
                      <a:cubicBezTo>
                        <a:pt x="3326734" y="1858051"/>
                        <a:pt x="3334218" y="1870526"/>
                        <a:pt x="3319250" y="1897971"/>
                      </a:cubicBezTo>
                      <a:cubicBezTo>
                        <a:pt x="3310520" y="1912942"/>
                        <a:pt x="3319250" y="1917932"/>
                        <a:pt x="3326734" y="1925417"/>
                      </a:cubicBezTo>
                      <a:cubicBezTo>
                        <a:pt x="3334218" y="1935397"/>
                        <a:pt x="3342948" y="1935397"/>
                        <a:pt x="3351680" y="1926664"/>
                      </a:cubicBezTo>
                      <a:cubicBezTo>
                        <a:pt x="3386602" y="1890486"/>
                        <a:pt x="3435246" y="1907952"/>
                        <a:pt x="3477654" y="1899219"/>
                      </a:cubicBezTo>
                      <a:cubicBezTo>
                        <a:pt x="3480148" y="1899219"/>
                        <a:pt x="3482642" y="1901714"/>
                        <a:pt x="3483890" y="1901714"/>
                      </a:cubicBezTo>
                      <a:cubicBezTo>
                        <a:pt x="3528790" y="1884249"/>
                        <a:pt x="3543758" y="1917932"/>
                        <a:pt x="3564962" y="1946624"/>
                      </a:cubicBezTo>
                      <a:cubicBezTo>
                        <a:pt x="3576186" y="1962842"/>
                        <a:pt x="3583670" y="1980307"/>
                        <a:pt x="3607368" y="1982802"/>
                      </a:cubicBezTo>
                      <a:cubicBezTo>
                        <a:pt x="3609864" y="1982802"/>
                        <a:pt x="3614852" y="1986545"/>
                        <a:pt x="3614852" y="1987792"/>
                      </a:cubicBezTo>
                      <a:cubicBezTo>
                        <a:pt x="3608616" y="2025218"/>
                        <a:pt x="3627324" y="2058901"/>
                        <a:pt x="3621088" y="2095079"/>
                      </a:cubicBezTo>
                      <a:cubicBezTo>
                        <a:pt x="3619842" y="2107554"/>
                        <a:pt x="3606122" y="2110049"/>
                        <a:pt x="3599884" y="2098821"/>
                      </a:cubicBezTo>
                      <a:cubicBezTo>
                        <a:pt x="3583670" y="2071376"/>
                        <a:pt x="3556230" y="2068881"/>
                        <a:pt x="3530038" y="2060148"/>
                      </a:cubicBezTo>
                      <a:cubicBezTo>
                        <a:pt x="3497610" y="2048921"/>
                        <a:pt x="3465180" y="2035198"/>
                        <a:pt x="3432752" y="2021475"/>
                      </a:cubicBezTo>
                      <a:cubicBezTo>
                        <a:pt x="3421526" y="2017733"/>
                        <a:pt x="3411548" y="2010248"/>
                        <a:pt x="3412796" y="2032703"/>
                      </a:cubicBezTo>
                      <a:cubicBezTo>
                        <a:pt x="3415290" y="2057653"/>
                        <a:pt x="3401570" y="2060148"/>
                        <a:pt x="3385356" y="2047673"/>
                      </a:cubicBezTo>
                      <a:cubicBezTo>
                        <a:pt x="3366646" y="2031455"/>
                        <a:pt x="3362904" y="2040188"/>
                        <a:pt x="3356668" y="2056406"/>
                      </a:cubicBezTo>
                      <a:cubicBezTo>
                        <a:pt x="3347938" y="2088841"/>
                        <a:pt x="3344196" y="2121276"/>
                        <a:pt x="3327982" y="2151217"/>
                      </a:cubicBezTo>
                      <a:cubicBezTo>
                        <a:pt x="3322992" y="2158702"/>
                        <a:pt x="3327982" y="2166187"/>
                        <a:pt x="3331724" y="2172424"/>
                      </a:cubicBezTo>
                      <a:cubicBezTo>
                        <a:pt x="3350432" y="2206107"/>
                        <a:pt x="3367894" y="2242285"/>
                        <a:pt x="3380366" y="2277215"/>
                      </a:cubicBezTo>
                      <a:cubicBezTo>
                        <a:pt x="3386602" y="2293433"/>
                        <a:pt x="3397828" y="2304661"/>
                        <a:pt x="3416538" y="2298423"/>
                      </a:cubicBezTo>
                      <a:cubicBezTo>
                        <a:pt x="3451460" y="2288443"/>
                        <a:pt x="3473912" y="2307156"/>
                        <a:pt x="3493868" y="2332106"/>
                      </a:cubicBezTo>
                      <a:cubicBezTo>
                        <a:pt x="3497610" y="2335849"/>
                        <a:pt x="3500104" y="2338344"/>
                        <a:pt x="3502598" y="2342086"/>
                      </a:cubicBezTo>
                      <a:cubicBezTo>
                        <a:pt x="3542510" y="2384502"/>
                        <a:pt x="3542510" y="2384502"/>
                        <a:pt x="3515072" y="2440640"/>
                      </a:cubicBezTo>
                      <a:cubicBezTo>
                        <a:pt x="3513824" y="2440640"/>
                        <a:pt x="3510082" y="2440640"/>
                        <a:pt x="3508834" y="2439392"/>
                      </a:cubicBezTo>
                      <a:cubicBezTo>
                        <a:pt x="3471416" y="2404462"/>
                        <a:pt x="3471416" y="2405709"/>
                        <a:pt x="3448966" y="2453115"/>
                      </a:cubicBezTo>
                      <a:cubicBezTo>
                        <a:pt x="3440236" y="2473075"/>
                        <a:pt x="3419032" y="2485550"/>
                        <a:pt x="3417784" y="2510500"/>
                      </a:cubicBezTo>
                      <a:cubicBezTo>
                        <a:pt x="3416538" y="2537946"/>
                        <a:pt x="3431504" y="2564143"/>
                        <a:pt x="3429010" y="2592836"/>
                      </a:cubicBezTo>
                      <a:cubicBezTo>
                        <a:pt x="3427762" y="2607806"/>
                        <a:pt x="3441482" y="2622777"/>
                        <a:pt x="3460192" y="2605311"/>
                      </a:cubicBezTo>
                      <a:cubicBezTo>
                        <a:pt x="3471416" y="2594084"/>
                        <a:pt x="3482642" y="2597826"/>
                        <a:pt x="3495114" y="2605311"/>
                      </a:cubicBezTo>
                      <a:cubicBezTo>
                        <a:pt x="3521308" y="2617786"/>
                        <a:pt x="3543758" y="2641489"/>
                        <a:pt x="3576186" y="2637747"/>
                      </a:cubicBezTo>
                      <a:cubicBezTo>
                        <a:pt x="3586166" y="2636499"/>
                        <a:pt x="3591154" y="2643984"/>
                        <a:pt x="3593648" y="2650222"/>
                      </a:cubicBezTo>
                      <a:cubicBezTo>
                        <a:pt x="3603626" y="2680162"/>
                        <a:pt x="3629820" y="2675172"/>
                        <a:pt x="3651022" y="2673925"/>
                      </a:cubicBezTo>
                      <a:cubicBezTo>
                        <a:pt x="3664742" y="2671430"/>
                        <a:pt x="3672226" y="2622777"/>
                        <a:pt x="3663496" y="2604064"/>
                      </a:cubicBezTo>
                      <a:cubicBezTo>
                        <a:pt x="3652270" y="2581609"/>
                        <a:pt x="3637302" y="2567886"/>
                        <a:pt x="3611110" y="2585351"/>
                      </a:cubicBezTo>
                      <a:cubicBezTo>
                        <a:pt x="3606122" y="2589094"/>
                        <a:pt x="3598638" y="2592836"/>
                        <a:pt x="3593648" y="2586599"/>
                      </a:cubicBezTo>
                      <a:cubicBezTo>
                        <a:pt x="3587412" y="2577866"/>
                        <a:pt x="3592402" y="2571629"/>
                        <a:pt x="3598638" y="2566638"/>
                      </a:cubicBezTo>
                      <a:cubicBezTo>
                        <a:pt x="3607368" y="2559153"/>
                        <a:pt x="3617346" y="2550421"/>
                        <a:pt x="3627324" y="2550421"/>
                      </a:cubicBezTo>
                      <a:cubicBezTo>
                        <a:pt x="3656012" y="2547926"/>
                        <a:pt x="3659754" y="2521728"/>
                        <a:pt x="3675968" y="2506758"/>
                      </a:cubicBezTo>
                      <a:cubicBezTo>
                        <a:pt x="3683452" y="2500520"/>
                        <a:pt x="3675968" y="2494283"/>
                        <a:pt x="3670980" y="2491788"/>
                      </a:cubicBezTo>
                      <a:cubicBezTo>
                        <a:pt x="3651022" y="2481808"/>
                        <a:pt x="3639798" y="2453115"/>
                        <a:pt x="3608616" y="2461847"/>
                      </a:cubicBezTo>
                      <a:cubicBezTo>
                        <a:pt x="3601132" y="2464342"/>
                        <a:pt x="3593648" y="2453115"/>
                        <a:pt x="3592402" y="2444382"/>
                      </a:cubicBezTo>
                      <a:cubicBezTo>
                        <a:pt x="3589906" y="2434402"/>
                        <a:pt x="3597390" y="2431907"/>
                        <a:pt x="3606122" y="2431907"/>
                      </a:cubicBezTo>
                      <a:cubicBezTo>
                        <a:pt x="3641044" y="2434402"/>
                        <a:pt x="3646034" y="2409452"/>
                        <a:pt x="3648528" y="2385749"/>
                      </a:cubicBezTo>
                      <a:cubicBezTo>
                        <a:pt x="3652270" y="2350819"/>
                        <a:pt x="3644786" y="2317136"/>
                        <a:pt x="3656012" y="2283453"/>
                      </a:cubicBezTo>
                      <a:cubicBezTo>
                        <a:pt x="3657260" y="2278463"/>
                        <a:pt x="3657260" y="2270978"/>
                        <a:pt x="3653518" y="2268483"/>
                      </a:cubicBezTo>
                      <a:cubicBezTo>
                        <a:pt x="3626078" y="2241038"/>
                        <a:pt x="3632314" y="2206107"/>
                        <a:pt x="3628572" y="2172424"/>
                      </a:cubicBezTo>
                      <a:cubicBezTo>
                        <a:pt x="3624830" y="2141237"/>
                        <a:pt x="3643540" y="2105059"/>
                        <a:pt x="3672226" y="2095079"/>
                      </a:cubicBezTo>
                      <a:cubicBezTo>
                        <a:pt x="3680958" y="2092583"/>
                        <a:pt x="3689688" y="2091336"/>
                        <a:pt x="3695924" y="2085098"/>
                      </a:cubicBezTo>
                      <a:cubicBezTo>
                        <a:pt x="3702160" y="2077613"/>
                        <a:pt x="3709644" y="2076366"/>
                        <a:pt x="3715880" y="2082603"/>
                      </a:cubicBezTo>
                      <a:cubicBezTo>
                        <a:pt x="3724612" y="2091336"/>
                        <a:pt x="3717128" y="2095079"/>
                        <a:pt x="3710892" y="2100069"/>
                      </a:cubicBezTo>
                      <a:cubicBezTo>
                        <a:pt x="3702160" y="2110049"/>
                        <a:pt x="3709644" y="2118781"/>
                        <a:pt x="3715880" y="2122524"/>
                      </a:cubicBezTo>
                      <a:cubicBezTo>
                        <a:pt x="3733342" y="2130009"/>
                        <a:pt x="3747062" y="2113791"/>
                        <a:pt x="3763276" y="2111296"/>
                      </a:cubicBezTo>
                      <a:cubicBezTo>
                        <a:pt x="3773254" y="2110049"/>
                        <a:pt x="3765772" y="2096326"/>
                        <a:pt x="3763276" y="2088841"/>
                      </a:cubicBezTo>
                      <a:cubicBezTo>
                        <a:pt x="3752052" y="2068881"/>
                        <a:pt x="3762030" y="2055158"/>
                        <a:pt x="3779492" y="2046426"/>
                      </a:cubicBezTo>
                      <a:cubicBezTo>
                        <a:pt x="3789470" y="2041435"/>
                        <a:pt x="3800694" y="2038940"/>
                        <a:pt x="3809426" y="2033950"/>
                      </a:cubicBezTo>
                      <a:cubicBezTo>
                        <a:pt x="3843102" y="2017733"/>
                        <a:pt x="3854326" y="2022723"/>
                        <a:pt x="3860564" y="2058901"/>
                      </a:cubicBezTo>
                      <a:cubicBezTo>
                        <a:pt x="3865552" y="2088841"/>
                        <a:pt x="3870542" y="2110049"/>
                        <a:pt x="3907960" y="2088841"/>
                      </a:cubicBezTo>
                      <a:cubicBezTo>
                        <a:pt x="3915442" y="2085098"/>
                        <a:pt x="3924174" y="2088841"/>
                        <a:pt x="3931658" y="2095079"/>
                      </a:cubicBezTo>
                      <a:cubicBezTo>
                        <a:pt x="3937894" y="2100069"/>
                        <a:pt x="3946624" y="2103811"/>
                        <a:pt x="3952860" y="2097574"/>
                      </a:cubicBezTo>
                      <a:cubicBezTo>
                        <a:pt x="3985290" y="2068881"/>
                        <a:pt x="4017718" y="2091336"/>
                        <a:pt x="4048900" y="2096326"/>
                      </a:cubicBezTo>
                      <a:cubicBezTo>
                        <a:pt x="4063868" y="2098821"/>
                        <a:pt x="4078834" y="2107554"/>
                        <a:pt x="4088812" y="2092583"/>
                      </a:cubicBezTo>
                      <a:cubicBezTo>
                        <a:pt x="4101286" y="2077613"/>
                        <a:pt x="4082576" y="2070128"/>
                        <a:pt x="4075092" y="2060148"/>
                      </a:cubicBezTo>
                      <a:cubicBezTo>
                        <a:pt x="4058878" y="2038940"/>
                        <a:pt x="4076340" y="2031455"/>
                        <a:pt x="4091306" y="2028960"/>
                      </a:cubicBezTo>
                      <a:cubicBezTo>
                        <a:pt x="4106274" y="2027713"/>
                        <a:pt x="4119994" y="2026465"/>
                        <a:pt x="4133714" y="2020228"/>
                      </a:cubicBezTo>
                      <a:cubicBezTo>
                        <a:pt x="4151176" y="2013990"/>
                        <a:pt x="4174874" y="1996525"/>
                        <a:pt x="4162402" y="2038940"/>
                      </a:cubicBezTo>
                      <a:cubicBezTo>
                        <a:pt x="4159906" y="2047673"/>
                        <a:pt x="4168638" y="2048921"/>
                        <a:pt x="4174874" y="2052663"/>
                      </a:cubicBezTo>
                      <a:cubicBezTo>
                        <a:pt x="4201066" y="2070128"/>
                        <a:pt x="4233496" y="2068881"/>
                        <a:pt x="4259688" y="2086346"/>
                      </a:cubicBezTo>
                      <a:cubicBezTo>
                        <a:pt x="4264676" y="2090088"/>
                        <a:pt x="4273408" y="2088841"/>
                        <a:pt x="4277150" y="2081356"/>
                      </a:cubicBezTo>
                      <a:cubicBezTo>
                        <a:pt x="4287128" y="2066386"/>
                        <a:pt x="4298352" y="2067633"/>
                        <a:pt x="4314568" y="2072623"/>
                      </a:cubicBezTo>
                      <a:cubicBezTo>
                        <a:pt x="4338266" y="2078861"/>
                        <a:pt x="4349490" y="2066386"/>
                        <a:pt x="4351986" y="2042683"/>
                      </a:cubicBezTo>
                      <a:cubicBezTo>
                        <a:pt x="4355726" y="1991535"/>
                        <a:pt x="4373188" y="1974070"/>
                        <a:pt x="4420584" y="1969080"/>
                      </a:cubicBezTo>
                      <a:cubicBezTo>
                        <a:pt x="4444282" y="1966585"/>
                        <a:pt x="4440540" y="1987792"/>
                        <a:pt x="4446778" y="2000268"/>
                      </a:cubicBezTo>
                      <a:cubicBezTo>
                        <a:pt x="4451766" y="2010248"/>
                        <a:pt x="4443036" y="2028960"/>
                        <a:pt x="4458002" y="2031455"/>
                      </a:cubicBezTo>
                      <a:cubicBezTo>
                        <a:pt x="4469228" y="2033950"/>
                        <a:pt x="4474218" y="2017733"/>
                        <a:pt x="4480454" y="2009000"/>
                      </a:cubicBezTo>
                      <a:cubicBezTo>
                        <a:pt x="4487938" y="2000268"/>
                        <a:pt x="4496668" y="1991535"/>
                        <a:pt x="4509140" y="1996525"/>
                      </a:cubicBezTo>
                      <a:cubicBezTo>
                        <a:pt x="4531592" y="2006505"/>
                        <a:pt x="4549054" y="1996525"/>
                        <a:pt x="4567762" y="1986545"/>
                      </a:cubicBezTo>
                      <a:cubicBezTo>
                        <a:pt x="4608922" y="1965337"/>
                        <a:pt x="4653824" y="1975317"/>
                        <a:pt x="4697478" y="1977812"/>
                      </a:cubicBezTo>
                      <a:cubicBezTo>
                        <a:pt x="4717434" y="1979060"/>
                        <a:pt x="4723670" y="2023970"/>
                        <a:pt x="4709950" y="2048921"/>
                      </a:cubicBezTo>
                      <a:cubicBezTo>
                        <a:pt x="4704962" y="2058901"/>
                        <a:pt x="4698724" y="2065138"/>
                        <a:pt x="4693736" y="2075118"/>
                      </a:cubicBezTo>
                      <a:cubicBezTo>
                        <a:pt x="4685004" y="2087593"/>
                        <a:pt x="4686252" y="2101316"/>
                        <a:pt x="4702466" y="2106306"/>
                      </a:cubicBezTo>
                      <a:cubicBezTo>
                        <a:pt x="4724918" y="2112544"/>
                        <a:pt x="4721176" y="2126266"/>
                        <a:pt x="4716186" y="2142484"/>
                      </a:cubicBezTo>
                      <a:cubicBezTo>
                        <a:pt x="4708702" y="2163692"/>
                        <a:pt x="4698724" y="2186147"/>
                        <a:pt x="4724918" y="2204860"/>
                      </a:cubicBezTo>
                      <a:cubicBezTo>
                        <a:pt x="4727412" y="2206107"/>
                        <a:pt x="4728660" y="2217335"/>
                        <a:pt x="4726164" y="2219830"/>
                      </a:cubicBezTo>
                      <a:cubicBezTo>
                        <a:pt x="4709950" y="2238543"/>
                        <a:pt x="4717434" y="2262245"/>
                        <a:pt x="4712444" y="2283453"/>
                      </a:cubicBezTo>
                      <a:cubicBezTo>
                        <a:pt x="4703714" y="2325868"/>
                        <a:pt x="4706208" y="2340839"/>
                        <a:pt x="4744874" y="2365789"/>
                      </a:cubicBezTo>
                      <a:cubicBezTo>
                        <a:pt x="4761088" y="2375769"/>
                        <a:pt x="4747368" y="2380759"/>
                        <a:pt x="4742378" y="2386997"/>
                      </a:cubicBezTo>
                      <a:cubicBezTo>
                        <a:pt x="4737390" y="2395729"/>
                        <a:pt x="4722422" y="2401967"/>
                        <a:pt x="4736142" y="2414442"/>
                      </a:cubicBezTo>
                      <a:cubicBezTo>
                        <a:pt x="4746120" y="2421927"/>
                        <a:pt x="4758594" y="2420679"/>
                        <a:pt x="4768572" y="2410699"/>
                      </a:cubicBezTo>
                      <a:cubicBezTo>
                        <a:pt x="4778550" y="2401967"/>
                        <a:pt x="4788528" y="2394482"/>
                        <a:pt x="4797258" y="2384502"/>
                      </a:cubicBezTo>
                      <a:cubicBezTo>
                        <a:pt x="4803494" y="2377016"/>
                        <a:pt x="4814720" y="2370779"/>
                        <a:pt x="4823452" y="2377016"/>
                      </a:cubicBezTo>
                      <a:cubicBezTo>
                        <a:pt x="4830934" y="2382007"/>
                        <a:pt x="4827192" y="2391987"/>
                        <a:pt x="4824698" y="2399472"/>
                      </a:cubicBezTo>
                      <a:cubicBezTo>
                        <a:pt x="4823452" y="2408204"/>
                        <a:pt x="4822204" y="2418184"/>
                        <a:pt x="4820956" y="2428164"/>
                      </a:cubicBezTo>
                      <a:cubicBezTo>
                        <a:pt x="4814720" y="2456857"/>
                        <a:pt x="4797258" y="2470580"/>
                        <a:pt x="4768572" y="2464342"/>
                      </a:cubicBezTo>
                      <a:cubicBezTo>
                        <a:pt x="4748616" y="2459352"/>
                        <a:pt x="4739884" y="2469332"/>
                        <a:pt x="4736142" y="2483055"/>
                      </a:cubicBezTo>
                      <a:cubicBezTo>
                        <a:pt x="4733648" y="2504263"/>
                        <a:pt x="4746120" y="2500520"/>
                        <a:pt x="4762336" y="2500520"/>
                      </a:cubicBezTo>
                      <a:cubicBezTo>
                        <a:pt x="4784786" y="2499273"/>
                        <a:pt x="4791022" y="2520480"/>
                        <a:pt x="4794764" y="2537946"/>
                      </a:cubicBezTo>
                      <a:cubicBezTo>
                        <a:pt x="4797258" y="2550421"/>
                        <a:pt x="4802248" y="2556658"/>
                        <a:pt x="4813474" y="2557906"/>
                      </a:cubicBezTo>
                      <a:cubicBezTo>
                        <a:pt x="4824698" y="2557906"/>
                        <a:pt x="4837172" y="2556658"/>
                        <a:pt x="4839666" y="2542936"/>
                      </a:cubicBezTo>
                      <a:cubicBezTo>
                        <a:pt x="4842160" y="2527966"/>
                        <a:pt x="4849644" y="2521728"/>
                        <a:pt x="4863364" y="2526718"/>
                      </a:cubicBezTo>
                      <a:cubicBezTo>
                        <a:pt x="4878330" y="2531708"/>
                        <a:pt x="4895792" y="2534203"/>
                        <a:pt x="4893298" y="2556658"/>
                      </a:cubicBezTo>
                      <a:cubicBezTo>
                        <a:pt x="4893298" y="2567886"/>
                        <a:pt x="4895792" y="2580361"/>
                        <a:pt x="4885814" y="2589094"/>
                      </a:cubicBezTo>
                      <a:cubicBezTo>
                        <a:pt x="4879578" y="2595331"/>
                        <a:pt x="4870848" y="2601569"/>
                        <a:pt x="4877084" y="2609054"/>
                      </a:cubicBezTo>
                      <a:cubicBezTo>
                        <a:pt x="4916996" y="2651469"/>
                        <a:pt x="4880826" y="2683905"/>
                        <a:pt x="4862116" y="2718835"/>
                      </a:cubicBezTo>
                      <a:cubicBezTo>
                        <a:pt x="4855880" y="2727568"/>
                        <a:pt x="4855880" y="2736300"/>
                        <a:pt x="4853386" y="2746280"/>
                      </a:cubicBezTo>
                      <a:cubicBezTo>
                        <a:pt x="4848396" y="2764993"/>
                        <a:pt x="4855880" y="2769983"/>
                        <a:pt x="4873342" y="2769983"/>
                      </a:cubicBezTo>
                      <a:cubicBezTo>
                        <a:pt x="4883320" y="2769983"/>
                        <a:pt x="4895792" y="2769983"/>
                        <a:pt x="4905770" y="2772478"/>
                      </a:cubicBezTo>
                      <a:cubicBezTo>
                        <a:pt x="4919490" y="2776221"/>
                        <a:pt x="4923232" y="2786201"/>
                        <a:pt x="4919490" y="2798676"/>
                      </a:cubicBezTo>
                      <a:cubicBezTo>
                        <a:pt x="4914502" y="2814894"/>
                        <a:pt x="4907018" y="2802418"/>
                        <a:pt x="4899534" y="2799923"/>
                      </a:cubicBezTo>
                      <a:cubicBezTo>
                        <a:pt x="4890804" y="2794933"/>
                        <a:pt x="4885814" y="2801171"/>
                        <a:pt x="4879578" y="2807408"/>
                      </a:cubicBezTo>
                      <a:cubicBezTo>
                        <a:pt x="4847150" y="2839844"/>
                        <a:pt x="4834676" y="2838596"/>
                        <a:pt x="4807236" y="2801171"/>
                      </a:cubicBezTo>
                      <a:cubicBezTo>
                        <a:pt x="4804742" y="2797428"/>
                        <a:pt x="4802248" y="2796181"/>
                        <a:pt x="4798506" y="2793686"/>
                      </a:cubicBezTo>
                      <a:cubicBezTo>
                        <a:pt x="4788528" y="2844834"/>
                        <a:pt x="4789776" y="2849824"/>
                        <a:pt x="4830934" y="2876022"/>
                      </a:cubicBezTo>
                      <a:cubicBezTo>
                        <a:pt x="4833430" y="2877269"/>
                        <a:pt x="4834676" y="2877269"/>
                        <a:pt x="4837172" y="2878517"/>
                      </a:cubicBezTo>
                      <a:cubicBezTo>
                        <a:pt x="4844654" y="2887249"/>
                        <a:pt x="4843408" y="2905962"/>
                        <a:pt x="4860870" y="2898477"/>
                      </a:cubicBezTo>
                      <a:cubicBezTo>
                        <a:pt x="4873342" y="2893487"/>
                        <a:pt x="4865858" y="2879764"/>
                        <a:pt x="4867106" y="2868537"/>
                      </a:cubicBezTo>
                      <a:cubicBezTo>
                        <a:pt x="4870848" y="2851071"/>
                        <a:pt x="4877084" y="2844834"/>
                        <a:pt x="4893298" y="2858557"/>
                      </a:cubicBezTo>
                      <a:cubicBezTo>
                        <a:pt x="4902028" y="2866042"/>
                        <a:pt x="4913254" y="2871032"/>
                        <a:pt x="4919490" y="2878517"/>
                      </a:cubicBezTo>
                      <a:cubicBezTo>
                        <a:pt x="4930716" y="2892239"/>
                        <a:pt x="4933210" y="2905962"/>
                        <a:pt x="4909512" y="2908457"/>
                      </a:cubicBezTo>
                      <a:cubicBezTo>
                        <a:pt x="4895792" y="2909705"/>
                        <a:pt x="4884568" y="2914695"/>
                        <a:pt x="4877084" y="2927170"/>
                      </a:cubicBezTo>
                      <a:cubicBezTo>
                        <a:pt x="4864610" y="2953367"/>
                        <a:pt x="4872094" y="2969585"/>
                        <a:pt x="4907018" y="2972080"/>
                      </a:cubicBezTo>
                      <a:cubicBezTo>
                        <a:pt x="4934458" y="2975823"/>
                        <a:pt x="4935704" y="2982060"/>
                        <a:pt x="4939446" y="3009506"/>
                      </a:cubicBezTo>
                      <a:cubicBezTo>
                        <a:pt x="4944436" y="3066891"/>
                        <a:pt x="4923232" y="3123029"/>
                        <a:pt x="4939446" y="3180415"/>
                      </a:cubicBezTo>
                      <a:cubicBezTo>
                        <a:pt x="4943188" y="3194138"/>
                        <a:pt x="4935704" y="3206613"/>
                        <a:pt x="4921984" y="3216593"/>
                      </a:cubicBezTo>
                      <a:cubicBezTo>
                        <a:pt x="4880826" y="3241543"/>
                        <a:pt x="4847150" y="3272731"/>
                        <a:pt x="4834676" y="3322631"/>
                      </a:cubicBezTo>
                      <a:cubicBezTo>
                        <a:pt x="4827192" y="3350077"/>
                        <a:pt x="4798506" y="3365047"/>
                        <a:pt x="4784786" y="3389997"/>
                      </a:cubicBezTo>
                      <a:cubicBezTo>
                        <a:pt x="4781044" y="3398730"/>
                        <a:pt x="4764830" y="3389997"/>
                        <a:pt x="4756098" y="3383759"/>
                      </a:cubicBezTo>
                      <a:cubicBezTo>
                        <a:pt x="4742378" y="3371284"/>
                        <a:pt x="4734896" y="3376274"/>
                        <a:pt x="4727412" y="3392492"/>
                      </a:cubicBezTo>
                      <a:cubicBezTo>
                        <a:pt x="4709950" y="3428670"/>
                        <a:pt x="4691242" y="3463600"/>
                        <a:pt x="4686252" y="3504768"/>
                      </a:cubicBezTo>
                      <a:cubicBezTo>
                        <a:pt x="4683758" y="3527223"/>
                        <a:pt x="4673780" y="3549679"/>
                        <a:pt x="4651328" y="3565896"/>
                      </a:cubicBezTo>
                      <a:cubicBezTo>
                        <a:pt x="4618900" y="3589599"/>
                        <a:pt x="4607674" y="3632015"/>
                        <a:pt x="4577740" y="3660707"/>
                      </a:cubicBezTo>
                      <a:cubicBezTo>
                        <a:pt x="4566514" y="3671935"/>
                        <a:pt x="4575246" y="3709360"/>
                        <a:pt x="4580234" y="3734311"/>
                      </a:cubicBezTo>
                      <a:cubicBezTo>
                        <a:pt x="4585224" y="3761756"/>
                        <a:pt x="4585224" y="3782964"/>
                        <a:pt x="4552794" y="3790449"/>
                      </a:cubicBezTo>
                      <a:cubicBezTo>
                        <a:pt x="4532838" y="3796686"/>
                        <a:pt x="4524108" y="3816647"/>
                        <a:pt x="4527850" y="3832864"/>
                      </a:cubicBezTo>
                      <a:cubicBezTo>
                        <a:pt x="4536580" y="3871537"/>
                        <a:pt x="4516624" y="3877775"/>
                        <a:pt x="4486690" y="3875280"/>
                      </a:cubicBezTo>
                      <a:cubicBezTo>
                        <a:pt x="4476712" y="3874032"/>
                        <a:pt x="4466734" y="3875280"/>
                        <a:pt x="4456756" y="3875280"/>
                      </a:cubicBezTo>
                      <a:cubicBezTo>
                        <a:pt x="4411854" y="3855319"/>
                        <a:pt x="4363210" y="3857814"/>
                        <a:pt x="4317062" y="3849082"/>
                      </a:cubicBezTo>
                      <a:cubicBezTo>
                        <a:pt x="4294610" y="3845339"/>
                        <a:pt x="4280892" y="3837854"/>
                        <a:pt x="4270912" y="3817894"/>
                      </a:cubicBezTo>
                      <a:cubicBezTo>
                        <a:pt x="4260934" y="3797934"/>
                        <a:pt x="4270912" y="3786706"/>
                        <a:pt x="4284632" y="3771736"/>
                      </a:cubicBezTo>
                      <a:cubicBezTo>
                        <a:pt x="4307084" y="3748033"/>
                        <a:pt x="4332028" y="3723083"/>
                        <a:pt x="4325792" y="3683163"/>
                      </a:cubicBezTo>
                      <a:cubicBezTo>
                        <a:pt x="4323298" y="3671935"/>
                        <a:pt x="4333276" y="3664450"/>
                        <a:pt x="4342008" y="3655717"/>
                      </a:cubicBezTo>
                      <a:cubicBezTo>
                        <a:pt x="4358222" y="3638252"/>
                        <a:pt x="4353232" y="3624530"/>
                        <a:pt x="4328288" y="3624530"/>
                      </a:cubicBezTo>
                      <a:cubicBezTo>
                        <a:pt x="4312072" y="3623282"/>
                        <a:pt x="4299600" y="3617044"/>
                        <a:pt x="4289622" y="3604569"/>
                      </a:cubicBezTo>
                      <a:cubicBezTo>
                        <a:pt x="4273408" y="3585857"/>
                        <a:pt x="4255946" y="3585857"/>
                        <a:pt x="4237236" y="3600827"/>
                      </a:cubicBezTo>
                      <a:cubicBezTo>
                        <a:pt x="4203560" y="3625777"/>
                        <a:pt x="4164896" y="3618292"/>
                        <a:pt x="4127478" y="3610807"/>
                      </a:cubicBezTo>
                      <a:cubicBezTo>
                        <a:pt x="4107522" y="3604569"/>
                        <a:pt x="4087566" y="3597084"/>
                        <a:pt x="4068856" y="3610807"/>
                      </a:cubicBezTo>
                      <a:cubicBezTo>
                        <a:pt x="4052642" y="3623282"/>
                        <a:pt x="4045158" y="3609559"/>
                        <a:pt x="4032686" y="3603322"/>
                      </a:cubicBezTo>
                      <a:lnTo>
                        <a:pt x="4032866" y="3602781"/>
                      </a:lnTo>
                      <a:lnTo>
                        <a:pt x="4011406" y="3603289"/>
                      </a:lnTo>
                      <a:cubicBezTo>
                        <a:pt x="4003152" y="3605158"/>
                        <a:pt x="3995988" y="3610142"/>
                        <a:pt x="3991626" y="3622603"/>
                      </a:cubicBezTo>
                      <a:cubicBezTo>
                        <a:pt x="3989136" y="3630079"/>
                        <a:pt x="3981660" y="3630079"/>
                        <a:pt x="3974184" y="3626341"/>
                      </a:cubicBezTo>
                      <a:cubicBezTo>
                        <a:pt x="3935562" y="3607650"/>
                        <a:pt x="3885724" y="3606404"/>
                        <a:pt x="3863298" y="3559053"/>
                      </a:cubicBezTo>
                      <a:cubicBezTo>
                        <a:pt x="3862052" y="3554069"/>
                        <a:pt x="3853332" y="3550331"/>
                        <a:pt x="3849594" y="3551577"/>
                      </a:cubicBezTo>
                      <a:cubicBezTo>
                        <a:pt x="3807232" y="3562792"/>
                        <a:pt x="3761134" y="3571514"/>
                        <a:pt x="3741200" y="3617618"/>
                      </a:cubicBezTo>
                      <a:cubicBezTo>
                        <a:pt x="3727494" y="3648770"/>
                        <a:pt x="3701330" y="3648770"/>
                        <a:pt x="3676412" y="3655001"/>
                      </a:cubicBezTo>
                      <a:cubicBezTo>
                        <a:pt x="3665200" y="3657493"/>
                        <a:pt x="3657724" y="3650016"/>
                        <a:pt x="3655232" y="3638802"/>
                      </a:cubicBezTo>
                      <a:cubicBezTo>
                        <a:pt x="3652740" y="3630079"/>
                        <a:pt x="3647756" y="3618865"/>
                        <a:pt x="3639036" y="3621357"/>
                      </a:cubicBezTo>
                      <a:cubicBezTo>
                        <a:pt x="3625330" y="3623849"/>
                        <a:pt x="3629068" y="3636309"/>
                        <a:pt x="3629068" y="3645032"/>
                      </a:cubicBezTo>
                      <a:cubicBezTo>
                        <a:pt x="3630314" y="3676184"/>
                        <a:pt x="3620348" y="3701105"/>
                        <a:pt x="3602904" y="3724780"/>
                      </a:cubicBezTo>
                      <a:cubicBezTo>
                        <a:pt x="3599166" y="3729765"/>
                        <a:pt x="3595428" y="3737241"/>
                        <a:pt x="3596674" y="3743471"/>
                      </a:cubicBezTo>
                      <a:cubicBezTo>
                        <a:pt x="3599166" y="3774623"/>
                        <a:pt x="3591692" y="3797052"/>
                        <a:pt x="3551822" y="3795806"/>
                      </a:cubicBezTo>
                      <a:cubicBezTo>
                        <a:pt x="3536872" y="3795806"/>
                        <a:pt x="3533134" y="3812005"/>
                        <a:pt x="3536872" y="3823220"/>
                      </a:cubicBezTo>
                      <a:cubicBezTo>
                        <a:pt x="3549330" y="3849387"/>
                        <a:pt x="3534380" y="3874308"/>
                        <a:pt x="3535626" y="3900476"/>
                      </a:cubicBezTo>
                      <a:cubicBezTo>
                        <a:pt x="3535626" y="3907952"/>
                        <a:pt x="3534380" y="3915429"/>
                        <a:pt x="3526904" y="3915429"/>
                      </a:cubicBezTo>
                      <a:cubicBezTo>
                        <a:pt x="3519428" y="3915429"/>
                        <a:pt x="3518182" y="3909198"/>
                        <a:pt x="3516936" y="3904214"/>
                      </a:cubicBezTo>
                      <a:cubicBezTo>
                        <a:pt x="3511954" y="3876801"/>
                        <a:pt x="3497002" y="3886769"/>
                        <a:pt x="3489526" y="3900476"/>
                      </a:cubicBezTo>
                      <a:cubicBezTo>
                        <a:pt x="3482052" y="3912937"/>
                        <a:pt x="3452150" y="3921659"/>
                        <a:pt x="3477068" y="3946580"/>
                      </a:cubicBezTo>
                      <a:cubicBezTo>
                        <a:pt x="3485790" y="3955303"/>
                        <a:pt x="3473330" y="3969010"/>
                        <a:pt x="3462118" y="3975240"/>
                      </a:cubicBezTo>
                      <a:cubicBezTo>
                        <a:pt x="3452150" y="3982716"/>
                        <a:pt x="3447166" y="3972748"/>
                        <a:pt x="3443428" y="3964025"/>
                      </a:cubicBezTo>
                      <a:cubicBezTo>
                        <a:pt x="3438444" y="3954057"/>
                        <a:pt x="3434708" y="3944088"/>
                        <a:pt x="3430970" y="3932874"/>
                      </a:cubicBezTo>
                      <a:cubicBezTo>
                        <a:pt x="3428478" y="3925397"/>
                        <a:pt x="3432216" y="3914183"/>
                        <a:pt x="3422248" y="3911690"/>
                      </a:cubicBezTo>
                      <a:cubicBezTo>
                        <a:pt x="3413526" y="3909198"/>
                        <a:pt x="3408544" y="3917921"/>
                        <a:pt x="3403560" y="3924151"/>
                      </a:cubicBezTo>
                      <a:cubicBezTo>
                        <a:pt x="3394838" y="3932874"/>
                        <a:pt x="3384870" y="3944088"/>
                        <a:pt x="3377396" y="3952811"/>
                      </a:cubicBezTo>
                      <a:cubicBezTo>
                        <a:pt x="3369920" y="3964025"/>
                        <a:pt x="3362444" y="3972748"/>
                        <a:pt x="3347494" y="3967763"/>
                      </a:cubicBezTo>
                      <a:cubicBezTo>
                        <a:pt x="3335034" y="3962779"/>
                        <a:pt x="3332542" y="3954057"/>
                        <a:pt x="3331296" y="3941596"/>
                      </a:cubicBezTo>
                      <a:cubicBezTo>
                        <a:pt x="3330050" y="3914183"/>
                        <a:pt x="3325068" y="3886769"/>
                        <a:pt x="3292674" y="3876801"/>
                      </a:cubicBezTo>
                      <a:cubicBezTo>
                        <a:pt x="3287690" y="3874308"/>
                        <a:pt x="3283952" y="3869324"/>
                        <a:pt x="3281460" y="3865586"/>
                      </a:cubicBezTo>
                      <a:cubicBezTo>
                        <a:pt x="3273986" y="3853125"/>
                        <a:pt x="3285198" y="3830696"/>
                        <a:pt x="3270248" y="3825712"/>
                      </a:cubicBezTo>
                      <a:cubicBezTo>
                        <a:pt x="3247822" y="3819481"/>
                        <a:pt x="3222904" y="3821974"/>
                        <a:pt x="3199230" y="3821974"/>
                      </a:cubicBezTo>
                      <a:cubicBezTo>
                        <a:pt x="3193002" y="3821974"/>
                        <a:pt x="3184280" y="3830696"/>
                        <a:pt x="3179296" y="3821974"/>
                      </a:cubicBezTo>
                      <a:cubicBezTo>
                        <a:pt x="3173066" y="3814497"/>
                        <a:pt x="3180542" y="3807021"/>
                        <a:pt x="3183034" y="3800790"/>
                      </a:cubicBezTo>
                      <a:cubicBezTo>
                        <a:pt x="3186772" y="3792068"/>
                        <a:pt x="3189264" y="3784592"/>
                        <a:pt x="3193002" y="3775869"/>
                      </a:cubicBezTo>
                      <a:cubicBezTo>
                        <a:pt x="3200476" y="3750948"/>
                        <a:pt x="3214182" y="3747210"/>
                        <a:pt x="3231624" y="3767147"/>
                      </a:cubicBezTo>
                      <a:cubicBezTo>
                        <a:pt x="3234116" y="3770885"/>
                        <a:pt x="3235362" y="3774623"/>
                        <a:pt x="3240346" y="3777115"/>
                      </a:cubicBezTo>
                      <a:cubicBezTo>
                        <a:pt x="3250312" y="3783345"/>
                        <a:pt x="3262772" y="3794560"/>
                        <a:pt x="3273986" y="3779607"/>
                      </a:cubicBezTo>
                      <a:cubicBezTo>
                        <a:pt x="3285198" y="3767147"/>
                        <a:pt x="3272740" y="3754686"/>
                        <a:pt x="3262772" y="3750948"/>
                      </a:cubicBezTo>
                      <a:cubicBezTo>
                        <a:pt x="3241592" y="3740979"/>
                        <a:pt x="3222904" y="3729765"/>
                        <a:pt x="3211690" y="3708581"/>
                      </a:cubicBezTo>
                      <a:cubicBezTo>
                        <a:pt x="3206706" y="3701105"/>
                        <a:pt x="3200476" y="3706089"/>
                        <a:pt x="3195494" y="3709827"/>
                      </a:cubicBezTo>
                      <a:cubicBezTo>
                        <a:pt x="3168084" y="3727272"/>
                        <a:pt x="3139428" y="3794560"/>
                        <a:pt x="3145656" y="3826958"/>
                      </a:cubicBezTo>
                      <a:cubicBezTo>
                        <a:pt x="3146902" y="3838172"/>
                        <a:pt x="3148148" y="3848141"/>
                        <a:pt x="3144410" y="3859356"/>
                      </a:cubicBezTo>
                      <a:cubicBezTo>
                        <a:pt x="3138182" y="3874308"/>
                        <a:pt x="3138182" y="3886769"/>
                        <a:pt x="3160608" y="3881785"/>
                      </a:cubicBezTo>
                      <a:cubicBezTo>
                        <a:pt x="3168084" y="3880539"/>
                        <a:pt x="3176804" y="3885523"/>
                        <a:pt x="3175558" y="3889261"/>
                      </a:cubicBezTo>
                      <a:cubicBezTo>
                        <a:pt x="3163100" y="3921659"/>
                        <a:pt x="3210444" y="3939104"/>
                        <a:pt x="3195494" y="3970256"/>
                      </a:cubicBezTo>
                      <a:cubicBezTo>
                        <a:pt x="3225394" y="4001407"/>
                        <a:pt x="3181788" y="4022590"/>
                        <a:pt x="3185526" y="4050004"/>
                      </a:cubicBezTo>
                      <a:cubicBezTo>
                        <a:pt x="3185526" y="4058726"/>
                        <a:pt x="3178050" y="4064957"/>
                        <a:pt x="3169330" y="4064957"/>
                      </a:cubicBezTo>
                      <a:cubicBezTo>
                        <a:pt x="3158116" y="4062465"/>
                        <a:pt x="3145656" y="4058726"/>
                        <a:pt x="3140674" y="4046266"/>
                      </a:cubicBezTo>
                      <a:cubicBezTo>
                        <a:pt x="3134444" y="4030067"/>
                        <a:pt x="3130706" y="4013868"/>
                        <a:pt x="3126968" y="3997669"/>
                      </a:cubicBezTo>
                      <a:cubicBezTo>
                        <a:pt x="3124476" y="3987701"/>
                        <a:pt x="3118246" y="3978978"/>
                        <a:pt x="3108280" y="3978978"/>
                      </a:cubicBezTo>
                      <a:cubicBezTo>
                        <a:pt x="3094574" y="3977732"/>
                        <a:pt x="3095820" y="3993931"/>
                        <a:pt x="3095820" y="4000161"/>
                      </a:cubicBezTo>
                      <a:cubicBezTo>
                        <a:pt x="3094574" y="4026329"/>
                        <a:pt x="3089592" y="4047512"/>
                        <a:pt x="3068410" y="4067449"/>
                      </a:cubicBezTo>
                      <a:cubicBezTo>
                        <a:pt x="3054706" y="4081156"/>
                        <a:pt x="3041000" y="4082402"/>
                        <a:pt x="3028542" y="4074925"/>
                      </a:cubicBezTo>
                      <a:cubicBezTo>
                        <a:pt x="3008608" y="4062465"/>
                        <a:pt x="2991164" y="4048758"/>
                        <a:pt x="2976214" y="4031313"/>
                      </a:cubicBezTo>
                      <a:cubicBezTo>
                        <a:pt x="2961262" y="4017606"/>
                        <a:pt x="2952542" y="4017606"/>
                        <a:pt x="2947558" y="4036297"/>
                      </a:cubicBezTo>
                      <a:cubicBezTo>
                        <a:pt x="2941328" y="4067449"/>
                        <a:pt x="2927624" y="4086140"/>
                        <a:pt x="2891492" y="4073679"/>
                      </a:cubicBezTo>
                      <a:cubicBezTo>
                        <a:pt x="2879034" y="4068695"/>
                        <a:pt x="2867820" y="4073679"/>
                        <a:pt x="2861590" y="4087386"/>
                      </a:cubicBezTo>
                      <a:cubicBezTo>
                        <a:pt x="2854114" y="4106077"/>
                        <a:pt x="2844148" y="4108569"/>
                        <a:pt x="2834180" y="4088632"/>
                      </a:cubicBezTo>
                      <a:cubicBezTo>
                        <a:pt x="2827950" y="4078663"/>
                        <a:pt x="2819230" y="4071187"/>
                        <a:pt x="2814246" y="4061219"/>
                      </a:cubicBezTo>
                      <a:cubicBezTo>
                        <a:pt x="2805524" y="4046266"/>
                        <a:pt x="2809262" y="4033805"/>
                        <a:pt x="2830442" y="4033805"/>
                      </a:cubicBezTo>
                      <a:cubicBezTo>
                        <a:pt x="2835426" y="4033805"/>
                        <a:pt x="2844148" y="4041281"/>
                        <a:pt x="2846640" y="4031313"/>
                      </a:cubicBezTo>
                      <a:cubicBezTo>
                        <a:pt x="2850378" y="4023837"/>
                        <a:pt x="2845394" y="4016360"/>
                        <a:pt x="2840410" y="4010130"/>
                      </a:cubicBezTo>
                      <a:cubicBezTo>
                        <a:pt x="2830442" y="4001407"/>
                        <a:pt x="2816738" y="3992685"/>
                        <a:pt x="2806770" y="4002653"/>
                      </a:cubicBezTo>
                      <a:cubicBezTo>
                        <a:pt x="2779360" y="4028821"/>
                        <a:pt x="2751950" y="4013868"/>
                        <a:pt x="2725786" y="4002653"/>
                      </a:cubicBezTo>
                      <a:cubicBezTo>
                        <a:pt x="2697130" y="3991439"/>
                        <a:pt x="2690902" y="4002653"/>
                        <a:pt x="2690902" y="4027575"/>
                      </a:cubicBezTo>
                      <a:cubicBezTo>
                        <a:pt x="2690902" y="4035051"/>
                        <a:pt x="2690902" y="4041281"/>
                        <a:pt x="2689656" y="4047512"/>
                      </a:cubicBezTo>
                      <a:cubicBezTo>
                        <a:pt x="2687164" y="4061219"/>
                        <a:pt x="2683426" y="4074925"/>
                        <a:pt x="2664738" y="4071187"/>
                      </a:cubicBezTo>
                      <a:cubicBezTo>
                        <a:pt x="2648540" y="4067449"/>
                        <a:pt x="2652278" y="4053742"/>
                        <a:pt x="2652278" y="4041281"/>
                      </a:cubicBezTo>
                      <a:cubicBezTo>
                        <a:pt x="2657262" y="3991439"/>
                        <a:pt x="2661000" y="3941596"/>
                        <a:pt x="2675950" y="3892999"/>
                      </a:cubicBezTo>
                      <a:cubicBezTo>
                        <a:pt x="2680934" y="3879293"/>
                        <a:pt x="2683426" y="3874308"/>
                        <a:pt x="2697130" y="3873062"/>
                      </a:cubicBezTo>
                      <a:cubicBezTo>
                        <a:pt x="2751950" y="3870570"/>
                        <a:pt x="2803032" y="3849387"/>
                        <a:pt x="2856606" y="3838172"/>
                      </a:cubicBezTo>
                      <a:cubicBezTo>
                        <a:pt x="2893984" y="3830696"/>
                        <a:pt x="2935098" y="3821974"/>
                        <a:pt x="2969984" y="3851879"/>
                      </a:cubicBezTo>
                      <a:cubicBezTo>
                        <a:pt x="2977460" y="3859356"/>
                        <a:pt x="2986180" y="3873062"/>
                        <a:pt x="2999886" y="3863094"/>
                      </a:cubicBezTo>
                      <a:cubicBezTo>
                        <a:pt x="3012344" y="3851879"/>
                        <a:pt x="3008608" y="3836926"/>
                        <a:pt x="3002378" y="3824466"/>
                      </a:cubicBezTo>
                      <a:cubicBezTo>
                        <a:pt x="2992410" y="3807021"/>
                        <a:pt x="2978706" y="3792068"/>
                        <a:pt x="2978706" y="3770885"/>
                      </a:cubicBezTo>
                      <a:cubicBezTo>
                        <a:pt x="2978706" y="3728519"/>
                        <a:pt x="2969984" y="3698613"/>
                        <a:pt x="2913918" y="3704843"/>
                      </a:cubicBezTo>
                      <a:cubicBezTo>
                        <a:pt x="2887754" y="3708581"/>
                        <a:pt x="2865328" y="3678676"/>
                        <a:pt x="2836672" y="3672445"/>
                      </a:cubicBezTo>
                      <a:cubicBezTo>
                        <a:pt x="2810508" y="3664969"/>
                        <a:pt x="2795558" y="3671199"/>
                        <a:pt x="2793066" y="3698613"/>
                      </a:cubicBezTo>
                      <a:cubicBezTo>
                        <a:pt x="2793066" y="3709827"/>
                        <a:pt x="2785590" y="3719796"/>
                        <a:pt x="2783098" y="3729765"/>
                      </a:cubicBezTo>
                      <a:cubicBezTo>
                        <a:pt x="2771886" y="3777115"/>
                        <a:pt x="2771886" y="3778361"/>
                        <a:pt x="2728278" y="3767147"/>
                      </a:cubicBezTo>
                      <a:cubicBezTo>
                        <a:pt x="2712082" y="3762162"/>
                        <a:pt x="2705852" y="3765901"/>
                        <a:pt x="2703360" y="3780853"/>
                      </a:cubicBezTo>
                      <a:cubicBezTo>
                        <a:pt x="2700868" y="3807021"/>
                        <a:pt x="2683426" y="3814497"/>
                        <a:pt x="2659754" y="3814497"/>
                      </a:cubicBezTo>
                      <a:cubicBezTo>
                        <a:pt x="2626114" y="3815743"/>
                        <a:pt x="2617392" y="3833188"/>
                        <a:pt x="2631098" y="3863094"/>
                      </a:cubicBezTo>
                      <a:cubicBezTo>
                        <a:pt x="2633590" y="3869324"/>
                        <a:pt x="2639820" y="3875554"/>
                        <a:pt x="2633590" y="3883031"/>
                      </a:cubicBezTo>
                      <a:cubicBezTo>
                        <a:pt x="2626114" y="3890507"/>
                        <a:pt x="2616146" y="3889261"/>
                        <a:pt x="2608672" y="3884277"/>
                      </a:cubicBezTo>
                      <a:cubicBezTo>
                        <a:pt x="2582508" y="3869324"/>
                        <a:pt x="2568802" y="3885523"/>
                        <a:pt x="2552606" y="3901722"/>
                      </a:cubicBezTo>
                      <a:cubicBezTo>
                        <a:pt x="2546376" y="3909198"/>
                        <a:pt x="2546376" y="3930381"/>
                        <a:pt x="2527688" y="3919167"/>
                      </a:cubicBezTo>
                      <a:cubicBezTo>
                        <a:pt x="2512736" y="3909198"/>
                        <a:pt x="2513982" y="3892999"/>
                        <a:pt x="2520212" y="3876801"/>
                      </a:cubicBezTo>
                      <a:cubicBezTo>
                        <a:pt x="2525196" y="3866832"/>
                        <a:pt x="2527688" y="3854371"/>
                        <a:pt x="2513982" y="3849387"/>
                      </a:cubicBezTo>
                      <a:cubicBezTo>
                        <a:pt x="2501524" y="3844403"/>
                        <a:pt x="2487818" y="3845649"/>
                        <a:pt x="2479098" y="3859356"/>
                      </a:cubicBezTo>
                      <a:cubicBezTo>
                        <a:pt x="2476606" y="3863094"/>
                        <a:pt x="2475360" y="3866832"/>
                        <a:pt x="2474114" y="3870570"/>
                      </a:cubicBezTo>
                      <a:cubicBezTo>
                        <a:pt x="2465392" y="3890507"/>
                        <a:pt x="2460408" y="3914183"/>
                        <a:pt x="2430506" y="3892999"/>
                      </a:cubicBezTo>
                      <a:cubicBezTo>
                        <a:pt x="2419294" y="3884277"/>
                        <a:pt x="2418048" y="3897984"/>
                        <a:pt x="2414310" y="3902968"/>
                      </a:cubicBezTo>
                      <a:cubicBezTo>
                        <a:pt x="2404342" y="3917921"/>
                        <a:pt x="2395622" y="3935366"/>
                        <a:pt x="2374442" y="3919167"/>
                      </a:cubicBezTo>
                      <a:cubicBezTo>
                        <a:pt x="2348278" y="3900476"/>
                        <a:pt x="2342048" y="3866832"/>
                        <a:pt x="2360736" y="3851879"/>
                      </a:cubicBezTo>
                      <a:cubicBezTo>
                        <a:pt x="2375688" y="3840665"/>
                        <a:pt x="2395622" y="3834434"/>
                        <a:pt x="2376932" y="3810759"/>
                      </a:cubicBezTo>
                      <a:cubicBezTo>
                        <a:pt x="2400606" y="3794560"/>
                        <a:pt x="2383162" y="3768393"/>
                        <a:pt x="2391884" y="3748456"/>
                      </a:cubicBezTo>
                      <a:cubicBezTo>
                        <a:pt x="2399360" y="3729765"/>
                        <a:pt x="2366966" y="3697367"/>
                        <a:pt x="2349524" y="3704843"/>
                      </a:cubicBezTo>
                      <a:cubicBezTo>
                        <a:pt x="2332080" y="3711074"/>
                        <a:pt x="2317130" y="3713566"/>
                        <a:pt x="2298440" y="3713566"/>
                      </a:cubicBezTo>
                      <a:cubicBezTo>
                        <a:pt x="2284736" y="3713566"/>
                        <a:pt x="2266048" y="3718550"/>
                        <a:pt x="2262310" y="3732257"/>
                      </a:cubicBezTo>
                      <a:cubicBezTo>
                        <a:pt x="2249850" y="3775869"/>
                        <a:pt x="2216212" y="3752194"/>
                        <a:pt x="2192538" y="3753440"/>
                      </a:cubicBezTo>
                      <a:cubicBezTo>
                        <a:pt x="2181326" y="3754686"/>
                        <a:pt x="2175096" y="3747210"/>
                        <a:pt x="2178834" y="3733503"/>
                      </a:cubicBezTo>
                      <a:cubicBezTo>
                        <a:pt x="2181326" y="3726026"/>
                        <a:pt x="2181326" y="3716058"/>
                        <a:pt x="2181326" y="3708581"/>
                      </a:cubicBezTo>
                      <a:cubicBezTo>
                        <a:pt x="2181326" y="3688644"/>
                        <a:pt x="2181326" y="3663723"/>
                        <a:pt x="2162638" y="3658739"/>
                      </a:cubicBezTo>
                      <a:cubicBezTo>
                        <a:pt x="2138964" y="3652508"/>
                        <a:pt x="2114046" y="3627587"/>
                        <a:pt x="2086636" y="3655001"/>
                      </a:cubicBezTo>
                      <a:cubicBezTo>
                        <a:pt x="2081654" y="3658739"/>
                        <a:pt x="2075424" y="3662477"/>
                        <a:pt x="2069194" y="3657493"/>
                      </a:cubicBezTo>
                      <a:cubicBezTo>
                        <a:pt x="2060472" y="3648770"/>
                        <a:pt x="2051752" y="3636309"/>
                        <a:pt x="2057982" y="3625095"/>
                      </a:cubicBezTo>
                      <a:cubicBezTo>
                        <a:pt x="2072932" y="3596435"/>
                        <a:pt x="2071686" y="3566530"/>
                        <a:pt x="2071686" y="3534132"/>
                      </a:cubicBezTo>
                      <a:cubicBezTo>
                        <a:pt x="2071686" y="3512949"/>
                        <a:pt x="2079162" y="3490520"/>
                        <a:pt x="2076670" y="3468090"/>
                      </a:cubicBezTo>
                      <a:cubicBezTo>
                        <a:pt x="2074178" y="3455630"/>
                        <a:pt x="2071686" y="3445661"/>
                        <a:pt x="2065456" y="3434447"/>
                      </a:cubicBezTo>
                      <a:cubicBezTo>
                        <a:pt x="2052998" y="3414509"/>
                        <a:pt x="2040538" y="3403295"/>
                        <a:pt x="2018112" y="3421986"/>
                      </a:cubicBezTo>
                      <a:cubicBezTo>
                        <a:pt x="2011882" y="3428216"/>
                        <a:pt x="2000670" y="3431954"/>
                        <a:pt x="1986964" y="3436939"/>
                      </a:cubicBezTo>
                      <a:cubicBezTo>
                        <a:pt x="2009390" y="3445661"/>
                        <a:pt x="2029326" y="3448153"/>
                        <a:pt x="2038046" y="3468090"/>
                      </a:cubicBezTo>
                      <a:cubicBezTo>
                        <a:pt x="2041784" y="3476813"/>
                        <a:pt x="2054244" y="3483043"/>
                        <a:pt x="2041784" y="3493012"/>
                      </a:cubicBezTo>
                      <a:cubicBezTo>
                        <a:pt x="2030572" y="3500488"/>
                        <a:pt x="2016866" y="3497996"/>
                        <a:pt x="2010636" y="3485535"/>
                      </a:cubicBezTo>
                      <a:cubicBezTo>
                        <a:pt x="2000670" y="3464352"/>
                        <a:pt x="1986964" y="3451891"/>
                        <a:pt x="1964538" y="3443169"/>
                      </a:cubicBezTo>
                      <a:cubicBezTo>
                        <a:pt x="1938374" y="3431954"/>
                        <a:pt x="1953324" y="3415756"/>
                        <a:pt x="1965784" y="3405787"/>
                      </a:cubicBezTo>
                      <a:cubicBezTo>
                        <a:pt x="1989456" y="3389588"/>
                        <a:pt x="1984472" y="3379620"/>
                        <a:pt x="1960800" y="3370897"/>
                      </a:cubicBezTo>
                      <a:cubicBezTo>
                        <a:pt x="1932144" y="3358436"/>
                        <a:pt x="1919686" y="3338499"/>
                        <a:pt x="1937128" y="3308594"/>
                      </a:cubicBezTo>
                      <a:cubicBezTo>
                        <a:pt x="1944604" y="3296133"/>
                        <a:pt x="1939620" y="3289903"/>
                        <a:pt x="1930898" y="3283672"/>
                      </a:cubicBezTo>
                      <a:cubicBezTo>
                        <a:pt x="1920932" y="3276196"/>
                        <a:pt x="1910964" y="3283672"/>
                        <a:pt x="1909718" y="3291149"/>
                      </a:cubicBezTo>
                      <a:cubicBezTo>
                        <a:pt x="1896014" y="3347222"/>
                        <a:pt x="1868604" y="3323547"/>
                        <a:pt x="1841194" y="3303609"/>
                      </a:cubicBezTo>
                      <a:cubicBezTo>
                        <a:pt x="1829980" y="3294887"/>
                        <a:pt x="1821260" y="3286165"/>
                        <a:pt x="1815030" y="3274950"/>
                      </a:cubicBezTo>
                      <a:cubicBezTo>
                        <a:pt x="1803816" y="3248783"/>
                        <a:pt x="1792604" y="3222615"/>
                        <a:pt x="1757718" y="3225107"/>
                      </a:cubicBezTo>
                      <a:cubicBezTo>
                        <a:pt x="1751488" y="3225107"/>
                        <a:pt x="1746504" y="3221369"/>
                        <a:pt x="1745258" y="3216385"/>
                      </a:cubicBezTo>
                      <a:cubicBezTo>
                        <a:pt x="1744012" y="3206416"/>
                        <a:pt x="1748996" y="3197694"/>
                        <a:pt x="1757718" y="3197694"/>
                      </a:cubicBezTo>
                      <a:cubicBezTo>
                        <a:pt x="1786374" y="3193956"/>
                        <a:pt x="1795094" y="3176511"/>
                        <a:pt x="1793850" y="3150343"/>
                      </a:cubicBezTo>
                      <a:cubicBezTo>
                        <a:pt x="1793850" y="3149097"/>
                        <a:pt x="1795094" y="3145359"/>
                        <a:pt x="1796340" y="3145359"/>
                      </a:cubicBezTo>
                      <a:cubicBezTo>
                        <a:pt x="1831226" y="3111715"/>
                        <a:pt x="1821260" y="3071841"/>
                        <a:pt x="1818768" y="3030721"/>
                      </a:cubicBezTo>
                      <a:cubicBezTo>
                        <a:pt x="1817522" y="3007045"/>
                        <a:pt x="1807554" y="2984616"/>
                        <a:pt x="1790112" y="2974648"/>
                      </a:cubicBezTo>
                      <a:cubicBezTo>
                        <a:pt x="1746504" y="2944742"/>
                        <a:pt x="1714112" y="2902376"/>
                        <a:pt x="1666766" y="2876208"/>
                      </a:cubicBezTo>
                      <a:cubicBezTo>
                        <a:pt x="1633128" y="2856271"/>
                        <a:pt x="1614438" y="2823873"/>
                        <a:pt x="1606964" y="2785245"/>
                      </a:cubicBezTo>
                      <a:cubicBezTo>
                        <a:pt x="1601980" y="2759078"/>
                        <a:pt x="1587028" y="2739141"/>
                        <a:pt x="1567094" y="2721696"/>
                      </a:cubicBezTo>
                      <a:cubicBezTo>
                        <a:pt x="1550898" y="2705497"/>
                        <a:pt x="1549652" y="2689298"/>
                        <a:pt x="1563356" y="2671853"/>
                      </a:cubicBezTo>
                      <a:cubicBezTo>
                        <a:pt x="1573324" y="2660639"/>
                        <a:pt x="1577062" y="2644440"/>
                        <a:pt x="1585782" y="2633225"/>
                      </a:cubicBezTo>
                      <a:cubicBezTo>
                        <a:pt x="1614438" y="2593351"/>
                        <a:pt x="1613192" y="2547246"/>
                        <a:pt x="1613192" y="2502388"/>
                      </a:cubicBezTo>
                      <a:cubicBezTo>
                        <a:pt x="1611946" y="2488681"/>
                        <a:pt x="1614438" y="2476221"/>
                        <a:pt x="1619422" y="2463760"/>
                      </a:cubicBezTo>
                      <a:cubicBezTo>
                        <a:pt x="1624406" y="2448807"/>
                        <a:pt x="1631882" y="2443823"/>
                        <a:pt x="1646832" y="2448807"/>
                      </a:cubicBezTo>
                      <a:cubicBezTo>
                        <a:pt x="1672996" y="2458776"/>
                        <a:pt x="1685456" y="2450053"/>
                        <a:pt x="1686702" y="2421394"/>
                      </a:cubicBezTo>
                      <a:cubicBezTo>
                        <a:pt x="1689192" y="2400210"/>
                        <a:pt x="1705390" y="2382766"/>
                        <a:pt x="1702898" y="2357844"/>
                      </a:cubicBezTo>
                      <a:cubicBezTo>
                        <a:pt x="1700406" y="2347876"/>
                        <a:pt x="1716602" y="2340399"/>
                        <a:pt x="1726570" y="2342891"/>
                      </a:cubicBezTo>
                      <a:cubicBezTo>
                        <a:pt x="1750242" y="2349122"/>
                        <a:pt x="1776406" y="2350368"/>
                        <a:pt x="1783882" y="2384012"/>
                      </a:cubicBezTo>
                      <a:cubicBezTo>
                        <a:pt x="1788866" y="2411425"/>
                        <a:pt x="1808800" y="2435100"/>
                        <a:pt x="1803816" y="2466252"/>
                      </a:cubicBezTo>
                      <a:cubicBezTo>
                        <a:pt x="1790112" y="2462514"/>
                        <a:pt x="1790112" y="2430116"/>
                        <a:pt x="1766440" y="2448807"/>
                      </a:cubicBezTo>
                      <a:cubicBezTo>
                        <a:pt x="1750242" y="2462514"/>
                        <a:pt x="1744012" y="2476221"/>
                        <a:pt x="1752734" y="2502388"/>
                      </a:cubicBezTo>
                      <a:cubicBezTo>
                        <a:pt x="1761456" y="2523571"/>
                        <a:pt x="1762702" y="2550985"/>
                        <a:pt x="1752734" y="2574660"/>
                      </a:cubicBezTo>
                      <a:cubicBezTo>
                        <a:pt x="1745258" y="2595843"/>
                        <a:pt x="1746504" y="2613288"/>
                        <a:pt x="1757718" y="2630733"/>
                      </a:cubicBezTo>
                      <a:cubicBezTo>
                        <a:pt x="1771422" y="2651916"/>
                        <a:pt x="1776406" y="2674345"/>
                        <a:pt x="1766440" y="2700513"/>
                      </a:cubicBezTo>
                      <a:cubicBezTo>
                        <a:pt x="1758964" y="2721696"/>
                        <a:pt x="1778898" y="2730418"/>
                        <a:pt x="1787620" y="2744125"/>
                      </a:cubicBezTo>
                      <a:cubicBezTo>
                        <a:pt x="1796340" y="2760324"/>
                        <a:pt x="1803816" y="2770293"/>
                        <a:pt x="1824996" y="2759078"/>
                      </a:cubicBezTo>
                      <a:cubicBezTo>
                        <a:pt x="1841194" y="2750355"/>
                        <a:pt x="1846178" y="2765308"/>
                        <a:pt x="1843686" y="2779015"/>
                      </a:cubicBezTo>
                      <a:cubicBezTo>
                        <a:pt x="1839948" y="2797706"/>
                        <a:pt x="1828734" y="2813905"/>
                        <a:pt x="1815030" y="2826366"/>
                      </a:cubicBezTo>
                      <a:cubicBezTo>
                        <a:pt x="1808800" y="2832596"/>
                        <a:pt x="1801324" y="2841318"/>
                        <a:pt x="1805062" y="2848795"/>
                      </a:cubicBezTo>
                      <a:cubicBezTo>
                        <a:pt x="1817522" y="2872470"/>
                        <a:pt x="1808800" y="2902376"/>
                        <a:pt x="1821260" y="2921067"/>
                      </a:cubicBezTo>
                      <a:cubicBezTo>
                        <a:pt x="1841194" y="2949726"/>
                        <a:pt x="1838702" y="2985862"/>
                        <a:pt x="1868604" y="3014522"/>
                      </a:cubicBezTo>
                      <a:cubicBezTo>
                        <a:pt x="1902242" y="3048166"/>
                        <a:pt x="1932144" y="3091778"/>
                        <a:pt x="1959554" y="3132898"/>
                      </a:cubicBezTo>
                      <a:cubicBezTo>
                        <a:pt x="1972014" y="3152835"/>
                        <a:pt x="1984472" y="3170280"/>
                        <a:pt x="2011882" y="3156574"/>
                      </a:cubicBezTo>
                      <a:cubicBezTo>
                        <a:pt x="2023096" y="3151589"/>
                        <a:pt x="2028080" y="3162804"/>
                        <a:pt x="2030572" y="3170280"/>
                      </a:cubicBezTo>
                      <a:cubicBezTo>
                        <a:pt x="2044276" y="3220123"/>
                        <a:pt x="2087882" y="3257505"/>
                        <a:pt x="2084146" y="3314824"/>
                      </a:cubicBezTo>
                      <a:cubicBezTo>
                        <a:pt x="2082900" y="3340992"/>
                        <a:pt x="2107818" y="3365913"/>
                        <a:pt x="2110310" y="3395818"/>
                      </a:cubicBezTo>
                      <a:cubicBezTo>
                        <a:pt x="2110310" y="3402049"/>
                        <a:pt x="2116538" y="3402049"/>
                        <a:pt x="2122768" y="3400803"/>
                      </a:cubicBezTo>
                      <a:cubicBezTo>
                        <a:pt x="2145194" y="3392080"/>
                        <a:pt x="2160146" y="3402049"/>
                        <a:pt x="2171358" y="3421986"/>
                      </a:cubicBezTo>
                      <a:cubicBezTo>
                        <a:pt x="2173850" y="3425724"/>
                        <a:pt x="2178834" y="3428216"/>
                        <a:pt x="2183818" y="3431954"/>
                      </a:cubicBezTo>
                      <a:cubicBezTo>
                        <a:pt x="2192538" y="3439431"/>
                        <a:pt x="2209982" y="3439431"/>
                        <a:pt x="2203752" y="3456876"/>
                      </a:cubicBezTo>
                      <a:cubicBezTo>
                        <a:pt x="2198768" y="3471829"/>
                        <a:pt x="2190048" y="3484289"/>
                        <a:pt x="2171358" y="3484289"/>
                      </a:cubicBezTo>
                      <a:cubicBezTo>
                        <a:pt x="2161392" y="3484289"/>
                        <a:pt x="2145194" y="3481797"/>
                        <a:pt x="2145194" y="3495504"/>
                      </a:cubicBezTo>
                      <a:cubicBezTo>
                        <a:pt x="2145194" y="3511703"/>
                        <a:pt x="2151424" y="3529148"/>
                        <a:pt x="2168866" y="3535378"/>
                      </a:cubicBezTo>
                      <a:cubicBezTo>
                        <a:pt x="2176342" y="3537870"/>
                        <a:pt x="2183818" y="3537870"/>
                        <a:pt x="2190048" y="3544100"/>
                      </a:cubicBezTo>
                      <a:cubicBezTo>
                        <a:pt x="2218702" y="3569022"/>
                        <a:pt x="2219948" y="3569022"/>
                        <a:pt x="2227424" y="3534132"/>
                      </a:cubicBezTo>
                      <a:cubicBezTo>
                        <a:pt x="2231162" y="3516687"/>
                        <a:pt x="2238638" y="3511703"/>
                        <a:pt x="2251096" y="3524163"/>
                      </a:cubicBezTo>
                      <a:cubicBezTo>
                        <a:pt x="2267294" y="3539116"/>
                        <a:pt x="2283490" y="3556561"/>
                        <a:pt x="2297196" y="3574006"/>
                      </a:cubicBezTo>
                      <a:cubicBezTo>
                        <a:pt x="2305916" y="3586467"/>
                        <a:pt x="2294704" y="3596435"/>
                        <a:pt x="2287228" y="3606404"/>
                      </a:cubicBezTo>
                      <a:cubicBezTo>
                        <a:pt x="2267294" y="3632571"/>
                        <a:pt x="2274768" y="3674938"/>
                        <a:pt x="2302178" y="3692383"/>
                      </a:cubicBezTo>
                      <a:cubicBezTo>
                        <a:pt x="2310900" y="3697367"/>
                        <a:pt x="2319622" y="3703597"/>
                        <a:pt x="2330834" y="3696121"/>
                      </a:cubicBezTo>
                      <a:cubicBezTo>
                        <a:pt x="2345786" y="3687398"/>
                        <a:pt x="2360736" y="3687398"/>
                        <a:pt x="2376932" y="3696121"/>
                      </a:cubicBezTo>
                      <a:cubicBezTo>
                        <a:pt x="2396868" y="3708581"/>
                        <a:pt x="2398114" y="3684906"/>
                        <a:pt x="2409326" y="3678676"/>
                      </a:cubicBezTo>
                      <a:cubicBezTo>
                        <a:pt x="2418048" y="3672445"/>
                        <a:pt x="2418048" y="3651262"/>
                        <a:pt x="2434244" y="3658739"/>
                      </a:cubicBezTo>
                      <a:cubicBezTo>
                        <a:pt x="2451688" y="3664969"/>
                        <a:pt x="2445458" y="3682414"/>
                        <a:pt x="2444212" y="3696121"/>
                      </a:cubicBezTo>
                      <a:cubicBezTo>
                        <a:pt x="2444212" y="3701105"/>
                        <a:pt x="2441720" y="3703597"/>
                        <a:pt x="2440474" y="3711074"/>
                      </a:cubicBezTo>
                      <a:cubicBezTo>
                        <a:pt x="2471622" y="3708581"/>
                        <a:pt x="2500278" y="3711074"/>
                        <a:pt x="2531426" y="3692383"/>
                      </a:cubicBezTo>
                      <a:cubicBezTo>
                        <a:pt x="2523950" y="3721042"/>
                        <a:pt x="2490310" y="3752194"/>
                        <a:pt x="2527688" y="3762162"/>
                      </a:cubicBezTo>
                      <a:cubicBezTo>
                        <a:pt x="2560082" y="3770885"/>
                        <a:pt x="2546376" y="3726026"/>
                        <a:pt x="2562572" y="3708581"/>
                      </a:cubicBezTo>
                      <a:cubicBezTo>
                        <a:pt x="2577524" y="3722288"/>
                        <a:pt x="2594966" y="3734749"/>
                        <a:pt x="2618638" y="3738487"/>
                      </a:cubicBezTo>
                      <a:cubicBezTo>
                        <a:pt x="2647294" y="3743471"/>
                        <a:pt x="2670966" y="3743471"/>
                        <a:pt x="2687164" y="3711074"/>
                      </a:cubicBezTo>
                      <a:cubicBezTo>
                        <a:pt x="2693394" y="3696121"/>
                        <a:pt x="2707098" y="3683660"/>
                        <a:pt x="2729524" y="3693629"/>
                      </a:cubicBezTo>
                      <a:cubicBezTo>
                        <a:pt x="2744476" y="3699859"/>
                        <a:pt x="2755688" y="3689890"/>
                        <a:pt x="2761918" y="3676184"/>
                      </a:cubicBezTo>
                      <a:cubicBezTo>
                        <a:pt x="2776868" y="3643786"/>
                        <a:pt x="2791820" y="3637556"/>
                        <a:pt x="2826706" y="3647524"/>
                      </a:cubicBezTo>
                      <a:cubicBezTo>
                        <a:pt x="2830442" y="3648770"/>
                        <a:pt x="2834180" y="3652508"/>
                        <a:pt x="2837918" y="3652508"/>
                      </a:cubicBezTo>
                      <a:cubicBezTo>
                        <a:pt x="2872804" y="3648770"/>
                        <a:pt x="2901460" y="3647524"/>
                        <a:pt x="2925132" y="3687398"/>
                      </a:cubicBezTo>
                      <a:cubicBezTo>
                        <a:pt x="2938836" y="3712320"/>
                        <a:pt x="2969984" y="3684906"/>
                        <a:pt x="2992410" y="3676184"/>
                      </a:cubicBezTo>
                      <a:cubicBezTo>
                        <a:pt x="3003624" y="3673692"/>
                        <a:pt x="2994902" y="3659985"/>
                        <a:pt x="2987426" y="3657493"/>
                      </a:cubicBezTo>
                      <a:cubicBezTo>
                        <a:pt x="2962508" y="3643786"/>
                        <a:pt x="2937590" y="3632571"/>
                        <a:pt x="2911426" y="3622603"/>
                      </a:cubicBezTo>
                      <a:cubicBezTo>
                        <a:pt x="2901460" y="3617618"/>
                        <a:pt x="2892738" y="3612634"/>
                        <a:pt x="2896476" y="3603912"/>
                      </a:cubicBezTo>
                      <a:cubicBezTo>
                        <a:pt x="2907688" y="3574006"/>
                        <a:pt x="2862836" y="3549085"/>
                        <a:pt x="2886508" y="3522917"/>
                      </a:cubicBezTo>
                      <a:cubicBezTo>
                        <a:pt x="2896476" y="3511703"/>
                        <a:pt x="2920148" y="3510457"/>
                        <a:pt x="2932608" y="3493012"/>
                      </a:cubicBezTo>
                      <a:cubicBezTo>
                        <a:pt x="2933852" y="3490520"/>
                        <a:pt x="2942574" y="3491766"/>
                        <a:pt x="2943820" y="3494258"/>
                      </a:cubicBezTo>
                      <a:cubicBezTo>
                        <a:pt x="2971230" y="3525409"/>
                        <a:pt x="3009854" y="3535378"/>
                        <a:pt x="3043492" y="3552823"/>
                      </a:cubicBezTo>
                      <a:cubicBezTo>
                        <a:pt x="3048476" y="3554069"/>
                        <a:pt x="3050968" y="3559053"/>
                        <a:pt x="3053460" y="3562792"/>
                      </a:cubicBezTo>
                      <a:cubicBezTo>
                        <a:pt x="3067164" y="3592697"/>
                        <a:pt x="3079624" y="3585221"/>
                        <a:pt x="3092082" y="3560299"/>
                      </a:cubicBezTo>
                      <a:cubicBezTo>
                        <a:pt x="3100804" y="3544100"/>
                        <a:pt x="3115756" y="3539116"/>
                        <a:pt x="3133198" y="3549085"/>
                      </a:cubicBezTo>
                      <a:cubicBezTo>
                        <a:pt x="3141920" y="3554069"/>
                        <a:pt x="3150640" y="3559053"/>
                        <a:pt x="3160608" y="3561545"/>
                      </a:cubicBezTo>
                      <a:cubicBezTo>
                        <a:pt x="3176804" y="3566530"/>
                        <a:pt x="3193002" y="3559053"/>
                        <a:pt x="3209198" y="3554069"/>
                      </a:cubicBezTo>
                      <a:cubicBezTo>
                        <a:pt x="3241592" y="3547839"/>
                        <a:pt x="3206706" y="3530394"/>
                        <a:pt x="3211690" y="3516687"/>
                      </a:cubicBezTo>
                      <a:cubicBezTo>
                        <a:pt x="3215428" y="3505472"/>
                        <a:pt x="3211690" y="3490520"/>
                        <a:pt x="3214182" y="3478059"/>
                      </a:cubicBezTo>
                      <a:cubicBezTo>
                        <a:pt x="3220412" y="3443169"/>
                        <a:pt x="3240346" y="3435693"/>
                        <a:pt x="3271494" y="3453138"/>
                      </a:cubicBezTo>
                      <a:cubicBezTo>
                        <a:pt x="3298904" y="3468090"/>
                        <a:pt x="3332542" y="3466844"/>
                        <a:pt x="3359952" y="3485535"/>
                      </a:cubicBezTo>
                      <a:cubicBezTo>
                        <a:pt x="3373658" y="3495504"/>
                        <a:pt x="3394838" y="3475567"/>
                        <a:pt x="3414772" y="3470583"/>
                      </a:cubicBezTo>
                      <a:cubicBezTo>
                        <a:pt x="3433462" y="3464352"/>
                        <a:pt x="3449658" y="3460614"/>
                        <a:pt x="3460872" y="3483043"/>
                      </a:cubicBezTo>
                      <a:cubicBezTo>
                        <a:pt x="3469592" y="3499242"/>
                        <a:pt x="3485790" y="3497996"/>
                        <a:pt x="3500740" y="3493012"/>
                      </a:cubicBezTo>
                      <a:cubicBezTo>
                        <a:pt x="3533134" y="3480551"/>
                        <a:pt x="3564282" y="3470583"/>
                        <a:pt x="3595428" y="3490520"/>
                      </a:cubicBezTo>
                      <a:cubicBezTo>
                        <a:pt x="3619102" y="3474321"/>
                        <a:pt x="3635298" y="3491766"/>
                        <a:pt x="3650248" y="3504226"/>
                      </a:cubicBezTo>
                      <a:cubicBezTo>
                        <a:pt x="3668938" y="3520425"/>
                        <a:pt x="3687626" y="3534132"/>
                        <a:pt x="3708806" y="3545347"/>
                      </a:cubicBezTo>
                      <a:cubicBezTo>
                        <a:pt x="3746184" y="3565284"/>
                        <a:pt x="3779822" y="3551577"/>
                        <a:pt x="3814708" y="3545347"/>
                      </a:cubicBezTo>
                      <a:cubicBezTo>
                        <a:pt x="3833396" y="3541608"/>
                        <a:pt x="3835888" y="3525409"/>
                        <a:pt x="3838380" y="3510457"/>
                      </a:cubicBezTo>
                      <a:cubicBezTo>
                        <a:pt x="3847102" y="3473075"/>
                        <a:pt x="3862052" y="3466844"/>
                        <a:pt x="3893200" y="3486781"/>
                      </a:cubicBezTo>
                      <a:cubicBezTo>
                        <a:pt x="3914380" y="3500488"/>
                        <a:pt x="3929332" y="3517933"/>
                        <a:pt x="3936808" y="3542854"/>
                      </a:cubicBezTo>
                      <a:cubicBezTo>
                        <a:pt x="3949266" y="3576498"/>
                        <a:pt x="3964218" y="3583975"/>
                        <a:pt x="3999102" y="3578990"/>
                      </a:cubicBezTo>
                      <a:cubicBezTo>
                        <a:pt x="4011250" y="3577121"/>
                        <a:pt x="4024098" y="3575252"/>
                        <a:pt x="4031866" y="3583897"/>
                      </a:cubicBezTo>
                      <a:lnTo>
                        <a:pt x="4037286" y="3595494"/>
                      </a:lnTo>
                      <a:lnTo>
                        <a:pt x="4091774" y="3586636"/>
                      </a:lnTo>
                      <a:cubicBezTo>
                        <a:pt x="4110950" y="3585233"/>
                        <a:pt x="4130596" y="3586480"/>
                        <a:pt x="4151176" y="3593342"/>
                      </a:cubicBezTo>
                      <a:cubicBezTo>
                        <a:pt x="4187346" y="3607064"/>
                        <a:pt x="4222270" y="3583362"/>
                        <a:pt x="4253452" y="3565896"/>
                      </a:cubicBezTo>
                      <a:cubicBezTo>
                        <a:pt x="4269666" y="3554669"/>
                        <a:pt x="4282138" y="3553421"/>
                        <a:pt x="4297106" y="3569639"/>
                      </a:cubicBezTo>
                      <a:cubicBezTo>
                        <a:pt x="4318310" y="3593342"/>
                        <a:pt x="4344502" y="3593342"/>
                        <a:pt x="4368200" y="3577124"/>
                      </a:cubicBezTo>
                      <a:cubicBezTo>
                        <a:pt x="4394392" y="3559659"/>
                        <a:pt x="4423080" y="3553421"/>
                        <a:pt x="4451766" y="3549679"/>
                      </a:cubicBezTo>
                      <a:cubicBezTo>
                        <a:pt x="4506646" y="3539699"/>
                        <a:pt x="4545312" y="3515996"/>
                        <a:pt x="4554042" y="3454868"/>
                      </a:cubicBezTo>
                      <a:cubicBezTo>
                        <a:pt x="4560278" y="3419937"/>
                        <a:pt x="4576492" y="3385007"/>
                        <a:pt x="4551548" y="3351324"/>
                      </a:cubicBezTo>
                      <a:cubicBezTo>
                        <a:pt x="4545312" y="3341344"/>
                        <a:pt x="4550300" y="3330116"/>
                        <a:pt x="4554042" y="3318889"/>
                      </a:cubicBezTo>
                      <a:cubicBezTo>
                        <a:pt x="4562772" y="3297681"/>
                        <a:pt x="4561526" y="3277721"/>
                        <a:pt x="4557784" y="3257761"/>
                      </a:cubicBezTo>
                      <a:cubicBezTo>
                        <a:pt x="4555290" y="3246533"/>
                        <a:pt x="4551548" y="3234058"/>
                        <a:pt x="4540322" y="3231563"/>
                      </a:cubicBezTo>
                      <a:cubicBezTo>
                        <a:pt x="4512882" y="3225325"/>
                        <a:pt x="4492926" y="3206613"/>
                        <a:pt x="4469228" y="3194138"/>
                      </a:cubicBezTo>
                      <a:cubicBezTo>
                        <a:pt x="4436800" y="3179167"/>
                        <a:pt x="4425574" y="3142989"/>
                        <a:pt x="4441788" y="3108059"/>
                      </a:cubicBezTo>
                      <a:cubicBezTo>
                        <a:pt x="4456756" y="3075624"/>
                        <a:pt x="4486690" y="3064396"/>
                        <a:pt x="4522860" y="3079366"/>
                      </a:cubicBezTo>
                      <a:cubicBezTo>
                        <a:pt x="4539074" y="3085604"/>
                        <a:pt x="4554042" y="3091841"/>
                        <a:pt x="4572752" y="3083109"/>
                      </a:cubicBezTo>
                      <a:cubicBezTo>
                        <a:pt x="4588966" y="3075624"/>
                        <a:pt x="4591460" y="3066891"/>
                        <a:pt x="4578988" y="3053169"/>
                      </a:cubicBezTo>
                      <a:cubicBezTo>
                        <a:pt x="4572752" y="3046931"/>
                        <a:pt x="4566514" y="3040693"/>
                        <a:pt x="4560278" y="3033208"/>
                      </a:cubicBezTo>
                      <a:cubicBezTo>
                        <a:pt x="4552794" y="3023228"/>
                        <a:pt x="4541570" y="3014496"/>
                        <a:pt x="4546558" y="2999525"/>
                      </a:cubicBezTo>
                      <a:cubicBezTo>
                        <a:pt x="4552794" y="2984555"/>
                        <a:pt x="4567762" y="2989545"/>
                        <a:pt x="4583976" y="2985803"/>
                      </a:cubicBezTo>
                      <a:cubicBezTo>
                        <a:pt x="4549054" y="2942140"/>
                        <a:pt x="4580234" y="2905962"/>
                        <a:pt x="4596450" y="2866042"/>
                      </a:cubicBezTo>
                      <a:cubicBezTo>
                        <a:pt x="4602686" y="2848576"/>
                        <a:pt x="4620148" y="2828616"/>
                        <a:pt x="4612664" y="2811151"/>
                      </a:cubicBezTo>
                      <a:cubicBezTo>
                        <a:pt x="4601438" y="2786201"/>
                        <a:pt x="4591460" y="2757508"/>
                        <a:pt x="4572752" y="2736300"/>
                      </a:cubicBezTo>
                      <a:cubicBezTo>
                        <a:pt x="4557784" y="2721330"/>
                        <a:pt x="4547806" y="2707607"/>
                        <a:pt x="4546558" y="2686400"/>
                      </a:cubicBezTo>
                      <a:cubicBezTo>
                        <a:pt x="4545312" y="2681410"/>
                        <a:pt x="4545312" y="2677667"/>
                        <a:pt x="4542816" y="2673925"/>
                      </a:cubicBezTo>
                      <a:cubicBezTo>
                        <a:pt x="4512882" y="2622777"/>
                        <a:pt x="4531592" y="2574124"/>
                        <a:pt x="4547806" y="2525471"/>
                      </a:cubicBezTo>
                      <a:cubicBezTo>
                        <a:pt x="4554042" y="2509253"/>
                        <a:pt x="4555290" y="2495530"/>
                        <a:pt x="4544064" y="2481808"/>
                      </a:cubicBezTo>
                      <a:cubicBezTo>
                        <a:pt x="4536580" y="2473075"/>
                        <a:pt x="4532838" y="2464342"/>
                        <a:pt x="4535334" y="2451867"/>
                      </a:cubicBezTo>
                      <a:cubicBezTo>
                        <a:pt x="4537828" y="2444382"/>
                        <a:pt x="4546558" y="2434402"/>
                        <a:pt x="4534086" y="2428164"/>
                      </a:cubicBezTo>
                      <a:cubicBezTo>
                        <a:pt x="4526602" y="2424422"/>
                        <a:pt x="4517872" y="2429412"/>
                        <a:pt x="4510388" y="2435650"/>
                      </a:cubicBezTo>
                      <a:cubicBezTo>
                        <a:pt x="4492926" y="2448125"/>
                        <a:pt x="4476712" y="2453115"/>
                        <a:pt x="4455508" y="2440640"/>
                      </a:cubicBezTo>
                      <a:cubicBezTo>
                        <a:pt x="4439294" y="2430660"/>
                        <a:pt x="4423080" y="2438145"/>
                        <a:pt x="4409360" y="2448125"/>
                      </a:cubicBezTo>
                      <a:cubicBezTo>
                        <a:pt x="4384414" y="2465590"/>
                        <a:pt x="4366952" y="2456857"/>
                        <a:pt x="4350738" y="2434402"/>
                      </a:cubicBezTo>
                      <a:cubicBezTo>
                        <a:pt x="4337018" y="2415689"/>
                        <a:pt x="4330782" y="2395729"/>
                        <a:pt x="4320804" y="2375769"/>
                      </a:cubicBezTo>
                      <a:cubicBezTo>
                        <a:pt x="4317062" y="2370779"/>
                        <a:pt x="4313320" y="2363294"/>
                        <a:pt x="4308330" y="2350819"/>
                      </a:cubicBezTo>
                      <a:cubicBezTo>
                        <a:pt x="4312072" y="2364541"/>
                        <a:pt x="4317062" y="2369531"/>
                        <a:pt x="4319556" y="2377016"/>
                      </a:cubicBezTo>
                      <a:cubicBezTo>
                        <a:pt x="4304590" y="2406957"/>
                        <a:pt x="4302094" y="2435650"/>
                        <a:pt x="4322050" y="2465590"/>
                      </a:cubicBezTo>
                      <a:cubicBezTo>
                        <a:pt x="4330782" y="2479313"/>
                        <a:pt x="4329534" y="2496778"/>
                        <a:pt x="4322050" y="2510500"/>
                      </a:cubicBezTo>
                      <a:cubicBezTo>
                        <a:pt x="4308330" y="2536698"/>
                        <a:pt x="4317062" y="2556658"/>
                        <a:pt x="4333276" y="2577866"/>
                      </a:cubicBezTo>
                      <a:cubicBezTo>
                        <a:pt x="4366952" y="2620282"/>
                        <a:pt x="4360716" y="2637747"/>
                        <a:pt x="4310826" y="2656459"/>
                      </a:cubicBezTo>
                      <a:cubicBezTo>
                        <a:pt x="4289622" y="2663944"/>
                        <a:pt x="4284632" y="2672677"/>
                        <a:pt x="4300848" y="2691390"/>
                      </a:cubicBezTo>
                      <a:cubicBezTo>
                        <a:pt x="4312072" y="2706360"/>
                        <a:pt x="4322050" y="2722578"/>
                        <a:pt x="4338266" y="2736300"/>
                      </a:cubicBezTo>
                      <a:cubicBezTo>
                        <a:pt x="4363210" y="2760003"/>
                        <a:pt x="4365706" y="2798676"/>
                        <a:pt x="4345748" y="2827369"/>
                      </a:cubicBezTo>
                      <a:cubicBezTo>
                        <a:pt x="4339512" y="2834854"/>
                        <a:pt x="4333276" y="2844834"/>
                        <a:pt x="4325792" y="2843586"/>
                      </a:cubicBezTo>
                      <a:cubicBezTo>
                        <a:pt x="4287128" y="2834854"/>
                        <a:pt x="4247214" y="2864794"/>
                        <a:pt x="4209798" y="2838596"/>
                      </a:cubicBezTo>
                      <a:cubicBezTo>
                        <a:pt x="4196078" y="2829864"/>
                        <a:pt x="4188594" y="2839844"/>
                        <a:pt x="4181110" y="2851071"/>
                      </a:cubicBezTo>
                      <a:cubicBezTo>
                        <a:pt x="4164896" y="2872279"/>
                        <a:pt x="4147434" y="2889744"/>
                        <a:pt x="4117500" y="2893487"/>
                      </a:cubicBezTo>
                      <a:cubicBezTo>
                        <a:pt x="4137456" y="2902219"/>
                        <a:pt x="4168638" y="2894734"/>
                        <a:pt x="4168638" y="2927170"/>
                      </a:cubicBezTo>
                      <a:cubicBezTo>
                        <a:pt x="4168638" y="2945882"/>
                        <a:pt x="4156164" y="2959605"/>
                        <a:pt x="4141198" y="2969585"/>
                      </a:cubicBezTo>
                      <a:cubicBezTo>
                        <a:pt x="4122488" y="2980813"/>
                        <a:pt x="4110016" y="2967090"/>
                        <a:pt x="4095048" y="2954615"/>
                      </a:cubicBezTo>
                      <a:cubicBezTo>
                        <a:pt x="4091306" y="2970833"/>
                        <a:pt x="4087566" y="2985803"/>
                        <a:pt x="4071350" y="2992040"/>
                      </a:cubicBezTo>
                      <a:cubicBezTo>
                        <a:pt x="4055136" y="2997030"/>
                        <a:pt x="4045158" y="2985803"/>
                        <a:pt x="4035180" y="2974575"/>
                      </a:cubicBezTo>
                      <a:cubicBezTo>
                        <a:pt x="4030192" y="2968338"/>
                        <a:pt x="4023954" y="2964595"/>
                        <a:pt x="4015224" y="2968338"/>
                      </a:cubicBezTo>
                      <a:cubicBezTo>
                        <a:pt x="3990278" y="2979565"/>
                        <a:pt x="3972816" y="2959605"/>
                        <a:pt x="3955356" y="2950872"/>
                      </a:cubicBezTo>
                      <a:cubicBezTo>
                        <a:pt x="3937894" y="2940892"/>
                        <a:pt x="3940388" y="2920932"/>
                        <a:pt x="3959096" y="2910952"/>
                      </a:cubicBezTo>
                      <a:cubicBezTo>
                        <a:pt x="3971570" y="2905962"/>
                        <a:pt x="3981548" y="2900972"/>
                        <a:pt x="3989032" y="2887249"/>
                      </a:cubicBezTo>
                      <a:cubicBezTo>
                        <a:pt x="4001504" y="2864794"/>
                        <a:pt x="4015224" y="2864794"/>
                        <a:pt x="4032686" y="2883507"/>
                      </a:cubicBezTo>
                      <a:cubicBezTo>
                        <a:pt x="4046406" y="2897229"/>
                        <a:pt x="4046406" y="2897229"/>
                        <a:pt x="4065114" y="2886002"/>
                      </a:cubicBezTo>
                      <a:cubicBezTo>
                        <a:pt x="4066362" y="2872279"/>
                        <a:pt x="4051394" y="2878517"/>
                        <a:pt x="4046406" y="2872279"/>
                      </a:cubicBezTo>
                      <a:cubicBezTo>
                        <a:pt x="4036428" y="2859804"/>
                        <a:pt x="4030192" y="2847329"/>
                        <a:pt x="4040170" y="2833606"/>
                      </a:cubicBezTo>
                      <a:cubicBezTo>
                        <a:pt x="4048900" y="2819884"/>
                        <a:pt x="4062620" y="2822379"/>
                        <a:pt x="4075092" y="2831111"/>
                      </a:cubicBezTo>
                      <a:cubicBezTo>
                        <a:pt x="4082576" y="2836101"/>
                        <a:pt x="4088812" y="2843586"/>
                        <a:pt x="4096296" y="2844834"/>
                      </a:cubicBezTo>
                      <a:cubicBezTo>
                        <a:pt x="4116252" y="2848576"/>
                        <a:pt x="4129972" y="2848576"/>
                        <a:pt x="4138704" y="2823626"/>
                      </a:cubicBezTo>
                      <a:cubicBezTo>
                        <a:pt x="4151176" y="2788696"/>
                        <a:pt x="4141198" y="2771231"/>
                        <a:pt x="4115004" y="2750023"/>
                      </a:cubicBezTo>
                      <a:cubicBezTo>
                        <a:pt x="4076340" y="2721330"/>
                        <a:pt x="4086318" y="2678915"/>
                        <a:pt x="4129972" y="2660202"/>
                      </a:cubicBezTo>
                      <a:cubicBezTo>
                        <a:pt x="4158660" y="2648974"/>
                        <a:pt x="4168638" y="2620282"/>
                        <a:pt x="4181110" y="2595331"/>
                      </a:cubicBezTo>
                      <a:cubicBezTo>
                        <a:pt x="4186100" y="2585351"/>
                        <a:pt x="4179862" y="2574124"/>
                        <a:pt x="4168638" y="2571629"/>
                      </a:cubicBezTo>
                      <a:cubicBezTo>
                        <a:pt x="4127478" y="2559153"/>
                        <a:pt x="4123736" y="2521728"/>
                        <a:pt x="4108768" y="2490540"/>
                      </a:cubicBezTo>
                      <a:cubicBezTo>
                        <a:pt x="4090060" y="2453115"/>
                        <a:pt x="4090060" y="2408204"/>
                        <a:pt x="4058878" y="2374521"/>
                      </a:cubicBezTo>
                      <a:cubicBezTo>
                        <a:pt x="4048900" y="2362046"/>
                        <a:pt x="4052642" y="2339591"/>
                        <a:pt x="4031438" y="2328363"/>
                      </a:cubicBezTo>
                      <a:cubicBezTo>
                        <a:pt x="4020212" y="2320878"/>
                        <a:pt x="4025202" y="2299671"/>
                        <a:pt x="4035180" y="2285948"/>
                      </a:cubicBezTo>
                      <a:cubicBezTo>
                        <a:pt x="4050148" y="2264740"/>
                        <a:pt x="4036428" y="2251018"/>
                        <a:pt x="4017718" y="2251018"/>
                      </a:cubicBezTo>
                      <a:cubicBezTo>
                        <a:pt x="3976558" y="2251018"/>
                        <a:pt x="3935398" y="2223572"/>
                        <a:pt x="3894240" y="2256008"/>
                      </a:cubicBezTo>
                      <a:cubicBezTo>
                        <a:pt x="3879272" y="2267235"/>
                        <a:pt x="3863058" y="2256008"/>
                        <a:pt x="3854326" y="2239790"/>
                      </a:cubicBezTo>
                      <a:cubicBezTo>
                        <a:pt x="3849338" y="2228562"/>
                        <a:pt x="3844348" y="2216087"/>
                        <a:pt x="3835618" y="2208602"/>
                      </a:cubicBezTo>
                      <a:cubicBezTo>
                        <a:pt x="3816908" y="2189890"/>
                        <a:pt x="3796952" y="2193632"/>
                        <a:pt x="3774502" y="2221077"/>
                      </a:cubicBezTo>
                      <a:cubicBezTo>
                        <a:pt x="3794458" y="2228562"/>
                        <a:pt x="3819404" y="2228562"/>
                        <a:pt x="3824392" y="2256008"/>
                      </a:cubicBezTo>
                      <a:cubicBezTo>
                        <a:pt x="3828134" y="2269730"/>
                        <a:pt x="3829382" y="2284701"/>
                        <a:pt x="3809426" y="2284701"/>
                      </a:cubicBezTo>
                      <a:cubicBezTo>
                        <a:pt x="3778244" y="2284701"/>
                        <a:pt x="3757040" y="2307156"/>
                        <a:pt x="3733342" y="2319631"/>
                      </a:cubicBezTo>
                      <a:cubicBezTo>
                        <a:pt x="3725858" y="2323373"/>
                        <a:pt x="3720870" y="2329611"/>
                        <a:pt x="3713386" y="2333354"/>
                      </a:cubicBezTo>
                      <a:cubicBezTo>
                        <a:pt x="3682204" y="2349571"/>
                        <a:pt x="3673474" y="2383254"/>
                        <a:pt x="3694678" y="2413194"/>
                      </a:cubicBezTo>
                      <a:cubicBezTo>
                        <a:pt x="3707150" y="2429412"/>
                        <a:pt x="3709644" y="2444382"/>
                        <a:pt x="3708396" y="2465590"/>
                      </a:cubicBezTo>
                      <a:cubicBezTo>
                        <a:pt x="3707150" y="2514243"/>
                        <a:pt x="3723364" y="2561648"/>
                        <a:pt x="3760782" y="2596579"/>
                      </a:cubicBezTo>
                      <a:cubicBezTo>
                        <a:pt x="3767018" y="2604064"/>
                        <a:pt x="3775750" y="2605311"/>
                        <a:pt x="3784480" y="2605311"/>
                      </a:cubicBezTo>
                      <a:cubicBezTo>
                        <a:pt x="3801942" y="2602816"/>
                        <a:pt x="3816908" y="2609054"/>
                        <a:pt x="3831876" y="2616539"/>
                      </a:cubicBezTo>
                      <a:cubicBezTo>
                        <a:pt x="3886756" y="2645232"/>
                        <a:pt x="3886756" y="2645232"/>
                        <a:pt x="3868046" y="2705112"/>
                      </a:cubicBezTo>
                      <a:cubicBezTo>
                        <a:pt x="3860564" y="2730063"/>
                        <a:pt x="3859316" y="2752518"/>
                        <a:pt x="3884262" y="2769983"/>
                      </a:cubicBezTo>
                      <a:cubicBezTo>
                        <a:pt x="3902970" y="2781211"/>
                        <a:pt x="3901722" y="2797428"/>
                        <a:pt x="3892992" y="2816141"/>
                      </a:cubicBezTo>
                      <a:cubicBezTo>
                        <a:pt x="3876778" y="2848576"/>
                        <a:pt x="3846844" y="2866042"/>
                        <a:pt x="3816908" y="2883507"/>
                      </a:cubicBezTo>
                      <a:cubicBezTo>
                        <a:pt x="3804436" y="2892239"/>
                        <a:pt x="3791964" y="2884754"/>
                        <a:pt x="3780738" y="2878517"/>
                      </a:cubicBezTo>
                      <a:cubicBezTo>
                        <a:pt x="3757040" y="2864794"/>
                        <a:pt x="3737084" y="2843586"/>
                        <a:pt x="3712138" y="2832359"/>
                      </a:cubicBezTo>
                      <a:cubicBezTo>
                        <a:pt x="3702160" y="2827369"/>
                        <a:pt x="3690936" y="2821131"/>
                        <a:pt x="3678462" y="2818636"/>
                      </a:cubicBezTo>
                      <a:cubicBezTo>
                        <a:pt x="3658506" y="2813646"/>
                        <a:pt x="3643540" y="2809904"/>
                        <a:pt x="3664742" y="2784953"/>
                      </a:cubicBezTo>
                      <a:cubicBezTo>
                        <a:pt x="3675968" y="2772478"/>
                        <a:pt x="3659754" y="2762498"/>
                        <a:pt x="3648528" y="2761250"/>
                      </a:cubicBezTo>
                      <a:cubicBezTo>
                        <a:pt x="3621088" y="2757508"/>
                        <a:pt x="3603626" y="2746280"/>
                        <a:pt x="3596144" y="2716340"/>
                      </a:cubicBezTo>
                      <a:cubicBezTo>
                        <a:pt x="3592402" y="2696380"/>
                        <a:pt x="3569950" y="2693885"/>
                        <a:pt x="3551242" y="2710102"/>
                      </a:cubicBezTo>
                      <a:cubicBezTo>
                        <a:pt x="3543758" y="2716340"/>
                        <a:pt x="3538770" y="2723825"/>
                        <a:pt x="3528790" y="2720083"/>
                      </a:cubicBezTo>
                      <a:cubicBezTo>
                        <a:pt x="3517566" y="2715093"/>
                        <a:pt x="3521308" y="2705112"/>
                        <a:pt x="3521308" y="2697627"/>
                      </a:cubicBezTo>
                      <a:cubicBezTo>
                        <a:pt x="3521308" y="2677667"/>
                        <a:pt x="3508834" y="2668935"/>
                        <a:pt x="3491374" y="2670182"/>
                      </a:cubicBezTo>
                      <a:cubicBezTo>
                        <a:pt x="3471416" y="2672677"/>
                        <a:pt x="3456450" y="2680162"/>
                        <a:pt x="3462686" y="2705112"/>
                      </a:cubicBezTo>
                      <a:cubicBezTo>
                        <a:pt x="3467676" y="2727568"/>
                        <a:pt x="3460192" y="2742538"/>
                        <a:pt x="3441482" y="2753765"/>
                      </a:cubicBezTo>
                      <a:cubicBezTo>
                        <a:pt x="3426516" y="2763746"/>
                        <a:pt x="3421526" y="2777468"/>
                        <a:pt x="3425268" y="2794933"/>
                      </a:cubicBezTo>
                      <a:cubicBezTo>
                        <a:pt x="3427762" y="2808656"/>
                        <a:pt x="3430258" y="2823626"/>
                        <a:pt x="3431504" y="2837349"/>
                      </a:cubicBezTo>
                      <a:cubicBezTo>
                        <a:pt x="3433998" y="2867289"/>
                        <a:pt x="3443976" y="2887249"/>
                        <a:pt x="3476406" y="2898477"/>
                      </a:cubicBezTo>
                      <a:cubicBezTo>
                        <a:pt x="3511330" y="2910952"/>
                        <a:pt x="3530038" y="2944635"/>
                        <a:pt x="3559972" y="2965843"/>
                      </a:cubicBezTo>
                      <a:cubicBezTo>
                        <a:pt x="3578682" y="2980813"/>
                        <a:pt x="3594896" y="2985803"/>
                        <a:pt x="3618594" y="2980813"/>
                      </a:cubicBezTo>
                      <a:cubicBezTo>
                        <a:pt x="3649776" y="2972080"/>
                        <a:pt x="3679710" y="2988298"/>
                        <a:pt x="3712138" y="2982060"/>
                      </a:cubicBezTo>
                      <a:cubicBezTo>
                        <a:pt x="3722116" y="2980813"/>
                        <a:pt x="3727106" y="2990793"/>
                        <a:pt x="3729600" y="3000773"/>
                      </a:cubicBezTo>
                      <a:cubicBezTo>
                        <a:pt x="3735836" y="3021981"/>
                        <a:pt x="3722116" y="3056911"/>
                        <a:pt x="3705902" y="3068139"/>
                      </a:cubicBezTo>
                      <a:cubicBezTo>
                        <a:pt x="3679710" y="3086851"/>
                        <a:pt x="3647282" y="3088099"/>
                        <a:pt x="3626078" y="3070634"/>
                      </a:cubicBezTo>
                      <a:cubicBezTo>
                        <a:pt x="3607368" y="3053169"/>
                        <a:pt x="3588660" y="3048178"/>
                        <a:pt x="3566208" y="3063149"/>
                      </a:cubicBezTo>
                      <a:cubicBezTo>
                        <a:pt x="3558726" y="3068139"/>
                        <a:pt x="3547500" y="3068139"/>
                        <a:pt x="3537522" y="3069386"/>
                      </a:cubicBezTo>
                      <a:cubicBezTo>
                        <a:pt x="3525050" y="3069386"/>
                        <a:pt x="3515072" y="3074376"/>
                        <a:pt x="3507588" y="3086851"/>
                      </a:cubicBezTo>
                      <a:cubicBezTo>
                        <a:pt x="3476406" y="3130514"/>
                        <a:pt x="3436494" y="3159207"/>
                        <a:pt x="3385356" y="3181662"/>
                      </a:cubicBezTo>
                      <a:cubicBezTo>
                        <a:pt x="3336712" y="3201623"/>
                        <a:pt x="3295552" y="3239048"/>
                        <a:pt x="3294306" y="3300176"/>
                      </a:cubicBezTo>
                      <a:cubicBezTo>
                        <a:pt x="3294306" y="3317641"/>
                        <a:pt x="3294306" y="3331364"/>
                        <a:pt x="3314262" y="3337602"/>
                      </a:cubicBezTo>
                      <a:cubicBezTo>
                        <a:pt x="3320498" y="3340097"/>
                        <a:pt x="3327982" y="3342592"/>
                        <a:pt x="3330476" y="3350077"/>
                      </a:cubicBezTo>
                      <a:cubicBezTo>
                        <a:pt x="3350432" y="3402472"/>
                        <a:pt x="3399076" y="3408710"/>
                        <a:pt x="3446472" y="3417442"/>
                      </a:cubicBezTo>
                      <a:cubicBezTo>
                        <a:pt x="3481394" y="3423680"/>
                        <a:pt x="3518812" y="3424927"/>
                        <a:pt x="3537522" y="3464848"/>
                      </a:cubicBezTo>
                      <a:cubicBezTo>
                        <a:pt x="3513824" y="3464848"/>
                        <a:pt x="3493868" y="3457363"/>
                        <a:pt x="3471416" y="3449878"/>
                      </a:cubicBezTo>
                      <a:cubicBezTo>
                        <a:pt x="3432752" y="3437403"/>
                        <a:pt x="3392840" y="3429917"/>
                        <a:pt x="3351680" y="3426175"/>
                      </a:cubicBezTo>
                      <a:cubicBezTo>
                        <a:pt x="3316756" y="3422432"/>
                        <a:pt x="3286822" y="3411205"/>
                        <a:pt x="3266866" y="3380017"/>
                      </a:cubicBezTo>
                      <a:cubicBezTo>
                        <a:pt x="3258134" y="3367542"/>
                        <a:pt x="3251898" y="3356314"/>
                        <a:pt x="3233190" y="3363799"/>
                      </a:cubicBezTo>
                      <a:cubicBezTo>
                        <a:pt x="3220716" y="3368789"/>
                        <a:pt x="3206996" y="3362552"/>
                        <a:pt x="3199514" y="3353819"/>
                      </a:cubicBezTo>
                      <a:cubicBezTo>
                        <a:pt x="3173320" y="3317641"/>
                        <a:pt x="3130914" y="3332611"/>
                        <a:pt x="3097238" y="3322631"/>
                      </a:cubicBezTo>
                      <a:cubicBezTo>
                        <a:pt x="3089754" y="3318889"/>
                        <a:pt x="3086012" y="3327621"/>
                        <a:pt x="3083518" y="3333859"/>
                      </a:cubicBezTo>
                      <a:cubicBezTo>
                        <a:pt x="3071046" y="3373779"/>
                        <a:pt x="3031132" y="3381264"/>
                        <a:pt x="3002446" y="3399977"/>
                      </a:cubicBezTo>
                      <a:cubicBezTo>
                        <a:pt x="2986232" y="3409957"/>
                        <a:pt x="2970016" y="3391245"/>
                        <a:pt x="2961286" y="3380017"/>
                      </a:cubicBezTo>
                      <a:cubicBezTo>
                        <a:pt x="2951308" y="3363799"/>
                        <a:pt x="2941330" y="3343839"/>
                        <a:pt x="2953802" y="3323879"/>
                      </a:cubicBezTo>
                      <a:cubicBezTo>
                        <a:pt x="2960038" y="3313899"/>
                        <a:pt x="2976254" y="3303919"/>
                        <a:pt x="2963780" y="3290196"/>
                      </a:cubicBezTo>
                      <a:cubicBezTo>
                        <a:pt x="2953802" y="3278968"/>
                        <a:pt x="2940082" y="3285206"/>
                        <a:pt x="2931352" y="3297681"/>
                      </a:cubicBezTo>
                      <a:cubicBezTo>
                        <a:pt x="2926362" y="3303919"/>
                        <a:pt x="2921374" y="3301424"/>
                        <a:pt x="2918878" y="3296434"/>
                      </a:cubicBezTo>
                      <a:cubicBezTo>
                        <a:pt x="2913890" y="3291444"/>
                        <a:pt x="2911396" y="3283958"/>
                        <a:pt x="2906406" y="3280216"/>
                      </a:cubicBezTo>
                      <a:cubicBezTo>
                        <a:pt x="2901418" y="3276473"/>
                        <a:pt x="2892686" y="3271483"/>
                        <a:pt x="2888944" y="3272731"/>
                      </a:cubicBezTo>
                      <a:cubicBezTo>
                        <a:pt x="2850280" y="3297681"/>
                        <a:pt x="2811614" y="3247781"/>
                        <a:pt x="2774196" y="3272731"/>
                      </a:cubicBezTo>
                      <a:cubicBezTo>
                        <a:pt x="2755488" y="3283958"/>
                        <a:pt x="2738026" y="3282711"/>
                        <a:pt x="2715574" y="3280216"/>
                      </a:cubicBezTo>
                      <a:cubicBezTo>
                        <a:pt x="2680652" y="3276473"/>
                        <a:pt x="2644480" y="3290196"/>
                        <a:pt x="2614546" y="3312651"/>
                      </a:cubicBezTo>
                      <a:cubicBezTo>
                        <a:pt x="2585860" y="3333859"/>
                        <a:pt x="2519754" y="3322631"/>
                        <a:pt x="2502292" y="3291444"/>
                      </a:cubicBezTo>
                      <a:cubicBezTo>
                        <a:pt x="2502292" y="3290196"/>
                        <a:pt x="2501046" y="3288948"/>
                        <a:pt x="2502292" y="3288948"/>
                      </a:cubicBezTo>
                      <a:cubicBezTo>
                        <a:pt x="2518508" y="3246533"/>
                        <a:pt x="2488572" y="3231563"/>
                        <a:pt x="2462380" y="3211603"/>
                      </a:cubicBezTo>
                      <a:cubicBezTo>
                        <a:pt x="2454896" y="3205365"/>
                        <a:pt x="2452402" y="3187900"/>
                        <a:pt x="2437436" y="3197880"/>
                      </a:cubicBezTo>
                      <a:cubicBezTo>
                        <a:pt x="2423716" y="3209108"/>
                        <a:pt x="2402512" y="3212850"/>
                        <a:pt x="2408748" y="3239048"/>
                      </a:cubicBezTo>
                      <a:cubicBezTo>
                        <a:pt x="2422468" y="3300176"/>
                        <a:pt x="2407500" y="3358809"/>
                        <a:pt x="2383802" y="3413700"/>
                      </a:cubicBezTo>
                      <a:cubicBezTo>
                        <a:pt x="2370082" y="3446135"/>
                        <a:pt x="2325182" y="3453620"/>
                        <a:pt x="2303978" y="3427422"/>
                      </a:cubicBezTo>
                      <a:cubicBezTo>
                        <a:pt x="2286516" y="3453620"/>
                        <a:pt x="2275290" y="3459858"/>
                        <a:pt x="2260324" y="3423680"/>
                      </a:cubicBezTo>
                      <a:cubicBezTo>
                        <a:pt x="2250346" y="3403720"/>
                        <a:pt x="2234130" y="3387502"/>
                        <a:pt x="2245356" y="3362552"/>
                      </a:cubicBezTo>
                      <a:cubicBezTo>
                        <a:pt x="2249098" y="3351324"/>
                        <a:pt x="2240368" y="3347582"/>
                        <a:pt x="2234130" y="3341344"/>
                      </a:cubicBezTo>
                      <a:cubicBezTo>
                        <a:pt x="2187982" y="3302671"/>
                        <a:pt x="2159296" y="3250276"/>
                        <a:pt x="2133102" y="3196633"/>
                      </a:cubicBezTo>
                      <a:cubicBezTo>
                        <a:pt x="2126866" y="3184157"/>
                        <a:pt x="2123124" y="3170435"/>
                        <a:pt x="2138092" y="3162950"/>
                      </a:cubicBezTo>
                      <a:cubicBezTo>
                        <a:pt x="2156800" y="3151722"/>
                        <a:pt x="2158048" y="3136752"/>
                        <a:pt x="2150564" y="3119287"/>
                      </a:cubicBezTo>
                      <a:cubicBezTo>
                        <a:pt x="2141834" y="3095584"/>
                        <a:pt x="2156800" y="3073129"/>
                        <a:pt x="2148070" y="3049426"/>
                      </a:cubicBezTo>
                      <a:cubicBezTo>
                        <a:pt x="2144328" y="3038198"/>
                        <a:pt x="2144328" y="3023228"/>
                        <a:pt x="2131856" y="3023228"/>
                      </a:cubicBezTo>
                      <a:cubicBezTo>
                        <a:pt x="2098180" y="3023228"/>
                        <a:pt x="2098180" y="2998278"/>
                        <a:pt x="2095684" y="2978318"/>
                      </a:cubicBezTo>
                      <a:cubicBezTo>
                        <a:pt x="2093190" y="2950872"/>
                        <a:pt x="2081964" y="2932160"/>
                        <a:pt x="2055772" y="2922180"/>
                      </a:cubicBezTo>
                      <a:cubicBezTo>
                        <a:pt x="2032074" y="2912200"/>
                        <a:pt x="2024590" y="2881012"/>
                        <a:pt x="1995904" y="2876022"/>
                      </a:cubicBezTo>
                      <a:cubicBezTo>
                        <a:pt x="1980936" y="2872279"/>
                        <a:pt x="1995904" y="2813646"/>
                        <a:pt x="2017108" y="2802418"/>
                      </a:cubicBezTo>
                      <a:cubicBezTo>
                        <a:pt x="2034568" y="2792438"/>
                        <a:pt x="2052030" y="2782458"/>
                        <a:pt x="2058266" y="2762498"/>
                      </a:cubicBezTo>
                      <a:cubicBezTo>
                        <a:pt x="2065750" y="2742538"/>
                        <a:pt x="2064504" y="2728815"/>
                        <a:pt x="2037064" y="2722578"/>
                      </a:cubicBezTo>
                      <a:cubicBezTo>
                        <a:pt x="2004634" y="2715093"/>
                        <a:pt x="1968464" y="2718835"/>
                        <a:pt x="1939776" y="2697627"/>
                      </a:cubicBezTo>
                      <a:cubicBezTo>
                        <a:pt x="1931046" y="2692637"/>
                        <a:pt x="1912336" y="2692637"/>
                        <a:pt x="1921068" y="2673925"/>
                      </a:cubicBezTo>
                      <a:cubicBezTo>
                        <a:pt x="1928552" y="2657707"/>
                        <a:pt x="1938530" y="2643984"/>
                        <a:pt x="1958486" y="2648974"/>
                      </a:cubicBezTo>
                      <a:cubicBezTo>
                        <a:pt x="1973452" y="2651469"/>
                        <a:pt x="1987172" y="2653964"/>
                        <a:pt x="2003388" y="2647727"/>
                      </a:cubicBezTo>
                      <a:cubicBezTo>
                        <a:pt x="2039558" y="2632757"/>
                        <a:pt x="2052030" y="2616539"/>
                        <a:pt x="2038310" y="2577866"/>
                      </a:cubicBezTo>
                      <a:cubicBezTo>
                        <a:pt x="2027086" y="2547926"/>
                        <a:pt x="2038310" y="2531708"/>
                        <a:pt x="2065750" y="2522975"/>
                      </a:cubicBezTo>
                      <a:cubicBezTo>
                        <a:pt x="2078222" y="2519233"/>
                        <a:pt x="2091942" y="2514243"/>
                        <a:pt x="2105662" y="2511748"/>
                      </a:cubicBezTo>
                      <a:cubicBezTo>
                        <a:pt x="2121878" y="2508005"/>
                        <a:pt x="2139338" y="2505510"/>
                        <a:pt x="2146822" y="2491788"/>
                      </a:cubicBezTo>
                      <a:cubicBezTo>
                        <a:pt x="2164284" y="2458105"/>
                        <a:pt x="2181746" y="2475570"/>
                        <a:pt x="2192972" y="2491788"/>
                      </a:cubicBezTo>
                      <a:cubicBezTo>
                        <a:pt x="2221658" y="2534203"/>
                        <a:pt x="2245356" y="2579114"/>
                        <a:pt x="2254088" y="2631509"/>
                      </a:cubicBezTo>
                      <a:cubicBezTo>
                        <a:pt x="2270302" y="2713845"/>
                        <a:pt x="2281528" y="2797428"/>
                        <a:pt x="2325182" y="2872279"/>
                      </a:cubicBezTo>
                      <a:cubicBezTo>
                        <a:pt x="2332664" y="2887249"/>
                        <a:pt x="2342642" y="2897229"/>
                        <a:pt x="2361352" y="2895982"/>
                      </a:cubicBezTo>
                      <a:cubicBezTo>
                        <a:pt x="2423716" y="2887249"/>
                        <a:pt x="2487326" y="2886002"/>
                        <a:pt x="2521002" y="2818636"/>
                      </a:cubicBezTo>
                      <a:cubicBezTo>
                        <a:pt x="2529732" y="2801171"/>
                        <a:pt x="2548442" y="2799923"/>
                        <a:pt x="2563408" y="2796181"/>
                      </a:cubicBezTo>
                      <a:cubicBezTo>
                        <a:pt x="2588354" y="2788696"/>
                        <a:pt x="2604568" y="2772478"/>
                        <a:pt x="2593344" y="2747528"/>
                      </a:cubicBezTo>
                      <a:cubicBezTo>
                        <a:pt x="2562162" y="2677667"/>
                        <a:pt x="2615794" y="2642737"/>
                        <a:pt x="2648222" y="2596579"/>
                      </a:cubicBezTo>
                      <a:cubicBezTo>
                        <a:pt x="2650718" y="2594084"/>
                        <a:pt x="2654458" y="2591589"/>
                        <a:pt x="2659448" y="2590341"/>
                      </a:cubicBezTo>
                      <a:cubicBezTo>
                        <a:pt x="2721812" y="2570381"/>
                        <a:pt x="2761724" y="2531708"/>
                        <a:pt x="2777938" y="2464342"/>
                      </a:cubicBezTo>
                      <a:cubicBezTo>
                        <a:pt x="2785422" y="2439392"/>
                        <a:pt x="2811614" y="2433155"/>
                        <a:pt x="2814108" y="2404462"/>
                      </a:cubicBezTo>
                      <a:cubicBezTo>
                        <a:pt x="2819098" y="2363294"/>
                        <a:pt x="2807872" y="2344581"/>
                        <a:pt x="2764218" y="2348324"/>
                      </a:cubicBezTo>
                      <a:cubicBezTo>
                        <a:pt x="2780432" y="2312146"/>
                        <a:pt x="2760476" y="2294681"/>
                        <a:pt x="2730542" y="2283453"/>
                      </a:cubicBezTo>
                      <a:cubicBezTo>
                        <a:pt x="2699360" y="2270978"/>
                        <a:pt x="2680652" y="2252265"/>
                        <a:pt x="2683146" y="2216087"/>
                      </a:cubicBezTo>
                      <a:cubicBezTo>
                        <a:pt x="2684394" y="2193632"/>
                        <a:pt x="2664438" y="2186147"/>
                        <a:pt x="2651964" y="2172424"/>
                      </a:cubicBezTo>
                      <a:cubicBezTo>
                        <a:pt x="2636998" y="2154959"/>
                        <a:pt x="2636998" y="2157454"/>
                        <a:pt x="2656954" y="2143732"/>
                      </a:cubicBezTo>
                      <a:cubicBezTo>
                        <a:pt x="2670674" y="2134999"/>
                        <a:pt x="2664438" y="2121276"/>
                        <a:pt x="2656954" y="2110049"/>
                      </a:cubicBezTo>
                      <a:cubicBezTo>
                        <a:pt x="2643234" y="2092583"/>
                        <a:pt x="2622030" y="2088841"/>
                        <a:pt x="2602074" y="2081356"/>
                      </a:cubicBezTo>
                      <a:cubicBezTo>
                        <a:pt x="2636998" y="2082603"/>
                        <a:pt x="2653212" y="2058901"/>
                        <a:pt x="2671920" y="2035198"/>
                      </a:cubicBezTo>
                      <a:cubicBezTo>
                        <a:pt x="2690630" y="2011495"/>
                        <a:pt x="2710586" y="1987792"/>
                        <a:pt x="2730542" y="1965337"/>
                      </a:cubicBezTo>
                      <a:cubicBezTo>
                        <a:pt x="2739272" y="1955357"/>
                        <a:pt x="2749252" y="1945377"/>
                        <a:pt x="2738026" y="1931654"/>
                      </a:cubicBezTo>
                      <a:cubicBezTo>
                        <a:pt x="2721812" y="1910447"/>
                        <a:pt x="2735532" y="1896724"/>
                        <a:pt x="2748004" y="1883001"/>
                      </a:cubicBezTo>
                      <a:cubicBezTo>
                        <a:pt x="2755488" y="1874269"/>
                        <a:pt x="2765466" y="1870526"/>
                        <a:pt x="2772950" y="1863041"/>
                      </a:cubicBezTo>
                      <a:cubicBezTo>
                        <a:pt x="2785422" y="1850566"/>
                        <a:pt x="2792906" y="1845576"/>
                        <a:pt x="2797894" y="1869279"/>
                      </a:cubicBezTo>
                      <a:cubicBezTo>
                        <a:pt x="2801636" y="1885496"/>
                        <a:pt x="2820346" y="1891734"/>
                        <a:pt x="2834064" y="1892981"/>
                      </a:cubicBezTo>
                      <a:cubicBezTo>
                        <a:pt x="2859010" y="1897971"/>
                        <a:pt x="2882708" y="1878011"/>
                        <a:pt x="2910148" y="1889239"/>
                      </a:cubicBezTo>
                      <a:cubicBezTo>
                        <a:pt x="2916384" y="1891734"/>
                        <a:pt x="2923868" y="1875516"/>
                        <a:pt x="2918878" y="1863041"/>
                      </a:cubicBezTo>
                      <a:cubicBezTo>
                        <a:pt x="2913890" y="1851813"/>
                        <a:pt x="2916384" y="1843081"/>
                        <a:pt x="2927610" y="1838091"/>
                      </a:cubicBezTo>
                      <a:cubicBezTo>
                        <a:pt x="2938836" y="1833101"/>
                        <a:pt x="2947566" y="1840586"/>
                        <a:pt x="2957544" y="1846823"/>
                      </a:cubicBezTo>
                      <a:cubicBezTo>
                        <a:pt x="2970016" y="1854309"/>
                        <a:pt x="2965028" y="1863041"/>
                        <a:pt x="2961286" y="1871774"/>
                      </a:cubicBezTo>
                      <a:cubicBezTo>
                        <a:pt x="2947566" y="1894229"/>
                        <a:pt x="2935094" y="1917932"/>
                        <a:pt x="2955050" y="1944129"/>
                      </a:cubicBezTo>
                      <a:cubicBezTo>
                        <a:pt x="2963780" y="1954110"/>
                        <a:pt x="2952554" y="1959100"/>
                        <a:pt x="2947566" y="1966585"/>
                      </a:cubicBezTo>
                      <a:cubicBezTo>
                        <a:pt x="2935094" y="1982802"/>
                        <a:pt x="2921374" y="1999020"/>
                        <a:pt x="2912642" y="2017733"/>
                      </a:cubicBezTo>
                      <a:cubicBezTo>
                        <a:pt x="2905158" y="2030208"/>
                        <a:pt x="2903912" y="2047673"/>
                        <a:pt x="2916384" y="2056406"/>
                      </a:cubicBezTo>
                      <a:cubicBezTo>
                        <a:pt x="2930104" y="2066386"/>
                        <a:pt x="2941330" y="2058901"/>
                        <a:pt x="2951308" y="2048921"/>
                      </a:cubicBezTo>
                      <a:cubicBezTo>
                        <a:pt x="2967522" y="2028960"/>
                        <a:pt x="2999952" y="2028960"/>
                        <a:pt x="3004940" y="1997773"/>
                      </a:cubicBezTo>
                      <a:cubicBezTo>
                        <a:pt x="3004940" y="1996525"/>
                        <a:pt x="3009930" y="1992782"/>
                        <a:pt x="3012424" y="1992782"/>
                      </a:cubicBezTo>
                      <a:cubicBezTo>
                        <a:pt x="3018660" y="1994030"/>
                        <a:pt x="3019908" y="2000268"/>
                        <a:pt x="3019908" y="2005258"/>
                      </a:cubicBezTo>
                      <a:cubicBezTo>
                        <a:pt x="3021154" y="2020228"/>
                        <a:pt x="3023650" y="2035198"/>
                        <a:pt x="3039864" y="2038940"/>
                      </a:cubicBezTo>
                      <a:cubicBezTo>
                        <a:pt x="3049842" y="2041435"/>
                        <a:pt x="3054830" y="2032703"/>
                        <a:pt x="3057326" y="2026465"/>
                      </a:cubicBezTo>
                      <a:cubicBezTo>
                        <a:pt x="3064808" y="2011495"/>
                        <a:pt x="3059820" y="1999020"/>
                        <a:pt x="3049842" y="1986545"/>
                      </a:cubicBezTo>
                      <a:cubicBezTo>
                        <a:pt x="3034874" y="1967832"/>
                        <a:pt x="3021154" y="1947872"/>
                        <a:pt x="3032380" y="1920427"/>
                      </a:cubicBezTo>
                      <a:cubicBezTo>
                        <a:pt x="3036122" y="1909199"/>
                        <a:pt x="3037368" y="1899219"/>
                        <a:pt x="3053584" y="1911694"/>
                      </a:cubicBezTo>
                      <a:cubicBezTo>
                        <a:pt x="3072292" y="1924169"/>
                        <a:pt x="3086012" y="1916684"/>
                        <a:pt x="3086012" y="1894229"/>
                      </a:cubicBezTo>
                      <a:cubicBezTo>
                        <a:pt x="3087260" y="1884249"/>
                        <a:pt x="3077282" y="1869279"/>
                        <a:pt x="3094744" y="1869279"/>
                      </a:cubicBezTo>
                      <a:cubicBezTo>
                        <a:pt x="3108462" y="1868031"/>
                        <a:pt x="3120936" y="1880506"/>
                        <a:pt x="3119688" y="1894229"/>
                      </a:cubicBezTo>
                      <a:cubicBezTo>
                        <a:pt x="3117194" y="1927912"/>
                        <a:pt x="3129666" y="1934149"/>
                        <a:pt x="3157106" y="1920427"/>
                      </a:cubicBezTo>
                      <a:cubicBezTo>
                        <a:pt x="3173320" y="1911694"/>
                        <a:pt x="3179558" y="1931654"/>
                        <a:pt x="3193276" y="1929159"/>
                      </a:cubicBezTo>
                      <a:cubicBezTo>
                        <a:pt x="3210738" y="1936644"/>
                        <a:pt x="3224458" y="1929159"/>
                        <a:pt x="3234436" y="1915437"/>
                      </a:cubicBezTo>
                      <a:cubicBezTo>
                        <a:pt x="3245662" y="1901714"/>
                        <a:pt x="3235684" y="1887991"/>
                        <a:pt x="3228200" y="1876764"/>
                      </a:cubicBezTo>
                      <a:cubicBezTo>
                        <a:pt x="3221964" y="1865536"/>
                        <a:pt x="3205750" y="1856804"/>
                        <a:pt x="3219470" y="1843081"/>
                      </a:cubicBezTo>
                      <a:cubicBezTo>
                        <a:pt x="3222276" y="1839650"/>
                        <a:pt x="3225160" y="1837857"/>
                        <a:pt x="3228083" y="1837174"/>
                      </a:cubicBezTo>
                      <a:close/>
                      <a:moveTo>
                        <a:pt x="2657936" y="1109498"/>
                      </a:moveTo>
                      <a:cubicBezTo>
                        <a:pt x="2666678" y="1109498"/>
                        <a:pt x="2674170" y="1111971"/>
                        <a:pt x="2677918" y="1119390"/>
                      </a:cubicBezTo>
                      <a:cubicBezTo>
                        <a:pt x="2680416" y="1126808"/>
                        <a:pt x="2674170" y="1131754"/>
                        <a:pt x="2670424" y="1136700"/>
                      </a:cubicBezTo>
                      <a:cubicBezTo>
                        <a:pt x="2665428" y="1141646"/>
                        <a:pt x="2660432" y="1146901"/>
                        <a:pt x="2654656" y="1150610"/>
                      </a:cubicBezTo>
                      <a:lnTo>
                        <a:pt x="2636236" y="1154787"/>
                      </a:lnTo>
                      <a:lnTo>
                        <a:pt x="2636954" y="1154934"/>
                      </a:lnTo>
                      <a:cubicBezTo>
                        <a:pt x="2653190" y="1168644"/>
                        <a:pt x="2661308" y="1175498"/>
                        <a:pt x="2661152" y="1182820"/>
                      </a:cubicBezTo>
                      <a:cubicBezTo>
                        <a:pt x="2660996" y="1190143"/>
                        <a:pt x="2652566" y="1197932"/>
                        <a:pt x="2635706" y="1213511"/>
                      </a:cubicBezTo>
                      <a:cubicBezTo>
                        <a:pt x="2619470" y="1227220"/>
                        <a:pt x="2606980" y="1234698"/>
                        <a:pt x="2590744" y="1217250"/>
                      </a:cubicBezTo>
                      <a:cubicBezTo>
                        <a:pt x="2578256" y="1206033"/>
                        <a:pt x="2570762" y="1209772"/>
                        <a:pt x="2570762" y="1225974"/>
                      </a:cubicBezTo>
                      <a:cubicBezTo>
                        <a:pt x="2570762" y="1233452"/>
                        <a:pt x="2568264" y="1240930"/>
                        <a:pt x="2567016" y="1248407"/>
                      </a:cubicBezTo>
                      <a:cubicBezTo>
                        <a:pt x="2564518" y="1255885"/>
                        <a:pt x="2559522" y="1262117"/>
                        <a:pt x="2549530" y="1259624"/>
                      </a:cubicBezTo>
                      <a:cubicBezTo>
                        <a:pt x="2539540" y="1255885"/>
                        <a:pt x="2533294" y="1245915"/>
                        <a:pt x="2540788" y="1238437"/>
                      </a:cubicBezTo>
                      <a:cubicBezTo>
                        <a:pt x="2555774" y="1219742"/>
                        <a:pt x="2554526" y="1188585"/>
                        <a:pt x="2584500" y="1181107"/>
                      </a:cubicBezTo>
                      <a:cubicBezTo>
                        <a:pt x="2590744" y="1179860"/>
                        <a:pt x="2598238" y="1173629"/>
                        <a:pt x="2599488" y="1167397"/>
                      </a:cubicBezTo>
                      <a:cubicBezTo>
                        <a:pt x="2602610" y="1154934"/>
                        <a:pt x="2608230" y="1150884"/>
                        <a:pt x="2614942" y="1150416"/>
                      </a:cubicBezTo>
                      <a:lnTo>
                        <a:pt x="2634210" y="1154371"/>
                      </a:lnTo>
                      <a:lnTo>
                        <a:pt x="2634362" y="1120317"/>
                      </a:lnTo>
                      <a:cubicBezTo>
                        <a:pt x="2638264" y="1112898"/>
                        <a:pt x="2646070" y="1109498"/>
                        <a:pt x="2657936" y="1109498"/>
                      </a:cubicBezTo>
                      <a:close/>
                      <a:moveTo>
                        <a:pt x="2043690" y="1104007"/>
                      </a:moveTo>
                      <a:cubicBezTo>
                        <a:pt x="2059842" y="1112699"/>
                        <a:pt x="2066056" y="1126357"/>
                        <a:pt x="2061086" y="1144982"/>
                      </a:cubicBezTo>
                      <a:cubicBezTo>
                        <a:pt x="2053630" y="1184716"/>
                        <a:pt x="2071026" y="1202099"/>
                        <a:pt x="2095876" y="1233141"/>
                      </a:cubicBezTo>
                      <a:cubicBezTo>
                        <a:pt x="2115756" y="1255492"/>
                        <a:pt x="2167940" y="1266667"/>
                        <a:pt x="2145576" y="1317575"/>
                      </a:cubicBezTo>
                      <a:cubicBezTo>
                        <a:pt x="2144334" y="1320059"/>
                        <a:pt x="2149304" y="1326267"/>
                        <a:pt x="2151788" y="1327509"/>
                      </a:cubicBezTo>
                      <a:cubicBezTo>
                        <a:pt x="2180366" y="1346134"/>
                        <a:pt x="2199004" y="1375934"/>
                        <a:pt x="2238764" y="1380901"/>
                      </a:cubicBezTo>
                      <a:cubicBezTo>
                        <a:pt x="2288464" y="1387109"/>
                        <a:pt x="2338164" y="1397043"/>
                        <a:pt x="2372954" y="1441743"/>
                      </a:cubicBezTo>
                      <a:cubicBezTo>
                        <a:pt x="2386622" y="1459126"/>
                        <a:pt x="2407744" y="1456643"/>
                        <a:pt x="2416442" y="1434293"/>
                      </a:cubicBezTo>
                      <a:cubicBezTo>
                        <a:pt x="2425140" y="1414426"/>
                        <a:pt x="2438806" y="1400768"/>
                        <a:pt x="2457444" y="1389593"/>
                      </a:cubicBezTo>
                      <a:cubicBezTo>
                        <a:pt x="2474840" y="1379659"/>
                        <a:pt x="2482294" y="1363517"/>
                        <a:pt x="2492234" y="1347376"/>
                      </a:cubicBezTo>
                      <a:cubicBezTo>
                        <a:pt x="2512114" y="1311367"/>
                        <a:pt x="2541934" y="1303917"/>
                        <a:pt x="2570512" y="1327509"/>
                      </a:cubicBezTo>
                      <a:cubicBezTo>
                        <a:pt x="2531994" y="1341167"/>
                        <a:pt x="2527024" y="1349859"/>
                        <a:pt x="2539450" y="1388351"/>
                      </a:cubicBezTo>
                      <a:cubicBezTo>
                        <a:pt x="2550632" y="1426843"/>
                        <a:pt x="2548148" y="1430568"/>
                        <a:pt x="2509630" y="1439260"/>
                      </a:cubicBezTo>
                      <a:cubicBezTo>
                        <a:pt x="2499690" y="1441743"/>
                        <a:pt x="2494720" y="1446710"/>
                        <a:pt x="2490992" y="1456643"/>
                      </a:cubicBezTo>
                      <a:cubicBezTo>
                        <a:pt x="2478568" y="1507552"/>
                        <a:pt x="2443776" y="1541077"/>
                        <a:pt x="2402774" y="1569635"/>
                      </a:cubicBezTo>
                      <a:cubicBezTo>
                        <a:pt x="2384136" y="1582052"/>
                        <a:pt x="2367984" y="1558460"/>
                        <a:pt x="2346862" y="1564669"/>
                      </a:cubicBezTo>
                      <a:cubicBezTo>
                        <a:pt x="2359286" y="1590744"/>
                        <a:pt x="2348104" y="1599436"/>
                        <a:pt x="2319526" y="1598194"/>
                      </a:cubicBezTo>
                      <a:cubicBezTo>
                        <a:pt x="2304616" y="1598194"/>
                        <a:pt x="2288464" y="1606886"/>
                        <a:pt x="2273554" y="1611852"/>
                      </a:cubicBezTo>
                      <a:cubicBezTo>
                        <a:pt x="2248704" y="1619302"/>
                        <a:pt x="2227580" y="1605644"/>
                        <a:pt x="2237520" y="1582052"/>
                      </a:cubicBezTo>
                      <a:cubicBezTo>
                        <a:pt x="2249946" y="1549769"/>
                        <a:pt x="2226338" y="1537352"/>
                        <a:pt x="2211428" y="1522452"/>
                      </a:cubicBezTo>
                      <a:cubicBezTo>
                        <a:pt x="2199004" y="1511277"/>
                        <a:pt x="2179124" y="1519968"/>
                        <a:pt x="2162970" y="1531144"/>
                      </a:cubicBezTo>
                      <a:cubicBezTo>
                        <a:pt x="2149304" y="1542319"/>
                        <a:pt x="2130666" y="1547285"/>
                        <a:pt x="2112028" y="1549769"/>
                      </a:cubicBezTo>
                      <a:cubicBezTo>
                        <a:pt x="2089662" y="1554735"/>
                        <a:pt x="2069782" y="1526177"/>
                        <a:pt x="2075996" y="1501343"/>
                      </a:cubicBezTo>
                      <a:cubicBezTo>
                        <a:pt x="2085936" y="1467818"/>
                        <a:pt x="2103330" y="1438018"/>
                        <a:pt x="2100846" y="1402009"/>
                      </a:cubicBezTo>
                      <a:cubicBezTo>
                        <a:pt x="2098360" y="1362276"/>
                        <a:pt x="2115756" y="1323784"/>
                        <a:pt x="2103330" y="1282808"/>
                      </a:cubicBezTo>
                      <a:cubicBezTo>
                        <a:pt x="2098360" y="1266667"/>
                        <a:pt x="2090906" y="1255492"/>
                        <a:pt x="2080966" y="1243075"/>
                      </a:cubicBezTo>
                      <a:cubicBezTo>
                        <a:pt x="2053630" y="1213275"/>
                        <a:pt x="2038720" y="1180991"/>
                        <a:pt x="2047418" y="1138774"/>
                      </a:cubicBezTo>
                      <a:cubicBezTo>
                        <a:pt x="2049902" y="1127599"/>
                        <a:pt x="2044932" y="1115182"/>
                        <a:pt x="2043690" y="1104007"/>
                      </a:cubicBezTo>
                      <a:close/>
                      <a:moveTo>
                        <a:pt x="2439038" y="955310"/>
                      </a:moveTo>
                      <a:cubicBezTo>
                        <a:pt x="2441681" y="953901"/>
                        <a:pt x="2444790" y="954527"/>
                        <a:pt x="2448522" y="958911"/>
                      </a:cubicBezTo>
                      <a:cubicBezTo>
                        <a:pt x="2463448" y="976445"/>
                        <a:pt x="2484594" y="976445"/>
                        <a:pt x="2502006" y="982708"/>
                      </a:cubicBezTo>
                      <a:cubicBezTo>
                        <a:pt x="2528128" y="992727"/>
                        <a:pt x="2559224" y="986465"/>
                        <a:pt x="2575392" y="1021533"/>
                      </a:cubicBezTo>
                      <a:cubicBezTo>
                        <a:pt x="2580368" y="1031553"/>
                        <a:pt x="2608976" y="1031553"/>
                        <a:pt x="2604002" y="1056601"/>
                      </a:cubicBezTo>
                      <a:cubicBezTo>
                        <a:pt x="2586588" y="1072883"/>
                        <a:pt x="2575392" y="1094175"/>
                        <a:pt x="2577880" y="1117971"/>
                      </a:cubicBezTo>
                      <a:cubicBezTo>
                        <a:pt x="2579124" y="1140515"/>
                        <a:pt x="2567930" y="1149282"/>
                        <a:pt x="2549272" y="1154292"/>
                      </a:cubicBezTo>
                      <a:cubicBezTo>
                        <a:pt x="2516932" y="1163059"/>
                        <a:pt x="2487080" y="1220671"/>
                        <a:pt x="2498276" y="1251982"/>
                      </a:cubicBezTo>
                      <a:cubicBezTo>
                        <a:pt x="2506982" y="1273273"/>
                        <a:pt x="2500762" y="1288303"/>
                        <a:pt x="2489568" y="1304584"/>
                      </a:cubicBezTo>
                      <a:cubicBezTo>
                        <a:pt x="2480862" y="1318361"/>
                        <a:pt x="2470910" y="1330886"/>
                        <a:pt x="2465936" y="1347167"/>
                      </a:cubicBezTo>
                      <a:cubicBezTo>
                        <a:pt x="2464692" y="1349672"/>
                        <a:pt x="2462204" y="1352177"/>
                        <a:pt x="2460960" y="1355934"/>
                      </a:cubicBezTo>
                      <a:cubicBezTo>
                        <a:pt x="2447278" y="1377226"/>
                        <a:pt x="2351502" y="1388498"/>
                        <a:pt x="2331602" y="1372216"/>
                      </a:cubicBezTo>
                      <a:cubicBezTo>
                        <a:pt x="2311700" y="1355934"/>
                        <a:pt x="2293042" y="1287050"/>
                        <a:pt x="2302994" y="1263254"/>
                      </a:cubicBezTo>
                      <a:cubicBezTo>
                        <a:pt x="2305480" y="1254487"/>
                        <a:pt x="2306724" y="1246972"/>
                        <a:pt x="2300506" y="1241962"/>
                      </a:cubicBezTo>
                      <a:cubicBezTo>
                        <a:pt x="2293042" y="1234448"/>
                        <a:pt x="2286824" y="1243215"/>
                        <a:pt x="2280604" y="1245720"/>
                      </a:cubicBezTo>
                      <a:cubicBezTo>
                        <a:pt x="2270654" y="1250729"/>
                        <a:pt x="2256972" y="1265759"/>
                        <a:pt x="2249508" y="1248225"/>
                      </a:cubicBezTo>
                      <a:cubicBezTo>
                        <a:pt x="2242046" y="1233195"/>
                        <a:pt x="2251996" y="1219418"/>
                        <a:pt x="2270654" y="1214409"/>
                      </a:cubicBezTo>
                      <a:cubicBezTo>
                        <a:pt x="2298018" y="1206894"/>
                        <a:pt x="2316676" y="1190612"/>
                        <a:pt x="2324138" y="1161806"/>
                      </a:cubicBezTo>
                      <a:cubicBezTo>
                        <a:pt x="2325382" y="1156797"/>
                        <a:pt x="2330358" y="1149282"/>
                        <a:pt x="2335332" y="1146777"/>
                      </a:cubicBezTo>
                      <a:cubicBezTo>
                        <a:pt x="2373892" y="1131748"/>
                        <a:pt x="2390062" y="1091670"/>
                        <a:pt x="2422402" y="1069126"/>
                      </a:cubicBezTo>
                      <a:cubicBezTo>
                        <a:pt x="2454742" y="1044077"/>
                        <a:pt x="2452254" y="1036562"/>
                        <a:pt x="2422402" y="1006504"/>
                      </a:cubicBezTo>
                      <a:cubicBezTo>
                        <a:pt x="2418670" y="1002747"/>
                        <a:pt x="2418670" y="996484"/>
                        <a:pt x="2418670" y="990222"/>
                      </a:cubicBezTo>
                      <a:cubicBezTo>
                        <a:pt x="2423646" y="982708"/>
                        <a:pt x="2427376" y="972688"/>
                        <a:pt x="2432352" y="963921"/>
                      </a:cubicBezTo>
                      <a:cubicBezTo>
                        <a:pt x="2434218" y="960163"/>
                        <a:pt x="2436395" y="956719"/>
                        <a:pt x="2439038" y="955310"/>
                      </a:cubicBezTo>
                      <a:close/>
                      <a:moveTo>
                        <a:pt x="1834296" y="612459"/>
                      </a:moveTo>
                      <a:lnTo>
                        <a:pt x="1833692" y="612689"/>
                      </a:lnTo>
                      <a:lnTo>
                        <a:pt x="1833988" y="612719"/>
                      </a:lnTo>
                      <a:close/>
                      <a:moveTo>
                        <a:pt x="1945206" y="611173"/>
                      </a:moveTo>
                      <a:lnTo>
                        <a:pt x="1944056" y="612897"/>
                      </a:lnTo>
                      <a:lnTo>
                        <a:pt x="1943336" y="613196"/>
                      </a:lnTo>
                      <a:cubicBezTo>
                        <a:pt x="1943336" y="613041"/>
                        <a:pt x="1943336" y="613041"/>
                        <a:pt x="1941466" y="614909"/>
                      </a:cubicBezTo>
                      <a:lnTo>
                        <a:pt x="1933210" y="616559"/>
                      </a:lnTo>
                      <a:lnTo>
                        <a:pt x="1942596" y="616143"/>
                      </a:lnTo>
                      <a:lnTo>
                        <a:pt x="1942714" y="614909"/>
                      </a:lnTo>
                      <a:lnTo>
                        <a:pt x="1944056" y="612897"/>
                      </a:lnTo>
                      <a:lnTo>
                        <a:pt x="1945206" y="612418"/>
                      </a:lnTo>
                      <a:cubicBezTo>
                        <a:pt x="1945206" y="612418"/>
                        <a:pt x="1946454" y="611173"/>
                        <a:pt x="1945206" y="611173"/>
                      </a:cubicBezTo>
                      <a:close/>
                      <a:moveTo>
                        <a:pt x="2362294" y="538486"/>
                      </a:moveTo>
                      <a:lnTo>
                        <a:pt x="2345644" y="545897"/>
                      </a:lnTo>
                      <a:lnTo>
                        <a:pt x="2329518" y="538719"/>
                      </a:lnTo>
                      <a:lnTo>
                        <a:pt x="2336364" y="554040"/>
                      </a:lnTo>
                      <a:cubicBezTo>
                        <a:pt x="2339480" y="559800"/>
                        <a:pt x="2344156" y="563848"/>
                        <a:pt x="2354130" y="562602"/>
                      </a:cubicBezTo>
                      <a:cubicBezTo>
                        <a:pt x="2359428" y="561980"/>
                        <a:pt x="2361922" y="560267"/>
                        <a:pt x="2362896" y="557952"/>
                      </a:cubicBezTo>
                      <a:cubicBezTo>
                        <a:pt x="2364844" y="553320"/>
                        <a:pt x="2360714" y="546276"/>
                        <a:pt x="2360792" y="540711"/>
                      </a:cubicBezTo>
                      <a:close/>
                      <a:moveTo>
                        <a:pt x="2655324" y="518068"/>
                      </a:moveTo>
                      <a:cubicBezTo>
                        <a:pt x="2669506" y="515947"/>
                        <a:pt x="2674598" y="532189"/>
                        <a:pt x="2680416" y="547705"/>
                      </a:cubicBezTo>
                      <a:cubicBezTo>
                        <a:pt x="2666192" y="539948"/>
                        <a:pt x="2654556" y="528311"/>
                        <a:pt x="2637748" y="527018"/>
                      </a:cubicBezTo>
                      <a:cubicBezTo>
                        <a:pt x="2644859" y="521523"/>
                        <a:pt x="2650596" y="518775"/>
                        <a:pt x="2655324" y="518068"/>
                      </a:cubicBezTo>
                      <a:close/>
                      <a:moveTo>
                        <a:pt x="1849654" y="514093"/>
                      </a:moveTo>
                      <a:lnTo>
                        <a:pt x="1847714" y="515379"/>
                      </a:lnTo>
                      <a:lnTo>
                        <a:pt x="1848358" y="515177"/>
                      </a:lnTo>
                      <a:close/>
                      <a:moveTo>
                        <a:pt x="425192" y="497797"/>
                      </a:moveTo>
                      <a:cubicBezTo>
                        <a:pt x="446270" y="494049"/>
                        <a:pt x="461150" y="497797"/>
                        <a:pt x="472308" y="517785"/>
                      </a:cubicBezTo>
                      <a:cubicBezTo>
                        <a:pt x="493388" y="552763"/>
                        <a:pt x="494628" y="552763"/>
                        <a:pt x="524386" y="525280"/>
                      </a:cubicBezTo>
                      <a:cubicBezTo>
                        <a:pt x="538026" y="511539"/>
                        <a:pt x="546706" y="521532"/>
                        <a:pt x="550426" y="534025"/>
                      </a:cubicBezTo>
                      <a:cubicBezTo>
                        <a:pt x="555386" y="546517"/>
                        <a:pt x="550426" y="557760"/>
                        <a:pt x="545466" y="569004"/>
                      </a:cubicBezTo>
                      <a:cubicBezTo>
                        <a:pt x="526866" y="597736"/>
                        <a:pt x="536786" y="625220"/>
                        <a:pt x="546706" y="653952"/>
                      </a:cubicBezTo>
                      <a:cubicBezTo>
                        <a:pt x="552906" y="676438"/>
                        <a:pt x="564064" y="696426"/>
                        <a:pt x="561584" y="721411"/>
                      </a:cubicBezTo>
                      <a:cubicBezTo>
                        <a:pt x="561584" y="730156"/>
                        <a:pt x="561584" y="740150"/>
                        <a:pt x="555386" y="748894"/>
                      </a:cubicBezTo>
                      <a:cubicBezTo>
                        <a:pt x="526866" y="786372"/>
                        <a:pt x="525626" y="826347"/>
                        <a:pt x="552906" y="861326"/>
                      </a:cubicBezTo>
                      <a:cubicBezTo>
                        <a:pt x="561586" y="872569"/>
                        <a:pt x="565614" y="882251"/>
                        <a:pt x="565770" y="892089"/>
                      </a:cubicBezTo>
                      <a:cubicBezTo>
                        <a:pt x="565924" y="901927"/>
                        <a:pt x="562204" y="911921"/>
                        <a:pt x="555386" y="923788"/>
                      </a:cubicBezTo>
                      <a:cubicBezTo>
                        <a:pt x="531826" y="966263"/>
                        <a:pt x="503308" y="1011235"/>
                        <a:pt x="523146" y="1064953"/>
                      </a:cubicBezTo>
                      <a:cubicBezTo>
                        <a:pt x="521906" y="1082442"/>
                        <a:pt x="508268" y="1091187"/>
                        <a:pt x="498348" y="1102430"/>
                      </a:cubicBezTo>
                      <a:cubicBezTo>
                        <a:pt x="472308" y="1132412"/>
                        <a:pt x="453710" y="1167390"/>
                        <a:pt x="423952" y="1194874"/>
                      </a:cubicBezTo>
                      <a:cubicBezTo>
                        <a:pt x="414032" y="1199871"/>
                        <a:pt x="406592" y="1207366"/>
                        <a:pt x="397912" y="1214862"/>
                      </a:cubicBezTo>
                      <a:cubicBezTo>
                        <a:pt x="375594" y="1234850"/>
                        <a:pt x="360714" y="1231102"/>
                        <a:pt x="349554" y="1202369"/>
                      </a:cubicBezTo>
                      <a:cubicBezTo>
                        <a:pt x="347074" y="1199871"/>
                        <a:pt x="347074" y="1198621"/>
                        <a:pt x="347074" y="1196123"/>
                      </a:cubicBezTo>
                      <a:cubicBezTo>
                        <a:pt x="339636" y="1184880"/>
                        <a:pt x="343354" y="1161144"/>
                        <a:pt x="318556" y="1168640"/>
                      </a:cubicBezTo>
                      <a:cubicBezTo>
                        <a:pt x="293758" y="1178634"/>
                        <a:pt x="282598" y="1203618"/>
                        <a:pt x="294998" y="1226105"/>
                      </a:cubicBezTo>
                      <a:cubicBezTo>
                        <a:pt x="301196" y="1238597"/>
                        <a:pt x="304916" y="1252339"/>
                        <a:pt x="302436" y="1267330"/>
                      </a:cubicBezTo>
                      <a:cubicBezTo>
                        <a:pt x="298716" y="1284819"/>
                        <a:pt x="298716" y="1302309"/>
                        <a:pt x="306156" y="1318549"/>
                      </a:cubicBezTo>
                      <a:cubicBezTo>
                        <a:pt x="311116" y="1329792"/>
                        <a:pt x="309876" y="1339786"/>
                        <a:pt x="302436" y="1349780"/>
                      </a:cubicBezTo>
                      <a:cubicBezTo>
                        <a:pt x="298716" y="1357275"/>
                        <a:pt x="292518" y="1361023"/>
                        <a:pt x="283838" y="1359774"/>
                      </a:cubicBezTo>
                      <a:cubicBezTo>
                        <a:pt x="273918" y="1358524"/>
                        <a:pt x="273918" y="1351029"/>
                        <a:pt x="273918" y="1343534"/>
                      </a:cubicBezTo>
                      <a:cubicBezTo>
                        <a:pt x="272678" y="1331041"/>
                        <a:pt x="275158" y="1321047"/>
                        <a:pt x="271438" y="1309804"/>
                      </a:cubicBezTo>
                      <a:cubicBezTo>
                        <a:pt x="262758" y="1283570"/>
                        <a:pt x="260278" y="1254837"/>
                        <a:pt x="246640" y="1229853"/>
                      </a:cubicBezTo>
                      <a:cubicBezTo>
                        <a:pt x="241680" y="1222357"/>
                        <a:pt x="237960" y="1213612"/>
                        <a:pt x="231760" y="1208615"/>
                      </a:cubicBezTo>
                      <a:cubicBezTo>
                        <a:pt x="213160" y="1198621"/>
                        <a:pt x="206962" y="1179883"/>
                        <a:pt x="203242" y="1159895"/>
                      </a:cubicBezTo>
                      <a:cubicBezTo>
                        <a:pt x="198282" y="1141156"/>
                        <a:pt x="193322" y="1122418"/>
                        <a:pt x="179682" y="1107427"/>
                      </a:cubicBezTo>
                      <a:cubicBezTo>
                        <a:pt x="157364" y="1077445"/>
                        <a:pt x="146204" y="1047463"/>
                        <a:pt x="148684" y="1007487"/>
                      </a:cubicBezTo>
                      <a:cubicBezTo>
                        <a:pt x="151164" y="985001"/>
                        <a:pt x="143724" y="956269"/>
                        <a:pt x="127604" y="933782"/>
                      </a:cubicBezTo>
                      <a:cubicBezTo>
                        <a:pt x="87926" y="881314"/>
                        <a:pt x="110246" y="825098"/>
                        <a:pt x="125124" y="770132"/>
                      </a:cubicBezTo>
                      <a:cubicBezTo>
                        <a:pt x="128844" y="757639"/>
                        <a:pt x="135044" y="746396"/>
                        <a:pt x="131324" y="732654"/>
                      </a:cubicBezTo>
                      <a:cubicBezTo>
                        <a:pt x="125124" y="690180"/>
                        <a:pt x="156124" y="670192"/>
                        <a:pt x="182162" y="648955"/>
                      </a:cubicBezTo>
                      <a:cubicBezTo>
                        <a:pt x="187122" y="643958"/>
                        <a:pt x="193322" y="641460"/>
                        <a:pt x="198282" y="638961"/>
                      </a:cubicBezTo>
                      <a:cubicBezTo>
                        <a:pt x="247880" y="622721"/>
                        <a:pt x="286318" y="595238"/>
                        <a:pt x="308636" y="546517"/>
                      </a:cubicBezTo>
                      <a:cubicBezTo>
                        <a:pt x="348314" y="532776"/>
                        <a:pt x="380554" y="502794"/>
                        <a:pt x="425192" y="497797"/>
                      </a:cubicBezTo>
                      <a:close/>
                      <a:moveTo>
                        <a:pt x="4288083" y="415171"/>
                      </a:moveTo>
                      <a:cubicBezTo>
                        <a:pt x="4303386" y="412677"/>
                        <a:pt x="4320876" y="415483"/>
                        <a:pt x="4334618" y="424835"/>
                      </a:cubicBezTo>
                      <a:cubicBezTo>
                        <a:pt x="4352108" y="436057"/>
                        <a:pt x="4368348" y="447279"/>
                        <a:pt x="4388334" y="453514"/>
                      </a:cubicBezTo>
                      <a:cubicBezTo>
                        <a:pt x="4408322" y="460995"/>
                        <a:pt x="4414568" y="478452"/>
                        <a:pt x="4418316" y="498402"/>
                      </a:cubicBezTo>
                      <a:cubicBezTo>
                        <a:pt x="4420816" y="524587"/>
                        <a:pt x="4439554" y="533315"/>
                        <a:pt x="4460790" y="520846"/>
                      </a:cubicBezTo>
                      <a:cubicBezTo>
                        <a:pt x="4500766" y="497155"/>
                        <a:pt x="4541990" y="512118"/>
                        <a:pt x="4584464" y="512118"/>
                      </a:cubicBezTo>
                      <a:cubicBezTo>
                        <a:pt x="4598206" y="510871"/>
                        <a:pt x="4611948" y="518353"/>
                        <a:pt x="4624440" y="505884"/>
                      </a:cubicBezTo>
                      <a:cubicBezTo>
                        <a:pt x="4646926" y="524587"/>
                        <a:pt x="4668162" y="542044"/>
                        <a:pt x="4690648" y="559500"/>
                      </a:cubicBezTo>
                      <a:cubicBezTo>
                        <a:pt x="4648176" y="591920"/>
                        <a:pt x="4646926" y="596908"/>
                        <a:pt x="4660668" y="648031"/>
                      </a:cubicBezTo>
                      <a:cubicBezTo>
                        <a:pt x="4664416" y="662994"/>
                        <a:pt x="4669412" y="679204"/>
                        <a:pt x="4668162" y="692919"/>
                      </a:cubicBezTo>
                      <a:cubicBezTo>
                        <a:pt x="4664416" y="722845"/>
                        <a:pt x="4635682" y="717857"/>
                        <a:pt x="4616944" y="725339"/>
                      </a:cubicBezTo>
                      <a:cubicBezTo>
                        <a:pt x="4613196" y="726586"/>
                        <a:pt x="4608200" y="722845"/>
                        <a:pt x="4603202" y="722845"/>
                      </a:cubicBezTo>
                      <a:cubicBezTo>
                        <a:pt x="4590710" y="720351"/>
                        <a:pt x="4574470" y="710376"/>
                        <a:pt x="4566974" y="727833"/>
                      </a:cubicBezTo>
                      <a:cubicBezTo>
                        <a:pt x="4559480" y="745290"/>
                        <a:pt x="4583214" y="795166"/>
                        <a:pt x="4598206" y="797659"/>
                      </a:cubicBezTo>
                      <a:cubicBezTo>
                        <a:pt x="4601954" y="797659"/>
                        <a:pt x="4605702" y="795166"/>
                        <a:pt x="4609448" y="791425"/>
                      </a:cubicBezTo>
                      <a:cubicBezTo>
                        <a:pt x="4614446" y="787684"/>
                        <a:pt x="4618194" y="775215"/>
                        <a:pt x="4626938" y="785190"/>
                      </a:cubicBezTo>
                      <a:cubicBezTo>
                        <a:pt x="4633184" y="791425"/>
                        <a:pt x="4631936" y="803894"/>
                        <a:pt x="4626938" y="812622"/>
                      </a:cubicBezTo>
                      <a:cubicBezTo>
                        <a:pt x="4620692" y="821351"/>
                        <a:pt x="4613196" y="817610"/>
                        <a:pt x="4606950" y="811375"/>
                      </a:cubicBezTo>
                      <a:cubicBezTo>
                        <a:pt x="4598206" y="805141"/>
                        <a:pt x="4588212" y="805141"/>
                        <a:pt x="4578218" y="805141"/>
                      </a:cubicBezTo>
                      <a:cubicBezTo>
                        <a:pt x="4569474" y="805141"/>
                        <a:pt x="4558230" y="801400"/>
                        <a:pt x="4558230" y="791425"/>
                      </a:cubicBezTo>
                      <a:cubicBezTo>
                        <a:pt x="4558230" y="766487"/>
                        <a:pt x="4546988" y="761499"/>
                        <a:pt x="4524502" y="770227"/>
                      </a:cubicBezTo>
                      <a:cubicBezTo>
                        <a:pt x="4512008" y="775215"/>
                        <a:pt x="4503264" y="765240"/>
                        <a:pt x="4499516" y="754018"/>
                      </a:cubicBezTo>
                      <a:cubicBezTo>
                        <a:pt x="4497018" y="744042"/>
                        <a:pt x="4503264" y="732820"/>
                        <a:pt x="4515756" y="732820"/>
                      </a:cubicBezTo>
                      <a:cubicBezTo>
                        <a:pt x="4554482" y="732820"/>
                        <a:pt x="4544488" y="695413"/>
                        <a:pt x="4559480" y="675463"/>
                      </a:cubicBezTo>
                      <a:cubicBezTo>
                        <a:pt x="4566974" y="667981"/>
                        <a:pt x="4553234" y="667981"/>
                        <a:pt x="4544488" y="669228"/>
                      </a:cubicBezTo>
                      <a:cubicBezTo>
                        <a:pt x="4508262" y="676710"/>
                        <a:pt x="4473282" y="689179"/>
                        <a:pt x="4442052" y="714117"/>
                      </a:cubicBezTo>
                      <a:cubicBezTo>
                        <a:pt x="4437056" y="717857"/>
                        <a:pt x="4432058" y="721598"/>
                        <a:pt x="4432058" y="727833"/>
                      </a:cubicBezTo>
                      <a:cubicBezTo>
                        <a:pt x="4430808" y="745290"/>
                        <a:pt x="4422064" y="752771"/>
                        <a:pt x="4407074" y="752771"/>
                      </a:cubicBezTo>
                      <a:cubicBezTo>
                        <a:pt x="4398328" y="754018"/>
                        <a:pt x="4389584" y="755265"/>
                        <a:pt x="4387086" y="763993"/>
                      </a:cubicBezTo>
                      <a:cubicBezTo>
                        <a:pt x="4384588" y="773968"/>
                        <a:pt x="4395830" y="776462"/>
                        <a:pt x="4400828" y="780203"/>
                      </a:cubicBezTo>
                      <a:cubicBezTo>
                        <a:pt x="4434556" y="805141"/>
                        <a:pt x="4465788" y="828832"/>
                        <a:pt x="4504514" y="842548"/>
                      </a:cubicBezTo>
                      <a:cubicBezTo>
                        <a:pt x="4538242" y="856264"/>
                        <a:pt x="4541990" y="881202"/>
                        <a:pt x="4523252" y="911128"/>
                      </a:cubicBezTo>
                      <a:cubicBezTo>
                        <a:pt x="4510760" y="928585"/>
                        <a:pt x="4518254" y="944794"/>
                        <a:pt x="4528248" y="957263"/>
                      </a:cubicBezTo>
                      <a:cubicBezTo>
                        <a:pt x="4555732" y="990930"/>
                        <a:pt x="4558230" y="1030831"/>
                        <a:pt x="4563228" y="1070732"/>
                      </a:cubicBezTo>
                      <a:cubicBezTo>
                        <a:pt x="4566974" y="1096917"/>
                        <a:pt x="4555732" y="1119361"/>
                        <a:pt x="4539492" y="1136817"/>
                      </a:cubicBezTo>
                      <a:cubicBezTo>
                        <a:pt x="4520754" y="1155521"/>
                        <a:pt x="4518254" y="1172978"/>
                        <a:pt x="4533246" y="1195422"/>
                      </a:cubicBezTo>
                      <a:cubicBezTo>
                        <a:pt x="4558230" y="1236570"/>
                        <a:pt x="4556982" y="1237817"/>
                        <a:pt x="4522002" y="1272730"/>
                      </a:cubicBezTo>
                      <a:cubicBezTo>
                        <a:pt x="4490772" y="1305150"/>
                        <a:pt x="4479528" y="1362507"/>
                        <a:pt x="4498268" y="1401161"/>
                      </a:cubicBezTo>
                      <a:cubicBezTo>
                        <a:pt x="4504514" y="1413630"/>
                        <a:pt x="4514508" y="1416124"/>
                        <a:pt x="4525750" y="1412384"/>
                      </a:cubicBezTo>
                      <a:cubicBezTo>
                        <a:pt x="4544488" y="1404902"/>
                        <a:pt x="4563228" y="1408643"/>
                        <a:pt x="4581966" y="1407396"/>
                      </a:cubicBezTo>
                      <a:cubicBezTo>
                        <a:pt x="4603202" y="1404902"/>
                        <a:pt x="4618194" y="1413630"/>
                        <a:pt x="4628188" y="1431087"/>
                      </a:cubicBezTo>
                      <a:cubicBezTo>
                        <a:pt x="4639430" y="1451038"/>
                        <a:pt x="4651922" y="1457272"/>
                        <a:pt x="4674408" y="1448544"/>
                      </a:cubicBezTo>
                      <a:cubicBezTo>
                        <a:pt x="4685652" y="1444803"/>
                        <a:pt x="4704390" y="1441062"/>
                        <a:pt x="4705640" y="1459766"/>
                      </a:cubicBezTo>
                      <a:cubicBezTo>
                        <a:pt x="4708138" y="1474729"/>
                        <a:pt x="4694396" y="1487198"/>
                        <a:pt x="4680656" y="1484704"/>
                      </a:cubicBezTo>
                      <a:cubicBezTo>
                        <a:pt x="4624440" y="1475976"/>
                        <a:pt x="4616944" y="1528346"/>
                        <a:pt x="4589462" y="1555778"/>
                      </a:cubicBezTo>
                      <a:cubicBezTo>
                        <a:pt x="4566974" y="1578222"/>
                        <a:pt x="4564476" y="1611888"/>
                        <a:pt x="4566974" y="1643061"/>
                      </a:cubicBezTo>
                      <a:cubicBezTo>
                        <a:pt x="4568224" y="1666752"/>
                        <a:pt x="4594458" y="1671740"/>
                        <a:pt x="4611948" y="1681715"/>
                      </a:cubicBezTo>
                      <a:cubicBezTo>
                        <a:pt x="4623190" y="1689196"/>
                        <a:pt x="4638182" y="1690443"/>
                        <a:pt x="4654422" y="1696678"/>
                      </a:cubicBezTo>
                      <a:cubicBezTo>
                        <a:pt x="4636932" y="1671740"/>
                        <a:pt x="4643178" y="1653036"/>
                        <a:pt x="4661916" y="1636826"/>
                      </a:cubicBezTo>
                      <a:cubicBezTo>
                        <a:pt x="4668162" y="1631839"/>
                        <a:pt x="4675658" y="1630592"/>
                        <a:pt x="4681904" y="1636826"/>
                      </a:cubicBezTo>
                      <a:cubicBezTo>
                        <a:pt x="4688150" y="1641814"/>
                        <a:pt x="4688150" y="1648049"/>
                        <a:pt x="4684402" y="1654283"/>
                      </a:cubicBezTo>
                      <a:cubicBezTo>
                        <a:pt x="4674408" y="1672987"/>
                        <a:pt x="4670662" y="1692937"/>
                        <a:pt x="4681904" y="1714135"/>
                      </a:cubicBezTo>
                      <a:cubicBezTo>
                        <a:pt x="4685652" y="1724110"/>
                        <a:pt x="4686902" y="1737826"/>
                        <a:pt x="4674408" y="1746554"/>
                      </a:cubicBezTo>
                      <a:cubicBezTo>
                        <a:pt x="4661916" y="1755282"/>
                        <a:pt x="4650674" y="1747801"/>
                        <a:pt x="4641928" y="1739073"/>
                      </a:cubicBezTo>
                      <a:cubicBezTo>
                        <a:pt x="4626938" y="1721616"/>
                        <a:pt x="4609448" y="1715381"/>
                        <a:pt x="4586962" y="1717875"/>
                      </a:cubicBezTo>
                      <a:cubicBezTo>
                        <a:pt x="4580716" y="1717875"/>
                        <a:pt x="4571972" y="1715381"/>
                        <a:pt x="4568224" y="1711641"/>
                      </a:cubicBezTo>
                      <a:cubicBezTo>
                        <a:pt x="4551984" y="1694184"/>
                        <a:pt x="4534494" y="1699172"/>
                        <a:pt x="4513258" y="1704159"/>
                      </a:cubicBezTo>
                      <a:cubicBezTo>
                        <a:pt x="4482028" y="1714135"/>
                        <a:pt x="4450796" y="1720369"/>
                        <a:pt x="4453296" y="1767751"/>
                      </a:cubicBezTo>
                      <a:cubicBezTo>
                        <a:pt x="4454544" y="1788949"/>
                        <a:pt x="4443302" y="1816381"/>
                        <a:pt x="4410822" y="1817628"/>
                      </a:cubicBezTo>
                      <a:cubicBezTo>
                        <a:pt x="4395830" y="1822615"/>
                        <a:pt x="4380840" y="1820121"/>
                        <a:pt x="4367098" y="1810146"/>
                      </a:cubicBezTo>
                      <a:lnTo>
                        <a:pt x="4366296" y="1808607"/>
                      </a:lnTo>
                      <a:lnTo>
                        <a:pt x="4330314" y="1818043"/>
                      </a:lnTo>
                      <a:cubicBezTo>
                        <a:pt x="4288666" y="1830162"/>
                        <a:pt x="4252084" y="1848282"/>
                        <a:pt x="4239968" y="1900994"/>
                      </a:cubicBezTo>
                      <a:cubicBezTo>
                        <a:pt x="4237484" y="1908525"/>
                        <a:pt x="4231270" y="1913545"/>
                        <a:pt x="4221328" y="1912290"/>
                      </a:cubicBezTo>
                      <a:cubicBezTo>
                        <a:pt x="4211388" y="1911035"/>
                        <a:pt x="4205174" y="1903504"/>
                        <a:pt x="4202688" y="1895974"/>
                      </a:cubicBezTo>
                      <a:cubicBezTo>
                        <a:pt x="4200204" y="1885934"/>
                        <a:pt x="4201446" y="1875893"/>
                        <a:pt x="4198960" y="1865853"/>
                      </a:cubicBezTo>
                      <a:cubicBezTo>
                        <a:pt x="4197718" y="1859577"/>
                        <a:pt x="4195232" y="1850792"/>
                        <a:pt x="4186534" y="1848282"/>
                      </a:cubicBezTo>
                      <a:cubicBezTo>
                        <a:pt x="4176592" y="1847027"/>
                        <a:pt x="4172864" y="1853302"/>
                        <a:pt x="4167894" y="1859577"/>
                      </a:cubicBezTo>
                      <a:cubicBezTo>
                        <a:pt x="4146768" y="1888444"/>
                        <a:pt x="4143040" y="1887189"/>
                        <a:pt x="4128128" y="1857067"/>
                      </a:cubicBezTo>
                      <a:cubicBezTo>
                        <a:pt x="4113216" y="1826946"/>
                        <a:pt x="4094576" y="1823180"/>
                        <a:pt x="4069722" y="1843261"/>
                      </a:cubicBezTo>
                      <a:cubicBezTo>
                        <a:pt x="4063510" y="1847027"/>
                        <a:pt x="4058538" y="1850792"/>
                        <a:pt x="4051082" y="1853302"/>
                      </a:cubicBezTo>
                      <a:cubicBezTo>
                        <a:pt x="4002618" y="1868363"/>
                        <a:pt x="3998890" y="1872128"/>
                        <a:pt x="3995162" y="1931116"/>
                      </a:cubicBezTo>
                      <a:cubicBezTo>
                        <a:pt x="3986464" y="1911035"/>
                        <a:pt x="3974036" y="1900994"/>
                        <a:pt x="3957882" y="1909780"/>
                      </a:cubicBezTo>
                      <a:cubicBezTo>
                        <a:pt x="3930544" y="1927351"/>
                        <a:pt x="3906932" y="1918565"/>
                        <a:pt x="3884564" y="1902249"/>
                      </a:cubicBezTo>
                      <a:cubicBezTo>
                        <a:pt x="3867166" y="1892209"/>
                        <a:pt x="3859710" y="1888444"/>
                        <a:pt x="3837342" y="1903504"/>
                      </a:cubicBezTo>
                      <a:cubicBezTo>
                        <a:pt x="3811246" y="1919820"/>
                        <a:pt x="3808762" y="1924840"/>
                        <a:pt x="3822430" y="1947432"/>
                      </a:cubicBezTo>
                      <a:cubicBezTo>
                        <a:pt x="3826158" y="1953707"/>
                        <a:pt x="3819946" y="1959982"/>
                        <a:pt x="3812490" y="1959982"/>
                      </a:cubicBezTo>
                      <a:cubicBezTo>
                        <a:pt x="3802548" y="1959982"/>
                        <a:pt x="3798820" y="1953707"/>
                        <a:pt x="3798820" y="1943666"/>
                      </a:cubicBezTo>
                      <a:cubicBezTo>
                        <a:pt x="3798820" y="1926096"/>
                        <a:pt x="3797578" y="1909780"/>
                        <a:pt x="3788878" y="1892209"/>
                      </a:cubicBezTo>
                      <a:cubicBezTo>
                        <a:pt x="3780180" y="1875893"/>
                        <a:pt x="3768996" y="1867108"/>
                        <a:pt x="3752840" y="1863342"/>
                      </a:cubicBezTo>
                      <a:cubicBezTo>
                        <a:pt x="3740414" y="1860832"/>
                        <a:pt x="3730472" y="1857067"/>
                        <a:pt x="3720532" y="1864597"/>
                      </a:cubicBezTo>
                      <a:cubicBezTo>
                        <a:pt x="3708104" y="1874638"/>
                        <a:pt x="3720532" y="1882168"/>
                        <a:pt x="3723016" y="1889699"/>
                      </a:cubicBezTo>
                      <a:cubicBezTo>
                        <a:pt x="3726744" y="1895974"/>
                        <a:pt x="3726744" y="1904759"/>
                        <a:pt x="3720532" y="1907270"/>
                      </a:cubicBezTo>
                      <a:cubicBezTo>
                        <a:pt x="3709348" y="1912290"/>
                        <a:pt x="3709348" y="1902249"/>
                        <a:pt x="3706862" y="1894719"/>
                      </a:cubicBezTo>
                      <a:cubicBezTo>
                        <a:pt x="3698164" y="1872128"/>
                        <a:pt x="3682008" y="1875893"/>
                        <a:pt x="3673310" y="1889699"/>
                      </a:cubicBezTo>
                      <a:cubicBezTo>
                        <a:pt x="3658398" y="1913545"/>
                        <a:pt x="3645972" y="1904759"/>
                        <a:pt x="3631060" y="1893464"/>
                      </a:cubicBezTo>
                      <a:cubicBezTo>
                        <a:pt x="3623602" y="1888444"/>
                        <a:pt x="3617390" y="1882168"/>
                        <a:pt x="3612418" y="1874638"/>
                      </a:cubicBezTo>
                      <a:cubicBezTo>
                        <a:pt x="3597506" y="1854557"/>
                        <a:pt x="3583838" y="1844517"/>
                        <a:pt x="3562712" y="1867108"/>
                      </a:cubicBezTo>
                      <a:cubicBezTo>
                        <a:pt x="3554014" y="1877148"/>
                        <a:pt x="3540344" y="1873383"/>
                        <a:pt x="3527918" y="1873383"/>
                      </a:cubicBezTo>
                      <a:cubicBezTo>
                        <a:pt x="3544072" y="1859577"/>
                        <a:pt x="3567682" y="1854557"/>
                        <a:pt x="3582594" y="1838241"/>
                      </a:cubicBezTo>
                      <a:cubicBezTo>
                        <a:pt x="3590050" y="1829456"/>
                        <a:pt x="3602478" y="1833221"/>
                        <a:pt x="3609934" y="1844517"/>
                      </a:cubicBezTo>
                      <a:cubicBezTo>
                        <a:pt x="3622360" y="1863342"/>
                        <a:pt x="3637272" y="1859577"/>
                        <a:pt x="3655912" y="1853302"/>
                      </a:cubicBezTo>
                      <a:cubicBezTo>
                        <a:pt x="3693192" y="1840751"/>
                        <a:pt x="3732958" y="1833221"/>
                        <a:pt x="3771482" y="1849537"/>
                      </a:cubicBezTo>
                      <a:cubicBezTo>
                        <a:pt x="3785150" y="1855812"/>
                        <a:pt x="3798820" y="1854557"/>
                        <a:pt x="3811246" y="1844517"/>
                      </a:cubicBezTo>
                      <a:cubicBezTo>
                        <a:pt x="3833614" y="1825691"/>
                        <a:pt x="3858468" y="1829456"/>
                        <a:pt x="3877108" y="1853302"/>
                      </a:cubicBezTo>
                      <a:cubicBezTo>
                        <a:pt x="3884564" y="1862087"/>
                        <a:pt x="3889534" y="1875893"/>
                        <a:pt x="3904446" y="1872128"/>
                      </a:cubicBezTo>
                      <a:cubicBezTo>
                        <a:pt x="3919360" y="1868363"/>
                        <a:pt x="3921844" y="1852047"/>
                        <a:pt x="3921844" y="1842006"/>
                      </a:cubicBezTo>
                      <a:cubicBezTo>
                        <a:pt x="3920602" y="1796824"/>
                        <a:pt x="3957882" y="1793059"/>
                        <a:pt x="3983978" y="1776743"/>
                      </a:cubicBezTo>
                      <a:cubicBezTo>
                        <a:pt x="3992676" y="1771723"/>
                        <a:pt x="4002618" y="1774233"/>
                        <a:pt x="4007588" y="1783018"/>
                      </a:cubicBezTo>
                      <a:cubicBezTo>
                        <a:pt x="4021258" y="1805610"/>
                        <a:pt x="4039898" y="1806865"/>
                        <a:pt x="4062266" y="1800589"/>
                      </a:cubicBezTo>
                      <a:cubicBezTo>
                        <a:pt x="4068480" y="1799334"/>
                        <a:pt x="4077178" y="1799334"/>
                        <a:pt x="4082150" y="1801844"/>
                      </a:cubicBezTo>
                      <a:cubicBezTo>
                        <a:pt x="4119430" y="1818160"/>
                        <a:pt x="4146768" y="1814395"/>
                        <a:pt x="4162922" y="1771723"/>
                      </a:cubicBezTo>
                      <a:cubicBezTo>
                        <a:pt x="4166650" y="1760427"/>
                        <a:pt x="4176592" y="1757917"/>
                        <a:pt x="4187776" y="1764193"/>
                      </a:cubicBezTo>
                      <a:cubicBezTo>
                        <a:pt x="4197718" y="1769213"/>
                        <a:pt x="4210144" y="1774233"/>
                        <a:pt x="4205174" y="1788039"/>
                      </a:cubicBezTo>
                      <a:cubicBezTo>
                        <a:pt x="4195232" y="1815650"/>
                        <a:pt x="4220086" y="1838241"/>
                        <a:pt x="4215116" y="1864597"/>
                      </a:cubicBezTo>
                      <a:cubicBezTo>
                        <a:pt x="4213872" y="1869618"/>
                        <a:pt x="4217600" y="1874638"/>
                        <a:pt x="4223814" y="1877148"/>
                      </a:cubicBezTo>
                      <a:cubicBezTo>
                        <a:pt x="4231270" y="1878403"/>
                        <a:pt x="4232512" y="1873383"/>
                        <a:pt x="4236240" y="1868363"/>
                      </a:cubicBezTo>
                      <a:cubicBezTo>
                        <a:pt x="4252396" y="1853302"/>
                        <a:pt x="4253638" y="1830711"/>
                        <a:pt x="4264822" y="1813140"/>
                      </a:cubicBezTo>
                      <a:cubicBezTo>
                        <a:pt x="4282530" y="1785843"/>
                        <a:pt x="4303034" y="1773371"/>
                        <a:pt x="4330004" y="1774665"/>
                      </a:cubicBezTo>
                      <a:lnTo>
                        <a:pt x="4350844" y="1778827"/>
                      </a:lnTo>
                      <a:lnTo>
                        <a:pt x="4348828" y="1755595"/>
                      </a:lnTo>
                      <a:cubicBezTo>
                        <a:pt x="4347734" y="1748113"/>
                        <a:pt x="4345860" y="1740943"/>
                        <a:pt x="4342114" y="1734085"/>
                      </a:cubicBezTo>
                      <a:cubicBezTo>
                        <a:pt x="4325874" y="1699172"/>
                        <a:pt x="4302138" y="1694184"/>
                        <a:pt x="4280900" y="1725357"/>
                      </a:cubicBezTo>
                      <a:cubicBezTo>
                        <a:pt x="4267160" y="1744060"/>
                        <a:pt x="4255916" y="1750295"/>
                        <a:pt x="4237178" y="1734085"/>
                      </a:cubicBezTo>
                      <a:cubicBezTo>
                        <a:pt x="4228434" y="1726604"/>
                        <a:pt x="4215940" y="1726604"/>
                        <a:pt x="4205948" y="1726604"/>
                      </a:cubicBezTo>
                      <a:cubicBezTo>
                        <a:pt x="4180962" y="1729097"/>
                        <a:pt x="4154728" y="1735332"/>
                        <a:pt x="4132242" y="1717875"/>
                      </a:cubicBezTo>
                      <a:cubicBezTo>
                        <a:pt x="4130994" y="1716628"/>
                        <a:pt x="4127246" y="1715381"/>
                        <a:pt x="4125996" y="1716628"/>
                      </a:cubicBezTo>
                      <a:cubicBezTo>
                        <a:pt x="4081024" y="1747801"/>
                        <a:pt x="4041048" y="1695431"/>
                        <a:pt x="3996076" y="1707900"/>
                      </a:cubicBezTo>
                      <a:cubicBezTo>
                        <a:pt x="3957350" y="1717875"/>
                        <a:pt x="3918624" y="1687950"/>
                        <a:pt x="3881146" y="1704159"/>
                      </a:cubicBezTo>
                      <a:cubicBezTo>
                        <a:pt x="3848666" y="1663011"/>
                        <a:pt x="3839922" y="1610641"/>
                        <a:pt x="3822432" y="1562012"/>
                      </a:cubicBezTo>
                      <a:cubicBezTo>
                        <a:pt x="3816186" y="1543309"/>
                        <a:pt x="3829928" y="1518370"/>
                        <a:pt x="3843670" y="1499667"/>
                      </a:cubicBezTo>
                      <a:cubicBezTo>
                        <a:pt x="3871152" y="1464754"/>
                        <a:pt x="3873652" y="1419865"/>
                        <a:pt x="3898636" y="1382458"/>
                      </a:cubicBezTo>
                      <a:cubicBezTo>
                        <a:pt x="3906132" y="1369989"/>
                        <a:pt x="3881146" y="1335075"/>
                        <a:pt x="3866156" y="1335075"/>
                      </a:cubicBezTo>
                      <a:cubicBezTo>
                        <a:pt x="3852414" y="1335075"/>
                        <a:pt x="3851164" y="1341310"/>
                        <a:pt x="3856162" y="1355026"/>
                      </a:cubicBezTo>
                      <a:cubicBezTo>
                        <a:pt x="3871152" y="1393680"/>
                        <a:pt x="3858660" y="1427346"/>
                        <a:pt x="3823682" y="1444803"/>
                      </a:cubicBezTo>
                      <a:cubicBezTo>
                        <a:pt x="3814938" y="1451038"/>
                        <a:pt x="3804944" y="1454778"/>
                        <a:pt x="3796198" y="1447297"/>
                      </a:cubicBezTo>
                      <a:cubicBezTo>
                        <a:pt x="3786204" y="1438569"/>
                        <a:pt x="3779958" y="1426099"/>
                        <a:pt x="3784956" y="1414877"/>
                      </a:cubicBezTo>
                      <a:cubicBezTo>
                        <a:pt x="3793700" y="1398668"/>
                        <a:pt x="3797448" y="1373729"/>
                        <a:pt x="3827430" y="1383705"/>
                      </a:cubicBezTo>
                      <a:cubicBezTo>
                        <a:pt x="3841172" y="1388692"/>
                        <a:pt x="3841172" y="1379964"/>
                        <a:pt x="3838672" y="1368742"/>
                      </a:cubicBezTo>
                      <a:cubicBezTo>
                        <a:pt x="3832426" y="1340063"/>
                        <a:pt x="3807442" y="1340063"/>
                        <a:pt x="3784956" y="1335075"/>
                      </a:cubicBezTo>
                      <a:cubicBezTo>
                        <a:pt x="3774962" y="1332582"/>
                        <a:pt x="3758722" y="1336322"/>
                        <a:pt x="3758722" y="1322606"/>
                      </a:cubicBezTo>
                      <a:cubicBezTo>
                        <a:pt x="3759970" y="1307643"/>
                        <a:pt x="3776212" y="1307643"/>
                        <a:pt x="3788704" y="1307643"/>
                      </a:cubicBezTo>
                      <a:cubicBezTo>
                        <a:pt x="3816186" y="1307643"/>
                        <a:pt x="3843670" y="1307643"/>
                        <a:pt x="3872402" y="1320113"/>
                      </a:cubicBezTo>
                      <a:cubicBezTo>
                        <a:pt x="3943608" y="1350038"/>
                        <a:pt x="3991080" y="1325100"/>
                        <a:pt x="4019812" y="1250286"/>
                      </a:cubicBezTo>
                      <a:cubicBezTo>
                        <a:pt x="4022310" y="1242804"/>
                        <a:pt x="4022310" y="1232829"/>
                        <a:pt x="4031054" y="1231582"/>
                      </a:cubicBezTo>
                      <a:cubicBezTo>
                        <a:pt x="4042298" y="1230335"/>
                        <a:pt x="4037300" y="1242804"/>
                        <a:pt x="4041048" y="1249039"/>
                      </a:cubicBezTo>
                      <a:cubicBezTo>
                        <a:pt x="4062286" y="1281459"/>
                        <a:pt x="4081024" y="1313878"/>
                        <a:pt x="4073528" y="1355026"/>
                      </a:cubicBezTo>
                      <a:cubicBezTo>
                        <a:pt x="4072280" y="1366248"/>
                        <a:pt x="4081024" y="1376223"/>
                        <a:pt x="4092266" y="1372483"/>
                      </a:cubicBezTo>
                      <a:cubicBezTo>
                        <a:pt x="4108506" y="1367495"/>
                        <a:pt x="4128494" y="1371236"/>
                        <a:pt x="4137240" y="1355026"/>
                      </a:cubicBezTo>
                      <a:cubicBezTo>
                        <a:pt x="4143486" y="1342557"/>
                        <a:pt x="4130994" y="1332582"/>
                        <a:pt x="4121000" y="1328841"/>
                      </a:cubicBezTo>
                      <a:cubicBezTo>
                        <a:pt x="4089768" y="1320113"/>
                        <a:pt x="4101012" y="1307643"/>
                        <a:pt x="4118500" y="1295174"/>
                      </a:cubicBezTo>
                      <a:cubicBezTo>
                        <a:pt x="4129744" y="1287693"/>
                        <a:pt x="4143486" y="1281459"/>
                        <a:pt x="4137240" y="1264002"/>
                      </a:cubicBezTo>
                      <a:cubicBezTo>
                        <a:pt x="4130994" y="1246545"/>
                        <a:pt x="4119750" y="1234076"/>
                        <a:pt x="4098514" y="1235323"/>
                      </a:cubicBezTo>
                      <a:cubicBezTo>
                        <a:pt x="4078526" y="1235323"/>
                        <a:pt x="4083522" y="1232829"/>
                        <a:pt x="4084772" y="1211632"/>
                      </a:cubicBezTo>
                      <a:cubicBezTo>
                        <a:pt x="4086020" y="1163002"/>
                        <a:pt x="4140986" y="1138065"/>
                        <a:pt x="4129744" y="1086941"/>
                      </a:cubicBezTo>
                      <a:cubicBezTo>
                        <a:pt x="4127246" y="1069485"/>
                        <a:pt x="4152230" y="1063250"/>
                        <a:pt x="4168470" y="1063250"/>
                      </a:cubicBezTo>
                      <a:cubicBezTo>
                        <a:pt x="4200950" y="1063250"/>
                        <a:pt x="4230932" y="1054522"/>
                        <a:pt x="4258414" y="1037065"/>
                      </a:cubicBezTo>
                      <a:cubicBezTo>
                        <a:pt x="4277154" y="1025843"/>
                        <a:pt x="4289646" y="1037065"/>
                        <a:pt x="4300888" y="1049534"/>
                      </a:cubicBezTo>
                      <a:cubicBezTo>
                        <a:pt x="4320876" y="1070732"/>
                        <a:pt x="4340864" y="1085694"/>
                        <a:pt x="4364600" y="1054522"/>
                      </a:cubicBezTo>
                      <a:cubicBezTo>
                        <a:pt x="4365848" y="1053275"/>
                        <a:pt x="4368348" y="1050781"/>
                        <a:pt x="4369596" y="1050781"/>
                      </a:cubicBezTo>
                      <a:cubicBezTo>
                        <a:pt x="4419566" y="1048287"/>
                        <a:pt x="4409572" y="1015868"/>
                        <a:pt x="4404574" y="984695"/>
                      </a:cubicBezTo>
                      <a:cubicBezTo>
                        <a:pt x="4403326" y="969732"/>
                        <a:pt x="4400828" y="958510"/>
                        <a:pt x="4383338" y="956016"/>
                      </a:cubicBezTo>
                      <a:cubicBezTo>
                        <a:pt x="4380840" y="956016"/>
                        <a:pt x="4379590" y="954769"/>
                        <a:pt x="4377092" y="953522"/>
                      </a:cubicBezTo>
                      <a:cubicBezTo>
                        <a:pt x="4358354" y="944794"/>
                        <a:pt x="4358354" y="926091"/>
                        <a:pt x="4358354" y="908634"/>
                      </a:cubicBezTo>
                      <a:cubicBezTo>
                        <a:pt x="4358354" y="899906"/>
                        <a:pt x="4359602" y="893671"/>
                        <a:pt x="4369596" y="891177"/>
                      </a:cubicBezTo>
                      <a:cubicBezTo>
                        <a:pt x="4389584" y="886190"/>
                        <a:pt x="4390834" y="907387"/>
                        <a:pt x="4402076" y="917362"/>
                      </a:cubicBezTo>
                      <a:cubicBezTo>
                        <a:pt x="4412070" y="896165"/>
                        <a:pt x="4420816" y="877461"/>
                        <a:pt x="4432058" y="861251"/>
                      </a:cubicBezTo>
                      <a:cubicBezTo>
                        <a:pt x="4440802" y="846289"/>
                        <a:pt x="4414568" y="812622"/>
                        <a:pt x="4384588" y="805141"/>
                      </a:cubicBezTo>
                      <a:cubicBezTo>
                        <a:pt x="4329622" y="791425"/>
                        <a:pt x="4279652" y="763993"/>
                        <a:pt x="4229682" y="739055"/>
                      </a:cubicBezTo>
                      <a:cubicBezTo>
                        <a:pt x="4212194" y="729080"/>
                        <a:pt x="4199700" y="717857"/>
                        <a:pt x="4192206" y="699154"/>
                      </a:cubicBezTo>
                      <a:cubicBezTo>
                        <a:pt x="4185960" y="682944"/>
                        <a:pt x="4175966" y="669228"/>
                        <a:pt x="4165972" y="654265"/>
                      </a:cubicBezTo>
                      <a:cubicBezTo>
                        <a:pt x="4152230" y="636809"/>
                        <a:pt x="4144734" y="611870"/>
                        <a:pt x="4159726" y="589426"/>
                      </a:cubicBezTo>
                      <a:cubicBezTo>
                        <a:pt x="4174716" y="568229"/>
                        <a:pt x="4193454" y="553266"/>
                        <a:pt x="4223436" y="565735"/>
                      </a:cubicBezTo>
                      <a:cubicBezTo>
                        <a:pt x="4240926" y="571969"/>
                        <a:pt x="4255916" y="565735"/>
                        <a:pt x="4264660" y="548278"/>
                      </a:cubicBezTo>
                      <a:cubicBezTo>
                        <a:pt x="4272156" y="532069"/>
                        <a:pt x="4275904" y="515859"/>
                        <a:pt x="4297140" y="509624"/>
                      </a:cubicBezTo>
                      <a:cubicBezTo>
                        <a:pt x="4308384" y="505884"/>
                        <a:pt x="4300888" y="493414"/>
                        <a:pt x="4292144" y="490921"/>
                      </a:cubicBezTo>
                      <a:cubicBezTo>
                        <a:pt x="4259664" y="487180"/>
                        <a:pt x="4243424" y="469724"/>
                        <a:pt x="4254668" y="437304"/>
                      </a:cubicBezTo>
                      <a:cubicBezTo>
                        <a:pt x="4259664" y="425458"/>
                        <a:pt x="4272780" y="417665"/>
                        <a:pt x="4288083" y="415171"/>
                      </a:cubicBezTo>
                      <a:close/>
                      <a:moveTo>
                        <a:pt x="2084839" y="414244"/>
                      </a:moveTo>
                      <a:cubicBezTo>
                        <a:pt x="2078917" y="414711"/>
                        <a:pt x="2073618" y="418136"/>
                        <a:pt x="2069878" y="426854"/>
                      </a:cubicBezTo>
                      <a:cubicBezTo>
                        <a:pt x="2064892" y="439308"/>
                        <a:pt x="2063644" y="454253"/>
                        <a:pt x="2081098" y="461726"/>
                      </a:cubicBezTo>
                      <a:cubicBezTo>
                        <a:pt x="2087332" y="465462"/>
                        <a:pt x="2093566" y="465462"/>
                        <a:pt x="2099800" y="467952"/>
                      </a:cubicBezTo>
                      <a:cubicBezTo>
                        <a:pt x="2113514" y="472934"/>
                        <a:pt x="2122240" y="481652"/>
                        <a:pt x="2123488" y="496596"/>
                      </a:cubicBezTo>
                      <a:cubicBezTo>
                        <a:pt x="2123488" y="511541"/>
                        <a:pt x="2113514" y="517768"/>
                        <a:pt x="2102292" y="522750"/>
                      </a:cubicBezTo>
                      <a:cubicBezTo>
                        <a:pt x="2084838" y="530222"/>
                        <a:pt x="2068632" y="538940"/>
                        <a:pt x="2059904" y="557621"/>
                      </a:cubicBezTo>
                      <a:cubicBezTo>
                        <a:pt x="2053670" y="570075"/>
                        <a:pt x="2041204" y="571320"/>
                        <a:pt x="2028736" y="575056"/>
                      </a:cubicBezTo>
                      <a:cubicBezTo>
                        <a:pt x="2012530" y="581283"/>
                        <a:pt x="2007542" y="596228"/>
                        <a:pt x="2013776" y="609927"/>
                      </a:cubicBezTo>
                      <a:cubicBezTo>
                        <a:pt x="2020010" y="624872"/>
                        <a:pt x="2032476" y="613664"/>
                        <a:pt x="2041204" y="609927"/>
                      </a:cubicBezTo>
                      <a:cubicBezTo>
                        <a:pt x="2074866" y="596228"/>
                        <a:pt x="2108526" y="582529"/>
                        <a:pt x="2129720" y="550148"/>
                      </a:cubicBezTo>
                      <a:cubicBezTo>
                        <a:pt x="2140942" y="532713"/>
                        <a:pt x="2160888" y="530222"/>
                        <a:pt x="2180836" y="532713"/>
                      </a:cubicBezTo>
                      <a:cubicBezTo>
                        <a:pt x="2230704" y="540185"/>
                        <a:pt x="2230704" y="540185"/>
                        <a:pt x="2248158" y="492860"/>
                      </a:cubicBezTo>
                      <a:lnTo>
                        <a:pt x="2249110" y="493305"/>
                      </a:lnTo>
                      <a:lnTo>
                        <a:pt x="2243006" y="479854"/>
                      </a:lnTo>
                      <a:lnTo>
                        <a:pt x="2242376" y="479171"/>
                      </a:lnTo>
                      <a:lnTo>
                        <a:pt x="2196420" y="479317"/>
                      </a:lnTo>
                      <a:cubicBezTo>
                        <a:pt x="2180212" y="476670"/>
                        <a:pt x="2164004" y="472934"/>
                        <a:pt x="2147174" y="472934"/>
                      </a:cubicBezTo>
                      <a:cubicBezTo>
                        <a:pt x="2134708" y="472934"/>
                        <a:pt x="2127228" y="461726"/>
                        <a:pt x="2123488" y="448026"/>
                      </a:cubicBezTo>
                      <a:cubicBezTo>
                        <a:pt x="2119746" y="436817"/>
                        <a:pt x="2114760" y="426854"/>
                        <a:pt x="2103540" y="419382"/>
                      </a:cubicBezTo>
                      <a:cubicBezTo>
                        <a:pt x="2097306" y="416268"/>
                        <a:pt x="2090761" y="413777"/>
                        <a:pt x="2084839" y="414244"/>
                      </a:cubicBezTo>
                      <a:close/>
                      <a:moveTo>
                        <a:pt x="2012692" y="282969"/>
                      </a:moveTo>
                      <a:cubicBezTo>
                        <a:pt x="2020001" y="284527"/>
                        <a:pt x="2024666" y="291692"/>
                        <a:pt x="2026532" y="309137"/>
                      </a:cubicBezTo>
                      <a:cubicBezTo>
                        <a:pt x="2026532" y="316613"/>
                        <a:pt x="2029020" y="329074"/>
                        <a:pt x="2041462" y="321598"/>
                      </a:cubicBezTo>
                      <a:cubicBezTo>
                        <a:pt x="2053902" y="311629"/>
                        <a:pt x="2062612" y="317859"/>
                        <a:pt x="2073808" y="324090"/>
                      </a:cubicBezTo>
                      <a:cubicBezTo>
                        <a:pt x="2091226" y="334059"/>
                        <a:pt x="2108644" y="319105"/>
                        <a:pt x="2124816" y="322844"/>
                      </a:cubicBezTo>
                      <a:cubicBezTo>
                        <a:pt x="2149698" y="329074"/>
                        <a:pt x="2165872" y="336551"/>
                        <a:pt x="2180800" y="304152"/>
                      </a:cubicBezTo>
                      <a:cubicBezTo>
                        <a:pt x="2190754" y="282969"/>
                        <a:pt x="2243006" y="282969"/>
                        <a:pt x="2262912" y="299168"/>
                      </a:cubicBezTo>
                      <a:cubicBezTo>
                        <a:pt x="2270376" y="302906"/>
                        <a:pt x="2275352" y="309137"/>
                        <a:pt x="2284062" y="306644"/>
                      </a:cubicBezTo>
                      <a:cubicBezTo>
                        <a:pt x="2311432" y="296677"/>
                        <a:pt x="2327604" y="312875"/>
                        <a:pt x="2347510" y="329074"/>
                      </a:cubicBezTo>
                      <a:cubicBezTo>
                        <a:pt x="2361196" y="340289"/>
                        <a:pt x="2374880" y="352750"/>
                        <a:pt x="2388566" y="363966"/>
                      </a:cubicBezTo>
                      <a:cubicBezTo>
                        <a:pt x="2402250" y="373935"/>
                        <a:pt x="2419668" y="380165"/>
                        <a:pt x="2435840" y="363966"/>
                      </a:cubicBezTo>
                      <a:cubicBezTo>
                        <a:pt x="2449526" y="349012"/>
                        <a:pt x="2465700" y="346520"/>
                        <a:pt x="2485604" y="356488"/>
                      </a:cubicBezTo>
                      <a:cubicBezTo>
                        <a:pt x="2515464" y="367703"/>
                        <a:pt x="2549054" y="371443"/>
                        <a:pt x="2575180" y="393873"/>
                      </a:cubicBezTo>
                      <a:cubicBezTo>
                        <a:pt x="2583888" y="401349"/>
                        <a:pt x="2592598" y="407580"/>
                        <a:pt x="2592598" y="420041"/>
                      </a:cubicBezTo>
                      <a:cubicBezTo>
                        <a:pt x="2583888" y="448701"/>
                        <a:pt x="2575180" y="476115"/>
                        <a:pt x="2568960" y="504776"/>
                      </a:cubicBezTo>
                      <a:cubicBezTo>
                        <a:pt x="2563984" y="523467"/>
                        <a:pt x="2561494" y="543405"/>
                        <a:pt x="2583888" y="555866"/>
                      </a:cubicBezTo>
                      <a:cubicBezTo>
                        <a:pt x="2601306" y="565835"/>
                        <a:pt x="2611258" y="562096"/>
                        <a:pt x="2619968" y="545897"/>
                      </a:cubicBezTo>
                      <a:lnTo>
                        <a:pt x="2619968" y="573311"/>
                      </a:lnTo>
                      <a:lnTo>
                        <a:pt x="2615590" y="580534"/>
                      </a:lnTo>
                      <a:lnTo>
                        <a:pt x="2619872" y="576478"/>
                      </a:lnTo>
                      <a:cubicBezTo>
                        <a:pt x="2625414" y="586487"/>
                        <a:pt x="2627570" y="594436"/>
                        <a:pt x="2624798" y="598999"/>
                      </a:cubicBezTo>
                      <a:cubicBezTo>
                        <a:pt x="2622028" y="603562"/>
                        <a:pt x="2614330" y="604739"/>
                        <a:pt x="2600166" y="601206"/>
                      </a:cubicBezTo>
                      <a:cubicBezTo>
                        <a:pt x="2586616" y="598851"/>
                        <a:pt x="2571838" y="605917"/>
                        <a:pt x="2560752" y="594141"/>
                      </a:cubicBezTo>
                      <a:lnTo>
                        <a:pt x="2573330" y="593798"/>
                      </a:lnTo>
                      <a:lnTo>
                        <a:pt x="2560250" y="592003"/>
                      </a:lnTo>
                      <a:lnTo>
                        <a:pt x="2556720" y="592003"/>
                      </a:lnTo>
                      <a:lnTo>
                        <a:pt x="2547214" y="603545"/>
                      </a:lnTo>
                      <a:cubicBezTo>
                        <a:pt x="2542696" y="605568"/>
                        <a:pt x="2537396" y="606191"/>
                        <a:pt x="2532410" y="607437"/>
                      </a:cubicBezTo>
                      <a:lnTo>
                        <a:pt x="2523750" y="607563"/>
                      </a:lnTo>
                      <a:lnTo>
                        <a:pt x="2520066" y="613519"/>
                      </a:lnTo>
                      <a:cubicBezTo>
                        <a:pt x="2517296" y="615343"/>
                        <a:pt x="2514018" y="615772"/>
                        <a:pt x="2510522" y="615629"/>
                      </a:cubicBezTo>
                      <a:lnTo>
                        <a:pt x="2497284" y="614918"/>
                      </a:lnTo>
                      <a:lnTo>
                        <a:pt x="2492514" y="617400"/>
                      </a:lnTo>
                      <a:cubicBezTo>
                        <a:pt x="2476308" y="629854"/>
                        <a:pt x="2468826" y="648535"/>
                        <a:pt x="2458854" y="665970"/>
                      </a:cubicBezTo>
                      <a:cubicBezTo>
                        <a:pt x="2452620" y="679669"/>
                        <a:pt x="2443892" y="692123"/>
                        <a:pt x="2427686" y="697105"/>
                      </a:cubicBezTo>
                      <a:cubicBezTo>
                        <a:pt x="2408984" y="703332"/>
                        <a:pt x="2394024" y="704577"/>
                        <a:pt x="2386544" y="680915"/>
                      </a:cubicBezTo>
                      <a:cubicBezTo>
                        <a:pt x="2372830" y="644798"/>
                        <a:pt x="2336676" y="648535"/>
                        <a:pt x="2309248" y="642308"/>
                      </a:cubicBezTo>
                      <a:cubicBezTo>
                        <a:pt x="2284314" y="636081"/>
                        <a:pt x="2270600" y="659743"/>
                        <a:pt x="2261872" y="679669"/>
                      </a:cubicBezTo>
                      <a:cubicBezTo>
                        <a:pt x="2248158" y="705823"/>
                        <a:pt x="2234444" y="729485"/>
                        <a:pt x="2204524" y="739448"/>
                      </a:cubicBezTo>
                      <a:lnTo>
                        <a:pt x="2201610" y="739732"/>
                      </a:lnTo>
                      <a:lnTo>
                        <a:pt x="2170184" y="768803"/>
                      </a:lnTo>
                      <a:cubicBezTo>
                        <a:pt x="2162148" y="779147"/>
                        <a:pt x="2151328" y="782703"/>
                        <a:pt x="2139738" y="784158"/>
                      </a:cubicBezTo>
                      <a:lnTo>
                        <a:pt x="2108074" y="786637"/>
                      </a:lnTo>
                      <a:lnTo>
                        <a:pt x="2104786" y="788019"/>
                      </a:lnTo>
                      <a:cubicBezTo>
                        <a:pt x="2078606" y="789264"/>
                        <a:pt x="2058658" y="807945"/>
                        <a:pt x="2033724" y="812927"/>
                      </a:cubicBezTo>
                      <a:cubicBezTo>
                        <a:pt x="2016270" y="806700"/>
                        <a:pt x="1998816" y="802963"/>
                        <a:pt x="1981362" y="810436"/>
                      </a:cubicBezTo>
                      <a:cubicBezTo>
                        <a:pt x="1956428" y="812927"/>
                        <a:pt x="1940220" y="802963"/>
                        <a:pt x="1931492" y="779301"/>
                      </a:cubicBezTo>
                      <a:cubicBezTo>
                        <a:pt x="1925260" y="759375"/>
                        <a:pt x="1921520" y="738203"/>
                        <a:pt x="1929000" y="718277"/>
                      </a:cubicBezTo>
                      <a:cubicBezTo>
                        <a:pt x="1932740" y="711427"/>
                        <a:pt x="1934298" y="704577"/>
                        <a:pt x="1934766" y="697728"/>
                      </a:cubicBezTo>
                      <a:lnTo>
                        <a:pt x="1934114" y="680561"/>
                      </a:lnTo>
                      <a:lnTo>
                        <a:pt x="1913140" y="674762"/>
                      </a:lnTo>
                      <a:cubicBezTo>
                        <a:pt x="1884890" y="667630"/>
                        <a:pt x="1856818" y="665273"/>
                        <a:pt x="1831552" y="692620"/>
                      </a:cubicBezTo>
                      <a:cubicBezTo>
                        <a:pt x="1827808" y="696392"/>
                        <a:pt x="1815332" y="697649"/>
                        <a:pt x="1810342" y="693877"/>
                      </a:cubicBezTo>
                      <a:cubicBezTo>
                        <a:pt x="1790378" y="686333"/>
                        <a:pt x="1781644" y="692620"/>
                        <a:pt x="1775406" y="711480"/>
                      </a:cubicBezTo>
                      <a:cubicBezTo>
                        <a:pt x="1770414" y="729083"/>
                        <a:pt x="1757938" y="724053"/>
                        <a:pt x="1752948" y="712737"/>
                      </a:cubicBezTo>
                      <a:cubicBezTo>
                        <a:pt x="1739222" y="688848"/>
                        <a:pt x="1704286" y="682561"/>
                        <a:pt x="1705534" y="649870"/>
                      </a:cubicBezTo>
                      <a:cubicBezTo>
                        <a:pt x="1705534" y="644841"/>
                        <a:pt x="1698048" y="636039"/>
                        <a:pt x="1694306" y="639811"/>
                      </a:cubicBezTo>
                      <a:cubicBezTo>
                        <a:pt x="1673094" y="671245"/>
                        <a:pt x="1645646" y="641068"/>
                        <a:pt x="1621938" y="649870"/>
                      </a:cubicBezTo>
                      <a:cubicBezTo>
                        <a:pt x="1613516" y="651756"/>
                        <a:pt x="1602990" y="650813"/>
                        <a:pt x="1601936" y="658180"/>
                      </a:cubicBezTo>
                      <a:lnTo>
                        <a:pt x="1602340" y="659861"/>
                      </a:lnTo>
                      <a:lnTo>
                        <a:pt x="1603606" y="659743"/>
                      </a:lnTo>
                      <a:cubicBezTo>
                        <a:pt x="1609840" y="662234"/>
                        <a:pt x="1613580" y="667215"/>
                        <a:pt x="1614828" y="674688"/>
                      </a:cubicBezTo>
                      <a:cubicBezTo>
                        <a:pt x="1602360" y="731976"/>
                        <a:pt x="1652228" y="736958"/>
                        <a:pt x="1684644" y="754393"/>
                      </a:cubicBezTo>
                      <a:cubicBezTo>
                        <a:pt x="1733266" y="755638"/>
                        <a:pt x="1778148" y="780546"/>
                        <a:pt x="1826768" y="783037"/>
                      </a:cubicBezTo>
                      <a:cubicBezTo>
                        <a:pt x="1831756" y="783037"/>
                        <a:pt x="1839236" y="785528"/>
                        <a:pt x="1840482" y="790510"/>
                      </a:cubicBezTo>
                      <a:cubicBezTo>
                        <a:pt x="1854196" y="819154"/>
                        <a:pt x="1880378" y="820399"/>
                        <a:pt x="1907806" y="824135"/>
                      </a:cubicBezTo>
                      <a:cubicBezTo>
                        <a:pt x="1925260" y="829117"/>
                        <a:pt x="1942714" y="835344"/>
                        <a:pt x="1958920" y="845307"/>
                      </a:cubicBezTo>
                      <a:cubicBezTo>
                        <a:pt x="1992582" y="867724"/>
                        <a:pt x="2026244" y="888896"/>
                        <a:pt x="2066138" y="893877"/>
                      </a:cubicBezTo>
                      <a:cubicBezTo>
                        <a:pt x="2081098" y="896368"/>
                        <a:pt x="2096060" y="901350"/>
                        <a:pt x="2099800" y="917540"/>
                      </a:cubicBezTo>
                      <a:cubicBezTo>
                        <a:pt x="2103540" y="936221"/>
                        <a:pt x="2084838" y="939957"/>
                        <a:pt x="2074866" y="947429"/>
                      </a:cubicBezTo>
                      <a:cubicBezTo>
                        <a:pt x="2059904" y="959883"/>
                        <a:pt x="2041204" y="966110"/>
                        <a:pt x="2026244" y="977319"/>
                      </a:cubicBezTo>
                      <a:cubicBezTo>
                        <a:pt x="2024996" y="979809"/>
                        <a:pt x="2022504" y="981055"/>
                        <a:pt x="2021256" y="981055"/>
                      </a:cubicBezTo>
                      <a:cubicBezTo>
                        <a:pt x="1992582" y="976073"/>
                        <a:pt x="1965154" y="964865"/>
                        <a:pt x="1935234" y="968601"/>
                      </a:cubicBezTo>
                      <a:cubicBezTo>
                        <a:pt x="1924012" y="969846"/>
                        <a:pt x="1927752" y="952411"/>
                        <a:pt x="1935234" y="942448"/>
                      </a:cubicBezTo>
                      <a:cubicBezTo>
                        <a:pt x="1958920" y="912558"/>
                        <a:pt x="1950194" y="882669"/>
                        <a:pt x="1915286" y="873951"/>
                      </a:cubicBezTo>
                      <a:cubicBezTo>
                        <a:pt x="1897832" y="868969"/>
                        <a:pt x="1885364" y="860252"/>
                        <a:pt x="1869158" y="854025"/>
                      </a:cubicBezTo>
                      <a:cubicBezTo>
                        <a:pt x="1860430" y="851534"/>
                        <a:pt x="1849210" y="851534"/>
                        <a:pt x="1855444" y="866479"/>
                      </a:cubicBezTo>
                      <a:cubicBezTo>
                        <a:pt x="1862924" y="881423"/>
                        <a:pt x="1866664" y="903840"/>
                        <a:pt x="1882872" y="910068"/>
                      </a:cubicBezTo>
                      <a:cubicBezTo>
                        <a:pt x="1922766" y="923767"/>
                        <a:pt x="1915286" y="961129"/>
                        <a:pt x="1926506" y="989773"/>
                      </a:cubicBezTo>
                      <a:cubicBezTo>
                        <a:pt x="1935234" y="1012190"/>
                        <a:pt x="1922766" y="1029625"/>
                        <a:pt x="1897832" y="1030871"/>
                      </a:cubicBezTo>
                      <a:cubicBezTo>
                        <a:pt x="1864170" y="1030871"/>
                        <a:pt x="1849210" y="1043325"/>
                        <a:pt x="1842976" y="1079441"/>
                      </a:cubicBezTo>
                      <a:cubicBezTo>
                        <a:pt x="1835496" y="1131748"/>
                        <a:pt x="1820536" y="1185300"/>
                        <a:pt x="1808068" y="1236361"/>
                      </a:cubicBezTo>
                      <a:cubicBezTo>
                        <a:pt x="1798094" y="1274968"/>
                        <a:pt x="1764434" y="1291158"/>
                        <a:pt x="1732018" y="1302367"/>
                      </a:cubicBezTo>
                      <a:cubicBezTo>
                        <a:pt x="1699604" y="1313575"/>
                        <a:pt x="1665942" y="1321048"/>
                        <a:pt x="1632282" y="1328520"/>
                      </a:cubicBezTo>
                      <a:cubicBezTo>
                        <a:pt x="1607348" y="1334747"/>
                        <a:pt x="1588646" y="1326029"/>
                        <a:pt x="1572440" y="1304857"/>
                      </a:cubicBezTo>
                      <a:cubicBezTo>
                        <a:pt x="1540024" y="1261269"/>
                        <a:pt x="1511350" y="1215189"/>
                        <a:pt x="1501376" y="1160392"/>
                      </a:cubicBezTo>
                      <a:cubicBezTo>
                        <a:pt x="1498882" y="1150429"/>
                        <a:pt x="1497636" y="1150429"/>
                        <a:pt x="1480182" y="1144202"/>
                      </a:cubicBezTo>
                      <a:cubicBezTo>
                        <a:pt x="1488910" y="1150429"/>
                        <a:pt x="1498882" y="1155410"/>
                        <a:pt x="1502624" y="1167864"/>
                      </a:cubicBezTo>
                      <a:cubicBezTo>
                        <a:pt x="1507610" y="1180318"/>
                        <a:pt x="1503870" y="1191527"/>
                        <a:pt x="1496390" y="1201490"/>
                      </a:cubicBezTo>
                      <a:cubicBezTo>
                        <a:pt x="1490156" y="1208962"/>
                        <a:pt x="1486416" y="1218925"/>
                        <a:pt x="1491402" y="1228888"/>
                      </a:cubicBezTo>
                      <a:cubicBezTo>
                        <a:pt x="1502624" y="1255042"/>
                        <a:pt x="1486416" y="1282440"/>
                        <a:pt x="1497636" y="1309839"/>
                      </a:cubicBezTo>
                      <a:cubicBezTo>
                        <a:pt x="1503870" y="1326029"/>
                        <a:pt x="1485170" y="1337238"/>
                        <a:pt x="1468962" y="1337238"/>
                      </a:cubicBezTo>
                      <a:cubicBezTo>
                        <a:pt x="1457742" y="1338483"/>
                        <a:pt x="1447768" y="1338483"/>
                        <a:pt x="1440288" y="1349692"/>
                      </a:cubicBezTo>
                      <a:cubicBezTo>
                        <a:pt x="1430314" y="1364636"/>
                        <a:pt x="1419094" y="1377090"/>
                        <a:pt x="1446520" y="1384563"/>
                      </a:cubicBezTo>
                      <a:cubicBezTo>
                        <a:pt x="1460234" y="1388299"/>
                        <a:pt x="1467716" y="1398262"/>
                        <a:pt x="1463974" y="1411961"/>
                      </a:cubicBezTo>
                      <a:cubicBezTo>
                        <a:pt x="1456494" y="1434379"/>
                        <a:pt x="1485170" y="1461777"/>
                        <a:pt x="1449014" y="1476722"/>
                      </a:cubicBezTo>
                      <a:cubicBezTo>
                        <a:pt x="1461482" y="1485440"/>
                        <a:pt x="1482676" y="1481703"/>
                        <a:pt x="1478936" y="1501630"/>
                      </a:cubicBezTo>
                      <a:cubicBezTo>
                        <a:pt x="1476442" y="1517820"/>
                        <a:pt x="1466468" y="1526538"/>
                        <a:pt x="1452754" y="1532765"/>
                      </a:cubicBezTo>
                      <a:cubicBezTo>
                        <a:pt x="1434054" y="1540237"/>
                        <a:pt x="1415354" y="1536501"/>
                        <a:pt x="1396652" y="1540237"/>
                      </a:cubicBezTo>
                      <a:cubicBezTo>
                        <a:pt x="1386678" y="1542728"/>
                        <a:pt x="1371718" y="1542728"/>
                        <a:pt x="1374212" y="1558918"/>
                      </a:cubicBezTo>
                      <a:cubicBezTo>
                        <a:pt x="1377952" y="1573863"/>
                        <a:pt x="1389172" y="1571372"/>
                        <a:pt x="1401640" y="1567636"/>
                      </a:cubicBezTo>
                      <a:cubicBezTo>
                        <a:pt x="1412860" y="1562654"/>
                        <a:pt x="1426574" y="1562654"/>
                        <a:pt x="1430314" y="1577599"/>
                      </a:cubicBezTo>
                      <a:cubicBezTo>
                        <a:pt x="1434054" y="1591298"/>
                        <a:pt x="1424080" y="1602507"/>
                        <a:pt x="1411612" y="1604998"/>
                      </a:cubicBezTo>
                      <a:cubicBezTo>
                        <a:pt x="1382938" y="1608734"/>
                        <a:pt x="1360498" y="1622433"/>
                        <a:pt x="1340550" y="1642359"/>
                      </a:cubicBezTo>
                      <a:cubicBezTo>
                        <a:pt x="1324342" y="1658550"/>
                        <a:pt x="1309382" y="1641114"/>
                        <a:pt x="1289434" y="1631151"/>
                      </a:cubicBezTo>
                      <a:cubicBezTo>
                        <a:pt x="1296916" y="1656059"/>
                        <a:pt x="1304396" y="1667267"/>
                        <a:pt x="1328084" y="1659795"/>
                      </a:cubicBezTo>
                      <a:cubicBezTo>
                        <a:pt x="1334316" y="1658550"/>
                        <a:pt x="1340550" y="1656059"/>
                        <a:pt x="1348030" y="1656059"/>
                      </a:cubicBezTo>
                      <a:cubicBezTo>
                        <a:pt x="1356758" y="1657304"/>
                        <a:pt x="1366732" y="1659795"/>
                        <a:pt x="1369224" y="1667267"/>
                      </a:cubicBezTo>
                      <a:cubicBezTo>
                        <a:pt x="1382938" y="1695911"/>
                        <a:pt x="1353018" y="1707120"/>
                        <a:pt x="1343044" y="1725801"/>
                      </a:cubicBezTo>
                      <a:cubicBezTo>
                        <a:pt x="1336810" y="1739500"/>
                        <a:pt x="1323096" y="1741991"/>
                        <a:pt x="1309382" y="1732028"/>
                      </a:cubicBezTo>
                      <a:cubicBezTo>
                        <a:pt x="1304396" y="1727046"/>
                        <a:pt x="1300656" y="1722065"/>
                        <a:pt x="1294422" y="1718328"/>
                      </a:cubicBezTo>
                      <a:cubicBezTo>
                        <a:pt x="1262008" y="1697157"/>
                        <a:pt x="1224606" y="1707120"/>
                        <a:pt x="1212138" y="1744482"/>
                      </a:cubicBezTo>
                      <a:cubicBezTo>
                        <a:pt x="1203412" y="1768144"/>
                        <a:pt x="1187204" y="1769390"/>
                        <a:pt x="1167256" y="1760672"/>
                      </a:cubicBezTo>
                      <a:cubicBezTo>
                        <a:pt x="1134842" y="1746973"/>
                        <a:pt x="1133596" y="1748218"/>
                        <a:pt x="1107414" y="1750709"/>
                      </a:cubicBezTo>
                      <a:cubicBezTo>
                        <a:pt x="1107414" y="1761917"/>
                        <a:pt x="1117388" y="1765653"/>
                        <a:pt x="1122376" y="1771880"/>
                      </a:cubicBezTo>
                      <a:cubicBezTo>
                        <a:pt x="1143570" y="1799279"/>
                        <a:pt x="1147310" y="1834150"/>
                        <a:pt x="1129856" y="1862794"/>
                      </a:cubicBezTo>
                      <a:cubicBezTo>
                        <a:pt x="1118634" y="1880230"/>
                        <a:pt x="1124868" y="1891438"/>
                        <a:pt x="1133596" y="1905138"/>
                      </a:cubicBezTo>
                      <a:cubicBezTo>
                        <a:pt x="1142322" y="1918837"/>
                        <a:pt x="1153542" y="1925064"/>
                        <a:pt x="1169750" y="1920082"/>
                      </a:cubicBezTo>
                      <a:cubicBezTo>
                        <a:pt x="1175984" y="1918837"/>
                        <a:pt x="1179724" y="1916346"/>
                        <a:pt x="1185958" y="1916346"/>
                      </a:cubicBezTo>
                      <a:cubicBezTo>
                        <a:pt x="1200918" y="1913855"/>
                        <a:pt x="1212138" y="1918837"/>
                        <a:pt x="1219618" y="1932536"/>
                      </a:cubicBezTo>
                      <a:cubicBezTo>
                        <a:pt x="1225852" y="1942499"/>
                        <a:pt x="1222112" y="1952463"/>
                        <a:pt x="1215878" y="1962426"/>
                      </a:cubicBezTo>
                      <a:cubicBezTo>
                        <a:pt x="1209646" y="1971144"/>
                        <a:pt x="1197178" y="1979861"/>
                        <a:pt x="1200918" y="1991070"/>
                      </a:cubicBezTo>
                      <a:cubicBezTo>
                        <a:pt x="1207152" y="2023450"/>
                        <a:pt x="1192192" y="2032168"/>
                        <a:pt x="1163516" y="2034659"/>
                      </a:cubicBezTo>
                      <a:cubicBezTo>
                        <a:pt x="1141076" y="2037149"/>
                        <a:pt x="1128608" y="2053340"/>
                        <a:pt x="1114894" y="2070775"/>
                      </a:cubicBezTo>
                      <a:cubicBezTo>
                        <a:pt x="1106168" y="2081984"/>
                        <a:pt x="1106168" y="2089456"/>
                        <a:pt x="1118634" y="2098174"/>
                      </a:cubicBezTo>
                      <a:cubicBezTo>
                        <a:pt x="1137336" y="2109382"/>
                        <a:pt x="1143570" y="2128063"/>
                        <a:pt x="1147310" y="2147990"/>
                      </a:cubicBezTo>
                      <a:cubicBezTo>
                        <a:pt x="1151050" y="2166670"/>
                        <a:pt x="1158530" y="2180370"/>
                        <a:pt x="1183464" y="2189088"/>
                      </a:cubicBezTo>
                      <a:cubicBezTo>
                        <a:pt x="1151050" y="2130554"/>
                        <a:pt x="1184710" y="2085720"/>
                        <a:pt x="1199672" y="2037149"/>
                      </a:cubicBezTo>
                      <a:cubicBezTo>
                        <a:pt x="1202164" y="2024695"/>
                        <a:pt x="1207152" y="2008505"/>
                        <a:pt x="1224606" y="2012242"/>
                      </a:cubicBezTo>
                      <a:cubicBezTo>
                        <a:pt x="1240812" y="2017223"/>
                        <a:pt x="1237072" y="2033413"/>
                        <a:pt x="1232086" y="2045867"/>
                      </a:cubicBezTo>
                      <a:cubicBezTo>
                        <a:pt x="1223358" y="2075757"/>
                        <a:pt x="1235826" y="2100665"/>
                        <a:pt x="1248294" y="2124327"/>
                      </a:cubicBezTo>
                      <a:cubicBezTo>
                        <a:pt x="1275722" y="2181615"/>
                        <a:pt x="1270734" y="2202787"/>
                        <a:pt x="1220866" y="2238903"/>
                      </a:cubicBezTo>
                      <a:cubicBezTo>
                        <a:pt x="1197178" y="2253848"/>
                        <a:pt x="1189698" y="2275020"/>
                        <a:pt x="1197178" y="2301173"/>
                      </a:cubicBezTo>
                      <a:cubicBezTo>
                        <a:pt x="1207152" y="2333553"/>
                        <a:pt x="1214632" y="2365934"/>
                        <a:pt x="1213386" y="2398314"/>
                      </a:cubicBezTo>
                      <a:cubicBezTo>
                        <a:pt x="1213386" y="2410768"/>
                        <a:pt x="1217126" y="2423222"/>
                        <a:pt x="1223358" y="2433185"/>
                      </a:cubicBezTo>
                      <a:cubicBezTo>
                        <a:pt x="1238320" y="2454357"/>
                        <a:pt x="1248294" y="2476774"/>
                        <a:pt x="1248294" y="2502927"/>
                      </a:cubicBezTo>
                      <a:cubicBezTo>
                        <a:pt x="1248294" y="2515381"/>
                        <a:pt x="1254526" y="2527835"/>
                        <a:pt x="1265748" y="2534062"/>
                      </a:cubicBezTo>
                      <a:cubicBezTo>
                        <a:pt x="1290682" y="2550252"/>
                        <a:pt x="1314370" y="2572669"/>
                        <a:pt x="1345538" y="2581387"/>
                      </a:cubicBezTo>
                      <a:cubicBezTo>
                        <a:pt x="1356758" y="2587614"/>
                        <a:pt x="1369224" y="2593841"/>
                        <a:pt x="1375458" y="2605049"/>
                      </a:cubicBezTo>
                      <a:cubicBezTo>
                        <a:pt x="1397900" y="2641166"/>
                        <a:pt x="1434054" y="2661092"/>
                        <a:pt x="1470208" y="2681018"/>
                      </a:cubicBezTo>
                      <a:cubicBezTo>
                        <a:pt x="1496390" y="2695963"/>
                        <a:pt x="1503870" y="2717135"/>
                        <a:pt x="1503870" y="2744533"/>
                      </a:cubicBezTo>
                      <a:cubicBezTo>
                        <a:pt x="1501376" y="2773177"/>
                        <a:pt x="1480182" y="2781895"/>
                        <a:pt x="1457742" y="2788122"/>
                      </a:cubicBezTo>
                      <a:cubicBezTo>
                        <a:pt x="1444028" y="2791858"/>
                        <a:pt x="1429066" y="2795595"/>
                        <a:pt x="1419094" y="2805558"/>
                      </a:cubicBezTo>
                      <a:cubicBezTo>
                        <a:pt x="1411612" y="2813030"/>
                        <a:pt x="1401640" y="2822993"/>
                        <a:pt x="1409120" y="2831711"/>
                      </a:cubicBezTo>
                      <a:cubicBezTo>
                        <a:pt x="1432808" y="2860355"/>
                        <a:pt x="1412860" y="2888999"/>
                        <a:pt x="1409120" y="2916398"/>
                      </a:cubicBezTo>
                      <a:cubicBezTo>
                        <a:pt x="1407872" y="2928852"/>
                        <a:pt x="1397900" y="2943797"/>
                        <a:pt x="1419094" y="2947533"/>
                      </a:cubicBezTo>
                      <a:cubicBezTo>
                        <a:pt x="1440288" y="2952514"/>
                        <a:pt x="1444028" y="2936324"/>
                        <a:pt x="1445274" y="2918889"/>
                      </a:cubicBezTo>
                      <a:cubicBezTo>
                        <a:pt x="1446520" y="2881527"/>
                        <a:pt x="1467716" y="2860355"/>
                        <a:pt x="1501376" y="2862846"/>
                      </a:cubicBezTo>
                      <a:cubicBezTo>
                        <a:pt x="1520078" y="2865337"/>
                        <a:pt x="1532544" y="2872809"/>
                        <a:pt x="1522570" y="2892735"/>
                      </a:cubicBezTo>
                      <a:cubicBezTo>
                        <a:pt x="1515090" y="2905189"/>
                        <a:pt x="1517584" y="2912662"/>
                        <a:pt x="1530050" y="2918889"/>
                      </a:cubicBezTo>
                      <a:cubicBezTo>
                        <a:pt x="1531298" y="2920134"/>
                        <a:pt x="1535038" y="2921379"/>
                        <a:pt x="1535038" y="2922625"/>
                      </a:cubicBezTo>
                      <a:cubicBezTo>
                        <a:pt x="1540024" y="2957496"/>
                        <a:pt x="1569946" y="2982404"/>
                        <a:pt x="1568698" y="3018520"/>
                      </a:cubicBezTo>
                      <a:cubicBezTo>
                        <a:pt x="1568698" y="3025993"/>
                        <a:pt x="1568698" y="3032220"/>
                        <a:pt x="1568698" y="3038447"/>
                      </a:cubicBezTo>
                      <a:cubicBezTo>
                        <a:pt x="1577426" y="3077054"/>
                        <a:pt x="1576180" y="3077054"/>
                        <a:pt x="1538778" y="3070827"/>
                      </a:cubicBezTo>
                      <a:cubicBezTo>
                        <a:pt x="1482676" y="3062109"/>
                        <a:pt x="1426574" y="3044673"/>
                        <a:pt x="1367978" y="3055882"/>
                      </a:cubicBezTo>
                      <a:cubicBezTo>
                        <a:pt x="1358004" y="3057127"/>
                        <a:pt x="1349278" y="3052146"/>
                        <a:pt x="1343044" y="3042183"/>
                      </a:cubicBezTo>
                      <a:cubicBezTo>
                        <a:pt x="1339304" y="3035956"/>
                        <a:pt x="1333070" y="3025993"/>
                        <a:pt x="1323096" y="3033465"/>
                      </a:cubicBezTo>
                      <a:cubicBezTo>
                        <a:pt x="1314370" y="3038447"/>
                        <a:pt x="1311876" y="3047164"/>
                        <a:pt x="1313122" y="3055882"/>
                      </a:cubicBezTo>
                      <a:cubicBezTo>
                        <a:pt x="1313122" y="3065845"/>
                        <a:pt x="1318110" y="3075808"/>
                        <a:pt x="1318110" y="3084526"/>
                      </a:cubicBezTo>
                      <a:cubicBezTo>
                        <a:pt x="1319356" y="3114416"/>
                        <a:pt x="1303148" y="3126870"/>
                        <a:pt x="1275722" y="3116906"/>
                      </a:cubicBezTo>
                      <a:cubicBezTo>
                        <a:pt x="1250786" y="3105698"/>
                        <a:pt x="1220866" y="3100716"/>
                        <a:pt x="1195932" y="3087017"/>
                      </a:cubicBezTo>
                      <a:cubicBezTo>
                        <a:pt x="1172244" y="3075808"/>
                        <a:pt x="1156036" y="3079545"/>
                        <a:pt x="1144816" y="3103207"/>
                      </a:cubicBezTo>
                      <a:cubicBezTo>
                        <a:pt x="1134842" y="3123133"/>
                        <a:pt x="1123622" y="3140569"/>
                        <a:pt x="1108662" y="3155514"/>
                      </a:cubicBezTo>
                      <a:cubicBezTo>
                        <a:pt x="1101180" y="3161741"/>
                        <a:pt x="1096194" y="3171704"/>
                        <a:pt x="1094948" y="3181667"/>
                      </a:cubicBezTo>
                      <a:cubicBezTo>
                        <a:pt x="1089960" y="3221520"/>
                        <a:pt x="1073754" y="3253900"/>
                        <a:pt x="1028872" y="3270090"/>
                      </a:cubicBezTo>
                      <a:cubicBezTo>
                        <a:pt x="1045078" y="3286280"/>
                        <a:pt x="1060040" y="3280053"/>
                        <a:pt x="1073754" y="3275071"/>
                      </a:cubicBezTo>
                      <a:cubicBezTo>
                        <a:pt x="1088714" y="3267599"/>
                        <a:pt x="1104922" y="3267599"/>
                        <a:pt x="1121128" y="3275071"/>
                      </a:cubicBezTo>
                      <a:cubicBezTo>
                        <a:pt x="1142322" y="3287525"/>
                        <a:pt x="1167256" y="3285035"/>
                        <a:pt x="1187204" y="3273826"/>
                      </a:cubicBezTo>
                      <a:cubicBezTo>
                        <a:pt x="1209646" y="3260127"/>
                        <a:pt x="1230840" y="3255145"/>
                        <a:pt x="1260760" y="3270090"/>
                      </a:cubicBezTo>
                      <a:cubicBezTo>
                        <a:pt x="1254526" y="3247673"/>
                        <a:pt x="1242060" y="3241446"/>
                        <a:pt x="1229592" y="3236464"/>
                      </a:cubicBezTo>
                      <a:cubicBezTo>
                        <a:pt x="1199672" y="3224010"/>
                        <a:pt x="1189698" y="3197857"/>
                        <a:pt x="1185958" y="3170458"/>
                      </a:cubicBezTo>
                      <a:cubicBezTo>
                        <a:pt x="1179724" y="3135587"/>
                        <a:pt x="1209646" y="3110679"/>
                        <a:pt x="1245800" y="3118152"/>
                      </a:cubicBezTo>
                      <a:cubicBezTo>
                        <a:pt x="1269488" y="3123133"/>
                        <a:pt x="1289434" y="3135587"/>
                        <a:pt x="1315616" y="3133096"/>
                      </a:cubicBezTo>
                      <a:cubicBezTo>
                        <a:pt x="1334316" y="3130606"/>
                        <a:pt x="1336810" y="3146796"/>
                        <a:pt x="1326836" y="3162986"/>
                      </a:cubicBezTo>
                      <a:cubicBezTo>
                        <a:pt x="1304396" y="3201593"/>
                        <a:pt x="1309382" y="3233973"/>
                        <a:pt x="1341796" y="3262618"/>
                      </a:cubicBezTo>
                      <a:cubicBezTo>
                        <a:pt x="1367978" y="3286280"/>
                        <a:pt x="1385432" y="3321151"/>
                        <a:pt x="1426574" y="3324887"/>
                      </a:cubicBezTo>
                      <a:cubicBezTo>
                        <a:pt x="1439040" y="3326133"/>
                        <a:pt x="1444028" y="3341077"/>
                        <a:pt x="1447768" y="3352286"/>
                      </a:cubicBezTo>
                      <a:cubicBezTo>
                        <a:pt x="1458988" y="3383421"/>
                        <a:pt x="1473948" y="3409574"/>
                        <a:pt x="1500130" y="3431991"/>
                      </a:cubicBezTo>
                      <a:cubicBezTo>
                        <a:pt x="1526310" y="3454408"/>
                        <a:pt x="1521324" y="3490525"/>
                        <a:pt x="1526310" y="3520414"/>
                      </a:cubicBezTo>
                      <a:cubicBezTo>
                        <a:pt x="1532544" y="3549058"/>
                        <a:pt x="1535038" y="3552794"/>
                        <a:pt x="1561218" y="3540340"/>
                      </a:cubicBezTo>
                      <a:cubicBezTo>
                        <a:pt x="1588646" y="3527887"/>
                        <a:pt x="1602360" y="3530377"/>
                        <a:pt x="1614828" y="3557776"/>
                      </a:cubicBezTo>
                      <a:cubicBezTo>
                        <a:pt x="1637268" y="3602610"/>
                        <a:pt x="1664696" y="3646199"/>
                        <a:pt x="1658462" y="3698506"/>
                      </a:cubicBezTo>
                      <a:cubicBezTo>
                        <a:pt x="1655968" y="3712205"/>
                        <a:pt x="1664696" y="3722168"/>
                        <a:pt x="1674670" y="3730886"/>
                      </a:cubicBezTo>
                      <a:cubicBezTo>
                        <a:pt x="1693370" y="3745831"/>
                        <a:pt x="1698358" y="3763266"/>
                        <a:pt x="1689630" y="3785683"/>
                      </a:cubicBezTo>
                      <a:cubicBezTo>
                        <a:pt x="1682150" y="3809346"/>
                        <a:pt x="1680904" y="3833008"/>
                        <a:pt x="1689630" y="3856671"/>
                      </a:cubicBezTo>
                      <a:cubicBezTo>
                        <a:pt x="1692124" y="3861652"/>
                        <a:pt x="1694618" y="3866634"/>
                        <a:pt x="1693370" y="3869125"/>
                      </a:cubicBezTo>
                      <a:cubicBezTo>
                        <a:pt x="1668436" y="3920186"/>
                        <a:pt x="1703344" y="3970002"/>
                        <a:pt x="1693370" y="4019817"/>
                      </a:cubicBezTo>
                      <a:cubicBezTo>
                        <a:pt x="1690878" y="4036007"/>
                        <a:pt x="1697110" y="4043480"/>
                        <a:pt x="1712072" y="4049707"/>
                      </a:cubicBezTo>
                      <a:cubicBezTo>
                        <a:pt x="1725786" y="4055934"/>
                        <a:pt x="1739498" y="4065897"/>
                        <a:pt x="1753212" y="4050952"/>
                      </a:cubicBezTo>
                      <a:cubicBezTo>
                        <a:pt x="1770666" y="4033517"/>
                        <a:pt x="1781888" y="4038498"/>
                        <a:pt x="1788120" y="4059670"/>
                      </a:cubicBezTo>
                      <a:cubicBezTo>
                        <a:pt x="1791860" y="4073369"/>
                        <a:pt x="1798094" y="4083332"/>
                        <a:pt x="1811808" y="4085823"/>
                      </a:cubicBezTo>
                      <a:cubicBezTo>
                        <a:pt x="1839236" y="4092050"/>
                        <a:pt x="1862924" y="4102013"/>
                        <a:pt x="1884118" y="4121940"/>
                      </a:cubicBezTo>
                      <a:cubicBezTo>
                        <a:pt x="1899078" y="4135639"/>
                        <a:pt x="1917780" y="4120694"/>
                        <a:pt x="1922766" y="4093296"/>
                      </a:cubicBezTo>
                      <a:cubicBezTo>
                        <a:pt x="1931492" y="4037253"/>
                        <a:pt x="1945206" y="3982456"/>
                        <a:pt x="1943960" y="3925167"/>
                      </a:cubicBezTo>
                      <a:cubicBezTo>
                        <a:pt x="1942714" y="3903996"/>
                        <a:pt x="1955180" y="3885315"/>
                        <a:pt x="1970142" y="3870370"/>
                      </a:cubicBezTo>
                      <a:cubicBezTo>
                        <a:pt x="1985102" y="3855425"/>
                        <a:pt x="2002556" y="3857916"/>
                        <a:pt x="2006296" y="3876597"/>
                      </a:cubicBezTo>
                      <a:cubicBezTo>
                        <a:pt x="2013776" y="3912713"/>
                        <a:pt x="2039958" y="3950075"/>
                        <a:pt x="2003802" y="3987437"/>
                      </a:cubicBezTo>
                      <a:cubicBezTo>
                        <a:pt x="1987596" y="4006118"/>
                        <a:pt x="1993828" y="4028535"/>
                        <a:pt x="2013776" y="4043480"/>
                      </a:cubicBezTo>
                      <a:cubicBezTo>
                        <a:pt x="2056164" y="4077106"/>
                        <a:pt x="2081098" y="4125676"/>
                        <a:pt x="2113514" y="4168019"/>
                      </a:cubicBezTo>
                      <a:cubicBezTo>
                        <a:pt x="2124734" y="4180473"/>
                        <a:pt x="2135954" y="4191682"/>
                        <a:pt x="2149668" y="4200400"/>
                      </a:cubicBezTo>
                      <a:cubicBezTo>
                        <a:pt x="2172108" y="4214099"/>
                        <a:pt x="2183330" y="4232780"/>
                        <a:pt x="2169616" y="4258933"/>
                      </a:cubicBezTo>
                      <a:cubicBezTo>
                        <a:pt x="2157148" y="4280105"/>
                        <a:pt x="2164628" y="4297540"/>
                        <a:pt x="2184576" y="4308749"/>
                      </a:cubicBezTo>
                      <a:cubicBezTo>
                        <a:pt x="2214498" y="4323694"/>
                        <a:pt x="2231952" y="4339884"/>
                        <a:pt x="2214498" y="4376000"/>
                      </a:cubicBezTo>
                      <a:cubicBezTo>
                        <a:pt x="2204524" y="4394681"/>
                        <a:pt x="2229458" y="4413362"/>
                        <a:pt x="2218238" y="4437025"/>
                      </a:cubicBezTo>
                      <a:cubicBezTo>
                        <a:pt x="2235692" y="4430798"/>
                        <a:pt x="2250652" y="4427061"/>
                        <a:pt x="2265612" y="4432043"/>
                      </a:cubicBezTo>
                      <a:cubicBezTo>
                        <a:pt x="2280574" y="4438270"/>
                        <a:pt x="2290546" y="4449478"/>
                        <a:pt x="2298028" y="4463178"/>
                      </a:cubicBezTo>
                      <a:cubicBezTo>
                        <a:pt x="2308000" y="4479368"/>
                        <a:pt x="2308000" y="4493067"/>
                        <a:pt x="2299274" y="4509257"/>
                      </a:cubicBezTo>
                      <a:cubicBezTo>
                        <a:pt x="2276832" y="4550356"/>
                        <a:pt x="2278080" y="4550356"/>
                        <a:pt x="2309248" y="4583981"/>
                      </a:cubicBezTo>
                      <a:cubicBezTo>
                        <a:pt x="2316728" y="4592699"/>
                        <a:pt x="2324208" y="4602662"/>
                        <a:pt x="2316728" y="4612625"/>
                      </a:cubicBezTo>
                      <a:lnTo>
                        <a:pt x="2302092" y="4618320"/>
                      </a:lnTo>
                      <a:lnTo>
                        <a:pt x="2301660" y="4618229"/>
                      </a:lnTo>
                      <a:lnTo>
                        <a:pt x="2288054" y="4610134"/>
                      </a:lnTo>
                      <a:cubicBezTo>
                        <a:pt x="2281820" y="4605153"/>
                        <a:pt x="2275586" y="4600171"/>
                        <a:pt x="2266860" y="4610134"/>
                      </a:cubicBezTo>
                      <a:cubicBezTo>
                        <a:pt x="2270600" y="4620098"/>
                        <a:pt x="2280574" y="4613871"/>
                        <a:pt x="2286806" y="4615116"/>
                      </a:cubicBezTo>
                      <a:lnTo>
                        <a:pt x="2301660" y="4618229"/>
                      </a:lnTo>
                      <a:lnTo>
                        <a:pt x="2301922" y="4618385"/>
                      </a:lnTo>
                      <a:lnTo>
                        <a:pt x="2302092" y="4618320"/>
                      </a:lnTo>
                      <a:lnTo>
                        <a:pt x="2331376" y="4624457"/>
                      </a:lnTo>
                      <a:cubicBezTo>
                        <a:pt x="2345402" y="4629438"/>
                        <a:pt x="2357870" y="4638156"/>
                        <a:pt x="2366596" y="4656214"/>
                      </a:cubicBezTo>
                      <a:cubicBezTo>
                        <a:pt x="2375324" y="4673650"/>
                        <a:pt x="2391530" y="4671159"/>
                        <a:pt x="2401504" y="4653723"/>
                      </a:cubicBezTo>
                      <a:cubicBezTo>
                        <a:pt x="2408984" y="4640024"/>
                        <a:pt x="2413972" y="4627570"/>
                        <a:pt x="2418958" y="4613871"/>
                      </a:cubicBezTo>
                      <a:cubicBezTo>
                        <a:pt x="2437660" y="4571527"/>
                        <a:pt x="2478800" y="4556582"/>
                        <a:pt x="2542384" y="4570282"/>
                      </a:cubicBezTo>
                      <a:cubicBezTo>
                        <a:pt x="2563578" y="4575263"/>
                        <a:pt x="2577292" y="4577754"/>
                        <a:pt x="2588512" y="4554092"/>
                      </a:cubicBezTo>
                      <a:cubicBezTo>
                        <a:pt x="2597238" y="4534165"/>
                        <a:pt x="2620926" y="4539147"/>
                        <a:pt x="2644614" y="4562809"/>
                      </a:cubicBezTo>
                      <a:cubicBezTo>
                        <a:pt x="2635886" y="4526693"/>
                        <a:pt x="2650848" y="4481859"/>
                        <a:pt x="2687002" y="4456951"/>
                      </a:cubicBezTo>
                      <a:cubicBezTo>
                        <a:pt x="2715676" y="4438270"/>
                        <a:pt x="2745598" y="4420834"/>
                        <a:pt x="2781752" y="4423325"/>
                      </a:cubicBezTo>
                      <a:cubicBezTo>
                        <a:pt x="2806686" y="4425816"/>
                        <a:pt x="2827880" y="4418344"/>
                        <a:pt x="2845334" y="4400908"/>
                      </a:cubicBezTo>
                      <a:cubicBezTo>
                        <a:pt x="2859048" y="4388454"/>
                        <a:pt x="2872762" y="4380982"/>
                        <a:pt x="2892710" y="4389700"/>
                      </a:cubicBezTo>
                      <a:cubicBezTo>
                        <a:pt x="2901436" y="4393436"/>
                        <a:pt x="2910164" y="4392190"/>
                        <a:pt x="2917644" y="4385963"/>
                      </a:cubicBezTo>
                      <a:cubicBezTo>
                        <a:pt x="2937592" y="4369773"/>
                        <a:pt x="2943826" y="4382227"/>
                        <a:pt x="2950058" y="4398417"/>
                      </a:cubicBezTo>
                      <a:cubicBezTo>
                        <a:pt x="2957540" y="4422080"/>
                        <a:pt x="2970006" y="4418344"/>
                        <a:pt x="2987460" y="4408380"/>
                      </a:cubicBezTo>
                      <a:cubicBezTo>
                        <a:pt x="3028602" y="4382227"/>
                        <a:pt x="3070990" y="4367282"/>
                        <a:pt x="3119612" y="4390945"/>
                      </a:cubicBezTo>
                      <a:cubicBezTo>
                        <a:pt x="3138312" y="4398417"/>
                        <a:pt x="3158260" y="4388454"/>
                        <a:pt x="3178208" y="4394681"/>
                      </a:cubicBezTo>
                      <a:cubicBezTo>
                        <a:pt x="3204388" y="4403399"/>
                        <a:pt x="3208128" y="4373509"/>
                        <a:pt x="3221842" y="4362301"/>
                      </a:cubicBezTo>
                      <a:cubicBezTo>
                        <a:pt x="3243036" y="4343620"/>
                        <a:pt x="3261738" y="4324939"/>
                        <a:pt x="3277944" y="4298786"/>
                      </a:cubicBezTo>
                      <a:cubicBezTo>
                        <a:pt x="3289166" y="4278859"/>
                        <a:pt x="3349008" y="4273878"/>
                        <a:pt x="3368954" y="4290068"/>
                      </a:cubicBezTo>
                      <a:cubicBezTo>
                        <a:pt x="3387656" y="4305013"/>
                        <a:pt x="3395136" y="4298786"/>
                        <a:pt x="3405110" y="4282596"/>
                      </a:cubicBezTo>
                      <a:cubicBezTo>
                        <a:pt x="3411344" y="4273878"/>
                        <a:pt x="3417576" y="4266405"/>
                        <a:pt x="3425058" y="4261424"/>
                      </a:cubicBezTo>
                      <a:cubicBezTo>
                        <a:pt x="3436278" y="4253952"/>
                        <a:pt x="3437524" y="4247725"/>
                        <a:pt x="3435030" y="4234025"/>
                      </a:cubicBezTo>
                      <a:cubicBezTo>
                        <a:pt x="3425058" y="4191682"/>
                        <a:pt x="3451238" y="4169265"/>
                        <a:pt x="3492380" y="4184209"/>
                      </a:cubicBezTo>
                      <a:cubicBezTo>
                        <a:pt x="3508586" y="4189191"/>
                        <a:pt x="3522300" y="4187946"/>
                        <a:pt x="3537262" y="4180473"/>
                      </a:cubicBezTo>
                      <a:cubicBezTo>
                        <a:pt x="3565936" y="4165529"/>
                        <a:pt x="3589624" y="4146848"/>
                        <a:pt x="3613312" y="4123185"/>
                      </a:cubicBezTo>
                      <a:cubicBezTo>
                        <a:pt x="3625778" y="4110731"/>
                        <a:pt x="3636998" y="4097032"/>
                        <a:pt x="3654452" y="4090805"/>
                      </a:cubicBezTo>
                      <a:cubicBezTo>
                        <a:pt x="3680634" y="4079596"/>
                        <a:pt x="3695594" y="4087069"/>
                        <a:pt x="3706814" y="4113222"/>
                      </a:cubicBezTo>
                      <a:cubicBezTo>
                        <a:pt x="3726762" y="4158056"/>
                        <a:pt x="3737982" y="4206627"/>
                        <a:pt x="3736736" y="4261424"/>
                      </a:cubicBezTo>
                      <a:cubicBezTo>
                        <a:pt x="3754190" y="4240252"/>
                        <a:pt x="3772890" y="4227798"/>
                        <a:pt x="3797824" y="4227798"/>
                      </a:cubicBezTo>
                      <a:cubicBezTo>
                        <a:pt x="3812786" y="4227798"/>
                        <a:pt x="3824006" y="4232780"/>
                        <a:pt x="3831486" y="4245234"/>
                      </a:cubicBezTo>
                      <a:cubicBezTo>
                        <a:pt x="3838966" y="4258933"/>
                        <a:pt x="3837720" y="4271387"/>
                        <a:pt x="3826500" y="4281350"/>
                      </a:cubicBezTo>
                      <a:cubicBezTo>
                        <a:pt x="3804058" y="4303767"/>
                        <a:pt x="3797824" y="4332411"/>
                        <a:pt x="3791592" y="4362301"/>
                      </a:cubicBezTo>
                      <a:cubicBezTo>
                        <a:pt x="3790344" y="4376000"/>
                        <a:pt x="3787852" y="4390945"/>
                        <a:pt x="3771644" y="4392190"/>
                      </a:cubicBezTo>
                      <a:cubicBezTo>
                        <a:pt x="3756684" y="4393436"/>
                        <a:pt x="3754190" y="4378491"/>
                        <a:pt x="3749202" y="4367282"/>
                      </a:cubicBezTo>
                      <a:cubicBezTo>
                        <a:pt x="3742970" y="4353583"/>
                        <a:pt x="3737982" y="4338638"/>
                        <a:pt x="3729256" y="4326184"/>
                      </a:cubicBezTo>
                      <a:cubicBezTo>
                        <a:pt x="3719282" y="4309994"/>
                        <a:pt x="3700582" y="4309994"/>
                        <a:pt x="3696840" y="4326184"/>
                      </a:cubicBezTo>
                      <a:cubicBezTo>
                        <a:pt x="3689360" y="4361055"/>
                        <a:pt x="3666920" y="4366037"/>
                        <a:pt x="3639492" y="4369773"/>
                      </a:cubicBezTo>
                      <a:cubicBezTo>
                        <a:pt x="3630766" y="4371019"/>
                        <a:pt x="3623284" y="4376000"/>
                        <a:pt x="3613312" y="4377246"/>
                      </a:cubicBezTo>
                      <a:cubicBezTo>
                        <a:pt x="3588376" y="4383473"/>
                        <a:pt x="3577156" y="4394681"/>
                        <a:pt x="3590870" y="4422080"/>
                      </a:cubicBezTo>
                      <a:cubicBezTo>
                        <a:pt x="3594610" y="4428307"/>
                        <a:pt x="3594610" y="4434534"/>
                        <a:pt x="3594610" y="4440761"/>
                      </a:cubicBezTo>
                      <a:cubicBezTo>
                        <a:pt x="3589624" y="4480613"/>
                        <a:pt x="3605830" y="4504276"/>
                        <a:pt x="3640738" y="4526693"/>
                      </a:cubicBezTo>
                      <a:cubicBezTo>
                        <a:pt x="3670660" y="4546619"/>
                        <a:pt x="3688114" y="4583981"/>
                        <a:pt x="3696840" y="4620098"/>
                      </a:cubicBezTo>
                      <a:cubicBezTo>
                        <a:pt x="3700582" y="4638779"/>
                        <a:pt x="3705568" y="4638779"/>
                        <a:pt x="3721776" y="4635042"/>
                      </a:cubicBezTo>
                      <a:cubicBezTo>
                        <a:pt x="3756684" y="4623834"/>
                        <a:pt x="3771644" y="4630061"/>
                        <a:pt x="3791592" y="4659950"/>
                      </a:cubicBezTo>
                      <a:cubicBezTo>
                        <a:pt x="3796578" y="4667423"/>
                        <a:pt x="3799072" y="4676140"/>
                        <a:pt x="3804058" y="4683613"/>
                      </a:cubicBezTo>
                      <a:cubicBezTo>
                        <a:pt x="3824006" y="4713502"/>
                        <a:pt x="3848940" y="4713502"/>
                        <a:pt x="3870134" y="4683613"/>
                      </a:cubicBezTo>
                      <a:cubicBezTo>
                        <a:pt x="3890082" y="4654969"/>
                        <a:pt x="3902548" y="4620098"/>
                        <a:pt x="3905042" y="4585227"/>
                      </a:cubicBezTo>
                      <a:cubicBezTo>
                        <a:pt x="3910030" y="4545374"/>
                        <a:pt x="3927484" y="4514239"/>
                        <a:pt x="3948678" y="4484349"/>
                      </a:cubicBezTo>
                      <a:cubicBezTo>
                        <a:pt x="3959898" y="4470650"/>
                        <a:pt x="3967378" y="4456951"/>
                        <a:pt x="3968624" y="4439515"/>
                      </a:cubicBezTo>
                      <a:cubicBezTo>
                        <a:pt x="3969872" y="4414607"/>
                        <a:pt x="3983586" y="4394681"/>
                        <a:pt x="4002286" y="4382227"/>
                      </a:cubicBezTo>
                      <a:cubicBezTo>
                        <a:pt x="4027220" y="4363546"/>
                        <a:pt x="4054648" y="4349847"/>
                        <a:pt x="4075842" y="4326184"/>
                      </a:cubicBezTo>
                      <a:cubicBezTo>
                        <a:pt x="4083322" y="4317467"/>
                        <a:pt x="4095790" y="4318712"/>
                        <a:pt x="4107010" y="4322448"/>
                      </a:cubicBezTo>
                      <a:cubicBezTo>
                        <a:pt x="4119478" y="4326184"/>
                        <a:pt x="4131944" y="4329921"/>
                        <a:pt x="4145658" y="4328675"/>
                      </a:cubicBezTo>
                      <a:cubicBezTo>
                        <a:pt x="4169346" y="4328675"/>
                        <a:pt x="4186800" y="4336148"/>
                        <a:pt x="4189294" y="4363546"/>
                      </a:cubicBezTo>
                      <a:cubicBezTo>
                        <a:pt x="4189294" y="4376000"/>
                        <a:pt x="4198020" y="4378491"/>
                        <a:pt x="4207994" y="4383473"/>
                      </a:cubicBezTo>
                      <a:lnTo>
                        <a:pt x="4243196" y="4403035"/>
                      </a:lnTo>
                      <a:lnTo>
                        <a:pt x="4231438" y="4382794"/>
                      </a:lnTo>
                      <a:cubicBezTo>
                        <a:pt x="4232674" y="4341459"/>
                        <a:pt x="4220306" y="4300125"/>
                        <a:pt x="4224016" y="4258790"/>
                      </a:cubicBezTo>
                      <a:cubicBezTo>
                        <a:pt x="4225254" y="4246265"/>
                        <a:pt x="4226490" y="4237497"/>
                        <a:pt x="4235148" y="4228729"/>
                      </a:cubicBezTo>
                      <a:cubicBezTo>
                        <a:pt x="4273494" y="4192405"/>
                        <a:pt x="4310600" y="4153576"/>
                        <a:pt x="4362552" y="4137292"/>
                      </a:cubicBezTo>
                      <a:cubicBezTo>
                        <a:pt x="4369974" y="4137292"/>
                        <a:pt x="4377394" y="4137292"/>
                        <a:pt x="4384816" y="4137292"/>
                      </a:cubicBezTo>
                      <a:cubicBezTo>
                        <a:pt x="4446662" y="4137292"/>
                        <a:pt x="4452846" y="4142302"/>
                        <a:pt x="4460268" y="4204930"/>
                      </a:cubicBezTo>
                      <a:cubicBezTo>
                        <a:pt x="4462742" y="4231234"/>
                        <a:pt x="4481296" y="4234992"/>
                        <a:pt x="4497376" y="4241255"/>
                      </a:cubicBezTo>
                      <a:cubicBezTo>
                        <a:pt x="4533248" y="4255033"/>
                        <a:pt x="4543142" y="4268811"/>
                        <a:pt x="4528300" y="4302630"/>
                      </a:cubicBezTo>
                      <a:cubicBezTo>
                        <a:pt x="4520878" y="4320166"/>
                        <a:pt x="4522114" y="4330186"/>
                        <a:pt x="4535720" y="4343964"/>
                      </a:cubicBezTo>
                      <a:cubicBezTo>
                        <a:pt x="4544998" y="4352732"/>
                        <a:pt x="4547780" y="4362753"/>
                        <a:pt x="4547780" y="4373243"/>
                      </a:cubicBezTo>
                      <a:cubicBezTo>
                        <a:pt x="4547780" y="4383733"/>
                        <a:pt x="4544998" y="4394693"/>
                        <a:pt x="4543142" y="4405340"/>
                      </a:cubicBezTo>
                      <a:cubicBezTo>
                        <a:pt x="4541906" y="4412855"/>
                        <a:pt x="4532010" y="4425381"/>
                        <a:pt x="4523352" y="4419118"/>
                      </a:cubicBezTo>
                      <a:cubicBezTo>
                        <a:pt x="4504798" y="4401582"/>
                        <a:pt x="4501088" y="4416613"/>
                        <a:pt x="4496140" y="4430391"/>
                      </a:cubicBezTo>
                      <a:cubicBezTo>
                        <a:pt x="4480060" y="4462958"/>
                        <a:pt x="4451610" y="4474231"/>
                        <a:pt x="4418214" y="4475483"/>
                      </a:cubicBezTo>
                      <a:cubicBezTo>
                        <a:pt x="4386054" y="4476736"/>
                        <a:pt x="4353894" y="4475483"/>
                        <a:pt x="4322970" y="4475483"/>
                      </a:cubicBezTo>
                      <a:cubicBezTo>
                        <a:pt x="4311218" y="4461705"/>
                        <a:pt x="4300086" y="4447927"/>
                        <a:pt x="4287562" y="4435558"/>
                      </a:cubicBezTo>
                      <a:lnTo>
                        <a:pt x="4256466" y="4413192"/>
                      </a:lnTo>
                      <a:lnTo>
                        <a:pt x="4281550" y="4451969"/>
                      </a:lnTo>
                      <a:cubicBezTo>
                        <a:pt x="4284044" y="4463178"/>
                        <a:pt x="4296510" y="4465669"/>
                        <a:pt x="4301498" y="4474386"/>
                      </a:cubicBezTo>
                      <a:cubicBezTo>
                        <a:pt x="4299004" y="4496803"/>
                        <a:pt x="4282796" y="4500540"/>
                        <a:pt x="4265342" y="4500540"/>
                      </a:cubicBezTo>
                      <a:cubicBezTo>
                        <a:pt x="4261602" y="4500540"/>
                        <a:pt x="4257862" y="4499294"/>
                        <a:pt x="4255370" y="4498049"/>
                      </a:cubicBezTo>
                      <a:cubicBezTo>
                        <a:pt x="4240408" y="4486840"/>
                        <a:pt x="4236668" y="4469405"/>
                        <a:pt x="4227942" y="4454460"/>
                      </a:cubicBezTo>
                      <a:cubicBezTo>
                        <a:pt x="4205500" y="4422080"/>
                        <a:pt x="4171840" y="4403399"/>
                        <a:pt x="4139424" y="4382227"/>
                      </a:cubicBezTo>
                      <a:cubicBezTo>
                        <a:pt x="4133192" y="4377246"/>
                        <a:pt x="4126958" y="4378491"/>
                        <a:pt x="4119478" y="4379736"/>
                      </a:cubicBezTo>
                      <a:cubicBezTo>
                        <a:pt x="4088310" y="4384718"/>
                        <a:pt x="4043428" y="4430798"/>
                        <a:pt x="4034700" y="4461932"/>
                      </a:cubicBezTo>
                      <a:cubicBezTo>
                        <a:pt x="4027220" y="4498049"/>
                        <a:pt x="4016000" y="4532920"/>
                        <a:pt x="3971118" y="4537902"/>
                      </a:cubicBezTo>
                      <a:cubicBezTo>
                        <a:pt x="3953664" y="4540392"/>
                        <a:pt x="3948678" y="4554092"/>
                        <a:pt x="3946184" y="4569036"/>
                      </a:cubicBezTo>
                      <a:cubicBezTo>
                        <a:pt x="3943690" y="4586472"/>
                        <a:pt x="3941196" y="4605153"/>
                        <a:pt x="3946184" y="4621343"/>
                      </a:cubicBezTo>
                      <a:cubicBezTo>
                        <a:pt x="3953664" y="4645006"/>
                        <a:pt x="3957404" y="4663686"/>
                        <a:pt x="3932470" y="4681122"/>
                      </a:cubicBezTo>
                      <a:cubicBezTo>
                        <a:pt x="3917510" y="4692330"/>
                        <a:pt x="3933716" y="4698557"/>
                        <a:pt x="3943690" y="4703539"/>
                      </a:cubicBezTo>
                      <a:cubicBezTo>
                        <a:pt x="3963638" y="4709766"/>
                        <a:pt x="3981092" y="4718484"/>
                        <a:pt x="3974858" y="4744637"/>
                      </a:cubicBezTo>
                      <a:cubicBezTo>
                        <a:pt x="3971118" y="4753355"/>
                        <a:pt x="3964884" y="4758336"/>
                        <a:pt x="3956158" y="4760827"/>
                      </a:cubicBezTo>
                      <a:cubicBezTo>
                        <a:pt x="3929976" y="4779508"/>
                        <a:pt x="3903796" y="4795698"/>
                        <a:pt x="3868888" y="4770790"/>
                      </a:cubicBezTo>
                      <a:cubicBezTo>
                        <a:pt x="3856420" y="4762073"/>
                        <a:pt x="3846446" y="4777017"/>
                        <a:pt x="3845200" y="4789471"/>
                      </a:cubicBezTo>
                      <a:cubicBezTo>
                        <a:pt x="3836472" y="4828078"/>
                        <a:pt x="3801564" y="4820606"/>
                        <a:pt x="3776630" y="4831815"/>
                      </a:cubicBezTo>
                      <a:cubicBezTo>
                        <a:pt x="3767904" y="4835551"/>
                        <a:pt x="3762916" y="4826833"/>
                        <a:pt x="3760424" y="4819361"/>
                      </a:cubicBezTo>
                      <a:cubicBezTo>
                        <a:pt x="3752944" y="4783244"/>
                        <a:pt x="3724268" y="4759582"/>
                        <a:pt x="3709308" y="4727202"/>
                      </a:cubicBezTo>
                      <a:cubicBezTo>
                        <a:pt x="3700582" y="4704784"/>
                        <a:pt x="3660686" y="4698557"/>
                        <a:pt x="3640738" y="4717238"/>
                      </a:cubicBezTo>
                      <a:cubicBezTo>
                        <a:pt x="3627024" y="4728447"/>
                        <a:pt x="3614558" y="4740901"/>
                        <a:pt x="3594610" y="4742146"/>
                      </a:cubicBezTo>
                      <a:cubicBezTo>
                        <a:pt x="3572170" y="4745882"/>
                        <a:pt x="3564690" y="4793207"/>
                        <a:pt x="3578402" y="4809398"/>
                      </a:cubicBezTo>
                      <a:cubicBezTo>
                        <a:pt x="3583390" y="4814379"/>
                        <a:pt x="3587130" y="4819361"/>
                        <a:pt x="3595856" y="4830569"/>
                      </a:cubicBezTo>
                      <a:cubicBezTo>
                        <a:pt x="3573416" y="4824342"/>
                        <a:pt x="3560948" y="4830569"/>
                        <a:pt x="3545988" y="4840532"/>
                      </a:cubicBezTo>
                      <a:cubicBezTo>
                        <a:pt x="3521054" y="4859213"/>
                        <a:pt x="3486146" y="4839287"/>
                        <a:pt x="3484900" y="4808152"/>
                      </a:cubicBezTo>
                      <a:cubicBezTo>
                        <a:pt x="3484900" y="4806907"/>
                        <a:pt x="3486146" y="4804416"/>
                        <a:pt x="3486146" y="4801925"/>
                      </a:cubicBezTo>
                      <a:cubicBezTo>
                        <a:pt x="3484900" y="4795698"/>
                        <a:pt x="3481160" y="4789471"/>
                        <a:pt x="3476172" y="4789471"/>
                      </a:cubicBezTo>
                      <a:cubicBezTo>
                        <a:pt x="3436278" y="4795698"/>
                        <a:pt x="3445004" y="4722220"/>
                        <a:pt x="3396382" y="4740901"/>
                      </a:cubicBezTo>
                      <a:cubicBezTo>
                        <a:pt x="3388902" y="4743392"/>
                        <a:pt x="3380176" y="4742146"/>
                        <a:pt x="3377682" y="4749619"/>
                      </a:cubicBezTo>
                      <a:cubicBezTo>
                        <a:pt x="3363968" y="4796944"/>
                        <a:pt x="3320334" y="4796944"/>
                        <a:pt x="3285426" y="4805661"/>
                      </a:cubicBezTo>
                      <a:cubicBezTo>
                        <a:pt x="3248024" y="4814379"/>
                        <a:pt x="3230570" y="4839287"/>
                        <a:pt x="3243036" y="4875403"/>
                      </a:cubicBezTo>
                      <a:cubicBezTo>
                        <a:pt x="3246776" y="4886612"/>
                        <a:pt x="3261738" y="4897821"/>
                        <a:pt x="3246776" y="4910275"/>
                      </a:cubicBezTo>
                      <a:cubicBezTo>
                        <a:pt x="3231816" y="4920238"/>
                        <a:pt x="3218102" y="4922728"/>
                        <a:pt x="3203142" y="4912765"/>
                      </a:cubicBezTo>
                      <a:cubicBezTo>
                        <a:pt x="3195662" y="4909029"/>
                        <a:pt x="3188182" y="4906538"/>
                        <a:pt x="3179454" y="4912765"/>
                      </a:cubicBezTo>
                      <a:cubicBezTo>
                        <a:pt x="3149534" y="4930201"/>
                        <a:pt x="3119612" y="4916501"/>
                        <a:pt x="3117118" y="4882876"/>
                      </a:cubicBezTo>
                      <a:cubicBezTo>
                        <a:pt x="3115872" y="4860459"/>
                        <a:pt x="3123352" y="4838042"/>
                        <a:pt x="3118366" y="4814379"/>
                      </a:cubicBezTo>
                      <a:cubicBezTo>
                        <a:pt x="3117118" y="4806907"/>
                        <a:pt x="3123352" y="4793207"/>
                        <a:pt x="3129586" y="4788226"/>
                      </a:cubicBezTo>
                      <a:cubicBezTo>
                        <a:pt x="3164494" y="4762073"/>
                        <a:pt x="3178208" y="4720975"/>
                        <a:pt x="3204388" y="4689840"/>
                      </a:cubicBezTo>
                      <a:cubicBezTo>
                        <a:pt x="3209376" y="4682367"/>
                        <a:pt x="3219350" y="4676140"/>
                        <a:pt x="3213116" y="4666177"/>
                      </a:cubicBezTo>
                      <a:cubicBezTo>
                        <a:pt x="3206882" y="4657459"/>
                        <a:pt x="3195662" y="4659950"/>
                        <a:pt x="3188182" y="4663686"/>
                      </a:cubicBezTo>
                      <a:cubicBezTo>
                        <a:pt x="3160754" y="4677386"/>
                        <a:pt x="3133326" y="4678631"/>
                        <a:pt x="3103404" y="4679877"/>
                      </a:cubicBezTo>
                      <a:cubicBezTo>
                        <a:pt x="3083458" y="4681122"/>
                        <a:pt x="3057276" y="4698557"/>
                        <a:pt x="3033588" y="4708521"/>
                      </a:cubicBezTo>
                      <a:cubicBezTo>
                        <a:pt x="3018628" y="4714748"/>
                        <a:pt x="3016134" y="4733429"/>
                        <a:pt x="3034836" y="4739655"/>
                      </a:cubicBezTo>
                      <a:cubicBezTo>
                        <a:pt x="3047302" y="4743392"/>
                        <a:pt x="3052290" y="4753355"/>
                        <a:pt x="3059770" y="4759582"/>
                      </a:cubicBezTo>
                      <a:cubicBezTo>
                        <a:pt x="3062264" y="4763318"/>
                        <a:pt x="3064756" y="4768300"/>
                        <a:pt x="3066004" y="4770790"/>
                      </a:cubicBezTo>
                      <a:cubicBezTo>
                        <a:pt x="3034836" y="4777017"/>
                        <a:pt x="3047302" y="4811888"/>
                        <a:pt x="3029848" y="4824342"/>
                      </a:cubicBezTo>
                      <a:cubicBezTo>
                        <a:pt x="3018628" y="4833060"/>
                        <a:pt x="3017382" y="4834305"/>
                        <a:pt x="3028602" y="4841778"/>
                      </a:cubicBezTo>
                      <a:cubicBezTo>
                        <a:pt x="3042316" y="4851741"/>
                        <a:pt x="3034836" y="4864195"/>
                        <a:pt x="3028602" y="4875403"/>
                      </a:cubicBezTo>
                      <a:cubicBezTo>
                        <a:pt x="3022368" y="4886612"/>
                        <a:pt x="3014888" y="4885367"/>
                        <a:pt x="3004914" y="4877894"/>
                      </a:cubicBezTo>
                      <a:cubicBezTo>
                        <a:pt x="2993694" y="4870422"/>
                        <a:pt x="2982474" y="4891594"/>
                        <a:pt x="2971252" y="4881630"/>
                      </a:cubicBezTo>
                      <a:cubicBezTo>
                        <a:pt x="2957540" y="4871667"/>
                        <a:pt x="2942578" y="4860459"/>
                        <a:pt x="2943826" y="4839287"/>
                      </a:cubicBezTo>
                      <a:cubicBezTo>
                        <a:pt x="2945072" y="4828078"/>
                        <a:pt x="2947566" y="4816870"/>
                        <a:pt x="2940086" y="4806907"/>
                      </a:cubicBezTo>
                      <a:cubicBezTo>
                        <a:pt x="2936344" y="4800680"/>
                        <a:pt x="2930112" y="4793207"/>
                        <a:pt x="2921384" y="4796944"/>
                      </a:cubicBezTo>
                      <a:cubicBezTo>
                        <a:pt x="2911410" y="4800680"/>
                        <a:pt x="2908918" y="4809398"/>
                        <a:pt x="2913904" y="4818115"/>
                      </a:cubicBezTo>
                      <a:cubicBezTo>
                        <a:pt x="2927618" y="4843023"/>
                        <a:pt x="2932604" y="4867931"/>
                        <a:pt x="2918890" y="4895330"/>
                      </a:cubicBezTo>
                      <a:cubicBezTo>
                        <a:pt x="2913904" y="4906538"/>
                        <a:pt x="2911410" y="4917747"/>
                        <a:pt x="2901436" y="4925219"/>
                      </a:cubicBezTo>
                      <a:cubicBezTo>
                        <a:pt x="2890216" y="4930201"/>
                        <a:pt x="2882736" y="4936428"/>
                        <a:pt x="2887724" y="4950127"/>
                      </a:cubicBezTo>
                      <a:cubicBezTo>
                        <a:pt x="2888970" y="4957600"/>
                        <a:pt x="2887724" y="4963826"/>
                        <a:pt x="2881490" y="4967563"/>
                      </a:cubicBezTo>
                      <a:cubicBezTo>
                        <a:pt x="2875256" y="4971299"/>
                        <a:pt x="2871516" y="4967563"/>
                        <a:pt x="2867776" y="4963826"/>
                      </a:cubicBezTo>
                      <a:cubicBezTo>
                        <a:pt x="2859048" y="4957600"/>
                        <a:pt x="2857802" y="4950127"/>
                        <a:pt x="2859048" y="4940164"/>
                      </a:cubicBezTo>
                      <a:cubicBezTo>
                        <a:pt x="2860296" y="4930201"/>
                        <a:pt x="2883982" y="4925219"/>
                        <a:pt x="2870270" y="4918992"/>
                      </a:cubicBezTo>
                      <a:cubicBezTo>
                        <a:pt x="2857802" y="4912765"/>
                        <a:pt x="2837854" y="4906538"/>
                        <a:pt x="2822894" y="4918992"/>
                      </a:cubicBezTo>
                      <a:cubicBezTo>
                        <a:pt x="2810426" y="4928955"/>
                        <a:pt x="2795466" y="4951373"/>
                        <a:pt x="2783000" y="4932692"/>
                      </a:cubicBezTo>
                      <a:cubicBezTo>
                        <a:pt x="2773026" y="4916501"/>
                        <a:pt x="2792972" y="4899066"/>
                        <a:pt x="2809180" y="4889103"/>
                      </a:cubicBezTo>
                      <a:cubicBezTo>
                        <a:pt x="2845334" y="4865440"/>
                        <a:pt x="2856556" y="4811888"/>
                        <a:pt x="2830374" y="4777017"/>
                      </a:cubicBezTo>
                      <a:cubicBezTo>
                        <a:pt x="2822894" y="4768300"/>
                        <a:pt x="2814166" y="4765809"/>
                        <a:pt x="2804194" y="4768300"/>
                      </a:cubicBezTo>
                      <a:cubicBezTo>
                        <a:pt x="2789232" y="4770790"/>
                        <a:pt x="2785492" y="4783244"/>
                        <a:pt x="2785492" y="4795698"/>
                      </a:cubicBezTo>
                      <a:cubicBezTo>
                        <a:pt x="2785492" y="4816870"/>
                        <a:pt x="2770532" y="4826833"/>
                        <a:pt x="2754324" y="4831815"/>
                      </a:cubicBezTo>
                      <a:cubicBezTo>
                        <a:pt x="2738118" y="4836796"/>
                        <a:pt x="2725650" y="4831815"/>
                        <a:pt x="2715676" y="4819361"/>
                      </a:cubicBezTo>
                      <a:cubicBezTo>
                        <a:pt x="2703210" y="4805661"/>
                        <a:pt x="2703210" y="4804416"/>
                        <a:pt x="2721910" y="4769545"/>
                      </a:cubicBezTo>
                      <a:cubicBezTo>
                        <a:pt x="2699470" y="4775772"/>
                        <a:pt x="2677028" y="4769545"/>
                        <a:pt x="2655834" y="4765809"/>
                      </a:cubicBezTo>
                      <a:cubicBezTo>
                        <a:pt x="2628406" y="4759582"/>
                        <a:pt x="2629654" y="4740901"/>
                        <a:pt x="2650848" y="4723465"/>
                      </a:cubicBezTo>
                      <a:cubicBezTo>
                        <a:pt x="2632146" y="4718484"/>
                        <a:pt x="2617186" y="4727202"/>
                        <a:pt x="2602226" y="4730938"/>
                      </a:cubicBezTo>
                      <a:cubicBezTo>
                        <a:pt x="2597238" y="4733429"/>
                        <a:pt x="2587264" y="4739655"/>
                        <a:pt x="2591004" y="4748373"/>
                      </a:cubicBezTo>
                      <a:cubicBezTo>
                        <a:pt x="2594746" y="4758336"/>
                        <a:pt x="2608458" y="4770790"/>
                        <a:pt x="2594746" y="4779508"/>
                      </a:cubicBezTo>
                      <a:cubicBezTo>
                        <a:pt x="2582278" y="4785735"/>
                        <a:pt x="2562330" y="4788226"/>
                        <a:pt x="2548616" y="4781999"/>
                      </a:cubicBezTo>
                      <a:cubicBezTo>
                        <a:pt x="2521188" y="4770790"/>
                        <a:pt x="2492514" y="4781999"/>
                        <a:pt x="2465086" y="4774527"/>
                      </a:cubicBezTo>
                      <a:cubicBezTo>
                        <a:pt x="2447632" y="4770790"/>
                        <a:pt x="2427686" y="4775772"/>
                        <a:pt x="2415218" y="4796944"/>
                      </a:cubicBezTo>
                      <a:cubicBezTo>
                        <a:pt x="2402752" y="4820606"/>
                        <a:pt x="2334182" y="4811888"/>
                        <a:pt x="2322962" y="4788226"/>
                      </a:cubicBezTo>
                      <a:cubicBezTo>
                        <a:pt x="2321714" y="4785735"/>
                        <a:pt x="2319222" y="4779508"/>
                        <a:pt x="2320468" y="4779508"/>
                      </a:cubicBezTo>
                      <a:cubicBezTo>
                        <a:pt x="2346648" y="4755846"/>
                        <a:pt x="2324208" y="4730938"/>
                        <a:pt x="2321714" y="4707275"/>
                      </a:cubicBezTo>
                      <a:cubicBezTo>
                        <a:pt x="2320468" y="4671159"/>
                        <a:pt x="2303014" y="4654969"/>
                        <a:pt x="2266860" y="4648742"/>
                      </a:cubicBezTo>
                      <a:cubicBezTo>
                        <a:pt x="2245664" y="4643760"/>
                        <a:pt x="2221978" y="4626325"/>
                        <a:pt x="2202030" y="4652478"/>
                      </a:cubicBezTo>
                      <a:cubicBezTo>
                        <a:pt x="2198290" y="4657459"/>
                        <a:pt x="2185822" y="4654969"/>
                        <a:pt x="2184576" y="4643760"/>
                      </a:cubicBezTo>
                      <a:cubicBezTo>
                        <a:pt x="2183330" y="4635042"/>
                        <a:pt x="2180836" y="4623834"/>
                        <a:pt x="2193304" y="4618852"/>
                      </a:cubicBezTo>
                      <a:cubicBezTo>
                        <a:pt x="2198290" y="4617607"/>
                        <a:pt x="2204524" y="4622588"/>
                        <a:pt x="2208264" y="4615116"/>
                      </a:cubicBezTo>
                      <a:cubicBezTo>
                        <a:pt x="2207016" y="4605153"/>
                        <a:pt x="2198290" y="4600171"/>
                        <a:pt x="2192056" y="4595190"/>
                      </a:cubicBezTo>
                      <a:cubicBezTo>
                        <a:pt x="2185822" y="4587717"/>
                        <a:pt x="2177096" y="4582736"/>
                        <a:pt x="2174602" y="4576509"/>
                      </a:cubicBezTo>
                      <a:cubicBezTo>
                        <a:pt x="2164628" y="4539147"/>
                        <a:pt x="2155902" y="4505521"/>
                        <a:pt x="2112266" y="4495558"/>
                      </a:cubicBezTo>
                      <a:cubicBezTo>
                        <a:pt x="2106034" y="4493067"/>
                        <a:pt x="2106034" y="4480613"/>
                        <a:pt x="2106034" y="4471896"/>
                      </a:cubicBezTo>
                      <a:cubicBezTo>
                        <a:pt x="2108526" y="4443251"/>
                        <a:pt x="2078606" y="4423325"/>
                        <a:pt x="2053670" y="4435779"/>
                      </a:cubicBezTo>
                      <a:cubicBezTo>
                        <a:pt x="2024996" y="4451969"/>
                        <a:pt x="1992582" y="4461932"/>
                        <a:pt x="2007542" y="4510503"/>
                      </a:cubicBezTo>
                      <a:cubicBezTo>
                        <a:pt x="2013776" y="4527938"/>
                        <a:pt x="2002556" y="4555337"/>
                        <a:pt x="1975128" y="4564055"/>
                      </a:cubicBezTo>
                      <a:cubicBezTo>
                        <a:pt x="1955180" y="4570282"/>
                        <a:pt x="1948946" y="4586472"/>
                        <a:pt x="1940220" y="4601417"/>
                      </a:cubicBezTo>
                      <a:cubicBezTo>
                        <a:pt x="1925260" y="4622588"/>
                        <a:pt x="1910298" y="4620098"/>
                        <a:pt x="1892844" y="4606398"/>
                      </a:cubicBezTo>
                      <a:cubicBezTo>
                        <a:pt x="1876638" y="4591454"/>
                        <a:pt x="1859184" y="4580245"/>
                        <a:pt x="1881624" y="4556582"/>
                      </a:cubicBezTo>
                      <a:cubicBezTo>
                        <a:pt x="1904066" y="4534165"/>
                        <a:pt x="1920272" y="4509257"/>
                        <a:pt x="1955180" y="4499294"/>
                      </a:cubicBezTo>
                      <a:cubicBezTo>
                        <a:pt x="1978868" y="4493067"/>
                        <a:pt x="1973882" y="4456951"/>
                        <a:pt x="1990088" y="4440761"/>
                      </a:cubicBezTo>
                      <a:cubicBezTo>
                        <a:pt x="1993828" y="4437025"/>
                        <a:pt x="1988842" y="4429552"/>
                        <a:pt x="1982608" y="4427061"/>
                      </a:cubicBezTo>
                      <a:cubicBezTo>
                        <a:pt x="1975128" y="4423325"/>
                        <a:pt x="1971388" y="4428307"/>
                        <a:pt x="1966400" y="4434534"/>
                      </a:cubicBezTo>
                      <a:cubicBezTo>
                        <a:pt x="1930246" y="4476877"/>
                        <a:pt x="1890352" y="4516730"/>
                        <a:pt x="1833002" y="4532920"/>
                      </a:cubicBezTo>
                      <a:cubicBezTo>
                        <a:pt x="1830510" y="4532920"/>
                        <a:pt x="1826768" y="4534165"/>
                        <a:pt x="1826768" y="4534165"/>
                      </a:cubicBezTo>
                      <a:cubicBezTo>
                        <a:pt x="1796848" y="4506767"/>
                        <a:pt x="1764434" y="4520466"/>
                        <a:pt x="1730772" y="4527938"/>
                      </a:cubicBezTo>
                      <a:cubicBezTo>
                        <a:pt x="1713318" y="4530429"/>
                        <a:pt x="1699604" y="4516730"/>
                        <a:pt x="1717058" y="4495558"/>
                      </a:cubicBezTo>
                      <a:cubicBezTo>
                        <a:pt x="1723292" y="4486840"/>
                        <a:pt x="1727032" y="4479368"/>
                        <a:pt x="1737006" y="4474386"/>
                      </a:cubicBezTo>
                      <a:cubicBezTo>
                        <a:pt x="1745732" y="4469405"/>
                        <a:pt x="1749472" y="4460687"/>
                        <a:pt x="1744486" y="4451969"/>
                      </a:cubicBezTo>
                      <a:cubicBezTo>
                        <a:pt x="1725786" y="4422080"/>
                        <a:pt x="1722044" y="4382227"/>
                        <a:pt x="1684644" y="4363546"/>
                      </a:cubicBezTo>
                      <a:cubicBezTo>
                        <a:pt x="1673422" y="4358565"/>
                        <a:pt x="1674670" y="4352338"/>
                        <a:pt x="1682150" y="4347356"/>
                      </a:cubicBezTo>
                      <a:cubicBezTo>
                        <a:pt x="1709578" y="4329921"/>
                        <a:pt x="1717058" y="4280105"/>
                        <a:pt x="1764434" y="4297540"/>
                      </a:cubicBezTo>
                      <a:cubicBezTo>
                        <a:pt x="1766926" y="4297540"/>
                        <a:pt x="1771914" y="4295050"/>
                        <a:pt x="1773160" y="4292559"/>
                      </a:cubicBezTo>
                      <a:cubicBezTo>
                        <a:pt x="1781888" y="4263915"/>
                        <a:pt x="1803082" y="4239007"/>
                        <a:pt x="1810562" y="4210363"/>
                      </a:cubicBezTo>
                      <a:cubicBezTo>
                        <a:pt x="1815548" y="4195418"/>
                        <a:pt x="1795602" y="4196663"/>
                        <a:pt x="1788120" y="4202890"/>
                      </a:cubicBezTo>
                      <a:cubicBezTo>
                        <a:pt x="1750720" y="4236516"/>
                        <a:pt x="1709578" y="4209117"/>
                        <a:pt x="1669682" y="4211608"/>
                      </a:cubicBezTo>
                      <a:cubicBezTo>
                        <a:pt x="1668436" y="4211608"/>
                        <a:pt x="1665942" y="4209117"/>
                        <a:pt x="1664696" y="4207872"/>
                      </a:cubicBezTo>
                      <a:cubicBezTo>
                        <a:pt x="1662202" y="4165529"/>
                        <a:pt x="1631034" y="4176737"/>
                        <a:pt x="1604854" y="4171755"/>
                      </a:cubicBezTo>
                      <a:cubicBezTo>
                        <a:pt x="1578672" y="4165529"/>
                        <a:pt x="1573686" y="4140621"/>
                        <a:pt x="1568698" y="4116958"/>
                      </a:cubicBezTo>
                      <a:cubicBezTo>
                        <a:pt x="1567452" y="4108240"/>
                        <a:pt x="1569946" y="4099523"/>
                        <a:pt x="1568698" y="4090805"/>
                      </a:cubicBezTo>
                      <a:cubicBezTo>
                        <a:pt x="1564958" y="4077106"/>
                        <a:pt x="1557478" y="4067142"/>
                        <a:pt x="1547504" y="4083332"/>
                      </a:cubicBezTo>
                      <a:cubicBezTo>
                        <a:pt x="1532544" y="4106995"/>
                        <a:pt x="1512596" y="4114467"/>
                        <a:pt x="1487662" y="4116958"/>
                      </a:cubicBezTo>
                      <a:cubicBezTo>
                        <a:pt x="1471456" y="4119449"/>
                        <a:pt x="1458988" y="4126921"/>
                        <a:pt x="1446520" y="4135639"/>
                      </a:cubicBezTo>
                      <a:cubicBezTo>
                        <a:pt x="1439040" y="4143111"/>
                        <a:pt x="1427820" y="4150584"/>
                        <a:pt x="1417846" y="4141866"/>
                      </a:cubicBezTo>
                      <a:cubicBezTo>
                        <a:pt x="1407872" y="4134394"/>
                        <a:pt x="1406626" y="4124430"/>
                        <a:pt x="1409120" y="4111977"/>
                      </a:cubicBezTo>
                      <a:cubicBezTo>
                        <a:pt x="1419094" y="4068388"/>
                        <a:pt x="1417846" y="4068388"/>
                        <a:pt x="1371718" y="4058425"/>
                      </a:cubicBezTo>
                      <a:cubicBezTo>
                        <a:pt x="1350524" y="4054688"/>
                        <a:pt x="1318110" y="4057179"/>
                        <a:pt x="1329330" y="4016081"/>
                      </a:cubicBezTo>
                      <a:cubicBezTo>
                        <a:pt x="1331824" y="4006118"/>
                        <a:pt x="1320602" y="3999891"/>
                        <a:pt x="1308136" y="4006118"/>
                      </a:cubicBezTo>
                      <a:cubicBezTo>
                        <a:pt x="1280708" y="4021063"/>
                        <a:pt x="1262008" y="4014836"/>
                        <a:pt x="1258266" y="3982456"/>
                      </a:cubicBezTo>
                      <a:cubicBezTo>
                        <a:pt x="1255774" y="3970002"/>
                        <a:pt x="1250786" y="3967511"/>
                        <a:pt x="1239566" y="3970002"/>
                      </a:cubicBezTo>
                      <a:cubicBezTo>
                        <a:pt x="1228346" y="3973738"/>
                        <a:pt x="1217126" y="3973738"/>
                        <a:pt x="1207152" y="3977474"/>
                      </a:cubicBezTo>
                      <a:cubicBezTo>
                        <a:pt x="1200918" y="3978719"/>
                        <a:pt x="1193438" y="3981210"/>
                        <a:pt x="1189698" y="3973738"/>
                      </a:cubicBezTo>
                      <a:cubicBezTo>
                        <a:pt x="1187204" y="3967511"/>
                        <a:pt x="1193438" y="3963775"/>
                        <a:pt x="1195932" y="3960038"/>
                      </a:cubicBezTo>
                      <a:cubicBezTo>
                        <a:pt x="1217126" y="3926413"/>
                        <a:pt x="1217126" y="3922677"/>
                        <a:pt x="1183464" y="3905241"/>
                      </a:cubicBezTo>
                      <a:cubicBezTo>
                        <a:pt x="1159776" y="3892787"/>
                        <a:pt x="1149802" y="3874106"/>
                        <a:pt x="1146062" y="3849198"/>
                      </a:cubicBezTo>
                      <a:cubicBezTo>
                        <a:pt x="1143570" y="3839235"/>
                        <a:pt x="1141076" y="3830517"/>
                        <a:pt x="1128608" y="3830517"/>
                      </a:cubicBezTo>
                      <a:cubicBezTo>
                        <a:pt x="1116142" y="3830517"/>
                        <a:pt x="1112402" y="3840481"/>
                        <a:pt x="1112402" y="3851689"/>
                      </a:cubicBezTo>
                      <a:cubicBezTo>
                        <a:pt x="1112402" y="3862898"/>
                        <a:pt x="1107414" y="3871615"/>
                        <a:pt x="1094948" y="3876597"/>
                      </a:cubicBezTo>
                      <a:cubicBezTo>
                        <a:pt x="1081234" y="3881579"/>
                        <a:pt x="1079986" y="3867879"/>
                        <a:pt x="1075000" y="3860407"/>
                      </a:cubicBezTo>
                      <a:cubicBezTo>
                        <a:pt x="1068766" y="3849198"/>
                        <a:pt x="1061286" y="3846708"/>
                        <a:pt x="1052560" y="3854180"/>
                      </a:cubicBezTo>
                      <a:cubicBezTo>
                        <a:pt x="1032612" y="3867879"/>
                        <a:pt x="1022638" y="3854180"/>
                        <a:pt x="1021392" y="3840481"/>
                      </a:cubicBezTo>
                      <a:cubicBezTo>
                        <a:pt x="1020144" y="3815573"/>
                        <a:pt x="1003938" y="3803119"/>
                        <a:pt x="988976" y="3789419"/>
                      </a:cubicBezTo>
                      <a:cubicBezTo>
                        <a:pt x="969030" y="3769493"/>
                        <a:pt x="972770" y="3747076"/>
                        <a:pt x="998950" y="3738358"/>
                      </a:cubicBezTo>
                      <a:cubicBezTo>
                        <a:pt x="1002690" y="3735867"/>
                        <a:pt x="1008924" y="3738358"/>
                        <a:pt x="1012664" y="3735867"/>
                      </a:cubicBezTo>
                      <a:cubicBezTo>
                        <a:pt x="1025132" y="3732131"/>
                        <a:pt x="1050066" y="3734622"/>
                        <a:pt x="1047572" y="3720923"/>
                      </a:cubicBezTo>
                      <a:cubicBezTo>
                        <a:pt x="1046326" y="3704733"/>
                        <a:pt x="1022638" y="3704733"/>
                        <a:pt x="1006430" y="3703487"/>
                      </a:cubicBezTo>
                      <a:cubicBezTo>
                        <a:pt x="988976" y="3703487"/>
                        <a:pt x="974016" y="3708469"/>
                        <a:pt x="960302" y="3718432"/>
                      </a:cubicBezTo>
                      <a:cubicBezTo>
                        <a:pt x="945342" y="3730886"/>
                        <a:pt x="932874" y="3728395"/>
                        <a:pt x="917914" y="3718432"/>
                      </a:cubicBezTo>
                      <a:cubicBezTo>
                        <a:pt x="902954" y="3709714"/>
                        <a:pt x="891732" y="3692279"/>
                        <a:pt x="870538" y="3696015"/>
                      </a:cubicBezTo>
                      <a:cubicBezTo>
                        <a:pt x="863058" y="3696015"/>
                        <a:pt x="860564" y="3687297"/>
                        <a:pt x="861812" y="3679825"/>
                      </a:cubicBezTo>
                      <a:cubicBezTo>
                        <a:pt x="861812" y="3652426"/>
                        <a:pt x="855578" y="3622537"/>
                        <a:pt x="866798" y="3595138"/>
                      </a:cubicBezTo>
                      <a:cubicBezTo>
                        <a:pt x="873032" y="3581439"/>
                        <a:pt x="875526" y="3567739"/>
                        <a:pt x="874278" y="3552794"/>
                      </a:cubicBezTo>
                      <a:cubicBezTo>
                        <a:pt x="874278" y="3546567"/>
                        <a:pt x="873032" y="3536604"/>
                        <a:pt x="878020" y="3534114"/>
                      </a:cubicBezTo>
                      <a:cubicBezTo>
                        <a:pt x="909186" y="3509206"/>
                        <a:pt x="910434" y="3466862"/>
                        <a:pt x="932874" y="3436973"/>
                      </a:cubicBezTo>
                      <a:cubicBezTo>
                        <a:pt x="944094" y="3422028"/>
                        <a:pt x="960302" y="3412065"/>
                        <a:pt x="981496" y="3412065"/>
                      </a:cubicBezTo>
                      <a:cubicBezTo>
                        <a:pt x="996456" y="3413310"/>
                        <a:pt x="1005184" y="3407083"/>
                        <a:pt x="1012664" y="3393384"/>
                      </a:cubicBezTo>
                      <a:cubicBezTo>
                        <a:pt x="1018898" y="3378439"/>
                        <a:pt x="1011418" y="3370967"/>
                        <a:pt x="998950" y="3365985"/>
                      </a:cubicBezTo>
                      <a:cubicBezTo>
                        <a:pt x="991470" y="3361004"/>
                        <a:pt x="995210" y="3351041"/>
                        <a:pt x="991470" y="3344814"/>
                      </a:cubicBezTo>
                      <a:cubicBezTo>
                        <a:pt x="982744" y="3328623"/>
                        <a:pt x="980250" y="3306206"/>
                        <a:pt x="952822" y="3306206"/>
                      </a:cubicBezTo>
                      <a:cubicBezTo>
                        <a:pt x="937862" y="3306206"/>
                        <a:pt x="942848" y="3294998"/>
                        <a:pt x="950328" y="3288771"/>
                      </a:cubicBezTo>
                      <a:cubicBezTo>
                        <a:pt x="959056" y="3281298"/>
                        <a:pt x="967782" y="3273826"/>
                        <a:pt x="970276" y="3260127"/>
                      </a:cubicBezTo>
                      <a:cubicBezTo>
                        <a:pt x="972770" y="3247673"/>
                        <a:pt x="980250" y="3233973"/>
                        <a:pt x="954068" y="3238955"/>
                      </a:cubicBezTo>
                      <a:cubicBezTo>
                        <a:pt x="921654" y="3243937"/>
                        <a:pt x="929134" y="3211556"/>
                        <a:pt x="914174" y="3191630"/>
                      </a:cubicBezTo>
                      <a:cubicBezTo>
                        <a:pt x="914174" y="3202839"/>
                        <a:pt x="914174" y="3211556"/>
                        <a:pt x="914174" y="3220274"/>
                      </a:cubicBezTo>
                      <a:cubicBezTo>
                        <a:pt x="912928" y="3227746"/>
                        <a:pt x="916668" y="3240200"/>
                        <a:pt x="902954" y="3238955"/>
                      </a:cubicBezTo>
                      <a:cubicBezTo>
                        <a:pt x="891732" y="3238955"/>
                        <a:pt x="887992" y="3230237"/>
                        <a:pt x="887992" y="3220274"/>
                      </a:cubicBezTo>
                      <a:cubicBezTo>
                        <a:pt x="886746" y="3196612"/>
                        <a:pt x="885500" y="3174195"/>
                        <a:pt x="887992" y="3151777"/>
                      </a:cubicBezTo>
                      <a:cubicBezTo>
                        <a:pt x="890486" y="3120643"/>
                        <a:pt x="881760" y="3093244"/>
                        <a:pt x="880512" y="3063354"/>
                      </a:cubicBezTo>
                      <a:cubicBezTo>
                        <a:pt x="879266" y="3052146"/>
                        <a:pt x="878020" y="3039692"/>
                        <a:pt x="864306" y="3037201"/>
                      </a:cubicBezTo>
                      <a:cubicBezTo>
                        <a:pt x="849344" y="3034710"/>
                        <a:pt x="845604" y="3045919"/>
                        <a:pt x="841864" y="3055882"/>
                      </a:cubicBezTo>
                      <a:cubicBezTo>
                        <a:pt x="839370" y="3065845"/>
                        <a:pt x="836878" y="3073318"/>
                        <a:pt x="824410" y="3078299"/>
                      </a:cubicBezTo>
                      <a:cubicBezTo>
                        <a:pt x="821916" y="3050900"/>
                        <a:pt x="808202" y="3028483"/>
                        <a:pt x="806956" y="3001085"/>
                      </a:cubicBezTo>
                      <a:cubicBezTo>
                        <a:pt x="804462" y="2977422"/>
                        <a:pt x="793242" y="2952514"/>
                        <a:pt x="763322" y="2941306"/>
                      </a:cubicBezTo>
                      <a:cubicBezTo>
                        <a:pt x="744620" y="2936324"/>
                        <a:pt x="737140" y="2918889"/>
                        <a:pt x="745868" y="2900208"/>
                      </a:cubicBezTo>
                      <a:cubicBezTo>
                        <a:pt x="754594" y="2877791"/>
                        <a:pt x="768308" y="2888999"/>
                        <a:pt x="782022" y="2897717"/>
                      </a:cubicBezTo>
                      <a:cubicBezTo>
                        <a:pt x="800722" y="2906435"/>
                        <a:pt x="810696" y="2918889"/>
                        <a:pt x="816930" y="2940060"/>
                      </a:cubicBezTo>
                      <a:cubicBezTo>
                        <a:pt x="824410" y="2964968"/>
                        <a:pt x="850592" y="2973686"/>
                        <a:pt x="876772" y="2967459"/>
                      </a:cubicBezTo>
                      <a:cubicBezTo>
                        <a:pt x="889240" y="2964968"/>
                        <a:pt x="902954" y="2962477"/>
                        <a:pt x="907940" y="2976177"/>
                      </a:cubicBezTo>
                      <a:cubicBezTo>
                        <a:pt x="921654" y="3017275"/>
                        <a:pt x="960302" y="3022256"/>
                        <a:pt x="992716" y="3034710"/>
                      </a:cubicBezTo>
                      <a:cubicBezTo>
                        <a:pt x="1042586" y="3054637"/>
                        <a:pt x="1050066" y="3074563"/>
                        <a:pt x="1023884" y="3121888"/>
                      </a:cubicBezTo>
                      <a:cubicBezTo>
                        <a:pt x="1018898" y="3133096"/>
                        <a:pt x="1018898" y="3141814"/>
                        <a:pt x="1026378" y="3151777"/>
                      </a:cubicBezTo>
                      <a:cubicBezTo>
                        <a:pt x="1032612" y="3158004"/>
                        <a:pt x="1038846" y="3162986"/>
                        <a:pt x="1046326" y="3156759"/>
                      </a:cubicBezTo>
                      <a:cubicBezTo>
                        <a:pt x="1058792" y="3146796"/>
                        <a:pt x="1071260" y="3135587"/>
                        <a:pt x="1070014" y="3119397"/>
                      </a:cubicBezTo>
                      <a:cubicBezTo>
                        <a:pt x="1068766" y="3106943"/>
                        <a:pt x="1067520" y="3095735"/>
                        <a:pt x="1062532" y="3084526"/>
                      </a:cubicBezTo>
                      <a:cubicBezTo>
                        <a:pt x="1055052" y="3064600"/>
                        <a:pt x="1065026" y="3053391"/>
                        <a:pt x="1077494" y="3040937"/>
                      </a:cubicBezTo>
                      <a:cubicBezTo>
                        <a:pt x="1091208" y="3027238"/>
                        <a:pt x="1103674" y="3035956"/>
                        <a:pt x="1114894" y="3044673"/>
                      </a:cubicBezTo>
                      <a:cubicBezTo>
                        <a:pt x="1132348" y="3055882"/>
                        <a:pt x="1146062" y="3054637"/>
                        <a:pt x="1152296" y="3032220"/>
                      </a:cubicBezTo>
                      <a:cubicBezTo>
                        <a:pt x="1154790" y="3022256"/>
                        <a:pt x="1159776" y="3012293"/>
                        <a:pt x="1167256" y="3012293"/>
                      </a:cubicBezTo>
                      <a:cubicBezTo>
                        <a:pt x="1217126" y="3008557"/>
                        <a:pt x="1217126" y="2963723"/>
                        <a:pt x="1235826" y="2935079"/>
                      </a:cubicBezTo>
                      <a:cubicBezTo>
                        <a:pt x="1242060" y="2923870"/>
                        <a:pt x="1244554" y="2908925"/>
                        <a:pt x="1265748" y="2912662"/>
                      </a:cubicBezTo>
                      <a:cubicBezTo>
                        <a:pt x="1281954" y="2915152"/>
                        <a:pt x="1284448" y="2897717"/>
                        <a:pt x="1284448" y="2882772"/>
                      </a:cubicBezTo>
                      <a:cubicBezTo>
                        <a:pt x="1283202" y="2867827"/>
                        <a:pt x="1285694" y="2854128"/>
                        <a:pt x="1296916" y="2840429"/>
                      </a:cubicBezTo>
                      <a:cubicBezTo>
                        <a:pt x="1313122" y="2822993"/>
                        <a:pt x="1303148" y="2801822"/>
                        <a:pt x="1291928" y="2785631"/>
                      </a:cubicBezTo>
                      <a:cubicBezTo>
                        <a:pt x="1279462" y="2765705"/>
                        <a:pt x="1260760" y="2747024"/>
                        <a:pt x="1244554" y="2728343"/>
                      </a:cubicBezTo>
                      <a:cubicBezTo>
                        <a:pt x="1224606" y="2705926"/>
                        <a:pt x="1228346" y="2673546"/>
                        <a:pt x="1254526" y="2659847"/>
                      </a:cubicBezTo>
                      <a:cubicBezTo>
                        <a:pt x="1265748" y="2653620"/>
                        <a:pt x="1274474" y="2646147"/>
                        <a:pt x="1283202" y="2637429"/>
                      </a:cubicBezTo>
                      <a:cubicBezTo>
                        <a:pt x="1315616" y="2605049"/>
                        <a:pt x="1306888" y="2590105"/>
                        <a:pt x="1269488" y="2563951"/>
                      </a:cubicBezTo>
                      <a:cubicBezTo>
                        <a:pt x="1230840" y="2537798"/>
                        <a:pt x="1183464" y="2519117"/>
                        <a:pt x="1158530" y="2474283"/>
                      </a:cubicBezTo>
                      <a:cubicBezTo>
                        <a:pt x="1156036" y="2470547"/>
                        <a:pt x="1153542" y="2466810"/>
                        <a:pt x="1151050" y="2464320"/>
                      </a:cubicBezTo>
                      <a:cubicBezTo>
                        <a:pt x="1094948" y="2420731"/>
                        <a:pt x="1060040" y="2369670"/>
                        <a:pt x="1077494" y="2296191"/>
                      </a:cubicBezTo>
                      <a:cubicBezTo>
                        <a:pt x="1081234" y="2283738"/>
                        <a:pt x="1070014" y="2276265"/>
                        <a:pt x="1061286" y="2268793"/>
                      </a:cubicBezTo>
                      <a:cubicBezTo>
                        <a:pt x="1030118" y="2243885"/>
                        <a:pt x="1003938" y="2212750"/>
                        <a:pt x="980250" y="2180370"/>
                      </a:cubicBezTo>
                      <a:cubicBezTo>
                        <a:pt x="957808" y="2150480"/>
                        <a:pt x="934122" y="2120591"/>
                        <a:pt x="951576" y="2077002"/>
                      </a:cubicBezTo>
                      <a:cubicBezTo>
                        <a:pt x="961548" y="2054585"/>
                        <a:pt x="950328" y="2032168"/>
                        <a:pt x="934122" y="2017223"/>
                      </a:cubicBezTo>
                      <a:cubicBezTo>
                        <a:pt x="914174" y="1996051"/>
                        <a:pt x="904200" y="1971144"/>
                        <a:pt x="892980" y="1946236"/>
                      </a:cubicBezTo>
                      <a:cubicBezTo>
                        <a:pt x="879266" y="1917592"/>
                        <a:pt x="864306" y="1891438"/>
                        <a:pt x="824410" y="1891438"/>
                      </a:cubicBezTo>
                      <a:cubicBezTo>
                        <a:pt x="790748" y="1890193"/>
                        <a:pt x="760828" y="1869021"/>
                        <a:pt x="728414" y="1860303"/>
                      </a:cubicBezTo>
                      <a:cubicBezTo>
                        <a:pt x="695998" y="1854076"/>
                        <a:pt x="668570" y="1830414"/>
                        <a:pt x="633662" y="1826678"/>
                      </a:cubicBezTo>
                      <a:cubicBezTo>
                        <a:pt x="621196" y="1825432"/>
                        <a:pt x="609976" y="1816715"/>
                        <a:pt x="611222" y="1803015"/>
                      </a:cubicBezTo>
                      <a:cubicBezTo>
                        <a:pt x="612468" y="1785580"/>
                        <a:pt x="623690" y="1790561"/>
                        <a:pt x="636156" y="1791807"/>
                      </a:cubicBezTo>
                      <a:cubicBezTo>
                        <a:pt x="657350" y="1793052"/>
                        <a:pt x="688518" y="1737009"/>
                        <a:pt x="677298" y="1714592"/>
                      </a:cubicBezTo>
                      <a:cubicBezTo>
                        <a:pt x="659844" y="1682212"/>
                        <a:pt x="666078" y="1648586"/>
                        <a:pt x="671064" y="1616206"/>
                      </a:cubicBezTo>
                      <a:cubicBezTo>
                        <a:pt x="673558" y="1597525"/>
                        <a:pt x="686024" y="1586317"/>
                        <a:pt x="705972" y="1588807"/>
                      </a:cubicBezTo>
                      <a:cubicBezTo>
                        <a:pt x="734646" y="1593789"/>
                        <a:pt x="764568" y="1595034"/>
                        <a:pt x="791996" y="1607488"/>
                      </a:cubicBezTo>
                      <a:cubicBezTo>
                        <a:pt x="814436" y="1617451"/>
                        <a:pt x="838124" y="1629905"/>
                        <a:pt x="849344" y="1593789"/>
                      </a:cubicBezTo>
                      <a:cubicBezTo>
                        <a:pt x="851838" y="1587562"/>
                        <a:pt x="858072" y="1582580"/>
                        <a:pt x="865552" y="1583826"/>
                      </a:cubicBezTo>
                      <a:cubicBezTo>
                        <a:pt x="873032" y="1585071"/>
                        <a:pt x="873032" y="1592544"/>
                        <a:pt x="874278" y="1598771"/>
                      </a:cubicBezTo>
                      <a:cubicBezTo>
                        <a:pt x="876772" y="1608734"/>
                        <a:pt x="879266" y="1619942"/>
                        <a:pt x="890486" y="1619942"/>
                      </a:cubicBezTo>
                      <a:cubicBezTo>
                        <a:pt x="906694" y="1619942"/>
                        <a:pt x="915420" y="1604998"/>
                        <a:pt x="922900" y="1595034"/>
                      </a:cubicBezTo>
                      <a:cubicBezTo>
                        <a:pt x="930382" y="1586317"/>
                        <a:pt x="927888" y="1576353"/>
                        <a:pt x="921654" y="1567636"/>
                      </a:cubicBezTo>
                      <a:cubicBezTo>
                        <a:pt x="910434" y="1552691"/>
                        <a:pt x="892980" y="1546464"/>
                        <a:pt x="878020" y="1537746"/>
                      </a:cubicBezTo>
                      <a:cubicBezTo>
                        <a:pt x="850592" y="1524047"/>
                        <a:pt x="848098" y="1511593"/>
                        <a:pt x="866798" y="1487931"/>
                      </a:cubicBezTo>
                      <a:cubicBezTo>
                        <a:pt x="883006" y="1468004"/>
                        <a:pt x="904200" y="1463023"/>
                        <a:pt x="929134" y="1463023"/>
                      </a:cubicBezTo>
                      <a:cubicBezTo>
                        <a:pt x="965290" y="1464268"/>
                        <a:pt x="983990" y="1436869"/>
                        <a:pt x="971522" y="1404489"/>
                      </a:cubicBezTo>
                      <a:cubicBezTo>
                        <a:pt x="967782" y="1393280"/>
                        <a:pt x="960302" y="1385808"/>
                        <a:pt x="947836" y="1385808"/>
                      </a:cubicBezTo>
                      <a:cubicBezTo>
                        <a:pt x="935368" y="1384563"/>
                        <a:pt x="934122" y="1393280"/>
                        <a:pt x="934122" y="1403244"/>
                      </a:cubicBezTo>
                      <a:cubicBezTo>
                        <a:pt x="931628" y="1420679"/>
                        <a:pt x="922900" y="1418188"/>
                        <a:pt x="915420" y="1406980"/>
                      </a:cubicBezTo>
                      <a:cubicBezTo>
                        <a:pt x="902954" y="1383317"/>
                        <a:pt x="892980" y="1358410"/>
                        <a:pt x="883006" y="1332256"/>
                      </a:cubicBezTo>
                      <a:cubicBezTo>
                        <a:pt x="879266" y="1326029"/>
                        <a:pt x="884252" y="1321048"/>
                        <a:pt x="890486" y="1317311"/>
                      </a:cubicBezTo>
                      <a:cubicBezTo>
                        <a:pt x="904200" y="1308594"/>
                        <a:pt x="919160" y="1314821"/>
                        <a:pt x="932874" y="1311085"/>
                      </a:cubicBezTo>
                      <a:cubicBezTo>
                        <a:pt x="950328" y="1307348"/>
                        <a:pt x="954068" y="1316066"/>
                        <a:pt x="964042" y="1328520"/>
                      </a:cubicBezTo>
                      <a:cubicBezTo>
                        <a:pt x="977756" y="1344710"/>
                        <a:pt x="996456" y="1373354"/>
                        <a:pt x="1026378" y="1345955"/>
                      </a:cubicBezTo>
                      <a:cubicBezTo>
                        <a:pt x="1028872" y="1342219"/>
                        <a:pt x="1036352" y="1342219"/>
                        <a:pt x="1041338" y="1343465"/>
                      </a:cubicBezTo>
                      <a:cubicBezTo>
                        <a:pt x="1081234" y="1348446"/>
                        <a:pt x="1082480" y="1347201"/>
                        <a:pt x="1075000" y="1301121"/>
                      </a:cubicBezTo>
                      <a:cubicBezTo>
                        <a:pt x="1065026" y="1308594"/>
                        <a:pt x="1055052" y="1317311"/>
                        <a:pt x="1045078" y="1322293"/>
                      </a:cubicBezTo>
                      <a:cubicBezTo>
                        <a:pt x="1001444" y="1344710"/>
                        <a:pt x="956562" y="1317311"/>
                        <a:pt x="960302" y="1268741"/>
                      </a:cubicBezTo>
                      <a:cubicBezTo>
                        <a:pt x="960302" y="1250060"/>
                        <a:pt x="949082" y="1246324"/>
                        <a:pt x="931628" y="1245079"/>
                      </a:cubicBezTo>
                      <a:cubicBezTo>
                        <a:pt x="885500" y="1242588"/>
                        <a:pt x="850592" y="1185300"/>
                        <a:pt x="869292" y="1139220"/>
                      </a:cubicBezTo>
                      <a:cubicBezTo>
                        <a:pt x="871786" y="1134239"/>
                        <a:pt x="875526" y="1129257"/>
                        <a:pt x="883006" y="1129257"/>
                      </a:cubicBezTo>
                      <a:cubicBezTo>
                        <a:pt x="927888" y="1129257"/>
                        <a:pt x="961548" y="1115557"/>
                        <a:pt x="981496" y="1070723"/>
                      </a:cubicBezTo>
                      <a:cubicBezTo>
                        <a:pt x="988976" y="1053288"/>
                        <a:pt x="1012664" y="1054533"/>
                        <a:pt x="1030118" y="1049552"/>
                      </a:cubicBezTo>
                      <a:cubicBezTo>
                        <a:pt x="1037598" y="1047061"/>
                        <a:pt x="1040092" y="1055779"/>
                        <a:pt x="1037598" y="1064496"/>
                      </a:cubicBezTo>
                      <a:cubicBezTo>
                        <a:pt x="1036352" y="1069478"/>
                        <a:pt x="1031364" y="1076950"/>
                        <a:pt x="1042586" y="1079441"/>
                      </a:cubicBezTo>
                      <a:cubicBezTo>
                        <a:pt x="1051312" y="1080686"/>
                        <a:pt x="1057546" y="1074459"/>
                        <a:pt x="1058792" y="1065742"/>
                      </a:cubicBezTo>
                      <a:cubicBezTo>
                        <a:pt x="1061286" y="1038343"/>
                        <a:pt x="1076246" y="1038343"/>
                        <a:pt x="1097440" y="1045815"/>
                      </a:cubicBezTo>
                      <a:cubicBezTo>
                        <a:pt x="1103674" y="1048306"/>
                        <a:pt x="1112402" y="1049552"/>
                        <a:pt x="1117388" y="1047061"/>
                      </a:cubicBezTo>
                      <a:cubicBezTo>
                        <a:pt x="1144816" y="1032116"/>
                        <a:pt x="1166010" y="1038343"/>
                        <a:pt x="1185958" y="1062006"/>
                      </a:cubicBezTo>
                      <a:cubicBezTo>
                        <a:pt x="1190944" y="1070723"/>
                        <a:pt x="1203412" y="1069478"/>
                        <a:pt x="1212138" y="1062006"/>
                      </a:cubicBezTo>
                      <a:cubicBezTo>
                        <a:pt x="1219618" y="1055779"/>
                        <a:pt x="1233332" y="1049552"/>
                        <a:pt x="1228346" y="1037098"/>
                      </a:cubicBezTo>
                      <a:cubicBezTo>
                        <a:pt x="1212138" y="997245"/>
                        <a:pt x="1234580" y="993509"/>
                        <a:pt x="1264500" y="994754"/>
                      </a:cubicBezTo>
                      <a:cubicBezTo>
                        <a:pt x="1316862" y="994754"/>
                        <a:pt x="1334316" y="981055"/>
                        <a:pt x="1346784" y="929994"/>
                      </a:cubicBezTo>
                      <a:cubicBezTo>
                        <a:pt x="1359250" y="875196"/>
                        <a:pt x="1353018" y="824135"/>
                        <a:pt x="1330576" y="773074"/>
                      </a:cubicBezTo>
                      <a:cubicBezTo>
                        <a:pt x="1329330" y="769338"/>
                        <a:pt x="1324342" y="765602"/>
                        <a:pt x="1324342" y="761865"/>
                      </a:cubicBezTo>
                      <a:cubicBezTo>
                        <a:pt x="1334316" y="719522"/>
                        <a:pt x="1315616" y="693369"/>
                        <a:pt x="1281954" y="668461"/>
                      </a:cubicBezTo>
                      <a:cubicBezTo>
                        <a:pt x="1269488" y="658498"/>
                        <a:pt x="1255774" y="656007"/>
                        <a:pt x="1244554" y="648535"/>
                      </a:cubicBezTo>
                      <a:cubicBezTo>
                        <a:pt x="1182218" y="616154"/>
                        <a:pt x="1116142" y="591246"/>
                        <a:pt x="1060040" y="550148"/>
                      </a:cubicBezTo>
                      <a:cubicBezTo>
                        <a:pt x="1048818" y="542676"/>
                        <a:pt x="1050066" y="531467"/>
                        <a:pt x="1062532" y="526486"/>
                      </a:cubicBezTo>
                      <a:cubicBezTo>
                        <a:pt x="1068766" y="523995"/>
                        <a:pt x="1077494" y="523995"/>
                        <a:pt x="1086220" y="526486"/>
                      </a:cubicBezTo>
                      <a:cubicBezTo>
                        <a:pt x="1142322" y="535204"/>
                        <a:pt x="1183464" y="516523"/>
                        <a:pt x="1210892" y="465462"/>
                      </a:cubicBezTo>
                      <a:cubicBezTo>
                        <a:pt x="1224606" y="471689"/>
                        <a:pt x="1237072" y="482897"/>
                        <a:pt x="1253280" y="482897"/>
                      </a:cubicBezTo>
                      <a:cubicBezTo>
                        <a:pt x="1264500" y="482897"/>
                        <a:pt x="1280708" y="489124"/>
                        <a:pt x="1281954" y="472934"/>
                      </a:cubicBezTo>
                      <a:cubicBezTo>
                        <a:pt x="1283202" y="459235"/>
                        <a:pt x="1269488" y="457989"/>
                        <a:pt x="1258266" y="455498"/>
                      </a:cubicBezTo>
                      <a:cubicBezTo>
                        <a:pt x="1247046" y="453008"/>
                        <a:pt x="1234580" y="456744"/>
                        <a:pt x="1224606" y="445535"/>
                      </a:cubicBezTo>
                      <a:cubicBezTo>
                        <a:pt x="1233332" y="435572"/>
                        <a:pt x="1248294" y="441799"/>
                        <a:pt x="1258266" y="431836"/>
                      </a:cubicBezTo>
                      <a:cubicBezTo>
                        <a:pt x="1260760" y="429345"/>
                        <a:pt x="1262318" y="425609"/>
                        <a:pt x="1264344" y="422029"/>
                      </a:cubicBezTo>
                      <a:lnTo>
                        <a:pt x="1272056" y="414326"/>
                      </a:lnTo>
                      <a:lnTo>
                        <a:pt x="1270588" y="395898"/>
                      </a:lnTo>
                      <a:cubicBezTo>
                        <a:pt x="1273232" y="388888"/>
                        <a:pt x="1278830" y="383281"/>
                        <a:pt x="1286294" y="378919"/>
                      </a:cubicBezTo>
                      <a:cubicBezTo>
                        <a:pt x="1301224" y="368950"/>
                        <a:pt x="1312420" y="377673"/>
                        <a:pt x="1324862" y="387642"/>
                      </a:cubicBezTo>
                      <a:cubicBezTo>
                        <a:pt x="1352232" y="411318"/>
                        <a:pt x="1436830" y="415056"/>
                        <a:pt x="1469176" y="398857"/>
                      </a:cubicBezTo>
                      <a:cubicBezTo>
                        <a:pt x="1499036" y="383904"/>
                        <a:pt x="1526406" y="368950"/>
                        <a:pt x="1540090" y="335305"/>
                      </a:cubicBezTo>
                      <a:cubicBezTo>
                        <a:pt x="1546310" y="317859"/>
                        <a:pt x="1568704" y="321598"/>
                        <a:pt x="1583634" y="314121"/>
                      </a:cubicBezTo>
                      <a:cubicBezTo>
                        <a:pt x="1599808" y="305398"/>
                        <a:pt x="1613492" y="304152"/>
                        <a:pt x="1625934" y="321598"/>
                      </a:cubicBezTo>
                      <a:cubicBezTo>
                        <a:pt x="1632154" y="330320"/>
                        <a:pt x="1637130" y="325336"/>
                        <a:pt x="1643350" y="317859"/>
                      </a:cubicBezTo>
                      <a:cubicBezTo>
                        <a:pt x="1663256" y="289199"/>
                        <a:pt x="1668232" y="295430"/>
                        <a:pt x="1699334" y="309137"/>
                      </a:cubicBezTo>
                      <a:cubicBezTo>
                        <a:pt x="1740390" y="326582"/>
                        <a:pt x="1782690" y="360227"/>
                        <a:pt x="1832454" y="324090"/>
                      </a:cubicBezTo>
                      <a:cubicBezTo>
                        <a:pt x="1843650" y="316613"/>
                        <a:pt x="1858580" y="311629"/>
                        <a:pt x="1873508" y="314121"/>
                      </a:cubicBezTo>
                      <a:cubicBezTo>
                        <a:pt x="1880974" y="319105"/>
                        <a:pt x="1889682" y="322844"/>
                        <a:pt x="1897146" y="314121"/>
                      </a:cubicBezTo>
                      <a:cubicBezTo>
                        <a:pt x="1910832" y="300415"/>
                        <a:pt x="1924516" y="296677"/>
                        <a:pt x="1941934" y="306644"/>
                      </a:cubicBezTo>
                      <a:cubicBezTo>
                        <a:pt x="1960596" y="316613"/>
                        <a:pt x="1970548" y="295430"/>
                        <a:pt x="1982990" y="290445"/>
                      </a:cubicBezTo>
                      <a:cubicBezTo>
                        <a:pt x="1995431" y="285461"/>
                        <a:pt x="2005384" y="281411"/>
                        <a:pt x="2012692" y="282969"/>
                      </a:cubicBezTo>
                      <a:close/>
                      <a:moveTo>
                        <a:pt x="3828826" y="871"/>
                      </a:moveTo>
                      <a:cubicBezTo>
                        <a:pt x="3850986" y="4619"/>
                        <a:pt x="3869462" y="19613"/>
                        <a:pt x="3890044" y="28985"/>
                      </a:cubicBezTo>
                      <a:cubicBezTo>
                        <a:pt x="3984842" y="67720"/>
                        <a:pt x="4080888" y="107705"/>
                        <a:pt x="4171944" y="157686"/>
                      </a:cubicBezTo>
                      <a:cubicBezTo>
                        <a:pt x="4250526" y="197671"/>
                        <a:pt x="4322872" y="248901"/>
                        <a:pt x="4387734" y="308879"/>
                      </a:cubicBezTo>
                      <a:cubicBezTo>
                        <a:pt x="4398960" y="320124"/>
                        <a:pt x="4410186" y="330121"/>
                        <a:pt x="4421412" y="340117"/>
                      </a:cubicBezTo>
                      <a:cubicBezTo>
                        <a:pt x="4426402" y="355111"/>
                        <a:pt x="4428896" y="370107"/>
                        <a:pt x="4433886" y="385101"/>
                      </a:cubicBezTo>
                      <a:cubicBezTo>
                        <a:pt x="4435758" y="390724"/>
                        <a:pt x="4437004" y="396034"/>
                        <a:pt x="4436380" y="401032"/>
                      </a:cubicBezTo>
                      <a:cubicBezTo>
                        <a:pt x="4435758" y="406031"/>
                        <a:pt x="4433262" y="410717"/>
                        <a:pt x="4427650" y="415090"/>
                      </a:cubicBezTo>
                      <a:cubicBezTo>
                        <a:pt x="4416424" y="422587"/>
                        <a:pt x="4407692" y="417589"/>
                        <a:pt x="4396466" y="413840"/>
                      </a:cubicBezTo>
                      <a:cubicBezTo>
                        <a:pt x="4379002" y="405093"/>
                        <a:pt x="4366530" y="391348"/>
                        <a:pt x="4354056" y="377604"/>
                      </a:cubicBezTo>
                      <a:cubicBezTo>
                        <a:pt x="4341582" y="362609"/>
                        <a:pt x="4331604" y="360109"/>
                        <a:pt x="4316636" y="375105"/>
                      </a:cubicBezTo>
                      <a:cubicBezTo>
                        <a:pt x="4296678" y="396347"/>
                        <a:pt x="4271732" y="401345"/>
                        <a:pt x="4245538" y="382602"/>
                      </a:cubicBezTo>
                      <a:cubicBezTo>
                        <a:pt x="4226826" y="368857"/>
                        <a:pt x="4209364" y="372606"/>
                        <a:pt x="4191902" y="388849"/>
                      </a:cubicBezTo>
                      <a:cubicBezTo>
                        <a:pt x="4164460" y="413840"/>
                        <a:pt x="4137018" y="435082"/>
                        <a:pt x="4093360" y="425086"/>
                      </a:cubicBezTo>
                      <a:cubicBezTo>
                        <a:pt x="4059682" y="417589"/>
                        <a:pt x="4045962" y="440080"/>
                        <a:pt x="4057188" y="473818"/>
                      </a:cubicBezTo>
                      <a:cubicBezTo>
                        <a:pt x="4059682" y="480065"/>
                        <a:pt x="4063424" y="485063"/>
                        <a:pt x="4064672" y="491311"/>
                      </a:cubicBezTo>
                      <a:cubicBezTo>
                        <a:pt x="4067166" y="508804"/>
                        <a:pt x="4112072" y="517551"/>
                        <a:pt x="4075898" y="542542"/>
                      </a:cubicBezTo>
                      <a:cubicBezTo>
                        <a:pt x="4059682" y="553787"/>
                        <a:pt x="4060930" y="585025"/>
                        <a:pt x="4030994" y="578778"/>
                      </a:cubicBezTo>
                      <a:cubicBezTo>
                        <a:pt x="4024756" y="577529"/>
                        <a:pt x="4023510" y="583776"/>
                        <a:pt x="4023510" y="588774"/>
                      </a:cubicBezTo>
                      <a:cubicBezTo>
                        <a:pt x="4029746" y="620012"/>
                        <a:pt x="4003552" y="631258"/>
                        <a:pt x="3983594" y="646252"/>
                      </a:cubicBezTo>
                      <a:cubicBezTo>
                        <a:pt x="3968626" y="658748"/>
                        <a:pt x="3967380" y="668744"/>
                        <a:pt x="3982348" y="679990"/>
                      </a:cubicBezTo>
                      <a:cubicBezTo>
                        <a:pt x="3993574" y="689986"/>
                        <a:pt x="3996068" y="711228"/>
                        <a:pt x="4013530" y="711228"/>
                      </a:cubicBezTo>
                      <a:cubicBezTo>
                        <a:pt x="4039726" y="713727"/>
                        <a:pt x="4065920" y="716226"/>
                        <a:pt x="4090866" y="711228"/>
                      </a:cubicBezTo>
                      <a:cubicBezTo>
                        <a:pt x="4112072" y="707479"/>
                        <a:pt x="4115814" y="669993"/>
                        <a:pt x="4098350" y="653750"/>
                      </a:cubicBezTo>
                      <a:cubicBezTo>
                        <a:pt x="4089618" y="645003"/>
                        <a:pt x="4078392" y="637506"/>
                        <a:pt x="4085876" y="623761"/>
                      </a:cubicBezTo>
                      <a:cubicBezTo>
                        <a:pt x="4092114" y="612515"/>
                        <a:pt x="4099598" y="601269"/>
                        <a:pt x="4113318" y="601269"/>
                      </a:cubicBezTo>
                      <a:cubicBezTo>
                        <a:pt x="4128286" y="602519"/>
                        <a:pt x="4130782" y="617513"/>
                        <a:pt x="4134524" y="627509"/>
                      </a:cubicBezTo>
                      <a:cubicBezTo>
                        <a:pt x="4143254" y="651250"/>
                        <a:pt x="4143254" y="677490"/>
                        <a:pt x="4165706" y="696233"/>
                      </a:cubicBezTo>
                      <a:cubicBezTo>
                        <a:pt x="4174438" y="702481"/>
                        <a:pt x="4168202" y="716226"/>
                        <a:pt x="4160718" y="724973"/>
                      </a:cubicBezTo>
                      <a:cubicBezTo>
                        <a:pt x="4145750" y="743716"/>
                        <a:pt x="4132028" y="762458"/>
                        <a:pt x="4109576" y="774954"/>
                      </a:cubicBezTo>
                      <a:cubicBezTo>
                        <a:pt x="4074650" y="793697"/>
                        <a:pt x="4053446" y="857422"/>
                        <a:pt x="4070908" y="892409"/>
                      </a:cubicBezTo>
                      <a:cubicBezTo>
                        <a:pt x="4077146" y="906154"/>
                        <a:pt x="4072156" y="918649"/>
                        <a:pt x="4074650" y="929895"/>
                      </a:cubicBezTo>
                      <a:cubicBezTo>
                        <a:pt x="4078392" y="943640"/>
                        <a:pt x="4075898" y="956135"/>
                        <a:pt x="4059682" y="957385"/>
                      </a:cubicBezTo>
                      <a:cubicBezTo>
                        <a:pt x="4042220" y="959884"/>
                        <a:pt x="4033488" y="949887"/>
                        <a:pt x="4030994" y="932394"/>
                      </a:cubicBezTo>
                      <a:cubicBezTo>
                        <a:pt x="4028500" y="913651"/>
                        <a:pt x="4028500" y="894908"/>
                        <a:pt x="4021014" y="876165"/>
                      </a:cubicBezTo>
                      <a:cubicBezTo>
                        <a:pt x="4001058" y="823685"/>
                        <a:pt x="3961142" y="801194"/>
                        <a:pt x="3913744" y="808691"/>
                      </a:cubicBezTo>
                      <a:cubicBezTo>
                        <a:pt x="3868838" y="816188"/>
                        <a:pt x="3825182" y="827434"/>
                        <a:pt x="3779030" y="827434"/>
                      </a:cubicBezTo>
                      <a:cubicBezTo>
                        <a:pt x="3766556" y="827434"/>
                        <a:pt x="3767804" y="838679"/>
                        <a:pt x="3775288" y="846177"/>
                      </a:cubicBezTo>
                      <a:cubicBezTo>
                        <a:pt x="3784020" y="853674"/>
                        <a:pt x="3791504" y="861171"/>
                        <a:pt x="3792750" y="873666"/>
                      </a:cubicBezTo>
                      <a:cubicBezTo>
                        <a:pt x="3793998" y="878664"/>
                        <a:pt x="3796492" y="884912"/>
                        <a:pt x="3790256" y="888661"/>
                      </a:cubicBezTo>
                      <a:cubicBezTo>
                        <a:pt x="3775288" y="897407"/>
                        <a:pt x="3719158" y="891160"/>
                        <a:pt x="3705436" y="878664"/>
                      </a:cubicBezTo>
                      <a:cubicBezTo>
                        <a:pt x="3699200" y="872417"/>
                        <a:pt x="3690468" y="863670"/>
                        <a:pt x="3695458" y="854924"/>
                      </a:cubicBezTo>
                      <a:cubicBezTo>
                        <a:pt x="3712920" y="824935"/>
                        <a:pt x="3696706" y="799944"/>
                        <a:pt x="3676748" y="783700"/>
                      </a:cubicBezTo>
                      <a:cubicBezTo>
                        <a:pt x="3653048" y="764957"/>
                        <a:pt x="3623112" y="761209"/>
                        <a:pt x="3590680" y="769956"/>
                      </a:cubicBezTo>
                      <a:cubicBezTo>
                        <a:pt x="3576960" y="774954"/>
                        <a:pt x="3563240" y="779952"/>
                        <a:pt x="3547024" y="774954"/>
                      </a:cubicBezTo>
                      <a:cubicBezTo>
                        <a:pt x="3527066" y="768706"/>
                        <a:pt x="3524572" y="787449"/>
                        <a:pt x="3518334" y="798695"/>
                      </a:cubicBezTo>
                      <a:cubicBezTo>
                        <a:pt x="3512098" y="809941"/>
                        <a:pt x="3504614" y="821186"/>
                        <a:pt x="3492140" y="821186"/>
                      </a:cubicBezTo>
                      <a:cubicBezTo>
                        <a:pt x="3479668" y="821186"/>
                        <a:pt x="3475926" y="807441"/>
                        <a:pt x="3470936" y="798695"/>
                      </a:cubicBezTo>
                      <a:cubicBezTo>
                        <a:pt x="3443494" y="747464"/>
                        <a:pt x="3441000" y="747464"/>
                        <a:pt x="3394848" y="783700"/>
                      </a:cubicBezTo>
                      <a:cubicBezTo>
                        <a:pt x="3389858" y="786199"/>
                        <a:pt x="3387364" y="791197"/>
                        <a:pt x="3383622" y="791197"/>
                      </a:cubicBezTo>
                      <a:cubicBezTo>
                        <a:pt x="3346202" y="791197"/>
                        <a:pt x="3341212" y="817438"/>
                        <a:pt x="3342460" y="844927"/>
                      </a:cubicBezTo>
                      <a:cubicBezTo>
                        <a:pt x="3342460" y="874916"/>
                        <a:pt x="3307534" y="862421"/>
                        <a:pt x="3297554" y="883662"/>
                      </a:cubicBezTo>
                      <a:cubicBezTo>
                        <a:pt x="3317512" y="853674"/>
                        <a:pt x="3303792" y="827434"/>
                        <a:pt x="3296308" y="799944"/>
                      </a:cubicBezTo>
                      <a:cubicBezTo>
                        <a:pt x="3291318" y="782451"/>
                        <a:pt x="3285082" y="774954"/>
                        <a:pt x="3265124" y="774954"/>
                      </a:cubicBezTo>
                      <a:cubicBezTo>
                        <a:pt x="3237682" y="772455"/>
                        <a:pt x="3213982" y="754961"/>
                        <a:pt x="3182800" y="763708"/>
                      </a:cubicBezTo>
                      <a:cubicBezTo>
                        <a:pt x="3151616" y="772455"/>
                        <a:pt x="3135400" y="798695"/>
                        <a:pt x="3109206" y="812439"/>
                      </a:cubicBezTo>
                      <a:cubicBezTo>
                        <a:pt x="3099228" y="818687"/>
                        <a:pt x="3095486" y="833681"/>
                        <a:pt x="3079270" y="827434"/>
                      </a:cubicBezTo>
                      <a:cubicBezTo>
                        <a:pt x="3063054" y="819937"/>
                        <a:pt x="3055570" y="807441"/>
                        <a:pt x="3058064" y="791197"/>
                      </a:cubicBezTo>
                      <a:cubicBezTo>
                        <a:pt x="3061806" y="749963"/>
                        <a:pt x="3054322" y="711228"/>
                        <a:pt x="3044344" y="673742"/>
                      </a:cubicBezTo>
                      <a:cubicBezTo>
                        <a:pt x="3054322" y="664995"/>
                        <a:pt x="3063054" y="668744"/>
                        <a:pt x="3073032" y="674991"/>
                      </a:cubicBezTo>
                      <a:cubicBezTo>
                        <a:pt x="3081764" y="682489"/>
                        <a:pt x="3094238" y="686237"/>
                        <a:pt x="3105464" y="688736"/>
                      </a:cubicBezTo>
                      <a:cubicBezTo>
                        <a:pt x="3121680" y="691235"/>
                        <a:pt x="3131658" y="687487"/>
                        <a:pt x="3135400" y="671243"/>
                      </a:cubicBezTo>
                      <a:cubicBezTo>
                        <a:pt x="3137894" y="663746"/>
                        <a:pt x="3139142" y="656249"/>
                        <a:pt x="3141636" y="648751"/>
                      </a:cubicBezTo>
                      <a:cubicBezTo>
                        <a:pt x="3155358" y="615014"/>
                        <a:pt x="3162842" y="611266"/>
                        <a:pt x="3197768" y="627509"/>
                      </a:cubicBezTo>
                      <a:cubicBezTo>
                        <a:pt x="3194026" y="601269"/>
                        <a:pt x="3206498" y="592523"/>
                        <a:pt x="3230198" y="597521"/>
                      </a:cubicBezTo>
                      <a:cubicBezTo>
                        <a:pt x="3237682" y="598770"/>
                        <a:pt x="3246414" y="598770"/>
                        <a:pt x="3252650" y="596271"/>
                      </a:cubicBezTo>
                      <a:cubicBezTo>
                        <a:pt x="3282586" y="580027"/>
                        <a:pt x="3311276" y="572530"/>
                        <a:pt x="3347448" y="585025"/>
                      </a:cubicBezTo>
                      <a:cubicBezTo>
                        <a:pt x="3371148" y="593772"/>
                        <a:pt x="3397342" y="560035"/>
                        <a:pt x="3392354" y="533795"/>
                      </a:cubicBezTo>
                      <a:cubicBezTo>
                        <a:pt x="3379880" y="477566"/>
                        <a:pt x="3404826" y="428835"/>
                        <a:pt x="3427278" y="380103"/>
                      </a:cubicBezTo>
                      <a:cubicBezTo>
                        <a:pt x="3439752" y="350113"/>
                        <a:pt x="3472184" y="348865"/>
                        <a:pt x="3494636" y="373855"/>
                      </a:cubicBezTo>
                      <a:cubicBezTo>
                        <a:pt x="3513346" y="392598"/>
                        <a:pt x="3523324" y="393848"/>
                        <a:pt x="3544530" y="373855"/>
                      </a:cubicBezTo>
                      <a:cubicBezTo>
                        <a:pt x="3583196" y="337618"/>
                        <a:pt x="3620618" y="302631"/>
                        <a:pt x="3645564" y="256399"/>
                      </a:cubicBezTo>
                      <a:cubicBezTo>
                        <a:pt x="3654296" y="238905"/>
                        <a:pt x="3661780" y="223912"/>
                        <a:pt x="3661780" y="203918"/>
                      </a:cubicBezTo>
                      <a:cubicBezTo>
                        <a:pt x="3660532" y="182676"/>
                        <a:pt x="3671758" y="170181"/>
                        <a:pt x="3690468" y="163934"/>
                      </a:cubicBezTo>
                      <a:cubicBezTo>
                        <a:pt x="3716662" y="155187"/>
                        <a:pt x="3739116" y="141442"/>
                        <a:pt x="3760320" y="123949"/>
                      </a:cubicBezTo>
                      <a:cubicBezTo>
                        <a:pt x="3781524" y="108954"/>
                        <a:pt x="3811462" y="103956"/>
                        <a:pt x="3832666" y="86463"/>
                      </a:cubicBezTo>
                      <a:cubicBezTo>
                        <a:pt x="3840150" y="80215"/>
                        <a:pt x="3852624" y="76467"/>
                        <a:pt x="3855118" y="60223"/>
                      </a:cubicBezTo>
                      <a:cubicBezTo>
                        <a:pt x="3838902" y="63971"/>
                        <a:pt x="3825182" y="73968"/>
                        <a:pt x="3808966" y="76467"/>
                      </a:cubicBezTo>
                      <a:cubicBezTo>
                        <a:pt x="3787762" y="80215"/>
                        <a:pt x="3776536" y="71470"/>
                        <a:pt x="3780278" y="50227"/>
                      </a:cubicBezTo>
                      <a:cubicBezTo>
                        <a:pt x="3784020" y="32733"/>
                        <a:pt x="3789008" y="13990"/>
                        <a:pt x="3805224" y="1495"/>
                      </a:cubicBezTo>
                      <a:cubicBezTo>
                        <a:pt x="3813643" y="-379"/>
                        <a:pt x="3821439" y="-379"/>
                        <a:pt x="3828826" y="871"/>
                      </a:cubicBezTo>
                      <a:close/>
                    </a:path>
                  </a:pathLst>
                </a:custGeom>
                <a:solidFill>
                  <a:schemeClr val="accent3">
                    <a:alpha val="90000"/>
                  </a:schemeClr>
                </a:solidFill>
                <a:ln>
                  <a:noFill/>
                </a:ln>
                <a:effectLst/>
              </p:spPr>
              <p:txBody>
                <a:bodyPr anchor="ctr"/>
                <a:lstStyle/>
                <a:p>
                  <a:pPr defTabSz="457189">
                    <a:defRPr/>
                  </a:pPr>
                  <a:endParaRPr lang="en-US" sz="1351" dirty="0">
                    <a:latin typeface="Oswald" pitchFamily="2" charset="77"/>
                  </a:endParaRPr>
                </a:p>
              </p:txBody>
            </p:sp>
            <p:sp>
              <p:nvSpPr>
                <p:cNvPr id="247" name="Freeform 34">
                  <a:extLst>
                    <a:ext uri="{FF2B5EF4-FFF2-40B4-BE49-F238E27FC236}">
                      <a16:creationId xmlns:a16="http://schemas.microsoft.com/office/drawing/2014/main" id="{794AF749-29FF-4023-9551-B4D21D5F3577}"/>
                    </a:ext>
                  </a:extLst>
                </p:cNvPr>
                <p:cNvSpPr/>
                <p:nvPr/>
              </p:nvSpPr>
              <p:spPr bwMode="auto">
                <a:xfrm>
                  <a:off x="8991263" y="3257370"/>
                  <a:ext cx="6263416" cy="6336411"/>
                </a:xfrm>
                <a:custGeom>
                  <a:avLst/>
                  <a:gdLst>
                    <a:gd name="connsiteX0" fmla="*/ 4422683 w 6265104"/>
                    <a:gd name="connsiteY0" fmla="*/ 6301633 h 6338112"/>
                    <a:gd name="connsiteX1" fmla="*/ 4405115 w 6265104"/>
                    <a:gd name="connsiteY1" fmla="*/ 6302807 h 6338112"/>
                    <a:gd name="connsiteX2" fmla="*/ 4408043 w 6265104"/>
                    <a:gd name="connsiteY2" fmla="*/ 6303451 h 6338112"/>
                    <a:gd name="connsiteX3" fmla="*/ 4419319 w 6265104"/>
                    <a:gd name="connsiteY3" fmla="*/ 6304547 h 6338112"/>
                    <a:gd name="connsiteX4" fmla="*/ 4427909 w 6265104"/>
                    <a:gd name="connsiteY4" fmla="*/ 6287163 h 6338112"/>
                    <a:gd name="connsiteX5" fmla="*/ 4428061 w 6265104"/>
                    <a:gd name="connsiteY5" fmla="*/ 6289443 h 6338112"/>
                    <a:gd name="connsiteX6" fmla="*/ 4428123 w 6265104"/>
                    <a:gd name="connsiteY6" fmla="*/ 6287483 h 6338112"/>
                    <a:gd name="connsiteX7" fmla="*/ 3360513 w 6265104"/>
                    <a:gd name="connsiteY7" fmla="*/ 6201420 h 6338112"/>
                    <a:gd name="connsiteX8" fmla="*/ 3399295 w 6265104"/>
                    <a:gd name="connsiteY8" fmla="*/ 6203481 h 6338112"/>
                    <a:gd name="connsiteX9" fmla="*/ 3323623 w 6265104"/>
                    <a:gd name="connsiteY9" fmla="*/ 6208191 h 6338112"/>
                    <a:gd name="connsiteX10" fmla="*/ 3360513 w 6265104"/>
                    <a:gd name="connsiteY10" fmla="*/ 6201420 h 6338112"/>
                    <a:gd name="connsiteX11" fmla="*/ 3745493 w 6265104"/>
                    <a:gd name="connsiteY11" fmla="*/ 6141461 h 6338112"/>
                    <a:gd name="connsiteX12" fmla="*/ 3626123 w 6265104"/>
                    <a:gd name="connsiteY12" fmla="*/ 6228703 h 6338112"/>
                    <a:gd name="connsiteX13" fmla="*/ 3438363 w 6265104"/>
                    <a:gd name="connsiteY13" fmla="*/ 6237427 h 6338112"/>
                    <a:gd name="connsiteX14" fmla="*/ 3406033 w 6265104"/>
                    <a:gd name="connsiteY14" fmla="*/ 6201283 h 6338112"/>
                    <a:gd name="connsiteX15" fmla="*/ 3745493 w 6265104"/>
                    <a:gd name="connsiteY15" fmla="*/ 6141461 h 6338112"/>
                    <a:gd name="connsiteX16" fmla="*/ 2129759 w 6265104"/>
                    <a:gd name="connsiteY16" fmla="*/ 5956855 h 6338112"/>
                    <a:gd name="connsiteX17" fmla="*/ 2134979 w 6265104"/>
                    <a:gd name="connsiteY17" fmla="*/ 5970947 h 6338112"/>
                    <a:gd name="connsiteX18" fmla="*/ 2140291 w 6265104"/>
                    <a:gd name="connsiteY18" fmla="*/ 5990347 h 6338112"/>
                    <a:gd name="connsiteX19" fmla="*/ 2145759 w 6265104"/>
                    <a:gd name="connsiteY19" fmla="*/ 5979397 h 6338112"/>
                    <a:gd name="connsiteX20" fmla="*/ 2154029 w 6265104"/>
                    <a:gd name="connsiteY20" fmla="*/ 5970335 h 6338112"/>
                    <a:gd name="connsiteX21" fmla="*/ 4535327 w 6265104"/>
                    <a:gd name="connsiteY21" fmla="*/ 5905175 h 6338112"/>
                    <a:gd name="connsiteX22" fmla="*/ 4537799 w 6265104"/>
                    <a:gd name="connsiteY22" fmla="*/ 5987837 h 6338112"/>
                    <a:gd name="connsiteX23" fmla="*/ 4527913 w 6265104"/>
                    <a:gd name="connsiteY23" fmla="*/ 6042945 h 6338112"/>
                    <a:gd name="connsiteX24" fmla="*/ 4547685 w 6265104"/>
                    <a:gd name="connsiteY24" fmla="*/ 6126857 h 6338112"/>
                    <a:gd name="connsiteX25" fmla="*/ 4608237 w 6265104"/>
                    <a:gd name="connsiteY25" fmla="*/ 6204509 h 6338112"/>
                    <a:gd name="connsiteX26" fmla="*/ 4548921 w 6265104"/>
                    <a:gd name="connsiteY26" fmla="*/ 6284665 h 6338112"/>
                    <a:gd name="connsiteX27" fmla="*/ 4394449 w 6265104"/>
                    <a:gd name="connsiteY27" fmla="*/ 6307209 h 6338112"/>
                    <a:gd name="connsiteX28" fmla="*/ 4351197 w 6265104"/>
                    <a:gd name="connsiteY28" fmla="*/ 6290927 h 6338112"/>
                    <a:gd name="connsiteX29" fmla="*/ 4360353 w 6265104"/>
                    <a:gd name="connsiteY29" fmla="*/ 6292943 h 6338112"/>
                    <a:gd name="connsiteX30" fmla="*/ 4348579 w 6265104"/>
                    <a:gd name="connsiteY30" fmla="*/ 6288141 h 6338112"/>
                    <a:gd name="connsiteX31" fmla="*/ 4288845 w 6265104"/>
                    <a:gd name="connsiteY31" fmla="*/ 6280667 h 6338112"/>
                    <a:gd name="connsiteX32" fmla="*/ 4278291 w 6265104"/>
                    <a:gd name="connsiteY32" fmla="*/ 6283751 h 6338112"/>
                    <a:gd name="connsiteX33" fmla="*/ 4270345 w 6265104"/>
                    <a:gd name="connsiteY33" fmla="*/ 6290561 h 6338112"/>
                    <a:gd name="connsiteX34" fmla="*/ 4255845 w 6265104"/>
                    <a:gd name="connsiteY34" fmla="*/ 6295325 h 6338112"/>
                    <a:gd name="connsiteX35" fmla="*/ 4229015 w 6265104"/>
                    <a:gd name="connsiteY35" fmla="*/ 6288195 h 6338112"/>
                    <a:gd name="connsiteX36" fmla="*/ 4212753 w 6265104"/>
                    <a:gd name="connsiteY36" fmla="*/ 6288843 h 6338112"/>
                    <a:gd name="connsiteX37" fmla="*/ 4205685 w 6265104"/>
                    <a:gd name="connsiteY37" fmla="*/ 6290075 h 6338112"/>
                    <a:gd name="connsiteX38" fmla="*/ 4152097 w 6265104"/>
                    <a:gd name="connsiteY38" fmla="*/ 6331371 h 6338112"/>
                    <a:gd name="connsiteX39" fmla="*/ 4078909 w 6265104"/>
                    <a:gd name="connsiteY39" fmla="*/ 6317507 h 6338112"/>
                    <a:gd name="connsiteX40" fmla="*/ 4075125 w 6265104"/>
                    <a:gd name="connsiteY40" fmla="*/ 6267095 h 6338112"/>
                    <a:gd name="connsiteX41" fmla="*/ 4095313 w 6265104"/>
                    <a:gd name="connsiteY41" fmla="*/ 6212901 h 6338112"/>
                    <a:gd name="connsiteX42" fmla="*/ 4098531 w 6265104"/>
                    <a:gd name="connsiteY42" fmla="*/ 6226861 h 6338112"/>
                    <a:gd name="connsiteX43" fmla="*/ 4098441 w 6265104"/>
                    <a:gd name="connsiteY43" fmla="*/ 6215885 h 6338112"/>
                    <a:gd name="connsiteX44" fmla="*/ 4089731 w 6265104"/>
                    <a:gd name="connsiteY44" fmla="*/ 6136155 h 6338112"/>
                    <a:gd name="connsiteX45" fmla="*/ 4032485 w 6265104"/>
                    <a:gd name="connsiteY45" fmla="*/ 6076357 h 6338112"/>
                    <a:gd name="connsiteX46" fmla="*/ 4110887 w 6265104"/>
                    <a:gd name="connsiteY46" fmla="*/ 6057671 h 6338112"/>
                    <a:gd name="connsiteX47" fmla="*/ 4183065 w 6265104"/>
                    <a:gd name="connsiteY47" fmla="*/ 6131173 h 6338112"/>
                    <a:gd name="connsiteX48" fmla="*/ 4244043 w 6265104"/>
                    <a:gd name="connsiteY48" fmla="*/ 6128681 h 6338112"/>
                    <a:gd name="connsiteX49" fmla="*/ 4286355 w 6265104"/>
                    <a:gd name="connsiteY49" fmla="*/ 6086325 h 6338112"/>
                    <a:gd name="connsiteX50" fmla="*/ 4372223 w 6265104"/>
                    <a:gd name="connsiteY50" fmla="*/ 6075113 h 6338112"/>
                    <a:gd name="connsiteX51" fmla="*/ 4379691 w 6265104"/>
                    <a:gd name="connsiteY51" fmla="*/ 5997873 h 6338112"/>
                    <a:gd name="connsiteX52" fmla="*/ 4354801 w 6265104"/>
                    <a:gd name="connsiteY52" fmla="*/ 5976695 h 6338112"/>
                    <a:gd name="connsiteX53" fmla="*/ 4520315 w 6265104"/>
                    <a:gd name="connsiteY53" fmla="*/ 5910669 h 6338112"/>
                    <a:gd name="connsiteX54" fmla="*/ 4519355 w 6265104"/>
                    <a:gd name="connsiteY54" fmla="*/ 5914177 h 6338112"/>
                    <a:gd name="connsiteX55" fmla="*/ 4521733 w 6265104"/>
                    <a:gd name="connsiteY55" fmla="*/ 5911437 h 6338112"/>
                    <a:gd name="connsiteX56" fmla="*/ 4521733 w 6265104"/>
                    <a:gd name="connsiteY56" fmla="*/ 5906429 h 6338112"/>
                    <a:gd name="connsiteX57" fmla="*/ 4535327 w 6265104"/>
                    <a:gd name="connsiteY57" fmla="*/ 5905175 h 6338112"/>
                    <a:gd name="connsiteX58" fmla="*/ 3272247 w 6265104"/>
                    <a:gd name="connsiteY58" fmla="*/ 5666713 h 6338112"/>
                    <a:gd name="connsiteX59" fmla="*/ 3266175 w 6265104"/>
                    <a:gd name="connsiteY59" fmla="*/ 5669923 h 6338112"/>
                    <a:gd name="connsiteX60" fmla="*/ 3266237 w 6265104"/>
                    <a:gd name="connsiteY60" fmla="*/ 5670541 h 6338112"/>
                    <a:gd name="connsiteX61" fmla="*/ 3272265 w 6265104"/>
                    <a:gd name="connsiteY61" fmla="*/ 5666715 h 6338112"/>
                    <a:gd name="connsiteX62" fmla="*/ 3187395 w 6265104"/>
                    <a:gd name="connsiteY62" fmla="*/ 5631743 h 6338112"/>
                    <a:gd name="connsiteX63" fmla="*/ 3187343 w 6265104"/>
                    <a:gd name="connsiteY63" fmla="*/ 5631767 h 6338112"/>
                    <a:gd name="connsiteX64" fmla="*/ 3187329 w 6265104"/>
                    <a:gd name="connsiteY64" fmla="*/ 5631823 h 6338112"/>
                    <a:gd name="connsiteX65" fmla="*/ 3088075 w 6265104"/>
                    <a:gd name="connsiteY65" fmla="*/ 5573319 h 6338112"/>
                    <a:gd name="connsiteX66" fmla="*/ 3086539 w 6265104"/>
                    <a:gd name="connsiteY66" fmla="*/ 5573611 h 6338112"/>
                    <a:gd name="connsiteX67" fmla="*/ 3088809 w 6265104"/>
                    <a:gd name="connsiteY67" fmla="*/ 5574261 h 6338112"/>
                    <a:gd name="connsiteX68" fmla="*/ 5125303 w 6265104"/>
                    <a:gd name="connsiteY68" fmla="*/ 5564481 h 6338112"/>
                    <a:gd name="connsiteX69" fmla="*/ 5125673 w 6265104"/>
                    <a:gd name="connsiteY69" fmla="*/ 5589329 h 6338112"/>
                    <a:gd name="connsiteX70" fmla="*/ 5081757 w 6265104"/>
                    <a:gd name="connsiteY70" fmla="*/ 5637611 h 6338112"/>
                    <a:gd name="connsiteX71" fmla="*/ 5066827 w 6265104"/>
                    <a:gd name="connsiteY71" fmla="*/ 5648767 h 6338112"/>
                    <a:gd name="connsiteX72" fmla="*/ 5014571 w 6265104"/>
                    <a:gd name="connsiteY72" fmla="*/ 5683473 h 6338112"/>
                    <a:gd name="connsiteX73" fmla="*/ 4994663 w 6265104"/>
                    <a:gd name="connsiteY73" fmla="*/ 5699585 h 6338112"/>
                    <a:gd name="connsiteX74" fmla="*/ 4958581 w 6265104"/>
                    <a:gd name="connsiteY74" fmla="*/ 5733051 h 6338112"/>
                    <a:gd name="connsiteX75" fmla="*/ 4875221 w 6265104"/>
                    <a:gd name="connsiteY75" fmla="*/ 5757841 h 6338112"/>
                    <a:gd name="connsiteX76" fmla="*/ 4538043 w 6265104"/>
                    <a:gd name="connsiteY76" fmla="*/ 5892947 h 6338112"/>
                    <a:gd name="connsiteX77" fmla="*/ 4612695 w 6265104"/>
                    <a:gd name="connsiteY77" fmla="*/ 5791307 h 6338112"/>
                    <a:gd name="connsiteX78" fmla="*/ 4616427 w 6265104"/>
                    <a:gd name="connsiteY78" fmla="*/ 5776433 h 6338112"/>
                    <a:gd name="connsiteX79" fmla="*/ 4688591 w 6265104"/>
                    <a:gd name="connsiteY79" fmla="*/ 5673557 h 6338112"/>
                    <a:gd name="connsiteX80" fmla="*/ 4743335 w 6265104"/>
                    <a:gd name="connsiteY80" fmla="*/ 5645047 h 6338112"/>
                    <a:gd name="connsiteX81" fmla="*/ 4795593 w 6265104"/>
                    <a:gd name="connsiteY81" fmla="*/ 5642569 h 6338112"/>
                    <a:gd name="connsiteX82" fmla="*/ 4906325 w 6265104"/>
                    <a:gd name="connsiteY82" fmla="*/ 5653725 h 6338112"/>
                    <a:gd name="connsiteX83" fmla="*/ 4910059 w 6265104"/>
                    <a:gd name="connsiteY83" fmla="*/ 5636371 h 6338112"/>
                    <a:gd name="connsiteX84" fmla="*/ 4915035 w 6265104"/>
                    <a:gd name="connsiteY84" fmla="*/ 5606623 h 6338112"/>
                    <a:gd name="connsiteX85" fmla="*/ 4937431 w 6265104"/>
                    <a:gd name="connsiteY85" fmla="*/ 5599187 h 6338112"/>
                    <a:gd name="connsiteX86" fmla="*/ 4946139 w 6265104"/>
                    <a:gd name="connsiteY86" fmla="*/ 5628935 h 6338112"/>
                    <a:gd name="connsiteX87" fmla="*/ 4948629 w 6265104"/>
                    <a:gd name="connsiteY87" fmla="*/ 5704543 h 6338112"/>
                    <a:gd name="connsiteX88" fmla="*/ 4953605 w 6265104"/>
                    <a:gd name="connsiteY88" fmla="*/ 5711981 h 6338112"/>
                    <a:gd name="connsiteX89" fmla="*/ 4969779 w 6265104"/>
                    <a:gd name="connsiteY89" fmla="*/ 5703303 h 6338112"/>
                    <a:gd name="connsiteX90" fmla="*/ 5112863 w 6265104"/>
                    <a:gd name="connsiteY90" fmla="*/ 5574397 h 6338112"/>
                    <a:gd name="connsiteX91" fmla="*/ 5125303 w 6265104"/>
                    <a:gd name="connsiteY91" fmla="*/ 5564481 h 6338112"/>
                    <a:gd name="connsiteX92" fmla="*/ 3689165 w 6265104"/>
                    <a:gd name="connsiteY92" fmla="*/ 5490977 h 6338112"/>
                    <a:gd name="connsiteX93" fmla="*/ 3677333 w 6265104"/>
                    <a:gd name="connsiteY93" fmla="*/ 5495957 h 6338112"/>
                    <a:gd name="connsiteX94" fmla="*/ 3676311 w 6265104"/>
                    <a:gd name="connsiteY94" fmla="*/ 5496475 h 6338112"/>
                    <a:gd name="connsiteX95" fmla="*/ 3684133 w 6265104"/>
                    <a:gd name="connsiteY95" fmla="*/ 5494247 h 6338112"/>
                    <a:gd name="connsiteX96" fmla="*/ 3695673 w 6265104"/>
                    <a:gd name="connsiteY96" fmla="*/ 5492347 h 6338112"/>
                    <a:gd name="connsiteX97" fmla="*/ 2907665 w 6265104"/>
                    <a:gd name="connsiteY97" fmla="*/ 5330071 h 6338112"/>
                    <a:gd name="connsiteX98" fmla="*/ 2929023 w 6265104"/>
                    <a:gd name="connsiteY98" fmla="*/ 5336217 h 6338112"/>
                    <a:gd name="connsiteX99" fmla="*/ 2945001 w 6265104"/>
                    <a:gd name="connsiteY99" fmla="*/ 5363257 h 6338112"/>
                    <a:gd name="connsiteX100" fmla="*/ 2921647 w 6265104"/>
                    <a:gd name="connsiteY100" fmla="*/ 5360799 h 6338112"/>
                    <a:gd name="connsiteX101" fmla="*/ 2889687 w 6265104"/>
                    <a:gd name="connsiteY101" fmla="*/ 5370631 h 6338112"/>
                    <a:gd name="connsiteX102" fmla="*/ 2862645 w 6265104"/>
                    <a:gd name="connsiteY102" fmla="*/ 5414881 h 6338112"/>
                    <a:gd name="connsiteX103" fmla="*/ 2887229 w 6265104"/>
                    <a:gd name="connsiteY103" fmla="*/ 5338675 h 6338112"/>
                    <a:gd name="connsiteX104" fmla="*/ 2907665 w 6265104"/>
                    <a:gd name="connsiteY104" fmla="*/ 5330071 h 6338112"/>
                    <a:gd name="connsiteX105" fmla="*/ 2517531 w 6265104"/>
                    <a:gd name="connsiteY105" fmla="*/ 4896408 h 6338112"/>
                    <a:gd name="connsiteX106" fmla="*/ 2551771 w 6265104"/>
                    <a:gd name="connsiteY106" fmla="*/ 4916223 h 6338112"/>
                    <a:gd name="connsiteX107" fmla="*/ 2530213 w 6265104"/>
                    <a:gd name="connsiteY107" fmla="*/ 4929044 h 6338112"/>
                    <a:gd name="connsiteX108" fmla="*/ 2489631 w 6265104"/>
                    <a:gd name="connsiteY108" fmla="*/ 4909229 h 6338112"/>
                    <a:gd name="connsiteX109" fmla="*/ 2517531 w 6265104"/>
                    <a:gd name="connsiteY109" fmla="*/ 4896408 h 6338112"/>
                    <a:gd name="connsiteX110" fmla="*/ 4140792 w 6265104"/>
                    <a:gd name="connsiteY110" fmla="*/ 4886714 h 6338112"/>
                    <a:gd name="connsiteX111" fmla="*/ 4154635 w 6265104"/>
                    <a:gd name="connsiteY111" fmla="*/ 4887044 h 6338112"/>
                    <a:gd name="connsiteX112" fmla="*/ 4165127 w 6265104"/>
                    <a:gd name="connsiteY112" fmla="*/ 4900232 h 6338112"/>
                    <a:gd name="connsiteX113" fmla="*/ 4146475 w 6265104"/>
                    <a:gd name="connsiteY113" fmla="*/ 4913421 h 6338112"/>
                    <a:gd name="connsiteX114" fmla="*/ 4131321 w 6265104"/>
                    <a:gd name="connsiteY114" fmla="*/ 4896276 h 6338112"/>
                    <a:gd name="connsiteX115" fmla="*/ 4140792 w 6265104"/>
                    <a:gd name="connsiteY115" fmla="*/ 4886714 h 6338112"/>
                    <a:gd name="connsiteX116" fmla="*/ 3102411 w 6265104"/>
                    <a:gd name="connsiteY116" fmla="*/ 4877589 h 6338112"/>
                    <a:gd name="connsiteX117" fmla="*/ 3123235 w 6265104"/>
                    <a:gd name="connsiteY117" fmla="*/ 4898276 h 6338112"/>
                    <a:gd name="connsiteX118" fmla="*/ 3098505 w 6265104"/>
                    <a:gd name="connsiteY118" fmla="*/ 4918963 h 6338112"/>
                    <a:gd name="connsiteX119" fmla="*/ 3077681 w 6265104"/>
                    <a:gd name="connsiteY119" fmla="*/ 4904741 h 6338112"/>
                    <a:gd name="connsiteX120" fmla="*/ 3102411 w 6265104"/>
                    <a:gd name="connsiteY120" fmla="*/ 4877589 h 6338112"/>
                    <a:gd name="connsiteX121" fmla="*/ 3128597 w 6265104"/>
                    <a:gd name="connsiteY121" fmla="*/ 4844620 h 6338112"/>
                    <a:gd name="connsiteX122" fmla="*/ 3146517 w 6265104"/>
                    <a:gd name="connsiteY122" fmla="*/ 4858502 h 6338112"/>
                    <a:gd name="connsiteX123" fmla="*/ 3138155 w 6265104"/>
                    <a:gd name="connsiteY123" fmla="*/ 4865443 h 6338112"/>
                    <a:gd name="connsiteX124" fmla="*/ 3120235 w 6265104"/>
                    <a:gd name="connsiteY124" fmla="*/ 4851561 h 6338112"/>
                    <a:gd name="connsiteX125" fmla="*/ 3128597 w 6265104"/>
                    <a:gd name="connsiteY125" fmla="*/ 4844620 h 6338112"/>
                    <a:gd name="connsiteX126" fmla="*/ 3808475 w 6265104"/>
                    <a:gd name="connsiteY126" fmla="*/ 4829374 h 6338112"/>
                    <a:gd name="connsiteX127" fmla="*/ 3822425 w 6265104"/>
                    <a:gd name="connsiteY127" fmla="*/ 4852864 h 6338112"/>
                    <a:gd name="connsiteX128" fmla="*/ 3808475 w 6265104"/>
                    <a:gd name="connsiteY128" fmla="*/ 4876355 h 6338112"/>
                    <a:gd name="connsiteX129" fmla="*/ 3795793 w 6265104"/>
                    <a:gd name="connsiteY129" fmla="*/ 4850392 h 6338112"/>
                    <a:gd name="connsiteX130" fmla="*/ 3808475 w 6265104"/>
                    <a:gd name="connsiteY130" fmla="*/ 4829374 h 6338112"/>
                    <a:gd name="connsiteX131" fmla="*/ 3583775 w 6265104"/>
                    <a:gd name="connsiteY131" fmla="*/ 4768833 h 6338112"/>
                    <a:gd name="connsiteX132" fmla="*/ 3591625 w 6265104"/>
                    <a:gd name="connsiteY132" fmla="*/ 4776847 h 6338112"/>
                    <a:gd name="connsiteX133" fmla="*/ 3574617 w 6265104"/>
                    <a:gd name="connsiteY133" fmla="*/ 4792875 h 6338112"/>
                    <a:gd name="connsiteX134" fmla="*/ 3566767 w 6265104"/>
                    <a:gd name="connsiteY134" fmla="*/ 4784861 h 6338112"/>
                    <a:gd name="connsiteX135" fmla="*/ 3583775 w 6265104"/>
                    <a:gd name="connsiteY135" fmla="*/ 4768833 h 6338112"/>
                    <a:gd name="connsiteX136" fmla="*/ 4795213 w 6265104"/>
                    <a:gd name="connsiteY136" fmla="*/ 4755054 h 6338112"/>
                    <a:gd name="connsiteX137" fmla="*/ 4816009 w 6265104"/>
                    <a:gd name="connsiteY137" fmla="*/ 4779725 h 6338112"/>
                    <a:gd name="connsiteX138" fmla="*/ 4815507 w 6265104"/>
                    <a:gd name="connsiteY138" fmla="*/ 4778073 h 6338112"/>
                    <a:gd name="connsiteX139" fmla="*/ 4799025 w 6265104"/>
                    <a:gd name="connsiteY139" fmla="*/ 4757215 h 6338112"/>
                    <a:gd name="connsiteX140" fmla="*/ 3187043 w 6265104"/>
                    <a:gd name="connsiteY140" fmla="*/ 4674275 h 6338112"/>
                    <a:gd name="connsiteX141" fmla="*/ 3217105 w 6265104"/>
                    <a:gd name="connsiteY141" fmla="*/ 4693813 h 6338112"/>
                    <a:gd name="connsiteX142" fmla="*/ 3240905 w 6265104"/>
                    <a:gd name="connsiteY142" fmla="*/ 4693813 h 6338112"/>
                    <a:gd name="connsiteX143" fmla="*/ 3247167 w 6265104"/>
                    <a:gd name="connsiteY143" fmla="*/ 4709230 h 6338112"/>
                    <a:gd name="connsiteX144" fmla="*/ 3245915 w 6265104"/>
                    <a:gd name="connsiteY144" fmla="*/ 4725562 h 6338112"/>
                    <a:gd name="connsiteX145" fmla="*/ 3227125 w 6265104"/>
                    <a:gd name="connsiteY145" fmla="*/ 4736553 h 6338112"/>
                    <a:gd name="connsiteX146" fmla="*/ 3217105 w 6265104"/>
                    <a:gd name="connsiteY146" fmla="*/ 4736553 h 6338112"/>
                    <a:gd name="connsiteX147" fmla="*/ 3120659 w 6265104"/>
                    <a:gd name="connsiteY147" fmla="*/ 4753648 h 6338112"/>
                    <a:gd name="connsiteX148" fmla="*/ 3089345 w 6265104"/>
                    <a:gd name="connsiteY148" fmla="*/ 4754869 h 6338112"/>
                    <a:gd name="connsiteX149" fmla="*/ 3104375 w 6265104"/>
                    <a:gd name="connsiteY149" fmla="*/ 4715793 h 6338112"/>
                    <a:gd name="connsiteX150" fmla="*/ 3187043 w 6265104"/>
                    <a:gd name="connsiteY150" fmla="*/ 4674275 h 6338112"/>
                    <a:gd name="connsiteX151" fmla="*/ 3334863 w 6265104"/>
                    <a:gd name="connsiteY151" fmla="*/ 4660943 h 6338112"/>
                    <a:gd name="connsiteX152" fmla="*/ 3342273 w 6265104"/>
                    <a:gd name="connsiteY152" fmla="*/ 4686589 h 6338112"/>
                    <a:gd name="connsiteX153" fmla="*/ 3377585 w 6265104"/>
                    <a:gd name="connsiteY153" fmla="*/ 4721405 h 6338112"/>
                    <a:gd name="connsiteX154" fmla="*/ 3420465 w 6265104"/>
                    <a:gd name="connsiteY154" fmla="*/ 4783576 h 6338112"/>
                    <a:gd name="connsiteX155" fmla="*/ 3390197 w 6265104"/>
                    <a:gd name="connsiteY155" fmla="*/ 4802227 h 6338112"/>
                    <a:gd name="connsiteX156" fmla="*/ 3337227 w 6265104"/>
                    <a:gd name="connsiteY156" fmla="*/ 4793523 h 6338112"/>
                    <a:gd name="connsiteX157" fmla="*/ 3322093 w 6265104"/>
                    <a:gd name="connsiteY157" fmla="*/ 4797253 h 6338112"/>
                    <a:gd name="connsiteX158" fmla="*/ 3310743 w 6265104"/>
                    <a:gd name="connsiteY158" fmla="*/ 4769898 h 6338112"/>
                    <a:gd name="connsiteX159" fmla="*/ 3290565 w 6265104"/>
                    <a:gd name="connsiteY159" fmla="*/ 4727622 h 6338112"/>
                    <a:gd name="connsiteX160" fmla="*/ 3276691 w 6265104"/>
                    <a:gd name="connsiteY160" fmla="*/ 4708970 h 6338112"/>
                    <a:gd name="connsiteX161" fmla="*/ 3286781 w 6265104"/>
                    <a:gd name="connsiteY161" fmla="*/ 4687832 h 6338112"/>
                    <a:gd name="connsiteX162" fmla="*/ 3313265 w 6265104"/>
                    <a:gd name="connsiteY162" fmla="*/ 4675398 h 6338112"/>
                    <a:gd name="connsiteX163" fmla="*/ 3334863 w 6265104"/>
                    <a:gd name="connsiteY163" fmla="*/ 4660943 h 6338112"/>
                    <a:gd name="connsiteX164" fmla="*/ 3809541 w 6265104"/>
                    <a:gd name="connsiteY164" fmla="*/ 4631516 h 6338112"/>
                    <a:gd name="connsiteX165" fmla="*/ 3833415 w 6265104"/>
                    <a:gd name="connsiteY165" fmla="*/ 4667575 h 6338112"/>
                    <a:gd name="connsiteX166" fmla="*/ 3818825 w 6265104"/>
                    <a:gd name="connsiteY166" fmla="*/ 4659161 h 6338112"/>
                    <a:gd name="connsiteX167" fmla="*/ 3801583 w 6265104"/>
                    <a:gd name="connsiteY167" fmla="*/ 4632718 h 6338112"/>
                    <a:gd name="connsiteX168" fmla="*/ 3809541 w 6265104"/>
                    <a:gd name="connsiteY168" fmla="*/ 4631516 h 6338112"/>
                    <a:gd name="connsiteX169" fmla="*/ 3747469 w 6265104"/>
                    <a:gd name="connsiteY169" fmla="*/ 4630314 h 6338112"/>
                    <a:gd name="connsiteX170" fmla="*/ 3760659 w 6265104"/>
                    <a:gd name="connsiteY170" fmla="*/ 4643397 h 6338112"/>
                    <a:gd name="connsiteX171" fmla="*/ 3747469 w 6265104"/>
                    <a:gd name="connsiteY171" fmla="*/ 4656480 h 6338112"/>
                    <a:gd name="connsiteX172" fmla="*/ 3731643 w 6265104"/>
                    <a:gd name="connsiteY172" fmla="*/ 4643397 h 6338112"/>
                    <a:gd name="connsiteX173" fmla="*/ 3747469 w 6265104"/>
                    <a:gd name="connsiteY173" fmla="*/ 4630314 h 6338112"/>
                    <a:gd name="connsiteX174" fmla="*/ 3659968 w 6265104"/>
                    <a:gd name="connsiteY174" fmla="*/ 4587655 h 6338112"/>
                    <a:gd name="connsiteX175" fmla="*/ 3673457 w 6265104"/>
                    <a:gd name="connsiteY175" fmla="*/ 4591983 h 6338112"/>
                    <a:gd name="connsiteX176" fmla="*/ 3707027 w 6265104"/>
                    <a:gd name="connsiteY176" fmla="*/ 4622895 h 6338112"/>
                    <a:gd name="connsiteX177" fmla="*/ 3662665 w 6265104"/>
                    <a:gd name="connsiteY177" fmla="*/ 4622895 h 6338112"/>
                    <a:gd name="connsiteX178" fmla="*/ 3648279 w 6265104"/>
                    <a:gd name="connsiteY178" fmla="*/ 4594456 h 6338112"/>
                    <a:gd name="connsiteX179" fmla="*/ 3659968 w 6265104"/>
                    <a:gd name="connsiteY179" fmla="*/ 4587655 h 6338112"/>
                    <a:gd name="connsiteX180" fmla="*/ 2328611 w 6265104"/>
                    <a:gd name="connsiteY180" fmla="*/ 4539186 h 6338112"/>
                    <a:gd name="connsiteX181" fmla="*/ 2348393 w 6265104"/>
                    <a:gd name="connsiteY181" fmla="*/ 4552924 h 6338112"/>
                    <a:gd name="connsiteX182" fmla="*/ 2337843 w 6265104"/>
                    <a:gd name="connsiteY182" fmla="*/ 4563227 h 6338112"/>
                    <a:gd name="connsiteX183" fmla="*/ 2320697 w 6265104"/>
                    <a:gd name="connsiteY183" fmla="*/ 4547200 h 6338112"/>
                    <a:gd name="connsiteX184" fmla="*/ 2328611 w 6265104"/>
                    <a:gd name="connsiteY184" fmla="*/ 4539186 h 6338112"/>
                    <a:gd name="connsiteX185" fmla="*/ 2297964 w 6265104"/>
                    <a:gd name="connsiteY185" fmla="*/ 4511735 h 6338112"/>
                    <a:gd name="connsiteX186" fmla="*/ 2305749 w 6265104"/>
                    <a:gd name="connsiteY186" fmla="*/ 4518676 h 6338112"/>
                    <a:gd name="connsiteX187" fmla="*/ 2292317 w 6265104"/>
                    <a:gd name="connsiteY187" fmla="*/ 4530244 h 6338112"/>
                    <a:gd name="connsiteX188" fmla="*/ 2273999 w 6265104"/>
                    <a:gd name="connsiteY188" fmla="*/ 4522147 h 6338112"/>
                    <a:gd name="connsiteX189" fmla="*/ 2287431 w 6265104"/>
                    <a:gd name="connsiteY189" fmla="*/ 4511735 h 6338112"/>
                    <a:gd name="connsiteX190" fmla="*/ 2297964 w 6265104"/>
                    <a:gd name="connsiteY190" fmla="*/ 4511735 h 6338112"/>
                    <a:gd name="connsiteX191" fmla="*/ 2136973 w 6265104"/>
                    <a:gd name="connsiteY191" fmla="*/ 4485630 h 6338112"/>
                    <a:gd name="connsiteX192" fmla="*/ 2148343 w 6265104"/>
                    <a:gd name="connsiteY192" fmla="*/ 4489315 h 6338112"/>
                    <a:gd name="connsiteX193" fmla="*/ 2186449 w 6265104"/>
                    <a:gd name="connsiteY193" fmla="*/ 4504055 h 6338112"/>
                    <a:gd name="connsiteX194" fmla="*/ 2216525 w 6265104"/>
                    <a:gd name="connsiteY194" fmla="*/ 4550348 h 6338112"/>
                    <a:gd name="connsiteX195" fmla="*/ 2215949 w 6265104"/>
                    <a:gd name="connsiteY195" fmla="*/ 4565472 h 6338112"/>
                    <a:gd name="connsiteX196" fmla="*/ 2172927 w 6265104"/>
                    <a:gd name="connsiteY196" fmla="*/ 4565472 h 6338112"/>
                    <a:gd name="connsiteX197" fmla="*/ 2131133 w 6265104"/>
                    <a:gd name="connsiteY197" fmla="*/ 4496685 h 6338112"/>
                    <a:gd name="connsiteX198" fmla="*/ 2136973 w 6265104"/>
                    <a:gd name="connsiteY198" fmla="*/ 4485630 h 6338112"/>
                    <a:gd name="connsiteX199" fmla="*/ 2456007 w 6265104"/>
                    <a:gd name="connsiteY199" fmla="*/ 4461243 h 6338112"/>
                    <a:gd name="connsiteX200" fmla="*/ 2474847 w 6265104"/>
                    <a:gd name="connsiteY200" fmla="*/ 4484246 h 6338112"/>
                    <a:gd name="connsiteX201" fmla="*/ 2461031 w 6265104"/>
                    <a:gd name="connsiteY201" fmla="*/ 4513638 h 6338112"/>
                    <a:gd name="connsiteX202" fmla="*/ 2435911 w 6265104"/>
                    <a:gd name="connsiteY202" fmla="*/ 4486802 h 6338112"/>
                    <a:gd name="connsiteX203" fmla="*/ 2456007 w 6265104"/>
                    <a:gd name="connsiteY203" fmla="*/ 4461243 h 6338112"/>
                    <a:gd name="connsiteX204" fmla="*/ 3913097 w 6265104"/>
                    <a:gd name="connsiteY204" fmla="*/ 4421499 h 6338112"/>
                    <a:gd name="connsiteX205" fmla="*/ 3943715 w 6265104"/>
                    <a:gd name="connsiteY205" fmla="*/ 4460972 h 6338112"/>
                    <a:gd name="connsiteX206" fmla="*/ 3910547 w 6265104"/>
                    <a:gd name="connsiteY206" fmla="*/ 4477008 h 6338112"/>
                    <a:gd name="connsiteX207" fmla="*/ 3882481 w 6265104"/>
                    <a:gd name="connsiteY207" fmla="*/ 4446170 h 6338112"/>
                    <a:gd name="connsiteX208" fmla="*/ 3913097 w 6265104"/>
                    <a:gd name="connsiteY208" fmla="*/ 4421499 h 6338112"/>
                    <a:gd name="connsiteX209" fmla="*/ 2180735 w 6265104"/>
                    <a:gd name="connsiteY209" fmla="*/ 4350061 h 6338112"/>
                    <a:gd name="connsiteX210" fmla="*/ 2195845 w 6265104"/>
                    <a:gd name="connsiteY210" fmla="*/ 4362550 h 6338112"/>
                    <a:gd name="connsiteX211" fmla="*/ 2183481 w 6265104"/>
                    <a:gd name="connsiteY211" fmla="*/ 4375039 h 6338112"/>
                    <a:gd name="connsiteX212" fmla="*/ 2169745 w 6265104"/>
                    <a:gd name="connsiteY212" fmla="*/ 4363799 h 6338112"/>
                    <a:gd name="connsiteX213" fmla="*/ 2180735 w 6265104"/>
                    <a:gd name="connsiteY213" fmla="*/ 4350061 h 6338112"/>
                    <a:gd name="connsiteX214" fmla="*/ 654561 w 6265104"/>
                    <a:gd name="connsiteY214" fmla="*/ 4156435 h 6338112"/>
                    <a:gd name="connsiteX215" fmla="*/ 677813 w 6265104"/>
                    <a:gd name="connsiteY215" fmla="*/ 4164755 h 6338112"/>
                    <a:gd name="connsiteX216" fmla="*/ 745115 w 6265104"/>
                    <a:gd name="connsiteY216" fmla="*/ 4205907 h 6338112"/>
                    <a:gd name="connsiteX217" fmla="*/ 744525 w 6265104"/>
                    <a:gd name="connsiteY217" fmla="*/ 4205659 h 6338112"/>
                    <a:gd name="connsiteX218" fmla="*/ 745725 w 6265104"/>
                    <a:gd name="connsiteY218" fmla="*/ 4206246 h 6338112"/>
                    <a:gd name="connsiteX219" fmla="*/ 811819 w 6265104"/>
                    <a:gd name="connsiteY219" fmla="*/ 4252263 h 6338112"/>
                    <a:gd name="connsiteX220" fmla="*/ 845489 w 6265104"/>
                    <a:gd name="connsiteY220" fmla="*/ 4369172 h 6338112"/>
                    <a:gd name="connsiteX221" fmla="*/ 877913 w 6265104"/>
                    <a:gd name="connsiteY221" fmla="*/ 4431357 h 6338112"/>
                    <a:gd name="connsiteX222" fmla="*/ 885397 w 6265104"/>
                    <a:gd name="connsiteY222" fmla="*/ 4498517 h 6338112"/>
                    <a:gd name="connsiteX223" fmla="*/ 804337 w 6265104"/>
                    <a:gd name="connsiteY223" fmla="*/ 4576871 h 6338112"/>
                    <a:gd name="connsiteX224" fmla="*/ 801843 w 6265104"/>
                    <a:gd name="connsiteY224" fmla="*/ 4650249 h 6338112"/>
                    <a:gd name="connsiteX225" fmla="*/ 826783 w 6265104"/>
                    <a:gd name="connsiteY225" fmla="*/ 4677611 h 6338112"/>
                    <a:gd name="connsiteX226" fmla="*/ 845489 w 6265104"/>
                    <a:gd name="connsiteY226" fmla="*/ 4692536 h 6338112"/>
                    <a:gd name="connsiteX227" fmla="*/ 998879 w 6265104"/>
                    <a:gd name="connsiteY227" fmla="*/ 4759696 h 6338112"/>
                    <a:gd name="connsiteX228" fmla="*/ 1052503 w 6265104"/>
                    <a:gd name="connsiteY228" fmla="*/ 4795763 h 6338112"/>
                    <a:gd name="connsiteX229" fmla="*/ 1108621 w 6265104"/>
                    <a:gd name="connsiteY229" fmla="*/ 4895260 h 6338112"/>
                    <a:gd name="connsiteX230" fmla="*/ 1114857 w 6265104"/>
                    <a:gd name="connsiteY230" fmla="*/ 4906453 h 6338112"/>
                    <a:gd name="connsiteX231" fmla="*/ 1142447 w 6265104"/>
                    <a:gd name="connsiteY231" fmla="*/ 4949361 h 6338112"/>
                    <a:gd name="connsiteX232" fmla="*/ 1114857 w 6265104"/>
                    <a:gd name="connsiteY232" fmla="*/ 4992269 h 6338112"/>
                    <a:gd name="connsiteX233" fmla="*/ 1078691 w 6265104"/>
                    <a:gd name="connsiteY233" fmla="*/ 4988538 h 6338112"/>
                    <a:gd name="connsiteX234" fmla="*/ 1040033 w 6265104"/>
                    <a:gd name="connsiteY234" fmla="*/ 4972369 h 6338112"/>
                    <a:gd name="connsiteX235" fmla="*/ 1026315 w 6265104"/>
                    <a:gd name="connsiteY235" fmla="*/ 4920134 h 6338112"/>
                    <a:gd name="connsiteX236" fmla="*/ 1040033 w 6265104"/>
                    <a:gd name="connsiteY236" fmla="*/ 4896503 h 6338112"/>
                    <a:gd name="connsiteX237" fmla="*/ 1020079 w 6265104"/>
                    <a:gd name="connsiteY237" fmla="*/ 4912672 h 6338112"/>
                    <a:gd name="connsiteX238" fmla="*/ 998879 w 6265104"/>
                    <a:gd name="connsiteY238" fmla="*/ 4921377 h 6338112"/>
                    <a:gd name="connsiteX239" fmla="*/ 996385 w 6265104"/>
                    <a:gd name="connsiteY239" fmla="*/ 4902722 h 6338112"/>
                    <a:gd name="connsiteX240" fmla="*/ 998879 w 6265104"/>
                    <a:gd name="connsiteY240" fmla="*/ 4900234 h 6338112"/>
                    <a:gd name="connsiteX241" fmla="*/ 967703 w 6265104"/>
                    <a:gd name="connsiteY241" fmla="*/ 4806957 h 6338112"/>
                    <a:gd name="connsiteX242" fmla="*/ 957725 w 6265104"/>
                    <a:gd name="connsiteY242" fmla="*/ 4788301 h 6338112"/>
                    <a:gd name="connsiteX243" fmla="*/ 946503 w 6265104"/>
                    <a:gd name="connsiteY243" fmla="*/ 4768402 h 6338112"/>
                    <a:gd name="connsiteX244" fmla="*/ 929043 w 6265104"/>
                    <a:gd name="connsiteY244" fmla="*/ 4784570 h 6338112"/>
                    <a:gd name="connsiteX245" fmla="*/ 912831 w 6265104"/>
                    <a:gd name="connsiteY245" fmla="*/ 4805713 h 6338112"/>
                    <a:gd name="connsiteX246" fmla="*/ 907843 w 6265104"/>
                    <a:gd name="connsiteY246" fmla="*/ 4839293 h 6338112"/>
                    <a:gd name="connsiteX247" fmla="*/ 902855 w 6265104"/>
                    <a:gd name="connsiteY247" fmla="*/ 4872873 h 6338112"/>
                    <a:gd name="connsiteX248" fmla="*/ 880407 w 6265104"/>
                    <a:gd name="connsiteY248" fmla="*/ 4907697 h 6338112"/>
                    <a:gd name="connsiteX249" fmla="*/ 851725 w 6265104"/>
                    <a:gd name="connsiteY249" fmla="*/ 4885310 h 6338112"/>
                    <a:gd name="connsiteX250" fmla="*/ 818055 w 6265104"/>
                    <a:gd name="connsiteY250" fmla="*/ 4852974 h 6338112"/>
                    <a:gd name="connsiteX251" fmla="*/ 791867 w 6265104"/>
                    <a:gd name="connsiteY251" fmla="*/ 4813175 h 6338112"/>
                    <a:gd name="connsiteX252" fmla="*/ 781107 w 6265104"/>
                    <a:gd name="connsiteY252" fmla="*/ 4797904 h 6338112"/>
                    <a:gd name="connsiteX253" fmla="*/ 789077 w 6265104"/>
                    <a:gd name="connsiteY253" fmla="*/ 4815849 h 6338112"/>
                    <a:gd name="connsiteX254" fmla="*/ 757325 w 6265104"/>
                    <a:gd name="connsiteY254" fmla="*/ 4767692 h 6338112"/>
                    <a:gd name="connsiteX255" fmla="*/ 767107 w 6265104"/>
                    <a:gd name="connsiteY255" fmla="*/ 4778035 h 6338112"/>
                    <a:gd name="connsiteX256" fmla="*/ 759443 w 6265104"/>
                    <a:gd name="connsiteY256" fmla="*/ 4767158 h 6338112"/>
                    <a:gd name="connsiteX257" fmla="*/ 673395 w 6265104"/>
                    <a:gd name="connsiteY257" fmla="*/ 4635325 h 6338112"/>
                    <a:gd name="connsiteX258" fmla="*/ 671749 w 6265104"/>
                    <a:gd name="connsiteY258" fmla="*/ 4632262 h 6338112"/>
                    <a:gd name="connsiteX259" fmla="*/ 671719 w 6265104"/>
                    <a:gd name="connsiteY259" fmla="*/ 4632844 h 6338112"/>
                    <a:gd name="connsiteX260" fmla="*/ 640659 w 6265104"/>
                    <a:gd name="connsiteY260" fmla="*/ 4649061 h 6338112"/>
                    <a:gd name="connsiteX261" fmla="*/ 589721 w 6265104"/>
                    <a:gd name="connsiteY261" fmla="*/ 4741372 h 6338112"/>
                    <a:gd name="connsiteX262" fmla="*/ 577297 w 6265104"/>
                    <a:gd name="connsiteY262" fmla="*/ 4803744 h 6338112"/>
                    <a:gd name="connsiteX263" fmla="*/ 608357 w 6265104"/>
                    <a:gd name="connsiteY263" fmla="*/ 4827445 h 6338112"/>
                    <a:gd name="connsiteX264" fmla="*/ 618295 w 6265104"/>
                    <a:gd name="connsiteY264" fmla="*/ 4847405 h 6338112"/>
                    <a:gd name="connsiteX265" fmla="*/ 592205 w 6265104"/>
                    <a:gd name="connsiteY265" fmla="*/ 4963417 h 6338112"/>
                    <a:gd name="connsiteX266" fmla="*/ 587235 w 6265104"/>
                    <a:gd name="connsiteY266" fmla="*/ 4992108 h 6338112"/>
                    <a:gd name="connsiteX267" fmla="*/ 608357 w 6265104"/>
                    <a:gd name="connsiteY267" fmla="*/ 5032027 h 6338112"/>
                    <a:gd name="connsiteX268" fmla="*/ 633203 w 6265104"/>
                    <a:gd name="connsiteY268" fmla="*/ 5046996 h 6338112"/>
                    <a:gd name="connsiteX269" fmla="*/ 653083 w 6265104"/>
                    <a:gd name="connsiteY269" fmla="*/ 5071945 h 6338112"/>
                    <a:gd name="connsiteX270" fmla="*/ 617053 w 6265104"/>
                    <a:gd name="connsiteY270" fmla="*/ 5080677 h 6338112"/>
                    <a:gd name="connsiteX271" fmla="*/ 569841 w 6265104"/>
                    <a:gd name="connsiteY271" fmla="*/ 5078182 h 6338112"/>
                    <a:gd name="connsiteX272" fmla="*/ 558661 w 6265104"/>
                    <a:gd name="connsiteY272" fmla="*/ 5090657 h 6338112"/>
                    <a:gd name="connsiteX273" fmla="*/ 305211 w 6265104"/>
                    <a:gd name="connsiteY273" fmla="*/ 5010820 h 6338112"/>
                    <a:gd name="connsiteX274" fmla="*/ 260485 w 6265104"/>
                    <a:gd name="connsiteY274" fmla="*/ 4912272 h 6338112"/>
                    <a:gd name="connsiteX275" fmla="*/ 282849 w 6265104"/>
                    <a:gd name="connsiteY275" fmla="*/ 4791270 h 6338112"/>
                    <a:gd name="connsiteX276" fmla="*/ 282849 w 6265104"/>
                    <a:gd name="connsiteY276" fmla="*/ 4726402 h 6338112"/>
                    <a:gd name="connsiteX277" fmla="*/ 287819 w 6265104"/>
                    <a:gd name="connsiteY277" fmla="*/ 4659040 h 6338112"/>
                    <a:gd name="connsiteX278" fmla="*/ 336271 w 6265104"/>
                    <a:gd name="connsiteY278" fmla="*/ 4521821 h 6338112"/>
                    <a:gd name="connsiteX279" fmla="*/ 374785 w 6265104"/>
                    <a:gd name="connsiteY279" fmla="*/ 4445727 h 6338112"/>
                    <a:gd name="connsiteX280" fmla="*/ 441875 w 6265104"/>
                    <a:gd name="connsiteY280" fmla="*/ 4258610 h 6338112"/>
                    <a:gd name="connsiteX281" fmla="*/ 453057 w 6265104"/>
                    <a:gd name="connsiteY281" fmla="*/ 4241146 h 6338112"/>
                    <a:gd name="connsiteX282" fmla="*/ 502753 w 6265104"/>
                    <a:gd name="connsiteY282" fmla="*/ 4231166 h 6338112"/>
                    <a:gd name="connsiteX283" fmla="*/ 563629 w 6265104"/>
                    <a:gd name="connsiteY283" fmla="*/ 4223681 h 6338112"/>
                    <a:gd name="connsiteX284" fmla="*/ 572327 w 6265104"/>
                    <a:gd name="connsiteY284" fmla="*/ 4228671 h 6338112"/>
                    <a:gd name="connsiteX285" fmla="*/ 572327 w 6265104"/>
                    <a:gd name="connsiteY285" fmla="*/ 4234908 h 6338112"/>
                    <a:gd name="connsiteX286" fmla="*/ 567571 w 6265104"/>
                    <a:gd name="connsiteY286" fmla="*/ 4241155 h 6338112"/>
                    <a:gd name="connsiteX287" fmla="*/ 573629 w 6265104"/>
                    <a:gd name="connsiteY287" fmla="*/ 4238583 h 6338112"/>
                    <a:gd name="connsiteX288" fmla="*/ 626007 w 6265104"/>
                    <a:gd name="connsiteY288" fmla="*/ 4200028 h 6338112"/>
                    <a:gd name="connsiteX289" fmla="*/ 627569 w 6265104"/>
                    <a:gd name="connsiteY289" fmla="*/ 4195288 h 6338112"/>
                    <a:gd name="connsiteX290" fmla="*/ 625467 w 6265104"/>
                    <a:gd name="connsiteY290" fmla="*/ 4199477 h 6338112"/>
                    <a:gd name="connsiteX291" fmla="*/ 654561 w 6265104"/>
                    <a:gd name="connsiteY291" fmla="*/ 4156435 h 6338112"/>
                    <a:gd name="connsiteX292" fmla="*/ 3102131 w 6265104"/>
                    <a:gd name="connsiteY292" fmla="*/ 4094353 h 6338112"/>
                    <a:gd name="connsiteX293" fmla="*/ 3127493 w 6265104"/>
                    <a:gd name="connsiteY293" fmla="*/ 4118634 h 6338112"/>
                    <a:gd name="connsiteX294" fmla="*/ 3102131 w 6265104"/>
                    <a:gd name="connsiteY294" fmla="*/ 4142914 h 6338112"/>
                    <a:gd name="connsiteX295" fmla="*/ 3081843 w 6265104"/>
                    <a:gd name="connsiteY295" fmla="*/ 4123746 h 6338112"/>
                    <a:gd name="connsiteX296" fmla="*/ 3102131 w 6265104"/>
                    <a:gd name="connsiteY296" fmla="*/ 4094353 h 6338112"/>
                    <a:gd name="connsiteX297" fmla="*/ 835191 w 6265104"/>
                    <a:gd name="connsiteY297" fmla="*/ 3996733 h 6338112"/>
                    <a:gd name="connsiteX298" fmla="*/ 845943 w 6265104"/>
                    <a:gd name="connsiteY298" fmla="*/ 4015966 h 6338112"/>
                    <a:gd name="connsiteX299" fmla="*/ 817273 w 6265104"/>
                    <a:gd name="connsiteY299" fmla="*/ 4064689 h 6338112"/>
                    <a:gd name="connsiteX300" fmla="*/ 796963 w 6265104"/>
                    <a:gd name="connsiteY300" fmla="*/ 4028787 h 6338112"/>
                    <a:gd name="connsiteX301" fmla="*/ 835191 w 6265104"/>
                    <a:gd name="connsiteY301" fmla="*/ 3996733 h 6338112"/>
                    <a:gd name="connsiteX302" fmla="*/ 2743921 w 6265104"/>
                    <a:gd name="connsiteY302" fmla="*/ 3966629 h 6338112"/>
                    <a:gd name="connsiteX303" fmla="*/ 2766045 w 6265104"/>
                    <a:gd name="connsiteY303" fmla="*/ 3987389 h 6338112"/>
                    <a:gd name="connsiteX304" fmla="*/ 2743921 w 6265104"/>
                    <a:gd name="connsiteY304" fmla="*/ 4016696 h 6338112"/>
                    <a:gd name="connsiteX305" fmla="*/ 2719193 w 6265104"/>
                    <a:gd name="connsiteY305" fmla="*/ 3992273 h 6338112"/>
                    <a:gd name="connsiteX306" fmla="*/ 2743921 w 6265104"/>
                    <a:gd name="connsiteY306" fmla="*/ 3966629 h 6338112"/>
                    <a:gd name="connsiteX307" fmla="*/ 1439777 w 6265104"/>
                    <a:gd name="connsiteY307" fmla="*/ 3886804 h 6338112"/>
                    <a:gd name="connsiteX308" fmla="*/ 1453999 w 6265104"/>
                    <a:gd name="connsiteY308" fmla="*/ 3912289 h 6338112"/>
                    <a:gd name="connsiteX309" fmla="*/ 1435897 w 6265104"/>
                    <a:gd name="connsiteY309" fmla="*/ 3954338 h 6338112"/>
                    <a:gd name="connsiteX310" fmla="*/ 1403573 w 6265104"/>
                    <a:gd name="connsiteY310" fmla="*/ 3945419 h 6338112"/>
                    <a:gd name="connsiteX311" fmla="*/ 1406159 w 6265104"/>
                    <a:gd name="connsiteY311" fmla="*/ 3903369 h 6338112"/>
                    <a:gd name="connsiteX312" fmla="*/ 1439777 w 6265104"/>
                    <a:gd name="connsiteY312" fmla="*/ 3886804 h 6338112"/>
                    <a:gd name="connsiteX313" fmla="*/ 4801530 w 6265104"/>
                    <a:gd name="connsiteY313" fmla="*/ 3809893 h 6338112"/>
                    <a:gd name="connsiteX314" fmla="*/ 4815283 w 6265104"/>
                    <a:gd name="connsiteY314" fmla="*/ 3812198 h 6338112"/>
                    <a:gd name="connsiteX315" fmla="*/ 4817783 w 6265104"/>
                    <a:gd name="connsiteY315" fmla="*/ 3835552 h 6338112"/>
                    <a:gd name="connsiteX316" fmla="*/ 4816533 w 6265104"/>
                    <a:gd name="connsiteY316" fmla="*/ 3855219 h 6338112"/>
                    <a:gd name="connsiteX317" fmla="*/ 4827101 w 6265104"/>
                    <a:gd name="connsiteY317" fmla="*/ 3874539 h 6338112"/>
                    <a:gd name="connsiteX318" fmla="*/ 4795279 w 6265104"/>
                    <a:gd name="connsiteY318" fmla="*/ 3908072 h 6338112"/>
                    <a:gd name="connsiteX319" fmla="*/ 4764023 w 6265104"/>
                    <a:gd name="connsiteY319" fmla="*/ 3940030 h 6338112"/>
                    <a:gd name="connsiteX320" fmla="*/ 4704011 w 6265104"/>
                    <a:gd name="connsiteY320" fmla="*/ 3986738 h 6338112"/>
                    <a:gd name="connsiteX321" fmla="*/ 4682757 w 6265104"/>
                    <a:gd name="connsiteY321" fmla="*/ 3991655 h 6338112"/>
                    <a:gd name="connsiteX322" fmla="*/ 4632747 w 6265104"/>
                    <a:gd name="connsiteY322" fmla="*/ 3984280 h 6338112"/>
                    <a:gd name="connsiteX323" fmla="*/ 4613993 w 6265104"/>
                    <a:gd name="connsiteY323" fmla="*/ 3943718 h 6338112"/>
                    <a:gd name="connsiteX324" fmla="*/ 4705261 w 6265104"/>
                    <a:gd name="connsiteY324" fmla="*/ 3856448 h 6338112"/>
                    <a:gd name="connsiteX325" fmla="*/ 4787777 w 6265104"/>
                    <a:gd name="connsiteY325" fmla="*/ 3815886 h 6338112"/>
                    <a:gd name="connsiteX326" fmla="*/ 4801530 w 6265104"/>
                    <a:gd name="connsiteY326" fmla="*/ 3809893 h 6338112"/>
                    <a:gd name="connsiteX327" fmla="*/ 4880205 w 6265104"/>
                    <a:gd name="connsiteY327" fmla="*/ 3702876 h 6338112"/>
                    <a:gd name="connsiteX328" fmla="*/ 4890857 w 6265104"/>
                    <a:gd name="connsiteY328" fmla="*/ 3707797 h 6338112"/>
                    <a:gd name="connsiteX329" fmla="*/ 4890231 w 6265104"/>
                    <a:gd name="connsiteY329" fmla="*/ 3723790 h 6338112"/>
                    <a:gd name="connsiteX330" fmla="*/ 4875191 w 6265104"/>
                    <a:gd name="connsiteY330" fmla="*/ 3759467 h 6338112"/>
                    <a:gd name="connsiteX331" fmla="*/ 4847617 w 6265104"/>
                    <a:gd name="connsiteY331" fmla="*/ 3773000 h 6338112"/>
                    <a:gd name="connsiteX332" fmla="*/ 4831325 w 6265104"/>
                    <a:gd name="connsiteY332" fmla="*/ 3733632 h 6338112"/>
                    <a:gd name="connsiteX333" fmla="*/ 4880205 w 6265104"/>
                    <a:gd name="connsiteY333" fmla="*/ 3702876 h 6338112"/>
                    <a:gd name="connsiteX334" fmla="*/ 4970259 w 6265104"/>
                    <a:gd name="connsiteY334" fmla="*/ 3657683 h 6338112"/>
                    <a:gd name="connsiteX335" fmla="*/ 4986085 w 6265104"/>
                    <a:gd name="connsiteY335" fmla="*/ 3675055 h 6338112"/>
                    <a:gd name="connsiteX336" fmla="*/ 4970259 w 6265104"/>
                    <a:gd name="connsiteY336" fmla="*/ 3693669 h 6338112"/>
                    <a:gd name="connsiteX337" fmla="*/ 4955751 w 6265104"/>
                    <a:gd name="connsiteY337" fmla="*/ 3675055 h 6338112"/>
                    <a:gd name="connsiteX338" fmla="*/ 4970259 w 6265104"/>
                    <a:gd name="connsiteY338" fmla="*/ 3657683 h 6338112"/>
                    <a:gd name="connsiteX339" fmla="*/ 2649125 w 6265104"/>
                    <a:gd name="connsiteY339" fmla="*/ 3472119 h 6338112"/>
                    <a:gd name="connsiteX340" fmla="*/ 2661685 w 6265104"/>
                    <a:gd name="connsiteY340" fmla="*/ 3487337 h 6338112"/>
                    <a:gd name="connsiteX341" fmla="*/ 2637821 w 6265104"/>
                    <a:gd name="connsiteY341" fmla="*/ 3502554 h 6338112"/>
                    <a:gd name="connsiteX342" fmla="*/ 2621493 w 6265104"/>
                    <a:gd name="connsiteY342" fmla="*/ 3491141 h 6338112"/>
                    <a:gd name="connsiteX343" fmla="*/ 2649125 w 6265104"/>
                    <a:gd name="connsiteY343" fmla="*/ 3472119 h 6338112"/>
                    <a:gd name="connsiteX344" fmla="*/ 1559382 w 6265104"/>
                    <a:gd name="connsiteY344" fmla="*/ 3464568 h 6338112"/>
                    <a:gd name="connsiteX345" fmla="*/ 1577717 w 6265104"/>
                    <a:gd name="connsiteY345" fmla="*/ 3466086 h 6338112"/>
                    <a:gd name="connsiteX346" fmla="*/ 1593277 w 6265104"/>
                    <a:gd name="connsiteY346" fmla="*/ 3481189 h 6338112"/>
                    <a:gd name="connsiteX347" fmla="*/ 1583879 w 6265104"/>
                    <a:gd name="connsiteY347" fmla="*/ 3500962 h 6338112"/>
                    <a:gd name="connsiteX348" fmla="*/ 1571553 w 6265104"/>
                    <a:gd name="connsiteY348" fmla="*/ 3520891 h 6338112"/>
                    <a:gd name="connsiteX349" fmla="*/ 1523483 w 6265104"/>
                    <a:gd name="connsiteY349" fmla="*/ 3532101 h 6338112"/>
                    <a:gd name="connsiteX350" fmla="*/ 1496367 w 6265104"/>
                    <a:gd name="connsiteY350" fmla="*/ 3523382 h 6338112"/>
                    <a:gd name="connsiteX351" fmla="*/ 1471717 w 6265104"/>
                    <a:gd name="connsiteY351" fmla="*/ 3494734 h 6338112"/>
                    <a:gd name="connsiteX352" fmla="*/ 1480343 w 6265104"/>
                    <a:gd name="connsiteY352" fmla="*/ 3481033 h 6338112"/>
                    <a:gd name="connsiteX353" fmla="*/ 1559382 w 6265104"/>
                    <a:gd name="connsiteY353" fmla="*/ 3464568 h 6338112"/>
                    <a:gd name="connsiteX354" fmla="*/ 5100693 w 6265104"/>
                    <a:gd name="connsiteY354" fmla="*/ 3357851 h 6338112"/>
                    <a:gd name="connsiteX355" fmla="*/ 5122251 w 6265104"/>
                    <a:gd name="connsiteY355" fmla="*/ 3393820 h 6338112"/>
                    <a:gd name="connsiteX356" fmla="*/ 5100693 w 6265104"/>
                    <a:gd name="connsiteY356" fmla="*/ 3415401 h 6338112"/>
                    <a:gd name="connsiteX357" fmla="*/ 5081669 w 6265104"/>
                    <a:gd name="connsiteY357" fmla="*/ 3393820 h 6338112"/>
                    <a:gd name="connsiteX358" fmla="*/ 5100693 w 6265104"/>
                    <a:gd name="connsiteY358" fmla="*/ 3357851 h 6338112"/>
                    <a:gd name="connsiteX359" fmla="*/ 4911331 w 6265104"/>
                    <a:gd name="connsiteY359" fmla="*/ 3318288 h 6338112"/>
                    <a:gd name="connsiteX360" fmla="*/ 4925757 w 6265104"/>
                    <a:gd name="connsiteY360" fmla="*/ 3335208 h 6338112"/>
                    <a:gd name="connsiteX361" fmla="*/ 4906523 w 6265104"/>
                    <a:gd name="connsiteY361" fmla="*/ 3365143 h 6338112"/>
                    <a:gd name="connsiteX362" fmla="*/ 4890895 w 6265104"/>
                    <a:gd name="connsiteY362" fmla="*/ 3346921 h 6338112"/>
                    <a:gd name="connsiteX363" fmla="*/ 4911331 w 6265104"/>
                    <a:gd name="connsiteY363" fmla="*/ 3318288 h 6338112"/>
                    <a:gd name="connsiteX364" fmla="*/ 2165451 w 6265104"/>
                    <a:gd name="connsiteY364" fmla="*/ 3298652 h 6338112"/>
                    <a:gd name="connsiteX365" fmla="*/ 2183243 w 6265104"/>
                    <a:gd name="connsiteY365" fmla="*/ 3312449 h 6338112"/>
                    <a:gd name="connsiteX366" fmla="*/ 2204123 w 6265104"/>
                    <a:gd name="connsiteY366" fmla="*/ 3321369 h 6338112"/>
                    <a:gd name="connsiteX367" fmla="*/ 2250799 w 6265104"/>
                    <a:gd name="connsiteY367" fmla="*/ 3368516 h 6338112"/>
                    <a:gd name="connsiteX368" fmla="*/ 2206581 w 6265104"/>
                    <a:gd name="connsiteY368" fmla="*/ 3368516 h 6338112"/>
                    <a:gd name="connsiteX369" fmla="*/ 2154991 w 6265104"/>
                    <a:gd name="connsiteY369" fmla="*/ 3341757 h 6338112"/>
                    <a:gd name="connsiteX370" fmla="*/ 2157447 w 6265104"/>
                    <a:gd name="connsiteY370" fmla="*/ 3303530 h 6338112"/>
                    <a:gd name="connsiteX371" fmla="*/ 2165451 w 6265104"/>
                    <a:gd name="connsiteY371" fmla="*/ 3298652 h 6338112"/>
                    <a:gd name="connsiteX372" fmla="*/ 4985470 w 6265104"/>
                    <a:gd name="connsiteY372" fmla="*/ 3294792 h 6338112"/>
                    <a:gd name="connsiteX373" fmla="*/ 5020379 w 6265104"/>
                    <a:gd name="connsiteY373" fmla="*/ 3302783 h 6338112"/>
                    <a:gd name="connsiteX374" fmla="*/ 4950255 w 6265104"/>
                    <a:gd name="connsiteY374" fmla="*/ 3320876 h 6338112"/>
                    <a:gd name="connsiteX375" fmla="*/ 4940413 w 6265104"/>
                    <a:gd name="connsiteY375" fmla="*/ 3306402 h 6338112"/>
                    <a:gd name="connsiteX376" fmla="*/ 4951485 w 6265104"/>
                    <a:gd name="connsiteY376" fmla="*/ 3296752 h 6338112"/>
                    <a:gd name="connsiteX377" fmla="*/ 4985470 w 6265104"/>
                    <a:gd name="connsiteY377" fmla="*/ 3294792 h 6338112"/>
                    <a:gd name="connsiteX378" fmla="*/ 3523329 w 6265104"/>
                    <a:gd name="connsiteY378" fmla="*/ 3289515 h 6338112"/>
                    <a:gd name="connsiteX379" fmla="*/ 3538637 w 6265104"/>
                    <a:gd name="connsiteY379" fmla="*/ 3306611 h 6338112"/>
                    <a:gd name="connsiteX380" fmla="*/ 3539519 w 6265104"/>
                    <a:gd name="connsiteY380" fmla="*/ 3315770 h 6338112"/>
                    <a:gd name="connsiteX381" fmla="*/ 3531571 w 6265104"/>
                    <a:gd name="connsiteY381" fmla="*/ 3321265 h 6338112"/>
                    <a:gd name="connsiteX382" fmla="*/ 3512731 w 6265104"/>
                    <a:gd name="connsiteY382" fmla="*/ 3302948 h 6338112"/>
                    <a:gd name="connsiteX383" fmla="*/ 3523329 w 6265104"/>
                    <a:gd name="connsiteY383" fmla="*/ 3289515 h 6338112"/>
                    <a:gd name="connsiteX384" fmla="*/ 3463121 w 6265104"/>
                    <a:gd name="connsiteY384" fmla="*/ 3227366 h 6338112"/>
                    <a:gd name="connsiteX385" fmla="*/ 3469463 w 6265104"/>
                    <a:gd name="connsiteY385" fmla="*/ 3251389 h 6338112"/>
                    <a:gd name="connsiteX386" fmla="*/ 3485947 w 6265104"/>
                    <a:gd name="connsiteY386" fmla="*/ 3296906 h 6338112"/>
                    <a:gd name="connsiteX387" fmla="*/ 3496727 w 6265104"/>
                    <a:gd name="connsiteY387" fmla="*/ 3304334 h 6338112"/>
                    <a:gd name="connsiteX388" fmla="*/ 3496093 w 6265104"/>
                    <a:gd name="connsiteY388" fmla="*/ 3318400 h 6338112"/>
                    <a:gd name="connsiteX389" fmla="*/ 3477071 w 6265104"/>
                    <a:gd name="connsiteY389" fmla="*/ 3313342 h 6338112"/>
                    <a:gd name="connsiteX390" fmla="*/ 3452977 w 6265104"/>
                    <a:gd name="connsiteY390" fmla="*/ 3304492 h 6338112"/>
                    <a:gd name="connsiteX391" fmla="*/ 3447905 w 6265104"/>
                    <a:gd name="connsiteY391" fmla="*/ 3332308 h 6338112"/>
                    <a:gd name="connsiteX392" fmla="*/ 3441563 w 6265104"/>
                    <a:gd name="connsiteY392" fmla="*/ 3362652 h 6338112"/>
                    <a:gd name="connsiteX393" fmla="*/ 3423811 w 6265104"/>
                    <a:gd name="connsiteY393" fmla="*/ 3337365 h 6338112"/>
                    <a:gd name="connsiteX394" fmla="*/ 3406057 w 6265104"/>
                    <a:gd name="connsiteY394" fmla="*/ 3284262 h 6338112"/>
                    <a:gd name="connsiteX395" fmla="*/ 3463121 w 6265104"/>
                    <a:gd name="connsiteY395" fmla="*/ 3227366 h 6338112"/>
                    <a:gd name="connsiteX396" fmla="*/ 1582633 w 6265104"/>
                    <a:gd name="connsiteY396" fmla="*/ 3134580 h 6338112"/>
                    <a:gd name="connsiteX397" fmla="*/ 1607669 w 6265104"/>
                    <a:gd name="connsiteY397" fmla="*/ 3135038 h 6338112"/>
                    <a:gd name="connsiteX398" fmla="*/ 1637011 w 6265104"/>
                    <a:gd name="connsiteY398" fmla="*/ 3155797 h 6338112"/>
                    <a:gd name="connsiteX399" fmla="*/ 1607669 w 6265104"/>
                    <a:gd name="connsiteY399" fmla="*/ 3192432 h 6338112"/>
                    <a:gd name="connsiteX400" fmla="*/ 1571949 w 6265104"/>
                    <a:gd name="connsiteY400" fmla="*/ 3149692 h 6338112"/>
                    <a:gd name="connsiteX401" fmla="*/ 1582633 w 6265104"/>
                    <a:gd name="connsiteY401" fmla="*/ 3134580 h 6338112"/>
                    <a:gd name="connsiteX402" fmla="*/ 5134403 w 6265104"/>
                    <a:gd name="connsiteY402" fmla="*/ 3130153 h 6338112"/>
                    <a:gd name="connsiteX403" fmla="*/ 5146767 w 6265104"/>
                    <a:gd name="connsiteY403" fmla="*/ 3141722 h 6338112"/>
                    <a:gd name="connsiteX404" fmla="*/ 5139897 w 6265104"/>
                    <a:gd name="connsiteY404" fmla="*/ 3149820 h 6338112"/>
                    <a:gd name="connsiteX405" fmla="*/ 5127533 w 6265104"/>
                    <a:gd name="connsiteY405" fmla="*/ 3139408 h 6338112"/>
                    <a:gd name="connsiteX406" fmla="*/ 5134403 w 6265104"/>
                    <a:gd name="connsiteY406" fmla="*/ 3130153 h 6338112"/>
                    <a:gd name="connsiteX407" fmla="*/ 3621547 w 6265104"/>
                    <a:gd name="connsiteY407" fmla="*/ 2951234 h 6338112"/>
                    <a:gd name="connsiteX408" fmla="*/ 3681383 w 6265104"/>
                    <a:gd name="connsiteY408" fmla="*/ 2952443 h 6338112"/>
                    <a:gd name="connsiteX409" fmla="*/ 3714355 w 6265104"/>
                    <a:gd name="connsiteY409" fmla="*/ 2976621 h 6338112"/>
                    <a:gd name="connsiteX410" fmla="*/ 3672835 w 6265104"/>
                    <a:gd name="connsiteY410" fmla="*/ 3008051 h 6338112"/>
                    <a:gd name="connsiteX411" fmla="*/ 3659403 w 6265104"/>
                    <a:gd name="connsiteY411" fmla="*/ 2997171 h 6338112"/>
                    <a:gd name="connsiteX412" fmla="*/ 3621547 w 6265104"/>
                    <a:gd name="connsiteY412" fmla="*/ 2974203 h 6338112"/>
                    <a:gd name="connsiteX413" fmla="*/ 3610557 w 6265104"/>
                    <a:gd name="connsiteY413" fmla="*/ 2960905 h 6338112"/>
                    <a:gd name="connsiteX414" fmla="*/ 3621547 w 6265104"/>
                    <a:gd name="connsiteY414" fmla="*/ 2951234 h 6338112"/>
                    <a:gd name="connsiteX415" fmla="*/ 58263 w 6265104"/>
                    <a:gd name="connsiteY415" fmla="*/ 2930321 h 6338112"/>
                    <a:gd name="connsiteX416" fmla="*/ 59487 w 6265104"/>
                    <a:gd name="connsiteY416" fmla="*/ 2944423 h 6338112"/>
                    <a:gd name="connsiteX417" fmla="*/ 61099 w 6265104"/>
                    <a:gd name="connsiteY417" fmla="*/ 2950756 h 6338112"/>
                    <a:gd name="connsiteX418" fmla="*/ 5155447 w 6265104"/>
                    <a:gd name="connsiteY418" fmla="*/ 2882878 h 6338112"/>
                    <a:gd name="connsiteX419" fmla="*/ 5143877 w 6265104"/>
                    <a:gd name="connsiteY419" fmla="*/ 2907605 h 6338112"/>
                    <a:gd name="connsiteX420" fmla="*/ 5136937 w 6265104"/>
                    <a:gd name="connsiteY420" fmla="*/ 2902110 h 6338112"/>
                    <a:gd name="connsiteX421" fmla="*/ 5155447 w 6265104"/>
                    <a:gd name="connsiteY421" fmla="*/ 2882878 h 6338112"/>
                    <a:gd name="connsiteX422" fmla="*/ 56799 w 6265104"/>
                    <a:gd name="connsiteY422" fmla="*/ 2875427 h 6338112"/>
                    <a:gd name="connsiteX423" fmla="*/ 55681 w 6265104"/>
                    <a:gd name="connsiteY423" fmla="*/ 2900528 h 6338112"/>
                    <a:gd name="connsiteX424" fmla="*/ 57627 w 6265104"/>
                    <a:gd name="connsiteY424" fmla="*/ 2922981 h 6338112"/>
                    <a:gd name="connsiteX425" fmla="*/ 3461939 w 6265104"/>
                    <a:gd name="connsiteY425" fmla="*/ 2844412 h 6338112"/>
                    <a:gd name="connsiteX426" fmla="*/ 3496999 w 6265104"/>
                    <a:gd name="connsiteY426" fmla="*/ 2886240 h 6338112"/>
                    <a:gd name="connsiteX427" fmla="*/ 3467985 w 6265104"/>
                    <a:gd name="connsiteY427" fmla="*/ 2925609 h 6338112"/>
                    <a:gd name="connsiteX428" fmla="*/ 3442597 w 6265104"/>
                    <a:gd name="connsiteY428" fmla="*/ 2880089 h 6338112"/>
                    <a:gd name="connsiteX429" fmla="*/ 3461939 w 6265104"/>
                    <a:gd name="connsiteY429" fmla="*/ 2844412 h 6338112"/>
                    <a:gd name="connsiteX430" fmla="*/ 3197816 w 6265104"/>
                    <a:gd name="connsiteY430" fmla="*/ 2681049 h 6338112"/>
                    <a:gd name="connsiteX431" fmla="*/ 3212331 w 6265104"/>
                    <a:gd name="connsiteY431" fmla="*/ 2683998 h 6338112"/>
                    <a:gd name="connsiteX432" fmla="*/ 3212331 w 6265104"/>
                    <a:gd name="connsiteY432" fmla="*/ 2708828 h 6338112"/>
                    <a:gd name="connsiteX433" fmla="*/ 3164887 w 6265104"/>
                    <a:gd name="connsiteY433" fmla="*/ 2769660 h 6338112"/>
                    <a:gd name="connsiteX434" fmla="*/ 3144911 w 6265104"/>
                    <a:gd name="connsiteY434" fmla="*/ 2814354 h 6338112"/>
                    <a:gd name="connsiteX435" fmla="*/ 3142415 w 6265104"/>
                    <a:gd name="connsiteY435" fmla="*/ 2839183 h 6338112"/>
                    <a:gd name="connsiteX436" fmla="*/ 3151155 w 6265104"/>
                    <a:gd name="connsiteY436" fmla="*/ 2867737 h 6338112"/>
                    <a:gd name="connsiteX437" fmla="*/ 3179869 w 6265104"/>
                    <a:gd name="connsiteY437" fmla="*/ 2914914 h 6338112"/>
                    <a:gd name="connsiteX438" fmla="*/ 3199845 w 6265104"/>
                    <a:gd name="connsiteY438" fmla="*/ 2944709 h 6338112"/>
                    <a:gd name="connsiteX439" fmla="*/ 3221069 w 6265104"/>
                    <a:gd name="connsiteY439" fmla="*/ 2919880 h 6338112"/>
                    <a:gd name="connsiteX440" fmla="*/ 3246039 w 6265104"/>
                    <a:gd name="connsiteY440" fmla="*/ 2852840 h 6338112"/>
                    <a:gd name="connsiteX441" fmla="*/ 3246039 w 6265104"/>
                    <a:gd name="connsiteY441" fmla="*/ 2809388 h 6338112"/>
                    <a:gd name="connsiteX442" fmla="*/ 3257275 w 6265104"/>
                    <a:gd name="connsiteY442" fmla="*/ 2785800 h 6338112"/>
                    <a:gd name="connsiteX443" fmla="*/ 3273507 w 6265104"/>
                    <a:gd name="connsiteY443" fmla="*/ 2803180 h 6338112"/>
                    <a:gd name="connsiteX444" fmla="*/ 3285991 w 6265104"/>
                    <a:gd name="connsiteY444" fmla="*/ 2893808 h 6338112"/>
                    <a:gd name="connsiteX445" fmla="*/ 3337179 w 6265104"/>
                    <a:gd name="connsiteY445" fmla="*/ 2917397 h 6338112"/>
                    <a:gd name="connsiteX446" fmla="*/ 3349665 w 6265104"/>
                    <a:gd name="connsiteY446" fmla="*/ 2911189 h 6338112"/>
                    <a:gd name="connsiteX447" fmla="*/ 3429567 w 6265104"/>
                    <a:gd name="connsiteY447" fmla="*/ 2965814 h 6338112"/>
                    <a:gd name="connsiteX448" fmla="*/ 3458283 w 6265104"/>
                    <a:gd name="connsiteY448" fmla="*/ 2963331 h 6338112"/>
                    <a:gd name="connsiteX449" fmla="*/ 3520707 w 6265104"/>
                    <a:gd name="connsiteY449" fmla="*/ 2954641 h 6338112"/>
                    <a:gd name="connsiteX450" fmla="*/ 3535689 w 6265104"/>
                    <a:gd name="connsiteY450" fmla="*/ 2960848 h 6338112"/>
                    <a:gd name="connsiteX451" fmla="*/ 3570335 w 6265104"/>
                    <a:gd name="connsiteY451" fmla="*/ 2976988 h 6338112"/>
                    <a:gd name="connsiteX452" fmla="*/ 3554417 w 6265104"/>
                    <a:gd name="connsiteY452" fmla="*/ 3011749 h 6338112"/>
                    <a:gd name="connsiteX453" fmla="*/ 3490745 w 6265104"/>
                    <a:gd name="connsiteY453" fmla="*/ 3057684 h 6338112"/>
                    <a:gd name="connsiteX454" fmla="*/ 3453289 w 6265104"/>
                    <a:gd name="connsiteY454" fmla="*/ 3042786 h 6338112"/>
                    <a:gd name="connsiteX455" fmla="*/ 3440805 w 6265104"/>
                    <a:gd name="connsiteY455" fmla="*/ 3030371 h 6338112"/>
                    <a:gd name="connsiteX456" fmla="*/ 3380877 w 6265104"/>
                    <a:gd name="connsiteY456" fmla="*/ 3068857 h 6338112"/>
                    <a:gd name="connsiteX457" fmla="*/ 3385871 w 6265104"/>
                    <a:gd name="connsiteY457" fmla="*/ 3092445 h 6338112"/>
                    <a:gd name="connsiteX458" fmla="*/ 3423325 w 6265104"/>
                    <a:gd name="connsiteY458" fmla="*/ 3143346 h 6338112"/>
                    <a:gd name="connsiteX459" fmla="*/ 3364647 w 6265104"/>
                    <a:gd name="connsiteY459" fmla="*/ 3188040 h 6338112"/>
                    <a:gd name="connsiteX460" fmla="*/ 3334683 w 6265104"/>
                    <a:gd name="connsiteY460" fmla="*/ 3214111 h 6338112"/>
                    <a:gd name="connsiteX461" fmla="*/ 3283495 w 6265104"/>
                    <a:gd name="connsiteY461" fmla="*/ 3273702 h 6338112"/>
                    <a:gd name="connsiteX462" fmla="*/ 3183615 w 6265104"/>
                    <a:gd name="connsiteY462" fmla="*/ 3324603 h 6338112"/>
                    <a:gd name="connsiteX463" fmla="*/ 3146161 w 6265104"/>
                    <a:gd name="connsiteY463" fmla="*/ 3330810 h 6338112"/>
                    <a:gd name="connsiteX464" fmla="*/ 3144911 w 6265104"/>
                    <a:gd name="connsiteY464" fmla="*/ 3291083 h 6338112"/>
                    <a:gd name="connsiteX465" fmla="*/ 3131179 w 6265104"/>
                    <a:gd name="connsiteY465" fmla="*/ 3248872 h 6338112"/>
                    <a:gd name="connsiteX466" fmla="*/ 3060015 w 6265104"/>
                    <a:gd name="connsiteY466" fmla="*/ 3224043 h 6338112"/>
                    <a:gd name="connsiteX467" fmla="*/ 2967625 w 6265104"/>
                    <a:gd name="connsiteY467" fmla="*/ 3175625 h 6338112"/>
                    <a:gd name="connsiteX468" fmla="*/ 2967625 w 6265104"/>
                    <a:gd name="connsiteY468" fmla="*/ 3161968 h 6338112"/>
                    <a:gd name="connsiteX469" fmla="*/ 2938911 w 6265104"/>
                    <a:gd name="connsiteY469" fmla="*/ 3091204 h 6338112"/>
                    <a:gd name="connsiteX470" fmla="*/ 2870243 w 6265104"/>
                    <a:gd name="connsiteY470" fmla="*/ 3061408 h 6338112"/>
                    <a:gd name="connsiteX471" fmla="*/ 2854013 w 6265104"/>
                    <a:gd name="connsiteY471" fmla="*/ 2996851 h 6338112"/>
                    <a:gd name="connsiteX472" fmla="*/ 2870243 w 6265104"/>
                    <a:gd name="connsiteY472" fmla="*/ 2980712 h 6338112"/>
                    <a:gd name="connsiteX473" fmla="*/ 3022559 w 6265104"/>
                    <a:gd name="connsiteY473" fmla="*/ 2798214 h 6338112"/>
                    <a:gd name="connsiteX474" fmla="*/ 3087481 w 6265104"/>
                    <a:gd name="connsiteY474" fmla="*/ 2702620 h 6338112"/>
                    <a:gd name="connsiteX475" fmla="*/ 3136173 w 6265104"/>
                    <a:gd name="connsiteY475" fmla="*/ 2695171 h 6338112"/>
                    <a:gd name="connsiteX476" fmla="*/ 3186111 w 6265104"/>
                    <a:gd name="connsiteY476" fmla="*/ 2690206 h 6338112"/>
                    <a:gd name="connsiteX477" fmla="*/ 3197816 w 6265104"/>
                    <a:gd name="connsiteY477" fmla="*/ 2681049 h 6338112"/>
                    <a:gd name="connsiteX478" fmla="*/ 1421433 w 6265104"/>
                    <a:gd name="connsiteY478" fmla="*/ 2632226 h 6338112"/>
                    <a:gd name="connsiteX479" fmla="*/ 1470937 w 6265104"/>
                    <a:gd name="connsiteY479" fmla="*/ 2647837 h 6338112"/>
                    <a:gd name="connsiteX480" fmla="*/ 1528223 w 6265104"/>
                    <a:gd name="connsiteY480" fmla="*/ 2691548 h 6338112"/>
                    <a:gd name="connsiteX481" fmla="*/ 1538187 w 6265104"/>
                    <a:gd name="connsiteY481" fmla="*/ 2706847 h 6338112"/>
                    <a:gd name="connsiteX482" fmla="*/ 1536941 w 6265104"/>
                    <a:gd name="connsiteY482" fmla="*/ 2724019 h 6338112"/>
                    <a:gd name="connsiteX483" fmla="*/ 1536941 w 6265104"/>
                    <a:gd name="connsiteY483" fmla="*/ 2831423 h 6338112"/>
                    <a:gd name="connsiteX484" fmla="*/ 1536941 w 6265104"/>
                    <a:gd name="connsiteY484" fmla="*/ 2835169 h 6338112"/>
                    <a:gd name="connsiteX485" fmla="*/ 1519505 w 6265104"/>
                    <a:gd name="connsiteY485" fmla="*/ 2998772 h 6338112"/>
                    <a:gd name="connsiteX486" fmla="*/ 1484635 w 6265104"/>
                    <a:gd name="connsiteY486" fmla="*/ 3012510 h 6338112"/>
                    <a:gd name="connsiteX487" fmla="*/ 1421121 w 6265104"/>
                    <a:gd name="connsiteY487" fmla="*/ 3016257 h 6338112"/>
                    <a:gd name="connsiteX488" fmla="*/ 1371307 w 6265104"/>
                    <a:gd name="connsiteY488" fmla="*/ 3011261 h 6338112"/>
                    <a:gd name="connsiteX489" fmla="*/ 1287867 w 6265104"/>
                    <a:gd name="connsiteY489" fmla="*/ 2955062 h 6338112"/>
                    <a:gd name="connsiteX490" fmla="*/ 1274169 w 6265104"/>
                    <a:gd name="connsiteY490" fmla="*/ 2947568 h 6338112"/>
                    <a:gd name="connsiteX491" fmla="*/ 1189483 w 6265104"/>
                    <a:gd name="connsiteY491" fmla="*/ 2933831 h 6338112"/>
                    <a:gd name="connsiteX492" fmla="*/ 1208163 w 6265104"/>
                    <a:gd name="connsiteY492" fmla="*/ 2892618 h 6338112"/>
                    <a:gd name="connsiteX493" fmla="*/ 1249261 w 6265104"/>
                    <a:gd name="connsiteY493" fmla="*/ 2892618 h 6338112"/>
                    <a:gd name="connsiteX494" fmla="*/ 1295339 w 6265104"/>
                    <a:gd name="connsiteY494" fmla="*/ 2883876 h 6338112"/>
                    <a:gd name="connsiteX495" fmla="*/ 1346399 w 6265104"/>
                    <a:gd name="connsiteY495" fmla="*/ 2858898 h 6338112"/>
                    <a:gd name="connsiteX496" fmla="*/ 1357609 w 6265104"/>
                    <a:gd name="connsiteY496" fmla="*/ 2870138 h 6338112"/>
                    <a:gd name="connsiteX497" fmla="*/ 1380025 w 6265104"/>
                    <a:gd name="connsiteY497" fmla="*/ 2896364 h 6338112"/>
                    <a:gd name="connsiteX498" fmla="*/ 1424857 w 6265104"/>
                    <a:gd name="connsiteY498" fmla="*/ 2853902 h 6338112"/>
                    <a:gd name="connsiteX499" fmla="*/ 1451011 w 6265104"/>
                    <a:gd name="connsiteY499" fmla="*/ 2805196 h 6338112"/>
                    <a:gd name="connsiteX500" fmla="*/ 1447275 w 6265104"/>
                    <a:gd name="connsiteY500" fmla="*/ 2768979 h 6338112"/>
                    <a:gd name="connsiteX501" fmla="*/ 1380025 w 6265104"/>
                    <a:gd name="connsiteY501" fmla="*/ 2761485 h 6338112"/>
                    <a:gd name="connsiteX502" fmla="*/ 1328965 w 6265104"/>
                    <a:gd name="connsiteY502" fmla="*/ 2752743 h 6338112"/>
                    <a:gd name="connsiteX503" fmla="*/ 1228089 w 6265104"/>
                    <a:gd name="connsiteY503" fmla="*/ 2765232 h 6338112"/>
                    <a:gd name="connsiteX504" fmla="*/ 1214391 w 6265104"/>
                    <a:gd name="connsiteY504" fmla="*/ 2772725 h 6338112"/>
                    <a:gd name="connsiteX505" fmla="*/ 1147141 w 6265104"/>
                    <a:gd name="connsiteY505" fmla="*/ 2820183 h 6338112"/>
                    <a:gd name="connsiteX506" fmla="*/ 1134687 w 6265104"/>
                    <a:gd name="connsiteY506" fmla="*/ 2830174 h 6338112"/>
                    <a:gd name="connsiteX507" fmla="*/ 1198201 w 6265104"/>
                    <a:gd name="connsiteY507" fmla="*/ 2717775 h 6338112"/>
                    <a:gd name="connsiteX508" fmla="*/ 1224353 w 6265104"/>
                    <a:gd name="connsiteY508" fmla="*/ 2704037 h 6338112"/>
                    <a:gd name="connsiteX509" fmla="*/ 1294095 w 6265104"/>
                    <a:gd name="connsiteY509" fmla="*/ 2684055 h 6338112"/>
                    <a:gd name="connsiteX510" fmla="*/ 1356363 w 6265104"/>
                    <a:gd name="connsiteY510" fmla="*/ 2691548 h 6338112"/>
                    <a:gd name="connsiteX511" fmla="*/ 1385007 w 6265104"/>
                    <a:gd name="connsiteY511" fmla="*/ 2669068 h 6338112"/>
                    <a:gd name="connsiteX512" fmla="*/ 1421433 w 6265104"/>
                    <a:gd name="connsiteY512" fmla="*/ 2632226 h 6338112"/>
                    <a:gd name="connsiteX513" fmla="*/ 4630467 w 6265104"/>
                    <a:gd name="connsiteY513" fmla="*/ 2488513 h 6338112"/>
                    <a:gd name="connsiteX514" fmla="*/ 4646703 w 6265104"/>
                    <a:gd name="connsiteY514" fmla="*/ 2524412 h 6338112"/>
                    <a:gd name="connsiteX515" fmla="*/ 4644205 w 6265104"/>
                    <a:gd name="connsiteY515" fmla="*/ 2523130 h 6338112"/>
                    <a:gd name="connsiteX516" fmla="*/ 4622975 w 6265104"/>
                    <a:gd name="connsiteY516" fmla="*/ 2493642 h 6338112"/>
                    <a:gd name="connsiteX517" fmla="*/ 4630467 w 6265104"/>
                    <a:gd name="connsiteY517" fmla="*/ 2488513 h 6338112"/>
                    <a:gd name="connsiteX518" fmla="*/ 1218227 w 6265104"/>
                    <a:gd name="connsiteY518" fmla="*/ 2455530 h 6338112"/>
                    <a:gd name="connsiteX519" fmla="*/ 1228693 w 6265104"/>
                    <a:gd name="connsiteY519" fmla="*/ 2465675 h 6338112"/>
                    <a:gd name="connsiteX520" fmla="*/ 1214301 w 6265104"/>
                    <a:gd name="connsiteY520" fmla="*/ 2485965 h 6338112"/>
                    <a:gd name="connsiteX521" fmla="*/ 1202527 w 6265104"/>
                    <a:gd name="connsiteY521" fmla="*/ 2475820 h 6338112"/>
                    <a:gd name="connsiteX522" fmla="*/ 1218227 w 6265104"/>
                    <a:gd name="connsiteY522" fmla="*/ 2455530 h 6338112"/>
                    <a:gd name="connsiteX523" fmla="*/ 1288462 w 6265104"/>
                    <a:gd name="connsiteY523" fmla="*/ 2402666 h 6338112"/>
                    <a:gd name="connsiteX524" fmla="*/ 1320865 w 6265104"/>
                    <a:gd name="connsiteY524" fmla="*/ 2447123 h 6338112"/>
                    <a:gd name="connsiteX525" fmla="*/ 1335813 w 6265104"/>
                    <a:gd name="connsiteY525" fmla="*/ 2469438 h 6338112"/>
                    <a:gd name="connsiteX526" fmla="*/ 1342041 w 6265104"/>
                    <a:gd name="connsiteY526" fmla="*/ 2454561 h 6338112"/>
                    <a:gd name="connsiteX527" fmla="*/ 1348269 w 6265104"/>
                    <a:gd name="connsiteY527" fmla="*/ 2434725 h 6338112"/>
                    <a:gd name="connsiteX528" fmla="*/ 1370689 w 6265104"/>
                    <a:gd name="connsiteY528" fmla="*/ 2448363 h 6338112"/>
                    <a:gd name="connsiteX529" fmla="*/ 1371935 w 6265104"/>
                    <a:gd name="connsiteY529" fmla="*/ 2464479 h 6338112"/>
                    <a:gd name="connsiteX530" fmla="*/ 1400583 w 6265104"/>
                    <a:gd name="connsiteY530" fmla="*/ 2561180 h 6338112"/>
                    <a:gd name="connsiteX531" fmla="*/ 1409769 w 6265104"/>
                    <a:gd name="connsiteY531" fmla="*/ 2574198 h 6338112"/>
                    <a:gd name="connsiteX532" fmla="*/ 1406811 w 6265104"/>
                    <a:gd name="connsiteY532" fmla="*/ 2590934 h 6338112"/>
                    <a:gd name="connsiteX533" fmla="*/ 1396845 w 6265104"/>
                    <a:gd name="connsiteY533" fmla="*/ 2594654 h 6338112"/>
                    <a:gd name="connsiteX534" fmla="*/ 1379407 w 6265104"/>
                    <a:gd name="connsiteY534" fmla="*/ 2572338 h 6338112"/>
                    <a:gd name="connsiteX535" fmla="*/ 1371935 w 6265104"/>
                    <a:gd name="connsiteY535" fmla="*/ 2551262 h 6338112"/>
                    <a:gd name="connsiteX536" fmla="*/ 1322111 w 6265104"/>
                    <a:gd name="connsiteY536" fmla="*/ 2538865 h 6338112"/>
                    <a:gd name="connsiteX537" fmla="*/ 1293463 w 6265104"/>
                    <a:gd name="connsiteY537" fmla="*/ 2547543 h 6338112"/>
                    <a:gd name="connsiteX538" fmla="*/ 1288481 w 6265104"/>
                    <a:gd name="connsiteY538" fmla="*/ 2515309 h 6338112"/>
                    <a:gd name="connsiteX539" fmla="*/ 1266061 w 6265104"/>
                    <a:gd name="connsiteY539" fmla="*/ 2471918 h 6338112"/>
                    <a:gd name="connsiteX540" fmla="*/ 1234921 w 6265104"/>
                    <a:gd name="connsiteY540" fmla="*/ 2433485 h 6338112"/>
                    <a:gd name="connsiteX541" fmla="*/ 1261079 w 6265104"/>
                    <a:gd name="connsiteY541" fmla="*/ 2411170 h 6338112"/>
                    <a:gd name="connsiteX542" fmla="*/ 1288462 w 6265104"/>
                    <a:gd name="connsiteY542" fmla="*/ 2402666 h 6338112"/>
                    <a:gd name="connsiteX543" fmla="*/ 3164488 w 6265104"/>
                    <a:gd name="connsiteY543" fmla="*/ 2398598 h 6338112"/>
                    <a:gd name="connsiteX544" fmla="*/ 3177113 w 6265104"/>
                    <a:gd name="connsiteY544" fmla="*/ 2416040 h 6338112"/>
                    <a:gd name="connsiteX545" fmla="*/ 3187211 w 6265104"/>
                    <a:gd name="connsiteY545" fmla="*/ 2427154 h 6338112"/>
                    <a:gd name="connsiteX546" fmla="*/ 3208673 w 6265104"/>
                    <a:gd name="connsiteY546" fmla="*/ 2454321 h 6338112"/>
                    <a:gd name="connsiteX547" fmla="*/ 3174587 w 6265104"/>
                    <a:gd name="connsiteY547" fmla="*/ 2498775 h 6338112"/>
                    <a:gd name="connsiteX548" fmla="*/ 3136715 w 6265104"/>
                    <a:gd name="connsiteY548" fmla="*/ 2476548 h 6338112"/>
                    <a:gd name="connsiteX549" fmla="*/ 3122827 w 6265104"/>
                    <a:gd name="connsiteY549" fmla="*/ 2434563 h 6338112"/>
                    <a:gd name="connsiteX550" fmla="*/ 3144289 w 6265104"/>
                    <a:gd name="connsiteY550" fmla="*/ 2398752 h 6338112"/>
                    <a:gd name="connsiteX551" fmla="*/ 3164488 w 6265104"/>
                    <a:gd name="connsiteY551" fmla="*/ 2398598 h 6338112"/>
                    <a:gd name="connsiteX552" fmla="*/ 3232605 w 6265104"/>
                    <a:gd name="connsiteY552" fmla="*/ 2353584 h 6338112"/>
                    <a:gd name="connsiteX553" fmla="*/ 3248481 w 6265104"/>
                    <a:gd name="connsiteY553" fmla="*/ 2379712 h 6338112"/>
                    <a:gd name="connsiteX554" fmla="*/ 3217951 w 6265104"/>
                    <a:gd name="connsiteY554" fmla="*/ 2414550 h 6338112"/>
                    <a:gd name="connsiteX555" fmla="*/ 3200855 w 6265104"/>
                    <a:gd name="connsiteY555" fmla="*/ 2389666 h 6338112"/>
                    <a:gd name="connsiteX556" fmla="*/ 3232605 w 6265104"/>
                    <a:gd name="connsiteY556" fmla="*/ 2353584 h 6338112"/>
                    <a:gd name="connsiteX557" fmla="*/ 1078175 w 6265104"/>
                    <a:gd name="connsiteY557" fmla="*/ 2206981 h 6338112"/>
                    <a:gd name="connsiteX558" fmla="*/ 1091317 w 6265104"/>
                    <a:gd name="connsiteY558" fmla="*/ 2216973 h 6338112"/>
                    <a:gd name="connsiteX559" fmla="*/ 1078175 w 6265104"/>
                    <a:gd name="connsiteY559" fmla="*/ 2231959 h 6338112"/>
                    <a:gd name="connsiteX560" fmla="*/ 1065035 w 6265104"/>
                    <a:gd name="connsiteY560" fmla="*/ 2223217 h 6338112"/>
                    <a:gd name="connsiteX561" fmla="*/ 1078175 w 6265104"/>
                    <a:gd name="connsiteY561" fmla="*/ 2206981 h 6338112"/>
                    <a:gd name="connsiteX562" fmla="*/ 3216453 w 6265104"/>
                    <a:gd name="connsiteY562" fmla="*/ 2081790 h 6338112"/>
                    <a:gd name="connsiteX563" fmla="*/ 3226445 w 6265104"/>
                    <a:gd name="connsiteY563" fmla="*/ 2094930 h 6338112"/>
                    <a:gd name="connsiteX564" fmla="*/ 3210209 w 6265104"/>
                    <a:gd name="connsiteY564" fmla="*/ 2106875 h 6338112"/>
                    <a:gd name="connsiteX565" fmla="*/ 3202717 w 6265104"/>
                    <a:gd name="connsiteY565" fmla="*/ 2096125 h 6338112"/>
                    <a:gd name="connsiteX566" fmla="*/ 3216453 w 6265104"/>
                    <a:gd name="connsiteY566" fmla="*/ 2081790 h 6338112"/>
                    <a:gd name="connsiteX567" fmla="*/ 4209193 w 6265104"/>
                    <a:gd name="connsiteY567" fmla="*/ 1871782 h 6338112"/>
                    <a:gd name="connsiteX568" fmla="*/ 4229769 w 6265104"/>
                    <a:gd name="connsiteY568" fmla="*/ 1901403 h 6338112"/>
                    <a:gd name="connsiteX569" fmla="*/ 4235879 w 6265104"/>
                    <a:gd name="connsiteY569" fmla="*/ 1922171 h 6338112"/>
                    <a:gd name="connsiteX570" fmla="*/ 4224625 w 6265104"/>
                    <a:gd name="connsiteY570" fmla="*/ 1940040 h 6338112"/>
                    <a:gd name="connsiteX571" fmla="*/ 4180899 w 6265104"/>
                    <a:gd name="connsiteY571" fmla="*/ 1933601 h 6338112"/>
                    <a:gd name="connsiteX572" fmla="*/ 4211765 w 6265104"/>
                    <a:gd name="connsiteY572" fmla="*/ 1896252 h 6338112"/>
                    <a:gd name="connsiteX573" fmla="*/ 4209193 w 6265104"/>
                    <a:gd name="connsiteY573" fmla="*/ 1871782 h 6338112"/>
                    <a:gd name="connsiteX574" fmla="*/ 2375209 w 6265104"/>
                    <a:gd name="connsiteY574" fmla="*/ 1867534 h 6338112"/>
                    <a:gd name="connsiteX575" fmla="*/ 2393673 w 6265104"/>
                    <a:gd name="connsiteY575" fmla="*/ 1880023 h 6338112"/>
                    <a:gd name="connsiteX576" fmla="*/ 2379165 w 6265104"/>
                    <a:gd name="connsiteY576" fmla="*/ 1892512 h 6338112"/>
                    <a:gd name="connsiteX577" fmla="*/ 2363339 w 6265104"/>
                    <a:gd name="connsiteY577" fmla="*/ 1878774 h 6338112"/>
                    <a:gd name="connsiteX578" fmla="*/ 2375209 w 6265104"/>
                    <a:gd name="connsiteY578" fmla="*/ 1867534 h 6338112"/>
                    <a:gd name="connsiteX579" fmla="*/ 4122678 w 6265104"/>
                    <a:gd name="connsiteY579" fmla="*/ 1866047 h 6338112"/>
                    <a:gd name="connsiteX580" fmla="*/ 4133211 w 6265104"/>
                    <a:gd name="connsiteY580" fmla="*/ 1881178 h 6338112"/>
                    <a:gd name="connsiteX581" fmla="*/ 4168625 w 6265104"/>
                    <a:gd name="connsiteY581" fmla="*/ 1933422 h 6338112"/>
                    <a:gd name="connsiteX582" fmla="*/ 4122221 w 6265104"/>
                    <a:gd name="connsiteY582" fmla="*/ 1900292 h 6338112"/>
                    <a:gd name="connsiteX583" fmla="*/ 4103903 w 6265104"/>
                    <a:gd name="connsiteY583" fmla="*/ 1878630 h 6338112"/>
                    <a:gd name="connsiteX584" fmla="*/ 4122678 w 6265104"/>
                    <a:gd name="connsiteY584" fmla="*/ 1866047 h 6338112"/>
                    <a:gd name="connsiteX585" fmla="*/ 860564 w 6265104"/>
                    <a:gd name="connsiteY585" fmla="*/ 1858386 h 6338112"/>
                    <a:gd name="connsiteX586" fmla="*/ 870001 w 6265104"/>
                    <a:gd name="connsiteY586" fmla="*/ 1860241 h 6338112"/>
                    <a:gd name="connsiteX587" fmla="*/ 930145 w 6265104"/>
                    <a:gd name="connsiteY587" fmla="*/ 1880024 h 6338112"/>
                    <a:gd name="connsiteX588" fmla="*/ 940383 w 6265104"/>
                    <a:gd name="connsiteY588" fmla="*/ 1893625 h 6338112"/>
                    <a:gd name="connsiteX589" fmla="*/ 925027 w 6265104"/>
                    <a:gd name="connsiteY589" fmla="*/ 1903517 h 6338112"/>
                    <a:gd name="connsiteX590" fmla="*/ 857205 w 6265104"/>
                    <a:gd name="connsiteY590" fmla="*/ 1878788 h 6338112"/>
                    <a:gd name="connsiteX591" fmla="*/ 852085 w 6265104"/>
                    <a:gd name="connsiteY591" fmla="*/ 1863950 h 6338112"/>
                    <a:gd name="connsiteX592" fmla="*/ 860564 w 6265104"/>
                    <a:gd name="connsiteY592" fmla="*/ 1858386 h 6338112"/>
                    <a:gd name="connsiteX593" fmla="*/ 2390397 w 6265104"/>
                    <a:gd name="connsiteY593" fmla="*/ 1427930 h 6338112"/>
                    <a:gd name="connsiteX594" fmla="*/ 2417779 w 6265104"/>
                    <a:gd name="connsiteY594" fmla="*/ 1457843 h 6338112"/>
                    <a:gd name="connsiteX595" fmla="*/ 2394131 w 6265104"/>
                    <a:gd name="connsiteY595" fmla="*/ 1624860 h 6338112"/>
                    <a:gd name="connsiteX596" fmla="*/ 2384173 w 6265104"/>
                    <a:gd name="connsiteY596" fmla="*/ 1646048 h 6338112"/>
                    <a:gd name="connsiteX597" fmla="*/ 2360525 w 6265104"/>
                    <a:gd name="connsiteY597" fmla="*/ 1748252 h 6338112"/>
                    <a:gd name="connsiteX598" fmla="*/ 2351811 w 6265104"/>
                    <a:gd name="connsiteY598" fmla="*/ 1871645 h 6338112"/>
                    <a:gd name="connsiteX599" fmla="*/ 2343099 w 6265104"/>
                    <a:gd name="connsiteY599" fmla="*/ 1936458 h 6338112"/>
                    <a:gd name="connsiteX600" fmla="*/ 2353057 w 6265104"/>
                    <a:gd name="connsiteY600" fmla="*/ 1952661 h 6338112"/>
                    <a:gd name="connsiteX601" fmla="*/ 2370481 w 6265104"/>
                    <a:gd name="connsiteY601" fmla="*/ 1946429 h 6338112"/>
                    <a:gd name="connsiteX602" fmla="*/ 2420269 w 6265104"/>
                    <a:gd name="connsiteY602" fmla="*/ 1905298 h 6338112"/>
                    <a:gd name="connsiteX603" fmla="*/ 2419023 w 6265104"/>
                    <a:gd name="connsiteY603" fmla="*/ 1884109 h 6338112"/>
                    <a:gd name="connsiteX604" fmla="*/ 2426491 w 6265104"/>
                    <a:gd name="connsiteY604" fmla="*/ 1864167 h 6338112"/>
                    <a:gd name="connsiteX605" fmla="*/ 2476279 w 6265104"/>
                    <a:gd name="connsiteY605" fmla="*/ 1870399 h 6338112"/>
                    <a:gd name="connsiteX606" fmla="*/ 2502417 w 6265104"/>
                    <a:gd name="connsiteY606" fmla="*/ 1881616 h 6338112"/>
                    <a:gd name="connsiteX607" fmla="*/ 2517353 w 6265104"/>
                    <a:gd name="connsiteY607" fmla="*/ 1909037 h 6338112"/>
                    <a:gd name="connsiteX608" fmla="*/ 2539757 w 6265104"/>
                    <a:gd name="connsiteY608" fmla="*/ 1973849 h 6338112"/>
                    <a:gd name="connsiteX609" fmla="*/ 2572117 w 6265104"/>
                    <a:gd name="connsiteY609" fmla="*/ 1962632 h 6338112"/>
                    <a:gd name="connsiteX610" fmla="*/ 2585809 w 6265104"/>
                    <a:gd name="connsiteY610" fmla="*/ 1936458 h 6338112"/>
                    <a:gd name="connsiteX611" fmla="*/ 2625639 w 6265104"/>
                    <a:gd name="connsiteY611" fmla="*/ 1927733 h 6338112"/>
                    <a:gd name="connsiteX612" fmla="*/ 2677915 w 6265104"/>
                    <a:gd name="connsiteY612" fmla="*/ 1976342 h 6338112"/>
                    <a:gd name="connsiteX613" fmla="*/ 2743881 w 6265104"/>
                    <a:gd name="connsiteY613" fmla="*/ 1991299 h 6338112"/>
                    <a:gd name="connsiteX614" fmla="*/ 2760063 w 6265104"/>
                    <a:gd name="connsiteY614" fmla="*/ 1951414 h 6338112"/>
                    <a:gd name="connsiteX615" fmla="*/ 2771265 w 6265104"/>
                    <a:gd name="connsiteY615" fmla="*/ 1935211 h 6338112"/>
                    <a:gd name="connsiteX616" fmla="*/ 2778733 w 6265104"/>
                    <a:gd name="connsiteY616" fmla="*/ 1882863 h 6338112"/>
                    <a:gd name="connsiteX617" fmla="*/ 2762551 w 6265104"/>
                    <a:gd name="connsiteY617" fmla="*/ 1855442 h 6338112"/>
                    <a:gd name="connsiteX618" fmla="*/ 2799891 w 6265104"/>
                    <a:gd name="connsiteY618" fmla="*/ 1842978 h 6338112"/>
                    <a:gd name="connsiteX619" fmla="*/ 2906933 w 6265104"/>
                    <a:gd name="connsiteY619" fmla="*/ 1854196 h 6338112"/>
                    <a:gd name="connsiteX620" fmla="*/ 2926847 w 6265104"/>
                    <a:gd name="connsiteY620" fmla="*/ 1834253 h 6338112"/>
                    <a:gd name="connsiteX621" fmla="*/ 2949251 w 6265104"/>
                    <a:gd name="connsiteY621" fmla="*/ 1764455 h 6338112"/>
                    <a:gd name="connsiteX622" fmla="*/ 2965433 w 6265104"/>
                    <a:gd name="connsiteY622" fmla="*/ 1744513 h 6338112"/>
                    <a:gd name="connsiteX623" fmla="*/ 2987837 w 6265104"/>
                    <a:gd name="connsiteY623" fmla="*/ 1727064 h 6338112"/>
                    <a:gd name="connsiteX624" fmla="*/ 2995305 w 6265104"/>
                    <a:gd name="connsiteY624" fmla="*/ 1763209 h 6338112"/>
                    <a:gd name="connsiteX625" fmla="*/ 2994059 w 6265104"/>
                    <a:gd name="connsiteY625" fmla="*/ 1806833 h 6338112"/>
                    <a:gd name="connsiteX626" fmla="*/ 3038867 w 6265104"/>
                    <a:gd name="connsiteY626" fmla="*/ 1820543 h 6338112"/>
                    <a:gd name="connsiteX627" fmla="*/ 3133463 w 6265104"/>
                    <a:gd name="connsiteY627" fmla="*/ 1799354 h 6338112"/>
                    <a:gd name="connsiteX628" fmla="*/ 3219345 w 6265104"/>
                    <a:gd name="connsiteY628" fmla="*/ 1831761 h 6338112"/>
                    <a:gd name="connsiteX629" fmla="*/ 3261663 w 6265104"/>
                    <a:gd name="connsiteY629" fmla="*/ 1824282 h 6338112"/>
                    <a:gd name="connsiteX630" fmla="*/ 3300247 w 6265104"/>
                    <a:gd name="connsiteY630" fmla="*/ 1836746 h 6338112"/>
                    <a:gd name="connsiteX631" fmla="*/ 3357503 w 6265104"/>
                    <a:gd name="connsiteY631" fmla="*/ 1862920 h 6338112"/>
                    <a:gd name="connsiteX632" fmla="*/ 3411023 w 6265104"/>
                    <a:gd name="connsiteY632" fmla="*/ 1847964 h 6338112"/>
                    <a:gd name="connsiteX633" fmla="*/ 3450853 w 6265104"/>
                    <a:gd name="connsiteY633" fmla="*/ 1849210 h 6338112"/>
                    <a:gd name="connsiteX634" fmla="*/ 3488193 w 6265104"/>
                    <a:gd name="connsiteY634" fmla="*/ 1833007 h 6338112"/>
                    <a:gd name="connsiteX635" fmla="*/ 3533001 w 6265104"/>
                    <a:gd name="connsiteY635" fmla="*/ 1810572 h 6338112"/>
                    <a:gd name="connsiteX636" fmla="*/ 3622617 w 6265104"/>
                    <a:gd name="connsiteY636" fmla="*/ 1885356 h 6338112"/>
                    <a:gd name="connsiteX637" fmla="*/ 3656223 w 6265104"/>
                    <a:gd name="connsiteY637" fmla="*/ 1909037 h 6338112"/>
                    <a:gd name="connsiteX638" fmla="*/ 3754551 w 6265104"/>
                    <a:gd name="connsiteY638" fmla="*/ 2008748 h 6338112"/>
                    <a:gd name="connsiteX639" fmla="*/ 3765753 w 6265104"/>
                    <a:gd name="connsiteY639" fmla="*/ 2024952 h 6338112"/>
                    <a:gd name="connsiteX640" fmla="*/ 3769487 w 6265104"/>
                    <a:gd name="connsiteY640" fmla="*/ 2008748 h 6338112"/>
                    <a:gd name="connsiteX641" fmla="*/ 3776955 w 6265104"/>
                    <a:gd name="connsiteY641" fmla="*/ 1990053 h 6338112"/>
                    <a:gd name="connsiteX642" fmla="*/ 3798115 w 6265104"/>
                    <a:gd name="connsiteY642" fmla="*/ 1996285 h 6338112"/>
                    <a:gd name="connsiteX643" fmla="*/ 3831371 w 6265104"/>
                    <a:gd name="connsiteY643" fmla="*/ 2025030 h 6338112"/>
                    <a:gd name="connsiteX644" fmla="*/ 3842331 w 6265104"/>
                    <a:gd name="connsiteY644" fmla="*/ 2026761 h 6338112"/>
                    <a:gd name="connsiteX645" fmla="*/ 3847407 w 6265104"/>
                    <a:gd name="connsiteY645" fmla="*/ 2020669 h 6338112"/>
                    <a:gd name="connsiteX646" fmla="*/ 3892275 w 6265104"/>
                    <a:gd name="connsiteY646" fmla="*/ 2000726 h 6338112"/>
                    <a:gd name="connsiteX647" fmla="*/ 3927173 w 6265104"/>
                    <a:gd name="connsiteY647" fmla="*/ 2004465 h 6338112"/>
                    <a:gd name="connsiteX648" fmla="*/ 3955839 w 6265104"/>
                    <a:gd name="connsiteY648" fmla="*/ 2031886 h 6338112"/>
                    <a:gd name="connsiteX649" fmla="*/ 3982011 w 6265104"/>
                    <a:gd name="connsiteY649" fmla="*/ 2034379 h 6338112"/>
                    <a:gd name="connsiteX650" fmla="*/ 4029371 w 6265104"/>
                    <a:gd name="connsiteY650" fmla="*/ 2029394 h 6338112"/>
                    <a:gd name="connsiteX651" fmla="*/ 4030619 w 6265104"/>
                    <a:gd name="connsiteY651" fmla="*/ 2026901 h 6338112"/>
                    <a:gd name="connsiteX652" fmla="*/ 4069255 w 6265104"/>
                    <a:gd name="connsiteY652" fmla="*/ 2001973 h 6338112"/>
                    <a:gd name="connsiteX653" fmla="*/ 4125339 w 6265104"/>
                    <a:gd name="connsiteY653" fmla="*/ 2060554 h 6338112"/>
                    <a:gd name="connsiteX654" fmla="*/ 4129079 w 6265104"/>
                    <a:gd name="connsiteY654" fmla="*/ 2086728 h 6338112"/>
                    <a:gd name="connsiteX655" fmla="*/ 4135311 w 6265104"/>
                    <a:gd name="connsiteY655" fmla="*/ 2053075 h 6338112"/>
                    <a:gd name="connsiteX656" fmla="*/ 4193887 w 6265104"/>
                    <a:gd name="connsiteY656" fmla="*/ 2034379 h 6338112"/>
                    <a:gd name="connsiteX657" fmla="*/ 4286117 w 6265104"/>
                    <a:gd name="connsiteY657" fmla="*/ 2048090 h 6338112"/>
                    <a:gd name="connsiteX658" fmla="*/ 4312289 w 6265104"/>
                    <a:gd name="connsiteY658" fmla="*/ 2065540 h 6338112"/>
                    <a:gd name="connsiteX659" fmla="*/ 4348433 w 6265104"/>
                    <a:gd name="connsiteY659" fmla="*/ 1998233 h 6338112"/>
                    <a:gd name="connsiteX660" fmla="*/ 4388315 w 6265104"/>
                    <a:gd name="connsiteY660" fmla="*/ 1982030 h 6338112"/>
                    <a:gd name="connsiteX661" fmla="*/ 4451879 w 6265104"/>
                    <a:gd name="connsiteY661" fmla="*/ 1994494 h 6338112"/>
                    <a:gd name="connsiteX662" fmla="*/ 4488023 w 6265104"/>
                    <a:gd name="connsiteY662" fmla="*/ 1998233 h 6338112"/>
                    <a:gd name="connsiteX663" fmla="*/ 4526659 w 6265104"/>
                    <a:gd name="connsiteY663" fmla="*/ 2010698 h 6338112"/>
                    <a:gd name="connsiteX664" fmla="*/ 4532891 w 6265104"/>
                    <a:gd name="connsiteY664" fmla="*/ 2034379 h 6338112"/>
                    <a:gd name="connsiteX665" fmla="*/ 4555325 w 6265104"/>
                    <a:gd name="connsiteY665" fmla="*/ 2035626 h 6338112"/>
                    <a:gd name="connsiteX666" fmla="*/ 4567787 w 6265104"/>
                    <a:gd name="connsiteY666" fmla="*/ 2015683 h 6338112"/>
                    <a:gd name="connsiteX667" fmla="*/ 4682451 w 6265104"/>
                    <a:gd name="connsiteY667" fmla="*/ 1949623 h 6338112"/>
                    <a:gd name="connsiteX668" fmla="*/ 4694913 w 6265104"/>
                    <a:gd name="connsiteY668" fmla="*/ 1954609 h 6338112"/>
                    <a:gd name="connsiteX669" fmla="*/ 4733549 w 6265104"/>
                    <a:gd name="connsiteY669" fmla="*/ 1968320 h 6338112"/>
                    <a:gd name="connsiteX670" fmla="*/ 4844473 w 6265104"/>
                    <a:gd name="connsiteY670" fmla="*/ 2021915 h 6338112"/>
                    <a:gd name="connsiteX671" fmla="*/ 4864415 w 6265104"/>
                    <a:gd name="connsiteY671" fmla="*/ 2040611 h 6338112"/>
                    <a:gd name="connsiteX672" fmla="*/ 4936701 w 6265104"/>
                    <a:gd name="connsiteY672" fmla="*/ 2089221 h 6338112"/>
                    <a:gd name="connsiteX673" fmla="*/ 5002757 w 6265104"/>
                    <a:gd name="connsiteY673" fmla="*/ 2041858 h 6338112"/>
                    <a:gd name="connsiteX674" fmla="*/ 5018959 w 6265104"/>
                    <a:gd name="connsiteY674" fmla="*/ 1962088 h 6338112"/>
                    <a:gd name="connsiteX675" fmla="*/ 5036409 w 6265104"/>
                    <a:gd name="connsiteY675" fmla="*/ 1948377 h 6338112"/>
                    <a:gd name="connsiteX676" fmla="*/ 5060089 w 6265104"/>
                    <a:gd name="connsiteY676" fmla="*/ 1958348 h 6338112"/>
                    <a:gd name="connsiteX677" fmla="*/ 5085015 w 6265104"/>
                    <a:gd name="connsiteY677" fmla="*/ 2107917 h 6338112"/>
                    <a:gd name="connsiteX678" fmla="*/ 5097479 w 6265104"/>
                    <a:gd name="connsiteY678" fmla="*/ 2125367 h 6338112"/>
                    <a:gd name="connsiteX679" fmla="*/ 5199679 w 6265104"/>
                    <a:gd name="connsiteY679" fmla="*/ 2164006 h 6338112"/>
                    <a:gd name="connsiteX680" fmla="*/ 5249531 w 6265104"/>
                    <a:gd name="connsiteY680" fmla="*/ 2135338 h 6338112"/>
                    <a:gd name="connsiteX681" fmla="*/ 5291907 w 6265104"/>
                    <a:gd name="connsiteY681" fmla="*/ 2102932 h 6338112"/>
                    <a:gd name="connsiteX682" fmla="*/ 5325557 w 6265104"/>
                    <a:gd name="connsiteY682" fmla="*/ 2161513 h 6338112"/>
                    <a:gd name="connsiteX683" fmla="*/ 5212141 w 6265104"/>
                    <a:gd name="connsiteY683" fmla="*/ 2298618 h 6338112"/>
                    <a:gd name="connsiteX684" fmla="*/ 5114927 w 6265104"/>
                    <a:gd name="connsiteY684" fmla="*/ 2353460 h 6338112"/>
                    <a:gd name="connsiteX685" fmla="*/ 5078783 w 6265104"/>
                    <a:gd name="connsiteY685" fmla="*/ 2380881 h 6338112"/>
                    <a:gd name="connsiteX686" fmla="*/ 5073799 w 6265104"/>
                    <a:gd name="connsiteY686" fmla="*/ 2407056 h 6338112"/>
                    <a:gd name="connsiteX687" fmla="*/ 5154811 w 6265104"/>
                    <a:gd name="connsiteY687" fmla="*/ 2466883 h 6338112"/>
                    <a:gd name="connsiteX688" fmla="*/ 5285675 w 6265104"/>
                    <a:gd name="connsiteY688" fmla="*/ 2517986 h 6338112"/>
                    <a:gd name="connsiteX689" fmla="*/ 5319327 w 6265104"/>
                    <a:gd name="connsiteY689" fmla="*/ 2606481 h 6338112"/>
                    <a:gd name="connsiteX690" fmla="*/ 5338021 w 6265104"/>
                    <a:gd name="connsiteY690" fmla="*/ 2728629 h 6338112"/>
                    <a:gd name="connsiteX691" fmla="*/ 5433989 w 6265104"/>
                    <a:gd name="connsiteY691" fmla="*/ 2977911 h 6338112"/>
                    <a:gd name="connsiteX692" fmla="*/ 5427757 w 6265104"/>
                    <a:gd name="connsiteY692" fmla="*/ 3014057 h 6338112"/>
                    <a:gd name="connsiteX693" fmla="*/ 5437727 w 6265104"/>
                    <a:gd name="connsiteY693" fmla="*/ 3183569 h 6338112"/>
                    <a:gd name="connsiteX694" fmla="*/ 5465147 w 6265104"/>
                    <a:gd name="connsiteY694" fmla="*/ 3368037 h 6338112"/>
                    <a:gd name="connsiteX695" fmla="*/ 5473871 w 6265104"/>
                    <a:gd name="connsiteY695" fmla="*/ 3477721 h 6338112"/>
                    <a:gd name="connsiteX696" fmla="*/ 5481349 w 6265104"/>
                    <a:gd name="connsiteY696" fmla="*/ 3488939 h 6338112"/>
                    <a:gd name="connsiteX697" fmla="*/ 5486335 w 6265104"/>
                    <a:gd name="connsiteY697" fmla="*/ 3533810 h 6338112"/>
                    <a:gd name="connsiteX698" fmla="*/ 5501291 w 6265104"/>
                    <a:gd name="connsiteY698" fmla="*/ 3611087 h 6338112"/>
                    <a:gd name="connsiteX699" fmla="*/ 5501291 w 6265104"/>
                    <a:gd name="connsiteY699" fmla="*/ 3627291 h 6338112"/>
                    <a:gd name="connsiteX700" fmla="*/ 5517901 w 6265104"/>
                    <a:gd name="connsiteY700" fmla="*/ 3658548 h 6338112"/>
                    <a:gd name="connsiteX701" fmla="*/ 5487581 w 6265104"/>
                    <a:gd name="connsiteY701" fmla="*/ 3743207 h 6338112"/>
                    <a:gd name="connsiteX702" fmla="*/ 5467639 w 6265104"/>
                    <a:gd name="connsiteY702" fmla="*/ 3845412 h 6338112"/>
                    <a:gd name="connsiteX703" fmla="*/ 5412801 w 6265104"/>
                    <a:gd name="connsiteY703" fmla="*/ 3900254 h 6338112"/>
                    <a:gd name="connsiteX704" fmla="*/ 5369179 w 6265104"/>
                    <a:gd name="connsiteY704" fmla="*/ 3935154 h 6338112"/>
                    <a:gd name="connsiteX705" fmla="*/ 5361701 w 6265104"/>
                    <a:gd name="connsiteY705" fmla="*/ 4017417 h 6338112"/>
                    <a:gd name="connsiteX706" fmla="*/ 5372919 w 6265104"/>
                    <a:gd name="connsiteY706" fmla="*/ 4034866 h 6338112"/>
                    <a:gd name="connsiteX707" fmla="*/ 5389121 w 6265104"/>
                    <a:gd name="connsiteY707" fmla="*/ 4024895 h 6338112"/>
                    <a:gd name="connsiteX708" fmla="*/ 5409063 w 6265104"/>
                    <a:gd name="connsiteY708" fmla="*/ 3965067 h 6338112"/>
                    <a:gd name="connsiteX709" fmla="*/ 5427757 w 6265104"/>
                    <a:gd name="connsiteY709" fmla="*/ 3928922 h 6338112"/>
                    <a:gd name="connsiteX710" fmla="*/ 5453931 w 6265104"/>
                    <a:gd name="connsiteY710" fmla="*/ 3955096 h 6338112"/>
                    <a:gd name="connsiteX711" fmla="*/ 5450191 w 6265104"/>
                    <a:gd name="connsiteY711" fmla="*/ 4078491 h 6338112"/>
                    <a:gd name="connsiteX712" fmla="*/ 5386629 w 6265104"/>
                    <a:gd name="connsiteY712" fmla="*/ 4110897 h 6338112"/>
                    <a:gd name="connsiteX713" fmla="*/ 5346745 w 6265104"/>
                    <a:gd name="connsiteY713" fmla="*/ 4080983 h 6338112"/>
                    <a:gd name="connsiteX714" fmla="*/ 5326805 w 6265104"/>
                    <a:gd name="connsiteY714" fmla="*/ 4073505 h 6338112"/>
                    <a:gd name="connsiteX715" fmla="*/ 5304371 w 6265104"/>
                    <a:gd name="connsiteY715" fmla="*/ 4095940 h 6338112"/>
                    <a:gd name="connsiteX716" fmla="*/ 5237069 w 6265104"/>
                    <a:gd name="connsiteY716" fmla="*/ 4140811 h 6338112"/>
                    <a:gd name="connsiteX717" fmla="*/ 5153565 w 6265104"/>
                    <a:gd name="connsiteY717" fmla="*/ 4215596 h 6338112"/>
                    <a:gd name="connsiteX718" fmla="*/ 5102463 w 6265104"/>
                    <a:gd name="connsiteY718" fmla="*/ 4315308 h 6338112"/>
                    <a:gd name="connsiteX719" fmla="*/ 5085015 w 6265104"/>
                    <a:gd name="connsiteY719" fmla="*/ 4387600 h 6338112"/>
                    <a:gd name="connsiteX720" fmla="*/ 5043887 w 6265104"/>
                    <a:gd name="connsiteY720" fmla="*/ 4433717 h 6338112"/>
                    <a:gd name="connsiteX721" fmla="*/ 4984063 w 6265104"/>
                    <a:gd name="connsiteY721" fmla="*/ 4499777 h 6338112"/>
                    <a:gd name="connsiteX722" fmla="*/ 4914267 w 6265104"/>
                    <a:gd name="connsiteY722" fmla="*/ 4574561 h 6338112"/>
                    <a:gd name="connsiteX723" fmla="*/ 4854443 w 6265104"/>
                    <a:gd name="connsiteY723" fmla="*/ 4603229 h 6338112"/>
                    <a:gd name="connsiteX724" fmla="*/ 4729811 w 6265104"/>
                    <a:gd name="connsiteY724" fmla="*/ 4654332 h 6338112"/>
                    <a:gd name="connsiteX725" fmla="*/ 4673725 w 6265104"/>
                    <a:gd name="connsiteY725" fmla="*/ 4653085 h 6338112"/>
                    <a:gd name="connsiteX726" fmla="*/ 4669591 w 6265104"/>
                    <a:gd name="connsiteY726" fmla="*/ 4652074 h 6338112"/>
                    <a:gd name="connsiteX727" fmla="*/ 4675641 w 6265104"/>
                    <a:gd name="connsiteY727" fmla="*/ 4655739 h 6338112"/>
                    <a:gd name="connsiteX728" fmla="*/ 4712329 w 6265104"/>
                    <a:gd name="connsiteY728" fmla="*/ 4701826 h 6338112"/>
                    <a:gd name="connsiteX729" fmla="*/ 4729687 w 6265104"/>
                    <a:gd name="connsiteY729" fmla="*/ 4709247 h 6338112"/>
                    <a:gd name="connsiteX730" fmla="*/ 4759637 w 6265104"/>
                    <a:gd name="connsiteY730" fmla="*/ 4716433 h 6338112"/>
                    <a:gd name="connsiteX731" fmla="*/ 4792019 w 6265104"/>
                    <a:gd name="connsiteY731" fmla="*/ 4736357 h 6338112"/>
                    <a:gd name="connsiteX732" fmla="*/ 4920301 w 6265104"/>
                    <a:gd name="connsiteY732" fmla="*/ 4838467 h 6338112"/>
                    <a:gd name="connsiteX733" fmla="*/ 5036129 w 6265104"/>
                    <a:gd name="connsiteY733" fmla="*/ 4849675 h 6338112"/>
                    <a:gd name="connsiteX734" fmla="*/ 5040571 w 6265104"/>
                    <a:gd name="connsiteY734" fmla="*/ 4849675 h 6338112"/>
                    <a:gd name="connsiteX735" fmla="*/ 5042941 w 6265104"/>
                    <a:gd name="connsiteY735" fmla="*/ 4848279 h 6338112"/>
                    <a:gd name="connsiteX736" fmla="*/ 5118907 w 6265104"/>
                    <a:gd name="connsiteY736" fmla="*/ 4833339 h 6338112"/>
                    <a:gd name="connsiteX737" fmla="*/ 5272085 w 6265104"/>
                    <a:gd name="connsiteY737" fmla="*/ 4845789 h 6338112"/>
                    <a:gd name="connsiteX738" fmla="*/ 5329371 w 6265104"/>
                    <a:gd name="connsiteY738" fmla="*/ 4855750 h 6338112"/>
                    <a:gd name="connsiteX739" fmla="*/ 5370467 w 6265104"/>
                    <a:gd name="connsiteY739" fmla="*/ 4903060 h 6338112"/>
                    <a:gd name="connsiteX740" fmla="*/ 5402847 w 6265104"/>
                    <a:gd name="connsiteY740" fmla="*/ 4974026 h 6338112"/>
                    <a:gd name="connsiteX741" fmla="*/ 5403197 w 6265104"/>
                    <a:gd name="connsiteY741" fmla="*/ 5060729 h 6338112"/>
                    <a:gd name="connsiteX742" fmla="*/ 5257141 w 6265104"/>
                    <a:gd name="connsiteY742" fmla="*/ 5256643 h 6338112"/>
                    <a:gd name="connsiteX743" fmla="*/ 5084037 w 6265104"/>
                    <a:gd name="connsiteY743" fmla="*/ 5313915 h 6338112"/>
                    <a:gd name="connsiteX744" fmla="*/ 4963239 w 6265104"/>
                    <a:gd name="connsiteY744" fmla="*/ 5354999 h 6338112"/>
                    <a:gd name="connsiteX745" fmla="*/ 4918407 w 6265104"/>
                    <a:gd name="connsiteY745" fmla="*/ 5398575 h 6338112"/>
                    <a:gd name="connsiteX746" fmla="*/ 4866103 w 6265104"/>
                    <a:gd name="connsiteY746" fmla="*/ 5481991 h 6338112"/>
                    <a:gd name="connsiteX747" fmla="*/ 4808817 w 6265104"/>
                    <a:gd name="connsiteY747" fmla="*/ 5536773 h 6338112"/>
                    <a:gd name="connsiteX748" fmla="*/ 4793757 w 6265104"/>
                    <a:gd name="connsiteY748" fmla="*/ 5550867 h 6338112"/>
                    <a:gd name="connsiteX749" fmla="*/ 4778159 w 6265104"/>
                    <a:gd name="connsiteY749" fmla="*/ 5595201 h 6338112"/>
                    <a:gd name="connsiteX750" fmla="*/ 4678715 w 6265104"/>
                    <a:gd name="connsiteY750" fmla="*/ 5648589 h 6338112"/>
                    <a:gd name="connsiteX751" fmla="*/ 4657833 w 6265104"/>
                    <a:gd name="connsiteY751" fmla="*/ 5638701 h 6338112"/>
                    <a:gd name="connsiteX752" fmla="*/ 4653149 w 6265104"/>
                    <a:gd name="connsiteY752" fmla="*/ 5638863 h 6338112"/>
                    <a:gd name="connsiteX753" fmla="*/ 4643185 w 6265104"/>
                    <a:gd name="connsiteY753" fmla="*/ 5633883 h 6338112"/>
                    <a:gd name="connsiteX754" fmla="*/ 4635713 w 6265104"/>
                    <a:gd name="connsiteY754" fmla="*/ 5608983 h 6338112"/>
                    <a:gd name="connsiteX755" fmla="*/ 4731605 w 6265104"/>
                    <a:gd name="connsiteY755" fmla="*/ 5550467 h 6338112"/>
                    <a:gd name="connsiteX756" fmla="*/ 4802589 w 6265104"/>
                    <a:gd name="connsiteY756" fmla="*/ 5496931 h 6338112"/>
                    <a:gd name="connsiteX757" fmla="*/ 4849913 w 6265104"/>
                    <a:gd name="connsiteY757" fmla="*/ 5447131 h 6338112"/>
                    <a:gd name="connsiteX758" fmla="*/ 5087773 w 6265104"/>
                    <a:gd name="connsiteY758" fmla="*/ 5274073 h 6338112"/>
                    <a:gd name="connsiteX759" fmla="*/ 5132607 w 6265104"/>
                    <a:gd name="connsiteY759" fmla="*/ 5264113 h 6338112"/>
                    <a:gd name="connsiteX760" fmla="*/ 5267103 w 6265104"/>
                    <a:gd name="connsiteY760" fmla="*/ 5213069 h 6338112"/>
                    <a:gd name="connsiteX761" fmla="*/ 5329371 w 6265104"/>
                    <a:gd name="connsiteY761" fmla="*/ 5145837 h 6338112"/>
                    <a:gd name="connsiteX762" fmla="*/ 5371713 w 6265104"/>
                    <a:gd name="connsiteY762" fmla="*/ 5049972 h 6338112"/>
                    <a:gd name="connsiteX763" fmla="*/ 5353033 w 6265104"/>
                    <a:gd name="connsiteY763" fmla="*/ 4957841 h 6338112"/>
                    <a:gd name="connsiteX764" fmla="*/ 5311935 w 6265104"/>
                    <a:gd name="connsiteY764" fmla="*/ 4954106 h 6338112"/>
                    <a:gd name="connsiteX765" fmla="*/ 5243441 w 6265104"/>
                    <a:gd name="connsiteY765" fmla="*/ 4976516 h 6338112"/>
                    <a:gd name="connsiteX766" fmla="*/ 5207327 w 6265104"/>
                    <a:gd name="connsiteY766" fmla="*/ 4939166 h 6338112"/>
                    <a:gd name="connsiteX767" fmla="*/ 5214799 w 6265104"/>
                    <a:gd name="connsiteY767" fmla="*/ 4906795 h 6338112"/>
                    <a:gd name="connsiteX768" fmla="*/ 5184911 w 6265104"/>
                    <a:gd name="connsiteY768" fmla="*/ 4868200 h 6338112"/>
                    <a:gd name="connsiteX769" fmla="*/ 5067849 w 6265104"/>
                    <a:gd name="connsiteY769" fmla="*/ 4886875 h 6338112"/>
                    <a:gd name="connsiteX770" fmla="*/ 5014299 w 6265104"/>
                    <a:gd name="connsiteY770" fmla="*/ 4896835 h 6338112"/>
                    <a:gd name="connsiteX771" fmla="*/ 4925879 w 6265104"/>
                    <a:gd name="connsiteY771" fmla="*/ 4921735 h 6338112"/>
                    <a:gd name="connsiteX772" fmla="*/ 4887273 w 6265104"/>
                    <a:gd name="connsiteY772" fmla="*/ 4939166 h 6338112"/>
                    <a:gd name="connsiteX773" fmla="*/ 4680547 w 6265104"/>
                    <a:gd name="connsiteY773" fmla="*/ 5119693 h 6338112"/>
                    <a:gd name="connsiteX774" fmla="*/ 4674319 w 6265104"/>
                    <a:gd name="connsiteY774" fmla="*/ 5186923 h 6338112"/>
                    <a:gd name="connsiteX775" fmla="*/ 4573447 w 6265104"/>
                    <a:gd name="connsiteY775" fmla="*/ 5371185 h 6338112"/>
                    <a:gd name="connsiteX776" fmla="*/ 4455139 w 6265104"/>
                    <a:gd name="connsiteY776" fmla="*/ 5430945 h 6338112"/>
                    <a:gd name="connsiteX777" fmla="*/ 4428987 w 6265104"/>
                    <a:gd name="connsiteY777" fmla="*/ 5443395 h 6338112"/>
                    <a:gd name="connsiteX778" fmla="*/ 4424005 w 6265104"/>
                    <a:gd name="connsiteY778" fmla="*/ 5499421 h 6338112"/>
                    <a:gd name="connsiteX779" fmla="*/ 4528613 w 6265104"/>
                    <a:gd name="connsiteY779" fmla="*/ 5550467 h 6338112"/>
                    <a:gd name="connsiteX780" fmla="*/ 4612053 w 6265104"/>
                    <a:gd name="connsiteY780" fmla="*/ 5581593 h 6338112"/>
                    <a:gd name="connsiteX781" fmla="*/ 4631977 w 6265104"/>
                    <a:gd name="connsiteY781" fmla="*/ 5611473 h 6338112"/>
                    <a:gd name="connsiteX782" fmla="*/ 4584655 w 6265104"/>
                    <a:gd name="connsiteY782" fmla="*/ 5622679 h 6338112"/>
                    <a:gd name="connsiteX783" fmla="*/ 4533595 w 6265104"/>
                    <a:gd name="connsiteY783" fmla="*/ 5627659 h 6338112"/>
                    <a:gd name="connsiteX784" fmla="*/ 4440195 w 6265104"/>
                    <a:gd name="connsiteY784" fmla="*/ 5661273 h 6338112"/>
                    <a:gd name="connsiteX785" fmla="*/ 4401589 w 6265104"/>
                    <a:gd name="connsiteY785" fmla="*/ 5665009 h 6338112"/>
                    <a:gd name="connsiteX786" fmla="*/ 4233467 w 6265104"/>
                    <a:gd name="connsiteY786" fmla="*/ 5660029 h 6338112"/>
                    <a:gd name="connsiteX787" fmla="*/ 4081535 w 6265104"/>
                    <a:gd name="connsiteY787" fmla="*/ 5732239 h 6338112"/>
                    <a:gd name="connsiteX788" fmla="*/ 3944547 w 6265104"/>
                    <a:gd name="connsiteY788" fmla="*/ 5790755 h 6338112"/>
                    <a:gd name="connsiteX789" fmla="*/ 3807559 w 6265104"/>
                    <a:gd name="connsiteY789" fmla="*/ 5799471 h 6338112"/>
                    <a:gd name="connsiteX790" fmla="*/ 3722875 w 6265104"/>
                    <a:gd name="connsiteY790" fmla="*/ 5848025 h 6338112"/>
                    <a:gd name="connsiteX791" fmla="*/ 3671817 w 6265104"/>
                    <a:gd name="connsiteY791" fmla="*/ 5935177 h 6338112"/>
                    <a:gd name="connsiteX792" fmla="*/ 3529847 w 6265104"/>
                    <a:gd name="connsiteY792" fmla="*/ 6041003 h 6338112"/>
                    <a:gd name="connsiteX793" fmla="*/ 3467579 w 6265104"/>
                    <a:gd name="connsiteY793" fmla="*/ 6062169 h 6338112"/>
                    <a:gd name="connsiteX794" fmla="*/ 3435201 w 6265104"/>
                    <a:gd name="connsiteY794" fmla="*/ 6063413 h 6338112"/>
                    <a:gd name="connsiteX795" fmla="*/ 3299459 w 6265104"/>
                    <a:gd name="connsiteY795" fmla="*/ 6090803 h 6338112"/>
                    <a:gd name="connsiteX796" fmla="*/ 3223493 w 6265104"/>
                    <a:gd name="connsiteY796" fmla="*/ 6129399 h 6338112"/>
                    <a:gd name="connsiteX797" fmla="*/ 3171187 w 6265104"/>
                    <a:gd name="connsiteY797" fmla="*/ 6116949 h 6338112"/>
                    <a:gd name="connsiteX798" fmla="*/ 3151263 w 6265104"/>
                    <a:gd name="connsiteY798" fmla="*/ 6140603 h 6338112"/>
                    <a:gd name="connsiteX799" fmla="*/ 3112657 w 6265104"/>
                    <a:gd name="connsiteY799" fmla="*/ 6135623 h 6338112"/>
                    <a:gd name="connsiteX800" fmla="*/ 3085259 w 6265104"/>
                    <a:gd name="connsiteY800" fmla="*/ 6116949 h 6338112"/>
                    <a:gd name="connsiteX801" fmla="*/ 3037935 w 6265104"/>
                    <a:gd name="connsiteY801" fmla="*/ 6074619 h 6338112"/>
                    <a:gd name="connsiteX802" fmla="*/ 3027973 w 6265104"/>
                    <a:gd name="connsiteY802" fmla="*/ 6059679 h 6338112"/>
                    <a:gd name="connsiteX803" fmla="*/ 3014275 w 6265104"/>
                    <a:gd name="connsiteY803" fmla="*/ 6072129 h 6338112"/>
                    <a:gd name="connsiteX804" fmla="*/ 2956989 w 6265104"/>
                    <a:gd name="connsiteY804" fmla="*/ 6146829 h 6338112"/>
                    <a:gd name="connsiteX805" fmla="*/ 2920873 w 6265104"/>
                    <a:gd name="connsiteY805" fmla="*/ 6149319 h 6338112"/>
                    <a:gd name="connsiteX806" fmla="*/ 2869815 w 6265104"/>
                    <a:gd name="connsiteY806" fmla="*/ 6151809 h 6338112"/>
                    <a:gd name="connsiteX807" fmla="*/ 2801321 w 6265104"/>
                    <a:gd name="connsiteY807" fmla="*/ 6172975 h 6338112"/>
                    <a:gd name="connsiteX808" fmla="*/ 2725355 w 6265104"/>
                    <a:gd name="connsiteY808" fmla="*/ 6161769 h 6338112"/>
                    <a:gd name="connsiteX809" fmla="*/ 2597083 w 6265104"/>
                    <a:gd name="connsiteY809" fmla="*/ 6145583 h 6338112"/>
                    <a:gd name="connsiteX810" fmla="*/ 2561527 w 6265104"/>
                    <a:gd name="connsiteY810" fmla="*/ 6138613 h 6338112"/>
                    <a:gd name="connsiteX811" fmla="*/ 2591501 w 6265104"/>
                    <a:gd name="connsiteY811" fmla="*/ 6149309 h 6338112"/>
                    <a:gd name="connsiteX812" fmla="*/ 2382769 w 6265104"/>
                    <a:gd name="connsiteY812" fmla="*/ 6255699 h 6338112"/>
                    <a:gd name="connsiteX813" fmla="*/ 2294027 w 6265104"/>
                    <a:gd name="connsiteY813" fmla="*/ 6315779 h 6338112"/>
                    <a:gd name="connsiteX814" fmla="*/ 2242783 w 6265104"/>
                    <a:gd name="connsiteY814" fmla="*/ 6295753 h 6338112"/>
                    <a:gd name="connsiteX815" fmla="*/ 2214035 w 6265104"/>
                    <a:gd name="connsiteY815" fmla="*/ 6255699 h 6338112"/>
                    <a:gd name="connsiteX816" fmla="*/ 2164039 w 6265104"/>
                    <a:gd name="connsiteY816" fmla="*/ 6161825 h 6338112"/>
                    <a:gd name="connsiteX817" fmla="*/ 2122793 w 6265104"/>
                    <a:gd name="connsiteY817" fmla="*/ 6045421 h 6338112"/>
                    <a:gd name="connsiteX818" fmla="*/ 2074047 w 6265104"/>
                    <a:gd name="connsiteY818" fmla="*/ 5972825 h 6338112"/>
                    <a:gd name="connsiteX819" fmla="*/ 2036551 w 6265104"/>
                    <a:gd name="connsiteY819" fmla="*/ 5969069 h 6338112"/>
                    <a:gd name="connsiteX820" fmla="*/ 2009053 w 6265104"/>
                    <a:gd name="connsiteY820" fmla="*/ 5931521 h 6338112"/>
                    <a:gd name="connsiteX821" fmla="*/ 1981557 w 6265104"/>
                    <a:gd name="connsiteY821" fmla="*/ 5917751 h 6338112"/>
                    <a:gd name="connsiteX822" fmla="*/ 1969057 w 6265104"/>
                    <a:gd name="connsiteY822" fmla="*/ 5877699 h 6338112"/>
                    <a:gd name="connsiteX823" fmla="*/ 1970251 w 6265104"/>
                    <a:gd name="connsiteY823" fmla="*/ 5878203 h 6338112"/>
                    <a:gd name="connsiteX824" fmla="*/ 1889417 w 6265104"/>
                    <a:gd name="connsiteY824" fmla="*/ 5835575 h 6338112"/>
                    <a:gd name="connsiteX825" fmla="*/ 1802553 w 6265104"/>
                    <a:gd name="connsiteY825" fmla="*/ 5794491 h 6338112"/>
                    <a:gd name="connsiteX826" fmla="*/ 1796961 w 6265104"/>
                    <a:gd name="connsiteY826" fmla="*/ 5789767 h 6338112"/>
                    <a:gd name="connsiteX827" fmla="*/ 1767667 w 6265104"/>
                    <a:gd name="connsiteY827" fmla="*/ 5806593 h 6338112"/>
                    <a:gd name="connsiteX828" fmla="*/ 1679299 w 6265104"/>
                    <a:gd name="connsiteY828" fmla="*/ 5875001 h 6338112"/>
                    <a:gd name="connsiteX829" fmla="*/ 1677149 w 6265104"/>
                    <a:gd name="connsiteY829" fmla="*/ 5875285 h 6338112"/>
                    <a:gd name="connsiteX830" fmla="*/ 1680169 w 6265104"/>
                    <a:gd name="connsiteY830" fmla="*/ 5875951 h 6338112"/>
                    <a:gd name="connsiteX831" fmla="*/ 1633373 w 6265104"/>
                    <a:gd name="connsiteY831" fmla="*/ 5896059 h 6338112"/>
                    <a:gd name="connsiteX832" fmla="*/ 1627049 w 6265104"/>
                    <a:gd name="connsiteY832" fmla="*/ 5903599 h 6338112"/>
                    <a:gd name="connsiteX833" fmla="*/ 1596695 w 6265104"/>
                    <a:gd name="connsiteY833" fmla="*/ 5903599 h 6338112"/>
                    <a:gd name="connsiteX834" fmla="*/ 1556223 w 6265104"/>
                    <a:gd name="connsiteY834" fmla="*/ 5735197 h 6338112"/>
                    <a:gd name="connsiteX835" fmla="*/ 1569187 w 6265104"/>
                    <a:gd name="connsiteY835" fmla="*/ 5686499 h 6338112"/>
                    <a:gd name="connsiteX836" fmla="*/ 1572539 w 6265104"/>
                    <a:gd name="connsiteY836" fmla="*/ 5637737 h 6338112"/>
                    <a:gd name="connsiteX837" fmla="*/ 1572257 w 6265104"/>
                    <a:gd name="connsiteY837" fmla="*/ 5637365 h 6338112"/>
                    <a:gd name="connsiteX838" fmla="*/ 1560545 w 6265104"/>
                    <a:gd name="connsiteY838" fmla="*/ 5625795 h 6338112"/>
                    <a:gd name="connsiteX839" fmla="*/ 1539785 w 6265104"/>
                    <a:gd name="connsiteY839" fmla="*/ 5610227 h 6338112"/>
                    <a:gd name="connsiteX840" fmla="*/ 1533559 w 6265104"/>
                    <a:gd name="connsiteY840" fmla="*/ 5599023 h 6338112"/>
                    <a:gd name="connsiteX841" fmla="*/ 1528577 w 6265104"/>
                    <a:gd name="connsiteY841" fmla="*/ 5490707 h 6338112"/>
                    <a:gd name="connsiteX842" fmla="*/ 1597071 w 6265104"/>
                    <a:gd name="connsiteY842" fmla="*/ 5447131 h 6338112"/>
                    <a:gd name="connsiteX843" fmla="*/ 1785119 w 6265104"/>
                    <a:gd name="connsiteY843" fmla="*/ 5448377 h 6338112"/>
                    <a:gd name="connsiteX844" fmla="*/ 1961957 w 6265104"/>
                    <a:gd name="connsiteY844" fmla="*/ 5459581 h 6338112"/>
                    <a:gd name="connsiteX845" fmla="*/ 2060339 w 6265104"/>
                    <a:gd name="connsiteY845" fmla="*/ 5475767 h 6338112"/>
                    <a:gd name="connsiteX846" fmla="*/ 2088983 w 6265104"/>
                    <a:gd name="connsiteY846" fmla="*/ 5479501 h 6338112"/>
                    <a:gd name="connsiteX847" fmla="*/ 2238425 w 6265104"/>
                    <a:gd name="connsiteY847" fmla="*/ 5479501 h 6338112"/>
                    <a:gd name="connsiteX848" fmla="*/ 2451379 w 6265104"/>
                    <a:gd name="connsiteY848" fmla="*/ 5508137 h 6338112"/>
                    <a:gd name="connsiteX849" fmla="*/ 2533571 w 6265104"/>
                    <a:gd name="connsiteY849" fmla="*/ 5503157 h 6338112"/>
                    <a:gd name="connsiteX850" fmla="*/ 2645651 w 6265104"/>
                    <a:gd name="connsiteY850" fmla="*/ 5500667 h 6338112"/>
                    <a:gd name="connsiteX851" fmla="*/ 2699201 w 6265104"/>
                    <a:gd name="connsiteY851" fmla="*/ 5530547 h 6338112"/>
                    <a:gd name="connsiteX852" fmla="*/ 2705575 w 6265104"/>
                    <a:gd name="connsiteY852" fmla="*/ 5535725 h 6338112"/>
                    <a:gd name="connsiteX853" fmla="*/ 2717415 w 6265104"/>
                    <a:gd name="connsiteY853" fmla="*/ 5535611 h 6338112"/>
                    <a:gd name="connsiteX854" fmla="*/ 2771885 w 6265104"/>
                    <a:gd name="connsiteY854" fmla="*/ 5556975 h 6338112"/>
                    <a:gd name="connsiteX855" fmla="*/ 2911377 w 6265104"/>
                    <a:gd name="connsiteY855" fmla="*/ 5558219 h 6338112"/>
                    <a:gd name="connsiteX856" fmla="*/ 3154241 w 6265104"/>
                    <a:gd name="connsiteY856" fmla="*/ 5549503 h 6338112"/>
                    <a:gd name="connsiteX857" fmla="*/ 3189113 w 6265104"/>
                    <a:gd name="connsiteY857" fmla="*/ 5528333 h 6338112"/>
                    <a:gd name="connsiteX858" fmla="*/ 3230213 w 6265104"/>
                    <a:gd name="connsiteY858" fmla="*/ 5503429 h 6338112"/>
                    <a:gd name="connsiteX859" fmla="*/ 3522897 w 6265104"/>
                    <a:gd name="connsiteY859" fmla="*/ 5504675 h 6338112"/>
                    <a:gd name="connsiteX860" fmla="*/ 3673597 w 6265104"/>
                    <a:gd name="connsiteY860" fmla="*/ 5487241 h 6338112"/>
                    <a:gd name="connsiteX861" fmla="*/ 3699751 w 6265104"/>
                    <a:gd name="connsiteY861" fmla="*/ 5483505 h 6338112"/>
                    <a:gd name="connsiteX862" fmla="*/ 3770743 w 6265104"/>
                    <a:gd name="connsiteY862" fmla="*/ 5386375 h 6338112"/>
                    <a:gd name="connsiteX863" fmla="*/ 3800633 w 6265104"/>
                    <a:gd name="connsiteY863" fmla="*/ 5322869 h 6338112"/>
                    <a:gd name="connsiteX864" fmla="*/ 3823053 w 6265104"/>
                    <a:gd name="connsiteY864" fmla="*/ 5304189 h 6338112"/>
                    <a:gd name="connsiteX865" fmla="*/ 3891007 w 6265104"/>
                    <a:gd name="connsiteY865" fmla="*/ 5229591 h 6338112"/>
                    <a:gd name="connsiteX866" fmla="*/ 3923305 w 6265104"/>
                    <a:gd name="connsiteY866" fmla="*/ 5220401 h 6338112"/>
                    <a:gd name="connsiteX867" fmla="*/ 3926007 w 6265104"/>
                    <a:gd name="connsiteY867" fmla="*/ 5212421 h 6338112"/>
                    <a:gd name="connsiteX868" fmla="*/ 3931299 w 6265104"/>
                    <a:gd name="connsiteY868" fmla="*/ 5205105 h 6338112"/>
                    <a:gd name="connsiteX869" fmla="*/ 4049595 w 6265104"/>
                    <a:gd name="connsiteY869" fmla="*/ 5071870 h 6338112"/>
                    <a:gd name="connsiteX870" fmla="*/ 4172871 w 6265104"/>
                    <a:gd name="connsiteY870" fmla="*/ 4971009 h 6338112"/>
                    <a:gd name="connsiteX871" fmla="*/ 4172621 w 6265104"/>
                    <a:gd name="connsiteY871" fmla="*/ 4972113 h 6338112"/>
                    <a:gd name="connsiteX872" fmla="*/ 4176763 w 6265104"/>
                    <a:gd name="connsiteY872" fmla="*/ 4967973 h 6338112"/>
                    <a:gd name="connsiteX873" fmla="*/ 4226581 w 6265104"/>
                    <a:gd name="connsiteY873" fmla="*/ 4948049 h 6338112"/>
                    <a:gd name="connsiteX874" fmla="*/ 4282627 w 6265104"/>
                    <a:gd name="connsiteY874" fmla="*/ 4915673 h 6338112"/>
                    <a:gd name="connsiteX875" fmla="*/ 4296327 w 6265104"/>
                    <a:gd name="connsiteY875" fmla="*/ 4901975 h 6338112"/>
                    <a:gd name="connsiteX876" fmla="*/ 4296489 w 6265104"/>
                    <a:gd name="connsiteY876" fmla="*/ 4901498 h 6338112"/>
                    <a:gd name="connsiteX877" fmla="*/ 4289535 w 6265104"/>
                    <a:gd name="connsiteY877" fmla="*/ 4876468 h 6338112"/>
                    <a:gd name="connsiteX878" fmla="*/ 4262391 w 6265104"/>
                    <a:gd name="connsiteY878" fmla="*/ 4865057 h 6338112"/>
                    <a:gd name="connsiteX879" fmla="*/ 4242539 w 6265104"/>
                    <a:gd name="connsiteY879" fmla="*/ 4851301 h 6338112"/>
                    <a:gd name="connsiteX880" fmla="*/ 4258669 w 6265104"/>
                    <a:gd name="connsiteY880" fmla="*/ 4825041 h 6338112"/>
                    <a:gd name="connsiteX881" fmla="*/ 4268597 w 6265104"/>
                    <a:gd name="connsiteY881" fmla="*/ 4792528 h 6338112"/>
                    <a:gd name="connsiteX882" fmla="*/ 4268597 w 6265104"/>
                    <a:gd name="connsiteY882" fmla="*/ 4706245 h 6338112"/>
                    <a:gd name="connsiteX883" fmla="*/ 4288449 w 6265104"/>
                    <a:gd name="connsiteY883" fmla="*/ 4684986 h 6338112"/>
                    <a:gd name="connsiteX884" fmla="*/ 4356697 w 6265104"/>
                    <a:gd name="connsiteY884" fmla="*/ 4609957 h 6338112"/>
                    <a:gd name="connsiteX885" fmla="*/ 4458447 w 6265104"/>
                    <a:gd name="connsiteY885" fmla="*/ 4524924 h 6338112"/>
                    <a:gd name="connsiteX886" fmla="*/ 4526695 w 6265104"/>
                    <a:gd name="connsiteY886" fmla="*/ 4568691 h 6338112"/>
                    <a:gd name="connsiteX887" fmla="*/ 4560663 w 6265104"/>
                    <a:gd name="connsiteY887" fmla="*/ 4607769 h 6338112"/>
                    <a:gd name="connsiteX888" fmla="*/ 4584639 w 6265104"/>
                    <a:gd name="connsiteY888" fmla="*/ 4649650 h 6338112"/>
                    <a:gd name="connsiteX889" fmla="*/ 4586519 w 6265104"/>
                    <a:gd name="connsiteY889" fmla="*/ 4651680 h 6338112"/>
                    <a:gd name="connsiteX890" fmla="*/ 4592323 w 6265104"/>
                    <a:gd name="connsiteY890" fmla="*/ 4653116 h 6338112"/>
                    <a:gd name="connsiteX891" fmla="*/ 4604637 w 6265104"/>
                    <a:gd name="connsiteY891" fmla="*/ 4649978 h 6338112"/>
                    <a:gd name="connsiteX892" fmla="*/ 4622507 w 6265104"/>
                    <a:gd name="connsiteY892" fmla="*/ 4635810 h 6338112"/>
                    <a:gd name="connsiteX893" fmla="*/ 4642749 w 6265104"/>
                    <a:gd name="connsiteY893" fmla="*/ 4635810 h 6338112"/>
                    <a:gd name="connsiteX894" fmla="*/ 4643981 w 6265104"/>
                    <a:gd name="connsiteY894" fmla="*/ 4636557 h 6338112"/>
                    <a:gd name="connsiteX895" fmla="*/ 4638829 w 6265104"/>
                    <a:gd name="connsiteY895" fmla="*/ 4629403 h 6338112"/>
                    <a:gd name="connsiteX896" fmla="*/ 4643813 w 6265104"/>
                    <a:gd name="connsiteY896" fmla="*/ 4621925 h 6338112"/>
                    <a:gd name="connsiteX897" fmla="*/ 4722333 w 6265104"/>
                    <a:gd name="connsiteY897" fmla="*/ 4618186 h 6338112"/>
                    <a:gd name="connsiteX898" fmla="*/ 4810823 w 6265104"/>
                    <a:gd name="connsiteY898" fmla="*/ 4570822 h 6338112"/>
                    <a:gd name="connsiteX899" fmla="*/ 4829517 w 6265104"/>
                    <a:gd name="connsiteY899" fmla="*/ 4554619 h 6338112"/>
                    <a:gd name="connsiteX900" fmla="*/ 4851951 w 6265104"/>
                    <a:gd name="connsiteY900" fmla="*/ 4509748 h 6338112"/>
                    <a:gd name="connsiteX901" fmla="*/ 4841981 w 6265104"/>
                    <a:gd name="connsiteY901" fmla="*/ 4438703 h 6338112"/>
                    <a:gd name="connsiteX902" fmla="*/ 4819547 w 6265104"/>
                    <a:gd name="connsiteY902" fmla="*/ 4402557 h 6338112"/>
                    <a:gd name="connsiteX903" fmla="*/ 4768447 w 6265104"/>
                    <a:gd name="connsiteY903" fmla="*/ 4341483 h 6338112"/>
                    <a:gd name="connsiteX904" fmla="*/ 4717347 w 6265104"/>
                    <a:gd name="connsiteY904" fmla="*/ 4297859 h 6338112"/>
                    <a:gd name="connsiteX905" fmla="*/ 4679957 w 6265104"/>
                    <a:gd name="connsiteY905" fmla="*/ 4289134 h 6338112"/>
                    <a:gd name="connsiteX906" fmla="*/ 4707377 w 6265104"/>
                    <a:gd name="connsiteY906" fmla="*/ 4274177 h 6338112"/>
                    <a:gd name="connsiteX907" fmla="*/ 4809575 w 6265104"/>
                    <a:gd name="connsiteY907" fmla="*/ 4264206 h 6338112"/>
                    <a:gd name="connsiteX908" fmla="*/ 4825779 w 6265104"/>
                    <a:gd name="connsiteY908" fmla="*/ 4262959 h 6338112"/>
                    <a:gd name="connsiteX909" fmla="*/ 4994033 w 6265104"/>
                    <a:gd name="connsiteY909" fmla="*/ 4245509 h 6338112"/>
                    <a:gd name="connsiteX910" fmla="*/ 5056349 w 6265104"/>
                    <a:gd name="connsiteY910" fmla="*/ 4218088 h 6338112"/>
                    <a:gd name="connsiteX911" fmla="*/ 5041393 w 6265104"/>
                    <a:gd name="connsiteY911" fmla="*/ 4088462 h 6338112"/>
                    <a:gd name="connsiteX912" fmla="*/ 4899311 w 6265104"/>
                    <a:gd name="connsiteY912" fmla="*/ 4047330 h 6338112"/>
                    <a:gd name="connsiteX913" fmla="*/ 4818301 w 6265104"/>
                    <a:gd name="connsiteY913" fmla="*/ 4046084 h 6338112"/>
                    <a:gd name="connsiteX914" fmla="*/ 4778417 w 6265104"/>
                    <a:gd name="connsiteY914" fmla="*/ 4027388 h 6338112"/>
                    <a:gd name="connsiteX915" fmla="*/ 4813315 w 6265104"/>
                    <a:gd name="connsiteY915" fmla="*/ 4016170 h 6338112"/>
                    <a:gd name="connsiteX916" fmla="*/ 4843227 w 6265104"/>
                    <a:gd name="connsiteY916" fmla="*/ 3986256 h 6338112"/>
                    <a:gd name="connsiteX917" fmla="*/ 4876877 w 6265104"/>
                    <a:gd name="connsiteY917" fmla="*/ 3931414 h 6338112"/>
                    <a:gd name="connsiteX918" fmla="*/ 4894327 w 6265104"/>
                    <a:gd name="connsiteY918" fmla="*/ 3892776 h 6338112"/>
                    <a:gd name="connsiteX919" fmla="*/ 4889341 w 6265104"/>
                    <a:gd name="connsiteY919" fmla="*/ 3826716 h 6338112"/>
                    <a:gd name="connsiteX920" fmla="*/ 4896819 w 6265104"/>
                    <a:gd name="connsiteY920" fmla="*/ 3799295 h 6338112"/>
                    <a:gd name="connsiteX921" fmla="*/ 4977831 w 6265104"/>
                    <a:gd name="connsiteY921" fmla="*/ 3697089 h 6338112"/>
                    <a:gd name="connsiteX922" fmla="*/ 5004003 w 6265104"/>
                    <a:gd name="connsiteY922" fmla="*/ 3634769 h 6338112"/>
                    <a:gd name="connsiteX923" fmla="*/ 5045133 w 6265104"/>
                    <a:gd name="connsiteY923" fmla="*/ 3535056 h 6338112"/>
                    <a:gd name="connsiteX924" fmla="*/ 5078783 w 6265104"/>
                    <a:gd name="connsiteY924" fmla="*/ 3525085 h 6338112"/>
                    <a:gd name="connsiteX925" fmla="*/ 5117419 w 6265104"/>
                    <a:gd name="connsiteY925" fmla="*/ 3513867 h 6338112"/>
                    <a:gd name="connsiteX926" fmla="*/ 5148579 w 6265104"/>
                    <a:gd name="connsiteY926" fmla="*/ 3467750 h 6338112"/>
                    <a:gd name="connsiteX927" fmla="*/ 5232083 w 6265104"/>
                    <a:gd name="connsiteY927" fmla="*/ 3364298 h 6338112"/>
                    <a:gd name="connsiteX928" fmla="*/ 5250777 w 6265104"/>
                    <a:gd name="connsiteY928" fmla="*/ 3319428 h 6338112"/>
                    <a:gd name="connsiteX929" fmla="*/ 5254517 w 6265104"/>
                    <a:gd name="connsiteY929" fmla="*/ 3204758 h 6338112"/>
                    <a:gd name="connsiteX930" fmla="*/ 5250777 w 6265104"/>
                    <a:gd name="connsiteY930" fmla="*/ 3146177 h 6338112"/>
                    <a:gd name="connsiteX931" fmla="*/ 5228343 w 6265104"/>
                    <a:gd name="connsiteY931" fmla="*/ 3131220 h 6338112"/>
                    <a:gd name="connsiteX932" fmla="*/ 5188461 w 6265104"/>
                    <a:gd name="connsiteY932" fmla="*/ 3098813 h 6338112"/>
                    <a:gd name="connsiteX933" fmla="*/ 5219619 w 6265104"/>
                    <a:gd name="connsiteY933" fmla="*/ 3052696 h 6338112"/>
                    <a:gd name="connsiteX934" fmla="*/ 5234575 w 6265104"/>
                    <a:gd name="connsiteY934" fmla="*/ 3038985 h 6338112"/>
                    <a:gd name="connsiteX935" fmla="*/ 5209649 w 6265104"/>
                    <a:gd name="connsiteY935" fmla="*/ 3017796 h 6338112"/>
                    <a:gd name="connsiteX936" fmla="*/ 5197185 w 6265104"/>
                    <a:gd name="connsiteY936" fmla="*/ 3035246 h 6338112"/>
                    <a:gd name="connsiteX937" fmla="*/ 5159795 w 6265104"/>
                    <a:gd name="connsiteY937" fmla="*/ 3045217 h 6338112"/>
                    <a:gd name="connsiteX938" fmla="*/ 5129883 w 6265104"/>
                    <a:gd name="connsiteY938" fmla="*/ 3022782 h 6338112"/>
                    <a:gd name="connsiteX939" fmla="*/ 5112435 w 6265104"/>
                    <a:gd name="connsiteY939" fmla="*/ 2947997 h 6338112"/>
                    <a:gd name="connsiteX940" fmla="*/ 5132375 w 6265104"/>
                    <a:gd name="connsiteY940" fmla="*/ 2945504 h 6338112"/>
                    <a:gd name="connsiteX941" fmla="*/ 5203417 w 6265104"/>
                    <a:gd name="connsiteY941" fmla="*/ 2947997 h 6338112"/>
                    <a:gd name="connsiteX942" fmla="*/ 5228343 w 6265104"/>
                    <a:gd name="connsiteY942" fmla="*/ 2939272 h 6338112"/>
                    <a:gd name="connsiteX943" fmla="*/ 5202171 w 6265104"/>
                    <a:gd name="connsiteY943" fmla="*/ 2929301 h 6338112"/>
                    <a:gd name="connsiteX944" fmla="*/ 5175999 w 6265104"/>
                    <a:gd name="connsiteY944" fmla="*/ 2870720 h 6338112"/>
                    <a:gd name="connsiteX945" fmla="*/ 5199679 w 6265104"/>
                    <a:gd name="connsiteY945" fmla="*/ 2824603 h 6338112"/>
                    <a:gd name="connsiteX946" fmla="*/ 5205911 w 6265104"/>
                    <a:gd name="connsiteY946" fmla="*/ 2799675 h 6338112"/>
                    <a:gd name="connsiteX947" fmla="*/ 5205911 w 6265104"/>
                    <a:gd name="connsiteY947" fmla="*/ 2708687 h 6338112"/>
                    <a:gd name="connsiteX948" fmla="*/ 5190955 w 6265104"/>
                    <a:gd name="connsiteY948" fmla="*/ 2689991 h 6338112"/>
                    <a:gd name="connsiteX949" fmla="*/ 5171013 w 6265104"/>
                    <a:gd name="connsiteY949" fmla="*/ 2696223 h 6338112"/>
                    <a:gd name="connsiteX950" fmla="*/ 5106203 w 6265104"/>
                    <a:gd name="connsiteY950" fmla="*/ 2682512 h 6338112"/>
                    <a:gd name="connsiteX951" fmla="*/ 5076291 w 6265104"/>
                    <a:gd name="connsiteY951" fmla="*/ 2660077 h 6338112"/>
                    <a:gd name="connsiteX952" fmla="*/ 5053857 w 6265104"/>
                    <a:gd name="connsiteY952" fmla="*/ 2633902 h 6338112"/>
                    <a:gd name="connsiteX953" fmla="*/ 5081277 w 6265104"/>
                    <a:gd name="connsiteY953" fmla="*/ 2606481 h 6338112"/>
                    <a:gd name="connsiteX954" fmla="*/ 5136115 w 6265104"/>
                    <a:gd name="connsiteY954" fmla="*/ 2542914 h 6338112"/>
                    <a:gd name="connsiteX955" fmla="*/ 5102463 w 6265104"/>
                    <a:gd name="connsiteY955" fmla="*/ 2564103 h 6338112"/>
                    <a:gd name="connsiteX956" fmla="*/ 5057595 w 6265104"/>
                    <a:gd name="connsiteY956" fmla="*/ 2571582 h 6338112"/>
                    <a:gd name="connsiteX957" fmla="*/ 5055103 w 6265104"/>
                    <a:gd name="connsiteY957" fmla="*/ 2536682 h 6338112"/>
                    <a:gd name="connsiteX958" fmla="*/ 5051365 w 6265104"/>
                    <a:gd name="connsiteY958" fmla="*/ 2519232 h 6338112"/>
                    <a:gd name="connsiteX959" fmla="*/ 5030177 w 6265104"/>
                    <a:gd name="connsiteY959" fmla="*/ 2389606 h 6338112"/>
                    <a:gd name="connsiteX960" fmla="*/ 5033915 w 6265104"/>
                    <a:gd name="connsiteY960" fmla="*/ 2383374 h 6338112"/>
                    <a:gd name="connsiteX961" fmla="*/ 5023945 w 6265104"/>
                    <a:gd name="connsiteY961" fmla="*/ 2317314 h 6338112"/>
                    <a:gd name="connsiteX962" fmla="*/ 5012729 w 6265104"/>
                    <a:gd name="connsiteY962" fmla="*/ 2256240 h 6338112"/>
                    <a:gd name="connsiteX963" fmla="*/ 5010235 w 6265104"/>
                    <a:gd name="connsiteY963" fmla="*/ 2220094 h 6338112"/>
                    <a:gd name="connsiteX964" fmla="*/ 5023945 w 6265104"/>
                    <a:gd name="connsiteY964" fmla="*/ 2193920 h 6338112"/>
                    <a:gd name="connsiteX965" fmla="*/ 4985309 w 6265104"/>
                    <a:gd name="connsiteY965" fmla="*/ 2134092 h 6338112"/>
                    <a:gd name="connsiteX966" fmla="*/ 4873139 w 6265104"/>
                    <a:gd name="connsiteY966" fmla="*/ 2155281 h 6338112"/>
                    <a:gd name="connsiteX967" fmla="*/ 4846965 w 6265104"/>
                    <a:gd name="connsiteY967" fmla="*/ 2159020 h 6338112"/>
                    <a:gd name="connsiteX968" fmla="*/ 4800851 w 6265104"/>
                    <a:gd name="connsiteY968" fmla="*/ 2177716 h 6338112"/>
                    <a:gd name="connsiteX969" fmla="*/ 4764709 w 6265104"/>
                    <a:gd name="connsiteY969" fmla="*/ 2168991 h 6338112"/>
                    <a:gd name="connsiteX970" fmla="*/ 4741027 w 6265104"/>
                    <a:gd name="connsiteY970" fmla="*/ 2134092 h 6338112"/>
                    <a:gd name="connsiteX971" fmla="*/ 4686189 w 6265104"/>
                    <a:gd name="connsiteY971" fmla="*/ 2172731 h 6338112"/>
                    <a:gd name="connsiteX972" fmla="*/ 4682451 w 6265104"/>
                    <a:gd name="connsiteY972" fmla="*/ 2192673 h 6338112"/>
                    <a:gd name="connsiteX973" fmla="*/ 4637583 w 6265104"/>
                    <a:gd name="connsiteY973" fmla="*/ 2231312 h 6338112"/>
                    <a:gd name="connsiteX974" fmla="*/ 4620133 w 6265104"/>
                    <a:gd name="connsiteY974" fmla="*/ 2231312 h 6338112"/>
                    <a:gd name="connsiteX975" fmla="*/ 4497993 w 6265104"/>
                    <a:gd name="connsiteY975" fmla="*/ 2212616 h 6338112"/>
                    <a:gd name="connsiteX976" fmla="*/ 4484283 w 6265104"/>
                    <a:gd name="connsiteY976" fmla="*/ 2202645 h 6338112"/>
                    <a:gd name="connsiteX977" fmla="*/ 4468081 w 6265104"/>
                    <a:gd name="connsiteY977" fmla="*/ 2177716 h 6338112"/>
                    <a:gd name="connsiteX978" fmla="*/ 4416981 w 6265104"/>
                    <a:gd name="connsiteY978" fmla="*/ 2191427 h 6338112"/>
                    <a:gd name="connsiteX979" fmla="*/ 4413243 w 6265104"/>
                    <a:gd name="connsiteY979" fmla="*/ 2213862 h 6338112"/>
                    <a:gd name="connsiteX980" fmla="*/ 4416981 w 6265104"/>
                    <a:gd name="connsiteY980" fmla="*/ 2247515 h 6338112"/>
                    <a:gd name="connsiteX981" fmla="*/ 4380837 w 6265104"/>
                    <a:gd name="connsiteY981" fmla="*/ 2258733 h 6338112"/>
                    <a:gd name="connsiteX982" fmla="*/ 4339709 w 6265104"/>
                    <a:gd name="connsiteY982" fmla="*/ 2248762 h 6338112"/>
                    <a:gd name="connsiteX983" fmla="*/ 4317275 w 6265104"/>
                    <a:gd name="connsiteY983" fmla="*/ 2243776 h 6338112"/>
                    <a:gd name="connsiteX984" fmla="*/ 4221307 w 6265104"/>
                    <a:gd name="connsiteY984" fmla="*/ 2254994 h 6338112"/>
                    <a:gd name="connsiteX985" fmla="*/ 4178931 w 6265104"/>
                    <a:gd name="connsiteY985" fmla="*/ 2227573 h 6338112"/>
                    <a:gd name="connsiteX986" fmla="*/ 4173947 w 6265104"/>
                    <a:gd name="connsiteY986" fmla="*/ 2206384 h 6338112"/>
                    <a:gd name="connsiteX987" fmla="*/ 4137803 w 6265104"/>
                    <a:gd name="connsiteY987" fmla="*/ 2191427 h 6338112"/>
                    <a:gd name="connsiteX988" fmla="*/ 4095427 w 6265104"/>
                    <a:gd name="connsiteY988" fmla="*/ 2252501 h 6338112"/>
                    <a:gd name="connsiteX989" fmla="*/ 4051805 w 6265104"/>
                    <a:gd name="connsiteY989" fmla="*/ 2281168 h 6338112"/>
                    <a:gd name="connsiteX990" fmla="*/ 4025633 w 6265104"/>
                    <a:gd name="connsiteY990" fmla="*/ 2246269 h 6338112"/>
                    <a:gd name="connsiteX991" fmla="*/ 3972041 w 6265104"/>
                    <a:gd name="connsiteY991" fmla="*/ 2393345 h 6338112"/>
                    <a:gd name="connsiteX992" fmla="*/ 3983257 w 6265104"/>
                    <a:gd name="connsiteY992" fmla="*/ 2461898 h 6338112"/>
                    <a:gd name="connsiteX993" fmla="*/ 3982011 w 6265104"/>
                    <a:gd name="connsiteY993" fmla="*/ 2521725 h 6338112"/>
                    <a:gd name="connsiteX994" fmla="*/ 3927173 w 6265104"/>
                    <a:gd name="connsiteY994" fmla="*/ 2595263 h 6338112"/>
                    <a:gd name="connsiteX995" fmla="*/ 3980765 w 6265104"/>
                    <a:gd name="connsiteY995" fmla="*/ 2620192 h 6338112"/>
                    <a:gd name="connsiteX996" fmla="*/ 3970795 w 6265104"/>
                    <a:gd name="connsiteY996" fmla="*/ 2702455 h 6338112"/>
                    <a:gd name="connsiteX997" fmla="*/ 3929665 w 6265104"/>
                    <a:gd name="connsiteY997" fmla="*/ 2726136 h 6338112"/>
                    <a:gd name="connsiteX998" fmla="*/ 3988243 w 6265104"/>
                    <a:gd name="connsiteY998" fmla="*/ 2741093 h 6338112"/>
                    <a:gd name="connsiteX999" fmla="*/ 3995721 w 6265104"/>
                    <a:gd name="connsiteY999" fmla="*/ 2800921 h 6338112"/>
                    <a:gd name="connsiteX1000" fmla="*/ 3920941 w 6265104"/>
                    <a:gd name="connsiteY1000" fmla="*/ 2820863 h 6338112"/>
                    <a:gd name="connsiteX1001" fmla="*/ 3868595 w 6265104"/>
                    <a:gd name="connsiteY1001" fmla="*/ 2790950 h 6338112"/>
                    <a:gd name="connsiteX1002" fmla="*/ 3827467 w 6265104"/>
                    <a:gd name="connsiteY1002" fmla="*/ 2769761 h 6338112"/>
                    <a:gd name="connsiteX1003" fmla="*/ 3783845 w 6265104"/>
                    <a:gd name="connsiteY1003" fmla="*/ 2766021 h 6338112"/>
                    <a:gd name="connsiteX1004" fmla="*/ 3743961 w 6265104"/>
                    <a:gd name="connsiteY1004" fmla="*/ 2742340 h 6338112"/>
                    <a:gd name="connsiteX1005" fmla="*/ 3733991 w 6265104"/>
                    <a:gd name="connsiteY1005" fmla="*/ 2673787 h 6338112"/>
                    <a:gd name="connsiteX1006" fmla="*/ 3745209 w 6265104"/>
                    <a:gd name="connsiteY1006" fmla="*/ 2628916 h 6338112"/>
                    <a:gd name="connsiteX1007" fmla="*/ 3772627 w 6265104"/>
                    <a:gd name="connsiteY1007" fmla="*/ 2580307 h 6338112"/>
                    <a:gd name="connsiteX1008" fmla="*/ 3817495 w 6265104"/>
                    <a:gd name="connsiteY1008" fmla="*/ 2565350 h 6338112"/>
                    <a:gd name="connsiteX1009" fmla="*/ 3838683 w 6265104"/>
                    <a:gd name="connsiteY1009" fmla="*/ 2571582 h 6338112"/>
                    <a:gd name="connsiteX1010" fmla="*/ 3849901 w 6265104"/>
                    <a:gd name="connsiteY1010" fmla="*/ 2535436 h 6338112"/>
                    <a:gd name="connsiteX1011" fmla="*/ 3740223 w 6265104"/>
                    <a:gd name="connsiteY1011" fmla="*/ 2458158 h 6338112"/>
                    <a:gd name="connsiteX1012" fmla="*/ 3697847 w 6265104"/>
                    <a:gd name="connsiteY1012" fmla="*/ 2433230 h 6338112"/>
                    <a:gd name="connsiteX1013" fmla="*/ 3649241 w 6265104"/>
                    <a:gd name="connsiteY1013" fmla="*/ 2328532 h 6338112"/>
                    <a:gd name="connsiteX1014" fmla="*/ 3646747 w 6265104"/>
                    <a:gd name="connsiteY1014" fmla="*/ 2296125 h 6338112"/>
                    <a:gd name="connsiteX1015" fmla="*/ 3671675 w 6265104"/>
                    <a:gd name="connsiteY1015" fmla="*/ 2207630 h 6338112"/>
                    <a:gd name="connsiteX1016" fmla="*/ 3710311 w 6265104"/>
                    <a:gd name="connsiteY1016" fmla="*/ 2187688 h 6338112"/>
                    <a:gd name="connsiteX1017" fmla="*/ 3730253 w 6265104"/>
                    <a:gd name="connsiteY1017" fmla="*/ 2178963 h 6338112"/>
                    <a:gd name="connsiteX1018" fmla="*/ 3753933 w 6265104"/>
                    <a:gd name="connsiteY1018" fmla="*/ 2165252 h 6338112"/>
                    <a:gd name="connsiteX1019" fmla="*/ 3929665 w 6265104"/>
                    <a:gd name="connsiteY1019" fmla="*/ 2236298 h 6338112"/>
                    <a:gd name="connsiteX1020" fmla="*/ 3899753 w 6265104"/>
                    <a:gd name="connsiteY1020" fmla="*/ 2126614 h 6338112"/>
                    <a:gd name="connsiteX1021" fmla="*/ 3878565 w 6265104"/>
                    <a:gd name="connsiteY1021" fmla="*/ 2099193 h 6338112"/>
                    <a:gd name="connsiteX1022" fmla="*/ 3796307 w 6265104"/>
                    <a:gd name="connsiteY1022" fmla="*/ 2059307 h 6338112"/>
                    <a:gd name="connsiteX1023" fmla="*/ 3676659 w 6265104"/>
                    <a:gd name="connsiteY1023" fmla="*/ 2085482 h 6338112"/>
                    <a:gd name="connsiteX1024" fmla="*/ 3646747 w 6265104"/>
                    <a:gd name="connsiteY1024" fmla="*/ 2084236 h 6338112"/>
                    <a:gd name="connsiteX1025" fmla="*/ 3634285 w 6265104"/>
                    <a:gd name="connsiteY1025" fmla="*/ 2051829 h 6338112"/>
                    <a:gd name="connsiteX1026" fmla="*/ 3608111 w 6265104"/>
                    <a:gd name="connsiteY1026" fmla="*/ 2015683 h 6338112"/>
                    <a:gd name="connsiteX1027" fmla="*/ 3553273 w 6265104"/>
                    <a:gd name="connsiteY1027" fmla="*/ 2001973 h 6338112"/>
                    <a:gd name="connsiteX1028" fmla="*/ 3568229 w 6265104"/>
                    <a:gd name="connsiteY1028" fmla="*/ 2040611 h 6338112"/>
                    <a:gd name="connsiteX1029" fmla="*/ 3553273 w 6265104"/>
                    <a:gd name="connsiteY1029" fmla="*/ 2080496 h 6338112"/>
                    <a:gd name="connsiteX1030" fmla="*/ 3524881 w 6265104"/>
                    <a:gd name="connsiteY1030" fmla="*/ 2089962 h 6338112"/>
                    <a:gd name="connsiteX1031" fmla="*/ 3514665 w 6265104"/>
                    <a:gd name="connsiteY1031" fmla="*/ 2080523 h 6338112"/>
                    <a:gd name="connsiteX1032" fmla="*/ 3494415 w 6265104"/>
                    <a:gd name="connsiteY1032" fmla="*/ 2082286 h 6338112"/>
                    <a:gd name="connsiteX1033" fmla="*/ 3465789 w 6265104"/>
                    <a:gd name="connsiteY1033" fmla="*/ 2084778 h 6338112"/>
                    <a:gd name="connsiteX1034" fmla="*/ 3443385 w 6265104"/>
                    <a:gd name="connsiteY1034" fmla="*/ 2066082 h 6338112"/>
                    <a:gd name="connsiteX1035" fmla="*/ 3427203 w 6265104"/>
                    <a:gd name="connsiteY1035" fmla="*/ 2031183 h 6338112"/>
                    <a:gd name="connsiteX1036" fmla="*/ 3378661 w 6265104"/>
                    <a:gd name="connsiteY1036" fmla="*/ 2072314 h 6338112"/>
                    <a:gd name="connsiteX1037" fmla="*/ 3368705 w 6265104"/>
                    <a:gd name="connsiteY1037" fmla="*/ 2089764 h 6338112"/>
                    <a:gd name="connsiteX1038" fmla="*/ 3384885 w 6265104"/>
                    <a:gd name="connsiteY1038" fmla="*/ 2128402 h 6338112"/>
                    <a:gd name="connsiteX1039" fmla="*/ 3397331 w 6265104"/>
                    <a:gd name="connsiteY1039" fmla="*/ 2163301 h 6338112"/>
                    <a:gd name="connsiteX1040" fmla="*/ 3378661 w 6265104"/>
                    <a:gd name="connsiteY1040" fmla="*/ 2193214 h 6338112"/>
                    <a:gd name="connsiteX1041" fmla="*/ 3348789 w 6265104"/>
                    <a:gd name="connsiteY1041" fmla="*/ 2179504 h 6338112"/>
                    <a:gd name="connsiteX1042" fmla="*/ 3338833 w 6265104"/>
                    <a:gd name="connsiteY1042" fmla="*/ 2164547 h 6338112"/>
                    <a:gd name="connsiteX1043" fmla="*/ 3280333 w 6265104"/>
                    <a:gd name="connsiteY1043" fmla="*/ 2210664 h 6338112"/>
                    <a:gd name="connsiteX1044" fmla="*/ 3246727 w 6265104"/>
                    <a:gd name="connsiteY1044" fmla="*/ 2214403 h 6338112"/>
                    <a:gd name="connsiteX1045" fmla="*/ 3231791 w 6265104"/>
                    <a:gd name="connsiteY1045" fmla="*/ 2179504 h 6338112"/>
                    <a:gd name="connsiteX1046" fmla="*/ 3262907 w 6265104"/>
                    <a:gd name="connsiteY1046" fmla="*/ 2122170 h 6338112"/>
                    <a:gd name="connsiteX1047" fmla="*/ 3270375 w 6265104"/>
                    <a:gd name="connsiteY1047" fmla="*/ 2079793 h 6338112"/>
                    <a:gd name="connsiteX1048" fmla="*/ 3279089 w 6265104"/>
                    <a:gd name="connsiteY1048" fmla="*/ 2027444 h 6338112"/>
                    <a:gd name="connsiteX1049" fmla="*/ 3272865 w 6265104"/>
                    <a:gd name="connsiteY1049" fmla="*/ 2001270 h 6338112"/>
                    <a:gd name="connsiteX1050" fmla="*/ 3257929 w 6265104"/>
                    <a:gd name="connsiteY1050" fmla="*/ 2019966 h 6338112"/>
                    <a:gd name="connsiteX1051" fmla="*/ 3221833 w 6265104"/>
                    <a:gd name="connsiteY1051" fmla="*/ 2047387 h 6338112"/>
                    <a:gd name="connsiteX1052" fmla="*/ 3189473 w 6265104"/>
                    <a:gd name="connsiteY1052" fmla="*/ 2049879 h 6338112"/>
                    <a:gd name="connsiteX1053" fmla="*/ 3130973 w 6265104"/>
                    <a:gd name="connsiteY1053" fmla="*/ 2036169 h 6338112"/>
                    <a:gd name="connsiteX1054" fmla="*/ 3102345 w 6265104"/>
                    <a:gd name="connsiteY1054" fmla="*/ 2024952 h 6338112"/>
                    <a:gd name="connsiteX1055" fmla="*/ 3074963 w 6265104"/>
                    <a:gd name="connsiteY1055" fmla="*/ 2069822 h 6338112"/>
                    <a:gd name="connsiteX1056" fmla="*/ 3056293 w 6265104"/>
                    <a:gd name="connsiteY1056" fmla="*/ 2134634 h 6338112"/>
                    <a:gd name="connsiteX1057" fmla="*/ 3005261 w 6265104"/>
                    <a:gd name="connsiteY1057" fmla="*/ 2198200 h 6338112"/>
                    <a:gd name="connsiteX1058" fmla="*/ 2952985 w 6265104"/>
                    <a:gd name="connsiteY1058" fmla="*/ 2236838 h 6338112"/>
                    <a:gd name="connsiteX1059" fmla="*/ 2991571 w 6265104"/>
                    <a:gd name="connsiteY1059" fmla="*/ 2300404 h 6338112"/>
                    <a:gd name="connsiteX1060" fmla="*/ 2997793 w 6265104"/>
                    <a:gd name="connsiteY1060" fmla="*/ 2324086 h 6338112"/>
                    <a:gd name="connsiteX1061" fmla="*/ 3023931 w 6265104"/>
                    <a:gd name="connsiteY1061" fmla="*/ 2378927 h 6338112"/>
                    <a:gd name="connsiteX1062" fmla="*/ 3058783 w 6265104"/>
                    <a:gd name="connsiteY1062" fmla="*/ 2422551 h 6338112"/>
                    <a:gd name="connsiteX1063" fmla="*/ 3108569 w 6265104"/>
                    <a:gd name="connsiteY1063" fmla="*/ 2478638 h 6338112"/>
                    <a:gd name="connsiteX1064" fmla="*/ 3119771 w 6265104"/>
                    <a:gd name="connsiteY1064" fmla="*/ 2489856 h 6338112"/>
                    <a:gd name="connsiteX1065" fmla="*/ 3138441 w 6265104"/>
                    <a:gd name="connsiteY1065" fmla="*/ 2587074 h 6338112"/>
                    <a:gd name="connsiteX1066" fmla="*/ 3112303 w 6265104"/>
                    <a:gd name="connsiteY1066" fmla="*/ 2635684 h 6338112"/>
                    <a:gd name="connsiteX1067" fmla="*/ 3063761 w 6265104"/>
                    <a:gd name="connsiteY1067" fmla="*/ 2706728 h 6338112"/>
                    <a:gd name="connsiteX1068" fmla="*/ 3036379 w 6265104"/>
                    <a:gd name="connsiteY1068" fmla="*/ 2737888 h 6338112"/>
                    <a:gd name="connsiteX1069" fmla="*/ 3015219 w 6265104"/>
                    <a:gd name="connsiteY1069" fmla="*/ 2752845 h 6338112"/>
                    <a:gd name="connsiteX1070" fmla="*/ 2929337 w 6265104"/>
                    <a:gd name="connsiteY1070" fmla="*/ 2873745 h 6338112"/>
                    <a:gd name="connsiteX1071" fmla="*/ 2882039 w 6265104"/>
                    <a:gd name="connsiteY1071" fmla="*/ 2958499 h 6338112"/>
                    <a:gd name="connsiteX1072" fmla="*/ 2853413 w 6265104"/>
                    <a:gd name="connsiteY1072" fmla="*/ 2983427 h 6338112"/>
                    <a:gd name="connsiteX1073" fmla="*/ 2684137 w 6265104"/>
                    <a:gd name="connsiteY1073" fmla="*/ 3051979 h 6338112"/>
                    <a:gd name="connsiteX1074" fmla="*/ 2653021 w 6265104"/>
                    <a:gd name="connsiteY1074" fmla="*/ 3029544 h 6338112"/>
                    <a:gd name="connsiteX1075" fmla="*/ 2593277 w 6265104"/>
                    <a:gd name="connsiteY1075" fmla="*/ 2879977 h 6338112"/>
                    <a:gd name="connsiteX1076" fmla="*/ 2582075 w 6265104"/>
                    <a:gd name="connsiteY1076" fmla="*/ 2795222 h 6338112"/>
                    <a:gd name="connsiteX1077" fmla="*/ 2537267 w 6265104"/>
                    <a:gd name="connsiteY1077" fmla="*/ 2676815 h 6338112"/>
                    <a:gd name="connsiteX1078" fmla="*/ 2519841 w 6265104"/>
                    <a:gd name="connsiteY1078" fmla="*/ 2649394 h 6338112"/>
                    <a:gd name="connsiteX1079" fmla="*/ 2483747 w 6265104"/>
                    <a:gd name="connsiteY1079" fmla="*/ 2646901 h 6338112"/>
                    <a:gd name="connsiteX1080" fmla="*/ 2424003 w 6265104"/>
                    <a:gd name="connsiteY1080" fmla="*/ 2673076 h 6338112"/>
                    <a:gd name="connsiteX1081" fmla="*/ 2380439 w 6265104"/>
                    <a:gd name="connsiteY1081" fmla="*/ 2736642 h 6338112"/>
                    <a:gd name="connsiteX1082" fmla="*/ 2311981 w 6265104"/>
                    <a:gd name="connsiteY1082" fmla="*/ 2811425 h 6338112"/>
                    <a:gd name="connsiteX1083" fmla="*/ 2295801 w 6265104"/>
                    <a:gd name="connsiteY1083" fmla="*/ 2808932 h 6338112"/>
                    <a:gd name="connsiteX1084" fmla="*/ 2267173 w 6265104"/>
                    <a:gd name="connsiteY1084" fmla="*/ 2825135 h 6338112"/>
                    <a:gd name="connsiteX1085" fmla="*/ 2287089 w 6265104"/>
                    <a:gd name="connsiteY1085" fmla="*/ 2847570 h 6338112"/>
                    <a:gd name="connsiteX1086" fmla="*/ 2364259 w 6265104"/>
                    <a:gd name="connsiteY1086" fmla="*/ 2863774 h 6338112"/>
                    <a:gd name="connsiteX1087" fmla="*/ 2390397 w 6265104"/>
                    <a:gd name="connsiteY1087" fmla="*/ 2928586 h 6338112"/>
                    <a:gd name="connsiteX1088" fmla="*/ 2358035 w 6265104"/>
                    <a:gd name="connsiteY1088" fmla="*/ 2957253 h 6338112"/>
                    <a:gd name="connsiteX1089" fmla="*/ 2356791 w 6265104"/>
                    <a:gd name="connsiteY1089" fmla="*/ 3030790 h 6338112"/>
                    <a:gd name="connsiteX1090" fmla="*/ 2414045 w 6265104"/>
                    <a:gd name="connsiteY1090" fmla="*/ 3079399 h 6338112"/>
                    <a:gd name="connsiteX1091" fmla="*/ 2435205 w 6265104"/>
                    <a:gd name="connsiteY1091" fmla="*/ 3121777 h 6338112"/>
                    <a:gd name="connsiteX1092" fmla="*/ 2466321 w 6265104"/>
                    <a:gd name="connsiteY1092" fmla="*/ 3165400 h 6338112"/>
                    <a:gd name="connsiteX1093" fmla="*/ 2489969 w 6265104"/>
                    <a:gd name="connsiteY1093" fmla="*/ 3222735 h 6338112"/>
                    <a:gd name="connsiteX1094" fmla="*/ 2492459 w 6265104"/>
                    <a:gd name="connsiteY1094" fmla="*/ 3278822 h 6338112"/>
                    <a:gd name="connsiteX1095" fmla="*/ 2487481 w 6265104"/>
                    <a:gd name="connsiteY1095" fmla="*/ 3303750 h 6338112"/>
                    <a:gd name="connsiteX1096" fmla="*/ 2488725 w 6265104"/>
                    <a:gd name="connsiteY1096" fmla="*/ 3374794 h 6338112"/>
                    <a:gd name="connsiteX1097" fmla="*/ 2569629 w 6265104"/>
                    <a:gd name="connsiteY1097" fmla="*/ 3481984 h 6338112"/>
                    <a:gd name="connsiteX1098" fmla="*/ 2583319 w 6265104"/>
                    <a:gd name="connsiteY1098" fmla="*/ 3516883 h 6338112"/>
                    <a:gd name="connsiteX1099" fmla="*/ 2600745 w 6265104"/>
                    <a:gd name="connsiteY1099" fmla="*/ 3571724 h 6338112"/>
                    <a:gd name="connsiteX1100" fmla="*/ 2624393 w 6265104"/>
                    <a:gd name="connsiteY1100" fmla="*/ 3577956 h 6338112"/>
                    <a:gd name="connsiteX1101" fmla="*/ 2643063 w 6265104"/>
                    <a:gd name="connsiteY1101" fmla="*/ 3575463 h 6338112"/>
                    <a:gd name="connsiteX1102" fmla="*/ 2720233 w 6265104"/>
                    <a:gd name="connsiteY1102" fmla="*/ 3528101 h 6338112"/>
                    <a:gd name="connsiteX1103" fmla="*/ 2732679 w 6265104"/>
                    <a:gd name="connsiteY1103" fmla="*/ 3384766 h 6338112"/>
                    <a:gd name="connsiteX1104" fmla="*/ 2763797 w 6265104"/>
                    <a:gd name="connsiteY1104" fmla="*/ 3342388 h 6338112"/>
                    <a:gd name="connsiteX1105" fmla="*/ 2799891 w 6265104"/>
                    <a:gd name="connsiteY1105" fmla="*/ 3354852 h 6338112"/>
                    <a:gd name="connsiteX1106" fmla="*/ 2845945 w 6265104"/>
                    <a:gd name="connsiteY1106" fmla="*/ 3428389 h 6338112"/>
                    <a:gd name="connsiteX1107" fmla="*/ 2934315 w 6265104"/>
                    <a:gd name="connsiteY1107" fmla="*/ 3458303 h 6338112"/>
                    <a:gd name="connsiteX1108" fmla="*/ 3021443 w 6265104"/>
                    <a:gd name="connsiteY1108" fmla="*/ 3420911 h 6338112"/>
                    <a:gd name="connsiteX1109" fmla="*/ 3043847 w 6265104"/>
                    <a:gd name="connsiteY1109" fmla="*/ 3419665 h 6338112"/>
                    <a:gd name="connsiteX1110" fmla="*/ 3106079 w 6265104"/>
                    <a:gd name="connsiteY1110" fmla="*/ 3410940 h 6338112"/>
                    <a:gd name="connsiteX1111" fmla="*/ 3118527 w 6265104"/>
                    <a:gd name="connsiteY1111" fmla="*/ 3405954 h 6338112"/>
                    <a:gd name="connsiteX1112" fmla="*/ 3236769 w 6265104"/>
                    <a:gd name="connsiteY1112" fmla="*/ 3422157 h 6338112"/>
                    <a:gd name="connsiteX1113" fmla="*/ 3275355 w 6265104"/>
                    <a:gd name="connsiteY1113" fmla="*/ 3429636 h 6338112"/>
                    <a:gd name="connsiteX1114" fmla="*/ 3300247 w 6265104"/>
                    <a:gd name="connsiteY1114" fmla="*/ 3463288 h 6338112"/>
                    <a:gd name="connsiteX1115" fmla="*/ 3292779 w 6265104"/>
                    <a:gd name="connsiteY1115" fmla="*/ 3506912 h 6338112"/>
                    <a:gd name="connsiteX1116" fmla="*/ 3348789 w 6265104"/>
                    <a:gd name="connsiteY1116" fmla="*/ 3530593 h 6338112"/>
                    <a:gd name="connsiteX1117" fmla="*/ 3408533 w 6265104"/>
                    <a:gd name="connsiteY1117" fmla="*/ 3476999 h 6338112"/>
                    <a:gd name="connsiteX1118" fmla="*/ 3427203 w 6265104"/>
                    <a:gd name="connsiteY1118" fmla="*/ 3464535 h 6338112"/>
                    <a:gd name="connsiteX1119" fmla="*/ 3529267 w 6265104"/>
                    <a:gd name="connsiteY1119" fmla="*/ 3490709 h 6338112"/>
                    <a:gd name="connsiteX1120" fmla="*/ 3549181 w 6265104"/>
                    <a:gd name="connsiteY1120" fmla="*/ 3501926 h 6338112"/>
                    <a:gd name="connsiteX1121" fmla="*/ 3618883 w 6265104"/>
                    <a:gd name="connsiteY1121" fmla="*/ 3541811 h 6338112"/>
                    <a:gd name="connsiteX1122" fmla="*/ 3646265 w 6265104"/>
                    <a:gd name="connsiteY1122" fmla="*/ 3559260 h 6338112"/>
                    <a:gd name="connsiteX1123" fmla="*/ 3758129 w 6265104"/>
                    <a:gd name="connsiteY1123" fmla="*/ 3580605 h 6338112"/>
                    <a:gd name="connsiteX1124" fmla="*/ 3824933 w 6265104"/>
                    <a:gd name="connsiteY1124" fmla="*/ 3596274 h 6338112"/>
                    <a:gd name="connsiteX1125" fmla="*/ 3809437 w 6265104"/>
                    <a:gd name="connsiteY1125" fmla="*/ 3587175 h 6338112"/>
                    <a:gd name="connsiteX1126" fmla="*/ 3750223 w 6265104"/>
                    <a:gd name="connsiteY1126" fmla="*/ 3576428 h 6338112"/>
                    <a:gd name="connsiteX1127" fmla="*/ 3656729 w 6265104"/>
                    <a:gd name="connsiteY1127" fmla="*/ 3540292 h 6338112"/>
                    <a:gd name="connsiteX1128" fmla="*/ 3651743 w 6265104"/>
                    <a:gd name="connsiteY1128" fmla="*/ 3519109 h 6338112"/>
                    <a:gd name="connsiteX1129" fmla="*/ 3633045 w 6265104"/>
                    <a:gd name="connsiteY1129" fmla="*/ 3497926 h 6338112"/>
                    <a:gd name="connsiteX1130" fmla="*/ 3609359 w 6265104"/>
                    <a:gd name="connsiteY1130" fmla="*/ 3466774 h 6338112"/>
                    <a:gd name="connsiteX1131" fmla="*/ 3730279 w 6265104"/>
                    <a:gd name="connsiteY1131" fmla="*/ 3318493 h 6338112"/>
                    <a:gd name="connsiteX1132" fmla="*/ 3821279 w 6265104"/>
                    <a:gd name="connsiteY1132" fmla="*/ 3237499 h 6338112"/>
                    <a:gd name="connsiteX1133" fmla="*/ 3862417 w 6265104"/>
                    <a:gd name="connsiteY1133" fmla="*/ 3212577 h 6338112"/>
                    <a:gd name="connsiteX1134" fmla="*/ 3974611 w 6265104"/>
                    <a:gd name="connsiteY1134" fmla="*/ 3227530 h 6338112"/>
                    <a:gd name="connsiteX1135" fmla="*/ 4029461 w 6265104"/>
                    <a:gd name="connsiteY1135" fmla="*/ 3211331 h 6338112"/>
                    <a:gd name="connsiteX1136" fmla="*/ 4045667 w 6265104"/>
                    <a:gd name="connsiteY1136" fmla="*/ 3154012 h 6338112"/>
                    <a:gd name="connsiteX1137" fmla="*/ 4019489 w 6265104"/>
                    <a:gd name="connsiteY1137" fmla="*/ 3142798 h 6338112"/>
                    <a:gd name="connsiteX1138" fmla="*/ 3913527 w 6265104"/>
                    <a:gd name="connsiteY1138" fmla="*/ 3144044 h 6338112"/>
                    <a:gd name="connsiteX1139" fmla="*/ 3842471 w 6265104"/>
                    <a:gd name="connsiteY1139" fmla="*/ 3095447 h 6338112"/>
                    <a:gd name="connsiteX1140" fmla="*/ 3785129 w 6265104"/>
                    <a:gd name="connsiteY1140" fmla="*/ 3055573 h 6338112"/>
                    <a:gd name="connsiteX1141" fmla="*/ 3750223 w 6265104"/>
                    <a:gd name="connsiteY1141" fmla="*/ 3015699 h 6338112"/>
                    <a:gd name="connsiteX1142" fmla="*/ 3741497 w 6265104"/>
                    <a:gd name="connsiteY1142" fmla="*/ 2960872 h 6338112"/>
                    <a:gd name="connsiteX1143" fmla="*/ 3770169 w 6265104"/>
                    <a:gd name="connsiteY1143" fmla="*/ 2894831 h 6338112"/>
                    <a:gd name="connsiteX1144" fmla="*/ 3777649 w 6265104"/>
                    <a:gd name="connsiteY1144" fmla="*/ 2861187 h 6338112"/>
                    <a:gd name="connsiteX1145" fmla="*/ 3786375 w 6265104"/>
                    <a:gd name="connsiteY1145" fmla="*/ 2823805 h 6338112"/>
                    <a:gd name="connsiteX1146" fmla="*/ 3837485 w 6265104"/>
                    <a:gd name="connsiteY1146" fmla="*/ 2817575 h 6338112"/>
                    <a:gd name="connsiteX1147" fmla="*/ 3852445 w 6265104"/>
                    <a:gd name="connsiteY1147" fmla="*/ 2856203 h 6338112"/>
                    <a:gd name="connsiteX1148" fmla="*/ 3853691 w 6265104"/>
                    <a:gd name="connsiteY1148" fmla="*/ 2867418 h 6338112"/>
                    <a:gd name="connsiteX1149" fmla="*/ 3866157 w 6265104"/>
                    <a:gd name="connsiteY1149" fmla="*/ 2862433 h 6338112"/>
                    <a:gd name="connsiteX1150" fmla="*/ 3907295 w 6265104"/>
                    <a:gd name="connsiteY1150" fmla="*/ 2844989 h 6338112"/>
                    <a:gd name="connsiteX1151" fmla="*/ 3932227 w 6265104"/>
                    <a:gd name="connsiteY1151" fmla="*/ 2877386 h 6338112"/>
                    <a:gd name="connsiteX1152" fmla="*/ 3958405 w 6265104"/>
                    <a:gd name="connsiteY1152" fmla="*/ 2903554 h 6338112"/>
                    <a:gd name="connsiteX1153" fmla="*/ 3968377 w 6265104"/>
                    <a:gd name="connsiteY1153" fmla="*/ 2903554 h 6338112"/>
                    <a:gd name="connsiteX1154" fmla="*/ 4005775 w 6265104"/>
                    <a:gd name="connsiteY1154" fmla="*/ 2930967 h 6338112"/>
                    <a:gd name="connsiteX1155" fmla="*/ 3980843 w 6265104"/>
                    <a:gd name="connsiteY1155" fmla="*/ 2960872 h 6338112"/>
                    <a:gd name="connsiteX1156" fmla="*/ 4110489 w 6265104"/>
                    <a:gd name="connsiteY1156" fmla="*/ 3025668 h 6338112"/>
                    <a:gd name="connsiteX1157" fmla="*/ 4147887 w 6265104"/>
                    <a:gd name="connsiteY1157" fmla="*/ 3024422 h 6338112"/>
                    <a:gd name="connsiteX1158" fmla="*/ 4211463 w 6265104"/>
                    <a:gd name="connsiteY1158" fmla="*/ 2963365 h 6338112"/>
                    <a:gd name="connsiteX1159" fmla="*/ 4205231 w 6265104"/>
                    <a:gd name="connsiteY1159" fmla="*/ 2929721 h 6338112"/>
                    <a:gd name="connsiteX1160" fmla="*/ 4182791 w 6265104"/>
                    <a:gd name="connsiteY1160" fmla="*/ 2854957 h 6338112"/>
                    <a:gd name="connsiteX1161" fmla="*/ 4174065 w 6265104"/>
                    <a:gd name="connsiteY1161" fmla="*/ 2790162 h 6338112"/>
                    <a:gd name="connsiteX1162" fmla="*/ 4105503 w 6265104"/>
                    <a:gd name="connsiteY1162" fmla="*/ 2767733 h 6338112"/>
                    <a:gd name="connsiteX1163" fmla="*/ 4074339 w 6265104"/>
                    <a:gd name="connsiteY1163" fmla="*/ 2756518 h 6338112"/>
                    <a:gd name="connsiteX1164" fmla="*/ 4030707 w 6265104"/>
                    <a:gd name="connsiteY1164" fmla="*/ 2660571 h 6338112"/>
                    <a:gd name="connsiteX1165" fmla="*/ 4030707 w 6265104"/>
                    <a:gd name="connsiteY1165" fmla="*/ 2598268 h 6338112"/>
                    <a:gd name="connsiteX1166" fmla="*/ 4021981 w 6265104"/>
                    <a:gd name="connsiteY1166" fmla="*/ 2585807 h 6338112"/>
                    <a:gd name="connsiteX1167" fmla="*/ 3999543 w 6265104"/>
                    <a:gd name="connsiteY1167" fmla="*/ 2523504 h 6338112"/>
                    <a:gd name="connsiteX1168" fmla="*/ 4029461 w 6265104"/>
                    <a:gd name="connsiteY1168" fmla="*/ 2479892 h 6338112"/>
                    <a:gd name="connsiteX1169" fmla="*/ 4098023 w 6265104"/>
                    <a:gd name="connsiteY1169" fmla="*/ 2437526 h 6338112"/>
                    <a:gd name="connsiteX1170" fmla="*/ 4121709 w 6265104"/>
                    <a:gd name="connsiteY1170" fmla="*/ 2428803 h 6338112"/>
                    <a:gd name="connsiteX1171" fmla="*/ 4142901 w 6265104"/>
                    <a:gd name="connsiteY1171" fmla="*/ 2423819 h 6338112"/>
                    <a:gd name="connsiteX1172" fmla="*/ 4119215 w 6265104"/>
                    <a:gd name="connsiteY1172" fmla="*/ 2387683 h 6338112"/>
                    <a:gd name="connsiteX1173" fmla="*/ 4099269 w 6265104"/>
                    <a:gd name="connsiteY1173" fmla="*/ 2390175 h 6338112"/>
                    <a:gd name="connsiteX1174" fmla="*/ 4081817 w 6265104"/>
                    <a:gd name="connsiteY1174" fmla="*/ 2376469 h 6338112"/>
                    <a:gd name="connsiteX1175" fmla="*/ 4091791 w 6265104"/>
                    <a:gd name="connsiteY1175" fmla="*/ 2361516 h 6338112"/>
                    <a:gd name="connsiteX1176" fmla="*/ 4182791 w 6265104"/>
                    <a:gd name="connsiteY1176" fmla="*/ 2383945 h 6338112"/>
                    <a:gd name="connsiteX1177" fmla="*/ 4226423 w 6265104"/>
                    <a:gd name="connsiteY1177" fmla="*/ 2393914 h 6338112"/>
                    <a:gd name="connsiteX1178" fmla="*/ 4278779 w 6265104"/>
                    <a:gd name="connsiteY1178" fmla="*/ 2387683 h 6338112"/>
                    <a:gd name="connsiteX1179" fmla="*/ 4341109 w 6265104"/>
                    <a:gd name="connsiteY1179" fmla="*/ 2393914 h 6338112"/>
                    <a:gd name="connsiteX1180" fmla="*/ 4377261 w 6265104"/>
                    <a:gd name="connsiteY1180" fmla="*/ 2418835 h 6338112"/>
                    <a:gd name="connsiteX1181" fmla="*/ 4363547 w 6265104"/>
                    <a:gd name="connsiteY1181" fmla="*/ 2443756 h 6338112"/>
                    <a:gd name="connsiteX1182" fmla="*/ 4358561 w 6265104"/>
                    <a:gd name="connsiteY1182" fmla="*/ 2477400 h 6338112"/>
                    <a:gd name="connsiteX1183" fmla="*/ 4380999 w 6265104"/>
                    <a:gd name="connsiteY1183" fmla="*/ 2482384 h 6338112"/>
                    <a:gd name="connsiteX1184" fmla="*/ 4388479 w 6265104"/>
                    <a:gd name="connsiteY1184" fmla="*/ 2498583 h 6338112"/>
                    <a:gd name="connsiteX1185" fmla="*/ 4389727 w 6265104"/>
                    <a:gd name="connsiteY1185" fmla="*/ 2528488 h 6338112"/>
                    <a:gd name="connsiteX1186" fmla="*/ 4418397 w 6265104"/>
                    <a:gd name="connsiteY1186" fmla="*/ 2587053 h 6338112"/>
                    <a:gd name="connsiteX1187" fmla="*/ 4462029 w 6265104"/>
                    <a:gd name="connsiteY1187" fmla="*/ 2694215 h 6338112"/>
                    <a:gd name="connsiteX1188" fmla="*/ 4490701 w 6265104"/>
                    <a:gd name="connsiteY1188" fmla="*/ 2712906 h 6338112"/>
                    <a:gd name="connsiteX1189" fmla="*/ 4515631 w 6265104"/>
                    <a:gd name="connsiteY1189" fmla="*/ 2742811 h 6338112"/>
                    <a:gd name="connsiteX1190" fmla="*/ 4448315 w 6265104"/>
                    <a:gd name="connsiteY1190" fmla="*/ 2823805 h 6338112"/>
                    <a:gd name="connsiteX1191" fmla="*/ 4430863 w 6265104"/>
                    <a:gd name="connsiteY1191" fmla="*/ 2886109 h 6338112"/>
                    <a:gd name="connsiteX1192" fmla="*/ 4450809 w 6265104"/>
                    <a:gd name="connsiteY1192" fmla="*/ 2903554 h 6338112"/>
                    <a:gd name="connsiteX1193" fmla="*/ 4469507 w 6265104"/>
                    <a:gd name="connsiteY1193" fmla="*/ 2969595 h 6338112"/>
                    <a:gd name="connsiteX1194" fmla="*/ 4467015 w 6265104"/>
                    <a:gd name="connsiteY1194" fmla="*/ 2978317 h 6338112"/>
                    <a:gd name="connsiteX1195" fmla="*/ 4457043 w 6265104"/>
                    <a:gd name="connsiteY1195" fmla="*/ 3008223 h 6338112"/>
                    <a:gd name="connsiteX1196" fmla="*/ 4402191 w 6265104"/>
                    <a:gd name="connsiteY1196" fmla="*/ 2999500 h 6338112"/>
                    <a:gd name="connsiteX1197" fmla="*/ 4372273 w 6265104"/>
                    <a:gd name="connsiteY1197" fmla="*/ 2985794 h 6338112"/>
                    <a:gd name="connsiteX1198" fmla="*/ 4364795 w 6265104"/>
                    <a:gd name="connsiteY1198" fmla="*/ 3001993 h 6338112"/>
                    <a:gd name="connsiteX1199" fmla="*/ 4389727 w 6265104"/>
                    <a:gd name="connsiteY1199" fmla="*/ 3020683 h 6338112"/>
                    <a:gd name="connsiteX1200" fmla="*/ 4402191 w 6265104"/>
                    <a:gd name="connsiteY1200" fmla="*/ 3036882 h 6338112"/>
                    <a:gd name="connsiteX1201" fmla="*/ 4388479 w 6265104"/>
                    <a:gd name="connsiteY1201" fmla="*/ 3056819 h 6338112"/>
                    <a:gd name="connsiteX1202" fmla="*/ 4356069 w 6265104"/>
                    <a:gd name="connsiteY1202" fmla="*/ 3066788 h 6338112"/>
                    <a:gd name="connsiteX1203" fmla="*/ 4353575 w 6265104"/>
                    <a:gd name="connsiteY1203" fmla="*/ 3046851 h 6338112"/>
                    <a:gd name="connsiteX1204" fmla="*/ 4336123 w 6265104"/>
                    <a:gd name="connsiteY1204" fmla="*/ 3029406 h 6338112"/>
                    <a:gd name="connsiteX1205" fmla="*/ 4318671 w 6265104"/>
                    <a:gd name="connsiteY1205" fmla="*/ 3045605 h 6338112"/>
                    <a:gd name="connsiteX1206" fmla="*/ 4291245 w 6265104"/>
                    <a:gd name="connsiteY1206" fmla="*/ 3069280 h 6338112"/>
                    <a:gd name="connsiteX1207" fmla="*/ 4273793 w 6265104"/>
                    <a:gd name="connsiteY1207" fmla="*/ 3084233 h 6338112"/>
                    <a:gd name="connsiteX1208" fmla="*/ 4288753 w 6265104"/>
                    <a:gd name="connsiteY1208" fmla="*/ 3101678 h 6338112"/>
                    <a:gd name="connsiteX1209" fmla="*/ 4348589 w 6265104"/>
                    <a:gd name="connsiteY1209" fmla="*/ 3104170 h 6338112"/>
                    <a:gd name="connsiteX1210" fmla="*/ 4364795 w 6265104"/>
                    <a:gd name="connsiteY1210" fmla="*/ 3121615 h 6338112"/>
                    <a:gd name="connsiteX1211" fmla="*/ 4392219 w 6265104"/>
                    <a:gd name="connsiteY1211" fmla="*/ 3139060 h 6338112"/>
                    <a:gd name="connsiteX1212" fmla="*/ 4405931 w 6265104"/>
                    <a:gd name="connsiteY1212" fmla="*/ 3106662 h 6338112"/>
                    <a:gd name="connsiteX1213" fmla="*/ 4409671 w 6265104"/>
                    <a:gd name="connsiteY1213" fmla="*/ 3090463 h 6338112"/>
                    <a:gd name="connsiteX1214" fmla="*/ 4425877 w 6265104"/>
                    <a:gd name="connsiteY1214" fmla="*/ 3099185 h 6338112"/>
                    <a:gd name="connsiteX1215" fmla="*/ 4455795 w 6265104"/>
                    <a:gd name="connsiteY1215" fmla="*/ 3119122 h 6338112"/>
                    <a:gd name="connsiteX1216" fmla="*/ 4484467 w 6265104"/>
                    <a:gd name="connsiteY1216" fmla="*/ 3085479 h 6338112"/>
                    <a:gd name="connsiteX1217" fmla="*/ 4462029 w 6265104"/>
                    <a:gd name="connsiteY1217" fmla="*/ 3059311 h 6338112"/>
                    <a:gd name="connsiteX1218" fmla="*/ 4439589 w 6265104"/>
                    <a:gd name="connsiteY1218" fmla="*/ 3060558 h 6338112"/>
                    <a:gd name="connsiteX1219" fmla="*/ 4424631 w 6265104"/>
                    <a:gd name="connsiteY1219" fmla="*/ 3045605 h 6338112"/>
                    <a:gd name="connsiteX1220" fmla="*/ 4439589 w 6265104"/>
                    <a:gd name="connsiteY1220" fmla="*/ 3033144 h 6338112"/>
                    <a:gd name="connsiteX1221" fmla="*/ 4499427 w 6265104"/>
                    <a:gd name="connsiteY1221" fmla="*/ 2993270 h 6338112"/>
                    <a:gd name="connsiteX1222" fmla="*/ 4536823 w 6265104"/>
                    <a:gd name="connsiteY1222" fmla="*/ 2983302 h 6338112"/>
                    <a:gd name="connsiteX1223" fmla="*/ 4604139 w 6265104"/>
                    <a:gd name="connsiteY1223" fmla="*/ 2988286 h 6338112"/>
                    <a:gd name="connsiteX1224" fmla="*/ 4620345 w 6265104"/>
                    <a:gd name="connsiteY1224" fmla="*/ 2984548 h 6338112"/>
                    <a:gd name="connsiteX1225" fmla="*/ 4668963 w 6265104"/>
                    <a:gd name="connsiteY1225" fmla="*/ 2965857 h 6338112"/>
                    <a:gd name="connsiteX1226" fmla="*/ 4651511 w 6265104"/>
                    <a:gd name="connsiteY1226" fmla="*/ 2892339 h 6338112"/>
                    <a:gd name="connsiteX1227" fmla="*/ 4601647 w 6265104"/>
                    <a:gd name="connsiteY1227" fmla="*/ 2832528 h 6338112"/>
                    <a:gd name="connsiteX1228" fmla="*/ 4605387 w 6265104"/>
                    <a:gd name="connsiteY1228" fmla="*/ 2811345 h 6338112"/>
                    <a:gd name="connsiteX1229" fmla="*/ 4622839 w 6265104"/>
                    <a:gd name="connsiteY1229" fmla="*/ 2803868 h 6338112"/>
                    <a:gd name="connsiteX1230" fmla="*/ 4644031 w 6265104"/>
                    <a:gd name="connsiteY1230" fmla="*/ 2729105 h 6338112"/>
                    <a:gd name="connsiteX1231" fmla="*/ 4636551 w 6265104"/>
                    <a:gd name="connsiteY1231" fmla="*/ 2664309 h 6338112"/>
                    <a:gd name="connsiteX1232" fmla="*/ 4636551 w 6265104"/>
                    <a:gd name="connsiteY1232" fmla="*/ 2618205 h 6338112"/>
                    <a:gd name="connsiteX1233" fmla="*/ 4641537 w 6265104"/>
                    <a:gd name="connsiteY1233" fmla="*/ 2525996 h 6338112"/>
                    <a:gd name="connsiteX1234" fmla="*/ 4661483 w 6265104"/>
                    <a:gd name="connsiteY1234" fmla="*/ 2548425 h 6338112"/>
                    <a:gd name="connsiteX1235" fmla="*/ 4692649 w 6265104"/>
                    <a:gd name="connsiteY1235" fmla="*/ 2598268 h 6338112"/>
                    <a:gd name="connsiteX1236" fmla="*/ 4723813 w 6265104"/>
                    <a:gd name="connsiteY1236" fmla="*/ 2598268 h 6338112"/>
                    <a:gd name="connsiteX1237" fmla="*/ 4794869 w 6265104"/>
                    <a:gd name="connsiteY1237" fmla="*/ 2593284 h 6338112"/>
                    <a:gd name="connsiteX1238" fmla="*/ 4819801 w 6265104"/>
                    <a:gd name="connsiteY1238" fmla="*/ 2588299 h 6338112"/>
                    <a:gd name="connsiteX1239" fmla="*/ 4850965 w 6265104"/>
                    <a:gd name="connsiteY1239" fmla="*/ 2572101 h 6338112"/>
                    <a:gd name="connsiteX1240" fmla="*/ 4875897 w 6265104"/>
                    <a:gd name="connsiteY1240" fmla="*/ 2573347 h 6338112"/>
                    <a:gd name="connsiteX1241" fmla="*/ 4870911 w 6265104"/>
                    <a:gd name="connsiteY1241" fmla="*/ 2598268 h 6338112"/>
                    <a:gd name="connsiteX1242" fmla="*/ 4870911 w 6265104"/>
                    <a:gd name="connsiteY1242" fmla="*/ 2629420 h 6338112"/>
                    <a:gd name="connsiteX1243" fmla="*/ 4878391 w 6265104"/>
                    <a:gd name="connsiteY1243" fmla="*/ 2685492 h 6338112"/>
                    <a:gd name="connsiteX1244" fmla="*/ 4855951 w 6265104"/>
                    <a:gd name="connsiteY1244" fmla="*/ 2780193 h 6338112"/>
                    <a:gd name="connsiteX1245" fmla="*/ 4875897 w 6265104"/>
                    <a:gd name="connsiteY1245" fmla="*/ 2826298 h 6338112"/>
                    <a:gd name="connsiteX1246" fmla="*/ 4907061 w 6265104"/>
                    <a:gd name="connsiteY1246" fmla="*/ 2888601 h 6338112"/>
                    <a:gd name="connsiteX1247" fmla="*/ 4949445 w 6265104"/>
                    <a:gd name="connsiteY1247" fmla="*/ 2963365 h 6338112"/>
                    <a:gd name="connsiteX1248" fmla="*/ 4935733 w 6265104"/>
                    <a:gd name="connsiteY1248" fmla="*/ 3008223 h 6338112"/>
                    <a:gd name="connsiteX1249" fmla="*/ 4909555 w 6265104"/>
                    <a:gd name="connsiteY1249" fmla="*/ 3060558 h 6338112"/>
                    <a:gd name="connsiteX1250" fmla="*/ 4914541 w 6265104"/>
                    <a:gd name="connsiteY1250" fmla="*/ 3134075 h 6338112"/>
                    <a:gd name="connsiteX1251" fmla="*/ 4922021 w 6265104"/>
                    <a:gd name="connsiteY1251" fmla="*/ 3150274 h 6338112"/>
                    <a:gd name="connsiteX1252" fmla="*/ 4903321 w 6265104"/>
                    <a:gd name="connsiteY1252" fmla="*/ 3152766 h 6338112"/>
                    <a:gd name="connsiteX1253" fmla="*/ 4875897 w 6265104"/>
                    <a:gd name="connsiteY1253" fmla="*/ 3154012 h 6338112"/>
                    <a:gd name="connsiteX1254" fmla="*/ 4889609 w 6265104"/>
                    <a:gd name="connsiteY1254" fmla="*/ 3180180 h 6338112"/>
                    <a:gd name="connsiteX1255" fmla="*/ 4899583 w 6265104"/>
                    <a:gd name="connsiteY1255" fmla="*/ 3192640 h 6338112"/>
                    <a:gd name="connsiteX1256" fmla="*/ 4919527 w 6265104"/>
                    <a:gd name="connsiteY1256" fmla="*/ 3232514 h 6338112"/>
                    <a:gd name="connsiteX1257" fmla="*/ 4853459 w 6265104"/>
                    <a:gd name="connsiteY1257" fmla="*/ 3244975 h 6338112"/>
                    <a:gd name="connsiteX1258" fmla="*/ 4789883 w 6265104"/>
                    <a:gd name="connsiteY1258" fmla="*/ 3241237 h 6338112"/>
                    <a:gd name="connsiteX1259" fmla="*/ 4768691 w 6265104"/>
                    <a:gd name="connsiteY1259" fmla="*/ 3313508 h 6338112"/>
                    <a:gd name="connsiteX1260" fmla="*/ 4781157 w 6265104"/>
                    <a:gd name="connsiteY1260" fmla="*/ 3332199 h 6338112"/>
                    <a:gd name="connsiteX1261" fmla="*/ 4864677 w 6265104"/>
                    <a:gd name="connsiteY1261" fmla="*/ 3372073 h 6338112"/>
                    <a:gd name="connsiteX1262" fmla="*/ 4883377 w 6265104"/>
                    <a:gd name="connsiteY1262" fmla="*/ 3388272 h 6338112"/>
                    <a:gd name="connsiteX1263" fmla="*/ 4884623 w 6265104"/>
                    <a:gd name="connsiteY1263" fmla="*/ 3476743 h 6338112"/>
                    <a:gd name="connsiteX1264" fmla="*/ 4885869 w 6265104"/>
                    <a:gd name="connsiteY1264" fmla="*/ 3510386 h 6338112"/>
                    <a:gd name="connsiteX1265" fmla="*/ 4897089 w 6265104"/>
                    <a:gd name="connsiteY1265" fmla="*/ 3567705 h 6338112"/>
                    <a:gd name="connsiteX1266" fmla="*/ 4872157 w 6265104"/>
                    <a:gd name="connsiteY1266" fmla="*/ 3656176 h 6338112"/>
                    <a:gd name="connsiteX1267" fmla="*/ 4786143 w 6265104"/>
                    <a:gd name="connsiteY1267" fmla="*/ 3707264 h 6338112"/>
                    <a:gd name="connsiteX1268" fmla="*/ 4695141 w 6265104"/>
                    <a:gd name="connsiteY1268" fmla="*/ 3737170 h 6338112"/>
                    <a:gd name="connsiteX1269" fmla="*/ 4611619 w 6265104"/>
                    <a:gd name="connsiteY1269" fmla="*/ 3723463 h 6338112"/>
                    <a:gd name="connsiteX1270" fmla="*/ 4585441 w 6265104"/>
                    <a:gd name="connsiteY1270" fmla="*/ 3722217 h 6338112"/>
                    <a:gd name="connsiteX1271" fmla="*/ 4480727 w 6265104"/>
                    <a:gd name="connsiteY1271" fmla="*/ 3759599 h 6338112"/>
                    <a:gd name="connsiteX1272" fmla="*/ 4464521 w 6265104"/>
                    <a:gd name="connsiteY1272" fmla="*/ 3755861 h 6338112"/>
                    <a:gd name="connsiteX1273" fmla="*/ 4388479 w 6265104"/>
                    <a:gd name="connsiteY1273" fmla="*/ 3753369 h 6338112"/>
                    <a:gd name="connsiteX1274" fmla="*/ 4356069 w 6265104"/>
                    <a:gd name="connsiteY1274" fmla="*/ 3749631 h 6338112"/>
                    <a:gd name="connsiteX1275" fmla="*/ 4309945 w 6265104"/>
                    <a:gd name="connsiteY1275" fmla="*/ 3744646 h 6338112"/>
                    <a:gd name="connsiteX1276" fmla="*/ 4248861 w 6265104"/>
                    <a:gd name="connsiteY1276" fmla="*/ 3701034 h 6338112"/>
                    <a:gd name="connsiteX1277" fmla="*/ 4200243 w 6265104"/>
                    <a:gd name="connsiteY1277" fmla="*/ 3642469 h 6338112"/>
                    <a:gd name="connsiteX1278" fmla="*/ 4166585 w 6265104"/>
                    <a:gd name="connsiteY1278" fmla="*/ 3658668 h 6338112"/>
                    <a:gd name="connsiteX1279" fmla="*/ 4111735 w 6265104"/>
                    <a:gd name="connsiteY1279" fmla="*/ 3712249 h 6338112"/>
                    <a:gd name="connsiteX1280" fmla="*/ 3967131 w 6265104"/>
                    <a:gd name="connsiteY1280" fmla="*/ 3666144 h 6338112"/>
                    <a:gd name="connsiteX1281" fmla="*/ 3913527 w 6265104"/>
                    <a:gd name="connsiteY1281" fmla="*/ 3643715 h 6338112"/>
                    <a:gd name="connsiteX1282" fmla="*/ 3911191 w 6265104"/>
                    <a:gd name="connsiteY1282" fmla="*/ 3640554 h 6338112"/>
                    <a:gd name="connsiteX1283" fmla="*/ 3864393 w 6265104"/>
                    <a:gd name="connsiteY1283" fmla="*/ 3641834 h 6338112"/>
                    <a:gd name="connsiteX1284" fmla="*/ 3809317 w 6265104"/>
                    <a:gd name="connsiteY1284" fmla="*/ 3652740 h 6338112"/>
                    <a:gd name="connsiteX1285" fmla="*/ 3785667 w 6265104"/>
                    <a:gd name="connsiteY1285" fmla="*/ 3644015 h 6338112"/>
                    <a:gd name="connsiteX1286" fmla="*/ 3723435 w 6265104"/>
                    <a:gd name="connsiteY1286" fmla="*/ 3634044 h 6338112"/>
                    <a:gd name="connsiteX1287" fmla="*/ 3652489 w 6265104"/>
                    <a:gd name="connsiteY1287" fmla="*/ 3630305 h 6338112"/>
                    <a:gd name="connsiteX1288" fmla="*/ 3580297 w 6265104"/>
                    <a:gd name="connsiteY1288" fmla="*/ 3606623 h 6338112"/>
                    <a:gd name="connsiteX1289" fmla="*/ 3549181 w 6265104"/>
                    <a:gd name="connsiteY1289" fmla="*/ 3626566 h 6338112"/>
                    <a:gd name="connsiteX1290" fmla="*/ 3550425 w 6265104"/>
                    <a:gd name="connsiteY1290" fmla="*/ 3681407 h 6338112"/>
                    <a:gd name="connsiteX1291" fmla="*/ 3533001 w 6265104"/>
                    <a:gd name="connsiteY1291" fmla="*/ 3712567 h 6338112"/>
                    <a:gd name="connsiteX1292" fmla="*/ 3462055 w 6265104"/>
                    <a:gd name="connsiteY1292" fmla="*/ 3711320 h 6338112"/>
                    <a:gd name="connsiteX1293" fmla="*/ 3419735 w 6265104"/>
                    <a:gd name="connsiteY1293" fmla="*/ 3721291 h 6338112"/>
                    <a:gd name="connsiteX1294" fmla="*/ 3371193 w 6265104"/>
                    <a:gd name="connsiteY1294" fmla="*/ 3721291 h 6338112"/>
                    <a:gd name="connsiteX1295" fmla="*/ 3266641 w 6265104"/>
                    <a:gd name="connsiteY1295" fmla="*/ 3660218 h 6338112"/>
                    <a:gd name="connsiteX1296" fmla="*/ 3219345 w 6265104"/>
                    <a:gd name="connsiteY1296" fmla="*/ 3680160 h 6338112"/>
                    <a:gd name="connsiteX1297" fmla="*/ 3220589 w 6265104"/>
                    <a:gd name="connsiteY1297" fmla="*/ 3707581 h 6338112"/>
                    <a:gd name="connsiteX1298" fmla="*/ 3223079 w 6265104"/>
                    <a:gd name="connsiteY1298" fmla="*/ 3712567 h 6338112"/>
                    <a:gd name="connsiteX1299" fmla="*/ 3290291 w 6265104"/>
                    <a:gd name="connsiteY1299" fmla="*/ 3786104 h 6338112"/>
                    <a:gd name="connsiteX1300" fmla="*/ 3313939 w 6265104"/>
                    <a:gd name="connsiteY1300" fmla="*/ 3798568 h 6338112"/>
                    <a:gd name="connsiteX1301" fmla="*/ 3310205 w 6265104"/>
                    <a:gd name="connsiteY1301" fmla="*/ 3838452 h 6338112"/>
                    <a:gd name="connsiteX1302" fmla="*/ 3223079 w 6265104"/>
                    <a:gd name="connsiteY1302" fmla="*/ 3821003 h 6338112"/>
                    <a:gd name="connsiteX1303" fmla="*/ 3206897 w 6265104"/>
                    <a:gd name="connsiteY1303" fmla="*/ 3811032 h 6338112"/>
                    <a:gd name="connsiteX1304" fmla="*/ 3122261 w 6265104"/>
                    <a:gd name="connsiteY1304" fmla="*/ 3803553 h 6338112"/>
                    <a:gd name="connsiteX1305" fmla="*/ 3094877 w 6265104"/>
                    <a:gd name="connsiteY1305" fmla="*/ 3822249 h 6338112"/>
                    <a:gd name="connsiteX1306" fmla="*/ 3050069 w 6265104"/>
                    <a:gd name="connsiteY1306" fmla="*/ 3852163 h 6338112"/>
                    <a:gd name="connsiteX1307" fmla="*/ 3018953 w 6265104"/>
                    <a:gd name="connsiteY1307" fmla="*/ 3865873 h 6338112"/>
                    <a:gd name="connsiteX1308" fmla="*/ 2911911 w 6265104"/>
                    <a:gd name="connsiteY1308" fmla="*/ 3887062 h 6338112"/>
                    <a:gd name="connsiteX1309" fmla="*/ 2890753 w 6265104"/>
                    <a:gd name="connsiteY1309" fmla="*/ 3875844 h 6338112"/>
                    <a:gd name="connsiteX1310" fmla="*/ 2850923 w 6265104"/>
                    <a:gd name="connsiteY1310" fmla="*/ 3919468 h 6338112"/>
                    <a:gd name="connsiteX1311" fmla="*/ 2835987 w 6265104"/>
                    <a:gd name="connsiteY1311" fmla="*/ 3865873 h 6338112"/>
                    <a:gd name="connsiteX1312" fmla="*/ 2816073 w 6265104"/>
                    <a:gd name="connsiteY1312" fmla="*/ 3865873 h 6338112"/>
                    <a:gd name="connsiteX1313" fmla="*/ 2756329 w 6265104"/>
                    <a:gd name="connsiteY1313" fmla="*/ 3824742 h 6338112"/>
                    <a:gd name="connsiteX1314" fmla="*/ 2736413 w 6265104"/>
                    <a:gd name="connsiteY1314" fmla="*/ 3838452 h 6338112"/>
                    <a:gd name="connsiteX1315" fmla="*/ 2716499 w 6265104"/>
                    <a:gd name="connsiteY1315" fmla="*/ 3853409 h 6338112"/>
                    <a:gd name="connsiteX1316" fmla="*/ 2635595 w 6265104"/>
                    <a:gd name="connsiteY1316" fmla="*/ 3852163 h 6338112"/>
                    <a:gd name="connsiteX1317" fmla="*/ 2599501 w 6265104"/>
                    <a:gd name="connsiteY1317" fmla="*/ 3759930 h 6338112"/>
                    <a:gd name="connsiteX1318" fmla="*/ 2575851 w 6265104"/>
                    <a:gd name="connsiteY1318" fmla="*/ 3686392 h 6338112"/>
                    <a:gd name="connsiteX1319" fmla="*/ 2558427 w 6265104"/>
                    <a:gd name="connsiteY1319" fmla="*/ 3697610 h 6338112"/>
                    <a:gd name="connsiteX1320" fmla="*/ 2516107 w 6265104"/>
                    <a:gd name="connsiteY1320" fmla="*/ 3708827 h 6338112"/>
                    <a:gd name="connsiteX1321" fmla="*/ 2468811 w 6265104"/>
                    <a:gd name="connsiteY1321" fmla="*/ 3668943 h 6338112"/>
                    <a:gd name="connsiteX1322" fmla="*/ 2486235 w 6265104"/>
                    <a:gd name="connsiteY1322" fmla="*/ 3626566 h 6338112"/>
                    <a:gd name="connsiteX1323" fmla="*/ 2494949 w 6265104"/>
                    <a:gd name="connsiteY1323" fmla="*/ 3581695 h 6338112"/>
                    <a:gd name="connsiteX1324" fmla="*/ 2447651 w 6265104"/>
                    <a:gd name="connsiteY1324" fmla="*/ 3558014 h 6338112"/>
                    <a:gd name="connsiteX1325" fmla="*/ 2426491 w 6265104"/>
                    <a:gd name="connsiteY1325" fmla="*/ 3541811 h 6338112"/>
                    <a:gd name="connsiteX1326" fmla="*/ 2396619 w 6265104"/>
                    <a:gd name="connsiteY1326" fmla="*/ 3433375 h 6338112"/>
                    <a:gd name="connsiteX1327" fmla="*/ 2348077 w 6265104"/>
                    <a:gd name="connsiteY1327" fmla="*/ 3327431 h 6338112"/>
                    <a:gd name="connsiteX1328" fmla="*/ 2338121 w 6265104"/>
                    <a:gd name="connsiteY1328" fmla="*/ 3319953 h 6338112"/>
                    <a:gd name="connsiteX1329" fmla="*/ 2241035 w 6265104"/>
                    <a:gd name="connsiteY1329" fmla="*/ 3240184 h 6338112"/>
                    <a:gd name="connsiteX1330" fmla="*/ 2178803 w 6265104"/>
                    <a:gd name="connsiteY1330" fmla="*/ 3161661 h 6338112"/>
                    <a:gd name="connsiteX1331" fmla="*/ 2135239 w 6265104"/>
                    <a:gd name="connsiteY1331" fmla="*/ 3056964 h 6338112"/>
                    <a:gd name="connsiteX1332" fmla="*/ 2127771 w 6265104"/>
                    <a:gd name="connsiteY1332" fmla="*/ 3015833 h 6338112"/>
                    <a:gd name="connsiteX1333" fmla="*/ 2136483 w 6265104"/>
                    <a:gd name="connsiteY1333" fmla="*/ 2967224 h 6338112"/>
                    <a:gd name="connsiteX1334" fmla="*/ 2155153 w 6265104"/>
                    <a:gd name="connsiteY1334" fmla="*/ 2937311 h 6338112"/>
                    <a:gd name="connsiteX1335" fmla="*/ 2145197 w 6265104"/>
                    <a:gd name="connsiteY1335" fmla="*/ 2919861 h 6338112"/>
                    <a:gd name="connsiteX1336" fmla="*/ 2086697 w 6265104"/>
                    <a:gd name="connsiteY1336" fmla="*/ 2841338 h 6338112"/>
                    <a:gd name="connsiteX1337" fmla="*/ 2086697 w 6265104"/>
                    <a:gd name="connsiteY1337" fmla="*/ 2812671 h 6338112"/>
                    <a:gd name="connsiteX1338" fmla="*/ 2066783 w 6265104"/>
                    <a:gd name="connsiteY1338" fmla="*/ 2631945 h 6338112"/>
                    <a:gd name="connsiteX1339" fmla="*/ 2099143 w 6265104"/>
                    <a:gd name="connsiteY1339" fmla="*/ 2588321 h 6338112"/>
                    <a:gd name="connsiteX1340" fmla="*/ 2129015 w 6265104"/>
                    <a:gd name="connsiteY1340" fmla="*/ 2615741 h 6338112"/>
                    <a:gd name="connsiteX1341" fmla="*/ 2137729 w 6265104"/>
                    <a:gd name="connsiteY1341" fmla="*/ 2665597 h 6338112"/>
                    <a:gd name="connsiteX1342" fmla="*/ 2172579 w 6265104"/>
                    <a:gd name="connsiteY1342" fmla="*/ 2727917 h 6338112"/>
                    <a:gd name="connsiteX1343" fmla="*/ 2201207 w 6265104"/>
                    <a:gd name="connsiteY1343" fmla="*/ 2721685 h 6338112"/>
                    <a:gd name="connsiteX1344" fmla="*/ 2236057 w 6265104"/>
                    <a:gd name="connsiteY1344" fmla="*/ 2712960 h 6338112"/>
                    <a:gd name="connsiteX1345" fmla="*/ 2257217 w 6265104"/>
                    <a:gd name="connsiteY1345" fmla="*/ 2720438 h 6338112"/>
                    <a:gd name="connsiteX1346" fmla="*/ 2314471 w 6265104"/>
                    <a:gd name="connsiteY1346" fmla="*/ 2698003 h 6338112"/>
                    <a:gd name="connsiteX1347" fmla="*/ 2272153 w 6265104"/>
                    <a:gd name="connsiteY1347" fmla="*/ 2669336 h 6338112"/>
                    <a:gd name="connsiteX1348" fmla="*/ 2260951 w 6265104"/>
                    <a:gd name="connsiteY1348" fmla="*/ 2664351 h 6338112"/>
                    <a:gd name="connsiteX1349" fmla="*/ 2232323 w 6265104"/>
                    <a:gd name="connsiteY1349" fmla="*/ 2644408 h 6338112"/>
                    <a:gd name="connsiteX1350" fmla="*/ 2253483 w 6265104"/>
                    <a:gd name="connsiteY1350" fmla="*/ 2621973 h 6338112"/>
                    <a:gd name="connsiteX1351" fmla="*/ 2257217 w 6265104"/>
                    <a:gd name="connsiteY1351" fmla="*/ 2548436 h 6338112"/>
                    <a:gd name="connsiteX1352" fmla="*/ 2244769 w 6265104"/>
                    <a:gd name="connsiteY1352" fmla="*/ 2516030 h 6338112"/>
                    <a:gd name="connsiteX1353" fmla="*/ 2239791 w 6265104"/>
                    <a:gd name="connsiteY1353" fmla="*/ 2492349 h 6338112"/>
                    <a:gd name="connsiteX1354" fmla="*/ 2239791 w 6265104"/>
                    <a:gd name="connsiteY1354" fmla="*/ 2448725 h 6338112"/>
                    <a:gd name="connsiteX1355" fmla="*/ 2328163 w 6265104"/>
                    <a:gd name="connsiteY1355" fmla="*/ 2329071 h 6338112"/>
                    <a:gd name="connsiteX1356" fmla="*/ 2339365 w 6265104"/>
                    <a:gd name="connsiteY1356" fmla="*/ 2320347 h 6338112"/>
                    <a:gd name="connsiteX1357" fmla="*/ 2355545 w 6265104"/>
                    <a:gd name="connsiteY1357" fmla="*/ 2287940 h 6338112"/>
                    <a:gd name="connsiteX1358" fmla="*/ 2339365 w 6265104"/>
                    <a:gd name="connsiteY1358" fmla="*/ 2241824 h 6338112"/>
                    <a:gd name="connsiteX1359" fmla="*/ 2227345 w 6265104"/>
                    <a:gd name="connsiteY1359" fmla="*/ 2201939 h 6338112"/>
                    <a:gd name="connsiteX1360" fmla="*/ 2110345 w 6265104"/>
                    <a:gd name="connsiteY1360" fmla="*/ 2277969 h 6338112"/>
                    <a:gd name="connsiteX1361" fmla="*/ 2049357 w 6265104"/>
                    <a:gd name="connsiteY1361" fmla="*/ 2234345 h 6338112"/>
                    <a:gd name="connsiteX1362" fmla="*/ 2063049 w 6265104"/>
                    <a:gd name="connsiteY1362" fmla="*/ 2181997 h 6338112"/>
                    <a:gd name="connsiteX1363" fmla="*/ 2070517 w 6265104"/>
                    <a:gd name="connsiteY1363" fmla="*/ 2130895 h 6338112"/>
                    <a:gd name="connsiteX1364" fmla="*/ 2048113 w 6265104"/>
                    <a:gd name="connsiteY1364" fmla="*/ 2044894 h 6338112"/>
                    <a:gd name="connsiteX1365" fmla="*/ 2026953 w 6265104"/>
                    <a:gd name="connsiteY1365" fmla="*/ 2012488 h 6338112"/>
                    <a:gd name="connsiteX1366" fmla="*/ 2023219 w 6265104"/>
                    <a:gd name="connsiteY1366" fmla="*/ 1996285 h 6338112"/>
                    <a:gd name="connsiteX1367" fmla="*/ 2038155 w 6265104"/>
                    <a:gd name="connsiteY1367" fmla="*/ 1997531 h 6338112"/>
                    <a:gd name="connsiteX1368" fmla="*/ 2068027 w 6265104"/>
                    <a:gd name="connsiteY1368" fmla="*/ 1977589 h 6338112"/>
                    <a:gd name="connsiteX1369" fmla="*/ 2101633 w 6265104"/>
                    <a:gd name="connsiteY1369" fmla="*/ 1901559 h 6338112"/>
                    <a:gd name="connsiteX1370" fmla="*/ 2126527 w 6265104"/>
                    <a:gd name="connsiteY1370" fmla="*/ 1796862 h 6338112"/>
                    <a:gd name="connsiteX1371" fmla="*/ 2121547 w 6265104"/>
                    <a:gd name="connsiteY1371" fmla="*/ 1674715 h 6338112"/>
                    <a:gd name="connsiteX1372" fmla="*/ 2142707 w 6265104"/>
                    <a:gd name="connsiteY1372" fmla="*/ 1633584 h 6338112"/>
                    <a:gd name="connsiteX1373" fmla="*/ 2178803 w 6265104"/>
                    <a:gd name="connsiteY1373" fmla="*/ 1578743 h 6338112"/>
                    <a:gd name="connsiteX1374" fmla="*/ 2218631 w 6265104"/>
                    <a:gd name="connsiteY1374" fmla="*/ 1566279 h 6338112"/>
                    <a:gd name="connsiteX1375" fmla="*/ 2259705 w 6265104"/>
                    <a:gd name="connsiteY1375" fmla="*/ 1552569 h 6338112"/>
                    <a:gd name="connsiteX1376" fmla="*/ 2343099 w 6265104"/>
                    <a:gd name="connsiteY1376" fmla="*/ 1492742 h 6338112"/>
                    <a:gd name="connsiteX1377" fmla="*/ 2364259 w 6265104"/>
                    <a:gd name="connsiteY1377" fmla="*/ 1461582 h 6338112"/>
                    <a:gd name="connsiteX1378" fmla="*/ 2390397 w 6265104"/>
                    <a:gd name="connsiteY1378" fmla="*/ 1427930 h 6338112"/>
                    <a:gd name="connsiteX1379" fmla="*/ 1185889 w 6265104"/>
                    <a:gd name="connsiteY1379" fmla="*/ 1426677 h 6338112"/>
                    <a:gd name="connsiteX1380" fmla="*/ 1200693 w 6265104"/>
                    <a:gd name="connsiteY1380" fmla="*/ 1437668 h 6338112"/>
                    <a:gd name="connsiteX1381" fmla="*/ 1198903 w 6265104"/>
                    <a:gd name="connsiteY1381" fmla="*/ 1460295 h 6338112"/>
                    <a:gd name="connsiteX1382" fmla="*/ 1183287 w 6265104"/>
                    <a:gd name="connsiteY1382" fmla="*/ 1490033 h 6338112"/>
                    <a:gd name="connsiteX1383" fmla="*/ 1161161 w 6265104"/>
                    <a:gd name="connsiteY1383" fmla="*/ 1461588 h 6338112"/>
                    <a:gd name="connsiteX1384" fmla="*/ 1185889 w 6265104"/>
                    <a:gd name="connsiteY1384" fmla="*/ 1426677 h 6338112"/>
                    <a:gd name="connsiteX1385" fmla="*/ 5581785 w 6265104"/>
                    <a:gd name="connsiteY1385" fmla="*/ 1344256 h 6338112"/>
                    <a:gd name="connsiteX1386" fmla="*/ 5663317 w 6265104"/>
                    <a:gd name="connsiteY1386" fmla="*/ 1442322 h 6338112"/>
                    <a:gd name="connsiteX1387" fmla="*/ 5658661 w 6265104"/>
                    <a:gd name="connsiteY1387" fmla="*/ 1445966 h 6338112"/>
                    <a:gd name="connsiteX1388" fmla="*/ 5665859 w 6265104"/>
                    <a:gd name="connsiteY1388" fmla="*/ 1446906 h 6338112"/>
                    <a:gd name="connsiteX1389" fmla="*/ 5675577 w 6265104"/>
                    <a:gd name="connsiteY1389" fmla="*/ 1454206 h 6338112"/>
                    <a:gd name="connsiteX1390" fmla="*/ 5675545 w 6265104"/>
                    <a:gd name="connsiteY1390" fmla="*/ 1454156 h 6338112"/>
                    <a:gd name="connsiteX1391" fmla="*/ 5760991 w 6265104"/>
                    <a:gd name="connsiteY1391" fmla="*/ 1584805 h 6338112"/>
                    <a:gd name="connsiteX1392" fmla="*/ 5759863 w 6265104"/>
                    <a:gd name="connsiteY1392" fmla="*/ 1583079 h 6338112"/>
                    <a:gd name="connsiteX1393" fmla="*/ 5761621 w 6265104"/>
                    <a:gd name="connsiteY1393" fmla="*/ 1586407 h 6338112"/>
                    <a:gd name="connsiteX1394" fmla="*/ 5874793 w 6265104"/>
                    <a:gd name="connsiteY1394" fmla="*/ 1771994 h 6338112"/>
                    <a:gd name="connsiteX1395" fmla="*/ 5919563 w 6265104"/>
                    <a:gd name="connsiteY1395" fmla="*/ 1836763 h 6338112"/>
                    <a:gd name="connsiteX1396" fmla="*/ 6038955 w 6265104"/>
                    <a:gd name="connsiteY1396" fmla="*/ 2082136 h 6338112"/>
                    <a:gd name="connsiteX1397" fmla="*/ 6169539 w 6265104"/>
                    <a:gd name="connsiteY1397" fmla="*/ 2413453 h 6338112"/>
                    <a:gd name="connsiteX1398" fmla="*/ 6239183 w 6265104"/>
                    <a:gd name="connsiteY1398" fmla="*/ 2650107 h 6338112"/>
                    <a:gd name="connsiteX1399" fmla="*/ 6232965 w 6265104"/>
                    <a:gd name="connsiteY1399" fmla="*/ 2731068 h 6338112"/>
                    <a:gd name="connsiteX1400" fmla="*/ 6245401 w 6265104"/>
                    <a:gd name="connsiteY1400" fmla="*/ 2773417 h 6338112"/>
                    <a:gd name="connsiteX1401" fmla="*/ 6264055 w 6265104"/>
                    <a:gd name="connsiteY1401" fmla="*/ 2823239 h 6338112"/>
                    <a:gd name="connsiteX1402" fmla="*/ 6224259 w 6265104"/>
                    <a:gd name="connsiteY1402" fmla="*/ 3238007 h 6338112"/>
                    <a:gd name="connsiteX1403" fmla="*/ 6218041 w 6265104"/>
                    <a:gd name="connsiteY1403" fmla="*/ 3291566 h 6338112"/>
                    <a:gd name="connsiteX1404" fmla="*/ 6179487 w 6265104"/>
                    <a:gd name="connsiteY1404" fmla="*/ 3321459 h 6338112"/>
                    <a:gd name="connsiteX1405" fmla="*/ 6153371 w 6265104"/>
                    <a:gd name="connsiteY1405" fmla="*/ 3326442 h 6338112"/>
                    <a:gd name="connsiteX1406" fmla="*/ 6106111 w 6265104"/>
                    <a:gd name="connsiteY1406" fmla="*/ 3422349 h 6338112"/>
                    <a:gd name="connsiteX1407" fmla="*/ 6072533 w 6265104"/>
                    <a:gd name="connsiteY1407" fmla="*/ 3559360 h 6338112"/>
                    <a:gd name="connsiteX1408" fmla="*/ 6022787 w 6265104"/>
                    <a:gd name="connsiteY1408" fmla="*/ 3588007 h 6338112"/>
                    <a:gd name="connsiteX1409" fmla="*/ 5987965 w 6265104"/>
                    <a:gd name="connsiteY1409" fmla="*/ 3554377 h 6338112"/>
                    <a:gd name="connsiteX1410" fmla="*/ 5943193 w 6265104"/>
                    <a:gd name="connsiteY1410" fmla="*/ 3429822 h 6338112"/>
                    <a:gd name="connsiteX1411" fmla="*/ 5878523 w 6265104"/>
                    <a:gd name="connsiteY1411" fmla="*/ 3372527 h 6338112"/>
                    <a:gd name="connsiteX1412" fmla="*/ 5795199 w 6265104"/>
                    <a:gd name="connsiteY1412" fmla="*/ 3257936 h 6338112"/>
                    <a:gd name="connsiteX1413" fmla="*/ 5790225 w 6265104"/>
                    <a:gd name="connsiteY1413" fmla="*/ 3245481 h 6338112"/>
                    <a:gd name="connsiteX1414" fmla="*/ 5737991 w 6265104"/>
                    <a:gd name="connsiteY1414" fmla="*/ 3143346 h 6338112"/>
                    <a:gd name="connsiteX1415" fmla="*/ 5741721 w 6265104"/>
                    <a:gd name="connsiteY1415" fmla="*/ 2885517 h 6338112"/>
                    <a:gd name="connsiteX1416" fmla="*/ 5747939 w 6265104"/>
                    <a:gd name="connsiteY1416" fmla="*/ 2826976 h 6338112"/>
                    <a:gd name="connsiteX1417" fmla="*/ 5696951 w 6265104"/>
                    <a:gd name="connsiteY1417" fmla="*/ 2635161 h 6338112"/>
                    <a:gd name="connsiteX1418" fmla="*/ 5626061 w 6265104"/>
                    <a:gd name="connsiteY1418" fmla="*/ 2388542 h 6338112"/>
                    <a:gd name="connsiteX1419" fmla="*/ 5633523 w 6265104"/>
                    <a:gd name="connsiteY1419" fmla="*/ 2273951 h 6338112"/>
                    <a:gd name="connsiteX1420" fmla="*/ 5636011 w 6265104"/>
                    <a:gd name="connsiteY1420" fmla="*/ 2255268 h 6338112"/>
                    <a:gd name="connsiteX1421" fmla="*/ 5684513 w 6265104"/>
                    <a:gd name="connsiteY1421" fmla="*/ 2033560 h 6338112"/>
                    <a:gd name="connsiteX1422" fmla="*/ 5668347 w 6265104"/>
                    <a:gd name="connsiteY1422" fmla="*/ 1915232 h 6338112"/>
                    <a:gd name="connsiteX1423" fmla="*/ 5640985 w 6265104"/>
                    <a:gd name="connsiteY1423" fmla="*/ 1828044 h 6338112"/>
                    <a:gd name="connsiteX1424" fmla="*/ 5663371 w 6265104"/>
                    <a:gd name="connsiteY1424" fmla="*/ 1773240 h 6338112"/>
                    <a:gd name="connsiteX1425" fmla="*/ 5680783 w 6265104"/>
                    <a:gd name="connsiteY1425" fmla="*/ 1750820 h 6338112"/>
                    <a:gd name="connsiteX1426" fmla="*/ 5657153 w 6265104"/>
                    <a:gd name="connsiteY1426" fmla="*/ 1730891 h 6338112"/>
                    <a:gd name="connsiteX1427" fmla="*/ 5601189 w 6265104"/>
                    <a:gd name="connsiteY1427" fmla="*/ 1705980 h 6338112"/>
                    <a:gd name="connsiteX1428" fmla="*/ 5585021 w 6265104"/>
                    <a:gd name="connsiteY1428" fmla="*/ 1684806 h 6338112"/>
                    <a:gd name="connsiteX1429" fmla="*/ 5561393 w 6265104"/>
                    <a:gd name="connsiteY1429" fmla="*/ 1522884 h 6338112"/>
                    <a:gd name="connsiteX1430" fmla="*/ 5563879 w 6265104"/>
                    <a:gd name="connsiteY1430" fmla="*/ 1507938 h 6338112"/>
                    <a:gd name="connsiteX1431" fmla="*/ 5566367 w 6265104"/>
                    <a:gd name="connsiteY1431" fmla="*/ 1502955 h 6338112"/>
                    <a:gd name="connsiteX1432" fmla="*/ 5576161 w 6265104"/>
                    <a:gd name="connsiteY1432" fmla="*/ 1497873 h 6338112"/>
                    <a:gd name="connsiteX1433" fmla="*/ 5560461 w 6265104"/>
                    <a:gd name="connsiteY1433" fmla="*/ 1502386 h 6338112"/>
                    <a:gd name="connsiteX1434" fmla="*/ 5566733 w 6265104"/>
                    <a:gd name="connsiteY1434" fmla="*/ 1374902 h 6338112"/>
                    <a:gd name="connsiteX1435" fmla="*/ 5581785 w 6265104"/>
                    <a:gd name="connsiteY1435" fmla="*/ 1344256 h 6338112"/>
                    <a:gd name="connsiteX1436" fmla="*/ 1098369 w 6265104"/>
                    <a:gd name="connsiteY1436" fmla="*/ 1318499 h 6338112"/>
                    <a:gd name="connsiteX1437" fmla="*/ 1112255 w 6265104"/>
                    <a:gd name="connsiteY1437" fmla="*/ 1323043 h 6338112"/>
                    <a:gd name="connsiteX1438" fmla="*/ 1134979 w 6265104"/>
                    <a:gd name="connsiteY1438" fmla="*/ 1341842 h 6338112"/>
                    <a:gd name="connsiteX1439" fmla="*/ 1156281 w 6265104"/>
                    <a:gd name="connsiteY1439" fmla="*/ 1354356 h 6338112"/>
                    <a:gd name="connsiteX1440" fmla="*/ 1155177 w 6265104"/>
                    <a:gd name="connsiteY1440" fmla="*/ 1364401 h 6338112"/>
                    <a:gd name="connsiteX1441" fmla="*/ 1121093 w 6265104"/>
                    <a:gd name="connsiteY1441" fmla="*/ 1385708 h 6338112"/>
                    <a:gd name="connsiteX1442" fmla="*/ 1075647 w 6265104"/>
                    <a:gd name="connsiteY1442" fmla="*/ 1343095 h 6338112"/>
                    <a:gd name="connsiteX1443" fmla="*/ 1084483 w 6265104"/>
                    <a:gd name="connsiteY1443" fmla="*/ 1324296 h 6338112"/>
                    <a:gd name="connsiteX1444" fmla="*/ 1098369 w 6265104"/>
                    <a:gd name="connsiteY1444" fmla="*/ 1318499 h 6338112"/>
                    <a:gd name="connsiteX1445" fmla="*/ 2121807 w 6265104"/>
                    <a:gd name="connsiteY1445" fmla="*/ 1141736 h 6338112"/>
                    <a:gd name="connsiteX1446" fmla="*/ 2150633 w 6265104"/>
                    <a:gd name="connsiteY1446" fmla="*/ 1153069 h 6338112"/>
                    <a:gd name="connsiteX1447" fmla="*/ 2145619 w 6265104"/>
                    <a:gd name="connsiteY1447" fmla="*/ 1166921 h 6338112"/>
                    <a:gd name="connsiteX1448" fmla="*/ 2091729 w 6265104"/>
                    <a:gd name="connsiteY1448" fmla="*/ 1180772 h 6338112"/>
                    <a:gd name="connsiteX1449" fmla="*/ 2082957 w 6265104"/>
                    <a:gd name="connsiteY1449" fmla="*/ 1158106 h 6338112"/>
                    <a:gd name="connsiteX1450" fmla="*/ 2121807 w 6265104"/>
                    <a:gd name="connsiteY1450" fmla="*/ 1141736 h 6338112"/>
                    <a:gd name="connsiteX1451" fmla="*/ 5183537 w 6265104"/>
                    <a:gd name="connsiteY1451" fmla="*/ 995592 h 6338112"/>
                    <a:gd name="connsiteX1452" fmla="*/ 5189655 w 6265104"/>
                    <a:gd name="connsiteY1452" fmla="*/ 1025834 h 6338112"/>
                    <a:gd name="connsiteX1453" fmla="*/ 5253055 w 6265104"/>
                    <a:gd name="connsiteY1453" fmla="*/ 1037087 h 6338112"/>
                    <a:gd name="connsiteX1454" fmla="*/ 5275431 w 6265104"/>
                    <a:gd name="connsiteY1454" fmla="*/ 1049590 h 6338112"/>
                    <a:gd name="connsiteX1455" fmla="*/ 5312725 w 6265104"/>
                    <a:gd name="connsiteY1455" fmla="*/ 1103354 h 6338112"/>
                    <a:gd name="connsiteX1456" fmla="*/ 5301537 w 6265104"/>
                    <a:gd name="connsiteY1456" fmla="*/ 1203379 h 6338112"/>
                    <a:gd name="connsiteX1457" fmla="*/ 5338831 w 6265104"/>
                    <a:gd name="connsiteY1457" fmla="*/ 1270897 h 6338112"/>
                    <a:gd name="connsiteX1458" fmla="*/ 5379737 w 6265104"/>
                    <a:gd name="connsiteY1458" fmla="*/ 1309578 h 6338112"/>
                    <a:gd name="connsiteX1459" fmla="*/ 5372395 w 6265104"/>
                    <a:gd name="connsiteY1459" fmla="*/ 1335913 h 6338112"/>
                    <a:gd name="connsiteX1460" fmla="*/ 5338831 w 6265104"/>
                    <a:gd name="connsiteY1460" fmla="*/ 1420935 h 6338112"/>
                    <a:gd name="connsiteX1461" fmla="*/ 5337587 w 6265104"/>
                    <a:gd name="connsiteY1461" fmla="*/ 1478450 h 6338112"/>
                    <a:gd name="connsiteX1462" fmla="*/ 5301537 w 6265104"/>
                    <a:gd name="connsiteY1462" fmla="*/ 1552218 h 6338112"/>
                    <a:gd name="connsiteX1463" fmla="*/ 5256785 w 6265104"/>
                    <a:gd name="connsiteY1463" fmla="*/ 1620986 h 6338112"/>
                    <a:gd name="connsiteX1464" fmla="*/ 5243109 w 6265104"/>
                    <a:gd name="connsiteY1464" fmla="*/ 1634740 h 6338112"/>
                    <a:gd name="connsiteX1465" fmla="*/ 5173495 w 6265104"/>
                    <a:gd name="connsiteY1465" fmla="*/ 1607233 h 6338112"/>
                    <a:gd name="connsiteX1466" fmla="*/ 5086475 w 6265104"/>
                    <a:gd name="connsiteY1466" fmla="*/ 1542216 h 6338112"/>
                    <a:gd name="connsiteX1467" fmla="*/ 5023075 w 6265104"/>
                    <a:gd name="connsiteY1467" fmla="*/ 1412183 h 6338112"/>
                    <a:gd name="connsiteX1468" fmla="*/ 5015617 w 6265104"/>
                    <a:gd name="connsiteY1468" fmla="*/ 1377174 h 6338112"/>
                    <a:gd name="connsiteX1469" fmla="*/ 5014165 w 6265104"/>
                    <a:gd name="connsiteY1469" fmla="*/ 1375436 h 6338112"/>
                    <a:gd name="connsiteX1470" fmla="*/ 4991525 w 6265104"/>
                    <a:gd name="connsiteY1470" fmla="*/ 1386828 h 6338112"/>
                    <a:gd name="connsiteX1471" fmla="*/ 4974583 w 6265104"/>
                    <a:gd name="connsiteY1471" fmla="*/ 1368636 h 6338112"/>
                    <a:gd name="connsiteX1472" fmla="*/ 4977025 w 6265104"/>
                    <a:gd name="connsiteY1472" fmla="*/ 1332575 h 6338112"/>
                    <a:gd name="connsiteX1473" fmla="*/ 4994121 w 6265104"/>
                    <a:gd name="connsiteY1473" fmla="*/ 1335473 h 6338112"/>
                    <a:gd name="connsiteX1474" fmla="*/ 5006373 w 6265104"/>
                    <a:gd name="connsiteY1474" fmla="*/ 1346927 h 6338112"/>
                    <a:gd name="connsiteX1475" fmla="*/ 4994173 w 6265104"/>
                    <a:gd name="connsiteY1475" fmla="*/ 1319659 h 6338112"/>
                    <a:gd name="connsiteX1476" fmla="*/ 4967135 w 6265104"/>
                    <a:gd name="connsiteY1476" fmla="*/ 1299654 h 6338112"/>
                    <a:gd name="connsiteX1477" fmla="*/ 4926111 w 6265104"/>
                    <a:gd name="connsiteY1477" fmla="*/ 1272147 h 6338112"/>
                    <a:gd name="connsiteX1478" fmla="*/ 4928597 w 6265104"/>
                    <a:gd name="connsiteY1478" fmla="*/ 1210881 h 6338112"/>
                    <a:gd name="connsiteX1479" fmla="*/ 4955947 w 6265104"/>
                    <a:gd name="connsiteY1479" fmla="*/ 1168370 h 6338112"/>
                    <a:gd name="connsiteX1480" fmla="*/ 4990755 w 6265104"/>
                    <a:gd name="connsiteY1480" fmla="*/ 1123359 h 6338112"/>
                    <a:gd name="connsiteX1481" fmla="*/ 4994483 w 6265104"/>
                    <a:gd name="connsiteY1481" fmla="*/ 1087100 h 6338112"/>
                    <a:gd name="connsiteX1482" fmla="*/ 4988269 w 6265104"/>
                    <a:gd name="connsiteY1482" fmla="*/ 1055842 h 6338112"/>
                    <a:gd name="connsiteX1483" fmla="*/ 5028049 w 6265104"/>
                    <a:gd name="connsiteY1483" fmla="*/ 1015831 h 6338112"/>
                    <a:gd name="connsiteX1484" fmla="*/ 5047939 w 6265104"/>
                    <a:gd name="connsiteY1484" fmla="*/ 1047089 h 6338112"/>
                    <a:gd name="connsiteX1485" fmla="*/ 5086475 w 6265104"/>
                    <a:gd name="connsiteY1485" fmla="*/ 1089600 h 6338112"/>
                    <a:gd name="connsiteX1486" fmla="*/ 5122527 w 6265104"/>
                    <a:gd name="connsiteY1486" fmla="*/ 1050840 h 6338112"/>
                    <a:gd name="connsiteX1487" fmla="*/ 5175981 w 6265104"/>
                    <a:gd name="connsiteY1487" fmla="*/ 995826 h 6338112"/>
                    <a:gd name="connsiteX1488" fmla="*/ 5183537 w 6265104"/>
                    <a:gd name="connsiteY1488" fmla="*/ 995592 h 6338112"/>
                    <a:gd name="connsiteX1489" fmla="*/ 5249862 w 6265104"/>
                    <a:gd name="connsiteY1489" fmla="*/ 921683 h 6338112"/>
                    <a:gd name="connsiteX1490" fmla="*/ 5265519 w 6265104"/>
                    <a:gd name="connsiteY1490" fmla="*/ 931756 h 6338112"/>
                    <a:gd name="connsiteX1491" fmla="*/ 5432111 w 6265104"/>
                    <a:gd name="connsiteY1491" fmla="*/ 1064408 h 6338112"/>
                    <a:gd name="connsiteX1492" fmla="*/ 5475953 w 6265104"/>
                    <a:gd name="connsiteY1492" fmla="*/ 1121436 h 6338112"/>
                    <a:gd name="connsiteX1493" fmla="*/ 5569895 w 6265104"/>
                    <a:gd name="connsiteY1493" fmla="*/ 1321035 h 6338112"/>
                    <a:gd name="connsiteX1494" fmla="*/ 5469689 w 6265104"/>
                    <a:gd name="connsiteY1494" fmla="*/ 1203259 h 6338112"/>
                    <a:gd name="connsiteX1495" fmla="*/ 5336915 w 6265104"/>
                    <a:gd name="connsiteY1495" fmla="*/ 1037134 h 6338112"/>
                    <a:gd name="connsiteX1496" fmla="*/ 5230447 w 6265104"/>
                    <a:gd name="connsiteY1496" fmla="*/ 931756 h 6338112"/>
                    <a:gd name="connsiteX1497" fmla="*/ 5230447 w 6265104"/>
                    <a:gd name="connsiteY1497" fmla="*/ 925557 h 6338112"/>
                    <a:gd name="connsiteX1498" fmla="*/ 5249862 w 6265104"/>
                    <a:gd name="connsiteY1498" fmla="*/ 921683 h 6338112"/>
                    <a:gd name="connsiteX1499" fmla="*/ 5170025 w 6265104"/>
                    <a:gd name="connsiteY1499" fmla="*/ 877174 h 6338112"/>
                    <a:gd name="connsiteX1500" fmla="*/ 5223699 w 6265104"/>
                    <a:gd name="connsiteY1500" fmla="*/ 923013 h 6338112"/>
                    <a:gd name="connsiteX1501" fmla="*/ 5170025 w 6265104"/>
                    <a:gd name="connsiteY1501" fmla="*/ 877174 h 6338112"/>
                    <a:gd name="connsiteX1502" fmla="*/ 1762951 w 6265104"/>
                    <a:gd name="connsiteY1502" fmla="*/ 794749 h 6338112"/>
                    <a:gd name="connsiteX1503" fmla="*/ 1772721 w 6265104"/>
                    <a:gd name="connsiteY1503" fmla="*/ 802441 h 6338112"/>
                    <a:gd name="connsiteX1504" fmla="*/ 1760509 w 6265104"/>
                    <a:gd name="connsiteY1504" fmla="*/ 809035 h 6338112"/>
                    <a:gd name="connsiteX1505" fmla="*/ 1753183 w 6265104"/>
                    <a:gd name="connsiteY1505" fmla="*/ 800244 h 6338112"/>
                    <a:gd name="connsiteX1506" fmla="*/ 1762951 w 6265104"/>
                    <a:gd name="connsiteY1506" fmla="*/ 794749 h 6338112"/>
                    <a:gd name="connsiteX1507" fmla="*/ 2276557 w 6265104"/>
                    <a:gd name="connsiteY1507" fmla="*/ 742087 h 6338112"/>
                    <a:gd name="connsiteX1508" fmla="*/ 2281021 w 6265104"/>
                    <a:gd name="connsiteY1508" fmla="*/ 747648 h 6338112"/>
                    <a:gd name="connsiteX1509" fmla="*/ 2267285 w 6265104"/>
                    <a:gd name="connsiteY1509" fmla="*/ 765964 h 6338112"/>
                    <a:gd name="connsiteX1510" fmla="*/ 2270031 w 6265104"/>
                    <a:gd name="connsiteY1510" fmla="*/ 742414 h 6338112"/>
                    <a:gd name="connsiteX1511" fmla="*/ 2276557 w 6265104"/>
                    <a:gd name="connsiteY1511" fmla="*/ 742087 h 6338112"/>
                    <a:gd name="connsiteX1512" fmla="*/ 2653277 w 6265104"/>
                    <a:gd name="connsiteY1512" fmla="*/ 690339 h 6338112"/>
                    <a:gd name="connsiteX1513" fmla="*/ 2686531 w 6265104"/>
                    <a:gd name="connsiteY1513" fmla="*/ 690339 h 6338112"/>
                    <a:gd name="connsiteX1514" fmla="*/ 2702639 w 6265104"/>
                    <a:gd name="connsiteY1514" fmla="*/ 708698 h 6338112"/>
                    <a:gd name="connsiteX1515" fmla="*/ 2698847 w 6265104"/>
                    <a:gd name="connsiteY1515" fmla="*/ 717149 h 6338112"/>
                    <a:gd name="connsiteX1516" fmla="*/ 2659435 w 6265104"/>
                    <a:gd name="connsiteY1516" fmla="*/ 718315 h 6338112"/>
                    <a:gd name="connsiteX1517" fmla="*/ 2653277 w 6265104"/>
                    <a:gd name="connsiteY1517" fmla="*/ 690339 h 6338112"/>
                    <a:gd name="connsiteX1518" fmla="*/ 2978427 w 6265104"/>
                    <a:gd name="connsiteY1518" fmla="*/ 676973 h 6338112"/>
                    <a:gd name="connsiteX1519" fmla="*/ 2970291 w 6265104"/>
                    <a:gd name="connsiteY1519" fmla="*/ 678881 h 6338112"/>
                    <a:gd name="connsiteX1520" fmla="*/ 2988343 w 6265104"/>
                    <a:gd name="connsiteY1520" fmla="*/ 682418 h 6338112"/>
                    <a:gd name="connsiteX1521" fmla="*/ 2990861 w 6265104"/>
                    <a:gd name="connsiteY1521" fmla="*/ 683674 h 6338112"/>
                    <a:gd name="connsiteX1522" fmla="*/ 2988897 w 6265104"/>
                    <a:gd name="connsiteY1522" fmla="*/ 681420 h 6338112"/>
                    <a:gd name="connsiteX1523" fmla="*/ 2978427 w 6265104"/>
                    <a:gd name="connsiteY1523" fmla="*/ 676973 h 6338112"/>
                    <a:gd name="connsiteX1524" fmla="*/ 1192477 w 6265104"/>
                    <a:gd name="connsiteY1524" fmla="*/ 662295 h 6338112"/>
                    <a:gd name="connsiteX1525" fmla="*/ 1263885 w 6265104"/>
                    <a:gd name="connsiteY1525" fmla="*/ 684465 h 6338112"/>
                    <a:gd name="connsiteX1526" fmla="*/ 1270149 w 6265104"/>
                    <a:gd name="connsiteY1526" fmla="*/ 689700 h 6338112"/>
                    <a:gd name="connsiteX1527" fmla="*/ 1271439 w 6265104"/>
                    <a:gd name="connsiteY1527" fmla="*/ 695248 h 6338112"/>
                    <a:gd name="connsiteX1528" fmla="*/ 1290389 w 6265104"/>
                    <a:gd name="connsiteY1528" fmla="*/ 677573 h 6338112"/>
                    <a:gd name="connsiteX1529" fmla="*/ 1302879 w 6265104"/>
                    <a:gd name="connsiteY1529" fmla="*/ 677573 h 6338112"/>
                    <a:gd name="connsiteX1530" fmla="*/ 1341595 w 6265104"/>
                    <a:gd name="connsiteY1530" fmla="*/ 739455 h 6338112"/>
                    <a:gd name="connsiteX1531" fmla="*/ 1352835 w 6265104"/>
                    <a:gd name="connsiteY1531" fmla="*/ 765445 h 6338112"/>
                    <a:gd name="connsiteX1532" fmla="*/ 1365635 w 6265104"/>
                    <a:gd name="connsiteY1532" fmla="*/ 799944 h 6338112"/>
                    <a:gd name="connsiteX1533" fmla="*/ 1361577 w 6265104"/>
                    <a:gd name="connsiteY1533" fmla="*/ 837227 h 6338112"/>
                    <a:gd name="connsiteX1534" fmla="*/ 1356581 w 6265104"/>
                    <a:gd name="connsiteY1534" fmla="*/ 925099 h 6338112"/>
                    <a:gd name="connsiteX1535" fmla="*/ 1335351 w 6265104"/>
                    <a:gd name="connsiteY1535" fmla="*/ 939951 h 6338112"/>
                    <a:gd name="connsiteX1536" fmla="*/ 1329621 w 6265104"/>
                    <a:gd name="connsiteY1536" fmla="*/ 938558 h 6338112"/>
                    <a:gd name="connsiteX1537" fmla="*/ 1336863 w 6265104"/>
                    <a:gd name="connsiteY1537" fmla="*/ 943946 h 6338112"/>
                    <a:gd name="connsiteX1538" fmla="*/ 1377755 w 6265104"/>
                    <a:gd name="connsiteY1538" fmla="*/ 1012161 h 6338112"/>
                    <a:gd name="connsiteX1539" fmla="*/ 1364333 w 6265104"/>
                    <a:gd name="connsiteY1539" fmla="*/ 1089721 h 6338112"/>
                    <a:gd name="connsiteX1540" fmla="*/ 1228237 w 6265104"/>
                    <a:gd name="connsiteY1540" fmla="*/ 1161986 h 6338112"/>
                    <a:gd name="connsiteX1541" fmla="*/ 1140835 w 6265104"/>
                    <a:gd name="connsiteY1541" fmla="*/ 1215561 h 6338112"/>
                    <a:gd name="connsiteX1542" fmla="*/ 1078405 w 6265104"/>
                    <a:gd name="connsiteY1542" fmla="*/ 1307761 h 6338112"/>
                    <a:gd name="connsiteX1543" fmla="*/ 1067169 w 6265104"/>
                    <a:gd name="connsiteY1543" fmla="*/ 1318975 h 6338112"/>
                    <a:gd name="connsiteX1544" fmla="*/ 966033 w 6265104"/>
                    <a:gd name="connsiteY1544" fmla="*/ 1446061 h 6338112"/>
                    <a:gd name="connsiteX1545" fmla="*/ 932321 w 6265104"/>
                    <a:gd name="connsiteY1545" fmla="*/ 1566917 h 6338112"/>
                    <a:gd name="connsiteX1546" fmla="*/ 909847 w 6265104"/>
                    <a:gd name="connsiteY1546" fmla="*/ 1640428 h 6338112"/>
                    <a:gd name="connsiteX1547" fmla="*/ 856157 w 6265104"/>
                    <a:gd name="connsiteY1547" fmla="*/ 1706463 h 6338112"/>
                    <a:gd name="connsiteX1548" fmla="*/ 813705 w 6265104"/>
                    <a:gd name="connsiteY1548" fmla="*/ 1750071 h 6338112"/>
                    <a:gd name="connsiteX1549" fmla="*/ 808679 w 6265104"/>
                    <a:gd name="connsiteY1549" fmla="*/ 1756090 h 6338112"/>
                    <a:gd name="connsiteX1550" fmla="*/ 814753 w 6265104"/>
                    <a:gd name="connsiteY1550" fmla="*/ 1772784 h 6338112"/>
                    <a:gd name="connsiteX1551" fmla="*/ 817203 w 6265104"/>
                    <a:gd name="connsiteY1551" fmla="*/ 1826526 h 6338112"/>
                    <a:gd name="connsiteX1552" fmla="*/ 904343 w 6265104"/>
                    <a:gd name="connsiteY1552" fmla="*/ 1970928 h 6338112"/>
                    <a:gd name="connsiteX1553" fmla="*/ 986501 w 6265104"/>
                    <a:gd name="connsiteY1553" fmla="*/ 2007028 h 6338112"/>
                    <a:gd name="connsiteX1554" fmla="*/ 1008909 w 6265104"/>
                    <a:gd name="connsiteY1554" fmla="*/ 2033170 h 6338112"/>
                    <a:gd name="connsiteX1555" fmla="*/ 1015133 w 6265104"/>
                    <a:gd name="connsiteY1555" fmla="*/ 2061801 h 6338112"/>
                    <a:gd name="connsiteX1556" fmla="*/ 1036295 w 6265104"/>
                    <a:gd name="connsiteY1556" fmla="*/ 2074249 h 6338112"/>
                    <a:gd name="connsiteX1557" fmla="*/ 1046255 w 6265104"/>
                    <a:gd name="connsiteY1557" fmla="*/ 2055577 h 6338112"/>
                    <a:gd name="connsiteX1558" fmla="*/ 1072397 w 6265104"/>
                    <a:gd name="connsiteY1558" fmla="*/ 2044373 h 6338112"/>
                    <a:gd name="connsiteX1559" fmla="*/ 1117211 w 6265104"/>
                    <a:gd name="connsiteY1559" fmla="*/ 2059311 h 6338112"/>
                    <a:gd name="connsiteX1560" fmla="*/ 1142107 w 6265104"/>
                    <a:gd name="connsiteY1560" fmla="*/ 2075494 h 6338112"/>
                    <a:gd name="connsiteX1561" fmla="*/ 1132149 w 6265104"/>
                    <a:gd name="connsiteY1561" fmla="*/ 2101636 h 6338112"/>
                    <a:gd name="connsiteX1562" fmla="*/ 1110987 w 6265104"/>
                    <a:gd name="connsiteY1562" fmla="*/ 2121553 h 6338112"/>
                    <a:gd name="connsiteX1563" fmla="*/ 1068661 w 6265104"/>
                    <a:gd name="connsiteY1563" fmla="*/ 2129022 h 6338112"/>
                    <a:gd name="connsiteX1564" fmla="*/ 1045009 w 6265104"/>
                    <a:gd name="connsiteY1564" fmla="*/ 2130267 h 6338112"/>
                    <a:gd name="connsiteX1565" fmla="*/ 1015133 w 6265104"/>
                    <a:gd name="connsiteY1565" fmla="*/ 2119064 h 6338112"/>
                    <a:gd name="connsiteX1566" fmla="*/ 990237 w 6265104"/>
                    <a:gd name="connsiteY1566" fmla="*/ 2082963 h 6338112"/>
                    <a:gd name="connsiteX1567" fmla="*/ 934219 w 6265104"/>
                    <a:gd name="connsiteY1567" fmla="*/ 2124043 h 6338112"/>
                    <a:gd name="connsiteX1568" fmla="*/ 975299 w 6265104"/>
                    <a:gd name="connsiteY1568" fmla="*/ 2197489 h 6338112"/>
                    <a:gd name="connsiteX1569" fmla="*/ 991481 w 6265104"/>
                    <a:gd name="connsiteY1569" fmla="*/ 2198733 h 6338112"/>
                    <a:gd name="connsiteX1570" fmla="*/ 1011399 w 6265104"/>
                    <a:gd name="connsiteY1570" fmla="*/ 2211182 h 6338112"/>
                    <a:gd name="connsiteX1571" fmla="*/ 993971 w 6265104"/>
                    <a:gd name="connsiteY1571" fmla="*/ 2224875 h 6338112"/>
                    <a:gd name="connsiteX1572" fmla="*/ 981523 w 6265104"/>
                    <a:gd name="connsiteY1572" fmla="*/ 2246037 h 6338112"/>
                    <a:gd name="connsiteX1573" fmla="*/ 1003929 w 6265104"/>
                    <a:gd name="connsiteY1573" fmla="*/ 2255996 h 6338112"/>
                    <a:gd name="connsiteX1574" fmla="*/ 1062437 w 6265104"/>
                    <a:gd name="connsiteY1574" fmla="*/ 2257241 h 6338112"/>
                    <a:gd name="connsiteX1575" fmla="*/ 1049989 w 6265104"/>
                    <a:gd name="connsiteY1575" fmla="*/ 2307035 h 6338112"/>
                    <a:gd name="connsiteX1576" fmla="*/ 1077375 w 6265104"/>
                    <a:gd name="connsiteY1576" fmla="*/ 2304545 h 6338112"/>
                    <a:gd name="connsiteX1577" fmla="*/ 1109741 w 6265104"/>
                    <a:gd name="connsiteY1577" fmla="*/ 2324462 h 6338112"/>
                    <a:gd name="connsiteX1578" fmla="*/ 1098539 w 6265104"/>
                    <a:gd name="connsiteY1578" fmla="*/ 2351849 h 6338112"/>
                    <a:gd name="connsiteX1579" fmla="*/ 1084845 w 6265104"/>
                    <a:gd name="connsiteY1579" fmla="*/ 2361808 h 6338112"/>
                    <a:gd name="connsiteX1580" fmla="*/ 1067417 w 6265104"/>
                    <a:gd name="connsiteY1580" fmla="*/ 2402887 h 6338112"/>
                    <a:gd name="connsiteX1581" fmla="*/ 1104763 w 6265104"/>
                    <a:gd name="connsiteY1581" fmla="*/ 2422805 h 6338112"/>
                    <a:gd name="connsiteX1582" fmla="*/ 1144597 w 6265104"/>
                    <a:gd name="connsiteY1582" fmla="*/ 2442722 h 6338112"/>
                    <a:gd name="connsiteX1583" fmla="*/ 1125925 w 6265104"/>
                    <a:gd name="connsiteY1583" fmla="*/ 2488781 h 6338112"/>
                    <a:gd name="connsiteX1584" fmla="*/ 1096049 w 6265104"/>
                    <a:gd name="connsiteY1584" fmla="*/ 2524882 h 6338112"/>
                    <a:gd name="connsiteX1585" fmla="*/ 1048745 w 6265104"/>
                    <a:gd name="connsiteY1585" fmla="*/ 2578410 h 6338112"/>
                    <a:gd name="connsiteX1586" fmla="*/ 1066173 w 6265104"/>
                    <a:gd name="connsiteY1586" fmla="*/ 2604551 h 6338112"/>
                    <a:gd name="connsiteX1587" fmla="*/ 1074887 w 6265104"/>
                    <a:gd name="connsiteY1587" fmla="*/ 2682976 h 6338112"/>
                    <a:gd name="connsiteX1588" fmla="*/ 1063683 w 6265104"/>
                    <a:gd name="connsiteY1588" fmla="*/ 2740239 h 6338112"/>
                    <a:gd name="connsiteX1589" fmla="*/ 1062437 w 6265104"/>
                    <a:gd name="connsiteY1589" fmla="*/ 2758912 h 6338112"/>
                    <a:gd name="connsiteX1590" fmla="*/ 1068661 w 6265104"/>
                    <a:gd name="connsiteY1590" fmla="*/ 2844806 h 6338112"/>
                    <a:gd name="connsiteX1591" fmla="*/ 1056213 w 6265104"/>
                    <a:gd name="connsiteY1591" fmla="*/ 2884641 h 6338112"/>
                    <a:gd name="connsiteX1592" fmla="*/ 1049989 w 6265104"/>
                    <a:gd name="connsiteY1592" fmla="*/ 2918251 h 6338112"/>
                    <a:gd name="connsiteX1593" fmla="*/ 1082355 w 6265104"/>
                    <a:gd name="connsiteY1593" fmla="*/ 2929455 h 6338112"/>
                    <a:gd name="connsiteX1594" fmla="*/ 1098539 w 6265104"/>
                    <a:gd name="connsiteY1594" fmla="*/ 2900824 h 6338112"/>
                    <a:gd name="connsiteX1595" fmla="*/ 1132149 w 6265104"/>
                    <a:gd name="connsiteY1595" fmla="*/ 2824888 h 6338112"/>
                    <a:gd name="connsiteX1596" fmla="*/ 1155801 w 6265104"/>
                    <a:gd name="connsiteY1596" fmla="*/ 2924476 h 6338112"/>
                    <a:gd name="connsiteX1597" fmla="*/ 1159381 w 6265104"/>
                    <a:gd name="connsiteY1597" fmla="*/ 2936846 h 6338112"/>
                    <a:gd name="connsiteX1598" fmla="*/ 1127169 w 6265104"/>
                    <a:gd name="connsiteY1598" fmla="*/ 2965555 h 6338112"/>
                    <a:gd name="connsiteX1599" fmla="*/ 1068661 w 6265104"/>
                    <a:gd name="connsiteY1599" fmla="*/ 2971780 h 6338112"/>
                    <a:gd name="connsiteX1600" fmla="*/ 1017623 w 6265104"/>
                    <a:gd name="connsiteY1600" fmla="*/ 2948128 h 6338112"/>
                    <a:gd name="connsiteX1601" fmla="*/ 985257 w 6265104"/>
                    <a:gd name="connsiteY1601" fmla="*/ 2941903 h 6338112"/>
                    <a:gd name="connsiteX1602" fmla="*/ 926749 w 6265104"/>
                    <a:gd name="connsiteY1602" fmla="*/ 2954352 h 6338112"/>
                    <a:gd name="connsiteX1603" fmla="*/ 824671 w 6265104"/>
                    <a:gd name="connsiteY1603" fmla="*/ 2954352 h 6338112"/>
                    <a:gd name="connsiteX1604" fmla="*/ 728819 w 6265104"/>
                    <a:gd name="connsiteY1604" fmla="*/ 2971780 h 6338112"/>
                    <a:gd name="connsiteX1605" fmla="*/ 692719 w 6265104"/>
                    <a:gd name="connsiteY1605" fmla="*/ 2953107 h 6338112"/>
                    <a:gd name="connsiteX1606" fmla="*/ 661597 w 6265104"/>
                    <a:gd name="connsiteY1606" fmla="*/ 2948128 h 6338112"/>
                    <a:gd name="connsiteX1607" fmla="*/ 605579 w 6265104"/>
                    <a:gd name="connsiteY1607" fmla="*/ 2999166 h 6338112"/>
                    <a:gd name="connsiteX1608" fmla="*/ 569479 w 6265104"/>
                    <a:gd name="connsiteY1608" fmla="*/ 3019083 h 6338112"/>
                    <a:gd name="connsiteX1609" fmla="*/ 518439 w 6265104"/>
                    <a:gd name="connsiteY1609" fmla="*/ 3070122 h 6338112"/>
                    <a:gd name="connsiteX1610" fmla="*/ 478605 w 6265104"/>
                    <a:gd name="connsiteY1610" fmla="*/ 3096264 h 6338112"/>
                    <a:gd name="connsiteX1611" fmla="*/ 452463 w 6265104"/>
                    <a:gd name="connsiteY1611" fmla="*/ 3116181 h 6338112"/>
                    <a:gd name="connsiteX1612" fmla="*/ 412627 w 6265104"/>
                    <a:gd name="connsiteY1612" fmla="*/ 3200830 h 6338112"/>
                    <a:gd name="connsiteX1613" fmla="*/ 366569 w 6265104"/>
                    <a:gd name="connsiteY1613" fmla="*/ 3346477 h 6338112"/>
                    <a:gd name="connsiteX1614" fmla="*/ 359099 w 6265104"/>
                    <a:gd name="connsiteY1614" fmla="*/ 3385067 h 6338112"/>
                    <a:gd name="connsiteX1615" fmla="*/ 392711 w 6265104"/>
                    <a:gd name="connsiteY1615" fmla="*/ 3446064 h 6338112"/>
                    <a:gd name="connsiteX1616" fmla="*/ 421341 w 6265104"/>
                    <a:gd name="connsiteY1616" fmla="*/ 3500837 h 6338112"/>
                    <a:gd name="connsiteX1617" fmla="*/ 421341 w 6265104"/>
                    <a:gd name="connsiteY1617" fmla="*/ 3513285 h 6338112"/>
                    <a:gd name="connsiteX1618" fmla="*/ 416363 w 6265104"/>
                    <a:gd name="connsiteY1618" fmla="*/ 3573038 h 6338112"/>
                    <a:gd name="connsiteX1619" fmla="*/ 305571 w 6265104"/>
                    <a:gd name="connsiteY1619" fmla="*/ 3655197 h 6338112"/>
                    <a:gd name="connsiteX1620" fmla="*/ 293123 w 6265104"/>
                    <a:gd name="connsiteY1620" fmla="*/ 3651463 h 6338112"/>
                    <a:gd name="connsiteX1621" fmla="*/ 286899 w 6265104"/>
                    <a:gd name="connsiteY1621" fmla="*/ 3631545 h 6338112"/>
                    <a:gd name="connsiteX1622" fmla="*/ 337937 w 6265104"/>
                    <a:gd name="connsiteY1622" fmla="*/ 3479675 h 6338112"/>
                    <a:gd name="connsiteX1623" fmla="*/ 309305 w 6265104"/>
                    <a:gd name="connsiteY1623" fmla="*/ 3368884 h 6338112"/>
                    <a:gd name="connsiteX1624" fmla="*/ 253287 w 6265104"/>
                    <a:gd name="connsiteY1624" fmla="*/ 3315356 h 6338112"/>
                    <a:gd name="connsiteX1625" fmla="*/ 223411 w 6265104"/>
                    <a:gd name="connsiteY1625" fmla="*/ 3296683 h 6338112"/>
                    <a:gd name="connsiteX1626" fmla="*/ 220921 w 6265104"/>
                    <a:gd name="connsiteY1626" fmla="*/ 3208299 h 6338112"/>
                    <a:gd name="connsiteX1627" fmla="*/ 199759 w 6265104"/>
                    <a:gd name="connsiteY1627" fmla="*/ 3104978 h 6338112"/>
                    <a:gd name="connsiteX1628" fmla="*/ 197123 w 6265104"/>
                    <a:gd name="connsiteY1628" fmla="*/ 3096102 h 6338112"/>
                    <a:gd name="connsiteX1629" fmla="*/ 192559 w 6265104"/>
                    <a:gd name="connsiteY1629" fmla="*/ 3088947 h 6338112"/>
                    <a:gd name="connsiteX1630" fmla="*/ 139539 w 6265104"/>
                    <a:gd name="connsiteY1630" fmla="*/ 3067029 h 6338112"/>
                    <a:gd name="connsiteX1631" fmla="*/ 60163 w 6265104"/>
                    <a:gd name="connsiteY1631" fmla="*/ 3032116 h 6338112"/>
                    <a:gd name="connsiteX1632" fmla="*/ 60565 w 6265104"/>
                    <a:gd name="connsiteY1632" fmla="*/ 3030330 h 6338112"/>
                    <a:gd name="connsiteX1633" fmla="*/ 53145 w 6265104"/>
                    <a:gd name="connsiteY1633" fmla="*/ 3035492 h 6338112"/>
                    <a:gd name="connsiteX1634" fmla="*/ 2421 w 6265104"/>
                    <a:gd name="connsiteY1634" fmla="*/ 2945516 h 6338112"/>
                    <a:gd name="connsiteX1635" fmla="*/ 26515 w 6265104"/>
                    <a:gd name="connsiteY1635" fmla="*/ 2819300 h 6338112"/>
                    <a:gd name="connsiteX1636" fmla="*/ 30319 w 6265104"/>
                    <a:gd name="connsiteY1636" fmla="*/ 2781810 h 6338112"/>
                    <a:gd name="connsiteX1637" fmla="*/ 51877 w 6265104"/>
                    <a:gd name="connsiteY1637" fmla="*/ 2635599 h 6338112"/>
                    <a:gd name="connsiteX1638" fmla="*/ 59487 w 6265104"/>
                    <a:gd name="connsiteY1638" fmla="*/ 2730573 h 6338112"/>
                    <a:gd name="connsiteX1639" fmla="*/ 59487 w 6265104"/>
                    <a:gd name="connsiteY1639" fmla="*/ 2776728 h 6338112"/>
                    <a:gd name="connsiteX1640" fmla="*/ 62643 w 6265104"/>
                    <a:gd name="connsiteY1640" fmla="*/ 2730369 h 6338112"/>
                    <a:gd name="connsiteX1641" fmla="*/ 104811 w 6265104"/>
                    <a:gd name="connsiteY1641" fmla="*/ 2732863 h 6338112"/>
                    <a:gd name="connsiteX1642" fmla="*/ 170545 w 6265104"/>
                    <a:gd name="connsiteY1642" fmla="*/ 2684235 h 6338112"/>
                    <a:gd name="connsiteX1643" fmla="*/ 120935 w 6265104"/>
                    <a:gd name="connsiteY1643" fmla="*/ 2552065 h 6338112"/>
                    <a:gd name="connsiteX1644" fmla="*/ 106051 w 6265104"/>
                    <a:gd name="connsiteY1644" fmla="*/ 2509670 h 6338112"/>
                    <a:gd name="connsiteX1645" fmla="*/ 194109 w 6265104"/>
                    <a:gd name="connsiteY1645" fmla="*/ 2281490 h 6338112"/>
                    <a:gd name="connsiteX1646" fmla="*/ 261083 w 6265104"/>
                    <a:gd name="connsiteY1646" fmla="*/ 2105679 h 6338112"/>
                    <a:gd name="connsiteX1647" fmla="*/ 299529 w 6265104"/>
                    <a:gd name="connsiteY1647" fmla="*/ 2059545 h 6338112"/>
                    <a:gd name="connsiteX1648" fmla="*/ 329295 w 6265104"/>
                    <a:gd name="connsiteY1648" fmla="*/ 2025879 h 6338112"/>
                    <a:gd name="connsiteX1649" fmla="*/ 368209 w 6265104"/>
                    <a:gd name="connsiteY1649" fmla="*/ 2031646 h 6338112"/>
                    <a:gd name="connsiteX1650" fmla="*/ 397161 w 6265104"/>
                    <a:gd name="connsiteY1650" fmla="*/ 2049953 h 6338112"/>
                    <a:gd name="connsiteX1651" fmla="*/ 403447 w 6265104"/>
                    <a:gd name="connsiteY1651" fmla="*/ 2038927 h 6338112"/>
                    <a:gd name="connsiteX1652" fmla="*/ 417607 w 6265104"/>
                    <a:gd name="connsiteY1652" fmla="*/ 2026945 h 6338112"/>
                    <a:gd name="connsiteX1653" fmla="*/ 425719 w 6265104"/>
                    <a:gd name="connsiteY1653" fmla="*/ 2019456 h 6338112"/>
                    <a:gd name="connsiteX1654" fmla="*/ 469095 w 6265104"/>
                    <a:gd name="connsiteY1654" fmla="*/ 1943192 h 6338112"/>
                    <a:gd name="connsiteX1655" fmla="*/ 472841 w 6265104"/>
                    <a:gd name="connsiteY1655" fmla="*/ 1919519 h 6338112"/>
                    <a:gd name="connsiteX1656" fmla="*/ 591457 w 6265104"/>
                    <a:gd name="connsiteY1656" fmla="*/ 1649150 h 6338112"/>
                    <a:gd name="connsiteX1657" fmla="*/ 608937 w 6265104"/>
                    <a:gd name="connsiteY1657" fmla="*/ 1625477 h 6338112"/>
                    <a:gd name="connsiteX1658" fmla="*/ 741287 w 6265104"/>
                    <a:gd name="connsiteY1658" fmla="*/ 1341402 h 6338112"/>
                    <a:gd name="connsiteX1659" fmla="*/ 839925 w 6265104"/>
                    <a:gd name="connsiteY1659" fmla="*/ 1214315 h 6338112"/>
                    <a:gd name="connsiteX1660" fmla="*/ 843671 w 6265104"/>
                    <a:gd name="connsiteY1660" fmla="*/ 1196872 h 6338112"/>
                    <a:gd name="connsiteX1661" fmla="*/ 1022219 w 6265104"/>
                    <a:gd name="connsiteY1661" fmla="*/ 922765 h 6338112"/>
                    <a:gd name="connsiteX1662" fmla="*/ 1045631 w 6265104"/>
                    <a:gd name="connsiteY1662" fmla="*/ 896133 h 6338112"/>
                    <a:gd name="connsiteX1663" fmla="*/ 1073125 w 6265104"/>
                    <a:gd name="connsiteY1663" fmla="*/ 875334 h 6338112"/>
                    <a:gd name="connsiteX1664" fmla="*/ 1070583 w 6265104"/>
                    <a:gd name="connsiteY1664" fmla="*/ 874356 h 6338112"/>
                    <a:gd name="connsiteX1665" fmla="*/ 1070583 w 6265104"/>
                    <a:gd name="connsiteY1665" fmla="*/ 868637 h 6338112"/>
                    <a:gd name="connsiteX1666" fmla="*/ 1050051 w 6265104"/>
                    <a:gd name="connsiteY1666" fmla="*/ 855725 h 6338112"/>
                    <a:gd name="connsiteX1667" fmla="*/ 1063439 w 6265104"/>
                    <a:gd name="connsiteY1667" fmla="*/ 803937 h 6338112"/>
                    <a:gd name="connsiteX1668" fmla="*/ 1148629 w 6265104"/>
                    <a:gd name="connsiteY1668" fmla="*/ 682002 h 6338112"/>
                    <a:gd name="connsiteX1669" fmla="*/ 1192477 w 6265104"/>
                    <a:gd name="connsiteY1669" fmla="*/ 662295 h 6338112"/>
                    <a:gd name="connsiteX1670" fmla="*/ 1581457 w 6265104"/>
                    <a:gd name="connsiteY1670" fmla="*/ 602936 h 6338112"/>
                    <a:gd name="connsiteX1671" fmla="*/ 1610917 w 6265104"/>
                    <a:gd name="connsiteY1671" fmla="*/ 612959 h 6338112"/>
                    <a:gd name="connsiteX1672" fmla="*/ 1621907 w 6265104"/>
                    <a:gd name="connsiteY1672" fmla="*/ 635163 h 6338112"/>
                    <a:gd name="connsiteX1673" fmla="*/ 1599927 w 6265104"/>
                    <a:gd name="connsiteY1673" fmla="*/ 648731 h 6338112"/>
                    <a:gd name="connsiteX1674" fmla="*/ 1537647 w 6265104"/>
                    <a:gd name="connsiteY1674" fmla="*/ 622828 h 6338112"/>
                    <a:gd name="connsiteX1675" fmla="*/ 1551081 w 6265104"/>
                    <a:gd name="connsiteY1675" fmla="*/ 603091 h 6338112"/>
                    <a:gd name="connsiteX1676" fmla="*/ 1581457 w 6265104"/>
                    <a:gd name="connsiteY1676" fmla="*/ 602936 h 6338112"/>
                    <a:gd name="connsiteX1677" fmla="*/ 4870549 w 6265104"/>
                    <a:gd name="connsiteY1677" fmla="*/ 596925 h 6338112"/>
                    <a:gd name="connsiteX1678" fmla="*/ 4910475 w 6265104"/>
                    <a:gd name="connsiteY1678" fmla="*/ 624401 h 6338112"/>
                    <a:gd name="connsiteX1679" fmla="*/ 4835775 w 6265104"/>
                    <a:gd name="connsiteY1679" fmla="*/ 633143 h 6338112"/>
                    <a:gd name="connsiteX1680" fmla="*/ 4839639 w 6265104"/>
                    <a:gd name="connsiteY1680" fmla="*/ 616907 h 6338112"/>
                    <a:gd name="connsiteX1681" fmla="*/ 4870549 w 6265104"/>
                    <a:gd name="connsiteY1681" fmla="*/ 596925 h 6338112"/>
                    <a:gd name="connsiteX1682" fmla="*/ 2408189 w 6265104"/>
                    <a:gd name="connsiteY1682" fmla="*/ 558456 h 6338112"/>
                    <a:gd name="connsiteX1683" fmla="*/ 2456383 w 6265104"/>
                    <a:gd name="connsiteY1683" fmla="*/ 597009 h 6338112"/>
                    <a:gd name="connsiteX1684" fmla="*/ 2489749 w 6265104"/>
                    <a:gd name="connsiteY1684" fmla="*/ 623125 h 6338112"/>
                    <a:gd name="connsiteX1685" fmla="*/ 2568839 w 6265104"/>
                    <a:gd name="connsiteY1685" fmla="*/ 634318 h 6338112"/>
                    <a:gd name="connsiteX1686" fmla="*/ 2575017 w 6265104"/>
                    <a:gd name="connsiteY1686" fmla="*/ 647998 h 6338112"/>
                    <a:gd name="connsiteX1687" fmla="*/ 2510757 w 6265104"/>
                    <a:gd name="connsiteY1687" fmla="*/ 697743 h 6338112"/>
                    <a:gd name="connsiteX1688" fmla="*/ 2456383 w 6265104"/>
                    <a:gd name="connsiteY1688" fmla="*/ 720128 h 6338112"/>
                    <a:gd name="connsiteX1689" fmla="*/ 2420547 w 6265104"/>
                    <a:gd name="connsiteY1689" fmla="*/ 751219 h 6338112"/>
                    <a:gd name="connsiteX1690" fmla="*/ 2372351 w 6265104"/>
                    <a:gd name="connsiteY1690" fmla="*/ 772361 h 6338112"/>
                    <a:gd name="connsiteX1691" fmla="*/ 2334043 w 6265104"/>
                    <a:gd name="connsiteY1691" fmla="*/ 781066 h 6338112"/>
                    <a:gd name="connsiteX1692" fmla="*/ 2334043 w 6265104"/>
                    <a:gd name="connsiteY1692" fmla="*/ 738783 h 6338112"/>
                    <a:gd name="connsiteX1693" fmla="*/ 2362465 w 6265104"/>
                    <a:gd name="connsiteY1693" fmla="*/ 720128 h 6338112"/>
                    <a:gd name="connsiteX1694" fmla="*/ 2368643 w 6265104"/>
                    <a:gd name="connsiteY1694" fmla="*/ 718885 h 6338112"/>
                    <a:gd name="connsiteX1695" fmla="*/ 2440319 w 6265104"/>
                    <a:gd name="connsiteY1695" fmla="*/ 661678 h 6338112"/>
                    <a:gd name="connsiteX1696" fmla="*/ 2414367 w 6265104"/>
                    <a:gd name="connsiteY1696" fmla="*/ 628099 h 6338112"/>
                    <a:gd name="connsiteX1697" fmla="*/ 2385945 w 6265104"/>
                    <a:gd name="connsiteY1697" fmla="*/ 605714 h 6338112"/>
                    <a:gd name="connsiteX1698" fmla="*/ 2408189 w 6265104"/>
                    <a:gd name="connsiteY1698" fmla="*/ 558456 h 6338112"/>
                    <a:gd name="connsiteX1699" fmla="*/ 1898394 w 6265104"/>
                    <a:gd name="connsiteY1699" fmla="*/ 426971 h 6338112"/>
                    <a:gd name="connsiteX1700" fmla="*/ 1935459 w 6265104"/>
                    <a:gd name="connsiteY1700" fmla="*/ 437197 h 6338112"/>
                    <a:gd name="connsiteX1701" fmla="*/ 1989031 w 6265104"/>
                    <a:gd name="connsiteY1701" fmla="*/ 434718 h 6338112"/>
                    <a:gd name="connsiteX1702" fmla="*/ 2003981 w 6265104"/>
                    <a:gd name="connsiteY1702" fmla="*/ 428521 h 6338112"/>
                    <a:gd name="connsiteX1703" fmla="*/ 2071259 w 6265104"/>
                    <a:gd name="connsiteY1703" fmla="*/ 458269 h 6338112"/>
                    <a:gd name="connsiteX1704" fmla="*/ 2124831 w 6265104"/>
                    <a:gd name="connsiteY1704" fmla="*/ 455790 h 6338112"/>
                    <a:gd name="connsiteX1705" fmla="*/ 2160963 w 6265104"/>
                    <a:gd name="connsiteY1705" fmla="*/ 450832 h 6338112"/>
                    <a:gd name="connsiteX1706" fmla="*/ 2195847 w 6265104"/>
                    <a:gd name="connsiteY1706" fmla="*/ 466945 h 6338112"/>
                    <a:gd name="connsiteX1707" fmla="*/ 2141029 w 6265104"/>
                    <a:gd name="connsiteY1707" fmla="*/ 495453 h 6338112"/>
                    <a:gd name="connsiteX1708" fmla="*/ 2074997 w 6265104"/>
                    <a:gd name="connsiteY1708" fmla="*/ 492974 h 6338112"/>
                    <a:gd name="connsiteX1709" fmla="*/ 2036375 w 6265104"/>
                    <a:gd name="connsiteY1709" fmla="*/ 484298 h 6338112"/>
                    <a:gd name="connsiteX1710" fmla="*/ 2016441 w 6265104"/>
                    <a:gd name="connsiteY1710" fmla="*/ 471903 h 6338112"/>
                    <a:gd name="connsiteX1711" fmla="*/ 1990277 w 6265104"/>
                    <a:gd name="connsiteY1711" fmla="*/ 455790 h 6338112"/>
                    <a:gd name="connsiteX1712" fmla="*/ 1974081 w 6265104"/>
                    <a:gd name="connsiteY1712" fmla="*/ 481819 h 6338112"/>
                    <a:gd name="connsiteX1713" fmla="*/ 1960377 w 6265104"/>
                    <a:gd name="connsiteY1713" fmla="*/ 492974 h 6338112"/>
                    <a:gd name="connsiteX1714" fmla="*/ 1941689 w 6265104"/>
                    <a:gd name="connsiteY1714" fmla="*/ 484298 h 6338112"/>
                    <a:gd name="connsiteX1715" fmla="*/ 1909295 w 6265104"/>
                    <a:gd name="connsiteY1715" fmla="*/ 473142 h 6338112"/>
                    <a:gd name="connsiteX1716" fmla="*/ 1851985 w 6265104"/>
                    <a:gd name="connsiteY1716" fmla="*/ 519003 h 6338112"/>
                    <a:gd name="connsiteX1717" fmla="*/ 1721169 w 6265104"/>
                    <a:gd name="connsiteY1717" fmla="*/ 569823 h 6338112"/>
                    <a:gd name="connsiteX1718" fmla="*/ 1627727 w 6265104"/>
                    <a:gd name="connsiteY1718" fmla="*/ 538835 h 6338112"/>
                    <a:gd name="connsiteX1719" fmla="*/ 1594089 w 6265104"/>
                    <a:gd name="connsiteY1719" fmla="*/ 573541 h 6338112"/>
                    <a:gd name="connsiteX1720" fmla="*/ 1581631 w 6265104"/>
                    <a:gd name="connsiteY1720" fmla="*/ 584696 h 6338112"/>
                    <a:gd name="connsiteX1721" fmla="*/ 1655137 w 6265104"/>
                    <a:gd name="connsiteY1721" fmla="*/ 522722 h 6338112"/>
                    <a:gd name="connsiteX1722" fmla="*/ 1742349 w 6265104"/>
                    <a:gd name="connsiteY1722" fmla="*/ 495453 h 6338112"/>
                    <a:gd name="connsiteX1723" fmla="*/ 1795921 w 6265104"/>
                    <a:gd name="connsiteY1723" fmla="*/ 448353 h 6338112"/>
                    <a:gd name="connsiteX1724" fmla="*/ 1822085 w 6265104"/>
                    <a:gd name="connsiteY1724" fmla="*/ 448353 h 6338112"/>
                    <a:gd name="connsiteX1725" fmla="*/ 1863199 w 6265104"/>
                    <a:gd name="connsiteY1725" fmla="*/ 444634 h 6338112"/>
                    <a:gd name="connsiteX1726" fmla="*/ 1898394 w 6265104"/>
                    <a:gd name="connsiteY1726" fmla="*/ 426971 h 6338112"/>
                    <a:gd name="connsiteX1727" fmla="*/ 2860767 w 6265104"/>
                    <a:gd name="connsiteY1727" fmla="*/ 383857 h 6338112"/>
                    <a:gd name="connsiteX1728" fmla="*/ 2908957 w 6265104"/>
                    <a:gd name="connsiteY1728" fmla="*/ 426160 h 6338112"/>
                    <a:gd name="connsiteX1729" fmla="*/ 2873449 w 6265104"/>
                    <a:gd name="connsiteY1729" fmla="*/ 447311 h 6338112"/>
                    <a:gd name="connsiteX1730" fmla="*/ 2851891 w 6265104"/>
                    <a:gd name="connsiteY1730" fmla="*/ 400032 h 6338112"/>
                    <a:gd name="connsiteX1731" fmla="*/ 2860767 w 6265104"/>
                    <a:gd name="connsiteY1731" fmla="*/ 383857 h 6338112"/>
                    <a:gd name="connsiteX1732" fmla="*/ 2771345 w 6265104"/>
                    <a:gd name="connsiteY1732" fmla="*/ 382615 h 6338112"/>
                    <a:gd name="connsiteX1733" fmla="*/ 2782585 w 6265104"/>
                    <a:gd name="connsiteY1733" fmla="*/ 392919 h 6338112"/>
                    <a:gd name="connsiteX1734" fmla="*/ 2768847 w 6265104"/>
                    <a:gd name="connsiteY1734" fmla="*/ 408946 h 6338112"/>
                    <a:gd name="connsiteX1735" fmla="*/ 2757607 w 6265104"/>
                    <a:gd name="connsiteY1735" fmla="*/ 396353 h 6338112"/>
                    <a:gd name="connsiteX1736" fmla="*/ 2771345 w 6265104"/>
                    <a:gd name="connsiteY1736" fmla="*/ 382615 h 6338112"/>
                    <a:gd name="connsiteX1737" fmla="*/ 1298933 w 6265104"/>
                    <a:gd name="connsiteY1737" fmla="*/ 371147 h 6338112"/>
                    <a:gd name="connsiteX1738" fmla="*/ 1322113 w 6265104"/>
                    <a:gd name="connsiteY1738" fmla="*/ 379752 h 6338112"/>
                    <a:gd name="connsiteX1739" fmla="*/ 1246463 w 6265104"/>
                    <a:gd name="connsiteY1739" fmla="*/ 398866 h 6338112"/>
                    <a:gd name="connsiteX1740" fmla="*/ 1298933 w 6265104"/>
                    <a:gd name="connsiteY1740" fmla="*/ 371147 h 6338112"/>
                    <a:gd name="connsiteX1741" fmla="*/ 3466238 w 6265104"/>
                    <a:gd name="connsiteY1741" fmla="*/ 122 h 6338112"/>
                    <a:gd name="connsiteX1742" fmla="*/ 3497671 w 6265104"/>
                    <a:gd name="connsiteY1742" fmla="*/ 4966 h 6338112"/>
                    <a:gd name="connsiteX1743" fmla="*/ 3660745 w 6265104"/>
                    <a:gd name="connsiteY1743" fmla="*/ 26220 h 6338112"/>
                    <a:gd name="connsiteX1744" fmla="*/ 3787721 w 6265104"/>
                    <a:gd name="connsiteY1744" fmla="*/ 46223 h 6338112"/>
                    <a:gd name="connsiteX1745" fmla="*/ 3950797 w 6265104"/>
                    <a:gd name="connsiteY1745" fmla="*/ 81229 h 6338112"/>
                    <a:gd name="connsiteX1746" fmla="*/ 4132545 w 6265104"/>
                    <a:gd name="connsiteY1746" fmla="*/ 131237 h 6338112"/>
                    <a:gd name="connsiteX1747" fmla="*/ 4178605 w 6265104"/>
                    <a:gd name="connsiteY1747" fmla="*/ 156241 h 6338112"/>
                    <a:gd name="connsiteX1748" fmla="*/ 4192297 w 6265104"/>
                    <a:gd name="connsiteY1748" fmla="*/ 163743 h 6338112"/>
                    <a:gd name="connsiteX1749" fmla="*/ 4393963 w 6265104"/>
                    <a:gd name="connsiteY1749" fmla="*/ 212500 h 6338112"/>
                    <a:gd name="connsiteX1750" fmla="*/ 4459941 w 6265104"/>
                    <a:gd name="connsiteY1750" fmla="*/ 221253 h 6338112"/>
                    <a:gd name="connsiteX1751" fmla="*/ 4564509 w 6265104"/>
                    <a:gd name="connsiteY1751" fmla="*/ 303766 h 6338112"/>
                    <a:gd name="connsiteX1752" fmla="*/ 4578201 w 6265104"/>
                    <a:gd name="connsiteY1752" fmla="*/ 321269 h 6338112"/>
                    <a:gd name="connsiteX1753" fmla="*/ 4640445 w 6265104"/>
                    <a:gd name="connsiteY1753" fmla="*/ 376278 h 6338112"/>
                    <a:gd name="connsiteX1754" fmla="*/ 4712645 w 6265104"/>
                    <a:gd name="connsiteY1754" fmla="*/ 463792 h 6338112"/>
                    <a:gd name="connsiteX1755" fmla="*/ 4591895 w 6265104"/>
                    <a:gd name="connsiteY1755" fmla="*/ 380028 h 6338112"/>
                    <a:gd name="connsiteX1756" fmla="*/ 4273213 w 6265104"/>
                    <a:gd name="connsiteY1756" fmla="*/ 218751 h 6338112"/>
                    <a:gd name="connsiteX1757" fmla="*/ 4131299 w 6265104"/>
                    <a:gd name="connsiteY1757" fmla="*/ 157491 h 6338112"/>
                    <a:gd name="connsiteX1758" fmla="*/ 4125853 w 6265104"/>
                    <a:gd name="connsiteY1758" fmla="*/ 155849 h 6338112"/>
                    <a:gd name="connsiteX1759" fmla="*/ 4117481 w 6265104"/>
                    <a:gd name="connsiteY1759" fmla="*/ 179673 h 6338112"/>
                    <a:gd name="connsiteX1760" fmla="*/ 4112491 w 6265104"/>
                    <a:gd name="connsiteY1760" fmla="*/ 220683 h 6338112"/>
                    <a:gd name="connsiteX1761" fmla="*/ 4159909 w 6265104"/>
                    <a:gd name="connsiteY1761" fmla="*/ 207013 h 6338112"/>
                    <a:gd name="connsiteX1762" fmla="*/ 4184865 w 6265104"/>
                    <a:gd name="connsiteY1762" fmla="*/ 203284 h 6338112"/>
                    <a:gd name="connsiteX1763" fmla="*/ 4189545 w 6265104"/>
                    <a:gd name="connsiteY1763" fmla="*/ 220839 h 6338112"/>
                    <a:gd name="connsiteX1764" fmla="*/ 4177377 w 6265104"/>
                    <a:gd name="connsiteY1764" fmla="*/ 231868 h 6338112"/>
                    <a:gd name="connsiteX1765" fmla="*/ 4092525 w 6265104"/>
                    <a:gd name="connsiteY1765" fmla="*/ 276606 h 6338112"/>
                    <a:gd name="connsiteX1766" fmla="*/ 4048851 w 6265104"/>
                    <a:gd name="connsiteY1766" fmla="*/ 310160 h 6338112"/>
                    <a:gd name="connsiteX1767" fmla="*/ 4022647 w 6265104"/>
                    <a:gd name="connsiteY1767" fmla="*/ 320102 h 6338112"/>
                    <a:gd name="connsiteX1768" fmla="*/ 3991451 w 6265104"/>
                    <a:gd name="connsiteY1768" fmla="*/ 359870 h 6338112"/>
                    <a:gd name="connsiteX1769" fmla="*/ 3957759 w 6265104"/>
                    <a:gd name="connsiteY1769" fmla="*/ 436919 h 6338112"/>
                    <a:gd name="connsiteX1770" fmla="*/ 3880393 w 6265104"/>
                    <a:gd name="connsiteY1770" fmla="*/ 518940 h 6338112"/>
                    <a:gd name="connsiteX1771" fmla="*/ 3865419 w 6265104"/>
                    <a:gd name="connsiteY1771" fmla="*/ 532610 h 6338112"/>
                    <a:gd name="connsiteX1772" fmla="*/ 3814257 w 6265104"/>
                    <a:gd name="connsiteY1772" fmla="*/ 532610 h 6338112"/>
                    <a:gd name="connsiteX1773" fmla="*/ 3748123 w 6265104"/>
                    <a:gd name="connsiteY1773" fmla="*/ 545037 h 6338112"/>
                    <a:gd name="connsiteX1774" fmla="*/ 3716927 w 6265104"/>
                    <a:gd name="connsiteY1774" fmla="*/ 635757 h 6338112"/>
                    <a:gd name="connsiteX1775" fmla="*/ 3719423 w 6265104"/>
                    <a:gd name="connsiteY1775" fmla="*/ 674282 h 6338112"/>
                    <a:gd name="connsiteX1776" fmla="*/ 3710687 w 6265104"/>
                    <a:gd name="connsiteY1776" fmla="*/ 723991 h 6338112"/>
                    <a:gd name="connsiteX1777" fmla="*/ 3647047 w 6265104"/>
                    <a:gd name="connsiteY1777" fmla="*/ 738904 h 6338112"/>
                    <a:gd name="connsiteX1778" fmla="*/ 3609613 w 6265104"/>
                    <a:gd name="connsiteY1778" fmla="*/ 736418 h 6338112"/>
                    <a:gd name="connsiteX1779" fmla="*/ 3535991 w 6265104"/>
                    <a:gd name="connsiteY1779" fmla="*/ 752574 h 6338112"/>
                    <a:gd name="connsiteX1780" fmla="*/ 3527255 w 6265104"/>
                    <a:gd name="connsiteY1780" fmla="*/ 769972 h 6338112"/>
                    <a:gd name="connsiteX1781" fmla="*/ 3523513 w 6265104"/>
                    <a:gd name="connsiteY1781" fmla="*/ 789856 h 6338112"/>
                    <a:gd name="connsiteX1782" fmla="*/ 3507291 w 6265104"/>
                    <a:gd name="connsiteY1782" fmla="*/ 782400 h 6338112"/>
                    <a:gd name="connsiteX1783" fmla="*/ 3473599 w 6265104"/>
                    <a:gd name="connsiteY1783" fmla="*/ 791099 h 6338112"/>
                    <a:gd name="connsiteX1784" fmla="*/ 3467359 w 6265104"/>
                    <a:gd name="connsiteY1784" fmla="*/ 810982 h 6338112"/>
                    <a:gd name="connsiteX1785" fmla="*/ 3417699 w 6265104"/>
                    <a:gd name="connsiteY1785" fmla="*/ 844886 h 6338112"/>
                    <a:gd name="connsiteX1786" fmla="*/ 3395581 w 6265104"/>
                    <a:gd name="connsiteY1786" fmla="*/ 831089 h 6338112"/>
                    <a:gd name="connsiteX1787" fmla="*/ 3394609 w 6265104"/>
                    <a:gd name="connsiteY1787" fmla="*/ 831970 h 6338112"/>
                    <a:gd name="connsiteX1788" fmla="*/ 3368403 w 6265104"/>
                    <a:gd name="connsiteY1788" fmla="*/ 825756 h 6338112"/>
                    <a:gd name="connsiteX1789" fmla="*/ 3354677 w 6265104"/>
                    <a:gd name="connsiteY1789" fmla="*/ 818298 h 6338112"/>
                    <a:gd name="connsiteX1790" fmla="*/ 3352567 w 6265104"/>
                    <a:gd name="connsiteY1790" fmla="*/ 816009 h 6338112"/>
                    <a:gd name="connsiteX1791" fmla="*/ 3354007 w 6265104"/>
                    <a:gd name="connsiteY1791" fmla="*/ 820766 h 6338112"/>
                    <a:gd name="connsiteX1792" fmla="*/ 3335303 w 6265104"/>
                    <a:gd name="connsiteY1792" fmla="*/ 925344 h 6338112"/>
                    <a:gd name="connsiteX1793" fmla="*/ 3312859 w 6265104"/>
                    <a:gd name="connsiteY1793" fmla="*/ 956468 h 6338112"/>
                    <a:gd name="connsiteX1794" fmla="*/ 3102127 w 6265104"/>
                    <a:gd name="connsiteY1794" fmla="*/ 987593 h 6338112"/>
                    <a:gd name="connsiteX1795" fmla="*/ 2888901 w 6265104"/>
                    <a:gd name="connsiteY1795" fmla="*/ 922854 h 6338112"/>
                    <a:gd name="connsiteX1796" fmla="*/ 2774183 w 6265104"/>
                    <a:gd name="connsiteY1796" fmla="*/ 929079 h 6338112"/>
                    <a:gd name="connsiteX1797" fmla="*/ 2759219 w 6265104"/>
                    <a:gd name="connsiteY1797" fmla="*/ 934059 h 6338112"/>
                    <a:gd name="connsiteX1798" fmla="*/ 2721811 w 6265104"/>
                    <a:gd name="connsiteY1798" fmla="*/ 1036147 h 6338112"/>
                    <a:gd name="connsiteX1799" fmla="*/ 2733033 w 6265104"/>
                    <a:gd name="connsiteY1799" fmla="*/ 1117070 h 6338112"/>
                    <a:gd name="connsiteX1800" fmla="*/ 2739269 w 6265104"/>
                    <a:gd name="connsiteY1800" fmla="*/ 1144460 h 6338112"/>
                    <a:gd name="connsiteX1801" fmla="*/ 2743009 w 6265104"/>
                    <a:gd name="connsiteY1801" fmla="*/ 1236588 h 6338112"/>
                    <a:gd name="connsiteX1802" fmla="*/ 2637019 w 6265104"/>
                    <a:gd name="connsiteY1802" fmla="*/ 1346146 h 6338112"/>
                    <a:gd name="connsiteX1803" fmla="*/ 2605847 w 6265104"/>
                    <a:gd name="connsiteY1803" fmla="*/ 1371046 h 6338112"/>
                    <a:gd name="connsiteX1804" fmla="*/ 2580907 w 6265104"/>
                    <a:gd name="connsiteY1804" fmla="*/ 1389721 h 6338112"/>
                    <a:gd name="connsiteX1805" fmla="*/ 2600859 w 6265104"/>
                    <a:gd name="connsiteY1805" fmla="*/ 1389721 h 6338112"/>
                    <a:gd name="connsiteX1806" fmla="*/ 2630785 w 6265104"/>
                    <a:gd name="connsiteY1806" fmla="*/ 1415865 h 6338112"/>
                    <a:gd name="connsiteX1807" fmla="*/ 2651983 w 6265104"/>
                    <a:gd name="connsiteY1807" fmla="*/ 1509239 h 6338112"/>
                    <a:gd name="connsiteX1808" fmla="*/ 2685651 w 6265104"/>
                    <a:gd name="connsiteY1808" fmla="*/ 1519198 h 6338112"/>
                    <a:gd name="connsiteX1809" fmla="*/ 2731787 w 6265104"/>
                    <a:gd name="connsiteY1809" fmla="*/ 1516709 h 6338112"/>
                    <a:gd name="connsiteX1810" fmla="*/ 2760467 w 6265104"/>
                    <a:gd name="connsiteY1810" fmla="*/ 1514219 h 6338112"/>
                    <a:gd name="connsiteX1811" fmla="*/ 2810343 w 6265104"/>
                    <a:gd name="connsiteY1811" fmla="*/ 1412130 h 6338112"/>
                    <a:gd name="connsiteX1812" fmla="*/ 2870197 w 6265104"/>
                    <a:gd name="connsiteY1812" fmla="*/ 1297592 h 6338112"/>
                    <a:gd name="connsiteX1813" fmla="*/ 2890147 w 6265104"/>
                    <a:gd name="connsiteY1813" fmla="*/ 1263978 h 6338112"/>
                    <a:gd name="connsiteX1814" fmla="*/ 2925061 w 6265104"/>
                    <a:gd name="connsiteY1814" fmla="*/ 1210444 h 6338112"/>
                    <a:gd name="connsiteX1815" fmla="*/ 3027311 w 6265104"/>
                    <a:gd name="connsiteY1815" fmla="*/ 1240323 h 6338112"/>
                    <a:gd name="connsiteX1816" fmla="*/ 3130807 w 6265104"/>
                    <a:gd name="connsiteY1816" fmla="*/ 1286388 h 6338112"/>
                    <a:gd name="connsiteX1817" fmla="*/ 3138287 w 6265104"/>
                    <a:gd name="connsiteY1817" fmla="*/ 1298837 h 6338112"/>
                    <a:gd name="connsiteX1818" fmla="*/ 3156991 w 6265104"/>
                    <a:gd name="connsiteY1818" fmla="*/ 1348636 h 6338112"/>
                    <a:gd name="connsiteX1819" fmla="*/ 3159485 w 6265104"/>
                    <a:gd name="connsiteY1819" fmla="*/ 1372291 h 6338112"/>
                    <a:gd name="connsiteX1820" fmla="*/ 3133301 w 6265104"/>
                    <a:gd name="connsiteY1820" fmla="*/ 1377271 h 6338112"/>
                    <a:gd name="connsiteX1821" fmla="*/ 3085917 w 6265104"/>
                    <a:gd name="connsiteY1821" fmla="*/ 1397191 h 6338112"/>
                    <a:gd name="connsiteX1822" fmla="*/ 3088411 w 6265104"/>
                    <a:gd name="connsiteY1822" fmla="*/ 1430805 h 6338112"/>
                    <a:gd name="connsiteX1823" fmla="*/ 3089657 w 6265104"/>
                    <a:gd name="connsiteY1823" fmla="*/ 1453215 h 6338112"/>
                    <a:gd name="connsiteX1824" fmla="*/ 3072201 w 6265104"/>
                    <a:gd name="connsiteY1824" fmla="*/ 1520443 h 6338112"/>
                    <a:gd name="connsiteX1825" fmla="*/ 3079681 w 6265104"/>
                    <a:gd name="connsiteY1825" fmla="*/ 1534138 h 6338112"/>
                    <a:gd name="connsiteX1826" fmla="*/ 3183177 w 6265104"/>
                    <a:gd name="connsiteY1826" fmla="*/ 1547833 h 6338112"/>
                    <a:gd name="connsiteX1827" fmla="*/ 3226821 w 6265104"/>
                    <a:gd name="connsiteY1827" fmla="*/ 1561528 h 6338112"/>
                    <a:gd name="connsiteX1828" fmla="*/ 3280439 w 6265104"/>
                    <a:gd name="connsiteY1828" fmla="*/ 1613817 h 6338112"/>
                    <a:gd name="connsiteX1829" fmla="*/ 3330315 w 6265104"/>
                    <a:gd name="connsiteY1829" fmla="*/ 1596387 h 6338112"/>
                    <a:gd name="connsiteX1830" fmla="*/ 3334057 w 6265104"/>
                    <a:gd name="connsiteY1830" fmla="*/ 1622532 h 6338112"/>
                    <a:gd name="connsiteX1831" fmla="*/ 3358995 w 6265104"/>
                    <a:gd name="connsiteY1831" fmla="*/ 1652411 h 6338112"/>
                    <a:gd name="connsiteX1832" fmla="*/ 3383935 w 6265104"/>
                    <a:gd name="connsiteY1832" fmla="*/ 1679801 h 6338112"/>
                    <a:gd name="connsiteX1833" fmla="*/ 3398897 w 6265104"/>
                    <a:gd name="connsiteY1833" fmla="*/ 1683536 h 6338112"/>
                    <a:gd name="connsiteX1834" fmla="*/ 3403885 w 6265104"/>
                    <a:gd name="connsiteY1834" fmla="*/ 1633736 h 6338112"/>
                    <a:gd name="connsiteX1835" fmla="*/ 3397651 w 6265104"/>
                    <a:gd name="connsiteY1835" fmla="*/ 1608837 h 6338112"/>
                    <a:gd name="connsiteX1836" fmla="*/ 3428823 w 6265104"/>
                    <a:gd name="connsiteY1836" fmla="*/ 1580202 h 6338112"/>
                    <a:gd name="connsiteX1837" fmla="*/ 3453763 w 6265104"/>
                    <a:gd name="connsiteY1837" fmla="*/ 1601367 h 6338112"/>
                    <a:gd name="connsiteX1838" fmla="*/ 3528579 w 6265104"/>
                    <a:gd name="connsiteY1838" fmla="*/ 1621287 h 6338112"/>
                    <a:gd name="connsiteX1839" fmla="*/ 3549777 w 6265104"/>
                    <a:gd name="connsiteY1839" fmla="*/ 1606347 h 6338112"/>
                    <a:gd name="connsiteX1840" fmla="*/ 3572221 w 6265104"/>
                    <a:gd name="connsiteY1840" fmla="*/ 1622532 h 6338112"/>
                    <a:gd name="connsiteX1841" fmla="*/ 3583443 w 6265104"/>
                    <a:gd name="connsiteY1841" fmla="*/ 1688516 h 6338112"/>
                    <a:gd name="connsiteX1842" fmla="*/ 3649531 w 6265104"/>
                    <a:gd name="connsiteY1842" fmla="*/ 1673576 h 6338112"/>
                    <a:gd name="connsiteX1843" fmla="*/ 3703149 w 6265104"/>
                    <a:gd name="connsiteY1843" fmla="*/ 1677311 h 6338112"/>
                    <a:gd name="connsiteX1844" fmla="*/ 3740557 w 6265104"/>
                    <a:gd name="connsiteY1844" fmla="*/ 1672331 h 6338112"/>
                    <a:gd name="connsiteX1845" fmla="*/ 3738063 w 6265104"/>
                    <a:gd name="connsiteY1845" fmla="*/ 1634981 h 6338112"/>
                    <a:gd name="connsiteX1846" fmla="*/ 3729335 w 6265104"/>
                    <a:gd name="connsiteY1846" fmla="*/ 1621287 h 6338112"/>
                    <a:gd name="connsiteX1847" fmla="*/ 3733077 w 6265104"/>
                    <a:gd name="connsiteY1847" fmla="*/ 1597632 h 6338112"/>
                    <a:gd name="connsiteX1848" fmla="*/ 3756767 w 6265104"/>
                    <a:gd name="connsiteY1848" fmla="*/ 1602612 h 6338112"/>
                    <a:gd name="connsiteX1849" fmla="*/ 3815373 w 6265104"/>
                    <a:gd name="connsiteY1849" fmla="*/ 1595142 h 6338112"/>
                    <a:gd name="connsiteX1850" fmla="*/ 3840313 w 6265104"/>
                    <a:gd name="connsiteY1850" fmla="*/ 1591407 h 6338112"/>
                    <a:gd name="connsiteX1851" fmla="*/ 3862757 w 6265104"/>
                    <a:gd name="connsiteY1851" fmla="*/ 1597632 h 6338112"/>
                    <a:gd name="connsiteX1852" fmla="*/ 3890191 w 6265104"/>
                    <a:gd name="connsiteY1852" fmla="*/ 1567753 h 6338112"/>
                    <a:gd name="connsiteX1853" fmla="*/ 3905153 w 6265104"/>
                    <a:gd name="connsiteY1853" fmla="*/ 1530403 h 6338112"/>
                    <a:gd name="connsiteX1854" fmla="*/ 3915129 w 6265104"/>
                    <a:gd name="connsiteY1854" fmla="*/ 1488074 h 6338112"/>
                    <a:gd name="connsiteX1855" fmla="*/ 3927599 w 6265104"/>
                    <a:gd name="connsiteY1855" fmla="*/ 1458195 h 6338112"/>
                    <a:gd name="connsiteX1856" fmla="*/ 3969995 w 6265104"/>
                    <a:gd name="connsiteY1856" fmla="*/ 1429560 h 6338112"/>
                    <a:gd name="connsiteX1857" fmla="*/ 3974981 w 6265104"/>
                    <a:gd name="connsiteY1857" fmla="*/ 1461929 h 6338112"/>
                    <a:gd name="connsiteX1858" fmla="*/ 3967501 w 6265104"/>
                    <a:gd name="connsiteY1858" fmla="*/ 1520443 h 6338112"/>
                    <a:gd name="connsiteX1859" fmla="*/ 3961265 w 6265104"/>
                    <a:gd name="connsiteY1859" fmla="*/ 1559038 h 6338112"/>
                    <a:gd name="connsiteX1860" fmla="*/ 3998673 w 6265104"/>
                    <a:gd name="connsiteY1860" fmla="*/ 1560283 h 6338112"/>
                    <a:gd name="connsiteX1861" fmla="*/ 4043563 w 6265104"/>
                    <a:gd name="connsiteY1861" fmla="*/ 1544098 h 6338112"/>
                    <a:gd name="connsiteX1862" fmla="*/ 4044811 w 6265104"/>
                    <a:gd name="connsiteY1862" fmla="*/ 1556548 h 6338112"/>
                    <a:gd name="connsiteX1863" fmla="*/ 4063515 w 6265104"/>
                    <a:gd name="connsiteY1863" fmla="*/ 1615062 h 6338112"/>
                    <a:gd name="connsiteX1864" fmla="*/ 4087207 w 6265104"/>
                    <a:gd name="connsiteY1864" fmla="*/ 1642451 h 6338112"/>
                    <a:gd name="connsiteX1865" fmla="*/ 4034835 w 6265104"/>
                    <a:gd name="connsiteY1865" fmla="*/ 1678556 h 6338112"/>
                    <a:gd name="connsiteX1866" fmla="*/ 3999921 w 6265104"/>
                    <a:gd name="connsiteY1866" fmla="*/ 1674821 h 6338112"/>
                    <a:gd name="connsiteX1867" fmla="*/ 4004909 w 6265104"/>
                    <a:gd name="connsiteY1867" fmla="*/ 1715905 h 6338112"/>
                    <a:gd name="connsiteX1868" fmla="*/ 4007403 w 6265104"/>
                    <a:gd name="connsiteY1868" fmla="*/ 1806788 h 6338112"/>
                    <a:gd name="connsiteX1869" fmla="*/ 4056033 w 6265104"/>
                    <a:gd name="connsiteY1869" fmla="*/ 1877752 h 6338112"/>
                    <a:gd name="connsiteX1870" fmla="*/ 4089699 w 6265104"/>
                    <a:gd name="connsiteY1870" fmla="*/ 1877752 h 6338112"/>
                    <a:gd name="connsiteX1871" fmla="*/ 4090479 w 6265104"/>
                    <a:gd name="connsiteY1871" fmla="*/ 1891292 h 6338112"/>
                    <a:gd name="connsiteX1872" fmla="*/ 4080971 w 6265104"/>
                    <a:gd name="connsiteY1872" fmla="*/ 1900162 h 6338112"/>
                    <a:gd name="connsiteX1873" fmla="*/ 3940067 w 6265104"/>
                    <a:gd name="connsiteY1873" fmla="*/ 1931286 h 6338112"/>
                    <a:gd name="connsiteX1874" fmla="*/ 3867745 w 6265104"/>
                    <a:gd name="connsiteY1874" fmla="*/ 1918837 h 6338112"/>
                    <a:gd name="connsiteX1875" fmla="*/ 3837819 w 6265104"/>
                    <a:gd name="connsiteY1875" fmla="*/ 1933776 h 6338112"/>
                    <a:gd name="connsiteX1876" fmla="*/ 3781707 w 6265104"/>
                    <a:gd name="connsiteY1876" fmla="*/ 1942491 h 6338112"/>
                    <a:gd name="connsiteX1877" fmla="*/ 3740557 w 6265104"/>
                    <a:gd name="connsiteY1877" fmla="*/ 1931286 h 6338112"/>
                    <a:gd name="connsiteX1878" fmla="*/ 3592173 w 6265104"/>
                    <a:gd name="connsiteY1878" fmla="*/ 1827953 h 6338112"/>
                    <a:gd name="connsiteX1879" fmla="*/ 3464985 w 6265104"/>
                    <a:gd name="connsiteY1879" fmla="*/ 1749519 h 6338112"/>
                    <a:gd name="connsiteX1880" fmla="*/ 3428823 w 6265104"/>
                    <a:gd name="connsiteY1880" fmla="*/ 1768194 h 6338112"/>
                    <a:gd name="connsiteX1881" fmla="*/ 3387675 w 6265104"/>
                    <a:gd name="connsiteY1881" fmla="*/ 1795584 h 6338112"/>
                    <a:gd name="connsiteX1882" fmla="*/ 3336551 w 6265104"/>
                    <a:gd name="connsiteY1882" fmla="*/ 1734580 h 6338112"/>
                    <a:gd name="connsiteX1883" fmla="*/ 3290413 w 6265104"/>
                    <a:gd name="connsiteY1883" fmla="*/ 1648676 h 6338112"/>
                    <a:gd name="connsiteX1884" fmla="*/ 3088411 w 6265104"/>
                    <a:gd name="connsiteY1884" fmla="*/ 1571488 h 6338112"/>
                    <a:gd name="connsiteX1885" fmla="*/ 3009853 w 6265104"/>
                    <a:gd name="connsiteY1885" fmla="*/ 1526668 h 6338112"/>
                    <a:gd name="connsiteX1886" fmla="*/ 2948753 w 6265104"/>
                    <a:gd name="connsiteY1886" fmla="*/ 1500524 h 6338112"/>
                    <a:gd name="connsiteX1887" fmla="*/ 2891395 w 6265104"/>
                    <a:gd name="connsiteY1887" fmla="*/ 1488074 h 6338112"/>
                    <a:gd name="connsiteX1888" fmla="*/ 2821567 w 6265104"/>
                    <a:gd name="connsiteY1888" fmla="*/ 1505504 h 6338112"/>
                    <a:gd name="connsiteX1889" fmla="*/ 2734281 w 6265104"/>
                    <a:gd name="connsiteY1889" fmla="*/ 1602612 h 6338112"/>
                    <a:gd name="connsiteX1890" fmla="*/ 2689391 w 6265104"/>
                    <a:gd name="connsiteY1890" fmla="*/ 1602612 h 6338112"/>
                    <a:gd name="connsiteX1891" fmla="*/ 2555969 w 6265104"/>
                    <a:gd name="connsiteY1891" fmla="*/ 1544098 h 6338112"/>
                    <a:gd name="connsiteX1892" fmla="*/ 2491129 w 6265104"/>
                    <a:gd name="connsiteY1892" fmla="*/ 1509239 h 6338112"/>
                    <a:gd name="connsiteX1893" fmla="*/ 2458707 w 6265104"/>
                    <a:gd name="connsiteY1893" fmla="*/ 1450725 h 6338112"/>
                    <a:gd name="connsiteX1894" fmla="*/ 2408831 w 6265104"/>
                    <a:gd name="connsiteY1894" fmla="*/ 1393456 h 6338112"/>
                    <a:gd name="connsiteX1895" fmla="*/ 2371423 w 6265104"/>
                    <a:gd name="connsiteY1895" fmla="*/ 1301327 h 6338112"/>
                    <a:gd name="connsiteX1896" fmla="*/ 2358953 w 6265104"/>
                    <a:gd name="connsiteY1896" fmla="*/ 1262733 h 6338112"/>
                    <a:gd name="connsiteX1897" fmla="*/ 2351471 w 6265104"/>
                    <a:gd name="connsiteY1897" fmla="*/ 1252773 h 6338112"/>
                    <a:gd name="connsiteX1898" fmla="*/ 2304087 w 6265104"/>
                    <a:gd name="connsiteY1898" fmla="*/ 1222894 h 6338112"/>
                    <a:gd name="connsiteX1899" fmla="*/ 2275409 w 6265104"/>
                    <a:gd name="connsiteY1899" fmla="*/ 1262733 h 6338112"/>
                    <a:gd name="connsiteX1900" fmla="*/ 2262939 w 6265104"/>
                    <a:gd name="connsiteY1900" fmla="*/ 1288877 h 6338112"/>
                    <a:gd name="connsiteX1901" fmla="*/ 2146973 w 6265104"/>
                    <a:gd name="connsiteY1901" fmla="*/ 1409640 h 6338112"/>
                    <a:gd name="connsiteX1902" fmla="*/ 2023527 w 6265104"/>
                    <a:gd name="connsiteY1902" fmla="*/ 1488074 h 6338112"/>
                    <a:gd name="connsiteX1903" fmla="*/ 1979885 w 6265104"/>
                    <a:gd name="connsiteY1903" fmla="*/ 1539118 h 6338112"/>
                    <a:gd name="connsiteX1904" fmla="*/ 1947465 w 6265104"/>
                    <a:gd name="connsiteY1904" fmla="*/ 1611327 h 6338112"/>
                    <a:gd name="connsiteX1905" fmla="*/ 1913797 w 6265104"/>
                    <a:gd name="connsiteY1905" fmla="*/ 1647431 h 6338112"/>
                    <a:gd name="connsiteX1906" fmla="*/ 1883871 w 6265104"/>
                    <a:gd name="connsiteY1906" fmla="*/ 1688516 h 6338112"/>
                    <a:gd name="connsiteX1907" fmla="*/ 1917537 w 6265104"/>
                    <a:gd name="connsiteY1907" fmla="*/ 1734580 h 6338112"/>
                    <a:gd name="connsiteX1908" fmla="*/ 1983625 w 6265104"/>
                    <a:gd name="connsiteY1908" fmla="*/ 1784379 h 6338112"/>
                    <a:gd name="connsiteX1909" fmla="*/ 1979885 w 6265104"/>
                    <a:gd name="connsiteY1909" fmla="*/ 1829198 h 6338112"/>
                    <a:gd name="connsiteX1910" fmla="*/ 1902575 w 6265104"/>
                    <a:gd name="connsiteY1910" fmla="*/ 1857833 h 6338112"/>
                    <a:gd name="connsiteX1911" fmla="*/ 1845215 w 6265104"/>
                    <a:gd name="connsiteY1911" fmla="*/ 1865302 h 6338112"/>
                    <a:gd name="connsiteX1912" fmla="*/ 1822771 w 6265104"/>
                    <a:gd name="connsiteY1912" fmla="*/ 1867792 h 6338112"/>
                    <a:gd name="connsiteX1913" fmla="*/ 1790351 w 6265104"/>
                    <a:gd name="connsiteY1913" fmla="*/ 1908877 h 6338112"/>
                    <a:gd name="connsiteX1914" fmla="*/ 1757929 w 6265104"/>
                    <a:gd name="connsiteY1914" fmla="*/ 1983575 h 6338112"/>
                    <a:gd name="connsiteX1915" fmla="*/ 1668151 w 6265104"/>
                    <a:gd name="connsiteY1915" fmla="*/ 1992290 h 6338112"/>
                    <a:gd name="connsiteX1916" fmla="*/ 1562161 w 6265104"/>
                    <a:gd name="connsiteY1916" fmla="*/ 1940001 h 6338112"/>
                    <a:gd name="connsiteX1917" fmla="*/ 1535975 w 6265104"/>
                    <a:gd name="connsiteY1917" fmla="*/ 1947471 h 6338112"/>
                    <a:gd name="connsiteX1918" fmla="*/ 1534729 w 6265104"/>
                    <a:gd name="connsiteY1918" fmla="*/ 1962411 h 6338112"/>
                    <a:gd name="connsiteX1919" fmla="*/ 1558421 w 6265104"/>
                    <a:gd name="connsiteY1919" fmla="*/ 1968636 h 6338112"/>
                    <a:gd name="connsiteX1920" fmla="*/ 1623261 w 6265104"/>
                    <a:gd name="connsiteY1920" fmla="*/ 1988555 h 6338112"/>
                    <a:gd name="connsiteX1921" fmla="*/ 1665657 w 6265104"/>
                    <a:gd name="connsiteY1921" fmla="*/ 2002250 h 6338112"/>
                    <a:gd name="connsiteX1922" fmla="*/ 1699323 w 6265104"/>
                    <a:gd name="connsiteY1922" fmla="*/ 2063254 h 6338112"/>
                    <a:gd name="connsiteX1923" fmla="*/ 1635731 w 6265104"/>
                    <a:gd name="connsiteY1923" fmla="*/ 2106828 h 6338112"/>
                    <a:gd name="connsiteX1924" fmla="*/ 1585853 w 6265104"/>
                    <a:gd name="connsiteY1924" fmla="*/ 2145423 h 6338112"/>
                    <a:gd name="connsiteX1925" fmla="*/ 1605803 w 6265104"/>
                    <a:gd name="connsiteY1925" fmla="*/ 2188997 h 6338112"/>
                    <a:gd name="connsiteX1926" fmla="*/ 1645705 w 6265104"/>
                    <a:gd name="connsiteY1926" fmla="*/ 2241286 h 6338112"/>
                    <a:gd name="connsiteX1927" fmla="*/ 1700571 w 6265104"/>
                    <a:gd name="connsiteY1927" fmla="*/ 2246266 h 6338112"/>
                    <a:gd name="connsiteX1928" fmla="*/ 1747955 w 6265104"/>
                    <a:gd name="connsiteY1928" fmla="*/ 2233816 h 6338112"/>
                    <a:gd name="connsiteX1929" fmla="*/ 1764165 w 6265104"/>
                    <a:gd name="connsiteY1929" fmla="*/ 2267430 h 6338112"/>
                    <a:gd name="connsiteX1930" fmla="*/ 1648199 w 6265104"/>
                    <a:gd name="connsiteY1930" fmla="*/ 2304780 h 6338112"/>
                    <a:gd name="connsiteX1931" fmla="*/ 1634483 w 6265104"/>
                    <a:gd name="connsiteY1931" fmla="*/ 2299800 h 6338112"/>
                    <a:gd name="connsiteX1932" fmla="*/ 1633237 w 6265104"/>
                    <a:gd name="connsiteY1932" fmla="*/ 2303535 h 6338112"/>
                    <a:gd name="connsiteX1933" fmla="*/ 1650693 w 6265104"/>
                    <a:gd name="connsiteY1933" fmla="*/ 2352089 h 6338112"/>
                    <a:gd name="connsiteX1934" fmla="*/ 1595829 w 6265104"/>
                    <a:gd name="connsiteY1934" fmla="*/ 2398153 h 6338112"/>
                    <a:gd name="connsiteX1935" fmla="*/ 1572137 w 6265104"/>
                    <a:gd name="connsiteY1935" fmla="*/ 2423053 h 6338112"/>
                    <a:gd name="connsiteX1936" fmla="*/ 1550939 w 6265104"/>
                    <a:gd name="connsiteY1936" fmla="*/ 2441727 h 6338112"/>
                    <a:gd name="connsiteX1937" fmla="*/ 1539715 w 6265104"/>
                    <a:gd name="connsiteY1937" fmla="*/ 2455422 h 6338112"/>
                    <a:gd name="connsiteX1938" fmla="*/ 1557173 w 6265104"/>
                    <a:gd name="connsiteY1938" fmla="*/ 2467872 h 6338112"/>
                    <a:gd name="connsiteX1939" fmla="*/ 1622013 w 6265104"/>
                    <a:gd name="connsiteY1939" fmla="*/ 2495262 h 6338112"/>
                    <a:gd name="connsiteX1940" fmla="*/ 1666903 w 6265104"/>
                    <a:gd name="connsiteY1940" fmla="*/ 2498996 h 6338112"/>
                    <a:gd name="connsiteX1941" fmla="*/ 1704311 w 6265104"/>
                    <a:gd name="connsiteY1941" fmla="*/ 2511446 h 6338112"/>
                    <a:gd name="connsiteX1942" fmla="*/ 1681867 w 6265104"/>
                    <a:gd name="connsiteY1942" fmla="*/ 2542571 h 6338112"/>
                    <a:gd name="connsiteX1943" fmla="*/ 1659421 w 6265104"/>
                    <a:gd name="connsiteY1943" fmla="*/ 2579920 h 6338112"/>
                    <a:gd name="connsiteX1944" fmla="*/ 1640717 w 6265104"/>
                    <a:gd name="connsiteY1944" fmla="*/ 2685743 h 6338112"/>
                    <a:gd name="connsiteX1945" fmla="*/ 1646953 w 6265104"/>
                    <a:gd name="connsiteY1945" fmla="*/ 2711888 h 6338112"/>
                    <a:gd name="connsiteX1946" fmla="*/ 1668151 w 6265104"/>
                    <a:gd name="connsiteY1946" fmla="*/ 2744257 h 6338112"/>
                    <a:gd name="connsiteX1947" fmla="*/ 1562161 w 6265104"/>
                    <a:gd name="connsiteY1947" fmla="*/ 2635944 h 6338112"/>
                    <a:gd name="connsiteX1948" fmla="*/ 1554679 w 6265104"/>
                    <a:gd name="connsiteY1948" fmla="*/ 2614779 h 6338112"/>
                    <a:gd name="connsiteX1949" fmla="*/ 1528493 w 6265104"/>
                    <a:gd name="connsiteY1949" fmla="*/ 2546306 h 6338112"/>
                    <a:gd name="connsiteX1950" fmla="*/ 1514777 w 6265104"/>
                    <a:gd name="connsiteY1950" fmla="*/ 2465382 h 6338112"/>
                    <a:gd name="connsiteX1951" fmla="*/ 1547197 w 6265104"/>
                    <a:gd name="connsiteY1951" fmla="*/ 2384458 h 6338112"/>
                    <a:gd name="connsiteX1952" fmla="*/ 1569643 w 6265104"/>
                    <a:gd name="connsiteY1952" fmla="*/ 2292330 h 6338112"/>
                    <a:gd name="connsiteX1953" fmla="*/ 1552185 w 6265104"/>
                    <a:gd name="connsiteY1953" fmla="*/ 2192732 h 6338112"/>
                    <a:gd name="connsiteX1954" fmla="*/ 1548445 w 6265104"/>
                    <a:gd name="connsiteY1954" fmla="*/ 2175302 h 6338112"/>
                    <a:gd name="connsiteX1955" fmla="*/ 1533481 w 6265104"/>
                    <a:gd name="connsiteY1955" fmla="*/ 2186507 h 6338112"/>
                    <a:gd name="connsiteX1956" fmla="*/ 1497321 w 6265104"/>
                    <a:gd name="connsiteY1956" fmla="*/ 2298555 h 6338112"/>
                    <a:gd name="connsiteX1957" fmla="*/ 1512283 w 6265104"/>
                    <a:gd name="connsiteY1957" fmla="*/ 2324699 h 6338112"/>
                    <a:gd name="connsiteX1958" fmla="*/ 1513531 w 6265104"/>
                    <a:gd name="connsiteY1958" fmla="*/ 2353334 h 6338112"/>
                    <a:gd name="connsiteX1959" fmla="*/ 1487345 w 6265104"/>
                    <a:gd name="connsiteY1959" fmla="*/ 2349599 h 6338112"/>
                    <a:gd name="connsiteX1960" fmla="*/ 1462405 w 6265104"/>
                    <a:gd name="connsiteY1960" fmla="*/ 2303535 h 6338112"/>
                    <a:gd name="connsiteX1961" fmla="*/ 1429985 w 6265104"/>
                    <a:gd name="connsiteY1961" fmla="*/ 2258716 h 6338112"/>
                    <a:gd name="connsiteX1962" fmla="*/ 1422503 w 6265104"/>
                    <a:gd name="connsiteY1962" fmla="*/ 2232571 h 6338112"/>
                    <a:gd name="connsiteX1963" fmla="*/ 1499815 w 6265104"/>
                    <a:gd name="connsiteY1963" fmla="*/ 2181527 h 6338112"/>
                    <a:gd name="connsiteX1964" fmla="*/ 1517271 w 6265104"/>
                    <a:gd name="connsiteY1964" fmla="*/ 2162852 h 6338112"/>
                    <a:gd name="connsiteX1965" fmla="*/ 1529741 w 6265104"/>
                    <a:gd name="connsiteY1965" fmla="*/ 2118033 h 6338112"/>
                    <a:gd name="connsiteX1966" fmla="*/ 1537223 w 6265104"/>
                    <a:gd name="connsiteY1966" fmla="*/ 2090644 h 6338112"/>
                    <a:gd name="connsiteX1967" fmla="*/ 1506049 w 6265104"/>
                    <a:gd name="connsiteY1967" fmla="*/ 2081929 h 6338112"/>
                    <a:gd name="connsiteX1968" fmla="*/ 1432479 w 6265104"/>
                    <a:gd name="connsiteY1968" fmla="*/ 2040844 h 6338112"/>
                    <a:gd name="connsiteX1969" fmla="*/ 1441209 w 6265104"/>
                    <a:gd name="connsiteY1969" fmla="*/ 2020925 h 6338112"/>
                    <a:gd name="connsiteX1970" fmla="*/ 1429985 w 6265104"/>
                    <a:gd name="connsiteY1970" fmla="*/ 1926306 h 6338112"/>
                    <a:gd name="connsiteX1971" fmla="*/ 1417517 w 6265104"/>
                    <a:gd name="connsiteY1971" fmla="*/ 1902652 h 6338112"/>
                    <a:gd name="connsiteX1972" fmla="*/ 1442455 w 6265104"/>
                    <a:gd name="connsiteY1972" fmla="*/ 1895182 h 6338112"/>
                    <a:gd name="connsiteX1973" fmla="*/ 1497321 w 6265104"/>
                    <a:gd name="connsiteY1973" fmla="*/ 1911367 h 6338112"/>
                    <a:gd name="connsiteX1974" fmla="*/ 1528493 w 6265104"/>
                    <a:gd name="connsiteY1974" fmla="*/ 1898917 h 6338112"/>
                    <a:gd name="connsiteX1975" fmla="*/ 1549691 w 6265104"/>
                    <a:gd name="connsiteY1975" fmla="*/ 1860323 h 6338112"/>
                    <a:gd name="connsiteX1976" fmla="*/ 1630743 w 6265104"/>
                    <a:gd name="connsiteY1976" fmla="*/ 1874017 h 6338112"/>
                    <a:gd name="connsiteX1977" fmla="*/ 1668151 w 6265104"/>
                    <a:gd name="connsiteY1977" fmla="*/ 1867792 h 6338112"/>
                    <a:gd name="connsiteX1978" fmla="*/ 1678125 w 6265104"/>
                    <a:gd name="connsiteY1978" fmla="*/ 1851608 h 6338112"/>
                    <a:gd name="connsiteX1979" fmla="*/ 1690595 w 6265104"/>
                    <a:gd name="connsiteY1979" fmla="*/ 1829198 h 6338112"/>
                    <a:gd name="connsiteX1980" fmla="*/ 1656927 w 6265104"/>
                    <a:gd name="connsiteY1980" fmla="*/ 1822973 h 6338112"/>
                    <a:gd name="connsiteX1981" fmla="*/ 1604557 w 6265104"/>
                    <a:gd name="connsiteY1981" fmla="*/ 1796829 h 6338112"/>
                    <a:gd name="connsiteX1982" fmla="*/ 1612039 w 6265104"/>
                    <a:gd name="connsiteY1982" fmla="*/ 1775664 h 6338112"/>
                    <a:gd name="connsiteX1983" fmla="*/ 1629495 w 6265104"/>
                    <a:gd name="connsiteY1983" fmla="*/ 1783134 h 6338112"/>
                    <a:gd name="connsiteX1984" fmla="*/ 1669397 w 6265104"/>
                    <a:gd name="connsiteY1984" fmla="*/ 1783134 h 6338112"/>
                    <a:gd name="connsiteX1985" fmla="*/ 1719275 w 6265104"/>
                    <a:gd name="connsiteY1985" fmla="*/ 1758234 h 6338112"/>
                    <a:gd name="connsiteX1986" fmla="*/ 1736731 w 6265104"/>
                    <a:gd name="connsiteY1986" fmla="*/ 1753254 h 6338112"/>
                    <a:gd name="connsiteX1987" fmla="*/ 1747955 w 6265104"/>
                    <a:gd name="connsiteY1987" fmla="*/ 1732090 h 6338112"/>
                    <a:gd name="connsiteX1988" fmla="*/ 1725509 w 6265104"/>
                    <a:gd name="connsiteY1988" fmla="*/ 1732090 h 6338112"/>
                    <a:gd name="connsiteX1989" fmla="*/ 1701817 w 6265104"/>
                    <a:gd name="connsiteY1989" fmla="*/ 1738315 h 6338112"/>
                    <a:gd name="connsiteX1990" fmla="*/ 1684361 w 6265104"/>
                    <a:gd name="connsiteY1990" fmla="*/ 1704700 h 6338112"/>
                    <a:gd name="connsiteX1991" fmla="*/ 1706805 w 6265104"/>
                    <a:gd name="connsiteY1991" fmla="*/ 1692250 h 6338112"/>
                    <a:gd name="connsiteX1992" fmla="*/ 1752943 w 6265104"/>
                    <a:gd name="connsiteY1992" fmla="*/ 1687271 h 6338112"/>
                    <a:gd name="connsiteX1993" fmla="*/ 1789103 w 6265104"/>
                    <a:gd name="connsiteY1993" fmla="*/ 1673576 h 6338112"/>
                    <a:gd name="connsiteX1994" fmla="*/ 1796585 w 6265104"/>
                    <a:gd name="connsiteY1994" fmla="*/ 1652411 h 6338112"/>
                    <a:gd name="connsiteX1995" fmla="*/ 1777881 w 6265104"/>
                    <a:gd name="connsiteY1995" fmla="*/ 1647431 h 6338112"/>
                    <a:gd name="connsiteX1996" fmla="*/ 1755435 w 6265104"/>
                    <a:gd name="connsiteY1996" fmla="*/ 1638716 h 6338112"/>
                    <a:gd name="connsiteX1997" fmla="*/ 1772893 w 6265104"/>
                    <a:gd name="connsiteY1997" fmla="*/ 1625022 h 6338112"/>
                    <a:gd name="connsiteX1998" fmla="*/ 1780375 w 6265104"/>
                    <a:gd name="connsiteY1998" fmla="*/ 1598877 h 6338112"/>
                    <a:gd name="connsiteX1999" fmla="*/ 1776633 w 6265104"/>
                    <a:gd name="connsiteY1999" fmla="*/ 1593897 h 6338112"/>
                    <a:gd name="connsiteX2000" fmla="*/ 1744213 w 6265104"/>
                    <a:gd name="connsiteY2000" fmla="*/ 1540363 h 6338112"/>
                    <a:gd name="connsiteX2001" fmla="*/ 1736731 w 6265104"/>
                    <a:gd name="connsiteY2001" fmla="*/ 1530403 h 6338112"/>
                    <a:gd name="connsiteX2002" fmla="*/ 1782869 w 6265104"/>
                    <a:gd name="connsiteY2002" fmla="*/ 1486829 h 6338112"/>
                    <a:gd name="connsiteX2003" fmla="*/ 1812795 w 6265104"/>
                    <a:gd name="connsiteY2003" fmla="*/ 1479359 h 6338112"/>
                    <a:gd name="connsiteX2004" fmla="*/ 1806561 w 6265104"/>
                    <a:gd name="connsiteY2004" fmla="*/ 1451970 h 6338112"/>
                    <a:gd name="connsiteX2005" fmla="*/ 1807807 w 6265104"/>
                    <a:gd name="connsiteY2005" fmla="*/ 1427070 h 6338112"/>
                    <a:gd name="connsiteX2006" fmla="*/ 1810301 w 6265104"/>
                    <a:gd name="connsiteY2006" fmla="*/ 1399681 h 6338112"/>
                    <a:gd name="connsiteX2007" fmla="*/ 1817783 w 6265104"/>
                    <a:gd name="connsiteY2007" fmla="*/ 1347391 h 6338112"/>
                    <a:gd name="connsiteX2008" fmla="*/ 1806561 w 6265104"/>
                    <a:gd name="connsiteY2008" fmla="*/ 1312532 h 6338112"/>
                    <a:gd name="connsiteX2009" fmla="*/ 1782869 w 6265104"/>
                    <a:gd name="connsiteY2009" fmla="*/ 1303817 h 6338112"/>
                    <a:gd name="connsiteX2010" fmla="*/ 1797831 w 6265104"/>
                    <a:gd name="connsiteY2010" fmla="*/ 1291367 h 6338112"/>
                    <a:gd name="connsiteX2011" fmla="*/ 1830253 w 6265104"/>
                    <a:gd name="connsiteY2011" fmla="*/ 1303817 h 6338112"/>
                    <a:gd name="connsiteX2012" fmla="*/ 1861425 w 6265104"/>
                    <a:gd name="connsiteY2012" fmla="*/ 1393456 h 6338112"/>
                    <a:gd name="connsiteX2013" fmla="*/ 1917537 w 6265104"/>
                    <a:gd name="connsiteY2013" fmla="*/ 1474379 h 6338112"/>
                    <a:gd name="connsiteX2014" fmla="*/ 1941229 w 6265104"/>
                    <a:gd name="connsiteY2014" fmla="*/ 1481849 h 6338112"/>
                    <a:gd name="connsiteX2015" fmla="*/ 2108319 w 6265104"/>
                    <a:gd name="connsiteY2015" fmla="*/ 1417110 h 6338112"/>
                    <a:gd name="connsiteX2016" fmla="*/ 2118295 w 6265104"/>
                    <a:gd name="connsiteY2016" fmla="*/ 1409640 h 6338112"/>
                    <a:gd name="connsiteX2017" fmla="*/ 2145727 w 6265104"/>
                    <a:gd name="connsiteY2017" fmla="*/ 1303817 h 6338112"/>
                    <a:gd name="connsiteX2018" fmla="*/ 2154455 w 6265104"/>
                    <a:gd name="connsiteY2018" fmla="*/ 1254018 h 6338112"/>
                    <a:gd name="connsiteX2019" fmla="*/ 2160691 w 6265104"/>
                    <a:gd name="connsiteY2019" fmla="*/ 1232853 h 6338112"/>
                    <a:gd name="connsiteX2020" fmla="*/ 2215555 w 6265104"/>
                    <a:gd name="connsiteY2020" fmla="*/ 1178074 h 6338112"/>
                    <a:gd name="connsiteX2021" fmla="*/ 2235507 w 6265104"/>
                    <a:gd name="connsiteY2021" fmla="*/ 1123295 h 6338112"/>
                    <a:gd name="connsiteX2022" fmla="*/ 2225531 w 6265104"/>
                    <a:gd name="connsiteY2022" fmla="*/ 1100886 h 6338112"/>
                    <a:gd name="connsiteX2023" fmla="*/ 2209321 w 6265104"/>
                    <a:gd name="connsiteY2023" fmla="*/ 1080966 h 6338112"/>
                    <a:gd name="connsiteX2024" fmla="*/ 2188123 w 6265104"/>
                    <a:gd name="connsiteY2024" fmla="*/ 1061046 h 6338112"/>
                    <a:gd name="connsiteX2025" fmla="*/ 2174407 w 6265104"/>
                    <a:gd name="connsiteY2025" fmla="*/ 1034902 h 6338112"/>
                    <a:gd name="connsiteX2026" fmla="*/ 2164431 w 6265104"/>
                    <a:gd name="connsiteY2026" fmla="*/ 1005022 h 6338112"/>
                    <a:gd name="connsiteX2027" fmla="*/ 2201839 w 6265104"/>
                    <a:gd name="connsiteY2027" fmla="*/ 1003777 h 6338112"/>
                    <a:gd name="connsiteX2028" fmla="*/ 2252963 w 6265104"/>
                    <a:gd name="connsiteY2028" fmla="*/ 1024942 h 6338112"/>
                    <a:gd name="connsiteX2029" fmla="*/ 2290371 w 6265104"/>
                    <a:gd name="connsiteY2029" fmla="*/ 1080966 h 6338112"/>
                    <a:gd name="connsiteX2030" fmla="*/ 2271667 w 6265104"/>
                    <a:gd name="connsiteY2030" fmla="*/ 1099641 h 6338112"/>
                    <a:gd name="connsiteX2031" fmla="*/ 2259197 w 6265104"/>
                    <a:gd name="connsiteY2031" fmla="*/ 1118315 h 6338112"/>
                    <a:gd name="connsiteX2032" fmla="*/ 2281643 w 6265104"/>
                    <a:gd name="connsiteY2032" fmla="*/ 1118315 h 6338112"/>
                    <a:gd name="connsiteX2033" fmla="*/ 2321545 w 6265104"/>
                    <a:gd name="connsiteY2033" fmla="*/ 1125785 h 6338112"/>
                    <a:gd name="connsiteX2034" fmla="*/ 2343989 w 6265104"/>
                    <a:gd name="connsiteY2034" fmla="*/ 1130765 h 6338112"/>
                    <a:gd name="connsiteX2035" fmla="*/ 2408831 w 6265104"/>
                    <a:gd name="connsiteY2035" fmla="*/ 1089681 h 6338112"/>
                    <a:gd name="connsiteX2036" fmla="*/ 2408831 w 6265104"/>
                    <a:gd name="connsiteY2036" fmla="*/ 1066026 h 6338112"/>
                    <a:gd name="connsiteX2037" fmla="*/ 2405089 w 6265104"/>
                    <a:gd name="connsiteY2037" fmla="*/ 1064781 h 6338112"/>
                    <a:gd name="connsiteX2038" fmla="*/ 2256705 w 6265104"/>
                    <a:gd name="connsiteY2038" fmla="*/ 1000042 h 6338112"/>
                    <a:gd name="connsiteX2039" fmla="*/ 2199345 w 6265104"/>
                    <a:gd name="connsiteY2039" fmla="*/ 986348 h 6338112"/>
                    <a:gd name="connsiteX2040" fmla="*/ 2178147 w 6265104"/>
                    <a:gd name="connsiteY2040" fmla="*/ 980123 h 6338112"/>
                    <a:gd name="connsiteX2041" fmla="*/ 2107071 w 6265104"/>
                    <a:gd name="connsiteY2041" fmla="*/ 942773 h 6338112"/>
                    <a:gd name="connsiteX2042" fmla="*/ 2004823 w 6265104"/>
                    <a:gd name="connsiteY2042" fmla="*/ 920364 h 6338112"/>
                    <a:gd name="connsiteX2043" fmla="*/ 2003113 w 6265104"/>
                    <a:gd name="connsiteY2043" fmla="*/ 918481 h 6338112"/>
                    <a:gd name="connsiteX2044" fmla="*/ 2003519 w 6265104"/>
                    <a:gd name="connsiteY2044" fmla="*/ 919879 h 6338112"/>
                    <a:gd name="connsiteX2045" fmla="*/ 1942355 w 6265104"/>
                    <a:gd name="connsiteY2045" fmla="*/ 888478 h 6338112"/>
                    <a:gd name="connsiteX2046" fmla="*/ 1929613 w 6265104"/>
                    <a:gd name="connsiteY2046" fmla="*/ 833213 h 6338112"/>
                    <a:gd name="connsiteX2047" fmla="*/ 1934079 w 6265104"/>
                    <a:gd name="connsiteY2047" fmla="*/ 842020 h 6338112"/>
                    <a:gd name="connsiteX2048" fmla="*/ 1932501 w 6265104"/>
                    <a:gd name="connsiteY2048" fmla="*/ 834460 h 6338112"/>
                    <a:gd name="connsiteX2049" fmla="*/ 1926267 w 6265104"/>
                    <a:gd name="connsiteY2049" fmla="*/ 820766 h 6338112"/>
                    <a:gd name="connsiteX2050" fmla="*/ 1936241 w 6265104"/>
                    <a:gd name="connsiteY2050" fmla="*/ 795866 h 6338112"/>
                    <a:gd name="connsiteX2051" fmla="*/ 2017293 w 6265104"/>
                    <a:gd name="connsiteY2051" fmla="*/ 785906 h 6338112"/>
                    <a:gd name="connsiteX2052" fmla="*/ 2035997 w 6265104"/>
                    <a:gd name="connsiteY2052" fmla="*/ 802091 h 6338112"/>
                    <a:gd name="connsiteX2053" fmla="*/ 2062183 w 6265104"/>
                    <a:gd name="connsiteY2053" fmla="*/ 839440 h 6338112"/>
                    <a:gd name="connsiteX2054" fmla="*/ 2103331 w 6265104"/>
                    <a:gd name="connsiteY2054" fmla="*/ 840685 h 6338112"/>
                    <a:gd name="connsiteX2055" fmla="*/ 2124529 w 6265104"/>
                    <a:gd name="connsiteY2055" fmla="*/ 836950 h 6338112"/>
                    <a:gd name="connsiteX2056" fmla="*/ 2164431 w 6265104"/>
                    <a:gd name="connsiteY2056" fmla="*/ 826990 h 6338112"/>
                    <a:gd name="connsiteX2057" fmla="*/ 2262939 w 6265104"/>
                    <a:gd name="connsiteY2057" fmla="*/ 834460 h 6338112"/>
                    <a:gd name="connsiteX2058" fmla="*/ 2262939 w 6265104"/>
                    <a:gd name="connsiteY2058" fmla="*/ 874300 h 6338112"/>
                    <a:gd name="connsiteX2059" fmla="*/ 2260591 w 6265104"/>
                    <a:gd name="connsiteY2059" fmla="*/ 877329 h 6338112"/>
                    <a:gd name="connsiteX2060" fmla="*/ 2255517 w 6265104"/>
                    <a:gd name="connsiteY2060" fmla="*/ 901285 h 6338112"/>
                    <a:gd name="connsiteX2061" fmla="*/ 2261789 w 6265104"/>
                    <a:gd name="connsiteY2061" fmla="*/ 930890 h 6338112"/>
                    <a:gd name="connsiteX2062" fmla="*/ 2261061 w 6265104"/>
                    <a:gd name="connsiteY2062" fmla="*/ 930058 h 6338112"/>
                    <a:gd name="connsiteX2063" fmla="*/ 2262939 w 6265104"/>
                    <a:gd name="connsiteY2063" fmla="*/ 934059 h 6338112"/>
                    <a:gd name="connsiteX2064" fmla="*/ 2309075 w 6265104"/>
                    <a:gd name="connsiteY2064" fmla="*/ 960203 h 6338112"/>
                    <a:gd name="connsiteX2065" fmla="*/ 2310063 w 6265104"/>
                    <a:gd name="connsiteY2065" fmla="*/ 960333 h 6338112"/>
                    <a:gd name="connsiteX2066" fmla="*/ 2307019 w 6265104"/>
                    <a:gd name="connsiteY2066" fmla="*/ 958758 h 6338112"/>
                    <a:gd name="connsiteX2067" fmla="*/ 2355211 w 6265104"/>
                    <a:gd name="connsiteY2067" fmla="*/ 965099 h 6338112"/>
                    <a:gd name="connsiteX2068" fmla="*/ 2353319 w 6265104"/>
                    <a:gd name="connsiteY2068" fmla="*/ 966016 h 6338112"/>
                    <a:gd name="connsiteX2069" fmla="*/ 2356459 w 6265104"/>
                    <a:gd name="connsiteY2069" fmla="*/ 966428 h 6338112"/>
                    <a:gd name="connsiteX2070" fmla="*/ 2428781 w 6265104"/>
                    <a:gd name="connsiteY2070" fmla="*/ 940284 h 6338112"/>
                    <a:gd name="connsiteX2071" fmla="*/ 2503597 w 6265104"/>
                    <a:gd name="connsiteY2071" fmla="*/ 901689 h 6338112"/>
                    <a:gd name="connsiteX2072" fmla="*/ 2527289 w 6265104"/>
                    <a:gd name="connsiteY2072" fmla="*/ 894219 h 6338112"/>
                    <a:gd name="connsiteX2073" fmla="*/ 2582155 w 6265104"/>
                    <a:gd name="connsiteY2073" fmla="*/ 825745 h 6338112"/>
                    <a:gd name="connsiteX2074" fmla="*/ 2660711 w 6265104"/>
                    <a:gd name="connsiteY2074" fmla="*/ 797111 h 6338112"/>
                    <a:gd name="connsiteX2075" fmla="*/ 2723059 w 6265104"/>
                    <a:gd name="connsiteY2075" fmla="*/ 848155 h 6338112"/>
                    <a:gd name="connsiteX2076" fmla="*/ 2772935 w 6265104"/>
                    <a:gd name="connsiteY2076" fmla="*/ 826990 h 6338112"/>
                    <a:gd name="connsiteX2077" fmla="*/ 2811591 w 6265104"/>
                    <a:gd name="connsiteY2077" fmla="*/ 768476 h 6338112"/>
                    <a:gd name="connsiteX2078" fmla="*/ 2851493 w 6265104"/>
                    <a:gd name="connsiteY2078" fmla="*/ 756027 h 6338112"/>
                    <a:gd name="connsiteX2079" fmla="*/ 2877679 w 6265104"/>
                    <a:gd name="connsiteY2079" fmla="*/ 748557 h 6338112"/>
                    <a:gd name="connsiteX2080" fmla="*/ 2886407 w 6265104"/>
                    <a:gd name="connsiteY2080" fmla="*/ 746067 h 6338112"/>
                    <a:gd name="connsiteX2081" fmla="*/ 2921321 w 6265104"/>
                    <a:gd name="connsiteY2081" fmla="*/ 748557 h 6338112"/>
                    <a:gd name="connsiteX2082" fmla="*/ 2938779 w 6265104"/>
                    <a:gd name="connsiteY2082" fmla="*/ 727392 h 6338112"/>
                    <a:gd name="connsiteX2083" fmla="*/ 2939309 w 6265104"/>
                    <a:gd name="connsiteY2083" fmla="*/ 717309 h 6338112"/>
                    <a:gd name="connsiteX2084" fmla="*/ 2936955 w 6265104"/>
                    <a:gd name="connsiteY2084" fmla="*/ 721718 h 6338112"/>
                    <a:gd name="connsiteX2085" fmla="*/ 2927909 w 6265104"/>
                    <a:gd name="connsiteY2085" fmla="*/ 723835 h 6338112"/>
                    <a:gd name="connsiteX2086" fmla="*/ 2889225 w 6265104"/>
                    <a:gd name="connsiteY2086" fmla="*/ 701462 h 6338112"/>
                    <a:gd name="connsiteX2087" fmla="*/ 2882985 w 6265104"/>
                    <a:gd name="connsiteY2087" fmla="*/ 669146 h 6338112"/>
                    <a:gd name="connsiteX2088" fmla="*/ 2917925 w 6265104"/>
                    <a:gd name="connsiteY2088" fmla="*/ 574684 h 6338112"/>
                    <a:gd name="connsiteX2089" fmla="*/ 2916677 w 6265104"/>
                    <a:gd name="connsiteY2089" fmla="*/ 526209 h 6338112"/>
                    <a:gd name="connsiteX2090" fmla="*/ 2937891 w 6265104"/>
                    <a:gd name="connsiteY2090" fmla="*/ 476492 h 6338112"/>
                    <a:gd name="connsiteX2091" fmla="*/ 2959105 w 6265104"/>
                    <a:gd name="connsiteY2091" fmla="*/ 467791 h 6338112"/>
                    <a:gd name="connsiteX2092" fmla="*/ 2956609 w 6265104"/>
                    <a:gd name="connsiteY2092" fmla="*/ 430504 h 6338112"/>
                    <a:gd name="connsiteX2093" fmla="*/ 2890473 w 6265104"/>
                    <a:gd name="connsiteY2093" fmla="*/ 373329 h 6338112"/>
                    <a:gd name="connsiteX2094" fmla="*/ 2882985 w 6265104"/>
                    <a:gd name="connsiteY2094" fmla="*/ 324854 h 6338112"/>
                    <a:gd name="connsiteX2095" fmla="*/ 2929157 w 6265104"/>
                    <a:gd name="connsiteY2095" fmla="*/ 323612 h 6338112"/>
                    <a:gd name="connsiteX2096" fmla="*/ 3021499 w 6265104"/>
                    <a:gd name="connsiteY2096" fmla="*/ 358414 h 6338112"/>
                    <a:gd name="connsiteX2097" fmla="*/ 3037721 w 6265104"/>
                    <a:gd name="connsiteY2097" fmla="*/ 379543 h 6338112"/>
                    <a:gd name="connsiteX2098" fmla="*/ 3095121 w 6265104"/>
                    <a:gd name="connsiteY2098" fmla="*/ 401916 h 6338112"/>
                    <a:gd name="connsiteX2099" fmla="*/ 3118831 w 6265104"/>
                    <a:gd name="connsiteY2099" fmla="*/ 405645 h 6338112"/>
                    <a:gd name="connsiteX2100" fmla="*/ 3176233 w 6265104"/>
                    <a:gd name="connsiteY2100" fmla="*/ 449147 h 6338112"/>
                    <a:gd name="connsiteX2101" fmla="*/ 3206181 w 6265104"/>
                    <a:gd name="connsiteY2101" fmla="*/ 474006 h 6338112"/>
                    <a:gd name="connsiteX2102" fmla="*/ 3286045 w 6265104"/>
                    <a:gd name="connsiteY2102" fmla="*/ 590842 h 6338112"/>
                    <a:gd name="connsiteX2103" fmla="*/ 3327225 w 6265104"/>
                    <a:gd name="connsiteY2103" fmla="*/ 603271 h 6338112"/>
                    <a:gd name="connsiteX2104" fmla="*/ 3349685 w 6265104"/>
                    <a:gd name="connsiteY2104" fmla="*/ 605757 h 6338112"/>
                    <a:gd name="connsiteX2105" fmla="*/ 3371211 w 6265104"/>
                    <a:gd name="connsiteY2105" fmla="*/ 609641 h 6338112"/>
                    <a:gd name="connsiteX2106" fmla="*/ 3369499 w 6265104"/>
                    <a:gd name="connsiteY2106" fmla="*/ 596654 h 6338112"/>
                    <a:gd name="connsiteX2107" fmla="*/ 3361293 w 6265104"/>
                    <a:gd name="connsiteY2107" fmla="*/ 589776 h 6338112"/>
                    <a:gd name="connsiteX2108" fmla="*/ 3281433 w 6265104"/>
                    <a:gd name="connsiteY2108" fmla="*/ 517697 h 6338112"/>
                    <a:gd name="connsiteX2109" fmla="*/ 3236509 w 6265104"/>
                    <a:gd name="connsiteY2109" fmla="*/ 433191 h 6338112"/>
                    <a:gd name="connsiteX2110" fmla="*/ 3216545 w 6265104"/>
                    <a:gd name="connsiteY2110" fmla="*/ 404608 h 6338112"/>
                    <a:gd name="connsiteX2111" fmla="*/ 3061813 w 6265104"/>
                    <a:gd name="connsiteY2111" fmla="*/ 317616 h 6338112"/>
                    <a:gd name="connsiteX2112" fmla="*/ 3039351 w 6265104"/>
                    <a:gd name="connsiteY2112" fmla="*/ 303946 h 6338112"/>
                    <a:gd name="connsiteX2113" fmla="*/ 2928295 w 6265104"/>
                    <a:gd name="connsiteY2113" fmla="*/ 228140 h 6338112"/>
                    <a:gd name="connsiteX2114" fmla="*/ 2773563 w 6265104"/>
                    <a:gd name="connsiteY2114" fmla="*/ 124992 h 6338112"/>
                    <a:gd name="connsiteX2115" fmla="*/ 2741119 w 6265104"/>
                    <a:gd name="connsiteY2115" fmla="*/ 102622 h 6338112"/>
                    <a:gd name="connsiteX2116" fmla="*/ 2942021 w 6265104"/>
                    <a:gd name="connsiteY2116" fmla="*/ 82739 h 6338112"/>
                    <a:gd name="connsiteX2117" fmla="*/ 2973287 w 6265104"/>
                    <a:gd name="connsiteY2117" fmla="*/ 79823 h 6338112"/>
                    <a:gd name="connsiteX2118" fmla="*/ 3075199 w 6265104"/>
                    <a:gd name="connsiteY2118" fmla="*/ 57319 h 6338112"/>
                    <a:gd name="connsiteX2119" fmla="*/ 3201395 w 6265104"/>
                    <a:gd name="connsiteY2119" fmla="*/ 36222 h 6338112"/>
                    <a:gd name="connsiteX2120" fmla="*/ 3413021 w 6265104"/>
                    <a:gd name="connsiteY2120" fmla="*/ 26220 h 6338112"/>
                    <a:gd name="connsiteX2121" fmla="*/ 3440407 w 6265104"/>
                    <a:gd name="connsiteY2121" fmla="*/ 18718 h 6338112"/>
                    <a:gd name="connsiteX2122" fmla="*/ 3466238 w 6265104"/>
                    <a:gd name="connsiteY2122" fmla="*/ 122 h 6338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Lst>
                  <a:rect l="l" t="t" r="r" b="b"/>
                  <a:pathLst>
                    <a:path w="6265104" h="6338112">
                      <a:moveTo>
                        <a:pt x="4422683" y="6301633"/>
                      </a:moveTo>
                      <a:lnTo>
                        <a:pt x="4405115" y="6302807"/>
                      </a:lnTo>
                      <a:lnTo>
                        <a:pt x="4408043" y="6303451"/>
                      </a:lnTo>
                      <a:cubicBezTo>
                        <a:pt x="4411749" y="6304077"/>
                        <a:pt x="4415767" y="6305017"/>
                        <a:pt x="4419319" y="6304547"/>
                      </a:cubicBezTo>
                      <a:close/>
                      <a:moveTo>
                        <a:pt x="4427909" y="6287163"/>
                      </a:moveTo>
                      <a:lnTo>
                        <a:pt x="4428061" y="6289443"/>
                      </a:lnTo>
                      <a:lnTo>
                        <a:pt x="4428123" y="6287483"/>
                      </a:lnTo>
                      <a:close/>
                      <a:moveTo>
                        <a:pt x="3360513" y="6201420"/>
                      </a:moveTo>
                      <a:cubicBezTo>
                        <a:pt x="3373125" y="6201714"/>
                        <a:pt x="3386052" y="6203481"/>
                        <a:pt x="3399295" y="6203481"/>
                      </a:cubicBezTo>
                      <a:cubicBezTo>
                        <a:pt x="3374071" y="6211725"/>
                        <a:pt x="3348847" y="6208191"/>
                        <a:pt x="3323623" y="6208191"/>
                      </a:cubicBezTo>
                      <a:cubicBezTo>
                        <a:pt x="3335605" y="6202303"/>
                        <a:pt x="3347901" y="6201125"/>
                        <a:pt x="3360513" y="6201420"/>
                      </a:cubicBezTo>
                      <a:close/>
                      <a:moveTo>
                        <a:pt x="3745493" y="6141461"/>
                      </a:moveTo>
                      <a:cubicBezTo>
                        <a:pt x="3700729" y="6165141"/>
                        <a:pt x="3670887" y="6206269"/>
                        <a:pt x="3626123" y="6228703"/>
                      </a:cubicBezTo>
                      <a:cubicBezTo>
                        <a:pt x="3565195" y="6258613"/>
                        <a:pt x="3501779" y="6261107"/>
                        <a:pt x="3438363" y="6237427"/>
                      </a:cubicBezTo>
                      <a:cubicBezTo>
                        <a:pt x="3422199" y="6231195"/>
                        <a:pt x="3415981" y="6214993"/>
                        <a:pt x="3406033" y="6201283"/>
                      </a:cubicBezTo>
                      <a:cubicBezTo>
                        <a:pt x="3520431" y="6180097"/>
                        <a:pt x="3633583" y="6166387"/>
                        <a:pt x="3745493" y="6141461"/>
                      </a:cubicBezTo>
                      <a:close/>
                      <a:moveTo>
                        <a:pt x="2129759" y="5956855"/>
                      </a:moveTo>
                      <a:lnTo>
                        <a:pt x="2134979" y="5970947"/>
                      </a:lnTo>
                      <a:cubicBezTo>
                        <a:pt x="2135917" y="5977831"/>
                        <a:pt x="2136541" y="5984715"/>
                        <a:pt x="2140291" y="5990347"/>
                      </a:cubicBezTo>
                      <a:cubicBezTo>
                        <a:pt x="2143415" y="5987845"/>
                        <a:pt x="2144353" y="5983465"/>
                        <a:pt x="2145759" y="5979397"/>
                      </a:cubicBezTo>
                      <a:lnTo>
                        <a:pt x="2154029" y="5970335"/>
                      </a:lnTo>
                      <a:close/>
                      <a:moveTo>
                        <a:pt x="4535327" y="5905175"/>
                      </a:moveTo>
                      <a:cubicBezTo>
                        <a:pt x="4525441" y="5932729"/>
                        <a:pt x="4527913" y="5959031"/>
                        <a:pt x="4537799" y="5987837"/>
                      </a:cubicBezTo>
                      <a:cubicBezTo>
                        <a:pt x="4543977" y="6005371"/>
                        <a:pt x="4536563" y="6025409"/>
                        <a:pt x="4527913" y="6042945"/>
                      </a:cubicBezTo>
                      <a:cubicBezTo>
                        <a:pt x="4505669" y="6085527"/>
                        <a:pt x="4510611" y="6100555"/>
                        <a:pt x="4547685" y="6126857"/>
                      </a:cubicBezTo>
                      <a:cubicBezTo>
                        <a:pt x="4574871" y="6146897"/>
                        <a:pt x="4602059" y="6168187"/>
                        <a:pt x="4608237" y="6204509"/>
                      </a:cubicBezTo>
                      <a:cubicBezTo>
                        <a:pt x="4592173" y="6234567"/>
                        <a:pt x="4569929" y="6259615"/>
                        <a:pt x="4548921" y="6284665"/>
                      </a:cubicBezTo>
                      <a:cubicBezTo>
                        <a:pt x="4499489" y="6343529"/>
                        <a:pt x="4445115" y="6303451"/>
                        <a:pt x="4394449" y="6307209"/>
                      </a:cubicBezTo>
                      <a:cubicBezTo>
                        <a:pt x="4380855" y="6308461"/>
                        <a:pt x="4361083" y="6309713"/>
                        <a:pt x="4351197" y="6290927"/>
                      </a:cubicBezTo>
                      <a:lnTo>
                        <a:pt x="4360353" y="6292943"/>
                      </a:lnTo>
                      <a:lnTo>
                        <a:pt x="4348579" y="6288141"/>
                      </a:lnTo>
                      <a:cubicBezTo>
                        <a:pt x="4327423" y="6293125"/>
                        <a:pt x="4310001" y="6268209"/>
                        <a:pt x="4288845" y="6280667"/>
                      </a:cubicBezTo>
                      <a:lnTo>
                        <a:pt x="4278291" y="6283751"/>
                      </a:lnTo>
                      <a:lnTo>
                        <a:pt x="4270345" y="6290561"/>
                      </a:lnTo>
                      <a:cubicBezTo>
                        <a:pt x="4265643" y="6293265"/>
                        <a:pt x="4260803" y="6294811"/>
                        <a:pt x="4255845" y="6295325"/>
                      </a:cubicBezTo>
                      <a:lnTo>
                        <a:pt x="4229015" y="6288195"/>
                      </a:lnTo>
                      <a:lnTo>
                        <a:pt x="4212753" y="6288843"/>
                      </a:lnTo>
                      <a:lnTo>
                        <a:pt x="4205685" y="6290075"/>
                      </a:lnTo>
                      <a:cubicBezTo>
                        <a:pt x="4184983" y="6299233"/>
                        <a:pt x="4171025" y="6320973"/>
                        <a:pt x="4152097" y="6331371"/>
                      </a:cubicBezTo>
                      <a:cubicBezTo>
                        <a:pt x="4119289" y="6349017"/>
                        <a:pt x="4100361" y="6327591"/>
                        <a:pt x="4078909" y="6317507"/>
                      </a:cubicBezTo>
                      <a:cubicBezTo>
                        <a:pt x="4059983" y="6308685"/>
                        <a:pt x="4063767" y="6284739"/>
                        <a:pt x="4075125" y="6267095"/>
                      </a:cubicBezTo>
                      <a:cubicBezTo>
                        <a:pt x="4085219" y="6250711"/>
                        <a:pt x="4083957" y="6229285"/>
                        <a:pt x="4095313" y="6212901"/>
                      </a:cubicBezTo>
                      <a:lnTo>
                        <a:pt x="4098531" y="6226861"/>
                      </a:lnTo>
                      <a:lnTo>
                        <a:pt x="4098441" y="6215885"/>
                      </a:lnTo>
                      <a:cubicBezTo>
                        <a:pt x="4117109" y="6187233"/>
                        <a:pt x="4113375" y="6161071"/>
                        <a:pt x="4089731" y="6136155"/>
                      </a:cubicBezTo>
                      <a:cubicBezTo>
                        <a:pt x="4069819" y="6116223"/>
                        <a:pt x="4063597" y="6083833"/>
                        <a:pt x="4032485" y="6076357"/>
                      </a:cubicBezTo>
                      <a:cubicBezTo>
                        <a:pt x="4058619" y="6070129"/>
                        <a:pt x="4084753" y="6063901"/>
                        <a:pt x="4110887" y="6057671"/>
                      </a:cubicBezTo>
                      <a:cubicBezTo>
                        <a:pt x="4134531" y="6082587"/>
                        <a:pt x="4163153" y="6102519"/>
                        <a:pt x="4183065" y="6131173"/>
                      </a:cubicBezTo>
                      <a:cubicBezTo>
                        <a:pt x="4200487" y="6154843"/>
                        <a:pt x="4225377" y="6151105"/>
                        <a:pt x="4244043" y="6128681"/>
                      </a:cubicBezTo>
                      <a:cubicBezTo>
                        <a:pt x="4257733" y="6113731"/>
                        <a:pt x="4271421" y="6100027"/>
                        <a:pt x="4286355" y="6086325"/>
                      </a:cubicBezTo>
                      <a:cubicBezTo>
                        <a:pt x="4310001" y="6062655"/>
                        <a:pt x="4337379" y="6046459"/>
                        <a:pt x="4372223" y="6075113"/>
                      </a:cubicBezTo>
                      <a:cubicBezTo>
                        <a:pt x="4357289" y="5997873"/>
                        <a:pt x="4357289" y="5997873"/>
                        <a:pt x="4379691" y="5997873"/>
                      </a:cubicBezTo>
                      <a:cubicBezTo>
                        <a:pt x="4374713" y="5986661"/>
                        <a:pt x="4359779" y="5987907"/>
                        <a:pt x="4354801" y="5976695"/>
                      </a:cubicBezTo>
                      <a:cubicBezTo>
                        <a:pt x="4409557" y="5954271"/>
                        <a:pt x="4465559" y="5933093"/>
                        <a:pt x="4520315" y="5910669"/>
                      </a:cubicBezTo>
                      <a:lnTo>
                        <a:pt x="4519355" y="5914177"/>
                      </a:lnTo>
                      <a:lnTo>
                        <a:pt x="4521733" y="5911437"/>
                      </a:lnTo>
                      <a:cubicBezTo>
                        <a:pt x="4521733" y="5908933"/>
                        <a:pt x="4521733" y="5907681"/>
                        <a:pt x="4521733" y="5906429"/>
                      </a:cubicBezTo>
                      <a:cubicBezTo>
                        <a:pt x="4525441" y="5905175"/>
                        <a:pt x="4530383" y="5905175"/>
                        <a:pt x="4535327" y="5905175"/>
                      </a:cubicBezTo>
                      <a:close/>
                      <a:moveTo>
                        <a:pt x="3272247" y="5666713"/>
                      </a:moveTo>
                      <a:cubicBezTo>
                        <a:pt x="3269445" y="5666635"/>
                        <a:pt x="3267187" y="5667373"/>
                        <a:pt x="3266175" y="5669923"/>
                      </a:cubicBezTo>
                      <a:lnTo>
                        <a:pt x="3266237" y="5670541"/>
                      </a:lnTo>
                      <a:lnTo>
                        <a:pt x="3272265" y="5666715"/>
                      </a:lnTo>
                      <a:close/>
                      <a:moveTo>
                        <a:pt x="3187395" y="5631743"/>
                      </a:moveTo>
                      <a:lnTo>
                        <a:pt x="3187343" y="5631767"/>
                      </a:lnTo>
                      <a:lnTo>
                        <a:pt x="3187329" y="5631823"/>
                      </a:lnTo>
                      <a:close/>
                      <a:moveTo>
                        <a:pt x="3088075" y="5573319"/>
                      </a:moveTo>
                      <a:lnTo>
                        <a:pt x="3086539" y="5573611"/>
                      </a:lnTo>
                      <a:lnTo>
                        <a:pt x="3088809" y="5574261"/>
                      </a:lnTo>
                      <a:close/>
                      <a:moveTo>
                        <a:pt x="5125303" y="5564481"/>
                      </a:moveTo>
                      <a:cubicBezTo>
                        <a:pt x="5126547" y="5573467"/>
                        <a:pt x="5126703" y="5581757"/>
                        <a:pt x="5125673" y="5589329"/>
                      </a:cubicBezTo>
                      <a:cubicBezTo>
                        <a:pt x="5122581" y="5612047"/>
                        <a:pt x="5108817" y="5628315"/>
                        <a:pt x="5081757" y="5637611"/>
                      </a:cubicBezTo>
                      <a:cubicBezTo>
                        <a:pt x="5074291" y="5638851"/>
                        <a:pt x="5069315" y="5642569"/>
                        <a:pt x="5066827" y="5648767"/>
                      </a:cubicBezTo>
                      <a:cubicBezTo>
                        <a:pt x="5056873" y="5673557"/>
                        <a:pt x="5041943" y="5685951"/>
                        <a:pt x="5014571" y="5683473"/>
                      </a:cubicBezTo>
                      <a:cubicBezTo>
                        <a:pt x="5003373" y="5682233"/>
                        <a:pt x="4994663" y="5688429"/>
                        <a:pt x="4994663" y="5699585"/>
                      </a:cubicBezTo>
                      <a:cubicBezTo>
                        <a:pt x="4994663" y="5725615"/>
                        <a:pt x="4988443" y="5734291"/>
                        <a:pt x="4958581" y="5733051"/>
                      </a:cubicBezTo>
                      <a:cubicBezTo>
                        <a:pt x="4931209" y="5731813"/>
                        <a:pt x="4902593" y="5747925"/>
                        <a:pt x="4875221" y="5757841"/>
                      </a:cubicBezTo>
                      <a:cubicBezTo>
                        <a:pt x="4760755" y="5797505"/>
                        <a:pt x="4650021" y="5848325"/>
                        <a:pt x="4538043" y="5892947"/>
                      </a:cubicBezTo>
                      <a:cubicBezTo>
                        <a:pt x="4571637" y="5865677"/>
                        <a:pt x="4575369" y="5816097"/>
                        <a:pt x="4612695" y="5791307"/>
                      </a:cubicBezTo>
                      <a:cubicBezTo>
                        <a:pt x="4616427" y="5788829"/>
                        <a:pt x="4617673" y="5781391"/>
                        <a:pt x="4616427" y="5776433"/>
                      </a:cubicBezTo>
                      <a:cubicBezTo>
                        <a:pt x="4611451" y="5721897"/>
                        <a:pt x="4643801" y="5693387"/>
                        <a:pt x="4688591" y="5673557"/>
                      </a:cubicBezTo>
                      <a:cubicBezTo>
                        <a:pt x="4706011" y="5664879"/>
                        <a:pt x="4725917" y="5656203"/>
                        <a:pt x="4743335" y="5645047"/>
                      </a:cubicBezTo>
                      <a:cubicBezTo>
                        <a:pt x="4760755" y="5633893"/>
                        <a:pt x="4776929" y="5633893"/>
                        <a:pt x="4795593" y="5642569"/>
                      </a:cubicBezTo>
                      <a:cubicBezTo>
                        <a:pt x="4830429" y="5658683"/>
                        <a:pt x="4868999" y="5650005"/>
                        <a:pt x="4906325" y="5653725"/>
                      </a:cubicBezTo>
                      <a:cubicBezTo>
                        <a:pt x="4916279" y="5654963"/>
                        <a:pt x="4915035" y="5642569"/>
                        <a:pt x="4910059" y="5636371"/>
                      </a:cubicBezTo>
                      <a:cubicBezTo>
                        <a:pt x="4898861" y="5623977"/>
                        <a:pt x="4905081" y="5615299"/>
                        <a:pt x="4915035" y="5606623"/>
                      </a:cubicBezTo>
                      <a:cubicBezTo>
                        <a:pt x="4922501" y="5600427"/>
                        <a:pt x="4928721" y="5594229"/>
                        <a:pt x="4937431" y="5599187"/>
                      </a:cubicBezTo>
                      <a:cubicBezTo>
                        <a:pt x="4949873" y="5606623"/>
                        <a:pt x="4949873" y="5619019"/>
                        <a:pt x="4946139" y="5628935"/>
                      </a:cubicBezTo>
                      <a:cubicBezTo>
                        <a:pt x="4937431" y="5654963"/>
                        <a:pt x="4964803" y="5678515"/>
                        <a:pt x="4948629" y="5704543"/>
                      </a:cubicBezTo>
                      <a:cubicBezTo>
                        <a:pt x="4947385" y="5705783"/>
                        <a:pt x="4951117" y="5711981"/>
                        <a:pt x="4953605" y="5711981"/>
                      </a:cubicBezTo>
                      <a:cubicBezTo>
                        <a:pt x="4961071" y="5714459"/>
                        <a:pt x="4964803" y="5707023"/>
                        <a:pt x="4969779" y="5703303"/>
                      </a:cubicBezTo>
                      <a:cubicBezTo>
                        <a:pt x="5017059" y="5661161"/>
                        <a:pt x="5069315" y="5621497"/>
                        <a:pt x="5112863" y="5574397"/>
                      </a:cubicBezTo>
                      <a:cubicBezTo>
                        <a:pt x="5115351" y="5570679"/>
                        <a:pt x="5121571" y="5566959"/>
                        <a:pt x="5125303" y="5564481"/>
                      </a:cubicBezTo>
                      <a:close/>
                      <a:moveTo>
                        <a:pt x="3689165" y="5490977"/>
                      </a:moveTo>
                      <a:cubicBezTo>
                        <a:pt x="3685117" y="5491599"/>
                        <a:pt x="3681069" y="5493467"/>
                        <a:pt x="3677333" y="5495957"/>
                      </a:cubicBezTo>
                      <a:lnTo>
                        <a:pt x="3676311" y="5496475"/>
                      </a:lnTo>
                      <a:lnTo>
                        <a:pt x="3684133" y="5494247"/>
                      </a:lnTo>
                      <a:lnTo>
                        <a:pt x="3695673" y="5492347"/>
                      </a:lnTo>
                      <a:close/>
                      <a:moveTo>
                        <a:pt x="2907665" y="5330071"/>
                      </a:moveTo>
                      <a:cubicBezTo>
                        <a:pt x="2914887" y="5330993"/>
                        <a:pt x="2922262" y="5334373"/>
                        <a:pt x="2929023" y="5336217"/>
                      </a:cubicBezTo>
                      <a:cubicBezTo>
                        <a:pt x="2942543" y="5338675"/>
                        <a:pt x="2948689" y="5350965"/>
                        <a:pt x="2945001" y="5363257"/>
                      </a:cubicBezTo>
                      <a:cubicBezTo>
                        <a:pt x="2936397" y="5381695"/>
                        <a:pt x="2929023" y="5365715"/>
                        <a:pt x="2921647" y="5360799"/>
                      </a:cubicBezTo>
                      <a:cubicBezTo>
                        <a:pt x="2906897" y="5350965"/>
                        <a:pt x="2892145" y="5352195"/>
                        <a:pt x="2889687" y="5370631"/>
                      </a:cubicBezTo>
                      <a:cubicBezTo>
                        <a:pt x="2885999" y="5389069"/>
                        <a:pt x="2871249" y="5400131"/>
                        <a:pt x="2862645" y="5414881"/>
                      </a:cubicBezTo>
                      <a:cubicBezTo>
                        <a:pt x="2856499" y="5384153"/>
                        <a:pt x="2871249" y="5360799"/>
                        <a:pt x="2887229" y="5338675"/>
                      </a:cubicBezTo>
                      <a:cubicBezTo>
                        <a:pt x="2893375" y="5330685"/>
                        <a:pt x="2900443" y="5329149"/>
                        <a:pt x="2907665" y="5330071"/>
                      </a:cubicBezTo>
                      <a:close/>
                      <a:moveTo>
                        <a:pt x="2517531" y="4896408"/>
                      </a:moveTo>
                      <a:cubicBezTo>
                        <a:pt x="2535285" y="4894077"/>
                        <a:pt x="2550503" y="4897574"/>
                        <a:pt x="2551771" y="4916223"/>
                      </a:cubicBezTo>
                      <a:cubicBezTo>
                        <a:pt x="2553039" y="4929044"/>
                        <a:pt x="2536553" y="4931375"/>
                        <a:pt x="2530213" y="4929044"/>
                      </a:cubicBezTo>
                      <a:cubicBezTo>
                        <a:pt x="2516263" y="4924381"/>
                        <a:pt x="2492169" y="4926713"/>
                        <a:pt x="2489631" y="4909229"/>
                      </a:cubicBezTo>
                      <a:cubicBezTo>
                        <a:pt x="2488363" y="4894077"/>
                        <a:pt x="2507385" y="4897574"/>
                        <a:pt x="2517531" y="4896408"/>
                      </a:cubicBezTo>
                      <a:close/>
                      <a:moveTo>
                        <a:pt x="4140792" y="4886714"/>
                      </a:moveTo>
                      <a:cubicBezTo>
                        <a:pt x="4145018" y="4886054"/>
                        <a:pt x="4149972" y="4887044"/>
                        <a:pt x="4154635" y="4887044"/>
                      </a:cubicBezTo>
                      <a:cubicBezTo>
                        <a:pt x="4161629" y="4885725"/>
                        <a:pt x="4168623" y="4889681"/>
                        <a:pt x="4165127" y="4900232"/>
                      </a:cubicBezTo>
                      <a:cubicBezTo>
                        <a:pt x="4162795" y="4910783"/>
                        <a:pt x="4155801" y="4914739"/>
                        <a:pt x="4146475" y="4913421"/>
                      </a:cubicBezTo>
                      <a:cubicBezTo>
                        <a:pt x="4137149" y="4912102"/>
                        <a:pt x="4131321" y="4908145"/>
                        <a:pt x="4131321" y="4896276"/>
                      </a:cubicBezTo>
                      <a:cubicBezTo>
                        <a:pt x="4133070" y="4889681"/>
                        <a:pt x="4136567" y="4887373"/>
                        <a:pt x="4140792" y="4886714"/>
                      </a:cubicBezTo>
                      <a:close/>
                      <a:moveTo>
                        <a:pt x="3102411" y="4877589"/>
                      </a:moveTo>
                      <a:cubicBezTo>
                        <a:pt x="3115425" y="4877589"/>
                        <a:pt x="3123235" y="4884054"/>
                        <a:pt x="3123235" y="4898276"/>
                      </a:cubicBezTo>
                      <a:cubicBezTo>
                        <a:pt x="3124537" y="4913792"/>
                        <a:pt x="3112823" y="4918963"/>
                        <a:pt x="3098505" y="4918963"/>
                      </a:cubicBezTo>
                      <a:cubicBezTo>
                        <a:pt x="3089395" y="4917670"/>
                        <a:pt x="3076379" y="4920256"/>
                        <a:pt x="3077681" y="4904741"/>
                      </a:cubicBezTo>
                      <a:cubicBezTo>
                        <a:pt x="3077681" y="4889226"/>
                        <a:pt x="3086791" y="4880175"/>
                        <a:pt x="3102411" y="4877589"/>
                      </a:cubicBezTo>
                      <a:close/>
                      <a:moveTo>
                        <a:pt x="3128597" y="4844620"/>
                      </a:moveTo>
                      <a:cubicBezTo>
                        <a:pt x="3136961" y="4845777"/>
                        <a:pt x="3145323" y="4848091"/>
                        <a:pt x="3146517" y="4858502"/>
                      </a:cubicBezTo>
                      <a:cubicBezTo>
                        <a:pt x="3146517" y="4864287"/>
                        <a:pt x="3142933" y="4865443"/>
                        <a:pt x="3138155" y="4865443"/>
                      </a:cubicBezTo>
                      <a:cubicBezTo>
                        <a:pt x="3132181" y="4861973"/>
                        <a:pt x="3120235" y="4861973"/>
                        <a:pt x="3120235" y="4851561"/>
                      </a:cubicBezTo>
                      <a:cubicBezTo>
                        <a:pt x="3120235" y="4846934"/>
                        <a:pt x="3125013" y="4844620"/>
                        <a:pt x="3128597" y="4844620"/>
                      </a:cubicBezTo>
                      <a:close/>
                      <a:moveTo>
                        <a:pt x="3808475" y="4829374"/>
                      </a:moveTo>
                      <a:cubicBezTo>
                        <a:pt x="3818621" y="4830610"/>
                        <a:pt x="3821157" y="4842973"/>
                        <a:pt x="3822425" y="4852864"/>
                      </a:cubicBezTo>
                      <a:cubicBezTo>
                        <a:pt x="3822425" y="4862755"/>
                        <a:pt x="3819889" y="4876355"/>
                        <a:pt x="3808475" y="4876355"/>
                      </a:cubicBezTo>
                      <a:cubicBezTo>
                        <a:pt x="3793257" y="4876355"/>
                        <a:pt x="3795793" y="4861519"/>
                        <a:pt x="3795793" y="4850392"/>
                      </a:cubicBezTo>
                      <a:cubicBezTo>
                        <a:pt x="3798329" y="4842973"/>
                        <a:pt x="3790721" y="4828137"/>
                        <a:pt x="3808475" y="4829374"/>
                      </a:cubicBezTo>
                      <a:close/>
                      <a:moveTo>
                        <a:pt x="3583775" y="4768833"/>
                      </a:moveTo>
                      <a:cubicBezTo>
                        <a:pt x="3590317" y="4767688"/>
                        <a:pt x="3590317" y="4772268"/>
                        <a:pt x="3591625" y="4776847"/>
                      </a:cubicBezTo>
                      <a:cubicBezTo>
                        <a:pt x="3589007" y="4784861"/>
                        <a:pt x="3583775" y="4791730"/>
                        <a:pt x="3574617" y="4792875"/>
                      </a:cubicBezTo>
                      <a:cubicBezTo>
                        <a:pt x="3569383" y="4794019"/>
                        <a:pt x="3565457" y="4788295"/>
                        <a:pt x="3566767" y="4784861"/>
                      </a:cubicBezTo>
                      <a:cubicBezTo>
                        <a:pt x="3568075" y="4775702"/>
                        <a:pt x="3574617" y="4769978"/>
                        <a:pt x="3583775" y="4768833"/>
                      </a:cubicBezTo>
                      <a:close/>
                      <a:moveTo>
                        <a:pt x="4795213" y="4755054"/>
                      </a:moveTo>
                      <a:lnTo>
                        <a:pt x="4816009" y="4779725"/>
                      </a:lnTo>
                      <a:lnTo>
                        <a:pt x="4815507" y="4778073"/>
                      </a:lnTo>
                      <a:cubicBezTo>
                        <a:pt x="4811207" y="4769745"/>
                        <a:pt x="4805641" y="4762819"/>
                        <a:pt x="4799025" y="4757215"/>
                      </a:cubicBezTo>
                      <a:close/>
                      <a:moveTo>
                        <a:pt x="3187043" y="4674275"/>
                      </a:moveTo>
                      <a:cubicBezTo>
                        <a:pt x="3187043" y="4696255"/>
                        <a:pt x="3189549" y="4715793"/>
                        <a:pt x="3217105" y="4693813"/>
                      </a:cubicBezTo>
                      <a:cubicBezTo>
                        <a:pt x="3224621" y="4687708"/>
                        <a:pt x="3233389" y="4686486"/>
                        <a:pt x="3240905" y="4693813"/>
                      </a:cubicBezTo>
                      <a:cubicBezTo>
                        <a:pt x="3245915" y="4698698"/>
                        <a:pt x="3247167" y="4703887"/>
                        <a:pt x="3247167" y="4709230"/>
                      </a:cubicBezTo>
                      <a:cubicBezTo>
                        <a:pt x="3247167" y="4714572"/>
                        <a:pt x="3245915" y="4720067"/>
                        <a:pt x="3245915" y="4725562"/>
                      </a:cubicBezTo>
                      <a:cubicBezTo>
                        <a:pt x="3245915" y="4736553"/>
                        <a:pt x="3235893" y="4736553"/>
                        <a:pt x="3227125" y="4736553"/>
                      </a:cubicBezTo>
                      <a:cubicBezTo>
                        <a:pt x="3223369" y="4736553"/>
                        <a:pt x="3218357" y="4738995"/>
                        <a:pt x="3217105" y="4736553"/>
                      </a:cubicBezTo>
                      <a:cubicBezTo>
                        <a:pt x="3178277" y="4706024"/>
                        <a:pt x="3151973" y="4743879"/>
                        <a:pt x="3120659" y="4753648"/>
                      </a:cubicBezTo>
                      <a:cubicBezTo>
                        <a:pt x="3110637" y="4756091"/>
                        <a:pt x="3096859" y="4771965"/>
                        <a:pt x="3089345" y="4754869"/>
                      </a:cubicBezTo>
                      <a:cubicBezTo>
                        <a:pt x="3081829" y="4740216"/>
                        <a:pt x="3085587" y="4724341"/>
                        <a:pt x="3104375" y="4715793"/>
                      </a:cubicBezTo>
                      <a:cubicBezTo>
                        <a:pt x="3133183" y="4702361"/>
                        <a:pt x="3159487" y="4688929"/>
                        <a:pt x="3187043" y="4674275"/>
                      </a:cubicBezTo>
                      <a:close/>
                      <a:moveTo>
                        <a:pt x="3334863" y="4660943"/>
                      </a:moveTo>
                      <a:cubicBezTo>
                        <a:pt x="3340065" y="4660476"/>
                        <a:pt x="3342903" y="4666694"/>
                        <a:pt x="3342273" y="4686589"/>
                      </a:cubicBezTo>
                      <a:cubicBezTo>
                        <a:pt x="3341011" y="4702753"/>
                        <a:pt x="3359929" y="4716431"/>
                        <a:pt x="3377585" y="4721405"/>
                      </a:cubicBezTo>
                      <a:cubicBezTo>
                        <a:pt x="3400287" y="4727622"/>
                        <a:pt x="3426771" y="4763681"/>
                        <a:pt x="3420465" y="4783576"/>
                      </a:cubicBezTo>
                      <a:cubicBezTo>
                        <a:pt x="3416683" y="4796010"/>
                        <a:pt x="3400287" y="4815905"/>
                        <a:pt x="3390197" y="4802227"/>
                      </a:cubicBezTo>
                      <a:cubicBezTo>
                        <a:pt x="3372541" y="4778602"/>
                        <a:pt x="3357407" y="4784819"/>
                        <a:pt x="3337227" y="4793523"/>
                      </a:cubicBezTo>
                      <a:cubicBezTo>
                        <a:pt x="3333445" y="4794767"/>
                        <a:pt x="3328399" y="4794767"/>
                        <a:pt x="3322093" y="4797253"/>
                      </a:cubicBezTo>
                      <a:cubicBezTo>
                        <a:pt x="3306959" y="4793523"/>
                        <a:pt x="3300653" y="4788550"/>
                        <a:pt x="3310743" y="4769898"/>
                      </a:cubicBezTo>
                      <a:cubicBezTo>
                        <a:pt x="3328399" y="4740056"/>
                        <a:pt x="3325877" y="4733839"/>
                        <a:pt x="3290565" y="4727622"/>
                      </a:cubicBezTo>
                      <a:cubicBezTo>
                        <a:pt x="3277953" y="4723891"/>
                        <a:pt x="3279213" y="4716431"/>
                        <a:pt x="3276691" y="4708970"/>
                      </a:cubicBezTo>
                      <a:cubicBezTo>
                        <a:pt x="3274169" y="4699023"/>
                        <a:pt x="3274169" y="4691562"/>
                        <a:pt x="3286781" y="4687832"/>
                      </a:cubicBezTo>
                      <a:cubicBezTo>
                        <a:pt x="3295609" y="4685345"/>
                        <a:pt x="3305699" y="4680372"/>
                        <a:pt x="3313265" y="4675398"/>
                      </a:cubicBezTo>
                      <a:cubicBezTo>
                        <a:pt x="3322093" y="4668559"/>
                        <a:pt x="3329660" y="4661409"/>
                        <a:pt x="3334863" y="4660943"/>
                      </a:cubicBezTo>
                      <a:close/>
                      <a:moveTo>
                        <a:pt x="3809541" y="4631516"/>
                      </a:moveTo>
                      <a:cubicBezTo>
                        <a:pt x="3826783" y="4636324"/>
                        <a:pt x="3822805" y="4649546"/>
                        <a:pt x="3833415" y="4667575"/>
                      </a:cubicBezTo>
                      <a:cubicBezTo>
                        <a:pt x="3821479" y="4661565"/>
                        <a:pt x="3818825" y="4661565"/>
                        <a:pt x="3818825" y="4659161"/>
                      </a:cubicBezTo>
                      <a:cubicBezTo>
                        <a:pt x="3818825" y="4647142"/>
                        <a:pt x="3796277" y="4647142"/>
                        <a:pt x="3801583" y="4632718"/>
                      </a:cubicBezTo>
                      <a:cubicBezTo>
                        <a:pt x="3801583" y="4632718"/>
                        <a:pt x="3806889" y="4630314"/>
                        <a:pt x="3809541" y="4631516"/>
                      </a:cubicBezTo>
                      <a:close/>
                      <a:moveTo>
                        <a:pt x="3747469" y="4630314"/>
                      </a:moveTo>
                      <a:cubicBezTo>
                        <a:pt x="3754065" y="4631623"/>
                        <a:pt x="3760659" y="4635547"/>
                        <a:pt x="3760659" y="4643397"/>
                      </a:cubicBezTo>
                      <a:cubicBezTo>
                        <a:pt x="3761977" y="4652555"/>
                        <a:pt x="3754065" y="4655172"/>
                        <a:pt x="3747469" y="4656480"/>
                      </a:cubicBezTo>
                      <a:cubicBezTo>
                        <a:pt x="3736919" y="4655172"/>
                        <a:pt x="3731643" y="4652555"/>
                        <a:pt x="3731643" y="4643397"/>
                      </a:cubicBezTo>
                      <a:cubicBezTo>
                        <a:pt x="3730325" y="4634239"/>
                        <a:pt x="3738237" y="4630314"/>
                        <a:pt x="3747469" y="4630314"/>
                      </a:cubicBezTo>
                      <a:close/>
                      <a:moveTo>
                        <a:pt x="3659968" y="4587655"/>
                      </a:moveTo>
                      <a:cubicBezTo>
                        <a:pt x="3664464" y="4588583"/>
                        <a:pt x="3669260" y="4591365"/>
                        <a:pt x="3673457" y="4591983"/>
                      </a:cubicBezTo>
                      <a:cubicBezTo>
                        <a:pt x="3687845" y="4596929"/>
                        <a:pt x="3699833" y="4604348"/>
                        <a:pt x="3707027" y="4622895"/>
                      </a:cubicBezTo>
                      <a:cubicBezTo>
                        <a:pt x="3690243" y="4627840"/>
                        <a:pt x="3675855" y="4629077"/>
                        <a:pt x="3662665" y="4622895"/>
                      </a:cubicBezTo>
                      <a:cubicBezTo>
                        <a:pt x="3650677" y="4617949"/>
                        <a:pt x="3642283" y="4606821"/>
                        <a:pt x="3648279" y="4594456"/>
                      </a:cubicBezTo>
                      <a:cubicBezTo>
                        <a:pt x="3651276" y="4587655"/>
                        <a:pt x="3655472" y="4586728"/>
                        <a:pt x="3659968" y="4587655"/>
                      </a:cubicBezTo>
                      <a:close/>
                      <a:moveTo>
                        <a:pt x="2328611" y="4539186"/>
                      </a:moveTo>
                      <a:cubicBezTo>
                        <a:pt x="2337843" y="4540331"/>
                        <a:pt x="2347075" y="4543765"/>
                        <a:pt x="2348393" y="4552924"/>
                      </a:cubicBezTo>
                      <a:cubicBezTo>
                        <a:pt x="2349713" y="4558648"/>
                        <a:pt x="2344437" y="4562083"/>
                        <a:pt x="2337843" y="4563227"/>
                      </a:cubicBezTo>
                      <a:cubicBezTo>
                        <a:pt x="2327291" y="4563227"/>
                        <a:pt x="2324653" y="4554069"/>
                        <a:pt x="2320697" y="4547200"/>
                      </a:cubicBezTo>
                      <a:cubicBezTo>
                        <a:pt x="2318059" y="4541476"/>
                        <a:pt x="2322017" y="4536896"/>
                        <a:pt x="2328611" y="4539186"/>
                      </a:cubicBezTo>
                      <a:close/>
                      <a:moveTo>
                        <a:pt x="2297964" y="4511735"/>
                      </a:moveTo>
                      <a:cubicBezTo>
                        <a:pt x="2301475" y="4512313"/>
                        <a:pt x="2304528" y="4514048"/>
                        <a:pt x="2305749" y="4518676"/>
                      </a:cubicBezTo>
                      <a:cubicBezTo>
                        <a:pt x="2305749" y="4525617"/>
                        <a:pt x="2299643" y="4529088"/>
                        <a:pt x="2292317" y="4530244"/>
                      </a:cubicBezTo>
                      <a:cubicBezTo>
                        <a:pt x="2284989" y="4530244"/>
                        <a:pt x="2277663" y="4530244"/>
                        <a:pt x="2273999" y="4522147"/>
                      </a:cubicBezTo>
                      <a:cubicBezTo>
                        <a:pt x="2273999" y="4514049"/>
                        <a:pt x="2280105" y="4511735"/>
                        <a:pt x="2287431" y="4511735"/>
                      </a:cubicBezTo>
                      <a:cubicBezTo>
                        <a:pt x="2290484" y="4511735"/>
                        <a:pt x="2294453" y="4511156"/>
                        <a:pt x="2297964" y="4511735"/>
                      </a:cubicBezTo>
                      <a:close/>
                      <a:moveTo>
                        <a:pt x="2136973" y="4485630"/>
                      </a:moveTo>
                      <a:cubicBezTo>
                        <a:pt x="2140046" y="4484401"/>
                        <a:pt x="2144041" y="4485630"/>
                        <a:pt x="2148343" y="4489315"/>
                      </a:cubicBezTo>
                      <a:cubicBezTo>
                        <a:pt x="2159405" y="4501599"/>
                        <a:pt x="2171697" y="4502827"/>
                        <a:pt x="2186449" y="4504055"/>
                      </a:cubicBezTo>
                      <a:cubicBezTo>
                        <a:pt x="2197511" y="4504977"/>
                        <a:pt x="2212723" y="4531463"/>
                        <a:pt x="2216525" y="4550348"/>
                      </a:cubicBezTo>
                      <a:cubicBezTo>
                        <a:pt x="2217793" y="4556644"/>
                        <a:pt x="2217793" y="4562094"/>
                        <a:pt x="2215949" y="4565472"/>
                      </a:cubicBezTo>
                      <a:cubicBezTo>
                        <a:pt x="2202427" y="4585126"/>
                        <a:pt x="2181531" y="4572842"/>
                        <a:pt x="2172927" y="4565472"/>
                      </a:cubicBezTo>
                      <a:cubicBezTo>
                        <a:pt x="2152031" y="4548276"/>
                        <a:pt x="2142197" y="4522481"/>
                        <a:pt x="2131133" y="4496685"/>
                      </a:cubicBezTo>
                      <a:cubicBezTo>
                        <a:pt x="2131748" y="4490543"/>
                        <a:pt x="2133900" y="4486858"/>
                        <a:pt x="2136973" y="4485630"/>
                      </a:cubicBezTo>
                      <a:close/>
                      <a:moveTo>
                        <a:pt x="2456007" y="4461243"/>
                      </a:moveTo>
                      <a:cubicBezTo>
                        <a:pt x="2473591" y="4459965"/>
                        <a:pt x="2474847" y="4470189"/>
                        <a:pt x="2474847" y="4484246"/>
                      </a:cubicBezTo>
                      <a:cubicBezTo>
                        <a:pt x="2474847" y="4495747"/>
                        <a:pt x="2476103" y="4509805"/>
                        <a:pt x="2461031" y="4513638"/>
                      </a:cubicBezTo>
                      <a:cubicBezTo>
                        <a:pt x="2447215" y="4508527"/>
                        <a:pt x="2433399" y="4504693"/>
                        <a:pt x="2435911" y="4486802"/>
                      </a:cubicBezTo>
                      <a:cubicBezTo>
                        <a:pt x="2435911" y="4474022"/>
                        <a:pt x="2439679" y="4462521"/>
                        <a:pt x="2456007" y="4461243"/>
                      </a:cubicBezTo>
                      <a:close/>
                      <a:moveTo>
                        <a:pt x="3913097" y="4421499"/>
                      </a:moveTo>
                      <a:cubicBezTo>
                        <a:pt x="3938611" y="4421499"/>
                        <a:pt x="3939887" y="4446170"/>
                        <a:pt x="3943715" y="4460972"/>
                      </a:cubicBezTo>
                      <a:cubicBezTo>
                        <a:pt x="3948817" y="4477008"/>
                        <a:pt x="3929681" y="4475775"/>
                        <a:pt x="3910547" y="4477008"/>
                      </a:cubicBezTo>
                      <a:cubicBezTo>
                        <a:pt x="3892687" y="4480709"/>
                        <a:pt x="3885031" y="4464673"/>
                        <a:pt x="3882481" y="4446170"/>
                      </a:cubicBezTo>
                      <a:cubicBezTo>
                        <a:pt x="3878653" y="4423966"/>
                        <a:pt x="3899065" y="4421499"/>
                        <a:pt x="3913097" y="4421499"/>
                      </a:cubicBezTo>
                      <a:close/>
                      <a:moveTo>
                        <a:pt x="2180735" y="4350061"/>
                      </a:moveTo>
                      <a:cubicBezTo>
                        <a:pt x="2188977" y="4351310"/>
                        <a:pt x="2195845" y="4355057"/>
                        <a:pt x="2195845" y="4362550"/>
                      </a:cubicBezTo>
                      <a:cubicBezTo>
                        <a:pt x="2195845" y="4370044"/>
                        <a:pt x="2190351" y="4373791"/>
                        <a:pt x="2183481" y="4375039"/>
                      </a:cubicBezTo>
                      <a:cubicBezTo>
                        <a:pt x="2173865" y="4376288"/>
                        <a:pt x="2169745" y="4371293"/>
                        <a:pt x="2169745" y="4363799"/>
                      </a:cubicBezTo>
                      <a:cubicBezTo>
                        <a:pt x="2169745" y="4356306"/>
                        <a:pt x="2172491" y="4350061"/>
                        <a:pt x="2180735" y="4350061"/>
                      </a:cubicBezTo>
                      <a:close/>
                      <a:moveTo>
                        <a:pt x="654561" y="4156435"/>
                      </a:moveTo>
                      <a:cubicBezTo>
                        <a:pt x="661065" y="4157440"/>
                        <a:pt x="668777" y="4160254"/>
                        <a:pt x="677813" y="4164755"/>
                      </a:cubicBezTo>
                      <a:cubicBezTo>
                        <a:pt x="701493" y="4176329"/>
                        <a:pt x="727667" y="4182759"/>
                        <a:pt x="745115" y="4205907"/>
                      </a:cubicBezTo>
                      <a:lnTo>
                        <a:pt x="744525" y="4205659"/>
                      </a:lnTo>
                      <a:lnTo>
                        <a:pt x="745725" y="4206246"/>
                      </a:lnTo>
                      <a:cubicBezTo>
                        <a:pt x="769419" y="4217440"/>
                        <a:pt x="791867" y="4234852"/>
                        <a:pt x="811819" y="4252263"/>
                      </a:cubicBezTo>
                      <a:cubicBezTo>
                        <a:pt x="844243" y="4285843"/>
                        <a:pt x="849231" y="4325642"/>
                        <a:pt x="845489" y="4369172"/>
                      </a:cubicBezTo>
                      <a:cubicBezTo>
                        <a:pt x="841749" y="4396533"/>
                        <a:pt x="857961" y="4415189"/>
                        <a:pt x="877913" y="4431357"/>
                      </a:cubicBezTo>
                      <a:cubicBezTo>
                        <a:pt x="901607" y="4450013"/>
                        <a:pt x="905349" y="4476130"/>
                        <a:pt x="885397" y="4498517"/>
                      </a:cubicBezTo>
                      <a:cubicBezTo>
                        <a:pt x="859207" y="4527122"/>
                        <a:pt x="839255" y="4556971"/>
                        <a:pt x="804337" y="4576871"/>
                      </a:cubicBezTo>
                      <a:cubicBezTo>
                        <a:pt x="770665" y="4594282"/>
                        <a:pt x="753207" y="4624131"/>
                        <a:pt x="801843" y="4650249"/>
                      </a:cubicBezTo>
                      <a:cubicBezTo>
                        <a:pt x="813067" y="4656468"/>
                        <a:pt x="820549" y="4665174"/>
                        <a:pt x="826783" y="4677611"/>
                      </a:cubicBezTo>
                      <a:cubicBezTo>
                        <a:pt x="830525" y="4685073"/>
                        <a:pt x="836761" y="4692536"/>
                        <a:pt x="845489" y="4692536"/>
                      </a:cubicBezTo>
                      <a:cubicBezTo>
                        <a:pt x="906597" y="4693779"/>
                        <a:pt x="947749" y="4737309"/>
                        <a:pt x="998879" y="4759696"/>
                      </a:cubicBezTo>
                      <a:cubicBezTo>
                        <a:pt x="1018833" y="4768402"/>
                        <a:pt x="1048761" y="4773377"/>
                        <a:pt x="1052503" y="4795763"/>
                      </a:cubicBezTo>
                      <a:cubicBezTo>
                        <a:pt x="1058739" y="4836805"/>
                        <a:pt x="1086173" y="4865411"/>
                        <a:pt x="1108621" y="4895260"/>
                      </a:cubicBezTo>
                      <a:cubicBezTo>
                        <a:pt x="1112363" y="4898991"/>
                        <a:pt x="1112363" y="4903966"/>
                        <a:pt x="1114857" y="4906453"/>
                      </a:cubicBezTo>
                      <a:cubicBezTo>
                        <a:pt x="1130445" y="4920756"/>
                        <a:pt x="1141045" y="4935058"/>
                        <a:pt x="1142447" y="4949361"/>
                      </a:cubicBezTo>
                      <a:cubicBezTo>
                        <a:pt x="1143851" y="4963663"/>
                        <a:pt x="1136057" y="4977966"/>
                        <a:pt x="1114857" y="4992269"/>
                      </a:cubicBezTo>
                      <a:cubicBezTo>
                        <a:pt x="1107373" y="4982319"/>
                        <a:pt x="1096151" y="4977344"/>
                        <a:pt x="1078691" y="4988538"/>
                      </a:cubicBezTo>
                      <a:cubicBezTo>
                        <a:pt x="1063727" y="4997244"/>
                        <a:pt x="1050009" y="4987294"/>
                        <a:pt x="1040033" y="4972369"/>
                      </a:cubicBezTo>
                      <a:cubicBezTo>
                        <a:pt x="1031303" y="4956201"/>
                        <a:pt x="1005115" y="4945008"/>
                        <a:pt x="1026315" y="4920134"/>
                      </a:cubicBezTo>
                      <a:cubicBezTo>
                        <a:pt x="1031303" y="4913915"/>
                        <a:pt x="1042527" y="4908940"/>
                        <a:pt x="1040033" y="4896503"/>
                      </a:cubicBezTo>
                      <a:cubicBezTo>
                        <a:pt x="1025067" y="4892772"/>
                        <a:pt x="1023821" y="4906453"/>
                        <a:pt x="1020079" y="4912672"/>
                      </a:cubicBezTo>
                      <a:cubicBezTo>
                        <a:pt x="1015091" y="4921377"/>
                        <a:pt x="1008855" y="4927596"/>
                        <a:pt x="998879" y="4921377"/>
                      </a:cubicBezTo>
                      <a:cubicBezTo>
                        <a:pt x="991397" y="4917646"/>
                        <a:pt x="990149" y="4910184"/>
                        <a:pt x="996385" y="4902722"/>
                      </a:cubicBezTo>
                      <a:cubicBezTo>
                        <a:pt x="997631" y="4901478"/>
                        <a:pt x="998879" y="4900234"/>
                        <a:pt x="998879" y="4900234"/>
                      </a:cubicBezTo>
                      <a:cubicBezTo>
                        <a:pt x="975185" y="4872873"/>
                        <a:pt x="993891" y="4831831"/>
                        <a:pt x="967703" y="4806957"/>
                      </a:cubicBezTo>
                      <a:cubicBezTo>
                        <a:pt x="961467" y="4800738"/>
                        <a:pt x="957725" y="4797007"/>
                        <a:pt x="957725" y="4788301"/>
                      </a:cubicBezTo>
                      <a:cubicBezTo>
                        <a:pt x="956479" y="4780839"/>
                        <a:pt x="958973" y="4769645"/>
                        <a:pt x="946503" y="4768402"/>
                      </a:cubicBezTo>
                      <a:cubicBezTo>
                        <a:pt x="936525" y="4767158"/>
                        <a:pt x="931537" y="4777108"/>
                        <a:pt x="929043" y="4784570"/>
                      </a:cubicBezTo>
                      <a:cubicBezTo>
                        <a:pt x="924055" y="4793276"/>
                        <a:pt x="921561" y="4800738"/>
                        <a:pt x="912831" y="4805713"/>
                      </a:cubicBezTo>
                      <a:cubicBezTo>
                        <a:pt x="895373" y="4814419"/>
                        <a:pt x="894125" y="4825612"/>
                        <a:pt x="907843" y="4839293"/>
                      </a:cubicBezTo>
                      <a:cubicBezTo>
                        <a:pt x="920313" y="4852974"/>
                        <a:pt x="920313" y="4864167"/>
                        <a:pt x="902855" y="4872873"/>
                      </a:cubicBezTo>
                      <a:cubicBezTo>
                        <a:pt x="889137" y="4880335"/>
                        <a:pt x="889137" y="4896503"/>
                        <a:pt x="880407" y="4907697"/>
                      </a:cubicBezTo>
                      <a:cubicBezTo>
                        <a:pt x="870431" y="4900234"/>
                        <a:pt x="860455" y="4892772"/>
                        <a:pt x="851725" y="4885310"/>
                      </a:cubicBezTo>
                      <a:cubicBezTo>
                        <a:pt x="834267" y="4880335"/>
                        <a:pt x="824289" y="4867898"/>
                        <a:pt x="818055" y="4852974"/>
                      </a:cubicBezTo>
                      <a:cubicBezTo>
                        <a:pt x="813067" y="4836805"/>
                        <a:pt x="800595" y="4826856"/>
                        <a:pt x="791867" y="4813175"/>
                      </a:cubicBezTo>
                      <a:lnTo>
                        <a:pt x="781107" y="4797904"/>
                      </a:lnTo>
                      <a:lnTo>
                        <a:pt x="789077" y="4815849"/>
                      </a:lnTo>
                      <a:cubicBezTo>
                        <a:pt x="771979" y="4804135"/>
                        <a:pt x="762211" y="4787215"/>
                        <a:pt x="757325" y="4767692"/>
                      </a:cubicBezTo>
                      <a:lnTo>
                        <a:pt x="767107" y="4778035"/>
                      </a:lnTo>
                      <a:lnTo>
                        <a:pt x="759443" y="4767158"/>
                      </a:lnTo>
                      <a:cubicBezTo>
                        <a:pt x="729513" y="4722385"/>
                        <a:pt x="700831" y="4678855"/>
                        <a:pt x="673395" y="4635325"/>
                      </a:cubicBezTo>
                      <a:lnTo>
                        <a:pt x="671749" y="4632262"/>
                      </a:lnTo>
                      <a:lnTo>
                        <a:pt x="671719" y="4632844"/>
                      </a:lnTo>
                      <a:cubicBezTo>
                        <a:pt x="655567" y="4629101"/>
                        <a:pt x="651839" y="4629101"/>
                        <a:pt x="640659" y="4649061"/>
                      </a:cubicBezTo>
                      <a:cubicBezTo>
                        <a:pt x="620779" y="4677752"/>
                        <a:pt x="612083" y="4713928"/>
                        <a:pt x="589721" y="4741372"/>
                      </a:cubicBezTo>
                      <a:cubicBezTo>
                        <a:pt x="573569" y="4761331"/>
                        <a:pt x="562387" y="4777548"/>
                        <a:pt x="577297" y="4803744"/>
                      </a:cubicBezTo>
                      <a:cubicBezTo>
                        <a:pt x="584751" y="4816218"/>
                        <a:pt x="579781" y="4842415"/>
                        <a:pt x="608357" y="4827445"/>
                      </a:cubicBezTo>
                      <a:cubicBezTo>
                        <a:pt x="613325" y="4826198"/>
                        <a:pt x="625749" y="4834930"/>
                        <a:pt x="618295" y="4847405"/>
                      </a:cubicBezTo>
                      <a:cubicBezTo>
                        <a:pt x="594689" y="4882333"/>
                        <a:pt x="608357" y="4925994"/>
                        <a:pt x="592205" y="4963417"/>
                      </a:cubicBezTo>
                      <a:cubicBezTo>
                        <a:pt x="588477" y="4970902"/>
                        <a:pt x="589721" y="4983376"/>
                        <a:pt x="587235" y="4992108"/>
                      </a:cubicBezTo>
                      <a:cubicBezTo>
                        <a:pt x="582265" y="5012068"/>
                        <a:pt x="584751" y="5027037"/>
                        <a:pt x="608357" y="5032027"/>
                      </a:cubicBezTo>
                      <a:cubicBezTo>
                        <a:pt x="617053" y="5034522"/>
                        <a:pt x="625749" y="5042006"/>
                        <a:pt x="633203" y="5046996"/>
                      </a:cubicBezTo>
                      <a:cubicBezTo>
                        <a:pt x="643143" y="5053233"/>
                        <a:pt x="660537" y="5056976"/>
                        <a:pt x="653083" y="5071945"/>
                      </a:cubicBezTo>
                      <a:cubicBezTo>
                        <a:pt x="646871" y="5084420"/>
                        <a:pt x="630719" y="5085667"/>
                        <a:pt x="617053" y="5080677"/>
                      </a:cubicBezTo>
                      <a:cubicBezTo>
                        <a:pt x="600901" y="5075687"/>
                        <a:pt x="584751" y="5073193"/>
                        <a:pt x="569841" y="5078182"/>
                      </a:cubicBezTo>
                      <a:cubicBezTo>
                        <a:pt x="564873" y="5079430"/>
                        <a:pt x="562387" y="5085667"/>
                        <a:pt x="558661" y="5090657"/>
                      </a:cubicBezTo>
                      <a:cubicBezTo>
                        <a:pt x="470451" y="5073193"/>
                        <a:pt x="384725" y="5050738"/>
                        <a:pt x="305211" y="5010820"/>
                      </a:cubicBezTo>
                      <a:cubicBezTo>
                        <a:pt x="261729" y="4987119"/>
                        <a:pt x="251789" y="4963417"/>
                        <a:pt x="260485" y="4912272"/>
                      </a:cubicBezTo>
                      <a:cubicBezTo>
                        <a:pt x="266697" y="4872354"/>
                        <a:pt x="265455" y="4829940"/>
                        <a:pt x="282849" y="4791270"/>
                      </a:cubicBezTo>
                      <a:cubicBezTo>
                        <a:pt x="291545" y="4770063"/>
                        <a:pt x="287819" y="4747609"/>
                        <a:pt x="282849" y="4726402"/>
                      </a:cubicBezTo>
                      <a:cubicBezTo>
                        <a:pt x="275395" y="4702701"/>
                        <a:pt x="281607" y="4681494"/>
                        <a:pt x="287819" y="4659040"/>
                      </a:cubicBezTo>
                      <a:cubicBezTo>
                        <a:pt x="303969" y="4612885"/>
                        <a:pt x="325091" y="4569224"/>
                        <a:pt x="336271" y="4521821"/>
                      </a:cubicBezTo>
                      <a:cubicBezTo>
                        <a:pt x="342483" y="4494377"/>
                        <a:pt x="361119" y="4470676"/>
                        <a:pt x="374785" y="4445727"/>
                      </a:cubicBezTo>
                      <a:cubicBezTo>
                        <a:pt x="404603" y="4385849"/>
                        <a:pt x="419513" y="4319735"/>
                        <a:pt x="441875" y="4258610"/>
                      </a:cubicBezTo>
                      <a:cubicBezTo>
                        <a:pt x="444361" y="4252373"/>
                        <a:pt x="449329" y="4246135"/>
                        <a:pt x="453057" y="4241146"/>
                      </a:cubicBezTo>
                      <a:cubicBezTo>
                        <a:pt x="467965" y="4232413"/>
                        <a:pt x="485359" y="4229918"/>
                        <a:pt x="502753" y="4231166"/>
                      </a:cubicBezTo>
                      <a:cubicBezTo>
                        <a:pt x="523873" y="4232413"/>
                        <a:pt x="542509" y="4226176"/>
                        <a:pt x="563629" y="4223681"/>
                      </a:cubicBezTo>
                      <a:cubicBezTo>
                        <a:pt x="566115" y="4224929"/>
                        <a:pt x="569841" y="4226176"/>
                        <a:pt x="572327" y="4228671"/>
                      </a:cubicBezTo>
                      <a:lnTo>
                        <a:pt x="572327" y="4234908"/>
                      </a:lnTo>
                      <a:lnTo>
                        <a:pt x="567571" y="4241155"/>
                      </a:lnTo>
                      <a:lnTo>
                        <a:pt x="573629" y="4238583"/>
                      </a:lnTo>
                      <a:cubicBezTo>
                        <a:pt x="597323" y="4233608"/>
                        <a:pt x="621017" y="4228633"/>
                        <a:pt x="626007" y="4200028"/>
                      </a:cubicBezTo>
                      <a:lnTo>
                        <a:pt x="627569" y="4195288"/>
                      </a:lnTo>
                      <a:lnTo>
                        <a:pt x="625467" y="4199477"/>
                      </a:lnTo>
                      <a:cubicBezTo>
                        <a:pt x="626402" y="4166683"/>
                        <a:pt x="635048" y="4153421"/>
                        <a:pt x="654561" y="4156435"/>
                      </a:cubicBezTo>
                      <a:close/>
                      <a:moveTo>
                        <a:pt x="3102131" y="4094353"/>
                      </a:moveTo>
                      <a:cubicBezTo>
                        <a:pt x="3114813" y="4091797"/>
                        <a:pt x="3124957" y="4105854"/>
                        <a:pt x="3127493" y="4118634"/>
                      </a:cubicBezTo>
                      <a:cubicBezTo>
                        <a:pt x="3130029" y="4135247"/>
                        <a:pt x="3114813" y="4140359"/>
                        <a:pt x="3102131" y="4142914"/>
                      </a:cubicBezTo>
                      <a:cubicBezTo>
                        <a:pt x="3089451" y="4145470"/>
                        <a:pt x="3083111" y="4136525"/>
                        <a:pt x="3081843" y="4123746"/>
                      </a:cubicBezTo>
                      <a:cubicBezTo>
                        <a:pt x="3083111" y="4110966"/>
                        <a:pt x="3089451" y="4095631"/>
                        <a:pt x="3102131" y="4094353"/>
                      </a:cubicBezTo>
                      <a:close/>
                      <a:moveTo>
                        <a:pt x="835191" y="3996733"/>
                      </a:moveTo>
                      <a:cubicBezTo>
                        <a:pt x="849527" y="3992886"/>
                        <a:pt x="843553" y="4008272"/>
                        <a:pt x="845943" y="4015966"/>
                      </a:cubicBezTo>
                      <a:cubicBezTo>
                        <a:pt x="842359" y="4037763"/>
                        <a:pt x="835191" y="4060842"/>
                        <a:pt x="817273" y="4064689"/>
                      </a:cubicBezTo>
                      <a:cubicBezTo>
                        <a:pt x="800547" y="4068535"/>
                        <a:pt x="798159" y="4042891"/>
                        <a:pt x="796963" y="4028787"/>
                      </a:cubicBezTo>
                      <a:cubicBezTo>
                        <a:pt x="795769" y="4003144"/>
                        <a:pt x="817273" y="3999297"/>
                        <a:pt x="835191" y="3996733"/>
                      </a:cubicBezTo>
                      <a:close/>
                      <a:moveTo>
                        <a:pt x="2743921" y="3966629"/>
                      </a:moveTo>
                      <a:cubicBezTo>
                        <a:pt x="2756935" y="3965408"/>
                        <a:pt x="2764743" y="3975177"/>
                        <a:pt x="2766045" y="3987389"/>
                      </a:cubicBezTo>
                      <a:cubicBezTo>
                        <a:pt x="2767347" y="4002042"/>
                        <a:pt x="2756935" y="4015475"/>
                        <a:pt x="2743921" y="4016696"/>
                      </a:cubicBezTo>
                      <a:cubicBezTo>
                        <a:pt x="2729605" y="4019138"/>
                        <a:pt x="2728303" y="3999600"/>
                        <a:pt x="2719193" y="3992273"/>
                      </a:cubicBezTo>
                      <a:cubicBezTo>
                        <a:pt x="2721795" y="3977620"/>
                        <a:pt x="2730905" y="3967851"/>
                        <a:pt x="2743921" y="3966629"/>
                      </a:cubicBezTo>
                      <a:close/>
                      <a:moveTo>
                        <a:pt x="1439777" y="3886804"/>
                      </a:moveTo>
                      <a:cubicBezTo>
                        <a:pt x="1451413" y="3890627"/>
                        <a:pt x="1451413" y="3902095"/>
                        <a:pt x="1453999" y="3912289"/>
                      </a:cubicBezTo>
                      <a:cubicBezTo>
                        <a:pt x="1448827" y="3926305"/>
                        <a:pt x="1446241" y="3942870"/>
                        <a:pt x="1435897" y="3954338"/>
                      </a:cubicBezTo>
                      <a:cubicBezTo>
                        <a:pt x="1422967" y="3969629"/>
                        <a:pt x="1412623" y="3953064"/>
                        <a:pt x="1403573" y="3945419"/>
                      </a:cubicBezTo>
                      <a:cubicBezTo>
                        <a:pt x="1389349" y="3931402"/>
                        <a:pt x="1397107" y="3916111"/>
                        <a:pt x="1406159" y="3903369"/>
                      </a:cubicBezTo>
                      <a:cubicBezTo>
                        <a:pt x="1413917" y="3893175"/>
                        <a:pt x="1422967" y="3882981"/>
                        <a:pt x="1439777" y="3886804"/>
                      </a:cubicBezTo>
                      <a:close/>
                      <a:moveTo>
                        <a:pt x="4801530" y="3809893"/>
                      </a:moveTo>
                      <a:cubicBezTo>
                        <a:pt x="4806218" y="3808817"/>
                        <a:pt x="4810907" y="3809125"/>
                        <a:pt x="4815283" y="3812198"/>
                      </a:cubicBezTo>
                      <a:cubicBezTo>
                        <a:pt x="4825285" y="3818344"/>
                        <a:pt x="4820283" y="3826948"/>
                        <a:pt x="4817783" y="3835552"/>
                      </a:cubicBezTo>
                      <a:cubicBezTo>
                        <a:pt x="4816533" y="3841698"/>
                        <a:pt x="4814031" y="3850302"/>
                        <a:pt x="4816533" y="3855219"/>
                      </a:cubicBezTo>
                      <a:cubicBezTo>
                        <a:pt x="4822159" y="3862594"/>
                        <a:pt x="4825597" y="3868970"/>
                        <a:pt x="4827101" y="3874539"/>
                      </a:cubicBezTo>
                      <a:cubicBezTo>
                        <a:pt x="4831613" y="3891248"/>
                        <a:pt x="4818721" y="3900697"/>
                        <a:pt x="4795279" y="3908072"/>
                      </a:cubicBezTo>
                      <a:cubicBezTo>
                        <a:pt x="4780275" y="3912989"/>
                        <a:pt x="4765273" y="3925281"/>
                        <a:pt x="4764023" y="3940030"/>
                      </a:cubicBezTo>
                      <a:cubicBezTo>
                        <a:pt x="4760271" y="3978134"/>
                        <a:pt x="4736517" y="3986738"/>
                        <a:pt x="4704011" y="3986738"/>
                      </a:cubicBezTo>
                      <a:cubicBezTo>
                        <a:pt x="4694009" y="3986738"/>
                        <a:pt x="4685257" y="3990426"/>
                        <a:pt x="4682757" y="3991655"/>
                      </a:cubicBezTo>
                      <a:cubicBezTo>
                        <a:pt x="4662753" y="3989197"/>
                        <a:pt x="4646499" y="3987968"/>
                        <a:pt x="4632747" y="3984280"/>
                      </a:cubicBezTo>
                      <a:cubicBezTo>
                        <a:pt x="4611493" y="3979364"/>
                        <a:pt x="4603991" y="3964614"/>
                        <a:pt x="4613993" y="3943718"/>
                      </a:cubicBezTo>
                      <a:cubicBezTo>
                        <a:pt x="4633997" y="3904385"/>
                        <a:pt x="4664003" y="3873656"/>
                        <a:pt x="4705261" y="3856448"/>
                      </a:cubicBezTo>
                      <a:cubicBezTo>
                        <a:pt x="4734017" y="3844156"/>
                        <a:pt x="4762771" y="3834323"/>
                        <a:pt x="4787777" y="3815886"/>
                      </a:cubicBezTo>
                      <a:cubicBezTo>
                        <a:pt x="4792153" y="3813427"/>
                        <a:pt x="4796841" y="3810969"/>
                        <a:pt x="4801530" y="3809893"/>
                      </a:cubicBezTo>
                      <a:close/>
                      <a:moveTo>
                        <a:pt x="4880205" y="3702876"/>
                      </a:moveTo>
                      <a:cubicBezTo>
                        <a:pt x="4885845" y="3702261"/>
                        <a:pt x="4889291" y="3704106"/>
                        <a:pt x="4890857" y="3707797"/>
                      </a:cubicBezTo>
                      <a:cubicBezTo>
                        <a:pt x="4892425" y="3711487"/>
                        <a:pt x="4892111" y="3717023"/>
                        <a:pt x="4890231" y="3723790"/>
                      </a:cubicBezTo>
                      <a:cubicBezTo>
                        <a:pt x="4887725" y="3734862"/>
                        <a:pt x="4886471" y="3749625"/>
                        <a:pt x="4875191" y="3759467"/>
                      </a:cubicBezTo>
                      <a:cubicBezTo>
                        <a:pt x="4867671" y="3766849"/>
                        <a:pt x="4862657" y="3782842"/>
                        <a:pt x="4847617" y="3773000"/>
                      </a:cubicBezTo>
                      <a:cubicBezTo>
                        <a:pt x="4833831" y="3763158"/>
                        <a:pt x="4823805" y="3753316"/>
                        <a:pt x="4831325" y="3733632"/>
                      </a:cubicBezTo>
                      <a:cubicBezTo>
                        <a:pt x="4840097" y="3710257"/>
                        <a:pt x="4860151" y="3706566"/>
                        <a:pt x="4880205" y="3702876"/>
                      </a:cubicBezTo>
                      <a:close/>
                      <a:moveTo>
                        <a:pt x="4970259" y="3657683"/>
                      </a:moveTo>
                      <a:cubicBezTo>
                        <a:pt x="4980811" y="3658924"/>
                        <a:pt x="4987405" y="3665128"/>
                        <a:pt x="4986085" y="3675055"/>
                      </a:cubicBezTo>
                      <a:cubicBezTo>
                        <a:pt x="4984767" y="3683742"/>
                        <a:pt x="4982129" y="3694909"/>
                        <a:pt x="4970259" y="3693669"/>
                      </a:cubicBezTo>
                      <a:cubicBezTo>
                        <a:pt x="4959709" y="3692428"/>
                        <a:pt x="4959709" y="3681260"/>
                        <a:pt x="4955751" y="3675055"/>
                      </a:cubicBezTo>
                      <a:cubicBezTo>
                        <a:pt x="4957071" y="3666369"/>
                        <a:pt x="4959709" y="3657683"/>
                        <a:pt x="4970259" y="3657683"/>
                      </a:cubicBezTo>
                      <a:close/>
                      <a:moveTo>
                        <a:pt x="2649125" y="3472119"/>
                      </a:moveTo>
                      <a:cubicBezTo>
                        <a:pt x="2657917" y="3470851"/>
                        <a:pt x="2662941" y="3478460"/>
                        <a:pt x="2661685" y="3487337"/>
                      </a:cubicBezTo>
                      <a:cubicBezTo>
                        <a:pt x="2661685" y="3501286"/>
                        <a:pt x="2649125" y="3502554"/>
                        <a:pt x="2637821" y="3502554"/>
                      </a:cubicBezTo>
                      <a:cubicBezTo>
                        <a:pt x="2629029" y="3502554"/>
                        <a:pt x="2620237" y="3502554"/>
                        <a:pt x="2621493" y="3491141"/>
                      </a:cubicBezTo>
                      <a:cubicBezTo>
                        <a:pt x="2622749" y="3474656"/>
                        <a:pt x="2637821" y="3474656"/>
                        <a:pt x="2649125" y="3472119"/>
                      </a:cubicBezTo>
                      <a:close/>
                      <a:moveTo>
                        <a:pt x="1559382" y="3464568"/>
                      </a:moveTo>
                      <a:cubicBezTo>
                        <a:pt x="1568395" y="3464140"/>
                        <a:pt x="1575252" y="3464529"/>
                        <a:pt x="1577717" y="3466086"/>
                      </a:cubicBezTo>
                      <a:cubicBezTo>
                        <a:pt x="1585113" y="3471069"/>
                        <a:pt x="1591275" y="3475739"/>
                        <a:pt x="1593277" y="3481189"/>
                      </a:cubicBezTo>
                      <a:cubicBezTo>
                        <a:pt x="1595281" y="3486638"/>
                        <a:pt x="1593123" y="3492866"/>
                        <a:pt x="1583879" y="3500962"/>
                      </a:cubicBezTo>
                      <a:cubicBezTo>
                        <a:pt x="1578949" y="3507190"/>
                        <a:pt x="1575251" y="3513418"/>
                        <a:pt x="1571553" y="3520891"/>
                      </a:cubicBezTo>
                      <a:cubicBezTo>
                        <a:pt x="1560461" y="3542066"/>
                        <a:pt x="1546903" y="3552031"/>
                        <a:pt x="1523483" y="3532101"/>
                      </a:cubicBezTo>
                      <a:cubicBezTo>
                        <a:pt x="1517321" y="3527119"/>
                        <a:pt x="1504995" y="3528365"/>
                        <a:pt x="1496367" y="3523382"/>
                      </a:cubicBezTo>
                      <a:cubicBezTo>
                        <a:pt x="1486507" y="3517155"/>
                        <a:pt x="1472949" y="3512172"/>
                        <a:pt x="1471717" y="3494734"/>
                      </a:cubicBezTo>
                      <a:cubicBezTo>
                        <a:pt x="1474181" y="3490998"/>
                        <a:pt x="1476647" y="3484770"/>
                        <a:pt x="1480343" y="3481033"/>
                      </a:cubicBezTo>
                      <a:cubicBezTo>
                        <a:pt x="1485890" y="3474494"/>
                        <a:pt x="1532342" y="3465852"/>
                        <a:pt x="1559382" y="3464568"/>
                      </a:cubicBezTo>
                      <a:close/>
                      <a:moveTo>
                        <a:pt x="5100693" y="3357851"/>
                      </a:moveTo>
                      <a:cubicBezTo>
                        <a:pt x="5114643" y="3359050"/>
                        <a:pt x="5124787" y="3379432"/>
                        <a:pt x="5122251" y="3393820"/>
                      </a:cubicBezTo>
                      <a:cubicBezTo>
                        <a:pt x="5120983" y="3404610"/>
                        <a:pt x="5117179" y="3420196"/>
                        <a:pt x="5100693" y="3415401"/>
                      </a:cubicBezTo>
                      <a:cubicBezTo>
                        <a:pt x="5089279" y="3413003"/>
                        <a:pt x="5076597" y="3407008"/>
                        <a:pt x="5081669" y="3393820"/>
                      </a:cubicBezTo>
                      <a:cubicBezTo>
                        <a:pt x="5089279" y="3379432"/>
                        <a:pt x="5077865" y="3355453"/>
                        <a:pt x="5100693" y="3357851"/>
                      </a:cubicBezTo>
                      <a:close/>
                      <a:moveTo>
                        <a:pt x="4911331" y="3318288"/>
                      </a:moveTo>
                      <a:cubicBezTo>
                        <a:pt x="4920949" y="3316986"/>
                        <a:pt x="4926959" y="3323494"/>
                        <a:pt x="4925757" y="3335208"/>
                      </a:cubicBezTo>
                      <a:cubicBezTo>
                        <a:pt x="4918543" y="3345620"/>
                        <a:pt x="4926959" y="3365143"/>
                        <a:pt x="4906523" y="3365143"/>
                      </a:cubicBezTo>
                      <a:cubicBezTo>
                        <a:pt x="4894501" y="3365143"/>
                        <a:pt x="4889693" y="3359937"/>
                        <a:pt x="4890895" y="3346921"/>
                      </a:cubicBezTo>
                      <a:cubicBezTo>
                        <a:pt x="4890895" y="3331303"/>
                        <a:pt x="4898107" y="3320891"/>
                        <a:pt x="4911331" y="3318288"/>
                      </a:cubicBezTo>
                      <a:close/>
                      <a:moveTo>
                        <a:pt x="2165451" y="3298652"/>
                      </a:moveTo>
                      <a:cubicBezTo>
                        <a:pt x="2172418" y="3298592"/>
                        <a:pt x="2176793" y="3310538"/>
                        <a:pt x="2183243" y="3312449"/>
                      </a:cubicBezTo>
                      <a:cubicBezTo>
                        <a:pt x="2190611" y="3314998"/>
                        <a:pt x="2197981" y="3320095"/>
                        <a:pt x="2204123" y="3321369"/>
                      </a:cubicBezTo>
                      <a:cubicBezTo>
                        <a:pt x="2232375" y="3323918"/>
                        <a:pt x="2245887" y="3340483"/>
                        <a:pt x="2250799" y="3368516"/>
                      </a:cubicBezTo>
                      <a:cubicBezTo>
                        <a:pt x="2236059" y="3363419"/>
                        <a:pt x="2221319" y="3362144"/>
                        <a:pt x="2206581" y="3368516"/>
                      </a:cubicBezTo>
                      <a:cubicBezTo>
                        <a:pt x="2183243" y="3376161"/>
                        <a:pt x="2169731" y="3353225"/>
                        <a:pt x="2154991" y="3341757"/>
                      </a:cubicBezTo>
                      <a:cubicBezTo>
                        <a:pt x="2147621" y="3336660"/>
                        <a:pt x="2147621" y="3314998"/>
                        <a:pt x="2157447" y="3303530"/>
                      </a:cubicBezTo>
                      <a:cubicBezTo>
                        <a:pt x="2160518" y="3300026"/>
                        <a:pt x="2163128" y="3298672"/>
                        <a:pt x="2165451" y="3298652"/>
                      </a:cubicBezTo>
                      <a:close/>
                      <a:moveTo>
                        <a:pt x="4985470" y="3294792"/>
                      </a:moveTo>
                      <a:cubicBezTo>
                        <a:pt x="4997004" y="3294641"/>
                        <a:pt x="5008691" y="3296149"/>
                        <a:pt x="5020379" y="3302783"/>
                      </a:cubicBezTo>
                      <a:cubicBezTo>
                        <a:pt x="4997003" y="3318464"/>
                        <a:pt x="4978551" y="3337763"/>
                        <a:pt x="4950255" y="3320876"/>
                      </a:cubicBezTo>
                      <a:cubicBezTo>
                        <a:pt x="4944103" y="3317258"/>
                        <a:pt x="4939181" y="3313639"/>
                        <a:pt x="4940413" y="3306402"/>
                      </a:cubicBezTo>
                      <a:cubicBezTo>
                        <a:pt x="4941643" y="3300371"/>
                        <a:pt x="4946563" y="3296752"/>
                        <a:pt x="4951485" y="3296752"/>
                      </a:cubicBezTo>
                      <a:cubicBezTo>
                        <a:pt x="4962557" y="3296752"/>
                        <a:pt x="4973936" y="3294943"/>
                        <a:pt x="4985470" y="3294792"/>
                      </a:cubicBezTo>
                      <a:close/>
                      <a:moveTo>
                        <a:pt x="3523329" y="3289515"/>
                      </a:moveTo>
                      <a:cubicBezTo>
                        <a:pt x="3533927" y="3289515"/>
                        <a:pt x="3536281" y="3299284"/>
                        <a:pt x="3538637" y="3306611"/>
                      </a:cubicBezTo>
                      <a:cubicBezTo>
                        <a:pt x="3540403" y="3310275"/>
                        <a:pt x="3540697" y="3313328"/>
                        <a:pt x="3539519" y="3315770"/>
                      </a:cubicBezTo>
                      <a:cubicBezTo>
                        <a:pt x="3538343" y="3318212"/>
                        <a:pt x="3535693" y="3320044"/>
                        <a:pt x="3531571" y="3321265"/>
                      </a:cubicBezTo>
                      <a:cubicBezTo>
                        <a:pt x="3522151" y="3318823"/>
                        <a:pt x="3513907" y="3313938"/>
                        <a:pt x="3512731" y="3302948"/>
                      </a:cubicBezTo>
                      <a:cubicBezTo>
                        <a:pt x="3510375" y="3295621"/>
                        <a:pt x="3516263" y="3290736"/>
                        <a:pt x="3523329" y="3289515"/>
                      </a:cubicBezTo>
                      <a:close/>
                      <a:moveTo>
                        <a:pt x="3463121" y="3227366"/>
                      </a:moveTo>
                      <a:cubicBezTo>
                        <a:pt x="3478339" y="3231159"/>
                        <a:pt x="3474535" y="3242539"/>
                        <a:pt x="3469463" y="3251389"/>
                      </a:cubicBezTo>
                      <a:cubicBezTo>
                        <a:pt x="3455513" y="3274147"/>
                        <a:pt x="3460585" y="3288055"/>
                        <a:pt x="3485947" y="3296906"/>
                      </a:cubicBezTo>
                      <a:cubicBezTo>
                        <a:pt x="3489751" y="3298170"/>
                        <a:pt x="3494191" y="3300699"/>
                        <a:pt x="3496727" y="3304334"/>
                      </a:cubicBezTo>
                      <a:cubicBezTo>
                        <a:pt x="3499263" y="3307969"/>
                        <a:pt x="3499897" y="3312710"/>
                        <a:pt x="3496093" y="3318400"/>
                      </a:cubicBezTo>
                      <a:cubicBezTo>
                        <a:pt x="3488485" y="3328515"/>
                        <a:pt x="3483411" y="3318400"/>
                        <a:pt x="3477071" y="3313342"/>
                      </a:cubicBezTo>
                      <a:cubicBezTo>
                        <a:pt x="3469463" y="3308285"/>
                        <a:pt x="3464389" y="3295641"/>
                        <a:pt x="3452977" y="3304492"/>
                      </a:cubicBezTo>
                      <a:cubicBezTo>
                        <a:pt x="3444101" y="3312078"/>
                        <a:pt x="3445369" y="3323457"/>
                        <a:pt x="3447905" y="3332308"/>
                      </a:cubicBezTo>
                      <a:cubicBezTo>
                        <a:pt x="3450441" y="3343687"/>
                        <a:pt x="3459317" y="3360123"/>
                        <a:pt x="3441563" y="3362652"/>
                      </a:cubicBezTo>
                      <a:cubicBezTo>
                        <a:pt x="3427615" y="3365181"/>
                        <a:pt x="3427615" y="3347480"/>
                        <a:pt x="3423811" y="3337365"/>
                      </a:cubicBezTo>
                      <a:cubicBezTo>
                        <a:pt x="3417469" y="3318400"/>
                        <a:pt x="3411129" y="3298170"/>
                        <a:pt x="3406057" y="3284262"/>
                      </a:cubicBezTo>
                      <a:cubicBezTo>
                        <a:pt x="3406057" y="3265297"/>
                        <a:pt x="3451709" y="3223573"/>
                        <a:pt x="3463121" y="3227366"/>
                      </a:cubicBezTo>
                      <a:close/>
                      <a:moveTo>
                        <a:pt x="1582633" y="3134580"/>
                      </a:moveTo>
                      <a:cubicBezTo>
                        <a:pt x="1589490" y="3132290"/>
                        <a:pt x="1598739" y="3132595"/>
                        <a:pt x="1607669" y="3135038"/>
                      </a:cubicBezTo>
                      <a:cubicBezTo>
                        <a:pt x="1619151" y="3136259"/>
                        <a:pt x="1640837" y="3130153"/>
                        <a:pt x="1637011" y="3155797"/>
                      </a:cubicBezTo>
                      <a:cubicBezTo>
                        <a:pt x="1633183" y="3172893"/>
                        <a:pt x="1629357" y="3194874"/>
                        <a:pt x="1607669" y="3192432"/>
                      </a:cubicBezTo>
                      <a:cubicBezTo>
                        <a:pt x="1585981" y="3188768"/>
                        <a:pt x="1573225" y="3168009"/>
                        <a:pt x="1571949" y="3149692"/>
                      </a:cubicBezTo>
                      <a:cubicBezTo>
                        <a:pt x="1571311" y="3141754"/>
                        <a:pt x="1575776" y="3136870"/>
                        <a:pt x="1582633" y="3134580"/>
                      </a:cubicBezTo>
                      <a:close/>
                      <a:moveTo>
                        <a:pt x="5134403" y="3130153"/>
                      </a:moveTo>
                      <a:cubicBezTo>
                        <a:pt x="5142645" y="3130153"/>
                        <a:pt x="5145393" y="3135937"/>
                        <a:pt x="5146767" y="3141722"/>
                      </a:cubicBezTo>
                      <a:cubicBezTo>
                        <a:pt x="5146767" y="3146349"/>
                        <a:pt x="5145393" y="3150976"/>
                        <a:pt x="5139897" y="3149820"/>
                      </a:cubicBezTo>
                      <a:cubicBezTo>
                        <a:pt x="5133029" y="3149820"/>
                        <a:pt x="5128907" y="3145192"/>
                        <a:pt x="5127533" y="3139408"/>
                      </a:cubicBezTo>
                      <a:cubicBezTo>
                        <a:pt x="5126161" y="3134781"/>
                        <a:pt x="5127533" y="3131310"/>
                        <a:pt x="5134403" y="3130153"/>
                      </a:cubicBezTo>
                      <a:close/>
                      <a:moveTo>
                        <a:pt x="3621547" y="2951234"/>
                      </a:moveTo>
                      <a:cubicBezTo>
                        <a:pt x="3642307" y="2958488"/>
                        <a:pt x="3661845" y="2948817"/>
                        <a:pt x="3681383" y="2952443"/>
                      </a:cubicBezTo>
                      <a:cubicBezTo>
                        <a:pt x="3694817" y="2954861"/>
                        <a:pt x="3718019" y="2958488"/>
                        <a:pt x="3714355" y="2976621"/>
                      </a:cubicBezTo>
                      <a:cubicBezTo>
                        <a:pt x="3711913" y="2995962"/>
                        <a:pt x="3685047" y="2993545"/>
                        <a:pt x="3672835" y="3008051"/>
                      </a:cubicBezTo>
                      <a:cubicBezTo>
                        <a:pt x="3667951" y="3003215"/>
                        <a:pt x="3661845" y="3000798"/>
                        <a:pt x="3659403" y="2997171"/>
                      </a:cubicBezTo>
                      <a:cubicBezTo>
                        <a:pt x="3652077" y="2980247"/>
                        <a:pt x="3638643" y="2974203"/>
                        <a:pt x="3621547" y="2974203"/>
                      </a:cubicBezTo>
                      <a:cubicBezTo>
                        <a:pt x="3614221" y="2974203"/>
                        <a:pt x="3609335" y="2968159"/>
                        <a:pt x="3610557" y="2960905"/>
                      </a:cubicBezTo>
                      <a:cubicBezTo>
                        <a:pt x="3612999" y="2954861"/>
                        <a:pt x="3617883" y="2948817"/>
                        <a:pt x="3621547" y="2951234"/>
                      </a:cubicBezTo>
                      <a:close/>
                      <a:moveTo>
                        <a:pt x="58263" y="2930321"/>
                      </a:moveTo>
                      <a:lnTo>
                        <a:pt x="59487" y="2944423"/>
                      </a:lnTo>
                      <a:lnTo>
                        <a:pt x="61099" y="2950756"/>
                      </a:lnTo>
                      <a:close/>
                      <a:moveTo>
                        <a:pt x="5155447" y="2882878"/>
                      </a:moveTo>
                      <a:cubicBezTo>
                        <a:pt x="5157759" y="2895242"/>
                        <a:pt x="5153133" y="2904857"/>
                        <a:pt x="5143877" y="2907605"/>
                      </a:cubicBezTo>
                      <a:cubicBezTo>
                        <a:pt x="5141563" y="2908979"/>
                        <a:pt x="5136937" y="2904857"/>
                        <a:pt x="5136937" y="2902110"/>
                      </a:cubicBezTo>
                      <a:cubicBezTo>
                        <a:pt x="5138093" y="2889747"/>
                        <a:pt x="5143877" y="2882878"/>
                        <a:pt x="5155447" y="2882878"/>
                      </a:cubicBezTo>
                      <a:close/>
                      <a:moveTo>
                        <a:pt x="56799" y="2875427"/>
                      </a:moveTo>
                      <a:lnTo>
                        <a:pt x="55681" y="2900528"/>
                      </a:lnTo>
                      <a:lnTo>
                        <a:pt x="57627" y="2922981"/>
                      </a:lnTo>
                      <a:close/>
                      <a:moveTo>
                        <a:pt x="3461939" y="2844412"/>
                      </a:moveTo>
                      <a:cubicBezTo>
                        <a:pt x="3487327" y="2845642"/>
                        <a:pt x="3496999" y="2865326"/>
                        <a:pt x="3496999" y="2886240"/>
                      </a:cubicBezTo>
                      <a:cubicBezTo>
                        <a:pt x="3498209" y="2904694"/>
                        <a:pt x="3488537" y="2925609"/>
                        <a:pt x="3467985" y="2925609"/>
                      </a:cubicBezTo>
                      <a:cubicBezTo>
                        <a:pt x="3438969" y="2924378"/>
                        <a:pt x="3452269" y="2894852"/>
                        <a:pt x="3442597" y="2880089"/>
                      </a:cubicBezTo>
                      <a:cubicBezTo>
                        <a:pt x="3451059" y="2867787"/>
                        <a:pt x="3438969" y="2844412"/>
                        <a:pt x="3461939" y="2844412"/>
                      </a:cubicBezTo>
                      <a:close/>
                      <a:moveTo>
                        <a:pt x="3197816" y="2681049"/>
                      </a:moveTo>
                      <a:cubicBezTo>
                        <a:pt x="3202030" y="2679032"/>
                        <a:pt x="3206712" y="2679032"/>
                        <a:pt x="3212331" y="2683998"/>
                      </a:cubicBezTo>
                      <a:cubicBezTo>
                        <a:pt x="3219821" y="2691447"/>
                        <a:pt x="3213579" y="2700137"/>
                        <a:pt x="3212331" y="2708828"/>
                      </a:cubicBezTo>
                      <a:cubicBezTo>
                        <a:pt x="3207337" y="2737382"/>
                        <a:pt x="3193603" y="2758487"/>
                        <a:pt x="3164887" y="2769660"/>
                      </a:cubicBezTo>
                      <a:cubicBezTo>
                        <a:pt x="3146161" y="2777109"/>
                        <a:pt x="3133675" y="2790766"/>
                        <a:pt x="3144911" y="2814354"/>
                      </a:cubicBezTo>
                      <a:cubicBezTo>
                        <a:pt x="3149905" y="2823044"/>
                        <a:pt x="3146161" y="2830493"/>
                        <a:pt x="3142415" y="2839183"/>
                      </a:cubicBezTo>
                      <a:cubicBezTo>
                        <a:pt x="3138669" y="2851598"/>
                        <a:pt x="3141167" y="2865254"/>
                        <a:pt x="3151155" y="2867737"/>
                      </a:cubicBezTo>
                      <a:cubicBezTo>
                        <a:pt x="3174875" y="2876428"/>
                        <a:pt x="3181117" y="2891326"/>
                        <a:pt x="3179869" y="2914914"/>
                      </a:cubicBezTo>
                      <a:cubicBezTo>
                        <a:pt x="3179869" y="2926087"/>
                        <a:pt x="3184863" y="2944709"/>
                        <a:pt x="3199845" y="2944709"/>
                      </a:cubicBezTo>
                      <a:cubicBezTo>
                        <a:pt x="3213579" y="2945951"/>
                        <a:pt x="3217325" y="2932294"/>
                        <a:pt x="3221069" y="2919880"/>
                      </a:cubicBezTo>
                      <a:cubicBezTo>
                        <a:pt x="3231057" y="2896291"/>
                        <a:pt x="3257275" y="2878911"/>
                        <a:pt x="3246039" y="2852840"/>
                      </a:cubicBezTo>
                      <a:cubicBezTo>
                        <a:pt x="3247287" y="2835459"/>
                        <a:pt x="3252281" y="2823044"/>
                        <a:pt x="3246039" y="2809388"/>
                      </a:cubicBezTo>
                      <a:cubicBezTo>
                        <a:pt x="3238549" y="2795731"/>
                        <a:pt x="3244791" y="2789524"/>
                        <a:pt x="3257275" y="2785800"/>
                      </a:cubicBezTo>
                      <a:cubicBezTo>
                        <a:pt x="3273507" y="2782075"/>
                        <a:pt x="3272257" y="2793248"/>
                        <a:pt x="3273507" y="2803180"/>
                      </a:cubicBezTo>
                      <a:cubicBezTo>
                        <a:pt x="3277251" y="2834217"/>
                        <a:pt x="3279749" y="2864013"/>
                        <a:pt x="3285991" y="2893808"/>
                      </a:cubicBezTo>
                      <a:cubicBezTo>
                        <a:pt x="3293483" y="2926087"/>
                        <a:pt x="3309713" y="2932294"/>
                        <a:pt x="3337179" y="2917397"/>
                      </a:cubicBezTo>
                      <a:cubicBezTo>
                        <a:pt x="3340925" y="2914914"/>
                        <a:pt x="3344671" y="2913672"/>
                        <a:pt x="3349665" y="2911189"/>
                      </a:cubicBezTo>
                      <a:cubicBezTo>
                        <a:pt x="3359653" y="2953400"/>
                        <a:pt x="3422077" y="2916155"/>
                        <a:pt x="3429567" y="2965814"/>
                      </a:cubicBezTo>
                      <a:cubicBezTo>
                        <a:pt x="3432065" y="2980712"/>
                        <a:pt x="3452041" y="2975746"/>
                        <a:pt x="3458283" y="2963331"/>
                      </a:cubicBezTo>
                      <a:cubicBezTo>
                        <a:pt x="3477011" y="2934777"/>
                        <a:pt x="3498235" y="2944709"/>
                        <a:pt x="3520707" y="2954641"/>
                      </a:cubicBezTo>
                      <a:cubicBezTo>
                        <a:pt x="3525701" y="2957124"/>
                        <a:pt x="3530695" y="2959607"/>
                        <a:pt x="3535689" y="2960848"/>
                      </a:cubicBezTo>
                      <a:cubicBezTo>
                        <a:pt x="3556291" y="2965194"/>
                        <a:pt x="3567527" y="2969539"/>
                        <a:pt x="3570335" y="2976988"/>
                      </a:cubicBezTo>
                      <a:cubicBezTo>
                        <a:pt x="3573145" y="2984437"/>
                        <a:pt x="3567527" y="2994989"/>
                        <a:pt x="3554417" y="3011749"/>
                      </a:cubicBezTo>
                      <a:cubicBezTo>
                        <a:pt x="3538187" y="3035337"/>
                        <a:pt x="3515713" y="3046511"/>
                        <a:pt x="3490745" y="3057684"/>
                      </a:cubicBezTo>
                      <a:cubicBezTo>
                        <a:pt x="3474513" y="3063891"/>
                        <a:pt x="3463277" y="3053960"/>
                        <a:pt x="3453289" y="3042786"/>
                      </a:cubicBezTo>
                      <a:cubicBezTo>
                        <a:pt x="3449543" y="3037820"/>
                        <a:pt x="3442053" y="3027888"/>
                        <a:pt x="3440805" y="3030371"/>
                      </a:cubicBezTo>
                      <a:cubicBezTo>
                        <a:pt x="3428319" y="3055201"/>
                        <a:pt x="3399605" y="3053960"/>
                        <a:pt x="3380877" y="3068857"/>
                      </a:cubicBezTo>
                      <a:cubicBezTo>
                        <a:pt x="3374635" y="3073823"/>
                        <a:pt x="3370889" y="3089963"/>
                        <a:pt x="3385871" y="3092445"/>
                      </a:cubicBezTo>
                      <a:cubicBezTo>
                        <a:pt x="3417083" y="3096170"/>
                        <a:pt x="3427071" y="3122241"/>
                        <a:pt x="3423325" y="3143346"/>
                      </a:cubicBezTo>
                      <a:cubicBezTo>
                        <a:pt x="3417083" y="3170659"/>
                        <a:pt x="3392113" y="3188040"/>
                        <a:pt x="3364647" y="3188040"/>
                      </a:cubicBezTo>
                      <a:cubicBezTo>
                        <a:pt x="3342173" y="3188040"/>
                        <a:pt x="3335931" y="3186798"/>
                        <a:pt x="3334683" y="3214111"/>
                      </a:cubicBezTo>
                      <a:cubicBezTo>
                        <a:pt x="3333433" y="3237699"/>
                        <a:pt x="3318453" y="3262528"/>
                        <a:pt x="3283495" y="3273702"/>
                      </a:cubicBezTo>
                      <a:cubicBezTo>
                        <a:pt x="3249785" y="3286117"/>
                        <a:pt x="3213579" y="3299773"/>
                        <a:pt x="3183615" y="3324603"/>
                      </a:cubicBezTo>
                      <a:cubicBezTo>
                        <a:pt x="3172379" y="3334534"/>
                        <a:pt x="3159893" y="3343225"/>
                        <a:pt x="3146161" y="3330810"/>
                      </a:cubicBezTo>
                      <a:cubicBezTo>
                        <a:pt x="3132427" y="3318395"/>
                        <a:pt x="3136173" y="3303497"/>
                        <a:pt x="3144911" y="3291083"/>
                      </a:cubicBezTo>
                      <a:cubicBezTo>
                        <a:pt x="3162391" y="3268736"/>
                        <a:pt x="3151155" y="3258804"/>
                        <a:pt x="3131179" y="3248872"/>
                      </a:cubicBezTo>
                      <a:cubicBezTo>
                        <a:pt x="3107457" y="3238940"/>
                        <a:pt x="3087481" y="3224043"/>
                        <a:pt x="3060015" y="3224043"/>
                      </a:cubicBezTo>
                      <a:cubicBezTo>
                        <a:pt x="3022559" y="3221560"/>
                        <a:pt x="3001335" y="3186798"/>
                        <a:pt x="2967625" y="3175625"/>
                      </a:cubicBezTo>
                      <a:cubicBezTo>
                        <a:pt x="2961383" y="3174383"/>
                        <a:pt x="2965129" y="3168176"/>
                        <a:pt x="2967625" y="3161968"/>
                      </a:cubicBezTo>
                      <a:cubicBezTo>
                        <a:pt x="2990099" y="3119758"/>
                        <a:pt x="2985105" y="3107343"/>
                        <a:pt x="2938911" y="3091204"/>
                      </a:cubicBezTo>
                      <a:cubicBezTo>
                        <a:pt x="2915189" y="3083755"/>
                        <a:pt x="2892717" y="3071340"/>
                        <a:pt x="2870243" y="3061408"/>
                      </a:cubicBezTo>
                      <a:cubicBezTo>
                        <a:pt x="2830291" y="3047752"/>
                        <a:pt x="2829043" y="3031613"/>
                        <a:pt x="2854013" y="2996851"/>
                      </a:cubicBezTo>
                      <a:cubicBezTo>
                        <a:pt x="2859007" y="2990644"/>
                        <a:pt x="2861503" y="2984437"/>
                        <a:pt x="2870243" y="2980712"/>
                      </a:cubicBezTo>
                      <a:cubicBezTo>
                        <a:pt x="2952643" y="2947192"/>
                        <a:pt x="2975117" y="2864013"/>
                        <a:pt x="3022559" y="2798214"/>
                      </a:cubicBezTo>
                      <a:cubicBezTo>
                        <a:pt x="3045033" y="2767177"/>
                        <a:pt x="3066257" y="2734899"/>
                        <a:pt x="3087481" y="2702620"/>
                      </a:cubicBezTo>
                      <a:cubicBezTo>
                        <a:pt x="3099965" y="2685240"/>
                        <a:pt x="3123687" y="2685240"/>
                        <a:pt x="3136173" y="2695171"/>
                      </a:cubicBezTo>
                      <a:cubicBezTo>
                        <a:pt x="3157397" y="2711311"/>
                        <a:pt x="3169881" y="2701379"/>
                        <a:pt x="3186111" y="2690206"/>
                      </a:cubicBezTo>
                      <a:cubicBezTo>
                        <a:pt x="3189857" y="2687102"/>
                        <a:pt x="3193602" y="2683067"/>
                        <a:pt x="3197816" y="2681049"/>
                      </a:cubicBezTo>
                      <a:close/>
                      <a:moveTo>
                        <a:pt x="1421433" y="2632226"/>
                      </a:moveTo>
                      <a:cubicBezTo>
                        <a:pt x="1436689" y="2628479"/>
                        <a:pt x="1454124" y="2633475"/>
                        <a:pt x="1470937" y="2647837"/>
                      </a:cubicBezTo>
                      <a:cubicBezTo>
                        <a:pt x="1489617" y="2662824"/>
                        <a:pt x="1508297" y="2677811"/>
                        <a:pt x="1528223" y="2691548"/>
                      </a:cubicBezTo>
                      <a:cubicBezTo>
                        <a:pt x="1535073" y="2695919"/>
                        <a:pt x="1537563" y="2701227"/>
                        <a:pt x="1538187" y="2706847"/>
                      </a:cubicBezTo>
                      <a:cubicBezTo>
                        <a:pt x="1538809" y="2712467"/>
                        <a:pt x="1537563" y="2718399"/>
                        <a:pt x="1536941" y="2724019"/>
                      </a:cubicBezTo>
                      <a:cubicBezTo>
                        <a:pt x="1533205" y="2760237"/>
                        <a:pt x="1514525" y="2796454"/>
                        <a:pt x="1536941" y="2831423"/>
                      </a:cubicBezTo>
                      <a:cubicBezTo>
                        <a:pt x="1536941" y="2832672"/>
                        <a:pt x="1536941" y="2835169"/>
                        <a:pt x="1536941" y="2835169"/>
                      </a:cubicBezTo>
                      <a:cubicBezTo>
                        <a:pt x="1500825" y="2886373"/>
                        <a:pt x="1535695" y="2945071"/>
                        <a:pt x="1519505" y="2998772"/>
                      </a:cubicBezTo>
                      <a:cubicBezTo>
                        <a:pt x="1513279" y="3020003"/>
                        <a:pt x="1499579" y="3018754"/>
                        <a:pt x="1484635" y="3012510"/>
                      </a:cubicBezTo>
                      <a:cubicBezTo>
                        <a:pt x="1462219" y="3000021"/>
                        <a:pt x="1443539" y="2995026"/>
                        <a:pt x="1421121" y="3016257"/>
                      </a:cubicBezTo>
                      <a:cubicBezTo>
                        <a:pt x="1406177" y="3029994"/>
                        <a:pt x="1385007" y="3027497"/>
                        <a:pt x="1371307" y="3011261"/>
                      </a:cubicBezTo>
                      <a:cubicBezTo>
                        <a:pt x="1348891" y="2982537"/>
                        <a:pt x="1322737" y="2962555"/>
                        <a:pt x="1287867" y="2955062"/>
                      </a:cubicBezTo>
                      <a:cubicBezTo>
                        <a:pt x="1282885" y="2955062"/>
                        <a:pt x="1276659" y="2951315"/>
                        <a:pt x="1274169" y="2947568"/>
                      </a:cubicBezTo>
                      <a:cubicBezTo>
                        <a:pt x="1254243" y="2911351"/>
                        <a:pt x="1225599" y="2907604"/>
                        <a:pt x="1189483" y="2933831"/>
                      </a:cubicBezTo>
                      <a:cubicBezTo>
                        <a:pt x="1191975" y="2912600"/>
                        <a:pt x="1200691" y="2902609"/>
                        <a:pt x="1208163" y="2892618"/>
                      </a:cubicBezTo>
                      <a:cubicBezTo>
                        <a:pt x="1221863" y="2876382"/>
                        <a:pt x="1233071" y="2868889"/>
                        <a:pt x="1249261" y="2892618"/>
                      </a:cubicBezTo>
                      <a:cubicBezTo>
                        <a:pt x="1267941" y="2920093"/>
                        <a:pt x="1281641" y="2916346"/>
                        <a:pt x="1295339" y="2883876"/>
                      </a:cubicBezTo>
                      <a:cubicBezTo>
                        <a:pt x="1311529" y="2850156"/>
                        <a:pt x="1321493" y="2843911"/>
                        <a:pt x="1346399" y="2858898"/>
                      </a:cubicBezTo>
                      <a:cubicBezTo>
                        <a:pt x="1350135" y="2861396"/>
                        <a:pt x="1356363" y="2865142"/>
                        <a:pt x="1357609" y="2870138"/>
                      </a:cubicBezTo>
                      <a:cubicBezTo>
                        <a:pt x="1360099" y="2883876"/>
                        <a:pt x="1358853" y="2902609"/>
                        <a:pt x="1380025" y="2896364"/>
                      </a:cubicBezTo>
                      <a:cubicBezTo>
                        <a:pt x="1399951" y="2888871"/>
                        <a:pt x="1424857" y="2881378"/>
                        <a:pt x="1424857" y="2853902"/>
                      </a:cubicBezTo>
                      <a:cubicBezTo>
                        <a:pt x="1423613" y="2831423"/>
                        <a:pt x="1432331" y="2817685"/>
                        <a:pt x="1451011" y="2805196"/>
                      </a:cubicBezTo>
                      <a:cubicBezTo>
                        <a:pt x="1470937" y="2793956"/>
                        <a:pt x="1468445" y="2780219"/>
                        <a:pt x="1447275" y="2768979"/>
                      </a:cubicBezTo>
                      <a:cubicBezTo>
                        <a:pt x="1426103" y="2757739"/>
                        <a:pt x="1407423" y="2746499"/>
                        <a:pt x="1380025" y="2761485"/>
                      </a:cubicBezTo>
                      <a:cubicBezTo>
                        <a:pt x="1365081" y="2770228"/>
                        <a:pt x="1346399" y="2763983"/>
                        <a:pt x="1328965" y="2752743"/>
                      </a:cubicBezTo>
                      <a:cubicBezTo>
                        <a:pt x="1276659" y="2721521"/>
                        <a:pt x="1272923" y="2722770"/>
                        <a:pt x="1228089" y="2765232"/>
                      </a:cubicBezTo>
                      <a:cubicBezTo>
                        <a:pt x="1224353" y="2768979"/>
                        <a:pt x="1218127" y="2773974"/>
                        <a:pt x="1214391" y="2772725"/>
                      </a:cubicBezTo>
                      <a:cubicBezTo>
                        <a:pt x="1174539" y="2763983"/>
                        <a:pt x="1163331" y="2795205"/>
                        <a:pt x="1147141" y="2820183"/>
                      </a:cubicBezTo>
                      <a:cubicBezTo>
                        <a:pt x="1144651" y="2825178"/>
                        <a:pt x="1138423" y="2827676"/>
                        <a:pt x="1134687" y="2830174"/>
                      </a:cubicBezTo>
                      <a:cubicBezTo>
                        <a:pt x="1103553" y="2772725"/>
                        <a:pt x="1130951" y="2721521"/>
                        <a:pt x="1198201" y="2717775"/>
                      </a:cubicBezTo>
                      <a:cubicBezTo>
                        <a:pt x="1210655" y="2717775"/>
                        <a:pt x="1219373" y="2715277"/>
                        <a:pt x="1224353" y="2704037"/>
                      </a:cubicBezTo>
                      <a:cubicBezTo>
                        <a:pt x="1239299" y="2669068"/>
                        <a:pt x="1269187" y="2674064"/>
                        <a:pt x="1294095" y="2684055"/>
                      </a:cubicBezTo>
                      <a:cubicBezTo>
                        <a:pt x="1315265" y="2691548"/>
                        <a:pt x="1335191" y="2691548"/>
                        <a:pt x="1356363" y="2691548"/>
                      </a:cubicBezTo>
                      <a:cubicBezTo>
                        <a:pt x="1371307" y="2691548"/>
                        <a:pt x="1380025" y="2684055"/>
                        <a:pt x="1385007" y="2669068"/>
                      </a:cubicBezTo>
                      <a:cubicBezTo>
                        <a:pt x="1393101" y="2648461"/>
                        <a:pt x="1406177" y="2635973"/>
                        <a:pt x="1421433" y="2632226"/>
                      </a:cubicBezTo>
                      <a:close/>
                      <a:moveTo>
                        <a:pt x="4630467" y="2488513"/>
                      </a:moveTo>
                      <a:cubicBezTo>
                        <a:pt x="4646703" y="2494924"/>
                        <a:pt x="4646703" y="2510309"/>
                        <a:pt x="4646703" y="2524412"/>
                      </a:cubicBezTo>
                      <a:cubicBezTo>
                        <a:pt x="4645453" y="2524412"/>
                        <a:pt x="4644205" y="2523130"/>
                        <a:pt x="4644205" y="2523130"/>
                      </a:cubicBezTo>
                      <a:cubicBezTo>
                        <a:pt x="4635463" y="2514155"/>
                        <a:pt x="4620477" y="2509027"/>
                        <a:pt x="4622975" y="2493642"/>
                      </a:cubicBezTo>
                      <a:cubicBezTo>
                        <a:pt x="4624223" y="2491078"/>
                        <a:pt x="4629219" y="2487231"/>
                        <a:pt x="4630467" y="2488513"/>
                      </a:cubicBezTo>
                      <a:close/>
                      <a:moveTo>
                        <a:pt x="1218227" y="2455530"/>
                      </a:moveTo>
                      <a:cubicBezTo>
                        <a:pt x="1226077" y="2454262"/>
                        <a:pt x="1228693" y="2460603"/>
                        <a:pt x="1228693" y="2465675"/>
                      </a:cubicBezTo>
                      <a:cubicBezTo>
                        <a:pt x="1228693" y="2475820"/>
                        <a:pt x="1223461" y="2483429"/>
                        <a:pt x="1214301" y="2485965"/>
                      </a:cubicBezTo>
                      <a:cubicBezTo>
                        <a:pt x="1206451" y="2485965"/>
                        <a:pt x="1202527" y="2482161"/>
                        <a:pt x="1202527" y="2475820"/>
                      </a:cubicBezTo>
                      <a:cubicBezTo>
                        <a:pt x="1202527" y="2465675"/>
                        <a:pt x="1210377" y="2459335"/>
                        <a:pt x="1218227" y="2455530"/>
                      </a:cubicBezTo>
                      <a:close/>
                      <a:moveTo>
                        <a:pt x="1288462" y="2402666"/>
                      </a:moveTo>
                      <a:cubicBezTo>
                        <a:pt x="1310123" y="2399004"/>
                        <a:pt x="1316196" y="2410860"/>
                        <a:pt x="1320865" y="2447123"/>
                      </a:cubicBezTo>
                      <a:cubicBezTo>
                        <a:pt x="1322111" y="2457041"/>
                        <a:pt x="1325849" y="2469438"/>
                        <a:pt x="1335813" y="2469438"/>
                      </a:cubicBezTo>
                      <a:cubicBezTo>
                        <a:pt x="1348269" y="2469438"/>
                        <a:pt x="1343287" y="2459520"/>
                        <a:pt x="1342041" y="2454561"/>
                      </a:cubicBezTo>
                      <a:cubicBezTo>
                        <a:pt x="1339549" y="2444643"/>
                        <a:pt x="1337059" y="2437205"/>
                        <a:pt x="1348269" y="2434725"/>
                      </a:cubicBezTo>
                      <a:cubicBezTo>
                        <a:pt x="1359479" y="2432246"/>
                        <a:pt x="1368197" y="2437205"/>
                        <a:pt x="1370689" y="2448363"/>
                      </a:cubicBezTo>
                      <a:cubicBezTo>
                        <a:pt x="1371935" y="2454561"/>
                        <a:pt x="1371935" y="2459520"/>
                        <a:pt x="1371935" y="2464479"/>
                      </a:cubicBezTo>
                      <a:cubicBezTo>
                        <a:pt x="1368197" y="2501672"/>
                        <a:pt x="1373181" y="2533906"/>
                        <a:pt x="1400583" y="2561180"/>
                      </a:cubicBezTo>
                      <a:cubicBezTo>
                        <a:pt x="1404319" y="2564280"/>
                        <a:pt x="1408057" y="2568929"/>
                        <a:pt x="1409769" y="2574198"/>
                      </a:cubicBezTo>
                      <a:cubicBezTo>
                        <a:pt x="1411481" y="2579467"/>
                        <a:pt x="1411171" y="2585356"/>
                        <a:pt x="1406811" y="2590934"/>
                      </a:cubicBezTo>
                      <a:cubicBezTo>
                        <a:pt x="1405565" y="2593414"/>
                        <a:pt x="1399337" y="2595893"/>
                        <a:pt x="1396845" y="2594654"/>
                      </a:cubicBezTo>
                      <a:cubicBezTo>
                        <a:pt x="1385635" y="2592174"/>
                        <a:pt x="1384391" y="2581016"/>
                        <a:pt x="1379407" y="2572338"/>
                      </a:cubicBezTo>
                      <a:cubicBezTo>
                        <a:pt x="1375671" y="2566139"/>
                        <a:pt x="1374425" y="2557461"/>
                        <a:pt x="1371935" y="2551262"/>
                      </a:cubicBezTo>
                      <a:cubicBezTo>
                        <a:pt x="1356987" y="2519029"/>
                        <a:pt x="1348269" y="2516549"/>
                        <a:pt x="1322111" y="2538865"/>
                      </a:cubicBezTo>
                      <a:cubicBezTo>
                        <a:pt x="1313393" y="2546303"/>
                        <a:pt x="1305919" y="2557461"/>
                        <a:pt x="1293463" y="2547543"/>
                      </a:cubicBezTo>
                      <a:cubicBezTo>
                        <a:pt x="1282253" y="2540104"/>
                        <a:pt x="1283499" y="2526467"/>
                        <a:pt x="1288481" y="2515309"/>
                      </a:cubicBezTo>
                      <a:cubicBezTo>
                        <a:pt x="1303427" y="2488035"/>
                        <a:pt x="1302183" y="2473158"/>
                        <a:pt x="1266061" y="2471918"/>
                      </a:cubicBezTo>
                      <a:cubicBezTo>
                        <a:pt x="1247377" y="2470678"/>
                        <a:pt x="1238659" y="2450842"/>
                        <a:pt x="1234921" y="2433485"/>
                      </a:cubicBezTo>
                      <a:cubicBezTo>
                        <a:pt x="1229939" y="2413649"/>
                        <a:pt x="1249869" y="2417369"/>
                        <a:pt x="1261079" y="2411170"/>
                      </a:cubicBezTo>
                      <a:cubicBezTo>
                        <a:pt x="1272289" y="2406831"/>
                        <a:pt x="1281242" y="2403886"/>
                        <a:pt x="1288462" y="2402666"/>
                      </a:cubicBezTo>
                      <a:close/>
                      <a:moveTo>
                        <a:pt x="3164488" y="2398598"/>
                      </a:moveTo>
                      <a:cubicBezTo>
                        <a:pt x="3170170" y="2401222"/>
                        <a:pt x="3174588" y="2406778"/>
                        <a:pt x="3177113" y="2416040"/>
                      </a:cubicBezTo>
                      <a:cubicBezTo>
                        <a:pt x="3178375" y="2420980"/>
                        <a:pt x="3183425" y="2427154"/>
                        <a:pt x="3187211" y="2427154"/>
                      </a:cubicBezTo>
                      <a:cubicBezTo>
                        <a:pt x="3209935" y="2424684"/>
                        <a:pt x="3212461" y="2438267"/>
                        <a:pt x="3208673" y="2454321"/>
                      </a:cubicBezTo>
                      <a:cubicBezTo>
                        <a:pt x="3204885" y="2474078"/>
                        <a:pt x="3196049" y="2492601"/>
                        <a:pt x="3174587" y="2498775"/>
                      </a:cubicBezTo>
                      <a:cubicBezTo>
                        <a:pt x="3156913" y="2502480"/>
                        <a:pt x="3144289" y="2490131"/>
                        <a:pt x="3136715" y="2476548"/>
                      </a:cubicBezTo>
                      <a:cubicBezTo>
                        <a:pt x="3129139" y="2464199"/>
                        <a:pt x="3120303" y="2450616"/>
                        <a:pt x="3122827" y="2434563"/>
                      </a:cubicBezTo>
                      <a:cubicBezTo>
                        <a:pt x="3120303" y="2417275"/>
                        <a:pt x="3125353" y="2402457"/>
                        <a:pt x="3144289" y="2398752"/>
                      </a:cubicBezTo>
                      <a:cubicBezTo>
                        <a:pt x="3151864" y="2396282"/>
                        <a:pt x="3158807" y="2395974"/>
                        <a:pt x="3164488" y="2398598"/>
                      </a:cubicBezTo>
                      <a:close/>
                      <a:moveTo>
                        <a:pt x="3232605" y="2353584"/>
                      </a:moveTo>
                      <a:cubicBezTo>
                        <a:pt x="3246037" y="2349852"/>
                        <a:pt x="3246037" y="2369759"/>
                        <a:pt x="3248481" y="2379712"/>
                      </a:cubicBezTo>
                      <a:cubicBezTo>
                        <a:pt x="3250923" y="2399619"/>
                        <a:pt x="3235047" y="2407084"/>
                        <a:pt x="3217951" y="2414550"/>
                      </a:cubicBezTo>
                      <a:cubicBezTo>
                        <a:pt x="3209403" y="2409573"/>
                        <a:pt x="3197191" y="2399619"/>
                        <a:pt x="3200855" y="2389666"/>
                      </a:cubicBezTo>
                      <a:cubicBezTo>
                        <a:pt x="3204519" y="2373491"/>
                        <a:pt x="3217951" y="2357317"/>
                        <a:pt x="3232605" y="2353584"/>
                      </a:cubicBezTo>
                      <a:close/>
                      <a:moveTo>
                        <a:pt x="1078175" y="2206981"/>
                      </a:moveTo>
                      <a:cubicBezTo>
                        <a:pt x="1085343" y="2206981"/>
                        <a:pt x="1091317" y="2209479"/>
                        <a:pt x="1091317" y="2216973"/>
                      </a:cubicBezTo>
                      <a:cubicBezTo>
                        <a:pt x="1091317" y="2224466"/>
                        <a:pt x="1087733" y="2231959"/>
                        <a:pt x="1078175" y="2231959"/>
                      </a:cubicBezTo>
                      <a:cubicBezTo>
                        <a:pt x="1072203" y="2233208"/>
                        <a:pt x="1066229" y="2231959"/>
                        <a:pt x="1065035" y="2223217"/>
                      </a:cubicBezTo>
                      <a:cubicBezTo>
                        <a:pt x="1066229" y="2214475"/>
                        <a:pt x="1071007" y="2208230"/>
                        <a:pt x="1078175" y="2206981"/>
                      </a:cubicBezTo>
                      <a:close/>
                      <a:moveTo>
                        <a:pt x="3216453" y="2081790"/>
                      </a:moveTo>
                      <a:cubicBezTo>
                        <a:pt x="3225195" y="2080596"/>
                        <a:pt x="3228943" y="2087763"/>
                        <a:pt x="3226445" y="2094930"/>
                      </a:cubicBezTo>
                      <a:cubicBezTo>
                        <a:pt x="3226445" y="2103292"/>
                        <a:pt x="3217703" y="2105681"/>
                        <a:pt x="3210209" y="2106875"/>
                      </a:cubicBezTo>
                      <a:cubicBezTo>
                        <a:pt x="3202717" y="2106875"/>
                        <a:pt x="3202717" y="2102097"/>
                        <a:pt x="3202717" y="2096125"/>
                      </a:cubicBezTo>
                      <a:cubicBezTo>
                        <a:pt x="3202717" y="2086568"/>
                        <a:pt x="3208961" y="2082985"/>
                        <a:pt x="3216453" y="2081790"/>
                      </a:cubicBezTo>
                      <a:close/>
                      <a:moveTo>
                        <a:pt x="4209193" y="1871782"/>
                      </a:moveTo>
                      <a:cubicBezTo>
                        <a:pt x="4222053" y="1878221"/>
                        <a:pt x="4223339" y="1889812"/>
                        <a:pt x="4229769" y="1901403"/>
                      </a:cubicBezTo>
                      <a:cubicBezTo>
                        <a:pt x="4233627" y="1908487"/>
                        <a:pt x="4236201" y="1915570"/>
                        <a:pt x="4235879" y="1922171"/>
                      </a:cubicBezTo>
                      <a:cubicBezTo>
                        <a:pt x="4235557" y="1928771"/>
                        <a:pt x="4232341" y="1934888"/>
                        <a:pt x="4224625" y="1940040"/>
                      </a:cubicBezTo>
                      <a:cubicBezTo>
                        <a:pt x="4209193" y="1950343"/>
                        <a:pt x="4193761" y="1952919"/>
                        <a:pt x="4180899" y="1933601"/>
                      </a:cubicBezTo>
                      <a:cubicBezTo>
                        <a:pt x="4222053" y="1933601"/>
                        <a:pt x="4222053" y="1933601"/>
                        <a:pt x="4211765" y="1896252"/>
                      </a:cubicBezTo>
                      <a:cubicBezTo>
                        <a:pt x="4209193" y="1888524"/>
                        <a:pt x="4209193" y="1880797"/>
                        <a:pt x="4209193" y="1871782"/>
                      </a:cubicBezTo>
                      <a:close/>
                      <a:moveTo>
                        <a:pt x="2375209" y="1867534"/>
                      </a:moveTo>
                      <a:cubicBezTo>
                        <a:pt x="2383123" y="1868783"/>
                        <a:pt x="2392355" y="1870032"/>
                        <a:pt x="2393673" y="1880023"/>
                      </a:cubicBezTo>
                      <a:cubicBezTo>
                        <a:pt x="2393673" y="1888766"/>
                        <a:pt x="2387079" y="1890015"/>
                        <a:pt x="2379165" y="1892512"/>
                      </a:cubicBezTo>
                      <a:cubicBezTo>
                        <a:pt x="2371253" y="1891263"/>
                        <a:pt x="2364659" y="1886268"/>
                        <a:pt x="2363339" y="1878774"/>
                      </a:cubicBezTo>
                      <a:cubicBezTo>
                        <a:pt x="2362021" y="1870032"/>
                        <a:pt x="2367295" y="1866285"/>
                        <a:pt x="2375209" y="1867534"/>
                      </a:cubicBezTo>
                      <a:close/>
                      <a:moveTo>
                        <a:pt x="4122678" y="1866047"/>
                      </a:moveTo>
                      <a:cubicBezTo>
                        <a:pt x="4128631" y="1866206"/>
                        <a:pt x="4133211" y="1870984"/>
                        <a:pt x="4133211" y="1881178"/>
                      </a:cubicBezTo>
                      <a:cubicBezTo>
                        <a:pt x="4134431" y="1910486"/>
                        <a:pt x="4150307" y="1920680"/>
                        <a:pt x="4168625" y="1933422"/>
                      </a:cubicBezTo>
                      <a:cubicBezTo>
                        <a:pt x="4130769" y="1947439"/>
                        <a:pt x="4120999" y="1941067"/>
                        <a:pt x="4122221" y="1900292"/>
                      </a:cubicBezTo>
                      <a:cubicBezTo>
                        <a:pt x="4122221" y="1886275"/>
                        <a:pt x="4116115" y="1881178"/>
                        <a:pt x="4103903" y="1878630"/>
                      </a:cubicBezTo>
                      <a:cubicBezTo>
                        <a:pt x="4109398" y="1870347"/>
                        <a:pt x="4116725" y="1865888"/>
                        <a:pt x="4122678" y="1866047"/>
                      </a:cubicBezTo>
                      <a:close/>
                      <a:moveTo>
                        <a:pt x="860564" y="1858386"/>
                      </a:moveTo>
                      <a:cubicBezTo>
                        <a:pt x="863603" y="1858386"/>
                        <a:pt x="866802" y="1859622"/>
                        <a:pt x="870001" y="1860241"/>
                      </a:cubicBezTo>
                      <a:cubicBezTo>
                        <a:pt x="890475" y="1862714"/>
                        <a:pt x="912231" y="1867660"/>
                        <a:pt x="930145" y="1880024"/>
                      </a:cubicBezTo>
                      <a:cubicBezTo>
                        <a:pt x="935265" y="1882497"/>
                        <a:pt x="942943" y="1886206"/>
                        <a:pt x="940383" y="1893625"/>
                      </a:cubicBezTo>
                      <a:cubicBezTo>
                        <a:pt x="940383" y="1901044"/>
                        <a:pt x="932705" y="1903517"/>
                        <a:pt x="925027" y="1903517"/>
                      </a:cubicBezTo>
                      <a:cubicBezTo>
                        <a:pt x="899433" y="1903517"/>
                        <a:pt x="875119" y="1899807"/>
                        <a:pt x="857205" y="1878788"/>
                      </a:cubicBezTo>
                      <a:cubicBezTo>
                        <a:pt x="853365" y="1873842"/>
                        <a:pt x="850807" y="1870133"/>
                        <a:pt x="852085" y="1863950"/>
                      </a:cubicBezTo>
                      <a:cubicBezTo>
                        <a:pt x="854645" y="1859622"/>
                        <a:pt x="857525" y="1858386"/>
                        <a:pt x="860564" y="1858386"/>
                      </a:cubicBezTo>
                      <a:close/>
                      <a:moveTo>
                        <a:pt x="2390397" y="1427930"/>
                      </a:moveTo>
                      <a:cubicBezTo>
                        <a:pt x="2407821" y="1426683"/>
                        <a:pt x="2421513" y="1441640"/>
                        <a:pt x="2417779" y="1457843"/>
                      </a:cubicBezTo>
                      <a:cubicBezTo>
                        <a:pt x="2406577" y="1512684"/>
                        <a:pt x="2405333" y="1570018"/>
                        <a:pt x="2394131" y="1624860"/>
                      </a:cubicBezTo>
                      <a:cubicBezTo>
                        <a:pt x="2391641" y="1633584"/>
                        <a:pt x="2390397" y="1642309"/>
                        <a:pt x="2384173" y="1646048"/>
                      </a:cubicBezTo>
                      <a:cubicBezTo>
                        <a:pt x="2353057" y="1675962"/>
                        <a:pt x="2351811" y="1709614"/>
                        <a:pt x="2360525" y="1748252"/>
                      </a:cubicBezTo>
                      <a:cubicBezTo>
                        <a:pt x="2369237" y="1789383"/>
                        <a:pt x="2359279" y="1830514"/>
                        <a:pt x="2351811" y="1871645"/>
                      </a:cubicBezTo>
                      <a:cubicBezTo>
                        <a:pt x="2349323" y="1892834"/>
                        <a:pt x="2346833" y="1915269"/>
                        <a:pt x="2343099" y="1936458"/>
                      </a:cubicBezTo>
                      <a:cubicBezTo>
                        <a:pt x="2343099" y="1943936"/>
                        <a:pt x="2345589" y="1950168"/>
                        <a:pt x="2353057" y="1952661"/>
                      </a:cubicBezTo>
                      <a:cubicBezTo>
                        <a:pt x="2359279" y="1955154"/>
                        <a:pt x="2366747" y="1952661"/>
                        <a:pt x="2370481" y="1946429"/>
                      </a:cubicBezTo>
                      <a:cubicBezTo>
                        <a:pt x="2382929" y="1928979"/>
                        <a:pt x="2390397" y="1905298"/>
                        <a:pt x="2420269" y="1905298"/>
                      </a:cubicBezTo>
                      <a:cubicBezTo>
                        <a:pt x="2430225" y="1904051"/>
                        <a:pt x="2426491" y="1890341"/>
                        <a:pt x="2419023" y="1884109"/>
                      </a:cubicBezTo>
                      <a:cubicBezTo>
                        <a:pt x="2400353" y="1870399"/>
                        <a:pt x="2415289" y="1865413"/>
                        <a:pt x="2426491" y="1864167"/>
                      </a:cubicBezTo>
                      <a:cubicBezTo>
                        <a:pt x="2442673" y="1859181"/>
                        <a:pt x="2461343" y="1859181"/>
                        <a:pt x="2476279" y="1870399"/>
                      </a:cubicBezTo>
                      <a:cubicBezTo>
                        <a:pt x="2484991" y="1875384"/>
                        <a:pt x="2492459" y="1881616"/>
                        <a:pt x="2502417" y="1881616"/>
                      </a:cubicBezTo>
                      <a:cubicBezTo>
                        <a:pt x="2521087" y="1881616"/>
                        <a:pt x="2528555" y="1887848"/>
                        <a:pt x="2517353" y="1909037"/>
                      </a:cubicBezTo>
                      <a:cubicBezTo>
                        <a:pt x="2506151" y="1928979"/>
                        <a:pt x="2519841" y="1962632"/>
                        <a:pt x="2539757" y="1973849"/>
                      </a:cubicBezTo>
                      <a:cubicBezTo>
                        <a:pt x="2554693" y="1982574"/>
                        <a:pt x="2568383" y="1983821"/>
                        <a:pt x="2572117" y="1962632"/>
                      </a:cubicBezTo>
                      <a:cubicBezTo>
                        <a:pt x="2573363" y="1951414"/>
                        <a:pt x="2579585" y="1945182"/>
                        <a:pt x="2585809" y="1936458"/>
                      </a:cubicBezTo>
                      <a:cubicBezTo>
                        <a:pt x="2595767" y="1919008"/>
                        <a:pt x="2601989" y="1915269"/>
                        <a:pt x="2625639" y="1927733"/>
                      </a:cubicBezTo>
                      <a:cubicBezTo>
                        <a:pt x="2650531" y="1938950"/>
                        <a:pt x="2666713" y="1950168"/>
                        <a:pt x="2677915" y="1976342"/>
                      </a:cubicBezTo>
                      <a:cubicBezTo>
                        <a:pt x="2691605" y="2002516"/>
                        <a:pt x="2721477" y="1996285"/>
                        <a:pt x="2743881" y="1991299"/>
                      </a:cubicBezTo>
                      <a:cubicBezTo>
                        <a:pt x="2763797" y="1987560"/>
                        <a:pt x="2766285" y="1970110"/>
                        <a:pt x="2760063" y="1951414"/>
                      </a:cubicBezTo>
                      <a:cubicBezTo>
                        <a:pt x="2756329" y="1942690"/>
                        <a:pt x="2763797" y="1938950"/>
                        <a:pt x="2771265" y="1935211"/>
                      </a:cubicBezTo>
                      <a:cubicBezTo>
                        <a:pt x="2801137" y="1919008"/>
                        <a:pt x="2803625" y="1906544"/>
                        <a:pt x="2778733" y="1882863"/>
                      </a:cubicBezTo>
                      <a:cubicBezTo>
                        <a:pt x="2770019" y="1874138"/>
                        <a:pt x="2753839" y="1870399"/>
                        <a:pt x="2762551" y="1855442"/>
                      </a:cubicBezTo>
                      <a:cubicBezTo>
                        <a:pt x="2770019" y="1840485"/>
                        <a:pt x="2784955" y="1844225"/>
                        <a:pt x="2799891" y="1842978"/>
                      </a:cubicBezTo>
                      <a:cubicBezTo>
                        <a:pt x="2837231" y="1839239"/>
                        <a:pt x="2872083" y="1846717"/>
                        <a:pt x="2906933" y="1854196"/>
                      </a:cubicBezTo>
                      <a:cubicBezTo>
                        <a:pt x="2919379" y="1856688"/>
                        <a:pt x="2933071" y="1846717"/>
                        <a:pt x="2926847" y="1834253"/>
                      </a:cubicBezTo>
                      <a:cubicBezTo>
                        <a:pt x="2911911" y="1803094"/>
                        <a:pt x="2935561" y="1785644"/>
                        <a:pt x="2949251" y="1764455"/>
                      </a:cubicBezTo>
                      <a:cubicBezTo>
                        <a:pt x="2955475" y="1758223"/>
                        <a:pt x="2962943" y="1751992"/>
                        <a:pt x="2965433" y="1744513"/>
                      </a:cubicBezTo>
                      <a:cubicBezTo>
                        <a:pt x="2971655" y="1734542"/>
                        <a:pt x="2967921" y="1715846"/>
                        <a:pt x="2987837" y="1727064"/>
                      </a:cubicBezTo>
                      <a:cubicBezTo>
                        <a:pt x="3001527" y="1734542"/>
                        <a:pt x="3006507" y="1748252"/>
                        <a:pt x="2995305" y="1763209"/>
                      </a:cubicBezTo>
                      <a:cubicBezTo>
                        <a:pt x="2985347" y="1778166"/>
                        <a:pt x="2987837" y="1791876"/>
                        <a:pt x="2994059" y="1806833"/>
                      </a:cubicBezTo>
                      <a:cubicBezTo>
                        <a:pt x="3002773" y="1830514"/>
                        <a:pt x="3018953" y="1836746"/>
                        <a:pt x="3038867" y="1820543"/>
                      </a:cubicBezTo>
                      <a:cubicBezTo>
                        <a:pt x="3066251" y="1798108"/>
                        <a:pt x="3101101" y="1800601"/>
                        <a:pt x="3133463" y="1799354"/>
                      </a:cubicBezTo>
                      <a:cubicBezTo>
                        <a:pt x="3165823" y="1798108"/>
                        <a:pt x="3196941" y="1799354"/>
                        <a:pt x="3219345" y="1831761"/>
                      </a:cubicBezTo>
                      <a:cubicBezTo>
                        <a:pt x="3226813" y="1844225"/>
                        <a:pt x="3247971" y="1830514"/>
                        <a:pt x="3261663" y="1824282"/>
                      </a:cubicBezTo>
                      <a:cubicBezTo>
                        <a:pt x="3279089" y="1814311"/>
                        <a:pt x="3291535" y="1809326"/>
                        <a:pt x="3300247" y="1836746"/>
                      </a:cubicBezTo>
                      <a:cubicBezTo>
                        <a:pt x="3307715" y="1864167"/>
                        <a:pt x="3336343" y="1862920"/>
                        <a:pt x="3357503" y="1862920"/>
                      </a:cubicBezTo>
                      <a:cubicBezTo>
                        <a:pt x="3374927" y="1862920"/>
                        <a:pt x="3393597" y="1855442"/>
                        <a:pt x="3411023" y="1847964"/>
                      </a:cubicBezTo>
                      <a:cubicBezTo>
                        <a:pt x="3424715" y="1841732"/>
                        <a:pt x="3437161" y="1840485"/>
                        <a:pt x="3450853" y="1849210"/>
                      </a:cubicBezTo>
                      <a:cubicBezTo>
                        <a:pt x="3470767" y="1860428"/>
                        <a:pt x="3485703" y="1851703"/>
                        <a:pt x="3488193" y="1833007"/>
                      </a:cubicBezTo>
                      <a:cubicBezTo>
                        <a:pt x="3493171" y="1803094"/>
                        <a:pt x="3513085" y="1806833"/>
                        <a:pt x="3533001" y="1810572"/>
                      </a:cubicBezTo>
                      <a:cubicBezTo>
                        <a:pt x="3577809" y="1819297"/>
                        <a:pt x="3600213" y="1852949"/>
                        <a:pt x="3622617" y="1885356"/>
                      </a:cubicBezTo>
                      <a:cubicBezTo>
                        <a:pt x="3632573" y="1897820"/>
                        <a:pt x="3637553" y="1906544"/>
                        <a:pt x="3656223" y="1909037"/>
                      </a:cubicBezTo>
                      <a:cubicBezTo>
                        <a:pt x="3687339" y="1912776"/>
                        <a:pt x="3748327" y="1977589"/>
                        <a:pt x="3754551" y="2008748"/>
                      </a:cubicBezTo>
                      <a:cubicBezTo>
                        <a:pt x="3755795" y="2016227"/>
                        <a:pt x="3754551" y="2026198"/>
                        <a:pt x="3765753" y="2024952"/>
                      </a:cubicBezTo>
                      <a:cubicBezTo>
                        <a:pt x="3775711" y="2022459"/>
                        <a:pt x="3770731" y="2014980"/>
                        <a:pt x="3769487" y="2008748"/>
                      </a:cubicBezTo>
                      <a:cubicBezTo>
                        <a:pt x="3766997" y="2001270"/>
                        <a:pt x="3768243" y="1993792"/>
                        <a:pt x="3776955" y="1990053"/>
                      </a:cubicBezTo>
                      <a:cubicBezTo>
                        <a:pt x="3785667" y="1986313"/>
                        <a:pt x="3791891" y="1992545"/>
                        <a:pt x="3798115" y="1996285"/>
                      </a:cubicBezTo>
                      <a:cubicBezTo>
                        <a:pt x="3810251" y="2003764"/>
                        <a:pt x="3818185" y="2018954"/>
                        <a:pt x="3831371" y="2025030"/>
                      </a:cubicBezTo>
                      <a:lnTo>
                        <a:pt x="3842331" y="2026761"/>
                      </a:lnTo>
                      <a:lnTo>
                        <a:pt x="3847407" y="2020669"/>
                      </a:lnTo>
                      <a:cubicBezTo>
                        <a:pt x="3862363" y="2014437"/>
                        <a:pt x="3879813" y="2014437"/>
                        <a:pt x="3892275" y="2000726"/>
                      </a:cubicBezTo>
                      <a:cubicBezTo>
                        <a:pt x="3903493" y="1989509"/>
                        <a:pt x="3917203" y="1994494"/>
                        <a:pt x="3927173" y="2004465"/>
                      </a:cubicBezTo>
                      <a:cubicBezTo>
                        <a:pt x="3937143" y="2014437"/>
                        <a:pt x="3944621" y="2024408"/>
                        <a:pt x="3955839" y="2031886"/>
                      </a:cubicBezTo>
                      <a:cubicBezTo>
                        <a:pt x="3964563" y="2039365"/>
                        <a:pt x="3973287" y="2043104"/>
                        <a:pt x="3982011" y="2034379"/>
                      </a:cubicBezTo>
                      <a:cubicBezTo>
                        <a:pt x="3996967" y="2021915"/>
                        <a:pt x="4010677" y="2014437"/>
                        <a:pt x="4029371" y="2029394"/>
                      </a:cubicBezTo>
                      <a:cubicBezTo>
                        <a:pt x="4029371" y="2029394"/>
                        <a:pt x="4030619" y="2029394"/>
                        <a:pt x="4030619" y="2026901"/>
                      </a:cubicBezTo>
                      <a:cubicBezTo>
                        <a:pt x="4029371" y="1996987"/>
                        <a:pt x="4050559" y="1999480"/>
                        <a:pt x="4069255" y="2001973"/>
                      </a:cubicBezTo>
                      <a:cubicBezTo>
                        <a:pt x="4097921" y="2006958"/>
                        <a:pt x="4119107" y="2029394"/>
                        <a:pt x="4125339" y="2060554"/>
                      </a:cubicBezTo>
                      <a:cubicBezTo>
                        <a:pt x="4126585" y="2069279"/>
                        <a:pt x="4124093" y="2078004"/>
                        <a:pt x="4129079" y="2086728"/>
                      </a:cubicBezTo>
                      <a:cubicBezTo>
                        <a:pt x="4126585" y="2074264"/>
                        <a:pt x="4120355" y="2056815"/>
                        <a:pt x="4135311" y="2053075"/>
                      </a:cubicBezTo>
                      <a:cubicBezTo>
                        <a:pt x="4154005" y="2045597"/>
                        <a:pt x="4167715" y="2018176"/>
                        <a:pt x="4193887" y="2034379"/>
                      </a:cubicBezTo>
                      <a:cubicBezTo>
                        <a:pt x="4222553" y="2051829"/>
                        <a:pt x="4251219" y="2063047"/>
                        <a:pt x="4286117" y="2048090"/>
                      </a:cubicBezTo>
                      <a:cubicBezTo>
                        <a:pt x="4296087" y="2044351"/>
                        <a:pt x="4307305" y="2049336"/>
                        <a:pt x="4312289" y="2065540"/>
                      </a:cubicBezTo>
                      <a:cubicBezTo>
                        <a:pt x="4309797" y="2029394"/>
                        <a:pt x="4319767" y="2009451"/>
                        <a:pt x="4348433" y="1998233"/>
                      </a:cubicBezTo>
                      <a:cubicBezTo>
                        <a:pt x="4362143" y="1993248"/>
                        <a:pt x="4375853" y="1989509"/>
                        <a:pt x="4388315" y="1982030"/>
                      </a:cubicBezTo>
                      <a:cubicBezTo>
                        <a:pt x="4414489" y="1964580"/>
                        <a:pt x="4433183" y="1965827"/>
                        <a:pt x="4451879" y="1994494"/>
                      </a:cubicBezTo>
                      <a:cubicBezTo>
                        <a:pt x="4464341" y="2011944"/>
                        <a:pt x="4470573" y="2018176"/>
                        <a:pt x="4488023" y="1998233"/>
                      </a:cubicBezTo>
                      <a:cubicBezTo>
                        <a:pt x="4504225" y="1982030"/>
                        <a:pt x="4519181" y="1988262"/>
                        <a:pt x="4526659" y="2010698"/>
                      </a:cubicBezTo>
                      <a:cubicBezTo>
                        <a:pt x="4529151" y="2018176"/>
                        <a:pt x="4529151" y="2025654"/>
                        <a:pt x="4532891" y="2034379"/>
                      </a:cubicBezTo>
                      <a:cubicBezTo>
                        <a:pt x="4539121" y="2049336"/>
                        <a:pt x="4546599" y="2049336"/>
                        <a:pt x="4555325" y="2035626"/>
                      </a:cubicBezTo>
                      <a:cubicBezTo>
                        <a:pt x="4560309" y="2029394"/>
                        <a:pt x="4564049" y="2021915"/>
                        <a:pt x="4567787" y="2015683"/>
                      </a:cubicBezTo>
                      <a:cubicBezTo>
                        <a:pt x="4590221" y="1965827"/>
                        <a:pt x="4637583" y="1960841"/>
                        <a:pt x="4682451" y="1949623"/>
                      </a:cubicBezTo>
                      <a:cubicBezTo>
                        <a:pt x="4686189" y="1949623"/>
                        <a:pt x="4689929" y="1952116"/>
                        <a:pt x="4694913" y="1954609"/>
                      </a:cubicBezTo>
                      <a:cubicBezTo>
                        <a:pt x="4704885" y="1965827"/>
                        <a:pt x="4722333" y="1957102"/>
                        <a:pt x="4733549" y="1968320"/>
                      </a:cubicBezTo>
                      <a:cubicBezTo>
                        <a:pt x="4767201" y="1992001"/>
                        <a:pt x="4795867" y="2026901"/>
                        <a:pt x="4844473" y="2021915"/>
                      </a:cubicBezTo>
                      <a:cubicBezTo>
                        <a:pt x="4854443" y="2020669"/>
                        <a:pt x="4863169" y="2030640"/>
                        <a:pt x="4864415" y="2040611"/>
                      </a:cubicBezTo>
                      <a:cubicBezTo>
                        <a:pt x="4875631" y="2079250"/>
                        <a:pt x="4908037" y="2080496"/>
                        <a:pt x="4936701" y="2089221"/>
                      </a:cubicBezTo>
                      <a:cubicBezTo>
                        <a:pt x="4954151" y="2094207"/>
                        <a:pt x="5002757" y="2061800"/>
                        <a:pt x="5002757" y="2041858"/>
                      </a:cubicBezTo>
                      <a:cubicBezTo>
                        <a:pt x="5004003" y="2013190"/>
                        <a:pt x="5027685" y="1992001"/>
                        <a:pt x="5018959" y="1962088"/>
                      </a:cubicBezTo>
                      <a:cubicBezTo>
                        <a:pt x="5015221" y="1950870"/>
                        <a:pt x="5026437" y="1947131"/>
                        <a:pt x="5036409" y="1948377"/>
                      </a:cubicBezTo>
                      <a:cubicBezTo>
                        <a:pt x="5045133" y="1949623"/>
                        <a:pt x="5057595" y="1944638"/>
                        <a:pt x="5060089" y="1958348"/>
                      </a:cubicBezTo>
                      <a:cubicBezTo>
                        <a:pt x="5068813" y="2008205"/>
                        <a:pt x="5102463" y="2053075"/>
                        <a:pt x="5085015" y="2107917"/>
                      </a:cubicBezTo>
                      <a:cubicBezTo>
                        <a:pt x="5082523" y="2115396"/>
                        <a:pt x="5090001" y="2121628"/>
                        <a:pt x="5097479" y="2125367"/>
                      </a:cubicBezTo>
                      <a:cubicBezTo>
                        <a:pt x="5127391" y="2149049"/>
                        <a:pt x="5164781" y="2155281"/>
                        <a:pt x="5199679" y="2164006"/>
                      </a:cubicBezTo>
                      <a:cubicBezTo>
                        <a:pt x="5218373" y="2168991"/>
                        <a:pt x="5242053" y="2159020"/>
                        <a:pt x="5249531" y="2135338"/>
                      </a:cubicBezTo>
                      <a:cubicBezTo>
                        <a:pt x="5257009" y="2114149"/>
                        <a:pt x="5266981" y="2097946"/>
                        <a:pt x="5291907" y="2102932"/>
                      </a:cubicBezTo>
                      <a:cubicBezTo>
                        <a:pt x="5314341" y="2107917"/>
                        <a:pt x="5328051" y="2139078"/>
                        <a:pt x="5325557" y="2161513"/>
                      </a:cubicBezTo>
                      <a:cubicBezTo>
                        <a:pt x="5314341" y="2230066"/>
                        <a:pt x="5258255" y="2261226"/>
                        <a:pt x="5212141" y="2298618"/>
                      </a:cubicBezTo>
                      <a:cubicBezTo>
                        <a:pt x="5183477" y="2322300"/>
                        <a:pt x="5151071" y="2342242"/>
                        <a:pt x="5114927" y="2353460"/>
                      </a:cubicBezTo>
                      <a:cubicBezTo>
                        <a:pt x="5099971" y="2357199"/>
                        <a:pt x="5088755" y="2369663"/>
                        <a:pt x="5078783" y="2380881"/>
                      </a:cubicBezTo>
                      <a:cubicBezTo>
                        <a:pt x="5071305" y="2388359"/>
                        <a:pt x="5067567" y="2404563"/>
                        <a:pt x="5073799" y="2407056"/>
                      </a:cubicBezTo>
                      <a:cubicBezTo>
                        <a:pt x="5106203" y="2420766"/>
                        <a:pt x="5112435" y="2461898"/>
                        <a:pt x="5154811" y="2466883"/>
                      </a:cubicBezTo>
                      <a:cubicBezTo>
                        <a:pt x="5200925" y="2471869"/>
                        <a:pt x="5244547" y="2494304"/>
                        <a:pt x="5285675" y="2517986"/>
                      </a:cubicBezTo>
                      <a:cubicBezTo>
                        <a:pt x="5319327" y="2537929"/>
                        <a:pt x="5329297" y="2567842"/>
                        <a:pt x="5319327" y="2606481"/>
                      </a:cubicBezTo>
                      <a:cubicBezTo>
                        <a:pt x="5306863" y="2651352"/>
                        <a:pt x="5319327" y="2689991"/>
                        <a:pt x="5338021" y="2728629"/>
                      </a:cubicBezTo>
                      <a:cubicBezTo>
                        <a:pt x="5377903" y="2808399"/>
                        <a:pt x="5414047" y="2890662"/>
                        <a:pt x="5433989" y="2977911"/>
                      </a:cubicBezTo>
                      <a:cubicBezTo>
                        <a:pt x="5435235" y="2991622"/>
                        <a:pt x="5429003" y="3001593"/>
                        <a:pt x="5427757" y="3014057"/>
                      </a:cubicBezTo>
                      <a:cubicBezTo>
                        <a:pt x="5425265" y="3071392"/>
                        <a:pt x="5433989" y="3127480"/>
                        <a:pt x="5437727" y="3183569"/>
                      </a:cubicBezTo>
                      <a:cubicBezTo>
                        <a:pt x="5441467" y="3245889"/>
                        <a:pt x="5456423" y="3308210"/>
                        <a:pt x="5465147" y="3368037"/>
                      </a:cubicBezTo>
                      <a:cubicBezTo>
                        <a:pt x="5470133" y="3404183"/>
                        <a:pt x="5463901" y="3441576"/>
                        <a:pt x="5473871" y="3477721"/>
                      </a:cubicBezTo>
                      <a:cubicBezTo>
                        <a:pt x="5475117" y="3481461"/>
                        <a:pt x="5478857" y="3485200"/>
                        <a:pt x="5481349" y="3488939"/>
                      </a:cubicBezTo>
                      <a:cubicBezTo>
                        <a:pt x="5481349" y="3503896"/>
                        <a:pt x="5478857" y="3518853"/>
                        <a:pt x="5486335" y="3533810"/>
                      </a:cubicBezTo>
                      <a:cubicBezTo>
                        <a:pt x="5500045" y="3558738"/>
                        <a:pt x="5513755" y="3582420"/>
                        <a:pt x="5501291" y="3611087"/>
                      </a:cubicBezTo>
                      <a:cubicBezTo>
                        <a:pt x="5498799" y="3616073"/>
                        <a:pt x="5498799" y="3624798"/>
                        <a:pt x="5501291" y="3627291"/>
                      </a:cubicBezTo>
                      <a:cubicBezTo>
                        <a:pt x="5511573" y="3638197"/>
                        <a:pt x="5516481" y="3648557"/>
                        <a:pt x="5517901" y="3658548"/>
                      </a:cubicBezTo>
                      <a:cubicBezTo>
                        <a:pt x="5522167" y="3688520"/>
                        <a:pt x="5495059" y="3715162"/>
                        <a:pt x="5487581" y="3743207"/>
                      </a:cubicBezTo>
                      <a:cubicBezTo>
                        <a:pt x="5478857" y="3775613"/>
                        <a:pt x="5468887" y="3809266"/>
                        <a:pt x="5467639" y="3845412"/>
                      </a:cubicBezTo>
                      <a:cubicBezTo>
                        <a:pt x="5466393" y="3880312"/>
                        <a:pt x="5448945" y="3896515"/>
                        <a:pt x="5412801" y="3900254"/>
                      </a:cubicBezTo>
                      <a:cubicBezTo>
                        <a:pt x="5391613" y="3902747"/>
                        <a:pt x="5376657" y="3913965"/>
                        <a:pt x="5369179" y="3935154"/>
                      </a:cubicBezTo>
                      <a:cubicBezTo>
                        <a:pt x="5359209" y="3961328"/>
                        <a:pt x="5361701" y="3989996"/>
                        <a:pt x="5361701" y="4017417"/>
                      </a:cubicBezTo>
                      <a:cubicBezTo>
                        <a:pt x="5361701" y="4024895"/>
                        <a:pt x="5364195" y="4032373"/>
                        <a:pt x="5372919" y="4034866"/>
                      </a:cubicBezTo>
                      <a:cubicBezTo>
                        <a:pt x="5380397" y="4037359"/>
                        <a:pt x="5386629" y="4031127"/>
                        <a:pt x="5389121" y="4024895"/>
                      </a:cubicBezTo>
                      <a:cubicBezTo>
                        <a:pt x="5400337" y="4007445"/>
                        <a:pt x="5421525" y="3992488"/>
                        <a:pt x="5409063" y="3965067"/>
                      </a:cubicBezTo>
                      <a:cubicBezTo>
                        <a:pt x="5402831" y="3950111"/>
                        <a:pt x="5409063" y="3932661"/>
                        <a:pt x="5427757" y="3928922"/>
                      </a:cubicBezTo>
                      <a:cubicBezTo>
                        <a:pt x="5450191" y="3923936"/>
                        <a:pt x="5450191" y="3942632"/>
                        <a:pt x="5453931" y="3955096"/>
                      </a:cubicBezTo>
                      <a:cubicBezTo>
                        <a:pt x="5466393" y="3996228"/>
                        <a:pt x="5456423" y="4037359"/>
                        <a:pt x="5450191" y="4078491"/>
                      </a:cubicBezTo>
                      <a:cubicBezTo>
                        <a:pt x="5445205" y="4108404"/>
                        <a:pt x="5420279" y="4119622"/>
                        <a:pt x="5386629" y="4110897"/>
                      </a:cubicBezTo>
                      <a:cubicBezTo>
                        <a:pt x="5370425" y="4107158"/>
                        <a:pt x="5344253" y="4112144"/>
                        <a:pt x="5346745" y="4080983"/>
                      </a:cubicBezTo>
                      <a:cubicBezTo>
                        <a:pt x="5347991" y="4068519"/>
                        <a:pt x="5334283" y="4069766"/>
                        <a:pt x="5326805" y="4073505"/>
                      </a:cubicBezTo>
                      <a:cubicBezTo>
                        <a:pt x="5315587" y="4078491"/>
                        <a:pt x="5305617" y="4085969"/>
                        <a:pt x="5304371" y="4095940"/>
                      </a:cubicBezTo>
                      <a:cubicBezTo>
                        <a:pt x="5298139" y="4134579"/>
                        <a:pt x="5265733" y="4144550"/>
                        <a:pt x="5237069" y="4140811"/>
                      </a:cubicBezTo>
                      <a:cubicBezTo>
                        <a:pt x="5180983" y="4137072"/>
                        <a:pt x="5164781" y="4175710"/>
                        <a:pt x="5153565" y="4215596"/>
                      </a:cubicBezTo>
                      <a:cubicBezTo>
                        <a:pt x="5141101" y="4252988"/>
                        <a:pt x="5133623" y="4289134"/>
                        <a:pt x="5102463" y="4315308"/>
                      </a:cubicBezTo>
                      <a:cubicBezTo>
                        <a:pt x="5082523" y="4334004"/>
                        <a:pt x="5092493" y="4363918"/>
                        <a:pt x="5085015" y="4387600"/>
                      </a:cubicBezTo>
                      <a:cubicBezTo>
                        <a:pt x="5077537" y="4410035"/>
                        <a:pt x="5068813" y="4428732"/>
                        <a:pt x="5043887" y="4433717"/>
                      </a:cubicBezTo>
                      <a:cubicBezTo>
                        <a:pt x="5007743" y="4441196"/>
                        <a:pt x="4992787" y="4467370"/>
                        <a:pt x="4984063" y="4499777"/>
                      </a:cubicBezTo>
                      <a:cubicBezTo>
                        <a:pt x="4975339" y="4539662"/>
                        <a:pt x="4947919" y="4562097"/>
                        <a:pt x="4914267" y="4574561"/>
                      </a:cubicBezTo>
                      <a:cubicBezTo>
                        <a:pt x="4893081" y="4583286"/>
                        <a:pt x="4871893" y="4589518"/>
                        <a:pt x="4854443" y="4603229"/>
                      </a:cubicBezTo>
                      <a:cubicBezTo>
                        <a:pt x="4818301" y="4631896"/>
                        <a:pt x="4764709" y="4625664"/>
                        <a:pt x="4729811" y="4654332"/>
                      </a:cubicBezTo>
                      <a:cubicBezTo>
                        <a:pt x="4706131" y="4673028"/>
                        <a:pt x="4692421" y="4670535"/>
                        <a:pt x="4673725" y="4653085"/>
                      </a:cubicBezTo>
                      <a:lnTo>
                        <a:pt x="4669591" y="4652074"/>
                      </a:lnTo>
                      <a:lnTo>
                        <a:pt x="4675641" y="4655739"/>
                      </a:lnTo>
                      <a:cubicBezTo>
                        <a:pt x="4676907" y="4679405"/>
                        <a:pt x="4694617" y="4690615"/>
                        <a:pt x="4712329" y="4701826"/>
                      </a:cubicBezTo>
                      <a:lnTo>
                        <a:pt x="4729687" y="4709247"/>
                      </a:lnTo>
                      <a:lnTo>
                        <a:pt x="4759637" y="4716433"/>
                      </a:lnTo>
                      <a:cubicBezTo>
                        <a:pt x="4772091" y="4722659"/>
                        <a:pt x="4788283" y="4718924"/>
                        <a:pt x="4792019" y="4736357"/>
                      </a:cubicBezTo>
                      <a:cubicBezTo>
                        <a:pt x="4825647" y="4782431"/>
                        <a:pt x="4875465" y="4807336"/>
                        <a:pt x="4920301" y="4838467"/>
                      </a:cubicBezTo>
                      <a:cubicBezTo>
                        <a:pt x="4961401" y="4868353"/>
                        <a:pt x="4996275" y="4863372"/>
                        <a:pt x="5036129" y="4849675"/>
                      </a:cubicBezTo>
                      <a:lnTo>
                        <a:pt x="5040571" y="4849675"/>
                      </a:lnTo>
                      <a:lnTo>
                        <a:pt x="5042941" y="4848279"/>
                      </a:lnTo>
                      <a:cubicBezTo>
                        <a:pt x="5065357" y="4830849"/>
                        <a:pt x="5094001" y="4834584"/>
                        <a:pt x="5118907" y="4833339"/>
                      </a:cubicBezTo>
                      <a:cubicBezTo>
                        <a:pt x="5169967" y="4832094"/>
                        <a:pt x="5222271" y="4813419"/>
                        <a:pt x="5272085" y="4845789"/>
                      </a:cubicBezTo>
                      <a:cubicBezTo>
                        <a:pt x="5287029" y="4854505"/>
                        <a:pt x="5310691" y="4847034"/>
                        <a:pt x="5329371" y="4855750"/>
                      </a:cubicBezTo>
                      <a:cubicBezTo>
                        <a:pt x="5349297" y="4865710"/>
                        <a:pt x="5366731" y="4878160"/>
                        <a:pt x="5370467" y="4903060"/>
                      </a:cubicBezTo>
                      <a:cubicBezTo>
                        <a:pt x="5374203" y="4929205"/>
                        <a:pt x="5397865" y="4945391"/>
                        <a:pt x="5402847" y="4974026"/>
                      </a:cubicBezTo>
                      <a:cubicBezTo>
                        <a:pt x="5407517" y="5003906"/>
                        <a:pt x="5407517" y="5033008"/>
                        <a:pt x="5403197" y="5060729"/>
                      </a:cubicBezTo>
                      <a:cubicBezTo>
                        <a:pt x="5390237" y="5143893"/>
                        <a:pt x="5338399" y="5214625"/>
                        <a:pt x="5257141" y="5256643"/>
                      </a:cubicBezTo>
                      <a:cubicBezTo>
                        <a:pt x="5202345" y="5285279"/>
                        <a:pt x="5146305" y="5308935"/>
                        <a:pt x="5084037" y="5313915"/>
                      </a:cubicBezTo>
                      <a:cubicBezTo>
                        <a:pt x="5040451" y="5317649"/>
                        <a:pt x="5003091" y="5338815"/>
                        <a:pt x="4963239" y="5354999"/>
                      </a:cubicBezTo>
                      <a:cubicBezTo>
                        <a:pt x="4944559" y="5363715"/>
                        <a:pt x="4928369" y="5379901"/>
                        <a:pt x="4918407" y="5398575"/>
                      </a:cubicBezTo>
                      <a:cubicBezTo>
                        <a:pt x="4903463" y="5427211"/>
                        <a:pt x="4879801" y="5452111"/>
                        <a:pt x="4866103" y="5481991"/>
                      </a:cubicBezTo>
                      <a:cubicBezTo>
                        <a:pt x="4853649" y="5505647"/>
                        <a:pt x="4828741" y="5518097"/>
                        <a:pt x="4808817" y="5536773"/>
                      </a:cubicBezTo>
                      <a:lnTo>
                        <a:pt x="4793757" y="5550867"/>
                      </a:lnTo>
                      <a:lnTo>
                        <a:pt x="4778159" y="5595201"/>
                      </a:lnTo>
                      <a:cubicBezTo>
                        <a:pt x="4766019" y="5635477"/>
                        <a:pt x="4718865" y="5656083"/>
                        <a:pt x="4678715" y="5648589"/>
                      </a:cubicBezTo>
                      <a:lnTo>
                        <a:pt x="4657833" y="5638701"/>
                      </a:lnTo>
                      <a:lnTo>
                        <a:pt x="4653149" y="5638863"/>
                      </a:lnTo>
                      <a:cubicBezTo>
                        <a:pt x="4649413" y="5637619"/>
                        <a:pt x="4646921" y="5636373"/>
                        <a:pt x="4643185" y="5633883"/>
                      </a:cubicBezTo>
                      <a:cubicBezTo>
                        <a:pt x="4635713" y="5626413"/>
                        <a:pt x="4625751" y="5620189"/>
                        <a:pt x="4635713" y="5608983"/>
                      </a:cubicBezTo>
                      <a:cubicBezTo>
                        <a:pt x="4678055" y="5606493"/>
                        <a:pt x="4706699" y="5584083"/>
                        <a:pt x="4731605" y="5550467"/>
                      </a:cubicBezTo>
                      <a:cubicBezTo>
                        <a:pt x="4750285" y="5525567"/>
                        <a:pt x="4777683" y="5513117"/>
                        <a:pt x="4802589" y="5496931"/>
                      </a:cubicBezTo>
                      <a:cubicBezTo>
                        <a:pt x="4822515" y="5483237"/>
                        <a:pt x="4839951" y="5468297"/>
                        <a:pt x="4849913" y="5447131"/>
                      </a:cubicBezTo>
                      <a:cubicBezTo>
                        <a:pt x="4898481" y="5346285"/>
                        <a:pt x="4980675" y="5292749"/>
                        <a:pt x="5087773" y="5274073"/>
                      </a:cubicBezTo>
                      <a:cubicBezTo>
                        <a:pt x="5102717" y="5271583"/>
                        <a:pt x="5117663" y="5265359"/>
                        <a:pt x="5132607" y="5264113"/>
                      </a:cubicBezTo>
                      <a:cubicBezTo>
                        <a:pt x="5183665" y="5262869"/>
                        <a:pt x="5223517" y="5231743"/>
                        <a:pt x="5267103" y="5213069"/>
                      </a:cubicBezTo>
                      <a:cubicBezTo>
                        <a:pt x="5294501" y="5199373"/>
                        <a:pt x="5311935" y="5169493"/>
                        <a:pt x="5329371" y="5145837"/>
                      </a:cubicBezTo>
                      <a:cubicBezTo>
                        <a:pt x="5349297" y="5117203"/>
                        <a:pt x="5360505" y="5082342"/>
                        <a:pt x="5371713" y="5049972"/>
                      </a:cubicBezTo>
                      <a:cubicBezTo>
                        <a:pt x="5381675" y="5021337"/>
                        <a:pt x="5365485" y="4987721"/>
                        <a:pt x="5353033" y="4957841"/>
                      </a:cubicBezTo>
                      <a:cubicBezTo>
                        <a:pt x="5345561" y="4940411"/>
                        <a:pt x="5325635" y="4946636"/>
                        <a:pt x="5311935" y="4954106"/>
                      </a:cubicBezTo>
                      <a:cubicBezTo>
                        <a:pt x="5290765" y="4964066"/>
                        <a:pt x="5267103" y="4972781"/>
                        <a:pt x="5243441" y="4976516"/>
                      </a:cubicBezTo>
                      <a:cubicBezTo>
                        <a:pt x="5212309" y="4979006"/>
                        <a:pt x="5203591" y="4970291"/>
                        <a:pt x="5207327" y="4939166"/>
                      </a:cubicBezTo>
                      <a:cubicBezTo>
                        <a:pt x="5208573" y="4927960"/>
                        <a:pt x="5212309" y="4916755"/>
                        <a:pt x="5214799" y="4906795"/>
                      </a:cubicBezTo>
                      <a:cubicBezTo>
                        <a:pt x="5218535" y="4879405"/>
                        <a:pt x="5211063" y="4865710"/>
                        <a:pt x="5184911" y="4868200"/>
                      </a:cubicBezTo>
                      <a:cubicBezTo>
                        <a:pt x="5145059" y="4871935"/>
                        <a:pt x="5103963" y="4869445"/>
                        <a:pt x="5067849" y="4886875"/>
                      </a:cubicBezTo>
                      <a:cubicBezTo>
                        <a:pt x="5051659" y="4896835"/>
                        <a:pt x="5032979" y="4899325"/>
                        <a:pt x="5014299" y="4896835"/>
                      </a:cubicBezTo>
                      <a:cubicBezTo>
                        <a:pt x="4981919" y="4891855"/>
                        <a:pt x="4955767" y="4910530"/>
                        <a:pt x="4925879" y="4921735"/>
                      </a:cubicBezTo>
                      <a:cubicBezTo>
                        <a:pt x="4913425" y="4926715"/>
                        <a:pt x="4900971" y="4934185"/>
                        <a:pt x="4887273" y="4939166"/>
                      </a:cubicBezTo>
                      <a:cubicBezTo>
                        <a:pt x="4790137" y="4965311"/>
                        <a:pt x="4725379" y="5031297"/>
                        <a:pt x="4680547" y="5119693"/>
                      </a:cubicBezTo>
                      <a:cubicBezTo>
                        <a:pt x="4670583" y="5140857"/>
                        <a:pt x="4674319" y="5164513"/>
                        <a:pt x="4674319" y="5186923"/>
                      </a:cubicBezTo>
                      <a:cubicBezTo>
                        <a:pt x="4669337" y="5264113"/>
                        <a:pt x="4633223" y="5326365"/>
                        <a:pt x="4573447" y="5371185"/>
                      </a:cubicBezTo>
                      <a:cubicBezTo>
                        <a:pt x="4538577" y="5397331"/>
                        <a:pt x="4496235" y="5413515"/>
                        <a:pt x="4455139" y="5430945"/>
                      </a:cubicBezTo>
                      <a:cubicBezTo>
                        <a:pt x="4447667" y="5434681"/>
                        <a:pt x="4437703" y="5438415"/>
                        <a:pt x="4428987" y="5443395"/>
                      </a:cubicBezTo>
                      <a:cubicBezTo>
                        <a:pt x="4397853" y="5463317"/>
                        <a:pt x="4400343" y="5472031"/>
                        <a:pt x="4424005" y="5499421"/>
                      </a:cubicBezTo>
                      <a:cubicBezTo>
                        <a:pt x="4452647" y="5531793"/>
                        <a:pt x="4490009" y="5542997"/>
                        <a:pt x="4528613" y="5550467"/>
                      </a:cubicBezTo>
                      <a:cubicBezTo>
                        <a:pt x="4558503" y="5556693"/>
                        <a:pt x="4584655" y="5567897"/>
                        <a:pt x="4612053" y="5581593"/>
                      </a:cubicBezTo>
                      <a:cubicBezTo>
                        <a:pt x="4624505" y="5586573"/>
                        <a:pt x="4635713" y="5595287"/>
                        <a:pt x="4631977" y="5611473"/>
                      </a:cubicBezTo>
                      <a:cubicBezTo>
                        <a:pt x="4619525" y="5628903"/>
                        <a:pt x="4602089" y="5627659"/>
                        <a:pt x="4584655" y="5622679"/>
                      </a:cubicBezTo>
                      <a:cubicBezTo>
                        <a:pt x="4565975" y="5616453"/>
                        <a:pt x="4549785" y="5618943"/>
                        <a:pt x="4533595" y="5627659"/>
                      </a:cubicBezTo>
                      <a:cubicBezTo>
                        <a:pt x="4503707" y="5643843"/>
                        <a:pt x="4471329" y="5650069"/>
                        <a:pt x="4440195" y="5661273"/>
                      </a:cubicBezTo>
                      <a:cubicBezTo>
                        <a:pt x="4428987" y="5665009"/>
                        <a:pt x="4414043" y="5667499"/>
                        <a:pt x="4401589" y="5665009"/>
                      </a:cubicBezTo>
                      <a:cubicBezTo>
                        <a:pt x="4345549" y="5655049"/>
                        <a:pt x="4289507" y="5665009"/>
                        <a:pt x="4233467" y="5660029"/>
                      </a:cubicBezTo>
                      <a:cubicBezTo>
                        <a:pt x="4167463" y="5652559"/>
                        <a:pt x="4121387" y="5689909"/>
                        <a:pt x="4081535" y="5732239"/>
                      </a:cubicBezTo>
                      <a:cubicBezTo>
                        <a:pt x="4042929" y="5773325"/>
                        <a:pt x="3998097" y="5793245"/>
                        <a:pt x="3944547" y="5790755"/>
                      </a:cubicBezTo>
                      <a:cubicBezTo>
                        <a:pt x="3898469" y="5788265"/>
                        <a:pt x="3853637" y="5799471"/>
                        <a:pt x="3807559" y="5799471"/>
                      </a:cubicBezTo>
                      <a:cubicBezTo>
                        <a:pt x="3776425" y="5800715"/>
                        <a:pt x="3741555" y="5810675"/>
                        <a:pt x="3722875" y="5848025"/>
                      </a:cubicBezTo>
                      <a:cubicBezTo>
                        <a:pt x="3707931" y="5877907"/>
                        <a:pt x="3686761" y="5905297"/>
                        <a:pt x="3671817" y="5935177"/>
                      </a:cubicBezTo>
                      <a:cubicBezTo>
                        <a:pt x="3641929" y="5996183"/>
                        <a:pt x="3587133" y="6018593"/>
                        <a:pt x="3529847" y="6041003"/>
                      </a:cubicBezTo>
                      <a:cubicBezTo>
                        <a:pt x="3509921" y="6049719"/>
                        <a:pt x="3487505" y="6054699"/>
                        <a:pt x="3467579" y="6062169"/>
                      </a:cubicBezTo>
                      <a:cubicBezTo>
                        <a:pt x="3457617" y="6065903"/>
                        <a:pt x="3445163" y="6069639"/>
                        <a:pt x="3435201" y="6063413"/>
                      </a:cubicBezTo>
                      <a:cubicBezTo>
                        <a:pt x="3382897" y="6038513"/>
                        <a:pt x="3340555" y="6065903"/>
                        <a:pt x="3299459" y="6090803"/>
                      </a:cubicBezTo>
                      <a:cubicBezTo>
                        <a:pt x="3275797" y="6105743"/>
                        <a:pt x="3249645" y="6118193"/>
                        <a:pt x="3223493" y="6129399"/>
                      </a:cubicBezTo>
                      <a:cubicBezTo>
                        <a:pt x="3203567" y="6138113"/>
                        <a:pt x="3184887" y="6138113"/>
                        <a:pt x="3171187" y="6116949"/>
                      </a:cubicBezTo>
                      <a:cubicBezTo>
                        <a:pt x="3162471" y="6123173"/>
                        <a:pt x="3157489" y="6133133"/>
                        <a:pt x="3151263" y="6140603"/>
                      </a:cubicBezTo>
                      <a:cubicBezTo>
                        <a:pt x="3136317" y="6154299"/>
                        <a:pt x="3121373" y="6158035"/>
                        <a:pt x="3112657" y="6135623"/>
                      </a:cubicBezTo>
                      <a:cubicBezTo>
                        <a:pt x="3106429" y="6121929"/>
                        <a:pt x="3097713" y="6116949"/>
                        <a:pt x="3085259" y="6116949"/>
                      </a:cubicBezTo>
                      <a:cubicBezTo>
                        <a:pt x="3057861" y="6114459"/>
                        <a:pt x="3041671" y="6102009"/>
                        <a:pt x="3037935" y="6074619"/>
                      </a:cubicBezTo>
                      <a:cubicBezTo>
                        <a:pt x="3036691" y="6068393"/>
                        <a:pt x="3035445" y="6059679"/>
                        <a:pt x="3027973" y="6059679"/>
                      </a:cubicBezTo>
                      <a:cubicBezTo>
                        <a:pt x="3019255" y="6058433"/>
                        <a:pt x="3015519" y="6065903"/>
                        <a:pt x="3014275" y="6072129"/>
                      </a:cubicBezTo>
                      <a:cubicBezTo>
                        <a:pt x="3009293" y="6108233"/>
                        <a:pt x="2975669" y="6120683"/>
                        <a:pt x="2956989" y="6146829"/>
                      </a:cubicBezTo>
                      <a:cubicBezTo>
                        <a:pt x="2949517" y="6159279"/>
                        <a:pt x="2932081" y="6161769"/>
                        <a:pt x="2920873" y="6149319"/>
                      </a:cubicBezTo>
                      <a:cubicBezTo>
                        <a:pt x="2900947" y="6129399"/>
                        <a:pt x="2886003" y="6136869"/>
                        <a:pt x="2869815" y="6151809"/>
                      </a:cubicBezTo>
                      <a:cubicBezTo>
                        <a:pt x="2849889" y="6169239"/>
                        <a:pt x="2829963" y="6184179"/>
                        <a:pt x="2801321" y="6172975"/>
                      </a:cubicBezTo>
                      <a:cubicBezTo>
                        <a:pt x="2777659" y="6159279"/>
                        <a:pt x="2750261" y="6164259"/>
                        <a:pt x="2725355" y="6161769"/>
                      </a:cubicBezTo>
                      <a:cubicBezTo>
                        <a:pt x="2681767" y="6158035"/>
                        <a:pt x="2640671" y="6151809"/>
                        <a:pt x="2597083" y="6145583"/>
                      </a:cubicBezTo>
                      <a:lnTo>
                        <a:pt x="2561527" y="6138613"/>
                      </a:lnTo>
                      <a:lnTo>
                        <a:pt x="2591501" y="6149309"/>
                      </a:lnTo>
                      <a:cubicBezTo>
                        <a:pt x="2507759" y="6156819"/>
                        <a:pt x="2440265" y="6195619"/>
                        <a:pt x="2382769" y="6255699"/>
                      </a:cubicBezTo>
                      <a:cubicBezTo>
                        <a:pt x="2357771" y="6281985"/>
                        <a:pt x="2327775" y="6302011"/>
                        <a:pt x="2294027" y="6315779"/>
                      </a:cubicBezTo>
                      <a:cubicBezTo>
                        <a:pt x="2270279" y="6327043"/>
                        <a:pt x="2252781" y="6314527"/>
                        <a:pt x="2242783" y="6295753"/>
                      </a:cubicBezTo>
                      <a:cubicBezTo>
                        <a:pt x="2235283" y="6280733"/>
                        <a:pt x="2222785" y="6269467"/>
                        <a:pt x="2214035" y="6255699"/>
                      </a:cubicBezTo>
                      <a:cubicBezTo>
                        <a:pt x="2209035" y="6218149"/>
                        <a:pt x="2176539" y="6195619"/>
                        <a:pt x="2164039" y="6161825"/>
                      </a:cubicBezTo>
                      <a:cubicBezTo>
                        <a:pt x="2149041" y="6123023"/>
                        <a:pt x="2134043" y="6084223"/>
                        <a:pt x="2122793" y="6045421"/>
                      </a:cubicBezTo>
                      <a:cubicBezTo>
                        <a:pt x="2114043" y="6015381"/>
                        <a:pt x="2095295" y="5994103"/>
                        <a:pt x="2074047" y="5972825"/>
                      </a:cubicBezTo>
                      <a:cubicBezTo>
                        <a:pt x="2060299" y="5960309"/>
                        <a:pt x="2047801" y="5974077"/>
                        <a:pt x="2036551" y="5969069"/>
                      </a:cubicBezTo>
                      <a:cubicBezTo>
                        <a:pt x="2016553" y="5964063"/>
                        <a:pt x="2005303" y="5952799"/>
                        <a:pt x="2009053" y="5931521"/>
                      </a:cubicBezTo>
                      <a:cubicBezTo>
                        <a:pt x="2002805" y="5921507"/>
                        <a:pt x="1990305" y="5922759"/>
                        <a:pt x="1981557" y="5917751"/>
                      </a:cubicBezTo>
                      <a:cubicBezTo>
                        <a:pt x="1960307" y="5910241"/>
                        <a:pt x="1955309" y="5896473"/>
                        <a:pt x="1969057" y="5877699"/>
                      </a:cubicBezTo>
                      <a:lnTo>
                        <a:pt x="1970251" y="5878203"/>
                      </a:lnTo>
                      <a:lnTo>
                        <a:pt x="1889417" y="5835575"/>
                      </a:lnTo>
                      <a:cubicBezTo>
                        <a:pt x="1860151" y="5822503"/>
                        <a:pt x="1830573" y="5810053"/>
                        <a:pt x="1802553" y="5794491"/>
                      </a:cubicBezTo>
                      <a:lnTo>
                        <a:pt x="1796961" y="5789767"/>
                      </a:lnTo>
                      <a:lnTo>
                        <a:pt x="1767667" y="5806593"/>
                      </a:lnTo>
                      <a:cubicBezTo>
                        <a:pt x="1737857" y="5829045"/>
                        <a:pt x="1714245" y="5860073"/>
                        <a:pt x="1679299" y="5875001"/>
                      </a:cubicBezTo>
                      <a:lnTo>
                        <a:pt x="1677149" y="5875285"/>
                      </a:lnTo>
                      <a:lnTo>
                        <a:pt x="1680169" y="5875951"/>
                      </a:lnTo>
                      <a:cubicBezTo>
                        <a:pt x="1671315" y="5899829"/>
                        <a:pt x="1646021" y="5879721"/>
                        <a:pt x="1633373" y="5896059"/>
                      </a:cubicBezTo>
                      <a:cubicBezTo>
                        <a:pt x="1632107" y="5898571"/>
                        <a:pt x="1629579" y="5901085"/>
                        <a:pt x="1627049" y="5903599"/>
                      </a:cubicBezTo>
                      <a:cubicBezTo>
                        <a:pt x="1616931" y="5908625"/>
                        <a:pt x="1610607" y="5914909"/>
                        <a:pt x="1596695" y="5903599"/>
                      </a:cubicBezTo>
                      <a:cubicBezTo>
                        <a:pt x="1548635" y="5864639"/>
                        <a:pt x="1532193" y="5803061"/>
                        <a:pt x="1556223" y="5735197"/>
                      </a:cubicBezTo>
                      <a:cubicBezTo>
                        <a:pt x="1562547" y="5719489"/>
                        <a:pt x="1566657" y="5703151"/>
                        <a:pt x="1569187" y="5686499"/>
                      </a:cubicBezTo>
                      <a:lnTo>
                        <a:pt x="1572539" y="5637737"/>
                      </a:lnTo>
                      <a:lnTo>
                        <a:pt x="1572257" y="5637365"/>
                      </a:lnTo>
                      <a:lnTo>
                        <a:pt x="1560545" y="5625795"/>
                      </a:lnTo>
                      <a:lnTo>
                        <a:pt x="1539785" y="5610227"/>
                      </a:lnTo>
                      <a:cubicBezTo>
                        <a:pt x="1538541" y="5606493"/>
                        <a:pt x="1536049" y="5601513"/>
                        <a:pt x="1533559" y="5599023"/>
                      </a:cubicBezTo>
                      <a:cubicBezTo>
                        <a:pt x="1493707" y="5564163"/>
                        <a:pt x="1514879" y="5526811"/>
                        <a:pt x="1528577" y="5490707"/>
                      </a:cubicBezTo>
                      <a:cubicBezTo>
                        <a:pt x="1539785" y="5459581"/>
                        <a:pt x="1568429" y="5452111"/>
                        <a:pt x="1597071" y="5447131"/>
                      </a:cubicBezTo>
                      <a:cubicBezTo>
                        <a:pt x="1659339" y="5435925"/>
                        <a:pt x="1722851" y="5420985"/>
                        <a:pt x="1785119" y="5448377"/>
                      </a:cubicBezTo>
                      <a:cubicBezTo>
                        <a:pt x="1846141" y="5434681"/>
                        <a:pt x="1903427" y="5465807"/>
                        <a:pt x="1961957" y="5459581"/>
                      </a:cubicBezTo>
                      <a:cubicBezTo>
                        <a:pt x="1995581" y="5457091"/>
                        <a:pt x="2027961" y="5469541"/>
                        <a:pt x="2060339" y="5475767"/>
                      </a:cubicBezTo>
                      <a:cubicBezTo>
                        <a:pt x="2069057" y="5477011"/>
                        <a:pt x="2079019" y="5483237"/>
                        <a:pt x="2088983" y="5479501"/>
                      </a:cubicBezTo>
                      <a:cubicBezTo>
                        <a:pt x="2138797" y="5457091"/>
                        <a:pt x="2188611" y="5480747"/>
                        <a:pt x="2238425" y="5479501"/>
                      </a:cubicBezTo>
                      <a:cubicBezTo>
                        <a:pt x="2311899" y="5477011"/>
                        <a:pt x="2379149" y="5506891"/>
                        <a:pt x="2451379" y="5508137"/>
                      </a:cubicBezTo>
                      <a:cubicBezTo>
                        <a:pt x="2478775" y="5508137"/>
                        <a:pt x="2506173" y="5503157"/>
                        <a:pt x="2533571" y="5503157"/>
                      </a:cubicBezTo>
                      <a:cubicBezTo>
                        <a:pt x="2570931" y="5501911"/>
                        <a:pt x="2608291" y="5500667"/>
                        <a:pt x="2645651" y="5500667"/>
                      </a:cubicBezTo>
                      <a:cubicBezTo>
                        <a:pt x="2669313" y="5500667"/>
                        <a:pt x="2683013" y="5516851"/>
                        <a:pt x="2699201" y="5530547"/>
                      </a:cubicBezTo>
                      <a:lnTo>
                        <a:pt x="2705575" y="5535725"/>
                      </a:lnTo>
                      <a:lnTo>
                        <a:pt x="2717415" y="5535611"/>
                      </a:lnTo>
                      <a:cubicBezTo>
                        <a:pt x="2736623" y="5539231"/>
                        <a:pt x="2753203" y="5552305"/>
                        <a:pt x="2771885" y="5556975"/>
                      </a:cubicBezTo>
                      <a:cubicBezTo>
                        <a:pt x="2819213" y="5568181"/>
                        <a:pt x="2865295" y="5555729"/>
                        <a:pt x="2911377" y="5558219"/>
                      </a:cubicBezTo>
                      <a:cubicBezTo>
                        <a:pt x="2992331" y="5561955"/>
                        <a:pt x="3073285" y="5551993"/>
                        <a:pt x="3154241" y="5549503"/>
                      </a:cubicBezTo>
                      <a:cubicBezTo>
                        <a:pt x="3171677" y="5549503"/>
                        <a:pt x="3185377" y="5545767"/>
                        <a:pt x="3189113" y="5528333"/>
                      </a:cubicBezTo>
                      <a:cubicBezTo>
                        <a:pt x="3195341" y="5505919"/>
                        <a:pt x="3211531" y="5503429"/>
                        <a:pt x="3230213" y="5503429"/>
                      </a:cubicBezTo>
                      <a:cubicBezTo>
                        <a:pt x="3328605" y="5504675"/>
                        <a:pt x="3424505" y="5505919"/>
                        <a:pt x="3522897" y="5504675"/>
                      </a:cubicBezTo>
                      <a:cubicBezTo>
                        <a:pt x="3573961" y="5504675"/>
                        <a:pt x="3623779" y="5502183"/>
                        <a:pt x="3673597" y="5487241"/>
                      </a:cubicBezTo>
                      <a:cubicBezTo>
                        <a:pt x="3682315" y="5484751"/>
                        <a:pt x="3692279" y="5483505"/>
                        <a:pt x="3699751" y="5483505"/>
                      </a:cubicBezTo>
                      <a:cubicBezTo>
                        <a:pt x="3776971" y="5485995"/>
                        <a:pt x="3786933" y="5451129"/>
                        <a:pt x="3770743" y="5386375"/>
                      </a:cubicBezTo>
                      <a:cubicBezTo>
                        <a:pt x="3762025" y="5350263"/>
                        <a:pt x="3765761" y="5340301"/>
                        <a:pt x="3800633" y="5322869"/>
                      </a:cubicBezTo>
                      <a:cubicBezTo>
                        <a:pt x="3809353" y="5319133"/>
                        <a:pt x="3819315" y="5311661"/>
                        <a:pt x="3823053" y="5304189"/>
                      </a:cubicBezTo>
                      <a:cubicBezTo>
                        <a:pt x="3840799" y="5273369"/>
                        <a:pt x="3859949" y="5244651"/>
                        <a:pt x="3891007" y="5229591"/>
                      </a:cubicBezTo>
                      <a:lnTo>
                        <a:pt x="3923305" y="5220401"/>
                      </a:lnTo>
                      <a:lnTo>
                        <a:pt x="3926007" y="5212421"/>
                      </a:lnTo>
                      <a:cubicBezTo>
                        <a:pt x="3927253" y="5209151"/>
                        <a:pt x="3928809" y="5206351"/>
                        <a:pt x="3931299" y="5205105"/>
                      </a:cubicBezTo>
                      <a:cubicBezTo>
                        <a:pt x="3983599" y="5171485"/>
                        <a:pt x="4003521" y="5111716"/>
                        <a:pt x="4049595" y="5071870"/>
                      </a:cubicBezTo>
                      <a:cubicBezTo>
                        <a:pt x="4089441" y="5037004"/>
                        <a:pt x="4130533" y="5004629"/>
                        <a:pt x="4172871" y="4971009"/>
                      </a:cubicBezTo>
                      <a:lnTo>
                        <a:pt x="4172621" y="4972113"/>
                      </a:lnTo>
                      <a:lnTo>
                        <a:pt x="4176763" y="4967973"/>
                      </a:lnTo>
                      <a:cubicBezTo>
                        <a:pt x="4187971" y="4945559"/>
                        <a:pt x="4207899" y="4948049"/>
                        <a:pt x="4226581" y="4948049"/>
                      </a:cubicBezTo>
                      <a:cubicBezTo>
                        <a:pt x="4251489" y="4948049"/>
                        <a:pt x="4275153" y="4945559"/>
                        <a:pt x="4282627" y="4915673"/>
                      </a:cubicBezTo>
                      <a:cubicBezTo>
                        <a:pt x="4287609" y="4910692"/>
                        <a:pt x="4291345" y="4906956"/>
                        <a:pt x="4296327" y="4901975"/>
                      </a:cubicBezTo>
                      <a:lnTo>
                        <a:pt x="4296489" y="4901498"/>
                      </a:lnTo>
                      <a:lnTo>
                        <a:pt x="4289535" y="4876468"/>
                      </a:lnTo>
                      <a:cubicBezTo>
                        <a:pt x="4282865" y="4870684"/>
                        <a:pt x="4272939" y="4867558"/>
                        <a:pt x="4262391" y="4865057"/>
                      </a:cubicBezTo>
                      <a:cubicBezTo>
                        <a:pt x="4254947" y="4863806"/>
                        <a:pt x="4241297" y="4865057"/>
                        <a:pt x="4242539" y="4851301"/>
                      </a:cubicBezTo>
                      <a:cubicBezTo>
                        <a:pt x="4243779" y="4840047"/>
                        <a:pt x="4245019" y="4827542"/>
                        <a:pt x="4258669" y="4825041"/>
                      </a:cubicBezTo>
                      <a:cubicBezTo>
                        <a:pt x="4281005" y="4820039"/>
                        <a:pt x="4273559" y="4808785"/>
                        <a:pt x="4268597" y="4792528"/>
                      </a:cubicBezTo>
                      <a:cubicBezTo>
                        <a:pt x="4259911" y="4763767"/>
                        <a:pt x="4261151" y="4735006"/>
                        <a:pt x="4268597" y="4706245"/>
                      </a:cubicBezTo>
                      <a:cubicBezTo>
                        <a:pt x="4272319" y="4694990"/>
                        <a:pt x="4276041" y="4688738"/>
                        <a:pt x="4288449" y="4684986"/>
                      </a:cubicBezTo>
                      <a:cubicBezTo>
                        <a:pt x="4334361" y="4673732"/>
                        <a:pt x="4351733" y="4654975"/>
                        <a:pt x="4356697" y="4609957"/>
                      </a:cubicBezTo>
                      <a:cubicBezTo>
                        <a:pt x="4359179" y="4577445"/>
                        <a:pt x="4429907" y="4514920"/>
                        <a:pt x="4458447" y="4524924"/>
                      </a:cubicBezTo>
                      <a:cubicBezTo>
                        <a:pt x="4483265" y="4532427"/>
                        <a:pt x="4504359" y="4553685"/>
                        <a:pt x="4526695" y="4568691"/>
                      </a:cubicBezTo>
                      <a:cubicBezTo>
                        <a:pt x="4542205" y="4578695"/>
                        <a:pt x="4552131" y="4592763"/>
                        <a:pt x="4560663" y="4607769"/>
                      </a:cubicBezTo>
                      <a:lnTo>
                        <a:pt x="4584639" y="4649650"/>
                      </a:lnTo>
                      <a:lnTo>
                        <a:pt x="4586519" y="4651680"/>
                      </a:lnTo>
                      <a:lnTo>
                        <a:pt x="4592323" y="4653116"/>
                      </a:lnTo>
                      <a:lnTo>
                        <a:pt x="4604637" y="4649978"/>
                      </a:lnTo>
                      <a:cubicBezTo>
                        <a:pt x="4611121" y="4646086"/>
                        <a:pt x="4616815" y="4640793"/>
                        <a:pt x="4622507" y="4635810"/>
                      </a:cubicBezTo>
                      <a:lnTo>
                        <a:pt x="4642749" y="4635810"/>
                      </a:lnTo>
                      <a:lnTo>
                        <a:pt x="4643981" y="4636557"/>
                      </a:lnTo>
                      <a:lnTo>
                        <a:pt x="4638829" y="4629403"/>
                      </a:lnTo>
                      <a:cubicBezTo>
                        <a:pt x="4640075" y="4625664"/>
                        <a:pt x="4641321" y="4624418"/>
                        <a:pt x="4643813" y="4621925"/>
                      </a:cubicBezTo>
                      <a:cubicBezTo>
                        <a:pt x="4669987" y="4613200"/>
                        <a:pt x="4696159" y="4618186"/>
                        <a:pt x="4722333" y="4618186"/>
                      </a:cubicBezTo>
                      <a:cubicBezTo>
                        <a:pt x="4760969" y="4616939"/>
                        <a:pt x="4792127" y="4608214"/>
                        <a:pt x="4810823" y="4570822"/>
                      </a:cubicBezTo>
                      <a:cubicBezTo>
                        <a:pt x="4814561" y="4563344"/>
                        <a:pt x="4820793" y="4557112"/>
                        <a:pt x="4829517" y="4554619"/>
                      </a:cubicBezTo>
                      <a:cubicBezTo>
                        <a:pt x="4856937" y="4549633"/>
                        <a:pt x="4865661" y="4533430"/>
                        <a:pt x="4851951" y="4509748"/>
                      </a:cubicBezTo>
                      <a:cubicBezTo>
                        <a:pt x="4838241" y="4486066"/>
                        <a:pt x="4833257" y="4464877"/>
                        <a:pt x="4841981" y="4438703"/>
                      </a:cubicBezTo>
                      <a:cubicBezTo>
                        <a:pt x="4848213" y="4420007"/>
                        <a:pt x="4838241" y="4406296"/>
                        <a:pt x="4819547" y="4402557"/>
                      </a:cubicBezTo>
                      <a:cubicBezTo>
                        <a:pt x="4788389" y="4393832"/>
                        <a:pt x="4772187" y="4373890"/>
                        <a:pt x="4768447" y="4341483"/>
                      </a:cubicBezTo>
                      <a:cubicBezTo>
                        <a:pt x="4763461" y="4306583"/>
                        <a:pt x="4752245" y="4300351"/>
                        <a:pt x="4717347" y="4297859"/>
                      </a:cubicBezTo>
                      <a:cubicBezTo>
                        <a:pt x="4703637" y="4296612"/>
                        <a:pt x="4689929" y="4299105"/>
                        <a:pt x="4679957" y="4289134"/>
                      </a:cubicBezTo>
                      <a:cubicBezTo>
                        <a:pt x="4682451" y="4271684"/>
                        <a:pt x="4697407" y="4274177"/>
                        <a:pt x="4707377" y="4274177"/>
                      </a:cubicBezTo>
                      <a:cubicBezTo>
                        <a:pt x="4742275" y="4274177"/>
                        <a:pt x="4775925" y="4267945"/>
                        <a:pt x="4809575" y="4264206"/>
                      </a:cubicBezTo>
                      <a:cubicBezTo>
                        <a:pt x="4814561" y="4262959"/>
                        <a:pt x="4820793" y="4260466"/>
                        <a:pt x="4825779" y="4262959"/>
                      </a:cubicBezTo>
                      <a:cubicBezTo>
                        <a:pt x="4884355" y="4282902"/>
                        <a:pt x="4937949" y="4248002"/>
                        <a:pt x="4994033" y="4245509"/>
                      </a:cubicBezTo>
                      <a:cubicBezTo>
                        <a:pt x="5016467" y="4245509"/>
                        <a:pt x="5037655" y="4231799"/>
                        <a:pt x="5056349" y="4218088"/>
                      </a:cubicBezTo>
                      <a:cubicBezTo>
                        <a:pt x="5093739" y="4189421"/>
                        <a:pt x="5086261" y="4112144"/>
                        <a:pt x="5041393" y="4088462"/>
                      </a:cubicBezTo>
                      <a:cubicBezTo>
                        <a:pt x="4997773" y="4064780"/>
                        <a:pt x="4950411" y="4047330"/>
                        <a:pt x="4899311" y="4047330"/>
                      </a:cubicBezTo>
                      <a:cubicBezTo>
                        <a:pt x="4873139" y="4046084"/>
                        <a:pt x="4845719" y="4047330"/>
                        <a:pt x="4818301" y="4046084"/>
                      </a:cubicBezTo>
                      <a:cubicBezTo>
                        <a:pt x="4802097" y="4044838"/>
                        <a:pt x="4785895" y="4044838"/>
                        <a:pt x="4778417" y="4027388"/>
                      </a:cubicBezTo>
                      <a:cubicBezTo>
                        <a:pt x="4785895" y="4012431"/>
                        <a:pt x="4800851" y="4016170"/>
                        <a:pt x="4813315" y="4016170"/>
                      </a:cubicBezTo>
                      <a:cubicBezTo>
                        <a:pt x="4833257" y="4016170"/>
                        <a:pt x="4844473" y="4009938"/>
                        <a:pt x="4843227" y="3986256"/>
                      </a:cubicBezTo>
                      <a:cubicBezTo>
                        <a:pt x="4840735" y="3961328"/>
                        <a:pt x="4853197" y="3942632"/>
                        <a:pt x="4876877" y="3931414"/>
                      </a:cubicBezTo>
                      <a:cubicBezTo>
                        <a:pt x="4893081" y="3923936"/>
                        <a:pt x="4898065" y="3910225"/>
                        <a:pt x="4894327" y="3892776"/>
                      </a:cubicBezTo>
                      <a:cubicBezTo>
                        <a:pt x="4889341" y="3871587"/>
                        <a:pt x="4894327" y="3847905"/>
                        <a:pt x="4889341" y="3826716"/>
                      </a:cubicBezTo>
                      <a:cubicBezTo>
                        <a:pt x="4886849" y="3817991"/>
                        <a:pt x="4889341" y="3805527"/>
                        <a:pt x="4896819" y="3799295"/>
                      </a:cubicBezTo>
                      <a:cubicBezTo>
                        <a:pt x="4931717" y="3773120"/>
                        <a:pt x="4942933" y="3725757"/>
                        <a:pt x="4977831" y="3697089"/>
                      </a:cubicBezTo>
                      <a:cubicBezTo>
                        <a:pt x="4997773" y="3682133"/>
                        <a:pt x="5001511" y="3657204"/>
                        <a:pt x="5004003" y="3634769"/>
                      </a:cubicBezTo>
                      <a:cubicBezTo>
                        <a:pt x="5007743" y="3597377"/>
                        <a:pt x="5028931" y="3567463"/>
                        <a:pt x="5045133" y="3535056"/>
                      </a:cubicBezTo>
                      <a:cubicBezTo>
                        <a:pt x="5053857" y="3521346"/>
                        <a:pt x="5065073" y="3516360"/>
                        <a:pt x="5078783" y="3525085"/>
                      </a:cubicBezTo>
                      <a:cubicBezTo>
                        <a:pt x="5096233" y="3535056"/>
                        <a:pt x="5106203" y="3528824"/>
                        <a:pt x="5117419" y="3513867"/>
                      </a:cubicBezTo>
                      <a:cubicBezTo>
                        <a:pt x="5128637" y="3500157"/>
                        <a:pt x="5142347" y="3486446"/>
                        <a:pt x="5148579" y="3467750"/>
                      </a:cubicBezTo>
                      <a:cubicBezTo>
                        <a:pt x="5163535" y="3422879"/>
                        <a:pt x="5192201" y="3389226"/>
                        <a:pt x="5232083" y="3364298"/>
                      </a:cubicBezTo>
                      <a:cubicBezTo>
                        <a:pt x="5248285" y="3353081"/>
                        <a:pt x="5253271" y="3339370"/>
                        <a:pt x="5250777" y="3319428"/>
                      </a:cubicBezTo>
                      <a:cubicBezTo>
                        <a:pt x="5249531" y="3282035"/>
                        <a:pt x="5245793" y="3243397"/>
                        <a:pt x="5254517" y="3204758"/>
                      </a:cubicBezTo>
                      <a:cubicBezTo>
                        <a:pt x="5259503" y="3186062"/>
                        <a:pt x="5249531" y="3166119"/>
                        <a:pt x="5250777" y="3146177"/>
                      </a:cubicBezTo>
                      <a:cubicBezTo>
                        <a:pt x="5250777" y="3133713"/>
                        <a:pt x="5237069" y="3134959"/>
                        <a:pt x="5228343" y="3131220"/>
                      </a:cubicBezTo>
                      <a:cubicBezTo>
                        <a:pt x="5210895" y="3126234"/>
                        <a:pt x="5188461" y="3122494"/>
                        <a:pt x="5188461" y="3098813"/>
                      </a:cubicBezTo>
                      <a:cubicBezTo>
                        <a:pt x="5187215" y="3077624"/>
                        <a:pt x="5198433" y="3061420"/>
                        <a:pt x="5219619" y="3052696"/>
                      </a:cubicBezTo>
                      <a:cubicBezTo>
                        <a:pt x="5225851" y="3050203"/>
                        <a:pt x="5237069" y="3050203"/>
                        <a:pt x="5234575" y="3038985"/>
                      </a:cubicBezTo>
                      <a:cubicBezTo>
                        <a:pt x="5229591" y="3027767"/>
                        <a:pt x="5220865" y="3021535"/>
                        <a:pt x="5209649" y="3017796"/>
                      </a:cubicBezTo>
                      <a:cubicBezTo>
                        <a:pt x="5198433" y="3016550"/>
                        <a:pt x="5199679" y="3029014"/>
                        <a:pt x="5197185" y="3035246"/>
                      </a:cubicBezTo>
                      <a:cubicBezTo>
                        <a:pt x="5188461" y="3061420"/>
                        <a:pt x="5179737" y="3063913"/>
                        <a:pt x="5159795" y="3045217"/>
                      </a:cubicBezTo>
                      <a:cubicBezTo>
                        <a:pt x="5149825" y="3036492"/>
                        <a:pt x="5139853" y="3030260"/>
                        <a:pt x="5129883" y="3022782"/>
                      </a:cubicBezTo>
                      <a:cubicBezTo>
                        <a:pt x="5111189" y="3009071"/>
                        <a:pt x="5102463" y="2969186"/>
                        <a:pt x="5112435" y="2947997"/>
                      </a:cubicBezTo>
                      <a:cubicBezTo>
                        <a:pt x="5118667" y="2936780"/>
                        <a:pt x="5126145" y="2938026"/>
                        <a:pt x="5132375" y="2945504"/>
                      </a:cubicBezTo>
                      <a:cubicBezTo>
                        <a:pt x="5156057" y="2974172"/>
                        <a:pt x="5178491" y="2976665"/>
                        <a:pt x="5203417" y="2947997"/>
                      </a:cubicBezTo>
                      <a:cubicBezTo>
                        <a:pt x="5209649" y="2940519"/>
                        <a:pt x="5219619" y="2945504"/>
                        <a:pt x="5228343" y="2939272"/>
                      </a:cubicBezTo>
                      <a:cubicBezTo>
                        <a:pt x="5222113" y="2928055"/>
                        <a:pt x="5212141" y="2930547"/>
                        <a:pt x="5202171" y="2929301"/>
                      </a:cubicBezTo>
                      <a:cubicBezTo>
                        <a:pt x="5167273" y="2923069"/>
                        <a:pt x="5157303" y="2904373"/>
                        <a:pt x="5175999" y="2870720"/>
                      </a:cubicBezTo>
                      <a:cubicBezTo>
                        <a:pt x="5183477" y="2855763"/>
                        <a:pt x="5194693" y="2842052"/>
                        <a:pt x="5199679" y="2824603"/>
                      </a:cubicBezTo>
                      <a:cubicBezTo>
                        <a:pt x="5202171" y="2815878"/>
                        <a:pt x="5208403" y="2805907"/>
                        <a:pt x="5205911" y="2799675"/>
                      </a:cubicBezTo>
                      <a:cubicBezTo>
                        <a:pt x="5197185" y="2769761"/>
                        <a:pt x="5193447" y="2739847"/>
                        <a:pt x="5205911" y="2708687"/>
                      </a:cubicBezTo>
                      <a:cubicBezTo>
                        <a:pt x="5208403" y="2701208"/>
                        <a:pt x="5199679" y="2693730"/>
                        <a:pt x="5190955" y="2689991"/>
                      </a:cubicBezTo>
                      <a:cubicBezTo>
                        <a:pt x="5183477" y="2687498"/>
                        <a:pt x="5177245" y="2691237"/>
                        <a:pt x="5171013" y="2696223"/>
                      </a:cubicBezTo>
                      <a:cubicBezTo>
                        <a:pt x="5137361" y="2726136"/>
                        <a:pt x="5126145" y="2722397"/>
                        <a:pt x="5106203" y="2682512"/>
                      </a:cubicBezTo>
                      <a:cubicBezTo>
                        <a:pt x="5099971" y="2670048"/>
                        <a:pt x="5091247" y="2661323"/>
                        <a:pt x="5076291" y="2660077"/>
                      </a:cubicBezTo>
                      <a:cubicBezTo>
                        <a:pt x="5061335" y="2658830"/>
                        <a:pt x="5051365" y="2651352"/>
                        <a:pt x="5053857" y="2633902"/>
                      </a:cubicBezTo>
                      <a:cubicBezTo>
                        <a:pt x="5055103" y="2617699"/>
                        <a:pt x="5065073" y="2608974"/>
                        <a:pt x="5081277" y="2606481"/>
                      </a:cubicBezTo>
                      <a:cubicBezTo>
                        <a:pt x="5132375" y="2599003"/>
                        <a:pt x="5134869" y="2596510"/>
                        <a:pt x="5136115" y="2542914"/>
                      </a:cubicBezTo>
                      <a:cubicBezTo>
                        <a:pt x="5119913" y="2541668"/>
                        <a:pt x="5112435" y="2556625"/>
                        <a:pt x="5102463" y="2564103"/>
                      </a:cubicBezTo>
                      <a:cubicBezTo>
                        <a:pt x="5088755" y="2575321"/>
                        <a:pt x="5072551" y="2581553"/>
                        <a:pt x="5057595" y="2571582"/>
                      </a:cubicBezTo>
                      <a:cubicBezTo>
                        <a:pt x="5041393" y="2561610"/>
                        <a:pt x="5047625" y="2549146"/>
                        <a:pt x="5055103" y="2536682"/>
                      </a:cubicBezTo>
                      <a:cubicBezTo>
                        <a:pt x="5058843" y="2530450"/>
                        <a:pt x="5057595" y="2524218"/>
                        <a:pt x="5051365" y="2519232"/>
                      </a:cubicBezTo>
                      <a:cubicBezTo>
                        <a:pt x="5002757" y="2483087"/>
                        <a:pt x="5025191" y="2434477"/>
                        <a:pt x="5030177" y="2389606"/>
                      </a:cubicBezTo>
                      <a:cubicBezTo>
                        <a:pt x="5031423" y="2387113"/>
                        <a:pt x="5032669" y="2384620"/>
                        <a:pt x="5033915" y="2383374"/>
                      </a:cubicBezTo>
                      <a:cubicBezTo>
                        <a:pt x="5048871" y="2359692"/>
                        <a:pt x="5018959" y="2342242"/>
                        <a:pt x="5023945" y="2317314"/>
                      </a:cubicBezTo>
                      <a:cubicBezTo>
                        <a:pt x="5028931" y="2296125"/>
                        <a:pt x="5040147" y="2273690"/>
                        <a:pt x="5012729" y="2256240"/>
                      </a:cubicBezTo>
                      <a:cubicBezTo>
                        <a:pt x="5000265" y="2248762"/>
                        <a:pt x="5004003" y="2232558"/>
                        <a:pt x="5010235" y="2220094"/>
                      </a:cubicBezTo>
                      <a:cubicBezTo>
                        <a:pt x="5015221" y="2211369"/>
                        <a:pt x="5021453" y="2203891"/>
                        <a:pt x="5023945" y="2193920"/>
                      </a:cubicBezTo>
                      <a:cubicBezTo>
                        <a:pt x="5033915" y="2160267"/>
                        <a:pt x="5035163" y="2131599"/>
                        <a:pt x="4985309" y="2134092"/>
                      </a:cubicBezTo>
                      <a:cubicBezTo>
                        <a:pt x="4946673" y="2136585"/>
                        <a:pt x="4908037" y="2132846"/>
                        <a:pt x="4873139" y="2155281"/>
                      </a:cubicBezTo>
                      <a:cubicBezTo>
                        <a:pt x="4865661" y="2159020"/>
                        <a:pt x="4856937" y="2161513"/>
                        <a:pt x="4846965" y="2159020"/>
                      </a:cubicBezTo>
                      <a:cubicBezTo>
                        <a:pt x="4828271" y="2155281"/>
                        <a:pt x="4814561" y="2162759"/>
                        <a:pt x="4800851" y="2177716"/>
                      </a:cubicBezTo>
                      <a:cubicBezTo>
                        <a:pt x="4783403" y="2196412"/>
                        <a:pt x="4773433" y="2192673"/>
                        <a:pt x="4764709" y="2168991"/>
                      </a:cubicBezTo>
                      <a:cubicBezTo>
                        <a:pt x="4759723" y="2155281"/>
                        <a:pt x="4763461" y="2135338"/>
                        <a:pt x="4741027" y="2134092"/>
                      </a:cubicBezTo>
                      <a:cubicBezTo>
                        <a:pt x="4718593" y="2131599"/>
                        <a:pt x="4692421" y="2151542"/>
                        <a:pt x="4686189" y="2172731"/>
                      </a:cubicBezTo>
                      <a:cubicBezTo>
                        <a:pt x="4683697" y="2178963"/>
                        <a:pt x="4683697" y="2185195"/>
                        <a:pt x="4682451" y="2192673"/>
                      </a:cubicBezTo>
                      <a:cubicBezTo>
                        <a:pt x="4676219" y="2223833"/>
                        <a:pt x="4668741" y="2231312"/>
                        <a:pt x="4637583" y="2231312"/>
                      </a:cubicBezTo>
                      <a:cubicBezTo>
                        <a:pt x="4631351" y="2231312"/>
                        <a:pt x="4625119" y="2230066"/>
                        <a:pt x="4620133" y="2231312"/>
                      </a:cubicBezTo>
                      <a:cubicBezTo>
                        <a:pt x="4574019" y="2259979"/>
                        <a:pt x="4537875" y="2223833"/>
                        <a:pt x="4497993" y="2212616"/>
                      </a:cubicBezTo>
                      <a:cubicBezTo>
                        <a:pt x="4491761" y="2210123"/>
                        <a:pt x="4488023" y="2206384"/>
                        <a:pt x="4484283" y="2202645"/>
                      </a:cubicBezTo>
                      <a:cubicBezTo>
                        <a:pt x="4474313" y="2196412"/>
                        <a:pt x="4484283" y="2176470"/>
                        <a:pt x="4468081" y="2177716"/>
                      </a:cubicBezTo>
                      <a:cubicBezTo>
                        <a:pt x="4450633" y="2180209"/>
                        <a:pt x="4433183" y="2185195"/>
                        <a:pt x="4416981" y="2191427"/>
                      </a:cubicBezTo>
                      <a:cubicBezTo>
                        <a:pt x="4402025" y="2195166"/>
                        <a:pt x="4407011" y="2205137"/>
                        <a:pt x="4413243" y="2213862"/>
                      </a:cubicBezTo>
                      <a:cubicBezTo>
                        <a:pt x="4419475" y="2225080"/>
                        <a:pt x="4425705" y="2236298"/>
                        <a:pt x="4416981" y="2247515"/>
                      </a:cubicBezTo>
                      <a:cubicBezTo>
                        <a:pt x="4408257" y="2261226"/>
                        <a:pt x="4394547" y="2261226"/>
                        <a:pt x="4380837" y="2258733"/>
                      </a:cubicBezTo>
                      <a:cubicBezTo>
                        <a:pt x="4367129" y="2256240"/>
                        <a:pt x="4353419" y="2252501"/>
                        <a:pt x="4339709" y="2248762"/>
                      </a:cubicBezTo>
                      <a:cubicBezTo>
                        <a:pt x="4330985" y="2246269"/>
                        <a:pt x="4323507" y="2241283"/>
                        <a:pt x="4317275" y="2243776"/>
                      </a:cubicBezTo>
                      <a:cubicBezTo>
                        <a:pt x="4286117" y="2259979"/>
                        <a:pt x="4252465" y="2250008"/>
                        <a:pt x="4221307" y="2254994"/>
                      </a:cubicBezTo>
                      <a:cubicBezTo>
                        <a:pt x="4196381" y="2257487"/>
                        <a:pt x="4186409" y="2248762"/>
                        <a:pt x="4178931" y="2227573"/>
                      </a:cubicBezTo>
                      <a:cubicBezTo>
                        <a:pt x="4176439" y="2221341"/>
                        <a:pt x="4176439" y="2213862"/>
                        <a:pt x="4173947" y="2206384"/>
                      </a:cubicBezTo>
                      <a:cubicBezTo>
                        <a:pt x="4167715" y="2186441"/>
                        <a:pt x="4158991" y="2180209"/>
                        <a:pt x="4137803" y="2191427"/>
                      </a:cubicBezTo>
                      <a:cubicBezTo>
                        <a:pt x="4110383" y="2203891"/>
                        <a:pt x="4087949" y="2212616"/>
                        <a:pt x="4095427" y="2252501"/>
                      </a:cubicBezTo>
                      <a:cubicBezTo>
                        <a:pt x="4100413" y="2277429"/>
                        <a:pt x="4069255" y="2278675"/>
                        <a:pt x="4051805" y="2281168"/>
                      </a:cubicBezTo>
                      <a:cubicBezTo>
                        <a:pt x="4026879" y="2284908"/>
                        <a:pt x="4024387" y="2264965"/>
                        <a:pt x="4025633" y="2246269"/>
                      </a:cubicBezTo>
                      <a:cubicBezTo>
                        <a:pt x="3944621" y="2264965"/>
                        <a:pt x="3950853" y="2328532"/>
                        <a:pt x="3972041" y="2393345"/>
                      </a:cubicBezTo>
                      <a:cubicBezTo>
                        <a:pt x="3980765" y="2415780"/>
                        <a:pt x="3989489" y="2436969"/>
                        <a:pt x="3983257" y="2461898"/>
                      </a:cubicBezTo>
                      <a:cubicBezTo>
                        <a:pt x="3978273" y="2481840"/>
                        <a:pt x="3982011" y="2501783"/>
                        <a:pt x="3982011" y="2521725"/>
                      </a:cubicBezTo>
                      <a:cubicBezTo>
                        <a:pt x="3980765" y="2555378"/>
                        <a:pt x="3972041" y="2585292"/>
                        <a:pt x="3927173" y="2595263"/>
                      </a:cubicBezTo>
                      <a:cubicBezTo>
                        <a:pt x="3947115" y="2606481"/>
                        <a:pt x="3967055" y="2608974"/>
                        <a:pt x="3980765" y="2620192"/>
                      </a:cubicBezTo>
                      <a:cubicBezTo>
                        <a:pt x="4013169" y="2647613"/>
                        <a:pt x="4009431" y="2681266"/>
                        <a:pt x="3970795" y="2702455"/>
                      </a:cubicBezTo>
                      <a:cubicBezTo>
                        <a:pt x="3958331" y="2708687"/>
                        <a:pt x="3943375" y="2709933"/>
                        <a:pt x="3929665" y="2726136"/>
                      </a:cubicBezTo>
                      <a:cubicBezTo>
                        <a:pt x="3954593" y="2719904"/>
                        <a:pt x="3974533" y="2721151"/>
                        <a:pt x="3988243" y="2741093"/>
                      </a:cubicBezTo>
                      <a:cubicBezTo>
                        <a:pt x="3999461" y="2759789"/>
                        <a:pt x="4003199" y="2779732"/>
                        <a:pt x="3995721" y="2800921"/>
                      </a:cubicBezTo>
                      <a:cubicBezTo>
                        <a:pt x="3983257" y="2835820"/>
                        <a:pt x="3947115" y="2848284"/>
                        <a:pt x="3920941" y="2820863"/>
                      </a:cubicBezTo>
                      <a:cubicBezTo>
                        <a:pt x="3904739" y="2804660"/>
                        <a:pt x="3888537" y="2795935"/>
                        <a:pt x="3868595" y="2790950"/>
                      </a:cubicBezTo>
                      <a:cubicBezTo>
                        <a:pt x="3853639" y="2787210"/>
                        <a:pt x="3839929" y="2777239"/>
                        <a:pt x="3827467" y="2769761"/>
                      </a:cubicBezTo>
                      <a:cubicBezTo>
                        <a:pt x="3813757" y="2762282"/>
                        <a:pt x="3800047" y="2758543"/>
                        <a:pt x="3783845" y="2766021"/>
                      </a:cubicBezTo>
                      <a:cubicBezTo>
                        <a:pt x="3760165" y="2775993"/>
                        <a:pt x="3746455" y="2763529"/>
                        <a:pt x="3743961" y="2742340"/>
                      </a:cubicBezTo>
                      <a:cubicBezTo>
                        <a:pt x="3741469" y="2718658"/>
                        <a:pt x="3736483" y="2696223"/>
                        <a:pt x="3733991" y="2673787"/>
                      </a:cubicBezTo>
                      <a:cubicBezTo>
                        <a:pt x="3732745" y="2657584"/>
                        <a:pt x="3735237" y="2642627"/>
                        <a:pt x="3745209" y="2628916"/>
                      </a:cubicBezTo>
                      <a:cubicBezTo>
                        <a:pt x="3756425" y="2613960"/>
                        <a:pt x="3765149" y="2597756"/>
                        <a:pt x="3772627" y="2580307"/>
                      </a:cubicBezTo>
                      <a:cubicBezTo>
                        <a:pt x="3780105" y="2559118"/>
                        <a:pt x="3795061" y="2551639"/>
                        <a:pt x="3817495" y="2565350"/>
                      </a:cubicBezTo>
                      <a:cubicBezTo>
                        <a:pt x="3823727" y="2569089"/>
                        <a:pt x="3829959" y="2581553"/>
                        <a:pt x="3838683" y="2571582"/>
                      </a:cubicBezTo>
                      <a:cubicBezTo>
                        <a:pt x="3846161" y="2561610"/>
                        <a:pt x="3854885" y="2550393"/>
                        <a:pt x="3849901" y="2535436"/>
                      </a:cubicBezTo>
                      <a:cubicBezTo>
                        <a:pt x="3836191" y="2496797"/>
                        <a:pt x="3781351" y="2456912"/>
                        <a:pt x="3740223" y="2458158"/>
                      </a:cubicBezTo>
                      <a:cubicBezTo>
                        <a:pt x="3720281" y="2458158"/>
                        <a:pt x="3705325" y="2451926"/>
                        <a:pt x="3697847" y="2433230"/>
                      </a:cubicBezTo>
                      <a:cubicBezTo>
                        <a:pt x="3682891" y="2398331"/>
                        <a:pt x="3666689" y="2363431"/>
                        <a:pt x="3649241" y="2328532"/>
                      </a:cubicBezTo>
                      <a:cubicBezTo>
                        <a:pt x="3644255" y="2318561"/>
                        <a:pt x="3641763" y="2307343"/>
                        <a:pt x="3646747" y="2296125"/>
                      </a:cubicBezTo>
                      <a:cubicBezTo>
                        <a:pt x="3656719" y="2267458"/>
                        <a:pt x="3662951" y="2237544"/>
                        <a:pt x="3671675" y="2207630"/>
                      </a:cubicBezTo>
                      <a:cubicBezTo>
                        <a:pt x="3677907" y="2188934"/>
                        <a:pt x="3687877" y="2175224"/>
                        <a:pt x="3710311" y="2187688"/>
                      </a:cubicBezTo>
                      <a:cubicBezTo>
                        <a:pt x="3721527" y="2193920"/>
                        <a:pt x="3727759" y="2191427"/>
                        <a:pt x="3730253" y="2178963"/>
                      </a:cubicBezTo>
                      <a:cubicBezTo>
                        <a:pt x="3732745" y="2165252"/>
                        <a:pt x="3740223" y="2159020"/>
                        <a:pt x="3753933" y="2165252"/>
                      </a:cubicBezTo>
                      <a:cubicBezTo>
                        <a:pt x="3811263" y="2187688"/>
                        <a:pt x="3874827" y="2201398"/>
                        <a:pt x="3929665" y="2236298"/>
                      </a:cubicBezTo>
                      <a:cubicBezTo>
                        <a:pt x="3943375" y="2196412"/>
                        <a:pt x="3932159" y="2157774"/>
                        <a:pt x="3899753" y="2126614"/>
                      </a:cubicBezTo>
                      <a:cubicBezTo>
                        <a:pt x="3891029" y="2119135"/>
                        <a:pt x="3882305" y="2109164"/>
                        <a:pt x="3878565" y="2099193"/>
                      </a:cubicBezTo>
                      <a:cubicBezTo>
                        <a:pt x="3862363" y="2060554"/>
                        <a:pt x="3831205" y="2055568"/>
                        <a:pt x="3796307" y="2059307"/>
                      </a:cubicBezTo>
                      <a:cubicBezTo>
                        <a:pt x="3756425" y="2065540"/>
                        <a:pt x="3711557" y="2054322"/>
                        <a:pt x="3676659" y="2085482"/>
                      </a:cubicBezTo>
                      <a:cubicBezTo>
                        <a:pt x="3667935" y="2094207"/>
                        <a:pt x="3656719" y="2091714"/>
                        <a:pt x="3646747" y="2084236"/>
                      </a:cubicBezTo>
                      <a:cubicBezTo>
                        <a:pt x="3636777" y="2075511"/>
                        <a:pt x="3629299" y="2065540"/>
                        <a:pt x="3634285" y="2051829"/>
                      </a:cubicBezTo>
                      <a:cubicBezTo>
                        <a:pt x="3646747" y="2023162"/>
                        <a:pt x="3631791" y="2015683"/>
                        <a:pt x="3608111" y="2015683"/>
                      </a:cubicBezTo>
                      <a:cubicBezTo>
                        <a:pt x="3589417" y="2015683"/>
                        <a:pt x="3573215" y="2000726"/>
                        <a:pt x="3553273" y="2001973"/>
                      </a:cubicBezTo>
                      <a:cubicBezTo>
                        <a:pt x="3550781" y="2019422"/>
                        <a:pt x="3564491" y="2028147"/>
                        <a:pt x="3568229" y="2040611"/>
                      </a:cubicBezTo>
                      <a:cubicBezTo>
                        <a:pt x="3571969" y="2056815"/>
                        <a:pt x="3568229" y="2071772"/>
                        <a:pt x="3553273" y="2080496"/>
                      </a:cubicBezTo>
                      <a:cubicBezTo>
                        <a:pt x="3544861" y="2086106"/>
                        <a:pt x="3535045" y="2094519"/>
                        <a:pt x="3524881" y="2089962"/>
                      </a:cubicBezTo>
                      <a:lnTo>
                        <a:pt x="3514665" y="2080523"/>
                      </a:lnTo>
                      <a:lnTo>
                        <a:pt x="3494415" y="2082286"/>
                      </a:lnTo>
                      <a:cubicBezTo>
                        <a:pt x="3484769" y="2081974"/>
                        <a:pt x="3475123" y="2081662"/>
                        <a:pt x="3465789" y="2084778"/>
                      </a:cubicBezTo>
                      <a:cubicBezTo>
                        <a:pt x="3452097" y="2087271"/>
                        <a:pt x="3445873" y="2078546"/>
                        <a:pt x="3443385" y="2066082"/>
                      </a:cubicBezTo>
                      <a:cubicBezTo>
                        <a:pt x="3440895" y="2053619"/>
                        <a:pt x="3440895" y="2041155"/>
                        <a:pt x="3427203" y="2031183"/>
                      </a:cubicBezTo>
                      <a:cubicBezTo>
                        <a:pt x="3420981" y="2058604"/>
                        <a:pt x="3417247" y="2086025"/>
                        <a:pt x="3378661" y="2072314"/>
                      </a:cubicBezTo>
                      <a:cubicBezTo>
                        <a:pt x="3369949" y="2069822"/>
                        <a:pt x="3368705" y="2082286"/>
                        <a:pt x="3368705" y="2089764"/>
                      </a:cubicBezTo>
                      <a:cubicBezTo>
                        <a:pt x="3368705" y="2104721"/>
                        <a:pt x="3376173" y="2117185"/>
                        <a:pt x="3384885" y="2128402"/>
                      </a:cubicBezTo>
                      <a:cubicBezTo>
                        <a:pt x="3392353" y="2138373"/>
                        <a:pt x="3397331" y="2149591"/>
                        <a:pt x="3397331" y="2163301"/>
                      </a:cubicBezTo>
                      <a:cubicBezTo>
                        <a:pt x="3397331" y="2177011"/>
                        <a:pt x="3392353" y="2188229"/>
                        <a:pt x="3378661" y="2193214"/>
                      </a:cubicBezTo>
                      <a:cubicBezTo>
                        <a:pt x="3363725" y="2199446"/>
                        <a:pt x="3355013" y="2190722"/>
                        <a:pt x="3348789" y="2179504"/>
                      </a:cubicBezTo>
                      <a:cubicBezTo>
                        <a:pt x="3345055" y="2174519"/>
                        <a:pt x="3345055" y="2168287"/>
                        <a:pt x="3338833" y="2164547"/>
                      </a:cubicBezTo>
                      <a:cubicBezTo>
                        <a:pt x="3322651" y="2184490"/>
                        <a:pt x="3300247" y="2194461"/>
                        <a:pt x="3280333" y="2210664"/>
                      </a:cubicBezTo>
                      <a:cubicBezTo>
                        <a:pt x="3270375" y="2218142"/>
                        <a:pt x="3257929" y="2221882"/>
                        <a:pt x="3246727" y="2214403"/>
                      </a:cubicBezTo>
                      <a:cubicBezTo>
                        <a:pt x="3233035" y="2206925"/>
                        <a:pt x="3230547" y="2193214"/>
                        <a:pt x="3231791" y="2179504"/>
                      </a:cubicBezTo>
                      <a:cubicBezTo>
                        <a:pt x="3235525" y="2157069"/>
                        <a:pt x="3250461" y="2140866"/>
                        <a:pt x="3262907" y="2122170"/>
                      </a:cubicBezTo>
                      <a:cubicBezTo>
                        <a:pt x="3272865" y="2108460"/>
                        <a:pt x="3279089" y="2097242"/>
                        <a:pt x="3270375" y="2079793"/>
                      </a:cubicBezTo>
                      <a:cubicBezTo>
                        <a:pt x="3261663" y="2061097"/>
                        <a:pt x="3271621" y="2043647"/>
                        <a:pt x="3279089" y="2027444"/>
                      </a:cubicBezTo>
                      <a:cubicBezTo>
                        <a:pt x="3282823" y="2017473"/>
                        <a:pt x="3286557" y="2006256"/>
                        <a:pt x="3272865" y="2001270"/>
                      </a:cubicBezTo>
                      <a:cubicBezTo>
                        <a:pt x="3256685" y="1996285"/>
                        <a:pt x="3259173" y="2011241"/>
                        <a:pt x="3257929" y="2019966"/>
                      </a:cubicBezTo>
                      <a:cubicBezTo>
                        <a:pt x="3255439" y="2041155"/>
                        <a:pt x="3244237" y="2052372"/>
                        <a:pt x="3221833" y="2047387"/>
                      </a:cubicBezTo>
                      <a:cubicBezTo>
                        <a:pt x="3211877" y="2043647"/>
                        <a:pt x="3200675" y="2047387"/>
                        <a:pt x="3189473" y="2049879"/>
                      </a:cubicBezTo>
                      <a:cubicBezTo>
                        <a:pt x="3168313" y="2057358"/>
                        <a:pt x="3148399" y="2048633"/>
                        <a:pt x="3130973" y="2036169"/>
                      </a:cubicBezTo>
                      <a:cubicBezTo>
                        <a:pt x="3122261" y="2028691"/>
                        <a:pt x="3118527" y="2013734"/>
                        <a:pt x="3102345" y="2024952"/>
                      </a:cubicBezTo>
                      <a:cubicBezTo>
                        <a:pt x="3088655" y="2037415"/>
                        <a:pt x="3066251" y="2047387"/>
                        <a:pt x="3074963" y="2069822"/>
                      </a:cubicBezTo>
                      <a:cubicBezTo>
                        <a:pt x="3084921" y="2098489"/>
                        <a:pt x="3072473" y="2114692"/>
                        <a:pt x="3056293" y="2134634"/>
                      </a:cubicBezTo>
                      <a:cubicBezTo>
                        <a:pt x="3038867" y="2155823"/>
                        <a:pt x="3021443" y="2177011"/>
                        <a:pt x="3005261" y="2198200"/>
                      </a:cubicBezTo>
                      <a:cubicBezTo>
                        <a:pt x="2991571" y="2216896"/>
                        <a:pt x="2974145" y="2229360"/>
                        <a:pt x="2952985" y="2236838"/>
                      </a:cubicBezTo>
                      <a:cubicBezTo>
                        <a:pt x="2994059" y="2241824"/>
                        <a:pt x="3011485" y="2267998"/>
                        <a:pt x="2991571" y="2300404"/>
                      </a:cubicBezTo>
                      <a:cubicBezTo>
                        <a:pt x="2984103" y="2312868"/>
                        <a:pt x="2990325" y="2317854"/>
                        <a:pt x="2997793" y="2324086"/>
                      </a:cubicBezTo>
                      <a:cubicBezTo>
                        <a:pt x="3012729" y="2339042"/>
                        <a:pt x="3022687" y="2356492"/>
                        <a:pt x="3023931" y="2378927"/>
                      </a:cubicBezTo>
                      <a:cubicBezTo>
                        <a:pt x="3025177" y="2401362"/>
                        <a:pt x="3041357" y="2413826"/>
                        <a:pt x="3058783" y="2422551"/>
                      </a:cubicBezTo>
                      <a:cubicBezTo>
                        <a:pt x="3082431" y="2435015"/>
                        <a:pt x="3108569" y="2444986"/>
                        <a:pt x="3108569" y="2478638"/>
                      </a:cubicBezTo>
                      <a:cubicBezTo>
                        <a:pt x="3108569" y="2484870"/>
                        <a:pt x="3113547" y="2486117"/>
                        <a:pt x="3119771" y="2489856"/>
                      </a:cubicBezTo>
                      <a:cubicBezTo>
                        <a:pt x="3157111" y="2509798"/>
                        <a:pt x="3167069" y="2553422"/>
                        <a:pt x="3138441" y="2587074"/>
                      </a:cubicBezTo>
                      <a:cubicBezTo>
                        <a:pt x="3124749" y="2602031"/>
                        <a:pt x="3117281" y="2618234"/>
                        <a:pt x="3112303" y="2635684"/>
                      </a:cubicBezTo>
                      <a:cubicBezTo>
                        <a:pt x="3103591" y="2664351"/>
                        <a:pt x="3086165" y="2688032"/>
                        <a:pt x="3063761" y="2706728"/>
                      </a:cubicBezTo>
                      <a:cubicBezTo>
                        <a:pt x="3053803" y="2715453"/>
                        <a:pt x="3042601" y="2724178"/>
                        <a:pt x="3036379" y="2737888"/>
                      </a:cubicBezTo>
                      <a:cubicBezTo>
                        <a:pt x="3031399" y="2746613"/>
                        <a:pt x="3025177" y="2751598"/>
                        <a:pt x="3015219" y="2752845"/>
                      </a:cubicBezTo>
                      <a:cubicBezTo>
                        <a:pt x="2961699" y="2759077"/>
                        <a:pt x="2918135" y="2821396"/>
                        <a:pt x="2929337" y="2873745"/>
                      </a:cubicBezTo>
                      <a:cubicBezTo>
                        <a:pt x="2939295" y="2928586"/>
                        <a:pt x="2935561" y="2936064"/>
                        <a:pt x="2882039" y="2958499"/>
                      </a:cubicBezTo>
                      <a:cubicBezTo>
                        <a:pt x="2870837" y="2963485"/>
                        <a:pt x="2860881" y="2973456"/>
                        <a:pt x="2853413" y="2983427"/>
                      </a:cubicBezTo>
                      <a:cubicBezTo>
                        <a:pt x="2812339" y="3043254"/>
                        <a:pt x="2748861" y="3050732"/>
                        <a:pt x="2684137" y="3051979"/>
                      </a:cubicBezTo>
                      <a:cubicBezTo>
                        <a:pt x="2669201" y="3051979"/>
                        <a:pt x="2659245" y="3042008"/>
                        <a:pt x="2653021" y="3029544"/>
                      </a:cubicBezTo>
                      <a:cubicBezTo>
                        <a:pt x="2625639" y="2982181"/>
                        <a:pt x="2608213" y="2931079"/>
                        <a:pt x="2593277" y="2879977"/>
                      </a:cubicBezTo>
                      <a:cubicBezTo>
                        <a:pt x="2585809" y="2852556"/>
                        <a:pt x="2585809" y="2823889"/>
                        <a:pt x="2582075" y="2795222"/>
                      </a:cubicBezTo>
                      <a:cubicBezTo>
                        <a:pt x="2574607" y="2752845"/>
                        <a:pt x="2550959" y="2716699"/>
                        <a:pt x="2537267" y="2676815"/>
                      </a:cubicBezTo>
                      <a:cubicBezTo>
                        <a:pt x="2533533" y="2665597"/>
                        <a:pt x="2527309" y="2656872"/>
                        <a:pt x="2519841" y="2649394"/>
                      </a:cubicBezTo>
                      <a:cubicBezTo>
                        <a:pt x="2507395" y="2636930"/>
                        <a:pt x="2497437" y="2631945"/>
                        <a:pt x="2483747" y="2646901"/>
                      </a:cubicBezTo>
                      <a:cubicBezTo>
                        <a:pt x="2468811" y="2664351"/>
                        <a:pt x="2445161" y="2668090"/>
                        <a:pt x="2424003" y="2673076"/>
                      </a:cubicBezTo>
                      <a:cubicBezTo>
                        <a:pt x="2380439" y="2684293"/>
                        <a:pt x="2375461" y="2693018"/>
                        <a:pt x="2380439" y="2736642"/>
                      </a:cubicBezTo>
                      <a:cubicBezTo>
                        <a:pt x="2386663" y="2786497"/>
                        <a:pt x="2366747" y="2803947"/>
                        <a:pt x="2311981" y="2811425"/>
                      </a:cubicBezTo>
                      <a:cubicBezTo>
                        <a:pt x="2305759" y="2812671"/>
                        <a:pt x="2300779" y="2810179"/>
                        <a:pt x="2295801" y="2808932"/>
                      </a:cubicBezTo>
                      <a:cubicBezTo>
                        <a:pt x="2282109" y="2807686"/>
                        <a:pt x="2269663" y="2811425"/>
                        <a:pt x="2267173" y="2825135"/>
                      </a:cubicBezTo>
                      <a:cubicBezTo>
                        <a:pt x="2264685" y="2838846"/>
                        <a:pt x="2278375" y="2843831"/>
                        <a:pt x="2287089" y="2847570"/>
                      </a:cubicBezTo>
                      <a:cubicBezTo>
                        <a:pt x="2311981" y="2855049"/>
                        <a:pt x="2339365" y="2857542"/>
                        <a:pt x="2364259" y="2863774"/>
                      </a:cubicBezTo>
                      <a:cubicBezTo>
                        <a:pt x="2401599" y="2872498"/>
                        <a:pt x="2411555" y="2897426"/>
                        <a:pt x="2390397" y="2928586"/>
                      </a:cubicBezTo>
                      <a:cubicBezTo>
                        <a:pt x="2381683" y="2941050"/>
                        <a:pt x="2370481" y="2948528"/>
                        <a:pt x="2358035" y="2957253"/>
                      </a:cubicBezTo>
                      <a:cubicBezTo>
                        <a:pt x="2326919" y="2979688"/>
                        <a:pt x="2326919" y="3007109"/>
                        <a:pt x="2356791" y="3030790"/>
                      </a:cubicBezTo>
                      <a:cubicBezTo>
                        <a:pt x="2375461" y="3046993"/>
                        <a:pt x="2394131" y="3064443"/>
                        <a:pt x="2414045" y="3079399"/>
                      </a:cubicBezTo>
                      <a:cubicBezTo>
                        <a:pt x="2427737" y="3089371"/>
                        <a:pt x="2433959" y="3105574"/>
                        <a:pt x="2435205" y="3121777"/>
                      </a:cubicBezTo>
                      <a:cubicBezTo>
                        <a:pt x="2438939" y="3141719"/>
                        <a:pt x="2445161" y="3157922"/>
                        <a:pt x="2466321" y="3165400"/>
                      </a:cubicBezTo>
                      <a:cubicBezTo>
                        <a:pt x="2489969" y="3175372"/>
                        <a:pt x="2489969" y="3200299"/>
                        <a:pt x="2489969" y="3222735"/>
                      </a:cubicBezTo>
                      <a:cubicBezTo>
                        <a:pt x="2491215" y="3241430"/>
                        <a:pt x="2488725" y="3258880"/>
                        <a:pt x="2492459" y="3278822"/>
                      </a:cubicBezTo>
                      <a:cubicBezTo>
                        <a:pt x="2494949" y="3287547"/>
                        <a:pt x="2494949" y="3297518"/>
                        <a:pt x="2487481" y="3303750"/>
                      </a:cubicBezTo>
                      <a:cubicBezTo>
                        <a:pt x="2461343" y="3328678"/>
                        <a:pt x="2476279" y="3351113"/>
                        <a:pt x="2488725" y="3374794"/>
                      </a:cubicBezTo>
                      <a:cubicBezTo>
                        <a:pt x="2512373" y="3413433"/>
                        <a:pt x="2533533" y="3453317"/>
                        <a:pt x="2569629" y="3481984"/>
                      </a:cubicBezTo>
                      <a:cubicBezTo>
                        <a:pt x="2579585" y="3490709"/>
                        <a:pt x="2587053" y="3503173"/>
                        <a:pt x="2583319" y="3516883"/>
                      </a:cubicBezTo>
                      <a:cubicBezTo>
                        <a:pt x="2578341" y="3539318"/>
                        <a:pt x="2588299" y="3554275"/>
                        <a:pt x="2600745" y="3571724"/>
                      </a:cubicBezTo>
                      <a:cubicBezTo>
                        <a:pt x="2606969" y="3580449"/>
                        <a:pt x="2613191" y="3586681"/>
                        <a:pt x="2624393" y="3577956"/>
                      </a:cubicBezTo>
                      <a:cubicBezTo>
                        <a:pt x="2629373" y="3574217"/>
                        <a:pt x="2635595" y="3572971"/>
                        <a:pt x="2643063" y="3575463"/>
                      </a:cubicBezTo>
                      <a:cubicBezTo>
                        <a:pt x="2685383" y="3586681"/>
                        <a:pt x="2710275" y="3569232"/>
                        <a:pt x="2720233" y="3528101"/>
                      </a:cubicBezTo>
                      <a:cubicBezTo>
                        <a:pt x="2732679" y="3480738"/>
                        <a:pt x="2738903" y="3433375"/>
                        <a:pt x="2732679" y="3384766"/>
                      </a:cubicBezTo>
                      <a:cubicBezTo>
                        <a:pt x="2728945" y="3362330"/>
                        <a:pt x="2747615" y="3351113"/>
                        <a:pt x="2763797" y="3342388"/>
                      </a:cubicBezTo>
                      <a:cubicBezTo>
                        <a:pt x="2779977" y="3333663"/>
                        <a:pt x="2789935" y="3344881"/>
                        <a:pt x="2799891" y="3354852"/>
                      </a:cubicBezTo>
                      <a:cubicBezTo>
                        <a:pt x="2823541" y="3374794"/>
                        <a:pt x="2847189" y="3389751"/>
                        <a:pt x="2845945" y="3428389"/>
                      </a:cubicBezTo>
                      <a:cubicBezTo>
                        <a:pt x="2844699" y="3457056"/>
                        <a:pt x="2906933" y="3476999"/>
                        <a:pt x="2934315" y="3458303"/>
                      </a:cubicBezTo>
                      <a:cubicBezTo>
                        <a:pt x="2960453" y="3438360"/>
                        <a:pt x="2994059" y="3435868"/>
                        <a:pt x="3021443" y="3420911"/>
                      </a:cubicBezTo>
                      <a:cubicBezTo>
                        <a:pt x="3028911" y="3417172"/>
                        <a:pt x="3036379" y="3415925"/>
                        <a:pt x="3043847" y="3419665"/>
                      </a:cubicBezTo>
                      <a:cubicBezTo>
                        <a:pt x="3066251" y="3428389"/>
                        <a:pt x="3087409" y="3424650"/>
                        <a:pt x="3106079" y="3410940"/>
                      </a:cubicBezTo>
                      <a:cubicBezTo>
                        <a:pt x="3109813" y="3408447"/>
                        <a:pt x="3114793" y="3404708"/>
                        <a:pt x="3118527" y="3405954"/>
                      </a:cubicBezTo>
                      <a:cubicBezTo>
                        <a:pt x="3157111" y="3417172"/>
                        <a:pt x="3198185" y="3412186"/>
                        <a:pt x="3236769" y="3422157"/>
                      </a:cubicBezTo>
                      <a:cubicBezTo>
                        <a:pt x="3249217" y="3425896"/>
                        <a:pt x="3260419" y="3433375"/>
                        <a:pt x="3275355" y="3429636"/>
                      </a:cubicBezTo>
                      <a:cubicBezTo>
                        <a:pt x="3300247" y="3425896"/>
                        <a:pt x="3311449" y="3439607"/>
                        <a:pt x="3300247" y="3463288"/>
                      </a:cubicBezTo>
                      <a:cubicBezTo>
                        <a:pt x="3294025" y="3478245"/>
                        <a:pt x="3287801" y="3490709"/>
                        <a:pt x="3292779" y="3506912"/>
                      </a:cubicBezTo>
                      <a:cubicBezTo>
                        <a:pt x="3301493" y="3536825"/>
                        <a:pt x="3321407" y="3545550"/>
                        <a:pt x="3348789" y="3530593"/>
                      </a:cubicBezTo>
                      <a:cubicBezTo>
                        <a:pt x="3372439" y="3518130"/>
                        <a:pt x="3397331" y="3504419"/>
                        <a:pt x="3408533" y="3476999"/>
                      </a:cubicBezTo>
                      <a:cubicBezTo>
                        <a:pt x="3411023" y="3469520"/>
                        <a:pt x="3418491" y="3463288"/>
                        <a:pt x="3427203" y="3464535"/>
                      </a:cubicBezTo>
                      <a:cubicBezTo>
                        <a:pt x="3462055" y="3469520"/>
                        <a:pt x="3499395" y="3463288"/>
                        <a:pt x="3529267" y="3490709"/>
                      </a:cubicBezTo>
                      <a:cubicBezTo>
                        <a:pt x="3535489" y="3495694"/>
                        <a:pt x="3541713" y="3503173"/>
                        <a:pt x="3549181" y="3501926"/>
                      </a:cubicBezTo>
                      <a:cubicBezTo>
                        <a:pt x="3582787" y="3496941"/>
                        <a:pt x="3601457" y="3519376"/>
                        <a:pt x="3618883" y="3541811"/>
                      </a:cubicBezTo>
                      <a:cubicBezTo>
                        <a:pt x="3626351" y="3550536"/>
                        <a:pt x="3636307" y="3558014"/>
                        <a:pt x="3646265" y="3559260"/>
                      </a:cubicBezTo>
                      <a:cubicBezTo>
                        <a:pt x="3684227" y="3563623"/>
                        <a:pt x="3721257" y="3571725"/>
                        <a:pt x="3758129" y="3580605"/>
                      </a:cubicBezTo>
                      <a:lnTo>
                        <a:pt x="3824933" y="3596274"/>
                      </a:lnTo>
                      <a:lnTo>
                        <a:pt x="3809437" y="3587175"/>
                      </a:lnTo>
                      <a:cubicBezTo>
                        <a:pt x="3790737" y="3580789"/>
                        <a:pt x="3770793" y="3577674"/>
                        <a:pt x="3750223" y="3576428"/>
                      </a:cubicBezTo>
                      <a:cubicBezTo>
                        <a:pt x="3715319" y="3576428"/>
                        <a:pt x="3690387" y="3546522"/>
                        <a:pt x="3656729" y="3540292"/>
                      </a:cubicBezTo>
                      <a:cubicBezTo>
                        <a:pt x="3648003" y="3537800"/>
                        <a:pt x="3650497" y="3527831"/>
                        <a:pt x="3651743" y="3519109"/>
                      </a:cubicBezTo>
                      <a:cubicBezTo>
                        <a:pt x="3654237" y="3506648"/>
                        <a:pt x="3646757" y="3497926"/>
                        <a:pt x="3633045" y="3497926"/>
                      </a:cubicBezTo>
                      <a:cubicBezTo>
                        <a:pt x="3610605" y="3497926"/>
                        <a:pt x="3609359" y="3484219"/>
                        <a:pt x="3609359" y="3466774"/>
                      </a:cubicBezTo>
                      <a:cubicBezTo>
                        <a:pt x="3609359" y="3392010"/>
                        <a:pt x="3648003" y="3349644"/>
                        <a:pt x="3730279" y="3318493"/>
                      </a:cubicBezTo>
                      <a:cubicBezTo>
                        <a:pt x="3767677" y="3303540"/>
                        <a:pt x="3801335" y="3274880"/>
                        <a:pt x="3821279" y="3237499"/>
                      </a:cubicBezTo>
                      <a:cubicBezTo>
                        <a:pt x="3831253" y="3220054"/>
                        <a:pt x="3846211" y="3218808"/>
                        <a:pt x="3862417" y="3212577"/>
                      </a:cubicBezTo>
                      <a:cubicBezTo>
                        <a:pt x="3904801" y="3196378"/>
                        <a:pt x="3938459" y="3196378"/>
                        <a:pt x="3974611" y="3227530"/>
                      </a:cubicBezTo>
                      <a:cubicBezTo>
                        <a:pt x="3983337" y="3236252"/>
                        <a:pt x="4015749" y="3226284"/>
                        <a:pt x="4029461" y="3211331"/>
                      </a:cubicBezTo>
                      <a:cubicBezTo>
                        <a:pt x="4044419" y="3196378"/>
                        <a:pt x="4050653" y="3175195"/>
                        <a:pt x="4045667" y="3154012"/>
                      </a:cubicBezTo>
                      <a:cubicBezTo>
                        <a:pt x="4043173" y="3137813"/>
                        <a:pt x="4029461" y="3139060"/>
                        <a:pt x="4019489" y="3142798"/>
                      </a:cubicBezTo>
                      <a:cubicBezTo>
                        <a:pt x="3984583" y="3154012"/>
                        <a:pt x="3950925" y="3137813"/>
                        <a:pt x="3913527" y="3144044"/>
                      </a:cubicBezTo>
                      <a:cubicBezTo>
                        <a:pt x="3886103" y="3149028"/>
                        <a:pt x="3863663" y="3115384"/>
                        <a:pt x="3842471" y="3095447"/>
                      </a:cubicBezTo>
                      <a:cubicBezTo>
                        <a:pt x="3825019" y="3078002"/>
                        <a:pt x="3808813" y="3060558"/>
                        <a:pt x="3785129" y="3055573"/>
                      </a:cubicBezTo>
                      <a:cubicBezTo>
                        <a:pt x="3762689" y="3050589"/>
                        <a:pt x="3753963" y="3035636"/>
                        <a:pt x="3750223" y="3015699"/>
                      </a:cubicBezTo>
                      <a:cubicBezTo>
                        <a:pt x="3746485" y="2998254"/>
                        <a:pt x="3746485" y="2979563"/>
                        <a:pt x="3741497" y="2960872"/>
                      </a:cubicBezTo>
                      <a:cubicBezTo>
                        <a:pt x="3734019" y="2930967"/>
                        <a:pt x="3736511" y="2907292"/>
                        <a:pt x="3770169" y="2894831"/>
                      </a:cubicBezTo>
                      <a:cubicBezTo>
                        <a:pt x="3786375" y="2888601"/>
                        <a:pt x="3782635" y="2874894"/>
                        <a:pt x="3777649" y="2861187"/>
                      </a:cubicBezTo>
                      <a:cubicBezTo>
                        <a:pt x="3771417" y="2847481"/>
                        <a:pt x="3770169" y="2831282"/>
                        <a:pt x="3786375" y="2823805"/>
                      </a:cubicBezTo>
                      <a:cubicBezTo>
                        <a:pt x="3801335" y="2816329"/>
                        <a:pt x="3820033" y="2803868"/>
                        <a:pt x="3837485" y="2817575"/>
                      </a:cubicBezTo>
                      <a:cubicBezTo>
                        <a:pt x="3847459" y="2826298"/>
                        <a:pt x="3869897" y="2835020"/>
                        <a:pt x="3852445" y="2856203"/>
                      </a:cubicBezTo>
                      <a:cubicBezTo>
                        <a:pt x="3849951" y="2859941"/>
                        <a:pt x="3848705" y="2864926"/>
                        <a:pt x="3853691" y="2867418"/>
                      </a:cubicBezTo>
                      <a:cubicBezTo>
                        <a:pt x="3859925" y="2869910"/>
                        <a:pt x="3866157" y="2868664"/>
                        <a:pt x="3866157" y="2862433"/>
                      </a:cubicBezTo>
                      <a:cubicBezTo>
                        <a:pt x="3871143" y="2833774"/>
                        <a:pt x="3892335" y="2843742"/>
                        <a:pt x="3907295" y="2844989"/>
                      </a:cubicBezTo>
                      <a:cubicBezTo>
                        <a:pt x="3923501" y="2847481"/>
                        <a:pt x="3935967" y="2854957"/>
                        <a:pt x="3932227" y="2877386"/>
                      </a:cubicBezTo>
                      <a:cubicBezTo>
                        <a:pt x="3929733" y="2893585"/>
                        <a:pt x="3940953" y="2903554"/>
                        <a:pt x="3958405" y="2903554"/>
                      </a:cubicBezTo>
                      <a:cubicBezTo>
                        <a:pt x="3962145" y="2903554"/>
                        <a:pt x="3964637" y="2903554"/>
                        <a:pt x="3968377" y="2903554"/>
                      </a:cubicBezTo>
                      <a:cubicBezTo>
                        <a:pt x="3988323" y="2902307"/>
                        <a:pt x="3998295" y="2913522"/>
                        <a:pt x="4005775" y="2930967"/>
                      </a:cubicBezTo>
                      <a:cubicBezTo>
                        <a:pt x="4013255" y="2949658"/>
                        <a:pt x="3989569" y="2945920"/>
                        <a:pt x="3980843" y="2960872"/>
                      </a:cubicBezTo>
                      <a:cubicBezTo>
                        <a:pt x="4036941" y="2960872"/>
                        <a:pt x="4070599" y="3000746"/>
                        <a:pt x="4110489" y="3025668"/>
                      </a:cubicBezTo>
                      <a:cubicBezTo>
                        <a:pt x="4125449" y="3034390"/>
                        <a:pt x="4134175" y="3034390"/>
                        <a:pt x="4147887" y="3024422"/>
                      </a:cubicBezTo>
                      <a:cubicBezTo>
                        <a:pt x="4170325" y="3005731"/>
                        <a:pt x="4197751" y="2992024"/>
                        <a:pt x="4211463" y="2963365"/>
                      </a:cubicBezTo>
                      <a:cubicBezTo>
                        <a:pt x="4217697" y="2950904"/>
                        <a:pt x="4221437" y="2939689"/>
                        <a:pt x="4205231" y="2929721"/>
                      </a:cubicBezTo>
                      <a:cubicBezTo>
                        <a:pt x="4176559" y="2911030"/>
                        <a:pt x="4170325" y="2886109"/>
                        <a:pt x="4182791" y="2854957"/>
                      </a:cubicBezTo>
                      <a:cubicBezTo>
                        <a:pt x="4191517" y="2832528"/>
                        <a:pt x="4216449" y="2807607"/>
                        <a:pt x="4174065" y="2790162"/>
                      </a:cubicBezTo>
                      <a:cubicBezTo>
                        <a:pt x="4152873" y="2782685"/>
                        <a:pt x="4135421" y="2756518"/>
                        <a:pt x="4105503" y="2767733"/>
                      </a:cubicBezTo>
                      <a:cubicBezTo>
                        <a:pt x="4090543" y="2773963"/>
                        <a:pt x="4081817" y="2766487"/>
                        <a:pt x="4074339" y="2756518"/>
                      </a:cubicBezTo>
                      <a:cubicBezTo>
                        <a:pt x="4056885" y="2725366"/>
                        <a:pt x="4029461" y="2701691"/>
                        <a:pt x="4030707" y="2660571"/>
                      </a:cubicBezTo>
                      <a:cubicBezTo>
                        <a:pt x="4030707" y="2640634"/>
                        <a:pt x="4009515" y="2619451"/>
                        <a:pt x="4030707" y="2598268"/>
                      </a:cubicBezTo>
                      <a:cubicBezTo>
                        <a:pt x="4030707" y="2598268"/>
                        <a:pt x="4026967" y="2588299"/>
                        <a:pt x="4021981" y="2585807"/>
                      </a:cubicBezTo>
                      <a:cubicBezTo>
                        <a:pt x="3999543" y="2569609"/>
                        <a:pt x="3997049" y="2548425"/>
                        <a:pt x="3999543" y="2523504"/>
                      </a:cubicBezTo>
                      <a:cubicBezTo>
                        <a:pt x="4002035" y="2503567"/>
                        <a:pt x="3994557" y="2484876"/>
                        <a:pt x="4029461" y="2479892"/>
                      </a:cubicBezTo>
                      <a:cubicBezTo>
                        <a:pt x="4050653" y="2477400"/>
                        <a:pt x="4075585" y="2454971"/>
                        <a:pt x="4098023" y="2437526"/>
                      </a:cubicBezTo>
                      <a:cubicBezTo>
                        <a:pt x="4105503" y="2432542"/>
                        <a:pt x="4111735" y="2426311"/>
                        <a:pt x="4121709" y="2428803"/>
                      </a:cubicBezTo>
                      <a:cubicBezTo>
                        <a:pt x="4130435" y="2431296"/>
                        <a:pt x="4144147" y="2440018"/>
                        <a:pt x="4142901" y="2423819"/>
                      </a:cubicBezTo>
                      <a:cubicBezTo>
                        <a:pt x="4142901" y="2410112"/>
                        <a:pt x="4137915" y="2391421"/>
                        <a:pt x="4119215" y="2387683"/>
                      </a:cubicBezTo>
                      <a:cubicBezTo>
                        <a:pt x="4112983" y="2387683"/>
                        <a:pt x="4105503" y="2390175"/>
                        <a:pt x="4099269" y="2390175"/>
                      </a:cubicBezTo>
                      <a:cubicBezTo>
                        <a:pt x="4091791" y="2388929"/>
                        <a:pt x="4084311" y="2385191"/>
                        <a:pt x="4081817" y="2376469"/>
                      </a:cubicBezTo>
                      <a:cubicBezTo>
                        <a:pt x="4080571" y="2368992"/>
                        <a:pt x="4086805" y="2366500"/>
                        <a:pt x="4091791" y="2361516"/>
                      </a:cubicBezTo>
                      <a:cubicBezTo>
                        <a:pt x="4131681" y="2327872"/>
                        <a:pt x="4161599" y="2334103"/>
                        <a:pt x="4182791" y="2383945"/>
                      </a:cubicBezTo>
                      <a:cubicBezTo>
                        <a:pt x="4195257" y="2412605"/>
                        <a:pt x="4205231" y="2416343"/>
                        <a:pt x="4226423" y="2393914"/>
                      </a:cubicBezTo>
                      <a:cubicBezTo>
                        <a:pt x="4245121" y="2373977"/>
                        <a:pt x="4262573" y="2387683"/>
                        <a:pt x="4278779" y="2387683"/>
                      </a:cubicBezTo>
                      <a:cubicBezTo>
                        <a:pt x="4299971" y="2388929"/>
                        <a:pt x="4319917" y="2396406"/>
                        <a:pt x="4341109" y="2393914"/>
                      </a:cubicBezTo>
                      <a:cubicBezTo>
                        <a:pt x="4359807" y="2392668"/>
                        <a:pt x="4368533" y="2407620"/>
                        <a:pt x="4377261" y="2418835"/>
                      </a:cubicBezTo>
                      <a:cubicBezTo>
                        <a:pt x="4388479" y="2435034"/>
                        <a:pt x="4368533" y="2436280"/>
                        <a:pt x="4363547" y="2443756"/>
                      </a:cubicBezTo>
                      <a:cubicBezTo>
                        <a:pt x="4356069" y="2454971"/>
                        <a:pt x="4354821" y="2466185"/>
                        <a:pt x="4358561" y="2477400"/>
                      </a:cubicBezTo>
                      <a:cubicBezTo>
                        <a:pt x="4362301" y="2491107"/>
                        <a:pt x="4372273" y="2483630"/>
                        <a:pt x="4380999" y="2482384"/>
                      </a:cubicBezTo>
                      <a:cubicBezTo>
                        <a:pt x="4393465" y="2482384"/>
                        <a:pt x="4395959" y="2488614"/>
                        <a:pt x="4388479" y="2498583"/>
                      </a:cubicBezTo>
                      <a:cubicBezTo>
                        <a:pt x="4380999" y="2509798"/>
                        <a:pt x="4380999" y="2523504"/>
                        <a:pt x="4389727" y="2528488"/>
                      </a:cubicBezTo>
                      <a:cubicBezTo>
                        <a:pt x="4419645" y="2540949"/>
                        <a:pt x="4409671" y="2568362"/>
                        <a:pt x="4418397" y="2587053"/>
                      </a:cubicBezTo>
                      <a:cubicBezTo>
                        <a:pt x="4437097" y="2621943"/>
                        <a:pt x="4440837" y="2661817"/>
                        <a:pt x="4462029" y="2694215"/>
                      </a:cubicBezTo>
                      <a:cubicBezTo>
                        <a:pt x="4468261" y="2705429"/>
                        <a:pt x="4478235" y="2710414"/>
                        <a:pt x="4490701" y="2712906"/>
                      </a:cubicBezTo>
                      <a:cubicBezTo>
                        <a:pt x="4505659" y="2716644"/>
                        <a:pt x="4515631" y="2725366"/>
                        <a:pt x="4515631" y="2742811"/>
                      </a:cubicBezTo>
                      <a:cubicBezTo>
                        <a:pt x="4515631" y="2766487"/>
                        <a:pt x="4472001" y="2821313"/>
                        <a:pt x="4448315" y="2823805"/>
                      </a:cubicBezTo>
                      <a:cubicBezTo>
                        <a:pt x="4425877" y="2827544"/>
                        <a:pt x="4413411" y="2864926"/>
                        <a:pt x="4430863" y="2886109"/>
                      </a:cubicBezTo>
                      <a:cubicBezTo>
                        <a:pt x="4435849" y="2893585"/>
                        <a:pt x="4443329" y="2897323"/>
                        <a:pt x="4450809" y="2903554"/>
                      </a:cubicBezTo>
                      <a:cubicBezTo>
                        <a:pt x="4473247" y="2920998"/>
                        <a:pt x="4496933" y="2937197"/>
                        <a:pt x="4469507" y="2969595"/>
                      </a:cubicBezTo>
                      <a:cubicBezTo>
                        <a:pt x="4468261" y="2972087"/>
                        <a:pt x="4467015" y="2975825"/>
                        <a:pt x="4467015" y="2978317"/>
                      </a:cubicBezTo>
                      <a:cubicBezTo>
                        <a:pt x="4467015" y="2989532"/>
                        <a:pt x="4476987" y="3005731"/>
                        <a:pt x="4457043" y="3008223"/>
                      </a:cubicBezTo>
                      <a:cubicBezTo>
                        <a:pt x="4439589" y="3008223"/>
                        <a:pt x="4418397" y="3018191"/>
                        <a:pt x="4402191" y="2999500"/>
                      </a:cubicBezTo>
                      <a:cubicBezTo>
                        <a:pt x="4394713" y="2990778"/>
                        <a:pt x="4387233" y="2978317"/>
                        <a:pt x="4372273" y="2985794"/>
                      </a:cubicBezTo>
                      <a:cubicBezTo>
                        <a:pt x="4366041" y="2989532"/>
                        <a:pt x="4362301" y="2997008"/>
                        <a:pt x="4364795" y="3001993"/>
                      </a:cubicBezTo>
                      <a:cubicBezTo>
                        <a:pt x="4369781" y="3011961"/>
                        <a:pt x="4368533" y="3031898"/>
                        <a:pt x="4389727" y="3020683"/>
                      </a:cubicBezTo>
                      <a:cubicBezTo>
                        <a:pt x="4398453" y="3018191"/>
                        <a:pt x="4400945" y="3030652"/>
                        <a:pt x="4402191" y="3036882"/>
                      </a:cubicBezTo>
                      <a:cubicBezTo>
                        <a:pt x="4403439" y="3046851"/>
                        <a:pt x="4395959" y="3056819"/>
                        <a:pt x="4388479" y="3056819"/>
                      </a:cubicBezTo>
                      <a:cubicBezTo>
                        <a:pt x="4376013" y="3055573"/>
                        <a:pt x="4367287" y="3064296"/>
                        <a:pt x="4356069" y="3066788"/>
                      </a:cubicBezTo>
                      <a:cubicBezTo>
                        <a:pt x="4348589" y="3060558"/>
                        <a:pt x="4353575" y="3053081"/>
                        <a:pt x="4353575" y="3046851"/>
                      </a:cubicBezTo>
                      <a:cubicBezTo>
                        <a:pt x="4353575" y="3036882"/>
                        <a:pt x="4346095" y="3031898"/>
                        <a:pt x="4336123" y="3029406"/>
                      </a:cubicBezTo>
                      <a:cubicBezTo>
                        <a:pt x="4324903" y="3028160"/>
                        <a:pt x="4318671" y="3034390"/>
                        <a:pt x="4318671" y="3045605"/>
                      </a:cubicBezTo>
                      <a:cubicBezTo>
                        <a:pt x="4318671" y="3063050"/>
                        <a:pt x="4309945" y="3070526"/>
                        <a:pt x="4291245" y="3069280"/>
                      </a:cubicBezTo>
                      <a:cubicBezTo>
                        <a:pt x="4281273" y="3068034"/>
                        <a:pt x="4276287" y="3075510"/>
                        <a:pt x="4273793" y="3084233"/>
                      </a:cubicBezTo>
                      <a:cubicBezTo>
                        <a:pt x="4271299" y="3096693"/>
                        <a:pt x="4280025" y="3099185"/>
                        <a:pt x="4288753" y="3101678"/>
                      </a:cubicBezTo>
                      <a:cubicBezTo>
                        <a:pt x="4308697" y="3104170"/>
                        <a:pt x="4324903" y="3131583"/>
                        <a:pt x="4348589" y="3104170"/>
                      </a:cubicBezTo>
                      <a:cubicBezTo>
                        <a:pt x="4353575" y="3099185"/>
                        <a:pt x="4359807" y="3115384"/>
                        <a:pt x="4364795" y="3121615"/>
                      </a:cubicBezTo>
                      <a:cubicBezTo>
                        <a:pt x="4371027" y="3132829"/>
                        <a:pt x="4378507" y="3145290"/>
                        <a:pt x="4392219" y="3139060"/>
                      </a:cubicBezTo>
                      <a:cubicBezTo>
                        <a:pt x="4405931" y="3134075"/>
                        <a:pt x="4413411" y="3122861"/>
                        <a:pt x="4405931" y="3106662"/>
                      </a:cubicBezTo>
                      <a:cubicBezTo>
                        <a:pt x="4403439" y="3100432"/>
                        <a:pt x="4402191" y="3092955"/>
                        <a:pt x="4409671" y="3090463"/>
                      </a:cubicBezTo>
                      <a:cubicBezTo>
                        <a:pt x="4418397" y="3086725"/>
                        <a:pt x="4422137" y="3094201"/>
                        <a:pt x="4425877" y="3099185"/>
                      </a:cubicBezTo>
                      <a:cubicBezTo>
                        <a:pt x="4432111" y="3111646"/>
                        <a:pt x="4440837" y="3124107"/>
                        <a:pt x="4455795" y="3119122"/>
                      </a:cubicBezTo>
                      <a:cubicBezTo>
                        <a:pt x="4472001" y="3115384"/>
                        <a:pt x="4479481" y="3097939"/>
                        <a:pt x="4484467" y="3085479"/>
                      </a:cubicBezTo>
                      <a:cubicBezTo>
                        <a:pt x="4490701" y="3070526"/>
                        <a:pt x="4479481" y="3059311"/>
                        <a:pt x="4462029" y="3059311"/>
                      </a:cubicBezTo>
                      <a:cubicBezTo>
                        <a:pt x="4454549" y="3059311"/>
                        <a:pt x="4447069" y="3061804"/>
                        <a:pt x="4439589" y="3060558"/>
                      </a:cubicBezTo>
                      <a:cubicBezTo>
                        <a:pt x="4430863" y="3060558"/>
                        <a:pt x="4424631" y="3055573"/>
                        <a:pt x="4424631" y="3045605"/>
                      </a:cubicBezTo>
                      <a:cubicBezTo>
                        <a:pt x="4424631" y="3035636"/>
                        <a:pt x="4433357" y="3031898"/>
                        <a:pt x="4439589" y="3033144"/>
                      </a:cubicBezTo>
                      <a:cubicBezTo>
                        <a:pt x="4473247" y="3039374"/>
                        <a:pt x="4486961" y="3014453"/>
                        <a:pt x="4499427" y="2993270"/>
                      </a:cubicBezTo>
                      <a:cubicBezTo>
                        <a:pt x="4510645" y="2975825"/>
                        <a:pt x="4521865" y="2972087"/>
                        <a:pt x="4536823" y="2983302"/>
                      </a:cubicBezTo>
                      <a:cubicBezTo>
                        <a:pt x="4559263" y="2999500"/>
                        <a:pt x="4580455" y="2999500"/>
                        <a:pt x="4604139" y="2988286"/>
                      </a:cubicBezTo>
                      <a:cubicBezTo>
                        <a:pt x="4610373" y="2985794"/>
                        <a:pt x="4616605" y="2982056"/>
                        <a:pt x="4620345" y="2984548"/>
                      </a:cubicBezTo>
                      <a:cubicBezTo>
                        <a:pt x="4642785" y="2997008"/>
                        <a:pt x="4658991" y="2990778"/>
                        <a:pt x="4668963" y="2965857"/>
                      </a:cubicBezTo>
                      <a:cubicBezTo>
                        <a:pt x="4678935" y="2937197"/>
                        <a:pt x="4678935" y="2909784"/>
                        <a:pt x="4651511" y="2892339"/>
                      </a:cubicBezTo>
                      <a:cubicBezTo>
                        <a:pt x="4626579" y="2877386"/>
                        <a:pt x="4624085" y="2847481"/>
                        <a:pt x="4601647" y="2832528"/>
                      </a:cubicBezTo>
                      <a:cubicBezTo>
                        <a:pt x="4594167" y="2827544"/>
                        <a:pt x="4601647" y="2817575"/>
                        <a:pt x="4605387" y="2811345"/>
                      </a:cubicBezTo>
                      <a:cubicBezTo>
                        <a:pt x="4609127" y="2805115"/>
                        <a:pt x="4616605" y="2805115"/>
                        <a:pt x="4622839" y="2803868"/>
                      </a:cubicBezTo>
                      <a:cubicBezTo>
                        <a:pt x="4682675" y="2786424"/>
                        <a:pt x="4682675" y="2781439"/>
                        <a:pt x="4644031" y="2729105"/>
                      </a:cubicBezTo>
                      <a:cubicBezTo>
                        <a:pt x="4630319" y="2711660"/>
                        <a:pt x="4616605" y="2690477"/>
                        <a:pt x="4636551" y="2664309"/>
                      </a:cubicBezTo>
                      <a:cubicBezTo>
                        <a:pt x="4647771" y="2650603"/>
                        <a:pt x="4646525" y="2630666"/>
                        <a:pt x="4636551" y="2618205"/>
                      </a:cubicBezTo>
                      <a:cubicBezTo>
                        <a:pt x="4610373" y="2584561"/>
                        <a:pt x="4617853" y="2555902"/>
                        <a:pt x="4641537" y="2525996"/>
                      </a:cubicBezTo>
                      <a:cubicBezTo>
                        <a:pt x="4655251" y="2527242"/>
                        <a:pt x="4660237" y="2534719"/>
                        <a:pt x="4661483" y="2548425"/>
                      </a:cubicBezTo>
                      <a:cubicBezTo>
                        <a:pt x="4662729" y="2569609"/>
                        <a:pt x="4681429" y="2582069"/>
                        <a:pt x="4692649" y="2598268"/>
                      </a:cubicBezTo>
                      <a:cubicBezTo>
                        <a:pt x="4700127" y="2609483"/>
                        <a:pt x="4711347" y="2605744"/>
                        <a:pt x="4723813" y="2598268"/>
                      </a:cubicBezTo>
                      <a:cubicBezTo>
                        <a:pt x="4745005" y="2583315"/>
                        <a:pt x="4768691" y="2567116"/>
                        <a:pt x="4794869" y="2593284"/>
                      </a:cubicBezTo>
                      <a:cubicBezTo>
                        <a:pt x="4804841" y="2603252"/>
                        <a:pt x="4813567" y="2593284"/>
                        <a:pt x="4819801" y="2588299"/>
                      </a:cubicBezTo>
                      <a:cubicBezTo>
                        <a:pt x="4829773" y="2580823"/>
                        <a:pt x="4838499" y="2572101"/>
                        <a:pt x="4850965" y="2572101"/>
                      </a:cubicBezTo>
                      <a:cubicBezTo>
                        <a:pt x="4859691" y="2570855"/>
                        <a:pt x="4868417" y="2563378"/>
                        <a:pt x="4875897" y="2573347"/>
                      </a:cubicBezTo>
                      <a:cubicBezTo>
                        <a:pt x="4882129" y="2582069"/>
                        <a:pt x="4877143" y="2589546"/>
                        <a:pt x="4870911" y="2598268"/>
                      </a:cubicBezTo>
                      <a:cubicBezTo>
                        <a:pt x="4863431" y="2606990"/>
                        <a:pt x="4857199" y="2620697"/>
                        <a:pt x="4870911" y="2629420"/>
                      </a:cubicBezTo>
                      <a:cubicBezTo>
                        <a:pt x="4897089" y="2645618"/>
                        <a:pt x="4889609" y="2668048"/>
                        <a:pt x="4878391" y="2685492"/>
                      </a:cubicBezTo>
                      <a:cubicBezTo>
                        <a:pt x="4857199" y="2714152"/>
                        <a:pt x="4872157" y="2750288"/>
                        <a:pt x="4855951" y="2780193"/>
                      </a:cubicBezTo>
                      <a:cubicBezTo>
                        <a:pt x="4848471" y="2792654"/>
                        <a:pt x="4873403" y="2806361"/>
                        <a:pt x="4875897" y="2826298"/>
                      </a:cubicBezTo>
                      <a:cubicBezTo>
                        <a:pt x="4877143" y="2849973"/>
                        <a:pt x="4884623" y="2869910"/>
                        <a:pt x="4907061" y="2888601"/>
                      </a:cubicBezTo>
                      <a:cubicBezTo>
                        <a:pt x="4925761" y="2904800"/>
                        <a:pt x="4931993" y="2939689"/>
                        <a:pt x="4949445" y="2963365"/>
                      </a:cubicBezTo>
                      <a:cubicBezTo>
                        <a:pt x="4954433" y="2970841"/>
                        <a:pt x="4941967" y="2993270"/>
                        <a:pt x="4935733" y="3008223"/>
                      </a:cubicBezTo>
                      <a:cubicBezTo>
                        <a:pt x="4928253" y="3025668"/>
                        <a:pt x="4919527" y="3043113"/>
                        <a:pt x="4909555" y="3060558"/>
                      </a:cubicBezTo>
                      <a:cubicBezTo>
                        <a:pt x="4894595" y="3086725"/>
                        <a:pt x="4894595" y="3111646"/>
                        <a:pt x="4914541" y="3134075"/>
                      </a:cubicBezTo>
                      <a:cubicBezTo>
                        <a:pt x="4919527" y="3139060"/>
                        <a:pt x="4925761" y="3142798"/>
                        <a:pt x="4922021" y="3150274"/>
                      </a:cubicBezTo>
                      <a:cubicBezTo>
                        <a:pt x="4917035" y="3156504"/>
                        <a:pt x="4909555" y="3155258"/>
                        <a:pt x="4903321" y="3152766"/>
                      </a:cubicBezTo>
                      <a:cubicBezTo>
                        <a:pt x="4893349" y="3149028"/>
                        <a:pt x="4882129" y="3142798"/>
                        <a:pt x="4875897" y="3154012"/>
                      </a:cubicBezTo>
                      <a:cubicBezTo>
                        <a:pt x="4868417" y="3165227"/>
                        <a:pt x="4882129" y="3172703"/>
                        <a:pt x="4889609" y="3180180"/>
                      </a:cubicBezTo>
                      <a:cubicBezTo>
                        <a:pt x="4892103" y="3183918"/>
                        <a:pt x="4897089" y="3187656"/>
                        <a:pt x="4899583" y="3192640"/>
                      </a:cubicBezTo>
                      <a:cubicBezTo>
                        <a:pt x="4908309" y="3205101"/>
                        <a:pt x="4938227" y="3216315"/>
                        <a:pt x="4919527" y="3232514"/>
                      </a:cubicBezTo>
                      <a:cubicBezTo>
                        <a:pt x="4904569" y="3246221"/>
                        <a:pt x="4880883" y="3264912"/>
                        <a:pt x="4853459" y="3244975"/>
                      </a:cubicBezTo>
                      <a:cubicBezTo>
                        <a:pt x="4833513" y="3231268"/>
                        <a:pt x="4811075" y="3226284"/>
                        <a:pt x="4789883" y="3241237"/>
                      </a:cubicBezTo>
                      <a:cubicBezTo>
                        <a:pt x="4764951" y="3258682"/>
                        <a:pt x="4764951" y="3286095"/>
                        <a:pt x="4768691" y="3313508"/>
                      </a:cubicBezTo>
                      <a:cubicBezTo>
                        <a:pt x="4769937" y="3320985"/>
                        <a:pt x="4772429" y="3329707"/>
                        <a:pt x="4781157" y="3332199"/>
                      </a:cubicBezTo>
                      <a:cubicBezTo>
                        <a:pt x="4812321" y="3339676"/>
                        <a:pt x="4829773" y="3372073"/>
                        <a:pt x="4864677" y="3372073"/>
                      </a:cubicBezTo>
                      <a:cubicBezTo>
                        <a:pt x="4875897" y="3372073"/>
                        <a:pt x="4880883" y="3379550"/>
                        <a:pt x="4883377" y="3388272"/>
                      </a:cubicBezTo>
                      <a:cubicBezTo>
                        <a:pt x="4893349" y="3418178"/>
                        <a:pt x="4899583" y="3448083"/>
                        <a:pt x="4884623" y="3476743"/>
                      </a:cubicBezTo>
                      <a:cubicBezTo>
                        <a:pt x="4878391" y="3489203"/>
                        <a:pt x="4875897" y="3501664"/>
                        <a:pt x="4885869" y="3510386"/>
                      </a:cubicBezTo>
                      <a:cubicBezTo>
                        <a:pt x="4907061" y="3526585"/>
                        <a:pt x="4899583" y="3549014"/>
                        <a:pt x="4897089" y="3567705"/>
                      </a:cubicBezTo>
                      <a:cubicBezTo>
                        <a:pt x="4890857" y="3597611"/>
                        <a:pt x="4880883" y="3627516"/>
                        <a:pt x="4872157" y="3656176"/>
                      </a:cubicBezTo>
                      <a:cubicBezTo>
                        <a:pt x="4858445" y="3697296"/>
                        <a:pt x="4818553" y="3698542"/>
                        <a:pt x="4786143" y="3707264"/>
                      </a:cubicBezTo>
                      <a:cubicBezTo>
                        <a:pt x="4754977" y="3717233"/>
                        <a:pt x="4723813" y="3718479"/>
                        <a:pt x="4695141" y="3737170"/>
                      </a:cubicBezTo>
                      <a:cubicBezTo>
                        <a:pt x="4661483" y="3760845"/>
                        <a:pt x="4637797" y="3754615"/>
                        <a:pt x="4611619" y="3723463"/>
                      </a:cubicBezTo>
                      <a:cubicBezTo>
                        <a:pt x="4602893" y="3713495"/>
                        <a:pt x="4597907" y="3712249"/>
                        <a:pt x="4585441" y="3722217"/>
                      </a:cubicBezTo>
                      <a:cubicBezTo>
                        <a:pt x="4555523" y="3745892"/>
                        <a:pt x="4519371" y="3757107"/>
                        <a:pt x="4480727" y="3759599"/>
                      </a:cubicBezTo>
                      <a:cubicBezTo>
                        <a:pt x="4474495" y="3759599"/>
                        <a:pt x="4468261" y="3757107"/>
                        <a:pt x="4464521" y="3755861"/>
                      </a:cubicBezTo>
                      <a:cubicBezTo>
                        <a:pt x="4439589" y="3740908"/>
                        <a:pt x="4414657" y="3739662"/>
                        <a:pt x="4388479" y="3753369"/>
                      </a:cubicBezTo>
                      <a:cubicBezTo>
                        <a:pt x="4377261" y="3759599"/>
                        <a:pt x="4368533" y="3749631"/>
                        <a:pt x="4356069" y="3749631"/>
                      </a:cubicBezTo>
                      <a:cubicBezTo>
                        <a:pt x="4342355" y="3739662"/>
                        <a:pt x="4329889" y="3733432"/>
                        <a:pt x="4309945" y="3744646"/>
                      </a:cubicBezTo>
                      <a:cubicBezTo>
                        <a:pt x="4291245" y="3755861"/>
                        <a:pt x="4255095" y="3732186"/>
                        <a:pt x="4248861" y="3701034"/>
                      </a:cubicBezTo>
                      <a:cubicBezTo>
                        <a:pt x="4241381" y="3672375"/>
                        <a:pt x="4222683" y="3657422"/>
                        <a:pt x="4200243" y="3642469"/>
                      </a:cubicBezTo>
                      <a:cubicBezTo>
                        <a:pt x="4179051" y="3627516"/>
                        <a:pt x="4166585" y="3634993"/>
                        <a:pt x="4166585" y="3658668"/>
                      </a:cubicBezTo>
                      <a:cubicBezTo>
                        <a:pt x="4166585" y="3697296"/>
                        <a:pt x="4146641" y="3703526"/>
                        <a:pt x="4111735" y="3712249"/>
                      </a:cubicBezTo>
                      <a:cubicBezTo>
                        <a:pt x="4050653" y="3727201"/>
                        <a:pt x="4007023" y="3707264"/>
                        <a:pt x="3967131" y="3666144"/>
                      </a:cubicBezTo>
                      <a:cubicBezTo>
                        <a:pt x="3952173" y="3651192"/>
                        <a:pt x="3934719" y="3641223"/>
                        <a:pt x="3913527" y="3643715"/>
                      </a:cubicBezTo>
                      <a:lnTo>
                        <a:pt x="3911191" y="3640554"/>
                      </a:lnTo>
                      <a:lnTo>
                        <a:pt x="3864393" y="3641834"/>
                      </a:lnTo>
                      <a:cubicBezTo>
                        <a:pt x="3845723" y="3644016"/>
                        <a:pt x="3827363" y="3647755"/>
                        <a:pt x="3809317" y="3652740"/>
                      </a:cubicBezTo>
                      <a:cubicBezTo>
                        <a:pt x="3800603" y="3655233"/>
                        <a:pt x="3790647" y="3650247"/>
                        <a:pt x="3785667" y="3644015"/>
                      </a:cubicBezTo>
                      <a:cubicBezTo>
                        <a:pt x="3766997" y="3620334"/>
                        <a:pt x="3745839" y="3624073"/>
                        <a:pt x="3723435" y="3634044"/>
                      </a:cubicBezTo>
                      <a:cubicBezTo>
                        <a:pt x="3698541" y="3646508"/>
                        <a:pt x="3676137" y="3644015"/>
                        <a:pt x="3652489" y="3630305"/>
                      </a:cubicBezTo>
                      <a:cubicBezTo>
                        <a:pt x="3630085" y="3617841"/>
                        <a:pt x="3602701" y="3617841"/>
                        <a:pt x="3580297" y="3606623"/>
                      </a:cubicBezTo>
                      <a:cubicBezTo>
                        <a:pt x="3564117" y="3599145"/>
                        <a:pt x="3552915" y="3610362"/>
                        <a:pt x="3549181" y="3626566"/>
                      </a:cubicBezTo>
                      <a:cubicBezTo>
                        <a:pt x="3542957" y="3644015"/>
                        <a:pt x="3542957" y="3662711"/>
                        <a:pt x="3550425" y="3681407"/>
                      </a:cubicBezTo>
                      <a:cubicBezTo>
                        <a:pt x="3556649" y="3698856"/>
                        <a:pt x="3549181" y="3708827"/>
                        <a:pt x="3533001" y="3712567"/>
                      </a:cubicBezTo>
                      <a:cubicBezTo>
                        <a:pt x="3509351" y="3720045"/>
                        <a:pt x="3484459" y="3723784"/>
                        <a:pt x="3462055" y="3711320"/>
                      </a:cubicBezTo>
                      <a:cubicBezTo>
                        <a:pt x="3444629" y="3701349"/>
                        <a:pt x="3430937" y="3703842"/>
                        <a:pt x="3419735" y="3721291"/>
                      </a:cubicBezTo>
                      <a:cubicBezTo>
                        <a:pt x="3403555" y="3742480"/>
                        <a:pt x="3389863" y="3739987"/>
                        <a:pt x="3371193" y="3721291"/>
                      </a:cubicBezTo>
                      <a:cubicBezTo>
                        <a:pt x="3342567" y="3692624"/>
                        <a:pt x="3301493" y="3681407"/>
                        <a:pt x="3266641" y="3660218"/>
                      </a:cubicBezTo>
                      <a:cubicBezTo>
                        <a:pt x="3250461" y="3649001"/>
                        <a:pt x="3235525" y="3672682"/>
                        <a:pt x="3219345" y="3680160"/>
                      </a:cubicBezTo>
                      <a:cubicBezTo>
                        <a:pt x="3208143" y="3685146"/>
                        <a:pt x="3216855" y="3697610"/>
                        <a:pt x="3220589" y="3707581"/>
                      </a:cubicBezTo>
                      <a:cubicBezTo>
                        <a:pt x="3220589" y="3708827"/>
                        <a:pt x="3223079" y="3710074"/>
                        <a:pt x="3223079" y="3712567"/>
                      </a:cubicBezTo>
                      <a:cubicBezTo>
                        <a:pt x="3220589" y="3759930"/>
                        <a:pt x="3257929" y="3769901"/>
                        <a:pt x="3290291" y="3786104"/>
                      </a:cubicBezTo>
                      <a:cubicBezTo>
                        <a:pt x="3297759" y="3791089"/>
                        <a:pt x="3306471" y="3793582"/>
                        <a:pt x="3313939" y="3798568"/>
                      </a:cubicBezTo>
                      <a:cubicBezTo>
                        <a:pt x="3332609" y="3812278"/>
                        <a:pt x="3330119" y="3827235"/>
                        <a:pt x="3310205" y="3838452"/>
                      </a:cubicBezTo>
                      <a:cubicBezTo>
                        <a:pt x="3274109" y="3858395"/>
                        <a:pt x="3251705" y="3853409"/>
                        <a:pt x="3223079" y="3821003"/>
                      </a:cubicBezTo>
                      <a:cubicBezTo>
                        <a:pt x="3218099" y="3814771"/>
                        <a:pt x="3213121" y="3808539"/>
                        <a:pt x="3206897" y="3811032"/>
                      </a:cubicBezTo>
                      <a:cubicBezTo>
                        <a:pt x="3178271" y="3817264"/>
                        <a:pt x="3150887" y="3806046"/>
                        <a:pt x="3122261" y="3803553"/>
                      </a:cubicBezTo>
                      <a:cubicBezTo>
                        <a:pt x="3107325" y="3802307"/>
                        <a:pt x="3099857" y="3808539"/>
                        <a:pt x="3094877" y="3822249"/>
                      </a:cubicBezTo>
                      <a:cubicBezTo>
                        <a:pt x="3087409" y="3844684"/>
                        <a:pt x="3072473" y="3853409"/>
                        <a:pt x="3050069" y="3852163"/>
                      </a:cubicBezTo>
                      <a:cubicBezTo>
                        <a:pt x="3036379" y="3850916"/>
                        <a:pt x="3027665" y="3855902"/>
                        <a:pt x="3018953" y="3865873"/>
                      </a:cubicBezTo>
                      <a:cubicBezTo>
                        <a:pt x="2985347" y="3903265"/>
                        <a:pt x="2956719" y="3909497"/>
                        <a:pt x="2911911" y="3887062"/>
                      </a:cubicBezTo>
                      <a:cubicBezTo>
                        <a:pt x="2904443" y="3883322"/>
                        <a:pt x="2899465" y="3875844"/>
                        <a:pt x="2890753" y="3875844"/>
                      </a:cubicBezTo>
                      <a:cubicBezTo>
                        <a:pt x="2879551" y="3893294"/>
                        <a:pt x="2880795" y="3925700"/>
                        <a:pt x="2850923" y="3919468"/>
                      </a:cubicBezTo>
                      <a:cubicBezTo>
                        <a:pt x="2822295" y="3911989"/>
                        <a:pt x="2828519" y="3887062"/>
                        <a:pt x="2835987" y="3865873"/>
                      </a:cubicBezTo>
                      <a:cubicBezTo>
                        <a:pt x="2828519" y="3859641"/>
                        <a:pt x="2822295" y="3865873"/>
                        <a:pt x="2816073" y="3865873"/>
                      </a:cubicBezTo>
                      <a:cubicBezTo>
                        <a:pt x="2763797" y="3872105"/>
                        <a:pt x="2763797" y="3872105"/>
                        <a:pt x="2756329" y="3824742"/>
                      </a:cubicBezTo>
                      <a:cubicBezTo>
                        <a:pt x="2745127" y="3822249"/>
                        <a:pt x="2742637" y="3832220"/>
                        <a:pt x="2736413" y="3838452"/>
                      </a:cubicBezTo>
                      <a:cubicBezTo>
                        <a:pt x="2730191" y="3844684"/>
                        <a:pt x="2722723" y="3855902"/>
                        <a:pt x="2716499" y="3853409"/>
                      </a:cubicBezTo>
                      <a:cubicBezTo>
                        <a:pt x="2689117" y="3843438"/>
                        <a:pt x="2660489" y="3857148"/>
                        <a:pt x="2635595" y="3852163"/>
                      </a:cubicBezTo>
                      <a:cubicBezTo>
                        <a:pt x="2599501" y="3845931"/>
                        <a:pt x="2582075" y="3794829"/>
                        <a:pt x="2599501" y="3759930"/>
                      </a:cubicBezTo>
                      <a:cubicBezTo>
                        <a:pt x="2613191" y="3733755"/>
                        <a:pt x="2601989" y="3700103"/>
                        <a:pt x="2575851" y="3686392"/>
                      </a:cubicBezTo>
                      <a:cubicBezTo>
                        <a:pt x="2563405" y="3680160"/>
                        <a:pt x="2562161" y="3688885"/>
                        <a:pt x="2558427" y="3697610"/>
                      </a:cubicBezTo>
                      <a:cubicBezTo>
                        <a:pt x="2544735" y="3726277"/>
                        <a:pt x="2539757" y="3728770"/>
                        <a:pt x="2516107" y="3708827"/>
                      </a:cubicBezTo>
                      <a:cubicBezTo>
                        <a:pt x="2499927" y="3695117"/>
                        <a:pt x="2478767" y="3690132"/>
                        <a:pt x="2468811" y="3668943"/>
                      </a:cubicBezTo>
                      <a:cubicBezTo>
                        <a:pt x="2458853" y="3645261"/>
                        <a:pt x="2462587" y="3634044"/>
                        <a:pt x="2486235" y="3626566"/>
                      </a:cubicBezTo>
                      <a:cubicBezTo>
                        <a:pt x="2523575" y="3612855"/>
                        <a:pt x="2524821" y="3609116"/>
                        <a:pt x="2494949" y="3581695"/>
                      </a:cubicBezTo>
                      <a:cubicBezTo>
                        <a:pt x="2481257" y="3566739"/>
                        <a:pt x="2468811" y="3554275"/>
                        <a:pt x="2447651" y="3558014"/>
                      </a:cubicBezTo>
                      <a:cubicBezTo>
                        <a:pt x="2435205" y="3560507"/>
                        <a:pt x="2428981" y="3551782"/>
                        <a:pt x="2426491" y="3541811"/>
                      </a:cubicBezTo>
                      <a:cubicBezTo>
                        <a:pt x="2417779" y="3505666"/>
                        <a:pt x="2401599" y="3472013"/>
                        <a:pt x="2396619" y="3433375"/>
                      </a:cubicBezTo>
                      <a:cubicBezTo>
                        <a:pt x="2391641" y="3395983"/>
                        <a:pt x="2363013" y="3363577"/>
                        <a:pt x="2348077" y="3327431"/>
                      </a:cubicBezTo>
                      <a:cubicBezTo>
                        <a:pt x="2346833" y="3322446"/>
                        <a:pt x="2343099" y="3319953"/>
                        <a:pt x="2338121" y="3319953"/>
                      </a:cubicBezTo>
                      <a:cubicBezTo>
                        <a:pt x="2283355" y="3322446"/>
                        <a:pt x="2264685" y="3272590"/>
                        <a:pt x="2241035" y="3240184"/>
                      </a:cubicBezTo>
                      <a:cubicBezTo>
                        <a:pt x="2221121" y="3214010"/>
                        <a:pt x="2198717" y="3189082"/>
                        <a:pt x="2178803" y="3161661"/>
                      </a:cubicBezTo>
                      <a:cubicBezTo>
                        <a:pt x="2156399" y="3129255"/>
                        <a:pt x="2147685" y="3093110"/>
                        <a:pt x="2135239" y="3056964"/>
                      </a:cubicBezTo>
                      <a:cubicBezTo>
                        <a:pt x="2131505" y="3044500"/>
                        <a:pt x="2133995" y="3029544"/>
                        <a:pt x="2127771" y="3015833"/>
                      </a:cubicBezTo>
                      <a:cubicBezTo>
                        <a:pt x="2120303" y="2998384"/>
                        <a:pt x="2122793" y="2982181"/>
                        <a:pt x="2136483" y="2967224"/>
                      </a:cubicBezTo>
                      <a:cubicBezTo>
                        <a:pt x="2145197" y="2958499"/>
                        <a:pt x="2151419" y="2948528"/>
                        <a:pt x="2155153" y="2937311"/>
                      </a:cubicBezTo>
                      <a:cubicBezTo>
                        <a:pt x="2158887" y="2927340"/>
                        <a:pt x="2157643" y="2922354"/>
                        <a:pt x="2145197" y="2919861"/>
                      </a:cubicBezTo>
                      <a:cubicBezTo>
                        <a:pt x="2105367" y="2914876"/>
                        <a:pt x="2080473" y="2881223"/>
                        <a:pt x="2086697" y="2841338"/>
                      </a:cubicBezTo>
                      <a:cubicBezTo>
                        <a:pt x="2086697" y="2831367"/>
                        <a:pt x="2090431" y="2820150"/>
                        <a:pt x="2086697" y="2812671"/>
                      </a:cubicBezTo>
                      <a:cubicBezTo>
                        <a:pt x="2048113" y="2755337"/>
                        <a:pt x="2084207" y="2690525"/>
                        <a:pt x="2066783" y="2631945"/>
                      </a:cubicBezTo>
                      <a:cubicBezTo>
                        <a:pt x="2060559" y="2612002"/>
                        <a:pt x="2077985" y="2594553"/>
                        <a:pt x="2099143" y="2588321"/>
                      </a:cubicBezTo>
                      <a:cubicBezTo>
                        <a:pt x="2121547" y="2582089"/>
                        <a:pt x="2121547" y="2603278"/>
                        <a:pt x="2129015" y="2615741"/>
                      </a:cubicBezTo>
                      <a:cubicBezTo>
                        <a:pt x="2137729" y="2630698"/>
                        <a:pt x="2141463" y="2646901"/>
                        <a:pt x="2137729" y="2665597"/>
                      </a:cubicBezTo>
                      <a:cubicBezTo>
                        <a:pt x="2133995" y="2693018"/>
                        <a:pt x="2151419" y="2712960"/>
                        <a:pt x="2172579" y="2727917"/>
                      </a:cubicBezTo>
                      <a:cubicBezTo>
                        <a:pt x="2182537" y="2736642"/>
                        <a:pt x="2194983" y="2736642"/>
                        <a:pt x="2201207" y="2721685"/>
                      </a:cubicBezTo>
                      <a:cubicBezTo>
                        <a:pt x="2209919" y="2701743"/>
                        <a:pt x="2222365" y="2706728"/>
                        <a:pt x="2236057" y="2712960"/>
                      </a:cubicBezTo>
                      <a:cubicBezTo>
                        <a:pt x="2243525" y="2715453"/>
                        <a:pt x="2248503" y="2721685"/>
                        <a:pt x="2257217" y="2720438"/>
                      </a:cubicBezTo>
                      <a:cubicBezTo>
                        <a:pt x="2278375" y="2715453"/>
                        <a:pt x="2309493" y="2720438"/>
                        <a:pt x="2314471" y="2698003"/>
                      </a:cubicBezTo>
                      <a:cubicBezTo>
                        <a:pt x="2319451" y="2683047"/>
                        <a:pt x="2285843" y="2680554"/>
                        <a:pt x="2272153" y="2669336"/>
                      </a:cubicBezTo>
                      <a:cubicBezTo>
                        <a:pt x="2269663" y="2665597"/>
                        <a:pt x="2264685" y="2665597"/>
                        <a:pt x="2260951" y="2664351"/>
                      </a:cubicBezTo>
                      <a:cubicBezTo>
                        <a:pt x="2248503" y="2660612"/>
                        <a:pt x="2234813" y="2658119"/>
                        <a:pt x="2232323" y="2644408"/>
                      </a:cubicBezTo>
                      <a:cubicBezTo>
                        <a:pt x="2229833" y="2631945"/>
                        <a:pt x="2244769" y="2628205"/>
                        <a:pt x="2253483" y="2621973"/>
                      </a:cubicBezTo>
                      <a:cubicBezTo>
                        <a:pt x="2287089" y="2593306"/>
                        <a:pt x="2288333" y="2577103"/>
                        <a:pt x="2257217" y="2548436"/>
                      </a:cubicBezTo>
                      <a:cubicBezTo>
                        <a:pt x="2244769" y="2538465"/>
                        <a:pt x="2238547" y="2529740"/>
                        <a:pt x="2244769" y="2516030"/>
                      </a:cubicBezTo>
                      <a:cubicBezTo>
                        <a:pt x="2249749" y="2506059"/>
                        <a:pt x="2248503" y="2497334"/>
                        <a:pt x="2239791" y="2492349"/>
                      </a:cubicBezTo>
                      <a:cubicBezTo>
                        <a:pt x="2212409" y="2477392"/>
                        <a:pt x="2226099" y="2464928"/>
                        <a:pt x="2239791" y="2448725"/>
                      </a:cubicBezTo>
                      <a:cubicBezTo>
                        <a:pt x="2270907" y="2411333"/>
                        <a:pt x="2304513" y="2373941"/>
                        <a:pt x="2328163" y="2329071"/>
                      </a:cubicBezTo>
                      <a:cubicBezTo>
                        <a:pt x="2330653" y="2322839"/>
                        <a:pt x="2331897" y="2320347"/>
                        <a:pt x="2339365" y="2320347"/>
                      </a:cubicBezTo>
                      <a:cubicBezTo>
                        <a:pt x="2376705" y="2325332"/>
                        <a:pt x="2364259" y="2304143"/>
                        <a:pt x="2355545" y="2287940"/>
                      </a:cubicBezTo>
                      <a:cubicBezTo>
                        <a:pt x="2348077" y="2272984"/>
                        <a:pt x="2343099" y="2258027"/>
                        <a:pt x="2339365" y="2241824"/>
                      </a:cubicBezTo>
                      <a:cubicBezTo>
                        <a:pt x="2331897" y="2190722"/>
                        <a:pt x="2274641" y="2172026"/>
                        <a:pt x="2227345" y="2201939"/>
                      </a:cubicBezTo>
                      <a:cubicBezTo>
                        <a:pt x="2188759" y="2226867"/>
                        <a:pt x="2153909" y="2258027"/>
                        <a:pt x="2110345" y="2277969"/>
                      </a:cubicBezTo>
                      <a:cubicBezTo>
                        <a:pt x="2074251" y="2285448"/>
                        <a:pt x="2063049" y="2256781"/>
                        <a:pt x="2049357" y="2234345"/>
                      </a:cubicBezTo>
                      <a:cubicBezTo>
                        <a:pt x="2035665" y="2213157"/>
                        <a:pt x="2048113" y="2198200"/>
                        <a:pt x="2063049" y="2181997"/>
                      </a:cubicBezTo>
                      <a:cubicBezTo>
                        <a:pt x="2076739" y="2168287"/>
                        <a:pt x="2079229" y="2150837"/>
                        <a:pt x="2070517" y="2130895"/>
                      </a:cubicBezTo>
                      <a:cubicBezTo>
                        <a:pt x="2058069" y="2103474"/>
                        <a:pt x="2036911" y="2079793"/>
                        <a:pt x="2048113" y="2044894"/>
                      </a:cubicBezTo>
                      <a:cubicBezTo>
                        <a:pt x="2050601" y="2033676"/>
                        <a:pt x="2036911" y="2022459"/>
                        <a:pt x="2026953" y="2012488"/>
                      </a:cubicBezTo>
                      <a:cubicBezTo>
                        <a:pt x="2023219" y="2008748"/>
                        <a:pt x="2015751" y="2003763"/>
                        <a:pt x="2023219" y="1996285"/>
                      </a:cubicBezTo>
                      <a:cubicBezTo>
                        <a:pt x="2028197" y="1991299"/>
                        <a:pt x="2033177" y="1995038"/>
                        <a:pt x="2038155" y="1997531"/>
                      </a:cubicBezTo>
                      <a:cubicBezTo>
                        <a:pt x="2065537" y="2008748"/>
                        <a:pt x="2071761" y="2005009"/>
                        <a:pt x="2068027" y="1977589"/>
                      </a:cubicBezTo>
                      <a:cubicBezTo>
                        <a:pt x="2064293" y="1945182"/>
                        <a:pt x="2089187" y="1926487"/>
                        <a:pt x="2101633" y="1901559"/>
                      </a:cubicBezTo>
                      <a:cubicBezTo>
                        <a:pt x="2117813" y="1867906"/>
                        <a:pt x="2125281" y="1835500"/>
                        <a:pt x="2126527" y="1796862"/>
                      </a:cubicBezTo>
                      <a:cubicBezTo>
                        <a:pt x="2126527" y="1755731"/>
                        <a:pt x="2107857" y="1717093"/>
                        <a:pt x="2121547" y="1674715"/>
                      </a:cubicBezTo>
                      <a:cubicBezTo>
                        <a:pt x="2126527" y="1657266"/>
                        <a:pt x="2131505" y="1643555"/>
                        <a:pt x="2142707" y="1633584"/>
                      </a:cubicBezTo>
                      <a:cubicBezTo>
                        <a:pt x="2160133" y="1618628"/>
                        <a:pt x="2176313" y="1604917"/>
                        <a:pt x="2178803" y="1578743"/>
                      </a:cubicBezTo>
                      <a:cubicBezTo>
                        <a:pt x="2180047" y="1556308"/>
                        <a:pt x="2203695" y="1562540"/>
                        <a:pt x="2218631" y="1566279"/>
                      </a:cubicBezTo>
                      <a:cubicBezTo>
                        <a:pt x="2237301" y="1572511"/>
                        <a:pt x="2246015" y="1566279"/>
                        <a:pt x="2259705" y="1552569"/>
                      </a:cubicBezTo>
                      <a:cubicBezTo>
                        <a:pt x="2283355" y="1528887"/>
                        <a:pt x="2305759" y="1500220"/>
                        <a:pt x="2343099" y="1492742"/>
                      </a:cubicBezTo>
                      <a:cubicBezTo>
                        <a:pt x="2359279" y="1490249"/>
                        <a:pt x="2371727" y="1484017"/>
                        <a:pt x="2364259" y="1461582"/>
                      </a:cubicBezTo>
                      <a:cubicBezTo>
                        <a:pt x="2356791" y="1440393"/>
                        <a:pt x="2375461" y="1430422"/>
                        <a:pt x="2390397" y="1427930"/>
                      </a:cubicBezTo>
                      <a:close/>
                      <a:moveTo>
                        <a:pt x="1185889" y="1426677"/>
                      </a:moveTo>
                      <a:cubicBezTo>
                        <a:pt x="1196301" y="1426677"/>
                        <a:pt x="1199879" y="1431203"/>
                        <a:pt x="1200693" y="1437668"/>
                      </a:cubicBezTo>
                      <a:cubicBezTo>
                        <a:pt x="1201507" y="1444132"/>
                        <a:pt x="1199555" y="1452537"/>
                        <a:pt x="1198903" y="1460295"/>
                      </a:cubicBezTo>
                      <a:cubicBezTo>
                        <a:pt x="1198903" y="1471931"/>
                        <a:pt x="1206713" y="1491326"/>
                        <a:pt x="1183287" y="1490033"/>
                      </a:cubicBezTo>
                      <a:cubicBezTo>
                        <a:pt x="1167669" y="1490033"/>
                        <a:pt x="1158559" y="1477103"/>
                        <a:pt x="1161161" y="1461588"/>
                      </a:cubicBezTo>
                      <a:cubicBezTo>
                        <a:pt x="1163765" y="1446072"/>
                        <a:pt x="1170271" y="1426677"/>
                        <a:pt x="1185889" y="1426677"/>
                      </a:cubicBezTo>
                      <a:close/>
                      <a:moveTo>
                        <a:pt x="5581785" y="1344256"/>
                      </a:moveTo>
                      <a:cubicBezTo>
                        <a:pt x="5613143" y="1373676"/>
                        <a:pt x="5641993" y="1405547"/>
                        <a:pt x="5663317" y="1442322"/>
                      </a:cubicBezTo>
                      <a:lnTo>
                        <a:pt x="5658661" y="1445966"/>
                      </a:lnTo>
                      <a:lnTo>
                        <a:pt x="5665859" y="1446906"/>
                      </a:lnTo>
                      <a:lnTo>
                        <a:pt x="5675577" y="1454206"/>
                      </a:lnTo>
                      <a:lnTo>
                        <a:pt x="5675545" y="1454156"/>
                      </a:lnTo>
                      <a:cubicBezTo>
                        <a:pt x="5723841" y="1484969"/>
                        <a:pt x="5762229" y="1521945"/>
                        <a:pt x="5760991" y="1584805"/>
                      </a:cubicBezTo>
                      <a:lnTo>
                        <a:pt x="5759863" y="1583079"/>
                      </a:lnTo>
                      <a:lnTo>
                        <a:pt x="5761621" y="1586407"/>
                      </a:lnTo>
                      <a:cubicBezTo>
                        <a:pt x="5800173" y="1648685"/>
                        <a:pt x="5836239" y="1710962"/>
                        <a:pt x="5874793" y="1771994"/>
                      </a:cubicBezTo>
                      <a:cubicBezTo>
                        <a:pt x="5888473" y="1794414"/>
                        <a:pt x="5904641" y="1816834"/>
                        <a:pt x="5919563" y="1836763"/>
                      </a:cubicBezTo>
                      <a:cubicBezTo>
                        <a:pt x="5978015" y="1909005"/>
                        <a:pt x="6004133" y="1998684"/>
                        <a:pt x="6038955" y="2082136"/>
                      </a:cubicBezTo>
                      <a:cubicBezTo>
                        <a:pt x="6083727" y="2191745"/>
                        <a:pt x="6130985" y="2301353"/>
                        <a:pt x="6169539" y="2413453"/>
                      </a:cubicBezTo>
                      <a:cubicBezTo>
                        <a:pt x="6195655" y="2490677"/>
                        <a:pt x="6226747" y="2567901"/>
                        <a:pt x="6239183" y="2650107"/>
                      </a:cubicBezTo>
                      <a:cubicBezTo>
                        <a:pt x="6242913" y="2677510"/>
                        <a:pt x="6237939" y="2703666"/>
                        <a:pt x="6232965" y="2731068"/>
                      </a:cubicBezTo>
                      <a:cubicBezTo>
                        <a:pt x="6230477" y="2747260"/>
                        <a:pt x="6231721" y="2760961"/>
                        <a:pt x="6245401" y="2773417"/>
                      </a:cubicBezTo>
                      <a:cubicBezTo>
                        <a:pt x="6261569" y="2784627"/>
                        <a:pt x="6267787" y="2803310"/>
                        <a:pt x="6264055" y="2823239"/>
                      </a:cubicBezTo>
                      <a:cubicBezTo>
                        <a:pt x="6246645" y="2960250"/>
                        <a:pt x="6252863" y="3100997"/>
                        <a:pt x="6224259" y="3238007"/>
                      </a:cubicBezTo>
                      <a:cubicBezTo>
                        <a:pt x="6210579" y="3254200"/>
                        <a:pt x="6219285" y="3274128"/>
                        <a:pt x="6218041" y="3291566"/>
                      </a:cubicBezTo>
                      <a:cubicBezTo>
                        <a:pt x="6215553" y="3317723"/>
                        <a:pt x="6205605" y="3330178"/>
                        <a:pt x="6179487" y="3321459"/>
                      </a:cubicBezTo>
                      <a:cubicBezTo>
                        <a:pt x="6168295" y="3317723"/>
                        <a:pt x="6159589" y="3317723"/>
                        <a:pt x="6153371" y="3326442"/>
                      </a:cubicBezTo>
                      <a:cubicBezTo>
                        <a:pt x="6132229" y="3355089"/>
                        <a:pt x="6103625" y="3382491"/>
                        <a:pt x="6106111" y="3422349"/>
                      </a:cubicBezTo>
                      <a:cubicBezTo>
                        <a:pt x="6109843" y="3472171"/>
                        <a:pt x="6078751" y="3512029"/>
                        <a:pt x="6072533" y="3559360"/>
                      </a:cubicBezTo>
                      <a:cubicBezTo>
                        <a:pt x="6068803" y="3581779"/>
                        <a:pt x="6047661" y="3590498"/>
                        <a:pt x="6022787" y="3588007"/>
                      </a:cubicBezTo>
                      <a:cubicBezTo>
                        <a:pt x="6000401" y="3586762"/>
                        <a:pt x="5991695" y="3573061"/>
                        <a:pt x="5987965" y="3554377"/>
                      </a:cubicBezTo>
                      <a:cubicBezTo>
                        <a:pt x="5978015" y="3510783"/>
                        <a:pt x="5951899" y="3474662"/>
                        <a:pt x="5943193" y="3429822"/>
                      </a:cubicBezTo>
                      <a:cubicBezTo>
                        <a:pt x="5938219" y="3401175"/>
                        <a:pt x="5904641" y="3386228"/>
                        <a:pt x="5878523" y="3372527"/>
                      </a:cubicBezTo>
                      <a:cubicBezTo>
                        <a:pt x="5830021" y="3348861"/>
                        <a:pt x="5796443" y="3315232"/>
                        <a:pt x="5795199" y="3257936"/>
                      </a:cubicBezTo>
                      <a:cubicBezTo>
                        <a:pt x="5795199" y="3254200"/>
                        <a:pt x="5793955" y="3247972"/>
                        <a:pt x="5790225" y="3245481"/>
                      </a:cubicBezTo>
                      <a:cubicBezTo>
                        <a:pt x="5760377" y="3218079"/>
                        <a:pt x="5754159" y="3178221"/>
                        <a:pt x="5737991" y="3143346"/>
                      </a:cubicBezTo>
                      <a:cubicBezTo>
                        <a:pt x="5696951" y="3054911"/>
                        <a:pt x="5711873" y="2970214"/>
                        <a:pt x="5741721" y="2885517"/>
                      </a:cubicBezTo>
                      <a:cubicBezTo>
                        <a:pt x="5747939" y="2865588"/>
                        <a:pt x="5751671" y="2846904"/>
                        <a:pt x="5747939" y="2826976"/>
                      </a:cubicBezTo>
                      <a:cubicBezTo>
                        <a:pt x="5736747" y="2762207"/>
                        <a:pt x="5720579" y="2697438"/>
                        <a:pt x="5696951" y="2635161"/>
                      </a:cubicBezTo>
                      <a:cubicBezTo>
                        <a:pt x="5664615" y="2556691"/>
                        <a:pt x="5636011" y="2474485"/>
                        <a:pt x="5626061" y="2388542"/>
                      </a:cubicBezTo>
                      <a:cubicBezTo>
                        <a:pt x="5621087" y="2351175"/>
                        <a:pt x="5631037" y="2312563"/>
                        <a:pt x="5633523" y="2273951"/>
                      </a:cubicBezTo>
                      <a:cubicBezTo>
                        <a:pt x="5633523" y="2267723"/>
                        <a:pt x="5637255" y="2261496"/>
                        <a:pt x="5636011" y="2255268"/>
                      </a:cubicBezTo>
                      <a:cubicBezTo>
                        <a:pt x="5628549" y="2176798"/>
                        <a:pt x="5650935" y="2102065"/>
                        <a:pt x="5684513" y="2033560"/>
                      </a:cubicBezTo>
                      <a:cubicBezTo>
                        <a:pt x="5705655" y="1987474"/>
                        <a:pt x="5683269" y="1952599"/>
                        <a:pt x="5668347" y="1915232"/>
                      </a:cubicBezTo>
                      <a:cubicBezTo>
                        <a:pt x="5655909" y="1886585"/>
                        <a:pt x="5644717" y="1859183"/>
                        <a:pt x="5640985" y="1828044"/>
                      </a:cubicBezTo>
                      <a:cubicBezTo>
                        <a:pt x="5638499" y="1804379"/>
                        <a:pt x="5638499" y="1785695"/>
                        <a:pt x="5663371" y="1773240"/>
                      </a:cubicBezTo>
                      <a:cubicBezTo>
                        <a:pt x="5670833" y="1769503"/>
                        <a:pt x="5680783" y="1762030"/>
                        <a:pt x="5680783" y="1750820"/>
                      </a:cubicBezTo>
                      <a:cubicBezTo>
                        <a:pt x="5679539" y="1738364"/>
                        <a:pt x="5668347" y="1735873"/>
                        <a:pt x="5657153" y="1730891"/>
                      </a:cubicBezTo>
                      <a:cubicBezTo>
                        <a:pt x="5638499" y="1723418"/>
                        <a:pt x="5619843" y="1713453"/>
                        <a:pt x="5601189" y="1705980"/>
                      </a:cubicBezTo>
                      <a:cubicBezTo>
                        <a:pt x="5589997" y="1702244"/>
                        <a:pt x="5583777" y="1696016"/>
                        <a:pt x="5585021" y="1684806"/>
                      </a:cubicBezTo>
                      <a:cubicBezTo>
                        <a:pt x="5585021" y="1630001"/>
                        <a:pt x="5587509" y="1573952"/>
                        <a:pt x="5561393" y="1522884"/>
                      </a:cubicBezTo>
                      <a:cubicBezTo>
                        <a:pt x="5560149" y="1519147"/>
                        <a:pt x="5563879" y="1512920"/>
                        <a:pt x="5563879" y="1507938"/>
                      </a:cubicBezTo>
                      <a:cubicBezTo>
                        <a:pt x="5565123" y="1505446"/>
                        <a:pt x="5566367" y="1504201"/>
                        <a:pt x="5566367" y="1502955"/>
                      </a:cubicBezTo>
                      <a:lnTo>
                        <a:pt x="5576161" y="1497873"/>
                      </a:lnTo>
                      <a:lnTo>
                        <a:pt x="5560461" y="1502386"/>
                      </a:lnTo>
                      <a:cubicBezTo>
                        <a:pt x="5571751" y="1459483"/>
                        <a:pt x="5549173" y="1416579"/>
                        <a:pt x="5566733" y="1374902"/>
                      </a:cubicBezTo>
                      <a:cubicBezTo>
                        <a:pt x="5571751" y="1363869"/>
                        <a:pt x="5571751" y="1351611"/>
                        <a:pt x="5581785" y="1344256"/>
                      </a:cubicBezTo>
                      <a:close/>
                      <a:moveTo>
                        <a:pt x="1098369" y="1318499"/>
                      </a:moveTo>
                      <a:cubicBezTo>
                        <a:pt x="1103103" y="1318343"/>
                        <a:pt x="1107837" y="1319909"/>
                        <a:pt x="1112255" y="1323043"/>
                      </a:cubicBezTo>
                      <a:cubicBezTo>
                        <a:pt x="1119829" y="1329309"/>
                        <a:pt x="1127403" y="1336829"/>
                        <a:pt x="1134979" y="1341842"/>
                      </a:cubicBezTo>
                      <a:cubicBezTo>
                        <a:pt x="1140659" y="1346542"/>
                        <a:pt x="1153441" y="1347012"/>
                        <a:pt x="1156281" y="1354356"/>
                      </a:cubicBezTo>
                      <a:cubicBezTo>
                        <a:pt x="1157227" y="1356803"/>
                        <a:pt x="1157071" y="1360015"/>
                        <a:pt x="1155177" y="1364401"/>
                      </a:cubicBezTo>
                      <a:cubicBezTo>
                        <a:pt x="1148865" y="1376935"/>
                        <a:pt x="1136241" y="1386961"/>
                        <a:pt x="1121093" y="1385708"/>
                      </a:cubicBezTo>
                      <a:cubicBezTo>
                        <a:pt x="1093319" y="1383201"/>
                        <a:pt x="1083221" y="1364401"/>
                        <a:pt x="1075647" y="1343095"/>
                      </a:cubicBezTo>
                      <a:cubicBezTo>
                        <a:pt x="1070597" y="1334322"/>
                        <a:pt x="1078171" y="1329309"/>
                        <a:pt x="1084483" y="1324296"/>
                      </a:cubicBezTo>
                      <a:cubicBezTo>
                        <a:pt x="1088901" y="1320536"/>
                        <a:pt x="1093635" y="1318656"/>
                        <a:pt x="1098369" y="1318499"/>
                      </a:cubicBezTo>
                      <a:close/>
                      <a:moveTo>
                        <a:pt x="2121807" y="1141736"/>
                      </a:moveTo>
                      <a:cubicBezTo>
                        <a:pt x="2130581" y="1145514"/>
                        <a:pt x="2145619" y="1135440"/>
                        <a:pt x="2150633" y="1153069"/>
                      </a:cubicBezTo>
                      <a:cubicBezTo>
                        <a:pt x="2151885" y="1159365"/>
                        <a:pt x="2149379" y="1168180"/>
                        <a:pt x="2145619" y="1166921"/>
                      </a:cubicBezTo>
                      <a:cubicBezTo>
                        <a:pt x="2121807" y="1154329"/>
                        <a:pt x="2113035" y="1194624"/>
                        <a:pt x="2091729" y="1180772"/>
                      </a:cubicBezTo>
                      <a:cubicBezTo>
                        <a:pt x="2082957" y="1175735"/>
                        <a:pt x="2081703" y="1165662"/>
                        <a:pt x="2082957" y="1158106"/>
                      </a:cubicBezTo>
                      <a:cubicBezTo>
                        <a:pt x="2086715" y="1135440"/>
                        <a:pt x="2106769" y="1144255"/>
                        <a:pt x="2121807" y="1141736"/>
                      </a:cubicBezTo>
                      <a:close/>
                      <a:moveTo>
                        <a:pt x="5183537" y="995592"/>
                      </a:moveTo>
                      <a:cubicBezTo>
                        <a:pt x="5187324" y="1000749"/>
                        <a:pt x="5182197" y="1019270"/>
                        <a:pt x="5189655" y="1025834"/>
                      </a:cubicBezTo>
                      <a:cubicBezTo>
                        <a:pt x="5213275" y="1008330"/>
                        <a:pt x="5233165" y="1022083"/>
                        <a:pt x="5253055" y="1037087"/>
                      </a:cubicBezTo>
                      <a:cubicBezTo>
                        <a:pt x="5260513" y="1042088"/>
                        <a:pt x="5267973" y="1049590"/>
                        <a:pt x="5275431" y="1049590"/>
                      </a:cubicBezTo>
                      <a:cubicBezTo>
                        <a:pt x="5315211" y="1048340"/>
                        <a:pt x="5313969" y="1075847"/>
                        <a:pt x="5312725" y="1103354"/>
                      </a:cubicBezTo>
                      <a:cubicBezTo>
                        <a:pt x="5311483" y="1137112"/>
                        <a:pt x="5313969" y="1170871"/>
                        <a:pt x="5301537" y="1203379"/>
                      </a:cubicBezTo>
                      <a:cubicBezTo>
                        <a:pt x="5290349" y="1233387"/>
                        <a:pt x="5311483" y="1265895"/>
                        <a:pt x="5338831" y="1270897"/>
                      </a:cubicBezTo>
                      <a:cubicBezTo>
                        <a:pt x="5369599" y="1277461"/>
                        <a:pt x="5382185" y="1287542"/>
                        <a:pt x="5379737" y="1309578"/>
                      </a:cubicBezTo>
                      <a:cubicBezTo>
                        <a:pt x="5378923" y="1316924"/>
                        <a:pt x="5376435" y="1325598"/>
                        <a:pt x="5372395" y="1335913"/>
                      </a:cubicBezTo>
                      <a:cubicBezTo>
                        <a:pt x="5362451" y="1363420"/>
                        <a:pt x="5352505" y="1392178"/>
                        <a:pt x="5338831" y="1420935"/>
                      </a:cubicBezTo>
                      <a:cubicBezTo>
                        <a:pt x="5331373" y="1440940"/>
                        <a:pt x="5331373" y="1458445"/>
                        <a:pt x="5337587" y="1478450"/>
                      </a:cubicBezTo>
                      <a:cubicBezTo>
                        <a:pt x="5351263" y="1518460"/>
                        <a:pt x="5341317" y="1537215"/>
                        <a:pt x="5301537" y="1552218"/>
                      </a:cubicBezTo>
                      <a:cubicBezTo>
                        <a:pt x="5271701" y="1564722"/>
                        <a:pt x="5239381" y="1575975"/>
                        <a:pt x="5256785" y="1620986"/>
                      </a:cubicBezTo>
                      <a:cubicBezTo>
                        <a:pt x="5261757" y="1632239"/>
                        <a:pt x="5253055" y="1639741"/>
                        <a:pt x="5243109" y="1634740"/>
                      </a:cubicBezTo>
                      <a:cubicBezTo>
                        <a:pt x="5219491" y="1625987"/>
                        <a:pt x="5194627" y="1624737"/>
                        <a:pt x="5173495" y="1607233"/>
                      </a:cubicBezTo>
                      <a:cubicBezTo>
                        <a:pt x="5144903" y="1584727"/>
                        <a:pt x="5115067" y="1565972"/>
                        <a:pt x="5086475" y="1542216"/>
                      </a:cubicBezTo>
                      <a:cubicBezTo>
                        <a:pt x="5042965" y="1505957"/>
                        <a:pt x="5037993" y="1458445"/>
                        <a:pt x="5023075" y="1412183"/>
                      </a:cubicBezTo>
                      <a:cubicBezTo>
                        <a:pt x="5018103" y="1400930"/>
                        <a:pt x="5018103" y="1388427"/>
                        <a:pt x="5015617" y="1377174"/>
                      </a:cubicBezTo>
                      <a:lnTo>
                        <a:pt x="5014165" y="1375436"/>
                      </a:lnTo>
                      <a:lnTo>
                        <a:pt x="4991525" y="1386828"/>
                      </a:lnTo>
                      <a:cubicBezTo>
                        <a:pt x="4984045" y="1388920"/>
                        <a:pt x="4977635" y="1386023"/>
                        <a:pt x="4974583" y="1368636"/>
                      </a:cubicBezTo>
                      <a:cubicBezTo>
                        <a:pt x="4972139" y="1358333"/>
                        <a:pt x="4961149" y="1341590"/>
                        <a:pt x="4977025" y="1332575"/>
                      </a:cubicBezTo>
                      <a:cubicBezTo>
                        <a:pt x="4984961" y="1327424"/>
                        <a:pt x="4989847" y="1330643"/>
                        <a:pt x="4994121" y="1335473"/>
                      </a:cubicBezTo>
                      <a:lnTo>
                        <a:pt x="5006373" y="1346927"/>
                      </a:lnTo>
                      <a:lnTo>
                        <a:pt x="4994173" y="1319659"/>
                      </a:lnTo>
                      <a:cubicBezTo>
                        <a:pt x="4987025" y="1311220"/>
                        <a:pt x="4977701" y="1304655"/>
                        <a:pt x="4967135" y="1299654"/>
                      </a:cubicBezTo>
                      <a:cubicBezTo>
                        <a:pt x="4952217" y="1292152"/>
                        <a:pt x="4938543" y="1283400"/>
                        <a:pt x="4926111" y="1272147"/>
                      </a:cubicBezTo>
                      <a:cubicBezTo>
                        <a:pt x="4906221" y="1250892"/>
                        <a:pt x="4908707" y="1229636"/>
                        <a:pt x="4928597" y="1210881"/>
                      </a:cubicBezTo>
                      <a:cubicBezTo>
                        <a:pt x="4942273" y="1199629"/>
                        <a:pt x="4950975" y="1185875"/>
                        <a:pt x="4955947" y="1168370"/>
                      </a:cubicBezTo>
                      <a:cubicBezTo>
                        <a:pt x="4962163" y="1148365"/>
                        <a:pt x="4972107" y="1132111"/>
                        <a:pt x="4990755" y="1123359"/>
                      </a:cubicBezTo>
                      <a:cubicBezTo>
                        <a:pt x="5008159" y="1115857"/>
                        <a:pt x="5018103" y="1102104"/>
                        <a:pt x="4994483" y="1087100"/>
                      </a:cubicBezTo>
                      <a:cubicBezTo>
                        <a:pt x="4982053" y="1079598"/>
                        <a:pt x="4979567" y="1067095"/>
                        <a:pt x="4988269" y="1055842"/>
                      </a:cubicBezTo>
                      <a:cubicBezTo>
                        <a:pt x="4998213" y="1039588"/>
                        <a:pt x="5004429" y="1017082"/>
                        <a:pt x="5028049" y="1015831"/>
                      </a:cubicBezTo>
                      <a:cubicBezTo>
                        <a:pt x="5045453" y="1014581"/>
                        <a:pt x="5050425" y="1032086"/>
                        <a:pt x="5047939" y="1047089"/>
                      </a:cubicBezTo>
                      <a:cubicBezTo>
                        <a:pt x="5042965" y="1079598"/>
                        <a:pt x="5062855" y="1089600"/>
                        <a:pt x="5086475" y="1089600"/>
                      </a:cubicBezTo>
                      <a:cubicBezTo>
                        <a:pt x="5111339" y="1090851"/>
                        <a:pt x="5117553" y="1073346"/>
                        <a:pt x="5122527" y="1050840"/>
                      </a:cubicBezTo>
                      <a:cubicBezTo>
                        <a:pt x="5127499" y="1022083"/>
                        <a:pt x="5154847" y="1008330"/>
                        <a:pt x="5175981" y="995826"/>
                      </a:cubicBezTo>
                      <a:cubicBezTo>
                        <a:pt x="5180021" y="993638"/>
                        <a:pt x="5182274" y="993872"/>
                        <a:pt x="5183537" y="995592"/>
                      </a:cubicBezTo>
                      <a:close/>
                      <a:moveTo>
                        <a:pt x="5249862" y="921683"/>
                      </a:moveTo>
                      <a:cubicBezTo>
                        <a:pt x="5255811" y="923387"/>
                        <a:pt x="5261135" y="927417"/>
                        <a:pt x="5265519" y="931756"/>
                      </a:cubicBezTo>
                      <a:cubicBezTo>
                        <a:pt x="5316875" y="982585"/>
                        <a:pt x="5374493" y="1022257"/>
                        <a:pt x="5432111" y="1064408"/>
                      </a:cubicBezTo>
                      <a:cubicBezTo>
                        <a:pt x="5453405" y="1078045"/>
                        <a:pt x="5465931" y="1099121"/>
                        <a:pt x="5475953" y="1121436"/>
                      </a:cubicBezTo>
                      <a:cubicBezTo>
                        <a:pt x="5508519" y="1187143"/>
                        <a:pt x="5551107" y="1247890"/>
                        <a:pt x="5569895" y="1321035"/>
                      </a:cubicBezTo>
                      <a:cubicBezTo>
                        <a:pt x="5532319" y="1285082"/>
                        <a:pt x="5504761" y="1240451"/>
                        <a:pt x="5469689" y="1203259"/>
                      </a:cubicBezTo>
                      <a:cubicBezTo>
                        <a:pt x="5420839" y="1152430"/>
                        <a:pt x="5393281" y="1084244"/>
                        <a:pt x="5336915" y="1037134"/>
                      </a:cubicBezTo>
                      <a:cubicBezTo>
                        <a:pt x="5308107" y="996222"/>
                        <a:pt x="5266771" y="966469"/>
                        <a:pt x="5230447" y="931756"/>
                      </a:cubicBezTo>
                      <a:cubicBezTo>
                        <a:pt x="5230447" y="930516"/>
                        <a:pt x="5230447" y="928037"/>
                        <a:pt x="5230447" y="925557"/>
                      </a:cubicBezTo>
                      <a:cubicBezTo>
                        <a:pt x="5237336" y="920598"/>
                        <a:pt x="5243912" y="919978"/>
                        <a:pt x="5249862" y="921683"/>
                      </a:cubicBezTo>
                      <a:close/>
                      <a:moveTo>
                        <a:pt x="5170025" y="877174"/>
                      </a:moveTo>
                      <a:cubicBezTo>
                        <a:pt x="5187917" y="892856"/>
                        <a:pt x="5208365" y="904919"/>
                        <a:pt x="5223699" y="923013"/>
                      </a:cubicBezTo>
                      <a:cubicBezTo>
                        <a:pt x="5189195" y="925426"/>
                        <a:pt x="5175137" y="906125"/>
                        <a:pt x="5170025" y="877174"/>
                      </a:cubicBezTo>
                      <a:close/>
                      <a:moveTo>
                        <a:pt x="1762951" y="794749"/>
                      </a:moveTo>
                      <a:cubicBezTo>
                        <a:pt x="1769057" y="794749"/>
                        <a:pt x="1772721" y="795848"/>
                        <a:pt x="1772721" y="802441"/>
                      </a:cubicBezTo>
                      <a:cubicBezTo>
                        <a:pt x="1771499" y="806837"/>
                        <a:pt x="1766615" y="810134"/>
                        <a:pt x="1760509" y="809035"/>
                      </a:cubicBezTo>
                      <a:cubicBezTo>
                        <a:pt x="1755625" y="807936"/>
                        <a:pt x="1751961" y="805738"/>
                        <a:pt x="1753183" y="800244"/>
                      </a:cubicBezTo>
                      <a:cubicBezTo>
                        <a:pt x="1753183" y="794749"/>
                        <a:pt x="1758067" y="794749"/>
                        <a:pt x="1762951" y="794749"/>
                      </a:cubicBezTo>
                      <a:close/>
                      <a:moveTo>
                        <a:pt x="2276557" y="742087"/>
                      </a:moveTo>
                      <a:cubicBezTo>
                        <a:pt x="2278618" y="743068"/>
                        <a:pt x="2280335" y="745031"/>
                        <a:pt x="2281021" y="747648"/>
                      </a:cubicBezTo>
                      <a:cubicBezTo>
                        <a:pt x="2283769" y="756806"/>
                        <a:pt x="2279649" y="764655"/>
                        <a:pt x="2267285" y="765964"/>
                      </a:cubicBezTo>
                      <a:cubicBezTo>
                        <a:pt x="2264537" y="758114"/>
                        <a:pt x="2257669" y="748956"/>
                        <a:pt x="2270031" y="742414"/>
                      </a:cubicBezTo>
                      <a:cubicBezTo>
                        <a:pt x="2272092" y="741106"/>
                        <a:pt x="2274497" y="741106"/>
                        <a:pt x="2276557" y="742087"/>
                      </a:cubicBezTo>
                      <a:close/>
                      <a:moveTo>
                        <a:pt x="2653277" y="690339"/>
                      </a:moveTo>
                      <a:cubicBezTo>
                        <a:pt x="2664361" y="690339"/>
                        <a:pt x="2675445" y="690339"/>
                        <a:pt x="2686531" y="690339"/>
                      </a:cubicBezTo>
                      <a:cubicBezTo>
                        <a:pt x="2686531" y="699082"/>
                        <a:pt x="2701079" y="701923"/>
                        <a:pt x="2702639" y="708698"/>
                      </a:cubicBezTo>
                      <a:cubicBezTo>
                        <a:pt x="2703159" y="710957"/>
                        <a:pt x="2702235" y="713652"/>
                        <a:pt x="2698847" y="717149"/>
                      </a:cubicBezTo>
                      <a:cubicBezTo>
                        <a:pt x="2688995" y="727640"/>
                        <a:pt x="2672983" y="724144"/>
                        <a:pt x="2659435" y="718315"/>
                      </a:cubicBezTo>
                      <a:cubicBezTo>
                        <a:pt x="2642191" y="712487"/>
                        <a:pt x="2647117" y="701996"/>
                        <a:pt x="2653277" y="690339"/>
                      </a:cubicBezTo>
                      <a:close/>
                      <a:moveTo>
                        <a:pt x="2978427" y="676973"/>
                      </a:moveTo>
                      <a:lnTo>
                        <a:pt x="2970291" y="678881"/>
                      </a:lnTo>
                      <a:lnTo>
                        <a:pt x="2988343" y="682418"/>
                      </a:lnTo>
                      <a:lnTo>
                        <a:pt x="2990861" y="683674"/>
                      </a:lnTo>
                      <a:lnTo>
                        <a:pt x="2988897" y="681420"/>
                      </a:lnTo>
                      <a:cubicBezTo>
                        <a:pt x="2985855" y="679012"/>
                        <a:pt x="2982463" y="677342"/>
                        <a:pt x="2978427" y="676973"/>
                      </a:cubicBezTo>
                      <a:close/>
                      <a:moveTo>
                        <a:pt x="1192477" y="662295"/>
                      </a:moveTo>
                      <a:cubicBezTo>
                        <a:pt x="1216281" y="669685"/>
                        <a:pt x="1237577" y="683233"/>
                        <a:pt x="1263885" y="684465"/>
                      </a:cubicBezTo>
                      <a:cubicBezTo>
                        <a:pt x="1267017" y="684465"/>
                        <a:pt x="1268897" y="686621"/>
                        <a:pt x="1270149" y="689700"/>
                      </a:cubicBezTo>
                      <a:lnTo>
                        <a:pt x="1271439" y="695248"/>
                      </a:lnTo>
                      <a:lnTo>
                        <a:pt x="1290389" y="677573"/>
                      </a:lnTo>
                      <a:cubicBezTo>
                        <a:pt x="1294137" y="675098"/>
                        <a:pt x="1297883" y="673860"/>
                        <a:pt x="1302879" y="677573"/>
                      </a:cubicBezTo>
                      <a:cubicBezTo>
                        <a:pt x="1325359" y="692425"/>
                        <a:pt x="1339097" y="713464"/>
                        <a:pt x="1341595" y="739455"/>
                      </a:cubicBezTo>
                      <a:cubicBezTo>
                        <a:pt x="1342843" y="749356"/>
                        <a:pt x="1349089" y="756781"/>
                        <a:pt x="1352835" y="765445"/>
                      </a:cubicBezTo>
                      <a:cubicBezTo>
                        <a:pt x="1359079" y="776584"/>
                        <a:pt x="1363763" y="788032"/>
                        <a:pt x="1365635" y="799944"/>
                      </a:cubicBezTo>
                      <a:cubicBezTo>
                        <a:pt x="1367509" y="811856"/>
                        <a:pt x="1366573" y="824232"/>
                        <a:pt x="1361577" y="837227"/>
                      </a:cubicBezTo>
                      <a:cubicBezTo>
                        <a:pt x="1349089" y="865693"/>
                        <a:pt x="1341595" y="892921"/>
                        <a:pt x="1356581" y="925099"/>
                      </a:cubicBezTo>
                      <a:cubicBezTo>
                        <a:pt x="1367821" y="947377"/>
                        <a:pt x="1344093" y="937475"/>
                        <a:pt x="1335351" y="939951"/>
                      </a:cubicBezTo>
                      <a:lnTo>
                        <a:pt x="1329621" y="938558"/>
                      </a:lnTo>
                      <a:lnTo>
                        <a:pt x="1336863" y="943946"/>
                      </a:lnTo>
                      <a:cubicBezTo>
                        <a:pt x="1362459" y="964504"/>
                        <a:pt x="1374633" y="987554"/>
                        <a:pt x="1377755" y="1012161"/>
                      </a:cubicBezTo>
                      <a:cubicBezTo>
                        <a:pt x="1380877" y="1036768"/>
                        <a:pt x="1374945" y="1062933"/>
                        <a:pt x="1364333" y="1089721"/>
                      </a:cubicBezTo>
                      <a:cubicBezTo>
                        <a:pt x="1334367" y="1142051"/>
                        <a:pt x="1281925" y="1153264"/>
                        <a:pt x="1228237" y="1161986"/>
                      </a:cubicBezTo>
                      <a:cubicBezTo>
                        <a:pt x="1190779" y="1166969"/>
                        <a:pt x="1160813" y="1180675"/>
                        <a:pt x="1140835" y="1215561"/>
                      </a:cubicBezTo>
                      <a:cubicBezTo>
                        <a:pt x="1122107" y="1247956"/>
                        <a:pt x="1089643" y="1271629"/>
                        <a:pt x="1078405" y="1307761"/>
                      </a:cubicBezTo>
                      <a:cubicBezTo>
                        <a:pt x="1077157" y="1312745"/>
                        <a:pt x="1070915" y="1318975"/>
                        <a:pt x="1067169" y="1318975"/>
                      </a:cubicBezTo>
                      <a:cubicBezTo>
                        <a:pt x="1002241" y="1336418"/>
                        <a:pt x="999745" y="1404945"/>
                        <a:pt x="966033" y="1446061"/>
                      </a:cubicBezTo>
                      <a:cubicBezTo>
                        <a:pt x="966033" y="1489669"/>
                        <a:pt x="933569" y="1523309"/>
                        <a:pt x="932321" y="1566917"/>
                      </a:cubicBezTo>
                      <a:cubicBezTo>
                        <a:pt x="931073" y="1591836"/>
                        <a:pt x="917337" y="1616755"/>
                        <a:pt x="909847" y="1640428"/>
                      </a:cubicBezTo>
                      <a:cubicBezTo>
                        <a:pt x="902355" y="1667839"/>
                        <a:pt x="889869" y="1696495"/>
                        <a:pt x="856157" y="1706463"/>
                      </a:cubicBezTo>
                      <a:cubicBezTo>
                        <a:pt x="836179" y="1712693"/>
                        <a:pt x="833683" y="1741349"/>
                        <a:pt x="813705" y="1750071"/>
                      </a:cubicBezTo>
                      <a:lnTo>
                        <a:pt x="808679" y="1756090"/>
                      </a:lnTo>
                      <a:lnTo>
                        <a:pt x="814753" y="1772784"/>
                      </a:lnTo>
                      <a:cubicBezTo>
                        <a:pt x="817669" y="1790348"/>
                        <a:pt x="812535" y="1808788"/>
                        <a:pt x="817203" y="1826526"/>
                      </a:cubicBezTo>
                      <a:cubicBezTo>
                        <a:pt x="834631" y="1881299"/>
                        <a:pt x="866997" y="1927358"/>
                        <a:pt x="904343" y="1970928"/>
                      </a:cubicBezTo>
                      <a:cubicBezTo>
                        <a:pt x="929239" y="1999559"/>
                        <a:pt x="945423" y="2020721"/>
                        <a:pt x="986501" y="2007028"/>
                      </a:cubicBezTo>
                      <a:cubicBezTo>
                        <a:pt x="1001441" y="2003293"/>
                        <a:pt x="1010155" y="2018231"/>
                        <a:pt x="1008909" y="2033170"/>
                      </a:cubicBezTo>
                      <a:cubicBezTo>
                        <a:pt x="1007665" y="2043128"/>
                        <a:pt x="1012643" y="2051842"/>
                        <a:pt x="1015133" y="2061801"/>
                      </a:cubicBezTo>
                      <a:cubicBezTo>
                        <a:pt x="1018867" y="2070515"/>
                        <a:pt x="1027581" y="2075494"/>
                        <a:pt x="1036295" y="2074249"/>
                      </a:cubicBezTo>
                      <a:cubicBezTo>
                        <a:pt x="1046255" y="2073004"/>
                        <a:pt x="1046255" y="2064291"/>
                        <a:pt x="1046255" y="2055577"/>
                      </a:cubicBezTo>
                      <a:cubicBezTo>
                        <a:pt x="1045009" y="2028190"/>
                        <a:pt x="1059947" y="2030680"/>
                        <a:pt x="1072397" y="2044373"/>
                      </a:cubicBezTo>
                      <a:cubicBezTo>
                        <a:pt x="1084845" y="2060556"/>
                        <a:pt x="1101027" y="2059311"/>
                        <a:pt x="1117211" y="2059311"/>
                      </a:cubicBezTo>
                      <a:cubicBezTo>
                        <a:pt x="1128415" y="2059311"/>
                        <a:pt x="1138373" y="2065535"/>
                        <a:pt x="1142107" y="2075494"/>
                      </a:cubicBezTo>
                      <a:cubicBezTo>
                        <a:pt x="1148331" y="2086698"/>
                        <a:pt x="1139619" y="2094167"/>
                        <a:pt x="1132149" y="2101636"/>
                      </a:cubicBezTo>
                      <a:cubicBezTo>
                        <a:pt x="1125925" y="2107860"/>
                        <a:pt x="1118455" y="2115329"/>
                        <a:pt x="1110987" y="2121553"/>
                      </a:cubicBezTo>
                      <a:cubicBezTo>
                        <a:pt x="1098539" y="2134002"/>
                        <a:pt x="1089825" y="2170102"/>
                        <a:pt x="1068661" y="2129022"/>
                      </a:cubicBezTo>
                      <a:cubicBezTo>
                        <a:pt x="1063683" y="2121553"/>
                        <a:pt x="1052479" y="2125288"/>
                        <a:pt x="1045009" y="2130267"/>
                      </a:cubicBezTo>
                      <a:cubicBezTo>
                        <a:pt x="1027581" y="2143960"/>
                        <a:pt x="1018867" y="2131512"/>
                        <a:pt x="1015133" y="2119064"/>
                      </a:cubicBezTo>
                      <a:cubicBezTo>
                        <a:pt x="1010155" y="2105370"/>
                        <a:pt x="1011399" y="2079229"/>
                        <a:pt x="990237" y="2082963"/>
                      </a:cubicBezTo>
                      <a:cubicBezTo>
                        <a:pt x="967829" y="2086698"/>
                        <a:pt x="944177" y="2099146"/>
                        <a:pt x="934219" y="2124043"/>
                      </a:cubicBezTo>
                      <a:cubicBezTo>
                        <a:pt x="923015" y="2156409"/>
                        <a:pt x="940443" y="2190019"/>
                        <a:pt x="975299" y="2197489"/>
                      </a:cubicBezTo>
                      <a:cubicBezTo>
                        <a:pt x="980277" y="2198733"/>
                        <a:pt x="985257" y="2197489"/>
                        <a:pt x="991481" y="2198733"/>
                      </a:cubicBezTo>
                      <a:cubicBezTo>
                        <a:pt x="1001441" y="2198733"/>
                        <a:pt x="1010155" y="2199978"/>
                        <a:pt x="1011399" y="2211182"/>
                      </a:cubicBezTo>
                      <a:cubicBezTo>
                        <a:pt x="1012643" y="2224875"/>
                        <a:pt x="1001441" y="2223630"/>
                        <a:pt x="993971" y="2224875"/>
                      </a:cubicBezTo>
                      <a:cubicBezTo>
                        <a:pt x="980277" y="2226120"/>
                        <a:pt x="977789" y="2236079"/>
                        <a:pt x="981523" y="2246037"/>
                      </a:cubicBezTo>
                      <a:cubicBezTo>
                        <a:pt x="985257" y="2254751"/>
                        <a:pt x="991481" y="2265955"/>
                        <a:pt x="1003929" y="2255996"/>
                      </a:cubicBezTo>
                      <a:cubicBezTo>
                        <a:pt x="1023847" y="2238568"/>
                        <a:pt x="1042521" y="2238568"/>
                        <a:pt x="1062437" y="2257241"/>
                      </a:cubicBezTo>
                      <a:cubicBezTo>
                        <a:pt x="1083599" y="2278403"/>
                        <a:pt x="1066173" y="2293341"/>
                        <a:pt x="1049989" y="2307035"/>
                      </a:cubicBezTo>
                      <a:cubicBezTo>
                        <a:pt x="1063683" y="2315748"/>
                        <a:pt x="1069907" y="2305790"/>
                        <a:pt x="1077375" y="2304545"/>
                      </a:cubicBezTo>
                      <a:cubicBezTo>
                        <a:pt x="1093559" y="2303300"/>
                        <a:pt x="1103517" y="2310769"/>
                        <a:pt x="1109741" y="2324462"/>
                      </a:cubicBezTo>
                      <a:cubicBezTo>
                        <a:pt x="1114721" y="2336911"/>
                        <a:pt x="1108497" y="2345625"/>
                        <a:pt x="1098539" y="2351849"/>
                      </a:cubicBezTo>
                      <a:cubicBezTo>
                        <a:pt x="1094803" y="2355583"/>
                        <a:pt x="1089825" y="2358073"/>
                        <a:pt x="1084845" y="2361808"/>
                      </a:cubicBezTo>
                      <a:cubicBezTo>
                        <a:pt x="1071151" y="2371766"/>
                        <a:pt x="1061193" y="2385460"/>
                        <a:pt x="1067417" y="2402887"/>
                      </a:cubicBezTo>
                      <a:cubicBezTo>
                        <a:pt x="1073641" y="2420315"/>
                        <a:pt x="1088579" y="2422805"/>
                        <a:pt x="1104763" y="2422805"/>
                      </a:cubicBezTo>
                      <a:cubicBezTo>
                        <a:pt x="1120945" y="2421560"/>
                        <a:pt x="1139619" y="2420315"/>
                        <a:pt x="1144597" y="2442722"/>
                      </a:cubicBezTo>
                      <a:cubicBezTo>
                        <a:pt x="1149577" y="2463884"/>
                        <a:pt x="1124679" y="2471354"/>
                        <a:pt x="1125925" y="2488781"/>
                      </a:cubicBezTo>
                      <a:cubicBezTo>
                        <a:pt x="1127169" y="2511188"/>
                        <a:pt x="1118455" y="2519902"/>
                        <a:pt x="1096049" y="2524882"/>
                      </a:cubicBezTo>
                      <a:cubicBezTo>
                        <a:pt x="1066173" y="2528616"/>
                        <a:pt x="1063683" y="2559737"/>
                        <a:pt x="1048745" y="2578410"/>
                      </a:cubicBezTo>
                      <a:cubicBezTo>
                        <a:pt x="1042521" y="2587124"/>
                        <a:pt x="1058703" y="2597082"/>
                        <a:pt x="1066173" y="2604551"/>
                      </a:cubicBezTo>
                      <a:cubicBezTo>
                        <a:pt x="1101027" y="2640652"/>
                        <a:pt x="1101027" y="2641897"/>
                        <a:pt x="1074887" y="2682976"/>
                      </a:cubicBezTo>
                      <a:cubicBezTo>
                        <a:pt x="1062437" y="2700404"/>
                        <a:pt x="1053723" y="2719077"/>
                        <a:pt x="1063683" y="2740239"/>
                      </a:cubicBezTo>
                      <a:cubicBezTo>
                        <a:pt x="1066173" y="2746463"/>
                        <a:pt x="1064927" y="2753932"/>
                        <a:pt x="1062437" y="2758912"/>
                      </a:cubicBezTo>
                      <a:cubicBezTo>
                        <a:pt x="1049989" y="2788788"/>
                        <a:pt x="1043765" y="2816174"/>
                        <a:pt x="1068661" y="2844806"/>
                      </a:cubicBezTo>
                      <a:cubicBezTo>
                        <a:pt x="1079865" y="2859744"/>
                        <a:pt x="1066173" y="2873437"/>
                        <a:pt x="1056213" y="2884641"/>
                      </a:cubicBezTo>
                      <a:cubicBezTo>
                        <a:pt x="1046255" y="2894599"/>
                        <a:pt x="1042521" y="2905803"/>
                        <a:pt x="1049989" y="2918251"/>
                      </a:cubicBezTo>
                      <a:cubicBezTo>
                        <a:pt x="1057459" y="2929455"/>
                        <a:pt x="1068661" y="2934434"/>
                        <a:pt x="1082355" y="2929455"/>
                      </a:cubicBezTo>
                      <a:cubicBezTo>
                        <a:pt x="1096049" y="2926965"/>
                        <a:pt x="1098539" y="2914517"/>
                        <a:pt x="1098539" y="2900824"/>
                      </a:cubicBezTo>
                      <a:cubicBezTo>
                        <a:pt x="1099783" y="2870947"/>
                        <a:pt x="1089825" y="2837337"/>
                        <a:pt x="1132149" y="2824888"/>
                      </a:cubicBezTo>
                      <a:cubicBezTo>
                        <a:pt x="1139619" y="2858499"/>
                        <a:pt x="1132149" y="2893355"/>
                        <a:pt x="1155801" y="2924476"/>
                      </a:cubicBezTo>
                      <a:cubicBezTo>
                        <a:pt x="1158913" y="2928210"/>
                        <a:pt x="1159925" y="2932489"/>
                        <a:pt x="1159381" y="2936846"/>
                      </a:cubicBezTo>
                      <a:cubicBezTo>
                        <a:pt x="1157747" y="2949917"/>
                        <a:pt x="1142107" y="2963688"/>
                        <a:pt x="1127169" y="2965555"/>
                      </a:cubicBezTo>
                      <a:cubicBezTo>
                        <a:pt x="1107253" y="2966800"/>
                        <a:pt x="1087335" y="2971780"/>
                        <a:pt x="1068661" y="2971780"/>
                      </a:cubicBezTo>
                      <a:cubicBezTo>
                        <a:pt x="1047499" y="2969290"/>
                        <a:pt x="1026337" y="2974269"/>
                        <a:pt x="1017623" y="2948128"/>
                      </a:cubicBezTo>
                      <a:cubicBezTo>
                        <a:pt x="1011399" y="2934434"/>
                        <a:pt x="997705" y="2936924"/>
                        <a:pt x="985257" y="2941903"/>
                      </a:cubicBezTo>
                      <a:cubicBezTo>
                        <a:pt x="966585" y="2949372"/>
                        <a:pt x="946667" y="2950617"/>
                        <a:pt x="926749" y="2954352"/>
                      </a:cubicBezTo>
                      <a:cubicBezTo>
                        <a:pt x="891893" y="2959331"/>
                        <a:pt x="858283" y="2970535"/>
                        <a:pt x="824671" y="2954352"/>
                      </a:cubicBezTo>
                      <a:cubicBezTo>
                        <a:pt x="798531" y="2992942"/>
                        <a:pt x="762429" y="2973024"/>
                        <a:pt x="728819" y="2971780"/>
                      </a:cubicBezTo>
                      <a:cubicBezTo>
                        <a:pt x="710147" y="2971780"/>
                        <a:pt x="698943" y="2975514"/>
                        <a:pt x="692719" y="2953107"/>
                      </a:cubicBezTo>
                      <a:cubicBezTo>
                        <a:pt x="687739" y="2939414"/>
                        <a:pt x="675291" y="2934434"/>
                        <a:pt x="661597" y="2948128"/>
                      </a:cubicBezTo>
                      <a:cubicBezTo>
                        <a:pt x="644169" y="2965555"/>
                        <a:pt x="624251" y="2980493"/>
                        <a:pt x="605579" y="2999166"/>
                      </a:cubicBezTo>
                      <a:cubicBezTo>
                        <a:pt x="595621" y="3007880"/>
                        <a:pt x="584417" y="3014104"/>
                        <a:pt x="569479" y="3019083"/>
                      </a:cubicBezTo>
                      <a:cubicBezTo>
                        <a:pt x="543337" y="3024063"/>
                        <a:pt x="529643" y="3045225"/>
                        <a:pt x="518439" y="3070122"/>
                      </a:cubicBezTo>
                      <a:cubicBezTo>
                        <a:pt x="509725" y="3086305"/>
                        <a:pt x="501011" y="3099998"/>
                        <a:pt x="478605" y="3096264"/>
                      </a:cubicBezTo>
                      <a:cubicBezTo>
                        <a:pt x="463667" y="3093774"/>
                        <a:pt x="454953" y="3102488"/>
                        <a:pt x="452463" y="3116181"/>
                      </a:cubicBezTo>
                      <a:cubicBezTo>
                        <a:pt x="448729" y="3148547"/>
                        <a:pt x="426321" y="3173444"/>
                        <a:pt x="412627" y="3200830"/>
                      </a:cubicBezTo>
                      <a:cubicBezTo>
                        <a:pt x="387731" y="3246889"/>
                        <a:pt x="370303" y="3294193"/>
                        <a:pt x="366569" y="3346477"/>
                      </a:cubicBezTo>
                      <a:cubicBezTo>
                        <a:pt x="365323" y="3360170"/>
                        <a:pt x="362835" y="3372618"/>
                        <a:pt x="359099" y="3385067"/>
                      </a:cubicBezTo>
                      <a:cubicBezTo>
                        <a:pt x="349141" y="3416188"/>
                        <a:pt x="361589" y="3437350"/>
                        <a:pt x="392711" y="3446064"/>
                      </a:cubicBezTo>
                      <a:cubicBezTo>
                        <a:pt x="436279" y="3457267"/>
                        <a:pt x="436279" y="3457267"/>
                        <a:pt x="421341" y="3500837"/>
                      </a:cubicBezTo>
                      <a:cubicBezTo>
                        <a:pt x="421341" y="3504571"/>
                        <a:pt x="418853" y="3509551"/>
                        <a:pt x="421341" y="3513285"/>
                      </a:cubicBezTo>
                      <a:cubicBezTo>
                        <a:pt x="426321" y="3534448"/>
                        <a:pt x="431301" y="3555610"/>
                        <a:pt x="416363" y="3573038"/>
                      </a:cubicBezTo>
                      <a:cubicBezTo>
                        <a:pt x="386487" y="3609138"/>
                        <a:pt x="352875" y="3641504"/>
                        <a:pt x="305571" y="3655197"/>
                      </a:cubicBezTo>
                      <a:cubicBezTo>
                        <a:pt x="301837" y="3656442"/>
                        <a:pt x="296857" y="3652707"/>
                        <a:pt x="293123" y="3651463"/>
                      </a:cubicBezTo>
                      <a:cubicBezTo>
                        <a:pt x="291877" y="3643994"/>
                        <a:pt x="289389" y="3637769"/>
                        <a:pt x="286899" y="3631545"/>
                      </a:cubicBezTo>
                      <a:cubicBezTo>
                        <a:pt x="329223" y="3601669"/>
                        <a:pt x="352875" y="3533203"/>
                        <a:pt x="337937" y="3479675"/>
                      </a:cubicBezTo>
                      <a:cubicBezTo>
                        <a:pt x="326733" y="3443574"/>
                        <a:pt x="311795" y="3409963"/>
                        <a:pt x="309305" y="3368884"/>
                      </a:cubicBezTo>
                      <a:cubicBezTo>
                        <a:pt x="308061" y="3341497"/>
                        <a:pt x="274449" y="3331539"/>
                        <a:pt x="253287" y="3315356"/>
                      </a:cubicBezTo>
                      <a:cubicBezTo>
                        <a:pt x="243329" y="3309131"/>
                        <a:pt x="228391" y="3310376"/>
                        <a:pt x="223411" y="3296683"/>
                      </a:cubicBezTo>
                      <a:cubicBezTo>
                        <a:pt x="222167" y="3266807"/>
                        <a:pt x="227145" y="3236931"/>
                        <a:pt x="220921" y="3208299"/>
                      </a:cubicBezTo>
                      <a:cubicBezTo>
                        <a:pt x="212207" y="3173444"/>
                        <a:pt x="201005" y="3139833"/>
                        <a:pt x="199759" y="3104978"/>
                      </a:cubicBezTo>
                      <a:lnTo>
                        <a:pt x="197123" y="3096102"/>
                      </a:lnTo>
                      <a:lnTo>
                        <a:pt x="192559" y="3088947"/>
                      </a:lnTo>
                      <a:cubicBezTo>
                        <a:pt x="178373" y="3075679"/>
                        <a:pt x="157213" y="3074511"/>
                        <a:pt x="139539" y="3067029"/>
                      </a:cubicBezTo>
                      <a:cubicBezTo>
                        <a:pt x="113493" y="3054560"/>
                        <a:pt x="82487" y="3053313"/>
                        <a:pt x="60163" y="3032116"/>
                      </a:cubicBezTo>
                      <a:lnTo>
                        <a:pt x="60565" y="3030330"/>
                      </a:lnTo>
                      <a:lnTo>
                        <a:pt x="53145" y="3035492"/>
                      </a:lnTo>
                      <a:cubicBezTo>
                        <a:pt x="8761" y="3015497"/>
                        <a:pt x="-6455" y="2988005"/>
                        <a:pt x="2421" y="2945516"/>
                      </a:cubicBezTo>
                      <a:cubicBezTo>
                        <a:pt x="10031" y="2903027"/>
                        <a:pt x="7493" y="2859289"/>
                        <a:pt x="26515" y="2819300"/>
                      </a:cubicBezTo>
                      <a:cubicBezTo>
                        <a:pt x="31587" y="2809302"/>
                        <a:pt x="35393" y="2793057"/>
                        <a:pt x="30319" y="2781810"/>
                      </a:cubicBezTo>
                      <a:cubicBezTo>
                        <a:pt x="12567" y="2728074"/>
                        <a:pt x="34125" y="2683086"/>
                        <a:pt x="51877" y="2635599"/>
                      </a:cubicBezTo>
                      <a:cubicBezTo>
                        <a:pt x="69631" y="2666840"/>
                        <a:pt x="55681" y="2698082"/>
                        <a:pt x="59487" y="2730573"/>
                      </a:cubicBezTo>
                      <a:lnTo>
                        <a:pt x="59487" y="2776728"/>
                      </a:lnTo>
                      <a:lnTo>
                        <a:pt x="62643" y="2730369"/>
                      </a:lnTo>
                      <a:cubicBezTo>
                        <a:pt x="77527" y="2717900"/>
                        <a:pt x="91169" y="2729122"/>
                        <a:pt x="104811" y="2732863"/>
                      </a:cubicBezTo>
                      <a:cubicBezTo>
                        <a:pt x="145739" y="2742838"/>
                        <a:pt x="166823" y="2726629"/>
                        <a:pt x="170545" y="2684235"/>
                      </a:cubicBezTo>
                      <a:cubicBezTo>
                        <a:pt x="174265" y="2631865"/>
                        <a:pt x="148221" y="2591965"/>
                        <a:pt x="120935" y="2552065"/>
                      </a:cubicBezTo>
                      <a:cubicBezTo>
                        <a:pt x="111013" y="2539596"/>
                        <a:pt x="94889" y="2529621"/>
                        <a:pt x="106051" y="2509670"/>
                      </a:cubicBezTo>
                      <a:cubicBezTo>
                        <a:pt x="143259" y="2437351"/>
                        <a:pt x="165583" y="2358797"/>
                        <a:pt x="194109" y="2281490"/>
                      </a:cubicBezTo>
                      <a:cubicBezTo>
                        <a:pt x="216433" y="2222887"/>
                        <a:pt x="242479" y="2165530"/>
                        <a:pt x="261083" y="2105679"/>
                      </a:cubicBezTo>
                      <a:cubicBezTo>
                        <a:pt x="267283" y="2084482"/>
                        <a:pt x="278445" y="2068273"/>
                        <a:pt x="299529" y="2059545"/>
                      </a:cubicBezTo>
                      <a:cubicBezTo>
                        <a:pt x="315653" y="2054557"/>
                        <a:pt x="314413" y="2033360"/>
                        <a:pt x="329295" y="2025879"/>
                      </a:cubicBezTo>
                      <a:cubicBezTo>
                        <a:pt x="344799" y="2020268"/>
                        <a:pt x="356891" y="2024632"/>
                        <a:pt x="368209" y="2031646"/>
                      </a:cubicBezTo>
                      <a:lnTo>
                        <a:pt x="397161" y="2049953"/>
                      </a:lnTo>
                      <a:lnTo>
                        <a:pt x="403447" y="2038927"/>
                      </a:lnTo>
                      <a:cubicBezTo>
                        <a:pt x="407649" y="2034414"/>
                        <a:pt x="412627" y="2030680"/>
                        <a:pt x="417607" y="2026945"/>
                      </a:cubicBezTo>
                      <a:lnTo>
                        <a:pt x="425719" y="2019456"/>
                      </a:lnTo>
                      <a:lnTo>
                        <a:pt x="469095" y="1943192"/>
                      </a:lnTo>
                      <a:cubicBezTo>
                        <a:pt x="466597" y="1934470"/>
                        <a:pt x="467847" y="1926995"/>
                        <a:pt x="472841" y="1919519"/>
                      </a:cubicBezTo>
                      <a:cubicBezTo>
                        <a:pt x="515293" y="1831057"/>
                        <a:pt x="549005" y="1737611"/>
                        <a:pt x="591457" y="1649150"/>
                      </a:cubicBezTo>
                      <a:cubicBezTo>
                        <a:pt x="595203" y="1640428"/>
                        <a:pt x="601445" y="1631706"/>
                        <a:pt x="608937" y="1625477"/>
                      </a:cubicBezTo>
                      <a:cubicBezTo>
                        <a:pt x="642649" y="1525801"/>
                        <a:pt x="707575" y="1439831"/>
                        <a:pt x="741287" y="1341402"/>
                      </a:cubicBezTo>
                      <a:cubicBezTo>
                        <a:pt x="773751" y="1299039"/>
                        <a:pt x="807463" y="1256677"/>
                        <a:pt x="839925" y="1214315"/>
                      </a:cubicBezTo>
                      <a:cubicBezTo>
                        <a:pt x="837429" y="1208086"/>
                        <a:pt x="839925" y="1201856"/>
                        <a:pt x="843671" y="1196872"/>
                      </a:cubicBezTo>
                      <a:cubicBezTo>
                        <a:pt x="908597" y="1108410"/>
                        <a:pt x="953547" y="1007489"/>
                        <a:pt x="1022219" y="922765"/>
                      </a:cubicBezTo>
                      <a:cubicBezTo>
                        <a:pt x="1029711" y="914043"/>
                        <a:pt x="1037203" y="904698"/>
                        <a:pt x="1045631" y="896133"/>
                      </a:cubicBezTo>
                      <a:lnTo>
                        <a:pt x="1073125" y="875334"/>
                      </a:lnTo>
                      <a:lnTo>
                        <a:pt x="1070583" y="874356"/>
                      </a:lnTo>
                      <a:lnTo>
                        <a:pt x="1070583" y="868637"/>
                      </a:lnTo>
                      <a:lnTo>
                        <a:pt x="1050051" y="855725"/>
                      </a:lnTo>
                      <a:cubicBezTo>
                        <a:pt x="1034077" y="842966"/>
                        <a:pt x="1039951" y="833498"/>
                        <a:pt x="1063439" y="803937"/>
                      </a:cubicBezTo>
                      <a:cubicBezTo>
                        <a:pt x="1094759" y="764524"/>
                        <a:pt x="1122321" y="723878"/>
                        <a:pt x="1148629" y="682002"/>
                      </a:cubicBezTo>
                      <a:cubicBezTo>
                        <a:pt x="1159905" y="662295"/>
                        <a:pt x="1176191" y="657368"/>
                        <a:pt x="1192477" y="662295"/>
                      </a:cubicBezTo>
                      <a:close/>
                      <a:moveTo>
                        <a:pt x="1581457" y="602936"/>
                      </a:moveTo>
                      <a:cubicBezTo>
                        <a:pt x="1591684" y="603090"/>
                        <a:pt x="1601758" y="604941"/>
                        <a:pt x="1610917" y="612959"/>
                      </a:cubicBezTo>
                      <a:cubicBezTo>
                        <a:pt x="1617023" y="619127"/>
                        <a:pt x="1624349" y="624061"/>
                        <a:pt x="1621907" y="635163"/>
                      </a:cubicBezTo>
                      <a:cubicBezTo>
                        <a:pt x="1618243" y="646264"/>
                        <a:pt x="1610917" y="649965"/>
                        <a:pt x="1599927" y="648731"/>
                      </a:cubicBezTo>
                      <a:cubicBezTo>
                        <a:pt x="1576725" y="647498"/>
                        <a:pt x="1548639" y="656133"/>
                        <a:pt x="1537647" y="622828"/>
                      </a:cubicBezTo>
                      <a:cubicBezTo>
                        <a:pt x="1542533" y="616660"/>
                        <a:pt x="1547417" y="610492"/>
                        <a:pt x="1551081" y="603091"/>
                      </a:cubicBezTo>
                      <a:cubicBezTo>
                        <a:pt x="1560850" y="604324"/>
                        <a:pt x="1571230" y="602782"/>
                        <a:pt x="1581457" y="602936"/>
                      </a:cubicBezTo>
                      <a:close/>
                      <a:moveTo>
                        <a:pt x="4870549" y="596925"/>
                      </a:moveTo>
                      <a:cubicBezTo>
                        <a:pt x="4886005" y="601921"/>
                        <a:pt x="4897595" y="614410"/>
                        <a:pt x="4910475" y="624401"/>
                      </a:cubicBezTo>
                      <a:cubicBezTo>
                        <a:pt x="4897595" y="645632"/>
                        <a:pt x="4849943" y="650627"/>
                        <a:pt x="4835775" y="633143"/>
                      </a:cubicBezTo>
                      <a:cubicBezTo>
                        <a:pt x="4829335" y="625650"/>
                        <a:pt x="4835775" y="621903"/>
                        <a:pt x="4839639" y="616907"/>
                      </a:cubicBezTo>
                      <a:cubicBezTo>
                        <a:pt x="4847367" y="606916"/>
                        <a:pt x="4858957" y="601921"/>
                        <a:pt x="4870549" y="596925"/>
                      </a:cubicBezTo>
                      <a:close/>
                      <a:moveTo>
                        <a:pt x="2408189" y="558456"/>
                      </a:moveTo>
                      <a:cubicBezTo>
                        <a:pt x="2430433" y="558456"/>
                        <a:pt x="2453913" y="568405"/>
                        <a:pt x="2456383" y="597009"/>
                      </a:cubicBezTo>
                      <a:cubicBezTo>
                        <a:pt x="2458855" y="618150"/>
                        <a:pt x="2468741" y="624369"/>
                        <a:pt x="2489749" y="623125"/>
                      </a:cubicBezTo>
                      <a:cubicBezTo>
                        <a:pt x="2516937" y="619394"/>
                        <a:pt x="2542887" y="626856"/>
                        <a:pt x="2568839" y="634318"/>
                      </a:cubicBezTo>
                      <a:cubicBezTo>
                        <a:pt x="2575017" y="636805"/>
                        <a:pt x="2575017" y="643023"/>
                        <a:pt x="2575017" y="647998"/>
                      </a:cubicBezTo>
                      <a:cubicBezTo>
                        <a:pt x="2575017" y="700230"/>
                        <a:pt x="2561425" y="710179"/>
                        <a:pt x="2510757" y="697743"/>
                      </a:cubicBezTo>
                      <a:cubicBezTo>
                        <a:pt x="2487277" y="691525"/>
                        <a:pt x="2466269" y="692768"/>
                        <a:pt x="2456383" y="720128"/>
                      </a:cubicBezTo>
                      <a:cubicBezTo>
                        <a:pt x="2450205" y="736295"/>
                        <a:pt x="2434139" y="742514"/>
                        <a:pt x="2420547" y="751219"/>
                      </a:cubicBezTo>
                      <a:cubicBezTo>
                        <a:pt x="2405717" y="759924"/>
                        <a:pt x="2388417" y="766143"/>
                        <a:pt x="2372351" y="772361"/>
                      </a:cubicBezTo>
                      <a:cubicBezTo>
                        <a:pt x="2359993" y="777336"/>
                        <a:pt x="2347635" y="793503"/>
                        <a:pt x="2334043" y="781066"/>
                      </a:cubicBezTo>
                      <a:cubicBezTo>
                        <a:pt x="2317977" y="768630"/>
                        <a:pt x="2334043" y="753706"/>
                        <a:pt x="2334043" y="738783"/>
                      </a:cubicBezTo>
                      <a:cubicBezTo>
                        <a:pt x="2334043" y="721372"/>
                        <a:pt x="2348871" y="720128"/>
                        <a:pt x="2362465" y="720128"/>
                      </a:cubicBezTo>
                      <a:cubicBezTo>
                        <a:pt x="2364937" y="720128"/>
                        <a:pt x="2368643" y="720128"/>
                        <a:pt x="2368643" y="718885"/>
                      </a:cubicBezTo>
                      <a:cubicBezTo>
                        <a:pt x="2384709" y="690281"/>
                        <a:pt x="2413131" y="675357"/>
                        <a:pt x="2440319" y="661678"/>
                      </a:cubicBezTo>
                      <a:cubicBezTo>
                        <a:pt x="2453913" y="654216"/>
                        <a:pt x="2436611" y="630587"/>
                        <a:pt x="2414367" y="628099"/>
                      </a:cubicBezTo>
                      <a:cubicBezTo>
                        <a:pt x="2399539" y="626856"/>
                        <a:pt x="2385945" y="625612"/>
                        <a:pt x="2385945" y="605714"/>
                      </a:cubicBezTo>
                      <a:cubicBezTo>
                        <a:pt x="2384709" y="585816"/>
                        <a:pt x="2381001" y="559700"/>
                        <a:pt x="2408189" y="558456"/>
                      </a:cubicBezTo>
                      <a:close/>
                      <a:moveTo>
                        <a:pt x="1898394" y="426971"/>
                      </a:moveTo>
                      <a:cubicBezTo>
                        <a:pt x="1910541" y="426351"/>
                        <a:pt x="1923000" y="430380"/>
                        <a:pt x="1935459" y="437197"/>
                      </a:cubicBezTo>
                      <a:cubicBezTo>
                        <a:pt x="1954147" y="447113"/>
                        <a:pt x="1971589" y="454550"/>
                        <a:pt x="1989031" y="434718"/>
                      </a:cubicBezTo>
                      <a:cubicBezTo>
                        <a:pt x="1991523" y="431000"/>
                        <a:pt x="2002735" y="428521"/>
                        <a:pt x="2003981" y="428521"/>
                      </a:cubicBezTo>
                      <a:cubicBezTo>
                        <a:pt x="2017687" y="458269"/>
                        <a:pt x="2052571" y="442155"/>
                        <a:pt x="2071259" y="458269"/>
                      </a:cubicBezTo>
                      <a:cubicBezTo>
                        <a:pt x="2089947" y="474382"/>
                        <a:pt x="2108635" y="478100"/>
                        <a:pt x="2124831" y="455790"/>
                      </a:cubicBezTo>
                      <a:cubicBezTo>
                        <a:pt x="2134799" y="442155"/>
                        <a:pt x="2148503" y="439676"/>
                        <a:pt x="2160963" y="450832"/>
                      </a:cubicBezTo>
                      <a:cubicBezTo>
                        <a:pt x="2170929" y="460748"/>
                        <a:pt x="2187125" y="457029"/>
                        <a:pt x="2195847" y="466945"/>
                      </a:cubicBezTo>
                      <a:cubicBezTo>
                        <a:pt x="2177159" y="476861"/>
                        <a:pt x="2158471" y="485537"/>
                        <a:pt x="2141029" y="495453"/>
                      </a:cubicBezTo>
                      <a:cubicBezTo>
                        <a:pt x="2118603" y="505369"/>
                        <a:pt x="2096177" y="509088"/>
                        <a:pt x="2074997" y="492974"/>
                      </a:cubicBezTo>
                      <a:cubicBezTo>
                        <a:pt x="2063783" y="484298"/>
                        <a:pt x="2052571" y="476861"/>
                        <a:pt x="2036375" y="484298"/>
                      </a:cubicBezTo>
                      <a:cubicBezTo>
                        <a:pt x="2025161" y="489256"/>
                        <a:pt x="2021425" y="479340"/>
                        <a:pt x="2016441" y="471903"/>
                      </a:cubicBezTo>
                      <a:cubicBezTo>
                        <a:pt x="2010211" y="461987"/>
                        <a:pt x="2003981" y="453311"/>
                        <a:pt x="1990277" y="455790"/>
                      </a:cubicBezTo>
                      <a:cubicBezTo>
                        <a:pt x="1977819" y="458269"/>
                        <a:pt x="1969097" y="465705"/>
                        <a:pt x="1974081" y="481819"/>
                      </a:cubicBezTo>
                      <a:cubicBezTo>
                        <a:pt x="1976573" y="489256"/>
                        <a:pt x="1967851" y="491735"/>
                        <a:pt x="1960377" y="492974"/>
                      </a:cubicBezTo>
                      <a:cubicBezTo>
                        <a:pt x="1952901" y="494214"/>
                        <a:pt x="1942933" y="492974"/>
                        <a:pt x="1941689" y="484298"/>
                      </a:cubicBezTo>
                      <a:cubicBezTo>
                        <a:pt x="1936705" y="461987"/>
                        <a:pt x="1926737" y="468184"/>
                        <a:pt x="1909295" y="473142"/>
                      </a:cubicBezTo>
                      <a:cubicBezTo>
                        <a:pt x="1881887" y="481819"/>
                        <a:pt x="1868181" y="496693"/>
                        <a:pt x="1851985" y="519003"/>
                      </a:cubicBezTo>
                      <a:cubicBezTo>
                        <a:pt x="1822085" y="558667"/>
                        <a:pt x="1773495" y="579738"/>
                        <a:pt x="1721169" y="569823"/>
                      </a:cubicBezTo>
                      <a:cubicBezTo>
                        <a:pt x="1688775" y="563625"/>
                        <a:pt x="1657629" y="566104"/>
                        <a:pt x="1627727" y="538835"/>
                      </a:cubicBezTo>
                      <a:cubicBezTo>
                        <a:pt x="1606547" y="517764"/>
                        <a:pt x="1601565" y="556188"/>
                        <a:pt x="1594089" y="573541"/>
                      </a:cubicBezTo>
                      <a:cubicBezTo>
                        <a:pt x="1591597" y="579738"/>
                        <a:pt x="1587859" y="583457"/>
                        <a:pt x="1581631" y="584696"/>
                      </a:cubicBezTo>
                      <a:cubicBezTo>
                        <a:pt x="1581631" y="515285"/>
                        <a:pt x="1581631" y="517764"/>
                        <a:pt x="1655137" y="522722"/>
                      </a:cubicBezTo>
                      <a:cubicBezTo>
                        <a:pt x="1685037" y="523961"/>
                        <a:pt x="1716185" y="521482"/>
                        <a:pt x="1742349" y="495453"/>
                      </a:cubicBezTo>
                      <a:cubicBezTo>
                        <a:pt x="1757299" y="479340"/>
                        <a:pt x="1779725" y="468184"/>
                        <a:pt x="1795921" y="448353"/>
                      </a:cubicBezTo>
                      <a:cubicBezTo>
                        <a:pt x="1803397" y="438437"/>
                        <a:pt x="1813363" y="444634"/>
                        <a:pt x="1822085" y="448353"/>
                      </a:cubicBezTo>
                      <a:cubicBezTo>
                        <a:pt x="1835789" y="455790"/>
                        <a:pt x="1851985" y="458269"/>
                        <a:pt x="1863199" y="444634"/>
                      </a:cubicBezTo>
                      <a:cubicBezTo>
                        <a:pt x="1874411" y="432859"/>
                        <a:pt x="1886247" y="427591"/>
                        <a:pt x="1898394" y="426971"/>
                      </a:cubicBezTo>
                      <a:close/>
                      <a:moveTo>
                        <a:pt x="2860767" y="383857"/>
                      </a:moveTo>
                      <a:cubicBezTo>
                        <a:pt x="2865839" y="382613"/>
                        <a:pt x="2910225" y="421183"/>
                        <a:pt x="2908957" y="426160"/>
                      </a:cubicBezTo>
                      <a:cubicBezTo>
                        <a:pt x="2905151" y="441090"/>
                        <a:pt x="2893739" y="446067"/>
                        <a:pt x="2873449" y="447311"/>
                      </a:cubicBezTo>
                      <a:cubicBezTo>
                        <a:pt x="2845549" y="446067"/>
                        <a:pt x="2859499" y="416206"/>
                        <a:pt x="2851891" y="400032"/>
                      </a:cubicBezTo>
                      <a:cubicBezTo>
                        <a:pt x="2849355" y="395055"/>
                        <a:pt x="2853159" y="387590"/>
                        <a:pt x="2860767" y="383857"/>
                      </a:cubicBezTo>
                      <a:close/>
                      <a:moveTo>
                        <a:pt x="2771345" y="382615"/>
                      </a:moveTo>
                      <a:cubicBezTo>
                        <a:pt x="2778839" y="382615"/>
                        <a:pt x="2783835" y="384905"/>
                        <a:pt x="2782585" y="392919"/>
                      </a:cubicBezTo>
                      <a:cubicBezTo>
                        <a:pt x="2781337" y="399788"/>
                        <a:pt x="2776341" y="405512"/>
                        <a:pt x="2768847" y="408946"/>
                      </a:cubicBezTo>
                      <a:cubicBezTo>
                        <a:pt x="2760105" y="407802"/>
                        <a:pt x="2757607" y="402077"/>
                        <a:pt x="2757607" y="396353"/>
                      </a:cubicBezTo>
                      <a:cubicBezTo>
                        <a:pt x="2757607" y="388339"/>
                        <a:pt x="2761353" y="382615"/>
                        <a:pt x="2771345" y="382615"/>
                      </a:cubicBezTo>
                      <a:close/>
                      <a:moveTo>
                        <a:pt x="1298933" y="371147"/>
                      </a:moveTo>
                      <a:cubicBezTo>
                        <a:pt x="1306085" y="372211"/>
                        <a:pt x="1313779" y="374973"/>
                        <a:pt x="1322113" y="379752"/>
                      </a:cubicBezTo>
                      <a:cubicBezTo>
                        <a:pt x="1296469" y="386920"/>
                        <a:pt x="1278517" y="414395"/>
                        <a:pt x="1246463" y="398866"/>
                      </a:cubicBezTo>
                      <a:cubicBezTo>
                        <a:pt x="1260887" y="380051"/>
                        <a:pt x="1277476" y="367956"/>
                        <a:pt x="1298933" y="371147"/>
                      </a:cubicBezTo>
                      <a:close/>
                      <a:moveTo>
                        <a:pt x="3466238" y="122"/>
                      </a:moveTo>
                      <a:cubicBezTo>
                        <a:pt x="3475886" y="-659"/>
                        <a:pt x="3486467" y="2466"/>
                        <a:pt x="3497671" y="4966"/>
                      </a:cubicBezTo>
                      <a:cubicBezTo>
                        <a:pt x="3551199" y="16218"/>
                        <a:pt x="3605973" y="21219"/>
                        <a:pt x="3660745" y="26220"/>
                      </a:cubicBezTo>
                      <a:cubicBezTo>
                        <a:pt x="3703071" y="29970"/>
                        <a:pt x="3746641" y="34971"/>
                        <a:pt x="3787721" y="46223"/>
                      </a:cubicBezTo>
                      <a:cubicBezTo>
                        <a:pt x="3841249" y="59975"/>
                        <a:pt x="3899757" y="62476"/>
                        <a:pt x="3950797" y="81229"/>
                      </a:cubicBezTo>
                      <a:cubicBezTo>
                        <a:pt x="4010549" y="104984"/>
                        <a:pt x="4076527" y="101232"/>
                        <a:pt x="4132545" y="131237"/>
                      </a:cubicBezTo>
                      <a:cubicBezTo>
                        <a:pt x="4148727" y="138738"/>
                        <a:pt x="4166155" y="143739"/>
                        <a:pt x="4178605" y="156241"/>
                      </a:cubicBezTo>
                      <a:cubicBezTo>
                        <a:pt x="4182339" y="159991"/>
                        <a:pt x="4188563" y="163743"/>
                        <a:pt x="4192297" y="163743"/>
                      </a:cubicBezTo>
                      <a:cubicBezTo>
                        <a:pt x="4264499" y="162492"/>
                        <a:pt x="4325497" y="202499"/>
                        <a:pt x="4393963" y="212500"/>
                      </a:cubicBezTo>
                      <a:cubicBezTo>
                        <a:pt x="4415125" y="216251"/>
                        <a:pt x="4436289" y="211250"/>
                        <a:pt x="4459941" y="221253"/>
                      </a:cubicBezTo>
                      <a:cubicBezTo>
                        <a:pt x="4502265" y="241256"/>
                        <a:pt x="4544591" y="256258"/>
                        <a:pt x="4564509" y="303766"/>
                      </a:cubicBezTo>
                      <a:cubicBezTo>
                        <a:pt x="4566997" y="311267"/>
                        <a:pt x="4571977" y="320019"/>
                        <a:pt x="4578201" y="321269"/>
                      </a:cubicBezTo>
                      <a:cubicBezTo>
                        <a:pt x="4608077" y="330020"/>
                        <a:pt x="4619281" y="358775"/>
                        <a:pt x="4640445" y="376278"/>
                      </a:cubicBezTo>
                      <a:cubicBezTo>
                        <a:pt x="4672811" y="400032"/>
                        <a:pt x="4686503" y="436287"/>
                        <a:pt x="4712645" y="463792"/>
                      </a:cubicBezTo>
                      <a:cubicBezTo>
                        <a:pt x="4667831" y="441288"/>
                        <a:pt x="4632975" y="407533"/>
                        <a:pt x="4591895" y="380028"/>
                      </a:cubicBezTo>
                      <a:cubicBezTo>
                        <a:pt x="4492307" y="312517"/>
                        <a:pt x="4384005" y="263760"/>
                        <a:pt x="4273213" y="218751"/>
                      </a:cubicBezTo>
                      <a:cubicBezTo>
                        <a:pt x="4225909" y="199998"/>
                        <a:pt x="4182339" y="171243"/>
                        <a:pt x="4131299" y="157491"/>
                      </a:cubicBezTo>
                      <a:lnTo>
                        <a:pt x="4125853" y="155849"/>
                      </a:lnTo>
                      <a:lnTo>
                        <a:pt x="4117481" y="179673"/>
                      </a:lnTo>
                      <a:cubicBezTo>
                        <a:pt x="4112491" y="193343"/>
                        <a:pt x="4096269" y="210740"/>
                        <a:pt x="4112491" y="220683"/>
                      </a:cubicBezTo>
                      <a:cubicBezTo>
                        <a:pt x="4126217" y="229382"/>
                        <a:pt x="4146183" y="218197"/>
                        <a:pt x="4159909" y="207013"/>
                      </a:cubicBezTo>
                      <a:cubicBezTo>
                        <a:pt x="4168643" y="200798"/>
                        <a:pt x="4174883" y="189614"/>
                        <a:pt x="4184865" y="203284"/>
                      </a:cubicBezTo>
                      <a:cubicBezTo>
                        <a:pt x="4190479" y="210119"/>
                        <a:pt x="4191415" y="216022"/>
                        <a:pt x="4189545" y="220839"/>
                      </a:cubicBezTo>
                      <a:cubicBezTo>
                        <a:pt x="4187673" y="225654"/>
                        <a:pt x="4182993" y="229382"/>
                        <a:pt x="4177377" y="231868"/>
                      </a:cubicBezTo>
                      <a:cubicBezTo>
                        <a:pt x="4147429" y="245538"/>
                        <a:pt x="4129961" y="276606"/>
                        <a:pt x="4092525" y="276606"/>
                      </a:cubicBezTo>
                      <a:cubicBezTo>
                        <a:pt x="4078799" y="276606"/>
                        <a:pt x="4071311" y="305189"/>
                        <a:pt x="4048851" y="310160"/>
                      </a:cubicBezTo>
                      <a:cubicBezTo>
                        <a:pt x="4040117" y="311403"/>
                        <a:pt x="4031381" y="317616"/>
                        <a:pt x="4022647" y="320102"/>
                      </a:cubicBezTo>
                      <a:cubicBezTo>
                        <a:pt x="4000185" y="325073"/>
                        <a:pt x="3987707" y="332530"/>
                        <a:pt x="3991451" y="359870"/>
                      </a:cubicBezTo>
                      <a:cubicBezTo>
                        <a:pt x="3995193" y="389695"/>
                        <a:pt x="3972733" y="413307"/>
                        <a:pt x="3957759" y="436919"/>
                      </a:cubicBezTo>
                      <a:cubicBezTo>
                        <a:pt x="3937793" y="469230"/>
                        <a:pt x="3912837" y="497813"/>
                        <a:pt x="3880393" y="518940"/>
                      </a:cubicBezTo>
                      <a:cubicBezTo>
                        <a:pt x="3874153" y="523911"/>
                        <a:pt x="3869163" y="527639"/>
                        <a:pt x="3865419" y="532610"/>
                      </a:cubicBezTo>
                      <a:cubicBezTo>
                        <a:pt x="3844205" y="559950"/>
                        <a:pt x="3837967" y="559950"/>
                        <a:pt x="3814257" y="532610"/>
                      </a:cubicBezTo>
                      <a:cubicBezTo>
                        <a:pt x="3786805" y="504027"/>
                        <a:pt x="3761849" y="507755"/>
                        <a:pt x="3748123" y="545037"/>
                      </a:cubicBezTo>
                      <a:cubicBezTo>
                        <a:pt x="3736893" y="576105"/>
                        <a:pt x="3726909" y="604688"/>
                        <a:pt x="3716927" y="635757"/>
                      </a:cubicBezTo>
                      <a:cubicBezTo>
                        <a:pt x="3713183" y="648184"/>
                        <a:pt x="3713183" y="661854"/>
                        <a:pt x="3719423" y="674282"/>
                      </a:cubicBezTo>
                      <a:cubicBezTo>
                        <a:pt x="3728157" y="694165"/>
                        <a:pt x="3726909" y="710321"/>
                        <a:pt x="3710687" y="723991"/>
                      </a:cubicBezTo>
                      <a:cubicBezTo>
                        <a:pt x="3691969" y="738904"/>
                        <a:pt x="3673253" y="756302"/>
                        <a:pt x="3647047" y="738904"/>
                      </a:cubicBezTo>
                      <a:cubicBezTo>
                        <a:pt x="3635817" y="731447"/>
                        <a:pt x="3623339" y="726476"/>
                        <a:pt x="3609613" y="736418"/>
                      </a:cubicBezTo>
                      <a:cubicBezTo>
                        <a:pt x="3588399" y="751331"/>
                        <a:pt x="3564691" y="760030"/>
                        <a:pt x="3535991" y="752574"/>
                      </a:cubicBezTo>
                      <a:cubicBezTo>
                        <a:pt x="3521017" y="748846"/>
                        <a:pt x="3524759" y="761273"/>
                        <a:pt x="3527255" y="769972"/>
                      </a:cubicBezTo>
                      <a:cubicBezTo>
                        <a:pt x="3530999" y="777429"/>
                        <a:pt x="3532247" y="786128"/>
                        <a:pt x="3523513" y="789856"/>
                      </a:cubicBezTo>
                      <a:cubicBezTo>
                        <a:pt x="3516025" y="794827"/>
                        <a:pt x="3512281" y="787370"/>
                        <a:pt x="3507291" y="782400"/>
                      </a:cubicBezTo>
                      <a:cubicBezTo>
                        <a:pt x="3489821" y="761273"/>
                        <a:pt x="3481085" y="772458"/>
                        <a:pt x="3473599" y="791099"/>
                      </a:cubicBezTo>
                      <a:cubicBezTo>
                        <a:pt x="3471103" y="797312"/>
                        <a:pt x="3468607" y="803526"/>
                        <a:pt x="3467359" y="810982"/>
                      </a:cubicBezTo>
                      <a:cubicBezTo>
                        <a:pt x="3458001" y="843604"/>
                        <a:pt x="3441623" y="854556"/>
                        <a:pt x="3417699" y="844886"/>
                      </a:cubicBezTo>
                      <a:lnTo>
                        <a:pt x="3395581" y="831089"/>
                      </a:lnTo>
                      <a:lnTo>
                        <a:pt x="3394609" y="831970"/>
                      </a:lnTo>
                      <a:cubicBezTo>
                        <a:pt x="3387121" y="828241"/>
                        <a:pt x="3378387" y="824513"/>
                        <a:pt x="3368403" y="825756"/>
                      </a:cubicBezTo>
                      <a:cubicBezTo>
                        <a:pt x="3363413" y="823270"/>
                        <a:pt x="3359669" y="820784"/>
                        <a:pt x="3354677" y="818298"/>
                      </a:cubicBezTo>
                      <a:lnTo>
                        <a:pt x="3352567" y="816009"/>
                      </a:lnTo>
                      <a:lnTo>
                        <a:pt x="3354007" y="820766"/>
                      </a:lnTo>
                      <a:cubicBezTo>
                        <a:pt x="3351513" y="856870"/>
                        <a:pt x="3350267" y="891729"/>
                        <a:pt x="3335303" y="925344"/>
                      </a:cubicBezTo>
                      <a:cubicBezTo>
                        <a:pt x="3329069" y="936549"/>
                        <a:pt x="3325329" y="952733"/>
                        <a:pt x="3312859" y="956468"/>
                      </a:cubicBezTo>
                      <a:cubicBezTo>
                        <a:pt x="3245525" y="976388"/>
                        <a:pt x="3183177" y="1011247"/>
                        <a:pt x="3102127" y="987593"/>
                      </a:cubicBezTo>
                      <a:cubicBezTo>
                        <a:pt x="3032299" y="966428"/>
                        <a:pt x="2963717" y="932814"/>
                        <a:pt x="2888901" y="922854"/>
                      </a:cubicBezTo>
                      <a:cubicBezTo>
                        <a:pt x="2847751" y="916629"/>
                        <a:pt x="2812837" y="936549"/>
                        <a:pt x="2774183" y="929079"/>
                      </a:cubicBezTo>
                      <a:cubicBezTo>
                        <a:pt x="2769195" y="926589"/>
                        <a:pt x="2764207" y="931569"/>
                        <a:pt x="2759219" y="934059"/>
                      </a:cubicBezTo>
                      <a:cubicBezTo>
                        <a:pt x="2733033" y="947753"/>
                        <a:pt x="2709341" y="1011247"/>
                        <a:pt x="2721811" y="1036147"/>
                      </a:cubicBezTo>
                      <a:cubicBezTo>
                        <a:pt x="2735527" y="1062291"/>
                        <a:pt x="2744257" y="1087191"/>
                        <a:pt x="2733033" y="1117070"/>
                      </a:cubicBezTo>
                      <a:cubicBezTo>
                        <a:pt x="2730539" y="1125785"/>
                        <a:pt x="2730539" y="1138235"/>
                        <a:pt x="2739269" y="1144460"/>
                      </a:cubicBezTo>
                      <a:cubicBezTo>
                        <a:pt x="2782911" y="1180564"/>
                        <a:pt x="2782911" y="1197994"/>
                        <a:pt x="2743009" y="1236588"/>
                      </a:cubicBezTo>
                      <a:cubicBezTo>
                        <a:pt x="2705601" y="1271448"/>
                        <a:pt x="2661959" y="1301327"/>
                        <a:pt x="2637019" y="1346146"/>
                      </a:cubicBezTo>
                      <a:cubicBezTo>
                        <a:pt x="2630785" y="1358596"/>
                        <a:pt x="2618315" y="1366066"/>
                        <a:pt x="2605847" y="1371046"/>
                      </a:cubicBezTo>
                      <a:cubicBezTo>
                        <a:pt x="2595871" y="1374781"/>
                        <a:pt x="2585895" y="1377271"/>
                        <a:pt x="2580907" y="1389721"/>
                      </a:cubicBezTo>
                      <a:cubicBezTo>
                        <a:pt x="2588389" y="1397191"/>
                        <a:pt x="2594623" y="1390966"/>
                        <a:pt x="2600859" y="1389721"/>
                      </a:cubicBezTo>
                      <a:cubicBezTo>
                        <a:pt x="2624551" y="1383496"/>
                        <a:pt x="2637019" y="1392211"/>
                        <a:pt x="2630785" y="1415865"/>
                      </a:cubicBezTo>
                      <a:cubicBezTo>
                        <a:pt x="2619563" y="1451970"/>
                        <a:pt x="2639513" y="1479359"/>
                        <a:pt x="2651983" y="1509239"/>
                      </a:cubicBezTo>
                      <a:cubicBezTo>
                        <a:pt x="2658217" y="1522933"/>
                        <a:pt x="2671933" y="1524178"/>
                        <a:pt x="2685651" y="1519198"/>
                      </a:cubicBezTo>
                      <a:cubicBezTo>
                        <a:pt x="2700613" y="1514219"/>
                        <a:pt x="2716823" y="1514219"/>
                        <a:pt x="2731787" y="1516709"/>
                      </a:cubicBezTo>
                      <a:cubicBezTo>
                        <a:pt x="2741763" y="1519198"/>
                        <a:pt x="2751737" y="1519198"/>
                        <a:pt x="2760467" y="1514219"/>
                      </a:cubicBezTo>
                      <a:cubicBezTo>
                        <a:pt x="2780417" y="1503014"/>
                        <a:pt x="2815331" y="1433295"/>
                        <a:pt x="2810343" y="1412130"/>
                      </a:cubicBezTo>
                      <a:cubicBezTo>
                        <a:pt x="2802863" y="1363576"/>
                        <a:pt x="2826553" y="1318757"/>
                        <a:pt x="2870197" y="1297592"/>
                      </a:cubicBezTo>
                      <a:cubicBezTo>
                        <a:pt x="2886407" y="1291367"/>
                        <a:pt x="2887653" y="1277673"/>
                        <a:pt x="2890147" y="1263978"/>
                      </a:cubicBezTo>
                      <a:cubicBezTo>
                        <a:pt x="2895135" y="1242813"/>
                        <a:pt x="2895135" y="1216669"/>
                        <a:pt x="2925061" y="1210444"/>
                      </a:cubicBezTo>
                      <a:cubicBezTo>
                        <a:pt x="2959975" y="1215424"/>
                        <a:pt x="2994891" y="1226629"/>
                        <a:pt x="3027311" y="1240323"/>
                      </a:cubicBezTo>
                      <a:cubicBezTo>
                        <a:pt x="3062225" y="1255263"/>
                        <a:pt x="3093399" y="1278918"/>
                        <a:pt x="3130807" y="1286388"/>
                      </a:cubicBezTo>
                      <a:cubicBezTo>
                        <a:pt x="3137041" y="1286388"/>
                        <a:pt x="3140781" y="1291367"/>
                        <a:pt x="3138287" y="1298837"/>
                      </a:cubicBezTo>
                      <a:cubicBezTo>
                        <a:pt x="3132053" y="1320002"/>
                        <a:pt x="3144523" y="1333697"/>
                        <a:pt x="3156991" y="1348636"/>
                      </a:cubicBezTo>
                      <a:cubicBezTo>
                        <a:pt x="3163227" y="1356106"/>
                        <a:pt x="3165721" y="1364821"/>
                        <a:pt x="3159485" y="1372291"/>
                      </a:cubicBezTo>
                      <a:cubicBezTo>
                        <a:pt x="3153251" y="1379761"/>
                        <a:pt x="3144523" y="1384741"/>
                        <a:pt x="3133301" y="1377271"/>
                      </a:cubicBezTo>
                      <a:cubicBezTo>
                        <a:pt x="3107115" y="1358596"/>
                        <a:pt x="3099633" y="1387231"/>
                        <a:pt x="3085917" y="1397191"/>
                      </a:cubicBezTo>
                      <a:cubicBezTo>
                        <a:pt x="3072201" y="1408395"/>
                        <a:pt x="3075941" y="1420845"/>
                        <a:pt x="3088411" y="1430805"/>
                      </a:cubicBezTo>
                      <a:cubicBezTo>
                        <a:pt x="3095891" y="1438275"/>
                        <a:pt x="3098385" y="1448235"/>
                        <a:pt x="3089657" y="1453215"/>
                      </a:cubicBezTo>
                      <a:cubicBezTo>
                        <a:pt x="3059731" y="1469399"/>
                        <a:pt x="3079681" y="1499279"/>
                        <a:pt x="3072201" y="1520443"/>
                      </a:cubicBezTo>
                      <a:cubicBezTo>
                        <a:pt x="3072201" y="1524178"/>
                        <a:pt x="3077187" y="1532893"/>
                        <a:pt x="3079681" y="1534138"/>
                      </a:cubicBezTo>
                      <a:cubicBezTo>
                        <a:pt x="3114595" y="1537873"/>
                        <a:pt x="3147017" y="1567753"/>
                        <a:pt x="3183177" y="1547833"/>
                      </a:cubicBezTo>
                      <a:cubicBezTo>
                        <a:pt x="3205623" y="1536628"/>
                        <a:pt x="3220585" y="1547833"/>
                        <a:pt x="3226821" y="1561528"/>
                      </a:cubicBezTo>
                      <a:cubicBezTo>
                        <a:pt x="3238043" y="1587672"/>
                        <a:pt x="3261735" y="1597632"/>
                        <a:pt x="3280439" y="1613817"/>
                      </a:cubicBezTo>
                      <a:cubicBezTo>
                        <a:pt x="3301637" y="1632491"/>
                        <a:pt x="3319093" y="1618797"/>
                        <a:pt x="3330315" y="1596387"/>
                      </a:cubicBezTo>
                      <a:cubicBezTo>
                        <a:pt x="3344033" y="1605102"/>
                        <a:pt x="3334057" y="1615062"/>
                        <a:pt x="3334057" y="1622532"/>
                      </a:cubicBezTo>
                      <a:cubicBezTo>
                        <a:pt x="3335303" y="1638716"/>
                        <a:pt x="3341539" y="1649921"/>
                        <a:pt x="3358995" y="1652411"/>
                      </a:cubicBezTo>
                      <a:cubicBezTo>
                        <a:pt x="3375205" y="1654901"/>
                        <a:pt x="3388921" y="1654901"/>
                        <a:pt x="3383935" y="1679801"/>
                      </a:cubicBezTo>
                      <a:cubicBezTo>
                        <a:pt x="3382687" y="1687271"/>
                        <a:pt x="3392663" y="1686026"/>
                        <a:pt x="3398897" y="1683536"/>
                      </a:cubicBezTo>
                      <a:cubicBezTo>
                        <a:pt x="3418849" y="1673576"/>
                        <a:pt x="3422589" y="1647431"/>
                        <a:pt x="3403885" y="1633736"/>
                      </a:cubicBezTo>
                      <a:cubicBezTo>
                        <a:pt x="3391415" y="1626267"/>
                        <a:pt x="3391415" y="1616307"/>
                        <a:pt x="3397651" y="1608837"/>
                      </a:cubicBezTo>
                      <a:cubicBezTo>
                        <a:pt x="3407625" y="1597632"/>
                        <a:pt x="3408873" y="1577712"/>
                        <a:pt x="3428823" y="1580202"/>
                      </a:cubicBezTo>
                      <a:cubicBezTo>
                        <a:pt x="3441293" y="1580202"/>
                        <a:pt x="3451269" y="1585182"/>
                        <a:pt x="3453763" y="1601367"/>
                      </a:cubicBezTo>
                      <a:cubicBezTo>
                        <a:pt x="3462491" y="1638716"/>
                        <a:pt x="3499899" y="1647431"/>
                        <a:pt x="3528579" y="1621287"/>
                      </a:cubicBezTo>
                      <a:cubicBezTo>
                        <a:pt x="3534813" y="1616307"/>
                        <a:pt x="3542295" y="1610082"/>
                        <a:pt x="3549777" y="1606347"/>
                      </a:cubicBezTo>
                      <a:cubicBezTo>
                        <a:pt x="3568481" y="1596387"/>
                        <a:pt x="3575963" y="1605102"/>
                        <a:pt x="3572221" y="1622532"/>
                      </a:cubicBezTo>
                      <a:cubicBezTo>
                        <a:pt x="3564739" y="1647431"/>
                        <a:pt x="3562247" y="1674821"/>
                        <a:pt x="3583443" y="1688516"/>
                      </a:cubicBezTo>
                      <a:cubicBezTo>
                        <a:pt x="3604641" y="1703455"/>
                        <a:pt x="3629581" y="1686026"/>
                        <a:pt x="3649531" y="1673576"/>
                      </a:cubicBezTo>
                      <a:cubicBezTo>
                        <a:pt x="3668235" y="1661126"/>
                        <a:pt x="3685693" y="1674821"/>
                        <a:pt x="3703149" y="1677311"/>
                      </a:cubicBezTo>
                      <a:cubicBezTo>
                        <a:pt x="3715619" y="1677311"/>
                        <a:pt x="3729335" y="1684781"/>
                        <a:pt x="3740557" y="1672331"/>
                      </a:cubicBezTo>
                      <a:cubicBezTo>
                        <a:pt x="3750533" y="1659881"/>
                        <a:pt x="3740557" y="1647431"/>
                        <a:pt x="3738063" y="1634981"/>
                      </a:cubicBezTo>
                      <a:cubicBezTo>
                        <a:pt x="3735571" y="1631247"/>
                        <a:pt x="3731829" y="1626267"/>
                        <a:pt x="3729335" y="1621287"/>
                      </a:cubicBezTo>
                      <a:cubicBezTo>
                        <a:pt x="3724347" y="1612572"/>
                        <a:pt x="3724347" y="1603857"/>
                        <a:pt x="3733077" y="1597632"/>
                      </a:cubicBezTo>
                      <a:cubicBezTo>
                        <a:pt x="3741805" y="1591407"/>
                        <a:pt x="3749287" y="1596387"/>
                        <a:pt x="3756767" y="1602612"/>
                      </a:cubicBezTo>
                      <a:cubicBezTo>
                        <a:pt x="3790435" y="1632491"/>
                        <a:pt x="3790435" y="1631247"/>
                        <a:pt x="3815373" y="1595142"/>
                      </a:cubicBezTo>
                      <a:cubicBezTo>
                        <a:pt x="3820361" y="1588917"/>
                        <a:pt x="3827843" y="1564018"/>
                        <a:pt x="3840313" y="1591407"/>
                      </a:cubicBezTo>
                      <a:cubicBezTo>
                        <a:pt x="3844053" y="1601367"/>
                        <a:pt x="3854029" y="1601367"/>
                        <a:pt x="3862757" y="1597632"/>
                      </a:cubicBezTo>
                      <a:cubicBezTo>
                        <a:pt x="3876473" y="1591407"/>
                        <a:pt x="3890191" y="1585182"/>
                        <a:pt x="3890191" y="1567753"/>
                      </a:cubicBezTo>
                      <a:cubicBezTo>
                        <a:pt x="3890191" y="1552813"/>
                        <a:pt x="3892685" y="1539118"/>
                        <a:pt x="3905153" y="1530403"/>
                      </a:cubicBezTo>
                      <a:cubicBezTo>
                        <a:pt x="3921363" y="1517953"/>
                        <a:pt x="3925105" y="1504259"/>
                        <a:pt x="3915129" y="1488074"/>
                      </a:cubicBezTo>
                      <a:cubicBezTo>
                        <a:pt x="3906401" y="1471889"/>
                        <a:pt x="3912635" y="1460684"/>
                        <a:pt x="3927599" y="1458195"/>
                      </a:cubicBezTo>
                      <a:cubicBezTo>
                        <a:pt x="3946303" y="1454460"/>
                        <a:pt x="3953783" y="1438275"/>
                        <a:pt x="3969995" y="1429560"/>
                      </a:cubicBezTo>
                      <a:cubicBezTo>
                        <a:pt x="3972487" y="1440765"/>
                        <a:pt x="3969995" y="1451970"/>
                        <a:pt x="3974981" y="1461929"/>
                      </a:cubicBezTo>
                      <a:cubicBezTo>
                        <a:pt x="3988699" y="1483094"/>
                        <a:pt x="3992439" y="1503014"/>
                        <a:pt x="3967501" y="1520443"/>
                      </a:cubicBezTo>
                      <a:cubicBezTo>
                        <a:pt x="3953783" y="1530403"/>
                        <a:pt x="3951291" y="1546588"/>
                        <a:pt x="3961265" y="1559038"/>
                      </a:cubicBezTo>
                      <a:cubicBezTo>
                        <a:pt x="3971241" y="1572733"/>
                        <a:pt x="3984957" y="1568998"/>
                        <a:pt x="3998673" y="1560283"/>
                      </a:cubicBezTo>
                      <a:cubicBezTo>
                        <a:pt x="4011143" y="1550323"/>
                        <a:pt x="4027353" y="1546588"/>
                        <a:pt x="4043563" y="1544098"/>
                      </a:cubicBezTo>
                      <a:cubicBezTo>
                        <a:pt x="4048551" y="1547833"/>
                        <a:pt x="4046057" y="1552813"/>
                        <a:pt x="4044811" y="1556548"/>
                      </a:cubicBezTo>
                      <a:cubicBezTo>
                        <a:pt x="4026107" y="1593897"/>
                        <a:pt x="4026107" y="1596387"/>
                        <a:pt x="4063515" y="1615062"/>
                      </a:cubicBezTo>
                      <a:cubicBezTo>
                        <a:pt x="4074737" y="1621287"/>
                        <a:pt x="4097181" y="1621287"/>
                        <a:pt x="4087207" y="1642451"/>
                      </a:cubicBezTo>
                      <a:cubicBezTo>
                        <a:pt x="4077231" y="1663616"/>
                        <a:pt x="4063515" y="1683536"/>
                        <a:pt x="4034835" y="1678556"/>
                      </a:cubicBezTo>
                      <a:cubicBezTo>
                        <a:pt x="4022365" y="1677311"/>
                        <a:pt x="4011143" y="1658636"/>
                        <a:pt x="3999921" y="1674821"/>
                      </a:cubicBezTo>
                      <a:cubicBezTo>
                        <a:pt x="3991191" y="1689761"/>
                        <a:pt x="4003661" y="1703455"/>
                        <a:pt x="4004909" y="1715905"/>
                      </a:cubicBezTo>
                      <a:cubicBezTo>
                        <a:pt x="4007403" y="1745785"/>
                        <a:pt x="4024859" y="1774419"/>
                        <a:pt x="4007403" y="1806788"/>
                      </a:cubicBezTo>
                      <a:cubicBezTo>
                        <a:pt x="3986205" y="1846628"/>
                        <a:pt x="4011143" y="1877752"/>
                        <a:pt x="4056033" y="1877752"/>
                      </a:cubicBezTo>
                      <a:cubicBezTo>
                        <a:pt x="4067255" y="1877752"/>
                        <a:pt x="4077231" y="1877752"/>
                        <a:pt x="4089699" y="1877752"/>
                      </a:cubicBezTo>
                      <a:cubicBezTo>
                        <a:pt x="4092817" y="1883355"/>
                        <a:pt x="4092505" y="1887712"/>
                        <a:pt x="4090479" y="1891292"/>
                      </a:cubicBezTo>
                      <a:cubicBezTo>
                        <a:pt x="4088453" y="1894871"/>
                        <a:pt x="4084711" y="1897672"/>
                        <a:pt x="4080971" y="1900162"/>
                      </a:cubicBezTo>
                      <a:cubicBezTo>
                        <a:pt x="4038575" y="1930041"/>
                        <a:pt x="3993685" y="1949961"/>
                        <a:pt x="3940067" y="1931286"/>
                      </a:cubicBezTo>
                      <a:cubicBezTo>
                        <a:pt x="3916375" y="1922571"/>
                        <a:pt x="3891437" y="1926306"/>
                        <a:pt x="3867745" y="1918837"/>
                      </a:cubicBezTo>
                      <a:cubicBezTo>
                        <a:pt x="3855275" y="1915102"/>
                        <a:pt x="3845301" y="1925061"/>
                        <a:pt x="3837819" y="1933776"/>
                      </a:cubicBezTo>
                      <a:cubicBezTo>
                        <a:pt x="3821609" y="1953696"/>
                        <a:pt x="3802905" y="1956186"/>
                        <a:pt x="3781707" y="1942491"/>
                      </a:cubicBezTo>
                      <a:cubicBezTo>
                        <a:pt x="3769237" y="1935021"/>
                        <a:pt x="3755521" y="1933776"/>
                        <a:pt x="3740557" y="1931286"/>
                      </a:cubicBezTo>
                      <a:cubicBezTo>
                        <a:pt x="3673223" y="1923816"/>
                        <a:pt x="3625839" y="1885222"/>
                        <a:pt x="3592173" y="1827953"/>
                      </a:cubicBezTo>
                      <a:cubicBezTo>
                        <a:pt x="3564739" y="1778154"/>
                        <a:pt x="3521097" y="1752009"/>
                        <a:pt x="3464985" y="1749519"/>
                      </a:cubicBezTo>
                      <a:cubicBezTo>
                        <a:pt x="3448775" y="1748275"/>
                        <a:pt x="3436305" y="1752009"/>
                        <a:pt x="3428823" y="1768194"/>
                      </a:cubicBezTo>
                      <a:cubicBezTo>
                        <a:pt x="3421343" y="1785624"/>
                        <a:pt x="3411367" y="1801809"/>
                        <a:pt x="3387675" y="1795584"/>
                      </a:cubicBezTo>
                      <a:cubicBezTo>
                        <a:pt x="3361489" y="1789359"/>
                        <a:pt x="3331563" y="1755744"/>
                        <a:pt x="3336551" y="1734580"/>
                      </a:cubicBezTo>
                      <a:cubicBezTo>
                        <a:pt x="3347773" y="1689761"/>
                        <a:pt x="3324081" y="1671086"/>
                        <a:pt x="3290413" y="1648676"/>
                      </a:cubicBezTo>
                      <a:cubicBezTo>
                        <a:pt x="3228067" y="1607592"/>
                        <a:pt x="3155745" y="1595142"/>
                        <a:pt x="3088411" y="1571488"/>
                      </a:cubicBezTo>
                      <a:cubicBezTo>
                        <a:pt x="3058483" y="1561528"/>
                        <a:pt x="3031051" y="1550323"/>
                        <a:pt x="3009853" y="1526668"/>
                      </a:cubicBezTo>
                      <a:cubicBezTo>
                        <a:pt x="2994891" y="1507994"/>
                        <a:pt x="2973693" y="1496789"/>
                        <a:pt x="2948753" y="1500524"/>
                      </a:cubicBezTo>
                      <a:cubicBezTo>
                        <a:pt x="2928803" y="1503014"/>
                        <a:pt x="2910099" y="1494299"/>
                        <a:pt x="2891395" y="1488074"/>
                      </a:cubicBezTo>
                      <a:cubicBezTo>
                        <a:pt x="2857727" y="1471889"/>
                        <a:pt x="2837777" y="1474379"/>
                        <a:pt x="2821567" y="1505504"/>
                      </a:cubicBezTo>
                      <a:cubicBezTo>
                        <a:pt x="2801615" y="1546588"/>
                        <a:pt x="2756725" y="1564018"/>
                        <a:pt x="2734281" y="1602612"/>
                      </a:cubicBezTo>
                      <a:cubicBezTo>
                        <a:pt x="2724305" y="1621287"/>
                        <a:pt x="2703107" y="1617552"/>
                        <a:pt x="2689391" y="1602612"/>
                      </a:cubicBezTo>
                      <a:cubicBezTo>
                        <a:pt x="2653229" y="1562773"/>
                        <a:pt x="2607093" y="1547833"/>
                        <a:pt x="2555969" y="1544098"/>
                      </a:cubicBezTo>
                      <a:cubicBezTo>
                        <a:pt x="2526043" y="1542853"/>
                        <a:pt x="2513573" y="1519198"/>
                        <a:pt x="2491129" y="1509239"/>
                      </a:cubicBezTo>
                      <a:cubicBezTo>
                        <a:pt x="2464943" y="1499279"/>
                        <a:pt x="2461201" y="1478114"/>
                        <a:pt x="2458707" y="1450725"/>
                      </a:cubicBezTo>
                      <a:cubicBezTo>
                        <a:pt x="2456213" y="1424580"/>
                        <a:pt x="2428781" y="1409640"/>
                        <a:pt x="2408831" y="1393456"/>
                      </a:cubicBezTo>
                      <a:cubicBezTo>
                        <a:pt x="2378903" y="1367311"/>
                        <a:pt x="2365187" y="1338677"/>
                        <a:pt x="2371423" y="1301327"/>
                      </a:cubicBezTo>
                      <a:cubicBezTo>
                        <a:pt x="2373917" y="1286388"/>
                        <a:pt x="2370175" y="1273938"/>
                        <a:pt x="2358953" y="1262733"/>
                      </a:cubicBezTo>
                      <a:cubicBezTo>
                        <a:pt x="2356459" y="1260243"/>
                        <a:pt x="2353965" y="1256508"/>
                        <a:pt x="2351471" y="1252773"/>
                      </a:cubicBezTo>
                      <a:cubicBezTo>
                        <a:pt x="2339001" y="1236588"/>
                        <a:pt x="2326533" y="1219159"/>
                        <a:pt x="2304087" y="1222894"/>
                      </a:cubicBezTo>
                      <a:cubicBezTo>
                        <a:pt x="2281643" y="1225384"/>
                        <a:pt x="2281643" y="1247793"/>
                        <a:pt x="2275409" y="1262733"/>
                      </a:cubicBezTo>
                      <a:cubicBezTo>
                        <a:pt x="2271667" y="1272693"/>
                        <a:pt x="2269173" y="1282653"/>
                        <a:pt x="2262939" y="1288877"/>
                      </a:cubicBezTo>
                      <a:cubicBezTo>
                        <a:pt x="2221789" y="1327472"/>
                        <a:pt x="2196851" y="1381006"/>
                        <a:pt x="2146973" y="1409640"/>
                      </a:cubicBezTo>
                      <a:cubicBezTo>
                        <a:pt x="2112059" y="1445745"/>
                        <a:pt x="2075899" y="1476869"/>
                        <a:pt x="2023527" y="1488074"/>
                      </a:cubicBezTo>
                      <a:cubicBezTo>
                        <a:pt x="1999835" y="1494299"/>
                        <a:pt x="1992353" y="1520443"/>
                        <a:pt x="1979885" y="1539118"/>
                      </a:cubicBezTo>
                      <a:cubicBezTo>
                        <a:pt x="1966169" y="1561528"/>
                        <a:pt x="1952451" y="1585182"/>
                        <a:pt x="1947465" y="1611327"/>
                      </a:cubicBezTo>
                      <a:cubicBezTo>
                        <a:pt x="1943723" y="1630002"/>
                        <a:pt x="1933747" y="1643696"/>
                        <a:pt x="1913797" y="1647431"/>
                      </a:cubicBezTo>
                      <a:cubicBezTo>
                        <a:pt x="1890105" y="1652411"/>
                        <a:pt x="1883871" y="1667351"/>
                        <a:pt x="1883871" y="1688516"/>
                      </a:cubicBezTo>
                      <a:cubicBezTo>
                        <a:pt x="1883871" y="1710925"/>
                        <a:pt x="1892599" y="1730845"/>
                        <a:pt x="1917537" y="1734580"/>
                      </a:cubicBezTo>
                      <a:cubicBezTo>
                        <a:pt x="1948711" y="1738315"/>
                        <a:pt x="1966169" y="1760724"/>
                        <a:pt x="1983625" y="1784379"/>
                      </a:cubicBezTo>
                      <a:cubicBezTo>
                        <a:pt x="1993601" y="1799319"/>
                        <a:pt x="1994847" y="1816748"/>
                        <a:pt x="1979885" y="1829198"/>
                      </a:cubicBezTo>
                      <a:cubicBezTo>
                        <a:pt x="1958687" y="1847873"/>
                        <a:pt x="1933747" y="1862813"/>
                        <a:pt x="1902575" y="1857833"/>
                      </a:cubicBezTo>
                      <a:cubicBezTo>
                        <a:pt x="1882623" y="1854098"/>
                        <a:pt x="1863919" y="1852853"/>
                        <a:pt x="1845215" y="1865302"/>
                      </a:cubicBezTo>
                      <a:cubicBezTo>
                        <a:pt x="1838981" y="1869037"/>
                        <a:pt x="1831499" y="1867792"/>
                        <a:pt x="1822771" y="1867792"/>
                      </a:cubicBezTo>
                      <a:cubicBezTo>
                        <a:pt x="1796585" y="1866547"/>
                        <a:pt x="1784115" y="1883977"/>
                        <a:pt x="1790351" y="1908877"/>
                      </a:cubicBezTo>
                      <a:cubicBezTo>
                        <a:pt x="1800325" y="1947471"/>
                        <a:pt x="1796585" y="1957431"/>
                        <a:pt x="1757929" y="1983575"/>
                      </a:cubicBezTo>
                      <a:cubicBezTo>
                        <a:pt x="1721769" y="2010965"/>
                        <a:pt x="1694337" y="2014700"/>
                        <a:pt x="1668151" y="1992290"/>
                      </a:cubicBezTo>
                      <a:cubicBezTo>
                        <a:pt x="1636977" y="1966146"/>
                        <a:pt x="1595829" y="1961166"/>
                        <a:pt x="1562161" y="1940001"/>
                      </a:cubicBezTo>
                      <a:cubicBezTo>
                        <a:pt x="1552185" y="1933776"/>
                        <a:pt x="1543457" y="1940001"/>
                        <a:pt x="1535975" y="1947471"/>
                      </a:cubicBezTo>
                      <a:cubicBezTo>
                        <a:pt x="1532235" y="1952451"/>
                        <a:pt x="1529741" y="1957431"/>
                        <a:pt x="1534729" y="1962411"/>
                      </a:cubicBezTo>
                      <a:cubicBezTo>
                        <a:pt x="1540963" y="1969881"/>
                        <a:pt x="1549691" y="1972371"/>
                        <a:pt x="1558421" y="1968636"/>
                      </a:cubicBezTo>
                      <a:cubicBezTo>
                        <a:pt x="1584605" y="1959921"/>
                        <a:pt x="1604557" y="1969881"/>
                        <a:pt x="1623261" y="1988555"/>
                      </a:cubicBezTo>
                      <a:cubicBezTo>
                        <a:pt x="1634483" y="2001005"/>
                        <a:pt x="1650693" y="2001005"/>
                        <a:pt x="1665657" y="2002250"/>
                      </a:cubicBezTo>
                      <a:cubicBezTo>
                        <a:pt x="1705559" y="2005985"/>
                        <a:pt x="1716781" y="2028395"/>
                        <a:pt x="1699323" y="2063254"/>
                      </a:cubicBezTo>
                      <a:cubicBezTo>
                        <a:pt x="1685607" y="2089399"/>
                        <a:pt x="1674385" y="2113053"/>
                        <a:pt x="1635731" y="2106828"/>
                      </a:cubicBezTo>
                      <a:cubicBezTo>
                        <a:pt x="1613285" y="2104338"/>
                        <a:pt x="1595829" y="2124258"/>
                        <a:pt x="1585853" y="2145423"/>
                      </a:cubicBezTo>
                      <a:cubicBezTo>
                        <a:pt x="1575877" y="2165342"/>
                        <a:pt x="1594581" y="2176547"/>
                        <a:pt x="1605803" y="2188997"/>
                      </a:cubicBezTo>
                      <a:cubicBezTo>
                        <a:pt x="1619519" y="2206427"/>
                        <a:pt x="1629495" y="2225101"/>
                        <a:pt x="1645705" y="2241286"/>
                      </a:cubicBezTo>
                      <a:cubicBezTo>
                        <a:pt x="1664409" y="2258716"/>
                        <a:pt x="1679373" y="2263696"/>
                        <a:pt x="1700571" y="2246266"/>
                      </a:cubicBezTo>
                      <a:cubicBezTo>
                        <a:pt x="1713041" y="2235061"/>
                        <a:pt x="1729251" y="2231326"/>
                        <a:pt x="1747955" y="2233816"/>
                      </a:cubicBezTo>
                      <a:cubicBezTo>
                        <a:pt x="1766659" y="2238796"/>
                        <a:pt x="1771647" y="2248756"/>
                        <a:pt x="1764165" y="2267430"/>
                      </a:cubicBezTo>
                      <a:cubicBezTo>
                        <a:pt x="1744213" y="2318475"/>
                        <a:pt x="1696829" y="2333414"/>
                        <a:pt x="1648199" y="2304780"/>
                      </a:cubicBezTo>
                      <a:cubicBezTo>
                        <a:pt x="1644459" y="2303535"/>
                        <a:pt x="1640717" y="2298555"/>
                        <a:pt x="1634483" y="2299800"/>
                      </a:cubicBezTo>
                      <a:cubicBezTo>
                        <a:pt x="1633237" y="2301045"/>
                        <a:pt x="1633237" y="2302290"/>
                        <a:pt x="1633237" y="2303535"/>
                      </a:cubicBezTo>
                      <a:cubicBezTo>
                        <a:pt x="1634483" y="2320965"/>
                        <a:pt x="1663163" y="2332169"/>
                        <a:pt x="1650693" y="2352089"/>
                      </a:cubicBezTo>
                      <a:cubicBezTo>
                        <a:pt x="1636977" y="2373254"/>
                        <a:pt x="1618273" y="2389438"/>
                        <a:pt x="1595829" y="2398153"/>
                      </a:cubicBezTo>
                      <a:cubicBezTo>
                        <a:pt x="1584605" y="2404378"/>
                        <a:pt x="1573383" y="2409358"/>
                        <a:pt x="1572137" y="2423053"/>
                      </a:cubicBezTo>
                      <a:cubicBezTo>
                        <a:pt x="1569643" y="2435503"/>
                        <a:pt x="1560913" y="2437993"/>
                        <a:pt x="1550939" y="2441727"/>
                      </a:cubicBezTo>
                      <a:cubicBezTo>
                        <a:pt x="1544703" y="2444217"/>
                        <a:pt x="1538469" y="2447952"/>
                        <a:pt x="1539715" y="2455422"/>
                      </a:cubicBezTo>
                      <a:cubicBezTo>
                        <a:pt x="1542209" y="2464137"/>
                        <a:pt x="1549691" y="2469117"/>
                        <a:pt x="1557173" y="2467872"/>
                      </a:cubicBezTo>
                      <a:cubicBezTo>
                        <a:pt x="1585853" y="2462892"/>
                        <a:pt x="1604557" y="2474097"/>
                        <a:pt x="1622013" y="2495262"/>
                      </a:cubicBezTo>
                      <a:cubicBezTo>
                        <a:pt x="1631989" y="2508956"/>
                        <a:pt x="1651941" y="2498996"/>
                        <a:pt x="1666903" y="2498996"/>
                      </a:cubicBezTo>
                      <a:cubicBezTo>
                        <a:pt x="1680619" y="2498996"/>
                        <a:pt x="1698077" y="2492772"/>
                        <a:pt x="1704311" y="2511446"/>
                      </a:cubicBezTo>
                      <a:cubicBezTo>
                        <a:pt x="1709299" y="2528876"/>
                        <a:pt x="1693089" y="2536346"/>
                        <a:pt x="1681867" y="2542571"/>
                      </a:cubicBezTo>
                      <a:cubicBezTo>
                        <a:pt x="1665657" y="2551286"/>
                        <a:pt x="1663163" y="2563735"/>
                        <a:pt x="1659421" y="2579920"/>
                      </a:cubicBezTo>
                      <a:cubicBezTo>
                        <a:pt x="1653187" y="2614779"/>
                        <a:pt x="1650693" y="2652129"/>
                        <a:pt x="1640717" y="2685743"/>
                      </a:cubicBezTo>
                      <a:cubicBezTo>
                        <a:pt x="1636977" y="2696948"/>
                        <a:pt x="1639471" y="2704418"/>
                        <a:pt x="1646953" y="2711888"/>
                      </a:cubicBezTo>
                      <a:cubicBezTo>
                        <a:pt x="1656927" y="2720603"/>
                        <a:pt x="1669397" y="2728072"/>
                        <a:pt x="1668151" y="2744257"/>
                      </a:cubicBezTo>
                      <a:cubicBezTo>
                        <a:pt x="1609545" y="2734297"/>
                        <a:pt x="1567149" y="2689478"/>
                        <a:pt x="1562161" y="2635944"/>
                      </a:cubicBezTo>
                      <a:cubicBezTo>
                        <a:pt x="1560913" y="2628474"/>
                        <a:pt x="1560913" y="2619759"/>
                        <a:pt x="1554679" y="2614779"/>
                      </a:cubicBezTo>
                      <a:cubicBezTo>
                        <a:pt x="1534729" y="2596105"/>
                        <a:pt x="1527247" y="2572450"/>
                        <a:pt x="1528493" y="2546306"/>
                      </a:cubicBezTo>
                      <a:cubicBezTo>
                        <a:pt x="1530987" y="2518916"/>
                        <a:pt x="1522259" y="2492772"/>
                        <a:pt x="1514777" y="2465382"/>
                      </a:cubicBezTo>
                      <a:cubicBezTo>
                        <a:pt x="1502307" y="2425543"/>
                        <a:pt x="1511037" y="2404378"/>
                        <a:pt x="1547197" y="2384458"/>
                      </a:cubicBezTo>
                      <a:cubicBezTo>
                        <a:pt x="1582111" y="2364539"/>
                        <a:pt x="1590841" y="2328434"/>
                        <a:pt x="1569643" y="2292330"/>
                      </a:cubicBezTo>
                      <a:cubicBezTo>
                        <a:pt x="1550939" y="2261206"/>
                        <a:pt x="1532235" y="2230081"/>
                        <a:pt x="1552185" y="2192732"/>
                      </a:cubicBezTo>
                      <a:cubicBezTo>
                        <a:pt x="1555927" y="2186507"/>
                        <a:pt x="1555927" y="2177792"/>
                        <a:pt x="1548445" y="2175302"/>
                      </a:cubicBezTo>
                      <a:cubicBezTo>
                        <a:pt x="1538469" y="2169077"/>
                        <a:pt x="1535975" y="2180282"/>
                        <a:pt x="1533481" y="2186507"/>
                      </a:cubicBezTo>
                      <a:cubicBezTo>
                        <a:pt x="1521011" y="2223856"/>
                        <a:pt x="1509789" y="2261206"/>
                        <a:pt x="1497321" y="2298555"/>
                      </a:cubicBezTo>
                      <a:cubicBezTo>
                        <a:pt x="1493579" y="2312250"/>
                        <a:pt x="1504801" y="2317230"/>
                        <a:pt x="1512283" y="2324699"/>
                      </a:cubicBezTo>
                      <a:cubicBezTo>
                        <a:pt x="1521011" y="2332169"/>
                        <a:pt x="1524753" y="2342129"/>
                        <a:pt x="1513531" y="2353334"/>
                      </a:cubicBezTo>
                      <a:cubicBezTo>
                        <a:pt x="1502307" y="2362049"/>
                        <a:pt x="1496073" y="2357069"/>
                        <a:pt x="1487345" y="2349599"/>
                      </a:cubicBezTo>
                      <a:cubicBezTo>
                        <a:pt x="1474875" y="2337149"/>
                        <a:pt x="1461159" y="2324699"/>
                        <a:pt x="1462405" y="2303535"/>
                      </a:cubicBezTo>
                      <a:cubicBezTo>
                        <a:pt x="1462405" y="2283615"/>
                        <a:pt x="1453677" y="2264941"/>
                        <a:pt x="1429985" y="2258716"/>
                      </a:cubicBezTo>
                      <a:cubicBezTo>
                        <a:pt x="1417517" y="2253736"/>
                        <a:pt x="1411281" y="2245021"/>
                        <a:pt x="1422503" y="2232571"/>
                      </a:cubicBezTo>
                      <a:cubicBezTo>
                        <a:pt x="1443701" y="2208917"/>
                        <a:pt x="1459913" y="2177792"/>
                        <a:pt x="1499815" y="2181527"/>
                      </a:cubicBezTo>
                      <a:cubicBezTo>
                        <a:pt x="1512283" y="2182772"/>
                        <a:pt x="1525999" y="2176547"/>
                        <a:pt x="1517271" y="2162852"/>
                      </a:cubicBezTo>
                      <a:cubicBezTo>
                        <a:pt x="1506049" y="2141688"/>
                        <a:pt x="1516025" y="2130483"/>
                        <a:pt x="1529741" y="2118033"/>
                      </a:cubicBezTo>
                      <a:cubicBezTo>
                        <a:pt x="1538469" y="2110563"/>
                        <a:pt x="1547197" y="2101848"/>
                        <a:pt x="1537223" y="2090644"/>
                      </a:cubicBezTo>
                      <a:cubicBezTo>
                        <a:pt x="1528493" y="2081929"/>
                        <a:pt x="1519765" y="2075704"/>
                        <a:pt x="1506049" y="2081929"/>
                      </a:cubicBezTo>
                      <a:cubicBezTo>
                        <a:pt x="1472381" y="2093134"/>
                        <a:pt x="1441209" y="2074459"/>
                        <a:pt x="1432479" y="2040844"/>
                      </a:cubicBezTo>
                      <a:cubicBezTo>
                        <a:pt x="1429985" y="2030885"/>
                        <a:pt x="1436221" y="2027150"/>
                        <a:pt x="1441209" y="2020925"/>
                      </a:cubicBezTo>
                      <a:cubicBezTo>
                        <a:pt x="1466147" y="1992290"/>
                        <a:pt x="1461159" y="1944981"/>
                        <a:pt x="1429985" y="1926306"/>
                      </a:cubicBezTo>
                      <a:cubicBezTo>
                        <a:pt x="1418763" y="1920082"/>
                        <a:pt x="1413775" y="1915102"/>
                        <a:pt x="1417517" y="1902652"/>
                      </a:cubicBezTo>
                      <a:cubicBezTo>
                        <a:pt x="1422503" y="1892692"/>
                        <a:pt x="1431233" y="1891447"/>
                        <a:pt x="1442455" y="1895182"/>
                      </a:cubicBezTo>
                      <a:cubicBezTo>
                        <a:pt x="1461159" y="1900162"/>
                        <a:pt x="1481109" y="1898917"/>
                        <a:pt x="1497321" y="1911367"/>
                      </a:cubicBezTo>
                      <a:cubicBezTo>
                        <a:pt x="1512283" y="1922571"/>
                        <a:pt x="1527247" y="1918837"/>
                        <a:pt x="1528493" y="1898917"/>
                      </a:cubicBezTo>
                      <a:cubicBezTo>
                        <a:pt x="1528493" y="1881487"/>
                        <a:pt x="1529741" y="1862813"/>
                        <a:pt x="1549691" y="1860323"/>
                      </a:cubicBezTo>
                      <a:cubicBezTo>
                        <a:pt x="1578371" y="1855343"/>
                        <a:pt x="1609545" y="1846628"/>
                        <a:pt x="1630743" y="1874017"/>
                      </a:cubicBezTo>
                      <a:cubicBezTo>
                        <a:pt x="1650693" y="1898917"/>
                        <a:pt x="1658175" y="1888957"/>
                        <a:pt x="1668151" y="1867792"/>
                      </a:cubicBezTo>
                      <a:cubicBezTo>
                        <a:pt x="1670645" y="1861568"/>
                        <a:pt x="1674385" y="1856588"/>
                        <a:pt x="1678125" y="1851608"/>
                      </a:cubicBezTo>
                      <a:cubicBezTo>
                        <a:pt x="1684361" y="1844138"/>
                        <a:pt x="1699323" y="1842893"/>
                        <a:pt x="1690595" y="1829198"/>
                      </a:cubicBezTo>
                      <a:cubicBezTo>
                        <a:pt x="1683113" y="1817993"/>
                        <a:pt x="1670645" y="1817993"/>
                        <a:pt x="1656927" y="1822973"/>
                      </a:cubicBezTo>
                      <a:cubicBezTo>
                        <a:pt x="1630743" y="1834178"/>
                        <a:pt x="1612039" y="1824218"/>
                        <a:pt x="1604557" y="1796829"/>
                      </a:cubicBezTo>
                      <a:cubicBezTo>
                        <a:pt x="1600815" y="1788114"/>
                        <a:pt x="1602063" y="1779399"/>
                        <a:pt x="1612039" y="1775664"/>
                      </a:cubicBezTo>
                      <a:cubicBezTo>
                        <a:pt x="1620767" y="1770684"/>
                        <a:pt x="1625755" y="1775664"/>
                        <a:pt x="1629495" y="1783134"/>
                      </a:cubicBezTo>
                      <a:cubicBezTo>
                        <a:pt x="1643211" y="1806788"/>
                        <a:pt x="1655681" y="1803054"/>
                        <a:pt x="1669397" y="1783134"/>
                      </a:cubicBezTo>
                      <a:cubicBezTo>
                        <a:pt x="1680619" y="1765704"/>
                        <a:pt x="1698077" y="1758234"/>
                        <a:pt x="1719275" y="1758234"/>
                      </a:cubicBezTo>
                      <a:cubicBezTo>
                        <a:pt x="1725509" y="1758234"/>
                        <a:pt x="1731745" y="1756989"/>
                        <a:pt x="1736731" y="1753254"/>
                      </a:cubicBezTo>
                      <a:cubicBezTo>
                        <a:pt x="1745461" y="1749519"/>
                        <a:pt x="1752943" y="1742050"/>
                        <a:pt x="1747955" y="1732090"/>
                      </a:cubicBezTo>
                      <a:cubicBezTo>
                        <a:pt x="1742967" y="1723375"/>
                        <a:pt x="1732991" y="1725865"/>
                        <a:pt x="1725509" y="1732090"/>
                      </a:cubicBezTo>
                      <a:cubicBezTo>
                        <a:pt x="1718027" y="1737070"/>
                        <a:pt x="1711793" y="1752009"/>
                        <a:pt x="1701817" y="1738315"/>
                      </a:cubicBezTo>
                      <a:cubicBezTo>
                        <a:pt x="1693089" y="1729600"/>
                        <a:pt x="1681867" y="1718395"/>
                        <a:pt x="1684361" y="1704700"/>
                      </a:cubicBezTo>
                      <a:cubicBezTo>
                        <a:pt x="1685607" y="1692250"/>
                        <a:pt x="1699323" y="1694740"/>
                        <a:pt x="1706805" y="1692250"/>
                      </a:cubicBezTo>
                      <a:cubicBezTo>
                        <a:pt x="1723015" y="1686026"/>
                        <a:pt x="1737979" y="1686026"/>
                        <a:pt x="1752943" y="1687271"/>
                      </a:cubicBezTo>
                      <a:cubicBezTo>
                        <a:pt x="1766659" y="1687271"/>
                        <a:pt x="1780375" y="1683536"/>
                        <a:pt x="1789103" y="1673576"/>
                      </a:cubicBezTo>
                      <a:cubicBezTo>
                        <a:pt x="1794091" y="1667351"/>
                        <a:pt x="1800325" y="1659881"/>
                        <a:pt x="1796585" y="1652411"/>
                      </a:cubicBezTo>
                      <a:cubicBezTo>
                        <a:pt x="1792843" y="1644941"/>
                        <a:pt x="1784115" y="1647431"/>
                        <a:pt x="1777881" y="1647431"/>
                      </a:cubicBezTo>
                      <a:cubicBezTo>
                        <a:pt x="1770399" y="1646186"/>
                        <a:pt x="1757929" y="1651166"/>
                        <a:pt x="1755435" y="1638716"/>
                      </a:cubicBezTo>
                      <a:cubicBezTo>
                        <a:pt x="1752943" y="1626267"/>
                        <a:pt x="1766659" y="1627512"/>
                        <a:pt x="1772893" y="1625022"/>
                      </a:cubicBezTo>
                      <a:cubicBezTo>
                        <a:pt x="1785363" y="1617552"/>
                        <a:pt x="1790351" y="1611327"/>
                        <a:pt x="1780375" y="1598877"/>
                      </a:cubicBezTo>
                      <a:cubicBezTo>
                        <a:pt x="1779127" y="1596387"/>
                        <a:pt x="1776633" y="1595142"/>
                        <a:pt x="1776633" y="1593897"/>
                      </a:cubicBezTo>
                      <a:cubicBezTo>
                        <a:pt x="1785363" y="1564018"/>
                        <a:pt x="1777881" y="1544098"/>
                        <a:pt x="1744213" y="1540363"/>
                      </a:cubicBezTo>
                      <a:cubicBezTo>
                        <a:pt x="1741719" y="1540363"/>
                        <a:pt x="1736731" y="1534138"/>
                        <a:pt x="1736731" y="1530403"/>
                      </a:cubicBezTo>
                      <a:cubicBezTo>
                        <a:pt x="1734237" y="1520443"/>
                        <a:pt x="1774139" y="1484339"/>
                        <a:pt x="1782869" y="1486829"/>
                      </a:cubicBezTo>
                      <a:cubicBezTo>
                        <a:pt x="1794091" y="1489319"/>
                        <a:pt x="1804067" y="1488074"/>
                        <a:pt x="1812795" y="1479359"/>
                      </a:cubicBezTo>
                      <a:cubicBezTo>
                        <a:pt x="1824017" y="1465664"/>
                        <a:pt x="1812795" y="1459440"/>
                        <a:pt x="1806561" y="1451970"/>
                      </a:cubicBezTo>
                      <a:cubicBezTo>
                        <a:pt x="1797831" y="1442010"/>
                        <a:pt x="1804067" y="1434540"/>
                        <a:pt x="1807807" y="1427070"/>
                      </a:cubicBezTo>
                      <a:cubicBezTo>
                        <a:pt x="1811549" y="1418355"/>
                        <a:pt x="1816535" y="1408395"/>
                        <a:pt x="1810301" y="1399681"/>
                      </a:cubicBezTo>
                      <a:cubicBezTo>
                        <a:pt x="1797831" y="1379761"/>
                        <a:pt x="1800325" y="1364821"/>
                        <a:pt x="1817783" y="1347391"/>
                      </a:cubicBezTo>
                      <a:cubicBezTo>
                        <a:pt x="1833993" y="1332452"/>
                        <a:pt x="1821523" y="1318757"/>
                        <a:pt x="1806561" y="1312532"/>
                      </a:cubicBezTo>
                      <a:cubicBezTo>
                        <a:pt x="1797831" y="1311287"/>
                        <a:pt x="1784115" y="1318757"/>
                        <a:pt x="1782869" y="1303817"/>
                      </a:cubicBezTo>
                      <a:cubicBezTo>
                        <a:pt x="1781621" y="1295102"/>
                        <a:pt x="1790351" y="1291367"/>
                        <a:pt x="1797831" y="1291367"/>
                      </a:cubicBezTo>
                      <a:cubicBezTo>
                        <a:pt x="1811549" y="1290122"/>
                        <a:pt x="1831499" y="1287632"/>
                        <a:pt x="1830253" y="1303817"/>
                      </a:cubicBezTo>
                      <a:cubicBezTo>
                        <a:pt x="1827759" y="1338677"/>
                        <a:pt x="1852697" y="1362331"/>
                        <a:pt x="1861425" y="1393456"/>
                      </a:cubicBezTo>
                      <a:cubicBezTo>
                        <a:pt x="1868907" y="1425825"/>
                        <a:pt x="1903821" y="1443255"/>
                        <a:pt x="1917537" y="1474379"/>
                      </a:cubicBezTo>
                      <a:cubicBezTo>
                        <a:pt x="1921279" y="1479359"/>
                        <a:pt x="1933747" y="1484339"/>
                        <a:pt x="1941229" y="1481849"/>
                      </a:cubicBezTo>
                      <a:cubicBezTo>
                        <a:pt x="1998589" y="1461929"/>
                        <a:pt x="2062183" y="1463174"/>
                        <a:pt x="2108319" y="1417110"/>
                      </a:cubicBezTo>
                      <a:cubicBezTo>
                        <a:pt x="2110813" y="1414620"/>
                        <a:pt x="2118295" y="1413375"/>
                        <a:pt x="2118295" y="1409640"/>
                      </a:cubicBezTo>
                      <a:cubicBezTo>
                        <a:pt x="2123281" y="1373536"/>
                        <a:pt x="2136999" y="1338677"/>
                        <a:pt x="2145727" y="1303817"/>
                      </a:cubicBezTo>
                      <a:cubicBezTo>
                        <a:pt x="2149467" y="1288877"/>
                        <a:pt x="2141985" y="1270203"/>
                        <a:pt x="2154455" y="1254018"/>
                      </a:cubicBezTo>
                      <a:cubicBezTo>
                        <a:pt x="2158197" y="1247793"/>
                        <a:pt x="2163183" y="1240323"/>
                        <a:pt x="2160691" y="1232853"/>
                      </a:cubicBezTo>
                      <a:cubicBezTo>
                        <a:pt x="2155703" y="1189279"/>
                        <a:pt x="2180641" y="1181809"/>
                        <a:pt x="2215555" y="1178074"/>
                      </a:cubicBezTo>
                      <a:cubicBezTo>
                        <a:pt x="2245481" y="1175584"/>
                        <a:pt x="2255457" y="1148195"/>
                        <a:pt x="2235507" y="1123295"/>
                      </a:cubicBezTo>
                      <a:cubicBezTo>
                        <a:pt x="2229271" y="1115825"/>
                        <a:pt x="2221789" y="1112091"/>
                        <a:pt x="2225531" y="1100886"/>
                      </a:cubicBezTo>
                      <a:cubicBezTo>
                        <a:pt x="2231765" y="1085946"/>
                        <a:pt x="2229271" y="1078476"/>
                        <a:pt x="2209321" y="1080966"/>
                      </a:cubicBezTo>
                      <a:cubicBezTo>
                        <a:pt x="2196851" y="1083456"/>
                        <a:pt x="2193111" y="1069761"/>
                        <a:pt x="2188123" y="1061046"/>
                      </a:cubicBezTo>
                      <a:cubicBezTo>
                        <a:pt x="2183135" y="1052332"/>
                        <a:pt x="2180641" y="1042372"/>
                        <a:pt x="2174407" y="1034902"/>
                      </a:cubicBezTo>
                      <a:cubicBezTo>
                        <a:pt x="2169419" y="1024942"/>
                        <a:pt x="2153209" y="1016227"/>
                        <a:pt x="2164431" y="1005022"/>
                      </a:cubicBezTo>
                      <a:cubicBezTo>
                        <a:pt x="2174407" y="995063"/>
                        <a:pt x="2193111" y="995063"/>
                        <a:pt x="2201839" y="1003777"/>
                      </a:cubicBezTo>
                      <a:cubicBezTo>
                        <a:pt x="2218049" y="1017472"/>
                        <a:pt x="2234259" y="1021207"/>
                        <a:pt x="2252963" y="1024942"/>
                      </a:cubicBezTo>
                      <a:cubicBezTo>
                        <a:pt x="2285383" y="1029922"/>
                        <a:pt x="2272915" y="1064781"/>
                        <a:pt x="2290371" y="1080966"/>
                      </a:cubicBezTo>
                      <a:cubicBezTo>
                        <a:pt x="2296607" y="1087191"/>
                        <a:pt x="2277901" y="1092171"/>
                        <a:pt x="2271667" y="1099641"/>
                      </a:cubicBezTo>
                      <a:cubicBezTo>
                        <a:pt x="2266679" y="1105866"/>
                        <a:pt x="2252963" y="1108356"/>
                        <a:pt x="2259197" y="1118315"/>
                      </a:cubicBezTo>
                      <a:cubicBezTo>
                        <a:pt x="2265433" y="1130765"/>
                        <a:pt x="2274161" y="1123295"/>
                        <a:pt x="2281643" y="1118315"/>
                      </a:cubicBezTo>
                      <a:cubicBezTo>
                        <a:pt x="2296607" y="1110846"/>
                        <a:pt x="2310323" y="1103376"/>
                        <a:pt x="2321545" y="1125785"/>
                      </a:cubicBezTo>
                      <a:cubicBezTo>
                        <a:pt x="2325285" y="1132010"/>
                        <a:pt x="2336507" y="1139480"/>
                        <a:pt x="2343989" y="1130765"/>
                      </a:cubicBezTo>
                      <a:cubicBezTo>
                        <a:pt x="2361447" y="1110846"/>
                        <a:pt x="2388879" y="1104621"/>
                        <a:pt x="2408831" y="1089681"/>
                      </a:cubicBezTo>
                      <a:cubicBezTo>
                        <a:pt x="2423793" y="1078476"/>
                        <a:pt x="2421299" y="1073496"/>
                        <a:pt x="2408831" y="1066026"/>
                      </a:cubicBezTo>
                      <a:cubicBezTo>
                        <a:pt x="2407583" y="1064781"/>
                        <a:pt x="2406337" y="1064781"/>
                        <a:pt x="2405089" y="1064781"/>
                      </a:cubicBezTo>
                      <a:cubicBezTo>
                        <a:pt x="2348977" y="1057311"/>
                        <a:pt x="2304087" y="1024942"/>
                        <a:pt x="2256705" y="1000042"/>
                      </a:cubicBezTo>
                      <a:cubicBezTo>
                        <a:pt x="2239247" y="990083"/>
                        <a:pt x="2220543" y="985103"/>
                        <a:pt x="2199345" y="986348"/>
                      </a:cubicBezTo>
                      <a:cubicBezTo>
                        <a:pt x="2191863" y="986348"/>
                        <a:pt x="2179395" y="983858"/>
                        <a:pt x="2178147" y="980123"/>
                      </a:cubicBezTo>
                      <a:cubicBezTo>
                        <a:pt x="2164431" y="944018"/>
                        <a:pt x="2132011" y="952733"/>
                        <a:pt x="2107071" y="942773"/>
                      </a:cubicBezTo>
                      <a:cubicBezTo>
                        <a:pt x="2073405" y="929079"/>
                        <a:pt x="2039737" y="925344"/>
                        <a:pt x="2004823" y="920364"/>
                      </a:cubicBezTo>
                      <a:lnTo>
                        <a:pt x="2003113" y="918481"/>
                      </a:lnTo>
                      <a:lnTo>
                        <a:pt x="2003519" y="919879"/>
                      </a:lnTo>
                      <a:cubicBezTo>
                        <a:pt x="1983131" y="909831"/>
                        <a:pt x="1962743" y="899783"/>
                        <a:pt x="1942355" y="888478"/>
                      </a:cubicBezTo>
                      <a:cubicBezTo>
                        <a:pt x="1916869" y="875918"/>
                        <a:pt x="1928337" y="853310"/>
                        <a:pt x="1929613" y="833213"/>
                      </a:cubicBezTo>
                      <a:lnTo>
                        <a:pt x="1934079" y="842020"/>
                      </a:lnTo>
                      <a:lnTo>
                        <a:pt x="1932501" y="834460"/>
                      </a:lnTo>
                      <a:cubicBezTo>
                        <a:pt x="1932501" y="829480"/>
                        <a:pt x="1931253" y="824501"/>
                        <a:pt x="1926267" y="820766"/>
                      </a:cubicBezTo>
                      <a:cubicBezTo>
                        <a:pt x="1907563" y="803336"/>
                        <a:pt x="1925019" y="798356"/>
                        <a:pt x="1936241" y="795866"/>
                      </a:cubicBezTo>
                      <a:cubicBezTo>
                        <a:pt x="1963675" y="788396"/>
                        <a:pt x="1991107" y="800846"/>
                        <a:pt x="2017293" y="785906"/>
                      </a:cubicBezTo>
                      <a:cubicBezTo>
                        <a:pt x="2026021" y="782171"/>
                        <a:pt x="2032255" y="793376"/>
                        <a:pt x="2035997" y="802091"/>
                      </a:cubicBezTo>
                      <a:cubicBezTo>
                        <a:pt x="2042231" y="817031"/>
                        <a:pt x="2050959" y="828235"/>
                        <a:pt x="2062183" y="839440"/>
                      </a:cubicBezTo>
                      <a:cubicBezTo>
                        <a:pt x="2075899" y="853135"/>
                        <a:pt x="2087121" y="864340"/>
                        <a:pt x="2103331" y="840685"/>
                      </a:cubicBezTo>
                      <a:cubicBezTo>
                        <a:pt x="2108319" y="834460"/>
                        <a:pt x="2117047" y="834460"/>
                        <a:pt x="2124529" y="836950"/>
                      </a:cubicBezTo>
                      <a:cubicBezTo>
                        <a:pt x="2139493" y="838195"/>
                        <a:pt x="2153209" y="834460"/>
                        <a:pt x="2164431" y="826990"/>
                      </a:cubicBezTo>
                      <a:cubicBezTo>
                        <a:pt x="2199345" y="805826"/>
                        <a:pt x="2231765" y="810806"/>
                        <a:pt x="2262939" y="834460"/>
                      </a:cubicBezTo>
                      <a:cubicBezTo>
                        <a:pt x="2271667" y="848155"/>
                        <a:pt x="2271667" y="860605"/>
                        <a:pt x="2262939" y="874300"/>
                      </a:cubicBezTo>
                      <a:lnTo>
                        <a:pt x="2260591" y="877329"/>
                      </a:lnTo>
                      <a:lnTo>
                        <a:pt x="2255517" y="901285"/>
                      </a:lnTo>
                      <a:cubicBezTo>
                        <a:pt x="2256413" y="911153"/>
                        <a:pt x="2259399" y="921022"/>
                        <a:pt x="2261789" y="930890"/>
                      </a:cubicBezTo>
                      <a:lnTo>
                        <a:pt x="2261061" y="930058"/>
                      </a:lnTo>
                      <a:lnTo>
                        <a:pt x="2262939" y="934059"/>
                      </a:lnTo>
                      <a:cubicBezTo>
                        <a:pt x="2269173" y="957713"/>
                        <a:pt x="2286631" y="962693"/>
                        <a:pt x="2309075" y="960203"/>
                      </a:cubicBezTo>
                      <a:lnTo>
                        <a:pt x="2310063" y="960333"/>
                      </a:lnTo>
                      <a:lnTo>
                        <a:pt x="2307019" y="958758"/>
                      </a:lnTo>
                      <a:cubicBezTo>
                        <a:pt x="2324775" y="948613"/>
                        <a:pt x="2341261" y="951149"/>
                        <a:pt x="2355211" y="965099"/>
                      </a:cubicBezTo>
                      <a:lnTo>
                        <a:pt x="2353319" y="966016"/>
                      </a:lnTo>
                      <a:lnTo>
                        <a:pt x="2356459" y="966428"/>
                      </a:lnTo>
                      <a:cubicBezTo>
                        <a:pt x="2378903" y="956468"/>
                        <a:pt x="2398855" y="934059"/>
                        <a:pt x="2428781" y="940284"/>
                      </a:cubicBezTo>
                      <a:cubicBezTo>
                        <a:pt x="2453719" y="929079"/>
                        <a:pt x="2486141" y="929079"/>
                        <a:pt x="2503597" y="901689"/>
                      </a:cubicBezTo>
                      <a:cubicBezTo>
                        <a:pt x="2508585" y="892974"/>
                        <a:pt x="2519807" y="896709"/>
                        <a:pt x="2527289" y="894219"/>
                      </a:cubicBezTo>
                      <a:cubicBezTo>
                        <a:pt x="2552227" y="876790"/>
                        <a:pt x="2569685" y="854380"/>
                        <a:pt x="2582155" y="825745"/>
                      </a:cubicBezTo>
                      <a:cubicBezTo>
                        <a:pt x="2600859" y="787151"/>
                        <a:pt x="2619563" y="783416"/>
                        <a:pt x="2660711" y="797111"/>
                      </a:cubicBezTo>
                      <a:cubicBezTo>
                        <a:pt x="2689391" y="807071"/>
                        <a:pt x="2719317" y="807071"/>
                        <a:pt x="2723059" y="848155"/>
                      </a:cubicBezTo>
                      <a:cubicBezTo>
                        <a:pt x="2723059" y="859360"/>
                        <a:pt x="2760467" y="845665"/>
                        <a:pt x="2772935" y="826990"/>
                      </a:cubicBezTo>
                      <a:cubicBezTo>
                        <a:pt x="2785405" y="808316"/>
                        <a:pt x="2789145" y="780926"/>
                        <a:pt x="2811591" y="768476"/>
                      </a:cubicBezTo>
                      <a:cubicBezTo>
                        <a:pt x="2822813" y="758517"/>
                        <a:pt x="2840271" y="767232"/>
                        <a:pt x="2851493" y="756027"/>
                      </a:cubicBezTo>
                      <a:cubicBezTo>
                        <a:pt x="2860221" y="753537"/>
                        <a:pt x="2871443" y="758517"/>
                        <a:pt x="2877679" y="748557"/>
                      </a:cubicBezTo>
                      <a:cubicBezTo>
                        <a:pt x="2880173" y="746067"/>
                        <a:pt x="2882665" y="746067"/>
                        <a:pt x="2886407" y="746067"/>
                      </a:cubicBezTo>
                      <a:cubicBezTo>
                        <a:pt x="2897629" y="746067"/>
                        <a:pt x="2910099" y="746067"/>
                        <a:pt x="2921321" y="748557"/>
                      </a:cubicBezTo>
                      <a:cubicBezTo>
                        <a:pt x="2942519" y="752292"/>
                        <a:pt x="2943765" y="743577"/>
                        <a:pt x="2938779" y="727392"/>
                      </a:cubicBezTo>
                      <a:lnTo>
                        <a:pt x="2939309" y="717309"/>
                      </a:lnTo>
                      <a:lnTo>
                        <a:pt x="2936955" y="721718"/>
                      </a:lnTo>
                      <a:cubicBezTo>
                        <a:pt x="2935083" y="723292"/>
                        <a:pt x="2932275" y="724146"/>
                        <a:pt x="2927909" y="723835"/>
                      </a:cubicBezTo>
                      <a:cubicBezTo>
                        <a:pt x="2911687" y="722592"/>
                        <a:pt x="2897959" y="715135"/>
                        <a:pt x="2889225" y="701462"/>
                      </a:cubicBezTo>
                      <a:cubicBezTo>
                        <a:pt x="2882985" y="691519"/>
                        <a:pt x="2881737" y="679090"/>
                        <a:pt x="2882985" y="669146"/>
                      </a:cubicBezTo>
                      <a:cubicBezTo>
                        <a:pt x="2890473" y="636830"/>
                        <a:pt x="2896711" y="603271"/>
                        <a:pt x="2917925" y="574684"/>
                      </a:cubicBezTo>
                      <a:cubicBezTo>
                        <a:pt x="2931651" y="558525"/>
                        <a:pt x="2925413" y="542368"/>
                        <a:pt x="2916677" y="526209"/>
                      </a:cubicBezTo>
                      <a:cubicBezTo>
                        <a:pt x="2901703" y="500108"/>
                        <a:pt x="2907943" y="486435"/>
                        <a:pt x="2937891" y="476492"/>
                      </a:cubicBezTo>
                      <a:cubicBezTo>
                        <a:pt x="2945379" y="474006"/>
                        <a:pt x="2952865" y="472763"/>
                        <a:pt x="2959105" y="467791"/>
                      </a:cubicBezTo>
                      <a:cubicBezTo>
                        <a:pt x="2976575" y="457848"/>
                        <a:pt x="2975327" y="441690"/>
                        <a:pt x="2956609" y="430504"/>
                      </a:cubicBezTo>
                      <a:cubicBezTo>
                        <a:pt x="2930405" y="416831"/>
                        <a:pt x="2911687" y="393216"/>
                        <a:pt x="2890473" y="373329"/>
                      </a:cubicBezTo>
                      <a:cubicBezTo>
                        <a:pt x="2875499" y="358414"/>
                        <a:pt x="2873003" y="341012"/>
                        <a:pt x="2882985" y="324854"/>
                      </a:cubicBezTo>
                      <a:cubicBezTo>
                        <a:pt x="2895463" y="311182"/>
                        <a:pt x="2914181" y="314911"/>
                        <a:pt x="2929157" y="323612"/>
                      </a:cubicBezTo>
                      <a:cubicBezTo>
                        <a:pt x="2959105" y="339770"/>
                        <a:pt x="2982815" y="365871"/>
                        <a:pt x="3021499" y="358414"/>
                      </a:cubicBezTo>
                      <a:cubicBezTo>
                        <a:pt x="3032729" y="357171"/>
                        <a:pt x="3035225" y="369600"/>
                        <a:pt x="3037721" y="379543"/>
                      </a:cubicBezTo>
                      <a:cubicBezTo>
                        <a:pt x="3046455" y="421803"/>
                        <a:pt x="3062677" y="428018"/>
                        <a:pt x="3095121" y="401916"/>
                      </a:cubicBezTo>
                      <a:cubicBezTo>
                        <a:pt x="3106353" y="391973"/>
                        <a:pt x="3117583" y="393216"/>
                        <a:pt x="3118831" y="405645"/>
                      </a:cubicBezTo>
                      <a:cubicBezTo>
                        <a:pt x="3123823" y="441690"/>
                        <a:pt x="3153771" y="441690"/>
                        <a:pt x="3176233" y="449147"/>
                      </a:cubicBezTo>
                      <a:cubicBezTo>
                        <a:pt x="3192455" y="452876"/>
                        <a:pt x="3199943" y="459091"/>
                        <a:pt x="3206181" y="474006"/>
                      </a:cubicBezTo>
                      <a:cubicBezTo>
                        <a:pt x="3223651" y="518752"/>
                        <a:pt x="3242369" y="562254"/>
                        <a:pt x="3286045" y="590842"/>
                      </a:cubicBezTo>
                      <a:cubicBezTo>
                        <a:pt x="3299771" y="600785"/>
                        <a:pt x="3309755" y="611971"/>
                        <a:pt x="3327225" y="603271"/>
                      </a:cubicBezTo>
                      <a:cubicBezTo>
                        <a:pt x="3334711" y="599542"/>
                        <a:pt x="3343447" y="600785"/>
                        <a:pt x="3349685" y="605757"/>
                      </a:cubicBezTo>
                      <a:cubicBezTo>
                        <a:pt x="3363411" y="613836"/>
                        <a:pt x="3369339" y="613836"/>
                        <a:pt x="3371211" y="609641"/>
                      </a:cubicBezTo>
                      <a:lnTo>
                        <a:pt x="3369499" y="596654"/>
                      </a:lnTo>
                      <a:lnTo>
                        <a:pt x="3361293" y="589776"/>
                      </a:lnTo>
                      <a:cubicBezTo>
                        <a:pt x="3337585" y="564921"/>
                        <a:pt x="3307637" y="542552"/>
                        <a:pt x="3281433" y="517697"/>
                      </a:cubicBezTo>
                      <a:cubicBezTo>
                        <a:pt x="3257723" y="494085"/>
                        <a:pt x="3236509" y="469230"/>
                        <a:pt x="3236509" y="433191"/>
                      </a:cubicBezTo>
                      <a:cubicBezTo>
                        <a:pt x="3236509" y="419521"/>
                        <a:pt x="3226527" y="412064"/>
                        <a:pt x="3216545" y="404608"/>
                      </a:cubicBezTo>
                      <a:cubicBezTo>
                        <a:pt x="3169127" y="367326"/>
                        <a:pt x="3114223" y="344957"/>
                        <a:pt x="3061813" y="317616"/>
                      </a:cubicBezTo>
                      <a:cubicBezTo>
                        <a:pt x="3053079" y="313888"/>
                        <a:pt x="3043095" y="312646"/>
                        <a:pt x="3039351" y="303946"/>
                      </a:cubicBezTo>
                      <a:cubicBezTo>
                        <a:pt x="3015643" y="259208"/>
                        <a:pt x="2966977" y="249266"/>
                        <a:pt x="2928295" y="228140"/>
                      </a:cubicBezTo>
                      <a:cubicBezTo>
                        <a:pt x="2872141" y="198313"/>
                        <a:pt x="2813493" y="174701"/>
                        <a:pt x="2773563" y="124992"/>
                      </a:cubicBezTo>
                      <a:cubicBezTo>
                        <a:pt x="2764829" y="113807"/>
                        <a:pt x="2748607" y="113807"/>
                        <a:pt x="2741119" y="102622"/>
                      </a:cubicBezTo>
                      <a:cubicBezTo>
                        <a:pt x="2807255" y="90195"/>
                        <a:pt x="2874637" y="88952"/>
                        <a:pt x="2942021" y="82739"/>
                      </a:cubicBezTo>
                      <a:lnTo>
                        <a:pt x="2973287" y="79823"/>
                      </a:lnTo>
                      <a:lnTo>
                        <a:pt x="3075199" y="57319"/>
                      </a:lnTo>
                      <a:cubicBezTo>
                        <a:pt x="3117057" y="48411"/>
                        <a:pt x="3159071" y="40597"/>
                        <a:pt x="3201395" y="36222"/>
                      </a:cubicBezTo>
                      <a:cubicBezTo>
                        <a:pt x="3271107" y="28720"/>
                        <a:pt x="3342063" y="29970"/>
                        <a:pt x="3413021" y="26220"/>
                      </a:cubicBezTo>
                      <a:cubicBezTo>
                        <a:pt x="3422979" y="26220"/>
                        <a:pt x="3434183" y="28720"/>
                        <a:pt x="3440407" y="18718"/>
                      </a:cubicBezTo>
                      <a:cubicBezTo>
                        <a:pt x="3447876" y="5592"/>
                        <a:pt x="3456590" y="904"/>
                        <a:pt x="3466238" y="122"/>
                      </a:cubicBezTo>
                      <a:close/>
                    </a:path>
                  </a:pathLst>
                </a:custGeom>
                <a:solidFill>
                  <a:schemeClr val="accent3"/>
                </a:solidFill>
                <a:ln>
                  <a:noFill/>
                </a:ln>
                <a:effectLst/>
              </p:spPr>
              <p:txBody>
                <a:bodyPr anchor="ctr"/>
                <a:lstStyle/>
                <a:p>
                  <a:pPr defTabSz="457189">
                    <a:defRPr/>
                  </a:pPr>
                  <a:endParaRPr lang="en-US" sz="1351" dirty="0">
                    <a:latin typeface="Oswald" pitchFamily="2" charset="77"/>
                  </a:endParaRPr>
                </a:p>
              </p:txBody>
            </p:sp>
            <p:sp>
              <p:nvSpPr>
                <p:cNvPr id="248" name="Freeform 35">
                  <a:extLst>
                    <a:ext uri="{FF2B5EF4-FFF2-40B4-BE49-F238E27FC236}">
                      <a16:creationId xmlns:a16="http://schemas.microsoft.com/office/drawing/2014/main" id="{7A465E7F-821D-4DDE-B4C8-22B5123F7B07}"/>
                    </a:ext>
                  </a:extLst>
                </p:cNvPr>
                <p:cNvSpPr/>
                <p:nvPr/>
              </p:nvSpPr>
              <p:spPr bwMode="auto">
                <a:xfrm>
                  <a:off x="14220033" y="4188868"/>
                  <a:ext cx="109494" cy="109496"/>
                </a:xfrm>
                <a:custGeom>
                  <a:avLst/>
                  <a:gdLst>
                    <a:gd name="connsiteX0" fmla="*/ 0 w 108626"/>
                    <a:gd name="connsiteY0" fmla="*/ 0 h 108624"/>
                    <a:gd name="connsiteX1" fmla="*/ 108626 w 108626"/>
                    <a:gd name="connsiteY1" fmla="*/ 108624 h 108624"/>
                    <a:gd name="connsiteX2" fmla="*/ 75623 w 108626"/>
                    <a:gd name="connsiteY2" fmla="*/ 80010 h 108624"/>
                    <a:gd name="connsiteX3" fmla="*/ 69838 w 108626"/>
                    <a:gd name="connsiteY3" fmla="*/ 93976 h 108624"/>
                    <a:gd name="connsiteX4" fmla="*/ 53674 w 108626"/>
                    <a:gd name="connsiteY4" fmla="*/ 100671 h 108624"/>
                    <a:gd name="connsiteX5" fmla="*/ 30814 w 108626"/>
                    <a:gd name="connsiteY5" fmla="*/ 77811 h 108624"/>
                    <a:gd name="connsiteX6" fmla="*/ 37510 w 108626"/>
                    <a:gd name="connsiteY6" fmla="*/ 61647 h 108624"/>
                    <a:gd name="connsiteX7" fmla="*/ 49329 w 108626"/>
                    <a:gd name="connsiteY7" fmla="*/ 56751 h 1086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8626" h="108624">
                      <a:moveTo>
                        <a:pt x="0" y="0"/>
                      </a:moveTo>
                      <a:cubicBezTo>
                        <a:pt x="48562" y="25558"/>
                        <a:pt x="84345" y="61341"/>
                        <a:pt x="108626" y="108624"/>
                      </a:cubicBezTo>
                      <a:lnTo>
                        <a:pt x="75623" y="80010"/>
                      </a:lnTo>
                      <a:lnTo>
                        <a:pt x="69838" y="93976"/>
                      </a:lnTo>
                      <a:cubicBezTo>
                        <a:pt x="65702" y="98112"/>
                        <a:pt x="59987" y="100671"/>
                        <a:pt x="53674" y="100671"/>
                      </a:cubicBezTo>
                      <a:cubicBezTo>
                        <a:pt x="41049" y="100671"/>
                        <a:pt x="30814" y="90436"/>
                        <a:pt x="30814" y="77811"/>
                      </a:cubicBezTo>
                      <a:cubicBezTo>
                        <a:pt x="30814" y="71499"/>
                        <a:pt x="33373" y="65784"/>
                        <a:pt x="37510" y="61647"/>
                      </a:cubicBezTo>
                      <a:lnTo>
                        <a:pt x="49329" y="56751"/>
                      </a:lnTo>
                      <a:close/>
                    </a:path>
                  </a:pathLst>
                </a:custGeom>
                <a:solidFill>
                  <a:schemeClr val="accent3">
                    <a:alpha val="50000"/>
                  </a:schemeClr>
                </a:solidFill>
                <a:ln>
                  <a:noFill/>
                </a:ln>
                <a:effectLst/>
              </p:spPr>
              <p:txBody>
                <a:bodyPr anchor="ctr"/>
                <a:lstStyle/>
                <a:p>
                  <a:pPr defTabSz="457189">
                    <a:defRPr/>
                  </a:pPr>
                  <a:endParaRPr lang="en-US" sz="1351" dirty="0">
                    <a:latin typeface="Oswald" pitchFamily="2" charset="77"/>
                  </a:endParaRPr>
                </a:p>
              </p:txBody>
            </p:sp>
          </p:grpSp>
          <p:sp>
            <p:nvSpPr>
              <p:cNvPr id="240" name="Freeform 890">
                <a:extLst>
                  <a:ext uri="{FF2B5EF4-FFF2-40B4-BE49-F238E27FC236}">
                    <a16:creationId xmlns:a16="http://schemas.microsoft.com/office/drawing/2014/main" id="{5CB624CB-A0B4-47BC-87A1-B6CAEF308732}"/>
                  </a:ext>
                </a:extLst>
              </p:cNvPr>
              <p:cNvSpPr>
                <a:spLocks noChangeArrowheads="1"/>
              </p:cNvSpPr>
              <p:nvPr/>
            </p:nvSpPr>
            <p:spPr bwMode="auto">
              <a:xfrm>
                <a:off x="3272008" y="2656424"/>
                <a:ext cx="1828384" cy="1701738"/>
              </a:xfrm>
              <a:custGeom>
                <a:avLst/>
                <a:gdLst>
                  <a:gd name="T0" fmla="*/ 1210730983 w 5566"/>
                  <a:gd name="T1" fmla="*/ 2147483646 h 4856"/>
                  <a:gd name="T2" fmla="*/ 2147483646 w 5566"/>
                  <a:gd name="T3" fmla="*/ 2147483646 h 4856"/>
                  <a:gd name="T4" fmla="*/ 2147483646 w 5566"/>
                  <a:gd name="T5" fmla="*/ 2147483646 h 4856"/>
                  <a:gd name="T6" fmla="*/ 2147483646 w 5566"/>
                  <a:gd name="T7" fmla="*/ 2147483646 h 4856"/>
                  <a:gd name="T8" fmla="*/ 2147483646 w 5566"/>
                  <a:gd name="T9" fmla="*/ 2050402872 h 4856"/>
                  <a:gd name="T10" fmla="*/ 2147483646 w 5566"/>
                  <a:gd name="T11" fmla="*/ 2050402872 h 4856"/>
                  <a:gd name="T12" fmla="*/ 2147483646 w 5566"/>
                  <a:gd name="T13" fmla="*/ 1900690102 h 4856"/>
                  <a:gd name="T14" fmla="*/ 2147483646 w 5566"/>
                  <a:gd name="T15" fmla="*/ 75669974 h 4856"/>
                  <a:gd name="T16" fmla="*/ 2147483646 w 5566"/>
                  <a:gd name="T17" fmla="*/ 75669974 h 4856"/>
                  <a:gd name="T18" fmla="*/ 2147483646 w 5566"/>
                  <a:gd name="T19" fmla="*/ 0 h 4856"/>
                  <a:gd name="T20" fmla="*/ 1210730983 w 5566"/>
                  <a:gd name="T21" fmla="*/ 0 h 4856"/>
                  <a:gd name="T22" fmla="*/ 1210730983 w 5566"/>
                  <a:gd name="T23" fmla="*/ 0 h 4856"/>
                  <a:gd name="T24" fmla="*/ 1080544722 w 5566"/>
                  <a:gd name="T25" fmla="*/ 75669974 h 4856"/>
                  <a:gd name="T26" fmla="*/ 26850838 w 5566"/>
                  <a:gd name="T27" fmla="*/ 1900690102 h 4856"/>
                  <a:gd name="T28" fmla="*/ 26850838 w 5566"/>
                  <a:gd name="T29" fmla="*/ 1900690102 h 4856"/>
                  <a:gd name="T30" fmla="*/ 26850838 w 5566"/>
                  <a:gd name="T31" fmla="*/ 2050402872 h 4856"/>
                  <a:gd name="T32" fmla="*/ 1080544722 w 5566"/>
                  <a:gd name="T33" fmla="*/ 2147483646 h 4856"/>
                  <a:gd name="T34" fmla="*/ 1080544722 w 5566"/>
                  <a:gd name="T35" fmla="*/ 2147483646 h 4856"/>
                  <a:gd name="T36" fmla="*/ 1210730983 w 5566"/>
                  <a:gd name="T37" fmla="*/ 2147483646 h 485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5566" h="4856">
                    <a:moveTo>
                      <a:pt x="1488" y="4855"/>
                    </a:moveTo>
                    <a:lnTo>
                      <a:pt x="4077" y="4855"/>
                    </a:lnTo>
                    <a:cubicBezTo>
                      <a:pt x="4143" y="4855"/>
                      <a:pt x="4204" y="4820"/>
                      <a:pt x="4237" y="4763"/>
                    </a:cubicBezTo>
                    <a:lnTo>
                      <a:pt x="5532" y="2520"/>
                    </a:lnTo>
                    <a:cubicBezTo>
                      <a:pt x="5565" y="2463"/>
                      <a:pt x="5565" y="2393"/>
                      <a:pt x="5532" y="2336"/>
                    </a:cubicBezTo>
                    <a:lnTo>
                      <a:pt x="4237" y="93"/>
                    </a:lnTo>
                    <a:cubicBezTo>
                      <a:pt x="4204" y="35"/>
                      <a:pt x="4143" y="0"/>
                      <a:pt x="4077" y="0"/>
                    </a:cubicBezTo>
                    <a:lnTo>
                      <a:pt x="1488" y="0"/>
                    </a:lnTo>
                    <a:cubicBezTo>
                      <a:pt x="1422" y="0"/>
                      <a:pt x="1361" y="35"/>
                      <a:pt x="1328" y="93"/>
                    </a:cubicBezTo>
                    <a:lnTo>
                      <a:pt x="33" y="2336"/>
                    </a:lnTo>
                    <a:cubicBezTo>
                      <a:pt x="0" y="2393"/>
                      <a:pt x="0" y="2463"/>
                      <a:pt x="33" y="2520"/>
                    </a:cubicBezTo>
                    <a:lnTo>
                      <a:pt x="1328" y="4763"/>
                    </a:lnTo>
                    <a:cubicBezTo>
                      <a:pt x="1361" y="4820"/>
                      <a:pt x="1422" y="4855"/>
                      <a:pt x="1488" y="4855"/>
                    </a:cubicBezTo>
                  </a:path>
                </a:pathLst>
              </a:custGeom>
              <a:noFill/>
              <a:ln w="38100" cap="flat">
                <a:solidFill>
                  <a:srgbClr val="8E000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defTabSz="457189"/>
                <a:endParaRPr lang="en-US" sz="1351" dirty="0">
                  <a:latin typeface="Oswald" pitchFamily="2" charset="77"/>
                </a:endParaRPr>
              </a:p>
            </p:txBody>
          </p:sp>
        </p:grpSp>
        <p:sp>
          <p:nvSpPr>
            <p:cNvPr id="238" name="TextBox 5">
              <a:extLst>
                <a:ext uri="{FF2B5EF4-FFF2-40B4-BE49-F238E27FC236}">
                  <a16:creationId xmlns:a16="http://schemas.microsoft.com/office/drawing/2014/main" id="{4345C051-089C-4563-B0EC-C574D744381B}"/>
                </a:ext>
              </a:extLst>
            </p:cNvPr>
            <p:cNvSpPr txBox="1"/>
            <p:nvPr/>
          </p:nvSpPr>
          <p:spPr>
            <a:xfrm>
              <a:off x="908669" y="3818933"/>
              <a:ext cx="1322224" cy="338554"/>
            </a:xfrm>
            <a:prstGeom prst="rect">
              <a:avLst/>
            </a:prstGeom>
            <a:noFill/>
          </p:spPr>
          <p:txBody>
            <a:bodyPr wrap="square" rtlCol="0" anchor="b">
              <a:spAutoFit/>
            </a:bodyPr>
            <a:lstStyle/>
            <a:p>
              <a:pPr algn="ctr" defTabSz="914377">
                <a:defRPr/>
              </a:pPr>
              <a:r>
                <a:rPr lang="en-US" sz="1600" b="1" dirty="0">
                  <a:latin typeface="Calibri" panose="020F0502020204030204"/>
                </a:rPr>
                <a:t>Cadaster</a:t>
              </a:r>
            </a:p>
          </p:txBody>
        </p:sp>
      </p:grpSp>
      <p:grpSp>
        <p:nvGrpSpPr>
          <p:cNvPr id="249" name="Gruppe 248">
            <a:extLst>
              <a:ext uri="{FF2B5EF4-FFF2-40B4-BE49-F238E27FC236}">
                <a16:creationId xmlns:a16="http://schemas.microsoft.com/office/drawing/2014/main" id="{A5635487-744E-441D-9AC0-891730F7CFFA}"/>
              </a:ext>
            </a:extLst>
          </p:cNvPr>
          <p:cNvGrpSpPr/>
          <p:nvPr/>
        </p:nvGrpSpPr>
        <p:grpSpPr>
          <a:xfrm>
            <a:off x="7258367" y="3417125"/>
            <a:ext cx="1828384" cy="1798759"/>
            <a:chOff x="599325" y="3063287"/>
            <a:chExt cx="1828384" cy="1798759"/>
          </a:xfrm>
        </p:grpSpPr>
        <p:grpSp>
          <p:nvGrpSpPr>
            <p:cNvPr id="250" name="Gruppe 249">
              <a:extLst>
                <a:ext uri="{FF2B5EF4-FFF2-40B4-BE49-F238E27FC236}">
                  <a16:creationId xmlns:a16="http://schemas.microsoft.com/office/drawing/2014/main" id="{C4087B90-3895-45C2-BC40-BC953CB272F4}"/>
                </a:ext>
              </a:extLst>
            </p:cNvPr>
            <p:cNvGrpSpPr/>
            <p:nvPr/>
          </p:nvGrpSpPr>
          <p:grpSpPr>
            <a:xfrm>
              <a:off x="599325" y="3063287"/>
              <a:ext cx="1828384" cy="1798759"/>
              <a:chOff x="3272008" y="2656424"/>
              <a:chExt cx="1828384" cy="1798759"/>
            </a:xfrm>
          </p:grpSpPr>
          <p:grpSp>
            <p:nvGrpSpPr>
              <p:cNvPr id="252" name="Group 2">
                <a:extLst>
                  <a:ext uri="{FF2B5EF4-FFF2-40B4-BE49-F238E27FC236}">
                    <a16:creationId xmlns:a16="http://schemas.microsoft.com/office/drawing/2014/main" id="{C0E0AD6E-D48D-4123-A8D5-18FA9EADE2E4}"/>
                  </a:ext>
                </a:extLst>
              </p:cNvPr>
              <p:cNvGrpSpPr/>
              <p:nvPr/>
            </p:nvGrpSpPr>
            <p:grpSpPr>
              <a:xfrm>
                <a:off x="3372602" y="2672178"/>
                <a:ext cx="1652159" cy="1783005"/>
                <a:chOff x="8991263" y="3257370"/>
                <a:chExt cx="6263416" cy="6336409"/>
              </a:xfrm>
            </p:grpSpPr>
            <p:sp>
              <p:nvSpPr>
                <p:cNvPr id="254" name="Freeform 28">
                  <a:extLst>
                    <a:ext uri="{FF2B5EF4-FFF2-40B4-BE49-F238E27FC236}">
                      <a16:creationId xmlns:a16="http://schemas.microsoft.com/office/drawing/2014/main" id="{29C8F5C9-7C52-42AE-8C53-22891A0710C1}"/>
                    </a:ext>
                  </a:extLst>
                </p:cNvPr>
                <p:cNvSpPr/>
                <p:nvPr/>
              </p:nvSpPr>
              <p:spPr bwMode="auto">
                <a:xfrm>
                  <a:off x="9286422" y="3358931"/>
                  <a:ext cx="5926998" cy="5446172"/>
                </a:xfrm>
                <a:custGeom>
                  <a:avLst/>
                  <a:gdLst>
                    <a:gd name="connsiteX0" fmla="*/ 5252296 w 5928070"/>
                    <a:gd name="connsiteY0" fmla="*/ 1400731 h 5446607"/>
                    <a:gd name="connsiteX1" fmla="*/ 5268658 w 5928070"/>
                    <a:gd name="connsiteY1" fmla="*/ 1404468 h 5446607"/>
                    <a:gd name="connsiteX2" fmla="*/ 5294834 w 5928070"/>
                    <a:gd name="connsiteY2" fmla="*/ 1552716 h 5446607"/>
                    <a:gd name="connsiteX3" fmla="*/ 5325998 w 5928070"/>
                    <a:gd name="connsiteY3" fmla="*/ 1600056 h 5446607"/>
                    <a:gd name="connsiteX4" fmla="*/ 5373366 w 5928070"/>
                    <a:gd name="connsiteY4" fmla="*/ 1623726 h 5446607"/>
                    <a:gd name="connsiteX5" fmla="*/ 5378352 w 5928070"/>
                    <a:gd name="connsiteY5" fmla="*/ 1667328 h 5446607"/>
                    <a:gd name="connsiteX6" fmla="*/ 5363394 w 5928070"/>
                    <a:gd name="connsiteY6" fmla="*/ 1771975 h 5446607"/>
                    <a:gd name="connsiteX7" fmla="*/ 5397050 w 5928070"/>
                    <a:gd name="connsiteY7" fmla="*/ 1850459 h 5446607"/>
                    <a:gd name="connsiteX8" fmla="*/ 5399542 w 5928070"/>
                    <a:gd name="connsiteY8" fmla="*/ 1915240 h 5446607"/>
                    <a:gd name="connsiteX9" fmla="*/ 5383338 w 5928070"/>
                    <a:gd name="connsiteY9" fmla="*/ 1957597 h 5446607"/>
                    <a:gd name="connsiteX10" fmla="*/ 5340956 w 5928070"/>
                    <a:gd name="connsiteY10" fmla="*/ 2210491 h 5446607"/>
                    <a:gd name="connsiteX11" fmla="*/ 5380844 w 5928070"/>
                    <a:gd name="connsiteY11" fmla="*/ 2450928 h 5446607"/>
                    <a:gd name="connsiteX12" fmla="*/ 5458130 w 5928070"/>
                    <a:gd name="connsiteY12" fmla="*/ 2710051 h 5446607"/>
                    <a:gd name="connsiteX13" fmla="*/ 5450650 w 5928070"/>
                    <a:gd name="connsiteY13" fmla="*/ 2787290 h 5446607"/>
                    <a:gd name="connsiteX14" fmla="*/ 5428212 w 5928070"/>
                    <a:gd name="connsiteY14" fmla="*/ 2965438 h 5446607"/>
                    <a:gd name="connsiteX15" fmla="*/ 5490540 w 5928070"/>
                    <a:gd name="connsiteY15" fmla="*/ 3122407 h 5446607"/>
                    <a:gd name="connsiteX16" fmla="*/ 5505498 w 5928070"/>
                    <a:gd name="connsiteY16" fmla="*/ 3152306 h 5446607"/>
                    <a:gd name="connsiteX17" fmla="*/ 5589016 w 5928070"/>
                    <a:gd name="connsiteY17" fmla="*/ 3263180 h 5446607"/>
                    <a:gd name="connsiteX18" fmla="*/ 5666300 w 5928070"/>
                    <a:gd name="connsiteY18" fmla="*/ 3359106 h 5446607"/>
                    <a:gd name="connsiteX19" fmla="*/ 5703696 w 5928070"/>
                    <a:gd name="connsiteY19" fmla="*/ 3453786 h 5446607"/>
                    <a:gd name="connsiteX20" fmla="*/ 5734858 w 5928070"/>
                    <a:gd name="connsiteY20" fmla="*/ 3473718 h 5446607"/>
                    <a:gd name="connsiteX21" fmla="*/ 5767268 w 5928070"/>
                    <a:gd name="connsiteY21" fmla="*/ 3448803 h 5446607"/>
                    <a:gd name="connsiteX22" fmla="*/ 5799678 w 5928070"/>
                    <a:gd name="connsiteY22" fmla="*/ 3319241 h 5446607"/>
                    <a:gd name="connsiteX23" fmla="*/ 5847046 w 5928070"/>
                    <a:gd name="connsiteY23" fmla="*/ 3220824 h 5446607"/>
                    <a:gd name="connsiteX24" fmla="*/ 5879456 w 5928070"/>
                    <a:gd name="connsiteY24" fmla="*/ 3207120 h 5446607"/>
                    <a:gd name="connsiteX25" fmla="*/ 5913112 w 5928070"/>
                    <a:gd name="connsiteY25" fmla="*/ 3174730 h 5446607"/>
                    <a:gd name="connsiteX26" fmla="*/ 5928070 w 5928070"/>
                    <a:gd name="connsiteY26" fmla="*/ 3133619 h 5446607"/>
                    <a:gd name="connsiteX27" fmla="*/ 5885688 w 5928070"/>
                    <a:gd name="connsiteY27" fmla="*/ 3549711 h 5446607"/>
                    <a:gd name="connsiteX28" fmla="*/ 5782226 w 5928070"/>
                    <a:gd name="connsiteY28" fmla="*/ 4053010 h 5446607"/>
                    <a:gd name="connsiteX29" fmla="*/ 5766022 w 5928070"/>
                    <a:gd name="connsiteY29" fmla="*/ 4106579 h 5446607"/>
                    <a:gd name="connsiteX30" fmla="*/ 5627658 w 5928070"/>
                    <a:gd name="connsiteY30" fmla="*/ 4475331 h 5446607"/>
                    <a:gd name="connsiteX31" fmla="*/ 5454390 w 5928070"/>
                    <a:gd name="connsiteY31" fmla="*/ 4820414 h 5446607"/>
                    <a:gd name="connsiteX32" fmla="*/ 5378352 w 5928070"/>
                    <a:gd name="connsiteY32" fmla="*/ 4911356 h 5446607"/>
                    <a:gd name="connsiteX33" fmla="*/ 5343450 w 5928070"/>
                    <a:gd name="connsiteY33" fmla="*/ 4855296 h 5446607"/>
                    <a:gd name="connsiteX34" fmla="*/ 5266164 w 5928070"/>
                    <a:gd name="connsiteY34" fmla="*/ 4819168 h 5446607"/>
                    <a:gd name="connsiteX35" fmla="*/ 5121568 w 5928070"/>
                    <a:gd name="connsiteY35" fmla="*/ 4827889 h 5446607"/>
                    <a:gd name="connsiteX36" fmla="*/ 5071706 w 5928070"/>
                    <a:gd name="connsiteY36" fmla="*/ 4783040 h 5446607"/>
                    <a:gd name="connsiteX37" fmla="*/ 5070460 w 5928070"/>
                    <a:gd name="connsiteY37" fmla="*/ 4776811 h 5446607"/>
                    <a:gd name="connsiteX38" fmla="*/ 5061734 w 5928070"/>
                    <a:gd name="connsiteY38" fmla="*/ 4741929 h 5446607"/>
                    <a:gd name="connsiteX39" fmla="*/ 5030570 w 5928070"/>
                    <a:gd name="connsiteY39" fmla="*/ 4746913 h 5446607"/>
                    <a:gd name="connsiteX40" fmla="*/ 4944560 w 5928070"/>
                    <a:gd name="connsiteY40" fmla="*/ 4729472 h 5446607"/>
                    <a:gd name="connsiteX41" fmla="*/ 4883480 w 5928070"/>
                    <a:gd name="connsiteY41" fmla="*/ 4725734 h 5446607"/>
                    <a:gd name="connsiteX42" fmla="*/ 4812428 w 5928070"/>
                    <a:gd name="connsiteY42" fmla="*/ 4730717 h 5446607"/>
                    <a:gd name="connsiteX43" fmla="*/ 4740130 w 5928070"/>
                    <a:gd name="connsiteY43" fmla="*/ 4741929 h 5446607"/>
                    <a:gd name="connsiteX44" fmla="*/ 4681542 w 5928070"/>
                    <a:gd name="connsiteY44" fmla="*/ 4700818 h 5446607"/>
                    <a:gd name="connsiteX45" fmla="*/ 4586806 w 5928070"/>
                    <a:gd name="connsiteY45" fmla="*/ 4682132 h 5446607"/>
                    <a:gd name="connsiteX46" fmla="*/ 4600518 w 5928070"/>
                    <a:gd name="connsiteY46" fmla="*/ 4700818 h 5446607"/>
                    <a:gd name="connsiteX47" fmla="*/ 4718938 w 5928070"/>
                    <a:gd name="connsiteY47" fmla="*/ 4735701 h 5446607"/>
                    <a:gd name="connsiteX48" fmla="*/ 4737636 w 5928070"/>
                    <a:gd name="connsiteY48" fmla="*/ 4739438 h 5446607"/>
                    <a:gd name="connsiteX49" fmla="*/ 4738882 w 5928070"/>
                    <a:gd name="connsiteY49" fmla="*/ 4748158 h 5446607"/>
                    <a:gd name="connsiteX50" fmla="*/ 4627942 w 5928070"/>
                    <a:gd name="connsiteY50" fmla="*/ 4749404 h 5446607"/>
                    <a:gd name="connsiteX51" fmla="*/ 4510768 w 5928070"/>
                    <a:gd name="connsiteY51" fmla="*/ 4665936 h 5446607"/>
                    <a:gd name="connsiteX52" fmla="*/ 4492070 w 5928070"/>
                    <a:gd name="connsiteY52" fmla="*/ 4633546 h 5446607"/>
                    <a:gd name="connsiteX53" fmla="*/ 4619216 w 5928070"/>
                    <a:gd name="connsiteY53" fmla="*/ 4626071 h 5446607"/>
                    <a:gd name="connsiteX54" fmla="*/ 4814922 w 5928070"/>
                    <a:gd name="connsiteY54" fmla="*/ 4637283 h 5446607"/>
                    <a:gd name="connsiteX55" fmla="*/ 4844838 w 5928070"/>
                    <a:gd name="connsiteY55" fmla="*/ 4636038 h 5446607"/>
                    <a:gd name="connsiteX56" fmla="*/ 4864782 w 5928070"/>
                    <a:gd name="connsiteY56" fmla="*/ 4607385 h 5446607"/>
                    <a:gd name="connsiteX57" fmla="*/ 4846084 w 5928070"/>
                    <a:gd name="connsiteY57" fmla="*/ 4583715 h 5446607"/>
                    <a:gd name="connsiteX58" fmla="*/ 4788744 w 5928070"/>
                    <a:gd name="connsiteY58" fmla="*/ 4565028 h 5446607"/>
                    <a:gd name="connsiteX59" fmla="*/ 4777526 w 5928070"/>
                    <a:gd name="connsiteY59" fmla="*/ 4577486 h 5446607"/>
                    <a:gd name="connsiteX60" fmla="*/ 4773786 w 5928070"/>
                    <a:gd name="connsiteY60" fmla="*/ 4614859 h 5446607"/>
                    <a:gd name="connsiteX61" fmla="*/ 4738882 w 5928070"/>
                    <a:gd name="connsiteY61" fmla="*/ 4606139 h 5446607"/>
                    <a:gd name="connsiteX62" fmla="*/ 4725172 w 5928070"/>
                    <a:gd name="connsiteY62" fmla="*/ 4561290 h 5446607"/>
                    <a:gd name="connsiteX63" fmla="*/ 4713952 w 5928070"/>
                    <a:gd name="connsiteY63" fmla="*/ 4508967 h 5446607"/>
                    <a:gd name="connsiteX64" fmla="*/ 4702734 w 5928070"/>
                    <a:gd name="connsiteY64" fmla="*/ 4487789 h 5446607"/>
                    <a:gd name="connsiteX65" fmla="*/ 4725172 w 5928070"/>
                    <a:gd name="connsiteY65" fmla="*/ 4471594 h 5446607"/>
                    <a:gd name="connsiteX66" fmla="*/ 4808688 w 5928070"/>
                    <a:gd name="connsiteY66" fmla="*/ 4456644 h 5446607"/>
                    <a:gd name="connsiteX67" fmla="*/ 4841098 w 5928070"/>
                    <a:gd name="connsiteY67" fmla="*/ 4466611 h 5446607"/>
                    <a:gd name="connsiteX68" fmla="*/ 4866028 w 5928070"/>
                    <a:gd name="connsiteY68" fmla="*/ 4470348 h 5446607"/>
                    <a:gd name="connsiteX69" fmla="*/ 4859796 w 5928070"/>
                    <a:gd name="connsiteY69" fmla="*/ 4442941 h 5446607"/>
                    <a:gd name="connsiteX70" fmla="*/ 4834866 w 5928070"/>
                    <a:gd name="connsiteY70" fmla="*/ 4399338 h 5446607"/>
                    <a:gd name="connsiteX71" fmla="*/ 4862290 w 5928070"/>
                    <a:gd name="connsiteY71" fmla="*/ 4355736 h 5446607"/>
                    <a:gd name="connsiteX72" fmla="*/ 4908410 w 5928070"/>
                    <a:gd name="connsiteY72" fmla="*/ 4330820 h 5446607"/>
                    <a:gd name="connsiteX73" fmla="*/ 4853564 w 5928070"/>
                    <a:gd name="connsiteY73" fmla="*/ 4285972 h 5446607"/>
                    <a:gd name="connsiteX74" fmla="*/ 4838606 w 5928070"/>
                    <a:gd name="connsiteY74" fmla="*/ 4261056 h 5446607"/>
                    <a:gd name="connsiteX75" fmla="*/ 4849824 w 5928070"/>
                    <a:gd name="connsiteY75" fmla="*/ 4203750 h 5446607"/>
                    <a:gd name="connsiteX76" fmla="*/ 4877248 w 5928070"/>
                    <a:gd name="connsiteY76" fmla="*/ 4193784 h 5446607"/>
                    <a:gd name="connsiteX77" fmla="*/ 4920876 w 5928070"/>
                    <a:gd name="connsiteY77" fmla="*/ 4209979 h 5446607"/>
                    <a:gd name="connsiteX78" fmla="*/ 4904672 w 5928070"/>
                    <a:gd name="connsiteY78" fmla="*/ 4262302 h 5446607"/>
                    <a:gd name="connsiteX79" fmla="*/ 4913396 w 5928070"/>
                    <a:gd name="connsiteY79" fmla="*/ 4272268 h 5446607"/>
                    <a:gd name="connsiteX80" fmla="*/ 4930848 w 5928070"/>
                    <a:gd name="connsiteY80" fmla="*/ 4283480 h 5446607"/>
                    <a:gd name="connsiteX81" fmla="*/ 4939574 w 5928070"/>
                    <a:gd name="connsiteY81" fmla="*/ 4263548 h 5446607"/>
                    <a:gd name="connsiteX82" fmla="*/ 4983202 w 5928070"/>
                    <a:gd name="connsiteY82" fmla="*/ 4216208 h 5446607"/>
                    <a:gd name="connsiteX83" fmla="*/ 5013120 w 5928070"/>
                    <a:gd name="connsiteY83" fmla="*/ 4200013 h 5446607"/>
                    <a:gd name="connsiteX84" fmla="*/ 4981956 w 5928070"/>
                    <a:gd name="connsiteY84" fmla="*/ 4173851 h 5446607"/>
                    <a:gd name="connsiteX85" fmla="*/ 4938328 w 5928070"/>
                    <a:gd name="connsiteY85" fmla="*/ 4167622 h 5446607"/>
                    <a:gd name="connsiteX86" fmla="*/ 4910904 w 5928070"/>
                    <a:gd name="connsiteY86" fmla="*/ 4130248 h 5446607"/>
                    <a:gd name="connsiteX87" fmla="*/ 4934588 w 5928070"/>
                    <a:gd name="connsiteY87" fmla="*/ 4095366 h 5446607"/>
                    <a:gd name="connsiteX88" fmla="*/ 4993174 w 5928070"/>
                    <a:gd name="connsiteY88" fmla="*/ 4053010 h 5446607"/>
                    <a:gd name="connsiteX89" fmla="*/ 5031816 w 5928070"/>
                    <a:gd name="connsiteY89" fmla="*/ 4034323 h 5446607"/>
                    <a:gd name="connsiteX90" fmla="*/ 5049268 w 5928070"/>
                    <a:gd name="connsiteY90" fmla="*/ 4079171 h 5446607"/>
                    <a:gd name="connsiteX91" fmla="*/ 5065474 w 5928070"/>
                    <a:gd name="connsiteY91" fmla="*/ 4136477 h 5446607"/>
                    <a:gd name="connsiteX92" fmla="*/ 5109102 w 5928070"/>
                    <a:gd name="connsiteY92" fmla="*/ 4135232 h 5446607"/>
                    <a:gd name="connsiteX93" fmla="*/ 5173922 w 5928070"/>
                    <a:gd name="connsiteY93" fmla="*/ 3873617 h 5446607"/>
                    <a:gd name="connsiteX94" fmla="*/ 5205084 w 5928070"/>
                    <a:gd name="connsiteY94" fmla="*/ 3729104 h 5446607"/>
                    <a:gd name="connsiteX95" fmla="*/ 5230014 w 5928070"/>
                    <a:gd name="connsiteY95" fmla="*/ 3621967 h 5446607"/>
                    <a:gd name="connsiteX96" fmla="*/ 5232508 w 5928070"/>
                    <a:gd name="connsiteY96" fmla="*/ 3609509 h 5446607"/>
                    <a:gd name="connsiteX97" fmla="*/ 5220042 w 5928070"/>
                    <a:gd name="connsiteY97" fmla="*/ 3464998 h 5446607"/>
                    <a:gd name="connsiteX98" fmla="*/ 5208824 w 5928070"/>
                    <a:gd name="connsiteY98" fmla="*/ 3425133 h 5446607"/>
                    <a:gd name="connsiteX99" fmla="*/ 5218796 w 5928070"/>
                    <a:gd name="connsiteY99" fmla="*/ 3329207 h 5446607"/>
                    <a:gd name="connsiteX100" fmla="*/ 5243726 w 5928070"/>
                    <a:gd name="connsiteY100" fmla="*/ 3327961 h 5446607"/>
                    <a:gd name="connsiteX101" fmla="*/ 5257438 w 5928070"/>
                    <a:gd name="connsiteY101" fmla="*/ 3352877 h 5446607"/>
                    <a:gd name="connsiteX102" fmla="*/ 5272396 w 5928070"/>
                    <a:gd name="connsiteY102" fmla="*/ 3325470 h 5446607"/>
                    <a:gd name="connsiteX103" fmla="*/ 5253698 w 5928070"/>
                    <a:gd name="connsiteY103" fmla="*/ 3259443 h 5446607"/>
                    <a:gd name="connsiteX104" fmla="*/ 5226276 w 5928070"/>
                    <a:gd name="connsiteY104" fmla="*/ 3144831 h 5446607"/>
                    <a:gd name="connsiteX105" fmla="*/ 5221290 w 5928070"/>
                    <a:gd name="connsiteY105" fmla="*/ 3139848 h 5446607"/>
                    <a:gd name="connsiteX106" fmla="*/ 5185140 w 5928070"/>
                    <a:gd name="connsiteY106" fmla="*/ 3136110 h 5446607"/>
                    <a:gd name="connsiteX107" fmla="*/ 5192620 w 5928070"/>
                    <a:gd name="connsiteY107" fmla="*/ 3099982 h 5446607"/>
                    <a:gd name="connsiteX108" fmla="*/ 5197606 w 5928070"/>
                    <a:gd name="connsiteY108" fmla="*/ 3007794 h 5446607"/>
                    <a:gd name="connsiteX109" fmla="*/ 5223782 w 5928070"/>
                    <a:gd name="connsiteY109" fmla="*/ 2930556 h 5446607"/>
                    <a:gd name="connsiteX110" fmla="*/ 5243726 w 5928070"/>
                    <a:gd name="connsiteY110" fmla="*/ 2901903 h 5446607"/>
                    <a:gd name="connsiteX111" fmla="*/ 5183894 w 5928070"/>
                    <a:gd name="connsiteY111" fmla="*/ 2878233 h 5446607"/>
                    <a:gd name="connsiteX112" fmla="*/ 5173922 w 5928070"/>
                    <a:gd name="connsiteY112" fmla="*/ 2817189 h 5446607"/>
                    <a:gd name="connsiteX113" fmla="*/ 5177660 w 5928070"/>
                    <a:gd name="connsiteY113" fmla="*/ 2794765 h 5446607"/>
                    <a:gd name="connsiteX114" fmla="*/ 5197606 w 5928070"/>
                    <a:gd name="connsiteY114" fmla="*/ 2747425 h 5446607"/>
                    <a:gd name="connsiteX115" fmla="*/ 5203838 w 5928070"/>
                    <a:gd name="connsiteY115" fmla="*/ 2705068 h 5446607"/>
                    <a:gd name="connsiteX116" fmla="*/ 5132786 w 5928070"/>
                    <a:gd name="connsiteY116" fmla="*/ 2666449 h 5446607"/>
                    <a:gd name="connsiteX117" fmla="*/ 5099130 w 5928070"/>
                    <a:gd name="connsiteY117" fmla="*/ 2656483 h 5446607"/>
                    <a:gd name="connsiteX118" fmla="*/ 5055502 w 5928070"/>
                    <a:gd name="connsiteY118" fmla="*/ 2606651 h 5446607"/>
                    <a:gd name="connsiteX119" fmla="*/ 5049268 w 5928070"/>
                    <a:gd name="connsiteY119" fmla="*/ 2587964 h 5446607"/>
                    <a:gd name="connsiteX120" fmla="*/ 5036804 w 5928070"/>
                    <a:gd name="connsiteY120" fmla="*/ 2504497 h 5446607"/>
                    <a:gd name="connsiteX121" fmla="*/ 5034310 w 5928070"/>
                    <a:gd name="connsiteY121" fmla="*/ 2458403 h 5446607"/>
                    <a:gd name="connsiteX122" fmla="*/ 4991928 w 5928070"/>
                    <a:gd name="connsiteY122" fmla="*/ 2396113 h 5446607"/>
                    <a:gd name="connsiteX123" fmla="*/ 4948300 w 5928070"/>
                    <a:gd name="connsiteY123" fmla="*/ 2350019 h 5446607"/>
                    <a:gd name="connsiteX124" fmla="*/ 4963258 w 5928070"/>
                    <a:gd name="connsiteY124" fmla="*/ 2256585 h 5446607"/>
                    <a:gd name="connsiteX125" fmla="*/ 4955778 w 5928070"/>
                    <a:gd name="connsiteY125" fmla="*/ 2249111 h 5446607"/>
                    <a:gd name="connsiteX126" fmla="*/ 4920876 w 5928070"/>
                    <a:gd name="connsiteY126" fmla="*/ 2231670 h 5446607"/>
                    <a:gd name="connsiteX127" fmla="*/ 4943314 w 5928070"/>
                    <a:gd name="connsiteY127" fmla="*/ 2198033 h 5446607"/>
                    <a:gd name="connsiteX128" fmla="*/ 5046776 w 5928070"/>
                    <a:gd name="connsiteY128" fmla="*/ 2067226 h 5446607"/>
                    <a:gd name="connsiteX129" fmla="*/ 4986942 w 5928070"/>
                    <a:gd name="connsiteY129" fmla="*/ 1983758 h 5446607"/>
                    <a:gd name="connsiteX130" fmla="*/ 4949546 w 5928070"/>
                    <a:gd name="connsiteY130" fmla="*/ 1977529 h 5446607"/>
                    <a:gd name="connsiteX131" fmla="*/ 4952040 w 5928070"/>
                    <a:gd name="connsiteY131" fmla="*/ 1956351 h 5446607"/>
                    <a:gd name="connsiteX132" fmla="*/ 4990682 w 5928070"/>
                    <a:gd name="connsiteY132" fmla="*/ 1940156 h 5446607"/>
                    <a:gd name="connsiteX133" fmla="*/ 5054254 w 5928070"/>
                    <a:gd name="connsiteY133" fmla="*/ 1915240 h 5446607"/>
                    <a:gd name="connsiteX134" fmla="*/ 5109102 w 5928070"/>
                    <a:gd name="connsiteY134" fmla="*/ 1840493 h 5446607"/>
                    <a:gd name="connsiteX135" fmla="*/ 5157716 w 5928070"/>
                    <a:gd name="connsiteY135" fmla="*/ 1803119 h 5446607"/>
                    <a:gd name="connsiteX136" fmla="*/ 5173922 w 5928070"/>
                    <a:gd name="connsiteY136" fmla="*/ 1789416 h 5446607"/>
                    <a:gd name="connsiteX137" fmla="*/ 5153976 w 5928070"/>
                    <a:gd name="connsiteY137" fmla="*/ 1775712 h 5446607"/>
                    <a:gd name="connsiteX138" fmla="*/ 5095390 w 5928070"/>
                    <a:gd name="connsiteY138" fmla="*/ 1765746 h 5446607"/>
                    <a:gd name="connsiteX139" fmla="*/ 5069212 w 5928070"/>
                    <a:gd name="connsiteY139" fmla="*/ 1784432 h 5446607"/>
                    <a:gd name="connsiteX140" fmla="*/ 5065474 w 5928070"/>
                    <a:gd name="connsiteY140" fmla="*/ 1803119 h 5446607"/>
                    <a:gd name="connsiteX141" fmla="*/ 5020598 w 5928070"/>
                    <a:gd name="connsiteY141" fmla="*/ 1836755 h 5446607"/>
                    <a:gd name="connsiteX142" fmla="*/ 4993174 w 5928070"/>
                    <a:gd name="connsiteY142" fmla="*/ 1794399 h 5446607"/>
                    <a:gd name="connsiteX143" fmla="*/ 4993174 w 5928070"/>
                    <a:gd name="connsiteY143" fmla="*/ 1774466 h 5446607"/>
                    <a:gd name="connsiteX144" fmla="*/ 4969490 w 5928070"/>
                    <a:gd name="connsiteY144" fmla="*/ 1652379 h 5446607"/>
                    <a:gd name="connsiteX145" fmla="*/ 4925862 w 5928070"/>
                    <a:gd name="connsiteY145" fmla="*/ 1615005 h 5446607"/>
                    <a:gd name="connsiteX146" fmla="*/ 4900932 w 5928070"/>
                    <a:gd name="connsiteY146" fmla="*/ 1587598 h 5446607"/>
                    <a:gd name="connsiteX147" fmla="*/ 4929602 w 5928070"/>
                    <a:gd name="connsiteY147" fmla="*/ 1552716 h 5446607"/>
                    <a:gd name="connsiteX148" fmla="*/ 4990682 w 5928070"/>
                    <a:gd name="connsiteY148" fmla="*/ 1546487 h 5446607"/>
                    <a:gd name="connsiteX149" fmla="*/ 4979462 w 5928070"/>
                    <a:gd name="connsiteY149" fmla="*/ 1519080 h 5446607"/>
                    <a:gd name="connsiteX150" fmla="*/ 4998160 w 5928070"/>
                    <a:gd name="connsiteY150" fmla="*/ 1468003 h 5446607"/>
                    <a:gd name="connsiteX151" fmla="*/ 5167688 w 5928070"/>
                    <a:gd name="connsiteY151" fmla="*/ 1433121 h 5446607"/>
                    <a:gd name="connsiteX152" fmla="*/ 5238740 w 5928070"/>
                    <a:gd name="connsiteY152" fmla="*/ 1408205 h 5446607"/>
                    <a:gd name="connsiteX153" fmla="*/ 5252296 w 5928070"/>
                    <a:gd name="connsiteY153" fmla="*/ 1400731 h 5446607"/>
                    <a:gd name="connsiteX154" fmla="*/ 1171976 w 5928070"/>
                    <a:gd name="connsiteY154" fmla="*/ 928601 h 5446607"/>
                    <a:gd name="connsiteX155" fmla="*/ 1169990 w 5928070"/>
                    <a:gd name="connsiteY155" fmla="*/ 928758 h 5446607"/>
                    <a:gd name="connsiteX156" fmla="*/ 1172974 w 5928070"/>
                    <a:gd name="connsiteY156" fmla="*/ 928924 h 5446607"/>
                    <a:gd name="connsiteX157" fmla="*/ 1108716 w 5928070"/>
                    <a:gd name="connsiteY157" fmla="*/ 907601 h 5446607"/>
                    <a:gd name="connsiteX158" fmla="*/ 1105880 w 5928070"/>
                    <a:gd name="connsiteY158" fmla="*/ 908956 h 5446607"/>
                    <a:gd name="connsiteX159" fmla="*/ 1108754 w 5928070"/>
                    <a:gd name="connsiteY159" fmla="*/ 909274 h 5446607"/>
                    <a:gd name="connsiteX160" fmla="*/ 1116228 w 5928070"/>
                    <a:gd name="connsiteY160" fmla="*/ 913561 h 5446607"/>
                    <a:gd name="connsiteX161" fmla="*/ 1116132 w 5928070"/>
                    <a:gd name="connsiteY161" fmla="*/ 913446 h 5446607"/>
                    <a:gd name="connsiteX162" fmla="*/ 1108716 w 5928070"/>
                    <a:gd name="connsiteY162" fmla="*/ 907601 h 5446607"/>
                    <a:gd name="connsiteX163" fmla="*/ 4447666 w 5928070"/>
                    <a:gd name="connsiteY163" fmla="*/ 390148 h 5446607"/>
                    <a:gd name="connsiteX164" fmla="*/ 4573468 w 5928070"/>
                    <a:gd name="connsiteY164" fmla="*/ 490976 h 5446607"/>
                    <a:gd name="connsiteX165" fmla="*/ 4554786 w 5928070"/>
                    <a:gd name="connsiteY165" fmla="*/ 522096 h 5446607"/>
                    <a:gd name="connsiteX166" fmla="*/ 4612082 w 5928070"/>
                    <a:gd name="connsiteY166" fmla="*/ 518362 h 5446607"/>
                    <a:gd name="connsiteX167" fmla="*/ 4653186 w 5928070"/>
                    <a:gd name="connsiteY167" fmla="*/ 555706 h 5446607"/>
                    <a:gd name="connsiteX168" fmla="*/ 4627028 w 5928070"/>
                    <a:gd name="connsiteY168" fmla="*/ 570643 h 5446607"/>
                    <a:gd name="connsiteX169" fmla="*/ 4483788 w 5928070"/>
                    <a:gd name="connsiteY169" fmla="*/ 580602 h 5446607"/>
                    <a:gd name="connsiteX170" fmla="*/ 4440192 w 5928070"/>
                    <a:gd name="connsiteY170" fmla="*/ 551971 h 5446607"/>
                    <a:gd name="connsiteX171" fmla="*/ 4395352 w 5928070"/>
                    <a:gd name="connsiteY171" fmla="*/ 504669 h 5446607"/>
                    <a:gd name="connsiteX172" fmla="*/ 4364212 w 5928070"/>
                    <a:gd name="connsiteY172" fmla="*/ 485997 h 5446607"/>
                    <a:gd name="connsiteX173" fmla="*/ 4310652 w 5928070"/>
                    <a:gd name="connsiteY173" fmla="*/ 478528 h 5446607"/>
                    <a:gd name="connsiteX174" fmla="*/ 4293214 w 5928070"/>
                    <a:gd name="connsiteY174" fmla="*/ 503424 h 5446607"/>
                    <a:gd name="connsiteX175" fmla="*/ 4308160 w 5928070"/>
                    <a:gd name="connsiteY175" fmla="*/ 527075 h 5446607"/>
                    <a:gd name="connsiteX176" fmla="*/ 4325598 w 5928070"/>
                    <a:gd name="connsiteY176" fmla="*/ 534544 h 5446607"/>
                    <a:gd name="connsiteX177" fmla="*/ 4330582 w 5928070"/>
                    <a:gd name="connsiteY177" fmla="*/ 564419 h 5446607"/>
                    <a:gd name="connsiteX178" fmla="*/ 4298196 w 5928070"/>
                    <a:gd name="connsiteY178" fmla="*/ 605498 h 5446607"/>
                    <a:gd name="connsiteX179" fmla="*/ 4252110 w 5928070"/>
                    <a:gd name="connsiteY179" fmla="*/ 622925 h 5446607"/>
                    <a:gd name="connsiteX180" fmla="*/ 4199796 w 5928070"/>
                    <a:gd name="connsiteY180" fmla="*/ 641597 h 5446607"/>
                    <a:gd name="connsiteX181" fmla="*/ 4203532 w 5928070"/>
                    <a:gd name="connsiteY181" fmla="*/ 697612 h 5446607"/>
                    <a:gd name="connsiteX182" fmla="*/ 4381650 w 5928070"/>
                    <a:gd name="connsiteY182" fmla="*/ 834540 h 5446607"/>
                    <a:gd name="connsiteX183" fmla="*/ 4456384 w 5928070"/>
                    <a:gd name="connsiteY183" fmla="*/ 874373 h 5446607"/>
                    <a:gd name="connsiteX184" fmla="*/ 4462612 w 5928070"/>
                    <a:gd name="connsiteY184" fmla="*/ 925410 h 5446607"/>
                    <a:gd name="connsiteX185" fmla="*/ 4446420 w 5928070"/>
                    <a:gd name="connsiteY185" fmla="*/ 954041 h 5446607"/>
                    <a:gd name="connsiteX186" fmla="*/ 4417772 w 5928070"/>
                    <a:gd name="connsiteY186" fmla="*/ 961509 h 5446607"/>
                    <a:gd name="connsiteX187" fmla="*/ 4401580 w 5928070"/>
                    <a:gd name="connsiteY187" fmla="*/ 957775 h 5446607"/>
                    <a:gd name="connsiteX188" fmla="*/ 4399088 w 5928070"/>
                    <a:gd name="connsiteY188" fmla="*/ 978937 h 5446607"/>
                    <a:gd name="connsiteX189" fmla="*/ 4417772 w 5928070"/>
                    <a:gd name="connsiteY189" fmla="*/ 997609 h 5446607"/>
                    <a:gd name="connsiteX190" fmla="*/ 4441438 w 5928070"/>
                    <a:gd name="connsiteY190" fmla="*/ 1033708 h 5446607"/>
                    <a:gd name="connsiteX191" fmla="*/ 4440192 w 5928070"/>
                    <a:gd name="connsiteY191" fmla="*/ 1089723 h 5446607"/>
                    <a:gd name="connsiteX192" fmla="*/ 4369194 w 5928070"/>
                    <a:gd name="connsiteY192" fmla="*/ 1128312 h 5446607"/>
                    <a:gd name="connsiteX193" fmla="*/ 4329336 w 5928070"/>
                    <a:gd name="connsiteY193" fmla="*/ 1108395 h 5446607"/>
                    <a:gd name="connsiteX194" fmla="*/ 4278266 w 5928070"/>
                    <a:gd name="connsiteY194" fmla="*/ 1100927 h 5446607"/>
                    <a:gd name="connsiteX195" fmla="*/ 4203532 w 5928070"/>
                    <a:gd name="connsiteY195" fmla="*/ 1120843 h 5446607"/>
                    <a:gd name="connsiteX196" fmla="*/ 4169902 w 5928070"/>
                    <a:gd name="connsiteY196" fmla="*/ 1153208 h 5446607"/>
                    <a:gd name="connsiteX197" fmla="*/ 4152464 w 5928070"/>
                    <a:gd name="connsiteY197" fmla="*/ 1195531 h 5446607"/>
                    <a:gd name="connsiteX198" fmla="*/ 4126306 w 5928070"/>
                    <a:gd name="connsiteY198" fmla="*/ 1261505 h 5446607"/>
                    <a:gd name="connsiteX199" fmla="*/ 4137516 w 5928070"/>
                    <a:gd name="connsiteY199" fmla="*/ 1276443 h 5446607"/>
                    <a:gd name="connsiteX200" fmla="*/ 4157446 w 5928070"/>
                    <a:gd name="connsiteY200" fmla="*/ 1347396 h 5446607"/>
                    <a:gd name="connsiteX201" fmla="*/ 4159938 w 5928070"/>
                    <a:gd name="connsiteY201" fmla="*/ 1373537 h 5446607"/>
                    <a:gd name="connsiteX202" fmla="*/ 4171148 w 5928070"/>
                    <a:gd name="connsiteY202" fmla="*/ 1408391 h 5446607"/>
                    <a:gd name="connsiteX203" fmla="*/ 4116342 w 5928070"/>
                    <a:gd name="connsiteY203" fmla="*/ 1427063 h 5446607"/>
                    <a:gd name="connsiteX204" fmla="*/ 4095168 w 5928070"/>
                    <a:gd name="connsiteY204" fmla="*/ 1397188 h 5446607"/>
                    <a:gd name="connsiteX205" fmla="*/ 4061536 w 5928070"/>
                    <a:gd name="connsiteY205" fmla="*/ 1301339 h 5446607"/>
                    <a:gd name="connsiteX206" fmla="*/ 4044098 w 5928070"/>
                    <a:gd name="connsiteY206" fmla="*/ 1328724 h 5446607"/>
                    <a:gd name="connsiteX207" fmla="*/ 3909576 w 5928070"/>
                    <a:gd name="connsiteY207" fmla="*/ 1378516 h 5446607"/>
                    <a:gd name="connsiteX208" fmla="*/ 3806194 w 5928070"/>
                    <a:gd name="connsiteY208" fmla="*/ 1368558 h 5446607"/>
                    <a:gd name="connsiteX209" fmla="*/ 3849788 w 5928070"/>
                    <a:gd name="connsiteY209" fmla="*/ 1383495 h 5446607"/>
                    <a:gd name="connsiteX210" fmla="*/ 3877192 w 5928070"/>
                    <a:gd name="connsiteY210" fmla="*/ 1422084 h 5446607"/>
                    <a:gd name="connsiteX211" fmla="*/ 3848544 w 5928070"/>
                    <a:gd name="connsiteY211" fmla="*/ 1440756 h 5446607"/>
                    <a:gd name="connsiteX212" fmla="*/ 3827368 w 5928070"/>
                    <a:gd name="connsiteY212" fmla="*/ 1468141 h 5446607"/>
                    <a:gd name="connsiteX213" fmla="*/ 3834842 w 5928070"/>
                    <a:gd name="connsiteY213" fmla="*/ 1484324 h 5446607"/>
                    <a:gd name="connsiteX214" fmla="*/ 3867226 w 5928070"/>
                    <a:gd name="connsiteY214" fmla="*/ 1473121 h 5446607"/>
                    <a:gd name="connsiteX215" fmla="*/ 3880928 w 5928070"/>
                    <a:gd name="connsiteY215" fmla="*/ 1408391 h 5446607"/>
                    <a:gd name="connsiteX216" fmla="*/ 3888402 w 5928070"/>
                    <a:gd name="connsiteY216" fmla="*/ 1379761 h 5446607"/>
                    <a:gd name="connsiteX217" fmla="*/ 3918296 w 5928070"/>
                    <a:gd name="connsiteY217" fmla="*/ 1388474 h 5446607"/>
                    <a:gd name="connsiteX218" fmla="*/ 3930752 w 5928070"/>
                    <a:gd name="connsiteY218" fmla="*/ 1444490 h 5446607"/>
                    <a:gd name="connsiteX219" fmla="*/ 3875946 w 5928070"/>
                    <a:gd name="connsiteY219" fmla="*/ 1563991 h 5446607"/>
                    <a:gd name="connsiteX220" fmla="*/ 3874700 w 5928070"/>
                    <a:gd name="connsiteY220" fmla="*/ 1648637 h 5446607"/>
                    <a:gd name="connsiteX221" fmla="*/ 3917050 w 5928070"/>
                    <a:gd name="connsiteY221" fmla="*/ 1751955 h 5446607"/>
                    <a:gd name="connsiteX222" fmla="*/ 3920786 w 5928070"/>
                    <a:gd name="connsiteY222" fmla="*/ 1766892 h 5446607"/>
                    <a:gd name="connsiteX223" fmla="*/ 3923278 w 5928070"/>
                    <a:gd name="connsiteY223" fmla="*/ 1786809 h 5446607"/>
                    <a:gd name="connsiteX224" fmla="*/ 3889648 w 5928070"/>
                    <a:gd name="connsiteY224" fmla="*/ 1834111 h 5446607"/>
                    <a:gd name="connsiteX225" fmla="*/ 3874700 w 5928070"/>
                    <a:gd name="connsiteY225" fmla="*/ 1830377 h 5446607"/>
                    <a:gd name="connsiteX226" fmla="*/ 3831104 w 5928070"/>
                    <a:gd name="connsiteY226" fmla="*/ 1785564 h 5446607"/>
                    <a:gd name="connsiteX227" fmla="*/ 3804948 w 5928070"/>
                    <a:gd name="connsiteY227" fmla="*/ 1776851 h 5446607"/>
                    <a:gd name="connsiteX228" fmla="*/ 3792492 w 5928070"/>
                    <a:gd name="connsiteY228" fmla="*/ 1780585 h 5446607"/>
                    <a:gd name="connsiteX229" fmla="*/ 3762598 w 5928070"/>
                    <a:gd name="connsiteY229" fmla="*/ 1780585 h 5446607"/>
                    <a:gd name="connsiteX230" fmla="*/ 3704056 w 5928070"/>
                    <a:gd name="connsiteY230" fmla="*/ 1703408 h 5446607"/>
                    <a:gd name="connsiteX231" fmla="*/ 3697828 w 5928070"/>
                    <a:gd name="connsiteY231" fmla="*/ 1606314 h 5446607"/>
                    <a:gd name="connsiteX232" fmla="*/ 3736442 w 5928070"/>
                    <a:gd name="connsiteY232" fmla="*/ 1561501 h 5446607"/>
                    <a:gd name="connsiteX233" fmla="*/ 3750142 w 5928070"/>
                    <a:gd name="connsiteY233" fmla="*/ 1561501 h 5446607"/>
                    <a:gd name="connsiteX234" fmla="*/ 3777546 w 5928070"/>
                    <a:gd name="connsiteY234" fmla="*/ 1537850 h 5446607"/>
                    <a:gd name="connsiteX235" fmla="*/ 3760108 w 5928070"/>
                    <a:gd name="connsiteY235" fmla="*/ 1514199 h 5446607"/>
                    <a:gd name="connsiteX236" fmla="*/ 3733950 w 5928070"/>
                    <a:gd name="connsiteY236" fmla="*/ 1454449 h 5446607"/>
                    <a:gd name="connsiteX237" fmla="*/ 3704056 w 5928070"/>
                    <a:gd name="connsiteY237" fmla="*/ 1463162 h 5446607"/>
                    <a:gd name="connsiteX238" fmla="*/ 3661706 w 5928070"/>
                    <a:gd name="connsiteY238" fmla="*/ 1459428 h 5446607"/>
                    <a:gd name="connsiteX239" fmla="*/ 3660460 w 5928070"/>
                    <a:gd name="connsiteY239" fmla="*/ 1415860 h 5446607"/>
                    <a:gd name="connsiteX240" fmla="*/ 3666688 w 5928070"/>
                    <a:gd name="connsiteY240" fmla="*/ 1343662 h 5446607"/>
                    <a:gd name="connsiteX241" fmla="*/ 3631812 w 5928070"/>
                    <a:gd name="connsiteY241" fmla="*/ 1397188 h 5446607"/>
                    <a:gd name="connsiteX242" fmla="*/ 3623094 w 5928070"/>
                    <a:gd name="connsiteY242" fmla="*/ 1422084 h 5446607"/>
                    <a:gd name="connsiteX243" fmla="*/ 3600674 w 5928070"/>
                    <a:gd name="connsiteY243" fmla="*/ 1465652 h 5446607"/>
                    <a:gd name="connsiteX244" fmla="*/ 3543376 w 5928070"/>
                    <a:gd name="connsiteY244" fmla="*/ 1493037 h 5446607"/>
                    <a:gd name="connsiteX245" fmla="*/ 3524694 w 5928070"/>
                    <a:gd name="connsiteY245" fmla="*/ 1499261 h 5446607"/>
                    <a:gd name="connsiteX246" fmla="*/ 3456186 w 5928070"/>
                    <a:gd name="connsiteY246" fmla="*/ 1506730 h 5446607"/>
                    <a:gd name="connsiteX247" fmla="*/ 3446222 w 5928070"/>
                    <a:gd name="connsiteY247" fmla="*/ 1505485 h 5446607"/>
                    <a:gd name="connsiteX248" fmla="*/ 3453696 w 5928070"/>
                    <a:gd name="connsiteY248" fmla="*/ 1539095 h 5446607"/>
                    <a:gd name="connsiteX249" fmla="*/ 3420064 w 5928070"/>
                    <a:gd name="connsiteY249" fmla="*/ 1580173 h 5446607"/>
                    <a:gd name="connsiteX250" fmla="*/ 3320418 w 5928070"/>
                    <a:gd name="connsiteY250" fmla="*/ 1590131 h 5446607"/>
                    <a:gd name="connsiteX251" fmla="*/ 3264368 w 5928070"/>
                    <a:gd name="connsiteY251" fmla="*/ 1541584 h 5446607"/>
                    <a:gd name="connsiteX252" fmla="*/ 3259386 w 5928070"/>
                    <a:gd name="connsiteY252" fmla="*/ 1511709 h 5446607"/>
                    <a:gd name="connsiteX253" fmla="*/ 3235720 w 5928070"/>
                    <a:gd name="connsiteY253" fmla="*/ 1525402 h 5446607"/>
                    <a:gd name="connsiteX254" fmla="*/ 3152266 w 5928070"/>
                    <a:gd name="connsiteY254" fmla="*/ 1505485 h 5446607"/>
                    <a:gd name="connsiteX255" fmla="*/ 3126108 w 5928070"/>
                    <a:gd name="connsiteY255" fmla="*/ 1488058 h 5446607"/>
                    <a:gd name="connsiteX256" fmla="*/ 3121126 w 5928070"/>
                    <a:gd name="connsiteY256" fmla="*/ 1526647 h 5446607"/>
                    <a:gd name="connsiteX257" fmla="*/ 3111162 w 5928070"/>
                    <a:gd name="connsiteY257" fmla="*/ 1580173 h 5446607"/>
                    <a:gd name="connsiteX258" fmla="*/ 3093724 w 5928070"/>
                    <a:gd name="connsiteY258" fmla="*/ 1583907 h 5446607"/>
                    <a:gd name="connsiteX259" fmla="*/ 3031444 w 5928070"/>
                    <a:gd name="connsiteY259" fmla="*/ 1514199 h 5446607"/>
                    <a:gd name="connsiteX260" fmla="*/ 2940518 w 5928070"/>
                    <a:gd name="connsiteY260" fmla="*/ 1479345 h 5446607"/>
                    <a:gd name="connsiteX261" fmla="*/ 2870766 w 5928070"/>
                    <a:gd name="connsiteY261" fmla="*/ 1454449 h 5446607"/>
                    <a:gd name="connsiteX262" fmla="*/ 2788558 w 5928070"/>
                    <a:gd name="connsiteY262" fmla="*/ 1437021 h 5446607"/>
                    <a:gd name="connsiteX263" fmla="*/ 2776102 w 5928070"/>
                    <a:gd name="connsiteY263" fmla="*/ 1357355 h 5446607"/>
                    <a:gd name="connsiteX264" fmla="*/ 2783574 w 5928070"/>
                    <a:gd name="connsiteY264" fmla="*/ 1324990 h 5446607"/>
                    <a:gd name="connsiteX265" fmla="*/ 2832152 w 5928070"/>
                    <a:gd name="connsiteY265" fmla="*/ 1260260 h 5446607"/>
                    <a:gd name="connsiteX266" fmla="*/ 2848344 w 5928070"/>
                    <a:gd name="connsiteY266" fmla="*/ 1237854 h 5446607"/>
                    <a:gd name="connsiteX267" fmla="*/ 2723788 w 5928070"/>
                    <a:gd name="connsiteY267" fmla="*/ 1142005 h 5446607"/>
                    <a:gd name="connsiteX268" fmla="*/ 2629124 w 5928070"/>
                    <a:gd name="connsiteY268" fmla="*/ 1108395 h 5446607"/>
                    <a:gd name="connsiteX269" fmla="*/ 2544424 w 5928070"/>
                    <a:gd name="connsiteY269" fmla="*/ 1044911 h 5446607"/>
                    <a:gd name="connsiteX270" fmla="*/ 2515776 w 5928070"/>
                    <a:gd name="connsiteY270" fmla="*/ 1034952 h 5446607"/>
                    <a:gd name="connsiteX271" fmla="*/ 2439796 w 5928070"/>
                    <a:gd name="connsiteY271" fmla="*/ 1039932 h 5446607"/>
                    <a:gd name="connsiteX272" fmla="*/ 2417376 w 5928070"/>
                    <a:gd name="connsiteY272" fmla="*/ 899269 h 5446607"/>
                    <a:gd name="connsiteX273" fmla="*/ 2504566 w 5928070"/>
                    <a:gd name="connsiteY273" fmla="*/ 810889 h 5446607"/>
                    <a:gd name="connsiteX274" fmla="*/ 2727524 w 5928070"/>
                    <a:gd name="connsiteY274" fmla="*/ 846988 h 5446607"/>
                    <a:gd name="connsiteX275" fmla="*/ 2910624 w 5928070"/>
                    <a:gd name="connsiteY275" fmla="*/ 879353 h 5446607"/>
                    <a:gd name="connsiteX276" fmla="*/ 3005288 w 5928070"/>
                    <a:gd name="connsiteY276" fmla="*/ 844498 h 5446607"/>
                    <a:gd name="connsiteX277" fmla="*/ 3045146 w 5928070"/>
                    <a:gd name="connsiteY277" fmla="*/ 762342 h 5446607"/>
                    <a:gd name="connsiteX278" fmla="*/ 3056356 w 5928070"/>
                    <a:gd name="connsiteY278" fmla="*/ 717529 h 5446607"/>
                    <a:gd name="connsiteX279" fmla="*/ 3075040 w 5928070"/>
                    <a:gd name="connsiteY279" fmla="*/ 718774 h 5446607"/>
                    <a:gd name="connsiteX280" fmla="*/ 3094970 w 5928070"/>
                    <a:gd name="connsiteY280" fmla="*/ 813378 h 5446607"/>
                    <a:gd name="connsiteX281" fmla="*/ 3094970 w 5928070"/>
                    <a:gd name="connsiteY281" fmla="*/ 837030 h 5446607"/>
                    <a:gd name="connsiteX282" fmla="*/ 3107424 w 5928070"/>
                    <a:gd name="connsiteY282" fmla="*/ 861925 h 5446607"/>
                    <a:gd name="connsiteX283" fmla="*/ 3133582 w 5928070"/>
                    <a:gd name="connsiteY283" fmla="*/ 853212 h 5446607"/>
                    <a:gd name="connsiteX284" fmla="*/ 3222018 w 5928070"/>
                    <a:gd name="connsiteY284" fmla="*/ 802175 h 5446607"/>
                    <a:gd name="connsiteX285" fmla="*/ 3314190 w 5928070"/>
                    <a:gd name="connsiteY285" fmla="*/ 823337 h 5446607"/>
                    <a:gd name="connsiteX286" fmla="*/ 3341594 w 5928070"/>
                    <a:gd name="connsiteY286" fmla="*/ 909228 h 5446607"/>
                    <a:gd name="connsiteX287" fmla="*/ 3362768 w 5928070"/>
                    <a:gd name="connsiteY287" fmla="*/ 880597 h 5446607"/>
                    <a:gd name="connsiteX288" fmla="*/ 3402626 w 5928070"/>
                    <a:gd name="connsiteY288" fmla="*/ 830806 h 5446607"/>
                    <a:gd name="connsiteX289" fmla="*/ 3436258 w 5928070"/>
                    <a:gd name="connsiteY289" fmla="*/ 809644 h 5446607"/>
                    <a:gd name="connsiteX290" fmla="*/ 3496044 w 5928070"/>
                    <a:gd name="connsiteY290" fmla="*/ 824582 h 5446607"/>
                    <a:gd name="connsiteX291" fmla="*/ 3504764 w 5928070"/>
                    <a:gd name="connsiteY291" fmla="*/ 839519 h 5446607"/>
                    <a:gd name="connsiteX292" fmla="*/ 3538394 w 5928070"/>
                    <a:gd name="connsiteY292" fmla="*/ 840764 h 5446607"/>
                    <a:gd name="connsiteX293" fmla="*/ 3728968 w 5928070"/>
                    <a:gd name="connsiteY293" fmla="*/ 850722 h 5446607"/>
                    <a:gd name="connsiteX294" fmla="*/ 3733950 w 5928070"/>
                    <a:gd name="connsiteY294" fmla="*/ 896780 h 5446607"/>
                    <a:gd name="connsiteX295" fmla="*/ 3757616 w 5928070"/>
                    <a:gd name="connsiteY295" fmla="*/ 927900 h 5446607"/>
                    <a:gd name="connsiteX296" fmla="*/ 3804948 w 5928070"/>
                    <a:gd name="connsiteY296" fmla="*/ 921676 h 5446607"/>
                    <a:gd name="connsiteX297" fmla="*/ 3798720 w 5928070"/>
                    <a:gd name="connsiteY297" fmla="*/ 901759 h 5446607"/>
                    <a:gd name="connsiteX298" fmla="*/ 3816158 w 5928070"/>
                    <a:gd name="connsiteY298" fmla="*/ 866905 h 5446607"/>
                    <a:gd name="connsiteX299" fmla="*/ 3859754 w 5928070"/>
                    <a:gd name="connsiteY299" fmla="*/ 865660 h 5446607"/>
                    <a:gd name="connsiteX300" fmla="*/ 3894630 w 5928070"/>
                    <a:gd name="connsiteY300" fmla="*/ 860681 h 5446607"/>
                    <a:gd name="connsiteX301" fmla="*/ 3978082 w 5928070"/>
                    <a:gd name="connsiteY301" fmla="*/ 851967 h 5446607"/>
                    <a:gd name="connsiteX302" fmla="*/ 4034134 w 5928070"/>
                    <a:gd name="connsiteY302" fmla="*/ 886821 h 5446607"/>
                    <a:gd name="connsiteX303" fmla="*/ 4066518 w 5928070"/>
                    <a:gd name="connsiteY303" fmla="*/ 967733 h 5446607"/>
                    <a:gd name="connsiteX304" fmla="*/ 4082712 w 5928070"/>
                    <a:gd name="connsiteY304" fmla="*/ 991385 h 5446607"/>
                    <a:gd name="connsiteX305" fmla="*/ 4092676 w 5928070"/>
                    <a:gd name="connsiteY305" fmla="*/ 966489 h 5446607"/>
                    <a:gd name="connsiteX306" fmla="*/ 4088940 w 5928070"/>
                    <a:gd name="connsiteY306" fmla="*/ 946572 h 5446607"/>
                    <a:gd name="connsiteX307" fmla="*/ 4140008 w 5928070"/>
                    <a:gd name="connsiteY307" fmla="*/ 809644 h 5446607"/>
                    <a:gd name="connsiteX308" fmla="*/ 4172392 w 5928070"/>
                    <a:gd name="connsiteY308" fmla="*/ 778524 h 5446607"/>
                    <a:gd name="connsiteX309" fmla="*/ 4181112 w 5928070"/>
                    <a:gd name="connsiteY309" fmla="*/ 764831 h 5446607"/>
                    <a:gd name="connsiteX310" fmla="*/ 4144990 w 5928070"/>
                    <a:gd name="connsiteY310" fmla="*/ 667737 h 5446607"/>
                    <a:gd name="connsiteX311" fmla="*/ 4130044 w 5928070"/>
                    <a:gd name="connsiteY311" fmla="*/ 667737 h 5446607"/>
                    <a:gd name="connsiteX312" fmla="*/ 4125062 w 5928070"/>
                    <a:gd name="connsiteY312" fmla="*/ 686409 h 5446607"/>
                    <a:gd name="connsiteX313" fmla="*/ 4137516 w 5928070"/>
                    <a:gd name="connsiteY313" fmla="*/ 705081 h 5446607"/>
                    <a:gd name="connsiteX314" fmla="*/ 4098904 w 5928070"/>
                    <a:gd name="connsiteY314" fmla="*/ 768566 h 5446607"/>
                    <a:gd name="connsiteX315" fmla="*/ 4062782 w 5928070"/>
                    <a:gd name="connsiteY315" fmla="*/ 768566 h 5446607"/>
                    <a:gd name="connsiteX316" fmla="*/ 3995522 w 5928070"/>
                    <a:gd name="connsiteY316" fmla="*/ 722508 h 5446607"/>
                    <a:gd name="connsiteX317" fmla="*/ 4007976 w 5928070"/>
                    <a:gd name="connsiteY317" fmla="*/ 687654 h 5446607"/>
                    <a:gd name="connsiteX318" fmla="*/ 4044098 w 5928070"/>
                    <a:gd name="connsiteY318" fmla="*/ 635373 h 5446607"/>
                    <a:gd name="connsiteX319" fmla="*/ 4065274 w 5928070"/>
                    <a:gd name="connsiteY319" fmla="*/ 617946 h 5446607"/>
                    <a:gd name="connsiteX320" fmla="*/ 4086448 w 5928070"/>
                    <a:gd name="connsiteY320" fmla="*/ 546992 h 5446607"/>
                    <a:gd name="connsiteX321" fmla="*/ 4077730 w 5928070"/>
                    <a:gd name="connsiteY321" fmla="*/ 529565 h 5446607"/>
                    <a:gd name="connsiteX322" fmla="*/ 4120078 w 5928070"/>
                    <a:gd name="connsiteY322" fmla="*/ 468570 h 5446607"/>
                    <a:gd name="connsiteX323" fmla="*/ 4212252 w 5928070"/>
                    <a:gd name="connsiteY323" fmla="*/ 433716 h 5446607"/>
                    <a:gd name="connsiteX324" fmla="*/ 4275776 w 5928070"/>
                    <a:gd name="connsiteY324" fmla="*/ 425002 h 5446607"/>
                    <a:gd name="connsiteX325" fmla="*/ 4339300 w 5928070"/>
                    <a:gd name="connsiteY325" fmla="*/ 418778 h 5446607"/>
                    <a:gd name="connsiteX326" fmla="*/ 4385386 w 5928070"/>
                    <a:gd name="connsiteY326" fmla="*/ 421268 h 5446607"/>
                    <a:gd name="connsiteX327" fmla="*/ 4420262 w 5928070"/>
                    <a:gd name="connsiteY327" fmla="*/ 451143 h 5446607"/>
                    <a:gd name="connsiteX328" fmla="*/ 4448910 w 5928070"/>
                    <a:gd name="connsiteY328" fmla="*/ 452388 h 5446607"/>
                    <a:gd name="connsiteX329" fmla="*/ 4450156 w 5928070"/>
                    <a:gd name="connsiteY329" fmla="*/ 428737 h 5446607"/>
                    <a:gd name="connsiteX330" fmla="*/ 4447666 w 5928070"/>
                    <a:gd name="connsiteY330" fmla="*/ 390148 h 5446607"/>
                    <a:gd name="connsiteX331" fmla="*/ 2451078 w 5928070"/>
                    <a:gd name="connsiteY331" fmla="*/ 0 h 5446607"/>
                    <a:gd name="connsiteX332" fmla="*/ 2487172 w 5928070"/>
                    <a:gd name="connsiteY332" fmla="*/ 11190 h 5446607"/>
                    <a:gd name="connsiteX333" fmla="*/ 2687546 w 5928070"/>
                    <a:gd name="connsiteY333" fmla="*/ 139251 h 5446607"/>
                    <a:gd name="connsiteX334" fmla="*/ 2746042 w 5928070"/>
                    <a:gd name="connsiteY334" fmla="*/ 187740 h 5446607"/>
                    <a:gd name="connsiteX335" fmla="*/ 2816982 w 5928070"/>
                    <a:gd name="connsiteY335" fmla="*/ 228770 h 5446607"/>
                    <a:gd name="connsiteX336" fmla="*/ 2938950 w 5928070"/>
                    <a:gd name="connsiteY336" fmla="*/ 299639 h 5446607"/>
                    <a:gd name="connsiteX337" fmla="*/ 2953884 w 5928070"/>
                    <a:gd name="connsiteY337" fmla="*/ 320775 h 5446607"/>
                    <a:gd name="connsiteX338" fmla="*/ 3027314 w 5928070"/>
                    <a:gd name="connsiteY338" fmla="*/ 436404 h 5446607"/>
                    <a:gd name="connsiteX339" fmla="*/ 3073362 w 5928070"/>
                    <a:gd name="connsiteY339" fmla="*/ 482406 h 5446607"/>
                    <a:gd name="connsiteX340" fmla="*/ 3082074 w 5928070"/>
                    <a:gd name="connsiteY340" fmla="*/ 504786 h 5446607"/>
                    <a:gd name="connsiteX341" fmla="*/ 3058428 w 5928070"/>
                    <a:gd name="connsiteY341" fmla="*/ 511003 h 5446607"/>
                    <a:gd name="connsiteX342" fmla="*/ 2915302 w 5928070"/>
                    <a:gd name="connsiteY342" fmla="*/ 397861 h 5446607"/>
                    <a:gd name="connsiteX343" fmla="*/ 2859296 w 5928070"/>
                    <a:gd name="connsiteY343" fmla="*/ 344398 h 5446607"/>
                    <a:gd name="connsiteX344" fmla="*/ 2846852 w 5928070"/>
                    <a:gd name="connsiteY344" fmla="*/ 338182 h 5446607"/>
                    <a:gd name="connsiteX345" fmla="*/ 2768444 w 5928070"/>
                    <a:gd name="connsiteY345" fmla="*/ 315802 h 5446607"/>
                    <a:gd name="connsiteX346" fmla="*/ 2738574 w 5928070"/>
                    <a:gd name="connsiteY346" fmla="*/ 287206 h 5446607"/>
                    <a:gd name="connsiteX347" fmla="*/ 2701236 w 5928070"/>
                    <a:gd name="connsiteY347" fmla="*/ 259853 h 5446607"/>
                    <a:gd name="connsiteX348" fmla="*/ 2652698 w 5928070"/>
                    <a:gd name="connsiteY348" fmla="*/ 238716 h 5446607"/>
                    <a:gd name="connsiteX349" fmla="*/ 2624074 w 5928070"/>
                    <a:gd name="connsiteY349" fmla="*/ 223797 h 5446607"/>
                    <a:gd name="connsiteX350" fmla="*/ 2600426 w 5928070"/>
                    <a:gd name="connsiteY350" fmla="*/ 227527 h 5446607"/>
                    <a:gd name="connsiteX351" fmla="*/ 2600426 w 5928070"/>
                    <a:gd name="connsiteY351" fmla="*/ 254880 h 5446607"/>
                    <a:gd name="connsiteX352" fmla="*/ 2660166 w 5928070"/>
                    <a:gd name="connsiteY352" fmla="*/ 313315 h 5446607"/>
                    <a:gd name="connsiteX353" fmla="*/ 2653944 w 5928070"/>
                    <a:gd name="connsiteY353" fmla="*/ 375481 h 5446607"/>
                    <a:gd name="connsiteX354" fmla="*/ 2632786 w 5928070"/>
                    <a:gd name="connsiteY354" fmla="*/ 423971 h 5446607"/>
                    <a:gd name="connsiteX355" fmla="*/ 2625318 w 5928070"/>
                    <a:gd name="connsiteY355" fmla="*/ 471217 h 5446607"/>
                    <a:gd name="connsiteX356" fmla="*/ 2533220 w 5928070"/>
                    <a:gd name="connsiteY356" fmla="*/ 417754 h 5446607"/>
                    <a:gd name="connsiteX357" fmla="*/ 2462280 w 5928070"/>
                    <a:gd name="connsiteY357" fmla="*/ 423971 h 5446607"/>
                    <a:gd name="connsiteX358" fmla="*/ 2413742 w 5928070"/>
                    <a:gd name="connsiteY358" fmla="*/ 416511 h 5446607"/>
                    <a:gd name="connsiteX359" fmla="*/ 2370182 w 5928070"/>
                    <a:gd name="connsiteY359" fmla="*/ 382941 h 5446607"/>
                    <a:gd name="connsiteX360" fmla="*/ 2316666 w 5928070"/>
                    <a:gd name="connsiteY360" fmla="*/ 361805 h 5446607"/>
                    <a:gd name="connsiteX361" fmla="*/ 2293018 w 5928070"/>
                    <a:gd name="connsiteY361" fmla="*/ 355588 h 5446607"/>
                    <a:gd name="connsiteX362" fmla="*/ 2209632 w 5928070"/>
                    <a:gd name="connsiteY362" fmla="*/ 371751 h 5446607"/>
                    <a:gd name="connsiteX363" fmla="*/ 2179764 w 5928070"/>
                    <a:gd name="connsiteY363" fmla="*/ 385428 h 5446607"/>
                    <a:gd name="connsiteX364" fmla="*/ 2075220 w 5928070"/>
                    <a:gd name="connsiteY364" fmla="*/ 377968 h 5446607"/>
                    <a:gd name="connsiteX365" fmla="*/ 2051572 w 5928070"/>
                    <a:gd name="connsiteY365" fmla="*/ 361805 h 5446607"/>
                    <a:gd name="connsiteX366" fmla="*/ 2010502 w 5928070"/>
                    <a:gd name="connsiteY366" fmla="*/ 351858 h 5446607"/>
                    <a:gd name="connsiteX367" fmla="*/ 1902224 w 5928070"/>
                    <a:gd name="connsiteY367" fmla="*/ 370508 h 5446607"/>
                    <a:gd name="connsiteX368" fmla="*/ 1874844 w 5928070"/>
                    <a:gd name="connsiteY368" fmla="*/ 359318 h 5446607"/>
                    <a:gd name="connsiteX369" fmla="*/ 1833774 w 5928070"/>
                    <a:gd name="connsiteY369" fmla="*/ 363048 h 5446607"/>
                    <a:gd name="connsiteX370" fmla="*/ 1803904 w 5928070"/>
                    <a:gd name="connsiteY370" fmla="*/ 374238 h 5446607"/>
                    <a:gd name="connsiteX371" fmla="*/ 1730474 w 5928070"/>
                    <a:gd name="connsiteY371" fmla="*/ 349371 h 5446607"/>
                    <a:gd name="connsiteX372" fmla="*/ 1686914 w 5928070"/>
                    <a:gd name="connsiteY372" fmla="*/ 345642 h 5446607"/>
                    <a:gd name="connsiteX373" fmla="*/ 1645844 w 5928070"/>
                    <a:gd name="connsiteY373" fmla="*/ 341912 h 5446607"/>
                    <a:gd name="connsiteX374" fmla="*/ 1578638 w 5928070"/>
                    <a:gd name="connsiteY374" fmla="*/ 346885 h 5446607"/>
                    <a:gd name="connsiteX375" fmla="*/ 1535078 w 5928070"/>
                    <a:gd name="connsiteY375" fmla="*/ 354345 h 5446607"/>
                    <a:gd name="connsiteX376" fmla="*/ 1494008 w 5928070"/>
                    <a:gd name="connsiteY376" fmla="*/ 368021 h 5446607"/>
                    <a:gd name="connsiteX377" fmla="*/ 1380752 w 5928070"/>
                    <a:gd name="connsiteY377" fmla="*/ 427701 h 5446607"/>
                    <a:gd name="connsiteX378" fmla="*/ 1338436 w 5928070"/>
                    <a:gd name="connsiteY378" fmla="*/ 422727 h 5446607"/>
                    <a:gd name="connsiteX379" fmla="*/ 1298610 w 5928070"/>
                    <a:gd name="connsiteY379" fmla="*/ 458784 h 5446607"/>
                    <a:gd name="connsiteX380" fmla="*/ 1294876 w 5928070"/>
                    <a:gd name="connsiteY380" fmla="*/ 481163 h 5446607"/>
                    <a:gd name="connsiteX381" fmla="*/ 1263762 w 5928070"/>
                    <a:gd name="connsiteY381" fmla="*/ 501056 h 5446607"/>
                    <a:gd name="connsiteX382" fmla="*/ 1246338 w 5928070"/>
                    <a:gd name="connsiteY382" fmla="*/ 523436 h 5446607"/>
                    <a:gd name="connsiteX383" fmla="*/ 1105702 w 5928070"/>
                    <a:gd name="connsiteY383" fmla="*/ 586845 h 5446607"/>
                    <a:gd name="connsiteX384" fmla="*/ 1204022 w 5928070"/>
                    <a:gd name="connsiteY384" fmla="*/ 651497 h 5446607"/>
                    <a:gd name="connsiteX385" fmla="*/ 1358350 w 5928070"/>
                    <a:gd name="connsiteY385" fmla="*/ 741016 h 5446607"/>
                    <a:gd name="connsiteX386" fmla="*/ 1367062 w 5928070"/>
                    <a:gd name="connsiteY386" fmla="*/ 767126 h 5446607"/>
                    <a:gd name="connsiteX387" fmla="*/ 1378262 w 5928070"/>
                    <a:gd name="connsiteY387" fmla="*/ 834265 h 5446607"/>
                    <a:gd name="connsiteX388" fmla="*/ 1383240 w 5928070"/>
                    <a:gd name="connsiteY388" fmla="*/ 995896 h 5446607"/>
                    <a:gd name="connsiteX389" fmla="*/ 1297366 w 5928070"/>
                    <a:gd name="connsiteY389" fmla="*/ 1043142 h 5446607"/>
                    <a:gd name="connsiteX390" fmla="*/ 1291790 w 5928070"/>
                    <a:gd name="connsiteY390" fmla="*/ 1036062 h 5446607"/>
                    <a:gd name="connsiteX391" fmla="*/ 1297028 w 5928070"/>
                    <a:gd name="connsiteY391" fmla="*/ 1049508 h 5446607"/>
                    <a:gd name="connsiteX392" fmla="*/ 1265878 w 5928070"/>
                    <a:gd name="connsiteY392" fmla="*/ 1094377 h 5446607"/>
                    <a:gd name="connsiteX393" fmla="*/ 1207320 w 5928070"/>
                    <a:gd name="connsiteY393" fmla="*/ 1119304 h 5446607"/>
                    <a:gd name="connsiteX394" fmla="*/ 1108890 w 5928070"/>
                    <a:gd name="connsiteY394" fmla="*/ 1108087 h 5446607"/>
                    <a:gd name="connsiteX395" fmla="*/ 1098922 w 5928070"/>
                    <a:gd name="connsiteY395" fmla="*/ 1119304 h 5446607"/>
                    <a:gd name="connsiteX396" fmla="*/ 1056560 w 5928070"/>
                    <a:gd name="connsiteY396" fmla="*/ 1123043 h 5446607"/>
                    <a:gd name="connsiteX397" fmla="*/ 1020428 w 5928070"/>
                    <a:gd name="connsiteY397" fmla="*/ 1131768 h 5446607"/>
                    <a:gd name="connsiteX398" fmla="*/ 921998 w 5928070"/>
                    <a:gd name="connsiteY398" fmla="*/ 1195332 h 5446607"/>
                    <a:gd name="connsiteX399" fmla="*/ 910786 w 5928070"/>
                    <a:gd name="connsiteY399" fmla="*/ 1201563 h 5446607"/>
                    <a:gd name="connsiteX400" fmla="*/ 948164 w 5928070"/>
                    <a:gd name="connsiteY400" fmla="*/ 1291301 h 5446607"/>
                    <a:gd name="connsiteX401" fmla="*/ 999246 w 5928070"/>
                    <a:gd name="connsiteY401" fmla="*/ 1337416 h 5446607"/>
                    <a:gd name="connsiteX402" fmla="*/ 1077742 w 5928070"/>
                    <a:gd name="connsiteY402" fmla="*/ 1366082 h 5446607"/>
                    <a:gd name="connsiteX403" fmla="*/ 1111382 w 5928070"/>
                    <a:gd name="connsiteY403" fmla="*/ 1354865 h 5446607"/>
                    <a:gd name="connsiteX404" fmla="*/ 1116366 w 5928070"/>
                    <a:gd name="connsiteY404" fmla="*/ 1392255 h 5446607"/>
                    <a:gd name="connsiteX405" fmla="*/ 1082726 w 5928070"/>
                    <a:gd name="connsiteY405" fmla="*/ 1410951 h 5446607"/>
                    <a:gd name="connsiteX406" fmla="*/ 1078988 w 5928070"/>
                    <a:gd name="connsiteY406" fmla="*/ 1409704 h 5446607"/>
                    <a:gd name="connsiteX407" fmla="*/ 978066 w 5928070"/>
                    <a:gd name="connsiteY407" fmla="*/ 1379792 h 5446607"/>
                    <a:gd name="connsiteX408" fmla="*/ 931966 w 5928070"/>
                    <a:gd name="connsiteY408" fmla="*/ 1381038 h 5446607"/>
                    <a:gd name="connsiteX409" fmla="*/ 935704 w 5928070"/>
                    <a:gd name="connsiteY409" fmla="*/ 1414690 h 5446607"/>
                    <a:gd name="connsiteX410" fmla="*/ 954394 w 5928070"/>
                    <a:gd name="connsiteY410" fmla="*/ 1450834 h 5446607"/>
                    <a:gd name="connsiteX411" fmla="*/ 991772 w 5928070"/>
                    <a:gd name="connsiteY411" fmla="*/ 1437124 h 5446607"/>
                    <a:gd name="connsiteX412" fmla="*/ 1012952 w 5928070"/>
                    <a:gd name="connsiteY412" fmla="*/ 1479500 h 5446607"/>
                    <a:gd name="connsiteX413" fmla="*/ 984296 w 5928070"/>
                    <a:gd name="connsiteY413" fmla="*/ 1523123 h 5446607"/>
                    <a:gd name="connsiteX414" fmla="*/ 951902 w 5928070"/>
                    <a:gd name="connsiteY414" fmla="*/ 1526862 h 5446607"/>
                    <a:gd name="connsiteX415" fmla="*/ 909540 w 5928070"/>
                    <a:gd name="connsiteY415" fmla="*/ 1544311 h 5446607"/>
                    <a:gd name="connsiteX416" fmla="*/ 915768 w 5928070"/>
                    <a:gd name="connsiteY416" fmla="*/ 1586687 h 5446607"/>
                    <a:gd name="connsiteX417" fmla="*/ 954394 w 5928070"/>
                    <a:gd name="connsiteY417" fmla="*/ 1612860 h 5446607"/>
                    <a:gd name="connsiteX418" fmla="*/ 961868 w 5928070"/>
                    <a:gd name="connsiteY418" fmla="*/ 1649004 h 5446607"/>
                    <a:gd name="connsiteX419" fmla="*/ 926982 w 5928070"/>
                    <a:gd name="connsiteY419" fmla="*/ 1681409 h 5446607"/>
                    <a:gd name="connsiteX420" fmla="*/ 890850 w 5928070"/>
                    <a:gd name="connsiteY420" fmla="*/ 1653990 h 5446607"/>
                    <a:gd name="connsiteX421" fmla="*/ 817340 w 5928070"/>
                    <a:gd name="connsiteY421" fmla="*/ 1670192 h 5446607"/>
                    <a:gd name="connsiteX422" fmla="*/ 747566 w 5928070"/>
                    <a:gd name="connsiteY422" fmla="*/ 1653990 h 5446607"/>
                    <a:gd name="connsiteX423" fmla="*/ 710188 w 5928070"/>
                    <a:gd name="connsiteY423" fmla="*/ 1681409 h 5446607"/>
                    <a:gd name="connsiteX424" fmla="*/ 711434 w 5928070"/>
                    <a:gd name="connsiteY424" fmla="*/ 1753698 h 5446607"/>
                    <a:gd name="connsiteX425" fmla="*/ 659104 w 5928070"/>
                    <a:gd name="connsiteY425" fmla="*/ 1859638 h 5446607"/>
                    <a:gd name="connsiteX426" fmla="*/ 666580 w 5928070"/>
                    <a:gd name="connsiteY426" fmla="*/ 1872102 h 5446607"/>
                    <a:gd name="connsiteX427" fmla="*/ 875898 w 5928070"/>
                    <a:gd name="connsiteY427" fmla="*/ 1940651 h 5446607"/>
                    <a:gd name="connsiteX428" fmla="*/ 929474 w 5928070"/>
                    <a:gd name="connsiteY428" fmla="*/ 1994244 h 5446607"/>
                    <a:gd name="connsiteX429" fmla="*/ 976820 w 5928070"/>
                    <a:gd name="connsiteY429" fmla="*/ 2074011 h 5446607"/>
                    <a:gd name="connsiteX430" fmla="*/ 991772 w 5928070"/>
                    <a:gd name="connsiteY430" fmla="*/ 2132589 h 5446607"/>
                    <a:gd name="connsiteX431" fmla="*/ 1012952 w 5928070"/>
                    <a:gd name="connsiteY431" fmla="*/ 2223573 h 5446607"/>
                    <a:gd name="connsiteX432" fmla="*/ 1090200 w 5928070"/>
                    <a:gd name="connsiteY432" fmla="*/ 2309572 h 5446607"/>
                    <a:gd name="connsiteX433" fmla="*/ 1113874 w 5928070"/>
                    <a:gd name="connsiteY433" fmla="*/ 2374382 h 5446607"/>
                    <a:gd name="connsiteX434" fmla="*/ 1166204 w 5928070"/>
                    <a:gd name="connsiteY434" fmla="*/ 2496525 h 5446607"/>
                    <a:gd name="connsiteX435" fmla="*/ 1320700 w 5928070"/>
                    <a:gd name="connsiteY435" fmla="*/ 2622406 h 5446607"/>
                    <a:gd name="connsiteX436" fmla="*/ 1328176 w 5928070"/>
                    <a:gd name="connsiteY436" fmla="*/ 2689709 h 5446607"/>
                    <a:gd name="connsiteX437" fmla="*/ 1292044 w 5928070"/>
                    <a:gd name="connsiteY437" fmla="*/ 2723361 h 5446607"/>
                    <a:gd name="connsiteX438" fmla="*/ 1285814 w 5928070"/>
                    <a:gd name="connsiteY438" fmla="*/ 2781940 h 5446607"/>
                    <a:gd name="connsiteX439" fmla="*/ 1320700 w 5928070"/>
                    <a:gd name="connsiteY439" fmla="*/ 2825562 h 5446607"/>
                    <a:gd name="connsiteX440" fmla="*/ 1330668 w 5928070"/>
                    <a:gd name="connsiteY440" fmla="*/ 2910314 h 5446607"/>
                    <a:gd name="connsiteX441" fmla="*/ 1323192 w 5928070"/>
                    <a:gd name="connsiteY441" fmla="*/ 2942719 h 5446607"/>
                    <a:gd name="connsiteX442" fmla="*/ 1306994 w 5928070"/>
                    <a:gd name="connsiteY442" fmla="*/ 2972632 h 5446607"/>
                    <a:gd name="connsiteX443" fmla="*/ 1255912 w 5928070"/>
                    <a:gd name="connsiteY443" fmla="*/ 3036196 h 5446607"/>
                    <a:gd name="connsiteX444" fmla="*/ 1224762 w 5928070"/>
                    <a:gd name="connsiteY444" fmla="*/ 3067354 h 5446607"/>
                    <a:gd name="connsiteX445" fmla="*/ 1189876 w 5928070"/>
                    <a:gd name="connsiteY445" fmla="*/ 3096021 h 5446607"/>
                    <a:gd name="connsiteX446" fmla="*/ 1143776 w 5928070"/>
                    <a:gd name="connsiteY446" fmla="*/ 3108484 h 5446607"/>
                    <a:gd name="connsiteX447" fmla="*/ 1103906 w 5928070"/>
                    <a:gd name="connsiteY447" fmla="*/ 3142136 h 5446607"/>
                    <a:gd name="connsiteX448" fmla="*/ 1095184 w 5928070"/>
                    <a:gd name="connsiteY448" fmla="*/ 3208192 h 5446607"/>
                    <a:gd name="connsiteX449" fmla="*/ 1060298 w 5928070"/>
                    <a:gd name="connsiteY449" fmla="*/ 3218163 h 5446607"/>
                    <a:gd name="connsiteX450" fmla="*/ 1046592 w 5928070"/>
                    <a:gd name="connsiteY450" fmla="*/ 3180773 h 5446607"/>
                    <a:gd name="connsiteX451" fmla="*/ 1055314 w 5928070"/>
                    <a:gd name="connsiteY451" fmla="*/ 3163324 h 5446607"/>
                    <a:gd name="connsiteX452" fmla="*/ 1037872 w 5928070"/>
                    <a:gd name="connsiteY452" fmla="*/ 3105991 h 5446607"/>
                    <a:gd name="connsiteX453" fmla="*/ 991772 w 5928070"/>
                    <a:gd name="connsiteY453" fmla="*/ 3088542 h 5446607"/>
                    <a:gd name="connsiteX454" fmla="*/ 941934 w 5928070"/>
                    <a:gd name="connsiteY454" fmla="*/ 3052398 h 5446607"/>
                    <a:gd name="connsiteX455" fmla="*/ 904556 w 5928070"/>
                    <a:gd name="connsiteY455" fmla="*/ 3032457 h 5446607"/>
                    <a:gd name="connsiteX456" fmla="*/ 836028 w 5928070"/>
                    <a:gd name="connsiteY456" fmla="*/ 2988834 h 5446607"/>
                    <a:gd name="connsiteX457" fmla="*/ 826060 w 5928070"/>
                    <a:gd name="connsiteY457" fmla="*/ 2972632 h 5446607"/>
                    <a:gd name="connsiteX458" fmla="*/ 793666 w 5928070"/>
                    <a:gd name="connsiteY458" fmla="*/ 2957675 h 5446607"/>
                    <a:gd name="connsiteX459" fmla="*/ 786190 w 5928070"/>
                    <a:gd name="connsiteY459" fmla="*/ 2967646 h 5446607"/>
                    <a:gd name="connsiteX460" fmla="*/ 806126 w 5928070"/>
                    <a:gd name="connsiteY460" fmla="*/ 2993820 h 5446607"/>
                    <a:gd name="connsiteX461" fmla="*/ 847242 w 5928070"/>
                    <a:gd name="connsiteY461" fmla="*/ 3059876 h 5446607"/>
                    <a:gd name="connsiteX462" fmla="*/ 860948 w 5928070"/>
                    <a:gd name="connsiteY462" fmla="*/ 3115962 h 5446607"/>
                    <a:gd name="connsiteX463" fmla="*/ 865932 w 5928070"/>
                    <a:gd name="connsiteY463" fmla="*/ 3108484 h 5446607"/>
                    <a:gd name="connsiteX464" fmla="*/ 897080 w 5928070"/>
                    <a:gd name="connsiteY464" fmla="*/ 3087296 h 5446607"/>
                    <a:gd name="connsiteX465" fmla="*/ 919506 w 5928070"/>
                    <a:gd name="connsiteY465" fmla="*/ 3119701 h 5446607"/>
                    <a:gd name="connsiteX466" fmla="*/ 928228 w 5928070"/>
                    <a:gd name="connsiteY466" fmla="*/ 3214424 h 5446607"/>
                    <a:gd name="connsiteX467" fmla="*/ 930720 w 5928070"/>
                    <a:gd name="connsiteY467" fmla="*/ 3279235 h 5446607"/>
                    <a:gd name="connsiteX468" fmla="*/ 950656 w 5928070"/>
                    <a:gd name="connsiteY468" fmla="*/ 3244337 h 5446607"/>
                    <a:gd name="connsiteX469" fmla="*/ 1002984 w 5928070"/>
                    <a:gd name="connsiteY469" fmla="*/ 3290452 h 5446607"/>
                    <a:gd name="connsiteX470" fmla="*/ 1005476 w 5928070"/>
                    <a:gd name="connsiteY470" fmla="*/ 3327842 h 5446607"/>
                    <a:gd name="connsiteX471" fmla="*/ 1010460 w 5928070"/>
                    <a:gd name="connsiteY471" fmla="*/ 3366479 h 5446607"/>
                    <a:gd name="connsiteX472" fmla="*/ 1051576 w 5928070"/>
                    <a:gd name="connsiteY472" fmla="*/ 3433782 h 5446607"/>
                    <a:gd name="connsiteX473" fmla="*/ 1020428 w 5928070"/>
                    <a:gd name="connsiteY473" fmla="*/ 3474912 h 5446607"/>
                    <a:gd name="connsiteX474" fmla="*/ 951902 w 5928070"/>
                    <a:gd name="connsiteY474" fmla="*/ 3540969 h 5446607"/>
                    <a:gd name="connsiteX475" fmla="*/ 944426 w 5928070"/>
                    <a:gd name="connsiteY475" fmla="*/ 3559664 h 5446607"/>
                    <a:gd name="connsiteX476" fmla="*/ 900818 w 5928070"/>
                    <a:gd name="connsiteY476" fmla="*/ 3712966 h 5446607"/>
                    <a:gd name="connsiteX477" fmla="*/ 923244 w 5928070"/>
                    <a:gd name="connsiteY477" fmla="*/ 3747863 h 5446607"/>
                    <a:gd name="connsiteX478" fmla="*/ 943180 w 5928070"/>
                    <a:gd name="connsiteY478" fmla="*/ 3760327 h 5446607"/>
                    <a:gd name="connsiteX479" fmla="*/ 994264 w 5928070"/>
                    <a:gd name="connsiteY479" fmla="*/ 3765312 h 5446607"/>
                    <a:gd name="connsiteX480" fmla="*/ 1070266 w 5928070"/>
                    <a:gd name="connsiteY480" fmla="*/ 3760327 h 5446607"/>
                    <a:gd name="connsiteX481" fmla="*/ 1086464 w 5928070"/>
                    <a:gd name="connsiteY481" fmla="*/ 3779023 h 5446607"/>
                    <a:gd name="connsiteX482" fmla="*/ 1069020 w 5928070"/>
                    <a:gd name="connsiteY482" fmla="*/ 3795226 h 5446607"/>
                    <a:gd name="connsiteX483" fmla="*/ 1020428 w 5928070"/>
                    <a:gd name="connsiteY483" fmla="*/ 3818907 h 5446607"/>
                    <a:gd name="connsiteX484" fmla="*/ 1049084 w 5928070"/>
                    <a:gd name="connsiteY484" fmla="*/ 3863775 h 5446607"/>
                    <a:gd name="connsiteX485" fmla="*/ 1059052 w 5928070"/>
                    <a:gd name="connsiteY485" fmla="*/ 3883717 h 5446607"/>
                    <a:gd name="connsiteX486" fmla="*/ 1085218 w 5928070"/>
                    <a:gd name="connsiteY486" fmla="*/ 3903659 h 5446607"/>
                    <a:gd name="connsiteX487" fmla="*/ 1150006 w 5928070"/>
                    <a:gd name="connsiteY487" fmla="*/ 3884963 h 5446607"/>
                    <a:gd name="connsiteX488" fmla="*/ 1181154 w 5928070"/>
                    <a:gd name="connsiteY488" fmla="*/ 3896181 h 5446607"/>
                    <a:gd name="connsiteX489" fmla="*/ 1235976 w 5928070"/>
                    <a:gd name="connsiteY489" fmla="*/ 3965976 h 5446607"/>
                    <a:gd name="connsiteX490" fmla="*/ 1238468 w 5928070"/>
                    <a:gd name="connsiteY490" fmla="*/ 4019570 h 5446607"/>
                    <a:gd name="connsiteX491" fmla="*/ 1268370 w 5928070"/>
                    <a:gd name="connsiteY491" fmla="*/ 4019570 h 5446607"/>
                    <a:gd name="connsiteX492" fmla="*/ 1295782 w 5928070"/>
                    <a:gd name="connsiteY492" fmla="*/ 4035772 h 5446607"/>
                    <a:gd name="connsiteX493" fmla="*/ 1335652 w 5928070"/>
                    <a:gd name="connsiteY493" fmla="*/ 4055714 h 5446607"/>
                    <a:gd name="connsiteX494" fmla="*/ 1368046 w 5928070"/>
                    <a:gd name="connsiteY494" fmla="*/ 4074409 h 5446607"/>
                    <a:gd name="connsiteX495" fmla="*/ 1401686 w 5928070"/>
                    <a:gd name="connsiteY495" fmla="*/ 4106814 h 5446607"/>
                    <a:gd name="connsiteX496" fmla="*/ 1450278 w 5928070"/>
                    <a:gd name="connsiteY496" fmla="*/ 4167886 h 5446607"/>
                    <a:gd name="connsiteX497" fmla="*/ 1472706 w 5928070"/>
                    <a:gd name="connsiteY497" fmla="*/ 4185335 h 5446607"/>
                    <a:gd name="connsiteX498" fmla="*/ 1577364 w 5928070"/>
                    <a:gd name="connsiteY498" fmla="*/ 4132988 h 5446607"/>
                    <a:gd name="connsiteX499" fmla="*/ 1603530 w 5928070"/>
                    <a:gd name="connsiteY499" fmla="*/ 4140466 h 5446607"/>
                    <a:gd name="connsiteX500" fmla="*/ 1608514 w 5928070"/>
                    <a:gd name="connsiteY500" fmla="*/ 4165393 h 5446607"/>
                    <a:gd name="connsiteX501" fmla="*/ 1663334 w 5928070"/>
                    <a:gd name="connsiteY501" fmla="*/ 4221479 h 5446607"/>
                    <a:gd name="connsiteX502" fmla="*/ 1694484 w 5928070"/>
                    <a:gd name="connsiteY502" fmla="*/ 4236435 h 5446607"/>
                    <a:gd name="connsiteX503" fmla="*/ 1801634 w 5928070"/>
                    <a:gd name="connsiteY503" fmla="*/ 4262608 h 5446607"/>
                    <a:gd name="connsiteX504" fmla="*/ 1812848 w 5928070"/>
                    <a:gd name="connsiteY504" fmla="*/ 4255130 h 5446607"/>
                    <a:gd name="connsiteX505" fmla="*/ 1842750 w 5928070"/>
                    <a:gd name="connsiteY505" fmla="*/ 4255130 h 5446607"/>
                    <a:gd name="connsiteX506" fmla="*/ 1842750 w 5928070"/>
                    <a:gd name="connsiteY506" fmla="*/ 4288782 h 5446607"/>
                    <a:gd name="connsiteX507" fmla="*/ 1819078 w 5928070"/>
                    <a:gd name="connsiteY507" fmla="*/ 4338636 h 5446607"/>
                    <a:gd name="connsiteX508" fmla="*/ 1789174 w 5928070"/>
                    <a:gd name="connsiteY508" fmla="*/ 4361070 h 5446607"/>
                    <a:gd name="connsiteX509" fmla="*/ 1729370 w 5928070"/>
                    <a:gd name="connsiteY509" fmla="*/ 4400954 h 5446607"/>
                    <a:gd name="connsiteX510" fmla="*/ 1731862 w 5928070"/>
                    <a:gd name="connsiteY510" fmla="*/ 4420895 h 5446607"/>
                    <a:gd name="connsiteX511" fmla="*/ 1770486 w 5928070"/>
                    <a:gd name="connsiteY511" fmla="*/ 4478228 h 5446607"/>
                    <a:gd name="connsiteX512" fmla="*/ 1763010 w 5928070"/>
                    <a:gd name="connsiteY512" fmla="*/ 4549270 h 5446607"/>
                    <a:gd name="connsiteX513" fmla="*/ 1756780 w 5928070"/>
                    <a:gd name="connsiteY513" fmla="*/ 4571704 h 5446607"/>
                    <a:gd name="connsiteX514" fmla="*/ 1781700 w 5928070"/>
                    <a:gd name="connsiteY514" fmla="*/ 4572951 h 5446607"/>
                    <a:gd name="connsiteX515" fmla="*/ 1842750 w 5928070"/>
                    <a:gd name="connsiteY515" fmla="*/ 4574197 h 5446607"/>
                    <a:gd name="connsiteX516" fmla="*/ 1928720 w 5928070"/>
                    <a:gd name="connsiteY516" fmla="*/ 4546777 h 5446607"/>
                    <a:gd name="connsiteX517" fmla="*/ 1997248 w 5928070"/>
                    <a:gd name="connsiteY517" fmla="*/ 4484459 h 5446607"/>
                    <a:gd name="connsiteX518" fmla="*/ 2017182 w 5928070"/>
                    <a:gd name="connsiteY518" fmla="*/ 4480720 h 5446607"/>
                    <a:gd name="connsiteX519" fmla="*/ 2027150 w 5928070"/>
                    <a:gd name="connsiteY519" fmla="*/ 4503155 h 5446607"/>
                    <a:gd name="connsiteX520" fmla="*/ 1977312 w 5928070"/>
                    <a:gd name="connsiteY520" fmla="*/ 4569211 h 5446607"/>
                    <a:gd name="connsiteX521" fmla="*/ 1922490 w 5928070"/>
                    <a:gd name="connsiteY521" fmla="*/ 4615327 h 5446607"/>
                    <a:gd name="connsiteX522" fmla="*/ 1927474 w 5928070"/>
                    <a:gd name="connsiteY522" fmla="*/ 4655210 h 5446607"/>
                    <a:gd name="connsiteX523" fmla="*/ 1966098 w 5928070"/>
                    <a:gd name="connsiteY523" fmla="*/ 4648978 h 5446607"/>
                    <a:gd name="connsiteX524" fmla="*/ 2005968 w 5928070"/>
                    <a:gd name="connsiteY524" fmla="*/ 4611587 h 5446607"/>
                    <a:gd name="connsiteX525" fmla="*/ 2028396 w 5928070"/>
                    <a:gd name="connsiteY525" fmla="*/ 4543038 h 5446607"/>
                    <a:gd name="connsiteX526" fmla="*/ 2079480 w 5928070"/>
                    <a:gd name="connsiteY526" fmla="*/ 4488198 h 5446607"/>
                    <a:gd name="connsiteX527" fmla="*/ 2129318 w 5928070"/>
                    <a:gd name="connsiteY527" fmla="*/ 4495677 h 5446607"/>
                    <a:gd name="connsiteX528" fmla="*/ 2197844 w 5928070"/>
                    <a:gd name="connsiteY528" fmla="*/ 4575443 h 5446607"/>
                    <a:gd name="connsiteX529" fmla="*/ 2202828 w 5928070"/>
                    <a:gd name="connsiteY529" fmla="*/ 4594139 h 5446607"/>
                    <a:gd name="connsiteX530" fmla="*/ 2226500 w 5928070"/>
                    <a:gd name="connsiteY530" fmla="*/ 4642746 h 5446607"/>
                    <a:gd name="connsiteX531" fmla="*/ 2219026 w 5928070"/>
                    <a:gd name="connsiteY531" fmla="*/ 4696339 h 5446607"/>
                    <a:gd name="connsiteX532" fmla="*/ 2348604 w 5928070"/>
                    <a:gd name="connsiteY532" fmla="*/ 4727498 h 5446607"/>
                    <a:gd name="connsiteX533" fmla="*/ 2366046 w 5928070"/>
                    <a:gd name="connsiteY533" fmla="*/ 4824714 h 5446607"/>
                    <a:gd name="connsiteX534" fmla="*/ 2385982 w 5928070"/>
                    <a:gd name="connsiteY534" fmla="*/ 4854626 h 5446607"/>
                    <a:gd name="connsiteX535" fmla="*/ 2450770 w 5928070"/>
                    <a:gd name="connsiteY535" fmla="*/ 4838424 h 5446607"/>
                    <a:gd name="connsiteX536" fmla="*/ 2495624 w 5928070"/>
                    <a:gd name="connsiteY536" fmla="*/ 4824714 h 5446607"/>
                    <a:gd name="connsiteX537" fmla="*/ 2584086 w 5928070"/>
                    <a:gd name="connsiteY537" fmla="*/ 4830946 h 5446607"/>
                    <a:gd name="connsiteX538" fmla="*/ 2615236 w 5928070"/>
                    <a:gd name="connsiteY538" fmla="*/ 4806019 h 5446607"/>
                    <a:gd name="connsiteX539" fmla="*/ 2678778 w 5928070"/>
                    <a:gd name="connsiteY539" fmla="*/ 4774860 h 5446607"/>
                    <a:gd name="connsiteX540" fmla="*/ 2682516 w 5928070"/>
                    <a:gd name="connsiteY540" fmla="*/ 4788570 h 5446607"/>
                    <a:gd name="connsiteX541" fmla="*/ 2706190 w 5928070"/>
                    <a:gd name="connsiteY541" fmla="*/ 4817236 h 5446607"/>
                    <a:gd name="connsiteX542" fmla="*/ 2738584 w 5928070"/>
                    <a:gd name="connsiteY542" fmla="*/ 4819728 h 5446607"/>
                    <a:gd name="connsiteX543" fmla="*/ 2754780 w 5928070"/>
                    <a:gd name="connsiteY543" fmla="*/ 4842163 h 5446607"/>
                    <a:gd name="connsiteX544" fmla="*/ 2764748 w 5928070"/>
                    <a:gd name="connsiteY544" fmla="*/ 4878307 h 5446607"/>
                    <a:gd name="connsiteX545" fmla="*/ 2805864 w 5928070"/>
                    <a:gd name="connsiteY545" fmla="*/ 4858365 h 5446607"/>
                    <a:gd name="connsiteX546" fmla="*/ 2805864 w 5928070"/>
                    <a:gd name="connsiteY546" fmla="*/ 4855873 h 5446607"/>
                    <a:gd name="connsiteX547" fmla="*/ 2844488 w 5928070"/>
                    <a:gd name="connsiteY547" fmla="*/ 4819728 h 5446607"/>
                    <a:gd name="connsiteX548" fmla="*/ 2881868 w 5928070"/>
                    <a:gd name="connsiteY548" fmla="*/ 4870829 h 5446607"/>
                    <a:gd name="connsiteX549" fmla="*/ 2840750 w 5928070"/>
                    <a:gd name="connsiteY549" fmla="*/ 4956827 h 5446607"/>
                    <a:gd name="connsiteX550" fmla="*/ 2827046 w 5928070"/>
                    <a:gd name="connsiteY550" fmla="*/ 4983001 h 5446607"/>
                    <a:gd name="connsiteX551" fmla="*/ 2903048 w 5928070"/>
                    <a:gd name="connsiteY551" fmla="*/ 4970537 h 5446607"/>
                    <a:gd name="connsiteX552" fmla="*/ 2904294 w 5928070"/>
                    <a:gd name="connsiteY552" fmla="*/ 5007928 h 5446607"/>
                    <a:gd name="connsiteX553" fmla="*/ 2941672 w 5928070"/>
                    <a:gd name="connsiteY553" fmla="*/ 4945610 h 5446607"/>
                    <a:gd name="connsiteX554" fmla="*/ 2940426 w 5928070"/>
                    <a:gd name="connsiteY554" fmla="*/ 4888278 h 5446607"/>
                    <a:gd name="connsiteX555" fmla="*/ 2951640 w 5928070"/>
                    <a:gd name="connsiteY555" fmla="*/ 4849641 h 5446607"/>
                    <a:gd name="connsiteX556" fmla="*/ 2981542 w 5928070"/>
                    <a:gd name="connsiteY556" fmla="*/ 4879553 h 5446607"/>
                    <a:gd name="connsiteX557" fmla="*/ 2985280 w 5928070"/>
                    <a:gd name="connsiteY557" fmla="*/ 4901988 h 5446607"/>
                    <a:gd name="connsiteX558" fmla="*/ 3046332 w 5928070"/>
                    <a:gd name="connsiteY558" fmla="*/ 4925669 h 5446607"/>
                    <a:gd name="connsiteX559" fmla="*/ 3052562 w 5928070"/>
                    <a:gd name="connsiteY559" fmla="*/ 4915698 h 5446607"/>
                    <a:gd name="connsiteX560" fmla="*/ 3074988 w 5928070"/>
                    <a:gd name="connsiteY560" fmla="*/ 4833438 h 5446607"/>
                    <a:gd name="connsiteX561" fmla="*/ 3063774 w 5928070"/>
                    <a:gd name="connsiteY561" fmla="*/ 4807265 h 5446607"/>
                    <a:gd name="connsiteX562" fmla="*/ 3048824 w 5928070"/>
                    <a:gd name="connsiteY562" fmla="*/ 4774860 h 5446607"/>
                    <a:gd name="connsiteX563" fmla="*/ 3074988 w 5928070"/>
                    <a:gd name="connsiteY563" fmla="*/ 4751179 h 5446607"/>
                    <a:gd name="connsiteX564" fmla="*/ 3215780 w 5928070"/>
                    <a:gd name="connsiteY564" fmla="*/ 4713788 h 5446607"/>
                    <a:gd name="connsiteX565" fmla="*/ 3246928 w 5928070"/>
                    <a:gd name="connsiteY565" fmla="*/ 4722513 h 5446607"/>
                    <a:gd name="connsiteX566" fmla="*/ 3239452 w 5928070"/>
                    <a:gd name="connsiteY566" fmla="*/ 4752425 h 5446607"/>
                    <a:gd name="connsiteX567" fmla="*/ 3218272 w 5928070"/>
                    <a:gd name="connsiteY567" fmla="*/ 4794801 h 5446607"/>
                    <a:gd name="connsiteX568" fmla="*/ 3198336 w 5928070"/>
                    <a:gd name="connsiteY568" fmla="*/ 4819728 h 5446607"/>
                    <a:gd name="connsiteX569" fmla="*/ 3159712 w 5928070"/>
                    <a:gd name="connsiteY569" fmla="*/ 4899495 h 5446607"/>
                    <a:gd name="connsiteX570" fmla="*/ 3157220 w 5928070"/>
                    <a:gd name="connsiteY570" fmla="*/ 4929408 h 5446607"/>
                    <a:gd name="connsiteX571" fmla="*/ 3204566 w 5928070"/>
                    <a:gd name="connsiteY571" fmla="*/ 4964305 h 5446607"/>
                    <a:gd name="connsiteX572" fmla="*/ 3243190 w 5928070"/>
                    <a:gd name="connsiteY572" fmla="*/ 4964305 h 5446607"/>
                    <a:gd name="connsiteX573" fmla="*/ 3266864 w 5928070"/>
                    <a:gd name="connsiteY573" fmla="*/ 4939378 h 5446607"/>
                    <a:gd name="connsiteX574" fmla="*/ 3265618 w 5928070"/>
                    <a:gd name="connsiteY574" fmla="*/ 4890771 h 5446607"/>
                    <a:gd name="connsiteX575" fmla="*/ 3305488 w 5928070"/>
                    <a:gd name="connsiteY575" fmla="*/ 4855873 h 5446607"/>
                    <a:gd name="connsiteX576" fmla="*/ 3403918 w 5928070"/>
                    <a:gd name="connsiteY576" fmla="*/ 4803526 h 5446607"/>
                    <a:gd name="connsiteX577" fmla="*/ 3476182 w 5928070"/>
                    <a:gd name="connsiteY577" fmla="*/ 4811004 h 5446607"/>
                    <a:gd name="connsiteX578" fmla="*/ 3503592 w 5928070"/>
                    <a:gd name="connsiteY578" fmla="*/ 4838424 h 5446607"/>
                    <a:gd name="connsiteX579" fmla="*/ 3522282 w 5928070"/>
                    <a:gd name="connsiteY579" fmla="*/ 4863351 h 5446607"/>
                    <a:gd name="connsiteX580" fmla="*/ 3578350 w 5928070"/>
                    <a:gd name="connsiteY580" fmla="*/ 4885785 h 5446607"/>
                    <a:gd name="connsiteX581" fmla="*/ 3599530 w 5928070"/>
                    <a:gd name="connsiteY581" fmla="*/ 4877061 h 5446607"/>
                    <a:gd name="connsiteX582" fmla="*/ 3634416 w 5928070"/>
                    <a:gd name="connsiteY582" fmla="*/ 4788570 h 5446607"/>
                    <a:gd name="connsiteX583" fmla="*/ 3659336 w 5928070"/>
                    <a:gd name="connsiteY583" fmla="*/ 4772367 h 5446607"/>
                    <a:gd name="connsiteX584" fmla="*/ 3751536 w 5928070"/>
                    <a:gd name="connsiteY584" fmla="*/ 4789816 h 5446607"/>
                    <a:gd name="connsiteX585" fmla="*/ 3790160 w 5928070"/>
                    <a:gd name="connsiteY585" fmla="*/ 4850887 h 5446607"/>
                    <a:gd name="connsiteX586" fmla="*/ 3861178 w 5928070"/>
                    <a:gd name="connsiteY586" fmla="*/ 4854626 h 5446607"/>
                    <a:gd name="connsiteX587" fmla="*/ 3872392 w 5928070"/>
                    <a:gd name="connsiteY587" fmla="*/ 4834685 h 5446607"/>
                    <a:gd name="connsiteX588" fmla="*/ 3899802 w 5928070"/>
                    <a:gd name="connsiteY588" fmla="*/ 4822221 h 5446607"/>
                    <a:gd name="connsiteX589" fmla="*/ 3978296 w 5928070"/>
                    <a:gd name="connsiteY589" fmla="*/ 4817236 h 5446607"/>
                    <a:gd name="connsiteX590" fmla="*/ 3988264 w 5928070"/>
                    <a:gd name="connsiteY590" fmla="*/ 4819728 h 5446607"/>
                    <a:gd name="connsiteX591" fmla="*/ 3939672 w 5928070"/>
                    <a:gd name="connsiteY591" fmla="*/ 4858365 h 5446607"/>
                    <a:gd name="connsiteX592" fmla="*/ 3887344 w 5928070"/>
                    <a:gd name="connsiteY592" fmla="*/ 4873322 h 5446607"/>
                    <a:gd name="connsiteX593" fmla="*/ 3719140 w 5928070"/>
                    <a:gd name="connsiteY593" fmla="*/ 5020391 h 5446607"/>
                    <a:gd name="connsiteX594" fmla="*/ 3695468 w 5928070"/>
                    <a:gd name="connsiteY594" fmla="*/ 5057781 h 5446607"/>
                    <a:gd name="connsiteX595" fmla="*/ 3676778 w 5928070"/>
                    <a:gd name="connsiteY595" fmla="*/ 5083955 h 5446607"/>
                    <a:gd name="connsiteX596" fmla="*/ 3633170 w 5928070"/>
                    <a:gd name="connsiteY596" fmla="*/ 5123839 h 5446607"/>
                    <a:gd name="connsiteX597" fmla="*/ 3624450 w 5928070"/>
                    <a:gd name="connsiteY597" fmla="*/ 5127577 h 5446607"/>
                    <a:gd name="connsiteX598" fmla="*/ 3549692 w 5928070"/>
                    <a:gd name="connsiteY598" fmla="*/ 5166215 h 5446607"/>
                    <a:gd name="connsiteX599" fmla="*/ 3478674 w 5928070"/>
                    <a:gd name="connsiteY599" fmla="*/ 5218561 h 5446607"/>
                    <a:gd name="connsiteX600" fmla="*/ 3468706 w 5928070"/>
                    <a:gd name="connsiteY600" fmla="*/ 5226039 h 5446607"/>
                    <a:gd name="connsiteX601" fmla="*/ 3459984 w 5928070"/>
                    <a:gd name="connsiteY601" fmla="*/ 5320763 h 5446607"/>
                    <a:gd name="connsiteX602" fmla="*/ 3450018 w 5928070"/>
                    <a:gd name="connsiteY602" fmla="*/ 5361891 h 5446607"/>
                    <a:gd name="connsiteX603" fmla="*/ 3405164 w 5928070"/>
                    <a:gd name="connsiteY603" fmla="*/ 5376849 h 5446607"/>
                    <a:gd name="connsiteX604" fmla="*/ 3371522 w 5928070"/>
                    <a:gd name="connsiteY604" fmla="*/ 5383079 h 5446607"/>
                    <a:gd name="connsiteX605" fmla="*/ 3300504 w 5928070"/>
                    <a:gd name="connsiteY605" fmla="*/ 5364385 h 5446607"/>
                    <a:gd name="connsiteX606" fmla="*/ 3275586 w 5928070"/>
                    <a:gd name="connsiteY606" fmla="*/ 5346935 h 5446607"/>
                    <a:gd name="connsiteX607" fmla="*/ 3233222 w 5928070"/>
                    <a:gd name="connsiteY607" fmla="*/ 5348181 h 5446607"/>
                    <a:gd name="connsiteX608" fmla="*/ 3245682 w 5928070"/>
                    <a:gd name="connsiteY608" fmla="*/ 5359399 h 5446607"/>
                    <a:gd name="connsiteX609" fmla="*/ 3265618 w 5928070"/>
                    <a:gd name="connsiteY609" fmla="*/ 5380587 h 5446607"/>
                    <a:gd name="connsiteX610" fmla="*/ 3238206 w 5928070"/>
                    <a:gd name="connsiteY610" fmla="*/ 5394297 h 5446607"/>
                    <a:gd name="connsiteX611" fmla="*/ 3214534 w 5928070"/>
                    <a:gd name="connsiteY611" fmla="*/ 5395543 h 5446607"/>
                    <a:gd name="connsiteX612" fmla="*/ 3163450 w 5928070"/>
                    <a:gd name="connsiteY612" fmla="*/ 5358153 h 5446607"/>
                    <a:gd name="connsiteX613" fmla="*/ 3147252 w 5928070"/>
                    <a:gd name="connsiteY613" fmla="*/ 5343197 h 5446607"/>
                    <a:gd name="connsiteX614" fmla="*/ 3146006 w 5928070"/>
                    <a:gd name="connsiteY614" fmla="*/ 5364385 h 5446607"/>
                    <a:gd name="connsiteX615" fmla="*/ 3123580 w 5928070"/>
                    <a:gd name="connsiteY615" fmla="*/ 5399283 h 5446607"/>
                    <a:gd name="connsiteX616" fmla="*/ 3094924 w 5928070"/>
                    <a:gd name="connsiteY616" fmla="*/ 5400529 h 5446607"/>
                    <a:gd name="connsiteX617" fmla="*/ 3026396 w 5928070"/>
                    <a:gd name="connsiteY617" fmla="*/ 5350675 h 5446607"/>
                    <a:gd name="connsiteX618" fmla="*/ 2940426 w 5928070"/>
                    <a:gd name="connsiteY618" fmla="*/ 5398037 h 5446607"/>
                    <a:gd name="connsiteX619" fmla="*/ 2881868 w 5928070"/>
                    <a:gd name="connsiteY619" fmla="*/ 5404267 h 5446607"/>
                    <a:gd name="connsiteX620" fmla="*/ 2834522 w 5928070"/>
                    <a:gd name="connsiteY620" fmla="*/ 5320763 h 5446607"/>
                    <a:gd name="connsiteX621" fmla="*/ 2822062 w 5928070"/>
                    <a:gd name="connsiteY621" fmla="*/ 5355661 h 5446607"/>
                    <a:gd name="connsiteX622" fmla="*/ 2789668 w 5928070"/>
                    <a:gd name="connsiteY622" fmla="*/ 5386819 h 5446607"/>
                    <a:gd name="connsiteX623" fmla="*/ 2768486 w 5928070"/>
                    <a:gd name="connsiteY623" fmla="*/ 5348181 h 5446607"/>
                    <a:gd name="connsiteX624" fmla="*/ 2788422 w 5928070"/>
                    <a:gd name="connsiteY624" fmla="*/ 5305805 h 5446607"/>
                    <a:gd name="connsiteX625" fmla="*/ 2784684 w 5928070"/>
                    <a:gd name="connsiteY625" fmla="*/ 5259691 h 5446607"/>
                    <a:gd name="connsiteX626" fmla="*/ 2761010 w 5928070"/>
                    <a:gd name="connsiteY626" fmla="*/ 5259691 h 5446607"/>
                    <a:gd name="connsiteX627" fmla="*/ 2726124 w 5928070"/>
                    <a:gd name="connsiteY627" fmla="*/ 5299575 h 5446607"/>
                    <a:gd name="connsiteX628" fmla="*/ 2683762 w 5928070"/>
                    <a:gd name="connsiteY628" fmla="*/ 5314531 h 5446607"/>
                    <a:gd name="connsiteX629" fmla="*/ 2635170 w 5928070"/>
                    <a:gd name="connsiteY629" fmla="*/ 5334473 h 5446607"/>
                    <a:gd name="connsiteX630" fmla="*/ 2602776 w 5928070"/>
                    <a:gd name="connsiteY630" fmla="*/ 5363139 h 5446607"/>
                    <a:gd name="connsiteX631" fmla="*/ 2544216 w 5928070"/>
                    <a:gd name="connsiteY631" fmla="*/ 5391805 h 5446607"/>
                    <a:gd name="connsiteX632" fmla="*/ 2524282 w 5928070"/>
                    <a:gd name="connsiteY632" fmla="*/ 5417977 h 5446607"/>
                    <a:gd name="connsiteX633" fmla="*/ 2468214 w 5928070"/>
                    <a:gd name="connsiteY633" fmla="*/ 5434181 h 5446607"/>
                    <a:gd name="connsiteX634" fmla="*/ 2452016 w 5928070"/>
                    <a:gd name="connsiteY634" fmla="*/ 5401775 h 5446607"/>
                    <a:gd name="connsiteX635" fmla="*/ 2424606 w 5928070"/>
                    <a:gd name="connsiteY635" fmla="*/ 5379341 h 5446607"/>
                    <a:gd name="connsiteX636" fmla="*/ 2387228 w 5928070"/>
                    <a:gd name="connsiteY636" fmla="*/ 5344443 h 5446607"/>
                    <a:gd name="connsiteX637" fmla="*/ 2413392 w 5928070"/>
                    <a:gd name="connsiteY637" fmla="*/ 5305805 h 5446607"/>
                    <a:gd name="connsiteX638" fmla="*/ 2547954 w 5928070"/>
                    <a:gd name="connsiteY638" fmla="*/ 5212329 h 5446607"/>
                    <a:gd name="connsiteX639" fmla="*/ 2566644 w 5928070"/>
                    <a:gd name="connsiteY639" fmla="*/ 5201113 h 5446607"/>
                    <a:gd name="connsiteX640" fmla="*/ 2511822 w 5928070"/>
                    <a:gd name="connsiteY640" fmla="*/ 5115113 h 5446607"/>
                    <a:gd name="connsiteX641" fmla="*/ 2533002 w 5928070"/>
                    <a:gd name="connsiteY641" fmla="*/ 5087693 h 5446607"/>
                    <a:gd name="connsiteX642" fmla="*/ 2542970 w 5928070"/>
                    <a:gd name="connsiteY642" fmla="*/ 5066505 h 5446607"/>
                    <a:gd name="connsiteX643" fmla="*/ 2524282 w 5928070"/>
                    <a:gd name="connsiteY643" fmla="*/ 5045317 h 5446607"/>
                    <a:gd name="connsiteX644" fmla="*/ 2506838 w 5928070"/>
                    <a:gd name="connsiteY644" fmla="*/ 5062767 h 5446607"/>
                    <a:gd name="connsiteX645" fmla="*/ 2444540 w 5928070"/>
                    <a:gd name="connsiteY645" fmla="*/ 5093925 h 5446607"/>
                    <a:gd name="connsiteX646" fmla="*/ 2445786 w 5928070"/>
                    <a:gd name="connsiteY646" fmla="*/ 5156243 h 5446607"/>
                    <a:gd name="connsiteX647" fmla="*/ 2429590 w 5928070"/>
                    <a:gd name="connsiteY647" fmla="*/ 5177431 h 5446607"/>
                    <a:gd name="connsiteX648" fmla="*/ 2409654 w 5928070"/>
                    <a:gd name="connsiteY648" fmla="*/ 5163721 h 5446607"/>
                    <a:gd name="connsiteX649" fmla="*/ 2402178 w 5928070"/>
                    <a:gd name="connsiteY649" fmla="*/ 5151259 h 5446607"/>
                    <a:gd name="connsiteX650" fmla="*/ 2382244 w 5928070"/>
                    <a:gd name="connsiteY650" fmla="*/ 5136301 h 5446607"/>
                    <a:gd name="connsiteX651" fmla="*/ 2372276 w 5928070"/>
                    <a:gd name="connsiteY651" fmla="*/ 5154997 h 5446607"/>
                    <a:gd name="connsiteX652" fmla="*/ 2344866 w 5928070"/>
                    <a:gd name="connsiteY652" fmla="*/ 5163721 h 5446607"/>
                    <a:gd name="connsiteX653" fmla="*/ 2293782 w 5928070"/>
                    <a:gd name="connsiteY653" fmla="*/ 5127577 h 5446607"/>
                    <a:gd name="connsiteX654" fmla="*/ 2283814 w 5928070"/>
                    <a:gd name="connsiteY654" fmla="*/ 5087693 h 5446607"/>
                    <a:gd name="connsiteX655" fmla="*/ 2327422 w 5928070"/>
                    <a:gd name="connsiteY655" fmla="*/ 5021638 h 5446607"/>
                    <a:gd name="connsiteX656" fmla="*/ 2317454 w 5928070"/>
                    <a:gd name="connsiteY656" fmla="*/ 4992972 h 5446607"/>
                    <a:gd name="connsiteX657" fmla="*/ 2292536 w 5928070"/>
                    <a:gd name="connsiteY657" fmla="*/ 4921929 h 5446607"/>
                    <a:gd name="connsiteX658" fmla="*/ 2295028 w 5928070"/>
                    <a:gd name="connsiteY658" fmla="*/ 4824714 h 5446607"/>
                    <a:gd name="connsiteX659" fmla="*/ 2267618 w 5928070"/>
                    <a:gd name="connsiteY659" fmla="*/ 4911959 h 5446607"/>
                    <a:gd name="connsiteX660" fmla="*/ 2241452 w 5928070"/>
                    <a:gd name="connsiteY660" fmla="*/ 4969291 h 5446607"/>
                    <a:gd name="connsiteX661" fmla="*/ 2226500 w 5928070"/>
                    <a:gd name="connsiteY661" fmla="*/ 5014160 h 5446607"/>
                    <a:gd name="connsiteX662" fmla="*/ 2228992 w 5928070"/>
                    <a:gd name="connsiteY662" fmla="*/ 5022884 h 5446607"/>
                    <a:gd name="connsiteX663" fmla="*/ 2216534 w 5928070"/>
                    <a:gd name="connsiteY663" fmla="*/ 5065259 h 5446607"/>
                    <a:gd name="connsiteX664" fmla="*/ 2179156 w 5928070"/>
                    <a:gd name="connsiteY664" fmla="*/ 5055289 h 5446607"/>
                    <a:gd name="connsiteX665" fmla="*/ 2170434 w 5928070"/>
                    <a:gd name="connsiteY665" fmla="*/ 5007928 h 5446607"/>
                    <a:gd name="connsiteX666" fmla="*/ 2180402 w 5928070"/>
                    <a:gd name="connsiteY666" fmla="*/ 4923176 h 5446607"/>
                    <a:gd name="connsiteX667" fmla="*/ 2161712 w 5928070"/>
                    <a:gd name="connsiteY667" fmla="*/ 4906973 h 5446607"/>
                    <a:gd name="connsiteX668" fmla="*/ 2138038 w 5928070"/>
                    <a:gd name="connsiteY668" fmla="*/ 4837177 h 5446607"/>
                    <a:gd name="connsiteX669" fmla="*/ 2179156 w 5928070"/>
                    <a:gd name="connsiteY669" fmla="*/ 4772367 h 5446607"/>
                    <a:gd name="connsiteX670" fmla="*/ 2184138 w 5928070"/>
                    <a:gd name="connsiteY670" fmla="*/ 4742455 h 5446607"/>
                    <a:gd name="connsiteX671" fmla="*/ 2157974 w 5928070"/>
                    <a:gd name="connsiteY671" fmla="*/ 4736223 h 5446607"/>
                    <a:gd name="connsiteX672" fmla="*/ 2144268 w 5928070"/>
                    <a:gd name="connsiteY672" fmla="*/ 4736223 h 5446607"/>
                    <a:gd name="connsiteX673" fmla="*/ 2103152 w 5928070"/>
                    <a:gd name="connsiteY673" fmla="*/ 4728745 h 5446607"/>
                    <a:gd name="connsiteX674" fmla="*/ 2124334 w 5928070"/>
                    <a:gd name="connsiteY674" fmla="*/ 4673905 h 5446607"/>
                    <a:gd name="connsiteX675" fmla="*/ 2159220 w 5928070"/>
                    <a:gd name="connsiteY675" fmla="*/ 4643993 h 5446607"/>
                    <a:gd name="connsiteX676" fmla="*/ 2089448 w 5928070"/>
                    <a:gd name="connsiteY676" fmla="*/ 4676398 h 5446607"/>
                    <a:gd name="connsiteX677" fmla="*/ 2040856 w 5928070"/>
                    <a:gd name="connsiteY677" fmla="*/ 4712542 h 5446607"/>
                    <a:gd name="connsiteX678" fmla="*/ 2004724 w 5928070"/>
                    <a:gd name="connsiteY678" fmla="*/ 4727498 h 5446607"/>
                    <a:gd name="connsiteX679" fmla="*/ 1931212 w 5928070"/>
                    <a:gd name="connsiteY679" fmla="*/ 4727498 h 5446607"/>
                    <a:gd name="connsiteX680" fmla="*/ 1880128 w 5928070"/>
                    <a:gd name="connsiteY680" fmla="*/ 4721267 h 5446607"/>
                    <a:gd name="connsiteX681" fmla="*/ 1851472 w 5928070"/>
                    <a:gd name="connsiteY681" fmla="*/ 4721267 h 5446607"/>
                    <a:gd name="connsiteX682" fmla="*/ 1743076 w 5928070"/>
                    <a:gd name="connsiteY682" fmla="*/ 4681383 h 5446607"/>
                    <a:gd name="connsiteX683" fmla="*/ 1724386 w 5928070"/>
                    <a:gd name="connsiteY683" fmla="*/ 4668920 h 5446607"/>
                    <a:gd name="connsiteX684" fmla="*/ 1703204 w 5928070"/>
                    <a:gd name="connsiteY684" fmla="*/ 4597878 h 5446607"/>
                    <a:gd name="connsiteX685" fmla="*/ 1724386 w 5928070"/>
                    <a:gd name="connsiteY685" fmla="*/ 4530574 h 5446607"/>
                    <a:gd name="connsiteX686" fmla="*/ 1734354 w 5928070"/>
                    <a:gd name="connsiteY686" fmla="*/ 4494430 h 5446607"/>
                    <a:gd name="connsiteX687" fmla="*/ 1709434 w 5928070"/>
                    <a:gd name="connsiteY687" fmla="*/ 4475735 h 5446607"/>
                    <a:gd name="connsiteX688" fmla="*/ 1658350 w 5928070"/>
                    <a:gd name="connsiteY688" fmla="*/ 4422142 h 5446607"/>
                    <a:gd name="connsiteX689" fmla="*/ 1683270 w 5928070"/>
                    <a:gd name="connsiteY689" fmla="*/ 4376027 h 5446607"/>
                    <a:gd name="connsiteX690" fmla="*/ 1701958 w 5928070"/>
                    <a:gd name="connsiteY690" fmla="*/ 4318694 h 5446607"/>
                    <a:gd name="connsiteX691" fmla="*/ 1635924 w 5928070"/>
                    <a:gd name="connsiteY691" fmla="*/ 4347361 h 5446607"/>
                    <a:gd name="connsiteX692" fmla="*/ 1612252 w 5928070"/>
                    <a:gd name="connsiteY692" fmla="*/ 4347361 h 5446607"/>
                    <a:gd name="connsiteX693" fmla="*/ 1612252 w 5928070"/>
                    <a:gd name="connsiteY693" fmla="*/ 4324926 h 5446607"/>
                    <a:gd name="connsiteX694" fmla="*/ 1579856 w 5928070"/>
                    <a:gd name="connsiteY694" fmla="*/ 4225218 h 5446607"/>
                    <a:gd name="connsiteX695" fmla="*/ 1478936 w 5928070"/>
                    <a:gd name="connsiteY695" fmla="*/ 4217740 h 5446607"/>
                    <a:gd name="connsiteX696" fmla="*/ 1412900 w 5928070"/>
                    <a:gd name="connsiteY696" fmla="*/ 4167886 h 5446607"/>
                    <a:gd name="connsiteX697" fmla="*/ 1391720 w 5928070"/>
                    <a:gd name="connsiteY697" fmla="*/ 4140466 h 5446607"/>
                    <a:gd name="connsiteX698" fmla="*/ 1305750 w 5928070"/>
                    <a:gd name="connsiteY698" fmla="*/ 4140466 h 5446607"/>
                    <a:gd name="connsiteX699" fmla="*/ 1234730 w 5928070"/>
                    <a:gd name="connsiteY699" fmla="*/ 4164147 h 5446607"/>
                    <a:gd name="connsiteX700" fmla="*/ 1152498 w 5928070"/>
                    <a:gd name="connsiteY700" fmla="*/ 4186581 h 5446607"/>
                    <a:gd name="connsiteX701" fmla="*/ 1108890 w 5928070"/>
                    <a:gd name="connsiteY701" fmla="*/ 4146698 h 5446607"/>
                    <a:gd name="connsiteX702" fmla="*/ 1071512 w 5928070"/>
                    <a:gd name="connsiteY702" fmla="*/ 4132988 h 5446607"/>
                    <a:gd name="connsiteX703" fmla="*/ 1017936 w 5928070"/>
                    <a:gd name="connsiteY703" fmla="*/ 4172871 h 5446607"/>
                    <a:gd name="connsiteX704" fmla="*/ 981804 w 5928070"/>
                    <a:gd name="connsiteY704" fmla="*/ 4177856 h 5446607"/>
                    <a:gd name="connsiteX705" fmla="*/ 928228 w 5928070"/>
                    <a:gd name="connsiteY705" fmla="*/ 4169132 h 5446607"/>
                    <a:gd name="connsiteX706" fmla="*/ 887112 w 5928070"/>
                    <a:gd name="connsiteY706" fmla="*/ 4152929 h 5446607"/>
                    <a:gd name="connsiteX707" fmla="*/ 849734 w 5928070"/>
                    <a:gd name="connsiteY707" fmla="*/ 4126756 h 5446607"/>
                    <a:gd name="connsiteX708" fmla="*/ 784944 w 5928070"/>
                    <a:gd name="connsiteY708" fmla="*/ 4134234 h 5446607"/>
                    <a:gd name="connsiteX709" fmla="*/ 753796 w 5928070"/>
                    <a:gd name="connsiteY709" fmla="*/ 4152929 h 5446607"/>
                    <a:gd name="connsiteX710" fmla="*/ 735108 w 5928070"/>
                    <a:gd name="connsiteY710" fmla="*/ 4164147 h 5446607"/>
                    <a:gd name="connsiteX711" fmla="*/ 675302 w 5928070"/>
                    <a:gd name="connsiteY711" fmla="*/ 4246406 h 5446607"/>
                    <a:gd name="connsiteX712" fmla="*/ 639170 w 5928070"/>
                    <a:gd name="connsiteY712" fmla="*/ 4263855 h 5446607"/>
                    <a:gd name="connsiteX713" fmla="*/ 594316 w 5928070"/>
                    <a:gd name="connsiteY713" fmla="*/ 4250145 h 5446607"/>
                    <a:gd name="connsiteX714" fmla="*/ 553200 w 5928070"/>
                    <a:gd name="connsiteY714" fmla="*/ 4200291 h 5446607"/>
                    <a:gd name="connsiteX715" fmla="*/ 517066 w 5928070"/>
                    <a:gd name="connsiteY715" fmla="*/ 4156668 h 5446607"/>
                    <a:gd name="connsiteX716" fmla="*/ 446048 w 5928070"/>
                    <a:gd name="connsiteY716" fmla="*/ 4109307 h 5446607"/>
                    <a:gd name="connsiteX717" fmla="*/ 382506 w 5928070"/>
                    <a:gd name="connsiteY717" fmla="*/ 4074409 h 5446607"/>
                    <a:gd name="connsiteX718" fmla="*/ 337652 w 5928070"/>
                    <a:gd name="connsiteY718" fmla="*/ 4100583 h 5446607"/>
                    <a:gd name="connsiteX719" fmla="*/ 277846 w 5928070"/>
                    <a:gd name="connsiteY719" fmla="*/ 4139219 h 5446607"/>
                    <a:gd name="connsiteX720" fmla="*/ 275354 w 5928070"/>
                    <a:gd name="connsiteY720" fmla="*/ 4129249 h 5446607"/>
                    <a:gd name="connsiteX721" fmla="*/ 284076 w 5928070"/>
                    <a:gd name="connsiteY721" fmla="*/ 4116785 h 5446607"/>
                    <a:gd name="connsiteX722" fmla="*/ 302764 w 5928070"/>
                    <a:gd name="connsiteY722" fmla="*/ 4054467 h 5446607"/>
                    <a:gd name="connsiteX723" fmla="*/ 262894 w 5928070"/>
                    <a:gd name="connsiteY723" fmla="*/ 4017077 h 5446607"/>
                    <a:gd name="connsiteX724" fmla="*/ 206828 w 5928070"/>
                    <a:gd name="connsiteY724" fmla="*/ 3957252 h 5446607"/>
                    <a:gd name="connsiteX725" fmla="*/ 249190 w 5928070"/>
                    <a:gd name="connsiteY725" fmla="*/ 3780270 h 5446607"/>
                    <a:gd name="connsiteX726" fmla="*/ 267878 w 5928070"/>
                    <a:gd name="connsiteY726" fmla="*/ 3765312 h 5446607"/>
                    <a:gd name="connsiteX727" fmla="*/ 392472 w 5928070"/>
                    <a:gd name="connsiteY727" fmla="*/ 3706734 h 5446607"/>
                    <a:gd name="connsiteX728" fmla="*/ 483426 w 5928070"/>
                    <a:gd name="connsiteY728" fmla="*/ 3695517 h 5446607"/>
                    <a:gd name="connsiteX729" fmla="*/ 534510 w 5928070"/>
                    <a:gd name="connsiteY729" fmla="*/ 3668097 h 5446607"/>
                    <a:gd name="connsiteX730" fmla="*/ 519558 w 5928070"/>
                    <a:gd name="connsiteY730" fmla="*/ 3542215 h 5446607"/>
                    <a:gd name="connsiteX731" fmla="*/ 504608 w 5928070"/>
                    <a:gd name="connsiteY731" fmla="*/ 3522274 h 5446607"/>
                    <a:gd name="connsiteX732" fmla="*/ 453524 w 5928070"/>
                    <a:gd name="connsiteY732" fmla="*/ 3499839 h 5446607"/>
                    <a:gd name="connsiteX733" fmla="*/ 355094 w 5928070"/>
                    <a:gd name="connsiteY733" fmla="*/ 3512303 h 5446607"/>
                    <a:gd name="connsiteX734" fmla="*/ 327684 w 5928070"/>
                    <a:gd name="connsiteY734" fmla="*/ 3532244 h 5446607"/>
                    <a:gd name="connsiteX735" fmla="*/ 210564 w 5928070"/>
                    <a:gd name="connsiteY735" fmla="*/ 3573374 h 5446607"/>
                    <a:gd name="connsiteX736" fmla="*/ 178170 w 5928070"/>
                    <a:gd name="connsiteY736" fmla="*/ 3555925 h 5446607"/>
                    <a:gd name="connsiteX737" fmla="*/ 93446 w 5928070"/>
                    <a:gd name="connsiteY737" fmla="*/ 3593316 h 5446607"/>
                    <a:gd name="connsiteX738" fmla="*/ 49838 w 5928070"/>
                    <a:gd name="connsiteY738" fmla="*/ 3665604 h 5446607"/>
                    <a:gd name="connsiteX739" fmla="*/ 21182 w 5928070"/>
                    <a:gd name="connsiteY739" fmla="*/ 3674329 h 5446607"/>
                    <a:gd name="connsiteX740" fmla="*/ 0 w 5928070"/>
                    <a:gd name="connsiteY740" fmla="*/ 3555925 h 5446607"/>
                    <a:gd name="connsiteX741" fmla="*/ 107152 w 5928070"/>
                    <a:gd name="connsiteY741" fmla="*/ 3481144 h 5446607"/>
                    <a:gd name="connsiteX742" fmla="*/ 122102 w 5928070"/>
                    <a:gd name="connsiteY742" fmla="*/ 3433782 h 5446607"/>
                    <a:gd name="connsiteX743" fmla="*/ 74758 w 5928070"/>
                    <a:gd name="connsiteY743" fmla="*/ 3347784 h 5446607"/>
                    <a:gd name="connsiteX744" fmla="*/ 54822 w 5928070"/>
                    <a:gd name="connsiteY744" fmla="*/ 3295437 h 5446607"/>
                    <a:gd name="connsiteX745" fmla="*/ 72266 w 5928070"/>
                    <a:gd name="connsiteY745" fmla="*/ 3196975 h 5446607"/>
                    <a:gd name="connsiteX746" fmla="*/ 105906 w 5928070"/>
                    <a:gd name="connsiteY746" fmla="*/ 3109731 h 5446607"/>
                    <a:gd name="connsiteX747" fmla="*/ 152006 w 5928070"/>
                    <a:gd name="connsiteY747" fmla="*/ 3018747 h 5446607"/>
                    <a:gd name="connsiteX748" fmla="*/ 183154 w 5928070"/>
                    <a:gd name="connsiteY748" fmla="*/ 2992573 h 5446607"/>
                    <a:gd name="connsiteX749" fmla="*/ 220532 w 5928070"/>
                    <a:gd name="connsiteY749" fmla="*/ 2965154 h 5446607"/>
                    <a:gd name="connsiteX750" fmla="*/ 282830 w 5928070"/>
                    <a:gd name="connsiteY750" fmla="*/ 2910314 h 5446607"/>
                    <a:gd name="connsiteX751" fmla="*/ 352602 w 5928070"/>
                    <a:gd name="connsiteY751" fmla="*/ 2854228 h 5446607"/>
                    <a:gd name="connsiteX752" fmla="*/ 411162 w 5928070"/>
                    <a:gd name="connsiteY752" fmla="*/ 2855474 h 5446607"/>
                    <a:gd name="connsiteX753" fmla="*/ 510838 w 5928070"/>
                    <a:gd name="connsiteY753" fmla="*/ 2862953 h 5446607"/>
                    <a:gd name="connsiteX754" fmla="*/ 534510 w 5928070"/>
                    <a:gd name="connsiteY754" fmla="*/ 2852982 h 5446607"/>
                    <a:gd name="connsiteX755" fmla="*/ 698974 w 5928070"/>
                    <a:gd name="connsiteY755" fmla="*/ 2835533 h 5446607"/>
                    <a:gd name="connsiteX756" fmla="*/ 732616 w 5928070"/>
                    <a:gd name="connsiteY756" fmla="*/ 2846750 h 5446607"/>
                    <a:gd name="connsiteX757" fmla="*/ 843504 w 5928070"/>
                    <a:gd name="connsiteY757" fmla="*/ 2856721 h 5446607"/>
                    <a:gd name="connsiteX758" fmla="*/ 848488 w 5928070"/>
                    <a:gd name="connsiteY758" fmla="*/ 2816837 h 5446607"/>
                    <a:gd name="connsiteX759" fmla="*/ 838520 w 5928070"/>
                    <a:gd name="connsiteY759" fmla="*/ 2729593 h 5446607"/>
                    <a:gd name="connsiteX760" fmla="*/ 917014 w 5928070"/>
                    <a:gd name="connsiteY760" fmla="*/ 2661043 h 5446607"/>
                    <a:gd name="connsiteX761" fmla="*/ 936950 w 5928070"/>
                    <a:gd name="connsiteY761" fmla="*/ 2644841 h 5446607"/>
                    <a:gd name="connsiteX762" fmla="*/ 1014198 w 5928070"/>
                    <a:gd name="connsiteY762" fmla="*/ 2632377 h 5446607"/>
                    <a:gd name="connsiteX763" fmla="*/ 1105152 w 5928070"/>
                    <a:gd name="connsiteY763" fmla="*/ 2646087 h 5446607"/>
                    <a:gd name="connsiteX764" fmla="*/ 1167450 w 5928070"/>
                    <a:gd name="connsiteY764" fmla="*/ 2668521 h 5446607"/>
                    <a:gd name="connsiteX765" fmla="*/ 1166204 w 5928070"/>
                    <a:gd name="connsiteY765" fmla="*/ 2703419 h 5446607"/>
                    <a:gd name="connsiteX766" fmla="*/ 1135054 w 5928070"/>
                    <a:gd name="connsiteY766" fmla="*/ 2763244 h 5446607"/>
                    <a:gd name="connsiteX767" fmla="*/ 1087708 w 5928070"/>
                    <a:gd name="connsiteY767" fmla="*/ 2800635 h 5446607"/>
                    <a:gd name="connsiteX768" fmla="*/ 1055314 w 5928070"/>
                    <a:gd name="connsiteY768" fmla="*/ 2780693 h 5446607"/>
                    <a:gd name="connsiteX769" fmla="*/ 1012952 w 5928070"/>
                    <a:gd name="connsiteY769" fmla="*/ 2780693 h 5446607"/>
                    <a:gd name="connsiteX770" fmla="*/ 946918 w 5928070"/>
                    <a:gd name="connsiteY770" fmla="*/ 2795649 h 5446607"/>
                    <a:gd name="connsiteX771" fmla="*/ 912030 w 5928070"/>
                    <a:gd name="connsiteY771" fmla="*/ 2810606 h 5446607"/>
                    <a:gd name="connsiteX772" fmla="*/ 981804 w 5928070"/>
                    <a:gd name="connsiteY772" fmla="*/ 2834286 h 5446607"/>
                    <a:gd name="connsiteX773" fmla="*/ 1001738 w 5928070"/>
                    <a:gd name="connsiteY773" fmla="*/ 2845504 h 5446607"/>
                    <a:gd name="connsiteX774" fmla="*/ 1077742 w 5928070"/>
                    <a:gd name="connsiteY774" fmla="*/ 2896604 h 5446607"/>
                    <a:gd name="connsiteX775" fmla="*/ 1122596 w 5928070"/>
                    <a:gd name="connsiteY775" fmla="*/ 2904082 h 5446607"/>
                    <a:gd name="connsiteX776" fmla="*/ 1187384 w 5928070"/>
                    <a:gd name="connsiteY776" fmla="*/ 2897850 h 5446607"/>
                    <a:gd name="connsiteX777" fmla="*/ 1217288 w 5928070"/>
                    <a:gd name="connsiteY777" fmla="*/ 2879155 h 5446607"/>
                    <a:gd name="connsiteX778" fmla="*/ 1218532 w 5928070"/>
                    <a:gd name="connsiteY778" fmla="*/ 2816837 h 5446607"/>
                    <a:gd name="connsiteX779" fmla="*/ 1224762 w 5928070"/>
                    <a:gd name="connsiteY779" fmla="*/ 2753273 h 5446607"/>
                    <a:gd name="connsiteX780" fmla="*/ 1229746 w 5928070"/>
                    <a:gd name="connsiteY780" fmla="*/ 2727100 h 5446607"/>
                    <a:gd name="connsiteX781" fmla="*/ 1232238 w 5928070"/>
                    <a:gd name="connsiteY781" fmla="*/ 2629884 h 5446607"/>
                    <a:gd name="connsiteX782" fmla="*/ 1217288 w 5928070"/>
                    <a:gd name="connsiteY782" fmla="*/ 2590001 h 5446607"/>
                    <a:gd name="connsiteX783" fmla="*/ 1168696 w 5928070"/>
                    <a:gd name="connsiteY783" fmla="*/ 2550118 h 5446607"/>
                    <a:gd name="connsiteX784" fmla="*/ 1102660 w 5928070"/>
                    <a:gd name="connsiteY784" fmla="*/ 2560089 h 5446607"/>
                    <a:gd name="connsiteX785" fmla="*/ 1012952 w 5928070"/>
                    <a:gd name="connsiteY785" fmla="*/ 2594987 h 5446607"/>
                    <a:gd name="connsiteX786" fmla="*/ 929474 w 5928070"/>
                    <a:gd name="connsiteY786" fmla="*/ 2614928 h 5446607"/>
                    <a:gd name="connsiteX787" fmla="*/ 904556 w 5928070"/>
                    <a:gd name="connsiteY787" fmla="*/ 2623653 h 5446607"/>
                    <a:gd name="connsiteX788" fmla="*/ 836028 w 5928070"/>
                    <a:gd name="connsiteY788" fmla="*/ 2671014 h 5446607"/>
                    <a:gd name="connsiteX789" fmla="*/ 839766 w 5928070"/>
                    <a:gd name="connsiteY789" fmla="*/ 2727100 h 5446607"/>
                    <a:gd name="connsiteX790" fmla="*/ 814848 w 5928070"/>
                    <a:gd name="connsiteY790" fmla="*/ 2799389 h 5446607"/>
                    <a:gd name="connsiteX791" fmla="*/ 791174 w 5928070"/>
                    <a:gd name="connsiteY791" fmla="*/ 2839272 h 5446607"/>
                    <a:gd name="connsiteX792" fmla="*/ 756288 w 5928070"/>
                    <a:gd name="connsiteY792" fmla="*/ 2829301 h 5446607"/>
                    <a:gd name="connsiteX793" fmla="*/ 757534 w 5928070"/>
                    <a:gd name="connsiteY793" fmla="*/ 2783186 h 5446607"/>
                    <a:gd name="connsiteX794" fmla="*/ 758780 w 5928070"/>
                    <a:gd name="connsiteY794" fmla="*/ 2735825 h 5446607"/>
                    <a:gd name="connsiteX795" fmla="*/ 750058 w 5928070"/>
                    <a:gd name="connsiteY795" fmla="*/ 2714637 h 5446607"/>
                    <a:gd name="connsiteX796" fmla="*/ 777470 w 5928070"/>
                    <a:gd name="connsiteY796" fmla="*/ 2578784 h 5446607"/>
                    <a:gd name="connsiteX797" fmla="*/ 773732 w 5928070"/>
                    <a:gd name="connsiteY797" fmla="*/ 2518959 h 5446607"/>
                    <a:gd name="connsiteX798" fmla="*/ 787436 w 5928070"/>
                    <a:gd name="connsiteY798" fmla="*/ 2427975 h 5446607"/>
                    <a:gd name="connsiteX799" fmla="*/ 837274 w 5928070"/>
                    <a:gd name="connsiteY799" fmla="*/ 2363165 h 5446607"/>
                    <a:gd name="connsiteX800" fmla="*/ 819832 w 5928070"/>
                    <a:gd name="connsiteY800" fmla="*/ 2334499 h 5446607"/>
                    <a:gd name="connsiteX801" fmla="*/ 799896 w 5928070"/>
                    <a:gd name="connsiteY801" fmla="*/ 2333252 h 5446607"/>
                    <a:gd name="connsiteX802" fmla="*/ 776224 w 5928070"/>
                    <a:gd name="connsiteY802" fmla="*/ 2269688 h 5446607"/>
                    <a:gd name="connsiteX803" fmla="*/ 792420 w 5928070"/>
                    <a:gd name="connsiteY803" fmla="*/ 2253486 h 5446607"/>
                    <a:gd name="connsiteX804" fmla="*/ 803634 w 5928070"/>
                    <a:gd name="connsiteY804" fmla="*/ 2229805 h 5446607"/>
                    <a:gd name="connsiteX805" fmla="*/ 777470 w 5928070"/>
                    <a:gd name="connsiteY805" fmla="*/ 2219834 h 5446607"/>
                    <a:gd name="connsiteX806" fmla="*/ 758780 w 5928070"/>
                    <a:gd name="connsiteY806" fmla="*/ 2199893 h 5446607"/>
                    <a:gd name="connsiteX807" fmla="*/ 761272 w 5928070"/>
                    <a:gd name="connsiteY807" fmla="*/ 2166241 h 5446607"/>
                    <a:gd name="connsiteX808" fmla="*/ 718910 w 5928070"/>
                    <a:gd name="connsiteY808" fmla="*/ 2162502 h 5446607"/>
                    <a:gd name="connsiteX809" fmla="*/ 681532 w 5928070"/>
                    <a:gd name="connsiteY809" fmla="*/ 2138821 h 5446607"/>
                    <a:gd name="connsiteX810" fmla="*/ 701466 w 5928070"/>
                    <a:gd name="connsiteY810" fmla="*/ 2113894 h 5446607"/>
                    <a:gd name="connsiteX811" fmla="*/ 670318 w 5928070"/>
                    <a:gd name="connsiteY811" fmla="*/ 2102677 h 5446607"/>
                    <a:gd name="connsiteX812" fmla="*/ 632940 w 5928070"/>
                    <a:gd name="connsiteY812" fmla="*/ 2035374 h 5446607"/>
                    <a:gd name="connsiteX813" fmla="*/ 698974 w 5928070"/>
                    <a:gd name="connsiteY813" fmla="*/ 1978042 h 5446607"/>
                    <a:gd name="connsiteX814" fmla="*/ 722648 w 5928070"/>
                    <a:gd name="connsiteY814" fmla="*/ 1996737 h 5446607"/>
                    <a:gd name="connsiteX815" fmla="*/ 763764 w 5928070"/>
                    <a:gd name="connsiteY815" fmla="*/ 2022910 h 5446607"/>
                    <a:gd name="connsiteX816" fmla="*/ 772486 w 5928070"/>
                    <a:gd name="connsiteY816" fmla="*/ 2022910 h 5446607"/>
                    <a:gd name="connsiteX817" fmla="*/ 832290 w 5928070"/>
                    <a:gd name="connsiteY817" fmla="*/ 1999230 h 5446607"/>
                    <a:gd name="connsiteX818" fmla="*/ 819832 w 5928070"/>
                    <a:gd name="connsiteY818" fmla="*/ 1971810 h 5446607"/>
                    <a:gd name="connsiteX819" fmla="*/ 777470 w 5928070"/>
                    <a:gd name="connsiteY819" fmla="*/ 1958100 h 5446607"/>
                    <a:gd name="connsiteX820" fmla="*/ 760026 w 5928070"/>
                    <a:gd name="connsiteY820" fmla="*/ 1964332 h 5446607"/>
                    <a:gd name="connsiteX821" fmla="*/ 740090 w 5928070"/>
                    <a:gd name="connsiteY821" fmla="*/ 1983027 h 5446607"/>
                    <a:gd name="connsiteX822" fmla="*/ 712680 w 5928070"/>
                    <a:gd name="connsiteY822" fmla="*/ 1960593 h 5446607"/>
                    <a:gd name="connsiteX823" fmla="*/ 708942 w 5928070"/>
                    <a:gd name="connsiteY823" fmla="*/ 1941897 h 5446607"/>
                    <a:gd name="connsiteX824" fmla="*/ 675302 w 5928070"/>
                    <a:gd name="connsiteY824" fmla="*/ 1919463 h 5446607"/>
                    <a:gd name="connsiteX825" fmla="*/ 616742 w 5928070"/>
                    <a:gd name="connsiteY825" fmla="*/ 1889551 h 5446607"/>
                    <a:gd name="connsiteX826" fmla="*/ 578118 w 5928070"/>
                    <a:gd name="connsiteY826" fmla="*/ 1849667 h 5446607"/>
                    <a:gd name="connsiteX827" fmla="*/ 512084 w 5928070"/>
                    <a:gd name="connsiteY827" fmla="*/ 1657729 h 5446607"/>
                    <a:gd name="connsiteX828" fmla="*/ 519558 w 5928070"/>
                    <a:gd name="connsiteY828" fmla="*/ 1646512 h 5446607"/>
                    <a:gd name="connsiteX829" fmla="*/ 626710 w 5928070"/>
                    <a:gd name="connsiteY829" fmla="*/ 1563006 h 5446607"/>
                    <a:gd name="connsiteX830" fmla="*/ 684024 w 5928070"/>
                    <a:gd name="connsiteY830" fmla="*/ 1536832 h 5446607"/>
                    <a:gd name="connsiteX831" fmla="*/ 706450 w 5928070"/>
                    <a:gd name="connsiteY831" fmla="*/ 1530601 h 5446607"/>
                    <a:gd name="connsiteX832" fmla="*/ 763764 w 5928070"/>
                    <a:gd name="connsiteY832" fmla="*/ 1529354 h 5446607"/>
                    <a:gd name="connsiteX833" fmla="*/ 839766 w 5928070"/>
                    <a:gd name="connsiteY833" fmla="*/ 1501935 h 5446607"/>
                    <a:gd name="connsiteX834" fmla="*/ 827306 w 5928070"/>
                    <a:gd name="connsiteY834" fmla="*/ 1480747 h 5446607"/>
                    <a:gd name="connsiteX835" fmla="*/ 726386 w 5928070"/>
                    <a:gd name="connsiteY835" fmla="*/ 1472022 h 5446607"/>
                    <a:gd name="connsiteX836" fmla="*/ 666580 w 5928070"/>
                    <a:gd name="connsiteY836" fmla="*/ 1408458 h 5446607"/>
                    <a:gd name="connsiteX837" fmla="*/ 667826 w 5928070"/>
                    <a:gd name="connsiteY837" fmla="*/ 1347387 h 5446607"/>
                    <a:gd name="connsiteX838" fmla="*/ 763764 w 5928070"/>
                    <a:gd name="connsiteY838" fmla="*/ 1216520 h 5446607"/>
                    <a:gd name="connsiteX839" fmla="*/ 783698 w 5928070"/>
                    <a:gd name="connsiteY839" fmla="*/ 1194085 h 5446607"/>
                    <a:gd name="connsiteX840" fmla="*/ 855964 w 5928070"/>
                    <a:gd name="connsiteY840" fmla="*/ 1093131 h 5446607"/>
                    <a:gd name="connsiteX841" fmla="*/ 933212 w 5928070"/>
                    <a:gd name="connsiteY841" fmla="*/ 1053247 h 5446607"/>
                    <a:gd name="connsiteX842" fmla="*/ 1035380 w 5928070"/>
                    <a:gd name="connsiteY842" fmla="*/ 1018349 h 5446607"/>
                    <a:gd name="connsiteX843" fmla="*/ 1065282 w 5928070"/>
                    <a:gd name="connsiteY843" fmla="*/ 984698 h 5446607"/>
                    <a:gd name="connsiteX844" fmla="*/ 1070418 w 5928070"/>
                    <a:gd name="connsiteY844" fmla="*/ 977910 h 5446607"/>
                    <a:gd name="connsiteX845" fmla="*/ 1068676 w 5928070"/>
                    <a:gd name="connsiteY845" fmla="*/ 974604 h 5446607"/>
                    <a:gd name="connsiteX846" fmla="*/ 1069610 w 5928070"/>
                    <a:gd name="connsiteY846" fmla="*/ 964813 h 5446607"/>
                    <a:gd name="connsiteX847" fmla="*/ 1048452 w 5928070"/>
                    <a:gd name="connsiteY847" fmla="*/ 850428 h 5446607"/>
                    <a:gd name="connsiteX848" fmla="*/ 1044718 w 5928070"/>
                    <a:gd name="connsiteY848" fmla="*/ 837995 h 5446607"/>
                    <a:gd name="connsiteX849" fmla="*/ 1054674 w 5928070"/>
                    <a:gd name="connsiteY849" fmla="*/ 813128 h 5446607"/>
                    <a:gd name="connsiteX850" fmla="*/ 1060898 w 5928070"/>
                    <a:gd name="connsiteY850" fmla="*/ 739773 h 5446607"/>
                    <a:gd name="connsiteX851" fmla="*/ 1055920 w 5928070"/>
                    <a:gd name="connsiteY851" fmla="*/ 663931 h 5446607"/>
                    <a:gd name="connsiteX852" fmla="*/ 1011116 w 5928070"/>
                    <a:gd name="connsiteY852" fmla="*/ 576898 h 5446607"/>
                    <a:gd name="connsiteX853" fmla="*/ 1048452 w 5928070"/>
                    <a:gd name="connsiteY853" fmla="*/ 530896 h 5446607"/>
                    <a:gd name="connsiteX854" fmla="*/ 1108192 w 5928070"/>
                    <a:gd name="connsiteY854" fmla="*/ 487380 h 5446607"/>
                    <a:gd name="connsiteX855" fmla="*/ 1210246 w 5928070"/>
                    <a:gd name="connsiteY855" fmla="*/ 421484 h 5446607"/>
                    <a:gd name="connsiteX856" fmla="*/ 1250072 w 5928070"/>
                    <a:gd name="connsiteY856" fmla="*/ 401591 h 5446607"/>
                    <a:gd name="connsiteX857" fmla="*/ 1345904 w 5928070"/>
                    <a:gd name="connsiteY857" fmla="*/ 329478 h 5446607"/>
                    <a:gd name="connsiteX858" fmla="*/ 1418088 w 5928070"/>
                    <a:gd name="connsiteY858" fmla="*/ 283476 h 5446607"/>
                    <a:gd name="connsiteX859" fmla="*/ 1851198 w 5928070"/>
                    <a:gd name="connsiteY859" fmla="*/ 114385 h 5446607"/>
                    <a:gd name="connsiteX860" fmla="*/ 2451078 w 5928070"/>
                    <a:gd name="connsiteY860" fmla="*/ 0 h 54466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Lst>
                  <a:rect l="l" t="t" r="r" b="b"/>
                  <a:pathLst>
                    <a:path w="5928070" h="5446607">
                      <a:moveTo>
                        <a:pt x="5252296" y="1400731"/>
                      </a:moveTo>
                      <a:cubicBezTo>
                        <a:pt x="5257438" y="1399485"/>
                        <a:pt x="5263048" y="1400108"/>
                        <a:pt x="5268658" y="1404468"/>
                      </a:cubicBezTo>
                      <a:cubicBezTo>
                        <a:pt x="5289848" y="1451807"/>
                        <a:pt x="5299820" y="1501639"/>
                        <a:pt x="5294834" y="1552716"/>
                      </a:cubicBezTo>
                      <a:cubicBezTo>
                        <a:pt x="5293588" y="1576386"/>
                        <a:pt x="5302314" y="1591336"/>
                        <a:pt x="5325998" y="1600056"/>
                      </a:cubicBezTo>
                      <a:cubicBezTo>
                        <a:pt x="5342202" y="1605039"/>
                        <a:pt x="5358408" y="1615005"/>
                        <a:pt x="5373366" y="1623726"/>
                      </a:cubicBezTo>
                      <a:cubicBezTo>
                        <a:pt x="5392064" y="1636184"/>
                        <a:pt x="5397050" y="1653625"/>
                        <a:pt x="5378352" y="1667328"/>
                      </a:cubicBezTo>
                      <a:cubicBezTo>
                        <a:pt x="5335970" y="1697227"/>
                        <a:pt x="5352174" y="1735847"/>
                        <a:pt x="5363394" y="1771975"/>
                      </a:cubicBezTo>
                      <a:cubicBezTo>
                        <a:pt x="5373366" y="1799382"/>
                        <a:pt x="5385830" y="1825543"/>
                        <a:pt x="5397050" y="1850459"/>
                      </a:cubicBezTo>
                      <a:cubicBezTo>
                        <a:pt x="5405776" y="1871638"/>
                        <a:pt x="5407022" y="1892816"/>
                        <a:pt x="5399542" y="1915240"/>
                      </a:cubicBezTo>
                      <a:cubicBezTo>
                        <a:pt x="5393310" y="1928944"/>
                        <a:pt x="5389570" y="1945139"/>
                        <a:pt x="5383338" y="1957597"/>
                      </a:cubicBezTo>
                      <a:cubicBezTo>
                        <a:pt x="5343450" y="2038573"/>
                        <a:pt x="5349682" y="2124532"/>
                        <a:pt x="5340956" y="2210491"/>
                      </a:cubicBezTo>
                      <a:cubicBezTo>
                        <a:pt x="5332230" y="2293959"/>
                        <a:pt x="5353422" y="2371198"/>
                        <a:pt x="5380844" y="2450928"/>
                      </a:cubicBezTo>
                      <a:cubicBezTo>
                        <a:pt x="5409516" y="2535641"/>
                        <a:pt x="5448158" y="2619109"/>
                        <a:pt x="5458130" y="2710051"/>
                      </a:cubicBezTo>
                      <a:cubicBezTo>
                        <a:pt x="5460622" y="2736213"/>
                        <a:pt x="5460622" y="2762374"/>
                        <a:pt x="5450650" y="2787290"/>
                      </a:cubicBezTo>
                      <a:cubicBezTo>
                        <a:pt x="5428212" y="2844596"/>
                        <a:pt x="5418240" y="2905640"/>
                        <a:pt x="5428212" y="2965438"/>
                      </a:cubicBezTo>
                      <a:cubicBezTo>
                        <a:pt x="5438186" y="3021498"/>
                        <a:pt x="5454390" y="3076313"/>
                        <a:pt x="5490540" y="3122407"/>
                      </a:cubicBezTo>
                      <a:cubicBezTo>
                        <a:pt x="5496772" y="3132373"/>
                        <a:pt x="5503004" y="3141093"/>
                        <a:pt x="5505498" y="3152306"/>
                      </a:cubicBezTo>
                      <a:cubicBezTo>
                        <a:pt x="5511730" y="3205874"/>
                        <a:pt x="5542894" y="3239511"/>
                        <a:pt x="5589016" y="3263180"/>
                      </a:cubicBezTo>
                      <a:cubicBezTo>
                        <a:pt x="5628904" y="3283113"/>
                        <a:pt x="5657574" y="3311766"/>
                        <a:pt x="5666300" y="3359106"/>
                      </a:cubicBezTo>
                      <a:cubicBezTo>
                        <a:pt x="5671286" y="3391496"/>
                        <a:pt x="5693724" y="3421395"/>
                        <a:pt x="5703696" y="3453786"/>
                      </a:cubicBezTo>
                      <a:cubicBezTo>
                        <a:pt x="5707436" y="3467489"/>
                        <a:pt x="5719900" y="3473718"/>
                        <a:pt x="5734858" y="3473718"/>
                      </a:cubicBezTo>
                      <a:cubicBezTo>
                        <a:pt x="5751064" y="3472473"/>
                        <a:pt x="5764776" y="3463752"/>
                        <a:pt x="5767268" y="3448803"/>
                      </a:cubicBezTo>
                      <a:cubicBezTo>
                        <a:pt x="5774748" y="3405200"/>
                        <a:pt x="5800924" y="3366581"/>
                        <a:pt x="5799678" y="3319241"/>
                      </a:cubicBezTo>
                      <a:cubicBezTo>
                        <a:pt x="5799678" y="3279376"/>
                        <a:pt x="5824608" y="3250723"/>
                        <a:pt x="5847046" y="3220824"/>
                      </a:cubicBezTo>
                      <a:cubicBezTo>
                        <a:pt x="5854526" y="3209612"/>
                        <a:pt x="5866990" y="3205874"/>
                        <a:pt x="5879456" y="3207120"/>
                      </a:cubicBezTo>
                      <a:cubicBezTo>
                        <a:pt x="5905634" y="3212103"/>
                        <a:pt x="5911866" y="3197154"/>
                        <a:pt x="5913112" y="3174730"/>
                      </a:cubicBezTo>
                      <a:cubicBezTo>
                        <a:pt x="5914358" y="3161026"/>
                        <a:pt x="5905634" y="3141093"/>
                        <a:pt x="5928070" y="3133619"/>
                      </a:cubicBezTo>
                      <a:cubicBezTo>
                        <a:pt x="5925578" y="3274393"/>
                        <a:pt x="5911866" y="3412675"/>
                        <a:pt x="5885688" y="3549711"/>
                      </a:cubicBezTo>
                      <a:cubicBezTo>
                        <a:pt x="5854526" y="3717892"/>
                        <a:pt x="5817130" y="3884829"/>
                        <a:pt x="5782226" y="4053010"/>
                      </a:cubicBezTo>
                      <a:cubicBezTo>
                        <a:pt x="5778488" y="4070451"/>
                        <a:pt x="5773502" y="4089138"/>
                        <a:pt x="5766022" y="4106579"/>
                      </a:cubicBezTo>
                      <a:cubicBezTo>
                        <a:pt x="5716160" y="4227420"/>
                        <a:pt x="5678766" y="4354490"/>
                        <a:pt x="5627658" y="4475331"/>
                      </a:cubicBezTo>
                      <a:cubicBezTo>
                        <a:pt x="5577796" y="4593681"/>
                        <a:pt x="5519210" y="4709539"/>
                        <a:pt x="5454390" y="4820414"/>
                      </a:cubicBezTo>
                      <a:cubicBezTo>
                        <a:pt x="5434446" y="4854050"/>
                        <a:pt x="5405776" y="4882703"/>
                        <a:pt x="5378352" y="4911356"/>
                      </a:cubicBezTo>
                      <a:cubicBezTo>
                        <a:pt x="5363394" y="4895161"/>
                        <a:pt x="5357160" y="4872737"/>
                        <a:pt x="5343450" y="4855296"/>
                      </a:cubicBezTo>
                      <a:cubicBezTo>
                        <a:pt x="5324752" y="4827889"/>
                        <a:pt x="5301068" y="4815431"/>
                        <a:pt x="5266164" y="4819168"/>
                      </a:cubicBezTo>
                      <a:cubicBezTo>
                        <a:pt x="5217550" y="4824151"/>
                        <a:pt x="5170182" y="4827889"/>
                        <a:pt x="5121568" y="4827889"/>
                      </a:cubicBezTo>
                      <a:cubicBezTo>
                        <a:pt x="5082924" y="4827889"/>
                        <a:pt x="5075446" y="4820414"/>
                        <a:pt x="5071706" y="4783040"/>
                      </a:cubicBezTo>
                      <a:cubicBezTo>
                        <a:pt x="5071706" y="4780549"/>
                        <a:pt x="5070460" y="4779303"/>
                        <a:pt x="5070460" y="4776811"/>
                      </a:cubicBezTo>
                      <a:cubicBezTo>
                        <a:pt x="5067966" y="4765599"/>
                        <a:pt x="5067966" y="4750650"/>
                        <a:pt x="5061734" y="4741929"/>
                      </a:cubicBezTo>
                      <a:cubicBezTo>
                        <a:pt x="5051762" y="4728226"/>
                        <a:pt x="5040542" y="4745667"/>
                        <a:pt x="5030570" y="4746913"/>
                      </a:cubicBezTo>
                      <a:cubicBezTo>
                        <a:pt x="4999408" y="4748158"/>
                        <a:pt x="4970738" y="4746913"/>
                        <a:pt x="4944560" y="4729472"/>
                      </a:cubicBezTo>
                      <a:cubicBezTo>
                        <a:pt x="4924616" y="4715768"/>
                        <a:pt x="4903424" y="4712031"/>
                        <a:pt x="4883480" y="4725734"/>
                      </a:cubicBezTo>
                      <a:cubicBezTo>
                        <a:pt x="4859796" y="4738192"/>
                        <a:pt x="4837358" y="4720751"/>
                        <a:pt x="4812428" y="4730717"/>
                      </a:cubicBezTo>
                      <a:cubicBezTo>
                        <a:pt x="4791238" y="4739438"/>
                        <a:pt x="4763814" y="4739438"/>
                        <a:pt x="4740130" y="4741929"/>
                      </a:cubicBezTo>
                      <a:cubicBezTo>
                        <a:pt x="4730158" y="4714522"/>
                        <a:pt x="4708966" y="4707047"/>
                        <a:pt x="4681542" y="4700818"/>
                      </a:cubicBezTo>
                      <a:cubicBezTo>
                        <a:pt x="4650380" y="4694590"/>
                        <a:pt x="4621710" y="4673411"/>
                        <a:pt x="4586806" y="4682132"/>
                      </a:cubicBezTo>
                      <a:cubicBezTo>
                        <a:pt x="4583066" y="4694590"/>
                        <a:pt x="4593040" y="4698327"/>
                        <a:pt x="4600518" y="4700818"/>
                      </a:cubicBezTo>
                      <a:cubicBezTo>
                        <a:pt x="4637914" y="4720751"/>
                        <a:pt x="4675310" y="4736946"/>
                        <a:pt x="4718938" y="4735701"/>
                      </a:cubicBezTo>
                      <a:cubicBezTo>
                        <a:pt x="4725172" y="4734455"/>
                        <a:pt x="4732650" y="4734455"/>
                        <a:pt x="4737636" y="4739438"/>
                      </a:cubicBezTo>
                      <a:cubicBezTo>
                        <a:pt x="4740130" y="4741929"/>
                        <a:pt x="4740130" y="4744421"/>
                        <a:pt x="4738882" y="4748158"/>
                      </a:cubicBezTo>
                      <a:cubicBezTo>
                        <a:pt x="4701486" y="4773074"/>
                        <a:pt x="4667830" y="4775566"/>
                        <a:pt x="4627942" y="4749404"/>
                      </a:cubicBezTo>
                      <a:cubicBezTo>
                        <a:pt x="4589300" y="4721997"/>
                        <a:pt x="4544424" y="4702064"/>
                        <a:pt x="4510768" y="4665936"/>
                      </a:cubicBezTo>
                      <a:cubicBezTo>
                        <a:pt x="4500796" y="4657216"/>
                        <a:pt x="4489578" y="4649741"/>
                        <a:pt x="4492070" y="4633546"/>
                      </a:cubicBezTo>
                      <a:cubicBezTo>
                        <a:pt x="4533206" y="4618597"/>
                        <a:pt x="4576834" y="4631054"/>
                        <a:pt x="4619216" y="4626071"/>
                      </a:cubicBezTo>
                      <a:cubicBezTo>
                        <a:pt x="4684036" y="4619842"/>
                        <a:pt x="4751348" y="4617351"/>
                        <a:pt x="4814922" y="4637283"/>
                      </a:cubicBezTo>
                      <a:cubicBezTo>
                        <a:pt x="4824894" y="4639775"/>
                        <a:pt x="4834866" y="4638529"/>
                        <a:pt x="4844838" y="4636038"/>
                      </a:cubicBezTo>
                      <a:cubicBezTo>
                        <a:pt x="4857304" y="4631054"/>
                        <a:pt x="4863536" y="4619842"/>
                        <a:pt x="4864782" y="4607385"/>
                      </a:cubicBezTo>
                      <a:cubicBezTo>
                        <a:pt x="4866028" y="4593681"/>
                        <a:pt x="4857304" y="4587452"/>
                        <a:pt x="4846084" y="4583715"/>
                      </a:cubicBezTo>
                      <a:cubicBezTo>
                        <a:pt x="4827386" y="4577486"/>
                        <a:pt x="4807442" y="4573748"/>
                        <a:pt x="4788744" y="4565028"/>
                      </a:cubicBezTo>
                      <a:cubicBezTo>
                        <a:pt x="4778772" y="4560045"/>
                        <a:pt x="4771292" y="4565028"/>
                        <a:pt x="4777526" y="4577486"/>
                      </a:cubicBezTo>
                      <a:cubicBezTo>
                        <a:pt x="4783758" y="4592435"/>
                        <a:pt x="4791238" y="4604893"/>
                        <a:pt x="4773786" y="4614859"/>
                      </a:cubicBezTo>
                      <a:cubicBezTo>
                        <a:pt x="4760074" y="4623580"/>
                        <a:pt x="4747608" y="4616105"/>
                        <a:pt x="4738882" y="4606139"/>
                      </a:cubicBezTo>
                      <a:cubicBezTo>
                        <a:pt x="4726418" y="4593681"/>
                        <a:pt x="4710212" y="4577486"/>
                        <a:pt x="4725172" y="4561290"/>
                      </a:cubicBezTo>
                      <a:cubicBezTo>
                        <a:pt x="4746362" y="4536375"/>
                        <a:pt x="4738882" y="4522671"/>
                        <a:pt x="4713952" y="4508967"/>
                      </a:cubicBezTo>
                      <a:cubicBezTo>
                        <a:pt x="4706474" y="4503984"/>
                        <a:pt x="4700240" y="4497755"/>
                        <a:pt x="4702734" y="4487789"/>
                      </a:cubicBezTo>
                      <a:cubicBezTo>
                        <a:pt x="4705226" y="4476577"/>
                        <a:pt x="4715198" y="4471594"/>
                        <a:pt x="4725172" y="4471594"/>
                      </a:cubicBezTo>
                      <a:cubicBezTo>
                        <a:pt x="4753842" y="4471594"/>
                        <a:pt x="4781264" y="4464119"/>
                        <a:pt x="4808688" y="4456644"/>
                      </a:cubicBezTo>
                      <a:cubicBezTo>
                        <a:pt x="4821154" y="4452907"/>
                        <a:pt x="4833618" y="4455399"/>
                        <a:pt x="4841098" y="4466611"/>
                      </a:cubicBezTo>
                      <a:cubicBezTo>
                        <a:pt x="4848578" y="4476577"/>
                        <a:pt x="4857304" y="4480314"/>
                        <a:pt x="4866028" y="4470348"/>
                      </a:cubicBezTo>
                      <a:cubicBezTo>
                        <a:pt x="4876000" y="4459136"/>
                        <a:pt x="4871014" y="4450416"/>
                        <a:pt x="4859796" y="4442941"/>
                      </a:cubicBezTo>
                      <a:cubicBezTo>
                        <a:pt x="4843592" y="4432974"/>
                        <a:pt x="4834866" y="4419271"/>
                        <a:pt x="4834866" y="4399338"/>
                      </a:cubicBezTo>
                      <a:cubicBezTo>
                        <a:pt x="4836112" y="4379406"/>
                        <a:pt x="4841098" y="4363210"/>
                        <a:pt x="4862290" y="4355736"/>
                      </a:cubicBezTo>
                      <a:cubicBezTo>
                        <a:pt x="4877248" y="4349507"/>
                        <a:pt x="4888466" y="4335803"/>
                        <a:pt x="4908410" y="4330820"/>
                      </a:cubicBezTo>
                      <a:cubicBezTo>
                        <a:pt x="4878494" y="4323345"/>
                        <a:pt x="4867276" y="4303413"/>
                        <a:pt x="4853564" y="4285972"/>
                      </a:cubicBezTo>
                      <a:cubicBezTo>
                        <a:pt x="4847330" y="4277251"/>
                        <a:pt x="4844838" y="4268531"/>
                        <a:pt x="4838606" y="4261056"/>
                      </a:cubicBezTo>
                      <a:cubicBezTo>
                        <a:pt x="4813674" y="4233649"/>
                        <a:pt x="4817414" y="4218699"/>
                        <a:pt x="4849824" y="4203750"/>
                      </a:cubicBezTo>
                      <a:cubicBezTo>
                        <a:pt x="4858550" y="4200013"/>
                        <a:pt x="4867276" y="4196275"/>
                        <a:pt x="4877248" y="4193784"/>
                      </a:cubicBezTo>
                      <a:cubicBezTo>
                        <a:pt x="4895946" y="4188800"/>
                        <a:pt x="4914644" y="4190046"/>
                        <a:pt x="4920876" y="4209979"/>
                      </a:cubicBezTo>
                      <a:cubicBezTo>
                        <a:pt x="4928356" y="4229911"/>
                        <a:pt x="4934588" y="4251090"/>
                        <a:pt x="4904672" y="4262302"/>
                      </a:cubicBezTo>
                      <a:cubicBezTo>
                        <a:pt x="4902178" y="4263548"/>
                        <a:pt x="4910904" y="4268531"/>
                        <a:pt x="4913396" y="4272268"/>
                      </a:cubicBezTo>
                      <a:cubicBezTo>
                        <a:pt x="4917136" y="4278497"/>
                        <a:pt x="4919630" y="4288463"/>
                        <a:pt x="4930848" y="4283480"/>
                      </a:cubicBezTo>
                      <a:cubicBezTo>
                        <a:pt x="4938328" y="4279743"/>
                        <a:pt x="4938328" y="4271022"/>
                        <a:pt x="4939574" y="4263548"/>
                      </a:cubicBezTo>
                      <a:cubicBezTo>
                        <a:pt x="4940820" y="4227420"/>
                        <a:pt x="4948300" y="4221191"/>
                        <a:pt x="4983202" y="4216208"/>
                      </a:cubicBezTo>
                      <a:cubicBezTo>
                        <a:pt x="4995668" y="4214962"/>
                        <a:pt x="5013120" y="4219945"/>
                        <a:pt x="5013120" y="4200013"/>
                      </a:cubicBezTo>
                      <a:cubicBezTo>
                        <a:pt x="5013120" y="4182572"/>
                        <a:pt x="4999408" y="4173851"/>
                        <a:pt x="4981956" y="4173851"/>
                      </a:cubicBezTo>
                      <a:cubicBezTo>
                        <a:pt x="4966998" y="4172605"/>
                        <a:pt x="4952040" y="4173851"/>
                        <a:pt x="4938328" y="4167622"/>
                      </a:cubicBezTo>
                      <a:cubicBezTo>
                        <a:pt x="4922122" y="4160147"/>
                        <a:pt x="4912150" y="4148935"/>
                        <a:pt x="4910904" y="4130248"/>
                      </a:cubicBezTo>
                      <a:cubicBezTo>
                        <a:pt x="4908410" y="4111562"/>
                        <a:pt x="4919630" y="4101595"/>
                        <a:pt x="4934588" y="4095366"/>
                      </a:cubicBezTo>
                      <a:cubicBezTo>
                        <a:pt x="4957026" y="4085400"/>
                        <a:pt x="4975724" y="4070451"/>
                        <a:pt x="4993174" y="4053010"/>
                      </a:cubicBezTo>
                      <a:cubicBezTo>
                        <a:pt x="5004394" y="4043043"/>
                        <a:pt x="5013120" y="4025602"/>
                        <a:pt x="5031816" y="4034323"/>
                      </a:cubicBezTo>
                      <a:cubicBezTo>
                        <a:pt x="5050514" y="4043043"/>
                        <a:pt x="5051762" y="4061730"/>
                        <a:pt x="5049268" y="4079171"/>
                      </a:cubicBezTo>
                      <a:cubicBezTo>
                        <a:pt x="5046776" y="4101595"/>
                        <a:pt x="5049268" y="4120282"/>
                        <a:pt x="5065474" y="4136477"/>
                      </a:cubicBezTo>
                      <a:cubicBezTo>
                        <a:pt x="5084172" y="4155164"/>
                        <a:pt x="5095390" y="4155164"/>
                        <a:pt x="5109102" y="4135232"/>
                      </a:cubicBezTo>
                      <a:cubicBezTo>
                        <a:pt x="5161456" y="4055501"/>
                        <a:pt x="5192620" y="3970788"/>
                        <a:pt x="5173922" y="3873617"/>
                      </a:cubicBezTo>
                      <a:cubicBezTo>
                        <a:pt x="5162702" y="3820048"/>
                        <a:pt x="5177660" y="3773953"/>
                        <a:pt x="5205084" y="3729104"/>
                      </a:cubicBezTo>
                      <a:cubicBezTo>
                        <a:pt x="5225028" y="3696714"/>
                        <a:pt x="5221290" y="3656849"/>
                        <a:pt x="5230014" y="3621967"/>
                      </a:cubicBezTo>
                      <a:cubicBezTo>
                        <a:pt x="5232508" y="3616984"/>
                        <a:pt x="5230014" y="3613246"/>
                        <a:pt x="5232508" y="3609509"/>
                      </a:cubicBezTo>
                      <a:cubicBezTo>
                        <a:pt x="5249960" y="3558432"/>
                        <a:pt x="5241234" y="3512338"/>
                        <a:pt x="5220042" y="3464998"/>
                      </a:cubicBezTo>
                      <a:cubicBezTo>
                        <a:pt x="5217550" y="3451294"/>
                        <a:pt x="5215056" y="3437591"/>
                        <a:pt x="5208824" y="3425133"/>
                      </a:cubicBezTo>
                      <a:cubicBezTo>
                        <a:pt x="5192620" y="3391496"/>
                        <a:pt x="5212564" y="3360352"/>
                        <a:pt x="5218796" y="3329207"/>
                      </a:cubicBezTo>
                      <a:cubicBezTo>
                        <a:pt x="5220042" y="3317995"/>
                        <a:pt x="5235002" y="3322978"/>
                        <a:pt x="5243726" y="3327961"/>
                      </a:cubicBezTo>
                      <a:cubicBezTo>
                        <a:pt x="5252452" y="3332944"/>
                        <a:pt x="5249960" y="3345402"/>
                        <a:pt x="5257438" y="3352877"/>
                      </a:cubicBezTo>
                      <a:cubicBezTo>
                        <a:pt x="5269904" y="3346648"/>
                        <a:pt x="5276136" y="3336682"/>
                        <a:pt x="5272396" y="3325470"/>
                      </a:cubicBezTo>
                      <a:cubicBezTo>
                        <a:pt x="5266164" y="3304291"/>
                        <a:pt x="5263672" y="3279376"/>
                        <a:pt x="5253698" y="3259443"/>
                      </a:cubicBezTo>
                      <a:cubicBezTo>
                        <a:pt x="5233754" y="3222070"/>
                        <a:pt x="5221290" y="3185942"/>
                        <a:pt x="5226276" y="3144831"/>
                      </a:cubicBezTo>
                      <a:cubicBezTo>
                        <a:pt x="5225028" y="3141093"/>
                        <a:pt x="5223782" y="3139848"/>
                        <a:pt x="5221290" y="3139848"/>
                      </a:cubicBezTo>
                      <a:cubicBezTo>
                        <a:pt x="5208824" y="3141093"/>
                        <a:pt x="5195112" y="3153551"/>
                        <a:pt x="5185140" y="3136110"/>
                      </a:cubicBezTo>
                      <a:cubicBezTo>
                        <a:pt x="5177660" y="3123652"/>
                        <a:pt x="5185140" y="3111195"/>
                        <a:pt x="5192620" y="3099982"/>
                      </a:cubicBezTo>
                      <a:cubicBezTo>
                        <a:pt x="5215056" y="3070084"/>
                        <a:pt x="5216304" y="3042676"/>
                        <a:pt x="5197606" y="3007794"/>
                      </a:cubicBezTo>
                      <a:cubicBezTo>
                        <a:pt x="5180154" y="2975404"/>
                        <a:pt x="5191372" y="2949242"/>
                        <a:pt x="5223782" y="2930556"/>
                      </a:cubicBezTo>
                      <a:cubicBezTo>
                        <a:pt x="5232508" y="2925572"/>
                        <a:pt x="5241234" y="2918098"/>
                        <a:pt x="5243726" y="2901903"/>
                      </a:cubicBezTo>
                      <a:cubicBezTo>
                        <a:pt x="5218796" y="2906886"/>
                        <a:pt x="5198852" y="2896919"/>
                        <a:pt x="5183894" y="2878233"/>
                      </a:cubicBezTo>
                      <a:cubicBezTo>
                        <a:pt x="5165196" y="2859546"/>
                        <a:pt x="5150238" y="2842105"/>
                        <a:pt x="5173922" y="2817189"/>
                      </a:cubicBezTo>
                      <a:cubicBezTo>
                        <a:pt x="5178908" y="2812206"/>
                        <a:pt x="5178908" y="2802240"/>
                        <a:pt x="5177660" y="2794765"/>
                      </a:cubicBezTo>
                      <a:cubicBezTo>
                        <a:pt x="5173922" y="2774832"/>
                        <a:pt x="5178908" y="2759883"/>
                        <a:pt x="5197606" y="2747425"/>
                      </a:cubicBezTo>
                      <a:cubicBezTo>
                        <a:pt x="5211318" y="2736213"/>
                        <a:pt x="5211318" y="2722509"/>
                        <a:pt x="5203838" y="2705068"/>
                      </a:cubicBezTo>
                      <a:cubicBezTo>
                        <a:pt x="5181400" y="2662712"/>
                        <a:pt x="5182646" y="2661466"/>
                        <a:pt x="5132786" y="2666449"/>
                      </a:cubicBezTo>
                      <a:cubicBezTo>
                        <a:pt x="5119074" y="2667695"/>
                        <a:pt x="5107856" y="2666449"/>
                        <a:pt x="5099130" y="2656483"/>
                      </a:cubicBezTo>
                      <a:cubicBezTo>
                        <a:pt x="5085418" y="2640287"/>
                        <a:pt x="5070460" y="2622846"/>
                        <a:pt x="5055502" y="2606651"/>
                      </a:cubicBezTo>
                      <a:cubicBezTo>
                        <a:pt x="5051762" y="2601668"/>
                        <a:pt x="5048022" y="2594193"/>
                        <a:pt x="5049268" y="2587964"/>
                      </a:cubicBezTo>
                      <a:cubicBezTo>
                        <a:pt x="5061734" y="2558066"/>
                        <a:pt x="5049268" y="2530658"/>
                        <a:pt x="5036804" y="2504497"/>
                      </a:cubicBezTo>
                      <a:cubicBezTo>
                        <a:pt x="5030570" y="2489547"/>
                        <a:pt x="5033064" y="2474598"/>
                        <a:pt x="5034310" y="2458403"/>
                      </a:cubicBezTo>
                      <a:cubicBezTo>
                        <a:pt x="5038050" y="2423521"/>
                        <a:pt x="5025584" y="2403588"/>
                        <a:pt x="4991928" y="2396113"/>
                      </a:cubicBezTo>
                      <a:cubicBezTo>
                        <a:pt x="4965750" y="2389884"/>
                        <a:pt x="4958272" y="2374935"/>
                        <a:pt x="4948300" y="2350019"/>
                      </a:cubicBezTo>
                      <a:cubicBezTo>
                        <a:pt x="4932094" y="2312646"/>
                        <a:pt x="4944560" y="2283993"/>
                        <a:pt x="4963258" y="2256585"/>
                      </a:cubicBezTo>
                      <a:cubicBezTo>
                        <a:pt x="4959518" y="2250356"/>
                        <a:pt x="4958272" y="2249111"/>
                        <a:pt x="4955778" y="2249111"/>
                      </a:cubicBezTo>
                      <a:cubicBezTo>
                        <a:pt x="4942066" y="2247865"/>
                        <a:pt x="4924616" y="2247865"/>
                        <a:pt x="4920876" y="2231670"/>
                      </a:cubicBezTo>
                      <a:cubicBezTo>
                        <a:pt x="4917136" y="2212983"/>
                        <a:pt x="4933342" y="2206754"/>
                        <a:pt x="4943314" y="2198033"/>
                      </a:cubicBezTo>
                      <a:cubicBezTo>
                        <a:pt x="4986942" y="2161906"/>
                        <a:pt x="5023092" y="2119549"/>
                        <a:pt x="5046776" y="2067226"/>
                      </a:cubicBezTo>
                      <a:cubicBezTo>
                        <a:pt x="5065474" y="2024869"/>
                        <a:pt x="5033064" y="1980021"/>
                        <a:pt x="4986942" y="1983758"/>
                      </a:cubicBezTo>
                      <a:cubicBezTo>
                        <a:pt x="4973230" y="1985004"/>
                        <a:pt x="4959518" y="1987496"/>
                        <a:pt x="4949546" y="1977529"/>
                      </a:cubicBezTo>
                      <a:cubicBezTo>
                        <a:pt x="4943314" y="1970055"/>
                        <a:pt x="4947054" y="1962580"/>
                        <a:pt x="4952040" y="1956351"/>
                      </a:cubicBezTo>
                      <a:cubicBezTo>
                        <a:pt x="4962012" y="1941402"/>
                        <a:pt x="4975724" y="1933927"/>
                        <a:pt x="4990682" y="1940156"/>
                      </a:cubicBezTo>
                      <a:cubicBezTo>
                        <a:pt x="5021844" y="1953859"/>
                        <a:pt x="5038050" y="1936418"/>
                        <a:pt x="5054254" y="1915240"/>
                      </a:cubicBezTo>
                      <a:cubicBezTo>
                        <a:pt x="5072952" y="1890324"/>
                        <a:pt x="5087910" y="1862917"/>
                        <a:pt x="5109102" y="1840493"/>
                      </a:cubicBezTo>
                      <a:cubicBezTo>
                        <a:pt x="5122814" y="1824298"/>
                        <a:pt x="5136526" y="1809348"/>
                        <a:pt x="5157716" y="1803119"/>
                      </a:cubicBezTo>
                      <a:cubicBezTo>
                        <a:pt x="5165196" y="1800628"/>
                        <a:pt x="5175168" y="1799382"/>
                        <a:pt x="5173922" y="1789416"/>
                      </a:cubicBezTo>
                      <a:cubicBezTo>
                        <a:pt x="5173922" y="1778204"/>
                        <a:pt x="5162702" y="1776958"/>
                        <a:pt x="5153976" y="1775712"/>
                      </a:cubicBezTo>
                      <a:cubicBezTo>
                        <a:pt x="5134032" y="1774466"/>
                        <a:pt x="5114088" y="1773220"/>
                        <a:pt x="5095390" y="1765746"/>
                      </a:cubicBezTo>
                      <a:cubicBezTo>
                        <a:pt x="5080432" y="1760762"/>
                        <a:pt x="5069212" y="1765746"/>
                        <a:pt x="5069212" y="1784432"/>
                      </a:cubicBezTo>
                      <a:cubicBezTo>
                        <a:pt x="5067966" y="1790661"/>
                        <a:pt x="5069212" y="1796890"/>
                        <a:pt x="5065474" y="1803119"/>
                      </a:cubicBezTo>
                      <a:cubicBezTo>
                        <a:pt x="5055502" y="1821806"/>
                        <a:pt x="5044282" y="1839247"/>
                        <a:pt x="5020598" y="1836755"/>
                      </a:cubicBezTo>
                      <a:cubicBezTo>
                        <a:pt x="4995668" y="1834264"/>
                        <a:pt x="4995668" y="1813086"/>
                        <a:pt x="4993174" y="1794399"/>
                      </a:cubicBezTo>
                      <a:cubicBezTo>
                        <a:pt x="4993174" y="1788170"/>
                        <a:pt x="4991928" y="1780695"/>
                        <a:pt x="4993174" y="1774466"/>
                      </a:cubicBezTo>
                      <a:cubicBezTo>
                        <a:pt x="5010626" y="1728372"/>
                        <a:pt x="4981956" y="1692244"/>
                        <a:pt x="4969490" y="1652379"/>
                      </a:cubicBezTo>
                      <a:cubicBezTo>
                        <a:pt x="4963258" y="1632446"/>
                        <a:pt x="4942066" y="1624972"/>
                        <a:pt x="4925862" y="1615005"/>
                      </a:cubicBezTo>
                      <a:cubicBezTo>
                        <a:pt x="4914644" y="1608777"/>
                        <a:pt x="4899686" y="1603793"/>
                        <a:pt x="4900932" y="1587598"/>
                      </a:cubicBezTo>
                      <a:cubicBezTo>
                        <a:pt x="4903424" y="1568911"/>
                        <a:pt x="4915890" y="1560191"/>
                        <a:pt x="4929602" y="1552716"/>
                      </a:cubicBezTo>
                      <a:cubicBezTo>
                        <a:pt x="4949546" y="1542750"/>
                        <a:pt x="4970738" y="1547733"/>
                        <a:pt x="4990682" y="1546487"/>
                      </a:cubicBezTo>
                      <a:cubicBezTo>
                        <a:pt x="4993174" y="1532784"/>
                        <a:pt x="4984448" y="1526555"/>
                        <a:pt x="4979462" y="1519080"/>
                      </a:cubicBezTo>
                      <a:cubicBezTo>
                        <a:pt x="4965750" y="1491673"/>
                        <a:pt x="4973230" y="1482952"/>
                        <a:pt x="4998160" y="1468003"/>
                      </a:cubicBezTo>
                      <a:cubicBezTo>
                        <a:pt x="5051762" y="1435612"/>
                        <a:pt x="5111594" y="1444333"/>
                        <a:pt x="5167688" y="1433121"/>
                      </a:cubicBezTo>
                      <a:cubicBezTo>
                        <a:pt x="5192620" y="1428138"/>
                        <a:pt x="5216304" y="1424400"/>
                        <a:pt x="5238740" y="1408205"/>
                      </a:cubicBezTo>
                      <a:cubicBezTo>
                        <a:pt x="5242480" y="1405091"/>
                        <a:pt x="5247154" y="1401976"/>
                        <a:pt x="5252296" y="1400731"/>
                      </a:cubicBezTo>
                      <a:close/>
                      <a:moveTo>
                        <a:pt x="1171976" y="928601"/>
                      </a:moveTo>
                      <a:lnTo>
                        <a:pt x="1169990" y="928758"/>
                      </a:lnTo>
                      <a:lnTo>
                        <a:pt x="1172974" y="928924"/>
                      </a:lnTo>
                      <a:close/>
                      <a:moveTo>
                        <a:pt x="1108716" y="907601"/>
                      </a:moveTo>
                      <a:lnTo>
                        <a:pt x="1105880" y="908956"/>
                      </a:lnTo>
                      <a:lnTo>
                        <a:pt x="1108754" y="909274"/>
                      </a:lnTo>
                      <a:lnTo>
                        <a:pt x="1116228" y="913561"/>
                      </a:lnTo>
                      <a:lnTo>
                        <a:pt x="1116132" y="913446"/>
                      </a:lnTo>
                      <a:cubicBezTo>
                        <a:pt x="1113146" y="910413"/>
                        <a:pt x="1110710" y="908543"/>
                        <a:pt x="1108716" y="907601"/>
                      </a:cubicBezTo>
                      <a:close/>
                      <a:moveTo>
                        <a:pt x="4447666" y="390148"/>
                      </a:moveTo>
                      <a:cubicBezTo>
                        <a:pt x="4490014" y="423757"/>
                        <a:pt x="4531120" y="457367"/>
                        <a:pt x="4573468" y="490976"/>
                      </a:cubicBezTo>
                      <a:cubicBezTo>
                        <a:pt x="4572224" y="504669"/>
                        <a:pt x="4542330" y="509648"/>
                        <a:pt x="4554786" y="522096"/>
                      </a:cubicBezTo>
                      <a:cubicBezTo>
                        <a:pt x="4569732" y="538279"/>
                        <a:pt x="4593398" y="529565"/>
                        <a:pt x="4612082" y="518362"/>
                      </a:cubicBezTo>
                      <a:cubicBezTo>
                        <a:pt x="4629520" y="527075"/>
                        <a:pt x="4640730" y="542013"/>
                        <a:pt x="4653186" y="555706"/>
                      </a:cubicBezTo>
                      <a:cubicBezTo>
                        <a:pt x="4651940" y="574378"/>
                        <a:pt x="4638238" y="571888"/>
                        <a:pt x="4627028" y="570643"/>
                      </a:cubicBezTo>
                      <a:cubicBezTo>
                        <a:pt x="4578452" y="568154"/>
                        <a:pt x="4531120" y="560685"/>
                        <a:pt x="4483788" y="580602"/>
                      </a:cubicBezTo>
                      <a:cubicBezTo>
                        <a:pt x="4463858" y="589315"/>
                        <a:pt x="4445174" y="574378"/>
                        <a:pt x="4440192" y="551971"/>
                      </a:cubicBezTo>
                      <a:cubicBezTo>
                        <a:pt x="4433964" y="527075"/>
                        <a:pt x="4420262" y="510893"/>
                        <a:pt x="4395352" y="504669"/>
                      </a:cubicBezTo>
                      <a:cubicBezTo>
                        <a:pt x="4382896" y="502179"/>
                        <a:pt x="4374176" y="492221"/>
                        <a:pt x="4364212" y="485997"/>
                      </a:cubicBezTo>
                      <a:cubicBezTo>
                        <a:pt x="4348020" y="476039"/>
                        <a:pt x="4330582" y="469815"/>
                        <a:pt x="4310652" y="478528"/>
                      </a:cubicBezTo>
                      <a:cubicBezTo>
                        <a:pt x="4299442" y="482263"/>
                        <a:pt x="4293214" y="490976"/>
                        <a:pt x="4293214" y="503424"/>
                      </a:cubicBezTo>
                      <a:cubicBezTo>
                        <a:pt x="4291968" y="514627"/>
                        <a:pt x="4298196" y="522096"/>
                        <a:pt x="4308160" y="527075"/>
                      </a:cubicBezTo>
                      <a:cubicBezTo>
                        <a:pt x="4313144" y="529565"/>
                        <a:pt x="4320616" y="532055"/>
                        <a:pt x="4325598" y="534544"/>
                      </a:cubicBezTo>
                      <a:cubicBezTo>
                        <a:pt x="4338054" y="543258"/>
                        <a:pt x="4343036" y="554461"/>
                        <a:pt x="4330582" y="564419"/>
                      </a:cubicBezTo>
                      <a:cubicBezTo>
                        <a:pt x="4316880" y="575622"/>
                        <a:pt x="4306916" y="590560"/>
                        <a:pt x="4298196" y="605498"/>
                      </a:cubicBezTo>
                      <a:cubicBezTo>
                        <a:pt x="4286986" y="622925"/>
                        <a:pt x="4269548" y="626659"/>
                        <a:pt x="4252110" y="622925"/>
                      </a:cubicBezTo>
                      <a:cubicBezTo>
                        <a:pt x="4229690" y="617946"/>
                        <a:pt x="4212252" y="622925"/>
                        <a:pt x="4199796" y="641597"/>
                      </a:cubicBezTo>
                      <a:cubicBezTo>
                        <a:pt x="4187340" y="661513"/>
                        <a:pt x="4194814" y="678941"/>
                        <a:pt x="4203532" y="697612"/>
                      </a:cubicBezTo>
                      <a:cubicBezTo>
                        <a:pt x="4237162" y="777279"/>
                        <a:pt x="4305670" y="810889"/>
                        <a:pt x="4381650" y="834540"/>
                      </a:cubicBezTo>
                      <a:cubicBezTo>
                        <a:pt x="4410298" y="842009"/>
                        <a:pt x="4436456" y="851967"/>
                        <a:pt x="4456384" y="874373"/>
                      </a:cubicBezTo>
                      <a:cubicBezTo>
                        <a:pt x="4470086" y="890556"/>
                        <a:pt x="4475068" y="905494"/>
                        <a:pt x="4462612" y="925410"/>
                      </a:cubicBezTo>
                      <a:cubicBezTo>
                        <a:pt x="4455138" y="934124"/>
                        <a:pt x="4451402" y="944082"/>
                        <a:pt x="4446420" y="954041"/>
                      </a:cubicBezTo>
                      <a:cubicBezTo>
                        <a:pt x="4440192" y="966489"/>
                        <a:pt x="4431472" y="972713"/>
                        <a:pt x="4417772" y="961509"/>
                      </a:cubicBezTo>
                      <a:cubicBezTo>
                        <a:pt x="4412790" y="957775"/>
                        <a:pt x="4407806" y="950306"/>
                        <a:pt x="4401580" y="957775"/>
                      </a:cubicBezTo>
                      <a:cubicBezTo>
                        <a:pt x="4395352" y="963999"/>
                        <a:pt x="4396596" y="972713"/>
                        <a:pt x="4399088" y="978937"/>
                      </a:cubicBezTo>
                      <a:cubicBezTo>
                        <a:pt x="4402824" y="987650"/>
                        <a:pt x="4410298" y="993874"/>
                        <a:pt x="4417772" y="997609"/>
                      </a:cubicBezTo>
                      <a:cubicBezTo>
                        <a:pt x="4433964" y="1005077"/>
                        <a:pt x="4441438" y="1016280"/>
                        <a:pt x="4441438" y="1033708"/>
                      </a:cubicBezTo>
                      <a:cubicBezTo>
                        <a:pt x="4441438" y="1052380"/>
                        <a:pt x="4457630" y="1077275"/>
                        <a:pt x="4440192" y="1089723"/>
                      </a:cubicBezTo>
                      <a:cubicBezTo>
                        <a:pt x="4420262" y="1105906"/>
                        <a:pt x="4394106" y="1118354"/>
                        <a:pt x="4369194" y="1128312"/>
                      </a:cubicBezTo>
                      <a:cubicBezTo>
                        <a:pt x="4353002" y="1133291"/>
                        <a:pt x="4340546" y="1118354"/>
                        <a:pt x="4329336" y="1108395"/>
                      </a:cubicBezTo>
                      <a:cubicBezTo>
                        <a:pt x="4314388" y="1093458"/>
                        <a:pt x="4298196" y="1089723"/>
                        <a:pt x="4278266" y="1100927"/>
                      </a:cubicBezTo>
                      <a:cubicBezTo>
                        <a:pt x="4255846" y="1113375"/>
                        <a:pt x="4229690" y="1119599"/>
                        <a:pt x="4203532" y="1120843"/>
                      </a:cubicBezTo>
                      <a:cubicBezTo>
                        <a:pt x="4182358" y="1122088"/>
                        <a:pt x="4168656" y="1129557"/>
                        <a:pt x="4169902" y="1153208"/>
                      </a:cubicBezTo>
                      <a:cubicBezTo>
                        <a:pt x="4171148" y="1169390"/>
                        <a:pt x="4162428" y="1183083"/>
                        <a:pt x="4152464" y="1195531"/>
                      </a:cubicBezTo>
                      <a:cubicBezTo>
                        <a:pt x="4133780" y="1214203"/>
                        <a:pt x="4133780" y="1239099"/>
                        <a:pt x="4126306" y="1261505"/>
                      </a:cubicBezTo>
                      <a:cubicBezTo>
                        <a:pt x="4122570" y="1273953"/>
                        <a:pt x="4130044" y="1273953"/>
                        <a:pt x="4137516" y="1276443"/>
                      </a:cubicBezTo>
                      <a:cubicBezTo>
                        <a:pt x="4178620" y="1293870"/>
                        <a:pt x="4184848" y="1315031"/>
                        <a:pt x="4157446" y="1347396"/>
                      </a:cubicBezTo>
                      <a:cubicBezTo>
                        <a:pt x="4146236" y="1359844"/>
                        <a:pt x="4148726" y="1366068"/>
                        <a:pt x="4159938" y="1373537"/>
                      </a:cubicBezTo>
                      <a:cubicBezTo>
                        <a:pt x="4169902" y="1382250"/>
                        <a:pt x="4179866" y="1394698"/>
                        <a:pt x="4171148" y="1408391"/>
                      </a:cubicBezTo>
                      <a:cubicBezTo>
                        <a:pt x="4157446" y="1425818"/>
                        <a:pt x="4137516" y="1428308"/>
                        <a:pt x="4116342" y="1427063"/>
                      </a:cubicBezTo>
                      <a:cubicBezTo>
                        <a:pt x="4101396" y="1424574"/>
                        <a:pt x="4096412" y="1410881"/>
                        <a:pt x="4095168" y="1397188"/>
                      </a:cubicBezTo>
                      <a:cubicBezTo>
                        <a:pt x="4088940" y="1338683"/>
                        <a:pt x="4087694" y="1336193"/>
                        <a:pt x="4061536" y="1301339"/>
                      </a:cubicBezTo>
                      <a:cubicBezTo>
                        <a:pt x="4052818" y="1310052"/>
                        <a:pt x="4050326" y="1320011"/>
                        <a:pt x="4044098" y="1328724"/>
                      </a:cubicBezTo>
                      <a:cubicBezTo>
                        <a:pt x="4011714" y="1384740"/>
                        <a:pt x="3969364" y="1400922"/>
                        <a:pt x="3909576" y="1378516"/>
                      </a:cubicBezTo>
                      <a:cubicBezTo>
                        <a:pt x="3875946" y="1367313"/>
                        <a:pt x="3844806" y="1359844"/>
                        <a:pt x="3806194" y="1368558"/>
                      </a:cubicBezTo>
                      <a:cubicBezTo>
                        <a:pt x="3822386" y="1377271"/>
                        <a:pt x="3837332" y="1377271"/>
                        <a:pt x="3849788" y="1383495"/>
                      </a:cubicBezTo>
                      <a:cubicBezTo>
                        <a:pt x="3867226" y="1390964"/>
                        <a:pt x="3875946" y="1403412"/>
                        <a:pt x="3877192" y="1422084"/>
                      </a:cubicBezTo>
                      <a:cubicBezTo>
                        <a:pt x="3877192" y="1442001"/>
                        <a:pt x="3860998" y="1438266"/>
                        <a:pt x="3848544" y="1440756"/>
                      </a:cubicBezTo>
                      <a:cubicBezTo>
                        <a:pt x="3834842" y="1444490"/>
                        <a:pt x="3828614" y="1454449"/>
                        <a:pt x="3827368" y="1468141"/>
                      </a:cubicBezTo>
                      <a:cubicBezTo>
                        <a:pt x="3826122" y="1474365"/>
                        <a:pt x="3828614" y="1481834"/>
                        <a:pt x="3834842" y="1484324"/>
                      </a:cubicBezTo>
                      <a:cubicBezTo>
                        <a:pt x="3848544" y="1489303"/>
                        <a:pt x="3859754" y="1481834"/>
                        <a:pt x="3867226" y="1473121"/>
                      </a:cubicBezTo>
                      <a:cubicBezTo>
                        <a:pt x="3883420" y="1454449"/>
                        <a:pt x="3888402" y="1432042"/>
                        <a:pt x="3880928" y="1408391"/>
                      </a:cubicBezTo>
                      <a:cubicBezTo>
                        <a:pt x="3877192" y="1397188"/>
                        <a:pt x="3874700" y="1385985"/>
                        <a:pt x="3888402" y="1379761"/>
                      </a:cubicBezTo>
                      <a:cubicBezTo>
                        <a:pt x="3899612" y="1374782"/>
                        <a:pt x="3909576" y="1379761"/>
                        <a:pt x="3918296" y="1388474"/>
                      </a:cubicBezTo>
                      <a:cubicBezTo>
                        <a:pt x="3933242" y="1403412"/>
                        <a:pt x="3941962" y="1420839"/>
                        <a:pt x="3930752" y="1444490"/>
                      </a:cubicBezTo>
                      <a:cubicBezTo>
                        <a:pt x="3912068" y="1484324"/>
                        <a:pt x="3899612" y="1526647"/>
                        <a:pt x="3875946" y="1563991"/>
                      </a:cubicBezTo>
                      <a:cubicBezTo>
                        <a:pt x="3859754" y="1591376"/>
                        <a:pt x="3858508" y="1620007"/>
                        <a:pt x="3874700" y="1648637"/>
                      </a:cubicBezTo>
                      <a:cubicBezTo>
                        <a:pt x="3893384" y="1682246"/>
                        <a:pt x="3893384" y="1720835"/>
                        <a:pt x="3917050" y="1751955"/>
                      </a:cubicBezTo>
                      <a:cubicBezTo>
                        <a:pt x="3918296" y="1756934"/>
                        <a:pt x="3919540" y="1761913"/>
                        <a:pt x="3920786" y="1766892"/>
                      </a:cubicBezTo>
                      <a:cubicBezTo>
                        <a:pt x="3920786" y="1774361"/>
                        <a:pt x="3920786" y="1779340"/>
                        <a:pt x="3923278" y="1786809"/>
                      </a:cubicBezTo>
                      <a:cubicBezTo>
                        <a:pt x="3933242" y="1825398"/>
                        <a:pt x="3929506" y="1830377"/>
                        <a:pt x="3889648" y="1834111"/>
                      </a:cubicBezTo>
                      <a:cubicBezTo>
                        <a:pt x="3883420" y="1832867"/>
                        <a:pt x="3879682" y="1832867"/>
                        <a:pt x="3874700" y="1830377"/>
                      </a:cubicBezTo>
                      <a:cubicBezTo>
                        <a:pt x="3852280" y="1822908"/>
                        <a:pt x="3832350" y="1812950"/>
                        <a:pt x="3831104" y="1785564"/>
                      </a:cubicBezTo>
                      <a:cubicBezTo>
                        <a:pt x="3828614" y="1763158"/>
                        <a:pt x="3816158" y="1773116"/>
                        <a:pt x="3804948" y="1776851"/>
                      </a:cubicBezTo>
                      <a:cubicBezTo>
                        <a:pt x="3801212" y="1779340"/>
                        <a:pt x="3796228" y="1779340"/>
                        <a:pt x="3792492" y="1780585"/>
                      </a:cubicBezTo>
                      <a:cubicBezTo>
                        <a:pt x="3782528" y="1781830"/>
                        <a:pt x="3771318" y="1780585"/>
                        <a:pt x="3762598" y="1780585"/>
                      </a:cubicBezTo>
                      <a:cubicBezTo>
                        <a:pt x="3711530" y="1783075"/>
                        <a:pt x="3692846" y="1755689"/>
                        <a:pt x="3704056" y="1703408"/>
                      </a:cubicBezTo>
                      <a:cubicBezTo>
                        <a:pt x="3710284" y="1668554"/>
                        <a:pt x="3706548" y="1637434"/>
                        <a:pt x="3697828" y="1606314"/>
                      </a:cubicBezTo>
                      <a:cubicBezTo>
                        <a:pt x="3687864" y="1567725"/>
                        <a:pt x="3695338" y="1556522"/>
                        <a:pt x="3736442" y="1561501"/>
                      </a:cubicBezTo>
                      <a:cubicBezTo>
                        <a:pt x="3741424" y="1561501"/>
                        <a:pt x="3745160" y="1562746"/>
                        <a:pt x="3750142" y="1561501"/>
                      </a:cubicBezTo>
                      <a:cubicBezTo>
                        <a:pt x="3763844" y="1560256"/>
                        <a:pt x="3773808" y="1550298"/>
                        <a:pt x="3777546" y="1537850"/>
                      </a:cubicBezTo>
                      <a:cubicBezTo>
                        <a:pt x="3782528" y="1522912"/>
                        <a:pt x="3768826" y="1519178"/>
                        <a:pt x="3760108" y="1514199"/>
                      </a:cubicBezTo>
                      <a:cubicBezTo>
                        <a:pt x="3726476" y="1494282"/>
                        <a:pt x="3725230" y="1490548"/>
                        <a:pt x="3733950" y="1454449"/>
                      </a:cubicBezTo>
                      <a:cubicBezTo>
                        <a:pt x="3721494" y="1450714"/>
                        <a:pt x="3712776" y="1459428"/>
                        <a:pt x="3704056" y="1463162"/>
                      </a:cubicBezTo>
                      <a:cubicBezTo>
                        <a:pt x="3689110" y="1469386"/>
                        <a:pt x="3674162" y="1473121"/>
                        <a:pt x="3661706" y="1459428"/>
                      </a:cubicBezTo>
                      <a:cubicBezTo>
                        <a:pt x="3650496" y="1445735"/>
                        <a:pt x="3651742" y="1430797"/>
                        <a:pt x="3660460" y="1415860"/>
                      </a:cubicBezTo>
                      <a:cubicBezTo>
                        <a:pt x="3681636" y="1382250"/>
                        <a:pt x="3681636" y="1382250"/>
                        <a:pt x="3666688" y="1343662"/>
                      </a:cubicBezTo>
                      <a:cubicBezTo>
                        <a:pt x="3641778" y="1353620"/>
                        <a:pt x="3620602" y="1363579"/>
                        <a:pt x="3631812" y="1397188"/>
                      </a:cubicBezTo>
                      <a:cubicBezTo>
                        <a:pt x="3634304" y="1407146"/>
                        <a:pt x="3628076" y="1414615"/>
                        <a:pt x="3623094" y="1422084"/>
                      </a:cubicBezTo>
                      <a:cubicBezTo>
                        <a:pt x="3610638" y="1434532"/>
                        <a:pt x="3604410" y="1448225"/>
                        <a:pt x="3600674" y="1465652"/>
                      </a:cubicBezTo>
                      <a:cubicBezTo>
                        <a:pt x="3593200" y="1494282"/>
                        <a:pt x="3573270" y="1504240"/>
                        <a:pt x="3543376" y="1493037"/>
                      </a:cubicBezTo>
                      <a:cubicBezTo>
                        <a:pt x="3533412" y="1489303"/>
                        <a:pt x="3530920" y="1493037"/>
                        <a:pt x="3524694" y="1499261"/>
                      </a:cubicBezTo>
                      <a:cubicBezTo>
                        <a:pt x="3494800" y="1534116"/>
                        <a:pt x="3494800" y="1534116"/>
                        <a:pt x="3456186" y="1506730"/>
                      </a:cubicBezTo>
                      <a:cubicBezTo>
                        <a:pt x="3453696" y="1505485"/>
                        <a:pt x="3451204" y="1504240"/>
                        <a:pt x="3446222" y="1505485"/>
                      </a:cubicBezTo>
                      <a:cubicBezTo>
                        <a:pt x="3441240" y="1517933"/>
                        <a:pt x="3451204" y="1527892"/>
                        <a:pt x="3453696" y="1539095"/>
                      </a:cubicBezTo>
                      <a:cubicBezTo>
                        <a:pt x="3459924" y="1567725"/>
                        <a:pt x="3446222" y="1585152"/>
                        <a:pt x="3420064" y="1580173"/>
                      </a:cubicBezTo>
                      <a:cubicBezTo>
                        <a:pt x="3385188" y="1572704"/>
                        <a:pt x="3354050" y="1577683"/>
                        <a:pt x="3320418" y="1590131"/>
                      </a:cubicBezTo>
                      <a:cubicBezTo>
                        <a:pt x="3285542" y="1605069"/>
                        <a:pt x="3265614" y="1585152"/>
                        <a:pt x="3264368" y="1541584"/>
                      </a:cubicBezTo>
                      <a:cubicBezTo>
                        <a:pt x="3264368" y="1531626"/>
                        <a:pt x="3273086" y="1517933"/>
                        <a:pt x="3259386" y="1511709"/>
                      </a:cubicBezTo>
                      <a:cubicBezTo>
                        <a:pt x="3250666" y="1507975"/>
                        <a:pt x="3243192" y="1519178"/>
                        <a:pt x="3235720" y="1525402"/>
                      </a:cubicBezTo>
                      <a:cubicBezTo>
                        <a:pt x="3205826" y="1547808"/>
                        <a:pt x="3169704" y="1540340"/>
                        <a:pt x="3152266" y="1505485"/>
                      </a:cubicBezTo>
                      <a:cubicBezTo>
                        <a:pt x="3146038" y="1494282"/>
                        <a:pt x="3142302" y="1478100"/>
                        <a:pt x="3126108" y="1488058"/>
                      </a:cubicBezTo>
                      <a:cubicBezTo>
                        <a:pt x="3112408" y="1496772"/>
                        <a:pt x="3108670" y="1509220"/>
                        <a:pt x="3121126" y="1526647"/>
                      </a:cubicBezTo>
                      <a:cubicBezTo>
                        <a:pt x="3136074" y="1545319"/>
                        <a:pt x="3129846" y="1567725"/>
                        <a:pt x="3111162" y="1580173"/>
                      </a:cubicBezTo>
                      <a:cubicBezTo>
                        <a:pt x="3104934" y="1583907"/>
                        <a:pt x="3094970" y="1588887"/>
                        <a:pt x="3093724" y="1583907"/>
                      </a:cubicBezTo>
                      <a:cubicBezTo>
                        <a:pt x="3080022" y="1555277"/>
                        <a:pt x="3031444" y="1555277"/>
                        <a:pt x="3031444" y="1514199"/>
                      </a:cubicBezTo>
                      <a:cubicBezTo>
                        <a:pt x="2987850" y="1539095"/>
                        <a:pt x="2962938" y="1505485"/>
                        <a:pt x="2940518" y="1479345"/>
                      </a:cubicBezTo>
                      <a:cubicBezTo>
                        <a:pt x="2919342" y="1456938"/>
                        <a:pt x="2903150" y="1446980"/>
                        <a:pt x="2870766" y="1454449"/>
                      </a:cubicBezTo>
                      <a:cubicBezTo>
                        <a:pt x="2843362" y="1461917"/>
                        <a:pt x="2814714" y="1446980"/>
                        <a:pt x="2788558" y="1437021"/>
                      </a:cubicBezTo>
                      <a:cubicBezTo>
                        <a:pt x="2767382" y="1430797"/>
                        <a:pt x="2761154" y="1383495"/>
                        <a:pt x="2776102" y="1357355"/>
                      </a:cubicBezTo>
                      <a:cubicBezTo>
                        <a:pt x="2783574" y="1346151"/>
                        <a:pt x="2787312" y="1338683"/>
                        <a:pt x="2783574" y="1324990"/>
                      </a:cubicBezTo>
                      <a:cubicBezTo>
                        <a:pt x="2771120" y="1290136"/>
                        <a:pt x="2796030" y="1256526"/>
                        <a:pt x="2832152" y="1260260"/>
                      </a:cubicBezTo>
                      <a:cubicBezTo>
                        <a:pt x="2857064" y="1262750"/>
                        <a:pt x="2853328" y="1257771"/>
                        <a:pt x="2848344" y="1237854"/>
                      </a:cubicBezTo>
                      <a:cubicBezTo>
                        <a:pt x="2834644" y="1169390"/>
                        <a:pt x="2769874" y="1168146"/>
                        <a:pt x="2723788" y="1142005"/>
                      </a:cubicBezTo>
                      <a:cubicBezTo>
                        <a:pt x="2695140" y="1124578"/>
                        <a:pt x="2659018" y="1123333"/>
                        <a:pt x="2629124" y="1108395"/>
                      </a:cubicBezTo>
                      <a:cubicBezTo>
                        <a:pt x="2605458" y="1079765"/>
                        <a:pt x="2583038" y="1051135"/>
                        <a:pt x="2544424" y="1044911"/>
                      </a:cubicBezTo>
                      <a:cubicBezTo>
                        <a:pt x="2534460" y="1042421"/>
                        <a:pt x="2524496" y="1039932"/>
                        <a:pt x="2515776" y="1034952"/>
                      </a:cubicBezTo>
                      <a:cubicBezTo>
                        <a:pt x="2489618" y="1023749"/>
                        <a:pt x="2463462" y="1015036"/>
                        <a:pt x="2439796" y="1039932"/>
                      </a:cubicBezTo>
                      <a:cubicBezTo>
                        <a:pt x="2431076" y="993874"/>
                        <a:pt x="2412394" y="942838"/>
                        <a:pt x="2417376" y="899269"/>
                      </a:cubicBezTo>
                      <a:cubicBezTo>
                        <a:pt x="2422358" y="846988"/>
                        <a:pt x="2443532" y="818358"/>
                        <a:pt x="2504566" y="810889"/>
                      </a:cubicBezTo>
                      <a:cubicBezTo>
                        <a:pt x="2585528" y="799686"/>
                        <a:pt x="2655280" y="820847"/>
                        <a:pt x="2727524" y="846988"/>
                      </a:cubicBezTo>
                      <a:cubicBezTo>
                        <a:pt x="2784820" y="868149"/>
                        <a:pt x="2844608" y="893045"/>
                        <a:pt x="2910624" y="879353"/>
                      </a:cubicBezTo>
                      <a:cubicBezTo>
                        <a:pt x="2944254" y="871884"/>
                        <a:pt x="2975394" y="858191"/>
                        <a:pt x="3005288" y="844498"/>
                      </a:cubicBezTo>
                      <a:cubicBezTo>
                        <a:pt x="3037672" y="829561"/>
                        <a:pt x="3040164" y="793462"/>
                        <a:pt x="3045146" y="762342"/>
                      </a:cubicBezTo>
                      <a:cubicBezTo>
                        <a:pt x="3047638" y="746159"/>
                        <a:pt x="3047638" y="731222"/>
                        <a:pt x="3056356" y="717529"/>
                      </a:cubicBezTo>
                      <a:cubicBezTo>
                        <a:pt x="3063830" y="711305"/>
                        <a:pt x="3068812" y="715040"/>
                        <a:pt x="3075040" y="718774"/>
                      </a:cubicBezTo>
                      <a:cubicBezTo>
                        <a:pt x="3094970" y="747404"/>
                        <a:pt x="3091232" y="781014"/>
                        <a:pt x="3094970" y="813378"/>
                      </a:cubicBezTo>
                      <a:cubicBezTo>
                        <a:pt x="3096214" y="820847"/>
                        <a:pt x="3094970" y="829561"/>
                        <a:pt x="3094970" y="837030"/>
                      </a:cubicBezTo>
                      <a:cubicBezTo>
                        <a:pt x="3096214" y="846988"/>
                        <a:pt x="3097460" y="856946"/>
                        <a:pt x="3107424" y="861925"/>
                      </a:cubicBezTo>
                      <a:cubicBezTo>
                        <a:pt x="3118636" y="868149"/>
                        <a:pt x="3124862" y="858191"/>
                        <a:pt x="3133582" y="853212"/>
                      </a:cubicBezTo>
                      <a:cubicBezTo>
                        <a:pt x="3160984" y="833295"/>
                        <a:pt x="3184650" y="804665"/>
                        <a:pt x="3222018" y="802175"/>
                      </a:cubicBezTo>
                      <a:cubicBezTo>
                        <a:pt x="3256894" y="797196"/>
                        <a:pt x="3289280" y="807154"/>
                        <a:pt x="3314190" y="823337"/>
                      </a:cubicBezTo>
                      <a:cubicBezTo>
                        <a:pt x="3340348" y="840764"/>
                        <a:pt x="3345330" y="875618"/>
                        <a:pt x="3341594" y="909228"/>
                      </a:cubicBezTo>
                      <a:cubicBezTo>
                        <a:pt x="3357786" y="905494"/>
                        <a:pt x="3360276" y="894290"/>
                        <a:pt x="3362768" y="880597"/>
                      </a:cubicBezTo>
                      <a:cubicBezTo>
                        <a:pt x="3365260" y="855702"/>
                        <a:pt x="3375224" y="837030"/>
                        <a:pt x="3402626" y="830806"/>
                      </a:cubicBezTo>
                      <a:cubicBezTo>
                        <a:pt x="3416328" y="828316"/>
                        <a:pt x="3423802" y="817113"/>
                        <a:pt x="3436258" y="809644"/>
                      </a:cubicBezTo>
                      <a:cubicBezTo>
                        <a:pt x="3463660" y="794707"/>
                        <a:pt x="3481098" y="799686"/>
                        <a:pt x="3496044" y="824582"/>
                      </a:cubicBezTo>
                      <a:cubicBezTo>
                        <a:pt x="3499782" y="829561"/>
                        <a:pt x="3501028" y="834540"/>
                        <a:pt x="3504764" y="839519"/>
                      </a:cubicBezTo>
                      <a:cubicBezTo>
                        <a:pt x="3518466" y="861925"/>
                        <a:pt x="3523448" y="861925"/>
                        <a:pt x="3538394" y="840764"/>
                      </a:cubicBezTo>
                      <a:cubicBezTo>
                        <a:pt x="3574516" y="788483"/>
                        <a:pt x="3696582" y="795951"/>
                        <a:pt x="3728968" y="850722"/>
                      </a:cubicBezTo>
                      <a:cubicBezTo>
                        <a:pt x="3737686" y="865660"/>
                        <a:pt x="3737686" y="880597"/>
                        <a:pt x="3733950" y="896780"/>
                      </a:cubicBezTo>
                      <a:cubicBezTo>
                        <a:pt x="3730214" y="915452"/>
                        <a:pt x="3742668" y="924166"/>
                        <a:pt x="3757616" y="927900"/>
                      </a:cubicBezTo>
                      <a:cubicBezTo>
                        <a:pt x="3773808" y="932879"/>
                        <a:pt x="3791246" y="931634"/>
                        <a:pt x="3804948" y="921676"/>
                      </a:cubicBezTo>
                      <a:cubicBezTo>
                        <a:pt x="3812422" y="916697"/>
                        <a:pt x="3802456" y="909228"/>
                        <a:pt x="3798720" y="901759"/>
                      </a:cubicBezTo>
                      <a:cubicBezTo>
                        <a:pt x="3787510" y="879353"/>
                        <a:pt x="3791246" y="869394"/>
                        <a:pt x="3816158" y="866905"/>
                      </a:cubicBezTo>
                      <a:cubicBezTo>
                        <a:pt x="3831104" y="864415"/>
                        <a:pt x="3844806" y="866905"/>
                        <a:pt x="3859754" y="865660"/>
                      </a:cubicBezTo>
                      <a:cubicBezTo>
                        <a:pt x="3872208" y="865660"/>
                        <a:pt x="3884664" y="868149"/>
                        <a:pt x="3894630" y="860681"/>
                      </a:cubicBezTo>
                      <a:cubicBezTo>
                        <a:pt x="3922032" y="843254"/>
                        <a:pt x="3949434" y="849478"/>
                        <a:pt x="3978082" y="851967"/>
                      </a:cubicBezTo>
                      <a:cubicBezTo>
                        <a:pt x="4004240" y="854457"/>
                        <a:pt x="4022924" y="865660"/>
                        <a:pt x="4034134" y="886821"/>
                      </a:cubicBezTo>
                      <a:cubicBezTo>
                        <a:pt x="4050326" y="911718"/>
                        <a:pt x="4067764" y="936614"/>
                        <a:pt x="4066518" y="967733"/>
                      </a:cubicBezTo>
                      <a:cubicBezTo>
                        <a:pt x="4066518" y="978937"/>
                        <a:pt x="4067764" y="993874"/>
                        <a:pt x="4082712" y="991385"/>
                      </a:cubicBezTo>
                      <a:cubicBezTo>
                        <a:pt x="4096412" y="990140"/>
                        <a:pt x="4092676" y="975202"/>
                        <a:pt x="4092676" y="966489"/>
                      </a:cubicBezTo>
                      <a:cubicBezTo>
                        <a:pt x="4092676" y="960265"/>
                        <a:pt x="4091430" y="954041"/>
                        <a:pt x="4088940" y="946572"/>
                      </a:cubicBezTo>
                      <a:cubicBezTo>
                        <a:pt x="4073992" y="890556"/>
                        <a:pt x="4090184" y="844498"/>
                        <a:pt x="4140008" y="809644"/>
                      </a:cubicBezTo>
                      <a:cubicBezTo>
                        <a:pt x="4152464" y="802175"/>
                        <a:pt x="4163674" y="790972"/>
                        <a:pt x="4172392" y="778524"/>
                      </a:cubicBezTo>
                      <a:cubicBezTo>
                        <a:pt x="4176130" y="774790"/>
                        <a:pt x="4179866" y="769811"/>
                        <a:pt x="4181112" y="764831"/>
                      </a:cubicBezTo>
                      <a:cubicBezTo>
                        <a:pt x="4183604" y="758607"/>
                        <a:pt x="4151218" y="672717"/>
                        <a:pt x="4144990" y="667737"/>
                      </a:cubicBezTo>
                      <a:cubicBezTo>
                        <a:pt x="4140008" y="664003"/>
                        <a:pt x="4135026" y="664003"/>
                        <a:pt x="4130044" y="667737"/>
                      </a:cubicBezTo>
                      <a:cubicBezTo>
                        <a:pt x="4125062" y="672717"/>
                        <a:pt x="4122570" y="678941"/>
                        <a:pt x="4125062" y="686409"/>
                      </a:cubicBezTo>
                      <a:cubicBezTo>
                        <a:pt x="4127552" y="693878"/>
                        <a:pt x="4133780" y="697612"/>
                        <a:pt x="4137516" y="705081"/>
                      </a:cubicBezTo>
                      <a:cubicBezTo>
                        <a:pt x="4153710" y="737446"/>
                        <a:pt x="4135026" y="769811"/>
                        <a:pt x="4098904" y="768566"/>
                      </a:cubicBezTo>
                      <a:cubicBezTo>
                        <a:pt x="4087694" y="768566"/>
                        <a:pt x="4075238" y="768566"/>
                        <a:pt x="4062782" y="768566"/>
                      </a:cubicBezTo>
                      <a:cubicBezTo>
                        <a:pt x="4034134" y="771055"/>
                        <a:pt x="4004240" y="751139"/>
                        <a:pt x="3995522" y="722508"/>
                      </a:cubicBezTo>
                      <a:cubicBezTo>
                        <a:pt x="3989294" y="707571"/>
                        <a:pt x="3996766" y="697612"/>
                        <a:pt x="4007976" y="687654"/>
                      </a:cubicBezTo>
                      <a:cubicBezTo>
                        <a:pt x="4024170" y="673961"/>
                        <a:pt x="4041608" y="660269"/>
                        <a:pt x="4044098" y="635373"/>
                      </a:cubicBezTo>
                      <a:cubicBezTo>
                        <a:pt x="4045344" y="624169"/>
                        <a:pt x="4055308" y="621680"/>
                        <a:pt x="4065274" y="617946"/>
                      </a:cubicBezTo>
                      <a:cubicBezTo>
                        <a:pt x="4096412" y="601763"/>
                        <a:pt x="4103886" y="578112"/>
                        <a:pt x="4086448" y="546992"/>
                      </a:cubicBezTo>
                      <a:cubicBezTo>
                        <a:pt x="4082712" y="542013"/>
                        <a:pt x="4080220" y="535789"/>
                        <a:pt x="4077730" y="529565"/>
                      </a:cubicBezTo>
                      <a:cubicBezTo>
                        <a:pt x="4061536" y="489732"/>
                        <a:pt x="4076484" y="463591"/>
                        <a:pt x="4120078" y="468570"/>
                      </a:cubicBezTo>
                      <a:cubicBezTo>
                        <a:pt x="4157446" y="472304"/>
                        <a:pt x="4186094" y="457367"/>
                        <a:pt x="4212252" y="433716"/>
                      </a:cubicBezTo>
                      <a:cubicBezTo>
                        <a:pt x="4230936" y="416289"/>
                        <a:pt x="4252110" y="411309"/>
                        <a:pt x="4275776" y="425002"/>
                      </a:cubicBezTo>
                      <a:cubicBezTo>
                        <a:pt x="4298196" y="437450"/>
                        <a:pt x="4319370" y="434961"/>
                        <a:pt x="4339300" y="418778"/>
                      </a:cubicBezTo>
                      <a:cubicBezTo>
                        <a:pt x="4355492" y="403841"/>
                        <a:pt x="4370440" y="407575"/>
                        <a:pt x="4385386" y="421268"/>
                      </a:cubicBezTo>
                      <a:cubicBezTo>
                        <a:pt x="4396596" y="432471"/>
                        <a:pt x="4406562" y="443674"/>
                        <a:pt x="4420262" y="451143"/>
                      </a:cubicBezTo>
                      <a:cubicBezTo>
                        <a:pt x="4430228" y="456122"/>
                        <a:pt x="4440192" y="461101"/>
                        <a:pt x="4448910" y="452388"/>
                      </a:cubicBezTo>
                      <a:cubicBezTo>
                        <a:pt x="4457630" y="446164"/>
                        <a:pt x="4451402" y="437450"/>
                        <a:pt x="4450156" y="428737"/>
                      </a:cubicBezTo>
                      <a:cubicBezTo>
                        <a:pt x="4446420" y="416289"/>
                        <a:pt x="4440192" y="403841"/>
                        <a:pt x="4447666" y="390148"/>
                      </a:cubicBezTo>
                      <a:close/>
                      <a:moveTo>
                        <a:pt x="2451078" y="0"/>
                      </a:moveTo>
                      <a:cubicBezTo>
                        <a:pt x="2464770" y="1243"/>
                        <a:pt x="2477214" y="0"/>
                        <a:pt x="2487172" y="11190"/>
                      </a:cubicBezTo>
                      <a:cubicBezTo>
                        <a:pt x="2539444" y="78329"/>
                        <a:pt x="2615362" y="105682"/>
                        <a:pt x="2687546" y="139251"/>
                      </a:cubicBezTo>
                      <a:cubicBezTo>
                        <a:pt x="2711194" y="150441"/>
                        <a:pt x="2733596" y="160388"/>
                        <a:pt x="2746042" y="187740"/>
                      </a:cubicBezTo>
                      <a:cubicBezTo>
                        <a:pt x="2758486" y="215093"/>
                        <a:pt x="2793334" y="217580"/>
                        <a:pt x="2816982" y="228770"/>
                      </a:cubicBezTo>
                      <a:cubicBezTo>
                        <a:pt x="2860542" y="249906"/>
                        <a:pt x="2899122" y="276016"/>
                        <a:pt x="2938950" y="299639"/>
                      </a:cubicBezTo>
                      <a:cubicBezTo>
                        <a:pt x="2946416" y="304612"/>
                        <a:pt x="2953884" y="310829"/>
                        <a:pt x="2953884" y="320775"/>
                      </a:cubicBezTo>
                      <a:cubicBezTo>
                        <a:pt x="2946416" y="379211"/>
                        <a:pt x="2993710" y="405321"/>
                        <a:pt x="3027314" y="436404"/>
                      </a:cubicBezTo>
                      <a:cubicBezTo>
                        <a:pt x="3043492" y="452567"/>
                        <a:pt x="3059672" y="466243"/>
                        <a:pt x="3073362" y="482406"/>
                      </a:cubicBezTo>
                      <a:cubicBezTo>
                        <a:pt x="3079586" y="488623"/>
                        <a:pt x="3087052" y="494840"/>
                        <a:pt x="3082074" y="504786"/>
                      </a:cubicBezTo>
                      <a:cubicBezTo>
                        <a:pt x="3075852" y="515976"/>
                        <a:pt x="3065894" y="509759"/>
                        <a:pt x="3058428" y="511003"/>
                      </a:cubicBezTo>
                      <a:cubicBezTo>
                        <a:pt x="2980020" y="512246"/>
                        <a:pt x="2941438" y="460027"/>
                        <a:pt x="2915302" y="397861"/>
                      </a:cubicBezTo>
                      <a:cubicBezTo>
                        <a:pt x="2902856" y="370508"/>
                        <a:pt x="2889166" y="349371"/>
                        <a:pt x="2859296" y="344398"/>
                      </a:cubicBezTo>
                      <a:cubicBezTo>
                        <a:pt x="2854318" y="343155"/>
                        <a:pt x="2850584" y="341912"/>
                        <a:pt x="2846852" y="338182"/>
                      </a:cubicBezTo>
                      <a:cubicBezTo>
                        <a:pt x="2824448" y="317045"/>
                        <a:pt x="2803292" y="302125"/>
                        <a:pt x="2768444" y="315802"/>
                      </a:cubicBezTo>
                      <a:cubicBezTo>
                        <a:pt x="2754754" y="322019"/>
                        <a:pt x="2742308" y="303369"/>
                        <a:pt x="2738574" y="287206"/>
                      </a:cubicBezTo>
                      <a:cubicBezTo>
                        <a:pt x="2732350" y="267313"/>
                        <a:pt x="2722394" y="258609"/>
                        <a:pt x="2701236" y="259853"/>
                      </a:cubicBezTo>
                      <a:cubicBezTo>
                        <a:pt x="2681324" y="259853"/>
                        <a:pt x="2667634" y="249906"/>
                        <a:pt x="2652698" y="238716"/>
                      </a:cubicBezTo>
                      <a:cubicBezTo>
                        <a:pt x="2645232" y="232500"/>
                        <a:pt x="2635274" y="227527"/>
                        <a:pt x="2624074" y="223797"/>
                      </a:cubicBezTo>
                      <a:cubicBezTo>
                        <a:pt x="2615362" y="221310"/>
                        <a:pt x="2606650" y="218823"/>
                        <a:pt x="2600426" y="227527"/>
                      </a:cubicBezTo>
                      <a:cubicBezTo>
                        <a:pt x="2592960" y="236230"/>
                        <a:pt x="2594204" y="246176"/>
                        <a:pt x="2600426" y="254880"/>
                      </a:cubicBezTo>
                      <a:cubicBezTo>
                        <a:pt x="2615362" y="279746"/>
                        <a:pt x="2637764" y="297152"/>
                        <a:pt x="2660166" y="313315"/>
                      </a:cubicBezTo>
                      <a:cubicBezTo>
                        <a:pt x="2693770" y="338182"/>
                        <a:pt x="2692524" y="360561"/>
                        <a:pt x="2653944" y="375481"/>
                      </a:cubicBezTo>
                      <a:cubicBezTo>
                        <a:pt x="2627808" y="385428"/>
                        <a:pt x="2619096" y="397861"/>
                        <a:pt x="2632786" y="423971"/>
                      </a:cubicBezTo>
                      <a:cubicBezTo>
                        <a:pt x="2640254" y="440134"/>
                        <a:pt x="2646476" y="458784"/>
                        <a:pt x="2625318" y="471217"/>
                      </a:cubicBezTo>
                      <a:cubicBezTo>
                        <a:pt x="2597938" y="447594"/>
                        <a:pt x="2570558" y="426457"/>
                        <a:pt x="2533220" y="417754"/>
                      </a:cubicBezTo>
                      <a:cubicBezTo>
                        <a:pt x="2508328" y="411538"/>
                        <a:pt x="2485926" y="405321"/>
                        <a:pt x="2462280" y="423971"/>
                      </a:cubicBezTo>
                      <a:cubicBezTo>
                        <a:pt x="2446100" y="436404"/>
                        <a:pt x="2427432" y="428944"/>
                        <a:pt x="2413742" y="416511"/>
                      </a:cubicBezTo>
                      <a:cubicBezTo>
                        <a:pt x="2400052" y="405321"/>
                        <a:pt x="2382628" y="395374"/>
                        <a:pt x="2370182" y="382941"/>
                      </a:cubicBezTo>
                      <a:cubicBezTo>
                        <a:pt x="2355248" y="368021"/>
                        <a:pt x="2339068" y="359318"/>
                        <a:pt x="2316666" y="361805"/>
                      </a:cubicBezTo>
                      <a:cubicBezTo>
                        <a:pt x="2307954" y="363048"/>
                        <a:pt x="2300486" y="360561"/>
                        <a:pt x="2293018" y="355588"/>
                      </a:cubicBezTo>
                      <a:cubicBezTo>
                        <a:pt x="2260660" y="338182"/>
                        <a:pt x="2232036" y="343155"/>
                        <a:pt x="2209632" y="371751"/>
                      </a:cubicBezTo>
                      <a:cubicBezTo>
                        <a:pt x="2200920" y="381698"/>
                        <a:pt x="2193454" y="389158"/>
                        <a:pt x="2179764" y="385428"/>
                      </a:cubicBezTo>
                      <a:cubicBezTo>
                        <a:pt x="2144916" y="377968"/>
                        <a:pt x="2110068" y="384184"/>
                        <a:pt x="2075220" y="377968"/>
                      </a:cubicBezTo>
                      <a:cubicBezTo>
                        <a:pt x="2064018" y="375481"/>
                        <a:pt x="2054062" y="374238"/>
                        <a:pt x="2051572" y="361805"/>
                      </a:cubicBezTo>
                      <a:cubicBezTo>
                        <a:pt x="2044106" y="335695"/>
                        <a:pt x="2027926" y="343155"/>
                        <a:pt x="2010502" y="351858"/>
                      </a:cubicBezTo>
                      <a:cubicBezTo>
                        <a:pt x="1976898" y="370508"/>
                        <a:pt x="1938318" y="364291"/>
                        <a:pt x="1902224" y="370508"/>
                      </a:cubicBezTo>
                      <a:cubicBezTo>
                        <a:pt x="1893512" y="365535"/>
                        <a:pt x="1883556" y="364291"/>
                        <a:pt x="1874844" y="359318"/>
                      </a:cubicBezTo>
                      <a:cubicBezTo>
                        <a:pt x="1859910" y="349371"/>
                        <a:pt x="1846220" y="350615"/>
                        <a:pt x="1833774" y="363048"/>
                      </a:cubicBezTo>
                      <a:cubicBezTo>
                        <a:pt x="1826306" y="370508"/>
                        <a:pt x="1816350" y="377968"/>
                        <a:pt x="1803904" y="374238"/>
                      </a:cubicBezTo>
                      <a:cubicBezTo>
                        <a:pt x="1779012" y="364291"/>
                        <a:pt x="1754122" y="358075"/>
                        <a:pt x="1730474" y="349371"/>
                      </a:cubicBezTo>
                      <a:cubicBezTo>
                        <a:pt x="1714296" y="343155"/>
                        <a:pt x="1701850" y="336938"/>
                        <a:pt x="1686914" y="345642"/>
                      </a:cubicBezTo>
                      <a:cubicBezTo>
                        <a:pt x="1673224" y="354345"/>
                        <a:pt x="1658290" y="349371"/>
                        <a:pt x="1645844" y="341912"/>
                      </a:cubicBezTo>
                      <a:cubicBezTo>
                        <a:pt x="1622198" y="330722"/>
                        <a:pt x="1599796" y="328235"/>
                        <a:pt x="1578638" y="346885"/>
                      </a:cubicBezTo>
                      <a:cubicBezTo>
                        <a:pt x="1564948" y="358075"/>
                        <a:pt x="1550012" y="360561"/>
                        <a:pt x="1535078" y="354345"/>
                      </a:cubicBezTo>
                      <a:cubicBezTo>
                        <a:pt x="1517654" y="349371"/>
                        <a:pt x="1507698" y="356831"/>
                        <a:pt x="1494008" y="368021"/>
                      </a:cubicBezTo>
                      <a:cubicBezTo>
                        <a:pt x="1461648" y="396618"/>
                        <a:pt x="1429290" y="426457"/>
                        <a:pt x="1380752" y="427701"/>
                      </a:cubicBezTo>
                      <a:cubicBezTo>
                        <a:pt x="1367062" y="427701"/>
                        <a:pt x="1353372" y="423971"/>
                        <a:pt x="1338436" y="422727"/>
                      </a:cubicBezTo>
                      <a:cubicBezTo>
                        <a:pt x="1303588" y="418997"/>
                        <a:pt x="1298610" y="423971"/>
                        <a:pt x="1298610" y="458784"/>
                      </a:cubicBezTo>
                      <a:cubicBezTo>
                        <a:pt x="1298610" y="466243"/>
                        <a:pt x="1298610" y="473703"/>
                        <a:pt x="1294876" y="481163"/>
                      </a:cubicBezTo>
                      <a:cubicBezTo>
                        <a:pt x="1288654" y="493596"/>
                        <a:pt x="1273718" y="494840"/>
                        <a:pt x="1263762" y="501056"/>
                      </a:cubicBezTo>
                      <a:cubicBezTo>
                        <a:pt x="1256294" y="507273"/>
                        <a:pt x="1251316" y="514733"/>
                        <a:pt x="1246338" y="523436"/>
                      </a:cubicBezTo>
                      <a:cubicBezTo>
                        <a:pt x="1218958" y="585602"/>
                        <a:pt x="1164196" y="588088"/>
                        <a:pt x="1105702" y="586845"/>
                      </a:cubicBezTo>
                      <a:cubicBezTo>
                        <a:pt x="1138060" y="611711"/>
                        <a:pt x="1165442" y="636578"/>
                        <a:pt x="1204022" y="651497"/>
                      </a:cubicBezTo>
                      <a:cubicBezTo>
                        <a:pt x="1258784" y="671390"/>
                        <a:pt x="1313544" y="699987"/>
                        <a:pt x="1358350" y="741016"/>
                      </a:cubicBezTo>
                      <a:cubicBezTo>
                        <a:pt x="1367062" y="748476"/>
                        <a:pt x="1368306" y="757179"/>
                        <a:pt x="1367062" y="767126"/>
                      </a:cubicBezTo>
                      <a:cubicBezTo>
                        <a:pt x="1363328" y="790749"/>
                        <a:pt x="1370794" y="811885"/>
                        <a:pt x="1378262" y="834265"/>
                      </a:cubicBezTo>
                      <a:cubicBezTo>
                        <a:pt x="1395686" y="886484"/>
                        <a:pt x="1401910" y="941190"/>
                        <a:pt x="1383240" y="995896"/>
                      </a:cubicBezTo>
                      <a:cubicBezTo>
                        <a:pt x="1367062" y="1043142"/>
                        <a:pt x="1335948" y="1059305"/>
                        <a:pt x="1297366" y="1043142"/>
                      </a:cubicBezTo>
                      <a:lnTo>
                        <a:pt x="1291790" y="1036062"/>
                      </a:lnTo>
                      <a:lnTo>
                        <a:pt x="1297028" y="1049508"/>
                      </a:lnTo>
                      <a:cubicBezTo>
                        <a:pt x="1277092" y="1058233"/>
                        <a:pt x="1263386" y="1066957"/>
                        <a:pt x="1265878" y="1094377"/>
                      </a:cubicBezTo>
                      <a:cubicBezTo>
                        <a:pt x="1267124" y="1124289"/>
                        <a:pt x="1230992" y="1139246"/>
                        <a:pt x="1207320" y="1119304"/>
                      </a:cubicBezTo>
                      <a:cubicBezTo>
                        <a:pt x="1176170" y="1091884"/>
                        <a:pt x="1141284" y="1118058"/>
                        <a:pt x="1108890" y="1108087"/>
                      </a:cubicBezTo>
                      <a:cubicBezTo>
                        <a:pt x="1105152" y="1106840"/>
                        <a:pt x="1101414" y="1114319"/>
                        <a:pt x="1098922" y="1119304"/>
                      </a:cubicBezTo>
                      <a:cubicBezTo>
                        <a:pt x="1086464" y="1140492"/>
                        <a:pt x="1076496" y="1152956"/>
                        <a:pt x="1056560" y="1123043"/>
                      </a:cubicBezTo>
                      <a:cubicBezTo>
                        <a:pt x="1046592" y="1108087"/>
                        <a:pt x="1027904" y="1120550"/>
                        <a:pt x="1020428" y="1131768"/>
                      </a:cubicBezTo>
                      <a:cubicBezTo>
                        <a:pt x="999246" y="1170404"/>
                        <a:pt x="965606" y="1190346"/>
                        <a:pt x="921998" y="1195332"/>
                      </a:cubicBezTo>
                      <a:cubicBezTo>
                        <a:pt x="918260" y="1196578"/>
                        <a:pt x="914522" y="1197824"/>
                        <a:pt x="910786" y="1201563"/>
                      </a:cubicBezTo>
                      <a:cubicBezTo>
                        <a:pt x="894588" y="1223998"/>
                        <a:pt x="919506" y="1288808"/>
                        <a:pt x="948164" y="1291301"/>
                      </a:cubicBezTo>
                      <a:cubicBezTo>
                        <a:pt x="979312" y="1292547"/>
                        <a:pt x="998002" y="1298779"/>
                        <a:pt x="999246" y="1337416"/>
                      </a:cubicBezTo>
                      <a:cubicBezTo>
                        <a:pt x="1000492" y="1372314"/>
                        <a:pt x="1045346" y="1386024"/>
                        <a:pt x="1077742" y="1366082"/>
                      </a:cubicBezTo>
                      <a:cubicBezTo>
                        <a:pt x="1087708" y="1359850"/>
                        <a:pt x="1096430" y="1342401"/>
                        <a:pt x="1111382" y="1354865"/>
                      </a:cubicBezTo>
                      <a:cubicBezTo>
                        <a:pt x="1122596" y="1363589"/>
                        <a:pt x="1120104" y="1379792"/>
                        <a:pt x="1116366" y="1392255"/>
                      </a:cubicBezTo>
                      <a:cubicBezTo>
                        <a:pt x="1111382" y="1408458"/>
                        <a:pt x="1098922" y="1413443"/>
                        <a:pt x="1082726" y="1410951"/>
                      </a:cubicBezTo>
                      <a:cubicBezTo>
                        <a:pt x="1081480" y="1410951"/>
                        <a:pt x="1080234" y="1409704"/>
                        <a:pt x="1078988" y="1409704"/>
                      </a:cubicBezTo>
                      <a:cubicBezTo>
                        <a:pt x="1039118" y="1420922"/>
                        <a:pt x="1006722" y="1414690"/>
                        <a:pt x="978066" y="1379792"/>
                      </a:cubicBezTo>
                      <a:cubicBezTo>
                        <a:pt x="968098" y="1367328"/>
                        <a:pt x="945672" y="1371067"/>
                        <a:pt x="931966" y="1381038"/>
                      </a:cubicBezTo>
                      <a:cubicBezTo>
                        <a:pt x="918260" y="1392255"/>
                        <a:pt x="933212" y="1403473"/>
                        <a:pt x="935704" y="1414690"/>
                      </a:cubicBezTo>
                      <a:cubicBezTo>
                        <a:pt x="940688" y="1427153"/>
                        <a:pt x="940688" y="1440863"/>
                        <a:pt x="954394" y="1450834"/>
                      </a:cubicBezTo>
                      <a:cubicBezTo>
                        <a:pt x="963114" y="1438371"/>
                        <a:pt x="975574" y="1428400"/>
                        <a:pt x="991772" y="1437124"/>
                      </a:cubicBezTo>
                      <a:cubicBezTo>
                        <a:pt x="1009214" y="1445849"/>
                        <a:pt x="1012952" y="1462051"/>
                        <a:pt x="1012952" y="1479500"/>
                      </a:cubicBezTo>
                      <a:cubicBezTo>
                        <a:pt x="1011706" y="1499442"/>
                        <a:pt x="1004230" y="1514398"/>
                        <a:pt x="984296" y="1523123"/>
                      </a:cubicBezTo>
                      <a:cubicBezTo>
                        <a:pt x="974328" y="1526862"/>
                        <a:pt x="961868" y="1526862"/>
                        <a:pt x="951902" y="1526862"/>
                      </a:cubicBezTo>
                      <a:cubicBezTo>
                        <a:pt x="935704" y="1528108"/>
                        <a:pt x="920752" y="1531847"/>
                        <a:pt x="909540" y="1544311"/>
                      </a:cubicBezTo>
                      <a:cubicBezTo>
                        <a:pt x="893342" y="1561760"/>
                        <a:pt x="895834" y="1574223"/>
                        <a:pt x="915768" y="1586687"/>
                      </a:cubicBezTo>
                      <a:cubicBezTo>
                        <a:pt x="928228" y="1594165"/>
                        <a:pt x="943180" y="1600396"/>
                        <a:pt x="954394" y="1612860"/>
                      </a:cubicBezTo>
                      <a:cubicBezTo>
                        <a:pt x="963114" y="1622831"/>
                        <a:pt x="968098" y="1635294"/>
                        <a:pt x="961868" y="1649004"/>
                      </a:cubicBezTo>
                      <a:cubicBezTo>
                        <a:pt x="955638" y="1663960"/>
                        <a:pt x="944426" y="1677670"/>
                        <a:pt x="926982" y="1681409"/>
                      </a:cubicBezTo>
                      <a:cubicBezTo>
                        <a:pt x="907048" y="1686395"/>
                        <a:pt x="904556" y="1663960"/>
                        <a:pt x="890850" y="1653990"/>
                      </a:cubicBezTo>
                      <a:cubicBezTo>
                        <a:pt x="873406" y="1687641"/>
                        <a:pt x="845996" y="1682656"/>
                        <a:pt x="817340" y="1670192"/>
                      </a:cubicBezTo>
                      <a:cubicBezTo>
                        <a:pt x="794912" y="1660221"/>
                        <a:pt x="771240" y="1657729"/>
                        <a:pt x="747566" y="1653990"/>
                      </a:cubicBezTo>
                      <a:cubicBezTo>
                        <a:pt x="726386" y="1650251"/>
                        <a:pt x="713926" y="1660221"/>
                        <a:pt x="710188" y="1681409"/>
                      </a:cubicBezTo>
                      <a:cubicBezTo>
                        <a:pt x="705204" y="1705090"/>
                        <a:pt x="703958" y="1728771"/>
                        <a:pt x="711434" y="1753698"/>
                      </a:cubicBezTo>
                      <a:cubicBezTo>
                        <a:pt x="726386" y="1803552"/>
                        <a:pt x="707696" y="1842189"/>
                        <a:pt x="659104" y="1859638"/>
                      </a:cubicBezTo>
                      <a:cubicBezTo>
                        <a:pt x="656612" y="1867116"/>
                        <a:pt x="661596" y="1870855"/>
                        <a:pt x="666580" y="1872102"/>
                      </a:cubicBezTo>
                      <a:cubicBezTo>
                        <a:pt x="737598" y="1892043"/>
                        <a:pt x="802388" y="1929434"/>
                        <a:pt x="875898" y="1940651"/>
                      </a:cubicBezTo>
                      <a:cubicBezTo>
                        <a:pt x="904556" y="1945636"/>
                        <a:pt x="918260" y="1970563"/>
                        <a:pt x="929474" y="1994244"/>
                      </a:cubicBezTo>
                      <a:cubicBezTo>
                        <a:pt x="941934" y="2022910"/>
                        <a:pt x="955638" y="2050330"/>
                        <a:pt x="976820" y="2074011"/>
                      </a:cubicBezTo>
                      <a:cubicBezTo>
                        <a:pt x="991772" y="2090213"/>
                        <a:pt x="998002" y="2111401"/>
                        <a:pt x="991772" y="2132589"/>
                      </a:cubicBezTo>
                      <a:cubicBezTo>
                        <a:pt x="979312" y="2167487"/>
                        <a:pt x="993018" y="2197400"/>
                        <a:pt x="1012952" y="2223573"/>
                      </a:cubicBezTo>
                      <a:cubicBezTo>
                        <a:pt x="1035380" y="2254732"/>
                        <a:pt x="1060298" y="2285891"/>
                        <a:pt x="1090200" y="2309572"/>
                      </a:cubicBezTo>
                      <a:cubicBezTo>
                        <a:pt x="1111382" y="2327021"/>
                        <a:pt x="1117612" y="2345716"/>
                        <a:pt x="1113874" y="2374382"/>
                      </a:cubicBezTo>
                      <a:cubicBezTo>
                        <a:pt x="1107644" y="2422990"/>
                        <a:pt x="1135054" y="2461627"/>
                        <a:pt x="1166204" y="2496525"/>
                      </a:cubicBezTo>
                      <a:cubicBezTo>
                        <a:pt x="1211058" y="2546379"/>
                        <a:pt x="1262140" y="2588755"/>
                        <a:pt x="1320700" y="2622406"/>
                      </a:cubicBezTo>
                      <a:cubicBezTo>
                        <a:pt x="1346866" y="2638609"/>
                        <a:pt x="1349358" y="2666029"/>
                        <a:pt x="1328176" y="2689709"/>
                      </a:cubicBezTo>
                      <a:cubicBezTo>
                        <a:pt x="1318208" y="2703419"/>
                        <a:pt x="1305750" y="2713390"/>
                        <a:pt x="1292044" y="2723361"/>
                      </a:cubicBezTo>
                      <a:cubicBezTo>
                        <a:pt x="1268370" y="2740810"/>
                        <a:pt x="1267124" y="2760752"/>
                        <a:pt x="1285814" y="2781940"/>
                      </a:cubicBezTo>
                      <a:cubicBezTo>
                        <a:pt x="1298274" y="2795649"/>
                        <a:pt x="1308240" y="2811852"/>
                        <a:pt x="1320700" y="2825562"/>
                      </a:cubicBezTo>
                      <a:cubicBezTo>
                        <a:pt x="1343128" y="2851735"/>
                        <a:pt x="1350602" y="2879155"/>
                        <a:pt x="1330668" y="2910314"/>
                      </a:cubicBezTo>
                      <a:cubicBezTo>
                        <a:pt x="1324438" y="2919038"/>
                        <a:pt x="1324438" y="2931502"/>
                        <a:pt x="1323192" y="2942719"/>
                      </a:cubicBezTo>
                      <a:cubicBezTo>
                        <a:pt x="1321946" y="2955183"/>
                        <a:pt x="1319454" y="2968893"/>
                        <a:pt x="1306994" y="2972632"/>
                      </a:cubicBezTo>
                      <a:cubicBezTo>
                        <a:pt x="1273354" y="2982603"/>
                        <a:pt x="1264632" y="3010022"/>
                        <a:pt x="1255912" y="3036196"/>
                      </a:cubicBezTo>
                      <a:cubicBezTo>
                        <a:pt x="1249682" y="3052398"/>
                        <a:pt x="1240960" y="3062369"/>
                        <a:pt x="1224762" y="3067354"/>
                      </a:cubicBezTo>
                      <a:cubicBezTo>
                        <a:pt x="1208566" y="3072340"/>
                        <a:pt x="1197352" y="3081064"/>
                        <a:pt x="1189876" y="3096021"/>
                      </a:cubicBezTo>
                      <a:cubicBezTo>
                        <a:pt x="1178662" y="3114716"/>
                        <a:pt x="1163712" y="3117209"/>
                        <a:pt x="1143776" y="3108484"/>
                      </a:cubicBezTo>
                      <a:cubicBezTo>
                        <a:pt x="1113874" y="3096021"/>
                        <a:pt x="1098922" y="3108484"/>
                        <a:pt x="1103906" y="3142136"/>
                      </a:cubicBezTo>
                      <a:cubicBezTo>
                        <a:pt x="1106398" y="3165816"/>
                        <a:pt x="1113874" y="3189497"/>
                        <a:pt x="1095184" y="3208192"/>
                      </a:cubicBezTo>
                      <a:cubicBezTo>
                        <a:pt x="1085218" y="3218163"/>
                        <a:pt x="1075250" y="3226888"/>
                        <a:pt x="1060298" y="3218163"/>
                      </a:cubicBezTo>
                      <a:cubicBezTo>
                        <a:pt x="1046592" y="3209439"/>
                        <a:pt x="1041610" y="3196975"/>
                        <a:pt x="1046592" y="3180773"/>
                      </a:cubicBezTo>
                      <a:cubicBezTo>
                        <a:pt x="1049084" y="3174541"/>
                        <a:pt x="1054068" y="3169555"/>
                        <a:pt x="1055314" y="3163324"/>
                      </a:cubicBezTo>
                      <a:cubicBezTo>
                        <a:pt x="1065282" y="3139643"/>
                        <a:pt x="1060298" y="3119701"/>
                        <a:pt x="1037872" y="3105991"/>
                      </a:cubicBezTo>
                      <a:cubicBezTo>
                        <a:pt x="1022920" y="3098513"/>
                        <a:pt x="1007968" y="3092282"/>
                        <a:pt x="991772" y="3088542"/>
                      </a:cubicBezTo>
                      <a:cubicBezTo>
                        <a:pt x="970590" y="3082311"/>
                        <a:pt x="953148" y="3072340"/>
                        <a:pt x="941934" y="3052398"/>
                      </a:cubicBezTo>
                      <a:cubicBezTo>
                        <a:pt x="934458" y="3037442"/>
                        <a:pt x="921998" y="3032457"/>
                        <a:pt x="904556" y="3032457"/>
                      </a:cubicBezTo>
                      <a:cubicBezTo>
                        <a:pt x="872160" y="3034949"/>
                        <a:pt x="845996" y="3023732"/>
                        <a:pt x="836028" y="2988834"/>
                      </a:cubicBezTo>
                      <a:cubicBezTo>
                        <a:pt x="834782" y="2982603"/>
                        <a:pt x="831044" y="2976371"/>
                        <a:pt x="826060" y="2972632"/>
                      </a:cubicBezTo>
                      <a:cubicBezTo>
                        <a:pt x="816094" y="2965154"/>
                        <a:pt x="806126" y="2956429"/>
                        <a:pt x="793666" y="2957675"/>
                      </a:cubicBezTo>
                      <a:cubicBezTo>
                        <a:pt x="789928" y="2957675"/>
                        <a:pt x="786190" y="2962661"/>
                        <a:pt x="786190" y="2967646"/>
                      </a:cubicBezTo>
                      <a:cubicBezTo>
                        <a:pt x="784944" y="2982603"/>
                        <a:pt x="797404" y="2987588"/>
                        <a:pt x="806126" y="2993820"/>
                      </a:cubicBezTo>
                      <a:cubicBezTo>
                        <a:pt x="831044" y="3008776"/>
                        <a:pt x="843504" y="3032457"/>
                        <a:pt x="847242" y="3059876"/>
                      </a:cubicBezTo>
                      <a:cubicBezTo>
                        <a:pt x="849734" y="3078572"/>
                        <a:pt x="854718" y="3097267"/>
                        <a:pt x="860948" y="3115962"/>
                      </a:cubicBezTo>
                      <a:cubicBezTo>
                        <a:pt x="864686" y="3114716"/>
                        <a:pt x="865932" y="3110977"/>
                        <a:pt x="865932" y="3108484"/>
                      </a:cubicBezTo>
                      <a:cubicBezTo>
                        <a:pt x="872160" y="3096021"/>
                        <a:pt x="879636" y="3084803"/>
                        <a:pt x="897080" y="3087296"/>
                      </a:cubicBezTo>
                      <a:cubicBezTo>
                        <a:pt x="913276" y="3091035"/>
                        <a:pt x="917014" y="3104745"/>
                        <a:pt x="919506" y="3119701"/>
                      </a:cubicBezTo>
                      <a:cubicBezTo>
                        <a:pt x="924490" y="3152107"/>
                        <a:pt x="928228" y="3183265"/>
                        <a:pt x="928228" y="3214424"/>
                      </a:cubicBezTo>
                      <a:cubicBezTo>
                        <a:pt x="926982" y="3235612"/>
                        <a:pt x="925736" y="3256800"/>
                        <a:pt x="930720" y="3279235"/>
                      </a:cubicBezTo>
                      <a:cubicBezTo>
                        <a:pt x="941934" y="3269264"/>
                        <a:pt x="933212" y="3249322"/>
                        <a:pt x="950656" y="3244337"/>
                      </a:cubicBezTo>
                      <a:cubicBezTo>
                        <a:pt x="964360" y="3263032"/>
                        <a:pt x="969344" y="3287959"/>
                        <a:pt x="1002984" y="3290452"/>
                      </a:cubicBezTo>
                      <a:cubicBezTo>
                        <a:pt x="1016690" y="3292944"/>
                        <a:pt x="1012952" y="3316625"/>
                        <a:pt x="1005476" y="3327842"/>
                      </a:cubicBezTo>
                      <a:cubicBezTo>
                        <a:pt x="996756" y="3344045"/>
                        <a:pt x="990526" y="3352769"/>
                        <a:pt x="1010460" y="3366479"/>
                      </a:cubicBezTo>
                      <a:cubicBezTo>
                        <a:pt x="1031642" y="3381436"/>
                        <a:pt x="1035380" y="3411348"/>
                        <a:pt x="1051576" y="3433782"/>
                      </a:cubicBezTo>
                      <a:cubicBezTo>
                        <a:pt x="1061544" y="3447492"/>
                        <a:pt x="1042854" y="3472419"/>
                        <a:pt x="1020428" y="3474912"/>
                      </a:cubicBezTo>
                      <a:cubicBezTo>
                        <a:pt x="980558" y="3481144"/>
                        <a:pt x="960622" y="3504825"/>
                        <a:pt x="951902" y="3540969"/>
                      </a:cubicBezTo>
                      <a:cubicBezTo>
                        <a:pt x="950656" y="3547201"/>
                        <a:pt x="948164" y="3554679"/>
                        <a:pt x="944426" y="3559664"/>
                      </a:cubicBezTo>
                      <a:cubicBezTo>
                        <a:pt x="902064" y="3603286"/>
                        <a:pt x="907048" y="3660619"/>
                        <a:pt x="900818" y="3712966"/>
                      </a:cubicBezTo>
                      <a:cubicBezTo>
                        <a:pt x="898326" y="3730415"/>
                        <a:pt x="903310" y="3744124"/>
                        <a:pt x="923244" y="3747863"/>
                      </a:cubicBezTo>
                      <a:cubicBezTo>
                        <a:pt x="930720" y="3749110"/>
                        <a:pt x="936950" y="3754095"/>
                        <a:pt x="943180" y="3760327"/>
                      </a:cubicBezTo>
                      <a:cubicBezTo>
                        <a:pt x="959376" y="3774037"/>
                        <a:pt x="975574" y="3775284"/>
                        <a:pt x="994264" y="3765312"/>
                      </a:cubicBezTo>
                      <a:cubicBezTo>
                        <a:pt x="1019182" y="3751603"/>
                        <a:pt x="1044100" y="3747863"/>
                        <a:pt x="1070266" y="3760327"/>
                      </a:cubicBezTo>
                      <a:cubicBezTo>
                        <a:pt x="1078988" y="3762820"/>
                        <a:pt x="1086464" y="3769052"/>
                        <a:pt x="1086464" y="3779023"/>
                      </a:cubicBezTo>
                      <a:cubicBezTo>
                        <a:pt x="1086464" y="3790241"/>
                        <a:pt x="1077742" y="3792733"/>
                        <a:pt x="1069020" y="3795226"/>
                      </a:cubicBezTo>
                      <a:cubicBezTo>
                        <a:pt x="1051576" y="3802704"/>
                        <a:pt x="1027904" y="3797719"/>
                        <a:pt x="1020428" y="3818907"/>
                      </a:cubicBezTo>
                      <a:cubicBezTo>
                        <a:pt x="1012952" y="3841341"/>
                        <a:pt x="1040364" y="3847573"/>
                        <a:pt x="1049084" y="3863775"/>
                      </a:cubicBezTo>
                      <a:cubicBezTo>
                        <a:pt x="1052822" y="3870007"/>
                        <a:pt x="1056560" y="3876239"/>
                        <a:pt x="1059052" y="3883717"/>
                      </a:cubicBezTo>
                      <a:cubicBezTo>
                        <a:pt x="1061544" y="3897427"/>
                        <a:pt x="1070266" y="3899920"/>
                        <a:pt x="1085218" y="3903659"/>
                      </a:cubicBezTo>
                      <a:cubicBezTo>
                        <a:pt x="1110136" y="3907398"/>
                        <a:pt x="1135054" y="3926093"/>
                        <a:pt x="1150006" y="3884963"/>
                      </a:cubicBezTo>
                      <a:cubicBezTo>
                        <a:pt x="1154990" y="3873746"/>
                        <a:pt x="1177416" y="3882471"/>
                        <a:pt x="1181154" y="3896181"/>
                      </a:cubicBezTo>
                      <a:cubicBezTo>
                        <a:pt x="1189876" y="3928586"/>
                        <a:pt x="1209812" y="3948527"/>
                        <a:pt x="1235976" y="3965976"/>
                      </a:cubicBezTo>
                      <a:cubicBezTo>
                        <a:pt x="1257158" y="3980933"/>
                        <a:pt x="1247190" y="4002121"/>
                        <a:pt x="1238468" y="4019570"/>
                      </a:cubicBezTo>
                      <a:cubicBezTo>
                        <a:pt x="1249682" y="4027048"/>
                        <a:pt x="1258404" y="4020816"/>
                        <a:pt x="1268370" y="4019570"/>
                      </a:cubicBezTo>
                      <a:cubicBezTo>
                        <a:pt x="1282076" y="4018323"/>
                        <a:pt x="1292044" y="4022062"/>
                        <a:pt x="1295782" y="4035772"/>
                      </a:cubicBezTo>
                      <a:cubicBezTo>
                        <a:pt x="1302012" y="4058207"/>
                        <a:pt x="1314470" y="4063192"/>
                        <a:pt x="1335652" y="4055714"/>
                      </a:cubicBezTo>
                      <a:cubicBezTo>
                        <a:pt x="1353094" y="4049482"/>
                        <a:pt x="1365554" y="4056960"/>
                        <a:pt x="1368046" y="4074409"/>
                      </a:cubicBezTo>
                      <a:cubicBezTo>
                        <a:pt x="1368046" y="4099336"/>
                        <a:pt x="1384244" y="4103075"/>
                        <a:pt x="1401686" y="4106814"/>
                      </a:cubicBezTo>
                      <a:cubicBezTo>
                        <a:pt x="1454016" y="4116785"/>
                        <a:pt x="1454016" y="4116785"/>
                        <a:pt x="1450278" y="4167886"/>
                      </a:cubicBezTo>
                      <a:cubicBezTo>
                        <a:pt x="1449032" y="4187827"/>
                        <a:pt x="1457754" y="4196552"/>
                        <a:pt x="1472706" y="4185335"/>
                      </a:cubicBezTo>
                      <a:cubicBezTo>
                        <a:pt x="1505100" y="4160407"/>
                        <a:pt x="1551200" y="4170378"/>
                        <a:pt x="1577364" y="4132988"/>
                      </a:cubicBezTo>
                      <a:cubicBezTo>
                        <a:pt x="1584840" y="4120524"/>
                        <a:pt x="1597300" y="4128002"/>
                        <a:pt x="1603530" y="4140466"/>
                      </a:cubicBezTo>
                      <a:cubicBezTo>
                        <a:pt x="1607268" y="4147944"/>
                        <a:pt x="1607268" y="4156668"/>
                        <a:pt x="1608514" y="4165393"/>
                      </a:cubicBezTo>
                      <a:cubicBezTo>
                        <a:pt x="1613496" y="4206523"/>
                        <a:pt x="1622218" y="4215247"/>
                        <a:pt x="1663334" y="4221479"/>
                      </a:cubicBezTo>
                      <a:cubicBezTo>
                        <a:pt x="1675794" y="4223972"/>
                        <a:pt x="1685762" y="4226464"/>
                        <a:pt x="1694484" y="4236435"/>
                      </a:cubicBezTo>
                      <a:cubicBezTo>
                        <a:pt x="1716910" y="4263855"/>
                        <a:pt x="1767994" y="4276318"/>
                        <a:pt x="1801634" y="4262608"/>
                      </a:cubicBezTo>
                      <a:cubicBezTo>
                        <a:pt x="1805372" y="4260116"/>
                        <a:pt x="1809110" y="4257623"/>
                        <a:pt x="1812848" y="4255130"/>
                      </a:cubicBezTo>
                      <a:cubicBezTo>
                        <a:pt x="1822816" y="4250145"/>
                        <a:pt x="1834028" y="4246406"/>
                        <a:pt x="1842750" y="4255130"/>
                      </a:cubicBezTo>
                      <a:cubicBezTo>
                        <a:pt x="1855210" y="4265101"/>
                        <a:pt x="1848980" y="4277565"/>
                        <a:pt x="1842750" y="4288782"/>
                      </a:cubicBezTo>
                      <a:cubicBezTo>
                        <a:pt x="1834028" y="4304985"/>
                        <a:pt x="1824062" y="4321187"/>
                        <a:pt x="1819078" y="4338636"/>
                      </a:cubicBezTo>
                      <a:cubicBezTo>
                        <a:pt x="1814094" y="4352346"/>
                        <a:pt x="1804126" y="4362317"/>
                        <a:pt x="1789174" y="4361070"/>
                      </a:cubicBezTo>
                      <a:cubicBezTo>
                        <a:pt x="1758026" y="4357331"/>
                        <a:pt x="1746812" y="4383505"/>
                        <a:pt x="1729370" y="4400954"/>
                      </a:cubicBezTo>
                      <a:cubicBezTo>
                        <a:pt x="1723140" y="4407185"/>
                        <a:pt x="1724386" y="4414664"/>
                        <a:pt x="1731862" y="4420895"/>
                      </a:cubicBezTo>
                      <a:cubicBezTo>
                        <a:pt x="1750550" y="4435852"/>
                        <a:pt x="1758026" y="4458286"/>
                        <a:pt x="1770486" y="4478228"/>
                      </a:cubicBezTo>
                      <a:cubicBezTo>
                        <a:pt x="1784192" y="4504401"/>
                        <a:pt x="1790420" y="4526835"/>
                        <a:pt x="1763010" y="4549270"/>
                      </a:cubicBezTo>
                      <a:cubicBezTo>
                        <a:pt x="1756780" y="4554255"/>
                        <a:pt x="1750550" y="4562980"/>
                        <a:pt x="1756780" y="4571704"/>
                      </a:cubicBezTo>
                      <a:cubicBezTo>
                        <a:pt x="1763010" y="4579182"/>
                        <a:pt x="1772978" y="4576690"/>
                        <a:pt x="1781700" y="4572951"/>
                      </a:cubicBezTo>
                      <a:cubicBezTo>
                        <a:pt x="1802880" y="4560487"/>
                        <a:pt x="1821570" y="4566719"/>
                        <a:pt x="1842750" y="4574197"/>
                      </a:cubicBezTo>
                      <a:cubicBezTo>
                        <a:pt x="1875146" y="4582921"/>
                        <a:pt x="1907540" y="4570458"/>
                        <a:pt x="1928720" y="4546777"/>
                      </a:cubicBezTo>
                      <a:cubicBezTo>
                        <a:pt x="1949902" y="4523096"/>
                        <a:pt x="1979804" y="4510633"/>
                        <a:pt x="1997248" y="4484459"/>
                      </a:cubicBezTo>
                      <a:cubicBezTo>
                        <a:pt x="2000986" y="4476981"/>
                        <a:pt x="2009706" y="4475735"/>
                        <a:pt x="2017182" y="4480720"/>
                      </a:cubicBezTo>
                      <a:cubicBezTo>
                        <a:pt x="2025904" y="4485706"/>
                        <a:pt x="2030888" y="4494430"/>
                        <a:pt x="2027150" y="4503155"/>
                      </a:cubicBezTo>
                      <a:cubicBezTo>
                        <a:pt x="2014690" y="4528082"/>
                        <a:pt x="2009706" y="4559241"/>
                        <a:pt x="1977312" y="4569211"/>
                      </a:cubicBezTo>
                      <a:cubicBezTo>
                        <a:pt x="1952394" y="4576690"/>
                        <a:pt x="1938688" y="4597878"/>
                        <a:pt x="1922490" y="4615327"/>
                      </a:cubicBezTo>
                      <a:cubicBezTo>
                        <a:pt x="1910032" y="4631529"/>
                        <a:pt x="1911278" y="4642746"/>
                        <a:pt x="1927474" y="4655210"/>
                      </a:cubicBezTo>
                      <a:cubicBezTo>
                        <a:pt x="1942426" y="4666427"/>
                        <a:pt x="1954886" y="4665181"/>
                        <a:pt x="1966098" y="4648978"/>
                      </a:cubicBezTo>
                      <a:cubicBezTo>
                        <a:pt x="1976066" y="4634022"/>
                        <a:pt x="1989772" y="4621558"/>
                        <a:pt x="2005968" y="4611587"/>
                      </a:cubicBezTo>
                      <a:cubicBezTo>
                        <a:pt x="2032134" y="4595385"/>
                        <a:pt x="2030888" y="4569211"/>
                        <a:pt x="2028396" y="4543038"/>
                      </a:cubicBezTo>
                      <a:cubicBezTo>
                        <a:pt x="2024658" y="4505647"/>
                        <a:pt x="2058298" y="4501908"/>
                        <a:pt x="2079480" y="4488198"/>
                      </a:cubicBezTo>
                      <a:cubicBezTo>
                        <a:pt x="2098168" y="4475735"/>
                        <a:pt x="2119350" y="4478228"/>
                        <a:pt x="2129318" y="4495677"/>
                      </a:cubicBezTo>
                      <a:cubicBezTo>
                        <a:pt x="2149252" y="4525589"/>
                        <a:pt x="2156728" y="4562980"/>
                        <a:pt x="2197844" y="4575443"/>
                      </a:cubicBezTo>
                      <a:cubicBezTo>
                        <a:pt x="2201582" y="4576690"/>
                        <a:pt x="2202828" y="4587907"/>
                        <a:pt x="2202828" y="4594139"/>
                      </a:cubicBezTo>
                      <a:cubicBezTo>
                        <a:pt x="2202828" y="4614080"/>
                        <a:pt x="2211550" y="4629036"/>
                        <a:pt x="2226500" y="4642746"/>
                      </a:cubicBezTo>
                      <a:cubicBezTo>
                        <a:pt x="2242698" y="4658949"/>
                        <a:pt x="2257650" y="4676398"/>
                        <a:pt x="2219026" y="4696339"/>
                      </a:cubicBezTo>
                      <a:cubicBezTo>
                        <a:pt x="2273846" y="4688861"/>
                        <a:pt x="2319946" y="4682630"/>
                        <a:pt x="2348604" y="4727498"/>
                      </a:cubicBezTo>
                      <a:cubicBezTo>
                        <a:pt x="2366046" y="4756164"/>
                        <a:pt x="2376014" y="4791062"/>
                        <a:pt x="2366046" y="4824714"/>
                      </a:cubicBezTo>
                      <a:cubicBezTo>
                        <a:pt x="2362308" y="4843409"/>
                        <a:pt x="2368538" y="4853380"/>
                        <a:pt x="2385982" y="4854626"/>
                      </a:cubicBezTo>
                      <a:cubicBezTo>
                        <a:pt x="2409654" y="4857119"/>
                        <a:pt x="2433328" y="4865844"/>
                        <a:pt x="2450770" y="4838424"/>
                      </a:cubicBezTo>
                      <a:cubicBezTo>
                        <a:pt x="2460738" y="4822221"/>
                        <a:pt x="2479428" y="4822221"/>
                        <a:pt x="2495624" y="4824714"/>
                      </a:cubicBezTo>
                      <a:cubicBezTo>
                        <a:pt x="2524282" y="4827207"/>
                        <a:pt x="2554184" y="4824714"/>
                        <a:pt x="2584086" y="4830946"/>
                      </a:cubicBezTo>
                      <a:cubicBezTo>
                        <a:pt x="2600284" y="4833438"/>
                        <a:pt x="2620218" y="4837177"/>
                        <a:pt x="2615236" y="4806019"/>
                      </a:cubicBezTo>
                      <a:cubicBezTo>
                        <a:pt x="2612744" y="4784831"/>
                        <a:pt x="2660090" y="4763643"/>
                        <a:pt x="2678778" y="4774860"/>
                      </a:cubicBezTo>
                      <a:cubicBezTo>
                        <a:pt x="2683762" y="4778599"/>
                        <a:pt x="2685008" y="4783584"/>
                        <a:pt x="2682516" y="4788570"/>
                      </a:cubicBezTo>
                      <a:cubicBezTo>
                        <a:pt x="2672548" y="4812250"/>
                        <a:pt x="2688746" y="4814743"/>
                        <a:pt x="2706190" y="4817236"/>
                      </a:cubicBezTo>
                      <a:cubicBezTo>
                        <a:pt x="2716156" y="4817236"/>
                        <a:pt x="2727370" y="4819728"/>
                        <a:pt x="2738584" y="4819728"/>
                      </a:cubicBezTo>
                      <a:cubicBezTo>
                        <a:pt x="2754780" y="4819728"/>
                        <a:pt x="2761010" y="4825960"/>
                        <a:pt x="2754780" y="4842163"/>
                      </a:cubicBezTo>
                      <a:cubicBezTo>
                        <a:pt x="2747306" y="4857119"/>
                        <a:pt x="2747306" y="4870829"/>
                        <a:pt x="2764748" y="4878307"/>
                      </a:cubicBezTo>
                      <a:cubicBezTo>
                        <a:pt x="2783438" y="4884539"/>
                        <a:pt x="2797142" y="4875814"/>
                        <a:pt x="2805864" y="4858365"/>
                      </a:cubicBezTo>
                      <a:cubicBezTo>
                        <a:pt x="2807110" y="4854626"/>
                        <a:pt x="2804618" y="4859612"/>
                        <a:pt x="2805864" y="4855873"/>
                      </a:cubicBezTo>
                      <a:cubicBezTo>
                        <a:pt x="2812094" y="4835931"/>
                        <a:pt x="2817078" y="4814743"/>
                        <a:pt x="2844488" y="4819728"/>
                      </a:cubicBezTo>
                      <a:cubicBezTo>
                        <a:pt x="2871900" y="4823468"/>
                        <a:pt x="2878130" y="4847148"/>
                        <a:pt x="2881868" y="4870829"/>
                      </a:cubicBezTo>
                      <a:cubicBezTo>
                        <a:pt x="2884358" y="4906973"/>
                        <a:pt x="2879376" y="4939378"/>
                        <a:pt x="2840750" y="4956827"/>
                      </a:cubicBezTo>
                      <a:cubicBezTo>
                        <a:pt x="2833276" y="4960566"/>
                        <a:pt x="2824554" y="4969291"/>
                        <a:pt x="2827046" y="4983001"/>
                      </a:cubicBezTo>
                      <a:cubicBezTo>
                        <a:pt x="2850718" y="4969291"/>
                        <a:pt x="2875638" y="4954335"/>
                        <a:pt x="2903048" y="4970537"/>
                      </a:cubicBezTo>
                      <a:cubicBezTo>
                        <a:pt x="2919246" y="4980508"/>
                        <a:pt x="2900556" y="4994218"/>
                        <a:pt x="2904294" y="5007928"/>
                      </a:cubicBezTo>
                      <a:cubicBezTo>
                        <a:pt x="2909278" y="4983001"/>
                        <a:pt x="2935442" y="4970537"/>
                        <a:pt x="2941672" y="4945610"/>
                      </a:cubicBezTo>
                      <a:cubicBezTo>
                        <a:pt x="2946656" y="4925669"/>
                        <a:pt x="2950394" y="4908220"/>
                        <a:pt x="2940426" y="4888278"/>
                      </a:cubicBezTo>
                      <a:cubicBezTo>
                        <a:pt x="2935442" y="4873322"/>
                        <a:pt x="2930458" y="4854626"/>
                        <a:pt x="2951640" y="4849641"/>
                      </a:cubicBezTo>
                      <a:cubicBezTo>
                        <a:pt x="2971574" y="4844656"/>
                        <a:pt x="2979050" y="4862105"/>
                        <a:pt x="2981542" y="4879553"/>
                      </a:cubicBezTo>
                      <a:cubicBezTo>
                        <a:pt x="2984034" y="4887032"/>
                        <a:pt x="2982788" y="4895756"/>
                        <a:pt x="2985280" y="4901988"/>
                      </a:cubicBezTo>
                      <a:cubicBezTo>
                        <a:pt x="2991510" y="4926915"/>
                        <a:pt x="3027642" y="4939378"/>
                        <a:pt x="3046332" y="4925669"/>
                      </a:cubicBezTo>
                      <a:cubicBezTo>
                        <a:pt x="3051316" y="4923176"/>
                        <a:pt x="3055054" y="4919437"/>
                        <a:pt x="3052562" y="4915698"/>
                      </a:cubicBezTo>
                      <a:cubicBezTo>
                        <a:pt x="3036364" y="4880800"/>
                        <a:pt x="3060036" y="4858365"/>
                        <a:pt x="3074988" y="4833438"/>
                      </a:cubicBezTo>
                      <a:cubicBezTo>
                        <a:pt x="3083710" y="4817236"/>
                        <a:pt x="3072496" y="4813497"/>
                        <a:pt x="3063774" y="4807265"/>
                      </a:cubicBezTo>
                      <a:cubicBezTo>
                        <a:pt x="3051316" y="4799787"/>
                        <a:pt x="3045086" y="4788570"/>
                        <a:pt x="3048824" y="4774860"/>
                      </a:cubicBezTo>
                      <a:cubicBezTo>
                        <a:pt x="3051316" y="4761150"/>
                        <a:pt x="3063774" y="4757411"/>
                        <a:pt x="3074988" y="4751179"/>
                      </a:cubicBezTo>
                      <a:cubicBezTo>
                        <a:pt x="3118596" y="4727498"/>
                        <a:pt x="3170926" y="4733730"/>
                        <a:pt x="3215780" y="4713788"/>
                      </a:cubicBezTo>
                      <a:cubicBezTo>
                        <a:pt x="3225748" y="4710049"/>
                        <a:pt x="3240698" y="4710049"/>
                        <a:pt x="3246928" y="4722513"/>
                      </a:cubicBezTo>
                      <a:cubicBezTo>
                        <a:pt x="3254404" y="4733730"/>
                        <a:pt x="3246928" y="4743701"/>
                        <a:pt x="3239452" y="4752425"/>
                      </a:cubicBezTo>
                      <a:cubicBezTo>
                        <a:pt x="3226994" y="4763643"/>
                        <a:pt x="3219518" y="4777352"/>
                        <a:pt x="3218272" y="4794801"/>
                      </a:cubicBezTo>
                      <a:cubicBezTo>
                        <a:pt x="3218272" y="4807265"/>
                        <a:pt x="3208304" y="4813497"/>
                        <a:pt x="3198336" y="4819728"/>
                      </a:cubicBezTo>
                      <a:cubicBezTo>
                        <a:pt x="3168434" y="4838424"/>
                        <a:pt x="3152236" y="4863351"/>
                        <a:pt x="3159712" y="4899495"/>
                      </a:cubicBezTo>
                      <a:cubicBezTo>
                        <a:pt x="3160958" y="4909466"/>
                        <a:pt x="3157220" y="4919437"/>
                        <a:pt x="3157220" y="4929408"/>
                      </a:cubicBezTo>
                      <a:cubicBezTo>
                        <a:pt x="3155974" y="4960566"/>
                        <a:pt x="3174664" y="4975523"/>
                        <a:pt x="3204566" y="4964305"/>
                      </a:cubicBezTo>
                      <a:cubicBezTo>
                        <a:pt x="3219518" y="4958074"/>
                        <a:pt x="3230732" y="4963059"/>
                        <a:pt x="3243190" y="4964305"/>
                      </a:cubicBezTo>
                      <a:cubicBezTo>
                        <a:pt x="3263126" y="4968045"/>
                        <a:pt x="3274340" y="4960566"/>
                        <a:pt x="3266864" y="4939378"/>
                      </a:cubicBezTo>
                      <a:cubicBezTo>
                        <a:pt x="3260634" y="4921929"/>
                        <a:pt x="3261880" y="4905727"/>
                        <a:pt x="3265618" y="4890771"/>
                      </a:cubicBezTo>
                      <a:cubicBezTo>
                        <a:pt x="3270602" y="4869583"/>
                        <a:pt x="3284306" y="4859612"/>
                        <a:pt x="3305488" y="4855873"/>
                      </a:cubicBezTo>
                      <a:cubicBezTo>
                        <a:pt x="3342866" y="4849641"/>
                        <a:pt x="3380244" y="4843409"/>
                        <a:pt x="3403918" y="4803526"/>
                      </a:cubicBezTo>
                      <a:cubicBezTo>
                        <a:pt x="3417622" y="4779845"/>
                        <a:pt x="3461230" y="4786077"/>
                        <a:pt x="3476182" y="4811004"/>
                      </a:cubicBezTo>
                      <a:cubicBezTo>
                        <a:pt x="3482412" y="4823468"/>
                        <a:pt x="3489888" y="4833438"/>
                        <a:pt x="3503592" y="4838424"/>
                      </a:cubicBezTo>
                      <a:cubicBezTo>
                        <a:pt x="3513560" y="4843409"/>
                        <a:pt x="3519790" y="4850887"/>
                        <a:pt x="3522282" y="4863351"/>
                      </a:cubicBezTo>
                      <a:cubicBezTo>
                        <a:pt x="3532250" y="4895756"/>
                        <a:pt x="3547200" y="4901988"/>
                        <a:pt x="3578350" y="4885785"/>
                      </a:cubicBezTo>
                      <a:cubicBezTo>
                        <a:pt x="3584578" y="4883293"/>
                        <a:pt x="3592054" y="4879553"/>
                        <a:pt x="3599530" y="4877061"/>
                      </a:cubicBezTo>
                      <a:cubicBezTo>
                        <a:pt x="3582088" y="4835931"/>
                        <a:pt x="3594546" y="4806019"/>
                        <a:pt x="3634416" y="4788570"/>
                      </a:cubicBezTo>
                      <a:cubicBezTo>
                        <a:pt x="3643138" y="4784831"/>
                        <a:pt x="3651860" y="4778599"/>
                        <a:pt x="3659336" y="4772367"/>
                      </a:cubicBezTo>
                      <a:cubicBezTo>
                        <a:pt x="3694222" y="4747440"/>
                        <a:pt x="3730354" y="4752425"/>
                        <a:pt x="3751536" y="4789816"/>
                      </a:cubicBezTo>
                      <a:cubicBezTo>
                        <a:pt x="3762748" y="4811004"/>
                        <a:pt x="3778946" y="4829699"/>
                        <a:pt x="3790160" y="4850887"/>
                      </a:cubicBezTo>
                      <a:cubicBezTo>
                        <a:pt x="3805110" y="4882046"/>
                        <a:pt x="3839998" y="4883293"/>
                        <a:pt x="3861178" y="4854626"/>
                      </a:cubicBezTo>
                      <a:cubicBezTo>
                        <a:pt x="3864916" y="4848395"/>
                        <a:pt x="3867408" y="4840917"/>
                        <a:pt x="3872392" y="4834685"/>
                      </a:cubicBezTo>
                      <a:cubicBezTo>
                        <a:pt x="3878622" y="4825960"/>
                        <a:pt x="3888590" y="4817236"/>
                        <a:pt x="3899802" y="4822221"/>
                      </a:cubicBezTo>
                      <a:cubicBezTo>
                        <a:pt x="3928460" y="4837177"/>
                        <a:pt x="3953378" y="4828453"/>
                        <a:pt x="3978296" y="4817236"/>
                      </a:cubicBezTo>
                      <a:cubicBezTo>
                        <a:pt x="3982034" y="4814743"/>
                        <a:pt x="3984526" y="4817236"/>
                        <a:pt x="3988264" y="4819728"/>
                      </a:cubicBezTo>
                      <a:cubicBezTo>
                        <a:pt x="3988264" y="4853380"/>
                        <a:pt x="3963346" y="4855873"/>
                        <a:pt x="3939672" y="4858365"/>
                      </a:cubicBezTo>
                      <a:cubicBezTo>
                        <a:pt x="3922230" y="4862105"/>
                        <a:pt x="3902294" y="4858365"/>
                        <a:pt x="3887344" y="4873322"/>
                      </a:cubicBezTo>
                      <a:cubicBezTo>
                        <a:pt x="3826292" y="4915698"/>
                        <a:pt x="3772716" y="4966798"/>
                        <a:pt x="3719140" y="5020391"/>
                      </a:cubicBezTo>
                      <a:cubicBezTo>
                        <a:pt x="3707928" y="5031609"/>
                        <a:pt x="3697960" y="5041579"/>
                        <a:pt x="3695468" y="5057781"/>
                      </a:cubicBezTo>
                      <a:cubicBezTo>
                        <a:pt x="3694222" y="5070245"/>
                        <a:pt x="3686746" y="5078969"/>
                        <a:pt x="3676778" y="5083955"/>
                      </a:cubicBezTo>
                      <a:cubicBezTo>
                        <a:pt x="3658090" y="5092679"/>
                        <a:pt x="3645630" y="5108883"/>
                        <a:pt x="3633170" y="5123839"/>
                      </a:cubicBezTo>
                      <a:cubicBezTo>
                        <a:pt x="3630678" y="5126331"/>
                        <a:pt x="3626940" y="5127577"/>
                        <a:pt x="3624450" y="5127577"/>
                      </a:cubicBezTo>
                      <a:cubicBezTo>
                        <a:pt x="3590808" y="5122593"/>
                        <a:pt x="3568382" y="5135055"/>
                        <a:pt x="3549692" y="5166215"/>
                      </a:cubicBezTo>
                      <a:cubicBezTo>
                        <a:pt x="3534742" y="5192387"/>
                        <a:pt x="3514806" y="5217315"/>
                        <a:pt x="3478674" y="5218561"/>
                      </a:cubicBezTo>
                      <a:cubicBezTo>
                        <a:pt x="3474936" y="5218561"/>
                        <a:pt x="3468706" y="5222301"/>
                        <a:pt x="3468706" y="5226039"/>
                      </a:cubicBezTo>
                      <a:cubicBezTo>
                        <a:pt x="3467460" y="5258445"/>
                        <a:pt x="3435066" y="5285865"/>
                        <a:pt x="3459984" y="5320763"/>
                      </a:cubicBezTo>
                      <a:cubicBezTo>
                        <a:pt x="3469952" y="5335719"/>
                        <a:pt x="3461230" y="5350675"/>
                        <a:pt x="3450018" y="5361891"/>
                      </a:cubicBezTo>
                      <a:cubicBezTo>
                        <a:pt x="3437558" y="5374355"/>
                        <a:pt x="3423852" y="5385573"/>
                        <a:pt x="3405164" y="5376849"/>
                      </a:cubicBezTo>
                      <a:cubicBezTo>
                        <a:pt x="3391458" y="5369371"/>
                        <a:pt x="3383982" y="5373109"/>
                        <a:pt x="3371522" y="5383079"/>
                      </a:cubicBezTo>
                      <a:cubicBezTo>
                        <a:pt x="3349096" y="5401775"/>
                        <a:pt x="3309226" y="5391805"/>
                        <a:pt x="3300504" y="5364385"/>
                      </a:cubicBezTo>
                      <a:cubicBezTo>
                        <a:pt x="3295520" y="5350675"/>
                        <a:pt x="3286798" y="5348181"/>
                        <a:pt x="3275586" y="5346935"/>
                      </a:cubicBezTo>
                      <a:cubicBezTo>
                        <a:pt x="3261880" y="5344443"/>
                        <a:pt x="3246928" y="5345689"/>
                        <a:pt x="3233222" y="5348181"/>
                      </a:cubicBezTo>
                      <a:cubicBezTo>
                        <a:pt x="3231978" y="5356907"/>
                        <a:pt x="3240698" y="5356907"/>
                        <a:pt x="3245682" y="5359399"/>
                      </a:cubicBezTo>
                      <a:cubicBezTo>
                        <a:pt x="3254404" y="5363139"/>
                        <a:pt x="3268110" y="5365631"/>
                        <a:pt x="3265618" y="5380587"/>
                      </a:cubicBezTo>
                      <a:cubicBezTo>
                        <a:pt x="3261880" y="5393051"/>
                        <a:pt x="3249420" y="5394297"/>
                        <a:pt x="3238206" y="5394297"/>
                      </a:cubicBezTo>
                      <a:cubicBezTo>
                        <a:pt x="3230732" y="5395543"/>
                        <a:pt x="3223256" y="5394297"/>
                        <a:pt x="3214534" y="5395543"/>
                      </a:cubicBezTo>
                      <a:cubicBezTo>
                        <a:pt x="3188370" y="5396789"/>
                        <a:pt x="3167188" y="5390559"/>
                        <a:pt x="3163450" y="5358153"/>
                      </a:cubicBezTo>
                      <a:cubicBezTo>
                        <a:pt x="3162204" y="5349429"/>
                        <a:pt x="3159712" y="5338211"/>
                        <a:pt x="3147252" y="5343197"/>
                      </a:cubicBezTo>
                      <a:cubicBezTo>
                        <a:pt x="3136040" y="5348181"/>
                        <a:pt x="3143516" y="5356907"/>
                        <a:pt x="3146006" y="5364385"/>
                      </a:cubicBezTo>
                      <a:cubicBezTo>
                        <a:pt x="3157220" y="5390559"/>
                        <a:pt x="3150990" y="5399283"/>
                        <a:pt x="3123580" y="5399283"/>
                      </a:cubicBezTo>
                      <a:cubicBezTo>
                        <a:pt x="3113612" y="5399283"/>
                        <a:pt x="3104890" y="5399283"/>
                        <a:pt x="3094924" y="5400529"/>
                      </a:cubicBezTo>
                      <a:cubicBezTo>
                        <a:pt x="3048824" y="5406761"/>
                        <a:pt x="3041348" y="5400529"/>
                        <a:pt x="3026396" y="5350675"/>
                      </a:cubicBezTo>
                      <a:cubicBezTo>
                        <a:pt x="3007708" y="5388065"/>
                        <a:pt x="2982788" y="5408007"/>
                        <a:pt x="2940426" y="5398037"/>
                      </a:cubicBezTo>
                      <a:cubicBezTo>
                        <a:pt x="2921738" y="5393051"/>
                        <a:pt x="2903048" y="5406761"/>
                        <a:pt x="2881868" y="5404267"/>
                      </a:cubicBezTo>
                      <a:cubicBezTo>
                        <a:pt x="2827046" y="5398037"/>
                        <a:pt x="2810848" y="5370617"/>
                        <a:pt x="2834522" y="5320763"/>
                      </a:cubicBezTo>
                      <a:cubicBezTo>
                        <a:pt x="2823308" y="5329487"/>
                        <a:pt x="2824554" y="5343197"/>
                        <a:pt x="2822062" y="5355661"/>
                      </a:cubicBezTo>
                      <a:cubicBezTo>
                        <a:pt x="2819570" y="5373109"/>
                        <a:pt x="2809602" y="5389311"/>
                        <a:pt x="2789668" y="5386819"/>
                      </a:cubicBezTo>
                      <a:cubicBezTo>
                        <a:pt x="2770978" y="5384327"/>
                        <a:pt x="2768486" y="5364385"/>
                        <a:pt x="2768486" y="5348181"/>
                      </a:cubicBezTo>
                      <a:cubicBezTo>
                        <a:pt x="2770978" y="5331979"/>
                        <a:pt x="2778454" y="5318269"/>
                        <a:pt x="2788422" y="5305805"/>
                      </a:cubicBezTo>
                      <a:cubicBezTo>
                        <a:pt x="2802126" y="5289603"/>
                        <a:pt x="2799634" y="5273401"/>
                        <a:pt x="2784684" y="5259691"/>
                      </a:cubicBezTo>
                      <a:cubicBezTo>
                        <a:pt x="2775962" y="5253459"/>
                        <a:pt x="2765994" y="5250967"/>
                        <a:pt x="2761010" y="5259691"/>
                      </a:cubicBezTo>
                      <a:cubicBezTo>
                        <a:pt x="2751044" y="5274647"/>
                        <a:pt x="2732354" y="5282125"/>
                        <a:pt x="2726124" y="5299575"/>
                      </a:cubicBezTo>
                      <a:cubicBezTo>
                        <a:pt x="2717402" y="5320763"/>
                        <a:pt x="2703698" y="5325747"/>
                        <a:pt x="2683762" y="5314531"/>
                      </a:cubicBezTo>
                      <a:cubicBezTo>
                        <a:pt x="2658844" y="5300821"/>
                        <a:pt x="2645138" y="5309545"/>
                        <a:pt x="2635170" y="5334473"/>
                      </a:cubicBezTo>
                      <a:cubicBezTo>
                        <a:pt x="2630186" y="5349429"/>
                        <a:pt x="2618974" y="5358153"/>
                        <a:pt x="2602776" y="5363139"/>
                      </a:cubicBezTo>
                      <a:cubicBezTo>
                        <a:pt x="2580348" y="5368123"/>
                        <a:pt x="2562906" y="5380587"/>
                        <a:pt x="2544216" y="5391805"/>
                      </a:cubicBezTo>
                      <a:cubicBezTo>
                        <a:pt x="2534248" y="5398037"/>
                        <a:pt x="2528020" y="5405515"/>
                        <a:pt x="2524282" y="5417977"/>
                      </a:cubicBezTo>
                      <a:cubicBezTo>
                        <a:pt x="2518052" y="5449137"/>
                        <a:pt x="2491886" y="5455369"/>
                        <a:pt x="2468214" y="5434181"/>
                      </a:cubicBezTo>
                      <a:cubicBezTo>
                        <a:pt x="2458246" y="5425455"/>
                        <a:pt x="2454508" y="5414239"/>
                        <a:pt x="2452016" y="5401775"/>
                      </a:cubicBezTo>
                      <a:cubicBezTo>
                        <a:pt x="2449524" y="5388065"/>
                        <a:pt x="2442050" y="5379341"/>
                        <a:pt x="2424606" y="5379341"/>
                      </a:cubicBezTo>
                      <a:cubicBezTo>
                        <a:pt x="2403424" y="5378095"/>
                        <a:pt x="2390966" y="5364385"/>
                        <a:pt x="2387228" y="5344443"/>
                      </a:cubicBezTo>
                      <a:cubicBezTo>
                        <a:pt x="2384736" y="5324501"/>
                        <a:pt x="2397196" y="5313285"/>
                        <a:pt x="2413392" y="5305805"/>
                      </a:cubicBezTo>
                      <a:cubicBezTo>
                        <a:pt x="2465722" y="5284617"/>
                        <a:pt x="2504346" y="5244735"/>
                        <a:pt x="2547954" y="5212329"/>
                      </a:cubicBezTo>
                      <a:cubicBezTo>
                        <a:pt x="2554184" y="5207345"/>
                        <a:pt x="2559168" y="5199865"/>
                        <a:pt x="2566644" y="5201113"/>
                      </a:cubicBezTo>
                      <a:cubicBezTo>
                        <a:pt x="2537986" y="5191141"/>
                        <a:pt x="2508084" y="5143781"/>
                        <a:pt x="2511822" y="5115113"/>
                      </a:cubicBezTo>
                      <a:cubicBezTo>
                        <a:pt x="2514314" y="5101405"/>
                        <a:pt x="2521790" y="5093925"/>
                        <a:pt x="2533002" y="5087693"/>
                      </a:cubicBezTo>
                      <a:cubicBezTo>
                        <a:pt x="2541724" y="5082709"/>
                        <a:pt x="2546708" y="5076477"/>
                        <a:pt x="2542970" y="5066505"/>
                      </a:cubicBezTo>
                      <a:cubicBezTo>
                        <a:pt x="2539232" y="5056535"/>
                        <a:pt x="2535494" y="5046565"/>
                        <a:pt x="2524282" y="5045317"/>
                      </a:cubicBezTo>
                      <a:cubicBezTo>
                        <a:pt x="2513068" y="5044071"/>
                        <a:pt x="2509330" y="5055289"/>
                        <a:pt x="2506838" y="5062767"/>
                      </a:cubicBezTo>
                      <a:cubicBezTo>
                        <a:pt x="2496870" y="5090187"/>
                        <a:pt x="2475690" y="5096419"/>
                        <a:pt x="2444540" y="5093925"/>
                      </a:cubicBezTo>
                      <a:cubicBezTo>
                        <a:pt x="2455754" y="5115113"/>
                        <a:pt x="2452016" y="5135055"/>
                        <a:pt x="2445786" y="5156243"/>
                      </a:cubicBezTo>
                      <a:cubicBezTo>
                        <a:pt x="2444540" y="5166215"/>
                        <a:pt x="2440804" y="5174939"/>
                        <a:pt x="2429590" y="5177431"/>
                      </a:cubicBezTo>
                      <a:cubicBezTo>
                        <a:pt x="2418376" y="5179925"/>
                        <a:pt x="2413392" y="5171199"/>
                        <a:pt x="2409654" y="5163721"/>
                      </a:cubicBezTo>
                      <a:cubicBezTo>
                        <a:pt x="2407162" y="5158737"/>
                        <a:pt x="2404670" y="5154997"/>
                        <a:pt x="2402178" y="5151259"/>
                      </a:cubicBezTo>
                      <a:cubicBezTo>
                        <a:pt x="2397196" y="5145027"/>
                        <a:pt x="2393458" y="5133809"/>
                        <a:pt x="2382244" y="5136301"/>
                      </a:cubicBezTo>
                      <a:cubicBezTo>
                        <a:pt x="2373522" y="5137549"/>
                        <a:pt x="2373522" y="5147519"/>
                        <a:pt x="2372276" y="5154997"/>
                      </a:cubicBezTo>
                      <a:cubicBezTo>
                        <a:pt x="2367292" y="5174939"/>
                        <a:pt x="2357324" y="5176185"/>
                        <a:pt x="2344866" y="5163721"/>
                      </a:cubicBezTo>
                      <a:cubicBezTo>
                        <a:pt x="2329914" y="5147519"/>
                        <a:pt x="2311226" y="5137549"/>
                        <a:pt x="2293782" y="5127577"/>
                      </a:cubicBezTo>
                      <a:cubicBezTo>
                        <a:pt x="2275092" y="5117607"/>
                        <a:pt x="2268864" y="5103897"/>
                        <a:pt x="2283814" y="5087693"/>
                      </a:cubicBezTo>
                      <a:cubicBezTo>
                        <a:pt x="2303750" y="5068999"/>
                        <a:pt x="2307488" y="5040333"/>
                        <a:pt x="2327422" y="5021638"/>
                      </a:cubicBezTo>
                      <a:cubicBezTo>
                        <a:pt x="2339882" y="5009174"/>
                        <a:pt x="2328668" y="5000450"/>
                        <a:pt x="2317454" y="4992972"/>
                      </a:cubicBezTo>
                      <a:cubicBezTo>
                        <a:pt x="2280076" y="4966798"/>
                        <a:pt x="2283814" y="4966798"/>
                        <a:pt x="2292536" y="4921929"/>
                      </a:cubicBezTo>
                      <a:cubicBezTo>
                        <a:pt x="2298766" y="4890771"/>
                        <a:pt x="2306242" y="4858365"/>
                        <a:pt x="2295028" y="4824714"/>
                      </a:cubicBezTo>
                      <a:cubicBezTo>
                        <a:pt x="2285060" y="4853380"/>
                        <a:pt x="2268864" y="4880800"/>
                        <a:pt x="2267618" y="4911959"/>
                      </a:cubicBezTo>
                      <a:cubicBezTo>
                        <a:pt x="2266372" y="4935639"/>
                        <a:pt x="2260142" y="4955581"/>
                        <a:pt x="2241452" y="4969291"/>
                      </a:cubicBezTo>
                      <a:cubicBezTo>
                        <a:pt x="2224010" y="4980508"/>
                        <a:pt x="2219026" y="4994218"/>
                        <a:pt x="2226500" y="5014160"/>
                      </a:cubicBezTo>
                      <a:cubicBezTo>
                        <a:pt x="2227746" y="5017899"/>
                        <a:pt x="2228992" y="5020391"/>
                        <a:pt x="2228992" y="5022884"/>
                      </a:cubicBezTo>
                      <a:cubicBezTo>
                        <a:pt x="2228992" y="5039087"/>
                        <a:pt x="2232730" y="5056535"/>
                        <a:pt x="2216534" y="5065259"/>
                      </a:cubicBezTo>
                      <a:cubicBezTo>
                        <a:pt x="2201582" y="5073985"/>
                        <a:pt x="2189122" y="5065259"/>
                        <a:pt x="2179156" y="5055289"/>
                      </a:cubicBezTo>
                      <a:cubicBezTo>
                        <a:pt x="2166696" y="5041579"/>
                        <a:pt x="2156728" y="5025377"/>
                        <a:pt x="2170434" y="5007928"/>
                      </a:cubicBezTo>
                      <a:cubicBezTo>
                        <a:pt x="2190368" y="4980508"/>
                        <a:pt x="2177910" y="4951842"/>
                        <a:pt x="2180402" y="4923176"/>
                      </a:cubicBezTo>
                      <a:cubicBezTo>
                        <a:pt x="2180402" y="4913205"/>
                        <a:pt x="2170434" y="4910712"/>
                        <a:pt x="2161712" y="4906973"/>
                      </a:cubicBezTo>
                      <a:cubicBezTo>
                        <a:pt x="2128072" y="4893263"/>
                        <a:pt x="2120596" y="4869583"/>
                        <a:pt x="2138038" y="4837177"/>
                      </a:cubicBezTo>
                      <a:cubicBezTo>
                        <a:pt x="2150498" y="4814743"/>
                        <a:pt x="2152990" y="4787323"/>
                        <a:pt x="2179156" y="4772367"/>
                      </a:cubicBezTo>
                      <a:cubicBezTo>
                        <a:pt x="2187876" y="4767382"/>
                        <a:pt x="2187876" y="4752425"/>
                        <a:pt x="2184138" y="4742455"/>
                      </a:cubicBezTo>
                      <a:cubicBezTo>
                        <a:pt x="2177910" y="4728745"/>
                        <a:pt x="2167942" y="4734976"/>
                        <a:pt x="2157974" y="4736223"/>
                      </a:cubicBezTo>
                      <a:cubicBezTo>
                        <a:pt x="2154236" y="4736223"/>
                        <a:pt x="2149252" y="4737469"/>
                        <a:pt x="2144268" y="4736223"/>
                      </a:cubicBezTo>
                      <a:cubicBezTo>
                        <a:pt x="2130564" y="4733730"/>
                        <a:pt x="2108136" y="4747440"/>
                        <a:pt x="2103152" y="4728745"/>
                      </a:cubicBezTo>
                      <a:cubicBezTo>
                        <a:pt x="2098168" y="4710049"/>
                        <a:pt x="2109382" y="4687615"/>
                        <a:pt x="2124334" y="4673905"/>
                      </a:cubicBezTo>
                      <a:cubicBezTo>
                        <a:pt x="2136794" y="4663934"/>
                        <a:pt x="2151744" y="4658949"/>
                        <a:pt x="2159220" y="4643993"/>
                      </a:cubicBezTo>
                      <a:cubicBezTo>
                        <a:pt x="2133056" y="4647732"/>
                        <a:pt x="2105644" y="4652717"/>
                        <a:pt x="2089448" y="4676398"/>
                      </a:cubicBezTo>
                      <a:cubicBezTo>
                        <a:pt x="2078234" y="4696339"/>
                        <a:pt x="2062036" y="4706310"/>
                        <a:pt x="2040856" y="4712542"/>
                      </a:cubicBezTo>
                      <a:cubicBezTo>
                        <a:pt x="2028396" y="4715035"/>
                        <a:pt x="2014690" y="4718774"/>
                        <a:pt x="2004724" y="4727498"/>
                      </a:cubicBezTo>
                      <a:cubicBezTo>
                        <a:pt x="1979804" y="4747440"/>
                        <a:pt x="1956132" y="4743701"/>
                        <a:pt x="1931212" y="4727498"/>
                      </a:cubicBezTo>
                      <a:cubicBezTo>
                        <a:pt x="1915016" y="4716281"/>
                        <a:pt x="1900064" y="4708803"/>
                        <a:pt x="1880128" y="4721267"/>
                      </a:cubicBezTo>
                      <a:cubicBezTo>
                        <a:pt x="1871408" y="4726252"/>
                        <a:pt x="1861440" y="4725006"/>
                        <a:pt x="1851472" y="4721267"/>
                      </a:cubicBezTo>
                      <a:cubicBezTo>
                        <a:pt x="1815340" y="4707557"/>
                        <a:pt x="1777962" y="4700079"/>
                        <a:pt x="1743076" y="4681383"/>
                      </a:cubicBezTo>
                      <a:cubicBezTo>
                        <a:pt x="1736846" y="4677644"/>
                        <a:pt x="1729370" y="4675151"/>
                        <a:pt x="1724386" y="4668920"/>
                      </a:cubicBezTo>
                      <a:cubicBezTo>
                        <a:pt x="1713172" y="4647732"/>
                        <a:pt x="1721894" y="4621558"/>
                        <a:pt x="1703204" y="4597878"/>
                      </a:cubicBezTo>
                      <a:cubicBezTo>
                        <a:pt x="1685762" y="4575443"/>
                        <a:pt x="1708188" y="4551762"/>
                        <a:pt x="1724386" y="4530574"/>
                      </a:cubicBezTo>
                      <a:cubicBezTo>
                        <a:pt x="1733108" y="4520604"/>
                        <a:pt x="1736846" y="4508140"/>
                        <a:pt x="1734354" y="4494430"/>
                      </a:cubicBezTo>
                      <a:cubicBezTo>
                        <a:pt x="1733108" y="4480720"/>
                        <a:pt x="1725632" y="4474489"/>
                        <a:pt x="1709434" y="4475735"/>
                      </a:cubicBezTo>
                      <a:cubicBezTo>
                        <a:pt x="1672056" y="4479474"/>
                        <a:pt x="1654614" y="4460779"/>
                        <a:pt x="1658350" y="4422142"/>
                      </a:cubicBezTo>
                      <a:cubicBezTo>
                        <a:pt x="1659596" y="4403446"/>
                        <a:pt x="1670810" y="4389737"/>
                        <a:pt x="1683270" y="4376027"/>
                      </a:cubicBezTo>
                      <a:cubicBezTo>
                        <a:pt x="1699468" y="4361070"/>
                        <a:pt x="1706942" y="4342375"/>
                        <a:pt x="1701958" y="4318694"/>
                      </a:cubicBezTo>
                      <a:cubicBezTo>
                        <a:pt x="1678286" y="4324926"/>
                        <a:pt x="1655860" y="4333651"/>
                        <a:pt x="1635924" y="4347361"/>
                      </a:cubicBezTo>
                      <a:cubicBezTo>
                        <a:pt x="1628448" y="4352346"/>
                        <a:pt x="1619726" y="4356085"/>
                        <a:pt x="1612252" y="4347361"/>
                      </a:cubicBezTo>
                      <a:cubicBezTo>
                        <a:pt x="1606022" y="4341129"/>
                        <a:pt x="1608514" y="4333651"/>
                        <a:pt x="1612252" y="4324926"/>
                      </a:cubicBezTo>
                      <a:cubicBezTo>
                        <a:pt x="1633432" y="4286289"/>
                        <a:pt x="1619726" y="4242667"/>
                        <a:pt x="1579856" y="4225218"/>
                      </a:cubicBezTo>
                      <a:cubicBezTo>
                        <a:pt x="1547462" y="4209015"/>
                        <a:pt x="1515068" y="4201537"/>
                        <a:pt x="1478936" y="4217740"/>
                      </a:cubicBezTo>
                      <a:cubicBezTo>
                        <a:pt x="1435328" y="4237681"/>
                        <a:pt x="1405424" y="4214001"/>
                        <a:pt x="1412900" y="4167886"/>
                      </a:cubicBezTo>
                      <a:cubicBezTo>
                        <a:pt x="1416638" y="4147944"/>
                        <a:pt x="1412900" y="4139219"/>
                        <a:pt x="1391720" y="4140466"/>
                      </a:cubicBezTo>
                      <a:cubicBezTo>
                        <a:pt x="1363062" y="4140466"/>
                        <a:pt x="1334406" y="4142959"/>
                        <a:pt x="1305750" y="4140466"/>
                      </a:cubicBezTo>
                      <a:cubicBezTo>
                        <a:pt x="1280830" y="4139219"/>
                        <a:pt x="1257158" y="4147944"/>
                        <a:pt x="1234730" y="4164147"/>
                      </a:cubicBezTo>
                      <a:cubicBezTo>
                        <a:pt x="1211058" y="4181596"/>
                        <a:pt x="1184892" y="4197798"/>
                        <a:pt x="1152498" y="4186581"/>
                      </a:cubicBezTo>
                      <a:cubicBezTo>
                        <a:pt x="1132562" y="4179103"/>
                        <a:pt x="1113874" y="4170378"/>
                        <a:pt x="1108890" y="4146698"/>
                      </a:cubicBezTo>
                      <a:cubicBezTo>
                        <a:pt x="1103906" y="4123017"/>
                        <a:pt x="1090200" y="4123017"/>
                        <a:pt x="1071512" y="4132988"/>
                      </a:cubicBezTo>
                      <a:cubicBezTo>
                        <a:pt x="1052822" y="4144205"/>
                        <a:pt x="1027904" y="4147944"/>
                        <a:pt x="1017936" y="4172871"/>
                      </a:cubicBezTo>
                      <a:cubicBezTo>
                        <a:pt x="1011706" y="4186581"/>
                        <a:pt x="995510" y="4184088"/>
                        <a:pt x="981804" y="4177856"/>
                      </a:cubicBezTo>
                      <a:cubicBezTo>
                        <a:pt x="965606" y="4167886"/>
                        <a:pt x="948164" y="4165393"/>
                        <a:pt x="928228" y="4169132"/>
                      </a:cubicBezTo>
                      <a:cubicBezTo>
                        <a:pt x="910786" y="4172871"/>
                        <a:pt x="898326" y="4164147"/>
                        <a:pt x="887112" y="4152929"/>
                      </a:cubicBezTo>
                      <a:cubicBezTo>
                        <a:pt x="875898" y="4142959"/>
                        <a:pt x="865932" y="4132988"/>
                        <a:pt x="849734" y="4126756"/>
                      </a:cubicBezTo>
                      <a:cubicBezTo>
                        <a:pt x="826060" y="4116785"/>
                        <a:pt x="804880" y="4109307"/>
                        <a:pt x="784944" y="4134234"/>
                      </a:cubicBezTo>
                      <a:cubicBezTo>
                        <a:pt x="778716" y="4144205"/>
                        <a:pt x="765010" y="4146698"/>
                        <a:pt x="753796" y="4152929"/>
                      </a:cubicBezTo>
                      <a:cubicBezTo>
                        <a:pt x="747566" y="4156668"/>
                        <a:pt x="736352" y="4157915"/>
                        <a:pt x="735108" y="4164147"/>
                      </a:cubicBezTo>
                      <a:cubicBezTo>
                        <a:pt x="725140" y="4200291"/>
                        <a:pt x="691500" y="4217740"/>
                        <a:pt x="675302" y="4246406"/>
                      </a:cubicBezTo>
                      <a:cubicBezTo>
                        <a:pt x="665334" y="4263855"/>
                        <a:pt x="655366" y="4270087"/>
                        <a:pt x="639170" y="4263855"/>
                      </a:cubicBezTo>
                      <a:cubicBezTo>
                        <a:pt x="622972" y="4260116"/>
                        <a:pt x="609266" y="4256377"/>
                        <a:pt x="594316" y="4250145"/>
                      </a:cubicBezTo>
                      <a:cubicBezTo>
                        <a:pt x="570642" y="4242667"/>
                        <a:pt x="555692" y="4226464"/>
                        <a:pt x="553200" y="4200291"/>
                      </a:cubicBezTo>
                      <a:cubicBezTo>
                        <a:pt x="550708" y="4177856"/>
                        <a:pt x="544478" y="4157915"/>
                        <a:pt x="517066" y="4156668"/>
                      </a:cubicBezTo>
                      <a:cubicBezTo>
                        <a:pt x="490902" y="4142959"/>
                        <a:pt x="469722" y="4123017"/>
                        <a:pt x="446048" y="4109307"/>
                      </a:cubicBezTo>
                      <a:cubicBezTo>
                        <a:pt x="427360" y="4093104"/>
                        <a:pt x="404932" y="4083134"/>
                        <a:pt x="382506" y="4074409"/>
                      </a:cubicBezTo>
                      <a:cubicBezTo>
                        <a:pt x="350110" y="4058207"/>
                        <a:pt x="341388" y="4063192"/>
                        <a:pt x="337652" y="4100583"/>
                      </a:cubicBezTo>
                      <a:cubicBezTo>
                        <a:pt x="327684" y="4128002"/>
                        <a:pt x="310240" y="4144205"/>
                        <a:pt x="277846" y="4139219"/>
                      </a:cubicBezTo>
                      <a:cubicBezTo>
                        <a:pt x="275354" y="4136727"/>
                        <a:pt x="274108" y="4132988"/>
                        <a:pt x="275354" y="4129249"/>
                      </a:cubicBezTo>
                      <a:cubicBezTo>
                        <a:pt x="275354" y="4123017"/>
                        <a:pt x="279092" y="4119278"/>
                        <a:pt x="284076" y="4116785"/>
                      </a:cubicBezTo>
                      <a:cubicBezTo>
                        <a:pt x="315224" y="4103075"/>
                        <a:pt x="305256" y="4078148"/>
                        <a:pt x="302764" y="4054467"/>
                      </a:cubicBezTo>
                      <a:cubicBezTo>
                        <a:pt x="300272" y="4028294"/>
                        <a:pt x="282830" y="4018323"/>
                        <a:pt x="262894" y="4017077"/>
                      </a:cubicBezTo>
                      <a:cubicBezTo>
                        <a:pt x="224270" y="4013338"/>
                        <a:pt x="214302" y="3987164"/>
                        <a:pt x="206828" y="3957252"/>
                      </a:cubicBezTo>
                      <a:cubicBezTo>
                        <a:pt x="190630" y="3889949"/>
                        <a:pt x="214302" y="3833863"/>
                        <a:pt x="249190" y="3780270"/>
                      </a:cubicBezTo>
                      <a:cubicBezTo>
                        <a:pt x="254172" y="3774037"/>
                        <a:pt x="260402" y="3766559"/>
                        <a:pt x="267878" y="3765312"/>
                      </a:cubicBezTo>
                      <a:cubicBezTo>
                        <a:pt x="313978" y="3757834"/>
                        <a:pt x="348864" y="3722936"/>
                        <a:pt x="392472" y="3706734"/>
                      </a:cubicBezTo>
                      <a:cubicBezTo>
                        <a:pt x="421130" y="3696763"/>
                        <a:pt x="451032" y="3689285"/>
                        <a:pt x="483426" y="3695517"/>
                      </a:cubicBezTo>
                      <a:cubicBezTo>
                        <a:pt x="507100" y="3699256"/>
                        <a:pt x="522050" y="3688039"/>
                        <a:pt x="534510" y="3668097"/>
                      </a:cubicBezTo>
                      <a:cubicBezTo>
                        <a:pt x="558184" y="3625721"/>
                        <a:pt x="554446" y="3579606"/>
                        <a:pt x="519558" y="3542215"/>
                      </a:cubicBezTo>
                      <a:cubicBezTo>
                        <a:pt x="514576" y="3535983"/>
                        <a:pt x="508346" y="3529752"/>
                        <a:pt x="504608" y="3522274"/>
                      </a:cubicBezTo>
                      <a:cubicBezTo>
                        <a:pt x="493394" y="3501086"/>
                        <a:pt x="473458" y="3494854"/>
                        <a:pt x="453524" y="3499839"/>
                      </a:cubicBezTo>
                      <a:cubicBezTo>
                        <a:pt x="421130" y="3508564"/>
                        <a:pt x="388734" y="3512303"/>
                        <a:pt x="355094" y="3512303"/>
                      </a:cubicBezTo>
                      <a:cubicBezTo>
                        <a:pt x="342634" y="3512303"/>
                        <a:pt x="333914" y="3519781"/>
                        <a:pt x="327684" y="3532244"/>
                      </a:cubicBezTo>
                      <a:cubicBezTo>
                        <a:pt x="305256" y="3582098"/>
                        <a:pt x="257910" y="3598301"/>
                        <a:pt x="210564" y="3573374"/>
                      </a:cubicBezTo>
                      <a:cubicBezTo>
                        <a:pt x="199352" y="3568389"/>
                        <a:pt x="189384" y="3562157"/>
                        <a:pt x="178170" y="3555925"/>
                      </a:cubicBezTo>
                      <a:cubicBezTo>
                        <a:pt x="135808" y="3535983"/>
                        <a:pt x="104660" y="3549693"/>
                        <a:pt x="93446" y="3593316"/>
                      </a:cubicBezTo>
                      <a:cubicBezTo>
                        <a:pt x="87216" y="3621982"/>
                        <a:pt x="68528" y="3645663"/>
                        <a:pt x="49838" y="3665604"/>
                      </a:cubicBezTo>
                      <a:cubicBezTo>
                        <a:pt x="42362" y="3674329"/>
                        <a:pt x="33642" y="3683053"/>
                        <a:pt x="21182" y="3674329"/>
                      </a:cubicBezTo>
                      <a:cubicBezTo>
                        <a:pt x="14952" y="3634445"/>
                        <a:pt x="7476" y="3595808"/>
                        <a:pt x="0" y="3555925"/>
                      </a:cubicBezTo>
                      <a:cubicBezTo>
                        <a:pt x="42362" y="3539722"/>
                        <a:pt x="79740" y="3518534"/>
                        <a:pt x="107152" y="3481144"/>
                      </a:cubicBezTo>
                      <a:cubicBezTo>
                        <a:pt x="118366" y="3466188"/>
                        <a:pt x="124594" y="3452478"/>
                        <a:pt x="122102" y="3433782"/>
                      </a:cubicBezTo>
                      <a:cubicBezTo>
                        <a:pt x="119612" y="3403870"/>
                        <a:pt x="99676" y="3368972"/>
                        <a:pt x="74758" y="3347784"/>
                      </a:cubicBezTo>
                      <a:cubicBezTo>
                        <a:pt x="58560" y="3334074"/>
                        <a:pt x="49838" y="3316625"/>
                        <a:pt x="54822" y="3295437"/>
                      </a:cubicBezTo>
                      <a:cubicBezTo>
                        <a:pt x="63544" y="3263032"/>
                        <a:pt x="64790" y="3229380"/>
                        <a:pt x="72266" y="3196975"/>
                      </a:cubicBezTo>
                      <a:cubicBezTo>
                        <a:pt x="79740" y="3167063"/>
                        <a:pt x="90954" y="3137150"/>
                        <a:pt x="105906" y="3109731"/>
                      </a:cubicBezTo>
                      <a:cubicBezTo>
                        <a:pt x="122102" y="3079818"/>
                        <a:pt x="143284" y="3052398"/>
                        <a:pt x="152006" y="3018747"/>
                      </a:cubicBezTo>
                      <a:cubicBezTo>
                        <a:pt x="156990" y="3003790"/>
                        <a:pt x="165712" y="2993820"/>
                        <a:pt x="183154" y="2992573"/>
                      </a:cubicBezTo>
                      <a:cubicBezTo>
                        <a:pt x="200598" y="2990081"/>
                        <a:pt x="211810" y="2980110"/>
                        <a:pt x="220532" y="2965154"/>
                      </a:cubicBezTo>
                      <a:cubicBezTo>
                        <a:pt x="234238" y="2938980"/>
                        <a:pt x="254172" y="2919038"/>
                        <a:pt x="282830" y="2910314"/>
                      </a:cubicBezTo>
                      <a:cubicBezTo>
                        <a:pt x="312732" y="2900343"/>
                        <a:pt x="327684" y="2872923"/>
                        <a:pt x="352602" y="2854228"/>
                      </a:cubicBezTo>
                      <a:cubicBezTo>
                        <a:pt x="373784" y="2839272"/>
                        <a:pt x="389980" y="2830547"/>
                        <a:pt x="411162" y="2855474"/>
                      </a:cubicBezTo>
                      <a:cubicBezTo>
                        <a:pt x="424868" y="2874170"/>
                        <a:pt x="490902" y="2876662"/>
                        <a:pt x="510838" y="2862953"/>
                      </a:cubicBezTo>
                      <a:cubicBezTo>
                        <a:pt x="518312" y="2859214"/>
                        <a:pt x="525788" y="2851735"/>
                        <a:pt x="534510" y="2852982"/>
                      </a:cubicBezTo>
                      <a:cubicBezTo>
                        <a:pt x="590578" y="2865445"/>
                        <a:pt x="645400" y="2849243"/>
                        <a:pt x="698974" y="2835533"/>
                      </a:cubicBezTo>
                      <a:cubicBezTo>
                        <a:pt x="712680" y="2833040"/>
                        <a:pt x="722648" y="2839272"/>
                        <a:pt x="732616" y="2846750"/>
                      </a:cubicBezTo>
                      <a:cubicBezTo>
                        <a:pt x="752550" y="2866692"/>
                        <a:pt x="819832" y="2872923"/>
                        <a:pt x="843504" y="2856721"/>
                      </a:cubicBezTo>
                      <a:cubicBezTo>
                        <a:pt x="859702" y="2845504"/>
                        <a:pt x="855964" y="2830547"/>
                        <a:pt x="848488" y="2816837"/>
                      </a:cubicBezTo>
                      <a:cubicBezTo>
                        <a:pt x="834782" y="2788171"/>
                        <a:pt x="829798" y="2760752"/>
                        <a:pt x="838520" y="2729593"/>
                      </a:cubicBezTo>
                      <a:cubicBezTo>
                        <a:pt x="854718" y="2695941"/>
                        <a:pt x="869668" y="2661043"/>
                        <a:pt x="917014" y="2661043"/>
                      </a:cubicBezTo>
                      <a:cubicBezTo>
                        <a:pt x="925736" y="2661043"/>
                        <a:pt x="930720" y="2651072"/>
                        <a:pt x="936950" y="2644841"/>
                      </a:cubicBezTo>
                      <a:cubicBezTo>
                        <a:pt x="963114" y="2619914"/>
                        <a:pt x="981804" y="2616175"/>
                        <a:pt x="1014198" y="2632377"/>
                      </a:cubicBezTo>
                      <a:cubicBezTo>
                        <a:pt x="1044100" y="2647333"/>
                        <a:pt x="1070266" y="2658551"/>
                        <a:pt x="1105152" y="2646087"/>
                      </a:cubicBezTo>
                      <a:cubicBezTo>
                        <a:pt x="1128826" y="2637363"/>
                        <a:pt x="1150006" y="2653565"/>
                        <a:pt x="1167450" y="2668521"/>
                      </a:cubicBezTo>
                      <a:cubicBezTo>
                        <a:pt x="1178662" y="2679739"/>
                        <a:pt x="1177416" y="2694695"/>
                        <a:pt x="1166204" y="2703419"/>
                      </a:cubicBezTo>
                      <a:cubicBezTo>
                        <a:pt x="1148760" y="2719622"/>
                        <a:pt x="1140038" y="2739564"/>
                        <a:pt x="1135054" y="2763244"/>
                      </a:cubicBezTo>
                      <a:cubicBezTo>
                        <a:pt x="1128826" y="2784432"/>
                        <a:pt x="1108890" y="2795649"/>
                        <a:pt x="1087708" y="2800635"/>
                      </a:cubicBezTo>
                      <a:cubicBezTo>
                        <a:pt x="1071512" y="2804374"/>
                        <a:pt x="1062790" y="2795649"/>
                        <a:pt x="1055314" y="2780693"/>
                      </a:cubicBezTo>
                      <a:cubicBezTo>
                        <a:pt x="1041610" y="2754520"/>
                        <a:pt x="1026658" y="2755766"/>
                        <a:pt x="1012952" y="2780693"/>
                      </a:cubicBezTo>
                      <a:cubicBezTo>
                        <a:pt x="986788" y="2821823"/>
                        <a:pt x="986788" y="2821823"/>
                        <a:pt x="946918" y="2795649"/>
                      </a:cubicBezTo>
                      <a:cubicBezTo>
                        <a:pt x="933212" y="2788171"/>
                        <a:pt x="933212" y="2788171"/>
                        <a:pt x="912030" y="2810606"/>
                      </a:cubicBezTo>
                      <a:cubicBezTo>
                        <a:pt x="943180" y="2801881"/>
                        <a:pt x="965606" y="2810606"/>
                        <a:pt x="981804" y="2834286"/>
                      </a:cubicBezTo>
                      <a:cubicBezTo>
                        <a:pt x="986788" y="2840518"/>
                        <a:pt x="994264" y="2844257"/>
                        <a:pt x="1001738" y="2845504"/>
                      </a:cubicBezTo>
                      <a:cubicBezTo>
                        <a:pt x="1032888" y="2855474"/>
                        <a:pt x="1057806" y="2872923"/>
                        <a:pt x="1077742" y="2896604"/>
                      </a:cubicBezTo>
                      <a:cubicBezTo>
                        <a:pt x="1091446" y="2910314"/>
                        <a:pt x="1106398" y="2916546"/>
                        <a:pt x="1122596" y="2904082"/>
                      </a:cubicBezTo>
                      <a:cubicBezTo>
                        <a:pt x="1143776" y="2887880"/>
                        <a:pt x="1164958" y="2889126"/>
                        <a:pt x="1187384" y="2897850"/>
                      </a:cubicBezTo>
                      <a:cubicBezTo>
                        <a:pt x="1207320" y="2906575"/>
                        <a:pt x="1214796" y="2901590"/>
                        <a:pt x="1217288" y="2879155"/>
                      </a:cubicBezTo>
                      <a:cubicBezTo>
                        <a:pt x="1218532" y="2859214"/>
                        <a:pt x="1222270" y="2838026"/>
                        <a:pt x="1218532" y="2816837"/>
                      </a:cubicBezTo>
                      <a:cubicBezTo>
                        <a:pt x="1213550" y="2794403"/>
                        <a:pt x="1214796" y="2773215"/>
                        <a:pt x="1224762" y="2753273"/>
                      </a:cubicBezTo>
                      <a:cubicBezTo>
                        <a:pt x="1228500" y="2745795"/>
                        <a:pt x="1233484" y="2735825"/>
                        <a:pt x="1229746" y="2727100"/>
                      </a:cubicBezTo>
                      <a:cubicBezTo>
                        <a:pt x="1217288" y="2694695"/>
                        <a:pt x="1226008" y="2662290"/>
                        <a:pt x="1232238" y="2629884"/>
                      </a:cubicBezTo>
                      <a:cubicBezTo>
                        <a:pt x="1235976" y="2612436"/>
                        <a:pt x="1230992" y="2599972"/>
                        <a:pt x="1217288" y="2590001"/>
                      </a:cubicBezTo>
                      <a:cubicBezTo>
                        <a:pt x="1199844" y="2577538"/>
                        <a:pt x="1184892" y="2562581"/>
                        <a:pt x="1168696" y="2550118"/>
                      </a:cubicBezTo>
                      <a:cubicBezTo>
                        <a:pt x="1145022" y="2532669"/>
                        <a:pt x="1118858" y="2536408"/>
                        <a:pt x="1102660" y="2560089"/>
                      </a:cubicBezTo>
                      <a:cubicBezTo>
                        <a:pt x="1075250" y="2599972"/>
                        <a:pt x="1055314" y="2608696"/>
                        <a:pt x="1012952" y="2594987"/>
                      </a:cubicBezTo>
                      <a:cubicBezTo>
                        <a:pt x="979312" y="2583769"/>
                        <a:pt x="949410" y="2578784"/>
                        <a:pt x="929474" y="2614928"/>
                      </a:cubicBezTo>
                      <a:cubicBezTo>
                        <a:pt x="924490" y="2622406"/>
                        <a:pt x="914522" y="2624899"/>
                        <a:pt x="904556" y="2623653"/>
                      </a:cubicBezTo>
                      <a:cubicBezTo>
                        <a:pt x="868422" y="2619914"/>
                        <a:pt x="854718" y="2648580"/>
                        <a:pt x="836028" y="2671014"/>
                      </a:cubicBezTo>
                      <a:cubicBezTo>
                        <a:pt x="819832" y="2690956"/>
                        <a:pt x="845996" y="2708405"/>
                        <a:pt x="839766" y="2727100"/>
                      </a:cubicBezTo>
                      <a:cubicBezTo>
                        <a:pt x="821078" y="2748288"/>
                        <a:pt x="812356" y="2770722"/>
                        <a:pt x="814848" y="2799389"/>
                      </a:cubicBezTo>
                      <a:cubicBezTo>
                        <a:pt x="814848" y="2816837"/>
                        <a:pt x="811110" y="2833040"/>
                        <a:pt x="791174" y="2839272"/>
                      </a:cubicBezTo>
                      <a:cubicBezTo>
                        <a:pt x="777470" y="2844257"/>
                        <a:pt x="766256" y="2839272"/>
                        <a:pt x="756288" y="2829301"/>
                      </a:cubicBezTo>
                      <a:cubicBezTo>
                        <a:pt x="742582" y="2814345"/>
                        <a:pt x="746320" y="2798142"/>
                        <a:pt x="757534" y="2783186"/>
                      </a:cubicBezTo>
                      <a:cubicBezTo>
                        <a:pt x="769994" y="2766983"/>
                        <a:pt x="769994" y="2752027"/>
                        <a:pt x="758780" y="2735825"/>
                      </a:cubicBezTo>
                      <a:cubicBezTo>
                        <a:pt x="753796" y="2728346"/>
                        <a:pt x="747566" y="2719622"/>
                        <a:pt x="750058" y="2714637"/>
                      </a:cubicBezTo>
                      <a:cubicBezTo>
                        <a:pt x="766256" y="2669768"/>
                        <a:pt x="747566" y="2619914"/>
                        <a:pt x="777470" y="2578784"/>
                      </a:cubicBezTo>
                      <a:cubicBezTo>
                        <a:pt x="792420" y="2557596"/>
                        <a:pt x="792420" y="2538901"/>
                        <a:pt x="773732" y="2518959"/>
                      </a:cubicBezTo>
                      <a:cubicBezTo>
                        <a:pt x="743828" y="2487800"/>
                        <a:pt x="747566" y="2446671"/>
                        <a:pt x="787436" y="2427975"/>
                      </a:cubicBezTo>
                      <a:cubicBezTo>
                        <a:pt x="818586" y="2414265"/>
                        <a:pt x="824814" y="2388092"/>
                        <a:pt x="837274" y="2363165"/>
                      </a:cubicBezTo>
                      <a:cubicBezTo>
                        <a:pt x="845996" y="2345716"/>
                        <a:pt x="838520" y="2336991"/>
                        <a:pt x="819832" y="2334499"/>
                      </a:cubicBezTo>
                      <a:cubicBezTo>
                        <a:pt x="813602" y="2333252"/>
                        <a:pt x="806126" y="2334499"/>
                        <a:pt x="799896" y="2333252"/>
                      </a:cubicBezTo>
                      <a:cubicBezTo>
                        <a:pt x="767502" y="2325774"/>
                        <a:pt x="756288" y="2295862"/>
                        <a:pt x="776224" y="2269688"/>
                      </a:cubicBezTo>
                      <a:cubicBezTo>
                        <a:pt x="781206" y="2263457"/>
                        <a:pt x="787436" y="2258471"/>
                        <a:pt x="792420" y="2253486"/>
                      </a:cubicBezTo>
                      <a:cubicBezTo>
                        <a:pt x="799896" y="2247254"/>
                        <a:pt x="808618" y="2241022"/>
                        <a:pt x="803634" y="2229805"/>
                      </a:cubicBezTo>
                      <a:cubicBezTo>
                        <a:pt x="798650" y="2217341"/>
                        <a:pt x="788682" y="2217341"/>
                        <a:pt x="777470" y="2219834"/>
                      </a:cubicBezTo>
                      <a:cubicBezTo>
                        <a:pt x="760026" y="2223573"/>
                        <a:pt x="751304" y="2218588"/>
                        <a:pt x="758780" y="2199893"/>
                      </a:cubicBezTo>
                      <a:cubicBezTo>
                        <a:pt x="763764" y="2187429"/>
                        <a:pt x="773732" y="2178705"/>
                        <a:pt x="761272" y="2166241"/>
                      </a:cubicBezTo>
                      <a:cubicBezTo>
                        <a:pt x="748812" y="2152531"/>
                        <a:pt x="733862" y="2157517"/>
                        <a:pt x="718910" y="2162502"/>
                      </a:cubicBezTo>
                      <a:cubicBezTo>
                        <a:pt x="697728" y="2171226"/>
                        <a:pt x="680286" y="2158763"/>
                        <a:pt x="681532" y="2138821"/>
                      </a:cubicBezTo>
                      <a:cubicBezTo>
                        <a:pt x="682778" y="2125111"/>
                        <a:pt x="696482" y="2123865"/>
                        <a:pt x="701466" y="2113894"/>
                      </a:cubicBezTo>
                      <a:cubicBezTo>
                        <a:pt x="692744" y="2106416"/>
                        <a:pt x="680286" y="2107662"/>
                        <a:pt x="670318" y="2102677"/>
                      </a:cubicBezTo>
                      <a:cubicBezTo>
                        <a:pt x="641662" y="2091460"/>
                        <a:pt x="625464" y="2062794"/>
                        <a:pt x="632940" y="2035374"/>
                      </a:cubicBezTo>
                      <a:cubicBezTo>
                        <a:pt x="639170" y="2007954"/>
                        <a:pt x="674056" y="1978042"/>
                        <a:pt x="698974" y="1978042"/>
                      </a:cubicBezTo>
                      <a:cubicBezTo>
                        <a:pt x="711434" y="1978042"/>
                        <a:pt x="718910" y="1986766"/>
                        <a:pt x="722648" y="1996737"/>
                      </a:cubicBezTo>
                      <a:cubicBezTo>
                        <a:pt x="730124" y="2016679"/>
                        <a:pt x="738844" y="2030388"/>
                        <a:pt x="763764" y="2022910"/>
                      </a:cubicBezTo>
                      <a:cubicBezTo>
                        <a:pt x="766256" y="2021664"/>
                        <a:pt x="769994" y="2021664"/>
                        <a:pt x="772486" y="2022910"/>
                      </a:cubicBezTo>
                      <a:cubicBezTo>
                        <a:pt x="806126" y="2049084"/>
                        <a:pt x="816094" y="2014186"/>
                        <a:pt x="832290" y="1999230"/>
                      </a:cubicBezTo>
                      <a:cubicBezTo>
                        <a:pt x="845996" y="1985520"/>
                        <a:pt x="837274" y="1974303"/>
                        <a:pt x="819832" y="1971810"/>
                      </a:cubicBezTo>
                      <a:cubicBezTo>
                        <a:pt x="804880" y="1968071"/>
                        <a:pt x="789928" y="1968071"/>
                        <a:pt x="777470" y="1958100"/>
                      </a:cubicBezTo>
                      <a:cubicBezTo>
                        <a:pt x="768748" y="1950622"/>
                        <a:pt x="763764" y="1956854"/>
                        <a:pt x="760026" y="1964332"/>
                      </a:cubicBezTo>
                      <a:cubicBezTo>
                        <a:pt x="757534" y="1974303"/>
                        <a:pt x="752550" y="1984273"/>
                        <a:pt x="740090" y="1983027"/>
                      </a:cubicBezTo>
                      <a:cubicBezTo>
                        <a:pt x="726386" y="1981781"/>
                        <a:pt x="718910" y="1973056"/>
                        <a:pt x="712680" y="1960593"/>
                      </a:cubicBezTo>
                      <a:cubicBezTo>
                        <a:pt x="711434" y="1954361"/>
                        <a:pt x="708942" y="1949376"/>
                        <a:pt x="708942" y="1941897"/>
                      </a:cubicBezTo>
                      <a:cubicBezTo>
                        <a:pt x="705204" y="1921956"/>
                        <a:pt x="691500" y="1913231"/>
                        <a:pt x="675302" y="1919463"/>
                      </a:cubicBezTo>
                      <a:cubicBezTo>
                        <a:pt x="642908" y="1933173"/>
                        <a:pt x="627956" y="1920709"/>
                        <a:pt x="616742" y="1889551"/>
                      </a:cubicBezTo>
                      <a:cubicBezTo>
                        <a:pt x="610512" y="1873348"/>
                        <a:pt x="590578" y="1864623"/>
                        <a:pt x="578118" y="1849667"/>
                      </a:cubicBezTo>
                      <a:cubicBezTo>
                        <a:pt x="533264" y="1793581"/>
                        <a:pt x="508346" y="1730017"/>
                        <a:pt x="512084" y="1657729"/>
                      </a:cubicBezTo>
                      <a:cubicBezTo>
                        <a:pt x="513330" y="1651497"/>
                        <a:pt x="517066" y="1649004"/>
                        <a:pt x="519558" y="1646512"/>
                      </a:cubicBezTo>
                      <a:cubicBezTo>
                        <a:pt x="563166" y="1629063"/>
                        <a:pt x="590578" y="1591672"/>
                        <a:pt x="626710" y="1563006"/>
                      </a:cubicBezTo>
                      <a:cubicBezTo>
                        <a:pt x="644154" y="1549296"/>
                        <a:pt x="660350" y="1535586"/>
                        <a:pt x="684024" y="1536832"/>
                      </a:cubicBezTo>
                      <a:cubicBezTo>
                        <a:pt x="691500" y="1536832"/>
                        <a:pt x="700220" y="1535586"/>
                        <a:pt x="706450" y="1530601"/>
                      </a:cubicBezTo>
                      <a:cubicBezTo>
                        <a:pt x="725140" y="1513152"/>
                        <a:pt x="742582" y="1510659"/>
                        <a:pt x="763764" y="1529354"/>
                      </a:cubicBezTo>
                      <a:cubicBezTo>
                        <a:pt x="776224" y="1539325"/>
                        <a:pt x="832290" y="1516891"/>
                        <a:pt x="839766" y="1501935"/>
                      </a:cubicBezTo>
                      <a:cubicBezTo>
                        <a:pt x="845996" y="1489471"/>
                        <a:pt x="838520" y="1483239"/>
                        <a:pt x="827306" y="1480747"/>
                      </a:cubicBezTo>
                      <a:cubicBezTo>
                        <a:pt x="793666" y="1473268"/>
                        <a:pt x="761272" y="1464544"/>
                        <a:pt x="726386" y="1472022"/>
                      </a:cubicBezTo>
                      <a:cubicBezTo>
                        <a:pt x="685270" y="1481993"/>
                        <a:pt x="654120" y="1449588"/>
                        <a:pt x="666580" y="1408458"/>
                      </a:cubicBezTo>
                      <a:cubicBezTo>
                        <a:pt x="674056" y="1387270"/>
                        <a:pt x="669072" y="1367328"/>
                        <a:pt x="667826" y="1347387"/>
                      </a:cubicBezTo>
                      <a:cubicBezTo>
                        <a:pt x="695236" y="1301272"/>
                        <a:pt x="701466" y="1238954"/>
                        <a:pt x="763764" y="1216520"/>
                      </a:cubicBezTo>
                      <a:cubicBezTo>
                        <a:pt x="772486" y="1212781"/>
                        <a:pt x="778716" y="1204056"/>
                        <a:pt x="783698" y="1194085"/>
                      </a:cubicBezTo>
                      <a:cubicBezTo>
                        <a:pt x="801142" y="1156695"/>
                        <a:pt x="831044" y="1126782"/>
                        <a:pt x="855964" y="1093131"/>
                      </a:cubicBezTo>
                      <a:cubicBezTo>
                        <a:pt x="873406" y="1066957"/>
                        <a:pt x="903310" y="1058233"/>
                        <a:pt x="933212" y="1053247"/>
                      </a:cubicBezTo>
                      <a:cubicBezTo>
                        <a:pt x="969344" y="1049508"/>
                        <a:pt x="1002984" y="1034552"/>
                        <a:pt x="1035380" y="1018349"/>
                      </a:cubicBezTo>
                      <a:cubicBezTo>
                        <a:pt x="1050330" y="1010871"/>
                        <a:pt x="1055314" y="995915"/>
                        <a:pt x="1065282" y="984698"/>
                      </a:cubicBezTo>
                      <a:lnTo>
                        <a:pt x="1070418" y="977910"/>
                      </a:lnTo>
                      <a:lnTo>
                        <a:pt x="1068676" y="974604"/>
                      </a:lnTo>
                      <a:cubicBezTo>
                        <a:pt x="1068366" y="971340"/>
                        <a:pt x="1068988" y="967921"/>
                        <a:pt x="1069610" y="964813"/>
                      </a:cubicBezTo>
                      <a:cubicBezTo>
                        <a:pt x="1085790" y="922540"/>
                        <a:pt x="1080810" y="885241"/>
                        <a:pt x="1048452" y="850428"/>
                      </a:cubicBezTo>
                      <a:cubicBezTo>
                        <a:pt x="1045962" y="847941"/>
                        <a:pt x="1043474" y="842968"/>
                        <a:pt x="1044718" y="837995"/>
                      </a:cubicBezTo>
                      <a:cubicBezTo>
                        <a:pt x="1052186" y="831778"/>
                        <a:pt x="1059654" y="825562"/>
                        <a:pt x="1054674" y="813128"/>
                      </a:cubicBezTo>
                      <a:cubicBezTo>
                        <a:pt x="1044718" y="788262"/>
                        <a:pt x="1052186" y="763396"/>
                        <a:pt x="1060898" y="739773"/>
                      </a:cubicBezTo>
                      <a:cubicBezTo>
                        <a:pt x="1070854" y="713663"/>
                        <a:pt x="1067120" y="688797"/>
                        <a:pt x="1055920" y="663931"/>
                      </a:cubicBezTo>
                      <a:cubicBezTo>
                        <a:pt x="1042230" y="635334"/>
                        <a:pt x="1034762" y="601765"/>
                        <a:pt x="1011116" y="576898"/>
                      </a:cubicBezTo>
                      <a:cubicBezTo>
                        <a:pt x="1011116" y="550789"/>
                        <a:pt x="1037252" y="547059"/>
                        <a:pt x="1048452" y="530896"/>
                      </a:cubicBezTo>
                      <a:cubicBezTo>
                        <a:pt x="1067120" y="514733"/>
                        <a:pt x="1085790" y="497326"/>
                        <a:pt x="1108192" y="487380"/>
                      </a:cubicBezTo>
                      <a:cubicBezTo>
                        <a:pt x="1145528" y="468730"/>
                        <a:pt x="1174154" y="440134"/>
                        <a:pt x="1210246" y="421484"/>
                      </a:cubicBezTo>
                      <a:cubicBezTo>
                        <a:pt x="1223936" y="415267"/>
                        <a:pt x="1236382" y="407808"/>
                        <a:pt x="1250072" y="401591"/>
                      </a:cubicBezTo>
                      <a:cubicBezTo>
                        <a:pt x="1289898" y="387914"/>
                        <a:pt x="1314790" y="354345"/>
                        <a:pt x="1345904" y="329478"/>
                      </a:cubicBezTo>
                      <a:cubicBezTo>
                        <a:pt x="1368306" y="310829"/>
                        <a:pt x="1391952" y="293422"/>
                        <a:pt x="1418088" y="283476"/>
                      </a:cubicBezTo>
                      <a:cubicBezTo>
                        <a:pt x="1561214" y="223797"/>
                        <a:pt x="1701850" y="154171"/>
                        <a:pt x="1851198" y="114385"/>
                      </a:cubicBezTo>
                      <a:cubicBezTo>
                        <a:pt x="2047840" y="63409"/>
                        <a:pt x="2244480" y="3730"/>
                        <a:pt x="2451078" y="0"/>
                      </a:cubicBezTo>
                      <a:close/>
                    </a:path>
                  </a:pathLst>
                </a:custGeom>
                <a:solidFill>
                  <a:schemeClr val="accent3">
                    <a:alpha val="80000"/>
                  </a:schemeClr>
                </a:solidFill>
                <a:ln>
                  <a:noFill/>
                </a:ln>
                <a:effectLst/>
              </p:spPr>
              <p:txBody>
                <a:bodyPr anchor="ctr"/>
                <a:lstStyle/>
                <a:p>
                  <a:pPr defTabSz="457189">
                    <a:defRPr/>
                  </a:pPr>
                  <a:endParaRPr lang="en-US" sz="1351" dirty="0">
                    <a:latin typeface="Oswald" pitchFamily="2" charset="77"/>
                  </a:endParaRPr>
                </a:p>
              </p:txBody>
            </p:sp>
            <p:sp>
              <p:nvSpPr>
                <p:cNvPr id="255" name="Freeform 29">
                  <a:extLst>
                    <a:ext uri="{FF2B5EF4-FFF2-40B4-BE49-F238E27FC236}">
                      <a16:creationId xmlns:a16="http://schemas.microsoft.com/office/drawing/2014/main" id="{498BC079-C559-4BFD-B00A-395052A08E20}"/>
                    </a:ext>
                  </a:extLst>
                </p:cNvPr>
                <p:cNvSpPr/>
                <p:nvPr/>
              </p:nvSpPr>
              <p:spPr bwMode="auto">
                <a:xfrm>
                  <a:off x="9043631" y="4706191"/>
                  <a:ext cx="1815391" cy="4854266"/>
                </a:xfrm>
                <a:custGeom>
                  <a:avLst/>
                  <a:gdLst>
                    <a:gd name="connsiteX0" fmla="*/ 988112 w 1815270"/>
                    <a:gd name="connsiteY0" fmla="*/ 4203739 h 4856404"/>
                    <a:gd name="connsiteX1" fmla="*/ 1019302 w 1815270"/>
                    <a:gd name="connsiteY1" fmla="*/ 4218714 h 4856404"/>
                    <a:gd name="connsiteX2" fmla="*/ 1043007 w 1815270"/>
                    <a:gd name="connsiteY2" fmla="*/ 4218714 h 4856404"/>
                    <a:gd name="connsiteX3" fmla="*/ 1036769 w 1815270"/>
                    <a:gd name="connsiteY3" fmla="*/ 4238681 h 4856404"/>
                    <a:gd name="connsiteX4" fmla="*/ 1045502 w 1815270"/>
                    <a:gd name="connsiteY4" fmla="*/ 4258648 h 4856404"/>
                    <a:gd name="connsiteX5" fmla="*/ 1070454 w 1815270"/>
                    <a:gd name="connsiteY5" fmla="*/ 4304821 h 4856404"/>
                    <a:gd name="connsiteX6" fmla="*/ 1045502 w 1815270"/>
                    <a:gd name="connsiteY6" fmla="*/ 4309813 h 4856404"/>
                    <a:gd name="connsiteX7" fmla="*/ 1016807 w 1815270"/>
                    <a:gd name="connsiteY7" fmla="*/ 4304821 h 4856404"/>
                    <a:gd name="connsiteX8" fmla="*/ 1016807 w 1815270"/>
                    <a:gd name="connsiteY8" fmla="*/ 4338515 h 4856404"/>
                    <a:gd name="connsiteX9" fmla="*/ 1005579 w 1815270"/>
                    <a:gd name="connsiteY9" fmla="*/ 4364722 h 4856404"/>
                    <a:gd name="connsiteX10" fmla="*/ 973141 w 1815270"/>
                    <a:gd name="connsiteY10" fmla="*/ 4384688 h 4856404"/>
                    <a:gd name="connsiteX11" fmla="*/ 979379 w 1815270"/>
                    <a:gd name="connsiteY11" fmla="*/ 4394672 h 4856404"/>
                    <a:gd name="connsiteX12" fmla="*/ 1031778 w 1815270"/>
                    <a:gd name="connsiteY12" fmla="*/ 4387184 h 4856404"/>
                    <a:gd name="connsiteX13" fmla="*/ 1079187 w 1815270"/>
                    <a:gd name="connsiteY13" fmla="*/ 4382193 h 4856404"/>
                    <a:gd name="connsiteX14" fmla="*/ 1082930 w 1815270"/>
                    <a:gd name="connsiteY14" fmla="*/ 4412143 h 4856404"/>
                    <a:gd name="connsiteX15" fmla="*/ 1060473 w 1815270"/>
                    <a:gd name="connsiteY15" fmla="*/ 4438349 h 4856404"/>
                    <a:gd name="connsiteX16" fmla="*/ 1129091 w 1815270"/>
                    <a:gd name="connsiteY16" fmla="*/ 4442093 h 4856404"/>
                    <a:gd name="connsiteX17" fmla="*/ 1207690 w 1815270"/>
                    <a:gd name="connsiteY17" fmla="*/ 4379697 h 4856404"/>
                    <a:gd name="connsiteX18" fmla="*/ 1247613 w 1815270"/>
                    <a:gd name="connsiteY18" fmla="*/ 4367217 h 4856404"/>
                    <a:gd name="connsiteX19" fmla="*/ 1326212 w 1815270"/>
                    <a:gd name="connsiteY19" fmla="*/ 4544423 h 4856404"/>
                    <a:gd name="connsiteX20" fmla="*/ 1347421 w 1815270"/>
                    <a:gd name="connsiteY20" fmla="*/ 4586852 h 4856404"/>
                    <a:gd name="connsiteX21" fmla="*/ 1413544 w 1815270"/>
                    <a:gd name="connsiteY21" fmla="*/ 4590596 h 4856404"/>
                    <a:gd name="connsiteX22" fmla="*/ 1463447 w 1815270"/>
                    <a:gd name="connsiteY22" fmla="*/ 4601827 h 4856404"/>
                    <a:gd name="connsiteX23" fmla="*/ 1411048 w 1815270"/>
                    <a:gd name="connsiteY23" fmla="*/ 4641761 h 4856404"/>
                    <a:gd name="connsiteX24" fmla="*/ 1348668 w 1815270"/>
                    <a:gd name="connsiteY24" fmla="*/ 4704157 h 4856404"/>
                    <a:gd name="connsiteX25" fmla="*/ 1388592 w 1815270"/>
                    <a:gd name="connsiteY25" fmla="*/ 4675455 h 4856404"/>
                    <a:gd name="connsiteX26" fmla="*/ 1458457 w 1815270"/>
                    <a:gd name="connsiteY26" fmla="*/ 4654240 h 4856404"/>
                    <a:gd name="connsiteX27" fmla="*/ 1482161 w 1815270"/>
                    <a:gd name="connsiteY27" fmla="*/ 4654240 h 4856404"/>
                    <a:gd name="connsiteX28" fmla="*/ 1626883 w 1815270"/>
                    <a:gd name="connsiteY28" fmla="*/ 4620546 h 4856404"/>
                    <a:gd name="connsiteX29" fmla="*/ 1685520 w 1815270"/>
                    <a:gd name="connsiteY29" fmla="*/ 4625538 h 4856404"/>
                    <a:gd name="connsiteX30" fmla="*/ 1717958 w 1815270"/>
                    <a:gd name="connsiteY30" fmla="*/ 4616803 h 4856404"/>
                    <a:gd name="connsiteX31" fmla="*/ 1517094 w 1815270"/>
                    <a:gd name="connsiteY31" fmla="*/ 4598084 h 4856404"/>
                    <a:gd name="connsiteX32" fmla="*/ 1503371 w 1815270"/>
                    <a:gd name="connsiteY32" fmla="*/ 4589348 h 4856404"/>
                    <a:gd name="connsiteX33" fmla="*/ 1579474 w 1815270"/>
                    <a:gd name="connsiteY33" fmla="*/ 4549415 h 4856404"/>
                    <a:gd name="connsiteX34" fmla="*/ 1633121 w 1815270"/>
                    <a:gd name="connsiteY34" fmla="*/ 4521960 h 4856404"/>
                    <a:gd name="connsiteX35" fmla="*/ 1717958 w 1815270"/>
                    <a:gd name="connsiteY35" fmla="*/ 4544423 h 4856404"/>
                    <a:gd name="connsiteX36" fmla="*/ 1805289 w 1815270"/>
                    <a:gd name="connsiteY36" fmla="*/ 4603075 h 4856404"/>
                    <a:gd name="connsiteX37" fmla="*/ 1815270 w 1815270"/>
                    <a:gd name="connsiteY37" fmla="*/ 4634273 h 4856404"/>
                    <a:gd name="connsiteX38" fmla="*/ 1680530 w 1815270"/>
                    <a:gd name="connsiteY38" fmla="*/ 4660480 h 4856404"/>
                    <a:gd name="connsiteX39" fmla="*/ 1563255 w 1815270"/>
                    <a:gd name="connsiteY39" fmla="*/ 4701661 h 4856404"/>
                    <a:gd name="connsiteX40" fmla="*/ 1503371 w 1815270"/>
                    <a:gd name="connsiteY40" fmla="*/ 4755322 h 4856404"/>
                    <a:gd name="connsiteX41" fmla="*/ 1469685 w 1815270"/>
                    <a:gd name="connsiteY41" fmla="*/ 4779033 h 4856404"/>
                    <a:gd name="connsiteX42" fmla="*/ 1423524 w 1815270"/>
                    <a:gd name="connsiteY42" fmla="*/ 4792760 h 4856404"/>
                    <a:gd name="connsiteX43" fmla="*/ 1379858 w 1815270"/>
                    <a:gd name="connsiteY43" fmla="*/ 4767801 h 4856404"/>
                    <a:gd name="connsiteX44" fmla="*/ 1314983 w 1815270"/>
                    <a:gd name="connsiteY44" fmla="*/ 4744091 h 4856404"/>
                    <a:gd name="connsiteX45" fmla="*/ 1245118 w 1815270"/>
                    <a:gd name="connsiteY45" fmla="*/ 4770297 h 4856404"/>
                    <a:gd name="connsiteX46" fmla="*/ 1230147 w 1815270"/>
                    <a:gd name="connsiteY46" fmla="*/ 4789016 h 4856404"/>
                    <a:gd name="connsiteX47" fmla="*/ 1226404 w 1815270"/>
                    <a:gd name="connsiteY47" fmla="*/ 4827702 h 4856404"/>
                    <a:gd name="connsiteX48" fmla="*/ 1210185 w 1815270"/>
                    <a:gd name="connsiteY48" fmla="*/ 4856404 h 4856404"/>
                    <a:gd name="connsiteX49" fmla="*/ 1195214 w 1815270"/>
                    <a:gd name="connsiteY49" fmla="*/ 4827702 h 4856404"/>
                    <a:gd name="connsiteX50" fmla="*/ 1215175 w 1815270"/>
                    <a:gd name="connsiteY50" fmla="*/ 4720380 h 4856404"/>
                    <a:gd name="connsiteX51" fmla="*/ 1220166 w 1815270"/>
                    <a:gd name="connsiteY51" fmla="*/ 4675455 h 4856404"/>
                    <a:gd name="connsiteX52" fmla="*/ 1223909 w 1815270"/>
                    <a:gd name="connsiteY52" fmla="*/ 4599332 h 4856404"/>
                    <a:gd name="connsiteX53" fmla="*/ 1220166 w 1815270"/>
                    <a:gd name="connsiteY53" fmla="*/ 4575621 h 4856404"/>
                    <a:gd name="connsiteX54" fmla="*/ 1170262 w 1815270"/>
                    <a:gd name="connsiteY54" fmla="*/ 4533192 h 4856404"/>
                    <a:gd name="connsiteX55" fmla="*/ 1034274 w 1815270"/>
                    <a:gd name="connsiteY55" fmla="*/ 4467052 h 4856404"/>
                    <a:gd name="connsiteX56" fmla="*/ 890800 w 1815270"/>
                    <a:gd name="connsiteY56" fmla="*/ 4342259 h 4856404"/>
                    <a:gd name="connsiteX57" fmla="*/ 961913 w 1815270"/>
                    <a:gd name="connsiteY57" fmla="*/ 4231194 h 4856404"/>
                    <a:gd name="connsiteX58" fmla="*/ 988112 w 1815270"/>
                    <a:gd name="connsiteY58" fmla="*/ 4203739 h 4856404"/>
                    <a:gd name="connsiteX59" fmla="*/ 598314 w 1815270"/>
                    <a:gd name="connsiteY59" fmla="*/ 3174715 h 4856404"/>
                    <a:gd name="connsiteX60" fmla="*/ 617230 w 1815270"/>
                    <a:gd name="connsiteY60" fmla="*/ 3180634 h 4856404"/>
                    <a:gd name="connsiteX61" fmla="*/ 707276 w 1815270"/>
                    <a:gd name="connsiteY61" fmla="*/ 3311457 h 4856404"/>
                    <a:gd name="connsiteX62" fmla="*/ 738542 w 1815270"/>
                    <a:gd name="connsiteY62" fmla="*/ 3360048 h 4856404"/>
                    <a:gd name="connsiteX63" fmla="*/ 744795 w 1815270"/>
                    <a:gd name="connsiteY63" fmla="*/ 3367524 h 4856404"/>
                    <a:gd name="connsiteX64" fmla="*/ 777311 w 1815270"/>
                    <a:gd name="connsiteY64" fmla="*/ 3453493 h 4856404"/>
                    <a:gd name="connsiteX65" fmla="*/ 776061 w 1815270"/>
                    <a:gd name="connsiteY65" fmla="*/ 3566873 h 4856404"/>
                    <a:gd name="connsiteX66" fmla="*/ 792319 w 1815270"/>
                    <a:gd name="connsiteY66" fmla="*/ 3606743 h 4856404"/>
                    <a:gd name="connsiteX67" fmla="*/ 803575 w 1815270"/>
                    <a:gd name="connsiteY67" fmla="*/ 3669039 h 4856404"/>
                    <a:gd name="connsiteX68" fmla="*/ 804825 w 1815270"/>
                    <a:gd name="connsiteY68" fmla="*/ 3727598 h 4856404"/>
                    <a:gd name="connsiteX69" fmla="*/ 833590 w 1815270"/>
                    <a:gd name="connsiteY69" fmla="*/ 3845962 h 4856404"/>
                    <a:gd name="connsiteX70" fmla="*/ 879863 w 1815270"/>
                    <a:gd name="connsiteY70" fmla="*/ 3853438 h 4856404"/>
                    <a:gd name="connsiteX71" fmla="*/ 857352 w 1815270"/>
                    <a:gd name="connsiteY71" fmla="*/ 3814814 h 4856404"/>
                    <a:gd name="connsiteX72" fmla="*/ 831089 w 1815270"/>
                    <a:gd name="connsiteY72" fmla="*/ 3636645 h 4856404"/>
                    <a:gd name="connsiteX73" fmla="*/ 823585 w 1815270"/>
                    <a:gd name="connsiteY73" fmla="*/ 3590546 h 4856404"/>
                    <a:gd name="connsiteX74" fmla="*/ 874861 w 1815270"/>
                    <a:gd name="connsiteY74" fmla="*/ 3535725 h 4856404"/>
                    <a:gd name="connsiteX75" fmla="*/ 947398 w 1815270"/>
                    <a:gd name="connsiteY75" fmla="*/ 3622940 h 4856404"/>
                    <a:gd name="connsiteX76" fmla="*/ 906127 w 1815270"/>
                    <a:gd name="connsiteY76" fmla="*/ 3759993 h 4856404"/>
                    <a:gd name="connsiteX77" fmla="*/ 969909 w 1815270"/>
                    <a:gd name="connsiteY77" fmla="*/ 3838486 h 4856404"/>
                    <a:gd name="connsiteX78" fmla="*/ 1012431 w 1815270"/>
                    <a:gd name="connsiteY78" fmla="*/ 3923210 h 4856404"/>
                    <a:gd name="connsiteX79" fmla="*/ 1026188 w 1815270"/>
                    <a:gd name="connsiteY79" fmla="*/ 3983015 h 4856404"/>
                    <a:gd name="connsiteX80" fmla="*/ 1028181 w 1815270"/>
                    <a:gd name="connsiteY80" fmla="*/ 4004059 h 4856404"/>
                    <a:gd name="connsiteX81" fmla="*/ 973661 w 1815270"/>
                    <a:gd name="connsiteY81" fmla="*/ 4051541 h 4856404"/>
                    <a:gd name="connsiteX82" fmla="*/ 848598 w 1815270"/>
                    <a:gd name="connsiteY82" fmla="*/ 4051541 h 4856404"/>
                    <a:gd name="connsiteX83" fmla="*/ 764805 w 1815270"/>
                    <a:gd name="connsiteY83" fmla="*/ 4061508 h 4856404"/>
                    <a:gd name="connsiteX84" fmla="*/ 689767 w 1815270"/>
                    <a:gd name="connsiteY84" fmla="*/ 4085181 h 4856404"/>
                    <a:gd name="connsiteX85" fmla="*/ 654749 w 1815270"/>
                    <a:gd name="connsiteY85" fmla="*/ 4108854 h 4856404"/>
                    <a:gd name="connsiteX86" fmla="*/ 627235 w 1815270"/>
                    <a:gd name="connsiteY86" fmla="*/ 4113838 h 4856404"/>
                    <a:gd name="connsiteX87" fmla="*/ 595969 w 1815270"/>
                    <a:gd name="connsiteY87" fmla="*/ 4037836 h 4856404"/>
                    <a:gd name="connsiteX88" fmla="*/ 590967 w 1815270"/>
                    <a:gd name="connsiteY88" fmla="*/ 4010425 h 4856404"/>
                    <a:gd name="connsiteX89" fmla="*/ 585964 w 1815270"/>
                    <a:gd name="connsiteY89" fmla="*/ 3945637 h 4856404"/>
                    <a:gd name="connsiteX90" fmla="*/ 618481 w 1815270"/>
                    <a:gd name="connsiteY90" fmla="*/ 3894553 h 4856404"/>
                    <a:gd name="connsiteX91" fmla="*/ 648496 w 1815270"/>
                    <a:gd name="connsiteY91" fmla="*/ 3849700 h 4856404"/>
                    <a:gd name="connsiteX92" fmla="*/ 671007 w 1815270"/>
                    <a:gd name="connsiteY92" fmla="*/ 3774944 h 4856404"/>
                    <a:gd name="connsiteX93" fmla="*/ 618481 w 1815270"/>
                    <a:gd name="connsiteY93" fmla="*/ 3666548 h 4856404"/>
                    <a:gd name="connsiteX94" fmla="*/ 518430 w 1815270"/>
                    <a:gd name="connsiteY94" fmla="*/ 3647859 h 4856404"/>
                    <a:gd name="connsiteX95" fmla="*/ 503422 w 1815270"/>
                    <a:gd name="connsiteY95" fmla="*/ 3642875 h 4856404"/>
                    <a:gd name="connsiteX96" fmla="*/ 538440 w 1815270"/>
                    <a:gd name="connsiteY96" fmla="*/ 3620448 h 4856404"/>
                    <a:gd name="connsiteX97" fmla="*/ 584714 w 1815270"/>
                    <a:gd name="connsiteY97" fmla="*/ 3619202 h 4856404"/>
                    <a:gd name="connsiteX98" fmla="*/ 549696 w 1815270"/>
                    <a:gd name="connsiteY98" fmla="*/ 3591792 h 4856404"/>
                    <a:gd name="connsiteX99" fmla="*/ 524683 w 1815270"/>
                    <a:gd name="connsiteY99" fmla="*/ 3544446 h 4856404"/>
                    <a:gd name="connsiteX100" fmla="*/ 547195 w 1815270"/>
                    <a:gd name="connsiteY100" fmla="*/ 3408639 h 4856404"/>
                    <a:gd name="connsiteX101" fmla="*/ 540941 w 1815270"/>
                    <a:gd name="connsiteY101" fmla="*/ 3392442 h 4856404"/>
                    <a:gd name="connsiteX102" fmla="*/ 518430 w 1815270"/>
                    <a:gd name="connsiteY102" fmla="*/ 3378737 h 4856404"/>
                    <a:gd name="connsiteX103" fmla="*/ 513428 w 1815270"/>
                    <a:gd name="connsiteY103" fmla="*/ 3308965 h 4856404"/>
                    <a:gd name="connsiteX104" fmla="*/ 582212 w 1815270"/>
                    <a:gd name="connsiteY104" fmla="*/ 3185617 h 4856404"/>
                    <a:gd name="connsiteX105" fmla="*/ 598314 w 1815270"/>
                    <a:gd name="connsiteY105" fmla="*/ 3174715 h 4856404"/>
                    <a:gd name="connsiteX106" fmla="*/ 725630 w 1815270"/>
                    <a:gd name="connsiteY106" fmla="*/ 2143045 h 4856404"/>
                    <a:gd name="connsiteX107" fmla="*/ 753850 w 1815270"/>
                    <a:gd name="connsiteY107" fmla="*/ 2173752 h 4856404"/>
                    <a:gd name="connsiteX108" fmla="*/ 773698 w 1815270"/>
                    <a:gd name="connsiteY108" fmla="*/ 2196197 h 4856404"/>
                    <a:gd name="connsiteX109" fmla="*/ 799592 w 1815270"/>
                    <a:gd name="connsiteY109" fmla="*/ 2277094 h 4856404"/>
                    <a:gd name="connsiteX110" fmla="*/ 761293 w 1815270"/>
                    <a:gd name="connsiteY110" fmla="*/ 2353315 h 4856404"/>
                    <a:gd name="connsiteX111" fmla="*/ 737725 w 1815270"/>
                    <a:gd name="connsiteY111" fmla="*/ 2360796 h 4856404"/>
                    <a:gd name="connsiteX112" fmla="*/ 623603 w 1815270"/>
                    <a:gd name="connsiteY112" fmla="*/ 2375760 h 4856404"/>
                    <a:gd name="connsiteX113" fmla="*/ 514444 w 1815270"/>
                    <a:gd name="connsiteY113" fmla="*/ 2429379 h 4856404"/>
                    <a:gd name="connsiteX114" fmla="*/ 457383 w 1815270"/>
                    <a:gd name="connsiteY114" fmla="*/ 2527889 h 4856404"/>
                    <a:gd name="connsiteX115" fmla="*/ 463585 w 1815270"/>
                    <a:gd name="connsiteY115" fmla="*/ 2627646 h 4856404"/>
                    <a:gd name="connsiteX116" fmla="*/ 502039 w 1815270"/>
                    <a:gd name="connsiteY116" fmla="*/ 2660067 h 4856404"/>
                    <a:gd name="connsiteX117" fmla="*/ 559100 w 1815270"/>
                    <a:gd name="connsiteY117" fmla="*/ 2757330 h 4856404"/>
                    <a:gd name="connsiteX118" fmla="*/ 520646 w 1815270"/>
                    <a:gd name="connsiteY118" fmla="*/ 2784763 h 4856404"/>
                    <a:gd name="connsiteX119" fmla="*/ 514444 w 1815270"/>
                    <a:gd name="connsiteY119" fmla="*/ 2784763 h 4856404"/>
                    <a:gd name="connsiteX120" fmla="*/ 503280 w 1815270"/>
                    <a:gd name="connsiteY120" fmla="*/ 2711193 h 4856404"/>
                    <a:gd name="connsiteX121" fmla="*/ 480952 w 1815270"/>
                    <a:gd name="connsiteY121" fmla="*/ 2673784 h 4856404"/>
                    <a:gd name="connsiteX122" fmla="*/ 420170 w 1815270"/>
                    <a:gd name="connsiteY122" fmla="*/ 2620164 h 4856404"/>
                    <a:gd name="connsiteX123" fmla="*/ 418929 w 1815270"/>
                    <a:gd name="connsiteY123" fmla="*/ 2592731 h 4856404"/>
                    <a:gd name="connsiteX124" fmla="*/ 440017 w 1815270"/>
                    <a:gd name="connsiteY124" fmla="*/ 2495468 h 4856404"/>
                    <a:gd name="connsiteX125" fmla="*/ 453662 w 1815270"/>
                    <a:gd name="connsiteY125" fmla="*/ 2459306 h 4856404"/>
                    <a:gd name="connsiteX126" fmla="*/ 520646 w 1815270"/>
                    <a:gd name="connsiteY126" fmla="*/ 2405687 h 4856404"/>
                    <a:gd name="connsiteX127" fmla="*/ 545455 w 1815270"/>
                    <a:gd name="connsiteY127" fmla="*/ 2360796 h 4856404"/>
                    <a:gd name="connsiteX128" fmla="*/ 500799 w 1815270"/>
                    <a:gd name="connsiteY128" fmla="*/ 2263533 h 4856404"/>
                    <a:gd name="connsiteX129" fmla="*/ 466066 w 1815270"/>
                    <a:gd name="connsiteY129" fmla="*/ 2248570 h 4856404"/>
                    <a:gd name="connsiteX130" fmla="*/ 385437 w 1815270"/>
                    <a:gd name="connsiteY130" fmla="*/ 2228618 h 4856404"/>
                    <a:gd name="connsiteX131" fmla="*/ 342021 w 1815270"/>
                    <a:gd name="connsiteY131" fmla="*/ 2258546 h 4856404"/>
                    <a:gd name="connsiteX132" fmla="*/ 291163 w 1815270"/>
                    <a:gd name="connsiteY132" fmla="*/ 2344586 h 4856404"/>
                    <a:gd name="connsiteX133" fmla="*/ 271316 w 1815270"/>
                    <a:gd name="connsiteY133" fmla="*/ 2348327 h 4856404"/>
                    <a:gd name="connsiteX134" fmla="*/ 265113 w 1815270"/>
                    <a:gd name="connsiteY134" fmla="*/ 2328375 h 4856404"/>
                    <a:gd name="connsiteX135" fmla="*/ 328376 w 1815270"/>
                    <a:gd name="connsiteY135" fmla="*/ 2242335 h 4856404"/>
                    <a:gd name="connsiteX136" fmla="*/ 422650 w 1815270"/>
                    <a:gd name="connsiteY136" fmla="*/ 2201185 h 4856404"/>
                    <a:gd name="connsiteX137" fmla="*/ 533050 w 1815270"/>
                    <a:gd name="connsiteY137" fmla="*/ 2223631 h 4856404"/>
                    <a:gd name="connsiteX138" fmla="*/ 560340 w 1815270"/>
                    <a:gd name="connsiteY138" fmla="*/ 2192457 h 4856404"/>
                    <a:gd name="connsiteX139" fmla="*/ 597554 w 1815270"/>
                    <a:gd name="connsiteY139" fmla="*/ 2157542 h 4856404"/>
                    <a:gd name="connsiteX140" fmla="*/ 688107 w 1815270"/>
                    <a:gd name="connsiteY140" fmla="*/ 2145072 h 4856404"/>
                    <a:gd name="connsiteX141" fmla="*/ 725630 w 1815270"/>
                    <a:gd name="connsiteY141" fmla="*/ 2143045 h 4856404"/>
                    <a:gd name="connsiteX142" fmla="*/ 177879 w 1815270"/>
                    <a:gd name="connsiteY142" fmla="*/ 1858584 h 4856404"/>
                    <a:gd name="connsiteX143" fmla="*/ 269465 w 1815270"/>
                    <a:gd name="connsiteY143" fmla="*/ 1910920 h 4856404"/>
                    <a:gd name="connsiteX144" fmla="*/ 271940 w 1815270"/>
                    <a:gd name="connsiteY144" fmla="*/ 1919643 h 4856404"/>
                    <a:gd name="connsiteX145" fmla="*/ 297931 w 1815270"/>
                    <a:gd name="connsiteY145" fmla="*/ 2041761 h 4856404"/>
                    <a:gd name="connsiteX146" fmla="*/ 300967 w 1815270"/>
                    <a:gd name="connsiteY146" fmla="*/ 2077722 h 4856404"/>
                    <a:gd name="connsiteX147" fmla="*/ 269465 w 1815270"/>
                    <a:gd name="connsiteY147" fmla="*/ 2178832 h 4856404"/>
                    <a:gd name="connsiteX148" fmla="*/ 237286 w 1815270"/>
                    <a:gd name="connsiteY148" fmla="*/ 2190047 h 4856404"/>
                    <a:gd name="connsiteX149" fmla="*/ 176641 w 1815270"/>
                    <a:gd name="connsiteY149" fmla="*/ 1959518 h 4856404"/>
                    <a:gd name="connsiteX150" fmla="*/ 177879 w 1815270"/>
                    <a:gd name="connsiteY150" fmla="*/ 1858584 h 4856404"/>
                    <a:gd name="connsiteX151" fmla="*/ 168721 w 1815270"/>
                    <a:gd name="connsiteY151" fmla="*/ 1763921 h 4856404"/>
                    <a:gd name="connsiteX152" fmla="*/ 175083 w 1815270"/>
                    <a:gd name="connsiteY152" fmla="*/ 1809537 h 4856404"/>
                    <a:gd name="connsiteX153" fmla="*/ 174505 w 1815270"/>
                    <a:gd name="connsiteY153" fmla="*/ 1855153 h 4856404"/>
                    <a:gd name="connsiteX154" fmla="*/ 173348 w 1815270"/>
                    <a:gd name="connsiteY154" fmla="*/ 1955015 h 4856404"/>
                    <a:gd name="connsiteX155" fmla="*/ 168721 w 1815270"/>
                    <a:gd name="connsiteY155" fmla="*/ 1832961 h 4856404"/>
                    <a:gd name="connsiteX156" fmla="*/ 168721 w 1815270"/>
                    <a:gd name="connsiteY156" fmla="*/ 1763921 h 4856404"/>
                    <a:gd name="connsiteX157" fmla="*/ 318139 w 1815270"/>
                    <a:gd name="connsiteY157" fmla="*/ 1574420 h 4856404"/>
                    <a:gd name="connsiteX158" fmla="*/ 344858 w 1815270"/>
                    <a:gd name="connsiteY158" fmla="*/ 1575506 h 4856404"/>
                    <a:gd name="connsiteX159" fmla="*/ 366233 w 1815270"/>
                    <a:gd name="connsiteY159" fmla="*/ 1646304 h 4856404"/>
                    <a:gd name="connsiteX160" fmla="*/ 344858 w 1815270"/>
                    <a:gd name="connsiteY160" fmla="*/ 1700954 h 4856404"/>
                    <a:gd name="connsiteX161" fmla="*/ 273189 w 1815270"/>
                    <a:gd name="connsiteY161" fmla="*/ 1740700 h 4856404"/>
                    <a:gd name="connsiteX162" fmla="*/ 240497 w 1815270"/>
                    <a:gd name="connsiteY162" fmla="*/ 1694744 h 4856404"/>
                    <a:gd name="connsiteX163" fmla="*/ 293306 w 1815270"/>
                    <a:gd name="connsiteY163" fmla="*/ 1592895 h 4856404"/>
                    <a:gd name="connsiteX164" fmla="*/ 318139 w 1815270"/>
                    <a:gd name="connsiteY164" fmla="*/ 1574420 h 4856404"/>
                    <a:gd name="connsiteX165" fmla="*/ 1330895 w 1815270"/>
                    <a:gd name="connsiteY165" fmla="*/ 1346297 h 4856404"/>
                    <a:gd name="connsiteX166" fmla="*/ 1338809 w 1815270"/>
                    <a:gd name="connsiteY166" fmla="*/ 1375232 h 4856404"/>
                    <a:gd name="connsiteX167" fmla="*/ 1326117 w 1815270"/>
                    <a:gd name="connsiteY167" fmla="*/ 1400310 h 4856404"/>
                    <a:gd name="connsiteX168" fmla="*/ 1303419 w 1815270"/>
                    <a:gd name="connsiteY168" fmla="*/ 1396452 h 4856404"/>
                    <a:gd name="connsiteX169" fmla="*/ 1330895 w 1815270"/>
                    <a:gd name="connsiteY169" fmla="*/ 1346297 h 4856404"/>
                    <a:gd name="connsiteX170" fmla="*/ 49876 w 1815270"/>
                    <a:gd name="connsiteY170" fmla="*/ 1066045 h 4856404"/>
                    <a:gd name="connsiteX171" fmla="*/ 58668 w 1815270"/>
                    <a:gd name="connsiteY171" fmla="*/ 1089483 h 4856404"/>
                    <a:gd name="connsiteX172" fmla="*/ 103885 w 1815270"/>
                    <a:gd name="connsiteY172" fmla="*/ 1152396 h 4856404"/>
                    <a:gd name="connsiteX173" fmla="*/ 123982 w 1815270"/>
                    <a:gd name="connsiteY173" fmla="*/ 1262185 h 4856404"/>
                    <a:gd name="connsiteX174" fmla="*/ 59924 w 1815270"/>
                    <a:gd name="connsiteY174" fmla="*/ 1299193 h 4856404"/>
                    <a:gd name="connsiteX175" fmla="*/ 9682 w 1815270"/>
                    <a:gd name="connsiteY175" fmla="*/ 1281922 h 4856404"/>
                    <a:gd name="connsiteX176" fmla="*/ 890 w 1815270"/>
                    <a:gd name="connsiteY176" fmla="*/ 1226411 h 4856404"/>
                    <a:gd name="connsiteX177" fmla="*/ 2146 w 1815270"/>
                    <a:gd name="connsiteY177" fmla="*/ 1188170 h 4856404"/>
                    <a:gd name="connsiteX178" fmla="*/ 17219 w 1815270"/>
                    <a:gd name="connsiteY178" fmla="*/ 1143761 h 4856404"/>
                    <a:gd name="connsiteX179" fmla="*/ 49876 w 1815270"/>
                    <a:gd name="connsiteY179" fmla="*/ 1066045 h 4856404"/>
                    <a:gd name="connsiteX180" fmla="*/ 912862 w 1815270"/>
                    <a:gd name="connsiteY180" fmla="*/ 0 h 4856404"/>
                    <a:gd name="connsiteX181" fmla="*/ 911606 w 1815270"/>
                    <a:gd name="connsiteY181" fmla="*/ 72849 h 4856404"/>
                    <a:gd name="connsiteX182" fmla="*/ 955547 w 1815270"/>
                    <a:gd name="connsiteY182" fmla="*/ 120578 h 4856404"/>
                    <a:gd name="connsiteX183" fmla="*/ 1078582 w 1815270"/>
                    <a:gd name="connsiteY183" fmla="*/ 128114 h 4856404"/>
                    <a:gd name="connsiteX184" fmla="*/ 1092393 w 1815270"/>
                    <a:gd name="connsiteY184" fmla="*/ 146954 h 4856404"/>
                    <a:gd name="connsiteX185" fmla="*/ 1076072 w 1815270"/>
                    <a:gd name="connsiteY185" fmla="*/ 175843 h 4856404"/>
                    <a:gd name="connsiteX186" fmla="*/ 1029620 w 1815270"/>
                    <a:gd name="connsiteY186" fmla="*/ 197195 h 4856404"/>
                    <a:gd name="connsiteX187" fmla="*/ 989445 w 1815270"/>
                    <a:gd name="connsiteY187" fmla="*/ 185891 h 4856404"/>
                    <a:gd name="connsiteX188" fmla="*/ 961825 w 1815270"/>
                    <a:gd name="connsiteY188" fmla="*/ 184635 h 4856404"/>
                    <a:gd name="connsiteX189" fmla="*/ 940482 w 1815270"/>
                    <a:gd name="connsiteY189" fmla="*/ 199707 h 4856404"/>
                    <a:gd name="connsiteX190" fmla="*/ 824979 w 1815270"/>
                    <a:gd name="connsiteY190" fmla="*/ 266276 h 4856404"/>
                    <a:gd name="connsiteX191" fmla="*/ 759695 w 1815270"/>
                    <a:gd name="connsiteY191" fmla="*/ 306469 h 4856404"/>
                    <a:gd name="connsiteX192" fmla="*/ 822468 w 1815270"/>
                    <a:gd name="connsiteY192" fmla="*/ 241156 h 4856404"/>
                    <a:gd name="connsiteX193" fmla="*/ 850089 w 1815270"/>
                    <a:gd name="connsiteY193" fmla="*/ 173331 h 4856404"/>
                    <a:gd name="connsiteX194" fmla="*/ 850089 w 1815270"/>
                    <a:gd name="connsiteY194" fmla="*/ 155746 h 4856404"/>
                    <a:gd name="connsiteX195" fmla="*/ 873942 w 1815270"/>
                    <a:gd name="connsiteY195" fmla="*/ 86665 h 4856404"/>
                    <a:gd name="connsiteX196" fmla="*/ 912862 w 1815270"/>
                    <a:gd name="connsiteY196" fmla="*/ 0 h 4856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Lst>
                  <a:rect l="l" t="t" r="r" b="b"/>
                  <a:pathLst>
                    <a:path w="1815270" h="4856404">
                      <a:moveTo>
                        <a:pt x="988112" y="4203739"/>
                      </a:moveTo>
                      <a:cubicBezTo>
                        <a:pt x="995598" y="4216219"/>
                        <a:pt x="1000588" y="4231194"/>
                        <a:pt x="1019302" y="4218714"/>
                      </a:cubicBezTo>
                      <a:cubicBezTo>
                        <a:pt x="1026788" y="4213723"/>
                        <a:pt x="1035521" y="4208731"/>
                        <a:pt x="1043007" y="4218714"/>
                      </a:cubicBezTo>
                      <a:cubicBezTo>
                        <a:pt x="1049245" y="4227450"/>
                        <a:pt x="1041759" y="4232442"/>
                        <a:pt x="1036769" y="4238681"/>
                      </a:cubicBezTo>
                      <a:cubicBezTo>
                        <a:pt x="1025540" y="4251160"/>
                        <a:pt x="1028036" y="4256152"/>
                        <a:pt x="1045502" y="4258648"/>
                      </a:cubicBezTo>
                      <a:cubicBezTo>
                        <a:pt x="1072949" y="4261144"/>
                        <a:pt x="1069206" y="4288598"/>
                        <a:pt x="1070454" y="4304821"/>
                      </a:cubicBezTo>
                      <a:cubicBezTo>
                        <a:pt x="1071702" y="4321044"/>
                        <a:pt x="1055483" y="4313557"/>
                        <a:pt x="1045502" y="4309813"/>
                      </a:cubicBezTo>
                      <a:cubicBezTo>
                        <a:pt x="1035521" y="4304821"/>
                        <a:pt x="1029283" y="4292342"/>
                        <a:pt x="1016807" y="4304821"/>
                      </a:cubicBezTo>
                      <a:cubicBezTo>
                        <a:pt x="1005579" y="4316053"/>
                        <a:pt x="1011817" y="4329780"/>
                        <a:pt x="1016807" y="4338515"/>
                      </a:cubicBezTo>
                      <a:cubicBezTo>
                        <a:pt x="1025540" y="4354738"/>
                        <a:pt x="1024293" y="4360978"/>
                        <a:pt x="1005579" y="4364722"/>
                      </a:cubicBezTo>
                      <a:cubicBezTo>
                        <a:pt x="994350" y="4368465"/>
                        <a:pt x="979379" y="4373457"/>
                        <a:pt x="973141" y="4384688"/>
                      </a:cubicBezTo>
                      <a:cubicBezTo>
                        <a:pt x="969398" y="4389680"/>
                        <a:pt x="975636" y="4394672"/>
                        <a:pt x="979379" y="4394672"/>
                      </a:cubicBezTo>
                      <a:cubicBezTo>
                        <a:pt x="996846" y="4395920"/>
                        <a:pt x="1019302" y="4404655"/>
                        <a:pt x="1031778" y="4387184"/>
                      </a:cubicBezTo>
                      <a:cubicBezTo>
                        <a:pt x="1047997" y="4363474"/>
                        <a:pt x="1061721" y="4373457"/>
                        <a:pt x="1079187" y="4382193"/>
                      </a:cubicBezTo>
                      <a:cubicBezTo>
                        <a:pt x="1092911" y="4390928"/>
                        <a:pt x="1075444" y="4403407"/>
                        <a:pt x="1082930" y="4412143"/>
                      </a:cubicBezTo>
                      <a:cubicBezTo>
                        <a:pt x="1117863" y="4457068"/>
                        <a:pt x="1076692" y="4438349"/>
                        <a:pt x="1060473" y="4438349"/>
                      </a:cubicBezTo>
                      <a:cubicBezTo>
                        <a:pt x="1077940" y="4459564"/>
                        <a:pt x="1102892" y="4462060"/>
                        <a:pt x="1129091" y="4442093"/>
                      </a:cubicBezTo>
                      <a:cubicBezTo>
                        <a:pt x="1155291" y="4422126"/>
                        <a:pt x="1190223" y="4412143"/>
                        <a:pt x="1207690" y="4379697"/>
                      </a:cubicBezTo>
                      <a:cubicBezTo>
                        <a:pt x="1215175" y="4364722"/>
                        <a:pt x="1230147" y="4363474"/>
                        <a:pt x="1247613" y="4367217"/>
                      </a:cubicBezTo>
                      <a:cubicBezTo>
                        <a:pt x="1337440" y="4380945"/>
                        <a:pt x="1369878" y="4487018"/>
                        <a:pt x="1326212" y="4544423"/>
                      </a:cubicBezTo>
                      <a:cubicBezTo>
                        <a:pt x="1311240" y="4565638"/>
                        <a:pt x="1319974" y="4584357"/>
                        <a:pt x="1347421" y="4586852"/>
                      </a:cubicBezTo>
                      <a:cubicBezTo>
                        <a:pt x="1369878" y="4589348"/>
                        <a:pt x="1389839" y="4599332"/>
                        <a:pt x="1413544" y="4590596"/>
                      </a:cubicBezTo>
                      <a:cubicBezTo>
                        <a:pt x="1428515" y="4583109"/>
                        <a:pt x="1450971" y="4583109"/>
                        <a:pt x="1463447" y="4601827"/>
                      </a:cubicBezTo>
                      <a:cubicBezTo>
                        <a:pt x="1454714" y="4624290"/>
                        <a:pt x="1427267" y="4626786"/>
                        <a:pt x="1411048" y="4641761"/>
                      </a:cubicBezTo>
                      <a:cubicBezTo>
                        <a:pt x="1389839" y="4661728"/>
                        <a:pt x="1353659" y="4667967"/>
                        <a:pt x="1348668" y="4704157"/>
                      </a:cubicBezTo>
                      <a:cubicBezTo>
                        <a:pt x="1363640" y="4695422"/>
                        <a:pt x="1377363" y="4687934"/>
                        <a:pt x="1388592" y="4675455"/>
                      </a:cubicBezTo>
                      <a:cubicBezTo>
                        <a:pt x="1407306" y="4652992"/>
                        <a:pt x="1429762" y="4641761"/>
                        <a:pt x="1458457" y="4654240"/>
                      </a:cubicBezTo>
                      <a:cubicBezTo>
                        <a:pt x="1465943" y="4657984"/>
                        <a:pt x="1473428" y="4657984"/>
                        <a:pt x="1482161" y="4654240"/>
                      </a:cubicBezTo>
                      <a:cubicBezTo>
                        <a:pt x="1528323" y="4634273"/>
                        <a:pt x="1576979" y="4626786"/>
                        <a:pt x="1626883" y="4620546"/>
                      </a:cubicBezTo>
                      <a:cubicBezTo>
                        <a:pt x="1646844" y="4618051"/>
                        <a:pt x="1666806" y="4614307"/>
                        <a:pt x="1685520" y="4625538"/>
                      </a:cubicBezTo>
                      <a:cubicBezTo>
                        <a:pt x="1696748" y="4631777"/>
                        <a:pt x="1706729" y="4626786"/>
                        <a:pt x="1717958" y="4616803"/>
                      </a:cubicBezTo>
                      <a:cubicBezTo>
                        <a:pt x="1648092" y="4609315"/>
                        <a:pt x="1583217" y="4593092"/>
                        <a:pt x="1517094" y="4598084"/>
                      </a:cubicBezTo>
                      <a:cubicBezTo>
                        <a:pt x="1509609" y="4599332"/>
                        <a:pt x="1502123" y="4598084"/>
                        <a:pt x="1503371" y="4589348"/>
                      </a:cubicBezTo>
                      <a:cubicBezTo>
                        <a:pt x="1520837" y="4560646"/>
                        <a:pt x="1554522" y="4563142"/>
                        <a:pt x="1579474" y="4549415"/>
                      </a:cubicBezTo>
                      <a:cubicBezTo>
                        <a:pt x="1596940" y="4539431"/>
                        <a:pt x="1609416" y="4519464"/>
                        <a:pt x="1633121" y="4521960"/>
                      </a:cubicBezTo>
                      <a:cubicBezTo>
                        <a:pt x="1664311" y="4523208"/>
                        <a:pt x="1688015" y="4521960"/>
                        <a:pt x="1717958" y="4544423"/>
                      </a:cubicBezTo>
                      <a:cubicBezTo>
                        <a:pt x="1742909" y="4565638"/>
                        <a:pt x="1769109" y="4595588"/>
                        <a:pt x="1805289" y="4603075"/>
                      </a:cubicBezTo>
                      <a:cubicBezTo>
                        <a:pt x="1819013" y="4605571"/>
                        <a:pt x="1810280" y="4624290"/>
                        <a:pt x="1815270" y="4634273"/>
                      </a:cubicBezTo>
                      <a:cubicBezTo>
                        <a:pt x="1765366" y="4618051"/>
                        <a:pt x="1725443" y="4652992"/>
                        <a:pt x="1680530" y="4660480"/>
                      </a:cubicBezTo>
                      <a:cubicBezTo>
                        <a:pt x="1636864" y="4665471"/>
                        <a:pt x="1599436" y="4700413"/>
                        <a:pt x="1563255" y="4701661"/>
                      </a:cubicBezTo>
                      <a:cubicBezTo>
                        <a:pt x="1515847" y="4702909"/>
                        <a:pt x="1510856" y="4722876"/>
                        <a:pt x="1503371" y="4755322"/>
                      </a:cubicBezTo>
                      <a:cubicBezTo>
                        <a:pt x="1498380" y="4769049"/>
                        <a:pt x="1492142" y="4781529"/>
                        <a:pt x="1469685" y="4779033"/>
                      </a:cubicBezTo>
                      <a:cubicBezTo>
                        <a:pt x="1455962" y="4777785"/>
                        <a:pt x="1439743" y="4789016"/>
                        <a:pt x="1423524" y="4792760"/>
                      </a:cubicBezTo>
                      <a:cubicBezTo>
                        <a:pt x="1403563" y="4797752"/>
                        <a:pt x="1387344" y="4790264"/>
                        <a:pt x="1379858" y="4767801"/>
                      </a:cubicBezTo>
                      <a:cubicBezTo>
                        <a:pt x="1368630" y="4735355"/>
                        <a:pt x="1346173" y="4734107"/>
                        <a:pt x="1314983" y="4744091"/>
                      </a:cubicBezTo>
                      <a:cubicBezTo>
                        <a:pt x="1291279" y="4752826"/>
                        <a:pt x="1275060" y="4781529"/>
                        <a:pt x="1245118" y="4770297"/>
                      </a:cubicBezTo>
                      <a:cubicBezTo>
                        <a:pt x="1236385" y="4767801"/>
                        <a:pt x="1231394" y="4780281"/>
                        <a:pt x="1230147" y="4789016"/>
                      </a:cubicBezTo>
                      <a:cubicBezTo>
                        <a:pt x="1226404" y="4801495"/>
                        <a:pt x="1226404" y="4815223"/>
                        <a:pt x="1226404" y="4827702"/>
                      </a:cubicBezTo>
                      <a:cubicBezTo>
                        <a:pt x="1225156" y="4838933"/>
                        <a:pt x="1226404" y="4856404"/>
                        <a:pt x="1210185" y="4856404"/>
                      </a:cubicBezTo>
                      <a:cubicBezTo>
                        <a:pt x="1196461" y="4856404"/>
                        <a:pt x="1193966" y="4836437"/>
                        <a:pt x="1195214" y="4827702"/>
                      </a:cubicBezTo>
                      <a:cubicBezTo>
                        <a:pt x="1201452" y="4791512"/>
                        <a:pt x="1193966" y="4754074"/>
                        <a:pt x="1215175" y="4720380"/>
                      </a:cubicBezTo>
                      <a:cubicBezTo>
                        <a:pt x="1221413" y="4709149"/>
                        <a:pt x="1225156" y="4689182"/>
                        <a:pt x="1220166" y="4675455"/>
                      </a:cubicBezTo>
                      <a:cubicBezTo>
                        <a:pt x="1210185" y="4649248"/>
                        <a:pt x="1220166" y="4624290"/>
                        <a:pt x="1223909" y="4599332"/>
                      </a:cubicBezTo>
                      <a:cubicBezTo>
                        <a:pt x="1225156" y="4590596"/>
                        <a:pt x="1227651" y="4579365"/>
                        <a:pt x="1220166" y="4575621"/>
                      </a:cubicBezTo>
                      <a:cubicBezTo>
                        <a:pt x="1198957" y="4565638"/>
                        <a:pt x="1185233" y="4544423"/>
                        <a:pt x="1170262" y="4533192"/>
                      </a:cubicBezTo>
                      <a:cubicBezTo>
                        <a:pt x="1129091" y="4505737"/>
                        <a:pt x="1079187" y="4489514"/>
                        <a:pt x="1034274" y="4467052"/>
                      </a:cubicBezTo>
                      <a:cubicBezTo>
                        <a:pt x="976884" y="4439597"/>
                        <a:pt x="919495" y="4402159"/>
                        <a:pt x="890800" y="4342259"/>
                      </a:cubicBezTo>
                      <a:cubicBezTo>
                        <a:pt x="869591" y="4296086"/>
                        <a:pt x="905771" y="4237433"/>
                        <a:pt x="961913" y="4231194"/>
                      </a:cubicBezTo>
                      <a:cubicBezTo>
                        <a:pt x="981874" y="4229946"/>
                        <a:pt x="989360" y="4223706"/>
                        <a:pt x="988112" y="4203739"/>
                      </a:cubicBezTo>
                      <a:close/>
                      <a:moveTo>
                        <a:pt x="598314" y="3174715"/>
                      </a:moveTo>
                      <a:cubicBezTo>
                        <a:pt x="604099" y="3174404"/>
                        <a:pt x="610352" y="3176896"/>
                        <a:pt x="617230" y="3180634"/>
                      </a:cubicBezTo>
                      <a:cubicBezTo>
                        <a:pt x="657250" y="3218012"/>
                        <a:pt x="678511" y="3266603"/>
                        <a:pt x="707276" y="3311457"/>
                      </a:cubicBezTo>
                      <a:cubicBezTo>
                        <a:pt x="714780" y="3330146"/>
                        <a:pt x="726035" y="3345097"/>
                        <a:pt x="738542" y="3360048"/>
                      </a:cubicBezTo>
                      <a:cubicBezTo>
                        <a:pt x="741043" y="3363786"/>
                        <a:pt x="743544" y="3365032"/>
                        <a:pt x="744795" y="3367524"/>
                      </a:cubicBezTo>
                      <a:cubicBezTo>
                        <a:pt x="764805" y="3393688"/>
                        <a:pt x="764805" y="3426083"/>
                        <a:pt x="777311" y="3453493"/>
                      </a:cubicBezTo>
                      <a:cubicBezTo>
                        <a:pt x="794820" y="3492117"/>
                        <a:pt x="786066" y="3529495"/>
                        <a:pt x="776061" y="3566873"/>
                      </a:cubicBezTo>
                      <a:cubicBezTo>
                        <a:pt x="771058" y="3585562"/>
                        <a:pt x="772309" y="3595529"/>
                        <a:pt x="792319" y="3606743"/>
                      </a:cubicBezTo>
                      <a:cubicBezTo>
                        <a:pt x="823585" y="3625432"/>
                        <a:pt x="824836" y="3639137"/>
                        <a:pt x="803575" y="3669039"/>
                      </a:cubicBezTo>
                      <a:cubicBezTo>
                        <a:pt x="787316" y="3690220"/>
                        <a:pt x="786066" y="3707663"/>
                        <a:pt x="804825" y="3727598"/>
                      </a:cubicBezTo>
                      <a:cubicBezTo>
                        <a:pt x="836091" y="3761239"/>
                        <a:pt x="847347" y="3799862"/>
                        <a:pt x="833590" y="3845962"/>
                      </a:cubicBezTo>
                      <a:cubicBezTo>
                        <a:pt x="847347" y="3848454"/>
                        <a:pt x="862355" y="3843470"/>
                        <a:pt x="879863" y="3853438"/>
                      </a:cubicBezTo>
                      <a:cubicBezTo>
                        <a:pt x="864856" y="3839732"/>
                        <a:pt x="859853" y="3828519"/>
                        <a:pt x="857352" y="3814814"/>
                      </a:cubicBezTo>
                      <a:cubicBezTo>
                        <a:pt x="842344" y="3756255"/>
                        <a:pt x="823585" y="3698942"/>
                        <a:pt x="831089" y="3636645"/>
                      </a:cubicBezTo>
                      <a:cubicBezTo>
                        <a:pt x="832339" y="3621694"/>
                        <a:pt x="826086" y="3606743"/>
                        <a:pt x="823585" y="3590546"/>
                      </a:cubicBezTo>
                      <a:cubicBezTo>
                        <a:pt x="817332" y="3549430"/>
                        <a:pt x="831089" y="3535725"/>
                        <a:pt x="874861" y="3535725"/>
                      </a:cubicBezTo>
                      <a:cubicBezTo>
                        <a:pt x="908628" y="3556906"/>
                        <a:pt x="937393" y="3581824"/>
                        <a:pt x="947398" y="3622940"/>
                      </a:cubicBezTo>
                      <a:cubicBezTo>
                        <a:pt x="873610" y="3645367"/>
                        <a:pt x="887367" y="3681499"/>
                        <a:pt x="906127" y="3759993"/>
                      </a:cubicBezTo>
                      <a:cubicBezTo>
                        <a:pt x="916132" y="3793633"/>
                        <a:pt x="942395" y="3817306"/>
                        <a:pt x="969909" y="3838486"/>
                      </a:cubicBezTo>
                      <a:cubicBezTo>
                        <a:pt x="998674" y="3859667"/>
                        <a:pt x="1012431" y="3888324"/>
                        <a:pt x="1012431" y="3923210"/>
                      </a:cubicBezTo>
                      <a:cubicBezTo>
                        <a:pt x="1012431" y="3944391"/>
                        <a:pt x="1017433" y="3964326"/>
                        <a:pt x="1026188" y="3983015"/>
                      </a:cubicBezTo>
                      <a:cubicBezTo>
                        <a:pt x="1029314" y="3989244"/>
                        <a:pt x="1029783" y="3996564"/>
                        <a:pt x="1028181" y="4004059"/>
                      </a:cubicBezTo>
                      <a:cubicBezTo>
                        <a:pt x="1023374" y="4026545"/>
                        <a:pt x="999924" y="4050607"/>
                        <a:pt x="973661" y="4051541"/>
                      </a:cubicBezTo>
                      <a:cubicBezTo>
                        <a:pt x="932390" y="4051541"/>
                        <a:pt x="889868" y="4057771"/>
                        <a:pt x="848598" y="4051541"/>
                      </a:cubicBezTo>
                      <a:cubicBezTo>
                        <a:pt x="819833" y="4050295"/>
                        <a:pt x="788567" y="4046557"/>
                        <a:pt x="764805" y="4061508"/>
                      </a:cubicBezTo>
                      <a:cubicBezTo>
                        <a:pt x="741043" y="4078951"/>
                        <a:pt x="716030" y="4080197"/>
                        <a:pt x="689767" y="4085181"/>
                      </a:cubicBezTo>
                      <a:cubicBezTo>
                        <a:pt x="673509" y="4088919"/>
                        <a:pt x="664754" y="4100132"/>
                        <a:pt x="654749" y="4108854"/>
                      </a:cubicBezTo>
                      <a:cubicBezTo>
                        <a:pt x="645995" y="4116329"/>
                        <a:pt x="638491" y="4120067"/>
                        <a:pt x="627235" y="4113838"/>
                      </a:cubicBezTo>
                      <a:cubicBezTo>
                        <a:pt x="617230" y="4108854"/>
                        <a:pt x="590967" y="4047803"/>
                        <a:pt x="595969" y="4037836"/>
                      </a:cubicBezTo>
                      <a:cubicBezTo>
                        <a:pt x="603473" y="4025376"/>
                        <a:pt x="600972" y="4020393"/>
                        <a:pt x="590967" y="4010425"/>
                      </a:cubicBezTo>
                      <a:cubicBezTo>
                        <a:pt x="569706" y="3991736"/>
                        <a:pt x="594719" y="3968063"/>
                        <a:pt x="585964" y="3945637"/>
                      </a:cubicBezTo>
                      <a:cubicBezTo>
                        <a:pt x="580962" y="3933177"/>
                        <a:pt x="607225" y="3902029"/>
                        <a:pt x="618481" y="3894553"/>
                      </a:cubicBezTo>
                      <a:cubicBezTo>
                        <a:pt x="635990" y="3885832"/>
                        <a:pt x="650997" y="3877110"/>
                        <a:pt x="648496" y="3849700"/>
                      </a:cubicBezTo>
                      <a:cubicBezTo>
                        <a:pt x="645995" y="3826027"/>
                        <a:pt x="664754" y="3802354"/>
                        <a:pt x="671007" y="3774944"/>
                      </a:cubicBezTo>
                      <a:cubicBezTo>
                        <a:pt x="684764" y="3716385"/>
                        <a:pt x="673509" y="3692712"/>
                        <a:pt x="618481" y="3666548"/>
                      </a:cubicBezTo>
                      <a:cubicBezTo>
                        <a:pt x="585964" y="3651596"/>
                        <a:pt x="552197" y="3654088"/>
                        <a:pt x="518430" y="3647859"/>
                      </a:cubicBezTo>
                      <a:cubicBezTo>
                        <a:pt x="513428" y="3647859"/>
                        <a:pt x="508425" y="3644121"/>
                        <a:pt x="503422" y="3642875"/>
                      </a:cubicBezTo>
                      <a:cubicBezTo>
                        <a:pt x="503422" y="3617956"/>
                        <a:pt x="522182" y="3621694"/>
                        <a:pt x="538440" y="3620448"/>
                      </a:cubicBezTo>
                      <a:cubicBezTo>
                        <a:pt x="553448" y="3619202"/>
                        <a:pt x="567205" y="3629170"/>
                        <a:pt x="584714" y="3619202"/>
                      </a:cubicBezTo>
                      <a:cubicBezTo>
                        <a:pt x="578460" y="3603005"/>
                        <a:pt x="562202" y="3598021"/>
                        <a:pt x="549696" y="3591792"/>
                      </a:cubicBezTo>
                      <a:cubicBezTo>
                        <a:pt x="527184" y="3581824"/>
                        <a:pt x="520931" y="3566873"/>
                        <a:pt x="524683" y="3544446"/>
                      </a:cubicBezTo>
                      <a:cubicBezTo>
                        <a:pt x="532187" y="3498347"/>
                        <a:pt x="540941" y="3453493"/>
                        <a:pt x="547195" y="3408639"/>
                      </a:cubicBezTo>
                      <a:cubicBezTo>
                        <a:pt x="548445" y="3401164"/>
                        <a:pt x="553448" y="3392442"/>
                        <a:pt x="540941" y="3392442"/>
                      </a:cubicBezTo>
                      <a:cubicBezTo>
                        <a:pt x="529686" y="3391196"/>
                        <a:pt x="520931" y="3391196"/>
                        <a:pt x="518430" y="3378737"/>
                      </a:cubicBezTo>
                      <a:cubicBezTo>
                        <a:pt x="515929" y="3355064"/>
                        <a:pt x="495919" y="3332638"/>
                        <a:pt x="513428" y="3308965"/>
                      </a:cubicBezTo>
                      <a:cubicBezTo>
                        <a:pt x="540941" y="3270341"/>
                        <a:pt x="554698" y="3224241"/>
                        <a:pt x="582212" y="3185617"/>
                      </a:cubicBezTo>
                      <a:cubicBezTo>
                        <a:pt x="587215" y="3178141"/>
                        <a:pt x="592530" y="3175027"/>
                        <a:pt x="598314" y="3174715"/>
                      </a:cubicBezTo>
                      <a:close/>
                      <a:moveTo>
                        <a:pt x="725630" y="2143045"/>
                      </a:moveTo>
                      <a:cubicBezTo>
                        <a:pt x="737724" y="2146630"/>
                        <a:pt x="748268" y="2155671"/>
                        <a:pt x="753850" y="2173752"/>
                      </a:cubicBezTo>
                      <a:cubicBezTo>
                        <a:pt x="756331" y="2182481"/>
                        <a:pt x="767495" y="2188716"/>
                        <a:pt x="773698" y="2196197"/>
                      </a:cubicBezTo>
                      <a:cubicBezTo>
                        <a:pt x="793545" y="2216149"/>
                        <a:pt x="801918" y="2247011"/>
                        <a:pt x="799592" y="2277094"/>
                      </a:cubicBezTo>
                      <a:cubicBezTo>
                        <a:pt x="797266" y="2307177"/>
                        <a:pt x="784241" y="2336481"/>
                        <a:pt x="761293" y="2353315"/>
                      </a:cubicBezTo>
                      <a:cubicBezTo>
                        <a:pt x="753850" y="2359549"/>
                        <a:pt x="746408" y="2363290"/>
                        <a:pt x="737725" y="2360796"/>
                      </a:cubicBezTo>
                      <a:cubicBezTo>
                        <a:pt x="696790" y="2347080"/>
                        <a:pt x="659576" y="2359549"/>
                        <a:pt x="623603" y="2375760"/>
                      </a:cubicBezTo>
                      <a:cubicBezTo>
                        <a:pt x="586390" y="2391970"/>
                        <a:pt x="551657" y="2413169"/>
                        <a:pt x="514444" y="2429379"/>
                      </a:cubicBezTo>
                      <a:cubicBezTo>
                        <a:pt x="479711" y="2444343"/>
                        <a:pt x="468547" y="2491727"/>
                        <a:pt x="457383" y="2527889"/>
                      </a:cubicBezTo>
                      <a:cubicBezTo>
                        <a:pt x="447459" y="2559063"/>
                        <a:pt x="452421" y="2595225"/>
                        <a:pt x="463585" y="2627646"/>
                      </a:cubicBezTo>
                      <a:cubicBezTo>
                        <a:pt x="468547" y="2646351"/>
                        <a:pt x="477230" y="2658820"/>
                        <a:pt x="502039" y="2660067"/>
                      </a:cubicBezTo>
                      <a:cubicBezTo>
                        <a:pt x="545455" y="2663808"/>
                        <a:pt x="572745" y="2716180"/>
                        <a:pt x="559100" y="2757330"/>
                      </a:cubicBezTo>
                      <a:cubicBezTo>
                        <a:pt x="552898" y="2777281"/>
                        <a:pt x="529329" y="2769800"/>
                        <a:pt x="520646" y="2784763"/>
                      </a:cubicBezTo>
                      <a:cubicBezTo>
                        <a:pt x="518165" y="2784763"/>
                        <a:pt x="516925" y="2784763"/>
                        <a:pt x="514444" y="2784763"/>
                      </a:cubicBezTo>
                      <a:cubicBezTo>
                        <a:pt x="500799" y="2761071"/>
                        <a:pt x="497077" y="2736132"/>
                        <a:pt x="503280" y="2711193"/>
                      </a:cubicBezTo>
                      <a:cubicBezTo>
                        <a:pt x="508242" y="2689994"/>
                        <a:pt x="504520" y="2677525"/>
                        <a:pt x="480952" y="2673784"/>
                      </a:cubicBezTo>
                      <a:cubicBezTo>
                        <a:pt x="451181" y="2667549"/>
                        <a:pt x="438776" y="2641363"/>
                        <a:pt x="420170" y="2620164"/>
                      </a:cubicBezTo>
                      <a:cubicBezTo>
                        <a:pt x="412727" y="2612683"/>
                        <a:pt x="413967" y="2601460"/>
                        <a:pt x="418929" y="2592731"/>
                      </a:cubicBezTo>
                      <a:cubicBezTo>
                        <a:pt x="433815" y="2561557"/>
                        <a:pt x="441257" y="2530383"/>
                        <a:pt x="440017" y="2495468"/>
                      </a:cubicBezTo>
                      <a:cubicBezTo>
                        <a:pt x="440017" y="2481752"/>
                        <a:pt x="448700" y="2471776"/>
                        <a:pt x="453662" y="2459306"/>
                      </a:cubicBezTo>
                      <a:cubicBezTo>
                        <a:pt x="468547" y="2431873"/>
                        <a:pt x="492116" y="2414416"/>
                        <a:pt x="520646" y="2405687"/>
                      </a:cubicBezTo>
                      <a:cubicBezTo>
                        <a:pt x="545455" y="2398205"/>
                        <a:pt x="551657" y="2384489"/>
                        <a:pt x="545455" y="2360796"/>
                      </a:cubicBezTo>
                      <a:cubicBezTo>
                        <a:pt x="536772" y="2324634"/>
                        <a:pt x="515684" y="2295954"/>
                        <a:pt x="500799" y="2263533"/>
                      </a:cubicBezTo>
                      <a:cubicBezTo>
                        <a:pt x="493356" y="2251064"/>
                        <a:pt x="477230" y="2252311"/>
                        <a:pt x="466066" y="2248570"/>
                      </a:cubicBezTo>
                      <a:cubicBezTo>
                        <a:pt x="440017" y="2238594"/>
                        <a:pt x="412727" y="2233606"/>
                        <a:pt x="385437" y="2228618"/>
                      </a:cubicBezTo>
                      <a:cubicBezTo>
                        <a:pt x="360628" y="2223631"/>
                        <a:pt x="346983" y="2232359"/>
                        <a:pt x="342021" y="2258546"/>
                      </a:cubicBezTo>
                      <a:cubicBezTo>
                        <a:pt x="337060" y="2293460"/>
                        <a:pt x="309770" y="2315906"/>
                        <a:pt x="291163" y="2344586"/>
                      </a:cubicBezTo>
                      <a:cubicBezTo>
                        <a:pt x="286201" y="2350821"/>
                        <a:pt x="278758" y="2354562"/>
                        <a:pt x="271316" y="2348327"/>
                      </a:cubicBezTo>
                      <a:cubicBezTo>
                        <a:pt x="268835" y="2342092"/>
                        <a:pt x="267594" y="2334610"/>
                        <a:pt x="265113" y="2328375"/>
                      </a:cubicBezTo>
                      <a:cubicBezTo>
                        <a:pt x="301086" y="2309671"/>
                        <a:pt x="320934" y="2279744"/>
                        <a:pt x="328376" y="2242335"/>
                      </a:cubicBezTo>
                      <a:cubicBezTo>
                        <a:pt x="338300" y="2196197"/>
                        <a:pt x="381716" y="2176246"/>
                        <a:pt x="422650" y="2201185"/>
                      </a:cubicBezTo>
                      <a:cubicBezTo>
                        <a:pt x="457383" y="2222384"/>
                        <a:pt x="490875" y="2238594"/>
                        <a:pt x="533050" y="2223631"/>
                      </a:cubicBezTo>
                      <a:cubicBezTo>
                        <a:pt x="549176" y="2217396"/>
                        <a:pt x="560340" y="2209914"/>
                        <a:pt x="560340" y="2192457"/>
                      </a:cubicBezTo>
                      <a:cubicBezTo>
                        <a:pt x="559100" y="2165023"/>
                        <a:pt x="575226" y="2157542"/>
                        <a:pt x="597554" y="2157542"/>
                      </a:cubicBezTo>
                      <a:cubicBezTo>
                        <a:pt x="627325" y="2155048"/>
                        <a:pt x="657095" y="2155048"/>
                        <a:pt x="688107" y="2145072"/>
                      </a:cubicBezTo>
                      <a:cubicBezTo>
                        <a:pt x="699891" y="2141331"/>
                        <a:pt x="713536" y="2139460"/>
                        <a:pt x="725630" y="2143045"/>
                      </a:cubicBezTo>
                      <a:close/>
                      <a:moveTo>
                        <a:pt x="177879" y="1858584"/>
                      </a:moveTo>
                      <a:cubicBezTo>
                        <a:pt x="219959" y="1857338"/>
                        <a:pt x="237286" y="1897213"/>
                        <a:pt x="269465" y="1910920"/>
                      </a:cubicBezTo>
                      <a:cubicBezTo>
                        <a:pt x="271940" y="1912166"/>
                        <a:pt x="273178" y="1917151"/>
                        <a:pt x="271940" y="1919643"/>
                      </a:cubicBezTo>
                      <a:cubicBezTo>
                        <a:pt x="259564" y="1964502"/>
                        <a:pt x="289267" y="2000639"/>
                        <a:pt x="297931" y="2041761"/>
                      </a:cubicBezTo>
                      <a:cubicBezTo>
                        <a:pt x="300406" y="2053910"/>
                        <a:pt x="301334" y="2065904"/>
                        <a:pt x="300967" y="2077722"/>
                      </a:cubicBezTo>
                      <a:cubicBezTo>
                        <a:pt x="299865" y="2113178"/>
                        <a:pt x="287101" y="2147057"/>
                        <a:pt x="269465" y="2178832"/>
                      </a:cubicBezTo>
                      <a:cubicBezTo>
                        <a:pt x="263277" y="2191293"/>
                        <a:pt x="249663" y="2190047"/>
                        <a:pt x="237286" y="2190047"/>
                      </a:cubicBezTo>
                      <a:cubicBezTo>
                        <a:pt x="216246" y="2114034"/>
                        <a:pt x="193968" y="2036776"/>
                        <a:pt x="176641" y="1959518"/>
                      </a:cubicBezTo>
                      <a:cubicBezTo>
                        <a:pt x="174166" y="1925873"/>
                        <a:pt x="171691" y="1892229"/>
                        <a:pt x="177879" y="1858584"/>
                      </a:cubicBezTo>
                      <a:close/>
                      <a:moveTo>
                        <a:pt x="168721" y="1763921"/>
                      </a:moveTo>
                      <a:cubicBezTo>
                        <a:pt x="175083" y="1778715"/>
                        <a:pt x="175662" y="1794126"/>
                        <a:pt x="175083" y="1809537"/>
                      </a:cubicBezTo>
                      <a:cubicBezTo>
                        <a:pt x="174505" y="1824948"/>
                        <a:pt x="172769" y="1840359"/>
                        <a:pt x="174505" y="1855153"/>
                      </a:cubicBezTo>
                      <a:cubicBezTo>
                        <a:pt x="174505" y="1888440"/>
                        <a:pt x="174505" y="1921728"/>
                        <a:pt x="173348" y="1955015"/>
                      </a:cubicBezTo>
                      <a:cubicBezTo>
                        <a:pt x="160623" y="1915563"/>
                        <a:pt x="171034" y="1873646"/>
                        <a:pt x="168721" y="1832961"/>
                      </a:cubicBezTo>
                      <a:cubicBezTo>
                        <a:pt x="166407" y="1809537"/>
                        <a:pt x="168721" y="1787345"/>
                        <a:pt x="168721" y="1763921"/>
                      </a:cubicBezTo>
                      <a:close/>
                      <a:moveTo>
                        <a:pt x="318139" y="1574420"/>
                      </a:moveTo>
                      <a:cubicBezTo>
                        <a:pt x="326941" y="1569607"/>
                        <a:pt x="336057" y="1568054"/>
                        <a:pt x="344858" y="1575506"/>
                      </a:cubicBezTo>
                      <a:cubicBezTo>
                        <a:pt x="363718" y="1591653"/>
                        <a:pt x="373777" y="1618978"/>
                        <a:pt x="366233" y="1646304"/>
                      </a:cubicBezTo>
                      <a:cubicBezTo>
                        <a:pt x="361203" y="1664934"/>
                        <a:pt x="352402" y="1682323"/>
                        <a:pt x="344858" y="1700954"/>
                      </a:cubicBezTo>
                      <a:cubicBezTo>
                        <a:pt x="332284" y="1734489"/>
                        <a:pt x="304622" y="1740700"/>
                        <a:pt x="273189" y="1740700"/>
                      </a:cubicBezTo>
                      <a:cubicBezTo>
                        <a:pt x="236725" y="1740700"/>
                        <a:pt x="226666" y="1729521"/>
                        <a:pt x="240497" y="1694744"/>
                      </a:cubicBezTo>
                      <a:cubicBezTo>
                        <a:pt x="254328" y="1658724"/>
                        <a:pt x="255586" y="1616494"/>
                        <a:pt x="293306" y="1592895"/>
                      </a:cubicBezTo>
                      <a:cubicBezTo>
                        <a:pt x="300850" y="1587306"/>
                        <a:pt x="309337" y="1579233"/>
                        <a:pt x="318139" y="1574420"/>
                      </a:cubicBezTo>
                      <a:close/>
                      <a:moveTo>
                        <a:pt x="1330895" y="1346297"/>
                      </a:moveTo>
                      <a:cubicBezTo>
                        <a:pt x="1334479" y="1355942"/>
                        <a:pt x="1338361" y="1365909"/>
                        <a:pt x="1338809" y="1375232"/>
                      </a:cubicBezTo>
                      <a:cubicBezTo>
                        <a:pt x="1339257" y="1384556"/>
                        <a:pt x="1336271" y="1393237"/>
                        <a:pt x="1326117" y="1400310"/>
                      </a:cubicBezTo>
                      <a:cubicBezTo>
                        <a:pt x="1318949" y="1405454"/>
                        <a:pt x="1305808" y="1405454"/>
                        <a:pt x="1303419" y="1396452"/>
                      </a:cubicBezTo>
                      <a:cubicBezTo>
                        <a:pt x="1292668" y="1369445"/>
                        <a:pt x="1322533" y="1363015"/>
                        <a:pt x="1330895" y="1346297"/>
                      </a:cubicBezTo>
                      <a:close/>
                      <a:moveTo>
                        <a:pt x="49876" y="1066045"/>
                      </a:moveTo>
                      <a:cubicBezTo>
                        <a:pt x="49876" y="1074680"/>
                        <a:pt x="49876" y="1083315"/>
                        <a:pt x="58668" y="1089483"/>
                      </a:cubicBezTo>
                      <a:cubicBezTo>
                        <a:pt x="80021" y="1106753"/>
                        <a:pt x="88813" y="1131425"/>
                        <a:pt x="103885" y="1152396"/>
                      </a:cubicBezTo>
                      <a:cubicBezTo>
                        <a:pt x="126494" y="1185703"/>
                        <a:pt x="125238" y="1223944"/>
                        <a:pt x="123982" y="1262185"/>
                      </a:cubicBezTo>
                      <a:cubicBezTo>
                        <a:pt x="121470" y="1285623"/>
                        <a:pt x="86301" y="1306594"/>
                        <a:pt x="59924" y="1299193"/>
                      </a:cubicBezTo>
                      <a:cubicBezTo>
                        <a:pt x="43595" y="1294258"/>
                        <a:pt x="27267" y="1288090"/>
                        <a:pt x="9682" y="1281922"/>
                      </a:cubicBezTo>
                      <a:cubicBezTo>
                        <a:pt x="-4134" y="1264652"/>
                        <a:pt x="890" y="1244915"/>
                        <a:pt x="890" y="1226411"/>
                      </a:cubicBezTo>
                      <a:cubicBezTo>
                        <a:pt x="2146" y="1214075"/>
                        <a:pt x="4658" y="1201739"/>
                        <a:pt x="2146" y="1188170"/>
                      </a:cubicBezTo>
                      <a:cubicBezTo>
                        <a:pt x="2146" y="1172133"/>
                        <a:pt x="5914" y="1156097"/>
                        <a:pt x="17219" y="1143761"/>
                      </a:cubicBezTo>
                      <a:cubicBezTo>
                        <a:pt x="38571" y="1121556"/>
                        <a:pt x="23499" y="1085782"/>
                        <a:pt x="49876" y="1066045"/>
                      </a:cubicBezTo>
                      <a:close/>
                      <a:moveTo>
                        <a:pt x="912862" y="0"/>
                      </a:moveTo>
                      <a:cubicBezTo>
                        <a:pt x="921650" y="25120"/>
                        <a:pt x="920394" y="47729"/>
                        <a:pt x="911606" y="72849"/>
                      </a:cubicBezTo>
                      <a:cubicBezTo>
                        <a:pt x="901563" y="96713"/>
                        <a:pt x="931694" y="128114"/>
                        <a:pt x="955547" y="120578"/>
                      </a:cubicBezTo>
                      <a:cubicBezTo>
                        <a:pt x="999488" y="105506"/>
                        <a:pt x="1038408" y="124346"/>
                        <a:pt x="1078582" y="128114"/>
                      </a:cubicBezTo>
                      <a:cubicBezTo>
                        <a:pt x="1091137" y="128114"/>
                        <a:pt x="1092393" y="136906"/>
                        <a:pt x="1092393" y="146954"/>
                      </a:cubicBezTo>
                      <a:cubicBezTo>
                        <a:pt x="1093648" y="160770"/>
                        <a:pt x="1089882" y="170819"/>
                        <a:pt x="1076072" y="175843"/>
                      </a:cubicBezTo>
                      <a:cubicBezTo>
                        <a:pt x="1059751" y="180867"/>
                        <a:pt x="1044685" y="187147"/>
                        <a:pt x="1029620" y="197195"/>
                      </a:cubicBezTo>
                      <a:cubicBezTo>
                        <a:pt x="1015809" y="207243"/>
                        <a:pt x="999488" y="199707"/>
                        <a:pt x="989445" y="185891"/>
                      </a:cubicBezTo>
                      <a:cubicBezTo>
                        <a:pt x="979401" y="170819"/>
                        <a:pt x="970613" y="172075"/>
                        <a:pt x="961825" y="184635"/>
                      </a:cubicBezTo>
                      <a:cubicBezTo>
                        <a:pt x="956803" y="192171"/>
                        <a:pt x="948015" y="199707"/>
                        <a:pt x="940482" y="199707"/>
                      </a:cubicBezTo>
                      <a:cubicBezTo>
                        <a:pt x="885242" y="193427"/>
                        <a:pt x="860132" y="238644"/>
                        <a:pt x="824979" y="266276"/>
                      </a:cubicBezTo>
                      <a:cubicBezTo>
                        <a:pt x="803637" y="281348"/>
                        <a:pt x="788571" y="305213"/>
                        <a:pt x="759695" y="306469"/>
                      </a:cubicBezTo>
                      <a:cubicBezTo>
                        <a:pt x="776016" y="280092"/>
                        <a:pt x="786060" y="253716"/>
                        <a:pt x="822468" y="241156"/>
                      </a:cubicBezTo>
                      <a:cubicBezTo>
                        <a:pt x="836279" y="236132"/>
                        <a:pt x="857621" y="202219"/>
                        <a:pt x="850089" y="173331"/>
                      </a:cubicBezTo>
                      <a:cubicBezTo>
                        <a:pt x="848833" y="167051"/>
                        <a:pt x="845067" y="159514"/>
                        <a:pt x="850089" y="155746"/>
                      </a:cubicBezTo>
                      <a:cubicBezTo>
                        <a:pt x="872687" y="136906"/>
                        <a:pt x="868921" y="111786"/>
                        <a:pt x="873942" y="86665"/>
                      </a:cubicBezTo>
                      <a:cubicBezTo>
                        <a:pt x="881475" y="56521"/>
                        <a:pt x="900307" y="30144"/>
                        <a:pt x="912862" y="0"/>
                      </a:cubicBezTo>
                      <a:close/>
                    </a:path>
                  </a:pathLst>
                </a:custGeom>
                <a:solidFill>
                  <a:schemeClr val="accent3">
                    <a:alpha val="40000"/>
                  </a:schemeClr>
                </a:solidFill>
                <a:ln>
                  <a:noFill/>
                </a:ln>
                <a:effectLst/>
              </p:spPr>
              <p:txBody>
                <a:bodyPr anchor="ctr"/>
                <a:lstStyle/>
                <a:p>
                  <a:pPr defTabSz="457189">
                    <a:defRPr/>
                  </a:pPr>
                  <a:endParaRPr lang="en-US" sz="1351" dirty="0">
                    <a:latin typeface="Oswald" pitchFamily="2" charset="77"/>
                  </a:endParaRPr>
                </a:p>
              </p:txBody>
            </p:sp>
            <p:sp>
              <p:nvSpPr>
                <p:cNvPr id="256" name="Freeform 30">
                  <a:extLst>
                    <a:ext uri="{FF2B5EF4-FFF2-40B4-BE49-F238E27FC236}">
                      <a16:creationId xmlns:a16="http://schemas.microsoft.com/office/drawing/2014/main" id="{D11A3BC1-19C1-4AE5-8FDC-5540B33F195C}"/>
                    </a:ext>
                  </a:extLst>
                </p:cNvPr>
                <p:cNvSpPr/>
                <p:nvPr/>
              </p:nvSpPr>
              <p:spPr bwMode="auto">
                <a:xfrm>
                  <a:off x="10601947" y="8849535"/>
                  <a:ext cx="545887" cy="407828"/>
                </a:xfrm>
                <a:custGeom>
                  <a:avLst/>
                  <a:gdLst>
                    <a:gd name="connsiteX0" fmla="*/ 522197 w 547149"/>
                    <a:gd name="connsiteY0" fmla="*/ 356129 h 408732"/>
                    <a:gd name="connsiteX1" fmla="*/ 547149 w 547149"/>
                    <a:gd name="connsiteY1" fmla="*/ 374047 h 408732"/>
                    <a:gd name="connsiteX2" fmla="*/ 534079 w 547149"/>
                    <a:gd name="connsiteY2" fmla="*/ 408691 h 408732"/>
                    <a:gd name="connsiteX3" fmla="*/ 522197 w 547149"/>
                    <a:gd name="connsiteY3" fmla="*/ 371659 h 408732"/>
                    <a:gd name="connsiteX4" fmla="*/ 522197 w 547149"/>
                    <a:gd name="connsiteY4" fmla="*/ 356129 h 408732"/>
                    <a:gd name="connsiteX5" fmla="*/ 191923 w 547149"/>
                    <a:gd name="connsiteY5" fmla="*/ 197573 h 408732"/>
                    <a:gd name="connsiteX6" fmla="*/ 364027 w 547149"/>
                    <a:gd name="connsiteY6" fmla="*/ 285723 h 408732"/>
                    <a:gd name="connsiteX7" fmla="*/ 376499 w 547149"/>
                    <a:gd name="connsiteY7" fmla="*/ 326019 h 408732"/>
                    <a:gd name="connsiteX8" fmla="*/ 322871 w 547149"/>
                    <a:gd name="connsiteY8" fmla="*/ 367575 h 408732"/>
                    <a:gd name="connsiteX9" fmla="*/ 312895 w 547149"/>
                    <a:gd name="connsiteY9" fmla="*/ 370095 h 408732"/>
                    <a:gd name="connsiteX10" fmla="*/ 174463 w 547149"/>
                    <a:gd name="connsiteY10" fmla="*/ 339871 h 408732"/>
                    <a:gd name="connsiteX11" fmla="*/ 87163 w 547149"/>
                    <a:gd name="connsiteY11" fmla="*/ 323501 h 408732"/>
                    <a:gd name="connsiteX12" fmla="*/ 26053 w 547149"/>
                    <a:gd name="connsiteY12" fmla="*/ 305871 h 408732"/>
                    <a:gd name="connsiteX13" fmla="*/ 67209 w 547149"/>
                    <a:gd name="connsiteY13" fmla="*/ 281945 h 408732"/>
                    <a:gd name="connsiteX14" fmla="*/ 148273 w 547149"/>
                    <a:gd name="connsiteY14" fmla="*/ 215203 h 408732"/>
                    <a:gd name="connsiteX15" fmla="*/ 191923 w 547149"/>
                    <a:gd name="connsiteY15" fmla="*/ 197573 h 408732"/>
                    <a:gd name="connsiteX16" fmla="*/ 11987 w 547149"/>
                    <a:gd name="connsiteY16" fmla="*/ 253 h 408732"/>
                    <a:gd name="connsiteX17" fmla="*/ 16871 w 547149"/>
                    <a:gd name="connsiteY17" fmla="*/ 14645 h 408732"/>
                    <a:gd name="connsiteX18" fmla="*/ 4661 w 547149"/>
                    <a:gd name="connsiteY18" fmla="*/ 23805 h 408732"/>
                    <a:gd name="connsiteX19" fmla="*/ 997 w 547149"/>
                    <a:gd name="connsiteY19" fmla="*/ 8103 h 408732"/>
                    <a:gd name="connsiteX20" fmla="*/ 11987 w 547149"/>
                    <a:gd name="connsiteY20" fmla="*/ 253 h 408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547149" h="408732">
                      <a:moveTo>
                        <a:pt x="522197" y="356129"/>
                      </a:moveTo>
                      <a:cubicBezTo>
                        <a:pt x="530515" y="362101"/>
                        <a:pt x="538831" y="368075"/>
                        <a:pt x="547149" y="374047"/>
                      </a:cubicBezTo>
                      <a:cubicBezTo>
                        <a:pt x="538831" y="384799"/>
                        <a:pt x="557841" y="409885"/>
                        <a:pt x="534079" y="408691"/>
                      </a:cubicBezTo>
                      <a:cubicBezTo>
                        <a:pt x="515069" y="407495"/>
                        <a:pt x="524573" y="384799"/>
                        <a:pt x="522197" y="371659"/>
                      </a:cubicBezTo>
                      <a:cubicBezTo>
                        <a:pt x="521009" y="366881"/>
                        <a:pt x="522197" y="360907"/>
                        <a:pt x="522197" y="356129"/>
                      </a:cubicBezTo>
                      <a:close/>
                      <a:moveTo>
                        <a:pt x="191923" y="197573"/>
                      </a:moveTo>
                      <a:cubicBezTo>
                        <a:pt x="249291" y="226537"/>
                        <a:pt x="312895" y="244167"/>
                        <a:pt x="364027" y="285723"/>
                      </a:cubicBezTo>
                      <a:cubicBezTo>
                        <a:pt x="362781" y="300833"/>
                        <a:pt x="361533" y="315945"/>
                        <a:pt x="376499" y="326019"/>
                      </a:cubicBezTo>
                      <a:cubicBezTo>
                        <a:pt x="362781" y="344909"/>
                        <a:pt x="339085" y="351205"/>
                        <a:pt x="322871" y="367575"/>
                      </a:cubicBezTo>
                      <a:cubicBezTo>
                        <a:pt x="320377" y="368835"/>
                        <a:pt x="315389" y="371353"/>
                        <a:pt x="312895" y="370095"/>
                      </a:cubicBezTo>
                      <a:cubicBezTo>
                        <a:pt x="271739" y="342391"/>
                        <a:pt x="219359" y="367575"/>
                        <a:pt x="174463" y="339871"/>
                      </a:cubicBezTo>
                      <a:cubicBezTo>
                        <a:pt x="150767" y="324761"/>
                        <a:pt x="117095" y="327279"/>
                        <a:pt x="87163" y="323501"/>
                      </a:cubicBezTo>
                      <a:cubicBezTo>
                        <a:pt x="65961" y="320983"/>
                        <a:pt x="49749" y="302093"/>
                        <a:pt x="26053" y="305871"/>
                      </a:cubicBezTo>
                      <a:cubicBezTo>
                        <a:pt x="31043" y="281945"/>
                        <a:pt x="58479" y="297057"/>
                        <a:pt x="67209" y="281945"/>
                      </a:cubicBezTo>
                      <a:cubicBezTo>
                        <a:pt x="95893" y="260537"/>
                        <a:pt x="123331" y="240389"/>
                        <a:pt x="148273" y="215203"/>
                      </a:cubicBezTo>
                      <a:cubicBezTo>
                        <a:pt x="160745" y="203869"/>
                        <a:pt x="171969" y="191277"/>
                        <a:pt x="191923" y="197573"/>
                      </a:cubicBezTo>
                      <a:close/>
                      <a:moveTo>
                        <a:pt x="11987" y="253"/>
                      </a:moveTo>
                      <a:cubicBezTo>
                        <a:pt x="18093" y="2871"/>
                        <a:pt x="19313" y="8103"/>
                        <a:pt x="16871" y="14645"/>
                      </a:cubicBezTo>
                      <a:cubicBezTo>
                        <a:pt x="14429" y="19879"/>
                        <a:pt x="11987" y="25113"/>
                        <a:pt x="4661" y="23805"/>
                      </a:cubicBezTo>
                      <a:cubicBezTo>
                        <a:pt x="-1445" y="19879"/>
                        <a:pt x="-225" y="14645"/>
                        <a:pt x="997" y="8103"/>
                      </a:cubicBezTo>
                      <a:cubicBezTo>
                        <a:pt x="2217" y="2871"/>
                        <a:pt x="5881" y="-1055"/>
                        <a:pt x="11987" y="253"/>
                      </a:cubicBezTo>
                      <a:close/>
                    </a:path>
                  </a:pathLst>
                </a:custGeom>
                <a:solidFill>
                  <a:schemeClr val="accent3">
                    <a:alpha val="30000"/>
                  </a:schemeClr>
                </a:solidFill>
                <a:ln>
                  <a:noFill/>
                </a:ln>
                <a:effectLst/>
              </p:spPr>
              <p:txBody>
                <a:bodyPr anchor="ctr"/>
                <a:lstStyle/>
                <a:p>
                  <a:pPr defTabSz="457189">
                    <a:defRPr/>
                  </a:pPr>
                  <a:endParaRPr lang="en-US" sz="1351" dirty="0">
                    <a:latin typeface="Oswald" pitchFamily="2" charset="77"/>
                  </a:endParaRPr>
                </a:p>
              </p:txBody>
            </p:sp>
            <p:sp>
              <p:nvSpPr>
                <p:cNvPr id="257" name="Freeform 31">
                  <a:extLst>
                    <a:ext uri="{FF2B5EF4-FFF2-40B4-BE49-F238E27FC236}">
                      <a16:creationId xmlns:a16="http://schemas.microsoft.com/office/drawing/2014/main" id="{9CBB5531-B8DC-408D-A841-330C0639DEB6}"/>
                    </a:ext>
                  </a:extLst>
                </p:cNvPr>
                <p:cNvSpPr/>
                <p:nvPr/>
              </p:nvSpPr>
              <p:spPr bwMode="auto">
                <a:xfrm>
                  <a:off x="9319747" y="3641395"/>
                  <a:ext cx="5255747" cy="5782591"/>
                </a:xfrm>
                <a:custGeom>
                  <a:avLst/>
                  <a:gdLst>
                    <a:gd name="connsiteX0" fmla="*/ 1227297 w 5257659"/>
                    <a:gd name="connsiteY0" fmla="*/ 5651536 h 5783873"/>
                    <a:gd name="connsiteX1" fmla="*/ 1454985 w 5257659"/>
                    <a:gd name="connsiteY1" fmla="*/ 5667921 h 5783873"/>
                    <a:gd name="connsiteX2" fmla="*/ 1396508 w 5257659"/>
                    <a:gd name="connsiteY2" fmla="*/ 5690607 h 5783873"/>
                    <a:gd name="connsiteX3" fmla="*/ 1375357 w 5257659"/>
                    <a:gd name="connsiteY3" fmla="*/ 5689347 h 5783873"/>
                    <a:gd name="connsiteX4" fmla="*/ 1233518 w 5257659"/>
                    <a:gd name="connsiteY4" fmla="*/ 5710772 h 5783873"/>
                    <a:gd name="connsiteX5" fmla="*/ 1219832 w 5257659"/>
                    <a:gd name="connsiteY5" fmla="*/ 5718335 h 5783873"/>
                    <a:gd name="connsiteX6" fmla="*/ 1177530 w 5257659"/>
                    <a:gd name="connsiteY6" fmla="*/ 5724636 h 5783873"/>
                    <a:gd name="connsiteX7" fmla="*/ 1127762 w 5257659"/>
                    <a:gd name="connsiteY7" fmla="*/ 5734719 h 5783873"/>
                    <a:gd name="connsiteX8" fmla="*/ 1060575 w 5257659"/>
                    <a:gd name="connsiteY8" fmla="*/ 5783873 h 5783873"/>
                    <a:gd name="connsiteX9" fmla="*/ 1101634 w 5257659"/>
                    <a:gd name="connsiteY9" fmla="*/ 5717074 h 5783873"/>
                    <a:gd name="connsiteX10" fmla="*/ 1187483 w 5257659"/>
                    <a:gd name="connsiteY10" fmla="*/ 5664140 h 5783873"/>
                    <a:gd name="connsiteX11" fmla="*/ 1227297 w 5257659"/>
                    <a:gd name="connsiteY11" fmla="*/ 5651536 h 5783873"/>
                    <a:gd name="connsiteX12" fmla="*/ 1687614 w 5257659"/>
                    <a:gd name="connsiteY12" fmla="*/ 5548845 h 5783873"/>
                    <a:gd name="connsiteX13" fmla="*/ 1714479 w 5257659"/>
                    <a:gd name="connsiteY13" fmla="*/ 5586888 h 5783873"/>
                    <a:gd name="connsiteX14" fmla="*/ 1722417 w 5257659"/>
                    <a:gd name="connsiteY14" fmla="*/ 5600996 h 5783873"/>
                    <a:gd name="connsiteX15" fmla="*/ 1708374 w 5257659"/>
                    <a:gd name="connsiteY15" fmla="*/ 5608446 h 5783873"/>
                    <a:gd name="connsiteX16" fmla="*/ 1696162 w 5257659"/>
                    <a:gd name="connsiteY16" fmla="*/ 5610983 h 5783873"/>
                    <a:gd name="connsiteX17" fmla="*/ 1654643 w 5257659"/>
                    <a:gd name="connsiteY17" fmla="*/ 5602106 h 5783873"/>
                    <a:gd name="connsiteX18" fmla="*/ 1687614 w 5257659"/>
                    <a:gd name="connsiteY18" fmla="*/ 5548845 h 5783873"/>
                    <a:gd name="connsiteX19" fmla="*/ 1662211 w 5257659"/>
                    <a:gd name="connsiteY19" fmla="*/ 1492404 h 5783873"/>
                    <a:gd name="connsiteX20" fmla="*/ 1660877 w 5257659"/>
                    <a:gd name="connsiteY20" fmla="*/ 1493573 h 5783873"/>
                    <a:gd name="connsiteX21" fmla="*/ 1663252 w 5257659"/>
                    <a:gd name="connsiteY21" fmla="*/ 1492503 h 5783873"/>
                    <a:gd name="connsiteX22" fmla="*/ 329385 w 5257659"/>
                    <a:gd name="connsiteY22" fmla="*/ 924471 h 5783873"/>
                    <a:gd name="connsiteX23" fmla="*/ 345543 w 5257659"/>
                    <a:gd name="connsiteY23" fmla="*/ 954307 h 5783873"/>
                    <a:gd name="connsiteX24" fmla="*/ 400234 w 5257659"/>
                    <a:gd name="connsiteY24" fmla="*/ 965495 h 5783873"/>
                    <a:gd name="connsiteX25" fmla="*/ 416392 w 5257659"/>
                    <a:gd name="connsiteY25" fmla="*/ 960523 h 5783873"/>
                    <a:gd name="connsiteX26" fmla="*/ 386561 w 5257659"/>
                    <a:gd name="connsiteY26" fmla="*/ 1048787 h 5783873"/>
                    <a:gd name="connsiteX27" fmla="*/ 348029 w 5257659"/>
                    <a:gd name="connsiteY27" fmla="*/ 1127105 h 5783873"/>
                    <a:gd name="connsiteX28" fmla="*/ 300797 w 5257659"/>
                    <a:gd name="connsiteY28" fmla="*/ 1230287 h 5783873"/>
                    <a:gd name="connsiteX29" fmla="*/ 287124 w 5257659"/>
                    <a:gd name="connsiteY29" fmla="*/ 1248934 h 5783873"/>
                    <a:gd name="connsiteX30" fmla="*/ 224976 w 5257659"/>
                    <a:gd name="connsiteY30" fmla="*/ 1257636 h 5783873"/>
                    <a:gd name="connsiteX31" fmla="*/ 215032 w 5257659"/>
                    <a:gd name="connsiteY31" fmla="*/ 1265095 h 5783873"/>
                    <a:gd name="connsiteX32" fmla="*/ 180229 w 5257659"/>
                    <a:gd name="connsiteY32" fmla="*/ 1368276 h 5783873"/>
                    <a:gd name="connsiteX33" fmla="*/ 144183 w 5257659"/>
                    <a:gd name="connsiteY33" fmla="*/ 1514968 h 5783873"/>
                    <a:gd name="connsiteX34" fmla="*/ 147912 w 5257659"/>
                    <a:gd name="connsiteY34" fmla="*/ 1558478 h 5783873"/>
                    <a:gd name="connsiteX35" fmla="*/ 93222 w 5257659"/>
                    <a:gd name="connsiteY35" fmla="*/ 1652958 h 5783873"/>
                    <a:gd name="connsiteX36" fmla="*/ 73335 w 5257659"/>
                    <a:gd name="connsiteY36" fmla="*/ 1672848 h 5783873"/>
                    <a:gd name="connsiteX37" fmla="*/ 0 w 5257659"/>
                    <a:gd name="connsiteY37" fmla="*/ 1645499 h 5783873"/>
                    <a:gd name="connsiteX38" fmla="*/ 29831 w 5257659"/>
                    <a:gd name="connsiteY38" fmla="*/ 1584585 h 5783873"/>
                    <a:gd name="connsiteX39" fmla="*/ 94465 w 5257659"/>
                    <a:gd name="connsiteY39" fmla="*/ 1468972 h 5783873"/>
                    <a:gd name="connsiteX40" fmla="*/ 111866 w 5257659"/>
                    <a:gd name="connsiteY40" fmla="*/ 1381951 h 5783873"/>
                    <a:gd name="connsiteX41" fmla="*/ 103166 w 5257659"/>
                    <a:gd name="connsiteY41" fmla="*/ 1272554 h 5783873"/>
                    <a:gd name="connsiteX42" fmla="*/ 114352 w 5257659"/>
                    <a:gd name="connsiteY42" fmla="*/ 1250177 h 5783873"/>
                    <a:gd name="connsiteX43" fmla="*/ 146669 w 5257659"/>
                    <a:gd name="connsiteY43" fmla="*/ 1197965 h 5783873"/>
                    <a:gd name="connsiteX44" fmla="*/ 221247 w 5257659"/>
                    <a:gd name="connsiteY44" fmla="*/ 1183047 h 5783873"/>
                    <a:gd name="connsiteX45" fmla="*/ 265994 w 5257659"/>
                    <a:gd name="connsiteY45" fmla="*/ 1120889 h 5783873"/>
                    <a:gd name="connsiteX46" fmla="*/ 265994 w 5257659"/>
                    <a:gd name="connsiteY46" fmla="*/ 1078622 h 5783873"/>
                    <a:gd name="connsiteX47" fmla="*/ 270966 w 5257659"/>
                    <a:gd name="connsiteY47" fmla="*/ 1099756 h 5783873"/>
                    <a:gd name="connsiteX48" fmla="*/ 282152 w 5257659"/>
                    <a:gd name="connsiteY48" fmla="*/ 1122132 h 5783873"/>
                    <a:gd name="connsiteX49" fmla="*/ 294582 w 5257659"/>
                    <a:gd name="connsiteY49" fmla="*/ 1094783 h 5783873"/>
                    <a:gd name="connsiteX50" fmla="*/ 290853 w 5257659"/>
                    <a:gd name="connsiteY50" fmla="*/ 1030139 h 5783873"/>
                    <a:gd name="connsiteX51" fmla="*/ 277180 w 5257659"/>
                    <a:gd name="connsiteY51" fmla="*/ 994088 h 5783873"/>
                    <a:gd name="connsiteX52" fmla="*/ 275937 w 5257659"/>
                    <a:gd name="connsiteY52" fmla="*/ 961766 h 5783873"/>
                    <a:gd name="connsiteX53" fmla="*/ 329385 w 5257659"/>
                    <a:gd name="connsiteY53" fmla="*/ 924471 h 5783873"/>
                    <a:gd name="connsiteX54" fmla="*/ 1973497 w 5257659"/>
                    <a:gd name="connsiteY54" fmla="*/ 825033 h 5783873"/>
                    <a:gd name="connsiteX55" fmla="*/ 2018517 w 5257659"/>
                    <a:gd name="connsiteY55" fmla="*/ 845783 h 5783873"/>
                    <a:gd name="connsiteX56" fmla="*/ 2034718 w 5257659"/>
                    <a:gd name="connsiteY56" fmla="*/ 870744 h 5783873"/>
                    <a:gd name="connsiteX57" fmla="*/ 2044688 w 5257659"/>
                    <a:gd name="connsiteY57" fmla="*/ 909433 h 5783873"/>
                    <a:gd name="connsiteX58" fmla="*/ 2073351 w 5257659"/>
                    <a:gd name="connsiteY58" fmla="*/ 1000541 h 5783873"/>
                    <a:gd name="connsiteX59" fmla="*/ 2105753 w 5257659"/>
                    <a:gd name="connsiteY59" fmla="*/ 1099138 h 5783873"/>
                    <a:gd name="connsiteX60" fmla="*/ 2102015 w 5257659"/>
                    <a:gd name="connsiteY60" fmla="*/ 1149060 h 5783873"/>
                    <a:gd name="connsiteX61" fmla="*/ 2080829 w 5257659"/>
                    <a:gd name="connsiteY61" fmla="*/ 1258889 h 5783873"/>
                    <a:gd name="connsiteX62" fmla="*/ 2085814 w 5257659"/>
                    <a:gd name="connsiteY62" fmla="*/ 1301323 h 5783873"/>
                    <a:gd name="connsiteX63" fmla="*/ 2129432 w 5257659"/>
                    <a:gd name="connsiteY63" fmla="*/ 1301323 h 5783873"/>
                    <a:gd name="connsiteX64" fmla="*/ 2153110 w 5257659"/>
                    <a:gd name="connsiteY64" fmla="*/ 1291338 h 5783873"/>
                    <a:gd name="connsiteX65" fmla="*/ 2239100 w 5257659"/>
                    <a:gd name="connsiteY65" fmla="*/ 1345005 h 5783873"/>
                    <a:gd name="connsiteX66" fmla="*/ 2270256 w 5257659"/>
                    <a:gd name="connsiteY66" fmla="*/ 1368718 h 5783873"/>
                    <a:gd name="connsiteX67" fmla="*/ 2311381 w 5257659"/>
                    <a:gd name="connsiteY67" fmla="*/ 1358733 h 5783873"/>
                    <a:gd name="connsiteX68" fmla="*/ 2323844 w 5257659"/>
                    <a:gd name="connsiteY68" fmla="*/ 1354989 h 5783873"/>
                    <a:gd name="connsiteX69" fmla="*/ 2383663 w 5257659"/>
                    <a:gd name="connsiteY69" fmla="*/ 1326284 h 5783873"/>
                    <a:gd name="connsiteX70" fmla="*/ 2462175 w 5257659"/>
                    <a:gd name="connsiteY70" fmla="*/ 1256393 h 5783873"/>
                    <a:gd name="connsiteX71" fmla="*/ 2515763 w 5257659"/>
                    <a:gd name="connsiteY71" fmla="*/ 1196486 h 5783873"/>
                    <a:gd name="connsiteX72" fmla="*/ 2525733 w 5257659"/>
                    <a:gd name="connsiteY72" fmla="*/ 1171525 h 5783873"/>
                    <a:gd name="connsiteX73" fmla="*/ 2518256 w 5257659"/>
                    <a:gd name="connsiteY73" fmla="*/ 1139076 h 5783873"/>
                    <a:gd name="connsiteX74" fmla="*/ 2563120 w 5257659"/>
                    <a:gd name="connsiteY74" fmla="*/ 1095394 h 5783873"/>
                    <a:gd name="connsiteX75" fmla="*/ 2657834 w 5257659"/>
                    <a:gd name="connsiteY75" fmla="*/ 1111618 h 5783873"/>
                    <a:gd name="connsiteX76" fmla="*/ 2696467 w 5257659"/>
                    <a:gd name="connsiteY76" fmla="*/ 1144068 h 5783873"/>
                    <a:gd name="connsiteX77" fmla="*/ 2743824 w 5257659"/>
                    <a:gd name="connsiteY77" fmla="*/ 1171525 h 5783873"/>
                    <a:gd name="connsiteX78" fmla="*/ 2914557 w 5257659"/>
                    <a:gd name="connsiteY78" fmla="*/ 1225191 h 5783873"/>
                    <a:gd name="connsiteX79" fmla="*/ 3011763 w 5257659"/>
                    <a:gd name="connsiteY79" fmla="*/ 1291338 h 5783873"/>
                    <a:gd name="connsiteX80" fmla="*/ 3017995 w 5257659"/>
                    <a:gd name="connsiteY80" fmla="*/ 1335020 h 5783873"/>
                    <a:gd name="connsiteX81" fmla="*/ 3067844 w 5257659"/>
                    <a:gd name="connsiteY81" fmla="*/ 1404911 h 5783873"/>
                    <a:gd name="connsiteX82" fmla="*/ 3091522 w 5257659"/>
                    <a:gd name="connsiteY82" fmla="*/ 1382446 h 5783873"/>
                    <a:gd name="connsiteX83" fmla="*/ 3135140 w 5257659"/>
                    <a:gd name="connsiteY83" fmla="*/ 1353741 h 5783873"/>
                    <a:gd name="connsiteX84" fmla="*/ 3273472 w 5257659"/>
                    <a:gd name="connsiteY84" fmla="*/ 1443601 h 5783873"/>
                    <a:gd name="connsiteX85" fmla="*/ 3425512 w 5257659"/>
                    <a:gd name="connsiteY85" fmla="*/ 1539701 h 5783873"/>
                    <a:gd name="connsiteX86" fmla="*/ 3431743 w 5257659"/>
                    <a:gd name="connsiteY86" fmla="*/ 1539701 h 5783873"/>
                    <a:gd name="connsiteX87" fmla="*/ 3523965 w 5257659"/>
                    <a:gd name="connsiteY87" fmla="*/ 1523477 h 5783873"/>
                    <a:gd name="connsiteX88" fmla="*/ 3536427 w 5257659"/>
                    <a:gd name="connsiteY88" fmla="*/ 1520981 h 5783873"/>
                    <a:gd name="connsiteX89" fmla="*/ 3631140 w 5257659"/>
                    <a:gd name="connsiteY89" fmla="*/ 1542197 h 5783873"/>
                    <a:gd name="connsiteX90" fmla="*/ 3760748 w 5257659"/>
                    <a:gd name="connsiteY90" fmla="*/ 1492275 h 5783873"/>
                    <a:gd name="connsiteX91" fmla="*/ 3773211 w 5257659"/>
                    <a:gd name="connsiteY91" fmla="*/ 1492275 h 5783873"/>
                    <a:gd name="connsiteX92" fmla="*/ 3798135 w 5257659"/>
                    <a:gd name="connsiteY92" fmla="*/ 1508500 h 5783873"/>
                    <a:gd name="connsiteX93" fmla="*/ 3839261 w 5257659"/>
                    <a:gd name="connsiteY93" fmla="*/ 1545942 h 5783873"/>
                    <a:gd name="connsiteX94" fmla="*/ 3851723 w 5257659"/>
                    <a:gd name="connsiteY94" fmla="*/ 1545942 h 5783873"/>
                    <a:gd name="connsiteX95" fmla="*/ 3891603 w 5257659"/>
                    <a:gd name="connsiteY95" fmla="*/ 1545942 h 5783873"/>
                    <a:gd name="connsiteX96" fmla="*/ 3889110 w 5257659"/>
                    <a:gd name="connsiteY96" fmla="*/ 1509748 h 5783873"/>
                    <a:gd name="connsiteX97" fmla="*/ 3879140 w 5257659"/>
                    <a:gd name="connsiteY97" fmla="*/ 1486035 h 5783873"/>
                    <a:gd name="connsiteX98" fmla="*/ 3879140 w 5257659"/>
                    <a:gd name="connsiteY98" fmla="*/ 1472306 h 5783873"/>
                    <a:gd name="connsiteX99" fmla="*/ 3905311 w 5257659"/>
                    <a:gd name="connsiteY99" fmla="*/ 1454834 h 5783873"/>
                    <a:gd name="connsiteX100" fmla="*/ 3985070 w 5257659"/>
                    <a:gd name="connsiteY100" fmla="*/ 1466066 h 5783873"/>
                    <a:gd name="connsiteX101" fmla="*/ 4028688 w 5257659"/>
                    <a:gd name="connsiteY101" fmla="*/ 1467314 h 5783873"/>
                    <a:gd name="connsiteX102" fmla="*/ 4059844 w 5257659"/>
                    <a:gd name="connsiteY102" fmla="*/ 1474802 h 5783873"/>
                    <a:gd name="connsiteX103" fmla="*/ 4112186 w 5257659"/>
                    <a:gd name="connsiteY103" fmla="*/ 1476050 h 5783873"/>
                    <a:gd name="connsiteX104" fmla="*/ 4130879 w 5257659"/>
                    <a:gd name="connsiteY104" fmla="*/ 1474802 h 5783873"/>
                    <a:gd name="connsiteX105" fmla="*/ 4203161 w 5257659"/>
                    <a:gd name="connsiteY105" fmla="*/ 1486035 h 5783873"/>
                    <a:gd name="connsiteX106" fmla="*/ 4253010 w 5257659"/>
                    <a:gd name="connsiteY106" fmla="*/ 1508500 h 5783873"/>
                    <a:gd name="connsiteX107" fmla="*/ 4260487 w 5257659"/>
                    <a:gd name="connsiteY107" fmla="*/ 1506004 h 5783873"/>
                    <a:gd name="connsiteX108" fmla="*/ 4307844 w 5257659"/>
                    <a:gd name="connsiteY108" fmla="*/ 1462322 h 5783873"/>
                    <a:gd name="connsiteX109" fmla="*/ 4355201 w 5257659"/>
                    <a:gd name="connsiteY109" fmla="*/ 1519732 h 5783873"/>
                    <a:gd name="connsiteX110" fmla="*/ 4355201 w 5257659"/>
                    <a:gd name="connsiteY110" fmla="*/ 1545942 h 5783873"/>
                    <a:gd name="connsiteX111" fmla="*/ 4248025 w 5257659"/>
                    <a:gd name="connsiteY111" fmla="*/ 1624569 h 5783873"/>
                    <a:gd name="connsiteX112" fmla="*/ 4219362 w 5257659"/>
                    <a:gd name="connsiteY112" fmla="*/ 1647034 h 5783873"/>
                    <a:gd name="connsiteX113" fmla="*/ 4200668 w 5257659"/>
                    <a:gd name="connsiteY113" fmla="*/ 1615833 h 5783873"/>
                    <a:gd name="connsiteX114" fmla="*/ 4189452 w 5257659"/>
                    <a:gd name="connsiteY114" fmla="*/ 1557174 h 5783873"/>
                    <a:gd name="connsiteX115" fmla="*/ 4181975 w 5257659"/>
                    <a:gd name="connsiteY115" fmla="*/ 1540949 h 5783873"/>
                    <a:gd name="connsiteX116" fmla="*/ 4162035 w 5257659"/>
                    <a:gd name="connsiteY116" fmla="*/ 1549686 h 5783873"/>
                    <a:gd name="connsiteX117" fmla="*/ 4078537 w 5257659"/>
                    <a:gd name="connsiteY117" fmla="*/ 1575895 h 5783873"/>
                    <a:gd name="connsiteX118" fmla="*/ 4041151 w 5257659"/>
                    <a:gd name="connsiteY118" fmla="*/ 1575895 h 5783873"/>
                    <a:gd name="connsiteX119" fmla="*/ 4011241 w 5257659"/>
                    <a:gd name="connsiteY119" fmla="*/ 1568407 h 5783873"/>
                    <a:gd name="connsiteX120" fmla="*/ 3926497 w 5257659"/>
                    <a:gd name="connsiteY120" fmla="*/ 1597112 h 5783873"/>
                    <a:gd name="connsiteX121" fmla="*/ 3925251 w 5257659"/>
                    <a:gd name="connsiteY121" fmla="*/ 1603352 h 5783873"/>
                    <a:gd name="connsiteX122" fmla="*/ 3864186 w 5257659"/>
                    <a:gd name="connsiteY122" fmla="*/ 1622073 h 5783873"/>
                    <a:gd name="connsiteX123" fmla="*/ 3809351 w 5257659"/>
                    <a:gd name="connsiteY123" fmla="*/ 1615833 h 5783873"/>
                    <a:gd name="connsiteX124" fmla="*/ 3771965 w 5257659"/>
                    <a:gd name="connsiteY124" fmla="*/ 1624569 h 5783873"/>
                    <a:gd name="connsiteX125" fmla="*/ 3642357 w 5257659"/>
                    <a:gd name="connsiteY125" fmla="*/ 1629561 h 5783873"/>
                    <a:gd name="connsiteX126" fmla="*/ 3603723 w 5257659"/>
                    <a:gd name="connsiteY126" fmla="*/ 1619577 h 5783873"/>
                    <a:gd name="connsiteX127" fmla="*/ 3570075 w 5257659"/>
                    <a:gd name="connsiteY127" fmla="*/ 1619577 h 5783873"/>
                    <a:gd name="connsiteX128" fmla="*/ 3526457 w 5257659"/>
                    <a:gd name="connsiteY128" fmla="*/ 1643290 h 5783873"/>
                    <a:gd name="connsiteX129" fmla="*/ 3512748 w 5257659"/>
                    <a:gd name="connsiteY129" fmla="*/ 1649530 h 5783873"/>
                    <a:gd name="connsiteX130" fmla="*/ 3470377 w 5257659"/>
                    <a:gd name="connsiteY130" fmla="*/ 1629561 h 5783873"/>
                    <a:gd name="connsiteX131" fmla="*/ 3446698 w 5257659"/>
                    <a:gd name="connsiteY131" fmla="*/ 1635802 h 5783873"/>
                    <a:gd name="connsiteX132" fmla="*/ 3430497 w 5257659"/>
                    <a:gd name="connsiteY132" fmla="*/ 1648282 h 5783873"/>
                    <a:gd name="connsiteX133" fmla="*/ 3415542 w 5257659"/>
                    <a:gd name="connsiteY133" fmla="*/ 1633305 h 5783873"/>
                    <a:gd name="connsiteX134" fmla="*/ 3314598 w 5257659"/>
                    <a:gd name="connsiteY134" fmla="*/ 1533461 h 5783873"/>
                    <a:gd name="connsiteX135" fmla="*/ 3283442 w 5257659"/>
                    <a:gd name="connsiteY135" fmla="*/ 1506004 h 5783873"/>
                    <a:gd name="connsiteX136" fmla="*/ 3207422 w 5257659"/>
                    <a:gd name="connsiteY136" fmla="*/ 1439857 h 5783873"/>
                    <a:gd name="connsiteX137" fmla="*/ 3162557 w 5257659"/>
                    <a:gd name="connsiteY137" fmla="*/ 1456082 h 5783873"/>
                    <a:gd name="connsiteX138" fmla="*/ 3117693 w 5257659"/>
                    <a:gd name="connsiteY138" fmla="*/ 1474802 h 5783873"/>
                    <a:gd name="connsiteX139" fmla="*/ 3072829 w 5257659"/>
                    <a:gd name="connsiteY139" fmla="*/ 1477299 h 5783873"/>
                    <a:gd name="connsiteX140" fmla="*/ 2995563 w 5257659"/>
                    <a:gd name="connsiteY140" fmla="*/ 1483539 h 5783873"/>
                    <a:gd name="connsiteX141" fmla="*/ 2889633 w 5257659"/>
                    <a:gd name="connsiteY141" fmla="*/ 1458578 h 5783873"/>
                    <a:gd name="connsiteX142" fmla="*/ 2878417 w 5257659"/>
                    <a:gd name="connsiteY142" fmla="*/ 1452337 h 5783873"/>
                    <a:gd name="connsiteX143" fmla="*/ 2710175 w 5257659"/>
                    <a:gd name="connsiteY143" fmla="*/ 1446097 h 5783873"/>
                    <a:gd name="connsiteX144" fmla="*/ 2666557 w 5257659"/>
                    <a:gd name="connsiteY144" fmla="*/ 1446097 h 5783873"/>
                    <a:gd name="connsiteX145" fmla="*/ 2649110 w 5257659"/>
                    <a:gd name="connsiteY145" fmla="*/ 1392431 h 5783873"/>
                    <a:gd name="connsiteX146" fmla="*/ 2647864 w 5257659"/>
                    <a:gd name="connsiteY146" fmla="*/ 1356237 h 5783873"/>
                    <a:gd name="connsiteX147" fmla="*/ 2600507 w 5257659"/>
                    <a:gd name="connsiteY147" fmla="*/ 1452337 h 5783873"/>
                    <a:gd name="connsiteX148" fmla="*/ 2564367 w 5257659"/>
                    <a:gd name="connsiteY148" fmla="*/ 1478547 h 5783873"/>
                    <a:gd name="connsiteX149" fmla="*/ 2467160 w 5257659"/>
                    <a:gd name="connsiteY149" fmla="*/ 1469810 h 5783873"/>
                    <a:gd name="connsiteX150" fmla="*/ 2443482 w 5257659"/>
                    <a:gd name="connsiteY150" fmla="*/ 1477299 h 5783873"/>
                    <a:gd name="connsiteX151" fmla="*/ 2454698 w 5257659"/>
                    <a:gd name="connsiteY151" fmla="*/ 1499764 h 5783873"/>
                    <a:gd name="connsiteX152" fmla="*/ 2448467 w 5257659"/>
                    <a:gd name="connsiteY152" fmla="*/ 1560918 h 5783873"/>
                    <a:gd name="connsiteX153" fmla="*/ 2437251 w 5257659"/>
                    <a:gd name="connsiteY153" fmla="*/ 1579639 h 5783873"/>
                    <a:gd name="connsiteX154" fmla="*/ 2402356 w 5257659"/>
                    <a:gd name="connsiteY154" fmla="*/ 1619577 h 5783873"/>
                    <a:gd name="connsiteX155" fmla="*/ 2336306 w 5257659"/>
                    <a:gd name="connsiteY155" fmla="*/ 1594616 h 5783873"/>
                    <a:gd name="connsiteX156" fmla="*/ 2293934 w 5257659"/>
                    <a:gd name="connsiteY156" fmla="*/ 1555926 h 5783873"/>
                    <a:gd name="connsiteX157" fmla="*/ 2252809 w 5257659"/>
                    <a:gd name="connsiteY157" fmla="*/ 1569655 h 5783873"/>
                    <a:gd name="connsiteX158" fmla="*/ 2211683 w 5257659"/>
                    <a:gd name="connsiteY158" fmla="*/ 1602104 h 5783873"/>
                    <a:gd name="connsiteX159" fmla="*/ 2173050 w 5257659"/>
                    <a:gd name="connsiteY159" fmla="*/ 1542197 h 5783873"/>
                    <a:gd name="connsiteX160" fmla="*/ 2168065 w 5257659"/>
                    <a:gd name="connsiteY160" fmla="*/ 1509748 h 5783873"/>
                    <a:gd name="connsiteX161" fmla="*/ 2105753 w 5257659"/>
                    <a:gd name="connsiteY161" fmla="*/ 1489779 h 5783873"/>
                    <a:gd name="connsiteX162" fmla="*/ 2095783 w 5257659"/>
                    <a:gd name="connsiteY162" fmla="*/ 1506004 h 5783873"/>
                    <a:gd name="connsiteX163" fmla="*/ 2078336 w 5257659"/>
                    <a:gd name="connsiteY163" fmla="*/ 1534709 h 5783873"/>
                    <a:gd name="connsiteX164" fmla="*/ 2045934 w 5257659"/>
                    <a:gd name="connsiteY164" fmla="*/ 1564662 h 5783873"/>
                    <a:gd name="connsiteX165" fmla="*/ 2017271 w 5257659"/>
                    <a:gd name="connsiteY165" fmla="*/ 1574647 h 5783873"/>
                    <a:gd name="connsiteX166" fmla="*/ 2003563 w 5257659"/>
                    <a:gd name="connsiteY166" fmla="*/ 1547190 h 5783873"/>
                    <a:gd name="connsiteX167" fmla="*/ 2019763 w 5257659"/>
                    <a:gd name="connsiteY167" fmla="*/ 1423632 h 5783873"/>
                    <a:gd name="connsiteX168" fmla="*/ 2049673 w 5257659"/>
                    <a:gd name="connsiteY168" fmla="*/ 1236424 h 5783873"/>
                    <a:gd name="connsiteX169" fmla="*/ 2073351 w 5257659"/>
                    <a:gd name="connsiteY169" fmla="*/ 1081665 h 5783873"/>
                    <a:gd name="connsiteX170" fmla="*/ 2059643 w 5257659"/>
                    <a:gd name="connsiteY170" fmla="*/ 1059200 h 5783873"/>
                    <a:gd name="connsiteX171" fmla="*/ 2039703 w 5257659"/>
                    <a:gd name="connsiteY171" fmla="*/ 1080417 h 5783873"/>
                    <a:gd name="connsiteX172" fmla="*/ 2014779 w 5257659"/>
                    <a:gd name="connsiteY172" fmla="*/ 1117859 h 5783873"/>
                    <a:gd name="connsiteX173" fmla="*/ 1932527 w 5257659"/>
                    <a:gd name="connsiteY173" fmla="*/ 1175269 h 5783873"/>
                    <a:gd name="connsiteX174" fmla="*/ 1886417 w 5257659"/>
                    <a:gd name="connsiteY174" fmla="*/ 1193990 h 5783873"/>
                    <a:gd name="connsiteX175" fmla="*/ 1849030 w 5257659"/>
                    <a:gd name="connsiteY175" fmla="*/ 1215207 h 5783873"/>
                    <a:gd name="connsiteX176" fmla="*/ 1829090 w 5257659"/>
                    <a:gd name="connsiteY176" fmla="*/ 1245160 h 5783873"/>
                    <a:gd name="connsiteX177" fmla="*/ 1796688 w 5257659"/>
                    <a:gd name="connsiteY177" fmla="*/ 1358733 h 5783873"/>
                    <a:gd name="connsiteX178" fmla="*/ 1774256 w 5257659"/>
                    <a:gd name="connsiteY178" fmla="*/ 1527221 h 5783873"/>
                    <a:gd name="connsiteX179" fmla="*/ 1741854 w 5257659"/>
                    <a:gd name="connsiteY179" fmla="*/ 1608344 h 5783873"/>
                    <a:gd name="connsiteX180" fmla="*/ 1708205 w 5257659"/>
                    <a:gd name="connsiteY180" fmla="*/ 1629561 h 5783873"/>
                    <a:gd name="connsiteX181" fmla="*/ 1749331 w 5257659"/>
                    <a:gd name="connsiteY181" fmla="*/ 1764351 h 5783873"/>
                    <a:gd name="connsiteX182" fmla="*/ 1738115 w 5257659"/>
                    <a:gd name="connsiteY182" fmla="*/ 1801793 h 5783873"/>
                    <a:gd name="connsiteX183" fmla="*/ 1768025 w 5257659"/>
                    <a:gd name="connsiteY183" fmla="*/ 1890405 h 5783873"/>
                    <a:gd name="connsiteX184" fmla="*/ 1775498 w 5257659"/>
                    <a:gd name="connsiteY184" fmla="*/ 1894682 h 5783873"/>
                    <a:gd name="connsiteX185" fmla="*/ 1776780 w 5257659"/>
                    <a:gd name="connsiteY185" fmla="*/ 1893721 h 5783873"/>
                    <a:gd name="connsiteX186" fmla="*/ 1865317 w 5257659"/>
                    <a:gd name="connsiteY186" fmla="*/ 1827691 h 5783873"/>
                    <a:gd name="connsiteX187" fmla="*/ 1945126 w 5257659"/>
                    <a:gd name="connsiteY187" fmla="*/ 1795299 h 5783873"/>
                    <a:gd name="connsiteX188" fmla="*/ 2012464 w 5257659"/>
                    <a:gd name="connsiteY188" fmla="*/ 1848870 h 5783873"/>
                    <a:gd name="connsiteX189" fmla="*/ 2033663 w 5257659"/>
                    <a:gd name="connsiteY189" fmla="*/ 1907425 h 5783873"/>
                    <a:gd name="connsiteX190" fmla="*/ 2028675 w 5257659"/>
                    <a:gd name="connsiteY190" fmla="*/ 1939817 h 5783873"/>
                    <a:gd name="connsiteX191" fmla="*/ 1945126 w 5257659"/>
                    <a:gd name="connsiteY191" fmla="*/ 2030763 h 5783873"/>
                    <a:gd name="connsiteX192" fmla="*/ 1926421 w 5257659"/>
                    <a:gd name="connsiteY192" fmla="*/ 2054434 h 5783873"/>
                    <a:gd name="connsiteX193" fmla="*/ 1915198 w 5257659"/>
                    <a:gd name="connsiteY193" fmla="*/ 2114234 h 5783873"/>
                    <a:gd name="connsiteX194" fmla="*/ 1947620 w 5257659"/>
                    <a:gd name="connsiteY194" fmla="*/ 2181510 h 5783873"/>
                    <a:gd name="connsiteX195" fmla="*/ 1930162 w 5257659"/>
                    <a:gd name="connsiteY195" fmla="*/ 2238818 h 5783873"/>
                    <a:gd name="connsiteX196" fmla="*/ 1936397 w 5257659"/>
                    <a:gd name="connsiteY196" fmla="*/ 2273702 h 5783873"/>
                    <a:gd name="connsiteX197" fmla="*/ 1973807 w 5257659"/>
                    <a:gd name="connsiteY197" fmla="*/ 2293635 h 5783873"/>
                    <a:gd name="connsiteX198" fmla="*/ 1990018 w 5257659"/>
                    <a:gd name="connsiteY198" fmla="*/ 2311077 h 5783873"/>
                    <a:gd name="connsiteX199" fmla="*/ 1972560 w 5257659"/>
                    <a:gd name="connsiteY199" fmla="*/ 2332256 h 5783873"/>
                    <a:gd name="connsiteX200" fmla="*/ 1907716 w 5257659"/>
                    <a:gd name="connsiteY200" fmla="*/ 2339731 h 5783873"/>
                    <a:gd name="connsiteX201" fmla="*/ 1869059 w 5257659"/>
                    <a:gd name="connsiteY201" fmla="*/ 2347206 h 5783873"/>
                    <a:gd name="connsiteX202" fmla="*/ 1825413 w 5257659"/>
                    <a:gd name="connsiteY202" fmla="*/ 2343469 h 5783873"/>
                    <a:gd name="connsiteX203" fmla="*/ 1795485 w 5257659"/>
                    <a:gd name="connsiteY203" fmla="*/ 2279931 h 5783873"/>
                    <a:gd name="connsiteX204" fmla="*/ 1789250 w 5257659"/>
                    <a:gd name="connsiteY204" fmla="*/ 2231343 h 5783873"/>
                    <a:gd name="connsiteX205" fmla="*/ 1764310 w 5257659"/>
                    <a:gd name="connsiteY205" fmla="*/ 2146626 h 5783873"/>
                    <a:gd name="connsiteX206" fmla="*/ 1721912 w 5257659"/>
                    <a:gd name="connsiteY206" fmla="*/ 2119218 h 5783873"/>
                    <a:gd name="connsiteX207" fmla="*/ 1699466 w 5257659"/>
                    <a:gd name="connsiteY207" fmla="*/ 2151610 h 5783873"/>
                    <a:gd name="connsiteX208" fmla="*/ 1685749 w 5257659"/>
                    <a:gd name="connsiteY208" fmla="*/ 2193968 h 5783873"/>
                    <a:gd name="connsiteX209" fmla="*/ 1645844 w 5257659"/>
                    <a:gd name="connsiteY209" fmla="*/ 2223868 h 5783873"/>
                    <a:gd name="connsiteX210" fmla="*/ 1613422 w 5257659"/>
                    <a:gd name="connsiteY210" fmla="*/ 2252523 h 5783873"/>
                    <a:gd name="connsiteX211" fmla="*/ 1613422 w 5257659"/>
                    <a:gd name="connsiteY211" fmla="*/ 2278685 h 5783873"/>
                    <a:gd name="connsiteX212" fmla="*/ 1569777 w 5257659"/>
                    <a:gd name="connsiteY212" fmla="*/ 2430678 h 5783873"/>
                    <a:gd name="connsiteX213" fmla="*/ 1572271 w 5257659"/>
                    <a:gd name="connsiteY213" fmla="*/ 2489232 h 5783873"/>
                    <a:gd name="connsiteX214" fmla="*/ 1607187 w 5257659"/>
                    <a:gd name="connsiteY214" fmla="*/ 2555262 h 5783873"/>
                    <a:gd name="connsiteX215" fmla="*/ 1654573 w 5257659"/>
                    <a:gd name="connsiteY215" fmla="*/ 2626275 h 5783873"/>
                    <a:gd name="connsiteX216" fmla="*/ 1776780 w 5257659"/>
                    <a:gd name="connsiteY216" fmla="*/ 2724696 h 5783873"/>
                    <a:gd name="connsiteX217" fmla="*/ 1820425 w 5257659"/>
                    <a:gd name="connsiteY217" fmla="*/ 2800692 h 5783873"/>
                    <a:gd name="connsiteX218" fmla="*/ 1786756 w 5257659"/>
                    <a:gd name="connsiteY218" fmla="*/ 2948947 h 5783873"/>
                    <a:gd name="connsiteX219" fmla="*/ 1751840 w 5257659"/>
                    <a:gd name="connsiteY219" fmla="*/ 2978847 h 5783873"/>
                    <a:gd name="connsiteX220" fmla="*/ 1816684 w 5257659"/>
                    <a:gd name="connsiteY220" fmla="*/ 3037402 h 5783873"/>
                    <a:gd name="connsiteX221" fmla="*/ 1861577 w 5257659"/>
                    <a:gd name="connsiteY221" fmla="*/ 3076023 h 5783873"/>
                    <a:gd name="connsiteX222" fmla="*/ 1882776 w 5257659"/>
                    <a:gd name="connsiteY222" fmla="*/ 3071040 h 5783873"/>
                    <a:gd name="connsiteX223" fmla="*/ 1897740 w 5257659"/>
                    <a:gd name="connsiteY223" fmla="*/ 3048614 h 5783873"/>
                    <a:gd name="connsiteX224" fmla="*/ 1925174 w 5257659"/>
                    <a:gd name="connsiteY224" fmla="*/ 3043631 h 5783873"/>
                    <a:gd name="connsiteX225" fmla="*/ 1937644 w 5257659"/>
                    <a:gd name="connsiteY225" fmla="*/ 3067302 h 5783873"/>
                    <a:gd name="connsiteX226" fmla="*/ 1968819 w 5257659"/>
                    <a:gd name="connsiteY226" fmla="*/ 3135823 h 5783873"/>
                    <a:gd name="connsiteX227" fmla="*/ 1968819 w 5257659"/>
                    <a:gd name="connsiteY227" fmla="*/ 3171953 h 5783873"/>
                    <a:gd name="connsiteX228" fmla="*/ 1975054 w 5257659"/>
                    <a:gd name="connsiteY228" fmla="*/ 3208082 h 5783873"/>
                    <a:gd name="connsiteX229" fmla="*/ 2019946 w 5257659"/>
                    <a:gd name="connsiteY229" fmla="*/ 3246703 h 5783873"/>
                    <a:gd name="connsiteX230" fmla="*/ 1993759 w 5257659"/>
                    <a:gd name="connsiteY230" fmla="*/ 3216803 h 5783873"/>
                    <a:gd name="connsiteX231" fmla="*/ 1992512 w 5257659"/>
                    <a:gd name="connsiteY231" fmla="*/ 3186903 h 5783873"/>
                    <a:gd name="connsiteX232" fmla="*/ 2074815 w 5257659"/>
                    <a:gd name="connsiteY232" fmla="*/ 3224278 h 5783873"/>
                    <a:gd name="connsiteX233" fmla="*/ 2074815 w 5257659"/>
                    <a:gd name="connsiteY233" fmla="*/ 3291553 h 5783873"/>
                    <a:gd name="connsiteX234" fmla="*/ 2061097 w 5257659"/>
                    <a:gd name="connsiteY234" fmla="*/ 3392466 h 5783873"/>
                    <a:gd name="connsiteX235" fmla="*/ 2079803 w 5257659"/>
                    <a:gd name="connsiteY235" fmla="*/ 3406171 h 5783873"/>
                    <a:gd name="connsiteX236" fmla="*/ 2153376 w 5257659"/>
                    <a:gd name="connsiteY236" fmla="*/ 3414891 h 5783873"/>
                    <a:gd name="connsiteX237" fmla="*/ 2182057 w 5257659"/>
                    <a:gd name="connsiteY237" fmla="*/ 3475938 h 5783873"/>
                    <a:gd name="connsiteX238" fmla="*/ 2193280 w 5257659"/>
                    <a:gd name="connsiteY238" fmla="*/ 3509575 h 5783873"/>
                    <a:gd name="connsiteX239" fmla="*/ 2244407 w 5257659"/>
                    <a:gd name="connsiteY239" fmla="*/ 3498363 h 5783873"/>
                    <a:gd name="connsiteX240" fmla="*/ 2300523 w 5257659"/>
                    <a:gd name="connsiteY240" fmla="*/ 3470954 h 5783873"/>
                    <a:gd name="connsiteX241" fmla="*/ 2331698 w 5257659"/>
                    <a:gd name="connsiteY241" fmla="*/ 3464725 h 5783873"/>
                    <a:gd name="connsiteX242" fmla="*/ 2392801 w 5257659"/>
                    <a:gd name="connsiteY242" fmla="*/ 3514559 h 5783873"/>
                    <a:gd name="connsiteX243" fmla="*/ 2382825 w 5257659"/>
                    <a:gd name="connsiteY243" fmla="*/ 3595538 h 5783873"/>
                    <a:gd name="connsiteX244" fmla="*/ 2362873 w 5257659"/>
                    <a:gd name="connsiteY244" fmla="*/ 3621701 h 5783873"/>
                    <a:gd name="connsiteX245" fmla="*/ 2362873 w 5257659"/>
                    <a:gd name="connsiteY245" fmla="*/ 3667797 h 5783873"/>
                    <a:gd name="connsiteX246" fmla="*/ 2395295 w 5257659"/>
                    <a:gd name="connsiteY246" fmla="*/ 3667797 h 5783873"/>
                    <a:gd name="connsiteX247" fmla="*/ 2417741 w 5257659"/>
                    <a:gd name="connsiteY247" fmla="*/ 3649109 h 5783873"/>
                    <a:gd name="connsiteX248" fmla="*/ 2466375 w 5257659"/>
                    <a:gd name="connsiteY248" fmla="*/ 3619209 h 5783873"/>
                    <a:gd name="connsiteX249" fmla="*/ 2507526 w 5257659"/>
                    <a:gd name="connsiteY249" fmla="*/ 3609243 h 5783873"/>
                    <a:gd name="connsiteX250" fmla="*/ 2522490 w 5257659"/>
                    <a:gd name="connsiteY250" fmla="*/ 3641634 h 5783873"/>
                    <a:gd name="connsiteX251" fmla="*/ 2524984 w 5257659"/>
                    <a:gd name="connsiteY251" fmla="*/ 3669043 h 5783873"/>
                    <a:gd name="connsiteX252" fmla="*/ 2547430 w 5257659"/>
                    <a:gd name="connsiteY252" fmla="*/ 3652847 h 5783873"/>
                    <a:gd name="connsiteX253" fmla="*/ 2592323 w 5257659"/>
                    <a:gd name="connsiteY253" fmla="*/ 3637897 h 5783873"/>
                    <a:gd name="connsiteX254" fmla="*/ 2611027 w 5257659"/>
                    <a:gd name="connsiteY254" fmla="*/ 3619209 h 5783873"/>
                    <a:gd name="connsiteX255" fmla="*/ 2647191 w 5257659"/>
                    <a:gd name="connsiteY255" fmla="*/ 3571867 h 5783873"/>
                    <a:gd name="connsiteX256" fmla="*/ 2689589 w 5257659"/>
                    <a:gd name="connsiteY256" fmla="*/ 3540721 h 5783873"/>
                    <a:gd name="connsiteX257" fmla="*/ 2726999 w 5257659"/>
                    <a:gd name="connsiteY257" fmla="*/ 3524525 h 5783873"/>
                    <a:gd name="connsiteX258" fmla="*/ 2768150 w 5257659"/>
                    <a:gd name="connsiteY258" fmla="*/ 3498363 h 5783873"/>
                    <a:gd name="connsiteX259" fmla="*/ 2776879 w 5257659"/>
                    <a:gd name="connsiteY259" fmla="*/ 3462233 h 5783873"/>
                    <a:gd name="connsiteX260" fmla="*/ 2832995 w 5257659"/>
                    <a:gd name="connsiteY260" fmla="*/ 3429842 h 5783873"/>
                    <a:gd name="connsiteX261" fmla="*/ 2875393 w 5257659"/>
                    <a:gd name="connsiteY261" fmla="*/ 3447283 h 5783873"/>
                    <a:gd name="connsiteX262" fmla="*/ 2931508 w 5257659"/>
                    <a:gd name="connsiteY262" fmla="*/ 3463479 h 5783873"/>
                    <a:gd name="connsiteX263" fmla="*/ 2975153 w 5257659"/>
                    <a:gd name="connsiteY263" fmla="*/ 3504592 h 5783873"/>
                    <a:gd name="connsiteX264" fmla="*/ 3000093 w 5257659"/>
                    <a:gd name="connsiteY264" fmla="*/ 3583080 h 5783873"/>
                    <a:gd name="connsiteX265" fmla="*/ 3006329 w 5257659"/>
                    <a:gd name="connsiteY265" fmla="*/ 3617963 h 5783873"/>
                    <a:gd name="connsiteX266" fmla="*/ 2973906 w 5257659"/>
                    <a:gd name="connsiteY266" fmla="*/ 3632914 h 5783873"/>
                    <a:gd name="connsiteX267" fmla="*/ 2806807 w 5257659"/>
                    <a:gd name="connsiteY267" fmla="*/ 3622947 h 5783873"/>
                    <a:gd name="connsiteX268" fmla="*/ 2704553 w 5257659"/>
                    <a:gd name="connsiteY268" fmla="*/ 3645372 h 5783873"/>
                    <a:gd name="connsiteX269" fmla="*/ 2675872 w 5257659"/>
                    <a:gd name="connsiteY269" fmla="*/ 3671535 h 5783873"/>
                    <a:gd name="connsiteX270" fmla="*/ 2655920 w 5257659"/>
                    <a:gd name="connsiteY270" fmla="*/ 3822281 h 5783873"/>
                    <a:gd name="connsiteX271" fmla="*/ 2673378 w 5257659"/>
                    <a:gd name="connsiteY271" fmla="*/ 3798610 h 5783873"/>
                    <a:gd name="connsiteX272" fmla="*/ 2728246 w 5257659"/>
                    <a:gd name="connsiteY272" fmla="*/ 3761235 h 5783873"/>
                    <a:gd name="connsiteX273" fmla="*/ 2795585 w 5257659"/>
                    <a:gd name="connsiteY273" fmla="*/ 3761235 h 5783873"/>
                    <a:gd name="connsiteX274" fmla="*/ 2841724 w 5257659"/>
                    <a:gd name="connsiteY274" fmla="*/ 3776185 h 5783873"/>
                    <a:gd name="connsiteX275" fmla="*/ 2832995 w 5257659"/>
                    <a:gd name="connsiteY275" fmla="*/ 3808577 h 5783873"/>
                    <a:gd name="connsiteX276" fmla="*/ 2821772 w 5257659"/>
                    <a:gd name="connsiteY276" fmla="*/ 3833494 h 5783873"/>
                    <a:gd name="connsiteX277" fmla="*/ 2852947 w 5257659"/>
                    <a:gd name="connsiteY277" fmla="*/ 3840969 h 5783873"/>
                    <a:gd name="connsiteX278" fmla="*/ 2861676 w 5257659"/>
                    <a:gd name="connsiteY278" fmla="*/ 3833494 h 5783873"/>
                    <a:gd name="connsiteX279" fmla="*/ 2945225 w 5257659"/>
                    <a:gd name="connsiteY279" fmla="*/ 3784906 h 5783873"/>
                    <a:gd name="connsiteX280" fmla="*/ 2970165 w 5257659"/>
                    <a:gd name="connsiteY280" fmla="*/ 3788644 h 5783873"/>
                    <a:gd name="connsiteX281" fmla="*/ 3010070 w 5257659"/>
                    <a:gd name="connsiteY281" fmla="*/ 3818544 h 5783873"/>
                    <a:gd name="connsiteX282" fmla="*/ 3076161 w 5257659"/>
                    <a:gd name="connsiteY282" fmla="*/ 3791135 h 5783873"/>
                    <a:gd name="connsiteX283" fmla="*/ 3081149 w 5257659"/>
                    <a:gd name="connsiteY283" fmla="*/ 3758743 h 5783873"/>
                    <a:gd name="connsiteX284" fmla="*/ 3098607 w 5257659"/>
                    <a:gd name="connsiteY284" fmla="*/ 3737564 h 5783873"/>
                    <a:gd name="connsiteX285" fmla="*/ 3124794 w 5257659"/>
                    <a:gd name="connsiteY285" fmla="*/ 3755006 h 5783873"/>
                    <a:gd name="connsiteX286" fmla="*/ 3138511 w 5257659"/>
                    <a:gd name="connsiteY286" fmla="*/ 3798610 h 5783873"/>
                    <a:gd name="connsiteX287" fmla="*/ 3155969 w 5257659"/>
                    <a:gd name="connsiteY287" fmla="*/ 3816052 h 5783873"/>
                    <a:gd name="connsiteX288" fmla="*/ 3173427 w 5257659"/>
                    <a:gd name="connsiteY288" fmla="*/ 3798610 h 5783873"/>
                    <a:gd name="connsiteX289" fmla="*/ 3169687 w 5257659"/>
                    <a:gd name="connsiteY289" fmla="*/ 3697697 h 5783873"/>
                    <a:gd name="connsiteX290" fmla="*/ 3133523 w 5257659"/>
                    <a:gd name="connsiteY290" fmla="*/ 3647864 h 5783873"/>
                    <a:gd name="connsiteX291" fmla="*/ 3127288 w 5257659"/>
                    <a:gd name="connsiteY291" fmla="*/ 3637897 h 5783873"/>
                    <a:gd name="connsiteX292" fmla="*/ 3128535 w 5257659"/>
                    <a:gd name="connsiteY292" fmla="*/ 3565638 h 5783873"/>
                    <a:gd name="connsiteX293" fmla="*/ 3172181 w 5257659"/>
                    <a:gd name="connsiteY293" fmla="*/ 3478429 h 5783873"/>
                    <a:gd name="connsiteX294" fmla="*/ 3218320 w 5257659"/>
                    <a:gd name="connsiteY294" fmla="*/ 3478429 h 5783873"/>
                    <a:gd name="connsiteX295" fmla="*/ 3260718 w 5257659"/>
                    <a:gd name="connsiteY295" fmla="*/ 3509575 h 5783873"/>
                    <a:gd name="connsiteX296" fmla="*/ 3270694 w 5257659"/>
                    <a:gd name="connsiteY296" fmla="*/ 3549442 h 5783873"/>
                    <a:gd name="connsiteX297" fmla="*/ 3233284 w 5257659"/>
                    <a:gd name="connsiteY297" fmla="*/ 3550688 h 5783873"/>
                    <a:gd name="connsiteX298" fmla="*/ 3184651 w 5257659"/>
                    <a:gd name="connsiteY298" fmla="*/ 3576851 h 5783873"/>
                    <a:gd name="connsiteX299" fmla="*/ 3247001 w 5257659"/>
                    <a:gd name="connsiteY299" fmla="*/ 3580588 h 5783873"/>
                    <a:gd name="connsiteX300" fmla="*/ 3279423 w 5257659"/>
                    <a:gd name="connsiteY300" fmla="*/ 3606751 h 5783873"/>
                    <a:gd name="connsiteX301" fmla="*/ 3288152 w 5257659"/>
                    <a:gd name="connsiteY301" fmla="*/ 3627930 h 5783873"/>
                    <a:gd name="connsiteX302" fmla="*/ 3335538 w 5257659"/>
                    <a:gd name="connsiteY302" fmla="*/ 3710156 h 5783873"/>
                    <a:gd name="connsiteX303" fmla="*/ 3361725 w 5257659"/>
                    <a:gd name="connsiteY303" fmla="*/ 3713893 h 5783873"/>
                    <a:gd name="connsiteX304" fmla="*/ 3392901 w 5257659"/>
                    <a:gd name="connsiteY304" fmla="*/ 3681501 h 5783873"/>
                    <a:gd name="connsiteX305" fmla="*/ 3431558 w 5257659"/>
                    <a:gd name="connsiteY305" fmla="*/ 3692714 h 5783873"/>
                    <a:gd name="connsiteX306" fmla="*/ 3435299 w 5257659"/>
                    <a:gd name="connsiteY306" fmla="*/ 3703926 h 5783873"/>
                    <a:gd name="connsiteX307" fmla="*/ 3452757 w 5257659"/>
                    <a:gd name="connsiteY307" fmla="*/ 3723860 h 5783873"/>
                    <a:gd name="connsiteX308" fmla="*/ 3455251 w 5257659"/>
                    <a:gd name="connsiteY308" fmla="*/ 3701435 h 5783873"/>
                    <a:gd name="connsiteX309" fmla="*/ 3483932 w 5257659"/>
                    <a:gd name="connsiteY309" fmla="*/ 3654093 h 5783873"/>
                    <a:gd name="connsiteX310" fmla="*/ 3517601 w 5257659"/>
                    <a:gd name="connsiteY310" fmla="*/ 3660322 h 5783873"/>
                    <a:gd name="connsiteX311" fmla="*/ 3523836 w 5257659"/>
                    <a:gd name="connsiteY311" fmla="*/ 3593047 h 5783873"/>
                    <a:gd name="connsiteX312" fmla="*/ 3551271 w 5257659"/>
                    <a:gd name="connsiteY312" fmla="*/ 3551934 h 5783873"/>
                    <a:gd name="connsiteX313" fmla="*/ 3579952 w 5257659"/>
                    <a:gd name="connsiteY313" fmla="*/ 3515805 h 5783873"/>
                    <a:gd name="connsiteX314" fmla="*/ 3588681 w 5257659"/>
                    <a:gd name="connsiteY314" fmla="*/ 3487150 h 5783873"/>
                    <a:gd name="connsiteX315" fmla="*/ 3613621 w 5257659"/>
                    <a:gd name="connsiteY315" fmla="*/ 3406171 h 5783873"/>
                    <a:gd name="connsiteX316" fmla="*/ 3627338 w 5257659"/>
                    <a:gd name="connsiteY316" fmla="*/ 3381254 h 5783873"/>
                    <a:gd name="connsiteX317" fmla="*/ 3652278 w 5257659"/>
                    <a:gd name="connsiteY317" fmla="*/ 3392466 h 5783873"/>
                    <a:gd name="connsiteX318" fmla="*/ 3720863 w 5257659"/>
                    <a:gd name="connsiteY318" fmla="*/ 3386237 h 5783873"/>
                    <a:gd name="connsiteX319" fmla="*/ 3762015 w 5257659"/>
                    <a:gd name="connsiteY319" fmla="*/ 3338895 h 5783873"/>
                    <a:gd name="connsiteX320" fmla="*/ 3844317 w 5257659"/>
                    <a:gd name="connsiteY320" fmla="*/ 3310241 h 5783873"/>
                    <a:gd name="connsiteX321" fmla="*/ 3865516 w 5257659"/>
                    <a:gd name="connsiteY321" fmla="*/ 3323945 h 5783873"/>
                    <a:gd name="connsiteX322" fmla="*/ 3957795 w 5257659"/>
                    <a:gd name="connsiteY322" fmla="*/ 3377516 h 5783873"/>
                    <a:gd name="connsiteX323" fmla="*/ 3985229 w 5257659"/>
                    <a:gd name="connsiteY323" fmla="*/ 3372533 h 5783873"/>
                    <a:gd name="connsiteX324" fmla="*/ 4035109 w 5257659"/>
                    <a:gd name="connsiteY324" fmla="*/ 3361320 h 5783873"/>
                    <a:gd name="connsiteX325" fmla="*/ 4050073 w 5257659"/>
                    <a:gd name="connsiteY325" fmla="*/ 3367550 h 5783873"/>
                    <a:gd name="connsiteX326" fmla="*/ 4194726 w 5257659"/>
                    <a:gd name="connsiteY326" fmla="*/ 3372533 h 5783873"/>
                    <a:gd name="connsiteX327" fmla="*/ 4230889 w 5257659"/>
                    <a:gd name="connsiteY327" fmla="*/ 3357583 h 5783873"/>
                    <a:gd name="connsiteX328" fmla="*/ 4291992 w 5257659"/>
                    <a:gd name="connsiteY328" fmla="*/ 3361320 h 5783873"/>
                    <a:gd name="connsiteX329" fmla="*/ 4329403 w 5257659"/>
                    <a:gd name="connsiteY329" fmla="*/ 3380008 h 5783873"/>
                    <a:gd name="connsiteX330" fmla="*/ 4346861 w 5257659"/>
                    <a:gd name="connsiteY330" fmla="*/ 3423612 h 5783873"/>
                    <a:gd name="connsiteX331" fmla="*/ 4330650 w 5257659"/>
                    <a:gd name="connsiteY331" fmla="*/ 3469708 h 5783873"/>
                    <a:gd name="connsiteX332" fmla="*/ 4289498 w 5257659"/>
                    <a:gd name="connsiteY332" fmla="*/ 3541967 h 5783873"/>
                    <a:gd name="connsiteX333" fmla="*/ 4279522 w 5257659"/>
                    <a:gd name="connsiteY333" fmla="*/ 3580588 h 5783873"/>
                    <a:gd name="connsiteX334" fmla="*/ 4313192 w 5257659"/>
                    <a:gd name="connsiteY334" fmla="*/ 3603013 h 5783873"/>
                    <a:gd name="connsiteX335" fmla="*/ 4420434 w 5257659"/>
                    <a:gd name="connsiteY335" fmla="*/ 3617963 h 5783873"/>
                    <a:gd name="connsiteX336" fmla="*/ 4455350 w 5257659"/>
                    <a:gd name="connsiteY336" fmla="*/ 3639143 h 5783873"/>
                    <a:gd name="connsiteX337" fmla="*/ 4497748 w 5257659"/>
                    <a:gd name="connsiteY337" fmla="*/ 3651601 h 5783873"/>
                    <a:gd name="connsiteX338" fmla="*/ 4692281 w 5257659"/>
                    <a:gd name="connsiteY338" fmla="*/ 3677764 h 5783873"/>
                    <a:gd name="connsiteX339" fmla="*/ 4766283 w 5257659"/>
                    <a:gd name="connsiteY339" fmla="*/ 3765187 h 5783873"/>
                    <a:gd name="connsiteX340" fmla="*/ 4762114 w 5257659"/>
                    <a:gd name="connsiteY340" fmla="*/ 3806085 h 5783873"/>
                    <a:gd name="connsiteX341" fmla="*/ 4672329 w 5257659"/>
                    <a:gd name="connsiteY341" fmla="*/ 3869623 h 5783873"/>
                    <a:gd name="connsiteX342" fmla="*/ 4596262 w 5257659"/>
                    <a:gd name="connsiteY342" fmla="*/ 3883327 h 5783873"/>
                    <a:gd name="connsiteX343" fmla="*/ 4388012 w 5257659"/>
                    <a:gd name="connsiteY343" fmla="*/ 3897032 h 5783873"/>
                    <a:gd name="connsiteX344" fmla="*/ 4356837 w 5257659"/>
                    <a:gd name="connsiteY344" fmla="*/ 3903261 h 5783873"/>
                    <a:gd name="connsiteX345" fmla="*/ 4331897 w 5257659"/>
                    <a:gd name="connsiteY345" fmla="*/ 3924440 h 5783873"/>
                    <a:gd name="connsiteX346" fmla="*/ 4244606 w 5257659"/>
                    <a:gd name="connsiteY346" fmla="*/ 3991716 h 5783873"/>
                    <a:gd name="connsiteX347" fmla="*/ 4225901 w 5257659"/>
                    <a:gd name="connsiteY347" fmla="*/ 4031582 h 5783873"/>
                    <a:gd name="connsiteX348" fmla="*/ 4234630 w 5257659"/>
                    <a:gd name="connsiteY348" fmla="*/ 4139970 h 5783873"/>
                    <a:gd name="connsiteX349" fmla="*/ 4259570 w 5257659"/>
                    <a:gd name="connsiteY349" fmla="*/ 4173608 h 5783873"/>
                    <a:gd name="connsiteX350" fmla="*/ 4316933 w 5257659"/>
                    <a:gd name="connsiteY350" fmla="*/ 4239638 h 5783873"/>
                    <a:gd name="connsiteX351" fmla="*/ 4316933 w 5257659"/>
                    <a:gd name="connsiteY351" fmla="*/ 4247113 h 5783873"/>
                    <a:gd name="connsiteX352" fmla="*/ 4296980 w 5257659"/>
                    <a:gd name="connsiteY352" fmla="*/ 4247113 h 5783873"/>
                    <a:gd name="connsiteX353" fmla="*/ 4265805 w 5257659"/>
                    <a:gd name="connsiteY353" fmla="*/ 4212229 h 5783873"/>
                    <a:gd name="connsiteX354" fmla="*/ 4202208 w 5257659"/>
                    <a:gd name="connsiteY354" fmla="*/ 4161150 h 5783873"/>
                    <a:gd name="connsiteX355" fmla="*/ 4176021 w 5257659"/>
                    <a:gd name="connsiteY355" fmla="*/ 4127512 h 5783873"/>
                    <a:gd name="connsiteX356" fmla="*/ 4173527 w 5257659"/>
                    <a:gd name="connsiteY356" fmla="*/ 4116300 h 5783873"/>
                    <a:gd name="connsiteX357" fmla="*/ 4088730 w 5257659"/>
                    <a:gd name="connsiteY357" fmla="*/ 4096366 h 5783873"/>
                    <a:gd name="connsiteX358" fmla="*/ 4065037 w 5257659"/>
                    <a:gd name="connsiteY358" fmla="*/ 4115054 h 5783873"/>
                    <a:gd name="connsiteX359" fmla="*/ 4022639 w 5257659"/>
                    <a:gd name="connsiteY359" fmla="*/ 4146200 h 5783873"/>
                    <a:gd name="connsiteX360" fmla="*/ 3972759 w 5257659"/>
                    <a:gd name="connsiteY360" fmla="*/ 4219704 h 5783873"/>
                    <a:gd name="connsiteX361" fmla="*/ 3931607 w 5257659"/>
                    <a:gd name="connsiteY361" fmla="*/ 4289471 h 5783873"/>
                    <a:gd name="connsiteX362" fmla="*/ 3912902 w 5257659"/>
                    <a:gd name="connsiteY362" fmla="*/ 4338059 h 5783873"/>
                    <a:gd name="connsiteX363" fmla="*/ 3858034 w 5257659"/>
                    <a:gd name="connsiteY363" fmla="*/ 4487560 h 5783873"/>
                    <a:gd name="connsiteX364" fmla="*/ 3851799 w 5257659"/>
                    <a:gd name="connsiteY364" fmla="*/ 4492543 h 5783873"/>
                    <a:gd name="connsiteX365" fmla="*/ 3794437 w 5257659"/>
                    <a:gd name="connsiteY365" fmla="*/ 4461397 h 5783873"/>
                    <a:gd name="connsiteX366" fmla="*/ 3697170 w 5257659"/>
                    <a:gd name="connsiteY366" fmla="*/ 4420285 h 5783873"/>
                    <a:gd name="connsiteX367" fmla="*/ 3684700 w 5257659"/>
                    <a:gd name="connsiteY367" fmla="*/ 4424022 h 5783873"/>
                    <a:gd name="connsiteX368" fmla="*/ 3642302 w 5257659"/>
                    <a:gd name="connsiteY368" fmla="*/ 4308159 h 5783873"/>
                    <a:gd name="connsiteX369" fmla="*/ 3601151 w 5257659"/>
                    <a:gd name="connsiteY369" fmla="*/ 4283242 h 5783873"/>
                    <a:gd name="connsiteX370" fmla="*/ 3582446 w 5257659"/>
                    <a:gd name="connsiteY370" fmla="*/ 4235900 h 5783873"/>
                    <a:gd name="connsiteX371" fmla="*/ 3572470 w 5257659"/>
                    <a:gd name="connsiteY371" fmla="*/ 4179837 h 5783873"/>
                    <a:gd name="connsiteX372" fmla="*/ 3589928 w 5257659"/>
                    <a:gd name="connsiteY372" fmla="*/ 4143708 h 5783873"/>
                    <a:gd name="connsiteX373" fmla="*/ 3633573 w 5257659"/>
                    <a:gd name="connsiteY373" fmla="*/ 4132495 h 5783873"/>
                    <a:gd name="connsiteX374" fmla="*/ 3684700 w 5257659"/>
                    <a:gd name="connsiteY374" fmla="*/ 4088891 h 5783873"/>
                    <a:gd name="connsiteX375" fmla="*/ 3718369 w 5257659"/>
                    <a:gd name="connsiteY375" fmla="*/ 4071449 h 5783873"/>
                    <a:gd name="connsiteX376" fmla="*/ 3732086 w 5257659"/>
                    <a:gd name="connsiteY376" fmla="*/ 4090137 h 5783873"/>
                    <a:gd name="connsiteX377" fmla="*/ 3755780 w 5257659"/>
                    <a:gd name="connsiteY377" fmla="*/ 4143708 h 5783873"/>
                    <a:gd name="connsiteX378" fmla="*/ 3768250 w 5257659"/>
                    <a:gd name="connsiteY378" fmla="*/ 4157412 h 5783873"/>
                    <a:gd name="connsiteX379" fmla="*/ 3779473 w 5257659"/>
                    <a:gd name="connsiteY379" fmla="*/ 4141216 h 5783873"/>
                    <a:gd name="connsiteX380" fmla="*/ 3821871 w 5257659"/>
                    <a:gd name="connsiteY380" fmla="*/ 4041549 h 5783873"/>
                    <a:gd name="connsiteX381" fmla="*/ 3804413 w 5257659"/>
                    <a:gd name="connsiteY381" fmla="*/ 4005420 h 5783873"/>
                    <a:gd name="connsiteX382" fmla="*/ 3748297 w 5257659"/>
                    <a:gd name="connsiteY382" fmla="*/ 4032828 h 5783873"/>
                    <a:gd name="connsiteX383" fmla="*/ 3728345 w 5257659"/>
                    <a:gd name="connsiteY383" fmla="*/ 4046532 h 5783873"/>
                    <a:gd name="connsiteX384" fmla="*/ 3722110 w 5257659"/>
                    <a:gd name="connsiteY384" fmla="*/ 4026599 h 5783873"/>
                    <a:gd name="connsiteX385" fmla="*/ 3690935 w 5257659"/>
                    <a:gd name="connsiteY385" fmla="*/ 3874607 h 5783873"/>
                    <a:gd name="connsiteX386" fmla="*/ 3638561 w 5257659"/>
                    <a:gd name="connsiteY386" fmla="*/ 3877098 h 5783873"/>
                    <a:gd name="connsiteX387" fmla="*/ 3566235 w 5257659"/>
                    <a:gd name="connsiteY387" fmla="*/ 3941882 h 5783873"/>
                    <a:gd name="connsiteX388" fmla="*/ 3475203 w 5257659"/>
                    <a:gd name="connsiteY388" fmla="*/ 3955586 h 5783873"/>
                    <a:gd name="connsiteX389" fmla="*/ 3446522 w 5257659"/>
                    <a:gd name="connsiteY389" fmla="*/ 3961815 h 5783873"/>
                    <a:gd name="connsiteX390" fmla="*/ 3441534 w 5257659"/>
                    <a:gd name="connsiteY390" fmla="*/ 4006666 h 5783873"/>
                    <a:gd name="connsiteX391" fmla="*/ 3436546 w 5257659"/>
                    <a:gd name="connsiteY391" fmla="*/ 4031582 h 5783873"/>
                    <a:gd name="connsiteX392" fmla="*/ 3397889 w 5257659"/>
                    <a:gd name="connsiteY392" fmla="*/ 4075187 h 5783873"/>
                    <a:gd name="connsiteX393" fmla="*/ 3369207 w 5257659"/>
                    <a:gd name="connsiteY393" fmla="*/ 4076433 h 5783873"/>
                    <a:gd name="connsiteX394" fmla="*/ 3268200 w 5257659"/>
                    <a:gd name="connsiteY394" fmla="*/ 4096366 h 5783873"/>
                    <a:gd name="connsiteX395" fmla="*/ 3243260 w 5257659"/>
                    <a:gd name="connsiteY395" fmla="*/ 4122529 h 5783873"/>
                    <a:gd name="connsiteX396" fmla="*/ 3212085 w 5257659"/>
                    <a:gd name="connsiteY396" fmla="*/ 4154921 h 5783873"/>
                    <a:gd name="connsiteX397" fmla="*/ 3163451 w 5257659"/>
                    <a:gd name="connsiteY397" fmla="*/ 4173608 h 5783873"/>
                    <a:gd name="connsiteX398" fmla="*/ 3079902 w 5257659"/>
                    <a:gd name="connsiteY398" fmla="*/ 4157412 h 5783873"/>
                    <a:gd name="connsiteX399" fmla="*/ 2985129 w 5257659"/>
                    <a:gd name="connsiteY399" fmla="*/ 4184821 h 5783873"/>
                    <a:gd name="connsiteX400" fmla="*/ 2938990 w 5257659"/>
                    <a:gd name="connsiteY400" fmla="*/ 4169871 h 5783873"/>
                    <a:gd name="connsiteX401" fmla="*/ 2931508 w 5257659"/>
                    <a:gd name="connsiteY401" fmla="*/ 4152429 h 5783873"/>
                    <a:gd name="connsiteX402" fmla="*/ 2881628 w 5257659"/>
                    <a:gd name="connsiteY402" fmla="*/ 4164887 h 5783873"/>
                    <a:gd name="connsiteX403" fmla="*/ 2860429 w 5257659"/>
                    <a:gd name="connsiteY403" fmla="*/ 4166133 h 5783873"/>
                    <a:gd name="connsiteX404" fmla="*/ 2745704 w 5257659"/>
                    <a:gd name="connsiteY404" fmla="*/ 4204754 h 5783873"/>
                    <a:gd name="connsiteX405" fmla="*/ 2642203 w 5257659"/>
                    <a:gd name="connsiteY405" fmla="*/ 4304421 h 5783873"/>
                    <a:gd name="connsiteX406" fmla="*/ 2659661 w 5257659"/>
                    <a:gd name="connsiteY406" fmla="*/ 4349272 h 5783873"/>
                    <a:gd name="connsiteX407" fmla="*/ 2629733 w 5257659"/>
                    <a:gd name="connsiteY407" fmla="*/ 4331830 h 5783873"/>
                    <a:gd name="connsiteX408" fmla="*/ 2584840 w 5257659"/>
                    <a:gd name="connsiteY408" fmla="*/ 4339305 h 5783873"/>
                    <a:gd name="connsiteX409" fmla="*/ 2546183 w 5257659"/>
                    <a:gd name="connsiteY409" fmla="*/ 4354255 h 5783873"/>
                    <a:gd name="connsiteX410" fmla="*/ 2440187 w 5257659"/>
                    <a:gd name="connsiteY410" fmla="*/ 4362976 h 5783873"/>
                    <a:gd name="connsiteX411" fmla="*/ 2422729 w 5257659"/>
                    <a:gd name="connsiteY411" fmla="*/ 4390384 h 5783873"/>
                    <a:gd name="connsiteX412" fmla="*/ 2406519 w 5257659"/>
                    <a:gd name="connsiteY412" fmla="*/ 4426514 h 5783873"/>
                    <a:gd name="connsiteX413" fmla="*/ 2350403 w 5257659"/>
                    <a:gd name="connsiteY413" fmla="*/ 4426514 h 5783873"/>
                    <a:gd name="connsiteX414" fmla="*/ 2275583 w 5257659"/>
                    <a:gd name="connsiteY414" fmla="*/ 4395368 h 5783873"/>
                    <a:gd name="connsiteX415" fmla="*/ 2248149 w 5257659"/>
                    <a:gd name="connsiteY415" fmla="*/ 4386647 h 5783873"/>
                    <a:gd name="connsiteX416" fmla="*/ 2259372 w 5257659"/>
                    <a:gd name="connsiteY416" fmla="*/ 4366713 h 5783873"/>
                    <a:gd name="connsiteX417" fmla="*/ 2291794 w 5257659"/>
                    <a:gd name="connsiteY417" fmla="*/ 4372943 h 5783873"/>
                    <a:gd name="connsiteX418" fmla="*/ 2308005 w 5257659"/>
                    <a:gd name="connsiteY418" fmla="*/ 4381664 h 5783873"/>
                    <a:gd name="connsiteX419" fmla="*/ 2304264 w 5257659"/>
                    <a:gd name="connsiteY419" fmla="*/ 4364222 h 5783873"/>
                    <a:gd name="connsiteX420" fmla="*/ 2298029 w 5257659"/>
                    <a:gd name="connsiteY420" fmla="*/ 4356747 h 5783873"/>
                    <a:gd name="connsiteX421" fmla="*/ 2268101 w 5257659"/>
                    <a:gd name="connsiteY421" fmla="*/ 4330584 h 5783873"/>
                    <a:gd name="connsiteX422" fmla="*/ 2283065 w 5257659"/>
                    <a:gd name="connsiteY422" fmla="*/ 4281996 h 5783873"/>
                    <a:gd name="connsiteX423" fmla="*/ 2271842 w 5257659"/>
                    <a:gd name="connsiteY423" fmla="*/ 4217213 h 5783873"/>
                    <a:gd name="connsiteX424" fmla="*/ 2214479 w 5257659"/>
                    <a:gd name="connsiteY424" fmla="*/ 4222196 h 5783873"/>
                    <a:gd name="connsiteX425" fmla="*/ 2200762 w 5257659"/>
                    <a:gd name="connsiteY425" fmla="*/ 4225933 h 5783873"/>
                    <a:gd name="connsiteX426" fmla="*/ 2199515 w 5257659"/>
                    <a:gd name="connsiteY426" fmla="*/ 4161150 h 5783873"/>
                    <a:gd name="connsiteX427" fmla="*/ 2200762 w 5257659"/>
                    <a:gd name="connsiteY427" fmla="*/ 4139970 h 5783873"/>
                    <a:gd name="connsiteX428" fmla="*/ 2184551 w 5257659"/>
                    <a:gd name="connsiteY428" fmla="*/ 4090137 h 5783873"/>
                    <a:gd name="connsiteX429" fmla="*/ 2160858 w 5257659"/>
                    <a:gd name="connsiteY429" fmla="*/ 4021616 h 5783873"/>
                    <a:gd name="connsiteX430" fmla="*/ 2144647 w 5257659"/>
                    <a:gd name="connsiteY430" fmla="*/ 3979257 h 5783873"/>
                    <a:gd name="connsiteX431" fmla="*/ 2094767 w 5257659"/>
                    <a:gd name="connsiteY431" fmla="*/ 3929423 h 5783873"/>
                    <a:gd name="connsiteX432" fmla="*/ 2003735 w 5257659"/>
                    <a:gd name="connsiteY432" fmla="*/ 3819790 h 5783873"/>
                    <a:gd name="connsiteX433" fmla="*/ 1998747 w 5257659"/>
                    <a:gd name="connsiteY433" fmla="*/ 3743793 h 5783873"/>
                    <a:gd name="connsiteX434" fmla="*/ 2006229 w 5257659"/>
                    <a:gd name="connsiteY434" fmla="*/ 3700189 h 5783873"/>
                    <a:gd name="connsiteX435" fmla="*/ 1999994 w 5257659"/>
                    <a:gd name="connsiteY435" fmla="*/ 3659076 h 5783873"/>
                    <a:gd name="connsiteX436" fmla="*/ 1987524 w 5257659"/>
                    <a:gd name="connsiteY436" fmla="*/ 3637897 h 5783873"/>
                    <a:gd name="connsiteX437" fmla="*/ 1966325 w 5257659"/>
                    <a:gd name="connsiteY437" fmla="*/ 3650355 h 5783873"/>
                    <a:gd name="connsiteX438" fmla="*/ 1945126 w 5257659"/>
                    <a:gd name="connsiteY438" fmla="*/ 3750022 h 5783873"/>
                    <a:gd name="connsiteX439" fmla="*/ 1936397 w 5257659"/>
                    <a:gd name="connsiteY439" fmla="*/ 3808577 h 5783873"/>
                    <a:gd name="connsiteX440" fmla="*/ 1927668 w 5257659"/>
                    <a:gd name="connsiteY440" fmla="*/ 3857165 h 5783873"/>
                    <a:gd name="connsiteX441" fmla="*/ 1897740 w 5257659"/>
                    <a:gd name="connsiteY441" fmla="*/ 3905753 h 5783873"/>
                    <a:gd name="connsiteX442" fmla="*/ 1869059 w 5257659"/>
                    <a:gd name="connsiteY442" fmla="*/ 3895786 h 5783873"/>
                    <a:gd name="connsiteX443" fmla="*/ 1831648 w 5257659"/>
                    <a:gd name="connsiteY443" fmla="*/ 3870869 h 5783873"/>
                    <a:gd name="connsiteX444" fmla="*/ 1769298 w 5257659"/>
                    <a:gd name="connsiteY444" fmla="*/ 3812315 h 5783873"/>
                    <a:gd name="connsiteX445" fmla="*/ 1729394 w 5257659"/>
                    <a:gd name="connsiteY445" fmla="*/ 3840969 h 5783873"/>
                    <a:gd name="connsiteX446" fmla="*/ 1683255 w 5257659"/>
                    <a:gd name="connsiteY446" fmla="*/ 3821035 h 5783873"/>
                    <a:gd name="connsiteX447" fmla="*/ 1678267 w 5257659"/>
                    <a:gd name="connsiteY447" fmla="*/ 3807331 h 5783873"/>
                    <a:gd name="connsiteX448" fmla="*/ 1684501 w 5257659"/>
                    <a:gd name="connsiteY448" fmla="*/ 3741302 h 5783873"/>
                    <a:gd name="connsiteX449" fmla="*/ 1679513 w 5257659"/>
                    <a:gd name="connsiteY449" fmla="*/ 3723860 h 5783873"/>
                    <a:gd name="connsiteX450" fmla="*/ 1670785 w 5257659"/>
                    <a:gd name="connsiteY450" fmla="*/ 3680255 h 5783873"/>
                    <a:gd name="connsiteX451" fmla="*/ 1672031 w 5257659"/>
                    <a:gd name="connsiteY451" fmla="*/ 3609243 h 5783873"/>
                    <a:gd name="connsiteX452" fmla="*/ 1678267 w 5257659"/>
                    <a:gd name="connsiteY452" fmla="*/ 3554426 h 5783873"/>
                    <a:gd name="connsiteX453" fmla="*/ 1664549 w 5257659"/>
                    <a:gd name="connsiteY453" fmla="*/ 3505838 h 5783873"/>
                    <a:gd name="connsiteX454" fmla="*/ 1644597 w 5257659"/>
                    <a:gd name="connsiteY454" fmla="*/ 3474692 h 5783873"/>
                    <a:gd name="connsiteX455" fmla="*/ 1603446 w 5257659"/>
                    <a:gd name="connsiteY455" fmla="*/ 3331420 h 5783873"/>
                    <a:gd name="connsiteX456" fmla="*/ 1559801 w 5257659"/>
                    <a:gd name="connsiteY456" fmla="*/ 3320208 h 5783873"/>
                    <a:gd name="connsiteX457" fmla="*/ 1521144 w 5257659"/>
                    <a:gd name="connsiteY457" fmla="*/ 3323945 h 5783873"/>
                    <a:gd name="connsiteX458" fmla="*/ 1513662 w 5257659"/>
                    <a:gd name="connsiteY458" fmla="*/ 3295291 h 5783873"/>
                    <a:gd name="connsiteX459" fmla="*/ 1478745 w 5257659"/>
                    <a:gd name="connsiteY459" fmla="*/ 3196869 h 5783873"/>
                    <a:gd name="connsiteX460" fmla="*/ 1438841 w 5257659"/>
                    <a:gd name="connsiteY460" fmla="*/ 3129594 h 5783873"/>
                    <a:gd name="connsiteX461" fmla="*/ 1397690 w 5257659"/>
                    <a:gd name="connsiteY461" fmla="*/ 3095956 h 5783873"/>
                    <a:gd name="connsiteX462" fmla="*/ 1387714 w 5257659"/>
                    <a:gd name="connsiteY462" fmla="*/ 3095956 h 5783873"/>
                    <a:gd name="connsiteX463" fmla="*/ 1299177 w 5257659"/>
                    <a:gd name="connsiteY463" fmla="*/ 2950193 h 5783873"/>
                    <a:gd name="connsiteX464" fmla="*/ 1320376 w 5257659"/>
                    <a:gd name="connsiteY464" fmla="*/ 2911572 h 5783873"/>
                    <a:gd name="connsiteX465" fmla="*/ 1279225 w 5257659"/>
                    <a:gd name="connsiteY465" fmla="*/ 2911572 h 5783873"/>
                    <a:gd name="connsiteX466" fmla="*/ 1240567 w 5257659"/>
                    <a:gd name="connsiteY466" fmla="*/ 2896622 h 5783873"/>
                    <a:gd name="connsiteX467" fmla="*/ 1201910 w 5257659"/>
                    <a:gd name="connsiteY467" fmla="*/ 2902851 h 5783873"/>
                    <a:gd name="connsiteX468" fmla="*/ 1191934 w 5257659"/>
                    <a:gd name="connsiteY468" fmla="*/ 2953931 h 5783873"/>
                    <a:gd name="connsiteX469" fmla="*/ 1236826 w 5257659"/>
                    <a:gd name="connsiteY469" fmla="*/ 3000027 h 5783873"/>
                    <a:gd name="connsiteX470" fmla="*/ 1251790 w 5257659"/>
                    <a:gd name="connsiteY470" fmla="*/ 3012485 h 5783873"/>
                    <a:gd name="connsiteX471" fmla="*/ 1268001 w 5257659"/>
                    <a:gd name="connsiteY471" fmla="*/ 3043631 h 5783873"/>
                    <a:gd name="connsiteX472" fmla="*/ 1236826 w 5257659"/>
                    <a:gd name="connsiteY472" fmla="*/ 3039894 h 5783873"/>
                    <a:gd name="connsiteX473" fmla="*/ 1200663 w 5257659"/>
                    <a:gd name="connsiteY473" fmla="*/ 3041139 h 5783873"/>
                    <a:gd name="connsiteX474" fmla="*/ 1104643 w 5257659"/>
                    <a:gd name="connsiteY474" fmla="*/ 3048614 h 5783873"/>
                    <a:gd name="connsiteX475" fmla="*/ 1077209 w 5257659"/>
                    <a:gd name="connsiteY475" fmla="*/ 3051106 h 5783873"/>
                    <a:gd name="connsiteX476" fmla="*/ 1029823 w 5257659"/>
                    <a:gd name="connsiteY476" fmla="*/ 3058581 h 5783873"/>
                    <a:gd name="connsiteX477" fmla="*/ 1011118 w 5257659"/>
                    <a:gd name="connsiteY477" fmla="*/ 3043631 h 5783873"/>
                    <a:gd name="connsiteX478" fmla="*/ 1028576 w 5257659"/>
                    <a:gd name="connsiteY478" fmla="*/ 3024944 h 5783873"/>
                    <a:gd name="connsiteX479" fmla="*/ 1082197 w 5257659"/>
                    <a:gd name="connsiteY479" fmla="*/ 2952685 h 5783873"/>
                    <a:gd name="connsiteX480" fmla="*/ 1093421 w 5257659"/>
                    <a:gd name="connsiteY480" fmla="*/ 2924030 h 5783873"/>
                    <a:gd name="connsiteX481" fmla="*/ 1135819 w 5257659"/>
                    <a:gd name="connsiteY481" fmla="*/ 2862984 h 5783873"/>
                    <a:gd name="connsiteX482" fmla="*/ 1186946 w 5257659"/>
                    <a:gd name="connsiteY482" fmla="*/ 2845543 h 5783873"/>
                    <a:gd name="connsiteX483" fmla="*/ 1279225 w 5257659"/>
                    <a:gd name="connsiteY483" fmla="*/ 2881672 h 5783873"/>
                    <a:gd name="connsiteX484" fmla="*/ 1300423 w 5257659"/>
                    <a:gd name="connsiteY484" fmla="*/ 2879180 h 5783873"/>
                    <a:gd name="connsiteX485" fmla="*/ 1304165 w 5257659"/>
                    <a:gd name="connsiteY485" fmla="*/ 2841805 h 5783873"/>
                    <a:gd name="connsiteX486" fmla="*/ 1306659 w 5257659"/>
                    <a:gd name="connsiteY486" fmla="*/ 2799446 h 5783873"/>
                    <a:gd name="connsiteX487" fmla="*/ 1341575 w 5257659"/>
                    <a:gd name="connsiteY487" fmla="*/ 2798201 h 5783873"/>
                    <a:gd name="connsiteX488" fmla="*/ 1378985 w 5257659"/>
                    <a:gd name="connsiteY488" fmla="*/ 2814397 h 5783873"/>
                    <a:gd name="connsiteX489" fmla="*/ 1516156 w 5257659"/>
                    <a:gd name="connsiteY489" fmla="*/ 2828101 h 5783873"/>
                    <a:gd name="connsiteX490" fmla="*/ 1568530 w 5257659"/>
                    <a:gd name="connsiteY490" fmla="*/ 2839313 h 5783873"/>
                    <a:gd name="connsiteX491" fmla="*/ 1559801 w 5257659"/>
                    <a:gd name="connsiteY491" fmla="*/ 2773284 h 5783873"/>
                    <a:gd name="connsiteX492" fmla="*/ 1561048 w 5257659"/>
                    <a:gd name="connsiteY492" fmla="*/ 2770792 h 5783873"/>
                    <a:gd name="connsiteX493" fmla="*/ 1527379 w 5257659"/>
                    <a:gd name="connsiteY493" fmla="*/ 2701025 h 5783873"/>
                    <a:gd name="connsiteX494" fmla="*/ 1493709 w 5257659"/>
                    <a:gd name="connsiteY494" fmla="*/ 2688567 h 5783873"/>
                    <a:gd name="connsiteX495" fmla="*/ 1499945 w 5257659"/>
                    <a:gd name="connsiteY495" fmla="*/ 2676108 h 5783873"/>
                    <a:gd name="connsiteX496" fmla="*/ 1512415 w 5257659"/>
                    <a:gd name="connsiteY496" fmla="*/ 2643716 h 5783873"/>
                    <a:gd name="connsiteX497" fmla="*/ 1478745 w 5257659"/>
                    <a:gd name="connsiteY497" fmla="*/ 2643716 h 5783873"/>
                    <a:gd name="connsiteX498" fmla="*/ 1448817 w 5257659"/>
                    <a:gd name="connsiteY498" fmla="*/ 2676108 h 5783873"/>
                    <a:gd name="connsiteX499" fmla="*/ 1442582 w 5257659"/>
                    <a:gd name="connsiteY499" fmla="*/ 2719713 h 5783873"/>
                    <a:gd name="connsiteX500" fmla="*/ 1398937 w 5257659"/>
                    <a:gd name="connsiteY500" fmla="*/ 2722204 h 5783873"/>
                    <a:gd name="connsiteX501" fmla="*/ 1393949 w 5257659"/>
                    <a:gd name="connsiteY501" fmla="*/ 2693550 h 5783873"/>
                    <a:gd name="connsiteX502" fmla="*/ 1393949 w 5257659"/>
                    <a:gd name="connsiteY502" fmla="*/ 2600112 h 5783873"/>
                    <a:gd name="connsiteX503" fmla="*/ 1427618 w 5257659"/>
                    <a:gd name="connsiteY503" fmla="*/ 2555262 h 5783873"/>
                    <a:gd name="connsiteX504" fmla="*/ 1455052 w 5257659"/>
                    <a:gd name="connsiteY504" fmla="*/ 2547787 h 5783873"/>
                    <a:gd name="connsiteX505" fmla="*/ 1492463 w 5257659"/>
                    <a:gd name="connsiteY505" fmla="*/ 2512903 h 5783873"/>
                    <a:gd name="connsiteX506" fmla="*/ 1463781 w 5257659"/>
                    <a:gd name="connsiteY506" fmla="*/ 2459332 h 5783873"/>
                    <a:gd name="connsiteX507" fmla="*/ 1340328 w 5257659"/>
                    <a:gd name="connsiteY507" fmla="*/ 2357173 h 5783873"/>
                    <a:gd name="connsiteX508" fmla="*/ 1306659 w 5257659"/>
                    <a:gd name="connsiteY508" fmla="*/ 2324781 h 5783873"/>
                    <a:gd name="connsiteX509" fmla="*/ 1301671 w 5257659"/>
                    <a:gd name="connsiteY509" fmla="*/ 2299864 h 5783873"/>
                    <a:gd name="connsiteX510" fmla="*/ 1321623 w 5257659"/>
                    <a:gd name="connsiteY510" fmla="*/ 2191476 h 5783873"/>
                    <a:gd name="connsiteX511" fmla="*/ 1352798 w 5257659"/>
                    <a:gd name="connsiteY511" fmla="*/ 2146626 h 5783873"/>
                    <a:gd name="connsiteX512" fmla="*/ 1370256 w 5257659"/>
                    <a:gd name="connsiteY512" fmla="*/ 2126693 h 5783873"/>
                    <a:gd name="connsiteX513" fmla="*/ 1345316 w 5257659"/>
                    <a:gd name="connsiteY513" fmla="*/ 2119218 h 5783873"/>
                    <a:gd name="connsiteX514" fmla="*/ 1306659 w 5257659"/>
                    <a:gd name="connsiteY514" fmla="*/ 2124201 h 5783873"/>
                    <a:gd name="connsiteX515" fmla="*/ 1280471 w 5257659"/>
                    <a:gd name="connsiteY515" fmla="*/ 2110497 h 5783873"/>
                    <a:gd name="connsiteX516" fmla="*/ 1240567 w 5257659"/>
                    <a:gd name="connsiteY516" fmla="*/ 2090563 h 5783873"/>
                    <a:gd name="connsiteX517" fmla="*/ 1198169 w 5257659"/>
                    <a:gd name="connsiteY517" fmla="*/ 2069384 h 5783873"/>
                    <a:gd name="connsiteX518" fmla="*/ 1225603 w 5257659"/>
                    <a:gd name="connsiteY518" fmla="*/ 2045713 h 5783873"/>
                    <a:gd name="connsiteX519" fmla="*/ 1234332 w 5257659"/>
                    <a:gd name="connsiteY519" fmla="*/ 2043221 h 5783873"/>
                    <a:gd name="connsiteX520" fmla="*/ 1300423 w 5257659"/>
                    <a:gd name="connsiteY520" fmla="*/ 1979684 h 5783873"/>
                    <a:gd name="connsiteX521" fmla="*/ 1300423 w 5257659"/>
                    <a:gd name="connsiteY521" fmla="*/ 1931096 h 5783873"/>
                    <a:gd name="connsiteX522" fmla="*/ 1290447 w 5257659"/>
                    <a:gd name="connsiteY522" fmla="*/ 1919883 h 5783873"/>
                    <a:gd name="connsiteX523" fmla="*/ 1297929 w 5257659"/>
                    <a:gd name="connsiteY523" fmla="*/ 1899950 h 5783873"/>
                    <a:gd name="connsiteX524" fmla="*/ 1320376 w 5257659"/>
                    <a:gd name="connsiteY524" fmla="*/ 1904933 h 5783873"/>
                    <a:gd name="connsiteX525" fmla="*/ 1433853 w 5257659"/>
                    <a:gd name="connsiteY525" fmla="*/ 1871295 h 5783873"/>
                    <a:gd name="connsiteX526" fmla="*/ 1423877 w 5257659"/>
                    <a:gd name="connsiteY526" fmla="*/ 1855100 h 5783873"/>
                    <a:gd name="connsiteX527" fmla="*/ 1385220 w 5257659"/>
                    <a:gd name="connsiteY527" fmla="*/ 1858837 h 5783873"/>
                    <a:gd name="connsiteX528" fmla="*/ 1341575 w 5257659"/>
                    <a:gd name="connsiteY528" fmla="*/ 1881262 h 5783873"/>
                    <a:gd name="connsiteX529" fmla="*/ 1284213 w 5257659"/>
                    <a:gd name="connsiteY529" fmla="*/ 1827691 h 5783873"/>
                    <a:gd name="connsiteX530" fmla="*/ 1270495 w 5257659"/>
                    <a:gd name="connsiteY530" fmla="*/ 1806512 h 5783873"/>
                    <a:gd name="connsiteX531" fmla="*/ 1248049 w 5257659"/>
                    <a:gd name="connsiteY531" fmla="*/ 1754186 h 5783873"/>
                    <a:gd name="connsiteX532" fmla="*/ 1319129 w 5257659"/>
                    <a:gd name="connsiteY532" fmla="*/ 1708090 h 5783873"/>
                    <a:gd name="connsiteX533" fmla="*/ 1344069 w 5257659"/>
                    <a:gd name="connsiteY533" fmla="*/ 1706845 h 5783873"/>
                    <a:gd name="connsiteX534" fmla="*/ 1370256 w 5257659"/>
                    <a:gd name="connsiteY534" fmla="*/ 1638323 h 5783873"/>
                    <a:gd name="connsiteX535" fmla="*/ 1350304 w 5257659"/>
                    <a:gd name="connsiteY535" fmla="*/ 1623373 h 5783873"/>
                    <a:gd name="connsiteX536" fmla="*/ 1321623 w 5257659"/>
                    <a:gd name="connsiteY536" fmla="*/ 1622127 h 5783873"/>
                    <a:gd name="connsiteX537" fmla="*/ 1199416 w 5257659"/>
                    <a:gd name="connsiteY537" fmla="*/ 1584752 h 5783873"/>
                    <a:gd name="connsiteX538" fmla="*/ 1193181 w 5257659"/>
                    <a:gd name="connsiteY538" fmla="*/ 1562327 h 5783873"/>
                    <a:gd name="connsiteX539" fmla="*/ 1238073 w 5257659"/>
                    <a:gd name="connsiteY539" fmla="*/ 1543639 h 5783873"/>
                    <a:gd name="connsiteX540" fmla="*/ 1360280 w 5257659"/>
                    <a:gd name="connsiteY540" fmla="*/ 1608423 h 5783873"/>
                    <a:gd name="connsiteX541" fmla="*/ 1425124 w 5257659"/>
                    <a:gd name="connsiteY541" fmla="*/ 1589736 h 5783873"/>
                    <a:gd name="connsiteX542" fmla="*/ 1450064 w 5257659"/>
                    <a:gd name="connsiteY542" fmla="*/ 1518723 h 5783873"/>
                    <a:gd name="connsiteX543" fmla="*/ 1468769 w 5257659"/>
                    <a:gd name="connsiteY543" fmla="*/ 1472627 h 5783873"/>
                    <a:gd name="connsiteX544" fmla="*/ 1497451 w 5257659"/>
                    <a:gd name="connsiteY544" fmla="*/ 1472627 h 5783873"/>
                    <a:gd name="connsiteX545" fmla="*/ 1508674 w 5257659"/>
                    <a:gd name="connsiteY545" fmla="*/ 1473872 h 5783873"/>
                    <a:gd name="connsiteX546" fmla="*/ 1585988 w 5257659"/>
                    <a:gd name="connsiteY546" fmla="*/ 1462660 h 5783873"/>
                    <a:gd name="connsiteX547" fmla="*/ 1650833 w 5257659"/>
                    <a:gd name="connsiteY547" fmla="*/ 1434005 h 5783873"/>
                    <a:gd name="connsiteX548" fmla="*/ 1654573 w 5257659"/>
                    <a:gd name="connsiteY548" fmla="*/ 1410335 h 5783873"/>
                    <a:gd name="connsiteX549" fmla="*/ 1593470 w 5257659"/>
                    <a:gd name="connsiteY549" fmla="*/ 1356763 h 5783873"/>
                    <a:gd name="connsiteX550" fmla="*/ 1556060 w 5257659"/>
                    <a:gd name="connsiteY550" fmla="*/ 1264571 h 5783873"/>
                    <a:gd name="connsiteX551" fmla="*/ 1573518 w 5257659"/>
                    <a:gd name="connsiteY551" fmla="*/ 1252113 h 5783873"/>
                    <a:gd name="connsiteX552" fmla="*/ 1613422 w 5257659"/>
                    <a:gd name="connsiteY552" fmla="*/ 1214738 h 5783873"/>
                    <a:gd name="connsiteX553" fmla="*/ 1674525 w 5257659"/>
                    <a:gd name="connsiteY553" fmla="*/ 1101366 h 5783873"/>
                    <a:gd name="connsiteX554" fmla="*/ 1728147 w 5257659"/>
                    <a:gd name="connsiteY554" fmla="*/ 1081433 h 5783873"/>
                    <a:gd name="connsiteX555" fmla="*/ 1815437 w 5257659"/>
                    <a:gd name="connsiteY555" fmla="*/ 1015403 h 5783873"/>
                    <a:gd name="connsiteX556" fmla="*/ 1815371 w 5257659"/>
                    <a:gd name="connsiteY556" fmla="*/ 1016781 h 5783873"/>
                    <a:gd name="connsiteX557" fmla="*/ 1815381 w 5257659"/>
                    <a:gd name="connsiteY557" fmla="*/ 1016766 h 5783873"/>
                    <a:gd name="connsiteX558" fmla="*/ 1927542 w 5257659"/>
                    <a:gd name="connsiteY558" fmla="*/ 899449 h 5783873"/>
                    <a:gd name="connsiteX559" fmla="*/ 1942497 w 5257659"/>
                    <a:gd name="connsiteY559" fmla="*/ 863255 h 5783873"/>
                    <a:gd name="connsiteX560" fmla="*/ 1973497 w 5257659"/>
                    <a:gd name="connsiteY560" fmla="*/ 825033 h 5783873"/>
                    <a:gd name="connsiteX561" fmla="*/ 4688638 w 5257659"/>
                    <a:gd name="connsiteY561" fmla="*/ 328515 h 5783873"/>
                    <a:gd name="connsiteX562" fmla="*/ 4847115 w 5257659"/>
                    <a:gd name="connsiteY562" fmla="*/ 493008 h 5783873"/>
                    <a:gd name="connsiteX563" fmla="*/ 4899525 w 5257659"/>
                    <a:gd name="connsiteY563" fmla="*/ 540362 h 5783873"/>
                    <a:gd name="connsiteX564" fmla="*/ 4905764 w 5257659"/>
                    <a:gd name="connsiteY564" fmla="*/ 540362 h 5783873"/>
                    <a:gd name="connsiteX565" fmla="*/ 4913251 w 5257659"/>
                    <a:gd name="connsiteY565" fmla="*/ 546593 h 5783873"/>
                    <a:gd name="connsiteX566" fmla="*/ 5016823 w 5257659"/>
                    <a:gd name="connsiteY566" fmla="*/ 647532 h 5783873"/>
                    <a:gd name="connsiteX567" fmla="*/ 5051763 w 5257659"/>
                    <a:gd name="connsiteY567" fmla="*/ 681178 h 5783873"/>
                    <a:gd name="connsiteX568" fmla="*/ 5218975 w 5257659"/>
                    <a:gd name="connsiteY568" fmla="*/ 899256 h 5783873"/>
                    <a:gd name="connsiteX569" fmla="*/ 5243932 w 5257659"/>
                    <a:gd name="connsiteY569" fmla="*/ 937887 h 5783873"/>
                    <a:gd name="connsiteX570" fmla="*/ 5257659 w 5257659"/>
                    <a:gd name="connsiteY570" fmla="*/ 962810 h 5783873"/>
                    <a:gd name="connsiteX571" fmla="*/ 5250172 w 5257659"/>
                    <a:gd name="connsiteY571" fmla="*/ 1083687 h 5783873"/>
                    <a:gd name="connsiteX572" fmla="*/ 5236445 w 5257659"/>
                    <a:gd name="connsiteY572" fmla="*/ 1123564 h 5783873"/>
                    <a:gd name="connsiteX573" fmla="*/ 5051763 w 5257659"/>
                    <a:gd name="connsiteY573" fmla="*/ 1168426 h 5783873"/>
                    <a:gd name="connsiteX574" fmla="*/ 4956926 w 5257659"/>
                    <a:gd name="connsiteY574" fmla="*/ 1202072 h 5783873"/>
                    <a:gd name="connsiteX575" fmla="*/ 4951935 w 5257659"/>
                    <a:gd name="connsiteY575" fmla="*/ 1226996 h 5783873"/>
                    <a:gd name="connsiteX576" fmla="*/ 4969405 w 5257659"/>
                    <a:gd name="connsiteY576" fmla="*/ 1251919 h 5783873"/>
                    <a:gd name="connsiteX577" fmla="*/ 4976892 w 5257659"/>
                    <a:gd name="connsiteY577" fmla="*/ 1274350 h 5783873"/>
                    <a:gd name="connsiteX578" fmla="*/ 4953183 w 5257659"/>
                    <a:gd name="connsiteY578" fmla="*/ 1275596 h 5783873"/>
                    <a:gd name="connsiteX579" fmla="*/ 4887046 w 5257659"/>
                    <a:gd name="connsiteY579" fmla="*/ 1289304 h 5783873"/>
                    <a:gd name="connsiteX580" fmla="*/ 4892038 w 5257659"/>
                    <a:gd name="connsiteY580" fmla="*/ 1325442 h 5783873"/>
                    <a:gd name="connsiteX581" fmla="*/ 4958174 w 5257659"/>
                    <a:gd name="connsiteY581" fmla="*/ 1395227 h 5783873"/>
                    <a:gd name="connsiteX582" fmla="*/ 4971900 w 5257659"/>
                    <a:gd name="connsiteY582" fmla="*/ 1511120 h 5783873"/>
                    <a:gd name="connsiteX583" fmla="*/ 4994362 w 5257659"/>
                    <a:gd name="connsiteY583" fmla="*/ 1550997 h 5783873"/>
                    <a:gd name="connsiteX584" fmla="*/ 5030549 w 5257659"/>
                    <a:gd name="connsiteY584" fmla="*/ 1503643 h 5783873"/>
                    <a:gd name="connsiteX585" fmla="*/ 5061746 w 5257659"/>
                    <a:gd name="connsiteY585" fmla="*/ 1474981 h 5783873"/>
                    <a:gd name="connsiteX586" fmla="*/ 5127882 w 5257659"/>
                    <a:gd name="connsiteY586" fmla="*/ 1487443 h 5783873"/>
                    <a:gd name="connsiteX587" fmla="*/ 5160326 w 5257659"/>
                    <a:gd name="connsiteY587" fmla="*/ 1507381 h 5783873"/>
                    <a:gd name="connsiteX588" fmla="*/ 5134121 w 5257659"/>
                    <a:gd name="connsiteY588" fmla="*/ 1529812 h 5783873"/>
                    <a:gd name="connsiteX589" fmla="*/ 5056754 w 5257659"/>
                    <a:gd name="connsiteY589" fmla="*/ 1603336 h 5783873"/>
                    <a:gd name="connsiteX590" fmla="*/ 5033045 w 5257659"/>
                    <a:gd name="connsiteY590" fmla="*/ 1639474 h 5783873"/>
                    <a:gd name="connsiteX591" fmla="*/ 4956926 w 5257659"/>
                    <a:gd name="connsiteY591" fmla="*/ 1668136 h 5783873"/>
                    <a:gd name="connsiteX592" fmla="*/ 4925730 w 5257659"/>
                    <a:gd name="connsiteY592" fmla="*/ 1680597 h 5783873"/>
                    <a:gd name="connsiteX593" fmla="*/ 4933217 w 5257659"/>
                    <a:gd name="connsiteY593" fmla="*/ 1698044 h 5783873"/>
                    <a:gd name="connsiteX594" fmla="*/ 4950687 w 5257659"/>
                    <a:gd name="connsiteY594" fmla="*/ 1696797 h 5783873"/>
                    <a:gd name="connsiteX595" fmla="*/ 5021814 w 5257659"/>
                    <a:gd name="connsiteY595" fmla="*/ 1731690 h 5783873"/>
                    <a:gd name="connsiteX596" fmla="*/ 5019319 w 5257659"/>
                    <a:gd name="connsiteY596" fmla="*/ 1801475 h 5783873"/>
                    <a:gd name="connsiteX597" fmla="*/ 4908260 w 5257659"/>
                    <a:gd name="connsiteY597" fmla="*/ 1932321 h 5783873"/>
                    <a:gd name="connsiteX598" fmla="*/ 4895781 w 5257659"/>
                    <a:gd name="connsiteY598" fmla="*/ 1949768 h 5783873"/>
                    <a:gd name="connsiteX599" fmla="*/ 4920738 w 5257659"/>
                    <a:gd name="connsiteY599" fmla="*/ 1962229 h 5783873"/>
                    <a:gd name="connsiteX600" fmla="*/ 4946943 w 5257659"/>
                    <a:gd name="connsiteY600" fmla="*/ 1963475 h 5783873"/>
                    <a:gd name="connsiteX601" fmla="*/ 4935713 w 5257659"/>
                    <a:gd name="connsiteY601" fmla="*/ 1989645 h 5783873"/>
                    <a:gd name="connsiteX602" fmla="*/ 4925730 w 5257659"/>
                    <a:gd name="connsiteY602" fmla="*/ 2060676 h 5783873"/>
                    <a:gd name="connsiteX603" fmla="*/ 4979387 w 5257659"/>
                    <a:gd name="connsiteY603" fmla="*/ 2110522 h 5783873"/>
                    <a:gd name="connsiteX604" fmla="*/ 5014327 w 5257659"/>
                    <a:gd name="connsiteY604" fmla="*/ 2175322 h 5783873"/>
                    <a:gd name="connsiteX605" fmla="*/ 5031797 w 5257659"/>
                    <a:gd name="connsiteY605" fmla="*/ 2251338 h 5783873"/>
                    <a:gd name="connsiteX606" fmla="*/ 5030549 w 5257659"/>
                    <a:gd name="connsiteY606" fmla="*/ 2291215 h 5783873"/>
                    <a:gd name="connsiteX607" fmla="*/ 5039284 w 5257659"/>
                    <a:gd name="connsiteY607" fmla="*/ 2332338 h 5783873"/>
                    <a:gd name="connsiteX608" fmla="*/ 5065489 w 5257659"/>
                    <a:gd name="connsiteY608" fmla="*/ 2361000 h 5783873"/>
                    <a:gd name="connsiteX609" fmla="*/ 5109164 w 5257659"/>
                    <a:gd name="connsiteY609" fmla="*/ 2377200 h 5783873"/>
                    <a:gd name="connsiteX610" fmla="*/ 5162822 w 5257659"/>
                    <a:gd name="connsiteY610" fmla="*/ 2373462 h 5783873"/>
                    <a:gd name="connsiteX611" fmla="*/ 5171557 w 5257659"/>
                    <a:gd name="connsiteY611" fmla="*/ 2378446 h 5783873"/>
                    <a:gd name="connsiteX612" fmla="*/ 5187779 w 5257659"/>
                    <a:gd name="connsiteY612" fmla="*/ 2433277 h 5783873"/>
                    <a:gd name="connsiteX613" fmla="*/ 5161574 w 5257659"/>
                    <a:gd name="connsiteY613" fmla="*/ 2483124 h 5783873"/>
                    <a:gd name="connsiteX614" fmla="*/ 5155335 w 5257659"/>
                    <a:gd name="connsiteY614" fmla="*/ 2504308 h 5783873"/>
                    <a:gd name="connsiteX615" fmla="*/ 5141608 w 5257659"/>
                    <a:gd name="connsiteY615" fmla="*/ 2555401 h 5783873"/>
                    <a:gd name="connsiteX616" fmla="*/ 5136617 w 5257659"/>
                    <a:gd name="connsiteY616" fmla="*/ 2569109 h 5783873"/>
                    <a:gd name="connsiteX617" fmla="*/ 5222719 w 5257659"/>
                    <a:gd name="connsiteY617" fmla="*/ 2611478 h 5783873"/>
                    <a:gd name="connsiteX618" fmla="*/ 5236445 w 5257659"/>
                    <a:gd name="connsiteY618" fmla="*/ 2613970 h 5783873"/>
                    <a:gd name="connsiteX619" fmla="*/ 5181540 w 5257659"/>
                    <a:gd name="connsiteY619" fmla="*/ 2665063 h 5783873"/>
                    <a:gd name="connsiteX620" fmla="*/ 5176548 w 5257659"/>
                    <a:gd name="connsiteY620" fmla="*/ 2729863 h 5783873"/>
                    <a:gd name="connsiteX621" fmla="*/ 5174053 w 5257659"/>
                    <a:gd name="connsiteY621" fmla="*/ 2817094 h 5783873"/>
                    <a:gd name="connsiteX622" fmla="*/ 5161574 w 5257659"/>
                    <a:gd name="connsiteY622" fmla="*/ 2840771 h 5783873"/>
                    <a:gd name="connsiteX623" fmla="*/ 5161574 w 5257659"/>
                    <a:gd name="connsiteY623" fmla="*/ 2858217 h 5783873"/>
                    <a:gd name="connsiteX624" fmla="*/ 5179044 w 5257659"/>
                    <a:gd name="connsiteY624" fmla="*/ 2855725 h 5783873"/>
                    <a:gd name="connsiteX625" fmla="*/ 5204001 w 5257659"/>
                    <a:gd name="connsiteY625" fmla="*/ 2847002 h 5783873"/>
                    <a:gd name="connsiteX626" fmla="*/ 5205249 w 5257659"/>
                    <a:gd name="connsiteY626" fmla="*/ 2874417 h 5783873"/>
                    <a:gd name="connsiteX627" fmla="*/ 5230206 w 5257659"/>
                    <a:gd name="connsiteY627" fmla="*/ 2974110 h 5783873"/>
                    <a:gd name="connsiteX628" fmla="*/ 5253915 w 5257659"/>
                    <a:gd name="connsiteY628" fmla="*/ 3060095 h 5783873"/>
                    <a:gd name="connsiteX629" fmla="*/ 5218975 w 5257659"/>
                    <a:gd name="connsiteY629" fmla="*/ 3091249 h 5783873"/>
                    <a:gd name="connsiteX630" fmla="*/ 5216480 w 5257659"/>
                    <a:gd name="connsiteY630" fmla="*/ 3065080 h 5783873"/>
                    <a:gd name="connsiteX631" fmla="*/ 5199010 w 5257659"/>
                    <a:gd name="connsiteY631" fmla="*/ 3050126 h 5783873"/>
                    <a:gd name="connsiteX632" fmla="*/ 5191523 w 5257659"/>
                    <a:gd name="connsiteY632" fmla="*/ 3067572 h 5783873"/>
                    <a:gd name="connsiteX633" fmla="*/ 5181540 w 5257659"/>
                    <a:gd name="connsiteY633" fmla="*/ 3114926 h 5783873"/>
                    <a:gd name="connsiteX634" fmla="*/ 5186531 w 5257659"/>
                    <a:gd name="connsiteY634" fmla="*/ 3142342 h 5783873"/>
                    <a:gd name="connsiteX635" fmla="*/ 5196514 w 5257659"/>
                    <a:gd name="connsiteY635" fmla="*/ 3184711 h 5783873"/>
                    <a:gd name="connsiteX636" fmla="*/ 5160326 w 5257659"/>
                    <a:gd name="connsiteY636" fmla="*/ 3138603 h 5783873"/>
                    <a:gd name="connsiteX637" fmla="*/ 5149096 w 5257659"/>
                    <a:gd name="connsiteY637" fmla="*/ 3108695 h 5783873"/>
                    <a:gd name="connsiteX638" fmla="*/ 5132873 w 5257659"/>
                    <a:gd name="connsiteY638" fmla="*/ 3006510 h 5783873"/>
                    <a:gd name="connsiteX639" fmla="*/ 5129130 w 5257659"/>
                    <a:gd name="connsiteY639" fmla="*/ 2964141 h 5783873"/>
                    <a:gd name="connsiteX640" fmla="*/ 5097934 w 5257659"/>
                    <a:gd name="connsiteY640" fmla="*/ 2663817 h 5783873"/>
                    <a:gd name="connsiteX641" fmla="*/ 5031797 w 5257659"/>
                    <a:gd name="connsiteY641" fmla="*/ 2405862 h 5783873"/>
                    <a:gd name="connsiteX642" fmla="*/ 4986875 w 5257659"/>
                    <a:gd name="connsiteY642" fmla="*/ 2299938 h 5783873"/>
                    <a:gd name="connsiteX643" fmla="*/ 4985627 w 5257659"/>
                    <a:gd name="connsiteY643" fmla="*/ 2225169 h 5783873"/>
                    <a:gd name="connsiteX644" fmla="*/ 4945695 w 5257659"/>
                    <a:gd name="connsiteY644" fmla="*/ 2137938 h 5783873"/>
                    <a:gd name="connsiteX645" fmla="*/ 4825902 w 5257659"/>
                    <a:gd name="connsiteY645" fmla="*/ 2091830 h 5783873"/>
                    <a:gd name="connsiteX646" fmla="*/ 4744791 w 5257659"/>
                    <a:gd name="connsiteY646" fmla="*/ 2027030 h 5783873"/>
                    <a:gd name="connsiteX647" fmla="*/ 4749782 w 5257659"/>
                    <a:gd name="connsiteY647" fmla="*/ 1990891 h 5783873"/>
                    <a:gd name="connsiteX648" fmla="*/ 4797201 w 5257659"/>
                    <a:gd name="connsiteY648" fmla="*/ 1957245 h 5783873"/>
                    <a:gd name="connsiteX649" fmla="*/ 4970653 w 5257659"/>
                    <a:gd name="connsiteY649" fmla="*/ 1828890 h 5783873"/>
                    <a:gd name="connsiteX650" fmla="*/ 4993114 w 5257659"/>
                    <a:gd name="connsiteY650" fmla="*/ 1770321 h 5783873"/>
                    <a:gd name="connsiteX651" fmla="*/ 4966909 w 5257659"/>
                    <a:gd name="connsiteY651" fmla="*/ 1734182 h 5783873"/>
                    <a:gd name="connsiteX652" fmla="*/ 4935713 w 5257659"/>
                    <a:gd name="connsiteY652" fmla="*/ 1752875 h 5783873"/>
                    <a:gd name="connsiteX653" fmla="*/ 4853354 w 5257659"/>
                    <a:gd name="connsiteY653" fmla="*/ 1784029 h 5783873"/>
                    <a:gd name="connsiteX654" fmla="*/ 4775987 w 5257659"/>
                    <a:gd name="connsiteY654" fmla="*/ 1755367 h 5783873"/>
                    <a:gd name="connsiteX655" fmla="*/ 4754774 w 5257659"/>
                    <a:gd name="connsiteY655" fmla="*/ 1714244 h 5783873"/>
                    <a:gd name="connsiteX656" fmla="*/ 4729817 w 5257659"/>
                    <a:gd name="connsiteY656" fmla="*/ 1592120 h 5783873"/>
                    <a:gd name="connsiteX657" fmla="*/ 4713595 w 5257659"/>
                    <a:gd name="connsiteY657" fmla="*/ 1578412 h 5783873"/>
                    <a:gd name="connsiteX658" fmla="*/ 4704860 w 5257659"/>
                    <a:gd name="connsiteY658" fmla="*/ 1594612 h 5783873"/>
                    <a:gd name="connsiteX659" fmla="*/ 4686142 w 5257659"/>
                    <a:gd name="connsiteY659" fmla="*/ 1660659 h 5783873"/>
                    <a:gd name="connsiteX660" fmla="*/ 4623749 w 5257659"/>
                    <a:gd name="connsiteY660" fmla="*/ 1714244 h 5783873"/>
                    <a:gd name="connsiteX661" fmla="*/ 4542639 w 5257659"/>
                    <a:gd name="connsiteY661" fmla="*/ 1678105 h 5783873"/>
                    <a:gd name="connsiteX662" fmla="*/ 4491477 w 5257659"/>
                    <a:gd name="connsiteY662" fmla="*/ 1644459 h 5783873"/>
                    <a:gd name="connsiteX663" fmla="*/ 4407871 w 5257659"/>
                    <a:gd name="connsiteY663" fmla="*/ 1587136 h 5783873"/>
                    <a:gd name="connsiteX664" fmla="*/ 4447802 w 5257659"/>
                    <a:gd name="connsiteY664" fmla="*/ 1507381 h 5783873"/>
                    <a:gd name="connsiteX665" fmla="*/ 4472759 w 5257659"/>
                    <a:gd name="connsiteY665" fmla="*/ 1476227 h 5783873"/>
                    <a:gd name="connsiteX666" fmla="*/ 4639971 w 5257659"/>
                    <a:gd name="connsiteY666" fmla="*/ 1496166 h 5783873"/>
                    <a:gd name="connsiteX667" fmla="*/ 4664928 w 5257659"/>
                    <a:gd name="connsiteY667" fmla="*/ 1502397 h 5783873"/>
                    <a:gd name="connsiteX668" fmla="*/ 4668672 w 5257659"/>
                    <a:gd name="connsiteY668" fmla="*/ 1478720 h 5783873"/>
                    <a:gd name="connsiteX669" fmla="*/ 4669920 w 5257659"/>
                    <a:gd name="connsiteY669" fmla="*/ 1416412 h 5783873"/>
                    <a:gd name="connsiteX670" fmla="*/ 4653698 w 5257659"/>
                    <a:gd name="connsiteY670" fmla="*/ 1446320 h 5783873"/>
                    <a:gd name="connsiteX671" fmla="*/ 4629989 w 5257659"/>
                    <a:gd name="connsiteY671" fmla="*/ 1466258 h 5783873"/>
                    <a:gd name="connsiteX672" fmla="*/ 4627493 w 5257659"/>
                    <a:gd name="connsiteY672" fmla="*/ 1465012 h 5783873"/>
                    <a:gd name="connsiteX673" fmla="*/ 4572587 w 5257659"/>
                    <a:gd name="connsiteY673" fmla="*/ 1331673 h 5783873"/>
                    <a:gd name="connsiteX674" fmla="*/ 4628741 w 5257659"/>
                    <a:gd name="connsiteY674" fmla="*/ 1258150 h 5783873"/>
                    <a:gd name="connsiteX675" fmla="*/ 4674911 w 5257659"/>
                    <a:gd name="connsiteY675" fmla="*/ 1244442 h 5783873"/>
                    <a:gd name="connsiteX676" fmla="*/ 4688638 w 5257659"/>
                    <a:gd name="connsiteY676" fmla="*/ 1233226 h 5783873"/>
                    <a:gd name="connsiteX677" fmla="*/ 4672416 w 5257659"/>
                    <a:gd name="connsiteY677" fmla="*/ 1226996 h 5783873"/>
                    <a:gd name="connsiteX678" fmla="*/ 4618758 w 5257659"/>
                    <a:gd name="connsiteY678" fmla="*/ 1204565 h 5783873"/>
                    <a:gd name="connsiteX679" fmla="*/ 4542639 w 5257659"/>
                    <a:gd name="connsiteY679" fmla="*/ 1185872 h 5783873"/>
                    <a:gd name="connsiteX680" fmla="*/ 4480246 w 5257659"/>
                    <a:gd name="connsiteY680" fmla="*/ 1106118 h 5783873"/>
                    <a:gd name="connsiteX681" fmla="*/ 4526417 w 5257659"/>
                    <a:gd name="connsiteY681" fmla="*/ 1021379 h 5783873"/>
                    <a:gd name="connsiteX682" fmla="*/ 4527665 w 5257659"/>
                    <a:gd name="connsiteY682" fmla="*/ 976518 h 5783873"/>
                    <a:gd name="connsiteX683" fmla="*/ 4532656 w 5257659"/>
                    <a:gd name="connsiteY683" fmla="*/ 895517 h 5783873"/>
                    <a:gd name="connsiteX684" fmla="*/ 4535152 w 5257659"/>
                    <a:gd name="connsiteY684" fmla="*/ 757194 h 5783873"/>
                    <a:gd name="connsiteX685" fmla="*/ 4513938 w 5257659"/>
                    <a:gd name="connsiteY685" fmla="*/ 719809 h 5783873"/>
                    <a:gd name="connsiteX686" fmla="*/ 4513938 w 5257659"/>
                    <a:gd name="connsiteY686" fmla="*/ 678686 h 5783873"/>
                    <a:gd name="connsiteX687" fmla="*/ 4487733 w 5257659"/>
                    <a:gd name="connsiteY687" fmla="*/ 613885 h 5783873"/>
                    <a:gd name="connsiteX688" fmla="*/ 4396640 w 5257659"/>
                    <a:gd name="connsiteY688" fmla="*/ 556562 h 5783873"/>
                    <a:gd name="connsiteX689" fmla="*/ 4397888 w 5257659"/>
                    <a:gd name="connsiteY689" fmla="*/ 515439 h 5783873"/>
                    <a:gd name="connsiteX690" fmla="*/ 4460281 w 5257659"/>
                    <a:gd name="connsiteY690" fmla="*/ 458116 h 5783873"/>
                    <a:gd name="connsiteX691" fmla="*/ 4547630 w 5257659"/>
                    <a:gd name="connsiteY691" fmla="*/ 430700 h 5783873"/>
                    <a:gd name="connsiteX692" fmla="*/ 4562604 w 5257659"/>
                    <a:gd name="connsiteY692" fmla="*/ 454377 h 5783873"/>
                    <a:gd name="connsiteX693" fmla="*/ 4511442 w 5257659"/>
                    <a:gd name="connsiteY693" fmla="*/ 516685 h 5783873"/>
                    <a:gd name="connsiteX694" fmla="*/ 4535152 w 5257659"/>
                    <a:gd name="connsiteY694" fmla="*/ 527901 h 5783873"/>
                    <a:gd name="connsiteX695" fmla="*/ 4560109 w 5257659"/>
                    <a:gd name="connsiteY695" fmla="*/ 540362 h 5783873"/>
                    <a:gd name="connsiteX696" fmla="*/ 4612519 w 5257659"/>
                    <a:gd name="connsiteY696" fmla="*/ 571516 h 5783873"/>
                    <a:gd name="connsiteX697" fmla="*/ 4568844 w 5257659"/>
                    <a:gd name="connsiteY697" fmla="*/ 550331 h 5783873"/>
                    <a:gd name="connsiteX698" fmla="*/ 4557613 w 5257659"/>
                    <a:gd name="connsiteY698" fmla="*/ 500485 h 5783873"/>
                    <a:gd name="connsiteX699" fmla="*/ 4577579 w 5257659"/>
                    <a:gd name="connsiteY699" fmla="*/ 481793 h 5783873"/>
                    <a:gd name="connsiteX700" fmla="*/ 4603784 w 5257659"/>
                    <a:gd name="connsiteY700" fmla="*/ 483039 h 5783873"/>
                    <a:gd name="connsiteX701" fmla="*/ 4651202 w 5257659"/>
                    <a:gd name="connsiteY701" fmla="*/ 431946 h 5783873"/>
                    <a:gd name="connsiteX702" fmla="*/ 4642467 w 5257659"/>
                    <a:gd name="connsiteY702" fmla="*/ 393315 h 5783873"/>
                    <a:gd name="connsiteX703" fmla="*/ 4688638 w 5257659"/>
                    <a:gd name="connsiteY703" fmla="*/ 328515 h 5783873"/>
                    <a:gd name="connsiteX704" fmla="*/ 997488 w 5257659"/>
                    <a:gd name="connsiteY704" fmla="*/ 245764 h 5783873"/>
                    <a:gd name="connsiteX705" fmla="*/ 1015368 w 5257659"/>
                    <a:gd name="connsiteY705" fmla="*/ 256468 h 5783873"/>
                    <a:gd name="connsiteX706" fmla="*/ 976578 w 5257659"/>
                    <a:gd name="connsiteY706" fmla="*/ 294324 h 5783873"/>
                    <a:gd name="connsiteX707" fmla="*/ 964456 w 5257659"/>
                    <a:gd name="connsiteY707" fmla="*/ 294324 h 5783873"/>
                    <a:gd name="connsiteX708" fmla="*/ 937788 w 5257659"/>
                    <a:gd name="connsiteY708" fmla="*/ 268680 h 5783873"/>
                    <a:gd name="connsiteX709" fmla="*/ 940212 w 5257659"/>
                    <a:gd name="connsiteY709" fmla="*/ 252805 h 5783873"/>
                    <a:gd name="connsiteX710" fmla="*/ 997488 w 5257659"/>
                    <a:gd name="connsiteY710" fmla="*/ 245764 h 5783873"/>
                    <a:gd name="connsiteX711" fmla="*/ 990434 w 5257659"/>
                    <a:gd name="connsiteY711" fmla="*/ 55 h 5783873"/>
                    <a:gd name="connsiteX712" fmla="*/ 1131059 w 5257659"/>
                    <a:gd name="connsiteY712" fmla="*/ 92124 h 5783873"/>
                    <a:gd name="connsiteX713" fmla="*/ 1157194 w 5257659"/>
                    <a:gd name="connsiteY713" fmla="*/ 100833 h 5783873"/>
                    <a:gd name="connsiteX714" fmla="*/ 1213195 w 5257659"/>
                    <a:gd name="connsiteY714" fmla="*/ 124472 h 5783873"/>
                    <a:gd name="connsiteX715" fmla="*/ 1075058 w 5257659"/>
                    <a:gd name="connsiteY715" fmla="*/ 217785 h 5783873"/>
                    <a:gd name="connsiteX716" fmla="*/ 1057635 w 5257659"/>
                    <a:gd name="connsiteY716" fmla="*/ 199122 h 5783873"/>
                    <a:gd name="connsiteX717" fmla="*/ 1001634 w 5257659"/>
                    <a:gd name="connsiteY717" fmla="*/ 155577 h 5783873"/>
                    <a:gd name="connsiteX718" fmla="*/ 984211 w 5257659"/>
                    <a:gd name="connsiteY718" fmla="*/ 175483 h 5783873"/>
                    <a:gd name="connsiteX719" fmla="*/ 994167 w 5257659"/>
                    <a:gd name="connsiteY719" fmla="*/ 199122 h 5783873"/>
                    <a:gd name="connsiteX720" fmla="*/ 979233 w 5257659"/>
                    <a:gd name="connsiteY720" fmla="*/ 237692 h 5783873"/>
                    <a:gd name="connsiteX721" fmla="*/ 948121 w 5257659"/>
                    <a:gd name="connsiteY721" fmla="*/ 224006 h 5783873"/>
                    <a:gd name="connsiteX722" fmla="*/ 929454 w 5257659"/>
                    <a:gd name="connsiteY722" fmla="*/ 206587 h 5783873"/>
                    <a:gd name="connsiteX723" fmla="*/ 925721 w 5257659"/>
                    <a:gd name="connsiteY723" fmla="*/ 236448 h 5783873"/>
                    <a:gd name="connsiteX724" fmla="*/ 913276 w 5257659"/>
                    <a:gd name="connsiteY724" fmla="*/ 275017 h 5783873"/>
                    <a:gd name="connsiteX725" fmla="*/ 867230 w 5257659"/>
                    <a:gd name="connsiteY725" fmla="*/ 260087 h 5783873"/>
                    <a:gd name="connsiteX726" fmla="*/ 787584 w 5257659"/>
                    <a:gd name="connsiteY726" fmla="*/ 261331 h 5783873"/>
                    <a:gd name="connsiteX727" fmla="*/ 716648 w 5257659"/>
                    <a:gd name="connsiteY727" fmla="*/ 306121 h 5783873"/>
                    <a:gd name="connsiteX728" fmla="*/ 666869 w 5257659"/>
                    <a:gd name="connsiteY728" fmla="*/ 355888 h 5783873"/>
                    <a:gd name="connsiteX729" fmla="*/ 618335 w 5257659"/>
                    <a:gd name="connsiteY729" fmla="*/ 363353 h 5783873"/>
                    <a:gd name="connsiteX730" fmla="*/ 597179 w 5257659"/>
                    <a:gd name="connsiteY730" fmla="*/ 338469 h 5783873"/>
                    <a:gd name="connsiteX731" fmla="*/ 556111 w 5257659"/>
                    <a:gd name="connsiteY731" fmla="*/ 329760 h 5783873"/>
                    <a:gd name="connsiteX732" fmla="*/ 533710 w 5257659"/>
                    <a:gd name="connsiteY732" fmla="*/ 337225 h 5783873"/>
                    <a:gd name="connsiteX733" fmla="*/ 528732 w 5257659"/>
                    <a:gd name="connsiteY733" fmla="*/ 292435 h 5783873"/>
                    <a:gd name="connsiteX734" fmla="*/ 496376 w 5257659"/>
                    <a:gd name="connsiteY734" fmla="*/ 326028 h 5783873"/>
                    <a:gd name="connsiteX735" fmla="*/ 459042 w 5257659"/>
                    <a:gd name="connsiteY735" fmla="*/ 289947 h 5783873"/>
                    <a:gd name="connsiteX736" fmla="*/ 416729 w 5257659"/>
                    <a:gd name="connsiteY736" fmla="*/ 272528 h 5783873"/>
                    <a:gd name="connsiteX737" fmla="*/ 360728 w 5257659"/>
                    <a:gd name="connsiteY737" fmla="*/ 298656 h 5783873"/>
                    <a:gd name="connsiteX738" fmla="*/ 302237 w 5257659"/>
                    <a:gd name="connsiteY738" fmla="*/ 316074 h 5783873"/>
                    <a:gd name="connsiteX739" fmla="*/ 444108 w 5257659"/>
                    <a:gd name="connsiteY739" fmla="*/ 257598 h 5783873"/>
                    <a:gd name="connsiteX740" fmla="*/ 689270 w 5257659"/>
                    <a:gd name="connsiteY740" fmla="*/ 279994 h 5783873"/>
                    <a:gd name="connsiteX741" fmla="*/ 722871 w 5257659"/>
                    <a:gd name="connsiteY741" fmla="*/ 265063 h 5783873"/>
                    <a:gd name="connsiteX742" fmla="*/ 822429 w 5257659"/>
                    <a:gd name="connsiteY742" fmla="*/ 114519 h 5783873"/>
                    <a:gd name="connsiteX743" fmla="*/ 917009 w 5257659"/>
                    <a:gd name="connsiteY743" fmla="*/ 19962 h 5783873"/>
                    <a:gd name="connsiteX744" fmla="*/ 990434 w 5257659"/>
                    <a:gd name="connsiteY744" fmla="*/ 55 h 57838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Lst>
                  <a:rect l="l" t="t" r="r" b="b"/>
                  <a:pathLst>
                    <a:path w="5257659" h="5783873">
                      <a:moveTo>
                        <a:pt x="1227297" y="5651536"/>
                      </a:moveTo>
                      <a:cubicBezTo>
                        <a:pt x="1303193" y="5647755"/>
                        <a:pt x="1377845" y="5666660"/>
                        <a:pt x="1454985" y="5667921"/>
                      </a:cubicBezTo>
                      <a:cubicBezTo>
                        <a:pt x="1441299" y="5701950"/>
                        <a:pt x="1426369" y="5709512"/>
                        <a:pt x="1396508" y="5690607"/>
                      </a:cubicBezTo>
                      <a:cubicBezTo>
                        <a:pt x="1389043" y="5686826"/>
                        <a:pt x="1381577" y="5689347"/>
                        <a:pt x="1375357" y="5689347"/>
                      </a:cubicBezTo>
                      <a:cubicBezTo>
                        <a:pt x="1326833" y="5686826"/>
                        <a:pt x="1282042" y="5710772"/>
                        <a:pt x="1233518" y="5710772"/>
                      </a:cubicBezTo>
                      <a:cubicBezTo>
                        <a:pt x="1228542" y="5712033"/>
                        <a:pt x="1221076" y="5714553"/>
                        <a:pt x="1219832" y="5718335"/>
                      </a:cubicBezTo>
                      <a:cubicBezTo>
                        <a:pt x="1207390" y="5732198"/>
                        <a:pt x="1193704" y="5735979"/>
                        <a:pt x="1177530" y="5724636"/>
                      </a:cubicBezTo>
                      <a:cubicBezTo>
                        <a:pt x="1157622" y="5712033"/>
                        <a:pt x="1137715" y="5719595"/>
                        <a:pt x="1127762" y="5734719"/>
                      </a:cubicBezTo>
                      <a:cubicBezTo>
                        <a:pt x="1110343" y="5757405"/>
                        <a:pt x="1086703" y="5768748"/>
                        <a:pt x="1060575" y="5783873"/>
                      </a:cubicBezTo>
                      <a:cubicBezTo>
                        <a:pt x="1065552" y="5753624"/>
                        <a:pt x="1074261" y="5730938"/>
                        <a:pt x="1101634" y="5717074"/>
                      </a:cubicBezTo>
                      <a:cubicBezTo>
                        <a:pt x="1131494" y="5700690"/>
                        <a:pt x="1157622" y="5678004"/>
                        <a:pt x="1187483" y="5664140"/>
                      </a:cubicBezTo>
                      <a:cubicBezTo>
                        <a:pt x="1203658" y="5666660"/>
                        <a:pt x="1216100" y="5659098"/>
                        <a:pt x="1227297" y="5651536"/>
                      </a:cubicBezTo>
                      <a:close/>
                      <a:moveTo>
                        <a:pt x="1687614" y="5548845"/>
                      </a:moveTo>
                      <a:cubicBezTo>
                        <a:pt x="1696162" y="5561526"/>
                        <a:pt x="1704710" y="5574207"/>
                        <a:pt x="1714479" y="5586888"/>
                      </a:cubicBezTo>
                      <a:cubicBezTo>
                        <a:pt x="1715701" y="5591327"/>
                        <a:pt x="1720891" y="5596716"/>
                        <a:pt x="1722417" y="5600996"/>
                      </a:cubicBezTo>
                      <a:cubicBezTo>
                        <a:pt x="1723943" y="5605276"/>
                        <a:pt x="1721806" y="5608446"/>
                        <a:pt x="1708374" y="5608446"/>
                      </a:cubicBezTo>
                      <a:cubicBezTo>
                        <a:pt x="1704710" y="5608446"/>
                        <a:pt x="1699826" y="5609714"/>
                        <a:pt x="1696162" y="5610983"/>
                      </a:cubicBezTo>
                      <a:cubicBezTo>
                        <a:pt x="1680287" y="5618591"/>
                        <a:pt x="1661970" y="5630004"/>
                        <a:pt x="1654643" y="5602106"/>
                      </a:cubicBezTo>
                      <a:cubicBezTo>
                        <a:pt x="1648537" y="5580548"/>
                        <a:pt x="1664412" y="5553918"/>
                        <a:pt x="1687614" y="5548845"/>
                      </a:cubicBezTo>
                      <a:close/>
                      <a:moveTo>
                        <a:pt x="1662211" y="1492404"/>
                      </a:moveTo>
                      <a:lnTo>
                        <a:pt x="1660877" y="1493573"/>
                      </a:lnTo>
                      <a:lnTo>
                        <a:pt x="1663252" y="1492503"/>
                      </a:lnTo>
                      <a:close/>
                      <a:moveTo>
                        <a:pt x="329385" y="924471"/>
                      </a:moveTo>
                      <a:cubicBezTo>
                        <a:pt x="341814" y="925715"/>
                        <a:pt x="341814" y="943119"/>
                        <a:pt x="345543" y="954307"/>
                      </a:cubicBezTo>
                      <a:cubicBezTo>
                        <a:pt x="364188" y="999060"/>
                        <a:pt x="364188" y="999060"/>
                        <a:pt x="400234" y="965495"/>
                      </a:cubicBezTo>
                      <a:cubicBezTo>
                        <a:pt x="405205" y="961766"/>
                        <a:pt x="407691" y="953064"/>
                        <a:pt x="416392" y="960523"/>
                      </a:cubicBezTo>
                      <a:cubicBezTo>
                        <a:pt x="416392" y="992845"/>
                        <a:pt x="397748" y="1020194"/>
                        <a:pt x="386561" y="1048787"/>
                      </a:cubicBezTo>
                      <a:cubicBezTo>
                        <a:pt x="376617" y="1076136"/>
                        <a:pt x="362945" y="1102242"/>
                        <a:pt x="348029" y="1127105"/>
                      </a:cubicBezTo>
                      <a:cubicBezTo>
                        <a:pt x="329385" y="1160670"/>
                        <a:pt x="305768" y="1191749"/>
                        <a:pt x="300797" y="1230287"/>
                      </a:cubicBezTo>
                      <a:cubicBezTo>
                        <a:pt x="299554" y="1237745"/>
                        <a:pt x="293339" y="1243961"/>
                        <a:pt x="287124" y="1248934"/>
                      </a:cubicBezTo>
                      <a:cubicBezTo>
                        <a:pt x="267237" y="1253906"/>
                        <a:pt x="249835" y="1278769"/>
                        <a:pt x="224976" y="1257636"/>
                      </a:cubicBezTo>
                      <a:cubicBezTo>
                        <a:pt x="221247" y="1255150"/>
                        <a:pt x="218761" y="1262608"/>
                        <a:pt x="215032" y="1265095"/>
                      </a:cubicBezTo>
                      <a:cubicBezTo>
                        <a:pt x="178986" y="1291201"/>
                        <a:pt x="171529" y="1326009"/>
                        <a:pt x="180229" y="1368276"/>
                      </a:cubicBezTo>
                      <a:cubicBezTo>
                        <a:pt x="191416" y="1422975"/>
                        <a:pt x="167800" y="1470215"/>
                        <a:pt x="144183" y="1514968"/>
                      </a:cubicBezTo>
                      <a:cubicBezTo>
                        <a:pt x="134240" y="1533615"/>
                        <a:pt x="134240" y="1544804"/>
                        <a:pt x="147912" y="1558478"/>
                      </a:cubicBezTo>
                      <a:cubicBezTo>
                        <a:pt x="141698" y="1597016"/>
                        <a:pt x="119324" y="1626852"/>
                        <a:pt x="93222" y="1652958"/>
                      </a:cubicBezTo>
                      <a:cubicBezTo>
                        <a:pt x="85764" y="1659174"/>
                        <a:pt x="79549" y="1666633"/>
                        <a:pt x="73335" y="1672848"/>
                      </a:cubicBezTo>
                      <a:cubicBezTo>
                        <a:pt x="42261" y="1679064"/>
                        <a:pt x="27345" y="1644256"/>
                        <a:pt x="0" y="1645499"/>
                      </a:cubicBezTo>
                      <a:cubicBezTo>
                        <a:pt x="17401" y="1629338"/>
                        <a:pt x="24859" y="1605718"/>
                        <a:pt x="29831" y="1584585"/>
                      </a:cubicBezTo>
                      <a:cubicBezTo>
                        <a:pt x="41018" y="1539831"/>
                        <a:pt x="62148" y="1501294"/>
                        <a:pt x="94465" y="1468972"/>
                      </a:cubicBezTo>
                      <a:cubicBezTo>
                        <a:pt x="120567" y="1442865"/>
                        <a:pt x="120567" y="1414273"/>
                        <a:pt x="111866" y="1381951"/>
                      </a:cubicBezTo>
                      <a:cubicBezTo>
                        <a:pt x="100680" y="1347143"/>
                        <a:pt x="114352" y="1308605"/>
                        <a:pt x="103166" y="1272554"/>
                      </a:cubicBezTo>
                      <a:cubicBezTo>
                        <a:pt x="100680" y="1263852"/>
                        <a:pt x="109381" y="1256393"/>
                        <a:pt x="114352" y="1250177"/>
                      </a:cubicBezTo>
                      <a:cubicBezTo>
                        <a:pt x="125539" y="1232773"/>
                        <a:pt x="136726" y="1215369"/>
                        <a:pt x="146669" y="1197965"/>
                      </a:cubicBezTo>
                      <a:cubicBezTo>
                        <a:pt x="171529" y="1196721"/>
                        <a:pt x="193902" y="1183047"/>
                        <a:pt x="221247" y="1183047"/>
                      </a:cubicBezTo>
                      <a:cubicBezTo>
                        <a:pt x="244863" y="1183047"/>
                        <a:pt x="265994" y="1146995"/>
                        <a:pt x="265994" y="1120889"/>
                      </a:cubicBezTo>
                      <a:cubicBezTo>
                        <a:pt x="264751" y="1107215"/>
                        <a:pt x="265994" y="1093540"/>
                        <a:pt x="265994" y="1078622"/>
                      </a:cubicBezTo>
                      <a:cubicBezTo>
                        <a:pt x="272208" y="1084838"/>
                        <a:pt x="270966" y="1092297"/>
                        <a:pt x="270966" y="1099756"/>
                      </a:cubicBezTo>
                      <a:cubicBezTo>
                        <a:pt x="272208" y="1108458"/>
                        <a:pt x="267237" y="1123376"/>
                        <a:pt x="282152" y="1122132"/>
                      </a:cubicBezTo>
                      <a:cubicBezTo>
                        <a:pt x="295825" y="1120889"/>
                        <a:pt x="302040" y="1104728"/>
                        <a:pt x="294582" y="1094783"/>
                      </a:cubicBezTo>
                      <a:cubicBezTo>
                        <a:pt x="280909" y="1072406"/>
                        <a:pt x="283395" y="1052516"/>
                        <a:pt x="290853" y="1030139"/>
                      </a:cubicBezTo>
                      <a:cubicBezTo>
                        <a:pt x="294582" y="1015221"/>
                        <a:pt x="287124" y="1002790"/>
                        <a:pt x="277180" y="994088"/>
                      </a:cubicBezTo>
                      <a:cubicBezTo>
                        <a:pt x="265994" y="982900"/>
                        <a:pt x="263508" y="970468"/>
                        <a:pt x="275937" y="961766"/>
                      </a:cubicBezTo>
                      <a:cubicBezTo>
                        <a:pt x="290853" y="945605"/>
                        <a:pt x="304525" y="921985"/>
                        <a:pt x="329385" y="924471"/>
                      </a:cubicBezTo>
                      <a:close/>
                      <a:moveTo>
                        <a:pt x="1973497" y="825033"/>
                      </a:moveTo>
                      <a:cubicBezTo>
                        <a:pt x="1986427" y="822069"/>
                        <a:pt x="2001693" y="828934"/>
                        <a:pt x="2018517" y="845783"/>
                      </a:cubicBezTo>
                      <a:cubicBezTo>
                        <a:pt x="2024748" y="852023"/>
                        <a:pt x="2029733" y="862007"/>
                        <a:pt x="2034718" y="870744"/>
                      </a:cubicBezTo>
                      <a:cubicBezTo>
                        <a:pt x="2040949" y="883224"/>
                        <a:pt x="2049673" y="894457"/>
                        <a:pt x="2044688" y="909433"/>
                      </a:cubicBezTo>
                      <a:cubicBezTo>
                        <a:pt x="2034718" y="945627"/>
                        <a:pt x="2049673" y="976828"/>
                        <a:pt x="2073351" y="1000541"/>
                      </a:cubicBezTo>
                      <a:cubicBezTo>
                        <a:pt x="2100769" y="1029247"/>
                        <a:pt x="2110738" y="1061696"/>
                        <a:pt x="2105753" y="1099138"/>
                      </a:cubicBezTo>
                      <a:cubicBezTo>
                        <a:pt x="2103261" y="1115363"/>
                        <a:pt x="2102015" y="1131587"/>
                        <a:pt x="2102015" y="1149060"/>
                      </a:cubicBezTo>
                      <a:cubicBezTo>
                        <a:pt x="2100769" y="1186502"/>
                        <a:pt x="2095783" y="1222695"/>
                        <a:pt x="2080829" y="1258889"/>
                      </a:cubicBezTo>
                      <a:cubicBezTo>
                        <a:pt x="2074597" y="1272617"/>
                        <a:pt x="2070859" y="1287594"/>
                        <a:pt x="2085814" y="1301323"/>
                      </a:cubicBezTo>
                      <a:cubicBezTo>
                        <a:pt x="2099522" y="1313803"/>
                        <a:pt x="2114477" y="1306315"/>
                        <a:pt x="2129432" y="1301323"/>
                      </a:cubicBezTo>
                      <a:cubicBezTo>
                        <a:pt x="2136909" y="1298827"/>
                        <a:pt x="2145633" y="1295082"/>
                        <a:pt x="2153110" y="1291338"/>
                      </a:cubicBezTo>
                      <a:cubicBezTo>
                        <a:pt x="2200467" y="1267625"/>
                        <a:pt x="2239100" y="1291338"/>
                        <a:pt x="2239100" y="1345005"/>
                      </a:cubicBezTo>
                      <a:cubicBezTo>
                        <a:pt x="2239100" y="1372462"/>
                        <a:pt x="2244085" y="1376206"/>
                        <a:pt x="2270256" y="1368718"/>
                      </a:cubicBezTo>
                      <a:cubicBezTo>
                        <a:pt x="2283964" y="1364974"/>
                        <a:pt x="2297673" y="1361229"/>
                        <a:pt x="2311381" y="1358733"/>
                      </a:cubicBezTo>
                      <a:cubicBezTo>
                        <a:pt x="2316367" y="1358733"/>
                        <a:pt x="2323844" y="1358733"/>
                        <a:pt x="2323844" y="1354989"/>
                      </a:cubicBezTo>
                      <a:cubicBezTo>
                        <a:pt x="2332567" y="1318796"/>
                        <a:pt x="2362477" y="1335020"/>
                        <a:pt x="2383663" y="1326284"/>
                      </a:cubicBezTo>
                      <a:cubicBezTo>
                        <a:pt x="2416065" y="1315051"/>
                        <a:pt x="2448467" y="1295082"/>
                        <a:pt x="2462175" y="1256393"/>
                      </a:cubicBezTo>
                      <a:cubicBezTo>
                        <a:pt x="2470899" y="1230184"/>
                        <a:pt x="2479623" y="1201478"/>
                        <a:pt x="2515763" y="1196486"/>
                      </a:cubicBezTo>
                      <a:cubicBezTo>
                        <a:pt x="2526979" y="1195238"/>
                        <a:pt x="2526979" y="1181509"/>
                        <a:pt x="2525733" y="1171525"/>
                      </a:cubicBezTo>
                      <a:cubicBezTo>
                        <a:pt x="2524487" y="1160293"/>
                        <a:pt x="2519502" y="1150308"/>
                        <a:pt x="2518256" y="1139076"/>
                      </a:cubicBezTo>
                      <a:cubicBezTo>
                        <a:pt x="2515763" y="1109122"/>
                        <a:pt x="2533211" y="1092898"/>
                        <a:pt x="2563120" y="1095394"/>
                      </a:cubicBezTo>
                      <a:cubicBezTo>
                        <a:pt x="2593030" y="1109122"/>
                        <a:pt x="2626678" y="1097890"/>
                        <a:pt x="2657834" y="1111618"/>
                      </a:cubicBezTo>
                      <a:cubicBezTo>
                        <a:pt x="2674035" y="1119107"/>
                        <a:pt x="2687743" y="1127843"/>
                        <a:pt x="2696467" y="1144068"/>
                      </a:cubicBezTo>
                      <a:cubicBezTo>
                        <a:pt x="2707683" y="1160293"/>
                        <a:pt x="2727623" y="1166533"/>
                        <a:pt x="2743824" y="1171525"/>
                      </a:cubicBezTo>
                      <a:cubicBezTo>
                        <a:pt x="2801150" y="1190246"/>
                        <a:pt x="2859723" y="1201478"/>
                        <a:pt x="2914557" y="1225191"/>
                      </a:cubicBezTo>
                      <a:cubicBezTo>
                        <a:pt x="2949452" y="1240168"/>
                        <a:pt x="2986839" y="1260137"/>
                        <a:pt x="3011763" y="1291338"/>
                      </a:cubicBezTo>
                      <a:cubicBezTo>
                        <a:pt x="3022979" y="1303819"/>
                        <a:pt x="3024226" y="1318796"/>
                        <a:pt x="3017995" y="1335020"/>
                      </a:cubicBezTo>
                      <a:cubicBezTo>
                        <a:pt x="3010517" y="1362477"/>
                        <a:pt x="3041673" y="1404911"/>
                        <a:pt x="3067844" y="1404911"/>
                      </a:cubicBezTo>
                      <a:cubicBezTo>
                        <a:pt x="3082799" y="1404911"/>
                        <a:pt x="3090276" y="1394927"/>
                        <a:pt x="3091522" y="1382446"/>
                      </a:cubicBezTo>
                      <a:cubicBezTo>
                        <a:pt x="3095261" y="1354989"/>
                        <a:pt x="3113955" y="1352493"/>
                        <a:pt x="3135140" y="1353741"/>
                      </a:cubicBezTo>
                      <a:cubicBezTo>
                        <a:pt x="3197452" y="1358733"/>
                        <a:pt x="3242316" y="1386191"/>
                        <a:pt x="3273472" y="1443601"/>
                      </a:cubicBezTo>
                      <a:cubicBezTo>
                        <a:pt x="3305874" y="1499764"/>
                        <a:pt x="3355723" y="1535957"/>
                        <a:pt x="3425512" y="1539701"/>
                      </a:cubicBezTo>
                      <a:cubicBezTo>
                        <a:pt x="3428005" y="1539701"/>
                        <a:pt x="3430497" y="1538453"/>
                        <a:pt x="3431743" y="1539701"/>
                      </a:cubicBezTo>
                      <a:cubicBezTo>
                        <a:pt x="3467884" y="1564662"/>
                        <a:pt x="3499040" y="1559670"/>
                        <a:pt x="3523965" y="1523477"/>
                      </a:cubicBezTo>
                      <a:cubicBezTo>
                        <a:pt x="3525211" y="1519732"/>
                        <a:pt x="3532688" y="1519732"/>
                        <a:pt x="3536427" y="1520981"/>
                      </a:cubicBezTo>
                      <a:cubicBezTo>
                        <a:pt x="3563844" y="1540949"/>
                        <a:pt x="3599985" y="1527221"/>
                        <a:pt x="3631140" y="1542197"/>
                      </a:cubicBezTo>
                      <a:cubicBezTo>
                        <a:pt x="3663542" y="1557174"/>
                        <a:pt x="3735824" y="1525973"/>
                        <a:pt x="3760748" y="1492275"/>
                      </a:cubicBezTo>
                      <a:cubicBezTo>
                        <a:pt x="3763241" y="1492275"/>
                        <a:pt x="3768226" y="1492275"/>
                        <a:pt x="3773211" y="1492275"/>
                      </a:cubicBezTo>
                      <a:cubicBezTo>
                        <a:pt x="3789412" y="1484787"/>
                        <a:pt x="3798135" y="1496019"/>
                        <a:pt x="3798135" y="1508500"/>
                      </a:cubicBezTo>
                      <a:cubicBezTo>
                        <a:pt x="3794397" y="1540949"/>
                        <a:pt x="3814336" y="1544694"/>
                        <a:pt x="3839261" y="1545942"/>
                      </a:cubicBezTo>
                      <a:cubicBezTo>
                        <a:pt x="3844246" y="1545942"/>
                        <a:pt x="3847985" y="1545942"/>
                        <a:pt x="3851723" y="1545942"/>
                      </a:cubicBezTo>
                      <a:cubicBezTo>
                        <a:pt x="3865432" y="1554678"/>
                        <a:pt x="3879140" y="1557174"/>
                        <a:pt x="3891603" y="1545942"/>
                      </a:cubicBezTo>
                      <a:cubicBezTo>
                        <a:pt x="3905311" y="1533461"/>
                        <a:pt x="3894095" y="1522229"/>
                        <a:pt x="3889110" y="1509748"/>
                      </a:cubicBezTo>
                      <a:cubicBezTo>
                        <a:pt x="3885372" y="1502260"/>
                        <a:pt x="3885372" y="1492275"/>
                        <a:pt x="3879140" y="1486035"/>
                      </a:cubicBezTo>
                      <a:cubicBezTo>
                        <a:pt x="3879140" y="1482291"/>
                        <a:pt x="3879140" y="1477299"/>
                        <a:pt x="3879140" y="1472306"/>
                      </a:cubicBezTo>
                      <a:cubicBezTo>
                        <a:pt x="3880387" y="1456082"/>
                        <a:pt x="3897834" y="1452337"/>
                        <a:pt x="3905311" y="1454834"/>
                      </a:cubicBezTo>
                      <a:cubicBezTo>
                        <a:pt x="3932728" y="1462322"/>
                        <a:pt x="3957653" y="1468562"/>
                        <a:pt x="3985070" y="1466066"/>
                      </a:cubicBezTo>
                      <a:cubicBezTo>
                        <a:pt x="3998779" y="1464818"/>
                        <a:pt x="4013733" y="1471058"/>
                        <a:pt x="4028688" y="1467314"/>
                      </a:cubicBezTo>
                      <a:cubicBezTo>
                        <a:pt x="4041151" y="1463570"/>
                        <a:pt x="4052367" y="1467314"/>
                        <a:pt x="4059844" y="1474802"/>
                      </a:cubicBezTo>
                      <a:cubicBezTo>
                        <a:pt x="4078537" y="1492275"/>
                        <a:pt x="4093492" y="1497267"/>
                        <a:pt x="4112186" y="1476050"/>
                      </a:cubicBezTo>
                      <a:cubicBezTo>
                        <a:pt x="4114678" y="1472306"/>
                        <a:pt x="4128387" y="1472306"/>
                        <a:pt x="4130879" y="1474802"/>
                      </a:cubicBezTo>
                      <a:cubicBezTo>
                        <a:pt x="4152065" y="1499764"/>
                        <a:pt x="4178236" y="1487283"/>
                        <a:pt x="4203161" y="1486035"/>
                      </a:cubicBezTo>
                      <a:cubicBezTo>
                        <a:pt x="4225593" y="1483539"/>
                        <a:pt x="4243040" y="1489779"/>
                        <a:pt x="4253010" y="1508500"/>
                      </a:cubicBezTo>
                      <a:cubicBezTo>
                        <a:pt x="4257995" y="1506004"/>
                        <a:pt x="4260487" y="1506004"/>
                        <a:pt x="4260487" y="1506004"/>
                      </a:cubicBezTo>
                      <a:cubicBezTo>
                        <a:pt x="4267965" y="1482291"/>
                        <a:pt x="4285412" y="1461074"/>
                        <a:pt x="4307844" y="1462322"/>
                      </a:cubicBezTo>
                      <a:cubicBezTo>
                        <a:pt x="4339000" y="1464818"/>
                        <a:pt x="4348970" y="1493523"/>
                        <a:pt x="4355201" y="1519732"/>
                      </a:cubicBezTo>
                      <a:cubicBezTo>
                        <a:pt x="4356447" y="1527221"/>
                        <a:pt x="4355201" y="1537205"/>
                        <a:pt x="4355201" y="1545942"/>
                      </a:cubicBezTo>
                      <a:cubicBezTo>
                        <a:pt x="4299120" y="1544694"/>
                        <a:pt x="4264226" y="1569655"/>
                        <a:pt x="4248025" y="1624569"/>
                      </a:cubicBezTo>
                      <a:cubicBezTo>
                        <a:pt x="4244286" y="1635802"/>
                        <a:pt x="4236809" y="1649530"/>
                        <a:pt x="4219362" y="1647034"/>
                      </a:cubicBezTo>
                      <a:cubicBezTo>
                        <a:pt x="4203161" y="1644538"/>
                        <a:pt x="4203161" y="1629561"/>
                        <a:pt x="4200668" y="1615833"/>
                      </a:cubicBezTo>
                      <a:cubicBezTo>
                        <a:pt x="4198176" y="1595864"/>
                        <a:pt x="4188206" y="1578391"/>
                        <a:pt x="4189452" y="1557174"/>
                      </a:cubicBezTo>
                      <a:cubicBezTo>
                        <a:pt x="4190698" y="1550934"/>
                        <a:pt x="4188206" y="1544694"/>
                        <a:pt x="4181975" y="1540949"/>
                      </a:cubicBezTo>
                      <a:cubicBezTo>
                        <a:pt x="4172005" y="1537205"/>
                        <a:pt x="4165774" y="1543446"/>
                        <a:pt x="4162035" y="1549686"/>
                      </a:cubicBezTo>
                      <a:cubicBezTo>
                        <a:pt x="4142095" y="1587127"/>
                        <a:pt x="4113432" y="1588376"/>
                        <a:pt x="4078537" y="1575895"/>
                      </a:cubicBezTo>
                      <a:cubicBezTo>
                        <a:pt x="4066075" y="1573399"/>
                        <a:pt x="4053613" y="1574647"/>
                        <a:pt x="4041151" y="1575895"/>
                      </a:cubicBezTo>
                      <a:cubicBezTo>
                        <a:pt x="4029934" y="1578391"/>
                        <a:pt x="4021211" y="1575895"/>
                        <a:pt x="4011241" y="1568407"/>
                      </a:cubicBezTo>
                      <a:cubicBezTo>
                        <a:pt x="3980085" y="1545942"/>
                        <a:pt x="3938960" y="1559670"/>
                        <a:pt x="3926497" y="1597112"/>
                      </a:cubicBezTo>
                      <a:cubicBezTo>
                        <a:pt x="3926497" y="1599608"/>
                        <a:pt x="3926497" y="1602104"/>
                        <a:pt x="3925251" y="1603352"/>
                      </a:cubicBezTo>
                      <a:cubicBezTo>
                        <a:pt x="3912789" y="1649530"/>
                        <a:pt x="3897834" y="1654522"/>
                        <a:pt x="3864186" y="1622073"/>
                      </a:cubicBezTo>
                      <a:cubicBezTo>
                        <a:pt x="3846738" y="1605848"/>
                        <a:pt x="3829291" y="1599608"/>
                        <a:pt x="3809351" y="1615833"/>
                      </a:cubicBezTo>
                      <a:cubicBezTo>
                        <a:pt x="3798135" y="1625817"/>
                        <a:pt x="3784427" y="1628313"/>
                        <a:pt x="3771965" y="1624569"/>
                      </a:cubicBezTo>
                      <a:cubicBezTo>
                        <a:pt x="3727100" y="1608344"/>
                        <a:pt x="3684728" y="1614585"/>
                        <a:pt x="3642357" y="1629561"/>
                      </a:cubicBezTo>
                      <a:cubicBezTo>
                        <a:pt x="3627402" y="1633305"/>
                        <a:pt x="3613693" y="1632057"/>
                        <a:pt x="3603723" y="1619577"/>
                      </a:cubicBezTo>
                      <a:cubicBezTo>
                        <a:pt x="3591261" y="1608344"/>
                        <a:pt x="3581291" y="1607096"/>
                        <a:pt x="3570075" y="1619577"/>
                      </a:cubicBezTo>
                      <a:cubicBezTo>
                        <a:pt x="3557613" y="1632057"/>
                        <a:pt x="3540165" y="1634554"/>
                        <a:pt x="3526457" y="1643290"/>
                      </a:cubicBezTo>
                      <a:cubicBezTo>
                        <a:pt x="3522718" y="1645786"/>
                        <a:pt x="3517733" y="1648282"/>
                        <a:pt x="3512748" y="1649530"/>
                      </a:cubicBezTo>
                      <a:cubicBezTo>
                        <a:pt x="3494055" y="1653274"/>
                        <a:pt x="3482839" y="1639546"/>
                        <a:pt x="3470377" y="1629561"/>
                      </a:cubicBezTo>
                      <a:cubicBezTo>
                        <a:pt x="3460407" y="1622073"/>
                        <a:pt x="3450437" y="1617081"/>
                        <a:pt x="3446698" y="1635802"/>
                      </a:cubicBezTo>
                      <a:cubicBezTo>
                        <a:pt x="3445452" y="1643290"/>
                        <a:pt x="3440467" y="1649530"/>
                        <a:pt x="3430497" y="1648282"/>
                      </a:cubicBezTo>
                      <a:cubicBezTo>
                        <a:pt x="3421774" y="1647034"/>
                        <a:pt x="3419281" y="1640794"/>
                        <a:pt x="3415542" y="1633305"/>
                      </a:cubicBezTo>
                      <a:cubicBezTo>
                        <a:pt x="3399341" y="1582135"/>
                        <a:pt x="3361954" y="1552182"/>
                        <a:pt x="3314598" y="1533461"/>
                      </a:cubicBezTo>
                      <a:cubicBezTo>
                        <a:pt x="3299643" y="1527221"/>
                        <a:pt x="3292165" y="1517236"/>
                        <a:pt x="3283442" y="1506004"/>
                      </a:cubicBezTo>
                      <a:cubicBezTo>
                        <a:pt x="3262256" y="1479795"/>
                        <a:pt x="3243563" y="1448593"/>
                        <a:pt x="3207422" y="1439857"/>
                      </a:cubicBezTo>
                      <a:cubicBezTo>
                        <a:pt x="3188728" y="1434865"/>
                        <a:pt x="3173773" y="1433617"/>
                        <a:pt x="3162557" y="1456082"/>
                      </a:cubicBezTo>
                      <a:cubicBezTo>
                        <a:pt x="3155080" y="1476050"/>
                        <a:pt x="3138879" y="1483539"/>
                        <a:pt x="3117693" y="1474802"/>
                      </a:cubicBezTo>
                      <a:cubicBezTo>
                        <a:pt x="3102738" y="1468562"/>
                        <a:pt x="3087784" y="1472306"/>
                        <a:pt x="3072829" y="1477299"/>
                      </a:cubicBezTo>
                      <a:cubicBezTo>
                        <a:pt x="3047904" y="1483539"/>
                        <a:pt x="3020487" y="1498516"/>
                        <a:pt x="2995563" y="1483539"/>
                      </a:cubicBezTo>
                      <a:cubicBezTo>
                        <a:pt x="2961914" y="1464818"/>
                        <a:pt x="2932005" y="1441105"/>
                        <a:pt x="2889633" y="1458578"/>
                      </a:cubicBezTo>
                      <a:cubicBezTo>
                        <a:pt x="2887140" y="1459826"/>
                        <a:pt x="2880909" y="1456082"/>
                        <a:pt x="2878417" y="1452337"/>
                      </a:cubicBezTo>
                      <a:cubicBezTo>
                        <a:pt x="2824829" y="1404911"/>
                        <a:pt x="2767502" y="1423632"/>
                        <a:pt x="2710175" y="1446097"/>
                      </a:cubicBezTo>
                      <a:cubicBezTo>
                        <a:pt x="2695221" y="1451089"/>
                        <a:pt x="2680266" y="1457330"/>
                        <a:pt x="2666557" y="1446097"/>
                      </a:cubicBezTo>
                      <a:cubicBezTo>
                        <a:pt x="2649110" y="1432369"/>
                        <a:pt x="2646618" y="1413648"/>
                        <a:pt x="2649110" y="1392431"/>
                      </a:cubicBezTo>
                      <a:cubicBezTo>
                        <a:pt x="2651603" y="1382446"/>
                        <a:pt x="2662819" y="1371214"/>
                        <a:pt x="2647864" y="1356237"/>
                      </a:cubicBezTo>
                      <a:cubicBezTo>
                        <a:pt x="2630417" y="1388687"/>
                        <a:pt x="2594276" y="1407407"/>
                        <a:pt x="2600507" y="1452337"/>
                      </a:cubicBezTo>
                      <a:cubicBezTo>
                        <a:pt x="2604246" y="1476050"/>
                        <a:pt x="2584306" y="1482291"/>
                        <a:pt x="2564367" y="1478547"/>
                      </a:cubicBezTo>
                      <a:cubicBezTo>
                        <a:pt x="2531965" y="1472306"/>
                        <a:pt x="2500809" y="1464818"/>
                        <a:pt x="2467160" y="1469810"/>
                      </a:cubicBezTo>
                      <a:cubicBezTo>
                        <a:pt x="2459683" y="1472306"/>
                        <a:pt x="2448467" y="1467314"/>
                        <a:pt x="2443482" y="1477299"/>
                      </a:cubicBezTo>
                      <a:cubicBezTo>
                        <a:pt x="2439743" y="1487283"/>
                        <a:pt x="2449713" y="1492275"/>
                        <a:pt x="2454698" y="1499764"/>
                      </a:cubicBezTo>
                      <a:cubicBezTo>
                        <a:pt x="2474638" y="1527221"/>
                        <a:pt x="2474638" y="1534709"/>
                        <a:pt x="2448467" y="1560918"/>
                      </a:cubicBezTo>
                      <a:cubicBezTo>
                        <a:pt x="2443482" y="1565911"/>
                        <a:pt x="2438497" y="1570903"/>
                        <a:pt x="2437251" y="1579639"/>
                      </a:cubicBezTo>
                      <a:cubicBezTo>
                        <a:pt x="2437251" y="1602104"/>
                        <a:pt x="2424789" y="1617081"/>
                        <a:pt x="2402356" y="1619577"/>
                      </a:cubicBezTo>
                      <a:cubicBezTo>
                        <a:pt x="2374939" y="1622073"/>
                        <a:pt x="2350015" y="1620825"/>
                        <a:pt x="2336306" y="1594616"/>
                      </a:cubicBezTo>
                      <a:cubicBezTo>
                        <a:pt x="2326336" y="1574647"/>
                        <a:pt x="2313874" y="1563414"/>
                        <a:pt x="2293934" y="1555926"/>
                      </a:cubicBezTo>
                      <a:cubicBezTo>
                        <a:pt x="2272748" y="1548438"/>
                        <a:pt x="2262779" y="1552182"/>
                        <a:pt x="2252809" y="1569655"/>
                      </a:cubicBezTo>
                      <a:cubicBezTo>
                        <a:pt x="2244085" y="1587127"/>
                        <a:pt x="2240346" y="1609592"/>
                        <a:pt x="2211683" y="1602104"/>
                      </a:cubicBezTo>
                      <a:cubicBezTo>
                        <a:pt x="2191743" y="1597112"/>
                        <a:pt x="2174296" y="1568407"/>
                        <a:pt x="2173050" y="1542197"/>
                      </a:cubicBezTo>
                      <a:cubicBezTo>
                        <a:pt x="2171803" y="1530965"/>
                        <a:pt x="2184266" y="1515988"/>
                        <a:pt x="2168065" y="1509748"/>
                      </a:cubicBezTo>
                      <a:cubicBezTo>
                        <a:pt x="2148125" y="1502260"/>
                        <a:pt x="2129432" y="1486035"/>
                        <a:pt x="2105753" y="1489779"/>
                      </a:cubicBezTo>
                      <a:cubicBezTo>
                        <a:pt x="2095783" y="1489779"/>
                        <a:pt x="2093291" y="1496019"/>
                        <a:pt x="2095783" y="1506004"/>
                      </a:cubicBezTo>
                      <a:cubicBezTo>
                        <a:pt x="2102015" y="1522229"/>
                        <a:pt x="2093291" y="1529717"/>
                        <a:pt x="2078336" y="1534709"/>
                      </a:cubicBezTo>
                      <a:cubicBezTo>
                        <a:pt x="2063381" y="1539701"/>
                        <a:pt x="2055904" y="1553430"/>
                        <a:pt x="2045934" y="1564662"/>
                      </a:cubicBezTo>
                      <a:cubicBezTo>
                        <a:pt x="2037211" y="1574647"/>
                        <a:pt x="2028487" y="1580887"/>
                        <a:pt x="2017271" y="1574647"/>
                      </a:cubicBezTo>
                      <a:cubicBezTo>
                        <a:pt x="2003563" y="1570903"/>
                        <a:pt x="2003563" y="1559670"/>
                        <a:pt x="2003563" y="1547190"/>
                      </a:cubicBezTo>
                      <a:cubicBezTo>
                        <a:pt x="2003563" y="1506004"/>
                        <a:pt x="2017271" y="1464818"/>
                        <a:pt x="2019763" y="1423632"/>
                      </a:cubicBezTo>
                      <a:cubicBezTo>
                        <a:pt x="2021010" y="1359981"/>
                        <a:pt x="2011040" y="1298827"/>
                        <a:pt x="2049673" y="1236424"/>
                      </a:cubicBezTo>
                      <a:cubicBezTo>
                        <a:pt x="2074597" y="1195238"/>
                        <a:pt x="2067120" y="1134083"/>
                        <a:pt x="2073351" y="1081665"/>
                      </a:cubicBezTo>
                      <a:cubicBezTo>
                        <a:pt x="2074597" y="1071681"/>
                        <a:pt x="2072105" y="1060448"/>
                        <a:pt x="2059643" y="1059200"/>
                      </a:cubicBezTo>
                      <a:cubicBezTo>
                        <a:pt x="2044688" y="1057952"/>
                        <a:pt x="2039703" y="1067936"/>
                        <a:pt x="2039703" y="1080417"/>
                      </a:cubicBezTo>
                      <a:cubicBezTo>
                        <a:pt x="2040949" y="1099138"/>
                        <a:pt x="2033472" y="1112866"/>
                        <a:pt x="2014779" y="1117859"/>
                      </a:cubicBezTo>
                      <a:cubicBezTo>
                        <a:pt x="1979884" y="1127843"/>
                        <a:pt x="1956205" y="1151556"/>
                        <a:pt x="1932527" y="1175269"/>
                      </a:cubicBezTo>
                      <a:cubicBezTo>
                        <a:pt x="1918819" y="1188998"/>
                        <a:pt x="1905110" y="1197734"/>
                        <a:pt x="1886417" y="1193990"/>
                      </a:cubicBezTo>
                      <a:cubicBezTo>
                        <a:pt x="1866477" y="1188998"/>
                        <a:pt x="1852769" y="1193990"/>
                        <a:pt x="1849030" y="1215207"/>
                      </a:cubicBezTo>
                      <a:cubicBezTo>
                        <a:pt x="1846537" y="1226439"/>
                        <a:pt x="1839060" y="1236424"/>
                        <a:pt x="1829090" y="1245160"/>
                      </a:cubicBezTo>
                      <a:cubicBezTo>
                        <a:pt x="1791703" y="1275114"/>
                        <a:pt x="1791703" y="1313803"/>
                        <a:pt x="1796688" y="1358733"/>
                      </a:cubicBezTo>
                      <a:cubicBezTo>
                        <a:pt x="1804165" y="1416144"/>
                        <a:pt x="1807904" y="1474802"/>
                        <a:pt x="1774256" y="1527221"/>
                      </a:cubicBezTo>
                      <a:cubicBezTo>
                        <a:pt x="1758055" y="1550934"/>
                        <a:pt x="1741854" y="1575895"/>
                        <a:pt x="1741854" y="1608344"/>
                      </a:cubicBezTo>
                      <a:cubicBezTo>
                        <a:pt x="1741854" y="1628313"/>
                        <a:pt x="1725653" y="1632057"/>
                        <a:pt x="1708205" y="1629561"/>
                      </a:cubicBezTo>
                      <a:cubicBezTo>
                        <a:pt x="1723160" y="1673243"/>
                        <a:pt x="1728145" y="1721917"/>
                        <a:pt x="1749331" y="1764351"/>
                      </a:cubicBezTo>
                      <a:cubicBezTo>
                        <a:pt x="1754316" y="1776832"/>
                        <a:pt x="1746839" y="1790560"/>
                        <a:pt x="1738115" y="1801793"/>
                      </a:cubicBezTo>
                      <a:cubicBezTo>
                        <a:pt x="1711944" y="1844227"/>
                        <a:pt x="1720668" y="1870436"/>
                        <a:pt x="1768025" y="1890405"/>
                      </a:cubicBezTo>
                      <a:lnTo>
                        <a:pt x="1775498" y="1894682"/>
                      </a:lnTo>
                      <a:lnTo>
                        <a:pt x="1776780" y="1893721"/>
                      </a:lnTo>
                      <a:cubicBezTo>
                        <a:pt x="1800473" y="1863820"/>
                        <a:pt x="1835389" y="1850116"/>
                        <a:pt x="1865317" y="1827691"/>
                      </a:cubicBezTo>
                      <a:cubicBezTo>
                        <a:pt x="1887764" y="1811495"/>
                        <a:pt x="1910210" y="1790316"/>
                        <a:pt x="1945126" y="1795299"/>
                      </a:cubicBezTo>
                      <a:cubicBezTo>
                        <a:pt x="1978795" y="1801528"/>
                        <a:pt x="2002488" y="1813987"/>
                        <a:pt x="2012464" y="1848870"/>
                      </a:cubicBezTo>
                      <a:cubicBezTo>
                        <a:pt x="2017452" y="1867558"/>
                        <a:pt x="2023687" y="1888737"/>
                        <a:pt x="2033663" y="1907425"/>
                      </a:cubicBezTo>
                      <a:cubicBezTo>
                        <a:pt x="2038651" y="1918637"/>
                        <a:pt x="2041145" y="1933587"/>
                        <a:pt x="2028675" y="1939817"/>
                      </a:cubicBezTo>
                      <a:cubicBezTo>
                        <a:pt x="1987524" y="1959750"/>
                        <a:pt x="1972560" y="2000863"/>
                        <a:pt x="1945126" y="2030763"/>
                      </a:cubicBezTo>
                      <a:cubicBezTo>
                        <a:pt x="1937644" y="2038238"/>
                        <a:pt x="1933903" y="2048205"/>
                        <a:pt x="1926421" y="2054434"/>
                      </a:cubicBezTo>
                      <a:cubicBezTo>
                        <a:pt x="1908963" y="2071876"/>
                        <a:pt x="1901481" y="2084334"/>
                        <a:pt x="1915198" y="2114234"/>
                      </a:cubicBezTo>
                      <a:cubicBezTo>
                        <a:pt x="1926421" y="2135414"/>
                        <a:pt x="1933903" y="2160330"/>
                        <a:pt x="1947620" y="2181510"/>
                      </a:cubicBezTo>
                      <a:cubicBezTo>
                        <a:pt x="1961337" y="2203935"/>
                        <a:pt x="1948867" y="2223868"/>
                        <a:pt x="1930162" y="2238818"/>
                      </a:cubicBezTo>
                      <a:cubicBezTo>
                        <a:pt x="1907716" y="2259998"/>
                        <a:pt x="1907716" y="2261243"/>
                        <a:pt x="1936397" y="2273702"/>
                      </a:cubicBezTo>
                      <a:cubicBezTo>
                        <a:pt x="1948867" y="2279931"/>
                        <a:pt x="1961337" y="2286160"/>
                        <a:pt x="1973807" y="2293635"/>
                      </a:cubicBezTo>
                      <a:cubicBezTo>
                        <a:pt x="1981289" y="2297373"/>
                        <a:pt x="1990018" y="2299864"/>
                        <a:pt x="1990018" y="2311077"/>
                      </a:cubicBezTo>
                      <a:cubicBezTo>
                        <a:pt x="1990018" y="2323535"/>
                        <a:pt x="1981289" y="2329765"/>
                        <a:pt x="1972560" y="2332256"/>
                      </a:cubicBezTo>
                      <a:cubicBezTo>
                        <a:pt x="1951361" y="2340977"/>
                        <a:pt x="1930162" y="2349698"/>
                        <a:pt x="1907716" y="2339731"/>
                      </a:cubicBezTo>
                      <a:cubicBezTo>
                        <a:pt x="1892752" y="2333502"/>
                        <a:pt x="1881529" y="2334748"/>
                        <a:pt x="1869059" y="2347206"/>
                      </a:cubicBezTo>
                      <a:cubicBezTo>
                        <a:pt x="1855341" y="2360911"/>
                        <a:pt x="1837883" y="2355927"/>
                        <a:pt x="1825413" y="2343469"/>
                      </a:cubicBezTo>
                      <a:cubicBezTo>
                        <a:pt x="1807955" y="2326027"/>
                        <a:pt x="1792991" y="2306094"/>
                        <a:pt x="1795485" y="2279931"/>
                      </a:cubicBezTo>
                      <a:cubicBezTo>
                        <a:pt x="1797979" y="2262489"/>
                        <a:pt x="1794238" y="2246293"/>
                        <a:pt x="1789250" y="2231343"/>
                      </a:cubicBezTo>
                      <a:cubicBezTo>
                        <a:pt x="1788003" y="2200197"/>
                        <a:pt x="1774286" y="2174035"/>
                        <a:pt x="1764310" y="2146626"/>
                      </a:cubicBezTo>
                      <a:cubicBezTo>
                        <a:pt x="1756828" y="2127939"/>
                        <a:pt x="1740617" y="2120463"/>
                        <a:pt x="1721912" y="2119218"/>
                      </a:cubicBezTo>
                      <a:cubicBezTo>
                        <a:pt x="1700713" y="2119218"/>
                        <a:pt x="1703207" y="2137905"/>
                        <a:pt x="1699466" y="2151610"/>
                      </a:cubicBezTo>
                      <a:cubicBezTo>
                        <a:pt x="1695725" y="2165314"/>
                        <a:pt x="1688243" y="2179018"/>
                        <a:pt x="1685749" y="2193968"/>
                      </a:cubicBezTo>
                      <a:cubicBezTo>
                        <a:pt x="1682007" y="2216393"/>
                        <a:pt x="1668291" y="2227606"/>
                        <a:pt x="1645844" y="2223868"/>
                      </a:cubicBezTo>
                      <a:cubicBezTo>
                        <a:pt x="1623398" y="2221377"/>
                        <a:pt x="1615916" y="2232589"/>
                        <a:pt x="1613422" y="2252523"/>
                      </a:cubicBezTo>
                      <a:cubicBezTo>
                        <a:pt x="1613422" y="2261243"/>
                        <a:pt x="1612175" y="2269964"/>
                        <a:pt x="1613422" y="2278685"/>
                      </a:cubicBezTo>
                      <a:cubicBezTo>
                        <a:pt x="1615916" y="2334748"/>
                        <a:pt x="1600952" y="2385827"/>
                        <a:pt x="1569777" y="2430678"/>
                      </a:cubicBezTo>
                      <a:cubicBezTo>
                        <a:pt x="1554813" y="2453103"/>
                        <a:pt x="1554813" y="2470545"/>
                        <a:pt x="1572271" y="2489232"/>
                      </a:cubicBezTo>
                      <a:cubicBezTo>
                        <a:pt x="1590976" y="2507920"/>
                        <a:pt x="1602199" y="2530345"/>
                        <a:pt x="1607187" y="2555262"/>
                      </a:cubicBezTo>
                      <a:cubicBezTo>
                        <a:pt x="1614669" y="2583916"/>
                        <a:pt x="1629633" y="2610079"/>
                        <a:pt x="1654573" y="2626275"/>
                      </a:cubicBezTo>
                      <a:cubicBezTo>
                        <a:pt x="1699466" y="2654929"/>
                        <a:pt x="1735629" y="2693550"/>
                        <a:pt x="1776780" y="2724696"/>
                      </a:cubicBezTo>
                      <a:cubicBezTo>
                        <a:pt x="1802967" y="2743384"/>
                        <a:pt x="1810449" y="2770792"/>
                        <a:pt x="1820425" y="2800692"/>
                      </a:cubicBezTo>
                      <a:cubicBezTo>
                        <a:pt x="1836637" y="2858001"/>
                        <a:pt x="1799226" y="2900359"/>
                        <a:pt x="1786756" y="2948947"/>
                      </a:cubicBezTo>
                      <a:cubicBezTo>
                        <a:pt x="1781768" y="2965143"/>
                        <a:pt x="1761816" y="2962652"/>
                        <a:pt x="1751840" y="2978847"/>
                      </a:cubicBezTo>
                      <a:cubicBezTo>
                        <a:pt x="1786756" y="2985077"/>
                        <a:pt x="1802967" y="3009993"/>
                        <a:pt x="1816684" y="3037402"/>
                      </a:cubicBezTo>
                      <a:cubicBezTo>
                        <a:pt x="1826660" y="3057335"/>
                        <a:pt x="1846613" y="3063565"/>
                        <a:pt x="1861577" y="3076023"/>
                      </a:cubicBezTo>
                      <a:cubicBezTo>
                        <a:pt x="1871553" y="3084744"/>
                        <a:pt x="1877787" y="3079760"/>
                        <a:pt x="1882776" y="3071040"/>
                      </a:cubicBezTo>
                      <a:cubicBezTo>
                        <a:pt x="1887764" y="3062319"/>
                        <a:pt x="1891505" y="3054844"/>
                        <a:pt x="1897740" y="3048614"/>
                      </a:cubicBezTo>
                      <a:cubicBezTo>
                        <a:pt x="1906469" y="3041139"/>
                        <a:pt x="1913951" y="3037402"/>
                        <a:pt x="1925174" y="3043631"/>
                      </a:cubicBezTo>
                      <a:cubicBezTo>
                        <a:pt x="1933903" y="3048614"/>
                        <a:pt x="1941385" y="3057335"/>
                        <a:pt x="1937644" y="3067302"/>
                      </a:cubicBezTo>
                      <a:cubicBezTo>
                        <a:pt x="1923927" y="3102186"/>
                        <a:pt x="1940138" y="3119627"/>
                        <a:pt x="1968819" y="3135823"/>
                      </a:cubicBezTo>
                      <a:cubicBezTo>
                        <a:pt x="1985030" y="3145790"/>
                        <a:pt x="1982536" y="3160740"/>
                        <a:pt x="1968819" y="3171953"/>
                      </a:cubicBezTo>
                      <a:cubicBezTo>
                        <a:pt x="1950114" y="3188149"/>
                        <a:pt x="1956349" y="3199361"/>
                        <a:pt x="1975054" y="3208082"/>
                      </a:cubicBezTo>
                      <a:cubicBezTo>
                        <a:pt x="1993759" y="3216803"/>
                        <a:pt x="2002488" y="3235490"/>
                        <a:pt x="2019946" y="3246703"/>
                      </a:cubicBezTo>
                      <a:cubicBezTo>
                        <a:pt x="2019946" y="3230507"/>
                        <a:pt x="2008723" y="3221786"/>
                        <a:pt x="1993759" y="3216803"/>
                      </a:cubicBezTo>
                      <a:cubicBezTo>
                        <a:pt x="1972560" y="3208082"/>
                        <a:pt x="1973807" y="3198115"/>
                        <a:pt x="1992512" y="3186903"/>
                      </a:cubicBezTo>
                      <a:cubicBezTo>
                        <a:pt x="2033663" y="3159494"/>
                        <a:pt x="2066085" y="3173198"/>
                        <a:pt x="2074815" y="3224278"/>
                      </a:cubicBezTo>
                      <a:cubicBezTo>
                        <a:pt x="2078556" y="3245457"/>
                        <a:pt x="2078556" y="3267882"/>
                        <a:pt x="2074815" y="3291553"/>
                      </a:cubicBezTo>
                      <a:cubicBezTo>
                        <a:pt x="2068579" y="3325191"/>
                        <a:pt x="2073568" y="3360074"/>
                        <a:pt x="2061097" y="3392466"/>
                      </a:cubicBezTo>
                      <a:cubicBezTo>
                        <a:pt x="2056109" y="3403679"/>
                        <a:pt x="2066085" y="3413646"/>
                        <a:pt x="2079803" y="3406171"/>
                      </a:cubicBezTo>
                      <a:cubicBezTo>
                        <a:pt x="2105990" y="3393712"/>
                        <a:pt x="2129683" y="3406171"/>
                        <a:pt x="2153376" y="3414891"/>
                      </a:cubicBezTo>
                      <a:cubicBezTo>
                        <a:pt x="2180810" y="3426104"/>
                        <a:pt x="2180810" y="3452267"/>
                        <a:pt x="2182057" y="3475938"/>
                      </a:cubicBezTo>
                      <a:cubicBezTo>
                        <a:pt x="2182057" y="3488396"/>
                        <a:pt x="2174575" y="3504592"/>
                        <a:pt x="2193280" y="3509575"/>
                      </a:cubicBezTo>
                      <a:cubicBezTo>
                        <a:pt x="2210738" y="3514559"/>
                        <a:pt x="2230691" y="3519542"/>
                        <a:pt x="2244407" y="3498363"/>
                      </a:cubicBezTo>
                      <a:cubicBezTo>
                        <a:pt x="2255631" y="3478429"/>
                        <a:pt x="2276830" y="3469708"/>
                        <a:pt x="2300523" y="3470954"/>
                      </a:cubicBezTo>
                      <a:cubicBezTo>
                        <a:pt x="2311746" y="3470954"/>
                        <a:pt x="2321722" y="3467217"/>
                        <a:pt x="2331698" y="3464725"/>
                      </a:cubicBezTo>
                      <a:cubicBezTo>
                        <a:pt x="2364120" y="3456004"/>
                        <a:pt x="2394048" y="3480921"/>
                        <a:pt x="2392801" y="3514559"/>
                      </a:cubicBezTo>
                      <a:cubicBezTo>
                        <a:pt x="2392801" y="3541967"/>
                        <a:pt x="2382825" y="3568130"/>
                        <a:pt x="2382825" y="3595538"/>
                      </a:cubicBezTo>
                      <a:cubicBezTo>
                        <a:pt x="2382825" y="3609243"/>
                        <a:pt x="2371602" y="3612980"/>
                        <a:pt x="2362873" y="3621701"/>
                      </a:cubicBezTo>
                      <a:cubicBezTo>
                        <a:pt x="2350403" y="3635405"/>
                        <a:pt x="2346662" y="3651601"/>
                        <a:pt x="2362873" y="3667797"/>
                      </a:cubicBezTo>
                      <a:cubicBezTo>
                        <a:pt x="2372849" y="3679010"/>
                        <a:pt x="2384072" y="3681501"/>
                        <a:pt x="2395295" y="3667797"/>
                      </a:cubicBezTo>
                      <a:cubicBezTo>
                        <a:pt x="2402777" y="3661568"/>
                        <a:pt x="2407765" y="3646618"/>
                        <a:pt x="2417741" y="3649109"/>
                      </a:cubicBezTo>
                      <a:cubicBezTo>
                        <a:pt x="2447670" y="3660322"/>
                        <a:pt x="2455152" y="3637897"/>
                        <a:pt x="2466375" y="3619209"/>
                      </a:cubicBezTo>
                      <a:cubicBezTo>
                        <a:pt x="2476351" y="3605505"/>
                        <a:pt x="2491315" y="3601768"/>
                        <a:pt x="2507526" y="3609243"/>
                      </a:cubicBezTo>
                      <a:cubicBezTo>
                        <a:pt x="2522490" y="3614226"/>
                        <a:pt x="2524984" y="3627930"/>
                        <a:pt x="2522490" y="3641634"/>
                      </a:cubicBezTo>
                      <a:cubicBezTo>
                        <a:pt x="2519996" y="3651601"/>
                        <a:pt x="2515008" y="3662814"/>
                        <a:pt x="2524984" y="3669043"/>
                      </a:cubicBezTo>
                      <a:cubicBezTo>
                        <a:pt x="2536207" y="3672780"/>
                        <a:pt x="2541195" y="3659076"/>
                        <a:pt x="2547430" y="3652847"/>
                      </a:cubicBezTo>
                      <a:cubicBezTo>
                        <a:pt x="2559900" y="3639143"/>
                        <a:pt x="2573617" y="3632914"/>
                        <a:pt x="2592323" y="3637897"/>
                      </a:cubicBezTo>
                      <a:cubicBezTo>
                        <a:pt x="2611027" y="3644126"/>
                        <a:pt x="2614769" y="3637897"/>
                        <a:pt x="2611027" y="3619209"/>
                      </a:cubicBezTo>
                      <a:cubicBezTo>
                        <a:pt x="2607287" y="3589309"/>
                        <a:pt x="2617263" y="3575605"/>
                        <a:pt x="2647191" y="3571867"/>
                      </a:cubicBezTo>
                      <a:cubicBezTo>
                        <a:pt x="2668390" y="3569376"/>
                        <a:pt x="2683354" y="3561901"/>
                        <a:pt x="2689589" y="3540721"/>
                      </a:cubicBezTo>
                      <a:cubicBezTo>
                        <a:pt x="2695824" y="3522034"/>
                        <a:pt x="2709541" y="3518296"/>
                        <a:pt x="2726999" y="3524525"/>
                      </a:cubicBezTo>
                      <a:cubicBezTo>
                        <a:pt x="2754433" y="3536984"/>
                        <a:pt x="2764409" y="3524525"/>
                        <a:pt x="2768150" y="3498363"/>
                      </a:cubicBezTo>
                      <a:cubicBezTo>
                        <a:pt x="2769397" y="3485904"/>
                        <a:pt x="2774385" y="3474692"/>
                        <a:pt x="2776879" y="3462233"/>
                      </a:cubicBezTo>
                      <a:cubicBezTo>
                        <a:pt x="2788102" y="3428596"/>
                        <a:pt x="2798079" y="3422367"/>
                        <a:pt x="2832995" y="3429842"/>
                      </a:cubicBezTo>
                      <a:cubicBezTo>
                        <a:pt x="2847959" y="3432333"/>
                        <a:pt x="2861676" y="3439808"/>
                        <a:pt x="2875393" y="3447283"/>
                      </a:cubicBezTo>
                      <a:cubicBezTo>
                        <a:pt x="2892851" y="3457250"/>
                        <a:pt x="2910309" y="3463479"/>
                        <a:pt x="2931508" y="3463479"/>
                      </a:cubicBezTo>
                      <a:cubicBezTo>
                        <a:pt x="2962683" y="3463479"/>
                        <a:pt x="2972659" y="3473446"/>
                        <a:pt x="2975153" y="3504592"/>
                      </a:cubicBezTo>
                      <a:cubicBezTo>
                        <a:pt x="2977647" y="3532000"/>
                        <a:pt x="2983883" y="3559409"/>
                        <a:pt x="3000093" y="3583080"/>
                      </a:cubicBezTo>
                      <a:cubicBezTo>
                        <a:pt x="3007576" y="3593047"/>
                        <a:pt x="3010070" y="3604259"/>
                        <a:pt x="3006329" y="3617963"/>
                      </a:cubicBezTo>
                      <a:cubicBezTo>
                        <a:pt x="3001341" y="3632914"/>
                        <a:pt x="2986377" y="3644126"/>
                        <a:pt x="2973906" y="3632914"/>
                      </a:cubicBezTo>
                      <a:cubicBezTo>
                        <a:pt x="2920285" y="3589309"/>
                        <a:pt x="2862923" y="3607997"/>
                        <a:pt x="2806807" y="3622947"/>
                      </a:cubicBezTo>
                      <a:cubicBezTo>
                        <a:pt x="2773138" y="3632914"/>
                        <a:pt x="2739469" y="3641634"/>
                        <a:pt x="2704553" y="3645372"/>
                      </a:cubicBezTo>
                      <a:cubicBezTo>
                        <a:pt x="2688342" y="3647864"/>
                        <a:pt x="2682107" y="3655339"/>
                        <a:pt x="2675872" y="3671535"/>
                      </a:cubicBezTo>
                      <a:cubicBezTo>
                        <a:pt x="2658414" y="3720122"/>
                        <a:pt x="2655920" y="3769956"/>
                        <a:pt x="2655920" y="3822281"/>
                      </a:cubicBezTo>
                      <a:cubicBezTo>
                        <a:pt x="2674625" y="3819790"/>
                        <a:pt x="2672131" y="3808577"/>
                        <a:pt x="2673378" y="3798610"/>
                      </a:cubicBezTo>
                      <a:cubicBezTo>
                        <a:pt x="2680860" y="3755006"/>
                        <a:pt x="2689589" y="3748777"/>
                        <a:pt x="2728246" y="3761235"/>
                      </a:cubicBezTo>
                      <a:cubicBezTo>
                        <a:pt x="2751939" y="3768710"/>
                        <a:pt x="2771891" y="3773693"/>
                        <a:pt x="2795585" y="3761235"/>
                      </a:cubicBezTo>
                      <a:cubicBezTo>
                        <a:pt x="2813043" y="3752514"/>
                        <a:pt x="2831748" y="3759989"/>
                        <a:pt x="2841724" y="3776185"/>
                      </a:cubicBezTo>
                      <a:cubicBezTo>
                        <a:pt x="2847959" y="3788644"/>
                        <a:pt x="2851700" y="3803594"/>
                        <a:pt x="2832995" y="3808577"/>
                      </a:cubicBezTo>
                      <a:cubicBezTo>
                        <a:pt x="2814290" y="3812315"/>
                        <a:pt x="2813043" y="3819790"/>
                        <a:pt x="2821772" y="3833494"/>
                      </a:cubicBezTo>
                      <a:cubicBezTo>
                        <a:pt x="2829254" y="3843461"/>
                        <a:pt x="2836736" y="3858411"/>
                        <a:pt x="2852947" y="3840969"/>
                      </a:cubicBezTo>
                      <a:cubicBezTo>
                        <a:pt x="2854194" y="3838477"/>
                        <a:pt x="2857935" y="3833494"/>
                        <a:pt x="2861676" y="3833494"/>
                      </a:cubicBezTo>
                      <a:cubicBezTo>
                        <a:pt x="2899086" y="3834740"/>
                        <a:pt x="2929014" y="3824773"/>
                        <a:pt x="2945225" y="3784906"/>
                      </a:cubicBezTo>
                      <a:cubicBezTo>
                        <a:pt x="2947719" y="3774939"/>
                        <a:pt x="2962683" y="3781168"/>
                        <a:pt x="2970165" y="3788644"/>
                      </a:cubicBezTo>
                      <a:cubicBezTo>
                        <a:pt x="2982635" y="3801102"/>
                        <a:pt x="2996353" y="3808577"/>
                        <a:pt x="3010070" y="3818544"/>
                      </a:cubicBezTo>
                      <a:cubicBezTo>
                        <a:pt x="3039998" y="3839723"/>
                        <a:pt x="3068679" y="3828510"/>
                        <a:pt x="3076161" y="3791135"/>
                      </a:cubicBezTo>
                      <a:cubicBezTo>
                        <a:pt x="3078655" y="3779923"/>
                        <a:pt x="3077408" y="3768710"/>
                        <a:pt x="3081149" y="3758743"/>
                      </a:cubicBezTo>
                      <a:cubicBezTo>
                        <a:pt x="3084890" y="3748777"/>
                        <a:pt x="3086137" y="3737564"/>
                        <a:pt x="3098607" y="3737564"/>
                      </a:cubicBezTo>
                      <a:cubicBezTo>
                        <a:pt x="3111077" y="3736318"/>
                        <a:pt x="3119806" y="3743793"/>
                        <a:pt x="3124794" y="3755006"/>
                      </a:cubicBezTo>
                      <a:cubicBezTo>
                        <a:pt x="3131029" y="3768710"/>
                        <a:pt x="3132276" y="3784906"/>
                        <a:pt x="3138511" y="3798610"/>
                      </a:cubicBezTo>
                      <a:cubicBezTo>
                        <a:pt x="3142252" y="3806085"/>
                        <a:pt x="3147240" y="3814806"/>
                        <a:pt x="3155969" y="3816052"/>
                      </a:cubicBezTo>
                      <a:cubicBezTo>
                        <a:pt x="3168439" y="3816052"/>
                        <a:pt x="3169687" y="3806085"/>
                        <a:pt x="3173427" y="3798610"/>
                      </a:cubicBezTo>
                      <a:cubicBezTo>
                        <a:pt x="3192133" y="3763727"/>
                        <a:pt x="3187145" y="3730089"/>
                        <a:pt x="3169687" y="3697697"/>
                      </a:cubicBezTo>
                      <a:cubicBezTo>
                        <a:pt x="3160957" y="3680255"/>
                        <a:pt x="3162204" y="3654093"/>
                        <a:pt x="3133523" y="3647864"/>
                      </a:cubicBezTo>
                      <a:cubicBezTo>
                        <a:pt x="3129782" y="3647864"/>
                        <a:pt x="3127288" y="3641634"/>
                        <a:pt x="3127288" y="3637897"/>
                      </a:cubicBezTo>
                      <a:cubicBezTo>
                        <a:pt x="3131029" y="3612980"/>
                        <a:pt x="3122300" y="3588063"/>
                        <a:pt x="3128535" y="3565638"/>
                      </a:cubicBezTo>
                      <a:cubicBezTo>
                        <a:pt x="3136017" y="3533246"/>
                        <a:pt x="3149734" y="3502100"/>
                        <a:pt x="3172181" y="3478429"/>
                      </a:cubicBezTo>
                      <a:cubicBezTo>
                        <a:pt x="3188391" y="3462233"/>
                        <a:pt x="3204603" y="3456004"/>
                        <a:pt x="3218320" y="3478429"/>
                      </a:cubicBezTo>
                      <a:cubicBezTo>
                        <a:pt x="3228296" y="3494625"/>
                        <a:pt x="3247001" y="3498363"/>
                        <a:pt x="3260718" y="3509575"/>
                      </a:cubicBezTo>
                      <a:cubicBezTo>
                        <a:pt x="3273188" y="3519542"/>
                        <a:pt x="3284411" y="3533246"/>
                        <a:pt x="3270694" y="3549442"/>
                      </a:cubicBezTo>
                      <a:cubicBezTo>
                        <a:pt x="3260718" y="3563146"/>
                        <a:pt x="3245754" y="3558163"/>
                        <a:pt x="3233284" y="3550688"/>
                      </a:cubicBezTo>
                      <a:cubicBezTo>
                        <a:pt x="3195874" y="3528263"/>
                        <a:pt x="3194627" y="3529509"/>
                        <a:pt x="3184651" y="3576851"/>
                      </a:cubicBezTo>
                      <a:cubicBezTo>
                        <a:pt x="3205850" y="3576851"/>
                        <a:pt x="3227049" y="3580588"/>
                        <a:pt x="3247001" y="3580588"/>
                      </a:cubicBezTo>
                      <a:cubicBezTo>
                        <a:pt x="3265706" y="3580588"/>
                        <a:pt x="3276929" y="3589309"/>
                        <a:pt x="3279423" y="3606751"/>
                      </a:cubicBezTo>
                      <a:cubicBezTo>
                        <a:pt x="3280670" y="3614226"/>
                        <a:pt x="3280670" y="3624193"/>
                        <a:pt x="3288152" y="3627930"/>
                      </a:cubicBezTo>
                      <a:cubicBezTo>
                        <a:pt x="3318080" y="3646618"/>
                        <a:pt x="3330550" y="3675272"/>
                        <a:pt x="3335538" y="3710156"/>
                      </a:cubicBezTo>
                      <a:cubicBezTo>
                        <a:pt x="3338032" y="3723860"/>
                        <a:pt x="3350502" y="3723860"/>
                        <a:pt x="3361725" y="3713893"/>
                      </a:cubicBezTo>
                      <a:cubicBezTo>
                        <a:pt x="3371701" y="3703926"/>
                        <a:pt x="3381678" y="3690222"/>
                        <a:pt x="3392901" y="3681501"/>
                      </a:cubicBezTo>
                      <a:cubicBezTo>
                        <a:pt x="3414100" y="3665305"/>
                        <a:pt x="3422829" y="3667797"/>
                        <a:pt x="3431558" y="3692714"/>
                      </a:cubicBezTo>
                      <a:cubicBezTo>
                        <a:pt x="3434052" y="3696451"/>
                        <a:pt x="3434052" y="3700189"/>
                        <a:pt x="3435299" y="3703926"/>
                      </a:cubicBezTo>
                      <a:cubicBezTo>
                        <a:pt x="3439040" y="3713893"/>
                        <a:pt x="3440287" y="3727597"/>
                        <a:pt x="3452757" y="3723860"/>
                      </a:cubicBezTo>
                      <a:cubicBezTo>
                        <a:pt x="3463980" y="3721368"/>
                        <a:pt x="3456498" y="3708910"/>
                        <a:pt x="3455251" y="3701435"/>
                      </a:cubicBezTo>
                      <a:cubicBezTo>
                        <a:pt x="3450263" y="3676518"/>
                        <a:pt x="3470215" y="3666551"/>
                        <a:pt x="3483932" y="3654093"/>
                      </a:cubicBezTo>
                      <a:cubicBezTo>
                        <a:pt x="3495155" y="3642880"/>
                        <a:pt x="3507625" y="3645372"/>
                        <a:pt x="3517601" y="3660322"/>
                      </a:cubicBezTo>
                      <a:cubicBezTo>
                        <a:pt x="3523836" y="3635405"/>
                        <a:pt x="3527577" y="3614226"/>
                        <a:pt x="3523836" y="3593047"/>
                      </a:cubicBezTo>
                      <a:cubicBezTo>
                        <a:pt x="3520095" y="3570621"/>
                        <a:pt x="3527577" y="3554426"/>
                        <a:pt x="3551271" y="3551934"/>
                      </a:cubicBezTo>
                      <a:cubicBezTo>
                        <a:pt x="3572470" y="3548196"/>
                        <a:pt x="3579952" y="3535738"/>
                        <a:pt x="3579952" y="3515805"/>
                      </a:cubicBezTo>
                      <a:cubicBezTo>
                        <a:pt x="3581199" y="3505838"/>
                        <a:pt x="3582446" y="3495871"/>
                        <a:pt x="3588681" y="3487150"/>
                      </a:cubicBezTo>
                      <a:cubicBezTo>
                        <a:pt x="3604892" y="3462233"/>
                        <a:pt x="3614868" y="3436071"/>
                        <a:pt x="3613621" y="3406171"/>
                      </a:cubicBezTo>
                      <a:cubicBezTo>
                        <a:pt x="3613621" y="3396204"/>
                        <a:pt x="3616115" y="3386237"/>
                        <a:pt x="3627338" y="3381254"/>
                      </a:cubicBezTo>
                      <a:cubicBezTo>
                        <a:pt x="3639808" y="3376270"/>
                        <a:pt x="3644796" y="3386237"/>
                        <a:pt x="3652278" y="3392466"/>
                      </a:cubicBezTo>
                      <a:cubicBezTo>
                        <a:pt x="3673477" y="3413646"/>
                        <a:pt x="3702158" y="3412400"/>
                        <a:pt x="3720863" y="3386237"/>
                      </a:cubicBezTo>
                      <a:cubicBezTo>
                        <a:pt x="3734580" y="3368795"/>
                        <a:pt x="3747051" y="3353845"/>
                        <a:pt x="3762015" y="3338895"/>
                      </a:cubicBezTo>
                      <a:cubicBezTo>
                        <a:pt x="3784461" y="3315224"/>
                        <a:pt x="3816883" y="3318962"/>
                        <a:pt x="3844317" y="3310241"/>
                      </a:cubicBezTo>
                      <a:cubicBezTo>
                        <a:pt x="3853046" y="3307749"/>
                        <a:pt x="3861775" y="3316470"/>
                        <a:pt x="3865516" y="3323945"/>
                      </a:cubicBezTo>
                      <a:cubicBezTo>
                        <a:pt x="3886715" y="3357583"/>
                        <a:pt x="3924125" y="3366304"/>
                        <a:pt x="3957795" y="3377516"/>
                      </a:cubicBezTo>
                      <a:cubicBezTo>
                        <a:pt x="3967771" y="3381254"/>
                        <a:pt x="3977747" y="3381254"/>
                        <a:pt x="3985229" y="3372533"/>
                      </a:cubicBezTo>
                      <a:cubicBezTo>
                        <a:pt x="3998946" y="3357583"/>
                        <a:pt x="4016404" y="3357583"/>
                        <a:pt x="4035109" y="3361320"/>
                      </a:cubicBezTo>
                      <a:cubicBezTo>
                        <a:pt x="4040097" y="3362566"/>
                        <a:pt x="4045085" y="3368795"/>
                        <a:pt x="4050073" y="3367550"/>
                      </a:cubicBezTo>
                      <a:cubicBezTo>
                        <a:pt x="4099953" y="3347616"/>
                        <a:pt x="4146093" y="3377516"/>
                        <a:pt x="4194726" y="3372533"/>
                      </a:cubicBezTo>
                      <a:cubicBezTo>
                        <a:pt x="4209690" y="3371287"/>
                        <a:pt x="4220913" y="3363812"/>
                        <a:pt x="4230889" y="3357583"/>
                      </a:cubicBezTo>
                      <a:cubicBezTo>
                        <a:pt x="4252088" y="3343879"/>
                        <a:pt x="4273287" y="3343879"/>
                        <a:pt x="4291992" y="3361320"/>
                      </a:cubicBezTo>
                      <a:cubicBezTo>
                        <a:pt x="4303215" y="3371287"/>
                        <a:pt x="4315686" y="3376270"/>
                        <a:pt x="4329403" y="3380008"/>
                      </a:cubicBezTo>
                      <a:cubicBezTo>
                        <a:pt x="4356837" y="3387483"/>
                        <a:pt x="4361825" y="3401187"/>
                        <a:pt x="4346861" y="3423612"/>
                      </a:cubicBezTo>
                      <a:cubicBezTo>
                        <a:pt x="4338132" y="3438562"/>
                        <a:pt x="4331897" y="3452267"/>
                        <a:pt x="4330650" y="3469708"/>
                      </a:cubicBezTo>
                      <a:cubicBezTo>
                        <a:pt x="4329403" y="3500854"/>
                        <a:pt x="4306957" y="3520788"/>
                        <a:pt x="4289498" y="3541967"/>
                      </a:cubicBezTo>
                      <a:cubicBezTo>
                        <a:pt x="4279522" y="3554426"/>
                        <a:pt x="4272040" y="3564392"/>
                        <a:pt x="4279522" y="3580588"/>
                      </a:cubicBezTo>
                      <a:cubicBezTo>
                        <a:pt x="4285757" y="3595538"/>
                        <a:pt x="4296980" y="3603013"/>
                        <a:pt x="4313192" y="3603013"/>
                      </a:cubicBezTo>
                      <a:cubicBezTo>
                        <a:pt x="4348108" y="3604259"/>
                        <a:pt x="4383024" y="3617963"/>
                        <a:pt x="4420434" y="3617963"/>
                      </a:cubicBezTo>
                      <a:cubicBezTo>
                        <a:pt x="4435398" y="3617963"/>
                        <a:pt x="4447868" y="3624193"/>
                        <a:pt x="4455350" y="3639143"/>
                      </a:cubicBezTo>
                      <a:cubicBezTo>
                        <a:pt x="4466573" y="3651601"/>
                        <a:pt x="4481537" y="3652847"/>
                        <a:pt x="4497748" y="3651601"/>
                      </a:cubicBezTo>
                      <a:cubicBezTo>
                        <a:pt x="4565087" y="3647864"/>
                        <a:pt x="4628684" y="3655339"/>
                        <a:pt x="4692281" y="3677764"/>
                      </a:cubicBezTo>
                      <a:cubicBezTo>
                        <a:pt x="4733433" y="3692714"/>
                        <a:pt x="4761958" y="3725884"/>
                        <a:pt x="4766283" y="3765187"/>
                      </a:cubicBezTo>
                      <a:cubicBezTo>
                        <a:pt x="4767725" y="3778287"/>
                        <a:pt x="4766478" y="3792069"/>
                        <a:pt x="4762114" y="3806085"/>
                      </a:cubicBezTo>
                      <a:cubicBezTo>
                        <a:pt x="4748397" y="3850936"/>
                        <a:pt x="4708492" y="3858411"/>
                        <a:pt x="4672329" y="3869623"/>
                      </a:cubicBezTo>
                      <a:cubicBezTo>
                        <a:pt x="4647389" y="3877098"/>
                        <a:pt x="4621202" y="3877098"/>
                        <a:pt x="4596262" y="3883327"/>
                      </a:cubicBezTo>
                      <a:cubicBezTo>
                        <a:pt x="4527676" y="3898277"/>
                        <a:pt x="4456597" y="3884573"/>
                        <a:pt x="4388012" y="3897032"/>
                      </a:cubicBezTo>
                      <a:cubicBezTo>
                        <a:pt x="4376789" y="3898277"/>
                        <a:pt x="4365566" y="3892048"/>
                        <a:pt x="4356837" y="3903261"/>
                      </a:cubicBezTo>
                      <a:cubicBezTo>
                        <a:pt x="4351849" y="3914473"/>
                        <a:pt x="4341873" y="3919457"/>
                        <a:pt x="4331897" y="3924440"/>
                      </a:cubicBezTo>
                      <a:cubicBezTo>
                        <a:pt x="4294486" y="3936899"/>
                        <a:pt x="4273287" y="3969290"/>
                        <a:pt x="4244606" y="3991716"/>
                      </a:cubicBezTo>
                      <a:cubicBezTo>
                        <a:pt x="4230889" y="4001682"/>
                        <a:pt x="4227148" y="4016632"/>
                        <a:pt x="4225901" y="4031582"/>
                      </a:cubicBezTo>
                      <a:cubicBezTo>
                        <a:pt x="4223407" y="4068958"/>
                        <a:pt x="4232136" y="4105087"/>
                        <a:pt x="4234630" y="4139970"/>
                      </a:cubicBezTo>
                      <a:cubicBezTo>
                        <a:pt x="4234630" y="4157412"/>
                        <a:pt x="4247100" y="4164887"/>
                        <a:pt x="4259570" y="4173608"/>
                      </a:cubicBezTo>
                      <a:cubicBezTo>
                        <a:pt x="4285757" y="4189804"/>
                        <a:pt x="4309451" y="4207246"/>
                        <a:pt x="4316933" y="4239638"/>
                      </a:cubicBezTo>
                      <a:cubicBezTo>
                        <a:pt x="4316933" y="4242129"/>
                        <a:pt x="4316933" y="4244621"/>
                        <a:pt x="4316933" y="4247113"/>
                      </a:cubicBezTo>
                      <a:cubicBezTo>
                        <a:pt x="4310697" y="4252096"/>
                        <a:pt x="4303215" y="4252096"/>
                        <a:pt x="4296980" y="4247113"/>
                      </a:cubicBezTo>
                      <a:cubicBezTo>
                        <a:pt x="4280769" y="4239638"/>
                        <a:pt x="4269546" y="4238392"/>
                        <a:pt x="4265805" y="4212229"/>
                      </a:cubicBezTo>
                      <a:cubicBezTo>
                        <a:pt x="4263311" y="4187312"/>
                        <a:pt x="4230889" y="4168625"/>
                        <a:pt x="4202208" y="4161150"/>
                      </a:cubicBezTo>
                      <a:cubicBezTo>
                        <a:pt x="4183503" y="4156166"/>
                        <a:pt x="4168539" y="4153675"/>
                        <a:pt x="4176021" y="4127512"/>
                      </a:cubicBezTo>
                      <a:cubicBezTo>
                        <a:pt x="4178515" y="4125020"/>
                        <a:pt x="4176021" y="4117545"/>
                        <a:pt x="4173527" y="4116300"/>
                      </a:cubicBezTo>
                      <a:cubicBezTo>
                        <a:pt x="4148587" y="4100104"/>
                        <a:pt x="4114917" y="4112562"/>
                        <a:pt x="4088730" y="4096366"/>
                      </a:cubicBezTo>
                      <a:cubicBezTo>
                        <a:pt x="4080001" y="4091383"/>
                        <a:pt x="4070025" y="4105087"/>
                        <a:pt x="4065037" y="4115054"/>
                      </a:cubicBezTo>
                      <a:cubicBezTo>
                        <a:pt x="4056308" y="4132495"/>
                        <a:pt x="4037603" y="4137479"/>
                        <a:pt x="4022639" y="4146200"/>
                      </a:cubicBezTo>
                      <a:cubicBezTo>
                        <a:pt x="3992711" y="4162396"/>
                        <a:pt x="3972759" y="4183575"/>
                        <a:pt x="3972759" y="4219704"/>
                      </a:cubicBezTo>
                      <a:cubicBezTo>
                        <a:pt x="3971512" y="4249604"/>
                        <a:pt x="3944078" y="4265800"/>
                        <a:pt x="3931607" y="4289471"/>
                      </a:cubicBezTo>
                      <a:cubicBezTo>
                        <a:pt x="3922878" y="4305667"/>
                        <a:pt x="3914149" y="4320617"/>
                        <a:pt x="3912902" y="4338059"/>
                      </a:cubicBezTo>
                      <a:cubicBezTo>
                        <a:pt x="3911655" y="4394122"/>
                        <a:pt x="3884221" y="4440218"/>
                        <a:pt x="3858034" y="4487560"/>
                      </a:cubicBezTo>
                      <a:cubicBezTo>
                        <a:pt x="3858034" y="4488806"/>
                        <a:pt x="3851799" y="4492543"/>
                        <a:pt x="3851799" y="4492543"/>
                      </a:cubicBezTo>
                      <a:cubicBezTo>
                        <a:pt x="3834341" y="4478839"/>
                        <a:pt x="3806907" y="4486314"/>
                        <a:pt x="3794437" y="4461397"/>
                      </a:cubicBezTo>
                      <a:cubicBezTo>
                        <a:pt x="3763262" y="4400351"/>
                        <a:pt x="3763262" y="4400351"/>
                        <a:pt x="3697170" y="4420285"/>
                      </a:cubicBezTo>
                      <a:cubicBezTo>
                        <a:pt x="3694676" y="4421530"/>
                        <a:pt x="3690935" y="4422776"/>
                        <a:pt x="3684700" y="4424022"/>
                      </a:cubicBezTo>
                      <a:cubicBezTo>
                        <a:pt x="3698417" y="4374188"/>
                        <a:pt x="3658513" y="4345534"/>
                        <a:pt x="3642302" y="4308159"/>
                      </a:cubicBezTo>
                      <a:cubicBezTo>
                        <a:pt x="3634820" y="4294455"/>
                        <a:pt x="3612374" y="4296946"/>
                        <a:pt x="3601151" y="4283242"/>
                      </a:cubicBezTo>
                      <a:cubicBezTo>
                        <a:pt x="3588681" y="4269538"/>
                        <a:pt x="3581199" y="4255834"/>
                        <a:pt x="3582446" y="4235900"/>
                      </a:cubicBezTo>
                      <a:cubicBezTo>
                        <a:pt x="3582446" y="4217213"/>
                        <a:pt x="3584940" y="4198525"/>
                        <a:pt x="3572470" y="4179837"/>
                      </a:cubicBezTo>
                      <a:cubicBezTo>
                        <a:pt x="3562493" y="4164887"/>
                        <a:pt x="3571223" y="4149937"/>
                        <a:pt x="3589928" y="4143708"/>
                      </a:cubicBezTo>
                      <a:cubicBezTo>
                        <a:pt x="3604892" y="4139970"/>
                        <a:pt x="3618609" y="4134987"/>
                        <a:pt x="3633573" y="4132495"/>
                      </a:cubicBezTo>
                      <a:cubicBezTo>
                        <a:pt x="3658513" y="4127512"/>
                        <a:pt x="3685947" y="4127512"/>
                        <a:pt x="3684700" y="4088891"/>
                      </a:cubicBezTo>
                      <a:cubicBezTo>
                        <a:pt x="3683453" y="4076433"/>
                        <a:pt x="3704652" y="4073941"/>
                        <a:pt x="3718369" y="4071449"/>
                      </a:cubicBezTo>
                      <a:cubicBezTo>
                        <a:pt x="3730839" y="4068958"/>
                        <a:pt x="3728345" y="4082662"/>
                        <a:pt x="3732086" y="4090137"/>
                      </a:cubicBezTo>
                      <a:cubicBezTo>
                        <a:pt x="3740815" y="4107579"/>
                        <a:pt x="3748297" y="4126266"/>
                        <a:pt x="3755780" y="4143708"/>
                      </a:cubicBezTo>
                      <a:cubicBezTo>
                        <a:pt x="3759521" y="4148691"/>
                        <a:pt x="3759521" y="4157412"/>
                        <a:pt x="3768250" y="4157412"/>
                      </a:cubicBezTo>
                      <a:cubicBezTo>
                        <a:pt x="3775732" y="4154921"/>
                        <a:pt x="3779473" y="4147446"/>
                        <a:pt x="3779473" y="4141216"/>
                      </a:cubicBezTo>
                      <a:cubicBezTo>
                        <a:pt x="3784461" y="4105087"/>
                        <a:pt x="3789449" y="4068958"/>
                        <a:pt x="3821871" y="4041549"/>
                      </a:cubicBezTo>
                      <a:cubicBezTo>
                        <a:pt x="3834341" y="4031582"/>
                        <a:pt x="3820624" y="4004174"/>
                        <a:pt x="3804413" y="4005420"/>
                      </a:cubicBezTo>
                      <a:cubicBezTo>
                        <a:pt x="3783214" y="4006666"/>
                        <a:pt x="3755780" y="4002928"/>
                        <a:pt x="3748297" y="4032828"/>
                      </a:cubicBezTo>
                      <a:cubicBezTo>
                        <a:pt x="3744557" y="4042795"/>
                        <a:pt x="3739569" y="4049024"/>
                        <a:pt x="3728345" y="4046532"/>
                      </a:cubicBezTo>
                      <a:cubicBezTo>
                        <a:pt x="3718369" y="4042795"/>
                        <a:pt x="3720863" y="4032828"/>
                        <a:pt x="3722110" y="4026599"/>
                      </a:cubicBezTo>
                      <a:cubicBezTo>
                        <a:pt x="3732086" y="3971782"/>
                        <a:pt x="3712134" y="3921948"/>
                        <a:pt x="3690935" y="3874607"/>
                      </a:cubicBezTo>
                      <a:cubicBezTo>
                        <a:pt x="3680959" y="3849690"/>
                        <a:pt x="3654772" y="3864640"/>
                        <a:pt x="3638561" y="3877098"/>
                      </a:cubicBezTo>
                      <a:cubicBezTo>
                        <a:pt x="3613621" y="3898277"/>
                        <a:pt x="3593669" y="3924440"/>
                        <a:pt x="3566235" y="3941882"/>
                      </a:cubicBezTo>
                      <a:cubicBezTo>
                        <a:pt x="3538800" y="3958078"/>
                        <a:pt x="3511366" y="3984240"/>
                        <a:pt x="3475203" y="3955586"/>
                      </a:cubicBezTo>
                      <a:cubicBezTo>
                        <a:pt x="3465227" y="3948111"/>
                        <a:pt x="3447769" y="3953094"/>
                        <a:pt x="3446522" y="3961815"/>
                      </a:cubicBezTo>
                      <a:cubicBezTo>
                        <a:pt x="3445275" y="3976765"/>
                        <a:pt x="3422829" y="3992961"/>
                        <a:pt x="3441534" y="4006666"/>
                      </a:cubicBezTo>
                      <a:cubicBezTo>
                        <a:pt x="3461486" y="4021616"/>
                        <a:pt x="3450263" y="4026599"/>
                        <a:pt x="3436546" y="4031582"/>
                      </a:cubicBezTo>
                      <a:cubicBezTo>
                        <a:pt x="3416594" y="4040303"/>
                        <a:pt x="3407865" y="4057745"/>
                        <a:pt x="3397889" y="4075187"/>
                      </a:cubicBezTo>
                      <a:cubicBezTo>
                        <a:pt x="3387913" y="4090137"/>
                        <a:pt x="3380431" y="4087645"/>
                        <a:pt x="3369207" y="4076433"/>
                      </a:cubicBezTo>
                      <a:cubicBezTo>
                        <a:pt x="3339279" y="4046532"/>
                        <a:pt x="3281917" y="4057745"/>
                        <a:pt x="3268200" y="4096366"/>
                      </a:cubicBezTo>
                      <a:cubicBezTo>
                        <a:pt x="3263212" y="4108824"/>
                        <a:pt x="3259471" y="4120037"/>
                        <a:pt x="3243260" y="4122529"/>
                      </a:cubicBezTo>
                      <a:cubicBezTo>
                        <a:pt x="3224555" y="4123775"/>
                        <a:pt x="3219567" y="4141216"/>
                        <a:pt x="3212085" y="4154921"/>
                      </a:cubicBezTo>
                      <a:cubicBezTo>
                        <a:pt x="3199615" y="4174854"/>
                        <a:pt x="3190886" y="4179837"/>
                        <a:pt x="3163451" y="4173608"/>
                      </a:cubicBezTo>
                      <a:cubicBezTo>
                        <a:pt x="3136017" y="4167379"/>
                        <a:pt x="3106089" y="4157412"/>
                        <a:pt x="3079902" y="4157412"/>
                      </a:cubicBezTo>
                      <a:cubicBezTo>
                        <a:pt x="3049974" y="4157412"/>
                        <a:pt x="3013811" y="4161150"/>
                        <a:pt x="2985129" y="4184821"/>
                      </a:cubicBezTo>
                      <a:cubicBezTo>
                        <a:pt x="2956448" y="4210983"/>
                        <a:pt x="2950213" y="4207246"/>
                        <a:pt x="2938990" y="4169871"/>
                      </a:cubicBezTo>
                      <a:cubicBezTo>
                        <a:pt x="2936496" y="4164887"/>
                        <a:pt x="2934002" y="4158658"/>
                        <a:pt x="2931508" y="4152429"/>
                      </a:cubicBezTo>
                      <a:cubicBezTo>
                        <a:pt x="2917791" y="4169871"/>
                        <a:pt x="2904074" y="4183575"/>
                        <a:pt x="2881628" y="4164887"/>
                      </a:cubicBezTo>
                      <a:cubicBezTo>
                        <a:pt x="2874146" y="4159904"/>
                        <a:pt x="2865417" y="4159904"/>
                        <a:pt x="2860429" y="4166133"/>
                      </a:cubicBezTo>
                      <a:cubicBezTo>
                        <a:pt x="2831748" y="4207246"/>
                        <a:pt x="2786855" y="4202263"/>
                        <a:pt x="2745704" y="4204754"/>
                      </a:cubicBezTo>
                      <a:cubicBezTo>
                        <a:pt x="2708294" y="4208492"/>
                        <a:pt x="2647191" y="4268292"/>
                        <a:pt x="2642203" y="4304421"/>
                      </a:cubicBezTo>
                      <a:cubicBezTo>
                        <a:pt x="2639709" y="4323109"/>
                        <a:pt x="2658414" y="4333076"/>
                        <a:pt x="2659661" y="4349272"/>
                      </a:cubicBezTo>
                      <a:cubicBezTo>
                        <a:pt x="2642203" y="4354255"/>
                        <a:pt x="2637215" y="4341797"/>
                        <a:pt x="2629733" y="4331830"/>
                      </a:cubicBezTo>
                      <a:cubicBezTo>
                        <a:pt x="2612275" y="4311896"/>
                        <a:pt x="2598557" y="4314388"/>
                        <a:pt x="2584840" y="4339305"/>
                      </a:cubicBezTo>
                      <a:cubicBezTo>
                        <a:pt x="2577358" y="4354255"/>
                        <a:pt x="2567382" y="4359238"/>
                        <a:pt x="2546183" y="4354255"/>
                      </a:cubicBezTo>
                      <a:cubicBezTo>
                        <a:pt x="2511267" y="4345534"/>
                        <a:pt x="2473857" y="4331830"/>
                        <a:pt x="2440187" y="4362976"/>
                      </a:cubicBezTo>
                      <a:cubicBezTo>
                        <a:pt x="2431459" y="4371697"/>
                        <a:pt x="2426471" y="4379172"/>
                        <a:pt x="2422729" y="4390384"/>
                      </a:cubicBezTo>
                      <a:cubicBezTo>
                        <a:pt x="2417741" y="4402843"/>
                        <a:pt x="2412753" y="4414055"/>
                        <a:pt x="2406519" y="4426514"/>
                      </a:cubicBezTo>
                      <a:cubicBezTo>
                        <a:pt x="2385319" y="4460151"/>
                        <a:pt x="2366614" y="4462643"/>
                        <a:pt x="2350403" y="4426514"/>
                      </a:cubicBezTo>
                      <a:cubicBezTo>
                        <a:pt x="2331698" y="4389139"/>
                        <a:pt x="2303017" y="4396614"/>
                        <a:pt x="2275583" y="4395368"/>
                      </a:cubicBezTo>
                      <a:cubicBezTo>
                        <a:pt x="2265607" y="4395368"/>
                        <a:pt x="2253137" y="4400351"/>
                        <a:pt x="2248149" y="4386647"/>
                      </a:cubicBezTo>
                      <a:cubicBezTo>
                        <a:pt x="2244407" y="4376680"/>
                        <a:pt x="2249395" y="4369205"/>
                        <a:pt x="2259372" y="4366713"/>
                      </a:cubicBezTo>
                      <a:cubicBezTo>
                        <a:pt x="2270595" y="4362976"/>
                        <a:pt x="2285559" y="4353009"/>
                        <a:pt x="2291794" y="4372943"/>
                      </a:cubicBezTo>
                      <a:cubicBezTo>
                        <a:pt x="2294288" y="4381664"/>
                        <a:pt x="2298029" y="4389139"/>
                        <a:pt x="2308005" y="4381664"/>
                      </a:cubicBezTo>
                      <a:cubicBezTo>
                        <a:pt x="2314240" y="4376680"/>
                        <a:pt x="2306758" y="4369205"/>
                        <a:pt x="2304264" y="4364222"/>
                      </a:cubicBezTo>
                      <a:cubicBezTo>
                        <a:pt x="2303017" y="4361730"/>
                        <a:pt x="2300523" y="4357993"/>
                        <a:pt x="2298029" y="4356747"/>
                      </a:cubicBezTo>
                      <a:cubicBezTo>
                        <a:pt x="2285559" y="4350517"/>
                        <a:pt x="2266854" y="4348026"/>
                        <a:pt x="2268101" y="4330584"/>
                      </a:cubicBezTo>
                      <a:cubicBezTo>
                        <a:pt x="2269348" y="4314388"/>
                        <a:pt x="2273089" y="4293209"/>
                        <a:pt x="2283065" y="4281996"/>
                      </a:cubicBezTo>
                      <a:cubicBezTo>
                        <a:pt x="2309252" y="4253342"/>
                        <a:pt x="2289300" y="4234654"/>
                        <a:pt x="2271842" y="4217213"/>
                      </a:cubicBezTo>
                      <a:cubicBezTo>
                        <a:pt x="2253137" y="4198525"/>
                        <a:pt x="2231937" y="4203508"/>
                        <a:pt x="2214479" y="4222196"/>
                      </a:cubicBezTo>
                      <a:cubicBezTo>
                        <a:pt x="2211985" y="4223442"/>
                        <a:pt x="2208244" y="4223442"/>
                        <a:pt x="2200762" y="4225933"/>
                      </a:cubicBezTo>
                      <a:cubicBezTo>
                        <a:pt x="2211985" y="4202263"/>
                        <a:pt x="2213233" y="4181083"/>
                        <a:pt x="2199515" y="4161150"/>
                      </a:cubicBezTo>
                      <a:cubicBezTo>
                        <a:pt x="2194527" y="4153675"/>
                        <a:pt x="2195774" y="4146200"/>
                        <a:pt x="2200762" y="4139970"/>
                      </a:cubicBezTo>
                      <a:cubicBezTo>
                        <a:pt x="2224455" y="4112562"/>
                        <a:pt x="2206997" y="4101349"/>
                        <a:pt x="2184551" y="4090137"/>
                      </a:cubicBezTo>
                      <a:cubicBezTo>
                        <a:pt x="2145894" y="4070203"/>
                        <a:pt x="2140906" y="4057745"/>
                        <a:pt x="2160858" y="4021616"/>
                      </a:cubicBezTo>
                      <a:cubicBezTo>
                        <a:pt x="2173328" y="3999191"/>
                        <a:pt x="2159611" y="3986732"/>
                        <a:pt x="2144647" y="3979257"/>
                      </a:cubicBezTo>
                      <a:cubicBezTo>
                        <a:pt x="2120954" y="3968045"/>
                        <a:pt x="2112225" y="3944374"/>
                        <a:pt x="2094767" y="3929423"/>
                      </a:cubicBezTo>
                      <a:cubicBezTo>
                        <a:pt x="2059851" y="3897032"/>
                        <a:pt x="2047381" y="3845952"/>
                        <a:pt x="2003735" y="3819790"/>
                      </a:cubicBezTo>
                      <a:cubicBezTo>
                        <a:pt x="1973807" y="3802348"/>
                        <a:pt x="1973807" y="3771202"/>
                        <a:pt x="1998747" y="3743793"/>
                      </a:cubicBezTo>
                      <a:cubicBezTo>
                        <a:pt x="2012464" y="3730089"/>
                        <a:pt x="2017452" y="3717631"/>
                        <a:pt x="2006229" y="3700189"/>
                      </a:cubicBezTo>
                      <a:cubicBezTo>
                        <a:pt x="1998747" y="3688976"/>
                        <a:pt x="2003735" y="3672780"/>
                        <a:pt x="1999994" y="3659076"/>
                      </a:cubicBezTo>
                      <a:cubicBezTo>
                        <a:pt x="1998747" y="3651601"/>
                        <a:pt x="1996253" y="3640389"/>
                        <a:pt x="1987524" y="3637897"/>
                      </a:cubicBezTo>
                      <a:cubicBezTo>
                        <a:pt x="1976301" y="3632914"/>
                        <a:pt x="1972560" y="3644126"/>
                        <a:pt x="1966325" y="3650355"/>
                      </a:cubicBezTo>
                      <a:cubicBezTo>
                        <a:pt x="1942632" y="3680255"/>
                        <a:pt x="1943879" y="3716385"/>
                        <a:pt x="1945126" y="3750022"/>
                      </a:cubicBezTo>
                      <a:cubicBezTo>
                        <a:pt x="1946373" y="3771202"/>
                        <a:pt x="1951361" y="3791135"/>
                        <a:pt x="1936397" y="3808577"/>
                      </a:cubicBezTo>
                      <a:cubicBezTo>
                        <a:pt x="1925174" y="3823527"/>
                        <a:pt x="1930162" y="3840969"/>
                        <a:pt x="1927668" y="3857165"/>
                      </a:cubicBezTo>
                      <a:cubicBezTo>
                        <a:pt x="1926421" y="3877098"/>
                        <a:pt x="1925174" y="3898277"/>
                        <a:pt x="1897740" y="3905753"/>
                      </a:cubicBezTo>
                      <a:cubicBezTo>
                        <a:pt x="1885270" y="3909490"/>
                        <a:pt x="1875293" y="3908244"/>
                        <a:pt x="1869059" y="3895786"/>
                      </a:cubicBezTo>
                      <a:cubicBezTo>
                        <a:pt x="1860329" y="3880836"/>
                        <a:pt x="1846613" y="3873361"/>
                        <a:pt x="1831648" y="3870869"/>
                      </a:cubicBezTo>
                      <a:cubicBezTo>
                        <a:pt x="1784262" y="3860902"/>
                        <a:pt x="1784262" y="3859656"/>
                        <a:pt x="1769298" y="3812315"/>
                      </a:cubicBezTo>
                      <a:cubicBezTo>
                        <a:pt x="1759322" y="3828510"/>
                        <a:pt x="1745605" y="3842215"/>
                        <a:pt x="1729394" y="3840969"/>
                      </a:cubicBezTo>
                      <a:cubicBezTo>
                        <a:pt x="1713183" y="3839723"/>
                        <a:pt x="1703207" y="3819790"/>
                        <a:pt x="1683255" y="3821035"/>
                      </a:cubicBezTo>
                      <a:cubicBezTo>
                        <a:pt x="1678267" y="3821035"/>
                        <a:pt x="1675773" y="3812315"/>
                        <a:pt x="1678267" y="3807331"/>
                      </a:cubicBezTo>
                      <a:cubicBezTo>
                        <a:pt x="1691983" y="3786152"/>
                        <a:pt x="1669537" y="3761235"/>
                        <a:pt x="1684501" y="3741302"/>
                      </a:cubicBezTo>
                      <a:cubicBezTo>
                        <a:pt x="1689489" y="3733827"/>
                        <a:pt x="1684501" y="3727597"/>
                        <a:pt x="1679513" y="3723860"/>
                      </a:cubicBezTo>
                      <a:cubicBezTo>
                        <a:pt x="1663303" y="3712647"/>
                        <a:pt x="1663303" y="3696451"/>
                        <a:pt x="1670785" y="3680255"/>
                      </a:cubicBezTo>
                      <a:cubicBezTo>
                        <a:pt x="1679513" y="3656584"/>
                        <a:pt x="1684501" y="3634159"/>
                        <a:pt x="1672031" y="3609243"/>
                      </a:cubicBezTo>
                      <a:cubicBezTo>
                        <a:pt x="1664549" y="3593047"/>
                        <a:pt x="1669537" y="3570621"/>
                        <a:pt x="1678267" y="3554426"/>
                      </a:cubicBezTo>
                      <a:cubicBezTo>
                        <a:pt x="1686995" y="3533246"/>
                        <a:pt x="1685749" y="3518296"/>
                        <a:pt x="1664549" y="3505838"/>
                      </a:cubicBezTo>
                      <a:cubicBezTo>
                        <a:pt x="1650833" y="3499609"/>
                        <a:pt x="1643350" y="3487150"/>
                        <a:pt x="1644597" y="3474692"/>
                      </a:cubicBezTo>
                      <a:cubicBezTo>
                        <a:pt x="1653327" y="3419875"/>
                        <a:pt x="1624645" y="3376270"/>
                        <a:pt x="1603446" y="3331420"/>
                      </a:cubicBezTo>
                      <a:cubicBezTo>
                        <a:pt x="1594717" y="3310241"/>
                        <a:pt x="1582247" y="3296537"/>
                        <a:pt x="1559801" y="3320208"/>
                      </a:cubicBezTo>
                      <a:cubicBezTo>
                        <a:pt x="1549825" y="3332666"/>
                        <a:pt x="1533614" y="3331420"/>
                        <a:pt x="1521144" y="3323945"/>
                      </a:cubicBezTo>
                      <a:cubicBezTo>
                        <a:pt x="1508674" y="3317716"/>
                        <a:pt x="1516156" y="3304012"/>
                        <a:pt x="1513662" y="3295291"/>
                      </a:cubicBezTo>
                      <a:cubicBezTo>
                        <a:pt x="1506180" y="3261653"/>
                        <a:pt x="1517403" y="3220540"/>
                        <a:pt x="1478745" y="3196869"/>
                      </a:cubicBezTo>
                      <a:cubicBezTo>
                        <a:pt x="1455052" y="3181919"/>
                        <a:pt x="1446323" y="3154511"/>
                        <a:pt x="1438841" y="3129594"/>
                      </a:cubicBezTo>
                      <a:cubicBezTo>
                        <a:pt x="1432606" y="3108415"/>
                        <a:pt x="1421383" y="3094711"/>
                        <a:pt x="1397690" y="3095956"/>
                      </a:cubicBezTo>
                      <a:cubicBezTo>
                        <a:pt x="1393949" y="3095956"/>
                        <a:pt x="1390208" y="3095956"/>
                        <a:pt x="1387714" y="3095956"/>
                      </a:cubicBezTo>
                      <a:cubicBezTo>
                        <a:pt x="1351551" y="3084744"/>
                        <a:pt x="1295435" y="2987568"/>
                        <a:pt x="1299177" y="2950193"/>
                      </a:cubicBezTo>
                      <a:cubicBezTo>
                        <a:pt x="1300423" y="2931506"/>
                        <a:pt x="1334093" y="2932751"/>
                        <a:pt x="1320376" y="2911572"/>
                      </a:cubicBezTo>
                      <a:cubicBezTo>
                        <a:pt x="1310399" y="2895376"/>
                        <a:pt x="1295435" y="2926522"/>
                        <a:pt x="1279225" y="2911572"/>
                      </a:cubicBezTo>
                      <a:cubicBezTo>
                        <a:pt x="1270495" y="2902851"/>
                        <a:pt x="1254284" y="2900359"/>
                        <a:pt x="1240567" y="2896622"/>
                      </a:cubicBezTo>
                      <a:cubicBezTo>
                        <a:pt x="1226850" y="2894130"/>
                        <a:pt x="1213133" y="2886655"/>
                        <a:pt x="1201910" y="2902851"/>
                      </a:cubicBezTo>
                      <a:cubicBezTo>
                        <a:pt x="1191934" y="2917801"/>
                        <a:pt x="1181958" y="2933997"/>
                        <a:pt x="1191934" y="2953931"/>
                      </a:cubicBezTo>
                      <a:cubicBezTo>
                        <a:pt x="1203157" y="2973864"/>
                        <a:pt x="1206898" y="2998781"/>
                        <a:pt x="1236826" y="3000027"/>
                      </a:cubicBezTo>
                      <a:cubicBezTo>
                        <a:pt x="1241814" y="3000027"/>
                        <a:pt x="1248049" y="3007502"/>
                        <a:pt x="1251790" y="3012485"/>
                      </a:cubicBezTo>
                      <a:cubicBezTo>
                        <a:pt x="1259272" y="3022452"/>
                        <a:pt x="1279225" y="3027435"/>
                        <a:pt x="1268001" y="3043631"/>
                      </a:cubicBezTo>
                      <a:cubicBezTo>
                        <a:pt x="1258025" y="3058581"/>
                        <a:pt x="1246802" y="3043631"/>
                        <a:pt x="1236826" y="3039894"/>
                      </a:cubicBezTo>
                      <a:cubicBezTo>
                        <a:pt x="1224356" y="3036156"/>
                        <a:pt x="1211886" y="3033664"/>
                        <a:pt x="1200663" y="3041139"/>
                      </a:cubicBezTo>
                      <a:cubicBezTo>
                        <a:pt x="1170735" y="3067302"/>
                        <a:pt x="1138313" y="3068548"/>
                        <a:pt x="1104643" y="3048614"/>
                      </a:cubicBezTo>
                      <a:cubicBezTo>
                        <a:pt x="1094667" y="3042385"/>
                        <a:pt x="1087185" y="3046123"/>
                        <a:pt x="1077209" y="3051106"/>
                      </a:cubicBezTo>
                      <a:cubicBezTo>
                        <a:pt x="1062245" y="3058581"/>
                        <a:pt x="1047281" y="3064810"/>
                        <a:pt x="1029823" y="3058581"/>
                      </a:cubicBezTo>
                      <a:cubicBezTo>
                        <a:pt x="1022341" y="3054844"/>
                        <a:pt x="1011118" y="3054844"/>
                        <a:pt x="1011118" y="3043631"/>
                      </a:cubicBezTo>
                      <a:cubicBezTo>
                        <a:pt x="1012365" y="3033664"/>
                        <a:pt x="1019847" y="3026189"/>
                        <a:pt x="1028576" y="3024944"/>
                      </a:cubicBezTo>
                      <a:cubicBezTo>
                        <a:pt x="1069727" y="3017468"/>
                        <a:pt x="1077209" y="2986322"/>
                        <a:pt x="1082197" y="2952685"/>
                      </a:cubicBezTo>
                      <a:cubicBezTo>
                        <a:pt x="1083445" y="2941472"/>
                        <a:pt x="1083445" y="2931506"/>
                        <a:pt x="1093421" y="2924030"/>
                      </a:cubicBezTo>
                      <a:cubicBezTo>
                        <a:pt x="1113373" y="2907835"/>
                        <a:pt x="1125843" y="2886655"/>
                        <a:pt x="1135819" y="2862984"/>
                      </a:cubicBezTo>
                      <a:cubicBezTo>
                        <a:pt x="1147042" y="2839313"/>
                        <a:pt x="1163253" y="2834330"/>
                        <a:pt x="1186946" y="2845543"/>
                      </a:cubicBezTo>
                      <a:cubicBezTo>
                        <a:pt x="1218121" y="2859247"/>
                        <a:pt x="1249296" y="2869213"/>
                        <a:pt x="1279225" y="2881672"/>
                      </a:cubicBezTo>
                      <a:cubicBezTo>
                        <a:pt x="1286707" y="2884164"/>
                        <a:pt x="1295435" y="2886655"/>
                        <a:pt x="1300423" y="2879180"/>
                      </a:cubicBezTo>
                      <a:cubicBezTo>
                        <a:pt x="1310399" y="2867968"/>
                        <a:pt x="1309153" y="2853018"/>
                        <a:pt x="1304165" y="2841805"/>
                      </a:cubicBezTo>
                      <a:cubicBezTo>
                        <a:pt x="1295435" y="2825609"/>
                        <a:pt x="1297929" y="2813151"/>
                        <a:pt x="1306659" y="2799446"/>
                      </a:cubicBezTo>
                      <a:cubicBezTo>
                        <a:pt x="1319129" y="2782005"/>
                        <a:pt x="1332846" y="2779513"/>
                        <a:pt x="1341575" y="2798201"/>
                      </a:cubicBezTo>
                      <a:cubicBezTo>
                        <a:pt x="1350304" y="2819380"/>
                        <a:pt x="1360280" y="2818134"/>
                        <a:pt x="1378985" y="2814397"/>
                      </a:cubicBezTo>
                      <a:cubicBezTo>
                        <a:pt x="1426371" y="2806921"/>
                        <a:pt x="1471263" y="2820626"/>
                        <a:pt x="1516156" y="2828101"/>
                      </a:cubicBezTo>
                      <a:cubicBezTo>
                        <a:pt x="1532367" y="2830592"/>
                        <a:pt x="1548578" y="2835576"/>
                        <a:pt x="1568530" y="2839313"/>
                      </a:cubicBezTo>
                      <a:cubicBezTo>
                        <a:pt x="1558554" y="2815642"/>
                        <a:pt x="1544837" y="2795709"/>
                        <a:pt x="1559801" y="2773284"/>
                      </a:cubicBezTo>
                      <a:cubicBezTo>
                        <a:pt x="1561048" y="2773284"/>
                        <a:pt x="1561048" y="2770792"/>
                        <a:pt x="1561048" y="2770792"/>
                      </a:cubicBezTo>
                      <a:cubicBezTo>
                        <a:pt x="1528626" y="2757088"/>
                        <a:pt x="1534861" y="2725942"/>
                        <a:pt x="1527379" y="2701025"/>
                      </a:cubicBezTo>
                      <a:cubicBezTo>
                        <a:pt x="1524885" y="2689812"/>
                        <a:pt x="1517403" y="2689812"/>
                        <a:pt x="1493709" y="2688567"/>
                      </a:cubicBezTo>
                      <a:cubicBezTo>
                        <a:pt x="1494957" y="2684829"/>
                        <a:pt x="1497451" y="2679846"/>
                        <a:pt x="1499945" y="2676108"/>
                      </a:cubicBezTo>
                      <a:cubicBezTo>
                        <a:pt x="1507427" y="2667387"/>
                        <a:pt x="1522391" y="2657421"/>
                        <a:pt x="1512415" y="2643716"/>
                      </a:cubicBezTo>
                      <a:cubicBezTo>
                        <a:pt x="1506180" y="2636241"/>
                        <a:pt x="1487475" y="2637487"/>
                        <a:pt x="1478745" y="2643716"/>
                      </a:cubicBezTo>
                      <a:cubicBezTo>
                        <a:pt x="1465029" y="2649946"/>
                        <a:pt x="1441335" y="2653683"/>
                        <a:pt x="1448817" y="2676108"/>
                      </a:cubicBezTo>
                      <a:cubicBezTo>
                        <a:pt x="1452558" y="2692304"/>
                        <a:pt x="1450064" y="2706008"/>
                        <a:pt x="1442582" y="2719713"/>
                      </a:cubicBezTo>
                      <a:cubicBezTo>
                        <a:pt x="1428865" y="2739646"/>
                        <a:pt x="1413901" y="2727188"/>
                        <a:pt x="1398937" y="2722204"/>
                      </a:cubicBezTo>
                      <a:cubicBezTo>
                        <a:pt x="1381479" y="2715975"/>
                        <a:pt x="1392702" y="2704763"/>
                        <a:pt x="1393949" y="2693550"/>
                      </a:cubicBezTo>
                      <a:cubicBezTo>
                        <a:pt x="1395196" y="2662404"/>
                        <a:pt x="1427618" y="2634996"/>
                        <a:pt x="1393949" y="2600112"/>
                      </a:cubicBezTo>
                      <a:cubicBezTo>
                        <a:pt x="1380232" y="2586408"/>
                        <a:pt x="1408913" y="2566474"/>
                        <a:pt x="1427618" y="2555262"/>
                      </a:cubicBezTo>
                      <a:cubicBezTo>
                        <a:pt x="1435100" y="2551524"/>
                        <a:pt x="1446323" y="2551524"/>
                        <a:pt x="1455052" y="2547787"/>
                      </a:cubicBezTo>
                      <a:cubicBezTo>
                        <a:pt x="1473757" y="2544049"/>
                        <a:pt x="1493709" y="2537820"/>
                        <a:pt x="1492463" y="2512903"/>
                      </a:cubicBezTo>
                      <a:cubicBezTo>
                        <a:pt x="1489969" y="2491724"/>
                        <a:pt x="1489969" y="2470545"/>
                        <a:pt x="1463781" y="2459332"/>
                      </a:cubicBezTo>
                      <a:cubicBezTo>
                        <a:pt x="1411407" y="2439399"/>
                        <a:pt x="1377738" y="2394548"/>
                        <a:pt x="1340328" y="2357173"/>
                      </a:cubicBezTo>
                      <a:cubicBezTo>
                        <a:pt x="1329105" y="2345961"/>
                        <a:pt x="1320376" y="2333502"/>
                        <a:pt x="1306659" y="2324781"/>
                      </a:cubicBezTo>
                      <a:cubicBezTo>
                        <a:pt x="1295435" y="2319798"/>
                        <a:pt x="1296683" y="2309831"/>
                        <a:pt x="1301671" y="2299864"/>
                      </a:cubicBezTo>
                      <a:cubicBezTo>
                        <a:pt x="1319129" y="2266227"/>
                        <a:pt x="1320376" y="2226360"/>
                        <a:pt x="1321623" y="2191476"/>
                      </a:cubicBezTo>
                      <a:cubicBezTo>
                        <a:pt x="1322870" y="2162822"/>
                        <a:pt x="1336587" y="2156593"/>
                        <a:pt x="1352798" y="2146626"/>
                      </a:cubicBezTo>
                      <a:cubicBezTo>
                        <a:pt x="1362774" y="2141643"/>
                        <a:pt x="1373997" y="2139151"/>
                        <a:pt x="1370256" y="2126693"/>
                      </a:cubicBezTo>
                      <a:cubicBezTo>
                        <a:pt x="1367762" y="2114234"/>
                        <a:pt x="1355292" y="2119218"/>
                        <a:pt x="1345316" y="2119218"/>
                      </a:cubicBezTo>
                      <a:cubicBezTo>
                        <a:pt x="1332846" y="2119218"/>
                        <a:pt x="1319129" y="2121709"/>
                        <a:pt x="1306659" y="2124201"/>
                      </a:cubicBezTo>
                      <a:cubicBezTo>
                        <a:pt x="1295435" y="2125447"/>
                        <a:pt x="1285459" y="2122955"/>
                        <a:pt x="1280471" y="2110497"/>
                      </a:cubicBezTo>
                      <a:cubicBezTo>
                        <a:pt x="1274237" y="2089317"/>
                        <a:pt x="1263013" y="2081842"/>
                        <a:pt x="1240567" y="2090563"/>
                      </a:cubicBezTo>
                      <a:cubicBezTo>
                        <a:pt x="1220615" y="2098038"/>
                        <a:pt x="1203157" y="2086826"/>
                        <a:pt x="1198169" y="2069384"/>
                      </a:cubicBezTo>
                      <a:cubicBezTo>
                        <a:pt x="1193181" y="2051942"/>
                        <a:pt x="1209392" y="2046959"/>
                        <a:pt x="1225603" y="2045713"/>
                      </a:cubicBezTo>
                      <a:cubicBezTo>
                        <a:pt x="1228097" y="2044467"/>
                        <a:pt x="1234332" y="2043221"/>
                        <a:pt x="1234332" y="2043221"/>
                      </a:cubicBezTo>
                      <a:cubicBezTo>
                        <a:pt x="1226850" y="1993388"/>
                        <a:pt x="1280471" y="2003355"/>
                        <a:pt x="1300423" y="1979684"/>
                      </a:cubicBezTo>
                      <a:cubicBezTo>
                        <a:pt x="1320376" y="1957258"/>
                        <a:pt x="1320376" y="1948538"/>
                        <a:pt x="1300423" y="1931096"/>
                      </a:cubicBezTo>
                      <a:cubicBezTo>
                        <a:pt x="1297929" y="1927358"/>
                        <a:pt x="1292941" y="1923621"/>
                        <a:pt x="1290447" y="1919883"/>
                      </a:cubicBezTo>
                      <a:cubicBezTo>
                        <a:pt x="1285459" y="1909917"/>
                        <a:pt x="1292941" y="1904933"/>
                        <a:pt x="1297929" y="1899950"/>
                      </a:cubicBezTo>
                      <a:cubicBezTo>
                        <a:pt x="1307905" y="1891229"/>
                        <a:pt x="1314141" y="1898704"/>
                        <a:pt x="1320376" y="1904933"/>
                      </a:cubicBezTo>
                      <a:cubicBezTo>
                        <a:pt x="1361527" y="1941063"/>
                        <a:pt x="1420136" y="1923621"/>
                        <a:pt x="1433853" y="1871295"/>
                      </a:cubicBezTo>
                      <a:cubicBezTo>
                        <a:pt x="1436347" y="1861329"/>
                        <a:pt x="1432606" y="1856345"/>
                        <a:pt x="1423877" y="1855100"/>
                      </a:cubicBezTo>
                      <a:cubicBezTo>
                        <a:pt x="1411407" y="1853854"/>
                        <a:pt x="1397690" y="1851362"/>
                        <a:pt x="1385220" y="1858837"/>
                      </a:cubicBezTo>
                      <a:cubicBezTo>
                        <a:pt x="1371503" y="1870050"/>
                        <a:pt x="1356539" y="1888737"/>
                        <a:pt x="1341575" y="1881262"/>
                      </a:cubicBezTo>
                      <a:cubicBezTo>
                        <a:pt x="1317882" y="1870050"/>
                        <a:pt x="1297929" y="1851362"/>
                        <a:pt x="1284213" y="1827691"/>
                      </a:cubicBezTo>
                      <a:cubicBezTo>
                        <a:pt x="1279225" y="1821462"/>
                        <a:pt x="1279225" y="1811495"/>
                        <a:pt x="1270495" y="1806512"/>
                      </a:cubicBezTo>
                      <a:cubicBezTo>
                        <a:pt x="1253037" y="1794053"/>
                        <a:pt x="1235579" y="1776612"/>
                        <a:pt x="1248049" y="1754186"/>
                      </a:cubicBezTo>
                      <a:cubicBezTo>
                        <a:pt x="1264260" y="1729270"/>
                        <a:pt x="1284213" y="1706845"/>
                        <a:pt x="1319129" y="1708090"/>
                      </a:cubicBezTo>
                      <a:cubicBezTo>
                        <a:pt x="1327858" y="1709336"/>
                        <a:pt x="1341575" y="1721795"/>
                        <a:pt x="1344069" y="1706845"/>
                      </a:cubicBezTo>
                      <a:cubicBezTo>
                        <a:pt x="1351551" y="1683174"/>
                        <a:pt x="1380232" y="1666978"/>
                        <a:pt x="1370256" y="1638323"/>
                      </a:cubicBezTo>
                      <a:cubicBezTo>
                        <a:pt x="1366515" y="1629602"/>
                        <a:pt x="1361527" y="1623373"/>
                        <a:pt x="1350304" y="1623373"/>
                      </a:cubicBezTo>
                      <a:cubicBezTo>
                        <a:pt x="1341575" y="1623373"/>
                        <a:pt x="1329105" y="1627111"/>
                        <a:pt x="1321623" y="1622127"/>
                      </a:cubicBezTo>
                      <a:cubicBezTo>
                        <a:pt x="1284213" y="1600948"/>
                        <a:pt x="1245555" y="1582261"/>
                        <a:pt x="1199416" y="1584752"/>
                      </a:cubicBezTo>
                      <a:cubicBezTo>
                        <a:pt x="1189440" y="1585998"/>
                        <a:pt x="1183205" y="1572294"/>
                        <a:pt x="1193181" y="1562327"/>
                      </a:cubicBezTo>
                      <a:cubicBezTo>
                        <a:pt x="1205651" y="1549869"/>
                        <a:pt x="1218121" y="1528689"/>
                        <a:pt x="1238073" y="1543639"/>
                      </a:cubicBezTo>
                      <a:cubicBezTo>
                        <a:pt x="1276731" y="1568556"/>
                        <a:pt x="1324117" y="1576031"/>
                        <a:pt x="1360280" y="1608423"/>
                      </a:cubicBezTo>
                      <a:cubicBezTo>
                        <a:pt x="1375244" y="1623373"/>
                        <a:pt x="1405172" y="1605932"/>
                        <a:pt x="1425124" y="1589736"/>
                      </a:cubicBezTo>
                      <a:cubicBezTo>
                        <a:pt x="1447570" y="1571048"/>
                        <a:pt x="1479993" y="1558590"/>
                        <a:pt x="1450064" y="1518723"/>
                      </a:cubicBezTo>
                      <a:cubicBezTo>
                        <a:pt x="1438841" y="1501281"/>
                        <a:pt x="1461287" y="1487577"/>
                        <a:pt x="1468769" y="1472627"/>
                      </a:cubicBezTo>
                      <a:cubicBezTo>
                        <a:pt x="1476251" y="1460168"/>
                        <a:pt x="1487475" y="1465151"/>
                        <a:pt x="1497451" y="1472627"/>
                      </a:cubicBezTo>
                      <a:cubicBezTo>
                        <a:pt x="1499945" y="1473872"/>
                        <a:pt x="1507427" y="1476364"/>
                        <a:pt x="1508674" y="1473872"/>
                      </a:cubicBezTo>
                      <a:cubicBezTo>
                        <a:pt x="1532367" y="1448956"/>
                        <a:pt x="1558554" y="1460168"/>
                        <a:pt x="1585988" y="1462660"/>
                      </a:cubicBezTo>
                      <a:cubicBezTo>
                        <a:pt x="1610928" y="1465151"/>
                        <a:pt x="1630880" y="1448956"/>
                        <a:pt x="1650833" y="1434005"/>
                      </a:cubicBezTo>
                      <a:cubicBezTo>
                        <a:pt x="1658315" y="1427776"/>
                        <a:pt x="1660809" y="1415318"/>
                        <a:pt x="1654573" y="1410335"/>
                      </a:cubicBezTo>
                      <a:cubicBezTo>
                        <a:pt x="1635868" y="1391647"/>
                        <a:pt x="1629633" y="1360501"/>
                        <a:pt x="1593470" y="1356763"/>
                      </a:cubicBezTo>
                      <a:cubicBezTo>
                        <a:pt x="1551072" y="1351780"/>
                        <a:pt x="1532367" y="1301946"/>
                        <a:pt x="1556060" y="1264571"/>
                      </a:cubicBezTo>
                      <a:cubicBezTo>
                        <a:pt x="1559801" y="1257096"/>
                        <a:pt x="1564789" y="1252113"/>
                        <a:pt x="1573518" y="1252113"/>
                      </a:cubicBezTo>
                      <a:cubicBezTo>
                        <a:pt x="1600952" y="1254604"/>
                        <a:pt x="1608434" y="1238409"/>
                        <a:pt x="1613422" y="1214738"/>
                      </a:cubicBezTo>
                      <a:cubicBezTo>
                        <a:pt x="1623398" y="1172379"/>
                        <a:pt x="1650833" y="1138741"/>
                        <a:pt x="1674525" y="1101366"/>
                      </a:cubicBezTo>
                      <a:cubicBezTo>
                        <a:pt x="1685749" y="1082679"/>
                        <a:pt x="1710689" y="1086416"/>
                        <a:pt x="1728147" y="1081433"/>
                      </a:cubicBezTo>
                      <a:cubicBezTo>
                        <a:pt x="1768051" y="1070220"/>
                        <a:pt x="1785509" y="1035337"/>
                        <a:pt x="1815437" y="1015403"/>
                      </a:cubicBezTo>
                      <a:lnTo>
                        <a:pt x="1815371" y="1016781"/>
                      </a:lnTo>
                      <a:lnTo>
                        <a:pt x="1815381" y="1016766"/>
                      </a:lnTo>
                      <a:cubicBezTo>
                        <a:pt x="1863985" y="986813"/>
                        <a:pt x="1887663" y="935643"/>
                        <a:pt x="1927542" y="899449"/>
                      </a:cubicBezTo>
                      <a:cubicBezTo>
                        <a:pt x="1937512" y="890713"/>
                        <a:pt x="1938759" y="874488"/>
                        <a:pt x="1942497" y="863255"/>
                      </a:cubicBezTo>
                      <a:cubicBezTo>
                        <a:pt x="1949975" y="840790"/>
                        <a:pt x="1960568" y="827997"/>
                        <a:pt x="1973497" y="825033"/>
                      </a:cubicBezTo>
                      <a:close/>
                      <a:moveTo>
                        <a:pt x="4688638" y="328515"/>
                      </a:moveTo>
                      <a:cubicBezTo>
                        <a:pt x="4747287" y="378361"/>
                        <a:pt x="4792209" y="440669"/>
                        <a:pt x="4847115" y="493008"/>
                      </a:cubicBezTo>
                      <a:cubicBezTo>
                        <a:pt x="4857098" y="516685"/>
                        <a:pt x="4877064" y="530393"/>
                        <a:pt x="4899525" y="540362"/>
                      </a:cubicBezTo>
                      <a:cubicBezTo>
                        <a:pt x="4902021" y="540362"/>
                        <a:pt x="4904516" y="540362"/>
                        <a:pt x="4905764" y="540362"/>
                      </a:cubicBezTo>
                      <a:lnTo>
                        <a:pt x="4913251" y="546593"/>
                      </a:lnTo>
                      <a:cubicBezTo>
                        <a:pt x="4940704" y="586470"/>
                        <a:pt x="4983131" y="612639"/>
                        <a:pt x="5016823" y="647532"/>
                      </a:cubicBezTo>
                      <a:cubicBezTo>
                        <a:pt x="5030549" y="656255"/>
                        <a:pt x="5041780" y="667470"/>
                        <a:pt x="5051763" y="681178"/>
                      </a:cubicBezTo>
                      <a:cubicBezTo>
                        <a:pt x="5102925" y="758440"/>
                        <a:pt x="5161574" y="826979"/>
                        <a:pt x="5218975" y="899256"/>
                      </a:cubicBezTo>
                      <a:cubicBezTo>
                        <a:pt x="5227710" y="910471"/>
                        <a:pt x="5232702" y="926671"/>
                        <a:pt x="5243932" y="937887"/>
                      </a:cubicBezTo>
                      <a:cubicBezTo>
                        <a:pt x="5247676" y="946610"/>
                        <a:pt x="5257659" y="952841"/>
                        <a:pt x="5257659" y="962810"/>
                      </a:cubicBezTo>
                      <a:cubicBezTo>
                        <a:pt x="5253915" y="1003933"/>
                        <a:pt x="5235197" y="1041318"/>
                        <a:pt x="5250172" y="1083687"/>
                      </a:cubicBezTo>
                      <a:cubicBezTo>
                        <a:pt x="5253915" y="1096149"/>
                        <a:pt x="5246428" y="1111103"/>
                        <a:pt x="5236445" y="1123564"/>
                      </a:cubicBezTo>
                      <a:cubicBezTo>
                        <a:pt x="5181540" y="1163442"/>
                        <a:pt x="5117899" y="1172165"/>
                        <a:pt x="5051763" y="1168426"/>
                      </a:cubicBezTo>
                      <a:cubicBezTo>
                        <a:pt x="5015575" y="1167180"/>
                        <a:pt x="4990618" y="1197088"/>
                        <a:pt x="4956926" y="1202072"/>
                      </a:cubicBezTo>
                      <a:cubicBezTo>
                        <a:pt x="4946943" y="1203319"/>
                        <a:pt x="4944448" y="1217026"/>
                        <a:pt x="4951935" y="1226996"/>
                      </a:cubicBezTo>
                      <a:cubicBezTo>
                        <a:pt x="4956926" y="1235719"/>
                        <a:pt x="4964413" y="1243196"/>
                        <a:pt x="4969405" y="1251919"/>
                      </a:cubicBezTo>
                      <a:cubicBezTo>
                        <a:pt x="4973148" y="1258150"/>
                        <a:pt x="4980635" y="1266873"/>
                        <a:pt x="4976892" y="1274350"/>
                      </a:cubicBezTo>
                      <a:cubicBezTo>
                        <a:pt x="4969405" y="1286811"/>
                        <a:pt x="4960670" y="1276842"/>
                        <a:pt x="4953183" y="1275596"/>
                      </a:cubicBezTo>
                      <a:cubicBezTo>
                        <a:pt x="4929473" y="1273103"/>
                        <a:pt x="4905764" y="1270611"/>
                        <a:pt x="4887046" y="1289304"/>
                      </a:cubicBezTo>
                      <a:cubicBezTo>
                        <a:pt x="4874568" y="1304257"/>
                        <a:pt x="4870824" y="1315473"/>
                        <a:pt x="4892038" y="1325442"/>
                      </a:cubicBezTo>
                      <a:cubicBezTo>
                        <a:pt x="4924482" y="1339150"/>
                        <a:pt x="4940704" y="1361581"/>
                        <a:pt x="4958174" y="1395227"/>
                      </a:cubicBezTo>
                      <a:cubicBezTo>
                        <a:pt x="4978140" y="1436350"/>
                        <a:pt x="4971900" y="1472489"/>
                        <a:pt x="4971900" y="1511120"/>
                      </a:cubicBezTo>
                      <a:cubicBezTo>
                        <a:pt x="4973148" y="1527320"/>
                        <a:pt x="4968157" y="1548505"/>
                        <a:pt x="4994362" y="1550997"/>
                      </a:cubicBezTo>
                      <a:cubicBezTo>
                        <a:pt x="5010584" y="1553489"/>
                        <a:pt x="5033045" y="1523581"/>
                        <a:pt x="5030549" y="1503643"/>
                      </a:cubicBezTo>
                      <a:cubicBezTo>
                        <a:pt x="5024310" y="1476227"/>
                        <a:pt x="5043028" y="1467504"/>
                        <a:pt x="5061746" y="1474981"/>
                      </a:cubicBezTo>
                      <a:cubicBezTo>
                        <a:pt x="5084207" y="1484951"/>
                        <a:pt x="5105421" y="1483704"/>
                        <a:pt x="5127882" y="1487443"/>
                      </a:cubicBezTo>
                      <a:cubicBezTo>
                        <a:pt x="5140361" y="1489935"/>
                        <a:pt x="5156583" y="1489935"/>
                        <a:pt x="5160326" y="1507381"/>
                      </a:cubicBezTo>
                      <a:cubicBezTo>
                        <a:pt x="5162822" y="1524828"/>
                        <a:pt x="5145352" y="1527320"/>
                        <a:pt x="5134121" y="1529812"/>
                      </a:cubicBezTo>
                      <a:cubicBezTo>
                        <a:pt x="5092942" y="1539781"/>
                        <a:pt x="5079216" y="1575920"/>
                        <a:pt x="5056754" y="1603336"/>
                      </a:cubicBezTo>
                      <a:cubicBezTo>
                        <a:pt x="5048019" y="1613305"/>
                        <a:pt x="5041780" y="1627013"/>
                        <a:pt x="5033045" y="1639474"/>
                      </a:cubicBezTo>
                      <a:cubicBezTo>
                        <a:pt x="5014327" y="1663151"/>
                        <a:pt x="4995610" y="1691813"/>
                        <a:pt x="4956926" y="1668136"/>
                      </a:cubicBezTo>
                      <a:cubicBezTo>
                        <a:pt x="4943200" y="1659413"/>
                        <a:pt x="4934465" y="1673120"/>
                        <a:pt x="4925730" y="1680597"/>
                      </a:cubicBezTo>
                      <a:cubicBezTo>
                        <a:pt x="4918243" y="1691813"/>
                        <a:pt x="4921986" y="1696797"/>
                        <a:pt x="4933217" y="1698044"/>
                      </a:cubicBezTo>
                      <a:cubicBezTo>
                        <a:pt x="4939456" y="1698044"/>
                        <a:pt x="4945695" y="1698044"/>
                        <a:pt x="4950687" y="1696797"/>
                      </a:cubicBezTo>
                      <a:cubicBezTo>
                        <a:pt x="4988122" y="1680597"/>
                        <a:pt x="5004345" y="1706767"/>
                        <a:pt x="5021814" y="1731690"/>
                      </a:cubicBezTo>
                      <a:cubicBezTo>
                        <a:pt x="5038037" y="1755367"/>
                        <a:pt x="5034293" y="1777798"/>
                        <a:pt x="5019319" y="1801475"/>
                      </a:cubicBezTo>
                      <a:cubicBezTo>
                        <a:pt x="4989370" y="1851321"/>
                        <a:pt x="4958174" y="1899921"/>
                        <a:pt x="4908260" y="1932321"/>
                      </a:cubicBezTo>
                      <a:cubicBezTo>
                        <a:pt x="4902021" y="1936060"/>
                        <a:pt x="4892038" y="1941045"/>
                        <a:pt x="4895781" y="1949768"/>
                      </a:cubicBezTo>
                      <a:cubicBezTo>
                        <a:pt x="4900773" y="1959737"/>
                        <a:pt x="4910756" y="1960983"/>
                        <a:pt x="4920738" y="1962229"/>
                      </a:cubicBezTo>
                      <a:cubicBezTo>
                        <a:pt x="4929473" y="1962229"/>
                        <a:pt x="4940704" y="1949768"/>
                        <a:pt x="4946943" y="1963475"/>
                      </a:cubicBezTo>
                      <a:cubicBezTo>
                        <a:pt x="4951935" y="1973445"/>
                        <a:pt x="4940704" y="1980922"/>
                        <a:pt x="4935713" y="1989645"/>
                      </a:cubicBezTo>
                      <a:cubicBezTo>
                        <a:pt x="4923234" y="2012076"/>
                        <a:pt x="4918243" y="2029522"/>
                        <a:pt x="4925730" y="2060676"/>
                      </a:cubicBezTo>
                      <a:cubicBezTo>
                        <a:pt x="4935713" y="2098061"/>
                        <a:pt x="4946943" y="2105538"/>
                        <a:pt x="4979387" y="2110522"/>
                      </a:cubicBezTo>
                      <a:cubicBezTo>
                        <a:pt x="5000601" y="2111768"/>
                        <a:pt x="5018071" y="2151645"/>
                        <a:pt x="5014327" y="2175322"/>
                      </a:cubicBezTo>
                      <a:cubicBezTo>
                        <a:pt x="5010584" y="2202738"/>
                        <a:pt x="5006840" y="2230153"/>
                        <a:pt x="5031797" y="2251338"/>
                      </a:cubicBezTo>
                      <a:cubicBezTo>
                        <a:pt x="5045524" y="2263800"/>
                        <a:pt x="5035541" y="2278754"/>
                        <a:pt x="5030549" y="2291215"/>
                      </a:cubicBezTo>
                      <a:cubicBezTo>
                        <a:pt x="5024310" y="2308661"/>
                        <a:pt x="5026806" y="2319877"/>
                        <a:pt x="5039284" y="2332338"/>
                      </a:cubicBezTo>
                      <a:cubicBezTo>
                        <a:pt x="5049267" y="2339815"/>
                        <a:pt x="5058002" y="2351031"/>
                        <a:pt x="5065489" y="2361000"/>
                      </a:cubicBezTo>
                      <a:cubicBezTo>
                        <a:pt x="5076720" y="2378446"/>
                        <a:pt x="5089199" y="2385923"/>
                        <a:pt x="5109164" y="2377200"/>
                      </a:cubicBezTo>
                      <a:cubicBezTo>
                        <a:pt x="5126634" y="2368477"/>
                        <a:pt x="5146600" y="2382185"/>
                        <a:pt x="5162822" y="2373462"/>
                      </a:cubicBezTo>
                      <a:cubicBezTo>
                        <a:pt x="5165318" y="2373462"/>
                        <a:pt x="5171557" y="2377200"/>
                        <a:pt x="5171557" y="2378446"/>
                      </a:cubicBezTo>
                      <a:cubicBezTo>
                        <a:pt x="5171557" y="2398385"/>
                        <a:pt x="5176548" y="2414585"/>
                        <a:pt x="5187779" y="2433277"/>
                      </a:cubicBezTo>
                      <a:cubicBezTo>
                        <a:pt x="5199010" y="2453216"/>
                        <a:pt x="5184035" y="2473154"/>
                        <a:pt x="5161574" y="2483124"/>
                      </a:cubicBezTo>
                      <a:cubicBezTo>
                        <a:pt x="5149096" y="2488108"/>
                        <a:pt x="5155335" y="2496831"/>
                        <a:pt x="5155335" y="2504308"/>
                      </a:cubicBezTo>
                      <a:cubicBezTo>
                        <a:pt x="5159078" y="2524247"/>
                        <a:pt x="5160326" y="2541693"/>
                        <a:pt x="5141608" y="2555401"/>
                      </a:cubicBezTo>
                      <a:cubicBezTo>
                        <a:pt x="5139113" y="2559139"/>
                        <a:pt x="5134121" y="2561632"/>
                        <a:pt x="5136617" y="2569109"/>
                      </a:cubicBezTo>
                      <a:cubicBezTo>
                        <a:pt x="5151591" y="2600263"/>
                        <a:pt x="5186531" y="2618955"/>
                        <a:pt x="5222719" y="2611478"/>
                      </a:cubicBezTo>
                      <a:cubicBezTo>
                        <a:pt x="5226462" y="2611478"/>
                        <a:pt x="5228958" y="2612724"/>
                        <a:pt x="5236445" y="2613970"/>
                      </a:cubicBezTo>
                      <a:cubicBezTo>
                        <a:pt x="5218975" y="2633909"/>
                        <a:pt x="5216480" y="2663817"/>
                        <a:pt x="5181540" y="2665063"/>
                      </a:cubicBezTo>
                      <a:cubicBezTo>
                        <a:pt x="5169061" y="2665063"/>
                        <a:pt x="5164070" y="2713663"/>
                        <a:pt x="5176548" y="2729863"/>
                      </a:cubicBezTo>
                      <a:cubicBezTo>
                        <a:pt x="5199010" y="2759771"/>
                        <a:pt x="5197762" y="2788432"/>
                        <a:pt x="5174053" y="2817094"/>
                      </a:cubicBezTo>
                      <a:cubicBezTo>
                        <a:pt x="5169061" y="2823325"/>
                        <a:pt x="5165318" y="2832048"/>
                        <a:pt x="5161574" y="2840771"/>
                      </a:cubicBezTo>
                      <a:cubicBezTo>
                        <a:pt x="5159078" y="2847002"/>
                        <a:pt x="5155335" y="2851987"/>
                        <a:pt x="5161574" y="2858217"/>
                      </a:cubicBezTo>
                      <a:cubicBezTo>
                        <a:pt x="5167813" y="2863202"/>
                        <a:pt x="5174053" y="2859464"/>
                        <a:pt x="5179044" y="2855725"/>
                      </a:cubicBezTo>
                      <a:cubicBezTo>
                        <a:pt x="5186531" y="2849494"/>
                        <a:pt x="5192770" y="2838279"/>
                        <a:pt x="5204001" y="2847002"/>
                      </a:cubicBezTo>
                      <a:cubicBezTo>
                        <a:pt x="5213984" y="2855725"/>
                        <a:pt x="5206497" y="2865694"/>
                        <a:pt x="5205249" y="2874417"/>
                      </a:cubicBezTo>
                      <a:cubicBezTo>
                        <a:pt x="5199010" y="2910556"/>
                        <a:pt x="5213984" y="2941710"/>
                        <a:pt x="5230206" y="2974110"/>
                      </a:cubicBezTo>
                      <a:cubicBezTo>
                        <a:pt x="5242685" y="3000279"/>
                        <a:pt x="5251419" y="3030187"/>
                        <a:pt x="5253915" y="3060095"/>
                      </a:cubicBezTo>
                      <a:cubicBezTo>
                        <a:pt x="5255163" y="3076295"/>
                        <a:pt x="5231454" y="3081280"/>
                        <a:pt x="5218975" y="3091249"/>
                      </a:cubicBezTo>
                      <a:cubicBezTo>
                        <a:pt x="5211488" y="3082526"/>
                        <a:pt x="5218975" y="3073803"/>
                        <a:pt x="5216480" y="3065080"/>
                      </a:cubicBezTo>
                      <a:cubicBezTo>
                        <a:pt x="5215232" y="3055110"/>
                        <a:pt x="5207745" y="3050126"/>
                        <a:pt x="5199010" y="3050126"/>
                      </a:cubicBezTo>
                      <a:cubicBezTo>
                        <a:pt x="5187779" y="3050126"/>
                        <a:pt x="5191523" y="3060095"/>
                        <a:pt x="5191523" y="3067572"/>
                      </a:cubicBezTo>
                      <a:cubicBezTo>
                        <a:pt x="5190275" y="3083772"/>
                        <a:pt x="5192770" y="3099972"/>
                        <a:pt x="5181540" y="3114926"/>
                      </a:cubicBezTo>
                      <a:cubicBezTo>
                        <a:pt x="5174053" y="3124895"/>
                        <a:pt x="5180292" y="3134865"/>
                        <a:pt x="5186531" y="3142342"/>
                      </a:cubicBezTo>
                      <a:cubicBezTo>
                        <a:pt x="5196514" y="3154803"/>
                        <a:pt x="5197762" y="3169757"/>
                        <a:pt x="5196514" y="3184711"/>
                      </a:cubicBezTo>
                      <a:cubicBezTo>
                        <a:pt x="5169061" y="3182219"/>
                        <a:pt x="5170309" y="3156049"/>
                        <a:pt x="5160326" y="3138603"/>
                      </a:cubicBezTo>
                      <a:cubicBezTo>
                        <a:pt x="5154087" y="3129880"/>
                        <a:pt x="5155335" y="3118665"/>
                        <a:pt x="5149096" y="3108695"/>
                      </a:cubicBezTo>
                      <a:cubicBezTo>
                        <a:pt x="5134121" y="3077541"/>
                        <a:pt x="5126634" y="3042649"/>
                        <a:pt x="5132873" y="3006510"/>
                      </a:cubicBezTo>
                      <a:cubicBezTo>
                        <a:pt x="5134121" y="2992803"/>
                        <a:pt x="5132873" y="2977849"/>
                        <a:pt x="5129130" y="2964141"/>
                      </a:cubicBezTo>
                      <a:cubicBezTo>
                        <a:pt x="5102925" y="2865694"/>
                        <a:pt x="5095438" y="2764755"/>
                        <a:pt x="5097934" y="2663817"/>
                      </a:cubicBezTo>
                      <a:cubicBezTo>
                        <a:pt x="5099181" y="2569109"/>
                        <a:pt x="5072976" y="2486862"/>
                        <a:pt x="5031797" y="2405862"/>
                      </a:cubicBezTo>
                      <a:cubicBezTo>
                        <a:pt x="5014327" y="2372216"/>
                        <a:pt x="4995610" y="2338569"/>
                        <a:pt x="4986875" y="2299938"/>
                      </a:cubicBezTo>
                      <a:cubicBezTo>
                        <a:pt x="4981883" y="2275015"/>
                        <a:pt x="4980635" y="2250092"/>
                        <a:pt x="4985627" y="2225169"/>
                      </a:cubicBezTo>
                      <a:cubicBezTo>
                        <a:pt x="4995610" y="2181553"/>
                        <a:pt x="4984379" y="2160369"/>
                        <a:pt x="4945695" y="2137938"/>
                      </a:cubicBezTo>
                      <a:cubicBezTo>
                        <a:pt x="4908260" y="2116753"/>
                        <a:pt x="4868329" y="2099307"/>
                        <a:pt x="4825902" y="2091830"/>
                      </a:cubicBezTo>
                      <a:cubicBezTo>
                        <a:pt x="4787218" y="2084353"/>
                        <a:pt x="4769748" y="2050707"/>
                        <a:pt x="4744791" y="2027030"/>
                      </a:cubicBezTo>
                      <a:cubicBezTo>
                        <a:pt x="4734808" y="2018306"/>
                        <a:pt x="4741047" y="2002106"/>
                        <a:pt x="4749782" y="1990891"/>
                      </a:cubicBezTo>
                      <a:cubicBezTo>
                        <a:pt x="4762261" y="1974691"/>
                        <a:pt x="4779731" y="1964722"/>
                        <a:pt x="4797201" y="1957245"/>
                      </a:cubicBezTo>
                      <a:cubicBezTo>
                        <a:pt x="4867081" y="1929829"/>
                        <a:pt x="4923234" y="1883721"/>
                        <a:pt x="4970653" y="1828890"/>
                      </a:cubicBezTo>
                      <a:cubicBezTo>
                        <a:pt x="4985627" y="1811444"/>
                        <a:pt x="4990618" y="1792752"/>
                        <a:pt x="4993114" y="1770321"/>
                      </a:cubicBezTo>
                      <a:cubicBezTo>
                        <a:pt x="4995610" y="1751628"/>
                        <a:pt x="4983131" y="1739167"/>
                        <a:pt x="4966909" y="1734182"/>
                      </a:cubicBezTo>
                      <a:cubicBezTo>
                        <a:pt x="4950687" y="1727951"/>
                        <a:pt x="4943200" y="1740413"/>
                        <a:pt x="4935713" y="1752875"/>
                      </a:cubicBezTo>
                      <a:cubicBezTo>
                        <a:pt x="4912003" y="1789013"/>
                        <a:pt x="4892038" y="1795244"/>
                        <a:pt x="4853354" y="1784029"/>
                      </a:cubicBezTo>
                      <a:cubicBezTo>
                        <a:pt x="4825902" y="1776552"/>
                        <a:pt x="4799697" y="1770321"/>
                        <a:pt x="4775987" y="1755367"/>
                      </a:cubicBezTo>
                      <a:cubicBezTo>
                        <a:pt x="4761013" y="1745398"/>
                        <a:pt x="4753526" y="1732936"/>
                        <a:pt x="4754774" y="1714244"/>
                      </a:cubicBezTo>
                      <a:cubicBezTo>
                        <a:pt x="4759765" y="1670628"/>
                        <a:pt x="4744791" y="1631997"/>
                        <a:pt x="4729817" y="1592120"/>
                      </a:cubicBezTo>
                      <a:cubicBezTo>
                        <a:pt x="4726073" y="1585889"/>
                        <a:pt x="4723578" y="1577166"/>
                        <a:pt x="4713595" y="1578412"/>
                      </a:cubicBezTo>
                      <a:cubicBezTo>
                        <a:pt x="4704860" y="1580905"/>
                        <a:pt x="4704860" y="1588382"/>
                        <a:pt x="4704860" y="1594612"/>
                      </a:cubicBezTo>
                      <a:cubicBezTo>
                        <a:pt x="4703612" y="1618289"/>
                        <a:pt x="4692381" y="1639474"/>
                        <a:pt x="4686142" y="1660659"/>
                      </a:cubicBezTo>
                      <a:cubicBezTo>
                        <a:pt x="4677407" y="1691813"/>
                        <a:pt x="4651202" y="1710505"/>
                        <a:pt x="4623749" y="1714244"/>
                      </a:cubicBezTo>
                      <a:cubicBezTo>
                        <a:pt x="4593801" y="1716736"/>
                        <a:pt x="4560109" y="1710505"/>
                        <a:pt x="4542639" y="1678105"/>
                      </a:cubicBezTo>
                      <a:cubicBezTo>
                        <a:pt x="4531408" y="1656920"/>
                        <a:pt x="4515186" y="1646951"/>
                        <a:pt x="4491477" y="1644459"/>
                      </a:cubicBezTo>
                      <a:cubicBezTo>
                        <a:pt x="4452794" y="1640720"/>
                        <a:pt x="4429084" y="1615797"/>
                        <a:pt x="4407871" y="1587136"/>
                      </a:cubicBezTo>
                      <a:cubicBezTo>
                        <a:pt x="4432828" y="1565951"/>
                        <a:pt x="4447802" y="1541028"/>
                        <a:pt x="4447802" y="1507381"/>
                      </a:cubicBezTo>
                      <a:cubicBezTo>
                        <a:pt x="4447802" y="1489935"/>
                        <a:pt x="4457785" y="1483704"/>
                        <a:pt x="4472759" y="1476227"/>
                      </a:cubicBezTo>
                      <a:cubicBezTo>
                        <a:pt x="4532656" y="1446320"/>
                        <a:pt x="4586314" y="1468750"/>
                        <a:pt x="4639971" y="1496166"/>
                      </a:cubicBezTo>
                      <a:cubicBezTo>
                        <a:pt x="4648706" y="1499904"/>
                        <a:pt x="4654946" y="1508628"/>
                        <a:pt x="4664928" y="1502397"/>
                      </a:cubicBezTo>
                      <a:cubicBezTo>
                        <a:pt x="4673663" y="1497412"/>
                        <a:pt x="4672416" y="1486197"/>
                        <a:pt x="4668672" y="1478720"/>
                      </a:cubicBezTo>
                      <a:cubicBezTo>
                        <a:pt x="4659937" y="1458781"/>
                        <a:pt x="4669920" y="1438843"/>
                        <a:pt x="4669920" y="1416412"/>
                      </a:cubicBezTo>
                      <a:cubicBezTo>
                        <a:pt x="4653698" y="1422643"/>
                        <a:pt x="4651202" y="1432612"/>
                        <a:pt x="4653698" y="1446320"/>
                      </a:cubicBezTo>
                      <a:cubicBezTo>
                        <a:pt x="4661185" y="1472489"/>
                        <a:pt x="4648706" y="1472489"/>
                        <a:pt x="4629989" y="1466258"/>
                      </a:cubicBezTo>
                      <a:cubicBezTo>
                        <a:pt x="4626245" y="1465012"/>
                        <a:pt x="4631236" y="1466258"/>
                        <a:pt x="4627493" y="1465012"/>
                      </a:cubicBezTo>
                      <a:cubicBezTo>
                        <a:pt x="4555117" y="1443827"/>
                        <a:pt x="4537647" y="1405196"/>
                        <a:pt x="4572587" y="1331673"/>
                      </a:cubicBezTo>
                      <a:cubicBezTo>
                        <a:pt x="4586314" y="1304257"/>
                        <a:pt x="4610023" y="1283073"/>
                        <a:pt x="4628741" y="1258150"/>
                      </a:cubicBezTo>
                      <a:cubicBezTo>
                        <a:pt x="4638724" y="1241950"/>
                        <a:pt x="4657441" y="1245688"/>
                        <a:pt x="4674911" y="1244442"/>
                      </a:cubicBezTo>
                      <a:cubicBezTo>
                        <a:pt x="4679903" y="1243196"/>
                        <a:pt x="4688638" y="1241950"/>
                        <a:pt x="4688638" y="1233226"/>
                      </a:cubicBezTo>
                      <a:cubicBezTo>
                        <a:pt x="4687390" y="1224503"/>
                        <a:pt x="4678655" y="1225749"/>
                        <a:pt x="4672416" y="1226996"/>
                      </a:cubicBezTo>
                      <a:cubicBezTo>
                        <a:pt x="4648706" y="1231980"/>
                        <a:pt x="4632484" y="1223257"/>
                        <a:pt x="4618758" y="1204565"/>
                      </a:cubicBezTo>
                      <a:cubicBezTo>
                        <a:pt x="4598792" y="1177149"/>
                        <a:pt x="4570092" y="1183380"/>
                        <a:pt x="4542639" y="1185872"/>
                      </a:cubicBezTo>
                      <a:cubicBezTo>
                        <a:pt x="4491477" y="1189611"/>
                        <a:pt x="4466520" y="1154718"/>
                        <a:pt x="4480246" y="1106118"/>
                      </a:cubicBezTo>
                      <a:cubicBezTo>
                        <a:pt x="4488981" y="1073718"/>
                        <a:pt x="4501460" y="1045056"/>
                        <a:pt x="4526417" y="1021379"/>
                      </a:cubicBezTo>
                      <a:cubicBezTo>
                        <a:pt x="4542639" y="1007672"/>
                        <a:pt x="4537647" y="991472"/>
                        <a:pt x="4527665" y="976518"/>
                      </a:cubicBezTo>
                      <a:cubicBezTo>
                        <a:pt x="4508947" y="947856"/>
                        <a:pt x="4511442" y="922933"/>
                        <a:pt x="4532656" y="895517"/>
                      </a:cubicBezTo>
                      <a:cubicBezTo>
                        <a:pt x="4567596" y="850656"/>
                        <a:pt x="4550126" y="803302"/>
                        <a:pt x="4535152" y="757194"/>
                      </a:cubicBezTo>
                      <a:cubicBezTo>
                        <a:pt x="4530160" y="743486"/>
                        <a:pt x="4520177" y="732271"/>
                        <a:pt x="4513938" y="719809"/>
                      </a:cubicBezTo>
                      <a:cubicBezTo>
                        <a:pt x="4507699" y="706101"/>
                        <a:pt x="4507699" y="692393"/>
                        <a:pt x="4513938" y="678686"/>
                      </a:cubicBezTo>
                      <a:cubicBezTo>
                        <a:pt x="4527665" y="643793"/>
                        <a:pt x="4522673" y="626347"/>
                        <a:pt x="4487733" y="613885"/>
                      </a:cubicBezTo>
                      <a:cubicBezTo>
                        <a:pt x="4452794" y="601424"/>
                        <a:pt x="4425341" y="577747"/>
                        <a:pt x="4396640" y="556562"/>
                      </a:cubicBezTo>
                      <a:cubicBezTo>
                        <a:pt x="4374179" y="539116"/>
                        <a:pt x="4374179" y="529147"/>
                        <a:pt x="4397888" y="515439"/>
                      </a:cubicBezTo>
                      <a:cubicBezTo>
                        <a:pt x="4424093" y="501731"/>
                        <a:pt x="4436571" y="475562"/>
                        <a:pt x="4460281" y="458116"/>
                      </a:cubicBezTo>
                      <a:cubicBezTo>
                        <a:pt x="4487733" y="438177"/>
                        <a:pt x="4518930" y="439423"/>
                        <a:pt x="4547630" y="430700"/>
                      </a:cubicBezTo>
                      <a:cubicBezTo>
                        <a:pt x="4563852" y="426962"/>
                        <a:pt x="4567596" y="440669"/>
                        <a:pt x="4562604" y="454377"/>
                      </a:cubicBezTo>
                      <a:cubicBezTo>
                        <a:pt x="4552622" y="481793"/>
                        <a:pt x="4542639" y="507962"/>
                        <a:pt x="4511442" y="516685"/>
                      </a:cubicBezTo>
                      <a:cubicBezTo>
                        <a:pt x="4517682" y="530393"/>
                        <a:pt x="4527665" y="527901"/>
                        <a:pt x="4535152" y="527901"/>
                      </a:cubicBezTo>
                      <a:cubicBezTo>
                        <a:pt x="4546382" y="529147"/>
                        <a:pt x="4556365" y="530393"/>
                        <a:pt x="4560109" y="540362"/>
                      </a:cubicBezTo>
                      <a:cubicBezTo>
                        <a:pt x="4567596" y="566531"/>
                        <a:pt x="4588809" y="571516"/>
                        <a:pt x="4612519" y="571516"/>
                      </a:cubicBezTo>
                      <a:cubicBezTo>
                        <a:pt x="4592553" y="574008"/>
                        <a:pt x="4580074" y="564039"/>
                        <a:pt x="4568844" y="550331"/>
                      </a:cubicBezTo>
                      <a:cubicBezTo>
                        <a:pt x="4556365" y="535377"/>
                        <a:pt x="4557613" y="516685"/>
                        <a:pt x="4557613" y="500485"/>
                      </a:cubicBezTo>
                      <a:cubicBezTo>
                        <a:pt x="4557613" y="488023"/>
                        <a:pt x="4566348" y="483039"/>
                        <a:pt x="4577579" y="481793"/>
                      </a:cubicBezTo>
                      <a:cubicBezTo>
                        <a:pt x="4586314" y="479300"/>
                        <a:pt x="4595049" y="481793"/>
                        <a:pt x="4603784" y="483039"/>
                      </a:cubicBezTo>
                      <a:cubicBezTo>
                        <a:pt x="4644963" y="485531"/>
                        <a:pt x="4658689" y="471823"/>
                        <a:pt x="4651202" y="431946"/>
                      </a:cubicBezTo>
                      <a:cubicBezTo>
                        <a:pt x="4649954" y="418239"/>
                        <a:pt x="4644963" y="405777"/>
                        <a:pt x="4642467" y="393315"/>
                      </a:cubicBezTo>
                      <a:cubicBezTo>
                        <a:pt x="4637476" y="362161"/>
                        <a:pt x="4656193" y="337238"/>
                        <a:pt x="4688638" y="328515"/>
                      </a:cubicBezTo>
                      <a:close/>
                      <a:moveTo>
                        <a:pt x="997488" y="245764"/>
                      </a:moveTo>
                      <a:cubicBezTo>
                        <a:pt x="1003625" y="246699"/>
                        <a:pt x="1009610" y="249752"/>
                        <a:pt x="1015368" y="256468"/>
                      </a:cubicBezTo>
                      <a:cubicBezTo>
                        <a:pt x="1005670" y="272343"/>
                        <a:pt x="985063" y="277228"/>
                        <a:pt x="976578" y="294324"/>
                      </a:cubicBezTo>
                      <a:cubicBezTo>
                        <a:pt x="971729" y="294324"/>
                        <a:pt x="968093" y="294324"/>
                        <a:pt x="964456" y="294324"/>
                      </a:cubicBezTo>
                      <a:cubicBezTo>
                        <a:pt x="948697" y="291882"/>
                        <a:pt x="945061" y="278449"/>
                        <a:pt x="937788" y="268680"/>
                      </a:cubicBezTo>
                      <a:cubicBezTo>
                        <a:pt x="934151" y="262574"/>
                        <a:pt x="935363" y="251584"/>
                        <a:pt x="940212" y="252805"/>
                      </a:cubicBezTo>
                      <a:cubicBezTo>
                        <a:pt x="959304" y="259216"/>
                        <a:pt x="979078" y="242959"/>
                        <a:pt x="997488" y="245764"/>
                      </a:cubicBezTo>
                      <a:close/>
                      <a:moveTo>
                        <a:pt x="990434" y="55"/>
                      </a:moveTo>
                      <a:cubicBezTo>
                        <a:pt x="1038968" y="28671"/>
                        <a:pt x="1091236" y="49822"/>
                        <a:pt x="1131059" y="92124"/>
                      </a:cubicBezTo>
                      <a:cubicBezTo>
                        <a:pt x="1138526" y="100833"/>
                        <a:pt x="1148482" y="99589"/>
                        <a:pt x="1157194" y="100833"/>
                      </a:cubicBezTo>
                      <a:cubicBezTo>
                        <a:pt x="1179594" y="100833"/>
                        <a:pt x="1195772" y="113275"/>
                        <a:pt x="1213195" y="124472"/>
                      </a:cubicBezTo>
                      <a:cubicBezTo>
                        <a:pt x="1167149" y="155577"/>
                        <a:pt x="1121104" y="186681"/>
                        <a:pt x="1075058" y="217785"/>
                      </a:cubicBezTo>
                      <a:cubicBezTo>
                        <a:pt x="1068836" y="211564"/>
                        <a:pt x="1057635" y="207832"/>
                        <a:pt x="1057635" y="199122"/>
                      </a:cubicBezTo>
                      <a:cubicBezTo>
                        <a:pt x="1053902" y="165530"/>
                        <a:pt x="1021545" y="168018"/>
                        <a:pt x="1001634" y="155577"/>
                      </a:cubicBezTo>
                      <a:cubicBezTo>
                        <a:pt x="986700" y="146867"/>
                        <a:pt x="984211" y="163042"/>
                        <a:pt x="984211" y="175483"/>
                      </a:cubicBezTo>
                      <a:cubicBezTo>
                        <a:pt x="984211" y="182948"/>
                        <a:pt x="991678" y="190413"/>
                        <a:pt x="994167" y="199122"/>
                      </a:cubicBezTo>
                      <a:cubicBezTo>
                        <a:pt x="1002878" y="216541"/>
                        <a:pt x="992922" y="228983"/>
                        <a:pt x="979233" y="237692"/>
                      </a:cubicBezTo>
                      <a:cubicBezTo>
                        <a:pt x="964299" y="247645"/>
                        <a:pt x="956833" y="236448"/>
                        <a:pt x="948121" y="224006"/>
                      </a:cubicBezTo>
                      <a:cubicBezTo>
                        <a:pt x="943143" y="217785"/>
                        <a:pt x="941899" y="201611"/>
                        <a:pt x="929454" y="206587"/>
                      </a:cubicBezTo>
                      <a:cubicBezTo>
                        <a:pt x="918254" y="211564"/>
                        <a:pt x="920743" y="225250"/>
                        <a:pt x="925721" y="236448"/>
                      </a:cubicBezTo>
                      <a:cubicBezTo>
                        <a:pt x="930699" y="251378"/>
                        <a:pt x="931943" y="267552"/>
                        <a:pt x="913276" y="275017"/>
                      </a:cubicBezTo>
                      <a:cubicBezTo>
                        <a:pt x="894609" y="282482"/>
                        <a:pt x="879675" y="275017"/>
                        <a:pt x="867230" y="260087"/>
                      </a:cubicBezTo>
                      <a:cubicBezTo>
                        <a:pt x="834874" y="224006"/>
                        <a:pt x="817451" y="222762"/>
                        <a:pt x="787584" y="261331"/>
                      </a:cubicBezTo>
                      <a:cubicBezTo>
                        <a:pt x="768917" y="287459"/>
                        <a:pt x="741538" y="293679"/>
                        <a:pt x="716648" y="306121"/>
                      </a:cubicBezTo>
                      <a:cubicBezTo>
                        <a:pt x="693003" y="317319"/>
                        <a:pt x="678070" y="332249"/>
                        <a:pt x="666869" y="355888"/>
                      </a:cubicBezTo>
                      <a:cubicBezTo>
                        <a:pt x="650691" y="391969"/>
                        <a:pt x="646958" y="393213"/>
                        <a:pt x="618335" y="363353"/>
                      </a:cubicBezTo>
                      <a:cubicBezTo>
                        <a:pt x="610868" y="354644"/>
                        <a:pt x="599668" y="348423"/>
                        <a:pt x="597179" y="338469"/>
                      </a:cubicBezTo>
                      <a:cubicBezTo>
                        <a:pt x="588467" y="306121"/>
                        <a:pt x="573534" y="314830"/>
                        <a:pt x="556111" y="329760"/>
                      </a:cubicBezTo>
                      <a:cubicBezTo>
                        <a:pt x="549889" y="335981"/>
                        <a:pt x="544911" y="344690"/>
                        <a:pt x="533710" y="337225"/>
                      </a:cubicBezTo>
                      <a:cubicBezTo>
                        <a:pt x="534955" y="322295"/>
                        <a:pt x="549889" y="306121"/>
                        <a:pt x="528732" y="292435"/>
                      </a:cubicBezTo>
                      <a:cubicBezTo>
                        <a:pt x="522510" y="308609"/>
                        <a:pt x="517532" y="328516"/>
                        <a:pt x="496376" y="326028"/>
                      </a:cubicBezTo>
                      <a:cubicBezTo>
                        <a:pt x="477709" y="323539"/>
                        <a:pt x="464020" y="314830"/>
                        <a:pt x="459042" y="289947"/>
                      </a:cubicBezTo>
                      <a:cubicBezTo>
                        <a:pt x="455308" y="268796"/>
                        <a:pt x="434152" y="268796"/>
                        <a:pt x="416729" y="272528"/>
                      </a:cubicBezTo>
                      <a:cubicBezTo>
                        <a:pt x="396818" y="276261"/>
                        <a:pt x="378151" y="287459"/>
                        <a:pt x="360728" y="298656"/>
                      </a:cubicBezTo>
                      <a:cubicBezTo>
                        <a:pt x="343305" y="308609"/>
                        <a:pt x="324638" y="321051"/>
                        <a:pt x="302237" y="316074"/>
                      </a:cubicBezTo>
                      <a:cubicBezTo>
                        <a:pt x="337083" y="267552"/>
                        <a:pt x="390595" y="263819"/>
                        <a:pt x="444108" y="257598"/>
                      </a:cubicBezTo>
                      <a:cubicBezTo>
                        <a:pt x="527488" y="245157"/>
                        <a:pt x="607134" y="270040"/>
                        <a:pt x="689270" y="279994"/>
                      </a:cubicBezTo>
                      <a:cubicBezTo>
                        <a:pt x="707937" y="282482"/>
                        <a:pt x="715404" y="278749"/>
                        <a:pt x="722871" y="265063"/>
                      </a:cubicBezTo>
                      <a:cubicBezTo>
                        <a:pt x="751494" y="211564"/>
                        <a:pt x="783850" y="161797"/>
                        <a:pt x="822429" y="114519"/>
                      </a:cubicBezTo>
                      <a:cubicBezTo>
                        <a:pt x="851052" y="79682"/>
                        <a:pt x="885897" y="52310"/>
                        <a:pt x="917009" y="19962"/>
                      </a:cubicBezTo>
                      <a:cubicBezTo>
                        <a:pt x="941899" y="18718"/>
                        <a:pt x="963055" y="-1189"/>
                        <a:pt x="990434" y="55"/>
                      </a:cubicBezTo>
                      <a:close/>
                    </a:path>
                  </a:pathLst>
                </a:custGeom>
                <a:solidFill>
                  <a:schemeClr val="accent3">
                    <a:alpha val="70000"/>
                  </a:schemeClr>
                </a:solidFill>
                <a:ln>
                  <a:noFill/>
                </a:ln>
                <a:effectLst/>
              </p:spPr>
              <p:txBody>
                <a:bodyPr anchor="ctr"/>
                <a:lstStyle/>
                <a:p>
                  <a:pPr defTabSz="457189">
                    <a:defRPr/>
                  </a:pPr>
                  <a:endParaRPr lang="en-US" sz="1351" dirty="0">
                    <a:latin typeface="Oswald" pitchFamily="2" charset="77"/>
                  </a:endParaRPr>
                </a:p>
              </p:txBody>
            </p:sp>
            <p:sp>
              <p:nvSpPr>
                <p:cNvPr id="258" name="Freeform 32">
                  <a:extLst>
                    <a:ext uri="{FF2B5EF4-FFF2-40B4-BE49-F238E27FC236}">
                      <a16:creationId xmlns:a16="http://schemas.microsoft.com/office/drawing/2014/main" id="{07E46CA1-8EAF-45DE-A4A7-E0C07406C9C9}"/>
                    </a:ext>
                  </a:extLst>
                </p:cNvPr>
                <p:cNvSpPr/>
                <p:nvPr/>
              </p:nvSpPr>
              <p:spPr bwMode="auto">
                <a:xfrm>
                  <a:off x="9405439" y="3539834"/>
                  <a:ext cx="2404123" cy="6046013"/>
                </a:xfrm>
                <a:custGeom>
                  <a:avLst/>
                  <a:gdLst>
                    <a:gd name="connsiteX0" fmla="*/ 504891 w 2404863"/>
                    <a:gd name="connsiteY0" fmla="*/ 5392490 h 6046609"/>
                    <a:gd name="connsiteX1" fmla="*/ 534033 w 2404863"/>
                    <a:gd name="connsiteY1" fmla="*/ 5423019 h 6046609"/>
                    <a:gd name="connsiteX2" fmla="*/ 499062 w 2404863"/>
                    <a:gd name="connsiteY2" fmla="*/ 5402260 h 6046609"/>
                    <a:gd name="connsiteX3" fmla="*/ 504891 w 2404863"/>
                    <a:gd name="connsiteY3" fmla="*/ 5392490 h 6046609"/>
                    <a:gd name="connsiteX4" fmla="*/ 604862 w 2404863"/>
                    <a:gd name="connsiteY4" fmla="*/ 5277083 h 6046609"/>
                    <a:gd name="connsiteX5" fmla="*/ 621958 w 2404863"/>
                    <a:gd name="connsiteY5" fmla="*/ 5289205 h 6046609"/>
                    <a:gd name="connsiteX6" fmla="*/ 676910 w 2404863"/>
                    <a:gd name="connsiteY6" fmla="*/ 5357086 h 6046609"/>
                    <a:gd name="connsiteX7" fmla="*/ 673512 w 2404863"/>
                    <a:gd name="connsiteY7" fmla="*/ 5357086 h 6046609"/>
                    <a:gd name="connsiteX8" fmla="*/ 681497 w 2404863"/>
                    <a:gd name="connsiteY8" fmla="*/ 5359787 h 6046609"/>
                    <a:gd name="connsiteX9" fmla="*/ 730104 w 2404863"/>
                    <a:gd name="connsiteY9" fmla="*/ 5352332 h 6046609"/>
                    <a:gd name="connsiteX10" fmla="*/ 756277 w 2404863"/>
                    <a:gd name="connsiteY10" fmla="*/ 5343633 h 6046609"/>
                    <a:gd name="connsiteX11" fmla="*/ 794914 w 2404863"/>
                    <a:gd name="connsiteY11" fmla="*/ 5313811 h 6046609"/>
                    <a:gd name="connsiteX12" fmla="*/ 850999 w 2404863"/>
                    <a:gd name="connsiteY12" fmla="*/ 5344876 h 6046609"/>
                    <a:gd name="connsiteX13" fmla="*/ 870940 w 2404863"/>
                    <a:gd name="connsiteY13" fmla="*/ 5362272 h 6046609"/>
                    <a:gd name="connsiteX14" fmla="*/ 898359 w 2404863"/>
                    <a:gd name="connsiteY14" fmla="*/ 5419433 h 6046609"/>
                    <a:gd name="connsiteX15" fmla="*/ 875925 w 2404863"/>
                    <a:gd name="connsiteY15" fmla="*/ 5451740 h 6046609"/>
                    <a:gd name="connsiteX16" fmla="*/ 884650 w 2404863"/>
                    <a:gd name="connsiteY16" fmla="*/ 5477835 h 6046609"/>
                    <a:gd name="connsiteX17" fmla="*/ 919547 w 2404863"/>
                    <a:gd name="connsiteY17" fmla="*/ 5496474 h 6046609"/>
                    <a:gd name="connsiteX18" fmla="*/ 980617 w 2404863"/>
                    <a:gd name="connsiteY18" fmla="*/ 5510143 h 6046609"/>
                    <a:gd name="connsiteX19" fmla="*/ 1016761 w 2404863"/>
                    <a:gd name="connsiteY19" fmla="*/ 5520084 h 6046609"/>
                    <a:gd name="connsiteX20" fmla="*/ 1010529 w 2404863"/>
                    <a:gd name="connsiteY20" fmla="*/ 5556120 h 6046609"/>
                    <a:gd name="connsiteX21" fmla="*/ 999312 w 2404863"/>
                    <a:gd name="connsiteY21" fmla="*/ 5572273 h 6046609"/>
                    <a:gd name="connsiteX22" fmla="*/ 1010529 w 2404863"/>
                    <a:gd name="connsiteY22" fmla="*/ 5584700 h 6046609"/>
                    <a:gd name="connsiteX23" fmla="*/ 1156350 w 2404863"/>
                    <a:gd name="connsiteY23" fmla="*/ 5628191 h 6046609"/>
                    <a:gd name="connsiteX24" fmla="*/ 1161336 w 2404863"/>
                    <a:gd name="connsiteY24" fmla="*/ 5631919 h 6046609"/>
                    <a:gd name="connsiteX25" fmla="*/ 1203711 w 2404863"/>
                    <a:gd name="connsiteY25" fmla="*/ 5629434 h 6046609"/>
                    <a:gd name="connsiteX26" fmla="*/ 1212435 w 2404863"/>
                    <a:gd name="connsiteY26" fmla="*/ 5615765 h 6046609"/>
                    <a:gd name="connsiteX27" fmla="*/ 1223652 w 2404863"/>
                    <a:gd name="connsiteY27" fmla="*/ 5607067 h 6046609"/>
                    <a:gd name="connsiteX28" fmla="*/ 1277244 w 2404863"/>
                    <a:gd name="connsiteY28" fmla="*/ 5618250 h 6046609"/>
                    <a:gd name="connsiteX29" fmla="*/ 1401878 w 2404863"/>
                    <a:gd name="connsiteY29" fmla="*/ 5646830 h 6046609"/>
                    <a:gd name="connsiteX30" fmla="*/ 1509062 w 2404863"/>
                    <a:gd name="connsiteY30" fmla="*/ 5661741 h 6046609"/>
                    <a:gd name="connsiteX31" fmla="*/ 1541467 w 2404863"/>
                    <a:gd name="connsiteY31" fmla="*/ 5646830 h 6046609"/>
                    <a:gd name="connsiteX32" fmla="*/ 1575118 w 2404863"/>
                    <a:gd name="connsiteY32" fmla="*/ 5626948 h 6046609"/>
                    <a:gd name="connsiteX33" fmla="*/ 1602537 w 2404863"/>
                    <a:gd name="connsiteY33" fmla="*/ 5641860 h 6046609"/>
                    <a:gd name="connsiteX34" fmla="*/ 1593813 w 2404863"/>
                    <a:gd name="connsiteY34" fmla="*/ 5651801 h 6046609"/>
                    <a:gd name="connsiteX35" fmla="*/ 1583842 w 2404863"/>
                    <a:gd name="connsiteY35" fmla="*/ 5699020 h 6046609"/>
                    <a:gd name="connsiteX36" fmla="*/ 1628710 w 2404863"/>
                    <a:gd name="connsiteY36" fmla="*/ 5679138 h 6046609"/>
                    <a:gd name="connsiteX37" fmla="*/ 1681056 w 2404863"/>
                    <a:gd name="connsiteY37" fmla="*/ 5689079 h 6046609"/>
                    <a:gd name="connsiteX38" fmla="*/ 1745866 w 2404863"/>
                    <a:gd name="connsiteY38" fmla="*/ 5823280 h 6046609"/>
                    <a:gd name="connsiteX39" fmla="*/ 1785748 w 2404863"/>
                    <a:gd name="connsiteY39" fmla="*/ 5905293 h 6046609"/>
                    <a:gd name="connsiteX40" fmla="*/ 1808007 w 2404863"/>
                    <a:gd name="connsiteY40" fmla="*/ 5948804 h 6046609"/>
                    <a:gd name="connsiteX41" fmla="*/ 1805690 w 2404863"/>
                    <a:gd name="connsiteY41" fmla="*/ 5966181 h 6046609"/>
                    <a:gd name="connsiteX42" fmla="*/ 1770792 w 2404863"/>
                    <a:gd name="connsiteY42" fmla="*/ 5959967 h 6046609"/>
                    <a:gd name="connsiteX43" fmla="*/ 1553930 w 2404863"/>
                    <a:gd name="connsiteY43" fmla="*/ 5996003 h 6046609"/>
                    <a:gd name="connsiteX44" fmla="*/ 1364488 w 2404863"/>
                    <a:gd name="connsiteY44" fmla="*/ 6043222 h 6046609"/>
                    <a:gd name="connsiteX45" fmla="*/ 1345793 w 2404863"/>
                    <a:gd name="connsiteY45" fmla="*/ 6043222 h 6046609"/>
                    <a:gd name="connsiteX46" fmla="*/ 1293447 w 2404863"/>
                    <a:gd name="connsiteY46" fmla="*/ 6043222 h 6046609"/>
                    <a:gd name="connsiteX47" fmla="*/ 1261042 w 2404863"/>
                    <a:gd name="connsiteY47" fmla="*/ 6037009 h 6046609"/>
                    <a:gd name="connsiteX48" fmla="*/ 1274752 w 2404863"/>
                    <a:gd name="connsiteY48" fmla="*/ 6010915 h 6046609"/>
                    <a:gd name="connsiteX49" fmla="*/ 1371966 w 2404863"/>
                    <a:gd name="connsiteY49" fmla="*/ 5950027 h 6046609"/>
                    <a:gd name="connsiteX50" fmla="*/ 1399385 w 2404863"/>
                    <a:gd name="connsiteY50" fmla="*/ 5880441 h 6046609"/>
                    <a:gd name="connsiteX51" fmla="*/ 1410602 w 2404863"/>
                    <a:gd name="connsiteY51" fmla="*/ 5863044 h 6046609"/>
                    <a:gd name="connsiteX52" fmla="*/ 1457963 w 2404863"/>
                    <a:gd name="connsiteY52" fmla="*/ 5831979 h 6046609"/>
                    <a:gd name="connsiteX53" fmla="*/ 1455470 w 2404863"/>
                    <a:gd name="connsiteY53" fmla="*/ 5794700 h 6046609"/>
                    <a:gd name="connsiteX54" fmla="*/ 1366980 w 2404863"/>
                    <a:gd name="connsiteY54" fmla="*/ 5723872 h 6046609"/>
                    <a:gd name="connsiteX55" fmla="*/ 1345793 w 2404863"/>
                    <a:gd name="connsiteY55" fmla="*/ 5710203 h 6046609"/>
                    <a:gd name="connsiteX56" fmla="*/ 1247332 w 2404863"/>
                    <a:gd name="connsiteY56" fmla="*/ 5702748 h 6046609"/>
                    <a:gd name="connsiteX57" fmla="*/ 1177538 w 2404863"/>
                    <a:gd name="connsiteY57" fmla="*/ 5736298 h 6046609"/>
                    <a:gd name="connsiteX58" fmla="*/ 1147626 w 2404863"/>
                    <a:gd name="connsiteY58" fmla="*/ 5754937 h 6046609"/>
                    <a:gd name="connsiteX59" fmla="*/ 1106497 w 2404863"/>
                    <a:gd name="connsiteY59" fmla="*/ 5768606 h 6046609"/>
                    <a:gd name="connsiteX60" fmla="*/ 1042934 w 2404863"/>
                    <a:gd name="connsiteY60" fmla="*/ 5761150 h 6046609"/>
                    <a:gd name="connsiteX61" fmla="*/ 969400 w 2404863"/>
                    <a:gd name="connsiteY61" fmla="*/ 5747481 h 6046609"/>
                    <a:gd name="connsiteX62" fmla="*/ 961922 w 2404863"/>
                    <a:gd name="connsiteY62" fmla="*/ 5696534 h 6046609"/>
                    <a:gd name="connsiteX63" fmla="*/ 963169 w 2404863"/>
                    <a:gd name="connsiteY63" fmla="*/ 5590913 h 6046609"/>
                    <a:gd name="connsiteX64" fmla="*/ 885896 w 2404863"/>
                    <a:gd name="connsiteY64" fmla="*/ 5537480 h 6046609"/>
                    <a:gd name="connsiteX65" fmla="*/ 843521 w 2404863"/>
                    <a:gd name="connsiteY65" fmla="*/ 5557362 h 6046609"/>
                    <a:gd name="connsiteX66" fmla="*/ 755031 w 2404863"/>
                    <a:gd name="connsiteY66" fmla="*/ 5618250 h 6046609"/>
                    <a:gd name="connsiteX67" fmla="*/ 707670 w 2404863"/>
                    <a:gd name="connsiteY67" fmla="*/ 5618250 h 6046609"/>
                    <a:gd name="connsiteX68" fmla="*/ 695207 w 2404863"/>
                    <a:gd name="connsiteY68" fmla="*/ 5603339 h 6046609"/>
                    <a:gd name="connsiteX69" fmla="*/ 707670 w 2404863"/>
                    <a:gd name="connsiteY69" fmla="*/ 5592155 h 6046609"/>
                    <a:gd name="connsiteX70" fmla="*/ 712656 w 2404863"/>
                    <a:gd name="connsiteY70" fmla="*/ 5558605 h 6046609"/>
                    <a:gd name="connsiteX71" fmla="*/ 685236 w 2404863"/>
                    <a:gd name="connsiteY71" fmla="*/ 5549907 h 6046609"/>
                    <a:gd name="connsiteX72" fmla="*/ 629151 w 2404863"/>
                    <a:gd name="connsiteY72" fmla="*/ 5564818 h 6046609"/>
                    <a:gd name="connsiteX73" fmla="*/ 609210 w 2404863"/>
                    <a:gd name="connsiteY73" fmla="*/ 5551149 h 6046609"/>
                    <a:gd name="connsiteX74" fmla="*/ 621673 w 2404863"/>
                    <a:gd name="connsiteY74" fmla="*/ 5530025 h 6046609"/>
                    <a:gd name="connsiteX75" fmla="*/ 647846 w 2404863"/>
                    <a:gd name="connsiteY75" fmla="*/ 5482806 h 6046609"/>
                    <a:gd name="connsiteX76" fmla="*/ 675266 w 2404863"/>
                    <a:gd name="connsiteY76" fmla="*/ 5456711 h 6046609"/>
                    <a:gd name="connsiteX77" fmla="*/ 698946 w 2404863"/>
                    <a:gd name="connsiteY77" fmla="*/ 5457953 h 6046609"/>
                    <a:gd name="connsiteX78" fmla="*/ 686483 w 2404863"/>
                    <a:gd name="connsiteY78" fmla="*/ 5430616 h 6046609"/>
                    <a:gd name="connsiteX79" fmla="*/ 671527 w 2404863"/>
                    <a:gd name="connsiteY79" fmla="*/ 5387125 h 6046609"/>
                    <a:gd name="connsiteX80" fmla="*/ 629151 w 2404863"/>
                    <a:gd name="connsiteY80" fmla="*/ 5366000 h 6046609"/>
                    <a:gd name="connsiteX81" fmla="*/ 629151 w 2404863"/>
                    <a:gd name="connsiteY81" fmla="*/ 5359787 h 6046609"/>
                    <a:gd name="connsiteX82" fmla="*/ 637136 w 2404863"/>
                    <a:gd name="connsiteY82" fmla="*/ 5357086 h 6046609"/>
                    <a:gd name="connsiteX83" fmla="*/ 625622 w 2404863"/>
                    <a:gd name="connsiteY83" fmla="*/ 5357086 h 6046609"/>
                    <a:gd name="connsiteX84" fmla="*/ 607304 w 2404863"/>
                    <a:gd name="connsiteY84" fmla="*/ 5330419 h 6046609"/>
                    <a:gd name="connsiteX85" fmla="*/ 592650 w 2404863"/>
                    <a:gd name="connsiteY85" fmla="*/ 5297690 h 6046609"/>
                    <a:gd name="connsiteX86" fmla="*/ 604862 w 2404863"/>
                    <a:gd name="connsiteY86" fmla="*/ 5277083 h 6046609"/>
                    <a:gd name="connsiteX87" fmla="*/ 963885 w 2404863"/>
                    <a:gd name="connsiteY87" fmla="*/ 5198939 h 6046609"/>
                    <a:gd name="connsiteX88" fmla="*/ 1100037 w 2404863"/>
                    <a:gd name="connsiteY88" fmla="*/ 5315946 h 6046609"/>
                    <a:gd name="connsiteX89" fmla="*/ 1014175 w 2404863"/>
                    <a:gd name="connsiteY89" fmla="*/ 5333190 h 6046609"/>
                    <a:gd name="connsiteX90" fmla="*/ 972471 w 2404863"/>
                    <a:gd name="connsiteY90" fmla="*/ 5293776 h 6046609"/>
                    <a:gd name="connsiteX91" fmla="*/ 963885 w 2404863"/>
                    <a:gd name="connsiteY91" fmla="*/ 5198939 h 6046609"/>
                    <a:gd name="connsiteX92" fmla="*/ 375900 w 2404863"/>
                    <a:gd name="connsiteY92" fmla="*/ 4528540 h 6046609"/>
                    <a:gd name="connsiteX93" fmla="*/ 434742 w 2404863"/>
                    <a:gd name="connsiteY93" fmla="*/ 4600508 h 6046609"/>
                    <a:gd name="connsiteX94" fmla="*/ 507068 w 2404863"/>
                    <a:gd name="connsiteY94" fmla="*/ 4697292 h 6046609"/>
                    <a:gd name="connsiteX95" fmla="*/ 511971 w 2404863"/>
                    <a:gd name="connsiteY95" fmla="*/ 4705978 h 6046609"/>
                    <a:gd name="connsiteX96" fmla="*/ 471518 w 2404863"/>
                    <a:gd name="connsiteY96" fmla="*/ 4756852 h 6046609"/>
                    <a:gd name="connsiteX97" fmla="*/ 485002 w 2404863"/>
                    <a:gd name="connsiteY97" fmla="*/ 4900788 h 6046609"/>
                    <a:gd name="connsiteX98" fmla="*/ 531585 w 2404863"/>
                    <a:gd name="connsiteY98" fmla="*/ 5012462 h 6046609"/>
                    <a:gd name="connsiteX99" fmla="*/ 532811 w 2404863"/>
                    <a:gd name="connsiteY99" fmla="*/ 5021148 h 6046609"/>
                    <a:gd name="connsiteX100" fmla="*/ 519327 w 2404863"/>
                    <a:gd name="connsiteY100" fmla="*/ 5026111 h 6046609"/>
                    <a:gd name="connsiteX101" fmla="*/ 471518 w 2404863"/>
                    <a:gd name="connsiteY101" fmla="*/ 5021148 h 6046609"/>
                    <a:gd name="connsiteX102" fmla="*/ 461711 w 2404863"/>
                    <a:gd name="connsiteY102" fmla="*/ 5002535 h 6046609"/>
                    <a:gd name="connsiteX103" fmla="*/ 433516 w 2404863"/>
                    <a:gd name="connsiteY103" fmla="*/ 4893343 h 6046609"/>
                    <a:gd name="connsiteX104" fmla="*/ 433516 w 2404863"/>
                    <a:gd name="connsiteY104" fmla="*/ 4828820 h 6046609"/>
                    <a:gd name="connsiteX105" fmla="*/ 420031 w 2404863"/>
                    <a:gd name="connsiteY105" fmla="*/ 4772983 h 6046609"/>
                    <a:gd name="connsiteX106" fmla="*/ 404095 w 2404863"/>
                    <a:gd name="connsiteY106" fmla="*/ 4739480 h 6046609"/>
                    <a:gd name="connsiteX107" fmla="*/ 421257 w 2404863"/>
                    <a:gd name="connsiteY107" fmla="*/ 4668753 h 6046609"/>
                    <a:gd name="connsiteX108" fmla="*/ 402869 w 2404863"/>
                    <a:gd name="connsiteY108" fmla="*/ 4602989 h 6046609"/>
                    <a:gd name="connsiteX109" fmla="*/ 375900 w 2404863"/>
                    <a:gd name="connsiteY109" fmla="*/ 4528540 h 6046609"/>
                    <a:gd name="connsiteX110" fmla="*/ 132129 w 2404863"/>
                    <a:gd name="connsiteY110" fmla="*/ 1337993 h 6046609"/>
                    <a:gd name="connsiteX111" fmla="*/ 141210 w 2404863"/>
                    <a:gd name="connsiteY111" fmla="*/ 1341557 h 6046609"/>
                    <a:gd name="connsiteX112" fmla="*/ 182545 w 2404863"/>
                    <a:gd name="connsiteY112" fmla="*/ 1345275 h 6046609"/>
                    <a:gd name="connsiteX113" fmla="*/ 198828 w 2404863"/>
                    <a:gd name="connsiteY113" fmla="*/ 1342796 h 6046609"/>
                    <a:gd name="connsiteX114" fmla="*/ 133695 w 2404863"/>
                    <a:gd name="connsiteY114" fmla="*/ 1491535 h 6046609"/>
                    <a:gd name="connsiteX115" fmla="*/ 58541 w 2404863"/>
                    <a:gd name="connsiteY115" fmla="*/ 1658867 h 6046609"/>
                    <a:gd name="connsiteX116" fmla="*/ 47268 w 2404863"/>
                    <a:gd name="connsiteY116" fmla="*/ 1610527 h 6046609"/>
                    <a:gd name="connsiteX117" fmla="*/ 83593 w 2404863"/>
                    <a:gd name="connsiteY117" fmla="*/ 1430800 h 6046609"/>
                    <a:gd name="connsiteX118" fmla="*/ 107391 w 2404863"/>
                    <a:gd name="connsiteY118" fmla="*/ 1378741 h 6046609"/>
                    <a:gd name="connsiteX119" fmla="*/ 124927 w 2404863"/>
                    <a:gd name="connsiteY119" fmla="*/ 1350233 h 6046609"/>
                    <a:gd name="connsiteX120" fmla="*/ 132129 w 2404863"/>
                    <a:gd name="connsiteY120" fmla="*/ 1337993 h 6046609"/>
                    <a:gd name="connsiteX121" fmla="*/ 61451 w 2404863"/>
                    <a:gd name="connsiteY121" fmla="*/ 1297432 h 6046609"/>
                    <a:gd name="connsiteX122" fmla="*/ 57718 w 2404863"/>
                    <a:gd name="connsiteY122" fmla="*/ 1320002 h 6046609"/>
                    <a:gd name="connsiteX123" fmla="*/ 31590 w 2404863"/>
                    <a:gd name="connsiteY123" fmla="*/ 1431600 h 6046609"/>
                    <a:gd name="connsiteX124" fmla="*/ 26613 w 2404863"/>
                    <a:gd name="connsiteY124" fmla="*/ 1483010 h 6046609"/>
                    <a:gd name="connsiteX125" fmla="*/ 485 w 2404863"/>
                    <a:gd name="connsiteY125" fmla="*/ 1402760 h 6046609"/>
                    <a:gd name="connsiteX126" fmla="*/ 61451 w 2404863"/>
                    <a:gd name="connsiteY126" fmla="*/ 1297432 h 6046609"/>
                    <a:gd name="connsiteX127" fmla="*/ 912948 w 2404863"/>
                    <a:gd name="connsiteY127" fmla="*/ 237283 h 6046609"/>
                    <a:gd name="connsiteX128" fmla="*/ 921385 w 2404863"/>
                    <a:gd name="connsiteY128" fmla="*/ 247528 h 6046609"/>
                    <a:gd name="connsiteX129" fmla="*/ 930135 w 2404863"/>
                    <a:gd name="connsiteY129" fmla="*/ 256220 h 6046609"/>
                    <a:gd name="connsiteX130" fmla="*/ 990134 w 2404863"/>
                    <a:gd name="connsiteY130" fmla="*/ 315826 h 6046609"/>
                    <a:gd name="connsiteX131" fmla="*/ 931385 w 2404863"/>
                    <a:gd name="connsiteY131" fmla="*/ 356804 h 6046609"/>
                    <a:gd name="connsiteX132" fmla="*/ 863886 w 2404863"/>
                    <a:gd name="connsiteY132" fmla="*/ 363013 h 6046609"/>
                    <a:gd name="connsiteX133" fmla="*/ 880136 w 2404863"/>
                    <a:gd name="connsiteY133" fmla="*/ 396541 h 6046609"/>
                    <a:gd name="connsiteX134" fmla="*/ 857636 w 2404863"/>
                    <a:gd name="connsiteY134" fmla="*/ 417651 h 6046609"/>
                    <a:gd name="connsiteX135" fmla="*/ 777638 w 2404863"/>
                    <a:gd name="connsiteY135" fmla="*/ 386607 h 6046609"/>
                    <a:gd name="connsiteX136" fmla="*/ 743888 w 2404863"/>
                    <a:gd name="connsiteY136" fmla="*/ 397783 h 6046609"/>
                    <a:gd name="connsiteX137" fmla="*/ 642640 w 2404863"/>
                    <a:gd name="connsiteY137" fmla="*/ 539345 h 6046609"/>
                    <a:gd name="connsiteX138" fmla="*/ 662640 w 2404863"/>
                    <a:gd name="connsiteY138" fmla="*/ 584049 h 6046609"/>
                    <a:gd name="connsiteX139" fmla="*/ 658890 w 2404863"/>
                    <a:gd name="connsiteY139" fmla="*/ 592741 h 6046609"/>
                    <a:gd name="connsiteX140" fmla="*/ 480143 w 2404863"/>
                    <a:gd name="connsiteY140" fmla="*/ 849788 h 6046609"/>
                    <a:gd name="connsiteX141" fmla="*/ 426394 w 2404863"/>
                    <a:gd name="connsiteY141" fmla="*/ 928020 h 6046609"/>
                    <a:gd name="connsiteX142" fmla="*/ 413894 w 2404863"/>
                    <a:gd name="connsiteY142" fmla="*/ 880833 h 6046609"/>
                    <a:gd name="connsiteX143" fmla="*/ 462643 w 2404863"/>
                    <a:gd name="connsiteY143" fmla="*/ 774040 h 6046609"/>
                    <a:gd name="connsiteX144" fmla="*/ 460143 w 2404863"/>
                    <a:gd name="connsiteY144" fmla="*/ 740512 h 6046609"/>
                    <a:gd name="connsiteX145" fmla="*/ 431394 w 2404863"/>
                    <a:gd name="connsiteY145" fmla="*/ 639929 h 6046609"/>
                    <a:gd name="connsiteX146" fmla="*/ 442643 w 2404863"/>
                    <a:gd name="connsiteY146" fmla="*/ 621302 h 6046609"/>
                    <a:gd name="connsiteX147" fmla="*/ 456393 w 2404863"/>
                    <a:gd name="connsiteY147" fmla="*/ 556730 h 6046609"/>
                    <a:gd name="connsiteX148" fmla="*/ 433894 w 2404863"/>
                    <a:gd name="connsiteY148" fmla="*/ 462355 h 6046609"/>
                    <a:gd name="connsiteX149" fmla="*/ 446393 w 2404863"/>
                    <a:gd name="connsiteY149" fmla="*/ 435036 h 6046609"/>
                    <a:gd name="connsiteX150" fmla="*/ 501392 w 2404863"/>
                    <a:gd name="connsiteY150" fmla="*/ 402750 h 6046609"/>
                    <a:gd name="connsiteX151" fmla="*/ 516392 w 2404863"/>
                    <a:gd name="connsiteY151" fmla="*/ 408959 h 6046609"/>
                    <a:gd name="connsiteX152" fmla="*/ 556391 w 2404863"/>
                    <a:gd name="connsiteY152" fmla="*/ 480981 h 6046609"/>
                    <a:gd name="connsiteX153" fmla="*/ 566391 w 2404863"/>
                    <a:gd name="connsiteY153" fmla="*/ 467322 h 6046609"/>
                    <a:gd name="connsiteX154" fmla="*/ 665140 w 2404863"/>
                    <a:gd name="connsiteY154" fmla="*/ 380398 h 6046609"/>
                    <a:gd name="connsiteX155" fmla="*/ 717639 w 2404863"/>
                    <a:gd name="connsiteY155" fmla="*/ 331969 h 6046609"/>
                    <a:gd name="connsiteX156" fmla="*/ 780138 w 2404863"/>
                    <a:gd name="connsiteY156" fmla="*/ 345628 h 6046609"/>
                    <a:gd name="connsiteX157" fmla="*/ 811387 w 2404863"/>
                    <a:gd name="connsiteY157" fmla="*/ 369222 h 6046609"/>
                    <a:gd name="connsiteX158" fmla="*/ 833887 w 2404863"/>
                    <a:gd name="connsiteY158" fmla="*/ 341903 h 6046609"/>
                    <a:gd name="connsiteX159" fmla="*/ 826387 w 2404863"/>
                    <a:gd name="connsiteY159" fmla="*/ 323276 h 6046609"/>
                    <a:gd name="connsiteX160" fmla="*/ 842637 w 2404863"/>
                    <a:gd name="connsiteY160" fmla="*/ 288506 h 6046609"/>
                    <a:gd name="connsiteX161" fmla="*/ 865136 w 2404863"/>
                    <a:gd name="connsiteY161" fmla="*/ 309617 h 6046609"/>
                    <a:gd name="connsiteX162" fmla="*/ 890136 w 2404863"/>
                    <a:gd name="connsiteY162" fmla="*/ 330727 h 6046609"/>
                    <a:gd name="connsiteX163" fmla="*/ 896386 w 2404863"/>
                    <a:gd name="connsiteY163" fmla="*/ 290990 h 6046609"/>
                    <a:gd name="connsiteX164" fmla="*/ 902635 w 2404863"/>
                    <a:gd name="connsiteY164" fmla="*/ 243803 h 6046609"/>
                    <a:gd name="connsiteX165" fmla="*/ 912948 w 2404863"/>
                    <a:gd name="connsiteY165" fmla="*/ 237283 h 6046609"/>
                    <a:gd name="connsiteX166" fmla="*/ 2382259 w 2404863"/>
                    <a:gd name="connsiteY166" fmla="*/ 2526 h 6046609"/>
                    <a:gd name="connsiteX167" fmla="*/ 2403728 w 2404863"/>
                    <a:gd name="connsiteY167" fmla="*/ 19862 h 6046609"/>
                    <a:gd name="connsiteX168" fmla="*/ 2396151 w 2404863"/>
                    <a:gd name="connsiteY168" fmla="*/ 117691 h 6046609"/>
                    <a:gd name="connsiteX169" fmla="*/ 2396151 w 2404863"/>
                    <a:gd name="connsiteY169" fmla="*/ 130074 h 6046609"/>
                    <a:gd name="connsiteX170" fmla="*/ 2404241 w 2404863"/>
                    <a:gd name="connsiteY170" fmla="*/ 149442 h 6046609"/>
                    <a:gd name="connsiteX171" fmla="*/ 2368368 w 2404863"/>
                    <a:gd name="connsiteY171" fmla="*/ 165986 h 6046609"/>
                    <a:gd name="connsiteX172" fmla="*/ 2272391 w 2404863"/>
                    <a:gd name="connsiteY172" fmla="*/ 132551 h 6046609"/>
                    <a:gd name="connsiteX173" fmla="*/ 2247133 w 2404863"/>
                    <a:gd name="connsiteY173" fmla="*/ 136266 h 6046609"/>
                    <a:gd name="connsiteX174" fmla="*/ 2221876 w 2404863"/>
                    <a:gd name="connsiteY174" fmla="*/ 127597 h 6046609"/>
                    <a:gd name="connsiteX175" fmla="*/ 2237031 w 2404863"/>
                    <a:gd name="connsiteY175" fmla="*/ 111499 h 6046609"/>
                    <a:gd name="connsiteX176" fmla="*/ 2258499 w 2404863"/>
                    <a:gd name="connsiteY176" fmla="*/ 83017 h 6046609"/>
                    <a:gd name="connsiteX177" fmla="*/ 2281231 w 2404863"/>
                    <a:gd name="connsiteY177" fmla="*/ 54536 h 6046609"/>
                    <a:gd name="connsiteX178" fmla="*/ 2382259 w 2404863"/>
                    <a:gd name="connsiteY178" fmla="*/ 2526 h 60466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Lst>
                  <a:rect l="l" t="t" r="r" b="b"/>
                  <a:pathLst>
                    <a:path w="2404863" h="6046609">
                      <a:moveTo>
                        <a:pt x="504891" y="5392490"/>
                      </a:moveTo>
                      <a:cubicBezTo>
                        <a:pt x="521210" y="5391269"/>
                        <a:pt x="523542" y="5408365"/>
                        <a:pt x="534033" y="5423019"/>
                      </a:cubicBezTo>
                      <a:cubicBezTo>
                        <a:pt x="515382" y="5420577"/>
                        <a:pt x="502559" y="5418135"/>
                        <a:pt x="499062" y="5402260"/>
                      </a:cubicBezTo>
                      <a:cubicBezTo>
                        <a:pt x="496731" y="5397375"/>
                        <a:pt x="499062" y="5392490"/>
                        <a:pt x="504891" y="5392490"/>
                      </a:cubicBezTo>
                      <a:close/>
                      <a:moveTo>
                        <a:pt x="604862" y="5277083"/>
                      </a:moveTo>
                      <a:cubicBezTo>
                        <a:pt x="614631" y="5275871"/>
                        <a:pt x="618295" y="5283144"/>
                        <a:pt x="621958" y="5289205"/>
                      </a:cubicBezTo>
                      <a:cubicBezTo>
                        <a:pt x="639054" y="5313448"/>
                        <a:pt x="669583" y="5325570"/>
                        <a:pt x="676910" y="5357086"/>
                      </a:cubicBezTo>
                      <a:lnTo>
                        <a:pt x="673512" y="5357086"/>
                      </a:lnTo>
                      <a:lnTo>
                        <a:pt x="681497" y="5359787"/>
                      </a:lnTo>
                      <a:cubicBezTo>
                        <a:pt x="700192" y="5373456"/>
                        <a:pt x="717641" y="5362272"/>
                        <a:pt x="730104" y="5352332"/>
                      </a:cubicBezTo>
                      <a:cubicBezTo>
                        <a:pt x="738829" y="5344876"/>
                        <a:pt x="750046" y="5339905"/>
                        <a:pt x="756277" y="5343633"/>
                      </a:cubicBezTo>
                      <a:cubicBezTo>
                        <a:pt x="796160" y="5367243"/>
                        <a:pt x="793667" y="5338663"/>
                        <a:pt x="794914" y="5313811"/>
                      </a:cubicBezTo>
                      <a:cubicBezTo>
                        <a:pt x="822333" y="5308840"/>
                        <a:pt x="844767" y="5311325"/>
                        <a:pt x="850999" y="5344876"/>
                      </a:cubicBezTo>
                      <a:cubicBezTo>
                        <a:pt x="853491" y="5354817"/>
                        <a:pt x="858477" y="5361030"/>
                        <a:pt x="870940" y="5362272"/>
                      </a:cubicBezTo>
                      <a:cubicBezTo>
                        <a:pt x="905837" y="5364758"/>
                        <a:pt x="915808" y="5387125"/>
                        <a:pt x="898359" y="5419433"/>
                      </a:cubicBezTo>
                      <a:cubicBezTo>
                        <a:pt x="893374" y="5431859"/>
                        <a:pt x="883403" y="5440557"/>
                        <a:pt x="875925" y="5451740"/>
                      </a:cubicBezTo>
                      <a:cubicBezTo>
                        <a:pt x="867201" y="5464166"/>
                        <a:pt x="867201" y="5475350"/>
                        <a:pt x="884650" y="5477835"/>
                      </a:cubicBezTo>
                      <a:cubicBezTo>
                        <a:pt x="898359" y="5479078"/>
                        <a:pt x="909576" y="5487776"/>
                        <a:pt x="919547" y="5496474"/>
                      </a:cubicBezTo>
                      <a:cubicBezTo>
                        <a:pt x="936996" y="5510143"/>
                        <a:pt x="953198" y="5526297"/>
                        <a:pt x="980617" y="5510143"/>
                      </a:cubicBezTo>
                      <a:cubicBezTo>
                        <a:pt x="991834" y="5502687"/>
                        <a:pt x="1006790" y="5508900"/>
                        <a:pt x="1016761" y="5520084"/>
                      </a:cubicBezTo>
                      <a:cubicBezTo>
                        <a:pt x="1025485" y="5532510"/>
                        <a:pt x="1019254" y="5544936"/>
                        <a:pt x="1010529" y="5556120"/>
                      </a:cubicBezTo>
                      <a:cubicBezTo>
                        <a:pt x="1006790" y="5561090"/>
                        <a:pt x="1000559" y="5566060"/>
                        <a:pt x="999312" y="5572273"/>
                      </a:cubicBezTo>
                      <a:cubicBezTo>
                        <a:pt x="996820" y="5579729"/>
                        <a:pt x="999312" y="5589670"/>
                        <a:pt x="1010529" y="5584700"/>
                      </a:cubicBezTo>
                      <a:cubicBezTo>
                        <a:pt x="1071600" y="5554877"/>
                        <a:pt x="1115221" y="5590913"/>
                        <a:pt x="1156350" y="5628191"/>
                      </a:cubicBezTo>
                      <a:cubicBezTo>
                        <a:pt x="1157596" y="5629434"/>
                        <a:pt x="1158843" y="5630676"/>
                        <a:pt x="1161336" y="5631919"/>
                      </a:cubicBezTo>
                      <a:cubicBezTo>
                        <a:pt x="1177538" y="5654286"/>
                        <a:pt x="1190001" y="5649315"/>
                        <a:pt x="1203711" y="5629434"/>
                      </a:cubicBezTo>
                      <a:cubicBezTo>
                        <a:pt x="1206204" y="5624463"/>
                        <a:pt x="1209942" y="5620735"/>
                        <a:pt x="1212435" y="5615765"/>
                      </a:cubicBezTo>
                      <a:cubicBezTo>
                        <a:pt x="1216174" y="5612037"/>
                        <a:pt x="1219913" y="5608309"/>
                        <a:pt x="1223652" y="5607067"/>
                      </a:cubicBezTo>
                      <a:cubicBezTo>
                        <a:pt x="1243594" y="5599611"/>
                        <a:pt x="1259796" y="5614522"/>
                        <a:pt x="1277244" y="5618250"/>
                      </a:cubicBezTo>
                      <a:cubicBezTo>
                        <a:pt x="1318373" y="5629434"/>
                        <a:pt x="1360749" y="5629434"/>
                        <a:pt x="1401878" y="5646830"/>
                      </a:cubicBezTo>
                      <a:cubicBezTo>
                        <a:pt x="1434282" y="5659256"/>
                        <a:pt x="1474165" y="5651801"/>
                        <a:pt x="1509062" y="5661741"/>
                      </a:cubicBezTo>
                      <a:cubicBezTo>
                        <a:pt x="1521526" y="5665469"/>
                        <a:pt x="1530250" y="5651801"/>
                        <a:pt x="1541467" y="5646830"/>
                      </a:cubicBezTo>
                      <a:cubicBezTo>
                        <a:pt x="1552684" y="5640617"/>
                        <a:pt x="1561408" y="5629434"/>
                        <a:pt x="1575118" y="5626948"/>
                      </a:cubicBezTo>
                      <a:cubicBezTo>
                        <a:pt x="1586335" y="5628191"/>
                        <a:pt x="1597552" y="5628191"/>
                        <a:pt x="1602537" y="5641860"/>
                      </a:cubicBezTo>
                      <a:cubicBezTo>
                        <a:pt x="1601291" y="5645587"/>
                        <a:pt x="1596306" y="5648073"/>
                        <a:pt x="1593813" y="5651801"/>
                      </a:cubicBezTo>
                      <a:cubicBezTo>
                        <a:pt x="1580103" y="5665469"/>
                        <a:pt x="1566394" y="5685351"/>
                        <a:pt x="1583842" y="5699020"/>
                      </a:cubicBezTo>
                      <a:cubicBezTo>
                        <a:pt x="1598798" y="5710203"/>
                        <a:pt x="1618740" y="5697777"/>
                        <a:pt x="1628710" y="5679138"/>
                      </a:cubicBezTo>
                      <a:cubicBezTo>
                        <a:pt x="1649898" y="5665469"/>
                        <a:pt x="1666100" y="5674167"/>
                        <a:pt x="1681056" y="5689079"/>
                      </a:cubicBezTo>
                      <a:cubicBezTo>
                        <a:pt x="1720939" y="5725114"/>
                        <a:pt x="1730910" y="5776061"/>
                        <a:pt x="1745866" y="5823280"/>
                      </a:cubicBezTo>
                      <a:cubicBezTo>
                        <a:pt x="1755836" y="5853103"/>
                        <a:pt x="1765807" y="5880441"/>
                        <a:pt x="1785748" y="5905293"/>
                      </a:cubicBezTo>
                      <a:cubicBezTo>
                        <a:pt x="1795096" y="5919272"/>
                        <a:pt x="1806547" y="5932552"/>
                        <a:pt x="1808007" y="5948804"/>
                      </a:cubicBezTo>
                      <a:cubicBezTo>
                        <a:pt x="1808494" y="5954221"/>
                        <a:pt x="1807871" y="5959968"/>
                        <a:pt x="1805690" y="5966181"/>
                      </a:cubicBezTo>
                      <a:cubicBezTo>
                        <a:pt x="1794473" y="5959967"/>
                        <a:pt x="1783256" y="5959967"/>
                        <a:pt x="1770792" y="5959967"/>
                      </a:cubicBezTo>
                      <a:cubicBezTo>
                        <a:pt x="1697259" y="5962453"/>
                        <a:pt x="1624971" y="5974879"/>
                        <a:pt x="1553930" y="5996003"/>
                      </a:cubicBezTo>
                      <a:cubicBezTo>
                        <a:pt x="1492860" y="6014642"/>
                        <a:pt x="1428051" y="6028311"/>
                        <a:pt x="1364488" y="6043222"/>
                      </a:cubicBezTo>
                      <a:cubicBezTo>
                        <a:pt x="1358256" y="6044465"/>
                        <a:pt x="1349532" y="6045708"/>
                        <a:pt x="1345793" y="6043222"/>
                      </a:cubicBezTo>
                      <a:cubicBezTo>
                        <a:pt x="1328344" y="6030796"/>
                        <a:pt x="1312142" y="6025826"/>
                        <a:pt x="1293447" y="6043222"/>
                      </a:cubicBezTo>
                      <a:cubicBezTo>
                        <a:pt x="1284722" y="6049435"/>
                        <a:pt x="1267274" y="6046950"/>
                        <a:pt x="1261042" y="6037009"/>
                      </a:cubicBezTo>
                      <a:cubicBezTo>
                        <a:pt x="1258550" y="6028311"/>
                        <a:pt x="1263535" y="6010915"/>
                        <a:pt x="1274752" y="6010915"/>
                      </a:cubicBezTo>
                      <a:cubicBezTo>
                        <a:pt x="1322112" y="6012157"/>
                        <a:pt x="1338315" y="5968666"/>
                        <a:pt x="1371966" y="5950027"/>
                      </a:cubicBezTo>
                      <a:cubicBezTo>
                        <a:pt x="1400631" y="5935115"/>
                        <a:pt x="1415587" y="5913991"/>
                        <a:pt x="1399385" y="5880441"/>
                      </a:cubicBezTo>
                      <a:cubicBezTo>
                        <a:pt x="1394400" y="5870500"/>
                        <a:pt x="1400631" y="5861801"/>
                        <a:pt x="1410602" y="5863044"/>
                      </a:cubicBezTo>
                      <a:cubicBezTo>
                        <a:pt x="1434282" y="5863044"/>
                        <a:pt x="1444253" y="5844405"/>
                        <a:pt x="1457963" y="5831979"/>
                      </a:cubicBezTo>
                      <a:cubicBezTo>
                        <a:pt x="1479150" y="5815825"/>
                        <a:pt x="1471672" y="5807127"/>
                        <a:pt x="1455470" y="5794700"/>
                      </a:cubicBezTo>
                      <a:cubicBezTo>
                        <a:pt x="1431790" y="5764878"/>
                        <a:pt x="1400631" y="5743754"/>
                        <a:pt x="1366980" y="5723872"/>
                      </a:cubicBezTo>
                      <a:cubicBezTo>
                        <a:pt x="1360749" y="5720144"/>
                        <a:pt x="1352024" y="5716416"/>
                        <a:pt x="1345793" y="5710203"/>
                      </a:cubicBezTo>
                      <a:cubicBezTo>
                        <a:pt x="1314634" y="5685351"/>
                        <a:pt x="1280984" y="5682866"/>
                        <a:pt x="1247332" y="5702748"/>
                      </a:cubicBezTo>
                      <a:cubicBezTo>
                        <a:pt x="1226145" y="5716416"/>
                        <a:pt x="1202464" y="5727600"/>
                        <a:pt x="1177538" y="5736298"/>
                      </a:cubicBezTo>
                      <a:cubicBezTo>
                        <a:pt x="1165074" y="5740026"/>
                        <a:pt x="1155104" y="5744996"/>
                        <a:pt x="1147626" y="5754937"/>
                      </a:cubicBezTo>
                      <a:cubicBezTo>
                        <a:pt x="1136409" y="5764878"/>
                        <a:pt x="1122699" y="5772334"/>
                        <a:pt x="1106497" y="5768606"/>
                      </a:cubicBezTo>
                      <a:cubicBezTo>
                        <a:pt x="1086556" y="5757422"/>
                        <a:pt x="1065368" y="5756180"/>
                        <a:pt x="1042934" y="5761150"/>
                      </a:cubicBezTo>
                      <a:cubicBezTo>
                        <a:pt x="1016761" y="5767363"/>
                        <a:pt x="991834" y="5758665"/>
                        <a:pt x="969400" y="5747481"/>
                      </a:cubicBezTo>
                      <a:cubicBezTo>
                        <a:pt x="946966" y="5736298"/>
                        <a:pt x="950705" y="5716416"/>
                        <a:pt x="961922" y="5696534"/>
                      </a:cubicBezTo>
                      <a:cubicBezTo>
                        <a:pt x="983110" y="5661741"/>
                        <a:pt x="981864" y="5626948"/>
                        <a:pt x="963169" y="5590913"/>
                      </a:cubicBezTo>
                      <a:cubicBezTo>
                        <a:pt x="946966" y="5559847"/>
                        <a:pt x="919547" y="5543693"/>
                        <a:pt x="885896" y="5537480"/>
                      </a:cubicBezTo>
                      <a:cubicBezTo>
                        <a:pt x="865955" y="5533753"/>
                        <a:pt x="854738" y="5543693"/>
                        <a:pt x="843521" y="5557362"/>
                      </a:cubicBezTo>
                      <a:cubicBezTo>
                        <a:pt x="821087" y="5588427"/>
                        <a:pt x="788682" y="5602096"/>
                        <a:pt x="755031" y="5618250"/>
                      </a:cubicBezTo>
                      <a:cubicBezTo>
                        <a:pt x="740075" y="5625706"/>
                        <a:pt x="723873" y="5626948"/>
                        <a:pt x="707670" y="5618250"/>
                      </a:cubicBezTo>
                      <a:cubicBezTo>
                        <a:pt x="701439" y="5614522"/>
                        <a:pt x="696453" y="5610794"/>
                        <a:pt x="695207" y="5603339"/>
                      </a:cubicBezTo>
                      <a:cubicBezTo>
                        <a:pt x="693961" y="5594640"/>
                        <a:pt x="701439" y="5594640"/>
                        <a:pt x="707670" y="5592155"/>
                      </a:cubicBezTo>
                      <a:cubicBezTo>
                        <a:pt x="733843" y="5585942"/>
                        <a:pt x="713902" y="5568546"/>
                        <a:pt x="712656" y="5558605"/>
                      </a:cubicBezTo>
                      <a:cubicBezTo>
                        <a:pt x="710163" y="5543693"/>
                        <a:pt x="696453" y="5539966"/>
                        <a:pt x="685236" y="5549907"/>
                      </a:cubicBezTo>
                      <a:cubicBezTo>
                        <a:pt x="667788" y="5563575"/>
                        <a:pt x="650339" y="5567303"/>
                        <a:pt x="629151" y="5564818"/>
                      </a:cubicBezTo>
                      <a:cubicBezTo>
                        <a:pt x="620427" y="5563575"/>
                        <a:pt x="611703" y="5561090"/>
                        <a:pt x="609210" y="5551149"/>
                      </a:cubicBezTo>
                      <a:cubicBezTo>
                        <a:pt x="606717" y="5539966"/>
                        <a:pt x="614195" y="5533753"/>
                        <a:pt x="621673" y="5530025"/>
                      </a:cubicBezTo>
                      <a:cubicBezTo>
                        <a:pt x="644107" y="5521327"/>
                        <a:pt x="651585" y="5507658"/>
                        <a:pt x="647846" y="5482806"/>
                      </a:cubicBezTo>
                      <a:cubicBezTo>
                        <a:pt x="642861" y="5465409"/>
                        <a:pt x="655324" y="5454226"/>
                        <a:pt x="675266" y="5456711"/>
                      </a:cubicBezTo>
                      <a:cubicBezTo>
                        <a:pt x="683990" y="5457953"/>
                        <a:pt x="692714" y="5469137"/>
                        <a:pt x="698946" y="5457953"/>
                      </a:cubicBezTo>
                      <a:cubicBezTo>
                        <a:pt x="703931" y="5446770"/>
                        <a:pt x="697700" y="5434344"/>
                        <a:pt x="686483" y="5430616"/>
                      </a:cubicBezTo>
                      <a:cubicBezTo>
                        <a:pt x="664049" y="5423160"/>
                        <a:pt x="662802" y="5409492"/>
                        <a:pt x="671527" y="5387125"/>
                      </a:cubicBezTo>
                      <a:cubicBezTo>
                        <a:pt x="647846" y="5394580"/>
                        <a:pt x="630398" y="5393338"/>
                        <a:pt x="629151" y="5366000"/>
                      </a:cubicBezTo>
                      <a:cubicBezTo>
                        <a:pt x="629151" y="5364758"/>
                        <a:pt x="629151" y="5362272"/>
                        <a:pt x="629151" y="5359787"/>
                      </a:cubicBezTo>
                      <a:lnTo>
                        <a:pt x="637136" y="5357086"/>
                      </a:lnTo>
                      <a:lnTo>
                        <a:pt x="625622" y="5357086"/>
                      </a:lnTo>
                      <a:cubicBezTo>
                        <a:pt x="628064" y="5343752"/>
                        <a:pt x="617074" y="5337691"/>
                        <a:pt x="607304" y="5330419"/>
                      </a:cubicBezTo>
                      <a:cubicBezTo>
                        <a:pt x="597535" y="5321933"/>
                        <a:pt x="590208" y="5312236"/>
                        <a:pt x="592650" y="5297690"/>
                      </a:cubicBezTo>
                      <a:cubicBezTo>
                        <a:pt x="595093" y="5289205"/>
                        <a:pt x="596314" y="5279507"/>
                        <a:pt x="604862" y="5277083"/>
                      </a:cubicBezTo>
                      <a:close/>
                      <a:moveTo>
                        <a:pt x="963885" y="5198939"/>
                      </a:moveTo>
                      <a:cubicBezTo>
                        <a:pt x="1012949" y="5233425"/>
                        <a:pt x="1055879" y="5275301"/>
                        <a:pt x="1100037" y="5315946"/>
                      </a:cubicBezTo>
                      <a:cubicBezTo>
                        <a:pt x="1070599" y="5319641"/>
                        <a:pt x="1042387" y="5324568"/>
                        <a:pt x="1014175" y="5333190"/>
                      </a:cubicBezTo>
                      <a:cubicBezTo>
                        <a:pt x="992096" y="5340580"/>
                        <a:pt x="971244" y="5313483"/>
                        <a:pt x="972471" y="5293776"/>
                      </a:cubicBezTo>
                      <a:cubicBezTo>
                        <a:pt x="974924" y="5260522"/>
                        <a:pt x="963885" y="5230962"/>
                        <a:pt x="963885" y="5198939"/>
                      </a:cubicBezTo>
                      <a:close/>
                      <a:moveTo>
                        <a:pt x="375900" y="4528540"/>
                      </a:moveTo>
                      <a:cubicBezTo>
                        <a:pt x="404095" y="4544670"/>
                        <a:pt x="411450" y="4580654"/>
                        <a:pt x="434742" y="4600508"/>
                      </a:cubicBezTo>
                      <a:cubicBezTo>
                        <a:pt x="453130" y="4638973"/>
                        <a:pt x="487454" y="4662549"/>
                        <a:pt x="507068" y="4697292"/>
                      </a:cubicBezTo>
                      <a:cubicBezTo>
                        <a:pt x="509520" y="4701015"/>
                        <a:pt x="510745" y="4703496"/>
                        <a:pt x="511971" y="4705978"/>
                      </a:cubicBezTo>
                      <a:cubicBezTo>
                        <a:pt x="469066" y="4707219"/>
                        <a:pt x="461711" y="4714664"/>
                        <a:pt x="471518" y="4756852"/>
                      </a:cubicBezTo>
                      <a:cubicBezTo>
                        <a:pt x="482550" y="4804003"/>
                        <a:pt x="469066" y="4853636"/>
                        <a:pt x="485002" y="4900788"/>
                      </a:cubicBezTo>
                      <a:cubicBezTo>
                        <a:pt x="498487" y="4940494"/>
                        <a:pt x="488680" y="4986405"/>
                        <a:pt x="531585" y="5012462"/>
                      </a:cubicBezTo>
                      <a:cubicBezTo>
                        <a:pt x="532811" y="5013703"/>
                        <a:pt x="534037" y="5018666"/>
                        <a:pt x="532811" y="5021148"/>
                      </a:cubicBezTo>
                      <a:cubicBezTo>
                        <a:pt x="531585" y="5027352"/>
                        <a:pt x="525456" y="5027352"/>
                        <a:pt x="519327" y="5026111"/>
                      </a:cubicBezTo>
                      <a:cubicBezTo>
                        <a:pt x="504616" y="5018666"/>
                        <a:pt x="491132" y="5011221"/>
                        <a:pt x="471518" y="5021148"/>
                      </a:cubicBezTo>
                      <a:cubicBezTo>
                        <a:pt x="459259" y="5027352"/>
                        <a:pt x="459259" y="5009980"/>
                        <a:pt x="461711" y="5002535"/>
                      </a:cubicBezTo>
                      <a:cubicBezTo>
                        <a:pt x="478873" y="4957866"/>
                        <a:pt x="462937" y="4924363"/>
                        <a:pt x="433516" y="4893343"/>
                      </a:cubicBezTo>
                      <a:cubicBezTo>
                        <a:pt x="412676" y="4871008"/>
                        <a:pt x="412676" y="4852395"/>
                        <a:pt x="433516" y="4828820"/>
                      </a:cubicBezTo>
                      <a:cubicBezTo>
                        <a:pt x="455581" y="4802762"/>
                        <a:pt x="453130" y="4781668"/>
                        <a:pt x="420031" y="4772983"/>
                      </a:cubicBezTo>
                      <a:cubicBezTo>
                        <a:pt x="394288" y="4766778"/>
                        <a:pt x="396740" y="4758093"/>
                        <a:pt x="404095" y="4739480"/>
                      </a:cubicBezTo>
                      <a:cubicBezTo>
                        <a:pt x="412676" y="4717145"/>
                        <a:pt x="421257" y="4689847"/>
                        <a:pt x="421257" y="4668753"/>
                      </a:cubicBezTo>
                      <a:cubicBezTo>
                        <a:pt x="423709" y="4651382"/>
                        <a:pt x="410224" y="4625324"/>
                        <a:pt x="402869" y="4602989"/>
                      </a:cubicBezTo>
                      <a:cubicBezTo>
                        <a:pt x="396740" y="4578173"/>
                        <a:pt x="389384" y="4552115"/>
                        <a:pt x="375900" y="4528540"/>
                      </a:cubicBezTo>
                      <a:close/>
                      <a:moveTo>
                        <a:pt x="132129" y="1337993"/>
                      </a:moveTo>
                      <a:cubicBezTo>
                        <a:pt x="135261" y="1335669"/>
                        <a:pt x="138705" y="1335979"/>
                        <a:pt x="141210" y="1341557"/>
                      </a:cubicBezTo>
                      <a:cubicBezTo>
                        <a:pt x="154988" y="1372544"/>
                        <a:pt x="167514" y="1355191"/>
                        <a:pt x="182545" y="1345275"/>
                      </a:cubicBezTo>
                      <a:cubicBezTo>
                        <a:pt x="186302" y="1341557"/>
                        <a:pt x="193818" y="1344036"/>
                        <a:pt x="198828" y="1342796"/>
                      </a:cubicBezTo>
                      <a:cubicBezTo>
                        <a:pt x="176282" y="1392376"/>
                        <a:pt x="154988" y="1441955"/>
                        <a:pt x="133695" y="1491535"/>
                      </a:cubicBezTo>
                      <a:cubicBezTo>
                        <a:pt x="109896" y="1547312"/>
                        <a:pt x="89855" y="1605569"/>
                        <a:pt x="58541" y="1658867"/>
                      </a:cubicBezTo>
                      <a:cubicBezTo>
                        <a:pt x="29733" y="1647711"/>
                        <a:pt x="32238" y="1636556"/>
                        <a:pt x="47268" y="1610527"/>
                      </a:cubicBezTo>
                      <a:cubicBezTo>
                        <a:pt x="83593" y="1557228"/>
                        <a:pt x="97371" y="1495254"/>
                        <a:pt x="83593" y="1430800"/>
                      </a:cubicBezTo>
                      <a:cubicBezTo>
                        <a:pt x="77330" y="1406010"/>
                        <a:pt x="71067" y="1384939"/>
                        <a:pt x="107391" y="1378741"/>
                      </a:cubicBezTo>
                      <a:cubicBezTo>
                        <a:pt x="119917" y="1377502"/>
                        <a:pt x="122422" y="1362628"/>
                        <a:pt x="124927" y="1350233"/>
                      </a:cubicBezTo>
                      <a:cubicBezTo>
                        <a:pt x="126180" y="1345275"/>
                        <a:pt x="128998" y="1340317"/>
                        <a:pt x="132129" y="1337993"/>
                      </a:cubicBezTo>
                      <a:close/>
                      <a:moveTo>
                        <a:pt x="61451" y="1297432"/>
                      </a:moveTo>
                      <a:cubicBezTo>
                        <a:pt x="60207" y="1304956"/>
                        <a:pt x="61451" y="1316241"/>
                        <a:pt x="57718" y="1320002"/>
                      </a:cubicBezTo>
                      <a:cubicBezTo>
                        <a:pt x="20392" y="1350096"/>
                        <a:pt x="31590" y="1391475"/>
                        <a:pt x="31590" y="1431600"/>
                      </a:cubicBezTo>
                      <a:cubicBezTo>
                        <a:pt x="31590" y="1449155"/>
                        <a:pt x="27857" y="1465456"/>
                        <a:pt x="26613" y="1483010"/>
                      </a:cubicBezTo>
                      <a:cubicBezTo>
                        <a:pt x="15415" y="1456678"/>
                        <a:pt x="-3248" y="1430346"/>
                        <a:pt x="485" y="1402760"/>
                      </a:cubicBezTo>
                      <a:cubicBezTo>
                        <a:pt x="6706" y="1361381"/>
                        <a:pt x="26613" y="1323764"/>
                        <a:pt x="61451" y="1297432"/>
                      </a:cubicBezTo>
                      <a:close/>
                      <a:moveTo>
                        <a:pt x="912948" y="237283"/>
                      </a:moveTo>
                      <a:cubicBezTo>
                        <a:pt x="916385" y="236973"/>
                        <a:pt x="919510" y="239456"/>
                        <a:pt x="921385" y="247528"/>
                      </a:cubicBezTo>
                      <a:cubicBezTo>
                        <a:pt x="922635" y="250011"/>
                        <a:pt x="927635" y="256220"/>
                        <a:pt x="930135" y="256220"/>
                      </a:cubicBezTo>
                      <a:cubicBezTo>
                        <a:pt x="977634" y="250011"/>
                        <a:pt x="975134" y="290990"/>
                        <a:pt x="990134" y="315826"/>
                      </a:cubicBezTo>
                      <a:cubicBezTo>
                        <a:pt x="967634" y="323276"/>
                        <a:pt x="951385" y="343145"/>
                        <a:pt x="931385" y="356804"/>
                      </a:cubicBezTo>
                      <a:cubicBezTo>
                        <a:pt x="908885" y="353079"/>
                        <a:pt x="886386" y="360529"/>
                        <a:pt x="863886" y="363013"/>
                      </a:cubicBezTo>
                      <a:cubicBezTo>
                        <a:pt x="860136" y="379156"/>
                        <a:pt x="877636" y="385365"/>
                        <a:pt x="880136" y="396541"/>
                      </a:cubicBezTo>
                      <a:cubicBezTo>
                        <a:pt x="878886" y="410200"/>
                        <a:pt x="871386" y="417651"/>
                        <a:pt x="857636" y="417651"/>
                      </a:cubicBezTo>
                      <a:cubicBezTo>
                        <a:pt x="833887" y="400266"/>
                        <a:pt x="803887" y="399024"/>
                        <a:pt x="777638" y="386607"/>
                      </a:cubicBezTo>
                      <a:cubicBezTo>
                        <a:pt x="766388" y="380398"/>
                        <a:pt x="752638" y="385365"/>
                        <a:pt x="743888" y="397783"/>
                      </a:cubicBezTo>
                      <a:cubicBezTo>
                        <a:pt x="707639" y="443728"/>
                        <a:pt x="680139" y="494641"/>
                        <a:pt x="642640" y="539345"/>
                      </a:cubicBezTo>
                      <a:cubicBezTo>
                        <a:pt x="623890" y="564180"/>
                        <a:pt x="656390" y="569147"/>
                        <a:pt x="662640" y="584049"/>
                      </a:cubicBezTo>
                      <a:cubicBezTo>
                        <a:pt x="662640" y="587774"/>
                        <a:pt x="661390" y="590258"/>
                        <a:pt x="658890" y="592741"/>
                      </a:cubicBezTo>
                      <a:cubicBezTo>
                        <a:pt x="583891" y="668489"/>
                        <a:pt x="536392" y="762864"/>
                        <a:pt x="480143" y="849788"/>
                      </a:cubicBezTo>
                      <a:cubicBezTo>
                        <a:pt x="462643" y="877107"/>
                        <a:pt x="443893" y="903185"/>
                        <a:pt x="426394" y="928020"/>
                      </a:cubicBezTo>
                      <a:cubicBezTo>
                        <a:pt x="408894" y="916844"/>
                        <a:pt x="412644" y="895734"/>
                        <a:pt x="413894" y="880833"/>
                      </a:cubicBezTo>
                      <a:cubicBezTo>
                        <a:pt x="418894" y="841096"/>
                        <a:pt x="440143" y="806326"/>
                        <a:pt x="462643" y="774040"/>
                      </a:cubicBezTo>
                      <a:cubicBezTo>
                        <a:pt x="472643" y="757897"/>
                        <a:pt x="471393" y="750446"/>
                        <a:pt x="460143" y="740512"/>
                      </a:cubicBezTo>
                      <a:cubicBezTo>
                        <a:pt x="427644" y="713193"/>
                        <a:pt x="433894" y="674698"/>
                        <a:pt x="431394" y="639929"/>
                      </a:cubicBezTo>
                      <a:cubicBezTo>
                        <a:pt x="431394" y="633720"/>
                        <a:pt x="437643" y="625027"/>
                        <a:pt x="442643" y="621302"/>
                      </a:cubicBezTo>
                      <a:cubicBezTo>
                        <a:pt x="471393" y="603917"/>
                        <a:pt x="461393" y="580323"/>
                        <a:pt x="456393" y="556730"/>
                      </a:cubicBezTo>
                      <a:cubicBezTo>
                        <a:pt x="448893" y="525685"/>
                        <a:pt x="431394" y="495883"/>
                        <a:pt x="433894" y="462355"/>
                      </a:cubicBezTo>
                      <a:cubicBezTo>
                        <a:pt x="433894" y="451179"/>
                        <a:pt x="433894" y="440003"/>
                        <a:pt x="446393" y="435036"/>
                      </a:cubicBezTo>
                      <a:cubicBezTo>
                        <a:pt x="462643" y="422618"/>
                        <a:pt x="476393" y="403991"/>
                        <a:pt x="501392" y="402750"/>
                      </a:cubicBezTo>
                      <a:cubicBezTo>
                        <a:pt x="506392" y="401508"/>
                        <a:pt x="518892" y="401508"/>
                        <a:pt x="516392" y="408959"/>
                      </a:cubicBezTo>
                      <a:cubicBezTo>
                        <a:pt x="502642" y="449937"/>
                        <a:pt x="548892" y="451179"/>
                        <a:pt x="556391" y="480981"/>
                      </a:cubicBezTo>
                      <a:cubicBezTo>
                        <a:pt x="561391" y="474773"/>
                        <a:pt x="565141" y="471047"/>
                        <a:pt x="566391" y="467322"/>
                      </a:cubicBezTo>
                      <a:cubicBezTo>
                        <a:pt x="580141" y="416409"/>
                        <a:pt x="617640" y="392815"/>
                        <a:pt x="665140" y="380398"/>
                      </a:cubicBezTo>
                      <a:cubicBezTo>
                        <a:pt x="690139" y="374189"/>
                        <a:pt x="695139" y="345628"/>
                        <a:pt x="717639" y="331969"/>
                      </a:cubicBezTo>
                      <a:cubicBezTo>
                        <a:pt x="750138" y="313342"/>
                        <a:pt x="761388" y="313342"/>
                        <a:pt x="780138" y="345628"/>
                      </a:cubicBezTo>
                      <a:cubicBezTo>
                        <a:pt x="787637" y="358046"/>
                        <a:pt x="796387" y="367980"/>
                        <a:pt x="811387" y="369222"/>
                      </a:cubicBezTo>
                      <a:cubicBezTo>
                        <a:pt x="828887" y="369222"/>
                        <a:pt x="842637" y="365496"/>
                        <a:pt x="833887" y="341903"/>
                      </a:cubicBezTo>
                      <a:cubicBezTo>
                        <a:pt x="831387" y="335694"/>
                        <a:pt x="827637" y="329485"/>
                        <a:pt x="826387" y="323276"/>
                      </a:cubicBezTo>
                      <a:cubicBezTo>
                        <a:pt x="821387" y="307133"/>
                        <a:pt x="833887" y="293474"/>
                        <a:pt x="842637" y="288506"/>
                      </a:cubicBezTo>
                      <a:cubicBezTo>
                        <a:pt x="855136" y="281056"/>
                        <a:pt x="861386" y="298441"/>
                        <a:pt x="865136" y="309617"/>
                      </a:cubicBezTo>
                      <a:cubicBezTo>
                        <a:pt x="871386" y="319551"/>
                        <a:pt x="872636" y="340661"/>
                        <a:pt x="890136" y="330727"/>
                      </a:cubicBezTo>
                      <a:cubicBezTo>
                        <a:pt x="901386" y="323276"/>
                        <a:pt x="916385" y="309617"/>
                        <a:pt x="896386" y="290990"/>
                      </a:cubicBezTo>
                      <a:cubicBezTo>
                        <a:pt x="878886" y="274847"/>
                        <a:pt x="886386" y="257462"/>
                        <a:pt x="902635" y="243803"/>
                      </a:cubicBezTo>
                      <a:cubicBezTo>
                        <a:pt x="905760" y="240698"/>
                        <a:pt x="909510" y="237594"/>
                        <a:pt x="912948" y="237283"/>
                      </a:cubicBezTo>
                      <a:close/>
                      <a:moveTo>
                        <a:pt x="2382259" y="2526"/>
                      </a:moveTo>
                      <a:cubicBezTo>
                        <a:pt x="2396151" y="-4904"/>
                        <a:pt x="2408779" y="5003"/>
                        <a:pt x="2403728" y="19862"/>
                      </a:cubicBezTo>
                      <a:cubicBezTo>
                        <a:pt x="2393625" y="52059"/>
                        <a:pt x="2404991" y="85494"/>
                        <a:pt x="2396151" y="117691"/>
                      </a:cubicBezTo>
                      <a:cubicBezTo>
                        <a:pt x="2394888" y="121406"/>
                        <a:pt x="2394888" y="126359"/>
                        <a:pt x="2396151" y="130074"/>
                      </a:cubicBezTo>
                      <a:cubicBezTo>
                        <a:pt x="2401834" y="138742"/>
                        <a:pt x="2404201" y="144934"/>
                        <a:pt x="2404241" y="149442"/>
                      </a:cubicBezTo>
                      <a:cubicBezTo>
                        <a:pt x="2404359" y="162967"/>
                        <a:pt x="2383522" y="161342"/>
                        <a:pt x="2368368" y="165986"/>
                      </a:cubicBezTo>
                      <a:cubicBezTo>
                        <a:pt x="2338059" y="152364"/>
                        <a:pt x="2296385" y="169701"/>
                        <a:pt x="2272391" y="132551"/>
                      </a:cubicBezTo>
                      <a:cubicBezTo>
                        <a:pt x="2263551" y="118929"/>
                        <a:pt x="2255973" y="133789"/>
                        <a:pt x="2247133" y="136266"/>
                      </a:cubicBezTo>
                      <a:cubicBezTo>
                        <a:pt x="2237031" y="138742"/>
                        <a:pt x="2225665" y="139981"/>
                        <a:pt x="2221876" y="127597"/>
                      </a:cubicBezTo>
                      <a:cubicBezTo>
                        <a:pt x="2216825" y="116452"/>
                        <a:pt x="2228191" y="113976"/>
                        <a:pt x="2237031" y="111499"/>
                      </a:cubicBezTo>
                      <a:cubicBezTo>
                        <a:pt x="2250922" y="107784"/>
                        <a:pt x="2261025" y="100354"/>
                        <a:pt x="2258499" y="83017"/>
                      </a:cubicBezTo>
                      <a:cubicBezTo>
                        <a:pt x="2257236" y="66919"/>
                        <a:pt x="2271128" y="59489"/>
                        <a:pt x="2281231" y="54536"/>
                      </a:cubicBezTo>
                      <a:cubicBezTo>
                        <a:pt x="2316591" y="39676"/>
                        <a:pt x="2350688" y="23577"/>
                        <a:pt x="2382259" y="2526"/>
                      </a:cubicBezTo>
                      <a:close/>
                    </a:path>
                  </a:pathLst>
                </a:custGeom>
                <a:solidFill>
                  <a:schemeClr val="accent3">
                    <a:alpha val="60000"/>
                  </a:schemeClr>
                </a:solidFill>
                <a:ln>
                  <a:noFill/>
                </a:ln>
                <a:effectLst/>
              </p:spPr>
              <p:txBody>
                <a:bodyPr anchor="ctr"/>
                <a:lstStyle/>
                <a:p>
                  <a:pPr defTabSz="457189">
                    <a:defRPr/>
                  </a:pPr>
                  <a:endParaRPr lang="en-US" sz="1351" dirty="0">
                    <a:latin typeface="Oswald" pitchFamily="2" charset="77"/>
                  </a:endParaRPr>
                </a:p>
              </p:txBody>
            </p:sp>
            <p:sp>
              <p:nvSpPr>
                <p:cNvPr id="259" name="Freeform 33">
                  <a:extLst>
                    <a:ext uri="{FF2B5EF4-FFF2-40B4-BE49-F238E27FC236}">
                      <a16:creationId xmlns:a16="http://schemas.microsoft.com/office/drawing/2014/main" id="{343C85DB-8165-4426-9A6B-1A49075AA0C3}"/>
                    </a:ext>
                  </a:extLst>
                </p:cNvPr>
                <p:cNvSpPr/>
                <p:nvPr/>
              </p:nvSpPr>
              <p:spPr bwMode="auto">
                <a:xfrm>
                  <a:off x="9314987" y="3409710"/>
                  <a:ext cx="5349373" cy="6055533"/>
                </a:xfrm>
                <a:custGeom>
                  <a:avLst/>
                  <a:gdLst>
                    <a:gd name="connsiteX0" fmla="*/ 4603466 w 5351080"/>
                    <a:gd name="connsiteY0" fmla="*/ 5459168 h 6057772"/>
                    <a:gd name="connsiteX1" fmla="*/ 4593480 w 5351080"/>
                    <a:gd name="connsiteY1" fmla="*/ 5472856 h 6057772"/>
                    <a:gd name="connsiteX2" fmla="*/ 4553542 w 5351080"/>
                    <a:gd name="connsiteY2" fmla="*/ 5508944 h 6057772"/>
                    <a:gd name="connsiteX3" fmla="*/ 4466174 w 5351080"/>
                    <a:gd name="connsiteY3" fmla="*/ 5496500 h 6057772"/>
                    <a:gd name="connsiteX4" fmla="*/ 4421242 w 5351080"/>
                    <a:gd name="connsiteY4" fmla="*/ 5500234 h 6057772"/>
                    <a:gd name="connsiteX5" fmla="*/ 4328882 w 5351080"/>
                    <a:gd name="connsiteY5" fmla="*/ 5551254 h 6057772"/>
                    <a:gd name="connsiteX6" fmla="*/ 4306418 w 5351080"/>
                    <a:gd name="connsiteY6" fmla="*/ 5584852 h 6057772"/>
                    <a:gd name="connsiteX7" fmla="*/ 4273966 w 5351080"/>
                    <a:gd name="connsiteY7" fmla="*/ 5669938 h 6057772"/>
                    <a:gd name="connsiteX8" fmla="*/ 4221422 w 5351080"/>
                    <a:gd name="connsiteY8" fmla="*/ 5739740 h 6057772"/>
                    <a:gd name="connsiteX9" fmla="*/ 4288094 w 5351080"/>
                    <a:gd name="connsiteY9" fmla="*/ 5702428 h 6057772"/>
                    <a:gd name="connsiteX10" fmla="*/ 4366840 w 5351080"/>
                    <a:gd name="connsiteY10" fmla="*/ 5670870 h 6057772"/>
                    <a:gd name="connsiteX11" fmla="*/ 4641986 w 5351080"/>
                    <a:gd name="connsiteY11" fmla="*/ 5572130 h 6057772"/>
                    <a:gd name="connsiteX12" fmla="*/ 4661906 w 5351080"/>
                    <a:gd name="connsiteY12" fmla="*/ 5555882 h 6057772"/>
                    <a:gd name="connsiteX13" fmla="*/ 4672554 w 5351080"/>
                    <a:gd name="connsiteY13" fmla="*/ 5536770 h 6057772"/>
                    <a:gd name="connsiteX14" fmla="*/ 4650894 w 5351080"/>
                    <a:gd name="connsiteY14" fmla="*/ 5554986 h 6057772"/>
                    <a:gd name="connsiteX15" fmla="*/ 4625932 w 5351080"/>
                    <a:gd name="connsiteY15" fmla="*/ 5562454 h 6057772"/>
                    <a:gd name="connsiteX16" fmla="*/ 4619690 w 5351080"/>
                    <a:gd name="connsiteY16" fmla="*/ 5538810 h 6057772"/>
                    <a:gd name="connsiteX17" fmla="*/ 4612202 w 5351080"/>
                    <a:gd name="connsiteY17" fmla="*/ 5470368 h 6057772"/>
                    <a:gd name="connsiteX18" fmla="*/ 4603466 w 5351080"/>
                    <a:gd name="connsiteY18" fmla="*/ 5459168 h 6057772"/>
                    <a:gd name="connsiteX19" fmla="*/ 4799520 w 5351080"/>
                    <a:gd name="connsiteY19" fmla="*/ 5419242 h 6057772"/>
                    <a:gd name="connsiteX20" fmla="*/ 4729680 w 5351080"/>
                    <a:gd name="connsiteY20" fmla="*/ 5488722 h 6057772"/>
                    <a:gd name="connsiteX21" fmla="*/ 4680098 w 5351080"/>
                    <a:gd name="connsiteY21" fmla="*/ 5530424 h 6057772"/>
                    <a:gd name="connsiteX22" fmla="*/ 4700502 w 5351080"/>
                    <a:gd name="connsiteY22" fmla="*/ 5523386 h 6057772"/>
                    <a:gd name="connsiteX23" fmla="*/ 4732872 w 5351080"/>
                    <a:gd name="connsiteY23" fmla="*/ 5502138 h 6057772"/>
                    <a:gd name="connsiteX24" fmla="*/ 4746566 w 5351080"/>
                    <a:gd name="connsiteY24" fmla="*/ 5483390 h 6057772"/>
                    <a:gd name="connsiteX25" fmla="*/ 4783916 w 5351080"/>
                    <a:gd name="connsiteY25" fmla="*/ 5455270 h 6057772"/>
                    <a:gd name="connsiteX26" fmla="*/ 1063534 w 5351080"/>
                    <a:gd name="connsiteY26" fmla="*/ 5342044 h 6057772"/>
                    <a:gd name="connsiteX27" fmla="*/ 1072992 w 5351080"/>
                    <a:gd name="connsiteY27" fmla="*/ 5415320 h 6057772"/>
                    <a:gd name="connsiteX28" fmla="*/ 1125464 w 5351080"/>
                    <a:gd name="connsiteY28" fmla="*/ 5447672 h 6057772"/>
                    <a:gd name="connsiteX29" fmla="*/ 1158104 w 5351080"/>
                    <a:gd name="connsiteY29" fmla="*/ 5440362 h 6057772"/>
                    <a:gd name="connsiteX30" fmla="*/ 1180604 w 5351080"/>
                    <a:gd name="connsiteY30" fmla="*/ 5441090 h 6057772"/>
                    <a:gd name="connsiteX31" fmla="*/ 1164236 w 5351080"/>
                    <a:gd name="connsiteY31" fmla="*/ 5432454 h 6057772"/>
                    <a:gd name="connsiteX32" fmla="*/ 1097660 w 5351080"/>
                    <a:gd name="connsiteY32" fmla="*/ 5370502 h 6057772"/>
                    <a:gd name="connsiteX33" fmla="*/ 1071964 w 5351080"/>
                    <a:gd name="connsiteY33" fmla="*/ 5353030 h 6057772"/>
                    <a:gd name="connsiteX34" fmla="*/ 4849750 w 5351080"/>
                    <a:gd name="connsiteY34" fmla="*/ 4704527 h 6057772"/>
                    <a:gd name="connsiteX35" fmla="*/ 4898348 w 5351080"/>
                    <a:gd name="connsiteY35" fmla="*/ 4759226 h 6057772"/>
                    <a:gd name="connsiteX36" fmla="*/ 4895856 w 5351080"/>
                    <a:gd name="connsiteY36" fmla="*/ 4811438 h 6057772"/>
                    <a:gd name="connsiteX37" fmla="*/ 4955670 w 5351080"/>
                    <a:gd name="connsiteY37" fmla="*/ 4806466 h 6057772"/>
                    <a:gd name="connsiteX38" fmla="*/ 5027946 w 5351080"/>
                    <a:gd name="connsiteY38" fmla="*/ 4787819 h 6057772"/>
                    <a:gd name="connsiteX39" fmla="*/ 5051622 w 5351080"/>
                    <a:gd name="connsiteY39" fmla="*/ 4854949 h 6057772"/>
                    <a:gd name="connsiteX40" fmla="*/ 5060032 w 5351080"/>
                    <a:gd name="connsiteY40" fmla="*/ 4893642 h 6057772"/>
                    <a:gd name="connsiteX41" fmla="*/ 5040406 w 5351080"/>
                    <a:gd name="connsiteY41" fmla="*/ 4929538 h 6057772"/>
                    <a:gd name="connsiteX42" fmla="*/ 5017976 w 5351080"/>
                    <a:gd name="connsiteY42" fmla="*/ 4990452 h 6057772"/>
                    <a:gd name="connsiteX43" fmla="*/ 4898348 w 5351080"/>
                    <a:gd name="connsiteY43" fmla="*/ 5091146 h 6057772"/>
                    <a:gd name="connsiteX44" fmla="*/ 4773736 w 5351080"/>
                    <a:gd name="connsiteY44" fmla="*/ 5127198 h 6057772"/>
                    <a:gd name="connsiteX45" fmla="*/ 4666570 w 5351080"/>
                    <a:gd name="connsiteY45" fmla="*/ 5158276 h 6057772"/>
                    <a:gd name="connsiteX46" fmla="*/ 4544448 w 5351080"/>
                    <a:gd name="connsiteY46" fmla="*/ 5276376 h 6057772"/>
                    <a:gd name="connsiteX47" fmla="*/ 4465944 w 5351080"/>
                    <a:gd name="connsiteY47" fmla="*/ 5360910 h 6057772"/>
                    <a:gd name="connsiteX48" fmla="*/ 4388684 w 5351080"/>
                    <a:gd name="connsiteY48" fmla="*/ 5430526 h 6057772"/>
                    <a:gd name="connsiteX49" fmla="*/ 4307686 w 5351080"/>
                    <a:gd name="connsiteY49" fmla="*/ 5456634 h 6057772"/>
                    <a:gd name="connsiteX50" fmla="*/ 4211734 w 5351080"/>
                    <a:gd name="connsiteY50" fmla="*/ 5406908 h 6057772"/>
                    <a:gd name="connsiteX51" fmla="*/ 4073414 w 5351080"/>
                    <a:gd name="connsiteY51" fmla="*/ 5336048 h 6057772"/>
                    <a:gd name="connsiteX52" fmla="*/ 4069676 w 5351080"/>
                    <a:gd name="connsiteY52" fmla="*/ 5307456 h 6057772"/>
                    <a:gd name="connsiteX53" fmla="*/ 4102076 w 5351080"/>
                    <a:gd name="connsiteY53" fmla="*/ 5280106 h 6057772"/>
                    <a:gd name="connsiteX54" fmla="*/ 4226688 w 5351080"/>
                    <a:gd name="connsiteY54" fmla="*/ 5220434 h 6057772"/>
                    <a:gd name="connsiteX55" fmla="*/ 4287748 w 5351080"/>
                    <a:gd name="connsiteY55" fmla="*/ 5162006 h 6057772"/>
                    <a:gd name="connsiteX56" fmla="*/ 4316408 w 5351080"/>
                    <a:gd name="connsiteY56" fmla="*/ 5125956 h 6057772"/>
                    <a:gd name="connsiteX57" fmla="*/ 4341332 w 5351080"/>
                    <a:gd name="connsiteY57" fmla="*/ 5038934 h 6057772"/>
                    <a:gd name="connsiteX58" fmla="*/ 4433544 w 5351080"/>
                    <a:gd name="connsiteY58" fmla="*/ 4849976 h 6057772"/>
                    <a:gd name="connsiteX59" fmla="*/ 4666570 w 5351080"/>
                    <a:gd name="connsiteY59" fmla="*/ 4738092 h 6057772"/>
                    <a:gd name="connsiteX60" fmla="*/ 4849750 w 5351080"/>
                    <a:gd name="connsiteY60" fmla="*/ 4704527 h 6057772"/>
                    <a:gd name="connsiteX61" fmla="*/ 4556523 w 5351080"/>
                    <a:gd name="connsiteY61" fmla="*/ 4622449 h 6057772"/>
                    <a:gd name="connsiteX62" fmla="*/ 4574310 w 5351080"/>
                    <a:gd name="connsiteY62" fmla="*/ 4623405 h 6057772"/>
                    <a:gd name="connsiteX63" fmla="*/ 4695204 w 5351080"/>
                    <a:gd name="connsiteY63" fmla="*/ 4657809 h 6057772"/>
                    <a:gd name="connsiteX64" fmla="*/ 4715352 w 5351080"/>
                    <a:gd name="connsiteY64" fmla="*/ 4670870 h 6057772"/>
                    <a:gd name="connsiteX65" fmla="*/ 4713320 w 5351080"/>
                    <a:gd name="connsiteY65" fmla="*/ 4689109 h 6057772"/>
                    <a:gd name="connsiteX66" fmla="*/ 4769932 w 5351080"/>
                    <a:gd name="connsiteY66" fmla="*/ 4673796 h 6057772"/>
                    <a:gd name="connsiteX67" fmla="*/ 4833116 w 5351080"/>
                    <a:gd name="connsiteY67" fmla="*/ 4675196 h 6057772"/>
                    <a:gd name="connsiteX68" fmla="*/ 4839358 w 5351080"/>
                    <a:gd name="connsiteY68" fmla="*/ 4673951 h 6057772"/>
                    <a:gd name="connsiteX69" fmla="*/ 4947942 w 5351080"/>
                    <a:gd name="connsiteY69" fmla="*/ 4683906 h 6057772"/>
                    <a:gd name="connsiteX70" fmla="*/ 5021580 w 5351080"/>
                    <a:gd name="connsiteY70" fmla="*/ 4676440 h 6057772"/>
                    <a:gd name="connsiteX71" fmla="*/ 5045294 w 5351080"/>
                    <a:gd name="connsiteY71" fmla="*/ 4682662 h 6057772"/>
                    <a:gd name="connsiteX72" fmla="*/ 5051534 w 5351080"/>
                    <a:gd name="connsiteY72" fmla="*/ 4743638 h 6057772"/>
                    <a:gd name="connsiteX73" fmla="*/ 5077746 w 5351080"/>
                    <a:gd name="connsiteY73" fmla="*/ 4769770 h 6057772"/>
                    <a:gd name="connsiteX74" fmla="*/ 5241246 w 5351080"/>
                    <a:gd name="connsiteY74" fmla="*/ 4759815 h 6057772"/>
                    <a:gd name="connsiteX75" fmla="*/ 5306148 w 5351080"/>
                    <a:gd name="connsiteY75" fmla="*/ 4779725 h 6057772"/>
                    <a:gd name="connsiteX76" fmla="*/ 5351080 w 5351080"/>
                    <a:gd name="connsiteY76" fmla="*/ 4861856 h 6057772"/>
                    <a:gd name="connsiteX77" fmla="*/ 5004108 w 5351080"/>
                    <a:gd name="connsiteY77" fmla="*/ 5223976 h 6057772"/>
                    <a:gd name="connsiteX78" fmla="*/ 4809402 w 5351080"/>
                    <a:gd name="connsiteY78" fmla="*/ 5410636 h 6057772"/>
                    <a:gd name="connsiteX79" fmla="*/ 4807582 w 5351080"/>
                    <a:gd name="connsiteY79" fmla="*/ 5412148 h 6057772"/>
                    <a:gd name="connsiteX80" fmla="*/ 4810062 w 5351080"/>
                    <a:gd name="connsiteY80" fmla="*/ 5412148 h 6057772"/>
                    <a:gd name="connsiteX81" fmla="*/ 4757772 w 5351080"/>
                    <a:gd name="connsiteY81" fmla="*/ 5570882 h 6057772"/>
                    <a:gd name="connsiteX82" fmla="*/ 4675602 w 5351080"/>
                    <a:gd name="connsiteY82" fmla="*/ 5625874 h 6057772"/>
                    <a:gd name="connsiteX83" fmla="*/ 4490096 w 5351080"/>
                    <a:gd name="connsiteY83" fmla="*/ 5692118 h 6057772"/>
                    <a:gd name="connsiteX84" fmla="*/ 4378046 w 5351080"/>
                    <a:gd name="connsiteY84" fmla="*/ 5718364 h 6057772"/>
                    <a:gd name="connsiteX85" fmla="*/ 4354390 w 5351080"/>
                    <a:gd name="connsiteY85" fmla="*/ 5763360 h 6057772"/>
                    <a:gd name="connsiteX86" fmla="*/ 4282180 w 5351080"/>
                    <a:gd name="connsiteY86" fmla="*/ 6048328 h 6057772"/>
                    <a:gd name="connsiteX87" fmla="*/ 4198764 w 5351080"/>
                    <a:gd name="connsiteY87" fmla="*/ 5965836 h 6057772"/>
                    <a:gd name="connsiteX88" fmla="*/ 4185070 w 5351080"/>
                    <a:gd name="connsiteY88" fmla="*/ 5903344 h 6057772"/>
                    <a:gd name="connsiteX89" fmla="*/ 4193784 w 5351080"/>
                    <a:gd name="connsiteY89" fmla="*/ 5798356 h 6057772"/>
                    <a:gd name="connsiteX90" fmla="*/ 4194718 w 5351080"/>
                    <a:gd name="connsiteY90" fmla="*/ 5773046 h 6057772"/>
                    <a:gd name="connsiteX91" fmla="*/ 4204268 w 5351080"/>
                    <a:gd name="connsiteY91" fmla="*/ 5757068 h 6057772"/>
                    <a:gd name="connsiteX92" fmla="*/ 4197644 w 5351080"/>
                    <a:gd name="connsiteY92" fmla="*/ 5763700 h 6057772"/>
                    <a:gd name="connsiteX93" fmla="*/ 4043844 w 5351080"/>
                    <a:gd name="connsiteY93" fmla="*/ 5827378 h 6057772"/>
                    <a:gd name="connsiteX94" fmla="*/ 4053380 w 5351080"/>
                    <a:gd name="connsiteY94" fmla="*/ 5832884 h 6057772"/>
                    <a:gd name="connsiteX95" fmla="*/ 4066988 w 5351080"/>
                    <a:gd name="connsiteY95" fmla="*/ 5858698 h 6057772"/>
                    <a:gd name="connsiteX96" fmla="*/ 4060802 w 5351080"/>
                    <a:gd name="connsiteY96" fmla="*/ 5866072 h 6057772"/>
                    <a:gd name="connsiteX97" fmla="*/ 4039774 w 5351080"/>
                    <a:gd name="connsiteY97" fmla="*/ 5847634 h 6057772"/>
                    <a:gd name="connsiteX98" fmla="*/ 4049670 w 5351080"/>
                    <a:gd name="connsiteY98" fmla="*/ 5895572 h 6057772"/>
                    <a:gd name="connsiteX99" fmla="*/ 4050906 w 5351080"/>
                    <a:gd name="connsiteY99" fmla="*/ 5928758 h 6057772"/>
                    <a:gd name="connsiteX100" fmla="*/ 4027402 w 5351080"/>
                    <a:gd name="connsiteY100" fmla="*/ 5918926 h 6057772"/>
                    <a:gd name="connsiteX101" fmla="*/ 3998952 w 5351080"/>
                    <a:gd name="connsiteY101" fmla="*/ 5915238 h 6057772"/>
                    <a:gd name="connsiteX102" fmla="*/ 3928442 w 5351080"/>
                    <a:gd name="connsiteY102" fmla="*/ 5976696 h 6057772"/>
                    <a:gd name="connsiteX103" fmla="*/ 3850510 w 5351080"/>
                    <a:gd name="connsiteY103" fmla="*/ 5982842 h 6057772"/>
                    <a:gd name="connsiteX104" fmla="*/ 3794844 w 5351080"/>
                    <a:gd name="connsiteY104" fmla="*/ 5926300 h 6057772"/>
                    <a:gd name="connsiteX105" fmla="*/ 3787266 w 5351080"/>
                    <a:gd name="connsiteY105" fmla="*/ 5917544 h 6057772"/>
                    <a:gd name="connsiteX106" fmla="*/ 3786994 w 5351080"/>
                    <a:gd name="connsiteY106" fmla="*/ 5914172 h 6057772"/>
                    <a:gd name="connsiteX107" fmla="*/ 3749752 w 5351080"/>
                    <a:gd name="connsiteY107" fmla="*/ 5923204 h 6057772"/>
                    <a:gd name="connsiteX108" fmla="*/ 3709262 w 5351080"/>
                    <a:gd name="connsiteY108" fmla="*/ 5924608 h 6057772"/>
                    <a:gd name="connsiteX109" fmla="*/ 3521134 w 5351080"/>
                    <a:gd name="connsiteY109" fmla="*/ 5968266 h 6057772"/>
                    <a:gd name="connsiteX110" fmla="*/ 3425202 w 5351080"/>
                    <a:gd name="connsiteY110" fmla="*/ 5991966 h 6057772"/>
                    <a:gd name="connsiteX111" fmla="*/ 3238322 w 5351080"/>
                    <a:gd name="connsiteY111" fmla="*/ 6036870 h 6057772"/>
                    <a:gd name="connsiteX112" fmla="*/ 3124946 w 5351080"/>
                    <a:gd name="connsiteY112" fmla="*/ 6054332 h 6057772"/>
                    <a:gd name="connsiteX113" fmla="*/ 3085078 w 5351080"/>
                    <a:gd name="connsiteY113" fmla="*/ 6051838 h 6057772"/>
                    <a:gd name="connsiteX114" fmla="*/ 3076358 w 5351080"/>
                    <a:gd name="connsiteY114" fmla="*/ 6051838 h 6057772"/>
                    <a:gd name="connsiteX115" fmla="*/ 3001606 w 5351080"/>
                    <a:gd name="connsiteY115" fmla="*/ 6056828 h 6057772"/>
                    <a:gd name="connsiteX116" fmla="*/ 2535648 w 5351080"/>
                    <a:gd name="connsiteY116" fmla="*/ 6038118 h 6057772"/>
                    <a:gd name="connsiteX117" fmla="*/ 2478338 w 5351080"/>
                    <a:gd name="connsiteY117" fmla="*/ 6024396 h 6057772"/>
                    <a:gd name="connsiteX118" fmla="*/ 2546862 w 5351080"/>
                    <a:gd name="connsiteY118" fmla="*/ 5991966 h 6057772"/>
                    <a:gd name="connsiteX119" fmla="*/ 2600434 w 5351080"/>
                    <a:gd name="connsiteY119" fmla="*/ 5994460 h 6057772"/>
                    <a:gd name="connsiteX120" fmla="*/ 2622860 w 5351080"/>
                    <a:gd name="connsiteY120" fmla="*/ 5998202 h 6057772"/>
                    <a:gd name="connsiteX121" fmla="*/ 2678924 w 5351080"/>
                    <a:gd name="connsiteY121" fmla="*/ 5932092 h 6057772"/>
                    <a:gd name="connsiteX122" fmla="*/ 2685154 w 5351080"/>
                    <a:gd name="connsiteY122" fmla="*/ 5917124 h 6057772"/>
                    <a:gd name="connsiteX123" fmla="*/ 2703842 w 5351080"/>
                    <a:gd name="connsiteY123" fmla="*/ 5893424 h 6057772"/>
                    <a:gd name="connsiteX124" fmla="*/ 2723776 w 5351080"/>
                    <a:gd name="connsiteY124" fmla="*/ 5923360 h 6057772"/>
                    <a:gd name="connsiteX125" fmla="*/ 2766136 w 5351080"/>
                    <a:gd name="connsiteY125" fmla="*/ 5959534 h 6057772"/>
                    <a:gd name="connsiteX126" fmla="*/ 2797282 w 5351080"/>
                    <a:gd name="connsiteY126" fmla="*/ 5981986 h 6057772"/>
                    <a:gd name="connsiteX127" fmla="*/ 2820954 w 5351080"/>
                    <a:gd name="connsiteY127" fmla="*/ 5988224 h 6057772"/>
                    <a:gd name="connsiteX128" fmla="*/ 2839642 w 5351080"/>
                    <a:gd name="connsiteY128" fmla="*/ 5964524 h 6057772"/>
                    <a:gd name="connsiteX129" fmla="*/ 2855838 w 5351080"/>
                    <a:gd name="connsiteY129" fmla="*/ 5948308 h 6057772"/>
                    <a:gd name="connsiteX130" fmla="*/ 2859576 w 5351080"/>
                    <a:gd name="connsiteY130" fmla="*/ 5968266 h 6057772"/>
                    <a:gd name="connsiteX131" fmla="*/ 2888230 w 5351080"/>
                    <a:gd name="connsiteY131" fmla="*/ 5975750 h 6057772"/>
                    <a:gd name="connsiteX132" fmla="*/ 2959246 w 5351080"/>
                    <a:gd name="connsiteY132" fmla="*/ 5943318 h 6057772"/>
                    <a:gd name="connsiteX133" fmla="*/ 3047702 w 5351080"/>
                    <a:gd name="connsiteY133" fmla="*/ 5899662 h 6057772"/>
                    <a:gd name="connsiteX134" fmla="*/ 3097538 w 5351080"/>
                    <a:gd name="connsiteY134" fmla="*/ 5900908 h 6057772"/>
                    <a:gd name="connsiteX135" fmla="*/ 3122456 w 5351080"/>
                    <a:gd name="connsiteY135" fmla="*/ 5909640 h 6057772"/>
                    <a:gd name="connsiteX136" fmla="*/ 3325532 w 5351080"/>
                    <a:gd name="connsiteY136" fmla="*/ 5807358 h 6057772"/>
                    <a:gd name="connsiteX137" fmla="*/ 3397794 w 5351080"/>
                    <a:gd name="connsiteY137" fmla="*/ 5686364 h 6057772"/>
                    <a:gd name="connsiteX138" fmla="*/ 3441398 w 5351080"/>
                    <a:gd name="connsiteY138" fmla="*/ 5652686 h 6057772"/>
                    <a:gd name="connsiteX139" fmla="*/ 3622050 w 5351080"/>
                    <a:gd name="connsiteY139" fmla="*/ 5632728 h 6057772"/>
                    <a:gd name="connsiteX140" fmla="*/ 3751622 w 5351080"/>
                    <a:gd name="connsiteY140" fmla="*/ 5577844 h 6057772"/>
                    <a:gd name="connsiteX141" fmla="*/ 3919814 w 5351080"/>
                    <a:gd name="connsiteY141" fmla="*/ 5500508 h 6057772"/>
                    <a:gd name="connsiteX142" fmla="*/ 4084270 w 5351080"/>
                    <a:gd name="connsiteY142" fmla="*/ 5506746 h 6057772"/>
                    <a:gd name="connsiteX143" fmla="*/ 4190170 w 5351080"/>
                    <a:gd name="connsiteY143" fmla="*/ 5476810 h 6057772"/>
                    <a:gd name="connsiteX144" fmla="*/ 4272396 w 5351080"/>
                    <a:gd name="connsiteY144" fmla="*/ 5466830 h 6057772"/>
                    <a:gd name="connsiteX145" fmla="*/ 4309772 w 5351080"/>
                    <a:gd name="connsiteY145" fmla="*/ 5461840 h 6057772"/>
                    <a:gd name="connsiteX146" fmla="*/ 4320182 w 5351080"/>
                    <a:gd name="connsiteY146" fmla="*/ 5477000 h 6057772"/>
                    <a:gd name="connsiteX147" fmla="*/ 4351290 w 5351080"/>
                    <a:gd name="connsiteY147" fmla="*/ 5486954 h 6057772"/>
                    <a:gd name="connsiteX148" fmla="*/ 4437468 w 5351080"/>
                    <a:gd name="connsiteY148" fmla="*/ 5456680 h 6057772"/>
                    <a:gd name="connsiteX149" fmla="*/ 4448700 w 5351080"/>
                    <a:gd name="connsiteY149" fmla="*/ 5434280 h 6057772"/>
                    <a:gd name="connsiteX150" fmla="*/ 4477406 w 5351080"/>
                    <a:gd name="connsiteY150" fmla="*/ 5377038 h 6057772"/>
                    <a:gd name="connsiteX151" fmla="*/ 4588488 w 5351080"/>
                    <a:gd name="connsiteY151" fmla="*/ 5233932 h 6057772"/>
                    <a:gd name="connsiteX152" fmla="*/ 4653390 w 5351080"/>
                    <a:gd name="connsiteY152" fmla="*/ 5184156 h 6057772"/>
                    <a:gd name="connsiteX153" fmla="*/ 4885538 w 5351080"/>
                    <a:gd name="connsiteY153" fmla="*/ 5118202 h 6057772"/>
                    <a:gd name="connsiteX154" fmla="*/ 5022828 w 5351080"/>
                    <a:gd name="connsiteY154" fmla="*/ 5016162 h 6057772"/>
                    <a:gd name="connsiteX155" fmla="*/ 5072752 w 5351080"/>
                    <a:gd name="connsiteY155" fmla="*/ 4904166 h 6057772"/>
                    <a:gd name="connsiteX156" fmla="*/ 5059024 w 5351080"/>
                    <a:gd name="connsiteY156" fmla="*/ 4789681 h 6057772"/>
                    <a:gd name="connsiteX157" fmla="*/ 5036558 w 5351080"/>
                    <a:gd name="connsiteY157" fmla="*/ 4741149 h 6057772"/>
                    <a:gd name="connsiteX158" fmla="*/ 4971656 w 5351080"/>
                    <a:gd name="connsiteY158" fmla="*/ 4700084 h 6057772"/>
                    <a:gd name="connsiteX159" fmla="*/ 4894274 w 5351080"/>
                    <a:gd name="connsiteY159" fmla="*/ 4682662 h 6057772"/>
                    <a:gd name="connsiteX160" fmla="*/ 4715796 w 5351080"/>
                    <a:gd name="connsiteY160" fmla="*/ 4697595 h 6057772"/>
                    <a:gd name="connsiteX161" fmla="*/ 4712050 w 5351080"/>
                    <a:gd name="connsiteY161" fmla="*/ 4700084 h 6057772"/>
                    <a:gd name="connsiteX162" fmla="*/ 4709554 w 5351080"/>
                    <a:gd name="connsiteY162" fmla="*/ 4697595 h 6057772"/>
                    <a:gd name="connsiteX163" fmla="*/ 4709554 w 5351080"/>
                    <a:gd name="connsiteY163" fmla="*/ 4693785 h 6057772"/>
                    <a:gd name="connsiteX164" fmla="*/ 4671846 w 5351080"/>
                    <a:gd name="connsiteY164" fmla="*/ 4697211 h 6057772"/>
                    <a:gd name="connsiteX165" fmla="*/ 4560458 w 5351080"/>
                    <a:gd name="connsiteY165" fmla="*/ 4656535 h 6057772"/>
                    <a:gd name="connsiteX166" fmla="*/ 4545346 w 5351080"/>
                    <a:gd name="connsiteY166" fmla="*/ 4631050 h 6057772"/>
                    <a:gd name="connsiteX167" fmla="*/ 4556523 w 5351080"/>
                    <a:gd name="connsiteY167" fmla="*/ 4622449 h 6057772"/>
                    <a:gd name="connsiteX168" fmla="*/ 774515 w 5351080"/>
                    <a:gd name="connsiteY168" fmla="*/ 4047931 h 6057772"/>
                    <a:gd name="connsiteX169" fmla="*/ 786194 w 5351080"/>
                    <a:gd name="connsiteY169" fmla="*/ 4048867 h 6057772"/>
                    <a:gd name="connsiteX170" fmla="*/ 863438 w 5351080"/>
                    <a:gd name="connsiteY170" fmla="*/ 4093795 h 6057772"/>
                    <a:gd name="connsiteX171" fmla="*/ 897076 w 5351080"/>
                    <a:gd name="connsiteY171" fmla="*/ 4107523 h 6057772"/>
                    <a:gd name="connsiteX172" fmla="*/ 953140 w 5351080"/>
                    <a:gd name="connsiteY172" fmla="*/ 4115011 h 6057772"/>
                    <a:gd name="connsiteX173" fmla="*/ 986778 w 5351080"/>
                    <a:gd name="connsiteY173" fmla="*/ 4103779 h 6057772"/>
                    <a:gd name="connsiteX174" fmla="*/ 1007958 w 5351080"/>
                    <a:gd name="connsiteY174" fmla="*/ 4083811 h 6057772"/>
                    <a:gd name="connsiteX175" fmla="*/ 1040350 w 5351080"/>
                    <a:gd name="connsiteY175" fmla="*/ 4068835 h 6057772"/>
                    <a:gd name="connsiteX176" fmla="*/ 1086448 w 5351080"/>
                    <a:gd name="connsiteY176" fmla="*/ 4087555 h 6057772"/>
                    <a:gd name="connsiteX177" fmla="*/ 1163692 w 5351080"/>
                    <a:gd name="connsiteY177" fmla="*/ 4123747 h 6057772"/>
                    <a:gd name="connsiteX178" fmla="*/ 1258378 w 5351080"/>
                    <a:gd name="connsiteY178" fmla="*/ 4080067 h 6057772"/>
                    <a:gd name="connsiteX179" fmla="*/ 1382964 w 5351080"/>
                    <a:gd name="connsiteY179" fmla="*/ 4077571 h 6057772"/>
                    <a:gd name="connsiteX180" fmla="*/ 1394176 w 5351080"/>
                    <a:gd name="connsiteY180" fmla="*/ 4102531 h 6057772"/>
                    <a:gd name="connsiteX181" fmla="*/ 1389192 w 5351080"/>
                    <a:gd name="connsiteY181" fmla="*/ 4143715 h 6057772"/>
                    <a:gd name="connsiteX182" fmla="*/ 1442766 w 5351080"/>
                    <a:gd name="connsiteY182" fmla="*/ 4158691 h 6057772"/>
                    <a:gd name="connsiteX183" fmla="*/ 1607220 w 5351080"/>
                    <a:gd name="connsiteY183" fmla="*/ 4252292 h 6057772"/>
                    <a:gd name="connsiteX184" fmla="*/ 1596006 w 5351080"/>
                    <a:gd name="connsiteY184" fmla="*/ 4268516 h 6057772"/>
                    <a:gd name="connsiteX185" fmla="*/ 1584794 w 5351080"/>
                    <a:gd name="connsiteY185" fmla="*/ 4288484 h 6057772"/>
                    <a:gd name="connsiteX186" fmla="*/ 1605974 w 5351080"/>
                    <a:gd name="connsiteY186" fmla="*/ 4283492 h 6057772"/>
                    <a:gd name="connsiteX187" fmla="*/ 1672004 w 5351080"/>
                    <a:gd name="connsiteY187" fmla="*/ 4251044 h 6057772"/>
                    <a:gd name="connsiteX188" fmla="*/ 1684462 w 5351080"/>
                    <a:gd name="connsiteY188" fmla="*/ 4258532 h 6057772"/>
                    <a:gd name="connsiteX189" fmla="*/ 1657054 w 5351080"/>
                    <a:gd name="connsiteY189" fmla="*/ 4329668 h 6057772"/>
                    <a:gd name="connsiteX190" fmla="*/ 1634628 w 5351080"/>
                    <a:gd name="connsiteY190" fmla="*/ 4378340 h 6057772"/>
                    <a:gd name="connsiteX191" fmla="*/ 1680726 w 5351080"/>
                    <a:gd name="connsiteY191" fmla="*/ 4410788 h 6057772"/>
                    <a:gd name="connsiteX192" fmla="*/ 1709380 w 5351080"/>
                    <a:gd name="connsiteY192" fmla="*/ 4424516 h 6057772"/>
                    <a:gd name="connsiteX193" fmla="*/ 1694430 w 5351080"/>
                    <a:gd name="connsiteY193" fmla="*/ 4490660 h 6057772"/>
                    <a:gd name="connsiteX194" fmla="*/ 1695676 w 5351080"/>
                    <a:gd name="connsiteY194" fmla="*/ 4560548 h 6057772"/>
                    <a:gd name="connsiteX195" fmla="*/ 1699414 w 5351080"/>
                    <a:gd name="connsiteY195" fmla="*/ 4580516 h 6057772"/>
                    <a:gd name="connsiteX196" fmla="*/ 1720592 w 5351080"/>
                    <a:gd name="connsiteY196" fmla="*/ 4622948 h 6057772"/>
                    <a:gd name="connsiteX197" fmla="*/ 1821508 w 5351080"/>
                    <a:gd name="connsiteY197" fmla="*/ 4660389 h 6057772"/>
                    <a:gd name="connsiteX198" fmla="*/ 1846426 w 5351080"/>
                    <a:gd name="connsiteY198" fmla="*/ 4661637 h 6057772"/>
                    <a:gd name="connsiteX199" fmla="*/ 1903734 w 5351080"/>
                    <a:gd name="connsiteY199" fmla="*/ 4666629 h 6057772"/>
                    <a:gd name="connsiteX200" fmla="*/ 1969766 w 5351080"/>
                    <a:gd name="connsiteY200" fmla="*/ 4665381 h 6057772"/>
                    <a:gd name="connsiteX201" fmla="*/ 2005896 w 5351080"/>
                    <a:gd name="connsiteY201" fmla="*/ 4650405 h 6057772"/>
                    <a:gd name="connsiteX202" fmla="*/ 2051992 w 5351080"/>
                    <a:gd name="connsiteY202" fmla="*/ 4614212 h 6057772"/>
                    <a:gd name="connsiteX203" fmla="*/ 2126744 w 5351080"/>
                    <a:gd name="connsiteY203" fmla="*/ 4575524 h 6057772"/>
                    <a:gd name="connsiteX204" fmla="*/ 2146678 w 5351080"/>
                    <a:gd name="connsiteY204" fmla="*/ 4588004 h 6057772"/>
                    <a:gd name="connsiteX205" fmla="*/ 2134220 w 5351080"/>
                    <a:gd name="connsiteY205" fmla="*/ 4604228 h 6057772"/>
                    <a:gd name="connsiteX206" fmla="*/ 2078156 w 5351080"/>
                    <a:gd name="connsiteY206" fmla="*/ 4677861 h 6057772"/>
                    <a:gd name="connsiteX207" fmla="*/ 2145432 w 5351080"/>
                    <a:gd name="connsiteY207" fmla="*/ 4667877 h 6057772"/>
                    <a:gd name="connsiteX208" fmla="*/ 2161628 w 5351080"/>
                    <a:gd name="connsiteY208" fmla="*/ 4677861 h 6057772"/>
                    <a:gd name="connsiteX209" fmla="*/ 2152908 w 5351080"/>
                    <a:gd name="connsiteY209" fmla="*/ 4730277 h 6057772"/>
                    <a:gd name="connsiteX210" fmla="*/ 2125498 w 5351080"/>
                    <a:gd name="connsiteY210" fmla="*/ 4777701 h 6057772"/>
                    <a:gd name="connsiteX211" fmla="*/ 2106810 w 5351080"/>
                    <a:gd name="connsiteY211" fmla="*/ 4817637 h 6057772"/>
                    <a:gd name="connsiteX212" fmla="*/ 2129236 w 5351080"/>
                    <a:gd name="connsiteY212" fmla="*/ 4845093 h 6057772"/>
                    <a:gd name="connsiteX213" fmla="*/ 2157892 w 5351080"/>
                    <a:gd name="connsiteY213" fmla="*/ 4882533 h 6057772"/>
                    <a:gd name="connsiteX214" fmla="*/ 2140450 w 5351080"/>
                    <a:gd name="connsiteY214" fmla="*/ 4968645 h 6057772"/>
                    <a:gd name="connsiteX215" fmla="*/ 2157892 w 5351080"/>
                    <a:gd name="connsiteY215" fmla="*/ 4999844 h 6057772"/>
                    <a:gd name="connsiteX216" fmla="*/ 2181562 w 5351080"/>
                    <a:gd name="connsiteY216" fmla="*/ 5008580 h 6057772"/>
                    <a:gd name="connsiteX217" fmla="*/ 2190284 w 5351080"/>
                    <a:gd name="connsiteY217" fmla="*/ 4978629 h 6057772"/>
                    <a:gd name="connsiteX218" fmla="*/ 2185300 w 5351080"/>
                    <a:gd name="connsiteY218" fmla="*/ 4956165 h 6057772"/>
                    <a:gd name="connsiteX219" fmla="*/ 2197758 w 5351080"/>
                    <a:gd name="connsiteY219" fmla="*/ 4913733 h 6057772"/>
                    <a:gd name="connsiteX220" fmla="*/ 2225168 w 5351080"/>
                    <a:gd name="connsiteY220" fmla="*/ 4853829 h 6057772"/>
                    <a:gd name="connsiteX221" fmla="*/ 2231398 w 5351080"/>
                    <a:gd name="connsiteY221" fmla="*/ 4832613 h 6057772"/>
                    <a:gd name="connsiteX222" fmla="*/ 2243856 w 5351080"/>
                    <a:gd name="connsiteY222" fmla="*/ 4786437 h 6057772"/>
                    <a:gd name="connsiteX223" fmla="*/ 2266282 w 5351080"/>
                    <a:gd name="connsiteY223" fmla="*/ 4755237 h 6057772"/>
                    <a:gd name="connsiteX224" fmla="*/ 2277494 w 5351080"/>
                    <a:gd name="connsiteY224" fmla="*/ 4781445 h 6057772"/>
                    <a:gd name="connsiteX225" fmla="*/ 2261298 w 5351080"/>
                    <a:gd name="connsiteY225" fmla="*/ 4890021 h 6057772"/>
                    <a:gd name="connsiteX226" fmla="*/ 2267528 w 5351080"/>
                    <a:gd name="connsiteY226" fmla="*/ 4917477 h 6057772"/>
                    <a:gd name="connsiteX227" fmla="*/ 2301166 w 5351080"/>
                    <a:gd name="connsiteY227" fmla="*/ 4937445 h 6057772"/>
                    <a:gd name="connsiteX228" fmla="*/ 2309886 w 5351080"/>
                    <a:gd name="connsiteY228" fmla="*/ 4966149 h 6057772"/>
                    <a:gd name="connsiteX229" fmla="*/ 2257560 w 5351080"/>
                    <a:gd name="connsiteY229" fmla="*/ 5039780 h 6057772"/>
                    <a:gd name="connsiteX230" fmla="*/ 2263790 w 5351080"/>
                    <a:gd name="connsiteY230" fmla="*/ 5067236 h 6057772"/>
                    <a:gd name="connsiteX231" fmla="*/ 2326082 w 5351080"/>
                    <a:gd name="connsiteY231" fmla="*/ 5115908 h 6057772"/>
                    <a:gd name="connsiteX232" fmla="*/ 2331066 w 5351080"/>
                    <a:gd name="connsiteY232" fmla="*/ 5094692 h 6057772"/>
                    <a:gd name="connsiteX233" fmla="*/ 2349754 w 5351080"/>
                    <a:gd name="connsiteY233" fmla="*/ 5068484 h 6057772"/>
                    <a:gd name="connsiteX234" fmla="*/ 2373426 w 5351080"/>
                    <a:gd name="connsiteY234" fmla="*/ 5085956 h 6057772"/>
                    <a:gd name="connsiteX235" fmla="*/ 2397098 w 5351080"/>
                    <a:gd name="connsiteY235" fmla="*/ 5118404 h 6057772"/>
                    <a:gd name="connsiteX236" fmla="*/ 2413294 w 5351080"/>
                    <a:gd name="connsiteY236" fmla="*/ 5070980 h 6057772"/>
                    <a:gd name="connsiteX237" fmla="*/ 2400834 w 5351080"/>
                    <a:gd name="connsiteY237" fmla="*/ 5029796 h 6057772"/>
                    <a:gd name="connsiteX238" fmla="*/ 2441948 w 5351080"/>
                    <a:gd name="connsiteY238" fmla="*/ 5033540 h 6057772"/>
                    <a:gd name="connsiteX239" fmla="*/ 2469358 w 5351080"/>
                    <a:gd name="connsiteY239" fmla="*/ 5001092 h 6057772"/>
                    <a:gd name="connsiteX240" fmla="*/ 2493028 w 5351080"/>
                    <a:gd name="connsiteY240" fmla="*/ 4978629 h 6057772"/>
                    <a:gd name="connsiteX241" fmla="*/ 2525422 w 5351080"/>
                    <a:gd name="connsiteY241" fmla="*/ 5017316 h 6057772"/>
                    <a:gd name="connsiteX242" fmla="*/ 2509226 w 5351080"/>
                    <a:gd name="connsiteY242" fmla="*/ 5041028 h 6057772"/>
                    <a:gd name="connsiteX243" fmla="*/ 2495520 w 5351080"/>
                    <a:gd name="connsiteY243" fmla="*/ 5085956 h 6057772"/>
                    <a:gd name="connsiteX244" fmla="*/ 2521684 w 5351080"/>
                    <a:gd name="connsiteY244" fmla="*/ 5135876 h 6057772"/>
                    <a:gd name="connsiteX245" fmla="*/ 2557814 w 5351080"/>
                    <a:gd name="connsiteY245" fmla="*/ 5144614 h 6057772"/>
                    <a:gd name="connsiteX246" fmla="*/ 2524176 w 5351080"/>
                    <a:gd name="connsiteY246" fmla="*/ 5159590 h 6057772"/>
                    <a:gd name="connsiteX247" fmla="*/ 2382146 w 5351080"/>
                    <a:gd name="connsiteY247" fmla="*/ 5261926 h 6057772"/>
                    <a:gd name="connsiteX248" fmla="*/ 2363458 w 5351080"/>
                    <a:gd name="connsiteY248" fmla="*/ 5295622 h 6057772"/>
                    <a:gd name="connsiteX249" fmla="*/ 2398344 w 5351080"/>
                    <a:gd name="connsiteY249" fmla="*/ 5318086 h 6057772"/>
                    <a:gd name="connsiteX250" fmla="*/ 2426998 w 5351080"/>
                    <a:gd name="connsiteY250" fmla="*/ 5341798 h 6057772"/>
                    <a:gd name="connsiteX251" fmla="*/ 2453162 w 5351080"/>
                    <a:gd name="connsiteY251" fmla="*/ 5382982 h 6057772"/>
                    <a:gd name="connsiteX252" fmla="*/ 2485554 w 5351080"/>
                    <a:gd name="connsiteY252" fmla="*/ 5363014 h 6057772"/>
                    <a:gd name="connsiteX253" fmla="*/ 2501750 w 5351080"/>
                    <a:gd name="connsiteY253" fmla="*/ 5334310 h 6057772"/>
                    <a:gd name="connsiteX254" fmla="*/ 2581486 w 5351080"/>
                    <a:gd name="connsiteY254" fmla="*/ 5298118 h 6057772"/>
                    <a:gd name="connsiteX255" fmla="*/ 2596436 w 5351080"/>
                    <a:gd name="connsiteY255" fmla="*/ 5279398 h 6057772"/>
                    <a:gd name="connsiteX256" fmla="*/ 2656238 w 5351080"/>
                    <a:gd name="connsiteY256" fmla="*/ 5255686 h 6057772"/>
                    <a:gd name="connsiteX257" fmla="*/ 2682400 w 5351080"/>
                    <a:gd name="connsiteY257" fmla="*/ 5255686 h 6057772"/>
                    <a:gd name="connsiteX258" fmla="*/ 2717284 w 5351080"/>
                    <a:gd name="connsiteY258" fmla="*/ 5208262 h 6057772"/>
                    <a:gd name="connsiteX259" fmla="*/ 2754660 w 5351080"/>
                    <a:gd name="connsiteY259" fmla="*/ 5195782 h 6057772"/>
                    <a:gd name="connsiteX260" fmla="*/ 2770856 w 5351080"/>
                    <a:gd name="connsiteY260" fmla="*/ 5251942 h 6057772"/>
                    <a:gd name="connsiteX261" fmla="*/ 2744694 w 5351080"/>
                    <a:gd name="connsiteY261" fmla="*/ 5293126 h 6057772"/>
                    <a:gd name="connsiteX262" fmla="*/ 2760890 w 5351080"/>
                    <a:gd name="connsiteY262" fmla="*/ 5328070 h 6057772"/>
                    <a:gd name="connsiteX263" fmla="*/ 2784562 w 5351080"/>
                    <a:gd name="connsiteY263" fmla="*/ 5295622 h 6057772"/>
                    <a:gd name="connsiteX264" fmla="*/ 2793282 w 5351080"/>
                    <a:gd name="connsiteY264" fmla="*/ 5258182 h 6057772"/>
                    <a:gd name="connsiteX265" fmla="*/ 2813216 w 5351080"/>
                    <a:gd name="connsiteY265" fmla="*/ 5251942 h 6057772"/>
                    <a:gd name="connsiteX266" fmla="*/ 2815708 w 5351080"/>
                    <a:gd name="connsiteY266" fmla="*/ 5273158 h 6057772"/>
                    <a:gd name="connsiteX267" fmla="*/ 2808232 w 5351080"/>
                    <a:gd name="connsiteY267" fmla="*/ 5328070 h 6057772"/>
                    <a:gd name="connsiteX268" fmla="*/ 2871772 w 5351080"/>
                    <a:gd name="connsiteY268" fmla="*/ 5341798 h 6057772"/>
                    <a:gd name="connsiteX269" fmla="*/ 2932818 w 5351080"/>
                    <a:gd name="connsiteY269" fmla="*/ 5339302 h 6057772"/>
                    <a:gd name="connsiteX270" fmla="*/ 2992620 w 5351080"/>
                    <a:gd name="connsiteY270" fmla="*/ 5286886 h 6057772"/>
                    <a:gd name="connsiteX271" fmla="*/ 3028750 w 5351080"/>
                    <a:gd name="connsiteY271" fmla="*/ 5340550 h 6057772"/>
                    <a:gd name="connsiteX272" fmla="*/ 3118452 w 5351080"/>
                    <a:gd name="connsiteY272" fmla="*/ 5330566 h 6057772"/>
                    <a:gd name="connsiteX273" fmla="*/ 3105994 w 5351080"/>
                    <a:gd name="connsiteY273" fmla="*/ 5314342 h 6057772"/>
                    <a:gd name="connsiteX274" fmla="*/ 3098518 w 5351080"/>
                    <a:gd name="connsiteY274" fmla="*/ 5289382 h 6057772"/>
                    <a:gd name="connsiteX275" fmla="*/ 3123436 w 5351080"/>
                    <a:gd name="connsiteY275" fmla="*/ 5275654 h 6057772"/>
                    <a:gd name="connsiteX276" fmla="*/ 3142124 w 5351080"/>
                    <a:gd name="connsiteY276" fmla="*/ 5300614 h 6057772"/>
                    <a:gd name="connsiteX277" fmla="*/ 3155828 w 5351080"/>
                    <a:gd name="connsiteY277" fmla="*/ 5333062 h 6057772"/>
                    <a:gd name="connsiteX278" fmla="*/ 3224352 w 5351080"/>
                    <a:gd name="connsiteY278" fmla="*/ 5330566 h 6057772"/>
                    <a:gd name="connsiteX279" fmla="*/ 3229334 w 5351080"/>
                    <a:gd name="connsiteY279" fmla="*/ 5324326 h 6057772"/>
                    <a:gd name="connsiteX280" fmla="*/ 3216876 w 5351080"/>
                    <a:gd name="connsiteY280" fmla="*/ 5314342 h 6057772"/>
                    <a:gd name="connsiteX281" fmla="*/ 3186976 w 5351080"/>
                    <a:gd name="connsiteY281" fmla="*/ 5303110 h 6057772"/>
                    <a:gd name="connsiteX282" fmla="*/ 3183238 w 5351080"/>
                    <a:gd name="connsiteY282" fmla="*/ 5289382 h 6057772"/>
                    <a:gd name="connsiteX283" fmla="*/ 3196942 w 5351080"/>
                    <a:gd name="connsiteY283" fmla="*/ 5281894 h 6057772"/>
                    <a:gd name="connsiteX284" fmla="*/ 3236810 w 5351080"/>
                    <a:gd name="connsiteY284" fmla="*/ 5284390 h 6057772"/>
                    <a:gd name="connsiteX285" fmla="*/ 3275432 w 5351080"/>
                    <a:gd name="connsiteY285" fmla="*/ 5316838 h 6057772"/>
                    <a:gd name="connsiteX286" fmla="*/ 3287890 w 5351080"/>
                    <a:gd name="connsiteY286" fmla="*/ 5326822 h 6057772"/>
                    <a:gd name="connsiteX287" fmla="*/ 3338970 w 5351080"/>
                    <a:gd name="connsiteY287" fmla="*/ 5321830 h 6057772"/>
                    <a:gd name="connsiteX288" fmla="*/ 3372610 w 5351080"/>
                    <a:gd name="connsiteY288" fmla="*/ 5315590 h 6057772"/>
                    <a:gd name="connsiteX289" fmla="*/ 3409984 w 5351080"/>
                    <a:gd name="connsiteY289" fmla="*/ 5306854 h 6057772"/>
                    <a:gd name="connsiteX290" fmla="*/ 3419952 w 5351080"/>
                    <a:gd name="connsiteY290" fmla="*/ 5269414 h 6057772"/>
                    <a:gd name="connsiteX291" fmla="*/ 3414968 w 5351080"/>
                    <a:gd name="connsiteY291" fmla="*/ 5218246 h 6057772"/>
                    <a:gd name="connsiteX292" fmla="*/ 3426182 w 5351080"/>
                    <a:gd name="connsiteY292" fmla="*/ 5174566 h 6057772"/>
                    <a:gd name="connsiteX293" fmla="*/ 3443624 w 5351080"/>
                    <a:gd name="connsiteY293" fmla="*/ 5155846 h 6057772"/>
                    <a:gd name="connsiteX294" fmla="*/ 3524604 w 5351080"/>
                    <a:gd name="connsiteY294" fmla="*/ 5090948 h 6057772"/>
                    <a:gd name="connsiteX295" fmla="*/ 3570702 w 5351080"/>
                    <a:gd name="connsiteY295" fmla="*/ 5068484 h 6057772"/>
                    <a:gd name="connsiteX296" fmla="*/ 3598110 w 5351080"/>
                    <a:gd name="connsiteY296" fmla="*/ 5069732 h 6057772"/>
                    <a:gd name="connsiteX297" fmla="*/ 3589390 w 5351080"/>
                    <a:gd name="connsiteY297" fmla="*/ 5082212 h 6057772"/>
                    <a:gd name="connsiteX298" fmla="*/ 3509654 w 5351080"/>
                    <a:gd name="connsiteY298" fmla="*/ 5147110 h 6057772"/>
                    <a:gd name="connsiteX299" fmla="*/ 3471032 w 5351080"/>
                    <a:gd name="connsiteY299" fmla="*/ 5184550 h 6057772"/>
                    <a:gd name="connsiteX300" fmla="*/ 3449852 w 5351080"/>
                    <a:gd name="connsiteY300" fmla="*/ 5228230 h 6057772"/>
                    <a:gd name="connsiteX301" fmla="*/ 3457328 w 5351080"/>
                    <a:gd name="connsiteY301" fmla="*/ 5273158 h 6057772"/>
                    <a:gd name="connsiteX302" fmla="*/ 3387560 w 5351080"/>
                    <a:gd name="connsiteY302" fmla="*/ 5340550 h 6057772"/>
                    <a:gd name="connsiteX303" fmla="*/ 3330250 w 5351080"/>
                    <a:gd name="connsiteY303" fmla="*/ 5348038 h 6057772"/>
                    <a:gd name="connsiteX304" fmla="*/ 3184484 w 5351080"/>
                    <a:gd name="connsiteY304" fmla="*/ 5364262 h 6057772"/>
                    <a:gd name="connsiteX305" fmla="*/ 2917868 w 5351080"/>
                    <a:gd name="connsiteY305" fmla="*/ 5363014 h 6057772"/>
                    <a:gd name="connsiteX306" fmla="*/ 2864296 w 5351080"/>
                    <a:gd name="connsiteY306" fmla="*/ 5389222 h 6057772"/>
                    <a:gd name="connsiteX307" fmla="*/ 2825674 w 5351080"/>
                    <a:gd name="connsiteY307" fmla="*/ 5409190 h 6057772"/>
                    <a:gd name="connsiteX308" fmla="*/ 2542864 w 5351080"/>
                    <a:gd name="connsiteY308" fmla="*/ 5416678 h 6057772"/>
                    <a:gd name="connsiteX309" fmla="*/ 2468112 w 5351080"/>
                    <a:gd name="connsiteY309" fmla="*/ 5420422 h 6057772"/>
                    <a:gd name="connsiteX310" fmla="*/ 2368442 w 5351080"/>
                    <a:gd name="connsiteY310" fmla="*/ 5386726 h 6057772"/>
                    <a:gd name="connsiteX311" fmla="*/ 2248840 w 5351080"/>
                    <a:gd name="connsiteY311" fmla="*/ 5360518 h 6057772"/>
                    <a:gd name="connsiteX312" fmla="*/ 1988454 w 5351080"/>
                    <a:gd name="connsiteY312" fmla="*/ 5339302 h 6057772"/>
                    <a:gd name="connsiteX313" fmla="*/ 1966028 w 5351080"/>
                    <a:gd name="connsiteY313" fmla="*/ 5336806 h 6057772"/>
                    <a:gd name="connsiteX314" fmla="*/ 1850162 w 5351080"/>
                    <a:gd name="connsiteY314" fmla="*/ 5328070 h 6057772"/>
                    <a:gd name="connsiteX315" fmla="*/ 1799082 w 5351080"/>
                    <a:gd name="connsiteY315" fmla="*/ 5328070 h 6057772"/>
                    <a:gd name="connsiteX316" fmla="*/ 1675742 w 5351080"/>
                    <a:gd name="connsiteY316" fmla="*/ 5321830 h 6057772"/>
                    <a:gd name="connsiteX317" fmla="*/ 1615940 w 5351080"/>
                    <a:gd name="connsiteY317" fmla="*/ 5320582 h 6057772"/>
                    <a:gd name="connsiteX318" fmla="*/ 1564860 w 5351080"/>
                    <a:gd name="connsiteY318" fmla="*/ 5311846 h 6057772"/>
                    <a:gd name="connsiteX319" fmla="*/ 1496338 w 5351080"/>
                    <a:gd name="connsiteY319" fmla="*/ 5306854 h 6057772"/>
                    <a:gd name="connsiteX320" fmla="*/ 1457716 w 5351080"/>
                    <a:gd name="connsiteY320" fmla="*/ 5306854 h 6057772"/>
                    <a:gd name="connsiteX321" fmla="*/ 1248410 w 5351080"/>
                    <a:gd name="connsiteY321" fmla="*/ 5309350 h 6057772"/>
                    <a:gd name="connsiteX322" fmla="*/ 1204806 w 5351080"/>
                    <a:gd name="connsiteY322" fmla="*/ 5355526 h 6057772"/>
                    <a:gd name="connsiteX323" fmla="*/ 1202314 w 5351080"/>
                    <a:gd name="connsiteY323" fmla="*/ 5368006 h 6057772"/>
                    <a:gd name="connsiteX324" fmla="*/ 1209788 w 5351080"/>
                    <a:gd name="connsiteY324" fmla="*/ 5439142 h 6057772"/>
                    <a:gd name="connsiteX325" fmla="*/ 1215550 w 5351080"/>
                    <a:gd name="connsiteY325" fmla="*/ 5447878 h 6057772"/>
                    <a:gd name="connsiteX326" fmla="*/ 1217386 w 5351080"/>
                    <a:gd name="connsiteY326" fmla="*/ 5455620 h 6057772"/>
                    <a:gd name="connsiteX327" fmla="*/ 1220414 w 5351080"/>
                    <a:gd name="connsiteY327" fmla="*/ 5458870 h 6057772"/>
                    <a:gd name="connsiteX328" fmla="*/ 1240404 w 5351080"/>
                    <a:gd name="connsiteY328" fmla="*/ 5472558 h 6057772"/>
                    <a:gd name="connsiteX329" fmla="*/ 1259144 w 5351080"/>
                    <a:gd name="connsiteY329" fmla="*/ 5488734 h 6057772"/>
                    <a:gd name="connsiteX330" fmla="*/ 1247900 w 5351080"/>
                    <a:gd name="connsiteY330" fmla="*/ 5582058 h 6057772"/>
                    <a:gd name="connsiteX331" fmla="*/ 1265390 w 5351080"/>
                    <a:gd name="connsiteY331" fmla="*/ 5727642 h 6057772"/>
                    <a:gd name="connsiteX332" fmla="*/ 1306618 w 5351080"/>
                    <a:gd name="connsiteY332" fmla="*/ 5750040 h 6057772"/>
                    <a:gd name="connsiteX333" fmla="*/ 1282882 w 5351080"/>
                    <a:gd name="connsiteY333" fmla="*/ 5787368 h 6057772"/>
                    <a:gd name="connsiteX334" fmla="*/ 1256646 w 5351080"/>
                    <a:gd name="connsiteY334" fmla="*/ 5783636 h 6057772"/>
                    <a:gd name="connsiteX335" fmla="*/ 1179186 w 5351080"/>
                    <a:gd name="connsiteY335" fmla="*/ 5722664 h 6057772"/>
                    <a:gd name="connsiteX336" fmla="*/ 1101728 w 5351080"/>
                    <a:gd name="connsiteY336" fmla="*/ 5726398 h 6057772"/>
                    <a:gd name="connsiteX337" fmla="*/ 1075492 w 5351080"/>
                    <a:gd name="connsiteY337" fmla="*/ 5715198 h 6057772"/>
                    <a:gd name="connsiteX338" fmla="*/ 1082988 w 5351080"/>
                    <a:gd name="connsiteY338" fmla="*/ 5691556 h 6057772"/>
                    <a:gd name="connsiteX339" fmla="*/ 1099228 w 5351080"/>
                    <a:gd name="connsiteY339" fmla="*/ 5655472 h 6057772"/>
                    <a:gd name="connsiteX340" fmla="*/ 1054252 w 5351080"/>
                    <a:gd name="connsiteY340" fmla="*/ 5657960 h 6057772"/>
                    <a:gd name="connsiteX341" fmla="*/ 1040510 w 5351080"/>
                    <a:gd name="connsiteY341" fmla="*/ 5661694 h 6057772"/>
                    <a:gd name="connsiteX342" fmla="*/ 950558 w 5351080"/>
                    <a:gd name="connsiteY342" fmla="*/ 5610676 h 6057772"/>
                    <a:gd name="connsiteX343" fmla="*/ 955554 w 5351080"/>
                    <a:gd name="connsiteY343" fmla="*/ 5579568 h 6057772"/>
                    <a:gd name="connsiteX344" fmla="*/ 985538 w 5351080"/>
                    <a:gd name="connsiteY344" fmla="*/ 5518598 h 6057772"/>
                    <a:gd name="connsiteX345" fmla="*/ 968048 w 5351080"/>
                    <a:gd name="connsiteY345" fmla="*/ 5499932 h 6057772"/>
                    <a:gd name="connsiteX346" fmla="*/ 931818 w 5351080"/>
                    <a:gd name="connsiteY346" fmla="*/ 5480024 h 6057772"/>
                    <a:gd name="connsiteX347" fmla="*/ 883094 w 5351080"/>
                    <a:gd name="connsiteY347" fmla="*/ 5445182 h 6057772"/>
                    <a:gd name="connsiteX348" fmla="*/ 674454 w 5351080"/>
                    <a:gd name="connsiteY348" fmla="*/ 5365546 h 6057772"/>
                    <a:gd name="connsiteX349" fmla="*/ 577006 w 5351080"/>
                    <a:gd name="connsiteY349" fmla="*/ 5346882 h 6057772"/>
                    <a:gd name="connsiteX350" fmla="*/ 700690 w 5351080"/>
                    <a:gd name="connsiteY350" fmla="*/ 5339416 h 6057772"/>
                    <a:gd name="connsiteX351" fmla="*/ 743168 w 5351080"/>
                    <a:gd name="connsiteY351" fmla="*/ 5310796 h 6057772"/>
                    <a:gd name="connsiteX352" fmla="*/ 738170 w 5351080"/>
                    <a:gd name="connsiteY352" fmla="*/ 5267246 h 6057772"/>
                    <a:gd name="connsiteX353" fmla="*/ 733172 w 5351080"/>
                    <a:gd name="connsiteY353" fmla="*/ 5223694 h 6057772"/>
                    <a:gd name="connsiteX354" fmla="*/ 678202 w 5351080"/>
                    <a:gd name="connsiteY354" fmla="*/ 5126638 h 6057772"/>
                    <a:gd name="connsiteX355" fmla="*/ 616984 w 5351080"/>
                    <a:gd name="connsiteY355" fmla="*/ 5005940 h 6057772"/>
                    <a:gd name="connsiteX356" fmla="*/ 608240 w 5351080"/>
                    <a:gd name="connsiteY356" fmla="*/ 4972344 h 6057772"/>
                    <a:gd name="connsiteX357" fmla="*/ 628384 w 5351080"/>
                    <a:gd name="connsiteY357" fmla="*/ 4931904 h 6057772"/>
                    <a:gd name="connsiteX358" fmla="*/ 675478 w 5351080"/>
                    <a:gd name="connsiteY358" fmla="*/ 4917662 h 6057772"/>
                    <a:gd name="connsiteX359" fmla="*/ 675312 w 5351080"/>
                    <a:gd name="connsiteY359" fmla="*/ 4917477 h 6057772"/>
                    <a:gd name="connsiteX360" fmla="*/ 603052 w 5351080"/>
                    <a:gd name="connsiteY360" fmla="*/ 4837605 h 6057772"/>
                    <a:gd name="connsiteX361" fmla="*/ 523318 w 5351080"/>
                    <a:gd name="connsiteY361" fmla="*/ 4747749 h 6057772"/>
                    <a:gd name="connsiteX362" fmla="*/ 524564 w 5351080"/>
                    <a:gd name="connsiteY362" fmla="*/ 4731525 h 6057772"/>
                    <a:gd name="connsiteX363" fmla="*/ 549480 w 5351080"/>
                    <a:gd name="connsiteY363" fmla="*/ 4744005 h 6057772"/>
                    <a:gd name="connsiteX364" fmla="*/ 569414 w 5351080"/>
                    <a:gd name="connsiteY364" fmla="*/ 4714053 h 6057772"/>
                    <a:gd name="connsiteX365" fmla="*/ 573152 w 5351080"/>
                    <a:gd name="connsiteY365" fmla="*/ 4690341 h 6057772"/>
                    <a:gd name="connsiteX366" fmla="*/ 569414 w 5351080"/>
                    <a:gd name="connsiteY366" fmla="*/ 4656645 h 6057772"/>
                    <a:gd name="connsiteX367" fmla="*/ 610528 w 5351080"/>
                    <a:gd name="connsiteY367" fmla="*/ 4610468 h 6057772"/>
                    <a:gd name="connsiteX368" fmla="*/ 631708 w 5351080"/>
                    <a:gd name="connsiteY368" fmla="*/ 4615460 h 6057772"/>
                    <a:gd name="connsiteX369" fmla="*/ 660362 w 5351080"/>
                    <a:gd name="connsiteY369" fmla="*/ 4661637 h 6057772"/>
                    <a:gd name="connsiteX370" fmla="*/ 665346 w 5351080"/>
                    <a:gd name="connsiteY370" fmla="*/ 4711557 h 6057772"/>
                    <a:gd name="connsiteX371" fmla="*/ 679050 w 5351080"/>
                    <a:gd name="connsiteY371" fmla="*/ 4751493 h 6057772"/>
                    <a:gd name="connsiteX372" fmla="*/ 689018 w 5351080"/>
                    <a:gd name="connsiteY372" fmla="*/ 4747749 h 6057772"/>
                    <a:gd name="connsiteX373" fmla="*/ 713934 w 5351080"/>
                    <a:gd name="connsiteY373" fmla="*/ 4737765 h 6057772"/>
                    <a:gd name="connsiteX374" fmla="*/ 711442 w 5351080"/>
                    <a:gd name="connsiteY374" fmla="*/ 4763973 h 6057772"/>
                    <a:gd name="connsiteX375" fmla="*/ 712688 w 5351080"/>
                    <a:gd name="connsiteY375" fmla="*/ 4805157 h 6057772"/>
                    <a:gd name="connsiteX376" fmla="*/ 753802 w 5351080"/>
                    <a:gd name="connsiteY376" fmla="*/ 4823877 h 6057772"/>
                    <a:gd name="connsiteX377" fmla="*/ 773736 w 5351080"/>
                    <a:gd name="connsiteY377" fmla="*/ 4821381 h 6057772"/>
                    <a:gd name="connsiteX378" fmla="*/ 799900 w 5351080"/>
                    <a:gd name="connsiteY378" fmla="*/ 4782693 h 6057772"/>
                    <a:gd name="connsiteX379" fmla="*/ 746326 w 5351080"/>
                    <a:gd name="connsiteY379" fmla="*/ 4712805 h 6057772"/>
                    <a:gd name="connsiteX380" fmla="*/ 727638 w 5351080"/>
                    <a:gd name="connsiteY380" fmla="*/ 4679109 h 6057772"/>
                    <a:gd name="connsiteX381" fmla="*/ 682788 w 5351080"/>
                    <a:gd name="connsiteY381" fmla="*/ 4620452 h 6057772"/>
                    <a:gd name="connsiteX382" fmla="*/ 563184 w 5351080"/>
                    <a:gd name="connsiteY382" fmla="*/ 4558052 h 6057772"/>
                    <a:gd name="connsiteX383" fmla="*/ 550726 w 5351080"/>
                    <a:gd name="connsiteY383" fmla="*/ 4551812 h 6057772"/>
                    <a:gd name="connsiteX384" fmla="*/ 452302 w 5351080"/>
                    <a:gd name="connsiteY384" fmla="*/ 4486916 h 6057772"/>
                    <a:gd name="connsiteX385" fmla="*/ 474728 w 5351080"/>
                    <a:gd name="connsiteY385" fmla="*/ 4412036 h 6057772"/>
                    <a:gd name="connsiteX386" fmla="*/ 544496 w 5351080"/>
                    <a:gd name="connsiteY386" fmla="*/ 4347140 h 6057772"/>
                    <a:gd name="connsiteX387" fmla="*/ 553218 w 5351080"/>
                    <a:gd name="connsiteY387" fmla="*/ 4333412 h 6057772"/>
                    <a:gd name="connsiteX388" fmla="*/ 548234 w 5351080"/>
                    <a:gd name="connsiteY388" fmla="*/ 4287236 h 6057772"/>
                    <a:gd name="connsiteX389" fmla="*/ 510858 w 5351080"/>
                    <a:gd name="connsiteY389" fmla="*/ 4183652 h 6057772"/>
                    <a:gd name="connsiteX390" fmla="*/ 493416 w 5351080"/>
                    <a:gd name="connsiteY390" fmla="*/ 4121251 h 6057772"/>
                    <a:gd name="connsiteX391" fmla="*/ 484696 w 5351080"/>
                    <a:gd name="connsiteY391" fmla="*/ 4096291 h 6057772"/>
                    <a:gd name="connsiteX392" fmla="*/ 529546 w 5351080"/>
                    <a:gd name="connsiteY392" fmla="*/ 4137475 h 6057772"/>
                    <a:gd name="connsiteX393" fmla="*/ 581872 w 5351080"/>
                    <a:gd name="connsiteY393" fmla="*/ 4194884 h 6057772"/>
                    <a:gd name="connsiteX394" fmla="*/ 615512 w 5351080"/>
                    <a:gd name="connsiteY394" fmla="*/ 4204868 h 6057772"/>
                    <a:gd name="connsiteX395" fmla="*/ 634200 w 5351080"/>
                    <a:gd name="connsiteY395" fmla="*/ 4197380 h 6057772"/>
                    <a:gd name="connsiteX396" fmla="*/ 670330 w 5351080"/>
                    <a:gd name="connsiteY396" fmla="*/ 4154947 h 6057772"/>
                    <a:gd name="connsiteX397" fmla="*/ 681542 w 5351080"/>
                    <a:gd name="connsiteY397" fmla="*/ 4139971 h 6057772"/>
                    <a:gd name="connsiteX398" fmla="*/ 722656 w 5351080"/>
                    <a:gd name="connsiteY398" fmla="*/ 4088803 h 6057772"/>
                    <a:gd name="connsiteX399" fmla="*/ 767506 w 5351080"/>
                    <a:gd name="connsiteY399" fmla="*/ 4056355 h 6057772"/>
                    <a:gd name="connsiteX400" fmla="*/ 774515 w 5351080"/>
                    <a:gd name="connsiteY400" fmla="*/ 4047931 h 6057772"/>
                    <a:gd name="connsiteX401" fmla="*/ 110302 w 5351080"/>
                    <a:gd name="connsiteY401" fmla="*/ 3513333 h 6057772"/>
                    <a:gd name="connsiteX402" fmla="*/ 216884 w 5351080"/>
                    <a:gd name="connsiteY402" fmla="*/ 3539390 h 6057772"/>
                    <a:gd name="connsiteX403" fmla="*/ 231756 w 5351080"/>
                    <a:gd name="connsiteY403" fmla="*/ 3545594 h 6057772"/>
                    <a:gd name="connsiteX404" fmla="*/ 287526 w 5351080"/>
                    <a:gd name="connsiteY404" fmla="*/ 3679602 h 6057772"/>
                    <a:gd name="connsiteX405" fmla="*/ 256542 w 5351080"/>
                    <a:gd name="connsiteY405" fmla="*/ 3706900 h 6057772"/>
                    <a:gd name="connsiteX406" fmla="*/ 189618 w 5351080"/>
                    <a:gd name="connsiteY406" fmla="*/ 3755292 h 6057772"/>
                    <a:gd name="connsiteX407" fmla="*/ 185586 w 5351080"/>
                    <a:gd name="connsiteY407" fmla="*/ 3759070 h 6057772"/>
                    <a:gd name="connsiteX408" fmla="*/ 176740 w 5351080"/>
                    <a:gd name="connsiteY408" fmla="*/ 3779561 h 6057772"/>
                    <a:gd name="connsiteX409" fmla="*/ 165922 w 5351080"/>
                    <a:gd name="connsiteY409" fmla="*/ 3864036 h 6057772"/>
                    <a:gd name="connsiteX410" fmla="*/ 167162 w 5351080"/>
                    <a:gd name="connsiteY410" fmla="*/ 3923982 h 6057772"/>
                    <a:gd name="connsiteX411" fmla="*/ 221760 w 5351080"/>
                    <a:gd name="connsiteY411" fmla="*/ 3958951 h 6057772"/>
                    <a:gd name="connsiteX412" fmla="*/ 244096 w 5351080"/>
                    <a:gd name="connsiteY412" fmla="*/ 3982680 h 6057772"/>
                    <a:gd name="connsiteX413" fmla="*/ 241614 w 5351080"/>
                    <a:gd name="connsiteY413" fmla="*/ 4077594 h 6057772"/>
                    <a:gd name="connsiteX414" fmla="*/ 128696 w 5351080"/>
                    <a:gd name="connsiteY414" fmla="*/ 4090083 h 6057772"/>
                    <a:gd name="connsiteX415" fmla="*/ 126214 w 5351080"/>
                    <a:gd name="connsiteY415" fmla="*/ 4031386 h 6057772"/>
                    <a:gd name="connsiteX416" fmla="*/ 24464 w 5351080"/>
                    <a:gd name="connsiteY416" fmla="*/ 3772868 h 6057772"/>
                    <a:gd name="connsiteX417" fmla="*/ 24982 w 5351080"/>
                    <a:gd name="connsiteY417" fmla="*/ 3770379 h 6057772"/>
                    <a:gd name="connsiteX418" fmla="*/ 11620 w 5351080"/>
                    <a:gd name="connsiteY418" fmla="*/ 3709382 h 6057772"/>
                    <a:gd name="connsiteX419" fmla="*/ 0 w 5351080"/>
                    <a:gd name="connsiteY419" fmla="*/ 3643619 h 6057772"/>
                    <a:gd name="connsiteX420" fmla="*/ 64446 w 5351080"/>
                    <a:gd name="connsiteY420" fmla="*/ 3544353 h 6057772"/>
                    <a:gd name="connsiteX421" fmla="*/ 110302 w 5351080"/>
                    <a:gd name="connsiteY421" fmla="*/ 3513333 h 6057772"/>
                    <a:gd name="connsiteX422" fmla="*/ 5161292 w 5351080"/>
                    <a:gd name="connsiteY422" fmla="*/ 3340503 h 6057772"/>
                    <a:gd name="connsiteX423" fmla="*/ 5199986 w 5351080"/>
                    <a:gd name="connsiteY423" fmla="*/ 3418950 h 6057772"/>
                    <a:gd name="connsiteX424" fmla="*/ 5223702 w 5351080"/>
                    <a:gd name="connsiteY424" fmla="*/ 3507048 h 6057772"/>
                    <a:gd name="connsiteX425" fmla="*/ 5209972 w 5351080"/>
                    <a:gd name="connsiteY425" fmla="*/ 3597013 h 6057772"/>
                    <a:gd name="connsiteX426" fmla="*/ 5199986 w 5351080"/>
                    <a:gd name="connsiteY426" fmla="*/ 3660518 h 6057772"/>
                    <a:gd name="connsiteX427" fmla="*/ 5192498 w 5351080"/>
                    <a:gd name="connsiteY427" fmla="*/ 3682931 h 6057772"/>
                    <a:gd name="connsiteX428" fmla="*/ 5157548 w 5351080"/>
                    <a:gd name="connsiteY428" fmla="*/ 3837335 h 6057772"/>
                    <a:gd name="connsiteX429" fmla="*/ 5152554 w 5351080"/>
                    <a:gd name="connsiteY429" fmla="*/ 3950647 h 6057772"/>
                    <a:gd name="connsiteX430" fmla="*/ 5093888 w 5351080"/>
                    <a:gd name="connsiteY430" fmla="*/ 4087618 h 6057772"/>
                    <a:gd name="connsiteX431" fmla="*/ 5052698 w 5351080"/>
                    <a:gd name="connsiteY431" fmla="*/ 4116258 h 6057772"/>
                    <a:gd name="connsiteX432" fmla="*/ 5010258 w 5351080"/>
                    <a:gd name="connsiteY432" fmla="*/ 4058979 h 6057772"/>
                    <a:gd name="connsiteX433" fmla="*/ 5014002 w 5351080"/>
                    <a:gd name="connsiteY433" fmla="*/ 4049018 h 6057772"/>
                    <a:gd name="connsiteX434" fmla="*/ 5004016 w 5351080"/>
                    <a:gd name="connsiteY434" fmla="*/ 3994229 h 6057772"/>
                    <a:gd name="connsiteX435" fmla="*/ 4966570 w 5351080"/>
                    <a:gd name="connsiteY435" fmla="*/ 4020378 h 6057772"/>
                    <a:gd name="connsiteX436" fmla="*/ 4912896 w 5351080"/>
                    <a:gd name="connsiteY436" fmla="*/ 4057734 h 6057772"/>
                    <a:gd name="connsiteX437" fmla="*/ 4890430 w 5351080"/>
                    <a:gd name="connsiteY437" fmla="*/ 4081393 h 6057772"/>
                    <a:gd name="connsiteX438" fmla="*/ 4912896 w 5351080"/>
                    <a:gd name="connsiteY438" fmla="*/ 4115013 h 6057772"/>
                    <a:gd name="connsiteX439" fmla="*/ 4957832 w 5351080"/>
                    <a:gd name="connsiteY439" fmla="*/ 4119993 h 6057772"/>
                    <a:gd name="connsiteX440" fmla="*/ 4989038 w 5351080"/>
                    <a:gd name="connsiteY440" fmla="*/ 4133691 h 6057772"/>
                    <a:gd name="connsiteX441" fmla="*/ 4999024 w 5351080"/>
                    <a:gd name="connsiteY441" fmla="*/ 4169801 h 6057772"/>
                    <a:gd name="connsiteX442" fmla="*/ 4965322 w 5351080"/>
                    <a:gd name="connsiteY442" fmla="*/ 4178518 h 6057772"/>
                    <a:gd name="connsiteX443" fmla="*/ 4930372 w 5351080"/>
                    <a:gd name="connsiteY443" fmla="*/ 4185989 h 6057772"/>
                    <a:gd name="connsiteX444" fmla="*/ 4920386 w 5351080"/>
                    <a:gd name="connsiteY444" fmla="*/ 4212138 h 6057772"/>
                    <a:gd name="connsiteX445" fmla="*/ 4904160 w 5351080"/>
                    <a:gd name="connsiteY445" fmla="*/ 4253229 h 6057772"/>
                    <a:gd name="connsiteX446" fmla="*/ 4890430 w 5351080"/>
                    <a:gd name="connsiteY446" fmla="*/ 4253229 h 6057772"/>
                    <a:gd name="connsiteX447" fmla="*/ 4842996 w 5351080"/>
                    <a:gd name="connsiteY447" fmla="*/ 4208402 h 6057772"/>
                    <a:gd name="connsiteX448" fmla="*/ 4860472 w 5351080"/>
                    <a:gd name="connsiteY448" fmla="*/ 4205912 h 6057772"/>
                    <a:gd name="connsiteX449" fmla="*/ 4887932 w 5351080"/>
                    <a:gd name="connsiteY449" fmla="*/ 4204667 h 6057772"/>
                    <a:gd name="connsiteX450" fmla="*/ 4885436 w 5351080"/>
                    <a:gd name="connsiteY450" fmla="*/ 4162330 h 6057772"/>
                    <a:gd name="connsiteX451" fmla="*/ 4854230 w 5351080"/>
                    <a:gd name="connsiteY451" fmla="*/ 4154859 h 6057772"/>
                    <a:gd name="connsiteX452" fmla="*/ 4825522 w 5351080"/>
                    <a:gd name="connsiteY452" fmla="*/ 4166066 h 6057772"/>
                    <a:gd name="connsiteX453" fmla="*/ 4800558 w 5351080"/>
                    <a:gd name="connsiteY453" fmla="*/ 4185989 h 6057772"/>
                    <a:gd name="connsiteX454" fmla="*/ 4819280 w 5351080"/>
                    <a:gd name="connsiteY454" fmla="*/ 4208402 h 6057772"/>
                    <a:gd name="connsiteX455" fmla="*/ 4856728 w 5351080"/>
                    <a:gd name="connsiteY455" fmla="*/ 4263191 h 6057772"/>
                    <a:gd name="connsiteX456" fmla="*/ 4879196 w 5351080"/>
                    <a:gd name="connsiteY456" fmla="*/ 4271907 h 6057772"/>
                    <a:gd name="connsiteX457" fmla="*/ 4895422 w 5351080"/>
                    <a:gd name="connsiteY457" fmla="*/ 4280623 h 6057772"/>
                    <a:gd name="connsiteX458" fmla="*/ 4881692 w 5351080"/>
                    <a:gd name="connsiteY458" fmla="*/ 4296811 h 6057772"/>
                    <a:gd name="connsiteX459" fmla="*/ 4824274 w 5351080"/>
                    <a:gd name="connsiteY459" fmla="*/ 4326695 h 6057772"/>
                    <a:gd name="connsiteX460" fmla="*/ 4840500 w 5351080"/>
                    <a:gd name="connsiteY460" fmla="*/ 4390200 h 6057772"/>
                    <a:gd name="connsiteX461" fmla="*/ 4855478 w 5351080"/>
                    <a:gd name="connsiteY461" fmla="*/ 4420085 h 6057772"/>
                    <a:gd name="connsiteX462" fmla="*/ 4826770 w 5351080"/>
                    <a:gd name="connsiteY462" fmla="*/ 4442498 h 6057772"/>
                    <a:gd name="connsiteX463" fmla="*/ 4806798 w 5351080"/>
                    <a:gd name="connsiteY463" fmla="*/ 4427556 h 6057772"/>
                    <a:gd name="connsiteX464" fmla="*/ 4781834 w 5351080"/>
                    <a:gd name="connsiteY464" fmla="*/ 4420085 h 6057772"/>
                    <a:gd name="connsiteX465" fmla="*/ 4701948 w 5351080"/>
                    <a:gd name="connsiteY465" fmla="*/ 4432537 h 6057772"/>
                    <a:gd name="connsiteX466" fmla="*/ 4680728 w 5351080"/>
                    <a:gd name="connsiteY466" fmla="*/ 4443743 h 6057772"/>
                    <a:gd name="connsiteX467" fmla="*/ 4698204 w 5351080"/>
                    <a:gd name="connsiteY467" fmla="*/ 4461176 h 6057772"/>
                    <a:gd name="connsiteX468" fmla="*/ 4705694 w 5351080"/>
                    <a:gd name="connsiteY468" fmla="*/ 4515965 h 6057772"/>
                    <a:gd name="connsiteX469" fmla="*/ 4713182 w 5351080"/>
                    <a:gd name="connsiteY469" fmla="*/ 4552075 h 6057772"/>
                    <a:gd name="connsiteX470" fmla="*/ 4745636 w 5351080"/>
                    <a:gd name="connsiteY470" fmla="*/ 4563282 h 6057772"/>
                    <a:gd name="connsiteX471" fmla="*/ 4744388 w 5351080"/>
                    <a:gd name="connsiteY471" fmla="*/ 4539623 h 6057772"/>
                    <a:gd name="connsiteX472" fmla="*/ 4738146 w 5351080"/>
                    <a:gd name="connsiteY472" fmla="*/ 4512229 h 6057772"/>
                    <a:gd name="connsiteX473" fmla="*/ 4769352 w 5351080"/>
                    <a:gd name="connsiteY473" fmla="*/ 4512229 h 6057772"/>
                    <a:gd name="connsiteX474" fmla="*/ 4820528 w 5351080"/>
                    <a:gd name="connsiteY474" fmla="*/ 4528416 h 6057772"/>
                    <a:gd name="connsiteX475" fmla="*/ 4849238 w 5351080"/>
                    <a:gd name="connsiteY475" fmla="*/ 4560791 h 6057772"/>
                    <a:gd name="connsiteX476" fmla="*/ 4806798 w 5351080"/>
                    <a:gd name="connsiteY476" fmla="*/ 4601883 h 6057772"/>
                    <a:gd name="connsiteX477" fmla="*/ 4709438 w 5351080"/>
                    <a:gd name="connsiteY477" fmla="*/ 4585695 h 6057772"/>
                    <a:gd name="connsiteX478" fmla="*/ 4575878 w 5351080"/>
                    <a:gd name="connsiteY478" fmla="*/ 4590676 h 6057772"/>
                    <a:gd name="connsiteX479" fmla="*/ 4466036 w 5351080"/>
                    <a:gd name="connsiteY479" fmla="*/ 4588186 h 6057772"/>
                    <a:gd name="connsiteX480" fmla="*/ 4432334 w 5351080"/>
                    <a:gd name="connsiteY480" fmla="*/ 4575734 h 6057772"/>
                    <a:gd name="connsiteX481" fmla="*/ 4382404 w 5351080"/>
                    <a:gd name="connsiteY481" fmla="*/ 4553320 h 6057772"/>
                    <a:gd name="connsiteX482" fmla="*/ 4351200 w 5351080"/>
                    <a:gd name="connsiteY482" fmla="*/ 4503513 h 6057772"/>
                    <a:gd name="connsiteX483" fmla="*/ 4423596 w 5351080"/>
                    <a:gd name="connsiteY483" fmla="*/ 4489816 h 6057772"/>
                    <a:gd name="connsiteX484" fmla="*/ 4590858 w 5351080"/>
                    <a:gd name="connsiteY484" fmla="*/ 4417594 h 6057772"/>
                    <a:gd name="connsiteX485" fmla="*/ 4662006 w 5351080"/>
                    <a:gd name="connsiteY485" fmla="*/ 4350354 h 6057772"/>
                    <a:gd name="connsiteX486" fmla="*/ 4665172 w 5351080"/>
                    <a:gd name="connsiteY486" fmla="*/ 4350312 h 6057772"/>
                    <a:gd name="connsiteX487" fmla="*/ 4659964 w 5351080"/>
                    <a:gd name="connsiteY487" fmla="*/ 4346353 h 6057772"/>
                    <a:gd name="connsiteX488" fmla="*/ 4722584 w 5351080"/>
                    <a:gd name="connsiteY488" fmla="*/ 4280162 h 6057772"/>
                    <a:gd name="connsiteX489" fmla="*/ 4724524 w 5351080"/>
                    <a:gd name="connsiteY489" fmla="*/ 4281205 h 6057772"/>
                    <a:gd name="connsiteX490" fmla="*/ 4724416 w 5351080"/>
                    <a:gd name="connsiteY490" fmla="*/ 4280623 h 6057772"/>
                    <a:gd name="connsiteX491" fmla="*/ 4760614 w 5351080"/>
                    <a:gd name="connsiteY491" fmla="*/ 4203421 h 6057772"/>
                    <a:gd name="connsiteX492" fmla="*/ 4779338 w 5351080"/>
                    <a:gd name="connsiteY492" fmla="*/ 4154859 h 6057772"/>
                    <a:gd name="connsiteX493" fmla="*/ 4820528 w 5351080"/>
                    <a:gd name="connsiteY493" fmla="*/ 4077657 h 6057772"/>
                    <a:gd name="connsiteX494" fmla="*/ 4842996 w 5351080"/>
                    <a:gd name="connsiteY494" fmla="*/ 4022868 h 6057772"/>
                    <a:gd name="connsiteX495" fmla="*/ 4896670 w 5351080"/>
                    <a:gd name="connsiteY495" fmla="*/ 3985513 h 6057772"/>
                    <a:gd name="connsiteX496" fmla="*/ 4982798 w 5351080"/>
                    <a:gd name="connsiteY496" fmla="*/ 3936950 h 6057772"/>
                    <a:gd name="connsiteX497" fmla="*/ 5038966 w 5351080"/>
                    <a:gd name="connsiteY497" fmla="*/ 3936950 h 6057772"/>
                    <a:gd name="connsiteX498" fmla="*/ 5090144 w 5351080"/>
                    <a:gd name="connsiteY498" fmla="*/ 3953138 h 6057772"/>
                    <a:gd name="connsiteX499" fmla="*/ 5121350 w 5351080"/>
                    <a:gd name="connsiteY499" fmla="*/ 3926989 h 6057772"/>
                    <a:gd name="connsiteX500" fmla="*/ 5127590 w 5351080"/>
                    <a:gd name="connsiteY500" fmla="*/ 3819902 h 6057772"/>
                    <a:gd name="connsiteX501" fmla="*/ 5110116 w 5351080"/>
                    <a:gd name="connsiteY501" fmla="*/ 3794998 h 6057772"/>
                    <a:gd name="connsiteX502" fmla="*/ 5098882 w 5351080"/>
                    <a:gd name="connsiteY502" fmla="*/ 3821147 h 6057772"/>
                    <a:gd name="connsiteX503" fmla="*/ 5073916 w 5351080"/>
                    <a:gd name="connsiteY503" fmla="*/ 3882162 h 6057772"/>
                    <a:gd name="connsiteX504" fmla="*/ 5036470 w 5351080"/>
                    <a:gd name="connsiteY504" fmla="*/ 3873445 h 6057772"/>
                    <a:gd name="connsiteX505" fmla="*/ 5047704 w 5351080"/>
                    <a:gd name="connsiteY505" fmla="*/ 3771340 h 6057772"/>
                    <a:gd name="connsiteX506" fmla="*/ 5093888 w 5351080"/>
                    <a:gd name="connsiteY506" fmla="*/ 3742700 h 6057772"/>
                    <a:gd name="connsiteX507" fmla="*/ 5137576 w 5351080"/>
                    <a:gd name="connsiteY507" fmla="*/ 3695383 h 6057772"/>
                    <a:gd name="connsiteX508" fmla="*/ 5180016 w 5351080"/>
                    <a:gd name="connsiteY508" fmla="*/ 3537244 h 6057772"/>
                    <a:gd name="connsiteX509" fmla="*/ 5187504 w 5351080"/>
                    <a:gd name="connsiteY509" fmla="*/ 3516075 h 6057772"/>
                    <a:gd name="connsiteX510" fmla="*/ 5161292 w 5351080"/>
                    <a:gd name="connsiteY510" fmla="*/ 3390311 h 6057772"/>
                    <a:gd name="connsiteX511" fmla="*/ 5161292 w 5351080"/>
                    <a:gd name="connsiteY511" fmla="*/ 3340503 h 6057772"/>
                    <a:gd name="connsiteX512" fmla="*/ 3228083 w 5351080"/>
                    <a:gd name="connsiteY512" fmla="*/ 1837174 h 6057772"/>
                    <a:gd name="connsiteX513" fmla="*/ 3254392 w 5351080"/>
                    <a:gd name="connsiteY513" fmla="*/ 1846823 h 6057772"/>
                    <a:gd name="connsiteX514" fmla="*/ 3295552 w 5351080"/>
                    <a:gd name="connsiteY514" fmla="*/ 1856804 h 6057772"/>
                    <a:gd name="connsiteX515" fmla="*/ 3319250 w 5351080"/>
                    <a:gd name="connsiteY515" fmla="*/ 1897971 h 6057772"/>
                    <a:gd name="connsiteX516" fmla="*/ 3326734 w 5351080"/>
                    <a:gd name="connsiteY516" fmla="*/ 1925417 h 6057772"/>
                    <a:gd name="connsiteX517" fmla="*/ 3351680 w 5351080"/>
                    <a:gd name="connsiteY517" fmla="*/ 1926664 h 6057772"/>
                    <a:gd name="connsiteX518" fmla="*/ 3477654 w 5351080"/>
                    <a:gd name="connsiteY518" fmla="*/ 1899219 h 6057772"/>
                    <a:gd name="connsiteX519" fmla="*/ 3483890 w 5351080"/>
                    <a:gd name="connsiteY519" fmla="*/ 1901714 h 6057772"/>
                    <a:gd name="connsiteX520" fmla="*/ 3564962 w 5351080"/>
                    <a:gd name="connsiteY520" fmla="*/ 1946624 h 6057772"/>
                    <a:gd name="connsiteX521" fmla="*/ 3607368 w 5351080"/>
                    <a:gd name="connsiteY521" fmla="*/ 1982802 h 6057772"/>
                    <a:gd name="connsiteX522" fmla="*/ 3614852 w 5351080"/>
                    <a:gd name="connsiteY522" fmla="*/ 1987792 h 6057772"/>
                    <a:gd name="connsiteX523" fmla="*/ 3621088 w 5351080"/>
                    <a:gd name="connsiteY523" fmla="*/ 2095079 h 6057772"/>
                    <a:gd name="connsiteX524" fmla="*/ 3599884 w 5351080"/>
                    <a:gd name="connsiteY524" fmla="*/ 2098821 h 6057772"/>
                    <a:gd name="connsiteX525" fmla="*/ 3530038 w 5351080"/>
                    <a:gd name="connsiteY525" fmla="*/ 2060148 h 6057772"/>
                    <a:gd name="connsiteX526" fmla="*/ 3432752 w 5351080"/>
                    <a:gd name="connsiteY526" fmla="*/ 2021475 h 6057772"/>
                    <a:gd name="connsiteX527" fmla="*/ 3412796 w 5351080"/>
                    <a:gd name="connsiteY527" fmla="*/ 2032703 h 6057772"/>
                    <a:gd name="connsiteX528" fmla="*/ 3385356 w 5351080"/>
                    <a:gd name="connsiteY528" fmla="*/ 2047673 h 6057772"/>
                    <a:gd name="connsiteX529" fmla="*/ 3356668 w 5351080"/>
                    <a:gd name="connsiteY529" fmla="*/ 2056406 h 6057772"/>
                    <a:gd name="connsiteX530" fmla="*/ 3327982 w 5351080"/>
                    <a:gd name="connsiteY530" fmla="*/ 2151217 h 6057772"/>
                    <a:gd name="connsiteX531" fmla="*/ 3331724 w 5351080"/>
                    <a:gd name="connsiteY531" fmla="*/ 2172424 h 6057772"/>
                    <a:gd name="connsiteX532" fmla="*/ 3380366 w 5351080"/>
                    <a:gd name="connsiteY532" fmla="*/ 2277215 h 6057772"/>
                    <a:gd name="connsiteX533" fmla="*/ 3416538 w 5351080"/>
                    <a:gd name="connsiteY533" fmla="*/ 2298423 h 6057772"/>
                    <a:gd name="connsiteX534" fmla="*/ 3493868 w 5351080"/>
                    <a:gd name="connsiteY534" fmla="*/ 2332106 h 6057772"/>
                    <a:gd name="connsiteX535" fmla="*/ 3502598 w 5351080"/>
                    <a:gd name="connsiteY535" fmla="*/ 2342086 h 6057772"/>
                    <a:gd name="connsiteX536" fmla="*/ 3515072 w 5351080"/>
                    <a:gd name="connsiteY536" fmla="*/ 2440640 h 6057772"/>
                    <a:gd name="connsiteX537" fmla="*/ 3508834 w 5351080"/>
                    <a:gd name="connsiteY537" fmla="*/ 2439392 h 6057772"/>
                    <a:gd name="connsiteX538" fmla="*/ 3448966 w 5351080"/>
                    <a:gd name="connsiteY538" fmla="*/ 2453115 h 6057772"/>
                    <a:gd name="connsiteX539" fmla="*/ 3417784 w 5351080"/>
                    <a:gd name="connsiteY539" fmla="*/ 2510500 h 6057772"/>
                    <a:gd name="connsiteX540" fmla="*/ 3429010 w 5351080"/>
                    <a:gd name="connsiteY540" fmla="*/ 2592836 h 6057772"/>
                    <a:gd name="connsiteX541" fmla="*/ 3460192 w 5351080"/>
                    <a:gd name="connsiteY541" fmla="*/ 2605311 h 6057772"/>
                    <a:gd name="connsiteX542" fmla="*/ 3495114 w 5351080"/>
                    <a:gd name="connsiteY542" fmla="*/ 2605311 h 6057772"/>
                    <a:gd name="connsiteX543" fmla="*/ 3576186 w 5351080"/>
                    <a:gd name="connsiteY543" fmla="*/ 2637747 h 6057772"/>
                    <a:gd name="connsiteX544" fmla="*/ 3593648 w 5351080"/>
                    <a:gd name="connsiteY544" fmla="*/ 2650222 h 6057772"/>
                    <a:gd name="connsiteX545" fmla="*/ 3651022 w 5351080"/>
                    <a:gd name="connsiteY545" fmla="*/ 2673925 h 6057772"/>
                    <a:gd name="connsiteX546" fmla="*/ 3663496 w 5351080"/>
                    <a:gd name="connsiteY546" fmla="*/ 2604064 h 6057772"/>
                    <a:gd name="connsiteX547" fmla="*/ 3611110 w 5351080"/>
                    <a:gd name="connsiteY547" fmla="*/ 2585351 h 6057772"/>
                    <a:gd name="connsiteX548" fmla="*/ 3593648 w 5351080"/>
                    <a:gd name="connsiteY548" fmla="*/ 2586599 h 6057772"/>
                    <a:gd name="connsiteX549" fmla="*/ 3598638 w 5351080"/>
                    <a:gd name="connsiteY549" fmla="*/ 2566638 h 6057772"/>
                    <a:gd name="connsiteX550" fmla="*/ 3627324 w 5351080"/>
                    <a:gd name="connsiteY550" fmla="*/ 2550421 h 6057772"/>
                    <a:gd name="connsiteX551" fmla="*/ 3675968 w 5351080"/>
                    <a:gd name="connsiteY551" fmla="*/ 2506758 h 6057772"/>
                    <a:gd name="connsiteX552" fmla="*/ 3670980 w 5351080"/>
                    <a:gd name="connsiteY552" fmla="*/ 2491788 h 6057772"/>
                    <a:gd name="connsiteX553" fmla="*/ 3608616 w 5351080"/>
                    <a:gd name="connsiteY553" fmla="*/ 2461847 h 6057772"/>
                    <a:gd name="connsiteX554" fmla="*/ 3592402 w 5351080"/>
                    <a:gd name="connsiteY554" fmla="*/ 2444382 h 6057772"/>
                    <a:gd name="connsiteX555" fmla="*/ 3606122 w 5351080"/>
                    <a:gd name="connsiteY555" fmla="*/ 2431907 h 6057772"/>
                    <a:gd name="connsiteX556" fmla="*/ 3648528 w 5351080"/>
                    <a:gd name="connsiteY556" fmla="*/ 2385749 h 6057772"/>
                    <a:gd name="connsiteX557" fmla="*/ 3656012 w 5351080"/>
                    <a:gd name="connsiteY557" fmla="*/ 2283453 h 6057772"/>
                    <a:gd name="connsiteX558" fmla="*/ 3653518 w 5351080"/>
                    <a:gd name="connsiteY558" fmla="*/ 2268483 h 6057772"/>
                    <a:gd name="connsiteX559" fmla="*/ 3628572 w 5351080"/>
                    <a:gd name="connsiteY559" fmla="*/ 2172424 h 6057772"/>
                    <a:gd name="connsiteX560" fmla="*/ 3672226 w 5351080"/>
                    <a:gd name="connsiteY560" fmla="*/ 2095079 h 6057772"/>
                    <a:gd name="connsiteX561" fmla="*/ 3695924 w 5351080"/>
                    <a:gd name="connsiteY561" fmla="*/ 2085098 h 6057772"/>
                    <a:gd name="connsiteX562" fmla="*/ 3715880 w 5351080"/>
                    <a:gd name="connsiteY562" fmla="*/ 2082603 h 6057772"/>
                    <a:gd name="connsiteX563" fmla="*/ 3710892 w 5351080"/>
                    <a:gd name="connsiteY563" fmla="*/ 2100069 h 6057772"/>
                    <a:gd name="connsiteX564" fmla="*/ 3715880 w 5351080"/>
                    <a:gd name="connsiteY564" fmla="*/ 2122524 h 6057772"/>
                    <a:gd name="connsiteX565" fmla="*/ 3763276 w 5351080"/>
                    <a:gd name="connsiteY565" fmla="*/ 2111296 h 6057772"/>
                    <a:gd name="connsiteX566" fmla="*/ 3763276 w 5351080"/>
                    <a:gd name="connsiteY566" fmla="*/ 2088841 h 6057772"/>
                    <a:gd name="connsiteX567" fmla="*/ 3779492 w 5351080"/>
                    <a:gd name="connsiteY567" fmla="*/ 2046426 h 6057772"/>
                    <a:gd name="connsiteX568" fmla="*/ 3809426 w 5351080"/>
                    <a:gd name="connsiteY568" fmla="*/ 2033950 h 6057772"/>
                    <a:gd name="connsiteX569" fmla="*/ 3860564 w 5351080"/>
                    <a:gd name="connsiteY569" fmla="*/ 2058901 h 6057772"/>
                    <a:gd name="connsiteX570" fmla="*/ 3907960 w 5351080"/>
                    <a:gd name="connsiteY570" fmla="*/ 2088841 h 6057772"/>
                    <a:gd name="connsiteX571" fmla="*/ 3931658 w 5351080"/>
                    <a:gd name="connsiteY571" fmla="*/ 2095079 h 6057772"/>
                    <a:gd name="connsiteX572" fmla="*/ 3952860 w 5351080"/>
                    <a:gd name="connsiteY572" fmla="*/ 2097574 h 6057772"/>
                    <a:gd name="connsiteX573" fmla="*/ 4048900 w 5351080"/>
                    <a:gd name="connsiteY573" fmla="*/ 2096326 h 6057772"/>
                    <a:gd name="connsiteX574" fmla="*/ 4088812 w 5351080"/>
                    <a:gd name="connsiteY574" fmla="*/ 2092583 h 6057772"/>
                    <a:gd name="connsiteX575" fmla="*/ 4075092 w 5351080"/>
                    <a:gd name="connsiteY575" fmla="*/ 2060148 h 6057772"/>
                    <a:gd name="connsiteX576" fmla="*/ 4091306 w 5351080"/>
                    <a:gd name="connsiteY576" fmla="*/ 2028960 h 6057772"/>
                    <a:gd name="connsiteX577" fmla="*/ 4133714 w 5351080"/>
                    <a:gd name="connsiteY577" fmla="*/ 2020228 h 6057772"/>
                    <a:gd name="connsiteX578" fmla="*/ 4162402 w 5351080"/>
                    <a:gd name="connsiteY578" fmla="*/ 2038940 h 6057772"/>
                    <a:gd name="connsiteX579" fmla="*/ 4174874 w 5351080"/>
                    <a:gd name="connsiteY579" fmla="*/ 2052663 h 6057772"/>
                    <a:gd name="connsiteX580" fmla="*/ 4259688 w 5351080"/>
                    <a:gd name="connsiteY580" fmla="*/ 2086346 h 6057772"/>
                    <a:gd name="connsiteX581" fmla="*/ 4277150 w 5351080"/>
                    <a:gd name="connsiteY581" fmla="*/ 2081356 h 6057772"/>
                    <a:gd name="connsiteX582" fmla="*/ 4314568 w 5351080"/>
                    <a:gd name="connsiteY582" fmla="*/ 2072623 h 6057772"/>
                    <a:gd name="connsiteX583" fmla="*/ 4351986 w 5351080"/>
                    <a:gd name="connsiteY583" fmla="*/ 2042683 h 6057772"/>
                    <a:gd name="connsiteX584" fmla="*/ 4420584 w 5351080"/>
                    <a:gd name="connsiteY584" fmla="*/ 1969080 h 6057772"/>
                    <a:gd name="connsiteX585" fmla="*/ 4446778 w 5351080"/>
                    <a:gd name="connsiteY585" fmla="*/ 2000268 h 6057772"/>
                    <a:gd name="connsiteX586" fmla="*/ 4458002 w 5351080"/>
                    <a:gd name="connsiteY586" fmla="*/ 2031455 h 6057772"/>
                    <a:gd name="connsiteX587" fmla="*/ 4480454 w 5351080"/>
                    <a:gd name="connsiteY587" fmla="*/ 2009000 h 6057772"/>
                    <a:gd name="connsiteX588" fmla="*/ 4509140 w 5351080"/>
                    <a:gd name="connsiteY588" fmla="*/ 1996525 h 6057772"/>
                    <a:gd name="connsiteX589" fmla="*/ 4567762 w 5351080"/>
                    <a:gd name="connsiteY589" fmla="*/ 1986545 h 6057772"/>
                    <a:gd name="connsiteX590" fmla="*/ 4697478 w 5351080"/>
                    <a:gd name="connsiteY590" fmla="*/ 1977812 h 6057772"/>
                    <a:gd name="connsiteX591" fmla="*/ 4709950 w 5351080"/>
                    <a:gd name="connsiteY591" fmla="*/ 2048921 h 6057772"/>
                    <a:gd name="connsiteX592" fmla="*/ 4693736 w 5351080"/>
                    <a:gd name="connsiteY592" fmla="*/ 2075118 h 6057772"/>
                    <a:gd name="connsiteX593" fmla="*/ 4702466 w 5351080"/>
                    <a:gd name="connsiteY593" fmla="*/ 2106306 h 6057772"/>
                    <a:gd name="connsiteX594" fmla="*/ 4716186 w 5351080"/>
                    <a:gd name="connsiteY594" fmla="*/ 2142484 h 6057772"/>
                    <a:gd name="connsiteX595" fmla="*/ 4724918 w 5351080"/>
                    <a:gd name="connsiteY595" fmla="*/ 2204860 h 6057772"/>
                    <a:gd name="connsiteX596" fmla="*/ 4726164 w 5351080"/>
                    <a:gd name="connsiteY596" fmla="*/ 2219830 h 6057772"/>
                    <a:gd name="connsiteX597" fmla="*/ 4712444 w 5351080"/>
                    <a:gd name="connsiteY597" fmla="*/ 2283453 h 6057772"/>
                    <a:gd name="connsiteX598" fmla="*/ 4744874 w 5351080"/>
                    <a:gd name="connsiteY598" fmla="*/ 2365789 h 6057772"/>
                    <a:gd name="connsiteX599" fmla="*/ 4742378 w 5351080"/>
                    <a:gd name="connsiteY599" fmla="*/ 2386997 h 6057772"/>
                    <a:gd name="connsiteX600" fmla="*/ 4736142 w 5351080"/>
                    <a:gd name="connsiteY600" fmla="*/ 2414442 h 6057772"/>
                    <a:gd name="connsiteX601" fmla="*/ 4768572 w 5351080"/>
                    <a:gd name="connsiteY601" fmla="*/ 2410699 h 6057772"/>
                    <a:gd name="connsiteX602" fmla="*/ 4797258 w 5351080"/>
                    <a:gd name="connsiteY602" fmla="*/ 2384502 h 6057772"/>
                    <a:gd name="connsiteX603" fmla="*/ 4823452 w 5351080"/>
                    <a:gd name="connsiteY603" fmla="*/ 2377016 h 6057772"/>
                    <a:gd name="connsiteX604" fmla="*/ 4824698 w 5351080"/>
                    <a:gd name="connsiteY604" fmla="*/ 2399472 h 6057772"/>
                    <a:gd name="connsiteX605" fmla="*/ 4820956 w 5351080"/>
                    <a:gd name="connsiteY605" fmla="*/ 2428164 h 6057772"/>
                    <a:gd name="connsiteX606" fmla="*/ 4768572 w 5351080"/>
                    <a:gd name="connsiteY606" fmla="*/ 2464342 h 6057772"/>
                    <a:gd name="connsiteX607" fmla="*/ 4736142 w 5351080"/>
                    <a:gd name="connsiteY607" fmla="*/ 2483055 h 6057772"/>
                    <a:gd name="connsiteX608" fmla="*/ 4762336 w 5351080"/>
                    <a:gd name="connsiteY608" fmla="*/ 2500520 h 6057772"/>
                    <a:gd name="connsiteX609" fmla="*/ 4794764 w 5351080"/>
                    <a:gd name="connsiteY609" fmla="*/ 2537946 h 6057772"/>
                    <a:gd name="connsiteX610" fmla="*/ 4813474 w 5351080"/>
                    <a:gd name="connsiteY610" fmla="*/ 2557906 h 6057772"/>
                    <a:gd name="connsiteX611" fmla="*/ 4839666 w 5351080"/>
                    <a:gd name="connsiteY611" fmla="*/ 2542936 h 6057772"/>
                    <a:gd name="connsiteX612" fmla="*/ 4863364 w 5351080"/>
                    <a:gd name="connsiteY612" fmla="*/ 2526718 h 6057772"/>
                    <a:gd name="connsiteX613" fmla="*/ 4893298 w 5351080"/>
                    <a:gd name="connsiteY613" fmla="*/ 2556658 h 6057772"/>
                    <a:gd name="connsiteX614" fmla="*/ 4885814 w 5351080"/>
                    <a:gd name="connsiteY614" fmla="*/ 2589094 h 6057772"/>
                    <a:gd name="connsiteX615" fmla="*/ 4877084 w 5351080"/>
                    <a:gd name="connsiteY615" fmla="*/ 2609054 h 6057772"/>
                    <a:gd name="connsiteX616" fmla="*/ 4862116 w 5351080"/>
                    <a:gd name="connsiteY616" fmla="*/ 2718835 h 6057772"/>
                    <a:gd name="connsiteX617" fmla="*/ 4853386 w 5351080"/>
                    <a:gd name="connsiteY617" fmla="*/ 2746280 h 6057772"/>
                    <a:gd name="connsiteX618" fmla="*/ 4873342 w 5351080"/>
                    <a:gd name="connsiteY618" fmla="*/ 2769983 h 6057772"/>
                    <a:gd name="connsiteX619" fmla="*/ 4905770 w 5351080"/>
                    <a:gd name="connsiteY619" fmla="*/ 2772478 h 6057772"/>
                    <a:gd name="connsiteX620" fmla="*/ 4919490 w 5351080"/>
                    <a:gd name="connsiteY620" fmla="*/ 2798676 h 6057772"/>
                    <a:gd name="connsiteX621" fmla="*/ 4899534 w 5351080"/>
                    <a:gd name="connsiteY621" fmla="*/ 2799923 h 6057772"/>
                    <a:gd name="connsiteX622" fmla="*/ 4879578 w 5351080"/>
                    <a:gd name="connsiteY622" fmla="*/ 2807408 h 6057772"/>
                    <a:gd name="connsiteX623" fmla="*/ 4807236 w 5351080"/>
                    <a:gd name="connsiteY623" fmla="*/ 2801171 h 6057772"/>
                    <a:gd name="connsiteX624" fmla="*/ 4798506 w 5351080"/>
                    <a:gd name="connsiteY624" fmla="*/ 2793686 h 6057772"/>
                    <a:gd name="connsiteX625" fmla="*/ 4830934 w 5351080"/>
                    <a:gd name="connsiteY625" fmla="*/ 2876022 h 6057772"/>
                    <a:gd name="connsiteX626" fmla="*/ 4837172 w 5351080"/>
                    <a:gd name="connsiteY626" fmla="*/ 2878517 h 6057772"/>
                    <a:gd name="connsiteX627" fmla="*/ 4860870 w 5351080"/>
                    <a:gd name="connsiteY627" fmla="*/ 2898477 h 6057772"/>
                    <a:gd name="connsiteX628" fmla="*/ 4867106 w 5351080"/>
                    <a:gd name="connsiteY628" fmla="*/ 2868537 h 6057772"/>
                    <a:gd name="connsiteX629" fmla="*/ 4893298 w 5351080"/>
                    <a:gd name="connsiteY629" fmla="*/ 2858557 h 6057772"/>
                    <a:gd name="connsiteX630" fmla="*/ 4919490 w 5351080"/>
                    <a:gd name="connsiteY630" fmla="*/ 2878517 h 6057772"/>
                    <a:gd name="connsiteX631" fmla="*/ 4909512 w 5351080"/>
                    <a:gd name="connsiteY631" fmla="*/ 2908457 h 6057772"/>
                    <a:gd name="connsiteX632" fmla="*/ 4877084 w 5351080"/>
                    <a:gd name="connsiteY632" fmla="*/ 2927170 h 6057772"/>
                    <a:gd name="connsiteX633" fmla="*/ 4907018 w 5351080"/>
                    <a:gd name="connsiteY633" fmla="*/ 2972080 h 6057772"/>
                    <a:gd name="connsiteX634" fmla="*/ 4939446 w 5351080"/>
                    <a:gd name="connsiteY634" fmla="*/ 3009506 h 6057772"/>
                    <a:gd name="connsiteX635" fmla="*/ 4939446 w 5351080"/>
                    <a:gd name="connsiteY635" fmla="*/ 3180415 h 6057772"/>
                    <a:gd name="connsiteX636" fmla="*/ 4921984 w 5351080"/>
                    <a:gd name="connsiteY636" fmla="*/ 3216593 h 6057772"/>
                    <a:gd name="connsiteX637" fmla="*/ 4834676 w 5351080"/>
                    <a:gd name="connsiteY637" fmla="*/ 3322631 h 6057772"/>
                    <a:gd name="connsiteX638" fmla="*/ 4784786 w 5351080"/>
                    <a:gd name="connsiteY638" fmla="*/ 3389997 h 6057772"/>
                    <a:gd name="connsiteX639" fmla="*/ 4756098 w 5351080"/>
                    <a:gd name="connsiteY639" fmla="*/ 3383759 h 6057772"/>
                    <a:gd name="connsiteX640" fmla="*/ 4727412 w 5351080"/>
                    <a:gd name="connsiteY640" fmla="*/ 3392492 h 6057772"/>
                    <a:gd name="connsiteX641" fmla="*/ 4686252 w 5351080"/>
                    <a:gd name="connsiteY641" fmla="*/ 3504768 h 6057772"/>
                    <a:gd name="connsiteX642" fmla="*/ 4651328 w 5351080"/>
                    <a:gd name="connsiteY642" fmla="*/ 3565896 h 6057772"/>
                    <a:gd name="connsiteX643" fmla="*/ 4577740 w 5351080"/>
                    <a:gd name="connsiteY643" fmla="*/ 3660707 h 6057772"/>
                    <a:gd name="connsiteX644" fmla="*/ 4580234 w 5351080"/>
                    <a:gd name="connsiteY644" fmla="*/ 3734311 h 6057772"/>
                    <a:gd name="connsiteX645" fmla="*/ 4552794 w 5351080"/>
                    <a:gd name="connsiteY645" fmla="*/ 3790449 h 6057772"/>
                    <a:gd name="connsiteX646" fmla="*/ 4527850 w 5351080"/>
                    <a:gd name="connsiteY646" fmla="*/ 3832864 h 6057772"/>
                    <a:gd name="connsiteX647" fmla="*/ 4486690 w 5351080"/>
                    <a:gd name="connsiteY647" fmla="*/ 3875280 h 6057772"/>
                    <a:gd name="connsiteX648" fmla="*/ 4456756 w 5351080"/>
                    <a:gd name="connsiteY648" fmla="*/ 3875280 h 6057772"/>
                    <a:gd name="connsiteX649" fmla="*/ 4317062 w 5351080"/>
                    <a:gd name="connsiteY649" fmla="*/ 3849082 h 6057772"/>
                    <a:gd name="connsiteX650" fmla="*/ 4270912 w 5351080"/>
                    <a:gd name="connsiteY650" fmla="*/ 3817894 h 6057772"/>
                    <a:gd name="connsiteX651" fmla="*/ 4284632 w 5351080"/>
                    <a:gd name="connsiteY651" fmla="*/ 3771736 h 6057772"/>
                    <a:gd name="connsiteX652" fmla="*/ 4325792 w 5351080"/>
                    <a:gd name="connsiteY652" fmla="*/ 3683163 h 6057772"/>
                    <a:gd name="connsiteX653" fmla="*/ 4342008 w 5351080"/>
                    <a:gd name="connsiteY653" fmla="*/ 3655717 h 6057772"/>
                    <a:gd name="connsiteX654" fmla="*/ 4328288 w 5351080"/>
                    <a:gd name="connsiteY654" fmla="*/ 3624530 h 6057772"/>
                    <a:gd name="connsiteX655" fmla="*/ 4289622 w 5351080"/>
                    <a:gd name="connsiteY655" fmla="*/ 3604569 h 6057772"/>
                    <a:gd name="connsiteX656" fmla="*/ 4237236 w 5351080"/>
                    <a:gd name="connsiteY656" fmla="*/ 3600827 h 6057772"/>
                    <a:gd name="connsiteX657" fmla="*/ 4127478 w 5351080"/>
                    <a:gd name="connsiteY657" fmla="*/ 3610807 h 6057772"/>
                    <a:gd name="connsiteX658" fmla="*/ 4068856 w 5351080"/>
                    <a:gd name="connsiteY658" fmla="*/ 3610807 h 6057772"/>
                    <a:gd name="connsiteX659" fmla="*/ 4032686 w 5351080"/>
                    <a:gd name="connsiteY659" fmla="*/ 3603322 h 6057772"/>
                    <a:gd name="connsiteX660" fmla="*/ 4032866 w 5351080"/>
                    <a:gd name="connsiteY660" fmla="*/ 3602781 h 6057772"/>
                    <a:gd name="connsiteX661" fmla="*/ 4011406 w 5351080"/>
                    <a:gd name="connsiteY661" fmla="*/ 3603289 h 6057772"/>
                    <a:gd name="connsiteX662" fmla="*/ 3991626 w 5351080"/>
                    <a:gd name="connsiteY662" fmla="*/ 3622603 h 6057772"/>
                    <a:gd name="connsiteX663" fmla="*/ 3974184 w 5351080"/>
                    <a:gd name="connsiteY663" fmla="*/ 3626341 h 6057772"/>
                    <a:gd name="connsiteX664" fmla="*/ 3863298 w 5351080"/>
                    <a:gd name="connsiteY664" fmla="*/ 3559053 h 6057772"/>
                    <a:gd name="connsiteX665" fmla="*/ 3849594 w 5351080"/>
                    <a:gd name="connsiteY665" fmla="*/ 3551577 h 6057772"/>
                    <a:gd name="connsiteX666" fmla="*/ 3741200 w 5351080"/>
                    <a:gd name="connsiteY666" fmla="*/ 3617618 h 6057772"/>
                    <a:gd name="connsiteX667" fmla="*/ 3676412 w 5351080"/>
                    <a:gd name="connsiteY667" fmla="*/ 3655001 h 6057772"/>
                    <a:gd name="connsiteX668" fmla="*/ 3655232 w 5351080"/>
                    <a:gd name="connsiteY668" fmla="*/ 3638802 h 6057772"/>
                    <a:gd name="connsiteX669" fmla="*/ 3639036 w 5351080"/>
                    <a:gd name="connsiteY669" fmla="*/ 3621357 h 6057772"/>
                    <a:gd name="connsiteX670" fmla="*/ 3629068 w 5351080"/>
                    <a:gd name="connsiteY670" fmla="*/ 3645032 h 6057772"/>
                    <a:gd name="connsiteX671" fmla="*/ 3602904 w 5351080"/>
                    <a:gd name="connsiteY671" fmla="*/ 3724780 h 6057772"/>
                    <a:gd name="connsiteX672" fmla="*/ 3596674 w 5351080"/>
                    <a:gd name="connsiteY672" fmla="*/ 3743471 h 6057772"/>
                    <a:gd name="connsiteX673" fmla="*/ 3551822 w 5351080"/>
                    <a:gd name="connsiteY673" fmla="*/ 3795806 h 6057772"/>
                    <a:gd name="connsiteX674" fmla="*/ 3536872 w 5351080"/>
                    <a:gd name="connsiteY674" fmla="*/ 3823220 h 6057772"/>
                    <a:gd name="connsiteX675" fmla="*/ 3535626 w 5351080"/>
                    <a:gd name="connsiteY675" fmla="*/ 3900476 h 6057772"/>
                    <a:gd name="connsiteX676" fmla="*/ 3526904 w 5351080"/>
                    <a:gd name="connsiteY676" fmla="*/ 3915429 h 6057772"/>
                    <a:gd name="connsiteX677" fmla="*/ 3516936 w 5351080"/>
                    <a:gd name="connsiteY677" fmla="*/ 3904214 h 6057772"/>
                    <a:gd name="connsiteX678" fmla="*/ 3489526 w 5351080"/>
                    <a:gd name="connsiteY678" fmla="*/ 3900476 h 6057772"/>
                    <a:gd name="connsiteX679" fmla="*/ 3477068 w 5351080"/>
                    <a:gd name="connsiteY679" fmla="*/ 3946580 h 6057772"/>
                    <a:gd name="connsiteX680" fmla="*/ 3462118 w 5351080"/>
                    <a:gd name="connsiteY680" fmla="*/ 3975240 h 6057772"/>
                    <a:gd name="connsiteX681" fmla="*/ 3443428 w 5351080"/>
                    <a:gd name="connsiteY681" fmla="*/ 3964025 h 6057772"/>
                    <a:gd name="connsiteX682" fmla="*/ 3430970 w 5351080"/>
                    <a:gd name="connsiteY682" fmla="*/ 3932874 h 6057772"/>
                    <a:gd name="connsiteX683" fmla="*/ 3422248 w 5351080"/>
                    <a:gd name="connsiteY683" fmla="*/ 3911690 h 6057772"/>
                    <a:gd name="connsiteX684" fmla="*/ 3403560 w 5351080"/>
                    <a:gd name="connsiteY684" fmla="*/ 3924151 h 6057772"/>
                    <a:gd name="connsiteX685" fmla="*/ 3377396 w 5351080"/>
                    <a:gd name="connsiteY685" fmla="*/ 3952811 h 6057772"/>
                    <a:gd name="connsiteX686" fmla="*/ 3347494 w 5351080"/>
                    <a:gd name="connsiteY686" fmla="*/ 3967763 h 6057772"/>
                    <a:gd name="connsiteX687" fmla="*/ 3331296 w 5351080"/>
                    <a:gd name="connsiteY687" fmla="*/ 3941596 h 6057772"/>
                    <a:gd name="connsiteX688" fmla="*/ 3292674 w 5351080"/>
                    <a:gd name="connsiteY688" fmla="*/ 3876801 h 6057772"/>
                    <a:gd name="connsiteX689" fmla="*/ 3281460 w 5351080"/>
                    <a:gd name="connsiteY689" fmla="*/ 3865586 h 6057772"/>
                    <a:gd name="connsiteX690" fmla="*/ 3270248 w 5351080"/>
                    <a:gd name="connsiteY690" fmla="*/ 3825712 h 6057772"/>
                    <a:gd name="connsiteX691" fmla="*/ 3199230 w 5351080"/>
                    <a:gd name="connsiteY691" fmla="*/ 3821974 h 6057772"/>
                    <a:gd name="connsiteX692" fmla="*/ 3179296 w 5351080"/>
                    <a:gd name="connsiteY692" fmla="*/ 3821974 h 6057772"/>
                    <a:gd name="connsiteX693" fmla="*/ 3183034 w 5351080"/>
                    <a:gd name="connsiteY693" fmla="*/ 3800790 h 6057772"/>
                    <a:gd name="connsiteX694" fmla="*/ 3193002 w 5351080"/>
                    <a:gd name="connsiteY694" fmla="*/ 3775869 h 6057772"/>
                    <a:gd name="connsiteX695" fmla="*/ 3231624 w 5351080"/>
                    <a:gd name="connsiteY695" fmla="*/ 3767147 h 6057772"/>
                    <a:gd name="connsiteX696" fmla="*/ 3240346 w 5351080"/>
                    <a:gd name="connsiteY696" fmla="*/ 3777115 h 6057772"/>
                    <a:gd name="connsiteX697" fmla="*/ 3273986 w 5351080"/>
                    <a:gd name="connsiteY697" fmla="*/ 3779607 h 6057772"/>
                    <a:gd name="connsiteX698" fmla="*/ 3262772 w 5351080"/>
                    <a:gd name="connsiteY698" fmla="*/ 3750948 h 6057772"/>
                    <a:gd name="connsiteX699" fmla="*/ 3211690 w 5351080"/>
                    <a:gd name="connsiteY699" fmla="*/ 3708581 h 6057772"/>
                    <a:gd name="connsiteX700" fmla="*/ 3195494 w 5351080"/>
                    <a:gd name="connsiteY700" fmla="*/ 3709827 h 6057772"/>
                    <a:gd name="connsiteX701" fmla="*/ 3145656 w 5351080"/>
                    <a:gd name="connsiteY701" fmla="*/ 3826958 h 6057772"/>
                    <a:gd name="connsiteX702" fmla="*/ 3144410 w 5351080"/>
                    <a:gd name="connsiteY702" fmla="*/ 3859356 h 6057772"/>
                    <a:gd name="connsiteX703" fmla="*/ 3160608 w 5351080"/>
                    <a:gd name="connsiteY703" fmla="*/ 3881785 h 6057772"/>
                    <a:gd name="connsiteX704" fmla="*/ 3175558 w 5351080"/>
                    <a:gd name="connsiteY704" fmla="*/ 3889261 h 6057772"/>
                    <a:gd name="connsiteX705" fmla="*/ 3195494 w 5351080"/>
                    <a:gd name="connsiteY705" fmla="*/ 3970256 h 6057772"/>
                    <a:gd name="connsiteX706" fmla="*/ 3185526 w 5351080"/>
                    <a:gd name="connsiteY706" fmla="*/ 4050004 h 6057772"/>
                    <a:gd name="connsiteX707" fmla="*/ 3169330 w 5351080"/>
                    <a:gd name="connsiteY707" fmla="*/ 4064957 h 6057772"/>
                    <a:gd name="connsiteX708" fmla="*/ 3140674 w 5351080"/>
                    <a:gd name="connsiteY708" fmla="*/ 4046266 h 6057772"/>
                    <a:gd name="connsiteX709" fmla="*/ 3126968 w 5351080"/>
                    <a:gd name="connsiteY709" fmla="*/ 3997669 h 6057772"/>
                    <a:gd name="connsiteX710" fmla="*/ 3108280 w 5351080"/>
                    <a:gd name="connsiteY710" fmla="*/ 3978978 h 6057772"/>
                    <a:gd name="connsiteX711" fmla="*/ 3095820 w 5351080"/>
                    <a:gd name="connsiteY711" fmla="*/ 4000161 h 6057772"/>
                    <a:gd name="connsiteX712" fmla="*/ 3068410 w 5351080"/>
                    <a:gd name="connsiteY712" fmla="*/ 4067449 h 6057772"/>
                    <a:gd name="connsiteX713" fmla="*/ 3028542 w 5351080"/>
                    <a:gd name="connsiteY713" fmla="*/ 4074925 h 6057772"/>
                    <a:gd name="connsiteX714" fmla="*/ 2976214 w 5351080"/>
                    <a:gd name="connsiteY714" fmla="*/ 4031313 h 6057772"/>
                    <a:gd name="connsiteX715" fmla="*/ 2947558 w 5351080"/>
                    <a:gd name="connsiteY715" fmla="*/ 4036297 h 6057772"/>
                    <a:gd name="connsiteX716" fmla="*/ 2891492 w 5351080"/>
                    <a:gd name="connsiteY716" fmla="*/ 4073679 h 6057772"/>
                    <a:gd name="connsiteX717" fmla="*/ 2861590 w 5351080"/>
                    <a:gd name="connsiteY717" fmla="*/ 4087386 h 6057772"/>
                    <a:gd name="connsiteX718" fmla="*/ 2834180 w 5351080"/>
                    <a:gd name="connsiteY718" fmla="*/ 4088632 h 6057772"/>
                    <a:gd name="connsiteX719" fmla="*/ 2814246 w 5351080"/>
                    <a:gd name="connsiteY719" fmla="*/ 4061219 h 6057772"/>
                    <a:gd name="connsiteX720" fmla="*/ 2830442 w 5351080"/>
                    <a:gd name="connsiteY720" fmla="*/ 4033805 h 6057772"/>
                    <a:gd name="connsiteX721" fmla="*/ 2846640 w 5351080"/>
                    <a:gd name="connsiteY721" fmla="*/ 4031313 h 6057772"/>
                    <a:gd name="connsiteX722" fmla="*/ 2840410 w 5351080"/>
                    <a:gd name="connsiteY722" fmla="*/ 4010130 h 6057772"/>
                    <a:gd name="connsiteX723" fmla="*/ 2806770 w 5351080"/>
                    <a:gd name="connsiteY723" fmla="*/ 4002653 h 6057772"/>
                    <a:gd name="connsiteX724" fmla="*/ 2725786 w 5351080"/>
                    <a:gd name="connsiteY724" fmla="*/ 4002653 h 6057772"/>
                    <a:gd name="connsiteX725" fmla="*/ 2690902 w 5351080"/>
                    <a:gd name="connsiteY725" fmla="*/ 4027575 h 6057772"/>
                    <a:gd name="connsiteX726" fmla="*/ 2689656 w 5351080"/>
                    <a:gd name="connsiteY726" fmla="*/ 4047512 h 6057772"/>
                    <a:gd name="connsiteX727" fmla="*/ 2664738 w 5351080"/>
                    <a:gd name="connsiteY727" fmla="*/ 4071187 h 6057772"/>
                    <a:gd name="connsiteX728" fmla="*/ 2652278 w 5351080"/>
                    <a:gd name="connsiteY728" fmla="*/ 4041281 h 6057772"/>
                    <a:gd name="connsiteX729" fmla="*/ 2675950 w 5351080"/>
                    <a:gd name="connsiteY729" fmla="*/ 3892999 h 6057772"/>
                    <a:gd name="connsiteX730" fmla="*/ 2697130 w 5351080"/>
                    <a:gd name="connsiteY730" fmla="*/ 3873062 h 6057772"/>
                    <a:gd name="connsiteX731" fmla="*/ 2856606 w 5351080"/>
                    <a:gd name="connsiteY731" fmla="*/ 3838172 h 6057772"/>
                    <a:gd name="connsiteX732" fmla="*/ 2969984 w 5351080"/>
                    <a:gd name="connsiteY732" fmla="*/ 3851879 h 6057772"/>
                    <a:gd name="connsiteX733" fmla="*/ 2999886 w 5351080"/>
                    <a:gd name="connsiteY733" fmla="*/ 3863094 h 6057772"/>
                    <a:gd name="connsiteX734" fmla="*/ 3002378 w 5351080"/>
                    <a:gd name="connsiteY734" fmla="*/ 3824466 h 6057772"/>
                    <a:gd name="connsiteX735" fmla="*/ 2978706 w 5351080"/>
                    <a:gd name="connsiteY735" fmla="*/ 3770885 h 6057772"/>
                    <a:gd name="connsiteX736" fmla="*/ 2913918 w 5351080"/>
                    <a:gd name="connsiteY736" fmla="*/ 3704843 h 6057772"/>
                    <a:gd name="connsiteX737" fmla="*/ 2836672 w 5351080"/>
                    <a:gd name="connsiteY737" fmla="*/ 3672445 h 6057772"/>
                    <a:gd name="connsiteX738" fmla="*/ 2793066 w 5351080"/>
                    <a:gd name="connsiteY738" fmla="*/ 3698613 h 6057772"/>
                    <a:gd name="connsiteX739" fmla="*/ 2783098 w 5351080"/>
                    <a:gd name="connsiteY739" fmla="*/ 3729765 h 6057772"/>
                    <a:gd name="connsiteX740" fmla="*/ 2728278 w 5351080"/>
                    <a:gd name="connsiteY740" fmla="*/ 3767147 h 6057772"/>
                    <a:gd name="connsiteX741" fmla="*/ 2703360 w 5351080"/>
                    <a:gd name="connsiteY741" fmla="*/ 3780853 h 6057772"/>
                    <a:gd name="connsiteX742" fmla="*/ 2659754 w 5351080"/>
                    <a:gd name="connsiteY742" fmla="*/ 3814497 h 6057772"/>
                    <a:gd name="connsiteX743" fmla="*/ 2631098 w 5351080"/>
                    <a:gd name="connsiteY743" fmla="*/ 3863094 h 6057772"/>
                    <a:gd name="connsiteX744" fmla="*/ 2633590 w 5351080"/>
                    <a:gd name="connsiteY744" fmla="*/ 3883031 h 6057772"/>
                    <a:gd name="connsiteX745" fmla="*/ 2608672 w 5351080"/>
                    <a:gd name="connsiteY745" fmla="*/ 3884277 h 6057772"/>
                    <a:gd name="connsiteX746" fmla="*/ 2552606 w 5351080"/>
                    <a:gd name="connsiteY746" fmla="*/ 3901722 h 6057772"/>
                    <a:gd name="connsiteX747" fmla="*/ 2527688 w 5351080"/>
                    <a:gd name="connsiteY747" fmla="*/ 3919167 h 6057772"/>
                    <a:gd name="connsiteX748" fmla="*/ 2520212 w 5351080"/>
                    <a:gd name="connsiteY748" fmla="*/ 3876801 h 6057772"/>
                    <a:gd name="connsiteX749" fmla="*/ 2513982 w 5351080"/>
                    <a:gd name="connsiteY749" fmla="*/ 3849387 h 6057772"/>
                    <a:gd name="connsiteX750" fmla="*/ 2479098 w 5351080"/>
                    <a:gd name="connsiteY750" fmla="*/ 3859356 h 6057772"/>
                    <a:gd name="connsiteX751" fmla="*/ 2474114 w 5351080"/>
                    <a:gd name="connsiteY751" fmla="*/ 3870570 h 6057772"/>
                    <a:gd name="connsiteX752" fmla="*/ 2430506 w 5351080"/>
                    <a:gd name="connsiteY752" fmla="*/ 3892999 h 6057772"/>
                    <a:gd name="connsiteX753" fmla="*/ 2414310 w 5351080"/>
                    <a:gd name="connsiteY753" fmla="*/ 3902968 h 6057772"/>
                    <a:gd name="connsiteX754" fmla="*/ 2374442 w 5351080"/>
                    <a:gd name="connsiteY754" fmla="*/ 3919167 h 6057772"/>
                    <a:gd name="connsiteX755" fmla="*/ 2360736 w 5351080"/>
                    <a:gd name="connsiteY755" fmla="*/ 3851879 h 6057772"/>
                    <a:gd name="connsiteX756" fmla="*/ 2376932 w 5351080"/>
                    <a:gd name="connsiteY756" fmla="*/ 3810759 h 6057772"/>
                    <a:gd name="connsiteX757" fmla="*/ 2391884 w 5351080"/>
                    <a:gd name="connsiteY757" fmla="*/ 3748456 h 6057772"/>
                    <a:gd name="connsiteX758" fmla="*/ 2349524 w 5351080"/>
                    <a:gd name="connsiteY758" fmla="*/ 3704843 h 6057772"/>
                    <a:gd name="connsiteX759" fmla="*/ 2298440 w 5351080"/>
                    <a:gd name="connsiteY759" fmla="*/ 3713566 h 6057772"/>
                    <a:gd name="connsiteX760" fmla="*/ 2262310 w 5351080"/>
                    <a:gd name="connsiteY760" fmla="*/ 3732257 h 6057772"/>
                    <a:gd name="connsiteX761" fmla="*/ 2192538 w 5351080"/>
                    <a:gd name="connsiteY761" fmla="*/ 3753440 h 6057772"/>
                    <a:gd name="connsiteX762" fmla="*/ 2178834 w 5351080"/>
                    <a:gd name="connsiteY762" fmla="*/ 3733503 h 6057772"/>
                    <a:gd name="connsiteX763" fmla="*/ 2181326 w 5351080"/>
                    <a:gd name="connsiteY763" fmla="*/ 3708581 h 6057772"/>
                    <a:gd name="connsiteX764" fmla="*/ 2162638 w 5351080"/>
                    <a:gd name="connsiteY764" fmla="*/ 3658739 h 6057772"/>
                    <a:gd name="connsiteX765" fmla="*/ 2086636 w 5351080"/>
                    <a:gd name="connsiteY765" fmla="*/ 3655001 h 6057772"/>
                    <a:gd name="connsiteX766" fmla="*/ 2069194 w 5351080"/>
                    <a:gd name="connsiteY766" fmla="*/ 3657493 h 6057772"/>
                    <a:gd name="connsiteX767" fmla="*/ 2057982 w 5351080"/>
                    <a:gd name="connsiteY767" fmla="*/ 3625095 h 6057772"/>
                    <a:gd name="connsiteX768" fmla="*/ 2071686 w 5351080"/>
                    <a:gd name="connsiteY768" fmla="*/ 3534132 h 6057772"/>
                    <a:gd name="connsiteX769" fmla="*/ 2076670 w 5351080"/>
                    <a:gd name="connsiteY769" fmla="*/ 3468090 h 6057772"/>
                    <a:gd name="connsiteX770" fmla="*/ 2065456 w 5351080"/>
                    <a:gd name="connsiteY770" fmla="*/ 3434447 h 6057772"/>
                    <a:gd name="connsiteX771" fmla="*/ 2018112 w 5351080"/>
                    <a:gd name="connsiteY771" fmla="*/ 3421986 h 6057772"/>
                    <a:gd name="connsiteX772" fmla="*/ 1986964 w 5351080"/>
                    <a:gd name="connsiteY772" fmla="*/ 3436939 h 6057772"/>
                    <a:gd name="connsiteX773" fmla="*/ 2038046 w 5351080"/>
                    <a:gd name="connsiteY773" fmla="*/ 3468090 h 6057772"/>
                    <a:gd name="connsiteX774" fmla="*/ 2041784 w 5351080"/>
                    <a:gd name="connsiteY774" fmla="*/ 3493012 h 6057772"/>
                    <a:gd name="connsiteX775" fmla="*/ 2010636 w 5351080"/>
                    <a:gd name="connsiteY775" fmla="*/ 3485535 h 6057772"/>
                    <a:gd name="connsiteX776" fmla="*/ 1964538 w 5351080"/>
                    <a:gd name="connsiteY776" fmla="*/ 3443169 h 6057772"/>
                    <a:gd name="connsiteX777" fmla="*/ 1965784 w 5351080"/>
                    <a:gd name="connsiteY777" fmla="*/ 3405787 h 6057772"/>
                    <a:gd name="connsiteX778" fmla="*/ 1960800 w 5351080"/>
                    <a:gd name="connsiteY778" fmla="*/ 3370897 h 6057772"/>
                    <a:gd name="connsiteX779" fmla="*/ 1937128 w 5351080"/>
                    <a:gd name="connsiteY779" fmla="*/ 3308594 h 6057772"/>
                    <a:gd name="connsiteX780" fmla="*/ 1930898 w 5351080"/>
                    <a:gd name="connsiteY780" fmla="*/ 3283672 h 6057772"/>
                    <a:gd name="connsiteX781" fmla="*/ 1909718 w 5351080"/>
                    <a:gd name="connsiteY781" fmla="*/ 3291149 h 6057772"/>
                    <a:gd name="connsiteX782" fmla="*/ 1841194 w 5351080"/>
                    <a:gd name="connsiteY782" fmla="*/ 3303609 h 6057772"/>
                    <a:gd name="connsiteX783" fmla="*/ 1815030 w 5351080"/>
                    <a:gd name="connsiteY783" fmla="*/ 3274950 h 6057772"/>
                    <a:gd name="connsiteX784" fmla="*/ 1757718 w 5351080"/>
                    <a:gd name="connsiteY784" fmla="*/ 3225107 h 6057772"/>
                    <a:gd name="connsiteX785" fmla="*/ 1745258 w 5351080"/>
                    <a:gd name="connsiteY785" fmla="*/ 3216385 h 6057772"/>
                    <a:gd name="connsiteX786" fmla="*/ 1757718 w 5351080"/>
                    <a:gd name="connsiteY786" fmla="*/ 3197694 h 6057772"/>
                    <a:gd name="connsiteX787" fmla="*/ 1793850 w 5351080"/>
                    <a:gd name="connsiteY787" fmla="*/ 3150343 h 6057772"/>
                    <a:gd name="connsiteX788" fmla="*/ 1796340 w 5351080"/>
                    <a:gd name="connsiteY788" fmla="*/ 3145359 h 6057772"/>
                    <a:gd name="connsiteX789" fmla="*/ 1818768 w 5351080"/>
                    <a:gd name="connsiteY789" fmla="*/ 3030721 h 6057772"/>
                    <a:gd name="connsiteX790" fmla="*/ 1790112 w 5351080"/>
                    <a:gd name="connsiteY790" fmla="*/ 2974648 h 6057772"/>
                    <a:gd name="connsiteX791" fmla="*/ 1666766 w 5351080"/>
                    <a:gd name="connsiteY791" fmla="*/ 2876208 h 6057772"/>
                    <a:gd name="connsiteX792" fmla="*/ 1606964 w 5351080"/>
                    <a:gd name="connsiteY792" fmla="*/ 2785245 h 6057772"/>
                    <a:gd name="connsiteX793" fmla="*/ 1567094 w 5351080"/>
                    <a:gd name="connsiteY793" fmla="*/ 2721696 h 6057772"/>
                    <a:gd name="connsiteX794" fmla="*/ 1563356 w 5351080"/>
                    <a:gd name="connsiteY794" fmla="*/ 2671853 h 6057772"/>
                    <a:gd name="connsiteX795" fmla="*/ 1585782 w 5351080"/>
                    <a:gd name="connsiteY795" fmla="*/ 2633225 h 6057772"/>
                    <a:gd name="connsiteX796" fmla="*/ 1613192 w 5351080"/>
                    <a:gd name="connsiteY796" fmla="*/ 2502388 h 6057772"/>
                    <a:gd name="connsiteX797" fmla="*/ 1619422 w 5351080"/>
                    <a:gd name="connsiteY797" fmla="*/ 2463760 h 6057772"/>
                    <a:gd name="connsiteX798" fmla="*/ 1646832 w 5351080"/>
                    <a:gd name="connsiteY798" fmla="*/ 2448807 h 6057772"/>
                    <a:gd name="connsiteX799" fmla="*/ 1686702 w 5351080"/>
                    <a:gd name="connsiteY799" fmla="*/ 2421394 h 6057772"/>
                    <a:gd name="connsiteX800" fmla="*/ 1702898 w 5351080"/>
                    <a:gd name="connsiteY800" fmla="*/ 2357844 h 6057772"/>
                    <a:gd name="connsiteX801" fmla="*/ 1726570 w 5351080"/>
                    <a:gd name="connsiteY801" fmla="*/ 2342891 h 6057772"/>
                    <a:gd name="connsiteX802" fmla="*/ 1783882 w 5351080"/>
                    <a:gd name="connsiteY802" fmla="*/ 2384012 h 6057772"/>
                    <a:gd name="connsiteX803" fmla="*/ 1803816 w 5351080"/>
                    <a:gd name="connsiteY803" fmla="*/ 2466252 h 6057772"/>
                    <a:gd name="connsiteX804" fmla="*/ 1766440 w 5351080"/>
                    <a:gd name="connsiteY804" fmla="*/ 2448807 h 6057772"/>
                    <a:gd name="connsiteX805" fmla="*/ 1752734 w 5351080"/>
                    <a:gd name="connsiteY805" fmla="*/ 2502388 h 6057772"/>
                    <a:gd name="connsiteX806" fmla="*/ 1752734 w 5351080"/>
                    <a:gd name="connsiteY806" fmla="*/ 2574660 h 6057772"/>
                    <a:gd name="connsiteX807" fmla="*/ 1757718 w 5351080"/>
                    <a:gd name="connsiteY807" fmla="*/ 2630733 h 6057772"/>
                    <a:gd name="connsiteX808" fmla="*/ 1766440 w 5351080"/>
                    <a:gd name="connsiteY808" fmla="*/ 2700513 h 6057772"/>
                    <a:gd name="connsiteX809" fmla="*/ 1787620 w 5351080"/>
                    <a:gd name="connsiteY809" fmla="*/ 2744125 h 6057772"/>
                    <a:gd name="connsiteX810" fmla="*/ 1824996 w 5351080"/>
                    <a:gd name="connsiteY810" fmla="*/ 2759078 h 6057772"/>
                    <a:gd name="connsiteX811" fmla="*/ 1843686 w 5351080"/>
                    <a:gd name="connsiteY811" fmla="*/ 2779015 h 6057772"/>
                    <a:gd name="connsiteX812" fmla="*/ 1815030 w 5351080"/>
                    <a:gd name="connsiteY812" fmla="*/ 2826366 h 6057772"/>
                    <a:gd name="connsiteX813" fmla="*/ 1805062 w 5351080"/>
                    <a:gd name="connsiteY813" fmla="*/ 2848795 h 6057772"/>
                    <a:gd name="connsiteX814" fmla="*/ 1821260 w 5351080"/>
                    <a:gd name="connsiteY814" fmla="*/ 2921067 h 6057772"/>
                    <a:gd name="connsiteX815" fmla="*/ 1868604 w 5351080"/>
                    <a:gd name="connsiteY815" fmla="*/ 3014522 h 6057772"/>
                    <a:gd name="connsiteX816" fmla="*/ 1959554 w 5351080"/>
                    <a:gd name="connsiteY816" fmla="*/ 3132898 h 6057772"/>
                    <a:gd name="connsiteX817" fmla="*/ 2011882 w 5351080"/>
                    <a:gd name="connsiteY817" fmla="*/ 3156574 h 6057772"/>
                    <a:gd name="connsiteX818" fmla="*/ 2030572 w 5351080"/>
                    <a:gd name="connsiteY818" fmla="*/ 3170280 h 6057772"/>
                    <a:gd name="connsiteX819" fmla="*/ 2084146 w 5351080"/>
                    <a:gd name="connsiteY819" fmla="*/ 3314824 h 6057772"/>
                    <a:gd name="connsiteX820" fmla="*/ 2110310 w 5351080"/>
                    <a:gd name="connsiteY820" fmla="*/ 3395818 h 6057772"/>
                    <a:gd name="connsiteX821" fmla="*/ 2122768 w 5351080"/>
                    <a:gd name="connsiteY821" fmla="*/ 3400803 h 6057772"/>
                    <a:gd name="connsiteX822" fmla="*/ 2171358 w 5351080"/>
                    <a:gd name="connsiteY822" fmla="*/ 3421986 h 6057772"/>
                    <a:gd name="connsiteX823" fmla="*/ 2183818 w 5351080"/>
                    <a:gd name="connsiteY823" fmla="*/ 3431954 h 6057772"/>
                    <a:gd name="connsiteX824" fmla="*/ 2203752 w 5351080"/>
                    <a:gd name="connsiteY824" fmla="*/ 3456876 h 6057772"/>
                    <a:gd name="connsiteX825" fmla="*/ 2171358 w 5351080"/>
                    <a:gd name="connsiteY825" fmla="*/ 3484289 h 6057772"/>
                    <a:gd name="connsiteX826" fmla="*/ 2145194 w 5351080"/>
                    <a:gd name="connsiteY826" fmla="*/ 3495504 h 6057772"/>
                    <a:gd name="connsiteX827" fmla="*/ 2168866 w 5351080"/>
                    <a:gd name="connsiteY827" fmla="*/ 3535378 h 6057772"/>
                    <a:gd name="connsiteX828" fmla="*/ 2190048 w 5351080"/>
                    <a:gd name="connsiteY828" fmla="*/ 3544100 h 6057772"/>
                    <a:gd name="connsiteX829" fmla="*/ 2227424 w 5351080"/>
                    <a:gd name="connsiteY829" fmla="*/ 3534132 h 6057772"/>
                    <a:gd name="connsiteX830" fmla="*/ 2251096 w 5351080"/>
                    <a:gd name="connsiteY830" fmla="*/ 3524163 h 6057772"/>
                    <a:gd name="connsiteX831" fmla="*/ 2297196 w 5351080"/>
                    <a:gd name="connsiteY831" fmla="*/ 3574006 h 6057772"/>
                    <a:gd name="connsiteX832" fmla="*/ 2287228 w 5351080"/>
                    <a:gd name="connsiteY832" fmla="*/ 3606404 h 6057772"/>
                    <a:gd name="connsiteX833" fmla="*/ 2302178 w 5351080"/>
                    <a:gd name="connsiteY833" fmla="*/ 3692383 h 6057772"/>
                    <a:gd name="connsiteX834" fmla="*/ 2330834 w 5351080"/>
                    <a:gd name="connsiteY834" fmla="*/ 3696121 h 6057772"/>
                    <a:gd name="connsiteX835" fmla="*/ 2376932 w 5351080"/>
                    <a:gd name="connsiteY835" fmla="*/ 3696121 h 6057772"/>
                    <a:gd name="connsiteX836" fmla="*/ 2409326 w 5351080"/>
                    <a:gd name="connsiteY836" fmla="*/ 3678676 h 6057772"/>
                    <a:gd name="connsiteX837" fmla="*/ 2434244 w 5351080"/>
                    <a:gd name="connsiteY837" fmla="*/ 3658739 h 6057772"/>
                    <a:gd name="connsiteX838" fmla="*/ 2444212 w 5351080"/>
                    <a:gd name="connsiteY838" fmla="*/ 3696121 h 6057772"/>
                    <a:gd name="connsiteX839" fmla="*/ 2440474 w 5351080"/>
                    <a:gd name="connsiteY839" fmla="*/ 3711074 h 6057772"/>
                    <a:gd name="connsiteX840" fmla="*/ 2531426 w 5351080"/>
                    <a:gd name="connsiteY840" fmla="*/ 3692383 h 6057772"/>
                    <a:gd name="connsiteX841" fmla="*/ 2527688 w 5351080"/>
                    <a:gd name="connsiteY841" fmla="*/ 3762162 h 6057772"/>
                    <a:gd name="connsiteX842" fmla="*/ 2562572 w 5351080"/>
                    <a:gd name="connsiteY842" fmla="*/ 3708581 h 6057772"/>
                    <a:gd name="connsiteX843" fmla="*/ 2618638 w 5351080"/>
                    <a:gd name="connsiteY843" fmla="*/ 3738487 h 6057772"/>
                    <a:gd name="connsiteX844" fmla="*/ 2687164 w 5351080"/>
                    <a:gd name="connsiteY844" fmla="*/ 3711074 h 6057772"/>
                    <a:gd name="connsiteX845" fmla="*/ 2729524 w 5351080"/>
                    <a:gd name="connsiteY845" fmla="*/ 3693629 h 6057772"/>
                    <a:gd name="connsiteX846" fmla="*/ 2761918 w 5351080"/>
                    <a:gd name="connsiteY846" fmla="*/ 3676184 h 6057772"/>
                    <a:gd name="connsiteX847" fmla="*/ 2826706 w 5351080"/>
                    <a:gd name="connsiteY847" fmla="*/ 3647524 h 6057772"/>
                    <a:gd name="connsiteX848" fmla="*/ 2837918 w 5351080"/>
                    <a:gd name="connsiteY848" fmla="*/ 3652508 h 6057772"/>
                    <a:gd name="connsiteX849" fmla="*/ 2925132 w 5351080"/>
                    <a:gd name="connsiteY849" fmla="*/ 3687398 h 6057772"/>
                    <a:gd name="connsiteX850" fmla="*/ 2992410 w 5351080"/>
                    <a:gd name="connsiteY850" fmla="*/ 3676184 h 6057772"/>
                    <a:gd name="connsiteX851" fmla="*/ 2987426 w 5351080"/>
                    <a:gd name="connsiteY851" fmla="*/ 3657493 h 6057772"/>
                    <a:gd name="connsiteX852" fmla="*/ 2911426 w 5351080"/>
                    <a:gd name="connsiteY852" fmla="*/ 3622603 h 6057772"/>
                    <a:gd name="connsiteX853" fmla="*/ 2896476 w 5351080"/>
                    <a:gd name="connsiteY853" fmla="*/ 3603912 h 6057772"/>
                    <a:gd name="connsiteX854" fmla="*/ 2886508 w 5351080"/>
                    <a:gd name="connsiteY854" fmla="*/ 3522917 h 6057772"/>
                    <a:gd name="connsiteX855" fmla="*/ 2932608 w 5351080"/>
                    <a:gd name="connsiteY855" fmla="*/ 3493012 h 6057772"/>
                    <a:gd name="connsiteX856" fmla="*/ 2943820 w 5351080"/>
                    <a:gd name="connsiteY856" fmla="*/ 3494258 h 6057772"/>
                    <a:gd name="connsiteX857" fmla="*/ 3043492 w 5351080"/>
                    <a:gd name="connsiteY857" fmla="*/ 3552823 h 6057772"/>
                    <a:gd name="connsiteX858" fmla="*/ 3053460 w 5351080"/>
                    <a:gd name="connsiteY858" fmla="*/ 3562792 h 6057772"/>
                    <a:gd name="connsiteX859" fmla="*/ 3092082 w 5351080"/>
                    <a:gd name="connsiteY859" fmla="*/ 3560299 h 6057772"/>
                    <a:gd name="connsiteX860" fmla="*/ 3133198 w 5351080"/>
                    <a:gd name="connsiteY860" fmla="*/ 3549085 h 6057772"/>
                    <a:gd name="connsiteX861" fmla="*/ 3160608 w 5351080"/>
                    <a:gd name="connsiteY861" fmla="*/ 3561545 h 6057772"/>
                    <a:gd name="connsiteX862" fmla="*/ 3209198 w 5351080"/>
                    <a:gd name="connsiteY862" fmla="*/ 3554069 h 6057772"/>
                    <a:gd name="connsiteX863" fmla="*/ 3211690 w 5351080"/>
                    <a:gd name="connsiteY863" fmla="*/ 3516687 h 6057772"/>
                    <a:gd name="connsiteX864" fmla="*/ 3214182 w 5351080"/>
                    <a:gd name="connsiteY864" fmla="*/ 3478059 h 6057772"/>
                    <a:gd name="connsiteX865" fmla="*/ 3271494 w 5351080"/>
                    <a:gd name="connsiteY865" fmla="*/ 3453138 h 6057772"/>
                    <a:gd name="connsiteX866" fmla="*/ 3359952 w 5351080"/>
                    <a:gd name="connsiteY866" fmla="*/ 3485535 h 6057772"/>
                    <a:gd name="connsiteX867" fmla="*/ 3414772 w 5351080"/>
                    <a:gd name="connsiteY867" fmla="*/ 3470583 h 6057772"/>
                    <a:gd name="connsiteX868" fmla="*/ 3460872 w 5351080"/>
                    <a:gd name="connsiteY868" fmla="*/ 3483043 h 6057772"/>
                    <a:gd name="connsiteX869" fmla="*/ 3500740 w 5351080"/>
                    <a:gd name="connsiteY869" fmla="*/ 3493012 h 6057772"/>
                    <a:gd name="connsiteX870" fmla="*/ 3595428 w 5351080"/>
                    <a:gd name="connsiteY870" fmla="*/ 3490520 h 6057772"/>
                    <a:gd name="connsiteX871" fmla="*/ 3650248 w 5351080"/>
                    <a:gd name="connsiteY871" fmla="*/ 3504226 h 6057772"/>
                    <a:gd name="connsiteX872" fmla="*/ 3708806 w 5351080"/>
                    <a:gd name="connsiteY872" fmla="*/ 3545347 h 6057772"/>
                    <a:gd name="connsiteX873" fmla="*/ 3814708 w 5351080"/>
                    <a:gd name="connsiteY873" fmla="*/ 3545347 h 6057772"/>
                    <a:gd name="connsiteX874" fmla="*/ 3838380 w 5351080"/>
                    <a:gd name="connsiteY874" fmla="*/ 3510457 h 6057772"/>
                    <a:gd name="connsiteX875" fmla="*/ 3893200 w 5351080"/>
                    <a:gd name="connsiteY875" fmla="*/ 3486781 h 6057772"/>
                    <a:gd name="connsiteX876" fmla="*/ 3936808 w 5351080"/>
                    <a:gd name="connsiteY876" fmla="*/ 3542854 h 6057772"/>
                    <a:gd name="connsiteX877" fmla="*/ 3999102 w 5351080"/>
                    <a:gd name="connsiteY877" fmla="*/ 3578990 h 6057772"/>
                    <a:gd name="connsiteX878" fmla="*/ 4031866 w 5351080"/>
                    <a:gd name="connsiteY878" fmla="*/ 3583897 h 6057772"/>
                    <a:gd name="connsiteX879" fmla="*/ 4037286 w 5351080"/>
                    <a:gd name="connsiteY879" fmla="*/ 3595494 h 6057772"/>
                    <a:gd name="connsiteX880" fmla="*/ 4091774 w 5351080"/>
                    <a:gd name="connsiteY880" fmla="*/ 3586636 h 6057772"/>
                    <a:gd name="connsiteX881" fmla="*/ 4151176 w 5351080"/>
                    <a:gd name="connsiteY881" fmla="*/ 3593342 h 6057772"/>
                    <a:gd name="connsiteX882" fmla="*/ 4253452 w 5351080"/>
                    <a:gd name="connsiteY882" fmla="*/ 3565896 h 6057772"/>
                    <a:gd name="connsiteX883" fmla="*/ 4297106 w 5351080"/>
                    <a:gd name="connsiteY883" fmla="*/ 3569639 h 6057772"/>
                    <a:gd name="connsiteX884" fmla="*/ 4368200 w 5351080"/>
                    <a:gd name="connsiteY884" fmla="*/ 3577124 h 6057772"/>
                    <a:gd name="connsiteX885" fmla="*/ 4451766 w 5351080"/>
                    <a:gd name="connsiteY885" fmla="*/ 3549679 h 6057772"/>
                    <a:gd name="connsiteX886" fmla="*/ 4554042 w 5351080"/>
                    <a:gd name="connsiteY886" fmla="*/ 3454868 h 6057772"/>
                    <a:gd name="connsiteX887" fmla="*/ 4551548 w 5351080"/>
                    <a:gd name="connsiteY887" fmla="*/ 3351324 h 6057772"/>
                    <a:gd name="connsiteX888" fmla="*/ 4554042 w 5351080"/>
                    <a:gd name="connsiteY888" fmla="*/ 3318889 h 6057772"/>
                    <a:gd name="connsiteX889" fmla="*/ 4557784 w 5351080"/>
                    <a:gd name="connsiteY889" fmla="*/ 3257761 h 6057772"/>
                    <a:gd name="connsiteX890" fmla="*/ 4540322 w 5351080"/>
                    <a:gd name="connsiteY890" fmla="*/ 3231563 h 6057772"/>
                    <a:gd name="connsiteX891" fmla="*/ 4469228 w 5351080"/>
                    <a:gd name="connsiteY891" fmla="*/ 3194138 h 6057772"/>
                    <a:gd name="connsiteX892" fmla="*/ 4441788 w 5351080"/>
                    <a:gd name="connsiteY892" fmla="*/ 3108059 h 6057772"/>
                    <a:gd name="connsiteX893" fmla="*/ 4522860 w 5351080"/>
                    <a:gd name="connsiteY893" fmla="*/ 3079366 h 6057772"/>
                    <a:gd name="connsiteX894" fmla="*/ 4572752 w 5351080"/>
                    <a:gd name="connsiteY894" fmla="*/ 3083109 h 6057772"/>
                    <a:gd name="connsiteX895" fmla="*/ 4578988 w 5351080"/>
                    <a:gd name="connsiteY895" fmla="*/ 3053169 h 6057772"/>
                    <a:gd name="connsiteX896" fmla="*/ 4560278 w 5351080"/>
                    <a:gd name="connsiteY896" fmla="*/ 3033208 h 6057772"/>
                    <a:gd name="connsiteX897" fmla="*/ 4546558 w 5351080"/>
                    <a:gd name="connsiteY897" fmla="*/ 2999525 h 6057772"/>
                    <a:gd name="connsiteX898" fmla="*/ 4583976 w 5351080"/>
                    <a:gd name="connsiteY898" fmla="*/ 2985803 h 6057772"/>
                    <a:gd name="connsiteX899" fmla="*/ 4596450 w 5351080"/>
                    <a:gd name="connsiteY899" fmla="*/ 2866042 h 6057772"/>
                    <a:gd name="connsiteX900" fmla="*/ 4612664 w 5351080"/>
                    <a:gd name="connsiteY900" fmla="*/ 2811151 h 6057772"/>
                    <a:gd name="connsiteX901" fmla="*/ 4572752 w 5351080"/>
                    <a:gd name="connsiteY901" fmla="*/ 2736300 h 6057772"/>
                    <a:gd name="connsiteX902" fmla="*/ 4546558 w 5351080"/>
                    <a:gd name="connsiteY902" fmla="*/ 2686400 h 6057772"/>
                    <a:gd name="connsiteX903" fmla="*/ 4542816 w 5351080"/>
                    <a:gd name="connsiteY903" fmla="*/ 2673925 h 6057772"/>
                    <a:gd name="connsiteX904" fmla="*/ 4547806 w 5351080"/>
                    <a:gd name="connsiteY904" fmla="*/ 2525471 h 6057772"/>
                    <a:gd name="connsiteX905" fmla="*/ 4544064 w 5351080"/>
                    <a:gd name="connsiteY905" fmla="*/ 2481808 h 6057772"/>
                    <a:gd name="connsiteX906" fmla="*/ 4535334 w 5351080"/>
                    <a:gd name="connsiteY906" fmla="*/ 2451867 h 6057772"/>
                    <a:gd name="connsiteX907" fmla="*/ 4534086 w 5351080"/>
                    <a:gd name="connsiteY907" fmla="*/ 2428164 h 6057772"/>
                    <a:gd name="connsiteX908" fmla="*/ 4510388 w 5351080"/>
                    <a:gd name="connsiteY908" fmla="*/ 2435650 h 6057772"/>
                    <a:gd name="connsiteX909" fmla="*/ 4455508 w 5351080"/>
                    <a:gd name="connsiteY909" fmla="*/ 2440640 h 6057772"/>
                    <a:gd name="connsiteX910" fmla="*/ 4409360 w 5351080"/>
                    <a:gd name="connsiteY910" fmla="*/ 2448125 h 6057772"/>
                    <a:gd name="connsiteX911" fmla="*/ 4350738 w 5351080"/>
                    <a:gd name="connsiteY911" fmla="*/ 2434402 h 6057772"/>
                    <a:gd name="connsiteX912" fmla="*/ 4320804 w 5351080"/>
                    <a:gd name="connsiteY912" fmla="*/ 2375769 h 6057772"/>
                    <a:gd name="connsiteX913" fmla="*/ 4308330 w 5351080"/>
                    <a:gd name="connsiteY913" fmla="*/ 2350819 h 6057772"/>
                    <a:gd name="connsiteX914" fmla="*/ 4319556 w 5351080"/>
                    <a:gd name="connsiteY914" fmla="*/ 2377016 h 6057772"/>
                    <a:gd name="connsiteX915" fmla="*/ 4322050 w 5351080"/>
                    <a:gd name="connsiteY915" fmla="*/ 2465590 h 6057772"/>
                    <a:gd name="connsiteX916" fmla="*/ 4322050 w 5351080"/>
                    <a:gd name="connsiteY916" fmla="*/ 2510500 h 6057772"/>
                    <a:gd name="connsiteX917" fmla="*/ 4333276 w 5351080"/>
                    <a:gd name="connsiteY917" fmla="*/ 2577866 h 6057772"/>
                    <a:gd name="connsiteX918" fmla="*/ 4310826 w 5351080"/>
                    <a:gd name="connsiteY918" fmla="*/ 2656459 h 6057772"/>
                    <a:gd name="connsiteX919" fmla="*/ 4300848 w 5351080"/>
                    <a:gd name="connsiteY919" fmla="*/ 2691390 h 6057772"/>
                    <a:gd name="connsiteX920" fmla="*/ 4338266 w 5351080"/>
                    <a:gd name="connsiteY920" fmla="*/ 2736300 h 6057772"/>
                    <a:gd name="connsiteX921" fmla="*/ 4345748 w 5351080"/>
                    <a:gd name="connsiteY921" fmla="*/ 2827369 h 6057772"/>
                    <a:gd name="connsiteX922" fmla="*/ 4325792 w 5351080"/>
                    <a:gd name="connsiteY922" fmla="*/ 2843586 h 6057772"/>
                    <a:gd name="connsiteX923" fmla="*/ 4209798 w 5351080"/>
                    <a:gd name="connsiteY923" fmla="*/ 2838596 h 6057772"/>
                    <a:gd name="connsiteX924" fmla="*/ 4181110 w 5351080"/>
                    <a:gd name="connsiteY924" fmla="*/ 2851071 h 6057772"/>
                    <a:gd name="connsiteX925" fmla="*/ 4117500 w 5351080"/>
                    <a:gd name="connsiteY925" fmla="*/ 2893487 h 6057772"/>
                    <a:gd name="connsiteX926" fmla="*/ 4168638 w 5351080"/>
                    <a:gd name="connsiteY926" fmla="*/ 2927170 h 6057772"/>
                    <a:gd name="connsiteX927" fmla="*/ 4141198 w 5351080"/>
                    <a:gd name="connsiteY927" fmla="*/ 2969585 h 6057772"/>
                    <a:gd name="connsiteX928" fmla="*/ 4095048 w 5351080"/>
                    <a:gd name="connsiteY928" fmla="*/ 2954615 h 6057772"/>
                    <a:gd name="connsiteX929" fmla="*/ 4071350 w 5351080"/>
                    <a:gd name="connsiteY929" fmla="*/ 2992040 h 6057772"/>
                    <a:gd name="connsiteX930" fmla="*/ 4035180 w 5351080"/>
                    <a:gd name="connsiteY930" fmla="*/ 2974575 h 6057772"/>
                    <a:gd name="connsiteX931" fmla="*/ 4015224 w 5351080"/>
                    <a:gd name="connsiteY931" fmla="*/ 2968338 h 6057772"/>
                    <a:gd name="connsiteX932" fmla="*/ 3955356 w 5351080"/>
                    <a:gd name="connsiteY932" fmla="*/ 2950872 h 6057772"/>
                    <a:gd name="connsiteX933" fmla="*/ 3959096 w 5351080"/>
                    <a:gd name="connsiteY933" fmla="*/ 2910952 h 6057772"/>
                    <a:gd name="connsiteX934" fmla="*/ 3989032 w 5351080"/>
                    <a:gd name="connsiteY934" fmla="*/ 2887249 h 6057772"/>
                    <a:gd name="connsiteX935" fmla="*/ 4032686 w 5351080"/>
                    <a:gd name="connsiteY935" fmla="*/ 2883507 h 6057772"/>
                    <a:gd name="connsiteX936" fmla="*/ 4065114 w 5351080"/>
                    <a:gd name="connsiteY936" fmla="*/ 2886002 h 6057772"/>
                    <a:gd name="connsiteX937" fmla="*/ 4046406 w 5351080"/>
                    <a:gd name="connsiteY937" fmla="*/ 2872279 h 6057772"/>
                    <a:gd name="connsiteX938" fmla="*/ 4040170 w 5351080"/>
                    <a:gd name="connsiteY938" fmla="*/ 2833606 h 6057772"/>
                    <a:gd name="connsiteX939" fmla="*/ 4075092 w 5351080"/>
                    <a:gd name="connsiteY939" fmla="*/ 2831111 h 6057772"/>
                    <a:gd name="connsiteX940" fmla="*/ 4096296 w 5351080"/>
                    <a:gd name="connsiteY940" fmla="*/ 2844834 h 6057772"/>
                    <a:gd name="connsiteX941" fmla="*/ 4138704 w 5351080"/>
                    <a:gd name="connsiteY941" fmla="*/ 2823626 h 6057772"/>
                    <a:gd name="connsiteX942" fmla="*/ 4115004 w 5351080"/>
                    <a:gd name="connsiteY942" fmla="*/ 2750023 h 6057772"/>
                    <a:gd name="connsiteX943" fmla="*/ 4129972 w 5351080"/>
                    <a:gd name="connsiteY943" fmla="*/ 2660202 h 6057772"/>
                    <a:gd name="connsiteX944" fmla="*/ 4181110 w 5351080"/>
                    <a:gd name="connsiteY944" fmla="*/ 2595331 h 6057772"/>
                    <a:gd name="connsiteX945" fmla="*/ 4168638 w 5351080"/>
                    <a:gd name="connsiteY945" fmla="*/ 2571629 h 6057772"/>
                    <a:gd name="connsiteX946" fmla="*/ 4108768 w 5351080"/>
                    <a:gd name="connsiteY946" fmla="*/ 2490540 h 6057772"/>
                    <a:gd name="connsiteX947" fmla="*/ 4058878 w 5351080"/>
                    <a:gd name="connsiteY947" fmla="*/ 2374521 h 6057772"/>
                    <a:gd name="connsiteX948" fmla="*/ 4031438 w 5351080"/>
                    <a:gd name="connsiteY948" fmla="*/ 2328363 h 6057772"/>
                    <a:gd name="connsiteX949" fmla="*/ 4035180 w 5351080"/>
                    <a:gd name="connsiteY949" fmla="*/ 2285948 h 6057772"/>
                    <a:gd name="connsiteX950" fmla="*/ 4017718 w 5351080"/>
                    <a:gd name="connsiteY950" fmla="*/ 2251018 h 6057772"/>
                    <a:gd name="connsiteX951" fmla="*/ 3894240 w 5351080"/>
                    <a:gd name="connsiteY951" fmla="*/ 2256008 h 6057772"/>
                    <a:gd name="connsiteX952" fmla="*/ 3854326 w 5351080"/>
                    <a:gd name="connsiteY952" fmla="*/ 2239790 h 6057772"/>
                    <a:gd name="connsiteX953" fmla="*/ 3835618 w 5351080"/>
                    <a:gd name="connsiteY953" fmla="*/ 2208602 h 6057772"/>
                    <a:gd name="connsiteX954" fmla="*/ 3774502 w 5351080"/>
                    <a:gd name="connsiteY954" fmla="*/ 2221077 h 6057772"/>
                    <a:gd name="connsiteX955" fmla="*/ 3824392 w 5351080"/>
                    <a:gd name="connsiteY955" fmla="*/ 2256008 h 6057772"/>
                    <a:gd name="connsiteX956" fmla="*/ 3809426 w 5351080"/>
                    <a:gd name="connsiteY956" fmla="*/ 2284701 h 6057772"/>
                    <a:gd name="connsiteX957" fmla="*/ 3733342 w 5351080"/>
                    <a:gd name="connsiteY957" fmla="*/ 2319631 h 6057772"/>
                    <a:gd name="connsiteX958" fmla="*/ 3713386 w 5351080"/>
                    <a:gd name="connsiteY958" fmla="*/ 2333354 h 6057772"/>
                    <a:gd name="connsiteX959" fmla="*/ 3694678 w 5351080"/>
                    <a:gd name="connsiteY959" fmla="*/ 2413194 h 6057772"/>
                    <a:gd name="connsiteX960" fmla="*/ 3708396 w 5351080"/>
                    <a:gd name="connsiteY960" fmla="*/ 2465590 h 6057772"/>
                    <a:gd name="connsiteX961" fmla="*/ 3760782 w 5351080"/>
                    <a:gd name="connsiteY961" fmla="*/ 2596579 h 6057772"/>
                    <a:gd name="connsiteX962" fmla="*/ 3784480 w 5351080"/>
                    <a:gd name="connsiteY962" fmla="*/ 2605311 h 6057772"/>
                    <a:gd name="connsiteX963" fmla="*/ 3831876 w 5351080"/>
                    <a:gd name="connsiteY963" fmla="*/ 2616539 h 6057772"/>
                    <a:gd name="connsiteX964" fmla="*/ 3868046 w 5351080"/>
                    <a:gd name="connsiteY964" fmla="*/ 2705112 h 6057772"/>
                    <a:gd name="connsiteX965" fmla="*/ 3884262 w 5351080"/>
                    <a:gd name="connsiteY965" fmla="*/ 2769983 h 6057772"/>
                    <a:gd name="connsiteX966" fmla="*/ 3892992 w 5351080"/>
                    <a:gd name="connsiteY966" fmla="*/ 2816141 h 6057772"/>
                    <a:gd name="connsiteX967" fmla="*/ 3816908 w 5351080"/>
                    <a:gd name="connsiteY967" fmla="*/ 2883507 h 6057772"/>
                    <a:gd name="connsiteX968" fmla="*/ 3780738 w 5351080"/>
                    <a:gd name="connsiteY968" fmla="*/ 2878517 h 6057772"/>
                    <a:gd name="connsiteX969" fmla="*/ 3712138 w 5351080"/>
                    <a:gd name="connsiteY969" fmla="*/ 2832359 h 6057772"/>
                    <a:gd name="connsiteX970" fmla="*/ 3678462 w 5351080"/>
                    <a:gd name="connsiteY970" fmla="*/ 2818636 h 6057772"/>
                    <a:gd name="connsiteX971" fmla="*/ 3664742 w 5351080"/>
                    <a:gd name="connsiteY971" fmla="*/ 2784953 h 6057772"/>
                    <a:gd name="connsiteX972" fmla="*/ 3648528 w 5351080"/>
                    <a:gd name="connsiteY972" fmla="*/ 2761250 h 6057772"/>
                    <a:gd name="connsiteX973" fmla="*/ 3596144 w 5351080"/>
                    <a:gd name="connsiteY973" fmla="*/ 2716340 h 6057772"/>
                    <a:gd name="connsiteX974" fmla="*/ 3551242 w 5351080"/>
                    <a:gd name="connsiteY974" fmla="*/ 2710102 h 6057772"/>
                    <a:gd name="connsiteX975" fmla="*/ 3528790 w 5351080"/>
                    <a:gd name="connsiteY975" fmla="*/ 2720083 h 6057772"/>
                    <a:gd name="connsiteX976" fmla="*/ 3521308 w 5351080"/>
                    <a:gd name="connsiteY976" fmla="*/ 2697627 h 6057772"/>
                    <a:gd name="connsiteX977" fmla="*/ 3491374 w 5351080"/>
                    <a:gd name="connsiteY977" fmla="*/ 2670182 h 6057772"/>
                    <a:gd name="connsiteX978" fmla="*/ 3462686 w 5351080"/>
                    <a:gd name="connsiteY978" fmla="*/ 2705112 h 6057772"/>
                    <a:gd name="connsiteX979" fmla="*/ 3441482 w 5351080"/>
                    <a:gd name="connsiteY979" fmla="*/ 2753765 h 6057772"/>
                    <a:gd name="connsiteX980" fmla="*/ 3425268 w 5351080"/>
                    <a:gd name="connsiteY980" fmla="*/ 2794933 h 6057772"/>
                    <a:gd name="connsiteX981" fmla="*/ 3431504 w 5351080"/>
                    <a:gd name="connsiteY981" fmla="*/ 2837349 h 6057772"/>
                    <a:gd name="connsiteX982" fmla="*/ 3476406 w 5351080"/>
                    <a:gd name="connsiteY982" fmla="*/ 2898477 h 6057772"/>
                    <a:gd name="connsiteX983" fmla="*/ 3559972 w 5351080"/>
                    <a:gd name="connsiteY983" fmla="*/ 2965843 h 6057772"/>
                    <a:gd name="connsiteX984" fmla="*/ 3618594 w 5351080"/>
                    <a:gd name="connsiteY984" fmla="*/ 2980813 h 6057772"/>
                    <a:gd name="connsiteX985" fmla="*/ 3712138 w 5351080"/>
                    <a:gd name="connsiteY985" fmla="*/ 2982060 h 6057772"/>
                    <a:gd name="connsiteX986" fmla="*/ 3729600 w 5351080"/>
                    <a:gd name="connsiteY986" fmla="*/ 3000773 h 6057772"/>
                    <a:gd name="connsiteX987" fmla="*/ 3705902 w 5351080"/>
                    <a:gd name="connsiteY987" fmla="*/ 3068139 h 6057772"/>
                    <a:gd name="connsiteX988" fmla="*/ 3626078 w 5351080"/>
                    <a:gd name="connsiteY988" fmla="*/ 3070634 h 6057772"/>
                    <a:gd name="connsiteX989" fmla="*/ 3566208 w 5351080"/>
                    <a:gd name="connsiteY989" fmla="*/ 3063149 h 6057772"/>
                    <a:gd name="connsiteX990" fmla="*/ 3537522 w 5351080"/>
                    <a:gd name="connsiteY990" fmla="*/ 3069386 h 6057772"/>
                    <a:gd name="connsiteX991" fmla="*/ 3507588 w 5351080"/>
                    <a:gd name="connsiteY991" fmla="*/ 3086851 h 6057772"/>
                    <a:gd name="connsiteX992" fmla="*/ 3385356 w 5351080"/>
                    <a:gd name="connsiteY992" fmla="*/ 3181662 h 6057772"/>
                    <a:gd name="connsiteX993" fmla="*/ 3294306 w 5351080"/>
                    <a:gd name="connsiteY993" fmla="*/ 3300176 h 6057772"/>
                    <a:gd name="connsiteX994" fmla="*/ 3314262 w 5351080"/>
                    <a:gd name="connsiteY994" fmla="*/ 3337602 h 6057772"/>
                    <a:gd name="connsiteX995" fmla="*/ 3330476 w 5351080"/>
                    <a:gd name="connsiteY995" fmla="*/ 3350077 h 6057772"/>
                    <a:gd name="connsiteX996" fmla="*/ 3446472 w 5351080"/>
                    <a:gd name="connsiteY996" fmla="*/ 3417442 h 6057772"/>
                    <a:gd name="connsiteX997" fmla="*/ 3537522 w 5351080"/>
                    <a:gd name="connsiteY997" fmla="*/ 3464848 h 6057772"/>
                    <a:gd name="connsiteX998" fmla="*/ 3471416 w 5351080"/>
                    <a:gd name="connsiteY998" fmla="*/ 3449878 h 6057772"/>
                    <a:gd name="connsiteX999" fmla="*/ 3351680 w 5351080"/>
                    <a:gd name="connsiteY999" fmla="*/ 3426175 h 6057772"/>
                    <a:gd name="connsiteX1000" fmla="*/ 3266866 w 5351080"/>
                    <a:gd name="connsiteY1000" fmla="*/ 3380017 h 6057772"/>
                    <a:gd name="connsiteX1001" fmla="*/ 3233190 w 5351080"/>
                    <a:gd name="connsiteY1001" fmla="*/ 3363799 h 6057772"/>
                    <a:gd name="connsiteX1002" fmla="*/ 3199514 w 5351080"/>
                    <a:gd name="connsiteY1002" fmla="*/ 3353819 h 6057772"/>
                    <a:gd name="connsiteX1003" fmla="*/ 3097238 w 5351080"/>
                    <a:gd name="connsiteY1003" fmla="*/ 3322631 h 6057772"/>
                    <a:gd name="connsiteX1004" fmla="*/ 3083518 w 5351080"/>
                    <a:gd name="connsiteY1004" fmla="*/ 3333859 h 6057772"/>
                    <a:gd name="connsiteX1005" fmla="*/ 3002446 w 5351080"/>
                    <a:gd name="connsiteY1005" fmla="*/ 3399977 h 6057772"/>
                    <a:gd name="connsiteX1006" fmla="*/ 2961286 w 5351080"/>
                    <a:gd name="connsiteY1006" fmla="*/ 3380017 h 6057772"/>
                    <a:gd name="connsiteX1007" fmla="*/ 2953802 w 5351080"/>
                    <a:gd name="connsiteY1007" fmla="*/ 3323879 h 6057772"/>
                    <a:gd name="connsiteX1008" fmla="*/ 2963780 w 5351080"/>
                    <a:gd name="connsiteY1008" fmla="*/ 3290196 h 6057772"/>
                    <a:gd name="connsiteX1009" fmla="*/ 2931352 w 5351080"/>
                    <a:gd name="connsiteY1009" fmla="*/ 3297681 h 6057772"/>
                    <a:gd name="connsiteX1010" fmla="*/ 2918878 w 5351080"/>
                    <a:gd name="connsiteY1010" fmla="*/ 3296434 h 6057772"/>
                    <a:gd name="connsiteX1011" fmla="*/ 2906406 w 5351080"/>
                    <a:gd name="connsiteY1011" fmla="*/ 3280216 h 6057772"/>
                    <a:gd name="connsiteX1012" fmla="*/ 2888944 w 5351080"/>
                    <a:gd name="connsiteY1012" fmla="*/ 3272731 h 6057772"/>
                    <a:gd name="connsiteX1013" fmla="*/ 2774196 w 5351080"/>
                    <a:gd name="connsiteY1013" fmla="*/ 3272731 h 6057772"/>
                    <a:gd name="connsiteX1014" fmla="*/ 2715574 w 5351080"/>
                    <a:gd name="connsiteY1014" fmla="*/ 3280216 h 6057772"/>
                    <a:gd name="connsiteX1015" fmla="*/ 2614546 w 5351080"/>
                    <a:gd name="connsiteY1015" fmla="*/ 3312651 h 6057772"/>
                    <a:gd name="connsiteX1016" fmla="*/ 2502292 w 5351080"/>
                    <a:gd name="connsiteY1016" fmla="*/ 3291444 h 6057772"/>
                    <a:gd name="connsiteX1017" fmla="*/ 2502292 w 5351080"/>
                    <a:gd name="connsiteY1017" fmla="*/ 3288948 h 6057772"/>
                    <a:gd name="connsiteX1018" fmla="*/ 2462380 w 5351080"/>
                    <a:gd name="connsiteY1018" fmla="*/ 3211603 h 6057772"/>
                    <a:gd name="connsiteX1019" fmla="*/ 2437436 w 5351080"/>
                    <a:gd name="connsiteY1019" fmla="*/ 3197880 h 6057772"/>
                    <a:gd name="connsiteX1020" fmla="*/ 2408748 w 5351080"/>
                    <a:gd name="connsiteY1020" fmla="*/ 3239048 h 6057772"/>
                    <a:gd name="connsiteX1021" fmla="*/ 2383802 w 5351080"/>
                    <a:gd name="connsiteY1021" fmla="*/ 3413700 h 6057772"/>
                    <a:gd name="connsiteX1022" fmla="*/ 2303978 w 5351080"/>
                    <a:gd name="connsiteY1022" fmla="*/ 3427422 h 6057772"/>
                    <a:gd name="connsiteX1023" fmla="*/ 2260324 w 5351080"/>
                    <a:gd name="connsiteY1023" fmla="*/ 3423680 h 6057772"/>
                    <a:gd name="connsiteX1024" fmla="*/ 2245356 w 5351080"/>
                    <a:gd name="connsiteY1024" fmla="*/ 3362552 h 6057772"/>
                    <a:gd name="connsiteX1025" fmla="*/ 2234130 w 5351080"/>
                    <a:gd name="connsiteY1025" fmla="*/ 3341344 h 6057772"/>
                    <a:gd name="connsiteX1026" fmla="*/ 2133102 w 5351080"/>
                    <a:gd name="connsiteY1026" fmla="*/ 3196633 h 6057772"/>
                    <a:gd name="connsiteX1027" fmla="*/ 2138092 w 5351080"/>
                    <a:gd name="connsiteY1027" fmla="*/ 3162950 h 6057772"/>
                    <a:gd name="connsiteX1028" fmla="*/ 2150564 w 5351080"/>
                    <a:gd name="connsiteY1028" fmla="*/ 3119287 h 6057772"/>
                    <a:gd name="connsiteX1029" fmla="*/ 2148070 w 5351080"/>
                    <a:gd name="connsiteY1029" fmla="*/ 3049426 h 6057772"/>
                    <a:gd name="connsiteX1030" fmla="*/ 2131856 w 5351080"/>
                    <a:gd name="connsiteY1030" fmla="*/ 3023228 h 6057772"/>
                    <a:gd name="connsiteX1031" fmla="*/ 2095684 w 5351080"/>
                    <a:gd name="connsiteY1031" fmla="*/ 2978318 h 6057772"/>
                    <a:gd name="connsiteX1032" fmla="*/ 2055772 w 5351080"/>
                    <a:gd name="connsiteY1032" fmla="*/ 2922180 h 6057772"/>
                    <a:gd name="connsiteX1033" fmla="*/ 1995904 w 5351080"/>
                    <a:gd name="connsiteY1033" fmla="*/ 2876022 h 6057772"/>
                    <a:gd name="connsiteX1034" fmla="*/ 2017108 w 5351080"/>
                    <a:gd name="connsiteY1034" fmla="*/ 2802418 h 6057772"/>
                    <a:gd name="connsiteX1035" fmla="*/ 2058266 w 5351080"/>
                    <a:gd name="connsiteY1035" fmla="*/ 2762498 h 6057772"/>
                    <a:gd name="connsiteX1036" fmla="*/ 2037064 w 5351080"/>
                    <a:gd name="connsiteY1036" fmla="*/ 2722578 h 6057772"/>
                    <a:gd name="connsiteX1037" fmla="*/ 1939776 w 5351080"/>
                    <a:gd name="connsiteY1037" fmla="*/ 2697627 h 6057772"/>
                    <a:gd name="connsiteX1038" fmla="*/ 1921068 w 5351080"/>
                    <a:gd name="connsiteY1038" fmla="*/ 2673925 h 6057772"/>
                    <a:gd name="connsiteX1039" fmla="*/ 1958486 w 5351080"/>
                    <a:gd name="connsiteY1039" fmla="*/ 2648974 h 6057772"/>
                    <a:gd name="connsiteX1040" fmla="*/ 2003388 w 5351080"/>
                    <a:gd name="connsiteY1040" fmla="*/ 2647727 h 6057772"/>
                    <a:gd name="connsiteX1041" fmla="*/ 2038310 w 5351080"/>
                    <a:gd name="connsiteY1041" fmla="*/ 2577866 h 6057772"/>
                    <a:gd name="connsiteX1042" fmla="*/ 2065750 w 5351080"/>
                    <a:gd name="connsiteY1042" fmla="*/ 2522975 h 6057772"/>
                    <a:gd name="connsiteX1043" fmla="*/ 2105662 w 5351080"/>
                    <a:gd name="connsiteY1043" fmla="*/ 2511748 h 6057772"/>
                    <a:gd name="connsiteX1044" fmla="*/ 2146822 w 5351080"/>
                    <a:gd name="connsiteY1044" fmla="*/ 2491788 h 6057772"/>
                    <a:gd name="connsiteX1045" fmla="*/ 2192972 w 5351080"/>
                    <a:gd name="connsiteY1045" fmla="*/ 2491788 h 6057772"/>
                    <a:gd name="connsiteX1046" fmla="*/ 2254088 w 5351080"/>
                    <a:gd name="connsiteY1046" fmla="*/ 2631509 h 6057772"/>
                    <a:gd name="connsiteX1047" fmla="*/ 2325182 w 5351080"/>
                    <a:gd name="connsiteY1047" fmla="*/ 2872279 h 6057772"/>
                    <a:gd name="connsiteX1048" fmla="*/ 2361352 w 5351080"/>
                    <a:gd name="connsiteY1048" fmla="*/ 2895982 h 6057772"/>
                    <a:gd name="connsiteX1049" fmla="*/ 2521002 w 5351080"/>
                    <a:gd name="connsiteY1049" fmla="*/ 2818636 h 6057772"/>
                    <a:gd name="connsiteX1050" fmla="*/ 2563408 w 5351080"/>
                    <a:gd name="connsiteY1050" fmla="*/ 2796181 h 6057772"/>
                    <a:gd name="connsiteX1051" fmla="*/ 2593344 w 5351080"/>
                    <a:gd name="connsiteY1051" fmla="*/ 2747528 h 6057772"/>
                    <a:gd name="connsiteX1052" fmla="*/ 2648222 w 5351080"/>
                    <a:gd name="connsiteY1052" fmla="*/ 2596579 h 6057772"/>
                    <a:gd name="connsiteX1053" fmla="*/ 2659448 w 5351080"/>
                    <a:gd name="connsiteY1053" fmla="*/ 2590341 h 6057772"/>
                    <a:gd name="connsiteX1054" fmla="*/ 2777938 w 5351080"/>
                    <a:gd name="connsiteY1054" fmla="*/ 2464342 h 6057772"/>
                    <a:gd name="connsiteX1055" fmla="*/ 2814108 w 5351080"/>
                    <a:gd name="connsiteY1055" fmla="*/ 2404462 h 6057772"/>
                    <a:gd name="connsiteX1056" fmla="*/ 2764218 w 5351080"/>
                    <a:gd name="connsiteY1056" fmla="*/ 2348324 h 6057772"/>
                    <a:gd name="connsiteX1057" fmla="*/ 2730542 w 5351080"/>
                    <a:gd name="connsiteY1057" fmla="*/ 2283453 h 6057772"/>
                    <a:gd name="connsiteX1058" fmla="*/ 2683146 w 5351080"/>
                    <a:gd name="connsiteY1058" fmla="*/ 2216087 h 6057772"/>
                    <a:gd name="connsiteX1059" fmla="*/ 2651964 w 5351080"/>
                    <a:gd name="connsiteY1059" fmla="*/ 2172424 h 6057772"/>
                    <a:gd name="connsiteX1060" fmla="*/ 2656954 w 5351080"/>
                    <a:gd name="connsiteY1060" fmla="*/ 2143732 h 6057772"/>
                    <a:gd name="connsiteX1061" fmla="*/ 2656954 w 5351080"/>
                    <a:gd name="connsiteY1061" fmla="*/ 2110049 h 6057772"/>
                    <a:gd name="connsiteX1062" fmla="*/ 2602074 w 5351080"/>
                    <a:gd name="connsiteY1062" fmla="*/ 2081356 h 6057772"/>
                    <a:gd name="connsiteX1063" fmla="*/ 2671920 w 5351080"/>
                    <a:gd name="connsiteY1063" fmla="*/ 2035198 h 6057772"/>
                    <a:gd name="connsiteX1064" fmla="*/ 2730542 w 5351080"/>
                    <a:gd name="connsiteY1064" fmla="*/ 1965337 h 6057772"/>
                    <a:gd name="connsiteX1065" fmla="*/ 2738026 w 5351080"/>
                    <a:gd name="connsiteY1065" fmla="*/ 1931654 h 6057772"/>
                    <a:gd name="connsiteX1066" fmla="*/ 2748004 w 5351080"/>
                    <a:gd name="connsiteY1066" fmla="*/ 1883001 h 6057772"/>
                    <a:gd name="connsiteX1067" fmla="*/ 2772950 w 5351080"/>
                    <a:gd name="connsiteY1067" fmla="*/ 1863041 h 6057772"/>
                    <a:gd name="connsiteX1068" fmla="*/ 2797894 w 5351080"/>
                    <a:gd name="connsiteY1068" fmla="*/ 1869279 h 6057772"/>
                    <a:gd name="connsiteX1069" fmla="*/ 2834064 w 5351080"/>
                    <a:gd name="connsiteY1069" fmla="*/ 1892981 h 6057772"/>
                    <a:gd name="connsiteX1070" fmla="*/ 2910148 w 5351080"/>
                    <a:gd name="connsiteY1070" fmla="*/ 1889239 h 6057772"/>
                    <a:gd name="connsiteX1071" fmla="*/ 2918878 w 5351080"/>
                    <a:gd name="connsiteY1071" fmla="*/ 1863041 h 6057772"/>
                    <a:gd name="connsiteX1072" fmla="*/ 2927610 w 5351080"/>
                    <a:gd name="connsiteY1072" fmla="*/ 1838091 h 6057772"/>
                    <a:gd name="connsiteX1073" fmla="*/ 2957544 w 5351080"/>
                    <a:gd name="connsiteY1073" fmla="*/ 1846823 h 6057772"/>
                    <a:gd name="connsiteX1074" fmla="*/ 2961286 w 5351080"/>
                    <a:gd name="connsiteY1074" fmla="*/ 1871774 h 6057772"/>
                    <a:gd name="connsiteX1075" fmla="*/ 2955050 w 5351080"/>
                    <a:gd name="connsiteY1075" fmla="*/ 1944129 h 6057772"/>
                    <a:gd name="connsiteX1076" fmla="*/ 2947566 w 5351080"/>
                    <a:gd name="connsiteY1076" fmla="*/ 1966585 h 6057772"/>
                    <a:gd name="connsiteX1077" fmla="*/ 2912642 w 5351080"/>
                    <a:gd name="connsiteY1077" fmla="*/ 2017733 h 6057772"/>
                    <a:gd name="connsiteX1078" fmla="*/ 2916384 w 5351080"/>
                    <a:gd name="connsiteY1078" fmla="*/ 2056406 h 6057772"/>
                    <a:gd name="connsiteX1079" fmla="*/ 2951308 w 5351080"/>
                    <a:gd name="connsiteY1079" fmla="*/ 2048921 h 6057772"/>
                    <a:gd name="connsiteX1080" fmla="*/ 3004940 w 5351080"/>
                    <a:gd name="connsiteY1080" fmla="*/ 1997773 h 6057772"/>
                    <a:gd name="connsiteX1081" fmla="*/ 3012424 w 5351080"/>
                    <a:gd name="connsiteY1081" fmla="*/ 1992782 h 6057772"/>
                    <a:gd name="connsiteX1082" fmla="*/ 3019908 w 5351080"/>
                    <a:gd name="connsiteY1082" fmla="*/ 2005258 h 6057772"/>
                    <a:gd name="connsiteX1083" fmla="*/ 3039864 w 5351080"/>
                    <a:gd name="connsiteY1083" fmla="*/ 2038940 h 6057772"/>
                    <a:gd name="connsiteX1084" fmla="*/ 3057326 w 5351080"/>
                    <a:gd name="connsiteY1084" fmla="*/ 2026465 h 6057772"/>
                    <a:gd name="connsiteX1085" fmla="*/ 3049842 w 5351080"/>
                    <a:gd name="connsiteY1085" fmla="*/ 1986545 h 6057772"/>
                    <a:gd name="connsiteX1086" fmla="*/ 3032380 w 5351080"/>
                    <a:gd name="connsiteY1086" fmla="*/ 1920427 h 6057772"/>
                    <a:gd name="connsiteX1087" fmla="*/ 3053584 w 5351080"/>
                    <a:gd name="connsiteY1087" fmla="*/ 1911694 h 6057772"/>
                    <a:gd name="connsiteX1088" fmla="*/ 3086012 w 5351080"/>
                    <a:gd name="connsiteY1088" fmla="*/ 1894229 h 6057772"/>
                    <a:gd name="connsiteX1089" fmla="*/ 3094744 w 5351080"/>
                    <a:gd name="connsiteY1089" fmla="*/ 1869279 h 6057772"/>
                    <a:gd name="connsiteX1090" fmla="*/ 3119688 w 5351080"/>
                    <a:gd name="connsiteY1090" fmla="*/ 1894229 h 6057772"/>
                    <a:gd name="connsiteX1091" fmla="*/ 3157106 w 5351080"/>
                    <a:gd name="connsiteY1091" fmla="*/ 1920427 h 6057772"/>
                    <a:gd name="connsiteX1092" fmla="*/ 3193276 w 5351080"/>
                    <a:gd name="connsiteY1092" fmla="*/ 1929159 h 6057772"/>
                    <a:gd name="connsiteX1093" fmla="*/ 3234436 w 5351080"/>
                    <a:gd name="connsiteY1093" fmla="*/ 1915437 h 6057772"/>
                    <a:gd name="connsiteX1094" fmla="*/ 3228200 w 5351080"/>
                    <a:gd name="connsiteY1094" fmla="*/ 1876764 h 6057772"/>
                    <a:gd name="connsiteX1095" fmla="*/ 3219470 w 5351080"/>
                    <a:gd name="connsiteY1095" fmla="*/ 1843081 h 6057772"/>
                    <a:gd name="connsiteX1096" fmla="*/ 3228083 w 5351080"/>
                    <a:gd name="connsiteY1096" fmla="*/ 1837174 h 6057772"/>
                    <a:gd name="connsiteX1097" fmla="*/ 2657936 w 5351080"/>
                    <a:gd name="connsiteY1097" fmla="*/ 1109498 h 6057772"/>
                    <a:gd name="connsiteX1098" fmla="*/ 2677918 w 5351080"/>
                    <a:gd name="connsiteY1098" fmla="*/ 1119390 h 6057772"/>
                    <a:gd name="connsiteX1099" fmla="*/ 2670424 w 5351080"/>
                    <a:gd name="connsiteY1099" fmla="*/ 1136700 h 6057772"/>
                    <a:gd name="connsiteX1100" fmla="*/ 2654656 w 5351080"/>
                    <a:gd name="connsiteY1100" fmla="*/ 1150610 h 6057772"/>
                    <a:gd name="connsiteX1101" fmla="*/ 2636236 w 5351080"/>
                    <a:gd name="connsiteY1101" fmla="*/ 1154787 h 6057772"/>
                    <a:gd name="connsiteX1102" fmla="*/ 2636954 w 5351080"/>
                    <a:gd name="connsiteY1102" fmla="*/ 1154934 h 6057772"/>
                    <a:gd name="connsiteX1103" fmla="*/ 2661152 w 5351080"/>
                    <a:gd name="connsiteY1103" fmla="*/ 1182820 h 6057772"/>
                    <a:gd name="connsiteX1104" fmla="*/ 2635706 w 5351080"/>
                    <a:gd name="connsiteY1104" fmla="*/ 1213511 h 6057772"/>
                    <a:gd name="connsiteX1105" fmla="*/ 2590744 w 5351080"/>
                    <a:gd name="connsiteY1105" fmla="*/ 1217250 h 6057772"/>
                    <a:gd name="connsiteX1106" fmla="*/ 2570762 w 5351080"/>
                    <a:gd name="connsiteY1106" fmla="*/ 1225974 h 6057772"/>
                    <a:gd name="connsiteX1107" fmla="*/ 2567016 w 5351080"/>
                    <a:gd name="connsiteY1107" fmla="*/ 1248407 h 6057772"/>
                    <a:gd name="connsiteX1108" fmla="*/ 2549530 w 5351080"/>
                    <a:gd name="connsiteY1108" fmla="*/ 1259624 h 6057772"/>
                    <a:gd name="connsiteX1109" fmla="*/ 2540788 w 5351080"/>
                    <a:gd name="connsiteY1109" fmla="*/ 1238437 h 6057772"/>
                    <a:gd name="connsiteX1110" fmla="*/ 2584500 w 5351080"/>
                    <a:gd name="connsiteY1110" fmla="*/ 1181107 h 6057772"/>
                    <a:gd name="connsiteX1111" fmla="*/ 2599488 w 5351080"/>
                    <a:gd name="connsiteY1111" fmla="*/ 1167397 h 6057772"/>
                    <a:gd name="connsiteX1112" fmla="*/ 2614942 w 5351080"/>
                    <a:gd name="connsiteY1112" fmla="*/ 1150416 h 6057772"/>
                    <a:gd name="connsiteX1113" fmla="*/ 2634210 w 5351080"/>
                    <a:gd name="connsiteY1113" fmla="*/ 1154371 h 6057772"/>
                    <a:gd name="connsiteX1114" fmla="*/ 2634362 w 5351080"/>
                    <a:gd name="connsiteY1114" fmla="*/ 1120317 h 6057772"/>
                    <a:gd name="connsiteX1115" fmla="*/ 2657936 w 5351080"/>
                    <a:gd name="connsiteY1115" fmla="*/ 1109498 h 6057772"/>
                    <a:gd name="connsiteX1116" fmla="*/ 2043690 w 5351080"/>
                    <a:gd name="connsiteY1116" fmla="*/ 1104007 h 6057772"/>
                    <a:gd name="connsiteX1117" fmla="*/ 2061086 w 5351080"/>
                    <a:gd name="connsiteY1117" fmla="*/ 1144982 h 6057772"/>
                    <a:gd name="connsiteX1118" fmla="*/ 2095876 w 5351080"/>
                    <a:gd name="connsiteY1118" fmla="*/ 1233141 h 6057772"/>
                    <a:gd name="connsiteX1119" fmla="*/ 2145576 w 5351080"/>
                    <a:gd name="connsiteY1119" fmla="*/ 1317575 h 6057772"/>
                    <a:gd name="connsiteX1120" fmla="*/ 2151788 w 5351080"/>
                    <a:gd name="connsiteY1120" fmla="*/ 1327509 h 6057772"/>
                    <a:gd name="connsiteX1121" fmla="*/ 2238764 w 5351080"/>
                    <a:gd name="connsiteY1121" fmla="*/ 1380901 h 6057772"/>
                    <a:gd name="connsiteX1122" fmla="*/ 2372954 w 5351080"/>
                    <a:gd name="connsiteY1122" fmla="*/ 1441743 h 6057772"/>
                    <a:gd name="connsiteX1123" fmla="*/ 2416442 w 5351080"/>
                    <a:gd name="connsiteY1123" fmla="*/ 1434293 h 6057772"/>
                    <a:gd name="connsiteX1124" fmla="*/ 2457444 w 5351080"/>
                    <a:gd name="connsiteY1124" fmla="*/ 1389593 h 6057772"/>
                    <a:gd name="connsiteX1125" fmla="*/ 2492234 w 5351080"/>
                    <a:gd name="connsiteY1125" fmla="*/ 1347376 h 6057772"/>
                    <a:gd name="connsiteX1126" fmla="*/ 2570512 w 5351080"/>
                    <a:gd name="connsiteY1126" fmla="*/ 1327509 h 6057772"/>
                    <a:gd name="connsiteX1127" fmla="*/ 2539450 w 5351080"/>
                    <a:gd name="connsiteY1127" fmla="*/ 1388351 h 6057772"/>
                    <a:gd name="connsiteX1128" fmla="*/ 2509630 w 5351080"/>
                    <a:gd name="connsiteY1128" fmla="*/ 1439260 h 6057772"/>
                    <a:gd name="connsiteX1129" fmla="*/ 2490992 w 5351080"/>
                    <a:gd name="connsiteY1129" fmla="*/ 1456643 h 6057772"/>
                    <a:gd name="connsiteX1130" fmla="*/ 2402774 w 5351080"/>
                    <a:gd name="connsiteY1130" fmla="*/ 1569635 h 6057772"/>
                    <a:gd name="connsiteX1131" fmla="*/ 2346862 w 5351080"/>
                    <a:gd name="connsiteY1131" fmla="*/ 1564669 h 6057772"/>
                    <a:gd name="connsiteX1132" fmla="*/ 2319526 w 5351080"/>
                    <a:gd name="connsiteY1132" fmla="*/ 1598194 h 6057772"/>
                    <a:gd name="connsiteX1133" fmla="*/ 2273554 w 5351080"/>
                    <a:gd name="connsiteY1133" fmla="*/ 1611852 h 6057772"/>
                    <a:gd name="connsiteX1134" fmla="*/ 2237520 w 5351080"/>
                    <a:gd name="connsiteY1134" fmla="*/ 1582052 h 6057772"/>
                    <a:gd name="connsiteX1135" fmla="*/ 2211428 w 5351080"/>
                    <a:gd name="connsiteY1135" fmla="*/ 1522452 h 6057772"/>
                    <a:gd name="connsiteX1136" fmla="*/ 2162970 w 5351080"/>
                    <a:gd name="connsiteY1136" fmla="*/ 1531144 h 6057772"/>
                    <a:gd name="connsiteX1137" fmla="*/ 2112028 w 5351080"/>
                    <a:gd name="connsiteY1137" fmla="*/ 1549769 h 6057772"/>
                    <a:gd name="connsiteX1138" fmla="*/ 2075996 w 5351080"/>
                    <a:gd name="connsiteY1138" fmla="*/ 1501343 h 6057772"/>
                    <a:gd name="connsiteX1139" fmla="*/ 2100846 w 5351080"/>
                    <a:gd name="connsiteY1139" fmla="*/ 1402009 h 6057772"/>
                    <a:gd name="connsiteX1140" fmla="*/ 2103330 w 5351080"/>
                    <a:gd name="connsiteY1140" fmla="*/ 1282808 h 6057772"/>
                    <a:gd name="connsiteX1141" fmla="*/ 2080966 w 5351080"/>
                    <a:gd name="connsiteY1141" fmla="*/ 1243075 h 6057772"/>
                    <a:gd name="connsiteX1142" fmla="*/ 2047418 w 5351080"/>
                    <a:gd name="connsiteY1142" fmla="*/ 1138774 h 6057772"/>
                    <a:gd name="connsiteX1143" fmla="*/ 2043690 w 5351080"/>
                    <a:gd name="connsiteY1143" fmla="*/ 1104007 h 6057772"/>
                    <a:gd name="connsiteX1144" fmla="*/ 2439038 w 5351080"/>
                    <a:gd name="connsiteY1144" fmla="*/ 955310 h 6057772"/>
                    <a:gd name="connsiteX1145" fmla="*/ 2448522 w 5351080"/>
                    <a:gd name="connsiteY1145" fmla="*/ 958911 h 6057772"/>
                    <a:gd name="connsiteX1146" fmla="*/ 2502006 w 5351080"/>
                    <a:gd name="connsiteY1146" fmla="*/ 982708 h 6057772"/>
                    <a:gd name="connsiteX1147" fmla="*/ 2575392 w 5351080"/>
                    <a:gd name="connsiteY1147" fmla="*/ 1021533 h 6057772"/>
                    <a:gd name="connsiteX1148" fmla="*/ 2604002 w 5351080"/>
                    <a:gd name="connsiteY1148" fmla="*/ 1056601 h 6057772"/>
                    <a:gd name="connsiteX1149" fmla="*/ 2577880 w 5351080"/>
                    <a:gd name="connsiteY1149" fmla="*/ 1117971 h 6057772"/>
                    <a:gd name="connsiteX1150" fmla="*/ 2549272 w 5351080"/>
                    <a:gd name="connsiteY1150" fmla="*/ 1154292 h 6057772"/>
                    <a:gd name="connsiteX1151" fmla="*/ 2498276 w 5351080"/>
                    <a:gd name="connsiteY1151" fmla="*/ 1251982 h 6057772"/>
                    <a:gd name="connsiteX1152" fmla="*/ 2489568 w 5351080"/>
                    <a:gd name="connsiteY1152" fmla="*/ 1304584 h 6057772"/>
                    <a:gd name="connsiteX1153" fmla="*/ 2465936 w 5351080"/>
                    <a:gd name="connsiteY1153" fmla="*/ 1347167 h 6057772"/>
                    <a:gd name="connsiteX1154" fmla="*/ 2460960 w 5351080"/>
                    <a:gd name="connsiteY1154" fmla="*/ 1355934 h 6057772"/>
                    <a:gd name="connsiteX1155" fmla="*/ 2331602 w 5351080"/>
                    <a:gd name="connsiteY1155" fmla="*/ 1372216 h 6057772"/>
                    <a:gd name="connsiteX1156" fmla="*/ 2302994 w 5351080"/>
                    <a:gd name="connsiteY1156" fmla="*/ 1263254 h 6057772"/>
                    <a:gd name="connsiteX1157" fmla="*/ 2300506 w 5351080"/>
                    <a:gd name="connsiteY1157" fmla="*/ 1241962 h 6057772"/>
                    <a:gd name="connsiteX1158" fmla="*/ 2280604 w 5351080"/>
                    <a:gd name="connsiteY1158" fmla="*/ 1245720 h 6057772"/>
                    <a:gd name="connsiteX1159" fmla="*/ 2249508 w 5351080"/>
                    <a:gd name="connsiteY1159" fmla="*/ 1248225 h 6057772"/>
                    <a:gd name="connsiteX1160" fmla="*/ 2270654 w 5351080"/>
                    <a:gd name="connsiteY1160" fmla="*/ 1214409 h 6057772"/>
                    <a:gd name="connsiteX1161" fmla="*/ 2324138 w 5351080"/>
                    <a:gd name="connsiteY1161" fmla="*/ 1161806 h 6057772"/>
                    <a:gd name="connsiteX1162" fmla="*/ 2335332 w 5351080"/>
                    <a:gd name="connsiteY1162" fmla="*/ 1146777 h 6057772"/>
                    <a:gd name="connsiteX1163" fmla="*/ 2422402 w 5351080"/>
                    <a:gd name="connsiteY1163" fmla="*/ 1069126 h 6057772"/>
                    <a:gd name="connsiteX1164" fmla="*/ 2422402 w 5351080"/>
                    <a:gd name="connsiteY1164" fmla="*/ 1006504 h 6057772"/>
                    <a:gd name="connsiteX1165" fmla="*/ 2418670 w 5351080"/>
                    <a:gd name="connsiteY1165" fmla="*/ 990222 h 6057772"/>
                    <a:gd name="connsiteX1166" fmla="*/ 2432352 w 5351080"/>
                    <a:gd name="connsiteY1166" fmla="*/ 963921 h 6057772"/>
                    <a:gd name="connsiteX1167" fmla="*/ 2439038 w 5351080"/>
                    <a:gd name="connsiteY1167" fmla="*/ 955310 h 6057772"/>
                    <a:gd name="connsiteX1168" fmla="*/ 1834296 w 5351080"/>
                    <a:gd name="connsiteY1168" fmla="*/ 612459 h 6057772"/>
                    <a:gd name="connsiteX1169" fmla="*/ 1833692 w 5351080"/>
                    <a:gd name="connsiteY1169" fmla="*/ 612689 h 6057772"/>
                    <a:gd name="connsiteX1170" fmla="*/ 1833988 w 5351080"/>
                    <a:gd name="connsiteY1170" fmla="*/ 612719 h 6057772"/>
                    <a:gd name="connsiteX1171" fmla="*/ 1945206 w 5351080"/>
                    <a:gd name="connsiteY1171" fmla="*/ 611173 h 6057772"/>
                    <a:gd name="connsiteX1172" fmla="*/ 1944056 w 5351080"/>
                    <a:gd name="connsiteY1172" fmla="*/ 612897 h 6057772"/>
                    <a:gd name="connsiteX1173" fmla="*/ 1943336 w 5351080"/>
                    <a:gd name="connsiteY1173" fmla="*/ 613196 h 6057772"/>
                    <a:gd name="connsiteX1174" fmla="*/ 1941466 w 5351080"/>
                    <a:gd name="connsiteY1174" fmla="*/ 614909 h 6057772"/>
                    <a:gd name="connsiteX1175" fmla="*/ 1933210 w 5351080"/>
                    <a:gd name="connsiteY1175" fmla="*/ 616559 h 6057772"/>
                    <a:gd name="connsiteX1176" fmla="*/ 1942596 w 5351080"/>
                    <a:gd name="connsiteY1176" fmla="*/ 616143 h 6057772"/>
                    <a:gd name="connsiteX1177" fmla="*/ 1942714 w 5351080"/>
                    <a:gd name="connsiteY1177" fmla="*/ 614909 h 6057772"/>
                    <a:gd name="connsiteX1178" fmla="*/ 1944056 w 5351080"/>
                    <a:gd name="connsiteY1178" fmla="*/ 612897 h 6057772"/>
                    <a:gd name="connsiteX1179" fmla="*/ 1945206 w 5351080"/>
                    <a:gd name="connsiteY1179" fmla="*/ 612418 h 6057772"/>
                    <a:gd name="connsiteX1180" fmla="*/ 1945206 w 5351080"/>
                    <a:gd name="connsiteY1180" fmla="*/ 611173 h 6057772"/>
                    <a:gd name="connsiteX1181" fmla="*/ 2362294 w 5351080"/>
                    <a:gd name="connsiteY1181" fmla="*/ 538486 h 6057772"/>
                    <a:gd name="connsiteX1182" fmla="*/ 2345644 w 5351080"/>
                    <a:gd name="connsiteY1182" fmla="*/ 545897 h 6057772"/>
                    <a:gd name="connsiteX1183" fmla="*/ 2329518 w 5351080"/>
                    <a:gd name="connsiteY1183" fmla="*/ 538719 h 6057772"/>
                    <a:gd name="connsiteX1184" fmla="*/ 2336364 w 5351080"/>
                    <a:gd name="connsiteY1184" fmla="*/ 554040 h 6057772"/>
                    <a:gd name="connsiteX1185" fmla="*/ 2354130 w 5351080"/>
                    <a:gd name="connsiteY1185" fmla="*/ 562602 h 6057772"/>
                    <a:gd name="connsiteX1186" fmla="*/ 2362896 w 5351080"/>
                    <a:gd name="connsiteY1186" fmla="*/ 557952 h 6057772"/>
                    <a:gd name="connsiteX1187" fmla="*/ 2360792 w 5351080"/>
                    <a:gd name="connsiteY1187" fmla="*/ 540711 h 6057772"/>
                    <a:gd name="connsiteX1188" fmla="*/ 2655324 w 5351080"/>
                    <a:gd name="connsiteY1188" fmla="*/ 518068 h 6057772"/>
                    <a:gd name="connsiteX1189" fmla="*/ 2680416 w 5351080"/>
                    <a:gd name="connsiteY1189" fmla="*/ 547705 h 6057772"/>
                    <a:gd name="connsiteX1190" fmla="*/ 2637748 w 5351080"/>
                    <a:gd name="connsiteY1190" fmla="*/ 527018 h 6057772"/>
                    <a:gd name="connsiteX1191" fmla="*/ 2655324 w 5351080"/>
                    <a:gd name="connsiteY1191" fmla="*/ 518068 h 6057772"/>
                    <a:gd name="connsiteX1192" fmla="*/ 1849654 w 5351080"/>
                    <a:gd name="connsiteY1192" fmla="*/ 514093 h 6057772"/>
                    <a:gd name="connsiteX1193" fmla="*/ 1847714 w 5351080"/>
                    <a:gd name="connsiteY1193" fmla="*/ 515379 h 6057772"/>
                    <a:gd name="connsiteX1194" fmla="*/ 1848358 w 5351080"/>
                    <a:gd name="connsiteY1194" fmla="*/ 515177 h 6057772"/>
                    <a:gd name="connsiteX1195" fmla="*/ 425192 w 5351080"/>
                    <a:gd name="connsiteY1195" fmla="*/ 497797 h 6057772"/>
                    <a:gd name="connsiteX1196" fmla="*/ 472308 w 5351080"/>
                    <a:gd name="connsiteY1196" fmla="*/ 517785 h 6057772"/>
                    <a:gd name="connsiteX1197" fmla="*/ 524386 w 5351080"/>
                    <a:gd name="connsiteY1197" fmla="*/ 525280 h 6057772"/>
                    <a:gd name="connsiteX1198" fmla="*/ 550426 w 5351080"/>
                    <a:gd name="connsiteY1198" fmla="*/ 534025 h 6057772"/>
                    <a:gd name="connsiteX1199" fmla="*/ 545466 w 5351080"/>
                    <a:gd name="connsiteY1199" fmla="*/ 569004 h 6057772"/>
                    <a:gd name="connsiteX1200" fmla="*/ 546706 w 5351080"/>
                    <a:gd name="connsiteY1200" fmla="*/ 653952 h 6057772"/>
                    <a:gd name="connsiteX1201" fmla="*/ 561584 w 5351080"/>
                    <a:gd name="connsiteY1201" fmla="*/ 721411 h 6057772"/>
                    <a:gd name="connsiteX1202" fmla="*/ 555386 w 5351080"/>
                    <a:gd name="connsiteY1202" fmla="*/ 748894 h 6057772"/>
                    <a:gd name="connsiteX1203" fmla="*/ 552906 w 5351080"/>
                    <a:gd name="connsiteY1203" fmla="*/ 861326 h 6057772"/>
                    <a:gd name="connsiteX1204" fmla="*/ 565770 w 5351080"/>
                    <a:gd name="connsiteY1204" fmla="*/ 892089 h 6057772"/>
                    <a:gd name="connsiteX1205" fmla="*/ 555386 w 5351080"/>
                    <a:gd name="connsiteY1205" fmla="*/ 923788 h 6057772"/>
                    <a:gd name="connsiteX1206" fmla="*/ 523146 w 5351080"/>
                    <a:gd name="connsiteY1206" fmla="*/ 1064953 h 6057772"/>
                    <a:gd name="connsiteX1207" fmla="*/ 498348 w 5351080"/>
                    <a:gd name="connsiteY1207" fmla="*/ 1102430 h 6057772"/>
                    <a:gd name="connsiteX1208" fmla="*/ 423952 w 5351080"/>
                    <a:gd name="connsiteY1208" fmla="*/ 1194874 h 6057772"/>
                    <a:gd name="connsiteX1209" fmla="*/ 397912 w 5351080"/>
                    <a:gd name="connsiteY1209" fmla="*/ 1214862 h 6057772"/>
                    <a:gd name="connsiteX1210" fmla="*/ 349554 w 5351080"/>
                    <a:gd name="connsiteY1210" fmla="*/ 1202369 h 6057772"/>
                    <a:gd name="connsiteX1211" fmla="*/ 347074 w 5351080"/>
                    <a:gd name="connsiteY1211" fmla="*/ 1196123 h 6057772"/>
                    <a:gd name="connsiteX1212" fmla="*/ 318556 w 5351080"/>
                    <a:gd name="connsiteY1212" fmla="*/ 1168640 h 6057772"/>
                    <a:gd name="connsiteX1213" fmla="*/ 294998 w 5351080"/>
                    <a:gd name="connsiteY1213" fmla="*/ 1226105 h 6057772"/>
                    <a:gd name="connsiteX1214" fmla="*/ 302436 w 5351080"/>
                    <a:gd name="connsiteY1214" fmla="*/ 1267330 h 6057772"/>
                    <a:gd name="connsiteX1215" fmla="*/ 306156 w 5351080"/>
                    <a:gd name="connsiteY1215" fmla="*/ 1318549 h 6057772"/>
                    <a:gd name="connsiteX1216" fmla="*/ 302436 w 5351080"/>
                    <a:gd name="connsiteY1216" fmla="*/ 1349780 h 6057772"/>
                    <a:gd name="connsiteX1217" fmla="*/ 283838 w 5351080"/>
                    <a:gd name="connsiteY1217" fmla="*/ 1359774 h 6057772"/>
                    <a:gd name="connsiteX1218" fmla="*/ 273918 w 5351080"/>
                    <a:gd name="connsiteY1218" fmla="*/ 1343534 h 6057772"/>
                    <a:gd name="connsiteX1219" fmla="*/ 271438 w 5351080"/>
                    <a:gd name="connsiteY1219" fmla="*/ 1309804 h 6057772"/>
                    <a:gd name="connsiteX1220" fmla="*/ 246640 w 5351080"/>
                    <a:gd name="connsiteY1220" fmla="*/ 1229853 h 6057772"/>
                    <a:gd name="connsiteX1221" fmla="*/ 231760 w 5351080"/>
                    <a:gd name="connsiteY1221" fmla="*/ 1208615 h 6057772"/>
                    <a:gd name="connsiteX1222" fmla="*/ 203242 w 5351080"/>
                    <a:gd name="connsiteY1222" fmla="*/ 1159895 h 6057772"/>
                    <a:gd name="connsiteX1223" fmla="*/ 179682 w 5351080"/>
                    <a:gd name="connsiteY1223" fmla="*/ 1107427 h 6057772"/>
                    <a:gd name="connsiteX1224" fmla="*/ 148684 w 5351080"/>
                    <a:gd name="connsiteY1224" fmla="*/ 1007487 h 6057772"/>
                    <a:gd name="connsiteX1225" fmla="*/ 127604 w 5351080"/>
                    <a:gd name="connsiteY1225" fmla="*/ 933782 h 6057772"/>
                    <a:gd name="connsiteX1226" fmla="*/ 125124 w 5351080"/>
                    <a:gd name="connsiteY1226" fmla="*/ 770132 h 6057772"/>
                    <a:gd name="connsiteX1227" fmla="*/ 131324 w 5351080"/>
                    <a:gd name="connsiteY1227" fmla="*/ 732654 h 6057772"/>
                    <a:gd name="connsiteX1228" fmla="*/ 182162 w 5351080"/>
                    <a:gd name="connsiteY1228" fmla="*/ 648955 h 6057772"/>
                    <a:gd name="connsiteX1229" fmla="*/ 198282 w 5351080"/>
                    <a:gd name="connsiteY1229" fmla="*/ 638961 h 6057772"/>
                    <a:gd name="connsiteX1230" fmla="*/ 308636 w 5351080"/>
                    <a:gd name="connsiteY1230" fmla="*/ 546517 h 6057772"/>
                    <a:gd name="connsiteX1231" fmla="*/ 425192 w 5351080"/>
                    <a:gd name="connsiteY1231" fmla="*/ 497797 h 6057772"/>
                    <a:gd name="connsiteX1232" fmla="*/ 4288083 w 5351080"/>
                    <a:gd name="connsiteY1232" fmla="*/ 415171 h 6057772"/>
                    <a:gd name="connsiteX1233" fmla="*/ 4334618 w 5351080"/>
                    <a:gd name="connsiteY1233" fmla="*/ 424835 h 6057772"/>
                    <a:gd name="connsiteX1234" fmla="*/ 4388334 w 5351080"/>
                    <a:gd name="connsiteY1234" fmla="*/ 453514 h 6057772"/>
                    <a:gd name="connsiteX1235" fmla="*/ 4418316 w 5351080"/>
                    <a:gd name="connsiteY1235" fmla="*/ 498402 h 6057772"/>
                    <a:gd name="connsiteX1236" fmla="*/ 4460790 w 5351080"/>
                    <a:gd name="connsiteY1236" fmla="*/ 520846 h 6057772"/>
                    <a:gd name="connsiteX1237" fmla="*/ 4584464 w 5351080"/>
                    <a:gd name="connsiteY1237" fmla="*/ 512118 h 6057772"/>
                    <a:gd name="connsiteX1238" fmla="*/ 4624440 w 5351080"/>
                    <a:gd name="connsiteY1238" fmla="*/ 505884 h 6057772"/>
                    <a:gd name="connsiteX1239" fmla="*/ 4690648 w 5351080"/>
                    <a:gd name="connsiteY1239" fmla="*/ 559500 h 6057772"/>
                    <a:gd name="connsiteX1240" fmla="*/ 4660668 w 5351080"/>
                    <a:gd name="connsiteY1240" fmla="*/ 648031 h 6057772"/>
                    <a:gd name="connsiteX1241" fmla="*/ 4668162 w 5351080"/>
                    <a:gd name="connsiteY1241" fmla="*/ 692919 h 6057772"/>
                    <a:gd name="connsiteX1242" fmla="*/ 4616944 w 5351080"/>
                    <a:gd name="connsiteY1242" fmla="*/ 725339 h 6057772"/>
                    <a:gd name="connsiteX1243" fmla="*/ 4603202 w 5351080"/>
                    <a:gd name="connsiteY1243" fmla="*/ 722845 h 6057772"/>
                    <a:gd name="connsiteX1244" fmla="*/ 4566974 w 5351080"/>
                    <a:gd name="connsiteY1244" fmla="*/ 727833 h 6057772"/>
                    <a:gd name="connsiteX1245" fmla="*/ 4598206 w 5351080"/>
                    <a:gd name="connsiteY1245" fmla="*/ 797659 h 6057772"/>
                    <a:gd name="connsiteX1246" fmla="*/ 4609448 w 5351080"/>
                    <a:gd name="connsiteY1246" fmla="*/ 791425 h 6057772"/>
                    <a:gd name="connsiteX1247" fmla="*/ 4626938 w 5351080"/>
                    <a:gd name="connsiteY1247" fmla="*/ 785190 h 6057772"/>
                    <a:gd name="connsiteX1248" fmla="*/ 4626938 w 5351080"/>
                    <a:gd name="connsiteY1248" fmla="*/ 812622 h 6057772"/>
                    <a:gd name="connsiteX1249" fmla="*/ 4606950 w 5351080"/>
                    <a:gd name="connsiteY1249" fmla="*/ 811375 h 6057772"/>
                    <a:gd name="connsiteX1250" fmla="*/ 4578218 w 5351080"/>
                    <a:gd name="connsiteY1250" fmla="*/ 805141 h 6057772"/>
                    <a:gd name="connsiteX1251" fmla="*/ 4558230 w 5351080"/>
                    <a:gd name="connsiteY1251" fmla="*/ 791425 h 6057772"/>
                    <a:gd name="connsiteX1252" fmla="*/ 4524502 w 5351080"/>
                    <a:gd name="connsiteY1252" fmla="*/ 770227 h 6057772"/>
                    <a:gd name="connsiteX1253" fmla="*/ 4499516 w 5351080"/>
                    <a:gd name="connsiteY1253" fmla="*/ 754018 h 6057772"/>
                    <a:gd name="connsiteX1254" fmla="*/ 4515756 w 5351080"/>
                    <a:gd name="connsiteY1254" fmla="*/ 732820 h 6057772"/>
                    <a:gd name="connsiteX1255" fmla="*/ 4559480 w 5351080"/>
                    <a:gd name="connsiteY1255" fmla="*/ 675463 h 6057772"/>
                    <a:gd name="connsiteX1256" fmla="*/ 4544488 w 5351080"/>
                    <a:gd name="connsiteY1256" fmla="*/ 669228 h 6057772"/>
                    <a:gd name="connsiteX1257" fmla="*/ 4442052 w 5351080"/>
                    <a:gd name="connsiteY1257" fmla="*/ 714117 h 6057772"/>
                    <a:gd name="connsiteX1258" fmla="*/ 4432058 w 5351080"/>
                    <a:gd name="connsiteY1258" fmla="*/ 727833 h 6057772"/>
                    <a:gd name="connsiteX1259" fmla="*/ 4407074 w 5351080"/>
                    <a:gd name="connsiteY1259" fmla="*/ 752771 h 6057772"/>
                    <a:gd name="connsiteX1260" fmla="*/ 4387086 w 5351080"/>
                    <a:gd name="connsiteY1260" fmla="*/ 763993 h 6057772"/>
                    <a:gd name="connsiteX1261" fmla="*/ 4400828 w 5351080"/>
                    <a:gd name="connsiteY1261" fmla="*/ 780203 h 6057772"/>
                    <a:gd name="connsiteX1262" fmla="*/ 4504514 w 5351080"/>
                    <a:gd name="connsiteY1262" fmla="*/ 842548 h 6057772"/>
                    <a:gd name="connsiteX1263" fmla="*/ 4523252 w 5351080"/>
                    <a:gd name="connsiteY1263" fmla="*/ 911128 h 6057772"/>
                    <a:gd name="connsiteX1264" fmla="*/ 4528248 w 5351080"/>
                    <a:gd name="connsiteY1264" fmla="*/ 957263 h 6057772"/>
                    <a:gd name="connsiteX1265" fmla="*/ 4563228 w 5351080"/>
                    <a:gd name="connsiteY1265" fmla="*/ 1070732 h 6057772"/>
                    <a:gd name="connsiteX1266" fmla="*/ 4539492 w 5351080"/>
                    <a:gd name="connsiteY1266" fmla="*/ 1136817 h 6057772"/>
                    <a:gd name="connsiteX1267" fmla="*/ 4533246 w 5351080"/>
                    <a:gd name="connsiteY1267" fmla="*/ 1195422 h 6057772"/>
                    <a:gd name="connsiteX1268" fmla="*/ 4522002 w 5351080"/>
                    <a:gd name="connsiteY1268" fmla="*/ 1272730 h 6057772"/>
                    <a:gd name="connsiteX1269" fmla="*/ 4498268 w 5351080"/>
                    <a:gd name="connsiteY1269" fmla="*/ 1401161 h 6057772"/>
                    <a:gd name="connsiteX1270" fmla="*/ 4525750 w 5351080"/>
                    <a:gd name="connsiteY1270" fmla="*/ 1412384 h 6057772"/>
                    <a:gd name="connsiteX1271" fmla="*/ 4581966 w 5351080"/>
                    <a:gd name="connsiteY1271" fmla="*/ 1407396 h 6057772"/>
                    <a:gd name="connsiteX1272" fmla="*/ 4628188 w 5351080"/>
                    <a:gd name="connsiteY1272" fmla="*/ 1431087 h 6057772"/>
                    <a:gd name="connsiteX1273" fmla="*/ 4674408 w 5351080"/>
                    <a:gd name="connsiteY1273" fmla="*/ 1448544 h 6057772"/>
                    <a:gd name="connsiteX1274" fmla="*/ 4705640 w 5351080"/>
                    <a:gd name="connsiteY1274" fmla="*/ 1459766 h 6057772"/>
                    <a:gd name="connsiteX1275" fmla="*/ 4680656 w 5351080"/>
                    <a:gd name="connsiteY1275" fmla="*/ 1484704 h 6057772"/>
                    <a:gd name="connsiteX1276" fmla="*/ 4589462 w 5351080"/>
                    <a:gd name="connsiteY1276" fmla="*/ 1555778 h 6057772"/>
                    <a:gd name="connsiteX1277" fmla="*/ 4566974 w 5351080"/>
                    <a:gd name="connsiteY1277" fmla="*/ 1643061 h 6057772"/>
                    <a:gd name="connsiteX1278" fmla="*/ 4611948 w 5351080"/>
                    <a:gd name="connsiteY1278" fmla="*/ 1681715 h 6057772"/>
                    <a:gd name="connsiteX1279" fmla="*/ 4654422 w 5351080"/>
                    <a:gd name="connsiteY1279" fmla="*/ 1696678 h 6057772"/>
                    <a:gd name="connsiteX1280" fmla="*/ 4661916 w 5351080"/>
                    <a:gd name="connsiteY1280" fmla="*/ 1636826 h 6057772"/>
                    <a:gd name="connsiteX1281" fmla="*/ 4681904 w 5351080"/>
                    <a:gd name="connsiteY1281" fmla="*/ 1636826 h 6057772"/>
                    <a:gd name="connsiteX1282" fmla="*/ 4684402 w 5351080"/>
                    <a:gd name="connsiteY1282" fmla="*/ 1654283 h 6057772"/>
                    <a:gd name="connsiteX1283" fmla="*/ 4681904 w 5351080"/>
                    <a:gd name="connsiteY1283" fmla="*/ 1714135 h 6057772"/>
                    <a:gd name="connsiteX1284" fmla="*/ 4674408 w 5351080"/>
                    <a:gd name="connsiteY1284" fmla="*/ 1746554 h 6057772"/>
                    <a:gd name="connsiteX1285" fmla="*/ 4641928 w 5351080"/>
                    <a:gd name="connsiteY1285" fmla="*/ 1739073 h 6057772"/>
                    <a:gd name="connsiteX1286" fmla="*/ 4586962 w 5351080"/>
                    <a:gd name="connsiteY1286" fmla="*/ 1717875 h 6057772"/>
                    <a:gd name="connsiteX1287" fmla="*/ 4568224 w 5351080"/>
                    <a:gd name="connsiteY1287" fmla="*/ 1711641 h 6057772"/>
                    <a:gd name="connsiteX1288" fmla="*/ 4513258 w 5351080"/>
                    <a:gd name="connsiteY1288" fmla="*/ 1704159 h 6057772"/>
                    <a:gd name="connsiteX1289" fmla="*/ 4453296 w 5351080"/>
                    <a:gd name="connsiteY1289" fmla="*/ 1767751 h 6057772"/>
                    <a:gd name="connsiteX1290" fmla="*/ 4410822 w 5351080"/>
                    <a:gd name="connsiteY1290" fmla="*/ 1817628 h 6057772"/>
                    <a:gd name="connsiteX1291" fmla="*/ 4367098 w 5351080"/>
                    <a:gd name="connsiteY1291" fmla="*/ 1810146 h 6057772"/>
                    <a:gd name="connsiteX1292" fmla="*/ 4366296 w 5351080"/>
                    <a:gd name="connsiteY1292" fmla="*/ 1808607 h 6057772"/>
                    <a:gd name="connsiteX1293" fmla="*/ 4330314 w 5351080"/>
                    <a:gd name="connsiteY1293" fmla="*/ 1818043 h 6057772"/>
                    <a:gd name="connsiteX1294" fmla="*/ 4239968 w 5351080"/>
                    <a:gd name="connsiteY1294" fmla="*/ 1900994 h 6057772"/>
                    <a:gd name="connsiteX1295" fmla="*/ 4221328 w 5351080"/>
                    <a:gd name="connsiteY1295" fmla="*/ 1912290 h 6057772"/>
                    <a:gd name="connsiteX1296" fmla="*/ 4202688 w 5351080"/>
                    <a:gd name="connsiteY1296" fmla="*/ 1895974 h 6057772"/>
                    <a:gd name="connsiteX1297" fmla="*/ 4198960 w 5351080"/>
                    <a:gd name="connsiteY1297" fmla="*/ 1865853 h 6057772"/>
                    <a:gd name="connsiteX1298" fmla="*/ 4186534 w 5351080"/>
                    <a:gd name="connsiteY1298" fmla="*/ 1848282 h 6057772"/>
                    <a:gd name="connsiteX1299" fmla="*/ 4167894 w 5351080"/>
                    <a:gd name="connsiteY1299" fmla="*/ 1859577 h 6057772"/>
                    <a:gd name="connsiteX1300" fmla="*/ 4128128 w 5351080"/>
                    <a:gd name="connsiteY1300" fmla="*/ 1857067 h 6057772"/>
                    <a:gd name="connsiteX1301" fmla="*/ 4069722 w 5351080"/>
                    <a:gd name="connsiteY1301" fmla="*/ 1843261 h 6057772"/>
                    <a:gd name="connsiteX1302" fmla="*/ 4051082 w 5351080"/>
                    <a:gd name="connsiteY1302" fmla="*/ 1853302 h 6057772"/>
                    <a:gd name="connsiteX1303" fmla="*/ 3995162 w 5351080"/>
                    <a:gd name="connsiteY1303" fmla="*/ 1931116 h 6057772"/>
                    <a:gd name="connsiteX1304" fmla="*/ 3957882 w 5351080"/>
                    <a:gd name="connsiteY1304" fmla="*/ 1909780 h 6057772"/>
                    <a:gd name="connsiteX1305" fmla="*/ 3884564 w 5351080"/>
                    <a:gd name="connsiteY1305" fmla="*/ 1902249 h 6057772"/>
                    <a:gd name="connsiteX1306" fmla="*/ 3837342 w 5351080"/>
                    <a:gd name="connsiteY1306" fmla="*/ 1903504 h 6057772"/>
                    <a:gd name="connsiteX1307" fmla="*/ 3822430 w 5351080"/>
                    <a:gd name="connsiteY1307" fmla="*/ 1947432 h 6057772"/>
                    <a:gd name="connsiteX1308" fmla="*/ 3812490 w 5351080"/>
                    <a:gd name="connsiteY1308" fmla="*/ 1959982 h 6057772"/>
                    <a:gd name="connsiteX1309" fmla="*/ 3798820 w 5351080"/>
                    <a:gd name="connsiteY1309" fmla="*/ 1943666 h 6057772"/>
                    <a:gd name="connsiteX1310" fmla="*/ 3788878 w 5351080"/>
                    <a:gd name="connsiteY1310" fmla="*/ 1892209 h 6057772"/>
                    <a:gd name="connsiteX1311" fmla="*/ 3752840 w 5351080"/>
                    <a:gd name="connsiteY1311" fmla="*/ 1863342 h 6057772"/>
                    <a:gd name="connsiteX1312" fmla="*/ 3720532 w 5351080"/>
                    <a:gd name="connsiteY1312" fmla="*/ 1864597 h 6057772"/>
                    <a:gd name="connsiteX1313" fmla="*/ 3723016 w 5351080"/>
                    <a:gd name="connsiteY1313" fmla="*/ 1889699 h 6057772"/>
                    <a:gd name="connsiteX1314" fmla="*/ 3720532 w 5351080"/>
                    <a:gd name="connsiteY1314" fmla="*/ 1907270 h 6057772"/>
                    <a:gd name="connsiteX1315" fmla="*/ 3706862 w 5351080"/>
                    <a:gd name="connsiteY1315" fmla="*/ 1894719 h 6057772"/>
                    <a:gd name="connsiteX1316" fmla="*/ 3673310 w 5351080"/>
                    <a:gd name="connsiteY1316" fmla="*/ 1889699 h 6057772"/>
                    <a:gd name="connsiteX1317" fmla="*/ 3631060 w 5351080"/>
                    <a:gd name="connsiteY1317" fmla="*/ 1893464 h 6057772"/>
                    <a:gd name="connsiteX1318" fmla="*/ 3612418 w 5351080"/>
                    <a:gd name="connsiteY1318" fmla="*/ 1874638 h 6057772"/>
                    <a:gd name="connsiteX1319" fmla="*/ 3562712 w 5351080"/>
                    <a:gd name="connsiteY1319" fmla="*/ 1867108 h 6057772"/>
                    <a:gd name="connsiteX1320" fmla="*/ 3527918 w 5351080"/>
                    <a:gd name="connsiteY1320" fmla="*/ 1873383 h 6057772"/>
                    <a:gd name="connsiteX1321" fmla="*/ 3582594 w 5351080"/>
                    <a:gd name="connsiteY1321" fmla="*/ 1838241 h 6057772"/>
                    <a:gd name="connsiteX1322" fmla="*/ 3609934 w 5351080"/>
                    <a:gd name="connsiteY1322" fmla="*/ 1844517 h 6057772"/>
                    <a:gd name="connsiteX1323" fmla="*/ 3655912 w 5351080"/>
                    <a:gd name="connsiteY1323" fmla="*/ 1853302 h 6057772"/>
                    <a:gd name="connsiteX1324" fmla="*/ 3771482 w 5351080"/>
                    <a:gd name="connsiteY1324" fmla="*/ 1849537 h 6057772"/>
                    <a:gd name="connsiteX1325" fmla="*/ 3811246 w 5351080"/>
                    <a:gd name="connsiteY1325" fmla="*/ 1844517 h 6057772"/>
                    <a:gd name="connsiteX1326" fmla="*/ 3877108 w 5351080"/>
                    <a:gd name="connsiteY1326" fmla="*/ 1853302 h 6057772"/>
                    <a:gd name="connsiteX1327" fmla="*/ 3904446 w 5351080"/>
                    <a:gd name="connsiteY1327" fmla="*/ 1872128 h 6057772"/>
                    <a:gd name="connsiteX1328" fmla="*/ 3921844 w 5351080"/>
                    <a:gd name="connsiteY1328" fmla="*/ 1842006 h 6057772"/>
                    <a:gd name="connsiteX1329" fmla="*/ 3983978 w 5351080"/>
                    <a:gd name="connsiteY1329" fmla="*/ 1776743 h 6057772"/>
                    <a:gd name="connsiteX1330" fmla="*/ 4007588 w 5351080"/>
                    <a:gd name="connsiteY1330" fmla="*/ 1783018 h 6057772"/>
                    <a:gd name="connsiteX1331" fmla="*/ 4062266 w 5351080"/>
                    <a:gd name="connsiteY1331" fmla="*/ 1800589 h 6057772"/>
                    <a:gd name="connsiteX1332" fmla="*/ 4082150 w 5351080"/>
                    <a:gd name="connsiteY1332" fmla="*/ 1801844 h 6057772"/>
                    <a:gd name="connsiteX1333" fmla="*/ 4162922 w 5351080"/>
                    <a:gd name="connsiteY1333" fmla="*/ 1771723 h 6057772"/>
                    <a:gd name="connsiteX1334" fmla="*/ 4187776 w 5351080"/>
                    <a:gd name="connsiteY1334" fmla="*/ 1764193 h 6057772"/>
                    <a:gd name="connsiteX1335" fmla="*/ 4205174 w 5351080"/>
                    <a:gd name="connsiteY1335" fmla="*/ 1788039 h 6057772"/>
                    <a:gd name="connsiteX1336" fmla="*/ 4215116 w 5351080"/>
                    <a:gd name="connsiteY1336" fmla="*/ 1864597 h 6057772"/>
                    <a:gd name="connsiteX1337" fmla="*/ 4223814 w 5351080"/>
                    <a:gd name="connsiteY1337" fmla="*/ 1877148 h 6057772"/>
                    <a:gd name="connsiteX1338" fmla="*/ 4236240 w 5351080"/>
                    <a:gd name="connsiteY1338" fmla="*/ 1868363 h 6057772"/>
                    <a:gd name="connsiteX1339" fmla="*/ 4264822 w 5351080"/>
                    <a:gd name="connsiteY1339" fmla="*/ 1813140 h 6057772"/>
                    <a:gd name="connsiteX1340" fmla="*/ 4330004 w 5351080"/>
                    <a:gd name="connsiteY1340" fmla="*/ 1774665 h 6057772"/>
                    <a:gd name="connsiteX1341" fmla="*/ 4350844 w 5351080"/>
                    <a:gd name="connsiteY1341" fmla="*/ 1778827 h 6057772"/>
                    <a:gd name="connsiteX1342" fmla="*/ 4348828 w 5351080"/>
                    <a:gd name="connsiteY1342" fmla="*/ 1755595 h 6057772"/>
                    <a:gd name="connsiteX1343" fmla="*/ 4342114 w 5351080"/>
                    <a:gd name="connsiteY1343" fmla="*/ 1734085 h 6057772"/>
                    <a:gd name="connsiteX1344" fmla="*/ 4280900 w 5351080"/>
                    <a:gd name="connsiteY1344" fmla="*/ 1725357 h 6057772"/>
                    <a:gd name="connsiteX1345" fmla="*/ 4237178 w 5351080"/>
                    <a:gd name="connsiteY1345" fmla="*/ 1734085 h 6057772"/>
                    <a:gd name="connsiteX1346" fmla="*/ 4205948 w 5351080"/>
                    <a:gd name="connsiteY1346" fmla="*/ 1726604 h 6057772"/>
                    <a:gd name="connsiteX1347" fmla="*/ 4132242 w 5351080"/>
                    <a:gd name="connsiteY1347" fmla="*/ 1717875 h 6057772"/>
                    <a:gd name="connsiteX1348" fmla="*/ 4125996 w 5351080"/>
                    <a:gd name="connsiteY1348" fmla="*/ 1716628 h 6057772"/>
                    <a:gd name="connsiteX1349" fmla="*/ 3996076 w 5351080"/>
                    <a:gd name="connsiteY1349" fmla="*/ 1707900 h 6057772"/>
                    <a:gd name="connsiteX1350" fmla="*/ 3881146 w 5351080"/>
                    <a:gd name="connsiteY1350" fmla="*/ 1704159 h 6057772"/>
                    <a:gd name="connsiteX1351" fmla="*/ 3822432 w 5351080"/>
                    <a:gd name="connsiteY1351" fmla="*/ 1562012 h 6057772"/>
                    <a:gd name="connsiteX1352" fmla="*/ 3843670 w 5351080"/>
                    <a:gd name="connsiteY1352" fmla="*/ 1499667 h 6057772"/>
                    <a:gd name="connsiteX1353" fmla="*/ 3898636 w 5351080"/>
                    <a:gd name="connsiteY1353" fmla="*/ 1382458 h 6057772"/>
                    <a:gd name="connsiteX1354" fmla="*/ 3866156 w 5351080"/>
                    <a:gd name="connsiteY1354" fmla="*/ 1335075 h 6057772"/>
                    <a:gd name="connsiteX1355" fmla="*/ 3856162 w 5351080"/>
                    <a:gd name="connsiteY1355" fmla="*/ 1355026 h 6057772"/>
                    <a:gd name="connsiteX1356" fmla="*/ 3823682 w 5351080"/>
                    <a:gd name="connsiteY1356" fmla="*/ 1444803 h 6057772"/>
                    <a:gd name="connsiteX1357" fmla="*/ 3796198 w 5351080"/>
                    <a:gd name="connsiteY1357" fmla="*/ 1447297 h 6057772"/>
                    <a:gd name="connsiteX1358" fmla="*/ 3784956 w 5351080"/>
                    <a:gd name="connsiteY1358" fmla="*/ 1414877 h 6057772"/>
                    <a:gd name="connsiteX1359" fmla="*/ 3827430 w 5351080"/>
                    <a:gd name="connsiteY1359" fmla="*/ 1383705 h 6057772"/>
                    <a:gd name="connsiteX1360" fmla="*/ 3838672 w 5351080"/>
                    <a:gd name="connsiteY1360" fmla="*/ 1368742 h 6057772"/>
                    <a:gd name="connsiteX1361" fmla="*/ 3784956 w 5351080"/>
                    <a:gd name="connsiteY1361" fmla="*/ 1335075 h 6057772"/>
                    <a:gd name="connsiteX1362" fmla="*/ 3758722 w 5351080"/>
                    <a:gd name="connsiteY1362" fmla="*/ 1322606 h 6057772"/>
                    <a:gd name="connsiteX1363" fmla="*/ 3788704 w 5351080"/>
                    <a:gd name="connsiteY1363" fmla="*/ 1307643 h 6057772"/>
                    <a:gd name="connsiteX1364" fmla="*/ 3872402 w 5351080"/>
                    <a:gd name="connsiteY1364" fmla="*/ 1320113 h 6057772"/>
                    <a:gd name="connsiteX1365" fmla="*/ 4019812 w 5351080"/>
                    <a:gd name="connsiteY1365" fmla="*/ 1250286 h 6057772"/>
                    <a:gd name="connsiteX1366" fmla="*/ 4031054 w 5351080"/>
                    <a:gd name="connsiteY1366" fmla="*/ 1231582 h 6057772"/>
                    <a:gd name="connsiteX1367" fmla="*/ 4041048 w 5351080"/>
                    <a:gd name="connsiteY1367" fmla="*/ 1249039 h 6057772"/>
                    <a:gd name="connsiteX1368" fmla="*/ 4073528 w 5351080"/>
                    <a:gd name="connsiteY1368" fmla="*/ 1355026 h 6057772"/>
                    <a:gd name="connsiteX1369" fmla="*/ 4092266 w 5351080"/>
                    <a:gd name="connsiteY1369" fmla="*/ 1372483 h 6057772"/>
                    <a:gd name="connsiteX1370" fmla="*/ 4137240 w 5351080"/>
                    <a:gd name="connsiteY1370" fmla="*/ 1355026 h 6057772"/>
                    <a:gd name="connsiteX1371" fmla="*/ 4121000 w 5351080"/>
                    <a:gd name="connsiteY1371" fmla="*/ 1328841 h 6057772"/>
                    <a:gd name="connsiteX1372" fmla="*/ 4118500 w 5351080"/>
                    <a:gd name="connsiteY1372" fmla="*/ 1295174 h 6057772"/>
                    <a:gd name="connsiteX1373" fmla="*/ 4137240 w 5351080"/>
                    <a:gd name="connsiteY1373" fmla="*/ 1264002 h 6057772"/>
                    <a:gd name="connsiteX1374" fmla="*/ 4098514 w 5351080"/>
                    <a:gd name="connsiteY1374" fmla="*/ 1235323 h 6057772"/>
                    <a:gd name="connsiteX1375" fmla="*/ 4084772 w 5351080"/>
                    <a:gd name="connsiteY1375" fmla="*/ 1211632 h 6057772"/>
                    <a:gd name="connsiteX1376" fmla="*/ 4129744 w 5351080"/>
                    <a:gd name="connsiteY1376" fmla="*/ 1086941 h 6057772"/>
                    <a:gd name="connsiteX1377" fmla="*/ 4168470 w 5351080"/>
                    <a:gd name="connsiteY1377" fmla="*/ 1063250 h 6057772"/>
                    <a:gd name="connsiteX1378" fmla="*/ 4258414 w 5351080"/>
                    <a:gd name="connsiteY1378" fmla="*/ 1037065 h 6057772"/>
                    <a:gd name="connsiteX1379" fmla="*/ 4300888 w 5351080"/>
                    <a:gd name="connsiteY1379" fmla="*/ 1049534 h 6057772"/>
                    <a:gd name="connsiteX1380" fmla="*/ 4364600 w 5351080"/>
                    <a:gd name="connsiteY1380" fmla="*/ 1054522 h 6057772"/>
                    <a:gd name="connsiteX1381" fmla="*/ 4369596 w 5351080"/>
                    <a:gd name="connsiteY1381" fmla="*/ 1050781 h 6057772"/>
                    <a:gd name="connsiteX1382" fmla="*/ 4404574 w 5351080"/>
                    <a:gd name="connsiteY1382" fmla="*/ 984695 h 6057772"/>
                    <a:gd name="connsiteX1383" fmla="*/ 4383338 w 5351080"/>
                    <a:gd name="connsiteY1383" fmla="*/ 956016 h 6057772"/>
                    <a:gd name="connsiteX1384" fmla="*/ 4377092 w 5351080"/>
                    <a:gd name="connsiteY1384" fmla="*/ 953522 h 6057772"/>
                    <a:gd name="connsiteX1385" fmla="*/ 4358354 w 5351080"/>
                    <a:gd name="connsiteY1385" fmla="*/ 908634 h 6057772"/>
                    <a:gd name="connsiteX1386" fmla="*/ 4369596 w 5351080"/>
                    <a:gd name="connsiteY1386" fmla="*/ 891177 h 6057772"/>
                    <a:gd name="connsiteX1387" fmla="*/ 4402076 w 5351080"/>
                    <a:gd name="connsiteY1387" fmla="*/ 917362 h 6057772"/>
                    <a:gd name="connsiteX1388" fmla="*/ 4432058 w 5351080"/>
                    <a:gd name="connsiteY1388" fmla="*/ 861251 h 6057772"/>
                    <a:gd name="connsiteX1389" fmla="*/ 4384588 w 5351080"/>
                    <a:gd name="connsiteY1389" fmla="*/ 805141 h 6057772"/>
                    <a:gd name="connsiteX1390" fmla="*/ 4229682 w 5351080"/>
                    <a:gd name="connsiteY1390" fmla="*/ 739055 h 6057772"/>
                    <a:gd name="connsiteX1391" fmla="*/ 4192206 w 5351080"/>
                    <a:gd name="connsiteY1391" fmla="*/ 699154 h 6057772"/>
                    <a:gd name="connsiteX1392" fmla="*/ 4165972 w 5351080"/>
                    <a:gd name="connsiteY1392" fmla="*/ 654265 h 6057772"/>
                    <a:gd name="connsiteX1393" fmla="*/ 4159726 w 5351080"/>
                    <a:gd name="connsiteY1393" fmla="*/ 589426 h 6057772"/>
                    <a:gd name="connsiteX1394" fmla="*/ 4223436 w 5351080"/>
                    <a:gd name="connsiteY1394" fmla="*/ 565735 h 6057772"/>
                    <a:gd name="connsiteX1395" fmla="*/ 4264660 w 5351080"/>
                    <a:gd name="connsiteY1395" fmla="*/ 548278 h 6057772"/>
                    <a:gd name="connsiteX1396" fmla="*/ 4297140 w 5351080"/>
                    <a:gd name="connsiteY1396" fmla="*/ 509624 h 6057772"/>
                    <a:gd name="connsiteX1397" fmla="*/ 4292144 w 5351080"/>
                    <a:gd name="connsiteY1397" fmla="*/ 490921 h 6057772"/>
                    <a:gd name="connsiteX1398" fmla="*/ 4254668 w 5351080"/>
                    <a:gd name="connsiteY1398" fmla="*/ 437304 h 6057772"/>
                    <a:gd name="connsiteX1399" fmla="*/ 4288083 w 5351080"/>
                    <a:gd name="connsiteY1399" fmla="*/ 415171 h 6057772"/>
                    <a:gd name="connsiteX1400" fmla="*/ 2084839 w 5351080"/>
                    <a:gd name="connsiteY1400" fmla="*/ 414244 h 6057772"/>
                    <a:gd name="connsiteX1401" fmla="*/ 2069878 w 5351080"/>
                    <a:gd name="connsiteY1401" fmla="*/ 426854 h 6057772"/>
                    <a:gd name="connsiteX1402" fmla="*/ 2081098 w 5351080"/>
                    <a:gd name="connsiteY1402" fmla="*/ 461726 h 6057772"/>
                    <a:gd name="connsiteX1403" fmla="*/ 2099800 w 5351080"/>
                    <a:gd name="connsiteY1403" fmla="*/ 467952 h 6057772"/>
                    <a:gd name="connsiteX1404" fmla="*/ 2123488 w 5351080"/>
                    <a:gd name="connsiteY1404" fmla="*/ 496596 h 6057772"/>
                    <a:gd name="connsiteX1405" fmla="*/ 2102292 w 5351080"/>
                    <a:gd name="connsiteY1405" fmla="*/ 522750 h 6057772"/>
                    <a:gd name="connsiteX1406" fmla="*/ 2059904 w 5351080"/>
                    <a:gd name="connsiteY1406" fmla="*/ 557621 h 6057772"/>
                    <a:gd name="connsiteX1407" fmla="*/ 2028736 w 5351080"/>
                    <a:gd name="connsiteY1407" fmla="*/ 575056 h 6057772"/>
                    <a:gd name="connsiteX1408" fmla="*/ 2013776 w 5351080"/>
                    <a:gd name="connsiteY1408" fmla="*/ 609927 h 6057772"/>
                    <a:gd name="connsiteX1409" fmla="*/ 2041204 w 5351080"/>
                    <a:gd name="connsiteY1409" fmla="*/ 609927 h 6057772"/>
                    <a:gd name="connsiteX1410" fmla="*/ 2129720 w 5351080"/>
                    <a:gd name="connsiteY1410" fmla="*/ 550148 h 6057772"/>
                    <a:gd name="connsiteX1411" fmla="*/ 2180836 w 5351080"/>
                    <a:gd name="connsiteY1411" fmla="*/ 532713 h 6057772"/>
                    <a:gd name="connsiteX1412" fmla="*/ 2248158 w 5351080"/>
                    <a:gd name="connsiteY1412" fmla="*/ 492860 h 6057772"/>
                    <a:gd name="connsiteX1413" fmla="*/ 2249110 w 5351080"/>
                    <a:gd name="connsiteY1413" fmla="*/ 493305 h 6057772"/>
                    <a:gd name="connsiteX1414" fmla="*/ 2243006 w 5351080"/>
                    <a:gd name="connsiteY1414" fmla="*/ 479854 h 6057772"/>
                    <a:gd name="connsiteX1415" fmla="*/ 2242376 w 5351080"/>
                    <a:gd name="connsiteY1415" fmla="*/ 479171 h 6057772"/>
                    <a:gd name="connsiteX1416" fmla="*/ 2196420 w 5351080"/>
                    <a:gd name="connsiteY1416" fmla="*/ 479317 h 6057772"/>
                    <a:gd name="connsiteX1417" fmla="*/ 2147174 w 5351080"/>
                    <a:gd name="connsiteY1417" fmla="*/ 472934 h 6057772"/>
                    <a:gd name="connsiteX1418" fmla="*/ 2123488 w 5351080"/>
                    <a:gd name="connsiteY1418" fmla="*/ 448026 h 6057772"/>
                    <a:gd name="connsiteX1419" fmla="*/ 2103540 w 5351080"/>
                    <a:gd name="connsiteY1419" fmla="*/ 419382 h 6057772"/>
                    <a:gd name="connsiteX1420" fmla="*/ 2084839 w 5351080"/>
                    <a:gd name="connsiteY1420" fmla="*/ 414244 h 6057772"/>
                    <a:gd name="connsiteX1421" fmla="*/ 2012692 w 5351080"/>
                    <a:gd name="connsiteY1421" fmla="*/ 282969 h 6057772"/>
                    <a:gd name="connsiteX1422" fmla="*/ 2026532 w 5351080"/>
                    <a:gd name="connsiteY1422" fmla="*/ 309137 h 6057772"/>
                    <a:gd name="connsiteX1423" fmla="*/ 2041462 w 5351080"/>
                    <a:gd name="connsiteY1423" fmla="*/ 321598 h 6057772"/>
                    <a:gd name="connsiteX1424" fmla="*/ 2073808 w 5351080"/>
                    <a:gd name="connsiteY1424" fmla="*/ 324090 h 6057772"/>
                    <a:gd name="connsiteX1425" fmla="*/ 2124816 w 5351080"/>
                    <a:gd name="connsiteY1425" fmla="*/ 322844 h 6057772"/>
                    <a:gd name="connsiteX1426" fmla="*/ 2180800 w 5351080"/>
                    <a:gd name="connsiteY1426" fmla="*/ 304152 h 6057772"/>
                    <a:gd name="connsiteX1427" fmla="*/ 2262912 w 5351080"/>
                    <a:gd name="connsiteY1427" fmla="*/ 299168 h 6057772"/>
                    <a:gd name="connsiteX1428" fmla="*/ 2284062 w 5351080"/>
                    <a:gd name="connsiteY1428" fmla="*/ 306644 h 6057772"/>
                    <a:gd name="connsiteX1429" fmla="*/ 2347510 w 5351080"/>
                    <a:gd name="connsiteY1429" fmla="*/ 329074 h 6057772"/>
                    <a:gd name="connsiteX1430" fmla="*/ 2388566 w 5351080"/>
                    <a:gd name="connsiteY1430" fmla="*/ 363966 h 6057772"/>
                    <a:gd name="connsiteX1431" fmla="*/ 2435840 w 5351080"/>
                    <a:gd name="connsiteY1431" fmla="*/ 363966 h 6057772"/>
                    <a:gd name="connsiteX1432" fmla="*/ 2485604 w 5351080"/>
                    <a:gd name="connsiteY1432" fmla="*/ 356488 h 6057772"/>
                    <a:gd name="connsiteX1433" fmla="*/ 2575180 w 5351080"/>
                    <a:gd name="connsiteY1433" fmla="*/ 393873 h 6057772"/>
                    <a:gd name="connsiteX1434" fmla="*/ 2592598 w 5351080"/>
                    <a:gd name="connsiteY1434" fmla="*/ 420041 h 6057772"/>
                    <a:gd name="connsiteX1435" fmla="*/ 2568960 w 5351080"/>
                    <a:gd name="connsiteY1435" fmla="*/ 504776 h 6057772"/>
                    <a:gd name="connsiteX1436" fmla="*/ 2583888 w 5351080"/>
                    <a:gd name="connsiteY1436" fmla="*/ 555866 h 6057772"/>
                    <a:gd name="connsiteX1437" fmla="*/ 2619968 w 5351080"/>
                    <a:gd name="connsiteY1437" fmla="*/ 545897 h 6057772"/>
                    <a:gd name="connsiteX1438" fmla="*/ 2619968 w 5351080"/>
                    <a:gd name="connsiteY1438" fmla="*/ 573311 h 6057772"/>
                    <a:gd name="connsiteX1439" fmla="*/ 2615590 w 5351080"/>
                    <a:gd name="connsiteY1439" fmla="*/ 580534 h 6057772"/>
                    <a:gd name="connsiteX1440" fmla="*/ 2619872 w 5351080"/>
                    <a:gd name="connsiteY1440" fmla="*/ 576478 h 6057772"/>
                    <a:gd name="connsiteX1441" fmla="*/ 2624798 w 5351080"/>
                    <a:gd name="connsiteY1441" fmla="*/ 598999 h 6057772"/>
                    <a:gd name="connsiteX1442" fmla="*/ 2600166 w 5351080"/>
                    <a:gd name="connsiteY1442" fmla="*/ 601206 h 6057772"/>
                    <a:gd name="connsiteX1443" fmla="*/ 2560752 w 5351080"/>
                    <a:gd name="connsiteY1443" fmla="*/ 594141 h 6057772"/>
                    <a:gd name="connsiteX1444" fmla="*/ 2573330 w 5351080"/>
                    <a:gd name="connsiteY1444" fmla="*/ 593798 h 6057772"/>
                    <a:gd name="connsiteX1445" fmla="*/ 2560250 w 5351080"/>
                    <a:gd name="connsiteY1445" fmla="*/ 592003 h 6057772"/>
                    <a:gd name="connsiteX1446" fmla="*/ 2556720 w 5351080"/>
                    <a:gd name="connsiteY1446" fmla="*/ 592003 h 6057772"/>
                    <a:gd name="connsiteX1447" fmla="*/ 2547214 w 5351080"/>
                    <a:gd name="connsiteY1447" fmla="*/ 603545 h 6057772"/>
                    <a:gd name="connsiteX1448" fmla="*/ 2532410 w 5351080"/>
                    <a:gd name="connsiteY1448" fmla="*/ 607437 h 6057772"/>
                    <a:gd name="connsiteX1449" fmla="*/ 2523750 w 5351080"/>
                    <a:gd name="connsiteY1449" fmla="*/ 607563 h 6057772"/>
                    <a:gd name="connsiteX1450" fmla="*/ 2520066 w 5351080"/>
                    <a:gd name="connsiteY1450" fmla="*/ 613519 h 6057772"/>
                    <a:gd name="connsiteX1451" fmla="*/ 2510522 w 5351080"/>
                    <a:gd name="connsiteY1451" fmla="*/ 615629 h 6057772"/>
                    <a:gd name="connsiteX1452" fmla="*/ 2497284 w 5351080"/>
                    <a:gd name="connsiteY1452" fmla="*/ 614918 h 6057772"/>
                    <a:gd name="connsiteX1453" fmla="*/ 2492514 w 5351080"/>
                    <a:gd name="connsiteY1453" fmla="*/ 617400 h 6057772"/>
                    <a:gd name="connsiteX1454" fmla="*/ 2458854 w 5351080"/>
                    <a:gd name="connsiteY1454" fmla="*/ 665970 h 6057772"/>
                    <a:gd name="connsiteX1455" fmla="*/ 2427686 w 5351080"/>
                    <a:gd name="connsiteY1455" fmla="*/ 697105 h 6057772"/>
                    <a:gd name="connsiteX1456" fmla="*/ 2386544 w 5351080"/>
                    <a:gd name="connsiteY1456" fmla="*/ 680915 h 6057772"/>
                    <a:gd name="connsiteX1457" fmla="*/ 2309248 w 5351080"/>
                    <a:gd name="connsiteY1457" fmla="*/ 642308 h 6057772"/>
                    <a:gd name="connsiteX1458" fmla="*/ 2261872 w 5351080"/>
                    <a:gd name="connsiteY1458" fmla="*/ 679669 h 6057772"/>
                    <a:gd name="connsiteX1459" fmla="*/ 2204524 w 5351080"/>
                    <a:gd name="connsiteY1459" fmla="*/ 739448 h 6057772"/>
                    <a:gd name="connsiteX1460" fmla="*/ 2201610 w 5351080"/>
                    <a:gd name="connsiteY1460" fmla="*/ 739732 h 6057772"/>
                    <a:gd name="connsiteX1461" fmla="*/ 2170184 w 5351080"/>
                    <a:gd name="connsiteY1461" fmla="*/ 768803 h 6057772"/>
                    <a:gd name="connsiteX1462" fmla="*/ 2139738 w 5351080"/>
                    <a:gd name="connsiteY1462" fmla="*/ 784158 h 6057772"/>
                    <a:gd name="connsiteX1463" fmla="*/ 2108074 w 5351080"/>
                    <a:gd name="connsiteY1463" fmla="*/ 786637 h 6057772"/>
                    <a:gd name="connsiteX1464" fmla="*/ 2104786 w 5351080"/>
                    <a:gd name="connsiteY1464" fmla="*/ 788019 h 6057772"/>
                    <a:gd name="connsiteX1465" fmla="*/ 2033724 w 5351080"/>
                    <a:gd name="connsiteY1465" fmla="*/ 812927 h 6057772"/>
                    <a:gd name="connsiteX1466" fmla="*/ 1981362 w 5351080"/>
                    <a:gd name="connsiteY1466" fmla="*/ 810436 h 6057772"/>
                    <a:gd name="connsiteX1467" fmla="*/ 1931492 w 5351080"/>
                    <a:gd name="connsiteY1467" fmla="*/ 779301 h 6057772"/>
                    <a:gd name="connsiteX1468" fmla="*/ 1929000 w 5351080"/>
                    <a:gd name="connsiteY1468" fmla="*/ 718277 h 6057772"/>
                    <a:gd name="connsiteX1469" fmla="*/ 1934766 w 5351080"/>
                    <a:gd name="connsiteY1469" fmla="*/ 697728 h 6057772"/>
                    <a:gd name="connsiteX1470" fmla="*/ 1934114 w 5351080"/>
                    <a:gd name="connsiteY1470" fmla="*/ 680561 h 6057772"/>
                    <a:gd name="connsiteX1471" fmla="*/ 1913140 w 5351080"/>
                    <a:gd name="connsiteY1471" fmla="*/ 674762 h 6057772"/>
                    <a:gd name="connsiteX1472" fmla="*/ 1831552 w 5351080"/>
                    <a:gd name="connsiteY1472" fmla="*/ 692620 h 6057772"/>
                    <a:gd name="connsiteX1473" fmla="*/ 1810342 w 5351080"/>
                    <a:gd name="connsiteY1473" fmla="*/ 693877 h 6057772"/>
                    <a:gd name="connsiteX1474" fmla="*/ 1775406 w 5351080"/>
                    <a:gd name="connsiteY1474" fmla="*/ 711480 h 6057772"/>
                    <a:gd name="connsiteX1475" fmla="*/ 1752948 w 5351080"/>
                    <a:gd name="connsiteY1475" fmla="*/ 712737 h 6057772"/>
                    <a:gd name="connsiteX1476" fmla="*/ 1705534 w 5351080"/>
                    <a:gd name="connsiteY1476" fmla="*/ 649870 h 6057772"/>
                    <a:gd name="connsiteX1477" fmla="*/ 1694306 w 5351080"/>
                    <a:gd name="connsiteY1477" fmla="*/ 639811 h 6057772"/>
                    <a:gd name="connsiteX1478" fmla="*/ 1621938 w 5351080"/>
                    <a:gd name="connsiteY1478" fmla="*/ 649870 h 6057772"/>
                    <a:gd name="connsiteX1479" fmla="*/ 1601936 w 5351080"/>
                    <a:gd name="connsiteY1479" fmla="*/ 658180 h 6057772"/>
                    <a:gd name="connsiteX1480" fmla="*/ 1602340 w 5351080"/>
                    <a:gd name="connsiteY1480" fmla="*/ 659861 h 6057772"/>
                    <a:gd name="connsiteX1481" fmla="*/ 1603606 w 5351080"/>
                    <a:gd name="connsiteY1481" fmla="*/ 659743 h 6057772"/>
                    <a:gd name="connsiteX1482" fmla="*/ 1614828 w 5351080"/>
                    <a:gd name="connsiteY1482" fmla="*/ 674688 h 6057772"/>
                    <a:gd name="connsiteX1483" fmla="*/ 1684644 w 5351080"/>
                    <a:gd name="connsiteY1483" fmla="*/ 754393 h 6057772"/>
                    <a:gd name="connsiteX1484" fmla="*/ 1826768 w 5351080"/>
                    <a:gd name="connsiteY1484" fmla="*/ 783037 h 6057772"/>
                    <a:gd name="connsiteX1485" fmla="*/ 1840482 w 5351080"/>
                    <a:gd name="connsiteY1485" fmla="*/ 790510 h 6057772"/>
                    <a:gd name="connsiteX1486" fmla="*/ 1907806 w 5351080"/>
                    <a:gd name="connsiteY1486" fmla="*/ 824135 h 6057772"/>
                    <a:gd name="connsiteX1487" fmla="*/ 1958920 w 5351080"/>
                    <a:gd name="connsiteY1487" fmla="*/ 845307 h 6057772"/>
                    <a:gd name="connsiteX1488" fmla="*/ 2066138 w 5351080"/>
                    <a:gd name="connsiteY1488" fmla="*/ 893877 h 6057772"/>
                    <a:gd name="connsiteX1489" fmla="*/ 2099800 w 5351080"/>
                    <a:gd name="connsiteY1489" fmla="*/ 917540 h 6057772"/>
                    <a:gd name="connsiteX1490" fmla="*/ 2074866 w 5351080"/>
                    <a:gd name="connsiteY1490" fmla="*/ 947429 h 6057772"/>
                    <a:gd name="connsiteX1491" fmla="*/ 2026244 w 5351080"/>
                    <a:gd name="connsiteY1491" fmla="*/ 977319 h 6057772"/>
                    <a:gd name="connsiteX1492" fmla="*/ 2021256 w 5351080"/>
                    <a:gd name="connsiteY1492" fmla="*/ 981055 h 6057772"/>
                    <a:gd name="connsiteX1493" fmla="*/ 1935234 w 5351080"/>
                    <a:gd name="connsiteY1493" fmla="*/ 968601 h 6057772"/>
                    <a:gd name="connsiteX1494" fmla="*/ 1935234 w 5351080"/>
                    <a:gd name="connsiteY1494" fmla="*/ 942448 h 6057772"/>
                    <a:gd name="connsiteX1495" fmla="*/ 1915286 w 5351080"/>
                    <a:gd name="connsiteY1495" fmla="*/ 873951 h 6057772"/>
                    <a:gd name="connsiteX1496" fmla="*/ 1869158 w 5351080"/>
                    <a:gd name="connsiteY1496" fmla="*/ 854025 h 6057772"/>
                    <a:gd name="connsiteX1497" fmla="*/ 1855444 w 5351080"/>
                    <a:gd name="connsiteY1497" fmla="*/ 866479 h 6057772"/>
                    <a:gd name="connsiteX1498" fmla="*/ 1882872 w 5351080"/>
                    <a:gd name="connsiteY1498" fmla="*/ 910068 h 6057772"/>
                    <a:gd name="connsiteX1499" fmla="*/ 1926506 w 5351080"/>
                    <a:gd name="connsiteY1499" fmla="*/ 989773 h 6057772"/>
                    <a:gd name="connsiteX1500" fmla="*/ 1897832 w 5351080"/>
                    <a:gd name="connsiteY1500" fmla="*/ 1030871 h 6057772"/>
                    <a:gd name="connsiteX1501" fmla="*/ 1842976 w 5351080"/>
                    <a:gd name="connsiteY1501" fmla="*/ 1079441 h 6057772"/>
                    <a:gd name="connsiteX1502" fmla="*/ 1808068 w 5351080"/>
                    <a:gd name="connsiteY1502" fmla="*/ 1236361 h 6057772"/>
                    <a:gd name="connsiteX1503" fmla="*/ 1732018 w 5351080"/>
                    <a:gd name="connsiteY1503" fmla="*/ 1302367 h 6057772"/>
                    <a:gd name="connsiteX1504" fmla="*/ 1632282 w 5351080"/>
                    <a:gd name="connsiteY1504" fmla="*/ 1328520 h 6057772"/>
                    <a:gd name="connsiteX1505" fmla="*/ 1572440 w 5351080"/>
                    <a:gd name="connsiteY1505" fmla="*/ 1304857 h 6057772"/>
                    <a:gd name="connsiteX1506" fmla="*/ 1501376 w 5351080"/>
                    <a:gd name="connsiteY1506" fmla="*/ 1160392 h 6057772"/>
                    <a:gd name="connsiteX1507" fmla="*/ 1480182 w 5351080"/>
                    <a:gd name="connsiteY1507" fmla="*/ 1144202 h 6057772"/>
                    <a:gd name="connsiteX1508" fmla="*/ 1502624 w 5351080"/>
                    <a:gd name="connsiteY1508" fmla="*/ 1167864 h 6057772"/>
                    <a:gd name="connsiteX1509" fmla="*/ 1496390 w 5351080"/>
                    <a:gd name="connsiteY1509" fmla="*/ 1201490 h 6057772"/>
                    <a:gd name="connsiteX1510" fmla="*/ 1491402 w 5351080"/>
                    <a:gd name="connsiteY1510" fmla="*/ 1228888 h 6057772"/>
                    <a:gd name="connsiteX1511" fmla="*/ 1497636 w 5351080"/>
                    <a:gd name="connsiteY1511" fmla="*/ 1309839 h 6057772"/>
                    <a:gd name="connsiteX1512" fmla="*/ 1468962 w 5351080"/>
                    <a:gd name="connsiteY1512" fmla="*/ 1337238 h 6057772"/>
                    <a:gd name="connsiteX1513" fmla="*/ 1440288 w 5351080"/>
                    <a:gd name="connsiteY1513" fmla="*/ 1349692 h 6057772"/>
                    <a:gd name="connsiteX1514" fmla="*/ 1446520 w 5351080"/>
                    <a:gd name="connsiteY1514" fmla="*/ 1384563 h 6057772"/>
                    <a:gd name="connsiteX1515" fmla="*/ 1463974 w 5351080"/>
                    <a:gd name="connsiteY1515" fmla="*/ 1411961 h 6057772"/>
                    <a:gd name="connsiteX1516" fmla="*/ 1449014 w 5351080"/>
                    <a:gd name="connsiteY1516" fmla="*/ 1476722 h 6057772"/>
                    <a:gd name="connsiteX1517" fmla="*/ 1478936 w 5351080"/>
                    <a:gd name="connsiteY1517" fmla="*/ 1501630 h 6057772"/>
                    <a:gd name="connsiteX1518" fmla="*/ 1452754 w 5351080"/>
                    <a:gd name="connsiteY1518" fmla="*/ 1532765 h 6057772"/>
                    <a:gd name="connsiteX1519" fmla="*/ 1396652 w 5351080"/>
                    <a:gd name="connsiteY1519" fmla="*/ 1540237 h 6057772"/>
                    <a:gd name="connsiteX1520" fmla="*/ 1374212 w 5351080"/>
                    <a:gd name="connsiteY1520" fmla="*/ 1558918 h 6057772"/>
                    <a:gd name="connsiteX1521" fmla="*/ 1401640 w 5351080"/>
                    <a:gd name="connsiteY1521" fmla="*/ 1567636 h 6057772"/>
                    <a:gd name="connsiteX1522" fmla="*/ 1430314 w 5351080"/>
                    <a:gd name="connsiteY1522" fmla="*/ 1577599 h 6057772"/>
                    <a:gd name="connsiteX1523" fmla="*/ 1411612 w 5351080"/>
                    <a:gd name="connsiteY1523" fmla="*/ 1604998 h 6057772"/>
                    <a:gd name="connsiteX1524" fmla="*/ 1340550 w 5351080"/>
                    <a:gd name="connsiteY1524" fmla="*/ 1642359 h 6057772"/>
                    <a:gd name="connsiteX1525" fmla="*/ 1289434 w 5351080"/>
                    <a:gd name="connsiteY1525" fmla="*/ 1631151 h 6057772"/>
                    <a:gd name="connsiteX1526" fmla="*/ 1328084 w 5351080"/>
                    <a:gd name="connsiteY1526" fmla="*/ 1659795 h 6057772"/>
                    <a:gd name="connsiteX1527" fmla="*/ 1348030 w 5351080"/>
                    <a:gd name="connsiteY1527" fmla="*/ 1656059 h 6057772"/>
                    <a:gd name="connsiteX1528" fmla="*/ 1369224 w 5351080"/>
                    <a:gd name="connsiteY1528" fmla="*/ 1667267 h 6057772"/>
                    <a:gd name="connsiteX1529" fmla="*/ 1343044 w 5351080"/>
                    <a:gd name="connsiteY1529" fmla="*/ 1725801 h 6057772"/>
                    <a:gd name="connsiteX1530" fmla="*/ 1309382 w 5351080"/>
                    <a:gd name="connsiteY1530" fmla="*/ 1732028 h 6057772"/>
                    <a:gd name="connsiteX1531" fmla="*/ 1294422 w 5351080"/>
                    <a:gd name="connsiteY1531" fmla="*/ 1718328 h 6057772"/>
                    <a:gd name="connsiteX1532" fmla="*/ 1212138 w 5351080"/>
                    <a:gd name="connsiteY1532" fmla="*/ 1744482 h 6057772"/>
                    <a:gd name="connsiteX1533" fmla="*/ 1167256 w 5351080"/>
                    <a:gd name="connsiteY1533" fmla="*/ 1760672 h 6057772"/>
                    <a:gd name="connsiteX1534" fmla="*/ 1107414 w 5351080"/>
                    <a:gd name="connsiteY1534" fmla="*/ 1750709 h 6057772"/>
                    <a:gd name="connsiteX1535" fmla="*/ 1122376 w 5351080"/>
                    <a:gd name="connsiteY1535" fmla="*/ 1771880 h 6057772"/>
                    <a:gd name="connsiteX1536" fmla="*/ 1129856 w 5351080"/>
                    <a:gd name="connsiteY1536" fmla="*/ 1862794 h 6057772"/>
                    <a:gd name="connsiteX1537" fmla="*/ 1133596 w 5351080"/>
                    <a:gd name="connsiteY1537" fmla="*/ 1905138 h 6057772"/>
                    <a:gd name="connsiteX1538" fmla="*/ 1169750 w 5351080"/>
                    <a:gd name="connsiteY1538" fmla="*/ 1920082 h 6057772"/>
                    <a:gd name="connsiteX1539" fmla="*/ 1185958 w 5351080"/>
                    <a:gd name="connsiteY1539" fmla="*/ 1916346 h 6057772"/>
                    <a:gd name="connsiteX1540" fmla="*/ 1219618 w 5351080"/>
                    <a:gd name="connsiteY1540" fmla="*/ 1932536 h 6057772"/>
                    <a:gd name="connsiteX1541" fmla="*/ 1215878 w 5351080"/>
                    <a:gd name="connsiteY1541" fmla="*/ 1962426 h 6057772"/>
                    <a:gd name="connsiteX1542" fmla="*/ 1200918 w 5351080"/>
                    <a:gd name="connsiteY1542" fmla="*/ 1991070 h 6057772"/>
                    <a:gd name="connsiteX1543" fmla="*/ 1163516 w 5351080"/>
                    <a:gd name="connsiteY1543" fmla="*/ 2034659 h 6057772"/>
                    <a:gd name="connsiteX1544" fmla="*/ 1114894 w 5351080"/>
                    <a:gd name="connsiteY1544" fmla="*/ 2070775 h 6057772"/>
                    <a:gd name="connsiteX1545" fmla="*/ 1118634 w 5351080"/>
                    <a:gd name="connsiteY1545" fmla="*/ 2098174 h 6057772"/>
                    <a:gd name="connsiteX1546" fmla="*/ 1147310 w 5351080"/>
                    <a:gd name="connsiteY1546" fmla="*/ 2147990 h 6057772"/>
                    <a:gd name="connsiteX1547" fmla="*/ 1183464 w 5351080"/>
                    <a:gd name="connsiteY1547" fmla="*/ 2189088 h 6057772"/>
                    <a:gd name="connsiteX1548" fmla="*/ 1199672 w 5351080"/>
                    <a:gd name="connsiteY1548" fmla="*/ 2037149 h 6057772"/>
                    <a:gd name="connsiteX1549" fmla="*/ 1224606 w 5351080"/>
                    <a:gd name="connsiteY1549" fmla="*/ 2012242 h 6057772"/>
                    <a:gd name="connsiteX1550" fmla="*/ 1232086 w 5351080"/>
                    <a:gd name="connsiteY1550" fmla="*/ 2045867 h 6057772"/>
                    <a:gd name="connsiteX1551" fmla="*/ 1248294 w 5351080"/>
                    <a:gd name="connsiteY1551" fmla="*/ 2124327 h 6057772"/>
                    <a:gd name="connsiteX1552" fmla="*/ 1220866 w 5351080"/>
                    <a:gd name="connsiteY1552" fmla="*/ 2238903 h 6057772"/>
                    <a:gd name="connsiteX1553" fmla="*/ 1197178 w 5351080"/>
                    <a:gd name="connsiteY1553" fmla="*/ 2301173 h 6057772"/>
                    <a:gd name="connsiteX1554" fmla="*/ 1213386 w 5351080"/>
                    <a:gd name="connsiteY1554" fmla="*/ 2398314 h 6057772"/>
                    <a:gd name="connsiteX1555" fmla="*/ 1223358 w 5351080"/>
                    <a:gd name="connsiteY1555" fmla="*/ 2433185 h 6057772"/>
                    <a:gd name="connsiteX1556" fmla="*/ 1248294 w 5351080"/>
                    <a:gd name="connsiteY1556" fmla="*/ 2502927 h 6057772"/>
                    <a:gd name="connsiteX1557" fmla="*/ 1265748 w 5351080"/>
                    <a:gd name="connsiteY1557" fmla="*/ 2534062 h 6057772"/>
                    <a:gd name="connsiteX1558" fmla="*/ 1345538 w 5351080"/>
                    <a:gd name="connsiteY1558" fmla="*/ 2581387 h 6057772"/>
                    <a:gd name="connsiteX1559" fmla="*/ 1375458 w 5351080"/>
                    <a:gd name="connsiteY1559" fmla="*/ 2605049 h 6057772"/>
                    <a:gd name="connsiteX1560" fmla="*/ 1470208 w 5351080"/>
                    <a:gd name="connsiteY1560" fmla="*/ 2681018 h 6057772"/>
                    <a:gd name="connsiteX1561" fmla="*/ 1503870 w 5351080"/>
                    <a:gd name="connsiteY1561" fmla="*/ 2744533 h 6057772"/>
                    <a:gd name="connsiteX1562" fmla="*/ 1457742 w 5351080"/>
                    <a:gd name="connsiteY1562" fmla="*/ 2788122 h 6057772"/>
                    <a:gd name="connsiteX1563" fmla="*/ 1419094 w 5351080"/>
                    <a:gd name="connsiteY1563" fmla="*/ 2805558 h 6057772"/>
                    <a:gd name="connsiteX1564" fmla="*/ 1409120 w 5351080"/>
                    <a:gd name="connsiteY1564" fmla="*/ 2831711 h 6057772"/>
                    <a:gd name="connsiteX1565" fmla="*/ 1409120 w 5351080"/>
                    <a:gd name="connsiteY1565" fmla="*/ 2916398 h 6057772"/>
                    <a:gd name="connsiteX1566" fmla="*/ 1419094 w 5351080"/>
                    <a:gd name="connsiteY1566" fmla="*/ 2947533 h 6057772"/>
                    <a:gd name="connsiteX1567" fmla="*/ 1445274 w 5351080"/>
                    <a:gd name="connsiteY1567" fmla="*/ 2918889 h 6057772"/>
                    <a:gd name="connsiteX1568" fmla="*/ 1501376 w 5351080"/>
                    <a:gd name="connsiteY1568" fmla="*/ 2862846 h 6057772"/>
                    <a:gd name="connsiteX1569" fmla="*/ 1522570 w 5351080"/>
                    <a:gd name="connsiteY1569" fmla="*/ 2892735 h 6057772"/>
                    <a:gd name="connsiteX1570" fmla="*/ 1530050 w 5351080"/>
                    <a:gd name="connsiteY1570" fmla="*/ 2918889 h 6057772"/>
                    <a:gd name="connsiteX1571" fmla="*/ 1535038 w 5351080"/>
                    <a:gd name="connsiteY1571" fmla="*/ 2922625 h 6057772"/>
                    <a:gd name="connsiteX1572" fmla="*/ 1568698 w 5351080"/>
                    <a:gd name="connsiteY1572" fmla="*/ 3018520 h 6057772"/>
                    <a:gd name="connsiteX1573" fmla="*/ 1568698 w 5351080"/>
                    <a:gd name="connsiteY1573" fmla="*/ 3038447 h 6057772"/>
                    <a:gd name="connsiteX1574" fmla="*/ 1538778 w 5351080"/>
                    <a:gd name="connsiteY1574" fmla="*/ 3070827 h 6057772"/>
                    <a:gd name="connsiteX1575" fmla="*/ 1367978 w 5351080"/>
                    <a:gd name="connsiteY1575" fmla="*/ 3055882 h 6057772"/>
                    <a:gd name="connsiteX1576" fmla="*/ 1343044 w 5351080"/>
                    <a:gd name="connsiteY1576" fmla="*/ 3042183 h 6057772"/>
                    <a:gd name="connsiteX1577" fmla="*/ 1323096 w 5351080"/>
                    <a:gd name="connsiteY1577" fmla="*/ 3033465 h 6057772"/>
                    <a:gd name="connsiteX1578" fmla="*/ 1313122 w 5351080"/>
                    <a:gd name="connsiteY1578" fmla="*/ 3055882 h 6057772"/>
                    <a:gd name="connsiteX1579" fmla="*/ 1318110 w 5351080"/>
                    <a:gd name="connsiteY1579" fmla="*/ 3084526 h 6057772"/>
                    <a:gd name="connsiteX1580" fmla="*/ 1275722 w 5351080"/>
                    <a:gd name="connsiteY1580" fmla="*/ 3116906 h 6057772"/>
                    <a:gd name="connsiteX1581" fmla="*/ 1195932 w 5351080"/>
                    <a:gd name="connsiteY1581" fmla="*/ 3087017 h 6057772"/>
                    <a:gd name="connsiteX1582" fmla="*/ 1144816 w 5351080"/>
                    <a:gd name="connsiteY1582" fmla="*/ 3103207 h 6057772"/>
                    <a:gd name="connsiteX1583" fmla="*/ 1108662 w 5351080"/>
                    <a:gd name="connsiteY1583" fmla="*/ 3155514 h 6057772"/>
                    <a:gd name="connsiteX1584" fmla="*/ 1094948 w 5351080"/>
                    <a:gd name="connsiteY1584" fmla="*/ 3181667 h 6057772"/>
                    <a:gd name="connsiteX1585" fmla="*/ 1028872 w 5351080"/>
                    <a:gd name="connsiteY1585" fmla="*/ 3270090 h 6057772"/>
                    <a:gd name="connsiteX1586" fmla="*/ 1073754 w 5351080"/>
                    <a:gd name="connsiteY1586" fmla="*/ 3275071 h 6057772"/>
                    <a:gd name="connsiteX1587" fmla="*/ 1121128 w 5351080"/>
                    <a:gd name="connsiteY1587" fmla="*/ 3275071 h 6057772"/>
                    <a:gd name="connsiteX1588" fmla="*/ 1187204 w 5351080"/>
                    <a:gd name="connsiteY1588" fmla="*/ 3273826 h 6057772"/>
                    <a:gd name="connsiteX1589" fmla="*/ 1260760 w 5351080"/>
                    <a:gd name="connsiteY1589" fmla="*/ 3270090 h 6057772"/>
                    <a:gd name="connsiteX1590" fmla="*/ 1229592 w 5351080"/>
                    <a:gd name="connsiteY1590" fmla="*/ 3236464 h 6057772"/>
                    <a:gd name="connsiteX1591" fmla="*/ 1185958 w 5351080"/>
                    <a:gd name="connsiteY1591" fmla="*/ 3170458 h 6057772"/>
                    <a:gd name="connsiteX1592" fmla="*/ 1245800 w 5351080"/>
                    <a:gd name="connsiteY1592" fmla="*/ 3118152 h 6057772"/>
                    <a:gd name="connsiteX1593" fmla="*/ 1315616 w 5351080"/>
                    <a:gd name="connsiteY1593" fmla="*/ 3133096 h 6057772"/>
                    <a:gd name="connsiteX1594" fmla="*/ 1326836 w 5351080"/>
                    <a:gd name="connsiteY1594" fmla="*/ 3162986 h 6057772"/>
                    <a:gd name="connsiteX1595" fmla="*/ 1341796 w 5351080"/>
                    <a:gd name="connsiteY1595" fmla="*/ 3262618 h 6057772"/>
                    <a:gd name="connsiteX1596" fmla="*/ 1426574 w 5351080"/>
                    <a:gd name="connsiteY1596" fmla="*/ 3324887 h 6057772"/>
                    <a:gd name="connsiteX1597" fmla="*/ 1447768 w 5351080"/>
                    <a:gd name="connsiteY1597" fmla="*/ 3352286 h 6057772"/>
                    <a:gd name="connsiteX1598" fmla="*/ 1500130 w 5351080"/>
                    <a:gd name="connsiteY1598" fmla="*/ 3431991 h 6057772"/>
                    <a:gd name="connsiteX1599" fmla="*/ 1526310 w 5351080"/>
                    <a:gd name="connsiteY1599" fmla="*/ 3520414 h 6057772"/>
                    <a:gd name="connsiteX1600" fmla="*/ 1561218 w 5351080"/>
                    <a:gd name="connsiteY1600" fmla="*/ 3540340 h 6057772"/>
                    <a:gd name="connsiteX1601" fmla="*/ 1614828 w 5351080"/>
                    <a:gd name="connsiteY1601" fmla="*/ 3557776 h 6057772"/>
                    <a:gd name="connsiteX1602" fmla="*/ 1658462 w 5351080"/>
                    <a:gd name="connsiteY1602" fmla="*/ 3698506 h 6057772"/>
                    <a:gd name="connsiteX1603" fmla="*/ 1674670 w 5351080"/>
                    <a:gd name="connsiteY1603" fmla="*/ 3730886 h 6057772"/>
                    <a:gd name="connsiteX1604" fmla="*/ 1689630 w 5351080"/>
                    <a:gd name="connsiteY1604" fmla="*/ 3785683 h 6057772"/>
                    <a:gd name="connsiteX1605" fmla="*/ 1689630 w 5351080"/>
                    <a:gd name="connsiteY1605" fmla="*/ 3856671 h 6057772"/>
                    <a:gd name="connsiteX1606" fmla="*/ 1693370 w 5351080"/>
                    <a:gd name="connsiteY1606" fmla="*/ 3869125 h 6057772"/>
                    <a:gd name="connsiteX1607" fmla="*/ 1693370 w 5351080"/>
                    <a:gd name="connsiteY1607" fmla="*/ 4019817 h 6057772"/>
                    <a:gd name="connsiteX1608" fmla="*/ 1712072 w 5351080"/>
                    <a:gd name="connsiteY1608" fmla="*/ 4049707 h 6057772"/>
                    <a:gd name="connsiteX1609" fmla="*/ 1753212 w 5351080"/>
                    <a:gd name="connsiteY1609" fmla="*/ 4050952 h 6057772"/>
                    <a:gd name="connsiteX1610" fmla="*/ 1788120 w 5351080"/>
                    <a:gd name="connsiteY1610" fmla="*/ 4059670 h 6057772"/>
                    <a:gd name="connsiteX1611" fmla="*/ 1811808 w 5351080"/>
                    <a:gd name="connsiteY1611" fmla="*/ 4085823 h 6057772"/>
                    <a:gd name="connsiteX1612" fmla="*/ 1884118 w 5351080"/>
                    <a:gd name="connsiteY1612" fmla="*/ 4121940 h 6057772"/>
                    <a:gd name="connsiteX1613" fmla="*/ 1922766 w 5351080"/>
                    <a:gd name="connsiteY1613" fmla="*/ 4093296 h 6057772"/>
                    <a:gd name="connsiteX1614" fmla="*/ 1943960 w 5351080"/>
                    <a:gd name="connsiteY1614" fmla="*/ 3925167 h 6057772"/>
                    <a:gd name="connsiteX1615" fmla="*/ 1970142 w 5351080"/>
                    <a:gd name="connsiteY1615" fmla="*/ 3870370 h 6057772"/>
                    <a:gd name="connsiteX1616" fmla="*/ 2006296 w 5351080"/>
                    <a:gd name="connsiteY1616" fmla="*/ 3876597 h 6057772"/>
                    <a:gd name="connsiteX1617" fmla="*/ 2003802 w 5351080"/>
                    <a:gd name="connsiteY1617" fmla="*/ 3987437 h 6057772"/>
                    <a:gd name="connsiteX1618" fmla="*/ 2013776 w 5351080"/>
                    <a:gd name="connsiteY1618" fmla="*/ 4043480 h 6057772"/>
                    <a:gd name="connsiteX1619" fmla="*/ 2113514 w 5351080"/>
                    <a:gd name="connsiteY1619" fmla="*/ 4168019 h 6057772"/>
                    <a:gd name="connsiteX1620" fmla="*/ 2149668 w 5351080"/>
                    <a:gd name="connsiteY1620" fmla="*/ 4200400 h 6057772"/>
                    <a:gd name="connsiteX1621" fmla="*/ 2169616 w 5351080"/>
                    <a:gd name="connsiteY1621" fmla="*/ 4258933 h 6057772"/>
                    <a:gd name="connsiteX1622" fmla="*/ 2184576 w 5351080"/>
                    <a:gd name="connsiteY1622" fmla="*/ 4308749 h 6057772"/>
                    <a:gd name="connsiteX1623" fmla="*/ 2214498 w 5351080"/>
                    <a:gd name="connsiteY1623" fmla="*/ 4376000 h 6057772"/>
                    <a:gd name="connsiteX1624" fmla="*/ 2218238 w 5351080"/>
                    <a:gd name="connsiteY1624" fmla="*/ 4437025 h 6057772"/>
                    <a:gd name="connsiteX1625" fmla="*/ 2265612 w 5351080"/>
                    <a:gd name="connsiteY1625" fmla="*/ 4432043 h 6057772"/>
                    <a:gd name="connsiteX1626" fmla="*/ 2298028 w 5351080"/>
                    <a:gd name="connsiteY1626" fmla="*/ 4463178 h 6057772"/>
                    <a:gd name="connsiteX1627" fmla="*/ 2299274 w 5351080"/>
                    <a:gd name="connsiteY1627" fmla="*/ 4509257 h 6057772"/>
                    <a:gd name="connsiteX1628" fmla="*/ 2309248 w 5351080"/>
                    <a:gd name="connsiteY1628" fmla="*/ 4583981 h 6057772"/>
                    <a:gd name="connsiteX1629" fmla="*/ 2316728 w 5351080"/>
                    <a:gd name="connsiteY1629" fmla="*/ 4612625 h 6057772"/>
                    <a:gd name="connsiteX1630" fmla="*/ 2302092 w 5351080"/>
                    <a:gd name="connsiteY1630" fmla="*/ 4618320 h 6057772"/>
                    <a:gd name="connsiteX1631" fmla="*/ 2301660 w 5351080"/>
                    <a:gd name="connsiteY1631" fmla="*/ 4618229 h 6057772"/>
                    <a:gd name="connsiteX1632" fmla="*/ 2288054 w 5351080"/>
                    <a:gd name="connsiteY1632" fmla="*/ 4610134 h 6057772"/>
                    <a:gd name="connsiteX1633" fmla="*/ 2266860 w 5351080"/>
                    <a:gd name="connsiteY1633" fmla="*/ 4610134 h 6057772"/>
                    <a:gd name="connsiteX1634" fmla="*/ 2286806 w 5351080"/>
                    <a:gd name="connsiteY1634" fmla="*/ 4615116 h 6057772"/>
                    <a:gd name="connsiteX1635" fmla="*/ 2301660 w 5351080"/>
                    <a:gd name="connsiteY1635" fmla="*/ 4618229 h 6057772"/>
                    <a:gd name="connsiteX1636" fmla="*/ 2301922 w 5351080"/>
                    <a:gd name="connsiteY1636" fmla="*/ 4618385 h 6057772"/>
                    <a:gd name="connsiteX1637" fmla="*/ 2302092 w 5351080"/>
                    <a:gd name="connsiteY1637" fmla="*/ 4618320 h 6057772"/>
                    <a:gd name="connsiteX1638" fmla="*/ 2331376 w 5351080"/>
                    <a:gd name="connsiteY1638" fmla="*/ 4624457 h 6057772"/>
                    <a:gd name="connsiteX1639" fmla="*/ 2366596 w 5351080"/>
                    <a:gd name="connsiteY1639" fmla="*/ 4656214 h 6057772"/>
                    <a:gd name="connsiteX1640" fmla="*/ 2401504 w 5351080"/>
                    <a:gd name="connsiteY1640" fmla="*/ 4653723 h 6057772"/>
                    <a:gd name="connsiteX1641" fmla="*/ 2418958 w 5351080"/>
                    <a:gd name="connsiteY1641" fmla="*/ 4613871 h 6057772"/>
                    <a:gd name="connsiteX1642" fmla="*/ 2542384 w 5351080"/>
                    <a:gd name="connsiteY1642" fmla="*/ 4570282 h 6057772"/>
                    <a:gd name="connsiteX1643" fmla="*/ 2588512 w 5351080"/>
                    <a:gd name="connsiteY1643" fmla="*/ 4554092 h 6057772"/>
                    <a:gd name="connsiteX1644" fmla="*/ 2644614 w 5351080"/>
                    <a:gd name="connsiteY1644" fmla="*/ 4562809 h 6057772"/>
                    <a:gd name="connsiteX1645" fmla="*/ 2687002 w 5351080"/>
                    <a:gd name="connsiteY1645" fmla="*/ 4456951 h 6057772"/>
                    <a:gd name="connsiteX1646" fmla="*/ 2781752 w 5351080"/>
                    <a:gd name="connsiteY1646" fmla="*/ 4423325 h 6057772"/>
                    <a:gd name="connsiteX1647" fmla="*/ 2845334 w 5351080"/>
                    <a:gd name="connsiteY1647" fmla="*/ 4400908 h 6057772"/>
                    <a:gd name="connsiteX1648" fmla="*/ 2892710 w 5351080"/>
                    <a:gd name="connsiteY1648" fmla="*/ 4389700 h 6057772"/>
                    <a:gd name="connsiteX1649" fmla="*/ 2917644 w 5351080"/>
                    <a:gd name="connsiteY1649" fmla="*/ 4385963 h 6057772"/>
                    <a:gd name="connsiteX1650" fmla="*/ 2950058 w 5351080"/>
                    <a:gd name="connsiteY1650" fmla="*/ 4398417 h 6057772"/>
                    <a:gd name="connsiteX1651" fmla="*/ 2987460 w 5351080"/>
                    <a:gd name="connsiteY1651" fmla="*/ 4408380 h 6057772"/>
                    <a:gd name="connsiteX1652" fmla="*/ 3119612 w 5351080"/>
                    <a:gd name="connsiteY1652" fmla="*/ 4390945 h 6057772"/>
                    <a:gd name="connsiteX1653" fmla="*/ 3178208 w 5351080"/>
                    <a:gd name="connsiteY1653" fmla="*/ 4394681 h 6057772"/>
                    <a:gd name="connsiteX1654" fmla="*/ 3221842 w 5351080"/>
                    <a:gd name="connsiteY1654" fmla="*/ 4362301 h 6057772"/>
                    <a:gd name="connsiteX1655" fmla="*/ 3277944 w 5351080"/>
                    <a:gd name="connsiteY1655" fmla="*/ 4298786 h 6057772"/>
                    <a:gd name="connsiteX1656" fmla="*/ 3368954 w 5351080"/>
                    <a:gd name="connsiteY1656" fmla="*/ 4290068 h 6057772"/>
                    <a:gd name="connsiteX1657" fmla="*/ 3405110 w 5351080"/>
                    <a:gd name="connsiteY1657" fmla="*/ 4282596 h 6057772"/>
                    <a:gd name="connsiteX1658" fmla="*/ 3425058 w 5351080"/>
                    <a:gd name="connsiteY1658" fmla="*/ 4261424 h 6057772"/>
                    <a:gd name="connsiteX1659" fmla="*/ 3435030 w 5351080"/>
                    <a:gd name="connsiteY1659" fmla="*/ 4234025 h 6057772"/>
                    <a:gd name="connsiteX1660" fmla="*/ 3492380 w 5351080"/>
                    <a:gd name="connsiteY1660" fmla="*/ 4184209 h 6057772"/>
                    <a:gd name="connsiteX1661" fmla="*/ 3537262 w 5351080"/>
                    <a:gd name="connsiteY1661" fmla="*/ 4180473 h 6057772"/>
                    <a:gd name="connsiteX1662" fmla="*/ 3613312 w 5351080"/>
                    <a:gd name="connsiteY1662" fmla="*/ 4123185 h 6057772"/>
                    <a:gd name="connsiteX1663" fmla="*/ 3654452 w 5351080"/>
                    <a:gd name="connsiteY1663" fmla="*/ 4090805 h 6057772"/>
                    <a:gd name="connsiteX1664" fmla="*/ 3706814 w 5351080"/>
                    <a:gd name="connsiteY1664" fmla="*/ 4113222 h 6057772"/>
                    <a:gd name="connsiteX1665" fmla="*/ 3736736 w 5351080"/>
                    <a:gd name="connsiteY1665" fmla="*/ 4261424 h 6057772"/>
                    <a:gd name="connsiteX1666" fmla="*/ 3797824 w 5351080"/>
                    <a:gd name="connsiteY1666" fmla="*/ 4227798 h 6057772"/>
                    <a:gd name="connsiteX1667" fmla="*/ 3831486 w 5351080"/>
                    <a:gd name="connsiteY1667" fmla="*/ 4245234 h 6057772"/>
                    <a:gd name="connsiteX1668" fmla="*/ 3826500 w 5351080"/>
                    <a:gd name="connsiteY1668" fmla="*/ 4281350 h 6057772"/>
                    <a:gd name="connsiteX1669" fmla="*/ 3791592 w 5351080"/>
                    <a:gd name="connsiteY1669" fmla="*/ 4362301 h 6057772"/>
                    <a:gd name="connsiteX1670" fmla="*/ 3771644 w 5351080"/>
                    <a:gd name="connsiteY1670" fmla="*/ 4392190 h 6057772"/>
                    <a:gd name="connsiteX1671" fmla="*/ 3749202 w 5351080"/>
                    <a:gd name="connsiteY1671" fmla="*/ 4367282 h 6057772"/>
                    <a:gd name="connsiteX1672" fmla="*/ 3729256 w 5351080"/>
                    <a:gd name="connsiteY1672" fmla="*/ 4326184 h 6057772"/>
                    <a:gd name="connsiteX1673" fmla="*/ 3696840 w 5351080"/>
                    <a:gd name="connsiteY1673" fmla="*/ 4326184 h 6057772"/>
                    <a:gd name="connsiteX1674" fmla="*/ 3639492 w 5351080"/>
                    <a:gd name="connsiteY1674" fmla="*/ 4369773 h 6057772"/>
                    <a:gd name="connsiteX1675" fmla="*/ 3613312 w 5351080"/>
                    <a:gd name="connsiteY1675" fmla="*/ 4377246 h 6057772"/>
                    <a:gd name="connsiteX1676" fmla="*/ 3590870 w 5351080"/>
                    <a:gd name="connsiteY1676" fmla="*/ 4422080 h 6057772"/>
                    <a:gd name="connsiteX1677" fmla="*/ 3594610 w 5351080"/>
                    <a:gd name="connsiteY1677" fmla="*/ 4440761 h 6057772"/>
                    <a:gd name="connsiteX1678" fmla="*/ 3640738 w 5351080"/>
                    <a:gd name="connsiteY1678" fmla="*/ 4526693 h 6057772"/>
                    <a:gd name="connsiteX1679" fmla="*/ 3696840 w 5351080"/>
                    <a:gd name="connsiteY1679" fmla="*/ 4620098 h 6057772"/>
                    <a:gd name="connsiteX1680" fmla="*/ 3721776 w 5351080"/>
                    <a:gd name="connsiteY1680" fmla="*/ 4635042 h 6057772"/>
                    <a:gd name="connsiteX1681" fmla="*/ 3791592 w 5351080"/>
                    <a:gd name="connsiteY1681" fmla="*/ 4659950 h 6057772"/>
                    <a:gd name="connsiteX1682" fmla="*/ 3804058 w 5351080"/>
                    <a:gd name="connsiteY1682" fmla="*/ 4683613 h 6057772"/>
                    <a:gd name="connsiteX1683" fmla="*/ 3870134 w 5351080"/>
                    <a:gd name="connsiteY1683" fmla="*/ 4683613 h 6057772"/>
                    <a:gd name="connsiteX1684" fmla="*/ 3905042 w 5351080"/>
                    <a:gd name="connsiteY1684" fmla="*/ 4585227 h 6057772"/>
                    <a:gd name="connsiteX1685" fmla="*/ 3948678 w 5351080"/>
                    <a:gd name="connsiteY1685" fmla="*/ 4484349 h 6057772"/>
                    <a:gd name="connsiteX1686" fmla="*/ 3968624 w 5351080"/>
                    <a:gd name="connsiteY1686" fmla="*/ 4439515 h 6057772"/>
                    <a:gd name="connsiteX1687" fmla="*/ 4002286 w 5351080"/>
                    <a:gd name="connsiteY1687" fmla="*/ 4382227 h 6057772"/>
                    <a:gd name="connsiteX1688" fmla="*/ 4075842 w 5351080"/>
                    <a:gd name="connsiteY1688" fmla="*/ 4326184 h 6057772"/>
                    <a:gd name="connsiteX1689" fmla="*/ 4107010 w 5351080"/>
                    <a:gd name="connsiteY1689" fmla="*/ 4322448 h 6057772"/>
                    <a:gd name="connsiteX1690" fmla="*/ 4145658 w 5351080"/>
                    <a:gd name="connsiteY1690" fmla="*/ 4328675 h 6057772"/>
                    <a:gd name="connsiteX1691" fmla="*/ 4189294 w 5351080"/>
                    <a:gd name="connsiteY1691" fmla="*/ 4363546 h 6057772"/>
                    <a:gd name="connsiteX1692" fmla="*/ 4207994 w 5351080"/>
                    <a:gd name="connsiteY1692" fmla="*/ 4383473 h 6057772"/>
                    <a:gd name="connsiteX1693" fmla="*/ 4243196 w 5351080"/>
                    <a:gd name="connsiteY1693" fmla="*/ 4403035 h 6057772"/>
                    <a:gd name="connsiteX1694" fmla="*/ 4231438 w 5351080"/>
                    <a:gd name="connsiteY1694" fmla="*/ 4382794 h 6057772"/>
                    <a:gd name="connsiteX1695" fmla="*/ 4224016 w 5351080"/>
                    <a:gd name="connsiteY1695" fmla="*/ 4258790 h 6057772"/>
                    <a:gd name="connsiteX1696" fmla="*/ 4235148 w 5351080"/>
                    <a:gd name="connsiteY1696" fmla="*/ 4228729 h 6057772"/>
                    <a:gd name="connsiteX1697" fmla="*/ 4362552 w 5351080"/>
                    <a:gd name="connsiteY1697" fmla="*/ 4137292 h 6057772"/>
                    <a:gd name="connsiteX1698" fmla="*/ 4384816 w 5351080"/>
                    <a:gd name="connsiteY1698" fmla="*/ 4137292 h 6057772"/>
                    <a:gd name="connsiteX1699" fmla="*/ 4460268 w 5351080"/>
                    <a:gd name="connsiteY1699" fmla="*/ 4204930 h 6057772"/>
                    <a:gd name="connsiteX1700" fmla="*/ 4497376 w 5351080"/>
                    <a:gd name="connsiteY1700" fmla="*/ 4241255 h 6057772"/>
                    <a:gd name="connsiteX1701" fmla="*/ 4528300 w 5351080"/>
                    <a:gd name="connsiteY1701" fmla="*/ 4302630 h 6057772"/>
                    <a:gd name="connsiteX1702" fmla="*/ 4535720 w 5351080"/>
                    <a:gd name="connsiteY1702" fmla="*/ 4343964 h 6057772"/>
                    <a:gd name="connsiteX1703" fmla="*/ 4547780 w 5351080"/>
                    <a:gd name="connsiteY1703" fmla="*/ 4373243 h 6057772"/>
                    <a:gd name="connsiteX1704" fmla="*/ 4543142 w 5351080"/>
                    <a:gd name="connsiteY1704" fmla="*/ 4405340 h 6057772"/>
                    <a:gd name="connsiteX1705" fmla="*/ 4523352 w 5351080"/>
                    <a:gd name="connsiteY1705" fmla="*/ 4419118 h 6057772"/>
                    <a:gd name="connsiteX1706" fmla="*/ 4496140 w 5351080"/>
                    <a:gd name="connsiteY1706" fmla="*/ 4430391 h 6057772"/>
                    <a:gd name="connsiteX1707" fmla="*/ 4418214 w 5351080"/>
                    <a:gd name="connsiteY1707" fmla="*/ 4475483 h 6057772"/>
                    <a:gd name="connsiteX1708" fmla="*/ 4322970 w 5351080"/>
                    <a:gd name="connsiteY1708" fmla="*/ 4475483 h 6057772"/>
                    <a:gd name="connsiteX1709" fmla="*/ 4287562 w 5351080"/>
                    <a:gd name="connsiteY1709" fmla="*/ 4435558 h 6057772"/>
                    <a:gd name="connsiteX1710" fmla="*/ 4256466 w 5351080"/>
                    <a:gd name="connsiteY1710" fmla="*/ 4413192 h 6057772"/>
                    <a:gd name="connsiteX1711" fmla="*/ 4281550 w 5351080"/>
                    <a:gd name="connsiteY1711" fmla="*/ 4451969 h 6057772"/>
                    <a:gd name="connsiteX1712" fmla="*/ 4301498 w 5351080"/>
                    <a:gd name="connsiteY1712" fmla="*/ 4474386 h 6057772"/>
                    <a:gd name="connsiteX1713" fmla="*/ 4265342 w 5351080"/>
                    <a:gd name="connsiteY1713" fmla="*/ 4500540 h 6057772"/>
                    <a:gd name="connsiteX1714" fmla="*/ 4255370 w 5351080"/>
                    <a:gd name="connsiteY1714" fmla="*/ 4498049 h 6057772"/>
                    <a:gd name="connsiteX1715" fmla="*/ 4227942 w 5351080"/>
                    <a:gd name="connsiteY1715" fmla="*/ 4454460 h 6057772"/>
                    <a:gd name="connsiteX1716" fmla="*/ 4139424 w 5351080"/>
                    <a:gd name="connsiteY1716" fmla="*/ 4382227 h 6057772"/>
                    <a:gd name="connsiteX1717" fmla="*/ 4119478 w 5351080"/>
                    <a:gd name="connsiteY1717" fmla="*/ 4379736 h 6057772"/>
                    <a:gd name="connsiteX1718" fmla="*/ 4034700 w 5351080"/>
                    <a:gd name="connsiteY1718" fmla="*/ 4461932 h 6057772"/>
                    <a:gd name="connsiteX1719" fmla="*/ 3971118 w 5351080"/>
                    <a:gd name="connsiteY1719" fmla="*/ 4537902 h 6057772"/>
                    <a:gd name="connsiteX1720" fmla="*/ 3946184 w 5351080"/>
                    <a:gd name="connsiteY1720" fmla="*/ 4569036 h 6057772"/>
                    <a:gd name="connsiteX1721" fmla="*/ 3946184 w 5351080"/>
                    <a:gd name="connsiteY1721" fmla="*/ 4621343 h 6057772"/>
                    <a:gd name="connsiteX1722" fmla="*/ 3932470 w 5351080"/>
                    <a:gd name="connsiteY1722" fmla="*/ 4681122 h 6057772"/>
                    <a:gd name="connsiteX1723" fmla="*/ 3943690 w 5351080"/>
                    <a:gd name="connsiteY1723" fmla="*/ 4703539 h 6057772"/>
                    <a:gd name="connsiteX1724" fmla="*/ 3974858 w 5351080"/>
                    <a:gd name="connsiteY1724" fmla="*/ 4744637 h 6057772"/>
                    <a:gd name="connsiteX1725" fmla="*/ 3956158 w 5351080"/>
                    <a:gd name="connsiteY1725" fmla="*/ 4760827 h 6057772"/>
                    <a:gd name="connsiteX1726" fmla="*/ 3868888 w 5351080"/>
                    <a:gd name="connsiteY1726" fmla="*/ 4770790 h 6057772"/>
                    <a:gd name="connsiteX1727" fmla="*/ 3845200 w 5351080"/>
                    <a:gd name="connsiteY1727" fmla="*/ 4789471 h 6057772"/>
                    <a:gd name="connsiteX1728" fmla="*/ 3776630 w 5351080"/>
                    <a:gd name="connsiteY1728" fmla="*/ 4831815 h 6057772"/>
                    <a:gd name="connsiteX1729" fmla="*/ 3760424 w 5351080"/>
                    <a:gd name="connsiteY1729" fmla="*/ 4819361 h 6057772"/>
                    <a:gd name="connsiteX1730" fmla="*/ 3709308 w 5351080"/>
                    <a:gd name="connsiteY1730" fmla="*/ 4727202 h 6057772"/>
                    <a:gd name="connsiteX1731" fmla="*/ 3640738 w 5351080"/>
                    <a:gd name="connsiteY1731" fmla="*/ 4717238 h 6057772"/>
                    <a:gd name="connsiteX1732" fmla="*/ 3594610 w 5351080"/>
                    <a:gd name="connsiteY1732" fmla="*/ 4742146 h 6057772"/>
                    <a:gd name="connsiteX1733" fmla="*/ 3578402 w 5351080"/>
                    <a:gd name="connsiteY1733" fmla="*/ 4809398 h 6057772"/>
                    <a:gd name="connsiteX1734" fmla="*/ 3595856 w 5351080"/>
                    <a:gd name="connsiteY1734" fmla="*/ 4830569 h 6057772"/>
                    <a:gd name="connsiteX1735" fmla="*/ 3545988 w 5351080"/>
                    <a:gd name="connsiteY1735" fmla="*/ 4840532 h 6057772"/>
                    <a:gd name="connsiteX1736" fmla="*/ 3484900 w 5351080"/>
                    <a:gd name="connsiteY1736" fmla="*/ 4808152 h 6057772"/>
                    <a:gd name="connsiteX1737" fmla="*/ 3486146 w 5351080"/>
                    <a:gd name="connsiteY1737" fmla="*/ 4801925 h 6057772"/>
                    <a:gd name="connsiteX1738" fmla="*/ 3476172 w 5351080"/>
                    <a:gd name="connsiteY1738" fmla="*/ 4789471 h 6057772"/>
                    <a:gd name="connsiteX1739" fmla="*/ 3396382 w 5351080"/>
                    <a:gd name="connsiteY1739" fmla="*/ 4740901 h 6057772"/>
                    <a:gd name="connsiteX1740" fmla="*/ 3377682 w 5351080"/>
                    <a:gd name="connsiteY1740" fmla="*/ 4749619 h 6057772"/>
                    <a:gd name="connsiteX1741" fmla="*/ 3285426 w 5351080"/>
                    <a:gd name="connsiteY1741" fmla="*/ 4805661 h 6057772"/>
                    <a:gd name="connsiteX1742" fmla="*/ 3243036 w 5351080"/>
                    <a:gd name="connsiteY1742" fmla="*/ 4875403 h 6057772"/>
                    <a:gd name="connsiteX1743" fmla="*/ 3246776 w 5351080"/>
                    <a:gd name="connsiteY1743" fmla="*/ 4910275 h 6057772"/>
                    <a:gd name="connsiteX1744" fmla="*/ 3203142 w 5351080"/>
                    <a:gd name="connsiteY1744" fmla="*/ 4912765 h 6057772"/>
                    <a:gd name="connsiteX1745" fmla="*/ 3179454 w 5351080"/>
                    <a:gd name="connsiteY1745" fmla="*/ 4912765 h 6057772"/>
                    <a:gd name="connsiteX1746" fmla="*/ 3117118 w 5351080"/>
                    <a:gd name="connsiteY1746" fmla="*/ 4882876 h 6057772"/>
                    <a:gd name="connsiteX1747" fmla="*/ 3118366 w 5351080"/>
                    <a:gd name="connsiteY1747" fmla="*/ 4814379 h 6057772"/>
                    <a:gd name="connsiteX1748" fmla="*/ 3129586 w 5351080"/>
                    <a:gd name="connsiteY1748" fmla="*/ 4788226 h 6057772"/>
                    <a:gd name="connsiteX1749" fmla="*/ 3204388 w 5351080"/>
                    <a:gd name="connsiteY1749" fmla="*/ 4689840 h 6057772"/>
                    <a:gd name="connsiteX1750" fmla="*/ 3213116 w 5351080"/>
                    <a:gd name="connsiteY1750" fmla="*/ 4666177 h 6057772"/>
                    <a:gd name="connsiteX1751" fmla="*/ 3188182 w 5351080"/>
                    <a:gd name="connsiteY1751" fmla="*/ 4663686 h 6057772"/>
                    <a:gd name="connsiteX1752" fmla="*/ 3103404 w 5351080"/>
                    <a:gd name="connsiteY1752" fmla="*/ 4679877 h 6057772"/>
                    <a:gd name="connsiteX1753" fmla="*/ 3033588 w 5351080"/>
                    <a:gd name="connsiteY1753" fmla="*/ 4708521 h 6057772"/>
                    <a:gd name="connsiteX1754" fmla="*/ 3034836 w 5351080"/>
                    <a:gd name="connsiteY1754" fmla="*/ 4739655 h 6057772"/>
                    <a:gd name="connsiteX1755" fmla="*/ 3059770 w 5351080"/>
                    <a:gd name="connsiteY1755" fmla="*/ 4759582 h 6057772"/>
                    <a:gd name="connsiteX1756" fmla="*/ 3066004 w 5351080"/>
                    <a:gd name="connsiteY1756" fmla="*/ 4770790 h 6057772"/>
                    <a:gd name="connsiteX1757" fmla="*/ 3029848 w 5351080"/>
                    <a:gd name="connsiteY1757" fmla="*/ 4824342 h 6057772"/>
                    <a:gd name="connsiteX1758" fmla="*/ 3028602 w 5351080"/>
                    <a:gd name="connsiteY1758" fmla="*/ 4841778 h 6057772"/>
                    <a:gd name="connsiteX1759" fmla="*/ 3028602 w 5351080"/>
                    <a:gd name="connsiteY1759" fmla="*/ 4875403 h 6057772"/>
                    <a:gd name="connsiteX1760" fmla="*/ 3004914 w 5351080"/>
                    <a:gd name="connsiteY1760" fmla="*/ 4877894 h 6057772"/>
                    <a:gd name="connsiteX1761" fmla="*/ 2971252 w 5351080"/>
                    <a:gd name="connsiteY1761" fmla="*/ 4881630 h 6057772"/>
                    <a:gd name="connsiteX1762" fmla="*/ 2943826 w 5351080"/>
                    <a:gd name="connsiteY1762" fmla="*/ 4839287 h 6057772"/>
                    <a:gd name="connsiteX1763" fmla="*/ 2940086 w 5351080"/>
                    <a:gd name="connsiteY1763" fmla="*/ 4806907 h 6057772"/>
                    <a:gd name="connsiteX1764" fmla="*/ 2921384 w 5351080"/>
                    <a:gd name="connsiteY1764" fmla="*/ 4796944 h 6057772"/>
                    <a:gd name="connsiteX1765" fmla="*/ 2913904 w 5351080"/>
                    <a:gd name="connsiteY1765" fmla="*/ 4818115 h 6057772"/>
                    <a:gd name="connsiteX1766" fmla="*/ 2918890 w 5351080"/>
                    <a:gd name="connsiteY1766" fmla="*/ 4895330 h 6057772"/>
                    <a:gd name="connsiteX1767" fmla="*/ 2901436 w 5351080"/>
                    <a:gd name="connsiteY1767" fmla="*/ 4925219 h 6057772"/>
                    <a:gd name="connsiteX1768" fmla="*/ 2887724 w 5351080"/>
                    <a:gd name="connsiteY1768" fmla="*/ 4950127 h 6057772"/>
                    <a:gd name="connsiteX1769" fmla="*/ 2881490 w 5351080"/>
                    <a:gd name="connsiteY1769" fmla="*/ 4967563 h 6057772"/>
                    <a:gd name="connsiteX1770" fmla="*/ 2867776 w 5351080"/>
                    <a:gd name="connsiteY1770" fmla="*/ 4963826 h 6057772"/>
                    <a:gd name="connsiteX1771" fmla="*/ 2859048 w 5351080"/>
                    <a:gd name="connsiteY1771" fmla="*/ 4940164 h 6057772"/>
                    <a:gd name="connsiteX1772" fmla="*/ 2870270 w 5351080"/>
                    <a:gd name="connsiteY1772" fmla="*/ 4918992 h 6057772"/>
                    <a:gd name="connsiteX1773" fmla="*/ 2822894 w 5351080"/>
                    <a:gd name="connsiteY1773" fmla="*/ 4918992 h 6057772"/>
                    <a:gd name="connsiteX1774" fmla="*/ 2783000 w 5351080"/>
                    <a:gd name="connsiteY1774" fmla="*/ 4932692 h 6057772"/>
                    <a:gd name="connsiteX1775" fmla="*/ 2809180 w 5351080"/>
                    <a:gd name="connsiteY1775" fmla="*/ 4889103 h 6057772"/>
                    <a:gd name="connsiteX1776" fmla="*/ 2830374 w 5351080"/>
                    <a:gd name="connsiteY1776" fmla="*/ 4777017 h 6057772"/>
                    <a:gd name="connsiteX1777" fmla="*/ 2804194 w 5351080"/>
                    <a:gd name="connsiteY1777" fmla="*/ 4768300 h 6057772"/>
                    <a:gd name="connsiteX1778" fmla="*/ 2785492 w 5351080"/>
                    <a:gd name="connsiteY1778" fmla="*/ 4795698 h 6057772"/>
                    <a:gd name="connsiteX1779" fmla="*/ 2754324 w 5351080"/>
                    <a:gd name="connsiteY1779" fmla="*/ 4831815 h 6057772"/>
                    <a:gd name="connsiteX1780" fmla="*/ 2715676 w 5351080"/>
                    <a:gd name="connsiteY1780" fmla="*/ 4819361 h 6057772"/>
                    <a:gd name="connsiteX1781" fmla="*/ 2721910 w 5351080"/>
                    <a:gd name="connsiteY1781" fmla="*/ 4769545 h 6057772"/>
                    <a:gd name="connsiteX1782" fmla="*/ 2655834 w 5351080"/>
                    <a:gd name="connsiteY1782" fmla="*/ 4765809 h 6057772"/>
                    <a:gd name="connsiteX1783" fmla="*/ 2650848 w 5351080"/>
                    <a:gd name="connsiteY1783" fmla="*/ 4723465 h 6057772"/>
                    <a:gd name="connsiteX1784" fmla="*/ 2602226 w 5351080"/>
                    <a:gd name="connsiteY1784" fmla="*/ 4730938 h 6057772"/>
                    <a:gd name="connsiteX1785" fmla="*/ 2591004 w 5351080"/>
                    <a:gd name="connsiteY1785" fmla="*/ 4748373 h 6057772"/>
                    <a:gd name="connsiteX1786" fmla="*/ 2594746 w 5351080"/>
                    <a:gd name="connsiteY1786" fmla="*/ 4779508 h 6057772"/>
                    <a:gd name="connsiteX1787" fmla="*/ 2548616 w 5351080"/>
                    <a:gd name="connsiteY1787" fmla="*/ 4781999 h 6057772"/>
                    <a:gd name="connsiteX1788" fmla="*/ 2465086 w 5351080"/>
                    <a:gd name="connsiteY1788" fmla="*/ 4774527 h 6057772"/>
                    <a:gd name="connsiteX1789" fmla="*/ 2415218 w 5351080"/>
                    <a:gd name="connsiteY1789" fmla="*/ 4796944 h 6057772"/>
                    <a:gd name="connsiteX1790" fmla="*/ 2322962 w 5351080"/>
                    <a:gd name="connsiteY1790" fmla="*/ 4788226 h 6057772"/>
                    <a:gd name="connsiteX1791" fmla="*/ 2320468 w 5351080"/>
                    <a:gd name="connsiteY1791" fmla="*/ 4779508 h 6057772"/>
                    <a:gd name="connsiteX1792" fmla="*/ 2321714 w 5351080"/>
                    <a:gd name="connsiteY1792" fmla="*/ 4707275 h 6057772"/>
                    <a:gd name="connsiteX1793" fmla="*/ 2266860 w 5351080"/>
                    <a:gd name="connsiteY1793" fmla="*/ 4648742 h 6057772"/>
                    <a:gd name="connsiteX1794" fmla="*/ 2202030 w 5351080"/>
                    <a:gd name="connsiteY1794" fmla="*/ 4652478 h 6057772"/>
                    <a:gd name="connsiteX1795" fmla="*/ 2184576 w 5351080"/>
                    <a:gd name="connsiteY1795" fmla="*/ 4643760 h 6057772"/>
                    <a:gd name="connsiteX1796" fmla="*/ 2193304 w 5351080"/>
                    <a:gd name="connsiteY1796" fmla="*/ 4618852 h 6057772"/>
                    <a:gd name="connsiteX1797" fmla="*/ 2208264 w 5351080"/>
                    <a:gd name="connsiteY1797" fmla="*/ 4615116 h 6057772"/>
                    <a:gd name="connsiteX1798" fmla="*/ 2192056 w 5351080"/>
                    <a:gd name="connsiteY1798" fmla="*/ 4595190 h 6057772"/>
                    <a:gd name="connsiteX1799" fmla="*/ 2174602 w 5351080"/>
                    <a:gd name="connsiteY1799" fmla="*/ 4576509 h 6057772"/>
                    <a:gd name="connsiteX1800" fmla="*/ 2112266 w 5351080"/>
                    <a:gd name="connsiteY1800" fmla="*/ 4495558 h 6057772"/>
                    <a:gd name="connsiteX1801" fmla="*/ 2106034 w 5351080"/>
                    <a:gd name="connsiteY1801" fmla="*/ 4471896 h 6057772"/>
                    <a:gd name="connsiteX1802" fmla="*/ 2053670 w 5351080"/>
                    <a:gd name="connsiteY1802" fmla="*/ 4435779 h 6057772"/>
                    <a:gd name="connsiteX1803" fmla="*/ 2007542 w 5351080"/>
                    <a:gd name="connsiteY1803" fmla="*/ 4510503 h 6057772"/>
                    <a:gd name="connsiteX1804" fmla="*/ 1975128 w 5351080"/>
                    <a:gd name="connsiteY1804" fmla="*/ 4564055 h 6057772"/>
                    <a:gd name="connsiteX1805" fmla="*/ 1940220 w 5351080"/>
                    <a:gd name="connsiteY1805" fmla="*/ 4601417 h 6057772"/>
                    <a:gd name="connsiteX1806" fmla="*/ 1892844 w 5351080"/>
                    <a:gd name="connsiteY1806" fmla="*/ 4606398 h 6057772"/>
                    <a:gd name="connsiteX1807" fmla="*/ 1881624 w 5351080"/>
                    <a:gd name="connsiteY1807" fmla="*/ 4556582 h 6057772"/>
                    <a:gd name="connsiteX1808" fmla="*/ 1955180 w 5351080"/>
                    <a:gd name="connsiteY1808" fmla="*/ 4499294 h 6057772"/>
                    <a:gd name="connsiteX1809" fmla="*/ 1990088 w 5351080"/>
                    <a:gd name="connsiteY1809" fmla="*/ 4440761 h 6057772"/>
                    <a:gd name="connsiteX1810" fmla="*/ 1982608 w 5351080"/>
                    <a:gd name="connsiteY1810" fmla="*/ 4427061 h 6057772"/>
                    <a:gd name="connsiteX1811" fmla="*/ 1966400 w 5351080"/>
                    <a:gd name="connsiteY1811" fmla="*/ 4434534 h 6057772"/>
                    <a:gd name="connsiteX1812" fmla="*/ 1833002 w 5351080"/>
                    <a:gd name="connsiteY1812" fmla="*/ 4532920 h 6057772"/>
                    <a:gd name="connsiteX1813" fmla="*/ 1826768 w 5351080"/>
                    <a:gd name="connsiteY1813" fmla="*/ 4534165 h 6057772"/>
                    <a:gd name="connsiteX1814" fmla="*/ 1730772 w 5351080"/>
                    <a:gd name="connsiteY1814" fmla="*/ 4527938 h 6057772"/>
                    <a:gd name="connsiteX1815" fmla="*/ 1717058 w 5351080"/>
                    <a:gd name="connsiteY1815" fmla="*/ 4495558 h 6057772"/>
                    <a:gd name="connsiteX1816" fmla="*/ 1737006 w 5351080"/>
                    <a:gd name="connsiteY1816" fmla="*/ 4474386 h 6057772"/>
                    <a:gd name="connsiteX1817" fmla="*/ 1744486 w 5351080"/>
                    <a:gd name="connsiteY1817" fmla="*/ 4451969 h 6057772"/>
                    <a:gd name="connsiteX1818" fmla="*/ 1684644 w 5351080"/>
                    <a:gd name="connsiteY1818" fmla="*/ 4363546 h 6057772"/>
                    <a:gd name="connsiteX1819" fmla="*/ 1682150 w 5351080"/>
                    <a:gd name="connsiteY1819" fmla="*/ 4347356 h 6057772"/>
                    <a:gd name="connsiteX1820" fmla="*/ 1764434 w 5351080"/>
                    <a:gd name="connsiteY1820" fmla="*/ 4297540 h 6057772"/>
                    <a:gd name="connsiteX1821" fmla="*/ 1773160 w 5351080"/>
                    <a:gd name="connsiteY1821" fmla="*/ 4292559 h 6057772"/>
                    <a:gd name="connsiteX1822" fmla="*/ 1810562 w 5351080"/>
                    <a:gd name="connsiteY1822" fmla="*/ 4210363 h 6057772"/>
                    <a:gd name="connsiteX1823" fmla="*/ 1788120 w 5351080"/>
                    <a:gd name="connsiteY1823" fmla="*/ 4202890 h 6057772"/>
                    <a:gd name="connsiteX1824" fmla="*/ 1669682 w 5351080"/>
                    <a:gd name="connsiteY1824" fmla="*/ 4211608 h 6057772"/>
                    <a:gd name="connsiteX1825" fmla="*/ 1664696 w 5351080"/>
                    <a:gd name="connsiteY1825" fmla="*/ 4207872 h 6057772"/>
                    <a:gd name="connsiteX1826" fmla="*/ 1604854 w 5351080"/>
                    <a:gd name="connsiteY1826" fmla="*/ 4171755 h 6057772"/>
                    <a:gd name="connsiteX1827" fmla="*/ 1568698 w 5351080"/>
                    <a:gd name="connsiteY1827" fmla="*/ 4116958 h 6057772"/>
                    <a:gd name="connsiteX1828" fmla="*/ 1568698 w 5351080"/>
                    <a:gd name="connsiteY1828" fmla="*/ 4090805 h 6057772"/>
                    <a:gd name="connsiteX1829" fmla="*/ 1547504 w 5351080"/>
                    <a:gd name="connsiteY1829" fmla="*/ 4083332 h 6057772"/>
                    <a:gd name="connsiteX1830" fmla="*/ 1487662 w 5351080"/>
                    <a:gd name="connsiteY1830" fmla="*/ 4116958 h 6057772"/>
                    <a:gd name="connsiteX1831" fmla="*/ 1446520 w 5351080"/>
                    <a:gd name="connsiteY1831" fmla="*/ 4135639 h 6057772"/>
                    <a:gd name="connsiteX1832" fmla="*/ 1417846 w 5351080"/>
                    <a:gd name="connsiteY1832" fmla="*/ 4141866 h 6057772"/>
                    <a:gd name="connsiteX1833" fmla="*/ 1409120 w 5351080"/>
                    <a:gd name="connsiteY1833" fmla="*/ 4111977 h 6057772"/>
                    <a:gd name="connsiteX1834" fmla="*/ 1371718 w 5351080"/>
                    <a:gd name="connsiteY1834" fmla="*/ 4058425 h 6057772"/>
                    <a:gd name="connsiteX1835" fmla="*/ 1329330 w 5351080"/>
                    <a:gd name="connsiteY1835" fmla="*/ 4016081 h 6057772"/>
                    <a:gd name="connsiteX1836" fmla="*/ 1308136 w 5351080"/>
                    <a:gd name="connsiteY1836" fmla="*/ 4006118 h 6057772"/>
                    <a:gd name="connsiteX1837" fmla="*/ 1258266 w 5351080"/>
                    <a:gd name="connsiteY1837" fmla="*/ 3982456 h 6057772"/>
                    <a:gd name="connsiteX1838" fmla="*/ 1239566 w 5351080"/>
                    <a:gd name="connsiteY1838" fmla="*/ 3970002 h 6057772"/>
                    <a:gd name="connsiteX1839" fmla="*/ 1207152 w 5351080"/>
                    <a:gd name="connsiteY1839" fmla="*/ 3977474 h 6057772"/>
                    <a:gd name="connsiteX1840" fmla="*/ 1189698 w 5351080"/>
                    <a:gd name="connsiteY1840" fmla="*/ 3973738 h 6057772"/>
                    <a:gd name="connsiteX1841" fmla="*/ 1195932 w 5351080"/>
                    <a:gd name="connsiteY1841" fmla="*/ 3960038 h 6057772"/>
                    <a:gd name="connsiteX1842" fmla="*/ 1183464 w 5351080"/>
                    <a:gd name="connsiteY1842" fmla="*/ 3905241 h 6057772"/>
                    <a:gd name="connsiteX1843" fmla="*/ 1146062 w 5351080"/>
                    <a:gd name="connsiteY1843" fmla="*/ 3849198 h 6057772"/>
                    <a:gd name="connsiteX1844" fmla="*/ 1128608 w 5351080"/>
                    <a:gd name="connsiteY1844" fmla="*/ 3830517 h 6057772"/>
                    <a:gd name="connsiteX1845" fmla="*/ 1112402 w 5351080"/>
                    <a:gd name="connsiteY1845" fmla="*/ 3851689 h 6057772"/>
                    <a:gd name="connsiteX1846" fmla="*/ 1094948 w 5351080"/>
                    <a:gd name="connsiteY1846" fmla="*/ 3876597 h 6057772"/>
                    <a:gd name="connsiteX1847" fmla="*/ 1075000 w 5351080"/>
                    <a:gd name="connsiteY1847" fmla="*/ 3860407 h 6057772"/>
                    <a:gd name="connsiteX1848" fmla="*/ 1052560 w 5351080"/>
                    <a:gd name="connsiteY1848" fmla="*/ 3854180 h 6057772"/>
                    <a:gd name="connsiteX1849" fmla="*/ 1021392 w 5351080"/>
                    <a:gd name="connsiteY1849" fmla="*/ 3840481 h 6057772"/>
                    <a:gd name="connsiteX1850" fmla="*/ 988976 w 5351080"/>
                    <a:gd name="connsiteY1850" fmla="*/ 3789419 h 6057772"/>
                    <a:gd name="connsiteX1851" fmla="*/ 998950 w 5351080"/>
                    <a:gd name="connsiteY1851" fmla="*/ 3738358 h 6057772"/>
                    <a:gd name="connsiteX1852" fmla="*/ 1012664 w 5351080"/>
                    <a:gd name="connsiteY1852" fmla="*/ 3735867 h 6057772"/>
                    <a:gd name="connsiteX1853" fmla="*/ 1047572 w 5351080"/>
                    <a:gd name="connsiteY1853" fmla="*/ 3720923 h 6057772"/>
                    <a:gd name="connsiteX1854" fmla="*/ 1006430 w 5351080"/>
                    <a:gd name="connsiteY1854" fmla="*/ 3703487 h 6057772"/>
                    <a:gd name="connsiteX1855" fmla="*/ 960302 w 5351080"/>
                    <a:gd name="connsiteY1855" fmla="*/ 3718432 h 6057772"/>
                    <a:gd name="connsiteX1856" fmla="*/ 917914 w 5351080"/>
                    <a:gd name="connsiteY1856" fmla="*/ 3718432 h 6057772"/>
                    <a:gd name="connsiteX1857" fmla="*/ 870538 w 5351080"/>
                    <a:gd name="connsiteY1857" fmla="*/ 3696015 h 6057772"/>
                    <a:gd name="connsiteX1858" fmla="*/ 861812 w 5351080"/>
                    <a:gd name="connsiteY1858" fmla="*/ 3679825 h 6057772"/>
                    <a:gd name="connsiteX1859" fmla="*/ 866798 w 5351080"/>
                    <a:gd name="connsiteY1859" fmla="*/ 3595138 h 6057772"/>
                    <a:gd name="connsiteX1860" fmla="*/ 874278 w 5351080"/>
                    <a:gd name="connsiteY1860" fmla="*/ 3552794 h 6057772"/>
                    <a:gd name="connsiteX1861" fmla="*/ 878020 w 5351080"/>
                    <a:gd name="connsiteY1861" fmla="*/ 3534114 h 6057772"/>
                    <a:gd name="connsiteX1862" fmla="*/ 932874 w 5351080"/>
                    <a:gd name="connsiteY1862" fmla="*/ 3436973 h 6057772"/>
                    <a:gd name="connsiteX1863" fmla="*/ 981496 w 5351080"/>
                    <a:gd name="connsiteY1863" fmla="*/ 3412065 h 6057772"/>
                    <a:gd name="connsiteX1864" fmla="*/ 1012664 w 5351080"/>
                    <a:gd name="connsiteY1864" fmla="*/ 3393384 h 6057772"/>
                    <a:gd name="connsiteX1865" fmla="*/ 998950 w 5351080"/>
                    <a:gd name="connsiteY1865" fmla="*/ 3365985 h 6057772"/>
                    <a:gd name="connsiteX1866" fmla="*/ 991470 w 5351080"/>
                    <a:gd name="connsiteY1866" fmla="*/ 3344814 h 6057772"/>
                    <a:gd name="connsiteX1867" fmla="*/ 952822 w 5351080"/>
                    <a:gd name="connsiteY1867" fmla="*/ 3306206 h 6057772"/>
                    <a:gd name="connsiteX1868" fmla="*/ 950328 w 5351080"/>
                    <a:gd name="connsiteY1868" fmla="*/ 3288771 h 6057772"/>
                    <a:gd name="connsiteX1869" fmla="*/ 970276 w 5351080"/>
                    <a:gd name="connsiteY1869" fmla="*/ 3260127 h 6057772"/>
                    <a:gd name="connsiteX1870" fmla="*/ 954068 w 5351080"/>
                    <a:gd name="connsiteY1870" fmla="*/ 3238955 h 6057772"/>
                    <a:gd name="connsiteX1871" fmla="*/ 914174 w 5351080"/>
                    <a:gd name="connsiteY1871" fmla="*/ 3191630 h 6057772"/>
                    <a:gd name="connsiteX1872" fmla="*/ 914174 w 5351080"/>
                    <a:gd name="connsiteY1872" fmla="*/ 3220274 h 6057772"/>
                    <a:gd name="connsiteX1873" fmla="*/ 902954 w 5351080"/>
                    <a:gd name="connsiteY1873" fmla="*/ 3238955 h 6057772"/>
                    <a:gd name="connsiteX1874" fmla="*/ 887992 w 5351080"/>
                    <a:gd name="connsiteY1874" fmla="*/ 3220274 h 6057772"/>
                    <a:gd name="connsiteX1875" fmla="*/ 887992 w 5351080"/>
                    <a:gd name="connsiteY1875" fmla="*/ 3151777 h 6057772"/>
                    <a:gd name="connsiteX1876" fmla="*/ 880512 w 5351080"/>
                    <a:gd name="connsiteY1876" fmla="*/ 3063354 h 6057772"/>
                    <a:gd name="connsiteX1877" fmla="*/ 864306 w 5351080"/>
                    <a:gd name="connsiteY1877" fmla="*/ 3037201 h 6057772"/>
                    <a:gd name="connsiteX1878" fmla="*/ 841864 w 5351080"/>
                    <a:gd name="connsiteY1878" fmla="*/ 3055882 h 6057772"/>
                    <a:gd name="connsiteX1879" fmla="*/ 824410 w 5351080"/>
                    <a:gd name="connsiteY1879" fmla="*/ 3078299 h 6057772"/>
                    <a:gd name="connsiteX1880" fmla="*/ 806956 w 5351080"/>
                    <a:gd name="connsiteY1880" fmla="*/ 3001085 h 6057772"/>
                    <a:gd name="connsiteX1881" fmla="*/ 763322 w 5351080"/>
                    <a:gd name="connsiteY1881" fmla="*/ 2941306 h 6057772"/>
                    <a:gd name="connsiteX1882" fmla="*/ 745868 w 5351080"/>
                    <a:gd name="connsiteY1882" fmla="*/ 2900208 h 6057772"/>
                    <a:gd name="connsiteX1883" fmla="*/ 782022 w 5351080"/>
                    <a:gd name="connsiteY1883" fmla="*/ 2897717 h 6057772"/>
                    <a:gd name="connsiteX1884" fmla="*/ 816930 w 5351080"/>
                    <a:gd name="connsiteY1884" fmla="*/ 2940060 h 6057772"/>
                    <a:gd name="connsiteX1885" fmla="*/ 876772 w 5351080"/>
                    <a:gd name="connsiteY1885" fmla="*/ 2967459 h 6057772"/>
                    <a:gd name="connsiteX1886" fmla="*/ 907940 w 5351080"/>
                    <a:gd name="connsiteY1886" fmla="*/ 2976177 h 6057772"/>
                    <a:gd name="connsiteX1887" fmla="*/ 992716 w 5351080"/>
                    <a:gd name="connsiteY1887" fmla="*/ 3034710 h 6057772"/>
                    <a:gd name="connsiteX1888" fmla="*/ 1023884 w 5351080"/>
                    <a:gd name="connsiteY1888" fmla="*/ 3121888 h 6057772"/>
                    <a:gd name="connsiteX1889" fmla="*/ 1026378 w 5351080"/>
                    <a:gd name="connsiteY1889" fmla="*/ 3151777 h 6057772"/>
                    <a:gd name="connsiteX1890" fmla="*/ 1046326 w 5351080"/>
                    <a:gd name="connsiteY1890" fmla="*/ 3156759 h 6057772"/>
                    <a:gd name="connsiteX1891" fmla="*/ 1070014 w 5351080"/>
                    <a:gd name="connsiteY1891" fmla="*/ 3119397 h 6057772"/>
                    <a:gd name="connsiteX1892" fmla="*/ 1062532 w 5351080"/>
                    <a:gd name="connsiteY1892" fmla="*/ 3084526 h 6057772"/>
                    <a:gd name="connsiteX1893" fmla="*/ 1077494 w 5351080"/>
                    <a:gd name="connsiteY1893" fmla="*/ 3040937 h 6057772"/>
                    <a:gd name="connsiteX1894" fmla="*/ 1114894 w 5351080"/>
                    <a:gd name="connsiteY1894" fmla="*/ 3044673 h 6057772"/>
                    <a:gd name="connsiteX1895" fmla="*/ 1152296 w 5351080"/>
                    <a:gd name="connsiteY1895" fmla="*/ 3032220 h 6057772"/>
                    <a:gd name="connsiteX1896" fmla="*/ 1167256 w 5351080"/>
                    <a:gd name="connsiteY1896" fmla="*/ 3012293 h 6057772"/>
                    <a:gd name="connsiteX1897" fmla="*/ 1235826 w 5351080"/>
                    <a:gd name="connsiteY1897" fmla="*/ 2935079 h 6057772"/>
                    <a:gd name="connsiteX1898" fmla="*/ 1265748 w 5351080"/>
                    <a:gd name="connsiteY1898" fmla="*/ 2912662 h 6057772"/>
                    <a:gd name="connsiteX1899" fmla="*/ 1284448 w 5351080"/>
                    <a:gd name="connsiteY1899" fmla="*/ 2882772 h 6057772"/>
                    <a:gd name="connsiteX1900" fmla="*/ 1296916 w 5351080"/>
                    <a:gd name="connsiteY1900" fmla="*/ 2840429 h 6057772"/>
                    <a:gd name="connsiteX1901" fmla="*/ 1291928 w 5351080"/>
                    <a:gd name="connsiteY1901" fmla="*/ 2785631 h 6057772"/>
                    <a:gd name="connsiteX1902" fmla="*/ 1244554 w 5351080"/>
                    <a:gd name="connsiteY1902" fmla="*/ 2728343 h 6057772"/>
                    <a:gd name="connsiteX1903" fmla="*/ 1254526 w 5351080"/>
                    <a:gd name="connsiteY1903" fmla="*/ 2659847 h 6057772"/>
                    <a:gd name="connsiteX1904" fmla="*/ 1283202 w 5351080"/>
                    <a:gd name="connsiteY1904" fmla="*/ 2637429 h 6057772"/>
                    <a:gd name="connsiteX1905" fmla="*/ 1269488 w 5351080"/>
                    <a:gd name="connsiteY1905" fmla="*/ 2563951 h 6057772"/>
                    <a:gd name="connsiteX1906" fmla="*/ 1158530 w 5351080"/>
                    <a:gd name="connsiteY1906" fmla="*/ 2474283 h 6057772"/>
                    <a:gd name="connsiteX1907" fmla="*/ 1151050 w 5351080"/>
                    <a:gd name="connsiteY1907" fmla="*/ 2464320 h 6057772"/>
                    <a:gd name="connsiteX1908" fmla="*/ 1077494 w 5351080"/>
                    <a:gd name="connsiteY1908" fmla="*/ 2296191 h 6057772"/>
                    <a:gd name="connsiteX1909" fmla="*/ 1061286 w 5351080"/>
                    <a:gd name="connsiteY1909" fmla="*/ 2268793 h 6057772"/>
                    <a:gd name="connsiteX1910" fmla="*/ 980250 w 5351080"/>
                    <a:gd name="connsiteY1910" fmla="*/ 2180370 h 6057772"/>
                    <a:gd name="connsiteX1911" fmla="*/ 951576 w 5351080"/>
                    <a:gd name="connsiteY1911" fmla="*/ 2077002 h 6057772"/>
                    <a:gd name="connsiteX1912" fmla="*/ 934122 w 5351080"/>
                    <a:gd name="connsiteY1912" fmla="*/ 2017223 h 6057772"/>
                    <a:gd name="connsiteX1913" fmla="*/ 892980 w 5351080"/>
                    <a:gd name="connsiteY1913" fmla="*/ 1946236 h 6057772"/>
                    <a:gd name="connsiteX1914" fmla="*/ 824410 w 5351080"/>
                    <a:gd name="connsiteY1914" fmla="*/ 1891438 h 6057772"/>
                    <a:gd name="connsiteX1915" fmla="*/ 728414 w 5351080"/>
                    <a:gd name="connsiteY1915" fmla="*/ 1860303 h 6057772"/>
                    <a:gd name="connsiteX1916" fmla="*/ 633662 w 5351080"/>
                    <a:gd name="connsiteY1916" fmla="*/ 1826678 h 6057772"/>
                    <a:gd name="connsiteX1917" fmla="*/ 611222 w 5351080"/>
                    <a:gd name="connsiteY1917" fmla="*/ 1803015 h 6057772"/>
                    <a:gd name="connsiteX1918" fmla="*/ 636156 w 5351080"/>
                    <a:gd name="connsiteY1918" fmla="*/ 1791807 h 6057772"/>
                    <a:gd name="connsiteX1919" fmla="*/ 677298 w 5351080"/>
                    <a:gd name="connsiteY1919" fmla="*/ 1714592 h 6057772"/>
                    <a:gd name="connsiteX1920" fmla="*/ 671064 w 5351080"/>
                    <a:gd name="connsiteY1920" fmla="*/ 1616206 h 6057772"/>
                    <a:gd name="connsiteX1921" fmla="*/ 705972 w 5351080"/>
                    <a:gd name="connsiteY1921" fmla="*/ 1588807 h 6057772"/>
                    <a:gd name="connsiteX1922" fmla="*/ 791996 w 5351080"/>
                    <a:gd name="connsiteY1922" fmla="*/ 1607488 h 6057772"/>
                    <a:gd name="connsiteX1923" fmla="*/ 849344 w 5351080"/>
                    <a:gd name="connsiteY1923" fmla="*/ 1593789 h 6057772"/>
                    <a:gd name="connsiteX1924" fmla="*/ 865552 w 5351080"/>
                    <a:gd name="connsiteY1924" fmla="*/ 1583826 h 6057772"/>
                    <a:gd name="connsiteX1925" fmla="*/ 874278 w 5351080"/>
                    <a:gd name="connsiteY1925" fmla="*/ 1598771 h 6057772"/>
                    <a:gd name="connsiteX1926" fmla="*/ 890486 w 5351080"/>
                    <a:gd name="connsiteY1926" fmla="*/ 1619942 h 6057772"/>
                    <a:gd name="connsiteX1927" fmla="*/ 922900 w 5351080"/>
                    <a:gd name="connsiteY1927" fmla="*/ 1595034 h 6057772"/>
                    <a:gd name="connsiteX1928" fmla="*/ 921654 w 5351080"/>
                    <a:gd name="connsiteY1928" fmla="*/ 1567636 h 6057772"/>
                    <a:gd name="connsiteX1929" fmla="*/ 878020 w 5351080"/>
                    <a:gd name="connsiteY1929" fmla="*/ 1537746 h 6057772"/>
                    <a:gd name="connsiteX1930" fmla="*/ 866798 w 5351080"/>
                    <a:gd name="connsiteY1930" fmla="*/ 1487931 h 6057772"/>
                    <a:gd name="connsiteX1931" fmla="*/ 929134 w 5351080"/>
                    <a:gd name="connsiteY1931" fmla="*/ 1463023 h 6057772"/>
                    <a:gd name="connsiteX1932" fmla="*/ 971522 w 5351080"/>
                    <a:gd name="connsiteY1932" fmla="*/ 1404489 h 6057772"/>
                    <a:gd name="connsiteX1933" fmla="*/ 947836 w 5351080"/>
                    <a:gd name="connsiteY1933" fmla="*/ 1385808 h 6057772"/>
                    <a:gd name="connsiteX1934" fmla="*/ 934122 w 5351080"/>
                    <a:gd name="connsiteY1934" fmla="*/ 1403244 h 6057772"/>
                    <a:gd name="connsiteX1935" fmla="*/ 915420 w 5351080"/>
                    <a:gd name="connsiteY1935" fmla="*/ 1406980 h 6057772"/>
                    <a:gd name="connsiteX1936" fmla="*/ 883006 w 5351080"/>
                    <a:gd name="connsiteY1936" fmla="*/ 1332256 h 6057772"/>
                    <a:gd name="connsiteX1937" fmla="*/ 890486 w 5351080"/>
                    <a:gd name="connsiteY1937" fmla="*/ 1317311 h 6057772"/>
                    <a:gd name="connsiteX1938" fmla="*/ 932874 w 5351080"/>
                    <a:gd name="connsiteY1938" fmla="*/ 1311085 h 6057772"/>
                    <a:gd name="connsiteX1939" fmla="*/ 964042 w 5351080"/>
                    <a:gd name="connsiteY1939" fmla="*/ 1328520 h 6057772"/>
                    <a:gd name="connsiteX1940" fmla="*/ 1026378 w 5351080"/>
                    <a:gd name="connsiteY1940" fmla="*/ 1345955 h 6057772"/>
                    <a:gd name="connsiteX1941" fmla="*/ 1041338 w 5351080"/>
                    <a:gd name="connsiteY1941" fmla="*/ 1343465 h 6057772"/>
                    <a:gd name="connsiteX1942" fmla="*/ 1075000 w 5351080"/>
                    <a:gd name="connsiteY1942" fmla="*/ 1301121 h 6057772"/>
                    <a:gd name="connsiteX1943" fmla="*/ 1045078 w 5351080"/>
                    <a:gd name="connsiteY1943" fmla="*/ 1322293 h 6057772"/>
                    <a:gd name="connsiteX1944" fmla="*/ 960302 w 5351080"/>
                    <a:gd name="connsiteY1944" fmla="*/ 1268741 h 6057772"/>
                    <a:gd name="connsiteX1945" fmla="*/ 931628 w 5351080"/>
                    <a:gd name="connsiteY1945" fmla="*/ 1245079 h 6057772"/>
                    <a:gd name="connsiteX1946" fmla="*/ 869292 w 5351080"/>
                    <a:gd name="connsiteY1946" fmla="*/ 1139220 h 6057772"/>
                    <a:gd name="connsiteX1947" fmla="*/ 883006 w 5351080"/>
                    <a:gd name="connsiteY1947" fmla="*/ 1129257 h 6057772"/>
                    <a:gd name="connsiteX1948" fmla="*/ 981496 w 5351080"/>
                    <a:gd name="connsiteY1948" fmla="*/ 1070723 h 6057772"/>
                    <a:gd name="connsiteX1949" fmla="*/ 1030118 w 5351080"/>
                    <a:gd name="connsiteY1949" fmla="*/ 1049552 h 6057772"/>
                    <a:gd name="connsiteX1950" fmla="*/ 1037598 w 5351080"/>
                    <a:gd name="connsiteY1950" fmla="*/ 1064496 h 6057772"/>
                    <a:gd name="connsiteX1951" fmla="*/ 1042586 w 5351080"/>
                    <a:gd name="connsiteY1951" fmla="*/ 1079441 h 6057772"/>
                    <a:gd name="connsiteX1952" fmla="*/ 1058792 w 5351080"/>
                    <a:gd name="connsiteY1952" fmla="*/ 1065742 h 6057772"/>
                    <a:gd name="connsiteX1953" fmla="*/ 1097440 w 5351080"/>
                    <a:gd name="connsiteY1953" fmla="*/ 1045815 h 6057772"/>
                    <a:gd name="connsiteX1954" fmla="*/ 1117388 w 5351080"/>
                    <a:gd name="connsiteY1954" fmla="*/ 1047061 h 6057772"/>
                    <a:gd name="connsiteX1955" fmla="*/ 1185958 w 5351080"/>
                    <a:gd name="connsiteY1955" fmla="*/ 1062006 h 6057772"/>
                    <a:gd name="connsiteX1956" fmla="*/ 1212138 w 5351080"/>
                    <a:gd name="connsiteY1956" fmla="*/ 1062006 h 6057772"/>
                    <a:gd name="connsiteX1957" fmla="*/ 1228346 w 5351080"/>
                    <a:gd name="connsiteY1957" fmla="*/ 1037098 h 6057772"/>
                    <a:gd name="connsiteX1958" fmla="*/ 1264500 w 5351080"/>
                    <a:gd name="connsiteY1958" fmla="*/ 994754 h 6057772"/>
                    <a:gd name="connsiteX1959" fmla="*/ 1346784 w 5351080"/>
                    <a:gd name="connsiteY1959" fmla="*/ 929994 h 6057772"/>
                    <a:gd name="connsiteX1960" fmla="*/ 1330576 w 5351080"/>
                    <a:gd name="connsiteY1960" fmla="*/ 773074 h 6057772"/>
                    <a:gd name="connsiteX1961" fmla="*/ 1324342 w 5351080"/>
                    <a:gd name="connsiteY1961" fmla="*/ 761865 h 6057772"/>
                    <a:gd name="connsiteX1962" fmla="*/ 1281954 w 5351080"/>
                    <a:gd name="connsiteY1962" fmla="*/ 668461 h 6057772"/>
                    <a:gd name="connsiteX1963" fmla="*/ 1244554 w 5351080"/>
                    <a:gd name="connsiteY1963" fmla="*/ 648535 h 6057772"/>
                    <a:gd name="connsiteX1964" fmla="*/ 1060040 w 5351080"/>
                    <a:gd name="connsiteY1964" fmla="*/ 550148 h 6057772"/>
                    <a:gd name="connsiteX1965" fmla="*/ 1062532 w 5351080"/>
                    <a:gd name="connsiteY1965" fmla="*/ 526486 h 6057772"/>
                    <a:gd name="connsiteX1966" fmla="*/ 1086220 w 5351080"/>
                    <a:gd name="connsiteY1966" fmla="*/ 526486 h 6057772"/>
                    <a:gd name="connsiteX1967" fmla="*/ 1210892 w 5351080"/>
                    <a:gd name="connsiteY1967" fmla="*/ 465462 h 6057772"/>
                    <a:gd name="connsiteX1968" fmla="*/ 1253280 w 5351080"/>
                    <a:gd name="connsiteY1968" fmla="*/ 482897 h 6057772"/>
                    <a:gd name="connsiteX1969" fmla="*/ 1281954 w 5351080"/>
                    <a:gd name="connsiteY1969" fmla="*/ 472934 h 6057772"/>
                    <a:gd name="connsiteX1970" fmla="*/ 1258266 w 5351080"/>
                    <a:gd name="connsiteY1970" fmla="*/ 455498 h 6057772"/>
                    <a:gd name="connsiteX1971" fmla="*/ 1224606 w 5351080"/>
                    <a:gd name="connsiteY1971" fmla="*/ 445535 h 6057772"/>
                    <a:gd name="connsiteX1972" fmla="*/ 1258266 w 5351080"/>
                    <a:gd name="connsiteY1972" fmla="*/ 431836 h 6057772"/>
                    <a:gd name="connsiteX1973" fmla="*/ 1264344 w 5351080"/>
                    <a:gd name="connsiteY1973" fmla="*/ 422029 h 6057772"/>
                    <a:gd name="connsiteX1974" fmla="*/ 1272056 w 5351080"/>
                    <a:gd name="connsiteY1974" fmla="*/ 414326 h 6057772"/>
                    <a:gd name="connsiteX1975" fmla="*/ 1270588 w 5351080"/>
                    <a:gd name="connsiteY1975" fmla="*/ 395898 h 6057772"/>
                    <a:gd name="connsiteX1976" fmla="*/ 1286294 w 5351080"/>
                    <a:gd name="connsiteY1976" fmla="*/ 378919 h 6057772"/>
                    <a:gd name="connsiteX1977" fmla="*/ 1324862 w 5351080"/>
                    <a:gd name="connsiteY1977" fmla="*/ 387642 h 6057772"/>
                    <a:gd name="connsiteX1978" fmla="*/ 1469176 w 5351080"/>
                    <a:gd name="connsiteY1978" fmla="*/ 398857 h 6057772"/>
                    <a:gd name="connsiteX1979" fmla="*/ 1540090 w 5351080"/>
                    <a:gd name="connsiteY1979" fmla="*/ 335305 h 6057772"/>
                    <a:gd name="connsiteX1980" fmla="*/ 1583634 w 5351080"/>
                    <a:gd name="connsiteY1980" fmla="*/ 314121 h 6057772"/>
                    <a:gd name="connsiteX1981" fmla="*/ 1625934 w 5351080"/>
                    <a:gd name="connsiteY1981" fmla="*/ 321598 h 6057772"/>
                    <a:gd name="connsiteX1982" fmla="*/ 1643350 w 5351080"/>
                    <a:gd name="connsiteY1982" fmla="*/ 317859 h 6057772"/>
                    <a:gd name="connsiteX1983" fmla="*/ 1699334 w 5351080"/>
                    <a:gd name="connsiteY1983" fmla="*/ 309137 h 6057772"/>
                    <a:gd name="connsiteX1984" fmla="*/ 1832454 w 5351080"/>
                    <a:gd name="connsiteY1984" fmla="*/ 324090 h 6057772"/>
                    <a:gd name="connsiteX1985" fmla="*/ 1873508 w 5351080"/>
                    <a:gd name="connsiteY1985" fmla="*/ 314121 h 6057772"/>
                    <a:gd name="connsiteX1986" fmla="*/ 1897146 w 5351080"/>
                    <a:gd name="connsiteY1986" fmla="*/ 314121 h 6057772"/>
                    <a:gd name="connsiteX1987" fmla="*/ 1941934 w 5351080"/>
                    <a:gd name="connsiteY1987" fmla="*/ 306644 h 6057772"/>
                    <a:gd name="connsiteX1988" fmla="*/ 1982990 w 5351080"/>
                    <a:gd name="connsiteY1988" fmla="*/ 290445 h 6057772"/>
                    <a:gd name="connsiteX1989" fmla="*/ 2012692 w 5351080"/>
                    <a:gd name="connsiteY1989" fmla="*/ 282969 h 6057772"/>
                    <a:gd name="connsiteX1990" fmla="*/ 3828826 w 5351080"/>
                    <a:gd name="connsiteY1990" fmla="*/ 871 h 6057772"/>
                    <a:gd name="connsiteX1991" fmla="*/ 3890044 w 5351080"/>
                    <a:gd name="connsiteY1991" fmla="*/ 28985 h 6057772"/>
                    <a:gd name="connsiteX1992" fmla="*/ 4171944 w 5351080"/>
                    <a:gd name="connsiteY1992" fmla="*/ 157686 h 6057772"/>
                    <a:gd name="connsiteX1993" fmla="*/ 4387734 w 5351080"/>
                    <a:gd name="connsiteY1993" fmla="*/ 308879 h 6057772"/>
                    <a:gd name="connsiteX1994" fmla="*/ 4421412 w 5351080"/>
                    <a:gd name="connsiteY1994" fmla="*/ 340117 h 6057772"/>
                    <a:gd name="connsiteX1995" fmla="*/ 4433886 w 5351080"/>
                    <a:gd name="connsiteY1995" fmla="*/ 385101 h 6057772"/>
                    <a:gd name="connsiteX1996" fmla="*/ 4436380 w 5351080"/>
                    <a:gd name="connsiteY1996" fmla="*/ 401032 h 6057772"/>
                    <a:gd name="connsiteX1997" fmla="*/ 4427650 w 5351080"/>
                    <a:gd name="connsiteY1997" fmla="*/ 415090 h 6057772"/>
                    <a:gd name="connsiteX1998" fmla="*/ 4396466 w 5351080"/>
                    <a:gd name="connsiteY1998" fmla="*/ 413840 h 6057772"/>
                    <a:gd name="connsiteX1999" fmla="*/ 4354056 w 5351080"/>
                    <a:gd name="connsiteY1999" fmla="*/ 377604 h 6057772"/>
                    <a:gd name="connsiteX2000" fmla="*/ 4316636 w 5351080"/>
                    <a:gd name="connsiteY2000" fmla="*/ 375105 h 6057772"/>
                    <a:gd name="connsiteX2001" fmla="*/ 4245538 w 5351080"/>
                    <a:gd name="connsiteY2001" fmla="*/ 382602 h 6057772"/>
                    <a:gd name="connsiteX2002" fmla="*/ 4191902 w 5351080"/>
                    <a:gd name="connsiteY2002" fmla="*/ 388849 h 6057772"/>
                    <a:gd name="connsiteX2003" fmla="*/ 4093360 w 5351080"/>
                    <a:gd name="connsiteY2003" fmla="*/ 425086 h 6057772"/>
                    <a:gd name="connsiteX2004" fmla="*/ 4057188 w 5351080"/>
                    <a:gd name="connsiteY2004" fmla="*/ 473818 h 6057772"/>
                    <a:gd name="connsiteX2005" fmla="*/ 4064672 w 5351080"/>
                    <a:gd name="connsiteY2005" fmla="*/ 491311 h 6057772"/>
                    <a:gd name="connsiteX2006" fmla="*/ 4075898 w 5351080"/>
                    <a:gd name="connsiteY2006" fmla="*/ 542542 h 6057772"/>
                    <a:gd name="connsiteX2007" fmla="*/ 4030994 w 5351080"/>
                    <a:gd name="connsiteY2007" fmla="*/ 578778 h 6057772"/>
                    <a:gd name="connsiteX2008" fmla="*/ 4023510 w 5351080"/>
                    <a:gd name="connsiteY2008" fmla="*/ 588774 h 6057772"/>
                    <a:gd name="connsiteX2009" fmla="*/ 3983594 w 5351080"/>
                    <a:gd name="connsiteY2009" fmla="*/ 646252 h 6057772"/>
                    <a:gd name="connsiteX2010" fmla="*/ 3982348 w 5351080"/>
                    <a:gd name="connsiteY2010" fmla="*/ 679990 h 6057772"/>
                    <a:gd name="connsiteX2011" fmla="*/ 4013530 w 5351080"/>
                    <a:gd name="connsiteY2011" fmla="*/ 711228 h 6057772"/>
                    <a:gd name="connsiteX2012" fmla="*/ 4090866 w 5351080"/>
                    <a:gd name="connsiteY2012" fmla="*/ 711228 h 6057772"/>
                    <a:gd name="connsiteX2013" fmla="*/ 4098350 w 5351080"/>
                    <a:gd name="connsiteY2013" fmla="*/ 653750 h 6057772"/>
                    <a:gd name="connsiteX2014" fmla="*/ 4085876 w 5351080"/>
                    <a:gd name="connsiteY2014" fmla="*/ 623761 h 6057772"/>
                    <a:gd name="connsiteX2015" fmla="*/ 4113318 w 5351080"/>
                    <a:gd name="connsiteY2015" fmla="*/ 601269 h 6057772"/>
                    <a:gd name="connsiteX2016" fmla="*/ 4134524 w 5351080"/>
                    <a:gd name="connsiteY2016" fmla="*/ 627509 h 6057772"/>
                    <a:gd name="connsiteX2017" fmla="*/ 4165706 w 5351080"/>
                    <a:gd name="connsiteY2017" fmla="*/ 696233 h 6057772"/>
                    <a:gd name="connsiteX2018" fmla="*/ 4160718 w 5351080"/>
                    <a:gd name="connsiteY2018" fmla="*/ 724973 h 6057772"/>
                    <a:gd name="connsiteX2019" fmla="*/ 4109576 w 5351080"/>
                    <a:gd name="connsiteY2019" fmla="*/ 774954 h 6057772"/>
                    <a:gd name="connsiteX2020" fmla="*/ 4070908 w 5351080"/>
                    <a:gd name="connsiteY2020" fmla="*/ 892409 h 6057772"/>
                    <a:gd name="connsiteX2021" fmla="*/ 4074650 w 5351080"/>
                    <a:gd name="connsiteY2021" fmla="*/ 929895 h 6057772"/>
                    <a:gd name="connsiteX2022" fmla="*/ 4059682 w 5351080"/>
                    <a:gd name="connsiteY2022" fmla="*/ 957385 h 6057772"/>
                    <a:gd name="connsiteX2023" fmla="*/ 4030994 w 5351080"/>
                    <a:gd name="connsiteY2023" fmla="*/ 932394 h 6057772"/>
                    <a:gd name="connsiteX2024" fmla="*/ 4021014 w 5351080"/>
                    <a:gd name="connsiteY2024" fmla="*/ 876165 h 6057772"/>
                    <a:gd name="connsiteX2025" fmla="*/ 3913744 w 5351080"/>
                    <a:gd name="connsiteY2025" fmla="*/ 808691 h 6057772"/>
                    <a:gd name="connsiteX2026" fmla="*/ 3779030 w 5351080"/>
                    <a:gd name="connsiteY2026" fmla="*/ 827434 h 6057772"/>
                    <a:gd name="connsiteX2027" fmla="*/ 3775288 w 5351080"/>
                    <a:gd name="connsiteY2027" fmla="*/ 846177 h 6057772"/>
                    <a:gd name="connsiteX2028" fmla="*/ 3792750 w 5351080"/>
                    <a:gd name="connsiteY2028" fmla="*/ 873666 h 6057772"/>
                    <a:gd name="connsiteX2029" fmla="*/ 3790256 w 5351080"/>
                    <a:gd name="connsiteY2029" fmla="*/ 888661 h 6057772"/>
                    <a:gd name="connsiteX2030" fmla="*/ 3705436 w 5351080"/>
                    <a:gd name="connsiteY2030" fmla="*/ 878664 h 6057772"/>
                    <a:gd name="connsiteX2031" fmla="*/ 3695458 w 5351080"/>
                    <a:gd name="connsiteY2031" fmla="*/ 854924 h 6057772"/>
                    <a:gd name="connsiteX2032" fmla="*/ 3676748 w 5351080"/>
                    <a:gd name="connsiteY2032" fmla="*/ 783700 h 6057772"/>
                    <a:gd name="connsiteX2033" fmla="*/ 3590680 w 5351080"/>
                    <a:gd name="connsiteY2033" fmla="*/ 769956 h 6057772"/>
                    <a:gd name="connsiteX2034" fmla="*/ 3547024 w 5351080"/>
                    <a:gd name="connsiteY2034" fmla="*/ 774954 h 6057772"/>
                    <a:gd name="connsiteX2035" fmla="*/ 3518334 w 5351080"/>
                    <a:gd name="connsiteY2035" fmla="*/ 798695 h 6057772"/>
                    <a:gd name="connsiteX2036" fmla="*/ 3492140 w 5351080"/>
                    <a:gd name="connsiteY2036" fmla="*/ 821186 h 6057772"/>
                    <a:gd name="connsiteX2037" fmla="*/ 3470936 w 5351080"/>
                    <a:gd name="connsiteY2037" fmla="*/ 798695 h 6057772"/>
                    <a:gd name="connsiteX2038" fmla="*/ 3394848 w 5351080"/>
                    <a:gd name="connsiteY2038" fmla="*/ 783700 h 6057772"/>
                    <a:gd name="connsiteX2039" fmla="*/ 3383622 w 5351080"/>
                    <a:gd name="connsiteY2039" fmla="*/ 791197 h 6057772"/>
                    <a:gd name="connsiteX2040" fmla="*/ 3342460 w 5351080"/>
                    <a:gd name="connsiteY2040" fmla="*/ 844927 h 6057772"/>
                    <a:gd name="connsiteX2041" fmla="*/ 3297554 w 5351080"/>
                    <a:gd name="connsiteY2041" fmla="*/ 883662 h 6057772"/>
                    <a:gd name="connsiteX2042" fmla="*/ 3296308 w 5351080"/>
                    <a:gd name="connsiteY2042" fmla="*/ 799944 h 6057772"/>
                    <a:gd name="connsiteX2043" fmla="*/ 3265124 w 5351080"/>
                    <a:gd name="connsiteY2043" fmla="*/ 774954 h 6057772"/>
                    <a:gd name="connsiteX2044" fmla="*/ 3182800 w 5351080"/>
                    <a:gd name="connsiteY2044" fmla="*/ 763708 h 6057772"/>
                    <a:gd name="connsiteX2045" fmla="*/ 3109206 w 5351080"/>
                    <a:gd name="connsiteY2045" fmla="*/ 812439 h 6057772"/>
                    <a:gd name="connsiteX2046" fmla="*/ 3079270 w 5351080"/>
                    <a:gd name="connsiteY2046" fmla="*/ 827434 h 6057772"/>
                    <a:gd name="connsiteX2047" fmla="*/ 3058064 w 5351080"/>
                    <a:gd name="connsiteY2047" fmla="*/ 791197 h 6057772"/>
                    <a:gd name="connsiteX2048" fmla="*/ 3044344 w 5351080"/>
                    <a:gd name="connsiteY2048" fmla="*/ 673742 h 6057772"/>
                    <a:gd name="connsiteX2049" fmla="*/ 3073032 w 5351080"/>
                    <a:gd name="connsiteY2049" fmla="*/ 674991 h 6057772"/>
                    <a:gd name="connsiteX2050" fmla="*/ 3105464 w 5351080"/>
                    <a:gd name="connsiteY2050" fmla="*/ 688736 h 6057772"/>
                    <a:gd name="connsiteX2051" fmla="*/ 3135400 w 5351080"/>
                    <a:gd name="connsiteY2051" fmla="*/ 671243 h 6057772"/>
                    <a:gd name="connsiteX2052" fmla="*/ 3141636 w 5351080"/>
                    <a:gd name="connsiteY2052" fmla="*/ 648751 h 6057772"/>
                    <a:gd name="connsiteX2053" fmla="*/ 3197768 w 5351080"/>
                    <a:gd name="connsiteY2053" fmla="*/ 627509 h 6057772"/>
                    <a:gd name="connsiteX2054" fmla="*/ 3230198 w 5351080"/>
                    <a:gd name="connsiteY2054" fmla="*/ 597521 h 6057772"/>
                    <a:gd name="connsiteX2055" fmla="*/ 3252650 w 5351080"/>
                    <a:gd name="connsiteY2055" fmla="*/ 596271 h 6057772"/>
                    <a:gd name="connsiteX2056" fmla="*/ 3347448 w 5351080"/>
                    <a:gd name="connsiteY2056" fmla="*/ 585025 h 6057772"/>
                    <a:gd name="connsiteX2057" fmla="*/ 3392354 w 5351080"/>
                    <a:gd name="connsiteY2057" fmla="*/ 533795 h 6057772"/>
                    <a:gd name="connsiteX2058" fmla="*/ 3427278 w 5351080"/>
                    <a:gd name="connsiteY2058" fmla="*/ 380103 h 6057772"/>
                    <a:gd name="connsiteX2059" fmla="*/ 3494636 w 5351080"/>
                    <a:gd name="connsiteY2059" fmla="*/ 373855 h 6057772"/>
                    <a:gd name="connsiteX2060" fmla="*/ 3544530 w 5351080"/>
                    <a:gd name="connsiteY2060" fmla="*/ 373855 h 6057772"/>
                    <a:gd name="connsiteX2061" fmla="*/ 3645564 w 5351080"/>
                    <a:gd name="connsiteY2061" fmla="*/ 256399 h 6057772"/>
                    <a:gd name="connsiteX2062" fmla="*/ 3661780 w 5351080"/>
                    <a:gd name="connsiteY2062" fmla="*/ 203918 h 6057772"/>
                    <a:gd name="connsiteX2063" fmla="*/ 3690468 w 5351080"/>
                    <a:gd name="connsiteY2063" fmla="*/ 163934 h 6057772"/>
                    <a:gd name="connsiteX2064" fmla="*/ 3760320 w 5351080"/>
                    <a:gd name="connsiteY2064" fmla="*/ 123949 h 6057772"/>
                    <a:gd name="connsiteX2065" fmla="*/ 3832666 w 5351080"/>
                    <a:gd name="connsiteY2065" fmla="*/ 86463 h 6057772"/>
                    <a:gd name="connsiteX2066" fmla="*/ 3855118 w 5351080"/>
                    <a:gd name="connsiteY2066" fmla="*/ 60223 h 6057772"/>
                    <a:gd name="connsiteX2067" fmla="*/ 3808966 w 5351080"/>
                    <a:gd name="connsiteY2067" fmla="*/ 76467 h 6057772"/>
                    <a:gd name="connsiteX2068" fmla="*/ 3780278 w 5351080"/>
                    <a:gd name="connsiteY2068" fmla="*/ 50227 h 6057772"/>
                    <a:gd name="connsiteX2069" fmla="*/ 3805224 w 5351080"/>
                    <a:gd name="connsiteY2069" fmla="*/ 1495 h 6057772"/>
                    <a:gd name="connsiteX2070" fmla="*/ 3828826 w 5351080"/>
                    <a:gd name="connsiteY2070" fmla="*/ 871 h 6057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Lst>
                  <a:rect l="l" t="t" r="r" b="b"/>
                  <a:pathLst>
                    <a:path w="5351080" h="6057772">
                      <a:moveTo>
                        <a:pt x="4603466" y="5459168"/>
                      </a:moveTo>
                      <a:cubicBezTo>
                        <a:pt x="4595976" y="5460412"/>
                        <a:pt x="4592232" y="5466634"/>
                        <a:pt x="4593480" y="5472856"/>
                      </a:cubicBezTo>
                      <a:cubicBezTo>
                        <a:pt x="4602218" y="5510188"/>
                        <a:pt x="4577256" y="5507700"/>
                        <a:pt x="4553542" y="5508944"/>
                      </a:cubicBezTo>
                      <a:cubicBezTo>
                        <a:pt x="4523586" y="5508944"/>
                        <a:pt x="4493632" y="5507700"/>
                        <a:pt x="4466174" y="5496500"/>
                      </a:cubicBezTo>
                      <a:cubicBezTo>
                        <a:pt x="4449948" y="5490278"/>
                        <a:pt x="4434972" y="5491522"/>
                        <a:pt x="4421242" y="5500234"/>
                      </a:cubicBezTo>
                      <a:cubicBezTo>
                        <a:pt x="4391288" y="5516410"/>
                        <a:pt x="4358838" y="5532588"/>
                        <a:pt x="4328882" y="5551254"/>
                      </a:cubicBezTo>
                      <a:cubicBezTo>
                        <a:pt x="4315154" y="5558720"/>
                        <a:pt x="4307666" y="5569920"/>
                        <a:pt x="4306418" y="5584852"/>
                      </a:cubicBezTo>
                      <a:cubicBezTo>
                        <a:pt x="4302672" y="5617208"/>
                        <a:pt x="4290192" y="5644584"/>
                        <a:pt x="4273966" y="5669938"/>
                      </a:cubicBezTo>
                      <a:lnTo>
                        <a:pt x="4221422" y="5739740"/>
                      </a:lnTo>
                      <a:lnTo>
                        <a:pt x="4288094" y="5702428"/>
                      </a:lnTo>
                      <a:cubicBezTo>
                        <a:pt x="4313928" y="5691492"/>
                        <a:pt x="4340694" y="5682118"/>
                        <a:pt x="4366840" y="5670870"/>
                      </a:cubicBezTo>
                      <a:cubicBezTo>
                        <a:pt x="4456480" y="5633374"/>
                        <a:pt x="4546120" y="5593378"/>
                        <a:pt x="4641986" y="5572130"/>
                      </a:cubicBezTo>
                      <a:cubicBezTo>
                        <a:pt x="4651946" y="5569632"/>
                        <a:pt x="4659416" y="5567132"/>
                        <a:pt x="4661906" y="5555882"/>
                      </a:cubicBezTo>
                      <a:lnTo>
                        <a:pt x="4672554" y="5536770"/>
                      </a:lnTo>
                      <a:lnTo>
                        <a:pt x="4650894" y="5554986"/>
                      </a:lnTo>
                      <a:cubicBezTo>
                        <a:pt x="4644652" y="5561208"/>
                        <a:pt x="4635916" y="5568676"/>
                        <a:pt x="4625932" y="5562454"/>
                      </a:cubicBezTo>
                      <a:cubicBezTo>
                        <a:pt x="4615946" y="5557476"/>
                        <a:pt x="4618442" y="5547520"/>
                        <a:pt x="4619690" y="5538810"/>
                      </a:cubicBezTo>
                      <a:cubicBezTo>
                        <a:pt x="4623436" y="5515166"/>
                        <a:pt x="4608458" y="5494012"/>
                        <a:pt x="4612202" y="5470368"/>
                      </a:cubicBezTo>
                      <a:cubicBezTo>
                        <a:pt x="4613450" y="5465390"/>
                        <a:pt x="4610954" y="5459168"/>
                        <a:pt x="4603466" y="5459168"/>
                      </a:cubicBezTo>
                      <a:close/>
                      <a:moveTo>
                        <a:pt x="4799520" y="5419242"/>
                      </a:moveTo>
                      <a:lnTo>
                        <a:pt x="4729680" y="5488722"/>
                      </a:lnTo>
                      <a:lnTo>
                        <a:pt x="4680098" y="5530424"/>
                      </a:lnTo>
                      <a:lnTo>
                        <a:pt x="4700502" y="5523386"/>
                      </a:lnTo>
                      <a:cubicBezTo>
                        <a:pt x="4714196" y="5520886"/>
                        <a:pt x="4724156" y="5513388"/>
                        <a:pt x="4732872" y="5502138"/>
                      </a:cubicBezTo>
                      <a:cubicBezTo>
                        <a:pt x="4736606" y="5494640"/>
                        <a:pt x="4740342" y="5487140"/>
                        <a:pt x="4746566" y="5483390"/>
                      </a:cubicBezTo>
                      <a:cubicBezTo>
                        <a:pt x="4762752" y="5477142"/>
                        <a:pt x="4774890" y="5467456"/>
                        <a:pt x="4783916" y="5455270"/>
                      </a:cubicBezTo>
                      <a:close/>
                      <a:moveTo>
                        <a:pt x="1063534" y="5342044"/>
                      </a:moveTo>
                      <a:lnTo>
                        <a:pt x="1072992" y="5415320"/>
                      </a:lnTo>
                      <a:cubicBezTo>
                        <a:pt x="1074242" y="5446428"/>
                        <a:pt x="1096730" y="5460114"/>
                        <a:pt x="1125464" y="5447672"/>
                      </a:cubicBezTo>
                      <a:cubicBezTo>
                        <a:pt x="1136084" y="5442694"/>
                        <a:pt x="1147016" y="5440828"/>
                        <a:pt x="1158104" y="5440362"/>
                      </a:cubicBezTo>
                      <a:lnTo>
                        <a:pt x="1180604" y="5441090"/>
                      </a:lnTo>
                      <a:lnTo>
                        <a:pt x="1164236" y="5432454"/>
                      </a:lnTo>
                      <a:cubicBezTo>
                        <a:pt x="1139942" y="5414962"/>
                        <a:pt x="1121956" y="5389222"/>
                        <a:pt x="1097660" y="5370502"/>
                      </a:cubicBezTo>
                      <a:cubicBezTo>
                        <a:pt x="1088940" y="5365510"/>
                        <a:pt x="1079908" y="5359894"/>
                        <a:pt x="1071964" y="5353030"/>
                      </a:cubicBezTo>
                      <a:close/>
                      <a:moveTo>
                        <a:pt x="4849750" y="4704527"/>
                      </a:moveTo>
                      <a:cubicBezTo>
                        <a:pt x="4884640" y="4704527"/>
                        <a:pt x="4915794" y="4711986"/>
                        <a:pt x="4898348" y="4759226"/>
                      </a:cubicBezTo>
                      <a:cubicBezTo>
                        <a:pt x="4892118" y="4775387"/>
                        <a:pt x="4878410" y="4800250"/>
                        <a:pt x="4895856" y="4811438"/>
                      </a:cubicBezTo>
                      <a:cubicBezTo>
                        <a:pt x="4912056" y="4823870"/>
                        <a:pt x="4935732" y="4811438"/>
                        <a:pt x="4955670" y="4806466"/>
                      </a:cubicBezTo>
                      <a:cubicBezTo>
                        <a:pt x="4979346" y="4797764"/>
                        <a:pt x="5000530" y="4772901"/>
                        <a:pt x="5027946" y="4787819"/>
                      </a:cubicBezTo>
                      <a:cubicBezTo>
                        <a:pt x="5052868" y="4801493"/>
                        <a:pt x="5041652" y="4833815"/>
                        <a:pt x="5051622" y="4854949"/>
                      </a:cubicBezTo>
                      <a:cubicBezTo>
                        <a:pt x="5057852" y="4868623"/>
                        <a:pt x="5061278" y="4881366"/>
                        <a:pt x="5060032" y="4893642"/>
                      </a:cubicBezTo>
                      <a:cubicBezTo>
                        <a:pt x="5058786" y="4905918"/>
                        <a:pt x="5052868" y="4917728"/>
                        <a:pt x="5040406" y="4929538"/>
                      </a:cubicBezTo>
                      <a:cubicBezTo>
                        <a:pt x="5024206" y="4944456"/>
                        <a:pt x="5031684" y="4970562"/>
                        <a:pt x="5017976" y="4990452"/>
                      </a:cubicBezTo>
                      <a:cubicBezTo>
                        <a:pt x="4986824" y="5032718"/>
                        <a:pt x="4949440" y="5068770"/>
                        <a:pt x="4898348" y="5091146"/>
                      </a:cubicBezTo>
                      <a:cubicBezTo>
                        <a:pt x="4857226" y="5109794"/>
                        <a:pt x="4816104" y="5116010"/>
                        <a:pt x="4773736" y="5127198"/>
                      </a:cubicBezTo>
                      <a:cubicBezTo>
                        <a:pt x="4737598" y="5135900"/>
                        <a:pt x="4701460" y="5144602"/>
                        <a:pt x="4666570" y="5158276"/>
                      </a:cubicBezTo>
                      <a:cubicBezTo>
                        <a:pt x="4609248" y="5180654"/>
                        <a:pt x="4573110" y="5225408"/>
                        <a:pt x="4544448" y="5276376"/>
                      </a:cubicBezTo>
                      <a:cubicBezTo>
                        <a:pt x="4525758" y="5311184"/>
                        <a:pt x="4500834" y="5341020"/>
                        <a:pt x="4465944" y="5360910"/>
                      </a:cubicBezTo>
                      <a:cubicBezTo>
                        <a:pt x="4434790" y="5378314"/>
                        <a:pt x="4408622" y="5401934"/>
                        <a:pt x="4388684" y="5430526"/>
                      </a:cubicBezTo>
                      <a:cubicBezTo>
                        <a:pt x="4368746" y="5460362"/>
                        <a:pt x="4337592" y="5456634"/>
                        <a:pt x="4307686" y="5456634"/>
                      </a:cubicBezTo>
                      <a:cubicBezTo>
                        <a:pt x="4285256" y="5421824"/>
                        <a:pt x="4245380" y="5410636"/>
                        <a:pt x="4211734" y="5406908"/>
                      </a:cubicBezTo>
                      <a:cubicBezTo>
                        <a:pt x="4154412" y="5399448"/>
                        <a:pt x="4113290" y="5370856"/>
                        <a:pt x="4073414" y="5336048"/>
                      </a:cubicBezTo>
                      <a:cubicBezTo>
                        <a:pt x="4062200" y="5327346"/>
                        <a:pt x="4060954" y="5317400"/>
                        <a:pt x="4069676" y="5307456"/>
                      </a:cubicBezTo>
                      <a:cubicBezTo>
                        <a:pt x="4079646" y="5297510"/>
                        <a:pt x="4089614" y="5283836"/>
                        <a:pt x="4102076" y="5280106"/>
                      </a:cubicBezTo>
                      <a:cubicBezTo>
                        <a:pt x="4145690" y="5265188"/>
                        <a:pt x="4184320" y="5237838"/>
                        <a:pt x="4226688" y="5220434"/>
                      </a:cubicBezTo>
                      <a:cubicBezTo>
                        <a:pt x="4252856" y="5209246"/>
                        <a:pt x="4279026" y="5194328"/>
                        <a:pt x="4287748" y="5162006"/>
                      </a:cubicBezTo>
                      <a:cubicBezTo>
                        <a:pt x="4292732" y="5147088"/>
                        <a:pt x="4311424" y="5140872"/>
                        <a:pt x="4316408" y="5125956"/>
                      </a:cubicBezTo>
                      <a:cubicBezTo>
                        <a:pt x="4327624" y="5097362"/>
                        <a:pt x="4342578" y="5070014"/>
                        <a:pt x="4341332" y="5038934"/>
                      </a:cubicBezTo>
                      <a:cubicBezTo>
                        <a:pt x="4333854" y="4956887"/>
                        <a:pt x="4378714" y="4902188"/>
                        <a:pt x="4433544" y="4849976"/>
                      </a:cubicBezTo>
                      <a:cubicBezTo>
                        <a:pt x="4498342" y="4785332"/>
                        <a:pt x="4584324" y="4756740"/>
                        <a:pt x="4666570" y="4738092"/>
                      </a:cubicBezTo>
                      <a:cubicBezTo>
                        <a:pt x="4725138" y="4725661"/>
                        <a:pt x="4786198" y="4703284"/>
                        <a:pt x="4849750" y="4704527"/>
                      </a:cubicBezTo>
                      <a:close/>
                      <a:moveTo>
                        <a:pt x="4556523" y="4622449"/>
                      </a:moveTo>
                      <a:cubicBezTo>
                        <a:pt x="4561403" y="4621493"/>
                        <a:pt x="4567384" y="4622130"/>
                        <a:pt x="4574310" y="4623405"/>
                      </a:cubicBezTo>
                      <a:cubicBezTo>
                        <a:pt x="4615868" y="4627227"/>
                        <a:pt x="4654906" y="4647615"/>
                        <a:pt x="4695204" y="4657809"/>
                      </a:cubicBezTo>
                      <a:cubicBezTo>
                        <a:pt x="4707166" y="4660357"/>
                        <a:pt x="4713148" y="4664817"/>
                        <a:pt x="4715352" y="4670870"/>
                      </a:cubicBezTo>
                      <a:lnTo>
                        <a:pt x="4713320" y="4689109"/>
                      </a:lnTo>
                      <a:lnTo>
                        <a:pt x="4769932" y="4673796"/>
                      </a:lnTo>
                      <a:cubicBezTo>
                        <a:pt x="4790368" y="4669596"/>
                        <a:pt x="4811274" y="4668352"/>
                        <a:pt x="4833116" y="4675196"/>
                      </a:cubicBezTo>
                      <a:cubicBezTo>
                        <a:pt x="4835614" y="4676440"/>
                        <a:pt x="4838110" y="4675196"/>
                        <a:pt x="4839358" y="4673951"/>
                      </a:cubicBezTo>
                      <a:cubicBezTo>
                        <a:pt x="4879296" y="4642841"/>
                        <a:pt x="4911748" y="4670218"/>
                        <a:pt x="4947942" y="4683906"/>
                      </a:cubicBezTo>
                      <a:cubicBezTo>
                        <a:pt x="4970408" y="4693862"/>
                        <a:pt x="4999114" y="4697595"/>
                        <a:pt x="5021580" y="4676440"/>
                      </a:cubicBezTo>
                      <a:cubicBezTo>
                        <a:pt x="5032814" y="4667729"/>
                        <a:pt x="5047790" y="4667729"/>
                        <a:pt x="5045294" y="4682662"/>
                      </a:cubicBezTo>
                      <a:cubicBezTo>
                        <a:pt x="5040302" y="4705061"/>
                        <a:pt x="5057776" y="4721239"/>
                        <a:pt x="5051534" y="4743638"/>
                      </a:cubicBezTo>
                      <a:cubicBezTo>
                        <a:pt x="5047790" y="4759815"/>
                        <a:pt x="5060272" y="4771015"/>
                        <a:pt x="5077746" y="4769770"/>
                      </a:cubicBezTo>
                      <a:cubicBezTo>
                        <a:pt x="5132662" y="4767281"/>
                        <a:pt x="5187578" y="4768526"/>
                        <a:pt x="5241246" y="4759815"/>
                      </a:cubicBezTo>
                      <a:cubicBezTo>
                        <a:pt x="5268704" y="4756082"/>
                        <a:pt x="5291170" y="4764793"/>
                        <a:pt x="5306148" y="4779725"/>
                      </a:cubicBezTo>
                      <a:cubicBezTo>
                        <a:pt x="5328614" y="4802125"/>
                        <a:pt x="5348584" y="4827013"/>
                        <a:pt x="5351080" y="4861856"/>
                      </a:cubicBezTo>
                      <a:cubicBezTo>
                        <a:pt x="5248736" y="4993762"/>
                        <a:pt x="5127670" y="5110736"/>
                        <a:pt x="5004108" y="5223976"/>
                      </a:cubicBezTo>
                      <a:cubicBezTo>
                        <a:pt x="4937958" y="5284952"/>
                        <a:pt x="4875552" y="5350906"/>
                        <a:pt x="4809402" y="5410636"/>
                      </a:cubicBezTo>
                      <a:lnTo>
                        <a:pt x="4807582" y="5412148"/>
                      </a:lnTo>
                      <a:lnTo>
                        <a:pt x="4810062" y="5412148"/>
                      </a:lnTo>
                      <a:cubicBezTo>
                        <a:pt x="4812552" y="5472142"/>
                        <a:pt x="4791386" y="5523386"/>
                        <a:pt x="4757772" y="5570882"/>
                      </a:cubicBezTo>
                      <a:cubicBezTo>
                        <a:pt x="4736606" y="5600878"/>
                        <a:pt x="4702992" y="5609626"/>
                        <a:pt x="4675602" y="5625874"/>
                      </a:cubicBezTo>
                      <a:cubicBezTo>
                        <a:pt x="4619576" y="5658372"/>
                        <a:pt x="4557326" y="5683368"/>
                        <a:pt x="4490096" y="5692118"/>
                      </a:cubicBezTo>
                      <a:cubicBezTo>
                        <a:pt x="4451500" y="5695868"/>
                        <a:pt x="4415396" y="5712116"/>
                        <a:pt x="4378046" y="5718364"/>
                      </a:cubicBezTo>
                      <a:cubicBezTo>
                        <a:pt x="4353146" y="5722114"/>
                        <a:pt x="4355636" y="5745862"/>
                        <a:pt x="4354390" y="5763360"/>
                      </a:cubicBezTo>
                      <a:cubicBezTo>
                        <a:pt x="4346920" y="5863348"/>
                        <a:pt x="4324510" y="5958338"/>
                        <a:pt x="4282180" y="6048328"/>
                      </a:cubicBezTo>
                      <a:cubicBezTo>
                        <a:pt x="4257280" y="6017082"/>
                        <a:pt x="4232380" y="5987084"/>
                        <a:pt x="4198764" y="5965836"/>
                      </a:cubicBezTo>
                      <a:cubicBezTo>
                        <a:pt x="4176354" y="5949588"/>
                        <a:pt x="4176354" y="5925842"/>
                        <a:pt x="4185070" y="5903344"/>
                      </a:cubicBezTo>
                      <a:cubicBezTo>
                        <a:pt x="4201254" y="5868348"/>
                        <a:pt x="4208724" y="5835852"/>
                        <a:pt x="4193784" y="5798356"/>
                      </a:cubicBezTo>
                      <a:cubicBezTo>
                        <a:pt x="4190050" y="5789606"/>
                        <a:pt x="4191294" y="5781170"/>
                        <a:pt x="4194718" y="5773046"/>
                      </a:cubicBezTo>
                      <a:lnTo>
                        <a:pt x="4204268" y="5757068"/>
                      </a:lnTo>
                      <a:lnTo>
                        <a:pt x="4197644" y="5763700"/>
                      </a:lnTo>
                      <a:lnTo>
                        <a:pt x="4043844" y="5827378"/>
                      </a:lnTo>
                      <a:lnTo>
                        <a:pt x="4053380" y="5832884"/>
                      </a:lnTo>
                      <a:cubicBezTo>
                        <a:pt x="4059566" y="5840260"/>
                        <a:pt x="4070698" y="5846406"/>
                        <a:pt x="4066988" y="5858698"/>
                      </a:cubicBezTo>
                      <a:cubicBezTo>
                        <a:pt x="4065750" y="5862384"/>
                        <a:pt x="4062040" y="5864842"/>
                        <a:pt x="4060802" y="5866072"/>
                      </a:cubicBezTo>
                      <a:cubicBezTo>
                        <a:pt x="4047196" y="5868530"/>
                        <a:pt x="4053380" y="5848864"/>
                        <a:pt x="4039774" y="5847634"/>
                      </a:cubicBezTo>
                      <a:cubicBezTo>
                        <a:pt x="4031114" y="5866072"/>
                        <a:pt x="4036062" y="5880822"/>
                        <a:pt x="4049670" y="5895572"/>
                      </a:cubicBezTo>
                      <a:cubicBezTo>
                        <a:pt x="4059566" y="5905406"/>
                        <a:pt x="4066988" y="5917696"/>
                        <a:pt x="4050906" y="5928758"/>
                      </a:cubicBezTo>
                      <a:cubicBezTo>
                        <a:pt x="4038536" y="5941050"/>
                        <a:pt x="4033588" y="5928758"/>
                        <a:pt x="4027402" y="5918926"/>
                      </a:cubicBezTo>
                      <a:cubicBezTo>
                        <a:pt x="4019980" y="5907864"/>
                        <a:pt x="4010084" y="5910322"/>
                        <a:pt x="3998952" y="5915238"/>
                      </a:cubicBezTo>
                      <a:cubicBezTo>
                        <a:pt x="3968026" y="5927530"/>
                        <a:pt x="3948234" y="5952112"/>
                        <a:pt x="3928442" y="5976696"/>
                      </a:cubicBezTo>
                      <a:cubicBezTo>
                        <a:pt x="3902464" y="6006196"/>
                        <a:pt x="3875250" y="6009884"/>
                        <a:pt x="3850510" y="5982842"/>
                      </a:cubicBezTo>
                      <a:cubicBezTo>
                        <a:pt x="3833192" y="5963176"/>
                        <a:pt x="3823296" y="5936134"/>
                        <a:pt x="3794844" y="5926300"/>
                      </a:cubicBezTo>
                      <a:cubicBezTo>
                        <a:pt x="3790514" y="5925072"/>
                        <a:pt x="3788350" y="5921692"/>
                        <a:pt x="3787266" y="5917544"/>
                      </a:cubicBezTo>
                      <a:lnTo>
                        <a:pt x="3786994" y="5914172"/>
                      </a:lnTo>
                      <a:lnTo>
                        <a:pt x="3749752" y="5923204"/>
                      </a:lnTo>
                      <a:cubicBezTo>
                        <a:pt x="3736360" y="5925232"/>
                        <a:pt x="3722966" y="5925856"/>
                        <a:pt x="3709262" y="5924608"/>
                      </a:cubicBezTo>
                      <a:cubicBezTo>
                        <a:pt x="3646968" y="5939576"/>
                        <a:pt x="3583428" y="5954544"/>
                        <a:pt x="3521134" y="5968266"/>
                      </a:cubicBezTo>
                      <a:cubicBezTo>
                        <a:pt x="3489988" y="5975750"/>
                        <a:pt x="3457596" y="5984482"/>
                        <a:pt x="3425202" y="5991966"/>
                      </a:cubicBezTo>
                      <a:cubicBezTo>
                        <a:pt x="3365400" y="6019406"/>
                        <a:pt x="3300616" y="6026890"/>
                        <a:pt x="3238322" y="6036870"/>
                      </a:cubicBezTo>
                      <a:cubicBezTo>
                        <a:pt x="3199700" y="6043106"/>
                        <a:pt x="3162324" y="6048096"/>
                        <a:pt x="3124946" y="6054332"/>
                      </a:cubicBezTo>
                      <a:cubicBezTo>
                        <a:pt x="3111242" y="6056828"/>
                        <a:pt x="3098784" y="6058074"/>
                        <a:pt x="3085078" y="6051838"/>
                      </a:cubicBezTo>
                      <a:lnTo>
                        <a:pt x="3076358" y="6051838"/>
                      </a:lnTo>
                      <a:cubicBezTo>
                        <a:pt x="3051440" y="6058074"/>
                        <a:pt x="3025278" y="6049344"/>
                        <a:pt x="3001606" y="6056828"/>
                      </a:cubicBezTo>
                      <a:cubicBezTo>
                        <a:pt x="2845872" y="6059322"/>
                        <a:pt x="2690136" y="6058074"/>
                        <a:pt x="2535648" y="6038118"/>
                      </a:cubicBezTo>
                      <a:cubicBezTo>
                        <a:pt x="2515714" y="6035622"/>
                        <a:pt x="2495780" y="6033128"/>
                        <a:pt x="2478338" y="6024396"/>
                      </a:cubicBezTo>
                      <a:cubicBezTo>
                        <a:pt x="2509486" y="6031880"/>
                        <a:pt x="2528174" y="6008180"/>
                        <a:pt x="2546862" y="5991966"/>
                      </a:cubicBezTo>
                      <a:cubicBezTo>
                        <a:pt x="2568042" y="5972008"/>
                        <a:pt x="2582992" y="5965770"/>
                        <a:pt x="2600434" y="5994460"/>
                      </a:cubicBezTo>
                      <a:cubicBezTo>
                        <a:pt x="2606664" y="6004438"/>
                        <a:pt x="2617876" y="6005686"/>
                        <a:pt x="2622860" y="5998202"/>
                      </a:cubicBezTo>
                      <a:cubicBezTo>
                        <a:pt x="2636564" y="5972008"/>
                        <a:pt x="2670204" y="5962028"/>
                        <a:pt x="2678924" y="5932092"/>
                      </a:cubicBezTo>
                      <a:cubicBezTo>
                        <a:pt x="2680170" y="5927102"/>
                        <a:pt x="2681416" y="5920866"/>
                        <a:pt x="2685154" y="5917124"/>
                      </a:cubicBezTo>
                      <a:cubicBezTo>
                        <a:pt x="2691382" y="5908392"/>
                        <a:pt x="2687646" y="5892178"/>
                        <a:pt x="2703842" y="5893424"/>
                      </a:cubicBezTo>
                      <a:cubicBezTo>
                        <a:pt x="2717546" y="5894672"/>
                        <a:pt x="2723776" y="5907146"/>
                        <a:pt x="2723776" y="5923360"/>
                      </a:cubicBezTo>
                      <a:cubicBezTo>
                        <a:pt x="2722530" y="5952050"/>
                        <a:pt x="2741218" y="5962028"/>
                        <a:pt x="2766136" y="5959534"/>
                      </a:cubicBezTo>
                      <a:cubicBezTo>
                        <a:pt x="2784824" y="5957040"/>
                        <a:pt x="2796036" y="5962028"/>
                        <a:pt x="2797282" y="5981986"/>
                      </a:cubicBezTo>
                      <a:cubicBezTo>
                        <a:pt x="2798528" y="6003192"/>
                        <a:pt x="2809740" y="5999450"/>
                        <a:pt x="2820954" y="5988224"/>
                      </a:cubicBezTo>
                      <a:cubicBezTo>
                        <a:pt x="2827184" y="5980738"/>
                        <a:pt x="2832166" y="5972008"/>
                        <a:pt x="2839642" y="5964524"/>
                      </a:cubicBezTo>
                      <a:cubicBezTo>
                        <a:pt x="2843380" y="5958286"/>
                        <a:pt x="2844626" y="5945814"/>
                        <a:pt x="2855838" y="5948308"/>
                      </a:cubicBezTo>
                      <a:cubicBezTo>
                        <a:pt x="2868296" y="5950802"/>
                        <a:pt x="2858330" y="5960782"/>
                        <a:pt x="2859576" y="5968266"/>
                      </a:cubicBezTo>
                      <a:cubicBezTo>
                        <a:pt x="2863314" y="5985728"/>
                        <a:pt x="2879510" y="5979492"/>
                        <a:pt x="2888230" y="5975750"/>
                      </a:cubicBezTo>
                      <a:cubicBezTo>
                        <a:pt x="2913148" y="5967018"/>
                        <a:pt x="2939312" y="5958286"/>
                        <a:pt x="2959246" y="5943318"/>
                      </a:cubicBezTo>
                      <a:cubicBezTo>
                        <a:pt x="2986654" y="5922114"/>
                        <a:pt x="3017802" y="5910888"/>
                        <a:pt x="3047702" y="5899662"/>
                      </a:cubicBezTo>
                      <a:cubicBezTo>
                        <a:pt x="3065146" y="5892178"/>
                        <a:pt x="3081342" y="5893424"/>
                        <a:pt x="3097538" y="5900908"/>
                      </a:cubicBezTo>
                      <a:cubicBezTo>
                        <a:pt x="3106258" y="5904650"/>
                        <a:pt x="3116226" y="5912134"/>
                        <a:pt x="3122456" y="5909640"/>
                      </a:cubicBezTo>
                      <a:cubicBezTo>
                        <a:pt x="3194716" y="5885940"/>
                        <a:pt x="3275698" y="5873466"/>
                        <a:pt x="3325532" y="5807358"/>
                      </a:cubicBezTo>
                      <a:cubicBezTo>
                        <a:pt x="3352942" y="5769936"/>
                        <a:pt x="3375368" y="5727526"/>
                        <a:pt x="3397794" y="5686364"/>
                      </a:cubicBezTo>
                      <a:cubicBezTo>
                        <a:pt x="3407760" y="5667654"/>
                        <a:pt x="3421464" y="5658922"/>
                        <a:pt x="3441398" y="5652686"/>
                      </a:cubicBezTo>
                      <a:cubicBezTo>
                        <a:pt x="3501200" y="5635222"/>
                        <a:pt x="3562248" y="5635222"/>
                        <a:pt x="3622050" y="5632728"/>
                      </a:cubicBezTo>
                      <a:cubicBezTo>
                        <a:pt x="3671886" y="5632728"/>
                        <a:pt x="3714246" y="5619008"/>
                        <a:pt x="3751622" y="5577844"/>
                      </a:cubicBezTo>
                      <a:cubicBezTo>
                        <a:pt x="3793982" y="5529198"/>
                        <a:pt x="3847554" y="5491778"/>
                        <a:pt x="3919814" y="5500508"/>
                      </a:cubicBezTo>
                      <a:cubicBezTo>
                        <a:pt x="3973386" y="5507992"/>
                        <a:pt x="4029452" y="5499262"/>
                        <a:pt x="4084270" y="5506746"/>
                      </a:cubicBezTo>
                      <a:cubicBezTo>
                        <a:pt x="4121646" y="5511734"/>
                        <a:pt x="4156530" y="5491778"/>
                        <a:pt x="4190170" y="5476810"/>
                      </a:cubicBezTo>
                      <a:cubicBezTo>
                        <a:pt x="4217578" y="5466830"/>
                        <a:pt x="4241250" y="5450614"/>
                        <a:pt x="4272396" y="5466830"/>
                      </a:cubicBezTo>
                      <a:cubicBezTo>
                        <a:pt x="4284856" y="5473068"/>
                        <a:pt x="4297314" y="5463088"/>
                        <a:pt x="4309772" y="5461840"/>
                      </a:cubicBezTo>
                      <a:lnTo>
                        <a:pt x="4320182" y="5477000"/>
                      </a:lnTo>
                      <a:lnTo>
                        <a:pt x="4351290" y="5486954"/>
                      </a:lnTo>
                      <a:cubicBezTo>
                        <a:pt x="4382472" y="5490512"/>
                        <a:pt x="4410322" y="5475346"/>
                        <a:pt x="4437468" y="5456680"/>
                      </a:cubicBezTo>
                      <a:cubicBezTo>
                        <a:pt x="4444956" y="5450458"/>
                        <a:pt x="4448700" y="5441746"/>
                        <a:pt x="4448700" y="5434280"/>
                      </a:cubicBezTo>
                      <a:cubicBezTo>
                        <a:pt x="4449948" y="5410636"/>
                        <a:pt x="4463678" y="5393214"/>
                        <a:pt x="4477406" y="5377038"/>
                      </a:cubicBezTo>
                      <a:cubicBezTo>
                        <a:pt x="4526082" y="5338462"/>
                        <a:pt x="4554790" y="5284952"/>
                        <a:pt x="4588488" y="5233932"/>
                      </a:cubicBezTo>
                      <a:cubicBezTo>
                        <a:pt x="4602218" y="5210288"/>
                        <a:pt x="4627180" y="5197844"/>
                        <a:pt x="4653390" y="5184156"/>
                      </a:cubicBezTo>
                      <a:cubicBezTo>
                        <a:pt x="4727028" y="5144334"/>
                        <a:pt x="4814396" y="5156778"/>
                        <a:pt x="4885538" y="5118202"/>
                      </a:cubicBezTo>
                      <a:cubicBezTo>
                        <a:pt x="4935462" y="5092070"/>
                        <a:pt x="4987882" y="5070914"/>
                        <a:pt x="5022828" y="5016162"/>
                      </a:cubicBezTo>
                      <a:cubicBezTo>
                        <a:pt x="5046542" y="4980074"/>
                        <a:pt x="5061520" y="4942742"/>
                        <a:pt x="5072752" y="4904166"/>
                      </a:cubicBezTo>
                      <a:cubicBezTo>
                        <a:pt x="5083986" y="4868078"/>
                        <a:pt x="5074000" y="4827013"/>
                        <a:pt x="5059024" y="4789681"/>
                      </a:cubicBezTo>
                      <a:cubicBezTo>
                        <a:pt x="5052784" y="4773503"/>
                        <a:pt x="5042798" y="4758571"/>
                        <a:pt x="5036558" y="4741149"/>
                      </a:cubicBezTo>
                      <a:cubicBezTo>
                        <a:pt x="5027820" y="4711283"/>
                        <a:pt x="4995370" y="4703817"/>
                        <a:pt x="4971656" y="4700084"/>
                      </a:cubicBezTo>
                      <a:cubicBezTo>
                        <a:pt x="4944198" y="4696351"/>
                        <a:pt x="4920484" y="4685151"/>
                        <a:pt x="4894274" y="4682662"/>
                      </a:cubicBezTo>
                      <a:cubicBezTo>
                        <a:pt x="4855582" y="4680173"/>
                        <a:pt x="4750742" y="4686395"/>
                        <a:pt x="4715796" y="4697595"/>
                      </a:cubicBezTo>
                      <a:cubicBezTo>
                        <a:pt x="4714548" y="4700084"/>
                        <a:pt x="4713298" y="4700084"/>
                        <a:pt x="4712050" y="4700084"/>
                      </a:cubicBezTo>
                      <a:cubicBezTo>
                        <a:pt x="4710802" y="4698839"/>
                        <a:pt x="4709554" y="4697595"/>
                        <a:pt x="4709554" y="4697595"/>
                      </a:cubicBezTo>
                      <a:lnTo>
                        <a:pt x="4709554" y="4693785"/>
                      </a:lnTo>
                      <a:lnTo>
                        <a:pt x="4671846" y="4697211"/>
                      </a:lnTo>
                      <a:cubicBezTo>
                        <a:pt x="4632238" y="4694762"/>
                        <a:pt x="4596348" y="4675648"/>
                        <a:pt x="4560458" y="4656535"/>
                      </a:cubicBezTo>
                      <a:cubicBezTo>
                        <a:pt x="4552902" y="4652712"/>
                        <a:pt x="4539050" y="4645067"/>
                        <a:pt x="4545346" y="4631050"/>
                      </a:cubicBezTo>
                      <a:cubicBezTo>
                        <a:pt x="4547865" y="4625953"/>
                        <a:pt x="4551643" y="4623404"/>
                        <a:pt x="4556523" y="4622449"/>
                      </a:cubicBezTo>
                      <a:close/>
                      <a:moveTo>
                        <a:pt x="774515" y="4047931"/>
                      </a:moveTo>
                      <a:cubicBezTo>
                        <a:pt x="777785" y="4046371"/>
                        <a:pt x="781834" y="4046371"/>
                        <a:pt x="786194" y="4048867"/>
                      </a:cubicBezTo>
                      <a:cubicBezTo>
                        <a:pt x="811112" y="4065091"/>
                        <a:pt x="844750" y="4065091"/>
                        <a:pt x="863438" y="4093795"/>
                      </a:cubicBezTo>
                      <a:cubicBezTo>
                        <a:pt x="869668" y="4106275"/>
                        <a:pt x="882126" y="4113763"/>
                        <a:pt x="897076" y="4107523"/>
                      </a:cubicBezTo>
                      <a:cubicBezTo>
                        <a:pt x="917010" y="4100035"/>
                        <a:pt x="934452" y="4102531"/>
                        <a:pt x="953140" y="4115011"/>
                      </a:cubicBezTo>
                      <a:cubicBezTo>
                        <a:pt x="968090" y="4124995"/>
                        <a:pt x="983042" y="4127491"/>
                        <a:pt x="986778" y="4103779"/>
                      </a:cubicBezTo>
                      <a:cubicBezTo>
                        <a:pt x="989270" y="4090051"/>
                        <a:pt x="995500" y="4082563"/>
                        <a:pt x="1007958" y="4083811"/>
                      </a:cubicBezTo>
                      <a:cubicBezTo>
                        <a:pt x="1021662" y="4085059"/>
                        <a:pt x="1030384" y="4075075"/>
                        <a:pt x="1040350" y="4068835"/>
                      </a:cubicBezTo>
                      <a:cubicBezTo>
                        <a:pt x="1071498" y="4052611"/>
                        <a:pt x="1076480" y="4055107"/>
                        <a:pt x="1086448" y="4087555"/>
                      </a:cubicBezTo>
                      <a:cubicBezTo>
                        <a:pt x="1095168" y="4121251"/>
                        <a:pt x="1131300" y="4136227"/>
                        <a:pt x="1163692" y="4123747"/>
                      </a:cubicBezTo>
                      <a:cubicBezTo>
                        <a:pt x="1196084" y="4111267"/>
                        <a:pt x="1219756" y="4080067"/>
                        <a:pt x="1258378" y="4080067"/>
                      </a:cubicBezTo>
                      <a:cubicBezTo>
                        <a:pt x="1299490" y="4078819"/>
                        <a:pt x="1341850" y="4076323"/>
                        <a:pt x="1382964" y="4077571"/>
                      </a:cubicBezTo>
                      <a:cubicBezTo>
                        <a:pt x="1401652" y="4077571"/>
                        <a:pt x="1395422" y="4091299"/>
                        <a:pt x="1394176" y="4102531"/>
                      </a:cubicBezTo>
                      <a:cubicBezTo>
                        <a:pt x="1391684" y="4116259"/>
                        <a:pt x="1380472" y="4129987"/>
                        <a:pt x="1389192" y="4143715"/>
                      </a:cubicBezTo>
                      <a:cubicBezTo>
                        <a:pt x="1401652" y="4163683"/>
                        <a:pt x="1419094" y="4172420"/>
                        <a:pt x="1442766" y="4158691"/>
                      </a:cubicBezTo>
                      <a:cubicBezTo>
                        <a:pt x="1503812" y="4122499"/>
                        <a:pt x="1602236" y="4162435"/>
                        <a:pt x="1607220" y="4252292"/>
                      </a:cubicBezTo>
                      <a:cubicBezTo>
                        <a:pt x="1607220" y="4262276"/>
                        <a:pt x="1604728" y="4266020"/>
                        <a:pt x="1596006" y="4268516"/>
                      </a:cubicBezTo>
                      <a:cubicBezTo>
                        <a:pt x="1586040" y="4272260"/>
                        <a:pt x="1577318" y="4279748"/>
                        <a:pt x="1584794" y="4288484"/>
                      </a:cubicBezTo>
                      <a:cubicBezTo>
                        <a:pt x="1591022" y="4298468"/>
                        <a:pt x="1602236" y="4289732"/>
                        <a:pt x="1605974" y="4283492"/>
                      </a:cubicBezTo>
                      <a:cubicBezTo>
                        <a:pt x="1622170" y="4261028"/>
                        <a:pt x="1653316" y="4268516"/>
                        <a:pt x="1672004" y="4251044"/>
                      </a:cubicBezTo>
                      <a:cubicBezTo>
                        <a:pt x="1675742" y="4247300"/>
                        <a:pt x="1686954" y="4249796"/>
                        <a:pt x="1684462" y="4258532"/>
                      </a:cubicBezTo>
                      <a:cubicBezTo>
                        <a:pt x="1676988" y="4282244"/>
                        <a:pt x="1684462" y="4312196"/>
                        <a:pt x="1657054" y="4329668"/>
                      </a:cubicBezTo>
                      <a:cubicBezTo>
                        <a:pt x="1640858" y="4339652"/>
                        <a:pt x="1633382" y="4358372"/>
                        <a:pt x="1634628" y="4378340"/>
                      </a:cubicBezTo>
                      <a:cubicBezTo>
                        <a:pt x="1637120" y="4414532"/>
                        <a:pt x="1647086" y="4422020"/>
                        <a:pt x="1680726" y="4410788"/>
                      </a:cubicBezTo>
                      <a:cubicBezTo>
                        <a:pt x="1695676" y="4405796"/>
                        <a:pt x="1703150" y="4410788"/>
                        <a:pt x="1709380" y="4424516"/>
                      </a:cubicBezTo>
                      <a:cubicBezTo>
                        <a:pt x="1720592" y="4450724"/>
                        <a:pt x="1713118" y="4470692"/>
                        <a:pt x="1694430" y="4490660"/>
                      </a:cubicBezTo>
                      <a:cubicBezTo>
                        <a:pt x="1667020" y="4520612"/>
                        <a:pt x="1667020" y="4531844"/>
                        <a:pt x="1695676" y="4560548"/>
                      </a:cubicBezTo>
                      <a:cubicBezTo>
                        <a:pt x="1703150" y="4568036"/>
                        <a:pt x="1703150" y="4571780"/>
                        <a:pt x="1699414" y="4580516"/>
                      </a:cubicBezTo>
                      <a:cubicBezTo>
                        <a:pt x="1688200" y="4601732"/>
                        <a:pt x="1695676" y="4610468"/>
                        <a:pt x="1720592" y="4622948"/>
                      </a:cubicBezTo>
                      <a:cubicBezTo>
                        <a:pt x="1752986" y="4639172"/>
                        <a:pt x="1790362" y="4642916"/>
                        <a:pt x="1821508" y="4660389"/>
                      </a:cubicBezTo>
                      <a:cubicBezTo>
                        <a:pt x="1828984" y="4664133"/>
                        <a:pt x="1838950" y="4669125"/>
                        <a:pt x="1846426" y="4661637"/>
                      </a:cubicBezTo>
                      <a:cubicBezTo>
                        <a:pt x="1867604" y="4639172"/>
                        <a:pt x="1883802" y="4652901"/>
                        <a:pt x="1903734" y="4666629"/>
                      </a:cubicBezTo>
                      <a:cubicBezTo>
                        <a:pt x="1924914" y="4681605"/>
                        <a:pt x="1947340" y="4690341"/>
                        <a:pt x="1969766" y="4665381"/>
                      </a:cubicBezTo>
                      <a:cubicBezTo>
                        <a:pt x="1978486" y="4655397"/>
                        <a:pt x="1993438" y="4654149"/>
                        <a:pt x="2005896" y="4650405"/>
                      </a:cubicBezTo>
                      <a:cubicBezTo>
                        <a:pt x="2025830" y="4645412"/>
                        <a:pt x="2047010" y="4640420"/>
                        <a:pt x="2051992" y="4614212"/>
                      </a:cubicBezTo>
                      <a:cubicBezTo>
                        <a:pt x="2054484" y="4604228"/>
                        <a:pt x="2118024" y="4573028"/>
                        <a:pt x="2126744" y="4575524"/>
                      </a:cubicBezTo>
                      <a:cubicBezTo>
                        <a:pt x="2134220" y="4578020"/>
                        <a:pt x="2142940" y="4583012"/>
                        <a:pt x="2146678" y="4588004"/>
                      </a:cubicBezTo>
                      <a:cubicBezTo>
                        <a:pt x="2151662" y="4599236"/>
                        <a:pt x="2140450" y="4601732"/>
                        <a:pt x="2134220" y="4604228"/>
                      </a:cubicBezTo>
                      <a:cubicBezTo>
                        <a:pt x="2104320" y="4619204"/>
                        <a:pt x="2078156" y="4636676"/>
                        <a:pt x="2078156" y="4677861"/>
                      </a:cubicBezTo>
                      <a:cubicBezTo>
                        <a:pt x="2098090" y="4666629"/>
                        <a:pt x="2123008" y="4682853"/>
                        <a:pt x="2145432" y="4667877"/>
                      </a:cubicBezTo>
                      <a:cubicBezTo>
                        <a:pt x="2150416" y="4662885"/>
                        <a:pt x="2160382" y="4669125"/>
                        <a:pt x="2161628" y="4677861"/>
                      </a:cubicBezTo>
                      <a:cubicBezTo>
                        <a:pt x="2164120" y="4696581"/>
                        <a:pt x="2171596" y="4719045"/>
                        <a:pt x="2152908" y="4730277"/>
                      </a:cubicBezTo>
                      <a:cubicBezTo>
                        <a:pt x="2132974" y="4742757"/>
                        <a:pt x="2119270" y="4750245"/>
                        <a:pt x="2125498" y="4777701"/>
                      </a:cubicBezTo>
                      <a:cubicBezTo>
                        <a:pt x="2126744" y="4783941"/>
                        <a:pt x="2106810" y="4796421"/>
                        <a:pt x="2106810" y="4817637"/>
                      </a:cubicBezTo>
                      <a:cubicBezTo>
                        <a:pt x="2108056" y="4837605"/>
                        <a:pt x="2110548" y="4842597"/>
                        <a:pt x="2129236" y="4845093"/>
                      </a:cubicBezTo>
                      <a:cubicBezTo>
                        <a:pt x="2150416" y="4846341"/>
                        <a:pt x="2164120" y="4852581"/>
                        <a:pt x="2157892" y="4882533"/>
                      </a:cubicBezTo>
                      <a:cubicBezTo>
                        <a:pt x="2152908" y="4911237"/>
                        <a:pt x="2169104" y="4942437"/>
                        <a:pt x="2140450" y="4968645"/>
                      </a:cubicBezTo>
                      <a:cubicBezTo>
                        <a:pt x="2132974" y="4976133"/>
                        <a:pt x="2149170" y="4991108"/>
                        <a:pt x="2157892" y="4999844"/>
                      </a:cubicBezTo>
                      <a:cubicBezTo>
                        <a:pt x="2164120" y="5007332"/>
                        <a:pt x="2171596" y="5012324"/>
                        <a:pt x="2181562" y="5008580"/>
                      </a:cubicBezTo>
                      <a:cubicBezTo>
                        <a:pt x="2195268" y="5002340"/>
                        <a:pt x="2189038" y="4989860"/>
                        <a:pt x="2190284" y="4978629"/>
                      </a:cubicBezTo>
                      <a:cubicBezTo>
                        <a:pt x="2190284" y="4972389"/>
                        <a:pt x="2190284" y="4962405"/>
                        <a:pt x="2185300" y="4956165"/>
                      </a:cubicBezTo>
                      <a:cubicBezTo>
                        <a:pt x="2171596" y="4936197"/>
                        <a:pt x="2182808" y="4923717"/>
                        <a:pt x="2197758" y="4913733"/>
                      </a:cubicBezTo>
                      <a:cubicBezTo>
                        <a:pt x="2221430" y="4898757"/>
                        <a:pt x="2236380" y="4882533"/>
                        <a:pt x="2225168" y="4853829"/>
                      </a:cubicBezTo>
                      <a:cubicBezTo>
                        <a:pt x="2221430" y="4845093"/>
                        <a:pt x="2226414" y="4838853"/>
                        <a:pt x="2231398" y="4832613"/>
                      </a:cubicBezTo>
                      <a:cubicBezTo>
                        <a:pt x="2240118" y="4818885"/>
                        <a:pt x="2247594" y="4805157"/>
                        <a:pt x="2243856" y="4786437"/>
                      </a:cubicBezTo>
                      <a:cubicBezTo>
                        <a:pt x="2241364" y="4768965"/>
                        <a:pt x="2255068" y="4756485"/>
                        <a:pt x="2266282" y="4755237"/>
                      </a:cubicBezTo>
                      <a:cubicBezTo>
                        <a:pt x="2288708" y="4752741"/>
                        <a:pt x="2277494" y="4771461"/>
                        <a:pt x="2277494" y="4781445"/>
                      </a:cubicBezTo>
                      <a:cubicBezTo>
                        <a:pt x="2275002" y="4817637"/>
                        <a:pt x="2282478" y="4856325"/>
                        <a:pt x="2261298" y="4890021"/>
                      </a:cubicBezTo>
                      <a:cubicBezTo>
                        <a:pt x="2252576" y="4902501"/>
                        <a:pt x="2257560" y="4911237"/>
                        <a:pt x="2267528" y="4917477"/>
                      </a:cubicBezTo>
                      <a:cubicBezTo>
                        <a:pt x="2277494" y="4924965"/>
                        <a:pt x="2289952" y="4932453"/>
                        <a:pt x="2301166" y="4937445"/>
                      </a:cubicBezTo>
                      <a:cubicBezTo>
                        <a:pt x="2316116" y="4944933"/>
                        <a:pt x="2319854" y="4958661"/>
                        <a:pt x="2309886" y="4966149"/>
                      </a:cubicBezTo>
                      <a:cubicBezTo>
                        <a:pt x="2282478" y="4984868"/>
                        <a:pt x="2283724" y="5021060"/>
                        <a:pt x="2257560" y="5039780"/>
                      </a:cubicBezTo>
                      <a:cubicBezTo>
                        <a:pt x="2242610" y="5051012"/>
                        <a:pt x="2250086" y="5059748"/>
                        <a:pt x="2263790" y="5067236"/>
                      </a:cubicBezTo>
                      <a:cubicBezTo>
                        <a:pt x="2288708" y="5078468"/>
                        <a:pt x="2313624" y="5088452"/>
                        <a:pt x="2326082" y="5115908"/>
                      </a:cubicBezTo>
                      <a:cubicBezTo>
                        <a:pt x="2337296" y="5105924"/>
                        <a:pt x="2327328" y="5099684"/>
                        <a:pt x="2331066" y="5094692"/>
                      </a:cubicBezTo>
                      <a:cubicBezTo>
                        <a:pt x="2336050" y="5084708"/>
                        <a:pt x="2341034" y="5072228"/>
                        <a:pt x="2349754" y="5068484"/>
                      </a:cubicBezTo>
                      <a:cubicBezTo>
                        <a:pt x="2360968" y="5064740"/>
                        <a:pt x="2365950" y="5078468"/>
                        <a:pt x="2373426" y="5085956"/>
                      </a:cubicBezTo>
                      <a:cubicBezTo>
                        <a:pt x="2382146" y="5095940"/>
                        <a:pt x="2384638" y="5120900"/>
                        <a:pt x="2397098" y="5118404"/>
                      </a:cubicBezTo>
                      <a:cubicBezTo>
                        <a:pt x="2415786" y="5112164"/>
                        <a:pt x="2407064" y="5087204"/>
                        <a:pt x="2413294" y="5070980"/>
                      </a:cubicBezTo>
                      <a:cubicBezTo>
                        <a:pt x="2419522" y="5056004"/>
                        <a:pt x="2394606" y="5042276"/>
                        <a:pt x="2400834" y="5029796"/>
                      </a:cubicBezTo>
                      <a:cubicBezTo>
                        <a:pt x="2412048" y="5013572"/>
                        <a:pt x="2424506" y="5043524"/>
                        <a:pt x="2441948" y="5033540"/>
                      </a:cubicBezTo>
                      <a:cubicBezTo>
                        <a:pt x="2456898" y="5026052"/>
                        <a:pt x="2464374" y="5016068"/>
                        <a:pt x="2469358" y="5001092"/>
                      </a:cubicBezTo>
                      <a:cubicBezTo>
                        <a:pt x="2473094" y="4989860"/>
                        <a:pt x="2478078" y="4974885"/>
                        <a:pt x="2493028" y="4978629"/>
                      </a:cubicBezTo>
                      <a:cubicBezTo>
                        <a:pt x="2511716" y="4983620"/>
                        <a:pt x="2519192" y="5002340"/>
                        <a:pt x="2525422" y="5017316"/>
                      </a:cubicBezTo>
                      <a:cubicBezTo>
                        <a:pt x="2531650" y="5031044"/>
                        <a:pt x="2519192" y="5038532"/>
                        <a:pt x="2509226" y="5041028"/>
                      </a:cubicBezTo>
                      <a:cubicBezTo>
                        <a:pt x="2480570" y="5049764"/>
                        <a:pt x="2481816" y="5068484"/>
                        <a:pt x="2495520" y="5085956"/>
                      </a:cubicBezTo>
                      <a:cubicBezTo>
                        <a:pt x="2505488" y="5102180"/>
                        <a:pt x="2498012" y="5124644"/>
                        <a:pt x="2521684" y="5135876"/>
                      </a:cubicBezTo>
                      <a:cubicBezTo>
                        <a:pt x="2535388" y="5143366"/>
                        <a:pt x="2555322" y="5124644"/>
                        <a:pt x="2557814" y="5144614"/>
                      </a:cubicBezTo>
                      <a:cubicBezTo>
                        <a:pt x="2560306" y="5167078"/>
                        <a:pt x="2536634" y="5148358"/>
                        <a:pt x="2524176" y="5159590"/>
                      </a:cubicBezTo>
                      <a:cubicBezTo>
                        <a:pt x="2483062" y="5200774"/>
                        <a:pt x="2439456" y="5240710"/>
                        <a:pt x="2382146" y="5261926"/>
                      </a:cubicBezTo>
                      <a:cubicBezTo>
                        <a:pt x="2367196" y="5268166"/>
                        <a:pt x="2357230" y="5279398"/>
                        <a:pt x="2363458" y="5295622"/>
                      </a:cubicBezTo>
                      <a:cubicBezTo>
                        <a:pt x="2369688" y="5309350"/>
                        <a:pt x="2379656" y="5325574"/>
                        <a:pt x="2398344" y="5318086"/>
                      </a:cubicBezTo>
                      <a:cubicBezTo>
                        <a:pt x="2422014" y="5310598"/>
                        <a:pt x="2425752" y="5325574"/>
                        <a:pt x="2426998" y="5341798"/>
                      </a:cubicBezTo>
                      <a:cubicBezTo>
                        <a:pt x="2429490" y="5360518"/>
                        <a:pt x="2434474" y="5376742"/>
                        <a:pt x="2453162" y="5382982"/>
                      </a:cubicBezTo>
                      <a:cubicBezTo>
                        <a:pt x="2470604" y="5389222"/>
                        <a:pt x="2490538" y="5395462"/>
                        <a:pt x="2485554" y="5363014"/>
                      </a:cubicBezTo>
                      <a:cubicBezTo>
                        <a:pt x="2483062" y="5349286"/>
                        <a:pt x="2489292" y="5340550"/>
                        <a:pt x="2501750" y="5334310"/>
                      </a:cubicBezTo>
                      <a:cubicBezTo>
                        <a:pt x="2529158" y="5323078"/>
                        <a:pt x="2550338" y="5300614"/>
                        <a:pt x="2581486" y="5298118"/>
                      </a:cubicBezTo>
                      <a:cubicBezTo>
                        <a:pt x="2588960" y="5298118"/>
                        <a:pt x="2593944" y="5290630"/>
                        <a:pt x="2596436" y="5279398"/>
                      </a:cubicBezTo>
                      <a:cubicBezTo>
                        <a:pt x="2603910" y="5244454"/>
                        <a:pt x="2626336" y="5235718"/>
                        <a:pt x="2656238" y="5255686"/>
                      </a:cubicBezTo>
                      <a:cubicBezTo>
                        <a:pt x="2664958" y="5260678"/>
                        <a:pt x="2679908" y="5265670"/>
                        <a:pt x="2682400" y="5255686"/>
                      </a:cubicBezTo>
                      <a:cubicBezTo>
                        <a:pt x="2684892" y="5231974"/>
                        <a:pt x="2708564" y="5225734"/>
                        <a:pt x="2717284" y="5208262"/>
                      </a:cubicBezTo>
                      <a:cubicBezTo>
                        <a:pt x="2727252" y="5188294"/>
                        <a:pt x="2737218" y="5182054"/>
                        <a:pt x="2754660" y="5195782"/>
                      </a:cubicBezTo>
                      <a:cubicBezTo>
                        <a:pt x="2770856" y="5210758"/>
                        <a:pt x="2789544" y="5226982"/>
                        <a:pt x="2770856" y="5251942"/>
                      </a:cubicBezTo>
                      <a:cubicBezTo>
                        <a:pt x="2760890" y="5265670"/>
                        <a:pt x="2747186" y="5275654"/>
                        <a:pt x="2744694" y="5293126"/>
                      </a:cubicBezTo>
                      <a:cubicBezTo>
                        <a:pt x="2743448" y="5308102"/>
                        <a:pt x="2743448" y="5328070"/>
                        <a:pt x="2760890" y="5328070"/>
                      </a:cubicBezTo>
                      <a:cubicBezTo>
                        <a:pt x="2775840" y="5330566"/>
                        <a:pt x="2785806" y="5313094"/>
                        <a:pt x="2784562" y="5295622"/>
                      </a:cubicBezTo>
                      <a:cubicBezTo>
                        <a:pt x="2784562" y="5281894"/>
                        <a:pt x="2785806" y="5269414"/>
                        <a:pt x="2793282" y="5258182"/>
                      </a:cubicBezTo>
                      <a:cubicBezTo>
                        <a:pt x="2798266" y="5251942"/>
                        <a:pt x="2804494" y="5245702"/>
                        <a:pt x="2813216" y="5251942"/>
                      </a:cubicBezTo>
                      <a:cubicBezTo>
                        <a:pt x="2820692" y="5256934"/>
                        <a:pt x="2825674" y="5265670"/>
                        <a:pt x="2815708" y="5273158"/>
                      </a:cubicBezTo>
                      <a:cubicBezTo>
                        <a:pt x="2792036" y="5289382"/>
                        <a:pt x="2798266" y="5313094"/>
                        <a:pt x="2808232" y="5328070"/>
                      </a:cubicBezTo>
                      <a:cubicBezTo>
                        <a:pt x="2821936" y="5349286"/>
                        <a:pt x="2850592" y="5344294"/>
                        <a:pt x="2871772" y="5341798"/>
                      </a:cubicBezTo>
                      <a:cubicBezTo>
                        <a:pt x="2891706" y="5340550"/>
                        <a:pt x="2910394" y="5335558"/>
                        <a:pt x="2932818" y="5339302"/>
                      </a:cubicBezTo>
                      <a:cubicBezTo>
                        <a:pt x="2967704" y="5344294"/>
                        <a:pt x="2978916" y="5311846"/>
                        <a:pt x="2992620" y="5286886"/>
                      </a:cubicBezTo>
                      <a:cubicBezTo>
                        <a:pt x="3012554" y="5299366"/>
                        <a:pt x="3001342" y="5334310"/>
                        <a:pt x="3028750" y="5340550"/>
                      </a:cubicBezTo>
                      <a:cubicBezTo>
                        <a:pt x="3038718" y="5343046"/>
                        <a:pt x="3109732" y="5334310"/>
                        <a:pt x="3118452" y="5330566"/>
                      </a:cubicBezTo>
                      <a:cubicBezTo>
                        <a:pt x="3113470" y="5324326"/>
                        <a:pt x="3109732" y="5319334"/>
                        <a:pt x="3105994" y="5314342"/>
                      </a:cubicBezTo>
                      <a:cubicBezTo>
                        <a:pt x="3098518" y="5308102"/>
                        <a:pt x="3092290" y="5299366"/>
                        <a:pt x="3098518" y="5289382"/>
                      </a:cubicBezTo>
                      <a:cubicBezTo>
                        <a:pt x="3104748" y="5280646"/>
                        <a:pt x="3112224" y="5273158"/>
                        <a:pt x="3123436" y="5275654"/>
                      </a:cubicBezTo>
                      <a:cubicBezTo>
                        <a:pt x="3137140" y="5278150"/>
                        <a:pt x="3139632" y="5289382"/>
                        <a:pt x="3142124" y="5300614"/>
                      </a:cubicBezTo>
                      <a:cubicBezTo>
                        <a:pt x="3143370" y="5313094"/>
                        <a:pt x="3138386" y="5330566"/>
                        <a:pt x="3155828" y="5333062"/>
                      </a:cubicBezTo>
                      <a:cubicBezTo>
                        <a:pt x="3178254" y="5335558"/>
                        <a:pt x="3201926" y="5336806"/>
                        <a:pt x="3224352" y="5330566"/>
                      </a:cubicBezTo>
                      <a:cubicBezTo>
                        <a:pt x="3226842" y="5330566"/>
                        <a:pt x="3229334" y="5326822"/>
                        <a:pt x="3229334" y="5324326"/>
                      </a:cubicBezTo>
                      <a:cubicBezTo>
                        <a:pt x="3228088" y="5316838"/>
                        <a:pt x="3221860" y="5315590"/>
                        <a:pt x="3216876" y="5314342"/>
                      </a:cubicBezTo>
                      <a:cubicBezTo>
                        <a:pt x="3205664" y="5314342"/>
                        <a:pt x="3194450" y="5314342"/>
                        <a:pt x="3186976" y="5303110"/>
                      </a:cubicBezTo>
                      <a:cubicBezTo>
                        <a:pt x="3184484" y="5298118"/>
                        <a:pt x="3180746" y="5294374"/>
                        <a:pt x="3183238" y="5289382"/>
                      </a:cubicBezTo>
                      <a:cubicBezTo>
                        <a:pt x="3185730" y="5281894"/>
                        <a:pt x="3191958" y="5280646"/>
                        <a:pt x="3196942" y="5281894"/>
                      </a:cubicBezTo>
                      <a:cubicBezTo>
                        <a:pt x="3210646" y="5286886"/>
                        <a:pt x="3226842" y="5280646"/>
                        <a:pt x="3236810" y="5284390"/>
                      </a:cubicBezTo>
                      <a:cubicBezTo>
                        <a:pt x="3251760" y="5289382"/>
                        <a:pt x="3290382" y="5274406"/>
                        <a:pt x="3275432" y="5316838"/>
                      </a:cubicBezTo>
                      <a:cubicBezTo>
                        <a:pt x="3272940" y="5324326"/>
                        <a:pt x="3281660" y="5329318"/>
                        <a:pt x="3287890" y="5326822"/>
                      </a:cubicBezTo>
                      <a:cubicBezTo>
                        <a:pt x="3305332" y="5321830"/>
                        <a:pt x="3325266" y="5348038"/>
                        <a:pt x="3338970" y="5321830"/>
                      </a:cubicBezTo>
                      <a:cubicBezTo>
                        <a:pt x="3348938" y="5304358"/>
                        <a:pt x="3355166" y="5293126"/>
                        <a:pt x="3372610" y="5315590"/>
                      </a:cubicBezTo>
                      <a:cubicBezTo>
                        <a:pt x="3385068" y="5329318"/>
                        <a:pt x="3398772" y="5318086"/>
                        <a:pt x="3409984" y="5306854"/>
                      </a:cubicBezTo>
                      <a:cubicBezTo>
                        <a:pt x="3421198" y="5296870"/>
                        <a:pt x="3436148" y="5281894"/>
                        <a:pt x="3419952" y="5269414"/>
                      </a:cubicBezTo>
                      <a:cubicBezTo>
                        <a:pt x="3398772" y="5251942"/>
                        <a:pt x="3408740" y="5235718"/>
                        <a:pt x="3414968" y="5218246"/>
                      </a:cubicBezTo>
                      <a:cubicBezTo>
                        <a:pt x="3419952" y="5204518"/>
                        <a:pt x="3427428" y="5190790"/>
                        <a:pt x="3426182" y="5174566"/>
                      </a:cubicBezTo>
                      <a:cubicBezTo>
                        <a:pt x="3424936" y="5163334"/>
                        <a:pt x="3429918" y="5154598"/>
                        <a:pt x="3443624" y="5155846"/>
                      </a:cubicBezTo>
                      <a:cubicBezTo>
                        <a:pt x="3490966" y="5160838"/>
                        <a:pt x="3505916" y="5119652"/>
                        <a:pt x="3524604" y="5090948"/>
                      </a:cubicBezTo>
                      <a:cubicBezTo>
                        <a:pt x="3538310" y="5070980"/>
                        <a:pt x="3545784" y="5059748"/>
                        <a:pt x="3570702" y="5068484"/>
                      </a:cubicBezTo>
                      <a:cubicBezTo>
                        <a:pt x="3579422" y="5072228"/>
                        <a:pt x="3588144" y="5069732"/>
                        <a:pt x="3598110" y="5069732"/>
                      </a:cubicBezTo>
                      <a:cubicBezTo>
                        <a:pt x="3598110" y="5075972"/>
                        <a:pt x="3594372" y="5080964"/>
                        <a:pt x="3589390" y="5082212"/>
                      </a:cubicBezTo>
                      <a:cubicBezTo>
                        <a:pt x="3549522" y="5087204"/>
                        <a:pt x="3530834" y="5118404"/>
                        <a:pt x="3509654" y="5147110"/>
                      </a:cubicBezTo>
                      <a:cubicBezTo>
                        <a:pt x="3499688" y="5162086"/>
                        <a:pt x="3488474" y="5177062"/>
                        <a:pt x="3471032" y="5184550"/>
                      </a:cubicBezTo>
                      <a:cubicBezTo>
                        <a:pt x="3451098" y="5192038"/>
                        <a:pt x="3444870" y="5208262"/>
                        <a:pt x="3449852" y="5228230"/>
                      </a:cubicBezTo>
                      <a:cubicBezTo>
                        <a:pt x="3452344" y="5243206"/>
                        <a:pt x="3454836" y="5258182"/>
                        <a:pt x="3457328" y="5273158"/>
                      </a:cubicBezTo>
                      <a:cubicBezTo>
                        <a:pt x="3461066" y="5313094"/>
                        <a:pt x="3427428" y="5348038"/>
                        <a:pt x="3387560" y="5340550"/>
                      </a:cubicBezTo>
                      <a:cubicBezTo>
                        <a:pt x="3366380" y="5338054"/>
                        <a:pt x="3348938" y="5340550"/>
                        <a:pt x="3330250" y="5348038"/>
                      </a:cubicBezTo>
                      <a:cubicBezTo>
                        <a:pt x="3282906" y="5368006"/>
                        <a:pt x="3233072" y="5363014"/>
                        <a:pt x="3184484" y="5364262"/>
                      </a:cubicBezTo>
                      <a:cubicBezTo>
                        <a:pt x="3094782" y="5365510"/>
                        <a:pt x="3006324" y="5361766"/>
                        <a:pt x="2917868" y="5363014"/>
                      </a:cubicBezTo>
                      <a:cubicBezTo>
                        <a:pt x="2894198" y="5363014"/>
                        <a:pt x="2876756" y="5368006"/>
                        <a:pt x="2864296" y="5389222"/>
                      </a:cubicBezTo>
                      <a:cubicBezTo>
                        <a:pt x="2856822" y="5405446"/>
                        <a:pt x="2841870" y="5409190"/>
                        <a:pt x="2825674" y="5409190"/>
                      </a:cubicBezTo>
                      <a:cubicBezTo>
                        <a:pt x="2730988" y="5409190"/>
                        <a:pt x="2637550" y="5426662"/>
                        <a:pt x="2542864" y="5416678"/>
                      </a:cubicBezTo>
                      <a:cubicBezTo>
                        <a:pt x="2517946" y="5414182"/>
                        <a:pt x="2493028" y="5422918"/>
                        <a:pt x="2468112" y="5420422"/>
                      </a:cubicBezTo>
                      <a:cubicBezTo>
                        <a:pt x="2431982" y="5416678"/>
                        <a:pt x="2402080" y="5399206"/>
                        <a:pt x="2368442" y="5386726"/>
                      </a:cubicBezTo>
                      <a:cubicBezTo>
                        <a:pt x="2334804" y="5349286"/>
                        <a:pt x="2291198" y="5359270"/>
                        <a:pt x="2248840" y="5360518"/>
                      </a:cubicBezTo>
                      <a:cubicBezTo>
                        <a:pt x="2161628" y="5360518"/>
                        <a:pt x="2071926" y="5379238"/>
                        <a:pt x="1988454" y="5339302"/>
                      </a:cubicBezTo>
                      <a:cubicBezTo>
                        <a:pt x="1980978" y="5335558"/>
                        <a:pt x="1974750" y="5334310"/>
                        <a:pt x="1966028" y="5336806"/>
                      </a:cubicBezTo>
                      <a:cubicBezTo>
                        <a:pt x="1927406" y="5348038"/>
                        <a:pt x="1888784" y="5335558"/>
                        <a:pt x="1850162" y="5328070"/>
                      </a:cubicBezTo>
                      <a:cubicBezTo>
                        <a:pt x="1832720" y="5326822"/>
                        <a:pt x="1815278" y="5320582"/>
                        <a:pt x="1799082" y="5328070"/>
                      </a:cubicBezTo>
                      <a:cubicBezTo>
                        <a:pt x="1756722" y="5349286"/>
                        <a:pt x="1716856" y="5328070"/>
                        <a:pt x="1675742" y="5321830"/>
                      </a:cubicBezTo>
                      <a:cubicBezTo>
                        <a:pt x="1655808" y="5319334"/>
                        <a:pt x="1635874" y="5311846"/>
                        <a:pt x="1615940" y="5320582"/>
                      </a:cubicBezTo>
                      <a:cubicBezTo>
                        <a:pt x="1597252" y="5328070"/>
                        <a:pt x="1579810" y="5321830"/>
                        <a:pt x="1564860" y="5311846"/>
                      </a:cubicBezTo>
                      <a:cubicBezTo>
                        <a:pt x="1542434" y="5299366"/>
                        <a:pt x="1520008" y="5296870"/>
                        <a:pt x="1496338" y="5306854"/>
                      </a:cubicBezTo>
                      <a:cubicBezTo>
                        <a:pt x="1482632" y="5311846"/>
                        <a:pt x="1467682" y="5311846"/>
                        <a:pt x="1457716" y="5306854"/>
                      </a:cubicBezTo>
                      <a:cubicBezTo>
                        <a:pt x="1387948" y="5273158"/>
                        <a:pt x="1316932" y="5296870"/>
                        <a:pt x="1248410" y="5309350"/>
                      </a:cubicBezTo>
                      <a:cubicBezTo>
                        <a:pt x="1227230" y="5313094"/>
                        <a:pt x="1204806" y="5325574"/>
                        <a:pt x="1204806" y="5355526"/>
                      </a:cubicBezTo>
                      <a:cubicBezTo>
                        <a:pt x="1204806" y="5359270"/>
                        <a:pt x="1203560" y="5364262"/>
                        <a:pt x="1202314" y="5368006"/>
                      </a:cubicBezTo>
                      <a:cubicBezTo>
                        <a:pt x="1181134" y="5394214"/>
                        <a:pt x="1186118" y="5416678"/>
                        <a:pt x="1209788" y="5439142"/>
                      </a:cubicBezTo>
                      <a:cubicBezTo>
                        <a:pt x="1212904" y="5441014"/>
                        <a:pt x="1214460" y="5444134"/>
                        <a:pt x="1215550" y="5447878"/>
                      </a:cubicBezTo>
                      <a:lnTo>
                        <a:pt x="1217386" y="5455620"/>
                      </a:lnTo>
                      <a:lnTo>
                        <a:pt x="1220414" y="5458870"/>
                      </a:lnTo>
                      <a:cubicBezTo>
                        <a:pt x="1226660" y="5462604"/>
                        <a:pt x="1234156" y="5467580"/>
                        <a:pt x="1240404" y="5472558"/>
                      </a:cubicBezTo>
                      <a:cubicBezTo>
                        <a:pt x="1246650" y="5477534"/>
                        <a:pt x="1256646" y="5480024"/>
                        <a:pt x="1259144" y="5488734"/>
                      </a:cubicBezTo>
                      <a:cubicBezTo>
                        <a:pt x="1265390" y="5521086"/>
                        <a:pt x="1255396" y="5550950"/>
                        <a:pt x="1247900" y="5582058"/>
                      </a:cubicBezTo>
                      <a:cubicBezTo>
                        <a:pt x="1234156" y="5633074"/>
                        <a:pt x="1225412" y="5682846"/>
                        <a:pt x="1265390" y="5727642"/>
                      </a:cubicBezTo>
                      <a:cubicBezTo>
                        <a:pt x="1276634" y="5740086"/>
                        <a:pt x="1289128" y="5750040"/>
                        <a:pt x="1306618" y="5750040"/>
                      </a:cubicBezTo>
                      <a:cubicBezTo>
                        <a:pt x="1305370" y="5766216"/>
                        <a:pt x="1290378" y="5774926"/>
                        <a:pt x="1282882" y="5787368"/>
                      </a:cubicBezTo>
                      <a:cubicBezTo>
                        <a:pt x="1274136" y="5801056"/>
                        <a:pt x="1265390" y="5793590"/>
                        <a:pt x="1256646" y="5783636"/>
                      </a:cubicBezTo>
                      <a:cubicBezTo>
                        <a:pt x="1235406" y="5758750"/>
                        <a:pt x="1211668" y="5736352"/>
                        <a:pt x="1179186" y="5722664"/>
                      </a:cubicBezTo>
                      <a:cubicBezTo>
                        <a:pt x="1154200" y="5711466"/>
                        <a:pt x="1126714" y="5705244"/>
                        <a:pt x="1101728" y="5726398"/>
                      </a:cubicBezTo>
                      <a:cubicBezTo>
                        <a:pt x="1086736" y="5738840"/>
                        <a:pt x="1080488" y="5726398"/>
                        <a:pt x="1075492" y="5715198"/>
                      </a:cubicBezTo>
                      <a:cubicBezTo>
                        <a:pt x="1071744" y="5706488"/>
                        <a:pt x="1075492" y="5697778"/>
                        <a:pt x="1082988" y="5691556"/>
                      </a:cubicBezTo>
                      <a:cubicBezTo>
                        <a:pt x="1092982" y="5681602"/>
                        <a:pt x="1112972" y="5671648"/>
                        <a:pt x="1099228" y="5655472"/>
                      </a:cubicBezTo>
                      <a:cubicBezTo>
                        <a:pt x="1089234" y="5641784"/>
                        <a:pt x="1069244" y="5640540"/>
                        <a:pt x="1054252" y="5657960"/>
                      </a:cubicBezTo>
                      <a:cubicBezTo>
                        <a:pt x="1051754" y="5661694"/>
                        <a:pt x="1043008" y="5662938"/>
                        <a:pt x="1040510" y="5661694"/>
                      </a:cubicBezTo>
                      <a:cubicBezTo>
                        <a:pt x="1010526" y="5643028"/>
                        <a:pt x="988038" y="5616898"/>
                        <a:pt x="950558" y="5610676"/>
                      </a:cubicBezTo>
                      <a:cubicBezTo>
                        <a:pt x="938064" y="5608188"/>
                        <a:pt x="949308" y="5589524"/>
                        <a:pt x="955554" y="5579568"/>
                      </a:cubicBezTo>
                      <a:cubicBezTo>
                        <a:pt x="969298" y="5560904"/>
                        <a:pt x="988038" y="5547216"/>
                        <a:pt x="985538" y="5518598"/>
                      </a:cubicBezTo>
                      <a:cubicBezTo>
                        <a:pt x="984290" y="5501176"/>
                        <a:pt x="981790" y="5494956"/>
                        <a:pt x="968048" y="5499932"/>
                      </a:cubicBezTo>
                      <a:cubicBezTo>
                        <a:pt x="944310" y="5509888"/>
                        <a:pt x="933066" y="5502422"/>
                        <a:pt x="931818" y="5480024"/>
                      </a:cubicBezTo>
                      <a:cubicBezTo>
                        <a:pt x="931818" y="5442694"/>
                        <a:pt x="898086" y="5456382"/>
                        <a:pt x="883094" y="5445182"/>
                      </a:cubicBezTo>
                      <a:cubicBezTo>
                        <a:pt x="825624" y="5386700"/>
                        <a:pt x="753162" y="5373012"/>
                        <a:pt x="674454" y="5365546"/>
                      </a:cubicBezTo>
                      <a:cubicBezTo>
                        <a:pt x="643220" y="5361814"/>
                        <a:pt x="608240" y="5359326"/>
                        <a:pt x="577006" y="5346882"/>
                      </a:cubicBezTo>
                      <a:cubicBezTo>
                        <a:pt x="618234" y="5346882"/>
                        <a:pt x="658212" y="5333194"/>
                        <a:pt x="700690" y="5339416"/>
                      </a:cubicBezTo>
                      <a:cubicBezTo>
                        <a:pt x="720680" y="5341904"/>
                        <a:pt x="729424" y="5320752"/>
                        <a:pt x="743168" y="5310796"/>
                      </a:cubicBezTo>
                      <a:cubicBezTo>
                        <a:pt x="766906" y="5294620"/>
                        <a:pt x="748166" y="5278444"/>
                        <a:pt x="738170" y="5267246"/>
                      </a:cubicBezTo>
                      <a:cubicBezTo>
                        <a:pt x="725676" y="5252314"/>
                        <a:pt x="733172" y="5238626"/>
                        <a:pt x="733172" y="5223694"/>
                      </a:cubicBezTo>
                      <a:cubicBezTo>
                        <a:pt x="735672" y="5180144"/>
                        <a:pt x="709436" y="5151524"/>
                        <a:pt x="678202" y="5126638"/>
                      </a:cubicBezTo>
                      <a:cubicBezTo>
                        <a:pt x="638224" y="5095530"/>
                        <a:pt x="614486" y="5056956"/>
                        <a:pt x="616984" y="5005940"/>
                      </a:cubicBezTo>
                      <a:cubicBezTo>
                        <a:pt x="618234" y="4993496"/>
                        <a:pt x="606990" y="4986030"/>
                        <a:pt x="608240" y="4972344"/>
                      </a:cubicBezTo>
                      <a:cubicBezTo>
                        <a:pt x="610738" y="4954924"/>
                        <a:pt x="617298" y="4941236"/>
                        <a:pt x="628384" y="4931904"/>
                      </a:cubicBezTo>
                      <a:lnTo>
                        <a:pt x="675478" y="4917662"/>
                      </a:lnTo>
                      <a:lnTo>
                        <a:pt x="675312" y="4917477"/>
                      </a:lnTo>
                      <a:cubicBezTo>
                        <a:pt x="651642" y="4890021"/>
                        <a:pt x="634200" y="4858821"/>
                        <a:pt x="603052" y="4837605"/>
                      </a:cubicBezTo>
                      <a:cubicBezTo>
                        <a:pt x="569414" y="4813893"/>
                        <a:pt x="550726" y="4777701"/>
                        <a:pt x="523318" y="4747749"/>
                      </a:cubicBezTo>
                      <a:cubicBezTo>
                        <a:pt x="518334" y="4744005"/>
                        <a:pt x="518334" y="4736517"/>
                        <a:pt x="524564" y="4731525"/>
                      </a:cubicBezTo>
                      <a:cubicBezTo>
                        <a:pt x="535776" y="4729029"/>
                        <a:pt x="543252" y="4737765"/>
                        <a:pt x="549480" y="4744005"/>
                      </a:cubicBezTo>
                      <a:cubicBezTo>
                        <a:pt x="555710" y="4734021"/>
                        <a:pt x="559448" y="4722789"/>
                        <a:pt x="569414" y="4714053"/>
                      </a:cubicBezTo>
                      <a:cubicBezTo>
                        <a:pt x="575644" y="4707813"/>
                        <a:pt x="578136" y="4699077"/>
                        <a:pt x="573152" y="4690341"/>
                      </a:cubicBezTo>
                      <a:cubicBezTo>
                        <a:pt x="566922" y="4680357"/>
                        <a:pt x="559448" y="4666629"/>
                        <a:pt x="569414" y="4656645"/>
                      </a:cubicBezTo>
                      <a:cubicBezTo>
                        <a:pt x="584364" y="4641668"/>
                        <a:pt x="593086" y="4620452"/>
                        <a:pt x="610528" y="4610468"/>
                      </a:cubicBezTo>
                      <a:cubicBezTo>
                        <a:pt x="618002" y="4606724"/>
                        <a:pt x="629216" y="4606724"/>
                        <a:pt x="631708" y="4615460"/>
                      </a:cubicBezTo>
                      <a:cubicBezTo>
                        <a:pt x="637936" y="4632932"/>
                        <a:pt x="650396" y="4646660"/>
                        <a:pt x="660362" y="4661637"/>
                      </a:cubicBezTo>
                      <a:cubicBezTo>
                        <a:pt x="670330" y="4676613"/>
                        <a:pt x="656624" y="4695333"/>
                        <a:pt x="665346" y="4711557"/>
                      </a:cubicBezTo>
                      <a:cubicBezTo>
                        <a:pt x="672820" y="4724037"/>
                        <a:pt x="685280" y="4734021"/>
                        <a:pt x="679050" y="4751493"/>
                      </a:cubicBezTo>
                      <a:cubicBezTo>
                        <a:pt x="685280" y="4752741"/>
                        <a:pt x="686526" y="4750245"/>
                        <a:pt x="689018" y="4747749"/>
                      </a:cubicBezTo>
                      <a:cubicBezTo>
                        <a:pt x="695246" y="4741509"/>
                        <a:pt x="702722" y="4731525"/>
                        <a:pt x="713934" y="4737765"/>
                      </a:cubicBezTo>
                      <a:cubicBezTo>
                        <a:pt x="725148" y="4746501"/>
                        <a:pt x="716426" y="4756485"/>
                        <a:pt x="711442" y="4763973"/>
                      </a:cubicBezTo>
                      <a:cubicBezTo>
                        <a:pt x="701476" y="4778949"/>
                        <a:pt x="701476" y="4791429"/>
                        <a:pt x="712688" y="4805157"/>
                      </a:cubicBezTo>
                      <a:cubicBezTo>
                        <a:pt x="725148" y="4818885"/>
                        <a:pt x="735114" y="4831365"/>
                        <a:pt x="753802" y="4823877"/>
                      </a:cubicBezTo>
                      <a:cubicBezTo>
                        <a:pt x="761278" y="4821381"/>
                        <a:pt x="767506" y="4821381"/>
                        <a:pt x="773736" y="4821381"/>
                      </a:cubicBezTo>
                      <a:cubicBezTo>
                        <a:pt x="799900" y="4823877"/>
                        <a:pt x="813604" y="4803909"/>
                        <a:pt x="799900" y="4782693"/>
                      </a:cubicBezTo>
                      <a:cubicBezTo>
                        <a:pt x="782456" y="4758981"/>
                        <a:pt x="772490" y="4729029"/>
                        <a:pt x="746326" y="4712805"/>
                      </a:cubicBezTo>
                      <a:cubicBezTo>
                        <a:pt x="733868" y="4705317"/>
                        <a:pt x="728884" y="4694085"/>
                        <a:pt x="727638" y="4679109"/>
                      </a:cubicBezTo>
                      <a:cubicBezTo>
                        <a:pt x="726394" y="4647908"/>
                        <a:pt x="708950" y="4630436"/>
                        <a:pt x="682788" y="4620452"/>
                      </a:cubicBezTo>
                      <a:cubicBezTo>
                        <a:pt x="641674" y="4602980"/>
                        <a:pt x="604298" y="4574276"/>
                        <a:pt x="563184" y="4558052"/>
                      </a:cubicBezTo>
                      <a:cubicBezTo>
                        <a:pt x="558202" y="4555556"/>
                        <a:pt x="554464" y="4551812"/>
                        <a:pt x="550726" y="4551812"/>
                      </a:cubicBezTo>
                      <a:cubicBezTo>
                        <a:pt x="503384" y="4554308"/>
                        <a:pt x="482204" y="4513124"/>
                        <a:pt x="452302" y="4486916"/>
                      </a:cubicBezTo>
                      <a:cubicBezTo>
                        <a:pt x="428632" y="4466948"/>
                        <a:pt x="438598" y="4434500"/>
                        <a:pt x="474728" y="4412036"/>
                      </a:cubicBezTo>
                      <a:cubicBezTo>
                        <a:pt x="504630" y="4395812"/>
                        <a:pt x="523318" y="4372100"/>
                        <a:pt x="544496" y="4347140"/>
                      </a:cubicBezTo>
                      <a:cubicBezTo>
                        <a:pt x="548234" y="4343396"/>
                        <a:pt x="550726" y="4338404"/>
                        <a:pt x="553218" y="4333412"/>
                      </a:cubicBezTo>
                      <a:cubicBezTo>
                        <a:pt x="564430" y="4317188"/>
                        <a:pt x="564430" y="4299716"/>
                        <a:pt x="548234" y="4287236"/>
                      </a:cubicBezTo>
                      <a:cubicBezTo>
                        <a:pt x="514596" y="4259780"/>
                        <a:pt x="504630" y="4224836"/>
                        <a:pt x="510858" y="4183652"/>
                      </a:cubicBezTo>
                      <a:cubicBezTo>
                        <a:pt x="513350" y="4161187"/>
                        <a:pt x="504630" y="4139971"/>
                        <a:pt x="493416" y="4121251"/>
                      </a:cubicBezTo>
                      <a:cubicBezTo>
                        <a:pt x="487188" y="4113763"/>
                        <a:pt x="475974" y="4107523"/>
                        <a:pt x="484696" y="4096291"/>
                      </a:cubicBezTo>
                      <a:cubicBezTo>
                        <a:pt x="515842" y="4092547"/>
                        <a:pt x="528300" y="4113763"/>
                        <a:pt x="529546" y="4137475"/>
                      </a:cubicBezTo>
                      <a:cubicBezTo>
                        <a:pt x="530792" y="4172420"/>
                        <a:pt x="551972" y="4186148"/>
                        <a:pt x="581872" y="4194884"/>
                      </a:cubicBezTo>
                      <a:cubicBezTo>
                        <a:pt x="593086" y="4197380"/>
                        <a:pt x="604298" y="4201124"/>
                        <a:pt x="615512" y="4204868"/>
                      </a:cubicBezTo>
                      <a:cubicBezTo>
                        <a:pt x="624232" y="4208612"/>
                        <a:pt x="634200" y="4206116"/>
                        <a:pt x="634200" y="4197380"/>
                      </a:cubicBezTo>
                      <a:cubicBezTo>
                        <a:pt x="632954" y="4171172"/>
                        <a:pt x="650396" y="4162435"/>
                        <a:pt x="670330" y="4154947"/>
                      </a:cubicBezTo>
                      <a:cubicBezTo>
                        <a:pt x="677804" y="4152451"/>
                        <a:pt x="682788" y="4147459"/>
                        <a:pt x="681542" y="4139971"/>
                      </a:cubicBezTo>
                      <a:cubicBezTo>
                        <a:pt x="677804" y="4107523"/>
                        <a:pt x="701476" y="4100035"/>
                        <a:pt x="722656" y="4088803"/>
                      </a:cubicBezTo>
                      <a:cubicBezTo>
                        <a:pt x="740098" y="4081315"/>
                        <a:pt x="758786" y="4075075"/>
                        <a:pt x="767506" y="4056355"/>
                      </a:cubicBezTo>
                      <a:cubicBezTo>
                        <a:pt x="768752" y="4052611"/>
                        <a:pt x="771244" y="4049491"/>
                        <a:pt x="774515" y="4047931"/>
                      </a:cubicBezTo>
                      <a:close/>
                      <a:moveTo>
                        <a:pt x="110302" y="3513333"/>
                      </a:moveTo>
                      <a:cubicBezTo>
                        <a:pt x="147482" y="3518296"/>
                        <a:pt x="180944" y="3535668"/>
                        <a:pt x="216884" y="3539390"/>
                      </a:cubicBezTo>
                      <a:cubicBezTo>
                        <a:pt x="223080" y="3539390"/>
                        <a:pt x="229278" y="3541872"/>
                        <a:pt x="231756" y="3545594"/>
                      </a:cubicBezTo>
                      <a:cubicBezTo>
                        <a:pt x="252824" y="3590263"/>
                        <a:pt x="283808" y="3628729"/>
                        <a:pt x="287526" y="3679602"/>
                      </a:cubicBezTo>
                      <a:cubicBezTo>
                        <a:pt x="290004" y="3700696"/>
                        <a:pt x="270176" y="3704418"/>
                        <a:pt x="256542" y="3706900"/>
                      </a:cubicBezTo>
                      <a:cubicBezTo>
                        <a:pt x="226798" y="3714345"/>
                        <a:pt x="206970" y="3731716"/>
                        <a:pt x="189618" y="3755292"/>
                      </a:cubicBezTo>
                      <a:lnTo>
                        <a:pt x="185586" y="3759070"/>
                      </a:lnTo>
                      <a:lnTo>
                        <a:pt x="176740" y="3779561"/>
                      </a:lnTo>
                      <a:cubicBezTo>
                        <a:pt x="171040" y="3807368"/>
                        <a:pt x="178950" y="3837810"/>
                        <a:pt x="165922" y="3864036"/>
                      </a:cubicBezTo>
                      <a:cubicBezTo>
                        <a:pt x="157236" y="3879023"/>
                        <a:pt x="132418" y="3902751"/>
                        <a:pt x="167162" y="3923982"/>
                      </a:cubicBezTo>
                      <a:cubicBezTo>
                        <a:pt x="185776" y="3935222"/>
                        <a:pt x="193220" y="3961449"/>
                        <a:pt x="221760" y="3958951"/>
                      </a:cubicBezTo>
                      <a:cubicBezTo>
                        <a:pt x="235410" y="3957702"/>
                        <a:pt x="251540" y="3968942"/>
                        <a:pt x="244096" y="3982680"/>
                      </a:cubicBezTo>
                      <a:cubicBezTo>
                        <a:pt x="227964" y="4015150"/>
                        <a:pt x="244096" y="4046372"/>
                        <a:pt x="241614" y="4077594"/>
                      </a:cubicBezTo>
                      <a:cubicBezTo>
                        <a:pt x="205628" y="4097576"/>
                        <a:pt x="165922" y="4086336"/>
                        <a:pt x="128696" y="4090083"/>
                      </a:cubicBezTo>
                      <a:cubicBezTo>
                        <a:pt x="141104" y="4070101"/>
                        <a:pt x="134900" y="4051368"/>
                        <a:pt x="126214" y="4031386"/>
                      </a:cubicBezTo>
                      <a:cubicBezTo>
                        <a:pt x="90230" y="3946462"/>
                        <a:pt x="53004" y="3861538"/>
                        <a:pt x="24464" y="3772868"/>
                      </a:cubicBezTo>
                      <a:lnTo>
                        <a:pt x="24982" y="3770379"/>
                      </a:lnTo>
                      <a:lnTo>
                        <a:pt x="11620" y="3709382"/>
                      </a:lnTo>
                      <a:cubicBezTo>
                        <a:pt x="8676" y="3687047"/>
                        <a:pt x="6198" y="3664712"/>
                        <a:pt x="0" y="3643619"/>
                      </a:cubicBezTo>
                      <a:cubicBezTo>
                        <a:pt x="30984" y="3616321"/>
                        <a:pt x="58250" y="3586541"/>
                        <a:pt x="64446" y="3544353"/>
                      </a:cubicBezTo>
                      <a:cubicBezTo>
                        <a:pt x="69404" y="3513333"/>
                        <a:pt x="83036" y="3510851"/>
                        <a:pt x="110302" y="3513333"/>
                      </a:cubicBezTo>
                      <a:close/>
                      <a:moveTo>
                        <a:pt x="5161292" y="3340503"/>
                      </a:moveTo>
                      <a:cubicBezTo>
                        <a:pt x="5172526" y="3367897"/>
                        <a:pt x="5177518" y="3397782"/>
                        <a:pt x="5199986" y="3418950"/>
                      </a:cubicBezTo>
                      <a:cubicBezTo>
                        <a:pt x="5220582" y="3447590"/>
                        <a:pt x="5225262" y="3477163"/>
                        <a:pt x="5223702" y="3507048"/>
                      </a:cubicBezTo>
                      <a:cubicBezTo>
                        <a:pt x="5222142" y="3536932"/>
                        <a:pt x="5214340" y="3567128"/>
                        <a:pt x="5209972" y="3597013"/>
                      </a:cubicBezTo>
                      <a:cubicBezTo>
                        <a:pt x="5207476" y="3618181"/>
                        <a:pt x="5198738" y="3639349"/>
                        <a:pt x="5199986" y="3660518"/>
                      </a:cubicBezTo>
                      <a:cubicBezTo>
                        <a:pt x="5201234" y="3669234"/>
                        <a:pt x="5197490" y="3675460"/>
                        <a:pt x="5192498" y="3682931"/>
                      </a:cubicBezTo>
                      <a:cubicBezTo>
                        <a:pt x="5155050" y="3727758"/>
                        <a:pt x="5145066" y="3778811"/>
                        <a:pt x="5157548" y="3837335"/>
                      </a:cubicBezTo>
                      <a:cubicBezTo>
                        <a:pt x="5165036" y="3874691"/>
                        <a:pt x="5158796" y="3912046"/>
                        <a:pt x="5152554" y="3950647"/>
                      </a:cubicBezTo>
                      <a:cubicBezTo>
                        <a:pt x="5143816" y="4002945"/>
                        <a:pt x="5116356" y="4042792"/>
                        <a:pt x="5093888" y="4087618"/>
                      </a:cubicBezTo>
                      <a:cubicBezTo>
                        <a:pt x="5086398" y="4103806"/>
                        <a:pt x="5071420" y="4126219"/>
                        <a:pt x="5052698" y="4116258"/>
                      </a:cubicBezTo>
                      <a:cubicBezTo>
                        <a:pt x="5032726" y="4106296"/>
                        <a:pt x="5014002" y="4085128"/>
                        <a:pt x="5010258" y="4058979"/>
                      </a:cubicBezTo>
                      <a:cubicBezTo>
                        <a:pt x="5009010" y="4055243"/>
                        <a:pt x="5014002" y="4052753"/>
                        <a:pt x="5014002" y="4049018"/>
                      </a:cubicBezTo>
                      <a:cubicBezTo>
                        <a:pt x="5014002" y="4030340"/>
                        <a:pt x="5023988" y="4005436"/>
                        <a:pt x="5004016" y="3994229"/>
                      </a:cubicBezTo>
                      <a:cubicBezTo>
                        <a:pt x="4986542" y="3985513"/>
                        <a:pt x="4977804" y="4010417"/>
                        <a:pt x="4966570" y="4020378"/>
                      </a:cubicBezTo>
                      <a:cubicBezTo>
                        <a:pt x="4950344" y="4035320"/>
                        <a:pt x="4932868" y="4049018"/>
                        <a:pt x="4912896" y="4057734"/>
                      </a:cubicBezTo>
                      <a:cubicBezTo>
                        <a:pt x="4901662" y="4062715"/>
                        <a:pt x="4887932" y="4065205"/>
                        <a:pt x="4890430" y="4081393"/>
                      </a:cubicBezTo>
                      <a:cubicBezTo>
                        <a:pt x="4891678" y="4096335"/>
                        <a:pt x="4897918" y="4107542"/>
                        <a:pt x="4912896" y="4115013"/>
                      </a:cubicBezTo>
                      <a:cubicBezTo>
                        <a:pt x="4927876" y="4122484"/>
                        <a:pt x="4942854" y="4119993"/>
                        <a:pt x="4957832" y="4119993"/>
                      </a:cubicBezTo>
                      <a:cubicBezTo>
                        <a:pt x="4970314" y="4119993"/>
                        <a:pt x="4982798" y="4119993"/>
                        <a:pt x="4989038" y="4133691"/>
                      </a:cubicBezTo>
                      <a:cubicBezTo>
                        <a:pt x="4994030" y="4144897"/>
                        <a:pt x="5006514" y="4156104"/>
                        <a:pt x="4999024" y="4169801"/>
                      </a:cubicBezTo>
                      <a:cubicBezTo>
                        <a:pt x="4991534" y="4183498"/>
                        <a:pt x="4976556" y="4178518"/>
                        <a:pt x="4965322" y="4178518"/>
                      </a:cubicBezTo>
                      <a:cubicBezTo>
                        <a:pt x="4952840" y="4179763"/>
                        <a:pt x="4941606" y="4178518"/>
                        <a:pt x="4930372" y="4185989"/>
                      </a:cubicBezTo>
                      <a:cubicBezTo>
                        <a:pt x="4919138" y="4192215"/>
                        <a:pt x="4911648" y="4199686"/>
                        <a:pt x="4920386" y="4212138"/>
                      </a:cubicBezTo>
                      <a:cubicBezTo>
                        <a:pt x="4937862" y="4235796"/>
                        <a:pt x="4912896" y="4240777"/>
                        <a:pt x="4904160" y="4253229"/>
                      </a:cubicBezTo>
                      <a:cubicBezTo>
                        <a:pt x="4899166" y="4258210"/>
                        <a:pt x="4890430" y="4258210"/>
                        <a:pt x="4890430" y="4253229"/>
                      </a:cubicBezTo>
                      <a:cubicBezTo>
                        <a:pt x="4887932" y="4227080"/>
                        <a:pt x="4861720" y="4223344"/>
                        <a:pt x="4842996" y="4208402"/>
                      </a:cubicBezTo>
                      <a:cubicBezTo>
                        <a:pt x="4851734" y="4207157"/>
                        <a:pt x="4856728" y="4205912"/>
                        <a:pt x="4860472" y="4205912"/>
                      </a:cubicBezTo>
                      <a:cubicBezTo>
                        <a:pt x="4869210" y="4205912"/>
                        <a:pt x="4880444" y="4219609"/>
                        <a:pt x="4887932" y="4204667"/>
                      </a:cubicBezTo>
                      <a:cubicBezTo>
                        <a:pt x="4895422" y="4189724"/>
                        <a:pt x="4891678" y="4174782"/>
                        <a:pt x="4885436" y="4162330"/>
                      </a:cubicBezTo>
                      <a:cubicBezTo>
                        <a:pt x="4879196" y="4148633"/>
                        <a:pt x="4865464" y="4151123"/>
                        <a:pt x="4854230" y="4154859"/>
                      </a:cubicBezTo>
                      <a:cubicBezTo>
                        <a:pt x="4844246" y="4157349"/>
                        <a:pt x="4835508" y="4162330"/>
                        <a:pt x="4825522" y="4166066"/>
                      </a:cubicBezTo>
                      <a:cubicBezTo>
                        <a:pt x="4815536" y="4169801"/>
                        <a:pt x="4804302" y="4172292"/>
                        <a:pt x="4800558" y="4185989"/>
                      </a:cubicBezTo>
                      <a:cubicBezTo>
                        <a:pt x="4798062" y="4199686"/>
                        <a:pt x="4811792" y="4200931"/>
                        <a:pt x="4819280" y="4208402"/>
                      </a:cubicBezTo>
                      <a:cubicBezTo>
                        <a:pt x="4833012" y="4225835"/>
                        <a:pt x="4838004" y="4248248"/>
                        <a:pt x="4856728" y="4263191"/>
                      </a:cubicBezTo>
                      <a:cubicBezTo>
                        <a:pt x="4864216" y="4268171"/>
                        <a:pt x="4866712" y="4281868"/>
                        <a:pt x="4879196" y="4271907"/>
                      </a:cubicBezTo>
                      <a:cubicBezTo>
                        <a:pt x="4890430" y="4264436"/>
                        <a:pt x="4894174" y="4271907"/>
                        <a:pt x="4895422" y="4280623"/>
                      </a:cubicBezTo>
                      <a:cubicBezTo>
                        <a:pt x="4896670" y="4291830"/>
                        <a:pt x="4894174" y="4298056"/>
                        <a:pt x="4881692" y="4296811"/>
                      </a:cubicBezTo>
                      <a:cubicBezTo>
                        <a:pt x="4857976" y="4296811"/>
                        <a:pt x="4842996" y="4316734"/>
                        <a:pt x="4824274" y="4326695"/>
                      </a:cubicBezTo>
                      <a:cubicBezTo>
                        <a:pt x="4805550" y="4337902"/>
                        <a:pt x="4816784" y="4377748"/>
                        <a:pt x="4840500" y="4390200"/>
                      </a:cubicBezTo>
                      <a:cubicBezTo>
                        <a:pt x="4855478" y="4397671"/>
                        <a:pt x="4857976" y="4407633"/>
                        <a:pt x="4855478" y="4420085"/>
                      </a:cubicBezTo>
                      <a:cubicBezTo>
                        <a:pt x="4852982" y="4436272"/>
                        <a:pt x="4839252" y="4440008"/>
                        <a:pt x="4826770" y="4442498"/>
                      </a:cubicBezTo>
                      <a:cubicBezTo>
                        <a:pt x="4816784" y="4444989"/>
                        <a:pt x="4808046" y="4442498"/>
                        <a:pt x="4806798" y="4427556"/>
                      </a:cubicBezTo>
                      <a:cubicBezTo>
                        <a:pt x="4805550" y="4410123"/>
                        <a:pt x="4790572" y="4416349"/>
                        <a:pt x="4781834" y="4420085"/>
                      </a:cubicBezTo>
                      <a:cubicBezTo>
                        <a:pt x="4755622" y="4426311"/>
                        <a:pt x="4730658" y="4440008"/>
                        <a:pt x="4701948" y="4432537"/>
                      </a:cubicBezTo>
                      <a:cubicBezTo>
                        <a:pt x="4696956" y="4431291"/>
                        <a:pt x="4683226" y="4433782"/>
                        <a:pt x="4680728" y="4443743"/>
                      </a:cubicBezTo>
                      <a:cubicBezTo>
                        <a:pt x="4679480" y="4454950"/>
                        <a:pt x="4691962" y="4456195"/>
                        <a:pt x="4698204" y="4461176"/>
                      </a:cubicBezTo>
                      <a:cubicBezTo>
                        <a:pt x="4730658" y="4479854"/>
                        <a:pt x="4731906" y="4489816"/>
                        <a:pt x="4705694" y="4515965"/>
                      </a:cubicBezTo>
                      <a:cubicBezTo>
                        <a:pt x="4686970" y="4533397"/>
                        <a:pt x="4706942" y="4540868"/>
                        <a:pt x="4713182" y="4552075"/>
                      </a:cubicBezTo>
                      <a:cubicBezTo>
                        <a:pt x="4719424" y="4562037"/>
                        <a:pt x="4730658" y="4573243"/>
                        <a:pt x="4745636" y="4563282"/>
                      </a:cubicBezTo>
                      <a:cubicBezTo>
                        <a:pt x="4758118" y="4554566"/>
                        <a:pt x="4751878" y="4547094"/>
                        <a:pt x="4744388" y="4539623"/>
                      </a:cubicBezTo>
                      <a:cubicBezTo>
                        <a:pt x="4736898" y="4532152"/>
                        <a:pt x="4725664" y="4524681"/>
                        <a:pt x="4738146" y="4512229"/>
                      </a:cubicBezTo>
                      <a:cubicBezTo>
                        <a:pt x="4748132" y="4502267"/>
                        <a:pt x="4758118" y="4499777"/>
                        <a:pt x="4769352" y="4512229"/>
                      </a:cubicBezTo>
                      <a:cubicBezTo>
                        <a:pt x="4783082" y="4527171"/>
                        <a:pt x="4804302" y="4520945"/>
                        <a:pt x="4820528" y="4528416"/>
                      </a:cubicBezTo>
                      <a:cubicBezTo>
                        <a:pt x="4835508" y="4535888"/>
                        <a:pt x="4855478" y="4537133"/>
                        <a:pt x="4849238" y="4560791"/>
                      </a:cubicBezTo>
                      <a:cubicBezTo>
                        <a:pt x="4842996" y="4583205"/>
                        <a:pt x="4836756" y="4603128"/>
                        <a:pt x="4806798" y="4601883"/>
                      </a:cubicBezTo>
                      <a:cubicBezTo>
                        <a:pt x="4774344" y="4601883"/>
                        <a:pt x="4741892" y="4590676"/>
                        <a:pt x="4709438" y="4585695"/>
                      </a:cubicBezTo>
                      <a:cubicBezTo>
                        <a:pt x="4663254" y="4580715"/>
                        <a:pt x="4620814" y="4591921"/>
                        <a:pt x="4575878" y="4590676"/>
                      </a:cubicBezTo>
                      <a:cubicBezTo>
                        <a:pt x="4539680" y="4589431"/>
                        <a:pt x="4502234" y="4590676"/>
                        <a:pt x="4466036" y="4588186"/>
                      </a:cubicBezTo>
                      <a:cubicBezTo>
                        <a:pt x="4457298" y="4578224"/>
                        <a:pt x="4441072" y="4584450"/>
                        <a:pt x="4432334" y="4575734"/>
                      </a:cubicBezTo>
                      <a:cubicBezTo>
                        <a:pt x="4414858" y="4568263"/>
                        <a:pt x="4398632" y="4560791"/>
                        <a:pt x="4382404" y="4553320"/>
                      </a:cubicBezTo>
                      <a:cubicBezTo>
                        <a:pt x="4362434" y="4543359"/>
                        <a:pt x="4341214" y="4532152"/>
                        <a:pt x="4351200" y="4503513"/>
                      </a:cubicBezTo>
                      <a:cubicBezTo>
                        <a:pt x="4377412" y="4512229"/>
                        <a:pt x="4399880" y="4496041"/>
                        <a:pt x="4423596" y="4489816"/>
                      </a:cubicBezTo>
                      <a:cubicBezTo>
                        <a:pt x="4483510" y="4472383"/>
                        <a:pt x="4534688" y="4440008"/>
                        <a:pt x="4590858" y="4417594"/>
                      </a:cubicBezTo>
                      <a:cubicBezTo>
                        <a:pt x="4624558" y="4405142"/>
                        <a:pt x="4642034" y="4377748"/>
                        <a:pt x="4662006" y="4350354"/>
                      </a:cubicBezTo>
                      <a:lnTo>
                        <a:pt x="4665172" y="4350312"/>
                      </a:lnTo>
                      <a:lnTo>
                        <a:pt x="4659964" y="4346353"/>
                      </a:lnTo>
                      <a:cubicBezTo>
                        <a:pt x="4659964" y="4287656"/>
                        <a:pt x="4666354" y="4280162"/>
                        <a:pt x="4722584" y="4280162"/>
                      </a:cubicBezTo>
                      <a:lnTo>
                        <a:pt x="4724524" y="4281205"/>
                      </a:lnTo>
                      <a:lnTo>
                        <a:pt x="4724416" y="4280623"/>
                      </a:lnTo>
                      <a:cubicBezTo>
                        <a:pt x="4748132" y="4260700"/>
                        <a:pt x="4759366" y="4233306"/>
                        <a:pt x="4760614" y="4203421"/>
                      </a:cubicBezTo>
                      <a:cubicBezTo>
                        <a:pt x="4761862" y="4184743"/>
                        <a:pt x="4766856" y="4167311"/>
                        <a:pt x="4779338" y="4154859"/>
                      </a:cubicBezTo>
                      <a:cubicBezTo>
                        <a:pt x="4803054" y="4133691"/>
                        <a:pt x="4815536" y="4107542"/>
                        <a:pt x="4820528" y="4077657"/>
                      </a:cubicBezTo>
                      <a:cubicBezTo>
                        <a:pt x="4823026" y="4057734"/>
                        <a:pt x="4833012" y="4040301"/>
                        <a:pt x="4842996" y="4022868"/>
                      </a:cubicBezTo>
                      <a:cubicBezTo>
                        <a:pt x="4852982" y="3999210"/>
                        <a:pt x="4870458" y="3986758"/>
                        <a:pt x="4896670" y="3985513"/>
                      </a:cubicBezTo>
                      <a:cubicBezTo>
                        <a:pt x="4932868" y="3984268"/>
                        <a:pt x="4964074" y="3976796"/>
                        <a:pt x="4982798" y="3936950"/>
                      </a:cubicBezTo>
                      <a:cubicBezTo>
                        <a:pt x="4995280" y="3907066"/>
                        <a:pt x="5017748" y="3910801"/>
                        <a:pt x="5038966" y="3936950"/>
                      </a:cubicBezTo>
                      <a:cubicBezTo>
                        <a:pt x="5052698" y="3954383"/>
                        <a:pt x="5071420" y="3953138"/>
                        <a:pt x="5090144" y="3953138"/>
                      </a:cubicBezTo>
                      <a:cubicBezTo>
                        <a:pt x="5106370" y="3950647"/>
                        <a:pt x="5117604" y="3943176"/>
                        <a:pt x="5121350" y="3926989"/>
                      </a:cubicBezTo>
                      <a:cubicBezTo>
                        <a:pt x="5126342" y="3892123"/>
                        <a:pt x="5132582" y="3856013"/>
                        <a:pt x="5127590" y="3819902"/>
                      </a:cubicBezTo>
                      <a:cubicBezTo>
                        <a:pt x="5125094" y="3809941"/>
                        <a:pt x="5123846" y="3793753"/>
                        <a:pt x="5110116" y="3794998"/>
                      </a:cubicBezTo>
                      <a:cubicBezTo>
                        <a:pt x="5095136" y="3796244"/>
                        <a:pt x="5096384" y="3811186"/>
                        <a:pt x="5098882" y="3821147"/>
                      </a:cubicBezTo>
                      <a:cubicBezTo>
                        <a:pt x="5105122" y="3848542"/>
                        <a:pt x="5090144" y="3865974"/>
                        <a:pt x="5073916" y="3882162"/>
                      </a:cubicBezTo>
                      <a:cubicBezTo>
                        <a:pt x="5057690" y="3898349"/>
                        <a:pt x="5040214" y="3894614"/>
                        <a:pt x="5036470" y="3873445"/>
                      </a:cubicBezTo>
                      <a:cubicBezTo>
                        <a:pt x="5028982" y="3839825"/>
                        <a:pt x="5028982" y="3803715"/>
                        <a:pt x="5047704" y="3771340"/>
                      </a:cubicBezTo>
                      <a:cubicBezTo>
                        <a:pt x="5057690" y="3753907"/>
                        <a:pt x="5073916" y="3745191"/>
                        <a:pt x="5093888" y="3742700"/>
                      </a:cubicBezTo>
                      <a:cubicBezTo>
                        <a:pt x="5123846" y="3741455"/>
                        <a:pt x="5137576" y="3721532"/>
                        <a:pt x="5137576" y="3695383"/>
                      </a:cubicBezTo>
                      <a:cubicBezTo>
                        <a:pt x="5138824" y="3639349"/>
                        <a:pt x="5161292" y="3588296"/>
                        <a:pt x="5180016" y="3537244"/>
                      </a:cubicBezTo>
                      <a:cubicBezTo>
                        <a:pt x="5183760" y="3529772"/>
                        <a:pt x="5191250" y="3521056"/>
                        <a:pt x="5187504" y="3516075"/>
                      </a:cubicBezTo>
                      <a:cubicBezTo>
                        <a:pt x="5161292" y="3477474"/>
                        <a:pt x="5187504" y="3427667"/>
                        <a:pt x="5161292" y="3390311"/>
                      </a:cubicBezTo>
                      <a:cubicBezTo>
                        <a:pt x="5151306" y="3375369"/>
                        <a:pt x="5147562" y="3356691"/>
                        <a:pt x="5161292" y="3340503"/>
                      </a:cubicBezTo>
                      <a:close/>
                      <a:moveTo>
                        <a:pt x="3228083" y="1837174"/>
                      </a:moveTo>
                      <a:cubicBezTo>
                        <a:pt x="3236853" y="1835128"/>
                        <a:pt x="3245974" y="1843080"/>
                        <a:pt x="3254392" y="1846823"/>
                      </a:cubicBezTo>
                      <a:cubicBezTo>
                        <a:pt x="3268112" y="1854309"/>
                        <a:pt x="3281832" y="1855556"/>
                        <a:pt x="3295552" y="1856804"/>
                      </a:cubicBezTo>
                      <a:cubicBezTo>
                        <a:pt x="3326734" y="1858051"/>
                        <a:pt x="3334218" y="1870526"/>
                        <a:pt x="3319250" y="1897971"/>
                      </a:cubicBezTo>
                      <a:cubicBezTo>
                        <a:pt x="3310520" y="1912942"/>
                        <a:pt x="3319250" y="1917932"/>
                        <a:pt x="3326734" y="1925417"/>
                      </a:cubicBezTo>
                      <a:cubicBezTo>
                        <a:pt x="3334218" y="1935397"/>
                        <a:pt x="3342948" y="1935397"/>
                        <a:pt x="3351680" y="1926664"/>
                      </a:cubicBezTo>
                      <a:cubicBezTo>
                        <a:pt x="3386602" y="1890486"/>
                        <a:pt x="3435246" y="1907952"/>
                        <a:pt x="3477654" y="1899219"/>
                      </a:cubicBezTo>
                      <a:cubicBezTo>
                        <a:pt x="3480148" y="1899219"/>
                        <a:pt x="3482642" y="1901714"/>
                        <a:pt x="3483890" y="1901714"/>
                      </a:cubicBezTo>
                      <a:cubicBezTo>
                        <a:pt x="3528790" y="1884249"/>
                        <a:pt x="3543758" y="1917932"/>
                        <a:pt x="3564962" y="1946624"/>
                      </a:cubicBezTo>
                      <a:cubicBezTo>
                        <a:pt x="3576186" y="1962842"/>
                        <a:pt x="3583670" y="1980307"/>
                        <a:pt x="3607368" y="1982802"/>
                      </a:cubicBezTo>
                      <a:cubicBezTo>
                        <a:pt x="3609864" y="1982802"/>
                        <a:pt x="3614852" y="1986545"/>
                        <a:pt x="3614852" y="1987792"/>
                      </a:cubicBezTo>
                      <a:cubicBezTo>
                        <a:pt x="3608616" y="2025218"/>
                        <a:pt x="3627324" y="2058901"/>
                        <a:pt x="3621088" y="2095079"/>
                      </a:cubicBezTo>
                      <a:cubicBezTo>
                        <a:pt x="3619842" y="2107554"/>
                        <a:pt x="3606122" y="2110049"/>
                        <a:pt x="3599884" y="2098821"/>
                      </a:cubicBezTo>
                      <a:cubicBezTo>
                        <a:pt x="3583670" y="2071376"/>
                        <a:pt x="3556230" y="2068881"/>
                        <a:pt x="3530038" y="2060148"/>
                      </a:cubicBezTo>
                      <a:cubicBezTo>
                        <a:pt x="3497610" y="2048921"/>
                        <a:pt x="3465180" y="2035198"/>
                        <a:pt x="3432752" y="2021475"/>
                      </a:cubicBezTo>
                      <a:cubicBezTo>
                        <a:pt x="3421526" y="2017733"/>
                        <a:pt x="3411548" y="2010248"/>
                        <a:pt x="3412796" y="2032703"/>
                      </a:cubicBezTo>
                      <a:cubicBezTo>
                        <a:pt x="3415290" y="2057653"/>
                        <a:pt x="3401570" y="2060148"/>
                        <a:pt x="3385356" y="2047673"/>
                      </a:cubicBezTo>
                      <a:cubicBezTo>
                        <a:pt x="3366646" y="2031455"/>
                        <a:pt x="3362904" y="2040188"/>
                        <a:pt x="3356668" y="2056406"/>
                      </a:cubicBezTo>
                      <a:cubicBezTo>
                        <a:pt x="3347938" y="2088841"/>
                        <a:pt x="3344196" y="2121276"/>
                        <a:pt x="3327982" y="2151217"/>
                      </a:cubicBezTo>
                      <a:cubicBezTo>
                        <a:pt x="3322992" y="2158702"/>
                        <a:pt x="3327982" y="2166187"/>
                        <a:pt x="3331724" y="2172424"/>
                      </a:cubicBezTo>
                      <a:cubicBezTo>
                        <a:pt x="3350432" y="2206107"/>
                        <a:pt x="3367894" y="2242285"/>
                        <a:pt x="3380366" y="2277215"/>
                      </a:cubicBezTo>
                      <a:cubicBezTo>
                        <a:pt x="3386602" y="2293433"/>
                        <a:pt x="3397828" y="2304661"/>
                        <a:pt x="3416538" y="2298423"/>
                      </a:cubicBezTo>
                      <a:cubicBezTo>
                        <a:pt x="3451460" y="2288443"/>
                        <a:pt x="3473912" y="2307156"/>
                        <a:pt x="3493868" y="2332106"/>
                      </a:cubicBezTo>
                      <a:cubicBezTo>
                        <a:pt x="3497610" y="2335849"/>
                        <a:pt x="3500104" y="2338344"/>
                        <a:pt x="3502598" y="2342086"/>
                      </a:cubicBezTo>
                      <a:cubicBezTo>
                        <a:pt x="3542510" y="2384502"/>
                        <a:pt x="3542510" y="2384502"/>
                        <a:pt x="3515072" y="2440640"/>
                      </a:cubicBezTo>
                      <a:cubicBezTo>
                        <a:pt x="3513824" y="2440640"/>
                        <a:pt x="3510082" y="2440640"/>
                        <a:pt x="3508834" y="2439392"/>
                      </a:cubicBezTo>
                      <a:cubicBezTo>
                        <a:pt x="3471416" y="2404462"/>
                        <a:pt x="3471416" y="2405709"/>
                        <a:pt x="3448966" y="2453115"/>
                      </a:cubicBezTo>
                      <a:cubicBezTo>
                        <a:pt x="3440236" y="2473075"/>
                        <a:pt x="3419032" y="2485550"/>
                        <a:pt x="3417784" y="2510500"/>
                      </a:cubicBezTo>
                      <a:cubicBezTo>
                        <a:pt x="3416538" y="2537946"/>
                        <a:pt x="3431504" y="2564143"/>
                        <a:pt x="3429010" y="2592836"/>
                      </a:cubicBezTo>
                      <a:cubicBezTo>
                        <a:pt x="3427762" y="2607806"/>
                        <a:pt x="3441482" y="2622777"/>
                        <a:pt x="3460192" y="2605311"/>
                      </a:cubicBezTo>
                      <a:cubicBezTo>
                        <a:pt x="3471416" y="2594084"/>
                        <a:pt x="3482642" y="2597826"/>
                        <a:pt x="3495114" y="2605311"/>
                      </a:cubicBezTo>
                      <a:cubicBezTo>
                        <a:pt x="3521308" y="2617786"/>
                        <a:pt x="3543758" y="2641489"/>
                        <a:pt x="3576186" y="2637747"/>
                      </a:cubicBezTo>
                      <a:cubicBezTo>
                        <a:pt x="3586166" y="2636499"/>
                        <a:pt x="3591154" y="2643984"/>
                        <a:pt x="3593648" y="2650222"/>
                      </a:cubicBezTo>
                      <a:cubicBezTo>
                        <a:pt x="3603626" y="2680162"/>
                        <a:pt x="3629820" y="2675172"/>
                        <a:pt x="3651022" y="2673925"/>
                      </a:cubicBezTo>
                      <a:cubicBezTo>
                        <a:pt x="3664742" y="2671430"/>
                        <a:pt x="3672226" y="2622777"/>
                        <a:pt x="3663496" y="2604064"/>
                      </a:cubicBezTo>
                      <a:cubicBezTo>
                        <a:pt x="3652270" y="2581609"/>
                        <a:pt x="3637302" y="2567886"/>
                        <a:pt x="3611110" y="2585351"/>
                      </a:cubicBezTo>
                      <a:cubicBezTo>
                        <a:pt x="3606122" y="2589094"/>
                        <a:pt x="3598638" y="2592836"/>
                        <a:pt x="3593648" y="2586599"/>
                      </a:cubicBezTo>
                      <a:cubicBezTo>
                        <a:pt x="3587412" y="2577866"/>
                        <a:pt x="3592402" y="2571629"/>
                        <a:pt x="3598638" y="2566638"/>
                      </a:cubicBezTo>
                      <a:cubicBezTo>
                        <a:pt x="3607368" y="2559153"/>
                        <a:pt x="3617346" y="2550421"/>
                        <a:pt x="3627324" y="2550421"/>
                      </a:cubicBezTo>
                      <a:cubicBezTo>
                        <a:pt x="3656012" y="2547926"/>
                        <a:pt x="3659754" y="2521728"/>
                        <a:pt x="3675968" y="2506758"/>
                      </a:cubicBezTo>
                      <a:cubicBezTo>
                        <a:pt x="3683452" y="2500520"/>
                        <a:pt x="3675968" y="2494283"/>
                        <a:pt x="3670980" y="2491788"/>
                      </a:cubicBezTo>
                      <a:cubicBezTo>
                        <a:pt x="3651022" y="2481808"/>
                        <a:pt x="3639798" y="2453115"/>
                        <a:pt x="3608616" y="2461847"/>
                      </a:cubicBezTo>
                      <a:cubicBezTo>
                        <a:pt x="3601132" y="2464342"/>
                        <a:pt x="3593648" y="2453115"/>
                        <a:pt x="3592402" y="2444382"/>
                      </a:cubicBezTo>
                      <a:cubicBezTo>
                        <a:pt x="3589906" y="2434402"/>
                        <a:pt x="3597390" y="2431907"/>
                        <a:pt x="3606122" y="2431907"/>
                      </a:cubicBezTo>
                      <a:cubicBezTo>
                        <a:pt x="3641044" y="2434402"/>
                        <a:pt x="3646034" y="2409452"/>
                        <a:pt x="3648528" y="2385749"/>
                      </a:cubicBezTo>
                      <a:cubicBezTo>
                        <a:pt x="3652270" y="2350819"/>
                        <a:pt x="3644786" y="2317136"/>
                        <a:pt x="3656012" y="2283453"/>
                      </a:cubicBezTo>
                      <a:cubicBezTo>
                        <a:pt x="3657260" y="2278463"/>
                        <a:pt x="3657260" y="2270978"/>
                        <a:pt x="3653518" y="2268483"/>
                      </a:cubicBezTo>
                      <a:cubicBezTo>
                        <a:pt x="3626078" y="2241038"/>
                        <a:pt x="3632314" y="2206107"/>
                        <a:pt x="3628572" y="2172424"/>
                      </a:cubicBezTo>
                      <a:cubicBezTo>
                        <a:pt x="3624830" y="2141237"/>
                        <a:pt x="3643540" y="2105059"/>
                        <a:pt x="3672226" y="2095079"/>
                      </a:cubicBezTo>
                      <a:cubicBezTo>
                        <a:pt x="3680958" y="2092583"/>
                        <a:pt x="3689688" y="2091336"/>
                        <a:pt x="3695924" y="2085098"/>
                      </a:cubicBezTo>
                      <a:cubicBezTo>
                        <a:pt x="3702160" y="2077613"/>
                        <a:pt x="3709644" y="2076366"/>
                        <a:pt x="3715880" y="2082603"/>
                      </a:cubicBezTo>
                      <a:cubicBezTo>
                        <a:pt x="3724612" y="2091336"/>
                        <a:pt x="3717128" y="2095079"/>
                        <a:pt x="3710892" y="2100069"/>
                      </a:cubicBezTo>
                      <a:cubicBezTo>
                        <a:pt x="3702160" y="2110049"/>
                        <a:pt x="3709644" y="2118781"/>
                        <a:pt x="3715880" y="2122524"/>
                      </a:cubicBezTo>
                      <a:cubicBezTo>
                        <a:pt x="3733342" y="2130009"/>
                        <a:pt x="3747062" y="2113791"/>
                        <a:pt x="3763276" y="2111296"/>
                      </a:cubicBezTo>
                      <a:cubicBezTo>
                        <a:pt x="3773254" y="2110049"/>
                        <a:pt x="3765772" y="2096326"/>
                        <a:pt x="3763276" y="2088841"/>
                      </a:cubicBezTo>
                      <a:cubicBezTo>
                        <a:pt x="3752052" y="2068881"/>
                        <a:pt x="3762030" y="2055158"/>
                        <a:pt x="3779492" y="2046426"/>
                      </a:cubicBezTo>
                      <a:cubicBezTo>
                        <a:pt x="3789470" y="2041435"/>
                        <a:pt x="3800694" y="2038940"/>
                        <a:pt x="3809426" y="2033950"/>
                      </a:cubicBezTo>
                      <a:cubicBezTo>
                        <a:pt x="3843102" y="2017733"/>
                        <a:pt x="3854326" y="2022723"/>
                        <a:pt x="3860564" y="2058901"/>
                      </a:cubicBezTo>
                      <a:cubicBezTo>
                        <a:pt x="3865552" y="2088841"/>
                        <a:pt x="3870542" y="2110049"/>
                        <a:pt x="3907960" y="2088841"/>
                      </a:cubicBezTo>
                      <a:cubicBezTo>
                        <a:pt x="3915442" y="2085098"/>
                        <a:pt x="3924174" y="2088841"/>
                        <a:pt x="3931658" y="2095079"/>
                      </a:cubicBezTo>
                      <a:cubicBezTo>
                        <a:pt x="3937894" y="2100069"/>
                        <a:pt x="3946624" y="2103811"/>
                        <a:pt x="3952860" y="2097574"/>
                      </a:cubicBezTo>
                      <a:cubicBezTo>
                        <a:pt x="3985290" y="2068881"/>
                        <a:pt x="4017718" y="2091336"/>
                        <a:pt x="4048900" y="2096326"/>
                      </a:cubicBezTo>
                      <a:cubicBezTo>
                        <a:pt x="4063868" y="2098821"/>
                        <a:pt x="4078834" y="2107554"/>
                        <a:pt x="4088812" y="2092583"/>
                      </a:cubicBezTo>
                      <a:cubicBezTo>
                        <a:pt x="4101286" y="2077613"/>
                        <a:pt x="4082576" y="2070128"/>
                        <a:pt x="4075092" y="2060148"/>
                      </a:cubicBezTo>
                      <a:cubicBezTo>
                        <a:pt x="4058878" y="2038940"/>
                        <a:pt x="4076340" y="2031455"/>
                        <a:pt x="4091306" y="2028960"/>
                      </a:cubicBezTo>
                      <a:cubicBezTo>
                        <a:pt x="4106274" y="2027713"/>
                        <a:pt x="4119994" y="2026465"/>
                        <a:pt x="4133714" y="2020228"/>
                      </a:cubicBezTo>
                      <a:cubicBezTo>
                        <a:pt x="4151176" y="2013990"/>
                        <a:pt x="4174874" y="1996525"/>
                        <a:pt x="4162402" y="2038940"/>
                      </a:cubicBezTo>
                      <a:cubicBezTo>
                        <a:pt x="4159906" y="2047673"/>
                        <a:pt x="4168638" y="2048921"/>
                        <a:pt x="4174874" y="2052663"/>
                      </a:cubicBezTo>
                      <a:cubicBezTo>
                        <a:pt x="4201066" y="2070128"/>
                        <a:pt x="4233496" y="2068881"/>
                        <a:pt x="4259688" y="2086346"/>
                      </a:cubicBezTo>
                      <a:cubicBezTo>
                        <a:pt x="4264676" y="2090088"/>
                        <a:pt x="4273408" y="2088841"/>
                        <a:pt x="4277150" y="2081356"/>
                      </a:cubicBezTo>
                      <a:cubicBezTo>
                        <a:pt x="4287128" y="2066386"/>
                        <a:pt x="4298352" y="2067633"/>
                        <a:pt x="4314568" y="2072623"/>
                      </a:cubicBezTo>
                      <a:cubicBezTo>
                        <a:pt x="4338266" y="2078861"/>
                        <a:pt x="4349490" y="2066386"/>
                        <a:pt x="4351986" y="2042683"/>
                      </a:cubicBezTo>
                      <a:cubicBezTo>
                        <a:pt x="4355726" y="1991535"/>
                        <a:pt x="4373188" y="1974070"/>
                        <a:pt x="4420584" y="1969080"/>
                      </a:cubicBezTo>
                      <a:cubicBezTo>
                        <a:pt x="4444282" y="1966585"/>
                        <a:pt x="4440540" y="1987792"/>
                        <a:pt x="4446778" y="2000268"/>
                      </a:cubicBezTo>
                      <a:cubicBezTo>
                        <a:pt x="4451766" y="2010248"/>
                        <a:pt x="4443036" y="2028960"/>
                        <a:pt x="4458002" y="2031455"/>
                      </a:cubicBezTo>
                      <a:cubicBezTo>
                        <a:pt x="4469228" y="2033950"/>
                        <a:pt x="4474218" y="2017733"/>
                        <a:pt x="4480454" y="2009000"/>
                      </a:cubicBezTo>
                      <a:cubicBezTo>
                        <a:pt x="4487938" y="2000268"/>
                        <a:pt x="4496668" y="1991535"/>
                        <a:pt x="4509140" y="1996525"/>
                      </a:cubicBezTo>
                      <a:cubicBezTo>
                        <a:pt x="4531592" y="2006505"/>
                        <a:pt x="4549054" y="1996525"/>
                        <a:pt x="4567762" y="1986545"/>
                      </a:cubicBezTo>
                      <a:cubicBezTo>
                        <a:pt x="4608922" y="1965337"/>
                        <a:pt x="4653824" y="1975317"/>
                        <a:pt x="4697478" y="1977812"/>
                      </a:cubicBezTo>
                      <a:cubicBezTo>
                        <a:pt x="4717434" y="1979060"/>
                        <a:pt x="4723670" y="2023970"/>
                        <a:pt x="4709950" y="2048921"/>
                      </a:cubicBezTo>
                      <a:cubicBezTo>
                        <a:pt x="4704962" y="2058901"/>
                        <a:pt x="4698724" y="2065138"/>
                        <a:pt x="4693736" y="2075118"/>
                      </a:cubicBezTo>
                      <a:cubicBezTo>
                        <a:pt x="4685004" y="2087593"/>
                        <a:pt x="4686252" y="2101316"/>
                        <a:pt x="4702466" y="2106306"/>
                      </a:cubicBezTo>
                      <a:cubicBezTo>
                        <a:pt x="4724918" y="2112544"/>
                        <a:pt x="4721176" y="2126266"/>
                        <a:pt x="4716186" y="2142484"/>
                      </a:cubicBezTo>
                      <a:cubicBezTo>
                        <a:pt x="4708702" y="2163692"/>
                        <a:pt x="4698724" y="2186147"/>
                        <a:pt x="4724918" y="2204860"/>
                      </a:cubicBezTo>
                      <a:cubicBezTo>
                        <a:pt x="4727412" y="2206107"/>
                        <a:pt x="4728660" y="2217335"/>
                        <a:pt x="4726164" y="2219830"/>
                      </a:cubicBezTo>
                      <a:cubicBezTo>
                        <a:pt x="4709950" y="2238543"/>
                        <a:pt x="4717434" y="2262245"/>
                        <a:pt x="4712444" y="2283453"/>
                      </a:cubicBezTo>
                      <a:cubicBezTo>
                        <a:pt x="4703714" y="2325868"/>
                        <a:pt x="4706208" y="2340839"/>
                        <a:pt x="4744874" y="2365789"/>
                      </a:cubicBezTo>
                      <a:cubicBezTo>
                        <a:pt x="4761088" y="2375769"/>
                        <a:pt x="4747368" y="2380759"/>
                        <a:pt x="4742378" y="2386997"/>
                      </a:cubicBezTo>
                      <a:cubicBezTo>
                        <a:pt x="4737390" y="2395729"/>
                        <a:pt x="4722422" y="2401967"/>
                        <a:pt x="4736142" y="2414442"/>
                      </a:cubicBezTo>
                      <a:cubicBezTo>
                        <a:pt x="4746120" y="2421927"/>
                        <a:pt x="4758594" y="2420679"/>
                        <a:pt x="4768572" y="2410699"/>
                      </a:cubicBezTo>
                      <a:cubicBezTo>
                        <a:pt x="4778550" y="2401967"/>
                        <a:pt x="4788528" y="2394482"/>
                        <a:pt x="4797258" y="2384502"/>
                      </a:cubicBezTo>
                      <a:cubicBezTo>
                        <a:pt x="4803494" y="2377016"/>
                        <a:pt x="4814720" y="2370779"/>
                        <a:pt x="4823452" y="2377016"/>
                      </a:cubicBezTo>
                      <a:cubicBezTo>
                        <a:pt x="4830934" y="2382007"/>
                        <a:pt x="4827192" y="2391987"/>
                        <a:pt x="4824698" y="2399472"/>
                      </a:cubicBezTo>
                      <a:cubicBezTo>
                        <a:pt x="4823452" y="2408204"/>
                        <a:pt x="4822204" y="2418184"/>
                        <a:pt x="4820956" y="2428164"/>
                      </a:cubicBezTo>
                      <a:cubicBezTo>
                        <a:pt x="4814720" y="2456857"/>
                        <a:pt x="4797258" y="2470580"/>
                        <a:pt x="4768572" y="2464342"/>
                      </a:cubicBezTo>
                      <a:cubicBezTo>
                        <a:pt x="4748616" y="2459352"/>
                        <a:pt x="4739884" y="2469332"/>
                        <a:pt x="4736142" y="2483055"/>
                      </a:cubicBezTo>
                      <a:cubicBezTo>
                        <a:pt x="4733648" y="2504263"/>
                        <a:pt x="4746120" y="2500520"/>
                        <a:pt x="4762336" y="2500520"/>
                      </a:cubicBezTo>
                      <a:cubicBezTo>
                        <a:pt x="4784786" y="2499273"/>
                        <a:pt x="4791022" y="2520480"/>
                        <a:pt x="4794764" y="2537946"/>
                      </a:cubicBezTo>
                      <a:cubicBezTo>
                        <a:pt x="4797258" y="2550421"/>
                        <a:pt x="4802248" y="2556658"/>
                        <a:pt x="4813474" y="2557906"/>
                      </a:cubicBezTo>
                      <a:cubicBezTo>
                        <a:pt x="4824698" y="2557906"/>
                        <a:pt x="4837172" y="2556658"/>
                        <a:pt x="4839666" y="2542936"/>
                      </a:cubicBezTo>
                      <a:cubicBezTo>
                        <a:pt x="4842160" y="2527966"/>
                        <a:pt x="4849644" y="2521728"/>
                        <a:pt x="4863364" y="2526718"/>
                      </a:cubicBezTo>
                      <a:cubicBezTo>
                        <a:pt x="4878330" y="2531708"/>
                        <a:pt x="4895792" y="2534203"/>
                        <a:pt x="4893298" y="2556658"/>
                      </a:cubicBezTo>
                      <a:cubicBezTo>
                        <a:pt x="4893298" y="2567886"/>
                        <a:pt x="4895792" y="2580361"/>
                        <a:pt x="4885814" y="2589094"/>
                      </a:cubicBezTo>
                      <a:cubicBezTo>
                        <a:pt x="4879578" y="2595331"/>
                        <a:pt x="4870848" y="2601569"/>
                        <a:pt x="4877084" y="2609054"/>
                      </a:cubicBezTo>
                      <a:cubicBezTo>
                        <a:pt x="4916996" y="2651469"/>
                        <a:pt x="4880826" y="2683905"/>
                        <a:pt x="4862116" y="2718835"/>
                      </a:cubicBezTo>
                      <a:cubicBezTo>
                        <a:pt x="4855880" y="2727568"/>
                        <a:pt x="4855880" y="2736300"/>
                        <a:pt x="4853386" y="2746280"/>
                      </a:cubicBezTo>
                      <a:cubicBezTo>
                        <a:pt x="4848396" y="2764993"/>
                        <a:pt x="4855880" y="2769983"/>
                        <a:pt x="4873342" y="2769983"/>
                      </a:cubicBezTo>
                      <a:cubicBezTo>
                        <a:pt x="4883320" y="2769983"/>
                        <a:pt x="4895792" y="2769983"/>
                        <a:pt x="4905770" y="2772478"/>
                      </a:cubicBezTo>
                      <a:cubicBezTo>
                        <a:pt x="4919490" y="2776221"/>
                        <a:pt x="4923232" y="2786201"/>
                        <a:pt x="4919490" y="2798676"/>
                      </a:cubicBezTo>
                      <a:cubicBezTo>
                        <a:pt x="4914502" y="2814894"/>
                        <a:pt x="4907018" y="2802418"/>
                        <a:pt x="4899534" y="2799923"/>
                      </a:cubicBezTo>
                      <a:cubicBezTo>
                        <a:pt x="4890804" y="2794933"/>
                        <a:pt x="4885814" y="2801171"/>
                        <a:pt x="4879578" y="2807408"/>
                      </a:cubicBezTo>
                      <a:cubicBezTo>
                        <a:pt x="4847150" y="2839844"/>
                        <a:pt x="4834676" y="2838596"/>
                        <a:pt x="4807236" y="2801171"/>
                      </a:cubicBezTo>
                      <a:cubicBezTo>
                        <a:pt x="4804742" y="2797428"/>
                        <a:pt x="4802248" y="2796181"/>
                        <a:pt x="4798506" y="2793686"/>
                      </a:cubicBezTo>
                      <a:cubicBezTo>
                        <a:pt x="4788528" y="2844834"/>
                        <a:pt x="4789776" y="2849824"/>
                        <a:pt x="4830934" y="2876022"/>
                      </a:cubicBezTo>
                      <a:cubicBezTo>
                        <a:pt x="4833430" y="2877269"/>
                        <a:pt x="4834676" y="2877269"/>
                        <a:pt x="4837172" y="2878517"/>
                      </a:cubicBezTo>
                      <a:cubicBezTo>
                        <a:pt x="4844654" y="2887249"/>
                        <a:pt x="4843408" y="2905962"/>
                        <a:pt x="4860870" y="2898477"/>
                      </a:cubicBezTo>
                      <a:cubicBezTo>
                        <a:pt x="4873342" y="2893487"/>
                        <a:pt x="4865858" y="2879764"/>
                        <a:pt x="4867106" y="2868537"/>
                      </a:cubicBezTo>
                      <a:cubicBezTo>
                        <a:pt x="4870848" y="2851071"/>
                        <a:pt x="4877084" y="2844834"/>
                        <a:pt x="4893298" y="2858557"/>
                      </a:cubicBezTo>
                      <a:cubicBezTo>
                        <a:pt x="4902028" y="2866042"/>
                        <a:pt x="4913254" y="2871032"/>
                        <a:pt x="4919490" y="2878517"/>
                      </a:cubicBezTo>
                      <a:cubicBezTo>
                        <a:pt x="4930716" y="2892239"/>
                        <a:pt x="4933210" y="2905962"/>
                        <a:pt x="4909512" y="2908457"/>
                      </a:cubicBezTo>
                      <a:cubicBezTo>
                        <a:pt x="4895792" y="2909705"/>
                        <a:pt x="4884568" y="2914695"/>
                        <a:pt x="4877084" y="2927170"/>
                      </a:cubicBezTo>
                      <a:cubicBezTo>
                        <a:pt x="4864610" y="2953367"/>
                        <a:pt x="4872094" y="2969585"/>
                        <a:pt x="4907018" y="2972080"/>
                      </a:cubicBezTo>
                      <a:cubicBezTo>
                        <a:pt x="4934458" y="2975823"/>
                        <a:pt x="4935704" y="2982060"/>
                        <a:pt x="4939446" y="3009506"/>
                      </a:cubicBezTo>
                      <a:cubicBezTo>
                        <a:pt x="4944436" y="3066891"/>
                        <a:pt x="4923232" y="3123029"/>
                        <a:pt x="4939446" y="3180415"/>
                      </a:cubicBezTo>
                      <a:cubicBezTo>
                        <a:pt x="4943188" y="3194138"/>
                        <a:pt x="4935704" y="3206613"/>
                        <a:pt x="4921984" y="3216593"/>
                      </a:cubicBezTo>
                      <a:cubicBezTo>
                        <a:pt x="4880826" y="3241543"/>
                        <a:pt x="4847150" y="3272731"/>
                        <a:pt x="4834676" y="3322631"/>
                      </a:cubicBezTo>
                      <a:cubicBezTo>
                        <a:pt x="4827192" y="3350077"/>
                        <a:pt x="4798506" y="3365047"/>
                        <a:pt x="4784786" y="3389997"/>
                      </a:cubicBezTo>
                      <a:cubicBezTo>
                        <a:pt x="4781044" y="3398730"/>
                        <a:pt x="4764830" y="3389997"/>
                        <a:pt x="4756098" y="3383759"/>
                      </a:cubicBezTo>
                      <a:cubicBezTo>
                        <a:pt x="4742378" y="3371284"/>
                        <a:pt x="4734896" y="3376274"/>
                        <a:pt x="4727412" y="3392492"/>
                      </a:cubicBezTo>
                      <a:cubicBezTo>
                        <a:pt x="4709950" y="3428670"/>
                        <a:pt x="4691242" y="3463600"/>
                        <a:pt x="4686252" y="3504768"/>
                      </a:cubicBezTo>
                      <a:cubicBezTo>
                        <a:pt x="4683758" y="3527223"/>
                        <a:pt x="4673780" y="3549679"/>
                        <a:pt x="4651328" y="3565896"/>
                      </a:cubicBezTo>
                      <a:cubicBezTo>
                        <a:pt x="4618900" y="3589599"/>
                        <a:pt x="4607674" y="3632015"/>
                        <a:pt x="4577740" y="3660707"/>
                      </a:cubicBezTo>
                      <a:cubicBezTo>
                        <a:pt x="4566514" y="3671935"/>
                        <a:pt x="4575246" y="3709360"/>
                        <a:pt x="4580234" y="3734311"/>
                      </a:cubicBezTo>
                      <a:cubicBezTo>
                        <a:pt x="4585224" y="3761756"/>
                        <a:pt x="4585224" y="3782964"/>
                        <a:pt x="4552794" y="3790449"/>
                      </a:cubicBezTo>
                      <a:cubicBezTo>
                        <a:pt x="4532838" y="3796686"/>
                        <a:pt x="4524108" y="3816647"/>
                        <a:pt x="4527850" y="3832864"/>
                      </a:cubicBezTo>
                      <a:cubicBezTo>
                        <a:pt x="4536580" y="3871537"/>
                        <a:pt x="4516624" y="3877775"/>
                        <a:pt x="4486690" y="3875280"/>
                      </a:cubicBezTo>
                      <a:cubicBezTo>
                        <a:pt x="4476712" y="3874032"/>
                        <a:pt x="4466734" y="3875280"/>
                        <a:pt x="4456756" y="3875280"/>
                      </a:cubicBezTo>
                      <a:cubicBezTo>
                        <a:pt x="4411854" y="3855319"/>
                        <a:pt x="4363210" y="3857814"/>
                        <a:pt x="4317062" y="3849082"/>
                      </a:cubicBezTo>
                      <a:cubicBezTo>
                        <a:pt x="4294610" y="3845339"/>
                        <a:pt x="4280892" y="3837854"/>
                        <a:pt x="4270912" y="3817894"/>
                      </a:cubicBezTo>
                      <a:cubicBezTo>
                        <a:pt x="4260934" y="3797934"/>
                        <a:pt x="4270912" y="3786706"/>
                        <a:pt x="4284632" y="3771736"/>
                      </a:cubicBezTo>
                      <a:cubicBezTo>
                        <a:pt x="4307084" y="3748033"/>
                        <a:pt x="4332028" y="3723083"/>
                        <a:pt x="4325792" y="3683163"/>
                      </a:cubicBezTo>
                      <a:cubicBezTo>
                        <a:pt x="4323298" y="3671935"/>
                        <a:pt x="4333276" y="3664450"/>
                        <a:pt x="4342008" y="3655717"/>
                      </a:cubicBezTo>
                      <a:cubicBezTo>
                        <a:pt x="4358222" y="3638252"/>
                        <a:pt x="4353232" y="3624530"/>
                        <a:pt x="4328288" y="3624530"/>
                      </a:cubicBezTo>
                      <a:cubicBezTo>
                        <a:pt x="4312072" y="3623282"/>
                        <a:pt x="4299600" y="3617044"/>
                        <a:pt x="4289622" y="3604569"/>
                      </a:cubicBezTo>
                      <a:cubicBezTo>
                        <a:pt x="4273408" y="3585857"/>
                        <a:pt x="4255946" y="3585857"/>
                        <a:pt x="4237236" y="3600827"/>
                      </a:cubicBezTo>
                      <a:cubicBezTo>
                        <a:pt x="4203560" y="3625777"/>
                        <a:pt x="4164896" y="3618292"/>
                        <a:pt x="4127478" y="3610807"/>
                      </a:cubicBezTo>
                      <a:cubicBezTo>
                        <a:pt x="4107522" y="3604569"/>
                        <a:pt x="4087566" y="3597084"/>
                        <a:pt x="4068856" y="3610807"/>
                      </a:cubicBezTo>
                      <a:cubicBezTo>
                        <a:pt x="4052642" y="3623282"/>
                        <a:pt x="4045158" y="3609559"/>
                        <a:pt x="4032686" y="3603322"/>
                      </a:cubicBezTo>
                      <a:lnTo>
                        <a:pt x="4032866" y="3602781"/>
                      </a:lnTo>
                      <a:lnTo>
                        <a:pt x="4011406" y="3603289"/>
                      </a:lnTo>
                      <a:cubicBezTo>
                        <a:pt x="4003152" y="3605158"/>
                        <a:pt x="3995988" y="3610142"/>
                        <a:pt x="3991626" y="3622603"/>
                      </a:cubicBezTo>
                      <a:cubicBezTo>
                        <a:pt x="3989136" y="3630079"/>
                        <a:pt x="3981660" y="3630079"/>
                        <a:pt x="3974184" y="3626341"/>
                      </a:cubicBezTo>
                      <a:cubicBezTo>
                        <a:pt x="3935562" y="3607650"/>
                        <a:pt x="3885724" y="3606404"/>
                        <a:pt x="3863298" y="3559053"/>
                      </a:cubicBezTo>
                      <a:cubicBezTo>
                        <a:pt x="3862052" y="3554069"/>
                        <a:pt x="3853332" y="3550331"/>
                        <a:pt x="3849594" y="3551577"/>
                      </a:cubicBezTo>
                      <a:cubicBezTo>
                        <a:pt x="3807232" y="3562792"/>
                        <a:pt x="3761134" y="3571514"/>
                        <a:pt x="3741200" y="3617618"/>
                      </a:cubicBezTo>
                      <a:cubicBezTo>
                        <a:pt x="3727494" y="3648770"/>
                        <a:pt x="3701330" y="3648770"/>
                        <a:pt x="3676412" y="3655001"/>
                      </a:cubicBezTo>
                      <a:cubicBezTo>
                        <a:pt x="3665200" y="3657493"/>
                        <a:pt x="3657724" y="3650016"/>
                        <a:pt x="3655232" y="3638802"/>
                      </a:cubicBezTo>
                      <a:cubicBezTo>
                        <a:pt x="3652740" y="3630079"/>
                        <a:pt x="3647756" y="3618865"/>
                        <a:pt x="3639036" y="3621357"/>
                      </a:cubicBezTo>
                      <a:cubicBezTo>
                        <a:pt x="3625330" y="3623849"/>
                        <a:pt x="3629068" y="3636309"/>
                        <a:pt x="3629068" y="3645032"/>
                      </a:cubicBezTo>
                      <a:cubicBezTo>
                        <a:pt x="3630314" y="3676184"/>
                        <a:pt x="3620348" y="3701105"/>
                        <a:pt x="3602904" y="3724780"/>
                      </a:cubicBezTo>
                      <a:cubicBezTo>
                        <a:pt x="3599166" y="3729765"/>
                        <a:pt x="3595428" y="3737241"/>
                        <a:pt x="3596674" y="3743471"/>
                      </a:cubicBezTo>
                      <a:cubicBezTo>
                        <a:pt x="3599166" y="3774623"/>
                        <a:pt x="3591692" y="3797052"/>
                        <a:pt x="3551822" y="3795806"/>
                      </a:cubicBezTo>
                      <a:cubicBezTo>
                        <a:pt x="3536872" y="3795806"/>
                        <a:pt x="3533134" y="3812005"/>
                        <a:pt x="3536872" y="3823220"/>
                      </a:cubicBezTo>
                      <a:cubicBezTo>
                        <a:pt x="3549330" y="3849387"/>
                        <a:pt x="3534380" y="3874308"/>
                        <a:pt x="3535626" y="3900476"/>
                      </a:cubicBezTo>
                      <a:cubicBezTo>
                        <a:pt x="3535626" y="3907952"/>
                        <a:pt x="3534380" y="3915429"/>
                        <a:pt x="3526904" y="3915429"/>
                      </a:cubicBezTo>
                      <a:cubicBezTo>
                        <a:pt x="3519428" y="3915429"/>
                        <a:pt x="3518182" y="3909198"/>
                        <a:pt x="3516936" y="3904214"/>
                      </a:cubicBezTo>
                      <a:cubicBezTo>
                        <a:pt x="3511954" y="3876801"/>
                        <a:pt x="3497002" y="3886769"/>
                        <a:pt x="3489526" y="3900476"/>
                      </a:cubicBezTo>
                      <a:cubicBezTo>
                        <a:pt x="3482052" y="3912937"/>
                        <a:pt x="3452150" y="3921659"/>
                        <a:pt x="3477068" y="3946580"/>
                      </a:cubicBezTo>
                      <a:cubicBezTo>
                        <a:pt x="3485790" y="3955303"/>
                        <a:pt x="3473330" y="3969010"/>
                        <a:pt x="3462118" y="3975240"/>
                      </a:cubicBezTo>
                      <a:cubicBezTo>
                        <a:pt x="3452150" y="3982716"/>
                        <a:pt x="3447166" y="3972748"/>
                        <a:pt x="3443428" y="3964025"/>
                      </a:cubicBezTo>
                      <a:cubicBezTo>
                        <a:pt x="3438444" y="3954057"/>
                        <a:pt x="3434708" y="3944088"/>
                        <a:pt x="3430970" y="3932874"/>
                      </a:cubicBezTo>
                      <a:cubicBezTo>
                        <a:pt x="3428478" y="3925397"/>
                        <a:pt x="3432216" y="3914183"/>
                        <a:pt x="3422248" y="3911690"/>
                      </a:cubicBezTo>
                      <a:cubicBezTo>
                        <a:pt x="3413526" y="3909198"/>
                        <a:pt x="3408544" y="3917921"/>
                        <a:pt x="3403560" y="3924151"/>
                      </a:cubicBezTo>
                      <a:cubicBezTo>
                        <a:pt x="3394838" y="3932874"/>
                        <a:pt x="3384870" y="3944088"/>
                        <a:pt x="3377396" y="3952811"/>
                      </a:cubicBezTo>
                      <a:cubicBezTo>
                        <a:pt x="3369920" y="3964025"/>
                        <a:pt x="3362444" y="3972748"/>
                        <a:pt x="3347494" y="3967763"/>
                      </a:cubicBezTo>
                      <a:cubicBezTo>
                        <a:pt x="3335034" y="3962779"/>
                        <a:pt x="3332542" y="3954057"/>
                        <a:pt x="3331296" y="3941596"/>
                      </a:cubicBezTo>
                      <a:cubicBezTo>
                        <a:pt x="3330050" y="3914183"/>
                        <a:pt x="3325068" y="3886769"/>
                        <a:pt x="3292674" y="3876801"/>
                      </a:cubicBezTo>
                      <a:cubicBezTo>
                        <a:pt x="3287690" y="3874308"/>
                        <a:pt x="3283952" y="3869324"/>
                        <a:pt x="3281460" y="3865586"/>
                      </a:cubicBezTo>
                      <a:cubicBezTo>
                        <a:pt x="3273986" y="3853125"/>
                        <a:pt x="3285198" y="3830696"/>
                        <a:pt x="3270248" y="3825712"/>
                      </a:cubicBezTo>
                      <a:cubicBezTo>
                        <a:pt x="3247822" y="3819481"/>
                        <a:pt x="3222904" y="3821974"/>
                        <a:pt x="3199230" y="3821974"/>
                      </a:cubicBezTo>
                      <a:cubicBezTo>
                        <a:pt x="3193002" y="3821974"/>
                        <a:pt x="3184280" y="3830696"/>
                        <a:pt x="3179296" y="3821974"/>
                      </a:cubicBezTo>
                      <a:cubicBezTo>
                        <a:pt x="3173066" y="3814497"/>
                        <a:pt x="3180542" y="3807021"/>
                        <a:pt x="3183034" y="3800790"/>
                      </a:cubicBezTo>
                      <a:cubicBezTo>
                        <a:pt x="3186772" y="3792068"/>
                        <a:pt x="3189264" y="3784592"/>
                        <a:pt x="3193002" y="3775869"/>
                      </a:cubicBezTo>
                      <a:cubicBezTo>
                        <a:pt x="3200476" y="3750948"/>
                        <a:pt x="3214182" y="3747210"/>
                        <a:pt x="3231624" y="3767147"/>
                      </a:cubicBezTo>
                      <a:cubicBezTo>
                        <a:pt x="3234116" y="3770885"/>
                        <a:pt x="3235362" y="3774623"/>
                        <a:pt x="3240346" y="3777115"/>
                      </a:cubicBezTo>
                      <a:cubicBezTo>
                        <a:pt x="3250312" y="3783345"/>
                        <a:pt x="3262772" y="3794560"/>
                        <a:pt x="3273986" y="3779607"/>
                      </a:cubicBezTo>
                      <a:cubicBezTo>
                        <a:pt x="3285198" y="3767147"/>
                        <a:pt x="3272740" y="3754686"/>
                        <a:pt x="3262772" y="3750948"/>
                      </a:cubicBezTo>
                      <a:cubicBezTo>
                        <a:pt x="3241592" y="3740979"/>
                        <a:pt x="3222904" y="3729765"/>
                        <a:pt x="3211690" y="3708581"/>
                      </a:cubicBezTo>
                      <a:cubicBezTo>
                        <a:pt x="3206706" y="3701105"/>
                        <a:pt x="3200476" y="3706089"/>
                        <a:pt x="3195494" y="3709827"/>
                      </a:cubicBezTo>
                      <a:cubicBezTo>
                        <a:pt x="3168084" y="3727272"/>
                        <a:pt x="3139428" y="3794560"/>
                        <a:pt x="3145656" y="3826958"/>
                      </a:cubicBezTo>
                      <a:cubicBezTo>
                        <a:pt x="3146902" y="3838172"/>
                        <a:pt x="3148148" y="3848141"/>
                        <a:pt x="3144410" y="3859356"/>
                      </a:cubicBezTo>
                      <a:cubicBezTo>
                        <a:pt x="3138182" y="3874308"/>
                        <a:pt x="3138182" y="3886769"/>
                        <a:pt x="3160608" y="3881785"/>
                      </a:cubicBezTo>
                      <a:cubicBezTo>
                        <a:pt x="3168084" y="3880539"/>
                        <a:pt x="3176804" y="3885523"/>
                        <a:pt x="3175558" y="3889261"/>
                      </a:cubicBezTo>
                      <a:cubicBezTo>
                        <a:pt x="3163100" y="3921659"/>
                        <a:pt x="3210444" y="3939104"/>
                        <a:pt x="3195494" y="3970256"/>
                      </a:cubicBezTo>
                      <a:cubicBezTo>
                        <a:pt x="3225394" y="4001407"/>
                        <a:pt x="3181788" y="4022590"/>
                        <a:pt x="3185526" y="4050004"/>
                      </a:cubicBezTo>
                      <a:cubicBezTo>
                        <a:pt x="3185526" y="4058726"/>
                        <a:pt x="3178050" y="4064957"/>
                        <a:pt x="3169330" y="4064957"/>
                      </a:cubicBezTo>
                      <a:cubicBezTo>
                        <a:pt x="3158116" y="4062465"/>
                        <a:pt x="3145656" y="4058726"/>
                        <a:pt x="3140674" y="4046266"/>
                      </a:cubicBezTo>
                      <a:cubicBezTo>
                        <a:pt x="3134444" y="4030067"/>
                        <a:pt x="3130706" y="4013868"/>
                        <a:pt x="3126968" y="3997669"/>
                      </a:cubicBezTo>
                      <a:cubicBezTo>
                        <a:pt x="3124476" y="3987701"/>
                        <a:pt x="3118246" y="3978978"/>
                        <a:pt x="3108280" y="3978978"/>
                      </a:cubicBezTo>
                      <a:cubicBezTo>
                        <a:pt x="3094574" y="3977732"/>
                        <a:pt x="3095820" y="3993931"/>
                        <a:pt x="3095820" y="4000161"/>
                      </a:cubicBezTo>
                      <a:cubicBezTo>
                        <a:pt x="3094574" y="4026329"/>
                        <a:pt x="3089592" y="4047512"/>
                        <a:pt x="3068410" y="4067449"/>
                      </a:cubicBezTo>
                      <a:cubicBezTo>
                        <a:pt x="3054706" y="4081156"/>
                        <a:pt x="3041000" y="4082402"/>
                        <a:pt x="3028542" y="4074925"/>
                      </a:cubicBezTo>
                      <a:cubicBezTo>
                        <a:pt x="3008608" y="4062465"/>
                        <a:pt x="2991164" y="4048758"/>
                        <a:pt x="2976214" y="4031313"/>
                      </a:cubicBezTo>
                      <a:cubicBezTo>
                        <a:pt x="2961262" y="4017606"/>
                        <a:pt x="2952542" y="4017606"/>
                        <a:pt x="2947558" y="4036297"/>
                      </a:cubicBezTo>
                      <a:cubicBezTo>
                        <a:pt x="2941328" y="4067449"/>
                        <a:pt x="2927624" y="4086140"/>
                        <a:pt x="2891492" y="4073679"/>
                      </a:cubicBezTo>
                      <a:cubicBezTo>
                        <a:pt x="2879034" y="4068695"/>
                        <a:pt x="2867820" y="4073679"/>
                        <a:pt x="2861590" y="4087386"/>
                      </a:cubicBezTo>
                      <a:cubicBezTo>
                        <a:pt x="2854114" y="4106077"/>
                        <a:pt x="2844148" y="4108569"/>
                        <a:pt x="2834180" y="4088632"/>
                      </a:cubicBezTo>
                      <a:cubicBezTo>
                        <a:pt x="2827950" y="4078663"/>
                        <a:pt x="2819230" y="4071187"/>
                        <a:pt x="2814246" y="4061219"/>
                      </a:cubicBezTo>
                      <a:cubicBezTo>
                        <a:pt x="2805524" y="4046266"/>
                        <a:pt x="2809262" y="4033805"/>
                        <a:pt x="2830442" y="4033805"/>
                      </a:cubicBezTo>
                      <a:cubicBezTo>
                        <a:pt x="2835426" y="4033805"/>
                        <a:pt x="2844148" y="4041281"/>
                        <a:pt x="2846640" y="4031313"/>
                      </a:cubicBezTo>
                      <a:cubicBezTo>
                        <a:pt x="2850378" y="4023837"/>
                        <a:pt x="2845394" y="4016360"/>
                        <a:pt x="2840410" y="4010130"/>
                      </a:cubicBezTo>
                      <a:cubicBezTo>
                        <a:pt x="2830442" y="4001407"/>
                        <a:pt x="2816738" y="3992685"/>
                        <a:pt x="2806770" y="4002653"/>
                      </a:cubicBezTo>
                      <a:cubicBezTo>
                        <a:pt x="2779360" y="4028821"/>
                        <a:pt x="2751950" y="4013868"/>
                        <a:pt x="2725786" y="4002653"/>
                      </a:cubicBezTo>
                      <a:cubicBezTo>
                        <a:pt x="2697130" y="3991439"/>
                        <a:pt x="2690902" y="4002653"/>
                        <a:pt x="2690902" y="4027575"/>
                      </a:cubicBezTo>
                      <a:cubicBezTo>
                        <a:pt x="2690902" y="4035051"/>
                        <a:pt x="2690902" y="4041281"/>
                        <a:pt x="2689656" y="4047512"/>
                      </a:cubicBezTo>
                      <a:cubicBezTo>
                        <a:pt x="2687164" y="4061219"/>
                        <a:pt x="2683426" y="4074925"/>
                        <a:pt x="2664738" y="4071187"/>
                      </a:cubicBezTo>
                      <a:cubicBezTo>
                        <a:pt x="2648540" y="4067449"/>
                        <a:pt x="2652278" y="4053742"/>
                        <a:pt x="2652278" y="4041281"/>
                      </a:cubicBezTo>
                      <a:cubicBezTo>
                        <a:pt x="2657262" y="3991439"/>
                        <a:pt x="2661000" y="3941596"/>
                        <a:pt x="2675950" y="3892999"/>
                      </a:cubicBezTo>
                      <a:cubicBezTo>
                        <a:pt x="2680934" y="3879293"/>
                        <a:pt x="2683426" y="3874308"/>
                        <a:pt x="2697130" y="3873062"/>
                      </a:cubicBezTo>
                      <a:cubicBezTo>
                        <a:pt x="2751950" y="3870570"/>
                        <a:pt x="2803032" y="3849387"/>
                        <a:pt x="2856606" y="3838172"/>
                      </a:cubicBezTo>
                      <a:cubicBezTo>
                        <a:pt x="2893984" y="3830696"/>
                        <a:pt x="2935098" y="3821974"/>
                        <a:pt x="2969984" y="3851879"/>
                      </a:cubicBezTo>
                      <a:cubicBezTo>
                        <a:pt x="2977460" y="3859356"/>
                        <a:pt x="2986180" y="3873062"/>
                        <a:pt x="2999886" y="3863094"/>
                      </a:cubicBezTo>
                      <a:cubicBezTo>
                        <a:pt x="3012344" y="3851879"/>
                        <a:pt x="3008608" y="3836926"/>
                        <a:pt x="3002378" y="3824466"/>
                      </a:cubicBezTo>
                      <a:cubicBezTo>
                        <a:pt x="2992410" y="3807021"/>
                        <a:pt x="2978706" y="3792068"/>
                        <a:pt x="2978706" y="3770885"/>
                      </a:cubicBezTo>
                      <a:cubicBezTo>
                        <a:pt x="2978706" y="3728519"/>
                        <a:pt x="2969984" y="3698613"/>
                        <a:pt x="2913918" y="3704843"/>
                      </a:cubicBezTo>
                      <a:cubicBezTo>
                        <a:pt x="2887754" y="3708581"/>
                        <a:pt x="2865328" y="3678676"/>
                        <a:pt x="2836672" y="3672445"/>
                      </a:cubicBezTo>
                      <a:cubicBezTo>
                        <a:pt x="2810508" y="3664969"/>
                        <a:pt x="2795558" y="3671199"/>
                        <a:pt x="2793066" y="3698613"/>
                      </a:cubicBezTo>
                      <a:cubicBezTo>
                        <a:pt x="2793066" y="3709827"/>
                        <a:pt x="2785590" y="3719796"/>
                        <a:pt x="2783098" y="3729765"/>
                      </a:cubicBezTo>
                      <a:cubicBezTo>
                        <a:pt x="2771886" y="3777115"/>
                        <a:pt x="2771886" y="3778361"/>
                        <a:pt x="2728278" y="3767147"/>
                      </a:cubicBezTo>
                      <a:cubicBezTo>
                        <a:pt x="2712082" y="3762162"/>
                        <a:pt x="2705852" y="3765901"/>
                        <a:pt x="2703360" y="3780853"/>
                      </a:cubicBezTo>
                      <a:cubicBezTo>
                        <a:pt x="2700868" y="3807021"/>
                        <a:pt x="2683426" y="3814497"/>
                        <a:pt x="2659754" y="3814497"/>
                      </a:cubicBezTo>
                      <a:cubicBezTo>
                        <a:pt x="2626114" y="3815743"/>
                        <a:pt x="2617392" y="3833188"/>
                        <a:pt x="2631098" y="3863094"/>
                      </a:cubicBezTo>
                      <a:cubicBezTo>
                        <a:pt x="2633590" y="3869324"/>
                        <a:pt x="2639820" y="3875554"/>
                        <a:pt x="2633590" y="3883031"/>
                      </a:cubicBezTo>
                      <a:cubicBezTo>
                        <a:pt x="2626114" y="3890507"/>
                        <a:pt x="2616146" y="3889261"/>
                        <a:pt x="2608672" y="3884277"/>
                      </a:cubicBezTo>
                      <a:cubicBezTo>
                        <a:pt x="2582508" y="3869324"/>
                        <a:pt x="2568802" y="3885523"/>
                        <a:pt x="2552606" y="3901722"/>
                      </a:cubicBezTo>
                      <a:cubicBezTo>
                        <a:pt x="2546376" y="3909198"/>
                        <a:pt x="2546376" y="3930381"/>
                        <a:pt x="2527688" y="3919167"/>
                      </a:cubicBezTo>
                      <a:cubicBezTo>
                        <a:pt x="2512736" y="3909198"/>
                        <a:pt x="2513982" y="3892999"/>
                        <a:pt x="2520212" y="3876801"/>
                      </a:cubicBezTo>
                      <a:cubicBezTo>
                        <a:pt x="2525196" y="3866832"/>
                        <a:pt x="2527688" y="3854371"/>
                        <a:pt x="2513982" y="3849387"/>
                      </a:cubicBezTo>
                      <a:cubicBezTo>
                        <a:pt x="2501524" y="3844403"/>
                        <a:pt x="2487818" y="3845649"/>
                        <a:pt x="2479098" y="3859356"/>
                      </a:cubicBezTo>
                      <a:cubicBezTo>
                        <a:pt x="2476606" y="3863094"/>
                        <a:pt x="2475360" y="3866832"/>
                        <a:pt x="2474114" y="3870570"/>
                      </a:cubicBezTo>
                      <a:cubicBezTo>
                        <a:pt x="2465392" y="3890507"/>
                        <a:pt x="2460408" y="3914183"/>
                        <a:pt x="2430506" y="3892999"/>
                      </a:cubicBezTo>
                      <a:cubicBezTo>
                        <a:pt x="2419294" y="3884277"/>
                        <a:pt x="2418048" y="3897984"/>
                        <a:pt x="2414310" y="3902968"/>
                      </a:cubicBezTo>
                      <a:cubicBezTo>
                        <a:pt x="2404342" y="3917921"/>
                        <a:pt x="2395622" y="3935366"/>
                        <a:pt x="2374442" y="3919167"/>
                      </a:cubicBezTo>
                      <a:cubicBezTo>
                        <a:pt x="2348278" y="3900476"/>
                        <a:pt x="2342048" y="3866832"/>
                        <a:pt x="2360736" y="3851879"/>
                      </a:cubicBezTo>
                      <a:cubicBezTo>
                        <a:pt x="2375688" y="3840665"/>
                        <a:pt x="2395622" y="3834434"/>
                        <a:pt x="2376932" y="3810759"/>
                      </a:cubicBezTo>
                      <a:cubicBezTo>
                        <a:pt x="2400606" y="3794560"/>
                        <a:pt x="2383162" y="3768393"/>
                        <a:pt x="2391884" y="3748456"/>
                      </a:cubicBezTo>
                      <a:cubicBezTo>
                        <a:pt x="2399360" y="3729765"/>
                        <a:pt x="2366966" y="3697367"/>
                        <a:pt x="2349524" y="3704843"/>
                      </a:cubicBezTo>
                      <a:cubicBezTo>
                        <a:pt x="2332080" y="3711074"/>
                        <a:pt x="2317130" y="3713566"/>
                        <a:pt x="2298440" y="3713566"/>
                      </a:cubicBezTo>
                      <a:cubicBezTo>
                        <a:pt x="2284736" y="3713566"/>
                        <a:pt x="2266048" y="3718550"/>
                        <a:pt x="2262310" y="3732257"/>
                      </a:cubicBezTo>
                      <a:cubicBezTo>
                        <a:pt x="2249850" y="3775869"/>
                        <a:pt x="2216212" y="3752194"/>
                        <a:pt x="2192538" y="3753440"/>
                      </a:cubicBezTo>
                      <a:cubicBezTo>
                        <a:pt x="2181326" y="3754686"/>
                        <a:pt x="2175096" y="3747210"/>
                        <a:pt x="2178834" y="3733503"/>
                      </a:cubicBezTo>
                      <a:cubicBezTo>
                        <a:pt x="2181326" y="3726026"/>
                        <a:pt x="2181326" y="3716058"/>
                        <a:pt x="2181326" y="3708581"/>
                      </a:cubicBezTo>
                      <a:cubicBezTo>
                        <a:pt x="2181326" y="3688644"/>
                        <a:pt x="2181326" y="3663723"/>
                        <a:pt x="2162638" y="3658739"/>
                      </a:cubicBezTo>
                      <a:cubicBezTo>
                        <a:pt x="2138964" y="3652508"/>
                        <a:pt x="2114046" y="3627587"/>
                        <a:pt x="2086636" y="3655001"/>
                      </a:cubicBezTo>
                      <a:cubicBezTo>
                        <a:pt x="2081654" y="3658739"/>
                        <a:pt x="2075424" y="3662477"/>
                        <a:pt x="2069194" y="3657493"/>
                      </a:cubicBezTo>
                      <a:cubicBezTo>
                        <a:pt x="2060472" y="3648770"/>
                        <a:pt x="2051752" y="3636309"/>
                        <a:pt x="2057982" y="3625095"/>
                      </a:cubicBezTo>
                      <a:cubicBezTo>
                        <a:pt x="2072932" y="3596435"/>
                        <a:pt x="2071686" y="3566530"/>
                        <a:pt x="2071686" y="3534132"/>
                      </a:cubicBezTo>
                      <a:cubicBezTo>
                        <a:pt x="2071686" y="3512949"/>
                        <a:pt x="2079162" y="3490520"/>
                        <a:pt x="2076670" y="3468090"/>
                      </a:cubicBezTo>
                      <a:cubicBezTo>
                        <a:pt x="2074178" y="3455630"/>
                        <a:pt x="2071686" y="3445661"/>
                        <a:pt x="2065456" y="3434447"/>
                      </a:cubicBezTo>
                      <a:cubicBezTo>
                        <a:pt x="2052998" y="3414509"/>
                        <a:pt x="2040538" y="3403295"/>
                        <a:pt x="2018112" y="3421986"/>
                      </a:cubicBezTo>
                      <a:cubicBezTo>
                        <a:pt x="2011882" y="3428216"/>
                        <a:pt x="2000670" y="3431954"/>
                        <a:pt x="1986964" y="3436939"/>
                      </a:cubicBezTo>
                      <a:cubicBezTo>
                        <a:pt x="2009390" y="3445661"/>
                        <a:pt x="2029326" y="3448153"/>
                        <a:pt x="2038046" y="3468090"/>
                      </a:cubicBezTo>
                      <a:cubicBezTo>
                        <a:pt x="2041784" y="3476813"/>
                        <a:pt x="2054244" y="3483043"/>
                        <a:pt x="2041784" y="3493012"/>
                      </a:cubicBezTo>
                      <a:cubicBezTo>
                        <a:pt x="2030572" y="3500488"/>
                        <a:pt x="2016866" y="3497996"/>
                        <a:pt x="2010636" y="3485535"/>
                      </a:cubicBezTo>
                      <a:cubicBezTo>
                        <a:pt x="2000670" y="3464352"/>
                        <a:pt x="1986964" y="3451891"/>
                        <a:pt x="1964538" y="3443169"/>
                      </a:cubicBezTo>
                      <a:cubicBezTo>
                        <a:pt x="1938374" y="3431954"/>
                        <a:pt x="1953324" y="3415756"/>
                        <a:pt x="1965784" y="3405787"/>
                      </a:cubicBezTo>
                      <a:cubicBezTo>
                        <a:pt x="1989456" y="3389588"/>
                        <a:pt x="1984472" y="3379620"/>
                        <a:pt x="1960800" y="3370897"/>
                      </a:cubicBezTo>
                      <a:cubicBezTo>
                        <a:pt x="1932144" y="3358436"/>
                        <a:pt x="1919686" y="3338499"/>
                        <a:pt x="1937128" y="3308594"/>
                      </a:cubicBezTo>
                      <a:cubicBezTo>
                        <a:pt x="1944604" y="3296133"/>
                        <a:pt x="1939620" y="3289903"/>
                        <a:pt x="1930898" y="3283672"/>
                      </a:cubicBezTo>
                      <a:cubicBezTo>
                        <a:pt x="1920932" y="3276196"/>
                        <a:pt x="1910964" y="3283672"/>
                        <a:pt x="1909718" y="3291149"/>
                      </a:cubicBezTo>
                      <a:cubicBezTo>
                        <a:pt x="1896014" y="3347222"/>
                        <a:pt x="1868604" y="3323547"/>
                        <a:pt x="1841194" y="3303609"/>
                      </a:cubicBezTo>
                      <a:cubicBezTo>
                        <a:pt x="1829980" y="3294887"/>
                        <a:pt x="1821260" y="3286165"/>
                        <a:pt x="1815030" y="3274950"/>
                      </a:cubicBezTo>
                      <a:cubicBezTo>
                        <a:pt x="1803816" y="3248783"/>
                        <a:pt x="1792604" y="3222615"/>
                        <a:pt x="1757718" y="3225107"/>
                      </a:cubicBezTo>
                      <a:cubicBezTo>
                        <a:pt x="1751488" y="3225107"/>
                        <a:pt x="1746504" y="3221369"/>
                        <a:pt x="1745258" y="3216385"/>
                      </a:cubicBezTo>
                      <a:cubicBezTo>
                        <a:pt x="1744012" y="3206416"/>
                        <a:pt x="1748996" y="3197694"/>
                        <a:pt x="1757718" y="3197694"/>
                      </a:cubicBezTo>
                      <a:cubicBezTo>
                        <a:pt x="1786374" y="3193956"/>
                        <a:pt x="1795094" y="3176511"/>
                        <a:pt x="1793850" y="3150343"/>
                      </a:cubicBezTo>
                      <a:cubicBezTo>
                        <a:pt x="1793850" y="3149097"/>
                        <a:pt x="1795094" y="3145359"/>
                        <a:pt x="1796340" y="3145359"/>
                      </a:cubicBezTo>
                      <a:cubicBezTo>
                        <a:pt x="1831226" y="3111715"/>
                        <a:pt x="1821260" y="3071841"/>
                        <a:pt x="1818768" y="3030721"/>
                      </a:cubicBezTo>
                      <a:cubicBezTo>
                        <a:pt x="1817522" y="3007045"/>
                        <a:pt x="1807554" y="2984616"/>
                        <a:pt x="1790112" y="2974648"/>
                      </a:cubicBezTo>
                      <a:cubicBezTo>
                        <a:pt x="1746504" y="2944742"/>
                        <a:pt x="1714112" y="2902376"/>
                        <a:pt x="1666766" y="2876208"/>
                      </a:cubicBezTo>
                      <a:cubicBezTo>
                        <a:pt x="1633128" y="2856271"/>
                        <a:pt x="1614438" y="2823873"/>
                        <a:pt x="1606964" y="2785245"/>
                      </a:cubicBezTo>
                      <a:cubicBezTo>
                        <a:pt x="1601980" y="2759078"/>
                        <a:pt x="1587028" y="2739141"/>
                        <a:pt x="1567094" y="2721696"/>
                      </a:cubicBezTo>
                      <a:cubicBezTo>
                        <a:pt x="1550898" y="2705497"/>
                        <a:pt x="1549652" y="2689298"/>
                        <a:pt x="1563356" y="2671853"/>
                      </a:cubicBezTo>
                      <a:cubicBezTo>
                        <a:pt x="1573324" y="2660639"/>
                        <a:pt x="1577062" y="2644440"/>
                        <a:pt x="1585782" y="2633225"/>
                      </a:cubicBezTo>
                      <a:cubicBezTo>
                        <a:pt x="1614438" y="2593351"/>
                        <a:pt x="1613192" y="2547246"/>
                        <a:pt x="1613192" y="2502388"/>
                      </a:cubicBezTo>
                      <a:cubicBezTo>
                        <a:pt x="1611946" y="2488681"/>
                        <a:pt x="1614438" y="2476221"/>
                        <a:pt x="1619422" y="2463760"/>
                      </a:cubicBezTo>
                      <a:cubicBezTo>
                        <a:pt x="1624406" y="2448807"/>
                        <a:pt x="1631882" y="2443823"/>
                        <a:pt x="1646832" y="2448807"/>
                      </a:cubicBezTo>
                      <a:cubicBezTo>
                        <a:pt x="1672996" y="2458776"/>
                        <a:pt x="1685456" y="2450053"/>
                        <a:pt x="1686702" y="2421394"/>
                      </a:cubicBezTo>
                      <a:cubicBezTo>
                        <a:pt x="1689192" y="2400210"/>
                        <a:pt x="1705390" y="2382766"/>
                        <a:pt x="1702898" y="2357844"/>
                      </a:cubicBezTo>
                      <a:cubicBezTo>
                        <a:pt x="1700406" y="2347876"/>
                        <a:pt x="1716602" y="2340399"/>
                        <a:pt x="1726570" y="2342891"/>
                      </a:cubicBezTo>
                      <a:cubicBezTo>
                        <a:pt x="1750242" y="2349122"/>
                        <a:pt x="1776406" y="2350368"/>
                        <a:pt x="1783882" y="2384012"/>
                      </a:cubicBezTo>
                      <a:cubicBezTo>
                        <a:pt x="1788866" y="2411425"/>
                        <a:pt x="1808800" y="2435100"/>
                        <a:pt x="1803816" y="2466252"/>
                      </a:cubicBezTo>
                      <a:cubicBezTo>
                        <a:pt x="1790112" y="2462514"/>
                        <a:pt x="1790112" y="2430116"/>
                        <a:pt x="1766440" y="2448807"/>
                      </a:cubicBezTo>
                      <a:cubicBezTo>
                        <a:pt x="1750242" y="2462514"/>
                        <a:pt x="1744012" y="2476221"/>
                        <a:pt x="1752734" y="2502388"/>
                      </a:cubicBezTo>
                      <a:cubicBezTo>
                        <a:pt x="1761456" y="2523571"/>
                        <a:pt x="1762702" y="2550985"/>
                        <a:pt x="1752734" y="2574660"/>
                      </a:cubicBezTo>
                      <a:cubicBezTo>
                        <a:pt x="1745258" y="2595843"/>
                        <a:pt x="1746504" y="2613288"/>
                        <a:pt x="1757718" y="2630733"/>
                      </a:cubicBezTo>
                      <a:cubicBezTo>
                        <a:pt x="1771422" y="2651916"/>
                        <a:pt x="1776406" y="2674345"/>
                        <a:pt x="1766440" y="2700513"/>
                      </a:cubicBezTo>
                      <a:cubicBezTo>
                        <a:pt x="1758964" y="2721696"/>
                        <a:pt x="1778898" y="2730418"/>
                        <a:pt x="1787620" y="2744125"/>
                      </a:cubicBezTo>
                      <a:cubicBezTo>
                        <a:pt x="1796340" y="2760324"/>
                        <a:pt x="1803816" y="2770293"/>
                        <a:pt x="1824996" y="2759078"/>
                      </a:cubicBezTo>
                      <a:cubicBezTo>
                        <a:pt x="1841194" y="2750355"/>
                        <a:pt x="1846178" y="2765308"/>
                        <a:pt x="1843686" y="2779015"/>
                      </a:cubicBezTo>
                      <a:cubicBezTo>
                        <a:pt x="1839948" y="2797706"/>
                        <a:pt x="1828734" y="2813905"/>
                        <a:pt x="1815030" y="2826366"/>
                      </a:cubicBezTo>
                      <a:cubicBezTo>
                        <a:pt x="1808800" y="2832596"/>
                        <a:pt x="1801324" y="2841318"/>
                        <a:pt x="1805062" y="2848795"/>
                      </a:cubicBezTo>
                      <a:cubicBezTo>
                        <a:pt x="1817522" y="2872470"/>
                        <a:pt x="1808800" y="2902376"/>
                        <a:pt x="1821260" y="2921067"/>
                      </a:cubicBezTo>
                      <a:cubicBezTo>
                        <a:pt x="1841194" y="2949726"/>
                        <a:pt x="1838702" y="2985862"/>
                        <a:pt x="1868604" y="3014522"/>
                      </a:cubicBezTo>
                      <a:cubicBezTo>
                        <a:pt x="1902242" y="3048166"/>
                        <a:pt x="1932144" y="3091778"/>
                        <a:pt x="1959554" y="3132898"/>
                      </a:cubicBezTo>
                      <a:cubicBezTo>
                        <a:pt x="1972014" y="3152835"/>
                        <a:pt x="1984472" y="3170280"/>
                        <a:pt x="2011882" y="3156574"/>
                      </a:cubicBezTo>
                      <a:cubicBezTo>
                        <a:pt x="2023096" y="3151589"/>
                        <a:pt x="2028080" y="3162804"/>
                        <a:pt x="2030572" y="3170280"/>
                      </a:cubicBezTo>
                      <a:cubicBezTo>
                        <a:pt x="2044276" y="3220123"/>
                        <a:pt x="2087882" y="3257505"/>
                        <a:pt x="2084146" y="3314824"/>
                      </a:cubicBezTo>
                      <a:cubicBezTo>
                        <a:pt x="2082900" y="3340992"/>
                        <a:pt x="2107818" y="3365913"/>
                        <a:pt x="2110310" y="3395818"/>
                      </a:cubicBezTo>
                      <a:cubicBezTo>
                        <a:pt x="2110310" y="3402049"/>
                        <a:pt x="2116538" y="3402049"/>
                        <a:pt x="2122768" y="3400803"/>
                      </a:cubicBezTo>
                      <a:cubicBezTo>
                        <a:pt x="2145194" y="3392080"/>
                        <a:pt x="2160146" y="3402049"/>
                        <a:pt x="2171358" y="3421986"/>
                      </a:cubicBezTo>
                      <a:cubicBezTo>
                        <a:pt x="2173850" y="3425724"/>
                        <a:pt x="2178834" y="3428216"/>
                        <a:pt x="2183818" y="3431954"/>
                      </a:cubicBezTo>
                      <a:cubicBezTo>
                        <a:pt x="2192538" y="3439431"/>
                        <a:pt x="2209982" y="3439431"/>
                        <a:pt x="2203752" y="3456876"/>
                      </a:cubicBezTo>
                      <a:cubicBezTo>
                        <a:pt x="2198768" y="3471829"/>
                        <a:pt x="2190048" y="3484289"/>
                        <a:pt x="2171358" y="3484289"/>
                      </a:cubicBezTo>
                      <a:cubicBezTo>
                        <a:pt x="2161392" y="3484289"/>
                        <a:pt x="2145194" y="3481797"/>
                        <a:pt x="2145194" y="3495504"/>
                      </a:cubicBezTo>
                      <a:cubicBezTo>
                        <a:pt x="2145194" y="3511703"/>
                        <a:pt x="2151424" y="3529148"/>
                        <a:pt x="2168866" y="3535378"/>
                      </a:cubicBezTo>
                      <a:cubicBezTo>
                        <a:pt x="2176342" y="3537870"/>
                        <a:pt x="2183818" y="3537870"/>
                        <a:pt x="2190048" y="3544100"/>
                      </a:cubicBezTo>
                      <a:cubicBezTo>
                        <a:pt x="2218702" y="3569022"/>
                        <a:pt x="2219948" y="3569022"/>
                        <a:pt x="2227424" y="3534132"/>
                      </a:cubicBezTo>
                      <a:cubicBezTo>
                        <a:pt x="2231162" y="3516687"/>
                        <a:pt x="2238638" y="3511703"/>
                        <a:pt x="2251096" y="3524163"/>
                      </a:cubicBezTo>
                      <a:cubicBezTo>
                        <a:pt x="2267294" y="3539116"/>
                        <a:pt x="2283490" y="3556561"/>
                        <a:pt x="2297196" y="3574006"/>
                      </a:cubicBezTo>
                      <a:cubicBezTo>
                        <a:pt x="2305916" y="3586467"/>
                        <a:pt x="2294704" y="3596435"/>
                        <a:pt x="2287228" y="3606404"/>
                      </a:cubicBezTo>
                      <a:cubicBezTo>
                        <a:pt x="2267294" y="3632571"/>
                        <a:pt x="2274768" y="3674938"/>
                        <a:pt x="2302178" y="3692383"/>
                      </a:cubicBezTo>
                      <a:cubicBezTo>
                        <a:pt x="2310900" y="3697367"/>
                        <a:pt x="2319622" y="3703597"/>
                        <a:pt x="2330834" y="3696121"/>
                      </a:cubicBezTo>
                      <a:cubicBezTo>
                        <a:pt x="2345786" y="3687398"/>
                        <a:pt x="2360736" y="3687398"/>
                        <a:pt x="2376932" y="3696121"/>
                      </a:cubicBezTo>
                      <a:cubicBezTo>
                        <a:pt x="2396868" y="3708581"/>
                        <a:pt x="2398114" y="3684906"/>
                        <a:pt x="2409326" y="3678676"/>
                      </a:cubicBezTo>
                      <a:cubicBezTo>
                        <a:pt x="2418048" y="3672445"/>
                        <a:pt x="2418048" y="3651262"/>
                        <a:pt x="2434244" y="3658739"/>
                      </a:cubicBezTo>
                      <a:cubicBezTo>
                        <a:pt x="2451688" y="3664969"/>
                        <a:pt x="2445458" y="3682414"/>
                        <a:pt x="2444212" y="3696121"/>
                      </a:cubicBezTo>
                      <a:cubicBezTo>
                        <a:pt x="2444212" y="3701105"/>
                        <a:pt x="2441720" y="3703597"/>
                        <a:pt x="2440474" y="3711074"/>
                      </a:cubicBezTo>
                      <a:cubicBezTo>
                        <a:pt x="2471622" y="3708581"/>
                        <a:pt x="2500278" y="3711074"/>
                        <a:pt x="2531426" y="3692383"/>
                      </a:cubicBezTo>
                      <a:cubicBezTo>
                        <a:pt x="2523950" y="3721042"/>
                        <a:pt x="2490310" y="3752194"/>
                        <a:pt x="2527688" y="3762162"/>
                      </a:cubicBezTo>
                      <a:cubicBezTo>
                        <a:pt x="2560082" y="3770885"/>
                        <a:pt x="2546376" y="3726026"/>
                        <a:pt x="2562572" y="3708581"/>
                      </a:cubicBezTo>
                      <a:cubicBezTo>
                        <a:pt x="2577524" y="3722288"/>
                        <a:pt x="2594966" y="3734749"/>
                        <a:pt x="2618638" y="3738487"/>
                      </a:cubicBezTo>
                      <a:cubicBezTo>
                        <a:pt x="2647294" y="3743471"/>
                        <a:pt x="2670966" y="3743471"/>
                        <a:pt x="2687164" y="3711074"/>
                      </a:cubicBezTo>
                      <a:cubicBezTo>
                        <a:pt x="2693394" y="3696121"/>
                        <a:pt x="2707098" y="3683660"/>
                        <a:pt x="2729524" y="3693629"/>
                      </a:cubicBezTo>
                      <a:cubicBezTo>
                        <a:pt x="2744476" y="3699859"/>
                        <a:pt x="2755688" y="3689890"/>
                        <a:pt x="2761918" y="3676184"/>
                      </a:cubicBezTo>
                      <a:cubicBezTo>
                        <a:pt x="2776868" y="3643786"/>
                        <a:pt x="2791820" y="3637556"/>
                        <a:pt x="2826706" y="3647524"/>
                      </a:cubicBezTo>
                      <a:cubicBezTo>
                        <a:pt x="2830442" y="3648770"/>
                        <a:pt x="2834180" y="3652508"/>
                        <a:pt x="2837918" y="3652508"/>
                      </a:cubicBezTo>
                      <a:cubicBezTo>
                        <a:pt x="2872804" y="3648770"/>
                        <a:pt x="2901460" y="3647524"/>
                        <a:pt x="2925132" y="3687398"/>
                      </a:cubicBezTo>
                      <a:cubicBezTo>
                        <a:pt x="2938836" y="3712320"/>
                        <a:pt x="2969984" y="3684906"/>
                        <a:pt x="2992410" y="3676184"/>
                      </a:cubicBezTo>
                      <a:cubicBezTo>
                        <a:pt x="3003624" y="3673692"/>
                        <a:pt x="2994902" y="3659985"/>
                        <a:pt x="2987426" y="3657493"/>
                      </a:cubicBezTo>
                      <a:cubicBezTo>
                        <a:pt x="2962508" y="3643786"/>
                        <a:pt x="2937590" y="3632571"/>
                        <a:pt x="2911426" y="3622603"/>
                      </a:cubicBezTo>
                      <a:cubicBezTo>
                        <a:pt x="2901460" y="3617618"/>
                        <a:pt x="2892738" y="3612634"/>
                        <a:pt x="2896476" y="3603912"/>
                      </a:cubicBezTo>
                      <a:cubicBezTo>
                        <a:pt x="2907688" y="3574006"/>
                        <a:pt x="2862836" y="3549085"/>
                        <a:pt x="2886508" y="3522917"/>
                      </a:cubicBezTo>
                      <a:cubicBezTo>
                        <a:pt x="2896476" y="3511703"/>
                        <a:pt x="2920148" y="3510457"/>
                        <a:pt x="2932608" y="3493012"/>
                      </a:cubicBezTo>
                      <a:cubicBezTo>
                        <a:pt x="2933852" y="3490520"/>
                        <a:pt x="2942574" y="3491766"/>
                        <a:pt x="2943820" y="3494258"/>
                      </a:cubicBezTo>
                      <a:cubicBezTo>
                        <a:pt x="2971230" y="3525409"/>
                        <a:pt x="3009854" y="3535378"/>
                        <a:pt x="3043492" y="3552823"/>
                      </a:cubicBezTo>
                      <a:cubicBezTo>
                        <a:pt x="3048476" y="3554069"/>
                        <a:pt x="3050968" y="3559053"/>
                        <a:pt x="3053460" y="3562792"/>
                      </a:cubicBezTo>
                      <a:cubicBezTo>
                        <a:pt x="3067164" y="3592697"/>
                        <a:pt x="3079624" y="3585221"/>
                        <a:pt x="3092082" y="3560299"/>
                      </a:cubicBezTo>
                      <a:cubicBezTo>
                        <a:pt x="3100804" y="3544100"/>
                        <a:pt x="3115756" y="3539116"/>
                        <a:pt x="3133198" y="3549085"/>
                      </a:cubicBezTo>
                      <a:cubicBezTo>
                        <a:pt x="3141920" y="3554069"/>
                        <a:pt x="3150640" y="3559053"/>
                        <a:pt x="3160608" y="3561545"/>
                      </a:cubicBezTo>
                      <a:cubicBezTo>
                        <a:pt x="3176804" y="3566530"/>
                        <a:pt x="3193002" y="3559053"/>
                        <a:pt x="3209198" y="3554069"/>
                      </a:cubicBezTo>
                      <a:cubicBezTo>
                        <a:pt x="3241592" y="3547839"/>
                        <a:pt x="3206706" y="3530394"/>
                        <a:pt x="3211690" y="3516687"/>
                      </a:cubicBezTo>
                      <a:cubicBezTo>
                        <a:pt x="3215428" y="3505472"/>
                        <a:pt x="3211690" y="3490520"/>
                        <a:pt x="3214182" y="3478059"/>
                      </a:cubicBezTo>
                      <a:cubicBezTo>
                        <a:pt x="3220412" y="3443169"/>
                        <a:pt x="3240346" y="3435693"/>
                        <a:pt x="3271494" y="3453138"/>
                      </a:cubicBezTo>
                      <a:cubicBezTo>
                        <a:pt x="3298904" y="3468090"/>
                        <a:pt x="3332542" y="3466844"/>
                        <a:pt x="3359952" y="3485535"/>
                      </a:cubicBezTo>
                      <a:cubicBezTo>
                        <a:pt x="3373658" y="3495504"/>
                        <a:pt x="3394838" y="3475567"/>
                        <a:pt x="3414772" y="3470583"/>
                      </a:cubicBezTo>
                      <a:cubicBezTo>
                        <a:pt x="3433462" y="3464352"/>
                        <a:pt x="3449658" y="3460614"/>
                        <a:pt x="3460872" y="3483043"/>
                      </a:cubicBezTo>
                      <a:cubicBezTo>
                        <a:pt x="3469592" y="3499242"/>
                        <a:pt x="3485790" y="3497996"/>
                        <a:pt x="3500740" y="3493012"/>
                      </a:cubicBezTo>
                      <a:cubicBezTo>
                        <a:pt x="3533134" y="3480551"/>
                        <a:pt x="3564282" y="3470583"/>
                        <a:pt x="3595428" y="3490520"/>
                      </a:cubicBezTo>
                      <a:cubicBezTo>
                        <a:pt x="3619102" y="3474321"/>
                        <a:pt x="3635298" y="3491766"/>
                        <a:pt x="3650248" y="3504226"/>
                      </a:cubicBezTo>
                      <a:cubicBezTo>
                        <a:pt x="3668938" y="3520425"/>
                        <a:pt x="3687626" y="3534132"/>
                        <a:pt x="3708806" y="3545347"/>
                      </a:cubicBezTo>
                      <a:cubicBezTo>
                        <a:pt x="3746184" y="3565284"/>
                        <a:pt x="3779822" y="3551577"/>
                        <a:pt x="3814708" y="3545347"/>
                      </a:cubicBezTo>
                      <a:cubicBezTo>
                        <a:pt x="3833396" y="3541608"/>
                        <a:pt x="3835888" y="3525409"/>
                        <a:pt x="3838380" y="3510457"/>
                      </a:cubicBezTo>
                      <a:cubicBezTo>
                        <a:pt x="3847102" y="3473075"/>
                        <a:pt x="3862052" y="3466844"/>
                        <a:pt x="3893200" y="3486781"/>
                      </a:cubicBezTo>
                      <a:cubicBezTo>
                        <a:pt x="3914380" y="3500488"/>
                        <a:pt x="3929332" y="3517933"/>
                        <a:pt x="3936808" y="3542854"/>
                      </a:cubicBezTo>
                      <a:cubicBezTo>
                        <a:pt x="3949266" y="3576498"/>
                        <a:pt x="3964218" y="3583975"/>
                        <a:pt x="3999102" y="3578990"/>
                      </a:cubicBezTo>
                      <a:cubicBezTo>
                        <a:pt x="4011250" y="3577121"/>
                        <a:pt x="4024098" y="3575252"/>
                        <a:pt x="4031866" y="3583897"/>
                      </a:cubicBezTo>
                      <a:lnTo>
                        <a:pt x="4037286" y="3595494"/>
                      </a:lnTo>
                      <a:lnTo>
                        <a:pt x="4091774" y="3586636"/>
                      </a:lnTo>
                      <a:cubicBezTo>
                        <a:pt x="4110950" y="3585233"/>
                        <a:pt x="4130596" y="3586480"/>
                        <a:pt x="4151176" y="3593342"/>
                      </a:cubicBezTo>
                      <a:cubicBezTo>
                        <a:pt x="4187346" y="3607064"/>
                        <a:pt x="4222270" y="3583362"/>
                        <a:pt x="4253452" y="3565896"/>
                      </a:cubicBezTo>
                      <a:cubicBezTo>
                        <a:pt x="4269666" y="3554669"/>
                        <a:pt x="4282138" y="3553421"/>
                        <a:pt x="4297106" y="3569639"/>
                      </a:cubicBezTo>
                      <a:cubicBezTo>
                        <a:pt x="4318310" y="3593342"/>
                        <a:pt x="4344502" y="3593342"/>
                        <a:pt x="4368200" y="3577124"/>
                      </a:cubicBezTo>
                      <a:cubicBezTo>
                        <a:pt x="4394392" y="3559659"/>
                        <a:pt x="4423080" y="3553421"/>
                        <a:pt x="4451766" y="3549679"/>
                      </a:cubicBezTo>
                      <a:cubicBezTo>
                        <a:pt x="4506646" y="3539699"/>
                        <a:pt x="4545312" y="3515996"/>
                        <a:pt x="4554042" y="3454868"/>
                      </a:cubicBezTo>
                      <a:cubicBezTo>
                        <a:pt x="4560278" y="3419937"/>
                        <a:pt x="4576492" y="3385007"/>
                        <a:pt x="4551548" y="3351324"/>
                      </a:cubicBezTo>
                      <a:cubicBezTo>
                        <a:pt x="4545312" y="3341344"/>
                        <a:pt x="4550300" y="3330116"/>
                        <a:pt x="4554042" y="3318889"/>
                      </a:cubicBezTo>
                      <a:cubicBezTo>
                        <a:pt x="4562772" y="3297681"/>
                        <a:pt x="4561526" y="3277721"/>
                        <a:pt x="4557784" y="3257761"/>
                      </a:cubicBezTo>
                      <a:cubicBezTo>
                        <a:pt x="4555290" y="3246533"/>
                        <a:pt x="4551548" y="3234058"/>
                        <a:pt x="4540322" y="3231563"/>
                      </a:cubicBezTo>
                      <a:cubicBezTo>
                        <a:pt x="4512882" y="3225325"/>
                        <a:pt x="4492926" y="3206613"/>
                        <a:pt x="4469228" y="3194138"/>
                      </a:cubicBezTo>
                      <a:cubicBezTo>
                        <a:pt x="4436800" y="3179167"/>
                        <a:pt x="4425574" y="3142989"/>
                        <a:pt x="4441788" y="3108059"/>
                      </a:cubicBezTo>
                      <a:cubicBezTo>
                        <a:pt x="4456756" y="3075624"/>
                        <a:pt x="4486690" y="3064396"/>
                        <a:pt x="4522860" y="3079366"/>
                      </a:cubicBezTo>
                      <a:cubicBezTo>
                        <a:pt x="4539074" y="3085604"/>
                        <a:pt x="4554042" y="3091841"/>
                        <a:pt x="4572752" y="3083109"/>
                      </a:cubicBezTo>
                      <a:cubicBezTo>
                        <a:pt x="4588966" y="3075624"/>
                        <a:pt x="4591460" y="3066891"/>
                        <a:pt x="4578988" y="3053169"/>
                      </a:cubicBezTo>
                      <a:cubicBezTo>
                        <a:pt x="4572752" y="3046931"/>
                        <a:pt x="4566514" y="3040693"/>
                        <a:pt x="4560278" y="3033208"/>
                      </a:cubicBezTo>
                      <a:cubicBezTo>
                        <a:pt x="4552794" y="3023228"/>
                        <a:pt x="4541570" y="3014496"/>
                        <a:pt x="4546558" y="2999525"/>
                      </a:cubicBezTo>
                      <a:cubicBezTo>
                        <a:pt x="4552794" y="2984555"/>
                        <a:pt x="4567762" y="2989545"/>
                        <a:pt x="4583976" y="2985803"/>
                      </a:cubicBezTo>
                      <a:cubicBezTo>
                        <a:pt x="4549054" y="2942140"/>
                        <a:pt x="4580234" y="2905962"/>
                        <a:pt x="4596450" y="2866042"/>
                      </a:cubicBezTo>
                      <a:cubicBezTo>
                        <a:pt x="4602686" y="2848576"/>
                        <a:pt x="4620148" y="2828616"/>
                        <a:pt x="4612664" y="2811151"/>
                      </a:cubicBezTo>
                      <a:cubicBezTo>
                        <a:pt x="4601438" y="2786201"/>
                        <a:pt x="4591460" y="2757508"/>
                        <a:pt x="4572752" y="2736300"/>
                      </a:cubicBezTo>
                      <a:cubicBezTo>
                        <a:pt x="4557784" y="2721330"/>
                        <a:pt x="4547806" y="2707607"/>
                        <a:pt x="4546558" y="2686400"/>
                      </a:cubicBezTo>
                      <a:cubicBezTo>
                        <a:pt x="4545312" y="2681410"/>
                        <a:pt x="4545312" y="2677667"/>
                        <a:pt x="4542816" y="2673925"/>
                      </a:cubicBezTo>
                      <a:cubicBezTo>
                        <a:pt x="4512882" y="2622777"/>
                        <a:pt x="4531592" y="2574124"/>
                        <a:pt x="4547806" y="2525471"/>
                      </a:cubicBezTo>
                      <a:cubicBezTo>
                        <a:pt x="4554042" y="2509253"/>
                        <a:pt x="4555290" y="2495530"/>
                        <a:pt x="4544064" y="2481808"/>
                      </a:cubicBezTo>
                      <a:cubicBezTo>
                        <a:pt x="4536580" y="2473075"/>
                        <a:pt x="4532838" y="2464342"/>
                        <a:pt x="4535334" y="2451867"/>
                      </a:cubicBezTo>
                      <a:cubicBezTo>
                        <a:pt x="4537828" y="2444382"/>
                        <a:pt x="4546558" y="2434402"/>
                        <a:pt x="4534086" y="2428164"/>
                      </a:cubicBezTo>
                      <a:cubicBezTo>
                        <a:pt x="4526602" y="2424422"/>
                        <a:pt x="4517872" y="2429412"/>
                        <a:pt x="4510388" y="2435650"/>
                      </a:cubicBezTo>
                      <a:cubicBezTo>
                        <a:pt x="4492926" y="2448125"/>
                        <a:pt x="4476712" y="2453115"/>
                        <a:pt x="4455508" y="2440640"/>
                      </a:cubicBezTo>
                      <a:cubicBezTo>
                        <a:pt x="4439294" y="2430660"/>
                        <a:pt x="4423080" y="2438145"/>
                        <a:pt x="4409360" y="2448125"/>
                      </a:cubicBezTo>
                      <a:cubicBezTo>
                        <a:pt x="4384414" y="2465590"/>
                        <a:pt x="4366952" y="2456857"/>
                        <a:pt x="4350738" y="2434402"/>
                      </a:cubicBezTo>
                      <a:cubicBezTo>
                        <a:pt x="4337018" y="2415689"/>
                        <a:pt x="4330782" y="2395729"/>
                        <a:pt x="4320804" y="2375769"/>
                      </a:cubicBezTo>
                      <a:cubicBezTo>
                        <a:pt x="4317062" y="2370779"/>
                        <a:pt x="4313320" y="2363294"/>
                        <a:pt x="4308330" y="2350819"/>
                      </a:cubicBezTo>
                      <a:cubicBezTo>
                        <a:pt x="4312072" y="2364541"/>
                        <a:pt x="4317062" y="2369531"/>
                        <a:pt x="4319556" y="2377016"/>
                      </a:cubicBezTo>
                      <a:cubicBezTo>
                        <a:pt x="4304590" y="2406957"/>
                        <a:pt x="4302094" y="2435650"/>
                        <a:pt x="4322050" y="2465590"/>
                      </a:cubicBezTo>
                      <a:cubicBezTo>
                        <a:pt x="4330782" y="2479313"/>
                        <a:pt x="4329534" y="2496778"/>
                        <a:pt x="4322050" y="2510500"/>
                      </a:cubicBezTo>
                      <a:cubicBezTo>
                        <a:pt x="4308330" y="2536698"/>
                        <a:pt x="4317062" y="2556658"/>
                        <a:pt x="4333276" y="2577866"/>
                      </a:cubicBezTo>
                      <a:cubicBezTo>
                        <a:pt x="4366952" y="2620282"/>
                        <a:pt x="4360716" y="2637747"/>
                        <a:pt x="4310826" y="2656459"/>
                      </a:cubicBezTo>
                      <a:cubicBezTo>
                        <a:pt x="4289622" y="2663944"/>
                        <a:pt x="4284632" y="2672677"/>
                        <a:pt x="4300848" y="2691390"/>
                      </a:cubicBezTo>
                      <a:cubicBezTo>
                        <a:pt x="4312072" y="2706360"/>
                        <a:pt x="4322050" y="2722578"/>
                        <a:pt x="4338266" y="2736300"/>
                      </a:cubicBezTo>
                      <a:cubicBezTo>
                        <a:pt x="4363210" y="2760003"/>
                        <a:pt x="4365706" y="2798676"/>
                        <a:pt x="4345748" y="2827369"/>
                      </a:cubicBezTo>
                      <a:cubicBezTo>
                        <a:pt x="4339512" y="2834854"/>
                        <a:pt x="4333276" y="2844834"/>
                        <a:pt x="4325792" y="2843586"/>
                      </a:cubicBezTo>
                      <a:cubicBezTo>
                        <a:pt x="4287128" y="2834854"/>
                        <a:pt x="4247214" y="2864794"/>
                        <a:pt x="4209798" y="2838596"/>
                      </a:cubicBezTo>
                      <a:cubicBezTo>
                        <a:pt x="4196078" y="2829864"/>
                        <a:pt x="4188594" y="2839844"/>
                        <a:pt x="4181110" y="2851071"/>
                      </a:cubicBezTo>
                      <a:cubicBezTo>
                        <a:pt x="4164896" y="2872279"/>
                        <a:pt x="4147434" y="2889744"/>
                        <a:pt x="4117500" y="2893487"/>
                      </a:cubicBezTo>
                      <a:cubicBezTo>
                        <a:pt x="4137456" y="2902219"/>
                        <a:pt x="4168638" y="2894734"/>
                        <a:pt x="4168638" y="2927170"/>
                      </a:cubicBezTo>
                      <a:cubicBezTo>
                        <a:pt x="4168638" y="2945882"/>
                        <a:pt x="4156164" y="2959605"/>
                        <a:pt x="4141198" y="2969585"/>
                      </a:cubicBezTo>
                      <a:cubicBezTo>
                        <a:pt x="4122488" y="2980813"/>
                        <a:pt x="4110016" y="2967090"/>
                        <a:pt x="4095048" y="2954615"/>
                      </a:cubicBezTo>
                      <a:cubicBezTo>
                        <a:pt x="4091306" y="2970833"/>
                        <a:pt x="4087566" y="2985803"/>
                        <a:pt x="4071350" y="2992040"/>
                      </a:cubicBezTo>
                      <a:cubicBezTo>
                        <a:pt x="4055136" y="2997030"/>
                        <a:pt x="4045158" y="2985803"/>
                        <a:pt x="4035180" y="2974575"/>
                      </a:cubicBezTo>
                      <a:cubicBezTo>
                        <a:pt x="4030192" y="2968338"/>
                        <a:pt x="4023954" y="2964595"/>
                        <a:pt x="4015224" y="2968338"/>
                      </a:cubicBezTo>
                      <a:cubicBezTo>
                        <a:pt x="3990278" y="2979565"/>
                        <a:pt x="3972816" y="2959605"/>
                        <a:pt x="3955356" y="2950872"/>
                      </a:cubicBezTo>
                      <a:cubicBezTo>
                        <a:pt x="3937894" y="2940892"/>
                        <a:pt x="3940388" y="2920932"/>
                        <a:pt x="3959096" y="2910952"/>
                      </a:cubicBezTo>
                      <a:cubicBezTo>
                        <a:pt x="3971570" y="2905962"/>
                        <a:pt x="3981548" y="2900972"/>
                        <a:pt x="3989032" y="2887249"/>
                      </a:cubicBezTo>
                      <a:cubicBezTo>
                        <a:pt x="4001504" y="2864794"/>
                        <a:pt x="4015224" y="2864794"/>
                        <a:pt x="4032686" y="2883507"/>
                      </a:cubicBezTo>
                      <a:cubicBezTo>
                        <a:pt x="4046406" y="2897229"/>
                        <a:pt x="4046406" y="2897229"/>
                        <a:pt x="4065114" y="2886002"/>
                      </a:cubicBezTo>
                      <a:cubicBezTo>
                        <a:pt x="4066362" y="2872279"/>
                        <a:pt x="4051394" y="2878517"/>
                        <a:pt x="4046406" y="2872279"/>
                      </a:cubicBezTo>
                      <a:cubicBezTo>
                        <a:pt x="4036428" y="2859804"/>
                        <a:pt x="4030192" y="2847329"/>
                        <a:pt x="4040170" y="2833606"/>
                      </a:cubicBezTo>
                      <a:cubicBezTo>
                        <a:pt x="4048900" y="2819884"/>
                        <a:pt x="4062620" y="2822379"/>
                        <a:pt x="4075092" y="2831111"/>
                      </a:cubicBezTo>
                      <a:cubicBezTo>
                        <a:pt x="4082576" y="2836101"/>
                        <a:pt x="4088812" y="2843586"/>
                        <a:pt x="4096296" y="2844834"/>
                      </a:cubicBezTo>
                      <a:cubicBezTo>
                        <a:pt x="4116252" y="2848576"/>
                        <a:pt x="4129972" y="2848576"/>
                        <a:pt x="4138704" y="2823626"/>
                      </a:cubicBezTo>
                      <a:cubicBezTo>
                        <a:pt x="4151176" y="2788696"/>
                        <a:pt x="4141198" y="2771231"/>
                        <a:pt x="4115004" y="2750023"/>
                      </a:cubicBezTo>
                      <a:cubicBezTo>
                        <a:pt x="4076340" y="2721330"/>
                        <a:pt x="4086318" y="2678915"/>
                        <a:pt x="4129972" y="2660202"/>
                      </a:cubicBezTo>
                      <a:cubicBezTo>
                        <a:pt x="4158660" y="2648974"/>
                        <a:pt x="4168638" y="2620282"/>
                        <a:pt x="4181110" y="2595331"/>
                      </a:cubicBezTo>
                      <a:cubicBezTo>
                        <a:pt x="4186100" y="2585351"/>
                        <a:pt x="4179862" y="2574124"/>
                        <a:pt x="4168638" y="2571629"/>
                      </a:cubicBezTo>
                      <a:cubicBezTo>
                        <a:pt x="4127478" y="2559153"/>
                        <a:pt x="4123736" y="2521728"/>
                        <a:pt x="4108768" y="2490540"/>
                      </a:cubicBezTo>
                      <a:cubicBezTo>
                        <a:pt x="4090060" y="2453115"/>
                        <a:pt x="4090060" y="2408204"/>
                        <a:pt x="4058878" y="2374521"/>
                      </a:cubicBezTo>
                      <a:cubicBezTo>
                        <a:pt x="4048900" y="2362046"/>
                        <a:pt x="4052642" y="2339591"/>
                        <a:pt x="4031438" y="2328363"/>
                      </a:cubicBezTo>
                      <a:cubicBezTo>
                        <a:pt x="4020212" y="2320878"/>
                        <a:pt x="4025202" y="2299671"/>
                        <a:pt x="4035180" y="2285948"/>
                      </a:cubicBezTo>
                      <a:cubicBezTo>
                        <a:pt x="4050148" y="2264740"/>
                        <a:pt x="4036428" y="2251018"/>
                        <a:pt x="4017718" y="2251018"/>
                      </a:cubicBezTo>
                      <a:cubicBezTo>
                        <a:pt x="3976558" y="2251018"/>
                        <a:pt x="3935398" y="2223572"/>
                        <a:pt x="3894240" y="2256008"/>
                      </a:cubicBezTo>
                      <a:cubicBezTo>
                        <a:pt x="3879272" y="2267235"/>
                        <a:pt x="3863058" y="2256008"/>
                        <a:pt x="3854326" y="2239790"/>
                      </a:cubicBezTo>
                      <a:cubicBezTo>
                        <a:pt x="3849338" y="2228562"/>
                        <a:pt x="3844348" y="2216087"/>
                        <a:pt x="3835618" y="2208602"/>
                      </a:cubicBezTo>
                      <a:cubicBezTo>
                        <a:pt x="3816908" y="2189890"/>
                        <a:pt x="3796952" y="2193632"/>
                        <a:pt x="3774502" y="2221077"/>
                      </a:cubicBezTo>
                      <a:cubicBezTo>
                        <a:pt x="3794458" y="2228562"/>
                        <a:pt x="3819404" y="2228562"/>
                        <a:pt x="3824392" y="2256008"/>
                      </a:cubicBezTo>
                      <a:cubicBezTo>
                        <a:pt x="3828134" y="2269730"/>
                        <a:pt x="3829382" y="2284701"/>
                        <a:pt x="3809426" y="2284701"/>
                      </a:cubicBezTo>
                      <a:cubicBezTo>
                        <a:pt x="3778244" y="2284701"/>
                        <a:pt x="3757040" y="2307156"/>
                        <a:pt x="3733342" y="2319631"/>
                      </a:cubicBezTo>
                      <a:cubicBezTo>
                        <a:pt x="3725858" y="2323373"/>
                        <a:pt x="3720870" y="2329611"/>
                        <a:pt x="3713386" y="2333354"/>
                      </a:cubicBezTo>
                      <a:cubicBezTo>
                        <a:pt x="3682204" y="2349571"/>
                        <a:pt x="3673474" y="2383254"/>
                        <a:pt x="3694678" y="2413194"/>
                      </a:cubicBezTo>
                      <a:cubicBezTo>
                        <a:pt x="3707150" y="2429412"/>
                        <a:pt x="3709644" y="2444382"/>
                        <a:pt x="3708396" y="2465590"/>
                      </a:cubicBezTo>
                      <a:cubicBezTo>
                        <a:pt x="3707150" y="2514243"/>
                        <a:pt x="3723364" y="2561648"/>
                        <a:pt x="3760782" y="2596579"/>
                      </a:cubicBezTo>
                      <a:cubicBezTo>
                        <a:pt x="3767018" y="2604064"/>
                        <a:pt x="3775750" y="2605311"/>
                        <a:pt x="3784480" y="2605311"/>
                      </a:cubicBezTo>
                      <a:cubicBezTo>
                        <a:pt x="3801942" y="2602816"/>
                        <a:pt x="3816908" y="2609054"/>
                        <a:pt x="3831876" y="2616539"/>
                      </a:cubicBezTo>
                      <a:cubicBezTo>
                        <a:pt x="3886756" y="2645232"/>
                        <a:pt x="3886756" y="2645232"/>
                        <a:pt x="3868046" y="2705112"/>
                      </a:cubicBezTo>
                      <a:cubicBezTo>
                        <a:pt x="3860564" y="2730063"/>
                        <a:pt x="3859316" y="2752518"/>
                        <a:pt x="3884262" y="2769983"/>
                      </a:cubicBezTo>
                      <a:cubicBezTo>
                        <a:pt x="3902970" y="2781211"/>
                        <a:pt x="3901722" y="2797428"/>
                        <a:pt x="3892992" y="2816141"/>
                      </a:cubicBezTo>
                      <a:cubicBezTo>
                        <a:pt x="3876778" y="2848576"/>
                        <a:pt x="3846844" y="2866042"/>
                        <a:pt x="3816908" y="2883507"/>
                      </a:cubicBezTo>
                      <a:cubicBezTo>
                        <a:pt x="3804436" y="2892239"/>
                        <a:pt x="3791964" y="2884754"/>
                        <a:pt x="3780738" y="2878517"/>
                      </a:cubicBezTo>
                      <a:cubicBezTo>
                        <a:pt x="3757040" y="2864794"/>
                        <a:pt x="3737084" y="2843586"/>
                        <a:pt x="3712138" y="2832359"/>
                      </a:cubicBezTo>
                      <a:cubicBezTo>
                        <a:pt x="3702160" y="2827369"/>
                        <a:pt x="3690936" y="2821131"/>
                        <a:pt x="3678462" y="2818636"/>
                      </a:cubicBezTo>
                      <a:cubicBezTo>
                        <a:pt x="3658506" y="2813646"/>
                        <a:pt x="3643540" y="2809904"/>
                        <a:pt x="3664742" y="2784953"/>
                      </a:cubicBezTo>
                      <a:cubicBezTo>
                        <a:pt x="3675968" y="2772478"/>
                        <a:pt x="3659754" y="2762498"/>
                        <a:pt x="3648528" y="2761250"/>
                      </a:cubicBezTo>
                      <a:cubicBezTo>
                        <a:pt x="3621088" y="2757508"/>
                        <a:pt x="3603626" y="2746280"/>
                        <a:pt x="3596144" y="2716340"/>
                      </a:cubicBezTo>
                      <a:cubicBezTo>
                        <a:pt x="3592402" y="2696380"/>
                        <a:pt x="3569950" y="2693885"/>
                        <a:pt x="3551242" y="2710102"/>
                      </a:cubicBezTo>
                      <a:cubicBezTo>
                        <a:pt x="3543758" y="2716340"/>
                        <a:pt x="3538770" y="2723825"/>
                        <a:pt x="3528790" y="2720083"/>
                      </a:cubicBezTo>
                      <a:cubicBezTo>
                        <a:pt x="3517566" y="2715093"/>
                        <a:pt x="3521308" y="2705112"/>
                        <a:pt x="3521308" y="2697627"/>
                      </a:cubicBezTo>
                      <a:cubicBezTo>
                        <a:pt x="3521308" y="2677667"/>
                        <a:pt x="3508834" y="2668935"/>
                        <a:pt x="3491374" y="2670182"/>
                      </a:cubicBezTo>
                      <a:cubicBezTo>
                        <a:pt x="3471416" y="2672677"/>
                        <a:pt x="3456450" y="2680162"/>
                        <a:pt x="3462686" y="2705112"/>
                      </a:cubicBezTo>
                      <a:cubicBezTo>
                        <a:pt x="3467676" y="2727568"/>
                        <a:pt x="3460192" y="2742538"/>
                        <a:pt x="3441482" y="2753765"/>
                      </a:cubicBezTo>
                      <a:cubicBezTo>
                        <a:pt x="3426516" y="2763746"/>
                        <a:pt x="3421526" y="2777468"/>
                        <a:pt x="3425268" y="2794933"/>
                      </a:cubicBezTo>
                      <a:cubicBezTo>
                        <a:pt x="3427762" y="2808656"/>
                        <a:pt x="3430258" y="2823626"/>
                        <a:pt x="3431504" y="2837349"/>
                      </a:cubicBezTo>
                      <a:cubicBezTo>
                        <a:pt x="3433998" y="2867289"/>
                        <a:pt x="3443976" y="2887249"/>
                        <a:pt x="3476406" y="2898477"/>
                      </a:cubicBezTo>
                      <a:cubicBezTo>
                        <a:pt x="3511330" y="2910952"/>
                        <a:pt x="3530038" y="2944635"/>
                        <a:pt x="3559972" y="2965843"/>
                      </a:cubicBezTo>
                      <a:cubicBezTo>
                        <a:pt x="3578682" y="2980813"/>
                        <a:pt x="3594896" y="2985803"/>
                        <a:pt x="3618594" y="2980813"/>
                      </a:cubicBezTo>
                      <a:cubicBezTo>
                        <a:pt x="3649776" y="2972080"/>
                        <a:pt x="3679710" y="2988298"/>
                        <a:pt x="3712138" y="2982060"/>
                      </a:cubicBezTo>
                      <a:cubicBezTo>
                        <a:pt x="3722116" y="2980813"/>
                        <a:pt x="3727106" y="2990793"/>
                        <a:pt x="3729600" y="3000773"/>
                      </a:cubicBezTo>
                      <a:cubicBezTo>
                        <a:pt x="3735836" y="3021981"/>
                        <a:pt x="3722116" y="3056911"/>
                        <a:pt x="3705902" y="3068139"/>
                      </a:cubicBezTo>
                      <a:cubicBezTo>
                        <a:pt x="3679710" y="3086851"/>
                        <a:pt x="3647282" y="3088099"/>
                        <a:pt x="3626078" y="3070634"/>
                      </a:cubicBezTo>
                      <a:cubicBezTo>
                        <a:pt x="3607368" y="3053169"/>
                        <a:pt x="3588660" y="3048178"/>
                        <a:pt x="3566208" y="3063149"/>
                      </a:cubicBezTo>
                      <a:cubicBezTo>
                        <a:pt x="3558726" y="3068139"/>
                        <a:pt x="3547500" y="3068139"/>
                        <a:pt x="3537522" y="3069386"/>
                      </a:cubicBezTo>
                      <a:cubicBezTo>
                        <a:pt x="3525050" y="3069386"/>
                        <a:pt x="3515072" y="3074376"/>
                        <a:pt x="3507588" y="3086851"/>
                      </a:cubicBezTo>
                      <a:cubicBezTo>
                        <a:pt x="3476406" y="3130514"/>
                        <a:pt x="3436494" y="3159207"/>
                        <a:pt x="3385356" y="3181662"/>
                      </a:cubicBezTo>
                      <a:cubicBezTo>
                        <a:pt x="3336712" y="3201623"/>
                        <a:pt x="3295552" y="3239048"/>
                        <a:pt x="3294306" y="3300176"/>
                      </a:cubicBezTo>
                      <a:cubicBezTo>
                        <a:pt x="3294306" y="3317641"/>
                        <a:pt x="3294306" y="3331364"/>
                        <a:pt x="3314262" y="3337602"/>
                      </a:cubicBezTo>
                      <a:cubicBezTo>
                        <a:pt x="3320498" y="3340097"/>
                        <a:pt x="3327982" y="3342592"/>
                        <a:pt x="3330476" y="3350077"/>
                      </a:cubicBezTo>
                      <a:cubicBezTo>
                        <a:pt x="3350432" y="3402472"/>
                        <a:pt x="3399076" y="3408710"/>
                        <a:pt x="3446472" y="3417442"/>
                      </a:cubicBezTo>
                      <a:cubicBezTo>
                        <a:pt x="3481394" y="3423680"/>
                        <a:pt x="3518812" y="3424927"/>
                        <a:pt x="3537522" y="3464848"/>
                      </a:cubicBezTo>
                      <a:cubicBezTo>
                        <a:pt x="3513824" y="3464848"/>
                        <a:pt x="3493868" y="3457363"/>
                        <a:pt x="3471416" y="3449878"/>
                      </a:cubicBezTo>
                      <a:cubicBezTo>
                        <a:pt x="3432752" y="3437403"/>
                        <a:pt x="3392840" y="3429917"/>
                        <a:pt x="3351680" y="3426175"/>
                      </a:cubicBezTo>
                      <a:cubicBezTo>
                        <a:pt x="3316756" y="3422432"/>
                        <a:pt x="3286822" y="3411205"/>
                        <a:pt x="3266866" y="3380017"/>
                      </a:cubicBezTo>
                      <a:cubicBezTo>
                        <a:pt x="3258134" y="3367542"/>
                        <a:pt x="3251898" y="3356314"/>
                        <a:pt x="3233190" y="3363799"/>
                      </a:cubicBezTo>
                      <a:cubicBezTo>
                        <a:pt x="3220716" y="3368789"/>
                        <a:pt x="3206996" y="3362552"/>
                        <a:pt x="3199514" y="3353819"/>
                      </a:cubicBezTo>
                      <a:cubicBezTo>
                        <a:pt x="3173320" y="3317641"/>
                        <a:pt x="3130914" y="3332611"/>
                        <a:pt x="3097238" y="3322631"/>
                      </a:cubicBezTo>
                      <a:cubicBezTo>
                        <a:pt x="3089754" y="3318889"/>
                        <a:pt x="3086012" y="3327621"/>
                        <a:pt x="3083518" y="3333859"/>
                      </a:cubicBezTo>
                      <a:cubicBezTo>
                        <a:pt x="3071046" y="3373779"/>
                        <a:pt x="3031132" y="3381264"/>
                        <a:pt x="3002446" y="3399977"/>
                      </a:cubicBezTo>
                      <a:cubicBezTo>
                        <a:pt x="2986232" y="3409957"/>
                        <a:pt x="2970016" y="3391245"/>
                        <a:pt x="2961286" y="3380017"/>
                      </a:cubicBezTo>
                      <a:cubicBezTo>
                        <a:pt x="2951308" y="3363799"/>
                        <a:pt x="2941330" y="3343839"/>
                        <a:pt x="2953802" y="3323879"/>
                      </a:cubicBezTo>
                      <a:cubicBezTo>
                        <a:pt x="2960038" y="3313899"/>
                        <a:pt x="2976254" y="3303919"/>
                        <a:pt x="2963780" y="3290196"/>
                      </a:cubicBezTo>
                      <a:cubicBezTo>
                        <a:pt x="2953802" y="3278968"/>
                        <a:pt x="2940082" y="3285206"/>
                        <a:pt x="2931352" y="3297681"/>
                      </a:cubicBezTo>
                      <a:cubicBezTo>
                        <a:pt x="2926362" y="3303919"/>
                        <a:pt x="2921374" y="3301424"/>
                        <a:pt x="2918878" y="3296434"/>
                      </a:cubicBezTo>
                      <a:cubicBezTo>
                        <a:pt x="2913890" y="3291444"/>
                        <a:pt x="2911396" y="3283958"/>
                        <a:pt x="2906406" y="3280216"/>
                      </a:cubicBezTo>
                      <a:cubicBezTo>
                        <a:pt x="2901418" y="3276473"/>
                        <a:pt x="2892686" y="3271483"/>
                        <a:pt x="2888944" y="3272731"/>
                      </a:cubicBezTo>
                      <a:cubicBezTo>
                        <a:pt x="2850280" y="3297681"/>
                        <a:pt x="2811614" y="3247781"/>
                        <a:pt x="2774196" y="3272731"/>
                      </a:cubicBezTo>
                      <a:cubicBezTo>
                        <a:pt x="2755488" y="3283958"/>
                        <a:pt x="2738026" y="3282711"/>
                        <a:pt x="2715574" y="3280216"/>
                      </a:cubicBezTo>
                      <a:cubicBezTo>
                        <a:pt x="2680652" y="3276473"/>
                        <a:pt x="2644480" y="3290196"/>
                        <a:pt x="2614546" y="3312651"/>
                      </a:cubicBezTo>
                      <a:cubicBezTo>
                        <a:pt x="2585860" y="3333859"/>
                        <a:pt x="2519754" y="3322631"/>
                        <a:pt x="2502292" y="3291444"/>
                      </a:cubicBezTo>
                      <a:cubicBezTo>
                        <a:pt x="2502292" y="3290196"/>
                        <a:pt x="2501046" y="3288948"/>
                        <a:pt x="2502292" y="3288948"/>
                      </a:cubicBezTo>
                      <a:cubicBezTo>
                        <a:pt x="2518508" y="3246533"/>
                        <a:pt x="2488572" y="3231563"/>
                        <a:pt x="2462380" y="3211603"/>
                      </a:cubicBezTo>
                      <a:cubicBezTo>
                        <a:pt x="2454896" y="3205365"/>
                        <a:pt x="2452402" y="3187900"/>
                        <a:pt x="2437436" y="3197880"/>
                      </a:cubicBezTo>
                      <a:cubicBezTo>
                        <a:pt x="2423716" y="3209108"/>
                        <a:pt x="2402512" y="3212850"/>
                        <a:pt x="2408748" y="3239048"/>
                      </a:cubicBezTo>
                      <a:cubicBezTo>
                        <a:pt x="2422468" y="3300176"/>
                        <a:pt x="2407500" y="3358809"/>
                        <a:pt x="2383802" y="3413700"/>
                      </a:cubicBezTo>
                      <a:cubicBezTo>
                        <a:pt x="2370082" y="3446135"/>
                        <a:pt x="2325182" y="3453620"/>
                        <a:pt x="2303978" y="3427422"/>
                      </a:cubicBezTo>
                      <a:cubicBezTo>
                        <a:pt x="2286516" y="3453620"/>
                        <a:pt x="2275290" y="3459858"/>
                        <a:pt x="2260324" y="3423680"/>
                      </a:cubicBezTo>
                      <a:cubicBezTo>
                        <a:pt x="2250346" y="3403720"/>
                        <a:pt x="2234130" y="3387502"/>
                        <a:pt x="2245356" y="3362552"/>
                      </a:cubicBezTo>
                      <a:cubicBezTo>
                        <a:pt x="2249098" y="3351324"/>
                        <a:pt x="2240368" y="3347582"/>
                        <a:pt x="2234130" y="3341344"/>
                      </a:cubicBezTo>
                      <a:cubicBezTo>
                        <a:pt x="2187982" y="3302671"/>
                        <a:pt x="2159296" y="3250276"/>
                        <a:pt x="2133102" y="3196633"/>
                      </a:cubicBezTo>
                      <a:cubicBezTo>
                        <a:pt x="2126866" y="3184157"/>
                        <a:pt x="2123124" y="3170435"/>
                        <a:pt x="2138092" y="3162950"/>
                      </a:cubicBezTo>
                      <a:cubicBezTo>
                        <a:pt x="2156800" y="3151722"/>
                        <a:pt x="2158048" y="3136752"/>
                        <a:pt x="2150564" y="3119287"/>
                      </a:cubicBezTo>
                      <a:cubicBezTo>
                        <a:pt x="2141834" y="3095584"/>
                        <a:pt x="2156800" y="3073129"/>
                        <a:pt x="2148070" y="3049426"/>
                      </a:cubicBezTo>
                      <a:cubicBezTo>
                        <a:pt x="2144328" y="3038198"/>
                        <a:pt x="2144328" y="3023228"/>
                        <a:pt x="2131856" y="3023228"/>
                      </a:cubicBezTo>
                      <a:cubicBezTo>
                        <a:pt x="2098180" y="3023228"/>
                        <a:pt x="2098180" y="2998278"/>
                        <a:pt x="2095684" y="2978318"/>
                      </a:cubicBezTo>
                      <a:cubicBezTo>
                        <a:pt x="2093190" y="2950872"/>
                        <a:pt x="2081964" y="2932160"/>
                        <a:pt x="2055772" y="2922180"/>
                      </a:cubicBezTo>
                      <a:cubicBezTo>
                        <a:pt x="2032074" y="2912200"/>
                        <a:pt x="2024590" y="2881012"/>
                        <a:pt x="1995904" y="2876022"/>
                      </a:cubicBezTo>
                      <a:cubicBezTo>
                        <a:pt x="1980936" y="2872279"/>
                        <a:pt x="1995904" y="2813646"/>
                        <a:pt x="2017108" y="2802418"/>
                      </a:cubicBezTo>
                      <a:cubicBezTo>
                        <a:pt x="2034568" y="2792438"/>
                        <a:pt x="2052030" y="2782458"/>
                        <a:pt x="2058266" y="2762498"/>
                      </a:cubicBezTo>
                      <a:cubicBezTo>
                        <a:pt x="2065750" y="2742538"/>
                        <a:pt x="2064504" y="2728815"/>
                        <a:pt x="2037064" y="2722578"/>
                      </a:cubicBezTo>
                      <a:cubicBezTo>
                        <a:pt x="2004634" y="2715093"/>
                        <a:pt x="1968464" y="2718835"/>
                        <a:pt x="1939776" y="2697627"/>
                      </a:cubicBezTo>
                      <a:cubicBezTo>
                        <a:pt x="1931046" y="2692637"/>
                        <a:pt x="1912336" y="2692637"/>
                        <a:pt x="1921068" y="2673925"/>
                      </a:cubicBezTo>
                      <a:cubicBezTo>
                        <a:pt x="1928552" y="2657707"/>
                        <a:pt x="1938530" y="2643984"/>
                        <a:pt x="1958486" y="2648974"/>
                      </a:cubicBezTo>
                      <a:cubicBezTo>
                        <a:pt x="1973452" y="2651469"/>
                        <a:pt x="1987172" y="2653964"/>
                        <a:pt x="2003388" y="2647727"/>
                      </a:cubicBezTo>
                      <a:cubicBezTo>
                        <a:pt x="2039558" y="2632757"/>
                        <a:pt x="2052030" y="2616539"/>
                        <a:pt x="2038310" y="2577866"/>
                      </a:cubicBezTo>
                      <a:cubicBezTo>
                        <a:pt x="2027086" y="2547926"/>
                        <a:pt x="2038310" y="2531708"/>
                        <a:pt x="2065750" y="2522975"/>
                      </a:cubicBezTo>
                      <a:cubicBezTo>
                        <a:pt x="2078222" y="2519233"/>
                        <a:pt x="2091942" y="2514243"/>
                        <a:pt x="2105662" y="2511748"/>
                      </a:cubicBezTo>
                      <a:cubicBezTo>
                        <a:pt x="2121878" y="2508005"/>
                        <a:pt x="2139338" y="2505510"/>
                        <a:pt x="2146822" y="2491788"/>
                      </a:cubicBezTo>
                      <a:cubicBezTo>
                        <a:pt x="2164284" y="2458105"/>
                        <a:pt x="2181746" y="2475570"/>
                        <a:pt x="2192972" y="2491788"/>
                      </a:cubicBezTo>
                      <a:cubicBezTo>
                        <a:pt x="2221658" y="2534203"/>
                        <a:pt x="2245356" y="2579114"/>
                        <a:pt x="2254088" y="2631509"/>
                      </a:cubicBezTo>
                      <a:cubicBezTo>
                        <a:pt x="2270302" y="2713845"/>
                        <a:pt x="2281528" y="2797428"/>
                        <a:pt x="2325182" y="2872279"/>
                      </a:cubicBezTo>
                      <a:cubicBezTo>
                        <a:pt x="2332664" y="2887249"/>
                        <a:pt x="2342642" y="2897229"/>
                        <a:pt x="2361352" y="2895982"/>
                      </a:cubicBezTo>
                      <a:cubicBezTo>
                        <a:pt x="2423716" y="2887249"/>
                        <a:pt x="2487326" y="2886002"/>
                        <a:pt x="2521002" y="2818636"/>
                      </a:cubicBezTo>
                      <a:cubicBezTo>
                        <a:pt x="2529732" y="2801171"/>
                        <a:pt x="2548442" y="2799923"/>
                        <a:pt x="2563408" y="2796181"/>
                      </a:cubicBezTo>
                      <a:cubicBezTo>
                        <a:pt x="2588354" y="2788696"/>
                        <a:pt x="2604568" y="2772478"/>
                        <a:pt x="2593344" y="2747528"/>
                      </a:cubicBezTo>
                      <a:cubicBezTo>
                        <a:pt x="2562162" y="2677667"/>
                        <a:pt x="2615794" y="2642737"/>
                        <a:pt x="2648222" y="2596579"/>
                      </a:cubicBezTo>
                      <a:cubicBezTo>
                        <a:pt x="2650718" y="2594084"/>
                        <a:pt x="2654458" y="2591589"/>
                        <a:pt x="2659448" y="2590341"/>
                      </a:cubicBezTo>
                      <a:cubicBezTo>
                        <a:pt x="2721812" y="2570381"/>
                        <a:pt x="2761724" y="2531708"/>
                        <a:pt x="2777938" y="2464342"/>
                      </a:cubicBezTo>
                      <a:cubicBezTo>
                        <a:pt x="2785422" y="2439392"/>
                        <a:pt x="2811614" y="2433155"/>
                        <a:pt x="2814108" y="2404462"/>
                      </a:cubicBezTo>
                      <a:cubicBezTo>
                        <a:pt x="2819098" y="2363294"/>
                        <a:pt x="2807872" y="2344581"/>
                        <a:pt x="2764218" y="2348324"/>
                      </a:cubicBezTo>
                      <a:cubicBezTo>
                        <a:pt x="2780432" y="2312146"/>
                        <a:pt x="2760476" y="2294681"/>
                        <a:pt x="2730542" y="2283453"/>
                      </a:cubicBezTo>
                      <a:cubicBezTo>
                        <a:pt x="2699360" y="2270978"/>
                        <a:pt x="2680652" y="2252265"/>
                        <a:pt x="2683146" y="2216087"/>
                      </a:cubicBezTo>
                      <a:cubicBezTo>
                        <a:pt x="2684394" y="2193632"/>
                        <a:pt x="2664438" y="2186147"/>
                        <a:pt x="2651964" y="2172424"/>
                      </a:cubicBezTo>
                      <a:cubicBezTo>
                        <a:pt x="2636998" y="2154959"/>
                        <a:pt x="2636998" y="2157454"/>
                        <a:pt x="2656954" y="2143732"/>
                      </a:cubicBezTo>
                      <a:cubicBezTo>
                        <a:pt x="2670674" y="2134999"/>
                        <a:pt x="2664438" y="2121276"/>
                        <a:pt x="2656954" y="2110049"/>
                      </a:cubicBezTo>
                      <a:cubicBezTo>
                        <a:pt x="2643234" y="2092583"/>
                        <a:pt x="2622030" y="2088841"/>
                        <a:pt x="2602074" y="2081356"/>
                      </a:cubicBezTo>
                      <a:cubicBezTo>
                        <a:pt x="2636998" y="2082603"/>
                        <a:pt x="2653212" y="2058901"/>
                        <a:pt x="2671920" y="2035198"/>
                      </a:cubicBezTo>
                      <a:cubicBezTo>
                        <a:pt x="2690630" y="2011495"/>
                        <a:pt x="2710586" y="1987792"/>
                        <a:pt x="2730542" y="1965337"/>
                      </a:cubicBezTo>
                      <a:cubicBezTo>
                        <a:pt x="2739272" y="1955357"/>
                        <a:pt x="2749252" y="1945377"/>
                        <a:pt x="2738026" y="1931654"/>
                      </a:cubicBezTo>
                      <a:cubicBezTo>
                        <a:pt x="2721812" y="1910447"/>
                        <a:pt x="2735532" y="1896724"/>
                        <a:pt x="2748004" y="1883001"/>
                      </a:cubicBezTo>
                      <a:cubicBezTo>
                        <a:pt x="2755488" y="1874269"/>
                        <a:pt x="2765466" y="1870526"/>
                        <a:pt x="2772950" y="1863041"/>
                      </a:cubicBezTo>
                      <a:cubicBezTo>
                        <a:pt x="2785422" y="1850566"/>
                        <a:pt x="2792906" y="1845576"/>
                        <a:pt x="2797894" y="1869279"/>
                      </a:cubicBezTo>
                      <a:cubicBezTo>
                        <a:pt x="2801636" y="1885496"/>
                        <a:pt x="2820346" y="1891734"/>
                        <a:pt x="2834064" y="1892981"/>
                      </a:cubicBezTo>
                      <a:cubicBezTo>
                        <a:pt x="2859010" y="1897971"/>
                        <a:pt x="2882708" y="1878011"/>
                        <a:pt x="2910148" y="1889239"/>
                      </a:cubicBezTo>
                      <a:cubicBezTo>
                        <a:pt x="2916384" y="1891734"/>
                        <a:pt x="2923868" y="1875516"/>
                        <a:pt x="2918878" y="1863041"/>
                      </a:cubicBezTo>
                      <a:cubicBezTo>
                        <a:pt x="2913890" y="1851813"/>
                        <a:pt x="2916384" y="1843081"/>
                        <a:pt x="2927610" y="1838091"/>
                      </a:cubicBezTo>
                      <a:cubicBezTo>
                        <a:pt x="2938836" y="1833101"/>
                        <a:pt x="2947566" y="1840586"/>
                        <a:pt x="2957544" y="1846823"/>
                      </a:cubicBezTo>
                      <a:cubicBezTo>
                        <a:pt x="2970016" y="1854309"/>
                        <a:pt x="2965028" y="1863041"/>
                        <a:pt x="2961286" y="1871774"/>
                      </a:cubicBezTo>
                      <a:cubicBezTo>
                        <a:pt x="2947566" y="1894229"/>
                        <a:pt x="2935094" y="1917932"/>
                        <a:pt x="2955050" y="1944129"/>
                      </a:cubicBezTo>
                      <a:cubicBezTo>
                        <a:pt x="2963780" y="1954110"/>
                        <a:pt x="2952554" y="1959100"/>
                        <a:pt x="2947566" y="1966585"/>
                      </a:cubicBezTo>
                      <a:cubicBezTo>
                        <a:pt x="2935094" y="1982802"/>
                        <a:pt x="2921374" y="1999020"/>
                        <a:pt x="2912642" y="2017733"/>
                      </a:cubicBezTo>
                      <a:cubicBezTo>
                        <a:pt x="2905158" y="2030208"/>
                        <a:pt x="2903912" y="2047673"/>
                        <a:pt x="2916384" y="2056406"/>
                      </a:cubicBezTo>
                      <a:cubicBezTo>
                        <a:pt x="2930104" y="2066386"/>
                        <a:pt x="2941330" y="2058901"/>
                        <a:pt x="2951308" y="2048921"/>
                      </a:cubicBezTo>
                      <a:cubicBezTo>
                        <a:pt x="2967522" y="2028960"/>
                        <a:pt x="2999952" y="2028960"/>
                        <a:pt x="3004940" y="1997773"/>
                      </a:cubicBezTo>
                      <a:cubicBezTo>
                        <a:pt x="3004940" y="1996525"/>
                        <a:pt x="3009930" y="1992782"/>
                        <a:pt x="3012424" y="1992782"/>
                      </a:cubicBezTo>
                      <a:cubicBezTo>
                        <a:pt x="3018660" y="1994030"/>
                        <a:pt x="3019908" y="2000268"/>
                        <a:pt x="3019908" y="2005258"/>
                      </a:cubicBezTo>
                      <a:cubicBezTo>
                        <a:pt x="3021154" y="2020228"/>
                        <a:pt x="3023650" y="2035198"/>
                        <a:pt x="3039864" y="2038940"/>
                      </a:cubicBezTo>
                      <a:cubicBezTo>
                        <a:pt x="3049842" y="2041435"/>
                        <a:pt x="3054830" y="2032703"/>
                        <a:pt x="3057326" y="2026465"/>
                      </a:cubicBezTo>
                      <a:cubicBezTo>
                        <a:pt x="3064808" y="2011495"/>
                        <a:pt x="3059820" y="1999020"/>
                        <a:pt x="3049842" y="1986545"/>
                      </a:cubicBezTo>
                      <a:cubicBezTo>
                        <a:pt x="3034874" y="1967832"/>
                        <a:pt x="3021154" y="1947872"/>
                        <a:pt x="3032380" y="1920427"/>
                      </a:cubicBezTo>
                      <a:cubicBezTo>
                        <a:pt x="3036122" y="1909199"/>
                        <a:pt x="3037368" y="1899219"/>
                        <a:pt x="3053584" y="1911694"/>
                      </a:cubicBezTo>
                      <a:cubicBezTo>
                        <a:pt x="3072292" y="1924169"/>
                        <a:pt x="3086012" y="1916684"/>
                        <a:pt x="3086012" y="1894229"/>
                      </a:cubicBezTo>
                      <a:cubicBezTo>
                        <a:pt x="3087260" y="1884249"/>
                        <a:pt x="3077282" y="1869279"/>
                        <a:pt x="3094744" y="1869279"/>
                      </a:cubicBezTo>
                      <a:cubicBezTo>
                        <a:pt x="3108462" y="1868031"/>
                        <a:pt x="3120936" y="1880506"/>
                        <a:pt x="3119688" y="1894229"/>
                      </a:cubicBezTo>
                      <a:cubicBezTo>
                        <a:pt x="3117194" y="1927912"/>
                        <a:pt x="3129666" y="1934149"/>
                        <a:pt x="3157106" y="1920427"/>
                      </a:cubicBezTo>
                      <a:cubicBezTo>
                        <a:pt x="3173320" y="1911694"/>
                        <a:pt x="3179558" y="1931654"/>
                        <a:pt x="3193276" y="1929159"/>
                      </a:cubicBezTo>
                      <a:cubicBezTo>
                        <a:pt x="3210738" y="1936644"/>
                        <a:pt x="3224458" y="1929159"/>
                        <a:pt x="3234436" y="1915437"/>
                      </a:cubicBezTo>
                      <a:cubicBezTo>
                        <a:pt x="3245662" y="1901714"/>
                        <a:pt x="3235684" y="1887991"/>
                        <a:pt x="3228200" y="1876764"/>
                      </a:cubicBezTo>
                      <a:cubicBezTo>
                        <a:pt x="3221964" y="1865536"/>
                        <a:pt x="3205750" y="1856804"/>
                        <a:pt x="3219470" y="1843081"/>
                      </a:cubicBezTo>
                      <a:cubicBezTo>
                        <a:pt x="3222276" y="1839650"/>
                        <a:pt x="3225160" y="1837857"/>
                        <a:pt x="3228083" y="1837174"/>
                      </a:cubicBezTo>
                      <a:close/>
                      <a:moveTo>
                        <a:pt x="2657936" y="1109498"/>
                      </a:moveTo>
                      <a:cubicBezTo>
                        <a:pt x="2666678" y="1109498"/>
                        <a:pt x="2674170" y="1111971"/>
                        <a:pt x="2677918" y="1119390"/>
                      </a:cubicBezTo>
                      <a:cubicBezTo>
                        <a:pt x="2680416" y="1126808"/>
                        <a:pt x="2674170" y="1131754"/>
                        <a:pt x="2670424" y="1136700"/>
                      </a:cubicBezTo>
                      <a:cubicBezTo>
                        <a:pt x="2665428" y="1141646"/>
                        <a:pt x="2660432" y="1146901"/>
                        <a:pt x="2654656" y="1150610"/>
                      </a:cubicBezTo>
                      <a:lnTo>
                        <a:pt x="2636236" y="1154787"/>
                      </a:lnTo>
                      <a:lnTo>
                        <a:pt x="2636954" y="1154934"/>
                      </a:lnTo>
                      <a:cubicBezTo>
                        <a:pt x="2653190" y="1168644"/>
                        <a:pt x="2661308" y="1175498"/>
                        <a:pt x="2661152" y="1182820"/>
                      </a:cubicBezTo>
                      <a:cubicBezTo>
                        <a:pt x="2660996" y="1190143"/>
                        <a:pt x="2652566" y="1197932"/>
                        <a:pt x="2635706" y="1213511"/>
                      </a:cubicBezTo>
                      <a:cubicBezTo>
                        <a:pt x="2619470" y="1227220"/>
                        <a:pt x="2606980" y="1234698"/>
                        <a:pt x="2590744" y="1217250"/>
                      </a:cubicBezTo>
                      <a:cubicBezTo>
                        <a:pt x="2578256" y="1206033"/>
                        <a:pt x="2570762" y="1209772"/>
                        <a:pt x="2570762" y="1225974"/>
                      </a:cubicBezTo>
                      <a:cubicBezTo>
                        <a:pt x="2570762" y="1233452"/>
                        <a:pt x="2568264" y="1240930"/>
                        <a:pt x="2567016" y="1248407"/>
                      </a:cubicBezTo>
                      <a:cubicBezTo>
                        <a:pt x="2564518" y="1255885"/>
                        <a:pt x="2559522" y="1262117"/>
                        <a:pt x="2549530" y="1259624"/>
                      </a:cubicBezTo>
                      <a:cubicBezTo>
                        <a:pt x="2539540" y="1255885"/>
                        <a:pt x="2533294" y="1245915"/>
                        <a:pt x="2540788" y="1238437"/>
                      </a:cubicBezTo>
                      <a:cubicBezTo>
                        <a:pt x="2555774" y="1219742"/>
                        <a:pt x="2554526" y="1188585"/>
                        <a:pt x="2584500" y="1181107"/>
                      </a:cubicBezTo>
                      <a:cubicBezTo>
                        <a:pt x="2590744" y="1179860"/>
                        <a:pt x="2598238" y="1173629"/>
                        <a:pt x="2599488" y="1167397"/>
                      </a:cubicBezTo>
                      <a:cubicBezTo>
                        <a:pt x="2602610" y="1154934"/>
                        <a:pt x="2608230" y="1150884"/>
                        <a:pt x="2614942" y="1150416"/>
                      </a:cubicBezTo>
                      <a:lnTo>
                        <a:pt x="2634210" y="1154371"/>
                      </a:lnTo>
                      <a:lnTo>
                        <a:pt x="2634362" y="1120317"/>
                      </a:lnTo>
                      <a:cubicBezTo>
                        <a:pt x="2638264" y="1112898"/>
                        <a:pt x="2646070" y="1109498"/>
                        <a:pt x="2657936" y="1109498"/>
                      </a:cubicBezTo>
                      <a:close/>
                      <a:moveTo>
                        <a:pt x="2043690" y="1104007"/>
                      </a:moveTo>
                      <a:cubicBezTo>
                        <a:pt x="2059842" y="1112699"/>
                        <a:pt x="2066056" y="1126357"/>
                        <a:pt x="2061086" y="1144982"/>
                      </a:cubicBezTo>
                      <a:cubicBezTo>
                        <a:pt x="2053630" y="1184716"/>
                        <a:pt x="2071026" y="1202099"/>
                        <a:pt x="2095876" y="1233141"/>
                      </a:cubicBezTo>
                      <a:cubicBezTo>
                        <a:pt x="2115756" y="1255492"/>
                        <a:pt x="2167940" y="1266667"/>
                        <a:pt x="2145576" y="1317575"/>
                      </a:cubicBezTo>
                      <a:cubicBezTo>
                        <a:pt x="2144334" y="1320059"/>
                        <a:pt x="2149304" y="1326267"/>
                        <a:pt x="2151788" y="1327509"/>
                      </a:cubicBezTo>
                      <a:cubicBezTo>
                        <a:pt x="2180366" y="1346134"/>
                        <a:pt x="2199004" y="1375934"/>
                        <a:pt x="2238764" y="1380901"/>
                      </a:cubicBezTo>
                      <a:cubicBezTo>
                        <a:pt x="2288464" y="1387109"/>
                        <a:pt x="2338164" y="1397043"/>
                        <a:pt x="2372954" y="1441743"/>
                      </a:cubicBezTo>
                      <a:cubicBezTo>
                        <a:pt x="2386622" y="1459126"/>
                        <a:pt x="2407744" y="1456643"/>
                        <a:pt x="2416442" y="1434293"/>
                      </a:cubicBezTo>
                      <a:cubicBezTo>
                        <a:pt x="2425140" y="1414426"/>
                        <a:pt x="2438806" y="1400768"/>
                        <a:pt x="2457444" y="1389593"/>
                      </a:cubicBezTo>
                      <a:cubicBezTo>
                        <a:pt x="2474840" y="1379659"/>
                        <a:pt x="2482294" y="1363517"/>
                        <a:pt x="2492234" y="1347376"/>
                      </a:cubicBezTo>
                      <a:cubicBezTo>
                        <a:pt x="2512114" y="1311367"/>
                        <a:pt x="2541934" y="1303917"/>
                        <a:pt x="2570512" y="1327509"/>
                      </a:cubicBezTo>
                      <a:cubicBezTo>
                        <a:pt x="2531994" y="1341167"/>
                        <a:pt x="2527024" y="1349859"/>
                        <a:pt x="2539450" y="1388351"/>
                      </a:cubicBezTo>
                      <a:cubicBezTo>
                        <a:pt x="2550632" y="1426843"/>
                        <a:pt x="2548148" y="1430568"/>
                        <a:pt x="2509630" y="1439260"/>
                      </a:cubicBezTo>
                      <a:cubicBezTo>
                        <a:pt x="2499690" y="1441743"/>
                        <a:pt x="2494720" y="1446710"/>
                        <a:pt x="2490992" y="1456643"/>
                      </a:cubicBezTo>
                      <a:cubicBezTo>
                        <a:pt x="2478568" y="1507552"/>
                        <a:pt x="2443776" y="1541077"/>
                        <a:pt x="2402774" y="1569635"/>
                      </a:cubicBezTo>
                      <a:cubicBezTo>
                        <a:pt x="2384136" y="1582052"/>
                        <a:pt x="2367984" y="1558460"/>
                        <a:pt x="2346862" y="1564669"/>
                      </a:cubicBezTo>
                      <a:cubicBezTo>
                        <a:pt x="2359286" y="1590744"/>
                        <a:pt x="2348104" y="1599436"/>
                        <a:pt x="2319526" y="1598194"/>
                      </a:cubicBezTo>
                      <a:cubicBezTo>
                        <a:pt x="2304616" y="1598194"/>
                        <a:pt x="2288464" y="1606886"/>
                        <a:pt x="2273554" y="1611852"/>
                      </a:cubicBezTo>
                      <a:cubicBezTo>
                        <a:pt x="2248704" y="1619302"/>
                        <a:pt x="2227580" y="1605644"/>
                        <a:pt x="2237520" y="1582052"/>
                      </a:cubicBezTo>
                      <a:cubicBezTo>
                        <a:pt x="2249946" y="1549769"/>
                        <a:pt x="2226338" y="1537352"/>
                        <a:pt x="2211428" y="1522452"/>
                      </a:cubicBezTo>
                      <a:cubicBezTo>
                        <a:pt x="2199004" y="1511277"/>
                        <a:pt x="2179124" y="1519968"/>
                        <a:pt x="2162970" y="1531144"/>
                      </a:cubicBezTo>
                      <a:cubicBezTo>
                        <a:pt x="2149304" y="1542319"/>
                        <a:pt x="2130666" y="1547285"/>
                        <a:pt x="2112028" y="1549769"/>
                      </a:cubicBezTo>
                      <a:cubicBezTo>
                        <a:pt x="2089662" y="1554735"/>
                        <a:pt x="2069782" y="1526177"/>
                        <a:pt x="2075996" y="1501343"/>
                      </a:cubicBezTo>
                      <a:cubicBezTo>
                        <a:pt x="2085936" y="1467818"/>
                        <a:pt x="2103330" y="1438018"/>
                        <a:pt x="2100846" y="1402009"/>
                      </a:cubicBezTo>
                      <a:cubicBezTo>
                        <a:pt x="2098360" y="1362276"/>
                        <a:pt x="2115756" y="1323784"/>
                        <a:pt x="2103330" y="1282808"/>
                      </a:cubicBezTo>
                      <a:cubicBezTo>
                        <a:pt x="2098360" y="1266667"/>
                        <a:pt x="2090906" y="1255492"/>
                        <a:pt x="2080966" y="1243075"/>
                      </a:cubicBezTo>
                      <a:cubicBezTo>
                        <a:pt x="2053630" y="1213275"/>
                        <a:pt x="2038720" y="1180991"/>
                        <a:pt x="2047418" y="1138774"/>
                      </a:cubicBezTo>
                      <a:cubicBezTo>
                        <a:pt x="2049902" y="1127599"/>
                        <a:pt x="2044932" y="1115182"/>
                        <a:pt x="2043690" y="1104007"/>
                      </a:cubicBezTo>
                      <a:close/>
                      <a:moveTo>
                        <a:pt x="2439038" y="955310"/>
                      </a:moveTo>
                      <a:cubicBezTo>
                        <a:pt x="2441681" y="953901"/>
                        <a:pt x="2444790" y="954527"/>
                        <a:pt x="2448522" y="958911"/>
                      </a:cubicBezTo>
                      <a:cubicBezTo>
                        <a:pt x="2463448" y="976445"/>
                        <a:pt x="2484594" y="976445"/>
                        <a:pt x="2502006" y="982708"/>
                      </a:cubicBezTo>
                      <a:cubicBezTo>
                        <a:pt x="2528128" y="992727"/>
                        <a:pt x="2559224" y="986465"/>
                        <a:pt x="2575392" y="1021533"/>
                      </a:cubicBezTo>
                      <a:cubicBezTo>
                        <a:pt x="2580368" y="1031553"/>
                        <a:pt x="2608976" y="1031553"/>
                        <a:pt x="2604002" y="1056601"/>
                      </a:cubicBezTo>
                      <a:cubicBezTo>
                        <a:pt x="2586588" y="1072883"/>
                        <a:pt x="2575392" y="1094175"/>
                        <a:pt x="2577880" y="1117971"/>
                      </a:cubicBezTo>
                      <a:cubicBezTo>
                        <a:pt x="2579124" y="1140515"/>
                        <a:pt x="2567930" y="1149282"/>
                        <a:pt x="2549272" y="1154292"/>
                      </a:cubicBezTo>
                      <a:cubicBezTo>
                        <a:pt x="2516932" y="1163059"/>
                        <a:pt x="2487080" y="1220671"/>
                        <a:pt x="2498276" y="1251982"/>
                      </a:cubicBezTo>
                      <a:cubicBezTo>
                        <a:pt x="2506982" y="1273273"/>
                        <a:pt x="2500762" y="1288303"/>
                        <a:pt x="2489568" y="1304584"/>
                      </a:cubicBezTo>
                      <a:cubicBezTo>
                        <a:pt x="2480862" y="1318361"/>
                        <a:pt x="2470910" y="1330886"/>
                        <a:pt x="2465936" y="1347167"/>
                      </a:cubicBezTo>
                      <a:cubicBezTo>
                        <a:pt x="2464692" y="1349672"/>
                        <a:pt x="2462204" y="1352177"/>
                        <a:pt x="2460960" y="1355934"/>
                      </a:cubicBezTo>
                      <a:cubicBezTo>
                        <a:pt x="2447278" y="1377226"/>
                        <a:pt x="2351502" y="1388498"/>
                        <a:pt x="2331602" y="1372216"/>
                      </a:cubicBezTo>
                      <a:cubicBezTo>
                        <a:pt x="2311700" y="1355934"/>
                        <a:pt x="2293042" y="1287050"/>
                        <a:pt x="2302994" y="1263254"/>
                      </a:cubicBezTo>
                      <a:cubicBezTo>
                        <a:pt x="2305480" y="1254487"/>
                        <a:pt x="2306724" y="1246972"/>
                        <a:pt x="2300506" y="1241962"/>
                      </a:cubicBezTo>
                      <a:cubicBezTo>
                        <a:pt x="2293042" y="1234448"/>
                        <a:pt x="2286824" y="1243215"/>
                        <a:pt x="2280604" y="1245720"/>
                      </a:cubicBezTo>
                      <a:cubicBezTo>
                        <a:pt x="2270654" y="1250729"/>
                        <a:pt x="2256972" y="1265759"/>
                        <a:pt x="2249508" y="1248225"/>
                      </a:cubicBezTo>
                      <a:cubicBezTo>
                        <a:pt x="2242046" y="1233195"/>
                        <a:pt x="2251996" y="1219418"/>
                        <a:pt x="2270654" y="1214409"/>
                      </a:cubicBezTo>
                      <a:cubicBezTo>
                        <a:pt x="2298018" y="1206894"/>
                        <a:pt x="2316676" y="1190612"/>
                        <a:pt x="2324138" y="1161806"/>
                      </a:cubicBezTo>
                      <a:cubicBezTo>
                        <a:pt x="2325382" y="1156797"/>
                        <a:pt x="2330358" y="1149282"/>
                        <a:pt x="2335332" y="1146777"/>
                      </a:cubicBezTo>
                      <a:cubicBezTo>
                        <a:pt x="2373892" y="1131748"/>
                        <a:pt x="2390062" y="1091670"/>
                        <a:pt x="2422402" y="1069126"/>
                      </a:cubicBezTo>
                      <a:cubicBezTo>
                        <a:pt x="2454742" y="1044077"/>
                        <a:pt x="2452254" y="1036562"/>
                        <a:pt x="2422402" y="1006504"/>
                      </a:cubicBezTo>
                      <a:cubicBezTo>
                        <a:pt x="2418670" y="1002747"/>
                        <a:pt x="2418670" y="996484"/>
                        <a:pt x="2418670" y="990222"/>
                      </a:cubicBezTo>
                      <a:cubicBezTo>
                        <a:pt x="2423646" y="982708"/>
                        <a:pt x="2427376" y="972688"/>
                        <a:pt x="2432352" y="963921"/>
                      </a:cubicBezTo>
                      <a:cubicBezTo>
                        <a:pt x="2434218" y="960163"/>
                        <a:pt x="2436395" y="956719"/>
                        <a:pt x="2439038" y="955310"/>
                      </a:cubicBezTo>
                      <a:close/>
                      <a:moveTo>
                        <a:pt x="1834296" y="612459"/>
                      </a:moveTo>
                      <a:lnTo>
                        <a:pt x="1833692" y="612689"/>
                      </a:lnTo>
                      <a:lnTo>
                        <a:pt x="1833988" y="612719"/>
                      </a:lnTo>
                      <a:close/>
                      <a:moveTo>
                        <a:pt x="1945206" y="611173"/>
                      </a:moveTo>
                      <a:lnTo>
                        <a:pt x="1944056" y="612897"/>
                      </a:lnTo>
                      <a:lnTo>
                        <a:pt x="1943336" y="613196"/>
                      </a:lnTo>
                      <a:cubicBezTo>
                        <a:pt x="1943336" y="613041"/>
                        <a:pt x="1943336" y="613041"/>
                        <a:pt x="1941466" y="614909"/>
                      </a:cubicBezTo>
                      <a:lnTo>
                        <a:pt x="1933210" y="616559"/>
                      </a:lnTo>
                      <a:lnTo>
                        <a:pt x="1942596" y="616143"/>
                      </a:lnTo>
                      <a:lnTo>
                        <a:pt x="1942714" y="614909"/>
                      </a:lnTo>
                      <a:lnTo>
                        <a:pt x="1944056" y="612897"/>
                      </a:lnTo>
                      <a:lnTo>
                        <a:pt x="1945206" y="612418"/>
                      </a:lnTo>
                      <a:cubicBezTo>
                        <a:pt x="1945206" y="612418"/>
                        <a:pt x="1946454" y="611173"/>
                        <a:pt x="1945206" y="611173"/>
                      </a:cubicBezTo>
                      <a:close/>
                      <a:moveTo>
                        <a:pt x="2362294" y="538486"/>
                      </a:moveTo>
                      <a:lnTo>
                        <a:pt x="2345644" y="545897"/>
                      </a:lnTo>
                      <a:lnTo>
                        <a:pt x="2329518" y="538719"/>
                      </a:lnTo>
                      <a:lnTo>
                        <a:pt x="2336364" y="554040"/>
                      </a:lnTo>
                      <a:cubicBezTo>
                        <a:pt x="2339480" y="559800"/>
                        <a:pt x="2344156" y="563848"/>
                        <a:pt x="2354130" y="562602"/>
                      </a:cubicBezTo>
                      <a:cubicBezTo>
                        <a:pt x="2359428" y="561980"/>
                        <a:pt x="2361922" y="560267"/>
                        <a:pt x="2362896" y="557952"/>
                      </a:cubicBezTo>
                      <a:cubicBezTo>
                        <a:pt x="2364844" y="553320"/>
                        <a:pt x="2360714" y="546276"/>
                        <a:pt x="2360792" y="540711"/>
                      </a:cubicBezTo>
                      <a:close/>
                      <a:moveTo>
                        <a:pt x="2655324" y="518068"/>
                      </a:moveTo>
                      <a:cubicBezTo>
                        <a:pt x="2669506" y="515947"/>
                        <a:pt x="2674598" y="532189"/>
                        <a:pt x="2680416" y="547705"/>
                      </a:cubicBezTo>
                      <a:cubicBezTo>
                        <a:pt x="2666192" y="539948"/>
                        <a:pt x="2654556" y="528311"/>
                        <a:pt x="2637748" y="527018"/>
                      </a:cubicBezTo>
                      <a:cubicBezTo>
                        <a:pt x="2644859" y="521523"/>
                        <a:pt x="2650596" y="518775"/>
                        <a:pt x="2655324" y="518068"/>
                      </a:cubicBezTo>
                      <a:close/>
                      <a:moveTo>
                        <a:pt x="1849654" y="514093"/>
                      </a:moveTo>
                      <a:lnTo>
                        <a:pt x="1847714" y="515379"/>
                      </a:lnTo>
                      <a:lnTo>
                        <a:pt x="1848358" y="515177"/>
                      </a:lnTo>
                      <a:close/>
                      <a:moveTo>
                        <a:pt x="425192" y="497797"/>
                      </a:moveTo>
                      <a:cubicBezTo>
                        <a:pt x="446270" y="494049"/>
                        <a:pt x="461150" y="497797"/>
                        <a:pt x="472308" y="517785"/>
                      </a:cubicBezTo>
                      <a:cubicBezTo>
                        <a:pt x="493388" y="552763"/>
                        <a:pt x="494628" y="552763"/>
                        <a:pt x="524386" y="525280"/>
                      </a:cubicBezTo>
                      <a:cubicBezTo>
                        <a:pt x="538026" y="511539"/>
                        <a:pt x="546706" y="521532"/>
                        <a:pt x="550426" y="534025"/>
                      </a:cubicBezTo>
                      <a:cubicBezTo>
                        <a:pt x="555386" y="546517"/>
                        <a:pt x="550426" y="557760"/>
                        <a:pt x="545466" y="569004"/>
                      </a:cubicBezTo>
                      <a:cubicBezTo>
                        <a:pt x="526866" y="597736"/>
                        <a:pt x="536786" y="625220"/>
                        <a:pt x="546706" y="653952"/>
                      </a:cubicBezTo>
                      <a:cubicBezTo>
                        <a:pt x="552906" y="676438"/>
                        <a:pt x="564064" y="696426"/>
                        <a:pt x="561584" y="721411"/>
                      </a:cubicBezTo>
                      <a:cubicBezTo>
                        <a:pt x="561584" y="730156"/>
                        <a:pt x="561584" y="740150"/>
                        <a:pt x="555386" y="748894"/>
                      </a:cubicBezTo>
                      <a:cubicBezTo>
                        <a:pt x="526866" y="786372"/>
                        <a:pt x="525626" y="826347"/>
                        <a:pt x="552906" y="861326"/>
                      </a:cubicBezTo>
                      <a:cubicBezTo>
                        <a:pt x="561586" y="872569"/>
                        <a:pt x="565614" y="882251"/>
                        <a:pt x="565770" y="892089"/>
                      </a:cubicBezTo>
                      <a:cubicBezTo>
                        <a:pt x="565924" y="901927"/>
                        <a:pt x="562204" y="911921"/>
                        <a:pt x="555386" y="923788"/>
                      </a:cubicBezTo>
                      <a:cubicBezTo>
                        <a:pt x="531826" y="966263"/>
                        <a:pt x="503308" y="1011235"/>
                        <a:pt x="523146" y="1064953"/>
                      </a:cubicBezTo>
                      <a:cubicBezTo>
                        <a:pt x="521906" y="1082442"/>
                        <a:pt x="508268" y="1091187"/>
                        <a:pt x="498348" y="1102430"/>
                      </a:cubicBezTo>
                      <a:cubicBezTo>
                        <a:pt x="472308" y="1132412"/>
                        <a:pt x="453710" y="1167390"/>
                        <a:pt x="423952" y="1194874"/>
                      </a:cubicBezTo>
                      <a:cubicBezTo>
                        <a:pt x="414032" y="1199871"/>
                        <a:pt x="406592" y="1207366"/>
                        <a:pt x="397912" y="1214862"/>
                      </a:cubicBezTo>
                      <a:cubicBezTo>
                        <a:pt x="375594" y="1234850"/>
                        <a:pt x="360714" y="1231102"/>
                        <a:pt x="349554" y="1202369"/>
                      </a:cubicBezTo>
                      <a:cubicBezTo>
                        <a:pt x="347074" y="1199871"/>
                        <a:pt x="347074" y="1198621"/>
                        <a:pt x="347074" y="1196123"/>
                      </a:cubicBezTo>
                      <a:cubicBezTo>
                        <a:pt x="339636" y="1184880"/>
                        <a:pt x="343354" y="1161144"/>
                        <a:pt x="318556" y="1168640"/>
                      </a:cubicBezTo>
                      <a:cubicBezTo>
                        <a:pt x="293758" y="1178634"/>
                        <a:pt x="282598" y="1203618"/>
                        <a:pt x="294998" y="1226105"/>
                      </a:cubicBezTo>
                      <a:cubicBezTo>
                        <a:pt x="301196" y="1238597"/>
                        <a:pt x="304916" y="1252339"/>
                        <a:pt x="302436" y="1267330"/>
                      </a:cubicBezTo>
                      <a:cubicBezTo>
                        <a:pt x="298716" y="1284819"/>
                        <a:pt x="298716" y="1302309"/>
                        <a:pt x="306156" y="1318549"/>
                      </a:cubicBezTo>
                      <a:cubicBezTo>
                        <a:pt x="311116" y="1329792"/>
                        <a:pt x="309876" y="1339786"/>
                        <a:pt x="302436" y="1349780"/>
                      </a:cubicBezTo>
                      <a:cubicBezTo>
                        <a:pt x="298716" y="1357275"/>
                        <a:pt x="292518" y="1361023"/>
                        <a:pt x="283838" y="1359774"/>
                      </a:cubicBezTo>
                      <a:cubicBezTo>
                        <a:pt x="273918" y="1358524"/>
                        <a:pt x="273918" y="1351029"/>
                        <a:pt x="273918" y="1343534"/>
                      </a:cubicBezTo>
                      <a:cubicBezTo>
                        <a:pt x="272678" y="1331041"/>
                        <a:pt x="275158" y="1321047"/>
                        <a:pt x="271438" y="1309804"/>
                      </a:cubicBezTo>
                      <a:cubicBezTo>
                        <a:pt x="262758" y="1283570"/>
                        <a:pt x="260278" y="1254837"/>
                        <a:pt x="246640" y="1229853"/>
                      </a:cubicBezTo>
                      <a:cubicBezTo>
                        <a:pt x="241680" y="1222357"/>
                        <a:pt x="237960" y="1213612"/>
                        <a:pt x="231760" y="1208615"/>
                      </a:cubicBezTo>
                      <a:cubicBezTo>
                        <a:pt x="213160" y="1198621"/>
                        <a:pt x="206962" y="1179883"/>
                        <a:pt x="203242" y="1159895"/>
                      </a:cubicBezTo>
                      <a:cubicBezTo>
                        <a:pt x="198282" y="1141156"/>
                        <a:pt x="193322" y="1122418"/>
                        <a:pt x="179682" y="1107427"/>
                      </a:cubicBezTo>
                      <a:cubicBezTo>
                        <a:pt x="157364" y="1077445"/>
                        <a:pt x="146204" y="1047463"/>
                        <a:pt x="148684" y="1007487"/>
                      </a:cubicBezTo>
                      <a:cubicBezTo>
                        <a:pt x="151164" y="985001"/>
                        <a:pt x="143724" y="956269"/>
                        <a:pt x="127604" y="933782"/>
                      </a:cubicBezTo>
                      <a:cubicBezTo>
                        <a:pt x="87926" y="881314"/>
                        <a:pt x="110246" y="825098"/>
                        <a:pt x="125124" y="770132"/>
                      </a:cubicBezTo>
                      <a:cubicBezTo>
                        <a:pt x="128844" y="757639"/>
                        <a:pt x="135044" y="746396"/>
                        <a:pt x="131324" y="732654"/>
                      </a:cubicBezTo>
                      <a:cubicBezTo>
                        <a:pt x="125124" y="690180"/>
                        <a:pt x="156124" y="670192"/>
                        <a:pt x="182162" y="648955"/>
                      </a:cubicBezTo>
                      <a:cubicBezTo>
                        <a:pt x="187122" y="643958"/>
                        <a:pt x="193322" y="641460"/>
                        <a:pt x="198282" y="638961"/>
                      </a:cubicBezTo>
                      <a:cubicBezTo>
                        <a:pt x="247880" y="622721"/>
                        <a:pt x="286318" y="595238"/>
                        <a:pt x="308636" y="546517"/>
                      </a:cubicBezTo>
                      <a:cubicBezTo>
                        <a:pt x="348314" y="532776"/>
                        <a:pt x="380554" y="502794"/>
                        <a:pt x="425192" y="497797"/>
                      </a:cubicBezTo>
                      <a:close/>
                      <a:moveTo>
                        <a:pt x="4288083" y="415171"/>
                      </a:moveTo>
                      <a:cubicBezTo>
                        <a:pt x="4303386" y="412677"/>
                        <a:pt x="4320876" y="415483"/>
                        <a:pt x="4334618" y="424835"/>
                      </a:cubicBezTo>
                      <a:cubicBezTo>
                        <a:pt x="4352108" y="436057"/>
                        <a:pt x="4368348" y="447279"/>
                        <a:pt x="4388334" y="453514"/>
                      </a:cubicBezTo>
                      <a:cubicBezTo>
                        <a:pt x="4408322" y="460995"/>
                        <a:pt x="4414568" y="478452"/>
                        <a:pt x="4418316" y="498402"/>
                      </a:cubicBezTo>
                      <a:cubicBezTo>
                        <a:pt x="4420816" y="524587"/>
                        <a:pt x="4439554" y="533315"/>
                        <a:pt x="4460790" y="520846"/>
                      </a:cubicBezTo>
                      <a:cubicBezTo>
                        <a:pt x="4500766" y="497155"/>
                        <a:pt x="4541990" y="512118"/>
                        <a:pt x="4584464" y="512118"/>
                      </a:cubicBezTo>
                      <a:cubicBezTo>
                        <a:pt x="4598206" y="510871"/>
                        <a:pt x="4611948" y="518353"/>
                        <a:pt x="4624440" y="505884"/>
                      </a:cubicBezTo>
                      <a:cubicBezTo>
                        <a:pt x="4646926" y="524587"/>
                        <a:pt x="4668162" y="542044"/>
                        <a:pt x="4690648" y="559500"/>
                      </a:cubicBezTo>
                      <a:cubicBezTo>
                        <a:pt x="4648176" y="591920"/>
                        <a:pt x="4646926" y="596908"/>
                        <a:pt x="4660668" y="648031"/>
                      </a:cubicBezTo>
                      <a:cubicBezTo>
                        <a:pt x="4664416" y="662994"/>
                        <a:pt x="4669412" y="679204"/>
                        <a:pt x="4668162" y="692919"/>
                      </a:cubicBezTo>
                      <a:cubicBezTo>
                        <a:pt x="4664416" y="722845"/>
                        <a:pt x="4635682" y="717857"/>
                        <a:pt x="4616944" y="725339"/>
                      </a:cubicBezTo>
                      <a:cubicBezTo>
                        <a:pt x="4613196" y="726586"/>
                        <a:pt x="4608200" y="722845"/>
                        <a:pt x="4603202" y="722845"/>
                      </a:cubicBezTo>
                      <a:cubicBezTo>
                        <a:pt x="4590710" y="720351"/>
                        <a:pt x="4574470" y="710376"/>
                        <a:pt x="4566974" y="727833"/>
                      </a:cubicBezTo>
                      <a:cubicBezTo>
                        <a:pt x="4559480" y="745290"/>
                        <a:pt x="4583214" y="795166"/>
                        <a:pt x="4598206" y="797659"/>
                      </a:cubicBezTo>
                      <a:cubicBezTo>
                        <a:pt x="4601954" y="797659"/>
                        <a:pt x="4605702" y="795166"/>
                        <a:pt x="4609448" y="791425"/>
                      </a:cubicBezTo>
                      <a:cubicBezTo>
                        <a:pt x="4614446" y="787684"/>
                        <a:pt x="4618194" y="775215"/>
                        <a:pt x="4626938" y="785190"/>
                      </a:cubicBezTo>
                      <a:cubicBezTo>
                        <a:pt x="4633184" y="791425"/>
                        <a:pt x="4631936" y="803894"/>
                        <a:pt x="4626938" y="812622"/>
                      </a:cubicBezTo>
                      <a:cubicBezTo>
                        <a:pt x="4620692" y="821351"/>
                        <a:pt x="4613196" y="817610"/>
                        <a:pt x="4606950" y="811375"/>
                      </a:cubicBezTo>
                      <a:cubicBezTo>
                        <a:pt x="4598206" y="805141"/>
                        <a:pt x="4588212" y="805141"/>
                        <a:pt x="4578218" y="805141"/>
                      </a:cubicBezTo>
                      <a:cubicBezTo>
                        <a:pt x="4569474" y="805141"/>
                        <a:pt x="4558230" y="801400"/>
                        <a:pt x="4558230" y="791425"/>
                      </a:cubicBezTo>
                      <a:cubicBezTo>
                        <a:pt x="4558230" y="766487"/>
                        <a:pt x="4546988" y="761499"/>
                        <a:pt x="4524502" y="770227"/>
                      </a:cubicBezTo>
                      <a:cubicBezTo>
                        <a:pt x="4512008" y="775215"/>
                        <a:pt x="4503264" y="765240"/>
                        <a:pt x="4499516" y="754018"/>
                      </a:cubicBezTo>
                      <a:cubicBezTo>
                        <a:pt x="4497018" y="744042"/>
                        <a:pt x="4503264" y="732820"/>
                        <a:pt x="4515756" y="732820"/>
                      </a:cubicBezTo>
                      <a:cubicBezTo>
                        <a:pt x="4554482" y="732820"/>
                        <a:pt x="4544488" y="695413"/>
                        <a:pt x="4559480" y="675463"/>
                      </a:cubicBezTo>
                      <a:cubicBezTo>
                        <a:pt x="4566974" y="667981"/>
                        <a:pt x="4553234" y="667981"/>
                        <a:pt x="4544488" y="669228"/>
                      </a:cubicBezTo>
                      <a:cubicBezTo>
                        <a:pt x="4508262" y="676710"/>
                        <a:pt x="4473282" y="689179"/>
                        <a:pt x="4442052" y="714117"/>
                      </a:cubicBezTo>
                      <a:cubicBezTo>
                        <a:pt x="4437056" y="717857"/>
                        <a:pt x="4432058" y="721598"/>
                        <a:pt x="4432058" y="727833"/>
                      </a:cubicBezTo>
                      <a:cubicBezTo>
                        <a:pt x="4430808" y="745290"/>
                        <a:pt x="4422064" y="752771"/>
                        <a:pt x="4407074" y="752771"/>
                      </a:cubicBezTo>
                      <a:cubicBezTo>
                        <a:pt x="4398328" y="754018"/>
                        <a:pt x="4389584" y="755265"/>
                        <a:pt x="4387086" y="763993"/>
                      </a:cubicBezTo>
                      <a:cubicBezTo>
                        <a:pt x="4384588" y="773968"/>
                        <a:pt x="4395830" y="776462"/>
                        <a:pt x="4400828" y="780203"/>
                      </a:cubicBezTo>
                      <a:cubicBezTo>
                        <a:pt x="4434556" y="805141"/>
                        <a:pt x="4465788" y="828832"/>
                        <a:pt x="4504514" y="842548"/>
                      </a:cubicBezTo>
                      <a:cubicBezTo>
                        <a:pt x="4538242" y="856264"/>
                        <a:pt x="4541990" y="881202"/>
                        <a:pt x="4523252" y="911128"/>
                      </a:cubicBezTo>
                      <a:cubicBezTo>
                        <a:pt x="4510760" y="928585"/>
                        <a:pt x="4518254" y="944794"/>
                        <a:pt x="4528248" y="957263"/>
                      </a:cubicBezTo>
                      <a:cubicBezTo>
                        <a:pt x="4555732" y="990930"/>
                        <a:pt x="4558230" y="1030831"/>
                        <a:pt x="4563228" y="1070732"/>
                      </a:cubicBezTo>
                      <a:cubicBezTo>
                        <a:pt x="4566974" y="1096917"/>
                        <a:pt x="4555732" y="1119361"/>
                        <a:pt x="4539492" y="1136817"/>
                      </a:cubicBezTo>
                      <a:cubicBezTo>
                        <a:pt x="4520754" y="1155521"/>
                        <a:pt x="4518254" y="1172978"/>
                        <a:pt x="4533246" y="1195422"/>
                      </a:cubicBezTo>
                      <a:cubicBezTo>
                        <a:pt x="4558230" y="1236570"/>
                        <a:pt x="4556982" y="1237817"/>
                        <a:pt x="4522002" y="1272730"/>
                      </a:cubicBezTo>
                      <a:cubicBezTo>
                        <a:pt x="4490772" y="1305150"/>
                        <a:pt x="4479528" y="1362507"/>
                        <a:pt x="4498268" y="1401161"/>
                      </a:cubicBezTo>
                      <a:cubicBezTo>
                        <a:pt x="4504514" y="1413630"/>
                        <a:pt x="4514508" y="1416124"/>
                        <a:pt x="4525750" y="1412384"/>
                      </a:cubicBezTo>
                      <a:cubicBezTo>
                        <a:pt x="4544488" y="1404902"/>
                        <a:pt x="4563228" y="1408643"/>
                        <a:pt x="4581966" y="1407396"/>
                      </a:cubicBezTo>
                      <a:cubicBezTo>
                        <a:pt x="4603202" y="1404902"/>
                        <a:pt x="4618194" y="1413630"/>
                        <a:pt x="4628188" y="1431087"/>
                      </a:cubicBezTo>
                      <a:cubicBezTo>
                        <a:pt x="4639430" y="1451038"/>
                        <a:pt x="4651922" y="1457272"/>
                        <a:pt x="4674408" y="1448544"/>
                      </a:cubicBezTo>
                      <a:cubicBezTo>
                        <a:pt x="4685652" y="1444803"/>
                        <a:pt x="4704390" y="1441062"/>
                        <a:pt x="4705640" y="1459766"/>
                      </a:cubicBezTo>
                      <a:cubicBezTo>
                        <a:pt x="4708138" y="1474729"/>
                        <a:pt x="4694396" y="1487198"/>
                        <a:pt x="4680656" y="1484704"/>
                      </a:cubicBezTo>
                      <a:cubicBezTo>
                        <a:pt x="4624440" y="1475976"/>
                        <a:pt x="4616944" y="1528346"/>
                        <a:pt x="4589462" y="1555778"/>
                      </a:cubicBezTo>
                      <a:cubicBezTo>
                        <a:pt x="4566974" y="1578222"/>
                        <a:pt x="4564476" y="1611888"/>
                        <a:pt x="4566974" y="1643061"/>
                      </a:cubicBezTo>
                      <a:cubicBezTo>
                        <a:pt x="4568224" y="1666752"/>
                        <a:pt x="4594458" y="1671740"/>
                        <a:pt x="4611948" y="1681715"/>
                      </a:cubicBezTo>
                      <a:cubicBezTo>
                        <a:pt x="4623190" y="1689196"/>
                        <a:pt x="4638182" y="1690443"/>
                        <a:pt x="4654422" y="1696678"/>
                      </a:cubicBezTo>
                      <a:cubicBezTo>
                        <a:pt x="4636932" y="1671740"/>
                        <a:pt x="4643178" y="1653036"/>
                        <a:pt x="4661916" y="1636826"/>
                      </a:cubicBezTo>
                      <a:cubicBezTo>
                        <a:pt x="4668162" y="1631839"/>
                        <a:pt x="4675658" y="1630592"/>
                        <a:pt x="4681904" y="1636826"/>
                      </a:cubicBezTo>
                      <a:cubicBezTo>
                        <a:pt x="4688150" y="1641814"/>
                        <a:pt x="4688150" y="1648049"/>
                        <a:pt x="4684402" y="1654283"/>
                      </a:cubicBezTo>
                      <a:cubicBezTo>
                        <a:pt x="4674408" y="1672987"/>
                        <a:pt x="4670662" y="1692937"/>
                        <a:pt x="4681904" y="1714135"/>
                      </a:cubicBezTo>
                      <a:cubicBezTo>
                        <a:pt x="4685652" y="1724110"/>
                        <a:pt x="4686902" y="1737826"/>
                        <a:pt x="4674408" y="1746554"/>
                      </a:cubicBezTo>
                      <a:cubicBezTo>
                        <a:pt x="4661916" y="1755282"/>
                        <a:pt x="4650674" y="1747801"/>
                        <a:pt x="4641928" y="1739073"/>
                      </a:cubicBezTo>
                      <a:cubicBezTo>
                        <a:pt x="4626938" y="1721616"/>
                        <a:pt x="4609448" y="1715381"/>
                        <a:pt x="4586962" y="1717875"/>
                      </a:cubicBezTo>
                      <a:cubicBezTo>
                        <a:pt x="4580716" y="1717875"/>
                        <a:pt x="4571972" y="1715381"/>
                        <a:pt x="4568224" y="1711641"/>
                      </a:cubicBezTo>
                      <a:cubicBezTo>
                        <a:pt x="4551984" y="1694184"/>
                        <a:pt x="4534494" y="1699172"/>
                        <a:pt x="4513258" y="1704159"/>
                      </a:cubicBezTo>
                      <a:cubicBezTo>
                        <a:pt x="4482028" y="1714135"/>
                        <a:pt x="4450796" y="1720369"/>
                        <a:pt x="4453296" y="1767751"/>
                      </a:cubicBezTo>
                      <a:cubicBezTo>
                        <a:pt x="4454544" y="1788949"/>
                        <a:pt x="4443302" y="1816381"/>
                        <a:pt x="4410822" y="1817628"/>
                      </a:cubicBezTo>
                      <a:cubicBezTo>
                        <a:pt x="4395830" y="1822615"/>
                        <a:pt x="4380840" y="1820121"/>
                        <a:pt x="4367098" y="1810146"/>
                      </a:cubicBezTo>
                      <a:lnTo>
                        <a:pt x="4366296" y="1808607"/>
                      </a:lnTo>
                      <a:lnTo>
                        <a:pt x="4330314" y="1818043"/>
                      </a:lnTo>
                      <a:cubicBezTo>
                        <a:pt x="4288666" y="1830162"/>
                        <a:pt x="4252084" y="1848282"/>
                        <a:pt x="4239968" y="1900994"/>
                      </a:cubicBezTo>
                      <a:cubicBezTo>
                        <a:pt x="4237484" y="1908525"/>
                        <a:pt x="4231270" y="1913545"/>
                        <a:pt x="4221328" y="1912290"/>
                      </a:cubicBezTo>
                      <a:cubicBezTo>
                        <a:pt x="4211388" y="1911035"/>
                        <a:pt x="4205174" y="1903504"/>
                        <a:pt x="4202688" y="1895974"/>
                      </a:cubicBezTo>
                      <a:cubicBezTo>
                        <a:pt x="4200204" y="1885934"/>
                        <a:pt x="4201446" y="1875893"/>
                        <a:pt x="4198960" y="1865853"/>
                      </a:cubicBezTo>
                      <a:cubicBezTo>
                        <a:pt x="4197718" y="1859577"/>
                        <a:pt x="4195232" y="1850792"/>
                        <a:pt x="4186534" y="1848282"/>
                      </a:cubicBezTo>
                      <a:cubicBezTo>
                        <a:pt x="4176592" y="1847027"/>
                        <a:pt x="4172864" y="1853302"/>
                        <a:pt x="4167894" y="1859577"/>
                      </a:cubicBezTo>
                      <a:cubicBezTo>
                        <a:pt x="4146768" y="1888444"/>
                        <a:pt x="4143040" y="1887189"/>
                        <a:pt x="4128128" y="1857067"/>
                      </a:cubicBezTo>
                      <a:cubicBezTo>
                        <a:pt x="4113216" y="1826946"/>
                        <a:pt x="4094576" y="1823180"/>
                        <a:pt x="4069722" y="1843261"/>
                      </a:cubicBezTo>
                      <a:cubicBezTo>
                        <a:pt x="4063510" y="1847027"/>
                        <a:pt x="4058538" y="1850792"/>
                        <a:pt x="4051082" y="1853302"/>
                      </a:cubicBezTo>
                      <a:cubicBezTo>
                        <a:pt x="4002618" y="1868363"/>
                        <a:pt x="3998890" y="1872128"/>
                        <a:pt x="3995162" y="1931116"/>
                      </a:cubicBezTo>
                      <a:cubicBezTo>
                        <a:pt x="3986464" y="1911035"/>
                        <a:pt x="3974036" y="1900994"/>
                        <a:pt x="3957882" y="1909780"/>
                      </a:cubicBezTo>
                      <a:cubicBezTo>
                        <a:pt x="3930544" y="1927351"/>
                        <a:pt x="3906932" y="1918565"/>
                        <a:pt x="3884564" y="1902249"/>
                      </a:cubicBezTo>
                      <a:cubicBezTo>
                        <a:pt x="3867166" y="1892209"/>
                        <a:pt x="3859710" y="1888444"/>
                        <a:pt x="3837342" y="1903504"/>
                      </a:cubicBezTo>
                      <a:cubicBezTo>
                        <a:pt x="3811246" y="1919820"/>
                        <a:pt x="3808762" y="1924840"/>
                        <a:pt x="3822430" y="1947432"/>
                      </a:cubicBezTo>
                      <a:cubicBezTo>
                        <a:pt x="3826158" y="1953707"/>
                        <a:pt x="3819946" y="1959982"/>
                        <a:pt x="3812490" y="1959982"/>
                      </a:cubicBezTo>
                      <a:cubicBezTo>
                        <a:pt x="3802548" y="1959982"/>
                        <a:pt x="3798820" y="1953707"/>
                        <a:pt x="3798820" y="1943666"/>
                      </a:cubicBezTo>
                      <a:cubicBezTo>
                        <a:pt x="3798820" y="1926096"/>
                        <a:pt x="3797578" y="1909780"/>
                        <a:pt x="3788878" y="1892209"/>
                      </a:cubicBezTo>
                      <a:cubicBezTo>
                        <a:pt x="3780180" y="1875893"/>
                        <a:pt x="3768996" y="1867108"/>
                        <a:pt x="3752840" y="1863342"/>
                      </a:cubicBezTo>
                      <a:cubicBezTo>
                        <a:pt x="3740414" y="1860832"/>
                        <a:pt x="3730472" y="1857067"/>
                        <a:pt x="3720532" y="1864597"/>
                      </a:cubicBezTo>
                      <a:cubicBezTo>
                        <a:pt x="3708104" y="1874638"/>
                        <a:pt x="3720532" y="1882168"/>
                        <a:pt x="3723016" y="1889699"/>
                      </a:cubicBezTo>
                      <a:cubicBezTo>
                        <a:pt x="3726744" y="1895974"/>
                        <a:pt x="3726744" y="1904759"/>
                        <a:pt x="3720532" y="1907270"/>
                      </a:cubicBezTo>
                      <a:cubicBezTo>
                        <a:pt x="3709348" y="1912290"/>
                        <a:pt x="3709348" y="1902249"/>
                        <a:pt x="3706862" y="1894719"/>
                      </a:cubicBezTo>
                      <a:cubicBezTo>
                        <a:pt x="3698164" y="1872128"/>
                        <a:pt x="3682008" y="1875893"/>
                        <a:pt x="3673310" y="1889699"/>
                      </a:cubicBezTo>
                      <a:cubicBezTo>
                        <a:pt x="3658398" y="1913545"/>
                        <a:pt x="3645972" y="1904759"/>
                        <a:pt x="3631060" y="1893464"/>
                      </a:cubicBezTo>
                      <a:cubicBezTo>
                        <a:pt x="3623602" y="1888444"/>
                        <a:pt x="3617390" y="1882168"/>
                        <a:pt x="3612418" y="1874638"/>
                      </a:cubicBezTo>
                      <a:cubicBezTo>
                        <a:pt x="3597506" y="1854557"/>
                        <a:pt x="3583838" y="1844517"/>
                        <a:pt x="3562712" y="1867108"/>
                      </a:cubicBezTo>
                      <a:cubicBezTo>
                        <a:pt x="3554014" y="1877148"/>
                        <a:pt x="3540344" y="1873383"/>
                        <a:pt x="3527918" y="1873383"/>
                      </a:cubicBezTo>
                      <a:cubicBezTo>
                        <a:pt x="3544072" y="1859577"/>
                        <a:pt x="3567682" y="1854557"/>
                        <a:pt x="3582594" y="1838241"/>
                      </a:cubicBezTo>
                      <a:cubicBezTo>
                        <a:pt x="3590050" y="1829456"/>
                        <a:pt x="3602478" y="1833221"/>
                        <a:pt x="3609934" y="1844517"/>
                      </a:cubicBezTo>
                      <a:cubicBezTo>
                        <a:pt x="3622360" y="1863342"/>
                        <a:pt x="3637272" y="1859577"/>
                        <a:pt x="3655912" y="1853302"/>
                      </a:cubicBezTo>
                      <a:cubicBezTo>
                        <a:pt x="3693192" y="1840751"/>
                        <a:pt x="3732958" y="1833221"/>
                        <a:pt x="3771482" y="1849537"/>
                      </a:cubicBezTo>
                      <a:cubicBezTo>
                        <a:pt x="3785150" y="1855812"/>
                        <a:pt x="3798820" y="1854557"/>
                        <a:pt x="3811246" y="1844517"/>
                      </a:cubicBezTo>
                      <a:cubicBezTo>
                        <a:pt x="3833614" y="1825691"/>
                        <a:pt x="3858468" y="1829456"/>
                        <a:pt x="3877108" y="1853302"/>
                      </a:cubicBezTo>
                      <a:cubicBezTo>
                        <a:pt x="3884564" y="1862087"/>
                        <a:pt x="3889534" y="1875893"/>
                        <a:pt x="3904446" y="1872128"/>
                      </a:cubicBezTo>
                      <a:cubicBezTo>
                        <a:pt x="3919360" y="1868363"/>
                        <a:pt x="3921844" y="1852047"/>
                        <a:pt x="3921844" y="1842006"/>
                      </a:cubicBezTo>
                      <a:cubicBezTo>
                        <a:pt x="3920602" y="1796824"/>
                        <a:pt x="3957882" y="1793059"/>
                        <a:pt x="3983978" y="1776743"/>
                      </a:cubicBezTo>
                      <a:cubicBezTo>
                        <a:pt x="3992676" y="1771723"/>
                        <a:pt x="4002618" y="1774233"/>
                        <a:pt x="4007588" y="1783018"/>
                      </a:cubicBezTo>
                      <a:cubicBezTo>
                        <a:pt x="4021258" y="1805610"/>
                        <a:pt x="4039898" y="1806865"/>
                        <a:pt x="4062266" y="1800589"/>
                      </a:cubicBezTo>
                      <a:cubicBezTo>
                        <a:pt x="4068480" y="1799334"/>
                        <a:pt x="4077178" y="1799334"/>
                        <a:pt x="4082150" y="1801844"/>
                      </a:cubicBezTo>
                      <a:cubicBezTo>
                        <a:pt x="4119430" y="1818160"/>
                        <a:pt x="4146768" y="1814395"/>
                        <a:pt x="4162922" y="1771723"/>
                      </a:cubicBezTo>
                      <a:cubicBezTo>
                        <a:pt x="4166650" y="1760427"/>
                        <a:pt x="4176592" y="1757917"/>
                        <a:pt x="4187776" y="1764193"/>
                      </a:cubicBezTo>
                      <a:cubicBezTo>
                        <a:pt x="4197718" y="1769213"/>
                        <a:pt x="4210144" y="1774233"/>
                        <a:pt x="4205174" y="1788039"/>
                      </a:cubicBezTo>
                      <a:cubicBezTo>
                        <a:pt x="4195232" y="1815650"/>
                        <a:pt x="4220086" y="1838241"/>
                        <a:pt x="4215116" y="1864597"/>
                      </a:cubicBezTo>
                      <a:cubicBezTo>
                        <a:pt x="4213872" y="1869618"/>
                        <a:pt x="4217600" y="1874638"/>
                        <a:pt x="4223814" y="1877148"/>
                      </a:cubicBezTo>
                      <a:cubicBezTo>
                        <a:pt x="4231270" y="1878403"/>
                        <a:pt x="4232512" y="1873383"/>
                        <a:pt x="4236240" y="1868363"/>
                      </a:cubicBezTo>
                      <a:cubicBezTo>
                        <a:pt x="4252396" y="1853302"/>
                        <a:pt x="4253638" y="1830711"/>
                        <a:pt x="4264822" y="1813140"/>
                      </a:cubicBezTo>
                      <a:cubicBezTo>
                        <a:pt x="4282530" y="1785843"/>
                        <a:pt x="4303034" y="1773371"/>
                        <a:pt x="4330004" y="1774665"/>
                      </a:cubicBezTo>
                      <a:lnTo>
                        <a:pt x="4350844" y="1778827"/>
                      </a:lnTo>
                      <a:lnTo>
                        <a:pt x="4348828" y="1755595"/>
                      </a:lnTo>
                      <a:cubicBezTo>
                        <a:pt x="4347734" y="1748113"/>
                        <a:pt x="4345860" y="1740943"/>
                        <a:pt x="4342114" y="1734085"/>
                      </a:cubicBezTo>
                      <a:cubicBezTo>
                        <a:pt x="4325874" y="1699172"/>
                        <a:pt x="4302138" y="1694184"/>
                        <a:pt x="4280900" y="1725357"/>
                      </a:cubicBezTo>
                      <a:cubicBezTo>
                        <a:pt x="4267160" y="1744060"/>
                        <a:pt x="4255916" y="1750295"/>
                        <a:pt x="4237178" y="1734085"/>
                      </a:cubicBezTo>
                      <a:cubicBezTo>
                        <a:pt x="4228434" y="1726604"/>
                        <a:pt x="4215940" y="1726604"/>
                        <a:pt x="4205948" y="1726604"/>
                      </a:cubicBezTo>
                      <a:cubicBezTo>
                        <a:pt x="4180962" y="1729097"/>
                        <a:pt x="4154728" y="1735332"/>
                        <a:pt x="4132242" y="1717875"/>
                      </a:cubicBezTo>
                      <a:cubicBezTo>
                        <a:pt x="4130994" y="1716628"/>
                        <a:pt x="4127246" y="1715381"/>
                        <a:pt x="4125996" y="1716628"/>
                      </a:cubicBezTo>
                      <a:cubicBezTo>
                        <a:pt x="4081024" y="1747801"/>
                        <a:pt x="4041048" y="1695431"/>
                        <a:pt x="3996076" y="1707900"/>
                      </a:cubicBezTo>
                      <a:cubicBezTo>
                        <a:pt x="3957350" y="1717875"/>
                        <a:pt x="3918624" y="1687950"/>
                        <a:pt x="3881146" y="1704159"/>
                      </a:cubicBezTo>
                      <a:cubicBezTo>
                        <a:pt x="3848666" y="1663011"/>
                        <a:pt x="3839922" y="1610641"/>
                        <a:pt x="3822432" y="1562012"/>
                      </a:cubicBezTo>
                      <a:cubicBezTo>
                        <a:pt x="3816186" y="1543309"/>
                        <a:pt x="3829928" y="1518370"/>
                        <a:pt x="3843670" y="1499667"/>
                      </a:cubicBezTo>
                      <a:cubicBezTo>
                        <a:pt x="3871152" y="1464754"/>
                        <a:pt x="3873652" y="1419865"/>
                        <a:pt x="3898636" y="1382458"/>
                      </a:cubicBezTo>
                      <a:cubicBezTo>
                        <a:pt x="3906132" y="1369989"/>
                        <a:pt x="3881146" y="1335075"/>
                        <a:pt x="3866156" y="1335075"/>
                      </a:cubicBezTo>
                      <a:cubicBezTo>
                        <a:pt x="3852414" y="1335075"/>
                        <a:pt x="3851164" y="1341310"/>
                        <a:pt x="3856162" y="1355026"/>
                      </a:cubicBezTo>
                      <a:cubicBezTo>
                        <a:pt x="3871152" y="1393680"/>
                        <a:pt x="3858660" y="1427346"/>
                        <a:pt x="3823682" y="1444803"/>
                      </a:cubicBezTo>
                      <a:cubicBezTo>
                        <a:pt x="3814938" y="1451038"/>
                        <a:pt x="3804944" y="1454778"/>
                        <a:pt x="3796198" y="1447297"/>
                      </a:cubicBezTo>
                      <a:cubicBezTo>
                        <a:pt x="3786204" y="1438569"/>
                        <a:pt x="3779958" y="1426099"/>
                        <a:pt x="3784956" y="1414877"/>
                      </a:cubicBezTo>
                      <a:cubicBezTo>
                        <a:pt x="3793700" y="1398668"/>
                        <a:pt x="3797448" y="1373729"/>
                        <a:pt x="3827430" y="1383705"/>
                      </a:cubicBezTo>
                      <a:cubicBezTo>
                        <a:pt x="3841172" y="1388692"/>
                        <a:pt x="3841172" y="1379964"/>
                        <a:pt x="3838672" y="1368742"/>
                      </a:cubicBezTo>
                      <a:cubicBezTo>
                        <a:pt x="3832426" y="1340063"/>
                        <a:pt x="3807442" y="1340063"/>
                        <a:pt x="3784956" y="1335075"/>
                      </a:cubicBezTo>
                      <a:cubicBezTo>
                        <a:pt x="3774962" y="1332582"/>
                        <a:pt x="3758722" y="1336322"/>
                        <a:pt x="3758722" y="1322606"/>
                      </a:cubicBezTo>
                      <a:cubicBezTo>
                        <a:pt x="3759970" y="1307643"/>
                        <a:pt x="3776212" y="1307643"/>
                        <a:pt x="3788704" y="1307643"/>
                      </a:cubicBezTo>
                      <a:cubicBezTo>
                        <a:pt x="3816186" y="1307643"/>
                        <a:pt x="3843670" y="1307643"/>
                        <a:pt x="3872402" y="1320113"/>
                      </a:cubicBezTo>
                      <a:cubicBezTo>
                        <a:pt x="3943608" y="1350038"/>
                        <a:pt x="3991080" y="1325100"/>
                        <a:pt x="4019812" y="1250286"/>
                      </a:cubicBezTo>
                      <a:cubicBezTo>
                        <a:pt x="4022310" y="1242804"/>
                        <a:pt x="4022310" y="1232829"/>
                        <a:pt x="4031054" y="1231582"/>
                      </a:cubicBezTo>
                      <a:cubicBezTo>
                        <a:pt x="4042298" y="1230335"/>
                        <a:pt x="4037300" y="1242804"/>
                        <a:pt x="4041048" y="1249039"/>
                      </a:cubicBezTo>
                      <a:cubicBezTo>
                        <a:pt x="4062286" y="1281459"/>
                        <a:pt x="4081024" y="1313878"/>
                        <a:pt x="4073528" y="1355026"/>
                      </a:cubicBezTo>
                      <a:cubicBezTo>
                        <a:pt x="4072280" y="1366248"/>
                        <a:pt x="4081024" y="1376223"/>
                        <a:pt x="4092266" y="1372483"/>
                      </a:cubicBezTo>
                      <a:cubicBezTo>
                        <a:pt x="4108506" y="1367495"/>
                        <a:pt x="4128494" y="1371236"/>
                        <a:pt x="4137240" y="1355026"/>
                      </a:cubicBezTo>
                      <a:cubicBezTo>
                        <a:pt x="4143486" y="1342557"/>
                        <a:pt x="4130994" y="1332582"/>
                        <a:pt x="4121000" y="1328841"/>
                      </a:cubicBezTo>
                      <a:cubicBezTo>
                        <a:pt x="4089768" y="1320113"/>
                        <a:pt x="4101012" y="1307643"/>
                        <a:pt x="4118500" y="1295174"/>
                      </a:cubicBezTo>
                      <a:cubicBezTo>
                        <a:pt x="4129744" y="1287693"/>
                        <a:pt x="4143486" y="1281459"/>
                        <a:pt x="4137240" y="1264002"/>
                      </a:cubicBezTo>
                      <a:cubicBezTo>
                        <a:pt x="4130994" y="1246545"/>
                        <a:pt x="4119750" y="1234076"/>
                        <a:pt x="4098514" y="1235323"/>
                      </a:cubicBezTo>
                      <a:cubicBezTo>
                        <a:pt x="4078526" y="1235323"/>
                        <a:pt x="4083522" y="1232829"/>
                        <a:pt x="4084772" y="1211632"/>
                      </a:cubicBezTo>
                      <a:cubicBezTo>
                        <a:pt x="4086020" y="1163002"/>
                        <a:pt x="4140986" y="1138065"/>
                        <a:pt x="4129744" y="1086941"/>
                      </a:cubicBezTo>
                      <a:cubicBezTo>
                        <a:pt x="4127246" y="1069485"/>
                        <a:pt x="4152230" y="1063250"/>
                        <a:pt x="4168470" y="1063250"/>
                      </a:cubicBezTo>
                      <a:cubicBezTo>
                        <a:pt x="4200950" y="1063250"/>
                        <a:pt x="4230932" y="1054522"/>
                        <a:pt x="4258414" y="1037065"/>
                      </a:cubicBezTo>
                      <a:cubicBezTo>
                        <a:pt x="4277154" y="1025843"/>
                        <a:pt x="4289646" y="1037065"/>
                        <a:pt x="4300888" y="1049534"/>
                      </a:cubicBezTo>
                      <a:cubicBezTo>
                        <a:pt x="4320876" y="1070732"/>
                        <a:pt x="4340864" y="1085694"/>
                        <a:pt x="4364600" y="1054522"/>
                      </a:cubicBezTo>
                      <a:cubicBezTo>
                        <a:pt x="4365848" y="1053275"/>
                        <a:pt x="4368348" y="1050781"/>
                        <a:pt x="4369596" y="1050781"/>
                      </a:cubicBezTo>
                      <a:cubicBezTo>
                        <a:pt x="4419566" y="1048287"/>
                        <a:pt x="4409572" y="1015868"/>
                        <a:pt x="4404574" y="984695"/>
                      </a:cubicBezTo>
                      <a:cubicBezTo>
                        <a:pt x="4403326" y="969732"/>
                        <a:pt x="4400828" y="958510"/>
                        <a:pt x="4383338" y="956016"/>
                      </a:cubicBezTo>
                      <a:cubicBezTo>
                        <a:pt x="4380840" y="956016"/>
                        <a:pt x="4379590" y="954769"/>
                        <a:pt x="4377092" y="953522"/>
                      </a:cubicBezTo>
                      <a:cubicBezTo>
                        <a:pt x="4358354" y="944794"/>
                        <a:pt x="4358354" y="926091"/>
                        <a:pt x="4358354" y="908634"/>
                      </a:cubicBezTo>
                      <a:cubicBezTo>
                        <a:pt x="4358354" y="899906"/>
                        <a:pt x="4359602" y="893671"/>
                        <a:pt x="4369596" y="891177"/>
                      </a:cubicBezTo>
                      <a:cubicBezTo>
                        <a:pt x="4389584" y="886190"/>
                        <a:pt x="4390834" y="907387"/>
                        <a:pt x="4402076" y="917362"/>
                      </a:cubicBezTo>
                      <a:cubicBezTo>
                        <a:pt x="4412070" y="896165"/>
                        <a:pt x="4420816" y="877461"/>
                        <a:pt x="4432058" y="861251"/>
                      </a:cubicBezTo>
                      <a:cubicBezTo>
                        <a:pt x="4440802" y="846289"/>
                        <a:pt x="4414568" y="812622"/>
                        <a:pt x="4384588" y="805141"/>
                      </a:cubicBezTo>
                      <a:cubicBezTo>
                        <a:pt x="4329622" y="791425"/>
                        <a:pt x="4279652" y="763993"/>
                        <a:pt x="4229682" y="739055"/>
                      </a:cubicBezTo>
                      <a:cubicBezTo>
                        <a:pt x="4212194" y="729080"/>
                        <a:pt x="4199700" y="717857"/>
                        <a:pt x="4192206" y="699154"/>
                      </a:cubicBezTo>
                      <a:cubicBezTo>
                        <a:pt x="4185960" y="682944"/>
                        <a:pt x="4175966" y="669228"/>
                        <a:pt x="4165972" y="654265"/>
                      </a:cubicBezTo>
                      <a:cubicBezTo>
                        <a:pt x="4152230" y="636809"/>
                        <a:pt x="4144734" y="611870"/>
                        <a:pt x="4159726" y="589426"/>
                      </a:cubicBezTo>
                      <a:cubicBezTo>
                        <a:pt x="4174716" y="568229"/>
                        <a:pt x="4193454" y="553266"/>
                        <a:pt x="4223436" y="565735"/>
                      </a:cubicBezTo>
                      <a:cubicBezTo>
                        <a:pt x="4240926" y="571969"/>
                        <a:pt x="4255916" y="565735"/>
                        <a:pt x="4264660" y="548278"/>
                      </a:cubicBezTo>
                      <a:cubicBezTo>
                        <a:pt x="4272156" y="532069"/>
                        <a:pt x="4275904" y="515859"/>
                        <a:pt x="4297140" y="509624"/>
                      </a:cubicBezTo>
                      <a:cubicBezTo>
                        <a:pt x="4308384" y="505884"/>
                        <a:pt x="4300888" y="493414"/>
                        <a:pt x="4292144" y="490921"/>
                      </a:cubicBezTo>
                      <a:cubicBezTo>
                        <a:pt x="4259664" y="487180"/>
                        <a:pt x="4243424" y="469724"/>
                        <a:pt x="4254668" y="437304"/>
                      </a:cubicBezTo>
                      <a:cubicBezTo>
                        <a:pt x="4259664" y="425458"/>
                        <a:pt x="4272780" y="417665"/>
                        <a:pt x="4288083" y="415171"/>
                      </a:cubicBezTo>
                      <a:close/>
                      <a:moveTo>
                        <a:pt x="2084839" y="414244"/>
                      </a:moveTo>
                      <a:cubicBezTo>
                        <a:pt x="2078917" y="414711"/>
                        <a:pt x="2073618" y="418136"/>
                        <a:pt x="2069878" y="426854"/>
                      </a:cubicBezTo>
                      <a:cubicBezTo>
                        <a:pt x="2064892" y="439308"/>
                        <a:pt x="2063644" y="454253"/>
                        <a:pt x="2081098" y="461726"/>
                      </a:cubicBezTo>
                      <a:cubicBezTo>
                        <a:pt x="2087332" y="465462"/>
                        <a:pt x="2093566" y="465462"/>
                        <a:pt x="2099800" y="467952"/>
                      </a:cubicBezTo>
                      <a:cubicBezTo>
                        <a:pt x="2113514" y="472934"/>
                        <a:pt x="2122240" y="481652"/>
                        <a:pt x="2123488" y="496596"/>
                      </a:cubicBezTo>
                      <a:cubicBezTo>
                        <a:pt x="2123488" y="511541"/>
                        <a:pt x="2113514" y="517768"/>
                        <a:pt x="2102292" y="522750"/>
                      </a:cubicBezTo>
                      <a:cubicBezTo>
                        <a:pt x="2084838" y="530222"/>
                        <a:pt x="2068632" y="538940"/>
                        <a:pt x="2059904" y="557621"/>
                      </a:cubicBezTo>
                      <a:cubicBezTo>
                        <a:pt x="2053670" y="570075"/>
                        <a:pt x="2041204" y="571320"/>
                        <a:pt x="2028736" y="575056"/>
                      </a:cubicBezTo>
                      <a:cubicBezTo>
                        <a:pt x="2012530" y="581283"/>
                        <a:pt x="2007542" y="596228"/>
                        <a:pt x="2013776" y="609927"/>
                      </a:cubicBezTo>
                      <a:cubicBezTo>
                        <a:pt x="2020010" y="624872"/>
                        <a:pt x="2032476" y="613664"/>
                        <a:pt x="2041204" y="609927"/>
                      </a:cubicBezTo>
                      <a:cubicBezTo>
                        <a:pt x="2074866" y="596228"/>
                        <a:pt x="2108526" y="582529"/>
                        <a:pt x="2129720" y="550148"/>
                      </a:cubicBezTo>
                      <a:cubicBezTo>
                        <a:pt x="2140942" y="532713"/>
                        <a:pt x="2160888" y="530222"/>
                        <a:pt x="2180836" y="532713"/>
                      </a:cubicBezTo>
                      <a:cubicBezTo>
                        <a:pt x="2230704" y="540185"/>
                        <a:pt x="2230704" y="540185"/>
                        <a:pt x="2248158" y="492860"/>
                      </a:cubicBezTo>
                      <a:lnTo>
                        <a:pt x="2249110" y="493305"/>
                      </a:lnTo>
                      <a:lnTo>
                        <a:pt x="2243006" y="479854"/>
                      </a:lnTo>
                      <a:lnTo>
                        <a:pt x="2242376" y="479171"/>
                      </a:lnTo>
                      <a:lnTo>
                        <a:pt x="2196420" y="479317"/>
                      </a:lnTo>
                      <a:cubicBezTo>
                        <a:pt x="2180212" y="476670"/>
                        <a:pt x="2164004" y="472934"/>
                        <a:pt x="2147174" y="472934"/>
                      </a:cubicBezTo>
                      <a:cubicBezTo>
                        <a:pt x="2134708" y="472934"/>
                        <a:pt x="2127228" y="461726"/>
                        <a:pt x="2123488" y="448026"/>
                      </a:cubicBezTo>
                      <a:cubicBezTo>
                        <a:pt x="2119746" y="436817"/>
                        <a:pt x="2114760" y="426854"/>
                        <a:pt x="2103540" y="419382"/>
                      </a:cubicBezTo>
                      <a:cubicBezTo>
                        <a:pt x="2097306" y="416268"/>
                        <a:pt x="2090761" y="413777"/>
                        <a:pt x="2084839" y="414244"/>
                      </a:cubicBezTo>
                      <a:close/>
                      <a:moveTo>
                        <a:pt x="2012692" y="282969"/>
                      </a:moveTo>
                      <a:cubicBezTo>
                        <a:pt x="2020001" y="284527"/>
                        <a:pt x="2024666" y="291692"/>
                        <a:pt x="2026532" y="309137"/>
                      </a:cubicBezTo>
                      <a:cubicBezTo>
                        <a:pt x="2026532" y="316613"/>
                        <a:pt x="2029020" y="329074"/>
                        <a:pt x="2041462" y="321598"/>
                      </a:cubicBezTo>
                      <a:cubicBezTo>
                        <a:pt x="2053902" y="311629"/>
                        <a:pt x="2062612" y="317859"/>
                        <a:pt x="2073808" y="324090"/>
                      </a:cubicBezTo>
                      <a:cubicBezTo>
                        <a:pt x="2091226" y="334059"/>
                        <a:pt x="2108644" y="319105"/>
                        <a:pt x="2124816" y="322844"/>
                      </a:cubicBezTo>
                      <a:cubicBezTo>
                        <a:pt x="2149698" y="329074"/>
                        <a:pt x="2165872" y="336551"/>
                        <a:pt x="2180800" y="304152"/>
                      </a:cubicBezTo>
                      <a:cubicBezTo>
                        <a:pt x="2190754" y="282969"/>
                        <a:pt x="2243006" y="282969"/>
                        <a:pt x="2262912" y="299168"/>
                      </a:cubicBezTo>
                      <a:cubicBezTo>
                        <a:pt x="2270376" y="302906"/>
                        <a:pt x="2275352" y="309137"/>
                        <a:pt x="2284062" y="306644"/>
                      </a:cubicBezTo>
                      <a:cubicBezTo>
                        <a:pt x="2311432" y="296677"/>
                        <a:pt x="2327604" y="312875"/>
                        <a:pt x="2347510" y="329074"/>
                      </a:cubicBezTo>
                      <a:cubicBezTo>
                        <a:pt x="2361196" y="340289"/>
                        <a:pt x="2374880" y="352750"/>
                        <a:pt x="2388566" y="363966"/>
                      </a:cubicBezTo>
                      <a:cubicBezTo>
                        <a:pt x="2402250" y="373935"/>
                        <a:pt x="2419668" y="380165"/>
                        <a:pt x="2435840" y="363966"/>
                      </a:cubicBezTo>
                      <a:cubicBezTo>
                        <a:pt x="2449526" y="349012"/>
                        <a:pt x="2465700" y="346520"/>
                        <a:pt x="2485604" y="356488"/>
                      </a:cubicBezTo>
                      <a:cubicBezTo>
                        <a:pt x="2515464" y="367703"/>
                        <a:pt x="2549054" y="371443"/>
                        <a:pt x="2575180" y="393873"/>
                      </a:cubicBezTo>
                      <a:cubicBezTo>
                        <a:pt x="2583888" y="401349"/>
                        <a:pt x="2592598" y="407580"/>
                        <a:pt x="2592598" y="420041"/>
                      </a:cubicBezTo>
                      <a:cubicBezTo>
                        <a:pt x="2583888" y="448701"/>
                        <a:pt x="2575180" y="476115"/>
                        <a:pt x="2568960" y="504776"/>
                      </a:cubicBezTo>
                      <a:cubicBezTo>
                        <a:pt x="2563984" y="523467"/>
                        <a:pt x="2561494" y="543405"/>
                        <a:pt x="2583888" y="555866"/>
                      </a:cubicBezTo>
                      <a:cubicBezTo>
                        <a:pt x="2601306" y="565835"/>
                        <a:pt x="2611258" y="562096"/>
                        <a:pt x="2619968" y="545897"/>
                      </a:cubicBezTo>
                      <a:lnTo>
                        <a:pt x="2619968" y="573311"/>
                      </a:lnTo>
                      <a:lnTo>
                        <a:pt x="2615590" y="580534"/>
                      </a:lnTo>
                      <a:lnTo>
                        <a:pt x="2619872" y="576478"/>
                      </a:lnTo>
                      <a:cubicBezTo>
                        <a:pt x="2625414" y="586487"/>
                        <a:pt x="2627570" y="594436"/>
                        <a:pt x="2624798" y="598999"/>
                      </a:cubicBezTo>
                      <a:cubicBezTo>
                        <a:pt x="2622028" y="603562"/>
                        <a:pt x="2614330" y="604739"/>
                        <a:pt x="2600166" y="601206"/>
                      </a:cubicBezTo>
                      <a:cubicBezTo>
                        <a:pt x="2586616" y="598851"/>
                        <a:pt x="2571838" y="605917"/>
                        <a:pt x="2560752" y="594141"/>
                      </a:cubicBezTo>
                      <a:lnTo>
                        <a:pt x="2573330" y="593798"/>
                      </a:lnTo>
                      <a:lnTo>
                        <a:pt x="2560250" y="592003"/>
                      </a:lnTo>
                      <a:lnTo>
                        <a:pt x="2556720" y="592003"/>
                      </a:lnTo>
                      <a:lnTo>
                        <a:pt x="2547214" y="603545"/>
                      </a:lnTo>
                      <a:cubicBezTo>
                        <a:pt x="2542696" y="605568"/>
                        <a:pt x="2537396" y="606191"/>
                        <a:pt x="2532410" y="607437"/>
                      </a:cubicBezTo>
                      <a:lnTo>
                        <a:pt x="2523750" y="607563"/>
                      </a:lnTo>
                      <a:lnTo>
                        <a:pt x="2520066" y="613519"/>
                      </a:lnTo>
                      <a:cubicBezTo>
                        <a:pt x="2517296" y="615343"/>
                        <a:pt x="2514018" y="615772"/>
                        <a:pt x="2510522" y="615629"/>
                      </a:cubicBezTo>
                      <a:lnTo>
                        <a:pt x="2497284" y="614918"/>
                      </a:lnTo>
                      <a:lnTo>
                        <a:pt x="2492514" y="617400"/>
                      </a:lnTo>
                      <a:cubicBezTo>
                        <a:pt x="2476308" y="629854"/>
                        <a:pt x="2468826" y="648535"/>
                        <a:pt x="2458854" y="665970"/>
                      </a:cubicBezTo>
                      <a:cubicBezTo>
                        <a:pt x="2452620" y="679669"/>
                        <a:pt x="2443892" y="692123"/>
                        <a:pt x="2427686" y="697105"/>
                      </a:cubicBezTo>
                      <a:cubicBezTo>
                        <a:pt x="2408984" y="703332"/>
                        <a:pt x="2394024" y="704577"/>
                        <a:pt x="2386544" y="680915"/>
                      </a:cubicBezTo>
                      <a:cubicBezTo>
                        <a:pt x="2372830" y="644798"/>
                        <a:pt x="2336676" y="648535"/>
                        <a:pt x="2309248" y="642308"/>
                      </a:cubicBezTo>
                      <a:cubicBezTo>
                        <a:pt x="2284314" y="636081"/>
                        <a:pt x="2270600" y="659743"/>
                        <a:pt x="2261872" y="679669"/>
                      </a:cubicBezTo>
                      <a:cubicBezTo>
                        <a:pt x="2248158" y="705823"/>
                        <a:pt x="2234444" y="729485"/>
                        <a:pt x="2204524" y="739448"/>
                      </a:cubicBezTo>
                      <a:lnTo>
                        <a:pt x="2201610" y="739732"/>
                      </a:lnTo>
                      <a:lnTo>
                        <a:pt x="2170184" y="768803"/>
                      </a:lnTo>
                      <a:cubicBezTo>
                        <a:pt x="2162148" y="779147"/>
                        <a:pt x="2151328" y="782703"/>
                        <a:pt x="2139738" y="784158"/>
                      </a:cubicBezTo>
                      <a:lnTo>
                        <a:pt x="2108074" y="786637"/>
                      </a:lnTo>
                      <a:lnTo>
                        <a:pt x="2104786" y="788019"/>
                      </a:lnTo>
                      <a:cubicBezTo>
                        <a:pt x="2078606" y="789264"/>
                        <a:pt x="2058658" y="807945"/>
                        <a:pt x="2033724" y="812927"/>
                      </a:cubicBezTo>
                      <a:cubicBezTo>
                        <a:pt x="2016270" y="806700"/>
                        <a:pt x="1998816" y="802963"/>
                        <a:pt x="1981362" y="810436"/>
                      </a:cubicBezTo>
                      <a:cubicBezTo>
                        <a:pt x="1956428" y="812927"/>
                        <a:pt x="1940220" y="802963"/>
                        <a:pt x="1931492" y="779301"/>
                      </a:cubicBezTo>
                      <a:cubicBezTo>
                        <a:pt x="1925260" y="759375"/>
                        <a:pt x="1921520" y="738203"/>
                        <a:pt x="1929000" y="718277"/>
                      </a:cubicBezTo>
                      <a:cubicBezTo>
                        <a:pt x="1932740" y="711427"/>
                        <a:pt x="1934298" y="704577"/>
                        <a:pt x="1934766" y="697728"/>
                      </a:cubicBezTo>
                      <a:lnTo>
                        <a:pt x="1934114" y="680561"/>
                      </a:lnTo>
                      <a:lnTo>
                        <a:pt x="1913140" y="674762"/>
                      </a:lnTo>
                      <a:cubicBezTo>
                        <a:pt x="1884890" y="667630"/>
                        <a:pt x="1856818" y="665273"/>
                        <a:pt x="1831552" y="692620"/>
                      </a:cubicBezTo>
                      <a:cubicBezTo>
                        <a:pt x="1827808" y="696392"/>
                        <a:pt x="1815332" y="697649"/>
                        <a:pt x="1810342" y="693877"/>
                      </a:cubicBezTo>
                      <a:cubicBezTo>
                        <a:pt x="1790378" y="686333"/>
                        <a:pt x="1781644" y="692620"/>
                        <a:pt x="1775406" y="711480"/>
                      </a:cubicBezTo>
                      <a:cubicBezTo>
                        <a:pt x="1770414" y="729083"/>
                        <a:pt x="1757938" y="724053"/>
                        <a:pt x="1752948" y="712737"/>
                      </a:cubicBezTo>
                      <a:cubicBezTo>
                        <a:pt x="1739222" y="688848"/>
                        <a:pt x="1704286" y="682561"/>
                        <a:pt x="1705534" y="649870"/>
                      </a:cubicBezTo>
                      <a:cubicBezTo>
                        <a:pt x="1705534" y="644841"/>
                        <a:pt x="1698048" y="636039"/>
                        <a:pt x="1694306" y="639811"/>
                      </a:cubicBezTo>
                      <a:cubicBezTo>
                        <a:pt x="1673094" y="671245"/>
                        <a:pt x="1645646" y="641068"/>
                        <a:pt x="1621938" y="649870"/>
                      </a:cubicBezTo>
                      <a:cubicBezTo>
                        <a:pt x="1613516" y="651756"/>
                        <a:pt x="1602990" y="650813"/>
                        <a:pt x="1601936" y="658180"/>
                      </a:cubicBezTo>
                      <a:lnTo>
                        <a:pt x="1602340" y="659861"/>
                      </a:lnTo>
                      <a:lnTo>
                        <a:pt x="1603606" y="659743"/>
                      </a:lnTo>
                      <a:cubicBezTo>
                        <a:pt x="1609840" y="662234"/>
                        <a:pt x="1613580" y="667215"/>
                        <a:pt x="1614828" y="674688"/>
                      </a:cubicBezTo>
                      <a:cubicBezTo>
                        <a:pt x="1602360" y="731976"/>
                        <a:pt x="1652228" y="736958"/>
                        <a:pt x="1684644" y="754393"/>
                      </a:cubicBezTo>
                      <a:cubicBezTo>
                        <a:pt x="1733266" y="755638"/>
                        <a:pt x="1778148" y="780546"/>
                        <a:pt x="1826768" y="783037"/>
                      </a:cubicBezTo>
                      <a:cubicBezTo>
                        <a:pt x="1831756" y="783037"/>
                        <a:pt x="1839236" y="785528"/>
                        <a:pt x="1840482" y="790510"/>
                      </a:cubicBezTo>
                      <a:cubicBezTo>
                        <a:pt x="1854196" y="819154"/>
                        <a:pt x="1880378" y="820399"/>
                        <a:pt x="1907806" y="824135"/>
                      </a:cubicBezTo>
                      <a:cubicBezTo>
                        <a:pt x="1925260" y="829117"/>
                        <a:pt x="1942714" y="835344"/>
                        <a:pt x="1958920" y="845307"/>
                      </a:cubicBezTo>
                      <a:cubicBezTo>
                        <a:pt x="1992582" y="867724"/>
                        <a:pt x="2026244" y="888896"/>
                        <a:pt x="2066138" y="893877"/>
                      </a:cubicBezTo>
                      <a:cubicBezTo>
                        <a:pt x="2081098" y="896368"/>
                        <a:pt x="2096060" y="901350"/>
                        <a:pt x="2099800" y="917540"/>
                      </a:cubicBezTo>
                      <a:cubicBezTo>
                        <a:pt x="2103540" y="936221"/>
                        <a:pt x="2084838" y="939957"/>
                        <a:pt x="2074866" y="947429"/>
                      </a:cubicBezTo>
                      <a:cubicBezTo>
                        <a:pt x="2059904" y="959883"/>
                        <a:pt x="2041204" y="966110"/>
                        <a:pt x="2026244" y="977319"/>
                      </a:cubicBezTo>
                      <a:cubicBezTo>
                        <a:pt x="2024996" y="979809"/>
                        <a:pt x="2022504" y="981055"/>
                        <a:pt x="2021256" y="981055"/>
                      </a:cubicBezTo>
                      <a:cubicBezTo>
                        <a:pt x="1992582" y="976073"/>
                        <a:pt x="1965154" y="964865"/>
                        <a:pt x="1935234" y="968601"/>
                      </a:cubicBezTo>
                      <a:cubicBezTo>
                        <a:pt x="1924012" y="969846"/>
                        <a:pt x="1927752" y="952411"/>
                        <a:pt x="1935234" y="942448"/>
                      </a:cubicBezTo>
                      <a:cubicBezTo>
                        <a:pt x="1958920" y="912558"/>
                        <a:pt x="1950194" y="882669"/>
                        <a:pt x="1915286" y="873951"/>
                      </a:cubicBezTo>
                      <a:cubicBezTo>
                        <a:pt x="1897832" y="868969"/>
                        <a:pt x="1885364" y="860252"/>
                        <a:pt x="1869158" y="854025"/>
                      </a:cubicBezTo>
                      <a:cubicBezTo>
                        <a:pt x="1860430" y="851534"/>
                        <a:pt x="1849210" y="851534"/>
                        <a:pt x="1855444" y="866479"/>
                      </a:cubicBezTo>
                      <a:cubicBezTo>
                        <a:pt x="1862924" y="881423"/>
                        <a:pt x="1866664" y="903840"/>
                        <a:pt x="1882872" y="910068"/>
                      </a:cubicBezTo>
                      <a:cubicBezTo>
                        <a:pt x="1922766" y="923767"/>
                        <a:pt x="1915286" y="961129"/>
                        <a:pt x="1926506" y="989773"/>
                      </a:cubicBezTo>
                      <a:cubicBezTo>
                        <a:pt x="1935234" y="1012190"/>
                        <a:pt x="1922766" y="1029625"/>
                        <a:pt x="1897832" y="1030871"/>
                      </a:cubicBezTo>
                      <a:cubicBezTo>
                        <a:pt x="1864170" y="1030871"/>
                        <a:pt x="1849210" y="1043325"/>
                        <a:pt x="1842976" y="1079441"/>
                      </a:cubicBezTo>
                      <a:cubicBezTo>
                        <a:pt x="1835496" y="1131748"/>
                        <a:pt x="1820536" y="1185300"/>
                        <a:pt x="1808068" y="1236361"/>
                      </a:cubicBezTo>
                      <a:cubicBezTo>
                        <a:pt x="1798094" y="1274968"/>
                        <a:pt x="1764434" y="1291158"/>
                        <a:pt x="1732018" y="1302367"/>
                      </a:cubicBezTo>
                      <a:cubicBezTo>
                        <a:pt x="1699604" y="1313575"/>
                        <a:pt x="1665942" y="1321048"/>
                        <a:pt x="1632282" y="1328520"/>
                      </a:cubicBezTo>
                      <a:cubicBezTo>
                        <a:pt x="1607348" y="1334747"/>
                        <a:pt x="1588646" y="1326029"/>
                        <a:pt x="1572440" y="1304857"/>
                      </a:cubicBezTo>
                      <a:cubicBezTo>
                        <a:pt x="1540024" y="1261269"/>
                        <a:pt x="1511350" y="1215189"/>
                        <a:pt x="1501376" y="1160392"/>
                      </a:cubicBezTo>
                      <a:cubicBezTo>
                        <a:pt x="1498882" y="1150429"/>
                        <a:pt x="1497636" y="1150429"/>
                        <a:pt x="1480182" y="1144202"/>
                      </a:cubicBezTo>
                      <a:cubicBezTo>
                        <a:pt x="1488910" y="1150429"/>
                        <a:pt x="1498882" y="1155410"/>
                        <a:pt x="1502624" y="1167864"/>
                      </a:cubicBezTo>
                      <a:cubicBezTo>
                        <a:pt x="1507610" y="1180318"/>
                        <a:pt x="1503870" y="1191527"/>
                        <a:pt x="1496390" y="1201490"/>
                      </a:cubicBezTo>
                      <a:cubicBezTo>
                        <a:pt x="1490156" y="1208962"/>
                        <a:pt x="1486416" y="1218925"/>
                        <a:pt x="1491402" y="1228888"/>
                      </a:cubicBezTo>
                      <a:cubicBezTo>
                        <a:pt x="1502624" y="1255042"/>
                        <a:pt x="1486416" y="1282440"/>
                        <a:pt x="1497636" y="1309839"/>
                      </a:cubicBezTo>
                      <a:cubicBezTo>
                        <a:pt x="1503870" y="1326029"/>
                        <a:pt x="1485170" y="1337238"/>
                        <a:pt x="1468962" y="1337238"/>
                      </a:cubicBezTo>
                      <a:cubicBezTo>
                        <a:pt x="1457742" y="1338483"/>
                        <a:pt x="1447768" y="1338483"/>
                        <a:pt x="1440288" y="1349692"/>
                      </a:cubicBezTo>
                      <a:cubicBezTo>
                        <a:pt x="1430314" y="1364636"/>
                        <a:pt x="1419094" y="1377090"/>
                        <a:pt x="1446520" y="1384563"/>
                      </a:cubicBezTo>
                      <a:cubicBezTo>
                        <a:pt x="1460234" y="1388299"/>
                        <a:pt x="1467716" y="1398262"/>
                        <a:pt x="1463974" y="1411961"/>
                      </a:cubicBezTo>
                      <a:cubicBezTo>
                        <a:pt x="1456494" y="1434379"/>
                        <a:pt x="1485170" y="1461777"/>
                        <a:pt x="1449014" y="1476722"/>
                      </a:cubicBezTo>
                      <a:cubicBezTo>
                        <a:pt x="1461482" y="1485440"/>
                        <a:pt x="1482676" y="1481703"/>
                        <a:pt x="1478936" y="1501630"/>
                      </a:cubicBezTo>
                      <a:cubicBezTo>
                        <a:pt x="1476442" y="1517820"/>
                        <a:pt x="1466468" y="1526538"/>
                        <a:pt x="1452754" y="1532765"/>
                      </a:cubicBezTo>
                      <a:cubicBezTo>
                        <a:pt x="1434054" y="1540237"/>
                        <a:pt x="1415354" y="1536501"/>
                        <a:pt x="1396652" y="1540237"/>
                      </a:cubicBezTo>
                      <a:cubicBezTo>
                        <a:pt x="1386678" y="1542728"/>
                        <a:pt x="1371718" y="1542728"/>
                        <a:pt x="1374212" y="1558918"/>
                      </a:cubicBezTo>
                      <a:cubicBezTo>
                        <a:pt x="1377952" y="1573863"/>
                        <a:pt x="1389172" y="1571372"/>
                        <a:pt x="1401640" y="1567636"/>
                      </a:cubicBezTo>
                      <a:cubicBezTo>
                        <a:pt x="1412860" y="1562654"/>
                        <a:pt x="1426574" y="1562654"/>
                        <a:pt x="1430314" y="1577599"/>
                      </a:cubicBezTo>
                      <a:cubicBezTo>
                        <a:pt x="1434054" y="1591298"/>
                        <a:pt x="1424080" y="1602507"/>
                        <a:pt x="1411612" y="1604998"/>
                      </a:cubicBezTo>
                      <a:cubicBezTo>
                        <a:pt x="1382938" y="1608734"/>
                        <a:pt x="1360498" y="1622433"/>
                        <a:pt x="1340550" y="1642359"/>
                      </a:cubicBezTo>
                      <a:cubicBezTo>
                        <a:pt x="1324342" y="1658550"/>
                        <a:pt x="1309382" y="1641114"/>
                        <a:pt x="1289434" y="1631151"/>
                      </a:cubicBezTo>
                      <a:cubicBezTo>
                        <a:pt x="1296916" y="1656059"/>
                        <a:pt x="1304396" y="1667267"/>
                        <a:pt x="1328084" y="1659795"/>
                      </a:cubicBezTo>
                      <a:cubicBezTo>
                        <a:pt x="1334316" y="1658550"/>
                        <a:pt x="1340550" y="1656059"/>
                        <a:pt x="1348030" y="1656059"/>
                      </a:cubicBezTo>
                      <a:cubicBezTo>
                        <a:pt x="1356758" y="1657304"/>
                        <a:pt x="1366732" y="1659795"/>
                        <a:pt x="1369224" y="1667267"/>
                      </a:cubicBezTo>
                      <a:cubicBezTo>
                        <a:pt x="1382938" y="1695911"/>
                        <a:pt x="1353018" y="1707120"/>
                        <a:pt x="1343044" y="1725801"/>
                      </a:cubicBezTo>
                      <a:cubicBezTo>
                        <a:pt x="1336810" y="1739500"/>
                        <a:pt x="1323096" y="1741991"/>
                        <a:pt x="1309382" y="1732028"/>
                      </a:cubicBezTo>
                      <a:cubicBezTo>
                        <a:pt x="1304396" y="1727046"/>
                        <a:pt x="1300656" y="1722065"/>
                        <a:pt x="1294422" y="1718328"/>
                      </a:cubicBezTo>
                      <a:cubicBezTo>
                        <a:pt x="1262008" y="1697157"/>
                        <a:pt x="1224606" y="1707120"/>
                        <a:pt x="1212138" y="1744482"/>
                      </a:cubicBezTo>
                      <a:cubicBezTo>
                        <a:pt x="1203412" y="1768144"/>
                        <a:pt x="1187204" y="1769390"/>
                        <a:pt x="1167256" y="1760672"/>
                      </a:cubicBezTo>
                      <a:cubicBezTo>
                        <a:pt x="1134842" y="1746973"/>
                        <a:pt x="1133596" y="1748218"/>
                        <a:pt x="1107414" y="1750709"/>
                      </a:cubicBezTo>
                      <a:cubicBezTo>
                        <a:pt x="1107414" y="1761917"/>
                        <a:pt x="1117388" y="1765653"/>
                        <a:pt x="1122376" y="1771880"/>
                      </a:cubicBezTo>
                      <a:cubicBezTo>
                        <a:pt x="1143570" y="1799279"/>
                        <a:pt x="1147310" y="1834150"/>
                        <a:pt x="1129856" y="1862794"/>
                      </a:cubicBezTo>
                      <a:cubicBezTo>
                        <a:pt x="1118634" y="1880230"/>
                        <a:pt x="1124868" y="1891438"/>
                        <a:pt x="1133596" y="1905138"/>
                      </a:cubicBezTo>
                      <a:cubicBezTo>
                        <a:pt x="1142322" y="1918837"/>
                        <a:pt x="1153542" y="1925064"/>
                        <a:pt x="1169750" y="1920082"/>
                      </a:cubicBezTo>
                      <a:cubicBezTo>
                        <a:pt x="1175984" y="1918837"/>
                        <a:pt x="1179724" y="1916346"/>
                        <a:pt x="1185958" y="1916346"/>
                      </a:cubicBezTo>
                      <a:cubicBezTo>
                        <a:pt x="1200918" y="1913855"/>
                        <a:pt x="1212138" y="1918837"/>
                        <a:pt x="1219618" y="1932536"/>
                      </a:cubicBezTo>
                      <a:cubicBezTo>
                        <a:pt x="1225852" y="1942499"/>
                        <a:pt x="1222112" y="1952463"/>
                        <a:pt x="1215878" y="1962426"/>
                      </a:cubicBezTo>
                      <a:cubicBezTo>
                        <a:pt x="1209646" y="1971144"/>
                        <a:pt x="1197178" y="1979861"/>
                        <a:pt x="1200918" y="1991070"/>
                      </a:cubicBezTo>
                      <a:cubicBezTo>
                        <a:pt x="1207152" y="2023450"/>
                        <a:pt x="1192192" y="2032168"/>
                        <a:pt x="1163516" y="2034659"/>
                      </a:cubicBezTo>
                      <a:cubicBezTo>
                        <a:pt x="1141076" y="2037149"/>
                        <a:pt x="1128608" y="2053340"/>
                        <a:pt x="1114894" y="2070775"/>
                      </a:cubicBezTo>
                      <a:cubicBezTo>
                        <a:pt x="1106168" y="2081984"/>
                        <a:pt x="1106168" y="2089456"/>
                        <a:pt x="1118634" y="2098174"/>
                      </a:cubicBezTo>
                      <a:cubicBezTo>
                        <a:pt x="1137336" y="2109382"/>
                        <a:pt x="1143570" y="2128063"/>
                        <a:pt x="1147310" y="2147990"/>
                      </a:cubicBezTo>
                      <a:cubicBezTo>
                        <a:pt x="1151050" y="2166670"/>
                        <a:pt x="1158530" y="2180370"/>
                        <a:pt x="1183464" y="2189088"/>
                      </a:cubicBezTo>
                      <a:cubicBezTo>
                        <a:pt x="1151050" y="2130554"/>
                        <a:pt x="1184710" y="2085720"/>
                        <a:pt x="1199672" y="2037149"/>
                      </a:cubicBezTo>
                      <a:cubicBezTo>
                        <a:pt x="1202164" y="2024695"/>
                        <a:pt x="1207152" y="2008505"/>
                        <a:pt x="1224606" y="2012242"/>
                      </a:cubicBezTo>
                      <a:cubicBezTo>
                        <a:pt x="1240812" y="2017223"/>
                        <a:pt x="1237072" y="2033413"/>
                        <a:pt x="1232086" y="2045867"/>
                      </a:cubicBezTo>
                      <a:cubicBezTo>
                        <a:pt x="1223358" y="2075757"/>
                        <a:pt x="1235826" y="2100665"/>
                        <a:pt x="1248294" y="2124327"/>
                      </a:cubicBezTo>
                      <a:cubicBezTo>
                        <a:pt x="1275722" y="2181615"/>
                        <a:pt x="1270734" y="2202787"/>
                        <a:pt x="1220866" y="2238903"/>
                      </a:cubicBezTo>
                      <a:cubicBezTo>
                        <a:pt x="1197178" y="2253848"/>
                        <a:pt x="1189698" y="2275020"/>
                        <a:pt x="1197178" y="2301173"/>
                      </a:cubicBezTo>
                      <a:cubicBezTo>
                        <a:pt x="1207152" y="2333553"/>
                        <a:pt x="1214632" y="2365934"/>
                        <a:pt x="1213386" y="2398314"/>
                      </a:cubicBezTo>
                      <a:cubicBezTo>
                        <a:pt x="1213386" y="2410768"/>
                        <a:pt x="1217126" y="2423222"/>
                        <a:pt x="1223358" y="2433185"/>
                      </a:cubicBezTo>
                      <a:cubicBezTo>
                        <a:pt x="1238320" y="2454357"/>
                        <a:pt x="1248294" y="2476774"/>
                        <a:pt x="1248294" y="2502927"/>
                      </a:cubicBezTo>
                      <a:cubicBezTo>
                        <a:pt x="1248294" y="2515381"/>
                        <a:pt x="1254526" y="2527835"/>
                        <a:pt x="1265748" y="2534062"/>
                      </a:cubicBezTo>
                      <a:cubicBezTo>
                        <a:pt x="1290682" y="2550252"/>
                        <a:pt x="1314370" y="2572669"/>
                        <a:pt x="1345538" y="2581387"/>
                      </a:cubicBezTo>
                      <a:cubicBezTo>
                        <a:pt x="1356758" y="2587614"/>
                        <a:pt x="1369224" y="2593841"/>
                        <a:pt x="1375458" y="2605049"/>
                      </a:cubicBezTo>
                      <a:cubicBezTo>
                        <a:pt x="1397900" y="2641166"/>
                        <a:pt x="1434054" y="2661092"/>
                        <a:pt x="1470208" y="2681018"/>
                      </a:cubicBezTo>
                      <a:cubicBezTo>
                        <a:pt x="1496390" y="2695963"/>
                        <a:pt x="1503870" y="2717135"/>
                        <a:pt x="1503870" y="2744533"/>
                      </a:cubicBezTo>
                      <a:cubicBezTo>
                        <a:pt x="1501376" y="2773177"/>
                        <a:pt x="1480182" y="2781895"/>
                        <a:pt x="1457742" y="2788122"/>
                      </a:cubicBezTo>
                      <a:cubicBezTo>
                        <a:pt x="1444028" y="2791858"/>
                        <a:pt x="1429066" y="2795595"/>
                        <a:pt x="1419094" y="2805558"/>
                      </a:cubicBezTo>
                      <a:cubicBezTo>
                        <a:pt x="1411612" y="2813030"/>
                        <a:pt x="1401640" y="2822993"/>
                        <a:pt x="1409120" y="2831711"/>
                      </a:cubicBezTo>
                      <a:cubicBezTo>
                        <a:pt x="1432808" y="2860355"/>
                        <a:pt x="1412860" y="2888999"/>
                        <a:pt x="1409120" y="2916398"/>
                      </a:cubicBezTo>
                      <a:cubicBezTo>
                        <a:pt x="1407872" y="2928852"/>
                        <a:pt x="1397900" y="2943797"/>
                        <a:pt x="1419094" y="2947533"/>
                      </a:cubicBezTo>
                      <a:cubicBezTo>
                        <a:pt x="1440288" y="2952514"/>
                        <a:pt x="1444028" y="2936324"/>
                        <a:pt x="1445274" y="2918889"/>
                      </a:cubicBezTo>
                      <a:cubicBezTo>
                        <a:pt x="1446520" y="2881527"/>
                        <a:pt x="1467716" y="2860355"/>
                        <a:pt x="1501376" y="2862846"/>
                      </a:cubicBezTo>
                      <a:cubicBezTo>
                        <a:pt x="1520078" y="2865337"/>
                        <a:pt x="1532544" y="2872809"/>
                        <a:pt x="1522570" y="2892735"/>
                      </a:cubicBezTo>
                      <a:cubicBezTo>
                        <a:pt x="1515090" y="2905189"/>
                        <a:pt x="1517584" y="2912662"/>
                        <a:pt x="1530050" y="2918889"/>
                      </a:cubicBezTo>
                      <a:cubicBezTo>
                        <a:pt x="1531298" y="2920134"/>
                        <a:pt x="1535038" y="2921379"/>
                        <a:pt x="1535038" y="2922625"/>
                      </a:cubicBezTo>
                      <a:cubicBezTo>
                        <a:pt x="1540024" y="2957496"/>
                        <a:pt x="1569946" y="2982404"/>
                        <a:pt x="1568698" y="3018520"/>
                      </a:cubicBezTo>
                      <a:cubicBezTo>
                        <a:pt x="1568698" y="3025993"/>
                        <a:pt x="1568698" y="3032220"/>
                        <a:pt x="1568698" y="3038447"/>
                      </a:cubicBezTo>
                      <a:cubicBezTo>
                        <a:pt x="1577426" y="3077054"/>
                        <a:pt x="1576180" y="3077054"/>
                        <a:pt x="1538778" y="3070827"/>
                      </a:cubicBezTo>
                      <a:cubicBezTo>
                        <a:pt x="1482676" y="3062109"/>
                        <a:pt x="1426574" y="3044673"/>
                        <a:pt x="1367978" y="3055882"/>
                      </a:cubicBezTo>
                      <a:cubicBezTo>
                        <a:pt x="1358004" y="3057127"/>
                        <a:pt x="1349278" y="3052146"/>
                        <a:pt x="1343044" y="3042183"/>
                      </a:cubicBezTo>
                      <a:cubicBezTo>
                        <a:pt x="1339304" y="3035956"/>
                        <a:pt x="1333070" y="3025993"/>
                        <a:pt x="1323096" y="3033465"/>
                      </a:cubicBezTo>
                      <a:cubicBezTo>
                        <a:pt x="1314370" y="3038447"/>
                        <a:pt x="1311876" y="3047164"/>
                        <a:pt x="1313122" y="3055882"/>
                      </a:cubicBezTo>
                      <a:cubicBezTo>
                        <a:pt x="1313122" y="3065845"/>
                        <a:pt x="1318110" y="3075808"/>
                        <a:pt x="1318110" y="3084526"/>
                      </a:cubicBezTo>
                      <a:cubicBezTo>
                        <a:pt x="1319356" y="3114416"/>
                        <a:pt x="1303148" y="3126870"/>
                        <a:pt x="1275722" y="3116906"/>
                      </a:cubicBezTo>
                      <a:cubicBezTo>
                        <a:pt x="1250786" y="3105698"/>
                        <a:pt x="1220866" y="3100716"/>
                        <a:pt x="1195932" y="3087017"/>
                      </a:cubicBezTo>
                      <a:cubicBezTo>
                        <a:pt x="1172244" y="3075808"/>
                        <a:pt x="1156036" y="3079545"/>
                        <a:pt x="1144816" y="3103207"/>
                      </a:cubicBezTo>
                      <a:cubicBezTo>
                        <a:pt x="1134842" y="3123133"/>
                        <a:pt x="1123622" y="3140569"/>
                        <a:pt x="1108662" y="3155514"/>
                      </a:cubicBezTo>
                      <a:cubicBezTo>
                        <a:pt x="1101180" y="3161741"/>
                        <a:pt x="1096194" y="3171704"/>
                        <a:pt x="1094948" y="3181667"/>
                      </a:cubicBezTo>
                      <a:cubicBezTo>
                        <a:pt x="1089960" y="3221520"/>
                        <a:pt x="1073754" y="3253900"/>
                        <a:pt x="1028872" y="3270090"/>
                      </a:cubicBezTo>
                      <a:cubicBezTo>
                        <a:pt x="1045078" y="3286280"/>
                        <a:pt x="1060040" y="3280053"/>
                        <a:pt x="1073754" y="3275071"/>
                      </a:cubicBezTo>
                      <a:cubicBezTo>
                        <a:pt x="1088714" y="3267599"/>
                        <a:pt x="1104922" y="3267599"/>
                        <a:pt x="1121128" y="3275071"/>
                      </a:cubicBezTo>
                      <a:cubicBezTo>
                        <a:pt x="1142322" y="3287525"/>
                        <a:pt x="1167256" y="3285035"/>
                        <a:pt x="1187204" y="3273826"/>
                      </a:cubicBezTo>
                      <a:cubicBezTo>
                        <a:pt x="1209646" y="3260127"/>
                        <a:pt x="1230840" y="3255145"/>
                        <a:pt x="1260760" y="3270090"/>
                      </a:cubicBezTo>
                      <a:cubicBezTo>
                        <a:pt x="1254526" y="3247673"/>
                        <a:pt x="1242060" y="3241446"/>
                        <a:pt x="1229592" y="3236464"/>
                      </a:cubicBezTo>
                      <a:cubicBezTo>
                        <a:pt x="1199672" y="3224010"/>
                        <a:pt x="1189698" y="3197857"/>
                        <a:pt x="1185958" y="3170458"/>
                      </a:cubicBezTo>
                      <a:cubicBezTo>
                        <a:pt x="1179724" y="3135587"/>
                        <a:pt x="1209646" y="3110679"/>
                        <a:pt x="1245800" y="3118152"/>
                      </a:cubicBezTo>
                      <a:cubicBezTo>
                        <a:pt x="1269488" y="3123133"/>
                        <a:pt x="1289434" y="3135587"/>
                        <a:pt x="1315616" y="3133096"/>
                      </a:cubicBezTo>
                      <a:cubicBezTo>
                        <a:pt x="1334316" y="3130606"/>
                        <a:pt x="1336810" y="3146796"/>
                        <a:pt x="1326836" y="3162986"/>
                      </a:cubicBezTo>
                      <a:cubicBezTo>
                        <a:pt x="1304396" y="3201593"/>
                        <a:pt x="1309382" y="3233973"/>
                        <a:pt x="1341796" y="3262618"/>
                      </a:cubicBezTo>
                      <a:cubicBezTo>
                        <a:pt x="1367978" y="3286280"/>
                        <a:pt x="1385432" y="3321151"/>
                        <a:pt x="1426574" y="3324887"/>
                      </a:cubicBezTo>
                      <a:cubicBezTo>
                        <a:pt x="1439040" y="3326133"/>
                        <a:pt x="1444028" y="3341077"/>
                        <a:pt x="1447768" y="3352286"/>
                      </a:cubicBezTo>
                      <a:cubicBezTo>
                        <a:pt x="1458988" y="3383421"/>
                        <a:pt x="1473948" y="3409574"/>
                        <a:pt x="1500130" y="3431991"/>
                      </a:cubicBezTo>
                      <a:cubicBezTo>
                        <a:pt x="1526310" y="3454408"/>
                        <a:pt x="1521324" y="3490525"/>
                        <a:pt x="1526310" y="3520414"/>
                      </a:cubicBezTo>
                      <a:cubicBezTo>
                        <a:pt x="1532544" y="3549058"/>
                        <a:pt x="1535038" y="3552794"/>
                        <a:pt x="1561218" y="3540340"/>
                      </a:cubicBezTo>
                      <a:cubicBezTo>
                        <a:pt x="1588646" y="3527887"/>
                        <a:pt x="1602360" y="3530377"/>
                        <a:pt x="1614828" y="3557776"/>
                      </a:cubicBezTo>
                      <a:cubicBezTo>
                        <a:pt x="1637268" y="3602610"/>
                        <a:pt x="1664696" y="3646199"/>
                        <a:pt x="1658462" y="3698506"/>
                      </a:cubicBezTo>
                      <a:cubicBezTo>
                        <a:pt x="1655968" y="3712205"/>
                        <a:pt x="1664696" y="3722168"/>
                        <a:pt x="1674670" y="3730886"/>
                      </a:cubicBezTo>
                      <a:cubicBezTo>
                        <a:pt x="1693370" y="3745831"/>
                        <a:pt x="1698358" y="3763266"/>
                        <a:pt x="1689630" y="3785683"/>
                      </a:cubicBezTo>
                      <a:cubicBezTo>
                        <a:pt x="1682150" y="3809346"/>
                        <a:pt x="1680904" y="3833008"/>
                        <a:pt x="1689630" y="3856671"/>
                      </a:cubicBezTo>
                      <a:cubicBezTo>
                        <a:pt x="1692124" y="3861652"/>
                        <a:pt x="1694618" y="3866634"/>
                        <a:pt x="1693370" y="3869125"/>
                      </a:cubicBezTo>
                      <a:cubicBezTo>
                        <a:pt x="1668436" y="3920186"/>
                        <a:pt x="1703344" y="3970002"/>
                        <a:pt x="1693370" y="4019817"/>
                      </a:cubicBezTo>
                      <a:cubicBezTo>
                        <a:pt x="1690878" y="4036007"/>
                        <a:pt x="1697110" y="4043480"/>
                        <a:pt x="1712072" y="4049707"/>
                      </a:cubicBezTo>
                      <a:cubicBezTo>
                        <a:pt x="1725786" y="4055934"/>
                        <a:pt x="1739498" y="4065897"/>
                        <a:pt x="1753212" y="4050952"/>
                      </a:cubicBezTo>
                      <a:cubicBezTo>
                        <a:pt x="1770666" y="4033517"/>
                        <a:pt x="1781888" y="4038498"/>
                        <a:pt x="1788120" y="4059670"/>
                      </a:cubicBezTo>
                      <a:cubicBezTo>
                        <a:pt x="1791860" y="4073369"/>
                        <a:pt x="1798094" y="4083332"/>
                        <a:pt x="1811808" y="4085823"/>
                      </a:cubicBezTo>
                      <a:cubicBezTo>
                        <a:pt x="1839236" y="4092050"/>
                        <a:pt x="1862924" y="4102013"/>
                        <a:pt x="1884118" y="4121940"/>
                      </a:cubicBezTo>
                      <a:cubicBezTo>
                        <a:pt x="1899078" y="4135639"/>
                        <a:pt x="1917780" y="4120694"/>
                        <a:pt x="1922766" y="4093296"/>
                      </a:cubicBezTo>
                      <a:cubicBezTo>
                        <a:pt x="1931492" y="4037253"/>
                        <a:pt x="1945206" y="3982456"/>
                        <a:pt x="1943960" y="3925167"/>
                      </a:cubicBezTo>
                      <a:cubicBezTo>
                        <a:pt x="1942714" y="3903996"/>
                        <a:pt x="1955180" y="3885315"/>
                        <a:pt x="1970142" y="3870370"/>
                      </a:cubicBezTo>
                      <a:cubicBezTo>
                        <a:pt x="1985102" y="3855425"/>
                        <a:pt x="2002556" y="3857916"/>
                        <a:pt x="2006296" y="3876597"/>
                      </a:cubicBezTo>
                      <a:cubicBezTo>
                        <a:pt x="2013776" y="3912713"/>
                        <a:pt x="2039958" y="3950075"/>
                        <a:pt x="2003802" y="3987437"/>
                      </a:cubicBezTo>
                      <a:cubicBezTo>
                        <a:pt x="1987596" y="4006118"/>
                        <a:pt x="1993828" y="4028535"/>
                        <a:pt x="2013776" y="4043480"/>
                      </a:cubicBezTo>
                      <a:cubicBezTo>
                        <a:pt x="2056164" y="4077106"/>
                        <a:pt x="2081098" y="4125676"/>
                        <a:pt x="2113514" y="4168019"/>
                      </a:cubicBezTo>
                      <a:cubicBezTo>
                        <a:pt x="2124734" y="4180473"/>
                        <a:pt x="2135954" y="4191682"/>
                        <a:pt x="2149668" y="4200400"/>
                      </a:cubicBezTo>
                      <a:cubicBezTo>
                        <a:pt x="2172108" y="4214099"/>
                        <a:pt x="2183330" y="4232780"/>
                        <a:pt x="2169616" y="4258933"/>
                      </a:cubicBezTo>
                      <a:cubicBezTo>
                        <a:pt x="2157148" y="4280105"/>
                        <a:pt x="2164628" y="4297540"/>
                        <a:pt x="2184576" y="4308749"/>
                      </a:cubicBezTo>
                      <a:cubicBezTo>
                        <a:pt x="2214498" y="4323694"/>
                        <a:pt x="2231952" y="4339884"/>
                        <a:pt x="2214498" y="4376000"/>
                      </a:cubicBezTo>
                      <a:cubicBezTo>
                        <a:pt x="2204524" y="4394681"/>
                        <a:pt x="2229458" y="4413362"/>
                        <a:pt x="2218238" y="4437025"/>
                      </a:cubicBezTo>
                      <a:cubicBezTo>
                        <a:pt x="2235692" y="4430798"/>
                        <a:pt x="2250652" y="4427061"/>
                        <a:pt x="2265612" y="4432043"/>
                      </a:cubicBezTo>
                      <a:cubicBezTo>
                        <a:pt x="2280574" y="4438270"/>
                        <a:pt x="2290546" y="4449478"/>
                        <a:pt x="2298028" y="4463178"/>
                      </a:cubicBezTo>
                      <a:cubicBezTo>
                        <a:pt x="2308000" y="4479368"/>
                        <a:pt x="2308000" y="4493067"/>
                        <a:pt x="2299274" y="4509257"/>
                      </a:cubicBezTo>
                      <a:cubicBezTo>
                        <a:pt x="2276832" y="4550356"/>
                        <a:pt x="2278080" y="4550356"/>
                        <a:pt x="2309248" y="4583981"/>
                      </a:cubicBezTo>
                      <a:cubicBezTo>
                        <a:pt x="2316728" y="4592699"/>
                        <a:pt x="2324208" y="4602662"/>
                        <a:pt x="2316728" y="4612625"/>
                      </a:cubicBezTo>
                      <a:lnTo>
                        <a:pt x="2302092" y="4618320"/>
                      </a:lnTo>
                      <a:lnTo>
                        <a:pt x="2301660" y="4618229"/>
                      </a:lnTo>
                      <a:lnTo>
                        <a:pt x="2288054" y="4610134"/>
                      </a:lnTo>
                      <a:cubicBezTo>
                        <a:pt x="2281820" y="4605153"/>
                        <a:pt x="2275586" y="4600171"/>
                        <a:pt x="2266860" y="4610134"/>
                      </a:cubicBezTo>
                      <a:cubicBezTo>
                        <a:pt x="2270600" y="4620098"/>
                        <a:pt x="2280574" y="4613871"/>
                        <a:pt x="2286806" y="4615116"/>
                      </a:cubicBezTo>
                      <a:lnTo>
                        <a:pt x="2301660" y="4618229"/>
                      </a:lnTo>
                      <a:lnTo>
                        <a:pt x="2301922" y="4618385"/>
                      </a:lnTo>
                      <a:lnTo>
                        <a:pt x="2302092" y="4618320"/>
                      </a:lnTo>
                      <a:lnTo>
                        <a:pt x="2331376" y="4624457"/>
                      </a:lnTo>
                      <a:cubicBezTo>
                        <a:pt x="2345402" y="4629438"/>
                        <a:pt x="2357870" y="4638156"/>
                        <a:pt x="2366596" y="4656214"/>
                      </a:cubicBezTo>
                      <a:cubicBezTo>
                        <a:pt x="2375324" y="4673650"/>
                        <a:pt x="2391530" y="4671159"/>
                        <a:pt x="2401504" y="4653723"/>
                      </a:cubicBezTo>
                      <a:cubicBezTo>
                        <a:pt x="2408984" y="4640024"/>
                        <a:pt x="2413972" y="4627570"/>
                        <a:pt x="2418958" y="4613871"/>
                      </a:cubicBezTo>
                      <a:cubicBezTo>
                        <a:pt x="2437660" y="4571527"/>
                        <a:pt x="2478800" y="4556582"/>
                        <a:pt x="2542384" y="4570282"/>
                      </a:cubicBezTo>
                      <a:cubicBezTo>
                        <a:pt x="2563578" y="4575263"/>
                        <a:pt x="2577292" y="4577754"/>
                        <a:pt x="2588512" y="4554092"/>
                      </a:cubicBezTo>
                      <a:cubicBezTo>
                        <a:pt x="2597238" y="4534165"/>
                        <a:pt x="2620926" y="4539147"/>
                        <a:pt x="2644614" y="4562809"/>
                      </a:cubicBezTo>
                      <a:cubicBezTo>
                        <a:pt x="2635886" y="4526693"/>
                        <a:pt x="2650848" y="4481859"/>
                        <a:pt x="2687002" y="4456951"/>
                      </a:cubicBezTo>
                      <a:cubicBezTo>
                        <a:pt x="2715676" y="4438270"/>
                        <a:pt x="2745598" y="4420834"/>
                        <a:pt x="2781752" y="4423325"/>
                      </a:cubicBezTo>
                      <a:cubicBezTo>
                        <a:pt x="2806686" y="4425816"/>
                        <a:pt x="2827880" y="4418344"/>
                        <a:pt x="2845334" y="4400908"/>
                      </a:cubicBezTo>
                      <a:cubicBezTo>
                        <a:pt x="2859048" y="4388454"/>
                        <a:pt x="2872762" y="4380982"/>
                        <a:pt x="2892710" y="4389700"/>
                      </a:cubicBezTo>
                      <a:cubicBezTo>
                        <a:pt x="2901436" y="4393436"/>
                        <a:pt x="2910164" y="4392190"/>
                        <a:pt x="2917644" y="4385963"/>
                      </a:cubicBezTo>
                      <a:cubicBezTo>
                        <a:pt x="2937592" y="4369773"/>
                        <a:pt x="2943826" y="4382227"/>
                        <a:pt x="2950058" y="4398417"/>
                      </a:cubicBezTo>
                      <a:cubicBezTo>
                        <a:pt x="2957540" y="4422080"/>
                        <a:pt x="2970006" y="4418344"/>
                        <a:pt x="2987460" y="4408380"/>
                      </a:cubicBezTo>
                      <a:cubicBezTo>
                        <a:pt x="3028602" y="4382227"/>
                        <a:pt x="3070990" y="4367282"/>
                        <a:pt x="3119612" y="4390945"/>
                      </a:cubicBezTo>
                      <a:cubicBezTo>
                        <a:pt x="3138312" y="4398417"/>
                        <a:pt x="3158260" y="4388454"/>
                        <a:pt x="3178208" y="4394681"/>
                      </a:cubicBezTo>
                      <a:cubicBezTo>
                        <a:pt x="3204388" y="4403399"/>
                        <a:pt x="3208128" y="4373509"/>
                        <a:pt x="3221842" y="4362301"/>
                      </a:cubicBezTo>
                      <a:cubicBezTo>
                        <a:pt x="3243036" y="4343620"/>
                        <a:pt x="3261738" y="4324939"/>
                        <a:pt x="3277944" y="4298786"/>
                      </a:cubicBezTo>
                      <a:cubicBezTo>
                        <a:pt x="3289166" y="4278859"/>
                        <a:pt x="3349008" y="4273878"/>
                        <a:pt x="3368954" y="4290068"/>
                      </a:cubicBezTo>
                      <a:cubicBezTo>
                        <a:pt x="3387656" y="4305013"/>
                        <a:pt x="3395136" y="4298786"/>
                        <a:pt x="3405110" y="4282596"/>
                      </a:cubicBezTo>
                      <a:cubicBezTo>
                        <a:pt x="3411344" y="4273878"/>
                        <a:pt x="3417576" y="4266405"/>
                        <a:pt x="3425058" y="4261424"/>
                      </a:cubicBezTo>
                      <a:cubicBezTo>
                        <a:pt x="3436278" y="4253952"/>
                        <a:pt x="3437524" y="4247725"/>
                        <a:pt x="3435030" y="4234025"/>
                      </a:cubicBezTo>
                      <a:cubicBezTo>
                        <a:pt x="3425058" y="4191682"/>
                        <a:pt x="3451238" y="4169265"/>
                        <a:pt x="3492380" y="4184209"/>
                      </a:cubicBezTo>
                      <a:cubicBezTo>
                        <a:pt x="3508586" y="4189191"/>
                        <a:pt x="3522300" y="4187946"/>
                        <a:pt x="3537262" y="4180473"/>
                      </a:cubicBezTo>
                      <a:cubicBezTo>
                        <a:pt x="3565936" y="4165529"/>
                        <a:pt x="3589624" y="4146848"/>
                        <a:pt x="3613312" y="4123185"/>
                      </a:cubicBezTo>
                      <a:cubicBezTo>
                        <a:pt x="3625778" y="4110731"/>
                        <a:pt x="3636998" y="4097032"/>
                        <a:pt x="3654452" y="4090805"/>
                      </a:cubicBezTo>
                      <a:cubicBezTo>
                        <a:pt x="3680634" y="4079596"/>
                        <a:pt x="3695594" y="4087069"/>
                        <a:pt x="3706814" y="4113222"/>
                      </a:cubicBezTo>
                      <a:cubicBezTo>
                        <a:pt x="3726762" y="4158056"/>
                        <a:pt x="3737982" y="4206627"/>
                        <a:pt x="3736736" y="4261424"/>
                      </a:cubicBezTo>
                      <a:cubicBezTo>
                        <a:pt x="3754190" y="4240252"/>
                        <a:pt x="3772890" y="4227798"/>
                        <a:pt x="3797824" y="4227798"/>
                      </a:cubicBezTo>
                      <a:cubicBezTo>
                        <a:pt x="3812786" y="4227798"/>
                        <a:pt x="3824006" y="4232780"/>
                        <a:pt x="3831486" y="4245234"/>
                      </a:cubicBezTo>
                      <a:cubicBezTo>
                        <a:pt x="3838966" y="4258933"/>
                        <a:pt x="3837720" y="4271387"/>
                        <a:pt x="3826500" y="4281350"/>
                      </a:cubicBezTo>
                      <a:cubicBezTo>
                        <a:pt x="3804058" y="4303767"/>
                        <a:pt x="3797824" y="4332411"/>
                        <a:pt x="3791592" y="4362301"/>
                      </a:cubicBezTo>
                      <a:cubicBezTo>
                        <a:pt x="3790344" y="4376000"/>
                        <a:pt x="3787852" y="4390945"/>
                        <a:pt x="3771644" y="4392190"/>
                      </a:cubicBezTo>
                      <a:cubicBezTo>
                        <a:pt x="3756684" y="4393436"/>
                        <a:pt x="3754190" y="4378491"/>
                        <a:pt x="3749202" y="4367282"/>
                      </a:cubicBezTo>
                      <a:cubicBezTo>
                        <a:pt x="3742970" y="4353583"/>
                        <a:pt x="3737982" y="4338638"/>
                        <a:pt x="3729256" y="4326184"/>
                      </a:cubicBezTo>
                      <a:cubicBezTo>
                        <a:pt x="3719282" y="4309994"/>
                        <a:pt x="3700582" y="4309994"/>
                        <a:pt x="3696840" y="4326184"/>
                      </a:cubicBezTo>
                      <a:cubicBezTo>
                        <a:pt x="3689360" y="4361055"/>
                        <a:pt x="3666920" y="4366037"/>
                        <a:pt x="3639492" y="4369773"/>
                      </a:cubicBezTo>
                      <a:cubicBezTo>
                        <a:pt x="3630766" y="4371019"/>
                        <a:pt x="3623284" y="4376000"/>
                        <a:pt x="3613312" y="4377246"/>
                      </a:cubicBezTo>
                      <a:cubicBezTo>
                        <a:pt x="3588376" y="4383473"/>
                        <a:pt x="3577156" y="4394681"/>
                        <a:pt x="3590870" y="4422080"/>
                      </a:cubicBezTo>
                      <a:cubicBezTo>
                        <a:pt x="3594610" y="4428307"/>
                        <a:pt x="3594610" y="4434534"/>
                        <a:pt x="3594610" y="4440761"/>
                      </a:cubicBezTo>
                      <a:cubicBezTo>
                        <a:pt x="3589624" y="4480613"/>
                        <a:pt x="3605830" y="4504276"/>
                        <a:pt x="3640738" y="4526693"/>
                      </a:cubicBezTo>
                      <a:cubicBezTo>
                        <a:pt x="3670660" y="4546619"/>
                        <a:pt x="3688114" y="4583981"/>
                        <a:pt x="3696840" y="4620098"/>
                      </a:cubicBezTo>
                      <a:cubicBezTo>
                        <a:pt x="3700582" y="4638779"/>
                        <a:pt x="3705568" y="4638779"/>
                        <a:pt x="3721776" y="4635042"/>
                      </a:cubicBezTo>
                      <a:cubicBezTo>
                        <a:pt x="3756684" y="4623834"/>
                        <a:pt x="3771644" y="4630061"/>
                        <a:pt x="3791592" y="4659950"/>
                      </a:cubicBezTo>
                      <a:cubicBezTo>
                        <a:pt x="3796578" y="4667423"/>
                        <a:pt x="3799072" y="4676140"/>
                        <a:pt x="3804058" y="4683613"/>
                      </a:cubicBezTo>
                      <a:cubicBezTo>
                        <a:pt x="3824006" y="4713502"/>
                        <a:pt x="3848940" y="4713502"/>
                        <a:pt x="3870134" y="4683613"/>
                      </a:cubicBezTo>
                      <a:cubicBezTo>
                        <a:pt x="3890082" y="4654969"/>
                        <a:pt x="3902548" y="4620098"/>
                        <a:pt x="3905042" y="4585227"/>
                      </a:cubicBezTo>
                      <a:cubicBezTo>
                        <a:pt x="3910030" y="4545374"/>
                        <a:pt x="3927484" y="4514239"/>
                        <a:pt x="3948678" y="4484349"/>
                      </a:cubicBezTo>
                      <a:cubicBezTo>
                        <a:pt x="3959898" y="4470650"/>
                        <a:pt x="3967378" y="4456951"/>
                        <a:pt x="3968624" y="4439515"/>
                      </a:cubicBezTo>
                      <a:cubicBezTo>
                        <a:pt x="3969872" y="4414607"/>
                        <a:pt x="3983586" y="4394681"/>
                        <a:pt x="4002286" y="4382227"/>
                      </a:cubicBezTo>
                      <a:cubicBezTo>
                        <a:pt x="4027220" y="4363546"/>
                        <a:pt x="4054648" y="4349847"/>
                        <a:pt x="4075842" y="4326184"/>
                      </a:cubicBezTo>
                      <a:cubicBezTo>
                        <a:pt x="4083322" y="4317467"/>
                        <a:pt x="4095790" y="4318712"/>
                        <a:pt x="4107010" y="4322448"/>
                      </a:cubicBezTo>
                      <a:cubicBezTo>
                        <a:pt x="4119478" y="4326184"/>
                        <a:pt x="4131944" y="4329921"/>
                        <a:pt x="4145658" y="4328675"/>
                      </a:cubicBezTo>
                      <a:cubicBezTo>
                        <a:pt x="4169346" y="4328675"/>
                        <a:pt x="4186800" y="4336148"/>
                        <a:pt x="4189294" y="4363546"/>
                      </a:cubicBezTo>
                      <a:cubicBezTo>
                        <a:pt x="4189294" y="4376000"/>
                        <a:pt x="4198020" y="4378491"/>
                        <a:pt x="4207994" y="4383473"/>
                      </a:cubicBezTo>
                      <a:lnTo>
                        <a:pt x="4243196" y="4403035"/>
                      </a:lnTo>
                      <a:lnTo>
                        <a:pt x="4231438" y="4382794"/>
                      </a:lnTo>
                      <a:cubicBezTo>
                        <a:pt x="4232674" y="4341459"/>
                        <a:pt x="4220306" y="4300125"/>
                        <a:pt x="4224016" y="4258790"/>
                      </a:cubicBezTo>
                      <a:cubicBezTo>
                        <a:pt x="4225254" y="4246265"/>
                        <a:pt x="4226490" y="4237497"/>
                        <a:pt x="4235148" y="4228729"/>
                      </a:cubicBezTo>
                      <a:cubicBezTo>
                        <a:pt x="4273494" y="4192405"/>
                        <a:pt x="4310600" y="4153576"/>
                        <a:pt x="4362552" y="4137292"/>
                      </a:cubicBezTo>
                      <a:cubicBezTo>
                        <a:pt x="4369974" y="4137292"/>
                        <a:pt x="4377394" y="4137292"/>
                        <a:pt x="4384816" y="4137292"/>
                      </a:cubicBezTo>
                      <a:cubicBezTo>
                        <a:pt x="4446662" y="4137292"/>
                        <a:pt x="4452846" y="4142302"/>
                        <a:pt x="4460268" y="4204930"/>
                      </a:cubicBezTo>
                      <a:cubicBezTo>
                        <a:pt x="4462742" y="4231234"/>
                        <a:pt x="4481296" y="4234992"/>
                        <a:pt x="4497376" y="4241255"/>
                      </a:cubicBezTo>
                      <a:cubicBezTo>
                        <a:pt x="4533248" y="4255033"/>
                        <a:pt x="4543142" y="4268811"/>
                        <a:pt x="4528300" y="4302630"/>
                      </a:cubicBezTo>
                      <a:cubicBezTo>
                        <a:pt x="4520878" y="4320166"/>
                        <a:pt x="4522114" y="4330186"/>
                        <a:pt x="4535720" y="4343964"/>
                      </a:cubicBezTo>
                      <a:cubicBezTo>
                        <a:pt x="4544998" y="4352732"/>
                        <a:pt x="4547780" y="4362753"/>
                        <a:pt x="4547780" y="4373243"/>
                      </a:cubicBezTo>
                      <a:cubicBezTo>
                        <a:pt x="4547780" y="4383733"/>
                        <a:pt x="4544998" y="4394693"/>
                        <a:pt x="4543142" y="4405340"/>
                      </a:cubicBezTo>
                      <a:cubicBezTo>
                        <a:pt x="4541906" y="4412855"/>
                        <a:pt x="4532010" y="4425381"/>
                        <a:pt x="4523352" y="4419118"/>
                      </a:cubicBezTo>
                      <a:cubicBezTo>
                        <a:pt x="4504798" y="4401582"/>
                        <a:pt x="4501088" y="4416613"/>
                        <a:pt x="4496140" y="4430391"/>
                      </a:cubicBezTo>
                      <a:cubicBezTo>
                        <a:pt x="4480060" y="4462958"/>
                        <a:pt x="4451610" y="4474231"/>
                        <a:pt x="4418214" y="4475483"/>
                      </a:cubicBezTo>
                      <a:cubicBezTo>
                        <a:pt x="4386054" y="4476736"/>
                        <a:pt x="4353894" y="4475483"/>
                        <a:pt x="4322970" y="4475483"/>
                      </a:cubicBezTo>
                      <a:cubicBezTo>
                        <a:pt x="4311218" y="4461705"/>
                        <a:pt x="4300086" y="4447927"/>
                        <a:pt x="4287562" y="4435558"/>
                      </a:cubicBezTo>
                      <a:lnTo>
                        <a:pt x="4256466" y="4413192"/>
                      </a:lnTo>
                      <a:lnTo>
                        <a:pt x="4281550" y="4451969"/>
                      </a:lnTo>
                      <a:cubicBezTo>
                        <a:pt x="4284044" y="4463178"/>
                        <a:pt x="4296510" y="4465669"/>
                        <a:pt x="4301498" y="4474386"/>
                      </a:cubicBezTo>
                      <a:cubicBezTo>
                        <a:pt x="4299004" y="4496803"/>
                        <a:pt x="4282796" y="4500540"/>
                        <a:pt x="4265342" y="4500540"/>
                      </a:cubicBezTo>
                      <a:cubicBezTo>
                        <a:pt x="4261602" y="4500540"/>
                        <a:pt x="4257862" y="4499294"/>
                        <a:pt x="4255370" y="4498049"/>
                      </a:cubicBezTo>
                      <a:cubicBezTo>
                        <a:pt x="4240408" y="4486840"/>
                        <a:pt x="4236668" y="4469405"/>
                        <a:pt x="4227942" y="4454460"/>
                      </a:cubicBezTo>
                      <a:cubicBezTo>
                        <a:pt x="4205500" y="4422080"/>
                        <a:pt x="4171840" y="4403399"/>
                        <a:pt x="4139424" y="4382227"/>
                      </a:cubicBezTo>
                      <a:cubicBezTo>
                        <a:pt x="4133192" y="4377246"/>
                        <a:pt x="4126958" y="4378491"/>
                        <a:pt x="4119478" y="4379736"/>
                      </a:cubicBezTo>
                      <a:cubicBezTo>
                        <a:pt x="4088310" y="4384718"/>
                        <a:pt x="4043428" y="4430798"/>
                        <a:pt x="4034700" y="4461932"/>
                      </a:cubicBezTo>
                      <a:cubicBezTo>
                        <a:pt x="4027220" y="4498049"/>
                        <a:pt x="4016000" y="4532920"/>
                        <a:pt x="3971118" y="4537902"/>
                      </a:cubicBezTo>
                      <a:cubicBezTo>
                        <a:pt x="3953664" y="4540392"/>
                        <a:pt x="3948678" y="4554092"/>
                        <a:pt x="3946184" y="4569036"/>
                      </a:cubicBezTo>
                      <a:cubicBezTo>
                        <a:pt x="3943690" y="4586472"/>
                        <a:pt x="3941196" y="4605153"/>
                        <a:pt x="3946184" y="4621343"/>
                      </a:cubicBezTo>
                      <a:cubicBezTo>
                        <a:pt x="3953664" y="4645006"/>
                        <a:pt x="3957404" y="4663686"/>
                        <a:pt x="3932470" y="4681122"/>
                      </a:cubicBezTo>
                      <a:cubicBezTo>
                        <a:pt x="3917510" y="4692330"/>
                        <a:pt x="3933716" y="4698557"/>
                        <a:pt x="3943690" y="4703539"/>
                      </a:cubicBezTo>
                      <a:cubicBezTo>
                        <a:pt x="3963638" y="4709766"/>
                        <a:pt x="3981092" y="4718484"/>
                        <a:pt x="3974858" y="4744637"/>
                      </a:cubicBezTo>
                      <a:cubicBezTo>
                        <a:pt x="3971118" y="4753355"/>
                        <a:pt x="3964884" y="4758336"/>
                        <a:pt x="3956158" y="4760827"/>
                      </a:cubicBezTo>
                      <a:cubicBezTo>
                        <a:pt x="3929976" y="4779508"/>
                        <a:pt x="3903796" y="4795698"/>
                        <a:pt x="3868888" y="4770790"/>
                      </a:cubicBezTo>
                      <a:cubicBezTo>
                        <a:pt x="3856420" y="4762073"/>
                        <a:pt x="3846446" y="4777017"/>
                        <a:pt x="3845200" y="4789471"/>
                      </a:cubicBezTo>
                      <a:cubicBezTo>
                        <a:pt x="3836472" y="4828078"/>
                        <a:pt x="3801564" y="4820606"/>
                        <a:pt x="3776630" y="4831815"/>
                      </a:cubicBezTo>
                      <a:cubicBezTo>
                        <a:pt x="3767904" y="4835551"/>
                        <a:pt x="3762916" y="4826833"/>
                        <a:pt x="3760424" y="4819361"/>
                      </a:cubicBezTo>
                      <a:cubicBezTo>
                        <a:pt x="3752944" y="4783244"/>
                        <a:pt x="3724268" y="4759582"/>
                        <a:pt x="3709308" y="4727202"/>
                      </a:cubicBezTo>
                      <a:cubicBezTo>
                        <a:pt x="3700582" y="4704784"/>
                        <a:pt x="3660686" y="4698557"/>
                        <a:pt x="3640738" y="4717238"/>
                      </a:cubicBezTo>
                      <a:cubicBezTo>
                        <a:pt x="3627024" y="4728447"/>
                        <a:pt x="3614558" y="4740901"/>
                        <a:pt x="3594610" y="4742146"/>
                      </a:cubicBezTo>
                      <a:cubicBezTo>
                        <a:pt x="3572170" y="4745882"/>
                        <a:pt x="3564690" y="4793207"/>
                        <a:pt x="3578402" y="4809398"/>
                      </a:cubicBezTo>
                      <a:cubicBezTo>
                        <a:pt x="3583390" y="4814379"/>
                        <a:pt x="3587130" y="4819361"/>
                        <a:pt x="3595856" y="4830569"/>
                      </a:cubicBezTo>
                      <a:cubicBezTo>
                        <a:pt x="3573416" y="4824342"/>
                        <a:pt x="3560948" y="4830569"/>
                        <a:pt x="3545988" y="4840532"/>
                      </a:cubicBezTo>
                      <a:cubicBezTo>
                        <a:pt x="3521054" y="4859213"/>
                        <a:pt x="3486146" y="4839287"/>
                        <a:pt x="3484900" y="4808152"/>
                      </a:cubicBezTo>
                      <a:cubicBezTo>
                        <a:pt x="3484900" y="4806907"/>
                        <a:pt x="3486146" y="4804416"/>
                        <a:pt x="3486146" y="4801925"/>
                      </a:cubicBezTo>
                      <a:cubicBezTo>
                        <a:pt x="3484900" y="4795698"/>
                        <a:pt x="3481160" y="4789471"/>
                        <a:pt x="3476172" y="4789471"/>
                      </a:cubicBezTo>
                      <a:cubicBezTo>
                        <a:pt x="3436278" y="4795698"/>
                        <a:pt x="3445004" y="4722220"/>
                        <a:pt x="3396382" y="4740901"/>
                      </a:cubicBezTo>
                      <a:cubicBezTo>
                        <a:pt x="3388902" y="4743392"/>
                        <a:pt x="3380176" y="4742146"/>
                        <a:pt x="3377682" y="4749619"/>
                      </a:cubicBezTo>
                      <a:cubicBezTo>
                        <a:pt x="3363968" y="4796944"/>
                        <a:pt x="3320334" y="4796944"/>
                        <a:pt x="3285426" y="4805661"/>
                      </a:cubicBezTo>
                      <a:cubicBezTo>
                        <a:pt x="3248024" y="4814379"/>
                        <a:pt x="3230570" y="4839287"/>
                        <a:pt x="3243036" y="4875403"/>
                      </a:cubicBezTo>
                      <a:cubicBezTo>
                        <a:pt x="3246776" y="4886612"/>
                        <a:pt x="3261738" y="4897821"/>
                        <a:pt x="3246776" y="4910275"/>
                      </a:cubicBezTo>
                      <a:cubicBezTo>
                        <a:pt x="3231816" y="4920238"/>
                        <a:pt x="3218102" y="4922728"/>
                        <a:pt x="3203142" y="4912765"/>
                      </a:cubicBezTo>
                      <a:cubicBezTo>
                        <a:pt x="3195662" y="4909029"/>
                        <a:pt x="3188182" y="4906538"/>
                        <a:pt x="3179454" y="4912765"/>
                      </a:cubicBezTo>
                      <a:cubicBezTo>
                        <a:pt x="3149534" y="4930201"/>
                        <a:pt x="3119612" y="4916501"/>
                        <a:pt x="3117118" y="4882876"/>
                      </a:cubicBezTo>
                      <a:cubicBezTo>
                        <a:pt x="3115872" y="4860459"/>
                        <a:pt x="3123352" y="4838042"/>
                        <a:pt x="3118366" y="4814379"/>
                      </a:cubicBezTo>
                      <a:cubicBezTo>
                        <a:pt x="3117118" y="4806907"/>
                        <a:pt x="3123352" y="4793207"/>
                        <a:pt x="3129586" y="4788226"/>
                      </a:cubicBezTo>
                      <a:cubicBezTo>
                        <a:pt x="3164494" y="4762073"/>
                        <a:pt x="3178208" y="4720975"/>
                        <a:pt x="3204388" y="4689840"/>
                      </a:cubicBezTo>
                      <a:cubicBezTo>
                        <a:pt x="3209376" y="4682367"/>
                        <a:pt x="3219350" y="4676140"/>
                        <a:pt x="3213116" y="4666177"/>
                      </a:cubicBezTo>
                      <a:cubicBezTo>
                        <a:pt x="3206882" y="4657459"/>
                        <a:pt x="3195662" y="4659950"/>
                        <a:pt x="3188182" y="4663686"/>
                      </a:cubicBezTo>
                      <a:cubicBezTo>
                        <a:pt x="3160754" y="4677386"/>
                        <a:pt x="3133326" y="4678631"/>
                        <a:pt x="3103404" y="4679877"/>
                      </a:cubicBezTo>
                      <a:cubicBezTo>
                        <a:pt x="3083458" y="4681122"/>
                        <a:pt x="3057276" y="4698557"/>
                        <a:pt x="3033588" y="4708521"/>
                      </a:cubicBezTo>
                      <a:cubicBezTo>
                        <a:pt x="3018628" y="4714748"/>
                        <a:pt x="3016134" y="4733429"/>
                        <a:pt x="3034836" y="4739655"/>
                      </a:cubicBezTo>
                      <a:cubicBezTo>
                        <a:pt x="3047302" y="4743392"/>
                        <a:pt x="3052290" y="4753355"/>
                        <a:pt x="3059770" y="4759582"/>
                      </a:cubicBezTo>
                      <a:cubicBezTo>
                        <a:pt x="3062264" y="4763318"/>
                        <a:pt x="3064756" y="4768300"/>
                        <a:pt x="3066004" y="4770790"/>
                      </a:cubicBezTo>
                      <a:cubicBezTo>
                        <a:pt x="3034836" y="4777017"/>
                        <a:pt x="3047302" y="4811888"/>
                        <a:pt x="3029848" y="4824342"/>
                      </a:cubicBezTo>
                      <a:cubicBezTo>
                        <a:pt x="3018628" y="4833060"/>
                        <a:pt x="3017382" y="4834305"/>
                        <a:pt x="3028602" y="4841778"/>
                      </a:cubicBezTo>
                      <a:cubicBezTo>
                        <a:pt x="3042316" y="4851741"/>
                        <a:pt x="3034836" y="4864195"/>
                        <a:pt x="3028602" y="4875403"/>
                      </a:cubicBezTo>
                      <a:cubicBezTo>
                        <a:pt x="3022368" y="4886612"/>
                        <a:pt x="3014888" y="4885367"/>
                        <a:pt x="3004914" y="4877894"/>
                      </a:cubicBezTo>
                      <a:cubicBezTo>
                        <a:pt x="2993694" y="4870422"/>
                        <a:pt x="2982474" y="4891594"/>
                        <a:pt x="2971252" y="4881630"/>
                      </a:cubicBezTo>
                      <a:cubicBezTo>
                        <a:pt x="2957540" y="4871667"/>
                        <a:pt x="2942578" y="4860459"/>
                        <a:pt x="2943826" y="4839287"/>
                      </a:cubicBezTo>
                      <a:cubicBezTo>
                        <a:pt x="2945072" y="4828078"/>
                        <a:pt x="2947566" y="4816870"/>
                        <a:pt x="2940086" y="4806907"/>
                      </a:cubicBezTo>
                      <a:cubicBezTo>
                        <a:pt x="2936344" y="4800680"/>
                        <a:pt x="2930112" y="4793207"/>
                        <a:pt x="2921384" y="4796944"/>
                      </a:cubicBezTo>
                      <a:cubicBezTo>
                        <a:pt x="2911410" y="4800680"/>
                        <a:pt x="2908918" y="4809398"/>
                        <a:pt x="2913904" y="4818115"/>
                      </a:cubicBezTo>
                      <a:cubicBezTo>
                        <a:pt x="2927618" y="4843023"/>
                        <a:pt x="2932604" y="4867931"/>
                        <a:pt x="2918890" y="4895330"/>
                      </a:cubicBezTo>
                      <a:cubicBezTo>
                        <a:pt x="2913904" y="4906538"/>
                        <a:pt x="2911410" y="4917747"/>
                        <a:pt x="2901436" y="4925219"/>
                      </a:cubicBezTo>
                      <a:cubicBezTo>
                        <a:pt x="2890216" y="4930201"/>
                        <a:pt x="2882736" y="4936428"/>
                        <a:pt x="2887724" y="4950127"/>
                      </a:cubicBezTo>
                      <a:cubicBezTo>
                        <a:pt x="2888970" y="4957600"/>
                        <a:pt x="2887724" y="4963826"/>
                        <a:pt x="2881490" y="4967563"/>
                      </a:cubicBezTo>
                      <a:cubicBezTo>
                        <a:pt x="2875256" y="4971299"/>
                        <a:pt x="2871516" y="4967563"/>
                        <a:pt x="2867776" y="4963826"/>
                      </a:cubicBezTo>
                      <a:cubicBezTo>
                        <a:pt x="2859048" y="4957600"/>
                        <a:pt x="2857802" y="4950127"/>
                        <a:pt x="2859048" y="4940164"/>
                      </a:cubicBezTo>
                      <a:cubicBezTo>
                        <a:pt x="2860296" y="4930201"/>
                        <a:pt x="2883982" y="4925219"/>
                        <a:pt x="2870270" y="4918992"/>
                      </a:cubicBezTo>
                      <a:cubicBezTo>
                        <a:pt x="2857802" y="4912765"/>
                        <a:pt x="2837854" y="4906538"/>
                        <a:pt x="2822894" y="4918992"/>
                      </a:cubicBezTo>
                      <a:cubicBezTo>
                        <a:pt x="2810426" y="4928955"/>
                        <a:pt x="2795466" y="4951373"/>
                        <a:pt x="2783000" y="4932692"/>
                      </a:cubicBezTo>
                      <a:cubicBezTo>
                        <a:pt x="2773026" y="4916501"/>
                        <a:pt x="2792972" y="4899066"/>
                        <a:pt x="2809180" y="4889103"/>
                      </a:cubicBezTo>
                      <a:cubicBezTo>
                        <a:pt x="2845334" y="4865440"/>
                        <a:pt x="2856556" y="4811888"/>
                        <a:pt x="2830374" y="4777017"/>
                      </a:cubicBezTo>
                      <a:cubicBezTo>
                        <a:pt x="2822894" y="4768300"/>
                        <a:pt x="2814166" y="4765809"/>
                        <a:pt x="2804194" y="4768300"/>
                      </a:cubicBezTo>
                      <a:cubicBezTo>
                        <a:pt x="2789232" y="4770790"/>
                        <a:pt x="2785492" y="4783244"/>
                        <a:pt x="2785492" y="4795698"/>
                      </a:cubicBezTo>
                      <a:cubicBezTo>
                        <a:pt x="2785492" y="4816870"/>
                        <a:pt x="2770532" y="4826833"/>
                        <a:pt x="2754324" y="4831815"/>
                      </a:cubicBezTo>
                      <a:cubicBezTo>
                        <a:pt x="2738118" y="4836796"/>
                        <a:pt x="2725650" y="4831815"/>
                        <a:pt x="2715676" y="4819361"/>
                      </a:cubicBezTo>
                      <a:cubicBezTo>
                        <a:pt x="2703210" y="4805661"/>
                        <a:pt x="2703210" y="4804416"/>
                        <a:pt x="2721910" y="4769545"/>
                      </a:cubicBezTo>
                      <a:cubicBezTo>
                        <a:pt x="2699470" y="4775772"/>
                        <a:pt x="2677028" y="4769545"/>
                        <a:pt x="2655834" y="4765809"/>
                      </a:cubicBezTo>
                      <a:cubicBezTo>
                        <a:pt x="2628406" y="4759582"/>
                        <a:pt x="2629654" y="4740901"/>
                        <a:pt x="2650848" y="4723465"/>
                      </a:cubicBezTo>
                      <a:cubicBezTo>
                        <a:pt x="2632146" y="4718484"/>
                        <a:pt x="2617186" y="4727202"/>
                        <a:pt x="2602226" y="4730938"/>
                      </a:cubicBezTo>
                      <a:cubicBezTo>
                        <a:pt x="2597238" y="4733429"/>
                        <a:pt x="2587264" y="4739655"/>
                        <a:pt x="2591004" y="4748373"/>
                      </a:cubicBezTo>
                      <a:cubicBezTo>
                        <a:pt x="2594746" y="4758336"/>
                        <a:pt x="2608458" y="4770790"/>
                        <a:pt x="2594746" y="4779508"/>
                      </a:cubicBezTo>
                      <a:cubicBezTo>
                        <a:pt x="2582278" y="4785735"/>
                        <a:pt x="2562330" y="4788226"/>
                        <a:pt x="2548616" y="4781999"/>
                      </a:cubicBezTo>
                      <a:cubicBezTo>
                        <a:pt x="2521188" y="4770790"/>
                        <a:pt x="2492514" y="4781999"/>
                        <a:pt x="2465086" y="4774527"/>
                      </a:cubicBezTo>
                      <a:cubicBezTo>
                        <a:pt x="2447632" y="4770790"/>
                        <a:pt x="2427686" y="4775772"/>
                        <a:pt x="2415218" y="4796944"/>
                      </a:cubicBezTo>
                      <a:cubicBezTo>
                        <a:pt x="2402752" y="4820606"/>
                        <a:pt x="2334182" y="4811888"/>
                        <a:pt x="2322962" y="4788226"/>
                      </a:cubicBezTo>
                      <a:cubicBezTo>
                        <a:pt x="2321714" y="4785735"/>
                        <a:pt x="2319222" y="4779508"/>
                        <a:pt x="2320468" y="4779508"/>
                      </a:cubicBezTo>
                      <a:cubicBezTo>
                        <a:pt x="2346648" y="4755846"/>
                        <a:pt x="2324208" y="4730938"/>
                        <a:pt x="2321714" y="4707275"/>
                      </a:cubicBezTo>
                      <a:cubicBezTo>
                        <a:pt x="2320468" y="4671159"/>
                        <a:pt x="2303014" y="4654969"/>
                        <a:pt x="2266860" y="4648742"/>
                      </a:cubicBezTo>
                      <a:cubicBezTo>
                        <a:pt x="2245664" y="4643760"/>
                        <a:pt x="2221978" y="4626325"/>
                        <a:pt x="2202030" y="4652478"/>
                      </a:cubicBezTo>
                      <a:cubicBezTo>
                        <a:pt x="2198290" y="4657459"/>
                        <a:pt x="2185822" y="4654969"/>
                        <a:pt x="2184576" y="4643760"/>
                      </a:cubicBezTo>
                      <a:cubicBezTo>
                        <a:pt x="2183330" y="4635042"/>
                        <a:pt x="2180836" y="4623834"/>
                        <a:pt x="2193304" y="4618852"/>
                      </a:cubicBezTo>
                      <a:cubicBezTo>
                        <a:pt x="2198290" y="4617607"/>
                        <a:pt x="2204524" y="4622588"/>
                        <a:pt x="2208264" y="4615116"/>
                      </a:cubicBezTo>
                      <a:cubicBezTo>
                        <a:pt x="2207016" y="4605153"/>
                        <a:pt x="2198290" y="4600171"/>
                        <a:pt x="2192056" y="4595190"/>
                      </a:cubicBezTo>
                      <a:cubicBezTo>
                        <a:pt x="2185822" y="4587717"/>
                        <a:pt x="2177096" y="4582736"/>
                        <a:pt x="2174602" y="4576509"/>
                      </a:cubicBezTo>
                      <a:cubicBezTo>
                        <a:pt x="2164628" y="4539147"/>
                        <a:pt x="2155902" y="4505521"/>
                        <a:pt x="2112266" y="4495558"/>
                      </a:cubicBezTo>
                      <a:cubicBezTo>
                        <a:pt x="2106034" y="4493067"/>
                        <a:pt x="2106034" y="4480613"/>
                        <a:pt x="2106034" y="4471896"/>
                      </a:cubicBezTo>
                      <a:cubicBezTo>
                        <a:pt x="2108526" y="4443251"/>
                        <a:pt x="2078606" y="4423325"/>
                        <a:pt x="2053670" y="4435779"/>
                      </a:cubicBezTo>
                      <a:cubicBezTo>
                        <a:pt x="2024996" y="4451969"/>
                        <a:pt x="1992582" y="4461932"/>
                        <a:pt x="2007542" y="4510503"/>
                      </a:cubicBezTo>
                      <a:cubicBezTo>
                        <a:pt x="2013776" y="4527938"/>
                        <a:pt x="2002556" y="4555337"/>
                        <a:pt x="1975128" y="4564055"/>
                      </a:cubicBezTo>
                      <a:cubicBezTo>
                        <a:pt x="1955180" y="4570282"/>
                        <a:pt x="1948946" y="4586472"/>
                        <a:pt x="1940220" y="4601417"/>
                      </a:cubicBezTo>
                      <a:cubicBezTo>
                        <a:pt x="1925260" y="4622588"/>
                        <a:pt x="1910298" y="4620098"/>
                        <a:pt x="1892844" y="4606398"/>
                      </a:cubicBezTo>
                      <a:cubicBezTo>
                        <a:pt x="1876638" y="4591454"/>
                        <a:pt x="1859184" y="4580245"/>
                        <a:pt x="1881624" y="4556582"/>
                      </a:cubicBezTo>
                      <a:cubicBezTo>
                        <a:pt x="1904066" y="4534165"/>
                        <a:pt x="1920272" y="4509257"/>
                        <a:pt x="1955180" y="4499294"/>
                      </a:cubicBezTo>
                      <a:cubicBezTo>
                        <a:pt x="1978868" y="4493067"/>
                        <a:pt x="1973882" y="4456951"/>
                        <a:pt x="1990088" y="4440761"/>
                      </a:cubicBezTo>
                      <a:cubicBezTo>
                        <a:pt x="1993828" y="4437025"/>
                        <a:pt x="1988842" y="4429552"/>
                        <a:pt x="1982608" y="4427061"/>
                      </a:cubicBezTo>
                      <a:cubicBezTo>
                        <a:pt x="1975128" y="4423325"/>
                        <a:pt x="1971388" y="4428307"/>
                        <a:pt x="1966400" y="4434534"/>
                      </a:cubicBezTo>
                      <a:cubicBezTo>
                        <a:pt x="1930246" y="4476877"/>
                        <a:pt x="1890352" y="4516730"/>
                        <a:pt x="1833002" y="4532920"/>
                      </a:cubicBezTo>
                      <a:cubicBezTo>
                        <a:pt x="1830510" y="4532920"/>
                        <a:pt x="1826768" y="4534165"/>
                        <a:pt x="1826768" y="4534165"/>
                      </a:cubicBezTo>
                      <a:cubicBezTo>
                        <a:pt x="1796848" y="4506767"/>
                        <a:pt x="1764434" y="4520466"/>
                        <a:pt x="1730772" y="4527938"/>
                      </a:cubicBezTo>
                      <a:cubicBezTo>
                        <a:pt x="1713318" y="4530429"/>
                        <a:pt x="1699604" y="4516730"/>
                        <a:pt x="1717058" y="4495558"/>
                      </a:cubicBezTo>
                      <a:cubicBezTo>
                        <a:pt x="1723292" y="4486840"/>
                        <a:pt x="1727032" y="4479368"/>
                        <a:pt x="1737006" y="4474386"/>
                      </a:cubicBezTo>
                      <a:cubicBezTo>
                        <a:pt x="1745732" y="4469405"/>
                        <a:pt x="1749472" y="4460687"/>
                        <a:pt x="1744486" y="4451969"/>
                      </a:cubicBezTo>
                      <a:cubicBezTo>
                        <a:pt x="1725786" y="4422080"/>
                        <a:pt x="1722044" y="4382227"/>
                        <a:pt x="1684644" y="4363546"/>
                      </a:cubicBezTo>
                      <a:cubicBezTo>
                        <a:pt x="1673422" y="4358565"/>
                        <a:pt x="1674670" y="4352338"/>
                        <a:pt x="1682150" y="4347356"/>
                      </a:cubicBezTo>
                      <a:cubicBezTo>
                        <a:pt x="1709578" y="4329921"/>
                        <a:pt x="1717058" y="4280105"/>
                        <a:pt x="1764434" y="4297540"/>
                      </a:cubicBezTo>
                      <a:cubicBezTo>
                        <a:pt x="1766926" y="4297540"/>
                        <a:pt x="1771914" y="4295050"/>
                        <a:pt x="1773160" y="4292559"/>
                      </a:cubicBezTo>
                      <a:cubicBezTo>
                        <a:pt x="1781888" y="4263915"/>
                        <a:pt x="1803082" y="4239007"/>
                        <a:pt x="1810562" y="4210363"/>
                      </a:cubicBezTo>
                      <a:cubicBezTo>
                        <a:pt x="1815548" y="4195418"/>
                        <a:pt x="1795602" y="4196663"/>
                        <a:pt x="1788120" y="4202890"/>
                      </a:cubicBezTo>
                      <a:cubicBezTo>
                        <a:pt x="1750720" y="4236516"/>
                        <a:pt x="1709578" y="4209117"/>
                        <a:pt x="1669682" y="4211608"/>
                      </a:cubicBezTo>
                      <a:cubicBezTo>
                        <a:pt x="1668436" y="4211608"/>
                        <a:pt x="1665942" y="4209117"/>
                        <a:pt x="1664696" y="4207872"/>
                      </a:cubicBezTo>
                      <a:cubicBezTo>
                        <a:pt x="1662202" y="4165529"/>
                        <a:pt x="1631034" y="4176737"/>
                        <a:pt x="1604854" y="4171755"/>
                      </a:cubicBezTo>
                      <a:cubicBezTo>
                        <a:pt x="1578672" y="4165529"/>
                        <a:pt x="1573686" y="4140621"/>
                        <a:pt x="1568698" y="4116958"/>
                      </a:cubicBezTo>
                      <a:cubicBezTo>
                        <a:pt x="1567452" y="4108240"/>
                        <a:pt x="1569946" y="4099523"/>
                        <a:pt x="1568698" y="4090805"/>
                      </a:cubicBezTo>
                      <a:cubicBezTo>
                        <a:pt x="1564958" y="4077106"/>
                        <a:pt x="1557478" y="4067142"/>
                        <a:pt x="1547504" y="4083332"/>
                      </a:cubicBezTo>
                      <a:cubicBezTo>
                        <a:pt x="1532544" y="4106995"/>
                        <a:pt x="1512596" y="4114467"/>
                        <a:pt x="1487662" y="4116958"/>
                      </a:cubicBezTo>
                      <a:cubicBezTo>
                        <a:pt x="1471456" y="4119449"/>
                        <a:pt x="1458988" y="4126921"/>
                        <a:pt x="1446520" y="4135639"/>
                      </a:cubicBezTo>
                      <a:cubicBezTo>
                        <a:pt x="1439040" y="4143111"/>
                        <a:pt x="1427820" y="4150584"/>
                        <a:pt x="1417846" y="4141866"/>
                      </a:cubicBezTo>
                      <a:cubicBezTo>
                        <a:pt x="1407872" y="4134394"/>
                        <a:pt x="1406626" y="4124430"/>
                        <a:pt x="1409120" y="4111977"/>
                      </a:cubicBezTo>
                      <a:cubicBezTo>
                        <a:pt x="1419094" y="4068388"/>
                        <a:pt x="1417846" y="4068388"/>
                        <a:pt x="1371718" y="4058425"/>
                      </a:cubicBezTo>
                      <a:cubicBezTo>
                        <a:pt x="1350524" y="4054688"/>
                        <a:pt x="1318110" y="4057179"/>
                        <a:pt x="1329330" y="4016081"/>
                      </a:cubicBezTo>
                      <a:cubicBezTo>
                        <a:pt x="1331824" y="4006118"/>
                        <a:pt x="1320602" y="3999891"/>
                        <a:pt x="1308136" y="4006118"/>
                      </a:cubicBezTo>
                      <a:cubicBezTo>
                        <a:pt x="1280708" y="4021063"/>
                        <a:pt x="1262008" y="4014836"/>
                        <a:pt x="1258266" y="3982456"/>
                      </a:cubicBezTo>
                      <a:cubicBezTo>
                        <a:pt x="1255774" y="3970002"/>
                        <a:pt x="1250786" y="3967511"/>
                        <a:pt x="1239566" y="3970002"/>
                      </a:cubicBezTo>
                      <a:cubicBezTo>
                        <a:pt x="1228346" y="3973738"/>
                        <a:pt x="1217126" y="3973738"/>
                        <a:pt x="1207152" y="3977474"/>
                      </a:cubicBezTo>
                      <a:cubicBezTo>
                        <a:pt x="1200918" y="3978719"/>
                        <a:pt x="1193438" y="3981210"/>
                        <a:pt x="1189698" y="3973738"/>
                      </a:cubicBezTo>
                      <a:cubicBezTo>
                        <a:pt x="1187204" y="3967511"/>
                        <a:pt x="1193438" y="3963775"/>
                        <a:pt x="1195932" y="3960038"/>
                      </a:cubicBezTo>
                      <a:cubicBezTo>
                        <a:pt x="1217126" y="3926413"/>
                        <a:pt x="1217126" y="3922677"/>
                        <a:pt x="1183464" y="3905241"/>
                      </a:cubicBezTo>
                      <a:cubicBezTo>
                        <a:pt x="1159776" y="3892787"/>
                        <a:pt x="1149802" y="3874106"/>
                        <a:pt x="1146062" y="3849198"/>
                      </a:cubicBezTo>
                      <a:cubicBezTo>
                        <a:pt x="1143570" y="3839235"/>
                        <a:pt x="1141076" y="3830517"/>
                        <a:pt x="1128608" y="3830517"/>
                      </a:cubicBezTo>
                      <a:cubicBezTo>
                        <a:pt x="1116142" y="3830517"/>
                        <a:pt x="1112402" y="3840481"/>
                        <a:pt x="1112402" y="3851689"/>
                      </a:cubicBezTo>
                      <a:cubicBezTo>
                        <a:pt x="1112402" y="3862898"/>
                        <a:pt x="1107414" y="3871615"/>
                        <a:pt x="1094948" y="3876597"/>
                      </a:cubicBezTo>
                      <a:cubicBezTo>
                        <a:pt x="1081234" y="3881579"/>
                        <a:pt x="1079986" y="3867879"/>
                        <a:pt x="1075000" y="3860407"/>
                      </a:cubicBezTo>
                      <a:cubicBezTo>
                        <a:pt x="1068766" y="3849198"/>
                        <a:pt x="1061286" y="3846708"/>
                        <a:pt x="1052560" y="3854180"/>
                      </a:cubicBezTo>
                      <a:cubicBezTo>
                        <a:pt x="1032612" y="3867879"/>
                        <a:pt x="1022638" y="3854180"/>
                        <a:pt x="1021392" y="3840481"/>
                      </a:cubicBezTo>
                      <a:cubicBezTo>
                        <a:pt x="1020144" y="3815573"/>
                        <a:pt x="1003938" y="3803119"/>
                        <a:pt x="988976" y="3789419"/>
                      </a:cubicBezTo>
                      <a:cubicBezTo>
                        <a:pt x="969030" y="3769493"/>
                        <a:pt x="972770" y="3747076"/>
                        <a:pt x="998950" y="3738358"/>
                      </a:cubicBezTo>
                      <a:cubicBezTo>
                        <a:pt x="1002690" y="3735867"/>
                        <a:pt x="1008924" y="3738358"/>
                        <a:pt x="1012664" y="3735867"/>
                      </a:cubicBezTo>
                      <a:cubicBezTo>
                        <a:pt x="1025132" y="3732131"/>
                        <a:pt x="1050066" y="3734622"/>
                        <a:pt x="1047572" y="3720923"/>
                      </a:cubicBezTo>
                      <a:cubicBezTo>
                        <a:pt x="1046326" y="3704733"/>
                        <a:pt x="1022638" y="3704733"/>
                        <a:pt x="1006430" y="3703487"/>
                      </a:cubicBezTo>
                      <a:cubicBezTo>
                        <a:pt x="988976" y="3703487"/>
                        <a:pt x="974016" y="3708469"/>
                        <a:pt x="960302" y="3718432"/>
                      </a:cubicBezTo>
                      <a:cubicBezTo>
                        <a:pt x="945342" y="3730886"/>
                        <a:pt x="932874" y="3728395"/>
                        <a:pt x="917914" y="3718432"/>
                      </a:cubicBezTo>
                      <a:cubicBezTo>
                        <a:pt x="902954" y="3709714"/>
                        <a:pt x="891732" y="3692279"/>
                        <a:pt x="870538" y="3696015"/>
                      </a:cubicBezTo>
                      <a:cubicBezTo>
                        <a:pt x="863058" y="3696015"/>
                        <a:pt x="860564" y="3687297"/>
                        <a:pt x="861812" y="3679825"/>
                      </a:cubicBezTo>
                      <a:cubicBezTo>
                        <a:pt x="861812" y="3652426"/>
                        <a:pt x="855578" y="3622537"/>
                        <a:pt x="866798" y="3595138"/>
                      </a:cubicBezTo>
                      <a:cubicBezTo>
                        <a:pt x="873032" y="3581439"/>
                        <a:pt x="875526" y="3567739"/>
                        <a:pt x="874278" y="3552794"/>
                      </a:cubicBezTo>
                      <a:cubicBezTo>
                        <a:pt x="874278" y="3546567"/>
                        <a:pt x="873032" y="3536604"/>
                        <a:pt x="878020" y="3534114"/>
                      </a:cubicBezTo>
                      <a:cubicBezTo>
                        <a:pt x="909186" y="3509206"/>
                        <a:pt x="910434" y="3466862"/>
                        <a:pt x="932874" y="3436973"/>
                      </a:cubicBezTo>
                      <a:cubicBezTo>
                        <a:pt x="944094" y="3422028"/>
                        <a:pt x="960302" y="3412065"/>
                        <a:pt x="981496" y="3412065"/>
                      </a:cubicBezTo>
                      <a:cubicBezTo>
                        <a:pt x="996456" y="3413310"/>
                        <a:pt x="1005184" y="3407083"/>
                        <a:pt x="1012664" y="3393384"/>
                      </a:cubicBezTo>
                      <a:cubicBezTo>
                        <a:pt x="1018898" y="3378439"/>
                        <a:pt x="1011418" y="3370967"/>
                        <a:pt x="998950" y="3365985"/>
                      </a:cubicBezTo>
                      <a:cubicBezTo>
                        <a:pt x="991470" y="3361004"/>
                        <a:pt x="995210" y="3351041"/>
                        <a:pt x="991470" y="3344814"/>
                      </a:cubicBezTo>
                      <a:cubicBezTo>
                        <a:pt x="982744" y="3328623"/>
                        <a:pt x="980250" y="3306206"/>
                        <a:pt x="952822" y="3306206"/>
                      </a:cubicBezTo>
                      <a:cubicBezTo>
                        <a:pt x="937862" y="3306206"/>
                        <a:pt x="942848" y="3294998"/>
                        <a:pt x="950328" y="3288771"/>
                      </a:cubicBezTo>
                      <a:cubicBezTo>
                        <a:pt x="959056" y="3281298"/>
                        <a:pt x="967782" y="3273826"/>
                        <a:pt x="970276" y="3260127"/>
                      </a:cubicBezTo>
                      <a:cubicBezTo>
                        <a:pt x="972770" y="3247673"/>
                        <a:pt x="980250" y="3233973"/>
                        <a:pt x="954068" y="3238955"/>
                      </a:cubicBezTo>
                      <a:cubicBezTo>
                        <a:pt x="921654" y="3243937"/>
                        <a:pt x="929134" y="3211556"/>
                        <a:pt x="914174" y="3191630"/>
                      </a:cubicBezTo>
                      <a:cubicBezTo>
                        <a:pt x="914174" y="3202839"/>
                        <a:pt x="914174" y="3211556"/>
                        <a:pt x="914174" y="3220274"/>
                      </a:cubicBezTo>
                      <a:cubicBezTo>
                        <a:pt x="912928" y="3227746"/>
                        <a:pt x="916668" y="3240200"/>
                        <a:pt x="902954" y="3238955"/>
                      </a:cubicBezTo>
                      <a:cubicBezTo>
                        <a:pt x="891732" y="3238955"/>
                        <a:pt x="887992" y="3230237"/>
                        <a:pt x="887992" y="3220274"/>
                      </a:cubicBezTo>
                      <a:cubicBezTo>
                        <a:pt x="886746" y="3196612"/>
                        <a:pt x="885500" y="3174195"/>
                        <a:pt x="887992" y="3151777"/>
                      </a:cubicBezTo>
                      <a:cubicBezTo>
                        <a:pt x="890486" y="3120643"/>
                        <a:pt x="881760" y="3093244"/>
                        <a:pt x="880512" y="3063354"/>
                      </a:cubicBezTo>
                      <a:cubicBezTo>
                        <a:pt x="879266" y="3052146"/>
                        <a:pt x="878020" y="3039692"/>
                        <a:pt x="864306" y="3037201"/>
                      </a:cubicBezTo>
                      <a:cubicBezTo>
                        <a:pt x="849344" y="3034710"/>
                        <a:pt x="845604" y="3045919"/>
                        <a:pt x="841864" y="3055882"/>
                      </a:cubicBezTo>
                      <a:cubicBezTo>
                        <a:pt x="839370" y="3065845"/>
                        <a:pt x="836878" y="3073318"/>
                        <a:pt x="824410" y="3078299"/>
                      </a:cubicBezTo>
                      <a:cubicBezTo>
                        <a:pt x="821916" y="3050900"/>
                        <a:pt x="808202" y="3028483"/>
                        <a:pt x="806956" y="3001085"/>
                      </a:cubicBezTo>
                      <a:cubicBezTo>
                        <a:pt x="804462" y="2977422"/>
                        <a:pt x="793242" y="2952514"/>
                        <a:pt x="763322" y="2941306"/>
                      </a:cubicBezTo>
                      <a:cubicBezTo>
                        <a:pt x="744620" y="2936324"/>
                        <a:pt x="737140" y="2918889"/>
                        <a:pt x="745868" y="2900208"/>
                      </a:cubicBezTo>
                      <a:cubicBezTo>
                        <a:pt x="754594" y="2877791"/>
                        <a:pt x="768308" y="2888999"/>
                        <a:pt x="782022" y="2897717"/>
                      </a:cubicBezTo>
                      <a:cubicBezTo>
                        <a:pt x="800722" y="2906435"/>
                        <a:pt x="810696" y="2918889"/>
                        <a:pt x="816930" y="2940060"/>
                      </a:cubicBezTo>
                      <a:cubicBezTo>
                        <a:pt x="824410" y="2964968"/>
                        <a:pt x="850592" y="2973686"/>
                        <a:pt x="876772" y="2967459"/>
                      </a:cubicBezTo>
                      <a:cubicBezTo>
                        <a:pt x="889240" y="2964968"/>
                        <a:pt x="902954" y="2962477"/>
                        <a:pt x="907940" y="2976177"/>
                      </a:cubicBezTo>
                      <a:cubicBezTo>
                        <a:pt x="921654" y="3017275"/>
                        <a:pt x="960302" y="3022256"/>
                        <a:pt x="992716" y="3034710"/>
                      </a:cubicBezTo>
                      <a:cubicBezTo>
                        <a:pt x="1042586" y="3054637"/>
                        <a:pt x="1050066" y="3074563"/>
                        <a:pt x="1023884" y="3121888"/>
                      </a:cubicBezTo>
                      <a:cubicBezTo>
                        <a:pt x="1018898" y="3133096"/>
                        <a:pt x="1018898" y="3141814"/>
                        <a:pt x="1026378" y="3151777"/>
                      </a:cubicBezTo>
                      <a:cubicBezTo>
                        <a:pt x="1032612" y="3158004"/>
                        <a:pt x="1038846" y="3162986"/>
                        <a:pt x="1046326" y="3156759"/>
                      </a:cubicBezTo>
                      <a:cubicBezTo>
                        <a:pt x="1058792" y="3146796"/>
                        <a:pt x="1071260" y="3135587"/>
                        <a:pt x="1070014" y="3119397"/>
                      </a:cubicBezTo>
                      <a:cubicBezTo>
                        <a:pt x="1068766" y="3106943"/>
                        <a:pt x="1067520" y="3095735"/>
                        <a:pt x="1062532" y="3084526"/>
                      </a:cubicBezTo>
                      <a:cubicBezTo>
                        <a:pt x="1055052" y="3064600"/>
                        <a:pt x="1065026" y="3053391"/>
                        <a:pt x="1077494" y="3040937"/>
                      </a:cubicBezTo>
                      <a:cubicBezTo>
                        <a:pt x="1091208" y="3027238"/>
                        <a:pt x="1103674" y="3035956"/>
                        <a:pt x="1114894" y="3044673"/>
                      </a:cubicBezTo>
                      <a:cubicBezTo>
                        <a:pt x="1132348" y="3055882"/>
                        <a:pt x="1146062" y="3054637"/>
                        <a:pt x="1152296" y="3032220"/>
                      </a:cubicBezTo>
                      <a:cubicBezTo>
                        <a:pt x="1154790" y="3022256"/>
                        <a:pt x="1159776" y="3012293"/>
                        <a:pt x="1167256" y="3012293"/>
                      </a:cubicBezTo>
                      <a:cubicBezTo>
                        <a:pt x="1217126" y="3008557"/>
                        <a:pt x="1217126" y="2963723"/>
                        <a:pt x="1235826" y="2935079"/>
                      </a:cubicBezTo>
                      <a:cubicBezTo>
                        <a:pt x="1242060" y="2923870"/>
                        <a:pt x="1244554" y="2908925"/>
                        <a:pt x="1265748" y="2912662"/>
                      </a:cubicBezTo>
                      <a:cubicBezTo>
                        <a:pt x="1281954" y="2915152"/>
                        <a:pt x="1284448" y="2897717"/>
                        <a:pt x="1284448" y="2882772"/>
                      </a:cubicBezTo>
                      <a:cubicBezTo>
                        <a:pt x="1283202" y="2867827"/>
                        <a:pt x="1285694" y="2854128"/>
                        <a:pt x="1296916" y="2840429"/>
                      </a:cubicBezTo>
                      <a:cubicBezTo>
                        <a:pt x="1313122" y="2822993"/>
                        <a:pt x="1303148" y="2801822"/>
                        <a:pt x="1291928" y="2785631"/>
                      </a:cubicBezTo>
                      <a:cubicBezTo>
                        <a:pt x="1279462" y="2765705"/>
                        <a:pt x="1260760" y="2747024"/>
                        <a:pt x="1244554" y="2728343"/>
                      </a:cubicBezTo>
                      <a:cubicBezTo>
                        <a:pt x="1224606" y="2705926"/>
                        <a:pt x="1228346" y="2673546"/>
                        <a:pt x="1254526" y="2659847"/>
                      </a:cubicBezTo>
                      <a:cubicBezTo>
                        <a:pt x="1265748" y="2653620"/>
                        <a:pt x="1274474" y="2646147"/>
                        <a:pt x="1283202" y="2637429"/>
                      </a:cubicBezTo>
                      <a:cubicBezTo>
                        <a:pt x="1315616" y="2605049"/>
                        <a:pt x="1306888" y="2590105"/>
                        <a:pt x="1269488" y="2563951"/>
                      </a:cubicBezTo>
                      <a:cubicBezTo>
                        <a:pt x="1230840" y="2537798"/>
                        <a:pt x="1183464" y="2519117"/>
                        <a:pt x="1158530" y="2474283"/>
                      </a:cubicBezTo>
                      <a:cubicBezTo>
                        <a:pt x="1156036" y="2470547"/>
                        <a:pt x="1153542" y="2466810"/>
                        <a:pt x="1151050" y="2464320"/>
                      </a:cubicBezTo>
                      <a:cubicBezTo>
                        <a:pt x="1094948" y="2420731"/>
                        <a:pt x="1060040" y="2369670"/>
                        <a:pt x="1077494" y="2296191"/>
                      </a:cubicBezTo>
                      <a:cubicBezTo>
                        <a:pt x="1081234" y="2283738"/>
                        <a:pt x="1070014" y="2276265"/>
                        <a:pt x="1061286" y="2268793"/>
                      </a:cubicBezTo>
                      <a:cubicBezTo>
                        <a:pt x="1030118" y="2243885"/>
                        <a:pt x="1003938" y="2212750"/>
                        <a:pt x="980250" y="2180370"/>
                      </a:cubicBezTo>
                      <a:cubicBezTo>
                        <a:pt x="957808" y="2150480"/>
                        <a:pt x="934122" y="2120591"/>
                        <a:pt x="951576" y="2077002"/>
                      </a:cubicBezTo>
                      <a:cubicBezTo>
                        <a:pt x="961548" y="2054585"/>
                        <a:pt x="950328" y="2032168"/>
                        <a:pt x="934122" y="2017223"/>
                      </a:cubicBezTo>
                      <a:cubicBezTo>
                        <a:pt x="914174" y="1996051"/>
                        <a:pt x="904200" y="1971144"/>
                        <a:pt x="892980" y="1946236"/>
                      </a:cubicBezTo>
                      <a:cubicBezTo>
                        <a:pt x="879266" y="1917592"/>
                        <a:pt x="864306" y="1891438"/>
                        <a:pt x="824410" y="1891438"/>
                      </a:cubicBezTo>
                      <a:cubicBezTo>
                        <a:pt x="790748" y="1890193"/>
                        <a:pt x="760828" y="1869021"/>
                        <a:pt x="728414" y="1860303"/>
                      </a:cubicBezTo>
                      <a:cubicBezTo>
                        <a:pt x="695998" y="1854076"/>
                        <a:pt x="668570" y="1830414"/>
                        <a:pt x="633662" y="1826678"/>
                      </a:cubicBezTo>
                      <a:cubicBezTo>
                        <a:pt x="621196" y="1825432"/>
                        <a:pt x="609976" y="1816715"/>
                        <a:pt x="611222" y="1803015"/>
                      </a:cubicBezTo>
                      <a:cubicBezTo>
                        <a:pt x="612468" y="1785580"/>
                        <a:pt x="623690" y="1790561"/>
                        <a:pt x="636156" y="1791807"/>
                      </a:cubicBezTo>
                      <a:cubicBezTo>
                        <a:pt x="657350" y="1793052"/>
                        <a:pt x="688518" y="1737009"/>
                        <a:pt x="677298" y="1714592"/>
                      </a:cubicBezTo>
                      <a:cubicBezTo>
                        <a:pt x="659844" y="1682212"/>
                        <a:pt x="666078" y="1648586"/>
                        <a:pt x="671064" y="1616206"/>
                      </a:cubicBezTo>
                      <a:cubicBezTo>
                        <a:pt x="673558" y="1597525"/>
                        <a:pt x="686024" y="1586317"/>
                        <a:pt x="705972" y="1588807"/>
                      </a:cubicBezTo>
                      <a:cubicBezTo>
                        <a:pt x="734646" y="1593789"/>
                        <a:pt x="764568" y="1595034"/>
                        <a:pt x="791996" y="1607488"/>
                      </a:cubicBezTo>
                      <a:cubicBezTo>
                        <a:pt x="814436" y="1617451"/>
                        <a:pt x="838124" y="1629905"/>
                        <a:pt x="849344" y="1593789"/>
                      </a:cubicBezTo>
                      <a:cubicBezTo>
                        <a:pt x="851838" y="1587562"/>
                        <a:pt x="858072" y="1582580"/>
                        <a:pt x="865552" y="1583826"/>
                      </a:cubicBezTo>
                      <a:cubicBezTo>
                        <a:pt x="873032" y="1585071"/>
                        <a:pt x="873032" y="1592544"/>
                        <a:pt x="874278" y="1598771"/>
                      </a:cubicBezTo>
                      <a:cubicBezTo>
                        <a:pt x="876772" y="1608734"/>
                        <a:pt x="879266" y="1619942"/>
                        <a:pt x="890486" y="1619942"/>
                      </a:cubicBezTo>
                      <a:cubicBezTo>
                        <a:pt x="906694" y="1619942"/>
                        <a:pt x="915420" y="1604998"/>
                        <a:pt x="922900" y="1595034"/>
                      </a:cubicBezTo>
                      <a:cubicBezTo>
                        <a:pt x="930382" y="1586317"/>
                        <a:pt x="927888" y="1576353"/>
                        <a:pt x="921654" y="1567636"/>
                      </a:cubicBezTo>
                      <a:cubicBezTo>
                        <a:pt x="910434" y="1552691"/>
                        <a:pt x="892980" y="1546464"/>
                        <a:pt x="878020" y="1537746"/>
                      </a:cubicBezTo>
                      <a:cubicBezTo>
                        <a:pt x="850592" y="1524047"/>
                        <a:pt x="848098" y="1511593"/>
                        <a:pt x="866798" y="1487931"/>
                      </a:cubicBezTo>
                      <a:cubicBezTo>
                        <a:pt x="883006" y="1468004"/>
                        <a:pt x="904200" y="1463023"/>
                        <a:pt x="929134" y="1463023"/>
                      </a:cubicBezTo>
                      <a:cubicBezTo>
                        <a:pt x="965290" y="1464268"/>
                        <a:pt x="983990" y="1436869"/>
                        <a:pt x="971522" y="1404489"/>
                      </a:cubicBezTo>
                      <a:cubicBezTo>
                        <a:pt x="967782" y="1393280"/>
                        <a:pt x="960302" y="1385808"/>
                        <a:pt x="947836" y="1385808"/>
                      </a:cubicBezTo>
                      <a:cubicBezTo>
                        <a:pt x="935368" y="1384563"/>
                        <a:pt x="934122" y="1393280"/>
                        <a:pt x="934122" y="1403244"/>
                      </a:cubicBezTo>
                      <a:cubicBezTo>
                        <a:pt x="931628" y="1420679"/>
                        <a:pt x="922900" y="1418188"/>
                        <a:pt x="915420" y="1406980"/>
                      </a:cubicBezTo>
                      <a:cubicBezTo>
                        <a:pt x="902954" y="1383317"/>
                        <a:pt x="892980" y="1358410"/>
                        <a:pt x="883006" y="1332256"/>
                      </a:cubicBezTo>
                      <a:cubicBezTo>
                        <a:pt x="879266" y="1326029"/>
                        <a:pt x="884252" y="1321048"/>
                        <a:pt x="890486" y="1317311"/>
                      </a:cubicBezTo>
                      <a:cubicBezTo>
                        <a:pt x="904200" y="1308594"/>
                        <a:pt x="919160" y="1314821"/>
                        <a:pt x="932874" y="1311085"/>
                      </a:cubicBezTo>
                      <a:cubicBezTo>
                        <a:pt x="950328" y="1307348"/>
                        <a:pt x="954068" y="1316066"/>
                        <a:pt x="964042" y="1328520"/>
                      </a:cubicBezTo>
                      <a:cubicBezTo>
                        <a:pt x="977756" y="1344710"/>
                        <a:pt x="996456" y="1373354"/>
                        <a:pt x="1026378" y="1345955"/>
                      </a:cubicBezTo>
                      <a:cubicBezTo>
                        <a:pt x="1028872" y="1342219"/>
                        <a:pt x="1036352" y="1342219"/>
                        <a:pt x="1041338" y="1343465"/>
                      </a:cubicBezTo>
                      <a:cubicBezTo>
                        <a:pt x="1081234" y="1348446"/>
                        <a:pt x="1082480" y="1347201"/>
                        <a:pt x="1075000" y="1301121"/>
                      </a:cubicBezTo>
                      <a:cubicBezTo>
                        <a:pt x="1065026" y="1308594"/>
                        <a:pt x="1055052" y="1317311"/>
                        <a:pt x="1045078" y="1322293"/>
                      </a:cubicBezTo>
                      <a:cubicBezTo>
                        <a:pt x="1001444" y="1344710"/>
                        <a:pt x="956562" y="1317311"/>
                        <a:pt x="960302" y="1268741"/>
                      </a:cubicBezTo>
                      <a:cubicBezTo>
                        <a:pt x="960302" y="1250060"/>
                        <a:pt x="949082" y="1246324"/>
                        <a:pt x="931628" y="1245079"/>
                      </a:cubicBezTo>
                      <a:cubicBezTo>
                        <a:pt x="885500" y="1242588"/>
                        <a:pt x="850592" y="1185300"/>
                        <a:pt x="869292" y="1139220"/>
                      </a:cubicBezTo>
                      <a:cubicBezTo>
                        <a:pt x="871786" y="1134239"/>
                        <a:pt x="875526" y="1129257"/>
                        <a:pt x="883006" y="1129257"/>
                      </a:cubicBezTo>
                      <a:cubicBezTo>
                        <a:pt x="927888" y="1129257"/>
                        <a:pt x="961548" y="1115557"/>
                        <a:pt x="981496" y="1070723"/>
                      </a:cubicBezTo>
                      <a:cubicBezTo>
                        <a:pt x="988976" y="1053288"/>
                        <a:pt x="1012664" y="1054533"/>
                        <a:pt x="1030118" y="1049552"/>
                      </a:cubicBezTo>
                      <a:cubicBezTo>
                        <a:pt x="1037598" y="1047061"/>
                        <a:pt x="1040092" y="1055779"/>
                        <a:pt x="1037598" y="1064496"/>
                      </a:cubicBezTo>
                      <a:cubicBezTo>
                        <a:pt x="1036352" y="1069478"/>
                        <a:pt x="1031364" y="1076950"/>
                        <a:pt x="1042586" y="1079441"/>
                      </a:cubicBezTo>
                      <a:cubicBezTo>
                        <a:pt x="1051312" y="1080686"/>
                        <a:pt x="1057546" y="1074459"/>
                        <a:pt x="1058792" y="1065742"/>
                      </a:cubicBezTo>
                      <a:cubicBezTo>
                        <a:pt x="1061286" y="1038343"/>
                        <a:pt x="1076246" y="1038343"/>
                        <a:pt x="1097440" y="1045815"/>
                      </a:cubicBezTo>
                      <a:cubicBezTo>
                        <a:pt x="1103674" y="1048306"/>
                        <a:pt x="1112402" y="1049552"/>
                        <a:pt x="1117388" y="1047061"/>
                      </a:cubicBezTo>
                      <a:cubicBezTo>
                        <a:pt x="1144816" y="1032116"/>
                        <a:pt x="1166010" y="1038343"/>
                        <a:pt x="1185958" y="1062006"/>
                      </a:cubicBezTo>
                      <a:cubicBezTo>
                        <a:pt x="1190944" y="1070723"/>
                        <a:pt x="1203412" y="1069478"/>
                        <a:pt x="1212138" y="1062006"/>
                      </a:cubicBezTo>
                      <a:cubicBezTo>
                        <a:pt x="1219618" y="1055779"/>
                        <a:pt x="1233332" y="1049552"/>
                        <a:pt x="1228346" y="1037098"/>
                      </a:cubicBezTo>
                      <a:cubicBezTo>
                        <a:pt x="1212138" y="997245"/>
                        <a:pt x="1234580" y="993509"/>
                        <a:pt x="1264500" y="994754"/>
                      </a:cubicBezTo>
                      <a:cubicBezTo>
                        <a:pt x="1316862" y="994754"/>
                        <a:pt x="1334316" y="981055"/>
                        <a:pt x="1346784" y="929994"/>
                      </a:cubicBezTo>
                      <a:cubicBezTo>
                        <a:pt x="1359250" y="875196"/>
                        <a:pt x="1353018" y="824135"/>
                        <a:pt x="1330576" y="773074"/>
                      </a:cubicBezTo>
                      <a:cubicBezTo>
                        <a:pt x="1329330" y="769338"/>
                        <a:pt x="1324342" y="765602"/>
                        <a:pt x="1324342" y="761865"/>
                      </a:cubicBezTo>
                      <a:cubicBezTo>
                        <a:pt x="1334316" y="719522"/>
                        <a:pt x="1315616" y="693369"/>
                        <a:pt x="1281954" y="668461"/>
                      </a:cubicBezTo>
                      <a:cubicBezTo>
                        <a:pt x="1269488" y="658498"/>
                        <a:pt x="1255774" y="656007"/>
                        <a:pt x="1244554" y="648535"/>
                      </a:cubicBezTo>
                      <a:cubicBezTo>
                        <a:pt x="1182218" y="616154"/>
                        <a:pt x="1116142" y="591246"/>
                        <a:pt x="1060040" y="550148"/>
                      </a:cubicBezTo>
                      <a:cubicBezTo>
                        <a:pt x="1048818" y="542676"/>
                        <a:pt x="1050066" y="531467"/>
                        <a:pt x="1062532" y="526486"/>
                      </a:cubicBezTo>
                      <a:cubicBezTo>
                        <a:pt x="1068766" y="523995"/>
                        <a:pt x="1077494" y="523995"/>
                        <a:pt x="1086220" y="526486"/>
                      </a:cubicBezTo>
                      <a:cubicBezTo>
                        <a:pt x="1142322" y="535204"/>
                        <a:pt x="1183464" y="516523"/>
                        <a:pt x="1210892" y="465462"/>
                      </a:cubicBezTo>
                      <a:cubicBezTo>
                        <a:pt x="1224606" y="471689"/>
                        <a:pt x="1237072" y="482897"/>
                        <a:pt x="1253280" y="482897"/>
                      </a:cubicBezTo>
                      <a:cubicBezTo>
                        <a:pt x="1264500" y="482897"/>
                        <a:pt x="1280708" y="489124"/>
                        <a:pt x="1281954" y="472934"/>
                      </a:cubicBezTo>
                      <a:cubicBezTo>
                        <a:pt x="1283202" y="459235"/>
                        <a:pt x="1269488" y="457989"/>
                        <a:pt x="1258266" y="455498"/>
                      </a:cubicBezTo>
                      <a:cubicBezTo>
                        <a:pt x="1247046" y="453008"/>
                        <a:pt x="1234580" y="456744"/>
                        <a:pt x="1224606" y="445535"/>
                      </a:cubicBezTo>
                      <a:cubicBezTo>
                        <a:pt x="1233332" y="435572"/>
                        <a:pt x="1248294" y="441799"/>
                        <a:pt x="1258266" y="431836"/>
                      </a:cubicBezTo>
                      <a:cubicBezTo>
                        <a:pt x="1260760" y="429345"/>
                        <a:pt x="1262318" y="425609"/>
                        <a:pt x="1264344" y="422029"/>
                      </a:cubicBezTo>
                      <a:lnTo>
                        <a:pt x="1272056" y="414326"/>
                      </a:lnTo>
                      <a:lnTo>
                        <a:pt x="1270588" y="395898"/>
                      </a:lnTo>
                      <a:cubicBezTo>
                        <a:pt x="1273232" y="388888"/>
                        <a:pt x="1278830" y="383281"/>
                        <a:pt x="1286294" y="378919"/>
                      </a:cubicBezTo>
                      <a:cubicBezTo>
                        <a:pt x="1301224" y="368950"/>
                        <a:pt x="1312420" y="377673"/>
                        <a:pt x="1324862" y="387642"/>
                      </a:cubicBezTo>
                      <a:cubicBezTo>
                        <a:pt x="1352232" y="411318"/>
                        <a:pt x="1436830" y="415056"/>
                        <a:pt x="1469176" y="398857"/>
                      </a:cubicBezTo>
                      <a:cubicBezTo>
                        <a:pt x="1499036" y="383904"/>
                        <a:pt x="1526406" y="368950"/>
                        <a:pt x="1540090" y="335305"/>
                      </a:cubicBezTo>
                      <a:cubicBezTo>
                        <a:pt x="1546310" y="317859"/>
                        <a:pt x="1568704" y="321598"/>
                        <a:pt x="1583634" y="314121"/>
                      </a:cubicBezTo>
                      <a:cubicBezTo>
                        <a:pt x="1599808" y="305398"/>
                        <a:pt x="1613492" y="304152"/>
                        <a:pt x="1625934" y="321598"/>
                      </a:cubicBezTo>
                      <a:cubicBezTo>
                        <a:pt x="1632154" y="330320"/>
                        <a:pt x="1637130" y="325336"/>
                        <a:pt x="1643350" y="317859"/>
                      </a:cubicBezTo>
                      <a:cubicBezTo>
                        <a:pt x="1663256" y="289199"/>
                        <a:pt x="1668232" y="295430"/>
                        <a:pt x="1699334" y="309137"/>
                      </a:cubicBezTo>
                      <a:cubicBezTo>
                        <a:pt x="1740390" y="326582"/>
                        <a:pt x="1782690" y="360227"/>
                        <a:pt x="1832454" y="324090"/>
                      </a:cubicBezTo>
                      <a:cubicBezTo>
                        <a:pt x="1843650" y="316613"/>
                        <a:pt x="1858580" y="311629"/>
                        <a:pt x="1873508" y="314121"/>
                      </a:cubicBezTo>
                      <a:cubicBezTo>
                        <a:pt x="1880974" y="319105"/>
                        <a:pt x="1889682" y="322844"/>
                        <a:pt x="1897146" y="314121"/>
                      </a:cubicBezTo>
                      <a:cubicBezTo>
                        <a:pt x="1910832" y="300415"/>
                        <a:pt x="1924516" y="296677"/>
                        <a:pt x="1941934" y="306644"/>
                      </a:cubicBezTo>
                      <a:cubicBezTo>
                        <a:pt x="1960596" y="316613"/>
                        <a:pt x="1970548" y="295430"/>
                        <a:pt x="1982990" y="290445"/>
                      </a:cubicBezTo>
                      <a:cubicBezTo>
                        <a:pt x="1995431" y="285461"/>
                        <a:pt x="2005384" y="281411"/>
                        <a:pt x="2012692" y="282969"/>
                      </a:cubicBezTo>
                      <a:close/>
                      <a:moveTo>
                        <a:pt x="3828826" y="871"/>
                      </a:moveTo>
                      <a:cubicBezTo>
                        <a:pt x="3850986" y="4619"/>
                        <a:pt x="3869462" y="19613"/>
                        <a:pt x="3890044" y="28985"/>
                      </a:cubicBezTo>
                      <a:cubicBezTo>
                        <a:pt x="3984842" y="67720"/>
                        <a:pt x="4080888" y="107705"/>
                        <a:pt x="4171944" y="157686"/>
                      </a:cubicBezTo>
                      <a:cubicBezTo>
                        <a:pt x="4250526" y="197671"/>
                        <a:pt x="4322872" y="248901"/>
                        <a:pt x="4387734" y="308879"/>
                      </a:cubicBezTo>
                      <a:cubicBezTo>
                        <a:pt x="4398960" y="320124"/>
                        <a:pt x="4410186" y="330121"/>
                        <a:pt x="4421412" y="340117"/>
                      </a:cubicBezTo>
                      <a:cubicBezTo>
                        <a:pt x="4426402" y="355111"/>
                        <a:pt x="4428896" y="370107"/>
                        <a:pt x="4433886" y="385101"/>
                      </a:cubicBezTo>
                      <a:cubicBezTo>
                        <a:pt x="4435758" y="390724"/>
                        <a:pt x="4437004" y="396034"/>
                        <a:pt x="4436380" y="401032"/>
                      </a:cubicBezTo>
                      <a:cubicBezTo>
                        <a:pt x="4435758" y="406031"/>
                        <a:pt x="4433262" y="410717"/>
                        <a:pt x="4427650" y="415090"/>
                      </a:cubicBezTo>
                      <a:cubicBezTo>
                        <a:pt x="4416424" y="422587"/>
                        <a:pt x="4407692" y="417589"/>
                        <a:pt x="4396466" y="413840"/>
                      </a:cubicBezTo>
                      <a:cubicBezTo>
                        <a:pt x="4379002" y="405093"/>
                        <a:pt x="4366530" y="391348"/>
                        <a:pt x="4354056" y="377604"/>
                      </a:cubicBezTo>
                      <a:cubicBezTo>
                        <a:pt x="4341582" y="362609"/>
                        <a:pt x="4331604" y="360109"/>
                        <a:pt x="4316636" y="375105"/>
                      </a:cubicBezTo>
                      <a:cubicBezTo>
                        <a:pt x="4296678" y="396347"/>
                        <a:pt x="4271732" y="401345"/>
                        <a:pt x="4245538" y="382602"/>
                      </a:cubicBezTo>
                      <a:cubicBezTo>
                        <a:pt x="4226826" y="368857"/>
                        <a:pt x="4209364" y="372606"/>
                        <a:pt x="4191902" y="388849"/>
                      </a:cubicBezTo>
                      <a:cubicBezTo>
                        <a:pt x="4164460" y="413840"/>
                        <a:pt x="4137018" y="435082"/>
                        <a:pt x="4093360" y="425086"/>
                      </a:cubicBezTo>
                      <a:cubicBezTo>
                        <a:pt x="4059682" y="417589"/>
                        <a:pt x="4045962" y="440080"/>
                        <a:pt x="4057188" y="473818"/>
                      </a:cubicBezTo>
                      <a:cubicBezTo>
                        <a:pt x="4059682" y="480065"/>
                        <a:pt x="4063424" y="485063"/>
                        <a:pt x="4064672" y="491311"/>
                      </a:cubicBezTo>
                      <a:cubicBezTo>
                        <a:pt x="4067166" y="508804"/>
                        <a:pt x="4112072" y="517551"/>
                        <a:pt x="4075898" y="542542"/>
                      </a:cubicBezTo>
                      <a:cubicBezTo>
                        <a:pt x="4059682" y="553787"/>
                        <a:pt x="4060930" y="585025"/>
                        <a:pt x="4030994" y="578778"/>
                      </a:cubicBezTo>
                      <a:cubicBezTo>
                        <a:pt x="4024756" y="577529"/>
                        <a:pt x="4023510" y="583776"/>
                        <a:pt x="4023510" y="588774"/>
                      </a:cubicBezTo>
                      <a:cubicBezTo>
                        <a:pt x="4029746" y="620012"/>
                        <a:pt x="4003552" y="631258"/>
                        <a:pt x="3983594" y="646252"/>
                      </a:cubicBezTo>
                      <a:cubicBezTo>
                        <a:pt x="3968626" y="658748"/>
                        <a:pt x="3967380" y="668744"/>
                        <a:pt x="3982348" y="679990"/>
                      </a:cubicBezTo>
                      <a:cubicBezTo>
                        <a:pt x="3993574" y="689986"/>
                        <a:pt x="3996068" y="711228"/>
                        <a:pt x="4013530" y="711228"/>
                      </a:cubicBezTo>
                      <a:cubicBezTo>
                        <a:pt x="4039726" y="713727"/>
                        <a:pt x="4065920" y="716226"/>
                        <a:pt x="4090866" y="711228"/>
                      </a:cubicBezTo>
                      <a:cubicBezTo>
                        <a:pt x="4112072" y="707479"/>
                        <a:pt x="4115814" y="669993"/>
                        <a:pt x="4098350" y="653750"/>
                      </a:cubicBezTo>
                      <a:cubicBezTo>
                        <a:pt x="4089618" y="645003"/>
                        <a:pt x="4078392" y="637506"/>
                        <a:pt x="4085876" y="623761"/>
                      </a:cubicBezTo>
                      <a:cubicBezTo>
                        <a:pt x="4092114" y="612515"/>
                        <a:pt x="4099598" y="601269"/>
                        <a:pt x="4113318" y="601269"/>
                      </a:cubicBezTo>
                      <a:cubicBezTo>
                        <a:pt x="4128286" y="602519"/>
                        <a:pt x="4130782" y="617513"/>
                        <a:pt x="4134524" y="627509"/>
                      </a:cubicBezTo>
                      <a:cubicBezTo>
                        <a:pt x="4143254" y="651250"/>
                        <a:pt x="4143254" y="677490"/>
                        <a:pt x="4165706" y="696233"/>
                      </a:cubicBezTo>
                      <a:cubicBezTo>
                        <a:pt x="4174438" y="702481"/>
                        <a:pt x="4168202" y="716226"/>
                        <a:pt x="4160718" y="724973"/>
                      </a:cubicBezTo>
                      <a:cubicBezTo>
                        <a:pt x="4145750" y="743716"/>
                        <a:pt x="4132028" y="762458"/>
                        <a:pt x="4109576" y="774954"/>
                      </a:cubicBezTo>
                      <a:cubicBezTo>
                        <a:pt x="4074650" y="793697"/>
                        <a:pt x="4053446" y="857422"/>
                        <a:pt x="4070908" y="892409"/>
                      </a:cubicBezTo>
                      <a:cubicBezTo>
                        <a:pt x="4077146" y="906154"/>
                        <a:pt x="4072156" y="918649"/>
                        <a:pt x="4074650" y="929895"/>
                      </a:cubicBezTo>
                      <a:cubicBezTo>
                        <a:pt x="4078392" y="943640"/>
                        <a:pt x="4075898" y="956135"/>
                        <a:pt x="4059682" y="957385"/>
                      </a:cubicBezTo>
                      <a:cubicBezTo>
                        <a:pt x="4042220" y="959884"/>
                        <a:pt x="4033488" y="949887"/>
                        <a:pt x="4030994" y="932394"/>
                      </a:cubicBezTo>
                      <a:cubicBezTo>
                        <a:pt x="4028500" y="913651"/>
                        <a:pt x="4028500" y="894908"/>
                        <a:pt x="4021014" y="876165"/>
                      </a:cubicBezTo>
                      <a:cubicBezTo>
                        <a:pt x="4001058" y="823685"/>
                        <a:pt x="3961142" y="801194"/>
                        <a:pt x="3913744" y="808691"/>
                      </a:cubicBezTo>
                      <a:cubicBezTo>
                        <a:pt x="3868838" y="816188"/>
                        <a:pt x="3825182" y="827434"/>
                        <a:pt x="3779030" y="827434"/>
                      </a:cubicBezTo>
                      <a:cubicBezTo>
                        <a:pt x="3766556" y="827434"/>
                        <a:pt x="3767804" y="838679"/>
                        <a:pt x="3775288" y="846177"/>
                      </a:cubicBezTo>
                      <a:cubicBezTo>
                        <a:pt x="3784020" y="853674"/>
                        <a:pt x="3791504" y="861171"/>
                        <a:pt x="3792750" y="873666"/>
                      </a:cubicBezTo>
                      <a:cubicBezTo>
                        <a:pt x="3793998" y="878664"/>
                        <a:pt x="3796492" y="884912"/>
                        <a:pt x="3790256" y="888661"/>
                      </a:cubicBezTo>
                      <a:cubicBezTo>
                        <a:pt x="3775288" y="897407"/>
                        <a:pt x="3719158" y="891160"/>
                        <a:pt x="3705436" y="878664"/>
                      </a:cubicBezTo>
                      <a:cubicBezTo>
                        <a:pt x="3699200" y="872417"/>
                        <a:pt x="3690468" y="863670"/>
                        <a:pt x="3695458" y="854924"/>
                      </a:cubicBezTo>
                      <a:cubicBezTo>
                        <a:pt x="3712920" y="824935"/>
                        <a:pt x="3696706" y="799944"/>
                        <a:pt x="3676748" y="783700"/>
                      </a:cubicBezTo>
                      <a:cubicBezTo>
                        <a:pt x="3653048" y="764957"/>
                        <a:pt x="3623112" y="761209"/>
                        <a:pt x="3590680" y="769956"/>
                      </a:cubicBezTo>
                      <a:cubicBezTo>
                        <a:pt x="3576960" y="774954"/>
                        <a:pt x="3563240" y="779952"/>
                        <a:pt x="3547024" y="774954"/>
                      </a:cubicBezTo>
                      <a:cubicBezTo>
                        <a:pt x="3527066" y="768706"/>
                        <a:pt x="3524572" y="787449"/>
                        <a:pt x="3518334" y="798695"/>
                      </a:cubicBezTo>
                      <a:cubicBezTo>
                        <a:pt x="3512098" y="809941"/>
                        <a:pt x="3504614" y="821186"/>
                        <a:pt x="3492140" y="821186"/>
                      </a:cubicBezTo>
                      <a:cubicBezTo>
                        <a:pt x="3479668" y="821186"/>
                        <a:pt x="3475926" y="807441"/>
                        <a:pt x="3470936" y="798695"/>
                      </a:cubicBezTo>
                      <a:cubicBezTo>
                        <a:pt x="3443494" y="747464"/>
                        <a:pt x="3441000" y="747464"/>
                        <a:pt x="3394848" y="783700"/>
                      </a:cubicBezTo>
                      <a:cubicBezTo>
                        <a:pt x="3389858" y="786199"/>
                        <a:pt x="3387364" y="791197"/>
                        <a:pt x="3383622" y="791197"/>
                      </a:cubicBezTo>
                      <a:cubicBezTo>
                        <a:pt x="3346202" y="791197"/>
                        <a:pt x="3341212" y="817438"/>
                        <a:pt x="3342460" y="844927"/>
                      </a:cubicBezTo>
                      <a:cubicBezTo>
                        <a:pt x="3342460" y="874916"/>
                        <a:pt x="3307534" y="862421"/>
                        <a:pt x="3297554" y="883662"/>
                      </a:cubicBezTo>
                      <a:cubicBezTo>
                        <a:pt x="3317512" y="853674"/>
                        <a:pt x="3303792" y="827434"/>
                        <a:pt x="3296308" y="799944"/>
                      </a:cubicBezTo>
                      <a:cubicBezTo>
                        <a:pt x="3291318" y="782451"/>
                        <a:pt x="3285082" y="774954"/>
                        <a:pt x="3265124" y="774954"/>
                      </a:cubicBezTo>
                      <a:cubicBezTo>
                        <a:pt x="3237682" y="772455"/>
                        <a:pt x="3213982" y="754961"/>
                        <a:pt x="3182800" y="763708"/>
                      </a:cubicBezTo>
                      <a:cubicBezTo>
                        <a:pt x="3151616" y="772455"/>
                        <a:pt x="3135400" y="798695"/>
                        <a:pt x="3109206" y="812439"/>
                      </a:cubicBezTo>
                      <a:cubicBezTo>
                        <a:pt x="3099228" y="818687"/>
                        <a:pt x="3095486" y="833681"/>
                        <a:pt x="3079270" y="827434"/>
                      </a:cubicBezTo>
                      <a:cubicBezTo>
                        <a:pt x="3063054" y="819937"/>
                        <a:pt x="3055570" y="807441"/>
                        <a:pt x="3058064" y="791197"/>
                      </a:cubicBezTo>
                      <a:cubicBezTo>
                        <a:pt x="3061806" y="749963"/>
                        <a:pt x="3054322" y="711228"/>
                        <a:pt x="3044344" y="673742"/>
                      </a:cubicBezTo>
                      <a:cubicBezTo>
                        <a:pt x="3054322" y="664995"/>
                        <a:pt x="3063054" y="668744"/>
                        <a:pt x="3073032" y="674991"/>
                      </a:cubicBezTo>
                      <a:cubicBezTo>
                        <a:pt x="3081764" y="682489"/>
                        <a:pt x="3094238" y="686237"/>
                        <a:pt x="3105464" y="688736"/>
                      </a:cubicBezTo>
                      <a:cubicBezTo>
                        <a:pt x="3121680" y="691235"/>
                        <a:pt x="3131658" y="687487"/>
                        <a:pt x="3135400" y="671243"/>
                      </a:cubicBezTo>
                      <a:cubicBezTo>
                        <a:pt x="3137894" y="663746"/>
                        <a:pt x="3139142" y="656249"/>
                        <a:pt x="3141636" y="648751"/>
                      </a:cubicBezTo>
                      <a:cubicBezTo>
                        <a:pt x="3155358" y="615014"/>
                        <a:pt x="3162842" y="611266"/>
                        <a:pt x="3197768" y="627509"/>
                      </a:cubicBezTo>
                      <a:cubicBezTo>
                        <a:pt x="3194026" y="601269"/>
                        <a:pt x="3206498" y="592523"/>
                        <a:pt x="3230198" y="597521"/>
                      </a:cubicBezTo>
                      <a:cubicBezTo>
                        <a:pt x="3237682" y="598770"/>
                        <a:pt x="3246414" y="598770"/>
                        <a:pt x="3252650" y="596271"/>
                      </a:cubicBezTo>
                      <a:cubicBezTo>
                        <a:pt x="3282586" y="580027"/>
                        <a:pt x="3311276" y="572530"/>
                        <a:pt x="3347448" y="585025"/>
                      </a:cubicBezTo>
                      <a:cubicBezTo>
                        <a:pt x="3371148" y="593772"/>
                        <a:pt x="3397342" y="560035"/>
                        <a:pt x="3392354" y="533795"/>
                      </a:cubicBezTo>
                      <a:cubicBezTo>
                        <a:pt x="3379880" y="477566"/>
                        <a:pt x="3404826" y="428835"/>
                        <a:pt x="3427278" y="380103"/>
                      </a:cubicBezTo>
                      <a:cubicBezTo>
                        <a:pt x="3439752" y="350113"/>
                        <a:pt x="3472184" y="348865"/>
                        <a:pt x="3494636" y="373855"/>
                      </a:cubicBezTo>
                      <a:cubicBezTo>
                        <a:pt x="3513346" y="392598"/>
                        <a:pt x="3523324" y="393848"/>
                        <a:pt x="3544530" y="373855"/>
                      </a:cubicBezTo>
                      <a:cubicBezTo>
                        <a:pt x="3583196" y="337618"/>
                        <a:pt x="3620618" y="302631"/>
                        <a:pt x="3645564" y="256399"/>
                      </a:cubicBezTo>
                      <a:cubicBezTo>
                        <a:pt x="3654296" y="238905"/>
                        <a:pt x="3661780" y="223912"/>
                        <a:pt x="3661780" y="203918"/>
                      </a:cubicBezTo>
                      <a:cubicBezTo>
                        <a:pt x="3660532" y="182676"/>
                        <a:pt x="3671758" y="170181"/>
                        <a:pt x="3690468" y="163934"/>
                      </a:cubicBezTo>
                      <a:cubicBezTo>
                        <a:pt x="3716662" y="155187"/>
                        <a:pt x="3739116" y="141442"/>
                        <a:pt x="3760320" y="123949"/>
                      </a:cubicBezTo>
                      <a:cubicBezTo>
                        <a:pt x="3781524" y="108954"/>
                        <a:pt x="3811462" y="103956"/>
                        <a:pt x="3832666" y="86463"/>
                      </a:cubicBezTo>
                      <a:cubicBezTo>
                        <a:pt x="3840150" y="80215"/>
                        <a:pt x="3852624" y="76467"/>
                        <a:pt x="3855118" y="60223"/>
                      </a:cubicBezTo>
                      <a:cubicBezTo>
                        <a:pt x="3838902" y="63971"/>
                        <a:pt x="3825182" y="73968"/>
                        <a:pt x="3808966" y="76467"/>
                      </a:cubicBezTo>
                      <a:cubicBezTo>
                        <a:pt x="3787762" y="80215"/>
                        <a:pt x="3776536" y="71470"/>
                        <a:pt x="3780278" y="50227"/>
                      </a:cubicBezTo>
                      <a:cubicBezTo>
                        <a:pt x="3784020" y="32733"/>
                        <a:pt x="3789008" y="13990"/>
                        <a:pt x="3805224" y="1495"/>
                      </a:cubicBezTo>
                      <a:cubicBezTo>
                        <a:pt x="3813643" y="-379"/>
                        <a:pt x="3821439" y="-379"/>
                        <a:pt x="3828826" y="871"/>
                      </a:cubicBezTo>
                      <a:close/>
                    </a:path>
                  </a:pathLst>
                </a:custGeom>
                <a:solidFill>
                  <a:schemeClr val="accent3">
                    <a:alpha val="90000"/>
                  </a:schemeClr>
                </a:solidFill>
                <a:ln>
                  <a:noFill/>
                </a:ln>
                <a:effectLst/>
              </p:spPr>
              <p:txBody>
                <a:bodyPr anchor="ctr"/>
                <a:lstStyle/>
                <a:p>
                  <a:pPr defTabSz="457189">
                    <a:defRPr/>
                  </a:pPr>
                  <a:endParaRPr lang="en-US" sz="1351" dirty="0">
                    <a:latin typeface="Oswald" pitchFamily="2" charset="77"/>
                  </a:endParaRPr>
                </a:p>
              </p:txBody>
            </p:sp>
            <p:sp>
              <p:nvSpPr>
                <p:cNvPr id="260" name="Freeform 34">
                  <a:extLst>
                    <a:ext uri="{FF2B5EF4-FFF2-40B4-BE49-F238E27FC236}">
                      <a16:creationId xmlns:a16="http://schemas.microsoft.com/office/drawing/2014/main" id="{54A01094-2142-40C2-9F4A-586CEF83DD94}"/>
                    </a:ext>
                  </a:extLst>
                </p:cNvPr>
                <p:cNvSpPr/>
                <p:nvPr/>
              </p:nvSpPr>
              <p:spPr bwMode="auto">
                <a:xfrm>
                  <a:off x="8991263" y="3257370"/>
                  <a:ext cx="6263416" cy="6336409"/>
                </a:xfrm>
                <a:custGeom>
                  <a:avLst/>
                  <a:gdLst>
                    <a:gd name="connsiteX0" fmla="*/ 4422683 w 6265104"/>
                    <a:gd name="connsiteY0" fmla="*/ 6301633 h 6338112"/>
                    <a:gd name="connsiteX1" fmla="*/ 4405115 w 6265104"/>
                    <a:gd name="connsiteY1" fmla="*/ 6302807 h 6338112"/>
                    <a:gd name="connsiteX2" fmla="*/ 4408043 w 6265104"/>
                    <a:gd name="connsiteY2" fmla="*/ 6303451 h 6338112"/>
                    <a:gd name="connsiteX3" fmla="*/ 4419319 w 6265104"/>
                    <a:gd name="connsiteY3" fmla="*/ 6304547 h 6338112"/>
                    <a:gd name="connsiteX4" fmla="*/ 4427909 w 6265104"/>
                    <a:gd name="connsiteY4" fmla="*/ 6287163 h 6338112"/>
                    <a:gd name="connsiteX5" fmla="*/ 4428061 w 6265104"/>
                    <a:gd name="connsiteY5" fmla="*/ 6289443 h 6338112"/>
                    <a:gd name="connsiteX6" fmla="*/ 4428123 w 6265104"/>
                    <a:gd name="connsiteY6" fmla="*/ 6287483 h 6338112"/>
                    <a:gd name="connsiteX7" fmla="*/ 3360513 w 6265104"/>
                    <a:gd name="connsiteY7" fmla="*/ 6201420 h 6338112"/>
                    <a:gd name="connsiteX8" fmla="*/ 3399295 w 6265104"/>
                    <a:gd name="connsiteY8" fmla="*/ 6203481 h 6338112"/>
                    <a:gd name="connsiteX9" fmla="*/ 3323623 w 6265104"/>
                    <a:gd name="connsiteY9" fmla="*/ 6208191 h 6338112"/>
                    <a:gd name="connsiteX10" fmla="*/ 3360513 w 6265104"/>
                    <a:gd name="connsiteY10" fmla="*/ 6201420 h 6338112"/>
                    <a:gd name="connsiteX11" fmla="*/ 3745493 w 6265104"/>
                    <a:gd name="connsiteY11" fmla="*/ 6141461 h 6338112"/>
                    <a:gd name="connsiteX12" fmla="*/ 3626123 w 6265104"/>
                    <a:gd name="connsiteY12" fmla="*/ 6228703 h 6338112"/>
                    <a:gd name="connsiteX13" fmla="*/ 3438363 w 6265104"/>
                    <a:gd name="connsiteY13" fmla="*/ 6237427 h 6338112"/>
                    <a:gd name="connsiteX14" fmla="*/ 3406033 w 6265104"/>
                    <a:gd name="connsiteY14" fmla="*/ 6201283 h 6338112"/>
                    <a:gd name="connsiteX15" fmla="*/ 3745493 w 6265104"/>
                    <a:gd name="connsiteY15" fmla="*/ 6141461 h 6338112"/>
                    <a:gd name="connsiteX16" fmla="*/ 2129759 w 6265104"/>
                    <a:gd name="connsiteY16" fmla="*/ 5956855 h 6338112"/>
                    <a:gd name="connsiteX17" fmla="*/ 2134979 w 6265104"/>
                    <a:gd name="connsiteY17" fmla="*/ 5970947 h 6338112"/>
                    <a:gd name="connsiteX18" fmla="*/ 2140291 w 6265104"/>
                    <a:gd name="connsiteY18" fmla="*/ 5990347 h 6338112"/>
                    <a:gd name="connsiteX19" fmla="*/ 2145759 w 6265104"/>
                    <a:gd name="connsiteY19" fmla="*/ 5979397 h 6338112"/>
                    <a:gd name="connsiteX20" fmla="*/ 2154029 w 6265104"/>
                    <a:gd name="connsiteY20" fmla="*/ 5970335 h 6338112"/>
                    <a:gd name="connsiteX21" fmla="*/ 4535327 w 6265104"/>
                    <a:gd name="connsiteY21" fmla="*/ 5905175 h 6338112"/>
                    <a:gd name="connsiteX22" fmla="*/ 4537799 w 6265104"/>
                    <a:gd name="connsiteY22" fmla="*/ 5987837 h 6338112"/>
                    <a:gd name="connsiteX23" fmla="*/ 4527913 w 6265104"/>
                    <a:gd name="connsiteY23" fmla="*/ 6042945 h 6338112"/>
                    <a:gd name="connsiteX24" fmla="*/ 4547685 w 6265104"/>
                    <a:gd name="connsiteY24" fmla="*/ 6126857 h 6338112"/>
                    <a:gd name="connsiteX25" fmla="*/ 4608237 w 6265104"/>
                    <a:gd name="connsiteY25" fmla="*/ 6204509 h 6338112"/>
                    <a:gd name="connsiteX26" fmla="*/ 4548921 w 6265104"/>
                    <a:gd name="connsiteY26" fmla="*/ 6284665 h 6338112"/>
                    <a:gd name="connsiteX27" fmla="*/ 4394449 w 6265104"/>
                    <a:gd name="connsiteY27" fmla="*/ 6307209 h 6338112"/>
                    <a:gd name="connsiteX28" fmla="*/ 4351197 w 6265104"/>
                    <a:gd name="connsiteY28" fmla="*/ 6290927 h 6338112"/>
                    <a:gd name="connsiteX29" fmla="*/ 4360353 w 6265104"/>
                    <a:gd name="connsiteY29" fmla="*/ 6292943 h 6338112"/>
                    <a:gd name="connsiteX30" fmla="*/ 4348579 w 6265104"/>
                    <a:gd name="connsiteY30" fmla="*/ 6288141 h 6338112"/>
                    <a:gd name="connsiteX31" fmla="*/ 4288845 w 6265104"/>
                    <a:gd name="connsiteY31" fmla="*/ 6280667 h 6338112"/>
                    <a:gd name="connsiteX32" fmla="*/ 4278291 w 6265104"/>
                    <a:gd name="connsiteY32" fmla="*/ 6283751 h 6338112"/>
                    <a:gd name="connsiteX33" fmla="*/ 4270345 w 6265104"/>
                    <a:gd name="connsiteY33" fmla="*/ 6290561 h 6338112"/>
                    <a:gd name="connsiteX34" fmla="*/ 4255845 w 6265104"/>
                    <a:gd name="connsiteY34" fmla="*/ 6295325 h 6338112"/>
                    <a:gd name="connsiteX35" fmla="*/ 4229015 w 6265104"/>
                    <a:gd name="connsiteY35" fmla="*/ 6288195 h 6338112"/>
                    <a:gd name="connsiteX36" fmla="*/ 4212753 w 6265104"/>
                    <a:gd name="connsiteY36" fmla="*/ 6288843 h 6338112"/>
                    <a:gd name="connsiteX37" fmla="*/ 4205685 w 6265104"/>
                    <a:gd name="connsiteY37" fmla="*/ 6290075 h 6338112"/>
                    <a:gd name="connsiteX38" fmla="*/ 4152097 w 6265104"/>
                    <a:gd name="connsiteY38" fmla="*/ 6331371 h 6338112"/>
                    <a:gd name="connsiteX39" fmla="*/ 4078909 w 6265104"/>
                    <a:gd name="connsiteY39" fmla="*/ 6317507 h 6338112"/>
                    <a:gd name="connsiteX40" fmla="*/ 4075125 w 6265104"/>
                    <a:gd name="connsiteY40" fmla="*/ 6267095 h 6338112"/>
                    <a:gd name="connsiteX41" fmla="*/ 4095313 w 6265104"/>
                    <a:gd name="connsiteY41" fmla="*/ 6212901 h 6338112"/>
                    <a:gd name="connsiteX42" fmla="*/ 4098531 w 6265104"/>
                    <a:gd name="connsiteY42" fmla="*/ 6226861 h 6338112"/>
                    <a:gd name="connsiteX43" fmla="*/ 4098441 w 6265104"/>
                    <a:gd name="connsiteY43" fmla="*/ 6215885 h 6338112"/>
                    <a:gd name="connsiteX44" fmla="*/ 4089731 w 6265104"/>
                    <a:gd name="connsiteY44" fmla="*/ 6136155 h 6338112"/>
                    <a:gd name="connsiteX45" fmla="*/ 4032485 w 6265104"/>
                    <a:gd name="connsiteY45" fmla="*/ 6076357 h 6338112"/>
                    <a:gd name="connsiteX46" fmla="*/ 4110887 w 6265104"/>
                    <a:gd name="connsiteY46" fmla="*/ 6057671 h 6338112"/>
                    <a:gd name="connsiteX47" fmla="*/ 4183065 w 6265104"/>
                    <a:gd name="connsiteY47" fmla="*/ 6131173 h 6338112"/>
                    <a:gd name="connsiteX48" fmla="*/ 4244043 w 6265104"/>
                    <a:gd name="connsiteY48" fmla="*/ 6128681 h 6338112"/>
                    <a:gd name="connsiteX49" fmla="*/ 4286355 w 6265104"/>
                    <a:gd name="connsiteY49" fmla="*/ 6086325 h 6338112"/>
                    <a:gd name="connsiteX50" fmla="*/ 4372223 w 6265104"/>
                    <a:gd name="connsiteY50" fmla="*/ 6075113 h 6338112"/>
                    <a:gd name="connsiteX51" fmla="*/ 4379691 w 6265104"/>
                    <a:gd name="connsiteY51" fmla="*/ 5997873 h 6338112"/>
                    <a:gd name="connsiteX52" fmla="*/ 4354801 w 6265104"/>
                    <a:gd name="connsiteY52" fmla="*/ 5976695 h 6338112"/>
                    <a:gd name="connsiteX53" fmla="*/ 4520315 w 6265104"/>
                    <a:gd name="connsiteY53" fmla="*/ 5910669 h 6338112"/>
                    <a:gd name="connsiteX54" fmla="*/ 4519355 w 6265104"/>
                    <a:gd name="connsiteY54" fmla="*/ 5914177 h 6338112"/>
                    <a:gd name="connsiteX55" fmla="*/ 4521733 w 6265104"/>
                    <a:gd name="connsiteY55" fmla="*/ 5911437 h 6338112"/>
                    <a:gd name="connsiteX56" fmla="*/ 4521733 w 6265104"/>
                    <a:gd name="connsiteY56" fmla="*/ 5906429 h 6338112"/>
                    <a:gd name="connsiteX57" fmla="*/ 4535327 w 6265104"/>
                    <a:gd name="connsiteY57" fmla="*/ 5905175 h 6338112"/>
                    <a:gd name="connsiteX58" fmla="*/ 3272247 w 6265104"/>
                    <a:gd name="connsiteY58" fmla="*/ 5666713 h 6338112"/>
                    <a:gd name="connsiteX59" fmla="*/ 3266175 w 6265104"/>
                    <a:gd name="connsiteY59" fmla="*/ 5669923 h 6338112"/>
                    <a:gd name="connsiteX60" fmla="*/ 3266237 w 6265104"/>
                    <a:gd name="connsiteY60" fmla="*/ 5670541 h 6338112"/>
                    <a:gd name="connsiteX61" fmla="*/ 3272265 w 6265104"/>
                    <a:gd name="connsiteY61" fmla="*/ 5666715 h 6338112"/>
                    <a:gd name="connsiteX62" fmla="*/ 3187395 w 6265104"/>
                    <a:gd name="connsiteY62" fmla="*/ 5631743 h 6338112"/>
                    <a:gd name="connsiteX63" fmla="*/ 3187343 w 6265104"/>
                    <a:gd name="connsiteY63" fmla="*/ 5631767 h 6338112"/>
                    <a:gd name="connsiteX64" fmla="*/ 3187329 w 6265104"/>
                    <a:gd name="connsiteY64" fmla="*/ 5631823 h 6338112"/>
                    <a:gd name="connsiteX65" fmla="*/ 3088075 w 6265104"/>
                    <a:gd name="connsiteY65" fmla="*/ 5573319 h 6338112"/>
                    <a:gd name="connsiteX66" fmla="*/ 3086539 w 6265104"/>
                    <a:gd name="connsiteY66" fmla="*/ 5573611 h 6338112"/>
                    <a:gd name="connsiteX67" fmla="*/ 3088809 w 6265104"/>
                    <a:gd name="connsiteY67" fmla="*/ 5574261 h 6338112"/>
                    <a:gd name="connsiteX68" fmla="*/ 5125303 w 6265104"/>
                    <a:gd name="connsiteY68" fmla="*/ 5564481 h 6338112"/>
                    <a:gd name="connsiteX69" fmla="*/ 5125673 w 6265104"/>
                    <a:gd name="connsiteY69" fmla="*/ 5589329 h 6338112"/>
                    <a:gd name="connsiteX70" fmla="*/ 5081757 w 6265104"/>
                    <a:gd name="connsiteY70" fmla="*/ 5637611 h 6338112"/>
                    <a:gd name="connsiteX71" fmla="*/ 5066827 w 6265104"/>
                    <a:gd name="connsiteY71" fmla="*/ 5648767 h 6338112"/>
                    <a:gd name="connsiteX72" fmla="*/ 5014571 w 6265104"/>
                    <a:gd name="connsiteY72" fmla="*/ 5683473 h 6338112"/>
                    <a:gd name="connsiteX73" fmla="*/ 4994663 w 6265104"/>
                    <a:gd name="connsiteY73" fmla="*/ 5699585 h 6338112"/>
                    <a:gd name="connsiteX74" fmla="*/ 4958581 w 6265104"/>
                    <a:gd name="connsiteY74" fmla="*/ 5733051 h 6338112"/>
                    <a:gd name="connsiteX75" fmla="*/ 4875221 w 6265104"/>
                    <a:gd name="connsiteY75" fmla="*/ 5757841 h 6338112"/>
                    <a:gd name="connsiteX76" fmla="*/ 4538043 w 6265104"/>
                    <a:gd name="connsiteY76" fmla="*/ 5892947 h 6338112"/>
                    <a:gd name="connsiteX77" fmla="*/ 4612695 w 6265104"/>
                    <a:gd name="connsiteY77" fmla="*/ 5791307 h 6338112"/>
                    <a:gd name="connsiteX78" fmla="*/ 4616427 w 6265104"/>
                    <a:gd name="connsiteY78" fmla="*/ 5776433 h 6338112"/>
                    <a:gd name="connsiteX79" fmla="*/ 4688591 w 6265104"/>
                    <a:gd name="connsiteY79" fmla="*/ 5673557 h 6338112"/>
                    <a:gd name="connsiteX80" fmla="*/ 4743335 w 6265104"/>
                    <a:gd name="connsiteY80" fmla="*/ 5645047 h 6338112"/>
                    <a:gd name="connsiteX81" fmla="*/ 4795593 w 6265104"/>
                    <a:gd name="connsiteY81" fmla="*/ 5642569 h 6338112"/>
                    <a:gd name="connsiteX82" fmla="*/ 4906325 w 6265104"/>
                    <a:gd name="connsiteY82" fmla="*/ 5653725 h 6338112"/>
                    <a:gd name="connsiteX83" fmla="*/ 4910059 w 6265104"/>
                    <a:gd name="connsiteY83" fmla="*/ 5636371 h 6338112"/>
                    <a:gd name="connsiteX84" fmla="*/ 4915035 w 6265104"/>
                    <a:gd name="connsiteY84" fmla="*/ 5606623 h 6338112"/>
                    <a:gd name="connsiteX85" fmla="*/ 4937431 w 6265104"/>
                    <a:gd name="connsiteY85" fmla="*/ 5599187 h 6338112"/>
                    <a:gd name="connsiteX86" fmla="*/ 4946139 w 6265104"/>
                    <a:gd name="connsiteY86" fmla="*/ 5628935 h 6338112"/>
                    <a:gd name="connsiteX87" fmla="*/ 4948629 w 6265104"/>
                    <a:gd name="connsiteY87" fmla="*/ 5704543 h 6338112"/>
                    <a:gd name="connsiteX88" fmla="*/ 4953605 w 6265104"/>
                    <a:gd name="connsiteY88" fmla="*/ 5711981 h 6338112"/>
                    <a:gd name="connsiteX89" fmla="*/ 4969779 w 6265104"/>
                    <a:gd name="connsiteY89" fmla="*/ 5703303 h 6338112"/>
                    <a:gd name="connsiteX90" fmla="*/ 5112863 w 6265104"/>
                    <a:gd name="connsiteY90" fmla="*/ 5574397 h 6338112"/>
                    <a:gd name="connsiteX91" fmla="*/ 5125303 w 6265104"/>
                    <a:gd name="connsiteY91" fmla="*/ 5564481 h 6338112"/>
                    <a:gd name="connsiteX92" fmla="*/ 3689165 w 6265104"/>
                    <a:gd name="connsiteY92" fmla="*/ 5490977 h 6338112"/>
                    <a:gd name="connsiteX93" fmla="*/ 3677333 w 6265104"/>
                    <a:gd name="connsiteY93" fmla="*/ 5495957 h 6338112"/>
                    <a:gd name="connsiteX94" fmla="*/ 3676311 w 6265104"/>
                    <a:gd name="connsiteY94" fmla="*/ 5496475 h 6338112"/>
                    <a:gd name="connsiteX95" fmla="*/ 3684133 w 6265104"/>
                    <a:gd name="connsiteY95" fmla="*/ 5494247 h 6338112"/>
                    <a:gd name="connsiteX96" fmla="*/ 3695673 w 6265104"/>
                    <a:gd name="connsiteY96" fmla="*/ 5492347 h 6338112"/>
                    <a:gd name="connsiteX97" fmla="*/ 2907665 w 6265104"/>
                    <a:gd name="connsiteY97" fmla="*/ 5330071 h 6338112"/>
                    <a:gd name="connsiteX98" fmla="*/ 2929023 w 6265104"/>
                    <a:gd name="connsiteY98" fmla="*/ 5336217 h 6338112"/>
                    <a:gd name="connsiteX99" fmla="*/ 2945001 w 6265104"/>
                    <a:gd name="connsiteY99" fmla="*/ 5363257 h 6338112"/>
                    <a:gd name="connsiteX100" fmla="*/ 2921647 w 6265104"/>
                    <a:gd name="connsiteY100" fmla="*/ 5360799 h 6338112"/>
                    <a:gd name="connsiteX101" fmla="*/ 2889687 w 6265104"/>
                    <a:gd name="connsiteY101" fmla="*/ 5370631 h 6338112"/>
                    <a:gd name="connsiteX102" fmla="*/ 2862645 w 6265104"/>
                    <a:gd name="connsiteY102" fmla="*/ 5414881 h 6338112"/>
                    <a:gd name="connsiteX103" fmla="*/ 2887229 w 6265104"/>
                    <a:gd name="connsiteY103" fmla="*/ 5338675 h 6338112"/>
                    <a:gd name="connsiteX104" fmla="*/ 2907665 w 6265104"/>
                    <a:gd name="connsiteY104" fmla="*/ 5330071 h 6338112"/>
                    <a:gd name="connsiteX105" fmla="*/ 2517531 w 6265104"/>
                    <a:gd name="connsiteY105" fmla="*/ 4896408 h 6338112"/>
                    <a:gd name="connsiteX106" fmla="*/ 2551771 w 6265104"/>
                    <a:gd name="connsiteY106" fmla="*/ 4916223 h 6338112"/>
                    <a:gd name="connsiteX107" fmla="*/ 2530213 w 6265104"/>
                    <a:gd name="connsiteY107" fmla="*/ 4929044 h 6338112"/>
                    <a:gd name="connsiteX108" fmla="*/ 2489631 w 6265104"/>
                    <a:gd name="connsiteY108" fmla="*/ 4909229 h 6338112"/>
                    <a:gd name="connsiteX109" fmla="*/ 2517531 w 6265104"/>
                    <a:gd name="connsiteY109" fmla="*/ 4896408 h 6338112"/>
                    <a:gd name="connsiteX110" fmla="*/ 4140792 w 6265104"/>
                    <a:gd name="connsiteY110" fmla="*/ 4886714 h 6338112"/>
                    <a:gd name="connsiteX111" fmla="*/ 4154635 w 6265104"/>
                    <a:gd name="connsiteY111" fmla="*/ 4887044 h 6338112"/>
                    <a:gd name="connsiteX112" fmla="*/ 4165127 w 6265104"/>
                    <a:gd name="connsiteY112" fmla="*/ 4900232 h 6338112"/>
                    <a:gd name="connsiteX113" fmla="*/ 4146475 w 6265104"/>
                    <a:gd name="connsiteY113" fmla="*/ 4913421 h 6338112"/>
                    <a:gd name="connsiteX114" fmla="*/ 4131321 w 6265104"/>
                    <a:gd name="connsiteY114" fmla="*/ 4896276 h 6338112"/>
                    <a:gd name="connsiteX115" fmla="*/ 4140792 w 6265104"/>
                    <a:gd name="connsiteY115" fmla="*/ 4886714 h 6338112"/>
                    <a:gd name="connsiteX116" fmla="*/ 3102411 w 6265104"/>
                    <a:gd name="connsiteY116" fmla="*/ 4877589 h 6338112"/>
                    <a:gd name="connsiteX117" fmla="*/ 3123235 w 6265104"/>
                    <a:gd name="connsiteY117" fmla="*/ 4898276 h 6338112"/>
                    <a:gd name="connsiteX118" fmla="*/ 3098505 w 6265104"/>
                    <a:gd name="connsiteY118" fmla="*/ 4918963 h 6338112"/>
                    <a:gd name="connsiteX119" fmla="*/ 3077681 w 6265104"/>
                    <a:gd name="connsiteY119" fmla="*/ 4904741 h 6338112"/>
                    <a:gd name="connsiteX120" fmla="*/ 3102411 w 6265104"/>
                    <a:gd name="connsiteY120" fmla="*/ 4877589 h 6338112"/>
                    <a:gd name="connsiteX121" fmla="*/ 3128597 w 6265104"/>
                    <a:gd name="connsiteY121" fmla="*/ 4844620 h 6338112"/>
                    <a:gd name="connsiteX122" fmla="*/ 3146517 w 6265104"/>
                    <a:gd name="connsiteY122" fmla="*/ 4858502 h 6338112"/>
                    <a:gd name="connsiteX123" fmla="*/ 3138155 w 6265104"/>
                    <a:gd name="connsiteY123" fmla="*/ 4865443 h 6338112"/>
                    <a:gd name="connsiteX124" fmla="*/ 3120235 w 6265104"/>
                    <a:gd name="connsiteY124" fmla="*/ 4851561 h 6338112"/>
                    <a:gd name="connsiteX125" fmla="*/ 3128597 w 6265104"/>
                    <a:gd name="connsiteY125" fmla="*/ 4844620 h 6338112"/>
                    <a:gd name="connsiteX126" fmla="*/ 3808475 w 6265104"/>
                    <a:gd name="connsiteY126" fmla="*/ 4829374 h 6338112"/>
                    <a:gd name="connsiteX127" fmla="*/ 3822425 w 6265104"/>
                    <a:gd name="connsiteY127" fmla="*/ 4852864 h 6338112"/>
                    <a:gd name="connsiteX128" fmla="*/ 3808475 w 6265104"/>
                    <a:gd name="connsiteY128" fmla="*/ 4876355 h 6338112"/>
                    <a:gd name="connsiteX129" fmla="*/ 3795793 w 6265104"/>
                    <a:gd name="connsiteY129" fmla="*/ 4850392 h 6338112"/>
                    <a:gd name="connsiteX130" fmla="*/ 3808475 w 6265104"/>
                    <a:gd name="connsiteY130" fmla="*/ 4829374 h 6338112"/>
                    <a:gd name="connsiteX131" fmla="*/ 3583775 w 6265104"/>
                    <a:gd name="connsiteY131" fmla="*/ 4768833 h 6338112"/>
                    <a:gd name="connsiteX132" fmla="*/ 3591625 w 6265104"/>
                    <a:gd name="connsiteY132" fmla="*/ 4776847 h 6338112"/>
                    <a:gd name="connsiteX133" fmla="*/ 3574617 w 6265104"/>
                    <a:gd name="connsiteY133" fmla="*/ 4792875 h 6338112"/>
                    <a:gd name="connsiteX134" fmla="*/ 3566767 w 6265104"/>
                    <a:gd name="connsiteY134" fmla="*/ 4784861 h 6338112"/>
                    <a:gd name="connsiteX135" fmla="*/ 3583775 w 6265104"/>
                    <a:gd name="connsiteY135" fmla="*/ 4768833 h 6338112"/>
                    <a:gd name="connsiteX136" fmla="*/ 4795213 w 6265104"/>
                    <a:gd name="connsiteY136" fmla="*/ 4755054 h 6338112"/>
                    <a:gd name="connsiteX137" fmla="*/ 4816009 w 6265104"/>
                    <a:gd name="connsiteY137" fmla="*/ 4779725 h 6338112"/>
                    <a:gd name="connsiteX138" fmla="*/ 4815507 w 6265104"/>
                    <a:gd name="connsiteY138" fmla="*/ 4778073 h 6338112"/>
                    <a:gd name="connsiteX139" fmla="*/ 4799025 w 6265104"/>
                    <a:gd name="connsiteY139" fmla="*/ 4757215 h 6338112"/>
                    <a:gd name="connsiteX140" fmla="*/ 3187043 w 6265104"/>
                    <a:gd name="connsiteY140" fmla="*/ 4674275 h 6338112"/>
                    <a:gd name="connsiteX141" fmla="*/ 3217105 w 6265104"/>
                    <a:gd name="connsiteY141" fmla="*/ 4693813 h 6338112"/>
                    <a:gd name="connsiteX142" fmla="*/ 3240905 w 6265104"/>
                    <a:gd name="connsiteY142" fmla="*/ 4693813 h 6338112"/>
                    <a:gd name="connsiteX143" fmla="*/ 3247167 w 6265104"/>
                    <a:gd name="connsiteY143" fmla="*/ 4709230 h 6338112"/>
                    <a:gd name="connsiteX144" fmla="*/ 3245915 w 6265104"/>
                    <a:gd name="connsiteY144" fmla="*/ 4725562 h 6338112"/>
                    <a:gd name="connsiteX145" fmla="*/ 3227125 w 6265104"/>
                    <a:gd name="connsiteY145" fmla="*/ 4736553 h 6338112"/>
                    <a:gd name="connsiteX146" fmla="*/ 3217105 w 6265104"/>
                    <a:gd name="connsiteY146" fmla="*/ 4736553 h 6338112"/>
                    <a:gd name="connsiteX147" fmla="*/ 3120659 w 6265104"/>
                    <a:gd name="connsiteY147" fmla="*/ 4753648 h 6338112"/>
                    <a:gd name="connsiteX148" fmla="*/ 3089345 w 6265104"/>
                    <a:gd name="connsiteY148" fmla="*/ 4754869 h 6338112"/>
                    <a:gd name="connsiteX149" fmla="*/ 3104375 w 6265104"/>
                    <a:gd name="connsiteY149" fmla="*/ 4715793 h 6338112"/>
                    <a:gd name="connsiteX150" fmla="*/ 3187043 w 6265104"/>
                    <a:gd name="connsiteY150" fmla="*/ 4674275 h 6338112"/>
                    <a:gd name="connsiteX151" fmla="*/ 3334863 w 6265104"/>
                    <a:gd name="connsiteY151" fmla="*/ 4660943 h 6338112"/>
                    <a:gd name="connsiteX152" fmla="*/ 3342273 w 6265104"/>
                    <a:gd name="connsiteY152" fmla="*/ 4686589 h 6338112"/>
                    <a:gd name="connsiteX153" fmla="*/ 3377585 w 6265104"/>
                    <a:gd name="connsiteY153" fmla="*/ 4721405 h 6338112"/>
                    <a:gd name="connsiteX154" fmla="*/ 3420465 w 6265104"/>
                    <a:gd name="connsiteY154" fmla="*/ 4783576 h 6338112"/>
                    <a:gd name="connsiteX155" fmla="*/ 3390197 w 6265104"/>
                    <a:gd name="connsiteY155" fmla="*/ 4802227 h 6338112"/>
                    <a:gd name="connsiteX156" fmla="*/ 3337227 w 6265104"/>
                    <a:gd name="connsiteY156" fmla="*/ 4793523 h 6338112"/>
                    <a:gd name="connsiteX157" fmla="*/ 3322093 w 6265104"/>
                    <a:gd name="connsiteY157" fmla="*/ 4797253 h 6338112"/>
                    <a:gd name="connsiteX158" fmla="*/ 3310743 w 6265104"/>
                    <a:gd name="connsiteY158" fmla="*/ 4769898 h 6338112"/>
                    <a:gd name="connsiteX159" fmla="*/ 3290565 w 6265104"/>
                    <a:gd name="connsiteY159" fmla="*/ 4727622 h 6338112"/>
                    <a:gd name="connsiteX160" fmla="*/ 3276691 w 6265104"/>
                    <a:gd name="connsiteY160" fmla="*/ 4708970 h 6338112"/>
                    <a:gd name="connsiteX161" fmla="*/ 3286781 w 6265104"/>
                    <a:gd name="connsiteY161" fmla="*/ 4687832 h 6338112"/>
                    <a:gd name="connsiteX162" fmla="*/ 3313265 w 6265104"/>
                    <a:gd name="connsiteY162" fmla="*/ 4675398 h 6338112"/>
                    <a:gd name="connsiteX163" fmla="*/ 3334863 w 6265104"/>
                    <a:gd name="connsiteY163" fmla="*/ 4660943 h 6338112"/>
                    <a:gd name="connsiteX164" fmla="*/ 3809541 w 6265104"/>
                    <a:gd name="connsiteY164" fmla="*/ 4631516 h 6338112"/>
                    <a:gd name="connsiteX165" fmla="*/ 3833415 w 6265104"/>
                    <a:gd name="connsiteY165" fmla="*/ 4667575 h 6338112"/>
                    <a:gd name="connsiteX166" fmla="*/ 3818825 w 6265104"/>
                    <a:gd name="connsiteY166" fmla="*/ 4659161 h 6338112"/>
                    <a:gd name="connsiteX167" fmla="*/ 3801583 w 6265104"/>
                    <a:gd name="connsiteY167" fmla="*/ 4632718 h 6338112"/>
                    <a:gd name="connsiteX168" fmla="*/ 3809541 w 6265104"/>
                    <a:gd name="connsiteY168" fmla="*/ 4631516 h 6338112"/>
                    <a:gd name="connsiteX169" fmla="*/ 3747469 w 6265104"/>
                    <a:gd name="connsiteY169" fmla="*/ 4630314 h 6338112"/>
                    <a:gd name="connsiteX170" fmla="*/ 3760659 w 6265104"/>
                    <a:gd name="connsiteY170" fmla="*/ 4643397 h 6338112"/>
                    <a:gd name="connsiteX171" fmla="*/ 3747469 w 6265104"/>
                    <a:gd name="connsiteY171" fmla="*/ 4656480 h 6338112"/>
                    <a:gd name="connsiteX172" fmla="*/ 3731643 w 6265104"/>
                    <a:gd name="connsiteY172" fmla="*/ 4643397 h 6338112"/>
                    <a:gd name="connsiteX173" fmla="*/ 3747469 w 6265104"/>
                    <a:gd name="connsiteY173" fmla="*/ 4630314 h 6338112"/>
                    <a:gd name="connsiteX174" fmla="*/ 3659968 w 6265104"/>
                    <a:gd name="connsiteY174" fmla="*/ 4587655 h 6338112"/>
                    <a:gd name="connsiteX175" fmla="*/ 3673457 w 6265104"/>
                    <a:gd name="connsiteY175" fmla="*/ 4591983 h 6338112"/>
                    <a:gd name="connsiteX176" fmla="*/ 3707027 w 6265104"/>
                    <a:gd name="connsiteY176" fmla="*/ 4622895 h 6338112"/>
                    <a:gd name="connsiteX177" fmla="*/ 3662665 w 6265104"/>
                    <a:gd name="connsiteY177" fmla="*/ 4622895 h 6338112"/>
                    <a:gd name="connsiteX178" fmla="*/ 3648279 w 6265104"/>
                    <a:gd name="connsiteY178" fmla="*/ 4594456 h 6338112"/>
                    <a:gd name="connsiteX179" fmla="*/ 3659968 w 6265104"/>
                    <a:gd name="connsiteY179" fmla="*/ 4587655 h 6338112"/>
                    <a:gd name="connsiteX180" fmla="*/ 2328611 w 6265104"/>
                    <a:gd name="connsiteY180" fmla="*/ 4539186 h 6338112"/>
                    <a:gd name="connsiteX181" fmla="*/ 2348393 w 6265104"/>
                    <a:gd name="connsiteY181" fmla="*/ 4552924 h 6338112"/>
                    <a:gd name="connsiteX182" fmla="*/ 2337843 w 6265104"/>
                    <a:gd name="connsiteY182" fmla="*/ 4563227 h 6338112"/>
                    <a:gd name="connsiteX183" fmla="*/ 2320697 w 6265104"/>
                    <a:gd name="connsiteY183" fmla="*/ 4547200 h 6338112"/>
                    <a:gd name="connsiteX184" fmla="*/ 2328611 w 6265104"/>
                    <a:gd name="connsiteY184" fmla="*/ 4539186 h 6338112"/>
                    <a:gd name="connsiteX185" fmla="*/ 2297964 w 6265104"/>
                    <a:gd name="connsiteY185" fmla="*/ 4511735 h 6338112"/>
                    <a:gd name="connsiteX186" fmla="*/ 2305749 w 6265104"/>
                    <a:gd name="connsiteY186" fmla="*/ 4518676 h 6338112"/>
                    <a:gd name="connsiteX187" fmla="*/ 2292317 w 6265104"/>
                    <a:gd name="connsiteY187" fmla="*/ 4530244 h 6338112"/>
                    <a:gd name="connsiteX188" fmla="*/ 2273999 w 6265104"/>
                    <a:gd name="connsiteY188" fmla="*/ 4522147 h 6338112"/>
                    <a:gd name="connsiteX189" fmla="*/ 2287431 w 6265104"/>
                    <a:gd name="connsiteY189" fmla="*/ 4511735 h 6338112"/>
                    <a:gd name="connsiteX190" fmla="*/ 2297964 w 6265104"/>
                    <a:gd name="connsiteY190" fmla="*/ 4511735 h 6338112"/>
                    <a:gd name="connsiteX191" fmla="*/ 2136973 w 6265104"/>
                    <a:gd name="connsiteY191" fmla="*/ 4485630 h 6338112"/>
                    <a:gd name="connsiteX192" fmla="*/ 2148343 w 6265104"/>
                    <a:gd name="connsiteY192" fmla="*/ 4489315 h 6338112"/>
                    <a:gd name="connsiteX193" fmla="*/ 2186449 w 6265104"/>
                    <a:gd name="connsiteY193" fmla="*/ 4504055 h 6338112"/>
                    <a:gd name="connsiteX194" fmla="*/ 2216525 w 6265104"/>
                    <a:gd name="connsiteY194" fmla="*/ 4550348 h 6338112"/>
                    <a:gd name="connsiteX195" fmla="*/ 2215949 w 6265104"/>
                    <a:gd name="connsiteY195" fmla="*/ 4565472 h 6338112"/>
                    <a:gd name="connsiteX196" fmla="*/ 2172927 w 6265104"/>
                    <a:gd name="connsiteY196" fmla="*/ 4565472 h 6338112"/>
                    <a:gd name="connsiteX197" fmla="*/ 2131133 w 6265104"/>
                    <a:gd name="connsiteY197" fmla="*/ 4496685 h 6338112"/>
                    <a:gd name="connsiteX198" fmla="*/ 2136973 w 6265104"/>
                    <a:gd name="connsiteY198" fmla="*/ 4485630 h 6338112"/>
                    <a:gd name="connsiteX199" fmla="*/ 2456007 w 6265104"/>
                    <a:gd name="connsiteY199" fmla="*/ 4461243 h 6338112"/>
                    <a:gd name="connsiteX200" fmla="*/ 2474847 w 6265104"/>
                    <a:gd name="connsiteY200" fmla="*/ 4484246 h 6338112"/>
                    <a:gd name="connsiteX201" fmla="*/ 2461031 w 6265104"/>
                    <a:gd name="connsiteY201" fmla="*/ 4513638 h 6338112"/>
                    <a:gd name="connsiteX202" fmla="*/ 2435911 w 6265104"/>
                    <a:gd name="connsiteY202" fmla="*/ 4486802 h 6338112"/>
                    <a:gd name="connsiteX203" fmla="*/ 2456007 w 6265104"/>
                    <a:gd name="connsiteY203" fmla="*/ 4461243 h 6338112"/>
                    <a:gd name="connsiteX204" fmla="*/ 3913097 w 6265104"/>
                    <a:gd name="connsiteY204" fmla="*/ 4421499 h 6338112"/>
                    <a:gd name="connsiteX205" fmla="*/ 3943715 w 6265104"/>
                    <a:gd name="connsiteY205" fmla="*/ 4460972 h 6338112"/>
                    <a:gd name="connsiteX206" fmla="*/ 3910547 w 6265104"/>
                    <a:gd name="connsiteY206" fmla="*/ 4477008 h 6338112"/>
                    <a:gd name="connsiteX207" fmla="*/ 3882481 w 6265104"/>
                    <a:gd name="connsiteY207" fmla="*/ 4446170 h 6338112"/>
                    <a:gd name="connsiteX208" fmla="*/ 3913097 w 6265104"/>
                    <a:gd name="connsiteY208" fmla="*/ 4421499 h 6338112"/>
                    <a:gd name="connsiteX209" fmla="*/ 2180735 w 6265104"/>
                    <a:gd name="connsiteY209" fmla="*/ 4350061 h 6338112"/>
                    <a:gd name="connsiteX210" fmla="*/ 2195845 w 6265104"/>
                    <a:gd name="connsiteY210" fmla="*/ 4362550 h 6338112"/>
                    <a:gd name="connsiteX211" fmla="*/ 2183481 w 6265104"/>
                    <a:gd name="connsiteY211" fmla="*/ 4375039 h 6338112"/>
                    <a:gd name="connsiteX212" fmla="*/ 2169745 w 6265104"/>
                    <a:gd name="connsiteY212" fmla="*/ 4363799 h 6338112"/>
                    <a:gd name="connsiteX213" fmla="*/ 2180735 w 6265104"/>
                    <a:gd name="connsiteY213" fmla="*/ 4350061 h 6338112"/>
                    <a:gd name="connsiteX214" fmla="*/ 654561 w 6265104"/>
                    <a:gd name="connsiteY214" fmla="*/ 4156435 h 6338112"/>
                    <a:gd name="connsiteX215" fmla="*/ 677813 w 6265104"/>
                    <a:gd name="connsiteY215" fmla="*/ 4164755 h 6338112"/>
                    <a:gd name="connsiteX216" fmla="*/ 745115 w 6265104"/>
                    <a:gd name="connsiteY216" fmla="*/ 4205907 h 6338112"/>
                    <a:gd name="connsiteX217" fmla="*/ 744525 w 6265104"/>
                    <a:gd name="connsiteY217" fmla="*/ 4205659 h 6338112"/>
                    <a:gd name="connsiteX218" fmla="*/ 745725 w 6265104"/>
                    <a:gd name="connsiteY218" fmla="*/ 4206246 h 6338112"/>
                    <a:gd name="connsiteX219" fmla="*/ 811819 w 6265104"/>
                    <a:gd name="connsiteY219" fmla="*/ 4252263 h 6338112"/>
                    <a:gd name="connsiteX220" fmla="*/ 845489 w 6265104"/>
                    <a:gd name="connsiteY220" fmla="*/ 4369172 h 6338112"/>
                    <a:gd name="connsiteX221" fmla="*/ 877913 w 6265104"/>
                    <a:gd name="connsiteY221" fmla="*/ 4431357 h 6338112"/>
                    <a:gd name="connsiteX222" fmla="*/ 885397 w 6265104"/>
                    <a:gd name="connsiteY222" fmla="*/ 4498517 h 6338112"/>
                    <a:gd name="connsiteX223" fmla="*/ 804337 w 6265104"/>
                    <a:gd name="connsiteY223" fmla="*/ 4576871 h 6338112"/>
                    <a:gd name="connsiteX224" fmla="*/ 801843 w 6265104"/>
                    <a:gd name="connsiteY224" fmla="*/ 4650249 h 6338112"/>
                    <a:gd name="connsiteX225" fmla="*/ 826783 w 6265104"/>
                    <a:gd name="connsiteY225" fmla="*/ 4677611 h 6338112"/>
                    <a:gd name="connsiteX226" fmla="*/ 845489 w 6265104"/>
                    <a:gd name="connsiteY226" fmla="*/ 4692536 h 6338112"/>
                    <a:gd name="connsiteX227" fmla="*/ 998879 w 6265104"/>
                    <a:gd name="connsiteY227" fmla="*/ 4759696 h 6338112"/>
                    <a:gd name="connsiteX228" fmla="*/ 1052503 w 6265104"/>
                    <a:gd name="connsiteY228" fmla="*/ 4795763 h 6338112"/>
                    <a:gd name="connsiteX229" fmla="*/ 1108621 w 6265104"/>
                    <a:gd name="connsiteY229" fmla="*/ 4895260 h 6338112"/>
                    <a:gd name="connsiteX230" fmla="*/ 1114857 w 6265104"/>
                    <a:gd name="connsiteY230" fmla="*/ 4906453 h 6338112"/>
                    <a:gd name="connsiteX231" fmla="*/ 1142447 w 6265104"/>
                    <a:gd name="connsiteY231" fmla="*/ 4949361 h 6338112"/>
                    <a:gd name="connsiteX232" fmla="*/ 1114857 w 6265104"/>
                    <a:gd name="connsiteY232" fmla="*/ 4992269 h 6338112"/>
                    <a:gd name="connsiteX233" fmla="*/ 1078691 w 6265104"/>
                    <a:gd name="connsiteY233" fmla="*/ 4988538 h 6338112"/>
                    <a:gd name="connsiteX234" fmla="*/ 1040033 w 6265104"/>
                    <a:gd name="connsiteY234" fmla="*/ 4972369 h 6338112"/>
                    <a:gd name="connsiteX235" fmla="*/ 1026315 w 6265104"/>
                    <a:gd name="connsiteY235" fmla="*/ 4920134 h 6338112"/>
                    <a:gd name="connsiteX236" fmla="*/ 1040033 w 6265104"/>
                    <a:gd name="connsiteY236" fmla="*/ 4896503 h 6338112"/>
                    <a:gd name="connsiteX237" fmla="*/ 1020079 w 6265104"/>
                    <a:gd name="connsiteY237" fmla="*/ 4912672 h 6338112"/>
                    <a:gd name="connsiteX238" fmla="*/ 998879 w 6265104"/>
                    <a:gd name="connsiteY238" fmla="*/ 4921377 h 6338112"/>
                    <a:gd name="connsiteX239" fmla="*/ 996385 w 6265104"/>
                    <a:gd name="connsiteY239" fmla="*/ 4902722 h 6338112"/>
                    <a:gd name="connsiteX240" fmla="*/ 998879 w 6265104"/>
                    <a:gd name="connsiteY240" fmla="*/ 4900234 h 6338112"/>
                    <a:gd name="connsiteX241" fmla="*/ 967703 w 6265104"/>
                    <a:gd name="connsiteY241" fmla="*/ 4806957 h 6338112"/>
                    <a:gd name="connsiteX242" fmla="*/ 957725 w 6265104"/>
                    <a:gd name="connsiteY242" fmla="*/ 4788301 h 6338112"/>
                    <a:gd name="connsiteX243" fmla="*/ 946503 w 6265104"/>
                    <a:gd name="connsiteY243" fmla="*/ 4768402 h 6338112"/>
                    <a:gd name="connsiteX244" fmla="*/ 929043 w 6265104"/>
                    <a:gd name="connsiteY244" fmla="*/ 4784570 h 6338112"/>
                    <a:gd name="connsiteX245" fmla="*/ 912831 w 6265104"/>
                    <a:gd name="connsiteY245" fmla="*/ 4805713 h 6338112"/>
                    <a:gd name="connsiteX246" fmla="*/ 907843 w 6265104"/>
                    <a:gd name="connsiteY246" fmla="*/ 4839293 h 6338112"/>
                    <a:gd name="connsiteX247" fmla="*/ 902855 w 6265104"/>
                    <a:gd name="connsiteY247" fmla="*/ 4872873 h 6338112"/>
                    <a:gd name="connsiteX248" fmla="*/ 880407 w 6265104"/>
                    <a:gd name="connsiteY248" fmla="*/ 4907697 h 6338112"/>
                    <a:gd name="connsiteX249" fmla="*/ 851725 w 6265104"/>
                    <a:gd name="connsiteY249" fmla="*/ 4885310 h 6338112"/>
                    <a:gd name="connsiteX250" fmla="*/ 818055 w 6265104"/>
                    <a:gd name="connsiteY250" fmla="*/ 4852974 h 6338112"/>
                    <a:gd name="connsiteX251" fmla="*/ 791867 w 6265104"/>
                    <a:gd name="connsiteY251" fmla="*/ 4813175 h 6338112"/>
                    <a:gd name="connsiteX252" fmla="*/ 781107 w 6265104"/>
                    <a:gd name="connsiteY252" fmla="*/ 4797904 h 6338112"/>
                    <a:gd name="connsiteX253" fmla="*/ 789077 w 6265104"/>
                    <a:gd name="connsiteY253" fmla="*/ 4815849 h 6338112"/>
                    <a:gd name="connsiteX254" fmla="*/ 757325 w 6265104"/>
                    <a:gd name="connsiteY254" fmla="*/ 4767692 h 6338112"/>
                    <a:gd name="connsiteX255" fmla="*/ 767107 w 6265104"/>
                    <a:gd name="connsiteY255" fmla="*/ 4778035 h 6338112"/>
                    <a:gd name="connsiteX256" fmla="*/ 759443 w 6265104"/>
                    <a:gd name="connsiteY256" fmla="*/ 4767158 h 6338112"/>
                    <a:gd name="connsiteX257" fmla="*/ 673395 w 6265104"/>
                    <a:gd name="connsiteY257" fmla="*/ 4635325 h 6338112"/>
                    <a:gd name="connsiteX258" fmla="*/ 671749 w 6265104"/>
                    <a:gd name="connsiteY258" fmla="*/ 4632262 h 6338112"/>
                    <a:gd name="connsiteX259" fmla="*/ 671719 w 6265104"/>
                    <a:gd name="connsiteY259" fmla="*/ 4632844 h 6338112"/>
                    <a:gd name="connsiteX260" fmla="*/ 640659 w 6265104"/>
                    <a:gd name="connsiteY260" fmla="*/ 4649061 h 6338112"/>
                    <a:gd name="connsiteX261" fmla="*/ 589721 w 6265104"/>
                    <a:gd name="connsiteY261" fmla="*/ 4741372 h 6338112"/>
                    <a:gd name="connsiteX262" fmla="*/ 577297 w 6265104"/>
                    <a:gd name="connsiteY262" fmla="*/ 4803744 h 6338112"/>
                    <a:gd name="connsiteX263" fmla="*/ 608357 w 6265104"/>
                    <a:gd name="connsiteY263" fmla="*/ 4827445 h 6338112"/>
                    <a:gd name="connsiteX264" fmla="*/ 618295 w 6265104"/>
                    <a:gd name="connsiteY264" fmla="*/ 4847405 h 6338112"/>
                    <a:gd name="connsiteX265" fmla="*/ 592205 w 6265104"/>
                    <a:gd name="connsiteY265" fmla="*/ 4963417 h 6338112"/>
                    <a:gd name="connsiteX266" fmla="*/ 587235 w 6265104"/>
                    <a:gd name="connsiteY266" fmla="*/ 4992108 h 6338112"/>
                    <a:gd name="connsiteX267" fmla="*/ 608357 w 6265104"/>
                    <a:gd name="connsiteY267" fmla="*/ 5032027 h 6338112"/>
                    <a:gd name="connsiteX268" fmla="*/ 633203 w 6265104"/>
                    <a:gd name="connsiteY268" fmla="*/ 5046996 h 6338112"/>
                    <a:gd name="connsiteX269" fmla="*/ 653083 w 6265104"/>
                    <a:gd name="connsiteY269" fmla="*/ 5071945 h 6338112"/>
                    <a:gd name="connsiteX270" fmla="*/ 617053 w 6265104"/>
                    <a:gd name="connsiteY270" fmla="*/ 5080677 h 6338112"/>
                    <a:gd name="connsiteX271" fmla="*/ 569841 w 6265104"/>
                    <a:gd name="connsiteY271" fmla="*/ 5078182 h 6338112"/>
                    <a:gd name="connsiteX272" fmla="*/ 558661 w 6265104"/>
                    <a:gd name="connsiteY272" fmla="*/ 5090657 h 6338112"/>
                    <a:gd name="connsiteX273" fmla="*/ 305211 w 6265104"/>
                    <a:gd name="connsiteY273" fmla="*/ 5010820 h 6338112"/>
                    <a:gd name="connsiteX274" fmla="*/ 260485 w 6265104"/>
                    <a:gd name="connsiteY274" fmla="*/ 4912272 h 6338112"/>
                    <a:gd name="connsiteX275" fmla="*/ 282849 w 6265104"/>
                    <a:gd name="connsiteY275" fmla="*/ 4791270 h 6338112"/>
                    <a:gd name="connsiteX276" fmla="*/ 282849 w 6265104"/>
                    <a:gd name="connsiteY276" fmla="*/ 4726402 h 6338112"/>
                    <a:gd name="connsiteX277" fmla="*/ 287819 w 6265104"/>
                    <a:gd name="connsiteY277" fmla="*/ 4659040 h 6338112"/>
                    <a:gd name="connsiteX278" fmla="*/ 336271 w 6265104"/>
                    <a:gd name="connsiteY278" fmla="*/ 4521821 h 6338112"/>
                    <a:gd name="connsiteX279" fmla="*/ 374785 w 6265104"/>
                    <a:gd name="connsiteY279" fmla="*/ 4445727 h 6338112"/>
                    <a:gd name="connsiteX280" fmla="*/ 441875 w 6265104"/>
                    <a:gd name="connsiteY280" fmla="*/ 4258610 h 6338112"/>
                    <a:gd name="connsiteX281" fmla="*/ 453057 w 6265104"/>
                    <a:gd name="connsiteY281" fmla="*/ 4241146 h 6338112"/>
                    <a:gd name="connsiteX282" fmla="*/ 502753 w 6265104"/>
                    <a:gd name="connsiteY282" fmla="*/ 4231166 h 6338112"/>
                    <a:gd name="connsiteX283" fmla="*/ 563629 w 6265104"/>
                    <a:gd name="connsiteY283" fmla="*/ 4223681 h 6338112"/>
                    <a:gd name="connsiteX284" fmla="*/ 572327 w 6265104"/>
                    <a:gd name="connsiteY284" fmla="*/ 4228671 h 6338112"/>
                    <a:gd name="connsiteX285" fmla="*/ 572327 w 6265104"/>
                    <a:gd name="connsiteY285" fmla="*/ 4234908 h 6338112"/>
                    <a:gd name="connsiteX286" fmla="*/ 567571 w 6265104"/>
                    <a:gd name="connsiteY286" fmla="*/ 4241155 h 6338112"/>
                    <a:gd name="connsiteX287" fmla="*/ 573629 w 6265104"/>
                    <a:gd name="connsiteY287" fmla="*/ 4238583 h 6338112"/>
                    <a:gd name="connsiteX288" fmla="*/ 626007 w 6265104"/>
                    <a:gd name="connsiteY288" fmla="*/ 4200028 h 6338112"/>
                    <a:gd name="connsiteX289" fmla="*/ 627569 w 6265104"/>
                    <a:gd name="connsiteY289" fmla="*/ 4195288 h 6338112"/>
                    <a:gd name="connsiteX290" fmla="*/ 625467 w 6265104"/>
                    <a:gd name="connsiteY290" fmla="*/ 4199477 h 6338112"/>
                    <a:gd name="connsiteX291" fmla="*/ 654561 w 6265104"/>
                    <a:gd name="connsiteY291" fmla="*/ 4156435 h 6338112"/>
                    <a:gd name="connsiteX292" fmla="*/ 3102131 w 6265104"/>
                    <a:gd name="connsiteY292" fmla="*/ 4094353 h 6338112"/>
                    <a:gd name="connsiteX293" fmla="*/ 3127493 w 6265104"/>
                    <a:gd name="connsiteY293" fmla="*/ 4118634 h 6338112"/>
                    <a:gd name="connsiteX294" fmla="*/ 3102131 w 6265104"/>
                    <a:gd name="connsiteY294" fmla="*/ 4142914 h 6338112"/>
                    <a:gd name="connsiteX295" fmla="*/ 3081843 w 6265104"/>
                    <a:gd name="connsiteY295" fmla="*/ 4123746 h 6338112"/>
                    <a:gd name="connsiteX296" fmla="*/ 3102131 w 6265104"/>
                    <a:gd name="connsiteY296" fmla="*/ 4094353 h 6338112"/>
                    <a:gd name="connsiteX297" fmla="*/ 835191 w 6265104"/>
                    <a:gd name="connsiteY297" fmla="*/ 3996733 h 6338112"/>
                    <a:gd name="connsiteX298" fmla="*/ 845943 w 6265104"/>
                    <a:gd name="connsiteY298" fmla="*/ 4015966 h 6338112"/>
                    <a:gd name="connsiteX299" fmla="*/ 817273 w 6265104"/>
                    <a:gd name="connsiteY299" fmla="*/ 4064689 h 6338112"/>
                    <a:gd name="connsiteX300" fmla="*/ 796963 w 6265104"/>
                    <a:gd name="connsiteY300" fmla="*/ 4028787 h 6338112"/>
                    <a:gd name="connsiteX301" fmla="*/ 835191 w 6265104"/>
                    <a:gd name="connsiteY301" fmla="*/ 3996733 h 6338112"/>
                    <a:gd name="connsiteX302" fmla="*/ 2743921 w 6265104"/>
                    <a:gd name="connsiteY302" fmla="*/ 3966629 h 6338112"/>
                    <a:gd name="connsiteX303" fmla="*/ 2766045 w 6265104"/>
                    <a:gd name="connsiteY303" fmla="*/ 3987389 h 6338112"/>
                    <a:gd name="connsiteX304" fmla="*/ 2743921 w 6265104"/>
                    <a:gd name="connsiteY304" fmla="*/ 4016696 h 6338112"/>
                    <a:gd name="connsiteX305" fmla="*/ 2719193 w 6265104"/>
                    <a:gd name="connsiteY305" fmla="*/ 3992273 h 6338112"/>
                    <a:gd name="connsiteX306" fmla="*/ 2743921 w 6265104"/>
                    <a:gd name="connsiteY306" fmla="*/ 3966629 h 6338112"/>
                    <a:gd name="connsiteX307" fmla="*/ 1439777 w 6265104"/>
                    <a:gd name="connsiteY307" fmla="*/ 3886804 h 6338112"/>
                    <a:gd name="connsiteX308" fmla="*/ 1453999 w 6265104"/>
                    <a:gd name="connsiteY308" fmla="*/ 3912289 h 6338112"/>
                    <a:gd name="connsiteX309" fmla="*/ 1435897 w 6265104"/>
                    <a:gd name="connsiteY309" fmla="*/ 3954338 h 6338112"/>
                    <a:gd name="connsiteX310" fmla="*/ 1403573 w 6265104"/>
                    <a:gd name="connsiteY310" fmla="*/ 3945419 h 6338112"/>
                    <a:gd name="connsiteX311" fmla="*/ 1406159 w 6265104"/>
                    <a:gd name="connsiteY311" fmla="*/ 3903369 h 6338112"/>
                    <a:gd name="connsiteX312" fmla="*/ 1439777 w 6265104"/>
                    <a:gd name="connsiteY312" fmla="*/ 3886804 h 6338112"/>
                    <a:gd name="connsiteX313" fmla="*/ 4801530 w 6265104"/>
                    <a:gd name="connsiteY313" fmla="*/ 3809893 h 6338112"/>
                    <a:gd name="connsiteX314" fmla="*/ 4815283 w 6265104"/>
                    <a:gd name="connsiteY314" fmla="*/ 3812198 h 6338112"/>
                    <a:gd name="connsiteX315" fmla="*/ 4817783 w 6265104"/>
                    <a:gd name="connsiteY315" fmla="*/ 3835552 h 6338112"/>
                    <a:gd name="connsiteX316" fmla="*/ 4816533 w 6265104"/>
                    <a:gd name="connsiteY316" fmla="*/ 3855219 h 6338112"/>
                    <a:gd name="connsiteX317" fmla="*/ 4827101 w 6265104"/>
                    <a:gd name="connsiteY317" fmla="*/ 3874539 h 6338112"/>
                    <a:gd name="connsiteX318" fmla="*/ 4795279 w 6265104"/>
                    <a:gd name="connsiteY318" fmla="*/ 3908072 h 6338112"/>
                    <a:gd name="connsiteX319" fmla="*/ 4764023 w 6265104"/>
                    <a:gd name="connsiteY319" fmla="*/ 3940030 h 6338112"/>
                    <a:gd name="connsiteX320" fmla="*/ 4704011 w 6265104"/>
                    <a:gd name="connsiteY320" fmla="*/ 3986738 h 6338112"/>
                    <a:gd name="connsiteX321" fmla="*/ 4682757 w 6265104"/>
                    <a:gd name="connsiteY321" fmla="*/ 3991655 h 6338112"/>
                    <a:gd name="connsiteX322" fmla="*/ 4632747 w 6265104"/>
                    <a:gd name="connsiteY322" fmla="*/ 3984280 h 6338112"/>
                    <a:gd name="connsiteX323" fmla="*/ 4613993 w 6265104"/>
                    <a:gd name="connsiteY323" fmla="*/ 3943718 h 6338112"/>
                    <a:gd name="connsiteX324" fmla="*/ 4705261 w 6265104"/>
                    <a:gd name="connsiteY324" fmla="*/ 3856448 h 6338112"/>
                    <a:gd name="connsiteX325" fmla="*/ 4787777 w 6265104"/>
                    <a:gd name="connsiteY325" fmla="*/ 3815886 h 6338112"/>
                    <a:gd name="connsiteX326" fmla="*/ 4801530 w 6265104"/>
                    <a:gd name="connsiteY326" fmla="*/ 3809893 h 6338112"/>
                    <a:gd name="connsiteX327" fmla="*/ 4880205 w 6265104"/>
                    <a:gd name="connsiteY327" fmla="*/ 3702876 h 6338112"/>
                    <a:gd name="connsiteX328" fmla="*/ 4890857 w 6265104"/>
                    <a:gd name="connsiteY328" fmla="*/ 3707797 h 6338112"/>
                    <a:gd name="connsiteX329" fmla="*/ 4890231 w 6265104"/>
                    <a:gd name="connsiteY329" fmla="*/ 3723790 h 6338112"/>
                    <a:gd name="connsiteX330" fmla="*/ 4875191 w 6265104"/>
                    <a:gd name="connsiteY330" fmla="*/ 3759467 h 6338112"/>
                    <a:gd name="connsiteX331" fmla="*/ 4847617 w 6265104"/>
                    <a:gd name="connsiteY331" fmla="*/ 3773000 h 6338112"/>
                    <a:gd name="connsiteX332" fmla="*/ 4831325 w 6265104"/>
                    <a:gd name="connsiteY332" fmla="*/ 3733632 h 6338112"/>
                    <a:gd name="connsiteX333" fmla="*/ 4880205 w 6265104"/>
                    <a:gd name="connsiteY333" fmla="*/ 3702876 h 6338112"/>
                    <a:gd name="connsiteX334" fmla="*/ 4970259 w 6265104"/>
                    <a:gd name="connsiteY334" fmla="*/ 3657683 h 6338112"/>
                    <a:gd name="connsiteX335" fmla="*/ 4986085 w 6265104"/>
                    <a:gd name="connsiteY335" fmla="*/ 3675055 h 6338112"/>
                    <a:gd name="connsiteX336" fmla="*/ 4970259 w 6265104"/>
                    <a:gd name="connsiteY336" fmla="*/ 3693669 h 6338112"/>
                    <a:gd name="connsiteX337" fmla="*/ 4955751 w 6265104"/>
                    <a:gd name="connsiteY337" fmla="*/ 3675055 h 6338112"/>
                    <a:gd name="connsiteX338" fmla="*/ 4970259 w 6265104"/>
                    <a:gd name="connsiteY338" fmla="*/ 3657683 h 6338112"/>
                    <a:gd name="connsiteX339" fmla="*/ 2649125 w 6265104"/>
                    <a:gd name="connsiteY339" fmla="*/ 3472119 h 6338112"/>
                    <a:gd name="connsiteX340" fmla="*/ 2661685 w 6265104"/>
                    <a:gd name="connsiteY340" fmla="*/ 3487337 h 6338112"/>
                    <a:gd name="connsiteX341" fmla="*/ 2637821 w 6265104"/>
                    <a:gd name="connsiteY341" fmla="*/ 3502554 h 6338112"/>
                    <a:gd name="connsiteX342" fmla="*/ 2621493 w 6265104"/>
                    <a:gd name="connsiteY342" fmla="*/ 3491141 h 6338112"/>
                    <a:gd name="connsiteX343" fmla="*/ 2649125 w 6265104"/>
                    <a:gd name="connsiteY343" fmla="*/ 3472119 h 6338112"/>
                    <a:gd name="connsiteX344" fmla="*/ 1559382 w 6265104"/>
                    <a:gd name="connsiteY344" fmla="*/ 3464568 h 6338112"/>
                    <a:gd name="connsiteX345" fmla="*/ 1577717 w 6265104"/>
                    <a:gd name="connsiteY345" fmla="*/ 3466086 h 6338112"/>
                    <a:gd name="connsiteX346" fmla="*/ 1593277 w 6265104"/>
                    <a:gd name="connsiteY346" fmla="*/ 3481189 h 6338112"/>
                    <a:gd name="connsiteX347" fmla="*/ 1583879 w 6265104"/>
                    <a:gd name="connsiteY347" fmla="*/ 3500962 h 6338112"/>
                    <a:gd name="connsiteX348" fmla="*/ 1571553 w 6265104"/>
                    <a:gd name="connsiteY348" fmla="*/ 3520891 h 6338112"/>
                    <a:gd name="connsiteX349" fmla="*/ 1523483 w 6265104"/>
                    <a:gd name="connsiteY349" fmla="*/ 3532101 h 6338112"/>
                    <a:gd name="connsiteX350" fmla="*/ 1496367 w 6265104"/>
                    <a:gd name="connsiteY350" fmla="*/ 3523382 h 6338112"/>
                    <a:gd name="connsiteX351" fmla="*/ 1471717 w 6265104"/>
                    <a:gd name="connsiteY351" fmla="*/ 3494734 h 6338112"/>
                    <a:gd name="connsiteX352" fmla="*/ 1480343 w 6265104"/>
                    <a:gd name="connsiteY352" fmla="*/ 3481033 h 6338112"/>
                    <a:gd name="connsiteX353" fmla="*/ 1559382 w 6265104"/>
                    <a:gd name="connsiteY353" fmla="*/ 3464568 h 6338112"/>
                    <a:gd name="connsiteX354" fmla="*/ 5100693 w 6265104"/>
                    <a:gd name="connsiteY354" fmla="*/ 3357851 h 6338112"/>
                    <a:gd name="connsiteX355" fmla="*/ 5122251 w 6265104"/>
                    <a:gd name="connsiteY355" fmla="*/ 3393820 h 6338112"/>
                    <a:gd name="connsiteX356" fmla="*/ 5100693 w 6265104"/>
                    <a:gd name="connsiteY356" fmla="*/ 3415401 h 6338112"/>
                    <a:gd name="connsiteX357" fmla="*/ 5081669 w 6265104"/>
                    <a:gd name="connsiteY357" fmla="*/ 3393820 h 6338112"/>
                    <a:gd name="connsiteX358" fmla="*/ 5100693 w 6265104"/>
                    <a:gd name="connsiteY358" fmla="*/ 3357851 h 6338112"/>
                    <a:gd name="connsiteX359" fmla="*/ 4911331 w 6265104"/>
                    <a:gd name="connsiteY359" fmla="*/ 3318288 h 6338112"/>
                    <a:gd name="connsiteX360" fmla="*/ 4925757 w 6265104"/>
                    <a:gd name="connsiteY360" fmla="*/ 3335208 h 6338112"/>
                    <a:gd name="connsiteX361" fmla="*/ 4906523 w 6265104"/>
                    <a:gd name="connsiteY361" fmla="*/ 3365143 h 6338112"/>
                    <a:gd name="connsiteX362" fmla="*/ 4890895 w 6265104"/>
                    <a:gd name="connsiteY362" fmla="*/ 3346921 h 6338112"/>
                    <a:gd name="connsiteX363" fmla="*/ 4911331 w 6265104"/>
                    <a:gd name="connsiteY363" fmla="*/ 3318288 h 6338112"/>
                    <a:gd name="connsiteX364" fmla="*/ 2165451 w 6265104"/>
                    <a:gd name="connsiteY364" fmla="*/ 3298652 h 6338112"/>
                    <a:gd name="connsiteX365" fmla="*/ 2183243 w 6265104"/>
                    <a:gd name="connsiteY365" fmla="*/ 3312449 h 6338112"/>
                    <a:gd name="connsiteX366" fmla="*/ 2204123 w 6265104"/>
                    <a:gd name="connsiteY366" fmla="*/ 3321369 h 6338112"/>
                    <a:gd name="connsiteX367" fmla="*/ 2250799 w 6265104"/>
                    <a:gd name="connsiteY367" fmla="*/ 3368516 h 6338112"/>
                    <a:gd name="connsiteX368" fmla="*/ 2206581 w 6265104"/>
                    <a:gd name="connsiteY368" fmla="*/ 3368516 h 6338112"/>
                    <a:gd name="connsiteX369" fmla="*/ 2154991 w 6265104"/>
                    <a:gd name="connsiteY369" fmla="*/ 3341757 h 6338112"/>
                    <a:gd name="connsiteX370" fmla="*/ 2157447 w 6265104"/>
                    <a:gd name="connsiteY370" fmla="*/ 3303530 h 6338112"/>
                    <a:gd name="connsiteX371" fmla="*/ 2165451 w 6265104"/>
                    <a:gd name="connsiteY371" fmla="*/ 3298652 h 6338112"/>
                    <a:gd name="connsiteX372" fmla="*/ 4985470 w 6265104"/>
                    <a:gd name="connsiteY372" fmla="*/ 3294792 h 6338112"/>
                    <a:gd name="connsiteX373" fmla="*/ 5020379 w 6265104"/>
                    <a:gd name="connsiteY373" fmla="*/ 3302783 h 6338112"/>
                    <a:gd name="connsiteX374" fmla="*/ 4950255 w 6265104"/>
                    <a:gd name="connsiteY374" fmla="*/ 3320876 h 6338112"/>
                    <a:gd name="connsiteX375" fmla="*/ 4940413 w 6265104"/>
                    <a:gd name="connsiteY375" fmla="*/ 3306402 h 6338112"/>
                    <a:gd name="connsiteX376" fmla="*/ 4951485 w 6265104"/>
                    <a:gd name="connsiteY376" fmla="*/ 3296752 h 6338112"/>
                    <a:gd name="connsiteX377" fmla="*/ 4985470 w 6265104"/>
                    <a:gd name="connsiteY377" fmla="*/ 3294792 h 6338112"/>
                    <a:gd name="connsiteX378" fmla="*/ 3523329 w 6265104"/>
                    <a:gd name="connsiteY378" fmla="*/ 3289515 h 6338112"/>
                    <a:gd name="connsiteX379" fmla="*/ 3538637 w 6265104"/>
                    <a:gd name="connsiteY379" fmla="*/ 3306611 h 6338112"/>
                    <a:gd name="connsiteX380" fmla="*/ 3539519 w 6265104"/>
                    <a:gd name="connsiteY380" fmla="*/ 3315770 h 6338112"/>
                    <a:gd name="connsiteX381" fmla="*/ 3531571 w 6265104"/>
                    <a:gd name="connsiteY381" fmla="*/ 3321265 h 6338112"/>
                    <a:gd name="connsiteX382" fmla="*/ 3512731 w 6265104"/>
                    <a:gd name="connsiteY382" fmla="*/ 3302948 h 6338112"/>
                    <a:gd name="connsiteX383" fmla="*/ 3523329 w 6265104"/>
                    <a:gd name="connsiteY383" fmla="*/ 3289515 h 6338112"/>
                    <a:gd name="connsiteX384" fmla="*/ 3463121 w 6265104"/>
                    <a:gd name="connsiteY384" fmla="*/ 3227366 h 6338112"/>
                    <a:gd name="connsiteX385" fmla="*/ 3469463 w 6265104"/>
                    <a:gd name="connsiteY385" fmla="*/ 3251389 h 6338112"/>
                    <a:gd name="connsiteX386" fmla="*/ 3485947 w 6265104"/>
                    <a:gd name="connsiteY386" fmla="*/ 3296906 h 6338112"/>
                    <a:gd name="connsiteX387" fmla="*/ 3496727 w 6265104"/>
                    <a:gd name="connsiteY387" fmla="*/ 3304334 h 6338112"/>
                    <a:gd name="connsiteX388" fmla="*/ 3496093 w 6265104"/>
                    <a:gd name="connsiteY388" fmla="*/ 3318400 h 6338112"/>
                    <a:gd name="connsiteX389" fmla="*/ 3477071 w 6265104"/>
                    <a:gd name="connsiteY389" fmla="*/ 3313342 h 6338112"/>
                    <a:gd name="connsiteX390" fmla="*/ 3452977 w 6265104"/>
                    <a:gd name="connsiteY390" fmla="*/ 3304492 h 6338112"/>
                    <a:gd name="connsiteX391" fmla="*/ 3447905 w 6265104"/>
                    <a:gd name="connsiteY391" fmla="*/ 3332308 h 6338112"/>
                    <a:gd name="connsiteX392" fmla="*/ 3441563 w 6265104"/>
                    <a:gd name="connsiteY392" fmla="*/ 3362652 h 6338112"/>
                    <a:gd name="connsiteX393" fmla="*/ 3423811 w 6265104"/>
                    <a:gd name="connsiteY393" fmla="*/ 3337365 h 6338112"/>
                    <a:gd name="connsiteX394" fmla="*/ 3406057 w 6265104"/>
                    <a:gd name="connsiteY394" fmla="*/ 3284262 h 6338112"/>
                    <a:gd name="connsiteX395" fmla="*/ 3463121 w 6265104"/>
                    <a:gd name="connsiteY395" fmla="*/ 3227366 h 6338112"/>
                    <a:gd name="connsiteX396" fmla="*/ 1582633 w 6265104"/>
                    <a:gd name="connsiteY396" fmla="*/ 3134580 h 6338112"/>
                    <a:gd name="connsiteX397" fmla="*/ 1607669 w 6265104"/>
                    <a:gd name="connsiteY397" fmla="*/ 3135038 h 6338112"/>
                    <a:gd name="connsiteX398" fmla="*/ 1637011 w 6265104"/>
                    <a:gd name="connsiteY398" fmla="*/ 3155797 h 6338112"/>
                    <a:gd name="connsiteX399" fmla="*/ 1607669 w 6265104"/>
                    <a:gd name="connsiteY399" fmla="*/ 3192432 h 6338112"/>
                    <a:gd name="connsiteX400" fmla="*/ 1571949 w 6265104"/>
                    <a:gd name="connsiteY400" fmla="*/ 3149692 h 6338112"/>
                    <a:gd name="connsiteX401" fmla="*/ 1582633 w 6265104"/>
                    <a:gd name="connsiteY401" fmla="*/ 3134580 h 6338112"/>
                    <a:gd name="connsiteX402" fmla="*/ 5134403 w 6265104"/>
                    <a:gd name="connsiteY402" fmla="*/ 3130153 h 6338112"/>
                    <a:gd name="connsiteX403" fmla="*/ 5146767 w 6265104"/>
                    <a:gd name="connsiteY403" fmla="*/ 3141722 h 6338112"/>
                    <a:gd name="connsiteX404" fmla="*/ 5139897 w 6265104"/>
                    <a:gd name="connsiteY404" fmla="*/ 3149820 h 6338112"/>
                    <a:gd name="connsiteX405" fmla="*/ 5127533 w 6265104"/>
                    <a:gd name="connsiteY405" fmla="*/ 3139408 h 6338112"/>
                    <a:gd name="connsiteX406" fmla="*/ 5134403 w 6265104"/>
                    <a:gd name="connsiteY406" fmla="*/ 3130153 h 6338112"/>
                    <a:gd name="connsiteX407" fmla="*/ 3621547 w 6265104"/>
                    <a:gd name="connsiteY407" fmla="*/ 2951234 h 6338112"/>
                    <a:gd name="connsiteX408" fmla="*/ 3681383 w 6265104"/>
                    <a:gd name="connsiteY408" fmla="*/ 2952443 h 6338112"/>
                    <a:gd name="connsiteX409" fmla="*/ 3714355 w 6265104"/>
                    <a:gd name="connsiteY409" fmla="*/ 2976621 h 6338112"/>
                    <a:gd name="connsiteX410" fmla="*/ 3672835 w 6265104"/>
                    <a:gd name="connsiteY410" fmla="*/ 3008051 h 6338112"/>
                    <a:gd name="connsiteX411" fmla="*/ 3659403 w 6265104"/>
                    <a:gd name="connsiteY411" fmla="*/ 2997171 h 6338112"/>
                    <a:gd name="connsiteX412" fmla="*/ 3621547 w 6265104"/>
                    <a:gd name="connsiteY412" fmla="*/ 2974203 h 6338112"/>
                    <a:gd name="connsiteX413" fmla="*/ 3610557 w 6265104"/>
                    <a:gd name="connsiteY413" fmla="*/ 2960905 h 6338112"/>
                    <a:gd name="connsiteX414" fmla="*/ 3621547 w 6265104"/>
                    <a:gd name="connsiteY414" fmla="*/ 2951234 h 6338112"/>
                    <a:gd name="connsiteX415" fmla="*/ 58263 w 6265104"/>
                    <a:gd name="connsiteY415" fmla="*/ 2930321 h 6338112"/>
                    <a:gd name="connsiteX416" fmla="*/ 59487 w 6265104"/>
                    <a:gd name="connsiteY416" fmla="*/ 2944423 h 6338112"/>
                    <a:gd name="connsiteX417" fmla="*/ 61099 w 6265104"/>
                    <a:gd name="connsiteY417" fmla="*/ 2950756 h 6338112"/>
                    <a:gd name="connsiteX418" fmla="*/ 5155447 w 6265104"/>
                    <a:gd name="connsiteY418" fmla="*/ 2882878 h 6338112"/>
                    <a:gd name="connsiteX419" fmla="*/ 5143877 w 6265104"/>
                    <a:gd name="connsiteY419" fmla="*/ 2907605 h 6338112"/>
                    <a:gd name="connsiteX420" fmla="*/ 5136937 w 6265104"/>
                    <a:gd name="connsiteY420" fmla="*/ 2902110 h 6338112"/>
                    <a:gd name="connsiteX421" fmla="*/ 5155447 w 6265104"/>
                    <a:gd name="connsiteY421" fmla="*/ 2882878 h 6338112"/>
                    <a:gd name="connsiteX422" fmla="*/ 56799 w 6265104"/>
                    <a:gd name="connsiteY422" fmla="*/ 2875427 h 6338112"/>
                    <a:gd name="connsiteX423" fmla="*/ 55681 w 6265104"/>
                    <a:gd name="connsiteY423" fmla="*/ 2900528 h 6338112"/>
                    <a:gd name="connsiteX424" fmla="*/ 57627 w 6265104"/>
                    <a:gd name="connsiteY424" fmla="*/ 2922981 h 6338112"/>
                    <a:gd name="connsiteX425" fmla="*/ 3461939 w 6265104"/>
                    <a:gd name="connsiteY425" fmla="*/ 2844412 h 6338112"/>
                    <a:gd name="connsiteX426" fmla="*/ 3496999 w 6265104"/>
                    <a:gd name="connsiteY426" fmla="*/ 2886240 h 6338112"/>
                    <a:gd name="connsiteX427" fmla="*/ 3467985 w 6265104"/>
                    <a:gd name="connsiteY427" fmla="*/ 2925609 h 6338112"/>
                    <a:gd name="connsiteX428" fmla="*/ 3442597 w 6265104"/>
                    <a:gd name="connsiteY428" fmla="*/ 2880089 h 6338112"/>
                    <a:gd name="connsiteX429" fmla="*/ 3461939 w 6265104"/>
                    <a:gd name="connsiteY429" fmla="*/ 2844412 h 6338112"/>
                    <a:gd name="connsiteX430" fmla="*/ 3197816 w 6265104"/>
                    <a:gd name="connsiteY430" fmla="*/ 2681049 h 6338112"/>
                    <a:gd name="connsiteX431" fmla="*/ 3212331 w 6265104"/>
                    <a:gd name="connsiteY431" fmla="*/ 2683998 h 6338112"/>
                    <a:gd name="connsiteX432" fmla="*/ 3212331 w 6265104"/>
                    <a:gd name="connsiteY432" fmla="*/ 2708828 h 6338112"/>
                    <a:gd name="connsiteX433" fmla="*/ 3164887 w 6265104"/>
                    <a:gd name="connsiteY433" fmla="*/ 2769660 h 6338112"/>
                    <a:gd name="connsiteX434" fmla="*/ 3144911 w 6265104"/>
                    <a:gd name="connsiteY434" fmla="*/ 2814354 h 6338112"/>
                    <a:gd name="connsiteX435" fmla="*/ 3142415 w 6265104"/>
                    <a:gd name="connsiteY435" fmla="*/ 2839183 h 6338112"/>
                    <a:gd name="connsiteX436" fmla="*/ 3151155 w 6265104"/>
                    <a:gd name="connsiteY436" fmla="*/ 2867737 h 6338112"/>
                    <a:gd name="connsiteX437" fmla="*/ 3179869 w 6265104"/>
                    <a:gd name="connsiteY437" fmla="*/ 2914914 h 6338112"/>
                    <a:gd name="connsiteX438" fmla="*/ 3199845 w 6265104"/>
                    <a:gd name="connsiteY438" fmla="*/ 2944709 h 6338112"/>
                    <a:gd name="connsiteX439" fmla="*/ 3221069 w 6265104"/>
                    <a:gd name="connsiteY439" fmla="*/ 2919880 h 6338112"/>
                    <a:gd name="connsiteX440" fmla="*/ 3246039 w 6265104"/>
                    <a:gd name="connsiteY440" fmla="*/ 2852840 h 6338112"/>
                    <a:gd name="connsiteX441" fmla="*/ 3246039 w 6265104"/>
                    <a:gd name="connsiteY441" fmla="*/ 2809388 h 6338112"/>
                    <a:gd name="connsiteX442" fmla="*/ 3257275 w 6265104"/>
                    <a:gd name="connsiteY442" fmla="*/ 2785800 h 6338112"/>
                    <a:gd name="connsiteX443" fmla="*/ 3273507 w 6265104"/>
                    <a:gd name="connsiteY443" fmla="*/ 2803180 h 6338112"/>
                    <a:gd name="connsiteX444" fmla="*/ 3285991 w 6265104"/>
                    <a:gd name="connsiteY444" fmla="*/ 2893808 h 6338112"/>
                    <a:gd name="connsiteX445" fmla="*/ 3337179 w 6265104"/>
                    <a:gd name="connsiteY445" fmla="*/ 2917397 h 6338112"/>
                    <a:gd name="connsiteX446" fmla="*/ 3349665 w 6265104"/>
                    <a:gd name="connsiteY446" fmla="*/ 2911189 h 6338112"/>
                    <a:gd name="connsiteX447" fmla="*/ 3429567 w 6265104"/>
                    <a:gd name="connsiteY447" fmla="*/ 2965814 h 6338112"/>
                    <a:gd name="connsiteX448" fmla="*/ 3458283 w 6265104"/>
                    <a:gd name="connsiteY448" fmla="*/ 2963331 h 6338112"/>
                    <a:gd name="connsiteX449" fmla="*/ 3520707 w 6265104"/>
                    <a:gd name="connsiteY449" fmla="*/ 2954641 h 6338112"/>
                    <a:gd name="connsiteX450" fmla="*/ 3535689 w 6265104"/>
                    <a:gd name="connsiteY450" fmla="*/ 2960848 h 6338112"/>
                    <a:gd name="connsiteX451" fmla="*/ 3570335 w 6265104"/>
                    <a:gd name="connsiteY451" fmla="*/ 2976988 h 6338112"/>
                    <a:gd name="connsiteX452" fmla="*/ 3554417 w 6265104"/>
                    <a:gd name="connsiteY452" fmla="*/ 3011749 h 6338112"/>
                    <a:gd name="connsiteX453" fmla="*/ 3490745 w 6265104"/>
                    <a:gd name="connsiteY453" fmla="*/ 3057684 h 6338112"/>
                    <a:gd name="connsiteX454" fmla="*/ 3453289 w 6265104"/>
                    <a:gd name="connsiteY454" fmla="*/ 3042786 h 6338112"/>
                    <a:gd name="connsiteX455" fmla="*/ 3440805 w 6265104"/>
                    <a:gd name="connsiteY455" fmla="*/ 3030371 h 6338112"/>
                    <a:gd name="connsiteX456" fmla="*/ 3380877 w 6265104"/>
                    <a:gd name="connsiteY456" fmla="*/ 3068857 h 6338112"/>
                    <a:gd name="connsiteX457" fmla="*/ 3385871 w 6265104"/>
                    <a:gd name="connsiteY457" fmla="*/ 3092445 h 6338112"/>
                    <a:gd name="connsiteX458" fmla="*/ 3423325 w 6265104"/>
                    <a:gd name="connsiteY458" fmla="*/ 3143346 h 6338112"/>
                    <a:gd name="connsiteX459" fmla="*/ 3364647 w 6265104"/>
                    <a:gd name="connsiteY459" fmla="*/ 3188040 h 6338112"/>
                    <a:gd name="connsiteX460" fmla="*/ 3334683 w 6265104"/>
                    <a:gd name="connsiteY460" fmla="*/ 3214111 h 6338112"/>
                    <a:gd name="connsiteX461" fmla="*/ 3283495 w 6265104"/>
                    <a:gd name="connsiteY461" fmla="*/ 3273702 h 6338112"/>
                    <a:gd name="connsiteX462" fmla="*/ 3183615 w 6265104"/>
                    <a:gd name="connsiteY462" fmla="*/ 3324603 h 6338112"/>
                    <a:gd name="connsiteX463" fmla="*/ 3146161 w 6265104"/>
                    <a:gd name="connsiteY463" fmla="*/ 3330810 h 6338112"/>
                    <a:gd name="connsiteX464" fmla="*/ 3144911 w 6265104"/>
                    <a:gd name="connsiteY464" fmla="*/ 3291083 h 6338112"/>
                    <a:gd name="connsiteX465" fmla="*/ 3131179 w 6265104"/>
                    <a:gd name="connsiteY465" fmla="*/ 3248872 h 6338112"/>
                    <a:gd name="connsiteX466" fmla="*/ 3060015 w 6265104"/>
                    <a:gd name="connsiteY466" fmla="*/ 3224043 h 6338112"/>
                    <a:gd name="connsiteX467" fmla="*/ 2967625 w 6265104"/>
                    <a:gd name="connsiteY467" fmla="*/ 3175625 h 6338112"/>
                    <a:gd name="connsiteX468" fmla="*/ 2967625 w 6265104"/>
                    <a:gd name="connsiteY468" fmla="*/ 3161968 h 6338112"/>
                    <a:gd name="connsiteX469" fmla="*/ 2938911 w 6265104"/>
                    <a:gd name="connsiteY469" fmla="*/ 3091204 h 6338112"/>
                    <a:gd name="connsiteX470" fmla="*/ 2870243 w 6265104"/>
                    <a:gd name="connsiteY470" fmla="*/ 3061408 h 6338112"/>
                    <a:gd name="connsiteX471" fmla="*/ 2854013 w 6265104"/>
                    <a:gd name="connsiteY471" fmla="*/ 2996851 h 6338112"/>
                    <a:gd name="connsiteX472" fmla="*/ 2870243 w 6265104"/>
                    <a:gd name="connsiteY472" fmla="*/ 2980712 h 6338112"/>
                    <a:gd name="connsiteX473" fmla="*/ 3022559 w 6265104"/>
                    <a:gd name="connsiteY473" fmla="*/ 2798214 h 6338112"/>
                    <a:gd name="connsiteX474" fmla="*/ 3087481 w 6265104"/>
                    <a:gd name="connsiteY474" fmla="*/ 2702620 h 6338112"/>
                    <a:gd name="connsiteX475" fmla="*/ 3136173 w 6265104"/>
                    <a:gd name="connsiteY475" fmla="*/ 2695171 h 6338112"/>
                    <a:gd name="connsiteX476" fmla="*/ 3186111 w 6265104"/>
                    <a:gd name="connsiteY476" fmla="*/ 2690206 h 6338112"/>
                    <a:gd name="connsiteX477" fmla="*/ 3197816 w 6265104"/>
                    <a:gd name="connsiteY477" fmla="*/ 2681049 h 6338112"/>
                    <a:gd name="connsiteX478" fmla="*/ 1421433 w 6265104"/>
                    <a:gd name="connsiteY478" fmla="*/ 2632226 h 6338112"/>
                    <a:gd name="connsiteX479" fmla="*/ 1470937 w 6265104"/>
                    <a:gd name="connsiteY479" fmla="*/ 2647837 h 6338112"/>
                    <a:gd name="connsiteX480" fmla="*/ 1528223 w 6265104"/>
                    <a:gd name="connsiteY480" fmla="*/ 2691548 h 6338112"/>
                    <a:gd name="connsiteX481" fmla="*/ 1538187 w 6265104"/>
                    <a:gd name="connsiteY481" fmla="*/ 2706847 h 6338112"/>
                    <a:gd name="connsiteX482" fmla="*/ 1536941 w 6265104"/>
                    <a:gd name="connsiteY482" fmla="*/ 2724019 h 6338112"/>
                    <a:gd name="connsiteX483" fmla="*/ 1536941 w 6265104"/>
                    <a:gd name="connsiteY483" fmla="*/ 2831423 h 6338112"/>
                    <a:gd name="connsiteX484" fmla="*/ 1536941 w 6265104"/>
                    <a:gd name="connsiteY484" fmla="*/ 2835169 h 6338112"/>
                    <a:gd name="connsiteX485" fmla="*/ 1519505 w 6265104"/>
                    <a:gd name="connsiteY485" fmla="*/ 2998772 h 6338112"/>
                    <a:gd name="connsiteX486" fmla="*/ 1484635 w 6265104"/>
                    <a:gd name="connsiteY486" fmla="*/ 3012510 h 6338112"/>
                    <a:gd name="connsiteX487" fmla="*/ 1421121 w 6265104"/>
                    <a:gd name="connsiteY487" fmla="*/ 3016257 h 6338112"/>
                    <a:gd name="connsiteX488" fmla="*/ 1371307 w 6265104"/>
                    <a:gd name="connsiteY488" fmla="*/ 3011261 h 6338112"/>
                    <a:gd name="connsiteX489" fmla="*/ 1287867 w 6265104"/>
                    <a:gd name="connsiteY489" fmla="*/ 2955062 h 6338112"/>
                    <a:gd name="connsiteX490" fmla="*/ 1274169 w 6265104"/>
                    <a:gd name="connsiteY490" fmla="*/ 2947568 h 6338112"/>
                    <a:gd name="connsiteX491" fmla="*/ 1189483 w 6265104"/>
                    <a:gd name="connsiteY491" fmla="*/ 2933831 h 6338112"/>
                    <a:gd name="connsiteX492" fmla="*/ 1208163 w 6265104"/>
                    <a:gd name="connsiteY492" fmla="*/ 2892618 h 6338112"/>
                    <a:gd name="connsiteX493" fmla="*/ 1249261 w 6265104"/>
                    <a:gd name="connsiteY493" fmla="*/ 2892618 h 6338112"/>
                    <a:gd name="connsiteX494" fmla="*/ 1295339 w 6265104"/>
                    <a:gd name="connsiteY494" fmla="*/ 2883876 h 6338112"/>
                    <a:gd name="connsiteX495" fmla="*/ 1346399 w 6265104"/>
                    <a:gd name="connsiteY495" fmla="*/ 2858898 h 6338112"/>
                    <a:gd name="connsiteX496" fmla="*/ 1357609 w 6265104"/>
                    <a:gd name="connsiteY496" fmla="*/ 2870138 h 6338112"/>
                    <a:gd name="connsiteX497" fmla="*/ 1380025 w 6265104"/>
                    <a:gd name="connsiteY497" fmla="*/ 2896364 h 6338112"/>
                    <a:gd name="connsiteX498" fmla="*/ 1424857 w 6265104"/>
                    <a:gd name="connsiteY498" fmla="*/ 2853902 h 6338112"/>
                    <a:gd name="connsiteX499" fmla="*/ 1451011 w 6265104"/>
                    <a:gd name="connsiteY499" fmla="*/ 2805196 h 6338112"/>
                    <a:gd name="connsiteX500" fmla="*/ 1447275 w 6265104"/>
                    <a:gd name="connsiteY500" fmla="*/ 2768979 h 6338112"/>
                    <a:gd name="connsiteX501" fmla="*/ 1380025 w 6265104"/>
                    <a:gd name="connsiteY501" fmla="*/ 2761485 h 6338112"/>
                    <a:gd name="connsiteX502" fmla="*/ 1328965 w 6265104"/>
                    <a:gd name="connsiteY502" fmla="*/ 2752743 h 6338112"/>
                    <a:gd name="connsiteX503" fmla="*/ 1228089 w 6265104"/>
                    <a:gd name="connsiteY503" fmla="*/ 2765232 h 6338112"/>
                    <a:gd name="connsiteX504" fmla="*/ 1214391 w 6265104"/>
                    <a:gd name="connsiteY504" fmla="*/ 2772725 h 6338112"/>
                    <a:gd name="connsiteX505" fmla="*/ 1147141 w 6265104"/>
                    <a:gd name="connsiteY505" fmla="*/ 2820183 h 6338112"/>
                    <a:gd name="connsiteX506" fmla="*/ 1134687 w 6265104"/>
                    <a:gd name="connsiteY506" fmla="*/ 2830174 h 6338112"/>
                    <a:gd name="connsiteX507" fmla="*/ 1198201 w 6265104"/>
                    <a:gd name="connsiteY507" fmla="*/ 2717775 h 6338112"/>
                    <a:gd name="connsiteX508" fmla="*/ 1224353 w 6265104"/>
                    <a:gd name="connsiteY508" fmla="*/ 2704037 h 6338112"/>
                    <a:gd name="connsiteX509" fmla="*/ 1294095 w 6265104"/>
                    <a:gd name="connsiteY509" fmla="*/ 2684055 h 6338112"/>
                    <a:gd name="connsiteX510" fmla="*/ 1356363 w 6265104"/>
                    <a:gd name="connsiteY510" fmla="*/ 2691548 h 6338112"/>
                    <a:gd name="connsiteX511" fmla="*/ 1385007 w 6265104"/>
                    <a:gd name="connsiteY511" fmla="*/ 2669068 h 6338112"/>
                    <a:gd name="connsiteX512" fmla="*/ 1421433 w 6265104"/>
                    <a:gd name="connsiteY512" fmla="*/ 2632226 h 6338112"/>
                    <a:gd name="connsiteX513" fmla="*/ 4630467 w 6265104"/>
                    <a:gd name="connsiteY513" fmla="*/ 2488513 h 6338112"/>
                    <a:gd name="connsiteX514" fmla="*/ 4646703 w 6265104"/>
                    <a:gd name="connsiteY514" fmla="*/ 2524412 h 6338112"/>
                    <a:gd name="connsiteX515" fmla="*/ 4644205 w 6265104"/>
                    <a:gd name="connsiteY515" fmla="*/ 2523130 h 6338112"/>
                    <a:gd name="connsiteX516" fmla="*/ 4622975 w 6265104"/>
                    <a:gd name="connsiteY516" fmla="*/ 2493642 h 6338112"/>
                    <a:gd name="connsiteX517" fmla="*/ 4630467 w 6265104"/>
                    <a:gd name="connsiteY517" fmla="*/ 2488513 h 6338112"/>
                    <a:gd name="connsiteX518" fmla="*/ 1218227 w 6265104"/>
                    <a:gd name="connsiteY518" fmla="*/ 2455530 h 6338112"/>
                    <a:gd name="connsiteX519" fmla="*/ 1228693 w 6265104"/>
                    <a:gd name="connsiteY519" fmla="*/ 2465675 h 6338112"/>
                    <a:gd name="connsiteX520" fmla="*/ 1214301 w 6265104"/>
                    <a:gd name="connsiteY520" fmla="*/ 2485965 h 6338112"/>
                    <a:gd name="connsiteX521" fmla="*/ 1202527 w 6265104"/>
                    <a:gd name="connsiteY521" fmla="*/ 2475820 h 6338112"/>
                    <a:gd name="connsiteX522" fmla="*/ 1218227 w 6265104"/>
                    <a:gd name="connsiteY522" fmla="*/ 2455530 h 6338112"/>
                    <a:gd name="connsiteX523" fmla="*/ 1288462 w 6265104"/>
                    <a:gd name="connsiteY523" fmla="*/ 2402666 h 6338112"/>
                    <a:gd name="connsiteX524" fmla="*/ 1320865 w 6265104"/>
                    <a:gd name="connsiteY524" fmla="*/ 2447123 h 6338112"/>
                    <a:gd name="connsiteX525" fmla="*/ 1335813 w 6265104"/>
                    <a:gd name="connsiteY525" fmla="*/ 2469438 h 6338112"/>
                    <a:gd name="connsiteX526" fmla="*/ 1342041 w 6265104"/>
                    <a:gd name="connsiteY526" fmla="*/ 2454561 h 6338112"/>
                    <a:gd name="connsiteX527" fmla="*/ 1348269 w 6265104"/>
                    <a:gd name="connsiteY527" fmla="*/ 2434725 h 6338112"/>
                    <a:gd name="connsiteX528" fmla="*/ 1370689 w 6265104"/>
                    <a:gd name="connsiteY528" fmla="*/ 2448363 h 6338112"/>
                    <a:gd name="connsiteX529" fmla="*/ 1371935 w 6265104"/>
                    <a:gd name="connsiteY529" fmla="*/ 2464479 h 6338112"/>
                    <a:gd name="connsiteX530" fmla="*/ 1400583 w 6265104"/>
                    <a:gd name="connsiteY530" fmla="*/ 2561180 h 6338112"/>
                    <a:gd name="connsiteX531" fmla="*/ 1409769 w 6265104"/>
                    <a:gd name="connsiteY531" fmla="*/ 2574198 h 6338112"/>
                    <a:gd name="connsiteX532" fmla="*/ 1406811 w 6265104"/>
                    <a:gd name="connsiteY532" fmla="*/ 2590934 h 6338112"/>
                    <a:gd name="connsiteX533" fmla="*/ 1396845 w 6265104"/>
                    <a:gd name="connsiteY533" fmla="*/ 2594654 h 6338112"/>
                    <a:gd name="connsiteX534" fmla="*/ 1379407 w 6265104"/>
                    <a:gd name="connsiteY534" fmla="*/ 2572338 h 6338112"/>
                    <a:gd name="connsiteX535" fmla="*/ 1371935 w 6265104"/>
                    <a:gd name="connsiteY535" fmla="*/ 2551262 h 6338112"/>
                    <a:gd name="connsiteX536" fmla="*/ 1322111 w 6265104"/>
                    <a:gd name="connsiteY536" fmla="*/ 2538865 h 6338112"/>
                    <a:gd name="connsiteX537" fmla="*/ 1293463 w 6265104"/>
                    <a:gd name="connsiteY537" fmla="*/ 2547543 h 6338112"/>
                    <a:gd name="connsiteX538" fmla="*/ 1288481 w 6265104"/>
                    <a:gd name="connsiteY538" fmla="*/ 2515309 h 6338112"/>
                    <a:gd name="connsiteX539" fmla="*/ 1266061 w 6265104"/>
                    <a:gd name="connsiteY539" fmla="*/ 2471918 h 6338112"/>
                    <a:gd name="connsiteX540" fmla="*/ 1234921 w 6265104"/>
                    <a:gd name="connsiteY540" fmla="*/ 2433485 h 6338112"/>
                    <a:gd name="connsiteX541" fmla="*/ 1261079 w 6265104"/>
                    <a:gd name="connsiteY541" fmla="*/ 2411170 h 6338112"/>
                    <a:gd name="connsiteX542" fmla="*/ 1288462 w 6265104"/>
                    <a:gd name="connsiteY542" fmla="*/ 2402666 h 6338112"/>
                    <a:gd name="connsiteX543" fmla="*/ 3164488 w 6265104"/>
                    <a:gd name="connsiteY543" fmla="*/ 2398598 h 6338112"/>
                    <a:gd name="connsiteX544" fmla="*/ 3177113 w 6265104"/>
                    <a:gd name="connsiteY544" fmla="*/ 2416040 h 6338112"/>
                    <a:gd name="connsiteX545" fmla="*/ 3187211 w 6265104"/>
                    <a:gd name="connsiteY545" fmla="*/ 2427154 h 6338112"/>
                    <a:gd name="connsiteX546" fmla="*/ 3208673 w 6265104"/>
                    <a:gd name="connsiteY546" fmla="*/ 2454321 h 6338112"/>
                    <a:gd name="connsiteX547" fmla="*/ 3174587 w 6265104"/>
                    <a:gd name="connsiteY547" fmla="*/ 2498775 h 6338112"/>
                    <a:gd name="connsiteX548" fmla="*/ 3136715 w 6265104"/>
                    <a:gd name="connsiteY548" fmla="*/ 2476548 h 6338112"/>
                    <a:gd name="connsiteX549" fmla="*/ 3122827 w 6265104"/>
                    <a:gd name="connsiteY549" fmla="*/ 2434563 h 6338112"/>
                    <a:gd name="connsiteX550" fmla="*/ 3144289 w 6265104"/>
                    <a:gd name="connsiteY550" fmla="*/ 2398752 h 6338112"/>
                    <a:gd name="connsiteX551" fmla="*/ 3164488 w 6265104"/>
                    <a:gd name="connsiteY551" fmla="*/ 2398598 h 6338112"/>
                    <a:gd name="connsiteX552" fmla="*/ 3232605 w 6265104"/>
                    <a:gd name="connsiteY552" fmla="*/ 2353584 h 6338112"/>
                    <a:gd name="connsiteX553" fmla="*/ 3248481 w 6265104"/>
                    <a:gd name="connsiteY553" fmla="*/ 2379712 h 6338112"/>
                    <a:gd name="connsiteX554" fmla="*/ 3217951 w 6265104"/>
                    <a:gd name="connsiteY554" fmla="*/ 2414550 h 6338112"/>
                    <a:gd name="connsiteX555" fmla="*/ 3200855 w 6265104"/>
                    <a:gd name="connsiteY555" fmla="*/ 2389666 h 6338112"/>
                    <a:gd name="connsiteX556" fmla="*/ 3232605 w 6265104"/>
                    <a:gd name="connsiteY556" fmla="*/ 2353584 h 6338112"/>
                    <a:gd name="connsiteX557" fmla="*/ 1078175 w 6265104"/>
                    <a:gd name="connsiteY557" fmla="*/ 2206981 h 6338112"/>
                    <a:gd name="connsiteX558" fmla="*/ 1091317 w 6265104"/>
                    <a:gd name="connsiteY558" fmla="*/ 2216973 h 6338112"/>
                    <a:gd name="connsiteX559" fmla="*/ 1078175 w 6265104"/>
                    <a:gd name="connsiteY559" fmla="*/ 2231959 h 6338112"/>
                    <a:gd name="connsiteX560" fmla="*/ 1065035 w 6265104"/>
                    <a:gd name="connsiteY560" fmla="*/ 2223217 h 6338112"/>
                    <a:gd name="connsiteX561" fmla="*/ 1078175 w 6265104"/>
                    <a:gd name="connsiteY561" fmla="*/ 2206981 h 6338112"/>
                    <a:gd name="connsiteX562" fmla="*/ 3216453 w 6265104"/>
                    <a:gd name="connsiteY562" fmla="*/ 2081790 h 6338112"/>
                    <a:gd name="connsiteX563" fmla="*/ 3226445 w 6265104"/>
                    <a:gd name="connsiteY563" fmla="*/ 2094930 h 6338112"/>
                    <a:gd name="connsiteX564" fmla="*/ 3210209 w 6265104"/>
                    <a:gd name="connsiteY564" fmla="*/ 2106875 h 6338112"/>
                    <a:gd name="connsiteX565" fmla="*/ 3202717 w 6265104"/>
                    <a:gd name="connsiteY565" fmla="*/ 2096125 h 6338112"/>
                    <a:gd name="connsiteX566" fmla="*/ 3216453 w 6265104"/>
                    <a:gd name="connsiteY566" fmla="*/ 2081790 h 6338112"/>
                    <a:gd name="connsiteX567" fmla="*/ 4209193 w 6265104"/>
                    <a:gd name="connsiteY567" fmla="*/ 1871782 h 6338112"/>
                    <a:gd name="connsiteX568" fmla="*/ 4229769 w 6265104"/>
                    <a:gd name="connsiteY568" fmla="*/ 1901403 h 6338112"/>
                    <a:gd name="connsiteX569" fmla="*/ 4235879 w 6265104"/>
                    <a:gd name="connsiteY569" fmla="*/ 1922171 h 6338112"/>
                    <a:gd name="connsiteX570" fmla="*/ 4224625 w 6265104"/>
                    <a:gd name="connsiteY570" fmla="*/ 1940040 h 6338112"/>
                    <a:gd name="connsiteX571" fmla="*/ 4180899 w 6265104"/>
                    <a:gd name="connsiteY571" fmla="*/ 1933601 h 6338112"/>
                    <a:gd name="connsiteX572" fmla="*/ 4211765 w 6265104"/>
                    <a:gd name="connsiteY572" fmla="*/ 1896252 h 6338112"/>
                    <a:gd name="connsiteX573" fmla="*/ 4209193 w 6265104"/>
                    <a:gd name="connsiteY573" fmla="*/ 1871782 h 6338112"/>
                    <a:gd name="connsiteX574" fmla="*/ 2375209 w 6265104"/>
                    <a:gd name="connsiteY574" fmla="*/ 1867534 h 6338112"/>
                    <a:gd name="connsiteX575" fmla="*/ 2393673 w 6265104"/>
                    <a:gd name="connsiteY575" fmla="*/ 1880023 h 6338112"/>
                    <a:gd name="connsiteX576" fmla="*/ 2379165 w 6265104"/>
                    <a:gd name="connsiteY576" fmla="*/ 1892512 h 6338112"/>
                    <a:gd name="connsiteX577" fmla="*/ 2363339 w 6265104"/>
                    <a:gd name="connsiteY577" fmla="*/ 1878774 h 6338112"/>
                    <a:gd name="connsiteX578" fmla="*/ 2375209 w 6265104"/>
                    <a:gd name="connsiteY578" fmla="*/ 1867534 h 6338112"/>
                    <a:gd name="connsiteX579" fmla="*/ 4122678 w 6265104"/>
                    <a:gd name="connsiteY579" fmla="*/ 1866047 h 6338112"/>
                    <a:gd name="connsiteX580" fmla="*/ 4133211 w 6265104"/>
                    <a:gd name="connsiteY580" fmla="*/ 1881178 h 6338112"/>
                    <a:gd name="connsiteX581" fmla="*/ 4168625 w 6265104"/>
                    <a:gd name="connsiteY581" fmla="*/ 1933422 h 6338112"/>
                    <a:gd name="connsiteX582" fmla="*/ 4122221 w 6265104"/>
                    <a:gd name="connsiteY582" fmla="*/ 1900292 h 6338112"/>
                    <a:gd name="connsiteX583" fmla="*/ 4103903 w 6265104"/>
                    <a:gd name="connsiteY583" fmla="*/ 1878630 h 6338112"/>
                    <a:gd name="connsiteX584" fmla="*/ 4122678 w 6265104"/>
                    <a:gd name="connsiteY584" fmla="*/ 1866047 h 6338112"/>
                    <a:gd name="connsiteX585" fmla="*/ 860564 w 6265104"/>
                    <a:gd name="connsiteY585" fmla="*/ 1858386 h 6338112"/>
                    <a:gd name="connsiteX586" fmla="*/ 870001 w 6265104"/>
                    <a:gd name="connsiteY586" fmla="*/ 1860241 h 6338112"/>
                    <a:gd name="connsiteX587" fmla="*/ 930145 w 6265104"/>
                    <a:gd name="connsiteY587" fmla="*/ 1880024 h 6338112"/>
                    <a:gd name="connsiteX588" fmla="*/ 940383 w 6265104"/>
                    <a:gd name="connsiteY588" fmla="*/ 1893625 h 6338112"/>
                    <a:gd name="connsiteX589" fmla="*/ 925027 w 6265104"/>
                    <a:gd name="connsiteY589" fmla="*/ 1903517 h 6338112"/>
                    <a:gd name="connsiteX590" fmla="*/ 857205 w 6265104"/>
                    <a:gd name="connsiteY590" fmla="*/ 1878788 h 6338112"/>
                    <a:gd name="connsiteX591" fmla="*/ 852085 w 6265104"/>
                    <a:gd name="connsiteY591" fmla="*/ 1863950 h 6338112"/>
                    <a:gd name="connsiteX592" fmla="*/ 860564 w 6265104"/>
                    <a:gd name="connsiteY592" fmla="*/ 1858386 h 6338112"/>
                    <a:gd name="connsiteX593" fmla="*/ 2390397 w 6265104"/>
                    <a:gd name="connsiteY593" fmla="*/ 1427930 h 6338112"/>
                    <a:gd name="connsiteX594" fmla="*/ 2417779 w 6265104"/>
                    <a:gd name="connsiteY594" fmla="*/ 1457843 h 6338112"/>
                    <a:gd name="connsiteX595" fmla="*/ 2394131 w 6265104"/>
                    <a:gd name="connsiteY595" fmla="*/ 1624860 h 6338112"/>
                    <a:gd name="connsiteX596" fmla="*/ 2384173 w 6265104"/>
                    <a:gd name="connsiteY596" fmla="*/ 1646048 h 6338112"/>
                    <a:gd name="connsiteX597" fmla="*/ 2360525 w 6265104"/>
                    <a:gd name="connsiteY597" fmla="*/ 1748252 h 6338112"/>
                    <a:gd name="connsiteX598" fmla="*/ 2351811 w 6265104"/>
                    <a:gd name="connsiteY598" fmla="*/ 1871645 h 6338112"/>
                    <a:gd name="connsiteX599" fmla="*/ 2343099 w 6265104"/>
                    <a:gd name="connsiteY599" fmla="*/ 1936458 h 6338112"/>
                    <a:gd name="connsiteX600" fmla="*/ 2353057 w 6265104"/>
                    <a:gd name="connsiteY600" fmla="*/ 1952661 h 6338112"/>
                    <a:gd name="connsiteX601" fmla="*/ 2370481 w 6265104"/>
                    <a:gd name="connsiteY601" fmla="*/ 1946429 h 6338112"/>
                    <a:gd name="connsiteX602" fmla="*/ 2420269 w 6265104"/>
                    <a:gd name="connsiteY602" fmla="*/ 1905298 h 6338112"/>
                    <a:gd name="connsiteX603" fmla="*/ 2419023 w 6265104"/>
                    <a:gd name="connsiteY603" fmla="*/ 1884109 h 6338112"/>
                    <a:gd name="connsiteX604" fmla="*/ 2426491 w 6265104"/>
                    <a:gd name="connsiteY604" fmla="*/ 1864167 h 6338112"/>
                    <a:gd name="connsiteX605" fmla="*/ 2476279 w 6265104"/>
                    <a:gd name="connsiteY605" fmla="*/ 1870399 h 6338112"/>
                    <a:gd name="connsiteX606" fmla="*/ 2502417 w 6265104"/>
                    <a:gd name="connsiteY606" fmla="*/ 1881616 h 6338112"/>
                    <a:gd name="connsiteX607" fmla="*/ 2517353 w 6265104"/>
                    <a:gd name="connsiteY607" fmla="*/ 1909037 h 6338112"/>
                    <a:gd name="connsiteX608" fmla="*/ 2539757 w 6265104"/>
                    <a:gd name="connsiteY608" fmla="*/ 1973849 h 6338112"/>
                    <a:gd name="connsiteX609" fmla="*/ 2572117 w 6265104"/>
                    <a:gd name="connsiteY609" fmla="*/ 1962632 h 6338112"/>
                    <a:gd name="connsiteX610" fmla="*/ 2585809 w 6265104"/>
                    <a:gd name="connsiteY610" fmla="*/ 1936458 h 6338112"/>
                    <a:gd name="connsiteX611" fmla="*/ 2625639 w 6265104"/>
                    <a:gd name="connsiteY611" fmla="*/ 1927733 h 6338112"/>
                    <a:gd name="connsiteX612" fmla="*/ 2677915 w 6265104"/>
                    <a:gd name="connsiteY612" fmla="*/ 1976342 h 6338112"/>
                    <a:gd name="connsiteX613" fmla="*/ 2743881 w 6265104"/>
                    <a:gd name="connsiteY613" fmla="*/ 1991299 h 6338112"/>
                    <a:gd name="connsiteX614" fmla="*/ 2760063 w 6265104"/>
                    <a:gd name="connsiteY614" fmla="*/ 1951414 h 6338112"/>
                    <a:gd name="connsiteX615" fmla="*/ 2771265 w 6265104"/>
                    <a:gd name="connsiteY615" fmla="*/ 1935211 h 6338112"/>
                    <a:gd name="connsiteX616" fmla="*/ 2778733 w 6265104"/>
                    <a:gd name="connsiteY616" fmla="*/ 1882863 h 6338112"/>
                    <a:gd name="connsiteX617" fmla="*/ 2762551 w 6265104"/>
                    <a:gd name="connsiteY617" fmla="*/ 1855442 h 6338112"/>
                    <a:gd name="connsiteX618" fmla="*/ 2799891 w 6265104"/>
                    <a:gd name="connsiteY618" fmla="*/ 1842978 h 6338112"/>
                    <a:gd name="connsiteX619" fmla="*/ 2906933 w 6265104"/>
                    <a:gd name="connsiteY619" fmla="*/ 1854196 h 6338112"/>
                    <a:gd name="connsiteX620" fmla="*/ 2926847 w 6265104"/>
                    <a:gd name="connsiteY620" fmla="*/ 1834253 h 6338112"/>
                    <a:gd name="connsiteX621" fmla="*/ 2949251 w 6265104"/>
                    <a:gd name="connsiteY621" fmla="*/ 1764455 h 6338112"/>
                    <a:gd name="connsiteX622" fmla="*/ 2965433 w 6265104"/>
                    <a:gd name="connsiteY622" fmla="*/ 1744513 h 6338112"/>
                    <a:gd name="connsiteX623" fmla="*/ 2987837 w 6265104"/>
                    <a:gd name="connsiteY623" fmla="*/ 1727064 h 6338112"/>
                    <a:gd name="connsiteX624" fmla="*/ 2995305 w 6265104"/>
                    <a:gd name="connsiteY624" fmla="*/ 1763209 h 6338112"/>
                    <a:gd name="connsiteX625" fmla="*/ 2994059 w 6265104"/>
                    <a:gd name="connsiteY625" fmla="*/ 1806833 h 6338112"/>
                    <a:gd name="connsiteX626" fmla="*/ 3038867 w 6265104"/>
                    <a:gd name="connsiteY626" fmla="*/ 1820543 h 6338112"/>
                    <a:gd name="connsiteX627" fmla="*/ 3133463 w 6265104"/>
                    <a:gd name="connsiteY627" fmla="*/ 1799354 h 6338112"/>
                    <a:gd name="connsiteX628" fmla="*/ 3219345 w 6265104"/>
                    <a:gd name="connsiteY628" fmla="*/ 1831761 h 6338112"/>
                    <a:gd name="connsiteX629" fmla="*/ 3261663 w 6265104"/>
                    <a:gd name="connsiteY629" fmla="*/ 1824282 h 6338112"/>
                    <a:gd name="connsiteX630" fmla="*/ 3300247 w 6265104"/>
                    <a:gd name="connsiteY630" fmla="*/ 1836746 h 6338112"/>
                    <a:gd name="connsiteX631" fmla="*/ 3357503 w 6265104"/>
                    <a:gd name="connsiteY631" fmla="*/ 1862920 h 6338112"/>
                    <a:gd name="connsiteX632" fmla="*/ 3411023 w 6265104"/>
                    <a:gd name="connsiteY632" fmla="*/ 1847964 h 6338112"/>
                    <a:gd name="connsiteX633" fmla="*/ 3450853 w 6265104"/>
                    <a:gd name="connsiteY633" fmla="*/ 1849210 h 6338112"/>
                    <a:gd name="connsiteX634" fmla="*/ 3488193 w 6265104"/>
                    <a:gd name="connsiteY634" fmla="*/ 1833007 h 6338112"/>
                    <a:gd name="connsiteX635" fmla="*/ 3533001 w 6265104"/>
                    <a:gd name="connsiteY635" fmla="*/ 1810572 h 6338112"/>
                    <a:gd name="connsiteX636" fmla="*/ 3622617 w 6265104"/>
                    <a:gd name="connsiteY636" fmla="*/ 1885356 h 6338112"/>
                    <a:gd name="connsiteX637" fmla="*/ 3656223 w 6265104"/>
                    <a:gd name="connsiteY637" fmla="*/ 1909037 h 6338112"/>
                    <a:gd name="connsiteX638" fmla="*/ 3754551 w 6265104"/>
                    <a:gd name="connsiteY638" fmla="*/ 2008748 h 6338112"/>
                    <a:gd name="connsiteX639" fmla="*/ 3765753 w 6265104"/>
                    <a:gd name="connsiteY639" fmla="*/ 2024952 h 6338112"/>
                    <a:gd name="connsiteX640" fmla="*/ 3769487 w 6265104"/>
                    <a:gd name="connsiteY640" fmla="*/ 2008748 h 6338112"/>
                    <a:gd name="connsiteX641" fmla="*/ 3776955 w 6265104"/>
                    <a:gd name="connsiteY641" fmla="*/ 1990053 h 6338112"/>
                    <a:gd name="connsiteX642" fmla="*/ 3798115 w 6265104"/>
                    <a:gd name="connsiteY642" fmla="*/ 1996285 h 6338112"/>
                    <a:gd name="connsiteX643" fmla="*/ 3831371 w 6265104"/>
                    <a:gd name="connsiteY643" fmla="*/ 2025030 h 6338112"/>
                    <a:gd name="connsiteX644" fmla="*/ 3842331 w 6265104"/>
                    <a:gd name="connsiteY644" fmla="*/ 2026761 h 6338112"/>
                    <a:gd name="connsiteX645" fmla="*/ 3847407 w 6265104"/>
                    <a:gd name="connsiteY645" fmla="*/ 2020669 h 6338112"/>
                    <a:gd name="connsiteX646" fmla="*/ 3892275 w 6265104"/>
                    <a:gd name="connsiteY646" fmla="*/ 2000726 h 6338112"/>
                    <a:gd name="connsiteX647" fmla="*/ 3927173 w 6265104"/>
                    <a:gd name="connsiteY647" fmla="*/ 2004465 h 6338112"/>
                    <a:gd name="connsiteX648" fmla="*/ 3955839 w 6265104"/>
                    <a:gd name="connsiteY648" fmla="*/ 2031886 h 6338112"/>
                    <a:gd name="connsiteX649" fmla="*/ 3982011 w 6265104"/>
                    <a:gd name="connsiteY649" fmla="*/ 2034379 h 6338112"/>
                    <a:gd name="connsiteX650" fmla="*/ 4029371 w 6265104"/>
                    <a:gd name="connsiteY650" fmla="*/ 2029394 h 6338112"/>
                    <a:gd name="connsiteX651" fmla="*/ 4030619 w 6265104"/>
                    <a:gd name="connsiteY651" fmla="*/ 2026901 h 6338112"/>
                    <a:gd name="connsiteX652" fmla="*/ 4069255 w 6265104"/>
                    <a:gd name="connsiteY652" fmla="*/ 2001973 h 6338112"/>
                    <a:gd name="connsiteX653" fmla="*/ 4125339 w 6265104"/>
                    <a:gd name="connsiteY653" fmla="*/ 2060554 h 6338112"/>
                    <a:gd name="connsiteX654" fmla="*/ 4129079 w 6265104"/>
                    <a:gd name="connsiteY654" fmla="*/ 2086728 h 6338112"/>
                    <a:gd name="connsiteX655" fmla="*/ 4135311 w 6265104"/>
                    <a:gd name="connsiteY655" fmla="*/ 2053075 h 6338112"/>
                    <a:gd name="connsiteX656" fmla="*/ 4193887 w 6265104"/>
                    <a:gd name="connsiteY656" fmla="*/ 2034379 h 6338112"/>
                    <a:gd name="connsiteX657" fmla="*/ 4286117 w 6265104"/>
                    <a:gd name="connsiteY657" fmla="*/ 2048090 h 6338112"/>
                    <a:gd name="connsiteX658" fmla="*/ 4312289 w 6265104"/>
                    <a:gd name="connsiteY658" fmla="*/ 2065540 h 6338112"/>
                    <a:gd name="connsiteX659" fmla="*/ 4348433 w 6265104"/>
                    <a:gd name="connsiteY659" fmla="*/ 1998233 h 6338112"/>
                    <a:gd name="connsiteX660" fmla="*/ 4388315 w 6265104"/>
                    <a:gd name="connsiteY660" fmla="*/ 1982030 h 6338112"/>
                    <a:gd name="connsiteX661" fmla="*/ 4451879 w 6265104"/>
                    <a:gd name="connsiteY661" fmla="*/ 1994494 h 6338112"/>
                    <a:gd name="connsiteX662" fmla="*/ 4488023 w 6265104"/>
                    <a:gd name="connsiteY662" fmla="*/ 1998233 h 6338112"/>
                    <a:gd name="connsiteX663" fmla="*/ 4526659 w 6265104"/>
                    <a:gd name="connsiteY663" fmla="*/ 2010698 h 6338112"/>
                    <a:gd name="connsiteX664" fmla="*/ 4532891 w 6265104"/>
                    <a:gd name="connsiteY664" fmla="*/ 2034379 h 6338112"/>
                    <a:gd name="connsiteX665" fmla="*/ 4555325 w 6265104"/>
                    <a:gd name="connsiteY665" fmla="*/ 2035626 h 6338112"/>
                    <a:gd name="connsiteX666" fmla="*/ 4567787 w 6265104"/>
                    <a:gd name="connsiteY666" fmla="*/ 2015683 h 6338112"/>
                    <a:gd name="connsiteX667" fmla="*/ 4682451 w 6265104"/>
                    <a:gd name="connsiteY667" fmla="*/ 1949623 h 6338112"/>
                    <a:gd name="connsiteX668" fmla="*/ 4694913 w 6265104"/>
                    <a:gd name="connsiteY668" fmla="*/ 1954609 h 6338112"/>
                    <a:gd name="connsiteX669" fmla="*/ 4733549 w 6265104"/>
                    <a:gd name="connsiteY669" fmla="*/ 1968320 h 6338112"/>
                    <a:gd name="connsiteX670" fmla="*/ 4844473 w 6265104"/>
                    <a:gd name="connsiteY670" fmla="*/ 2021915 h 6338112"/>
                    <a:gd name="connsiteX671" fmla="*/ 4864415 w 6265104"/>
                    <a:gd name="connsiteY671" fmla="*/ 2040611 h 6338112"/>
                    <a:gd name="connsiteX672" fmla="*/ 4936701 w 6265104"/>
                    <a:gd name="connsiteY672" fmla="*/ 2089221 h 6338112"/>
                    <a:gd name="connsiteX673" fmla="*/ 5002757 w 6265104"/>
                    <a:gd name="connsiteY673" fmla="*/ 2041858 h 6338112"/>
                    <a:gd name="connsiteX674" fmla="*/ 5018959 w 6265104"/>
                    <a:gd name="connsiteY674" fmla="*/ 1962088 h 6338112"/>
                    <a:gd name="connsiteX675" fmla="*/ 5036409 w 6265104"/>
                    <a:gd name="connsiteY675" fmla="*/ 1948377 h 6338112"/>
                    <a:gd name="connsiteX676" fmla="*/ 5060089 w 6265104"/>
                    <a:gd name="connsiteY676" fmla="*/ 1958348 h 6338112"/>
                    <a:gd name="connsiteX677" fmla="*/ 5085015 w 6265104"/>
                    <a:gd name="connsiteY677" fmla="*/ 2107917 h 6338112"/>
                    <a:gd name="connsiteX678" fmla="*/ 5097479 w 6265104"/>
                    <a:gd name="connsiteY678" fmla="*/ 2125367 h 6338112"/>
                    <a:gd name="connsiteX679" fmla="*/ 5199679 w 6265104"/>
                    <a:gd name="connsiteY679" fmla="*/ 2164006 h 6338112"/>
                    <a:gd name="connsiteX680" fmla="*/ 5249531 w 6265104"/>
                    <a:gd name="connsiteY680" fmla="*/ 2135338 h 6338112"/>
                    <a:gd name="connsiteX681" fmla="*/ 5291907 w 6265104"/>
                    <a:gd name="connsiteY681" fmla="*/ 2102932 h 6338112"/>
                    <a:gd name="connsiteX682" fmla="*/ 5325557 w 6265104"/>
                    <a:gd name="connsiteY682" fmla="*/ 2161513 h 6338112"/>
                    <a:gd name="connsiteX683" fmla="*/ 5212141 w 6265104"/>
                    <a:gd name="connsiteY683" fmla="*/ 2298618 h 6338112"/>
                    <a:gd name="connsiteX684" fmla="*/ 5114927 w 6265104"/>
                    <a:gd name="connsiteY684" fmla="*/ 2353460 h 6338112"/>
                    <a:gd name="connsiteX685" fmla="*/ 5078783 w 6265104"/>
                    <a:gd name="connsiteY685" fmla="*/ 2380881 h 6338112"/>
                    <a:gd name="connsiteX686" fmla="*/ 5073799 w 6265104"/>
                    <a:gd name="connsiteY686" fmla="*/ 2407056 h 6338112"/>
                    <a:gd name="connsiteX687" fmla="*/ 5154811 w 6265104"/>
                    <a:gd name="connsiteY687" fmla="*/ 2466883 h 6338112"/>
                    <a:gd name="connsiteX688" fmla="*/ 5285675 w 6265104"/>
                    <a:gd name="connsiteY688" fmla="*/ 2517986 h 6338112"/>
                    <a:gd name="connsiteX689" fmla="*/ 5319327 w 6265104"/>
                    <a:gd name="connsiteY689" fmla="*/ 2606481 h 6338112"/>
                    <a:gd name="connsiteX690" fmla="*/ 5338021 w 6265104"/>
                    <a:gd name="connsiteY690" fmla="*/ 2728629 h 6338112"/>
                    <a:gd name="connsiteX691" fmla="*/ 5433989 w 6265104"/>
                    <a:gd name="connsiteY691" fmla="*/ 2977911 h 6338112"/>
                    <a:gd name="connsiteX692" fmla="*/ 5427757 w 6265104"/>
                    <a:gd name="connsiteY692" fmla="*/ 3014057 h 6338112"/>
                    <a:gd name="connsiteX693" fmla="*/ 5437727 w 6265104"/>
                    <a:gd name="connsiteY693" fmla="*/ 3183569 h 6338112"/>
                    <a:gd name="connsiteX694" fmla="*/ 5465147 w 6265104"/>
                    <a:gd name="connsiteY694" fmla="*/ 3368037 h 6338112"/>
                    <a:gd name="connsiteX695" fmla="*/ 5473871 w 6265104"/>
                    <a:gd name="connsiteY695" fmla="*/ 3477721 h 6338112"/>
                    <a:gd name="connsiteX696" fmla="*/ 5481349 w 6265104"/>
                    <a:gd name="connsiteY696" fmla="*/ 3488939 h 6338112"/>
                    <a:gd name="connsiteX697" fmla="*/ 5486335 w 6265104"/>
                    <a:gd name="connsiteY697" fmla="*/ 3533810 h 6338112"/>
                    <a:gd name="connsiteX698" fmla="*/ 5501291 w 6265104"/>
                    <a:gd name="connsiteY698" fmla="*/ 3611087 h 6338112"/>
                    <a:gd name="connsiteX699" fmla="*/ 5501291 w 6265104"/>
                    <a:gd name="connsiteY699" fmla="*/ 3627291 h 6338112"/>
                    <a:gd name="connsiteX700" fmla="*/ 5517901 w 6265104"/>
                    <a:gd name="connsiteY700" fmla="*/ 3658548 h 6338112"/>
                    <a:gd name="connsiteX701" fmla="*/ 5487581 w 6265104"/>
                    <a:gd name="connsiteY701" fmla="*/ 3743207 h 6338112"/>
                    <a:gd name="connsiteX702" fmla="*/ 5467639 w 6265104"/>
                    <a:gd name="connsiteY702" fmla="*/ 3845412 h 6338112"/>
                    <a:gd name="connsiteX703" fmla="*/ 5412801 w 6265104"/>
                    <a:gd name="connsiteY703" fmla="*/ 3900254 h 6338112"/>
                    <a:gd name="connsiteX704" fmla="*/ 5369179 w 6265104"/>
                    <a:gd name="connsiteY704" fmla="*/ 3935154 h 6338112"/>
                    <a:gd name="connsiteX705" fmla="*/ 5361701 w 6265104"/>
                    <a:gd name="connsiteY705" fmla="*/ 4017417 h 6338112"/>
                    <a:gd name="connsiteX706" fmla="*/ 5372919 w 6265104"/>
                    <a:gd name="connsiteY706" fmla="*/ 4034866 h 6338112"/>
                    <a:gd name="connsiteX707" fmla="*/ 5389121 w 6265104"/>
                    <a:gd name="connsiteY707" fmla="*/ 4024895 h 6338112"/>
                    <a:gd name="connsiteX708" fmla="*/ 5409063 w 6265104"/>
                    <a:gd name="connsiteY708" fmla="*/ 3965067 h 6338112"/>
                    <a:gd name="connsiteX709" fmla="*/ 5427757 w 6265104"/>
                    <a:gd name="connsiteY709" fmla="*/ 3928922 h 6338112"/>
                    <a:gd name="connsiteX710" fmla="*/ 5453931 w 6265104"/>
                    <a:gd name="connsiteY710" fmla="*/ 3955096 h 6338112"/>
                    <a:gd name="connsiteX711" fmla="*/ 5450191 w 6265104"/>
                    <a:gd name="connsiteY711" fmla="*/ 4078491 h 6338112"/>
                    <a:gd name="connsiteX712" fmla="*/ 5386629 w 6265104"/>
                    <a:gd name="connsiteY712" fmla="*/ 4110897 h 6338112"/>
                    <a:gd name="connsiteX713" fmla="*/ 5346745 w 6265104"/>
                    <a:gd name="connsiteY713" fmla="*/ 4080983 h 6338112"/>
                    <a:gd name="connsiteX714" fmla="*/ 5326805 w 6265104"/>
                    <a:gd name="connsiteY714" fmla="*/ 4073505 h 6338112"/>
                    <a:gd name="connsiteX715" fmla="*/ 5304371 w 6265104"/>
                    <a:gd name="connsiteY715" fmla="*/ 4095940 h 6338112"/>
                    <a:gd name="connsiteX716" fmla="*/ 5237069 w 6265104"/>
                    <a:gd name="connsiteY716" fmla="*/ 4140811 h 6338112"/>
                    <a:gd name="connsiteX717" fmla="*/ 5153565 w 6265104"/>
                    <a:gd name="connsiteY717" fmla="*/ 4215596 h 6338112"/>
                    <a:gd name="connsiteX718" fmla="*/ 5102463 w 6265104"/>
                    <a:gd name="connsiteY718" fmla="*/ 4315308 h 6338112"/>
                    <a:gd name="connsiteX719" fmla="*/ 5085015 w 6265104"/>
                    <a:gd name="connsiteY719" fmla="*/ 4387600 h 6338112"/>
                    <a:gd name="connsiteX720" fmla="*/ 5043887 w 6265104"/>
                    <a:gd name="connsiteY720" fmla="*/ 4433717 h 6338112"/>
                    <a:gd name="connsiteX721" fmla="*/ 4984063 w 6265104"/>
                    <a:gd name="connsiteY721" fmla="*/ 4499777 h 6338112"/>
                    <a:gd name="connsiteX722" fmla="*/ 4914267 w 6265104"/>
                    <a:gd name="connsiteY722" fmla="*/ 4574561 h 6338112"/>
                    <a:gd name="connsiteX723" fmla="*/ 4854443 w 6265104"/>
                    <a:gd name="connsiteY723" fmla="*/ 4603229 h 6338112"/>
                    <a:gd name="connsiteX724" fmla="*/ 4729811 w 6265104"/>
                    <a:gd name="connsiteY724" fmla="*/ 4654332 h 6338112"/>
                    <a:gd name="connsiteX725" fmla="*/ 4673725 w 6265104"/>
                    <a:gd name="connsiteY725" fmla="*/ 4653085 h 6338112"/>
                    <a:gd name="connsiteX726" fmla="*/ 4669591 w 6265104"/>
                    <a:gd name="connsiteY726" fmla="*/ 4652074 h 6338112"/>
                    <a:gd name="connsiteX727" fmla="*/ 4675641 w 6265104"/>
                    <a:gd name="connsiteY727" fmla="*/ 4655739 h 6338112"/>
                    <a:gd name="connsiteX728" fmla="*/ 4712329 w 6265104"/>
                    <a:gd name="connsiteY728" fmla="*/ 4701826 h 6338112"/>
                    <a:gd name="connsiteX729" fmla="*/ 4729687 w 6265104"/>
                    <a:gd name="connsiteY729" fmla="*/ 4709247 h 6338112"/>
                    <a:gd name="connsiteX730" fmla="*/ 4759637 w 6265104"/>
                    <a:gd name="connsiteY730" fmla="*/ 4716433 h 6338112"/>
                    <a:gd name="connsiteX731" fmla="*/ 4792019 w 6265104"/>
                    <a:gd name="connsiteY731" fmla="*/ 4736357 h 6338112"/>
                    <a:gd name="connsiteX732" fmla="*/ 4920301 w 6265104"/>
                    <a:gd name="connsiteY732" fmla="*/ 4838467 h 6338112"/>
                    <a:gd name="connsiteX733" fmla="*/ 5036129 w 6265104"/>
                    <a:gd name="connsiteY733" fmla="*/ 4849675 h 6338112"/>
                    <a:gd name="connsiteX734" fmla="*/ 5040571 w 6265104"/>
                    <a:gd name="connsiteY734" fmla="*/ 4849675 h 6338112"/>
                    <a:gd name="connsiteX735" fmla="*/ 5042941 w 6265104"/>
                    <a:gd name="connsiteY735" fmla="*/ 4848279 h 6338112"/>
                    <a:gd name="connsiteX736" fmla="*/ 5118907 w 6265104"/>
                    <a:gd name="connsiteY736" fmla="*/ 4833339 h 6338112"/>
                    <a:gd name="connsiteX737" fmla="*/ 5272085 w 6265104"/>
                    <a:gd name="connsiteY737" fmla="*/ 4845789 h 6338112"/>
                    <a:gd name="connsiteX738" fmla="*/ 5329371 w 6265104"/>
                    <a:gd name="connsiteY738" fmla="*/ 4855750 h 6338112"/>
                    <a:gd name="connsiteX739" fmla="*/ 5370467 w 6265104"/>
                    <a:gd name="connsiteY739" fmla="*/ 4903060 h 6338112"/>
                    <a:gd name="connsiteX740" fmla="*/ 5402847 w 6265104"/>
                    <a:gd name="connsiteY740" fmla="*/ 4974026 h 6338112"/>
                    <a:gd name="connsiteX741" fmla="*/ 5403197 w 6265104"/>
                    <a:gd name="connsiteY741" fmla="*/ 5060729 h 6338112"/>
                    <a:gd name="connsiteX742" fmla="*/ 5257141 w 6265104"/>
                    <a:gd name="connsiteY742" fmla="*/ 5256643 h 6338112"/>
                    <a:gd name="connsiteX743" fmla="*/ 5084037 w 6265104"/>
                    <a:gd name="connsiteY743" fmla="*/ 5313915 h 6338112"/>
                    <a:gd name="connsiteX744" fmla="*/ 4963239 w 6265104"/>
                    <a:gd name="connsiteY744" fmla="*/ 5354999 h 6338112"/>
                    <a:gd name="connsiteX745" fmla="*/ 4918407 w 6265104"/>
                    <a:gd name="connsiteY745" fmla="*/ 5398575 h 6338112"/>
                    <a:gd name="connsiteX746" fmla="*/ 4866103 w 6265104"/>
                    <a:gd name="connsiteY746" fmla="*/ 5481991 h 6338112"/>
                    <a:gd name="connsiteX747" fmla="*/ 4808817 w 6265104"/>
                    <a:gd name="connsiteY747" fmla="*/ 5536773 h 6338112"/>
                    <a:gd name="connsiteX748" fmla="*/ 4793757 w 6265104"/>
                    <a:gd name="connsiteY748" fmla="*/ 5550867 h 6338112"/>
                    <a:gd name="connsiteX749" fmla="*/ 4778159 w 6265104"/>
                    <a:gd name="connsiteY749" fmla="*/ 5595201 h 6338112"/>
                    <a:gd name="connsiteX750" fmla="*/ 4678715 w 6265104"/>
                    <a:gd name="connsiteY750" fmla="*/ 5648589 h 6338112"/>
                    <a:gd name="connsiteX751" fmla="*/ 4657833 w 6265104"/>
                    <a:gd name="connsiteY751" fmla="*/ 5638701 h 6338112"/>
                    <a:gd name="connsiteX752" fmla="*/ 4653149 w 6265104"/>
                    <a:gd name="connsiteY752" fmla="*/ 5638863 h 6338112"/>
                    <a:gd name="connsiteX753" fmla="*/ 4643185 w 6265104"/>
                    <a:gd name="connsiteY753" fmla="*/ 5633883 h 6338112"/>
                    <a:gd name="connsiteX754" fmla="*/ 4635713 w 6265104"/>
                    <a:gd name="connsiteY754" fmla="*/ 5608983 h 6338112"/>
                    <a:gd name="connsiteX755" fmla="*/ 4731605 w 6265104"/>
                    <a:gd name="connsiteY755" fmla="*/ 5550467 h 6338112"/>
                    <a:gd name="connsiteX756" fmla="*/ 4802589 w 6265104"/>
                    <a:gd name="connsiteY756" fmla="*/ 5496931 h 6338112"/>
                    <a:gd name="connsiteX757" fmla="*/ 4849913 w 6265104"/>
                    <a:gd name="connsiteY757" fmla="*/ 5447131 h 6338112"/>
                    <a:gd name="connsiteX758" fmla="*/ 5087773 w 6265104"/>
                    <a:gd name="connsiteY758" fmla="*/ 5274073 h 6338112"/>
                    <a:gd name="connsiteX759" fmla="*/ 5132607 w 6265104"/>
                    <a:gd name="connsiteY759" fmla="*/ 5264113 h 6338112"/>
                    <a:gd name="connsiteX760" fmla="*/ 5267103 w 6265104"/>
                    <a:gd name="connsiteY760" fmla="*/ 5213069 h 6338112"/>
                    <a:gd name="connsiteX761" fmla="*/ 5329371 w 6265104"/>
                    <a:gd name="connsiteY761" fmla="*/ 5145837 h 6338112"/>
                    <a:gd name="connsiteX762" fmla="*/ 5371713 w 6265104"/>
                    <a:gd name="connsiteY762" fmla="*/ 5049972 h 6338112"/>
                    <a:gd name="connsiteX763" fmla="*/ 5353033 w 6265104"/>
                    <a:gd name="connsiteY763" fmla="*/ 4957841 h 6338112"/>
                    <a:gd name="connsiteX764" fmla="*/ 5311935 w 6265104"/>
                    <a:gd name="connsiteY764" fmla="*/ 4954106 h 6338112"/>
                    <a:gd name="connsiteX765" fmla="*/ 5243441 w 6265104"/>
                    <a:gd name="connsiteY765" fmla="*/ 4976516 h 6338112"/>
                    <a:gd name="connsiteX766" fmla="*/ 5207327 w 6265104"/>
                    <a:gd name="connsiteY766" fmla="*/ 4939166 h 6338112"/>
                    <a:gd name="connsiteX767" fmla="*/ 5214799 w 6265104"/>
                    <a:gd name="connsiteY767" fmla="*/ 4906795 h 6338112"/>
                    <a:gd name="connsiteX768" fmla="*/ 5184911 w 6265104"/>
                    <a:gd name="connsiteY768" fmla="*/ 4868200 h 6338112"/>
                    <a:gd name="connsiteX769" fmla="*/ 5067849 w 6265104"/>
                    <a:gd name="connsiteY769" fmla="*/ 4886875 h 6338112"/>
                    <a:gd name="connsiteX770" fmla="*/ 5014299 w 6265104"/>
                    <a:gd name="connsiteY770" fmla="*/ 4896835 h 6338112"/>
                    <a:gd name="connsiteX771" fmla="*/ 4925879 w 6265104"/>
                    <a:gd name="connsiteY771" fmla="*/ 4921735 h 6338112"/>
                    <a:gd name="connsiteX772" fmla="*/ 4887273 w 6265104"/>
                    <a:gd name="connsiteY772" fmla="*/ 4939166 h 6338112"/>
                    <a:gd name="connsiteX773" fmla="*/ 4680547 w 6265104"/>
                    <a:gd name="connsiteY773" fmla="*/ 5119693 h 6338112"/>
                    <a:gd name="connsiteX774" fmla="*/ 4674319 w 6265104"/>
                    <a:gd name="connsiteY774" fmla="*/ 5186923 h 6338112"/>
                    <a:gd name="connsiteX775" fmla="*/ 4573447 w 6265104"/>
                    <a:gd name="connsiteY775" fmla="*/ 5371185 h 6338112"/>
                    <a:gd name="connsiteX776" fmla="*/ 4455139 w 6265104"/>
                    <a:gd name="connsiteY776" fmla="*/ 5430945 h 6338112"/>
                    <a:gd name="connsiteX777" fmla="*/ 4428987 w 6265104"/>
                    <a:gd name="connsiteY777" fmla="*/ 5443395 h 6338112"/>
                    <a:gd name="connsiteX778" fmla="*/ 4424005 w 6265104"/>
                    <a:gd name="connsiteY778" fmla="*/ 5499421 h 6338112"/>
                    <a:gd name="connsiteX779" fmla="*/ 4528613 w 6265104"/>
                    <a:gd name="connsiteY779" fmla="*/ 5550467 h 6338112"/>
                    <a:gd name="connsiteX780" fmla="*/ 4612053 w 6265104"/>
                    <a:gd name="connsiteY780" fmla="*/ 5581593 h 6338112"/>
                    <a:gd name="connsiteX781" fmla="*/ 4631977 w 6265104"/>
                    <a:gd name="connsiteY781" fmla="*/ 5611473 h 6338112"/>
                    <a:gd name="connsiteX782" fmla="*/ 4584655 w 6265104"/>
                    <a:gd name="connsiteY782" fmla="*/ 5622679 h 6338112"/>
                    <a:gd name="connsiteX783" fmla="*/ 4533595 w 6265104"/>
                    <a:gd name="connsiteY783" fmla="*/ 5627659 h 6338112"/>
                    <a:gd name="connsiteX784" fmla="*/ 4440195 w 6265104"/>
                    <a:gd name="connsiteY784" fmla="*/ 5661273 h 6338112"/>
                    <a:gd name="connsiteX785" fmla="*/ 4401589 w 6265104"/>
                    <a:gd name="connsiteY785" fmla="*/ 5665009 h 6338112"/>
                    <a:gd name="connsiteX786" fmla="*/ 4233467 w 6265104"/>
                    <a:gd name="connsiteY786" fmla="*/ 5660029 h 6338112"/>
                    <a:gd name="connsiteX787" fmla="*/ 4081535 w 6265104"/>
                    <a:gd name="connsiteY787" fmla="*/ 5732239 h 6338112"/>
                    <a:gd name="connsiteX788" fmla="*/ 3944547 w 6265104"/>
                    <a:gd name="connsiteY788" fmla="*/ 5790755 h 6338112"/>
                    <a:gd name="connsiteX789" fmla="*/ 3807559 w 6265104"/>
                    <a:gd name="connsiteY789" fmla="*/ 5799471 h 6338112"/>
                    <a:gd name="connsiteX790" fmla="*/ 3722875 w 6265104"/>
                    <a:gd name="connsiteY790" fmla="*/ 5848025 h 6338112"/>
                    <a:gd name="connsiteX791" fmla="*/ 3671817 w 6265104"/>
                    <a:gd name="connsiteY791" fmla="*/ 5935177 h 6338112"/>
                    <a:gd name="connsiteX792" fmla="*/ 3529847 w 6265104"/>
                    <a:gd name="connsiteY792" fmla="*/ 6041003 h 6338112"/>
                    <a:gd name="connsiteX793" fmla="*/ 3467579 w 6265104"/>
                    <a:gd name="connsiteY793" fmla="*/ 6062169 h 6338112"/>
                    <a:gd name="connsiteX794" fmla="*/ 3435201 w 6265104"/>
                    <a:gd name="connsiteY794" fmla="*/ 6063413 h 6338112"/>
                    <a:gd name="connsiteX795" fmla="*/ 3299459 w 6265104"/>
                    <a:gd name="connsiteY795" fmla="*/ 6090803 h 6338112"/>
                    <a:gd name="connsiteX796" fmla="*/ 3223493 w 6265104"/>
                    <a:gd name="connsiteY796" fmla="*/ 6129399 h 6338112"/>
                    <a:gd name="connsiteX797" fmla="*/ 3171187 w 6265104"/>
                    <a:gd name="connsiteY797" fmla="*/ 6116949 h 6338112"/>
                    <a:gd name="connsiteX798" fmla="*/ 3151263 w 6265104"/>
                    <a:gd name="connsiteY798" fmla="*/ 6140603 h 6338112"/>
                    <a:gd name="connsiteX799" fmla="*/ 3112657 w 6265104"/>
                    <a:gd name="connsiteY799" fmla="*/ 6135623 h 6338112"/>
                    <a:gd name="connsiteX800" fmla="*/ 3085259 w 6265104"/>
                    <a:gd name="connsiteY800" fmla="*/ 6116949 h 6338112"/>
                    <a:gd name="connsiteX801" fmla="*/ 3037935 w 6265104"/>
                    <a:gd name="connsiteY801" fmla="*/ 6074619 h 6338112"/>
                    <a:gd name="connsiteX802" fmla="*/ 3027973 w 6265104"/>
                    <a:gd name="connsiteY802" fmla="*/ 6059679 h 6338112"/>
                    <a:gd name="connsiteX803" fmla="*/ 3014275 w 6265104"/>
                    <a:gd name="connsiteY803" fmla="*/ 6072129 h 6338112"/>
                    <a:gd name="connsiteX804" fmla="*/ 2956989 w 6265104"/>
                    <a:gd name="connsiteY804" fmla="*/ 6146829 h 6338112"/>
                    <a:gd name="connsiteX805" fmla="*/ 2920873 w 6265104"/>
                    <a:gd name="connsiteY805" fmla="*/ 6149319 h 6338112"/>
                    <a:gd name="connsiteX806" fmla="*/ 2869815 w 6265104"/>
                    <a:gd name="connsiteY806" fmla="*/ 6151809 h 6338112"/>
                    <a:gd name="connsiteX807" fmla="*/ 2801321 w 6265104"/>
                    <a:gd name="connsiteY807" fmla="*/ 6172975 h 6338112"/>
                    <a:gd name="connsiteX808" fmla="*/ 2725355 w 6265104"/>
                    <a:gd name="connsiteY808" fmla="*/ 6161769 h 6338112"/>
                    <a:gd name="connsiteX809" fmla="*/ 2597083 w 6265104"/>
                    <a:gd name="connsiteY809" fmla="*/ 6145583 h 6338112"/>
                    <a:gd name="connsiteX810" fmla="*/ 2561527 w 6265104"/>
                    <a:gd name="connsiteY810" fmla="*/ 6138613 h 6338112"/>
                    <a:gd name="connsiteX811" fmla="*/ 2591501 w 6265104"/>
                    <a:gd name="connsiteY811" fmla="*/ 6149309 h 6338112"/>
                    <a:gd name="connsiteX812" fmla="*/ 2382769 w 6265104"/>
                    <a:gd name="connsiteY812" fmla="*/ 6255699 h 6338112"/>
                    <a:gd name="connsiteX813" fmla="*/ 2294027 w 6265104"/>
                    <a:gd name="connsiteY813" fmla="*/ 6315779 h 6338112"/>
                    <a:gd name="connsiteX814" fmla="*/ 2242783 w 6265104"/>
                    <a:gd name="connsiteY814" fmla="*/ 6295753 h 6338112"/>
                    <a:gd name="connsiteX815" fmla="*/ 2214035 w 6265104"/>
                    <a:gd name="connsiteY815" fmla="*/ 6255699 h 6338112"/>
                    <a:gd name="connsiteX816" fmla="*/ 2164039 w 6265104"/>
                    <a:gd name="connsiteY816" fmla="*/ 6161825 h 6338112"/>
                    <a:gd name="connsiteX817" fmla="*/ 2122793 w 6265104"/>
                    <a:gd name="connsiteY817" fmla="*/ 6045421 h 6338112"/>
                    <a:gd name="connsiteX818" fmla="*/ 2074047 w 6265104"/>
                    <a:gd name="connsiteY818" fmla="*/ 5972825 h 6338112"/>
                    <a:gd name="connsiteX819" fmla="*/ 2036551 w 6265104"/>
                    <a:gd name="connsiteY819" fmla="*/ 5969069 h 6338112"/>
                    <a:gd name="connsiteX820" fmla="*/ 2009053 w 6265104"/>
                    <a:gd name="connsiteY820" fmla="*/ 5931521 h 6338112"/>
                    <a:gd name="connsiteX821" fmla="*/ 1981557 w 6265104"/>
                    <a:gd name="connsiteY821" fmla="*/ 5917751 h 6338112"/>
                    <a:gd name="connsiteX822" fmla="*/ 1969057 w 6265104"/>
                    <a:gd name="connsiteY822" fmla="*/ 5877699 h 6338112"/>
                    <a:gd name="connsiteX823" fmla="*/ 1970251 w 6265104"/>
                    <a:gd name="connsiteY823" fmla="*/ 5878203 h 6338112"/>
                    <a:gd name="connsiteX824" fmla="*/ 1889417 w 6265104"/>
                    <a:gd name="connsiteY824" fmla="*/ 5835575 h 6338112"/>
                    <a:gd name="connsiteX825" fmla="*/ 1802553 w 6265104"/>
                    <a:gd name="connsiteY825" fmla="*/ 5794491 h 6338112"/>
                    <a:gd name="connsiteX826" fmla="*/ 1796961 w 6265104"/>
                    <a:gd name="connsiteY826" fmla="*/ 5789767 h 6338112"/>
                    <a:gd name="connsiteX827" fmla="*/ 1767667 w 6265104"/>
                    <a:gd name="connsiteY827" fmla="*/ 5806593 h 6338112"/>
                    <a:gd name="connsiteX828" fmla="*/ 1679299 w 6265104"/>
                    <a:gd name="connsiteY828" fmla="*/ 5875001 h 6338112"/>
                    <a:gd name="connsiteX829" fmla="*/ 1677149 w 6265104"/>
                    <a:gd name="connsiteY829" fmla="*/ 5875285 h 6338112"/>
                    <a:gd name="connsiteX830" fmla="*/ 1680169 w 6265104"/>
                    <a:gd name="connsiteY830" fmla="*/ 5875951 h 6338112"/>
                    <a:gd name="connsiteX831" fmla="*/ 1633373 w 6265104"/>
                    <a:gd name="connsiteY831" fmla="*/ 5896059 h 6338112"/>
                    <a:gd name="connsiteX832" fmla="*/ 1627049 w 6265104"/>
                    <a:gd name="connsiteY832" fmla="*/ 5903599 h 6338112"/>
                    <a:gd name="connsiteX833" fmla="*/ 1596695 w 6265104"/>
                    <a:gd name="connsiteY833" fmla="*/ 5903599 h 6338112"/>
                    <a:gd name="connsiteX834" fmla="*/ 1556223 w 6265104"/>
                    <a:gd name="connsiteY834" fmla="*/ 5735197 h 6338112"/>
                    <a:gd name="connsiteX835" fmla="*/ 1569187 w 6265104"/>
                    <a:gd name="connsiteY835" fmla="*/ 5686499 h 6338112"/>
                    <a:gd name="connsiteX836" fmla="*/ 1572539 w 6265104"/>
                    <a:gd name="connsiteY836" fmla="*/ 5637737 h 6338112"/>
                    <a:gd name="connsiteX837" fmla="*/ 1572257 w 6265104"/>
                    <a:gd name="connsiteY837" fmla="*/ 5637365 h 6338112"/>
                    <a:gd name="connsiteX838" fmla="*/ 1560545 w 6265104"/>
                    <a:gd name="connsiteY838" fmla="*/ 5625795 h 6338112"/>
                    <a:gd name="connsiteX839" fmla="*/ 1539785 w 6265104"/>
                    <a:gd name="connsiteY839" fmla="*/ 5610227 h 6338112"/>
                    <a:gd name="connsiteX840" fmla="*/ 1533559 w 6265104"/>
                    <a:gd name="connsiteY840" fmla="*/ 5599023 h 6338112"/>
                    <a:gd name="connsiteX841" fmla="*/ 1528577 w 6265104"/>
                    <a:gd name="connsiteY841" fmla="*/ 5490707 h 6338112"/>
                    <a:gd name="connsiteX842" fmla="*/ 1597071 w 6265104"/>
                    <a:gd name="connsiteY842" fmla="*/ 5447131 h 6338112"/>
                    <a:gd name="connsiteX843" fmla="*/ 1785119 w 6265104"/>
                    <a:gd name="connsiteY843" fmla="*/ 5448377 h 6338112"/>
                    <a:gd name="connsiteX844" fmla="*/ 1961957 w 6265104"/>
                    <a:gd name="connsiteY844" fmla="*/ 5459581 h 6338112"/>
                    <a:gd name="connsiteX845" fmla="*/ 2060339 w 6265104"/>
                    <a:gd name="connsiteY845" fmla="*/ 5475767 h 6338112"/>
                    <a:gd name="connsiteX846" fmla="*/ 2088983 w 6265104"/>
                    <a:gd name="connsiteY846" fmla="*/ 5479501 h 6338112"/>
                    <a:gd name="connsiteX847" fmla="*/ 2238425 w 6265104"/>
                    <a:gd name="connsiteY847" fmla="*/ 5479501 h 6338112"/>
                    <a:gd name="connsiteX848" fmla="*/ 2451379 w 6265104"/>
                    <a:gd name="connsiteY848" fmla="*/ 5508137 h 6338112"/>
                    <a:gd name="connsiteX849" fmla="*/ 2533571 w 6265104"/>
                    <a:gd name="connsiteY849" fmla="*/ 5503157 h 6338112"/>
                    <a:gd name="connsiteX850" fmla="*/ 2645651 w 6265104"/>
                    <a:gd name="connsiteY850" fmla="*/ 5500667 h 6338112"/>
                    <a:gd name="connsiteX851" fmla="*/ 2699201 w 6265104"/>
                    <a:gd name="connsiteY851" fmla="*/ 5530547 h 6338112"/>
                    <a:gd name="connsiteX852" fmla="*/ 2705575 w 6265104"/>
                    <a:gd name="connsiteY852" fmla="*/ 5535725 h 6338112"/>
                    <a:gd name="connsiteX853" fmla="*/ 2717415 w 6265104"/>
                    <a:gd name="connsiteY853" fmla="*/ 5535611 h 6338112"/>
                    <a:gd name="connsiteX854" fmla="*/ 2771885 w 6265104"/>
                    <a:gd name="connsiteY854" fmla="*/ 5556975 h 6338112"/>
                    <a:gd name="connsiteX855" fmla="*/ 2911377 w 6265104"/>
                    <a:gd name="connsiteY855" fmla="*/ 5558219 h 6338112"/>
                    <a:gd name="connsiteX856" fmla="*/ 3154241 w 6265104"/>
                    <a:gd name="connsiteY856" fmla="*/ 5549503 h 6338112"/>
                    <a:gd name="connsiteX857" fmla="*/ 3189113 w 6265104"/>
                    <a:gd name="connsiteY857" fmla="*/ 5528333 h 6338112"/>
                    <a:gd name="connsiteX858" fmla="*/ 3230213 w 6265104"/>
                    <a:gd name="connsiteY858" fmla="*/ 5503429 h 6338112"/>
                    <a:gd name="connsiteX859" fmla="*/ 3522897 w 6265104"/>
                    <a:gd name="connsiteY859" fmla="*/ 5504675 h 6338112"/>
                    <a:gd name="connsiteX860" fmla="*/ 3673597 w 6265104"/>
                    <a:gd name="connsiteY860" fmla="*/ 5487241 h 6338112"/>
                    <a:gd name="connsiteX861" fmla="*/ 3699751 w 6265104"/>
                    <a:gd name="connsiteY861" fmla="*/ 5483505 h 6338112"/>
                    <a:gd name="connsiteX862" fmla="*/ 3770743 w 6265104"/>
                    <a:gd name="connsiteY862" fmla="*/ 5386375 h 6338112"/>
                    <a:gd name="connsiteX863" fmla="*/ 3800633 w 6265104"/>
                    <a:gd name="connsiteY863" fmla="*/ 5322869 h 6338112"/>
                    <a:gd name="connsiteX864" fmla="*/ 3823053 w 6265104"/>
                    <a:gd name="connsiteY864" fmla="*/ 5304189 h 6338112"/>
                    <a:gd name="connsiteX865" fmla="*/ 3891007 w 6265104"/>
                    <a:gd name="connsiteY865" fmla="*/ 5229591 h 6338112"/>
                    <a:gd name="connsiteX866" fmla="*/ 3923305 w 6265104"/>
                    <a:gd name="connsiteY866" fmla="*/ 5220401 h 6338112"/>
                    <a:gd name="connsiteX867" fmla="*/ 3926007 w 6265104"/>
                    <a:gd name="connsiteY867" fmla="*/ 5212421 h 6338112"/>
                    <a:gd name="connsiteX868" fmla="*/ 3931299 w 6265104"/>
                    <a:gd name="connsiteY868" fmla="*/ 5205105 h 6338112"/>
                    <a:gd name="connsiteX869" fmla="*/ 4049595 w 6265104"/>
                    <a:gd name="connsiteY869" fmla="*/ 5071870 h 6338112"/>
                    <a:gd name="connsiteX870" fmla="*/ 4172871 w 6265104"/>
                    <a:gd name="connsiteY870" fmla="*/ 4971009 h 6338112"/>
                    <a:gd name="connsiteX871" fmla="*/ 4172621 w 6265104"/>
                    <a:gd name="connsiteY871" fmla="*/ 4972113 h 6338112"/>
                    <a:gd name="connsiteX872" fmla="*/ 4176763 w 6265104"/>
                    <a:gd name="connsiteY872" fmla="*/ 4967973 h 6338112"/>
                    <a:gd name="connsiteX873" fmla="*/ 4226581 w 6265104"/>
                    <a:gd name="connsiteY873" fmla="*/ 4948049 h 6338112"/>
                    <a:gd name="connsiteX874" fmla="*/ 4282627 w 6265104"/>
                    <a:gd name="connsiteY874" fmla="*/ 4915673 h 6338112"/>
                    <a:gd name="connsiteX875" fmla="*/ 4296327 w 6265104"/>
                    <a:gd name="connsiteY875" fmla="*/ 4901975 h 6338112"/>
                    <a:gd name="connsiteX876" fmla="*/ 4296489 w 6265104"/>
                    <a:gd name="connsiteY876" fmla="*/ 4901498 h 6338112"/>
                    <a:gd name="connsiteX877" fmla="*/ 4289535 w 6265104"/>
                    <a:gd name="connsiteY877" fmla="*/ 4876468 h 6338112"/>
                    <a:gd name="connsiteX878" fmla="*/ 4262391 w 6265104"/>
                    <a:gd name="connsiteY878" fmla="*/ 4865057 h 6338112"/>
                    <a:gd name="connsiteX879" fmla="*/ 4242539 w 6265104"/>
                    <a:gd name="connsiteY879" fmla="*/ 4851301 h 6338112"/>
                    <a:gd name="connsiteX880" fmla="*/ 4258669 w 6265104"/>
                    <a:gd name="connsiteY880" fmla="*/ 4825041 h 6338112"/>
                    <a:gd name="connsiteX881" fmla="*/ 4268597 w 6265104"/>
                    <a:gd name="connsiteY881" fmla="*/ 4792528 h 6338112"/>
                    <a:gd name="connsiteX882" fmla="*/ 4268597 w 6265104"/>
                    <a:gd name="connsiteY882" fmla="*/ 4706245 h 6338112"/>
                    <a:gd name="connsiteX883" fmla="*/ 4288449 w 6265104"/>
                    <a:gd name="connsiteY883" fmla="*/ 4684986 h 6338112"/>
                    <a:gd name="connsiteX884" fmla="*/ 4356697 w 6265104"/>
                    <a:gd name="connsiteY884" fmla="*/ 4609957 h 6338112"/>
                    <a:gd name="connsiteX885" fmla="*/ 4458447 w 6265104"/>
                    <a:gd name="connsiteY885" fmla="*/ 4524924 h 6338112"/>
                    <a:gd name="connsiteX886" fmla="*/ 4526695 w 6265104"/>
                    <a:gd name="connsiteY886" fmla="*/ 4568691 h 6338112"/>
                    <a:gd name="connsiteX887" fmla="*/ 4560663 w 6265104"/>
                    <a:gd name="connsiteY887" fmla="*/ 4607769 h 6338112"/>
                    <a:gd name="connsiteX888" fmla="*/ 4584639 w 6265104"/>
                    <a:gd name="connsiteY888" fmla="*/ 4649650 h 6338112"/>
                    <a:gd name="connsiteX889" fmla="*/ 4586519 w 6265104"/>
                    <a:gd name="connsiteY889" fmla="*/ 4651680 h 6338112"/>
                    <a:gd name="connsiteX890" fmla="*/ 4592323 w 6265104"/>
                    <a:gd name="connsiteY890" fmla="*/ 4653116 h 6338112"/>
                    <a:gd name="connsiteX891" fmla="*/ 4604637 w 6265104"/>
                    <a:gd name="connsiteY891" fmla="*/ 4649978 h 6338112"/>
                    <a:gd name="connsiteX892" fmla="*/ 4622507 w 6265104"/>
                    <a:gd name="connsiteY892" fmla="*/ 4635810 h 6338112"/>
                    <a:gd name="connsiteX893" fmla="*/ 4642749 w 6265104"/>
                    <a:gd name="connsiteY893" fmla="*/ 4635810 h 6338112"/>
                    <a:gd name="connsiteX894" fmla="*/ 4643981 w 6265104"/>
                    <a:gd name="connsiteY894" fmla="*/ 4636557 h 6338112"/>
                    <a:gd name="connsiteX895" fmla="*/ 4638829 w 6265104"/>
                    <a:gd name="connsiteY895" fmla="*/ 4629403 h 6338112"/>
                    <a:gd name="connsiteX896" fmla="*/ 4643813 w 6265104"/>
                    <a:gd name="connsiteY896" fmla="*/ 4621925 h 6338112"/>
                    <a:gd name="connsiteX897" fmla="*/ 4722333 w 6265104"/>
                    <a:gd name="connsiteY897" fmla="*/ 4618186 h 6338112"/>
                    <a:gd name="connsiteX898" fmla="*/ 4810823 w 6265104"/>
                    <a:gd name="connsiteY898" fmla="*/ 4570822 h 6338112"/>
                    <a:gd name="connsiteX899" fmla="*/ 4829517 w 6265104"/>
                    <a:gd name="connsiteY899" fmla="*/ 4554619 h 6338112"/>
                    <a:gd name="connsiteX900" fmla="*/ 4851951 w 6265104"/>
                    <a:gd name="connsiteY900" fmla="*/ 4509748 h 6338112"/>
                    <a:gd name="connsiteX901" fmla="*/ 4841981 w 6265104"/>
                    <a:gd name="connsiteY901" fmla="*/ 4438703 h 6338112"/>
                    <a:gd name="connsiteX902" fmla="*/ 4819547 w 6265104"/>
                    <a:gd name="connsiteY902" fmla="*/ 4402557 h 6338112"/>
                    <a:gd name="connsiteX903" fmla="*/ 4768447 w 6265104"/>
                    <a:gd name="connsiteY903" fmla="*/ 4341483 h 6338112"/>
                    <a:gd name="connsiteX904" fmla="*/ 4717347 w 6265104"/>
                    <a:gd name="connsiteY904" fmla="*/ 4297859 h 6338112"/>
                    <a:gd name="connsiteX905" fmla="*/ 4679957 w 6265104"/>
                    <a:gd name="connsiteY905" fmla="*/ 4289134 h 6338112"/>
                    <a:gd name="connsiteX906" fmla="*/ 4707377 w 6265104"/>
                    <a:gd name="connsiteY906" fmla="*/ 4274177 h 6338112"/>
                    <a:gd name="connsiteX907" fmla="*/ 4809575 w 6265104"/>
                    <a:gd name="connsiteY907" fmla="*/ 4264206 h 6338112"/>
                    <a:gd name="connsiteX908" fmla="*/ 4825779 w 6265104"/>
                    <a:gd name="connsiteY908" fmla="*/ 4262959 h 6338112"/>
                    <a:gd name="connsiteX909" fmla="*/ 4994033 w 6265104"/>
                    <a:gd name="connsiteY909" fmla="*/ 4245509 h 6338112"/>
                    <a:gd name="connsiteX910" fmla="*/ 5056349 w 6265104"/>
                    <a:gd name="connsiteY910" fmla="*/ 4218088 h 6338112"/>
                    <a:gd name="connsiteX911" fmla="*/ 5041393 w 6265104"/>
                    <a:gd name="connsiteY911" fmla="*/ 4088462 h 6338112"/>
                    <a:gd name="connsiteX912" fmla="*/ 4899311 w 6265104"/>
                    <a:gd name="connsiteY912" fmla="*/ 4047330 h 6338112"/>
                    <a:gd name="connsiteX913" fmla="*/ 4818301 w 6265104"/>
                    <a:gd name="connsiteY913" fmla="*/ 4046084 h 6338112"/>
                    <a:gd name="connsiteX914" fmla="*/ 4778417 w 6265104"/>
                    <a:gd name="connsiteY914" fmla="*/ 4027388 h 6338112"/>
                    <a:gd name="connsiteX915" fmla="*/ 4813315 w 6265104"/>
                    <a:gd name="connsiteY915" fmla="*/ 4016170 h 6338112"/>
                    <a:gd name="connsiteX916" fmla="*/ 4843227 w 6265104"/>
                    <a:gd name="connsiteY916" fmla="*/ 3986256 h 6338112"/>
                    <a:gd name="connsiteX917" fmla="*/ 4876877 w 6265104"/>
                    <a:gd name="connsiteY917" fmla="*/ 3931414 h 6338112"/>
                    <a:gd name="connsiteX918" fmla="*/ 4894327 w 6265104"/>
                    <a:gd name="connsiteY918" fmla="*/ 3892776 h 6338112"/>
                    <a:gd name="connsiteX919" fmla="*/ 4889341 w 6265104"/>
                    <a:gd name="connsiteY919" fmla="*/ 3826716 h 6338112"/>
                    <a:gd name="connsiteX920" fmla="*/ 4896819 w 6265104"/>
                    <a:gd name="connsiteY920" fmla="*/ 3799295 h 6338112"/>
                    <a:gd name="connsiteX921" fmla="*/ 4977831 w 6265104"/>
                    <a:gd name="connsiteY921" fmla="*/ 3697089 h 6338112"/>
                    <a:gd name="connsiteX922" fmla="*/ 5004003 w 6265104"/>
                    <a:gd name="connsiteY922" fmla="*/ 3634769 h 6338112"/>
                    <a:gd name="connsiteX923" fmla="*/ 5045133 w 6265104"/>
                    <a:gd name="connsiteY923" fmla="*/ 3535056 h 6338112"/>
                    <a:gd name="connsiteX924" fmla="*/ 5078783 w 6265104"/>
                    <a:gd name="connsiteY924" fmla="*/ 3525085 h 6338112"/>
                    <a:gd name="connsiteX925" fmla="*/ 5117419 w 6265104"/>
                    <a:gd name="connsiteY925" fmla="*/ 3513867 h 6338112"/>
                    <a:gd name="connsiteX926" fmla="*/ 5148579 w 6265104"/>
                    <a:gd name="connsiteY926" fmla="*/ 3467750 h 6338112"/>
                    <a:gd name="connsiteX927" fmla="*/ 5232083 w 6265104"/>
                    <a:gd name="connsiteY927" fmla="*/ 3364298 h 6338112"/>
                    <a:gd name="connsiteX928" fmla="*/ 5250777 w 6265104"/>
                    <a:gd name="connsiteY928" fmla="*/ 3319428 h 6338112"/>
                    <a:gd name="connsiteX929" fmla="*/ 5254517 w 6265104"/>
                    <a:gd name="connsiteY929" fmla="*/ 3204758 h 6338112"/>
                    <a:gd name="connsiteX930" fmla="*/ 5250777 w 6265104"/>
                    <a:gd name="connsiteY930" fmla="*/ 3146177 h 6338112"/>
                    <a:gd name="connsiteX931" fmla="*/ 5228343 w 6265104"/>
                    <a:gd name="connsiteY931" fmla="*/ 3131220 h 6338112"/>
                    <a:gd name="connsiteX932" fmla="*/ 5188461 w 6265104"/>
                    <a:gd name="connsiteY932" fmla="*/ 3098813 h 6338112"/>
                    <a:gd name="connsiteX933" fmla="*/ 5219619 w 6265104"/>
                    <a:gd name="connsiteY933" fmla="*/ 3052696 h 6338112"/>
                    <a:gd name="connsiteX934" fmla="*/ 5234575 w 6265104"/>
                    <a:gd name="connsiteY934" fmla="*/ 3038985 h 6338112"/>
                    <a:gd name="connsiteX935" fmla="*/ 5209649 w 6265104"/>
                    <a:gd name="connsiteY935" fmla="*/ 3017796 h 6338112"/>
                    <a:gd name="connsiteX936" fmla="*/ 5197185 w 6265104"/>
                    <a:gd name="connsiteY936" fmla="*/ 3035246 h 6338112"/>
                    <a:gd name="connsiteX937" fmla="*/ 5159795 w 6265104"/>
                    <a:gd name="connsiteY937" fmla="*/ 3045217 h 6338112"/>
                    <a:gd name="connsiteX938" fmla="*/ 5129883 w 6265104"/>
                    <a:gd name="connsiteY938" fmla="*/ 3022782 h 6338112"/>
                    <a:gd name="connsiteX939" fmla="*/ 5112435 w 6265104"/>
                    <a:gd name="connsiteY939" fmla="*/ 2947997 h 6338112"/>
                    <a:gd name="connsiteX940" fmla="*/ 5132375 w 6265104"/>
                    <a:gd name="connsiteY940" fmla="*/ 2945504 h 6338112"/>
                    <a:gd name="connsiteX941" fmla="*/ 5203417 w 6265104"/>
                    <a:gd name="connsiteY941" fmla="*/ 2947997 h 6338112"/>
                    <a:gd name="connsiteX942" fmla="*/ 5228343 w 6265104"/>
                    <a:gd name="connsiteY942" fmla="*/ 2939272 h 6338112"/>
                    <a:gd name="connsiteX943" fmla="*/ 5202171 w 6265104"/>
                    <a:gd name="connsiteY943" fmla="*/ 2929301 h 6338112"/>
                    <a:gd name="connsiteX944" fmla="*/ 5175999 w 6265104"/>
                    <a:gd name="connsiteY944" fmla="*/ 2870720 h 6338112"/>
                    <a:gd name="connsiteX945" fmla="*/ 5199679 w 6265104"/>
                    <a:gd name="connsiteY945" fmla="*/ 2824603 h 6338112"/>
                    <a:gd name="connsiteX946" fmla="*/ 5205911 w 6265104"/>
                    <a:gd name="connsiteY946" fmla="*/ 2799675 h 6338112"/>
                    <a:gd name="connsiteX947" fmla="*/ 5205911 w 6265104"/>
                    <a:gd name="connsiteY947" fmla="*/ 2708687 h 6338112"/>
                    <a:gd name="connsiteX948" fmla="*/ 5190955 w 6265104"/>
                    <a:gd name="connsiteY948" fmla="*/ 2689991 h 6338112"/>
                    <a:gd name="connsiteX949" fmla="*/ 5171013 w 6265104"/>
                    <a:gd name="connsiteY949" fmla="*/ 2696223 h 6338112"/>
                    <a:gd name="connsiteX950" fmla="*/ 5106203 w 6265104"/>
                    <a:gd name="connsiteY950" fmla="*/ 2682512 h 6338112"/>
                    <a:gd name="connsiteX951" fmla="*/ 5076291 w 6265104"/>
                    <a:gd name="connsiteY951" fmla="*/ 2660077 h 6338112"/>
                    <a:gd name="connsiteX952" fmla="*/ 5053857 w 6265104"/>
                    <a:gd name="connsiteY952" fmla="*/ 2633902 h 6338112"/>
                    <a:gd name="connsiteX953" fmla="*/ 5081277 w 6265104"/>
                    <a:gd name="connsiteY953" fmla="*/ 2606481 h 6338112"/>
                    <a:gd name="connsiteX954" fmla="*/ 5136115 w 6265104"/>
                    <a:gd name="connsiteY954" fmla="*/ 2542914 h 6338112"/>
                    <a:gd name="connsiteX955" fmla="*/ 5102463 w 6265104"/>
                    <a:gd name="connsiteY955" fmla="*/ 2564103 h 6338112"/>
                    <a:gd name="connsiteX956" fmla="*/ 5057595 w 6265104"/>
                    <a:gd name="connsiteY956" fmla="*/ 2571582 h 6338112"/>
                    <a:gd name="connsiteX957" fmla="*/ 5055103 w 6265104"/>
                    <a:gd name="connsiteY957" fmla="*/ 2536682 h 6338112"/>
                    <a:gd name="connsiteX958" fmla="*/ 5051365 w 6265104"/>
                    <a:gd name="connsiteY958" fmla="*/ 2519232 h 6338112"/>
                    <a:gd name="connsiteX959" fmla="*/ 5030177 w 6265104"/>
                    <a:gd name="connsiteY959" fmla="*/ 2389606 h 6338112"/>
                    <a:gd name="connsiteX960" fmla="*/ 5033915 w 6265104"/>
                    <a:gd name="connsiteY960" fmla="*/ 2383374 h 6338112"/>
                    <a:gd name="connsiteX961" fmla="*/ 5023945 w 6265104"/>
                    <a:gd name="connsiteY961" fmla="*/ 2317314 h 6338112"/>
                    <a:gd name="connsiteX962" fmla="*/ 5012729 w 6265104"/>
                    <a:gd name="connsiteY962" fmla="*/ 2256240 h 6338112"/>
                    <a:gd name="connsiteX963" fmla="*/ 5010235 w 6265104"/>
                    <a:gd name="connsiteY963" fmla="*/ 2220094 h 6338112"/>
                    <a:gd name="connsiteX964" fmla="*/ 5023945 w 6265104"/>
                    <a:gd name="connsiteY964" fmla="*/ 2193920 h 6338112"/>
                    <a:gd name="connsiteX965" fmla="*/ 4985309 w 6265104"/>
                    <a:gd name="connsiteY965" fmla="*/ 2134092 h 6338112"/>
                    <a:gd name="connsiteX966" fmla="*/ 4873139 w 6265104"/>
                    <a:gd name="connsiteY966" fmla="*/ 2155281 h 6338112"/>
                    <a:gd name="connsiteX967" fmla="*/ 4846965 w 6265104"/>
                    <a:gd name="connsiteY967" fmla="*/ 2159020 h 6338112"/>
                    <a:gd name="connsiteX968" fmla="*/ 4800851 w 6265104"/>
                    <a:gd name="connsiteY968" fmla="*/ 2177716 h 6338112"/>
                    <a:gd name="connsiteX969" fmla="*/ 4764709 w 6265104"/>
                    <a:gd name="connsiteY969" fmla="*/ 2168991 h 6338112"/>
                    <a:gd name="connsiteX970" fmla="*/ 4741027 w 6265104"/>
                    <a:gd name="connsiteY970" fmla="*/ 2134092 h 6338112"/>
                    <a:gd name="connsiteX971" fmla="*/ 4686189 w 6265104"/>
                    <a:gd name="connsiteY971" fmla="*/ 2172731 h 6338112"/>
                    <a:gd name="connsiteX972" fmla="*/ 4682451 w 6265104"/>
                    <a:gd name="connsiteY972" fmla="*/ 2192673 h 6338112"/>
                    <a:gd name="connsiteX973" fmla="*/ 4637583 w 6265104"/>
                    <a:gd name="connsiteY973" fmla="*/ 2231312 h 6338112"/>
                    <a:gd name="connsiteX974" fmla="*/ 4620133 w 6265104"/>
                    <a:gd name="connsiteY974" fmla="*/ 2231312 h 6338112"/>
                    <a:gd name="connsiteX975" fmla="*/ 4497993 w 6265104"/>
                    <a:gd name="connsiteY975" fmla="*/ 2212616 h 6338112"/>
                    <a:gd name="connsiteX976" fmla="*/ 4484283 w 6265104"/>
                    <a:gd name="connsiteY976" fmla="*/ 2202645 h 6338112"/>
                    <a:gd name="connsiteX977" fmla="*/ 4468081 w 6265104"/>
                    <a:gd name="connsiteY977" fmla="*/ 2177716 h 6338112"/>
                    <a:gd name="connsiteX978" fmla="*/ 4416981 w 6265104"/>
                    <a:gd name="connsiteY978" fmla="*/ 2191427 h 6338112"/>
                    <a:gd name="connsiteX979" fmla="*/ 4413243 w 6265104"/>
                    <a:gd name="connsiteY979" fmla="*/ 2213862 h 6338112"/>
                    <a:gd name="connsiteX980" fmla="*/ 4416981 w 6265104"/>
                    <a:gd name="connsiteY980" fmla="*/ 2247515 h 6338112"/>
                    <a:gd name="connsiteX981" fmla="*/ 4380837 w 6265104"/>
                    <a:gd name="connsiteY981" fmla="*/ 2258733 h 6338112"/>
                    <a:gd name="connsiteX982" fmla="*/ 4339709 w 6265104"/>
                    <a:gd name="connsiteY982" fmla="*/ 2248762 h 6338112"/>
                    <a:gd name="connsiteX983" fmla="*/ 4317275 w 6265104"/>
                    <a:gd name="connsiteY983" fmla="*/ 2243776 h 6338112"/>
                    <a:gd name="connsiteX984" fmla="*/ 4221307 w 6265104"/>
                    <a:gd name="connsiteY984" fmla="*/ 2254994 h 6338112"/>
                    <a:gd name="connsiteX985" fmla="*/ 4178931 w 6265104"/>
                    <a:gd name="connsiteY985" fmla="*/ 2227573 h 6338112"/>
                    <a:gd name="connsiteX986" fmla="*/ 4173947 w 6265104"/>
                    <a:gd name="connsiteY986" fmla="*/ 2206384 h 6338112"/>
                    <a:gd name="connsiteX987" fmla="*/ 4137803 w 6265104"/>
                    <a:gd name="connsiteY987" fmla="*/ 2191427 h 6338112"/>
                    <a:gd name="connsiteX988" fmla="*/ 4095427 w 6265104"/>
                    <a:gd name="connsiteY988" fmla="*/ 2252501 h 6338112"/>
                    <a:gd name="connsiteX989" fmla="*/ 4051805 w 6265104"/>
                    <a:gd name="connsiteY989" fmla="*/ 2281168 h 6338112"/>
                    <a:gd name="connsiteX990" fmla="*/ 4025633 w 6265104"/>
                    <a:gd name="connsiteY990" fmla="*/ 2246269 h 6338112"/>
                    <a:gd name="connsiteX991" fmla="*/ 3972041 w 6265104"/>
                    <a:gd name="connsiteY991" fmla="*/ 2393345 h 6338112"/>
                    <a:gd name="connsiteX992" fmla="*/ 3983257 w 6265104"/>
                    <a:gd name="connsiteY992" fmla="*/ 2461898 h 6338112"/>
                    <a:gd name="connsiteX993" fmla="*/ 3982011 w 6265104"/>
                    <a:gd name="connsiteY993" fmla="*/ 2521725 h 6338112"/>
                    <a:gd name="connsiteX994" fmla="*/ 3927173 w 6265104"/>
                    <a:gd name="connsiteY994" fmla="*/ 2595263 h 6338112"/>
                    <a:gd name="connsiteX995" fmla="*/ 3980765 w 6265104"/>
                    <a:gd name="connsiteY995" fmla="*/ 2620192 h 6338112"/>
                    <a:gd name="connsiteX996" fmla="*/ 3970795 w 6265104"/>
                    <a:gd name="connsiteY996" fmla="*/ 2702455 h 6338112"/>
                    <a:gd name="connsiteX997" fmla="*/ 3929665 w 6265104"/>
                    <a:gd name="connsiteY997" fmla="*/ 2726136 h 6338112"/>
                    <a:gd name="connsiteX998" fmla="*/ 3988243 w 6265104"/>
                    <a:gd name="connsiteY998" fmla="*/ 2741093 h 6338112"/>
                    <a:gd name="connsiteX999" fmla="*/ 3995721 w 6265104"/>
                    <a:gd name="connsiteY999" fmla="*/ 2800921 h 6338112"/>
                    <a:gd name="connsiteX1000" fmla="*/ 3920941 w 6265104"/>
                    <a:gd name="connsiteY1000" fmla="*/ 2820863 h 6338112"/>
                    <a:gd name="connsiteX1001" fmla="*/ 3868595 w 6265104"/>
                    <a:gd name="connsiteY1001" fmla="*/ 2790950 h 6338112"/>
                    <a:gd name="connsiteX1002" fmla="*/ 3827467 w 6265104"/>
                    <a:gd name="connsiteY1002" fmla="*/ 2769761 h 6338112"/>
                    <a:gd name="connsiteX1003" fmla="*/ 3783845 w 6265104"/>
                    <a:gd name="connsiteY1003" fmla="*/ 2766021 h 6338112"/>
                    <a:gd name="connsiteX1004" fmla="*/ 3743961 w 6265104"/>
                    <a:gd name="connsiteY1004" fmla="*/ 2742340 h 6338112"/>
                    <a:gd name="connsiteX1005" fmla="*/ 3733991 w 6265104"/>
                    <a:gd name="connsiteY1005" fmla="*/ 2673787 h 6338112"/>
                    <a:gd name="connsiteX1006" fmla="*/ 3745209 w 6265104"/>
                    <a:gd name="connsiteY1006" fmla="*/ 2628916 h 6338112"/>
                    <a:gd name="connsiteX1007" fmla="*/ 3772627 w 6265104"/>
                    <a:gd name="connsiteY1007" fmla="*/ 2580307 h 6338112"/>
                    <a:gd name="connsiteX1008" fmla="*/ 3817495 w 6265104"/>
                    <a:gd name="connsiteY1008" fmla="*/ 2565350 h 6338112"/>
                    <a:gd name="connsiteX1009" fmla="*/ 3838683 w 6265104"/>
                    <a:gd name="connsiteY1009" fmla="*/ 2571582 h 6338112"/>
                    <a:gd name="connsiteX1010" fmla="*/ 3849901 w 6265104"/>
                    <a:gd name="connsiteY1010" fmla="*/ 2535436 h 6338112"/>
                    <a:gd name="connsiteX1011" fmla="*/ 3740223 w 6265104"/>
                    <a:gd name="connsiteY1011" fmla="*/ 2458158 h 6338112"/>
                    <a:gd name="connsiteX1012" fmla="*/ 3697847 w 6265104"/>
                    <a:gd name="connsiteY1012" fmla="*/ 2433230 h 6338112"/>
                    <a:gd name="connsiteX1013" fmla="*/ 3649241 w 6265104"/>
                    <a:gd name="connsiteY1013" fmla="*/ 2328532 h 6338112"/>
                    <a:gd name="connsiteX1014" fmla="*/ 3646747 w 6265104"/>
                    <a:gd name="connsiteY1014" fmla="*/ 2296125 h 6338112"/>
                    <a:gd name="connsiteX1015" fmla="*/ 3671675 w 6265104"/>
                    <a:gd name="connsiteY1015" fmla="*/ 2207630 h 6338112"/>
                    <a:gd name="connsiteX1016" fmla="*/ 3710311 w 6265104"/>
                    <a:gd name="connsiteY1016" fmla="*/ 2187688 h 6338112"/>
                    <a:gd name="connsiteX1017" fmla="*/ 3730253 w 6265104"/>
                    <a:gd name="connsiteY1017" fmla="*/ 2178963 h 6338112"/>
                    <a:gd name="connsiteX1018" fmla="*/ 3753933 w 6265104"/>
                    <a:gd name="connsiteY1018" fmla="*/ 2165252 h 6338112"/>
                    <a:gd name="connsiteX1019" fmla="*/ 3929665 w 6265104"/>
                    <a:gd name="connsiteY1019" fmla="*/ 2236298 h 6338112"/>
                    <a:gd name="connsiteX1020" fmla="*/ 3899753 w 6265104"/>
                    <a:gd name="connsiteY1020" fmla="*/ 2126614 h 6338112"/>
                    <a:gd name="connsiteX1021" fmla="*/ 3878565 w 6265104"/>
                    <a:gd name="connsiteY1021" fmla="*/ 2099193 h 6338112"/>
                    <a:gd name="connsiteX1022" fmla="*/ 3796307 w 6265104"/>
                    <a:gd name="connsiteY1022" fmla="*/ 2059307 h 6338112"/>
                    <a:gd name="connsiteX1023" fmla="*/ 3676659 w 6265104"/>
                    <a:gd name="connsiteY1023" fmla="*/ 2085482 h 6338112"/>
                    <a:gd name="connsiteX1024" fmla="*/ 3646747 w 6265104"/>
                    <a:gd name="connsiteY1024" fmla="*/ 2084236 h 6338112"/>
                    <a:gd name="connsiteX1025" fmla="*/ 3634285 w 6265104"/>
                    <a:gd name="connsiteY1025" fmla="*/ 2051829 h 6338112"/>
                    <a:gd name="connsiteX1026" fmla="*/ 3608111 w 6265104"/>
                    <a:gd name="connsiteY1026" fmla="*/ 2015683 h 6338112"/>
                    <a:gd name="connsiteX1027" fmla="*/ 3553273 w 6265104"/>
                    <a:gd name="connsiteY1027" fmla="*/ 2001973 h 6338112"/>
                    <a:gd name="connsiteX1028" fmla="*/ 3568229 w 6265104"/>
                    <a:gd name="connsiteY1028" fmla="*/ 2040611 h 6338112"/>
                    <a:gd name="connsiteX1029" fmla="*/ 3553273 w 6265104"/>
                    <a:gd name="connsiteY1029" fmla="*/ 2080496 h 6338112"/>
                    <a:gd name="connsiteX1030" fmla="*/ 3524881 w 6265104"/>
                    <a:gd name="connsiteY1030" fmla="*/ 2089962 h 6338112"/>
                    <a:gd name="connsiteX1031" fmla="*/ 3514665 w 6265104"/>
                    <a:gd name="connsiteY1031" fmla="*/ 2080523 h 6338112"/>
                    <a:gd name="connsiteX1032" fmla="*/ 3494415 w 6265104"/>
                    <a:gd name="connsiteY1032" fmla="*/ 2082286 h 6338112"/>
                    <a:gd name="connsiteX1033" fmla="*/ 3465789 w 6265104"/>
                    <a:gd name="connsiteY1033" fmla="*/ 2084778 h 6338112"/>
                    <a:gd name="connsiteX1034" fmla="*/ 3443385 w 6265104"/>
                    <a:gd name="connsiteY1034" fmla="*/ 2066082 h 6338112"/>
                    <a:gd name="connsiteX1035" fmla="*/ 3427203 w 6265104"/>
                    <a:gd name="connsiteY1035" fmla="*/ 2031183 h 6338112"/>
                    <a:gd name="connsiteX1036" fmla="*/ 3378661 w 6265104"/>
                    <a:gd name="connsiteY1036" fmla="*/ 2072314 h 6338112"/>
                    <a:gd name="connsiteX1037" fmla="*/ 3368705 w 6265104"/>
                    <a:gd name="connsiteY1037" fmla="*/ 2089764 h 6338112"/>
                    <a:gd name="connsiteX1038" fmla="*/ 3384885 w 6265104"/>
                    <a:gd name="connsiteY1038" fmla="*/ 2128402 h 6338112"/>
                    <a:gd name="connsiteX1039" fmla="*/ 3397331 w 6265104"/>
                    <a:gd name="connsiteY1039" fmla="*/ 2163301 h 6338112"/>
                    <a:gd name="connsiteX1040" fmla="*/ 3378661 w 6265104"/>
                    <a:gd name="connsiteY1040" fmla="*/ 2193214 h 6338112"/>
                    <a:gd name="connsiteX1041" fmla="*/ 3348789 w 6265104"/>
                    <a:gd name="connsiteY1041" fmla="*/ 2179504 h 6338112"/>
                    <a:gd name="connsiteX1042" fmla="*/ 3338833 w 6265104"/>
                    <a:gd name="connsiteY1042" fmla="*/ 2164547 h 6338112"/>
                    <a:gd name="connsiteX1043" fmla="*/ 3280333 w 6265104"/>
                    <a:gd name="connsiteY1043" fmla="*/ 2210664 h 6338112"/>
                    <a:gd name="connsiteX1044" fmla="*/ 3246727 w 6265104"/>
                    <a:gd name="connsiteY1044" fmla="*/ 2214403 h 6338112"/>
                    <a:gd name="connsiteX1045" fmla="*/ 3231791 w 6265104"/>
                    <a:gd name="connsiteY1045" fmla="*/ 2179504 h 6338112"/>
                    <a:gd name="connsiteX1046" fmla="*/ 3262907 w 6265104"/>
                    <a:gd name="connsiteY1046" fmla="*/ 2122170 h 6338112"/>
                    <a:gd name="connsiteX1047" fmla="*/ 3270375 w 6265104"/>
                    <a:gd name="connsiteY1047" fmla="*/ 2079793 h 6338112"/>
                    <a:gd name="connsiteX1048" fmla="*/ 3279089 w 6265104"/>
                    <a:gd name="connsiteY1048" fmla="*/ 2027444 h 6338112"/>
                    <a:gd name="connsiteX1049" fmla="*/ 3272865 w 6265104"/>
                    <a:gd name="connsiteY1049" fmla="*/ 2001270 h 6338112"/>
                    <a:gd name="connsiteX1050" fmla="*/ 3257929 w 6265104"/>
                    <a:gd name="connsiteY1050" fmla="*/ 2019966 h 6338112"/>
                    <a:gd name="connsiteX1051" fmla="*/ 3221833 w 6265104"/>
                    <a:gd name="connsiteY1051" fmla="*/ 2047387 h 6338112"/>
                    <a:gd name="connsiteX1052" fmla="*/ 3189473 w 6265104"/>
                    <a:gd name="connsiteY1052" fmla="*/ 2049879 h 6338112"/>
                    <a:gd name="connsiteX1053" fmla="*/ 3130973 w 6265104"/>
                    <a:gd name="connsiteY1053" fmla="*/ 2036169 h 6338112"/>
                    <a:gd name="connsiteX1054" fmla="*/ 3102345 w 6265104"/>
                    <a:gd name="connsiteY1054" fmla="*/ 2024952 h 6338112"/>
                    <a:gd name="connsiteX1055" fmla="*/ 3074963 w 6265104"/>
                    <a:gd name="connsiteY1055" fmla="*/ 2069822 h 6338112"/>
                    <a:gd name="connsiteX1056" fmla="*/ 3056293 w 6265104"/>
                    <a:gd name="connsiteY1056" fmla="*/ 2134634 h 6338112"/>
                    <a:gd name="connsiteX1057" fmla="*/ 3005261 w 6265104"/>
                    <a:gd name="connsiteY1057" fmla="*/ 2198200 h 6338112"/>
                    <a:gd name="connsiteX1058" fmla="*/ 2952985 w 6265104"/>
                    <a:gd name="connsiteY1058" fmla="*/ 2236838 h 6338112"/>
                    <a:gd name="connsiteX1059" fmla="*/ 2991571 w 6265104"/>
                    <a:gd name="connsiteY1059" fmla="*/ 2300404 h 6338112"/>
                    <a:gd name="connsiteX1060" fmla="*/ 2997793 w 6265104"/>
                    <a:gd name="connsiteY1060" fmla="*/ 2324086 h 6338112"/>
                    <a:gd name="connsiteX1061" fmla="*/ 3023931 w 6265104"/>
                    <a:gd name="connsiteY1061" fmla="*/ 2378927 h 6338112"/>
                    <a:gd name="connsiteX1062" fmla="*/ 3058783 w 6265104"/>
                    <a:gd name="connsiteY1062" fmla="*/ 2422551 h 6338112"/>
                    <a:gd name="connsiteX1063" fmla="*/ 3108569 w 6265104"/>
                    <a:gd name="connsiteY1063" fmla="*/ 2478638 h 6338112"/>
                    <a:gd name="connsiteX1064" fmla="*/ 3119771 w 6265104"/>
                    <a:gd name="connsiteY1064" fmla="*/ 2489856 h 6338112"/>
                    <a:gd name="connsiteX1065" fmla="*/ 3138441 w 6265104"/>
                    <a:gd name="connsiteY1065" fmla="*/ 2587074 h 6338112"/>
                    <a:gd name="connsiteX1066" fmla="*/ 3112303 w 6265104"/>
                    <a:gd name="connsiteY1066" fmla="*/ 2635684 h 6338112"/>
                    <a:gd name="connsiteX1067" fmla="*/ 3063761 w 6265104"/>
                    <a:gd name="connsiteY1067" fmla="*/ 2706728 h 6338112"/>
                    <a:gd name="connsiteX1068" fmla="*/ 3036379 w 6265104"/>
                    <a:gd name="connsiteY1068" fmla="*/ 2737888 h 6338112"/>
                    <a:gd name="connsiteX1069" fmla="*/ 3015219 w 6265104"/>
                    <a:gd name="connsiteY1069" fmla="*/ 2752845 h 6338112"/>
                    <a:gd name="connsiteX1070" fmla="*/ 2929337 w 6265104"/>
                    <a:gd name="connsiteY1070" fmla="*/ 2873745 h 6338112"/>
                    <a:gd name="connsiteX1071" fmla="*/ 2882039 w 6265104"/>
                    <a:gd name="connsiteY1071" fmla="*/ 2958499 h 6338112"/>
                    <a:gd name="connsiteX1072" fmla="*/ 2853413 w 6265104"/>
                    <a:gd name="connsiteY1072" fmla="*/ 2983427 h 6338112"/>
                    <a:gd name="connsiteX1073" fmla="*/ 2684137 w 6265104"/>
                    <a:gd name="connsiteY1073" fmla="*/ 3051979 h 6338112"/>
                    <a:gd name="connsiteX1074" fmla="*/ 2653021 w 6265104"/>
                    <a:gd name="connsiteY1074" fmla="*/ 3029544 h 6338112"/>
                    <a:gd name="connsiteX1075" fmla="*/ 2593277 w 6265104"/>
                    <a:gd name="connsiteY1075" fmla="*/ 2879977 h 6338112"/>
                    <a:gd name="connsiteX1076" fmla="*/ 2582075 w 6265104"/>
                    <a:gd name="connsiteY1076" fmla="*/ 2795222 h 6338112"/>
                    <a:gd name="connsiteX1077" fmla="*/ 2537267 w 6265104"/>
                    <a:gd name="connsiteY1077" fmla="*/ 2676815 h 6338112"/>
                    <a:gd name="connsiteX1078" fmla="*/ 2519841 w 6265104"/>
                    <a:gd name="connsiteY1078" fmla="*/ 2649394 h 6338112"/>
                    <a:gd name="connsiteX1079" fmla="*/ 2483747 w 6265104"/>
                    <a:gd name="connsiteY1079" fmla="*/ 2646901 h 6338112"/>
                    <a:gd name="connsiteX1080" fmla="*/ 2424003 w 6265104"/>
                    <a:gd name="connsiteY1080" fmla="*/ 2673076 h 6338112"/>
                    <a:gd name="connsiteX1081" fmla="*/ 2380439 w 6265104"/>
                    <a:gd name="connsiteY1081" fmla="*/ 2736642 h 6338112"/>
                    <a:gd name="connsiteX1082" fmla="*/ 2311981 w 6265104"/>
                    <a:gd name="connsiteY1082" fmla="*/ 2811425 h 6338112"/>
                    <a:gd name="connsiteX1083" fmla="*/ 2295801 w 6265104"/>
                    <a:gd name="connsiteY1083" fmla="*/ 2808932 h 6338112"/>
                    <a:gd name="connsiteX1084" fmla="*/ 2267173 w 6265104"/>
                    <a:gd name="connsiteY1084" fmla="*/ 2825135 h 6338112"/>
                    <a:gd name="connsiteX1085" fmla="*/ 2287089 w 6265104"/>
                    <a:gd name="connsiteY1085" fmla="*/ 2847570 h 6338112"/>
                    <a:gd name="connsiteX1086" fmla="*/ 2364259 w 6265104"/>
                    <a:gd name="connsiteY1086" fmla="*/ 2863774 h 6338112"/>
                    <a:gd name="connsiteX1087" fmla="*/ 2390397 w 6265104"/>
                    <a:gd name="connsiteY1087" fmla="*/ 2928586 h 6338112"/>
                    <a:gd name="connsiteX1088" fmla="*/ 2358035 w 6265104"/>
                    <a:gd name="connsiteY1088" fmla="*/ 2957253 h 6338112"/>
                    <a:gd name="connsiteX1089" fmla="*/ 2356791 w 6265104"/>
                    <a:gd name="connsiteY1089" fmla="*/ 3030790 h 6338112"/>
                    <a:gd name="connsiteX1090" fmla="*/ 2414045 w 6265104"/>
                    <a:gd name="connsiteY1090" fmla="*/ 3079399 h 6338112"/>
                    <a:gd name="connsiteX1091" fmla="*/ 2435205 w 6265104"/>
                    <a:gd name="connsiteY1091" fmla="*/ 3121777 h 6338112"/>
                    <a:gd name="connsiteX1092" fmla="*/ 2466321 w 6265104"/>
                    <a:gd name="connsiteY1092" fmla="*/ 3165400 h 6338112"/>
                    <a:gd name="connsiteX1093" fmla="*/ 2489969 w 6265104"/>
                    <a:gd name="connsiteY1093" fmla="*/ 3222735 h 6338112"/>
                    <a:gd name="connsiteX1094" fmla="*/ 2492459 w 6265104"/>
                    <a:gd name="connsiteY1094" fmla="*/ 3278822 h 6338112"/>
                    <a:gd name="connsiteX1095" fmla="*/ 2487481 w 6265104"/>
                    <a:gd name="connsiteY1095" fmla="*/ 3303750 h 6338112"/>
                    <a:gd name="connsiteX1096" fmla="*/ 2488725 w 6265104"/>
                    <a:gd name="connsiteY1096" fmla="*/ 3374794 h 6338112"/>
                    <a:gd name="connsiteX1097" fmla="*/ 2569629 w 6265104"/>
                    <a:gd name="connsiteY1097" fmla="*/ 3481984 h 6338112"/>
                    <a:gd name="connsiteX1098" fmla="*/ 2583319 w 6265104"/>
                    <a:gd name="connsiteY1098" fmla="*/ 3516883 h 6338112"/>
                    <a:gd name="connsiteX1099" fmla="*/ 2600745 w 6265104"/>
                    <a:gd name="connsiteY1099" fmla="*/ 3571724 h 6338112"/>
                    <a:gd name="connsiteX1100" fmla="*/ 2624393 w 6265104"/>
                    <a:gd name="connsiteY1100" fmla="*/ 3577956 h 6338112"/>
                    <a:gd name="connsiteX1101" fmla="*/ 2643063 w 6265104"/>
                    <a:gd name="connsiteY1101" fmla="*/ 3575463 h 6338112"/>
                    <a:gd name="connsiteX1102" fmla="*/ 2720233 w 6265104"/>
                    <a:gd name="connsiteY1102" fmla="*/ 3528101 h 6338112"/>
                    <a:gd name="connsiteX1103" fmla="*/ 2732679 w 6265104"/>
                    <a:gd name="connsiteY1103" fmla="*/ 3384766 h 6338112"/>
                    <a:gd name="connsiteX1104" fmla="*/ 2763797 w 6265104"/>
                    <a:gd name="connsiteY1104" fmla="*/ 3342388 h 6338112"/>
                    <a:gd name="connsiteX1105" fmla="*/ 2799891 w 6265104"/>
                    <a:gd name="connsiteY1105" fmla="*/ 3354852 h 6338112"/>
                    <a:gd name="connsiteX1106" fmla="*/ 2845945 w 6265104"/>
                    <a:gd name="connsiteY1106" fmla="*/ 3428389 h 6338112"/>
                    <a:gd name="connsiteX1107" fmla="*/ 2934315 w 6265104"/>
                    <a:gd name="connsiteY1107" fmla="*/ 3458303 h 6338112"/>
                    <a:gd name="connsiteX1108" fmla="*/ 3021443 w 6265104"/>
                    <a:gd name="connsiteY1108" fmla="*/ 3420911 h 6338112"/>
                    <a:gd name="connsiteX1109" fmla="*/ 3043847 w 6265104"/>
                    <a:gd name="connsiteY1109" fmla="*/ 3419665 h 6338112"/>
                    <a:gd name="connsiteX1110" fmla="*/ 3106079 w 6265104"/>
                    <a:gd name="connsiteY1110" fmla="*/ 3410940 h 6338112"/>
                    <a:gd name="connsiteX1111" fmla="*/ 3118527 w 6265104"/>
                    <a:gd name="connsiteY1111" fmla="*/ 3405954 h 6338112"/>
                    <a:gd name="connsiteX1112" fmla="*/ 3236769 w 6265104"/>
                    <a:gd name="connsiteY1112" fmla="*/ 3422157 h 6338112"/>
                    <a:gd name="connsiteX1113" fmla="*/ 3275355 w 6265104"/>
                    <a:gd name="connsiteY1113" fmla="*/ 3429636 h 6338112"/>
                    <a:gd name="connsiteX1114" fmla="*/ 3300247 w 6265104"/>
                    <a:gd name="connsiteY1114" fmla="*/ 3463288 h 6338112"/>
                    <a:gd name="connsiteX1115" fmla="*/ 3292779 w 6265104"/>
                    <a:gd name="connsiteY1115" fmla="*/ 3506912 h 6338112"/>
                    <a:gd name="connsiteX1116" fmla="*/ 3348789 w 6265104"/>
                    <a:gd name="connsiteY1116" fmla="*/ 3530593 h 6338112"/>
                    <a:gd name="connsiteX1117" fmla="*/ 3408533 w 6265104"/>
                    <a:gd name="connsiteY1117" fmla="*/ 3476999 h 6338112"/>
                    <a:gd name="connsiteX1118" fmla="*/ 3427203 w 6265104"/>
                    <a:gd name="connsiteY1118" fmla="*/ 3464535 h 6338112"/>
                    <a:gd name="connsiteX1119" fmla="*/ 3529267 w 6265104"/>
                    <a:gd name="connsiteY1119" fmla="*/ 3490709 h 6338112"/>
                    <a:gd name="connsiteX1120" fmla="*/ 3549181 w 6265104"/>
                    <a:gd name="connsiteY1120" fmla="*/ 3501926 h 6338112"/>
                    <a:gd name="connsiteX1121" fmla="*/ 3618883 w 6265104"/>
                    <a:gd name="connsiteY1121" fmla="*/ 3541811 h 6338112"/>
                    <a:gd name="connsiteX1122" fmla="*/ 3646265 w 6265104"/>
                    <a:gd name="connsiteY1122" fmla="*/ 3559260 h 6338112"/>
                    <a:gd name="connsiteX1123" fmla="*/ 3758129 w 6265104"/>
                    <a:gd name="connsiteY1123" fmla="*/ 3580605 h 6338112"/>
                    <a:gd name="connsiteX1124" fmla="*/ 3824933 w 6265104"/>
                    <a:gd name="connsiteY1124" fmla="*/ 3596274 h 6338112"/>
                    <a:gd name="connsiteX1125" fmla="*/ 3809437 w 6265104"/>
                    <a:gd name="connsiteY1125" fmla="*/ 3587175 h 6338112"/>
                    <a:gd name="connsiteX1126" fmla="*/ 3750223 w 6265104"/>
                    <a:gd name="connsiteY1126" fmla="*/ 3576428 h 6338112"/>
                    <a:gd name="connsiteX1127" fmla="*/ 3656729 w 6265104"/>
                    <a:gd name="connsiteY1127" fmla="*/ 3540292 h 6338112"/>
                    <a:gd name="connsiteX1128" fmla="*/ 3651743 w 6265104"/>
                    <a:gd name="connsiteY1128" fmla="*/ 3519109 h 6338112"/>
                    <a:gd name="connsiteX1129" fmla="*/ 3633045 w 6265104"/>
                    <a:gd name="connsiteY1129" fmla="*/ 3497926 h 6338112"/>
                    <a:gd name="connsiteX1130" fmla="*/ 3609359 w 6265104"/>
                    <a:gd name="connsiteY1130" fmla="*/ 3466774 h 6338112"/>
                    <a:gd name="connsiteX1131" fmla="*/ 3730279 w 6265104"/>
                    <a:gd name="connsiteY1131" fmla="*/ 3318493 h 6338112"/>
                    <a:gd name="connsiteX1132" fmla="*/ 3821279 w 6265104"/>
                    <a:gd name="connsiteY1132" fmla="*/ 3237499 h 6338112"/>
                    <a:gd name="connsiteX1133" fmla="*/ 3862417 w 6265104"/>
                    <a:gd name="connsiteY1133" fmla="*/ 3212577 h 6338112"/>
                    <a:gd name="connsiteX1134" fmla="*/ 3974611 w 6265104"/>
                    <a:gd name="connsiteY1134" fmla="*/ 3227530 h 6338112"/>
                    <a:gd name="connsiteX1135" fmla="*/ 4029461 w 6265104"/>
                    <a:gd name="connsiteY1135" fmla="*/ 3211331 h 6338112"/>
                    <a:gd name="connsiteX1136" fmla="*/ 4045667 w 6265104"/>
                    <a:gd name="connsiteY1136" fmla="*/ 3154012 h 6338112"/>
                    <a:gd name="connsiteX1137" fmla="*/ 4019489 w 6265104"/>
                    <a:gd name="connsiteY1137" fmla="*/ 3142798 h 6338112"/>
                    <a:gd name="connsiteX1138" fmla="*/ 3913527 w 6265104"/>
                    <a:gd name="connsiteY1138" fmla="*/ 3144044 h 6338112"/>
                    <a:gd name="connsiteX1139" fmla="*/ 3842471 w 6265104"/>
                    <a:gd name="connsiteY1139" fmla="*/ 3095447 h 6338112"/>
                    <a:gd name="connsiteX1140" fmla="*/ 3785129 w 6265104"/>
                    <a:gd name="connsiteY1140" fmla="*/ 3055573 h 6338112"/>
                    <a:gd name="connsiteX1141" fmla="*/ 3750223 w 6265104"/>
                    <a:gd name="connsiteY1141" fmla="*/ 3015699 h 6338112"/>
                    <a:gd name="connsiteX1142" fmla="*/ 3741497 w 6265104"/>
                    <a:gd name="connsiteY1142" fmla="*/ 2960872 h 6338112"/>
                    <a:gd name="connsiteX1143" fmla="*/ 3770169 w 6265104"/>
                    <a:gd name="connsiteY1143" fmla="*/ 2894831 h 6338112"/>
                    <a:gd name="connsiteX1144" fmla="*/ 3777649 w 6265104"/>
                    <a:gd name="connsiteY1144" fmla="*/ 2861187 h 6338112"/>
                    <a:gd name="connsiteX1145" fmla="*/ 3786375 w 6265104"/>
                    <a:gd name="connsiteY1145" fmla="*/ 2823805 h 6338112"/>
                    <a:gd name="connsiteX1146" fmla="*/ 3837485 w 6265104"/>
                    <a:gd name="connsiteY1146" fmla="*/ 2817575 h 6338112"/>
                    <a:gd name="connsiteX1147" fmla="*/ 3852445 w 6265104"/>
                    <a:gd name="connsiteY1147" fmla="*/ 2856203 h 6338112"/>
                    <a:gd name="connsiteX1148" fmla="*/ 3853691 w 6265104"/>
                    <a:gd name="connsiteY1148" fmla="*/ 2867418 h 6338112"/>
                    <a:gd name="connsiteX1149" fmla="*/ 3866157 w 6265104"/>
                    <a:gd name="connsiteY1149" fmla="*/ 2862433 h 6338112"/>
                    <a:gd name="connsiteX1150" fmla="*/ 3907295 w 6265104"/>
                    <a:gd name="connsiteY1150" fmla="*/ 2844989 h 6338112"/>
                    <a:gd name="connsiteX1151" fmla="*/ 3932227 w 6265104"/>
                    <a:gd name="connsiteY1151" fmla="*/ 2877386 h 6338112"/>
                    <a:gd name="connsiteX1152" fmla="*/ 3958405 w 6265104"/>
                    <a:gd name="connsiteY1152" fmla="*/ 2903554 h 6338112"/>
                    <a:gd name="connsiteX1153" fmla="*/ 3968377 w 6265104"/>
                    <a:gd name="connsiteY1153" fmla="*/ 2903554 h 6338112"/>
                    <a:gd name="connsiteX1154" fmla="*/ 4005775 w 6265104"/>
                    <a:gd name="connsiteY1154" fmla="*/ 2930967 h 6338112"/>
                    <a:gd name="connsiteX1155" fmla="*/ 3980843 w 6265104"/>
                    <a:gd name="connsiteY1155" fmla="*/ 2960872 h 6338112"/>
                    <a:gd name="connsiteX1156" fmla="*/ 4110489 w 6265104"/>
                    <a:gd name="connsiteY1156" fmla="*/ 3025668 h 6338112"/>
                    <a:gd name="connsiteX1157" fmla="*/ 4147887 w 6265104"/>
                    <a:gd name="connsiteY1157" fmla="*/ 3024422 h 6338112"/>
                    <a:gd name="connsiteX1158" fmla="*/ 4211463 w 6265104"/>
                    <a:gd name="connsiteY1158" fmla="*/ 2963365 h 6338112"/>
                    <a:gd name="connsiteX1159" fmla="*/ 4205231 w 6265104"/>
                    <a:gd name="connsiteY1159" fmla="*/ 2929721 h 6338112"/>
                    <a:gd name="connsiteX1160" fmla="*/ 4182791 w 6265104"/>
                    <a:gd name="connsiteY1160" fmla="*/ 2854957 h 6338112"/>
                    <a:gd name="connsiteX1161" fmla="*/ 4174065 w 6265104"/>
                    <a:gd name="connsiteY1161" fmla="*/ 2790162 h 6338112"/>
                    <a:gd name="connsiteX1162" fmla="*/ 4105503 w 6265104"/>
                    <a:gd name="connsiteY1162" fmla="*/ 2767733 h 6338112"/>
                    <a:gd name="connsiteX1163" fmla="*/ 4074339 w 6265104"/>
                    <a:gd name="connsiteY1163" fmla="*/ 2756518 h 6338112"/>
                    <a:gd name="connsiteX1164" fmla="*/ 4030707 w 6265104"/>
                    <a:gd name="connsiteY1164" fmla="*/ 2660571 h 6338112"/>
                    <a:gd name="connsiteX1165" fmla="*/ 4030707 w 6265104"/>
                    <a:gd name="connsiteY1165" fmla="*/ 2598268 h 6338112"/>
                    <a:gd name="connsiteX1166" fmla="*/ 4021981 w 6265104"/>
                    <a:gd name="connsiteY1166" fmla="*/ 2585807 h 6338112"/>
                    <a:gd name="connsiteX1167" fmla="*/ 3999543 w 6265104"/>
                    <a:gd name="connsiteY1167" fmla="*/ 2523504 h 6338112"/>
                    <a:gd name="connsiteX1168" fmla="*/ 4029461 w 6265104"/>
                    <a:gd name="connsiteY1168" fmla="*/ 2479892 h 6338112"/>
                    <a:gd name="connsiteX1169" fmla="*/ 4098023 w 6265104"/>
                    <a:gd name="connsiteY1169" fmla="*/ 2437526 h 6338112"/>
                    <a:gd name="connsiteX1170" fmla="*/ 4121709 w 6265104"/>
                    <a:gd name="connsiteY1170" fmla="*/ 2428803 h 6338112"/>
                    <a:gd name="connsiteX1171" fmla="*/ 4142901 w 6265104"/>
                    <a:gd name="connsiteY1171" fmla="*/ 2423819 h 6338112"/>
                    <a:gd name="connsiteX1172" fmla="*/ 4119215 w 6265104"/>
                    <a:gd name="connsiteY1172" fmla="*/ 2387683 h 6338112"/>
                    <a:gd name="connsiteX1173" fmla="*/ 4099269 w 6265104"/>
                    <a:gd name="connsiteY1173" fmla="*/ 2390175 h 6338112"/>
                    <a:gd name="connsiteX1174" fmla="*/ 4081817 w 6265104"/>
                    <a:gd name="connsiteY1174" fmla="*/ 2376469 h 6338112"/>
                    <a:gd name="connsiteX1175" fmla="*/ 4091791 w 6265104"/>
                    <a:gd name="connsiteY1175" fmla="*/ 2361516 h 6338112"/>
                    <a:gd name="connsiteX1176" fmla="*/ 4182791 w 6265104"/>
                    <a:gd name="connsiteY1176" fmla="*/ 2383945 h 6338112"/>
                    <a:gd name="connsiteX1177" fmla="*/ 4226423 w 6265104"/>
                    <a:gd name="connsiteY1177" fmla="*/ 2393914 h 6338112"/>
                    <a:gd name="connsiteX1178" fmla="*/ 4278779 w 6265104"/>
                    <a:gd name="connsiteY1178" fmla="*/ 2387683 h 6338112"/>
                    <a:gd name="connsiteX1179" fmla="*/ 4341109 w 6265104"/>
                    <a:gd name="connsiteY1179" fmla="*/ 2393914 h 6338112"/>
                    <a:gd name="connsiteX1180" fmla="*/ 4377261 w 6265104"/>
                    <a:gd name="connsiteY1180" fmla="*/ 2418835 h 6338112"/>
                    <a:gd name="connsiteX1181" fmla="*/ 4363547 w 6265104"/>
                    <a:gd name="connsiteY1181" fmla="*/ 2443756 h 6338112"/>
                    <a:gd name="connsiteX1182" fmla="*/ 4358561 w 6265104"/>
                    <a:gd name="connsiteY1182" fmla="*/ 2477400 h 6338112"/>
                    <a:gd name="connsiteX1183" fmla="*/ 4380999 w 6265104"/>
                    <a:gd name="connsiteY1183" fmla="*/ 2482384 h 6338112"/>
                    <a:gd name="connsiteX1184" fmla="*/ 4388479 w 6265104"/>
                    <a:gd name="connsiteY1184" fmla="*/ 2498583 h 6338112"/>
                    <a:gd name="connsiteX1185" fmla="*/ 4389727 w 6265104"/>
                    <a:gd name="connsiteY1185" fmla="*/ 2528488 h 6338112"/>
                    <a:gd name="connsiteX1186" fmla="*/ 4418397 w 6265104"/>
                    <a:gd name="connsiteY1186" fmla="*/ 2587053 h 6338112"/>
                    <a:gd name="connsiteX1187" fmla="*/ 4462029 w 6265104"/>
                    <a:gd name="connsiteY1187" fmla="*/ 2694215 h 6338112"/>
                    <a:gd name="connsiteX1188" fmla="*/ 4490701 w 6265104"/>
                    <a:gd name="connsiteY1188" fmla="*/ 2712906 h 6338112"/>
                    <a:gd name="connsiteX1189" fmla="*/ 4515631 w 6265104"/>
                    <a:gd name="connsiteY1189" fmla="*/ 2742811 h 6338112"/>
                    <a:gd name="connsiteX1190" fmla="*/ 4448315 w 6265104"/>
                    <a:gd name="connsiteY1190" fmla="*/ 2823805 h 6338112"/>
                    <a:gd name="connsiteX1191" fmla="*/ 4430863 w 6265104"/>
                    <a:gd name="connsiteY1191" fmla="*/ 2886109 h 6338112"/>
                    <a:gd name="connsiteX1192" fmla="*/ 4450809 w 6265104"/>
                    <a:gd name="connsiteY1192" fmla="*/ 2903554 h 6338112"/>
                    <a:gd name="connsiteX1193" fmla="*/ 4469507 w 6265104"/>
                    <a:gd name="connsiteY1193" fmla="*/ 2969595 h 6338112"/>
                    <a:gd name="connsiteX1194" fmla="*/ 4467015 w 6265104"/>
                    <a:gd name="connsiteY1194" fmla="*/ 2978317 h 6338112"/>
                    <a:gd name="connsiteX1195" fmla="*/ 4457043 w 6265104"/>
                    <a:gd name="connsiteY1195" fmla="*/ 3008223 h 6338112"/>
                    <a:gd name="connsiteX1196" fmla="*/ 4402191 w 6265104"/>
                    <a:gd name="connsiteY1196" fmla="*/ 2999500 h 6338112"/>
                    <a:gd name="connsiteX1197" fmla="*/ 4372273 w 6265104"/>
                    <a:gd name="connsiteY1197" fmla="*/ 2985794 h 6338112"/>
                    <a:gd name="connsiteX1198" fmla="*/ 4364795 w 6265104"/>
                    <a:gd name="connsiteY1198" fmla="*/ 3001993 h 6338112"/>
                    <a:gd name="connsiteX1199" fmla="*/ 4389727 w 6265104"/>
                    <a:gd name="connsiteY1199" fmla="*/ 3020683 h 6338112"/>
                    <a:gd name="connsiteX1200" fmla="*/ 4402191 w 6265104"/>
                    <a:gd name="connsiteY1200" fmla="*/ 3036882 h 6338112"/>
                    <a:gd name="connsiteX1201" fmla="*/ 4388479 w 6265104"/>
                    <a:gd name="connsiteY1201" fmla="*/ 3056819 h 6338112"/>
                    <a:gd name="connsiteX1202" fmla="*/ 4356069 w 6265104"/>
                    <a:gd name="connsiteY1202" fmla="*/ 3066788 h 6338112"/>
                    <a:gd name="connsiteX1203" fmla="*/ 4353575 w 6265104"/>
                    <a:gd name="connsiteY1203" fmla="*/ 3046851 h 6338112"/>
                    <a:gd name="connsiteX1204" fmla="*/ 4336123 w 6265104"/>
                    <a:gd name="connsiteY1204" fmla="*/ 3029406 h 6338112"/>
                    <a:gd name="connsiteX1205" fmla="*/ 4318671 w 6265104"/>
                    <a:gd name="connsiteY1205" fmla="*/ 3045605 h 6338112"/>
                    <a:gd name="connsiteX1206" fmla="*/ 4291245 w 6265104"/>
                    <a:gd name="connsiteY1206" fmla="*/ 3069280 h 6338112"/>
                    <a:gd name="connsiteX1207" fmla="*/ 4273793 w 6265104"/>
                    <a:gd name="connsiteY1207" fmla="*/ 3084233 h 6338112"/>
                    <a:gd name="connsiteX1208" fmla="*/ 4288753 w 6265104"/>
                    <a:gd name="connsiteY1208" fmla="*/ 3101678 h 6338112"/>
                    <a:gd name="connsiteX1209" fmla="*/ 4348589 w 6265104"/>
                    <a:gd name="connsiteY1209" fmla="*/ 3104170 h 6338112"/>
                    <a:gd name="connsiteX1210" fmla="*/ 4364795 w 6265104"/>
                    <a:gd name="connsiteY1210" fmla="*/ 3121615 h 6338112"/>
                    <a:gd name="connsiteX1211" fmla="*/ 4392219 w 6265104"/>
                    <a:gd name="connsiteY1211" fmla="*/ 3139060 h 6338112"/>
                    <a:gd name="connsiteX1212" fmla="*/ 4405931 w 6265104"/>
                    <a:gd name="connsiteY1212" fmla="*/ 3106662 h 6338112"/>
                    <a:gd name="connsiteX1213" fmla="*/ 4409671 w 6265104"/>
                    <a:gd name="connsiteY1213" fmla="*/ 3090463 h 6338112"/>
                    <a:gd name="connsiteX1214" fmla="*/ 4425877 w 6265104"/>
                    <a:gd name="connsiteY1214" fmla="*/ 3099185 h 6338112"/>
                    <a:gd name="connsiteX1215" fmla="*/ 4455795 w 6265104"/>
                    <a:gd name="connsiteY1215" fmla="*/ 3119122 h 6338112"/>
                    <a:gd name="connsiteX1216" fmla="*/ 4484467 w 6265104"/>
                    <a:gd name="connsiteY1216" fmla="*/ 3085479 h 6338112"/>
                    <a:gd name="connsiteX1217" fmla="*/ 4462029 w 6265104"/>
                    <a:gd name="connsiteY1217" fmla="*/ 3059311 h 6338112"/>
                    <a:gd name="connsiteX1218" fmla="*/ 4439589 w 6265104"/>
                    <a:gd name="connsiteY1218" fmla="*/ 3060558 h 6338112"/>
                    <a:gd name="connsiteX1219" fmla="*/ 4424631 w 6265104"/>
                    <a:gd name="connsiteY1219" fmla="*/ 3045605 h 6338112"/>
                    <a:gd name="connsiteX1220" fmla="*/ 4439589 w 6265104"/>
                    <a:gd name="connsiteY1220" fmla="*/ 3033144 h 6338112"/>
                    <a:gd name="connsiteX1221" fmla="*/ 4499427 w 6265104"/>
                    <a:gd name="connsiteY1221" fmla="*/ 2993270 h 6338112"/>
                    <a:gd name="connsiteX1222" fmla="*/ 4536823 w 6265104"/>
                    <a:gd name="connsiteY1222" fmla="*/ 2983302 h 6338112"/>
                    <a:gd name="connsiteX1223" fmla="*/ 4604139 w 6265104"/>
                    <a:gd name="connsiteY1223" fmla="*/ 2988286 h 6338112"/>
                    <a:gd name="connsiteX1224" fmla="*/ 4620345 w 6265104"/>
                    <a:gd name="connsiteY1224" fmla="*/ 2984548 h 6338112"/>
                    <a:gd name="connsiteX1225" fmla="*/ 4668963 w 6265104"/>
                    <a:gd name="connsiteY1225" fmla="*/ 2965857 h 6338112"/>
                    <a:gd name="connsiteX1226" fmla="*/ 4651511 w 6265104"/>
                    <a:gd name="connsiteY1226" fmla="*/ 2892339 h 6338112"/>
                    <a:gd name="connsiteX1227" fmla="*/ 4601647 w 6265104"/>
                    <a:gd name="connsiteY1227" fmla="*/ 2832528 h 6338112"/>
                    <a:gd name="connsiteX1228" fmla="*/ 4605387 w 6265104"/>
                    <a:gd name="connsiteY1228" fmla="*/ 2811345 h 6338112"/>
                    <a:gd name="connsiteX1229" fmla="*/ 4622839 w 6265104"/>
                    <a:gd name="connsiteY1229" fmla="*/ 2803868 h 6338112"/>
                    <a:gd name="connsiteX1230" fmla="*/ 4644031 w 6265104"/>
                    <a:gd name="connsiteY1230" fmla="*/ 2729105 h 6338112"/>
                    <a:gd name="connsiteX1231" fmla="*/ 4636551 w 6265104"/>
                    <a:gd name="connsiteY1231" fmla="*/ 2664309 h 6338112"/>
                    <a:gd name="connsiteX1232" fmla="*/ 4636551 w 6265104"/>
                    <a:gd name="connsiteY1232" fmla="*/ 2618205 h 6338112"/>
                    <a:gd name="connsiteX1233" fmla="*/ 4641537 w 6265104"/>
                    <a:gd name="connsiteY1233" fmla="*/ 2525996 h 6338112"/>
                    <a:gd name="connsiteX1234" fmla="*/ 4661483 w 6265104"/>
                    <a:gd name="connsiteY1234" fmla="*/ 2548425 h 6338112"/>
                    <a:gd name="connsiteX1235" fmla="*/ 4692649 w 6265104"/>
                    <a:gd name="connsiteY1235" fmla="*/ 2598268 h 6338112"/>
                    <a:gd name="connsiteX1236" fmla="*/ 4723813 w 6265104"/>
                    <a:gd name="connsiteY1236" fmla="*/ 2598268 h 6338112"/>
                    <a:gd name="connsiteX1237" fmla="*/ 4794869 w 6265104"/>
                    <a:gd name="connsiteY1237" fmla="*/ 2593284 h 6338112"/>
                    <a:gd name="connsiteX1238" fmla="*/ 4819801 w 6265104"/>
                    <a:gd name="connsiteY1238" fmla="*/ 2588299 h 6338112"/>
                    <a:gd name="connsiteX1239" fmla="*/ 4850965 w 6265104"/>
                    <a:gd name="connsiteY1239" fmla="*/ 2572101 h 6338112"/>
                    <a:gd name="connsiteX1240" fmla="*/ 4875897 w 6265104"/>
                    <a:gd name="connsiteY1240" fmla="*/ 2573347 h 6338112"/>
                    <a:gd name="connsiteX1241" fmla="*/ 4870911 w 6265104"/>
                    <a:gd name="connsiteY1241" fmla="*/ 2598268 h 6338112"/>
                    <a:gd name="connsiteX1242" fmla="*/ 4870911 w 6265104"/>
                    <a:gd name="connsiteY1242" fmla="*/ 2629420 h 6338112"/>
                    <a:gd name="connsiteX1243" fmla="*/ 4878391 w 6265104"/>
                    <a:gd name="connsiteY1243" fmla="*/ 2685492 h 6338112"/>
                    <a:gd name="connsiteX1244" fmla="*/ 4855951 w 6265104"/>
                    <a:gd name="connsiteY1244" fmla="*/ 2780193 h 6338112"/>
                    <a:gd name="connsiteX1245" fmla="*/ 4875897 w 6265104"/>
                    <a:gd name="connsiteY1245" fmla="*/ 2826298 h 6338112"/>
                    <a:gd name="connsiteX1246" fmla="*/ 4907061 w 6265104"/>
                    <a:gd name="connsiteY1246" fmla="*/ 2888601 h 6338112"/>
                    <a:gd name="connsiteX1247" fmla="*/ 4949445 w 6265104"/>
                    <a:gd name="connsiteY1247" fmla="*/ 2963365 h 6338112"/>
                    <a:gd name="connsiteX1248" fmla="*/ 4935733 w 6265104"/>
                    <a:gd name="connsiteY1248" fmla="*/ 3008223 h 6338112"/>
                    <a:gd name="connsiteX1249" fmla="*/ 4909555 w 6265104"/>
                    <a:gd name="connsiteY1249" fmla="*/ 3060558 h 6338112"/>
                    <a:gd name="connsiteX1250" fmla="*/ 4914541 w 6265104"/>
                    <a:gd name="connsiteY1250" fmla="*/ 3134075 h 6338112"/>
                    <a:gd name="connsiteX1251" fmla="*/ 4922021 w 6265104"/>
                    <a:gd name="connsiteY1251" fmla="*/ 3150274 h 6338112"/>
                    <a:gd name="connsiteX1252" fmla="*/ 4903321 w 6265104"/>
                    <a:gd name="connsiteY1252" fmla="*/ 3152766 h 6338112"/>
                    <a:gd name="connsiteX1253" fmla="*/ 4875897 w 6265104"/>
                    <a:gd name="connsiteY1253" fmla="*/ 3154012 h 6338112"/>
                    <a:gd name="connsiteX1254" fmla="*/ 4889609 w 6265104"/>
                    <a:gd name="connsiteY1254" fmla="*/ 3180180 h 6338112"/>
                    <a:gd name="connsiteX1255" fmla="*/ 4899583 w 6265104"/>
                    <a:gd name="connsiteY1255" fmla="*/ 3192640 h 6338112"/>
                    <a:gd name="connsiteX1256" fmla="*/ 4919527 w 6265104"/>
                    <a:gd name="connsiteY1256" fmla="*/ 3232514 h 6338112"/>
                    <a:gd name="connsiteX1257" fmla="*/ 4853459 w 6265104"/>
                    <a:gd name="connsiteY1257" fmla="*/ 3244975 h 6338112"/>
                    <a:gd name="connsiteX1258" fmla="*/ 4789883 w 6265104"/>
                    <a:gd name="connsiteY1258" fmla="*/ 3241237 h 6338112"/>
                    <a:gd name="connsiteX1259" fmla="*/ 4768691 w 6265104"/>
                    <a:gd name="connsiteY1259" fmla="*/ 3313508 h 6338112"/>
                    <a:gd name="connsiteX1260" fmla="*/ 4781157 w 6265104"/>
                    <a:gd name="connsiteY1260" fmla="*/ 3332199 h 6338112"/>
                    <a:gd name="connsiteX1261" fmla="*/ 4864677 w 6265104"/>
                    <a:gd name="connsiteY1261" fmla="*/ 3372073 h 6338112"/>
                    <a:gd name="connsiteX1262" fmla="*/ 4883377 w 6265104"/>
                    <a:gd name="connsiteY1262" fmla="*/ 3388272 h 6338112"/>
                    <a:gd name="connsiteX1263" fmla="*/ 4884623 w 6265104"/>
                    <a:gd name="connsiteY1263" fmla="*/ 3476743 h 6338112"/>
                    <a:gd name="connsiteX1264" fmla="*/ 4885869 w 6265104"/>
                    <a:gd name="connsiteY1264" fmla="*/ 3510386 h 6338112"/>
                    <a:gd name="connsiteX1265" fmla="*/ 4897089 w 6265104"/>
                    <a:gd name="connsiteY1265" fmla="*/ 3567705 h 6338112"/>
                    <a:gd name="connsiteX1266" fmla="*/ 4872157 w 6265104"/>
                    <a:gd name="connsiteY1266" fmla="*/ 3656176 h 6338112"/>
                    <a:gd name="connsiteX1267" fmla="*/ 4786143 w 6265104"/>
                    <a:gd name="connsiteY1267" fmla="*/ 3707264 h 6338112"/>
                    <a:gd name="connsiteX1268" fmla="*/ 4695141 w 6265104"/>
                    <a:gd name="connsiteY1268" fmla="*/ 3737170 h 6338112"/>
                    <a:gd name="connsiteX1269" fmla="*/ 4611619 w 6265104"/>
                    <a:gd name="connsiteY1269" fmla="*/ 3723463 h 6338112"/>
                    <a:gd name="connsiteX1270" fmla="*/ 4585441 w 6265104"/>
                    <a:gd name="connsiteY1270" fmla="*/ 3722217 h 6338112"/>
                    <a:gd name="connsiteX1271" fmla="*/ 4480727 w 6265104"/>
                    <a:gd name="connsiteY1271" fmla="*/ 3759599 h 6338112"/>
                    <a:gd name="connsiteX1272" fmla="*/ 4464521 w 6265104"/>
                    <a:gd name="connsiteY1272" fmla="*/ 3755861 h 6338112"/>
                    <a:gd name="connsiteX1273" fmla="*/ 4388479 w 6265104"/>
                    <a:gd name="connsiteY1273" fmla="*/ 3753369 h 6338112"/>
                    <a:gd name="connsiteX1274" fmla="*/ 4356069 w 6265104"/>
                    <a:gd name="connsiteY1274" fmla="*/ 3749631 h 6338112"/>
                    <a:gd name="connsiteX1275" fmla="*/ 4309945 w 6265104"/>
                    <a:gd name="connsiteY1275" fmla="*/ 3744646 h 6338112"/>
                    <a:gd name="connsiteX1276" fmla="*/ 4248861 w 6265104"/>
                    <a:gd name="connsiteY1276" fmla="*/ 3701034 h 6338112"/>
                    <a:gd name="connsiteX1277" fmla="*/ 4200243 w 6265104"/>
                    <a:gd name="connsiteY1277" fmla="*/ 3642469 h 6338112"/>
                    <a:gd name="connsiteX1278" fmla="*/ 4166585 w 6265104"/>
                    <a:gd name="connsiteY1278" fmla="*/ 3658668 h 6338112"/>
                    <a:gd name="connsiteX1279" fmla="*/ 4111735 w 6265104"/>
                    <a:gd name="connsiteY1279" fmla="*/ 3712249 h 6338112"/>
                    <a:gd name="connsiteX1280" fmla="*/ 3967131 w 6265104"/>
                    <a:gd name="connsiteY1280" fmla="*/ 3666144 h 6338112"/>
                    <a:gd name="connsiteX1281" fmla="*/ 3913527 w 6265104"/>
                    <a:gd name="connsiteY1281" fmla="*/ 3643715 h 6338112"/>
                    <a:gd name="connsiteX1282" fmla="*/ 3911191 w 6265104"/>
                    <a:gd name="connsiteY1282" fmla="*/ 3640554 h 6338112"/>
                    <a:gd name="connsiteX1283" fmla="*/ 3864393 w 6265104"/>
                    <a:gd name="connsiteY1283" fmla="*/ 3641834 h 6338112"/>
                    <a:gd name="connsiteX1284" fmla="*/ 3809317 w 6265104"/>
                    <a:gd name="connsiteY1284" fmla="*/ 3652740 h 6338112"/>
                    <a:gd name="connsiteX1285" fmla="*/ 3785667 w 6265104"/>
                    <a:gd name="connsiteY1285" fmla="*/ 3644015 h 6338112"/>
                    <a:gd name="connsiteX1286" fmla="*/ 3723435 w 6265104"/>
                    <a:gd name="connsiteY1286" fmla="*/ 3634044 h 6338112"/>
                    <a:gd name="connsiteX1287" fmla="*/ 3652489 w 6265104"/>
                    <a:gd name="connsiteY1287" fmla="*/ 3630305 h 6338112"/>
                    <a:gd name="connsiteX1288" fmla="*/ 3580297 w 6265104"/>
                    <a:gd name="connsiteY1288" fmla="*/ 3606623 h 6338112"/>
                    <a:gd name="connsiteX1289" fmla="*/ 3549181 w 6265104"/>
                    <a:gd name="connsiteY1289" fmla="*/ 3626566 h 6338112"/>
                    <a:gd name="connsiteX1290" fmla="*/ 3550425 w 6265104"/>
                    <a:gd name="connsiteY1290" fmla="*/ 3681407 h 6338112"/>
                    <a:gd name="connsiteX1291" fmla="*/ 3533001 w 6265104"/>
                    <a:gd name="connsiteY1291" fmla="*/ 3712567 h 6338112"/>
                    <a:gd name="connsiteX1292" fmla="*/ 3462055 w 6265104"/>
                    <a:gd name="connsiteY1292" fmla="*/ 3711320 h 6338112"/>
                    <a:gd name="connsiteX1293" fmla="*/ 3419735 w 6265104"/>
                    <a:gd name="connsiteY1293" fmla="*/ 3721291 h 6338112"/>
                    <a:gd name="connsiteX1294" fmla="*/ 3371193 w 6265104"/>
                    <a:gd name="connsiteY1294" fmla="*/ 3721291 h 6338112"/>
                    <a:gd name="connsiteX1295" fmla="*/ 3266641 w 6265104"/>
                    <a:gd name="connsiteY1295" fmla="*/ 3660218 h 6338112"/>
                    <a:gd name="connsiteX1296" fmla="*/ 3219345 w 6265104"/>
                    <a:gd name="connsiteY1296" fmla="*/ 3680160 h 6338112"/>
                    <a:gd name="connsiteX1297" fmla="*/ 3220589 w 6265104"/>
                    <a:gd name="connsiteY1297" fmla="*/ 3707581 h 6338112"/>
                    <a:gd name="connsiteX1298" fmla="*/ 3223079 w 6265104"/>
                    <a:gd name="connsiteY1298" fmla="*/ 3712567 h 6338112"/>
                    <a:gd name="connsiteX1299" fmla="*/ 3290291 w 6265104"/>
                    <a:gd name="connsiteY1299" fmla="*/ 3786104 h 6338112"/>
                    <a:gd name="connsiteX1300" fmla="*/ 3313939 w 6265104"/>
                    <a:gd name="connsiteY1300" fmla="*/ 3798568 h 6338112"/>
                    <a:gd name="connsiteX1301" fmla="*/ 3310205 w 6265104"/>
                    <a:gd name="connsiteY1301" fmla="*/ 3838452 h 6338112"/>
                    <a:gd name="connsiteX1302" fmla="*/ 3223079 w 6265104"/>
                    <a:gd name="connsiteY1302" fmla="*/ 3821003 h 6338112"/>
                    <a:gd name="connsiteX1303" fmla="*/ 3206897 w 6265104"/>
                    <a:gd name="connsiteY1303" fmla="*/ 3811032 h 6338112"/>
                    <a:gd name="connsiteX1304" fmla="*/ 3122261 w 6265104"/>
                    <a:gd name="connsiteY1304" fmla="*/ 3803553 h 6338112"/>
                    <a:gd name="connsiteX1305" fmla="*/ 3094877 w 6265104"/>
                    <a:gd name="connsiteY1305" fmla="*/ 3822249 h 6338112"/>
                    <a:gd name="connsiteX1306" fmla="*/ 3050069 w 6265104"/>
                    <a:gd name="connsiteY1306" fmla="*/ 3852163 h 6338112"/>
                    <a:gd name="connsiteX1307" fmla="*/ 3018953 w 6265104"/>
                    <a:gd name="connsiteY1307" fmla="*/ 3865873 h 6338112"/>
                    <a:gd name="connsiteX1308" fmla="*/ 2911911 w 6265104"/>
                    <a:gd name="connsiteY1308" fmla="*/ 3887062 h 6338112"/>
                    <a:gd name="connsiteX1309" fmla="*/ 2890753 w 6265104"/>
                    <a:gd name="connsiteY1309" fmla="*/ 3875844 h 6338112"/>
                    <a:gd name="connsiteX1310" fmla="*/ 2850923 w 6265104"/>
                    <a:gd name="connsiteY1310" fmla="*/ 3919468 h 6338112"/>
                    <a:gd name="connsiteX1311" fmla="*/ 2835987 w 6265104"/>
                    <a:gd name="connsiteY1311" fmla="*/ 3865873 h 6338112"/>
                    <a:gd name="connsiteX1312" fmla="*/ 2816073 w 6265104"/>
                    <a:gd name="connsiteY1312" fmla="*/ 3865873 h 6338112"/>
                    <a:gd name="connsiteX1313" fmla="*/ 2756329 w 6265104"/>
                    <a:gd name="connsiteY1313" fmla="*/ 3824742 h 6338112"/>
                    <a:gd name="connsiteX1314" fmla="*/ 2736413 w 6265104"/>
                    <a:gd name="connsiteY1314" fmla="*/ 3838452 h 6338112"/>
                    <a:gd name="connsiteX1315" fmla="*/ 2716499 w 6265104"/>
                    <a:gd name="connsiteY1315" fmla="*/ 3853409 h 6338112"/>
                    <a:gd name="connsiteX1316" fmla="*/ 2635595 w 6265104"/>
                    <a:gd name="connsiteY1316" fmla="*/ 3852163 h 6338112"/>
                    <a:gd name="connsiteX1317" fmla="*/ 2599501 w 6265104"/>
                    <a:gd name="connsiteY1317" fmla="*/ 3759930 h 6338112"/>
                    <a:gd name="connsiteX1318" fmla="*/ 2575851 w 6265104"/>
                    <a:gd name="connsiteY1318" fmla="*/ 3686392 h 6338112"/>
                    <a:gd name="connsiteX1319" fmla="*/ 2558427 w 6265104"/>
                    <a:gd name="connsiteY1319" fmla="*/ 3697610 h 6338112"/>
                    <a:gd name="connsiteX1320" fmla="*/ 2516107 w 6265104"/>
                    <a:gd name="connsiteY1320" fmla="*/ 3708827 h 6338112"/>
                    <a:gd name="connsiteX1321" fmla="*/ 2468811 w 6265104"/>
                    <a:gd name="connsiteY1321" fmla="*/ 3668943 h 6338112"/>
                    <a:gd name="connsiteX1322" fmla="*/ 2486235 w 6265104"/>
                    <a:gd name="connsiteY1322" fmla="*/ 3626566 h 6338112"/>
                    <a:gd name="connsiteX1323" fmla="*/ 2494949 w 6265104"/>
                    <a:gd name="connsiteY1323" fmla="*/ 3581695 h 6338112"/>
                    <a:gd name="connsiteX1324" fmla="*/ 2447651 w 6265104"/>
                    <a:gd name="connsiteY1324" fmla="*/ 3558014 h 6338112"/>
                    <a:gd name="connsiteX1325" fmla="*/ 2426491 w 6265104"/>
                    <a:gd name="connsiteY1325" fmla="*/ 3541811 h 6338112"/>
                    <a:gd name="connsiteX1326" fmla="*/ 2396619 w 6265104"/>
                    <a:gd name="connsiteY1326" fmla="*/ 3433375 h 6338112"/>
                    <a:gd name="connsiteX1327" fmla="*/ 2348077 w 6265104"/>
                    <a:gd name="connsiteY1327" fmla="*/ 3327431 h 6338112"/>
                    <a:gd name="connsiteX1328" fmla="*/ 2338121 w 6265104"/>
                    <a:gd name="connsiteY1328" fmla="*/ 3319953 h 6338112"/>
                    <a:gd name="connsiteX1329" fmla="*/ 2241035 w 6265104"/>
                    <a:gd name="connsiteY1329" fmla="*/ 3240184 h 6338112"/>
                    <a:gd name="connsiteX1330" fmla="*/ 2178803 w 6265104"/>
                    <a:gd name="connsiteY1330" fmla="*/ 3161661 h 6338112"/>
                    <a:gd name="connsiteX1331" fmla="*/ 2135239 w 6265104"/>
                    <a:gd name="connsiteY1331" fmla="*/ 3056964 h 6338112"/>
                    <a:gd name="connsiteX1332" fmla="*/ 2127771 w 6265104"/>
                    <a:gd name="connsiteY1332" fmla="*/ 3015833 h 6338112"/>
                    <a:gd name="connsiteX1333" fmla="*/ 2136483 w 6265104"/>
                    <a:gd name="connsiteY1333" fmla="*/ 2967224 h 6338112"/>
                    <a:gd name="connsiteX1334" fmla="*/ 2155153 w 6265104"/>
                    <a:gd name="connsiteY1334" fmla="*/ 2937311 h 6338112"/>
                    <a:gd name="connsiteX1335" fmla="*/ 2145197 w 6265104"/>
                    <a:gd name="connsiteY1335" fmla="*/ 2919861 h 6338112"/>
                    <a:gd name="connsiteX1336" fmla="*/ 2086697 w 6265104"/>
                    <a:gd name="connsiteY1336" fmla="*/ 2841338 h 6338112"/>
                    <a:gd name="connsiteX1337" fmla="*/ 2086697 w 6265104"/>
                    <a:gd name="connsiteY1337" fmla="*/ 2812671 h 6338112"/>
                    <a:gd name="connsiteX1338" fmla="*/ 2066783 w 6265104"/>
                    <a:gd name="connsiteY1338" fmla="*/ 2631945 h 6338112"/>
                    <a:gd name="connsiteX1339" fmla="*/ 2099143 w 6265104"/>
                    <a:gd name="connsiteY1339" fmla="*/ 2588321 h 6338112"/>
                    <a:gd name="connsiteX1340" fmla="*/ 2129015 w 6265104"/>
                    <a:gd name="connsiteY1340" fmla="*/ 2615741 h 6338112"/>
                    <a:gd name="connsiteX1341" fmla="*/ 2137729 w 6265104"/>
                    <a:gd name="connsiteY1341" fmla="*/ 2665597 h 6338112"/>
                    <a:gd name="connsiteX1342" fmla="*/ 2172579 w 6265104"/>
                    <a:gd name="connsiteY1342" fmla="*/ 2727917 h 6338112"/>
                    <a:gd name="connsiteX1343" fmla="*/ 2201207 w 6265104"/>
                    <a:gd name="connsiteY1343" fmla="*/ 2721685 h 6338112"/>
                    <a:gd name="connsiteX1344" fmla="*/ 2236057 w 6265104"/>
                    <a:gd name="connsiteY1344" fmla="*/ 2712960 h 6338112"/>
                    <a:gd name="connsiteX1345" fmla="*/ 2257217 w 6265104"/>
                    <a:gd name="connsiteY1345" fmla="*/ 2720438 h 6338112"/>
                    <a:gd name="connsiteX1346" fmla="*/ 2314471 w 6265104"/>
                    <a:gd name="connsiteY1346" fmla="*/ 2698003 h 6338112"/>
                    <a:gd name="connsiteX1347" fmla="*/ 2272153 w 6265104"/>
                    <a:gd name="connsiteY1347" fmla="*/ 2669336 h 6338112"/>
                    <a:gd name="connsiteX1348" fmla="*/ 2260951 w 6265104"/>
                    <a:gd name="connsiteY1348" fmla="*/ 2664351 h 6338112"/>
                    <a:gd name="connsiteX1349" fmla="*/ 2232323 w 6265104"/>
                    <a:gd name="connsiteY1349" fmla="*/ 2644408 h 6338112"/>
                    <a:gd name="connsiteX1350" fmla="*/ 2253483 w 6265104"/>
                    <a:gd name="connsiteY1350" fmla="*/ 2621973 h 6338112"/>
                    <a:gd name="connsiteX1351" fmla="*/ 2257217 w 6265104"/>
                    <a:gd name="connsiteY1351" fmla="*/ 2548436 h 6338112"/>
                    <a:gd name="connsiteX1352" fmla="*/ 2244769 w 6265104"/>
                    <a:gd name="connsiteY1352" fmla="*/ 2516030 h 6338112"/>
                    <a:gd name="connsiteX1353" fmla="*/ 2239791 w 6265104"/>
                    <a:gd name="connsiteY1353" fmla="*/ 2492349 h 6338112"/>
                    <a:gd name="connsiteX1354" fmla="*/ 2239791 w 6265104"/>
                    <a:gd name="connsiteY1354" fmla="*/ 2448725 h 6338112"/>
                    <a:gd name="connsiteX1355" fmla="*/ 2328163 w 6265104"/>
                    <a:gd name="connsiteY1355" fmla="*/ 2329071 h 6338112"/>
                    <a:gd name="connsiteX1356" fmla="*/ 2339365 w 6265104"/>
                    <a:gd name="connsiteY1356" fmla="*/ 2320347 h 6338112"/>
                    <a:gd name="connsiteX1357" fmla="*/ 2355545 w 6265104"/>
                    <a:gd name="connsiteY1357" fmla="*/ 2287940 h 6338112"/>
                    <a:gd name="connsiteX1358" fmla="*/ 2339365 w 6265104"/>
                    <a:gd name="connsiteY1358" fmla="*/ 2241824 h 6338112"/>
                    <a:gd name="connsiteX1359" fmla="*/ 2227345 w 6265104"/>
                    <a:gd name="connsiteY1359" fmla="*/ 2201939 h 6338112"/>
                    <a:gd name="connsiteX1360" fmla="*/ 2110345 w 6265104"/>
                    <a:gd name="connsiteY1360" fmla="*/ 2277969 h 6338112"/>
                    <a:gd name="connsiteX1361" fmla="*/ 2049357 w 6265104"/>
                    <a:gd name="connsiteY1361" fmla="*/ 2234345 h 6338112"/>
                    <a:gd name="connsiteX1362" fmla="*/ 2063049 w 6265104"/>
                    <a:gd name="connsiteY1362" fmla="*/ 2181997 h 6338112"/>
                    <a:gd name="connsiteX1363" fmla="*/ 2070517 w 6265104"/>
                    <a:gd name="connsiteY1363" fmla="*/ 2130895 h 6338112"/>
                    <a:gd name="connsiteX1364" fmla="*/ 2048113 w 6265104"/>
                    <a:gd name="connsiteY1364" fmla="*/ 2044894 h 6338112"/>
                    <a:gd name="connsiteX1365" fmla="*/ 2026953 w 6265104"/>
                    <a:gd name="connsiteY1365" fmla="*/ 2012488 h 6338112"/>
                    <a:gd name="connsiteX1366" fmla="*/ 2023219 w 6265104"/>
                    <a:gd name="connsiteY1366" fmla="*/ 1996285 h 6338112"/>
                    <a:gd name="connsiteX1367" fmla="*/ 2038155 w 6265104"/>
                    <a:gd name="connsiteY1367" fmla="*/ 1997531 h 6338112"/>
                    <a:gd name="connsiteX1368" fmla="*/ 2068027 w 6265104"/>
                    <a:gd name="connsiteY1368" fmla="*/ 1977589 h 6338112"/>
                    <a:gd name="connsiteX1369" fmla="*/ 2101633 w 6265104"/>
                    <a:gd name="connsiteY1369" fmla="*/ 1901559 h 6338112"/>
                    <a:gd name="connsiteX1370" fmla="*/ 2126527 w 6265104"/>
                    <a:gd name="connsiteY1370" fmla="*/ 1796862 h 6338112"/>
                    <a:gd name="connsiteX1371" fmla="*/ 2121547 w 6265104"/>
                    <a:gd name="connsiteY1371" fmla="*/ 1674715 h 6338112"/>
                    <a:gd name="connsiteX1372" fmla="*/ 2142707 w 6265104"/>
                    <a:gd name="connsiteY1372" fmla="*/ 1633584 h 6338112"/>
                    <a:gd name="connsiteX1373" fmla="*/ 2178803 w 6265104"/>
                    <a:gd name="connsiteY1373" fmla="*/ 1578743 h 6338112"/>
                    <a:gd name="connsiteX1374" fmla="*/ 2218631 w 6265104"/>
                    <a:gd name="connsiteY1374" fmla="*/ 1566279 h 6338112"/>
                    <a:gd name="connsiteX1375" fmla="*/ 2259705 w 6265104"/>
                    <a:gd name="connsiteY1375" fmla="*/ 1552569 h 6338112"/>
                    <a:gd name="connsiteX1376" fmla="*/ 2343099 w 6265104"/>
                    <a:gd name="connsiteY1376" fmla="*/ 1492742 h 6338112"/>
                    <a:gd name="connsiteX1377" fmla="*/ 2364259 w 6265104"/>
                    <a:gd name="connsiteY1377" fmla="*/ 1461582 h 6338112"/>
                    <a:gd name="connsiteX1378" fmla="*/ 2390397 w 6265104"/>
                    <a:gd name="connsiteY1378" fmla="*/ 1427930 h 6338112"/>
                    <a:gd name="connsiteX1379" fmla="*/ 1185889 w 6265104"/>
                    <a:gd name="connsiteY1379" fmla="*/ 1426677 h 6338112"/>
                    <a:gd name="connsiteX1380" fmla="*/ 1200693 w 6265104"/>
                    <a:gd name="connsiteY1380" fmla="*/ 1437668 h 6338112"/>
                    <a:gd name="connsiteX1381" fmla="*/ 1198903 w 6265104"/>
                    <a:gd name="connsiteY1381" fmla="*/ 1460295 h 6338112"/>
                    <a:gd name="connsiteX1382" fmla="*/ 1183287 w 6265104"/>
                    <a:gd name="connsiteY1382" fmla="*/ 1490033 h 6338112"/>
                    <a:gd name="connsiteX1383" fmla="*/ 1161161 w 6265104"/>
                    <a:gd name="connsiteY1383" fmla="*/ 1461588 h 6338112"/>
                    <a:gd name="connsiteX1384" fmla="*/ 1185889 w 6265104"/>
                    <a:gd name="connsiteY1384" fmla="*/ 1426677 h 6338112"/>
                    <a:gd name="connsiteX1385" fmla="*/ 5581785 w 6265104"/>
                    <a:gd name="connsiteY1385" fmla="*/ 1344256 h 6338112"/>
                    <a:gd name="connsiteX1386" fmla="*/ 5663317 w 6265104"/>
                    <a:gd name="connsiteY1386" fmla="*/ 1442322 h 6338112"/>
                    <a:gd name="connsiteX1387" fmla="*/ 5658661 w 6265104"/>
                    <a:gd name="connsiteY1387" fmla="*/ 1445966 h 6338112"/>
                    <a:gd name="connsiteX1388" fmla="*/ 5665859 w 6265104"/>
                    <a:gd name="connsiteY1388" fmla="*/ 1446906 h 6338112"/>
                    <a:gd name="connsiteX1389" fmla="*/ 5675577 w 6265104"/>
                    <a:gd name="connsiteY1389" fmla="*/ 1454206 h 6338112"/>
                    <a:gd name="connsiteX1390" fmla="*/ 5675545 w 6265104"/>
                    <a:gd name="connsiteY1390" fmla="*/ 1454156 h 6338112"/>
                    <a:gd name="connsiteX1391" fmla="*/ 5760991 w 6265104"/>
                    <a:gd name="connsiteY1391" fmla="*/ 1584805 h 6338112"/>
                    <a:gd name="connsiteX1392" fmla="*/ 5759863 w 6265104"/>
                    <a:gd name="connsiteY1392" fmla="*/ 1583079 h 6338112"/>
                    <a:gd name="connsiteX1393" fmla="*/ 5761621 w 6265104"/>
                    <a:gd name="connsiteY1393" fmla="*/ 1586407 h 6338112"/>
                    <a:gd name="connsiteX1394" fmla="*/ 5874793 w 6265104"/>
                    <a:gd name="connsiteY1394" fmla="*/ 1771994 h 6338112"/>
                    <a:gd name="connsiteX1395" fmla="*/ 5919563 w 6265104"/>
                    <a:gd name="connsiteY1395" fmla="*/ 1836763 h 6338112"/>
                    <a:gd name="connsiteX1396" fmla="*/ 6038955 w 6265104"/>
                    <a:gd name="connsiteY1396" fmla="*/ 2082136 h 6338112"/>
                    <a:gd name="connsiteX1397" fmla="*/ 6169539 w 6265104"/>
                    <a:gd name="connsiteY1397" fmla="*/ 2413453 h 6338112"/>
                    <a:gd name="connsiteX1398" fmla="*/ 6239183 w 6265104"/>
                    <a:gd name="connsiteY1398" fmla="*/ 2650107 h 6338112"/>
                    <a:gd name="connsiteX1399" fmla="*/ 6232965 w 6265104"/>
                    <a:gd name="connsiteY1399" fmla="*/ 2731068 h 6338112"/>
                    <a:gd name="connsiteX1400" fmla="*/ 6245401 w 6265104"/>
                    <a:gd name="connsiteY1400" fmla="*/ 2773417 h 6338112"/>
                    <a:gd name="connsiteX1401" fmla="*/ 6264055 w 6265104"/>
                    <a:gd name="connsiteY1401" fmla="*/ 2823239 h 6338112"/>
                    <a:gd name="connsiteX1402" fmla="*/ 6224259 w 6265104"/>
                    <a:gd name="connsiteY1402" fmla="*/ 3238007 h 6338112"/>
                    <a:gd name="connsiteX1403" fmla="*/ 6218041 w 6265104"/>
                    <a:gd name="connsiteY1403" fmla="*/ 3291566 h 6338112"/>
                    <a:gd name="connsiteX1404" fmla="*/ 6179487 w 6265104"/>
                    <a:gd name="connsiteY1404" fmla="*/ 3321459 h 6338112"/>
                    <a:gd name="connsiteX1405" fmla="*/ 6153371 w 6265104"/>
                    <a:gd name="connsiteY1405" fmla="*/ 3326442 h 6338112"/>
                    <a:gd name="connsiteX1406" fmla="*/ 6106111 w 6265104"/>
                    <a:gd name="connsiteY1406" fmla="*/ 3422349 h 6338112"/>
                    <a:gd name="connsiteX1407" fmla="*/ 6072533 w 6265104"/>
                    <a:gd name="connsiteY1407" fmla="*/ 3559360 h 6338112"/>
                    <a:gd name="connsiteX1408" fmla="*/ 6022787 w 6265104"/>
                    <a:gd name="connsiteY1408" fmla="*/ 3588007 h 6338112"/>
                    <a:gd name="connsiteX1409" fmla="*/ 5987965 w 6265104"/>
                    <a:gd name="connsiteY1409" fmla="*/ 3554377 h 6338112"/>
                    <a:gd name="connsiteX1410" fmla="*/ 5943193 w 6265104"/>
                    <a:gd name="connsiteY1410" fmla="*/ 3429822 h 6338112"/>
                    <a:gd name="connsiteX1411" fmla="*/ 5878523 w 6265104"/>
                    <a:gd name="connsiteY1411" fmla="*/ 3372527 h 6338112"/>
                    <a:gd name="connsiteX1412" fmla="*/ 5795199 w 6265104"/>
                    <a:gd name="connsiteY1412" fmla="*/ 3257936 h 6338112"/>
                    <a:gd name="connsiteX1413" fmla="*/ 5790225 w 6265104"/>
                    <a:gd name="connsiteY1413" fmla="*/ 3245481 h 6338112"/>
                    <a:gd name="connsiteX1414" fmla="*/ 5737991 w 6265104"/>
                    <a:gd name="connsiteY1414" fmla="*/ 3143346 h 6338112"/>
                    <a:gd name="connsiteX1415" fmla="*/ 5741721 w 6265104"/>
                    <a:gd name="connsiteY1415" fmla="*/ 2885517 h 6338112"/>
                    <a:gd name="connsiteX1416" fmla="*/ 5747939 w 6265104"/>
                    <a:gd name="connsiteY1416" fmla="*/ 2826976 h 6338112"/>
                    <a:gd name="connsiteX1417" fmla="*/ 5696951 w 6265104"/>
                    <a:gd name="connsiteY1417" fmla="*/ 2635161 h 6338112"/>
                    <a:gd name="connsiteX1418" fmla="*/ 5626061 w 6265104"/>
                    <a:gd name="connsiteY1418" fmla="*/ 2388542 h 6338112"/>
                    <a:gd name="connsiteX1419" fmla="*/ 5633523 w 6265104"/>
                    <a:gd name="connsiteY1419" fmla="*/ 2273951 h 6338112"/>
                    <a:gd name="connsiteX1420" fmla="*/ 5636011 w 6265104"/>
                    <a:gd name="connsiteY1420" fmla="*/ 2255268 h 6338112"/>
                    <a:gd name="connsiteX1421" fmla="*/ 5684513 w 6265104"/>
                    <a:gd name="connsiteY1421" fmla="*/ 2033560 h 6338112"/>
                    <a:gd name="connsiteX1422" fmla="*/ 5668347 w 6265104"/>
                    <a:gd name="connsiteY1422" fmla="*/ 1915232 h 6338112"/>
                    <a:gd name="connsiteX1423" fmla="*/ 5640985 w 6265104"/>
                    <a:gd name="connsiteY1423" fmla="*/ 1828044 h 6338112"/>
                    <a:gd name="connsiteX1424" fmla="*/ 5663371 w 6265104"/>
                    <a:gd name="connsiteY1424" fmla="*/ 1773240 h 6338112"/>
                    <a:gd name="connsiteX1425" fmla="*/ 5680783 w 6265104"/>
                    <a:gd name="connsiteY1425" fmla="*/ 1750820 h 6338112"/>
                    <a:gd name="connsiteX1426" fmla="*/ 5657153 w 6265104"/>
                    <a:gd name="connsiteY1426" fmla="*/ 1730891 h 6338112"/>
                    <a:gd name="connsiteX1427" fmla="*/ 5601189 w 6265104"/>
                    <a:gd name="connsiteY1427" fmla="*/ 1705980 h 6338112"/>
                    <a:gd name="connsiteX1428" fmla="*/ 5585021 w 6265104"/>
                    <a:gd name="connsiteY1428" fmla="*/ 1684806 h 6338112"/>
                    <a:gd name="connsiteX1429" fmla="*/ 5561393 w 6265104"/>
                    <a:gd name="connsiteY1429" fmla="*/ 1522884 h 6338112"/>
                    <a:gd name="connsiteX1430" fmla="*/ 5563879 w 6265104"/>
                    <a:gd name="connsiteY1430" fmla="*/ 1507938 h 6338112"/>
                    <a:gd name="connsiteX1431" fmla="*/ 5566367 w 6265104"/>
                    <a:gd name="connsiteY1431" fmla="*/ 1502955 h 6338112"/>
                    <a:gd name="connsiteX1432" fmla="*/ 5576161 w 6265104"/>
                    <a:gd name="connsiteY1432" fmla="*/ 1497873 h 6338112"/>
                    <a:gd name="connsiteX1433" fmla="*/ 5560461 w 6265104"/>
                    <a:gd name="connsiteY1433" fmla="*/ 1502386 h 6338112"/>
                    <a:gd name="connsiteX1434" fmla="*/ 5566733 w 6265104"/>
                    <a:gd name="connsiteY1434" fmla="*/ 1374902 h 6338112"/>
                    <a:gd name="connsiteX1435" fmla="*/ 5581785 w 6265104"/>
                    <a:gd name="connsiteY1435" fmla="*/ 1344256 h 6338112"/>
                    <a:gd name="connsiteX1436" fmla="*/ 1098369 w 6265104"/>
                    <a:gd name="connsiteY1436" fmla="*/ 1318499 h 6338112"/>
                    <a:gd name="connsiteX1437" fmla="*/ 1112255 w 6265104"/>
                    <a:gd name="connsiteY1437" fmla="*/ 1323043 h 6338112"/>
                    <a:gd name="connsiteX1438" fmla="*/ 1134979 w 6265104"/>
                    <a:gd name="connsiteY1438" fmla="*/ 1341842 h 6338112"/>
                    <a:gd name="connsiteX1439" fmla="*/ 1156281 w 6265104"/>
                    <a:gd name="connsiteY1439" fmla="*/ 1354356 h 6338112"/>
                    <a:gd name="connsiteX1440" fmla="*/ 1155177 w 6265104"/>
                    <a:gd name="connsiteY1440" fmla="*/ 1364401 h 6338112"/>
                    <a:gd name="connsiteX1441" fmla="*/ 1121093 w 6265104"/>
                    <a:gd name="connsiteY1441" fmla="*/ 1385708 h 6338112"/>
                    <a:gd name="connsiteX1442" fmla="*/ 1075647 w 6265104"/>
                    <a:gd name="connsiteY1442" fmla="*/ 1343095 h 6338112"/>
                    <a:gd name="connsiteX1443" fmla="*/ 1084483 w 6265104"/>
                    <a:gd name="connsiteY1443" fmla="*/ 1324296 h 6338112"/>
                    <a:gd name="connsiteX1444" fmla="*/ 1098369 w 6265104"/>
                    <a:gd name="connsiteY1444" fmla="*/ 1318499 h 6338112"/>
                    <a:gd name="connsiteX1445" fmla="*/ 2121807 w 6265104"/>
                    <a:gd name="connsiteY1445" fmla="*/ 1141736 h 6338112"/>
                    <a:gd name="connsiteX1446" fmla="*/ 2150633 w 6265104"/>
                    <a:gd name="connsiteY1446" fmla="*/ 1153069 h 6338112"/>
                    <a:gd name="connsiteX1447" fmla="*/ 2145619 w 6265104"/>
                    <a:gd name="connsiteY1447" fmla="*/ 1166921 h 6338112"/>
                    <a:gd name="connsiteX1448" fmla="*/ 2091729 w 6265104"/>
                    <a:gd name="connsiteY1448" fmla="*/ 1180772 h 6338112"/>
                    <a:gd name="connsiteX1449" fmla="*/ 2082957 w 6265104"/>
                    <a:gd name="connsiteY1449" fmla="*/ 1158106 h 6338112"/>
                    <a:gd name="connsiteX1450" fmla="*/ 2121807 w 6265104"/>
                    <a:gd name="connsiteY1450" fmla="*/ 1141736 h 6338112"/>
                    <a:gd name="connsiteX1451" fmla="*/ 5183537 w 6265104"/>
                    <a:gd name="connsiteY1451" fmla="*/ 995592 h 6338112"/>
                    <a:gd name="connsiteX1452" fmla="*/ 5189655 w 6265104"/>
                    <a:gd name="connsiteY1452" fmla="*/ 1025834 h 6338112"/>
                    <a:gd name="connsiteX1453" fmla="*/ 5253055 w 6265104"/>
                    <a:gd name="connsiteY1453" fmla="*/ 1037087 h 6338112"/>
                    <a:gd name="connsiteX1454" fmla="*/ 5275431 w 6265104"/>
                    <a:gd name="connsiteY1454" fmla="*/ 1049590 h 6338112"/>
                    <a:gd name="connsiteX1455" fmla="*/ 5312725 w 6265104"/>
                    <a:gd name="connsiteY1455" fmla="*/ 1103354 h 6338112"/>
                    <a:gd name="connsiteX1456" fmla="*/ 5301537 w 6265104"/>
                    <a:gd name="connsiteY1456" fmla="*/ 1203379 h 6338112"/>
                    <a:gd name="connsiteX1457" fmla="*/ 5338831 w 6265104"/>
                    <a:gd name="connsiteY1457" fmla="*/ 1270897 h 6338112"/>
                    <a:gd name="connsiteX1458" fmla="*/ 5379737 w 6265104"/>
                    <a:gd name="connsiteY1458" fmla="*/ 1309578 h 6338112"/>
                    <a:gd name="connsiteX1459" fmla="*/ 5372395 w 6265104"/>
                    <a:gd name="connsiteY1459" fmla="*/ 1335913 h 6338112"/>
                    <a:gd name="connsiteX1460" fmla="*/ 5338831 w 6265104"/>
                    <a:gd name="connsiteY1460" fmla="*/ 1420935 h 6338112"/>
                    <a:gd name="connsiteX1461" fmla="*/ 5337587 w 6265104"/>
                    <a:gd name="connsiteY1461" fmla="*/ 1478450 h 6338112"/>
                    <a:gd name="connsiteX1462" fmla="*/ 5301537 w 6265104"/>
                    <a:gd name="connsiteY1462" fmla="*/ 1552218 h 6338112"/>
                    <a:gd name="connsiteX1463" fmla="*/ 5256785 w 6265104"/>
                    <a:gd name="connsiteY1463" fmla="*/ 1620986 h 6338112"/>
                    <a:gd name="connsiteX1464" fmla="*/ 5243109 w 6265104"/>
                    <a:gd name="connsiteY1464" fmla="*/ 1634740 h 6338112"/>
                    <a:gd name="connsiteX1465" fmla="*/ 5173495 w 6265104"/>
                    <a:gd name="connsiteY1465" fmla="*/ 1607233 h 6338112"/>
                    <a:gd name="connsiteX1466" fmla="*/ 5086475 w 6265104"/>
                    <a:gd name="connsiteY1466" fmla="*/ 1542216 h 6338112"/>
                    <a:gd name="connsiteX1467" fmla="*/ 5023075 w 6265104"/>
                    <a:gd name="connsiteY1467" fmla="*/ 1412183 h 6338112"/>
                    <a:gd name="connsiteX1468" fmla="*/ 5015617 w 6265104"/>
                    <a:gd name="connsiteY1468" fmla="*/ 1377174 h 6338112"/>
                    <a:gd name="connsiteX1469" fmla="*/ 5014165 w 6265104"/>
                    <a:gd name="connsiteY1469" fmla="*/ 1375436 h 6338112"/>
                    <a:gd name="connsiteX1470" fmla="*/ 4991525 w 6265104"/>
                    <a:gd name="connsiteY1470" fmla="*/ 1386828 h 6338112"/>
                    <a:gd name="connsiteX1471" fmla="*/ 4974583 w 6265104"/>
                    <a:gd name="connsiteY1471" fmla="*/ 1368636 h 6338112"/>
                    <a:gd name="connsiteX1472" fmla="*/ 4977025 w 6265104"/>
                    <a:gd name="connsiteY1472" fmla="*/ 1332575 h 6338112"/>
                    <a:gd name="connsiteX1473" fmla="*/ 4994121 w 6265104"/>
                    <a:gd name="connsiteY1473" fmla="*/ 1335473 h 6338112"/>
                    <a:gd name="connsiteX1474" fmla="*/ 5006373 w 6265104"/>
                    <a:gd name="connsiteY1474" fmla="*/ 1346927 h 6338112"/>
                    <a:gd name="connsiteX1475" fmla="*/ 4994173 w 6265104"/>
                    <a:gd name="connsiteY1475" fmla="*/ 1319659 h 6338112"/>
                    <a:gd name="connsiteX1476" fmla="*/ 4967135 w 6265104"/>
                    <a:gd name="connsiteY1476" fmla="*/ 1299654 h 6338112"/>
                    <a:gd name="connsiteX1477" fmla="*/ 4926111 w 6265104"/>
                    <a:gd name="connsiteY1477" fmla="*/ 1272147 h 6338112"/>
                    <a:gd name="connsiteX1478" fmla="*/ 4928597 w 6265104"/>
                    <a:gd name="connsiteY1478" fmla="*/ 1210881 h 6338112"/>
                    <a:gd name="connsiteX1479" fmla="*/ 4955947 w 6265104"/>
                    <a:gd name="connsiteY1479" fmla="*/ 1168370 h 6338112"/>
                    <a:gd name="connsiteX1480" fmla="*/ 4990755 w 6265104"/>
                    <a:gd name="connsiteY1480" fmla="*/ 1123359 h 6338112"/>
                    <a:gd name="connsiteX1481" fmla="*/ 4994483 w 6265104"/>
                    <a:gd name="connsiteY1481" fmla="*/ 1087100 h 6338112"/>
                    <a:gd name="connsiteX1482" fmla="*/ 4988269 w 6265104"/>
                    <a:gd name="connsiteY1482" fmla="*/ 1055842 h 6338112"/>
                    <a:gd name="connsiteX1483" fmla="*/ 5028049 w 6265104"/>
                    <a:gd name="connsiteY1483" fmla="*/ 1015831 h 6338112"/>
                    <a:gd name="connsiteX1484" fmla="*/ 5047939 w 6265104"/>
                    <a:gd name="connsiteY1484" fmla="*/ 1047089 h 6338112"/>
                    <a:gd name="connsiteX1485" fmla="*/ 5086475 w 6265104"/>
                    <a:gd name="connsiteY1485" fmla="*/ 1089600 h 6338112"/>
                    <a:gd name="connsiteX1486" fmla="*/ 5122527 w 6265104"/>
                    <a:gd name="connsiteY1486" fmla="*/ 1050840 h 6338112"/>
                    <a:gd name="connsiteX1487" fmla="*/ 5175981 w 6265104"/>
                    <a:gd name="connsiteY1487" fmla="*/ 995826 h 6338112"/>
                    <a:gd name="connsiteX1488" fmla="*/ 5183537 w 6265104"/>
                    <a:gd name="connsiteY1488" fmla="*/ 995592 h 6338112"/>
                    <a:gd name="connsiteX1489" fmla="*/ 5249862 w 6265104"/>
                    <a:gd name="connsiteY1489" fmla="*/ 921683 h 6338112"/>
                    <a:gd name="connsiteX1490" fmla="*/ 5265519 w 6265104"/>
                    <a:gd name="connsiteY1490" fmla="*/ 931756 h 6338112"/>
                    <a:gd name="connsiteX1491" fmla="*/ 5432111 w 6265104"/>
                    <a:gd name="connsiteY1491" fmla="*/ 1064408 h 6338112"/>
                    <a:gd name="connsiteX1492" fmla="*/ 5475953 w 6265104"/>
                    <a:gd name="connsiteY1492" fmla="*/ 1121436 h 6338112"/>
                    <a:gd name="connsiteX1493" fmla="*/ 5569895 w 6265104"/>
                    <a:gd name="connsiteY1493" fmla="*/ 1321035 h 6338112"/>
                    <a:gd name="connsiteX1494" fmla="*/ 5469689 w 6265104"/>
                    <a:gd name="connsiteY1494" fmla="*/ 1203259 h 6338112"/>
                    <a:gd name="connsiteX1495" fmla="*/ 5336915 w 6265104"/>
                    <a:gd name="connsiteY1495" fmla="*/ 1037134 h 6338112"/>
                    <a:gd name="connsiteX1496" fmla="*/ 5230447 w 6265104"/>
                    <a:gd name="connsiteY1496" fmla="*/ 931756 h 6338112"/>
                    <a:gd name="connsiteX1497" fmla="*/ 5230447 w 6265104"/>
                    <a:gd name="connsiteY1497" fmla="*/ 925557 h 6338112"/>
                    <a:gd name="connsiteX1498" fmla="*/ 5249862 w 6265104"/>
                    <a:gd name="connsiteY1498" fmla="*/ 921683 h 6338112"/>
                    <a:gd name="connsiteX1499" fmla="*/ 5170025 w 6265104"/>
                    <a:gd name="connsiteY1499" fmla="*/ 877174 h 6338112"/>
                    <a:gd name="connsiteX1500" fmla="*/ 5223699 w 6265104"/>
                    <a:gd name="connsiteY1500" fmla="*/ 923013 h 6338112"/>
                    <a:gd name="connsiteX1501" fmla="*/ 5170025 w 6265104"/>
                    <a:gd name="connsiteY1501" fmla="*/ 877174 h 6338112"/>
                    <a:gd name="connsiteX1502" fmla="*/ 1762951 w 6265104"/>
                    <a:gd name="connsiteY1502" fmla="*/ 794749 h 6338112"/>
                    <a:gd name="connsiteX1503" fmla="*/ 1772721 w 6265104"/>
                    <a:gd name="connsiteY1503" fmla="*/ 802441 h 6338112"/>
                    <a:gd name="connsiteX1504" fmla="*/ 1760509 w 6265104"/>
                    <a:gd name="connsiteY1504" fmla="*/ 809035 h 6338112"/>
                    <a:gd name="connsiteX1505" fmla="*/ 1753183 w 6265104"/>
                    <a:gd name="connsiteY1505" fmla="*/ 800244 h 6338112"/>
                    <a:gd name="connsiteX1506" fmla="*/ 1762951 w 6265104"/>
                    <a:gd name="connsiteY1506" fmla="*/ 794749 h 6338112"/>
                    <a:gd name="connsiteX1507" fmla="*/ 2276557 w 6265104"/>
                    <a:gd name="connsiteY1507" fmla="*/ 742087 h 6338112"/>
                    <a:gd name="connsiteX1508" fmla="*/ 2281021 w 6265104"/>
                    <a:gd name="connsiteY1508" fmla="*/ 747648 h 6338112"/>
                    <a:gd name="connsiteX1509" fmla="*/ 2267285 w 6265104"/>
                    <a:gd name="connsiteY1509" fmla="*/ 765964 h 6338112"/>
                    <a:gd name="connsiteX1510" fmla="*/ 2270031 w 6265104"/>
                    <a:gd name="connsiteY1510" fmla="*/ 742414 h 6338112"/>
                    <a:gd name="connsiteX1511" fmla="*/ 2276557 w 6265104"/>
                    <a:gd name="connsiteY1511" fmla="*/ 742087 h 6338112"/>
                    <a:gd name="connsiteX1512" fmla="*/ 2653277 w 6265104"/>
                    <a:gd name="connsiteY1512" fmla="*/ 690339 h 6338112"/>
                    <a:gd name="connsiteX1513" fmla="*/ 2686531 w 6265104"/>
                    <a:gd name="connsiteY1513" fmla="*/ 690339 h 6338112"/>
                    <a:gd name="connsiteX1514" fmla="*/ 2702639 w 6265104"/>
                    <a:gd name="connsiteY1514" fmla="*/ 708698 h 6338112"/>
                    <a:gd name="connsiteX1515" fmla="*/ 2698847 w 6265104"/>
                    <a:gd name="connsiteY1515" fmla="*/ 717149 h 6338112"/>
                    <a:gd name="connsiteX1516" fmla="*/ 2659435 w 6265104"/>
                    <a:gd name="connsiteY1516" fmla="*/ 718315 h 6338112"/>
                    <a:gd name="connsiteX1517" fmla="*/ 2653277 w 6265104"/>
                    <a:gd name="connsiteY1517" fmla="*/ 690339 h 6338112"/>
                    <a:gd name="connsiteX1518" fmla="*/ 2978427 w 6265104"/>
                    <a:gd name="connsiteY1518" fmla="*/ 676973 h 6338112"/>
                    <a:gd name="connsiteX1519" fmla="*/ 2970291 w 6265104"/>
                    <a:gd name="connsiteY1519" fmla="*/ 678881 h 6338112"/>
                    <a:gd name="connsiteX1520" fmla="*/ 2988343 w 6265104"/>
                    <a:gd name="connsiteY1520" fmla="*/ 682418 h 6338112"/>
                    <a:gd name="connsiteX1521" fmla="*/ 2990861 w 6265104"/>
                    <a:gd name="connsiteY1521" fmla="*/ 683674 h 6338112"/>
                    <a:gd name="connsiteX1522" fmla="*/ 2988897 w 6265104"/>
                    <a:gd name="connsiteY1522" fmla="*/ 681420 h 6338112"/>
                    <a:gd name="connsiteX1523" fmla="*/ 2978427 w 6265104"/>
                    <a:gd name="connsiteY1523" fmla="*/ 676973 h 6338112"/>
                    <a:gd name="connsiteX1524" fmla="*/ 1192477 w 6265104"/>
                    <a:gd name="connsiteY1524" fmla="*/ 662295 h 6338112"/>
                    <a:gd name="connsiteX1525" fmla="*/ 1263885 w 6265104"/>
                    <a:gd name="connsiteY1525" fmla="*/ 684465 h 6338112"/>
                    <a:gd name="connsiteX1526" fmla="*/ 1270149 w 6265104"/>
                    <a:gd name="connsiteY1526" fmla="*/ 689700 h 6338112"/>
                    <a:gd name="connsiteX1527" fmla="*/ 1271439 w 6265104"/>
                    <a:gd name="connsiteY1527" fmla="*/ 695248 h 6338112"/>
                    <a:gd name="connsiteX1528" fmla="*/ 1290389 w 6265104"/>
                    <a:gd name="connsiteY1528" fmla="*/ 677573 h 6338112"/>
                    <a:gd name="connsiteX1529" fmla="*/ 1302879 w 6265104"/>
                    <a:gd name="connsiteY1529" fmla="*/ 677573 h 6338112"/>
                    <a:gd name="connsiteX1530" fmla="*/ 1341595 w 6265104"/>
                    <a:gd name="connsiteY1530" fmla="*/ 739455 h 6338112"/>
                    <a:gd name="connsiteX1531" fmla="*/ 1352835 w 6265104"/>
                    <a:gd name="connsiteY1531" fmla="*/ 765445 h 6338112"/>
                    <a:gd name="connsiteX1532" fmla="*/ 1365635 w 6265104"/>
                    <a:gd name="connsiteY1532" fmla="*/ 799944 h 6338112"/>
                    <a:gd name="connsiteX1533" fmla="*/ 1361577 w 6265104"/>
                    <a:gd name="connsiteY1533" fmla="*/ 837227 h 6338112"/>
                    <a:gd name="connsiteX1534" fmla="*/ 1356581 w 6265104"/>
                    <a:gd name="connsiteY1534" fmla="*/ 925099 h 6338112"/>
                    <a:gd name="connsiteX1535" fmla="*/ 1335351 w 6265104"/>
                    <a:gd name="connsiteY1535" fmla="*/ 939951 h 6338112"/>
                    <a:gd name="connsiteX1536" fmla="*/ 1329621 w 6265104"/>
                    <a:gd name="connsiteY1536" fmla="*/ 938558 h 6338112"/>
                    <a:gd name="connsiteX1537" fmla="*/ 1336863 w 6265104"/>
                    <a:gd name="connsiteY1537" fmla="*/ 943946 h 6338112"/>
                    <a:gd name="connsiteX1538" fmla="*/ 1377755 w 6265104"/>
                    <a:gd name="connsiteY1538" fmla="*/ 1012161 h 6338112"/>
                    <a:gd name="connsiteX1539" fmla="*/ 1364333 w 6265104"/>
                    <a:gd name="connsiteY1539" fmla="*/ 1089721 h 6338112"/>
                    <a:gd name="connsiteX1540" fmla="*/ 1228237 w 6265104"/>
                    <a:gd name="connsiteY1540" fmla="*/ 1161986 h 6338112"/>
                    <a:gd name="connsiteX1541" fmla="*/ 1140835 w 6265104"/>
                    <a:gd name="connsiteY1541" fmla="*/ 1215561 h 6338112"/>
                    <a:gd name="connsiteX1542" fmla="*/ 1078405 w 6265104"/>
                    <a:gd name="connsiteY1542" fmla="*/ 1307761 h 6338112"/>
                    <a:gd name="connsiteX1543" fmla="*/ 1067169 w 6265104"/>
                    <a:gd name="connsiteY1543" fmla="*/ 1318975 h 6338112"/>
                    <a:gd name="connsiteX1544" fmla="*/ 966033 w 6265104"/>
                    <a:gd name="connsiteY1544" fmla="*/ 1446061 h 6338112"/>
                    <a:gd name="connsiteX1545" fmla="*/ 932321 w 6265104"/>
                    <a:gd name="connsiteY1545" fmla="*/ 1566917 h 6338112"/>
                    <a:gd name="connsiteX1546" fmla="*/ 909847 w 6265104"/>
                    <a:gd name="connsiteY1546" fmla="*/ 1640428 h 6338112"/>
                    <a:gd name="connsiteX1547" fmla="*/ 856157 w 6265104"/>
                    <a:gd name="connsiteY1547" fmla="*/ 1706463 h 6338112"/>
                    <a:gd name="connsiteX1548" fmla="*/ 813705 w 6265104"/>
                    <a:gd name="connsiteY1548" fmla="*/ 1750071 h 6338112"/>
                    <a:gd name="connsiteX1549" fmla="*/ 808679 w 6265104"/>
                    <a:gd name="connsiteY1549" fmla="*/ 1756090 h 6338112"/>
                    <a:gd name="connsiteX1550" fmla="*/ 814753 w 6265104"/>
                    <a:gd name="connsiteY1550" fmla="*/ 1772784 h 6338112"/>
                    <a:gd name="connsiteX1551" fmla="*/ 817203 w 6265104"/>
                    <a:gd name="connsiteY1551" fmla="*/ 1826526 h 6338112"/>
                    <a:gd name="connsiteX1552" fmla="*/ 904343 w 6265104"/>
                    <a:gd name="connsiteY1552" fmla="*/ 1970928 h 6338112"/>
                    <a:gd name="connsiteX1553" fmla="*/ 986501 w 6265104"/>
                    <a:gd name="connsiteY1553" fmla="*/ 2007028 h 6338112"/>
                    <a:gd name="connsiteX1554" fmla="*/ 1008909 w 6265104"/>
                    <a:gd name="connsiteY1554" fmla="*/ 2033170 h 6338112"/>
                    <a:gd name="connsiteX1555" fmla="*/ 1015133 w 6265104"/>
                    <a:gd name="connsiteY1555" fmla="*/ 2061801 h 6338112"/>
                    <a:gd name="connsiteX1556" fmla="*/ 1036295 w 6265104"/>
                    <a:gd name="connsiteY1556" fmla="*/ 2074249 h 6338112"/>
                    <a:gd name="connsiteX1557" fmla="*/ 1046255 w 6265104"/>
                    <a:gd name="connsiteY1557" fmla="*/ 2055577 h 6338112"/>
                    <a:gd name="connsiteX1558" fmla="*/ 1072397 w 6265104"/>
                    <a:gd name="connsiteY1558" fmla="*/ 2044373 h 6338112"/>
                    <a:gd name="connsiteX1559" fmla="*/ 1117211 w 6265104"/>
                    <a:gd name="connsiteY1559" fmla="*/ 2059311 h 6338112"/>
                    <a:gd name="connsiteX1560" fmla="*/ 1142107 w 6265104"/>
                    <a:gd name="connsiteY1560" fmla="*/ 2075494 h 6338112"/>
                    <a:gd name="connsiteX1561" fmla="*/ 1132149 w 6265104"/>
                    <a:gd name="connsiteY1561" fmla="*/ 2101636 h 6338112"/>
                    <a:gd name="connsiteX1562" fmla="*/ 1110987 w 6265104"/>
                    <a:gd name="connsiteY1562" fmla="*/ 2121553 h 6338112"/>
                    <a:gd name="connsiteX1563" fmla="*/ 1068661 w 6265104"/>
                    <a:gd name="connsiteY1563" fmla="*/ 2129022 h 6338112"/>
                    <a:gd name="connsiteX1564" fmla="*/ 1045009 w 6265104"/>
                    <a:gd name="connsiteY1564" fmla="*/ 2130267 h 6338112"/>
                    <a:gd name="connsiteX1565" fmla="*/ 1015133 w 6265104"/>
                    <a:gd name="connsiteY1565" fmla="*/ 2119064 h 6338112"/>
                    <a:gd name="connsiteX1566" fmla="*/ 990237 w 6265104"/>
                    <a:gd name="connsiteY1566" fmla="*/ 2082963 h 6338112"/>
                    <a:gd name="connsiteX1567" fmla="*/ 934219 w 6265104"/>
                    <a:gd name="connsiteY1567" fmla="*/ 2124043 h 6338112"/>
                    <a:gd name="connsiteX1568" fmla="*/ 975299 w 6265104"/>
                    <a:gd name="connsiteY1568" fmla="*/ 2197489 h 6338112"/>
                    <a:gd name="connsiteX1569" fmla="*/ 991481 w 6265104"/>
                    <a:gd name="connsiteY1569" fmla="*/ 2198733 h 6338112"/>
                    <a:gd name="connsiteX1570" fmla="*/ 1011399 w 6265104"/>
                    <a:gd name="connsiteY1570" fmla="*/ 2211182 h 6338112"/>
                    <a:gd name="connsiteX1571" fmla="*/ 993971 w 6265104"/>
                    <a:gd name="connsiteY1571" fmla="*/ 2224875 h 6338112"/>
                    <a:gd name="connsiteX1572" fmla="*/ 981523 w 6265104"/>
                    <a:gd name="connsiteY1572" fmla="*/ 2246037 h 6338112"/>
                    <a:gd name="connsiteX1573" fmla="*/ 1003929 w 6265104"/>
                    <a:gd name="connsiteY1573" fmla="*/ 2255996 h 6338112"/>
                    <a:gd name="connsiteX1574" fmla="*/ 1062437 w 6265104"/>
                    <a:gd name="connsiteY1574" fmla="*/ 2257241 h 6338112"/>
                    <a:gd name="connsiteX1575" fmla="*/ 1049989 w 6265104"/>
                    <a:gd name="connsiteY1575" fmla="*/ 2307035 h 6338112"/>
                    <a:gd name="connsiteX1576" fmla="*/ 1077375 w 6265104"/>
                    <a:gd name="connsiteY1576" fmla="*/ 2304545 h 6338112"/>
                    <a:gd name="connsiteX1577" fmla="*/ 1109741 w 6265104"/>
                    <a:gd name="connsiteY1577" fmla="*/ 2324462 h 6338112"/>
                    <a:gd name="connsiteX1578" fmla="*/ 1098539 w 6265104"/>
                    <a:gd name="connsiteY1578" fmla="*/ 2351849 h 6338112"/>
                    <a:gd name="connsiteX1579" fmla="*/ 1084845 w 6265104"/>
                    <a:gd name="connsiteY1579" fmla="*/ 2361808 h 6338112"/>
                    <a:gd name="connsiteX1580" fmla="*/ 1067417 w 6265104"/>
                    <a:gd name="connsiteY1580" fmla="*/ 2402887 h 6338112"/>
                    <a:gd name="connsiteX1581" fmla="*/ 1104763 w 6265104"/>
                    <a:gd name="connsiteY1581" fmla="*/ 2422805 h 6338112"/>
                    <a:gd name="connsiteX1582" fmla="*/ 1144597 w 6265104"/>
                    <a:gd name="connsiteY1582" fmla="*/ 2442722 h 6338112"/>
                    <a:gd name="connsiteX1583" fmla="*/ 1125925 w 6265104"/>
                    <a:gd name="connsiteY1583" fmla="*/ 2488781 h 6338112"/>
                    <a:gd name="connsiteX1584" fmla="*/ 1096049 w 6265104"/>
                    <a:gd name="connsiteY1584" fmla="*/ 2524882 h 6338112"/>
                    <a:gd name="connsiteX1585" fmla="*/ 1048745 w 6265104"/>
                    <a:gd name="connsiteY1585" fmla="*/ 2578410 h 6338112"/>
                    <a:gd name="connsiteX1586" fmla="*/ 1066173 w 6265104"/>
                    <a:gd name="connsiteY1586" fmla="*/ 2604551 h 6338112"/>
                    <a:gd name="connsiteX1587" fmla="*/ 1074887 w 6265104"/>
                    <a:gd name="connsiteY1587" fmla="*/ 2682976 h 6338112"/>
                    <a:gd name="connsiteX1588" fmla="*/ 1063683 w 6265104"/>
                    <a:gd name="connsiteY1588" fmla="*/ 2740239 h 6338112"/>
                    <a:gd name="connsiteX1589" fmla="*/ 1062437 w 6265104"/>
                    <a:gd name="connsiteY1589" fmla="*/ 2758912 h 6338112"/>
                    <a:gd name="connsiteX1590" fmla="*/ 1068661 w 6265104"/>
                    <a:gd name="connsiteY1590" fmla="*/ 2844806 h 6338112"/>
                    <a:gd name="connsiteX1591" fmla="*/ 1056213 w 6265104"/>
                    <a:gd name="connsiteY1591" fmla="*/ 2884641 h 6338112"/>
                    <a:gd name="connsiteX1592" fmla="*/ 1049989 w 6265104"/>
                    <a:gd name="connsiteY1592" fmla="*/ 2918251 h 6338112"/>
                    <a:gd name="connsiteX1593" fmla="*/ 1082355 w 6265104"/>
                    <a:gd name="connsiteY1593" fmla="*/ 2929455 h 6338112"/>
                    <a:gd name="connsiteX1594" fmla="*/ 1098539 w 6265104"/>
                    <a:gd name="connsiteY1594" fmla="*/ 2900824 h 6338112"/>
                    <a:gd name="connsiteX1595" fmla="*/ 1132149 w 6265104"/>
                    <a:gd name="connsiteY1595" fmla="*/ 2824888 h 6338112"/>
                    <a:gd name="connsiteX1596" fmla="*/ 1155801 w 6265104"/>
                    <a:gd name="connsiteY1596" fmla="*/ 2924476 h 6338112"/>
                    <a:gd name="connsiteX1597" fmla="*/ 1159381 w 6265104"/>
                    <a:gd name="connsiteY1597" fmla="*/ 2936846 h 6338112"/>
                    <a:gd name="connsiteX1598" fmla="*/ 1127169 w 6265104"/>
                    <a:gd name="connsiteY1598" fmla="*/ 2965555 h 6338112"/>
                    <a:gd name="connsiteX1599" fmla="*/ 1068661 w 6265104"/>
                    <a:gd name="connsiteY1599" fmla="*/ 2971780 h 6338112"/>
                    <a:gd name="connsiteX1600" fmla="*/ 1017623 w 6265104"/>
                    <a:gd name="connsiteY1600" fmla="*/ 2948128 h 6338112"/>
                    <a:gd name="connsiteX1601" fmla="*/ 985257 w 6265104"/>
                    <a:gd name="connsiteY1601" fmla="*/ 2941903 h 6338112"/>
                    <a:gd name="connsiteX1602" fmla="*/ 926749 w 6265104"/>
                    <a:gd name="connsiteY1602" fmla="*/ 2954352 h 6338112"/>
                    <a:gd name="connsiteX1603" fmla="*/ 824671 w 6265104"/>
                    <a:gd name="connsiteY1603" fmla="*/ 2954352 h 6338112"/>
                    <a:gd name="connsiteX1604" fmla="*/ 728819 w 6265104"/>
                    <a:gd name="connsiteY1604" fmla="*/ 2971780 h 6338112"/>
                    <a:gd name="connsiteX1605" fmla="*/ 692719 w 6265104"/>
                    <a:gd name="connsiteY1605" fmla="*/ 2953107 h 6338112"/>
                    <a:gd name="connsiteX1606" fmla="*/ 661597 w 6265104"/>
                    <a:gd name="connsiteY1606" fmla="*/ 2948128 h 6338112"/>
                    <a:gd name="connsiteX1607" fmla="*/ 605579 w 6265104"/>
                    <a:gd name="connsiteY1607" fmla="*/ 2999166 h 6338112"/>
                    <a:gd name="connsiteX1608" fmla="*/ 569479 w 6265104"/>
                    <a:gd name="connsiteY1608" fmla="*/ 3019083 h 6338112"/>
                    <a:gd name="connsiteX1609" fmla="*/ 518439 w 6265104"/>
                    <a:gd name="connsiteY1609" fmla="*/ 3070122 h 6338112"/>
                    <a:gd name="connsiteX1610" fmla="*/ 478605 w 6265104"/>
                    <a:gd name="connsiteY1610" fmla="*/ 3096264 h 6338112"/>
                    <a:gd name="connsiteX1611" fmla="*/ 452463 w 6265104"/>
                    <a:gd name="connsiteY1611" fmla="*/ 3116181 h 6338112"/>
                    <a:gd name="connsiteX1612" fmla="*/ 412627 w 6265104"/>
                    <a:gd name="connsiteY1612" fmla="*/ 3200830 h 6338112"/>
                    <a:gd name="connsiteX1613" fmla="*/ 366569 w 6265104"/>
                    <a:gd name="connsiteY1613" fmla="*/ 3346477 h 6338112"/>
                    <a:gd name="connsiteX1614" fmla="*/ 359099 w 6265104"/>
                    <a:gd name="connsiteY1614" fmla="*/ 3385067 h 6338112"/>
                    <a:gd name="connsiteX1615" fmla="*/ 392711 w 6265104"/>
                    <a:gd name="connsiteY1615" fmla="*/ 3446064 h 6338112"/>
                    <a:gd name="connsiteX1616" fmla="*/ 421341 w 6265104"/>
                    <a:gd name="connsiteY1616" fmla="*/ 3500837 h 6338112"/>
                    <a:gd name="connsiteX1617" fmla="*/ 421341 w 6265104"/>
                    <a:gd name="connsiteY1617" fmla="*/ 3513285 h 6338112"/>
                    <a:gd name="connsiteX1618" fmla="*/ 416363 w 6265104"/>
                    <a:gd name="connsiteY1618" fmla="*/ 3573038 h 6338112"/>
                    <a:gd name="connsiteX1619" fmla="*/ 305571 w 6265104"/>
                    <a:gd name="connsiteY1619" fmla="*/ 3655197 h 6338112"/>
                    <a:gd name="connsiteX1620" fmla="*/ 293123 w 6265104"/>
                    <a:gd name="connsiteY1620" fmla="*/ 3651463 h 6338112"/>
                    <a:gd name="connsiteX1621" fmla="*/ 286899 w 6265104"/>
                    <a:gd name="connsiteY1621" fmla="*/ 3631545 h 6338112"/>
                    <a:gd name="connsiteX1622" fmla="*/ 337937 w 6265104"/>
                    <a:gd name="connsiteY1622" fmla="*/ 3479675 h 6338112"/>
                    <a:gd name="connsiteX1623" fmla="*/ 309305 w 6265104"/>
                    <a:gd name="connsiteY1623" fmla="*/ 3368884 h 6338112"/>
                    <a:gd name="connsiteX1624" fmla="*/ 253287 w 6265104"/>
                    <a:gd name="connsiteY1624" fmla="*/ 3315356 h 6338112"/>
                    <a:gd name="connsiteX1625" fmla="*/ 223411 w 6265104"/>
                    <a:gd name="connsiteY1625" fmla="*/ 3296683 h 6338112"/>
                    <a:gd name="connsiteX1626" fmla="*/ 220921 w 6265104"/>
                    <a:gd name="connsiteY1626" fmla="*/ 3208299 h 6338112"/>
                    <a:gd name="connsiteX1627" fmla="*/ 199759 w 6265104"/>
                    <a:gd name="connsiteY1627" fmla="*/ 3104978 h 6338112"/>
                    <a:gd name="connsiteX1628" fmla="*/ 197123 w 6265104"/>
                    <a:gd name="connsiteY1628" fmla="*/ 3096102 h 6338112"/>
                    <a:gd name="connsiteX1629" fmla="*/ 192559 w 6265104"/>
                    <a:gd name="connsiteY1629" fmla="*/ 3088947 h 6338112"/>
                    <a:gd name="connsiteX1630" fmla="*/ 139539 w 6265104"/>
                    <a:gd name="connsiteY1630" fmla="*/ 3067029 h 6338112"/>
                    <a:gd name="connsiteX1631" fmla="*/ 60163 w 6265104"/>
                    <a:gd name="connsiteY1631" fmla="*/ 3032116 h 6338112"/>
                    <a:gd name="connsiteX1632" fmla="*/ 60565 w 6265104"/>
                    <a:gd name="connsiteY1632" fmla="*/ 3030330 h 6338112"/>
                    <a:gd name="connsiteX1633" fmla="*/ 53145 w 6265104"/>
                    <a:gd name="connsiteY1633" fmla="*/ 3035492 h 6338112"/>
                    <a:gd name="connsiteX1634" fmla="*/ 2421 w 6265104"/>
                    <a:gd name="connsiteY1634" fmla="*/ 2945516 h 6338112"/>
                    <a:gd name="connsiteX1635" fmla="*/ 26515 w 6265104"/>
                    <a:gd name="connsiteY1635" fmla="*/ 2819300 h 6338112"/>
                    <a:gd name="connsiteX1636" fmla="*/ 30319 w 6265104"/>
                    <a:gd name="connsiteY1636" fmla="*/ 2781810 h 6338112"/>
                    <a:gd name="connsiteX1637" fmla="*/ 51877 w 6265104"/>
                    <a:gd name="connsiteY1637" fmla="*/ 2635599 h 6338112"/>
                    <a:gd name="connsiteX1638" fmla="*/ 59487 w 6265104"/>
                    <a:gd name="connsiteY1638" fmla="*/ 2730573 h 6338112"/>
                    <a:gd name="connsiteX1639" fmla="*/ 59487 w 6265104"/>
                    <a:gd name="connsiteY1639" fmla="*/ 2776728 h 6338112"/>
                    <a:gd name="connsiteX1640" fmla="*/ 62643 w 6265104"/>
                    <a:gd name="connsiteY1640" fmla="*/ 2730369 h 6338112"/>
                    <a:gd name="connsiteX1641" fmla="*/ 104811 w 6265104"/>
                    <a:gd name="connsiteY1641" fmla="*/ 2732863 h 6338112"/>
                    <a:gd name="connsiteX1642" fmla="*/ 170545 w 6265104"/>
                    <a:gd name="connsiteY1642" fmla="*/ 2684235 h 6338112"/>
                    <a:gd name="connsiteX1643" fmla="*/ 120935 w 6265104"/>
                    <a:gd name="connsiteY1643" fmla="*/ 2552065 h 6338112"/>
                    <a:gd name="connsiteX1644" fmla="*/ 106051 w 6265104"/>
                    <a:gd name="connsiteY1644" fmla="*/ 2509670 h 6338112"/>
                    <a:gd name="connsiteX1645" fmla="*/ 194109 w 6265104"/>
                    <a:gd name="connsiteY1645" fmla="*/ 2281490 h 6338112"/>
                    <a:gd name="connsiteX1646" fmla="*/ 261083 w 6265104"/>
                    <a:gd name="connsiteY1646" fmla="*/ 2105679 h 6338112"/>
                    <a:gd name="connsiteX1647" fmla="*/ 299529 w 6265104"/>
                    <a:gd name="connsiteY1647" fmla="*/ 2059545 h 6338112"/>
                    <a:gd name="connsiteX1648" fmla="*/ 329295 w 6265104"/>
                    <a:gd name="connsiteY1648" fmla="*/ 2025879 h 6338112"/>
                    <a:gd name="connsiteX1649" fmla="*/ 368209 w 6265104"/>
                    <a:gd name="connsiteY1649" fmla="*/ 2031646 h 6338112"/>
                    <a:gd name="connsiteX1650" fmla="*/ 397161 w 6265104"/>
                    <a:gd name="connsiteY1650" fmla="*/ 2049953 h 6338112"/>
                    <a:gd name="connsiteX1651" fmla="*/ 403447 w 6265104"/>
                    <a:gd name="connsiteY1651" fmla="*/ 2038927 h 6338112"/>
                    <a:gd name="connsiteX1652" fmla="*/ 417607 w 6265104"/>
                    <a:gd name="connsiteY1652" fmla="*/ 2026945 h 6338112"/>
                    <a:gd name="connsiteX1653" fmla="*/ 425719 w 6265104"/>
                    <a:gd name="connsiteY1653" fmla="*/ 2019456 h 6338112"/>
                    <a:gd name="connsiteX1654" fmla="*/ 469095 w 6265104"/>
                    <a:gd name="connsiteY1654" fmla="*/ 1943192 h 6338112"/>
                    <a:gd name="connsiteX1655" fmla="*/ 472841 w 6265104"/>
                    <a:gd name="connsiteY1655" fmla="*/ 1919519 h 6338112"/>
                    <a:gd name="connsiteX1656" fmla="*/ 591457 w 6265104"/>
                    <a:gd name="connsiteY1656" fmla="*/ 1649150 h 6338112"/>
                    <a:gd name="connsiteX1657" fmla="*/ 608937 w 6265104"/>
                    <a:gd name="connsiteY1657" fmla="*/ 1625477 h 6338112"/>
                    <a:gd name="connsiteX1658" fmla="*/ 741287 w 6265104"/>
                    <a:gd name="connsiteY1658" fmla="*/ 1341402 h 6338112"/>
                    <a:gd name="connsiteX1659" fmla="*/ 839925 w 6265104"/>
                    <a:gd name="connsiteY1659" fmla="*/ 1214315 h 6338112"/>
                    <a:gd name="connsiteX1660" fmla="*/ 843671 w 6265104"/>
                    <a:gd name="connsiteY1660" fmla="*/ 1196872 h 6338112"/>
                    <a:gd name="connsiteX1661" fmla="*/ 1022219 w 6265104"/>
                    <a:gd name="connsiteY1661" fmla="*/ 922765 h 6338112"/>
                    <a:gd name="connsiteX1662" fmla="*/ 1045631 w 6265104"/>
                    <a:gd name="connsiteY1662" fmla="*/ 896133 h 6338112"/>
                    <a:gd name="connsiteX1663" fmla="*/ 1073125 w 6265104"/>
                    <a:gd name="connsiteY1663" fmla="*/ 875334 h 6338112"/>
                    <a:gd name="connsiteX1664" fmla="*/ 1070583 w 6265104"/>
                    <a:gd name="connsiteY1664" fmla="*/ 874356 h 6338112"/>
                    <a:gd name="connsiteX1665" fmla="*/ 1070583 w 6265104"/>
                    <a:gd name="connsiteY1665" fmla="*/ 868637 h 6338112"/>
                    <a:gd name="connsiteX1666" fmla="*/ 1050051 w 6265104"/>
                    <a:gd name="connsiteY1666" fmla="*/ 855725 h 6338112"/>
                    <a:gd name="connsiteX1667" fmla="*/ 1063439 w 6265104"/>
                    <a:gd name="connsiteY1667" fmla="*/ 803937 h 6338112"/>
                    <a:gd name="connsiteX1668" fmla="*/ 1148629 w 6265104"/>
                    <a:gd name="connsiteY1668" fmla="*/ 682002 h 6338112"/>
                    <a:gd name="connsiteX1669" fmla="*/ 1192477 w 6265104"/>
                    <a:gd name="connsiteY1669" fmla="*/ 662295 h 6338112"/>
                    <a:gd name="connsiteX1670" fmla="*/ 1581457 w 6265104"/>
                    <a:gd name="connsiteY1670" fmla="*/ 602936 h 6338112"/>
                    <a:gd name="connsiteX1671" fmla="*/ 1610917 w 6265104"/>
                    <a:gd name="connsiteY1671" fmla="*/ 612959 h 6338112"/>
                    <a:gd name="connsiteX1672" fmla="*/ 1621907 w 6265104"/>
                    <a:gd name="connsiteY1672" fmla="*/ 635163 h 6338112"/>
                    <a:gd name="connsiteX1673" fmla="*/ 1599927 w 6265104"/>
                    <a:gd name="connsiteY1673" fmla="*/ 648731 h 6338112"/>
                    <a:gd name="connsiteX1674" fmla="*/ 1537647 w 6265104"/>
                    <a:gd name="connsiteY1674" fmla="*/ 622828 h 6338112"/>
                    <a:gd name="connsiteX1675" fmla="*/ 1551081 w 6265104"/>
                    <a:gd name="connsiteY1675" fmla="*/ 603091 h 6338112"/>
                    <a:gd name="connsiteX1676" fmla="*/ 1581457 w 6265104"/>
                    <a:gd name="connsiteY1676" fmla="*/ 602936 h 6338112"/>
                    <a:gd name="connsiteX1677" fmla="*/ 4870549 w 6265104"/>
                    <a:gd name="connsiteY1677" fmla="*/ 596925 h 6338112"/>
                    <a:gd name="connsiteX1678" fmla="*/ 4910475 w 6265104"/>
                    <a:gd name="connsiteY1678" fmla="*/ 624401 h 6338112"/>
                    <a:gd name="connsiteX1679" fmla="*/ 4835775 w 6265104"/>
                    <a:gd name="connsiteY1679" fmla="*/ 633143 h 6338112"/>
                    <a:gd name="connsiteX1680" fmla="*/ 4839639 w 6265104"/>
                    <a:gd name="connsiteY1680" fmla="*/ 616907 h 6338112"/>
                    <a:gd name="connsiteX1681" fmla="*/ 4870549 w 6265104"/>
                    <a:gd name="connsiteY1681" fmla="*/ 596925 h 6338112"/>
                    <a:gd name="connsiteX1682" fmla="*/ 2408189 w 6265104"/>
                    <a:gd name="connsiteY1682" fmla="*/ 558456 h 6338112"/>
                    <a:gd name="connsiteX1683" fmla="*/ 2456383 w 6265104"/>
                    <a:gd name="connsiteY1683" fmla="*/ 597009 h 6338112"/>
                    <a:gd name="connsiteX1684" fmla="*/ 2489749 w 6265104"/>
                    <a:gd name="connsiteY1684" fmla="*/ 623125 h 6338112"/>
                    <a:gd name="connsiteX1685" fmla="*/ 2568839 w 6265104"/>
                    <a:gd name="connsiteY1685" fmla="*/ 634318 h 6338112"/>
                    <a:gd name="connsiteX1686" fmla="*/ 2575017 w 6265104"/>
                    <a:gd name="connsiteY1686" fmla="*/ 647998 h 6338112"/>
                    <a:gd name="connsiteX1687" fmla="*/ 2510757 w 6265104"/>
                    <a:gd name="connsiteY1687" fmla="*/ 697743 h 6338112"/>
                    <a:gd name="connsiteX1688" fmla="*/ 2456383 w 6265104"/>
                    <a:gd name="connsiteY1688" fmla="*/ 720128 h 6338112"/>
                    <a:gd name="connsiteX1689" fmla="*/ 2420547 w 6265104"/>
                    <a:gd name="connsiteY1689" fmla="*/ 751219 h 6338112"/>
                    <a:gd name="connsiteX1690" fmla="*/ 2372351 w 6265104"/>
                    <a:gd name="connsiteY1690" fmla="*/ 772361 h 6338112"/>
                    <a:gd name="connsiteX1691" fmla="*/ 2334043 w 6265104"/>
                    <a:gd name="connsiteY1691" fmla="*/ 781066 h 6338112"/>
                    <a:gd name="connsiteX1692" fmla="*/ 2334043 w 6265104"/>
                    <a:gd name="connsiteY1692" fmla="*/ 738783 h 6338112"/>
                    <a:gd name="connsiteX1693" fmla="*/ 2362465 w 6265104"/>
                    <a:gd name="connsiteY1693" fmla="*/ 720128 h 6338112"/>
                    <a:gd name="connsiteX1694" fmla="*/ 2368643 w 6265104"/>
                    <a:gd name="connsiteY1694" fmla="*/ 718885 h 6338112"/>
                    <a:gd name="connsiteX1695" fmla="*/ 2440319 w 6265104"/>
                    <a:gd name="connsiteY1695" fmla="*/ 661678 h 6338112"/>
                    <a:gd name="connsiteX1696" fmla="*/ 2414367 w 6265104"/>
                    <a:gd name="connsiteY1696" fmla="*/ 628099 h 6338112"/>
                    <a:gd name="connsiteX1697" fmla="*/ 2385945 w 6265104"/>
                    <a:gd name="connsiteY1697" fmla="*/ 605714 h 6338112"/>
                    <a:gd name="connsiteX1698" fmla="*/ 2408189 w 6265104"/>
                    <a:gd name="connsiteY1698" fmla="*/ 558456 h 6338112"/>
                    <a:gd name="connsiteX1699" fmla="*/ 1898394 w 6265104"/>
                    <a:gd name="connsiteY1699" fmla="*/ 426971 h 6338112"/>
                    <a:gd name="connsiteX1700" fmla="*/ 1935459 w 6265104"/>
                    <a:gd name="connsiteY1700" fmla="*/ 437197 h 6338112"/>
                    <a:gd name="connsiteX1701" fmla="*/ 1989031 w 6265104"/>
                    <a:gd name="connsiteY1701" fmla="*/ 434718 h 6338112"/>
                    <a:gd name="connsiteX1702" fmla="*/ 2003981 w 6265104"/>
                    <a:gd name="connsiteY1702" fmla="*/ 428521 h 6338112"/>
                    <a:gd name="connsiteX1703" fmla="*/ 2071259 w 6265104"/>
                    <a:gd name="connsiteY1703" fmla="*/ 458269 h 6338112"/>
                    <a:gd name="connsiteX1704" fmla="*/ 2124831 w 6265104"/>
                    <a:gd name="connsiteY1704" fmla="*/ 455790 h 6338112"/>
                    <a:gd name="connsiteX1705" fmla="*/ 2160963 w 6265104"/>
                    <a:gd name="connsiteY1705" fmla="*/ 450832 h 6338112"/>
                    <a:gd name="connsiteX1706" fmla="*/ 2195847 w 6265104"/>
                    <a:gd name="connsiteY1706" fmla="*/ 466945 h 6338112"/>
                    <a:gd name="connsiteX1707" fmla="*/ 2141029 w 6265104"/>
                    <a:gd name="connsiteY1707" fmla="*/ 495453 h 6338112"/>
                    <a:gd name="connsiteX1708" fmla="*/ 2074997 w 6265104"/>
                    <a:gd name="connsiteY1708" fmla="*/ 492974 h 6338112"/>
                    <a:gd name="connsiteX1709" fmla="*/ 2036375 w 6265104"/>
                    <a:gd name="connsiteY1709" fmla="*/ 484298 h 6338112"/>
                    <a:gd name="connsiteX1710" fmla="*/ 2016441 w 6265104"/>
                    <a:gd name="connsiteY1710" fmla="*/ 471903 h 6338112"/>
                    <a:gd name="connsiteX1711" fmla="*/ 1990277 w 6265104"/>
                    <a:gd name="connsiteY1711" fmla="*/ 455790 h 6338112"/>
                    <a:gd name="connsiteX1712" fmla="*/ 1974081 w 6265104"/>
                    <a:gd name="connsiteY1712" fmla="*/ 481819 h 6338112"/>
                    <a:gd name="connsiteX1713" fmla="*/ 1960377 w 6265104"/>
                    <a:gd name="connsiteY1713" fmla="*/ 492974 h 6338112"/>
                    <a:gd name="connsiteX1714" fmla="*/ 1941689 w 6265104"/>
                    <a:gd name="connsiteY1714" fmla="*/ 484298 h 6338112"/>
                    <a:gd name="connsiteX1715" fmla="*/ 1909295 w 6265104"/>
                    <a:gd name="connsiteY1715" fmla="*/ 473142 h 6338112"/>
                    <a:gd name="connsiteX1716" fmla="*/ 1851985 w 6265104"/>
                    <a:gd name="connsiteY1716" fmla="*/ 519003 h 6338112"/>
                    <a:gd name="connsiteX1717" fmla="*/ 1721169 w 6265104"/>
                    <a:gd name="connsiteY1717" fmla="*/ 569823 h 6338112"/>
                    <a:gd name="connsiteX1718" fmla="*/ 1627727 w 6265104"/>
                    <a:gd name="connsiteY1718" fmla="*/ 538835 h 6338112"/>
                    <a:gd name="connsiteX1719" fmla="*/ 1594089 w 6265104"/>
                    <a:gd name="connsiteY1719" fmla="*/ 573541 h 6338112"/>
                    <a:gd name="connsiteX1720" fmla="*/ 1581631 w 6265104"/>
                    <a:gd name="connsiteY1720" fmla="*/ 584696 h 6338112"/>
                    <a:gd name="connsiteX1721" fmla="*/ 1655137 w 6265104"/>
                    <a:gd name="connsiteY1721" fmla="*/ 522722 h 6338112"/>
                    <a:gd name="connsiteX1722" fmla="*/ 1742349 w 6265104"/>
                    <a:gd name="connsiteY1722" fmla="*/ 495453 h 6338112"/>
                    <a:gd name="connsiteX1723" fmla="*/ 1795921 w 6265104"/>
                    <a:gd name="connsiteY1723" fmla="*/ 448353 h 6338112"/>
                    <a:gd name="connsiteX1724" fmla="*/ 1822085 w 6265104"/>
                    <a:gd name="connsiteY1724" fmla="*/ 448353 h 6338112"/>
                    <a:gd name="connsiteX1725" fmla="*/ 1863199 w 6265104"/>
                    <a:gd name="connsiteY1725" fmla="*/ 444634 h 6338112"/>
                    <a:gd name="connsiteX1726" fmla="*/ 1898394 w 6265104"/>
                    <a:gd name="connsiteY1726" fmla="*/ 426971 h 6338112"/>
                    <a:gd name="connsiteX1727" fmla="*/ 2860767 w 6265104"/>
                    <a:gd name="connsiteY1727" fmla="*/ 383857 h 6338112"/>
                    <a:gd name="connsiteX1728" fmla="*/ 2908957 w 6265104"/>
                    <a:gd name="connsiteY1728" fmla="*/ 426160 h 6338112"/>
                    <a:gd name="connsiteX1729" fmla="*/ 2873449 w 6265104"/>
                    <a:gd name="connsiteY1729" fmla="*/ 447311 h 6338112"/>
                    <a:gd name="connsiteX1730" fmla="*/ 2851891 w 6265104"/>
                    <a:gd name="connsiteY1730" fmla="*/ 400032 h 6338112"/>
                    <a:gd name="connsiteX1731" fmla="*/ 2860767 w 6265104"/>
                    <a:gd name="connsiteY1731" fmla="*/ 383857 h 6338112"/>
                    <a:gd name="connsiteX1732" fmla="*/ 2771345 w 6265104"/>
                    <a:gd name="connsiteY1732" fmla="*/ 382615 h 6338112"/>
                    <a:gd name="connsiteX1733" fmla="*/ 2782585 w 6265104"/>
                    <a:gd name="connsiteY1733" fmla="*/ 392919 h 6338112"/>
                    <a:gd name="connsiteX1734" fmla="*/ 2768847 w 6265104"/>
                    <a:gd name="connsiteY1734" fmla="*/ 408946 h 6338112"/>
                    <a:gd name="connsiteX1735" fmla="*/ 2757607 w 6265104"/>
                    <a:gd name="connsiteY1735" fmla="*/ 396353 h 6338112"/>
                    <a:gd name="connsiteX1736" fmla="*/ 2771345 w 6265104"/>
                    <a:gd name="connsiteY1736" fmla="*/ 382615 h 6338112"/>
                    <a:gd name="connsiteX1737" fmla="*/ 1298933 w 6265104"/>
                    <a:gd name="connsiteY1737" fmla="*/ 371147 h 6338112"/>
                    <a:gd name="connsiteX1738" fmla="*/ 1322113 w 6265104"/>
                    <a:gd name="connsiteY1738" fmla="*/ 379752 h 6338112"/>
                    <a:gd name="connsiteX1739" fmla="*/ 1246463 w 6265104"/>
                    <a:gd name="connsiteY1739" fmla="*/ 398866 h 6338112"/>
                    <a:gd name="connsiteX1740" fmla="*/ 1298933 w 6265104"/>
                    <a:gd name="connsiteY1740" fmla="*/ 371147 h 6338112"/>
                    <a:gd name="connsiteX1741" fmla="*/ 3466238 w 6265104"/>
                    <a:gd name="connsiteY1741" fmla="*/ 122 h 6338112"/>
                    <a:gd name="connsiteX1742" fmla="*/ 3497671 w 6265104"/>
                    <a:gd name="connsiteY1742" fmla="*/ 4966 h 6338112"/>
                    <a:gd name="connsiteX1743" fmla="*/ 3660745 w 6265104"/>
                    <a:gd name="connsiteY1743" fmla="*/ 26220 h 6338112"/>
                    <a:gd name="connsiteX1744" fmla="*/ 3787721 w 6265104"/>
                    <a:gd name="connsiteY1744" fmla="*/ 46223 h 6338112"/>
                    <a:gd name="connsiteX1745" fmla="*/ 3950797 w 6265104"/>
                    <a:gd name="connsiteY1745" fmla="*/ 81229 h 6338112"/>
                    <a:gd name="connsiteX1746" fmla="*/ 4132545 w 6265104"/>
                    <a:gd name="connsiteY1746" fmla="*/ 131237 h 6338112"/>
                    <a:gd name="connsiteX1747" fmla="*/ 4178605 w 6265104"/>
                    <a:gd name="connsiteY1747" fmla="*/ 156241 h 6338112"/>
                    <a:gd name="connsiteX1748" fmla="*/ 4192297 w 6265104"/>
                    <a:gd name="connsiteY1748" fmla="*/ 163743 h 6338112"/>
                    <a:gd name="connsiteX1749" fmla="*/ 4393963 w 6265104"/>
                    <a:gd name="connsiteY1749" fmla="*/ 212500 h 6338112"/>
                    <a:gd name="connsiteX1750" fmla="*/ 4459941 w 6265104"/>
                    <a:gd name="connsiteY1750" fmla="*/ 221253 h 6338112"/>
                    <a:gd name="connsiteX1751" fmla="*/ 4564509 w 6265104"/>
                    <a:gd name="connsiteY1751" fmla="*/ 303766 h 6338112"/>
                    <a:gd name="connsiteX1752" fmla="*/ 4578201 w 6265104"/>
                    <a:gd name="connsiteY1752" fmla="*/ 321269 h 6338112"/>
                    <a:gd name="connsiteX1753" fmla="*/ 4640445 w 6265104"/>
                    <a:gd name="connsiteY1753" fmla="*/ 376278 h 6338112"/>
                    <a:gd name="connsiteX1754" fmla="*/ 4712645 w 6265104"/>
                    <a:gd name="connsiteY1754" fmla="*/ 463792 h 6338112"/>
                    <a:gd name="connsiteX1755" fmla="*/ 4591895 w 6265104"/>
                    <a:gd name="connsiteY1755" fmla="*/ 380028 h 6338112"/>
                    <a:gd name="connsiteX1756" fmla="*/ 4273213 w 6265104"/>
                    <a:gd name="connsiteY1756" fmla="*/ 218751 h 6338112"/>
                    <a:gd name="connsiteX1757" fmla="*/ 4131299 w 6265104"/>
                    <a:gd name="connsiteY1757" fmla="*/ 157491 h 6338112"/>
                    <a:gd name="connsiteX1758" fmla="*/ 4125853 w 6265104"/>
                    <a:gd name="connsiteY1758" fmla="*/ 155849 h 6338112"/>
                    <a:gd name="connsiteX1759" fmla="*/ 4117481 w 6265104"/>
                    <a:gd name="connsiteY1759" fmla="*/ 179673 h 6338112"/>
                    <a:gd name="connsiteX1760" fmla="*/ 4112491 w 6265104"/>
                    <a:gd name="connsiteY1760" fmla="*/ 220683 h 6338112"/>
                    <a:gd name="connsiteX1761" fmla="*/ 4159909 w 6265104"/>
                    <a:gd name="connsiteY1761" fmla="*/ 207013 h 6338112"/>
                    <a:gd name="connsiteX1762" fmla="*/ 4184865 w 6265104"/>
                    <a:gd name="connsiteY1762" fmla="*/ 203284 h 6338112"/>
                    <a:gd name="connsiteX1763" fmla="*/ 4189545 w 6265104"/>
                    <a:gd name="connsiteY1763" fmla="*/ 220839 h 6338112"/>
                    <a:gd name="connsiteX1764" fmla="*/ 4177377 w 6265104"/>
                    <a:gd name="connsiteY1764" fmla="*/ 231868 h 6338112"/>
                    <a:gd name="connsiteX1765" fmla="*/ 4092525 w 6265104"/>
                    <a:gd name="connsiteY1765" fmla="*/ 276606 h 6338112"/>
                    <a:gd name="connsiteX1766" fmla="*/ 4048851 w 6265104"/>
                    <a:gd name="connsiteY1766" fmla="*/ 310160 h 6338112"/>
                    <a:gd name="connsiteX1767" fmla="*/ 4022647 w 6265104"/>
                    <a:gd name="connsiteY1767" fmla="*/ 320102 h 6338112"/>
                    <a:gd name="connsiteX1768" fmla="*/ 3991451 w 6265104"/>
                    <a:gd name="connsiteY1768" fmla="*/ 359870 h 6338112"/>
                    <a:gd name="connsiteX1769" fmla="*/ 3957759 w 6265104"/>
                    <a:gd name="connsiteY1769" fmla="*/ 436919 h 6338112"/>
                    <a:gd name="connsiteX1770" fmla="*/ 3880393 w 6265104"/>
                    <a:gd name="connsiteY1770" fmla="*/ 518940 h 6338112"/>
                    <a:gd name="connsiteX1771" fmla="*/ 3865419 w 6265104"/>
                    <a:gd name="connsiteY1771" fmla="*/ 532610 h 6338112"/>
                    <a:gd name="connsiteX1772" fmla="*/ 3814257 w 6265104"/>
                    <a:gd name="connsiteY1772" fmla="*/ 532610 h 6338112"/>
                    <a:gd name="connsiteX1773" fmla="*/ 3748123 w 6265104"/>
                    <a:gd name="connsiteY1773" fmla="*/ 545037 h 6338112"/>
                    <a:gd name="connsiteX1774" fmla="*/ 3716927 w 6265104"/>
                    <a:gd name="connsiteY1774" fmla="*/ 635757 h 6338112"/>
                    <a:gd name="connsiteX1775" fmla="*/ 3719423 w 6265104"/>
                    <a:gd name="connsiteY1775" fmla="*/ 674282 h 6338112"/>
                    <a:gd name="connsiteX1776" fmla="*/ 3710687 w 6265104"/>
                    <a:gd name="connsiteY1776" fmla="*/ 723991 h 6338112"/>
                    <a:gd name="connsiteX1777" fmla="*/ 3647047 w 6265104"/>
                    <a:gd name="connsiteY1777" fmla="*/ 738904 h 6338112"/>
                    <a:gd name="connsiteX1778" fmla="*/ 3609613 w 6265104"/>
                    <a:gd name="connsiteY1778" fmla="*/ 736418 h 6338112"/>
                    <a:gd name="connsiteX1779" fmla="*/ 3535991 w 6265104"/>
                    <a:gd name="connsiteY1779" fmla="*/ 752574 h 6338112"/>
                    <a:gd name="connsiteX1780" fmla="*/ 3527255 w 6265104"/>
                    <a:gd name="connsiteY1780" fmla="*/ 769972 h 6338112"/>
                    <a:gd name="connsiteX1781" fmla="*/ 3523513 w 6265104"/>
                    <a:gd name="connsiteY1781" fmla="*/ 789856 h 6338112"/>
                    <a:gd name="connsiteX1782" fmla="*/ 3507291 w 6265104"/>
                    <a:gd name="connsiteY1782" fmla="*/ 782400 h 6338112"/>
                    <a:gd name="connsiteX1783" fmla="*/ 3473599 w 6265104"/>
                    <a:gd name="connsiteY1783" fmla="*/ 791099 h 6338112"/>
                    <a:gd name="connsiteX1784" fmla="*/ 3467359 w 6265104"/>
                    <a:gd name="connsiteY1784" fmla="*/ 810982 h 6338112"/>
                    <a:gd name="connsiteX1785" fmla="*/ 3417699 w 6265104"/>
                    <a:gd name="connsiteY1785" fmla="*/ 844886 h 6338112"/>
                    <a:gd name="connsiteX1786" fmla="*/ 3395581 w 6265104"/>
                    <a:gd name="connsiteY1786" fmla="*/ 831089 h 6338112"/>
                    <a:gd name="connsiteX1787" fmla="*/ 3394609 w 6265104"/>
                    <a:gd name="connsiteY1787" fmla="*/ 831970 h 6338112"/>
                    <a:gd name="connsiteX1788" fmla="*/ 3368403 w 6265104"/>
                    <a:gd name="connsiteY1788" fmla="*/ 825756 h 6338112"/>
                    <a:gd name="connsiteX1789" fmla="*/ 3354677 w 6265104"/>
                    <a:gd name="connsiteY1789" fmla="*/ 818298 h 6338112"/>
                    <a:gd name="connsiteX1790" fmla="*/ 3352567 w 6265104"/>
                    <a:gd name="connsiteY1790" fmla="*/ 816009 h 6338112"/>
                    <a:gd name="connsiteX1791" fmla="*/ 3354007 w 6265104"/>
                    <a:gd name="connsiteY1791" fmla="*/ 820766 h 6338112"/>
                    <a:gd name="connsiteX1792" fmla="*/ 3335303 w 6265104"/>
                    <a:gd name="connsiteY1792" fmla="*/ 925344 h 6338112"/>
                    <a:gd name="connsiteX1793" fmla="*/ 3312859 w 6265104"/>
                    <a:gd name="connsiteY1793" fmla="*/ 956468 h 6338112"/>
                    <a:gd name="connsiteX1794" fmla="*/ 3102127 w 6265104"/>
                    <a:gd name="connsiteY1794" fmla="*/ 987593 h 6338112"/>
                    <a:gd name="connsiteX1795" fmla="*/ 2888901 w 6265104"/>
                    <a:gd name="connsiteY1795" fmla="*/ 922854 h 6338112"/>
                    <a:gd name="connsiteX1796" fmla="*/ 2774183 w 6265104"/>
                    <a:gd name="connsiteY1796" fmla="*/ 929079 h 6338112"/>
                    <a:gd name="connsiteX1797" fmla="*/ 2759219 w 6265104"/>
                    <a:gd name="connsiteY1797" fmla="*/ 934059 h 6338112"/>
                    <a:gd name="connsiteX1798" fmla="*/ 2721811 w 6265104"/>
                    <a:gd name="connsiteY1798" fmla="*/ 1036147 h 6338112"/>
                    <a:gd name="connsiteX1799" fmla="*/ 2733033 w 6265104"/>
                    <a:gd name="connsiteY1799" fmla="*/ 1117070 h 6338112"/>
                    <a:gd name="connsiteX1800" fmla="*/ 2739269 w 6265104"/>
                    <a:gd name="connsiteY1800" fmla="*/ 1144460 h 6338112"/>
                    <a:gd name="connsiteX1801" fmla="*/ 2743009 w 6265104"/>
                    <a:gd name="connsiteY1801" fmla="*/ 1236588 h 6338112"/>
                    <a:gd name="connsiteX1802" fmla="*/ 2637019 w 6265104"/>
                    <a:gd name="connsiteY1802" fmla="*/ 1346146 h 6338112"/>
                    <a:gd name="connsiteX1803" fmla="*/ 2605847 w 6265104"/>
                    <a:gd name="connsiteY1803" fmla="*/ 1371046 h 6338112"/>
                    <a:gd name="connsiteX1804" fmla="*/ 2580907 w 6265104"/>
                    <a:gd name="connsiteY1804" fmla="*/ 1389721 h 6338112"/>
                    <a:gd name="connsiteX1805" fmla="*/ 2600859 w 6265104"/>
                    <a:gd name="connsiteY1805" fmla="*/ 1389721 h 6338112"/>
                    <a:gd name="connsiteX1806" fmla="*/ 2630785 w 6265104"/>
                    <a:gd name="connsiteY1806" fmla="*/ 1415865 h 6338112"/>
                    <a:gd name="connsiteX1807" fmla="*/ 2651983 w 6265104"/>
                    <a:gd name="connsiteY1807" fmla="*/ 1509239 h 6338112"/>
                    <a:gd name="connsiteX1808" fmla="*/ 2685651 w 6265104"/>
                    <a:gd name="connsiteY1808" fmla="*/ 1519198 h 6338112"/>
                    <a:gd name="connsiteX1809" fmla="*/ 2731787 w 6265104"/>
                    <a:gd name="connsiteY1809" fmla="*/ 1516709 h 6338112"/>
                    <a:gd name="connsiteX1810" fmla="*/ 2760467 w 6265104"/>
                    <a:gd name="connsiteY1810" fmla="*/ 1514219 h 6338112"/>
                    <a:gd name="connsiteX1811" fmla="*/ 2810343 w 6265104"/>
                    <a:gd name="connsiteY1811" fmla="*/ 1412130 h 6338112"/>
                    <a:gd name="connsiteX1812" fmla="*/ 2870197 w 6265104"/>
                    <a:gd name="connsiteY1812" fmla="*/ 1297592 h 6338112"/>
                    <a:gd name="connsiteX1813" fmla="*/ 2890147 w 6265104"/>
                    <a:gd name="connsiteY1813" fmla="*/ 1263978 h 6338112"/>
                    <a:gd name="connsiteX1814" fmla="*/ 2925061 w 6265104"/>
                    <a:gd name="connsiteY1814" fmla="*/ 1210444 h 6338112"/>
                    <a:gd name="connsiteX1815" fmla="*/ 3027311 w 6265104"/>
                    <a:gd name="connsiteY1815" fmla="*/ 1240323 h 6338112"/>
                    <a:gd name="connsiteX1816" fmla="*/ 3130807 w 6265104"/>
                    <a:gd name="connsiteY1816" fmla="*/ 1286388 h 6338112"/>
                    <a:gd name="connsiteX1817" fmla="*/ 3138287 w 6265104"/>
                    <a:gd name="connsiteY1817" fmla="*/ 1298837 h 6338112"/>
                    <a:gd name="connsiteX1818" fmla="*/ 3156991 w 6265104"/>
                    <a:gd name="connsiteY1818" fmla="*/ 1348636 h 6338112"/>
                    <a:gd name="connsiteX1819" fmla="*/ 3159485 w 6265104"/>
                    <a:gd name="connsiteY1819" fmla="*/ 1372291 h 6338112"/>
                    <a:gd name="connsiteX1820" fmla="*/ 3133301 w 6265104"/>
                    <a:gd name="connsiteY1820" fmla="*/ 1377271 h 6338112"/>
                    <a:gd name="connsiteX1821" fmla="*/ 3085917 w 6265104"/>
                    <a:gd name="connsiteY1821" fmla="*/ 1397191 h 6338112"/>
                    <a:gd name="connsiteX1822" fmla="*/ 3088411 w 6265104"/>
                    <a:gd name="connsiteY1822" fmla="*/ 1430805 h 6338112"/>
                    <a:gd name="connsiteX1823" fmla="*/ 3089657 w 6265104"/>
                    <a:gd name="connsiteY1823" fmla="*/ 1453215 h 6338112"/>
                    <a:gd name="connsiteX1824" fmla="*/ 3072201 w 6265104"/>
                    <a:gd name="connsiteY1824" fmla="*/ 1520443 h 6338112"/>
                    <a:gd name="connsiteX1825" fmla="*/ 3079681 w 6265104"/>
                    <a:gd name="connsiteY1825" fmla="*/ 1534138 h 6338112"/>
                    <a:gd name="connsiteX1826" fmla="*/ 3183177 w 6265104"/>
                    <a:gd name="connsiteY1826" fmla="*/ 1547833 h 6338112"/>
                    <a:gd name="connsiteX1827" fmla="*/ 3226821 w 6265104"/>
                    <a:gd name="connsiteY1827" fmla="*/ 1561528 h 6338112"/>
                    <a:gd name="connsiteX1828" fmla="*/ 3280439 w 6265104"/>
                    <a:gd name="connsiteY1828" fmla="*/ 1613817 h 6338112"/>
                    <a:gd name="connsiteX1829" fmla="*/ 3330315 w 6265104"/>
                    <a:gd name="connsiteY1829" fmla="*/ 1596387 h 6338112"/>
                    <a:gd name="connsiteX1830" fmla="*/ 3334057 w 6265104"/>
                    <a:gd name="connsiteY1830" fmla="*/ 1622532 h 6338112"/>
                    <a:gd name="connsiteX1831" fmla="*/ 3358995 w 6265104"/>
                    <a:gd name="connsiteY1831" fmla="*/ 1652411 h 6338112"/>
                    <a:gd name="connsiteX1832" fmla="*/ 3383935 w 6265104"/>
                    <a:gd name="connsiteY1832" fmla="*/ 1679801 h 6338112"/>
                    <a:gd name="connsiteX1833" fmla="*/ 3398897 w 6265104"/>
                    <a:gd name="connsiteY1833" fmla="*/ 1683536 h 6338112"/>
                    <a:gd name="connsiteX1834" fmla="*/ 3403885 w 6265104"/>
                    <a:gd name="connsiteY1834" fmla="*/ 1633736 h 6338112"/>
                    <a:gd name="connsiteX1835" fmla="*/ 3397651 w 6265104"/>
                    <a:gd name="connsiteY1835" fmla="*/ 1608837 h 6338112"/>
                    <a:gd name="connsiteX1836" fmla="*/ 3428823 w 6265104"/>
                    <a:gd name="connsiteY1836" fmla="*/ 1580202 h 6338112"/>
                    <a:gd name="connsiteX1837" fmla="*/ 3453763 w 6265104"/>
                    <a:gd name="connsiteY1837" fmla="*/ 1601367 h 6338112"/>
                    <a:gd name="connsiteX1838" fmla="*/ 3528579 w 6265104"/>
                    <a:gd name="connsiteY1838" fmla="*/ 1621287 h 6338112"/>
                    <a:gd name="connsiteX1839" fmla="*/ 3549777 w 6265104"/>
                    <a:gd name="connsiteY1839" fmla="*/ 1606347 h 6338112"/>
                    <a:gd name="connsiteX1840" fmla="*/ 3572221 w 6265104"/>
                    <a:gd name="connsiteY1840" fmla="*/ 1622532 h 6338112"/>
                    <a:gd name="connsiteX1841" fmla="*/ 3583443 w 6265104"/>
                    <a:gd name="connsiteY1841" fmla="*/ 1688516 h 6338112"/>
                    <a:gd name="connsiteX1842" fmla="*/ 3649531 w 6265104"/>
                    <a:gd name="connsiteY1842" fmla="*/ 1673576 h 6338112"/>
                    <a:gd name="connsiteX1843" fmla="*/ 3703149 w 6265104"/>
                    <a:gd name="connsiteY1843" fmla="*/ 1677311 h 6338112"/>
                    <a:gd name="connsiteX1844" fmla="*/ 3740557 w 6265104"/>
                    <a:gd name="connsiteY1844" fmla="*/ 1672331 h 6338112"/>
                    <a:gd name="connsiteX1845" fmla="*/ 3738063 w 6265104"/>
                    <a:gd name="connsiteY1845" fmla="*/ 1634981 h 6338112"/>
                    <a:gd name="connsiteX1846" fmla="*/ 3729335 w 6265104"/>
                    <a:gd name="connsiteY1846" fmla="*/ 1621287 h 6338112"/>
                    <a:gd name="connsiteX1847" fmla="*/ 3733077 w 6265104"/>
                    <a:gd name="connsiteY1847" fmla="*/ 1597632 h 6338112"/>
                    <a:gd name="connsiteX1848" fmla="*/ 3756767 w 6265104"/>
                    <a:gd name="connsiteY1848" fmla="*/ 1602612 h 6338112"/>
                    <a:gd name="connsiteX1849" fmla="*/ 3815373 w 6265104"/>
                    <a:gd name="connsiteY1849" fmla="*/ 1595142 h 6338112"/>
                    <a:gd name="connsiteX1850" fmla="*/ 3840313 w 6265104"/>
                    <a:gd name="connsiteY1850" fmla="*/ 1591407 h 6338112"/>
                    <a:gd name="connsiteX1851" fmla="*/ 3862757 w 6265104"/>
                    <a:gd name="connsiteY1851" fmla="*/ 1597632 h 6338112"/>
                    <a:gd name="connsiteX1852" fmla="*/ 3890191 w 6265104"/>
                    <a:gd name="connsiteY1852" fmla="*/ 1567753 h 6338112"/>
                    <a:gd name="connsiteX1853" fmla="*/ 3905153 w 6265104"/>
                    <a:gd name="connsiteY1853" fmla="*/ 1530403 h 6338112"/>
                    <a:gd name="connsiteX1854" fmla="*/ 3915129 w 6265104"/>
                    <a:gd name="connsiteY1854" fmla="*/ 1488074 h 6338112"/>
                    <a:gd name="connsiteX1855" fmla="*/ 3927599 w 6265104"/>
                    <a:gd name="connsiteY1855" fmla="*/ 1458195 h 6338112"/>
                    <a:gd name="connsiteX1856" fmla="*/ 3969995 w 6265104"/>
                    <a:gd name="connsiteY1856" fmla="*/ 1429560 h 6338112"/>
                    <a:gd name="connsiteX1857" fmla="*/ 3974981 w 6265104"/>
                    <a:gd name="connsiteY1857" fmla="*/ 1461929 h 6338112"/>
                    <a:gd name="connsiteX1858" fmla="*/ 3967501 w 6265104"/>
                    <a:gd name="connsiteY1858" fmla="*/ 1520443 h 6338112"/>
                    <a:gd name="connsiteX1859" fmla="*/ 3961265 w 6265104"/>
                    <a:gd name="connsiteY1859" fmla="*/ 1559038 h 6338112"/>
                    <a:gd name="connsiteX1860" fmla="*/ 3998673 w 6265104"/>
                    <a:gd name="connsiteY1860" fmla="*/ 1560283 h 6338112"/>
                    <a:gd name="connsiteX1861" fmla="*/ 4043563 w 6265104"/>
                    <a:gd name="connsiteY1861" fmla="*/ 1544098 h 6338112"/>
                    <a:gd name="connsiteX1862" fmla="*/ 4044811 w 6265104"/>
                    <a:gd name="connsiteY1862" fmla="*/ 1556548 h 6338112"/>
                    <a:gd name="connsiteX1863" fmla="*/ 4063515 w 6265104"/>
                    <a:gd name="connsiteY1863" fmla="*/ 1615062 h 6338112"/>
                    <a:gd name="connsiteX1864" fmla="*/ 4087207 w 6265104"/>
                    <a:gd name="connsiteY1864" fmla="*/ 1642451 h 6338112"/>
                    <a:gd name="connsiteX1865" fmla="*/ 4034835 w 6265104"/>
                    <a:gd name="connsiteY1865" fmla="*/ 1678556 h 6338112"/>
                    <a:gd name="connsiteX1866" fmla="*/ 3999921 w 6265104"/>
                    <a:gd name="connsiteY1866" fmla="*/ 1674821 h 6338112"/>
                    <a:gd name="connsiteX1867" fmla="*/ 4004909 w 6265104"/>
                    <a:gd name="connsiteY1867" fmla="*/ 1715905 h 6338112"/>
                    <a:gd name="connsiteX1868" fmla="*/ 4007403 w 6265104"/>
                    <a:gd name="connsiteY1868" fmla="*/ 1806788 h 6338112"/>
                    <a:gd name="connsiteX1869" fmla="*/ 4056033 w 6265104"/>
                    <a:gd name="connsiteY1869" fmla="*/ 1877752 h 6338112"/>
                    <a:gd name="connsiteX1870" fmla="*/ 4089699 w 6265104"/>
                    <a:gd name="connsiteY1870" fmla="*/ 1877752 h 6338112"/>
                    <a:gd name="connsiteX1871" fmla="*/ 4090479 w 6265104"/>
                    <a:gd name="connsiteY1871" fmla="*/ 1891292 h 6338112"/>
                    <a:gd name="connsiteX1872" fmla="*/ 4080971 w 6265104"/>
                    <a:gd name="connsiteY1872" fmla="*/ 1900162 h 6338112"/>
                    <a:gd name="connsiteX1873" fmla="*/ 3940067 w 6265104"/>
                    <a:gd name="connsiteY1873" fmla="*/ 1931286 h 6338112"/>
                    <a:gd name="connsiteX1874" fmla="*/ 3867745 w 6265104"/>
                    <a:gd name="connsiteY1874" fmla="*/ 1918837 h 6338112"/>
                    <a:gd name="connsiteX1875" fmla="*/ 3837819 w 6265104"/>
                    <a:gd name="connsiteY1875" fmla="*/ 1933776 h 6338112"/>
                    <a:gd name="connsiteX1876" fmla="*/ 3781707 w 6265104"/>
                    <a:gd name="connsiteY1876" fmla="*/ 1942491 h 6338112"/>
                    <a:gd name="connsiteX1877" fmla="*/ 3740557 w 6265104"/>
                    <a:gd name="connsiteY1877" fmla="*/ 1931286 h 6338112"/>
                    <a:gd name="connsiteX1878" fmla="*/ 3592173 w 6265104"/>
                    <a:gd name="connsiteY1878" fmla="*/ 1827953 h 6338112"/>
                    <a:gd name="connsiteX1879" fmla="*/ 3464985 w 6265104"/>
                    <a:gd name="connsiteY1879" fmla="*/ 1749519 h 6338112"/>
                    <a:gd name="connsiteX1880" fmla="*/ 3428823 w 6265104"/>
                    <a:gd name="connsiteY1880" fmla="*/ 1768194 h 6338112"/>
                    <a:gd name="connsiteX1881" fmla="*/ 3387675 w 6265104"/>
                    <a:gd name="connsiteY1881" fmla="*/ 1795584 h 6338112"/>
                    <a:gd name="connsiteX1882" fmla="*/ 3336551 w 6265104"/>
                    <a:gd name="connsiteY1882" fmla="*/ 1734580 h 6338112"/>
                    <a:gd name="connsiteX1883" fmla="*/ 3290413 w 6265104"/>
                    <a:gd name="connsiteY1883" fmla="*/ 1648676 h 6338112"/>
                    <a:gd name="connsiteX1884" fmla="*/ 3088411 w 6265104"/>
                    <a:gd name="connsiteY1884" fmla="*/ 1571488 h 6338112"/>
                    <a:gd name="connsiteX1885" fmla="*/ 3009853 w 6265104"/>
                    <a:gd name="connsiteY1885" fmla="*/ 1526668 h 6338112"/>
                    <a:gd name="connsiteX1886" fmla="*/ 2948753 w 6265104"/>
                    <a:gd name="connsiteY1886" fmla="*/ 1500524 h 6338112"/>
                    <a:gd name="connsiteX1887" fmla="*/ 2891395 w 6265104"/>
                    <a:gd name="connsiteY1887" fmla="*/ 1488074 h 6338112"/>
                    <a:gd name="connsiteX1888" fmla="*/ 2821567 w 6265104"/>
                    <a:gd name="connsiteY1888" fmla="*/ 1505504 h 6338112"/>
                    <a:gd name="connsiteX1889" fmla="*/ 2734281 w 6265104"/>
                    <a:gd name="connsiteY1889" fmla="*/ 1602612 h 6338112"/>
                    <a:gd name="connsiteX1890" fmla="*/ 2689391 w 6265104"/>
                    <a:gd name="connsiteY1890" fmla="*/ 1602612 h 6338112"/>
                    <a:gd name="connsiteX1891" fmla="*/ 2555969 w 6265104"/>
                    <a:gd name="connsiteY1891" fmla="*/ 1544098 h 6338112"/>
                    <a:gd name="connsiteX1892" fmla="*/ 2491129 w 6265104"/>
                    <a:gd name="connsiteY1892" fmla="*/ 1509239 h 6338112"/>
                    <a:gd name="connsiteX1893" fmla="*/ 2458707 w 6265104"/>
                    <a:gd name="connsiteY1893" fmla="*/ 1450725 h 6338112"/>
                    <a:gd name="connsiteX1894" fmla="*/ 2408831 w 6265104"/>
                    <a:gd name="connsiteY1894" fmla="*/ 1393456 h 6338112"/>
                    <a:gd name="connsiteX1895" fmla="*/ 2371423 w 6265104"/>
                    <a:gd name="connsiteY1895" fmla="*/ 1301327 h 6338112"/>
                    <a:gd name="connsiteX1896" fmla="*/ 2358953 w 6265104"/>
                    <a:gd name="connsiteY1896" fmla="*/ 1262733 h 6338112"/>
                    <a:gd name="connsiteX1897" fmla="*/ 2351471 w 6265104"/>
                    <a:gd name="connsiteY1897" fmla="*/ 1252773 h 6338112"/>
                    <a:gd name="connsiteX1898" fmla="*/ 2304087 w 6265104"/>
                    <a:gd name="connsiteY1898" fmla="*/ 1222894 h 6338112"/>
                    <a:gd name="connsiteX1899" fmla="*/ 2275409 w 6265104"/>
                    <a:gd name="connsiteY1899" fmla="*/ 1262733 h 6338112"/>
                    <a:gd name="connsiteX1900" fmla="*/ 2262939 w 6265104"/>
                    <a:gd name="connsiteY1900" fmla="*/ 1288877 h 6338112"/>
                    <a:gd name="connsiteX1901" fmla="*/ 2146973 w 6265104"/>
                    <a:gd name="connsiteY1901" fmla="*/ 1409640 h 6338112"/>
                    <a:gd name="connsiteX1902" fmla="*/ 2023527 w 6265104"/>
                    <a:gd name="connsiteY1902" fmla="*/ 1488074 h 6338112"/>
                    <a:gd name="connsiteX1903" fmla="*/ 1979885 w 6265104"/>
                    <a:gd name="connsiteY1903" fmla="*/ 1539118 h 6338112"/>
                    <a:gd name="connsiteX1904" fmla="*/ 1947465 w 6265104"/>
                    <a:gd name="connsiteY1904" fmla="*/ 1611327 h 6338112"/>
                    <a:gd name="connsiteX1905" fmla="*/ 1913797 w 6265104"/>
                    <a:gd name="connsiteY1905" fmla="*/ 1647431 h 6338112"/>
                    <a:gd name="connsiteX1906" fmla="*/ 1883871 w 6265104"/>
                    <a:gd name="connsiteY1906" fmla="*/ 1688516 h 6338112"/>
                    <a:gd name="connsiteX1907" fmla="*/ 1917537 w 6265104"/>
                    <a:gd name="connsiteY1907" fmla="*/ 1734580 h 6338112"/>
                    <a:gd name="connsiteX1908" fmla="*/ 1983625 w 6265104"/>
                    <a:gd name="connsiteY1908" fmla="*/ 1784379 h 6338112"/>
                    <a:gd name="connsiteX1909" fmla="*/ 1979885 w 6265104"/>
                    <a:gd name="connsiteY1909" fmla="*/ 1829198 h 6338112"/>
                    <a:gd name="connsiteX1910" fmla="*/ 1902575 w 6265104"/>
                    <a:gd name="connsiteY1910" fmla="*/ 1857833 h 6338112"/>
                    <a:gd name="connsiteX1911" fmla="*/ 1845215 w 6265104"/>
                    <a:gd name="connsiteY1911" fmla="*/ 1865302 h 6338112"/>
                    <a:gd name="connsiteX1912" fmla="*/ 1822771 w 6265104"/>
                    <a:gd name="connsiteY1912" fmla="*/ 1867792 h 6338112"/>
                    <a:gd name="connsiteX1913" fmla="*/ 1790351 w 6265104"/>
                    <a:gd name="connsiteY1913" fmla="*/ 1908877 h 6338112"/>
                    <a:gd name="connsiteX1914" fmla="*/ 1757929 w 6265104"/>
                    <a:gd name="connsiteY1914" fmla="*/ 1983575 h 6338112"/>
                    <a:gd name="connsiteX1915" fmla="*/ 1668151 w 6265104"/>
                    <a:gd name="connsiteY1915" fmla="*/ 1992290 h 6338112"/>
                    <a:gd name="connsiteX1916" fmla="*/ 1562161 w 6265104"/>
                    <a:gd name="connsiteY1916" fmla="*/ 1940001 h 6338112"/>
                    <a:gd name="connsiteX1917" fmla="*/ 1535975 w 6265104"/>
                    <a:gd name="connsiteY1917" fmla="*/ 1947471 h 6338112"/>
                    <a:gd name="connsiteX1918" fmla="*/ 1534729 w 6265104"/>
                    <a:gd name="connsiteY1918" fmla="*/ 1962411 h 6338112"/>
                    <a:gd name="connsiteX1919" fmla="*/ 1558421 w 6265104"/>
                    <a:gd name="connsiteY1919" fmla="*/ 1968636 h 6338112"/>
                    <a:gd name="connsiteX1920" fmla="*/ 1623261 w 6265104"/>
                    <a:gd name="connsiteY1920" fmla="*/ 1988555 h 6338112"/>
                    <a:gd name="connsiteX1921" fmla="*/ 1665657 w 6265104"/>
                    <a:gd name="connsiteY1921" fmla="*/ 2002250 h 6338112"/>
                    <a:gd name="connsiteX1922" fmla="*/ 1699323 w 6265104"/>
                    <a:gd name="connsiteY1922" fmla="*/ 2063254 h 6338112"/>
                    <a:gd name="connsiteX1923" fmla="*/ 1635731 w 6265104"/>
                    <a:gd name="connsiteY1923" fmla="*/ 2106828 h 6338112"/>
                    <a:gd name="connsiteX1924" fmla="*/ 1585853 w 6265104"/>
                    <a:gd name="connsiteY1924" fmla="*/ 2145423 h 6338112"/>
                    <a:gd name="connsiteX1925" fmla="*/ 1605803 w 6265104"/>
                    <a:gd name="connsiteY1925" fmla="*/ 2188997 h 6338112"/>
                    <a:gd name="connsiteX1926" fmla="*/ 1645705 w 6265104"/>
                    <a:gd name="connsiteY1926" fmla="*/ 2241286 h 6338112"/>
                    <a:gd name="connsiteX1927" fmla="*/ 1700571 w 6265104"/>
                    <a:gd name="connsiteY1927" fmla="*/ 2246266 h 6338112"/>
                    <a:gd name="connsiteX1928" fmla="*/ 1747955 w 6265104"/>
                    <a:gd name="connsiteY1928" fmla="*/ 2233816 h 6338112"/>
                    <a:gd name="connsiteX1929" fmla="*/ 1764165 w 6265104"/>
                    <a:gd name="connsiteY1929" fmla="*/ 2267430 h 6338112"/>
                    <a:gd name="connsiteX1930" fmla="*/ 1648199 w 6265104"/>
                    <a:gd name="connsiteY1930" fmla="*/ 2304780 h 6338112"/>
                    <a:gd name="connsiteX1931" fmla="*/ 1634483 w 6265104"/>
                    <a:gd name="connsiteY1931" fmla="*/ 2299800 h 6338112"/>
                    <a:gd name="connsiteX1932" fmla="*/ 1633237 w 6265104"/>
                    <a:gd name="connsiteY1932" fmla="*/ 2303535 h 6338112"/>
                    <a:gd name="connsiteX1933" fmla="*/ 1650693 w 6265104"/>
                    <a:gd name="connsiteY1933" fmla="*/ 2352089 h 6338112"/>
                    <a:gd name="connsiteX1934" fmla="*/ 1595829 w 6265104"/>
                    <a:gd name="connsiteY1934" fmla="*/ 2398153 h 6338112"/>
                    <a:gd name="connsiteX1935" fmla="*/ 1572137 w 6265104"/>
                    <a:gd name="connsiteY1935" fmla="*/ 2423053 h 6338112"/>
                    <a:gd name="connsiteX1936" fmla="*/ 1550939 w 6265104"/>
                    <a:gd name="connsiteY1936" fmla="*/ 2441727 h 6338112"/>
                    <a:gd name="connsiteX1937" fmla="*/ 1539715 w 6265104"/>
                    <a:gd name="connsiteY1937" fmla="*/ 2455422 h 6338112"/>
                    <a:gd name="connsiteX1938" fmla="*/ 1557173 w 6265104"/>
                    <a:gd name="connsiteY1938" fmla="*/ 2467872 h 6338112"/>
                    <a:gd name="connsiteX1939" fmla="*/ 1622013 w 6265104"/>
                    <a:gd name="connsiteY1939" fmla="*/ 2495262 h 6338112"/>
                    <a:gd name="connsiteX1940" fmla="*/ 1666903 w 6265104"/>
                    <a:gd name="connsiteY1940" fmla="*/ 2498996 h 6338112"/>
                    <a:gd name="connsiteX1941" fmla="*/ 1704311 w 6265104"/>
                    <a:gd name="connsiteY1941" fmla="*/ 2511446 h 6338112"/>
                    <a:gd name="connsiteX1942" fmla="*/ 1681867 w 6265104"/>
                    <a:gd name="connsiteY1942" fmla="*/ 2542571 h 6338112"/>
                    <a:gd name="connsiteX1943" fmla="*/ 1659421 w 6265104"/>
                    <a:gd name="connsiteY1943" fmla="*/ 2579920 h 6338112"/>
                    <a:gd name="connsiteX1944" fmla="*/ 1640717 w 6265104"/>
                    <a:gd name="connsiteY1944" fmla="*/ 2685743 h 6338112"/>
                    <a:gd name="connsiteX1945" fmla="*/ 1646953 w 6265104"/>
                    <a:gd name="connsiteY1945" fmla="*/ 2711888 h 6338112"/>
                    <a:gd name="connsiteX1946" fmla="*/ 1668151 w 6265104"/>
                    <a:gd name="connsiteY1946" fmla="*/ 2744257 h 6338112"/>
                    <a:gd name="connsiteX1947" fmla="*/ 1562161 w 6265104"/>
                    <a:gd name="connsiteY1947" fmla="*/ 2635944 h 6338112"/>
                    <a:gd name="connsiteX1948" fmla="*/ 1554679 w 6265104"/>
                    <a:gd name="connsiteY1948" fmla="*/ 2614779 h 6338112"/>
                    <a:gd name="connsiteX1949" fmla="*/ 1528493 w 6265104"/>
                    <a:gd name="connsiteY1949" fmla="*/ 2546306 h 6338112"/>
                    <a:gd name="connsiteX1950" fmla="*/ 1514777 w 6265104"/>
                    <a:gd name="connsiteY1950" fmla="*/ 2465382 h 6338112"/>
                    <a:gd name="connsiteX1951" fmla="*/ 1547197 w 6265104"/>
                    <a:gd name="connsiteY1951" fmla="*/ 2384458 h 6338112"/>
                    <a:gd name="connsiteX1952" fmla="*/ 1569643 w 6265104"/>
                    <a:gd name="connsiteY1952" fmla="*/ 2292330 h 6338112"/>
                    <a:gd name="connsiteX1953" fmla="*/ 1552185 w 6265104"/>
                    <a:gd name="connsiteY1953" fmla="*/ 2192732 h 6338112"/>
                    <a:gd name="connsiteX1954" fmla="*/ 1548445 w 6265104"/>
                    <a:gd name="connsiteY1954" fmla="*/ 2175302 h 6338112"/>
                    <a:gd name="connsiteX1955" fmla="*/ 1533481 w 6265104"/>
                    <a:gd name="connsiteY1955" fmla="*/ 2186507 h 6338112"/>
                    <a:gd name="connsiteX1956" fmla="*/ 1497321 w 6265104"/>
                    <a:gd name="connsiteY1956" fmla="*/ 2298555 h 6338112"/>
                    <a:gd name="connsiteX1957" fmla="*/ 1512283 w 6265104"/>
                    <a:gd name="connsiteY1957" fmla="*/ 2324699 h 6338112"/>
                    <a:gd name="connsiteX1958" fmla="*/ 1513531 w 6265104"/>
                    <a:gd name="connsiteY1958" fmla="*/ 2353334 h 6338112"/>
                    <a:gd name="connsiteX1959" fmla="*/ 1487345 w 6265104"/>
                    <a:gd name="connsiteY1959" fmla="*/ 2349599 h 6338112"/>
                    <a:gd name="connsiteX1960" fmla="*/ 1462405 w 6265104"/>
                    <a:gd name="connsiteY1960" fmla="*/ 2303535 h 6338112"/>
                    <a:gd name="connsiteX1961" fmla="*/ 1429985 w 6265104"/>
                    <a:gd name="connsiteY1961" fmla="*/ 2258716 h 6338112"/>
                    <a:gd name="connsiteX1962" fmla="*/ 1422503 w 6265104"/>
                    <a:gd name="connsiteY1962" fmla="*/ 2232571 h 6338112"/>
                    <a:gd name="connsiteX1963" fmla="*/ 1499815 w 6265104"/>
                    <a:gd name="connsiteY1963" fmla="*/ 2181527 h 6338112"/>
                    <a:gd name="connsiteX1964" fmla="*/ 1517271 w 6265104"/>
                    <a:gd name="connsiteY1964" fmla="*/ 2162852 h 6338112"/>
                    <a:gd name="connsiteX1965" fmla="*/ 1529741 w 6265104"/>
                    <a:gd name="connsiteY1965" fmla="*/ 2118033 h 6338112"/>
                    <a:gd name="connsiteX1966" fmla="*/ 1537223 w 6265104"/>
                    <a:gd name="connsiteY1966" fmla="*/ 2090644 h 6338112"/>
                    <a:gd name="connsiteX1967" fmla="*/ 1506049 w 6265104"/>
                    <a:gd name="connsiteY1967" fmla="*/ 2081929 h 6338112"/>
                    <a:gd name="connsiteX1968" fmla="*/ 1432479 w 6265104"/>
                    <a:gd name="connsiteY1968" fmla="*/ 2040844 h 6338112"/>
                    <a:gd name="connsiteX1969" fmla="*/ 1441209 w 6265104"/>
                    <a:gd name="connsiteY1969" fmla="*/ 2020925 h 6338112"/>
                    <a:gd name="connsiteX1970" fmla="*/ 1429985 w 6265104"/>
                    <a:gd name="connsiteY1970" fmla="*/ 1926306 h 6338112"/>
                    <a:gd name="connsiteX1971" fmla="*/ 1417517 w 6265104"/>
                    <a:gd name="connsiteY1971" fmla="*/ 1902652 h 6338112"/>
                    <a:gd name="connsiteX1972" fmla="*/ 1442455 w 6265104"/>
                    <a:gd name="connsiteY1972" fmla="*/ 1895182 h 6338112"/>
                    <a:gd name="connsiteX1973" fmla="*/ 1497321 w 6265104"/>
                    <a:gd name="connsiteY1973" fmla="*/ 1911367 h 6338112"/>
                    <a:gd name="connsiteX1974" fmla="*/ 1528493 w 6265104"/>
                    <a:gd name="connsiteY1974" fmla="*/ 1898917 h 6338112"/>
                    <a:gd name="connsiteX1975" fmla="*/ 1549691 w 6265104"/>
                    <a:gd name="connsiteY1975" fmla="*/ 1860323 h 6338112"/>
                    <a:gd name="connsiteX1976" fmla="*/ 1630743 w 6265104"/>
                    <a:gd name="connsiteY1976" fmla="*/ 1874017 h 6338112"/>
                    <a:gd name="connsiteX1977" fmla="*/ 1668151 w 6265104"/>
                    <a:gd name="connsiteY1977" fmla="*/ 1867792 h 6338112"/>
                    <a:gd name="connsiteX1978" fmla="*/ 1678125 w 6265104"/>
                    <a:gd name="connsiteY1978" fmla="*/ 1851608 h 6338112"/>
                    <a:gd name="connsiteX1979" fmla="*/ 1690595 w 6265104"/>
                    <a:gd name="connsiteY1979" fmla="*/ 1829198 h 6338112"/>
                    <a:gd name="connsiteX1980" fmla="*/ 1656927 w 6265104"/>
                    <a:gd name="connsiteY1980" fmla="*/ 1822973 h 6338112"/>
                    <a:gd name="connsiteX1981" fmla="*/ 1604557 w 6265104"/>
                    <a:gd name="connsiteY1981" fmla="*/ 1796829 h 6338112"/>
                    <a:gd name="connsiteX1982" fmla="*/ 1612039 w 6265104"/>
                    <a:gd name="connsiteY1982" fmla="*/ 1775664 h 6338112"/>
                    <a:gd name="connsiteX1983" fmla="*/ 1629495 w 6265104"/>
                    <a:gd name="connsiteY1983" fmla="*/ 1783134 h 6338112"/>
                    <a:gd name="connsiteX1984" fmla="*/ 1669397 w 6265104"/>
                    <a:gd name="connsiteY1984" fmla="*/ 1783134 h 6338112"/>
                    <a:gd name="connsiteX1985" fmla="*/ 1719275 w 6265104"/>
                    <a:gd name="connsiteY1985" fmla="*/ 1758234 h 6338112"/>
                    <a:gd name="connsiteX1986" fmla="*/ 1736731 w 6265104"/>
                    <a:gd name="connsiteY1986" fmla="*/ 1753254 h 6338112"/>
                    <a:gd name="connsiteX1987" fmla="*/ 1747955 w 6265104"/>
                    <a:gd name="connsiteY1987" fmla="*/ 1732090 h 6338112"/>
                    <a:gd name="connsiteX1988" fmla="*/ 1725509 w 6265104"/>
                    <a:gd name="connsiteY1988" fmla="*/ 1732090 h 6338112"/>
                    <a:gd name="connsiteX1989" fmla="*/ 1701817 w 6265104"/>
                    <a:gd name="connsiteY1989" fmla="*/ 1738315 h 6338112"/>
                    <a:gd name="connsiteX1990" fmla="*/ 1684361 w 6265104"/>
                    <a:gd name="connsiteY1990" fmla="*/ 1704700 h 6338112"/>
                    <a:gd name="connsiteX1991" fmla="*/ 1706805 w 6265104"/>
                    <a:gd name="connsiteY1991" fmla="*/ 1692250 h 6338112"/>
                    <a:gd name="connsiteX1992" fmla="*/ 1752943 w 6265104"/>
                    <a:gd name="connsiteY1992" fmla="*/ 1687271 h 6338112"/>
                    <a:gd name="connsiteX1993" fmla="*/ 1789103 w 6265104"/>
                    <a:gd name="connsiteY1993" fmla="*/ 1673576 h 6338112"/>
                    <a:gd name="connsiteX1994" fmla="*/ 1796585 w 6265104"/>
                    <a:gd name="connsiteY1994" fmla="*/ 1652411 h 6338112"/>
                    <a:gd name="connsiteX1995" fmla="*/ 1777881 w 6265104"/>
                    <a:gd name="connsiteY1995" fmla="*/ 1647431 h 6338112"/>
                    <a:gd name="connsiteX1996" fmla="*/ 1755435 w 6265104"/>
                    <a:gd name="connsiteY1996" fmla="*/ 1638716 h 6338112"/>
                    <a:gd name="connsiteX1997" fmla="*/ 1772893 w 6265104"/>
                    <a:gd name="connsiteY1997" fmla="*/ 1625022 h 6338112"/>
                    <a:gd name="connsiteX1998" fmla="*/ 1780375 w 6265104"/>
                    <a:gd name="connsiteY1998" fmla="*/ 1598877 h 6338112"/>
                    <a:gd name="connsiteX1999" fmla="*/ 1776633 w 6265104"/>
                    <a:gd name="connsiteY1999" fmla="*/ 1593897 h 6338112"/>
                    <a:gd name="connsiteX2000" fmla="*/ 1744213 w 6265104"/>
                    <a:gd name="connsiteY2000" fmla="*/ 1540363 h 6338112"/>
                    <a:gd name="connsiteX2001" fmla="*/ 1736731 w 6265104"/>
                    <a:gd name="connsiteY2001" fmla="*/ 1530403 h 6338112"/>
                    <a:gd name="connsiteX2002" fmla="*/ 1782869 w 6265104"/>
                    <a:gd name="connsiteY2002" fmla="*/ 1486829 h 6338112"/>
                    <a:gd name="connsiteX2003" fmla="*/ 1812795 w 6265104"/>
                    <a:gd name="connsiteY2003" fmla="*/ 1479359 h 6338112"/>
                    <a:gd name="connsiteX2004" fmla="*/ 1806561 w 6265104"/>
                    <a:gd name="connsiteY2004" fmla="*/ 1451970 h 6338112"/>
                    <a:gd name="connsiteX2005" fmla="*/ 1807807 w 6265104"/>
                    <a:gd name="connsiteY2005" fmla="*/ 1427070 h 6338112"/>
                    <a:gd name="connsiteX2006" fmla="*/ 1810301 w 6265104"/>
                    <a:gd name="connsiteY2006" fmla="*/ 1399681 h 6338112"/>
                    <a:gd name="connsiteX2007" fmla="*/ 1817783 w 6265104"/>
                    <a:gd name="connsiteY2007" fmla="*/ 1347391 h 6338112"/>
                    <a:gd name="connsiteX2008" fmla="*/ 1806561 w 6265104"/>
                    <a:gd name="connsiteY2008" fmla="*/ 1312532 h 6338112"/>
                    <a:gd name="connsiteX2009" fmla="*/ 1782869 w 6265104"/>
                    <a:gd name="connsiteY2009" fmla="*/ 1303817 h 6338112"/>
                    <a:gd name="connsiteX2010" fmla="*/ 1797831 w 6265104"/>
                    <a:gd name="connsiteY2010" fmla="*/ 1291367 h 6338112"/>
                    <a:gd name="connsiteX2011" fmla="*/ 1830253 w 6265104"/>
                    <a:gd name="connsiteY2011" fmla="*/ 1303817 h 6338112"/>
                    <a:gd name="connsiteX2012" fmla="*/ 1861425 w 6265104"/>
                    <a:gd name="connsiteY2012" fmla="*/ 1393456 h 6338112"/>
                    <a:gd name="connsiteX2013" fmla="*/ 1917537 w 6265104"/>
                    <a:gd name="connsiteY2013" fmla="*/ 1474379 h 6338112"/>
                    <a:gd name="connsiteX2014" fmla="*/ 1941229 w 6265104"/>
                    <a:gd name="connsiteY2014" fmla="*/ 1481849 h 6338112"/>
                    <a:gd name="connsiteX2015" fmla="*/ 2108319 w 6265104"/>
                    <a:gd name="connsiteY2015" fmla="*/ 1417110 h 6338112"/>
                    <a:gd name="connsiteX2016" fmla="*/ 2118295 w 6265104"/>
                    <a:gd name="connsiteY2016" fmla="*/ 1409640 h 6338112"/>
                    <a:gd name="connsiteX2017" fmla="*/ 2145727 w 6265104"/>
                    <a:gd name="connsiteY2017" fmla="*/ 1303817 h 6338112"/>
                    <a:gd name="connsiteX2018" fmla="*/ 2154455 w 6265104"/>
                    <a:gd name="connsiteY2018" fmla="*/ 1254018 h 6338112"/>
                    <a:gd name="connsiteX2019" fmla="*/ 2160691 w 6265104"/>
                    <a:gd name="connsiteY2019" fmla="*/ 1232853 h 6338112"/>
                    <a:gd name="connsiteX2020" fmla="*/ 2215555 w 6265104"/>
                    <a:gd name="connsiteY2020" fmla="*/ 1178074 h 6338112"/>
                    <a:gd name="connsiteX2021" fmla="*/ 2235507 w 6265104"/>
                    <a:gd name="connsiteY2021" fmla="*/ 1123295 h 6338112"/>
                    <a:gd name="connsiteX2022" fmla="*/ 2225531 w 6265104"/>
                    <a:gd name="connsiteY2022" fmla="*/ 1100886 h 6338112"/>
                    <a:gd name="connsiteX2023" fmla="*/ 2209321 w 6265104"/>
                    <a:gd name="connsiteY2023" fmla="*/ 1080966 h 6338112"/>
                    <a:gd name="connsiteX2024" fmla="*/ 2188123 w 6265104"/>
                    <a:gd name="connsiteY2024" fmla="*/ 1061046 h 6338112"/>
                    <a:gd name="connsiteX2025" fmla="*/ 2174407 w 6265104"/>
                    <a:gd name="connsiteY2025" fmla="*/ 1034902 h 6338112"/>
                    <a:gd name="connsiteX2026" fmla="*/ 2164431 w 6265104"/>
                    <a:gd name="connsiteY2026" fmla="*/ 1005022 h 6338112"/>
                    <a:gd name="connsiteX2027" fmla="*/ 2201839 w 6265104"/>
                    <a:gd name="connsiteY2027" fmla="*/ 1003777 h 6338112"/>
                    <a:gd name="connsiteX2028" fmla="*/ 2252963 w 6265104"/>
                    <a:gd name="connsiteY2028" fmla="*/ 1024942 h 6338112"/>
                    <a:gd name="connsiteX2029" fmla="*/ 2290371 w 6265104"/>
                    <a:gd name="connsiteY2029" fmla="*/ 1080966 h 6338112"/>
                    <a:gd name="connsiteX2030" fmla="*/ 2271667 w 6265104"/>
                    <a:gd name="connsiteY2030" fmla="*/ 1099641 h 6338112"/>
                    <a:gd name="connsiteX2031" fmla="*/ 2259197 w 6265104"/>
                    <a:gd name="connsiteY2031" fmla="*/ 1118315 h 6338112"/>
                    <a:gd name="connsiteX2032" fmla="*/ 2281643 w 6265104"/>
                    <a:gd name="connsiteY2032" fmla="*/ 1118315 h 6338112"/>
                    <a:gd name="connsiteX2033" fmla="*/ 2321545 w 6265104"/>
                    <a:gd name="connsiteY2033" fmla="*/ 1125785 h 6338112"/>
                    <a:gd name="connsiteX2034" fmla="*/ 2343989 w 6265104"/>
                    <a:gd name="connsiteY2034" fmla="*/ 1130765 h 6338112"/>
                    <a:gd name="connsiteX2035" fmla="*/ 2408831 w 6265104"/>
                    <a:gd name="connsiteY2035" fmla="*/ 1089681 h 6338112"/>
                    <a:gd name="connsiteX2036" fmla="*/ 2408831 w 6265104"/>
                    <a:gd name="connsiteY2036" fmla="*/ 1066026 h 6338112"/>
                    <a:gd name="connsiteX2037" fmla="*/ 2405089 w 6265104"/>
                    <a:gd name="connsiteY2037" fmla="*/ 1064781 h 6338112"/>
                    <a:gd name="connsiteX2038" fmla="*/ 2256705 w 6265104"/>
                    <a:gd name="connsiteY2038" fmla="*/ 1000042 h 6338112"/>
                    <a:gd name="connsiteX2039" fmla="*/ 2199345 w 6265104"/>
                    <a:gd name="connsiteY2039" fmla="*/ 986348 h 6338112"/>
                    <a:gd name="connsiteX2040" fmla="*/ 2178147 w 6265104"/>
                    <a:gd name="connsiteY2040" fmla="*/ 980123 h 6338112"/>
                    <a:gd name="connsiteX2041" fmla="*/ 2107071 w 6265104"/>
                    <a:gd name="connsiteY2041" fmla="*/ 942773 h 6338112"/>
                    <a:gd name="connsiteX2042" fmla="*/ 2004823 w 6265104"/>
                    <a:gd name="connsiteY2042" fmla="*/ 920364 h 6338112"/>
                    <a:gd name="connsiteX2043" fmla="*/ 2003113 w 6265104"/>
                    <a:gd name="connsiteY2043" fmla="*/ 918481 h 6338112"/>
                    <a:gd name="connsiteX2044" fmla="*/ 2003519 w 6265104"/>
                    <a:gd name="connsiteY2044" fmla="*/ 919879 h 6338112"/>
                    <a:gd name="connsiteX2045" fmla="*/ 1942355 w 6265104"/>
                    <a:gd name="connsiteY2045" fmla="*/ 888478 h 6338112"/>
                    <a:gd name="connsiteX2046" fmla="*/ 1929613 w 6265104"/>
                    <a:gd name="connsiteY2046" fmla="*/ 833213 h 6338112"/>
                    <a:gd name="connsiteX2047" fmla="*/ 1934079 w 6265104"/>
                    <a:gd name="connsiteY2047" fmla="*/ 842020 h 6338112"/>
                    <a:gd name="connsiteX2048" fmla="*/ 1932501 w 6265104"/>
                    <a:gd name="connsiteY2048" fmla="*/ 834460 h 6338112"/>
                    <a:gd name="connsiteX2049" fmla="*/ 1926267 w 6265104"/>
                    <a:gd name="connsiteY2049" fmla="*/ 820766 h 6338112"/>
                    <a:gd name="connsiteX2050" fmla="*/ 1936241 w 6265104"/>
                    <a:gd name="connsiteY2050" fmla="*/ 795866 h 6338112"/>
                    <a:gd name="connsiteX2051" fmla="*/ 2017293 w 6265104"/>
                    <a:gd name="connsiteY2051" fmla="*/ 785906 h 6338112"/>
                    <a:gd name="connsiteX2052" fmla="*/ 2035997 w 6265104"/>
                    <a:gd name="connsiteY2052" fmla="*/ 802091 h 6338112"/>
                    <a:gd name="connsiteX2053" fmla="*/ 2062183 w 6265104"/>
                    <a:gd name="connsiteY2053" fmla="*/ 839440 h 6338112"/>
                    <a:gd name="connsiteX2054" fmla="*/ 2103331 w 6265104"/>
                    <a:gd name="connsiteY2054" fmla="*/ 840685 h 6338112"/>
                    <a:gd name="connsiteX2055" fmla="*/ 2124529 w 6265104"/>
                    <a:gd name="connsiteY2055" fmla="*/ 836950 h 6338112"/>
                    <a:gd name="connsiteX2056" fmla="*/ 2164431 w 6265104"/>
                    <a:gd name="connsiteY2056" fmla="*/ 826990 h 6338112"/>
                    <a:gd name="connsiteX2057" fmla="*/ 2262939 w 6265104"/>
                    <a:gd name="connsiteY2057" fmla="*/ 834460 h 6338112"/>
                    <a:gd name="connsiteX2058" fmla="*/ 2262939 w 6265104"/>
                    <a:gd name="connsiteY2058" fmla="*/ 874300 h 6338112"/>
                    <a:gd name="connsiteX2059" fmla="*/ 2260591 w 6265104"/>
                    <a:gd name="connsiteY2059" fmla="*/ 877329 h 6338112"/>
                    <a:gd name="connsiteX2060" fmla="*/ 2255517 w 6265104"/>
                    <a:gd name="connsiteY2060" fmla="*/ 901285 h 6338112"/>
                    <a:gd name="connsiteX2061" fmla="*/ 2261789 w 6265104"/>
                    <a:gd name="connsiteY2061" fmla="*/ 930890 h 6338112"/>
                    <a:gd name="connsiteX2062" fmla="*/ 2261061 w 6265104"/>
                    <a:gd name="connsiteY2062" fmla="*/ 930058 h 6338112"/>
                    <a:gd name="connsiteX2063" fmla="*/ 2262939 w 6265104"/>
                    <a:gd name="connsiteY2063" fmla="*/ 934059 h 6338112"/>
                    <a:gd name="connsiteX2064" fmla="*/ 2309075 w 6265104"/>
                    <a:gd name="connsiteY2064" fmla="*/ 960203 h 6338112"/>
                    <a:gd name="connsiteX2065" fmla="*/ 2310063 w 6265104"/>
                    <a:gd name="connsiteY2065" fmla="*/ 960333 h 6338112"/>
                    <a:gd name="connsiteX2066" fmla="*/ 2307019 w 6265104"/>
                    <a:gd name="connsiteY2066" fmla="*/ 958758 h 6338112"/>
                    <a:gd name="connsiteX2067" fmla="*/ 2355211 w 6265104"/>
                    <a:gd name="connsiteY2067" fmla="*/ 965099 h 6338112"/>
                    <a:gd name="connsiteX2068" fmla="*/ 2353319 w 6265104"/>
                    <a:gd name="connsiteY2068" fmla="*/ 966016 h 6338112"/>
                    <a:gd name="connsiteX2069" fmla="*/ 2356459 w 6265104"/>
                    <a:gd name="connsiteY2069" fmla="*/ 966428 h 6338112"/>
                    <a:gd name="connsiteX2070" fmla="*/ 2428781 w 6265104"/>
                    <a:gd name="connsiteY2070" fmla="*/ 940284 h 6338112"/>
                    <a:gd name="connsiteX2071" fmla="*/ 2503597 w 6265104"/>
                    <a:gd name="connsiteY2071" fmla="*/ 901689 h 6338112"/>
                    <a:gd name="connsiteX2072" fmla="*/ 2527289 w 6265104"/>
                    <a:gd name="connsiteY2072" fmla="*/ 894219 h 6338112"/>
                    <a:gd name="connsiteX2073" fmla="*/ 2582155 w 6265104"/>
                    <a:gd name="connsiteY2073" fmla="*/ 825745 h 6338112"/>
                    <a:gd name="connsiteX2074" fmla="*/ 2660711 w 6265104"/>
                    <a:gd name="connsiteY2074" fmla="*/ 797111 h 6338112"/>
                    <a:gd name="connsiteX2075" fmla="*/ 2723059 w 6265104"/>
                    <a:gd name="connsiteY2075" fmla="*/ 848155 h 6338112"/>
                    <a:gd name="connsiteX2076" fmla="*/ 2772935 w 6265104"/>
                    <a:gd name="connsiteY2076" fmla="*/ 826990 h 6338112"/>
                    <a:gd name="connsiteX2077" fmla="*/ 2811591 w 6265104"/>
                    <a:gd name="connsiteY2077" fmla="*/ 768476 h 6338112"/>
                    <a:gd name="connsiteX2078" fmla="*/ 2851493 w 6265104"/>
                    <a:gd name="connsiteY2078" fmla="*/ 756027 h 6338112"/>
                    <a:gd name="connsiteX2079" fmla="*/ 2877679 w 6265104"/>
                    <a:gd name="connsiteY2079" fmla="*/ 748557 h 6338112"/>
                    <a:gd name="connsiteX2080" fmla="*/ 2886407 w 6265104"/>
                    <a:gd name="connsiteY2080" fmla="*/ 746067 h 6338112"/>
                    <a:gd name="connsiteX2081" fmla="*/ 2921321 w 6265104"/>
                    <a:gd name="connsiteY2081" fmla="*/ 748557 h 6338112"/>
                    <a:gd name="connsiteX2082" fmla="*/ 2938779 w 6265104"/>
                    <a:gd name="connsiteY2082" fmla="*/ 727392 h 6338112"/>
                    <a:gd name="connsiteX2083" fmla="*/ 2939309 w 6265104"/>
                    <a:gd name="connsiteY2083" fmla="*/ 717309 h 6338112"/>
                    <a:gd name="connsiteX2084" fmla="*/ 2936955 w 6265104"/>
                    <a:gd name="connsiteY2084" fmla="*/ 721718 h 6338112"/>
                    <a:gd name="connsiteX2085" fmla="*/ 2927909 w 6265104"/>
                    <a:gd name="connsiteY2085" fmla="*/ 723835 h 6338112"/>
                    <a:gd name="connsiteX2086" fmla="*/ 2889225 w 6265104"/>
                    <a:gd name="connsiteY2086" fmla="*/ 701462 h 6338112"/>
                    <a:gd name="connsiteX2087" fmla="*/ 2882985 w 6265104"/>
                    <a:gd name="connsiteY2087" fmla="*/ 669146 h 6338112"/>
                    <a:gd name="connsiteX2088" fmla="*/ 2917925 w 6265104"/>
                    <a:gd name="connsiteY2088" fmla="*/ 574684 h 6338112"/>
                    <a:gd name="connsiteX2089" fmla="*/ 2916677 w 6265104"/>
                    <a:gd name="connsiteY2089" fmla="*/ 526209 h 6338112"/>
                    <a:gd name="connsiteX2090" fmla="*/ 2937891 w 6265104"/>
                    <a:gd name="connsiteY2090" fmla="*/ 476492 h 6338112"/>
                    <a:gd name="connsiteX2091" fmla="*/ 2959105 w 6265104"/>
                    <a:gd name="connsiteY2091" fmla="*/ 467791 h 6338112"/>
                    <a:gd name="connsiteX2092" fmla="*/ 2956609 w 6265104"/>
                    <a:gd name="connsiteY2092" fmla="*/ 430504 h 6338112"/>
                    <a:gd name="connsiteX2093" fmla="*/ 2890473 w 6265104"/>
                    <a:gd name="connsiteY2093" fmla="*/ 373329 h 6338112"/>
                    <a:gd name="connsiteX2094" fmla="*/ 2882985 w 6265104"/>
                    <a:gd name="connsiteY2094" fmla="*/ 324854 h 6338112"/>
                    <a:gd name="connsiteX2095" fmla="*/ 2929157 w 6265104"/>
                    <a:gd name="connsiteY2095" fmla="*/ 323612 h 6338112"/>
                    <a:gd name="connsiteX2096" fmla="*/ 3021499 w 6265104"/>
                    <a:gd name="connsiteY2096" fmla="*/ 358414 h 6338112"/>
                    <a:gd name="connsiteX2097" fmla="*/ 3037721 w 6265104"/>
                    <a:gd name="connsiteY2097" fmla="*/ 379543 h 6338112"/>
                    <a:gd name="connsiteX2098" fmla="*/ 3095121 w 6265104"/>
                    <a:gd name="connsiteY2098" fmla="*/ 401916 h 6338112"/>
                    <a:gd name="connsiteX2099" fmla="*/ 3118831 w 6265104"/>
                    <a:gd name="connsiteY2099" fmla="*/ 405645 h 6338112"/>
                    <a:gd name="connsiteX2100" fmla="*/ 3176233 w 6265104"/>
                    <a:gd name="connsiteY2100" fmla="*/ 449147 h 6338112"/>
                    <a:gd name="connsiteX2101" fmla="*/ 3206181 w 6265104"/>
                    <a:gd name="connsiteY2101" fmla="*/ 474006 h 6338112"/>
                    <a:gd name="connsiteX2102" fmla="*/ 3286045 w 6265104"/>
                    <a:gd name="connsiteY2102" fmla="*/ 590842 h 6338112"/>
                    <a:gd name="connsiteX2103" fmla="*/ 3327225 w 6265104"/>
                    <a:gd name="connsiteY2103" fmla="*/ 603271 h 6338112"/>
                    <a:gd name="connsiteX2104" fmla="*/ 3349685 w 6265104"/>
                    <a:gd name="connsiteY2104" fmla="*/ 605757 h 6338112"/>
                    <a:gd name="connsiteX2105" fmla="*/ 3371211 w 6265104"/>
                    <a:gd name="connsiteY2105" fmla="*/ 609641 h 6338112"/>
                    <a:gd name="connsiteX2106" fmla="*/ 3369499 w 6265104"/>
                    <a:gd name="connsiteY2106" fmla="*/ 596654 h 6338112"/>
                    <a:gd name="connsiteX2107" fmla="*/ 3361293 w 6265104"/>
                    <a:gd name="connsiteY2107" fmla="*/ 589776 h 6338112"/>
                    <a:gd name="connsiteX2108" fmla="*/ 3281433 w 6265104"/>
                    <a:gd name="connsiteY2108" fmla="*/ 517697 h 6338112"/>
                    <a:gd name="connsiteX2109" fmla="*/ 3236509 w 6265104"/>
                    <a:gd name="connsiteY2109" fmla="*/ 433191 h 6338112"/>
                    <a:gd name="connsiteX2110" fmla="*/ 3216545 w 6265104"/>
                    <a:gd name="connsiteY2110" fmla="*/ 404608 h 6338112"/>
                    <a:gd name="connsiteX2111" fmla="*/ 3061813 w 6265104"/>
                    <a:gd name="connsiteY2111" fmla="*/ 317616 h 6338112"/>
                    <a:gd name="connsiteX2112" fmla="*/ 3039351 w 6265104"/>
                    <a:gd name="connsiteY2112" fmla="*/ 303946 h 6338112"/>
                    <a:gd name="connsiteX2113" fmla="*/ 2928295 w 6265104"/>
                    <a:gd name="connsiteY2113" fmla="*/ 228140 h 6338112"/>
                    <a:gd name="connsiteX2114" fmla="*/ 2773563 w 6265104"/>
                    <a:gd name="connsiteY2114" fmla="*/ 124992 h 6338112"/>
                    <a:gd name="connsiteX2115" fmla="*/ 2741119 w 6265104"/>
                    <a:gd name="connsiteY2115" fmla="*/ 102622 h 6338112"/>
                    <a:gd name="connsiteX2116" fmla="*/ 2942021 w 6265104"/>
                    <a:gd name="connsiteY2116" fmla="*/ 82739 h 6338112"/>
                    <a:gd name="connsiteX2117" fmla="*/ 2973287 w 6265104"/>
                    <a:gd name="connsiteY2117" fmla="*/ 79823 h 6338112"/>
                    <a:gd name="connsiteX2118" fmla="*/ 3075199 w 6265104"/>
                    <a:gd name="connsiteY2118" fmla="*/ 57319 h 6338112"/>
                    <a:gd name="connsiteX2119" fmla="*/ 3201395 w 6265104"/>
                    <a:gd name="connsiteY2119" fmla="*/ 36222 h 6338112"/>
                    <a:gd name="connsiteX2120" fmla="*/ 3413021 w 6265104"/>
                    <a:gd name="connsiteY2120" fmla="*/ 26220 h 6338112"/>
                    <a:gd name="connsiteX2121" fmla="*/ 3440407 w 6265104"/>
                    <a:gd name="connsiteY2121" fmla="*/ 18718 h 6338112"/>
                    <a:gd name="connsiteX2122" fmla="*/ 3466238 w 6265104"/>
                    <a:gd name="connsiteY2122" fmla="*/ 122 h 6338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Lst>
                  <a:rect l="l" t="t" r="r" b="b"/>
                  <a:pathLst>
                    <a:path w="6265104" h="6338112">
                      <a:moveTo>
                        <a:pt x="4422683" y="6301633"/>
                      </a:moveTo>
                      <a:lnTo>
                        <a:pt x="4405115" y="6302807"/>
                      </a:lnTo>
                      <a:lnTo>
                        <a:pt x="4408043" y="6303451"/>
                      </a:lnTo>
                      <a:cubicBezTo>
                        <a:pt x="4411749" y="6304077"/>
                        <a:pt x="4415767" y="6305017"/>
                        <a:pt x="4419319" y="6304547"/>
                      </a:cubicBezTo>
                      <a:close/>
                      <a:moveTo>
                        <a:pt x="4427909" y="6287163"/>
                      </a:moveTo>
                      <a:lnTo>
                        <a:pt x="4428061" y="6289443"/>
                      </a:lnTo>
                      <a:lnTo>
                        <a:pt x="4428123" y="6287483"/>
                      </a:lnTo>
                      <a:close/>
                      <a:moveTo>
                        <a:pt x="3360513" y="6201420"/>
                      </a:moveTo>
                      <a:cubicBezTo>
                        <a:pt x="3373125" y="6201714"/>
                        <a:pt x="3386052" y="6203481"/>
                        <a:pt x="3399295" y="6203481"/>
                      </a:cubicBezTo>
                      <a:cubicBezTo>
                        <a:pt x="3374071" y="6211725"/>
                        <a:pt x="3348847" y="6208191"/>
                        <a:pt x="3323623" y="6208191"/>
                      </a:cubicBezTo>
                      <a:cubicBezTo>
                        <a:pt x="3335605" y="6202303"/>
                        <a:pt x="3347901" y="6201125"/>
                        <a:pt x="3360513" y="6201420"/>
                      </a:cubicBezTo>
                      <a:close/>
                      <a:moveTo>
                        <a:pt x="3745493" y="6141461"/>
                      </a:moveTo>
                      <a:cubicBezTo>
                        <a:pt x="3700729" y="6165141"/>
                        <a:pt x="3670887" y="6206269"/>
                        <a:pt x="3626123" y="6228703"/>
                      </a:cubicBezTo>
                      <a:cubicBezTo>
                        <a:pt x="3565195" y="6258613"/>
                        <a:pt x="3501779" y="6261107"/>
                        <a:pt x="3438363" y="6237427"/>
                      </a:cubicBezTo>
                      <a:cubicBezTo>
                        <a:pt x="3422199" y="6231195"/>
                        <a:pt x="3415981" y="6214993"/>
                        <a:pt x="3406033" y="6201283"/>
                      </a:cubicBezTo>
                      <a:cubicBezTo>
                        <a:pt x="3520431" y="6180097"/>
                        <a:pt x="3633583" y="6166387"/>
                        <a:pt x="3745493" y="6141461"/>
                      </a:cubicBezTo>
                      <a:close/>
                      <a:moveTo>
                        <a:pt x="2129759" y="5956855"/>
                      </a:moveTo>
                      <a:lnTo>
                        <a:pt x="2134979" y="5970947"/>
                      </a:lnTo>
                      <a:cubicBezTo>
                        <a:pt x="2135917" y="5977831"/>
                        <a:pt x="2136541" y="5984715"/>
                        <a:pt x="2140291" y="5990347"/>
                      </a:cubicBezTo>
                      <a:cubicBezTo>
                        <a:pt x="2143415" y="5987845"/>
                        <a:pt x="2144353" y="5983465"/>
                        <a:pt x="2145759" y="5979397"/>
                      </a:cubicBezTo>
                      <a:lnTo>
                        <a:pt x="2154029" y="5970335"/>
                      </a:lnTo>
                      <a:close/>
                      <a:moveTo>
                        <a:pt x="4535327" y="5905175"/>
                      </a:moveTo>
                      <a:cubicBezTo>
                        <a:pt x="4525441" y="5932729"/>
                        <a:pt x="4527913" y="5959031"/>
                        <a:pt x="4537799" y="5987837"/>
                      </a:cubicBezTo>
                      <a:cubicBezTo>
                        <a:pt x="4543977" y="6005371"/>
                        <a:pt x="4536563" y="6025409"/>
                        <a:pt x="4527913" y="6042945"/>
                      </a:cubicBezTo>
                      <a:cubicBezTo>
                        <a:pt x="4505669" y="6085527"/>
                        <a:pt x="4510611" y="6100555"/>
                        <a:pt x="4547685" y="6126857"/>
                      </a:cubicBezTo>
                      <a:cubicBezTo>
                        <a:pt x="4574871" y="6146897"/>
                        <a:pt x="4602059" y="6168187"/>
                        <a:pt x="4608237" y="6204509"/>
                      </a:cubicBezTo>
                      <a:cubicBezTo>
                        <a:pt x="4592173" y="6234567"/>
                        <a:pt x="4569929" y="6259615"/>
                        <a:pt x="4548921" y="6284665"/>
                      </a:cubicBezTo>
                      <a:cubicBezTo>
                        <a:pt x="4499489" y="6343529"/>
                        <a:pt x="4445115" y="6303451"/>
                        <a:pt x="4394449" y="6307209"/>
                      </a:cubicBezTo>
                      <a:cubicBezTo>
                        <a:pt x="4380855" y="6308461"/>
                        <a:pt x="4361083" y="6309713"/>
                        <a:pt x="4351197" y="6290927"/>
                      </a:cubicBezTo>
                      <a:lnTo>
                        <a:pt x="4360353" y="6292943"/>
                      </a:lnTo>
                      <a:lnTo>
                        <a:pt x="4348579" y="6288141"/>
                      </a:lnTo>
                      <a:cubicBezTo>
                        <a:pt x="4327423" y="6293125"/>
                        <a:pt x="4310001" y="6268209"/>
                        <a:pt x="4288845" y="6280667"/>
                      </a:cubicBezTo>
                      <a:lnTo>
                        <a:pt x="4278291" y="6283751"/>
                      </a:lnTo>
                      <a:lnTo>
                        <a:pt x="4270345" y="6290561"/>
                      </a:lnTo>
                      <a:cubicBezTo>
                        <a:pt x="4265643" y="6293265"/>
                        <a:pt x="4260803" y="6294811"/>
                        <a:pt x="4255845" y="6295325"/>
                      </a:cubicBezTo>
                      <a:lnTo>
                        <a:pt x="4229015" y="6288195"/>
                      </a:lnTo>
                      <a:lnTo>
                        <a:pt x="4212753" y="6288843"/>
                      </a:lnTo>
                      <a:lnTo>
                        <a:pt x="4205685" y="6290075"/>
                      </a:lnTo>
                      <a:cubicBezTo>
                        <a:pt x="4184983" y="6299233"/>
                        <a:pt x="4171025" y="6320973"/>
                        <a:pt x="4152097" y="6331371"/>
                      </a:cubicBezTo>
                      <a:cubicBezTo>
                        <a:pt x="4119289" y="6349017"/>
                        <a:pt x="4100361" y="6327591"/>
                        <a:pt x="4078909" y="6317507"/>
                      </a:cubicBezTo>
                      <a:cubicBezTo>
                        <a:pt x="4059983" y="6308685"/>
                        <a:pt x="4063767" y="6284739"/>
                        <a:pt x="4075125" y="6267095"/>
                      </a:cubicBezTo>
                      <a:cubicBezTo>
                        <a:pt x="4085219" y="6250711"/>
                        <a:pt x="4083957" y="6229285"/>
                        <a:pt x="4095313" y="6212901"/>
                      </a:cubicBezTo>
                      <a:lnTo>
                        <a:pt x="4098531" y="6226861"/>
                      </a:lnTo>
                      <a:lnTo>
                        <a:pt x="4098441" y="6215885"/>
                      </a:lnTo>
                      <a:cubicBezTo>
                        <a:pt x="4117109" y="6187233"/>
                        <a:pt x="4113375" y="6161071"/>
                        <a:pt x="4089731" y="6136155"/>
                      </a:cubicBezTo>
                      <a:cubicBezTo>
                        <a:pt x="4069819" y="6116223"/>
                        <a:pt x="4063597" y="6083833"/>
                        <a:pt x="4032485" y="6076357"/>
                      </a:cubicBezTo>
                      <a:cubicBezTo>
                        <a:pt x="4058619" y="6070129"/>
                        <a:pt x="4084753" y="6063901"/>
                        <a:pt x="4110887" y="6057671"/>
                      </a:cubicBezTo>
                      <a:cubicBezTo>
                        <a:pt x="4134531" y="6082587"/>
                        <a:pt x="4163153" y="6102519"/>
                        <a:pt x="4183065" y="6131173"/>
                      </a:cubicBezTo>
                      <a:cubicBezTo>
                        <a:pt x="4200487" y="6154843"/>
                        <a:pt x="4225377" y="6151105"/>
                        <a:pt x="4244043" y="6128681"/>
                      </a:cubicBezTo>
                      <a:cubicBezTo>
                        <a:pt x="4257733" y="6113731"/>
                        <a:pt x="4271421" y="6100027"/>
                        <a:pt x="4286355" y="6086325"/>
                      </a:cubicBezTo>
                      <a:cubicBezTo>
                        <a:pt x="4310001" y="6062655"/>
                        <a:pt x="4337379" y="6046459"/>
                        <a:pt x="4372223" y="6075113"/>
                      </a:cubicBezTo>
                      <a:cubicBezTo>
                        <a:pt x="4357289" y="5997873"/>
                        <a:pt x="4357289" y="5997873"/>
                        <a:pt x="4379691" y="5997873"/>
                      </a:cubicBezTo>
                      <a:cubicBezTo>
                        <a:pt x="4374713" y="5986661"/>
                        <a:pt x="4359779" y="5987907"/>
                        <a:pt x="4354801" y="5976695"/>
                      </a:cubicBezTo>
                      <a:cubicBezTo>
                        <a:pt x="4409557" y="5954271"/>
                        <a:pt x="4465559" y="5933093"/>
                        <a:pt x="4520315" y="5910669"/>
                      </a:cubicBezTo>
                      <a:lnTo>
                        <a:pt x="4519355" y="5914177"/>
                      </a:lnTo>
                      <a:lnTo>
                        <a:pt x="4521733" y="5911437"/>
                      </a:lnTo>
                      <a:cubicBezTo>
                        <a:pt x="4521733" y="5908933"/>
                        <a:pt x="4521733" y="5907681"/>
                        <a:pt x="4521733" y="5906429"/>
                      </a:cubicBezTo>
                      <a:cubicBezTo>
                        <a:pt x="4525441" y="5905175"/>
                        <a:pt x="4530383" y="5905175"/>
                        <a:pt x="4535327" y="5905175"/>
                      </a:cubicBezTo>
                      <a:close/>
                      <a:moveTo>
                        <a:pt x="3272247" y="5666713"/>
                      </a:moveTo>
                      <a:cubicBezTo>
                        <a:pt x="3269445" y="5666635"/>
                        <a:pt x="3267187" y="5667373"/>
                        <a:pt x="3266175" y="5669923"/>
                      </a:cubicBezTo>
                      <a:lnTo>
                        <a:pt x="3266237" y="5670541"/>
                      </a:lnTo>
                      <a:lnTo>
                        <a:pt x="3272265" y="5666715"/>
                      </a:lnTo>
                      <a:close/>
                      <a:moveTo>
                        <a:pt x="3187395" y="5631743"/>
                      </a:moveTo>
                      <a:lnTo>
                        <a:pt x="3187343" y="5631767"/>
                      </a:lnTo>
                      <a:lnTo>
                        <a:pt x="3187329" y="5631823"/>
                      </a:lnTo>
                      <a:close/>
                      <a:moveTo>
                        <a:pt x="3088075" y="5573319"/>
                      </a:moveTo>
                      <a:lnTo>
                        <a:pt x="3086539" y="5573611"/>
                      </a:lnTo>
                      <a:lnTo>
                        <a:pt x="3088809" y="5574261"/>
                      </a:lnTo>
                      <a:close/>
                      <a:moveTo>
                        <a:pt x="5125303" y="5564481"/>
                      </a:moveTo>
                      <a:cubicBezTo>
                        <a:pt x="5126547" y="5573467"/>
                        <a:pt x="5126703" y="5581757"/>
                        <a:pt x="5125673" y="5589329"/>
                      </a:cubicBezTo>
                      <a:cubicBezTo>
                        <a:pt x="5122581" y="5612047"/>
                        <a:pt x="5108817" y="5628315"/>
                        <a:pt x="5081757" y="5637611"/>
                      </a:cubicBezTo>
                      <a:cubicBezTo>
                        <a:pt x="5074291" y="5638851"/>
                        <a:pt x="5069315" y="5642569"/>
                        <a:pt x="5066827" y="5648767"/>
                      </a:cubicBezTo>
                      <a:cubicBezTo>
                        <a:pt x="5056873" y="5673557"/>
                        <a:pt x="5041943" y="5685951"/>
                        <a:pt x="5014571" y="5683473"/>
                      </a:cubicBezTo>
                      <a:cubicBezTo>
                        <a:pt x="5003373" y="5682233"/>
                        <a:pt x="4994663" y="5688429"/>
                        <a:pt x="4994663" y="5699585"/>
                      </a:cubicBezTo>
                      <a:cubicBezTo>
                        <a:pt x="4994663" y="5725615"/>
                        <a:pt x="4988443" y="5734291"/>
                        <a:pt x="4958581" y="5733051"/>
                      </a:cubicBezTo>
                      <a:cubicBezTo>
                        <a:pt x="4931209" y="5731813"/>
                        <a:pt x="4902593" y="5747925"/>
                        <a:pt x="4875221" y="5757841"/>
                      </a:cubicBezTo>
                      <a:cubicBezTo>
                        <a:pt x="4760755" y="5797505"/>
                        <a:pt x="4650021" y="5848325"/>
                        <a:pt x="4538043" y="5892947"/>
                      </a:cubicBezTo>
                      <a:cubicBezTo>
                        <a:pt x="4571637" y="5865677"/>
                        <a:pt x="4575369" y="5816097"/>
                        <a:pt x="4612695" y="5791307"/>
                      </a:cubicBezTo>
                      <a:cubicBezTo>
                        <a:pt x="4616427" y="5788829"/>
                        <a:pt x="4617673" y="5781391"/>
                        <a:pt x="4616427" y="5776433"/>
                      </a:cubicBezTo>
                      <a:cubicBezTo>
                        <a:pt x="4611451" y="5721897"/>
                        <a:pt x="4643801" y="5693387"/>
                        <a:pt x="4688591" y="5673557"/>
                      </a:cubicBezTo>
                      <a:cubicBezTo>
                        <a:pt x="4706011" y="5664879"/>
                        <a:pt x="4725917" y="5656203"/>
                        <a:pt x="4743335" y="5645047"/>
                      </a:cubicBezTo>
                      <a:cubicBezTo>
                        <a:pt x="4760755" y="5633893"/>
                        <a:pt x="4776929" y="5633893"/>
                        <a:pt x="4795593" y="5642569"/>
                      </a:cubicBezTo>
                      <a:cubicBezTo>
                        <a:pt x="4830429" y="5658683"/>
                        <a:pt x="4868999" y="5650005"/>
                        <a:pt x="4906325" y="5653725"/>
                      </a:cubicBezTo>
                      <a:cubicBezTo>
                        <a:pt x="4916279" y="5654963"/>
                        <a:pt x="4915035" y="5642569"/>
                        <a:pt x="4910059" y="5636371"/>
                      </a:cubicBezTo>
                      <a:cubicBezTo>
                        <a:pt x="4898861" y="5623977"/>
                        <a:pt x="4905081" y="5615299"/>
                        <a:pt x="4915035" y="5606623"/>
                      </a:cubicBezTo>
                      <a:cubicBezTo>
                        <a:pt x="4922501" y="5600427"/>
                        <a:pt x="4928721" y="5594229"/>
                        <a:pt x="4937431" y="5599187"/>
                      </a:cubicBezTo>
                      <a:cubicBezTo>
                        <a:pt x="4949873" y="5606623"/>
                        <a:pt x="4949873" y="5619019"/>
                        <a:pt x="4946139" y="5628935"/>
                      </a:cubicBezTo>
                      <a:cubicBezTo>
                        <a:pt x="4937431" y="5654963"/>
                        <a:pt x="4964803" y="5678515"/>
                        <a:pt x="4948629" y="5704543"/>
                      </a:cubicBezTo>
                      <a:cubicBezTo>
                        <a:pt x="4947385" y="5705783"/>
                        <a:pt x="4951117" y="5711981"/>
                        <a:pt x="4953605" y="5711981"/>
                      </a:cubicBezTo>
                      <a:cubicBezTo>
                        <a:pt x="4961071" y="5714459"/>
                        <a:pt x="4964803" y="5707023"/>
                        <a:pt x="4969779" y="5703303"/>
                      </a:cubicBezTo>
                      <a:cubicBezTo>
                        <a:pt x="5017059" y="5661161"/>
                        <a:pt x="5069315" y="5621497"/>
                        <a:pt x="5112863" y="5574397"/>
                      </a:cubicBezTo>
                      <a:cubicBezTo>
                        <a:pt x="5115351" y="5570679"/>
                        <a:pt x="5121571" y="5566959"/>
                        <a:pt x="5125303" y="5564481"/>
                      </a:cubicBezTo>
                      <a:close/>
                      <a:moveTo>
                        <a:pt x="3689165" y="5490977"/>
                      </a:moveTo>
                      <a:cubicBezTo>
                        <a:pt x="3685117" y="5491599"/>
                        <a:pt x="3681069" y="5493467"/>
                        <a:pt x="3677333" y="5495957"/>
                      </a:cubicBezTo>
                      <a:lnTo>
                        <a:pt x="3676311" y="5496475"/>
                      </a:lnTo>
                      <a:lnTo>
                        <a:pt x="3684133" y="5494247"/>
                      </a:lnTo>
                      <a:lnTo>
                        <a:pt x="3695673" y="5492347"/>
                      </a:lnTo>
                      <a:close/>
                      <a:moveTo>
                        <a:pt x="2907665" y="5330071"/>
                      </a:moveTo>
                      <a:cubicBezTo>
                        <a:pt x="2914887" y="5330993"/>
                        <a:pt x="2922262" y="5334373"/>
                        <a:pt x="2929023" y="5336217"/>
                      </a:cubicBezTo>
                      <a:cubicBezTo>
                        <a:pt x="2942543" y="5338675"/>
                        <a:pt x="2948689" y="5350965"/>
                        <a:pt x="2945001" y="5363257"/>
                      </a:cubicBezTo>
                      <a:cubicBezTo>
                        <a:pt x="2936397" y="5381695"/>
                        <a:pt x="2929023" y="5365715"/>
                        <a:pt x="2921647" y="5360799"/>
                      </a:cubicBezTo>
                      <a:cubicBezTo>
                        <a:pt x="2906897" y="5350965"/>
                        <a:pt x="2892145" y="5352195"/>
                        <a:pt x="2889687" y="5370631"/>
                      </a:cubicBezTo>
                      <a:cubicBezTo>
                        <a:pt x="2885999" y="5389069"/>
                        <a:pt x="2871249" y="5400131"/>
                        <a:pt x="2862645" y="5414881"/>
                      </a:cubicBezTo>
                      <a:cubicBezTo>
                        <a:pt x="2856499" y="5384153"/>
                        <a:pt x="2871249" y="5360799"/>
                        <a:pt x="2887229" y="5338675"/>
                      </a:cubicBezTo>
                      <a:cubicBezTo>
                        <a:pt x="2893375" y="5330685"/>
                        <a:pt x="2900443" y="5329149"/>
                        <a:pt x="2907665" y="5330071"/>
                      </a:cubicBezTo>
                      <a:close/>
                      <a:moveTo>
                        <a:pt x="2517531" y="4896408"/>
                      </a:moveTo>
                      <a:cubicBezTo>
                        <a:pt x="2535285" y="4894077"/>
                        <a:pt x="2550503" y="4897574"/>
                        <a:pt x="2551771" y="4916223"/>
                      </a:cubicBezTo>
                      <a:cubicBezTo>
                        <a:pt x="2553039" y="4929044"/>
                        <a:pt x="2536553" y="4931375"/>
                        <a:pt x="2530213" y="4929044"/>
                      </a:cubicBezTo>
                      <a:cubicBezTo>
                        <a:pt x="2516263" y="4924381"/>
                        <a:pt x="2492169" y="4926713"/>
                        <a:pt x="2489631" y="4909229"/>
                      </a:cubicBezTo>
                      <a:cubicBezTo>
                        <a:pt x="2488363" y="4894077"/>
                        <a:pt x="2507385" y="4897574"/>
                        <a:pt x="2517531" y="4896408"/>
                      </a:cubicBezTo>
                      <a:close/>
                      <a:moveTo>
                        <a:pt x="4140792" y="4886714"/>
                      </a:moveTo>
                      <a:cubicBezTo>
                        <a:pt x="4145018" y="4886054"/>
                        <a:pt x="4149972" y="4887044"/>
                        <a:pt x="4154635" y="4887044"/>
                      </a:cubicBezTo>
                      <a:cubicBezTo>
                        <a:pt x="4161629" y="4885725"/>
                        <a:pt x="4168623" y="4889681"/>
                        <a:pt x="4165127" y="4900232"/>
                      </a:cubicBezTo>
                      <a:cubicBezTo>
                        <a:pt x="4162795" y="4910783"/>
                        <a:pt x="4155801" y="4914739"/>
                        <a:pt x="4146475" y="4913421"/>
                      </a:cubicBezTo>
                      <a:cubicBezTo>
                        <a:pt x="4137149" y="4912102"/>
                        <a:pt x="4131321" y="4908145"/>
                        <a:pt x="4131321" y="4896276"/>
                      </a:cubicBezTo>
                      <a:cubicBezTo>
                        <a:pt x="4133070" y="4889681"/>
                        <a:pt x="4136567" y="4887373"/>
                        <a:pt x="4140792" y="4886714"/>
                      </a:cubicBezTo>
                      <a:close/>
                      <a:moveTo>
                        <a:pt x="3102411" y="4877589"/>
                      </a:moveTo>
                      <a:cubicBezTo>
                        <a:pt x="3115425" y="4877589"/>
                        <a:pt x="3123235" y="4884054"/>
                        <a:pt x="3123235" y="4898276"/>
                      </a:cubicBezTo>
                      <a:cubicBezTo>
                        <a:pt x="3124537" y="4913792"/>
                        <a:pt x="3112823" y="4918963"/>
                        <a:pt x="3098505" y="4918963"/>
                      </a:cubicBezTo>
                      <a:cubicBezTo>
                        <a:pt x="3089395" y="4917670"/>
                        <a:pt x="3076379" y="4920256"/>
                        <a:pt x="3077681" y="4904741"/>
                      </a:cubicBezTo>
                      <a:cubicBezTo>
                        <a:pt x="3077681" y="4889226"/>
                        <a:pt x="3086791" y="4880175"/>
                        <a:pt x="3102411" y="4877589"/>
                      </a:cubicBezTo>
                      <a:close/>
                      <a:moveTo>
                        <a:pt x="3128597" y="4844620"/>
                      </a:moveTo>
                      <a:cubicBezTo>
                        <a:pt x="3136961" y="4845777"/>
                        <a:pt x="3145323" y="4848091"/>
                        <a:pt x="3146517" y="4858502"/>
                      </a:cubicBezTo>
                      <a:cubicBezTo>
                        <a:pt x="3146517" y="4864287"/>
                        <a:pt x="3142933" y="4865443"/>
                        <a:pt x="3138155" y="4865443"/>
                      </a:cubicBezTo>
                      <a:cubicBezTo>
                        <a:pt x="3132181" y="4861973"/>
                        <a:pt x="3120235" y="4861973"/>
                        <a:pt x="3120235" y="4851561"/>
                      </a:cubicBezTo>
                      <a:cubicBezTo>
                        <a:pt x="3120235" y="4846934"/>
                        <a:pt x="3125013" y="4844620"/>
                        <a:pt x="3128597" y="4844620"/>
                      </a:cubicBezTo>
                      <a:close/>
                      <a:moveTo>
                        <a:pt x="3808475" y="4829374"/>
                      </a:moveTo>
                      <a:cubicBezTo>
                        <a:pt x="3818621" y="4830610"/>
                        <a:pt x="3821157" y="4842973"/>
                        <a:pt x="3822425" y="4852864"/>
                      </a:cubicBezTo>
                      <a:cubicBezTo>
                        <a:pt x="3822425" y="4862755"/>
                        <a:pt x="3819889" y="4876355"/>
                        <a:pt x="3808475" y="4876355"/>
                      </a:cubicBezTo>
                      <a:cubicBezTo>
                        <a:pt x="3793257" y="4876355"/>
                        <a:pt x="3795793" y="4861519"/>
                        <a:pt x="3795793" y="4850392"/>
                      </a:cubicBezTo>
                      <a:cubicBezTo>
                        <a:pt x="3798329" y="4842973"/>
                        <a:pt x="3790721" y="4828137"/>
                        <a:pt x="3808475" y="4829374"/>
                      </a:cubicBezTo>
                      <a:close/>
                      <a:moveTo>
                        <a:pt x="3583775" y="4768833"/>
                      </a:moveTo>
                      <a:cubicBezTo>
                        <a:pt x="3590317" y="4767688"/>
                        <a:pt x="3590317" y="4772268"/>
                        <a:pt x="3591625" y="4776847"/>
                      </a:cubicBezTo>
                      <a:cubicBezTo>
                        <a:pt x="3589007" y="4784861"/>
                        <a:pt x="3583775" y="4791730"/>
                        <a:pt x="3574617" y="4792875"/>
                      </a:cubicBezTo>
                      <a:cubicBezTo>
                        <a:pt x="3569383" y="4794019"/>
                        <a:pt x="3565457" y="4788295"/>
                        <a:pt x="3566767" y="4784861"/>
                      </a:cubicBezTo>
                      <a:cubicBezTo>
                        <a:pt x="3568075" y="4775702"/>
                        <a:pt x="3574617" y="4769978"/>
                        <a:pt x="3583775" y="4768833"/>
                      </a:cubicBezTo>
                      <a:close/>
                      <a:moveTo>
                        <a:pt x="4795213" y="4755054"/>
                      </a:moveTo>
                      <a:lnTo>
                        <a:pt x="4816009" y="4779725"/>
                      </a:lnTo>
                      <a:lnTo>
                        <a:pt x="4815507" y="4778073"/>
                      </a:lnTo>
                      <a:cubicBezTo>
                        <a:pt x="4811207" y="4769745"/>
                        <a:pt x="4805641" y="4762819"/>
                        <a:pt x="4799025" y="4757215"/>
                      </a:cubicBezTo>
                      <a:close/>
                      <a:moveTo>
                        <a:pt x="3187043" y="4674275"/>
                      </a:moveTo>
                      <a:cubicBezTo>
                        <a:pt x="3187043" y="4696255"/>
                        <a:pt x="3189549" y="4715793"/>
                        <a:pt x="3217105" y="4693813"/>
                      </a:cubicBezTo>
                      <a:cubicBezTo>
                        <a:pt x="3224621" y="4687708"/>
                        <a:pt x="3233389" y="4686486"/>
                        <a:pt x="3240905" y="4693813"/>
                      </a:cubicBezTo>
                      <a:cubicBezTo>
                        <a:pt x="3245915" y="4698698"/>
                        <a:pt x="3247167" y="4703887"/>
                        <a:pt x="3247167" y="4709230"/>
                      </a:cubicBezTo>
                      <a:cubicBezTo>
                        <a:pt x="3247167" y="4714572"/>
                        <a:pt x="3245915" y="4720067"/>
                        <a:pt x="3245915" y="4725562"/>
                      </a:cubicBezTo>
                      <a:cubicBezTo>
                        <a:pt x="3245915" y="4736553"/>
                        <a:pt x="3235893" y="4736553"/>
                        <a:pt x="3227125" y="4736553"/>
                      </a:cubicBezTo>
                      <a:cubicBezTo>
                        <a:pt x="3223369" y="4736553"/>
                        <a:pt x="3218357" y="4738995"/>
                        <a:pt x="3217105" y="4736553"/>
                      </a:cubicBezTo>
                      <a:cubicBezTo>
                        <a:pt x="3178277" y="4706024"/>
                        <a:pt x="3151973" y="4743879"/>
                        <a:pt x="3120659" y="4753648"/>
                      </a:cubicBezTo>
                      <a:cubicBezTo>
                        <a:pt x="3110637" y="4756091"/>
                        <a:pt x="3096859" y="4771965"/>
                        <a:pt x="3089345" y="4754869"/>
                      </a:cubicBezTo>
                      <a:cubicBezTo>
                        <a:pt x="3081829" y="4740216"/>
                        <a:pt x="3085587" y="4724341"/>
                        <a:pt x="3104375" y="4715793"/>
                      </a:cubicBezTo>
                      <a:cubicBezTo>
                        <a:pt x="3133183" y="4702361"/>
                        <a:pt x="3159487" y="4688929"/>
                        <a:pt x="3187043" y="4674275"/>
                      </a:cubicBezTo>
                      <a:close/>
                      <a:moveTo>
                        <a:pt x="3334863" y="4660943"/>
                      </a:moveTo>
                      <a:cubicBezTo>
                        <a:pt x="3340065" y="4660476"/>
                        <a:pt x="3342903" y="4666694"/>
                        <a:pt x="3342273" y="4686589"/>
                      </a:cubicBezTo>
                      <a:cubicBezTo>
                        <a:pt x="3341011" y="4702753"/>
                        <a:pt x="3359929" y="4716431"/>
                        <a:pt x="3377585" y="4721405"/>
                      </a:cubicBezTo>
                      <a:cubicBezTo>
                        <a:pt x="3400287" y="4727622"/>
                        <a:pt x="3426771" y="4763681"/>
                        <a:pt x="3420465" y="4783576"/>
                      </a:cubicBezTo>
                      <a:cubicBezTo>
                        <a:pt x="3416683" y="4796010"/>
                        <a:pt x="3400287" y="4815905"/>
                        <a:pt x="3390197" y="4802227"/>
                      </a:cubicBezTo>
                      <a:cubicBezTo>
                        <a:pt x="3372541" y="4778602"/>
                        <a:pt x="3357407" y="4784819"/>
                        <a:pt x="3337227" y="4793523"/>
                      </a:cubicBezTo>
                      <a:cubicBezTo>
                        <a:pt x="3333445" y="4794767"/>
                        <a:pt x="3328399" y="4794767"/>
                        <a:pt x="3322093" y="4797253"/>
                      </a:cubicBezTo>
                      <a:cubicBezTo>
                        <a:pt x="3306959" y="4793523"/>
                        <a:pt x="3300653" y="4788550"/>
                        <a:pt x="3310743" y="4769898"/>
                      </a:cubicBezTo>
                      <a:cubicBezTo>
                        <a:pt x="3328399" y="4740056"/>
                        <a:pt x="3325877" y="4733839"/>
                        <a:pt x="3290565" y="4727622"/>
                      </a:cubicBezTo>
                      <a:cubicBezTo>
                        <a:pt x="3277953" y="4723891"/>
                        <a:pt x="3279213" y="4716431"/>
                        <a:pt x="3276691" y="4708970"/>
                      </a:cubicBezTo>
                      <a:cubicBezTo>
                        <a:pt x="3274169" y="4699023"/>
                        <a:pt x="3274169" y="4691562"/>
                        <a:pt x="3286781" y="4687832"/>
                      </a:cubicBezTo>
                      <a:cubicBezTo>
                        <a:pt x="3295609" y="4685345"/>
                        <a:pt x="3305699" y="4680372"/>
                        <a:pt x="3313265" y="4675398"/>
                      </a:cubicBezTo>
                      <a:cubicBezTo>
                        <a:pt x="3322093" y="4668559"/>
                        <a:pt x="3329660" y="4661409"/>
                        <a:pt x="3334863" y="4660943"/>
                      </a:cubicBezTo>
                      <a:close/>
                      <a:moveTo>
                        <a:pt x="3809541" y="4631516"/>
                      </a:moveTo>
                      <a:cubicBezTo>
                        <a:pt x="3826783" y="4636324"/>
                        <a:pt x="3822805" y="4649546"/>
                        <a:pt x="3833415" y="4667575"/>
                      </a:cubicBezTo>
                      <a:cubicBezTo>
                        <a:pt x="3821479" y="4661565"/>
                        <a:pt x="3818825" y="4661565"/>
                        <a:pt x="3818825" y="4659161"/>
                      </a:cubicBezTo>
                      <a:cubicBezTo>
                        <a:pt x="3818825" y="4647142"/>
                        <a:pt x="3796277" y="4647142"/>
                        <a:pt x="3801583" y="4632718"/>
                      </a:cubicBezTo>
                      <a:cubicBezTo>
                        <a:pt x="3801583" y="4632718"/>
                        <a:pt x="3806889" y="4630314"/>
                        <a:pt x="3809541" y="4631516"/>
                      </a:cubicBezTo>
                      <a:close/>
                      <a:moveTo>
                        <a:pt x="3747469" y="4630314"/>
                      </a:moveTo>
                      <a:cubicBezTo>
                        <a:pt x="3754065" y="4631623"/>
                        <a:pt x="3760659" y="4635547"/>
                        <a:pt x="3760659" y="4643397"/>
                      </a:cubicBezTo>
                      <a:cubicBezTo>
                        <a:pt x="3761977" y="4652555"/>
                        <a:pt x="3754065" y="4655172"/>
                        <a:pt x="3747469" y="4656480"/>
                      </a:cubicBezTo>
                      <a:cubicBezTo>
                        <a:pt x="3736919" y="4655172"/>
                        <a:pt x="3731643" y="4652555"/>
                        <a:pt x="3731643" y="4643397"/>
                      </a:cubicBezTo>
                      <a:cubicBezTo>
                        <a:pt x="3730325" y="4634239"/>
                        <a:pt x="3738237" y="4630314"/>
                        <a:pt x="3747469" y="4630314"/>
                      </a:cubicBezTo>
                      <a:close/>
                      <a:moveTo>
                        <a:pt x="3659968" y="4587655"/>
                      </a:moveTo>
                      <a:cubicBezTo>
                        <a:pt x="3664464" y="4588583"/>
                        <a:pt x="3669260" y="4591365"/>
                        <a:pt x="3673457" y="4591983"/>
                      </a:cubicBezTo>
                      <a:cubicBezTo>
                        <a:pt x="3687845" y="4596929"/>
                        <a:pt x="3699833" y="4604348"/>
                        <a:pt x="3707027" y="4622895"/>
                      </a:cubicBezTo>
                      <a:cubicBezTo>
                        <a:pt x="3690243" y="4627840"/>
                        <a:pt x="3675855" y="4629077"/>
                        <a:pt x="3662665" y="4622895"/>
                      </a:cubicBezTo>
                      <a:cubicBezTo>
                        <a:pt x="3650677" y="4617949"/>
                        <a:pt x="3642283" y="4606821"/>
                        <a:pt x="3648279" y="4594456"/>
                      </a:cubicBezTo>
                      <a:cubicBezTo>
                        <a:pt x="3651276" y="4587655"/>
                        <a:pt x="3655472" y="4586728"/>
                        <a:pt x="3659968" y="4587655"/>
                      </a:cubicBezTo>
                      <a:close/>
                      <a:moveTo>
                        <a:pt x="2328611" y="4539186"/>
                      </a:moveTo>
                      <a:cubicBezTo>
                        <a:pt x="2337843" y="4540331"/>
                        <a:pt x="2347075" y="4543765"/>
                        <a:pt x="2348393" y="4552924"/>
                      </a:cubicBezTo>
                      <a:cubicBezTo>
                        <a:pt x="2349713" y="4558648"/>
                        <a:pt x="2344437" y="4562083"/>
                        <a:pt x="2337843" y="4563227"/>
                      </a:cubicBezTo>
                      <a:cubicBezTo>
                        <a:pt x="2327291" y="4563227"/>
                        <a:pt x="2324653" y="4554069"/>
                        <a:pt x="2320697" y="4547200"/>
                      </a:cubicBezTo>
                      <a:cubicBezTo>
                        <a:pt x="2318059" y="4541476"/>
                        <a:pt x="2322017" y="4536896"/>
                        <a:pt x="2328611" y="4539186"/>
                      </a:cubicBezTo>
                      <a:close/>
                      <a:moveTo>
                        <a:pt x="2297964" y="4511735"/>
                      </a:moveTo>
                      <a:cubicBezTo>
                        <a:pt x="2301475" y="4512313"/>
                        <a:pt x="2304528" y="4514048"/>
                        <a:pt x="2305749" y="4518676"/>
                      </a:cubicBezTo>
                      <a:cubicBezTo>
                        <a:pt x="2305749" y="4525617"/>
                        <a:pt x="2299643" y="4529088"/>
                        <a:pt x="2292317" y="4530244"/>
                      </a:cubicBezTo>
                      <a:cubicBezTo>
                        <a:pt x="2284989" y="4530244"/>
                        <a:pt x="2277663" y="4530244"/>
                        <a:pt x="2273999" y="4522147"/>
                      </a:cubicBezTo>
                      <a:cubicBezTo>
                        <a:pt x="2273999" y="4514049"/>
                        <a:pt x="2280105" y="4511735"/>
                        <a:pt x="2287431" y="4511735"/>
                      </a:cubicBezTo>
                      <a:cubicBezTo>
                        <a:pt x="2290484" y="4511735"/>
                        <a:pt x="2294453" y="4511156"/>
                        <a:pt x="2297964" y="4511735"/>
                      </a:cubicBezTo>
                      <a:close/>
                      <a:moveTo>
                        <a:pt x="2136973" y="4485630"/>
                      </a:moveTo>
                      <a:cubicBezTo>
                        <a:pt x="2140046" y="4484401"/>
                        <a:pt x="2144041" y="4485630"/>
                        <a:pt x="2148343" y="4489315"/>
                      </a:cubicBezTo>
                      <a:cubicBezTo>
                        <a:pt x="2159405" y="4501599"/>
                        <a:pt x="2171697" y="4502827"/>
                        <a:pt x="2186449" y="4504055"/>
                      </a:cubicBezTo>
                      <a:cubicBezTo>
                        <a:pt x="2197511" y="4504977"/>
                        <a:pt x="2212723" y="4531463"/>
                        <a:pt x="2216525" y="4550348"/>
                      </a:cubicBezTo>
                      <a:cubicBezTo>
                        <a:pt x="2217793" y="4556644"/>
                        <a:pt x="2217793" y="4562094"/>
                        <a:pt x="2215949" y="4565472"/>
                      </a:cubicBezTo>
                      <a:cubicBezTo>
                        <a:pt x="2202427" y="4585126"/>
                        <a:pt x="2181531" y="4572842"/>
                        <a:pt x="2172927" y="4565472"/>
                      </a:cubicBezTo>
                      <a:cubicBezTo>
                        <a:pt x="2152031" y="4548276"/>
                        <a:pt x="2142197" y="4522481"/>
                        <a:pt x="2131133" y="4496685"/>
                      </a:cubicBezTo>
                      <a:cubicBezTo>
                        <a:pt x="2131748" y="4490543"/>
                        <a:pt x="2133900" y="4486858"/>
                        <a:pt x="2136973" y="4485630"/>
                      </a:cubicBezTo>
                      <a:close/>
                      <a:moveTo>
                        <a:pt x="2456007" y="4461243"/>
                      </a:moveTo>
                      <a:cubicBezTo>
                        <a:pt x="2473591" y="4459965"/>
                        <a:pt x="2474847" y="4470189"/>
                        <a:pt x="2474847" y="4484246"/>
                      </a:cubicBezTo>
                      <a:cubicBezTo>
                        <a:pt x="2474847" y="4495747"/>
                        <a:pt x="2476103" y="4509805"/>
                        <a:pt x="2461031" y="4513638"/>
                      </a:cubicBezTo>
                      <a:cubicBezTo>
                        <a:pt x="2447215" y="4508527"/>
                        <a:pt x="2433399" y="4504693"/>
                        <a:pt x="2435911" y="4486802"/>
                      </a:cubicBezTo>
                      <a:cubicBezTo>
                        <a:pt x="2435911" y="4474022"/>
                        <a:pt x="2439679" y="4462521"/>
                        <a:pt x="2456007" y="4461243"/>
                      </a:cubicBezTo>
                      <a:close/>
                      <a:moveTo>
                        <a:pt x="3913097" y="4421499"/>
                      </a:moveTo>
                      <a:cubicBezTo>
                        <a:pt x="3938611" y="4421499"/>
                        <a:pt x="3939887" y="4446170"/>
                        <a:pt x="3943715" y="4460972"/>
                      </a:cubicBezTo>
                      <a:cubicBezTo>
                        <a:pt x="3948817" y="4477008"/>
                        <a:pt x="3929681" y="4475775"/>
                        <a:pt x="3910547" y="4477008"/>
                      </a:cubicBezTo>
                      <a:cubicBezTo>
                        <a:pt x="3892687" y="4480709"/>
                        <a:pt x="3885031" y="4464673"/>
                        <a:pt x="3882481" y="4446170"/>
                      </a:cubicBezTo>
                      <a:cubicBezTo>
                        <a:pt x="3878653" y="4423966"/>
                        <a:pt x="3899065" y="4421499"/>
                        <a:pt x="3913097" y="4421499"/>
                      </a:cubicBezTo>
                      <a:close/>
                      <a:moveTo>
                        <a:pt x="2180735" y="4350061"/>
                      </a:moveTo>
                      <a:cubicBezTo>
                        <a:pt x="2188977" y="4351310"/>
                        <a:pt x="2195845" y="4355057"/>
                        <a:pt x="2195845" y="4362550"/>
                      </a:cubicBezTo>
                      <a:cubicBezTo>
                        <a:pt x="2195845" y="4370044"/>
                        <a:pt x="2190351" y="4373791"/>
                        <a:pt x="2183481" y="4375039"/>
                      </a:cubicBezTo>
                      <a:cubicBezTo>
                        <a:pt x="2173865" y="4376288"/>
                        <a:pt x="2169745" y="4371293"/>
                        <a:pt x="2169745" y="4363799"/>
                      </a:cubicBezTo>
                      <a:cubicBezTo>
                        <a:pt x="2169745" y="4356306"/>
                        <a:pt x="2172491" y="4350061"/>
                        <a:pt x="2180735" y="4350061"/>
                      </a:cubicBezTo>
                      <a:close/>
                      <a:moveTo>
                        <a:pt x="654561" y="4156435"/>
                      </a:moveTo>
                      <a:cubicBezTo>
                        <a:pt x="661065" y="4157440"/>
                        <a:pt x="668777" y="4160254"/>
                        <a:pt x="677813" y="4164755"/>
                      </a:cubicBezTo>
                      <a:cubicBezTo>
                        <a:pt x="701493" y="4176329"/>
                        <a:pt x="727667" y="4182759"/>
                        <a:pt x="745115" y="4205907"/>
                      </a:cubicBezTo>
                      <a:lnTo>
                        <a:pt x="744525" y="4205659"/>
                      </a:lnTo>
                      <a:lnTo>
                        <a:pt x="745725" y="4206246"/>
                      </a:lnTo>
                      <a:cubicBezTo>
                        <a:pt x="769419" y="4217440"/>
                        <a:pt x="791867" y="4234852"/>
                        <a:pt x="811819" y="4252263"/>
                      </a:cubicBezTo>
                      <a:cubicBezTo>
                        <a:pt x="844243" y="4285843"/>
                        <a:pt x="849231" y="4325642"/>
                        <a:pt x="845489" y="4369172"/>
                      </a:cubicBezTo>
                      <a:cubicBezTo>
                        <a:pt x="841749" y="4396533"/>
                        <a:pt x="857961" y="4415189"/>
                        <a:pt x="877913" y="4431357"/>
                      </a:cubicBezTo>
                      <a:cubicBezTo>
                        <a:pt x="901607" y="4450013"/>
                        <a:pt x="905349" y="4476130"/>
                        <a:pt x="885397" y="4498517"/>
                      </a:cubicBezTo>
                      <a:cubicBezTo>
                        <a:pt x="859207" y="4527122"/>
                        <a:pt x="839255" y="4556971"/>
                        <a:pt x="804337" y="4576871"/>
                      </a:cubicBezTo>
                      <a:cubicBezTo>
                        <a:pt x="770665" y="4594282"/>
                        <a:pt x="753207" y="4624131"/>
                        <a:pt x="801843" y="4650249"/>
                      </a:cubicBezTo>
                      <a:cubicBezTo>
                        <a:pt x="813067" y="4656468"/>
                        <a:pt x="820549" y="4665174"/>
                        <a:pt x="826783" y="4677611"/>
                      </a:cubicBezTo>
                      <a:cubicBezTo>
                        <a:pt x="830525" y="4685073"/>
                        <a:pt x="836761" y="4692536"/>
                        <a:pt x="845489" y="4692536"/>
                      </a:cubicBezTo>
                      <a:cubicBezTo>
                        <a:pt x="906597" y="4693779"/>
                        <a:pt x="947749" y="4737309"/>
                        <a:pt x="998879" y="4759696"/>
                      </a:cubicBezTo>
                      <a:cubicBezTo>
                        <a:pt x="1018833" y="4768402"/>
                        <a:pt x="1048761" y="4773377"/>
                        <a:pt x="1052503" y="4795763"/>
                      </a:cubicBezTo>
                      <a:cubicBezTo>
                        <a:pt x="1058739" y="4836805"/>
                        <a:pt x="1086173" y="4865411"/>
                        <a:pt x="1108621" y="4895260"/>
                      </a:cubicBezTo>
                      <a:cubicBezTo>
                        <a:pt x="1112363" y="4898991"/>
                        <a:pt x="1112363" y="4903966"/>
                        <a:pt x="1114857" y="4906453"/>
                      </a:cubicBezTo>
                      <a:cubicBezTo>
                        <a:pt x="1130445" y="4920756"/>
                        <a:pt x="1141045" y="4935058"/>
                        <a:pt x="1142447" y="4949361"/>
                      </a:cubicBezTo>
                      <a:cubicBezTo>
                        <a:pt x="1143851" y="4963663"/>
                        <a:pt x="1136057" y="4977966"/>
                        <a:pt x="1114857" y="4992269"/>
                      </a:cubicBezTo>
                      <a:cubicBezTo>
                        <a:pt x="1107373" y="4982319"/>
                        <a:pt x="1096151" y="4977344"/>
                        <a:pt x="1078691" y="4988538"/>
                      </a:cubicBezTo>
                      <a:cubicBezTo>
                        <a:pt x="1063727" y="4997244"/>
                        <a:pt x="1050009" y="4987294"/>
                        <a:pt x="1040033" y="4972369"/>
                      </a:cubicBezTo>
                      <a:cubicBezTo>
                        <a:pt x="1031303" y="4956201"/>
                        <a:pt x="1005115" y="4945008"/>
                        <a:pt x="1026315" y="4920134"/>
                      </a:cubicBezTo>
                      <a:cubicBezTo>
                        <a:pt x="1031303" y="4913915"/>
                        <a:pt x="1042527" y="4908940"/>
                        <a:pt x="1040033" y="4896503"/>
                      </a:cubicBezTo>
                      <a:cubicBezTo>
                        <a:pt x="1025067" y="4892772"/>
                        <a:pt x="1023821" y="4906453"/>
                        <a:pt x="1020079" y="4912672"/>
                      </a:cubicBezTo>
                      <a:cubicBezTo>
                        <a:pt x="1015091" y="4921377"/>
                        <a:pt x="1008855" y="4927596"/>
                        <a:pt x="998879" y="4921377"/>
                      </a:cubicBezTo>
                      <a:cubicBezTo>
                        <a:pt x="991397" y="4917646"/>
                        <a:pt x="990149" y="4910184"/>
                        <a:pt x="996385" y="4902722"/>
                      </a:cubicBezTo>
                      <a:cubicBezTo>
                        <a:pt x="997631" y="4901478"/>
                        <a:pt x="998879" y="4900234"/>
                        <a:pt x="998879" y="4900234"/>
                      </a:cubicBezTo>
                      <a:cubicBezTo>
                        <a:pt x="975185" y="4872873"/>
                        <a:pt x="993891" y="4831831"/>
                        <a:pt x="967703" y="4806957"/>
                      </a:cubicBezTo>
                      <a:cubicBezTo>
                        <a:pt x="961467" y="4800738"/>
                        <a:pt x="957725" y="4797007"/>
                        <a:pt x="957725" y="4788301"/>
                      </a:cubicBezTo>
                      <a:cubicBezTo>
                        <a:pt x="956479" y="4780839"/>
                        <a:pt x="958973" y="4769645"/>
                        <a:pt x="946503" y="4768402"/>
                      </a:cubicBezTo>
                      <a:cubicBezTo>
                        <a:pt x="936525" y="4767158"/>
                        <a:pt x="931537" y="4777108"/>
                        <a:pt x="929043" y="4784570"/>
                      </a:cubicBezTo>
                      <a:cubicBezTo>
                        <a:pt x="924055" y="4793276"/>
                        <a:pt x="921561" y="4800738"/>
                        <a:pt x="912831" y="4805713"/>
                      </a:cubicBezTo>
                      <a:cubicBezTo>
                        <a:pt x="895373" y="4814419"/>
                        <a:pt x="894125" y="4825612"/>
                        <a:pt x="907843" y="4839293"/>
                      </a:cubicBezTo>
                      <a:cubicBezTo>
                        <a:pt x="920313" y="4852974"/>
                        <a:pt x="920313" y="4864167"/>
                        <a:pt x="902855" y="4872873"/>
                      </a:cubicBezTo>
                      <a:cubicBezTo>
                        <a:pt x="889137" y="4880335"/>
                        <a:pt x="889137" y="4896503"/>
                        <a:pt x="880407" y="4907697"/>
                      </a:cubicBezTo>
                      <a:cubicBezTo>
                        <a:pt x="870431" y="4900234"/>
                        <a:pt x="860455" y="4892772"/>
                        <a:pt x="851725" y="4885310"/>
                      </a:cubicBezTo>
                      <a:cubicBezTo>
                        <a:pt x="834267" y="4880335"/>
                        <a:pt x="824289" y="4867898"/>
                        <a:pt x="818055" y="4852974"/>
                      </a:cubicBezTo>
                      <a:cubicBezTo>
                        <a:pt x="813067" y="4836805"/>
                        <a:pt x="800595" y="4826856"/>
                        <a:pt x="791867" y="4813175"/>
                      </a:cubicBezTo>
                      <a:lnTo>
                        <a:pt x="781107" y="4797904"/>
                      </a:lnTo>
                      <a:lnTo>
                        <a:pt x="789077" y="4815849"/>
                      </a:lnTo>
                      <a:cubicBezTo>
                        <a:pt x="771979" y="4804135"/>
                        <a:pt x="762211" y="4787215"/>
                        <a:pt x="757325" y="4767692"/>
                      </a:cubicBezTo>
                      <a:lnTo>
                        <a:pt x="767107" y="4778035"/>
                      </a:lnTo>
                      <a:lnTo>
                        <a:pt x="759443" y="4767158"/>
                      </a:lnTo>
                      <a:cubicBezTo>
                        <a:pt x="729513" y="4722385"/>
                        <a:pt x="700831" y="4678855"/>
                        <a:pt x="673395" y="4635325"/>
                      </a:cubicBezTo>
                      <a:lnTo>
                        <a:pt x="671749" y="4632262"/>
                      </a:lnTo>
                      <a:lnTo>
                        <a:pt x="671719" y="4632844"/>
                      </a:lnTo>
                      <a:cubicBezTo>
                        <a:pt x="655567" y="4629101"/>
                        <a:pt x="651839" y="4629101"/>
                        <a:pt x="640659" y="4649061"/>
                      </a:cubicBezTo>
                      <a:cubicBezTo>
                        <a:pt x="620779" y="4677752"/>
                        <a:pt x="612083" y="4713928"/>
                        <a:pt x="589721" y="4741372"/>
                      </a:cubicBezTo>
                      <a:cubicBezTo>
                        <a:pt x="573569" y="4761331"/>
                        <a:pt x="562387" y="4777548"/>
                        <a:pt x="577297" y="4803744"/>
                      </a:cubicBezTo>
                      <a:cubicBezTo>
                        <a:pt x="584751" y="4816218"/>
                        <a:pt x="579781" y="4842415"/>
                        <a:pt x="608357" y="4827445"/>
                      </a:cubicBezTo>
                      <a:cubicBezTo>
                        <a:pt x="613325" y="4826198"/>
                        <a:pt x="625749" y="4834930"/>
                        <a:pt x="618295" y="4847405"/>
                      </a:cubicBezTo>
                      <a:cubicBezTo>
                        <a:pt x="594689" y="4882333"/>
                        <a:pt x="608357" y="4925994"/>
                        <a:pt x="592205" y="4963417"/>
                      </a:cubicBezTo>
                      <a:cubicBezTo>
                        <a:pt x="588477" y="4970902"/>
                        <a:pt x="589721" y="4983376"/>
                        <a:pt x="587235" y="4992108"/>
                      </a:cubicBezTo>
                      <a:cubicBezTo>
                        <a:pt x="582265" y="5012068"/>
                        <a:pt x="584751" y="5027037"/>
                        <a:pt x="608357" y="5032027"/>
                      </a:cubicBezTo>
                      <a:cubicBezTo>
                        <a:pt x="617053" y="5034522"/>
                        <a:pt x="625749" y="5042006"/>
                        <a:pt x="633203" y="5046996"/>
                      </a:cubicBezTo>
                      <a:cubicBezTo>
                        <a:pt x="643143" y="5053233"/>
                        <a:pt x="660537" y="5056976"/>
                        <a:pt x="653083" y="5071945"/>
                      </a:cubicBezTo>
                      <a:cubicBezTo>
                        <a:pt x="646871" y="5084420"/>
                        <a:pt x="630719" y="5085667"/>
                        <a:pt x="617053" y="5080677"/>
                      </a:cubicBezTo>
                      <a:cubicBezTo>
                        <a:pt x="600901" y="5075687"/>
                        <a:pt x="584751" y="5073193"/>
                        <a:pt x="569841" y="5078182"/>
                      </a:cubicBezTo>
                      <a:cubicBezTo>
                        <a:pt x="564873" y="5079430"/>
                        <a:pt x="562387" y="5085667"/>
                        <a:pt x="558661" y="5090657"/>
                      </a:cubicBezTo>
                      <a:cubicBezTo>
                        <a:pt x="470451" y="5073193"/>
                        <a:pt x="384725" y="5050738"/>
                        <a:pt x="305211" y="5010820"/>
                      </a:cubicBezTo>
                      <a:cubicBezTo>
                        <a:pt x="261729" y="4987119"/>
                        <a:pt x="251789" y="4963417"/>
                        <a:pt x="260485" y="4912272"/>
                      </a:cubicBezTo>
                      <a:cubicBezTo>
                        <a:pt x="266697" y="4872354"/>
                        <a:pt x="265455" y="4829940"/>
                        <a:pt x="282849" y="4791270"/>
                      </a:cubicBezTo>
                      <a:cubicBezTo>
                        <a:pt x="291545" y="4770063"/>
                        <a:pt x="287819" y="4747609"/>
                        <a:pt x="282849" y="4726402"/>
                      </a:cubicBezTo>
                      <a:cubicBezTo>
                        <a:pt x="275395" y="4702701"/>
                        <a:pt x="281607" y="4681494"/>
                        <a:pt x="287819" y="4659040"/>
                      </a:cubicBezTo>
                      <a:cubicBezTo>
                        <a:pt x="303969" y="4612885"/>
                        <a:pt x="325091" y="4569224"/>
                        <a:pt x="336271" y="4521821"/>
                      </a:cubicBezTo>
                      <a:cubicBezTo>
                        <a:pt x="342483" y="4494377"/>
                        <a:pt x="361119" y="4470676"/>
                        <a:pt x="374785" y="4445727"/>
                      </a:cubicBezTo>
                      <a:cubicBezTo>
                        <a:pt x="404603" y="4385849"/>
                        <a:pt x="419513" y="4319735"/>
                        <a:pt x="441875" y="4258610"/>
                      </a:cubicBezTo>
                      <a:cubicBezTo>
                        <a:pt x="444361" y="4252373"/>
                        <a:pt x="449329" y="4246135"/>
                        <a:pt x="453057" y="4241146"/>
                      </a:cubicBezTo>
                      <a:cubicBezTo>
                        <a:pt x="467965" y="4232413"/>
                        <a:pt x="485359" y="4229918"/>
                        <a:pt x="502753" y="4231166"/>
                      </a:cubicBezTo>
                      <a:cubicBezTo>
                        <a:pt x="523873" y="4232413"/>
                        <a:pt x="542509" y="4226176"/>
                        <a:pt x="563629" y="4223681"/>
                      </a:cubicBezTo>
                      <a:cubicBezTo>
                        <a:pt x="566115" y="4224929"/>
                        <a:pt x="569841" y="4226176"/>
                        <a:pt x="572327" y="4228671"/>
                      </a:cubicBezTo>
                      <a:lnTo>
                        <a:pt x="572327" y="4234908"/>
                      </a:lnTo>
                      <a:lnTo>
                        <a:pt x="567571" y="4241155"/>
                      </a:lnTo>
                      <a:lnTo>
                        <a:pt x="573629" y="4238583"/>
                      </a:lnTo>
                      <a:cubicBezTo>
                        <a:pt x="597323" y="4233608"/>
                        <a:pt x="621017" y="4228633"/>
                        <a:pt x="626007" y="4200028"/>
                      </a:cubicBezTo>
                      <a:lnTo>
                        <a:pt x="627569" y="4195288"/>
                      </a:lnTo>
                      <a:lnTo>
                        <a:pt x="625467" y="4199477"/>
                      </a:lnTo>
                      <a:cubicBezTo>
                        <a:pt x="626402" y="4166683"/>
                        <a:pt x="635048" y="4153421"/>
                        <a:pt x="654561" y="4156435"/>
                      </a:cubicBezTo>
                      <a:close/>
                      <a:moveTo>
                        <a:pt x="3102131" y="4094353"/>
                      </a:moveTo>
                      <a:cubicBezTo>
                        <a:pt x="3114813" y="4091797"/>
                        <a:pt x="3124957" y="4105854"/>
                        <a:pt x="3127493" y="4118634"/>
                      </a:cubicBezTo>
                      <a:cubicBezTo>
                        <a:pt x="3130029" y="4135247"/>
                        <a:pt x="3114813" y="4140359"/>
                        <a:pt x="3102131" y="4142914"/>
                      </a:cubicBezTo>
                      <a:cubicBezTo>
                        <a:pt x="3089451" y="4145470"/>
                        <a:pt x="3083111" y="4136525"/>
                        <a:pt x="3081843" y="4123746"/>
                      </a:cubicBezTo>
                      <a:cubicBezTo>
                        <a:pt x="3083111" y="4110966"/>
                        <a:pt x="3089451" y="4095631"/>
                        <a:pt x="3102131" y="4094353"/>
                      </a:cubicBezTo>
                      <a:close/>
                      <a:moveTo>
                        <a:pt x="835191" y="3996733"/>
                      </a:moveTo>
                      <a:cubicBezTo>
                        <a:pt x="849527" y="3992886"/>
                        <a:pt x="843553" y="4008272"/>
                        <a:pt x="845943" y="4015966"/>
                      </a:cubicBezTo>
                      <a:cubicBezTo>
                        <a:pt x="842359" y="4037763"/>
                        <a:pt x="835191" y="4060842"/>
                        <a:pt x="817273" y="4064689"/>
                      </a:cubicBezTo>
                      <a:cubicBezTo>
                        <a:pt x="800547" y="4068535"/>
                        <a:pt x="798159" y="4042891"/>
                        <a:pt x="796963" y="4028787"/>
                      </a:cubicBezTo>
                      <a:cubicBezTo>
                        <a:pt x="795769" y="4003144"/>
                        <a:pt x="817273" y="3999297"/>
                        <a:pt x="835191" y="3996733"/>
                      </a:cubicBezTo>
                      <a:close/>
                      <a:moveTo>
                        <a:pt x="2743921" y="3966629"/>
                      </a:moveTo>
                      <a:cubicBezTo>
                        <a:pt x="2756935" y="3965408"/>
                        <a:pt x="2764743" y="3975177"/>
                        <a:pt x="2766045" y="3987389"/>
                      </a:cubicBezTo>
                      <a:cubicBezTo>
                        <a:pt x="2767347" y="4002042"/>
                        <a:pt x="2756935" y="4015475"/>
                        <a:pt x="2743921" y="4016696"/>
                      </a:cubicBezTo>
                      <a:cubicBezTo>
                        <a:pt x="2729605" y="4019138"/>
                        <a:pt x="2728303" y="3999600"/>
                        <a:pt x="2719193" y="3992273"/>
                      </a:cubicBezTo>
                      <a:cubicBezTo>
                        <a:pt x="2721795" y="3977620"/>
                        <a:pt x="2730905" y="3967851"/>
                        <a:pt x="2743921" y="3966629"/>
                      </a:cubicBezTo>
                      <a:close/>
                      <a:moveTo>
                        <a:pt x="1439777" y="3886804"/>
                      </a:moveTo>
                      <a:cubicBezTo>
                        <a:pt x="1451413" y="3890627"/>
                        <a:pt x="1451413" y="3902095"/>
                        <a:pt x="1453999" y="3912289"/>
                      </a:cubicBezTo>
                      <a:cubicBezTo>
                        <a:pt x="1448827" y="3926305"/>
                        <a:pt x="1446241" y="3942870"/>
                        <a:pt x="1435897" y="3954338"/>
                      </a:cubicBezTo>
                      <a:cubicBezTo>
                        <a:pt x="1422967" y="3969629"/>
                        <a:pt x="1412623" y="3953064"/>
                        <a:pt x="1403573" y="3945419"/>
                      </a:cubicBezTo>
                      <a:cubicBezTo>
                        <a:pt x="1389349" y="3931402"/>
                        <a:pt x="1397107" y="3916111"/>
                        <a:pt x="1406159" y="3903369"/>
                      </a:cubicBezTo>
                      <a:cubicBezTo>
                        <a:pt x="1413917" y="3893175"/>
                        <a:pt x="1422967" y="3882981"/>
                        <a:pt x="1439777" y="3886804"/>
                      </a:cubicBezTo>
                      <a:close/>
                      <a:moveTo>
                        <a:pt x="4801530" y="3809893"/>
                      </a:moveTo>
                      <a:cubicBezTo>
                        <a:pt x="4806218" y="3808817"/>
                        <a:pt x="4810907" y="3809125"/>
                        <a:pt x="4815283" y="3812198"/>
                      </a:cubicBezTo>
                      <a:cubicBezTo>
                        <a:pt x="4825285" y="3818344"/>
                        <a:pt x="4820283" y="3826948"/>
                        <a:pt x="4817783" y="3835552"/>
                      </a:cubicBezTo>
                      <a:cubicBezTo>
                        <a:pt x="4816533" y="3841698"/>
                        <a:pt x="4814031" y="3850302"/>
                        <a:pt x="4816533" y="3855219"/>
                      </a:cubicBezTo>
                      <a:cubicBezTo>
                        <a:pt x="4822159" y="3862594"/>
                        <a:pt x="4825597" y="3868970"/>
                        <a:pt x="4827101" y="3874539"/>
                      </a:cubicBezTo>
                      <a:cubicBezTo>
                        <a:pt x="4831613" y="3891248"/>
                        <a:pt x="4818721" y="3900697"/>
                        <a:pt x="4795279" y="3908072"/>
                      </a:cubicBezTo>
                      <a:cubicBezTo>
                        <a:pt x="4780275" y="3912989"/>
                        <a:pt x="4765273" y="3925281"/>
                        <a:pt x="4764023" y="3940030"/>
                      </a:cubicBezTo>
                      <a:cubicBezTo>
                        <a:pt x="4760271" y="3978134"/>
                        <a:pt x="4736517" y="3986738"/>
                        <a:pt x="4704011" y="3986738"/>
                      </a:cubicBezTo>
                      <a:cubicBezTo>
                        <a:pt x="4694009" y="3986738"/>
                        <a:pt x="4685257" y="3990426"/>
                        <a:pt x="4682757" y="3991655"/>
                      </a:cubicBezTo>
                      <a:cubicBezTo>
                        <a:pt x="4662753" y="3989197"/>
                        <a:pt x="4646499" y="3987968"/>
                        <a:pt x="4632747" y="3984280"/>
                      </a:cubicBezTo>
                      <a:cubicBezTo>
                        <a:pt x="4611493" y="3979364"/>
                        <a:pt x="4603991" y="3964614"/>
                        <a:pt x="4613993" y="3943718"/>
                      </a:cubicBezTo>
                      <a:cubicBezTo>
                        <a:pt x="4633997" y="3904385"/>
                        <a:pt x="4664003" y="3873656"/>
                        <a:pt x="4705261" y="3856448"/>
                      </a:cubicBezTo>
                      <a:cubicBezTo>
                        <a:pt x="4734017" y="3844156"/>
                        <a:pt x="4762771" y="3834323"/>
                        <a:pt x="4787777" y="3815886"/>
                      </a:cubicBezTo>
                      <a:cubicBezTo>
                        <a:pt x="4792153" y="3813427"/>
                        <a:pt x="4796841" y="3810969"/>
                        <a:pt x="4801530" y="3809893"/>
                      </a:cubicBezTo>
                      <a:close/>
                      <a:moveTo>
                        <a:pt x="4880205" y="3702876"/>
                      </a:moveTo>
                      <a:cubicBezTo>
                        <a:pt x="4885845" y="3702261"/>
                        <a:pt x="4889291" y="3704106"/>
                        <a:pt x="4890857" y="3707797"/>
                      </a:cubicBezTo>
                      <a:cubicBezTo>
                        <a:pt x="4892425" y="3711487"/>
                        <a:pt x="4892111" y="3717023"/>
                        <a:pt x="4890231" y="3723790"/>
                      </a:cubicBezTo>
                      <a:cubicBezTo>
                        <a:pt x="4887725" y="3734862"/>
                        <a:pt x="4886471" y="3749625"/>
                        <a:pt x="4875191" y="3759467"/>
                      </a:cubicBezTo>
                      <a:cubicBezTo>
                        <a:pt x="4867671" y="3766849"/>
                        <a:pt x="4862657" y="3782842"/>
                        <a:pt x="4847617" y="3773000"/>
                      </a:cubicBezTo>
                      <a:cubicBezTo>
                        <a:pt x="4833831" y="3763158"/>
                        <a:pt x="4823805" y="3753316"/>
                        <a:pt x="4831325" y="3733632"/>
                      </a:cubicBezTo>
                      <a:cubicBezTo>
                        <a:pt x="4840097" y="3710257"/>
                        <a:pt x="4860151" y="3706566"/>
                        <a:pt x="4880205" y="3702876"/>
                      </a:cubicBezTo>
                      <a:close/>
                      <a:moveTo>
                        <a:pt x="4970259" y="3657683"/>
                      </a:moveTo>
                      <a:cubicBezTo>
                        <a:pt x="4980811" y="3658924"/>
                        <a:pt x="4987405" y="3665128"/>
                        <a:pt x="4986085" y="3675055"/>
                      </a:cubicBezTo>
                      <a:cubicBezTo>
                        <a:pt x="4984767" y="3683742"/>
                        <a:pt x="4982129" y="3694909"/>
                        <a:pt x="4970259" y="3693669"/>
                      </a:cubicBezTo>
                      <a:cubicBezTo>
                        <a:pt x="4959709" y="3692428"/>
                        <a:pt x="4959709" y="3681260"/>
                        <a:pt x="4955751" y="3675055"/>
                      </a:cubicBezTo>
                      <a:cubicBezTo>
                        <a:pt x="4957071" y="3666369"/>
                        <a:pt x="4959709" y="3657683"/>
                        <a:pt x="4970259" y="3657683"/>
                      </a:cubicBezTo>
                      <a:close/>
                      <a:moveTo>
                        <a:pt x="2649125" y="3472119"/>
                      </a:moveTo>
                      <a:cubicBezTo>
                        <a:pt x="2657917" y="3470851"/>
                        <a:pt x="2662941" y="3478460"/>
                        <a:pt x="2661685" y="3487337"/>
                      </a:cubicBezTo>
                      <a:cubicBezTo>
                        <a:pt x="2661685" y="3501286"/>
                        <a:pt x="2649125" y="3502554"/>
                        <a:pt x="2637821" y="3502554"/>
                      </a:cubicBezTo>
                      <a:cubicBezTo>
                        <a:pt x="2629029" y="3502554"/>
                        <a:pt x="2620237" y="3502554"/>
                        <a:pt x="2621493" y="3491141"/>
                      </a:cubicBezTo>
                      <a:cubicBezTo>
                        <a:pt x="2622749" y="3474656"/>
                        <a:pt x="2637821" y="3474656"/>
                        <a:pt x="2649125" y="3472119"/>
                      </a:cubicBezTo>
                      <a:close/>
                      <a:moveTo>
                        <a:pt x="1559382" y="3464568"/>
                      </a:moveTo>
                      <a:cubicBezTo>
                        <a:pt x="1568395" y="3464140"/>
                        <a:pt x="1575252" y="3464529"/>
                        <a:pt x="1577717" y="3466086"/>
                      </a:cubicBezTo>
                      <a:cubicBezTo>
                        <a:pt x="1585113" y="3471069"/>
                        <a:pt x="1591275" y="3475739"/>
                        <a:pt x="1593277" y="3481189"/>
                      </a:cubicBezTo>
                      <a:cubicBezTo>
                        <a:pt x="1595281" y="3486638"/>
                        <a:pt x="1593123" y="3492866"/>
                        <a:pt x="1583879" y="3500962"/>
                      </a:cubicBezTo>
                      <a:cubicBezTo>
                        <a:pt x="1578949" y="3507190"/>
                        <a:pt x="1575251" y="3513418"/>
                        <a:pt x="1571553" y="3520891"/>
                      </a:cubicBezTo>
                      <a:cubicBezTo>
                        <a:pt x="1560461" y="3542066"/>
                        <a:pt x="1546903" y="3552031"/>
                        <a:pt x="1523483" y="3532101"/>
                      </a:cubicBezTo>
                      <a:cubicBezTo>
                        <a:pt x="1517321" y="3527119"/>
                        <a:pt x="1504995" y="3528365"/>
                        <a:pt x="1496367" y="3523382"/>
                      </a:cubicBezTo>
                      <a:cubicBezTo>
                        <a:pt x="1486507" y="3517155"/>
                        <a:pt x="1472949" y="3512172"/>
                        <a:pt x="1471717" y="3494734"/>
                      </a:cubicBezTo>
                      <a:cubicBezTo>
                        <a:pt x="1474181" y="3490998"/>
                        <a:pt x="1476647" y="3484770"/>
                        <a:pt x="1480343" y="3481033"/>
                      </a:cubicBezTo>
                      <a:cubicBezTo>
                        <a:pt x="1485890" y="3474494"/>
                        <a:pt x="1532342" y="3465852"/>
                        <a:pt x="1559382" y="3464568"/>
                      </a:cubicBezTo>
                      <a:close/>
                      <a:moveTo>
                        <a:pt x="5100693" y="3357851"/>
                      </a:moveTo>
                      <a:cubicBezTo>
                        <a:pt x="5114643" y="3359050"/>
                        <a:pt x="5124787" y="3379432"/>
                        <a:pt x="5122251" y="3393820"/>
                      </a:cubicBezTo>
                      <a:cubicBezTo>
                        <a:pt x="5120983" y="3404610"/>
                        <a:pt x="5117179" y="3420196"/>
                        <a:pt x="5100693" y="3415401"/>
                      </a:cubicBezTo>
                      <a:cubicBezTo>
                        <a:pt x="5089279" y="3413003"/>
                        <a:pt x="5076597" y="3407008"/>
                        <a:pt x="5081669" y="3393820"/>
                      </a:cubicBezTo>
                      <a:cubicBezTo>
                        <a:pt x="5089279" y="3379432"/>
                        <a:pt x="5077865" y="3355453"/>
                        <a:pt x="5100693" y="3357851"/>
                      </a:cubicBezTo>
                      <a:close/>
                      <a:moveTo>
                        <a:pt x="4911331" y="3318288"/>
                      </a:moveTo>
                      <a:cubicBezTo>
                        <a:pt x="4920949" y="3316986"/>
                        <a:pt x="4926959" y="3323494"/>
                        <a:pt x="4925757" y="3335208"/>
                      </a:cubicBezTo>
                      <a:cubicBezTo>
                        <a:pt x="4918543" y="3345620"/>
                        <a:pt x="4926959" y="3365143"/>
                        <a:pt x="4906523" y="3365143"/>
                      </a:cubicBezTo>
                      <a:cubicBezTo>
                        <a:pt x="4894501" y="3365143"/>
                        <a:pt x="4889693" y="3359937"/>
                        <a:pt x="4890895" y="3346921"/>
                      </a:cubicBezTo>
                      <a:cubicBezTo>
                        <a:pt x="4890895" y="3331303"/>
                        <a:pt x="4898107" y="3320891"/>
                        <a:pt x="4911331" y="3318288"/>
                      </a:cubicBezTo>
                      <a:close/>
                      <a:moveTo>
                        <a:pt x="2165451" y="3298652"/>
                      </a:moveTo>
                      <a:cubicBezTo>
                        <a:pt x="2172418" y="3298592"/>
                        <a:pt x="2176793" y="3310538"/>
                        <a:pt x="2183243" y="3312449"/>
                      </a:cubicBezTo>
                      <a:cubicBezTo>
                        <a:pt x="2190611" y="3314998"/>
                        <a:pt x="2197981" y="3320095"/>
                        <a:pt x="2204123" y="3321369"/>
                      </a:cubicBezTo>
                      <a:cubicBezTo>
                        <a:pt x="2232375" y="3323918"/>
                        <a:pt x="2245887" y="3340483"/>
                        <a:pt x="2250799" y="3368516"/>
                      </a:cubicBezTo>
                      <a:cubicBezTo>
                        <a:pt x="2236059" y="3363419"/>
                        <a:pt x="2221319" y="3362144"/>
                        <a:pt x="2206581" y="3368516"/>
                      </a:cubicBezTo>
                      <a:cubicBezTo>
                        <a:pt x="2183243" y="3376161"/>
                        <a:pt x="2169731" y="3353225"/>
                        <a:pt x="2154991" y="3341757"/>
                      </a:cubicBezTo>
                      <a:cubicBezTo>
                        <a:pt x="2147621" y="3336660"/>
                        <a:pt x="2147621" y="3314998"/>
                        <a:pt x="2157447" y="3303530"/>
                      </a:cubicBezTo>
                      <a:cubicBezTo>
                        <a:pt x="2160518" y="3300026"/>
                        <a:pt x="2163128" y="3298672"/>
                        <a:pt x="2165451" y="3298652"/>
                      </a:cubicBezTo>
                      <a:close/>
                      <a:moveTo>
                        <a:pt x="4985470" y="3294792"/>
                      </a:moveTo>
                      <a:cubicBezTo>
                        <a:pt x="4997004" y="3294641"/>
                        <a:pt x="5008691" y="3296149"/>
                        <a:pt x="5020379" y="3302783"/>
                      </a:cubicBezTo>
                      <a:cubicBezTo>
                        <a:pt x="4997003" y="3318464"/>
                        <a:pt x="4978551" y="3337763"/>
                        <a:pt x="4950255" y="3320876"/>
                      </a:cubicBezTo>
                      <a:cubicBezTo>
                        <a:pt x="4944103" y="3317258"/>
                        <a:pt x="4939181" y="3313639"/>
                        <a:pt x="4940413" y="3306402"/>
                      </a:cubicBezTo>
                      <a:cubicBezTo>
                        <a:pt x="4941643" y="3300371"/>
                        <a:pt x="4946563" y="3296752"/>
                        <a:pt x="4951485" y="3296752"/>
                      </a:cubicBezTo>
                      <a:cubicBezTo>
                        <a:pt x="4962557" y="3296752"/>
                        <a:pt x="4973936" y="3294943"/>
                        <a:pt x="4985470" y="3294792"/>
                      </a:cubicBezTo>
                      <a:close/>
                      <a:moveTo>
                        <a:pt x="3523329" y="3289515"/>
                      </a:moveTo>
                      <a:cubicBezTo>
                        <a:pt x="3533927" y="3289515"/>
                        <a:pt x="3536281" y="3299284"/>
                        <a:pt x="3538637" y="3306611"/>
                      </a:cubicBezTo>
                      <a:cubicBezTo>
                        <a:pt x="3540403" y="3310275"/>
                        <a:pt x="3540697" y="3313328"/>
                        <a:pt x="3539519" y="3315770"/>
                      </a:cubicBezTo>
                      <a:cubicBezTo>
                        <a:pt x="3538343" y="3318212"/>
                        <a:pt x="3535693" y="3320044"/>
                        <a:pt x="3531571" y="3321265"/>
                      </a:cubicBezTo>
                      <a:cubicBezTo>
                        <a:pt x="3522151" y="3318823"/>
                        <a:pt x="3513907" y="3313938"/>
                        <a:pt x="3512731" y="3302948"/>
                      </a:cubicBezTo>
                      <a:cubicBezTo>
                        <a:pt x="3510375" y="3295621"/>
                        <a:pt x="3516263" y="3290736"/>
                        <a:pt x="3523329" y="3289515"/>
                      </a:cubicBezTo>
                      <a:close/>
                      <a:moveTo>
                        <a:pt x="3463121" y="3227366"/>
                      </a:moveTo>
                      <a:cubicBezTo>
                        <a:pt x="3478339" y="3231159"/>
                        <a:pt x="3474535" y="3242539"/>
                        <a:pt x="3469463" y="3251389"/>
                      </a:cubicBezTo>
                      <a:cubicBezTo>
                        <a:pt x="3455513" y="3274147"/>
                        <a:pt x="3460585" y="3288055"/>
                        <a:pt x="3485947" y="3296906"/>
                      </a:cubicBezTo>
                      <a:cubicBezTo>
                        <a:pt x="3489751" y="3298170"/>
                        <a:pt x="3494191" y="3300699"/>
                        <a:pt x="3496727" y="3304334"/>
                      </a:cubicBezTo>
                      <a:cubicBezTo>
                        <a:pt x="3499263" y="3307969"/>
                        <a:pt x="3499897" y="3312710"/>
                        <a:pt x="3496093" y="3318400"/>
                      </a:cubicBezTo>
                      <a:cubicBezTo>
                        <a:pt x="3488485" y="3328515"/>
                        <a:pt x="3483411" y="3318400"/>
                        <a:pt x="3477071" y="3313342"/>
                      </a:cubicBezTo>
                      <a:cubicBezTo>
                        <a:pt x="3469463" y="3308285"/>
                        <a:pt x="3464389" y="3295641"/>
                        <a:pt x="3452977" y="3304492"/>
                      </a:cubicBezTo>
                      <a:cubicBezTo>
                        <a:pt x="3444101" y="3312078"/>
                        <a:pt x="3445369" y="3323457"/>
                        <a:pt x="3447905" y="3332308"/>
                      </a:cubicBezTo>
                      <a:cubicBezTo>
                        <a:pt x="3450441" y="3343687"/>
                        <a:pt x="3459317" y="3360123"/>
                        <a:pt x="3441563" y="3362652"/>
                      </a:cubicBezTo>
                      <a:cubicBezTo>
                        <a:pt x="3427615" y="3365181"/>
                        <a:pt x="3427615" y="3347480"/>
                        <a:pt x="3423811" y="3337365"/>
                      </a:cubicBezTo>
                      <a:cubicBezTo>
                        <a:pt x="3417469" y="3318400"/>
                        <a:pt x="3411129" y="3298170"/>
                        <a:pt x="3406057" y="3284262"/>
                      </a:cubicBezTo>
                      <a:cubicBezTo>
                        <a:pt x="3406057" y="3265297"/>
                        <a:pt x="3451709" y="3223573"/>
                        <a:pt x="3463121" y="3227366"/>
                      </a:cubicBezTo>
                      <a:close/>
                      <a:moveTo>
                        <a:pt x="1582633" y="3134580"/>
                      </a:moveTo>
                      <a:cubicBezTo>
                        <a:pt x="1589490" y="3132290"/>
                        <a:pt x="1598739" y="3132595"/>
                        <a:pt x="1607669" y="3135038"/>
                      </a:cubicBezTo>
                      <a:cubicBezTo>
                        <a:pt x="1619151" y="3136259"/>
                        <a:pt x="1640837" y="3130153"/>
                        <a:pt x="1637011" y="3155797"/>
                      </a:cubicBezTo>
                      <a:cubicBezTo>
                        <a:pt x="1633183" y="3172893"/>
                        <a:pt x="1629357" y="3194874"/>
                        <a:pt x="1607669" y="3192432"/>
                      </a:cubicBezTo>
                      <a:cubicBezTo>
                        <a:pt x="1585981" y="3188768"/>
                        <a:pt x="1573225" y="3168009"/>
                        <a:pt x="1571949" y="3149692"/>
                      </a:cubicBezTo>
                      <a:cubicBezTo>
                        <a:pt x="1571311" y="3141754"/>
                        <a:pt x="1575776" y="3136870"/>
                        <a:pt x="1582633" y="3134580"/>
                      </a:cubicBezTo>
                      <a:close/>
                      <a:moveTo>
                        <a:pt x="5134403" y="3130153"/>
                      </a:moveTo>
                      <a:cubicBezTo>
                        <a:pt x="5142645" y="3130153"/>
                        <a:pt x="5145393" y="3135937"/>
                        <a:pt x="5146767" y="3141722"/>
                      </a:cubicBezTo>
                      <a:cubicBezTo>
                        <a:pt x="5146767" y="3146349"/>
                        <a:pt x="5145393" y="3150976"/>
                        <a:pt x="5139897" y="3149820"/>
                      </a:cubicBezTo>
                      <a:cubicBezTo>
                        <a:pt x="5133029" y="3149820"/>
                        <a:pt x="5128907" y="3145192"/>
                        <a:pt x="5127533" y="3139408"/>
                      </a:cubicBezTo>
                      <a:cubicBezTo>
                        <a:pt x="5126161" y="3134781"/>
                        <a:pt x="5127533" y="3131310"/>
                        <a:pt x="5134403" y="3130153"/>
                      </a:cubicBezTo>
                      <a:close/>
                      <a:moveTo>
                        <a:pt x="3621547" y="2951234"/>
                      </a:moveTo>
                      <a:cubicBezTo>
                        <a:pt x="3642307" y="2958488"/>
                        <a:pt x="3661845" y="2948817"/>
                        <a:pt x="3681383" y="2952443"/>
                      </a:cubicBezTo>
                      <a:cubicBezTo>
                        <a:pt x="3694817" y="2954861"/>
                        <a:pt x="3718019" y="2958488"/>
                        <a:pt x="3714355" y="2976621"/>
                      </a:cubicBezTo>
                      <a:cubicBezTo>
                        <a:pt x="3711913" y="2995962"/>
                        <a:pt x="3685047" y="2993545"/>
                        <a:pt x="3672835" y="3008051"/>
                      </a:cubicBezTo>
                      <a:cubicBezTo>
                        <a:pt x="3667951" y="3003215"/>
                        <a:pt x="3661845" y="3000798"/>
                        <a:pt x="3659403" y="2997171"/>
                      </a:cubicBezTo>
                      <a:cubicBezTo>
                        <a:pt x="3652077" y="2980247"/>
                        <a:pt x="3638643" y="2974203"/>
                        <a:pt x="3621547" y="2974203"/>
                      </a:cubicBezTo>
                      <a:cubicBezTo>
                        <a:pt x="3614221" y="2974203"/>
                        <a:pt x="3609335" y="2968159"/>
                        <a:pt x="3610557" y="2960905"/>
                      </a:cubicBezTo>
                      <a:cubicBezTo>
                        <a:pt x="3612999" y="2954861"/>
                        <a:pt x="3617883" y="2948817"/>
                        <a:pt x="3621547" y="2951234"/>
                      </a:cubicBezTo>
                      <a:close/>
                      <a:moveTo>
                        <a:pt x="58263" y="2930321"/>
                      </a:moveTo>
                      <a:lnTo>
                        <a:pt x="59487" y="2944423"/>
                      </a:lnTo>
                      <a:lnTo>
                        <a:pt x="61099" y="2950756"/>
                      </a:lnTo>
                      <a:close/>
                      <a:moveTo>
                        <a:pt x="5155447" y="2882878"/>
                      </a:moveTo>
                      <a:cubicBezTo>
                        <a:pt x="5157759" y="2895242"/>
                        <a:pt x="5153133" y="2904857"/>
                        <a:pt x="5143877" y="2907605"/>
                      </a:cubicBezTo>
                      <a:cubicBezTo>
                        <a:pt x="5141563" y="2908979"/>
                        <a:pt x="5136937" y="2904857"/>
                        <a:pt x="5136937" y="2902110"/>
                      </a:cubicBezTo>
                      <a:cubicBezTo>
                        <a:pt x="5138093" y="2889747"/>
                        <a:pt x="5143877" y="2882878"/>
                        <a:pt x="5155447" y="2882878"/>
                      </a:cubicBezTo>
                      <a:close/>
                      <a:moveTo>
                        <a:pt x="56799" y="2875427"/>
                      </a:moveTo>
                      <a:lnTo>
                        <a:pt x="55681" y="2900528"/>
                      </a:lnTo>
                      <a:lnTo>
                        <a:pt x="57627" y="2922981"/>
                      </a:lnTo>
                      <a:close/>
                      <a:moveTo>
                        <a:pt x="3461939" y="2844412"/>
                      </a:moveTo>
                      <a:cubicBezTo>
                        <a:pt x="3487327" y="2845642"/>
                        <a:pt x="3496999" y="2865326"/>
                        <a:pt x="3496999" y="2886240"/>
                      </a:cubicBezTo>
                      <a:cubicBezTo>
                        <a:pt x="3498209" y="2904694"/>
                        <a:pt x="3488537" y="2925609"/>
                        <a:pt x="3467985" y="2925609"/>
                      </a:cubicBezTo>
                      <a:cubicBezTo>
                        <a:pt x="3438969" y="2924378"/>
                        <a:pt x="3452269" y="2894852"/>
                        <a:pt x="3442597" y="2880089"/>
                      </a:cubicBezTo>
                      <a:cubicBezTo>
                        <a:pt x="3451059" y="2867787"/>
                        <a:pt x="3438969" y="2844412"/>
                        <a:pt x="3461939" y="2844412"/>
                      </a:cubicBezTo>
                      <a:close/>
                      <a:moveTo>
                        <a:pt x="3197816" y="2681049"/>
                      </a:moveTo>
                      <a:cubicBezTo>
                        <a:pt x="3202030" y="2679032"/>
                        <a:pt x="3206712" y="2679032"/>
                        <a:pt x="3212331" y="2683998"/>
                      </a:cubicBezTo>
                      <a:cubicBezTo>
                        <a:pt x="3219821" y="2691447"/>
                        <a:pt x="3213579" y="2700137"/>
                        <a:pt x="3212331" y="2708828"/>
                      </a:cubicBezTo>
                      <a:cubicBezTo>
                        <a:pt x="3207337" y="2737382"/>
                        <a:pt x="3193603" y="2758487"/>
                        <a:pt x="3164887" y="2769660"/>
                      </a:cubicBezTo>
                      <a:cubicBezTo>
                        <a:pt x="3146161" y="2777109"/>
                        <a:pt x="3133675" y="2790766"/>
                        <a:pt x="3144911" y="2814354"/>
                      </a:cubicBezTo>
                      <a:cubicBezTo>
                        <a:pt x="3149905" y="2823044"/>
                        <a:pt x="3146161" y="2830493"/>
                        <a:pt x="3142415" y="2839183"/>
                      </a:cubicBezTo>
                      <a:cubicBezTo>
                        <a:pt x="3138669" y="2851598"/>
                        <a:pt x="3141167" y="2865254"/>
                        <a:pt x="3151155" y="2867737"/>
                      </a:cubicBezTo>
                      <a:cubicBezTo>
                        <a:pt x="3174875" y="2876428"/>
                        <a:pt x="3181117" y="2891326"/>
                        <a:pt x="3179869" y="2914914"/>
                      </a:cubicBezTo>
                      <a:cubicBezTo>
                        <a:pt x="3179869" y="2926087"/>
                        <a:pt x="3184863" y="2944709"/>
                        <a:pt x="3199845" y="2944709"/>
                      </a:cubicBezTo>
                      <a:cubicBezTo>
                        <a:pt x="3213579" y="2945951"/>
                        <a:pt x="3217325" y="2932294"/>
                        <a:pt x="3221069" y="2919880"/>
                      </a:cubicBezTo>
                      <a:cubicBezTo>
                        <a:pt x="3231057" y="2896291"/>
                        <a:pt x="3257275" y="2878911"/>
                        <a:pt x="3246039" y="2852840"/>
                      </a:cubicBezTo>
                      <a:cubicBezTo>
                        <a:pt x="3247287" y="2835459"/>
                        <a:pt x="3252281" y="2823044"/>
                        <a:pt x="3246039" y="2809388"/>
                      </a:cubicBezTo>
                      <a:cubicBezTo>
                        <a:pt x="3238549" y="2795731"/>
                        <a:pt x="3244791" y="2789524"/>
                        <a:pt x="3257275" y="2785800"/>
                      </a:cubicBezTo>
                      <a:cubicBezTo>
                        <a:pt x="3273507" y="2782075"/>
                        <a:pt x="3272257" y="2793248"/>
                        <a:pt x="3273507" y="2803180"/>
                      </a:cubicBezTo>
                      <a:cubicBezTo>
                        <a:pt x="3277251" y="2834217"/>
                        <a:pt x="3279749" y="2864013"/>
                        <a:pt x="3285991" y="2893808"/>
                      </a:cubicBezTo>
                      <a:cubicBezTo>
                        <a:pt x="3293483" y="2926087"/>
                        <a:pt x="3309713" y="2932294"/>
                        <a:pt x="3337179" y="2917397"/>
                      </a:cubicBezTo>
                      <a:cubicBezTo>
                        <a:pt x="3340925" y="2914914"/>
                        <a:pt x="3344671" y="2913672"/>
                        <a:pt x="3349665" y="2911189"/>
                      </a:cubicBezTo>
                      <a:cubicBezTo>
                        <a:pt x="3359653" y="2953400"/>
                        <a:pt x="3422077" y="2916155"/>
                        <a:pt x="3429567" y="2965814"/>
                      </a:cubicBezTo>
                      <a:cubicBezTo>
                        <a:pt x="3432065" y="2980712"/>
                        <a:pt x="3452041" y="2975746"/>
                        <a:pt x="3458283" y="2963331"/>
                      </a:cubicBezTo>
                      <a:cubicBezTo>
                        <a:pt x="3477011" y="2934777"/>
                        <a:pt x="3498235" y="2944709"/>
                        <a:pt x="3520707" y="2954641"/>
                      </a:cubicBezTo>
                      <a:cubicBezTo>
                        <a:pt x="3525701" y="2957124"/>
                        <a:pt x="3530695" y="2959607"/>
                        <a:pt x="3535689" y="2960848"/>
                      </a:cubicBezTo>
                      <a:cubicBezTo>
                        <a:pt x="3556291" y="2965194"/>
                        <a:pt x="3567527" y="2969539"/>
                        <a:pt x="3570335" y="2976988"/>
                      </a:cubicBezTo>
                      <a:cubicBezTo>
                        <a:pt x="3573145" y="2984437"/>
                        <a:pt x="3567527" y="2994989"/>
                        <a:pt x="3554417" y="3011749"/>
                      </a:cubicBezTo>
                      <a:cubicBezTo>
                        <a:pt x="3538187" y="3035337"/>
                        <a:pt x="3515713" y="3046511"/>
                        <a:pt x="3490745" y="3057684"/>
                      </a:cubicBezTo>
                      <a:cubicBezTo>
                        <a:pt x="3474513" y="3063891"/>
                        <a:pt x="3463277" y="3053960"/>
                        <a:pt x="3453289" y="3042786"/>
                      </a:cubicBezTo>
                      <a:cubicBezTo>
                        <a:pt x="3449543" y="3037820"/>
                        <a:pt x="3442053" y="3027888"/>
                        <a:pt x="3440805" y="3030371"/>
                      </a:cubicBezTo>
                      <a:cubicBezTo>
                        <a:pt x="3428319" y="3055201"/>
                        <a:pt x="3399605" y="3053960"/>
                        <a:pt x="3380877" y="3068857"/>
                      </a:cubicBezTo>
                      <a:cubicBezTo>
                        <a:pt x="3374635" y="3073823"/>
                        <a:pt x="3370889" y="3089963"/>
                        <a:pt x="3385871" y="3092445"/>
                      </a:cubicBezTo>
                      <a:cubicBezTo>
                        <a:pt x="3417083" y="3096170"/>
                        <a:pt x="3427071" y="3122241"/>
                        <a:pt x="3423325" y="3143346"/>
                      </a:cubicBezTo>
                      <a:cubicBezTo>
                        <a:pt x="3417083" y="3170659"/>
                        <a:pt x="3392113" y="3188040"/>
                        <a:pt x="3364647" y="3188040"/>
                      </a:cubicBezTo>
                      <a:cubicBezTo>
                        <a:pt x="3342173" y="3188040"/>
                        <a:pt x="3335931" y="3186798"/>
                        <a:pt x="3334683" y="3214111"/>
                      </a:cubicBezTo>
                      <a:cubicBezTo>
                        <a:pt x="3333433" y="3237699"/>
                        <a:pt x="3318453" y="3262528"/>
                        <a:pt x="3283495" y="3273702"/>
                      </a:cubicBezTo>
                      <a:cubicBezTo>
                        <a:pt x="3249785" y="3286117"/>
                        <a:pt x="3213579" y="3299773"/>
                        <a:pt x="3183615" y="3324603"/>
                      </a:cubicBezTo>
                      <a:cubicBezTo>
                        <a:pt x="3172379" y="3334534"/>
                        <a:pt x="3159893" y="3343225"/>
                        <a:pt x="3146161" y="3330810"/>
                      </a:cubicBezTo>
                      <a:cubicBezTo>
                        <a:pt x="3132427" y="3318395"/>
                        <a:pt x="3136173" y="3303497"/>
                        <a:pt x="3144911" y="3291083"/>
                      </a:cubicBezTo>
                      <a:cubicBezTo>
                        <a:pt x="3162391" y="3268736"/>
                        <a:pt x="3151155" y="3258804"/>
                        <a:pt x="3131179" y="3248872"/>
                      </a:cubicBezTo>
                      <a:cubicBezTo>
                        <a:pt x="3107457" y="3238940"/>
                        <a:pt x="3087481" y="3224043"/>
                        <a:pt x="3060015" y="3224043"/>
                      </a:cubicBezTo>
                      <a:cubicBezTo>
                        <a:pt x="3022559" y="3221560"/>
                        <a:pt x="3001335" y="3186798"/>
                        <a:pt x="2967625" y="3175625"/>
                      </a:cubicBezTo>
                      <a:cubicBezTo>
                        <a:pt x="2961383" y="3174383"/>
                        <a:pt x="2965129" y="3168176"/>
                        <a:pt x="2967625" y="3161968"/>
                      </a:cubicBezTo>
                      <a:cubicBezTo>
                        <a:pt x="2990099" y="3119758"/>
                        <a:pt x="2985105" y="3107343"/>
                        <a:pt x="2938911" y="3091204"/>
                      </a:cubicBezTo>
                      <a:cubicBezTo>
                        <a:pt x="2915189" y="3083755"/>
                        <a:pt x="2892717" y="3071340"/>
                        <a:pt x="2870243" y="3061408"/>
                      </a:cubicBezTo>
                      <a:cubicBezTo>
                        <a:pt x="2830291" y="3047752"/>
                        <a:pt x="2829043" y="3031613"/>
                        <a:pt x="2854013" y="2996851"/>
                      </a:cubicBezTo>
                      <a:cubicBezTo>
                        <a:pt x="2859007" y="2990644"/>
                        <a:pt x="2861503" y="2984437"/>
                        <a:pt x="2870243" y="2980712"/>
                      </a:cubicBezTo>
                      <a:cubicBezTo>
                        <a:pt x="2952643" y="2947192"/>
                        <a:pt x="2975117" y="2864013"/>
                        <a:pt x="3022559" y="2798214"/>
                      </a:cubicBezTo>
                      <a:cubicBezTo>
                        <a:pt x="3045033" y="2767177"/>
                        <a:pt x="3066257" y="2734899"/>
                        <a:pt x="3087481" y="2702620"/>
                      </a:cubicBezTo>
                      <a:cubicBezTo>
                        <a:pt x="3099965" y="2685240"/>
                        <a:pt x="3123687" y="2685240"/>
                        <a:pt x="3136173" y="2695171"/>
                      </a:cubicBezTo>
                      <a:cubicBezTo>
                        <a:pt x="3157397" y="2711311"/>
                        <a:pt x="3169881" y="2701379"/>
                        <a:pt x="3186111" y="2690206"/>
                      </a:cubicBezTo>
                      <a:cubicBezTo>
                        <a:pt x="3189857" y="2687102"/>
                        <a:pt x="3193602" y="2683067"/>
                        <a:pt x="3197816" y="2681049"/>
                      </a:cubicBezTo>
                      <a:close/>
                      <a:moveTo>
                        <a:pt x="1421433" y="2632226"/>
                      </a:moveTo>
                      <a:cubicBezTo>
                        <a:pt x="1436689" y="2628479"/>
                        <a:pt x="1454124" y="2633475"/>
                        <a:pt x="1470937" y="2647837"/>
                      </a:cubicBezTo>
                      <a:cubicBezTo>
                        <a:pt x="1489617" y="2662824"/>
                        <a:pt x="1508297" y="2677811"/>
                        <a:pt x="1528223" y="2691548"/>
                      </a:cubicBezTo>
                      <a:cubicBezTo>
                        <a:pt x="1535073" y="2695919"/>
                        <a:pt x="1537563" y="2701227"/>
                        <a:pt x="1538187" y="2706847"/>
                      </a:cubicBezTo>
                      <a:cubicBezTo>
                        <a:pt x="1538809" y="2712467"/>
                        <a:pt x="1537563" y="2718399"/>
                        <a:pt x="1536941" y="2724019"/>
                      </a:cubicBezTo>
                      <a:cubicBezTo>
                        <a:pt x="1533205" y="2760237"/>
                        <a:pt x="1514525" y="2796454"/>
                        <a:pt x="1536941" y="2831423"/>
                      </a:cubicBezTo>
                      <a:cubicBezTo>
                        <a:pt x="1536941" y="2832672"/>
                        <a:pt x="1536941" y="2835169"/>
                        <a:pt x="1536941" y="2835169"/>
                      </a:cubicBezTo>
                      <a:cubicBezTo>
                        <a:pt x="1500825" y="2886373"/>
                        <a:pt x="1535695" y="2945071"/>
                        <a:pt x="1519505" y="2998772"/>
                      </a:cubicBezTo>
                      <a:cubicBezTo>
                        <a:pt x="1513279" y="3020003"/>
                        <a:pt x="1499579" y="3018754"/>
                        <a:pt x="1484635" y="3012510"/>
                      </a:cubicBezTo>
                      <a:cubicBezTo>
                        <a:pt x="1462219" y="3000021"/>
                        <a:pt x="1443539" y="2995026"/>
                        <a:pt x="1421121" y="3016257"/>
                      </a:cubicBezTo>
                      <a:cubicBezTo>
                        <a:pt x="1406177" y="3029994"/>
                        <a:pt x="1385007" y="3027497"/>
                        <a:pt x="1371307" y="3011261"/>
                      </a:cubicBezTo>
                      <a:cubicBezTo>
                        <a:pt x="1348891" y="2982537"/>
                        <a:pt x="1322737" y="2962555"/>
                        <a:pt x="1287867" y="2955062"/>
                      </a:cubicBezTo>
                      <a:cubicBezTo>
                        <a:pt x="1282885" y="2955062"/>
                        <a:pt x="1276659" y="2951315"/>
                        <a:pt x="1274169" y="2947568"/>
                      </a:cubicBezTo>
                      <a:cubicBezTo>
                        <a:pt x="1254243" y="2911351"/>
                        <a:pt x="1225599" y="2907604"/>
                        <a:pt x="1189483" y="2933831"/>
                      </a:cubicBezTo>
                      <a:cubicBezTo>
                        <a:pt x="1191975" y="2912600"/>
                        <a:pt x="1200691" y="2902609"/>
                        <a:pt x="1208163" y="2892618"/>
                      </a:cubicBezTo>
                      <a:cubicBezTo>
                        <a:pt x="1221863" y="2876382"/>
                        <a:pt x="1233071" y="2868889"/>
                        <a:pt x="1249261" y="2892618"/>
                      </a:cubicBezTo>
                      <a:cubicBezTo>
                        <a:pt x="1267941" y="2920093"/>
                        <a:pt x="1281641" y="2916346"/>
                        <a:pt x="1295339" y="2883876"/>
                      </a:cubicBezTo>
                      <a:cubicBezTo>
                        <a:pt x="1311529" y="2850156"/>
                        <a:pt x="1321493" y="2843911"/>
                        <a:pt x="1346399" y="2858898"/>
                      </a:cubicBezTo>
                      <a:cubicBezTo>
                        <a:pt x="1350135" y="2861396"/>
                        <a:pt x="1356363" y="2865142"/>
                        <a:pt x="1357609" y="2870138"/>
                      </a:cubicBezTo>
                      <a:cubicBezTo>
                        <a:pt x="1360099" y="2883876"/>
                        <a:pt x="1358853" y="2902609"/>
                        <a:pt x="1380025" y="2896364"/>
                      </a:cubicBezTo>
                      <a:cubicBezTo>
                        <a:pt x="1399951" y="2888871"/>
                        <a:pt x="1424857" y="2881378"/>
                        <a:pt x="1424857" y="2853902"/>
                      </a:cubicBezTo>
                      <a:cubicBezTo>
                        <a:pt x="1423613" y="2831423"/>
                        <a:pt x="1432331" y="2817685"/>
                        <a:pt x="1451011" y="2805196"/>
                      </a:cubicBezTo>
                      <a:cubicBezTo>
                        <a:pt x="1470937" y="2793956"/>
                        <a:pt x="1468445" y="2780219"/>
                        <a:pt x="1447275" y="2768979"/>
                      </a:cubicBezTo>
                      <a:cubicBezTo>
                        <a:pt x="1426103" y="2757739"/>
                        <a:pt x="1407423" y="2746499"/>
                        <a:pt x="1380025" y="2761485"/>
                      </a:cubicBezTo>
                      <a:cubicBezTo>
                        <a:pt x="1365081" y="2770228"/>
                        <a:pt x="1346399" y="2763983"/>
                        <a:pt x="1328965" y="2752743"/>
                      </a:cubicBezTo>
                      <a:cubicBezTo>
                        <a:pt x="1276659" y="2721521"/>
                        <a:pt x="1272923" y="2722770"/>
                        <a:pt x="1228089" y="2765232"/>
                      </a:cubicBezTo>
                      <a:cubicBezTo>
                        <a:pt x="1224353" y="2768979"/>
                        <a:pt x="1218127" y="2773974"/>
                        <a:pt x="1214391" y="2772725"/>
                      </a:cubicBezTo>
                      <a:cubicBezTo>
                        <a:pt x="1174539" y="2763983"/>
                        <a:pt x="1163331" y="2795205"/>
                        <a:pt x="1147141" y="2820183"/>
                      </a:cubicBezTo>
                      <a:cubicBezTo>
                        <a:pt x="1144651" y="2825178"/>
                        <a:pt x="1138423" y="2827676"/>
                        <a:pt x="1134687" y="2830174"/>
                      </a:cubicBezTo>
                      <a:cubicBezTo>
                        <a:pt x="1103553" y="2772725"/>
                        <a:pt x="1130951" y="2721521"/>
                        <a:pt x="1198201" y="2717775"/>
                      </a:cubicBezTo>
                      <a:cubicBezTo>
                        <a:pt x="1210655" y="2717775"/>
                        <a:pt x="1219373" y="2715277"/>
                        <a:pt x="1224353" y="2704037"/>
                      </a:cubicBezTo>
                      <a:cubicBezTo>
                        <a:pt x="1239299" y="2669068"/>
                        <a:pt x="1269187" y="2674064"/>
                        <a:pt x="1294095" y="2684055"/>
                      </a:cubicBezTo>
                      <a:cubicBezTo>
                        <a:pt x="1315265" y="2691548"/>
                        <a:pt x="1335191" y="2691548"/>
                        <a:pt x="1356363" y="2691548"/>
                      </a:cubicBezTo>
                      <a:cubicBezTo>
                        <a:pt x="1371307" y="2691548"/>
                        <a:pt x="1380025" y="2684055"/>
                        <a:pt x="1385007" y="2669068"/>
                      </a:cubicBezTo>
                      <a:cubicBezTo>
                        <a:pt x="1393101" y="2648461"/>
                        <a:pt x="1406177" y="2635973"/>
                        <a:pt x="1421433" y="2632226"/>
                      </a:cubicBezTo>
                      <a:close/>
                      <a:moveTo>
                        <a:pt x="4630467" y="2488513"/>
                      </a:moveTo>
                      <a:cubicBezTo>
                        <a:pt x="4646703" y="2494924"/>
                        <a:pt x="4646703" y="2510309"/>
                        <a:pt x="4646703" y="2524412"/>
                      </a:cubicBezTo>
                      <a:cubicBezTo>
                        <a:pt x="4645453" y="2524412"/>
                        <a:pt x="4644205" y="2523130"/>
                        <a:pt x="4644205" y="2523130"/>
                      </a:cubicBezTo>
                      <a:cubicBezTo>
                        <a:pt x="4635463" y="2514155"/>
                        <a:pt x="4620477" y="2509027"/>
                        <a:pt x="4622975" y="2493642"/>
                      </a:cubicBezTo>
                      <a:cubicBezTo>
                        <a:pt x="4624223" y="2491078"/>
                        <a:pt x="4629219" y="2487231"/>
                        <a:pt x="4630467" y="2488513"/>
                      </a:cubicBezTo>
                      <a:close/>
                      <a:moveTo>
                        <a:pt x="1218227" y="2455530"/>
                      </a:moveTo>
                      <a:cubicBezTo>
                        <a:pt x="1226077" y="2454262"/>
                        <a:pt x="1228693" y="2460603"/>
                        <a:pt x="1228693" y="2465675"/>
                      </a:cubicBezTo>
                      <a:cubicBezTo>
                        <a:pt x="1228693" y="2475820"/>
                        <a:pt x="1223461" y="2483429"/>
                        <a:pt x="1214301" y="2485965"/>
                      </a:cubicBezTo>
                      <a:cubicBezTo>
                        <a:pt x="1206451" y="2485965"/>
                        <a:pt x="1202527" y="2482161"/>
                        <a:pt x="1202527" y="2475820"/>
                      </a:cubicBezTo>
                      <a:cubicBezTo>
                        <a:pt x="1202527" y="2465675"/>
                        <a:pt x="1210377" y="2459335"/>
                        <a:pt x="1218227" y="2455530"/>
                      </a:cubicBezTo>
                      <a:close/>
                      <a:moveTo>
                        <a:pt x="1288462" y="2402666"/>
                      </a:moveTo>
                      <a:cubicBezTo>
                        <a:pt x="1310123" y="2399004"/>
                        <a:pt x="1316196" y="2410860"/>
                        <a:pt x="1320865" y="2447123"/>
                      </a:cubicBezTo>
                      <a:cubicBezTo>
                        <a:pt x="1322111" y="2457041"/>
                        <a:pt x="1325849" y="2469438"/>
                        <a:pt x="1335813" y="2469438"/>
                      </a:cubicBezTo>
                      <a:cubicBezTo>
                        <a:pt x="1348269" y="2469438"/>
                        <a:pt x="1343287" y="2459520"/>
                        <a:pt x="1342041" y="2454561"/>
                      </a:cubicBezTo>
                      <a:cubicBezTo>
                        <a:pt x="1339549" y="2444643"/>
                        <a:pt x="1337059" y="2437205"/>
                        <a:pt x="1348269" y="2434725"/>
                      </a:cubicBezTo>
                      <a:cubicBezTo>
                        <a:pt x="1359479" y="2432246"/>
                        <a:pt x="1368197" y="2437205"/>
                        <a:pt x="1370689" y="2448363"/>
                      </a:cubicBezTo>
                      <a:cubicBezTo>
                        <a:pt x="1371935" y="2454561"/>
                        <a:pt x="1371935" y="2459520"/>
                        <a:pt x="1371935" y="2464479"/>
                      </a:cubicBezTo>
                      <a:cubicBezTo>
                        <a:pt x="1368197" y="2501672"/>
                        <a:pt x="1373181" y="2533906"/>
                        <a:pt x="1400583" y="2561180"/>
                      </a:cubicBezTo>
                      <a:cubicBezTo>
                        <a:pt x="1404319" y="2564280"/>
                        <a:pt x="1408057" y="2568929"/>
                        <a:pt x="1409769" y="2574198"/>
                      </a:cubicBezTo>
                      <a:cubicBezTo>
                        <a:pt x="1411481" y="2579467"/>
                        <a:pt x="1411171" y="2585356"/>
                        <a:pt x="1406811" y="2590934"/>
                      </a:cubicBezTo>
                      <a:cubicBezTo>
                        <a:pt x="1405565" y="2593414"/>
                        <a:pt x="1399337" y="2595893"/>
                        <a:pt x="1396845" y="2594654"/>
                      </a:cubicBezTo>
                      <a:cubicBezTo>
                        <a:pt x="1385635" y="2592174"/>
                        <a:pt x="1384391" y="2581016"/>
                        <a:pt x="1379407" y="2572338"/>
                      </a:cubicBezTo>
                      <a:cubicBezTo>
                        <a:pt x="1375671" y="2566139"/>
                        <a:pt x="1374425" y="2557461"/>
                        <a:pt x="1371935" y="2551262"/>
                      </a:cubicBezTo>
                      <a:cubicBezTo>
                        <a:pt x="1356987" y="2519029"/>
                        <a:pt x="1348269" y="2516549"/>
                        <a:pt x="1322111" y="2538865"/>
                      </a:cubicBezTo>
                      <a:cubicBezTo>
                        <a:pt x="1313393" y="2546303"/>
                        <a:pt x="1305919" y="2557461"/>
                        <a:pt x="1293463" y="2547543"/>
                      </a:cubicBezTo>
                      <a:cubicBezTo>
                        <a:pt x="1282253" y="2540104"/>
                        <a:pt x="1283499" y="2526467"/>
                        <a:pt x="1288481" y="2515309"/>
                      </a:cubicBezTo>
                      <a:cubicBezTo>
                        <a:pt x="1303427" y="2488035"/>
                        <a:pt x="1302183" y="2473158"/>
                        <a:pt x="1266061" y="2471918"/>
                      </a:cubicBezTo>
                      <a:cubicBezTo>
                        <a:pt x="1247377" y="2470678"/>
                        <a:pt x="1238659" y="2450842"/>
                        <a:pt x="1234921" y="2433485"/>
                      </a:cubicBezTo>
                      <a:cubicBezTo>
                        <a:pt x="1229939" y="2413649"/>
                        <a:pt x="1249869" y="2417369"/>
                        <a:pt x="1261079" y="2411170"/>
                      </a:cubicBezTo>
                      <a:cubicBezTo>
                        <a:pt x="1272289" y="2406831"/>
                        <a:pt x="1281242" y="2403886"/>
                        <a:pt x="1288462" y="2402666"/>
                      </a:cubicBezTo>
                      <a:close/>
                      <a:moveTo>
                        <a:pt x="3164488" y="2398598"/>
                      </a:moveTo>
                      <a:cubicBezTo>
                        <a:pt x="3170170" y="2401222"/>
                        <a:pt x="3174588" y="2406778"/>
                        <a:pt x="3177113" y="2416040"/>
                      </a:cubicBezTo>
                      <a:cubicBezTo>
                        <a:pt x="3178375" y="2420980"/>
                        <a:pt x="3183425" y="2427154"/>
                        <a:pt x="3187211" y="2427154"/>
                      </a:cubicBezTo>
                      <a:cubicBezTo>
                        <a:pt x="3209935" y="2424684"/>
                        <a:pt x="3212461" y="2438267"/>
                        <a:pt x="3208673" y="2454321"/>
                      </a:cubicBezTo>
                      <a:cubicBezTo>
                        <a:pt x="3204885" y="2474078"/>
                        <a:pt x="3196049" y="2492601"/>
                        <a:pt x="3174587" y="2498775"/>
                      </a:cubicBezTo>
                      <a:cubicBezTo>
                        <a:pt x="3156913" y="2502480"/>
                        <a:pt x="3144289" y="2490131"/>
                        <a:pt x="3136715" y="2476548"/>
                      </a:cubicBezTo>
                      <a:cubicBezTo>
                        <a:pt x="3129139" y="2464199"/>
                        <a:pt x="3120303" y="2450616"/>
                        <a:pt x="3122827" y="2434563"/>
                      </a:cubicBezTo>
                      <a:cubicBezTo>
                        <a:pt x="3120303" y="2417275"/>
                        <a:pt x="3125353" y="2402457"/>
                        <a:pt x="3144289" y="2398752"/>
                      </a:cubicBezTo>
                      <a:cubicBezTo>
                        <a:pt x="3151864" y="2396282"/>
                        <a:pt x="3158807" y="2395974"/>
                        <a:pt x="3164488" y="2398598"/>
                      </a:cubicBezTo>
                      <a:close/>
                      <a:moveTo>
                        <a:pt x="3232605" y="2353584"/>
                      </a:moveTo>
                      <a:cubicBezTo>
                        <a:pt x="3246037" y="2349852"/>
                        <a:pt x="3246037" y="2369759"/>
                        <a:pt x="3248481" y="2379712"/>
                      </a:cubicBezTo>
                      <a:cubicBezTo>
                        <a:pt x="3250923" y="2399619"/>
                        <a:pt x="3235047" y="2407084"/>
                        <a:pt x="3217951" y="2414550"/>
                      </a:cubicBezTo>
                      <a:cubicBezTo>
                        <a:pt x="3209403" y="2409573"/>
                        <a:pt x="3197191" y="2399619"/>
                        <a:pt x="3200855" y="2389666"/>
                      </a:cubicBezTo>
                      <a:cubicBezTo>
                        <a:pt x="3204519" y="2373491"/>
                        <a:pt x="3217951" y="2357317"/>
                        <a:pt x="3232605" y="2353584"/>
                      </a:cubicBezTo>
                      <a:close/>
                      <a:moveTo>
                        <a:pt x="1078175" y="2206981"/>
                      </a:moveTo>
                      <a:cubicBezTo>
                        <a:pt x="1085343" y="2206981"/>
                        <a:pt x="1091317" y="2209479"/>
                        <a:pt x="1091317" y="2216973"/>
                      </a:cubicBezTo>
                      <a:cubicBezTo>
                        <a:pt x="1091317" y="2224466"/>
                        <a:pt x="1087733" y="2231959"/>
                        <a:pt x="1078175" y="2231959"/>
                      </a:cubicBezTo>
                      <a:cubicBezTo>
                        <a:pt x="1072203" y="2233208"/>
                        <a:pt x="1066229" y="2231959"/>
                        <a:pt x="1065035" y="2223217"/>
                      </a:cubicBezTo>
                      <a:cubicBezTo>
                        <a:pt x="1066229" y="2214475"/>
                        <a:pt x="1071007" y="2208230"/>
                        <a:pt x="1078175" y="2206981"/>
                      </a:cubicBezTo>
                      <a:close/>
                      <a:moveTo>
                        <a:pt x="3216453" y="2081790"/>
                      </a:moveTo>
                      <a:cubicBezTo>
                        <a:pt x="3225195" y="2080596"/>
                        <a:pt x="3228943" y="2087763"/>
                        <a:pt x="3226445" y="2094930"/>
                      </a:cubicBezTo>
                      <a:cubicBezTo>
                        <a:pt x="3226445" y="2103292"/>
                        <a:pt x="3217703" y="2105681"/>
                        <a:pt x="3210209" y="2106875"/>
                      </a:cubicBezTo>
                      <a:cubicBezTo>
                        <a:pt x="3202717" y="2106875"/>
                        <a:pt x="3202717" y="2102097"/>
                        <a:pt x="3202717" y="2096125"/>
                      </a:cubicBezTo>
                      <a:cubicBezTo>
                        <a:pt x="3202717" y="2086568"/>
                        <a:pt x="3208961" y="2082985"/>
                        <a:pt x="3216453" y="2081790"/>
                      </a:cubicBezTo>
                      <a:close/>
                      <a:moveTo>
                        <a:pt x="4209193" y="1871782"/>
                      </a:moveTo>
                      <a:cubicBezTo>
                        <a:pt x="4222053" y="1878221"/>
                        <a:pt x="4223339" y="1889812"/>
                        <a:pt x="4229769" y="1901403"/>
                      </a:cubicBezTo>
                      <a:cubicBezTo>
                        <a:pt x="4233627" y="1908487"/>
                        <a:pt x="4236201" y="1915570"/>
                        <a:pt x="4235879" y="1922171"/>
                      </a:cubicBezTo>
                      <a:cubicBezTo>
                        <a:pt x="4235557" y="1928771"/>
                        <a:pt x="4232341" y="1934888"/>
                        <a:pt x="4224625" y="1940040"/>
                      </a:cubicBezTo>
                      <a:cubicBezTo>
                        <a:pt x="4209193" y="1950343"/>
                        <a:pt x="4193761" y="1952919"/>
                        <a:pt x="4180899" y="1933601"/>
                      </a:cubicBezTo>
                      <a:cubicBezTo>
                        <a:pt x="4222053" y="1933601"/>
                        <a:pt x="4222053" y="1933601"/>
                        <a:pt x="4211765" y="1896252"/>
                      </a:cubicBezTo>
                      <a:cubicBezTo>
                        <a:pt x="4209193" y="1888524"/>
                        <a:pt x="4209193" y="1880797"/>
                        <a:pt x="4209193" y="1871782"/>
                      </a:cubicBezTo>
                      <a:close/>
                      <a:moveTo>
                        <a:pt x="2375209" y="1867534"/>
                      </a:moveTo>
                      <a:cubicBezTo>
                        <a:pt x="2383123" y="1868783"/>
                        <a:pt x="2392355" y="1870032"/>
                        <a:pt x="2393673" y="1880023"/>
                      </a:cubicBezTo>
                      <a:cubicBezTo>
                        <a:pt x="2393673" y="1888766"/>
                        <a:pt x="2387079" y="1890015"/>
                        <a:pt x="2379165" y="1892512"/>
                      </a:cubicBezTo>
                      <a:cubicBezTo>
                        <a:pt x="2371253" y="1891263"/>
                        <a:pt x="2364659" y="1886268"/>
                        <a:pt x="2363339" y="1878774"/>
                      </a:cubicBezTo>
                      <a:cubicBezTo>
                        <a:pt x="2362021" y="1870032"/>
                        <a:pt x="2367295" y="1866285"/>
                        <a:pt x="2375209" y="1867534"/>
                      </a:cubicBezTo>
                      <a:close/>
                      <a:moveTo>
                        <a:pt x="4122678" y="1866047"/>
                      </a:moveTo>
                      <a:cubicBezTo>
                        <a:pt x="4128631" y="1866206"/>
                        <a:pt x="4133211" y="1870984"/>
                        <a:pt x="4133211" y="1881178"/>
                      </a:cubicBezTo>
                      <a:cubicBezTo>
                        <a:pt x="4134431" y="1910486"/>
                        <a:pt x="4150307" y="1920680"/>
                        <a:pt x="4168625" y="1933422"/>
                      </a:cubicBezTo>
                      <a:cubicBezTo>
                        <a:pt x="4130769" y="1947439"/>
                        <a:pt x="4120999" y="1941067"/>
                        <a:pt x="4122221" y="1900292"/>
                      </a:cubicBezTo>
                      <a:cubicBezTo>
                        <a:pt x="4122221" y="1886275"/>
                        <a:pt x="4116115" y="1881178"/>
                        <a:pt x="4103903" y="1878630"/>
                      </a:cubicBezTo>
                      <a:cubicBezTo>
                        <a:pt x="4109398" y="1870347"/>
                        <a:pt x="4116725" y="1865888"/>
                        <a:pt x="4122678" y="1866047"/>
                      </a:cubicBezTo>
                      <a:close/>
                      <a:moveTo>
                        <a:pt x="860564" y="1858386"/>
                      </a:moveTo>
                      <a:cubicBezTo>
                        <a:pt x="863603" y="1858386"/>
                        <a:pt x="866802" y="1859622"/>
                        <a:pt x="870001" y="1860241"/>
                      </a:cubicBezTo>
                      <a:cubicBezTo>
                        <a:pt x="890475" y="1862714"/>
                        <a:pt x="912231" y="1867660"/>
                        <a:pt x="930145" y="1880024"/>
                      </a:cubicBezTo>
                      <a:cubicBezTo>
                        <a:pt x="935265" y="1882497"/>
                        <a:pt x="942943" y="1886206"/>
                        <a:pt x="940383" y="1893625"/>
                      </a:cubicBezTo>
                      <a:cubicBezTo>
                        <a:pt x="940383" y="1901044"/>
                        <a:pt x="932705" y="1903517"/>
                        <a:pt x="925027" y="1903517"/>
                      </a:cubicBezTo>
                      <a:cubicBezTo>
                        <a:pt x="899433" y="1903517"/>
                        <a:pt x="875119" y="1899807"/>
                        <a:pt x="857205" y="1878788"/>
                      </a:cubicBezTo>
                      <a:cubicBezTo>
                        <a:pt x="853365" y="1873842"/>
                        <a:pt x="850807" y="1870133"/>
                        <a:pt x="852085" y="1863950"/>
                      </a:cubicBezTo>
                      <a:cubicBezTo>
                        <a:pt x="854645" y="1859622"/>
                        <a:pt x="857525" y="1858386"/>
                        <a:pt x="860564" y="1858386"/>
                      </a:cubicBezTo>
                      <a:close/>
                      <a:moveTo>
                        <a:pt x="2390397" y="1427930"/>
                      </a:moveTo>
                      <a:cubicBezTo>
                        <a:pt x="2407821" y="1426683"/>
                        <a:pt x="2421513" y="1441640"/>
                        <a:pt x="2417779" y="1457843"/>
                      </a:cubicBezTo>
                      <a:cubicBezTo>
                        <a:pt x="2406577" y="1512684"/>
                        <a:pt x="2405333" y="1570018"/>
                        <a:pt x="2394131" y="1624860"/>
                      </a:cubicBezTo>
                      <a:cubicBezTo>
                        <a:pt x="2391641" y="1633584"/>
                        <a:pt x="2390397" y="1642309"/>
                        <a:pt x="2384173" y="1646048"/>
                      </a:cubicBezTo>
                      <a:cubicBezTo>
                        <a:pt x="2353057" y="1675962"/>
                        <a:pt x="2351811" y="1709614"/>
                        <a:pt x="2360525" y="1748252"/>
                      </a:cubicBezTo>
                      <a:cubicBezTo>
                        <a:pt x="2369237" y="1789383"/>
                        <a:pt x="2359279" y="1830514"/>
                        <a:pt x="2351811" y="1871645"/>
                      </a:cubicBezTo>
                      <a:cubicBezTo>
                        <a:pt x="2349323" y="1892834"/>
                        <a:pt x="2346833" y="1915269"/>
                        <a:pt x="2343099" y="1936458"/>
                      </a:cubicBezTo>
                      <a:cubicBezTo>
                        <a:pt x="2343099" y="1943936"/>
                        <a:pt x="2345589" y="1950168"/>
                        <a:pt x="2353057" y="1952661"/>
                      </a:cubicBezTo>
                      <a:cubicBezTo>
                        <a:pt x="2359279" y="1955154"/>
                        <a:pt x="2366747" y="1952661"/>
                        <a:pt x="2370481" y="1946429"/>
                      </a:cubicBezTo>
                      <a:cubicBezTo>
                        <a:pt x="2382929" y="1928979"/>
                        <a:pt x="2390397" y="1905298"/>
                        <a:pt x="2420269" y="1905298"/>
                      </a:cubicBezTo>
                      <a:cubicBezTo>
                        <a:pt x="2430225" y="1904051"/>
                        <a:pt x="2426491" y="1890341"/>
                        <a:pt x="2419023" y="1884109"/>
                      </a:cubicBezTo>
                      <a:cubicBezTo>
                        <a:pt x="2400353" y="1870399"/>
                        <a:pt x="2415289" y="1865413"/>
                        <a:pt x="2426491" y="1864167"/>
                      </a:cubicBezTo>
                      <a:cubicBezTo>
                        <a:pt x="2442673" y="1859181"/>
                        <a:pt x="2461343" y="1859181"/>
                        <a:pt x="2476279" y="1870399"/>
                      </a:cubicBezTo>
                      <a:cubicBezTo>
                        <a:pt x="2484991" y="1875384"/>
                        <a:pt x="2492459" y="1881616"/>
                        <a:pt x="2502417" y="1881616"/>
                      </a:cubicBezTo>
                      <a:cubicBezTo>
                        <a:pt x="2521087" y="1881616"/>
                        <a:pt x="2528555" y="1887848"/>
                        <a:pt x="2517353" y="1909037"/>
                      </a:cubicBezTo>
                      <a:cubicBezTo>
                        <a:pt x="2506151" y="1928979"/>
                        <a:pt x="2519841" y="1962632"/>
                        <a:pt x="2539757" y="1973849"/>
                      </a:cubicBezTo>
                      <a:cubicBezTo>
                        <a:pt x="2554693" y="1982574"/>
                        <a:pt x="2568383" y="1983821"/>
                        <a:pt x="2572117" y="1962632"/>
                      </a:cubicBezTo>
                      <a:cubicBezTo>
                        <a:pt x="2573363" y="1951414"/>
                        <a:pt x="2579585" y="1945182"/>
                        <a:pt x="2585809" y="1936458"/>
                      </a:cubicBezTo>
                      <a:cubicBezTo>
                        <a:pt x="2595767" y="1919008"/>
                        <a:pt x="2601989" y="1915269"/>
                        <a:pt x="2625639" y="1927733"/>
                      </a:cubicBezTo>
                      <a:cubicBezTo>
                        <a:pt x="2650531" y="1938950"/>
                        <a:pt x="2666713" y="1950168"/>
                        <a:pt x="2677915" y="1976342"/>
                      </a:cubicBezTo>
                      <a:cubicBezTo>
                        <a:pt x="2691605" y="2002516"/>
                        <a:pt x="2721477" y="1996285"/>
                        <a:pt x="2743881" y="1991299"/>
                      </a:cubicBezTo>
                      <a:cubicBezTo>
                        <a:pt x="2763797" y="1987560"/>
                        <a:pt x="2766285" y="1970110"/>
                        <a:pt x="2760063" y="1951414"/>
                      </a:cubicBezTo>
                      <a:cubicBezTo>
                        <a:pt x="2756329" y="1942690"/>
                        <a:pt x="2763797" y="1938950"/>
                        <a:pt x="2771265" y="1935211"/>
                      </a:cubicBezTo>
                      <a:cubicBezTo>
                        <a:pt x="2801137" y="1919008"/>
                        <a:pt x="2803625" y="1906544"/>
                        <a:pt x="2778733" y="1882863"/>
                      </a:cubicBezTo>
                      <a:cubicBezTo>
                        <a:pt x="2770019" y="1874138"/>
                        <a:pt x="2753839" y="1870399"/>
                        <a:pt x="2762551" y="1855442"/>
                      </a:cubicBezTo>
                      <a:cubicBezTo>
                        <a:pt x="2770019" y="1840485"/>
                        <a:pt x="2784955" y="1844225"/>
                        <a:pt x="2799891" y="1842978"/>
                      </a:cubicBezTo>
                      <a:cubicBezTo>
                        <a:pt x="2837231" y="1839239"/>
                        <a:pt x="2872083" y="1846717"/>
                        <a:pt x="2906933" y="1854196"/>
                      </a:cubicBezTo>
                      <a:cubicBezTo>
                        <a:pt x="2919379" y="1856688"/>
                        <a:pt x="2933071" y="1846717"/>
                        <a:pt x="2926847" y="1834253"/>
                      </a:cubicBezTo>
                      <a:cubicBezTo>
                        <a:pt x="2911911" y="1803094"/>
                        <a:pt x="2935561" y="1785644"/>
                        <a:pt x="2949251" y="1764455"/>
                      </a:cubicBezTo>
                      <a:cubicBezTo>
                        <a:pt x="2955475" y="1758223"/>
                        <a:pt x="2962943" y="1751992"/>
                        <a:pt x="2965433" y="1744513"/>
                      </a:cubicBezTo>
                      <a:cubicBezTo>
                        <a:pt x="2971655" y="1734542"/>
                        <a:pt x="2967921" y="1715846"/>
                        <a:pt x="2987837" y="1727064"/>
                      </a:cubicBezTo>
                      <a:cubicBezTo>
                        <a:pt x="3001527" y="1734542"/>
                        <a:pt x="3006507" y="1748252"/>
                        <a:pt x="2995305" y="1763209"/>
                      </a:cubicBezTo>
                      <a:cubicBezTo>
                        <a:pt x="2985347" y="1778166"/>
                        <a:pt x="2987837" y="1791876"/>
                        <a:pt x="2994059" y="1806833"/>
                      </a:cubicBezTo>
                      <a:cubicBezTo>
                        <a:pt x="3002773" y="1830514"/>
                        <a:pt x="3018953" y="1836746"/>
                        <a:pt x="3038867" y="1820543"/>
                      </a:cubicBezTo>
                      <a:cubicBezTo>
                        <a:pt x="3066251" y="1798108"/>
                        <a:pt x="3101101" y="1800601"/>
                        <a:pt x="3133463" y="1799354"/>
                      </a:cubicBezTo>
                      <a:cubicBezTo>
                        <a:pt x="3165823" y="1798108"/>
                        <a:pt x="3196941" y="1799354"/>
                        <a:pt x="3219345" y="1831761"/>
                      </a:cubicBezTo>
                      <a:cubicBezTo>
                        <a:pt x="3226813" y="1844225"/>
                        <a:pt x="3247971" y="1830514"/>
                        <a:pt x="3261663" y="1824282"/>
                      </a:cubicBezTo>
                      <a:cubicBezTo>
                        <a:pt x="3279089" y="1814311"/>
                        <a:pt x="3291535" y="1809326"/>
                        <a:pt x="3300247" y="1836746"/>
                      </a:cubicBezTo>
                      <a:cubicBezTo>
                        <a:pt x="3307715" y="1864167"/>
                        <a:pt x="3336343" y="1862920"/>
                        <a:pt x="3357503" y="1862920"/>
                      </a:cubicBezTo>
                      <a:cubicBezTo>
                        <a:pt x="3374927" y="1862920"/>
                        <a:pt x="3393597" y="1855442"/>
                        <a:pt x="3411023" y="1847964"/>
                      </a:cubicBezTo>
                      <a:cubicBezTo>
                        <a:pt x="3424715" y="1841732"/>
                        <a:pt x="3437161" y="1840485"/>
                        <a:pt x="3450853" y="1849210"/>
                      </a:cubicBezTo>
                      <a:cubicBezTo>
                        <a:pt x="3470767" y="1860428"/>
                        <a:pt x="3485703" y="1851703"/>
                        <a:pt x="3488193" y="1833007"/>
                      </a:cubicBezTo>
                      <a:cubicBezTo>
                        <a:pt x="3493171" y="1803094"/>
                        <a:pt x="3513085" y="1806833"/>
                        <a:pt x="3533001" y="1810572"/>
                      </a:cubicBezTo>
                      <a:cubicBezTo>
                        <a:pt x="3577809" y="1819297"/>
                        <a:pt x="3600213" y="1852949"/>
                        <a:pt x="3622617" y="1885356"/>
                      </a:cubicBezTo>
                      <a:cubicBezTo>
                        <a:pt x="3632573" y="1897820"/>
                        <a:pt x="3637553" y="1906544"/>
                        <a:pt x="3656223" y="1909037"/>
                      </a:cubicBezTo>
                      <a:cubicBezTo>
                        <a:pt x="3687339" y="1912776"/>
                        <a:pt x="3748327" y="1977589"/>
                        <a:pt x="3754551" y="2008748"/>
                      </a:cubicBezTo>
                      <a:cubicBezTo>
                        <a:pt x="3755795" y="2016227"/>
                        <a:pt x="3754551" y="2026198"/>
                        <a:pt x="3765753" y="2024952"/>
                      </a:cubicBezTo>
                      <a:cubicBezTo>
                        <a:pt x="3775711" y="2022459"/>
                        <a:pt x="3770731" y="2014980"/>
                        <a:pt x="3769487" y="2008748"/>
                      </a:cubicBezTo>
                      <a:cubicBezTo>
                        <a:pt x="3766997" y="2001270"/>
                        <a:pt x="3768243" y="1993792"/>
                        <a:pt x="3776955" y="1990053"/>
                      </a:cubicBezTo>
                      <a:cubicBezTo>
                        <a:pt x="3785667" y="1986313"/>
                        <a:pt x="3791891" y="1992545"/>
                        <a:pt x="3798115" y="1996285"/>
                      </a:cubicBezTo>
                      <a:cubicBezTo>
                        <a:pt x="3810251" y="2003764"/>
                        <a:pt x="3818185" y="2018954"/>
                        <a:pt x="3831371" y="2025030"/>
                      </a:cubicBezTo>
                      <a:lnTo>
                        <a:pt x="3842331" y="2026761"/>
                      </a:lnTo>
                      <a:lnTo>
                        <a:pt x="3847407" y="2020669"/>
                      </a:lnTo>
                      <a:cubicBezTo>
                        <a:pt x="3862363" y="2014437"/>
                        <a:pt x="3879813" y="2014437"/>
                        <a:pt x="3892275" y="2000726"/>
                      </a:cubicBezTo>
                      <a:cubicBezTo>
                        <a:pt x="3903493" y="1989509"/>
                        <a:pt x="3917203" y="1994494"/>
                        <a:pt x="3927173" y="2004465"/>
                      </a:cubicBezTo>
                      <a:cubicBezTo>
                        <a:pt x="3937143" y="2014437"/>
                        <a:pt x="3944621" y="2024408"/>
                        <a:pt x="3955839" y="2031886"/>
                      </a:cubicBezTo>
                      <a:cubicBezTo>
                        <a:pt x="3964563" y="2039365"/>
                        <a:pt x="3973287" y="2043104"/>
                        <a:pt x="3982011" y="2034379"/>
                      </a:cubicBezTo>
                      <a:cubicBezTo>
                        <a:pt x="3996967" y="2021915"/>
                        <a:pt x="4010677" y="2014437"/>
                        <a:pt x="4029371" y="2029394"/>
                      </a:cubicBezTo>
                      <a:cubicBezTo>
                        <a:pt x="4029371" y="2029394"/>
                        <a:pt x="4030619" y="2029394"/>
                        <a:pt x="4030619" y="2026901"/>
                      </a:cubicBezTo>
                      <a:cubicBezTo>
                        <a:pt x="4029371" y="1996987"/>
                        <a:pt x="4050559" y="1999480"/>
                        <a:pt x="4069255" y="2001973"/>
                      </a:cubicBezTo>
                      <a:cubicBezTo>
                        <a:pt x="4097921" y="2006958"/>
                        <a:pt x="4119107" y="2029394"/>
                        <a:pt x="4125339" y="2060554"/>
                      </a:cubicBezTo>
                      <a:cubicBezTo>
                        <a:pt x="4126585" y="2069279"/>
                        <a:pt x="4124093" y="2078004"/>
                        <a:pt x="4129079" y="2086728"/>
                      </a:cubicBezTo>
                      <a:cubicBezTo>
                        <a:pt x="4126585" y="2074264"/>
                        <a:pt x="4120355" y="2056815"/>
                        <a:pt x="4135311" y="2053075"/>
                      </a:cubicBezTo>
                      <a:cubicBezTo>
                        <a:pt x="4154005" y="2045597"/>
                        <a:pt x="4167715" y="2018176"/>
                        <a:pt x="4193887" y="2034379"/>
                      </a:cubicBezTo>
                      <a:cubicBezTo>
                        <a:pt x="4222553" y="2051829"/>
                        <a:pt x="4251219" y="2063047"/>
                        <a:pt x="4286117" y="2048090"/>
                      </a:cubicBezTo>
                      <a:cubicBezTo>
                        <a:pt x="4296087" y="2044351"/>
                        <a:pt x="4307305" y="2049336"/>
                        <a:pt x="4312289" y="2065540"/>
                      </a:cubicBezTo>
                      <a:cubicBezTo>
                        <a:pt x="4309797" y="2029394"/>
                        <a:pt x="4319767" y="2009451"/>
                        <a:pt x="4348433" y="1998233"/>
                      </a:cubicBezTo>
                      <a:cubicBezTo>
                        <a:pt x="4362143" y="1993248"/>
                        <a:pt x="4375853" y="1989509"/>
                        <a:pt x="4388315" y="1982030"/>
                      </a:cubicBezTo>
                      <a:cubicBezTo>
                        <a:pt x="4414489" y="1964580"/>
                        <a:pt x="4433183" y="1965827"/>
                        <a:pt x="4451879" y="1994494"/>
                      </a:cubicBezTo>
                      <a:cubicBezTo>
                        <a:pt x="4464341" y="2011944"/>
                        <a:pt x="4470573" y="2018176"/>
                        <a:pt x="4488023" y="1998233"/>
                      </a:cubicBezTo>
                      <a:cubicBezTo>
                        <a:pt x="4504225" y="1982030"/>
                        <a:pt x="4519181" y="1988262"/>
                        <a:pt x="4526659" y="2010698"/>
                      </a:cubicBezTo>
                      <a:cubicBezTo>
                        <a:pt x="4529151" y="2018176"/>
                        <a:pt x="4529151" y="2025654"/>
                        <a:pt x="4532891" y="2034379"/>
                      </a:cubicBezTo>
                      <a:cubicBezTo>
                        <a:pt x="4539121" y="2049336"/>
                        <a:pt x="4546599" y="2049336"/>
                        <a:pt x="4555325" y="2035626"/>
                      </a:cubicBezTo>
                      <a:cubicBezTo>
                        <a:pt x="4560309" y="2029394"/>
                        <a:pt x="4564049" y="2021915"/>
                        <a:pt x="4567787" y="2015683"/>
                      </a:cubicBezTo>
                      <a:cubicBezTo>
                        <a:pt x="4590221" y="1965827"/>
                        <a:pt x="4637583" y="1960841"/>
                        <a:pt x="4682451" y="1949623"/>
                      </a:cubicBezTo>
                      <a:cubicBezTo>
                        <a:pt x="4686189" y="1949623"/>
                        <a:pt x="4689929" y="1952116"/>
                        <a:pt x="4694913" y="1954609"/>
                      </a:cubicBezTo>
                      <a:cubicBezTo>
                        <a:pt x="4704885" y="1965827"/>
                        <a:pt x="4722333" y="1957102"/>
                        <a:pt x="4733549" y="1968320"/>
                      </a:cubicBezTo>
                      <a:cubicBezTo>
                        <a:pt x="4767201" y="1992001"/>
                        <a:pt x="4795867" y="2026901"/>
                        <a:pt x="4844473" y="2021915"/>
                      </a:cubicBezTo>
                      <a:cubicBezTo>
                        <a:pt x="4854443" y="2020669"/>
                        <a:pt x="4863169" y="2030640"/>
                        <a:pt x="4864415" y="2040611"/>
                      </a:cubicBezTo>
                      <a:cubicBezTo>
                        <a:pt x="4875631" y="2079250"/>
                        <a:pt x="4908037" y="2080496"/>
                        <a:pt x="4936701" y="2089221"/>
                      </a:cubicBezTo>
                      <a:cubicBezTo>
                        <a:pt x="4954151" y="2094207"/>
                        <a:pt x="5002757" y="2061800"/>
                        <a:pt x="5002757" y="2041858"/>
                      </a:cubicBezTo>
                      <a:cubicBezTo>
                        <a:pt x="5004003" y="2013190"/>
                        <a:pt x="5027685" y="1992001"/>
                        <a:pt x="5018959" y="1962088"/>
                      </a:cubicBezTo>
                      <a:cubicBezTo>
                        <a:pt x="5015221" y="1950870"/>
                        <a:pt x="5026437" y="1947131"/>
                        <a:pt x="5036409" y="1948377"/>
                      </a:cubicBezTo>
                      <a:cubicBezTo>
                        <a:pt x="5045133" y="1949623"/>
                        <a:pt x="5057595" y="1944638"/>
                        <a:pt x="5060089" y="1958348"/>
                      </a:cubicBezTo>
                      <a:cubicBezTo>
                        <a:pt x="5068813" y="2008205"/>
                        <a:pt x="5102463" y="2053075"/>
                        <a:pt x="5085015" y="2107917"/>
                      </a:cubicBezTo>
                      <a:cubicBezTo>
                        <a:pt x="5082523" y="2115396"/>
                        <a:pt x="5090001" y="2121628"/>
                        <a:pt x="5097479" y="2125367"/>
                      </a:cubicBezTo>
                      <a:cubicBezTo>
                        <a:pt x="5127391" y="2149049"/>
                        <a:pt x="5164781" y="2155281"/>
                        <a:pt x="5199679" y="2164006"/>
                      </a:cubicBezTo>
                      <a:cubicBezTo>
                        <a:pt x="5218373" y="2168991"/>
                        <a:pt x="5242053" y="2159020"/>
                        <a:pt x="5249531" y="2135338"/>
                      </a:cubicBezTo>
                      <a:cubicBezTo>
                        <a:pt x="5257009" y="2114149"/>
                        <a:pt x="5266981" y="2097946"/>
                        <a:pt x="5291907" y="2102932"/>
                      </a:cubicBezTo>
                      <a:cubicBezTo>
                        <a:pt x="5314341" y="2107917"/>
                        <a:pt x="5328051" y="2139078"/>
                        <a:pt x="5325557" y="2161513"/>
                      </a:cubicBezTo>
                      <a:cubicBezTo>
                        <a:pt x="5314341" y="2230066"/>
                        <a:pt x="5258255" y="2261226"/>
                        <a:pt x="5212141" y="2298618"/>
                      </a:cubicBezTo>
                      <a:cubicBezTo>
                        <a:pt x="5183477" y="2322300"/>
                        <a:pt x="5151071" y="2342242"/>
                        <a:pt x="5114927" y="2353460"/>
                      </a:cubicBezTo>
                      <a:cubicBezTo>
                        <a:pt x="5099971" y="2357199"/>
                        <a:pt x="5088755" y="2369663"/>
                        <a:pt x="5078783" y="2380881"/>
                      </a:cubicBezTo>
                      <a:cubicBezTo>
                        <a:pt x="5071305" y="2388359"/>
                        <a:pt x="5067567" y="2404563"/>
                        <a:pt x="5073799" y="2407056"/>
                      </a:cubicBezTo>
                      <a:cubicBezTo>
                        <a:pt x="5106203" y="2420766"/>
                        <a:pt x="5112435" y="2461898"/>
                        <a:pt x="5154811" y="2466883"/>
                      </a:cubicBezTo>
                      <a:cubicBezTo>
                        <a:pt x="5200925" y="2471869"/>
                        <a:pt x="5244547" y="2494304"/>
                        <a:pt x="5285675" y="2517986"/>
                      </a:cubicBezTo>
                      <a:cubicBezTo>
                        <a:pt x="5319327" y="2537929"/>
                        <a:pt x="5329297" y="2567842"/>
                        <a:pt x="5319327" y="2606481"/>
                      </a:cubicBezTo>
                      <a:cubicBezTo>
                        <a:pt x="5306863" y="2651352"/>
                        <a:pt x="5319327" y="2689991"/>
                        <a:pt x="5338021" y="2728629"/>
                      </a:cubicBezTo>
                      <a:cubicBezTo>
                        <a:pt x="5377903" y="2808399"/>
                        <a:pt x="5414047" y="2890662"/>
                        <a:pt x="5433989" y="2977911"/>
                      </a:cubicBezTo>
                      <a:cubicBezTo>
                        <a:pt x="5435235" y="2991622"/>
                        <a:pt x="5429003" y="3001593"/>
                        <a:pt x="5427757" y="3014057"/>
                      </a:cubicBezTo>
                      <a:cubicBezTo>
                        <a:pt x="5425265" y="3071392"/>
                        <a:pt x="5433989" y="3127480"/>
                        <a:pt x="5437727" y="3183569"/>
                      </a:cubicBezTo>
                      <a:cubicBezTo>
                        <a:pt x="5441467" y="3245889"/>
                        <a:pt x="5456423" y="3308210"/>
                        <a:pt x="5465147" y="3368037"/>
                      </a:cubicBezTo>
                      <a:cubicBezTo>
                        <a:pt x="5470133" y="3404183"/>
                        <a:pt x="5463901" y="3441576"/>
                        <a:pt x="5473871" y="3477721"/>
                      </a:cubicBezTo>
                      <a:cubicBezTo>
                        <a:pt x="5475117" y="3481461"/>
                        <a:pt x="5478857" y="3485200"/>
                        <a:pt x="5481349" y="3488939"/>
                      </a:cubicBezTo>
                      <a:cubicBezTo>
                        <a:pt x="5481349" y="3503896"/>
                        <a:pt x="5478857" y="3518853"/>
                        <a:pt x="5486335" y="3533810"/>
                      </a:cubicBezTo>
                      <a:cubicBezTo>
                        <a:pt x="5500045" y="3558738"/>
                        <a:pt x="5513755" y="3582420"/>
                        <a:pt x="5501291" y="3611087"/>
                      </a:cubicBezTo>
                      <a:cubicBezTo>
                        <a:pt x="5498799" y="3616073"/>
                        <a:pt x="5498799" y="3624798"/>
                        <a:pt x="5501291" y="3627291"/>
                      </a:cubicBezTo>
                      <a:cubicBezTo>
                        <a:pt x="5511573" y="3638197"/>
                        <a:pt x="5516481" y="3648557"/>
                        <a:pt x="5517901" y="3658548"/>
                      </a:cubicBezTo>
                      <a:cubicBezTo>
                        <a:pt x="5522167" y="3688520"/>
                        <a:pt x="5495059" y="3715162"/>
                        <a:pt x="5487581" y="3743207"/>
                      </a:cubicBezTo>
                      <a:cubicBezTo>
                        <a:pt x="5478857" y="3775613"/>
                        <a:pt x="5468887" y="3809266"/>
                        <a:pt x="5467639" y="3845412"/>
                      </a:cubicBezTo>
                      <a:cubicBezTo>
                        <a:pt x="5466393" y="3880312"/>
                        <a:pt x="5448945" y="3896515"/>
                        <a:pt x="5412801" y="3900254"/>
                      </a:cubicBezTo>
                      <a:cubicBezTo>
                        <a:pt x="5391613" y="3902747"/>
                        <a:pt x="5376657" y="3913965"/>
                        <a:pt x="5369179" y="3935154"/>
                      </a:cubicBezTo>
                      <a:cubicBezTo>
                        <a:pt x="5359209" y="3961328"/>
                        <a:pt x="5361701" y="3989996"/>
                        <a:pt x="5361701" y="4017417"/>
                      </a:cubicBezTo>
                      <a:cubicBezTo>
                        <a:pt x="5361701" y="4024895"/>
                        <a:pt x="5364195" y="4032373"/>
                        <a:pt x="5372919" y="4034866"/>
                      </a:cubicBezTo>
                      <a:cubicBezTo>
                        <a:pt x="5380397" y="4037359"/>
                        <a:pt x="5386629" y="4031127"/>
                        <a:pt x="5389121" y="4024895"/>
                      </a:cubicBezTo>
                      <a:cubicBezTo>
                        <a:pt x="5400337" y="4007445"/>
                        <a:pt x="5421525" y="3992488"/>
                        <a:pt x="5409063" y="3965067"/>
                      </a:cubicBezTo>
                      <a:cubicBezTo>
                        <a:pt x="5402831" y="3950111"/>
                        <a:pt x="5409063" y="3932661"/>
                        <a:pt x="5427757" y="3928922"/>
                      </a:cubicBezTo>
                      <a:cubicBezTo>
                        <a:pt x="5450191" y="3923936"/>
                        <a:pt x="5450191" y="3942632"/>
                        <a:pt x="5453931" y="3955096"/>
                      </a:cubicBezTo>
                      <a:cubicBezTo>
                        <a:pt x="5466393" y="3996228"/>
                        <a:pt x="5456423" y="4037359"/>
                        <a:pt x="5450191" y="4078491"/>
                      </a:cubicBezTo>
                      <a:cubicBezTo>
                        <a:pt x="5445205" y="4108404"/>
                        <a:pt x="5420279" y="4119622"/>
                        <a:pt x="5386629" y="4110897"/>
                      </a:cubicBezTo>
                      <a:cubicBezTo>
                        <a:pt x="5370425" y="4107158"/>
                        <a:pt x="5344253" y="4112144"/>
                        <a:pt x="5346745" y="4080983"/>
                      </a:cubicBezTo>
                      <a:cubicBezTo>
                        <a:pt x="5347991" y="4068519"/>
                        <a:pt x="5334283" y="4069766"/>
                        <a:pt x="5326805" y="4073505"/>
                      </a:cubicBezTo>
                      <a:cubicBezTo>
                        <a:pt x="5315587" y="4078491"/>
                        <a:pt x="5305617" y="4085969"/>
                        <a:pt x="5304371" y="4095940"/>
                      </a:cubicBezTo>
                      <a:cubicBezTo>
                        <a:pt x="5298139" y="4134579"/>
                        <a:pt x="5265733" y="4144550"/>
                        <a:pt x="5237069" y="4140811"/>
                      </a:cubicBezTo>
                      <a:cubicBezTo>
                        <a:pt x="5180983" y="4137072"/>
                        <a:pt x="5164781" y="4175710"/>
                        <a:pt x="5153565" y="4215596"/>
                      </a:cubicBezTo>
                      <a:cubicBezTo>
                        <a:pt x="5141101" y="4252988"/>
                        <a:pt x="5133623" y="4289134"/>
                        <a:pt x="5102463" y="4315308"/>
                      </a:cubicBezTo>
                      <a:cubicBezTo>
                        <a:pt x="5082523" y="4334004"/>
                        <a:pt x="5092493" y="4363918"/>
                        <a:pt x="5085015" y="4387600"/>
                      </a:cubicBezTo>
                      <a:cubicBezTo>
                        <a:pt x="5077537" y="4410035"/>
                        <a:pt x="5068813" y="4428732"/>
                        <a:pt x="5043887" y="4433717"/>
                      </a:cubicBezTo>
                      <a:cubicBezTo>
                        <a:pt x="5007743" y="4441196"/>
                        <a:pt x="4992787" y="4467370"/>
                        <a:pt x="4984063" y="4499777"/>
                      </a:cubicBezTo>
                      <a:cubicBezTo>
                        <a:pt x="4975339" y="4539662"/>
                        <a:pt x="4947919" y="4562097"/>
                        <a:pt x="4914267" y="4574561"/>
                      </a:cubicBezTo>
                      <a:cubicBezTo>
                        <a:pt x="4893081" y="4583286"/>
                        <a:pt x="4871893" y="4589518"/>
                        <a:pt x="4854443" y="4603229"/>
                      </a:cubicBezTo>
                      <a:cubicBezTo>
                        <a:pt x="4818301" y="4631896"/>
                        <a:pt x="4764709" y="4625664"/>
                        <a:pt x="4729811" y="4654332"/>
                      </a:cubicBezTo>
                      <a:cubicBezTo>
                        <a:pt x="4706131" y="4673028"/>
                        <a:pt x="4692421" y="4670535"/>
                        <a:pt x="4673725" y="4653085"/>
                      </a:cubicBezTo>
                      <a:lnTo>
                        <a:pt x="4669591" y="4652074"/>
                      </a:lnTo>
                      <a:lnTo>
                        <a:pt x="4675641" y="4655739"/>
                      </a:lnTo>
                      <a:cubicBezTo>
                        <a:pt x="4676907" y="4679405"/>
                        <a:pt x="4694617" y="4690615"/>
                        <a:pt x="4712329" y="4701826"/>
                      </a:cubicBezTo>
                      <a:lnTo>
                        <a:pt x="4729687" y="4709247"/>
                      </a:lnTo>
                      <a:lnTo>
                        <a:pt x="4759637" y="4716433"/>
                      </a:lnTo>
                      <a:cubicBezTo>
                        <a:pt x="4772091" y="4722659"/>
                        <a:pt x="4788283" y="4718924"/>
                        <a:pt x="4792019" y="4736357"/>
                      </a:cubicBezTo>
                      <a:cubicBezTo>
                        <a:pt x="4825647" y="4782431"/>
                        <a:pt x="4875465" y="4807336"/>
                        <a:pt x="4920301" y="4838467"/>
                      </a:cubicBezTo>
                      <a:cubicBezTo>
                        <a:pt x="4961401" y="4868353"/>
                        <a:pt x="4996275" y="4863372"/>
                        <a:pt x="5036129" y="4849675"/>
                      </a:cubicBezTo>
                      <a:lnTo>
                        <a:pt x="5040571" y="4849675"/>
                      </a:lnTo>
                      <a:lnTo>
                        <a:pt x="5042941" y="4848279"/>
                      </a:lnTo>
                      <a:cubicBezTo>
                        <a:pt x="5065357" y="4830849"/>
                        <a:pt x="5094001" y="4834584"/>
                        <a:pt x="5118907" y="4833339"/>
                      </a:cubicBezTo>
                      <a:cubicBezTo>
                        <a:pt x="5169967" y="4832094"/>
                        <a:pt x="5222271" y="4813419"/>
                        <a:pt x="5272085" y="4845789"/>
                      </a:cubicBezTo>
                      <a:cubicBezTo>
                        <a:pt x="5287029" y="4854505"/>
                        <a:pt x="5310691" y="4847034"/>
                        <a:pt x="5329371" y="4855750"/>
                      </a:cubicBezTo>
                      <a:cubicBezTo>
                        <a:pt x="5349297" y="4865710"/>
                        <a:pt x="5366731" y="4878160"/>
                        <a:pt x="5370467" y="4903060"/>
                      </a:cubicBezTo>
                      <a:cubicBezTo>
                        <a:pt x="5374203" y="4929205"/>
                        <a:pt x="5397865" y="4945391"/>
                        <a:pt x="5402847" y="4974026"/>
                      </a:cubicBezTo>
                      <a:cubicBezTo>
                        <a:pt x="5407517" y="5003906"/>
                        <a:pt x="5407517" y="5033008"/>
                        <a:pt x="5403197" y="5060729"/>
                      </a:cubicBezTo>
                      <a:cubicBezTo>
                        <a:pt x="5390237" y="5143893"/>
                        <a:pt x="5338399" y="5214625"/>
                        <a:pt x="5257141" y="5256643"/>
                      </a:cubicBezTo>
                      <a:cubicBezTo>
                        <a:pt x="5202345" y="5285279"/>
                        <a:pt x="5146305" y="5308935"/>
                        <a:pt x="5084037" y="5313915"/>
                      </a:cubicBezTo>
                      <a:cubicBezTo>
                        <a:pt x="5040451" y="5317649"/>
                        <a:pt x="5003091" y="5338815"/>
                        <a:pt x="4963239" y="5354999"/>
                      </a:cubicBezTo>
                      <a:cubicBezTo>
                        <a:pt x="4944559" y="5363715"/>
                        <a:pt x="4928369" y="5379901"/>
                        <a:pt x="4918407" y="5398575"/>
                      </a:cubicBezTo>
                      <a:cubicBezTo>
                        <a:pt x="4903463" y="5427211"/>
                        <a:pt x="4879801" y="5452111"/>
                        <a:pt x="4866103" y="5481991"/>
                      </a:cubicBezTo>
                      <a:cubicBezTo>
                        <a:pt x="4853649" y="5505647"/>
                        <a:pt x="4828741" y="5518097"/>
                        <a:pt x="4808817" y="5536773"/>
                      </a:cubicBezTo>
                      <a:lnTo>
                        <a:pt x="4793757" y="5550867"/>
                      </a:lnTo>
                      <a:lnTo>
                        <a:pt x="4778159" y="5595201"/>
                      </a:lnTo>
                      <a:cubicBezTo>
                        <a:pt x="4766019" y="5635477"/>
                        <a:pt x="4718865" y="5656083"/>
                        <a:pt x="4678715" y="5648589"/>
                      </a:cubicBezTo>
                      <a:lnTo>
                        <a:pt x="4657833" y="5638701"/>
                      </a:lnTo>
                      <a:lnTo>
                        <a:pt x="4653149" y="5638863"/>
                      </a:lnTo>
                      <a:cubicBezTo>
                        <a:pt x="4649413" y="5637619"/>
                        <a:pt x="4646921" y="5636373"/>
                        <a:pt x="4643185" y="5633883"/>
                      </a:cubicBezTo>
                      <a:cubicBezTo>
                        <a:pt x="4635713" y="5626413"/>
                        <a:pt x="4625751" y="5620189"/>
                        <a:pt x="4635713" y="5608983"/>
                      </a:cubicBezTo>
                      <a:cubicBezTo>
                        <a:pt x="4678055" y="5606493"/>
                        <a:pt x="4706699" y="5584083"/>
                        <a:pt x="4731605" y="5550467"/>
                      </a:cubicBezTo>
                      <a:cubicBezTo>
                        <a:pt x="4750285" y="5525567"/>
                        <a:pt x="4777683" y="5513117"/>
                        <a:pt x="4802589" y="5496931"/>
                      </a:cubicBezTo>
                      <a:cubicBezTo>
                        <a:pt x="4822515" y="5483237"/>
                        <a:pt x="4839951" y="5468297"/>
                        <a:pt x="4849913" y="5447131"/>
                      </a:cubicBezTo>
                      <a:cubicBezTo>
                        <a:pt x="4898481" y="5346285"/>
                        <a:pt x="4980675" y="5292749"/>
                        <a:pt x="5087773" y="5274073"/>
                      </a:cubicBezTo>
                      <a:cubicBezTo>
                        <a:pt x="5102717" y="5271583"/>
                        <a:pt x="5117663" y="5265359"/>
                        <a:pt x="5132607" y="5264113"/>
                      </a:cubicBezTo>
                      <a:cubicBezTo>
                        <a:pt x="5183665" y="5262869"/>
                        <a:pt x="5223517" y="5231743"/>
                        <a:pt x="5267103" y="5213069"/>
                      </a:cubicBezTo>
                      <a:cubicBezTo>
                        <a:pt x="5294501" y="5199373"/>
                        <a:pt x="5311935" y="5169493"/>
                        <a:pt x="5329371" y="5145837"/>
                      </a:cubicBezTo>
                      <a:cubicBezTo>
                        <a:pt x="5349297" y="5117203"/>
                        <a:pt x="5360505" y="5082342"/>
                        <a:pt x="5371713" y="5049972"/>
                      </a:cubicBezTo>
                      <a:cubicBezTo>
                        <a:pt x="5381675" y="5021337"/>
                        <a:pt x="5365485" y="4987721"/>
                        <a:pt x="5353033" y="4957841"/>
                      </a:cubicBezTo>
                      <a:cubicBezTo>
                        <a:pt x="5345561" y="4940411"/>
                        <a:pt x="5325635" y="4946636"/>
                        <a:pt x="5311935" y="4954106"/>
                      </a:cubicBezTo>
                      <a:cubicBezTo>
                        <a:pt x="5290765" y="4964066"/>
                        <a:pt x="5267103" y="4972781"/>
                        <a:pt x="5243441" y="4976516"/>
                      </a:cubicBezTo>
                      <a:cubicBezTo>
                        <a:pt x="5212309" y="4979006"/>
                        <a:pt x="5203591" y="4970291"/>
                        <a:pt x="5207327" y="4939166"/>
                      </a:cubicBezTo>
                      <a:cubicBezTo>
                        <a:pt x="5208573" y="4927960"/>
                        <a:pt x="5212309" y="4916755"/>
                        <a:pt x="5214799" y="4906795"/>
                      </a:cubicBezTo>
                      <a:cubicBezTo>
                        <a:pt x="5218535" y="4879405"/>
                        <a:pt x="5211063" y="4865710"/>
                        <a:pt x="5184911" y="4868200"/>
                      </a:cubicBezTo>
                      <a:cubicBezTo>
                        <a:pt x="5145059" y="4871935"/>
                        <a:pt x="5103963" y="4869445"/>
                        <a:pt x="5067849" y="4886875"/>
                      </a:cubicBezTo>
                      <a:cubicBezTo>
                        <a:pt x="5051659" y="4896835"/>
                        <a:pt x="5032979" y="4899325"/>
                        <a:pt x="5014299" y="4896835"/>
                      </a:cubicBezTo>
                      <a:cubicBezTo>
                        <a:pt x="4981919" y="4891855"/>
                        <a:pt x="4955767" y="4910530"/>
                        <a:pt x="4925879" y="4921735"/>
                      </a:cubicBezTo>
                      <a:cubicBezTo>
                        <a:pt x="4913425" y="4926715"/>
                        <a:pt x="4900971" y="4934185"/>
                        <a:pt x="4887273" y="4939166"/>
                      </a:cubicBezTo>
                      <a:cubicBezTo>
                        <a:pt x="4790137" y="4965311"/>
                        <a:pt x="4725379" y="5031297"/>
                        <a:pt x="4680547" y="5119693"/>
                      </a:cubicBezTo>
                      <a:cubicBezTo>
                        <a:pt x="4670583" y="5140857"/>
                        <a:pt x="4674319" y="5164513"/>
                        <a:pt x="4674319" y="5186923"/>
                      </a:cubicBezTo>
                      <a:cubicBezTo>
                        <a:pt x="4669337" y="5264113"/>
                        <a:pt x="4633223" y="5326365"/>
                        <a:pt x="4573447" y="5371185"/>
                      </a:cubicBezTo>
                      <a:cubicBezTo>
                        <a:pt x="4538577" y="5397331"/>
                        <a:pt x="4496235" y="5413515"/>
                        <a:pt x="4455139" y="5430945"/>
                      </a:cubicBezTo>
                      <a:cubicBezTo>
                        <a:pt x="4447667" y="5434681"/>
                        <a:pt x="4437703" y="5438415"/>
                        <a:pt x="4428987" y="5443395"/>
                      </a:cubicBezTo>
                      <a:cubicBezTo>
                        <a:pt x="4397853" y="5463317"/>
                        <a:pt x="4400343" y="5472031"/>
                        <a:pt x="4424005" y="5499421"/>
                      </a:cubicBezTo>
                      <a:cubicBezTo>
                        <a:pt x="4452647" y="5531793"/>
                        <a:pt x="4490009" y="5542997"/>
                        <a:pt x="4528613" y="5550467"/>
                      </a:cubicBezTo>
                      <a:cubicBezTo>
                        <a:pt x="4558503" y="5556693"/>
                        <a:pt x="4584655" y="5567897"/>
                        <a:pt x="4612053" y="5581593"/>
                      </a:cubicBezTo>
                      <a:cubicBezTo>
                        <a:pt x="4624505" y="5586573"/>
                        <a:pt x="4635713" y="5595287"/>
                        <a:pt x="4631977" y="5611473"/>
                      </a:cubicBezTo>
                      <a:cubicBezTo>
                        <a:pt x="4619525" y="5628903"/>
                        <a:pt x="4602089" y="5627659"/>
                        <a:pt x="4584655" y="5622679"/>
                      </a:cubicBezTo>
                      <a:cubicBezTo>
                        <a:pt x="4565975" y="5616453"/>
                        <a:pt x="4549785" y="5618943"/>
                        <a:pt x="4533595" y="5627659"/>
                      </a:cubicBezTo>
                      <a:cubicBezTo>
                        <a:pt x="4503707" y="5643843"/>
                        <a:pt x="4471329" y="5650069"/>
                        <a:pt x="4440195" y="5661273"/>
                      </a:cubicBezTo>
                      <a:cubicBezTo>
                        <a:pt x="4428987" y="5665009"/>
                        <a:pt x="4414043" y="5667499"/>
                        <a:pt x="4401589" y="5665009"/>
                      </a:cubicBezTo>
                      <a:cubicBezTo>
                        <a:pt x="4345549" y="5655049"/>
                        <a:pt x="4289507" y="5665009"/>
                        <a:pt x="4233467" y="5660029"/>
                      </a:cubicBezTo>
                      <a:cubicBezTo>
                        <a:pt x="4167463" y="5652559"/>
                        <a:pt x="4121387" y="5689909"/>
                        <a:pt x="4081535" y="5732239"/>
                      </a:cubicBezTo>
                      <a:cubicBezTo>
                        <a:pt x="4042929" y="5773325"/>
                        <a:pt x="3998097" y="5793245"/>
                        <a:pt x="3944547" y="5790755"/>
                      </a:cubicBezTo>
                      <a:cubicBezTo>
                        <a:pt x="3898469" y="5788265"/>
                        <a:pt x="3853637" y="5799471"/>
                        <a:pt x="3807559" y="5799471"/>
                      </a:cubicBezTo>
                      <a:cubicBezTo>
                        <a:pt x="3776425" y="5800715"/>
                        <a:pt x="3741555" y="5810675"/>
                        <a:pt x="3722875" y="5848025"/>
                      </a:cubicBezTo>
                      <a:cubicBezTo>
                        <a:pt x="3707931" y="5877907"/>
                        <a:pt x="3686761" y="5905297"/>
                        <a:pt x="3671817" y="5935177"/>
                      </a:cubicBezTo>
                      <a:cubicBezTo>
                        <a:pt x="3641929" y="5996183"/>
                        <a:pt x="3587133" y="6018593"/>
                        <a:pt x="3529847" y="6041003"/>
                      </a:cubicBezTo>
                      <a:cubicBezTo>
                        <a:pt x="3509921" y="6049719"/>
                        <a:pt x="3487505" y="6054699"/>
                        <a:pt x="3467579" y="6062169"/>
                      </a:cubicBezTo>
                      <a:cubicBezTo>
                        <a:pt x="3457617" y="6065903"/>
                        <a:pt x="3445163" y="6069639"/>
                        <a:pt x="3435201" y="6063413"/>
                      </a:cubicBezTo>
                      <a:cubicBezTo>
                        <a:pt x="3382897" y="6038513"/>
                        <a:pt x="3340555" y="6065903"/>
                        <a:pt x="3299459" y="6090803"/>
                      </a:cubicBezTo>
                      <a:cubicBezTo>
                        <a:pt x="3275797" y="6105743"/>
                        <a:pt x="3249645" y="6118193"/>
                        <a:pt x="3223493" y="6129399"/>
                      </a:cubicBezTo>
                      <a:cubicBezTo>
                        <a:pt x="3203567" y="6138113"/>
                        <a:pt x="3184887" y="6138113"/>
                        <a:pt x="3171187" y="6116949"/>
                      </a:cubicBezTo>
                      <a:cubicBezTo>
                        <a:pt x="3162471" y="6123173"/>
                        <a:pt x="3157489" y="6133133"/>
                        <a:pt x="3151263" y="6140603"/>
                      </a:cubicBezTo>
                      <a:cubicBezTo>
                        <a:pt x="3136317" y="6154299"/>
                        <a:pt x="3121373" y="6158035"/>
                        <a:pt x="3112657" y="6135623"/>
                      </a:cubicBezTo>
                      <a:cubicBezTo>
                        <a:pt x="3106429" y="6121929"/>
                        <a:pt x="3097713" y="6116949"/>
                        <a:pt x="3085259" y="6116949"/>
                      </a:cubicBezTo>
                      <a:cubicBezTo>
                        <a:pt x="3057861" y="6114459"/>
                        <a:pt x="3041671" y="6102009"/>
                        <a:pt x="3037935" y="6074619"/>
                      </a:cubicBezTo>
                      <a:cubicBezTo>
                        <a:pt x="3036691" y="6068393"/>
                        <a:pt x="3035445" y="6059679"/>
                        <a:pt x="3027973" y="6059679"/>
                      </a:cubicBezTo>
                      <a:cubicBezTo>
                        <a:pt x="3019255" y="6058433"/>
                        <a:pt x="3015519" y="6065903"/>
                        <a:pt x="3014275" y="6072129"/>
                      </a:cubicBezTo>
                      <a:cubicBezTo>
                        <a:pt x="3009293" y="6108233"/>
                        <a:pt x="2975669" y="6120683"/>
                        <a:pt x="2956989" y="6146829"/>
                      </a:cubicBezTo>
                      <a:cubicBezTo>
                        <a:pt x="2949517" y="6159279"/>
                        <a:pt x="2932081" y="6161769"/>
                        <a:pt x="2920873" y="6149319"/>
                      </a:cubicBezTo>
                      <a:cubicBezTo>
                        <a:pt x="2900947" y="6129399"/>
                        <a:pt x="2886003" y="6136869"/>
                        <a:pt x="2869815" y="6151809"/>
                      </a:cubicBezTo>
                      <a:cubicBezTo>
                        <a:pt x="2849889" y="6169239"/>
                        <a:pt x="2829963" y="6184179"/>
                        <a:pt x="2801321" y="6172975"/>
                      </a:cubicBezTo>
                      <a:cubicBezTo>
                        <a:pt x="2777659" y="6159279"/>
                        <a:pt x="2750261" y="6164259"/>
                        <a:pt x="2725355" y="6161769"/>
                      </a:cubicBezTo>
                      <a:cubicBezTo>
                        <a:pt x="2681767" y="6158035"/>
                        <a:pt x="2640671" y="6151809"/>
                        <a:pt x="2597083" y="6145583"/>
                      </a:cubicBezTo>
                      <a:lnTo>
                        <a:pt x="2561527" y="6138613"/>
                      </a:lnTo>
                      <a:lnTo>
                        <a:pt x="2591501" y="6149309"/>
                      </a:lnTo>
                      <a:cubicBezTo>
                        <a:pt x="2507759" y="6156819"/>
                        <a:pt x="2440265" y="6195619"/>
                        <a:pt x="2382769" y="6255699"/>
                      </a:cubicBezTo>
                      <a:cubicBezTo>
                        <a:pt x="2357771" y="6281985"/>
                        <a:pt x="2327775" y="6302011"/>
                        <a:pt x="2294027" y="6315779"/>
                      </a:cubicBezTo>
                      <a:cubicBezTo>
                        <a:pt x="2270279" y="6327043"/>
                        <a:pt x="2252781" y="6314527"/>
                        <a:pt x="2242783" y="6295753"/>
                      </a:cubicBezTo>
                      <a:cubicBezTo>
                        <a:pt x="2235283" y="6280733"/>
                        <a:pt x="2222785" y="6269467"/>
                        <a:pt x="2214035" y="6255699"/>
                      </a:cubicBezTo>
                      <a:cubicBezTo>
                        <a:pt x="2209035" y="6218149"/>
                        <a:pt x="2176539" y="6195619"/>
                        <a:pt x="2164039" y="6161825"/>
                      </a:cubicBezTo>
                      <a:cubicBezTo>
                        <a:pt x="2149041" y="6123023"/>
                        <a:pt x="2134043" y="6084223"/>
                        <a:pt x="2122793" y="6045421"/>
                      </a:cubicBezTo>
                      <a:cubicBezTo>
                        <a:pt x="2114043" y="6015381"/>
                        <a:pt x="2095295" y="5994103"/>
                        <a:pt x="2074047" y="5972825"/>
                      </a:cubicBezTo>
                      <a:cubicBezTo>
                        <a:pt x="2060299" y="5960309"/>
                        <a:pt x="2047801" y="5974077"/>
                        <a:pt x="2036551" y="5969069"/>
                      </a:cubicBezTo>
                      <a:cubicBezTo>
                        <a:pt x="2016553" y="5964063"/>
                        <a:pt x="2005303" y="5952799"/>
                        <a:pt x="2009053" y="5931521"/>
                      </a:cubicBezTo>
                      <a:cubicBezTo>
                        <a:pt x="2002805" y="5921507"/>
                        <a:pt x="1990305" y="5922759"/>
                        <a:pt x="1981557" y="5917751"/>
                      </a:cubicBezTo>
                      <a:cubicBezTo>
                        <a:pt x="1960307" y="5910241"/>
                        <a:pt x="1955309" y="5896473"/>
                        <a:pt x="1969057" y="5877699"/>
                      </a:cubicBezTo>
                      <a:lnTo>
                        <a:pt x="1970251" y="5878203"/>
                      </a:lnTo>
                      <a:lnTo>
                        <a:pt x="1889417" y="5835575"/>
                      </a:lnTo>
                      <a:cubicBezTo>
                        <a:pt x="1860151" y="5822503"/>
                        <a:pt x="1830573" y="5810053"/>
                        <a:pt x="1802553" y="5794491"/>
                      </a:cubicBezTo>
                      <a:lnTo>
                        <a:pt x="1796961" y="5789767"/>
                      </a:lnTo>
                      <a:lnTo>
                        <a:pt x="1767667" y="5806593"/>
                      </a:lnTo>
                      <a:cubicBezTo>
                        <a:pt x="1737857" y="5829045"/>
                        <a:pt x="1714245" y="5860073"/>
                        <a:pt x="1679299" y="5875001"/>
                      </a:cubicBezTo>
                      <a:lnTo>
                        <a:pt x="1677149" y="5875285"/>
                      </a:lnTo>
                      <a:lnTo>
                        <a:pt x="1680169" y="5875951"/>
                      </a:lnTo>
                      <a:cubicBezTo>
                        <a:pt x="1671315" y="5899829"/>
                        <a:pt x="1646021" y="5879721"/>
                        <a:pt x="1633373" y="5896059"/>
                      </a:cubicBezTo>
                      <a:cubicBezTo>
                        <a:pt x="1632107" y="5898571"/>
                        <a:pt x="1629579" y="5901085"/>
                        <a:pt x="1627049" y="5903599"/>
                      </a:cubicBezTo>
                      <a:cubicBezTo>
                        <a:pt x="1616931" y="5908625"/>
                        <a:pt x="1610607" y="5914909"/>
                        <a:pt x="1596695" y="5903599"/>
                      </a:cubicBezTo>
                      <a:cubicBezTo>
                        <a:pt x="1548635" y="5864639"/>
                        <a:pt x="1532193" y="5803061"/>
                        <a:pt x="1556223" y="5735197"/>
                      </a:cubicBezTo>
                      <a:cubicBezTo>
                        <a:pt x="1562547" y="5719489"/>
                        <a:pt x="1566657" y="5703151"/>
                        <a:pt x="1569187" y="5686499"/>
                      </a:cubicBezTo>
                      <a:lnTo>
                        <a:pt x="1572539" y="5637737"/>
                      </a:lnTo>
                      <a:lnTo>
                        <a:pt x="1572257" y="5637365"/>
                      </a:lnTo>
                      <a:lnTo>
                        <a:pt x="1560545" y="5625795"/>
                      </a:lnTo>
                      <a:lnTo>
                        <a:pt x="1539785" y="5610227"/>
                      </a:lnTo>
                      <a:cubicBezTo>
                        <a:pt x="1538541" y="5606493"/>
                        <a:pt x="1536049" y="5601513"/>
                        <a:pt x="1533559" y="5599023"/>
                      </a:cubicBezTo>
                      <a:cubicBezTo>
                        <a:pt x="1493707" y="5564163"/>
                        <a:pt x="1514879" y="5526811"/>
                        <a:pt x="1528577" y="5490707"/>
                      </a:cubicBezTo>
                      <a:cubicBezTo>
                        <a:pt x="1539785" y="5459581"/>
                        <a:pt x="1568429" y="5452111"/>
                        <a:pt x="1597071" y="5447131"/>
                      </a:cubicBezTo>
                      <a:cubicBezTo>
                        <a:pt x="1659339" y="5435925"/>
                        <a:pt x="1722851" y="5420985"/>
                        <a:pt x="1785119" y="5448377"/>
                      </a:cubicBezTo>
                      <a:cubicBezTo>
                        <a:pt x="1846141" y="5434681"/>
                        <a:pt x="1903427" y="5465807"/>
                        <a:pt x="1961957" y="5459581"/>
                      </a:cubicBezTo>
                      <a:cubicBezTo>
                        <a:pt x="1995581" y="5457091"/>
                        <a:pt x="2027961" y="5469541"/>
                        <a:pt x="2060339" y="5475767"/>
                      </a:cubicBezTo>
                      <a:cubicBezTo>
                        <a:pt x="2069057" y="5477011"/>
                        <a:pt x="2079019" y="5483237"/>
                        <a:pt x="2088983" y="5479501"/>
                      </a:cubicBezTo>
                      <a:cubicBezTo>
                        <a:pt x="2138797" y="5457091"/>
                        <a:pt x="2188611" y="5480747"/>
                        <a:pt x="2238425" y="5479501"/>
                      </a:cubicBezTo>
                      <a:cubicBezTo>
                        <a:pt x="2311899" y="5477011"/>
                        <a:pt x="2379149" y="5506891"/>
                        <a:pt x="2451379" y="5508137"/>
                      </a:cubicBezTo>
                      <a:cubicBezTo>
                        <a:pt x="2478775" y="5508137"/>
                        <a:pt x="2506173" y="5503157"/>
                        <a:pt x="2533571" y="5503157"/>
                      </a:cubicBezTo>
                      <a:cubicBezTo>
                        <a:pt x="2570931" y="5501911"/>
                        <a:pt x="2608291" y="5500667"/>
                        <a:pt x="2645651" y="5500667"/>
                      </a:cubicBezTo>
                      <a:cubicBezTo>
                        <a:pt x="2669313" y="5500667"/>
                        <a:pt x="2683013" y="5516851"/>
                        <a:pt x="2699201" y="5530547"/>
                      </a:cubicBezTo>
                      <a:lnTo>
                        <a:pt x="2705575" y="5535725"/>
                      </a:lnTo>
                      <a:lnTo>
                        <a:pt x="2717415" y="5535611"/>
                      </a:lnTo>
                      <a:cubicBezTo>
                        <a:pt x="2736623" y="5539231"/>
                        <a:pt x="2753203" y="5552305"/>
                        <a:pt x="2771885" y="5556975"/>
                      </a:cubicBezTo>
                      <a:cubicBezTo>
                        <a:pt x="2819213" y="5568181"/>
                        <a:pt x="2865295" y="5555729"/>
                        <a:pt x="2911377" y="5558219"/>
                      </a:cubicBezTo>
                      <a:cubicBezTo>
                        <a:pt x="2992331" y="5561955"/>
                        <a:pt x="3073285" y="5551993"/>
                        <a:pt x="3154241" y="5549503"/>
                      </a:cubicBezTo>
                      <a:cubicBezTo>
                        <a:pt x="3171677" y="5549503"/>
                        <a:pt x="3185377" y="5545767"/>
                        <a:pt x="3189113" y="5528333"/>
                      </a:cubicBezTo>
                      <a:cubicBezTo>
                        <a:pt x="3195341" y="5505919"/>
                        <a:pt x="3211531" y="5503429"/>
                        <a:pt x="3230213" y="5503429"/>
                      </a:cubicBezTo>
                      <a:cubicBezTo>
                        <a:pt x="3328605" y="5504675"/>
                        <a:pt x="3424505" y="5505919"/>
                        <a:pt x="3522897" y="5504675"/>
                      </a:cubicBezTo>
                      <a:cubicBezTo>
                        <a:pt x="3573961" y="5504675"/>
                        <a:pt x="3623779" y="5502183"/>
                        <a:pt x="3673597" y="5487241"/>
                      </a:cubicBezTo>
                      <a:cubicBezTo>
                        <a:pt x="3682315" y="5484751"/>
                        <a:pt x="3692279" y="5483505"/>
                        <a:pt x="3699751" y="5483505"/>
                      </a:cubicBezTo>
                      <a:cubicBezTo>
                        <a:pt x="3776971" y="5485995"/>
                        <a:pt x="3786933" y="5451129"/>
                        <a:pt x="3770743" y="5386375"/>
                      </a:cubicBezTo>
                      <a:cubicBezTo>
                        <a:pt x="3762025" y="5350263"/>
                        <a:pt x="3765761" y="5340301"/>
                        <a:pt x="3800633" y="5322869"/>
                      </a:cubicBezTo>
                      <a:cubicBezTo>
                        <a:pt x="3809353" y="5319133"/>
                        <a:pt x="3819315" y="5311661"/>
                        <a:pt x="3823053" y="5304189"/>
                      </a:cubicBezTo>
                      <a:cubicBezTo>
                        <a:pt x="3840799" y="5273369"/>
                        <a:pt x="3859949" y="5244651"/>
                        <a:pt x="3891007" y="5229591"/>
                      </a:cubicBezTo>
                      <a:lnTo>
                        <a:pt x="3923305" y="5220401"/>
                      </a:lnTo>
                      <a:lnTo>
                        <a:pt x="3926007" y="5212421"/>
                      </a:lnTo>
                      <a:cubicBezTo>
                        <a:pt x="3927253" y="5209151"/>
                        <a:pt x="3928809" y="5206351"/>
                        <a:pt x="3931299" y="5205105"/>
                      </a:cubicBezTo>
                      <a:cubicBezTo>
                        <a:pt x="3983599" y="5171485"/>
                        <a:pt x="4003521" y="5111716"/>
                        <a:pt x="4049595" y="5071870"/>
                      </a:cubicBezTo>
                      <a:cubicBezTo>
                        <a:pt x="4089441" y="5037004"/>
                        <a:pt x="4130533" y="5004629"/>
                        <a:pt x="4172871" y="4971009"/>
                      </a:cubicBezTo>
                      <a:lnTo>
                        <a:pt x="4172621" y="4972113"/>
                      </a:lnTo>
                      <a:lnTo>
                        <a:pt x="4176763" y="4967973"/>
                      </a:lnTo>
                      <a:cubicBezTo>
                        <a:pt x="4187971" y="4945559"/>
                        <a:pt x="4207899" y="4948049"/>
                        <a:pt x="4226581" y="4948049"/>
                      </a:cubicBezTo>
                      <a:cubicBezTo>
                        <a:pt x="4251489" y="4948049"/>
                        <a:pt x="4275153" y="4945559"/>
                        <a:pt x="4282627" y="4915673"/>
                      </a:cubicBezTo>
                      <a:cubicBezTo>
                        <a:pt x="4287609" y="4910692"/>
                        <a:pt x="4291345" y="4906956"/>
                        <a:pt x="4296327" y="4901975"/>
                      </a:cubicBezTo>
                      <a:lnTo>
                        <a:pt x="4296489" y="4901498"/>
                      </a:lnTo>
                      <a:lnTo>
                        <a:pt x="4289535" y="4876468"/>
                      </a:lnTo>
                      <a:cubicBezTo>
                        <a:pt x="4282865" y="4870684"/>
                        <a:pt x="4272939" y="4867558"/>
                        <a:pt x="4262391" y="4865057"/>
                      </a:cubicBezTo>
                      <a:cubicBezTo>
                        <a:pt x="4254947" y="4863806"/>
                        <a:pt x="4241297" y="4865057"/>
                        <a:pt x="4242539" y="4851301"/>
                      </a:cubicBezTo>
                      <a:cubicBezTo>
                        <a:pt x="4243779" y="4840047"/>
                        <a:pt x="4245019" y="4827542"/>
                        <a:pt x="4258669" y="4825041"/>
                      </a:cubicBezTo>
                      <a:cubicBezTo>
                        <a:pt x="4281005" y="4820039"/>
                        <a:pt x="4273559" y="4808785"/>
                        <a:pt x="4268597" y="4792528"/>
                      </a:cubicBezTo>
                      <a:cubicBezTo>
                        <a:pt x="4259911" y="4763767"/>
                        <a:pt x="4261151" y="4735006"/>
                        <a:pt x="4268597" y="4706245"/>
                      </a:cubicBezTo>
                      <a:cubicBezTo>
                        <a:pt x="4272319" y="4694990"/>
                        <a:pt x="4276041" y="4688738"/>
                        <a:pt x="4288449" y="4684986"/>
                      </a:cubicBezTo>
                      <a:cubicBezTo>
                        <a:pt x="4334361" y="4673732"/>
                        <a:pt x="4351733" y="4654975"/>
                        <a:pt x="4356697" y="4609957"/>
                      </a:cubicBezTo>
                      <a:cubicBezTo>
                        <a:pt x="4359179" y="4577445"/>
                        <a:pt x="4429907" y="4514920"/>
                        <a:pt x="4458447" y="4524924"/>
                      </a:cubicBezTo>
                      <a:cubicBezTo>
                        <a:pt x="4483265" y="4532427"/>
                        <a:pt x="4504359" y="4553685"/>
                        <a:pt x="4526695" y="4568691"/>
                      </a:cubicBezTo>
                      <a:cubicBezTo>
                        <a:pt x="4542205" y="4578695"/>
                        <a:pt x="4552131" y="4592763"/>
                        <a:pt x="4560663" y="4607769"/>
                      </a:cubicBezTo>
                      <a:lnTo>
                        <a:pt x="4584639" y="4649650"/>
                      </a:lnTo>
                      <a:lnTo>
                        <a:pt x="4586519" y="4651680"/>
                      </a:lnTo>
                      <a:lnTo>
                        <a:pt x="4592323" y="4653116"/>
                      </a:lnTo>
                      <a:lnTo>
                        <a:pt x="4604637" y="4649978"/>
                      </a:lnTo>
                      <a:cubicBezTo>
                        <a:pt x="4611121" y="4646086"/>
                        <a:pt x="4616815" y="4640793"/>
                        <a:pt x="4622507" y="4635810"/>
                      </a:cubicBezTo>
                      <a:lnTo>
                        <a:pt x="4642749" y="4635810"/>
                      </a:lnTo>
                      <a:lnTo>
                        <a:pt x="4643981" y="4636557"/>
                      </a:lnTo>
                      <a:lnTo>
                        <a:pt x="4638829" y="4629403"/>
                      </a:lnTo>
                      <a:cubicBezTo>
                        <a:pt x="4640075" y="4625664"/>
                        <a:pt x="4641321" y="4624418"/>
                        <a:pt x="4643813" y="4621925"/>
                      </a:cubicBezTo>
                      <a:cubicBezTo>
                        <a:pt x="4669987" y="4613200"/>
                        <a:pt x="4696159" y="4618186"/>
                        <a:pt x="4722333" y="4618186"/>
                      </a:cubicBezTo>
                      <a:cubicBezTo>
                        <a:pt x="4760969" y="4616939"/>
                        <a:pt x="4792127" y="4608214"/>
                        <a:pt x="4810823" y="4570822"/>
                      </a:cubicBezTo>
                      <a:cubicBezTo>
                        <a:pt x="4814561" y="4563344"/>
                        <a:pt x="4820793" y="4557112"/>
                        <a:pt x="4829517" y="4554619"/>
                      </a:cubicBezTo>
                      <a:cubicBezTo>
                        <a:pt x="4856937" y="4549633"/>
                        <a:pt x="4865661" y="4533430"/>
                        <a:pt x="4851951" y="4509748"/>
                      </a:cubicBezTo>
                      <a:cubicBezTo>
                        <a:pt x="4838241" y="4486066"/>
                        <a:pt x="4833257" y="4464877"/>
                        <a:pt x="4841981" y="4438703"/>
                      </a:cubicBezTo>
                      <a:cubicBezTo>
                        <a:pt x="4848213" y="4420007"/>
                        <a:pt x="4838241" y="4406296"/>
                        <a:pt x="4819547" y="4402557"/>
                      </a:cubicBezTo>
                      <a:cubicBezTo>
                        <a:pt x="4788389" y="4393832"/>
                        <a:pt x="4772187" y="4373890"/>
                        <a:pt x="4768447" y="4341483"/>
                      </a:cubicBezTo>
                      <a:cubicBezTo>
                        <a:pt x="4763461" y="4306583"/>
                        <a:pt x="4752245" y="4300351"/>
                        <a:pt x="4717347" y="4297859"/>
                      </a:cubicBezTo>
                      <a:cubicBezTo>
                        <a:pt x="4703637" y="4296612"/>
                        <a:pt x="4689929" y="4299105"/>
                        <a:pt x="4679957" y="4289134"/>
                      </a:cubicBezTo>
                      <a:cubicBezTo>
                        <a:pt x="4682451" y="4271684"/>
                        <a:pt x="4697407" y="4274177"/>
                        <a:pt x="4707377" y="4274177"/>
                      </a:cubicBezTo>
                      <a:cubicBezTo>
                        <a:pt x="4742275" y="4274177"/>
                        <a:pt x="4775925" y="4267945"/>
                        <a:pt x="4809575" y="4264206"/>
                      </a:cubicBezTo>
                      <a:cubicBezTo>
                        <a:pt x="4814561" y="4262959"/>
                        <a:pt x="4820793" y="4260466"/>
                        <a:pt x="4825779" y="4262959"/>
                      </a:cubicBezTo>
                      <a:cubicBezTo>
                        <a:pt x="4884355" y="4282902"/>
                        <a:pt x="4937949" y="4248002"/>
                        <a:pt x="4994033" y="4245509"/>
                      </a:cubicBezTo>
                      <a:cubicBezTo>
                        <a:pt x="5016467" y="4245509"/>
                        <a:pt x="5037655" y="4231799"/>
                        <a:pt x="5056349" y="4218088"/>
                      </a:cubicBezTo>
                      <a:cubicBezTo>
                        <a:pt x="5093739" y="4189421"/>
                        <a:pt x="5086261" y="4112144"/>
                        <a:pt x="5041393" y="4088462"/>
                      </a:cubicBezTo>
                      <a:cubicBezTo>
                        <a:pt x="4997773" y="4064780"/>
                        <a:pt x="4950411" y="4047330"/>
                        <a:pt x="4899311" y="4047330"/>
                      </a:cubicBezTo>
                      <a:cubicBezTo>
                        <a:pt x="4873139" y="4046084"/>
                        <a:pt x="4845719" y="4047330"/>
                        <a:pt x="4818301" y="4046084"/>
                      </a:cubicBezTo>
                      <a:cubicBezTo>
                        <a:pt x="4802097" y="4044838"/>
                        <a:pt x="4785895" y="4044838"/>
                        <a:pt x="4778417" y="4027388"/>
                      </a:cubicBezTo>
                      <a:cubicBezTo>
                        <a:pt x="4785895" y="4012431"/>
                        <a:pt x="4800851" y="4016170"/>
                        <a:pt x="4813315" y="4016170"/>
                      </a:cubicBezTo>
                      <a:cubicBezTo>
                        <a:pt x="4833257" y="4016170"/>
                        <a:pt x="4844473" y="4009938"/>
                        <a:pt x="4843227" y="3986256"/>
                      </a:cubicBezTo>
                      <a:cubicBezTo>
                        <a:pt x="4840735" y="3961328"/>
                        <a:pt x="4853197" y="3942632"/>
                        <a:pt x="4876877" y="3931414"/>
                      </a:cubicBezTo>
                      <a:cubicBezTo>
                        <a:pt x="4893081" y="3923936"/>
                        <a:pt x="4898065" y="3910225"/>
                        <a:pt x="4894327" y="3892776"/>
                      </a:cubicBezTo>
                      <a:cubicBezTo>
                        <a:pt x="4889341" y="3871587"/>
                        <a:pt x="4894327" y="3847905"/>
                        <a:pt x="4889341" y="3826716"/>
                      </a:cubicBezTo>
                      <a:cubicBezTo>
                        <a:pt x="4886849" y="3817991"/>
                        <a:pt x="4889341" y="3805527"/>
                        <a:pt x="4896819" y="3799295"/>
                      </a:cubicBezTo>
                      <a:cubicBezTo>
                        <a:pt x="4931717" y="3773120"/>
                        <a:pt x="4942933" y="3725757"/>
                        <a:pt x="4977831" y="3697089"/>
                      </a:cubicBezTo>
                      <a:cubicBezTo>
                        <a:pt x="4997773" y="3682133"/>
                        <a:pt x="5001511" y="3657204"/>
                        <a:pt x="5004003" y="3634769"/>
                      </a:cubicBezTo>
                      <a:cubicBezTo>
                        <a:pt x="5007743" y="3597377"/>
                        <a:pt x="5028931" y="3567463"/>
                        <a:pt x="5045133" y="3535056"/>
                      </a:cubicBezTo>
                      <a:cubicBezTo>
                        <a:pt x="5053857" y="3521346"/>
                        <a:pt x="5065073" y="3516360"/>
                        <a:pt x="5078783" y="3525085"/>
                      </a:cubicBezTo>
                      <a:cubicBezTo>
                        <a:pt x="5096233" y="3535056"/>
                        <a:pt x="5106203" y="3528824"/>
                        <a:pt x="5117419" y="3513867"/>
                      </a:cubicBezTo>
                      <a:cubicBezTo>
                        <a:pt x="5128637" y="3500157"/>
                        <a:pt x="5142347" y="3486446"/>
                        <a:pt x="5148579" y="3467750"/>
                      </a:cubicBezTo>
                      <a:cubicBezTo>
                        <a:pt x="5163535" y="3422879"/>
                        <a:pt x="5192201" y="3389226"/>
                        <a:pt x="5232083" y="3364298"/>
                      </a:cubicBezTo>
                      <a:cubicBezTo>
                        <a:pt x="5248285" y="3353081"/>
                        <a:pt x="5253271" y="3339370"/>
                        <a:pt x="5250777" y="3319428"/>
                      </a:cubicBezTo>
                      <a:cubicBezTo>
                        <a:pt x="5249531" y="3282035"/>
                        <a:pt x="5245793" y="3243397"/>
                        <a:pt x="5254517" y="3204758"/>
                      </a:cubicBezTo>
                      <a:cubicBezTo>
                        <a:pt x="5259503" y="3186062"/>
                        <a:pt x="5249531" y="3166119"/>
                        <a:pt x="5250777" y="3146177"/>
                      </a:cubicBezTo>
                      <a:cubicBezTo>
                        <a:pt x="5250777" y="3133713"/>
                        <a:pt x="5237069" y="3134959"/>
                        <a:pt x="5228343" y="3131220"/>
                      </a:cubicBezTo>
                      <a:cubicBezTo>
                        <a:pt x="5210895" y="3126234"/>
                        <a:pt x="5188461" y="3122494"/>
                        <a:pt x="5188461" y="3098813"/>
                      </a:cubicBezTo>
                      <a:cubicBezTo>
                        <a:pt x="5187215" y="3077624"/>
                        <a:pt x="5198433" y="3061420"/>
                        <a:pt x="5219619" y="3052696"/>
                      </a:cubicBezTo>
                      <a:cubicBezTo>
                        <a:pt x="5225851" y="3050203"/>
                        <a:pt x="5237069" y="3050203"/>
                        <a:pt x="5234575" y="3038985"/>
                      </a:cubicBezTo>
                      <a:cubicBezTo>
                        <a:pt x="5229591" y="3027767"/>
                        <a:pt x="5220865" y="3021535"/>
                        <a:pt x="5209649" y="3017796"/>
                      </a:cubicBezTo>
                      <a:cubicBezTo>
                        <a:pt x="5198433" y="3016550"/>
                        <a:pt x="5199679" y="3029014"/>
                        <a:pt x="5197185" y="3035246"/>
                      </a:cubicBezTo>
                      <a:cubicBezTo>
                        <a:pt x="5188461" y="3061420"/>
                        <a:pt x="5179737" y="3063913"/>
                        <a:pt x="5159795" y="3045217"/>
                      </a:cubicBezTo>
                      <a:cubicBezTo>
                        <a:pt x="5149825" y="3036492"/>
                        <a:pt x="5139853" y="3030260"/>
                        <a:pt x="5129883" y="3022782"/>
                      </a:cubicBezTo>
                      <a:cubicBezTo>
                        <a:pt x="5111189" y="3009071"/>
                        <a:pt x="5102463" y="2969186"/>
                        <a:pt x="5112435" y="2947997"/>
                      </a:cubicBezTo>
                      <a:cubicBezTo>
                        <a:pt x="5118667" y="2936780"/>
                        <a:pt x="5126145" y="2938026"/>
                        <a:pt x="5132375" y="2945504"/>
                      </a:cubicBezTo>
                      <a:cubicBezTo>
                        <a:pt x="5156057" y="2974172"/>
                        <a:pt x="5178491" y="2976665"/>
                        <a:pt x="5203417" y="2947997"/>
                      </a:cubicBezTo>
                      <a:cubicBezTo>
                        <a:pt x="5209649" y="2940519"/>
                        <a:pt x="5219619" y="2945504"/>
                        <a:pt x="5228343" y="2939272"/>
                      </a:cubicBezTo>
                      <a:cubicBezTo>
                        <a:pt x="5222113" y="2928055"/>
                        <a:pt x="5212141" y="2930547"/>
                        <a:pt x="5202171" y="2929301"/>
                      </a:cubicBezTo>
                      <a:cubicBezTo>
                        <a:pt x="5167273" y="2923069"/>
                        <a:pt x="5157303" y="2904373"/>
                        <a:pt x="5175999" y="2870720"/>
                      </a:cubicBezTo>
                      <a:cubicBezTo>
                        <a:pt x="5183477" y="2855763"/>
                        <a:pt x="5194693" y="2842052"/>
                        <a:pt x="5199679" y="2824603"/>
                      </a:cubicBezTo>
                      <a:cubicBezTo>
                        <a:pt x="5202171" y="2815878"/>
                        <a:pt x="5208403" y="2805907"/>
                        <a:pt x="5205911" y="2799675"/>
                      </a:cubicBezTo>
                      <a:cubicBezTo>
                        <a:pt x="5197185" y="2769761"/>
                        <a:pt x="5193447" y="2739847"/>
                        <a:pt x="5205911" y="2708687"/>
                      </a:cubicBezTo>
                      <a:cubicBezTo>
                        <a:pt x="5208403" y="2701208"/>
                        <a:pt x="5199679" y="2693730"/>
                        <a:pt x="5190955" y="2689991"/>
                      </a:cubicBezTo>
                      <a:cubicBezTo>
                        <a:pt x="5183477" y="2687498"/>
                        <a:pt x="5177245" y="2691237"/>
                        <a:pt x="5171013" y="2696223"/>
                      </a:cubicBezTo>
                      <a:cubicBezTo>
                        <a:pt x="5137361" y="2726136"/>
                        <a:pt x="5126145" y="2722397"/>
                        <a:pt x="5106203" y="2682512"/>
                      </a:cubicBezTo>
                      <a:cubicBezTo>
                        <a:pt x="5099971" y="2670048"/>
                        <a:pt x="5091247" y="2661323"/>
                        <a:pt x="5076291" y="2660077"/>
                      </a:cubicBezTo>
                      <a:cubicBezTo>
                        <a:pt x="5061335" y="2658830"/>
                        <a:pt x="5051365" y="2651352"/>
                        <a:pt x="5053857" y="2633902"/>
                      </a:cubicBezTo>
                      <a:cubicBezTo>
                        <a:pt x="5055103" y="2617699"/>
                        <a:pt x="5065073" y="2608974"/>
                        <a:pt x="5081277" y="2606481"/>
                      </a:cubicBezTo>
                      <a:cubicBezTo>
                        <a:pt x="5132375" y="2599003"/>
                        <a:pt x="5134869" y="2596510"/>
                        <a:pt x="5136115" y="2542914"/>
                      </a:cubicBezTo>
                      <a:cubicBezTo>
                        <a:pt x="5119913" y="2541668"/>
                        <a:pt x="5112435" y="2556625"/>
                        <a:pt x="5102463" y="2564103"/>
                      </a:cubicBezTo>
                      <a:cubicBezTo>
                        <a:pt x="5088755" y="2575321"/>
                        <a:pt x="5072551" y="2581553"/>
                        <a:pt x="5057595" y="2571582"/>
                      </a:cubicBezTo>
                      <a:cubicBezTo>
                        <a:pt x="5041393" y="2561610"/>
                        <a:pt x="5047625" y="2549146"/>
                        <a:pt x="5055103" y="2536682"/>
                      </a:cubicBezTo>
                      <a:cubicBezTo>
                        <a:pt x="5058843" y="2530450"/>
                        <a:pt x="5057595" y="2524218"/>
                        <a:pt x="5051365" y="2519232"/>
                      </a:cubicBezTo>
                      <a:cubicBezTo>
                        <a:pt x="5002757" y="2483087"/>
                        <a:pt x="5025191" y="2434477"/>
                        <a:pt x="5030177" y="2389606"/>
                      </a:cubicBezTo>
                      <a:cubicBezTo>
                        <a:pt x="5031423" y="2387113"/>
                        <a:pt x="5032669" y="2384620"/>
                        <a:pt x="5033915" y="2383374"/>
                      </a:cubicBezTo>
                      <a:cubicBezTo>
                        <a:pt x="5048871" y="2359692"/>
                        <a:pt x="5018959" y="2342242"/>
                        <a:pt x="5023945" y="2317314"/>
                      </a:cubicBezTo>
                      <a:cubicBezTo>
                        <a:pt x="5028931" y="2296125"/>
                        <a:pt x="5040147" y="2273690"/>
                        <a:pt x="5012729" y="2256240"/>
                      </a:cubicBezTo>
                      <a:cubicBezTo>
                        <a:pt x="5000265" y="2248762"/>
                        <a:pt x="5004003" y="2232558"/>
                        <a:pt x="5010235" y="2220094"/>
                      </a:cubicBezTo>
                      <a:cubicBezTo>
                        <a:pt x="5015221" y="2211369"/>
                        <a:pt x="5021453" y="2203891"/>
                        <a:pt x="5023945" y="2193920"/>
                      </a:cubicBezTo>
                      <a:cubicBezTo>
                        <a:pt x="5033915" y="2160267"/>
                        <a:pt x="5035163" y="2131599"/>
                        <a:pt x="4985309" y="2134092"/>
                      </a:cubicBezTo>
                      <a:cubicBezTo>
                        <a:pt x="4946673" y="2136585"/>
                        <a:pt x="4908037" y="2132846"/>
                        <a:pt x="4873139" y="2155281"/>
                      </a:cubicBezTo>
                      <a:cubicBezTo>
                        <a:pt x="4865661" y="2159020"/>
                        <a:pt x="4856937" y="2161513"/>
                        <a:pt x="4846965" y="2159020"/>
                      </a:cubicBezTo>
                      <a:cubicBezTo>
                        <a:pt x="4828271" y="2155281"/>
                        <a:pt x="4814561" y="2162759"/>
                        <a:pt x="4800851" y="2177716"/>
                      </a:cubicBezTo>
                      <a:cubicBezTo>
                        <a:pt x="4783403" y="2196412"/>
                        <a:pt x="4773433" y="2192673"/>
                        <a:pt x="4764709" y="2168991"/>
                      </a:cubicBezTo>
                      <a:cubicBezTo>
                        <a:pt x="4759723" y="2155281"/>
                        <a:pt x="4763461" y="2135338"/>
                        <a:pt x="4741027" y="2134092"/>
                      </a:cubicBezTo>
                      <a:cubicBezTo>
                        <a:pt x="4718593" y="2131599"/>
                        <a:pt x="4692421" y="2151542"/>
                        <a:pt x="4686189" y="2172731"/>
                      </a:cubicBezTo>
                      <a:cubicBezTo>
                        <a:pt x="4683697" y="2178963"/>
                        <a:pt x="4683697" y="2185195"/>
                        <a:pt x="4682451" y="2192673"/>
                      </a:cubicBezTo>
                      <a:cubicBezTo>
                        <a:pt x="4676219" y="2223833"/>
                        <a:pt x="4668741" y="2231312"/>
                        <a:pt x="4637583" y="2231312"/>
                      </a:cubicBezTo>
                      <a:cubicBezTo>
                        <a:pt x="4631351" y="2231312"/>
                        <a:pt x="4625119" y="2230066"/>
                        <a:pt x="4620133" y="2231312"/>
                      </a:cubicBezTo>
                      <a:cubicBezTo>
                        <a:pt x="4574019" y="2259979"/>
                        <a:pt x="4537875" y="2223833"/>
                        <a:pt x="4497993" y="2212616"/>
                      </a:cubicBezTo>
                      <a:cubicBezTo>
                        <a:pt x="4491761" y="2210123"/>
                        <a:pt x="4488023" y="2206384"/>
                        <a:pt x="4484283" y="2202645"/>
                      </a:cubicBezTo>
                      <a:cubicBezTo>
                        <a:pt x="4474313" y="2196412"/>
                        <a:pt x="4484283" y="2176470"/>
                        <a:pt x="4468081" y="2177716"/>
                      </a:cubicBezTo>
                      <a:cubicBezTo>
                        <a:pt x="4450633" y="2180209"/>
                        <a:pt x="4433183" y="2185195"/>
                        <a:pt x="4416981" y="2191427"/>
                      </a:cubicBezTo>
                      <a:cubicBezTo>
                        <a:pt x="4402025" y="2195166"/>
                        <a:pt x="4407011" y="2205137"/>
                        <a:pt x="4413243" y="2213862"/>
                      </a:cubicBezTo>
                      <a:cubicBezTo>
                        <a:pt x="4419475" y="2225080"/>
                        <a:pt x="4425705" y="2236298"/>
                        <a:pt x="4416981" y="2247515"/>
                      </a:cubicBezTo>
                      <a:cubicBezTo>
                        <a:pt x="4408257" y="2261226"/>
                        <a:pt x="4394547" y="2261226"/>
                        <a:pt x="4380837" y="2258733"/>
                      </a:cubicBezTo>
                      <a:cubicBezTo>
                        <a:pt x="4367129" y="2256240"/>
                        <a:pt x="4353419" y="2252501"/>
                        <a:pt x="4339709" y="2248762"/>
                      </a:cubicBezTo>
                      <a:cubicBezTo>
                        <a:pt x="4330985" y="2246269"/>
                        <a:pt x="4323507" y="2241283"/>
                        <a:pt x="4317275" y="2243776"/>
                      </a:cubicBezTo>
                      <a:cubicBezTo>
                        <a:pt x="4286117" y="2259979"/>
                        <a:pt x="4252465" y="2250008"/>
                        <a:pt x="4221307" y="2254994"/>
                      </a:cubicBezTo>
                      <a:cubicBezTo>
                        <a:pt x="4196381" y="2257487"/>
                        <a:pt x="4186409" y="2248762"/>
                        <a:pt x="4178931" y="2227573"/>
                      </a:cubicBezTo>
                      <a:cubicBezTo>
                        <a:pt x="4176439" y="2221341"/>
                        <a:pt x="4176439" y="2213862"/>
                        <a:pt x="4173947" y="2206384"/>
                      </a:cubicBezTo>
                      <a:cubicBezTo>
                        <a:pt x="4167715" y="2186441"/>
                        <a:pt x="4158991" y="2180209"/>
                        <a:pt x="4137803" y="2191427"/>
                      </a:cubicBezTo>
                      <a:cubicBezTo>
                        <a:pt x="4110383" y="2203891"/>
                        <a:pt x="4087949" y="2212616"/>
                        <a:pt x="4095427" y="2252501"/>
                      </a:cubicBezTo>
                      <a:cubicBezTo>
                        <a:pt x="4100413" y="2277429"/>
                        <a:pt x="4069255" y="2278675"/>
                        <a:pt x="4051805" y="2281168"/>
                      </a:cubicBezTo>
                      <a:cubicBezTo>
                        <a:pt x="4026879" y="2284908"/>
                        <a:pt x="4024387" y="2264965"/>
                        <a:pt x="4025633" y="2246269"/>
                      </a:cubicBezTo>
                      <a:cubicBezTo>
                        <a:pt x="3944621" y="2264965"/>
                        <a:pt x="3950853" y="2328532"/>
                        <a:pt x="3972041" y="2393345"/>
                      </a:cubicBezTo>
                      <a:cubicBezTo>
                        <a:pt x="3980765" y="2415780"/>
                        <a:pt x="3989489" y="2436969"/>
                        <a:pt x="3983257" y="2461898"/>
                      </a:cubicBezTo>
                      <a:cubicBezTo>
                        <a:pt x="3978273" y="2481840"/>
                        <a:pt x="3982011" y="2501783"/>
                        <a:pt x="3982011" y="2521725"/>
                      </a:cubicBezTo>
                      <a:cubicBezTo>
                        <a:pt x="3980765" y="2555378"/>
                        <a:pt x="3972041" y="2585292"/>
                        <a:pt x="3927173" y="2595263"/>
                      </a:cubicBezTo>
                      <a:cubicBezTo>
                        <a:pt x="3947115" y="2606481"/>
                        <a:pt x="3967055" y="2608974"/>
                        <a:pt x="3980765" y="2620192"/>
                      </a:cubicBezTo>
                      <a:cubicBezTo>
                        <a:pt x="4013169" y="2647613"/>
                        <a:pt x="4009431" y="2681266"/>
                        <a:pt x="3970795" y="2702455"/>
                      </a:cubicBezTo>
                      <a:cubicBezTo>
                        <a:pt x="3958331" y="2708687"/>
                        <a:pt x="3943375" y="2709933"/>
                        <a:pt x="3929665" y="2726136"/>
                      </a:cubicBezTo>
                      <a:cubicBezTo>
                        <a:pt x="3954593" y="2719904"/>
                        <a:pt x="3974533" y="2721151"/>
                        <a:pt x="3988243" y="2741093"/>
                      </a:cubicBezTo>
                      <a:cubicBezTo>
                        <a:pt x="3999461" y="2759789"/>
                        <a:pt x="4003199" y="2779732"/>
                        <a:pt x="3995721" y="2800921"/>
                      </a:cubicBezTo>
                      <a:cubicBezTo>
                        <a:pt x="3983257" y="2835820"/>
                        <a:pt x="3947115" y="2848284"/>
                        <a:pt x="3920941" y="2820863"/>
                      </a:cubicBezTo>
                      <a:cubicBezTo>
                        <a:pt x="3904739" y="2804660"/>
                        <a:pt x="3888537" y="2795935"/>
                        <a:pt x="3868595" y="2790950"/>
                      </a:cubicBezTo>
                      <a:cubicBezTo>
                        <a:pt x="3853639" y="2787210"/>
                        <a:pt x="3839929" y="2777239"/>
                        <a:pt x="3827467" y="2769761"/>
                      </a:cubicBezTo>
                      <a:cubicBezTo>
                        <a:pt x="3813757" y="2762282"/>
                        <a:pt x="3800047" y="2758543"/>
                        <a:pt x="3783845" y="2766021"/>
                      </a:cubicBezTo>
                      <a:cubicBezTo>
                        <a:pt x="3760165" y="2775993"/>
                        <a:pt x="3746455" y="2763529"/>
                        <a:pt x="3743961" y="2742340"/>
                      </a:cubicBezTo>
                      <a:cubicBezTo>
                        <a:pt x="3741469" y="2718658"/>
                        <a:pt x="3736483" y="2696223"/>
                        <a:pt x="3733991" y="2673787"/>
                      </a:cubicBezTo>
                      <a:cubicBezTo>
                        <a:pt x="3732745" y="2657584"/>
                        <a:pt x="3735237" y="2642627"/>
                        <a:pt x="3745209" y="2628916"/>
                      </a:cubicBezTo>
                      <a:cubicBezTo>
                        <a:pt x="3756425" y="2613960"/>
                        <a:pt x="3765149" y="2597756"/>
                        <a:pt x="3772627" y="2580307"/>
                      </a:cubicBezTo>
                      <a:cubicBezTo>
                        <a:pt x="3780105" y="2559118"/>
                        <a:pt x="3795061" y="2551639"/>
                        <a:pt x="3817495" y="2565350"/>
                      </a:cubicBezTo>
                      <a:cubicBezTo>
                        <a:pt x="3823727" y="2569089"/>
                        <a:pt x="3829959" y="2581553"/>
                        <a:pt x="3838683" y="2571582"/>
                      </a:cubicBezTo>
                      <a:cubicBezTo>
                        <a:pt x="3846161" y="2561610"/>
                        <a:pt x="3854885" y="2550393"/>
                        <a:pt x="3849901" y="2535436"/>
                      </a:cubicBezTo>
                      <a:cubicBezTo>
                        <a:pt x="3836191" y="2496797"/>
                        <a:pt x="3781351" y="2456912"/>
                        <a:pt x="3740223" y="2458158"/>
                      </a:cubicBezTo>
                      <a:cubicBezTo>
                        <a:pt x="3720281" y="2458158"/>
                        <a:pt x="3705325" y="2451926"/>
                        <a:pt x="3697847" y="2433230"/>
                      </a:cubicBezTo>
                      <a:cubicBezTo>
                        <a:pt x="3682891" y="2398331"/>
                        <a:pt x="3666689" y="2363431"/>
                        <a:pt x="3649241" y="2328532"/>
                      </a:cubicBezTo>
                      <a:cubicBezTo>
                        <a:pt x="3644255" y="2318561"/>
                        <a:pt x="3641763" y="2307343"/>
                        <a:pt x="3646747" y="2296125"/>
                      </a:cubicBezTo>
                      <a:cubicBezTo>
                        <a:pt x="3656719" y="2267458"/>
                        <a:pt x="3662951" y="2237544"/>
                        <a:pt x="3671675" y="2207630"/>
                      </a:cubicBezTo>
                      <a:cubicBezTo>
                        <a:pt x="3677907" y="2188934"/>
                        <a:pt x="3687877" y="2175224"/>
                        <a:pt x="3710311" y="2187688"/>
                      </a:cubicBezTo>
                      <a:cubicBezTo>
                        <a:pt x="3721527" y="2193920"/>
                        <a:pt x="3727759" y="2191427"/>
                        <a:pt x="3730253" y="2178963"/>
                      </a:cubicBezTo>
                      <a:cubicBezTo>
                        <a:pt x="3732745" y="2165252"/>
                        <a:pt x="3740223" y="2159020"/>
                        <a:pt x="3753933" y="2165252"/>
                      </a:cubicBezTo>
                      <a:cubicBezTo>
                        <a:pt x="3811263" y="2187688"/>
                        <a:pt x="3874827" y="2201398"/>
                        <a:pt x="3929665" y="2236298"/>
                      </a:cubicBezTo>
                      <a:cubicBezTo>
                        <a:pt x="3943375" y="2196412"/>
                        <a:pt x="3932159" y="2157774"/>
                        <a:pt x="3899753" y="2126614"/>
                      </a:cubicBezTo>
                      <a:cubicBezTo>
                        <a:pt x="3891029" y="2119135"/>
                        <a:pt x="3882305" y="2109164"/>
                        <a:pt x="3878565" y="2099193"/>
                      </a:cubicBezTo>
                      <a:cubicBezTo>
                        <a:pt x="3862363" y="2060554"/>
                        <a:pt x="3831205" y="2055568"/>
                        <a:pt x="3796307" y="2059307"/>
                      </a:cubicBezTo>
                      <a:cubicBezTo>
                        <a:pt x="3756425" y="2065540"/>
                        <a:pt x="3711557" y="2054322"/>
                        <a:pt x="3676659" y="2085482"/>
                      </a:cubicBezTo>
                      <a:cubicBezTo>
                        <a:pt x="3667935" y="2094207"/>
                        <a:pt x="3656719" y="2091714"/>
                        <a:pt x="3646747" y="2084236"/>
                      </a:cubicBezTo>
                      <a:cubicBezTo>
                        <a:pt x="3636777" y="2075511"/>
                        <a:pt x="3629299" y="2065540"/>
                        <a:pt x="3634285" y="2051829"/>
                      </a:cubicBezTo>
                      <a:cubicBezTo>
                        <a:pt x="3646747" y="2023162"/>
                        <a:pt x="3631791" y="2015683"/>
                        <a:pt x="3608111" y="2015683"/>
                      </a:cubicBezTo>
                      <a:cubicBezTo>
                        <a:pt x="3589417" y="2015683"/>
                        <a:pt x="3573215" y="2000726"/>
                        <a:pt x="3553273" y="2001973"/>
                      </a:cubicBezTo>
                      <a:cubicBezTo>
                        <a:pt x="3550781" y="2019422"/>
                        <a:pt x="3564491" y="2028147"/>
                        <a:pt x="3568229" y="2040611"/>
                      </a:cubicBezTo>
                      <a:cubicBezTo>
                        <a:pt x="3571969" y="2056815"/>
                        <a:pt x="3568229" y="2071772"/>
                        <a:pt x="3553273" y="2080496"/>
                      </a:cubicBezTo>
                      <a:cubicBezTo>
                        <a:pt x="3544861" y="2086106"/>
                        <a:pt x="3535045" y="2094519"/>
                        <a:pt x="3524881" y="2089962"/>
                      </a:cubicBezTo>
                      <a:lnTo>
                        <a:pt x="3514665" y="2080523"/>
                      </a:lnTo>
                      <a:lnTo>
                        <a:pt x="3494415" y="2082286"/>
                      </a:lnTo>
                      <a:cubicBezTo>
                        <a:pt x="3484769" y="2081974"/>
                        <a:pt x="3475123" y="2081662"/>
                        <a:pt x="3465789" y="2084778"/>
                      </a:cubicBezTo>
                      <a:cubicBezTo>
                        <a:pt x="3452097" y="2087271"/>
                        <a:pt x="3445873" y="2078546"/>
                        <a:pt x="3443385" y="2066082"/>
                      </a:cubicBezTo>
                      <a:cubicBezTo>
                        <a:pt x="3440895" y="2053619"/>
                        <a:pt x="3440895" y="2041155"/>
                        <a:pt x="3427203" y="2031183"/>
                      </a:cubicBezTo>
                      <a:cubicBezTo>
                        <a:pt x="3420981" y="2058604"/>
                        <a:pt x="3417247" y="2086025"/>
                        <a:pt x="3378661" y="2072314"/>
                      </a:cubicBezTo>
                      <a:cubicBezTo>
                        <a:pt x="3369949" y="2069822"/>
                        <a:pt x="3368705" y="2082286"/>
                        <a:pt x="3368705" y="2089764"/>
                      </a:cubicBezTo>
                      <a:cubicBezTo>
                        <a:pt x="3368705" y="2104721"/>
                        <a:pt x="3376173" y="2117185"/>
                        <a:pt x="3384885" y="2128402"/>
                      </a:cubicBezTo>
                      <a:cubicBezTo>
                        <a:pt x="3392353" y="2138373"/>
                        <a:pt x="3397331" y="2149591"/>
                        <a:pt x="3397331" y="2163301"/>
                      </a:cubicBezTo>
                      <a:cubicBezTo>
                        <a:pt x="3397331" y="2177011"/>
                        <a:pt x="3392353" y="2188229"/>
                        <a:pt x="3378661" y="2193214"/>
                      </a:cubicBezTo>
                      <a:cubicBezTo>
                        <a:pt x="3363725" y="2199446"/>
                        <a:pt x="3355013" y="2190722"/>
                        <a:pt x="3348789" y="2179504"/>
                      </a:cubicBezTo>
                      <a:cubicBezTo>
                        <a:pt x="3345055" y="2174519"/>
                        <a:pt x="3345055" y="2168287"/>
                        <a:pt x="3338833" y="2164547"/>
                      </a:cubicBezTo>
                      <a:cubicBezTo>
                        <a:pt x="3322651" y="2184490"/>
                        <a:pt x="3300247" y="2194461"/>
                        <a:pt x="3280333" y="2210664"/>
                      </a:cubicBezTo>
                      <a:cubicBezTo>
                        <a:pt x="3270375" y="2218142"/>
                        <a:pt x="3257929" y="2221882"/>
                        <a:pt x="3246727" y="2214403"/>
                      </a:cubicBezTo>
                      <a:cubicBezTo>
                        <a:pt x="3233035" y="2206925"/>
                        <a:pt x="3230547" y="2193214"/>
                        <a:pt x="3231791" y="2179504"/>
                      </a:cubicBezTo>
                      <a:cubicBezTo>
                        <a:pt x="3235525" y="2157069"/>
                        <a:pt x="3250461" y="2140866"/>
                        <a:pt x="3262907" y="2122170"/>
                      </a:cubicBezTo>
                      <a:cubicBezTo>
                        <a:pt x="3272865" y="2108460"/>
                        <a:pt x="3279089" y="2097242"/>
                        <a:pt x="3270375" y="2079793"/>
                      </a:cubicBezTo>
                      <a:cubicBezTo>
                        <a:pt x="3261663" y="2061097"/>
                        <a:pt x="3271621" y="2043647"/>
                        <a:pt x="3279089" y="2027444"/>
                      </a:cubicBezTo>
                      <a:cubicBezTo>
                        <a:pt x="3282823" y="2017473"/>
                        <a:pt x="3286557" y="2006256"/>
                        <a:pt x="3272865" y="2001270"/>
                      </a:cubicBezTo>
                      <a:cubicBezTo>
                        <a:pt x="3256685" y="1996285"/>
                        <a:pt x="3259173" y="2011241"/>
                        <a:pt x="3257929" y="2019966"/>
                      </a:cubicBezTo>
                      <a:cubicBezTo>
                        <a:pt x="3255439" y="2041155"/>
                        <a:pt x="3244237" y="2052372"/>
                        <a:pt x="3221833" y="2047387"/>
                      </a:cubicBezTo>
                      <a:cubicBezTo>
                        <a:pt x="3211877" y="2043647"/>
                        <a:pt x="3200675" y="2047387"/>
                        <a:pt x="3189473" y="2049879"/>
                      </a:cubicBezTo>
                      <a:cubicBezTo>
                        <a:pt x="3168313" y="2057358"/>
                        <a:pt x="3148399" y="2048633"/>
                        <a:pt x="3130973" y="2036169"/>
                      </a:cubicBezTo>
                      <a:cubicBezTo>
                        <a:pt x="3122261" y="2028691"/>
                        <a:pt x="3118527" y="2013734"/>
                        <a:pt x="3102345" y="2024952"/>
                      </a:cubicBezTo>
                      <a:cubicBezTo>
                        <a:pt x="3088655" y="2037415"/>
                        <a:pt x="3066251" y="2047387"/>
                        <a:pt x="3074963" y="2069822"/>
                      </a:cubicBezTo>
                      <a:cubicBezTo>
                        <a:pt x="3084921" y="2098489"/>
                        <a:pt x="3072473" y="2114692"/>
                        <a:pt x="3056293" y="2134634"/>
                      </a:cubicBezTo>
                      <a:cubicBezTo>
                        <a:pt x="3038867" y="2155823"/>
                        <a:pt x="3021443" y="2177011"/>
                        <a:pt x="3005261" y="2198200"/>
                      </a:cubicBezTo>
                      <a:cubicBezTo>
                        <a:pt x="2991571" y="2216896"/>
                        <a:pt x="2974145" y="2229360"/>
                        <a:pt x="2952985" y="2236838"/>
                      </a:cubicBezTo>
                      <a:cubicBezTo>
                        <a:pt x="2994059" y="2241824"/>
                        <a:pt x="3011485" y="2267998"/>
                        <a:pt x="2991571" y="2300404"/>
                      </a:cubicBezTo>
                      <a:cubicBezTo>
                        <a:pt x="2984103" y="2312868"/>
                        <a:pt x="2990325" y="2317854"/>
                        <a:pt x="2997793" y="2324086"/>
                      </a:cubicBezTo>
                      <a:cubicBezTo>
                        <a:pt x="3012729" y="2339042"/>
                        <a:pt x="3022687" y="2356492"/>
                        <a:pt x="3023931" y="2378927"/>
                      </a:cubicBezTo>
                      <a:cubicBezTo>
                        <a:pt x="3025177" y="2401362"/>
                        <a:pt x="3041357" y="2413826"/>
                        <a:pt x="3058783" y="2422551"/>
                      </a:cubicBezTo>
                      <a:cubicBezTo>
                        <a:pt x="3082431" y="2435015"/>
                        <a:pt x="3108569" y="2444986"/>
                        <a:pt x="3108569" y="2478638"/>
                      </a:cubicBezTo>
                      <a:cubicBezTo>
                        <a:pt x="3108569" y="2484870"/>
                        <a:pt x="3113547" y="2486117"/>
                        <a:pt x="3119771" y="2489856"/>
                      </a:cubicBezTo>
                      <a:cubicBezTo>
                        <a:pt x="3157111" y="2509798"/>
                        <a:pt x="3167069" y="2553422"/>
                        <a:pt x="3138441" y="2587074"/>
                      </a:cubicBezTo>
                      <a:cubicBezTo>
                        <a:pt x="3124749" y="2602031"/>
                        <a:pt x="3117281" y="2618234"/>
                        <a:pt x="3112303" y="2635684"/>
                      </a:cubicBezTo>
                      <a:cubicBezTo>
                        <a:pt x="3103591" y="2664351"/>
                        <a:pt x="3086165" y="2688032"/>
                        <a:pt x="3063761" y="2706728"/>
                      </a:cubicBezTo>
                      <a:cubicBezTo>
                        <a:pt x="3053803" y="2715453"/>
                        <a:pt x="3042601" y="2724178"/>
                        <a:pt x="3036379" y="2737888"/>
                      </a:cubicBezTo>
                      <a:cubicBezTo>
                        <a:pt x="3031399" y="2746613"/>
                        <a:pt x="3025177" y="2751598"/>
                        <a:pt x="3015219" y="2752845"/>
                      </a:cubicBezTo>
                      <a:cubicBezTo>
                        <a:pt x="2961699" y="2759077"/>
                        <a:pt x="2918135" y="2821396"/>
                        <a:pt x="2929337" y="2873745"/>
                      </a:cubicBezTo>
                      <a:cubicBezTo>
                        <a:pt x="2939295" y="2928586"/>
                        <a:pt x="2935561" y="2936064"/>
                        <a:pt x="2882039" y="2958499"/>
                      </a:cubicBezTo>
                      <a:cubicBezTo>
                        <a:pt x="2870837" y="2963485"/>
                        <a:pt x="2860881" y="2973456"/>
                        <a:pt x="2853413" y="2983427"/>
                      </a:cubicBezTo>
                      <a:cubicBezTo>
                        <a:pt x="2812339" y="3043254"/>
                        <a:pt x="2748861" y="3050732"/>
                        <a:pt x="2684137" y="3051979"/>
                      </a:cubicBezTo>
                      <a:cubicBezTo>
                        <a:pt x="2669201" y="3051979"/>
                        <a:pt x="2659245" y="3042008"/>
                        <a:pt x="2653021" y="3029544"/>
                      </a:cubicBezTo>
                      <a:cubicBezTo>
                        <a:pt x="2625639" y="2982181"/>
                        <a:pt x="2608213" y="2931079"/>
                        <a:pt x="2593277" y="2879977"/>
                      </a:cubicBezTo>
                      <a:cubicBezTo>
                        <a:pt x="2585809" y="2852556"/>
                        <a:pt x="2585809" y="2823889"/>
                        <a:pt x="2582075" y="2795222"/>
                      </a:cubicBezTo>
                      <a:cubicBezTo>
                        <a:pt x="2574607" y="2752845"/>
                        <a:pt x="2550959" y="2716699"/>
                        <a:pt x="2537267" y="2676815"/>
                      </a:cubicBezTo>
                      <a:cubicBezTo>
                        <a:pt x="2533533" y="2665597"/>
                        <a:pt x="2527309" y="2656872"/>
                        <a:pt x="2519841" y="2649394"/>
                      </a:cubicBezTo>
                      <a:cubicBezTo>
                        <a:pt x="2507395" y="2636930"/>
                        <a:pt x="2497437" y="2631945"/>
                        <a:pt x="2483747" y="2646901"/>
                      </a:cubicBezTo>
                      <a:cubicBezTo>
                        <a:pt x="2468811" y="2664351"/>
                        <a:pt x="2445161" y="2668090"/>
                        <a:pt x="2424003" y="2673076"/>
                      </a:cubicBezTo>
                      <a:cubicBezTo>
                        <a:pt x="2380439" y="2684293"/>
                        <a:pt x="2375461" y="2693018"/>
                        <a:pt x="2380439" y="2736642"/>
                      </a:cubicBezTo>
                      <a:cubicBezTo>
                        <a:pt x="2386663" y="2786497"/>
                        <a:pt x="2366747" y="2803947"/>
                        <a:pt x="2311981" y="2811425"/>
                      </a:cubicBezTo>
                      <a:cubicBezTo>
                        <a:pt x="2305759" y="2812671"/>
                        <a:pt x="2300779" y="2810179"/>
                        <a:pt x="2295801" y="2808932"/>
                      </a:cubicBezTo>
                      <a:cubicBezTo>
                        <a:pt x="2282109" y="2807686"/>
                        <a:pt x="2269663" y="2811425"/>
                        <a:pt x="2267173" y="2825135"/>
                      </a:cubicBezTo>
                      <a:cubicBezTo>
                        <a:pt x="2264685" y="2838846"/>
                        <a:pt x="2278375" y="2843831"/>
                        <a:pt x="2287089" y="2847570"/>
                      </a:cubicBezTo>
                      <a:cubicBezTo>
                        <a:pt x="2311981" y="2855049"/>
                        <a:pt x="2339365" y="2857542"/>
                        <a:pt x="2364259" y="2863774"/>
                      </a:cubicBezTo>
                      <a:cubicBezTo>
                        <a:pt x="2401599" y="2872498"/>
                        <a:pt x="2411555" y="2897426"/>
                        <a:pt x="2390397" y="2928586"/>
                      </a:cubicBezTo>
                      <a:cubicBezTo>
                        <a:pt x="2381683" y="2941050"/>
                        <a:pt x="2370481" y="2948528"/>
                        <a:pt x="2358035" y="2957253"/>
                      </a:cubicBezTo>
                      <a:cubicBezTo>
                        <a:pt x="2326919" y="2979688"/>
                        <a:pt x="2326919" y="3007109"/>
                        <a:pt x="2356791" y="3030790"/>
                      </a:cubicBezTo>
                      <a:cubicBezTo>
                        <a:pt x="2375461" y="3046993"/>
                        <a:pt x="2394131" y="3064443"/>
                        <a:pt x="2414045" y="3079399"/>
                      </a:cubicBezTo>
                      <a:cubicBezTo>
                        <a:pt x="2427737" y="3089371"/>
                        <a:pt x="2433959" y="3105574"/>
                        <a:pt x="2435205" y="3121777"/>
                      </a:cubicBezTo>
                      <a:cubicBezTo>
                        <a:pt x="2438939" y="3141719"/>
                        <a:pt x="2445161" y="3157922"/>
                        <a:pt x="2466321" y="3165400"/>
                      </a:cubicBezTo>
                      <a:cubicBezTo>
                        <a:pt x="2489969" y="3175372"/>
                        <a:pt x="2489969" y="3200299"/>
                        <a:pt x="2489969" y="3222735"/>
                      </a:cubicBezTo>
                      <a:cubicBezTo>
                        <a:pt x="2491215" y="3241430"/>
                        <a:pt x="2488725" y="3258880"/>
                        <a:pt x="2492459" y="3278822"/>
                      </a:cubicBezTo>
                      <a:cubicBezTo>
                        <a:pt x="2494949" y="3287547"/>
                        <a:pt x="2494949" y="3297518"/>
                        <a:pt x="2487481" y="3303750"/>
                      </a:cubicBezTo>
                      <a:cubicBezTo>
                        <a:pt x="2461343" y="3328678"/>
                        <a:pt x="2476279" y="3351113"/>
                        <a:pt x="2488725" y="3374794"/>
                      </a:cubicBezTo>
                      <a:cubicBezTo>
                        <a:pt x="2512373" y="3413433"/>
                        <a:pt x="2533533" y="3453317"/>
                        <a:pt x="2569629" y="3481984"/>
                      </a:cubicBezTo>
                      <a:cubicBezTo>
                        <a:pt x="2579585" y="3490709"/>
                        <a:pt x="2587053" y="3503173"/>
                        <a:pt x="2583319" y="3516883"/>
                      </a:cubicBezTo>
                      <a:cubicBezTo>
                        <a:pt x="2578341" y="3539318"/>
                        <a:pt x="2588299" y="3554275"/>
                        <a:pt x="2600745" y="3571724"/>
                      </a:cubicBezTo>
                      <a:cubicBezTo>
                        <a:pt x="2606969" y="3580449"/>
                        <a:pt x="2613191" y="3586681"/>
                        <a:pt x="2624393" y="3577956"/>
                      </a:cubicBezTo>
                      <a:cubicBezTo>
                        <a:pt x="2629373" y="3574217"/>
                        <a:pt x="2635595" y="3572971"/>
                        <a:pt x="2643063" y="3575463"/>
                      </a:cubicBezTo>
                      <a:cubicBezTo>
                        <a:pt x="2685383" y="3586681"/>
                        <a:pt x="2710275" y="3569232"/>
                        <a:pt x="2720233" y="3528101"/>
                      </a:cubicBezTo>
                      <a:cubicBezTo>
                        <a:pt x="2732679" y="3480738"/>
                        <a:pt x="2738903" y="3433375"/>
                        <a:pt x="2732679" y="3384766"/>
                      </a:cubicBezTo>
                      <a:cubicBezTo>
                        <a:pt x="2728945" y="3362330"/>
                        <a:pt x="2747615" y="3351113"/>
                        <a:pt x="2763797" y="3342388"/>
                      </a:cubicBezTo>
                      <a:cubicBezTo>
                        <a:pt x="2779977" y="3333663"/>
                        <a:pt x="2789935" y="3344881"/>
                        <a:pt x="2799891" y="3354852"/>
                      </a:cubicBezTo>
                      <a:cubicBezTo>
                        <a:pt x="2823541" y="3374794"/>
                        <a:pt x="2847189" y="3389751"/>
                        <a:pt x="2845945" y="3428389"/>
                      </a:cubicBezTo>
                      <a:cubicBezTo>
                        <a:pt x="2844699" y="3457056"/>
                        <a:pt x="2906933" y="3476999"/>
                        <a:pt x="2934315" y="3458303"/>
                      </a:cubicBezTo>
                      <a:cubicBezTo>
                        <a:pt x="2960453" y="3438360"/>
                        <a:pt x="2994059" y="3435868"/>
                        <a:pt x="3021443" y="3420911"/>
                      </a:cubicBezTo>
                      <a:cubicBezTo>
                        <a:pt x="3028911" y="3417172"/>
                        <a:pt x="3036379" y="3415925"/>
                        <a:pt x="3043847" y="3419665"/>
                      </a:cubicBezTo>
                      <a:cubicBezTo>
                        <a:pt x="3066251" y="3428389"/>
                        <a:pt x="3087409" y="3424650"/>
                        <a:pt x="3106079" y="3410940"/>
                      </a:cubicBezTo>
                      <a:cubicBezTo>
                        <a:pt x="3109813" y="3408447"/>
                        <a:pt x="3114793" y="3404708"/>
                        <a:pt x="3118527" y="3405954"/>
                      </a:cubicBezTo>
                      <a:cubicBezTo>
                        <a:pt x="3157111" y="3417172"/>
                        <a:pt x="3198185" y="3412186"/>
                        <a:pt x="3236769" y="3422157"/>
                      </a:cubicBezTo>
                      <a:cubicBezTo>
                        <a:pt x="3249217" y="3425896"/>
                        <a:pt x="3260419" y="3433375"/>
                        <a:pt x="3275355" y="3429636"/>
                      </a:cubicBezTo>
                      <a:cubicBezTo>
                        <a:pt x="3300247" y="3425896"/>
                        <a:pt x="3311449" y="3439607"/>
                        <a:pt x="3300247" y="3463288"/>
                      </a:cubicBezTo>
                      <a:cubicBezTo>
                        <a:pt x="3294025" y="3478245"/>
                        <a:pt x="3287801" y="3490709"/>
                        <a:pt x="3292779" y="3506912"/>
                      </a:cubicBezTo>
                      <a:cubicBezTo>
                        <a:pt x="3301493" y="3536825"/>
                        <a:pt x="3321407" y="3545550"/>
                        <a:pt x="3348789" y="3530593"/>
                      </a:cubicBezTo>
                      <a:cubicBezTo>
                        <a:pt x="3372439" y="3518130"/>
                        <a:pt x="3397331" y="3504419"/>
                        <a:pt x="3408533" y="3476999"/>
                      </a:cubicBezTo>
                      <a:cubicBezTo>
                        <a:pt x="3411023" y="3469520"/>
                        <a:pt x="3418491" y="3463288"/>
                        <a:pt x="3427203" y="3464535"/>
                      </a:cubicBezTo>
                      <a:cubicBezTo>
                        <a:pt x="3462055" y="3469520"/>
                        <a:pt x="3499395" y="3463288"/>
                        <a:pt x="3529267" y="3490709"/>
                      </a:cubicBezTo>
                      <a:cubicBezTo>
                        <a:pt x="3535489" y="3495694"/>
                        <a:pt x="3541713" y="3503173"/>
                        <a:pt x="3549181" y="3501926"/>
                      </a:cubicBezTo>
                      <a:cubicBezTo>
                        <a:pt x="3582787" y="3496941"/>
                        <a:pt x="3601457" y="3519376"/>
                        <a:pt x="3618883" y="3541811"/>
                      </a:cubicBezTo>
                      <a:cubicBezTo>
                        <a:pt x="3626351" y="3550536"/>
                        <a:pt x="3636307" y="3558014"/>
                        <a:pt x="3646265" y="3559260"/>
                      </a:cubicBezTo>
                      <a:cubicBezTo>
                        <a:pt x="3684227" y="3563623"/>
                        <a:pt x="3721257" y="3571725"/>
                        <a:pt x="3758129" y="3580605"/>
                      </a:cubicBezTo>
                      <a:lnTo>
                        <a:pt x="3824933" y="3596274"/>
                      </a:lnTo>
                      <a:lnTo>
                        <a:pt x="3809437" y="3587175"/>
                      </a:lnTo>
                      <a:cubicBezTo>
                        <a:pt x="3790737" y="3580789"/>
                        <a:pt x="3770793" y="3577674"/>
                        <a:pt x="3750223" y="3576428"/>
                      </a:cubicBezTo>
                      <a:cubicBezTo>
                        <a:pt x="3715319" y="3576428"/>
                        <a:pt x="3690387" y="3546522"/>
                        <a:pt x="3656729" y="3540292"/>
                      </a:cubicBezTo>
                      <a:cubicBezTo>
                        <a:pt x="3648003" y="3537800"/>
                        <a:pt x="3650497" y="3527831"/>
                        <a:pt x="3651743" y="3519109"/>
                      </a:cubicBezTo>
                      <a:cubicBezTo>
                        <a:pt x="3654237" y="3506648"/>
                        <a:pt x="3646757" y="3497926"/>
                        <a:pt x="3633045" y="3497926"/>
                      </a:cubicBezTo>
                      <a:cubicBezTo>
                        <a:pt x="3610605" y="3497926"/>
                        <a:pt x="3609359" y="3484219"/>
                        <a:pt x="3609359" y="3466774"/>
                      </a:cubicBezTo>
                      <a:cubicBezTo>
                        <a:pt x="3609359" y="3392010"/>
                        <a:pt x="3648003" y="3349644"/>
                        <a:pt x="3730279" y="3318493"/>
                      </a:cubicBezTo>
                      <a:cubicBezTo>
                        <a:pt x="3767677" y="3303540"/>
                        <a:pt x="3801335" y="3274880"/>
                        <a:pt x="3821279" y="3237499"/>
                      </a:cubicBezTo>
                      <a:cubicBezTo>
                        <a:pt x="3831253" y="3220054"/>
                        <a:pt x="3846211" y="3218808"/>
                        <a:pt x="3862417" y="3212577"/>
                      </a:cubicBezTo>
                      <a:cubicBezTo>
                        <a:pt x="3904801" y="3196378"/>
                        <a:pt x="3938459" y="3196378"/>
                        <a:pt x="3974611" y="3227530"/>
                      </a:cubicBezTo>
                      <a:cubicBezTo>
                        <a:pt x="3983337" y="3236252"/>
                        <a:pt x="4015749" y="3226284"/>
                        <a:pt x="4029461" y="3211331"/>
                      </a:cubicBezTo>
                      <a:cubicBezTo>
                        <a:pt x="4044419" y="3196378"/>
                        <a:pt x="4050653" y="3175195"/>
                        <a:pt x="4045667" y="3154012"/>
                      </a:cubicBezTo>
                      <a:cubicBezTo>
                        <a:pt x="4043173" y="3137813"/>
                        <a:pt x="4029461" y="3139060"/>
                        <a:pt x="4019489" y="3142798"/>
                      </a:cubicBezTo>
                      <a:cubicBezTo>
                        <a:pt x="3984583" y="3154012"/>
                        <a:pt x="3950925" y="3137813"/>
                        <a:pt x="3913527" y="3144044"/>
                      </a:cubicBezTo>
                      <a:cubicBezTo>
                        <a:pt x="3886103" y="3149028"/>
                        <a:pt x="3863663" y="3115384"/>
                        <a:pt x="3842471" y="3095447"/>
                      </a:cubicBezTo>
                      <a:cubicBezTo>
                        <a:pt x="3825019" y="3078002"/>
                        <a:pt x="3808813" y="3060558"/>
                        <a:pt x="3785129" y="3055573"/>
                      </a:cubicBezTo>
                      <a:cubicBezTo>
                        <a:pt x="3762689" y="3050589"/>
                        <a:pt x="3753963" y="3035636"/>
                        <a:pt x="3750223" y="3015699"/>
                      </a:cubicBezTo>
                      <a:cubicBezTo>
                        <a:pt x="3746485" y="2998254"/>
                        <a:pt x="3746485" y="2979563"/>
                        <a:pt x="3741497" y="2960872"/>
                      </a:cubicBezTo>
                      <a:cubicBezTo>
                        <a:pt x="3734019" y="2930967"/>
                        <a:pt x="3736511" y="2907292"/>
                        <a:pt x="3770169" y="2894831"/>
                      </a:cubicBezTo>
                      <a:cubicBezTo>
                        <a:pt x="3786375" y="2888601"/>
                        <a:pt x="3782635" y="2874894"/>
                        <a:pt x="3777649" y="2861187"/>
                      </a:cubicBezTo>
                      <a:cubicBezTo>
                        <a:pt x="3771417" y="2847481"/>
                        <a:pt x="3770169" y="2831282"/>
                        <a:pt x="3786375" y="2823805"/>
                      </a:cubicBezTo>
                      <a:cubicBezTo>
                        <a:pt x="3801335" y="2816329"/>
                        <a:pt x="3820033" y="2803868"/>
                        <a:pt x="3837485" y="2817575"/>
                      </a:cubicBezTo>
                      <a:cubicBezTo>
                        <a:pt x="3847459" y="2826298"/>
                        <a:pt x="3869897" y="2835020"/>
                        <a:pt x="3852445" y="2856203"/>
                      </a:cubicBezTo>
                      <a:cubicBezTo>
                        <a:pt x="3849951" y="2859941"/>
                        <a:pt x="3848705" y="2864926"/>
                        <a:pt x="3853691" y="2867418"/>
                      </a:cubicBezTo>
                      <a:cubicBezTo>
                        <a:pt x="3859925" y="2869910"/>
                        <a:pt x="3866157" y="2868664"/>
                        <a:pt x="3866157" y="2862433"/>
                      </a:cubicBezTo>
                      <a:cubicBezTo>
                        <a:pt x="3871143" y="2833774"/>
                        <a:pt x="3892335" y="2843742"/>
                        <a:pt x="3907295" y="2844989"/>
                      </a:cubicBezTo>
                      <a:cubicBezTo>
                        <a:pt x="3923501" y="2847481"/>
                        <a:pt x="3935967" y="2854957"/>
                        <a:pt x="3932227" y="2877386"/>
                      </a:cubicBezTo>
                      <a:cubicBezTo>
                        <a:pt x="3929733" y="2893585"/>
                        <a:pt x="3940953" y="2903554"/>
                        <a:pt x="3958405" y="2903554"/>
                      </a:cubicBezTo>
                      <a:cubicBezTo>
                        <a:pt x="3962145" y="2903554"/>
                        <a:pt x="3964637" y="2903554"/>
                        <a:pt x="3968377" y="2903554"/>
                      </a:cubicBezTo>
                      <a:cubicBezTo>
                        <a:pt x="3988323" y="2902307"/>
                        <a:pt x="3998295" y="2913522"/>
                        <a:pt x="4005775" y="2930967"/>
                      </a:cubicBezTo>
                      <a:cubicBezTo>
                        <a:pt x="4013255" y="2949658"/>
                        <a:pt x="3989569" y="2945920"/>
                        <a:pt x="3980843" y="2960872"/>
                      </a:cubicBezTo>
                      <a:cubicBezTo>
                        <a:pt x="4036941" y="2960872"/>
                        <a:pt x="4070599" y="3000746"/>
                        <a:pt x="4110489" y="3025668"/>
                      </a:cubicBezTo>
                      <a:cubicBezTo>
                        <a:pt x="4125449" y="3034390"/>
                        <a:pt x="4134175" y="3034390"/>
                        <a:pt x="4147887" y="3024422"/>
                      </a:cubicBezTo>
                      <a:cubicBezTo>
                        <a:pt x="4170325" y="3005731"/>
                        <a:pt x="4197751" y="2992024"/>
                        <a:pt x="4211463" y="2963365"/>
                      </a:cubicBezTo>
                      <a:cubicBezTo>
                        <a:pt x="4217697" y="2950904"/>
                        <a:pt x="4221437" y="2939689"/>
                        <a:pt x="4205231" y="2929721"/>
                      </a:cubicBezTo>
                      <a:cubicBezTo>
                        <a:pt x="4176559" y="2911030"/>
                        <a:pt x="4170325" y="2886109"/>
                        <a:pt x="4182791" y="2854957"/>
                      </a:cubicBezTo>
                      <a:cubicBezTo>
                        <a:pt x="4191517" y="2832528"/>
                        <a:pt x="4216449" y="2807607"/>
                        <a:pt x="4174065" y="2790162"/>
                      </a:cubicBezTo>
                      <a:cubicBezTo>
                        <a:pt x="4152873" y="2782685"/>
                        <a:pt x="4135421" y="2756518"/>
                        <a:pt x="4105503" y="2767733"/>
                      </a:cubicBezTo>
                      <a:cubicBezTo>
                        <a:pt x="4090543" y="2773963"/>
                        <a:pt x="4081817" y="2766487"/>
                        <a:pt x="4074339" y="2756518"/>
                      </a:cubicBezTo>
                      <a:cubicBezTo>
                        <a:pt x="4056885" y="2725366"/>
                        <a:pt x="4029461" y="2701691"/>
                        <a:pt x="4030707" y="2660571"/>
                      </a:cubicBezTo>
                      <a:cubicBezTo>
                        <a:pt x="4030707" y="2640634"/>
                        <a:pt x="4009515" y="2619451"/>
                        <a:pt x="4030707" y="2598268"/>
                      </a:cubicBezTo>
                      <a:cubicBezTo>
                        <a:pt x="4030707" y="2598268"/>
                        <a:pt x="4026967" y="2588299"/>
                        <a:pt x="4021981" y="2585807"/>
                      </a:cubicBezTo>
                      <a:cubicBezTo>
                        <a:pt x="3999543" y="2569609"/>
                        <a:pt x="3997049" y="2548425"/>
                        <a:pt x="3999543" y="2523504"/>
                      </a:cubicBezTo>
                      <a:cubicBezTo>
                        <a:pt x="4002035" y="2503567"/>
                        <a:pt x="3994557" y="2484876"/>
                        <a:pt x="4029461" y="2479892"/>
                      </a:cubicBezTo>
                      <a:cubicBezTo>
                        <a:pt x="4050653" y="2477400"/>
                        <a:pt x="4075585" y="2454971"/>
                        <a:pt x="4098023" y="2437526"/>
                      </a:cubicBezTo>
                      <a:cubicBezTo>
                        <a:pt x="4105503" y="2432542"/>
                        <a:pt x="4111735" y="2426311"/>
                        <a:pt x="4121709" y="2428803"/>
                      </a:cubicBezTo>
                      <a:cubicBezTo>
                        <a:pt x="4130435" y="2431296"/>
                        <a:pt x="4144147" y="2440018"/>
                        <a:pt x="4142901" y="2423819"/>
                      </a:cubicBezTo>
                      <a:cubicBezTo>
                        <a:pt x="4142901" y="2410112"/>
                        <a:pt x="4137915" y="2391421"/>
                        <a:pt x="4119215" y="2387683"/>
                      </a:cubicBezTo>
                      <a:cubicBezTo>
                        <a:pt x="4112983" y="2387683"/>
                        <a:pt x="4105503" y="2390175"/>
                        <a:pt x="4099269" y="2390175"/>
                      </a:cubicBezTo>
                      <a:cubicBezTo>
                        <a:pt x="4091791" y="2388929"/>
                        <a:pt x="4084311" y="2385191"/>
                        <a:pt x="4081817" y="2376469"/>
                      </a:cubicBezTo>
                      <a:cubicBezTo>
                        <a:pt x="4080571" y="2368992"/>
                        <a:pt x="4086805" y="2366500"/>
                        <a:pt x="4091791" y="2361516"/>
                      </a:cubicBezTo>
                      <a:cubicBezTo>
                        <a:pt x="4131681" y="2327872"/>
                        <a:pt x="4161599" y="2334103"/>
                        <a:pt x="4182791" y="2383945"/>
                      </a:cubicBezTo>
                      <a:cubicBezTo>
                        <a:pt x="4195257" y="2412605"/>
                        <a:pt x="4205231" y="2416343"/>
                        <a:pt x="4226423" y="2393914"/>
                      </a:cubicBezTo>
                      <a:cubicBezTo>
                        <a:pt x="4245121" y="2373977"/>
                        <a:pt x="4262573" y="2387683"/>
                        <a:pt x="4278779" y="2387683"/>
                      </a:cubicBezTo>
                      <a:cubicBezTo>
                        <a:pt x="4299971" y="2388929"/>
                        <a:pt x="4319917" y="2396406"/>
                        <a:pt x="4341109" y="2393914"/>
                      </a:cubicBezTo>
                      <a:cubicBezTo>
                        <a:pt x="4359807" y="2392668"/>
                        <a:pt x="4368533" y="2407620"/>
                        <a:pt x="4377261" y="2418835"/>
                      </a:cubicBezTo>
                      <a:cubicBezTo>
                        <a:pt x="4388479" y="2435034"/>
                        <a:pt x="4368533" y="2436280"/>
                        <a:pt x="4363547" y="2443756"/>
                      </a:cubicBezTo>
                      <a:cubicBezTo>
                        <a:pt x="4356069" y="2454971"/>
                        <a:pt x="4354821" y="2466185"/>
                        <a:pt x="4358561" y="2477400"/>
                      </a:cubicBezTo>
                      <a:cubicBezTo>
                        <a:pt x="4362301" y="2491107"/>
                        <a:pt x="4372273" y="2483630"/>
                        <a:pt x="4380999" y="2482384"/>
                      </a:cubicBezTo>
                      <a:cubicBezTo>
                        <a:pt x="4393465" y="2482384"/>
                        <a:pt x="4395959" y="2488614"/>
                        <a:pt x="4388479" y="2498583"/>
                      </a:cubicBezTo>
                      <a:cubicBezTo>
                        <a:pt x="4380999" y="2509798"/>
                        <a:pt x="4380999" y="2523504"/>
                        <a:pt x="4389727" y="2528488"/>
                      </a:cubicBezTo>
                      <a:cubicBezTo>
                        <a:pt x="4419645" y="2540949"/>
                        <a:pt x="4409671" y="2568362"/>
                        <a:pt x="4418397" y="2587053"/>
                      </a:cubicBezTo>
                      <a:cubicBezTo>
                        <a:pt x="4437097" y="2621943"/>
                        <a:pt x="4440837" y="2661817"/>
                        <a:pt x="4462029" y="2694215"/>
                      </a:cubicBezTo>
                      <a:cubicBezTo>
                        <a:pt x="4468261" y="2705429"/>
                        <a:pt x="4478235" y="2710414"/>
                        <a:pt x="4490701" y="2712906"/>
                      </a:cubicBezTo>
                      <a:cubicBezTo>
                        <a:pt x="4505659" y="2716644"/>
                        <a:pt x="4515631" y="2725366"/>
                        <a:pt x="4515631" y="2742811"/>
                      </a:cubicBezTo>
                      <a:cubicBezTo>
                        <a:pt x="4515631" y="2766487"/>
                        <a:pt x="4472001" y="2821313"/>
                        <a:pt x="4448315" y="2823805"/>
                      </a:cubicBezTo>
                      <a:cubicBezTo>
                        <a:pt x="4425877" y="2827544"/>
                        <a:pt x="4413411" y="2864926"/>
                        <a:pt x="4430863" y="2886109"/>
                      </a:cubicBezTo>
                      <a:cubicBezTo>
                        <a:pt x="4435849" y="2893585"/>
                        <a:pt x="4443329" y="2897323"/>
                        <a:pt x="4450809" y="2903554"/>
                      </a:cubicBezTo>
                      <a:cubicBezTo>
                        <a:pt x="4473247" y="2920998"/>
                        <a:pt x="4496933" y="2937197"/>
                        <a:pt x="4469507" y="2969595"/>
                      </a:cubicBezTo>
                      <a:cubicBezTo>
                        <a:pt x="4468261" y="2972087"/>
                        <a:pt x="4467015" y="2975825"/>
                        <a:pt x="4467015" y="2978317"/>
                      </a:cubicBezTo>
                      <a:cubicBezTo>
                        <a:pt x="4467015" y="2989532"/>
                        <a:pt x="4476987" y="3005731"/>
                        <a:pt x="4457043" y="3008223"/>
                      </a:cubicBezTo>
                      <a:cubicBezTo>
                        <a:pt x="4439589" y="3008223"/>
                        <a:pt x="4418397" y="3018191"/>
                        <a:pt x="4402191" y="2999500"/>
                      </a:cubicBezTo>
                      <a:cubicBezTo>
                        <a:pt x="4394713" y="2990778"/>
                        <a:pt x="4387233" y="2978317"/>
                        <a:pt x="4372273" y="2985794"/>
                      </a:cubicBezTo>
                      <a:cubicBezTo>
                        <a:pt x="4366041" y="2989532"/>
                        <a:pt x="4362301" y="2997008"/>
                        <a:pt x="4364795" y="3001993"/>
                      </a:cubicBezTo>
                      <a:cubicBezTo>
                        <a:pt x="4369781" y="3011961"/>
                        <a:pt x="4368533" y="3031898"/>
                        <a:pt x="4389727" y="3020683"/>
                      </a:cubicBezTo>
                      <a:cubicBezTo>
                        <a:pt x="4398453" y="3018191"/>
                        <a:pt x="4400945" y="3030652"/>
                        <a:pt x="4402191" y="3036882"/>
                      </a:cubicBezTo>
                      <a:cubicBezTo>
                        <a:pt x="4403439" y="3046851"/>
                        <a:pt x="4395959" y="3056819"/>
                        <a:pt x="4388479" y="3056819"/>
                      </a:cubicBezTo>
                      <a:cubicBezTo>
                        <a:pt x="4376013" y="3055573"/>
                        <a:pt x="4367287" y="3064296"/>
                        <a:pt x="4356069" y="3066788"/>
                      </a:cubicBezTo>
                      <a:cubicBezTo>
                        <a:pt x="4348589" y="3060558"/>
                        <a:pt x="4353575" y="3053081"/>
                        <a:pt x="4353575" y="3046851"/>
                      </a:cubicBezTo>
                      <a:cubicBezTo>
                        <a:pt x="4353575" y="3036882"/>
                        <a:pt x="4346095" y="3031898"/>
                        <a:pt x="4336123" y="3029406"/>
                      </a:cubicBezTo>
                      <a:cubicBezTo>
                        <a:pt x="4324903" y="3028160"/>
                        <a:pt x="4318671" y="3034390"/>
                        <a:pt x="4318671" y="3045605"/>
                      </a:cubicBezTo>
                      <a:cubicBezTo>
                        <a:pt x="4318671" y="3063050"/>
                        <a:pt x="4309945" y="3070526"/>
                        <a:pt x="4291245" y="3069280"/>
                      </a:cubicBezTo>
                      <a:cubicBezTo>
                        <a:pt x="4281273" y="3068034"/>
                        <a:pt x="4276287" y="3075510"/>
                        <a:pt x="4273793" y="3084233"/>
                      </a:cubicBezTo>
                      <a:cubicBezTo>
                        <a:pt x="4271299" y="3096693"/>
                        <a:pt x="4280025" y="3099185"/>
                        <a:pt x="4288753" y="3101678"/>
                      </a:cubicBezTo>
                      <a:cubicBezTo>
                        <a:pt x="4308697" y="3104170"/>
                        <a:pt x="4324903" y="3131583"/>
                        <a:pt x="4348589" y="3104170"/>
                      </a:cubicBezTo>
                      <a:cubicBezTo>
                        <a:pt x="4353575" y="3099185"/>
                        <a:pt x="4359807" y="3115384"/>
                        <a:pt x="4364795" y="3121615"/>
                      </a:cubicBezTo>
                      <a:cubicBezTo>
                        <a:pt x="4371027" y="3132829"/>
                        <a:pt x="4378507" y="3145290"/>
                        <a:pt x="4392219" y="3139060"/>
                      </a:cubicBezTo>
                      <a:cubicBezTo>
                        <a:pt x="4405931" y="3134075"/>
                        <a:pt x="4413411" y="3122861"/>
                        <a:pt x="4405931" y="3106662"/>
                      </a:cubicBezTo>
                      <a:cubicBezTo>
                        <a:pt x="4403439" y="3100432"/>
                        <a:pt x="4402191" y="3092955"/>
                        <a:pt x="4409671" y="3090463"/>
                      </a:cubicBezTo>
                      <a:cubicBezTo>
                        <a:pt x="4418397" y="3086725"/>
                        <a:pt x="4422137" y="3094201"/>
                        <a:pt x="4425877" y="3099185"/>
                      </a:cubicBezTo>
                      <a:cubicBezTo>
                        <a:pt x="4432111" y="3111646"/>
                        <a:pt x="4440837" y="3124107"/>
                        <a:pt x="4455795" y="3119122"/>
                      </a:cubicBezTo>
                      <a:cubicBezTo>
                        <a:pt x="4472001" y="3115384"/>
                        <a:pt x="4479481" y="3097939"/>
                        <a:pt x="4484467" y="3085479"/>
                      </a:cubicBezTo>
                      <a:cubicBezTo>
                        <a:pt x="4490701" y="3070526"/>
                        <a:pt x="4479481" y="3059311"/>
                        <a:pt x="4462029" y="3059311"/>
                      </a:cubicBezTo>
                      <a:cubicBezTo>
                        <a:pt x="4454549" y="3059311"/>
                        <a:pt x="4447069" y="3061804"/>
                        <a:pt x="4439589" y="3060558"/>
                      </a:cubicBezTo>
                      <a:cubicBezTo>
                        <a:pt x="4430863" y="3060558"/>
                        <a:pt x="4424631" y="3055573"/>
                        <a:pt x="4424631" y="3045605"/>
                      </a:cubicBezTo>
                      <a:cubicBezTo>
                        <a:pt x="4424631" y="3035636"/>
                        <a:pt x="4433357" y="3031898"/>
                        <a:pt x="4439589" y="3033144"/>
                      </a:cubicBezTo>
                      <a:cubicBezTo>
                        <a:pt x="4473247" y="3039374"/>
                        <a:pt x="4486961" y="3014453"/>
                        <a:pt x="4499427" y="2993270"/>
                      </a:cubicBezTo>
                      <a:cubicBezTo>
                        <a:pt x="4510645" y="2975825"/>
                        <a:pt x="4521865" y="2972087"/>
                        <a:pt x="4536823" y="2983302"/>
                      </a:cubicBezTo>
                      <a:cubicBezTo>
                        <a:pt x="4559263" y="2999500"/>
                        <a:pt x="4580455" y="2999500"/>
                        <a:pt x="4604139" y="2988286"/>
                      </a:cubicBezTo>
                      <a:cubicBezTo>
                        <a:pt x="4610373" y="2985794"/>
                        <a:pt x="4616605" y="2982056"/>
                        <a:pt x="4620345" y="2984548"/>
                      </a:cubicBezTo>
                      <a:cubicBezTo>
                        <a:pt x="4642785" y="2997008"/>
                        <a:pt x="4658991" y="2990778"/>
                        <a:pt x="4668963" y="2965857"/>
                      </a:cubicBezTo>
                      <a:cubicBezTo>
                        <a:pt x="4678935" y="2937197"/>
                        <a:pt x="4678935" y="2909784"/>
                        <a:pt x="4651511" y="2892339"/>
                      </a:cubicBezTo>
                      <a:cubicBezTo>
                        <a:pt x="4626579" y="2877386"/>
                        <a:pt x="4624085" y="2847481"/>
                        <a:pt x="4601647" y="2832528"/>
                      </a:cubicBezTo>
                      <a:cubicBezTo>
                        <a:pt x="4594167" y="2827544"/>
                        <a:pt x="4601647" y="2817575"/>
                        <a:pt x="4605387" y="2811345"/>
                      </a:cubicBezTo>
                      <a:cubicBezTo>
                        <a:pt x="4609127" y="2805115"/>
                        <a:pt x="4616605" y="2805115"/>
                        <a:pt x="4622839" y="2803868"/>
                      </a:cubicBezTo>
                      <a:cubicBezTo>
                        <a:pt x="4682675" y="2786424"/>
                        <a:pt x="4682675" y="2781439"/>
                        <a:pt x="4644031" y="2729105"/>
                      </a:cubicBezTo>
                      <a:cubicBezTo>
                        <a:pt x="4630319" y="2711660"/>
                        <a:pt x="4616605" y="2690477"/>
                        <a:pt x="4636551" y="2664309"/>
                      </a:cubicBezTo>
                      <a:cubicBezTo>
                        <a:pt x="4647771" y="2650603"/>
                        <a:pt x="4646525" y="2630666"/>
                        <a:pt x="4636551" y="2618205"/>
                      </a:cubicBezTo>
                      <a:cubicBezTo>
                        <a:pt x="4610373" y="2584561"/>
                        <a:pt x="4617853" y="2555902"/>
                        <a:pt x="4641537" y="2525996"/>
                      </a:cubicBezTo>
                      <a:cubicBezTo>
                        <a:pt x="4655251" y="2527242"/>
                        <a:pt x="4660237" y="2534719"/>
                        <a:pt x="4661483" y="2548425"/>
                      </a:cubicBezTo>
                      <a:cubicBezTo>
                        <a:pt x="4662729" y="2569609"/>
                        <a:pt x="4681429" y="2582069"/>
                        <a:pt x="4692649" y="2598268"/>
                      </a:cubicBezTo>
                      <a:cubicBezTo>
                        <a:pt x="4700127" y="2609483"/>
                        <a:pt x="4711347" y="2605744"/>
                        <a:pt x="4723813" y="2598268"/>
                      </a:cubicBezTo>
                      <a:cubicBezTo>
                        <a:pt x="4745005" y="2583315"/>
                        <a:pt x="4768691" y="2567116"/>
                        <a:pt x="4794869" y="2593284"/>
                      </a:cubicBezTo>
                      <a:cubicBezTo>
                        <a:pt x="4804841" y="2603252"/>
                        <a:pt x="4813567" y="2593284"/>
                        <a:pt x="4819801" y="2588299"/>
                      </a:cubicBezTo>
                      <a:cubicBezTo>
                        <a:pt x="4829773" y="2580823"/>
                        <a:pt x="4838499" y="2572101"/>
                        <a:pt x="4850965" y="2572101"/>
                      </a:cubicBezTo>
                      <a:cubicBezTo>
                        <a:pt x="4859691" y="2570855"/>
                        <a:pt x="4868417" y="2563378"/>
                        <a:pt x="4875897" y="2573347"/>
                      </a:cubicBezTo>
                      <a:cubicBezTo>
                        <a:pt x="4882129" y="2582069"/>
                        <a:pt x="4877143" y="2589546"/>
                        <a:pt x="4870911" y="2598268"/>
                      </a:cubicBezTo>
                      <a:cubicBezTo>
                        <a:pt x="4863431" y="2606990"/>
                        <a:pt x="4857199" y="2620697"/>
                        <a:pt x="4870911" y="2629420"/>
                      </a:cubicBezTo>
                      <a:cubicBezTo>
                        <a:pt x="4897089" y="2645618"/>
                        <a:pt x="4889609" y="2668048"/>
                        <a:pt x="4878391" y="2685492"/>
                      </a:cubicBezTo>
                      <a:cubicBezTo>
                        <a:pt x="4857199" y="2714152"/>
                        <a:pt x="4872157" y="2750288"/>
                        <a:pt x="4855951" y="2780193"/>
                      </a:cubicBezTo>
                      <a:cubicBezTo>
                        <a:pt x="4848471" y="2792654"/>
                        <a:pt x="4873403" y="2806361"/>
                        <a:pt x="4875897" y="2826298"/>
                      </a:cubicBezTo>
                      <a:cubicBezTo>
                        <a:pt x="4877143" y="2849973"/>
                        <a:pt x="4884623" y="2869910"/>
                        <a:pt x="4907061" y="2888601"/>
                      </a:cubicBezTo>
                      <a:cubicBezTo>
                        <a:pt x="4925761" y="2904800"/>
                        <a:pt x="4931993" y="2939689"/>
                        <a:pt x="4949445" y="2963365"/>
                      </a:cubicBezTo>
                      <a:cubicBezTo>
                        <a:pt x="4954433" y="2970841"/>
                        <a:pt x="4941967" y="2993270"/>
                        <a:pt x="4935733" y="3008223"/>
                      </a:cubicBezTo>
                      <a:cubicBezTo>
                        <a:pt x="4928253" y="3025668"/>
                        <a:pt x="4919527" y="3043113"/>
                        <a:pt x="4909555" y="3060558"/>
                      </a:cubicBezTo>
                      <a:cubicBezTo>
                        <a:pt x="4894595" y="3086725"/>
                        <a:pt x="4894595" y="3111646"/>
                        <a:pt x="4914541" y="3134075"/>
                      </a:cubicBezTo>
                      <a:cubicBezTo>
                        <a:pt x="4919527" y="3139060"/>
                        <a:pt x="4925761" y="3142798"/>
                        <a:pt x="4922021" y="3150274"/>
                      </a:cubicBezTo>
                      <a:cubicBezTo>
                        <a:pt x="4917035" y="3156504"/>
                        <a:pt x="4909555" y="3155258"/>
                        <a:pt x="4903321" y="3152766"/>
                      </a:cubicBezTo>
                      <a:cubicBezTo>
                        <a:pt x="4893349" y="3149028"/>
                        <a:pt x="4882129" y="3142798"/>
                        <a:pt x="4875897" y="3154012"/>
                      </a:cubicBezTo>
                      <a:cubicBezTo>
                        <a:pt x="4868417" y="3165227"/>
                        <a:pt x="4882129" y="3172703"/>
                        <a:pt x="4889609" y="3180180"/>
                      </a:cubicBezTo>
                      <a:cubicBezTo>
                        <a:pt x="4892103" y="3183918"/>
                        <a:pt x="4897089" y="3187656"/>
                        <a:pt x="4899583" y="3192640"/>
                      </a:cubicBezTo>
                      <a:cubicBezTo>
                        <a:pt x="4908309" y="3205101"/>
                        <a:pt x="4938227" y="3216315"/>
                        <a:pt x="4919527" y="3232514"/>
                      </a:cubicBezTo>
                      <a:cubicBezTo>
                        <a:pt x="4904569" y="3246221"/>
                        <a:pt x="4880883" y="3264912"/>
                        <a:pt x="4853459" y="3244975"/>
                      </a:cubicBezTo>
                      <a:cubicBezTo>
                        <a:pt x="4833513" y="3231268"/>
                        <a:pt x="4811075" y="3226284"/>
                        <a:pt x="4789883" y="3241237"/>
                      </a:cubicBezTo>
                      <a:cubicBezTo>
                        <a:pt x="4764951" y="3258682"/>
                        <a:pt x="4764951" y="3286095"/>
                        <a:pt x="4768691" y="3313508"/>
                      </a:cubicBezTo>
                      <a:cubicBezTo>
                        <a:pt x="4769937" y="3320985"/>
                        <a:pt x="4772429" y="3329707"/>
                        <a:pt x="4781157" y="3332199"/>
                      </a:cubicBezTo>
                      <a:cubicBezTo>
                        <a:pt x="4812321" y="3339676"/>
                        <a:pt x="4829773" y="3372073"/>
                        <a:pt x="4864677" y="3372073"/>
                      </a:cubicBezTo>
                      <a:cubicBezTo>
                        <a:pt x="4875897" y="3372073"/>
                        <a:pt x="4880883" y="3379550"/>
                        <a:pt x="4883377" y="3388272"/>
                      </a:cubicBezTo>
                      <a:cubicBezTo>
                        <a:pt x="4893349" y="3418178"/>
                        <a:pt x="4899583" y="3448083"/>
                        <a:pt x="4884623" y="3476743"/>
                      </a:cubicBezTo>
                      <a:cubicBezTo>
                        <a:pt x="4878391" y="3489203"/>
                        <a:pt x="4875897" y="3501664"/>
                        <a:pt x="4885869" y="3510386"/>
                      </a:cubicBezTo>
                      <a:cubicBezTo>
                        <a:pt x="4907061" y="3526585"/>
                        <a:pt x="4899583" y="3549014"/>
                        <a:pt x="4897089" y="3567705"/>
                      </a:cubicBezTo>
                      <a:cubicBezTo>
                        <a:pt x="4890857" y="3597611"/>
                        <a:pt x="4880883" y="3627516"/>
                        <a:pt x="4872157" y="3656176"/>
                      </a:cubicBezTo>
                      <a:cubicBezTo>
                        <a:pt x="4858445" y="3697296"/>
                        <a:pt x="4818553" y="3698542"/>
                        <a:pt x="4786143" y="3707264"/>
                      </a:cubicBezTo>
                      <a:cubicBezTo>
                        <a:pt x="4754977" y="3717233"/>
                        <a:pt x="4723813" y="3718479"/>
                        <a:pt x="4695141" y="3737170"/>
                      </a:cubicBezTo>
                      <a:cubicBezTo>
                        <a:pt x="4661483" y="3760845"/>
                        <a:pt x="4637797" y="3754615"/>
                        <a:pt x="4611619" y="3723463"/>
                      </a:cubicBezTo>
                      <a:cubicBezTo>
                        <a:pt x="4602893" y="3713495"/>
                        <a:pt x="4597907" y="3712249"/>
                        <a:pt x="4585441" y="3722217"/>
                      </a:cubicBezTo>
                      <a:cubicBezTo>
                        <a:pt x="4555523" y="3745892"/>
                        <a:pt x="4519371" y="3757107"/>
                        <a:pt x="4480727" y="3759599"/>
                      </a:cubicBezTo>
                      <a:cubicBezTo>
                        <a:pt x="4474495" y="3759599"/>
                        <a:pt x="4468261" y="3757107"/>
                        <a:pt x="4464521" y="3755861"/>
                      </a:cubicBezTo>
                      <a:cubicBezTo>
                        <a:pt x="4439589" y="3740908"/>
                        <a:pt x="4414657" y="3739662"/>
                        <a:pt x="4388479" y="3753369"/>
                      </a:cubicBezTo>
                      <a:cubicBezTo>
                        <a:pt x="4377261" y="3759599"/>
                        <a:pt x="4368533" y="3749631"/>
                        <a:pt x="4356069" y="3749631"/>
                      </a:cubicBezTo>
                      <a:cubicBezTo>
                        <a:pt x="4342355" y="3739662"/>
                        <a:pt x="4329889" y="3733432"/>
                        <a:pt x="4309945" y="3744646"/>
                      </a:cubicBezTo>
                      <a:cubicBezTo>
                        <a:pt x="4291245" y="3755861"/>
                        <a:pt x="4255095" y="3732186"/>
                        <a:pt x="4248861" y="3701034"/>
                      </a:cubicBezTo>
                      <a:cubicBezTo>
                        <a:pt x="4241381" y="3672375"/>
                        <a:pt x="4222683" y="3657422"/>
                        <a:pt x="4200243" y="3642469"/>
                      </a:cubicBezTo>
                      <a:cubicBezTo>
                        <a:pt x="4179051" y="3627516"/>
                        <a:pt x="4166585" y="3634993"/>
                        <a:pt x="4166585" y="3658668"/>
                      </a:cubicBezTo>
                      <a:cubicBezTo>
                        <a:pt x="4166585" y="3697296"/>
                        <a:pt x="4146641" y="3703526"/>
                        <a:pt x="4111735" y="3712249"/>
                      </a:cubicBezTo>
                      <a:cubicBezTo>
                        <a:pt x="4050653" y="3727201"/>
                        <a:pt x="4007023" y="3707264"/>
                        <a:pt x="3967131" y="3666144"/>
                      </a:cubicBezTo>
                      <a:cubicBezTo>
                        <a:pt x="3952173" y="3651192"/>
                        <a:pt x="3934719" y="3641223"/>
                        <a:pt x="3913527" y="3643715"/>
                      </a:cubicBezTo>
                      <a:lnTo>
                        <a:pt x="3911191" y="3640554"/>
                      </a:lnTo>
                      <a:lnTo>
                        <a:pt x="3864393" y="3641834"/>
                      </a:lnTo>
                      <a:cubicBezTo>
                        <a:pt x="3845723" y="3644016"/>
                        <a:pt x="3827363" y="3647755"/>
                        <a:pt x="3809317" y="3652740"/>
                      </a:cubicBezTo>
                      <a:cubicBezTo>
                        <a:pt x="3800603" y="3655233"/>
                        <a:pt x="3790647" y="3650247"/>
                        <a:pt x="3785667" y="3644015"/>
                      </a:cubicBezTo>
                      <a:cubicBezTo>
                        <a:pt x="3766997" y="3620334"/>
                        <a:pt x="3745839" y="3624073"/>
                        <a:pt x="3723435" y="3634044"/>
                      </a:cubicBezTo>
                      <a:cubicBezTo>
                        <a:pt x="3698541" y="3646508"/>
                        <a:pt x="3676137" y="3644015"/>
                        <a:pt x="3652489" y="3630305"/>
                      </a:cubicBezTo>
                      <a:cubicBezTo>
                        <a:pt x="3630085" y="3617841"/>
                        <a:pt x="3602701" y="3617841"/>
                        <a:pt x="3580297" y="3606623"/>
                      </a:cubicBezTo>
                      <a:cubicBezTo>
                        <a:pt x="3564117" y="3599145"/>
                        <a:pt x="3552915" y="3610362"/>
                        <a:pt x="3549181" y="3626566"/>
                      </a:cubicBezTo>
                      <a:cubicBezTo>
                        <a:pt x="3542957" y="3644015"/>
                        <a:pt x="3542957" y="3662711"/>
                        <a:pt x="3550425" y="3681407"/>
                      </a:cubicBezTo>
                      <a:cubicBezTo>
                        <a:pt x="3556649" y="3698856"/>
                        <a:pt x="3549181" y="3708827"/>
                        <a:pt x="3533001" y="3712567"/>
                      </a:cubicBezTo>
                      <a:cubicBezTo>
                        <a:pt x="3509351" y="3720045"/>
                        <a:pt x="3484459" y="3723784"/>
                        <a:pt x="3462055" y="3711320"/>
                      </a:cubicBezTo>
                      <a:cubicBezTo>
                        <a:pt x="3444629" y="3701349"/>
                        <a:pt x="3430937" y="3703842"/>
                        <a:pt x="3419735" y="3721291"/>
                      </a:cubicBezTo>
                      <a:cubicBezTo>
                        <a:pt x="3403555" y="3742480"/>
                        <a:pt x="3389863" y="3739987"/>
                        <a:pt x="3371193" y="3721291"/>
                      </a:cubicBezTo>
                      <a:cubicBezTo>
                        <a:pt x="3342567" y="3692624"/>
                        <a:pt x="3301493" y="3681407"/>
                        <a:pt x="3266641" y="3660218"/>
                      </a:cubicBezTo>
                      <a:cubicBezTo>
                        <a:pt x="3250461" y="3649001"/>
                        <a:pt x="3235525" y="3672682"/>
                        <a:pt x="3219345" y="3680160"/>
                      </a:cubicBezTo>
                      <a:cubicBezTo>
                        <a:pt x="3208143" y="3685146"/>
                        <a:pt x="3216855" y="3697610"/>
                        <a:pt x="3220589" y="3707581"/>
                      </a:cubicBezTo>
                      <a:cubicBezTo>
                        <a:pt x="3220589" y="3708827"/>
                        <a:pt x="3223079" y="3710074"/>
                        <a:pt x="3223079" y="3712567"/>
                      </a:cubicBezTo>
                      <a:cubicBezTo>
                        <a:pt x="3220589" y="3759930"/>
                        <a:pt x="3257929" y="3769901"/>
                        <a:pt x="3290291" y="3786104"/>
                      </a:cubicBezTo>
                      <a:cubicBezTo>
                        <a:pt x="3297759" y="3791089"/>
                        <a:pt x="3306471" y="3793582"/>
                        <a:pt x="3313939" y="3798568"/>
                      </a:cubicBezTo>
                      <a:cubicBezTo>
                        <a:pt x="3332609" y="3812278"/>
                        <a:pt x="3330119" y="3827235"/>
                        <a:pt x="3310205" y="3838452"/>
                      </a:cubicBezTo>
                      <a:cubicBezTo>
                        <a:pt x="3274109" y="3858395"/>
                        <a:pt x="3251705" y="3853409"/>
                        <a:pt x="3223079" y="3821003"/>
                      </a:cubicBezTo>
                      <a:cubicBezTo>
                        <a:pt x="3218099" y="3814771"/>
                        <a:pt x="3213121" y="3808539"/>
                        <a:pt x="3206897" y="3811032"/>
                      </a:cubicBezTo>
                      <a:cubicBezTo>
                        <a:pt x="3178271" y="3817264"/>
                        <a:pt x="3150887" y="3806046"/>
                        <a:pt x="3122261" y="3803553"/>
                      </a:cubicBezTo>
                      <a:cubicBezTo>
                        <a:pt x="3107325" y="3802307"/>
                        <a:pt x="3099857" y="3808539"/>
                        <a:pt x="3094877" y="3822249"/>
                      </a:cubicBezTo>
                      <a:cubicBezTo>
                        <a:pt x="3087409" y="3844684"/>
                        <a:pt x="3072473" y="3853409"/>
                        <a:pt x="3050069" y="3852163"/>
                      </a:cubicBezTo>
                      <a:cubicBezTo>
                        <a:pt x="3036379" y="3850916"/>
                        <a:pt x="3027665" y="3855902"/>
                        <a:pt x="3018953" y="3865873"/>
                      </a:cubicBezTo>
                      <a:cubicBezTo>
                        <a:pt x="2985347" y="3903265"/>
                        <a:pt x="2956719" y="3909497"/>
                        <a:pt x="2911911" y="3887062"/>
                      </a:cubicBezTo>
                      <a:cubicBezTo>
                        <a:pt x="2904443" y="3883322"/>
                        <a:pt x="2899465" y="3875844"/>
                        <a:pt x="2890753" y="3875844"/>
                      </a:cubicBezTo>
                      <a:cubicBezTo>
                        <a:pt x="2879551" y="3893294"/>
                        <a:pt x="2880795" y="3925700"/>
                        <a:pt x="2850923" y="3919468"/>
                      </a:cubicBezTo>
                      <a:cubicBezTo>
                        <a:pt x="2822295" y="3911989"/>
                        <a:pt x="2828519" y="3887062"/>
                        <a:pt x="2835987" y="3865873"/>
                      </a:cubicBezTo>
                      <a:cubicBezTo>
                        <a:pt x="2828519" y="3859641"/>
                        <a:pt x="2822295" y="3865873"/>
                        <a:pt x="2816073" y="3865873"/>
                      </a:cubicBezTo>
                      <a:cubicBezTo>
                        <a:pt x="2763797" y="3872105"/>
                        <a:pt x="2763797" y="3872105"/>
                        <a:pt x="2756329" y="3824742"/>
                      </a:cubicBezTo>
                      <a:cubicBezTo>
                        <a:pt x="2745127" y="3822249"/>
                        <a:pt x="2742637" y="3832220"/>
                        <a:pt x="2736413" y="3838452"/>
                      </a:cubicBezTo>
                      <a:cubicBezTo>
                        <a:pt x="2730191" y="3844684"/>
                        <a:pt x="2722723" y="3855902"/>
                        <a:pt x="2716499" y="3853409"/>
                      </a:cubicBezTo>
                      <a:cubicBezTo>
                        <a:pt x="2689117" y="3843438"/>
                        <a:pt x="2660489" y="3857148"/>
                        <a:pt x="2635595" y="3852163"/>
                      </a:cubicBezTo>
                      <a:cubicBezTo>
                        <a:pt x="2599501" y="3845931"/>
                        <a:pt x="2582075" y="3794829"/>
                        <a:pt x="2599501" y="3759930"/>
                      </a:cubicBezTo>
                      <a:cubicBezTo>
                        <a:pt x="2613191" y="3733755"/>
                        <a:pt x="2601989" y="3700103"/>
                        <a:pt x="2575851" y="3686392"/>
                      </a:cubicBezTo>
                      <a:cubicBezTo>
                        <a:pt x="2563405" y="3680160"/>
                        <a:pt x="2562161" y="3688885"/>
                        <a:pt x="2558427" y="3697610"/>
                      </a:cubicBezTo>
                      <a:cubicBezTo>
                        <a:pt x="2544735" y="3726277"/>
                        <a:pt x="2539757" y="3728770"/>
                        <a:pt x="2516107" y="3708827"/>
                      </a:cubicBezTo>
                      <a:cubicBezTo>
                        <a:pt x="2499927" y="3695117"/>
                        <a:pt x="2478767" y="3690132"/>
                        <a:pt x="2468811" y="3668943"/>
                      </a:cubicBezTo>
                      <a:cubicBezTo>
                        <a:pt x="2458853" y="3645261"/>
                        <a:pt x="2462587" y="3634044"/>
                        <a:pt x="2486235" y="3626566"/>
                      </a:cubicBezTo>
                      <a:cubicBezTo>
                        <a:pt x="2523575" y="3612855"/>
                        <a:pt x="2524821" y="3609116"/>
                        <a:pt x="2494949" y="3581695"/>
                      </a:cubicBezTo>
                      <a:cubicBezTo>
                        <a:pt x="2481257" y="3566739"/>
                        <a:pt x="2468811" y="3554275"/>
                        <a:pt x="2447651" y="3558014"/>
                      </a:cubicBezTo>
                      <a:cubicBezTo>
                        <a:pt x="2435205" y="3560507"/>
                        <a:pt x="2428981" y="3551782"/>
                        <a:pt x="2426491" y="3541811"/>
                      </a:cubicBezTo>
                      <a:cubicBezTo>
                        <a:pt x="2417779" y="3505666"/>
                        <a:pt x="2401599" y="3472013"/>
                        <a:pt x="2396619" y="3433375"/>
                      </a:cubicBezTo>
                      <a:cubicBezTo>
                        <a:pt x="2391641" y="3395983"/>
                        <a:pt x="2363013" y="3363577"/>
                        <a:pt x="2348077" y="3327431"/>
                      </a:cubicBezTo>
                      <a:cubicBezTo>
                        <a:pt x="2346833" y="3322446"/>
                        <a:pt x="2343099" y="3319953"/>
                        <a:pt x="2338121" y="3319953"/>
                      </a:cubicBezTo>
                      <a:cubicBezTo>
                        <a:pt x="2283355" y="3322446"/>
                        <a:pt x="2264685" y="3272590"/>
                        <a:pt x="2241035" y="3240184"/>
                      </a:cubicBezTo>
                      <a:cubicBezTo>
                        <a:pt x="2221121" y="3214010"/>
                        <a:pt x="2198717" y="3189082"/>
                        <a:pt x="2178803" y="3161661"/>
                      </a:cubicBezTo>
                      <a:cubicBezTo>
                        <a:pt x="2156399" y="3129255"/>
                        <a:pt x="2147685" y="3093110"/>
                        <a:pt x="2135239" y="3056964"/>
                      </a:cubicBezTo>
                      <a:cubicBezTo>
                        <a:pt x="2131505" y="3044500"/>
                        <a:pt x="2133995" y="3029544"/>
                        <a:pt x="2127771" y="3015833"/>
                      </a:cubicBezTo>
                      <a:cubicBezTo>
                        <a:pt x="2120303" y="2998384"/>
                        <a:pt x="2122793" y="2982181"/>
                        <a:pt x="2136483" y="2967224"/>
                      </a:cubicBezTo>
                      <a:cubicBezTo>
                        <a:pt x="2145197" y="2958499"/>
                        <a:pt x="2151419" y="2948528"/>
                        <a:pt x="2155153" y="2937311"/>
                      </a:cubicBezTo>
                      <a:cubicBezTo>
                        <a:pt x="2158887" y="2927340"/>
                        <a:pt x="2157643" y="2922354"/>
                        <a:pt x="2145197" y="2919861"/>
                      </a:cubicBezTo>
                      <a:cubicBezTo>
                        <a:pt x="2105367" y="2914876"/>
                        <a:pt x="2080473" y="2881223"/>
                        <a:pt x="2086697" y="2841338"/>
                      </a:cubicBezTo>
                      <a:cubicBezTo>
                        <a:pt x="2086697" y="2831367"/>
                        <a:pt x="2090431" y="2820150"/>
                        <a:pt x="2086697" y="2812671"/>
                      </a:cubicBezTo>
                      <a:cubicBezTo>
                        <a:pt x="2048113" y="2755337"/>
                        <a:pt x="2084207" y="2690525"/>
                        <a:pt x="2066783" y="2631945"/>
                      </a:cubicBezTo>
                      <a:cubicBezTo>
                        <a:pt x="2060559" y="2612002"/>
                        <a:pt x="2077985" y="2594553"/>
                        <a:pt x="2099143" y="2588321"/>
                      </a:cubicBezTo>
                      <a:cubicBezTo>
                        <a:pt x="2121547" y="2582089"/>
                        <a:pt x="2121547" y="2603278"/>
                        <a:pt x="2129015" y="2615741"/>
                      </a:cubicBezTo>
                      <a:cubicBezTo>
                        <a:pt x="2137729" y="2630698"/>
                        <a:pt x="2141463" y="2646901"/>
                        <a:pt x="2137729" y="2665597"/>
                      </a:cubicBezTo>
                      <a:cubicBezTo>
                        <a:pt x="2133995" y="2693018"/>
                        <a:pt x="2151419" y="2712960"/>
                        <a:pt x="2172579" y="2727917"/>
                      </a:cubicBezTo>
                      <a:cubicBezTo>
                        <a:pt x="2182537" y="2736642"/>
                        <a:pt x="2194983" y="2736642"/>
                        <a:pt x="2201207" y="2721685"/>
                      </a:cubicBezTo>
                      <a:cubicBezTo>
                        <a:pt x="2209919" y="2701743"/>
                        <a:pt x="2222365" y="2706728"/>
                        <a:pt x="2236057" y="2712960"/>
                      </a:cubicBezTo>
                      <a:cubicBezTo>
                        <a:pt x="2243525" y="2715453"/>
                        <a:pt x="2248503" y="2721685"/>
                        <a:pt x="2257217" y="2720438"/>
                      </a:cubicBezTo>
                      <a:cubicBezTo>
                        <a:pt x="2278375" y="2715453"/>
                        <a:pt x="2309493" y="2720438"/>
                        <a:pt x="2314471" y="2698003"/>
                      </a:cubicBezTo>
                      <a:cubicBezTo>
                        <a:pt x="2319451" y="2683047"/>
                        <a:pt x="2285843" y="2680554"/>
                        <a:pt x="2272153" y="2669336"/>
                      </a:cubicBezTo>
                      <a:cubicBezTo>
                        <a:pt x="2269663" y="2665597"/>
                        <a:pt x="2264685" y="2665597"/>
                        <a:pt x="2260951" y="2664351"/>
                      </a:cubicBezTo>
                      <a:cubicBezTo>
                        <a:pt x="2248503" y="2660612"/>
                        <a:pt x="2234813" y="2658119"/>
                        <a:pt x="2232323" y="2644408"/>
                      </a:cubicBezTo>
                      <a:cubicBezTo>
                        <a:pt x="2229833" y="2631945"/>
                        <a:pt x="2244769" y="2628205"/>
                        <a:pt x="2253483" y="2621973"/>
                      </a:cubicBezTo>
                      <a:cubicBezTo>
                        <a:pt x="2287089" y="2593306"/>
                        <a:pt x="2288333" y="2577103"/>
                        <a:pt x="2257217" y="2548436"/>
                      </a:cubicBezTo>
                      <a:cubicBezTo>
                        <a:pt x="2244769" y="2538465"/>
                        <a:pt x="2238547" y="2529740"/>
                        <a:pt x="2244769" y="2516030"/>
                      </a:cubicBezTo>
                      <a:cubicBezTo>
                        <a:pt x="2249749" y="2506059"/>
                        <a:pt x="2248503" y="2497334"/>
                        <a:pt x="2239791" y="2492349"/>
                      </a:cubicBezTo>
                      <a:cubicBezTo>
                        <a:pt x="2212409" y="2477392"/>
                        <a:pt x="2226099" y="2464928"/>
                        <a:pt x="2239791" y="2448725"/>
                      </a:cubicBezTo>
                      <a:cubicBezTo>
                        <a:pt x="2270907" y="2411333"/>
                        <a:pt x="2304513" y="2373941"/>
                        <a:pt x="2328163" y="2329071"/>
                      </a:cubicBezTo>
                      <a:cubicBezTo>
                        <a:pt x="2330653" y="2322839"/>
                        <a:pt x="2331897" y="2320347"/>
                        <a:pt x="2339365" y="2320347"/>
                      </a:cubicBezTo>
                      <a:cubicBezTo>
                        <a:pt x="2376705" y="2325332"/>
                        <a:pt x="2364259" y="2304143"/>
                        <a:pt x="2355545" y="2287940"/>
                      </a:cubicBezTo>
                      <a:cubicBezTo>
                        <a:pt x="2348077" y="2272984"/>
                        <a:pt x="2343099" y="2258027"/>
                        <a:pt x="2339365" y="2241824"/>
                      </a:cubicBezTo>
                      <a:cubicBezTo>
                        <a:pt x="2331897" y="2190722"/>
                        <a:pt x="2274641" y="2172026"/>
                        <a:pt x="2227345" y="2201939"/>
                      </a:cubicBezTo>
                      <a:cubicBezTo>
                        <a:pt x="2188759" y="2226867"/>
                        <a:pt x="2153909" y="2258027"/>
                        <a:pt x="2110345" y="2277969"/>
                      </a:cubicBezTo>
                      <a:cubicBezTo>
                        <a:pt x="2074251" y="2285448"/>
                        <a:pt x="2063049" y="2256781"/>
                        <a:pt x="2049357" y="2234345"/>
                      </a:cubicBezTo>
                      <a:cubicBezTo>
                        <a:pt x="2035665" y="2213157"/>
                        <a:pt x="2048113" y="2198200"/>
                        <a:pt x="2063049" y="2181997"/>
                      </a:cubicBezTo>
                      <a:cubicBezTo>
                        <a:pt x="2076739" y="2168287"/>
                        <a:pt x="2079229" y="2150837"/>
                        <a:pt x="2070517" y="2130895"/>
                      </a:cubicBezTo>
                      <a:cubicBezTo>
                        <a:pt x="2058069" y="2103474"/>
                        <a:pt x="2036911" y="2079793"/>
                        <a:pt x="2048113" y="2044894"/>
                      </a:cubicBezTo>
                      <a:cubicBezTo>
                        <a:pt x="2050601" y="2033676"/>
                        <a:pt x="2036911" y="2022459"/>
                        <a:pt x="2026953" y="2012488"/>
                      </a:cubicBezTo>
                      <a:cubicBezTo>
                        <a:pt x="2023219" y="2008748"/>
                        <a:pt x="2015751" y="2003763"/>
                        <a:pt x="2023219" y="1996285"/>
                      </a:cubicBezTo>
                      <a:cubicBezTo>
                        <a:pt x="2028197" y="1991299"/>
                        <a:pt x="2033177" y="1995038"/>
                        <a:pt x="2038155" y="1997531"/>
                      </a:cubicBezTo>
                      <a:cubicBezTo>
                        <a:pt x="2065537" y="2008748"/>
                        <a:pt x="2071761" y="2005009"/>
                        <a:pt x="2068027" y="1977589"/>
                      </a:cubicBezTo>
                      <a:cubicBezTo>
                        <a:pt x="2064293" y="1945182"/>
                        <a:pt x="2089187" y="1926487"/>
                        <a:pt x="2101633" y="1901559"/>
                      </a:cubicBezTo>
                      <a:cubicBezTo>
                        <a:pt x="2117813" y="1867906"/>
                        <a:pt x="2125281" y="1835500"/>
                        <a:pt x="2126527" y="1796862"/>
                      </a:cubicBezTo>
                      <a:cubicBezTo>
                        <a:pt x="2126527" y="1755731"/>
                        <a:pt x="2107857" y="1717093"/>
                        <a:pt x="2121547" y="1674715"/>
                      </a:cubicBezTo>
                      <a:cubicBezTo>
                        <a:pt x="2126527" y="1657266"/>
                        <a:pt x="2131505" y="1643555"/>
                        <a:pt x="2142707" y="1633584"/>
                      </a:cubicBezTo>
                      <a:cubicBezTo>
                        <a:pt x="2160133" y="1618628"/>
                        <a:pt x="2176313" y="1604917"/>
                        <a:pt x="2178803" y="1578743"/>
                      </a:cubicBezTo>
                      <a:cubicBezTo>
                        <a:pt x="2180047" y="1556308"/>
                        <a:pt x="2203695" y="1562540"/>
                        <a:pt x="2218631" y="1566279"/>
                      </a:cubicBezTo>
                      <a:cubicBezTo>
                        <a:pt x="2237301" y="1572511"/>
                        <a:pt x="2246015" y="1566279"/>
                        <a:pt x="2259705" y="1552569"/>
                      </a:cubicBezTo>
                      <a:cubicBezTo>
                        <a:pt x="2283355" y="1528887"/>
                        <a:pt x="2305759" y="1500220"/>
                        <a:pt x="2343099" y="1492742"/>
                      </a:cubicBezTo>
                      <a:cubicBezTo>
                        <a:pt x="2359279" y="1490249"/>
                        <a:pt x="2371727" y="1484017"/>
                        <a:pt x="2364259" y="1461582"/>
                      </a:cubicBezTo>
                      <a:cubicBezTo>
                        <a:pt x="2356791" y="1440393"/>
                        <a:pt x="2375461" y="1430422"/>
                        <a:pt x="2390397" y="1427930"/>
                      </a:cubicBezTo>
                      <a:close/>
                      <a:moveTo>
                        <a:pt x="1185889" y="1426677"/>
                      </a:moveTo>
                      <a:cubicBezTo>
                        <a:pt x="1196301" y="1426677"/>
                        <a:pt x="1199879" y="1431203"/>
                        <a:pt x="1200693" y="1437668"/>
                      </a:cubicBezTo>
                      <a:cubicBezTo>
                        <a:pt x="1201507" y="1444132"/>
                        <a:pt x="1199555" y="1452537"/>
                        <a:pt x="1198903" y="1460295"/>
                      </a:cubicBezTo>
                      <a:cubicBezTo>
                        <a:pt x="1198903" y="1471931"/>
                        <a:pt x="1206713" y="1491326"/>
                        <a:pt x="1183287" y="1490033"/>
                      </a:cubicBezTo>
                      <a:cubicBezTo>
                        <a:pt x="1167669" y="1490033"/>
                        <a:pt x="1158559" y="1477103"/>
                        <a:pt x="1161161" y="1461588"/>
                      </a:cubicBezTo>
                      <a:cubicBezTo>
                        <a:pt x="1163765" y="1446072"/>
                        <a:pt x="1170271" y="1426677"/>
                        <a:pt x="1185889" y="1426677"/>
                      </a:cubicBezTo>
                      <a:close/>
                      <a:moveTo>
                        <a:pt x="5581785" y="1344256"/>
                      </a:moveTo>
                      <a:cubicBezTo>
                        <a:pt x="5613143" y="1373676"/>
                        <a:pt x="5641993" y="1405547"/>
                        <a:pt x="5663317" y="1442322"/>
                      </a:cubicBezTo>
                      <a:lnTo>
                        <a:pt x="5658661" y="1445966"/>
                      </a:lnTo>
                      <a:lnTo>
                        <a:pt x="5665859" y="1446906"/>
                      </a:lnTo>
                      <a:lnTo>
                        <a:pt x="5675577" y="1454206"/>
                      </a:lnTo>
                      <a:lnTo>
                        <a:pt x="5675545" y="1454156"/>
                      </a:lnTo>
                      <a:cubicBezTo>
                        <a:pt x="5723841" y="1484969"/>
                        <a:pt x="5762229" y="1521945"/>
                        <a:pt x="5760991" y="1584805"/>
                      </a:cubicBezTo>
                      <a:lnTo>
                        <a:pt x="5759863" y="1583079"/>
                      </a:lnTo>
                      <a:lnTo>
                        <a:pt x="5761621" y="1586407"/>
                      </a:lnTo>
                      <a:cubicBezTo>
                        <a:pt x="5800173" y="1648685"/>
                        <a:pt x="5836239" y="1710962"/>
                        <a:pt x="5874793" y="1771994"/>
                      </a:cubicBezTo>
                      <a:cubicBezTo>
                        <a:pt x="5888473" y="1794414"/>
                        <a:pt x="5904641" y="1816834"/>
                        <a:pt x="5919563" y="1836763"/>
                      </a:cubicBezTo>
                      <a:cubicBezTo>
                        <a:pt x="5978015" y="1909005"/>
                        <a:pt x="6004133" y="1998684"/>
                        <a:pt x="6038955" y="2082136"/>
                      </a:cubicBezTo>
                      <a:cubicBezTo>
                        <a:pt x="6083727" y="2191745"/>
                        <a:pt x="6130985" y="2301353"/>
                        <a:pt x="6169539" y="2413453"/>
                      </a:cubicBezTo>
                      <a:cubicBezTo>
                        <a:pt x="6195655" y="2490677"/>
                        <a:pt x="6226747" y="2567901"/>
                        <a:pt x="6239183" y="2650107"/>
                      </a:cubicBezTo>
                      <a:cubicBezTo>
                        <a:pt x="6242913" y="2677510"/>
                        <a:pt x="6237939" y="2703666"/>
                        <a:pt x="6232965" y="2731068"/>
                      </a:cubicBezTo>
                      <a:cubicBezTo>
                        <a:pt x="6230477" y="2747260"/>
                        <a:pt x="6231721" y="2760961"/>
                        <a:pt x="6245401" y="2773417"/>
                      </a:cubicBezTo>
                      <a:cubicBezTo>
                        <a:pt x="6261569" y="2784627"/>
                        <a:pt x="6267787" y="2803310"/>
                        <a:pt x="6264055" y="2823239"/>
                      </a:cubicBezTo>
                      <a:cubicBezTo>
                        <a:pt x="6246645" y="2960250"/>
                        <a:pt x="6252863" y="3100997"/>
                        <a:pt x="6224259" y="3238007"/>
                      </a:cubicBezTo>
                      <a:cubicBezTo>
                        <a:pt x="6210579" y="3254200"/>
                        <a:pt x="6219285" y="3274128"/>
                        <a:pt x="6218041" y="3291566"/>
                      </a:cubicBezTo>
                      <a:cubicBezTo>
                        <a:pt x="6215553" y="3317723"/>
                        <a:pt x="6205605" y="3330178"/>
                        <a:pt x="6179487" y="3321459"/>
                      </a:cubicBezTo>
                      <a:cubicBezTo>
                        <a:pt x="6168295" y="3317723"/>
                        <a:pt x="6159589" y="3317723"/>
                        <a:pt x="6153371" y="3326442"/>
                      </a:cubicBezTo>
                      <a:cubicBezTo>
                        <a:pt x="6132229" y="3355089"/>
                        <a:pt x="6103625" y="3382491"/>
                        <a:pt x="6106111" y="3422349"/>
                      </a:cubicBezTo>
                      <a:cubicBezTo>
                        <a:pt x="6109843" y="3472171"/>
                        <a:pt x="6078751" y="3512029"/>
                        <a:pt x="6072533" y="3559360"/>
                      </a:cubicBezTo>
                      <a:cubicBezTo>
                        <a:pt x="6068803" y="3581779"/>
                        <a:pt x="6047661" y="3590498"/>
                        <a:pt x="6022787" y="3588007"/>
                      </a:cubicBezTo>
                      <a:cubicBezTo>
                        <a:pt x="6000401" y="3586762"/>
                        <a:pt x="5991695" y="3573061"/>
                        <a:pt x="5987965" y="3554377"/>
                      </a:cubicBezTo>
                      <a:cubicBezTo>
                        <a:pt x="5978015" y="3510783"/>
                        <a:pt x="5951899" y="3474662"/>
                        <a:pt x="5943193" y="3429822"/>
                      </a:cubicBezTo>
                      <a:cubicBezTo>
                        <a:pt x="5938219" y="3401175"/>
                        <a:pt x="5904641" y="3386228"/>
                        <a:pt x="5878523" y="3372527"/>
                      </a:cubicBezTo>
                      <a:cubicBezTo>
                        <a:pt x="5830021" y="3348861"/>
                        <a:pt x="5796443" y="3315232"/>
                        <a:pt x="5795199" y="3257936"/>
                      </a:cubicBezTo>
                      <a:cubicBezTo>
                        <a:pt x="5795199" y="3254200"/>
                        <a:pt x="5793955" y="3247972"/>
                        <a:pt x="5790225" y="3245481"/>
                      </a:cubicBezTo>
                      <a:cubicBezTo>
                        <a:pt x="5760377" y="3218079"/>
                        <a:pt x="5754159" y="3178221"/>
                        <a:pt x="5737991" y="3143346"/>
                      </a:cubicBezTo>
                      <a:cubicBezTo>
                        <a:pt x="5696951" y="3054911"/>
                        <a:pt x="5711873" y="2970214"/>
                        <a:pt x="5741721" y="2885517"/>
                      </a:cubicBezTo>
                      <a:cubicBezTo>
                        <a:pt x="5747939" y="2865588"/>
                        <a:pt x="5751671" y="2846904"/>
                        <a:pt x="5747939" y="2826976"/>
                      </a:cubicBezTo>
                      <a:cubicBezTo>
                        <a:pt x="5736747" y="2762207"/>
                        <a:pt x="5720579" y="2697438"/>
                        <a:pt x="5696951" y="2635161"/>
                      </a:cubicBezTo>
                      <a:cubicBezTo>
                        <a:pt x="5664615" y="2556691"/>
                        <a:pt x="5636011" y="2474485"/>
                        <a:pt x="5626061" y="2388542"/>
                      </a:cubicBezTo>
                      <a:cubicBezTo>
                        <a:pt x="5621087" y="2351175"/>
                        <a:pt x="5631037" y="2312563"/>
                        <a:pt x="5633523" y="2273951"/>
                      </a:cubicBezTo>
                      <a:cubicBezTo>
                        <a:pt x="5633523" y="2267723"/>
                        <a:pt x="5637255" y="2261496"/>
                        <a:pt x="5636011" y="2255268"/>
                      </a:cubicBezTo>
                      <a:cubicBezTo>
                        <a:pt x="5628549" y="2176798"/>
                        <a:pt x="5650935" y="2102065"/>
                        <a:pt x="5684513" y="2033560"/>
                      </a:cubicBezTo>
                      <a:cubicBezTo>
                        <a:pt x="5705655" y="1987474"/>
                        <a:pt x="5683269" y="1952599"/>
                        <a:pt x="5668347" y="1915232"/>
                      </a:cubicBezTo>
                      <a:cubicBezTo>
                        <a:pt x="5655909" y="1886585"/>
                        <a:pt x="5644717" y="1859183"/>
                        <a:pt x="5640985" y="1828044"/>
                      </a:cubicBezTo>
                      <a:cubicBezTo>
                        <a:pt x="5638499" y="1804379"/>
                        <a:pt x="5638499" y="1785695"/>
                        <a:pt x="5663371" y="1773240"/>
                      </a:cubicBezTo>
                      <a:cubicBezTo>
                        <a:pt x="5670833" y="1769503"/>
                        <a:pt x="5680783" y="1762030"/>
                        <a:pt x="5680783" y="1750820"/>
                      </a:cubicBezTo>
                      <a:cubicBezTo>
                        <a:pt x="5679539" y="1738364"/>
                        <a:pt x="5668347" y="1735873"/>
                        <a:pt x="5657153" y="1730891"/>
                      </a:cubicBezTo>
                      <a:cubicBezTo>
                        <a:pt x="5638499" y="1723418"/>
                        <a:pt x="5619843" y="1713453"/>
                        <a:pt x="5601189" y="1705980"/>
                      </a:cubicBezTo>
                      <a:cubicBezTo>
                        <a:pt x="5589997" y="1702244"/>
                        <a:pt x="5583777" y="1696016"/>
                        <a:pt x="5585021" y="1684806"/>
                      </a:cubicBezTo>
                      <a:cubicBezTo>
                        <a:pt x="5585021" y="1630001"/>
                        <a:pt x="5587509" y="1573952"/>
                        <a:pt x="5561393" y="1522884"/>
                      </a:cubicBezTo>
                      <a:cubicBezTo>
                        <a:pt x="5560149" y="1519147"/>
                        <a:pt x="5563879" y="1512920"/>
                        <a:pt x="5563879" y="1507938"/>
                      </a:cubicBezTo>
                      <a:cubicBezTo>
                        <a:pt x="5565123" y="1505446"/>
                        <a:pt x="5566367" y="1504201"/>
                        <a:pt x="5566367" y="1502955"/>
                      </a:cubicBezTo>
                      <a:lnTo>
                        <a:pt x="5576161" y="1497873"/>
                      </a:lnTo>
                      <a:lnTo>
                        <a:pt x="5560461" y="1502386"/>
                      </a:lnTo>
                      <a:cubicBezTo>
                        <a:pt x="5571751" y="1459483"/>
                        <a:pt x="5549173" y="1416579"/>
                        <a:pt x="5566733" y="1374902"/>
                      </a:cubicBezTo>
                      <a:cubicBezTo>
                        <a:pt x="5571751" y="1363869"/>
                        <a:pt x="5571751" y="1351611"/>
                        <a:pt x="5581785" y="1344256"/>
                      </a:cubicBezTo>
                      <a:close/>
                      <a:moveTo>
                        <a:pt x="1098369" y="1318499"/>
                      </a:moveTo>
                      <a:cubicBezTo>
                        <a:pt x="1103103" y="1318343"/>
                        <a:pt x="1107837" y="1319909"/>
                        <a:pt x="1112255" y="1323043"/>
                      </a:cubicBezTo>
                      <a:cubicBezTo>
                        <a:pt x="1119829" y="1329309"/>
                        <a:pt x="1127403" y="1336829"/>
                        <a:pt x="1134979" y="1341842"/>
                      </a:cubicBezTo>
                      <a:cubicBezTo>
                        <a:pt x="1140659" y="1346542"/>
                        <a:pt x="1153441" y="1347012"/>
                        <a:pt x="1156281" y="1354356"/>
                      </a:cubicBezTo>
                      <a:cubicBezTo>
                        <a:pt x="1157227" y="1356803"/>
                        <a:pt x="1157071" y="1360015"/>
                        <a:pt x="1155177" y="1364401"/>
                      </a:cubicBezTo>
                      <a:cubicBezTo>
                        <a:pt x="1148865" y="1376935"/>
                        <a:pt x="1136241" y="1386961"/>
                        <a:pt x="1121093" y="1385708"/>
                      </a:cubicBezTo>
                      <a:cubicBezTo>
                        <a:pt x="1093319" y="1383201"/>
                        <a:pt x="1083221" y="1364401"/>
                        <a:pt x="1075647" y="1343095"/>
                      </a:cubicBezTo>
                      <a:cubicBezTo>
                        <a:pt x="1070597" y="1334322"/>
                        <a:pt x="1078171" y="1329309"/>
                        <a:pt x="1084483" y="1324296"/>
                      </a:cubicBezTo>
                      <a:cubicBezTo>
                        <a:pt x="1088901" y="1320536"/>
                        <a:pt x="1093635" y="1318656"/>
                        <a:pt x="1098369" y="1318499"/>
                      </a:cubicBezTo>
                      <a:close/>
                      <a:moveTo>
                        <a:pt x="2121807" y="1141736"/>
                      </a:moveTo>
                      <a:cubicBezTo>
                        <a:pt x="2130581" y="1145514"/>
                        <a:pt x="2145619" y="1135440"/>
                        <a:pt x="2150633" y="1153069"/>
                      </a:cubicBezTo>
                      <a:cubicBezTo>
                        <a:pt x="2151885" y="1159365"/>
                        <a:pt x="2149379" y="1168180"/>
                        <a:pt x="2145619" y="1166921"/>
                      </a:cubicBezTo>
                      <a:cubicBezTo>
                        <a:pt x="2121807" y="1154329"/>
                        <a:pt x="2113035" y="1194624"/>
                        <a:pt x="2091729" y="1180772"/>
                      </a:cubicBezTo>
                      <a:cubicBezTo>
                        <a:pt x="2082957" y="1175735"/>
                        <a:pt x="2081703" y="1165662"/>
                        <a:pt x="2082957" y="1158106"/>
                      </a:cubicBezTo>
                      <a:cubicBezTo>
                        <a:pt x="2086715" y="1135440"/>
                        <a:pt x="2106769" y="1144255"/>
                        <a:pt x="2121807" y="1141736"/>
                      </a:cubicBezTo>
                      <a:close/>
                      <a:moveTo>
                        <a:pt x="5183537" y="995592"/>
                      </a:moveTo>
                      <a:cubicBezTo>
                        <a:pt x="5187324" y="1000749"/>
                        <a:pt x="5182197" y="1019270"/>
                        <a:pt x="5189655" y="1025834"/>
                      </a:cubicBezTo>
                      <a:cubicBezTo>
                        <a:pt x="5213275" y="1008330"/>
                        <a:pt x="5233165" y="1022083"/>
                        <a:pt x="5253055" y="1037087"/>
                      </a:cubicBezTo>
                      <a:cubicBezTo>
                        <a:pt x="5260513" y="1042088"/>
                        <a:pt x="5267973" y="1049590"/>
                        <a:pt x="5275431" y="1049590"/>
                      </a:cubicBezTo>
                      <a:cubicBezTo>
                        <a:pt x="5315211" y="1048340"/>
                        <a:pt x="5313969" y="1075847"/>
                        <a:pt x="5312725" y="1103354"/>
                      </a:cubicBezTo>
                      <a:cubicBezTo>
                        <a:pt x="5311483" y="1137112"/>
                        <a:pt x="5313969" y="1170871"/>
                        <a:pt x="5301537" y="1203379"/>
                      </a:cubicBezTo>
                      <a:cubicBezTo>
                        <a:pt x="5290349" y="1233387"/>
                        <a:pt x="5311483" y="1265895"/>
                        <a:pt x="5338831" y="1270897"/>
                      </a:cubicBezTo>
                      <a:cubicBezTo>
                        <a:pt x="5369599" y="1277461"/>
                        <a:pt x="5382185" y="1287542"/>
                        <a:pt x="5379737" y="1309578"/>
                      </a:cubicBezTo>
                      <a:cubicBezTo>
                        <a:pt x="5378923" y="1316924"/>
                        <a:pt x="5376435" y="1325598"/>
                        <a:pt x="5372395" y="1335913"/>
                      </a:cubicBezTo>
                      <a:cubicBezTo>
                        <a:pt x="5362451" y="1363420"/>
                        <a:pt x="5352505" y="1392178"/>
                        <a:pt x="5338831" y="1420935"/>
                      </a:cubicBezTo>
                      <a:cubicBezTo>
                        <a:pt x="5331373" y="1440940"/>
                        <a:pt x="5331373" y="1458445"/>
                        <a:pt x="5337587" y="1478450"/>
                      </a:cubicBezTo>
                      <a:cubicBezTo>
                        <a:pt x="5351263" y="1518460"/>
                        <a:pt x="5341317" y="1537215"/>
                        <a:pt x="5301537" y="1552218"/>
                      </a:cubicBezTo>
                      <a:cubicBezTo>
                        <a:pt x="5271701" y="1564722"/>
                        <a:pt x="5239381" y="1575975"/>
                        <a:pt x="5256785" y="1620986"/>
                      </a:cubicBezTo>
                      <a:cubicBezTo>
                        <a:pt x="5261757" y="1632239"/>
                        <a:pt x="5253055" y="1639741"/>
                        <a:pt x="5243109" y="1634740"/>
                      </a:cubicBezTo>
                      <a:cubicBezTo>
                        <a:pt x="5219491" y="1625987"/>
                        <a:pt x="5194627" y="1624737"/>
                        <a:pt x="5173495" y="1607233"/>
                      </a:cubicBezTo>
                      <a:cubicBezTo>
                        <a:pt x="5144903" y="1584727"/>
                        <a:pt x="5115067" y="1565972"/>
                        <a:pt x="5086475" y="1542216"/>
                      </a:cubicBezTo>
                      <a:cubicBezTo>
                        <a:pt x="5042965" y="1505957"/>
                        <a:pt x="5037993" y="1458445"/>
                        <a:pt x="5023075" y="1412183"/>
                      </a:cubicBezTo>
                      <a:cubicBezTo>
                        <a:pt x="5018103" y="1400930"/>
                        <a:pt x="5018103" y="1388427"/>
                        <a:pt x="5015617" y="1377174"/>
                      </a:cubicBezTo>
                      <a:lnTo>
                        <a:pt x="5014165" y="1375436"/>
                      </a:lnTo>
                      <a:lnTo>
                        <a:pt x="4991525" y="1386828"/>
                      </a:lnTo>
                      <a:cubicBezTo>
                        <a:pt x="4984045" y="1388920"/>
                        <a:pt x="4977635" y="1386023"/>
                        <a:pt x="4974583" y="1368636"/>
                      </a:cubicBezTo>
                      <a:cubicBezTo>
                        <a:pt x="4972139" y="1358333"/>
                        <a:pt x="4961149" y="1341590"/>
                        <a:pt x="4977025" y="1332575"/>
                      </a:cubicBezTo>
                      <a:cubicBezTo>
                        <a:pt x="4984961" y="1327424"/>
                        <a:pt x="4989847" y="1330643"/>
                        <a:pt x="4994121" y="1335473"/>
                      </a:cubicBezTo>
                      <a:lnTo>
                        <a:pt x="5006373" y="1346927"/>
                      </a:lnTo>
                      <a:lnTo>
                        <a:pt x="4994173" y="1319659"/>
                      </a:lnTo>
                      <a:cubicBezTo>
                        <a:pt x="4987025" y="1311220"/>
                        <a:pt x="4977701" y="1304655"/>
                        <a:pt x="4967135" y="1299654"/>
                      </a:cubicBezTo>
                      <a:cubicBezTo>
                        <a:pt x="4952217" y="1292152"/>
                        <a:pt x="4938543" y="1283400"/>
                        <a:pt x="4926111" y="1272147"/>
                      </a:cubicBezTo>
                      <a:cubicBezTo>
                        <a:pt x="4906221" y="1250892"/>
                        <a:pt x="4908707" y="1229636"/>
                        <a:pt x="4928597" y="1210881"/>
                      </a:cubicBezTo>
                      <a:cubicBezTo>
                        <a:pt x="4942273" y="1199629"/>
                        <a:pt x="4950975" y="1185875"/>
                        <a:pt x="4955947" y="1168370"/>
                      </a:cubicBezTo>
                      <a:cubicBezTo>
                        <a:pt x="4962163" y="1148365"/>
                        <a:pt x="4972107" y="1132111"/>
                        <a:pt x="4990755" y="1123359"/>
                      </a:cubicBezTo>
                      <a:cubicBezTo>
                        <a:pt x="5008159" y="1115857"/>
                        <a:pt x="5018103" y="1102104"/>
                        <a:pt x="4994483" y="1087100"/>
                      </a:cubicBezTo>
                      <a:cubicBezTo>
                        <a:pt x="4982053" y="1079598"/>
                        <a:pt x="4979567" y="1067095"/>
                        <a:pt x="4988269" y="1055842"/>
                      </a:cubicBezTo>
                      <a:cubicBezTo>
                        <a:pt x="4998213" y="1039588"/>
                        <a:pt x="5004429" y="1017082"/>
                        <a:pt x="5028049" y="1015831"/>
                      </a:cubicBezTo>
                      <a:cubicBezTo>
                        <a:pt x="5045453" y="1014581"/>
                        <a:pt x="5050425" y="1032086"/>
                        <a:pt x="5047939" y="1047089"/>
                      </a:cubicBezTo>
                      <a:cubicBezTo>
                        <a:pt x="5042965" y="1079598"/>
                        <a:pt x="5062855" y="1089600"/>
                        <a:pt x="5086475" y="1089600"/>
                      </a:cubicBezTo>
                      <a:cubicBezTo>
                        <a:pt x="5111339" y="1090851"/>
                        <a:pt x="5117553" y="1073346"/>
                        <a:pt x="5122527" y="1050840"/>
                      </a:cubicBezTo>
                      <a:cubicBezTo>
                        <a:pt x="5127499" y="1022083"/>
                        <a:pt x="5154847" y="1008330"/>
                        <a:pt x="5175981" y="995826"/>
                      </a:cubicBezTo>
                      <a:cubicBezTo>
                        <a:pt x="5180021" y="993638"/>
                        <a:pt x="5182274" y="993872"/>
                        <a:pt x="5183537" y="995592"/>
                      </a:cubicBezTo>
                      <a:close/>
                      <a:moveTo>
                        <a:pt x="5249862" y="921683"/>
                      </a:moveTo>
                      <a:cubicBezTo>
                        <a:pt x="5255811" y="923387"/>
                        <a:pt x="5261135" y="927417"/>
                        <a:pt x="5265519" y="931756"/>
                      </a:cubicBezTo>
                      <a:cubicBezTo>
                        <a:pt x="5316875" y="982585"/>
                        <a:pt x="5374493" y="1022257"/>
                        <a:pt x="5432111" y="1064408"/>
                      </a:cubicBezTo>
                      <a:cubicBezTo>
                        <a:pt x="5453405" y="1078045"/>
                        <a:pt x="5465931" y="1099121"/>
                        <a:pt x="5475953" y="1121436"/>
                      </a:cubicBezTo>
                      <a:cubicBezTo>
                        <a:pt x="5508519" y="1187143"/>
                        <a:pt x="5551107" y="1247890"/>
                        <a:pt x="5569895" y="1321035"/>
                      </a:cubicBezTo>
                      <a:cubicBezTo>
                        <a:pt x="5532319" y="1285082"/>
                        <a:pt x="5504761" y="1240451"/>
                        <a:pt x="5469689" y="1203259"/>
                      </a:cubicBezTo>
                      <a:cubicBezTo>
                        <a:pt x="5420839" y="1152430"/>
                        <a:pt x="5393281" y="1084244"/>
                        <a:pt x="5336915" y="1037134"/>
                      </a:cubicBezTo>
                      <a:cubicBezTo>
                        <a:pt x="5308107" y="996222"/>
                        <a:pt x="5266771" y="966469"/>
                        <a:pt x="5230447" y="931756"/>
                      </a:cubicBezTo>
                      <a:cubicBezTo>
                        <a:pt x="5230447" y="930516"/>
                        <a:pt x="5230447" y="928037"/>
                        <a:pt x="5230447" y="925557"/>
                      </a:cubicBezTo>
                      <a:cubicBezTo>
                        <a:pt x="5237336" y="920598"/>
                        <a:pt x="5243912" y="919978"/>
                        <a:pt x="5249862" y="921683"/>
                      </a:cubicBezTo>
                      <a:close/>
                      <a:moveTo>
                        <a:pt x="5170025" y="877174"/>
                      </a:moveTo>
                      <a:cubicBezTo>
                        <a:pt x="5187917" y="892856"/>
                        <a:pt x="5208365" y="904919"/>
                        <a:pt x="5223699" y="923013"/>
                      </a:cubicBezTo>
                      <a:cubicBezTo>
                        <a:pt x="5189195" y="925426"/>
                        <a:pt x="5175137" y="906125"/>
                        <a:pt x="5170025" y="877174"/>
                      </a:cubicBezTo>
                      <a:close/>
                      <a:moveTo>
                        <a:pt x="1762951" y="794749"/>
                      </a:moveTo>
                      <a:cubicBezTo>
                        <a:pt x="1769057" y="794749"/>
                        <a:pt x="1772721" y="795848"/>
                        <a:pt x="1772721" y="802441"/>
                      </a:cubicBezTo>
                      <a:cubicBezTo>
                        <a:pt x="1771499" y="806837"/>
                        <a:pt x="1766615" y="810134"/>
                        <a:pt x="1760509" y="809035"/>
                      </a:cubicBezTo>
                      <a:cubicBezTo>
                        <a:pt x="1755625" y="807936"/>
                        <a:pt x="1751961" y="805738"/>
                        <a:pt x="1753183" y="800244"/>
                      </a:cubicBezTo>
                      <a:cubicBezTo>
                        <a:pt x="1753183" y="794749"/>
                        <a:pt x="1758067" y="794749"/>
                        <a:pt x="1762951" y="794749"/>
                      </a:cubicBezTo>
                      <a:close/>
                      <a:moveTo>
                        <a:pt x="2276557" y="742087"/>
                      </a:moveTo>
                      <a:cubicBezTo>
                        <a:pt x="2278618" y="743068"/>
                        <a:pt x="2280335" y="745031"/>
                        <a:pt x="2281021" y="747648"/>
                      </a:cubicBezTo>
                      <a:cubicBezTo>
                        <a:pt x="2283769" y="756806"/>
                        <a:pt x="2279649" y="764655"/>
                        <a:pt x="2267285" y="765964"/>
                      </a:cubicBezTo>
                      <a:cubicBezTo>
                        <a:pt x="2264537" y="758114"/>
                        <a:pt x="2257669" y="748956"/>
                        <a:pt x="2270031" y="742414"/>
                      </a:cubicBezTo>
                      <a:cubicBezTo>
                        <a:pt x="2272092" y="741106"/>
                        <a:pt x="2274497" y="741106"/>
                        <a:pt x="2276557" y="742087"/>
                      </a:cubicBezTo>
                      <a:close/>
                      <a:moveTo>
                        <a:pt x="2653277" y="690339"/>
                      </a:moveTo>
                      <a:cubicBezTo>
                        <a:pt x="2664361" y="690339"/>
                        <a:pt x="2675445" y="690339"/>
                        <a:pt x="2686531" y="690339"/>
                      </a:cubicBezTo>
                      <a:cubicBezTo>
                        <a:pt x="2686531" y="699082"/>
                        <a:pt x="2701079" y="701923"/>
                        <a:pt x="2702639" y="708698"/>
                      </a:cubicBezTo>
                      <a:cubicBezTo>
                        <a:pt x="2703159" y="710957"/>
                        <a:pt x="2702235" y="713652"/>
                        <a:pt x="2698847" y="717149"/>
                      </a:cubicBezTo>
                      <a:cubicBezTo>
                        <a:pt x="2688995" y="727640"/>
                        <a:pt x="2672983" y="724144"/>
                        <a:pt x="2659435" y="718315"/>
                      </a:cubicBezTo>
                      <a:cubicBezTo>
                        <a:pt x="2642191" y="712487"/>
                        <a:pt x="2647117" y="701996"/>
                        <a:pt x="2653277" y="690339"/>
                      </a:cubicBezTo>
                      <a:close/>
                      <a:moveTo>
                        <a:pt x="2978427" y="676973"/>
                      </a:moveTo>
                      <a:lnTo>
                        <a:pt x="2970291" y="678881"/>
                      </a:lnTo>
                      <a:lnTo>
                        <a:pt x="2988343" y="682418"/>
                      </a:lnTo>
                      <a:lnTo>
                        <a:pt x="2990861" y="683674"/>
                      </a:lnTo>
                      <a:lnTo>
                        <a:pt x="2988897" y="681420"/>
                      </a:lnTo>
                      <a:cubicBezTo>
                        <a:pt x="2985855" y="679012"/>
                        <a:pt x="2982463" y="677342"/>
                        <a:pt x="2978427" y="676973"/>
                      </a:cubicBezTo>
                      <a:close/>
                      <a:moveTo>
                        <a:pt x="1192477" y="662295"/>
                      </a:moveTo>
                      <a:cubicBezTo>
                        <a:pt x="1216281" y="669685"/>
                        <a:pt x="1237577" y="683233"/>
                        <a:pt x="1263885" y="684465"/>
                      </a:cubicBezTo>
                      <a:cubicBezTo>
                        <a:pt x="1267017" y="684465"/>
                        <a:pt x="1268897" y="686621"/>
                        <a:pt x="1270149" y="689700"/>
                      </a:cubicBezTo>
                      <a:lnTo>
                        <a:pt x="1271439" y="695248"/>
                      </a:lnTo>
                      <a:lnTo>
                        <a:pt x="1290389" y="677573"/>
                      </a:lnTo>
                      <a:cubicBezTo>
                        <a:pt x="1294137" y="675098"/>
                        <a:pt x="1297883" y="673860"/>
                        <a:pt x="1302879" y="677573"/>
                      </a:cubicBezTo>
                      <a:cubicBezTo>
                        <a:pt x="1325359" y="692425"/>
                        <a:pt x="1339097" y="713464"/>
                        <a:pt x="1341595" y="739455"/>
                      </a:cubicBezTo>
                      <a:cubicBezTo>
                        <a:pt x="1342843" y="749356"/>
                        <a:pt x="1349089" y="756781"/>
                        <a:pt x="1352835" y="765445"/>
                      </a:cubicBezTo>
                      <a:cubicBezTo>
                        <a:pt x="1359079" y="776584"/>
                        <a:pt x="1363763" y="788032"/>
                        <a:pt x="1365635" y="799944"/>
                      </a:cubicBezTo>
                      <a:cubicBezTo>
                        <a:pt x="1367509" y="811856"/>
                        <a:pt x="1366573" y="824232"/>
                        <a:pt x="1361577" y="837227"/>
                      </a:cubicBezTo>
                      <a:cubicBezTo>
                        <a:pt x="1349089" y="865693"/>
                        <a:pt x="1341595" y="892921"/>
                        <a:pt x="1356581" y="925099"/>
                      </a:cubicBezTo>
                      <a:cubicBezTo>
                        <a:pt x="1367821" y="947377"/>
                        <a:pt x="1344093" y="937475"/>
                        <a:pt x="1335351" y="939951"/>
                      </a:cubicBezTo>
                      <a:lnTo>
                        <a:pt x="1329621" y="938558"/>
                      </a:lnTo>
                      <a:lnTo>
                        <a:pt x="1336863" y="943946"/>
                      </a:lnTo>
                      <a:cubicBezTo>
                        <a:pt x="1362459" y="964504"/>
                        <a:pt x="1374633" y="987554"/>
                        <a:pt x="1377755" y="1012161"/>
                      </a:cubicBezTo>
                      <a:cubicBezTo>
                        <a:pt x="1380877" y="1036768"/>
                        <a:pt x="1374945" y="1062933"/>
                        <a:pt x="1364333" y="1089721"/>
                      </a:cubicBezTo>
                      <a:cubicBezTo>
                        <a:pt x="1334367" y="1142051"/>
                        <a:pt x="1281925" y="1153264"/>
                        <a:pt x="1228237" y="1161986"/>
                      </a:cubicBezTo>
                      <a:cubicBezTo>
                        <a:pt x="1190779" y="1166969"/>
                        <a:pt x="1160813" y="1180675"/>
                        <a:pt x="1140835" y="1215561"/>
                      </a:cubicBezTo>
                      <a:cubicBezTo>
                        <a:pt x="1122107" y="1247956"/>
                        <a:pt x="1089643" y="1271629"/>
                        <a:pt x="1078405" y="1307761"/>
                      </a:cubicBezTo>
                      <a:cubicBezTo>
                        <a:pt x="1077157" y="1312745"/>
                        <a:pt x="1070915" y="1318975"/>
                        <a:pt x="1067169" y="1318975"/>
                      </a:cubicBezTo>
                      <a:cubicBezTo>
                        <a:pt x="1002241" y="1336418"/>
                        <a:pt x="999745" y="1404945"/>
                        <a:pt x="966033" y="1446061"/>
                      </a:cubicBezTo>
                      <a:cubicBezTo>
                        <a:pt x="966033" y="1489669"/>
                        <a:pt x="933569" y="1523309"/>
                        <a:pt x="932321" y="1566917"/>
                      </a:cubicBezTo>
                      <a:cubicBezTo>
                        <a:pt x="931073" y="1591836"/>
                        <a:pt x="917337" y="1616755"/>
                        <a:pt x="909847" y="1640428"/>
                      </a:cubicBezTo>
                      <a:cubicBezTo>
                        <a:pt x="902355" y="1667839"/>
                        <a:pt x="889869" y="1696495"/>
                        <a:pt x="856157" y="1706463"/>
                      </a:cubicBezTo>
                      <a:cubicBezTo>
                        <a:pt x="836179" y="1712693"/>
                        <a:pt x="833683" y="1741349"/>
                        <a:pt x="813705" y="1750071"/>
                      </a:cubicBezTo>
                      <a:lnTo>
                        <a:pt x="808679" y="1756090"/>
                      </a:lnTo>
                      <a:lnTo>
                        <a:pt x="814753" y="1772784"/>
                      </a:lnTo>
                      <a:cubicBezTo>
                        <a:pt x="817669" y="1790348"/>
                        <a:pt x="812535" y="1808788"/>
                        <a:pt x="817203" y="1826526"/>
                      </a:cubicBezTo>
                      <a:cubicBezTo>
                        <a:pt x="834631" y="1881299"/>
                        <a:pt x="866997" y="1927358"/>
                        <a:pt x="904343" y="1970928"/>
                      </a:cubicBezTo>
                      <a:cubicBezTo>
                        <a:pt x="929239" y="1999559"/>
                        <a:pt x="945423" y="2020721"/>
                        <a:pt x="986501" y="2007028"/>
                      </a:cubicBezTo>
                      <a:cubicBezTo>
                        <a:pt x="1001441" y="2003293"/>
                        <a:pt x="1010155" y="2018231"/>
                        <a:pt x="1008909" y="2033170"/>
                      </a:cubicBezTo>
                      <a:cubicBezTo>
                        <a:pt x="1007665" y="2043128"/>
                        <a:pt x="1012643" y="2051842"/>
                        <a:pt x="1015133" y="2061801"/>
                      </a:cubicBezTo>
                      <a:cubicBezTo>
                        <a:pt x="1018867" y="2070515"/>
                        <a:pt x="1027581" y="2075494"/>
                        <a:pt x="1036295" y="2074249"/>
                      </a:cubicBezTo>
                      <a:cubicBezTo>
                        <a:pt x="1046255" y="2073004"/>
                        <a:pt x="1046255" y="2064291"/>
                        <a:pt x="1046255" y="2055577"/>
                      </a:cubicBezTo>
                      <a:cubicBezTo>
                        <a:pt x="1045009" y="2028190"/>
                        <a:pt x="1059947" y="2030680"/>
                        <a:pt x="1072397" y="2044373"/>
                      </a:cubicBezTo>
                      <a:cubicBezTo>
                        <a:pt x="1084845" y="2060556"/>
                        <a:pt x="1101027" y="2059311"/>
                        <a:pt x="1117211" y="2059311"/>
                      </a:cubicBezTo>
                      <a:cubicBezTo>
                        <a:pt x="1128415" y="2059311"/>
                        <a:pt x="1138373" y="2065535"/>
                        <a:pt x="1142107" y="2075494"/>
                      </a:cubicBezTo>
                      <a:cubicBezTo>
                        <a:pt x="1148331" y="2086698"/>
                        <a:pt x="1139619" y="2094167"/>
                        <a:pt x="1132149" y="2101636"/>
                      </a:cubicBezTo>
                      <a:cubicBezTo>
                        <a:pt x="1125925" y="2107860"/>
                        <a:pt x="1118455" y="2115329"/>
                        <a:pt x="1110987" y="2121553"/>
                      </a:cubicBezTo>
                      <a:cubicBezTo>
                        <a:pt x="1098539" y="2134002"/>
                        <a:pt x="1089825" y="2170102"/>
                        <a:pt x="1068661" y="2129022"/>
                      </a:cubicBezTo>
                      <a:cubicBezTo>
                        <a:pt x="1063683" y="2121553"/>
                        <a:pt x="1052479" y="2125288"/>
                        <a:pt x="1045009" y="2130267"/>
                      </a:cubicBezTo>
                      <a:cubicBezTo>
                        <a:pt x="1027581" y="2143960"/>
                        <a:pt x="1018867" y="2131512"/>
                        <a:pt x="1015133" y="2119064"/>
                      </a:cubicBezTo>
                      <a:cubicBezTo>
                        <a:pt x="1010155" y="2105370"/>
                        <a:pt x="1011399" y="2079229"/>
                        <a:pt x="990237" y="2082963"/>
                      </a:cubicBezTo>
                      <a:cubicBezTo>
                        <a:pt x="967829" y="2086698"/>
                        <a:pt x="944177" y="2099146"/>
                        <a:pt x="934219" y="2124043"/>
                      </a:cubicBezTo>
                      <a:cubicBezTo>
                        <a:pt x="923015" y="2156409"/>
                        <a:pt x="940443" y="2190019"/>
                        <a:pt x="975299" y="2197489"/>
                      </a:cubicBezTo>
                      <a:cubicBezTo>
                        <a:pt x="980277" y="2198733"/>
                        <a:pt x="985257" y="2197489"/>
                        <a:pt x="991481" y="2198733"/>
                      </a:cubicBezTo>
                      <a:cubicBezTo>
                        <a:pt x="1001441" y="2198733"/>
                        <a:pt x="1010155" y="2199978"/>
                        <a:pt x="1011399" y="2211182"/>
                      </a:cubicBezTo>
                      <a:cubicBezTo>
                        <a:pt x="1012643" y="2224875"/>
                        <a:pt x="1001441" y="2223630"/>
                        <a:pt x="993971" y="2224875"/>
                      </a:cubicBezTo>
                      <a:cubicBezTo>
                        <a:pt x="980277" y="2226120"/>
                        <a:pt x="977789" y="2236079"/>
                        <a:pt x="981523" y="2246037"/>
                      </a:cubicBezTo>
                      <a:cubicBezTo>
                        <a:pt x="985257" y="2254751"/>
                        <a:pt x="991481" y="2265955"/>
                        <a:pt x="1003929" y="2255996"/>
                      </a:cubicBezTo>
                      <a:cubicBezTo>
                        <a:pt x="1023847" y="2238568"/>
                        <a:pt x="1042521" y="2238568"/>
                        <a:pt x="1062437" y="2257241"/>
                      </a:cubicBezTo>
                      <a:cubicBezTo>
                        <a:pt x="1083599" y="2278403"/>
                        <a:pt x="1066173" y="2293341"/>
                        <a:pt x="1049989" y="2307035"/>
                      </a:cubicBezTo>
                      <a:cubicBezTo>
                        <a:pt x="1063683" y="2315748"/>
                        <a:pt x="1069907" y="2305790"/>
                        <a:pt x="1077375" y="2304545"/>
                      </a:cubicBezTo>
                      <a:cubicBezTo>
                        <a:pt x="1093559" y="2303300"/>
                        <a:pt x="1103517" y="2310769"/>
                        <a:pt x="1109741" y="2324462"/>
                      </a:cubicBezTo>
                      <a:cubicBezTo>
                        <a:pt x="1114721" y="2336911"/>
                        <a:pt x="1108497" y="2345625"/>
                        <a:pt x="1098539" y="2351849"/>
                      </a:cubicBezTo>
                      <a:cubicBezTo>
                        <a:pt x="1094803" y="2355583"/>
                        <a:pt x="1089825" y="2358073"/>
                        <a:pt x="1084845" y="2361808"/>
                      </a:cubicBezTo>
                      <a:cubicBezTo>
                        <a:pt x="1071151" y="2371766"/>
                        <a:pt x="1061193" y="2385460"/>
                        <a:pt x="1067417" y="2402887"/>
                      </a:cubicBezTo>
                      <a:cubicBezTo>
                        <a:pt x="1073641" y="2420315"/>
                        <a:pt x="1088579" y="2422805"/>
                        <a:pt x="1104763" y="2422805"/>
                      </a:cubicBezTo>
                      <a:cubicBezTo>
                        <a:pt x="1120945" y="2421560"/>
                        <a:pt x="1139619" y="2420315"/>
                        <a:pt x="1144597" y="2442722"/>
                      </a:cubicBezTo>
                      <a:cubicBezTo>
                        <a:pt x="1149577" y="2463884"/>
                        <a:pt x="1124679" y="2471354"/>
                        <a:pt x="1125925" y="2488781"/>
                      </a:cubicBezTo>
                      <a:cubicBezTo>
                        <a:pt x="1127169" y="2511188"/>
                        <a:pt x="1118455" y="2519902"/>
                        <a:pt x="1096049" y="2524882"/>
                      </a:cubicBezTo>
                      <a:cubicBezTo>
                        <a:pt x="1066173" y="2528616"/>
                        <a:pt x="1063683" y="2559737"/>
                        <a:pt x="1048745" y="2578410"/>
                      </a:cubicBezTo>
                      <a:cubicBezTo>
                        <a:pt x="1042521" y="2587124"/>
                        <a:pt x="1058703" y="2597082"/>
                        <a:pt x="1066173" y="2604551"/>
                      </a:cubicBezTo>
                      <a:cubicBezTo>
                        <a:pt x="1101027" y="2640652"/>
                        <a:pt x="1101027" y="2641897"/>
                        <a:pt x="1074887" y="2682976"/>
                      </a:cubicBezTo>
                      <a:cubicBezTo>
                        <a:pt x="1062437" y="2700404"/>
                        <a:pt x="1053723" y="2719077"/>
                        <a:pt x="1063683" y="2740239"/>
                      </a:cubicBezTo>
                      <a:cubicBezTo>
                        <a:pt x="1066173" y="2746463"/>
                        <a:pt x="1064927" y="2753932"/>
                        <a:pt x="1062437" y="2758912"/>
                      </a:cubicBezTo>
                      <a:cubicBezTo>
                        <a:pt x="1049989" y="2788788"/>
                        <a:pt x="1043765" y="2816174"/>
                        <a:pt x="1068661" y="2844806"/>
                      </a:cubicBezTo>
                      <a:cubicBezTo>
                        <a:pt x="1079865" y="2859744"/>
                        <a:pt x="1066173" y="2873437"/>
                        <a:pt x="1056213" y="2884641"/>
                      </a:cubicBezTo>
                      <a:cubicBezTo>
                        <a:pt x="1046255" y="2894599"/>
                        <a:pt x="1042521" y="2905803"/>
                        <a:pt x="1049989" y="2918251"/>
                      </a:cubicBezTo>
                      <a:cubicBezTo>
                        <a:pt x="1057459" y="2929455"/>
                        <a:pt x="1068661" y="2934434"/>
                        <a:pt x="1082355" y="2929455"/>
                      </a:cubicBezTo>
                      <a:cubicBezTo>
                        <a:pt x="1096049" y="2926965"/>
                        <a:pt x="1098539" y="2914517"/>
                        <a:pt x="1098539" y="2900824"/>
                      </a:cubicBezTo>
                      <a:cubicBezTo>
                        <a:pt x="1099783" y="2870947"/>
                        <a:pt x="1089825" y="2837337"/>
                        <a:pt x="1132149" y="2824888"/>
                      </a:cubicBezTo>
                      <a:cubicBezTo>
                        <a:pt x="1139619" y="2858499"/>
                        <a:pt x="1132149" y="2893355"/>
                        <a:pt x="1155801" y="2924476"/>
                      </a:cubicBezTo>
                      <a:cubicBezTo>
                        <a:pt x="1158913" y="2928210"/>
                        <a:pt x="1159925" y="2932489"/>
                        <a:pt x="1159381" y="2936846"/>
                      </a:cubicBezTo>
                      <a:cubicBezTo>
                        <a:pt x="1157747" y="2949917"/>
                        <a:pt x="1142107" y="2963688"/>
                        <a:pt x="1127169" y="2965555"/>
                      </a:cubicBezTo>
                      <a:cubicBezTo>
                        <a:pt x="1107253" y="2966800"/>
                        <a:pt x="1087335" y="2971780"/>
                        <a:pt x="1068661" y="2971780"/>
                      </a:cubicBezTo>
                      <a:cubicBezTo>
                        <a:pt x="1047499" y="2969290"/>
                        <a:pt x="1026337" y="2974269"/>
                        <a:pt x="1017623" y="2948128"/>
                      </a:cubicBezTo>
                      <a:cubicBezTo>
                        <a:pt x="1011399" y="2934434"/>
                        <a:pt x="997705" y="2936924"/>
                        <a:pt x="985257" y="2941903"/>
                      </a:cubicBezTo>
                      <a:cubicBezTo>
                        <a:pt x="966585" y="2949372"/>
                        <a:pt x="946667" y="2950617"/>
                        <a:pt x="926749" y="2954352"/>
                      </a:cubicBezTo>
                      <a:cubicBezTo>
                        <a:pt x="891893" y="2959331"/>
                        <a:pt x="858283" y="2970535"/>
                        <a:pt x="824671" y="2954352"/>
                      </a:cubicBezTo>
                      <a:cubicBezTo>
                        <a:pt x="798531" y="2992942"/>
                        <a:pt x="762429" y="2973024"/>
                        <a:pt x="728819" y="2971780"/>
                      </a:cubicBezTo>
                      <a:cubicBezTo>
                        <a:pt x="710147" y="2971780"/>
                        <a:pt x="698943" y="2975514"/>
                        <a:pt x="692719" y="2953107"/>
                      </a:cubicBezTo>
                      <a:cubicBezTo>
                        <a:pt x="687739" y="2939414"/>
                        <a:pt x="675291" y="2934434"/>
                        <a:pt x="661597" y="2948128"/>
                      </a:cubicBezTo>
                      <a:cubicBezTo>
                        <a:pt x="644169" y="2965555"/>
                        <a:pt x="624251" y="2980493"/>
                        <a:pt x="605579" y="2999166"/>
                      </a:cubicBezTo>
                      <a:cubicBezTo>
                        <a:pt x="595621" y="3007880"/>
                        <a:pt x="584417" y="3014104"/>
                        <a:pt x="569479" y="3019083"/>
                      </a:cubicBezTo>
                      <a:cubicBezTo>
                        <a:pt x="543337" y="3024063"/>
                        <a:pt x="529643" y="3045225"/>
                        <a:pt x="518439" y="3070122"/>
                      </a:cubicBezTo>
                      <a:cubicBezTo>
                        <a:pt x="509725" y="3086305"/>
                        <a:pt x="501011" y="3099998"/>
                        <a:pt x="478605" y="3096264"/>
                      </a:cubicBezTo>
                      <a:cubicBezTo>
                        <a:pt x="463667" y="3093774"/>
                        <a:pt x="454953" y="3102488"/>
                        <a:pt x="452463" y="3116181"/>
                      </a:cubicBezTo>
                      <a:cubicBezTo>
                        <a:pt x="448729" y="3148547"/>
                        <a:pt x="426321" y="3173444"/>
                        <a:pt x="412627" y="3200830"/>
                      </a:cubicBezTo>
                      <a:cubicBezTo>
                        <a:pt x="387731" y="3246889"/>
                        <a:pt x="370303" y="3294193"/>
                        <a:pt x="366569" y="3346477"/>
                      </a:cubicBezTo>
                      <a:cubicBezTo>
                        <a:pt x="365323" y="3360170"/>
                        <a:pt x="362835" y="3372618"/>
                        <a:pt x="359099" y="3385067"/>
                      </a:cubicBezTo>
                      <a:cubicBezTo>
                        <a:pt x="349141" y="3416188"/>
                        <a:pt x="361589" y="3437350"/>
                        <a:pt x="392711" y="3446064"/>
                      </a:cubicBezTo>
                      <a:cubicBezTo>
                        <a:pt x="436279" y="3457267"/>
                        <a:pt x="436279" y="3457267"/>
                        <a:pt x="421341" y="3500837"/>
                      </a:cubicBezTo>
                      <a:cubicBezTo>
                        <a:pt x="421341" y="3504571"/>
                        <a:pt x="418853" y="3509551"/>
                        <a:pt x="421341" y="3513285"/>
                      </a:cubicBezTo>
                      <a:cubicBezTo>
                        <a:pt x="426321" y="3534448"/>
                        <a:pt x="431301" y="3555610"/>
                        <a:pt x="416363" y="3573038"/>
                      </a:cubicBezTo>
                      <a:cubicBezTo>
                        <a:pt x="386487" y="3609138"/>
                        <a:pt x="352875" y="3641504"/>
                        <a:pt x="305571" y="3655197"/>
                      </a:cubicBezTo>
                      <a:cubicBezTo>
                        <a:pt x="301837" y="3656442"/>
                        <a:pt x="296857" y="3652707"/>
                        <a:pt x="293123" y="3651463"/>
                      </a:cubicBezTo>
                      <a:cubicBezTo>
                        <a:pt x="291877" y="3643994"/>
                        <a:pt x="289389" y="3637769"/>
                        <a:pt x="286899" y="3631545"/>
                      </a:cubicBezTo>
                      <a:cubicBezTo>
                        <a:pt x="329223" y="3601669"/>
                        <a:pt x="352875" y="3533203"/>
                        <a:pt x="337937" y="3479675"/>
                      </a:cubicBezTo>
                      <a:cubicBezTo>
                        <a:pt x="326733" y="3443574"/>
                        <a:pt x="311795" y="3409963"/>
                        <a:pt x="309305" y="3368884"/>
                      </a:cubicBezTo>
                      <a:cubicBezTo>
                        <a:pt x="308061" y="3341497"/>
                        <a:pt x="274449" y="3331539"/>
                        <a:pt x="253287" y="3315356"/>
                      </a:cubicBezTo>
                      <a:cubicBezTo>
                        <a:pt x="243329" y="3309131"/>
                        <a:pt x="228391" y="3310376"/>
                        <a:pt x="223411" y="3296683"/>
                      </a:cubicBezTo>
                      <a:cubicBezTo>
                        <a:pt x="222167" y="3266807"/>
                        <a:pt x="227145" y="3236931"/>
                        <a:pt x="220921" y="3208299"/>
                      </a:cubicBezTo>
                      <a:cubicBezTo>
                        <a:pt x="212207" y="3173444"/>
                        <a:pt x="201005" y="3139833"/>
                        <a:pt x="199759" y="3104978"/>
                      </a:cubicBezTo>
                      <a:lnTo>
                        <a:pt x="197123" y="3096102"/>
                      </a:lnTo>
                      <a:lnTo>
                        <a:pt x="192559" y="3088947"/>
                      </a:lnTo>
                      <a:cubicBezTo>
                        <a:pt x="178373" y="3075679"/>
                        <a:pt x="157213" y="3074511"/>
                        <a:pt x="139539" y="3067029"/>
                      </a:cubicBezTo>
                      <a:cubicBezTo>
                        <a:pt x="113493" y="3054560"/>
                        <a:pt x="82487" y="3053313"/>
                        <a:pt x="60163" y="3032116"/>
                      </a:cubicBezTo>
                      <a:lnTo>
                        <a:pt x="60565" y="3030330"/>
                      </a:lnTo>
                      <a:lnTo>
                        <a:pt x="53145" y="3035492"/>
                      </a:lnTo>
                      <a:cubicBezTo>
                        <a:pt x="8761" y="3015497"/>
                        <a:pt x="-6455" y="2988005"/>
                        <a:pt x="2421" y="2945516"/>
                      </a:cubicBezTo>
                      <a:cubicBezTo>
                        <a:pt x="10031" y="2903027"/>
                        <a:pt x="7493" y="2859289"/>
                        <a:pt x="26515" y="2819300"/>
                      </a:cubicBezTo>
                      <a:cubicBezTo>
                        <a:pt x="31587" y="2809302"/>
                        <a:pt x="35393" y="2793057"/>
                        <a:pt x="30319" y="2781810"/>
                      </a:cubicBezTo>
                      <a:cubicBezTo>
                        <a:pt x="12567" y="2728074"/>
                        <a:pt x="34125" y="2683086"/>
                        <a:pt x="51877" y="2635599"/>
                      </a:cubicBezTo>
                      <a:cubicBezTo>
                        <a:pt x="69631" y="2666840"/>
                        <a:pt x="55681" y="2698082"/>
                        <a:pt x="59487" y="2730573"/>
                      </a:cubicBezTo>
                      <a:lnTo>
                        <a:pt x="59487" y="2776728"/>
                      </a:lnTo>
                      <a:lnTo>
                        <a:pt x="62643" y="2730369"/>
                      </a:lnTo>
                      <a:cubicBezTo>
                        <a:pt x="77527" y="2717900"/>
                        <a:pt x="91169" y="2729122"/>
                        <a:pt x="104811" y="2732863"/>
                      </a:cubicBezTo>
                      <a:cubicBezTo>
                        <a:pt x="145739" y="2742838"/>
                        <a:pt x="166823" y="2726629"/>
                        <a:pt x="170545" y="2684235"/>
                      </a:cubicBezTo>
                      <a:cubicBezTo>
                        <a:pt x="174265" y="2631865"/>
                        <a:pt x="148221" y="2591965"/>
                        <a:pt x="120935" y="2552065"/>
                      </a:cubicBezTo>
                      <a:cubicBezTo>
                        <a:pt x="111013" y="2539596"/>
                        <a:pt x="94889" y="2529621"/>
                        <a:pt x="106051" y="2509670"/>
                      </a:cubicBezTo>
                      <a:cubicBezTo>
                        <a:pt x="143259" y="2437351"/>
                        <a:pt x="165583" y="2358797"/>
                        <a:pt x="194109" y="2281490"/>
                      </a:cubicBezTo>
                      <a:cubicBezTo>
                        <a:pt x="216433" y="2222887"/>
                        <a:pt x="242479" y="2165530"/>
                        <a:pt x="261083" y="2105679"/>
                      </a:cubicBezTo>
                      <a:cubicBezTo>
                        <a:pt x="267283" y="2084482"/>
                        <a:pt x="278445" y="2068273"/>
                        <a:pt x="299529" y="2059545"/>
                      </a:cubicBezTo>
                      <a:cubicBezTo>
                        <a:pt x="315653" y="2054557"/>
                        <a:pt x="314413" y="2033360"/>
                        <a:pt x="329295" y="2025879"/>
                      </a:cubicBezTo>
                      <a:cubicBezTo>
                        <a:pt x="344799" y="2020268"/>
                        <a:pt x="356891" y="2024632"/>
                        <a:pt x="368209" y="2031646"/>
                      </a:cubicBezTo>
                      <a:lnTo>
                        <a:pt x="397161" y="2049953"/>
                      </a:lnTo>
                      <a:lnTo>
                        <a:pt x="403447" y="2038927"/>
                      </a:lnTo>
                      <a:cubicBezTo>
                        <a:pt x="407649" y="2034414"/>
                        <a:pt x="412627" y="2030680"/>
                        <a:pt x="417607" y="2026945"/>
                      </a:cubicBezTo>
                      <a:lnTo>
                        <a:pt x="425719" y="2019456"/>
                      </a:lnTo>
                      <a:lnTo>
                        <a:pt x="469095" y="1943192"/>
                      </a:lnTo>
                      <a:cubicBezTo>
                        <a:pt x="466597" y="1934470"/>
                        <a:pt x="467847" y="1926995"/>
                        <a:pt x="472841" y="1919519"/>
                      </a:cubicBezTo>
                      <a:cubicBezTo>
                        <a:pt x="515293" y="1831057"/>
                        <a:pt x="549005" y="1737611"/>
                        <a:pt x="591457" y="1649150"/>
                      </a:cubicBezTo>
                      <a:cubicBezTo>
                        <a:pt x="595203" y="1640428"/>
                        <a:pt x="601445" y="1631706"/>
                        <a:pt x="608937" y="1625477"/>
                      </a:cubicBezTo>
                      <a:cubicBezTo>
                        <a:pt x="642649" y="1525801"/>
                        <a:pt x="707575" y="1439831"/>
                        <a:pt x="741287" y="1341402"/>
                      </a:cubicBezTo>
                      <a:cubicBezTo>
                        <a:pt x="773751" y="1299039"/>
                        <a:pt x="807463" y="1256677"/>
                        <a:pt x="839925" y="1214315"/>
                      </a:cubicBezTo>
                      <a:cubicBezTo>
                        <a:pt x="837429" y="1208086"/>
                        <a:pt x="839925" y="1201856"/>
                        <a:pt x="843671" y="1196872"/>
                      </a:cubicBezTo>
                      <a:cubicBezTo>
                        <a:pt x="908597" y="1108410"/>
                        <a:pt x="953547" y="1007489"/>
                        <a:pt x="1022219" y="922765"/>
                      </a:cubicBezTo>
                      <a:cubicBezTo>
                        <a:pt x="1029711" y="914043"/>
                        <a:pt x="1037203" y="904698"/>
                        <a:pt x="1045631" y="896133"/>
                      </a:cubicBezTo>
                      <a:lnTo>
                        <a:pt x="1073125" y="875334"/>
                      </a:lnTo>
                      <a:lnTo>
                        <a:pt x="1070583" y="874356"/>
                      </a:lnTo>
                      <a:lnTo>
                        <a:pt x="1070583" y="868637"/>
                      </a:lnTo>
                      <a:lnTo>
                        <a:pt x="1050051" y="855725"/>
                      </a:lnTo>
                      <a:cubicBezTo>
                        <a:pt x="1034077" y="842966"/>
                        <a:pt x="1039951" y="833498"/>
                        <a:pt x="1063439" y="803937"/>
                      </a:cubicBezTo>
                      <a:cubicBezTo>
                        <a:pt x="1094759" y="764524"/>
                        <a:pt x="1122321" y="723878"/>
                        <a:pt x="1148629" y="682002"/>
                      </a:cubicBezTo>
                      <a:cubicBezTo>
                        <a:pt x="1159905" y="662295"/>
                        <a:pt x="1176191" y="657368"/>
                        <a:pt x="1192477" y="662295"/>
                      </a:cubicBezTo>
                      <a:close/>
                      <a:moveTo>
                        <a:pt x="1581457" y="602936"/>
                      </a:moveTo>
                      <a:cubicBezTo>
                        <a:pt x="1591684" y="603090"/>
                        <a:pt x="1601758" y="604941"/>
                        <a:pt x="1610917" y="612959"/>
                      </a:cubicBezTo>
                      <a:cubicBezTo>
                        <a:pt x="1617023" y="619127"/>
                        <a:pt x="1624349" y="624061"/>
                        <a:pt x="1621907" y="635163"/>
                      </a:cubicBezTo>
                      <a:cubicBezTo>
                        <a:pt x="1618243" y="646264"/>
                        <a:pt x="1610917" y="649965"/>
                        <a:pt x="1599927" y="648731"/>
                      </a:cubicBezTo>
                      <a:cubicBezTo>
                        <a:pt x="1576725" y="647498"/>
                        <a:pt x="1548639" y="656133"/>
                        <a:pt x="1537647" y="622828"/>
                      </a:cubicBezTo>
                      <a:cubicBezTo>
                        <a:pt x="1542533" y="616660"/>
                        <a:pt x="1547417" y="610492"/>
                        <a:pt x="1551081" y="603091"/>
                      </a:cubicBezTo>
                      <a:cubicBezTo>
                        <a:pt x="1560850" y="604324"/>
                        <a:pt x="1571230" y="602782"/>
                        <a:pt x="1581457" y="602936"/>
                      </a:cubicBezTo>
                      <a:close/>
                      <a:moveTo>
                        <a:pt x="4870549" y="596925"/>
                      </a:moveTo>
                      <a:cubicBezTo>
                        <a:pt x="4886005" y="601921"/>
                        <a:pt x="4897595" y="614410"/>
                        <a:pt x="4910475" y="624401"/>
                      </a:cubicBezTo>
                      <a:cubicBezTo>
                        <a:pt x="4897595" y="645632"/>
                        <a:pt x="4849943" y="650627"/>
                        <a:pt x="4835775" y="633143"/>
                      </a:cubicBezTo>
                      <a:cubicBezTo>
                        <a:pt x="4829335" y="625650"/>
                        <a:pt x="4835775" y="621903"/>
                        <a:pt x="4839639" y="616907"/>
                      </a:cubicBezTo>
                      <a:cubicBezTo>
                        <a:pt x="4847367" y="606916"/>
                        <a:pt x="4858957" y="601921"/>
                        <a:pt x="4870549" y="596925"/>
                      </a:cubicBezTo>
                      <a:close/>
                      <a:moveTo>
                        <a:pt x="2408189" y="558456"/>
                      </a:moveTo>
                      <a:cubicBezTo>
                        <a:pt x="2430433" y="558456"/>
                        <a:pt x="2453913" y="568405"/>
                        <a:pt x="2456383" y="597009"/>
                      </a:cubicBezTo>
                      <a:cubicBezTo>
                        <a:pt x="2458855" y="618150"/>
                        <a:pt x="2468741" y="624369"/>
                        <a:pt x="2489749" y="623125"/>
                      </a:cubicBezTo>
                      <a:cubicBezTo>
                        <a:pt x="2516937" y="619394"/>
                        <a:pt x="2542887" y="626856"/>
                        <a:pt x="2568839" y="634318"/>
                      </a:cubicBezTo>
                      <a:cubicBezTo>
                        <a:pt x="2575017" y="636805"/>
                        <a:pt x="2575017" y="643023"/>
                        <a:pt x="2575017" y="647998"/>
                      </a:cubicBezTo>
                      <a:cubicBezTo>
                        <a:pt x="2575017" y="700230"/>
                        <a:pt x="2561425" y="710179"/>
                        <a:pt x="2510757" y="697743"/>
                      </a:cubicBezTo>
                      <a:cubicBezTo>
                        <a:pt x="2487277" y="691525"/>
                        <a:pt x="2466269" y="692768"/>
                        <a:pt x="2456383" y="720128"/>
                      </a:cubicBezTo>
                      <a:cubicBezTo>
                        <a:pt x="2450205" y="736295"/>
                        <a:pt x="2434139" y="742514"/>
                        <a:pt x="2420547" y="751219"/>
                      </a:cubicBezTo>
                      <a:cubicBezTo>
                        <a:pt x="2405717" y="759924"/>
                        <a:pt x="2388417" y="766143"/>
                        <a:pt x="2372351" y="772361"/>
                      </a:cubicBezTo>
                      <a:cubicBezTo>
                        <a:pt x="2359993" y="777336"/>
                        <a:pt x="2347635" y="793503"/>
                        <a:pt x="2334043" y="781066"/>
                      </a:cubicBezTo>
                      <a:cubicBezTo>
                        <a:pt x="2317977" y="768630"/>
                        <a:pt x="2334043" y="753706"/>
                        <a:pt x="2334043" y="738783"/>
                      </a:cubicBezTo>
                      <a:cubicBezTo>
                        <a:pt x="2334043" y="721372"/>
                        <a:pt x="2348871" y="720128"/>
                        <a:pt x="2362465" y="720128"/>
                      </a:cubicBezTo>
                      <a:cubicBezTo>
                        <a:pt x="2364937" y="720128"/>
                        <a:pt x="2368643" y="720128"/>
                        <a:pt x="2368643" y="718885"/>
                      </a:cubicBezTo>
                      <a:cubicBezTo>
                        <a:pt x="2384709" y="690281"/>
                        <a:pt x="2413131" y="675357"/>
                        <a:pt x="2440319" y="661678"/>
                      </a:cubicBezTo>
                      <a:cubicBezTo>
                        <a:pt x="2453913" y="654216"/>
                        <a:pt x="2436611" y="630587"/>
                        <a:pt x="2414367" y="628099"/>
                      </a:cubicBezTo>
                      <a:cubicBezTo>
                        <a:pt x="2399539" y="626856"/>
                        <a:pt x="2385945" y="625612"/>
                        <a:pt x="2385945" y="605714"/>
                      </a:cubicBezTo>
                      <a:cubicBezTo>
                        <a:pt x="2384709" y="585816"/>
                        <a:pt x="2381001" y="559700"/>
                        <a:pt x="2408189" y="558456"/>
                      </a:cubicBezTo>
                      <a:close/>
                      <a:moveTo>
                        <a:pt x="1898394" y="426971"/>
                      </a:moveTo>
                      <a:cubicBezTo>
                        <a:pt x="1910541" y="426351"/>
                        <a:pt x="1923000" y="430380"/>
                        <a:pt x="1935459" y="437197"/>
                      </a:cubicBezTo>
                      <a:cubicBezTo>
                        <a:pt x="1954147" y="447113"/>
                        <a:pt x="1971589" y="454550"/>
                        <a:pt x="1989031" y="434718"/>
                      </a:cubicBezTo>
                      <a:cubicBezTo>
                        <a:pt x="1991523" y="431000"/>
                        <a:pt x="2002735" y="428521"/>
                        <a:pt x="2003981" y="428521"/>
                      </a:cubicBezTo>
                      <a:cubicBezTo>
                        <a:pt x="2017687" y="458269"/>
                        <a:pt x="2052571" y="442155"/>
                        <a:pt x="2071259" y="458269"/>
                      </a:cubicBezTo>
                      <a:cubicBezTo>
                        <a:pt x="2089947" y="474382"/>
                        <a:pt x="2108635" y="478100"/>
                        <a:pt x="2124831" y="455790"/>
                      </a:cubicBezTo>
                      <a:cubicBezTo>
                        <a:pt x="2134799" y="442155"/>
                        <a:pt x="2148503" y="439676"/>
                        <a:pt x="2160963" y="450832"/>
                      </a:cubicBezTo>
                      <a:cubicBezTo>
                        <a:pt x="2170929" y="460748"/>
                        <a:pt x="2187125" y="457029"/>
                        <a:pt x="2195847" y="466945"/>
                      </a:cubicBezTo>
                      <a:cubicBezTo>
                        <a:pt x="2177159" y="476861"/>
                        <a:pt x="2158471" y="485537"/>
                        <a:pt x="2141029" y="495453"/>
                      </a:cubicBezTo>
                      <a:cubicBezTo>
                        <a:pt x="2118603" y="505369"/>
                        <a:pt x="2096177" y="509088"/>
                        <a:pt x="2074997" y="492974"/>
                      </a:cubicBezTo>
                      <a:cubicBezTo>
                        <a:pt x="2063783" y="484298"/>
                        <a:pt x="2052571" y="476861"/>
                        <a:pt x="2036375" y="484298"/>
                      </a:cubicBezTo>
                      <a:cubicBezTo>
                        <a:pt x="2025161" y="489256"/>
                        <a:pt x="2021425" y="479340"/>
                        <a:pt x="2016441" y="471903"/>
                      </a:cubicBezTo>
                      <a:cubicBezTo>
                        <a:pt x="2010211" y="461987"/>
                        <a:pt x="2003981" y="453311"/>
                        <a:pt x="1990277" y="455790"/>
                      </a:cubicBezTo>
                      <a:cubicBezTo>
                        <a:pt x="1977819" y="458269"/>
                        <a:pt x="1969097" y="465705"/>
                        <a:pt x="1974081" y="481819"/>
                      </a:cubicBezTo>
                      <a:cubicBezTo>
                        <a:pt x="1976573" y="489256"/>
                        <a:pt x="1967851" y="491735"/>
                        <a:pt x="1960377" y="492974"/>
                      </a:cubicBezTo>
                      <a:cubicBezTo>
                        <a:pt x="1952901" y="494214"/>
                        <a:pt x="1942933" y="492974"/>
                        <a:pt x="1941689" y="484298"/>
                      </a:cubicBezTo>
                      <a:cubicBezTo>
                        <a:pt x="1936705" y="461987"/>
                        <a:pt x="1926737" y="468184"/>
                        <a:pt x="1909295" y="473142"/>
                      </a:cubicBezTo>
                      <a:cubicBezTo>
                        <a:pt x="1881887" y="481819"/>
                        <a:pt x="1868181" y="496693"/>
                        <a:pt x="1851985" y="519003"/>
                      </a:cubicBezTo>
                      <a:cubicBezTo>
                        <a:pt x="1822085" y="558667"/>
                        <a:pt x="1773495" y="579738"/>
                        <a:pt x="1721169" y="569823"/>
                      </a:cubicBezTo>
                      <a:cubicBezTo>
                        <a:pt x="1688775" y="563625"/>
                        <a:pt x="1657629" y="566104"/>
                        <a:pt x="1627727" y="538835"/>
                      </a:cubicBezTo>
                      <a:cubicBezTo>
                        <a:pt x="1606547" y="517764"/>
                        <a:pt x="1601565" y="556188"/>
                        <a:pt x="1594089" y="573541"/>
                      </a:cubicBezTo>
                      <a:cubicBezTo>
                        <a:pt x="1591597" y="579738"/>
                        <a:pt x="1587859" y="583457"/>
                        <a:pt x="1581631" y="584696"/>
                      </a:cubicBezTo>
                      <a:cubicBezTo>
                        <a:pt x="1581631" y="515285"/>
                        <a:pt x="1581631" y="517764"/>
                        <a:pt x="1655137" y="522722"/>
                      </a:cubicBezTo>
                      <a:cubicBezTo>
                        <a:pt x="1685037" y="523961"/>
                        <a:pt x="1716185" y="521482"/>
                        <a:pt x="1742349" y="495453"/>
                      </a:cubicBezTo>
                      <a:cubicBezTo>
                        <a:pt x="1757299" y="479340"/>
                        <a:pt x="1779725" y="468184"/>
                        <a:pt x="1795921" y="448353"/>
                      </a:cubicBezTo>
                      <a:cubicBezTo>
                        <a:pt x="1803397" y="438437"/>
                        <a:pt x="1813363" y="444634"/>
                        <a:pt x="1822085" y="448353"/>
                      </a:cubicBezTo>
                      <a:cubicBezTo>
                        <a:pt x="1835789" y="455790"/>
                        <a:pt x="1851985" y="458269"/>
                        <a:pt x="1863199" y="444634"/>
                      </a:cubicBezTo>
                      <a:cubicBezTo>
                        <a:pt x="1874411" y="432859"/>
                        <a:pt x="1886247" y="427591"/>
                        <a:pt x="1898394" y="426971"/>
                      </a:cubicBezTo>
                      <a:close/>
                      <a:moveTo>
                        <a:pt x="2860767" y="383857"/>
                      </a:moveTo>
                      <a:cubicBezTo>
                        <a:pt x="2865839" y="382613"/>
                        <a:pt x="2910225" y="421183"/>
                        <a:pt x="2908957" y="426160"/>
                      </a:cubicBezTo>
                      <a:cubicBezTo>
                        <a:pt x="2905151" y="441090"/>
                        <a:pt x="2893739" y="446067"/>
                        <a:pt x="2873449" y="447311"/>
                      </a:cubicBezTo>
                      <a:cubicBezTo>
                        <a:pt x="2845549" y="446067"/>
                        <a:pt x="2859499" y="416206"/>
                        <a:pt x="2851891" y="400032"/>
                      </a:cubicBezTo>
                      <a:cubicBezTo>
                        <a:pt x="2849355" y="395055"/>
                        <a:pt x="2853159" y="387590"/>
                        <a:pt x="2860767" y="383857"/>
                      </a:cubicBezTo>
                      <a:close/>
                      <a:moveTo>
                        <a:pt x="2771345" y="382615"/>
                      </a:moveTo>
                      <a:cubicBezTo>
                        <a:pt x="2778839" y="382615"/>
                        <a:pt x="2783835" y="384905"/>
                        <a:pt x="2782585" y="392919"/>
                      </a:cubicBezTo>
                      <a:cubicBezTo>
                        <a:pt x="2781337" y="399788"/>
                        <a:pt x="2776341" y="405512"/>
                        <a:pt x="2768847" y="408946"/>
                      </a:cubicBezTo>
                      <a:cubicBezTo>
                        <a:pt x="2760105" y="407802"/>
                        <a:pt x="2757607" y="402077"/>
                        <a:pt x="2757607" y="396353"/>
                      </a:cubicBezTo>
                      <a:cubicBezTo>
                        <a:pt x="2757607" y="388339"/>
                        <a:pt x="2761353" y="382615"/>
                        <a:pt x="2771345" y="382615"/>
                      </a:cubicBezTo>
                      <a:close/>
                      <a:moveTo>
                        <a:pt x="1298933" y="371147"/>
                      </a:moveTo>
                      <a:cubicBezTo>
                        <a:pt x="1306085" y="372211"/>
                        <a:pt x="1313779" y="374973"/>
                        <a:pt x="1322113" y="379752"/>
                      </a:cubicBezTo>
                      <a:cubicBezTo>
                        <a:pt x="1296469" y="386920"/>
                        <a:pt x="1278517" y="414395"/>
                        <a:pt x="1246463" y="398866"/>
                      </a:cubicBezTo>
                      <a:cubicBezTo>
                        <a:pt x="1260887" y="380051"/>
                        <a:pt x="1277476" y="367956"/>
                        <a:pt x="1298933" y="371147"/>
                      </a:cubicBezTo>
                      <a:close/>
                      <a:moveTo>
                        <a:pt x="3466238" y="122"/>
                      </a:moveTo>
                      <a:cubicBezTo>
                        <a:pt x="3475886" y="-659"/>
                        <a:pt x="3486467" y="2466"/>
                        <a:pt x="3497671" y="4966"/>
                      </a:cubicBezTo>
                      <a:cubicBezTo>
                        <a:pt x="3551199" y="16218"/>
                        <a:pt x="3605973" y="21219"/>
                        <a:pt x="3660745" y="26220"/>
                      </a:cubicBezTo>
                      <a:cubicBezTo>
                        <a:pt x="3703071" y="29970"/>
                        <a:pt x="3746641" y="34971"/>
                        <a:pt x="3787721" y="46223"/>
                      </a:cubicBezTo>
                      <a:cubicBezTo>
                        <a:pt x="3841249" y="59975"/>
                        <a:pt x="3899757" y="62476"/>
                        <a:pt x="3950797" y="81229"/>
                      </a:cubicBezTo>
                      <a:cubicBezTo>
                        <a:pt x="4010549" y="104984"/>
                        <a:pt x="4076527" y="101232"/>
                        <a:pt x="4132545" y="131237"/>
                      </a:cubicBezTo>
                      <a:cubicBezTo>
                        <a:pt x="4148727" y="138738"/>
                        <a:pt x="4166155" y="143739"/>
                        <a:pt x="4178605" y="156241"/>
                      </a:cubicBezTo>
                      <a:cubicBezTo>
                        <a:pt x="4182339" y="159991"/>
                        <a:pt x="4188563" y="163743"/>
                        <a:pt x="4192297" y="163743"/>
                      </a:cubicBezTo>
                      <a:cubicBezTo>
                        <a:pt x="4264499" y="162492"/>
                        <a:pt x="4325497" y="202499"/>
                        <a:pt x="4393963" y="212500"/>
                      </a:cubicBezTo>
                      <a:cubicBezTo>
                        <a:pt x="4415125" y="216251"/>
                        <a:pt x="4436289" y="211250"/>
                        <a:pt x="4459941" y="221253"/>
                      </a:cubicBezTo>
                      <a:cubicBezTo>
                        <a:pt x="4502265" y="241256"/>
                        <a:pt x="4544591" y="256258"/>
                        <a:pt x="4564509" y="303766"/>
                      </a:cubicBezTo>
                      <a:cubicBezTo>
                        <a:pt x="4566997" y="311267"/>
                        <a:pt x="4571977" y="320019"/>
                        <a:pt x="4578201" y="321269"/>
                      </a:cubicBezTo>
                      <a:cubicBezTo>
                        <a:pt x="4608077" y="330020"/>
                        <a:pt x="4619281" y="358775"/>
                        <a:pt x="4640445" y="376278"/>
                      </a:cubicBezTo>
                      <a:cubicBezTo>
                        <a:pt x="4672811" y="400032"/>
                        <a:pt x="4686503" y="436287"/>
                        <a:pt x="4712645" y="463792"/>
                      </a:cubicBezTo>
                      <a:cubicBezTo>
                        <a:pt x="4667831" y="441288"/>
                        <a:pt x="4632975" y="407533"/>
                        <a:pt x="4591895" y="380028"/>
                      </a:cubicBezTo>
                      <a:cubicBezTo>
                        <a:pt x="4492307" y="312517"/>
                        <a:pt x="4384005" y="263760"/>
                        <a:pt x="4273213" y="218751"/>
                      </a:cubicBezTo>
                      <a:cubicBezTo>
                        <a:pt x="4225909" y="199998"/>
                        <a:pt x="4182339" y="171243"/>
                        <a:pt x="4131299" y="157491"/>
                      </a:cubicBezTo>
                      <a:lnTo>
                        <a:pt x="4125853" y="155849"/>
                      </a:lnTo>
                      <a:lnTo>
                        <a:pt x="4117481" y="179673"/>
                      </a:lnTo>
                      <a:cubicBezTo>
                        <a:pt x="4112491" y="193343"/>
                        <a:pt x="4096269" y="210740"/>
                        <a:pt x="4112491" y="220683"/>
                      </a:cubicBezTo>
                      <a:cubicBezTo>
                        <a:pt x="4126217" y="229382"/>
                        <a:pt x="4146183" y="218197"/>
                        <a:pt x="4159909" y="207013"/>
                      </a:cubicBezTo>
                      <a:cubicBezTo>
                        <a:pt x="4168643" y="200798"/>
                        <a:pt x="4174883" y="189614"/>
                        <a:pt x="4184865" y="203284"/>
                      </a:cubicBezTo>
                      <a:cubicBezTo>
                        <a:pt x="4190479" y="210119"/>
                        <a:pt x="4191415" y="216022"/>
                        <a:pt x="4189545" y="220839"/>
                      </a:cubicBezTo>
                      <a:cubicBezTo>
                        <a:pt x="4187673" y="225654"/>
                        <a:pt x="4182993" y="229382"/>
                        <a:pt x="4177377" y="231868"/>
                      </a:cubicBezTo>
                      <a:cubicBezTo>
                        <a:pt x="4147429" y="245538"/>
                        <a:pt x="4129961" y="276606"/>
                        <a:pt x="4092525" y="276606"/>
                      </a:cubicBezTo>
                      <a:cubicBezTo>
                        <a:pt x="4078799" y="276606"/>
                        <a:pt x="4071311" y="305189"/>
                        <a:pt x="4048851" y="310160"/>
                      </a:cubicBezTo>
                      <a:cubicBezTo>
                        <a:pt x="4040117" y="311403"/>
                        <a:pt x="4031381" y="317616"/>
                        <a:pt x="4022647" y="320102"/>
                      </a:cubicBezTo>
                      <a:cubicBezTo>
                        <a:pt x="4000185" y="325073"/>
                        <a:pt x="3987707" y="332530"/>
                        <a:pt x="3991451" y="359870"/>
                      </a:cubicBezTo>
                      <a:cubicBezTo>
                        <a:pt x="3995193" y="389695"/>
                        <a:pt x="3972733" y="413307"/>
                        <a:pt x="3957759" y="436919"/>
                      </a:cubicBezTo>
                      <a:cubicBezTo>
                        <a:pt x="3937793" y="469230"/>
                        <a:pt x="3912837" y="497813"/>
                        <a:pt x="3880393" y="518940"/>
                      </a:cubicBezTo>
                      <a:cubicBezTo>
                        <a:pt x="3874153" y="523911"/>
                        <a:pt x="3869163" y="527639"/>
                        <a:pt x="3865419" y="532610"/>
                      </a:cubicBezTo>
                      <a:cubicBezTo>
                        <a:pt x="3844205" y="559950"/>
                        <a:pt x="3837967" y="559950"/>
                        <a:pt x="3814257" y="532610"/>
                      </a:cubicBezTo>
                      <a:cubicBezTo>
                        <a:pt x="3786805" y="504027"/>
                        <a:pt x="3761849" y="507755"/>
                        <a:pt x="3748123" y="545037"/>
                      </a:cubicBezTo>
                      <a:cubicBezTo>
                        <a:pt x="3736893" y="576105"/>
                        <a:pt x="3726909" y="604688"/>
                        <a:pt x="3716927" y="635757"/>
                      </a:cubicBezTo>
                      <a:cubicBezTo>
                        <a:pt x="3713183" y="648184"/>
                        <a:pt x="3713183" y="661854"/>
                        <a:pt x="3719423" y="674282"/>
                      </a:cubicBezTo>
                      <a:cubicBezTo>
                        <a:pt x="3728157" y="694165"/>
                        <a:pt x="3726909" y="710321"/>
                        <a:pt x="3710687" y="723991"/>
                      </a:cubicBezTo>
                      <a:cubicBezTo>
                        <a:pt x="3691969" y="738904"/>
                        <a:pt x="3673253" y="756302"/>
                        <a:pt x="3647047" y="738904"/>
                      </a:cubicBezTo>
                      <a:cubicBezTo>
                        <a:pt x="3635817" y="731447"/>
                        <a:pt x="3623339" y="726476"/>
                        <a:pt x="3609613" y="736418"/>
                      </a:cubicBezTo>
                      <a:cubicBezTo>
                        <a:pt x="3588399" y="751331"/>
                        <a:pt x="3564691" y="760030"/>
                        <a:pt x="3535991" y="752574"/>
                      </a:cubicBezTo>
                      <a:cubicBezTo>
                        <a:pt x="3521017" y="748846"/>
                        <a:pt x="3524759" y="761273"/>
                        <a:pt x="3527255" y="769972"/>
                      </a:cubicBezTo>
                      <a:cubicBezTo>
                        <a:pt x="3530999" y="777429"/>
                        <a:pt x="3532247" y="786128"/>
                        <a:pt x="3523513" y="789856"/>
                      </a:cubicBezTo>
                      <a:cubicBezTo>
                        <a:pt x="3516025" y="794827"/>
                        <a:pt x="3512281" y="787370"/>
                        <a:pt x="3507291" y="782400"/>
                      </a:cubicBezTo>
                      <a:cubicBezTo>
                        <a:pt x="3489821" y="761273"/>
                        <a:pt x="3481085" y="772458"/>
                        <a:pt x="3473599" y="791099"/>
                      </a:cubicBezTo>
                      <a:cubicBezTo>
                        <a:pt x="3471103" y="797312"/>
                        <a:pt x="3468607" y="803526"/>
                        <a:pt x="3467359" y="810982"/>
                      </a:cubicBezTo>
                      <a:cubicBezTo>
                        <a:pt x="3458001" y="843604"/>
                        <a:pt x="3441623" y="854556"/>
                        <a:pt x="3417699" y="844886"/>
                      </a:cubicBezTo>
                      <a:lnTo>
                        <a:pt x="3395581" y="831089"/>
                      </a:lnTo>
                      <a:lnTo>
                        <a:pt x="3394609" y="831970"/>
                      </a:lnTo>
                      <a:cubicBezTo>
                        <a:pt x="3387121" y="828241"/>
                        <a:pt x="3378387" y="824513"/>
                        <a:pt x="3368403" y="825756"/>
                      </a:cubicBezTo>
                      <a:cubicBezTo>
                        <a:pt x="3363413" y="823270"/>
                        <a:pt x="3359669" y="820784"/>
                        <a:pt x="3354677" y="818298"/>
                      </a:cubicBezTo>
                      <a:lnTo>
                        <a:pt x="3352567" y="816009"/>
                      </a:lnTo>
                      <a:lnTo>
                        <a:pt x="3354007" y="820766"/>
                      </a:lnTo>
                      <a:cubicBezTo>
                        <a:pt x="3351513" y="856870"/>
                        <a:pt x="3350267" y="891729"/>
                        <a:pt x="3335303" y="925344"/>
                      </a:cubicBezTo>
                      <a:cubicBezTo>
                        <a:pt x="3329069" y="936549"/>
                        <a:pt x="3325329" y="952733"/>
                        <a:pt x="3312859" y="956468"/>
                      </a:cubicBezTo>
                      <a:cubicBezTo>
                        <a:pt x="3245525" y="976388"/>
                        <a:pt x="3183177" y="1011247"/>
                        <a:pt x="3102127" y="987593"/>
                      </a:cubicBezTo>
                      <a:cubicBezTo>
                        <a:pt x="3032299" y="966428"/>
                        <a:pt x="2963717" y="932814"/>
                        <a:pt x="2888901" y="922854"/>
                      </a:cubicBezTo>
                      <a:cubicBezTo>
                        <a:pt x="2847751" y="916629"/>
                        <a:pt x="2812837" y="936549"/>
                        <a:pt x="2774183" y="929079"/>
                      </a:cubicBezTo>
                      <a:cubicBezTo>
                        <a:pt x="2769195" y="926589"/>
                        <a:pt x="2764207" y="931569"/>
                        <a:pt x="2759219" y="934059"/>
                      </a:cubicBezTo>
                      <a:cubicBezTo>
                        <a:pt x="2733033" y="947753"/>
                        <a:pt x="2709341" y="1011247"/>
                        <a:pt x="2721811" y="1036147"/>
                      </a:cubicBezTo>
                      <a:cubicBezTo>
                        <a:pt x="2735527" y="1062291"/>
                        <a:pt x="2744257" y="1087191"/>
                        <a:pt x="2733033" y="1117070"/>
                      </a:cubicBezTo>
                      <a:cubicBezTo>
                        <a:pt x="2730539" y="1125785"/>
                        <a:pt x="2730539" y="1138235"/>
                        <a:pt x="2739269" y="1144460"/>
                      </a:cubicBezTo>
                      <a:cubicBezTo>
                        <a:pt x="2782911" y="1180564"/>
                        <a:pt x="2782911" y="1197994"/>
                        <a:pt x="2743009" y="1236588"/>
                      </a:cubicBezTo>
                      <a:cubicBezTo>
                        <a:pt x="2705601" y="1271448"/>
                        <a:pt x="2661959" y="1301327"/>
                        <a:pt x="2637019" y="1346146"/>
                      </a:cubicBezTo>
                      <a:cubicBezTo>
                        <a:pt x="2630785" y="1358596"/>
                        <a:pt x="2618315" y="1366066"/>
                        <a:pt x="2605847" y="1371046"/>
                      </a:cubicBezTo>
                      <a:cubicBezTo>
                        <a:pt x="2595871" y="1374781"/>
                        <a:pt x="2585895" y="1377271"/>
                        <a:pt x="2580907" y="1389721"/>
                      </a:cubicBezTo>
                      <a:cubicBezTo>
                        <a:pt x="2588389" y="1397191"/>
                        <a:pt x="2594623" y="1390966"/>
                        <a:pt x="2600859" y="1389721"/>
                      </a:cubicBezTo>
                      <a:cubicBezTo>
                        <a:pt x="2624551" y="1383496"/>
                        <a:pt x="2637019" y="1392211"/>
                        <a:pt x="2630785" y="1415865"/>
                      </a:cubicBezTo>
                      <a:cubicBezTo>
                        <a:pt x="2619563" y="1451970"/>
                        <a:pt x="2639513" y="1479359"/>
                        <a:pt x="2651983" y="1509239"/>
                      </a:cubicBezTo>
                      <a:cubicBezTo>
                        <a:pt x="2658217" y="1522933"/>
                        <a:pt x="2671933" y="1524178"/>
                        <a:pt x="2685651" y="1519198"/>
                      </a:cubicBezTo>
                      <a:cubicBezTo>
                        <a:pt x="2700613" y="1514219"/>
                        <a:pt x="2716823" y="1514219"/>
                        <a:pt x="2731787" y="1516709"/>
                      </a:cubicBezTo>
                      <a:cubicBezTo>
                        <a:pt x="2741763" y="1519198"/>
                        <a:pt x="2751737" y="1519198"/>
                        <a:pt x="2760467" y="1514219"/>
                      </a:cubicBezTo>
                      <a:cubicBezTo>
                        <a:pt x="2780417" y="1503014"/>
                        <a:pt x="2815331" y="1433295"/>
                        <a:pt x="2810343" y="1412130"/>
                      </a:cubicBezTo>
                      <a:cubicBezTo>
                        <a:pt x="2802863" y="1363576"/>
                        <a:pt x="2826553" y="1318757"/>
                        <a:pt x="2870197" y="1297592"/>
                      </a:cubicBezTo>
                      <a:cubicBezTo>
                        <a:pt x="2886407" y="1291367"/>
                        <a:pt x="2887653" y="1277673"/>
                        <a:pt x="2890147" y="1263978"/>
                      </a:cubicBezTo>
                      <a:cubicBezTo>
                        <a:pt x="2895135" y="1242813"/>
                        <a:pt x="2895135" y="1216669"/>
                        <a:pt x="2925061" y="1210444"/>
                      </a:cubicBezTo>
                      <a:cubicBezTo>
                        <a:pt x="2959975" y="1215424"/>
                        <a:pt x="2994891" y="1226629"/>
                        <a:pt x="3027311" y="1240323"/>
                      </a:cubicBezTo>
                      <a:cubicBezTo>
                        <a:pt x="3062225" y="1255263"/>
                        <a:pt x="3093399" y="1278918"/>
                        <a:pt x="3130807" y="1286388"/>
                      </a:cubicBezTo>
                      <a:cubicBezTo>
                        <a:pt x="3137041" y="1286388"/>
                        <a:pt x="3140781" y="1291367"/>
                        <a:pt x="3138287" y="1298837"/>
                      </a:cubicBezTo>
                      <a:cubicBezTo>
                        <a:pt x="3132053" y="1320002"/>
                        <a:pt x="3144523" y="1333697"/>
                        <a:pt x="3156991" y="1348636"/>
                      </a:cubicBezTo>
                      <a:cubicBezTo>
                        <a:pt x="3163227" y="1356106"/>
                        <a:pt x="3165721" y="1364821"/>
                        <a:pt x="3159485" y="1372291"/>
                      </a:cubicBezTo>
                      <a:cubicBezTo>
                        <a:pt x="3153251" y="1379761"/>
                        <a:pt x="3144523" y="1384741"/>
                        <a:pt x="3133301" y="1377271"/>
                      </a:cubicBezTo>
                      <a:cubicBezTo>
                        <a:pt x="3107115" y="1358596"/>
                        <a:pt x="3099633" y="1387231"/>
                        <a:pt x="3085917" y="1397191"/>
                      </a:cubicBezTo>
                      <a:cubicBezTo>
                        <a:pt x="3072201" y="1408395"/>
                        <a:pt x="3075941" y="1420845"/>
                        <a:pt x="3088411" y="1430805"/>
                      </a:cubicBezTo>
                      <a:cubicBezTo>
                        <a:pt x="3095891" y="1438275"/>
                        <a:pt x="3098385" y="1448235"/>
                        <a:pt x="3089657" y="1453215"/>
                      </a:cubicBezTo>
                      <a:cubicBezTo>
                        <a:pt x="3059731" y="1469399"/>
                        <a:pt x="3079681" y="1499279"/>
                        <a:pt x="3072201" y="1520443"/>
                      </a:cubicBezTo>
                      <a:cubicBezTo>
                        <a:pt x="3072201" y="1524178"/>
                        <a:pt x="3077187" y="1532893"/>
                        <a:pt x="3079681" y="1534138"/>
                      </a:cubicBezTo>
                      <a:cubicBezTo>
                        <a:pt x="3114595" y="1537873"/>
                        <a:pt x="3147017" y="1567753"/>
                        <a:pt x="3183177" y="1547833"/>
                      </a:cubicBezTo>
                      <a:cubicBezTo>
                        <a:pt x="3205623" y="1536628"/>
                        <a:pt x="3220585" y="1547833"/>
                        <a:pt x="3226821" y="1561528"/>
                      </a:cubicBezTo>
                      <a:cubicBezTo>
                        <a:pt x="3238043" y="1587672"/>
                        <a:pt x="3261735" y="1597632"/>
                        <a:pt x="3280439" y="1613817"/>
                      </a:cubicBezTo>
                      <a:cubicBezTo>
                        <a:pt x="3301637" y="1632491"/>
                        <a:pt x="3319093" y="1618797"/>
                        <a:pt x="3330315" y="1596387"/>
                      </a:cubicBezTo>
                      <a:cubicBezTo>
                        <a:pt x="3344033" y="1605102"/>
                        <a:pt x="3334057" y="1615062"/>
                        <a:pt x="3334057" y="1622532"/>
                      </a:cubicBezTo>
                      <a:cubicBezTo>
                        <a:pt x="3335303" y="1638716"/>
                        <a:pt x="3341539" y="1649921"/>
                        <a:pt x="3358995" y="1652411"/>
                      </a:cubicBezTo>
                      <a:cubicBezTo>
                        <a:pt x="3375205" y="1654901"/>
                        <a:pt x="3388921" y="1654901"/>
                        <a:pt x="3383935" y="1679801"/>
                      </a:cubicBezTo>
                      <a:cubicBezTo>
                        <a:pt x="3382687" y="1687271"/>
                        <a:pt x="3392663" y="1686026"/>
                        <a:pt x="3398897" y="1683536"/>
                      </a:cubicBezTo>
                      <a:cubicBezTo>
                        <a:pt x="3418849" y="1673576"/>
                        <a:pt x="3422589" y="1647431"/>
                        <a:pt x="3403885" y="1633736"/>
                      </a:cubicBezTo>
                      <a:cubicBezTo>
                        <a:pt x="3391415" y="1626267"/>
                        <a:pt x="3391415" y="1616307"/>
                        <a:pt x="3397651" y="1608837"/>
                      </a:cubicBezTo>
                      <a:cubicBezTo>
                        <a:pt x="3407625" y="1597632"/>
                        <a:pt x="3408873" y="1577712"/>
                        <a:pt x="3428823" y="1580202"/>
                      </a:cubicBezTo>
                      <a:cubicBezTo>
                        <a:pt x="3441293" y="1580202"/>
                        <a:pt x="3451269" y="1585182"/>
                        <a:pt x="3453763" y="1601367"/>
                      </a:cubicBezTo>
                      <a:cubicBezTo>
                        <a:pt x="3462491" y="1638716"/>
                        <a:pt x="3499899" y="1647431"/>
                        <a:pt x="3528579" y="1621287"/>
                      </a:cubicBezTo>
                      <a:cubicBezTo>
                        <a:pt x="3534813" y="1616307"/>
                        <a:pt x="3542295" y="1610082"/>
                        <a:pt x="3549777" y="1606347"/>
                      </a:cubicBezTo>
                      <a:cubicBezTo>
                        <a:pt x="3568481" y="1596387"/>
                        <a:pt x="3575963" y="1605102"/>
                        <a:pt x="3572221" y="1622532"/>
                      </a:cubicBezTo>
                      <a:cubicBezTo>
                        <a:pt x="3564739" y="1647431"/>
                        <a:pt x="3562247" y="1674821"/>
                        <a:pt x="3583443" y="1688516"/>
                      </a:cubicBezTo>
                      <a:cubicBezTo>
                        <a:pt x="3604641" y="1703455"/>
                        <a:pt x="3629581" y="1686026"/>
                        <a:pt x="3649531" y="1673576"/>
                      </a:cubicBezTo>
                      <a:cubicBezTo>
                        <a:pt x="3668235" y="1661126"/>
                        <a:pt x="3685693" y="1674821"/>
                        <a:pt x="3703149" y="1677311"/>
                      </a:cubicBezTo>
                      <a:cubicBezTo>
                        <a:pt x="3715619" y="1677311"/>
                        <a:pt x="3729335" y="1684781"/>
                        <a:pt x="3740557" y="1672331"/>
                      </a:cubicBezTo>
                      <a:cubicBezTo>
                        <a:pt x="3750533" y="1659881"/>
                        <a:pt x="3740557" y="1647431"/>
                        <a:pt x="3738063" y="1634981"/>
                      </a:cubicBezTo>
                      <a:cubicBezTo>
                        <a:pt x="3735571" y="1631247"/>
                        <a:pt x="3731829" y="1626267"/>
                        <a:pt x="3729335" y="1621287"/>
                      </a:cubicBezTo>
                      <a:cubicBezTo>
                        <a:pt x="3724347" y="1612572"/>
                        <a:pt x="3724347" y="1603857"/>
                        <a:pt x="3733077" y="1597632"/>
                      </a:cubicBezTo>
                      <a:cubicBezTo>
                        <a:pt x="3741805" y="1591407"/>
                        <a:pt x="3749287" y="1596387"/>
                        <a:pt x="3756767" y="1602612"/>
                      </a:cubicBezTo>
                      <a:cubicBezTo>
                        <a:pt x="3790435" y="1632491"/>
                        <a:pt x="3790435" y="1631247"/>
                        <a:pt x="3815373" y="1595142"/>
                      </a:cubicBezTo>
                      <a:cubicBezTo>
                        <a:pt x="3820361" y="1588917"/>
                        <a:pt x="3827843" y="1564018"/>
                        <a:pt x="3840313" y="1591407"/>
                      </a:cubicBezTo>
                      <a:cubicBezTo>
                        <a:pt x="3844053" y="1601367"/>
                        <a:pt x="3854029" y="1601367"/>
                        <a:pt x="3862757" y="1597632"/>
                      </a:cubicBezTo>
                      <a:cubicBezTo>
                        <a:pt x="3876473" y="1591407"/>
                        <a:pt x="3890191" y="1585182"/>
                        <a:pt x="3890191" y="1567753"/>
                      </a:cubicBezTo>
                      <a:cubicBezTo>
                        <a:pt x="3890191" y="1552813"/>
                        <a:pt x="3892685" y="1539118"/>
                        <a:pt x="3905153" y="1530403"/>
                      </a:cubicBezTo>
                      <a:cubicBezTo>
                        <a:pt x="3921363" y="1517953"/>
                        <a:pt x="3925105" y="1504259"/>
                        <a:pt x="3915129" y="1488074"/>
                      </a:cubicBezTo>
                      <a:cubicBezTo>
                        <a:pt x="3906401" y="1471889"/>
                        <a:pt x="3912635" y="1460684"/>
                        <a:pt x="3927599" y="1458195"/>
                      </a:cubicBezTo>
                      <a:cubicBezTo>
                        <a:pt x="3946303" y="1454460"/>
                        <a:pt x="3953783" y="1438275"/>
                        <a:pt x="3969995" y="1429560"/>
                      </a:cubicBezTo>
                      <a:cubicBezTo>
                        <a:pt x="3972487" y="1440765"/>
                        <a:pt x="3969995" y="1451970"/>
                        <a:pt x="3974981" y="1461929"/>
                      </a:cubicBezTo>
                      <a:cubicBezTo>
                        <a:pt x="3988699" y="1483094"/>
                        <a:pt x="3992439" y="1503014"/>
                        <a:pt x="3967501" y="1520443"/>
                      </a:cubicBezTo>
                      <a:cubicBezTo>
                        <a:pt x="3953783" y="1530403"/>
                        <a:pt x="3951291" y="1546588"/>
                        <a:pt x="3961265" y="1559038"/>
                      </a:cubicBezTo>
                      <a:cubicBezTo>
                        <a:pt x="3971241" y="1572733"/>
                        <a:pt x="3984957" y="1568998"/>
                        <a:pt x="3998673" y="1560283"/>
                      </a:cubicBezTo>
                      <a:cubicBezTo>
                        <a:pt x="4011143" y="1550323"/>
                        <a:pt x="4027353" y="1546588"/>
                        <a:pt x="4043563" y="1544098"/>
                      </a:cubicBezTo>
                      <a:cubicBezTo>
                        <a:pt x="4048551" y="1547833"/>
                        <a:pt x="4046057" y="1552813"/>
                        <a:pt x="4044811" y="1556548"/>
                      </a:cubicBezTo>
                      <a:cubicBezTo>
                        <a:pt x="4026107" y="1593897"/>
                        <a:pt x="4026107" y="1596387"/>
                        <a:pt x="4063515" y="1615062"/>
                      </a:cubicBezTo>
                      <a:cubicBezTo>
                        <a:pt x="4074737" y="1621287"/>
                        <a:pt x="4097181" y="1621287"/>
                        <a:pt x="4087207" y="1642451"/>
                      </a:cubicBezTo>
                      <a:cubicBezTo>
                        <a:pt x="4077231" y="1663616"/>
                        <a:pt x="4063515" y="1683536"/>
                        <a:pt x="4034835" y="1678556"/>
                      </a:cubicBezTo>
                      <a:cubicBezTo>
                        <a:pt x="4022365" y="1677311"/>
                        <a:pt x="4011143" y="1658636"/>
                        <a:pt x="3999921" y="1674821"/>
                      </a:cubicBezTo>
                      <a:cubicBezTo>
                        <a:pt x="3991191" y="1689761"/>
                        <a:pt x="4003661" y="1703455"/>
                        <a:pt x="4004909" y="1715905"/>
                      </a:cubicBezTo>
                      <a:cubicBezTo>
                        <a:pt x="4007403" y="1745785"/>
                        <a:pt x="4024859" y="1774419"/>
                        <a:pt x="4007403" y="1806788"/>
                      </a:cubicBezTo>
                      <a:cubicBezTo>
                        <a:pt x="3986205" y="1846628"/>
                        <a:pt x="4011143" y="1877752"/>
                        <a:pt x="4056033" y="1877752"/>
                      </a:cubicBezTo>
                      <a:cubicBezTo>
                        <a:pt x="4067255" y="1877752"/>
                        <a:pt x="4077231" y="1877752"/>
                        <a:pt x="4089699" y="1877752"/>
                      </a:cubicBezTo>
                      <a:cubicBezTo>
                        <a:pt x="4092817" y="1883355"/>
                        <a:pt x="4092505" y="1887712"/>
                        <a:pt x="4090479" y="1891292"/>
                      </a:cubicBezTo>
                      <a:cubicBezTo>
                        <a:pt x="4088453" y="1894871"/>
                        <a:pt x="4084711" y="1897672"/>
                        <a:pt x="4080971" y="1900162"/>
                      </a:cubicBezTo>
                      <a:cubicBezTo>
                        <a:pt x="4038575" y="1930041"/>
                        <a:pt x="3993685" y="1949961"/>
                        <a:pt x="3940067" y="1931286"/>
                      </a:cubicBezTo>
                      <a:cubicBezTo>
                        <a:pt x="3916375" y="1922571"/>
                        <a:pt x="3891437" y="1926306"/>
                        <a:pt x="3867745" y="1918837"/>
                      </a:cubicBezTo>
                      <a:cubicBezTo>
                        <a:pt x="3855275" y="1915102"/>
                        <a:pt x="3845301" y="1925061"/>
                        <a:pt x="3837819" y="1933776"/>
                      </a:cubicBezTo>
                      <a:cubicBezTo>
                        <a:pt x="3821609" y="1953696"/>
                        <a:pt x="3802905" y="1956186"/>
                        <a:pt x="3781707" y="1942491"/>
                      </a:cubicBezTo>
                      <a:cubicBezTo>
                        <a:pt x="3769237" y="1935021"/>
                        <a:pt x="3755521" y="1933776"/>
                        <a:pt x="3740557" y="1931286"/>
                      </a:cubicBezTo>
                      <a:cubicBezTo>
                        <a:pt x="3673223" y="1923816"/>
                        <a:pt x="3625839" y="1885222"/>
                        <a:pt x="3592173" y="1827953"/>
                      </a:cubicBezTo>
                      <a:cubicBezTo>
                        <a:pt x="3564739" y="1778154"/>
                        <a:pt x="3521097" y="1752009"/>
                        <a:pt x="3464985" y="1749519"/>
                      </a:cubicBezTo>
                      <a:cubicBezTo>
                        <a:pt x="3448775" y="1748275"/>
                        <a:pt x="3436305" y="1752009"/>
                        <a:pt x="3428823" y="1768194"/>
                      </a:cubicBezTo>
                      <a:cubicBezTo>
                        <a:pt x="3421343" y="1785624"/>
                        <a:pt x="3411367" y="1801809"/>
                        <a:pt x="3387675" y="1795584"/>
                      </a:cubicBezTo>
                      <a:cubicBezTo>
                        <a:pt x="3361489" y="1789359"/>
                        <a:pt x="3331563" y="1755744"/>
                        <a:pt x="3336551" y="1734580"/>
                      </a:cubicBezTo>
                      <a:cubicBezTo>
                        <a:pt x="3347773" y="1689761"/>
                        <a:pt x="3324081" y="1671086"/>
                        <a:pt x="3290413" y="1648676"/>
                      </a:cubicBezTo>
                      <a:cubicBezTo>
                        <a:pt x="3228067" y="1607592"/>
                        <a:pt x="3155745" y="1595142"/>
                        <a:pt x="3088411" y="1571488"/>
                      </a:cubicBezTo>
                      <a:cubicBezTo>
                        <a:pt x="3058483" y="1561528"/>
                        <a:pt x="3031051" y="1550323"/>
                        <a:pt x="3009853" y="1526668"/>
                      </a:cubicBezTo>
                      <a:cubicBezTo>
                        <a:pt x="2994891" y="1507994"/>
                        <a:pt x="2973693" y="1496789"/>
                        <a:pt x="2948753" y="1500524"/>
                      </a:cubicBezTo>
                      <a:cubicBezTo>
                        <a:pt x="2928803" y="1503014"/>
                        <a:pt x="2910099" y="1494299"/>
                        <a:pt x="2891395" y="1488074"/>
                      </a:cubicBezTo>
                      <a:cubicBezTo>
                        <a:pt x="2857727" y="1471889"/>
                        <a:pt x="2837777" y="1474379"/>
                        <a:pt x="2821567" y="1505504"/>
                      </a:cubicBezTo>
                      <a:cubicBezTo>
                        <a:pt x="2801615" y="1546588"/>
                        <a:pt x="2756725" y="1564018"/>
                        <a:pt x="2734281" y="1602612"/>
                      </a:cubicBezTo>
                      <a:cubicBezTo>
                        <a:pt x="2724305" y="1621287"/>
                        <a:pt x="2703107" y="1617552"/>
                        <a:pt x="2689391" y="1602612"/>
                      </a:cubicBezTo>
                      <a:cubicBezTo>
                        <a:pt x="2653229" y="1562773"/>
                        <a:pt x="2607093" y="1547833"/>
                        <a:pt x="2555969" y="1544098"/>
                      </a:cubicBezTo>
                      <a:cubicBezTo>
                        <a:pt x="2526043" y="1542853"/>
                        <a:pt x="2513573" y="1519198"/>
                        <a:pt x="2491129" y="1509239"/>
                      </a:cubicBezTo>
                      <a:cubicBezTo>
                        <a:pt x="2464943" y="1499279"/>
                        <a:pt x="2461201" y="1478114"/>
                        <a:pt x="2458707" y="1450725"/>
                      </a:cubicBezTo>
                      <a:cubicBezTo>
                        <a:pt x="2456213" y="1424580"/>
                        <a:pt x="2428781" y="1409640"/>
                        <a:pt x="2408831" y="1393456"/>
                      </a:cubicBezTo>
                      <a:cubicBezTo>
                        <a:pt x="2378903" y="1367311"/>
                        <a:pt x="2365187" y="1338677"/>
                        <a:pt x="2371423" y="1301327"/>
                      </a:cubicBezTo>
                      <a:cubicBezTo>
                        <a:pt x="2373917" y="1286388"/>
                        <a:pt x="2370175" y="1273938"/>
                        <a:pt x="2358953" y="1262733"/>
                      </a:cubicBezTo>
                      <a:cubicBezTo>
                        <a:pt x="2356459" y="1260243"/>
                        <a:pt x="2353965" y="1256508"/>
                        <a:pt x="2351471" y="1252773"/>
                      </a:cubicBezTo>
                      <a:cubicBezTo>
                        <a:pt x="2339001" y="1236588"/>
                        <a:pt x="2326533" y="1219159"/>
                        <a:pt x="2304087" y="1222894"/>
                      </a:cubicBezTo>
                      <a:cubicBezTo>
                        <a:pt x="2281643" y="1225384"/>
                        <a:pt x="2281643" y="1247793"/>
                        <a:pt x="2275409" y="1262733"/>
                      </a:cubicBezTo>
                      <a:cubicBezTo>
                        <a:pt x="2271667" y="1272693"/>
                        <a:pt x="2269173" y="1282653"/>
                        <a:pt x="2262939" y="1288877"/>
                      </a:cubicBezTo>
                      <a:cubicBezTo>
                        <a:pt x="2221789" y="1327472"/>
                        <a:pt x="2196851" y="1381006"/>
                        <a:pt x="2146973" y="1409640"/>
                      </a:cubicBezTo>
                      <a:cubicBezTo>
                        <a:pt x="2112059" y="1445745"/>
                        <a:pt x="2075899" y="1476869"/>
                        <a:pt x="2023527" y="1488074"/>
                      </a:cubicBezTo>
                      <a:cubicBezTo>
                        <a:pt x="1999835" y="1494299"/>
                        <a:pt x="1992353" y="1520443"/>
                        <a:pt x="1979885" y="1539118"/>
                      </a:cubicBezTo>
                      <a:cubicBezTo>
                        <a:pt x="1966169" y="1561528"/>
                        <a:pt x="1952451" y="1585182"/>
                        <a:pt x="1947465" y="1611327"/>
                      </a:cubicBezTo>
                      <a:cubicBezTo>
                        <a:pt x="1943723" y="1630002"/>
                        <a:pt x="1933747" y="1643696"/>
                        <a:pt x="1913797" y="1647431"/>
                      </a:cubicBezTo>
                      <a:cubicBezTo>
                        <a:pt x="1890105" y="1652411"/>
                        <a:pt x="1883871" y="1667351"/>
                        <a:pt x="1883871" y="1688516"/>
                      </a:cubicBezTo>
                      <a:cubicBezTo>
                        <a:pt x="1883871" y="1710925"/>
                        <a:pt x="1892599" y="1730845"/>
                        <a:pt x="1917537" y="1734580"/>
                      </a:cubicBezTo>
                      <a:cubicBezTo>
                        <a:pt x="1948711" y="1738315"/>
                        <a:pt x="1966169" y="1760724"/>
                        <a:pt x="1983625" y="1784379"/>
                      </a:cubicBezTo>
                      <a:cubicBezTo>
                        <a:pt x="1993601" y="1799319"/>
                        <a:pt x="1994847" y="1816748"/>
                        <a:pt x="1979885" y="1829198"/>
                      </a:cubicBezTo>
                      <a:cubicBezTo>
                        <a:pt x="1958687" y="1847873"/>
                        <a:pt x="1933747" y="1862813"/>
                        <a:pt x="1902575" y="1857833"/>
                      </a:cubicBezTo>
                      <a:cubicBezTo>
                        <a:pt x="1882623" y="1854098"/>
                        <a:pt x="1863919" y="1852853"/>
                        <a:pt x="1845215" y="1865302"/>
                      </a:cubicBezTo>
                      <a:cubicBezTo>
                        <a:pt x="1838981" y="1869037"/>
                        <a:pt x="1831499" y="1867792"/>
                        <a:pt x="1822771" y="1867792"/>
                      </a:cubicBezTo>
                      <a:cubicBezTo>
                        <a:pt x="1796585" y="1866547"/>
                        <a:pt x="1784115" y="1883977"/>
                        <a:pt x="1790351" y="1908877"/>
                      </a:cubicBezTo>
                      <a:cubicBezTo>
                        <a:pt x="1800325" y="1947471"/>
                        <a:pt x="1796585" y="1957431"/>
                        <a:pt x="1757929" y="1983575"/>
                      </a:cubicBezTo>
                      <a:cubicBezTo>
                        <a:pt x="1721769" y="2010965"/>
                        <a:pt x="1694337" y="2014700"/>
                        <a:pt x="1668151" y="1992290"/>
                      </a:cubicBezTo>
                      <a:cubicBezTo>
                        <a:pt x="1636977" y="1966146"/>
                        <a:pt x="1595829" y="1961166"/>
                        <a:pt x="1562161" y="1940001"/>
                      </a:cubicBezTo>
                      <a:cubicBezTo>
                        <a:pt x="1552185" y="1933776"/>
                        <a:pt x="1543457" y="1940001"/>
                        <a:pt x="1535975" y="1947471"/>
                      </a:cubicBezTo>
                      <a:cubicBezTo>
                        <a:pt x="1532235" y="1952451"/>
                        <a:pt x="1529741" y="1957431"/>
                        <a:pt x="1534729" y="1962411"/>
                      </a:cubicBezTo>
                      <a:cubicBezTo>
                        <a:pt x="1540963" y="1969881"/>
                        <a:pt x="1549691" y="1972371"/>
                        <a:pt x="1558421" y="1968636"/>
                      </a:cubicBezTo>
                      <a:cubicBezTo>
                        <a:pt x="1584605" y="1959921"/>
                        <a:pt x="1604557" y="1969881"/>
                        <a:pt x="1623261" y="1988555"/>
                      </a:cubicBezTo>
                      <a:cubicBezTo>
                        <a:pt x="1634483" y="2001005"/>
                        <a:pt x="1650693" y="2001005"/>
                        <a:pt x="1665657" y="2002250"/>
                      </a:cubicBezTo>
                      <a:cubicBezTo>
                        <a:pt x="1705559" y="2005985"/>
                        <a:pt x="1716781" y="2028395"/>
                        <a:pt x="1699323" y="2063254"/>
                      </a:cubicBezTo>
                      <a:cubicBezTo>
                        <a:pt x="1685607" y="2089399"/>
                        <a:pt x="1674385" y="2113053"/>
                        <a:pt x="1635731" y="2106828"/>
                      </a:cubicBezTo>
                      <a:cubicBezTo>
                        <a:pt x="1613285" y="2104338"/>
                        <a:pt x="1595829" y="2124258"/>
                        <a:pt x="1585853" y="2145423"/>
                      </a:cubicBezTo>
                      <a:cubicBezTo>
                        <a:pt x="1575877" y="2165342"/>
                        <a:pt x="1594581" y="2176547"/>
                        <a:pt x="1605803" y="2188997"/>
                      </a:cubicBezTo>
                      <a:cubicBezTo>
                        <a:pt x="1619519" y="2206427"/>
                        <a:pt x="1629495" y="2225101"/>
                        <a:pt x="1645705" y="2241286"/>
                      </a:cubicBezTo>
                      <a:cubicBezTo>
                        <a:pt x="1664409" y="2258716"/>
                        <a:pt x="1679373" y="2263696"/>
                        <a:pt x="1700571" y="2246266"/>
                      </a:cubicBezTo>
                      <a:cubicBezTo>
                        <a:pt x="1713041" y="2235061"/>
                        <a:pt x="1729251" y="2231326"/>
                        <a:pt x="1747955" y="2233816"/>
                      </a:cubicBezTo>
                      <a:cubicBezTo>
                        <a:pt x="1766659" y="2238796"/>
                        <a:pt x="1771647" y="2248756"/>
                        <a:pt x="1764165" y="2267430"/>
                      </a:cubicBezTo>
                      <a:cubicBezTo>
                        <a:pt x="1744213" y="2318475"/>
                        <a:pt x="1696829" y="2333414"/>
                        <a:pt x="1648199" y="2304780"/>
                      </a:cubicBezTo>
                      <a:cubicBezTo>
                        <a:pt x="1644459" y="2303535"/>
                        <a:pt x="1640717" y="2298555"/>
                        <a:pt x="1634483" y="2299800"/>
                      </a:cubicBezTo>
                      <a:cubicBezTo>
                        <a:pt x="1633237" y="2301045"/>
                        <a:pt x="1633237" y="2302290"/>
                        <a:pt x="1633237" y="2303535"/>
                      </a:cubicBezTo>
                      <a:cubicBezTo>
                        <a:pt x="1634483" y="2320965"/>
                        <a:pt x="1663163" y="2332169"/>
                        <a:pt x="1650693" y="2352089"/>
                      </a:cubicBezTo>
                      <a:cubicBezTo>
                        <a:pt x="1636977" y="2373254"/>
                        <a:pt x="1618273" y="2389438"/>
                        <a:pt x="1595829" y="2398153"/>
                      </a:cubicBezTo>
                      <a:cubicBezTo>
                        <a:pt x="1584605" y="2404378"/>
                        <a:pt x="1573383" y="2409358"/>
                        <a:pt x="1572137" y="2423053"/>
                      </a:cubicBezTo>
                      <a:cubicBezTo>
                        <a:pt x="1569643" y="2435503"/>
                        <a:pt x="1560913" y="2437993"/>
                        <a:pt x="1550939" y="2441727"/>
                      </a:cubicBezTo>
                      <a:cubicBezTo>
                        <a:pt x="1544703" y="2444217"/>
                        <a:pt x="1538469" y="2447952"/>
                        <a:pt x="1539715" y="2455422"/>
                      </a:cubicBezTo>
                      <a:cubicBezTo>
                        <a:pt x="1542209" y="2464137"/>
                        <a:pt x="1549691" y="2469117"/>
                        <a:pt x="1557173" y="2467872"/>
                      </a:cubicBezTo>
                      <a:cubicBezTo>
                        <a:pt x="1585853" y="2462892"/>
                        <a:pt x="1604557" y="2474097"/>
                        <a:pt x="1622013" y="2495262"/>
                      </a:cubicBezTo>
                      <a:cubicBezTo>
                        <a:pt x="1631989" y="2508956"/>
                        <a:pt x="1651941" y="2498996"/>
                        <a:pt x="1666903" y="2498996"/>
                      </a:cubicBezTo>
                      <a:cubicBezTo>
                        <a:pt x="1680619" y="2498996"/>
                        <a:pt x="1698077" y="2492772"/>
                        <a:pt x="1704311" y="2511446"/>
                      </a:cubicBezTo>
                      <a:cubicBezTo>
                        <a:pt x="1709299" y="2528876"/>
                        <a:pt x="1693089" y="2536346"/>
                        <a:pt x="1681867" y="2542571"/>
                      </a:cubicBezTo>
                      <a:cubicBezTo>
                        <a:pt x="1665657" y="2551286"/>
                        <a:pt x="1663163" y="2563735"/>
                        <a:pt x="1659421" y="2579920"/>
                      </a:cubicBezTo>
                      <a:cubicBezTo>
                        <a:pt x="1653187" y="2614779"/>
                        <a:pt x="1650693" y="2652129"/>
                        <a:pt x="1640717" y="2685743"/>
                      </a:cubicBezTo>
                      <a:cubicBezTo>
                        <a:pt x="1636977" y="2696948"/>
                        <a:pt x="1639471" y="2704418"/>
                        <a:pt x="1646953" y="2711888"/>
                      </a:cubicBezTo>
                      <a:cubicBezTo>
                        <a:pt x="1656927" y="2720603"/>
                        <a:pt x="1669397" y="2728072"/>
                        <a:pt x="1668151" y="2744257"/>
                      </a:cubicBezTo>
                      <a:cubicBezTo>
                        <a:pt x="1609545" y="2734297"/>
                        <a:pt x="1567149" y="2689478"/>
                        <a:pt x="1562161" y="2635944"/>
                      </a:cubicBezTo>
                      <a:cubicBezTo>
                        <a:pt x="1560913" y="2628474"/>
                        <a:pt x="1560913" y="2619759"/>
                        <a:pt x="1554679" y="2614779"/>
                      </a:cubicBezTo>
                      <a:cubicBezTo>
                        <a:pt x="1534729" y="2596105"/>
                        <a:pt x="1527247" y="2572450"/>
                        <a:pt x="1528493" y="2546306"/>
                      </a:cubicBezTo>
                      <a:cubicBezTo>
                        <a:pt x="1530987" y="2518916"/>
                        <a:pt x="1522259" y="2492772"/>
                        <a:pt x="1514777" y="2465382"/>
                      </a:cubicBezTo>
                      <a:cubicBezTo>
                        <a:pt x="1502307" y="2425543"/>
                        <a:pt x="1511037" y="2404378"/>
                        <a:pt x="1547197" y="2384458"/>
                      </a:cubicBezTo>
                      <a:cubicBezTo>
                        <a:pt x="1582111" y="2364539"/>
                        <a:pt x="1590841" y="2328434"/>
                        <a:pt x="1569643" y="2292330"/>
                      </a:cubicBezTo>
                      <a:cubicBezTo>
                        <a:pt x="1550939" y="2261206"/>
                        <a:pt x="1532235" y="2230081"/>
                        <a:pt x="1552185" y="2192732"/>
                      </a:cubicBezTo>
                      <a:cubicBezTo>
                        <a:pt x="1555927" y="2186507"/>
                        <a:pt x="1555927" y="2177792"/>
                        <a:pt x="1548445" y="2175302"/>
                      </a:cubicBezTo>
                      <a:cubicBezTo>
                        <a:pt x="1538469" y="2169077"/>
                        <a:pt x="1535975" y="2180282"/>
                        <a:pt x="1533481" y="2186507"/>
                      </a:cubicBezTo>
                      <a:cubicBezTo>
                        <a:pt x="1521011" y="2223856"/>
                        <a:pt x="1509789" y="2261206"/>
                        <a:pt x="1497321" y="2298555"/>
                      </a:cubicBezTo>
                      <a:cubicBezTo>
                        <a:pt x="1493579" y="2312250"/>
                        <a:pt x="1504801" y="2317230"/>
                        <a:pt x="1512283" y="2324699"/>
                      </a:cubicBezTo>
                      <a:cubicBezTo>
                        <a:pt x="1521011" y="2332169"/>
                        <a:pt x="1524753" y="2342129"/>
                        <a:pt x="1513531" y="2353334"/>
                      </a:cubicBezTo>
                      <a:cubicBezTo>
                        <a:pt x="1502307" y="2362049"/>
                        <a:pt x="1496073" y="2357069"/>
                        <a:pt x="1487345" y="2349599"/>
                      </a:cubicBezTo>
                      <a:cubicBezTo>
                        <a:pt x="1474875" y="2337149"/>
                        <a:pt x="1461159" y="2324699"/>
                        <a:pt x="1462405" y="2303535"/>
                      </a:cubicBezTo>
                      <a:cubicBezTo>
                        <a:pt x="1462405" y="2283615"/>
                        <a:pt x="1453677" y="2264941"/>
                        <a:pt x="1429985" y="2258716"/>
                      </a:cubicBezTo>
                      <a:cubicBezTo>
                        <a:pt x="1417517" y="2253736"/>
                        <a:pt x="1411281" y="2245021"/>
                        <a:pt x="1422503" y="2232571"/>
                      </a:cubicBezTo>
                      <a:cubicBezTo>
                        <a:pt x="1443701" y="2208917"/>
                        <a:pt x="1459913" y="2177792"/>
                        <a:pt x="1499815" y="2181527"/>
                      </a:cubicBezTo>
                      <a:cubicBezTo>
                        <a:pt x="1512283" y="2182772"/>
                        <a:pt x="1525999" y="2176547"/>
                        <a:pt x="1517271" y="2162852"/>
                      </a:cubicBezTo>
                      <a:cubicBezTo>
                        <a:pt x="1506049" y="2141688"/>
                        <a:pt x="1516025" y="2130483"/>
                        <a:pt x="1529741" y="2118033"/>
                      </a:cubicBezTo>
                      <a:cubicBezTo>
                        <a:pt x="1538469" y="2110563"/>
                        <a:pt x="1547197" y="2101848"/>
                        <a:pt x="1537223" y="2090644"/>
                      </a:cubicBezTo>
                      <a:cubicBezTo>
                        <a:pt x="1528493" y="2081929"/>
                        <a:pt x="1519765" y="2075704"/>
                        <a:pt x="1506049" y="2081929"/>
                      </a:cubicBezTo>
                      <a:cubicBezTo>
                        <a:pt x="1472381" y="2093134"/>
                        <a:pt x="1441209" y="2074459"/>
                        <a:pt x="1432479" y="2040844"/>
                      </a:cubicBezTo>
                      <a:cubicBezTo>
                        <a:pt x="1429985" y="2030885"/>
                        <a:pt x="1436221" y="2027150"/>
                        <a:pt x="1441209" y="2020925"/>
                      </a:cubicBezTo>
                      <a:cubicBezTo>
                        <a:pt x="1466147" y="1992290"/>
                        <a:pt x="1461159" y="1944981"/>
                        <a:pt x="1429985" y="1926306"/>
                      </a:cubicBezTo>
                      <a:cubicBezTo>
                        <a:pt x="1418763" y="1920082"/>
                        <a:pt x="1413775" y="1915102"/>
                        <a:pt x="1417517" y="1902652"/>
                      </a:cubicBezTo>
                      <a:cubicBezTo>
                        <a:pt x="1422503" y="1892692"/>
                        <a:pt x="1431233" y="1891447"/>
                        <a:pt x="1442455" y="1895182"/>
                      </a:cubicBezTo>
                      <a:cubicBezTo>
                        <a:pt x="1461159" y="1900162"/>
                        <a:pt x="1481109" y="1898917"/>
                        <a:pt x="1497321" y="1911367"/>
                      </a:cubicBezTo>
                      <a:cubicBezTo>
                        <a:pt x="1512283" y="1922571"/>
                        <a:pt x="1527247" y="1918837"/>
                        <a:pt x="1528493" y="1898917"/>
                      </a:cubicBezTo>
                      <a:cubicBezTo>
                        <a:pt x="1528493" y="1881487"/>
                        <a:pt x="1529741" y="1862813"/>
                        <a:pt x="1549691" y="1860323"/>
                      </a:cubicBezTo>
                      <a:cubicBezTo>
                        <a:pt x="1578371" y="1855343"/>
                        <a:pt x="1609545" y="1846628"/>
                        <a:pt x="1630743" y="1874017"/>
                      </a:cubicBezTo>
                      <a:cubicBezTo>
                        <a:pt x="1650693" y="1898917"/>
                        <a:pt x="1658175" y="1888957"/>
                        <a:pt x="1668151" y="1867792"/>
                      </a:cubicBezTo>
                      <a:cubicBezTo>
                        <a:pt x="1670645" y="1861568"/>
                        <a:pt x="1674385" y="1856588"/>
                        <a:pt x="1678125" y="1851608"/>
                      </a:cubicBezTo>
                      <a:cubicBezTo>
                        <a:pt x="1684361" y="1844138"/>
                        <a:pt x="1699323" y="1842893"/>
                        <a:pt x="1690595" y="1829198"/>
                      </a:cubicBezTo>
                      <a:cubicBezTo>
                        <a:pt x="1683113" y="1817993"/>
                        <a:pt x="1670645" y="1817993"/>
                        <a:pt x="1656927" y="1822973"/>
                      </a:cubicBezTo>
                      <a:cubicBezTo>
                        <a:pt x="1630743" y="1834178"/>
                        <a:pt x="1612039" y="1824218"/>
                        <a:pt x="1604557" y="1796829"/>
                      </a:cubicBezTo>
                      <a:cubicBezTo>
                        <a:pt x="1600815" y="1788114"/>
                        <a:pt x="1602063" y="1779399"/>
                        <a:pt x="1612039" y="1775664"/>
                      </a:cubicBezTo>
                      <a:cubicBezTo>
                        <a:pt x="1620767" y="1770684"/>
                        <a:pt x="1625755" y="1775664"/>
                        <a:pt x="1629495" y="1783134"/>
                      </a:cubicBezTo>
                      <a:cubicBezTo>
                        <a:pt x="1643211" y="1806788"/>
                        <a:pt x="1655681" y="1803054"/>
                        <a:pt x="1669397" y="1783134"/>
                      </a:cubicBezTo>
                      <a:cubicBezTo>
                        <a:pt x="1680619" y="1765704"/>
                        <a:pt x="1698077" y="1758234"/>
                        <a:pt x="1719275" y="1758234"/>
                      </a:cubicBezTo>
                      <a:cubicBezTo>
                        <a:pt x="1725509" y="1758234"/>
                        <a:pt x="1731745" y="1756989"/>
                        <a:pt x="1736731" y="1753254"/>
                      </a:cubicBezTo>
                      <a:cubicBezTo>
                        <a:pt x="1745461" y="1749519"/>
                        <a:pt x="1752943" y="1742050"/>
                        <a:pt x="1747955" y="1732090"/>
                      </a:cubicBezTo>
                      <a:cubicBezTo>
                        <a:pt x="1742967" y="1723375"/>
                        <a:pt x="1732991" y="1725865"/>
                        <a:pt x="1725509" y="1732090"/>
                      </a:cubicBezTo>
                      <a:cubicBezTo>
                        <a:pt x="1718027" y="1737070"/>
                        <a:pt x="1711793" y="1752009"/>
                        <a:pt x="1701817" y="1738315"/>
                      </a:cubicBezTo>
                      <a:cubicBezTo>
                        <a:pt x="1693089" y="1729600"/>
                        <a:pt x="1681867" y="1718395"/>
                        <a:pt x="1684361" y="1704700"/>
                      </a:cubicBezTo>
                      <a:cubicBezTo>
                        <a:pt x="1685607" y="1692250"/>
                        <a:pt x="1699323" y="1694740"/>
                        <a:pt x="1706805" y="1692250"/>
                      </a:cubicBezTo>
                      <a:cubicBezTo>
                        <a:pt x="1723015" y="1686026"/>
                        <a:pt x="1737979" y="1686026"/>
                        <a:pt x="1752943" y="1687271"/>
                      </a:cubicBezTo>
                      <a:cubicBezTo>
                        <a:pt x="1766659" y="1687271"/>
                        <a:pt x="1780375" y="1683536"/>
                        <a:pt x="1789103" y="1673576"/>
                      </a:cubicBezTo>
                      <a:cubicBezTo>
                        <a:pt x="1794091" y="1667351"/>
                        <a:pt x="1800325" y="1659881"/>
                        <a:pt x="1796585" y="1652411"/>
                      </a:cubicBezTo>
                      <a:cubicBezTo>
                        <a:pt x="1792843" y="1644941"/>
                        <a:pt x="1784115" y="1647431"/>
                        <a:pt x="1777881" y="1647431"/>
                      </a:cubicBezTo>
                      <a:cubicBezTo>
                        <a:pt x="1770399" y="1646186"/>
                        <a:pt x="1757929" y="1651166"/>
                        <a:pt x="1755435" y="1638716"/>
                      </a:cubicBezTo>
                      <a:cubicBezTo>
                        <a:pt x="1752943" y="1626267"/>
                        <a:pt x="1766659" y="1627512"/>
                        <a:pt x="1772893" y="1625022"/>
                      </a:cubicBezTo>
                      <a:cubicBezTo>
                        <a:pt x="1785363" y="1617552"/>
                        <a:pt x="1790351" y="1611327"/>
                        <a:pt x="1780375" y="1598877"/>
                      </a:cubicBezTo>
                      <a:cubicBezTo>
                        <a:pt x="1779127" y="1596387"/>
                        <a:pt x="1776633" y="1595142"/>
                        <a:pt x="1776633" y="1593897"/>
                      </a:cubicBezTo>
                      <a:cubicBezTo>
                        <a:pt x="1785363" y="1564018"/>
                        <a:pt x="1777881" y="1544098"/>
                        <a:pt x="1744213" y="1540363"/>
                      </a:cubicBezTo>
                      <a:cubicBezTo>
                        <a:pt x="1741719" y="1540363"/>
                        <a:pt x="1736731" y="1534138"/>
                        <a:pt x="1736731" y="1530403"/>
                      </a:cubicBezTo>
                      <a:cubicBezTo>
                        <a:pt x="1734237" y="1520443"/>
                        <a:pt x="1774139" y="1484339"/>
                        <a:pt x="1782869" y="1486829"/>
                      </a:cubicBezTo>
                      <a:cubicBezTo>
                        <a:pt x="1794091" y="1489319"/>
                        <a:pt x="1804067" y="1488074"/>
                        <a:pt x="1812795" y="1479359"/>
                      </a:cubicBezTo>
                      <a:cubicBezTo>
                        <a:pt x="1824017" y="1465664"/>
                        <a:pt x="1812795" y="1459440"/>
                        <a:pt x="1806561" y="1451970"/>
                      </a:cubicBezTo>
                      <a:cubicBezTo>
                        <a:pt x="1797831" y="1442010"/>
                        <a:pt x="1804067" y="1434540"/>
                        <a:pt x="1807807" y="1427070"/>
                      </a:cubicBezTo>
                      <a:cubicBezTo>
                        <a:pt x="1811549" y="1418355"/>
                        <a:pt x="1816535" y="1408395"/>
                        <a:pt x="1810301" y="1399681"/>
                      </a:cubicBezTo>
                      <a:cubicBezTo>
                        <a:pt x="1797831" y="1379761"/>
                        <a:pt x="1800325" y="1364821"/>
                        <a:pt x="1817783" y="1347391"/>
                      </a:cubicBezTo>
                      <a:cubicBezTo>
                        <a:pt x="1833993" y="1332452"/>
                        <a:pt x="1821523" y="1318757"/>
                        <a:pt x="1806561" y="1312532"/>
                      </a:cubicBezTo>
                      <a:cubicBezTo>
                        <a:pt x="1797831" y="1311287"/>
                        <a:pt x="1784115" y="1318757"/>
                        <a:pt x="1782869" y="1303817"/>
                      </a:cubicBezTo>
                      <a:cubicBezTo>
                        <a:pt x="1781621" y="1295102"/>
                        <a:pt x="1790351" y="1291367"/>
                        <a:pt x="1797831" y="1291367"/>
                      </a:cubicBezTo>
                      <a:cubicBezTo>
                        <a:pt x="1811549" y="1290122"/>
                        <a:pt x="1831499" y="1287632"/>
                        <a:pt x="1830253" y="1303817"/>
                      </a:cubicBezTo>
                      <a:cubicBezTo>
                        <a:pt x="1827759" y="1338677"/>
                        <a:pt x="1852697" y="1362331"/>
                        <a:pt x="1861425" y="1393456"/>
                      </a:cubicBezTo>
                      <a:cubicBezTo>
                        <a:pt x="1868907" y="1425825"/>
                        <a:pt x="1903821" y="1443255"/>
                        <a:pt x="1917537" y="1474379"/>
                      </a:cubicBezTo>
                      <a:cubicBezTo>
                        <a:pt x="1921279" y="1479359"/>
                        <a:pt x="1933747" y="1484339"/>
                        <a:pt x="1941229" y="1481849"/>
                      </a:cubicBezTo>
                      <a:cubicBezTo>
                        <a:pt x="1998589" y="1461929"/>
                        <a:pt x="2062183" y="1463174"/>
                        <a:pt x="2108319" y="1417110"/>
                      </a:cubicBezTo>
                      <a:cubicBezTo>
                        <a:pt x="2110813" y="1414620"/>
                        <a:pt x="2118295" y="1413375"/>
                        <a:pt x="2118295" y="1409640"/>
                      </a:cubicBezTo>
                      <a:cubicBezTo>
                        <a:pt x="2123281" y="1373536"/>
                        <a:pt x="2136999" y="1338677"/>
                        <a:pt x="2145727" y="1303817"/>
                      </a:cubicBezTo>
                      <a:cubicBezTo>
                        <a:pt x="2149467" y="1288877"/>
                        <a:pt x="2141985" y="1270203"/>
                        <a:pt x="2154455" y="1254018"/>
                      </a:cubicBezTo>
                      <a:cubicBezTo>
                        <a:pt x="2158197" y="1247793"/>
                        <a:pt x="2163183" y="1240323"/>
                        <a:pt x="2160691" y="1232853"/>
                      </a:cubicBezTo>
                      <a:cubicBezTo>
                        <a:pt x="2155703" y="1189279"/>
                        <a:pt x="2180641" y="1181809"/>
                        <a:pt x="2215555" y="1178074"/>
                      </a:cubicBezTo>
                      <a:cubicBezTo>
                        <a:pt x="2245481" y="1175584"/>
                        <a:pt x="2255457" y="1148195"/>
                        <a:pt x="2235507" y="1123295"/>
                      </a:cubicBezTo>
                      <a:cubicBezTo>
                        <a:pt x="2229271" y="1115825"/>
                        <a:pt x="2221789" y="1112091"/>
                        <a:pt x="2225531" y="1100886"/>
                      </a:cubicBezTo>
                      <a:cubicBezTo>
                        <a:pt x="2231765" y="1085946"/>
                        <a:pt x="2229271" y="1078476"/>
                        <a:pt x="2209321" y="1080966"/>
                      </a:cubicBezTo>
                      <a:cubicBezTo>
                        <a:pt x="2196851" y="1083456"/>
                        <a:pt x="2193111" y="1069761"/>
                        <a:pt x="2188123" y="1061046"/>
                      </a:cubicBezTo>
                      <a:cubicBezTo>
                        <a:pt x="2183135" y="1052332"/>
                        <a:pt x="2180641" y="1042372"/>
                        <a:pt x="2174407" y="1034902"/>
                      </a:cubicBezTo>
                      <a:cubicBezTo>
                        <a:pt x="2169419" y="1024942"/>
                        <a:pt x="2153209" y="1016227"/>
                        <a:pt x="2164431" y="1005022"/>
                      </a:cubicBezTo>
                      <a:cubicBezTo>
                        <a:pt x="2174407" y="995063"/>
                        <a:pt x="2193111" y="995063"/>
                        <a:pt x="2201839" y="1003777"/>
                      </a:cubicBezTo>
                      <a:cubicBezTo>
                        <a:pt x="2218049" y="1017472"/>
                        <a:pt x="2234259" y="1021207"/>
                        <a:pt x="2252963" y="1024942"/>
                      </a:cubicBezTo>
                      <a:cubicBezTo>
                        <a:pt x="2285383" y="1029922"/>
                        <a:pt x="2272915" y="1064781"/>
                        <a:pt x="2290371" y="1080966"/>
                      </a:cubicBezTo>
                      <a:cubicBezTo>
                        <a:pt x="2296607" y="1087191"/>
                        <a:pt x="2277901" y="1092171"/>
                        <a:pt x="2271667" y="1099641"/>
                      </a:cubicBezTo>
                      <a:cubicBezTo>
                        <a:pt x="2266679" y="1105866"/>
                        <a:pt x="2252963" y="1108356"/>
                        <a:pt x="2259197" y="1118315"/>
                      </a:cubicBezTo>
                      <a:cubicBezTo>
                        <a:pt x="2265433" y="1130765"/>
                        <a:pt x="2274161" y="1123295"/>
                        <a:pt x="2281643" y="1118315"/>
                      </a:cubicBezTo>
                      <a:cubicBezTo>
                        <a:pt x="2296607" y="1110846"/>
                        <a:pt x="2310323" y="1103376"/>
                        <a:pt x="2321545" y="1125785"/>
                      </a:cubicBezTo>
                      <a:cubicBezTo>
                        <a:pt x="2325285" y="1132010"/>
                        <a:pt x="2336507" y="1139480"/>
                        <a:pt x="2343989" y="1130765"/>
                      </a:cubicBezTo>
                      <a:cubicBezTo>
                        <a:pt x="2361447" y="1110846"/>
                        <a:pt x="2388879" y="1104621"/>
                        <a:pt x="2408831" y="1089681"/>
                      </a:cubicBezTo>
                      <a:cubicBezTo>
                        <a:pt x="2423793" y="1078476"/>
                        <a:pt x="2421299" y="1073496"/>
                        <a:pt x="2408831" y="1066026"/>
                      </a:cubicBezTo>
                      <a:cubicBezTo>
                        <a:pt x="2407583" y="1064781"/>
                        <a:pt x="2406337" y="1064781"/>
                        <a:pt x="2405089" y="1064781"/>
                      </a:cubicBezTo>
                      <a:cubicBezTo>
                        <a:pt x="2348977" y="1057311"/>
                        <a:pt x="2304087" y="1024942"/>
                        <a:pt x="2256705" y="1000042"/>
                      </a:cubicBezTo>
                      <a:cubicBezTo>
                        <a:pt x="2239247" y="990083"/>
                        <a:pt x="2220543" y="985103"/>
                        <a:pt x="2199345" y="986348"/>
                      </a:cubicBezTo>
                      <a:cubicBezTo>
                        <a:pt x="2191863" y="986348"/>
                        <a:pt x="2179395" y="983858"/>
                        <a:pt x="2178147" y="980123"/>
                      </a:cubicBezTo>
                      <a:cubicBezTo>
                        <a:pt x="2164431" y="944018"/>
                        <a:pt x="2132011" y="952733"/>
                        <a:pt x="2107071" y="942773"/>
                      </a:cubicBezTo>
                      <a:cubicBezTo>
                        <a:pt x="2073405" y="929079"/>
                        <a:pt x="2039737" y="925344"/>
                        <a:pt x="2004823" y="920364"/>
                      </a:cubicBezTo>
                      <a:lnTo>
                        <a:pt x="2003113" y="918481"/>
                      </a:lnTo>
                      <a:lnTo>
                        <a:pt x="2003519" y="919879"/>
                      </a:lnTo>
                      <a:cubicBezTo>
                        <a:pt x="1983131" y="909831"/>
                        <a:pt x="1962743" y="899783"/>
                        <a:pt x="1942355" y="888478"/>
                      </a:cubicBezTo>
                      <a:cubicBezTo>
                        <a:pt x="1916869" y="875918"/>
                        <a:pt x="1928337" y="853310"/>
                        <a:pt x="1929613" y="833213"/>
                      </a:cubicBezTo>
                      <a:lnTo>
                        <a:pt x="1934079" y="842020"/>
                      </a:lnTo>
                      <a:lnTo>
                        <a:pt x="1932501" y="834460"/>
                      </a:lnTo>
                      <a:cubicBezTo>
                        <a:pt x="1932501" y="829480"/>
                        <a:pt x="1931253" y="824501"/>
                        <a:pt x="1926267" y="820766"/>
                      </a:cubicBezTo>
                      <a:cubicBezTo>
                        <a:pt x="1907563" y="803336"/>
                        <a:pt x="1925019" y="798356"/>
                        <a:pt x="1936241" y="795866"/>
                      </a:cubicBezTo>
                      <a:cubicBezTo>
                        <a:pt x="1963675" y="788396"/>
                        <a:pt x="1991107" y="800846"/>
                        <a:pt x="2017293" y="785906"/>
                      </a:cubicBezTo>
                      <a:cubicBezTo>
                        <a:pt x="2026021" y="782171"/>
                        <a:pt x="2032255" y="793376"/>
                        <a:pt x="2035997" y="802091"/>
                      </a:cubicBezTo>
                      <a:cubicBezTo>
                        <a:pt x="2042231" y="817031"/>
                        <a:pt x="2050959" y="828235"/>
                        <a:pt x="2062183" y="839440"/>
                      </a:cubicBezTo>
                      <a:cubicBezTo>
                        <a:pt x="2075899" y="853135"/>
                        <a:pt x="2087121" y="864340"/>
                        <a:pt x="2103331" y="840685"/>
                      </a:cubicBezTo>
                      <a:cubicBezTo>
                        <a:pt x="2108319" y="834460"/>
                        <a:pt x="2117047" y="834460"/>
                        <a:pt x="2124529" y="836950"/>
                      </a:cubicBezTo>
                      <a:cubicBezTo>
                        <a:pt x="2139493" y="838195"/>
                        <a:pt x="2153209" y="834460"/>
                        <a:pt x="2164431" y="826990"/>
                      </a:cubicBezTo>
                      <a:cubicBezTo>
                        <a:pt x="2199345" y="805826"/>
                        <a:pt x="2231765" y="810806"/>
                        <a:pt x="2262939" y="834460"/>
                      </a:cubicBezTo>
                      <a:cubicBezTo>
                        <a:pt x="2271667" y="848155"/>
                        <a:pt x="2271667" y="860605"/>
                        <a:pt x="2262939" y="874300"/>
                      </a:cubicBezTo>
                      <a:lnTo>
                        <a:pt x="2260591" y="877329"/>
                      </a:lnTo>
                      <a:lnTo>
                        <a:pt x="2255517" y="901285"/>
                      </a:lnTo>
                      <a:cubicBezTo>
                        <a:pt x="2256413" y="911153"/>
                        <a:pt x="2259399" y="921022"/>
                        <a:pt x="2261789" y="930890"/>
                      </a:cubicBezTo>
                      <a:lnTo>
                        <a:pt x="2261061" y="930058"/>
                      </a:lnTo>
                      <a:lnTo>
                        <a:pt x="2262939" y="934059"/>
                      </a:lnTo>
                      <a:cubicBezTo>
                        <a:pt x="2269173" y="957713"/>
                        <a:pt x="2286631" y="962693"/>
                        <a:pt x="2309075" y="960203"/>
                      </a:cubicBezTo>
                      <a:lnTo>
                        <a:pt x="2310063" y="960333"/>
                      </a:lnTo>
                      <a:lnTo>
                        <a:pt x="2307019" y="958758"/>
                      </a:lnTo>
                      <a:cubicBezTo>
                        <a:pt x="2324775" y="948613"/>
                        <a:pt x="2341261" y="951149"/>
                        <a:pt x="2355211" y="965099"/>
                      </a:cubicBezTo>
                      <a:lnTo>
                        <a:pt x="2353319" y="966016"/>
                      </a:lnTo>
                      <a:lnTo>
                        <a:pt x="2356459" y="966428"/>
                      </a:lnTo>
                      <a:cubicBezTo>
                        <a:pt x="2378903" y="956468"/>
                        <a:pt x="2398855" y="934059"/>
                        <a:pt x="2428781" y="940284"/>
                      </a:cubicBezTo>
                      <a:cubicBezTo>
                        <a:pt x="2453719" y="929079"/>
                        <a:pt x="2486141" y="929079"/>
                        <a:pt x="2503597" y="901689"/>
                      </a:cubicBezTo>
                      <a:cubicBezTo>
                        <a:pt x="2508585" y="892974"/>
                        <a:pt x="2519807" y="896709"/>
                        <a:pt x="2527289" y="894219"/>
                      </a:cubicBezTo>
                      <a:cubicBezTo>
                        <a:pt x="2552227" y="876790"/>
                        <a:pt x="2569685" y="854380"/>
                        <a:pt x="2582155" y="825745"/>
                      </a:cubicBezTo>
                      <a:cubicBezTo>
                        <a:pt x="2600859" y="787151"/>
                        <a:pt x="2619563" y="783416"/>
                        <a:pt x="2660711" y="797111"/>
                      </a:cubicBezTo>
                      <a:cubicBezTo>
                        <a:pt x="2689391" y="807071"/>
                        <a:pt x="2719317" y="807071"/>
                        <a:pt x="2723059" y="848155"/>
                      </a:cubicBezTo>
                      <a:cubicBezTo>
                        <a:pt x="2723059" y="859360"/>
                        <a:pt x="2760467" y="845665"/>
                        <a:pt x="2772935" y="826990"/>
                      </a:cubicBezTo>
                      <a:cubicBezTo>
                        <a:pt x="2785405" y="808316"/>
                        <a:pt x="2789145" y="780926"/>
                        <a:pt x="2811591" y="768476"/>
                      </a:cubicBezTo>
                      <a:cubicBezTo>
                        <a:pt x="2822813" y="758517"/>
                        <a:pt x="2840271" y="767232"/>
                        <a:pt x="2851493" y="756027"/>
                      </a:cubicBezTo>
                      <a:cubicBezTo>
                        <a:pt x="2860221" y="753537"/>
                        <a:pt x="2871443" y="758517"/>
                        <a:pt x="2877679" y="748557"/>
                      </a:cubicBezTo>
                      <a:cubicBezTo>
                        <a:pt x="2880173" y="746067"/>
                        <a:pt x="2882665" y="746067"/>
                        <a:pt x="2886407" y="746067"/>
                      </a:cubicBezTo>
                      <a:cubicBezTo>
                        <a:pt x="2897629" y="746067"/>
                        <a:pt x="2910099" y="746067"/>
                        <a:pt x="2921321" y="748557"/>
                      </a:cubicBezTo>
                      <a:cubicBezTo>
                        <a:pt x="2942519" y="752292"/>
                        <a:pt x="2943765" y="743577"/>
                        <a:pt x="2938779" y="727392"/>
                      </a:cubicBezTo>
                      <a:lnTo>
                        <a:pt x="2939309" y="717309"/>
                      </a:lnTo>
                      <a:lnTo>
                        <a:pt x="2936955" y="721718"/>
                      </a:lnTo>
                      <a:cubicBezTo>
                        <a:pt x="2935083" y="723292"/>
                        <a:pt x="2932275" y="724146"/>
                        <a:pt x="2927909" y="723835"/>
                      </a:cubicBezTo>
                      <a:cubicBezTo>
                        <a:pt x="2911687" y="722592"/>
                        <a:pt x="2897959" y="715135"/>
                        <a:pt x="2889225" y="701462"/>
                      </a:cubicBezTo>
                      <a:cubicBezTo>
                        <a:pt x="2882985" y="691519"/>
                        <a:pt x="2881737" y="679090"/>
                        <a:pt x="2882985" y="669146"/>
                      </a:cubicBezTo>
                      <a:cubicBezTo>
                        <a:pt x="2890473" y="636830"/>
                        <a:pt x="2896711" y="603271"/>
                        <a:pt x="2917925" y="574684"/>
                      </a:cubicBezTo>
                      <a:cubicBezTo>
                        <a:pt x="2931651" y="558525"/>
                        <a:pt x="2925413" y="542368"/>
                        <a:pt x="2916677" y="526209"/>
                      </a:cubicBezTo>
                      <a:cubicBezTo>
                        <a:pt x="2901703" y="500108"/>
                        <a:pt x="2907943" y="486435"/>
                        <a:pt x="2937891" y="476492"/>
                      </a:cubicBezTo>
                      <a:cubicBezTo>
                        <a:pt x="2945379" y="474006"/>
                        <a:pt x="2952865" y="472763"/>
                        <a:pt x="2959105" y="467791"/>
                      </a:cubicBezTo>
                      <a:cubicBezTo>
                        <a:pt x="2976575" y="457848"/>
                        <a:pt x="2975327" y="441690"/>
                        <a:pt x="2956609" y="430504"/>
                      </a:cubicBezTo>
                      <a:cubicBezTo>
                        <a:pt x="2930405" y="416831"/>
                        <a:pt x="2911687" y="393216"/>
                        <a:pt x="2890473" y="373329"/>
                      </a:cubicBezTo>
                      <a:cubicBezTo>
                        <a:pt x="2875499" y="358414"/>
                        <a:pt x="2873003" y="341012"/>
                        <a:pt x="2882985" y="324854"/>
                      </a:cubicBezTo>
                      <a:cubicBezTo>
                        <a:pt x="2895463" y="311182"/>
                        <a:pt x="2914181" y="314911"/>
                        <a:pt x="2929157" y="323612"/>
                      </a:cubicBezTo>
                      <a:cubicBezTo>
                        <a:pt x="2959105" y="339770"/>
                        <a:pt x="2982815" y="365871"/>
                        <a:pt x="3021499" y="358414"/>
                      </a:cubicBezTo>
                      <a:cubicBezTo>
                        <a:pt x="3032729" y="357171"/>
                        <a:pt x="3035225" y="369600"/>
                        <a:pt x="3037721" y="379543"/>
                      </a:cubicBezTo>
                      <a:cubicBezTo>
                        <a:pt x="3046455" y="421803"/>
                        <a:pt x="3062677" y="428018"/>
                        <a:pt x="3095121" y="401916"/>
                      </a:cubicBezTo>
                      <a:cubicBezTo>
                        <a:pt x="3106353" y="391973"/>
                        <a:pt x="3117583" y="393216"/>
                        <a:pt x="3118831" y="405645"/>
                      </a:cubicBezTo>
                      <a:cubicBezTo>
                        <a:pt x="3123823" y="441690"/>
                        <a:pt x="3153771" y="441690"/>
                        <a:pt x="3176233" y="449147"/>
                      </a:cubicBezTo>
                      <a:cubicBezTo>
                        <a:pt x="3192455" y="452876"/>
                        <a:pt x="3199943" y="459091"/>
                        <a:pt x="3206181" y="474006"/>
                      </a:cubicBezTo>
                      <a:cubicBezTo>
                        <a:pt x="3223651" y="518752"/>
                        <a:pt x="3242369" y="562254"/>
                        <a:pt x="3286045" y="590842"/>
                      </a:cubicBezTo>
                      <a:cubicBezTo>
                        <a:pt x="3299771" y="600785"/>
                        <a:pt x="3309755" y="611971"/>
                        <a:pt x="3327225" y="603271"/>
                      </a:cubicBezTo>
                      <a:cubicBezTo>
                        <a:pt x="3334711" y="599542"/>
                        <a:pt x="3343447" y="600785"/>
                        <a:pt x="3349685" y="605757"/>
                      </a:cubicBezTo>
                      <a:cubicBezTo>
                        <a:pt x="3363411" y="613836"/>
                        <a:pt x="3369339" y="613836"/>
                        <a:pt x="3371211" y="609641"/>
                      </a:cubicBezTo>
                      <a:lnTo>
                        <a:pt x="3369499" y="596654"/>
                      </a:lnTo>
                      <a:lnTo>
                        <a:pt x="3361293" y="589776"/>
                      </a:lnTo>
                      <a:cubicBezTo>
                        <a:pt x="3337585" y="564921"/>
                        <a:pt x="3307637" y="542552"/>
                        <a:pt x="3281433" y="517697"/>
                      </a:cubicBezTo>
                      <a:cubicBezTo>
                        <a:pt x="3257723" y="494085"/>
                        <a:pt x="3236509" y="469230"/>
                        <a:pt x="3236509" y="433191"/>
                      </a:cubicBezTo>
                      <a:cubicBezTo>
                        <a:pt x="3236509" y="419521"/>
                        <a:pt x="3226527" y="412064"/>
                        <a:pt x="3216545" y="404608"/>
                      </a:cubicBezTo>
                      <a:cubicBezTo>
                        <a:pt x="3169127" y="367326"/>
                        <a:pt x="3114223" y="344957"/>
                        <a:pt x="3061813" y="317616"/>
                      </a:cubicBezTo>
                      <a:cubicBezTo>
                        <a:pt x="3053079" y="313888"/>
                        <a:pt x="3043095" y="312646"/>
                        <a:pt x="3039351" y="303946"/>
                      </a:cubicBezTo>
                      <a:cubicBezTo>
                        <a:pt x="3015643" y="259208"/>
                        <a:pt x="2966977" y="249266"/>
                        <a:pt x="2928295" y="228140"/>
                      </a:cubicBezTo>
                      <a:cubicBezTo>
                        <a:pt x="2872141" y="198313"/>
                        <a:pt x="2813493" y="174701"/>
                        <a:pt x="2773563" y="124992"/>
                      </a:cubicBezTo>
                      <a:cubicBezTo>
                        <a:pt x="2764829" y="113807"/>
                        <a:pt x="2748607" y="113807"/>
                        <a:pt x="2741119" y="102622"/>
                      </a:cubicBezTo>
                      <a:cubicBezTo>
                        <a:pt x="2807255" y="90195"/>
                        <a:pt x="2874637" y="88952"/>
                        <a:pt x="2942021" y="82739"/>
                      </a:cubicBezTo>
                      <a:lnTo>
                        <a:pt x="2973287" y="79823"/>
                      </a:lnTo>
                      <a:lnTo>
                        <a:pt x="3075199" y="57319"/>
                      </a:lnTo>
                      <a:cubicBezTo>
                        <a:pt x="3117057" y="48411"/>
                        <a:pt x="3159071" y="40597"/>
                        <a:pt x="3201395" y="36222"/>
                      </a:cubicBezTo>
                      <a:cubicBezTo>
                        <a:pt x="3271107" y="28720"/>
                        <a:pt x="3342063" y="29970"/>
                        <a:pt x="3413021" y="26220"/>
                      </a:cubicBezTo>
                      <a:cubicBezTo>
                        <a:pt x="3422979" y="26220"/>
                        <a:pt x="3434183" y="28720"/>
                        <a:pt x="3440407" y="18718"/>
                      </a:cubicBezTo>
                      <a:cubicBezTo>
                        <a:pt x="3447876" y="5592"/>
                        <a:pt x="3456590" y="904"/>
                        <a:pt x="3466238" y="122"/>
                      </a:cubicBezTo>
                      <a:close/>
                    </a:path>
                  </a:pathLst>
                </a:custGeom>
                <a:solidFill>
                  <a:schemeClr val="accent3"/>
                </a:solidFill>
                <a:ln>
                  <a:noFill/>
                </a:ln>
                <a:effectLst/>
              </p:spPr>
              <p:txBody>
                <a:bodyPr anchor="ctr"/>
                <a:lstStyle/>
                <a:p>
                  <a:pPr defTabSz="457189">
                    <a:defRPr/>
                  </a:pPr>
                  <a:endParaRPr lang="en-US" sz="1351" dirty="0">
                    <a:latin typeface="Oswald" pitchFamily="2" charset="77"/>
                  </a:endParaRPr>
                </a:p>
              </p:txBody>
            </p:sp>
            <p:sp>
              <p:nvSpPr>
                <p:cNvPr id="261" name="Freeform 35">
                  <a:extLst>
                    <a:ext uri="{FF2B5EF4-FFF2-40B4-BE49-F238E27FC236}">
                      <a16:creationId xmlns:a16="http://schemas.microsoft.com/office/drawing/2014/main" id="{EC540550-FCDA-4FE8-8DC2-A1E3CF4A7F1C}"/>
                    </a:ext>
                  </a:extLst>
                </p:cNvPr>
                <p:cNvSpPr/>
                <p:nvPr/>
              </p:nvSpPr>
              <p:spPr bwMode="auto">
                <a:xfrm>
                  <a:off x="14220033" y="4188868"/>
                  <a:ext cx="109494" cy="109496"/>
                </a:xfrm>
                <a:custGeom>
                  <a:avLst/>
                  <a:gdLst>
                    <a:gd name="connsiteX0" fmla="*/ 0 w 108626"/>
                    <a:gd name="connsiteY0" fmla="*/ 0 h 108624"/>
                    <a:gd name="connsiteX1" fmla="*/ 108626 w 108626"/>
                    <a:gd name="connsiteY1" fmla="*/ 108624 h 108624"/>
                    <a:gd name="connsiteX2" fmla="*/ 75623 w 108626"/>
                    <a:gd name="connsiteY2" fmla="*/ 80010 h 108624"/>
                    <a:gd name="connsiteX3" fmla="*/ 69838 w 108626"/>
                    <a:gd name="connsiteY3" fmla="*/ 93976 h 108624"/>
                    <a:gd name="connsiteX4" fmla="*/ 53674 w 108626"/>
                    <a:gd name="connsiteY4" fmla="*/ 100671 h 108624"/>
                    <a:gd name="connsiteX5" fmla="*/ 30814 w 108626"/>
                    <a:gd name="connsiteY5" fmla="*/ 77811 h 108624"/>
                    <a:gd name="connsiteX6" fmla="*/ 37510 w 108626"/>
                    <a:gd name="connsiteY6" fmla="*/ 61647 h 108624"/>
                    <a:gd name="connsiteX7" fmla="*/ 49329 w 108626"/>
                    <a:gd name="connsiteY7" fmla="*/ 56751 h 1086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8626" h="108624">
                      <a:moveTo>
                        <a:pt x="0" y="0"/>
                      </a:moveTo>
                      <a:cubicBezTo>
                        <a:pt x="48562" y="25558"/>
                        <a:pt x="84345" y="61341"/>
                        <a:pt x="108626" y="108624"/>
                      </a:cubicBezTo>
                      <a:lnTo>
                        <a:pt x="75623" y="80010"/>
                      </a:lnTo>
                      <a:lnTo>
                        <a:pt x="69838" y="93976"/>
                      </a:lnTo>
                      <a:cubicBezTo>
                        <a:pt x="65702" y="98112"/>
                        <a:pt x="59987" y="100671"/>
                        <a:pt x="53674" y="100671"/>
                      </a:cubicBezTo>
                      <a:cubicBezTo>
                        <a:pt x="41049" y="100671"/>
                        <a:pt x="30814" y="90436"/>
                        <a:pt x="30814" y="77811"/>
                      </a:cubicBezTo>
                      <a:cubicBezTo>
                        <a:pt x="30814" y="71499"/>
                        <a:pt x="33373" y="65784"/>
                        <a:pt x="37510" y="61647"/>
                      </a:cubicBezTo>
                      <a:lnTo>
                        <a:pt x="49329" y="56751"/>
                      </a:lnTo>
                      <a:close/>
                    </a:path>
                  </a:pathLst>
                </a:custGeom>
                <a:solidFill>
                  <a:schemeClr val="accent3">
                    <a:alpha val="50000"/>
                  </a:schemeClr>
                </a:solidFill>
                <a:ln>
                  <a:noFill/>
                </a:ln>
                <a:effectLst/>
              </p:spPr>
              <p:txBody>
                <a:bodyPr anchor="ctr"/>
                <a:lstStyle/>
                <a:p>
                  <a:pPr defTabSz="457189">
                    <a:defRPr/>
                  </a:pPr>
                  <a:endParaRPr lang="en-US" sz="1351" dirty="0">
                    <a:latin typeface="Oswald" pitchFamily="2" charset="77"/>
                  </a:endParaRPr>
                </a:p>
              </p:txBody>
            </p:sp>
          </p:grpSp>
          <p:sp>
            <p:nvSpPr>
              <p:cNvPr id="253" name="Freeform 890">
                <a:extLst>
                  <a:ext uri="{FF2B5EF4-FFF2-40B4-BE49-F238E27FC236}">
                    <a16:creationId xmlns:a16="http://schemas.microsoft.com/office/drawing/2014/main" id="{82CAF741-45DA-478E-A084-5644BD21A34F}"/>
                  </a:ext>
                </a:extLst>
              </p:cNvPr>
              <p:cNvSpPr>
                <a:spLocks noChangeArrowheads="1"/>
              </p:cNvSpPr>
              <p:nvPr/>
            </p:nvSpPr>
            <p:spPr bwMode="auto">
              <a:xfrm>
                <a:off x="3272008" y="2656424"/>
                <a:ext cx="1828384" cy="1701738"/>
              </a:xfrm>
              <a:custGeom>
                <a:avLst/>
                <a:gdLst>
                  <a:gd name="T0" fmla="*/ 1210730983 w 5566"/>
                  <a:gd name="T1" fmla="*/ 2147483646 h 4856"/>
                  <a:gd name="T2" fmla="*/ 2147483646 w 5566"/>
                  <a:gd name="T3" fmla="*/ 2147483646 h 4856"/>
                  <a:gd name="T4" fmla="*/ 2147483646 w 5566"/>
                  <a:gd name="T5" fmla="*/ 2147483646 h 4856"/>
                  <a:gd name="T6" fmla="*/ 2147483646 w 5566"/>
                  <a:gd name="T7" fmla="*/ 2147483646 h 4856"/>
                  <a:gd name="T8" fmla="*/ 2147483646 w 5566"/>
                  <a:gd name="T9" fmla="*/ 2050402872 h 4856"/>
                  <a:gd name="T10" fmla="*/ 2147483646 w 5566"/>
                  <a:gd name="T11" fmla="*/ 2050402872 h 4856"/>
                  <a:gd name="T12" fmla="*/ 2147483646 w 5566"/>
                  <a:gd name="T13" fmla="*/ 1900690102 h 4856"/>
                  <a:gd name="T14" fmla="*/ 2147483646 w 5566"/>
                  <a:gd name="T15" fmla="*/ 75669974 h 4856"/>
                  <a:gd name="T16" fmla="*/ 2147483646 w 5566"/>
                  <a:gd name="T17" fmla="*/ 75669974 h 4856"/>
                  <a:gd name="T18" fmla="*/ 2147483646 w 5566"/>
                  <a:gd name="T19" fmla="*/ 0 h 4856"/>
                  <a:gd name="T20" fmla="*/ 1210730983 w 5566"/>
                  <a:gd name="T21" fmla="*/ 0 h 4856"/>
                  <a:gd name="T22" fmla="*/ 1210730983 w 5566"/>
                  <a:gd name="T23" fmla="*/ 0 h 4856"/>
                  <a:gd name="T24" fmla="*/ 1080544722 w 5566"/>
                  <a:gd name="T25" fmla="*/ 75669974 h 4856"/>
                  <a:gd name="T26" fmla="*/ 26850838 w 5566"/>
                  <a:gd name="T27" fmla="*/ 1900690102 h 4856"/>
                  <a:gd name="T28" fmla="*/ 26850838 w 5566"/>
                  <a:gd name="T29" fmla="*/ 1900690102 h 4856"/>
                  <a:gd name="T30" fmla="*/ 26850838 w 5566"/>
                  <a:gd name="T31" fmla="*/ 2050402872 h 4856"/>
                  <a:gd name="T32" fmla="*/ 1080544722 w 5566"/>
                  <a:gd name="T33" fmla="*/ 2147483646 h 4856"/>
                  <a:gd name="T34" fmla="*/ 1080544722 w 5566"/>
                  <a:gd name="T35" fmla="*/ 2147483646 h 4856"/>
                  <a:gd name="T36" fmla="*/ 1210730983 w 5566"/>
                  <a:gd name="T37" fmla="*/ 2147483646 h 485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5566" h="4856">
                    <a:moveTo>
                      <a:pt x="1488" y="4855"/>
                    </a:moveTo>
                    <a:lnTo>
                      <a:pt x="4077" y="4855"/>
                    </a:lnTo>
                    <a:cubicBezTo>
                      <a:pt x="4143" y="4855"/>
                      <a:pt x="4204" y="4820"/>
                      <a:pt x="4237" y="4763"/>
                    </a:cubicBezTo>
                    <a:lnTo>
                      <a:pt x="5532" y="2520"/>
                    </a:lnTo>
                    <a:cubicBezTo>
                      <a:pt x="5565" y="2463"/>
                      <a:pt x="5565" y="2393"/>
                      <a:pt x="5532" y="2336"/>
                    </a:cubicBezTo>
                    <a:lnTo>
                      <a:pt x="4237" y="93"/>
                    </a:lnTo>
                    <a:cubicBezTo>
                      <a:pt x="4204" y="35"/>
                      <a:pt x="4143" y="0"/>
                      <a:pt x="4077" y="0"/>
                    </a:cubicBezTo>
                    <a:lnTo>
                      <a:pt x="1488" y="0"/>
                    </a:lnTo>
                    <a:cubicBezTo>
                      <a:pt x="1422" y="0"/>
                      <a:pt x="1361" y="35"/>
                      <a:pt x="1328" y="93"/>
                    </a:cubicBezTo>
                    <a:lnTo>
                      <a:pt x="33" y="2336"/>
                    </a:lnTo>
                    <a:cubicBezTo>
                      <a:pt x="0" y="2393"/>
                      <a:pt x="0" y="2463"/>
                      <a:pt x="33" y="2520"/>
                    </a:cubicBezTo>
                    <a:lnTo>
                      <a:pt x="1328" y="4763"/>
                    </a:lnTo>
                    <a:cubicBezTo>
                      <a:pt x="1361" y="4820"/>
                      <a:pt x="1422" y="4855"/>
                      <a:pt x="1488" y="4855"/>
                    </a:cubicBezTo>
                  </a:path>
                </a:pathLst>
              </a:custGeom>
              <a:noFill/>
              <a:ln w="38100" cap="flat">
                <a:solidFill>
                  <a:srgbClr val="8E000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defTabSz="457189"/>
                <a:endParaRPr lang="en-US" sz="1351" dirty="0">
                  <a:latin typeface="Oswald" pitchFamily="2" charset="77"/>
                </a:endParaRPr>
              </a:p>
            </p:txBody>
          </p:sp>
        </p:grpSp>
        <p:sp>
          <p:nvSpPr>
            <p:cNvPr id="251" name="TextBox 5">
              <a:extLst>
                <a:ext uri="{FF2B5EF4-FFF2-40B4-BE49-F238E27FC236}">
                  <a16:creationId xmlns:a16="http://schemas.microsoft.com/office/drawing/2014/main" id="{78F629A2-8E68-4109-9A79-E9FADFF56192}"/>
                </a:ext>
              </a:extLst>
            </p:cNvPr>
            <p:cNvSpPr txBox="1"/>
            <p:nvPr/>
          </p:nvSpPr>
          <p:spPr>
            <a:xfrm>
              <a:off x="898309" y="3562888"/>
              <a:ext cx="1322224" cy="584775"/>
            </a:xfrm>
            <a:prstGeom prst="rect">
              <a:avLst/>
            </a:prstGeom>
            <a:noFill/>
          </p:spPr>
          <p:txBody>
            <a:bodyPr wrap="square" rtlCol="0" anchor="b">
              <a:spAutoFit/>
            </a:bodyPr>
            <a:lstStyle/>
            <a:p>
              <a:pPr algn="ctr" defTabSz="914377">
                <a:defRPr/>
              </a:pPr>
              <a:r>
                <a:rPr lang="en-US" sz="1600" b="1" dirty="0">
                  <a:latin typeface="Calibri" panose="020F0502020204030204"/>
                </a:rPr>
                <a:t>Land Governance</a:t>
              </a:r>
            </a:p>
          </p:txBody>
        </p:sp>
      </p:grpSp>
      <p:grpSp>
        <p:nvGrpSpPr>
          <p:cNvPr id="263" name="Gruppe 262">
            <a:extLst>
              <a:ext uri="{FF2B5EF4-FFF2-40B4-BE49-F238E27FC236}">
                <a16:creationId xmlns:a16="http://schemas.microsoft.com/office/drawing/2014/main" id="{1F817A71-D114-489C-8A3F-258002C6842E}"/>
              </a:ext>
            </a:extLst>
          </p:cNvPr>
          <p:cNvGrpSpPr/>
          <p:nvPr/>
        </p:nvGrpSpPr>
        <p:grpSpPr>
          <a:xfrm>
            <a:off x="5746333" y="-1252417"/>
            <a:ext cx="1828384" cy="1798761"/>
            <a:chOff x="3272008" y="2656424"/>
            <a:chExt cx="1828384" cy="1798761"/>
          </a:xfrm>
        </p:grpSpPr>
        <p:grpSp>
          <p:nvGrpSpPr>
            <p:cNvPr id="265" name="Group 2">
              <a:extLst>
                <a:ext uri="{FF2B5EF4-FFF2-40B4-BE49-F238E27FC236}">
                  <a16:creationId xmlns:a16="http://schemas.microsoft.com/office/drawing/2014/main" id="{BEE4468F-2AC0-4162-A481-66C694B65F58}"/>
                </a:ext>
              </a:extLst>
            </p:cNvPr>
            <p:cNvGrpSpPr/>
            <p:nvPr/>
          </p:nvGrpSpPr>
          <p:grpSpPr>
            <a:xfrm>
              <a:off x="3372602" y="2672179"/>
              <a:ext cx="1652159" cy="1783006"/>
              <a:chOff x="8991263" y="3257370"/>
              <a:chExt cx="6263416" cy="6336411"/>
            </a:xfrm>
          </p:grpSpPr>
          <p:sp>
            <p:nvSpPr>
              <p:cNvPr id="267" name="Freeform 28">
                <a:extLst>
                  <a:ext uri="{FF2B5EF4-FFF2-40B4-BE49-F238E27FC236}">
                    <a16:creationId xmlns:a16="http://schemas.microsoft.com/office/drawing/2014/main" id="{FCC95BBC-7E77-4D22-9884-0780BB94DD57}"/>
                  </a:ext>
                </a:extLst>
              </p:cNvPr>
              <p:cNvSpPr/>
              <p:nvPr/>
            </p:nvSpPr>
            <p:spPr bwMode="auto">
              <a:xfrm>
                <a:off x="9286422" y="3358931"/>
                <a:ext cx="5926998" cy="5446172"/>
              </a:xfrm>
              <a:custGeom>
                <a:avLst/>
                <a:gdLst>
                  <a:gd name="connsiteX0" fmla="*/ 5252296 w 5928070"/>
                  <a:gd name="connsiteY0" fmla="*/ 1400731 h 5446607"/>
                  <a:gd name="connsiteX1" fmla="*/ 5268658 w 5928070"/>
                  <a:gd name="connsiteY1" fmla="*/ 1404468 h 5446607"/>
                  <a:gd name="connsiteX2" fmla="*/ 5294834 w 5928070"/>
                  <a:gd name="connsiteY2" fmla="*/ 1552716 h 5446607"/>
                  <a:gd name="connsiteX3" fmla="*/ 5325998 w 5928070"/>
                  <a:gd name="connsiteY3" fmla="*/ 1600056 h 5446607"/>
                  <a:gd name="connsiteX4" fmla="*/ 5373366 w 5928070"/>
                  <a:gd name="connsiteY4" fmla="*/ 1623726 h 5446607"/>
                  <a:gd name="connsiteX5" fmla="*/ 5378352 w 5928070"/>
                  <a:gd name="connsiteY5" fmla="*/ 1667328 h 5446607"/>
                  <a:gd name="connsiteX6" fmla="*/ 5363394 w 5928070"/>
                  <a:gd name="connsiteY6" fmla="*/ 1771975 h 5446607"/>
                  <a:gd name="connsiteX7" fmla="*/ 5397050 w 5928070"/>
                  <a:gd name="connsiteY7" fmla="*/ 1850459 h 5446607"/>
                  <a:gd name="connsiteX8" fmla="*/ 5399542 w 5928070"/>
                  <a:gd name="connsiteY8" fmla="*/ 1915240 h 5446607"/>
                  <a:gd name="connsiteX9" fmla="*/ 5383338 w 5928070"/>
                  <a:gd name="connsiteY9" fmla="*/ 1957597 h 5446607"/>
                  <a:gd name="connsiteX10" fmla="*/ 5340956 w 5928070"/>
                  <a:gd name="connsiteY10" fmla="*/ 2210491 h 5446607"/>
                  <a:gd name="connsiteX11" fmla="*/ 5380844 w 5928070"/>
                  <a:gd name="connsiteY11" fmla="*/ 2450928 h 5446607"/>
                  <a:gd name="connsiteX12" fmla="*/ 5458130 w 5928070"/>
                  <a:gd name="connsiteY12" fmla="*/ 2710051 h 5446607"/>
                  <a:gd name="connsiteX13" fmla="*/ 5450650 w 5928070"/>
                  <a:gd name="connsiteY13" fmla="*/ 2787290 h 5446607"/>
                  <a:gd name="connsiteX14" fmla="*/ 5428212 w 5928070"/>
                  <a:gd name="connsiteY14" fmla="*/ 2965438 h 5446607"/>
                  <a:gd name="connsiteX15" fmla="*/ 5490540 w 5928070"/>
                  <a:gd name="connsiteY15" fmla="*/ 3122407 h 5446607"/>
                  <a:gd name="connsiteX16" fmla="*/ 5505498 w 5928070"/>
                  <a:gd name="connsiteY16" fmla="*/ 3152306 h 5446607"/>
                  <a:gd name="connsiteX17" fmla="*/ 5589016 w 5928070"/>
                  <a:gd name="connsiteY17" fmla="*/ 3263180 h 5446607"/>
                  <a:gd name="connsiteX18" fmla="*/ 5666300 w 5928070"/>
                  <a:gd name="connsiteY18" fmla="*/ 3359106 h 5446607"/>
                  <a:gd name="connsiteX19" fmla="*/ 5703696 w 5928070"/>
                  <a:gd name="connsiteY19" fmla="*/ 3453786 h 5446607"/>
                  <a:gd name="connsiteX20" fmla="*/ 5734858 w 5928070"/>
                  <a:gd name="connsiteY20" fmla="*/ 3473718 h 5446607"/>
                  <a:gd name="connsiteX21" fmla="*/ 5767268 w 5928070"/>
                  <a:gd name="connsiteY21" fmla="*/ 3448803 h 5446607"/>
                  <a:gd name="connsiteX22" fmla="*/ 5799678 w 5928070"/>
                  <a:gd name="connsiteY22" fmla="*/ 3319241 h 5446607"/>
                  <a:gd name="connsiteX23" fmla="*/ 5847046 w 5928070"/>
                  <a:gd name="connsiteY23" fmla="*/ 3220824 h 5446607"/>
                  <a:gd name="connsiteX24" fmla="*/ 5879456 w 5928070"/>
                  <a:gd name="connsiteY24" fmla="*/ 3207120 h 5446607"/>
                  <a:gd name="connsiteX25" fmla="*/ 5913112 w 5928070"/>
                  <a:gd name="connsiteY25" fmla="*/ 3174730 h 5446607"/>
                  <a:gd name="connsiteX26" fmla="*/ 5928070 w 5928070"/>
                  <a:gd name="connsiteY26" fmla="*/ 3133619 h 5446607"/>
                  <a:gd name="connsiteX27" fmla="*/ 5885688 w 5928070"/>
                  <a:gd name="connsiteY27" fmla="*/ 3549711 h 5446607"/>
                  <a:gd name="connsiteX28" fmla="*/ 5782226 w 5928070"/>
                  <a:gd name="connsiteY28" fmla="*/ 4053010 h 5446607"/>
                  <a:gd name="connsiteX29" fmla="*/ 5766022 w 5928070"/>
                  <a:gd name="connsiteY29" fmla="*/ 4106579 h 5446607"/>
                  <a:gd name="connsiteX30" fmla="*/ 5627658 w 5928070"/>
                  <a:gd name="connsiteY30" fmla="*/ 4475331 h 5446607"/>
                  <a:gd name="connsiteX31" fmla="*/ 5454390 w 5928070"/>
                  <a:gd name="connsiteY31" fmla="*/ 4820414 h 5446607"/>
                  <a:gd name="connsiteX32" fmla="*/ 5378352 w 5928070"/>
                  <a:gd name="connsiteY32" fmla="*/ 4911356 h 5446607"/>
                  <a:gd name="connsiteX33" fmla="*/ 5343450 w 5928070"/>
                  <a:gd name="connsiteY33" fmla="*/ 4855296 h 5446607"/>
                  <a:gd name="connsiteX34" fmla="*/ 5266164 w 5928070"/>
                  <a:gd name="connsiteY34" fmla="*/ 4819168 h 5446607"/>
                  <a:gd name="connsiteX35" fmla="*/ 5121568 w 5928070"/>
                  <a:gd name="connsiteY35" fmla="*/ 4827889 h 5446607"/>
                  <a:gd name="connsiteX36" fmla="*/ 5071706 w 5928070"/>
                  <a:gd name="connsiteY36" fmla="*/ 4783040 h 5446607"/>
                  <a:gd name="connsiteX37" fmla="*/ 5070460 w 5928070"/>
                  <a:gd name="connsiteY37" fmla="*/ 4776811 h 5446607"/>
                  <a:gd name="connsiteX38" fmla="*/ 5061734 w 5928070"/>
                  <a:gd name="connsiteY38" fmla="*/ 4741929 h 5446607"/>
                  <a:gd name="connsiteX39" fmla="*/ 5030570 w 5928070"/>
                  <a:gd name="connsiteY39" fmla="*/ 4746913 h 5446607"/>
                  <a:gd name="connsiteX40" fmla="*/ 4944560 w 5928070"/>
                  <a:gd name="connsiteY40" fmla="*/ 4729472 h 5446607"/>
                  <a:gd name="connsiteX41" fmla="*/ 4883480 w 5928070"/>
                  <a:gd name="connsiteY41" fmla="*/ 4725734 h 5446607"/>
                  <a:gd name="connsiteX42" fmla="*/ 4812428 w 5928070"/>
                  <a:gd name="connsiteY42" fmla="*/ 4730717 h 5446607"/>
                  <a:gd name="connsiteX43" fmla="*/ 4740130 w 5928070"/>
                  <a:gd name="connsiteY43" fmla="*/ 4741929 h 5446607"/>
                  <a:gd name="connsiteX44" fmla="*/ 4681542 w 5928070"/>
                  <a:gd name="connsiteY44" fmla="*/ 4700818 h 5446607"/>
                  <a:gd name="connsiteX45" fmla="*/ 4586806 w 5928070"/>
                  <a:gd name="connsiteY45" fmla="*/ 4682132 h 5446607"/>
                  <a:gd name="connsiteX46" fmla="*/ 4600518 w 5928070"/>
                  <a:gd name="connsiteY46" fmla="*/ 4700818 h 5446607"/>
                  <a:gd name="connsiteX47" fmla="*/ 4718938 w 5928070"/>
                  <a:gd name="connsiteY47" fmla="*/ 4735701 h 5446607"/>
                  <a:gd name="connsiteX48" fmla="*/ 4737636 w 5928070"/>
                  <a:gd name="connsiteY48" fmla="*/ 4739438 h 5446607"/>
                  <a:gd name="connsiteX49" fmla="*/ 4738882 w 5928070"/>
                  <a:gd name="connsiteY49" fmla="*/ 4748158 h 5446607"/>
                  <a:gd name="connsiteX50" fmla="*/ 4627942 w 5928070"/>
                  <a:gd name="connsiteY50" fmla="*/ 4749404 h 5446607"/>
                  <a:gd name="connsiteX51" fmla="*/ 4510768 w 5928070"/>
                  <a:gd name="connsiteY51" fmla="*/ 4665936 h 5446607"/>
                  <a:gd name="connsiteX52" fmla="*/ 4492070 w 5928070"/>
                  <a:gd name="connsiteY52" fmla="*/ 4633546 h 5446607"/>
                  <a:gd name="connsiteX53" fmla="*/ 4619216 w 5928070"/>
                  <a:gd name="connsiteY53" fmla="*/ 4626071 h 5446607"/>
                  <a:gd name="connsiteX54" fmla="*/ 4814922 w 5928070"/>
                  <a:gd name="connsiteY54" fmla="*/ 4637283 h 5446607"/>
                  <a:gd name="connsiteX55" fmla="*/ 4844838 w 5928070"/>
                  <a:gd name="connsiteY55" fmla="*/ 4636038 h 5446607"/>
                  <a:gd name="connsiteX56" fmla="*/ 4864782 w 5928070"/>
                  <a:gd name="connsiteY56" fmla="*/ 4607385 h 5446607"/>
                  <a:gd name="connsiteX57" fmla="*/ 4846084 w 5928070"/>
                  <a:gd name="connsiteY57" fmla="*/ 4583715 h 5446607"/>
                  <a:gd name="connsiteX58" fmla="*/ 4788744 w 5928070"/>
                  <a:gd name="connsiteY58" fmla="*/ 4565028 h 5446607"/>
                  <a:gd name="connsiteX59" fmla="*/ 4777526 w 5928070"/>
                  <a:gd name="connsiteY59" fmla="*/ 4577486 h 5446607"/>
                  <a:gd name="connsiteX60" fmla="*/ 4773786 w 5928070"/>
                  <a:gd name="connsiteY60" fmla="*/ 4614859 h 5446607"/>
                  <a:gd name="connsiteX61" fmla="*/ 4738882 w 5928070"/>
                  <a:gd name="connsiteY61" fmla="*/ 4606139 h 5446607"/>
                  <a:gd name="connsiteX62" fmla="*/ 4725172 w 5928070"/>
                  <a:gd name="connsiteY62" fmla="*/ 4561290 h 5446607"/>
                  <a:gd name="connsiteX63" fmla="*/ 4713952 w 5928070"/>
                  <a:gd name="connsiteY63" fmla="*/ 4508967 h 5446607"/>
                  <a:gd name="connsiteX64" fmla="*/ 4702734 w 5928070"/>
                  <a:gd name="connsiteY64" fmla="*/ 4487789 h 5446607"/>
                  <a:gd name="connsiteX65" fmla="*/ 4725172 w 5928070"/>
                  <a:gd name="connsiteY65" fmla="*/ 4471594 h 5446607"/>
                  <a:gd name="connsiteX66" fmla="*/ 4808688 w 5928070"/>
                  <a:gd name="connsiteY66" fmla="*/ 4456644 h 5446607"/>
                  <a:gd name="connsiteX67" fmla="*/ 4841098 w 5928070"/>
                  <a:gd name="connsiteY67" fmla="*/ 4466611 h 5446607"/>
                  <a:gd name="connsiteX68" fmla="*/ 4866028 w 5928070"/>
                  <a:gd name="connsiteY68" fmla="*/ 4470348 h 5446607"/>
                  <a:gd name="connsiteX69" fmla="*/ 4859796 w 5928070"/>
                  <a:gd name="connsiteY69" fmla="*/ 4442941 h 5446607"/>
                  <a:gd name="connsiteX70" fmla="*/ 4834866 w 5928070"/>
                  <a:gd name="connsiteY70" fmla="*/ 4399338 h 5446607"/>
                  <a:gd name="connsiteX71" fmla="*/ 4862290 w 5928070"/>
                  <a:gd name="connsiteY71" fmla="*/ 4355736 h 5446607"/>
                  <a:gd name="connsiteX72" fmla="*/ 4908410 w 5928070"/>
                  <a:gd name="connsiteY72" fmla="*/ 4330820 h 5446607"/>
                  <a:gd name="connsiteX73" fmla="*/ 4853564 w 5928070"/>
                  <a:gd name="connsiteY73" fmla="*/ 4285972 h 5446607"/>
                  <a:gd name="connsiteX74" fmla="*/ 4838606 w 5928070"/>
                  <a:gd name="connsiteY74" fmla="*/ 4261056 h 5446607"/>
                  <a:gd name="connsiteX75" fmla="*/ 4849824 w 5928070"/>
                  <a:gd name="connsiteY75" fmla="*/ 4203750 h 5446607"/>
                  <a:gd name="connsiteX76" fmla="*/ 4877248 w 5928070"/>
                  <a:gd name="connsiteY76" fmla="*/ 4193784 h 5446607"/>
                  <a:gd name="connsiteX77" fmla="*/ 4920876 w 5928070"/>
                  <a:gd name="connsiteY77" fmla="*/ 4209979 h 5446607"/>
                  <a:gd name="connsiteX78" fmla="*/ 4904672 w 5928070"/>
                  <a:gd name="connsiteY78" fmla="*/ 4262302 h 5446607"/>
                  <a:gd name="connsiteX79" fmla="*/ 4913396 w 5928070"/>
                  <a:gd name="connsiteY79" fmla="*/ 4272268 h 5446607"/>
                  <a:gd name="connsiteX80" fmla="*/ 4930848 w 5928070"/>
                  <a:gd name="connsiteY80" fmla="*/ 4283480 h 5446607"/>
                  <a:gd name="connsiteX81" fmla="*/ 4939574 w 5928070"/>
                  <a:gd name="connsiteY81" fmla="*/ 4263548 h 5446607"/>
                  <a:gd name="connsiteX82" fmla="*/ 4983202 w 5928070"/>
                  <a:gd name="connsiteY82" fmla="*/ 4216208 h 5446607"/>
                  <a:gd name="connsiteX83" fmla="*/ 5013120 w 5928070"/>
                  <a:gd name="connsiteY83" fmla="*/ 4200013 h 5446607"/>
                  <a:gd name="connsiteX84" fmla="*/ 4981956 w 5928070"/>
                  <a:gd name="connsiteY84" fmla="*/ 4173851 h 5446607"/>
                  <a:gd name="connsiteX85" fmla="*/ 4938328 w 5928070"/>
                  <a:gd name="connsiteY85" fmla="*/ 4167622 h 5446607"/>
                  <a:gd name="connsiteX86" fmla="*/ 4910904 w 5928070"/>
                  <a:gd name="connsiteY86" fmla="*/ 4130248 h 5446607"/>
                  <a:gd name="connsiteX87" fmla="*/ 4934588 w 5928070"/>
                  <a:gd name="connsiteY87" fmla="*/ 4095366 h 5446607"/>
                  <a:gd name="connsiteX88" fmla="*/ 4993174 w 5928070"/>
                  <a:gd name="connsiteY88" fmla="*/ 4053010 h 5446607"/>
                  <a:gd name="connsiteX89" fmla="*/ 5031816 w 5928070"/>
                  <a:gd name="connsiteY89" fmla="*/ 4034323 h 5446607"/>
                  <a:gd name="connsiteX90" fmla="*/ 5049268 w 5928070"/>
                  <a:gd name="connsiteY90" fmla="*/ 4079171 h 5446607"/>
                  <a:gd name="connsiteX91" fmla="*/ 5065474 w 5928070"/>
                  <a:gd name="connsiteY91" fmla="*/ 4136477 h 5446607"/>
                  <a:gd name="connsiteX92" fmla="*/ 5109102 w 5928070"/>
                  <a:gd name="connsiteY92" fmla="*/ 4135232 h 5446607"/>
                  <a:gd name="connsiteX93" fmla="*/ 5173922 w 5928070"/>
                  <a:gd name="connsiteY93" fmla="*/ 3873617 h 5446607"/>
                  <a:gd name="connsiteX94" fmla="*/ 5205084 w 5928070"/>
                  <a:gd name="connsiteY94" fmla="*/ 3729104 h 5446607"/>
                  <a:gd name="connsiteX95" fmla="*/ 5230014 w 5928070"/>
                  <a:gd name="connsiteY95" fmla="*/ 3621967 h 5446607"/>
                  <a:gd name="connsiteX96" fmla="*/ 5232508 w 5928070"/>
                  <a:gd name="connsiteY96" fmla="*/ 3609509 h 5446607"/>
                  <a:gd name="connsiteX97" fmla="*/ 5220042 w 5928070"/>
                  <a:gd name="connsiteY97" fmla="*/ 3464998 h 5446607"/>
                  <a:gd name="connsiteX98" fmla="*/ 5208824 w 5928070"/>
                  <a:gd name="connsiteY98" fmla="*/ 3425133 h 5446607"/>
                  <a:gd name="connsiteX99" fmla="*/ 5218796 w 5928070"/>
                  <a:gd name="connsiteY99" fmla="*/ 3329207 h 5446607"/>
                  <a:gd name="connsiteX100" fmla="*/ 5243726 w 5928070"/>
                  <a:gd name="connsiteY100" fmla="*/ 3327961 h 5446607"/>
                  <a:gd name="connsiteX101" fmla="*/ 5257438 w 5928070"/>
                  <a:gd name="connsiteY101" fmla="*/ 3352877 h 5446607"/>
                  <a:gd name="connsiteX102" fmla="*/ 5272396 w 5928070"/>
                  <a:gd name="connsiteY102" fmla="*/ 3325470 h 5446607"/>
                  <a:gd name="connsiteX103" fmla="*/ 5253698 w 5928070"/>
                  <a:gd name="connsiteY103" fmla="*/ 3259443 h 5446607"/>
                  <a:gd name="connsiteX104" fmla="*/ 5226276 w 5928070"/>
                  <a:gd name="connsiteY104" fmla="*/ 3144831 h 5446607"/>
                  <a:gd name="connsiteX105" fmla="*/ 5221290 w 5928070"/>
                  <a:gd name="connsiteY105" fmla="*/ 3139848 h 5446607"/>
                  <a:gd name="connsiteX106" fmla="*/ 5185140 w 5928070"/>
                  <a:gd name="connsiteY106" fmla="*/ 3136110 h 5446607"/>
                  <a:gd name="connsiteX107" fmla="*/ 5192620 w 5928070"/>
                  <a:gd name="connsiteY107" fmla="*/ 3099982 h 5446607"/>
                  <a:gd name="connsiteX108" fmla="*/ 5197606 w 5928070"/>
                  <a:gd name="connsiteY108" fmla="*/ 3007794 h 5446607"/>
                  <a:gd name="connsiteX109" fmla="*/ 5223782 w 5928070"/>
                  <a:gd name="connsiteY109" fmla="*/ 2930556 h 5446607"/>
                  <a:gd name="connsiteX110" fmla="*/ 5243726 w 5928070"/>
                  <a:gd name="connsiteY110" fmla="*/ 2901903 h 5446607"/>
                  <a:gd name="connsiteX111" fmla="*/ 5183894 w 5928070"/>
                  <a:gd name="connsiteY111" fmla="*/ 2878233 h 5446607"/>
                  <a:gd name="connsiteX112" fmla="*/ 5173922 w 5928070"/>
                  <a:gd name="connsiteY112" fmla="*/ 2817189 h 5446607"/>
                  <a:gd name="connsiteX113" fmla="*/ 5177660 w 5928070"/>
                  <a:gd name="connsiteY113" fmla="*/ 2794765 h 5446607"/>
                  <a:gd name="connsiteX114" fmla="*/ 5197606 w 5928070"/>
                  <a:gd name="connsiteY114" fmla="*/ 2747425 h 5446607"/>
                  <a:gd name="connsiteX115" fmla="*/ 5203838 w 5928070"/>
                  <a:gd name="connsiteY115" fmla="*/ 2705068 h 5446607"/>
                  <a:gd name="connsiteX116" fmla="*/ 5132786 w 5928070"/>
                  <a:gd name="connsiteY116" fmla="*/ 2666449 h 5446607"/>
                  <a:gd name="connsiteX117" fmla="*/ 5099130 w 5928070"/>
                  <a:gd name="connsiteY117" fmla="*/ 2656483 h 5446607"/>
                  <a:gd name="connsiteX118" fmla="*/ 5055502 w 5928070"/>
                  <a:gd name="connsiteY118" fmla="*/ 2606651 h 5446607"/>
                  <a:gd name="connsiteX119" fmla="*/ 5049268 w 5928070"/>
                  <a:gd name="connsiteY119" fmla="*/ 2587964 h 5446607"/>
                  <a:gd name="connsiteX120" fmla="*/ 5036804 w 5928070"/>
                  <a:gd name="connsiteY120" fmla="*/ 2504497 h 5446607"/>
                  <a:gd name="connsiteX121" fmla="*/ 5034310 w 5928070"/>
                  <a:gd name="connsiteY121" fmla="*/ 2458403 h 5446607"/>
                  <a:gd name="connsiteX122" fmla="*/ 4991928 w 5928070"/>
                  <a:gd name="connsiteY122" fmla="*/ 2396113 h 5446607"/>
                  <a:gd name="connsiteX123" fmla="*/ 4948300 w 5928070"/>
                  <a:gd name="connsiteY123" fmla="*/ 2350019 h 5446607"/>
                  <a:gd name="connsiteX124" fmla="*/ 4963258 w 5928070"/>
                  <a:gd name="connsiteY124" fmla="*/ 2256585 h 5446607"/>
                  <a:gd name="connsiteX125" fmla="*/ 4955778 w 5928070"/>
                  <a:gd name="connsiteY125" fmla="*/ 2249111 h 5446607"/>
                  <a:gd name="connsiteX126" fmla="*/ 4920876 w 5928070"/>
                  <a:gd name="connsiteY126" fmla="*/ 2231670 h 5446607"/>
                  <a:gd name="connsiteX127" fmla="*/ 4943314 w 5928070"/>
                  <a:gd name="connsiteY127" fmla="*/ 2198033 h 5446607"/>
                  <a:gd name="connsiteX128" fmla="*/ 5046776 w 5928070"/>
                  <a:gd name="connsiteY128" fmla="*/ 2067226 h 5446607"/>
                  <a:gd name="connsiteX129" fmla="*/ 4986942 w 5928070"/>
                  <a:gd name="connsiteY129" fmla="*/ 1983758 h 5446607"/>
                  <a:gd name="connsiteX130" fmla="*/ 4949546 w 5928070"/>
                  <a:gd name="connsiteY130" fmla="*/ 1977529 h 5446607"/>
                  <a:gd name="connsiteX131" fmla="*/ 4952040 w 5928070"/>
                  <a:gd name="connsiteY131" fmla="*/ 1956351 h 5446607"/>
                  <a:gd name="connsiteX132" fmla="*/ 4990682 w 5928070"/>
                  <a:gd name="connsiteY132" fmla="*/ 1940156 h 5446607"/>
                  <a:gd name="connsiteX133" fmla="*/ 5054254 w 5928070"/>
                  <a:gd name="connsiteY133" fmla="*/ 1915240 h 5446607"/>
                  <a:gd name="connsiteX134" fmla="*/ 5109102 w 5928070"/>
                  <a:gd name="connsiteY134" fmla="*/ 1840493 h 5446607"/>
                  <a:gd name="connsiteX135" fmla="*/ 5157716 w 5928070"/>
                  <a:gd name="connsiteY135" fmla="*/ 1803119 h 5446607"/>
                  <a:gd name="connsiteX136" fmla="*/ 5173922 w 5928070"/>
                  <a:gd name="connsiteY136" fmla="*/ 1789416 h 5446607"/>
                  <a:gd name="connsiteX137" fmla="*/ 5153976 w 5928070"/>
                  <a:gd name="connsiteY137" fmla="*/ 1775712 h 5446607"/>
                  <a:gd name="connsiteX138" fmla="*/ 5095390 w 5928070"/>
                  <a:gd name="connsiteY138" fmla="*/ 1765746 h 5446607"/>
                  <a:gd name="connsiteX139" fmla="*/ 5069212 w 5928070"/>
                  <a:gd name="connsiteY139" fmla="*/ 1784432 h 5446607"/>
                  <a:gd name="connsiteX140" fmla="*/ 5065474 w 5928070"/>
                  <a:gd name="connsiteY140" fmla="*/ 1803119 h 5446607"/>
                  <a:gd name="connsiteX141" fmla="*/ 5020598 w 5928070"/>
                  <a:gd name="connsiteY141" fmla="*/ 1836755 h 5446607"/>
                  <a:gd name="connsiteX142" fmla="*/ 4993174 w 5928070"/>
                  <a:gd name="connsiteY142" fmla="*/ 1794399 h 5446607"/>
                  <a:gd name="connsiteX143" fmla="*/ 4993174 w 5928070"/>
                  <a:gd name="connsiteY143" fmla="*/ 1774466 h 5446607"/>
                  <a:gd name="connsiteX144" fmla="*/ 4969490 w 5928070"/>
                  <a:gd name="connsiteY144" fmla="*/ 1652379 h 5446607"/>
                  <a:gd name="connsiteX145" fmla="*/ 4925862 w 5928070"/>
                  <a:gd name="connsiteY145" fmla="*/ 1615005 h 5446607"/>
                  <a:gd name="connsiteX146" fmla="*/ 4900932 w 5928070"/>
                  <a:gd name="connsiteY146" fmla="*/ 1587598 h 5446607"/>
                  <a:gd name="connsiteX147" fmla="*/ 4929602 w 5928070"/>
                  <a:gd name="connsiteY147" fmla="*/ 1552716 h 5446607"/>
                  <a:gd name="connsiteX148" fmla="*/ 4990682 w 5928070"/>
                  <a:gd name="connsiteY148" fmla="*/ 1546487 h 5446607"/>
                  <a:gd name="connsiteX149" fmla="*/ 4979462 w 5928070"/>
                  <a:gd name="connsiteY149" fmla="*/ 1519080 h 5446607"/>
                  <a:gd name="connsiteX150" fmla="*/ 4998160 w 5928070"/>
                  <a:gd name="connsiteY150" fmla="*/ 1468003 h 5446607"/>
                  <a:gd name="connsiteX151" fmla="*/ 5167688 w 5928070"/>
                  <a:gd name="connsiteY151" fmla="*/ 1433121 h 5446607"/>
                  <a:gd name="connsiteX152" fmla="*/ 5238740 w 5928070"/>
                  <a:gd name="connsiteY152" fmla="*/ 1408205 h 5446607"/>
                  <a:gd name="connsiteX153" fmla="*/ 5252296 w 5928070"/>
                  <a:gd name="connsiteY153" fmla="*/ 1400731 h 5446607"/>
                  <a:gd name="connsiteX154" fmla="*/ 1171976 w 5928070"/>
                  <a:gd name="connsiteY154" fmla="*/ 928601 h 5446607"/>
                  <a:gd name="connsiteX155" fmla="*/ 1169990 w 5928070"/>
                  <a:gd name="connsiteY155" fmla="*/ 928758 h 5446607"/>
                  <a:gd name="connsiteX156" fmla="*/ 1172974 w 5928070"/>
                  <a:gd name="connsiteY156" fmla="*/ 928924 h 5446607"/>
                  <a:gd name="connsiteX157" fmla="*/ 1108716 w 5928070"/>
                  <a:gd name="connsiteY157" fmla="*/ 907601 h 5446607"/>
                  <a:gd name="connsiteX158" fmla="*/ 1105880 w 5928070"/>
                  <a:gd name="connsiteY158" fmla="*/ 908956 h 5446607"/>
                  <a:gd name="connsiteX159" fmla="*/ 1108754 w 5928070"/>
                  <a:gd name="connsiteY159" fmla="*/ 909274 h 5446607"/>
                  <a:gd name="connsiteX160" fmla="*/ 1116228 w 5928070"/>
                  <a:gd name="connsiteY160" fmla="*/ 913561 h 5446607"/>
                  <a:gd name="connsiteX161" fmla="*/ 1116132 w 5928070"/>
                  <a:gd name="connsiteY161" fmla="*/ 913446 h 5446607"/>
                  <a:gd name="connsiteX162" fmla="*/ 1108716 w 5928070"/>
                  <a:gd name="connsiteY162" fmla="*/ 907601 h 5446607"/>
                  <a:gd name="connsiteX163" fmla="*/ 4447666 w 5928070"/>
                  <a:gd name="connsiteY163" fmla="*/ 390148 h 5446607"/>
                  <a:gd name="connsiteX164" fmla="*/ 4573468 w 5928070"/>
                  <a:gd name="connsiteY164" fmla="*/ 490976 h 5446607"/>
                  <a:gd name="connsiteX165" fmla="*/ 4554786 w 5928070"/>
                  <a:gd name="connsiteY165" fmla="*/ 522096 h 5446607"/>
                  <a:gd name="connsiteX166" fmla="*/ 4612082 w 5928070"/>
                  <a:gd name="connsiteY166" fmla="*/ 518362 h 5446607"/>
                  <a:gd name="connsiteX167" fmla="*/ 4653186 w 5928070"/>
                  <a:gd name="connsiteY167" fmla="*/ 555706 h 5446607"/>
                  <a:gd name="connsiteX168" fmla="*/ 4627028 w 5928070"/>
                  <a:gd name="connsiteY168" fmla="*/ 570643 h 5446607"/>
                  <a:gd name="connsiteX169" fmla="*/ 4483788 w 5928070"/>
                  <a:gd name="connsiteY169" fmla="*/ 580602 h 5446607"/>
                  <a:gd name="connsiteX170" fmla="*/ 4440192 w 5928070"/>
                  <a:gd name="connsiteY170" fmla="*/ 551971 h 5446607"/>
                  <a:gd name="connsiteX171" fmla="*/ 4395352 w 5928070"/>
                  <a:gd name="connsiteY171" fmla="*/ 504669 h 5446607"/>
                  <a:gd name="connsiteX172" fmla="*/ 4364212 w 5928070"/>
                  <a:gd name="connsiteY172" fmla="*/ 485997 h 5446607"/>
                  <a:gd name="connsiteX173" fmla="*/ 4310652 w 5928070"/>
                  <a:gd name="connsiteY173" fmla="*/ 478528 h 5446607"/>
                  <a:gd name="connsiteX174" fmla="*/ 4293214 w 5928070"/>
                  <a:gd name="connsiteY174" fmla="*/ 503424 h 5446607"/>
                  <a:gd name="connsiteX175" fmla="*/ 4308160 w 5928070"/>
                  <a:gd name="connsiteY175" fmla="*/ 527075 h 5446607"/>
                  <a:gd name="connsiteX176" fmla="*/ 4325598 w 5928070"/>
                  <a:gd name="connsiteY176" fmla="*/ 534544 h 5446607"/>
                  <a:gd name="connsiteX177" fmla="*/ 4330582 w 5928070"/>
                  <a:gd name="connsiteY177" fmla="*/ 564419 h 5446607"/>
                  <a:gd name="connsiteX178" fmla="*/ 4298196 w 5928070"/>
                  <a:gd name="connsiteY178" fmla="*/ 605498 h 5446607"/>
                  <a:gd name="connsiteX179" fmla="*/ 4252110 w 5928070"/>
                  <a:gd name="connsiteY179" fmla="*/ 622925 h 5446607"/>
                  <a:gd name="connsiteX180" fmla="*/ 4199796 w 5928070"/>
                  <a:gd name="connsiteY180" fmla="*/ 641597 h 5446607"/>
                  <a:gd name="connsiteX181" fmla="*/ 4203532 w 5928070"/>
                  <a:gd name="connsiteY181" fmla="*/ 697612 h 5446607"/>
                  <a:gd name="connsiteX182" fmla="*/ 4381650 w 5928070"/>
                  <a:gd name="connsiteY182" fmla="*/ 834540 h 5446607"/>
                  <a:gd name="connsiteX183" fmla="*/ 4456384 w 5928070"/>
                  <a:gd name="connsiteY183" fmla="*/ 874373 h 5446607"/>
                  <a:gd name="connsiteX184" fmla="*/ 4462612 w 5928070"/>
                  <a:gd name="connsiteY184" fmla="*/ 925410 h 5446607"/>
                  <a:gd name="connsiteX185" fmla="*/ 4446420 w 5928070"/>
                  <a:gd name="connsiteY185" fmla="*/ 954041 h 5446607"/>
                  <a:gd name="connsiteX186" fmla="*/ 4417772 w 5928070"/>
                  <a:gd name="connsiteY186" fmla="*/ 961509 h 5446607"/>
                  <a:gd name="connsiteX187" fmla="*/ 4401580 w 5928070"/>
                  <a:gd name="connsiteY187" fmla="*/ 957775 h 5446607"/>
                  <a:gd name="connsiteX188" fmla="*/ 4399088 w 5928070"/>
                  <a:gd name="connsiteY188" fmla="*/ 978937 h 5446607"/>
                  <a:gd name="connsiteX189" fmla="*/ 4417772 w 5928070"/>
                  <a:gd name="connsiteY189" fmla="*/ 997609 h 5446607"/>
                  <a:gd name="connsiteX190" fmla="*/ 4441438 w 5928070"/>
                  <a:gd name="connsiteY190" fmla="*/ 1033708 h 5446607"/>
                  <a:gd name="connsiteX191" fmla="*/ 4440192 w 5928070"/>
                  <a:gd name="connsiteY191" fmla="*/ 1089723 h 5446607"/>
                  <a:gd name="connsiteX192" fmla="*/ 4369194 w 5928070"/>
                  <a:gd name="connsiteY192" fmla="*/ 1128312 h 5446607"/>
                  <a:gd name="connsiteX193" fmla="*/ 4329336 w 5928070"/>
                  <a:gd name="connsiteY193" fmla="*/ 1108395 h 5446607"/>
                  <a:gd name="connsiteX194" fmla="*/ 4278266 w 5928070"/>
                  <a:gd name="connsiteY194" fmla="*/ 1100927 h 5446607"/>
                  <a:gd name="connsiteX195" fmla="*/ 4203532 w 5928070"/>
                  <a:gd name="connsiteY195" fmla="*/ 1120843 h 5446607"/>
                  <a:gd name="connsiteX196" fmla="*/ 4169902 w 5928070"/>
                  <a:gd name="connsiteY196" fmla="*/ 1153208 h 5446607"/>
                  <a:gd name="connsiteX197" fmla="*/ 4152464 w 5928070"/>
                  <a:gd name="connsiteY197" fmla="*/ 1195531 h 5446607"/>
                  <a:gd name="connsiteX198" fmla="*/ 4126306 w 5928070"/>
                  <a:gd name="connsiteY198" fmla="*/ 1261505 h 5446607"/>
                  <a:gd name="connsiteX199" fmla="*/ 4137516 w 5928070"/>
                  <a:gd name="connsiteY199" fmla="*/ 1276443 h 5446607"/>
                  <a:gd name="connsiteX200" fmla="*/ 4157446 w 5928070"/>
                  <a:gd name="connsiteY200" fmla="*/ 1347396 h 5446607"/>
                  <a:gd name="connsiteX201" fmla="*/ 4159938 w 5928070"/>
                  <a:gd name="connsiteY201" fmla="*/ 1373537 h 5446607"/>
                  <a:gd name="connsiteX202" fmla="*/ 4171148 w 5928070"/>
                  <a:gd name="connsiteY202" fmla="*/ 1408391 h 5446607"/>
                  <a:gd name="connsiteX203" fmla="*/ 4116342 w 5928070"/>
                  <a:gd name="connsiteY203" fmla="*/ 1427063 h 5446607"/>
                  <a:gd name="connsiteX204" fmla="*/ 4095168 w 5928070"/>
                  <a:gd name="connsiteY204" fmla="*/ 1397188 h 5446607"/>
                  <a:gd name="connsiteX205" fmla="*/ 4061536 w 5928070"/>
                  <a:gd name="connsiteY205" fmla="*/ 1301339 h 5446607"/>
                  <a:gd name="connsiteX206" fmla="*/ 4044098 w 5928070"/>
                  <a:gd name="connsiteY206" fmla="*/ 1328724 h 5446607"/>
                  <a:gd name="connsiteX207" fmla="*/ 3909576 w 5928070"/>
                  <a:gd name="connsiteY207" fmla="*/ 1378516 h 5446607"/>
                  <a:gd name="connsiteX208" fmla="*/ 3806194 w 5928070"/>
                  <a:gd name="connsiteY208" fmla="*/ 1368558 h 5446607"/>
                  <a:gd name="connsiteX209" fmla="*/ 3849788 w 5928070"/>
                  <a:gd name="connsiteY209" fmla="*/ 1383495 h 5446607"/>
                  <a:gd name="connsiteX210" fmla="*/ 3877192 w 5928070"/>
                  <a:gd name="connsiteY210" fmla="*/ 1422084 h 5446607"/>
                  <a:gd name="connsiteX211" fmla="*/ 3848544 w 5928070"/>
                  <a:gd name="connsiteY211" fmla="*/ 1440756 h 5446607"/>
                  <a:gd name="connsiteX212" fmla="*/ 3827368 w 5928070"/>
                  <a:gd name="connsiteY212" fmla="*/ 1468141 h 5446607"/>
                  <a:gd name="connsiteX213" fmla="*/ 3834842 w 5928070"/>
                  <a:gd name="connsiteY213" fmla="*/ 1484324 h 5446607"/>
                  <a:gd name="connsiteX214" fmla="*/ 3867226 w 5928070"/>
                  <a:gd name="connsiteY214" fmla="*/ 1473121 h 5446607"/>
                  <a:gd name="connsiteX215" fmla="*/ 3880928 w 5928070"/>
                  <a:gd name="connsiteY215" fmla="*/ 1408391 h 5446607"/>
                  <a:gd name="connsiteX216" fmla="*/ 3888402 w 5928070"/>
                  <a:gd name="connsiteY216" fmla="*/ 1379761 h 5446607"/>
                  <a:gd name="connsiteX217" fmla="*/ 3918296 w 5928070"/>
                  <a:gd name="connsiteY217" fmla="*/ 1388474 h 5446607"/>
                  <a:gd name="connsiteX218" fmla="*/ 3930752 w 5928070"/>
                  <a:gd name="connsiteY218" fmla="*/ 1444490 h 5446607"/>
                  <a:gd name="connsiteX219" fmla="*/ 3875946 w 5928070"/>
                  <a:gd name="connsiteY219" fmla="*/ 1563991 h 5446607"/>
                  <a:gd name="connsiteX220" fmla="*/ 3874700 w 5928070"/>
                  <a:gd name="connsiteY220" fmla="*/ 1648637 h 5446607"/>
                  <a:gd name="connsiteX221" fmla="*/ 3917050 w 5928070"/>
                  <a:gd name="connsiteY221" fmla="*/ 1751955 h 5446607"/>
                  <a:gd name="connsiteX222" fmla="*/ 3920786 w 5928070"/>
                  <a:gd name="connsiteY222" fmla="*/ 1766892 h 5446607"/>
                  <a:gd name="connsiteX223" fmla="*/ 3923278 w 5928070"/>
                  <a:gd name="connsiteY223" fmla="*/ 1786809 h 5446607"/>
                  <a:gd name="connsiteX224" fmla="*/ 3889648 w 5928070"/>
                  <a:gd name="connsiteY224" fmla="*/ 1834111 h 5446607"/>
                  <a:gd name="connsiteX225" fmla="*/ 3874700 w 5928070"/>
                  <a:gd name="connsiteY225" fmla="*/ 1830377 h 5446607"/>
                  <a:gd name="connsiteX226" fmla="*/ 3831104 w 5928070"/>
                  <a:gd name="connsiteY226" fmla="*/ 1785564 h 5446607"/>
                  <a:gd name="connsiteX227" fmla="*/ 3804948 w 5928070"/>
                  <a:gd name="connsiteY227" fmla="*/ 1776851 h 5446607"/>
                  <a:gd name="connsiteX228" fmla="*/ 3792492 w 5928070"/>
                  <a:gd name="connsiteY228" fmla="*/ 1780585 h 5446607"/>
                  <a:gd name="connsiteX229" fmla="*/ 3762598 w 5928070"/>
                  <a:gd name="connsiteY229" fmla="*/ 1780585 h 5446607"/>
                  <a:gd name="connsiteX230" fmla="*/ 3704056 w 5928070"/>
                  <a:gd name="connsiteY230" fmla="*/ 1703408 h 5446607"/>
                  <a:gd name="connsiteX231" fmla="*/ 3697828 w 5928070"/>
                  <a:gd name="connsiteY231" fmla="*/ 1606314 h 5446607"/>
                  <a:gd name="connsiteX232" fmla="*/ 3736442 w 5928070"/>
                  <a:gd name="connsiteY232" fmla="*/ 1561501 h 5446607"/>
                  <a:gd name="connsiteX233" fmla="*/ 3750142 w 5928070"/>
                  <a:gd name="connsiteY233" fmla="*/ 1561501 h 5446607"/>
                  <a:gd name="connsiteX234" fmla="*/ 3777546 w 5928070"/>
                  <a:gd name="connsiteY234" fmla="*/ 1537850 h 5446607"/>
                  <a:gd name="connsiteX235" fmla="*/ 3760108 w 5928070"/>
                  <a:gd name="connsiteY235" fmla="*/ 1514199 h 5446607"/>
                  <a:gd name="connsiteX236" fmla="*/ 3733950 w 5928070"/>
                  <a:gd name="connsiteY236" fmla="*/ 1454449 h 5446607"/>
                  <a:gd name="connsiteX237" fmla="*/ 3704056 w 5928070"/>
                  <a:gd name="connsiteY237" fmla="*/ 1463162 h 5446607"/>
                  <a:gd name="connsiteX238" fmla="*/ 3661706 w 5928070"/>
                  <a:gd name="connsiteY238" fmla="*/ 1459428 h 5446607"/>
                  <a:gd name="connsiteX239" fmla="*/ 3660460 w 5928070"/>
                  <a:gd name="connsiteY239" fmla="*/ 1415860 h 5446607"/>
                  <a:gd name="connsiteX240" fmla="*/ 3666688 w 5928070"/>
                  <a:gd name="connsiteY240" fmla="*/ 1343662 h 5446607"/>
                  <a:gd name="connsiteX241" fmla="*/ 3631812 w 5928070"/>
                  <a:gd name="connsiteY241" fmla="*/ 1397188 h 5446607"/>
                  <a:gd name="connsiteX242" fmla="*/ 3623094 w 5928070"/>
                  <a:gd name="connsiteY242" fmla="*/ 1422084 h 5446607"/>
                  <a:gd name="connsiteX243" fmla="*/ 3600674 w 5928070"/>
                  <a:gd name="connsiteY243" fmla="*/ 1465652 h 5446607"/>
                  <a:gd name="connsiteX244" fmla="*/ 3543376 w 5928070"/>
                  <a:gd name="connsiteY244" fmla="*/ 1493037 h 5446607"/>
                  <a:gd name="connsiteX245" fmla="*/ 3524694 w 5928070"/>
                  <a:gd name="connsiteY245" fmla="*/ 1499261 h 5446607"/>
                  <a:gd name="connsiteX246" fmla="*/ 3456186 w 5928070"/>
                  <a:gd name="connsiteY246" fmla="*/ 1506730 h 5446607"/>
                  <a:gd name="connsiteX247" fmla="*/ 3446222 w 5928070"/>
                  <a:gd name="connsiteY247" fmla="*/ 1505485 h 5446607"/>
                  <a:gd name="connsiteX248" fmla="*/ 3453696 w 5928070"/>
                  <a:gd name="connsiteY248" fmla="*/ 1539095 h 5446607"/>
                  <a:gd name="connsiteX249" fmla="*/ 3420064 w 5928070"/>
                  <a:gd name="connsiteY249" fmla="*/ 1580173 h 5446607"/>
                  <a:gd name="connsiteX250" fmla="*/ 3320418 w 5928070"/>
                  <a:gd name="connsiteY250" fmla="*/ 1590131 h 5446607"/>
                  <a:gd name="connsiteX251" fmla="*/ 3264368 w 5928070"/>
                  <a:gd name="connsiteY251" fmla="*/ 1541584 h 5446607"/>
                  <a:gd name="connsiteX252" fmla="*/ 3259386 w 5928070"/>
                  <a:gd name="connsiteY252" fmla="*/ 1511709 h 5446607"/>
                  <a:gd name="connsiteX253" fmla="*/ 3235720 w 5928070"/>
                  <a:gd name="connsiteY253" fmla="*/ 1525402 h 5446607"/>
                  <a:gd name="connsiteX254" fmla="*/ 3152266 w 5928070"/>
                  <a:gd name="connsiteY254" fmla="*/ 1505485 h 5446607"/>
                  <a:gd name="connsiteX255" fmla="*/ 3126108 w 5928070"/>
                  <a:gd name="connsiteY255" fmla="*/ 1488058 h 5446607"/>
                  <a:gd name="connsiteX256" fmla="*/ 3121126 w 5928070"/>
                  <a:gd name="connsiteY256" fmla="*/ 1526647 h 5446607"/>
                  <a:gd name="connsiteX257" fmla="*/ 3111162 w 5928070"/>
                  <a:gd name="connsiteY257" fmla="*/ 1580173 h 5446607"/>
                  <a:gd name="connsiteX258" fmla="*/ 3093724 w 5928070"/>
                  <a:gd name="connsiteY258" fmla="*/ 1583907 h 5446607"/>
                  <a:gd name="connsiteX259" fmla="*/ 3031444 w 5928070"/>
                  <a:gd name="connsiteY259" fmla="*/ 1514199 h 5446607"/>
                  <a:gd name="connsiteX260" fmla="*/ 2940518 w 5928070"/>
                  <a:gd name="connsiteY260" fmla="*/ 1479345 h 5446607"/>
                  <a:gd name="connsiteX261" fmla="*/ 2870766 w 5928070"/>
                  <a:gd name="connsiteY261" fmla="*/ 1454449 h 5446607"/>
                  <a:gd name="connsiteX262" fmla="*/ 2788558 w 5928070"/>
                  <a:gd name="connsiteY262" fmla="*/ 1437021 h 5446607"/>
                  <a:gd name="connsiteX263" fmla="*/ 2776102 w 5928070"/>
                  <a:gd name="connsiteY263" fmla="*/ 1357355 h 5446607"/>
                  <a:gd name="connsiteX264" fmla="*/ 2783574 w 5928070"/>
                  <a:gd name="connsiteY264" fmla="*/ 1324990 h 5446607"/>
                  <a:gd name="connsiteX265" fmla="*/ 2832152 w 5928070"/>
                  <a:gd name="connsiteY265" fmla="*/ 1260260 h 5446607"/>
                  <a:gd name="connsiteX266" fmla="*/ 2848344 w 5928070"/>
                  <a:gd name="connsiteY266" fmla="*/ 1237854 h 5446607"/>
                  <a:gd name="connsiteX267" fmla="*/ 2723788 w 5928070"/>
                  <a:gd name="connsiteY267" fmla="*/ 1142005 h 5446607"/>
                  <a:gd name="connsiteX268" fmla="*/ 2629124 w 5928070"/>
                  <a:gd name="connsiteY268" fmla="*/ 1108395 h 5446607"/>
                  <a:gd name="connsiteX269" fmla="*/ 2544424 w 5928070"/>
                  <a:gd name="connsiteY269" fmla="*/ 1044911 h 5446607"/>
                  <a:gd name="connsiteX270" fmla="*/ 2515776 w 5928070"/>
                  <a:gd name="connsiteY270" fmla="*/ 1034952 h 5446607"/>
                  <a:gd name="connsiteX271" fmla="*/ 2439796 w 5928070"/>
                  <a:gd name="connsiteY271" fmla="*/ 1039932 h 5446607"/>
                  <a:gd name="connsiteX272" fmla="*/ 2417376 w 5928070"/>
                  <a:gd name="connsiteY272" fmla="*/ 899269 h 5446607"/>
                  <a:gd name="connsiteX273" fmla="*/ 2504566 w 5928070"/>
                  <a:gd name="connsiteY273" fmla="*/ 810889 h 5446607"/>
                  <a:gd name="connsiteX274" fmla="*/ 2727524 w 5928070"/>
                  <a:gd name="connsiteY274" fmla="*/ 846988 h 5446607"/>
                  <a:gd name="connsiteX275" fmla="*/ 2910624 w 5928070"/>
                  <a:gd name="connsiteY275" fmla="*/ 879353 h 5446607"/>
                  <a:gd name="connsiteX276" fmla="*/ 3005288 w 5928070"/>
                  <a:gd name="connsiteY276" fmla="*/ 844498 h 5446607"/>
                  <a:gd name="connsiteX277" fmla="*/ 3045146 w 5928070"/>
                  <a:gd name="connsiteY277" fmla="*/ 762342 h 5446607"/>
                  <a:gd name="connsiteX278" fmla="*/ 3056356 w 5928070"/>
                  <a:gd name="connsiteY278" fmla="*/ 717529 h 5446607"/>
                  <a:gd name="connsiteX279" fmla="*/ 3075040 w 5928070"/>
                  <a:gd name="connsiteY279" fmla="*/ 718774 h 5446607"/>
                  <a:gd name="connsiteX280" fmla="*/ 3094970 w 5928070"/>
                  <a:gd name="connsiteY280" fmla="*/ 813378 h 5446607"/>
                  <a:gd name="connsiteX281" fmla="*/ 3094970 w 5928070"/>
                  <a:gd name="connsiteY281" fmla="*/ 837030 h 5446607"/>
                  <a:gd name="connsiteX282" fmla="*/ 3107424 w 5928070"/>
                  <a:gd name="connsiteY282" fmla="*/ 861925 h 5446607"/>
                  <a:gd name="connsiteX283" fmla="*/ 3133582 w 5928070"/>
                  <a:gd name="connsiteY283" fmla="*/ 853212 h 5446607"/>
                  <a:gd name="connsiteX284" fmla="*/ 3222018 w 5928070"/>
                  <a:gd name="connsiteY284" fmla="*/ 802175 h 5446607"/>
                  <a:gd name="connsiteX285" fmla="*/ 3314190 w 5928070"/>
                  <a:gd name="connsiteY285" fmla="*/ 823337 h 5446607"/>
                  <a:gd name="connsiteX286" fmla="*/ 3341594 w 5928070"/>
                  <a:gd name="connsiteY286" fmla="*/ 909228 h 5446607"/>
                  <a:gd name="connsiteX287" fmla="*/ 3362768 w 5928070"/>
                  <a:gd name="connsiteY287" fmla="*/ 880597 h 5446607"/>
                  <a:gd name="connsiteX288" fmla="*/ 3402626 w 5928070"/>
                  <a:gd name="connsiteY288" fmla="*/ 830806 h 5446607"/>
                  <a:gd name="connsiteX289" fmla="*/ 3436258 w 5928070"/>
                  <a:gd name="connsiteY289" fmla="*/ 809644 h 5446607"/>
                  <a:gd name="connsiteX290" fmla="*/ 3496044 w 5928070"/>
                  <a:gd name="connsiteY290" fmla="*/ 824582 h 5446607"/>
                  <a:gd name="connsiteX291" fmla="*/ 3504764 w 5928070"/>
                  <a:gd name="connsiteY291" fmla="*/ 839519 h 5446607"/>
                  <a:gd name="connsiteX292" fmla="*/ 3538394 w 5928070"/>
                  <a:gd name="connsiteY292" fmla="*/ 840764 h 5446607"/>
                  <a:gd name="connsiteX293" fmla="*/ 3728968 w 5928070"/>
                  <a:gd name="connsiteY293" fmla="*/ 850722 h 5446607"/>
                  <a:gd name="connsiteX294" fmla="*/ 3733950 w 5928070"/>
                  <a:gd name="connsiteY294" fmla="*/ 896780 h 5446607"/>
                  <a:gd name="connsiteX295" fmla="*/ 3757616 w 5928070"/>
                  <a:gd name="connsiteY295" fmla="*/ 927900 h 5446607"/>
                  <a:gd name="connsiteX296" fmla="*/ 3804948 w 5928070"/>
                  <a:gd name="connsiteY296" fmla="*/ 921676 h 5446607"/>
                  <a:gd name="connsiteX297" fmla="*/ 3798720 w 5928070"/>
                  <a:gd name="connsiteY297" fmla="*/ 901759 h 5446607"/>
                  <a:gd name="connsiteX298" fmla="*/ 3816158 w 5928070"/>
                  <a:gd name="connsiteY298" fmla="*/ 866905 h 5446607"/>
                  <a:gd name="connsiteX299" fmla="*/ 3859754 w 5928070"/>
                  <a:gd name="connsiteY299" fmla="*/ 865660 h 5446607"/>
                  <a:gd name="connsiteX300" fmla="*/ 3894630 w 5928070"/>
                  <a:gd name="connsiteY300" fmla="*/ 860681 h 5446607"/>
                  <a:gd name="connsiteX301" fmla="*/ 3978082 w 5928070"/>
                  <a:gd name="connsiteY301" fmla="*/ 851967 h 5446607"/>
                  <a:gd name="connsiteX302" fmla="*/ 4034134 w 5928070"/>
                  <a:gd name="connsiteY302" fmla="*/ 886821 h 5446607"/>
                  <a:gd name="connsiteX303" fmla="*/ 4066518 w 5928070"/>
                  <a:gd name="connsiteY303" fmla="*/ 967733 h 5446607"/>
                  <a:gd name="connsiteX304" fmla="*/ 4082712 w 5928070"/>
                  <a:gd name="connsiteY304" fmla="*/ 991385 h 5446607"/>
                  <a:gd name="connsiteX305" fmla="*/ 4092676 w 5928070"/>
                  <a:gd name="connsiteY305" fmla="*/ 966489 h 5446607"/>
                  <a:gd name="connsiteX306" fmla="*/ 4088940 w 5928070"/>
                  <a:gd name="connsiteY306" fmla="*/ 946572 h 5446607"/>
                  <a:gd name="connsiteX307" fmla="*/ 4140008 w 5928070"/>
                  <a:gd name="connsiteY307" fmla="*/ 809644 h 5446607"/>
                  <a:gd name="connsiteX308" fmla="*/ 4172392 w 5928070"/>
                  <a:gd name="connsiteY308" fmla="*/ 778524 h 5446607"/>
                  <a:gd name="connsiteX309" fmla="*/ 4181112 w 5928070"/>
                  <a:gd name="connsiteY309" fmla="*/ 764831 h 5446607"/>
                  <a:gd name="connsiteX310" fmla="*/ 4144990 w 5928070"/>
                  <a:gd name="connsiteY310" fmla="*/ 667737 h 5446607"/>
                  <a:gd name="connsiteX311" fmla="*/ 4130044 w 5928070"/>
                  <a:gd name="connsiteY311" fmla="*/ 667737 h 5446607"/>
                  <a:gd name="connsiteX312" fmla="*/ 4125062 w 5928070"/>
                  <a:gd name="connsiteY312" fmla="*/ 686409 h 5446607"/>
                  <a:gd name="connsiteX313" fmla="*/ 4137516 w 5928070"/>
                  <a:gd name="connsiteY313" fmla="*/ 705081 h 5446607"/>
                  <a:gd name="connsiteX314" fmla="*/ 4098904 w 5928070"/>
                  <a:gd name="connsiteY314" fmla="*/ 768566 h 5446607"/>
                  <a:gd name="connsiteX315" fmla="*/ 4062782 w 5928070"/>
                  <a:gd name="connsiteY315" fmla="*/ 768566 h 5446607"/>
                  <a:gd name="connsiteX316" fmla="*/ 3995522 w 5928070"/>
                  <a:gd name="connsiteY316" fmla="*/ 722508 h 5446607"/>
                  <a:gd name="connsiteX317" fmla="*/ 4007976 w 5928070"/>
                  <a:gd name="connsiteY317" fmla="*/ 687654 h 5446607"/>
                  <a:gd name="connsiteX318" fmla="*/ 4044098 w 5928070"/>
                  <a:gd name="connsiteY318" fmla="*/ 635373 h 5446607"/>
                  <a:gd name="connsiteX319" fmla="*/ 4065274 w 5928070"/>
                  <a:gd name="connsiteY319" fmla="*/ 617946 h 5446607"/>
                  <a:gd name="connsiteX320" fmla="*/ 4086448 w 5928070"/>
                  <a:gd name="connsiteY320" fmla="*/ 546992 h 5446607"/>
                  <a:gd name="connsiteX321" fmla="*/ 4077730 w 5928070"/>
                  <a:gd name="connsiteY321" fmla="*/ 529565 h 5446607"/>
                  <a:gd name="connsiteX322" fmla="*/ 4120078 w 5928070"/>
                  <a:gd name="connsiteY322" fmla="*/ 468570 h 5446607"/>
                  <a:gd name="connsiteX323" fmla="*/ 4212252 w 5928070"/>
                  <a:gd name="connsiteY323" fmla="*/ 433716 h 5446607"/>
                  <a:gd name="connsiteX324" fmla="*/ 4275776 w 5928070"/>
                  <a:gd name="connsiteY324" fmla="*/ 425002 h 5446607"/>
                  <a:gd name="connsiteX325" fmla="*/ 4339300 w 5928070"/>
                  <a:gd name="connsiteY325" fmla="*/ 418778 h 5446607"/>
                  <a:gd name="connsiteX326" fmla="*/ 4385386 w 5928070"/>
                  <a:gd name="connsiteY326" fmla="*/ 421268 h 5446607"/>
                  <a:gd name="connsiteX327" fmla="*/ 4420262 w 5928070"/>
                  <a:gd name="connsiteY327" fmla="*/ 451143 h 5446607"/>
                  <a:gd name="connsiteX328" fmla="*/ 4448910 w 5928070"/>
                  <a:gd name="connsiteY328" fmla="*/ 452388 h 5446607"/>
                  <a:gd name="connsiteX329" fmla="*/ 4450156 w 5928070"/>
                  <a:gd name="connsiteY329" fmla="*/ 428737 h 5446607"/>
                  <a:gd name="connsiteX330" fmla="*/ 4447666 w 5928070"/>
                  <a:gd name="connsiteY330" fmla="*/ 390148 h 5446607"/>
                  <a:gd name="connsiteX331" fmla="*/ 2451078 w 5928070"/>
                  <a:gd name="connsiteY331" fmla="*/ 0 h 5446607"/>
                  <a:gd name="connsiteX332" fmla="*/ 2487172 w 5928070"/>
                  <a:gd name="connsiteY332" fmla="*/ 11190 h 5446607"/>
                  <a:gd name="connsiteX333" fmla="*/ 2687546 w 5928070"/>
                  <a:gd name="connsiteY333" fmla="*/ 139251 h 5446607"/>
                  <a:gd name="connsiteX334" fmla="*/ 2746042 w 5928070"/>
                  <a:gd name="connsiteY334" fmla="*/ 187740 h 5446607"/>
                  <a:gd name="connsiteX335" fmla="*/ 2816982 w 5928070"/>
                  <a:gd name="connsiteY335" fmla="*/ 228770 h 5446607"/>
                  <a:gd name="connsiteX336" fmla="*/ 2938950 w 5928070"/>
                  <a:gd name="connsiteY336" fmla="*/ 299639 h 5446607"/>
                  <a:gd name="connsiteX337" fmla="*/ 2953884 w 5928070"/>
                  <a:gd name="connsiteY337" fmla="*/ 320775 h 5446607"/>
                  <a:gd name="connsiteX338" fmla="*/ 3027314 w 5928070"/>
                  <a:gd name="connsiteY338" fmla="*/ 436404 h 5446607"/>
                  <a:gd name="connsiteX339" fmla="*/ 3073362 w 5928070"/>
                  <a:gd name="connsiteY339" fmla="*/ 482406 h 5446607"/>
                  <a:gd name="connsiteX340" fmla="*/ 3082074 w 5928070"/>
                  <a:gd name="connsiteY340" fmla="*/ 504786 h 5446607"/>
                  <a:gd name="connsiteX341" fmla="*/ 3058428 w 5928070"/>
                  <a:gd name="connsiteY341" fmla="*/ 511003 h 5446607"/>
                  <a:gd name="connsiteX342" fmla="*/ 2915302 w 5928070"/>
                  <a:gd name="connsiteY342" fmla="*/ 397861 h 5446607"/>
                  <a:gd name="connsiteX343" fmla="*/ 2859296 w 5928070"/>
                  <a:gd name="connsiteY343" fmla="*/ 344398 h 5446607"/>
                  <a:gd name="connsiteX344" fmla="*/ 2846852 w 5928070"/>
                  <a:gd name="connsiteY344" fmla="*/ 338182 h 5446607"/>
                  <a:gd name="connsiteX345" fmla="*/ 2768444 w 5928070"/>
                  <a:gd name="connsiteY345" fmla="*/ 315802 h 5446607"/>
                  <a:gd name="connsiteX346" fmla="*/ 2738574 w 5928070"/>
                  <a:gd name="connsiteY346" fmla="*/ 287206 h 5446607"/>
                  <a:gd name="connsiteX347" fmla="*/ 2701236 w 5928070"/>
                  <a:gd name="connsiteY347" fmla="*/ 259853 h 5446607"/>
                  <a:gd name="connsiteX348" fmla="*/ 2652698 w 5928070"/>
                  <a:gd name="connsiteY348" fmla="*/ 238716 h 5446607"/>
                  <a:gd name="connsiteX349" fmla="*/ 2624074 w 5928070"/>
                  <a:gd name="connsiteY349" fmla="*/ 223797 h 5446607"/>
                  <a:gd name="connsiteX350" fmla="*/ 2600426 w 5928070"/>
                  <a:gd name="connsiteY350" fmla="*/ 227527 h 5446607"/>
                  <a:gd name="connsiteX351" fmla="*/ 2600426 w 5928070"/>
                  <a:gd name="connsiteY351" fmla="*/ 254880 h 5446607"/>
                  <a:gd name="connsiteX352" fmla="*/ 2660166 w 5928070"/>
                  <a:gd name="connsiteY352" fmla="*/ 313315 h 5446607"/>
                  <a:gd name="connsiteX353" fmla="*/ 2653944 w 5928070"/>
                  <a:gd name="connsiteY353" fmla="*/ 375481 h 5446607"/>
                  <a:gd name="connsiteX354" fmla="*/ 2632786 w 5928070"/>
                  <a:gd name="connsiteY354" fmla="*/ 423971 h 5446607"/>
                  <a:gd name="connsiteX355" fmla="*/ 2625318 w 5928070"/>
                  <a:gd name="connsiteY355" fmla="*/ 471217 h 5446607"/>
                  <a:gd name="connsiteX356" fmla="*/ 2533220 w 5928070"/>
                  <a:gd name="connsiteY356" fmla="*/ 417754 h 5446607"/>
                  <a:gd name="connsiteX357" fmla="*/ 2462280 w 5928070"/>
                  <a:gd name="connsiteY357" fmla="*/ 423971 h 5446607"/>
                  <a:gd name="connsiteX358" fmla="*/ 2413742 w 5928070"/>
                  <a:gd name="connsiteY358" fmla="*/ 416511 h 5446607"/>
                  <a:gd name="connsiteX359" fmla="*/ 2370182 w 5928070"/>
                  <a:gd name="connsiteY359" fmla="*/ 382941 h 5446607"/>
                  <a:gd name="connsiteX360" fmla="*/ 2316666 w 5928070"/>
                  <a:gd name="connsiteY360" fmla="*/ 361805 h 5446607"/>
                  <a:gd name="connsiteX361" fmla="*/ 2293018 w 5928070"/>
                  <a:gd name="connsiteY361" fmla="*/ 355588 h 5446607"/>
                  <a:gd name="connsiteX362" fmla="*/ 2209632 w 5928070"/>
                  <a:gd name="connsiteY362" fmla="*/ 371751 h 5446607"/>
                  <a:gd name="connsiteX363" fmla="*/ 2179764 w 5928070"/>
                  <a:gd name="connsiteY363" fmla="*/ 385428 h 5446607"/>
                  <a:gd name="connsiteX364" fmla="*/ 2075220 w 5928070"/>
                  <a:gd name="connsiteY364" fmla="*/ 377968 h 5446607"/>
                  <a:gd name="connsiteX365" fmla="*/ 2051572 w 5928070"/>
                  <a:gd name="connsiteY365" fmla="*/ 361805 h 5446607"/>
                  <a:gd name="connsiteX366" fmla="*/ 2010502 w 5928070"/>
                  <a:gd name="connsiteY366" fmla="*/ 351858 h 5446607"/>
                  <a:gd name="connsiteX367" fmla="*/ 1902224 w 5928070"/>
                  <a:gd name="connsiteY367" fmla="*/ 370508 h 5446607"/>
                  <a:gd name="connsiteX368" fmla="*/ 1874844 w 5928070"/>
                  <a:gd name="connsiteY368" fmla="*/ 359318 h 5446607"/>
                  <a:gd name="connsiteX369" fmla="*/ 1833774 w 5928070"/>
                  <a:gd name="connsiteY369" fmla="*/ 363048 h 5446607"/>
                  <a:gd name="connsiteX370" fmla="*/ 1803904 w 5928070"/>
                  <a:gd name="connsiteY370" fmla="*/ 374238 h 5446607"/>
                  <a:gd name="connsiteX371" fmla="*/ 1730474 w 5928070"/>
                  <a:gd name="connsiteY371" fmla="*/ 349371 h 5446607"/>
                  <a:gd name="connsiteX372" fmla="*/ 1686914 w 5928070"/>
                  <a:gd name="connsiteY372" fmla="*/ 345642 h 5446607"/>
                  <a:gd name="connsiteX373" fmla="*/ 1645844 w 5928070"/>
                  <a:gd name="connsiteY373" fmla="*/ 341912 h 5446607"/>
                  <a:gd name="connsiteX374" fmla="*/ 1578638 w 5928070"/>
                  <a:gd name="connsiteY374" fmla="*/ 346885 h 5446607"/>
                  <a:gd name="connsiteX375" fmla="*/ 1535078 w 5928070"/>
                  <a:gd name="connsiteY375" fmla="*/ 354345 h 5446607"/>
                  <a:gd name="connsiteX376" fmla="*/ 1494008 w 5928070"/>
                  <a:gd name="connsiteY376" fmla="*/ 368021 h 5446607"/>
                  <a:gd name="connsiteX377" fmla="*/ 1380752 w 5928070"/>
                  <a:gd name="connsiteY377" fmla="*/ 427701 h 5446607"/>
                  <a:gd name="connsiteX378" fmla="*/ 1338436 w 5928070"/>
                  <a:gd name="connsiteY378" fmla="*/ 422727 h 5446607"/>
                  <a:gd name="connsiteX379" fmla="*/ 1298610 w 5928070"/>
                  <a:gd name="connsiteY379" fmla="*/ 458784 h 5446607"/>
                  <a:gd name="connsiteX380" fmla="*/ 1294876 w 5928070"/>
                  <a:gd name="connsiteY380" fmla="*/ 481163 h 5446607"/>
                  <a:gd name="connsiteX381" fmla="*/ 1263762 w 5928070"/>
                  <a:gd name="connsiteY381" fmla="*/ 501056 h 5446607"/>
                  <a:gd name="connsiteX382" fmla="*/ 1246338 w 5928070"/>
                  <a:gd name="connsiteY382" fmla="*/ 523436 h 5446607"/>
                  <a:gd name="connsiteX383" fmla="*/ 1105702 w 5928070"/>
                  <a:gd name="connsiteY383" fmla="*/ 586845 h 5446607"/>
                  <a:gd name="connsiteX384" fmla="*/ 1204022 w 5928070"/>
                  <a:gd name="connsiteY384" fmla="*/ 651497 h 5446607"/>
                  <a:gd name="connsiteX385" fmla="*/ 1358350 w 5928070"/>
                  <a:gd name="connsiteY385" fmla="*/ 741016 h 5446607"/>
                  <a:gd name="connsiteX386" fmla="*/ 1367062 w 5928070"/>
                  <a:gd name="connsiteY386" fmla="*/ 767126 h 5446607"/>
                  <a:gd name="connsiteX387" fmla="*/ 1378262 w 5928070"/>
                  <a:gd name="connsiteY387" fmla="*/ 834265 h 5446607"/>
                  <a:gd name="connsiteX388" fmla="*/ 1383240 w 5928070"/>
                  <a:gd name="connsiteY388" fmla="*/ 995896 h 5446607"/>
                  <a:gd name="connsiteX389" fmla="*/ 1297366 w 5928070"/>
                  <a:gd name="connsiteY389" fmla="*/ 1043142 h 5446607"/>
                  <a:gd name="connsiteX390" fmla="*/ 1291790 w 5928070"/>
                  <a:gd name="connsiteY390" fmla="*/ 1036062 h 5446607"/>
                  <a:gd name="connsiteX391" fmla="*/ 1297028 w 5928070"/>
                  <a:gd name="connsiteY391" fmla="*/ 1049508 h 5446607"/>
                  <a:gd name="connsiteX392" fmla="*/ 1265878 w 5928070"/>
                  <a:gd name="connsiteY392" fmla="*/ 1094377 h 5446607"/>
                  <a:gd name="connsiteX393" fmla="*/ 1207320 w 5928070"/>
                  <a:gd name="connsiteY393" fmla="*/ 1119304 h 5446607"/>
                  <a:gd name="connsiteX394" fmla="*/ 1108890 w 5928070"/>
                  <a:gd name="connsiteY394" fmla="*/ 1108087 h 5446607"/>
                  <a:gd name="connsiteX395" fmla="*/ 1098922 w 5928070"/>
                  <a:gd name="connsiteY395" fmla="*/ 1119304 h 5446607"/>
                  <a:gd name="connsiteX396" fmla="*/ 1056560 w 5928070"/>
                  <a:gd name="connsiteY396" fmla="*/ 1123043 h 5446607"/>
                  <a:gd name="connsiteX397" fmla="*/ 1020428 w 5928070"/>
                  <a:gd name="connsiteY397" fmla="*/ 1131768 h 5446607"/>
                  <a:gd name="connsiteX398" fmla="*/ 921998 w 5928070"/>
                  <a:gd name="connsiteY398" fmla="*/ 1195332 h 5446607"/>
                  <a:gd name="connsiteX399" fmla="*/ 910786 w 5928070"/>
                  <a:gd name="connsiteY399" fmla="*/ 1201563 h 5446607"/>
                  <a:gd name="connsiteX400" fmla="*/ 948164 w 5928070"/>
                  <a:gd name="connsiteY400" fmla="*/ 1291301 h 5446607"/>
                  <a:gd name="connsiteX401" fmla="*/ 999246 w 5928070"/>
                  <a:gd name="connsiteY401" fmla="*/ 1337416 h 5446607"/>
                  <a:gd name="connsiteX402" fmla="*/ 1077742 w 5928070"/>
                  <a:gd name="connsiteY402" fmla="*/ 1366082 h 5446607"/>
                  <a:gd name="connsiteX403" fmla="*/ 1111382 w 5928070"/>
                  <a:gd name="connsiteY403" fmla="*/ 1354865 h 5446607"/>
                  <a:gd name="connsiteX404" fmla="*/ 1116366 w 5928070"/>
                  <a:gd name="connsiteY404" fmla="*/ 1392255 h 5446607"/>
                  <a:gd name="connsiteX405" fmla="*/ 1082726 w 5928070"/>
                  <a:gd name="connsiteY405" fmla="*/ 1410951 h 5446607"/>
                  <a:gd name="connsiteX406" fmla="*/ 1078988 w 5928070"/>
                  <a:gd name="connsiteY406" fmla="*/ 1409704 h 5446607"/>
                  <a:gd name="connsiteX407" fmla="*/ 978066 w 5928070"/>
                  <a:gd name="connsiteY407" fmla="*/ 1379792 h 5446607"/>
                  <a:gd name="connsiteX408" fmla="*/ 931966 w 5928070"/>
                  <a:gd name="connsiteY408" fmla="*/ 1381038 h 5446607"/>
                  <a:gd name="connsiteX409" fmla="*/ 935704 w 5928070"/>
                  <a:gd name="connsiteY409" fmla="*/ 1414690 h 5446607"/>
                  <a:gd name="connsiteX410" fmla="*/ 954394 w 5928070"/>
                  <a:gd name="connsiteY410" fmla="*/ 1450834 h 5446607"/>
                  <a:gd name="connsiteX411" fmla="*/ 991772 w 5928070"/>
                  <a:gd name="connsiteY411" fmla="*/ 1437124 h 5446607"/>
                  <a:gd name="connsiteX412" fmla="*/ 1012952 w 5928070"/>
                  <a:gd name="connsiteY412" fmla="*/ 1479500 h 5446607"/>
                  <a:gd name="connsiteX413" fmla="*/ 984296 w 5928070"/>
                  <a:gd name="connsiteY413" fmla="*/ 1523123 h 5446607"/>
                  <a:gd name="connsiteX414" fmla="*/ 951902 w 5928070"/>
                  <a:gd name="connsiteY414" fmla="*/ 1526862 h 5446607"/>
                  <a:gd name="connsiteX415" fmla="*/ 909540 w 5928070"/>
                  <a:gd name="connsiteY415" fmla="*/ 1544311 h 5446607"/>
                  <a:gd name="connsiteX416" fmla="*/ 915768 w 5928070"/>
                  <a:gd name="connsiteY416" fmla="*/ 1586687 h 5446607"/>
                  <a:gd name="connsiteX417" fmla="*/ 954394 w 5928070"/>
                  <a:gd name="connsiteY417" fmla="*/ 1612860 h 5446607"/>
                  <a:gd name="connsiteX418" fmla="*/ 961868 w 5928070"/>
                  <a:gd name="connsiteY418" fmla="*/ 1649004 h 5446607"/>
                  <a:gd name="connsiteX419" fmla="*/ 926982 w 5928070"/>
                  <a:gd name="connsiteY419" fmla="*/ 1681409 h 5446607"/>
                  <a:gd name="connsiteX420" fmla="*/ 890850 w 5928070"/>
                  <a:gd name="connsiteY420" fmla="*/ 1653990 h 5446607"/>
                  <a:gd name="connsiteX421" fmla="*/ 817340 w 5928070"/>
                  <a:gd name="connsiteY421" fmla="*/ 1670192 h 5446607"/>
                  <a:gd name="connsiteX422" fmla="*/ 747566 w 5928070"/>
                  <a:gd name="connsiteY422" fmla="*/ 1653990 h 5446607"/>
                  <a:gd name="connsiteX423" fmla="*/ 710188 w 5928070"/>
                  <a:gd name="connsiteY423" fmla="*/ 1681409 h 5446607"/>
                  <a:gd name="connsiteX424" fmla="*/ 711434 w 5928070"/>
                  <a:gd name="connsiteY424" fmla="*/ 1753698 h 5446607"/>
                  <a:gd name="connsiteX425" fmla="*/ 659104 w 5928070"/>
                  <a:gd name="connsiteY425" fmla="*/ 1859638 h 5446607"/>
                  <a:gd name="connsiteX426" fmla="*/ 666580 w 5928070"/>
                  <a:gd name="connsiteY426" fmla="*/ 1872102 h 5446607"/>
                  <a:gd name="connsiteX427" fmla="*/ 875898 w 5928070"/>
                  <a:gd name="connsiteY427" fmla="*/ 1940651 h 5446607"/>
                  <a:gd name="connsiteX428" fmla="*/ 929474 w 5928070"/>
                  <a:gd name="connsiteY428" fmla="*/ 1994244 h 5446607"/>
                  <a:gd name="connsiteX429" fmla="*/ 976820 w 5928070"/>
                  <a:gd name="connsiteY429" fmla="*/ 2074011 h 5446607"/>
                  <a:gd name="connsiteX430" fmla="*/ 991772 w 5928070"/>
                  <a:gd name="connsiteY430" fmla="*/ 2132589 h 5446607"/>
                  <a:gd name="connsiteX431" fmla="*/ 1012952 w 5928070"/>
                  <a:gd name="connsiteY431" fmla="*/ 2223573 h 5446607"/>
                  <a:gd name="connsiteX432" fmla="*/ 1090200 w 5928070"/>
                  <a:gd name="connsiteY432" fmla="*/ 2309572 h 5446607"/>
                  <a:gd name="connsiteX433" fmla="*/ 1113874 w 5928070"/>
                  <a:gd name="connsiteY433" fmla="*/ 2374382 h 5446607"/>
                  <a:gd name="connsiteX434" fmla="*/ 1166204 w 5928070"/>
                  <a:gd name="connsiteY434" fmla="*/ 2496525 h 5446607"/>
                  <a:gd name="connsiteX435" fmla="*/ 1320700 w 5928070"/>
                  <a:gd name="connsiteY435" fmla="*/ 2622406 h 5446607"/>
                  <a:gd name="connsiteX436" fmla="*/ 1328176 w 5928070"/>
                  <a:gd name="connsiteY436" fmla="*/ 2689709 h 5446607"/>
                  <a:gd name="connsiteX437" fmla="*/ 1292044 w 5928070"/>
                  <a:gd name="connsiteY437" fmla="*/ 2723361 h 5446607"/>
                  <a:gd name="connsiteX438" fmla="*/ 1285814 w 5928070"/>
                  <a:gd name="connsiteY438" fmla="*/ 2781940 h 5446607"/>
                  <a:gd name="connsiteX439" fmla="*/ 1320700 w 5928070"/>
                  <a:gd name="connsiteY439" fmla="*/ 2825562 h 5446607"/>
                  <a:gd name="connsiteX440" fmla="*/ 1330668 w 5928070"/>
                  <a:gd name="connsiteY440" fmla="*/ 2910314 h 5446607"/>
                  <a:gd name="connsiteX441" fmla="*/ 1323192 w 5928070"/>
                  <a:gd name="connsiteY441" fmla="*/ 2942719 h 5446607"/>
                  <a:gd name="connsiteX442" fmla="*/ 1306994 w 5928070"/>
                  <a:gd name="connsiteY442" fmla="*/ 2972632 h 5446607"/>
                  <a:gd name="connsiteX443" fmla="*/ 1255912 w 5928070"/>
                  <a:gd name="connsiteY443" fmla="*/ 3036196 h 5446607"/>
                  <a:gd name="connsiteX444" fmla="*/ 1224762 w 5928070"/>
                  <a:gd name="connsiteY444" fmla="*/ 3067354 h 5446607"/>
                  <a:gd name="connsiteX445" fmla="*/ 1189876 w 5928070"/>
                  <a:gd name="connsiteY445" fmla="*/ 3096021 h 5446607"/>
                  <a:gd name="connsiteX446" fmla="*/ 1143776 w 5928070"/>
                  <a:gd name="connsiteY446" fmla="*/ 3108484 h 5446607"/>
                  <a:gd name="connsiteX447" fmla="*/ 1103906 w 5928070"/>
                  <a:gd name="connsiteY447" fmla="*/ 3142136 h 5446607"/>
                  <a:gd name="connsiteX448" fmla="*/ 1095184 w 5928070"/>
                  <a:gd name="connsiteY448" fmla="*/ 3208192 h 5446607"/>
                  <a:gd name="connsiteX449" fmla="*/ 1060298 w 5928070"/>
                  <a:gd name="connsiteY449" fmla="*/ 3218163 h 5446607"/>
                  <a:gd name="connsiteX450" fmla="*/ 1046592 w 5928070"/>
                  <a:gd name="connsiteY450" fmla="*/ 3180773 h 5446607"/>
                  <a:gd name="connsiteX451" fmla="*/ 1055314 w 5928070"/>
                  <a:gd name="connsiteY451" fmla="*/ 3163324 h 5446607"/>
                  <a:gd name="connsiteX452" fmla="*/ 1037872 w 5928070"/>
                  <a:gd name="connsiteY452" fmla="*/ 3105991 h 5446607"/>
                  <a:gd name="connsiteX453" fmla="*/ 991772 w 5928070"/>
                  <a:gd name="connsiteY453" fmla="*/ 3088542 h 5446607"/>
                  <a:gd name="connsiteX454" fmla="*/ 941934 w 5928070"/>
                  <a:gd name="connsiteY454" fmla="*/ 3052398 h 5446607"/>
                  <a:gd name="connsiteX455" fmla="*/ 904556 w 5928070"/>
                  <a:gd name="connsiteY455" fmla="*/ 3032457 h 5446607"/>
                  <a:gd name="connsiteX456" fmla="*/ 836028 w 5928070"/>
                  <a:gd name="connsiteY456" fmla="*/ 2988834 h 5446607"/>
                  <a:gd name="connsiteX457" fmla="*/ 826060 w 5928070"/>
                  <a:gd name="connsiteY457" fmla="*/ 2972632 h 5446607"/>
                  <a:gd name="connsiteX458" fmla="*/ 793666 w 5928070"/>
                  <a:gd name="connsiteY458" fmla="*/ 2957675 h 5446607"/>
                  <a:gd name="connsiteX459" fmla="*/ 786190 w 5928070"/>
                  <a:gd name="connsiteY459" fmla="*/ 2967646 h 5446607"/>
                  <a:gd name="connsiteX460" fmla="*/ 806126 w 5928070"/>
                  <a:gd name="connsiteY460" fmla="*/ 2993820 h 5446607"/>
                  <a:gd name="connsiteX461" fmla="*/ 847242 w 5928070"/>
                  <a:gd name="connsiteY461" fmla="*/ 3059876 h 5446607"/>
                  <a:gd name="connsiteX462" fmla="*/ 860948 w 5928070"/>
                  <a:gd name="connsiteY462" fmla="*/ 3115962 h 5446607"/>
                  <a:gd name="connsiteX463" fmla="*/ 865932 w 5928070"/>
                  <a:gd name="connsiteY463" fmla="*/ 3108484 h 5446607"/>
                  <a:gd name="connsiteX464" fmla="*/ 897080 w 5928070"/>
                  <a:gd name="connsiteY464" fmla="*/ 3087296 h 5446607"/>
                  <a:gd name="connsiteX465" fmla="*/ 919506 w 5928070"/>
                  <a:gd name="connsiteY465" fmla="*/ 3119701 h 5446607"/>
                  <a:gd name="connsiteX466" fmla="*/ 928228 w 5928070"/>
                  <a:gd name="connsiteY466" fmla="*/ 3214424 h 5446607"/>
                  <a:gd name="connsiteX467" fmla="*/ 930720 w 5928070"/>
                  <a:gd name="connsiteY467" fmla="*/ 3279235 h 5446607"/>
                  <a:gd name="connsiteX468" fmla="*/ 950656 w 5928070"/>
                  <a:gd name="connsiteY468" fmla="*/ 3244337 h 5446607"/>
                  <a:gd name="connsiteX469" fmla="*/ 1002984 w 5928070"/>
                  <a:gd name="connsiteY469" fmla="*/ 3290452 h 5446607"/>
                  <a:gd name="connsiteX470" fmla="*/ 1005476 w 5928070"/>
                  <a:gd name="connsiteY470" fmla="*/ 3327842 h 5446607"/>
                  <a:gd name="connsiteX471" fmla="*/ 1010460 w 5928070"/>
                  <a:gd name="connsiteY471" fmla="*/ 3366479 h 5446607"/>
                  <a:gd name="connsiteX472" fmla="*/ 1051576 w 5928070"/>
                  <a:gd name="connsiteY472" fmla="*/ 3433782 h 5446607"/>
                  <a:gd name="connsiteX473" fmla="*/ 1020428 w 5928070"/>
                  <a:gd name="connsiteY473" fmla="*/ 3474912 h 5446607"/>
                  <a:gd name="connsiteX474" fmla="*/ 951902 w 5928070"/>
                  <a:gd name="connsiteY474" fmla="*/ 3540969 h 5446607"/>
                  <a:gd name="connsiteX475" fmla="*/ 944426 w 5928070"/>
                  <a:gd name="connsiteY475" fmla="*/ 3559664 h 5446607"/>
                  <a:gd name="connsiteX476" fmla="*/ 900818 w 5928070"/>
                  <a:gd name="connsiteY476" fmla="*/ 3712966 h 5446607"/>
                  <a:gd name="connsiteX477" fmla="*/ 923244 w 5928070"/>
                  <a:gd name="connsiteY477" fmla="*/ 3747863 h 5446607"/>
                  <a:gd name="connsiteX478" fmla="*/ 943180 w 5928070"/>
                  <a:gd name="connsiteY478" fmla="*/ 3760327 h 5446607"/>
                  <a:gd name="connsiteX479" fmla="*/ 994264 w 5928070"/>
                  <a:gd name="connsiteY479" fmla="*/ 3765312 h 5446607"/>
                  <a:gd name="connsiteX480" fmla="*/ 1070266 w 5928070"/>
                  <a:gd name="connsiteY480" fmla="*/ 3760327 h 5446607"/>
                  <a:gd name="connsiteX481" fmla="*/ 1086464 w 5928070"/>
                  <a:gd name="connsiteY481" fmla="*/ 3779023 h 5446607"/>
                  <a:gd name="connsiteX482" fmla="*/ 1069020 w 5928070"/>
                  <a:gd name="connsiteY482" fmla="*/ 3795226 h 5446607"/>
                  <a:gd name="connsiteX483" fmla="*/ 1020428 w 5928070"/>
                  <a:gd name="connsiteY483" fmla="*/ 3818907 h 5446607"/>
                  <a:gd name="connsiteX484" fmla="*/ 1049084 w 5928070"/>
                  <a:gd name="connsiteY484" fmla="*/ 3863775 h 5446607"/>
                  <a:gd name="connsiteX485" fmla="*/ 1059052 w 5928070"/>
                  <a:gd name="connsiteY485" fmla="*/ 3883717 h 5446607"/>
                  <a:gd name="connsiteX486" fmla="*/ 1085218 w 5928070"/>
                  <a:gd name="connsiteY486" fmla="*/ 3903659 h 5446607"/>
                  <a:gd name="connsiteX487" fmla="*/ 1150006 w 5928070"/>
                  <a:gd name="connsiteY487" fmla="*/ 3884963 h 5446607"/>
                  <a:gd name="connsiteX488" fmla="*/ 1181154 w 5928070"/>
                  <a:gd name="connsiteY488" fmla="*/ 3896181 h 5446607"/>
                  <a:gd name="connsiteX489" fmla="*/ 1235976 w 5928070"/>
                  <a:gd name="connsiteY489" fmla="*/ 3965976 h 5446607"/>
                  <a:gd name="connsiteX490" fmla="*/ 1238468 w 5928070"/>
                  <a:gd name="connsiteY490" fmla="*/ 4019570 h 5446607"/>
                  <a:gd name="connsiteX491" fmla="*/ 1268370 w 5928070"/>
                  <a:gd name="connsiteY491" fmla="*/ 4019570 h 5446607"/>
                  <a:gd name="connsiteX492" fmla="*/ 1295782 w 5928070"/>
                  <a:gd name="connsiteY492" fmla="*/ 4035772 h 5446607"/>
                  <a:gd name="connsiteX493" fmla="*/ 1335652 w 5928070"/>
                  <a:gd name="connsiteY493" fmla="*/ 4055714 h 5446607"/>
                  <a:gd name="connsiteX494" fmla="*/ 1368046 w 5928070"/>
                  <a:gd name="connsiteY494" fmla="*/ 4074409 h 5446607"/>
                  <a:gd name="connsiteX495" fmla="*/ 1401686 w 5928070"/>
                  <a:gd name="connsiteY495" fmla="*/ 4106814 h 5446607"/>
                  <a:gd name="connsiteX496" fmla="*/ 1450278 w 5928070"/>
                  <a:gd name="connsiteY496" fmla="*/ 4167886 h 5446607"/>
                  <a:gd name="connsiteX497" fmla="*/ 1472706 w 5928070"/>
                  <a:gd name="connsiteY497" fmla="*/ 4185335 h 5446607"/>
                  <a:gd name="connsiteX498" fmla="*/ 1577364 w 5928070"/>
                  <a:gd name="connsiteY498" fmla="*/ 4132988 h 5446607"/>
                  <a:gd name="connsiteX499" fmla="*/ 1603530 w 5928070"/>
                  <a:gd name="connsiteY499" fmla="*/ 4140466 h 5446607"/>
                  <a:gd name="connsiteX500" fmla="*/ 1608514 w 5928070"/>
                  <a:gd name="connsiteY500" fmla="*/ 4165393 h 5446607"/>
                  <a:gd name="connsiteX501" fmla="*/ 1663334 w 5928070"/>
                  <a:gd name="connsiteY501" fmla="*/ 4221479 h 5446607"/>
                  <a:gd name="connsiteX502" fmla="*/ 1694484 w 5928070"/>
                  <a:gd name="connsiteY502" fmla="*/ 4236435 h 5446607"/>
                  <a:gd name="connsiteX503" fmla="*/ 1801634 w 5928070"/>
                  <a:gd name="connsiteY503" fmla="*/ 4262608 h 5446607"/>
                  <a:gd name="connsiteX504" fmla="*/ 1812848 w 5928070"/>
                  <a:gd name="connsiteY504" fmla="*/ 4255130 h 5446607"/>
                  <a:gd name="connsiteX505" fmla="*/ 1842750 w 5928070"/>
                  <a:gd name="connsiteY505" fmla="*/ 4255130 h 5446607"/>
                  <a:gd name="connsiteX506" fmla="*/ 1842750 w 5928070"/>
                  <a:gd name="connsiteY506" fmla="*/ 4288782 h 5446607"/>
                  <a:gd name="connsiteX507" fmla="*/ 1819078 w 5928070"/>
                  <a:gd name="connsiteY507" fmla="*/ 4338636 h 5446607"/>
                  <a:gd name="connsiteX508" fmla="*/ 1789174 w 5928070"/>
                  <a:gd name="connsiteY508" fmla="*/ 4361070 h 5446607"/>
                  <a:gd name="connsiteX509" fmla="*/ 1729370 w 5928070"/>
                  <a:gd name="connsiteY509" fmla="*/ 4400954 h 5446607"/>
                  <a:gd name="connsiteX510" fmla="*/ 1731862 w 5928070"/>
                  <a:gd name="connsiteY510" fmla="*/ 4420895 h 5446607"/>
                  <a:gd name="connsiteX511" fmla="*/ 1770486 w 5928070"/>
                  <a:gd name="connsiteY511" fmla="*/ 4478228 h 5446607"/>
                  <a:gd name="connsiteX512" fmla="*/ 1763010 w 5928070"/>
                  <a:gd name="connsiteY512" fmla="*/ 4549270 h 5446607"/>
                  <a:gd name="connsiteX513" fmla="*/ 1756780 w 5928070"/>
                  <a:gd name="connsiteY513" fmla="*/ 4571704 h 5446607"/>
                  <a:gd name="connsiteX514" fmla="*/ 1781700 w 5928070"/>
                  <a:gd name="connsiteY514" fmla="*/ 4572951 h 5446607"/>
                  <a:gd name="connsiteX515" fmla="*/ 1842750 w 5928070"/>
                  <a:gd name="connsiteY515" fmla="*/ 4574197 h 5446607"/>
                  <a:gd name="connsiteX516" fmla="*/ 1928720 w 5928070"/>
                  <a:gd name="connsiteY516" fmla="*/ 4546777 h 5446607"/>
                  <a:gd name="connsiteX517" fmla="*/ 1997248 w 5928070"/>
                  <a:gd name="connsiteY517" fmla="*/ 4484459 h 5446607"/>
                  <a:gd name="connsiteX518" fmla="*/ 2017182 w 5928070"/>
                  <a:gd name="connsiteY518" fmla="*/ 4480720 h 5446607"/>
                  <a:gd name="connsiteX519" fmla="*/ 2027150 w 5928070"/>
                  <a:gd name="connsiteY519" fmla="*/ 4503155 h 5446607"/>
                  <a:gd name="connsiteX520" fmla="*/ 1977312 w 5928070"/>
                  <a:gd name="connsiteY520" fmla="*/ 4569211 h 5446607"/>
                  <a:gd name="connsiteX521" fmla="*/ 1922490 w 5928070"/>
                  <a:gd name="connsiteY521" fmla="*/ 4615327 h 5446607"/>
                  <a:gd name="connsiteX522" fmla="*/ 1927474 w 5928070"/>
                  <a:gd name="connsiteY522" fmla="*/ 4655210 h 5446607"/>
                  <a:gd name="connsiteX523" fmla="*/ 1966098 w 5928070"/>
                  <a:gd name="connsiteY523" fmla="*/ 4648978 h 5446607"/>
                  <a:gd name="connsiteX524" fmla="*/ 2005968 w 5928070"/>
                  <a:gd name="connsiteY524" fmla="*/ 4611587 h 5446607"/>
                  <a:gd name="connsiteX525" fmla="*/ 2028396 w 5928070"/>
                  <a:gd name="connsiteY525" fmla="*/ 4543038 h 5446607"/>
                  <a:gd name="connsiteX526" fmla="*/ 2079480 w 5928070"/>
                  <a:gd name="connsiteY526" fmla="*/ 4488198 h 5446607"/>
                  <a:gd name="connsiteX527" fmla="*/ 2129318 w 5928070"/>
                  <a:gd name="connsiteY527" fmla="*/ 4495677 h 5446607"/>
                  <a:gd name="connsiteX528" fmla="*/ 2197844 w 5928070"/>
                  <a:gd name="connsiteY528" fmla="*/ 4575443 h 5446607"/>
                  <a:gd name="connsiteX529" fmla="*/ 2202828 w 5928070"/>
                  <a:gd name="connsiteY529" fmla="*/ 4594139 h 5446607"/>
                  <a:gd name="connsiteX530" fmla="*/ 2226500 w 5928070"/>
                  <a:gd name="connsiteY530" fmla="*/ 4642746 h 5446607"/>
                  <a:gd name="connsiteX531" fmla="*/ 2219026 w 5928070"/>
                  <a:gd name="connsiteY531" fmla="*/ 4696339 h 5446607"/>
                  <a:gd name="connsiteX532" fmla="*/ 2348604 w 5928070"/>
                  <a:gd name="connsiteY532" fmla="*/ 4727498 h 5446607"/>
                  <a:gd name="connsiteX533" fmla="*/ 2366046 w 5928070"/>
                  <a:gd name="connsiteY533" fmla="*/ 4824714 h 5446607"/>
                  <a:gd name="connsiteX534" fmla="*/ 2385982 w 5928070"/>
                  <a:gd name="connsiteY534" fmla="*/ 4854626 h 5446607"/>
                  <a:gd name="connsiteX535" fmla="*/ 2450770 w 5928070"/>
                  <a:gd name="connsiteY535" fmla="*/ 4838424 h 5446607"/>
                  <a:gd name="connsiteX536" fmla="*/ 2495624 w 5928070"/>
                  <a:gd name="connsiteY536" fmla="*/ 4824714 h 5446607"/>
                  <a:gd name="connsiteX537" fmla="*/ 2584086 w 5928070"/>
                  <a:gd name="connsiteY537" fmla="*/ 4830946 h 5446607"/>
                  <a:gd name="connsiteX538" fmla="*/ 2615236 w 5928070"/>
                  <a:gd name="connsiteY538" fmla="*/ 4806019 h 5446607"/>
                  <a:gd name="connsiteX539" fmla="*/ 2678778 w 5928070"/>
                  <a:gd name="connsiteY539" fmla="*/ 4774860 h 5446607"/>
                  <a:gd name="connsiteX540" fmla="*/ 2682516 w 5928070"/>
                  <a:gd name="connsiteY540" fmla="*/ 4788570 h 5446607"/>
                  <a:gd name="connsiteX541" fmla="*/ 2706190 w 5928070"/>
                  <a:gd name="connsiteY541" fmla="*/ 4817236 h 5446607"/>
                  <a:gd name="connsiteX542" fmla="*/ 2738584 w 5928070"/>
                  <a:gd name="connsiteY542" fmla="*/ 4819728 h 5446607"/>
                  <a:gd name="connsiteX543" fmla="*/ 2754780 w 5928070"/>
                  <a:gd name="connsiteY543" fmla="*/ 4842163 h 5446607"/>
                  <a:gd name="connsiteX544" fmla="*/ 2764748 w 5928070"/>
                  <a:gd name="connsiteY544" fmla="*/ 4878307 h 5446607"/>
                  <a:gd name="connsiteX545" fmla="*/ 2805864 w 5928070"/>
                  <a:gd name="connsiteY545" fmla="*/ 4858365 h 5446607"/>
                  <a:gd name="connsiteX546" fmla="*/ 2805864 w 5928070"/>
                  <a:gd name="connsiteY546" fmla="*/ 4855873 h 5446607"/>
                  <a:gd name="connsiteX547" fmla="*/ 2844488 w 5928070"/>
                  <a:gd name="connsiteY547" fmla="*/ 4819728 h 5446607"/>
                  <a:gd name="connsiteX548" fmla="*/ 2881868 w 5928070"/>
                  <a:gd name="connsiteY548" fmla="*/ 4870829 h 5446607"/>
                  <a:gd name="connsiteX549" fmla="*/ 2840750 w 5928070"/>
                  <a:gd name="connsiteY549" fmla="*/ 4956827 h 5446607"/>
                  <a:gd name="connsiteX550" fmla="*/ 2827046 w 5928070"/>
                  <a:gd name="connsiteY550" fmla="*/ 4983001 h 5446607"/>
                  <a:gd name="connsiteX551" fmla="*/ 2903048 w 5928070"/>
                  <a:gd name="connsiteY551" fmla="*/ 4970537 h 5446607"/>
                  <a:gd name="connsiteX552" fmla="*/ 2904294 w 5928070"/>
                  <a:gd name="connsiteY552" fmla="*/ 5007928 h 5446607"/>
                  <a:gd name="connsiteX553" fmla="*/ 2941672 w 5928070"/>
                  <a:gd name="connsiteY553" fmla="*/ 4945610 h 5446607"/>
                  <a:gd name="connsiteX554" fmla="*/ 2940426 w 5928070"/>
                  <a:gd name="connsiteY554" fmla="*/ 4888278 h 5446607"/>
                  <a:gd name="connsiteX555" fmla="*/ 2951640 w 5928070"/>
                  <a:gd name="connsiteY555" fmla="*/ 4849641 h 5446607"/>
                  <a:gd name="connsiteX556" fmla="*/ 2981542 w 5928070"/>
                  <a:gd name="connsiteY556" fmla="*/ 4879553 h 5446607"/>
                  <a:gd name="connsiteX557" fmla="*/ 2985280 w 5928070"/>
                  <a:gd name="connsiteY557" fmla="*/ 4901988 h 5446607"/>
                  <a:gd name="connsiteX558" fmla="*/ 3046332 w 5928070"/>
                  <a:gd name="connsiteY558" fmla="*/ 4925669 h 5446607"/>
                  <a:gd name="connsiteX559" fmla="*/ 3052562 w 5928070"/>
                  <a:gd name="connsiteY559" fmla="*/ 4915698 h 5446607"/>
                  <a:gd name="connsiteX560" fmla="*/ 3074988 w 5928070"/>
                  <a:gd name="connsiteY560" fmla="*/ 4833438 h 5446607"/>
                  <a:gd name="connsiteX561" fmla="*/ 3063774 w 5928070"/>
                  <a:gd name="connsiteY561" fmla="*/ 4807265 h 5446607"/>
                  <a:gd name="connsiteX562" fmla="*/ 3048824 w 5928070"/>
                  <a:gd name="connsiteY562" fmla="*/ 4774860 h 5446607"/>
                  <a:gd name="connsiteX563" fmla="*/ 3074988 w 5928070"/>
                  <a:gd name="connsiteY563" fmla="*/ 4751179 h 5446607"/>
                  <a:gd name="connsiteX564" fmla="*/ 3215780 w 5928070"/>
                  <a:gd name="connsiteY564" fmla="*/ 4713788 h 5446607"/>
                  <a:gd name="connsiteX565" fmla="*/ 3246928 w 5928070"/>
                  <a:gd name="connsiteY565" fmla="*/ 4722513 h 5446607"/>
                  <a:gd name="connsiteX566" fmla="*/ 3239452 w 5928070"/>
                  <a:gd name="connsiteY566" fmla="*/ 4752425 h 5446607"/>
                  <a:gd name="connsiteX567" fmla="*/ 3218272 w 5928070"/>
                  <a:gd name="connsiteY567" fmla="*/ 4794801 h 5446607"/>
                  <a:gd name="connsiteX568" fmla="*/ 3198336 w 5928070"/>
                  <a:gd name="connsiteY568" fmla="*/ 4819728 h 5446607"/>
                  <a:gd name="connsiteX569" fmla="*/ 3159712 w 5928070"/>
                  <a:gd name="connsiteY569" fmla="*/ 4899495 h 5446607"/>
                  <a:gd name="connsiteX570" fmla="*/ 3157220 w 5928070"/>
                  <a:gd name="connsiteY570" fmla="*/ 4929408 h 5446607"/>
                  <a:gd name="connsiteX571" fmla="*/ 3204566 w 5928070"/>
                  <a:gd name="connsiteY571" fmla="*/ 4964305 h 5446607"/>
                  <a:gd name="connsiteX572" fmla="*/ 3243190 w 5928070"/>
                  <a:gd name="connsiteY572" fmla="*/ 4964305 h 5446607"/>
                  <a:gd name="connsiteX573" fmla="*/ 3266864 w 5928070"/>
                  <a:gd name="connsiteY573" fmla="*/ 4939378 h 5446607"/>
                  <a:gd name="connsiteX574" fmla="*/ 3265618 w 5928070"/>
                  <a:gd name="connsiteY574" fmla="*/ 4890771 h 5446607"/>
                  <a:gd name="connsiteX575" fmla="*/ 3305488 w 5928070"/>
                  <a:gd name="connsiteY575" fmla="*/ 4855873 h 5446607"/>
                  <a:gd name="connsiteX576" fmla="*/ 3403918 w 5928070"/>
                  <a:gd name="connsiteY576" fmla="*/ 4803526 h 5446607"/>
                  <a:gd name="connsiteX577" fmla="*/ 3476182 w 5928070"/>
                  <a:gd name="connsiteY577" fmla="*/ 4811004 h 5446607"/>
                  <a:gd name="connsiteX578" fmla="*/ 3503592 w 5928070"/>
                  <a:gd name="connsiteY578" fmla="*/ 4838424 h 5446607"/>
                  <a:gd name="connsiteX579" fmla="*/ 3522282 w 5928070"/>
                  <a:gd name="connsiteY579" fmla="*/ 4863351 h 5446607"/>
                  <a:gd name="connsiteX580" fmla="*/ 3578350 w 5928070"/>
                  <a:gd name="connsiteY580" fmla="*/ 4885785 h 5446607"/>
                  <a:gd name="connsiteX581" fmla="*/ 3599530 w 5928070"/>
                  <a:gd name="connsiteY581" fmla="*/ 4877061 h 5446607"/>
                  <a:gd name="connsiteX582" fmla="*/ 3634416 w 5928070"/>
                  <a:gd name="connsiteY582" fmla="*/ 4788570 h 5446607"/>
                  <a:gd name="connsiteX583" fmla="*/ 3659336 w 5928070"/>
                  <a:gd name="connsiteY583" fmla="*/ 4772367 h 5446607"/>
                  <a:gd name="connsiteX584" fmla="*/ 3751536 w 5928070"/>
                  <a:gd name="connsiteY584" fmla="*/ 4789816 h 5446607"/>
                  <a:gd name="connsiteX585" fmla="*/ 3790160 w 5928070"/>
                  <a:gd name="connsiteY585" fmla="*/ 4850887 h 5446607"/>
                  <a:gd name="connsiteX586" fmla="*/ 3861178 w 5928070"/>
                  <a:gd name="connsiteY586" fmla="*/ 4854626 h 5446607"/>
                  <a:gd name="connsiteX587" fmla="*/ 3872392 w 5928070"/>
                  <a:gd name="connsiteY587" fmla="*/ 4834685 h 5446607"/>
                  <a:gd name="connsiteX588" fmla="*/ 3899802 w 5928070"/>
                  <a:gd name="connsiteY588" fmla="*/ 4822221 h 5446607"/>
                  <a:gd name="connsiteX589" fmla="*/ 3978296 w 5928070"/>
                  <a:gd name="connsiteY589" fmla="*/ 4817236 h 5446607"/>
                  <a:gd name="connsiteX590" fmla="*/ 3988264 w 5928070"/>
                  <a:gd name="connsiteY590" fmla="*/ 4819728 h 5446607"/>
                  <a:gd name="connsiteX591" fmla="*/ 3939672 w 5928070"/>
                  <a:gd name="connsiteY591" fmla="*/ 4858365 h 5446607"/>
                  <a:gd name="connsiteX592" fmla="*/ 3887344 w 5928070"/>
                  <a:gd name="connsiteY592" fmla="*/ 4873322 h 5446607"/>
                  <a:gd name="connsiteX593" fmla="*/ 3719140 w 5928070"/>
                  <a:gd name="connsiteY593" fmla="*/ 5020391 h 5446607"/>
                  <a:gd name="connsiteX594" fmla="*/ 3695468 w 5928070"/>
                  <a:gd name="connsiteY594" fmla="*/ 5057781 h 5446607"/>
                  <a:gd name="connsiteX595" fmla="*/ 3676778 w 5928070"/>
                  <a:gd name="connsiteY595" fmla="*/ 5083955 h 5446607"/>
                  <a:gd name="connsiteX596" fmla="*/ 3633170 w 5928070"/>
                  <a:gd name="connsiteY596" fmla="*/ 5123839 h 5446607"/>
                  <a:gd name="connsiteX597" fmla="*/ 3624450 w 5928070"/>
                  <a:gd name="connsiteY597" fmla="*/ 5127577 h 5446607"/>
                  <a:gd name="connsiteX598" fmla="*/ 3549692 w 5928070"/>
                  <a:gd name="connsiteY598" fmla="*/ 5166215 h 5446607"/>
                  <a:gd name="connsiteX599" fmla="*/ 3478674 w 5928070"/>
                  <a:gd name="connsiteY599" fmla="*/ 5218561 h 5446607"/>
                  <a:gd name="connsiteX600" fmla="*/ 3468706 w 5928070"/>
                  <a:gd name="connsiteY600" fmla="*/ 5226039 h 5446607"/>
                  <a:gd name="connsiteX601" fmla="*/ 3459984 w 5928070"/>
                  <a:gd name="connsiteY601" fmla="*/ 5320763 h 5446607"/>
                  <a:gd name="connsiteX602" fmla="*/ 3450018 w 5928070"/>
                  <a:gd name="connsiteY602" fmla="*/ 5361891 h 5446607"/>
                  <a:gd name="connsiteX603" fmla="*/ 3405164 w 5928070"/>
                  <a:gd name="connsiteY603" fmla="*/ 5376849 h 5446607"/>
                  <a:gd name="connsiteX604" fmla="*/ 3371522 w 5928070"/>
                  <a:gd name="connsiteY604" fmla="*/ 5383079 h 5446607"/>
                  <a:gd name="connsiteX605" fmla="*/ 3300504 w 5928070"/>
                  <a:gd name="connsiteY605" fmla="*/ 5364385 h 5446607"/>
                  <a:gd name="connsiteX606" fmla="*/ 3275586 w 5928070"/>
                  <a:gd name="connsiteY606" fmla="*/ 5346935 h 5446607"/>
                  <a:gd name="connsiteX607" fmla="*/ 3233222 w 5928070"/>
                  <a:gd name="connsiteY607" fmla="*/ 5348181 h 5446607"/>
                  <a:gd name="connsiteX608" fmla="*/ 3245682 w 5928070"/>
                  <a:gd name="connsiteY608" fmla="*/ 5359399 h 5446607"/>
                  <a:gd name="connsiteX609" fmla="*/ 3265618 w 5928070"/>
                  <a:gd name="connsiteY609" fmla="*/ 5380587 h 5446607"/>
                  <a:gd name="connsiteX610" fmla="*/ 3238206 w 5928070"/>
                  <a:gd name="connsiteY610" fmla="*/ 5394297 h 5446607"/>
                  <a:gd name="connsiteX611" fmla="*/ 3214534 w 5928070"/>
                  <a:gd name="connsiteY611" fmla="*/ 5395543 h 5446607"/>
                  <a:gd name="connsiteX612" fmla="*/ 3163450 w 5928070"/>
                  <a:gd name="connsiteY612" fmla="*/ 5358153 h 5446607"/>
                  <a:gd name="connsiteX613" fmla="*/ 3147252 w 5928070"/>
                  <a:gd name="connsiteY613" fmla="*/ 5343197 h 5446607"/>
                  <a:gd name="connsiteX614" fmla="*/ 3146006 w 5928070"/>
                  <a:gd name="connsiteY614" fmla="*/ 5364385 h 5446607"/>
                  <a:gd name="connsiteX615" fmla="*/ 3123580 w 5928070"/>
                  <a:gd name="connsiteY615" fmla="*/ 5399283 h 5446607"/>
                  <a:gd name="connsiteX616" fmla="*/ 3094924 w 5928070"/>
                  <a:gd name="connsiteY616" fmla="*/ 5400529 h 5446607"/>
                  <a:gd name="connsiteX617" fmla="*/ 3026396 w 5928070"/>
                  <a:gd name="connsiteY617" fmla="*/ 5350675 h 5446607"/>
                  <a:gd name="connsiteX618" fmla="*/ 2940426 w 5928070"/>
                  <a:gd name="connsiteY618" fmla="*/ 5398037 h 5446607"/>
                  <a:gd name="connsiteX619" fmla="*/ 2881868 w 5928070"/>
                  <a:gd name="connsiteY619" fmla="*/ 5404267 h 5446607"/>
                  <a:gd name="connsiteX620" fmla="*/ 2834522 w 5928070"/>
                  <a:gd name="connsiteY620" fmla="*/ 5320763 h 5446607"/>
                  <a:gd name="connsiteX621" fmla="*/ 2822062 w 5928070"/>
                  <a:gd name="connsiteY621" fmla="*/ 5355661 h 5446607"/>
                  <a:gd name="connsiteX622" fmla="*/ 2789668 w 5928070"/>
                  <a:gd name="connsiteY622" fmla="*/ 5386819 h 5446607"/>
                  <a:gd name="connsiteX623" fmla="*/ 2768486 w 5928070"/>
                  <a:gd name="connsiteY623" fmla="*/ 5348181 h 5446607"/>
                  <a:gd name="connsiteX624" fmla="*/ 2788422 w 5928070"/>
                  <a:gd name="connsiteY624" fmla="*/ 5305805 h 5446607"/>
                  <a:gd name="connsiteX625" fmla="*/ 2784684 w 5928070"/>
                  <a:gd name="connsiteY625" fmla="*/ 5259691 h 5446607"/>
                  <a:gd name="connsiteX626" fmla="*/ 2761010 w 5928070"/>
                  <a:gd name="connsiteY626" fmla="*/ 5259691 h 5446607"/>
                  <a:gd name="connsiteX627" fmla="*/ 2726124 w 5928070"/>
                  <a:gd name="connsiteY627" fmla="*/ 5299575 h 5446607"/>
                  <a:gd name="connsiteX628" fmla="*/ 2683762 w 5928070"/>
                  <a:gd name="connsiteY628" fmla="*/ 5314531 h 5446607"/>
                  <a:gd name="connsiteX629" fmla="*/ 2635170 w 5928070"/>
                  <a:gd name="connsiteY629" fmla="*/ 5334473 h 5446607"/>
                  <a:gd name="connsiteX630" fmla="*/ 2602776 w 5928070"/>
                  <a:gd name="connsiteY630" fmla="*/ 5363139 h 5446607"/>
                  <a:gd name="connsiteX631" fmla="*/ 2544216 w 5928070"/>
                  <a:gd name="connsiteY631" fmla="*/ 5391805 h 5446607"/>
                  <a:gd name="connsiteX632" fmla="*/ 2524282 w 5928070"/>
                  <a:gd name="connsiteY632" fmla="*/ 5417977 h 5446607"/>
                  <a:gd name="connsiteX633" fmla="*/ 2468214 w 5928070"/>
                  <a:gd name="connsiteY633" fmla="*/ 5434181 h 5446607"/>
                  <a:gd name="connsiteX634" fmla="*/ 2452016 w 5928070"/>
                  <a:gd name="connsiteY634" fmla="*/ 5401775 h 5446607"/>
                  <a:gd name="connsiteX635" fmla="*/ 2424606 w 5928070"/>
                  <a:gd name="connsiteY635" fmla="*/ 5379341 h 5446607"/>
                  <a:gd name="connsiteX636" fmla="*/ 2387228 w 5928070"/>
                  <a:gd name="connsiteY636" fmla="*/ 5344443 h 5446607"/>
                  <a:gd name="connsiteX637" fmla="*/ 2413392 w 5928070"/>
                  <a:gd name="connsiteY637" fmla="*/ 5305805 h 5446607"/>
                  <a:gd name="connsiteX638" fmla="*/ 2547954 w 5928070"/>
                  <a:gd name="connsiteY638" fmla="*/ 5212329 h 5446607"/>
                  <a:gd name="connsiteX639" fmla="*/ 2566644 w 5928070"/>
                  <a:gd name="connsiteY639" fmla="*/ 5201113 h 5446607"/>
                  <a:gd name="connsiteX640" fmla="*/ 2511822 w 5928070"/>
                  <a:gd name="connsiteY640" fmla="*/ 5115113 h 5446607"/>
                  <a:gd name="connsiteX641" fmla="*/ 2533002 w 5928070"/>
                  <a:gd name="connsiteY641" fmla="*/ 5087693 h 5446607"/>
                  <a:gd name="connsiteX642" fmla="*/ 2542970 w 5928070"/>
                  <a:gd name="connsiteY642" fmla="*/ 5066505 h 5446607"/>
                  <a:gd name="connsiteX643" fmla="*/ 2524282 w 5928070"/>
                  <a:gd name="connsiteY643" fmla="*/ 5045317 h 5446607"/>
                  <a:gd name="connsiteX644" fmla="*/ 2506838 w 5928070"/>
                  <a:gd name="connsiteY644" fmla="*/ 5062767 h 5446607"/>
                  <a:gd name="connsiteX645" fmla="*/ 2444540 w 5928070"/>
                  <a:gd name="connsiteY645" fmla="*/ 5093925 h 5446607"/>
                  <a:gd name="connsiteX646" fmla="*/ 2445786 w 5928070"/>
                  <a:gd name="connsiteY646" fmla="*/ 5156243 h 5446607"/>
                  <a:gd name="connsiteX647" fmla="*/ 2429590 w 5928070"/>
                  <a:gd name="connsiteY647" fmla="*/ 5177431 h 5446607"/>
                  <a:gd name="connsiteX648" fmla="*/ 2409654 w 5928070"/>
                  <a:gd name="connsiteY648" fmla="*/ 5163721 h 5446607"/>
                  <a:gd name="connsiteX649" fmla="*/ 2402178 w 5928070"/>
                  <a:gd name="connsiteY649" fmla="*/ 5151259 h 5446607"/>
                  <a:gd name="connsiteX650" fmla="*/ 2382244 w 5928070"/>
                  <a:gd name="connsiteY650" fmla="*/ 5136301 h 5446607"/>
                  <a:gd name="connsiteX651" fmla="*/ 2372276 w 5928070"/>
                  <a:gd name="connsiteY651" fmla="*/ 5154997 h 5446607"/>
                  <a:gd name="connsiteX652" fmla="*/ 2344866 w 5928070"/>
                  <a:gd name="connsiteY652" fmla="*/ 5163721 h 5446607"/>
                  <a:gd name="connsiteX653" fmla="*/ 2293782 w 5928070"/>
                  <a:gd name="connsiteY653" fmla="*/ 5127577 h 5446607"/>
                  <a:gd name="connsiteX654" fmla="*/ 2283814 w 5928070"/>
                  <a:gd name="connsiteY654" fmla="*/ 5087693 h 5446607"/>
                  <a:gd name="connsiteX655" fmla="*/ 2327422 w 5928070"/>
                  <a:gd name="connsiteY655" fmla="*/ 5021638 h 5446607"/>
                  <a:gd name="connsiteX656" fmla="*/ 2317454 w 5928070"/>
                  <a:gd name="connsiteY656" fmla="*/ 4992972 h 5446607"/>
                  <a:gd name="connsiteX657" fmla="*/ 2292536 w 5928070"/>
                  <a:gd name="connsiteY657" fmla="*/ 4921929 h 5446607"/>
                  <a:gd name="connsiteX658" fmla="*/ 2295028 w 5928070"/>
                  <a:gd name="connsiteY658" fmla="*/ 4824714 h 5446607"/>
                  <a:gd name="connsiteX659" fmla="*/ 2267618 w 5928070"/>
                  <a:gd name="connsiteY659" fmla="*/ 4911959 h 5446607"/>
                  <a:gd name="connsiteX660" fmla="*/ 2241452 w 5928070"/>
                  <a:gd name="connsiteY660" fmla="*/ 4969291 h 5446607"/>
                  <a:gd name="connsiteX661" fmla="*/ 2226500 w 5928070"/>
                  <a:gd name="connsiteY661" fmla="*/ 5014160 h 5446607"/>
                  <a:gd name="connsiteX662" fmla="*/ 2228992 w 5928070"/>
                  <a:gd name="connsiteY662" fmla="*/ 5022884 h 5446607"/>
                  <a:gd name="connsiteX663" fmla="*/ 2216534 w 5928070"/>
                  <a:gd name="connsiteY663" fmla="*/ 5065259 h 5446607"/>
                  <a:gd name="connsiteX664" fmla="*/ 2179156 w 5928070"/>
                  <a:gd name="connsiteY664" fmla="*/ 5055289 h 5446607"/>
                  <a:gd name="connsiteX665" fmla="*/ 2170434 w 5928070"/>
                  <a:gd name="connsiteY665" fmla="*/ 5007928 h 5446607"/>
                  <a:gd name="connsiteX666" fmla="*/ 2180402 w 5928070"/>
                  <a:gd name="connsiteY666" fmla="*/ 4923176 h 5446607"/>
                  <a:gd name="connsiteX667" fmla="*/ 2161712 w 5928070"/>
                  <a:gd name="connsiteY667" fmla="*/ 4906973 h 5446607"/>
                  <a:gd name="connsiteX668" fmla="*/ 2138038 w 5928070"/>
                  <a:gd name="connsiteY668" fmla="*/ 4837177 h 5446607"/>
                  <a:gd name="connsiteX669" fmla="*/ 2179156 w 5928070"/>
                  <a:gd name="connsiteY669" fmla="*/ 4772367 h 5446607"/>
                  <a:gd name="connsiteX670" fmla="*/ 2184138 w 5928070"/>
                  <a:gd name="connsiteY670" fmla="*/ 4742455 h 5446607"/>
                  <a:gd name="connsiteX671" fmla="*/ 2157974 w 5928070"/>
                  <a:gd name="connsiteY671" fmla="*/ 4736223 h 5446607"/>
                  <a:gd name="connsiteX672" fmla="*/ 2144268 w 5928070"/>
                  <a:gd name="connsiteY672" fmla="*/ 4736223 h 5446607"/>
                  <a:gd name="connsiteX673" fmla="*/ 2103152 w 5928070"/>
                  <a:gd name="connsiteY673" fmla="*/ 4728745 h 5446607"/>
                  <a:gd name="connsiteX674" fmla="*/ 2124334 w 5928070"/>
                  <a:gd name="connsiteY674" fmla="*/ 4673905 h 5446607"/>
                  <a:gd name="connsiteX675" fmla="*/ 2159220 w 5928070"/>
                  <a:gd name="connsiteY675" fmla="*/ 4643993 h 5446607"/>
                  <a:gd name="connsiteX676" fmla="*/ 2089448 w 5928070"/>
                  <a:gd name="connsiteY676" fmla="*/ 4676398 h 5446607"/>
                  <a:gd name="connsiteX677" fmla="*/ 2040856 w 5928070"/>
                  <a:gd name="connsiteY677" fmla="*/ 4712542 h 5446607"/>
                  <a:gd name="connsiteX678" fmla="*/ 2004724 w 5928070"/>
                  <a:gd name="connsiteY678" fmla="*/ 4727498 h 5446607"/>
                  <a:gd name="connsiteX679" fmla="*/ 1931212 w 5928070"/>
                  <a:gd name="connsiteY679" fmla="*/ 4727498 h 5446607"/>
                  <a:gd name="connsiteX680" fmla="*/ 1880128 w 5928070"/>
                  <a:gd name="connsiteY680" fmla="*/ 4721267 h 5446607"/>
                  <a:gd name="connsiteX681" fmla="*/ 1851472 w 5928070"/>
                  <a:gd name="connsiteY681" fmla="*/ 4721267 h 5446607"/>
                  <a:gd name="connsiteX682" fmla="*/ 1743076 w 5928070"/>
                  <a:gd name="connsiteY682" fmla="*/ 4681383 h 5446607"/>
                  <a:gd name="connsiteX683" fmla="*/ 1724386 w 5928070"/>
                  <a:gd name="connsiteY683" fmla="*/ 4668920 h 5446607"/>
                  <a:gd name="connsiteX684" fmla="*/ 1703204 w 5928070"/>
                  <a:gd name="connsiteY684" fmla="*/ 4597878 h 5446607"/>
                  <a:gd name="connsiteX685" fmla="*/ 1724386 w 5928070"/>
                  <a:gd name="connsiteY685" fmla="*/ 4530574 h 5446607"/>
                  <a:gd name="connsiteX686" fmla="*/ 1734354 w 5928070"/>
                  <a:gd name="connsiteY686" fmla="*/ 4494430 h 5446607"/>
                  <a:gd name="connsiteX687" fmla="*/ 1709434 w 5928070"/>
                  <a:gd name="connsiteY687" fmla="*/ 4475735 h 5446607"/>
                  <a:gd name="connsiteX688" fmla="*/ 1658350 w 5928070"/>
                  <a:gd name="connsiteY688" fmla="*/ 4422142 h 5446607"/>
                  <a:gd name="connsiteX689" fmla="*/ 1683270 w 5928070"/>
                  <a:gd name="connsiteY689" fmla="*/ 4376027 h 5446607"/>
                  <a:gd name="connsiteX690" fmla="*/ 1701958 w 5928070"/>
                  <a:gd name="connsiteY690" fmla="*/ 4318694 h 5446607"/>
                  <a:gd name="connsiteX691" fmla="*/ 1635924 w 5928070"/>
                  <a:gd name="connsiteY691" fmla="*/ 4347361 h 5446607"/>
                  <a:gd name="connsiteX692" fmla="*/ 1612252 w 5928070"/>
                  <a:gd name="connsiteY692" fmla="*/ 4347361 h 5446607"/>
                  <a:gd name="connsiteX693" fmla="*/ 1612252 w 5928070"/>
                  <a:gd name="connsiteY693" fmla="*/ 4324926 h 5446607"/>
                  <a:gd name="connsiteX694" fmla="*/ 1579856 w 5928070"/>
                  <a:gd name="connsiteY694" fmla="*/ 4225218 h 5446607"/>
                  <a:gd name="connsiteX695" fmla="*/ 1478936 w 5928070"/>
                  <a:gd name="connsiteY695" fmla="*/ 4217740 h 5446607"/>
                  <a:gd name="connsiteX696" fmla="*/ 1412900 w 5928070"/>
                  <a:gd name="connsiteY696" fmla="*/ 4167886 h 5446607"/>
                  <a:gd name="connsiteX697" fmla="*/ 1391720 w 5928070"/>
                  <a:gd name="connsiteY697" fmla="*/ 4140466 h 5446607"/>
                  <a:gd name="connsiteX698" fmla="*/ 1305750 w 5928070"/>
                  <a:gd name="connsiteY698" fmla="*/ 4140466 h 5446607"/>
                  <a:gd name="connsiteX699" fmla="*/ 1234730 w 5928070"/>
                  <a:gd name="connsiteY699" fmla="*/ 4164147 h 5446607"/>
                  <a:gd name="connsiteX700" fmla="*/ 1152498 w 5928070"/>
                  <a:gd name="connsiteY700" fmla="*/ 4186581 h 5446607"/>
                  <a:gd name="connsiteX701" fmla="*/ 1108890 w 5928070"/>
                  <a:gd name="connsiteY701" fmla="*/ 4146698 h 5446607"/>
                  <a:gd name="connsiteX702" fmla="*/ 1071512 w 5928070"/>
                  <a:gd name="connsiteY702" fmla="*/ 4132988 h 5446607"/>
                  <a:gd name="connsiteX703" fmla="*/ 1017936 w 5928070"/>
                  <a:gd name="connsiteY703" fmla="*/ 4172871 h 5446607"/>
                  <a:gd name="connsiteX704" fmla="*/ 981804 w 5928070"/>
                  <a:gd name="connsiteY704" fmla="*/ 4177856 h 5446607"/>
                  <a:gd name="connsiteX705" fmla="*/ 928228 w 5928070"/>
                  <a:gd name="connsiteY705" fmla="*/ 4169132 h 5446607"/>
                  <a:gd name="connsiteX706" fmla="*/ 887112 w 5928070"/>
                  <a:gd name="connsiteY706" fmla="*/ 4152929 h 5446607"/>
                  <a:gd name="connsiteX707" fmla="*/ 849734 w 5928070"/>
                  <a:gd name="connsiteY707" fmla="*/ 4126756 h 5446607"/>
                  <a:gd name="connsiteX708" fmla="*/ 784944 w 5928070"/>
                  <a:gd name="connsiteY708" fmla="*/ 4134234 h 5446607"/>
                  <a:gd name="connsiteX709" fmla="*/ 753796 w 5928070"/>
                  <a:gd name="connsiteY709" fmla="*/ 4152929 h 5446607"/>
                  <a:gd name="connsiteX710" fmla="*/ 735108 w 5928070"/>
                  <a:gd name="connsiteY710" fmla="*/ 4164147 h 5446607"/>
                  <a:gd name="connsiteX711" fmla="*/ 675302 w 5928070"/>
                  <a:gd name="connsiteY711" fmla="*/ 4246406 h 5446607"/>
                  <a:gd name="connsiteX712" fmla="*/ 639170 w 5928070"/>
                  <a:gd name="connsiteY712" fmla="*/ 4263855 h 5446607"/>
                  <a:gd name="connsiteX713" fmla="*/ 594316 w 5928070"/>
                  <a:gd name="connsiteY713" fmla="*/ 4250145 h 5446607"/>
                  <a:gd name="connsiteX714" fmla="*/ 553200 w 5928070"/>
                  <a:gd name="connsiteY714" fmla="*/ 4200291 h 5446607"/>
                  <a:gd name="connsiteX715" fmla="*/ 517066 w 5928070"/>
                  <a:gd name="connsiteY715" fmla="*/ 4156668 h 5446607"/>
                  <a:gd name="connsiteX716" fmla="*/ 446048 w 5928070"/>
                  <a:gd name="connsiteY716" fmla="*/ 4109307 h 5446607"/>
                  <a:gd name="connsiteX717" fmla="*/ 382506 w 5928070"/>
                  <a:gd name="connsiteY717" fmla="*/ 4074409 h 5446607"/>
                  <a:gd name="connsiteX718" fmla="*/ 337652 w 5928070"/>
                  <a:gd name="connsiteY718" fmla="*/ 4100583 h 5446607"/>
                  <a:gd name="connsiteX719" fmla="*/ 277846 w 5928070"/>
                  <a:gd name="connsiteY719" fmla="*/ 4139219 h 5446607"/>
                  <a:gd name="connsiteX720" fmla="*/ 275354 w 5928070"/>
                  <a:gd name="connsiteY720" fmla="*/ 4129249 h 5446607"/>
                  <a:gd name="connsiteX721" fmla="*/ 284076 w 5928070"/>
                  <a:gd name="connsiteY721" fmla="*/ 4116785 h 5446607"/>
                  <a:gd name="connsiteX722" fmla="*/ 302764 w 5928070"/>
                  <a:gd name="connsiteY722" fmla="*/ 4054467 h 5446607"/>
                  <a:gd name="connsiteX723" fmla="*/ 262894 w 5928070"/>
                  <a:gd name="connsiteY723" fmla="*/ 4017077 h 5446607"/>
                  <a:gd name="connsiteX724" fmla="*/ 206828 w 5928070"/>
                  <a:gd name="connsiteY724" fmla="*/ 3957252 h 5446607"/>
                  <a:gd name="connsiteX725" fmla="*/ 249190 w 5928070"/>
                  <a:gd name="connsiteY725" fmla="*/ 3780270 h 5446607"/>
                  <a:gd name="connsiteX726" fmla="*/ 267878 w 5928070"/>
                  <a:gd name="connsiteY726" fmla="*/ 3765312 h 5446607"/>
                  <a:gd name="connsiteX727" fmla="*/ 392472 w 5928070"/>
                  <a:gd name="connsiteY727" fmla="*/ 3706734 h 5446607"/>
                  <a:gd name="connsiteX728" fmla="*/ 483426 w 5928070"/>
                  <a:gd name="connsiteY728" fmla="*/ 3695517 h 5446607"/>
                  <a:gd name="connsiteX729" fmla="*/ 534510 w 5928070"/>
                  <a:gd name="connsiteY729" fmla="*/ 3668097 h 5446607"/>
                  <a:gd name="connsiteX730" fmla="*/ 519558 w 5928070"/>
                  <a:gd name="connsiteY730" fmla="*/ 3542215 h 5446607"/>
                  <a:gd name="connsiteX731" fmla="*/ 504608 w 5928070"/>
                  <a:gd name="connsiteY731" fmla="*/ 3522274 h 5446607"/>
                  <a:gd name="connsiteX732" fmla="*/ 453524 w 5928070"/>
                  <a:gd name="connsiteY732" fmla="*/ 3499839 h 5446607"/>
                  <a:gd name="connsiteX733" fmla="*/ 355094 w 5928070"/>
                  <a:gd name="connsiteY733" fmla="*/ 3512303 h 5446607"/>
                  <a:gd name="connsiteX734" fmla="*/ 327684 w 5928070"/>
                  <a:gd name="connsiteY734" fmla="*/ 3532244 h 5446607"/>
                  <a:gd name="connsiteX735" fmla="*/ 210564 w 5928070"/>
                  <a:gd name="connsiteY735" fmla="*/ 3573374 h 5446607"/>
                  <a:gd name="connsiteX736" fmla="*/ 178170 w 5928070"/>
                  <a:gd name="connsiteY736" fmla="*/ 3555925 h 5446607"/>
                  <a:gd name="connsiteX737" fmla="*/ 93446 w 5928070"/>
                  <a:gd name="connsiteY737" fmla="*/ 3593316 h 5446607"/>
                  <a:gd name="connsiteX738" fmla="*/ 49838 w 5928070"/>
                  <a:gd name="connsiteY738" fmla="*/ 3665604 h 5446607"/>
                  <a:gd name="connsiteX739" fmla="*/ 21182 w 5928070"/>
                  <a:gd name="connsiteY739" fmla="*/ 3674329 h 5446607"/>
                  <a:gd name="connsiteX740" fmla="*/ 0 w 5928070"/>
                  <a:gd name="connsiteY740" fmla="*/ 3555925 h 5446607"/>
                  <a:gd name="connsiteX741" fmla="*/ 107152 w 5928070"/>
                  <a:gd name="connsiteY741" fmla="*/ 3481144 h 5446607"/>
                  <a:gd name="connsiteX742" fmla="*/ 122102 w 5928070"/>
                  <a:gd name="connsiteY742" fmla="*/ 3433782 h 5446607"/>
                  <a:gd name="connsiteX743" fmla="*/ 74758 w 5928070"/>
                  <a:gd name="connsiteY743" fmla="*/ 3347784 h 5446607"/>
                  <a:gd name="connsiteX744" fmla="*/ 54822 w 5928070"/>
                  <a:gd name="connsiteY744" fmla="*/ 3295437 h 5446607"/>
                  <a:gd name="connsiteX745" fmla="*/ 72266 w 5928070"/>
                  <a:gd name="connsiteY745" fmla="*/ 3196975 h 5446607"/>
                  <a:gd name="connsiteX746" fmla="*/ 105906 w 5928070"/>
                  <a:gd name="connsiteY746" fmla="*/ 3109731 h 5446607"/>
                  <a:gd name="connsiteX747" fmla="*/ 152006 w 5928070"/>
                  <a:gd name="connsiteY747" fmla="*/ 3018747 h 5446607"/>
                  <a:gd name="connsiteX748" fmla="*/ 183154 w 5928070"/>
                  <a:gd name="connsiteY748" fmla="*/ 2992573 h 5446607"/>
                  <a:gd name="connsiteX749" fmla="*/ 220532 w 5928070"/>
                  <a:gd name="connsiteY749" fmla="*/ 2965154 h 5446607"/>
                  <a:gd name="connsiteX750" fmla="*/ 282830 w 5928070"/>
                  <a:gd name="connsiteY750" fmla="*/ 2910314 h 5446607"/>
                  <a:gd name="connsiteX751" fmla="*/ 352602 w 5928070"/>
                  <a:gd name="connsiteY751" fmla="*/ 2854228 h 5446607"/>
                  <a:gd name="connsiteX752" fmla="*/ 411162 w 5928070"/>
                  <a:gd name="connsiteY752" fmla="*/ 2855474 h 5446607"/>
                  <a:gd name="connsiteX753" fmla="*/ 510838 w 5928070"/>
                  <a:gd name="connsiteY753" fmla="*/ 2862953 h 5446607"/>
                  <a:gd name="connsiteX754" fmla="*/ 534510 w 5928070"/>
                  <a:gd name="connsiteY754" fmla="*/ 2852982 h 5446607"/>
                  <a:gd name="connsiteX755" fmla="*/ 698974 w 5928070"/>
                  <a:gd name="connsiteY755" fmla="*/ 2835533 h 5446607"/>
                  <a:gd name="connsiteX756" fmla="*/ 732616 w 5928070"/>
                  <a:gd name="connsiteY756" fmla="*/ 2846750 h 5446607"/>
                  <a:gd name="connsiteX757" fmla="*/ 843504 w 5928070"/>
                  <a:gd name="connsiteY757" fmla="*/ 2856721 h 5446607"/>
                  <a:gd name="connsiteX758" fmla="*/ 848488 w 5928070"/>
                  <a:gd name="connsiteY758" fmla="*/ 2816837 h 5446607"/>
                  <a:gd name="connsiteX759" fmla="*/ 838520 w 5928070"/>
                  <a:gd name="connsiteY759" fmla="*/ 2729593 h 5446607"/>
                  <a:gd name="connsiteX760" fmla="*/ 917014 w 5928070"/>
                  <a:gd name="connsiteY760" fmla="*/ 2661043 h 5446607"/>
                  <a:gd name="connsiteX761" fmla="*/ 936950 w 5928070"/>
                  <a:gd name="connsiteY761" fmla="*/ 2644841 h 5446607"/>
                  <a:gd name="connsiteX762" fmla="*/ 1014198 w 5928070"/>
                  <a:gd name="connsiteY762" fmla="*/ 2632377 h 5446607"/>
                  <a:gd name="connsiteX763" fmla="*/ 1105152 w 5928070"/>
                  <a:gd name="connsiteY763" fmla="*/ 2646087 h 5446607"/>
                  <a:gd name="connsiteX764" fmla="*/ 1167450 w 5928070"/>
                  <a:gd name="connsiteY764" fmla="*/ 2668521 h 5446607"/>
                  <a:gd name="connsiteX765" fmla="*/ 1166204 w 5928070"/>
                  <a:gd name="connsiteY765" fmla="*/ 2703419 h 5446607"/>
                  <a:gd name="connsiteX766" fmla="*/ 1135054 w 5928070"/>
                  <a:gd name="connsiteY766" fmla="*/ 2763244 h 5446607"/>
                  <a:gd name="connsiteX767" fmla="*/ 1087708 w 5928070"/>
                  <a:gd name="connsiteY767" fmla="*/ 2800635 h 5446607"/>
                  <a:gd name="connsiteX768" fmla="*/ 1055314 w 5928070"/>
                  <a:gd name="connsiteY768" fmla="*/ 2780693 h 5446607"/>
                  <a:gd name="connsiteX769" fmla="*/ 1012952 w 5928070"/>
                  <a:gd name="connsiteY769" fmla="*/ 2780693 h 5446607"/>
                  <a:gd name="connsiteX770" fmla="*/ 946918 w 5928070"/>
                  <a:gd name="connsiteY770" fmla="*/ 2795649 h 5446607"/>
                  <a:gd name="connsiteX771" fmla="*/ 912030 w 5928070"/>
                  <a:gd name="connsiteY771" fmla="*/ 2810606 h 5446607"/>
                  <a:gd name="connsiteX772" fmla="*/ 981804 w 5928070"/>
                  <a:gd name="connsiteY772" fmla="*/ 2834286 h 5446607"/>
                  <a:gd name="connsiteX773" fmla="*/ 1001738 w 5928070"/>
                  <a:gd name="connsiteY773" fmla="*/ 2845504 h 5446607"/>
                  <a:gd name="connsiteX774" fmla="*/ 1077742 w 5928070"/>
                  <a:gd name="connsiteY774" fmla="*/ 2896604 h 5446607"/>
                  <a:gd name="connsiteX775" fmla="*/ 1122596 w 5928070"/>
                  <a:gd name="connsiteY775" fmla="*/ 2904082 h 5446607"/>
                  <a:gd name="connsiteX776" fmla="*/ 1187384 w 5928070"/>
                  <a:gd name="connsiteY776" fmla="*/ 2897850 h 5446607"/>
                  <a:gd name="connsiteX777" fmla="*/ 1217288 w 5928070"/>
                  <a:gd name="connsiteY777" fmla="*/ 2879155 h 5446607"/>
                  <a:gd name="connsiteX778" fmla="*/ 1218532 w 5928070"/>
                  <a:gd name="connsiteY778" fmla="*/ 2816837 h 5446607"/>
                  <a:gd name="connsiteX779" fmla="*/ 1224762 w 5928070"/>
                  <a:gd name="connsiteY779" fmla="*/ 2753273 h 5446607"/>
                  <a:gd name="connsiteX780" fmla="*/ 1229746 w 5928070"/>
                  <a:gd name="connsiteY780" fmla="*/ 2727100 h 5446607"/>
                  <a:gd name="connsiteX781" fmla="*/ 1232238 w 5928070"/>
                  <a:gd name="connsiteY781" fmla="*/ 2629884 h 5446607"/>
                  <a:gd name="connsiteX782" fmla="*/ 1217288 w 5928070"/>
                  <a:gd name="connsiteY782" fmla="*/ 2590001 h 5446607"/>
                  <a:gd name="connsiteX783" fmla="*/ 1168696 w 5928070"/>
                  <a:gd name="connsiteY783" fmla="*/ 2550118 h 5446607"/>
                  <a:gd name="connsiteX784" fmla="*/ 1102660 w 5928070"/>
                  <a:gd name="connsiteY784" fmla="*/ 2560089 h 5446607"/>
                  <a:gd name="connsiteX785" fmla="*/ 1012952 w 5928070"/>
                  <a:gd name="connsiteY785" fmla="*/ 2594987 h 5446607"/>
                  <a:gd name="connsiteX786" fmla="*/ 929474 w 5928070"/>
                  <a:gd name="connsiteY786" fmla="*/ 2614928 h 5446607"/>
                  <a:gd name="connsiteX787" fmla="*/ 904556 w 5928070"/>
                  <a:gd name="connsiteY787" fmla="*/ 2623653 h 5446607"/>
                  <a:gd name="connsiteX788" fmla="*/ 836028 w 5928070"/>
                  <a:gd name="connsiteY788" fmla="*/ 2671014 h 5446607"/>
                  <a:gd name="connsiteX789" fmla="*/ 839766 w 5928070"/>
                  <a:gd name="connsiteY789" fmla="*/ 2727100 h 5446607"/>
                  <a:gd name="connsiteX790" fmla="*/ 814848 w 5928070"/>
                  <a:gd name="connsiteY790" fmla="*/ 2799389 h 5446607"/>
                  <a:gd name="connsiteX791" fmla="*/ 791174 w 5928070"/>
                  <a:gd name="connsiteY791" fmla="*/ 2839272 h 5446607"/>
                  <a:gd name="connsiteX792" fmla="*/ 756288 w 5928070"/>
                  <a:gd name="connsiteY792" fmla="*/ 2829301 h 5446607"/>
                  <a:gd name="connsiteX793" fmla="*/ 757534 w 5928070"/>
                  <a:gd name="connsiteY793" fmla="*/ 2783186 h 5446607"/>
                  <a:gd name="connsiteX794" fmla="*/ 758780 w 5928070"/>
                  <a:gd name="connsiteY794" fmla="*/ 2735825 h 5446607"/>
                  <a:gd name="connsiteX795" fmla="*/ 750058 w 5928070"/>
                  <a:gd name="connsiteY795" fmla="*/ 2714637 h 5446607"/>
                  <a:gd name="connsiteX796" fmla="*/ 777470 w 5928070"/>
                  <a:gd name="connsiteY796" fmla="*/ 2578784 h 5446607"/>
                  <a:gd name="connsiteX797" fmla="*/ 773732 w 5928070"/>
                  <a:gd name="connsiteY797" fmla="*/ 2518959 h 5446607"/>
                  <a:gd name="connsiteX798" fmla="*/ 787436 w 5928070"/>
                  <a:gd name="connsiteY798" fmla="*/ 2427975 h 5446607"/>
                  <a:gd name="connsiteX799" fmla="*/ 837274 w 5928070"/>
                  <a:gd name="connsiteY799" fmla="*/ 2363165 h 5446607"/>
                  <a:gd name="connsiteX800" fmla="*/ 819832 w 5928070"/>
                  <a:gd name="connsiteY800" fmla="*/ 2334499 h 5446607"/>
                  <a:gd name="connsiteX801" fmla="*/ 799896 w 5928070"/>
                  <a:gd name="connsiteY801" fmla="*/ 2333252 h 5446607"/>
                  <a:gd name="connsiteX802" fmla="*/ 776224 w 5928070"/>
                  <a:gd name="connsiteY802" fmla="*/ 2269688 h 5446607"/>
                  <a:gd name="connsiteX803" fmla="*/ 792420 w 5928070"/>
                  <a:gd name="connsiteY803" fmla="*/ 2253486 h 5446607"/>
                  <a:gd name="connsiteX804" fmla="*/ 803634 w 5928070"/>
                  <a:gd name="connsiteY804" fmla="*/ 2229805 h 5446607"/>
                  <a:gd name="connsiteX805" fmla="*/ 777470 w 5928070"/>
                  <a:gd name="connsiteY805" fmla="*/ 2219834 h 5446607"/>
                  <a:gd name="connsiteX806" fmla="*/ 758780 w 5928070"/>
                  <a:gd name="connsiteY806" fmla="*/ 2199893 h 5446607"/>
                  <a:gd name="connsiteX807" fmla="*/ 761272 w 5928070"/>
                  <a:gd name="connsiteY807" fmla="*/ 2166241 h 5446607"/>
                  <a:gd name="connsiteX808" fmla="*/ 718910 w 5928070"/>
                  <a:gd name="connsiteY808" fmla="*/ 2162502 h 5446607"/>
                  <a:gd name="connsiteX809" fmla="*/ 681532 w 5928070"/>
                  <a:gd name="connsiteY809" fmla="*/ 2138821 h 5446607"/>
                  <a:gd name="connsiteX810" fmla="*/ 701466 w 5928070"/>
                  <a:gd name="connsiteY810" fmla="*/ 2113894 h 5446607"/>
                  <a:gd name="connsiteX811" fmla="*/ 670318 w 5928070"/>
                  <a:gd name="connsiteY811" fmla="*/ 2102677 h 5446607"/>
                  <a:gd name="connsiteX812" fmla="*/ 632940 w 5928070"/>
                  <a:gd name="connsiteY812" fmla="*/ 2035374 h 5446607"/>
                  <a:gd name="connsiteX813" fmla="*/ 698974 w 5928070"/>
                  <a:gd name="connsiteY813" fmla="*/ 1978042 h 5446607"/>
                  <a:gd name="connsiteX814" fmla="*/ 722648 w 5928070"/>
                  <a:gd name="connsiteY814" fmla="*/ 1996737 h 5446607"/>
                  <a:gd name="connsiteX815" fmla="*/ 763764 w 5928070"/>
                  <a:gd name="connsiteY815" fmla="*/ 2022910 h 5446607"/>
                  <a:gd name="connsiteX816" fmla="*/ 772486 w 5928070"/>
                  <a:gd name="connsiteY816" fmla="*/ 2022910 h 5446607"/>
                  <a:gd name="connsiteX817" fmla="*/ 832290 w 5928070"/>
                  <a:gd name="connsiteY817" fmla="*/ 1999230 h 5446607"/>
                  <a:gd name="connsiteX818" fmla="*/ 819832 w 5928070"/>
                  <a:gd name="connsiteY818" fmla="*/ 1971810 h 5446607"/>
                  <a:gd name="connsiteX819" fmla="*/ 777470 w 5928070"/>
                  <a:gd name="connsiteY819" fmla="*/ 1958100 h 5446607"/>
                  <a:gd name="connsiteX820" fmla="*/ 760026 w 5928070"/>
                  <a:gd name="connsiteY820" fmla="*/ 1964332 h 5446607"/>
                  <a:gd name="connsiteX821" fmla="*/ 740090 w 5928070"/>
                  <a:gd name="connsiteY821" fmla="*/ 1983027 h 5446607"/>
                  <a:gd name="connsiteX822" fmla="*/ 712680 w 5928070"/>
                  <a:gd name="connsiteY822" fmla="*/ 1960593 h 5446607"/>
                  <a:gd name="connsiteX823" fmla="*/ 708942 w 5928070"/>
                  <a:gd name="connsiteY823" fmla="*/ 1941897 h 5446607"/>
                  <a:gd name="connsiteX824" fmla="*/ 675302 w 5928070"/>
                  <a:gd name="connsiteY824" fmla="*/ 1919463 h 5446607"/>
                  <a:gd name="connsiteX825" fmla="*/ 616742 w 5928070"/>
                  <a:gd name="connsiteY825" fmla="*/ 1889551 h 5446607"/>
                  <a:gd name="connsiteX826" fmla="*/ 578118 w 5928070"/>
                  <a:gd name="connsiteY826" fmla="*/ 1849667 h 5446607"/>
                  <a:gd name="connsiteX827" fmla="*/ 512084 w 5928070"/>
                  <a:gd name="connsiteY827" fmla="*/ 1657729 h 5446607"/>
                  <a:gd name="connsiteX828" fmla="*/ 519558 w 5928070"/>
                  <a:gd name="connsiteY828" fmla="*/ 1646512 h 5446607"/>
                  <a:gd name="connsiteX829" fmla="*/ 626710 w 5928070"/>
                  <a:gd name="connsiteY829" fmla="*/ 1563006 h 5446607"/>
                  <a:gd name="connsiteX830" fmla="*/ 684024 w 5928070"/>
                  <a:gd name="connsiteY830" fmla="*/ 1536832 h 5446607"/>
                  <a:gd name="connsiteX831" fmla="*/ 706450 w 5928070"/>
                  <a:gd name="connsiteY831" fmla="*/ 1530601 h 5446607"/>
                  <a:gd name="connsiteX832" fmla="*/ 763764 w 5928070"/>
                  <a:gd name="connsiteY832" fmla="*/ 1529354 h 5446607"/>
                  <a:gd name="connsiteX833" fmla="*/ 839766 w 5928070"/>
                  <a:gd name="connsiteY833" fmla="*/ 1501935 h 5446607"/>
                  <a:gd name="connsiteX834" fmla="*/ 827306 w 5928070"/>
                  <a:gd name="connsiteY834" fmla="*/ 1480747 h 5446607"/>
                  <a:gd name="connsiteX835" fmla="*/ 726386 w 5928070"/>
                  <a:gd name="connsiteY835" fmla="*/ 1472022 h 5446607"/>
                  <a:gd name="connsiteX836" fmla="*/ 666580 w 5928070"/>
                  <a:gd name="connsiteY836" fmla="*/ 1408458 h 5446607"/>
                  <a:gd name="connsiteX837" fmla="*/ 667826 w 5928070"/>
                  <a:gd name="connsiteY837" fmla="*/ 1347387 h 5446607"/>
                  <a:gd name="connsiteX838" fmla="*/ 763764 w 5928070"/>
                  <a:gd name="connsiteY838" fmla="*/ 1216520 h 5446607"/>
                  <a:gd name="connsiteX839" fmla="*/ 783698 w 5928070"/>
                  <a:gd name="connsiteY839" fmla="*/ 1194085 h 5446607"/>
                  <a:gd name="connsiteX840" fmla="*/ 855964 w 5928070"/>
                  <a:gd name="connsiteY840" fmla="*/ 1093131 h 5446607"/>
                  <a:gd name="connsiteX841" fmla="*/ 933212 w 5928070"/>
                  <a:gd name="connsiteY841" fmla="*/ 1053247 h 5446607"/>
                  <a:gd name="connsiteX842" fmla="*/ 1035380 w 5928070"/>
                  <a:gd name="connsiteY842" fmla="*/ 1018349 h 5446607"/>
                  <a:gd name="connsiteX843" fmla="*/ 1065282 w 5928070"/>
                  <a:gd name="connsiteY843" fmla="*/ 984698 h 5446607"/>
                  <a:gd name="connsiteX844" fmla="*/ 1070418 w 5928070"/>
                  <a:gd name="connsiteY844" fmla="*/ 977910 h 5446607"/>
                  <a:gd name="connsiteX845" fmla="*/ 1068676 w 5928070"/>
                  <a:gd name="connsiteY845" fmla="*/ 974604 h 5446607"/>
                  <a:gd name="connsiteX846" fmla="*/ 1069610 w 5928070"/>
                  <a:gd name="connsiteY846" fmla="*/ 964813 h 5446607"/>
                  <a:gd name="connsiteX847" fmla="*/ 1048452 w 5928070"/>
                  <a:gd name="connsiteY847" fmla="*/ 850428 h 5446607"/>
                  <a:gd name="connsiteX848" fmla="*/ 1044718 w 5928070"/>
                  <a:gd name="connsiteY848" fmla="*/ 837995 h 5446607"/>
                  <a:gd name="connsiteX849" fmla="*/ 1054674 w 5928070"/>
                  <a:gd name="connsiteY849" fmla="*/ 813128 h 5446607"/>
                  <a:gd name="connsiteX850" fmla="*/ 1060898 w 5928070"/>
                  <a:gd name="connsiteY850" fmla="*/ 739773 h 5446607"/>
                  <a:gd name="connsiteX851" fmla="*/ 1055920 w 5928070"/>
                  <a:gd name="connsiteY851" fmla="*/ 663931 h 5446607"/>
                  <a:gd name="connsiteX852" fmla="*/ 1011116 w 5928070"/>
                  <a:gd name="connsiteY852" fmla="*/ 576898 h 5446607"/>
                  <a:gd name="connsiteX853" fmla="*/ 1048452 w 5928070"/>
                  <a:gd name="connsiteY853" fmla="*/ 530896 h 5446607"/>
                  <a:gd name="connsiteX854" fmla="*/ 1108192 w 5928070"/>
                  <a:gd name="connsiteY854" fmla="*/ 487380 h 5446607"/>
                  <a:gd name="connsiteX855" fmla="*/ 1210246 w 5928070"/>
                  <a:gd name="connsiteY855" fmla="*/ 421484 h 5446607"/>
                  <a:gd name="connsiteX856" fmla="*/ 1250072 w 5928070"/>
                  <a:gd name="connsiteY856" fmla="*/ 401591 h 5446607"/>
                  <a:gd name="connsiteX857" fmla="*/ 1345904 w 5928070"/>
                  <a:gd name="connsiteY857" fmla="*/ 329478 h 5446607"/>
                  <a:gd name="connsiteX858" fmla="*/ 1418088 w 5928070"/>
                  <a:gd name="connsiteY858" fmla="*/ 283476 h 5446607"/>
                  <a:gd name="connsiteX859" fmla="*/ 1851198 w 5928070"/>
                  <a:gd name="connsiteY859" fmla="*/ 114385 h 5446607"/>
                  <a:gd name="connsiteX860" fmla="*/ 2451078 w 5928070"/>
                  <a:gd name="connsiteY860" fmla="*/ 0 h 54466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Lst>
                <a:rect l="l" t="t" r="r" b="b"/>
                <a:pathLst>
                  <a:path w="5928070" h="5446607">
                    <a:moveTo>
                      <a:pt x="5252296" y="1400731"/>
                    </a:moveTo>
                    <a:cubicBezTo>
                      <a:pt x="5257438" y="1399485"/>
                      <a:pt x="5263048" y="1400108"/>
                      <a:pt x="5268658" y="1404468"/>
                    </a:cubicBezTo>
                    <a:cubicBezTo>
                      <a:pt x="5289848" y="1451807"/>
                      <a:pt x="5299820" y="1501639"/>
                      <a:pt x="5294834" y="1552716"/>
                    </a:cubicBezTo>
                    <a:cubicBezTo>
                      <a:pt x="5293588" y="1576386"/>
                      <a:pt x="5302314" y="1591336"/>
                      <a:pt x="5325998" y="1600056"/>
                    </a:cubicBezTo>
                    <a:cubicBezTo>
                      <a:pt x="5342202" y="1605039"/>
                      <a:pt x="5358408" y="1615005"/>
                      <a:pt x="5373366" y="1623726"/>
                    </a:cubicBezTo>
                    <a:cubicBezTo>
                      <a:pt x="5392064" y="1636184"/>
                      <a:pt x="5397050" y="1653625"/>
                      <a:pt x="5378352" y="1667328"/>
                    </a:cubicBezTo>
                    <a:cubicBezTo>
                      <a:pt x="5335970" y="1697227"/>
                      <a:pt x="5352174" y="1735847"/>
                      <a:pt x="5363394" y="1771975"/>
                    </a:cubicBezTo>
                    <a:cubicBezTo>
                      <a:pt x="5373366" y="1799382"/>
                      <a:pt x="5385830" y="1825543"/>
                      <a:pt x="5397050" y="1850459"/>
                    </a:cubicBezTo>
                    <a:cubicBezTo>
                      <a:pt x="5405776" y="1871638"/>
                      <a:pt x="5407022" y="1892816"/>
                      <a:pt x="5399542" y="1915240"/>
                    </a:cubicBezTo>
                    <a:cubicBezTo>
                      <a:pt x="5393310" y="1928944"/>
                      <a:pt x="5389570" y="1945139"/>
                      <a:pt x="5383338" y="1957597"/>
                    </a:cubicBezTo>
                    <a:cubicBezTo>
                      <a:pt x="5343450" y="2038573"/>
                      <a:pt x="5349682" y="2124532"/>
                      <a:pt x="5340956" y="2210491"/>
                    </a:cubicBezTo>
                    <a:cubicBezTo>
                      <a:pt x="5332230" y="2293959"/>
                      <a:pt x="5353422" y="2371198"/>
                      <a:pt x="5380844" y="2450928"/>
                    </a:cubicBezTo>
                    <a:cubicBezTo>
                      <a:pt x="5409516" y="2535641"/>
                      <a:pt x="5448158" y="2619109"/>
                      <a:pt x="5458130" y="2710051"/>
                    </a:cubicBezTo>
                    <a:cubicBezTo>
                      <a:pt x="5460622" y="2736213"/>
                      <a:pt x="5460622" y="2762374"/>
                      <a:pt x="5450650" y="2787290"/>
                    </a:cubicBezTo>
                    <a:cubicBezTo>
                      <a:pt x="5428212" y="2844596"/>
                      <a:pt x="5418240" y="2905640"/>
                      <a:pt x="5428212" y="2965438"/>
                    </a:cubicBezTo>
                    <a:cubicBezTo>
                      <a:pt x="5438186" y="3021498"/>
                      <a:pt x="5454390" y="3076313"/>
                      <a:pt x="5490540" y="3122407"/>
                    </a:cubicBezTo>
                    <a:cubicBezTo>
                      <a:pt x="5496772" y="3132373"/>
                      <a:pt x="5503004" y="3141093"/>
                      <a:pt x="5505498" y="3152306"/>
                    </a:cubicBezTo>
                    <a:cubicBezTo>
                      <a:pt x="5511730" y="3205874"/>
                      <a:pt x="5542894" y="3239511"/>
                      <a:pt x="5589016" y="3263180"/>
                    </a:cubicBezTo>
                    <a:cubicBezTo>
                      <a:pt x="5628904" y="3283113"/>
                      <a:pt x="5657574" y="3311766"/>
                      <a:pt x="5666300" y="3359106"/>
                    </a:cubicBezTo>
                    <a:cubicBezTo>
                      <a:pt x="5671286" y="3391496"/>
                      <a:pt x="5693724" y="3421395"/>
                      <a:pt x="5703696" y="3453786"/>
                    </a:cubicBezTo>
                    <a:cubicBezTo>
                      <a:pt x="5707436" y="3467489"/>
                      <a:pt x="5719900" y="3473718"/>
                      <a:pt x="5734858" y="3473718"/>
                    </a:cubicBezTo>
                    <a:cubicBezTo>
                      <a:pt x="5751064" y="3472473"/>
                      <a:pt x="5764776" y="3463752"/>
                      <a:pt x="5767268" y="3448803"/>
                    </a:cubicBezTo>
                    <a:cubicBezTo>
                      <a:pt x="5774748" y="3405200"/>
                      <a:pt x="5800924" y="3366581"/>
                      <a:pt x="5799678" y="3319241"/>
                    </a:cubicBezTo>
                    <a:cubicBezTo>
                      <a:pt x="5799678" y="3279376"/>
                      <a:pt x="5824608" y="3250723"/>
                      <a:pt x="5847046" y="3220824"/>
                    </a:cubicBezTo>
                    <a:cubicBezTo>
                      <a:pt x="5854526" y="3209612"/>
                      <a:pt x="5866990" y="3205874"/>
                      <a:pt x="5879456" y="3207120"/>
                    </a:cubicBezTo>
                    <a:cubicBezTo>
                      <a:pt x="5905634" y="3212103"/>
                      <a:pt x="5911866" y="3197154"/>
                      <a:pt x="5913112" y="3174730"/>
                    </a:cubicBezTo>
                    <a:cubicBezTo>
                      <a:pt x="5914358" y="3161026"/>
                      <a:pt x="5905634" y="3141093"/>
                      <a:pt x="5928070" y="3133619"/>
                    </a:cubicBezTo>
                    <a:cubicBezTo>
                      <a:pt x="5925578" y="3274393"/>
                      <a:pt x="5911866" y="3412675"/>
                      <a:pt x="5885688" y="3549711"/>
                    </a:cubicBezTo>
                    <a:cubicBezTo>
                      <a:pt x="5854526" y="3717892"/>
                      <a:pt x="5817130" y="3884829"/>
                      <a:pt x="5782226" y="4053010"/>
                    </a:cubicBezTo>
                    <a:cubicBezTo>
                      <a:pt x="5778488" y="4070451"/>
                      <a:pt x="5773502" y="4089138"/>
                      <a:pt x="5766022" y="4106579"/>
                    </a:cubicBezTo>
                    <a:cubicBezTo>
                      <a:pt x="5716160" y="4227420"/>
                      <a:pt x="5678766" y="4354490"/>
                      <a:pt x="5627658" y="4475331"/>
                    </a:cubicBezTo>
                    <a:cubicBezTo>
                      <a:pt x="5577796" y="4593681"/>
                      <a:pt x="5519210" y="4709539"/>
                      <a:pt x="5454390" y="4820414"/>
                    </a:cubicBezTo>
                    <a:cubicBezTo>
                      <a:pt x="5434446" y="4854050"/>
                      <a:pt x="5405776" y="4882703"/>
                      <a:pt x="5378352" y="4911356"/>
                    </a:cubicBezTo>
                    <a:cubicBezTo>
                      <a:pt x="5363394" y="4895161"/>
                      <a:pt x="5357160" y="4872737"/>
                      <a:pt x="5343450" y="4855296"/>
                    </a:cubicBezTo>
                    <a:cubicBezTo>
                      <a:pt x="5324752" y="4827889"/>
                      <a:pt x="5301068" y="4815431"/>
                      <a:pt x="5266164" y="4819168"/>
                    </a:cubicBezTo>
                    <a:cubicBezTo>
                      <a:pt x="5217550" y="4824151"/>
                      <a:pt x="5170182" y="4827889"/>
                      <a:pt x="5121568" y="4827889"/>
                    </a:cubicBezTo>
                    <a:cubicBezTo>
                      <a:pt x="5082924" y="4827889"/>
                      <a:pt x="5075446" y="4820414"/>
                      <a:pt x="5071706" y="4783040"/>
                    </a:cubicBezTo>
                    <a:cubicBezTo>
                      <a:pt x="5071706" y="4780549"/>
                      <a:pt x="5070460" y="4779303"/>
                      <a:pt x="5070460" y="4776811"/>
                    </a:cubicBezTo>
                    <a:cubicBezTo>
                      <a:pt x="5067966" y="4765599"/>
                      <a:pt x="5067966" y="4750650"/>
                      <a:pt x="5061734" y="4741929"/>
                    </a:cubicBezTo>
                    <a:cubicBezTo>
                      <a:pt x="5051762" y="4728226"/>
                      <a:pt x="5040542" y="4745667"/>
                      <a:pt x="5030570" y="4746913"/>
                    </a:cubicBezTo>
                    <a:cubicBezTo>
                      <a:pt x="4999408" y="4748158"/>
                      <a:pt x="4970738" y="4746913"/>
                      <a:pt x="4944560" y="4729472"/>
                    </a:cubicBezTo>
                    <a:cubicBezTo>
                      <a:pt x="4924616" y="4715768"/>
                      <a:pt x="4903424" y="4712031"/>
                      <a:pt x="4883480" y="4725734"/>
                    </a:cubicBezTo>
                    <a:cubicBezTo>
                      <a:pt x="4859796" y="4738192"/>
                      <a:pt x="4837358" y="4720751"/>
                      <a:pt x="4812428" y="4730717"/>
                    </a:cubicBezTo>
                    <a:cubicBezTo>
                      <a:pt x="4791238" y="4739438"/>
                      <a:pt x="4763814" y="4739438"/>
                      <a:pt x="4740130" y="4741929"/>
                    </a:cubicBezTo>
                    <a:cubicBezTo>
                      <a:pt x="4730158" y="4714522"/>
                      <a:pt x="4708966" y="4707047"/>
                      <a:pt x="4681542" y="4700818"/>
                    </a:cubicBezTo>
                    <a:cubicBezTo>
                      <a:pt x="4650380" y="4694590"/>
                      <a:pt x="4621710" y="4673411"/>
                      <a:pt x="4586806" y="4682132"/>
                    </a:cubicBezTo>
                    <a:cubicBezTo>
                      <a:pt x="4583066" y="4694590"/>
                      <a:pt x="4593040" y="4698327"/>
                      <a:pt x="4600518" y="4700818"/>
                    </a:cubicBezTo>
                    <a:cubicBezTo>
                      <a:pt x="4637914" y="4720751"/>
                      <a:pt x="4675310" y="4736946"/>
                      <a:pt x="4718938" y="4735701"/>
                    </a:cubicBezTo>
                    <a:cubicBezTo>
                      <a:pt x="4725172" y="4734455"/>
                      <a:pt x="4732650" y="4734455"/>
                      <a:pt x="4737636" y="4739438"/>
                    </a:cubicBezTo>
                    <a:cubicBezTo>
                      <a:pt x="4740130" y="4741929"/>
                      <a:pt x="4740130" y="4744421"/>
                      <a:pt x="4738882" y="4748158"/>
                    </a:cubicBezTo>
                    <a:cubicBezTo>
                      <a:pt x="4701486" y="4773074"/>
                      <a:pt x="4667830" y="4775566"/>
                      <a:pt x="4627942" y="4749404"/>
                    </a:cubicBezTo>
                    <a:cubicBezTo>
                      <a:pt x="4589300" y="4721997"/>
                      <a:pt x="4544424" y="4702064"/>
                      <a:pt x="4510768" y="4665936"/>
                    </a:cubicBezTo>
                    <a:cubicBezTo>
                      <a:pt x="4500796" y="4657216"/>
                      <a:pt x="4489578" y="4649741"/>
                      <a:pt x="4492070" y="4633546"/>
                    </a:cubicBezTo>
                    <a:cubicBezTo>
                      <a:pt x="4533206" y="4618597"/>
                      <a:pt x="4576834" y="4631054"/>
                      <a:pt x="4619216" y="4626071"/>
                    </a:cubicBezTo>
                    <a:cubicBezTo>
                      <a:pt x="4684036" y="4619842"/>
                      <a:pt x="4751348" y="4617351"/>
                      <a:pt x="4814922" y="4637283"/>
                    </a:cubicBezTo>
                    <a:cubicBezTo>
                      <a:pt x="4824894" y="4639775"/>
                      <a:pt x="4834866" y="4638529"/>
                      <a:pt x="4844838" y="4636038"/>
                    </a:cubicBezTo>
                    <a:cubicBezTo>
                      <a:pt x="4857304" y="4631054"/>
                      <a:pt x="4863536" y="4619842"/>
                      <a:pt x="4864782" y="4607385"/>
                    </a:cubicBezTo>
                    <a:cubicBezTo>
                      <a:pt x="4866028" y="4593681"/>
                      <a:pt x="4857304" y="4587452"/>
                      <a:pt x="4846084" y="4583715"/>
                    </a:cubicBezTo>
                    <a:cubicBezTo>
                      <a:pt x="4827386" y="4577486"/>
                      <a:pt x="4807442" y="4573748"/>
                      <a:pt x="4788744" y="4565028"/>
                    </a:cubicBezTo>
                    <a:cubicBezTo>
                      <a:pt x="4778772" y="4560045"/>
                      <a:pt x="4771292" y="4565028"/>
                      <a:pt x="4777526" y="4577486"/>
                    </a:cubicBezTo>
                    <a:cubicBezTo>
                      <a:pt x="4783758" y="4592435"/>
                      <a:pt x="4791238" y="4604893"/>
                      <a:pt x="4773786" y="4614859"/>
                    </a:cubicBezTo>
                    <a:cubicBezTo>
                      <a:pt x="4760074" y="4623580"/>
                      <a:pt x="4747608" y="4616105"/>
                      <a:pt x="4738882" y="4606139"/>
                    </a:cubicBezTo>
                    <a:cubicBezTo>
                      <a:pt x="4726418" y="4593681"/>
                      <a:pt x="4710212" y="4577486"/>
                      <a:pt x="4725172" y="4561290"/>
                    </a:cubicBezTo>
                    <a:cubicBezTo>
                      <a:pt x="4746362" y="4536375"/>
                      <a:pt x="4738882" y="4522671"/>
                      <a:pt x="4713952" y="4508967"/>
                    </a:cubicBezTo>
                    <a:cubicBezTo>
                      <a:pt x="4706474" y="4503984"/>
                      <a:pt x="4700240" y="4497755"/>
                      <a:pt x="4702734" y="4487789"/>
                    </a:cubicBezTo>
                    <a:cubicBezTo>
                      <a:pt x="4705226" y="4476577"/>
                      <a:pt x="4715198" y="4471594"/>
                      <a:pt x="4725172" y="4471594"/>
                    </a:cubicBezTo>
                    <a:cubicBezTo>
                      <a:pt x="4753842" y="4471594"/>
                      <a:pt x="4781264" y="4464119"/>
                      <a:pt x="4808688" y="4456644"/>
                    </a:cubicBezTo>
                    <a:cubicBezTo>
                      <a:pt x="4821154" y="4452907"/>
                      <a:pt x="4833618" y="4455399"/>
                      <a:pt x="4841098" y="4466611"/>
                    </a:cubicBezTo>
                    <a:cubicBezTo>
                      <a:pt x="4848578" y="4476577"/>
                      <a:pt x="4857304" y="4480314"/>
                      <a:pt x="4866028" y="4470348"/>
                    </a:cubicBezTo>
                    <a:cubicBezTo>
                      <a:pt x="4876000" y="4459136"/>
                      <a:pt x="4871014" y="4450416"/>
                      <a:pt x="4859796" y="4442941"/>
                    </a:cubicBezTo>
                    <a:cubicBezTo>
                      <a:pt x="4843592" y="4432974"/>
                      <a:pt x="4834866" y="4419271"/>
                      <a:pt x="4834866" y="4399338"/>
                    </a:cubicBezTo>
                    <a:cubicBezTo>
                      <a:pt x="4836112" y="4379406"/>
                      <a:pt x="4841098" y="4363210"/>
                      <a:pt x="4862290" y="4355736"/>
                    </a:cubicBezTo>
                    <a:cubicBezTo>
                      <a:pt x="4877248" y="4349507"/>
                      <a:pt x="4888466" y="4335803"/>
                      <a:pt x="4908410" y="4330820"/>
                    </a:cubicBezTo>
                    <a:cubicBezTo>
                      <a:pt x="4878494" y="4323345"/>
                      <a:pt x="4867276" y="4303413"/>
                      <a:pt x="4853564" y="4285972"/>
                    </a:cubicBezTo>
                    <a:cubicBezTo>
                      <a:pt x="4847330" y="4277251"/>
                      <a:pt x="4844838" y="4268531"/>
                      <a:pt x="4838606" y="4261056"/>
                    </a:cubicBezTo>
                    <a:cubicBezTo>
                      <a:pt x="4813674" y="4233649"/>
                      <a:pt x="4817414" y="4218699"/>
                      <a:pt x="4849824" y="4203750"/>
                    </a:cubicBezTo>
                    <a:cubicBezTo>
                      <a:pt x="4858550" y="4200013"/>
                      <a:pt x="4867276" y="4196275"/>
                      <a:pt x="4877248" y="4193784"/>
                    </a:cubicBezTo>
                    <a:cubicBezTo>
                      <a:pt x="4895946" y="4188800"/>
                      <a:pt x="4914644" y="4190046"/>
                      <a:pt x="4920876" y="4209979"/>
                    </a:cubicBezTo>
                    <a:cubicBezTo>
                      <a:pt x="4928356" y="4229911"/>
                      <a:pt x="4934588" y="4251090"/>
                      <a:pt x="4904672" y="4262302"/>
                    </a:cubicBezTo>
                    <a:cubicBezTo>
                      <a:pt x="4902178" y="4263548"/>
                      <a:pt x="4910904" y="4268531"/>
                      <a:pt x="4913396" y="4272268"/>
                    </a:cubicBezTo>
                    <a:cubicBezTo>
                      <a:pt x="4917136" y="4278497"/>
                      <a:pt x="4919630" y="4288463"/>
                      <a:pt x="4930848" y="4283480"/>
                    </a:cubicBezTo>
                    <a:cubicBezTo>
                      <a:pt x="4938328" y="4279743"/>
                      <a:pt x="4938328" y="4271022"/>
                      <a:pt x="4939574" y="4263548"/>
                    </a:cubicBezTo>
                    <a:cubicBezTo>
                      <a:pt x="4940820" y="4227420"/>
                      <a:pt x="4948300" y="4221191"/>
                      <a:pt x="4983202" y="4216208"/>
                    </a:cubicBezTo>
                    <a:cubicBezTo>
                      <a:pt x="4995668" y="4214962"/>
                      <a:pt x="5013120" y="4219945"/>
                      <a:pt x="5013120" y="4200013"/>
                    </a:cubicBezTo>
                    <a:cubicBezTo>
                      <a:pt x="5013120" y="4182572"/>
                      <a:pt x="4999408" y="4173851"/>
                      <a:pt x="4981956" y="4173851"/>
                    </a:cubicBezTo>
                    <a:cubicBezTo>
                      <a:pt x="4966998" y="4172605"/>
                      <a:pt x="4952040" y="4173851"/>
                      <a:pt x="4938328" y="4167622"/>
                    </a:cubicBezTo>
                    <a:cubicBezTo>
                      <a:pt x="4922122" y="4160147"/>
                      <a:pt x="4912150" y="4148935"/>
                      <a:pt x="4910904" y="4130248"/>
                    </a:cubicBezTo>
                    <a:cubicBezTo>
                      <a:pt x="4908410" y="4111562"/>
                      <a:pt x="4919630" y="4101595"/>
                      <a:pt x="4934588" y="4095366"/>
                    </a:cubicBezTo>
                    <a:cubicBezTo>
                      <a:pt x="4957026" y="4085400"/>
                      <a:pt x="4975724" y="4070451"/>
                      <a:pt x="4993174" y="4053010"/>
                    </a:cubicBezTo>
                    <a:cubicBezTo>
                      <a:pt x="5004394" y="4043043"/>
                      <a:pt x="5013120" y="4025602"/>
                      <a:pt x="5031816" y="4034323"/>
                    </a:cubicBezTo>
                    <a:cubicBezTo>
                      <a:pt x="5050514" y="4043043"/>
                      <a:pt x="5051762" y="4061730"/>
                      <a:pt x="5049268" y="4079171"/>
                    </a:cubicBezTo>
                    <a:cubicBezTo>
                      <a:pt x="5046776" y="4101595"/>
                      <a:pt x="5049268" y="4120282"/>
                      <a:pt x="5065474" y="4136477"/>
                    </a:cubicBezTo>
                    <a:cubicBezTo>
                      <a:pt x="5084172" y="4155164"/>
                      <a:pt x="5095390" y="4155164"/>
                      <a:pt x="5109102" y="4135232"/>
                    </a:cubicBezTo>
                    <a:cubicBezTo>
                      <a:pt x="5161456" y="4055501"/>
                      <a:pt x="5192620" y="3970788"/>
                      <a:pt x="5173922" y="3873617"/>
                    </a:cubicBezTo>
                    <a:cubicBezTo>
                      <a:pt x="5162702" y="3820048"/>
                      <a:pt x="5177660" y="3773953"/>
                      <a:pt x="5205084" y="3729104"/>
                    </a:cubicBezTo>
                    <a:cubicBezTo>
                      <a:pt x="5225028" y="3696714"/>
                      <a:pt x="5221290" y="3656849"/>
                      <a:pt x="5230014" y="3621967"/>
                    </a:cubicBezTo>
                    <a:cubicBezTo>
                      <a:pt x="5232508" y="3616984"/>
                      <a:pt x="5230014" y="3613246"/>
                      <a:pt x="5232508" y="3609509"/>
                    </a:cubicBezTo>
                    <a:cubicBezTo>
                      <a:pt x="5249960" y="3558432"/>
                      <a:pt x="5241234" y="3512338"/>
                      <a:pt x="5220042" y="3464998"/>
                    </a:cubicBezTo>
                    <a:cubicBezTo>
                      <a:pt x="5217550" y="3451294"/>
                      <a:pt x="5215056" y="3437591"/>
                      <a:pt x="5208824" y="3425133"/>
                    </a:cubicBezTo>
                    <a:cubicBezTo>
                      <a:pt x="5192620" y="3391496"/>
                      <a:pt x="5212564" y="3360352"/>
                      <a:pt x="5218796" y="3329207"/>
                    </a:cubicBezTo>
                    <a:cubicBezTo>
                      <a:pt x="5220042" y="3317995"/>
                      <a:pt x="5235002" y="3322978"/>
                      <a:pt x="5243726" y="3327961"/>
                    </a:cubicBezTo>
                    <a:cubicBezTo>
                      <a:pt x="5252452" y="3332944"/>
                      <a:pt x="5249960" y="3345402"/>
                      <a:pt x="5257438" y="3352877"/>
                    </a:cubicBezTo>
                    <a:cubicBezTo>
                      <a:pt x="5269904" y="3346648"/>
                      <a:pt x="5276136" y="3336682"/>
                      <a:pt x="5272396" y="3325470"/>
                    </a:cubicBezTo>
                    <a:cubicBezTo>
                      <a:pt x="5266164" y="3304291"/>
                      <a:pt x="5263672" y="3279376"/>
                      <a:pt x="5253698" y="3259443"/>
                    </a:cubicBezTo>
                    <a:cubicBezTo>
                      <a:pt x="5233754" y="3222070"/>
                      <a:pt x="5221290" y="3185942"/>
                      <a:pt x="5226276" y="3144831"/>
                    </a:cubicBezTo>
                    <a:cubicBezTo>
                      <a:pt x="5225028" y="3141093"/>
                      <a:pt x="5223782" y="3139848"/>
                      <a:pt x="5221290" y="3139848"/>
                    </a:cubicBezTo>
                    <a:cubicBezTo>
                      <a:pt x="5208824" y="3141093"/>
                      <a:pt x="5195112" y="3153551"/>
                      <a:pt x="5185140" y="3136110"/>
                    </a:cubicBezTo>
                    <a:cubicBezTo>
                      <a:pt x="5177660" y="3123652"/>
                      <a:pt x="5185140" y="3111195"/>
                      <a:pt x="5192620" y="3099982"/>
                    </a:cubicBezTo>
                    <a:cubicBezTo>
                      <a:pt x="5215056" y="3070084"/>
                      <a:pt x="5216304" y="3042676"/>
                      <a:pt x="5197606" y="3007794"/>
                    </a:cubicBezTo>
                    <a:cubicBezTo>
                      <a:pt x="5180154" y="2975404"/>
                      <a:pt x="5191372" y="2949242"/>
                      <a:pt x="5223782" y="2930556"/>
                    </a:cubicBezTo>
                    <a:cubicBezTo>
                      <a:pt x="5232508" y="2925572"/>
                      <a:pt x="5241234" y="2918098"/>
                      <a:pt x="5243726" y="2901903"/>
                    </a:cubicBezTo>
                    <a:cubicBezTo>
                      <a:pt x="5218796" y="2906886"/>
                      <a:pt x="5198852" y="2896919"/>
                      <a:pt x="5183894" y="2878233"/>
                    </a:cubicBezTo>
                    <a:cubicBezTo>
                      <a:pt x="5165196" y="2859546"/>
                      <a:pt x="5150238" y="2842105"/>
                      <a:pt x="5173922" y="2817189"/>
                    </a:cubicBezTo>
                    <a:cubicBezTo>
                      <a:pt x="5178908" y="2812206"/>
                      <a:pt x="5178908" y="2802240"/>
                      <a:pt x="5177660" y="2794765"/>
                    </a:cubicBezTo>
                    <a:cubicBezTo>
                      <a:pt x="5173922" y="2774832"/>
                      <a:pt x="5178908" y="2759883"/>
                      <a:pt x="5197606" y="2747425"/>
                    </a:cubicBezTo>
                    <a:cubicBezTo>
                      <a:pt x="5211318" y="2736213"/>
                      <a:pt x="5211318" y="2722509"/>
                      <a:pt x="5203838" y="2705068"/>
                    </a:cubicBezTo>
                    <a:cubicBezTo>
                      <a:pt x="5181400" y="2662712"/>
                      <a:pt x="5182646" y="2661466"/>
                      <a:pt x="5132786" y="2666449"/>
                    </a:cubicBezTo>
                    <a:cubicBezTo>
                      <a:pt x="5119074" y="2667695"/>
                      <a:pt x="5107856" y="2666449"/>
                      <a:pt x="5099130" y="2656483"/>
                    </a:cubicBezTo>
                    <a:cubicBezTo>
                      <a:pt x="5085418" y="2640287"/>
                      <a:pt x="5070460" y="2622846"/>
                      <a:pt x="5055502" y="2606651"/>
                    </a:cubicBezTo>
                    <a:cubicBezTo>
                      <a:pt x="5051762" y="2601668"/>
                      <a:pt x="5048022" y="2594193"/>
                      <a:pt x="5049268" y="2587964"/>
                    </a:cubicBezTo>
                    <a:cubicBezTo>
                      <a:pt x="5061734" y="2558066"/>
                      <a:pt x="5049268" y="2530658"/>
                      <a:pt x="5036804" y="2504497"/>
                    </a:cubicBezTo>
                    <a:cubicBezTo>
                      <a:pt x="5030570" y="2489547"/>
                      <a:pt x="5033064" y="2474598"/>
                      <a:pt x="5034310" y="2458403"/>
                    </a:cubicBezTo>
                    <a:cubicBezTo>
                      <a:pt x="5038050" y="2423521"/>
                      <a:pt x="5025584" y="2403588"/>
                      <a:pt x="4991928" y="2396113"/>
                    </a:cubicBezTo>
                    <a:cubicBezTo>
                      <a:pt x="4965750" y="2389884"/>
                      <a:pt x="4958272" y="2374935"/>
                      <a:pt x="4948300" y="2350019"/>
                    </a:cubicBezTo>
                    <a:cubicBezTo>
                      <a:pt x="4932094" y="2312646"/>
                      <a:pt x="4944560" y="2283993"/>
                      <a:pt x="4963258" y="2256585"/>
                    </a:cubicBezTo>
                    <a:cubicBezTo>
                      <a:pt x="4959518" y="2250356"/>
                      <a:pt x="4958272" y="2249111"/>
                      <a:pt x="4955778" y="2249111"/>
                    </a:cubicBezTo>
                    <a:cubicBezTo>
                      <a:pt x="4942066" y="2247865"/>
                      <a:pt x="4924616" y="2247865"/>
                      <a:pt x="4920876" y="2231670"/>
                    </a:cubicBezTo>
                    <a:cubicBezTo>
                      <a:pt x="4917136" y="2212983"/>
                      <a:pt x="4933342" y="2206754"/>
                      <a:pt x="4943314" y="2198033"/>
                    </a:cubicBezTo>
                    <a:cubicBezTo>
                      <a:pt x="4986942" y="2161906"/>
                      <a:pt x="5023092" y="2119549"/>
                      <a:pt x="5046776" y="2067226"/>
                    </a:cubicBezTo>
                    <a:cubicBezTo>
                      <a:pt x="5065474" y="2024869"/>
                      <a:pt x="5033064" y="1980021"/>
                      <a:pt x="4986942" y="1983758"/>
                    </a:cubicBezTo>
                    <a:cubicBezTo>
                      <a:pt x="4973230" y="1985004"/>
                      <a:pt x="4959518" y="1987496"/>
                      <a:pt x="4949546" y="1977529"/>
                    </a:cubicBezTo>
                    <a:cubicBezTo>
                      <a:pt x="4943314" y="1970055"/>
                      <a:pt x="4947054" y="1962580"/>
                      <a:pt x="4952040" y="1956351"/>
                    </a:cubicBezTo>
                    <a:cubicBezTo>
                      <a:pt x="4962012" y="1941402"/>
                      <a:pt x="4975724" y="1933927"/>
                      <a:pt x="4990682" y="1940156"/>
                    </a:cubicBezTo>
                    <a:cubicBezTo>
                      <a:pt x="5021844" y="1953859"/>
                      <a:pt x="5038050" y="1936418"/>
                      <a:pt x="5054254" y="1915240"/>
                    </a:cubicBezTo>
                    <a:cubicBezTo>
                      <a:pt x="5072952" y="1890324"/>
                      <a:pt x="5087910" y="1862917"/>
                      <a:pt x="5109102" y="1840493"/>
                    </a:cubicBezTo>
                    <a:cubicBezTo>
                      <a:pt x="5122814" y="1824298"/>
                      <a:pt x="5136526" y="1809348"/>
                      <a:pt x="5157716" y="1803119"/>
                    </a:cubicBezTo>
                    <a:cubicBezTo>
                      <a:pt x="5165196" y="1800628"/>
                      <a:pt x="5175168" y="1799382"/>
                      <a:pt x="5173922" y="1789416"/>
                    </a:cubicBezTo>
                    <a:cubicBezTo>
                      <a:pt x="5173922" y="1778204"/>
                      <a:pt x="5162702" y="1776958"/>
                      <a:pt x="5153976" y="1775712"/>
                    </a:cubicBezTo>
                    <a:cubicBezTo>
                      <a:pt x="5134032" y="1774466"/>
                      <a:pt x="5114088" y="1773220"/>
                      <a:pt x="5095390" y="1765746"/>
                    </a:cubicBezTo>
                    <a:cubicBezTo>
                      <a:pt x="5080432" y="1760762"/>
                      <a:pt x="5069212" y="1765746"/>
                      <a:pt x="5069212" y="1784432"/>
                    </a:cubicBezTo>
                    <a:cubicBezTo>
                      <a:pt x="5067966" y="1790661"/>
                      <a:pt x="5069212" y="1796890"/>
                      <a:pt x="5065474" y="1803119"/>
                    </a:cubicBezTo>
                    <a:cubicBezTo>
                      <a:pt x="5055502" y="1821806"/>
                      <a:pt x="5044282" y="1839247"/>
                      <a:pt x="5020598" y="1836755"/>
                    </a:cubicBezTo>
                    <a:cubicBezTo>
                      <a:pt x="4995668" y="1834264"/>
                      <a:pt x="4995668" y="1813086"/>
                      <a:pt x="4993174" y="1794399"/>
                    </a:cubicBezTo>
                    <a:cubicBezTo>
                      <a:pt x="4993174" y="1788170"/>
                      <a:pt x="4991928" y="1780695"/>
                      <a:pt x="4993174" y="1774466"/>
                    </a:cubicBezTo>
                    <a:cubicBezTo>
                      <a:pt x="5010626" y="1728372"/>
                      <a:pt x="4981956" y="1692244"/>
                      <a:pt x="4969490" y="1652379"/>
                    </a:cubicBezTo>
                    <a:cubicBezTo>
                      <a:pt x="4963258" y="1632446"/>
                      <a:pt x="4942066" y="1624972"/>
                      <a:pt x="4925862" y="1615005"/>
                    </a:cubicBezTo>
                    <a:cubicBezTo>
                      <a:pt x="4914644" y="1608777"/>
                      <a:pt x="4899686" y="1603793"/>
                      <a:pt x="4900932" y="1587598"/>
                    </a:cubicBezTo>
                    <a:cubicBezTo>
                      <a:pt x="4903424" y="1568911"/>
                      <a:pt x="4915890" y="1560191"/>
                      <a:pt x="4929602" y="1552716"/>
                    </a:cubicBezTo>
                    <a:cubicBezTo>
                      <a:pt x="4949546" y="1542750"/>
                      <a:pt x="4970738" y="1547733"/>
                      <a:pt x="4990682" y="1546487"/>
                    </a:cubicBezTo>
                    <a:cubicBezTo>
                      <a:pt x="4993174" y="1532784"/>
                      <a:pt x="4984448" y="1526555"/>
                      <a:pt x="4979462" y="1519080"/>
                    </a:cubicBezTo>
                    <a:cubicBezTo>
                      <a:pt x="4965750" y="1491673"/>
                      <a:pt x="4973230" y="1482952"/>
                      <a:pt x="4998160" y="1468003"/>
                    </a:cubicBezTo>
                    <a:cubicBezTo>
                      <a:pt x="5051762" y="1435612"/>
                      <a:pt x="5111594" y="1444333"/>
                      <a:pt x="5167688" y="1433121"/>
                    </a:cubicBezTo>
                    <a:cubicBezTo>
                      <a:pt x="5192620" y="1428138"/>
                      <a:pt x="5216304" y="1424400"/>
                      <a:pt x="5238740" y="1408205"/>
                    </a:cubicBezTo>
                    <a:cubicBezTo>
                      <a:pt x="5242480" y="1405091"/>
                      <a:pt x="5247154" y="1401976"/>
                      <a:pt x="5252296" y="1400731"/>
                    </a:cubicBezTo>
                    <a:close/>
                    <a:moveTo>
                      <a:pt x="1171976" y="928601"/>
                    </a:moveTo>
                    <a:lnTo>
                      <a:pt x="1169990" y="928758"/>
                    </a:lnTo>
                    <a:lnTo>
                      <a:pt x="1172974" y="928924"/>
                    </a:lnTo>
                    <a:close/>
                    <a:moveTo>
                      <a:pt x="1108716" y="907601"/>
                    </a:moveTo>
                    <a:lnTo>
                      <a:pt x="1105880" y="908956"/>
                    </a:lnTo>
                    <a:lnTo>
                      <a:pt x="1108754" y="909274"/>
                    </a:lnTo>
                    <a:lnTo>
                      <a:pt x="1116228" y="913561"/>
                    </a:lnTo>
                    <a:lnTo>
                      <a:pt x="1116132" y="913446"/>
                    </a:lnTo>
                    <a:cubicBezTo>
                      <a:pt x="1113146" y="910413"/>
                      <a:pt x="1110710" y="908543"/>
                      <a:pt x="1108716" y="907601"/>
                    </a:cubicBezTo>
                    <a:close/>
                    <a:moveTo>
                      <a:pt x="4447666" y="390148"/>
                    </a:moveTo>
                    <a:cubicBezTo>
                      <a:pt x="4490014" y="423757"/>
                      <a:pt x="4531120" y="457367"/>
                      <a:pt x="4573468" y="490976"/>
                    </a:cubicBezTo>
                    <a:cubicBezTo>
                      <a:pt x="4572224" y="504669"/>
                      <a:pt x="4542330" y="509648"/>
                      <a:pt x="4554786" y="522096"/>
                    </a:cubicBezTo>
                    <a:cubicBezTo>
                      <a:pt x="4569732" y="538279"/>
                      <a:pt x="4593398" y="529565"/>
                      <a:pt x="4612082" y="518362"/>
                    </a:cubicBezTo>
                    <a:cubicBezTo>
                      <a:pt x="4629520" y="527075"/>
                      <a:pt x="4640730" y="542013"/>
                      <a:pt x="4653186" y="555706"/>
                    </a:cubicBezTo>
                    <a:cubicBezTo>
                      <a:pt x="4651940" y="574378"/>
                      <a:pt x="4638238" y="571888"/>
                      <a:pt x="4627028" y="570643"/>
                    </a:cubicBezTo>
                    <a:cubicBezTo>
                      <a:pt x="4578452" y="568154"/>
                      <a:pt x="4531120" y="560685"/>
                      <a:pt x="4483788" y="580602"/>
                    </a:cubicBezTo>
                    <a:cubicBezTo>
                      <a:pt x="4463858" y="589315"/>
                      <a:pt x="4445174" y="574378"/>
                      <a:pt x="4440192" y="551971"/>
                    </a:cubicBezTo>
                    <a:cubicBezTo>
                      <a:pt x="4433964" y="527075"/>
                      <a:pt x="4420262" y="510893"/>
                      <a:pt x="4395352" y="504669"/>
                    </a:cubicBezTo>
                    <a:cubicBezTo>
                      <a:pt x="4382896" y="502179"/>
                      <a:pt x="4374176" y="492221"/>
                      <a:pt x="4364212" y="485997"/>
                    </a:cubicBezTo>
                    <a:cubicBezTo>
                      <a:pt x="4348020" y="476039"/>
                      <a:pt x="4330582" y="469815"/>
                      <a:pt x="4310652" y="478528"/>
                    </a:cubicBezTo>
                    <a:cubicBezTo>
                      <a:pt x="4299442" y="482263"/>
                      <a:pt x="4293214" y="490976"/>
                      <a:pt x="4293214" y="503424"/>
                    </a:cubicBezTo>
                    <a:cubicBezTo>
                      <a:pt x="4291968" y="514627"/>
                      <a:pt x="4298196" y="522096"/>
                      <a:pt x="4308160" y="527075"/>
                    </a:cubicBezTo>
                    <a:cubicBezTo>
                      <a:pt x="4313144" y="529565"/>
                      <a:pt x="4320616" y="532055"/>
                      <a:pt x="4325598" y="534544"/>
                    </a:cubicBezTo>
                    <a:cubicBezTo>
                      <a:pt x="4338054" y="543258"/>
                      <a:pt x="4343036" y="554461"/>
                      <a:pt x="4330582" y="564419"/>
                    </a:cubicBezTo>
                    <a:cubicBezTo>
                      <a:pt x="4316880" y="575622"/>
                      <a:pt x="4306916" y="590560"/>
                      <a:pt x="4298196" y="605498"/>
                    </a:cubicBezTo>
                    <a:cubicBezTo>
                      <a:pt x="4286986" y="622925"/>
                      <a:pt x="4269548" y="626659"/>
                      <a:pt x="4252110" y="622925"/>
                    </a:cubicBezTo>
                    <a:cubicBezTo>
                      <a:pt x="4229690" y="617946"/>
                      <a:pt x="4212252" y="622925"/>
                      <a:pt x="4199796" y="641597"/>
                    </a:cubicBezTo>
                    <a:cubicBezTo>
                      <a:pt x="4187340" y="661513"/>
                      <a:pt x="4194814" y="678941"/>
                      <a:pt x="4203532" y="697612"/>
                    </a:cubicBezTo>
                    <a:cubicBezTo>
                      <a:pt x="4237162" y="777279"/>
                      <a:pt x="4305670" y="810889"/>
                      <a:pt x="4381650" y="834540"/>
                    </a:cubicBezTo>
                    <a:cubicBezTo>
                      <a:pt x="4410298" y="842009"/>
                      <a:pt x="4436456" y="851967"/>
                      <a:pt x="4456384" y="874373"/>
                    </a:cubicBezTo>
                    <a:cubicBezTo>
                      <a:pt x="4470086" y="890556"/>
                      <a:pt x="4475068" y="905494"/>
                      <a:pt x="4462612" y="925410"/>
                    </a:cubicBezTo>
                    <a:cubicBezTo>
                      <a:pt x="4455138" y="934124"/>
                      <a:pt x="4451402" y="944082"/>
                      <a:pt x="4446420" y="954041"/>
                    </a:cubicBezTo>
                    <a:cubicBezTo>
                      <a:pt x="4440192" y="966489"/>
                      <a:pt x="4431472" y="972713"/>
                      <a:pt x="4417772" y="961509"/>
                    </a:cubicBezTo>
                    <a:cubicBezTo>
                      <a:pt x="4412790" y="957775"/>
                      <a:pt x="4407806" y="950306"/>
                      <a:pt x="4401580" y="957775"/>
                    </a:cubicBezTo>
                    <a:cubicBezTo>
                      <a:pt x="4395352" y="963999"/>
                      <a:pt x="4396596" y="972713"/>
                      <a:pt x="4399088" y="978937"/>
                    </a:cubicBezTo>
                    <a:cubicBezTo>
                      <a:pt x="4402824" y="987650"/>
                      <a:pt x="4410298" y="993874"/>
                      <a:pt x="4417772" y="997609"/>
                    </a:cubicBezTo>
                    <a:cubicBezTo>
                      <a:pt x="4433964" y="1005077"/>
                      <a:pt x="4441438" y="1016280"/>
                      <a:pt x="4441438" y="1033708"/>
                    </a:cubicBezTo>
                    <a:cubicBezTo>
                      <a:pt x="4441438" y="1052380"/>
                      <a:pt x="4457630" y="1077275"/>
                      <a:pt x="4440192" y="1089723"/>
                    </a:cubicBezTo>
                    <a:cubicBezTo>
                      <a:pt x="4420262" y="1105906"/>
                      <a:pt x="4394106" y="1118354"/>
                      <a:pt x="4369194" y="1128312"/>
                    </a:cubicBezTo>
                    <a:cubicBezTo>
                      <a:pt x="4353002" y="1133291"/>
                      <a:pt x="4340546" y="1118354"/>
                      <a:pt x="4329336" y="1108395"/>
                    </a:cubicBezTo>
                    <a:cubicBezTo>
                      <a:pt x="4314388" y="1093458"/>
                      <a:pt x="4298196" y="1089723"/>
                      <a:pt x="4278266" y="1100927"/>
                    </a:cubicBezTo>
                    <a:cubicBezTo>
                      <a:pt x="4255846" y="1113375"/>
                      <a:pt x="4229690" y="1119599"/>
                      <a:pt x="4203532" y="1120843"/>
                    </a:cubicBezTo>
                    <a:cubicBezTo>
                      <a:pt x="4182358" y="1122088"/>
                      <a:pt x="4168656" y="1129557"/>
                      <a:pt x="4169902" y="1153208"/>
                    </a:cubicBezTo>
                    <a:cubicBezTo>
                      <a:pt x="4171148" y="1169390"/>
                      <a:pt x="4162428" y="1183083"/>
                      <a:pt x="4152464" y="1195531"/>
                    </a:cubicBezTo>
                    <a:cubicBezTo>
                      <a:pt x="4133780" y="1214203"/>
                      <a:pt x="4133780" y="1239099"/>
                      <a:pt x="4126306" y="1261505"/>
                    </a:cubicBezTo>
                    <a:cubicBezTo>
                      <a:pt x="4122570" y="1273953"/>
                      <a:pt x="4130044" y="1273953"/>
                      <a:pt x="4137516" y="1276443"/>
                    </a:cubicBezTo>
                    <a:cubicBezTo>
                      <a:pt x="4178620" y="1293870"/>
                      <a:pt x="4184848" y="1315031"/>
                      <a:pt x="4157446" y="1347396"/>
                    </a:cubicBezTo>
                    <a:cubicBezTo>
                      <a:pt x="4146236" y="1359844"/>
                      <a:pt x="4148726" y="1366068"/>
                      <a:pt x="4159938" y="1373537"/>
                    </a:cubicBezTo>
                    <a:cubicBezTo>
                      <a:pt x="4169902" y="1382250"/>
                      <a:pt x="4179866" y="1394698"/>
                      <a:pt x="4171148" y="1408391"/>
                    </a:cubicBezTo>
                    <a:cubicBezTo>
                      <a:pt x="4157446" y="1425818"/>
                      <a:pt x="4137516" y="1428308"/>
                      <a:pt x="4116342" y="1427063"/>
                    </a:cubicBezTo>
                    <a:cubicBezTo>
                      <a:pt x="4101396" y="1424574"/>
                      <a:pt x="4096412" y="1410881"/>
                      <a:pt x="4095168" y="1397188"/>
                    </a:cubicBezTo>
                    <a:cubicBezTo>
                      <a:pt x="4088940" y="1338683"/>
                      <a:pt x="4087694" y="1336193"/>
                      <a:pt x="4061536" y="1301339"/>
                    </a:cubicBezTo>
                    <a:cubicBezTo>
                      <a:pt x="4052818" y="1310052"/>
                      <a:pt x="4050326" y="1320011"/>
                      <a:pt x="4044098" y="1328724"/>
                    </a:cubicBezTo>
                    <a:cubicBezTo>
                      <a:pt x="4011714" y="1384740"/>
                      <a:pt x="3969364" y="1400922"/>
                      <a:pt x="3909576" y="1378516"/>
                    </a:cubicBezTo>
                    <a:cubicBezTo>
                      <a:pt x="3875946" y="1367313"/>
                      <a:pt x="3844806" y="1359844"/>
                      <a:pt x="3806194" y="1368558"/>
                    </a:cubicBezTo>
                    <a:cubicBezTo>
                      <a:pt x="3822386" y="1377271"/>
                      <a:pt x="3837332" y="1377271"/>
                      <a:pt x="3849788" y="1383495"/>
                    </a:cubicBezTo>
                    <a:cubicBezTo>
                      <a:pt x="3867226" y="1390964"/>
                      <a:pt x="3875946" y="1403412"/>
                      <a:pt x="3877192" y="1422084"/>
                    </a:cubicBezTo>
                    <a:cubicBezTo>
                      <a:pt x="3877192" y="1442001"/>
                      <a:pt x="3860998" y="1438266"/>
                      <a:pt x="3848544" y="1440756"/>
                    </a:cubicBezTo>
                    <a:cubicBezTo>
                      <a:pt x="3834842" y="1444490"/>
                      <a:pt x="3828614" y="1454449"/>
                      <a:pt x="3827368" y="1468141"/>
                    </a:cubicBezTo>
                    <a:cubicBezTo>
                      <a:pt x="3826122" y="1474365"/>
                      <a:pt x="3828614" y="1481834"/>
                      <a:pt x="3834842" y="1484324"/>
                    </a:cubicBezTo>
                    <a:cubicBezTo>
                      <a:pt x="3848544" y="1489303"/>
                      <a:pt x="3859754" y="1481834"/>
                      <a:pt x="3867226" y="1473121"/>
                    </a:cubicBezTo>
                    <a:cubicBezTo>
                      <a:pt x="3883420" y="1454449"/>
                      <a:pt x="3888402" y="1432042"/>
                      <a:pt x="3880928" y="1408391"/>
                    </a:cubicBezTo>
                    <a:cubicBezTo>
                      <a:pt x="3877192" y="1397188"/>
                      <a:pt x="3874700" y="1385985"/>
                      <a:pt x="3888402" y="1379761"/>
                    </a:cubicBezTo>
                    <a:cubicBezTo>
                      <a:pt x="3899612" y="1374782"/>
                      <a:pt x="3909576" y="1379761"/>
                      <a:pt x="3918296" y="1388474"/>
                    </a:cubicBezTo>
                    <a:cubicBezTo>
                      <a:pt x="3933242" y="1403412"/>
                      <a:pt x="3941962" y="1420839"/>
                      <a:pt x="3930752" y="1444490"/>
                    </a:cubicBezTo>
                    <a:cubicBezTo>
                      <a:pt x="3912068" y="1484324"/>
                      <a:pt x="3899612" y="1526647"/>
                      <a:pt x="3875946" y="1563991"/>
                    </a:cubicBezTo>
                    <a:cubicBezTo>
                      <a:pt x="3859754" y="1591376"/>
                      <a:pt x="3858508" y="1620007"/>
                      <a:pt x="3874700" y="1648637"/>
                    </a:cubicBezTo>
                    <a:cubicBezTo>
                      <a:pt x="3893384" y="1682246"/>
                      <a:pt x="3893384" y="1720835"/>
                      <a:pt x="3917050" y="1751955"/>
                    </a:cubicBezTo>
                    <a:cubicBezTo>
                      <a:pt x="3918296" y="1756934"/>
                      <a:pt x="3919540" y="1761913"/>
                      <a:pt x="3920786" y="1766892"/>
                    </a:cubicBezTo>
                    <a:cubicBezTo>
                      <a:pt x="3920786" y="1774361"/>
                      <a:pt x="3920786" y="1779340"/>
                      <a:pt x="3923278" y="1786809"/>
                    </a:cubicBezTo>
                    <a:cubicBezTo>
                      <a:pt x="3933242" y="1825398"/>
                      <a:pt x="3929506" y="1830377"/>
                      <a:pt x="3889648" y="1834111"/>
                    </a:cubicBezTo>
                    <a:cubicBezTo>
                      <a:pt x="3883420" y="1832867"/>
                      <a:pt x="3879682" y="1832867"/>
                      <a:pt x="3874700" y="1830377"/>
                    </a:cubicBezTo>
                    <a:cubicBezTo>
                      <a:pt x="3852280" y="1822908"/>
                      <a:pt x="3832350" y="1812950"/>
                      <a:pt x="3831104" y="1785564"/>
                    </a:cubicBezTo>
                    <a:cubicBezTo>
                      <a:pt x="3828614" y="1763158"/>
                      <a:pt x="3816158" y="1773116"/>
                      <a:pt x="3804948" y="1776851"/>
                    </a:cubicBezTo>
                    <a:cubicBezTo>
                      <a:pt x="3801212" y="1779340"/>
                      <a:pt x="3796228" y="1779340"/>
                      <a:pt x="3792492" y="1780585"/>
                    </a:cubicBezTo>
                    <a:cubicBezTo>
                      <a:pt x="3782528" y="1781830"/>
                      <a:pt x="3771318" y="1780585"/>
                      <a:pt x="3762598" y="1780585"/>
                    </a:cubicBezTo>
                    <a:cubicBezTo>
                      <a:pt x="3711530" y="1783075"/>
                      <a:pt x="3692846" y="1755689"/>
                      <a:pt x="3704056" y="1703408"/>
                    </a:cubicBezTo>
                    <a:cubicBezTo>
                      <a:pt x="3710284" y="1668554"/>
                      <a:pt x="3706548" y="1637434"/>
                      <a:pt x="3697828" y="1606314"/>
                    </a:cubicBezTo>
                    <a:cubicBezTo>
                      <a:pt x="3687864" y="1567725"/>
                      <a:pt x="3695338" y="1556522"/>
                      <a:pt x="3736442" y="1561501"/>
                    </a:cubicBezTo>
                    <a:cubicBezTo>
                      <a:pt x="3741424" y="1561501"/>
                      <a:pt x="3745160" y="1562746"/>
                      <a:pt x="3750142" y="1561501"/>
                    </a:cubicBezTo>
                    <a:cubicBezTo>
                      <a:pt x="3763844" y="1560256"/>
                      <a:pt x="3773808" y="1550298"/>
                      <a:pt x="3777546" y="1537850"/>
                    </a:cubicBezTo>
                    <a:cubicBezTo>
                      <a:pt x="3782528" y="1522912"/>
                      <a:pt x="3768826" y="1519178"/>
                      <a:pt x="3760108" y="1514199"/>
                    </a:cubicBezTo>
                    <a:cubicBezTo>
                      <a:pt x="3726476" y="1494282"/>
                      <a:pt x="3725230" y="1490548"/>
                      <a:pt x="3733950" y="1454449"/>
                    </a:cubicBezTo>
                    <a:cubicBezTo>
                      <a:pt x="3721494" y="1450714"/>
                      <a:pt x="3712776" y="1459428"/>
                      <a:pt x="3704056" y="1463162"/>
                    </a:cubicBezTo>
                    <a:cubicBezTo>
                      <a:pt x="3689110" y="1469386"/>
                      <a:pt x="3674162" y="1473121"/>
                      <a:pt x="3661706" y="1459428"/>
                    </a:cubicBezTo>
                    <a:cubicBezTo>
                      <a:pt x="3650496" y="1445735"/>
                      <a:pt x="3651742" y="1430797"/>
                      <a:pt x="3660460" y="1415860"/>
                    </a:cubicBezTo>
                    <a:cubicBezTo>
                      <a:pt x="3681636" y="1382250"/>
                      <a:pt x="3681636" y="1382250"/>
                      <a:pt x="3666688" y="1343662"/>
                    </a:cubicBezTo>
                    <a:cubicBezTo>
                      <a:pt x="3641778" y="1353620"/>
                      <a:pt x="3620602" y="1363579"/>
                      <a:pt x="3631812" y="1397188"/>
                    </a:cubicBezTo>
                    <a:cubicBezTo>
                      <a:pt x="3634304" y="1407146"/>
                      <a:pt x="3628076" y="1414615"/>
                      <a:pt x="3623094" y="1422084"/>
                    </a:cubicBezTo>
                    <a:cubicBezTo>
                      <a:pt x="3610638" y="1434532"/>
                      <a:pt x="3604410" y="1448225"/>
                      <a:pt x="3600674" y="1465652"/>
                    </a:cubicBezTo>
                    <a:cubicBezTo>
                      <a:pt x="3593200" y="1494282"/>
                      <a:pt x="3573270" y="1504240"/>
                      <a:pt x="3543376" y="1493037"/>
                    </a:cubicBezTo>
                    <a:cubicBezTo>
                      <a:pt x="3533412" y="1489303"/>
                      <a:pt x="3530920" y="1493037"/>
                      <a:pt x="3524694" y="1499261"/>
                    </a:cubicBezTo>
                    <a:cubicBezTo>
                      <a:pt x="3494800" y="1534116"/>
                      <a:pt x="3494800" y="1534116"/>
                      <a:pt x="3456186" y="1506730"/>
                    </a:cubicBezTo>
                    <a:cubicBezTo>
                      <a:pt x="3453696" y="1505485"/>
                      <a:pt x="3451204" y="1504240"/>
                      <a:pt x="3446222" y="1505485"/>
                    </a:cubicBezTo>
                    <a:cubicBezTo>
                      <a:pt x="3441240" y="1517933"/>
                      <a:pt x="3451204" y="1527892"/>
                      <a:pt x="3453696" y="1539095"/>
                    </a:cubicBezTo>
                    <a:cubicBezTo>
                      <a:pt x="3459924" y="1567725"/>
                      <a:pt x="3446222" y="1585152"/>
                      <a:pt x="3420064" y="1580173"/>
                    </a:cubicBezTo>
                    <a:cubicBezTo>
                      <a:pt x="3385188" y="1572704"/>
                      <a:pt x="3354050" y="1577683"/>
                      <a:pt x="3320418" y="1590131"/>
                    </a:cubicBezTo>
                    <a:cubicBezTo>
                      <a:pt x="3285542" y="1605069"/>
                      <a:pt x="3265614" y="1585152"/>
                      <a:pt x="3264368" y="1541584"/>
                    </a:cubicBezTo>
                    <a:cubicBezTo>
                      <a:pt x="3264368" y="1531626"/>
                      <a:pt x="3273086" y="1517933"/>
                      <a:pt x="3259386" y="1511709"/>
                    </a:cubicBezTo>
                    <a:cubicBezTo>
                      <a:pt x="3250666" y="1507975"/>
                      <a:pt x="3243192" y="1519178"/>
                      <a:pt x="3235720" y="1525402"/>
                    </a:cubicBezTo>
                    <a:cubicBezTo>
                      <a:pt x="3205826" y="1547808"/>
                      <a:pt x="3169704" y="1540340"/>
                      <a:pt x="3152266" y="1505485"/>
                    </a:cubicBezTo>
                    <a:cubicBezTo>
                      <a:pt x="3146038" y="1494282"/>
                      <a:pt x="3142302" y="1478100"/>
                      <a:pt x="3126108" y="1488058"/>
                    </a:cubicBezTo>
                    <a:cubicBezTo>
                      <a:pt x="3112408" y="1496772"/>
                      <a:pt x="3108670" y="1509220"/>
                      <a:pt x="3121126" y="1526647"/>
                    </a:cubicBezTo>
                    <a:cubicBezTo>
                      <a:pt x="3136074" y="1545319"/>
                      <a:pt x="3129846" y="1567725"/>
                      <a:pt x="3111162" y="1580173"/>
                    </a:cubicBezTo>
                    <a:cubicBezTo>
                      <a:pt x="3104934" y="1583907"/>
                      <a:pt x="3094970" y="1588887"/>
                      <a:pt x="3093724" y="1583907"/>
                    </a:cubicBezTo>
                    <a:cubicBezTo>
                      <a:pt x="3080022" y="1555277"/>
                      <a:pt x="3031444" y="1555277"/>
                      <a:pt x="3031444" y="1514199"/>
                    </a:cubicBezTo>
                    <a:cubicBezTo>
                      <a:pt x="2987850" y="1539095"/>
                      <a:pt x="2962938" y="1505485"/>
                      <a:pt x="2940518" y="1479345"/>
                    </a:cubicBezTo>
                    <a:cubicBezTo>
                      <a:pt x="2919342" y="1456938"/>
                      <a:pt x="2903150" y="1446980"/>
                      <a:pt x="2870766" y="1454449"/>
                    </a:cubicBezTo>
                    <a:cubicBezTo>
                      <a:pt x="2843362" y="1461917"/>
                      <a:pt x="2814714" y="1446980"/>
                      <a:pt x="2788558" y="1437021"/>
                    </a:cubicBezTo>
                    <a:cubicBezTo>
                      <a:pt x="2767382" y="1430797"/>
                      <a:pt x="2761154" y="1383495"/>
                      <a:pt x="2776102" y="1357355"/>
                    </a:cubicBezTo>
                    <a:cubicBezTo>
                      <a:pt x="2783574" y="1346151"/>
                      <a:pt x="2787312" y="1338683"/>
                      <a:pt x="2783574" y="1324990"/>
                    </a:cubicBezTo>
                    <a:cubicBezTo>
                      <a:pt x="2771120" y="1290136"/>
                      <a:pt x="2796030" y="1256526"/>
                      <a:pt x="2832152" y="1260260"/>
                    </a:cubicBezTo>
                    <a:cubicBezTo>
                      <a:pt x="2857064" y="1262750"/>
                      <a:pt x="2853328" y="1257771"/>
                      <a:pt x="2848344" y="1237854"/>
                    </a:cubicBezTo>
                    <a:cubicBezTo>
                      <a:pt x="2834644" y="1169390"/>
                      <a:pt x="2769874" y="1168146"/>
                      <a:pt x="2723788" y="1142005"/>
                    </a:cubicBezTo>
                    <a:cubicBezTo>
                      <a:pt x="2695140" y="1124578"/>
                      <a:pt x="2659018" y="1123333"/>
                      <a:pt x="2629124" y="1108395"/>
                    </a:cubicBezTo>
                    <a:cubicBezTo>
                      <a:pt x="2605458" y="1079765"/>
                      <a:pt x="2583038" y="1051135"/>
                      <a:pt x="2544424" y="1044911"/>
                    </a:cubicBezTo>
                    <a:cubicBezTo>
                      <a:pt x="2534460" y="1042421"/>
                      <a:pt x="2524496" y="1039932"/>
                      <a:pt x="2515776" y="1034952"/>
                    </a:cubicBezTo>
                    <a:cubicBezTo>
                      <a:pt x="2489618" y="1023749"/>
                      <a:pt x="2463462" y="1015036"/>
                      <a:pt x="2439796" y="1039932"/>
                    </a:cubicBezTo>
                    <a:cubicBezTo>
                      <a:pt x="2431076" y="993874"/>
                      <a:pt x="2412394" y="942838"/>
                      <a:pt x="2417376" y="899269"/>
                    </a:cubicBezTo>
                    <a:cubicBezTo>
                      <a:pt x="2422358" y="846988"/>
                      <a:pt x="2443532" y="818358"/>
                      <a:pt x="2504566" y="810889"/>
                    </a:cubicBezTo>
                    <a:cubicBezTo>
                      <a:pt x="2585528" y="799686"/>
                      <a:pt x="2655280" y="820847"/>
                      <a:pt x="2727524" y="846988"/>
                    </a:cubicBezTo>
                    <a:cubicBezTo>
                      <a:pt x="2784820" y="868149"/>
                      <a:pt x="2844608" y="893045"/>
                      <a:pt x="2910624" y="879353"/>
                    </a:cubicBezTo>
                    <a:cubicBezTo>
                      <a:pt x="2944254" y="871884"/>
                      <a:pt x="2975394" y="858191"/>
                      <a:pt x="3005288" y="844498"/>
                    </a:cubicBezTo>
                    <a:cubicBezTo>
                      <a:pt x="3037672" y="829561"/>
                      <a:pt x="3040164" y="793462"/>
                      <a:pt x="3045146" y="762342"/>
                    </a:cubicBezTo>
                    <a:cubicBezTo>
                      <a:pt x="3047638" y="746159"/>
                      <a:pt x="3047638" y="731222"/>
                      <a:pt x="3056356" y="717529"/>
                    </a:cubicBezTo>
                    <a:cubicBezTo>
                      <a:pt x="3063830" y="711305"/>
                      <a:pt x="3068812" y="715040"/>
                      <a:pt x="3075040" y="718774"/>
                    </a:cubicBezTo>
                    <a:cubicBezTo>
                      <a:pt x="3094970" y="747404"/>
                      <a:pt x="3091232" y="781014"/>
                      <a:pt x="3094970" y="813378"/>
                    </a:cubicBezTo>
                    <a:cubicBezTo>
                      <a:pt x="3096214" y="820847"/>
                      <a:pt x="3094970" y="829561"/>
                      <a:pt x="3094970" y="837030"/>
                    </a:cubicBezTo>
                    <a:cubicBezTo>
                      <a:pt x="3096214" y="846988"/>
                      <a:pt x="3097460" y="856946"/>
                      <a:pt x="3107424" y="861925"/>
                    </a:cubicBezTo>
                    <a:cubicBezTo>
                      <a:pt x="3118636" y="868149"/>
                      <a:pt x="3124862" y="858191"/>
                      <a:pt x="3133582" y="853212"/>
                    </a:cubicBezTo>
                    <a:cubicBezTo>
                      <a:pt x="3160984" y="833295"/>
                      <a:pt x="3184650" y="804665"/>
                      <a:pt x="3222018" y="802175"/>
                    </a:cubicBezTo>
                    <a:cubicBezTo>
                      <a:pt x="3256894" y="797196"/>
                      <a:pt x="3289280" y="807154"/>
                      <a:pt x="3314190" y="823337"/>
                    </a:cubicBezTo>
                    <a:cubicBezTo>
                      <a:pt x="3340348" y="840764"/>
                      <a:pt x="3345330" y="875618"/>
                      <a:pt x="3341594" y="909228"/>
                    </a:cubicBezTo>
                    <a:cubicBezTo>
                      <a:pt x="3357786" y="905494"/>
                      <a:pt x="3360276" y="894290"/>
                      <a:pt x="3362768" y="880597"/>
                    </a:cubicBezTo>
                    <a:cubicBezTo>
                      <a:pt x="3365260" y="855702"/>
                      <a:pt x="3375224" y="837030"/>
                      <a:pt x="3402626" y="830806"/>
                    </a:cubicBezTo>
                    <a:cubicBezTo>
                      <a:pt x="3416328" y="828316"/>
                      <a:pt x="3423802" y="817113"/>
                      <a:pt x="3436258" y="809644"/>
                    </a:cubicBezTo>
                    <a:cubicBezTo>
                      <a:pt x="3463660" y="794707"/>
                      <a:pt x="3481098" y="799686"/>
                      <a:pt x="3496044" y="824582"/>
                    </a:cubicBezTo>
                    <a:cubicBezTo>
                      <a:pt x="3499782" y="829561"/>
                      <a:pt x="3501028" y="834540"/>
                      <a:pt x="3504764" y="839519"/>
                    </a:cubicBezTo>
                    <a:cubicBezTo>
                      <a:pt x="3518466" y="861925"/>
                      <a:pt x="3523448" y="861925"/>
                      <a:pt x="3538394" y="840764"/>
                    </a:cubicBezTo>
                    <a:cubicBezTo>
                      <a:pt x="3574516" y="788483"/>
                      <a:pt x="3696582" y="795951"/>
                      <a:pt x="3728968" y="850722"/>
                    </a:cubicBezTo>
                    <a:cubicBezTo>
                      <a:pt x="3737686" y="865660"/>
                      <a:pt x="3737686" y="880597"/>
                      <a:pt x="3733950" y="896780"/>
                    </a:cubicBezTo>
                    <a:cubicBezTo>
                      <a:pt x="3730214" y="915452"/>
                      <a:pt x="3742668" y="924166"/>
                      <a:pt x="3757616" y="927900"/>
                    </a:cubicBezTo>
                    <a:cubicBezTo>
                      <a:pt x="3773808" y="932879"/>
                      <a:pt x="3791246" y="931634"/>
                      <a:pt x="3804948" y="921676"/>
                    </a:cubicBezTo>
                    <a:cubicBezTo>
                      <a:pt x="3812422" y="916697"/>
                      <a:pt x="3802456" y="909228"/>
                      <a:pt x="3798720" y="901759"/>
                    </a:cubicBezTo>
                    <a:cubicBezTo>
                      <a:pt x="3787510" y="879353"/>
                      <a:pt x="3791246" y="869394"/>
                      <a:pt x="3816158" y="866905"/>
                    </a:cubicBezTo>
                    <a:cubicBezTo>
                      <a:pt x="3831104" y="864415"/>
                      <a:pt x="3844806" y="866905"/>
                      <a:pt x="3859754" y="865660"/>
                    </a:cubicBezTo>
                    <a:cubicBezTo>
                      <a:pt x="3872208" y="865660"/>
                      <a:pt x="3884664" y="868149"/>
                      <a:pt x="3894630" y="860681"/>
                    </a:cubicBezTo>
                    <a:cubicBezTo>
                      <a:pt x="3922032" y="843254"/>
                      <a:pt x="3949434" y="849478"/>
                      <a:pt x="3978082" y="851967"/>
                    </a:cubicBezTo>
                    <a:cubicBezTo>
                      <a:pt x="4004240" y="854457"/>
                      <a:pt x="4022924" y="865660"/>
                      <a:pt x="4034134" y="886821"/>
                    </a:cubicBezTo>
                    <a:cubicBezTo>
                      <a:pt x="4050326" y="911718"/>
                      <a:pt x="4067764" y="936614"/>
                      <a:pt x="4066518" y="967733"/>
                    </a:cubicBezTo>
                    <a:cubicBezTo>
                      <a:pt x="4066518" y="978937"/>
                      <a:pt x="4067764" y="993874"/>
                      <a:pt x="4082712" y="991385"/>
                    </a:cubicBezTo>
                    <a:cubicBezTo>
                      <a:pt x="4096412" y="990140"/>
                      <a:pt x="4092676" y="975202"/>
                      <a:pt x="4092676" y="966489"/>
                    </a:cubicBezTo>
                    <a:cubicBezTo>
                      <a:pt x="4092676" y="960265"/>
                      <a:pt x="4091430" y="954041"/>
                      <a:pt x="4088940" y="946572"/>
                    </a:cubicBezTo>
                    <a:cubicBezTo>
                      <a:pt x="4073992" y="890556"/>
                      <a:pt x="4090184" y="844498"/>
                      <a:pt x="4140008" y="809644"/>
                    </a:cubicBezTo>
                    <a:cubicBezTo>
                      <a:pt x="4152464" y="802175"/>
                      <a:pt x="4163674" y="790972"/>
                      <a:pt x="4172392" y="778524"/>
                    </a:cubicBezTo>
                    <a:cubicBezTo>
                      <a:pt x="4176130" y="774790"/>
                      <a:pt x="4179866" y="769811"/>
                      <a:pt x="4181112" y="764831"/>
                    </a:cubicBezTo>
                    <a:cubicBezTo>
                      <a:pt x="4183604" y="758607"/>
                      <a:pt x="4151218" y="672717"/>
                      <a:pt x="4144990" y="667737"/>
                    </a:cubicBezTo>
                    <a:cubicBezTo>
                      <a:pt x="4140008" y="664003"/>
                      <a:pt x="4135026" y="664003"/>
                      <a:pt x="4130044" y="667737"/>
                    </a:cubicBezTo>
                    <a:cubicBezTo>
                      <a:pt x="4125062" y="672717"/>
                      <a:pt x="4122570" y="678941"/>
                      <a:pt x="4125062" y="686409"/>
                    </a:cubicBezTo>
                    <a:cubicBezTo>
                      <a:pt x="4127552" y="693878"/>
                      <a:pt x="4133780" y="697612"/>
                      <a:pt x="4137516" y="705081"/>
                    </a:cubicBezTo>
                    <a:cubicBezTo>
                      <a:pt x="4153710" y="737446"/>
                      <a:pt x="4135026" y="769811"/>
                      <a:pt x="4098904" y="768566"/>
                    </a:cubicBezTo>
                    <a:cubicBezTo>
                      <a:pt x="4087694" y="768566"/>
                      <a:pt x="4075238" y="768566"/>
                      <a:pt x="4062782" y="768566"/>
                    </a:cubicBezTo>
                    <a:cubicBezTo>
                      <a:pt x="4034134" y="771055"/>
                      <a:pt x="4004240" y="751139"/>
                      <a:pt x="3995522" y="722508"/>
                    </a:cubicBezTo>
                    <a:cubicBezTo>
                      <a:pt x="3989294" y="707571"/>
                      <a:pt x="3996766" y="697612"/>
                      <a:pt x="4007976" y="687654"/>
                    </a:cubicBezTo>
                    <a:cubicBezTo>
                      <a:pt x="4024170" y="673961"/>
                      <a:pt x="4041608" y="660269"/>
                      <a:pt x="4044098" y="635373"/>
                    </a:cubicBezTo>
                    <a:cubicBezTo>
                      <a:pt x="4045344" y="624169"/>
                      <a:pt x="4055308" y="621680"/>
                      <a:pt x="4065274" y="617946"/>
                    </a:cubicBezTo>
                    <a:cubicBezTo>
                      <a:pt x="4096412" y="601763"/>
                      <a:pt x="4103886" y="578112"/>
                      <a:pt x="4086448" y="546992"/>
                    </a:cubicBezTo>
                    <a:cubicBezTo>
                      <a:pt x="4082712" y="542013"/>
                      <a:pt x="4080220" y="535789"/>
                      <a:pt x="4077730" y="529565"/>
                    </a:cubicBezTo>
                    <a:cubicBezTo>
                      <a:pt x="4061536" y="489732"/>
                      <a:pt x="4076484" y="463591"/>
                      <a:pt x="4120078" y="468570"/>
                    </a:cubicBezTo>
                    <a:cubicBezTo>
                      <a:pt x="4157446" y="472304"/>
                      <a:pt x="4186094" y="457367"/>
                      <a:pt x="4212252" y="433716"/>
                    </a:cubicBezTo>
                    <a:cubicBezTo>
                      <a:pt x="4230936" y="416289"/>
                      <a:pt x="4252110" y="411309"/>
                      <a:pt x="4275776" y="425002"/>
                    </a:cubicBezTo>
                    <a:cubicBezTo>
                      <a:pt x="4298196" y="437450"/>
                      <a:pt x="4319370" y="434961"/>
                      <a:pt x="4339300" y="418778"/>
                    </a:cubicBezTo>
                    <a:cubicBezTo>
                      <a:pt x="4355492" y="403841"/>
                      <a:pt x="4370440" y="407575"/>
                      <a:pt x="4385386" y="421268"/>
                    </a:cubicBezTo>
                    <a:cubicBezTo>
                      <a:pt x="4396596" y="432471"/>
                      <a:pt x="4406562" y="443674"/>
                      <a:pt x="4420262" y="451143"/>
                    </a:cubicBezTo>
                    <a:cubicBezTo>
                      <a:pt x="4430228" y="456122"/>
                      <a:pt x="4440192" y="461101"/>
                      <a:pt x="4448910" y="452388"/>
                    </a:cubicBezTo>
                    <a:cubicBezTo>
                      <a:pt x="4457630" y="446164"/>
                      <a:pt x="4451402" y="437450"/>
                      <a:pt x="4450156" y="428737"/>
                    </a:cubicBezTo>
                    <a:cubicBezTo>
                      <a:pt x="4446420" y="416289"/>
                      <a:pt x="4440192" y="403841"/>
                      <a:pt x="4447666" y="390148"/>
                    </a:cubicBezTo>
                    <a:close/>
                    <a:moveTo>
                      <a:pt x="2451078" y="0"/>
                    </a:moveTo>
                    <a:cubicBezTo>
                      <a:pt x="2464770" y="1243"/>
                      <a:pt x="2477214" y="0"/>
                      <a:pt x="2487172" y="11190"/>
                    </a:cubicBezTo>
                    <a:cubicBezTo>
                      <a:pt x="2539444" y="78329"/>
                      <a:pt x="2615362" y="105682"/>
                      <a:pt x="2687546" y="139251"/>
                    </a:cubicBezTo>
                    <a:cubicBezTo>
                      <a:pt x="2711194" y="150441"/>
                      <a:pt x="2733596" y="160388"/>
                      <a:pt x="2746042" y="187740"/>
                    </a:cubicBezTo>
                    <a:cubicBezTo>
                      <a:pt x="2758486" y="215093"/>
                      <a:pt x="2793334" y="217580"/>
                      <a:pt x="2816982" y="228770"/>
                    </a:cubicBezTo>
                    <a:cubicBezTo>
                      <a:pt x="2860542" y="249906"/>
                      <a:pt x="2899122" y="276016"/>
                      <a:pt x="2938950" y="299639"/>
                    </a:cubicBezTo>
                    <a:cubicBezTo>
                      <a:pt x="2946416" y="304612"/>
                      <a:pt x="2953884" y="310829"/>
                      <a:pt x="2953884" y="320775"/>
                    </a:cubicBezTo>
                    <a:cubicBezTo>
                      <a:pt x="2946416" y="379211"/>
                      <a:pt x="2993710" y="405321"/>
                      <a:pt x="3027314" y="436404"/>
                    </a:cubicBezTo>
                    <a:cubicBezTo>
                      <a:pt x="3043492" y="452567"/>
                      <a:pt x="3059672" y="466243"/>
                      <a:pt x="3073362" y="482406"/>
                    </a:cubicBezTo>
                    <a:cubicBezTo>
                      <a:pt x="3079586" y="488623"/>
                      <a:pt x="3087052" y="494840"/>
                      <a:pt x="3082074" y="504786"/>
                    </a:cubicBezTo>
                    <a:cubicBezTo>
                      <a:pt x="3075852" y="515976"/>
                      <a:pt x="3065894" y="509759"/>
                      <a:pt x="3058428" y="511003"/>
                    </a:cubicBezTo>
                    <a:cubicBezTo>
                      <a:pt x="2980020" y="512246"/>
                      <a:pt x="2941438" y="460027"/>
                      <a:pt x="2915302" y="397861"/>
                    </a:cubicBezTo>
                    <a:cubicBezTo>
                      <a:pt x="2902856" y="370508"/>
                      <a:pt x="2889166" y="349371"/>
                      <a:pt x="2859296" y="344398"/>
                    </a:cubicBezTo>
                    <a:cubicBezTo>
                      <a:pt x="2854318" y="343155"/>
                      <a:pt x="2850584" y="341912"/>
                      <a:pt x="2846852" y="338182"/>
                    </a:cubicBezTo>
                    <a:cubicBezTo>
                      <a:pt x="2824448" y="317045"/>
                      <a:pt x="2803292" y="302125"/>
                      <a:pt x="2768444" y="315802"/>
                    </a:cubicBezTo>
                    <a:cubicBezTo>
                      <a:pt x="2754754" y="322019"/>
                      <a:pt x="2742308" y="303369"/>
                      <a:pt x="2738574" y="287206"/>
                    </a:cubicBezTo>
                    <a:cubicBezTo>
                      <a:pt x="2732350" y="267313"/>
                      <a:pt x="2722394" y="258609"/>
                      <a:pt x="2701236" y="259853"/>
                    </a:cubicBezTo>
                    <a:cubicBezTo>
                      <a:pt x="2681324" y="259853"/>
                      <a:pt x="2667634" y="249906"/>
                      <a:pt x="2652698" y="238716"/>
                    </a:cubicBezTo>
                    <a:cubicBezTo>
                      <a:pt x="2645232" y="232500"/>
                      <a:pt x="2635274" y="227527"/>
                      <a:pt x="2624074" y="223797"/>
                    </a:cubicBezTo>
                    <a:cubicBezTo>
                      <a:pt x="2615362" y="221310"/>
                      <a:pt x="2606650" y="218823"/>
                      <a:pt x="2600426" y="227527"/>
                    </a:cubicBezTo>
                    <a:cubicBezTo>
                      <a:pt x="2592960" y="236230"/>
                      <a:pt x="2594204" y="246176"/>
                      <a:pt x="2600426" y="254880"/>
                    </a:cubicBezTo>
                    <a:cubicBezTo>
                      <a:pt x="2615362" y="279746"/>
                      <a:pt x="2637764" y="297152"/>
                      <a:pt x="2660166" y="313315"/>
                    </a:cubicBezTo>
                    <a:cubicBezTo>
                      <a:pt x="2693770" y="338182"/>
                      <a:pt x="2692524" y="360561"/>
                      <a:pt x="2653944" y="375481"/>
                    </a:cubicBezTo>
                    <a:cubicBezTo>
                      <a:pt x="2627808" y="385428"/>
                      <a:pt x="2619096" y="397861"/>
                      <a:pt x="2632786" y="423971"/>
                    </a:cubicBezTo>
                    <a:cubicBezTo>
                      <a:pt x="2640254" y="440134"/>
                      <a:pt x="2646476" y="458784"/>
                      <a:pt x="2625318" y="471217"/>
                    </a:cubicBezTo>
                    <a:cubicBezTo>
                      <a:pt x="2597938" y="447594"/>
                      <a:pt x="2570558" y="426457"/>
                      <a:pt x="2533220" y="417754"/>
                    </a:cubicBezTo>
                    <a:cubicBezTo>
                      <a:pt x="2508328" y="411538"/>
                      <a:pt x="2485926" y="405321"/>
                      <a:pt x="2462280" y="423971"/>
                    </a:cubicBezTo>
                    <a:cubicBezTo>
                      <a:pt x="2446100" y="436404"/>
                      <a:pt x="2427432" y="428944"/>
                      <a:pt x="2413742" y="416511"/>
                    </a:cubicBezTo>
                    <a:cubicBezTo>
                      <a:pt x="2400052" y="405321"/>
                      <a:pt x="2382628" y="395374"/>
                      <a:pt x="2370182" y="382941"/>
                    </a:cubicBezTo>
                    <a:cubicBezTo>
                      <a:pt x="2355248" y="368021"/>
                      <a:pt x="2339068" y="359318"/>
                      <a:pt x="2316666" y="361805"/>
                    </a:cubicBezTo>
                    <a:cubicBezTo>
                      <a:pt x="2307954" y="363048"/>
                      <a:pt x="2300486" y="360561"/>
                      <a:pt x="2293018" y="355588"/>
                    </a:cubicBezTo>
                    <a:cubicBezTo>
                      <a:pt x="2260660" y="338182"/>
                      <a:pt x="2232036" y="343155"/>
                      <a:pt x="2209632" y="371751"/>
                    </a:cubicBezTo>
                    <a:cubicBezTo>
                      <a:pt x="2200920" y="381698"/>
                      <a:pt x="2193454" y="389158"/>
                      <a:pt x="2179764" y="385428"/>
                    </a:cubicBezTo>
                    <a:cubicBezTo>
                      <a:pt x="2144916" y="377968"/>
                      <a:pt x="2110068" y="384184"/>
                      <a:pt x="2075220" y="377968"/>
                    </a:cubicBezTo>
                    <a:cubicBezTo>
                      <a:pt x="2064018" y="375481"/>
                      <a:pt x="2054062" y="374238"/>
                      <a:pt x="2051572" y="361805"/>
                    </a:cubicBezTo>
                    <a:cubicBezTo>
                      <a:pt x="2044106" y="335695"/>
                      <a:pt x="2027926" y="343155"/>
                      <a:pt x="2010502" y="351858"/>
                    </a:cubicBezTo>
                    <a:cubicBezTo>
                      <a:pt x="1976898" y="370508"/>
                      <a:pt x="1938318" y="364291"/>
                      <a:pt x="1902224" y="370508"/>
                    </a:cubicBezTo>
                    <a:cubicBezTo>
                      <a:pt x="1893512" y="365535"/>
                      <a:pt x="1883556" y="364291"/>
                      <a:pt x="1874844" y="359318"/>
                    </a:cubicBezTo>
                    <a:cubicBezTo>
                      <a:pt x="1859910" y="349371"/>
                      <a:pt x="1846220" y="350615"/>
                      <a:pt x="1833774" y="363048"/>
                    </a:cubicBezTo>
                    <a:cubicBezTo>
                      <a:pt x="1826306" y="370508"/>
                      <a:pt x="1816350" y="377968"/>
                      <a:pt x="1803904" y="374238"/>
                    </a:cubicBezTo>
                    <a:cubicBezTo>
                      <a:pt x="1779012" y="364291"/>
                      <a:pt x="1754122" y="358075"/>
                      <a:pt x="1730474" y="349371"/>
                    </a:cubicBezTo>
                    <a:cubicBezTo>
                      <a:pt x="1714296" y="343155"/>
                      <a:pt x="1701850" y="336938"/>
                      <a:pt x="1686914" y="345642"/>
                    </a:cubicBezTo>
                    <a:cubicBezTo>
                      <a:pt x="1673224" y="354345"/>
                      <a:pt x="1658290" y="349371"/>
                      <a:pt x="1645844" y="341912"/>
                    </a:cubicBezTo>
                    <a:cubicBezTo>
                      <a:pt x="1622198" y="330722"/>
                      <a:pt x="1599796" y="328235"/>
                      <a:pt x="1578638" y="346885"/>
                    </a:cubicBezTo>
                    <a:cubicBezTo>
                      <a:pt x="1564948" y="358075"/>
                      <a:pt x="1550012" y="360561"/>
                      <a:pt x="1535078" y="354345"/>
                    </a:cubicBezTo>
                    <a:cubicBezTo>
                      <a:pt x="1517654" y="349371"/>
                      <a:pt x="1507698" y="356831"/>
                      <a:pt x="1494008" y="368021"/>
                    </a:cubicBezTo>
                    <a:cubicBezTo>
                      <a:pt x="1461648" y="396618"/>
                      <a:pt x="1429290" y="426457"/>
                      <a:pt x="1380752" y="427701"/>
                    </a:cubicBezTo>
                    <a:cubicBezTo>
                      <a:pt x="1367062" y="427701"/>
                      <a:pt x="1353372" y="423971"/>
                      <a:pt x="1338436" y="422727"/>
                    </a:cubicBezTo>
                    <a:cubicBezTo>
                      <a:pt x="1303588" y="418997"/>
                      <a:pt x="1298610" y="423971"/>
                      <a:pt x="1298610" y="458784"/>
                    </a:cubicBezTo>
                    <a:cubicBezTo>
                      <a:pt x="1298610" y="466243"/>
                      <a:pt x="1298610" y="473703"/>
                      <a:pt x="1294876" y="481163"/>
                    </a:cubicBezTo>
                    <a:cubicBezTo>
                      <a:pt x="1288654" y="493596"/>
                      <a:pt x="1273718" y="494840"/>
                      <a:pt x="1263762" y="501056"/>
                    </a:cubicBezTo>
                    <a:cubicBezTo>
                      <a:pt x="1256294" y="507273"/>
                      <a:pt x="1251316" y="514733"/>
                      <a:pt x="1246338" y="523436"/>
                    </a:cubicBezTo>
                    <a:cubicBezTo>
                      <a:pt x="1218958" y="585602"/>
                      <a:pt x="1164196" y="588088"/>
                      <a:pt x="1105702" y="586845"/>
                    </a:cubicBezTo>
                    <a:cubicBezTo>
                      <a:pt x="1138060" y="611711"/>
                      <a:pt x="1165442" y="636578"/>
                      <a:pt x="1204022" y="651497"/>
                    </a:cubicBezTo>
                    <a:cubicBezTo>
                      <a:pt x="1258784" y="671390"/>
                      <a:pt x="1313544" y="699987"/>
                      <a:pt x="1358350" y="741016"/>
                    </a:cubicBezTo>
                    <a:cubicBezTo>
                      <a:pt x="1367062" y="748476"/>
                      <a:pt x="1368306" y="757179"/>
                      <a:pt x="1367062" y="767126"/>
                    </a:cubicBezTo>
                    <a:cubicBezTo>
                      <a:pt x="1363328" y="790749"/>
                      <a:pt x="1370794" y="811885"/>
                      <a:pt x="1378262" y="834265"/>
                    </a:cubicBezTo>
                    <a:cubicBezTo>
                      <a:pt x="1395686" y="886484"/>
                      <a:pt x="1401910" y="941190"/>
                      <a:pt x="1383240" y="995896"/>
                    </a:cubicBezTo>
                    <a:cubicBezTo>
                      <a:pt x="1367062" y="1043142"/>
                      <a:pt x="1335948" y="1059305"/>
                      <a:pt x="1297366" y="1043142"/>
                    </a:cubicBezTo>
                    <a:lnTo>
                      <a:pt x="1291790" y="1036062"/>
                    </a:lnTo>
                    <a:lnTo>
                      <a:pt x="1297028" y="1049508"/>
                    </a:lnTo>
                    <a:cubicBezTo>
                      <a:pt x="1277092" y="1058233"/>
                      <a:pt x="1263386" y="1066957"/>
                      <a:pt x="1265878" y="1094377"/>
                    </a:cubicBezTo>
                    <a:cubicBezTo>
                      <a:pt x="1267124" y="1124289"/>
                      <a:pt x="1230992" y="1139246"/>
                      <a:pt x="1207320" y="1119304"/>
                    </a:cubicBezTo>
                    <a:cubicBezTo>
                      <a:pt x="1176170" y="1091884"/>
                      <a:pt x="1141284" y="1118058"/>
                      <a:pt x="1108890" y="1108087"/>
                    </a:cubicBezTo>
                    <a:cubicBezTo>
                      <a:pt x="1105152" y="1106840"/>
                      <a:pt x="1101414" y="1114319"/>
                      <a:pt x="1098922" y="1119304"/>
                    </a:cubicBezTo>
                    <a:cubicBezTo>
                      <a:pt x="1086464" y="1140492"/>
                      <a:pt x="1076496" y="1152956"/>
                      <a:pt x="1056560" y="1123043"/>
                    </a:cubicBezTo>
                    <a:cubicBezTo>
                      <a:pt x="1046592" y="1108087"/>
                      <a:pt x="1027904" y="1120550"/>
                      <a:pt x="1020428" y="1131768"/>
                    </a:cubicBezTo>
                    <a:cubicBezTo>
                      <a:pt x="999246" y="1170404"/>
                      <a:pt x="965606" y="1190346"/>
                      <a:pt x="921998" y="1195332"/>
                    </a:cubicBezTo>
                    <a:cubicBezTo>
                      <a:pt x="918260" y="1196578"/>
                      <a:pt x="914522" y="1197824"/>
                      <a:pt x="910786" y="1201563"/>
                    </a:cubicBezTo>
                    <a:cubicBezTo>
                      <a:pt x="894588" y="1223998"/>
                      <a:pt x="919506" y="1288808"/>
                      <a:pt x="948164" y="1291301"/>
                    </a:cubicBezTo>
                    <a:cubicBezTo>
                      <a:pt x="979312" y="1292547"/>
                      <a:pt x="998002" y="1298779"/>
                      <a:pt x="999246" y="1337416"/>
                    </a:cubicBezTo>
                    <a:cubicBezTo>
                      <a:pt x="1000492" y="1372314"/>
                      <a:pt x="1045346" y="1386024"/>
                      <a:pt x="1077742" y="1366082"/>
                    </a:cubicBezTo>
                    <a:cubicBezTo>
                      <a:pt x="1087708" y="1359850"/>
                      <a:pt x="1096430" y="1342401"/>
                      <a:pt x="1111382" y="1354865"/>
                    </a:cubicBezTo>
                    <a:cubicBezTo>
                      <a:pt x="1122596" y="1363589"/>
                      <a:pt x="1120104" y="1379792"/>
                      <a:pt x="1116366" y="1392255"/>
                    </a:cubicBezTo>
                    <a:cubicBezTo>
                      <a:pt x="1111382" y="1408458"/>
                      <a:pt x="1098922" y="1413443"/>
                      <a:pt x="1082726" y="1410951"/>
                    </a:cubicBezTo>
                    <a:cubicBezTo>
                      <a:pt x="1081480" y="1410951"/>
                      <a:pt x="1080234" y="1409704"/>
                      <a:pt x="1078988" y="1409704"/>
                    </a:cubicBezTo>
                    <a:cubicBezTo>
                      <a:pt x="1039118" y="1420922"/>
                      <a:pt x="1006722" y="1414690"/>
                      <a:pt x="978066" y="1379792"/>
                    </a:cubicBezTo>
                    <a:cubicBezTo>
                      <a:pt x="968098" y="1367328"/>
                      <a:pt x="945672" y="1371067"/>
                      <a:pt x="931966" y="1381038"/>
                    </a:cubicBezTo>
                    <a:cubicBezTo>
                      <a:pt x="918260" y="1392255"/>
                      <a:pt x="933212" y="1403473"/>
                      <a:pt x="935704" y="1414690"/>
                    </a:cubicBezTo>
                    <a:cubicBezTo>
                      <a:pt x="940688" y="1427153"/>
                      <a:pt x="940688" y="1440863"/>
                      <a:pt x="954394" y="1450834"/>
                    </a:cubicBezTo>
                    <a:cubicBezTo>
                      <a:pt x="963114" y="1438371"/>
                      <a:pt x="975574" y="1428400"/>
                      <a:pt x="991772" y="1437124"/>
                    </a:cubicBezTo>
                    <a:cubicBezTo>
                      <a:pt x="1009214" y="1445849"/>
                      <a:pt x="1012952" y="1462051"/>
                      <a:pt x="1012952" y="1479500"/>
                    </a:cubicBezTo>
                    <a:cubicBezTo>
                      <a:pt x="1011706" y="1499442"/>
                      <a:pt x="1004230" y="1514398"/>
                      <a:pt x="984296" y="1523123"/>
                    </a:cubicBezTo>
                    <a:cubicBezTo>
                      <a:pt x="974328" y="1526862"/>
                      <a:pt x="961868" y="1526862"/>
                      <a:pt x="951902" y="1526862"/>
                    </a:cubicBezTo>
                    <a:cubicBezTo>
                      <a:pt x="935704" y="1528108"/>
                      <a:pt x="920752" y="1531847"/>
                      <a:pt x="909540" y="1544311"/>
                    </a:cubicBezTo>
                    <a:cubicBezTo>
                      <a:pt x="893342" y="1561760"/>
                      <a:pt x="895834" y="1574223"/>
                      <a:pt x="915768" y="1586687"/>
                    </a:cubicBezTo>
                    <a:cubicBezTo>
                      <a:pt x="928228" y="1594165"/>
                      <a:pt x="943180" y="1600396"/>
                      <a:pt x="954394" y="1612860"/>
                    </a:cubicBezTo>
                    <a:cubicBezTo>
                      <a:pt x="963114" y="1622831"/>
                      <a:pt x="968098" y="1635294"/>
                      <a:pt x="961868" y="1649004"/>
                    </a:cubicBezTo>
                    <a:cubicBezTo>
                      <a:pt x="955638" y="1663960"/>
                      <a:pt x="944426" y="1677670"/>
                      <a:pt x="926982" y="1681409"/>
                    </a:cubicBezTo>
                    <a:cubicBezTo>
                      <a:pt x="907048" y="1686395"/>
                      <a:pt x="904556" y="1663960"/>
                      <a:pt x="890850" y="1653990"/>
                    </a:cubicBezTo>
                    <a:cubicBezTo>
                      <a:pt x="873406" y="1687641"/>
                      <a:pt x="845996" y="1682656"/>
                      <a:pt x="817340" y="1670192"/>
                    </a:cubicBezTo>
                    <a:cubicBezTo>
                      <a:pt x="794912" y="1660221"/>
                      <a:pt x="771240" y="1657729"/>
                      <a:pt x="747566" y="1653990"/>
                    </a:cubicBezTo>
                    <a:cubicBezTo>
                      <a:pt x="726386" y="1650251"/>
                      <a:pt x="713926" y="1660221"/>
                      <a:pt x="710188" y="1681409"/>
                    </a:cubicBezTo>
                    <a:cubicBezTo>
                      <a:pt x="705204" y="1705090"/>
                      <a:pt x="703958" y="1728771"/>
                      <a:pt x="711434" y="1753698"/>
                    </a:cubicBezTo>
                    <a:cubicBezTo>
                      <a:pt x="726386" y="1803552"/>
                      <a:pt x="707696" y="1842189"/>
                      <a:pt x="659104" y="1859638"/>
                    </a:cubicBezTo>
                    <a:cubicBezTo>
                      <a:pt x="656612" y="1867116"/>
                      <a:pt x="661596" y="1870855"/>
                      <a:pt x="666580" y="1872102"/>
                    </a:cubicBezTo>
                    <a:cubicBezTo>
                      <a:pt x="737598" y="1892043"/>
                      <a:pt x="802388" y="1929434"/>
                      <a:pt x="875898" y="1940651"/>
                    </a:cubicBezTo>
                    <a:cubicBezTo>
                      <a:pt x="904556" y="1945636"/>
                      <a:pt x="918260" y="1970563"/>
                      <a:pt x="929474" y="1994244"/>
                    </a:cubicBezTo>
                    <a:cubicBezTo>
                      <a:pt x="941934" y="2022910"/>
                      <a:pt x="955638" y="2050330"/>
                      <a:pt x="976820" y="2074011"/>
                    </a:cubicBezTo>
                    <a:cubicBezTo>
                      <a:pt x="991772" y="2090213"/>
                      <a:pt x="998002" y="2111401"/>
                      <a:pt x="991772" y="2132589"/>
                    </a:cubicBezTo>
                    <a:cubicBezTo>
                      <a:pt x="979312" y="2167487"/>
                      <a:pt x="993018" y="2197400"/>
                      <a:pt x="1012952" y="2223573"/>
                    </a:cubicBezTo>
                    <a:cubicBezTo>
                      <a:pt x="1035380" y="2254732"/>
                      <a:pt x="1060298" y="2285891"/>
                      <a:pt x="1090200" y="2309572"/>
                    </a:cubicBezTo>
                    <a:cubicBezTo>
                      <a:pt x="1111382" y="2327021"/>
                      <a:pt x="1117612" y="2345716"/>
                      <a:pt x="1113874" y="2374382"/>
                    </a:cubicBezTo>
                    <a:cubicBezTo>
                      <a:pt x="1107644" y="2422990"/>
                      <a:pt x="1135054" y="2461627"/>
                      <a:pt x="1166204" y="2496525"/>
                    </a:cubicBezTo>
                    <a:cubicBezTo>
                      <a:pt x="1211058" y="2546379"/>
                      <a:pt x="1262140" y="2588755"/>
                      <a:pt x="1320700" y="2622406"/>
                    </a:cubicBezTo>
                    <a:cubicBezTo>
                      <a:pt x="1346866" y="2638609"/>
                      <a:pt x="1349358" y="2666029"/>
                      <a:pt x="1328176" y="2689709"/>
                    </a:cubicBezTo>
                    <a:cubicBezTo>
                      <a:pt x="1318208" y="2703419"/>
                      <a:pt x="1305750" y="2713390"/>
                      <a:pt x="1292044" y="2723361"/>
                    </a:cubicBezTo>
                    <a:cubicBezTo>
                      <a:pt x="1268370" y="2740810"/>
                      <a:pt x="1267124" y="2760752"/>
                      <a:pt x="1285814" y="2781940"/>
                    </a:cubicBezTo>
                    <a:cubicBezTo>
                      <a:pt x="1298274" y="2795649"/>
                      <a:pt x="1308240" y="2811852"/>
                      <a:pt x="1320700" y="2825562"/>
                    </a:cubicBezTo>
                    <a:cubicBezTo>
                      <a:pt x="1343128" y="2851735"/>
                      <a:pt x="1350602" y="2879155"/>
                      <a:pt x="1330668" y="2910314"/>
                    </a:cubicBezTo>
                    <a:cubicBezTo>
                      <a:pt x="1324438" y="2919038"/>
                      <a:pt x="1324438" y="2931502"/>
                      <a:pt x="1323192" y="2942719"/>
                    </a:cubicBezTo>
                    <a:cubicBezTo>
                      <a:pt x="1321946" y="2955183"/>
                      <a:pt x="1319454" y="2968893"/>
                      <a:pt x="1306994" y="2972632"/>
                    </a:cubicBezTo>
                    <a:cubicBezTo>
                      <a:pt x="1273354" y="2982603"/>
                      <a:pt x="1264632" y="3010022"/>
                      <a:pt x="1255912" y="3036196"/>
                    </a:cubicBezTo>
                    <a:cubicBezTo>
                      <a:pt x="1249682" y="3052398"/>
                      <a:pt x="1240960" y="3062369"/>
                      <a:pt x="1224762" y="3067354"/>
                    </a:cubicBezTo>
                    <a:cubicBezTo>
                      <a:pt x="1208566" y="3072340"/>
                      <a:pt x="1197352" y="3081064"/>
                      <a:pt x="1189876" y="3096021"/>
                    </a:cubicBezTo>
                    <a:cubicBezTo>
                      <a:pt x="1178662" y="3114716"/>
                      <a:pt x="1163712" y="3117209"/>
                      <a:pt x="1143776" y="3108484"/>
                    </a:cubicBezTo>
                    <a:cubicBezTo>
                      <a:pt x="1113874" y="3096021"/>
                      <a:pt x="1098922" y="3108484"/>
                      <a:pt x="1103906" y="3142136"/>
                    </a:cubicBezTo>
                    <a:cubicBezTo>
                      <a:pt x="1106398" y="3165816"/>
                      <a:pt x="1113874" y="3189497"/>
                      <a:pt x="1095184" y="3208192"/>
                    </a:cubicBezTo>
                    <a:cubicBezTo>
                      <a:pt x="1085218" y="3218163"/>
                      <a:pt x="1075250" y="3226888"/>
                      <a:pt x="1060298" y="3218163"/>
                    </a:cubicBezTo>
                    <a:cubicBezTo>
                      <a:pt x="1046592" y="3209439"/>
                      <a:pt x="1041610" y="3196975"/>
                      <a:pt x="1046592" y="3180773"/>
                    </a:cubicBezTo>
                    <a:cubicBezTo>
                      <a:pt x="1049084" y="3174541"/>
                      <a:pt x="1054068" y="3169555"/>
                      <a:pt x="1055314" y="3163324"/>
                    </a:cubicBezTo>
                    <a:cubicBezTo>
                      <a:pt x="1065282" y="3139643"/>
                      <a:pt x="1060298" y="3119701"/>
                      <a:pt x="1037872" y="3105991"/>
                    </a:cubicBezTo>
                    <a:cubicBezTo>
                      <a:pt x="1022920" y="3098513"/>
                      <a:pt x="1007968" y="3092282"/>
                      <a:pt x="991772" y="3088542"/>
                    </a:cubicBezTo>
                    <a:cubicBezTo>
                      <a:pt x="970590" y="3082311"/>
                      <a:pt x="953148" y="3072340"/>
                      <a:pt x="941934" y="3052398"/>
                    </a:cubicBezTo>
                    <a:cubicBezTo>
                      <a:pt x="934458" y="3037442"/>
                      <a:pt x="921998" y="3032457"/>
                      <a:pt x="904556" y="3032457"/>
                    </a:cubicBezTo>
                    <a:cubicBezTo>
                      <a:pt x="872160" y="3034949"/>
                      <a:pt x="845996" y="3023732"/>
                      <a:pt x="836028" y="2988834"/>
                    </a:cubicBezTo>
                    <a:cubicBezTo>
                      <a:pt x="834782" y="2982603"/>
                      <a:pt x="831044" y="2976371"/>
                      <a:pt x="826060" y="2972632"/>
                    </a:cubicBezTo>
                    <a:cubicBezTo>
                      <a:pt x="816094" y="2965154"/>
                      <a:pt x="806126" y="2956429"/>
                      <a:pt x="793666" y="2957675"/>
                    </a:cubicBezTo>
                    <a:cubicBezTo>
                      <a:pt x="789928" y="2957675"/>
                      <a:pt x="786190" y="2962661"/>
                      <a:pt x="786190" y="2967646"/>
                    </a:cubicBezTo>
                    <a:cubicBezTo>
                      <a:pt x="784944" y="2982603"/>
                      <a:pt x="797404" y="2987588"/>
                      <a:pt x="806126" y="2993820"/>
                    </a:cubicBezTo>
                    <a:cubicBezTo>
                      <a:pt x="831044" y="3008776"/>
                      <a:pt x="843504" y="3032457"/>
                      <a:pt x="847242" y="3059876"/>
                    </a:cubicBezTo>
                    <a:cubicBezTo>
                      <a:pt x="849734" y="3078572"/>
                      <a:pt x="854718" y="3097267"/>
                      <a:pt x="860948" y="3115962"/>
                    </a:cubicBezTo>
                    <a:cubicBezTo>
                      <a:pt x="864686" y="3114716"/>
                      <a:pt x="865932" y="3110977"/>
                      <a:pt x="865932" y="3108484"/>
                    </a:cubicBezTo>
                    <a:cubicBezTo>
                      <a:pt x="872160" y="3096021"/>
                      <a:pt x="879636" y="3084803"/>
                      <a:pt x="897080" y="3087296"/>
                    </a:cubicBezTo>
                    <a:cubicBezTo>
                      <a:pt x="913276" y="3091035"/>
                      <a:pt x="917014" y="3104745"/>
                      <a:pt x="919506" y="3119701"/>
                    </a:cubicBezTo>
                    <a:cubicBezTo>
                      <a:pt x="924490" y="3152107"/>
                      <a:pt x="928228" y="3183265"/>
                      <a:pt x="928228" y="3214424"/>
                    </a:cubicBezTo>
                    <a:cubicBezTo>
                      <a:pt x="926982" y="3235612"/>
                      <a:pt x="925736" y="3256800"/>
                      <a:pt x="930720" y="3279235"/>
                    </a:cubicBezTo>
                    <a:cubicBezTo>
                      <a:pt x="941934" y="3269264"/>
                      <a:pt x="933212" y="3249322"/>
                      <a:pt x="950656" y="3244337"/>
                    </a:cubicBezTo>
                    <a:cubicBezTo>
                      <a:pt x="964360" y="3263032"/>
                      <a:pt x="969344" y="3287959"/>
                      <a:pt x="1002984" y="3290452"/>
                    </a:cubicBezTo>
                    <a:cubicBezTo>
                      <a:pt x="1016690" y="3292944"/>
                      <a:pt x="1012952" y="3316625"/>
                      <a:pt x="1005476" y="3327842"/>
                    </a:cubicBezTo>
                    <a:cubicBezTo>
                      <a:pt x="996756" y="3344045"/>
                      <a:pt x="990526" y="3352769"/>
                      <a:pt x="1010460" y="3366479"/>
                    </a:cubicBezTo>
                    <a:cubicBezTo>
                      <a:pt x="1031642" y="3381436"/>
                      <a:pt x="1035380" y="3411348"/>
                      <a:pt x="1051576" y="3433782"/>
                    </a:cubicBezTo>
                    <a:cubicBezTo>
                      <a:pt x="1061544" y="3447492"/>
                      <a:pt x="1042854" y="3472419"/>
                      <a:pt x="1020428" y="3474912"/>
                    </a:cubicBezTo>
                    <a:cubicBezTo>
                      <a:pt x="980558" y="3481144"/>
                      <a:pt x="960622" y="3504825"/>
                      <a:pt x="951902" y="3540969"/>
                    </a:cubicBezTo>
                    <a:cubicBezTo>
                      <a:pt x="950656" y="3547201"/>
                      <a:pt x="948164" y="3554679"/>
                      <a:pt x="944426" y="3559664"/>
                    </a:cubicBezTo>
                    <a:cubicBezTo>
                      <a:pt x="902064" y="3603286"/>
                      <a:pt x="907048" y="3660619"/>
                      <a:pt x="900818" y="3712966"/>
                    </a:cubicBezTo>
                    <a:cubicBezTo>
                      <a:pt x="898326" y="3730415"/>
                      <a:pt x="903310" y="3744124"/>
                      <a:pt x="923244" y="3747863"/>
                    </a:cubicBezTo>
                    <a:cubicBezTo>
                      <a:pt x="930720" y="3749110"/>
                      <a:pt x="936950" y="3754095"/>
                      <a:pt x="943180" y="3760327"/>
                    </a:cubicBezTo>
                    <a:cubicBezTo>
                      <a:pt x="959376" y="3774037"/>
                      <a:pt x="975574" y="3775284"/>
                      <a:pt x="994264" y="3765312"/>
                    </a:cubicBezTo>
                    <a:cubicBezTo>
                      <a:pt x="1019182" y="3751603"/>
                      <a:pt x="1044100" y="3747863"/>
                      <a:pt x="1070266" y="3760327"/>
                    </a:cubicBezTo>
                    <a:cubicBezTo>
                      <a:pt x="1078988" y="3762820"/>
                      <a:pt x="1086464" y="3769052"/>
                      <a:pt x="1086464" y="3779023"/>
                    </a:cubicBezTo>
                    <a:cubicBezTo>
                      <a:pt x="1086464" y="3790241"/>
                      <a:pt x="1077742" y="3792733"/>
                      <a:pt x="1069020" y="3795226"/>
                    </a:cubicBezTo>
                    <a:cubicBezTo>
                      <a:pt x="1051576" y="3802704"/>
                      <a:pt x="1027904" y="3797719"/>
                      <a:pt x="1020428" y="3818907"/>
                    </a:cubicBezTo>
                    <a:cubicBezTo>
                      <a:pt x="1012952" y="3841341"/>
                      <a:pt x="1040364" y="3847573"/>
                      <a:pt x="1049084" y="3863775"/>
                    </a:cubicBezTo>
                    <a:cubicBezTo>
                      <a:pt x="1052822" y="3870007"/>
                      <a:pt x="1056560" y="3876239"/>
                      <a:pt x="1059052" y="3883717"/>
                    </a:cubicBezTo>
                    <a:cubicBezTo>
                      <a:pt x="1061544" y="3897427"/>
                      <a:pt x="1070266" y="3899920"/>
                      <a:pt x="1085218" y="3903659"/>
                    </a:cubicBezTo>
                    <a:cubicBezTo>
                      <a:pt x="1110136" y="3907398"/>
                      <a:pt x="1135054" y="3926093"/>
                      <a:pt x="1150006" y="3884963"/>
                    </a:cubicBezTo>
                    <a:cubicBezTo>
                      <a:pt x="1154990" y="3873746"/>
                      <a:pt x="1177416" y="3882471"/>
                      <a:pt x="1181154" y="3896181"/>
                    </a:cubicBezTo>
                    <a:cubicBezTo>
                      <a:pt x="1189876" y="3928586"/>
                      <a:pt x="1209812" y="3948527"/>
                      <a:pt x="1235976" y="3965976"/>
                    </a:cubicBezTo>
                    <a:cubicBezTo>
                      <a:pt x="1257158" y="3980933"/>
                      <a:pt x="1247190" y="4002121"/>
                      <a:pt x="1238468" y="4019570"/>
                    </a:cubicBezTo>
                    <a:cubicBezTo>
                      <a:pt x="1249682" y="4027048"/>
                      <a:pt x="1258404" y="4020816"/>
                      <a:pt x="1268370" y="4019570"/>
                    </a:cubicBezTo>
                    <a:cubicBezTo>
                      <a:pt x="1282076" y="4018323"/>
                      <a:pt x="1292044" y="4022062"/>
                      <a:pt x="1295782" y="4035772"/>
                    </a:cubicBezTo>
                    <a:cubicBezTo>
                      <a:pt x="1302012" y="4058207"/>
                      <a:pt x="1314470" y="4063192"/>
                      <a:pt x="1335652" y="4055714"/>
                    </a:cubicBezTo>
                    <a:cubicBezTo>
                      <a:pt x="1353094" y="4049482"/>
                      <a:pt x="1365554" y="4056960"/>
                      <a:pt x="1368046" y="4074409"/>
                    </a:cubicBezTo>
                    <a:cubicBezTo>
                      <a:pt x="1368046" y="4099336"/>
                      <a:pt x="1384244" y="4103075"/>
                      <a:pt x="1401686" y="4106814"/>
                    </a:cubicBezTo>
                    <a:cubicBezTo>
                      <a:pt x="1454016" y="4116785"/>
                      <a:pt x="1454016" y="4116785"/>
                      <a:pt x="1450278" y="4167886"/>
                    </a:cubicBezTo>
                    <a:cubicBezTo>
                      <a:pt x="1449032" y="4187827"/>
                      <a:pt x="1457754" y="4196552"/>
                      <a:pt x="1472706" y="4185335"/>
                    </a:cubicBezTo>
                    <a:cubicBezTo>
                      <a:pt x="1505100" y="4160407"/>
                      <a:pt x="1551200" y="4170378"/>
                      <a:pt x="1577364" y="4132988"/>
                    </a:cubicBezTo>
                    <a:cubicBezTo>
                      <a:pt x="1584840" y="4120524"/>
                      <a:pt x="1597300" y="4128002"/>
                      <a:pt x="1603530" y="4140466"/>
                    </a:cubicBezTo>
                    <a:cubicBezTo>
                      <a:pt x="1607268" y="4147944"/>
                      <a:pt x="1607268" y="4156668"/>
                      <a:pt x="1608514" y="4165393"/>
                    </a:cubicBezTo>
                    <a:cubicBezTo>
                      <a:pt x="1613496" y="4206523"/>
                      <a:pt x="1622218" y="4215247"/>
                      <a:pt x="1663334" y="4221479"/>
                    </a:cubicBezTo>
                    <a:cubicBezTo>
                      <a:pt x="1675794" y="4223972"/>
                      <a:pt x="1685762" y="4226464"/>
                      <a:pt x="1694484" y="4236435"/>
                    </a:cubicBezTo>
                    <a:cubicBezTo>
                      <a:pt x="1716910" y="4263855"/>
                      <a:pt x="1767994" y="4276318"/>
                      <a:pt x="1801634" y="4262608"/>
                    </a:cubicBezTo>
                    <a:cubicBezTo>
                      <a:pt x="1805372" y="4260116"/>
                      <a:pt x="1809110" y="4257623"/>
                      <a:pt x="1812848" y="4255130"/>
                    </a:cubicBezTo>
                    <a:cubicBezTo>
                      <a:pt x="1822816" y="4250145"/>
                      <a:pt x="1834028" y="4246406"/>
                      <a:pt x="1842750" y="4255130"/>
                    </a:cubicBezTo>
                    <a:cubicBezTo>
                      <a:pt x="1855210" y="4265101"/>
                      <a:pt x="1848980" y="4277565"/>
                      <a:pt x="1842750" y="4288782"/>
                    </a:cubicBezTo>
                    <a:cubicBezTo>
                      <a:pt x="1834028" y="4304985"/>
                      <a:pt x="1824062" y="4321187"/>
                      <a:pt x="1819078" y="4338636"/>
                    </a:cubicBezTo>
                    <a:cubicBezTo>
                      <a:pt x="1814094" y="4352346"/>
                      <a:pt x="1804126" y="4362317"/>
                      <a:pt x="1789174" y="4361070"/>
                    </a:cubicBezTo>
                    <a:cubicBezTo>
                      <a:pt x="1758026" y="4357331"/>
                      <a:pt x="1746812" y="4383505"/>
                      <a:pt x="1729370" y="4400954"/>
                    </a:cubicBezTo>
                    <a:cubicBezTo>
                      <a:pt x="1723140" y="4407185"/>
                      <a:pt x="1724386" y="4414664"/>
                      <a:pt x="1731862" y="4420895"/>
                    </a:cubicBezTo>
                    <a:cubicBezTo>
                      <a:pt x="1750550" y="4435852"/>
                      <a:pt x="1758026" y="4458286"/>
                      <a:pt x="1770486" y="4478228"/>
                    </a:cubicBezTo>
                    <a:cubicBezTo>
                      <a:pt x="1784192" y="4504401"/>
                      <a:pt x="1790420" y="4526835"/>
                      <a:pt x="1763010" y="4549270"/>
                    </a:cubicBezTo>
                    <a:cubicBezTo>
                      <a:pt x="1756780" y="4554255"/>
                      <a:pt x="1750550" y="4562980"/>
                      <a:pt x="1756780" y="4571704"/>
                    </a:cubicBezTo>
                    <a:cubicBezTo>
                      <a:pt x="1763010" y="4579182"/>
                      <a:pt x="1772978" y="4576690"/>
                      <a:pt x="1781700" y="4572951"/>
                    </a:cubicBezTo>
                    <a:cubicBezTo>
                      <a:pt x="1802880" y="4560487"/>
                      <a:pt x="1821570" y="4566719"/>
                      <a:pt x="1842750" y="4574197"/>
                    </a:cubicBezTo>
                    <a:cubicBezTo>
                      <a:pt x="1875146" y="4582921"/>
                      <a:pt x="1907540" y="4570458"/>
                      <a:pt x="1928720" y="4546777"/>
                    </a:cubicBezTo>
                    <a:cubicBezTo>
                      <a:pt x="1949902" y="4523096"/>
                      <a:pt x="1979804" y="4510633"/>
                      <a:pt x="1997248" y="4484459"/>
                    </a:cubicBezTo>
                    <a:cubicBezTo>
                      <a:pt x="2000986" y="4476981"/>
                      <a:pt x="2009706" y="4475735"/>
                      <a:pt x="2017182" y="4480720"/>
                    </a:cubicBezTo>
                    <a:cubicBezTo>
                      <a:pt x="2025904" y="4485706"/>
                      <a:pt x="2030888" y="4494430"/>
                      <a:pt x="2027150" y="4503155"/>
                    </a:cubicBezTo>
                    <a:cubicBezTo>
                      <a:pt x="2014690" y="4528082"/>
                      <a:pt x="2009706" y="4559241"/>
                      <a:pt x="1977312" y="4569211"/>
                    </a:cubicBezTo>
                    <a:cubicBezTo>
                      <a:pt x="1952394" y="4576690"/>
                      <a:pt x="1938688" y="4597878"/>
                      <a:pt x="1922490" y="4615327"/>
                    </a:cubicBezTo>
                    <a:cubicBezTo>
                      <a:pt x="1910032" y="4631529"/>
                      <a:pt x="1911278" y="4642746"/>
                      <a:pt x="1927474" y="4655210"/>
                    </a:cubicBezTo>
                    <a:cubicBezTo>
                      <a:pt x="1942426" y="4666427"/>
                      <a:pt x="1954886" y="4665181"/>
                      <a:pt x="1966098" y="4648978"/>
                    </a:cubicBezTo>
                    <a:cubicBezTo>
                      <a:pt x="1976066" y="4634022"/>
                      <a:pt x="1989772" y="4621558"/>
                      <a:pt x="2005968" y="4611587"/>
                    </a:cubicBezTo>
                    <a:cubicBezTo>
                      <a:pt x="2032134" y="4595385"/>
                      <a:pt x="2030888" y="4569211"/>
                      <a:pt x="2028396" y="4543038"/>
                    </a:cubicBezTo>
                    <a:cubicBezTo>
                      <a:pt x="2024658" y="4505647"/>
                      <a:pt x="2058298" y="4501908"/>
                      <a:pt x="2079480" y="4488198"/>
                    </a:cubicBezTo>
                    <a:cubicBezTo>
                      <a:pt x="2098168" y="4475735"/>
                      <a:pt x="2119350" y="4478228"/>
                      <a:pt x="2129318" y="4495677"/>
                    </a:cubicBezTo>
                    <a:cubicBezTo>
                      <a:pt x="2149252" y="4525589"/>
                      <a:pt x="2156728" y="4562980"/>
                      <a:pt x="2197844" y="4575443"/>
                    </a:cubicBezTo>
                    <a:cubicBezTo>
                      <a:pt x="2201582" y="4576690"/>
                      <a:pt x="2202828" y="4587907"/>
                      <a:pt x="2202828" y="4594139"/>
                    </a:cubicBezTo>
                    <a:cubicBezTo>
                      <a:pt x="2202828" y="4614080"/>
                      <a:pt x="2211550" y="4629036"/>
                      <a:pt x="2226500" y="4642746"/>
                    </a:cubicBezTo>
                    <a:cubicBezTo>
                      <a:pt x="2242698" y="4658949"/>
                      <a:pt x="2257650" y="4676398"/>
                      <a:pt x="2219026" y="4696339"/>
                    </a:cubicBezTo>
                    <a:cubicBezTo>
                      <a:pt x="2273846" y="4688861"/>
                      <a:pt x="2319946" y="4682630"/>
                      <a:pt x="2348604" y="4727498"/>
                    </a:cubicBezTo>
                    <a:cubicBezTo>
                      <a:pt x="2366046" y="4756164"/>
                      <a:pt x="2376014" y="4791062"/>
                      <a:pt x="2366046" y="4824714"/>
                    </a:cubicBezTo>
                    <a:cubicBezTo>
                      <a:pt x="2362308" y="4843409"/>
                      <a:pt x="2368538" y="4853380"/>
                      <a:pt x="2385982" y="4854626"/>
                    </a:cubicBezTo>
                    <a:cubicBezTo>
                      <a:pt x="2409654" y="4857119"/>
                      <a:pt x="2433328" y="4865844"/>
                      <a:pt x="2450770" y="4838424"/>
                    </a:cubicBezTo>
                    <a:cubicBezTo>
                      <a:pt x="2460738" y="4822221"/>
                      <a:pt x="2479428" y="4822221"/>
                      <a:pt x="2495624" y="4824714"/>
                    </a:cubicBezTo>
                    <a:cubicBezTo>
                      <a:pt x="2524282" y="4827207"/>
                      <a:pt x="2554184" y="4824714"/>
                      <a:pt x="2584086" y="4830946"/>
                    </a:cubicBezTo>
                    <a:cubicBezTo>
                      <a:pt x="2600284" y="4833438"/>
                      <a:pt x="2620218" y="4837177"/>
                      <a:pt x="2615236" y="4806019"/>
                    </a:cubicBezTo>
                    <a:cubicBezTo>
                      <a:pt x="2612744" y="4784831"/>
                      <a:pt x="2660090" y="4763643"/>
                      <a:pt x="2678778" y="4774860"/>
                    </a:cubicBezTo>
                    <a:cubicBezTo>
                      <a:pt x="2683762" y="4778599"/>
                      <a:pt x="2685008" y="4783584"/>
                      <a:pt x="2682516" y="4788570"/>
                    </a:cubicBezTo>
                    <a:cubicBezTo>
                      <a:pt x="2672548" y="4812250"/>
                      <a:pt x="2688746" y="4814743"/>
                      <a:pt x="2706190" y="4817236"/>
                    </a:cubicBezTo>
                    <a:cubicBezTo>
                      <a:pt x="2716156" y="4817236"/>
                      <a:pt x="2727370" y="4819728"/>
                      <a:pt x="2738584" y="4819728"/>
                    </a:cubicBezTo>
                    <a:cubicBezTo>
                      <a:pt x="2754780" y="4819728"/>
                      <a:pt x="2761010" y="4825960"/>
                      <a:pt x="2754780" y="4842163"/>
                    </a:cubicBezTo>
                    <a:cubicBezTo>
                      <a:pt x="2747306" y="4857119"/>
                      <a:pt x="2747306" y="4870829"/>
                      <a:pt x="2764748" y="4878307"/>
                    </a:cubicBezTo>
                    <a:cubicBezTo>
                      <a:pt x="2783438" y="4884539"/>
                      <a:pt x="2797142" y="4875814"/>
                      <a:pt x="2805864" y="4858365"/>
                    </a:cubicBezTo>
                    <a:cubicBezTo>
                      <a:pt x="2807110" y="4854626"/>
                      <a:pt x="2804618" y="4859612"/>
                      <a:pt x="2805864" y="4855873"/>
                    </a:cubicBezTo>
                    <a:cubicBezTo>
                      <a:pt x="2812094" y="4835931"/>
                      <a:pt x="2817078" y="4814743"/>
                      <a:pt x="2844488" y="4819728"/>
                    </a:cubicBezTo>
                    <a:cubicBezTo>
                      <a:pt x="2871900" y="4823468"/>
                      <a:pt x="2878130" y="4847148"/>
                      <a:pt x="2881868" y="4870829"/>
                    </a:cubicBezTo>
                    <a:cubicBezTo>
                      <a:pt x="2884358" y="4906973"/>
                      <a:pt x="2879376" y="4939378"/>
                      <a:pt x="2840750" y="4956827"/>
                    </a:cubicBezTo>
                    <a:cubicBezTo>
                      <a:pt x="2833276" y="4960566"/>
                      <a:pt x="2824554" y="4969291"/>
                      <a:pt x="2827046" y="4983001"/>
                    </a:cubicBezTo>
                    <a:cubicBezTo>
                      <a:pt x="2850718" y="4969291"/>
                      <a:pt x="2875638" y="4954335"/>
                      <a:pt x="2903048" y="4970537"/>
                    </a:cubicBezTo>
                    <a:cubicBezTo>
                      <a:pt x="2919246" y="4980508"/>
                      <a:pt x="2900556" y="4994218"/>
                      <a:pt x="2904294" y="5007928"/>
                    </a:cubicBezTo>
                    <a:cubicBezTo>
                      <a:pt x="2909278" y="4983001"/>
                      <a:pt x="2935442" y="4970537"/>
                      <a:pt x="2941672" y="4945610"/>
                    </a:cubicBezTo>
                    <a:cubicBezTo>
                      <a:pt x="2946656" y="4925669"/>
                      <a:pt x="2950394" y="4908220"/>
                      <a:pt x="2940426" y="4888278"/>
                    </a:cubicBezTo>
                    <a:cubicBezTo>
                      <a:pt x="2935442" y="4873322"/>
                      <a:pt x="2930458" y="4854626"/>
                      <a:pt x="2951640" y="4849641"/>
                    </a:cubicBezTo>
                    <a:cubicBezTo>
                      <a:pt x="2971574" y="4844656"/>
                      <a:pt x="2979050" y="4862105"/>
                      <a:pt x="2981542" y="4879553"/>
                    </a:cubicBezTo>
                    <a:cubicBezTo>
                      <a:pt x="2984034" y="4887032"/>
                      <a:pt x="2982788" y="4895756"/>
                      <a:pt x="2985280" y="4901988"/>
                    </a:cubicBezTo>
                    <a:cubicBezTo>
                      <a:pt x="2991510" y="4926915"/>
                      <a:pt x="3027642" y="4939378"/>
                      <a:pt x="3046332" y="4925669"/>
                    </a:cubicBezTo>
                    <a:cubicBezTo>
                      <a:pt x="3051316" y="4923176"/>
                      <a:pt x="3055054" y="4919437"/>
                      <a:pt x="3052562" y="4915698"/>
                    </a:cubicBezTo>
                    <a:cubicBezTo>
                      <a:pt x="3036364" y="4880800"/>
                      <a:pt x="3060036" y="4858365"/>
                      <a:pt x="3074988" y="4833438"/>
                    </a:cubicBezTo>
                    <a:cubicBezTo>
                      <a:pt x="3083710" y="4817236"/>
                      <a:pt x="3072496" y="4813497"/>
                      <a:pt x="3063774" y="4807265"/>
                    </a:cubicBezTo>
                    <a:cubicBezTo>
                      <a:pt x="3051316" y="4799787"/>
                      <a:pt x="3045086" y="4788570"/>
                      <a:pt x="3048824" y="4774860"/>
                    </a:cubicBezTo>
                    <a:cubicBezTo>
                      <a:pt x="3051316" y="4761150"/>
                      <a:pt x="3063774" y="4757411"/>
                      <a:pt x="3074988" y="4751179"/>
                    </a:cubicBezTo>
                    <a:cubicBezTo>
                      <a:pt x="3118596" y="4727498"/>
                      <a:pt x="3170926" y="4733730"/>
                      <a:pt x="3215780" y="4713788"/>
                    </a:cubicBezTo>
                    <a:cubicBezTo>
                      <a:pt x="3225748" y="4710049"/>
                      <a:pt x="3240698" y="4710049"/>
                      <a:pt x="3246928" y="4722513"/>
                    </a:cubicBezTo>
                    <a:cubicBezTo>
                      <a:pt x="3254404" y="4733730"/>
                      <a:pt x="3246928" y="4743701"/>
                      <a:pt x="3239452" y="4752425"/>
                    </a:cubicBezTo>
                    <a:cubicBezTo>
                      <a:pt x="3226994" y="4763643"/>
                      <a:pt x="3219518" y="4777352"/>
                      <a:pt x="3218272" y="4794801"/>
                    </a:cubicBezTo>
                    <a:cubicBezTo>
                      <a:pt x="3218272" y="4807265"/>
                      <a:pt x="3208304" y="4813497"/>
                      <a:pt x="3198336" y="4819728"/>
                    </a:cubicBezTo>
                    <a:cubicBezTo>
                      <a:pt x="3168434" y="4838424"/>
                      <a:pt x="3152236" y="4863351"/>
                      <a:pt x="3159712" y="4899495"/>
                    </a:cubicBezTo>
                    <a:cubicBezTo>
                      <a:pt x="3160958" y="4909466"/>
                      <a:pt x="3157220" y="4919437"/>
                      <a:pt x="3157220" y="4929408"/>
                    </a:cubicBezTo>
                    <a:cubicBezTo>
                      <a:pt x="3155974" y="4960566"/>
                      <a:pt x="3174664" y="4975523"/>
                      <a:pt x="3204566" y="4964305"/>
                    </a:cubicBezTo>
                    <a:cubicBezTo>
                      <a:pt x="3219518" y="4958074"/>
                      <a:pt x="3230732" y="4963059"/>
                      <a:pt x="3243190" y="4964305"/>
                    </a:cubicBezTo>
                    <a:cubicBezTo>
                      <a:pt x="3263126" y="4968045"/>
                      <a:pt x="3274340" y="4960566"/>
                      <a:pt x="3266864" y="4939378"/>
                    </a:cubicBezTo>
                    <a:cubicBezTo>
                      <a:pt x="3260634" y="4921929"/>
                      <a:pt x="3261880" y="4905727"/>
                      <a:pt x="3265618" y="4890771"/>
                    </a:cubicBezTo>
                    <a:cubicBezTo>
                      <a:pt x="3270602" y="4869583"/>
                      <a:pt x="3284306" y="4859612"/>
                      <a:pt x="3305488" y="4855873"/>
                    </a:cubicBezTo>
                    <a:cubicBezTo>
                      <a:pt x="3342866" y="4849641"/>
                      <a:pt x="3380244" y="4843409"/>
                      <a:pt x="3403918" y="4803526"/>
                    </a:cubicBezTo>
                    <a:cubicBezTo>
                      <a:pt x="3417622" y="4779845"/>
                      <a:pt x="3461230" y="4786077"/>
                      <a:pt x="3476182" y="4811004"/>
                    </a:cubicBezTo>
                    <a:cubicBezTo>
                      <a:pt x="3482412" y="4823468"/>
                      <a:pt x="3489888" y="4833438"/>
                      <a:pt x="3503592" y="4838424"/>
                    </a:cubicBezTo>
                    <a:cubicBezTo>
                      <a:pt x="3513560" y="4843409"/>
                      <a:pt x="3519790" y="4850887"/>
                      <a:pt x="3522282" y="4863351"/>
                    </a:cubicBezTo>
                    <a:cubicBezTo>
                      <a:pt x="3532250" y="4895756"/>
                      <a:pt x="3547200" y="4901988"/>
                      <a:pt x="3578350" y="4885785"/>
                    </a:cubicBezTo>
                    <a:cubicBezTo>
                      <a:pt x="3584578" y="4883293"/>
                      <a:pt x="3592054" y="4879553"/>
                      <a:pt x="3599530" y="4877061"/>
                    </a:cubicBezTo>
                    <a:cubicBezTo>
                      <a:pt x="3582088" y="4835931"/>
                      <a:pt x="3594546" y="4806019"/>
                      <a:pt x="3634416" y="4788570"/>
                    </a:cubicBezTo>
                    <a:cubicBezTo>
                      <a:pt x="3643138" y="4784831"/>
                      <a:pt x="3651860" y="4778599"/>
                      <a:pt x="3659336" y="4772367"/>
                    </a:cubicBezTo>
                    <a:cubicBezTo>
                      <a:pt x="3694222" y="4747440"/>
                      <a:pt x="3730354" y="4752425"/>
                      <a:pt x="3751536" y="4789816"/>
                    </a:cubicBezTo>
                    <a:cubicBezTo>
                      <a:pt x="3762748" y="4811004"/>
                      <a:pt x="3778946" y="4829699"/>
                      <a:pt x="3790160" y="4850887"/>
                    </a:cubicBezTo>
                    <a:cubicBezTo>
                      <a:pt x="3805110" y="4882046"/>
                      <a:pt x="3839998" y="4883293"/>
                      <a:pt x="3861178" y="4854626"/>
                    </a:cubicBezTo>
                    <a:cubicBezTo>
                      <a:pt x="3864916" y="4848395"/>
                      <a:pt x="3867408" y="4840917"/>
                      <a:pt x="3872392" y="4834685"/>
                    </a:cubicBezTo>
                    <a:cubicBezTo>
                      <a:pt x="3878622" y="4825960"/>
                      <a:pt x="3888590" y="4817236"/>
                      <a:pt x="3899802" y="4822221"/>
                    </a:cubicBezTo>
                    <a:cubicBezTo>
                      <a:pt x="3928460" y="4837177"/>
                      <a:pt x="3953378" y="4828453"/>
                      <a:pt x="3978296" y="4817236"/>
                    </a:cubicBezTo>
                    <a:cubicBezTo>
                      <a:pt x="3982034" y="4814743"/>
                      <a:pt x="3984526" y="4817236"/>
                      <a:pt x="3988264" y="4819728"/>
                    </a:cubicBezTo>
                    <a:cubicBezTo>
                      <a:pt x="3988264" y="4853380"/>
                      <a:pt x="3963346" y="4855873"/>
                      <a:pt x="3939672" y="4858365"/>
                    </a:cubicBezTo>
                    <a:cubicBezTo>
                      <a:pt x="3922230" y="4862105"/>
                      <a:pt x="3902294" y="4858365"/>
                      <a:pt x="3887344" y="4873322"/>
                    </a:cubicBezTo>
                    <a:cubicBezTo>
                      <a:pt x="3826292" y="4915698"/>
                      <a:pt x="3772716" y="4966798"/>
                      <a:pt x="3719140" y="5020391"/>
                    </a:cubicBezTo>
                    <a:cubicBezTo>
                      <a:pt x="3707928" y="5031609"/>
                      <a:pt x="3697960" y="5041579"/>
                      <a:pt x="3695468" y="5057781"/>
                    </a:cubicBezTo>
                    <a:cubicBezTo>
                      <a:pt x="3694222" y="5070245"/>
                      <a:pt x="3686746" y="5078969"/>
                      <a:pt x="3676778" y="5083955"/>
                    </a:cubicBezTo>
                    <a:cubicBezTo>
                      <a:pt x="3658090" y="5092679"/>
                      <a:pt x="3645630" y="5108883"/>
                      <a:pt x="3633170" y="5123839"/>
                    </a:cubicBezTo>
                    <a:cubicBezTo>
                      <a:pt x="3630678" y="5126331"/>
                      <a:pt x="3626940" y="5127577"/>
                      <a:pt x="3624450" y="5127577"/>
                    </a:cubicBezTo>
                    <a:cubicBezTo>
                      <a:pt x="3590808" y="5122593"/>
                      <a:pt x="3568382" y="5135055"/>
                      <a:pt x="3549692" y="5166215"/>
                    </a:cubicBezTo>
                    <a:cubicBezTo>
                      <a:pt x="3534742" y="5192387"/>
                      <a:pt x="3514806" y="5217315"/>
                      <a:pt x="3478674" y="5218561"/>
                    </a:cubicBezTo>
                    <a:cubicBezTo>
                      <a:pt x="3474936" y="5218561"/>
                      <a:pt x="3468706" y="5222301"/>
                      <a:pt x="3468706" y="5226039"/>
                    </a:cubicBezTo>
                    <a:cubicBezTo>
                      <a:pt x="3467460" y="5258445"/>
                      <a:pt x="3435066" y="5285865"/>
                      <a:pt x="3459984" y="5320763"/>
                    </a:cubicBezTo>
                    <a:cubicBezTo>
                      <a:pt x="3469952" y="5335719"/>
                      <a:pt x="3461230" y="5350675"/>
                      <a:pt x="3450018" y="5361891"/>
                    </a:cubicBezTo>
                    <a:cubicBezTo>
                      <a:pt x="3437558" y="5374355"/>
                      <a:pt x="3423852" y="5385573"/>
                      <a:pt x="3405164" y="5376849"/>
                    </a:cubicBezTo>
                    <a:cubicBezTo>
                      <a:pt x="3391458" y="5369371"/>
                      <a:pt x="3383982" y="5373109"/>
                      <a:pt x="3371522" y="5383079"/>
                    </a:cubicBezTo>
                    <a:cubicBezTo>
                      <a:pt x="3349096" y="5401775"/>
                      <a:pt x="3309226" y="5391805"/>
                      <a:pt x="3300504" y="5364385"/>
                    </a:cubicBezTo>
                    <a:cubicBezTo>
                      <a:pt x="3295520" y="5350675"/>
                      <a:pt x="3286798" y="5348181"/>
                      <a:pt x="3275586" y="5346935"/>
                    </a:cubicBezTo>
                    <a:cubicBezTo>
                      <a:pt x="3261880" y="5344443"/>
                      <a:pt x="3246928" y="5345689"/>
                      <a:pt x="3233222" y="5348181"/>
                    </a:cubicBezTo>
                    <a:cubicBezTo>
                      <a:pt x="3231978" y="5356907"/>
                      <a:pt x="3240698" y="5356907"/>
                      <a:pt x="3245682" y="5359399"/>
                    </a:cubicBezTo>
                    <a:cubicBezTo>
                      <a:pt x="3254404" y="5363139"/>
                      <a:pt x="3268110" y="5365631"/>
                      <a:pt x="3265618" y="5380587"/>
                    </a:cubicBezTo>
                    <a:cubicBezTo>
                      <a:pt x="3261880" y="5393051"/>
                      <a:pt x="3249420" y="5394297"/>
                      <a:pt x="3238206" y="5394297"/>
                    </a:cubicBezTo>
                    <a:cubicBezTo>
                      <a:pt x="3230732" y="5395543"/>
                      <a:pt x="3223256" y="5394297"/>
                      <a:pt x="3214534" y="5395543"/>
                    </a:cubicBezTo>
                    <a:cubicBezTo>
                      <a:pt x="3188370" y="5396789"/>
                      <a:pt x="3167188" y="5390559"/>
                      <a:pt x="3163450" y="5358153"/>
                    </a:cubicBezTo>
                    <a:cubicBezTo>
                      <a:pt x="3162204" y="5349429"/>
                      <a:pt x="3159712" y="5338211"/>
                      <a:pt x="3147252" y="5343197"/>
                    </a:cubicBezTo>
                    <a:cubicBezTo>
                      <a:pt x="3136040" y="5348181"/>
                      <a:pt x="3143516" y="5356907"/>
                      <a:pt x="3146006" y="5364385"/>
                    </a:cubicBezTo>
                    <a:cubicBezTo>
                      <a:pt x="3157220" y="5390559"/>
                      <a:pt x="3150990" y="5399283"/>
                      <a:pt x="3123580" y="5399283"/>
                    </a:cubicBezTo>
                    <a:cubicBezTo>
                      <a:pt x="3113612" y="5399283"/>
                      <a:pt x="3104890" y="5399283"/>
                      <a:pt x="3094924" y="5400529"/>
                    </a:cubicBezTo>
                    <a:cubicBezTo>
                      <a:pt x="3048824" y="5406761"/>
                      <a:pt x="3041348" y="5400529"/>
                      <a:pt x="3026396" y="5350675"/>
                    </a:cubicBezTo>
                    <a:cubicBezTo>
                      <a:pt x="3007708" y="5388065"/>
                      <a:pt x="2982788" y="5408007"/>
                      <a:pt x="2940426" y="5398037"/>
                    </a:cubicBezTo>
                    <a:cubicBezTo>
                      <a:pt x="2921738" y="5393051"/>
                      <a:pt x="2903048" y="5406761"/>
                      <a:pt x="2881868" y="5404267"/>
                    </a:cubicBezTo>
                    <a:cubicBezTo>
                      <a:pt x="2827046" y="5398037"/>
                      <a:pt x="2810848" y="5370617"/>
                      <a:pt x="2834522" y="5320763"/>
                    </a:cubicBezTo>
                    <a:cubicBezTo>
                      <a:pt x="2823308" y="5329487"/>
                      <a:pt x="2824554" y="5343197"/>
                      <a:pt x="2822062" y="5355661"/>
                    </a:cubicBezTo>
                    <a:cubicBezTo>
                      <a:pt x="2819570" y="5373109"/>
                      <a:pt x="2809602" y="5389311"/>
                      <a:pt x="2789668" y="5386819"/>
                    </a:cubicBezTo>
                    <a:cubicBezTo>
                      <a:pt x="2770978" y="5384327"/>
                      <a:pt x="2768486" y="5364385"/>
                      <a:pt x="2768486" y="5348181"/>
                    </a:cubicBezTo>
                    <a:cubicBezTo>
                      <a:pt x="2770978" y="5331979"/>
                      <a:pt x="2778454" y="5318269"/>
                      <a:pt x="2788422" y="5305805"/>
                    </a:cubicBezTo>
                    <a:cubicBezTo>
                      <a:pt x="2802126" y="5289603"/>
                      <a:pt x="2799634" y="5273401"/>
                      <a:pt x="2784684" y="5259691"/>
                    </a:cubicBezTo>
                    <a:cubicBezTo>
                      <a:pt x="2775962" y="5253459"/>
                      <a:pt x="2765994" y="5250967"/>
                      <a:pt x="2761010" y="5259691"/>
                    </a:cubicBezTo>
                    <a:cubicBezTo>
                      <a:pt x="2751044" y="5274647"/>
                      <a:pt x="2732354" y="5282125"/>
                      <a:pt x="2726124" y="5299575"/>
                    </a:cubicBezTo>
                    <a:cubicBezTo>
                      <a:pt x="2717402" y="5320763"/>
                      <a:pt x="2703698" y="5325747"/>
                      <a:pt x="2683762" y="5314531"/>
                    </a:cubicBezTo>
                    <a:cubicBezTo>
                      <a:pt x="2658844" y="5300821"/>
                      <a:pt x="2645138" y="5309545"/>
                      <a:pt x="2635170" y="5334473"/>
                    </a:cubicBezTo>
                    <a:cubicBezTo>
                      <a:pt x="2630186" y="5349429"/>
                      <a:pt x="2618974" y="5358153"/>
                      <a:pt x="2602776" y="5363139"/>
                    </a:cubicBezTo>
                    <a:cubicBezTo>
                      <a:pt x="2580348" y="5368123"/>
                      <a:pt x="2562906" y="5380587"/>
                      <a:pt x="2544216" y="5391805"/>
                    </a:cubicBezTo>
                    <a:cubicBezTo>
                      <a:pt x="2534248" y="5398037"/>
                      <a:pt x="2528020" y="5405515"/>
                      <a:pt x="2524282" y="5417977"/>
                    </a:cubicBezTo>
                    <a:cubicBezTo>
                      <a:pt x="2518052" y="5449137"/>
                      <a:pt x="2491886" y="5455369"/>
                      <a:pt x="2468214" y="5434181"/>
                    </a:cubicBezTo>
                    <a:cubicBezTo>
                      <a:pt x="2458246" y="5425455"/>
                      <a:pt x="2454508" y="5414239"/>
                      <a:pt x="2452016" y="5401775"/>
                    </a:cubicBezTo>
                    <a:cubicBezTo>
                      <a:pt x="2449524" y="5388065"/>
                      <a:pt x="2442050" y="5379341"/>
                      <a:pt x="2424606" y="5379341"/>
                    </a:cubicBezTo>
                    <a:cubicBezTo>
                      <a:pt x="2403424" y="5378095"/>
                      <a:pt x="2390966" y="5364385"/>
                      <a:pt x="2387228" y="5344443"/>
                    </a:cubicBezTo>
                    <a:cubicBezTo>
                      <a:pt x="2384736" y="5324501"/>
                      <a:pt x="2397196" y="5313285"/>
                      <a:pt x="2413392" y="5305805"/>
                    </a:cubicBezTo>
                    <a:cubicBezTo>
                      <a:pt x="2465722" y="5284617"/>
                      <a:pt x="2504346" y="5244735"/>
                      <a:pt x="2547954" y="5212329"/>
                    </a:cubicBezTo>
                    <a:cubicBezTo>
                      <a:pt x="2554184" y="5207345"/>
                      <a:pt x="2559168" y="5199865"/>
                      <a:pt x="2566644" y="5201113"/>
                    </a:cubicBezTo>
                    <a:cubicBezTo>
                      <a:pt x="2537986" y="5191141"/>
                      <a:pt x="2508084" y="5143781"/>
                      <a:pt x="2511822" y="5115113"/>
                    </a:cubicBezTo>
                    <a:cubicBezTo>
                      <a:pt x="2514314" y="5101405"/>
                      <a:pt x="2521790" y="5093925"/>
                      <a:pt x="2533002" y="5087693"/>
                    </a:cubicBezTo>
                    <a:cubicBezTo>
                      <a:pt x="2541724" y="5082709"/>
                      <a:pt x="2546708" y="5076477"/>
                      <a:pt x="2542970" y="5066505"/>
                    </a:cubicBezTo>
                    <a:cubicBezTo>
                      <a:pt x="2539232" y="5056535"/>
                      <a:pt x="2535494" y="5046565"/>
                      <a:pt x="2524282" y="5045317"/>
                    </a:cubicBezTo>
                    <a:cubicBezTo>
                      <a:pt x="2513068" y="5044071"/>
                      <a:pt x="2509330" y="5055289"/>
                      <a:pt x="2506838" y="5062767"/>
                    </a:cubicBezTo>
                    <a:cubicBezTo>
                      <a:pt x="2496870" y="5090187"/>
                      <a:pt x="2475690" y="5096419"/>
                      <a:pt x="2444540" y="5093925"/>
                    </a:cubicBezTo>
                    <a:cubicBezTo>
                      <a:pt x="2455754" y="5115113"/>
                      <a:pt x="2452016" y="5135055"/>
                      <a:pt x="2445786" y="5156243"/>
                    </a:cubicBezTo>
                    <a:cubicBezTo>
                      <a:pt x="2444540" y="5166215"/>
                      <a:pt x="2440804" y="5174939"/>
                      <a:pt x="2429590" y="5177431"/>
                    </a:cubicBezTo>
                    <a:cubicBezTo>
                      <a:pt x="2418376" y="5179925"/>
                      <a:pt x="2413392" y="5171199"/>
                      <a:pt x="2409654" y="5163721"/>
                    </a:cubicBezTo>
                    <a:cubicBezTo>
                      <a:pt x="2407162" y="5158737"/>
                      <a:pt x="2404670" y="5154997"/>
                      <a:pt x="2402178" y="5151259"/>
                    </a:cubicBezTo>
                    <a:cubicBezTo>
                      <a:pt x="2397196" y="5145027"/>
                      <a:pt x="2393458" y="5133809"/>
                      <a:pt x="2382244" y="5136301"/>
                    </a:cubicBezTo>
                    <a:cubicBezTo>
                      <a:pt x="2373522" y="5137549"/>
                      <a:pt x="2373522" y="5147519"/>
                      <a:pt x="2372276" y="5154997"/>
                    </a:cubicBezTo>
                    <a:cubicBezTo>
                      <a:pt x="2367292" y="5174939"/>
                      <a:pt x="2357324" y="5176185"/>
                      <a:pt x="2344866" y="5163721"/>
                    </a:cubicBezTo>
                    <a:cubicBezTo>
                      <a:pt x="2329914" y="5147519"/>
                      <a:pt x="2311226" y="5137549"/>
                      <a:pt x="2293782" y="5127577"/>
                    </a:cubicBezTo>
                    <a:cubicBezTo>
                      <a:pt x="2275092" y="5117607"/>
                      <a:pt x="2268864" y="5103897"/>
                      <a:pt x="2283814" y="5087693"/>
                    </a:cubicBezTo>
                    <a:cubicBezTo>
                      <a:pt x="2303750" y="5068999"/>
                      <a:pt x="2307488" y="5040333"/>
                      <a:pt x="2327422" y="5021638"/>
                    </a:cubicBezTo>
                    <a:cubicBezTo>
                      <a:pt x="2339882" y="5009174"/>
                      <a:pt x="2328668" y="5000450"/>
                      <a:pt x="2317454" y="4992972"/>
                    </a:cubicBezTo>
                    <a:cubicBezTo>
                      <a:pt x="2280076" y="4966798"/>
                      <a:pt x="2283814" y="4966798"/>
                      <a:pt x="2292536" y="4921929"/>
                    </a:cubicBezTo>
                    <a:cubicBezTo>
                      <a:pt x="2298766" y="4890771"/>
                      <a:pt x="2306242" y="4858365"/>
                      <a:pt x="2295028" y="4824714"/>
                    </a:cubicBezTo>
                    <a:cubicBezTo>
                      <a:pt x="2285060" y="4853380"/>
                      <a:pt x="2268864" y="4880800"/>
                      <a:pt x="2267618" y="4911959"/>
                    </a:cubicBezTo>
                    <a:cubicBezTo>
                      <a:pt x="2266372" y="4935639"/>
                      <a:pt x="2260142" y="4955581"/>
                      <a:pt x="2241452" y="4969291"/>
                    </a:cubicBezTo>
                    <a:cubicBezTo>
                      <a:pt x="2224010" y="4980508"/>
                      <a:pt x="2219026" y="4994218"/>
                      <a:pt x="2226500" y="5014160"/>
                    </a:cubicBezTo>
                    <a:cubicBezTo>
                      <a:pt x="2227746" y="5017899"/>
                      <a:pt x="2228992" y="5020391"/>
                      <a:pt x="2228992" y="5022884"/>
                    </a:cubicBezTo>
                    <a:cubicBezTo>
                      <a:pt x="2228992" y="5039087"/>
                      <a:pt x="2232730" y="5056535"/>
                      <a:pt x="2216534" y="5065259"/>
                    </a:cubicBezTo>
                    <a:cubicBezTo>
                      <a:pt x="2201582" y="5073985"/>
                      <a:pt x="2189122" y="5065259"/>
                      <a:pt x="2179156" y="5055289"/>
                    </a:cubicBezTo>
                    <a:cubicBezTo>
                      <a:pt x="2166696" y="5041579"/>
                      <a:pt x="2156728" y="5025377"/>
                      <a:pt x="2170434" y="5007928"/>
                    </a:cubicBezTo>
                    <a:cubicBezTo>
                      <a:pt x="2190368" y="4980508"/>
                      <a:pt x="2177910" y="4951842"/>
                      <a:pt x="2180402" y="4923176"/>
                    </a:cubicBezTo>
                    <a:cubicBezTo>
                      <a:pt x="2180402" y="4913205"/>
                      <a:pt x="2170434" y="4910712"/>
                      <a:pt x="2161712" y="4906973"/>
                    </a:cubicBezTo>
                    <a:cubicBezTo>
                      <a:pt x="2128072" y="4893263"/>
                      <a:pt x="2120596" y="4869583"/>
                      <a:pt x="2138038" y="4837177"/>
                    </a:cubicBezTo>
                    <a:cubicBezTo>
                      <a:pt x="2150498" y="4814743"/>
                      <a:pt x="2152990" y="4787323"/>
                      <a:pt x="2179156" y="4772367"/>
                    </a:cubicBezTo>
                    <a:cubicBezTo>
                      <a:pt x="2187876" y="4767382"/>
                      <a:pt x="2187876" y="4752425"/>
                      <a:pt x="2184138" y="4742455"/>
                    </a:cubicBezTo>
                    <a:cubicBezTo>
                      <a:pt x="2177910" y="4728745"/>
                      <a:pt x="2167942" y="4734976"/>
                      <a:pt x="2157974" y="4736223"/>
                    </a:cubicBezTo>
                    <a:cubicBezTo>
                      <a:pt x="2154236" y="4736223"/>
                      <a:pt x="2149252" y="4737469"/>
                      <a:pt x="2144268" y="4736223"/>
                    </a:cubicBezTo>
                    <a:cubicBezTo>
                      <a:pt x="2130564" y="4733730"/>
                      <a:pt x="2108136" y="4747440"/>
                      <a:pt x="2103152" y="4728745"/>
                    </a:cubicBezTo>
                    <a:cubicBezTo>
                      <a:pt x="2098168" y="4710049"/>
                      <a:pt x="2109382" y="4687615"/>
                      <a:pt x="2124334" y="4673905"/>
                    </a:cubicBezTo>
                    <a:cubicBezTo>
                      <a:pt x="2136794" y="4663934"/>
                      <a:pt x="2151744" y="4658949"/>
                      <a:pt x="2159220" y="4643993"/>
                    </a:cubicBezTo>
                    <a:cubicBezTo>
                      <a:pt x="2133056" y="4647732"/>
                      <a:pt x="2105644" y="4652717"/>
                      <a:pt x="2089448" y="4676398"/>
                    </a:cubicBezTo>
                    <a:cubicBezTo>
                      <a:pt x="2078234" y="4696339"/>
                      <a:pt x="2062036" y="4706310"/>
                      <a:pt x="2040856" y="4712542"/>
                    </a:cubicBezTo>
                    <a:cubicBezTo>
                      <a:pt x="2028396" y="4715035"/>
                      <a:pt x="2014690" y="4718774"/>
                      <a:pt x="2004724" y="4727498"/>
                    </a:cubicBezTo>
                    <a:cubicBezTo>
                      <a:pt x="1979804" y="4747440"/>
                      <a:pt x="1956132" y="4743701"/>
                      <a:pt x="1931212" y="4727498"/>
                    </a:cubicBezTo>
                    <a:cubicBezTo>
                      <a:pt x="1915016" y="4716281"/>
                      <a:pt x="1900064" y="4708803"/>
                      <a:pt x="1880128" y="4721267"/>
                    </a:cubicBezTo>
                    <a:cubicBezTo>
                      <a:pt x="1871408" y="4726252"/>
                      <a:pt x="1861440" y="4725006"/>
                      <a:pt x="1851472" y="4721267"/>
                    </a:cubicBezTo>
                    <a:cubicBezTo>
                      <a:pt x="1815340" y="4707557"/>
                      <a:pt x="1777962" y="4700079"/>
                      <a:pt x="1743076" y="4681383"/>
                    </a:cubicBezTo>
                    <a:cubicBezTo>
                      <a:pt x="1736846" y="4677644"/>
                      <a:pt x="1729370" y="4675151"/>
                      <a:pt x="1724386" y="4668920"/>
                    </a:cubicBezTo>
                    <a:cubicBezTo>
                      <a:pt x="1713172" y="4647732"/>
                      <a:pt x="1721894" y="4621558"/>
                      <a:pt x="1703204" y="4597878"/>
                    </a:cubicBezTo>
                    <a:cubicBezTo>
                      <a:pt x="1685762" y="4575443"/>
                      <a:pt x="1708188" y="4551762"/>
                      <a:pt x="1724386" y="4530574"/>
                    </a:cubicBezTo>
                    <a:cubicBezTo>
                      <a:pt x="1733108" y="4520604"/>
                      <a:pt x="1736846" y="4508140"/>
                      <a:pt x="1734354" y="4494430"/>
                    </a:cubicBezTo>
                    <a:cubicBezTo>
                      <a:pt x="1733108" y="4480720"/>
                      <a:pt x="1725632" y="4474489"/>
                      <a:pt x="1709434" y="4475735"/>
                    </a:cubicBezTo>
                    <a:cubicBezTo>
                      <a:pt x="1672056" y="4479474"/>
                      <a:pt x="1654614" y="4460779"/>
                      <a:pt x="1658350" y="4422142"/>
                    </a:cubicBezTo>
                    <a:cubicBezTo>
                      <a:pt x="1659596" y="4403446"/>
                      <a:pt x="1670810" y="4389737"/>
                      <a:pt x="1683270" y="4376027"/>
                    </a:cubicBezTo>
                    <a:cubicBezTo>
                      <a:pt x="1699468" y="4361070"/>
                      <a:pt x="1706942" y="4342375"/>
                      <a:pt x="1701958" y="4318694"/>
                    </a:cubicBezTo>
                    <a:cubicBezTo>
                      <a:pt x="1678286" y="4324926"/>
                      <a:pt x="1655860" y="4333651"/>
                      <a:pt x="1635924" y="4347361"/>
                    </a:cubicBezTo>
                    <a:cubicBezTo>
                      <a:pt x="1628448" y="4352346"/>
                      <a:pt x="1619726" y="4356085"/>
                      <a:pt x="1612252" y="4347361"/>
                    </a:cubicBezTo>
                    <a:cubicBezTo>
                      <a:pt x="1606022" y="4341129"/>
                      <a:pt x="1608514" y="4333651"/>
                      <a:pt x="1612252" y="4324926"/>
                    </a:cubicBezTo>
                    <a:cubicBezTo>
                      <a:pt x="1633432" y="4286289"/>
                      <a:pt x="1619726" y="4242667"/>
                      <a:pt x="1579856" y="4225218"/>
                    </a:cubicBezTo>
                    <a:cubicBezTo>
                      <a:pt x="1547462" y="4209015"/>
                      <a:pt x="1515068" y="4201537"/>
                      <a:pt x="1478936" y="4217740"/>
                    </a:cubicBezTo>
                    <a:cubicBezTo>
                      <a:pt x="1435328" y="4237681"/>
                      <a:pt x="1405424" y="4214001"/>
                      <a:pt x="1412900" y="4167886"/>
                    </a:cubicBezTo>
                    <a:cubicBezTo>
                      <a:pt x="1416638" y="4147944"/>
                      <a:pt x="1412900" y="4139219"/>
                      <a:pt x="1391720" y="4140466"/>
                    </a:cubicBezTo>
                    <a:cubicBezTo>
                      <a:pt x="1363062" y="4140466"/>
                      <a:pt x="1334406" y="4142959"/>
                      <a:pt x="1305750" y="4140466"/>
                    </a:cubicBezTo>
                    <a:cubicBezTo>
                      <a:pt x="1280830" y="4139219"/>
                      <a:pt x="1257158" y="4147944"/>
                      <a:pt x="1234730" y="4164147"/>
                    </a:cubicBezTo>
                    <a:cubicBezTo>
                      <a:pt x="1211058" y="4181596"/>
                      <a:pt x="1184892" y="4197798"/>
                      <a:pt x="1152498" y="4186581"/>
                    </a:cubicBezTo>
                    <a:cubicBezTo>
                      <a:pt x="1132562" y="4179103"/>
                      <a:pt x="1113874" y="4170378"/>
                      <a:pt x="1108890" y="4146698"/>
                    </a:cubicBezTo>
                    <a:cubicBezTo>
                      <a:pt x="1103906" y="4123017"/>
                      <a:pt x="1090200" y="4123017"/>
                      <a:pt x="1071512" y="4132988"/>
                    </a:cubicBezTo>
                    <a:cubicBezTo>
                      <a:pt x="1052822" y="4144205"/>
                      <a:pt x="1027904" y="4147944"/>
                      <a:pt x="1017936" y="4172871"/>
                    </a:cubicBezTo>
                    <a:cubicBezTo>
                      <a:pt x="1011706" y="4186581"/>
                      <a:pt x="995510" y="4184088"/>
                      <a:pt x="981804" y="4177856"/>
                    </a:cubicBezTo>
                    <a:cubicBezTo>
                      <a:pt x="965606" y="4167886"/>
                      <a:pt x="948164" y="4165393"/>
                      <a:pt x="928228" y="4169132"/>
                    </a:cubicBezTo>
                    <a:cubicBezTo>
                      <a:pt x="910786" y="4172871"/>
                      <a:pt x="898326" y="4164147"/>
                      <a:pt x="887112" y="4152929"/>
                    </a:cubicBezTo>
                    <a:cubicBezTo>
                      <a:pt x="875898" y="4142959"/>
                      <a:pt x="865932" y="4132988"/>
                      <a:pt x="849734" y="4126756"/>
                    </a:cubicBezTo>
                    <a:cubicBezTo>
                      <a:pt x="826060" y="4116785"/>
                      <a:pt x="804880" y="4109307"/>
                      <a:pt x="784944" y="4134234"/>
                    </a:cubicBezTo>
                    <a:cubicBezTo>
                      <a:pt x="778716" y="4144205"/>
                      <a:pt x="765010" y="4146698"/>
                      <a:pt x="753796" y="4152929"/>
                    </a:cubicBezTo>
                    <a:cubicBezTo>
                      <a:pt x="747566" y="4156668"/>
                      <a:pt x="736352" y="4157915"/>
                      <a:pt x="735108" y="4164147"/>
                    </a:cubicBezTo>
                    <a:cubicBezTo>
                      <a:pt x="725140" y="4200291"/>
                      <a:pt x="691500" y="4217740"/>
                      <a:pt x="675302" y="4246406"/>
                    </a:cubicBezTo>
                    <a:cubicBezTo>
                      <a:pt x="665334" y="4263855"/>
                      <a:pt x="655366" y="4270087"/>
                      <a:pt x="639170" y="4263855"/>
                    </a:cubicBezTo>
                    <a:cubicBezTo>
                      <a:pt x="622972" y="4260116"/>
                      <a:pt x="609266" y="4256377"/>
                      <a:pt x="594316" y="4250145"/>
                    </a:cubicBezTo>
                    <a:cubicBezTo>
                      <a:pt x="570642" y="4242667"/>
                      <a:pt x="555692" y="4226464"/>
                      <a:pt x="553200" y="4200291"/>
                    </a:cubicBezTo>
                    <a:cubicBezTo>
                      <a:pt x="550708" y="4177856"/>
                      <a:pt x="544478" y="4157915"/>
                      <a:pt x="517066" y="4156668"/>
                    </a:cubicBezTo>
                    <a:cubicBezTo>
                      <a:pt x="490902" y="4142959"/>
                      <a:pt x="469722" y="4123017"/>
                      <a:pt x="446048" y="4109307"/>
                    </a:cubicBezTo>
                    <a:cubicBezTo>
                      <a:pt x="427360" y="4093104"/>
                      <a:pt x="404932" y="4083134"/>
                      <a:pt x="382506" y="4074409"/>
                    </a:cubicBezTo>
                    <a:cubicBezTo>
                      <a:pt x="350110" y="4058207"/>
                      <a:pt x="341388" y="4063192"/>
                      <a:pt x="337652" y="4100583"/>
                    </a:cubicBezTo>
                    <a:cubicBezTo>
                      <a:pt x="327684" y="4128002"/>
                      <a:pt x="310240" y="4144205"/>
                      <a:pt x="277846" y="4139219"/>
                    </a:cubicBezTo>
                    <a:cubicBezTo>
                      <a:pt x="275354" y="4136727"/>
                      <a:pt x="274108" y="4132988"/>
                      <a:pt x="275354" y="4129249"/>
                    </a:cubicBezTo>
                    <a:cubicBezTo>
                      <a:pt x="275354" y="4123017"/>
                      <a:pt x="279092" y="4119278"/>
                      <a:pt x="284076" y="4116785"/>
                    </a:cubicBezTo>
                    <a:cubicBezTo>
                      <a:pt x="315224" y="4103075"/>
                      <a:pt x="305256" y="4078148"/>
                      <a:pt x="302764" y="4054467"/>
                    </a:cubicBezTo>
                    <a:cubicBezTo>
                      <a:pt x="300272" y="4028294"/>
                      <a:pt x="282830" y="4018323"/>
                      <a:pt x="262894" y="4017077"/>
                    </a:cubicBezTo>
                    <a:cubicBezTo>
                      <a:pt x="224270" y="4013338"/>
                      <a:pt x="214302" y="3987164"/>
                      <a:pt x="206828" y="3957252"/>
                    </a:cubicBezTo>
                    <a:cubicBezTo>
                      <a:pt x="190630" y="3889949"/>
                      <a:pt x="214302" y="3833863"/>
                      <a:pt x="249190" y="3780270"/>
                    </a:cubicBezTo>
                    <a:cubicBezTo>
                      <a:pt x="254172" y="3774037"/>
                      <a:pt x="260402" y="3766559"/>
                      <a:pt x="267878" y="3765312"/>
                    </a:cubicBezTo>
                    <a:cubicBezTo>
                      <a:pt x="313978" y="3757834"/>
                      <a:pt x="348864" y="3722936"/>
                      <a:pt x="392472" y="3706734"/>
                    </a:cubicBezTo>
                    <a:cubicBezTo>
                      <a:pt x="421130" y="3696763"/>
                      <a:pt x="451032" y="3689285"/>
                      <a:pt x="483426" y="3695517"/>
                    </a:cubicBezTo>
                    <a:cubicBezTo>
                      <a:pt x="507100" y="3699256"/>
                      <a:pt x="522050" y="3688039"/>
                      <a:pt x="534510" y="3668097"/>
                    </a:cubicBezTo>
                    <a:cubicBezTo>
                      <a:pt x="558184" y="3625721"/>
                      <a:pt x="554446" y="3579606"/>
                      <a:pt x="519558" y="3542215"/>
                    </a:cubicBezTo>
                    <a:cubicBezTo>
                      <a:pt x="514576" y="3535983"/>
                      <a:pt x="508346" y="3529752"/>
                      <a:pt x="504608" y="3522274"/>
                    </a:cubicBezTo>
                    <a:cubicBezTo>
                      <a:pt x="493394" y="3501086"/>
                      <a:pt x="473458" y="3494854"/>
                      <a:pt x="453524" y="3499839"/>
                    </a:cubicBezTo>
                    <a:cubicBezTo>
                      <a:pt x="421130" y="3508564"/>
                      <a:pt x="388734" y="3512303"/>
                      <a:pt x="355094" y="3512303"/>
                    </a:cubicBezTo>
                    <a:cubicBezTo>
                      <a:pt x="342634" y="3512303"/>
                      <a:pt x="333914" y="3519781"/>
                      <a:pt x="327684" y="3532244"/>
                    </a:cubicBezTo>
                    <a:cubicBezTo>
                      <a:pt x="305256" y="3582098"/>
                      <a:pt x="257910" y="3598301"/>
                      <a:pt x="210564" y="3573374"/>
                    </a:cubicBezTo>
                    <a:cubicBezTo>
                      <a:pt x="199352" y="3568389"/>
                      <a:pt x="189384" y="3562157"/>
                      <a:pt x="178170" y="3555925"/>
                    </a:cubicBezTo>
                    <a:cubicBezTo>
                      <a:pt x="135808" y="3535983"/>
                      <a:pt x="104660" y="3549693"/>
                      <a:pt x="93446" y="3593316"/>
                    </a:cubicBezTo>
                    <a:cubicBezTo>
                      <a:pt x="87216" y="3621982"/>
                      <a:pt x="68528" y="3645663"/>
                      <a:pt x="49838" y="3665604"/>
                    </a:cubicBezTo>
                    <a:cubicBezTo>
                      <a:pt x="42362" y="3674329"/>
                      <a:pt x="33642" y="3683053"/>
                      <a:pt x="21182" y="3674329"/>
                    </a:cubicBezTo>
                    <a:cubicBezTo>
                      <a:pt x="14952" y="3634445"/>
                      <a:pt x="7476" y="3595808"/>
                      <a:pt x="0" y="3555925"/>
                    </a:cubicBezTo>
                    <a:cubicBezTo>
                      <a:pt x="42362" y="3539722"/>
                      <a:pt x="79740" y="3518534"/>
                      <a:pt x="107152" y="3481144"/>
                    </a:cubicBezTo>
                    <a:cubicBezTo>
                      <a:pt x="118366" y="3466188"/>
                      <a:pt x="124594" y="3452478"/>
                      <a:pt x="122102" y="3433782"/>
                    </a:cubicBezTo>
                    <a:cubicBezTo>
                      <a:pt x="119612" y="3403870"/>
                      <a:pt x="99676" y="3368972"/>
                      <a:pt x="74758" y="3347784"/>
                    </a:cubicBezTo>
                    <a:cubicBezTo>
                      <a:pt x="58560" y="3334074"/>
                      <a:pt x="49838" y="3316625"/>
                      <a:pt x="54822" y="3295437"/>
                    </a:cubicBezTo>
                    <a:cubicBezTo>
                      <a:pt x="63544" y="3263032"/>
                      <a:pt x="64790" y="3229380"/>
                      <a:pt x="72266" y="3196975"/>
                    </a:cubicBezTo>
                    <a:cubicBezTo>
                      <a:pt x="79740" y="3167063"/>
                      <a:pt x="90954" y="3137150"/>
                      <a:pt x="105906" y="3109731"/>
                    </a:cubicBezTo>
                    <a:cubicBezTo>
                      <a:pt x="122102" y="3079818"/>
                      <a:pt x="143284" y="3052398"/>
                      <a:pt x="152006" y="3018747"/>
                    </a:cubicBezTo>
                    <a:cubicBezTo>
                      <a:pt x="156990" y="3003790"/>
                      <a:pt x="165712" y="2993820"/>
                      <a:pt x="183154" y="2992573"/>
                    </a:cubicBezTo>
                    <a:cubicBezTo>
                      <a:pt x="200598" y="2990081"/>
                      <a:pt x="211810" y="2980110"/>
                      <a:pt x="220532" y="2965154"/>
                    </a:cubicBezTo>
                    <a:cubicBezTo>
                      <a:pt x="234238" y="2938980"/>
                      <a:pt x="254172" y="2919038"/>
                      <a:pt x="282830" y="2910314"/>
                    </a:cubicBezTo>
                    <a:cubicBezTo>
                      <a:pt x="312732" y="2900343"/>
                      <a:pt x="327684" y="2872923"/>
                      <a:pt x="352602" y="2854228"/>
                    </a:cubicBezTo>
                    <a:cubicBezTo>
                      <a:pt x="373784" y="2839272"/>
                      <a:pt x="389980" y="2830547"/>
                      <a:pt x="411162" y="2855474"/>
                    </a:cubicBezTo>
                    <a:cubicBezTo>
                      <a:pt x="424868" y="2874170"/>
                      <a:pt x="490902" y="2876662"/>
                      <a:pt x="510838" y="2862953"/>
                    </a:cubicBezTo>
                    <a:cubicBezTo>
                      <a:pt x="518312" y="2859214"/>
                      <a:pt x="525788" y="2851735"/>
                      <a:pt x="534510" y="2852982"/>
                    </a:cubicBezTo>
                    <a:cubicBezTo>
                      <a:pt x="590578" y="2865445"/>
                      <a:pt x="645400" y="2849243"/>
                      <a:pt x="698974" y="2835533"/>
                    </a:cubicBezTo>
                    <a:cubicBezTo>
                      <a:pt x="712680" y="2833040"/>
                      <a:pt x="722648" y="2839272"/>
                      <a:pt x="732616" y="2846750"/>
                    </a:cubicBezTo>
                    <a:cubicBezTo>
                      <a:pt x="752550" y="2866692"/>
                      <a:pt x="819832" y="2872923"/>
                      <a:pt x="843504" y="2856721"/>
                    </a:cubicBezTo>
                    <a:cubicBezTo>
                      <a:pt x="859702" y="2845504"/>
                      <a:pt x="855964" y="2830547"/>
                      <a:pt x="848488" y="2816837"/>
                    </a:cubicBezTo>
                    <a:cubicBezTo>
                      <a:pt x="834782" y="2788171"/>
                      <a:pt x="829798" y="2760752"/>
                      <a:pt x="838520" y="2729593"/>
                    </a:cubicBezTo>
                    <a:cubicBezTo>
                      <a:pt x="854718" y="2695941"/>
                      <a:pt x="869668" y="2661043"/>
                      <a:pt x="917014" y="2661043"/>
                    </a:cubicBezTo>
                    <a:cubicBezTo>
                      <a:pt x="925736" y="2661043"/>
                      <a:pt x="930720" y="2651072"/>
                      <a:pt x="936950" y="2644841"/>
                    </a:cubicBezTo>
                    <a:cubicBezTo>
                      <a:pt x="963114" y="2619914"/>
                      <a:pt x="981804" y="2616175"/>
                      <a:pt x="1014198" y="2632377"/>
                    </a:cubicBezTo>
                    <a:cubicBezTo>
                      <a:pt x="1044100" y="2647333"/>
                      <a:pt x="1070266" y="2658551"/>
                      <a:pt x="1105152" y="2646087"/>
                    </a:cubicBezTo>
                    <a:cubicBezTo>
                      <a:pt x="1128826" y="2637363"/>
                      <a:pt x="1150006" y="2653565"/>
                      <a:pt x="1167450" y="2668521"/>
                    </a:cubicBezTo>
                    <a:cubicBezTo>
                      <a:pt x="1178662" y="2679739"/>
                      <a:pt x="1177416" y="2694695"/>
                      <a:pt x="1166204" y="2703419"/>
                    </a:cubicBezTo>
                    <a:cubicBezTo>
                      <a:pt x="1148760" y="2719622"/>
                      <a:pt x="1140038" y="2739564"/>
                      <a:pt x="1135054" y="2763244"/>
                    </a:cubicBezTo>
                    <a:cubicBezTo>
                      <a:pt x="1128826" y="2784432"/>
                      <a:pt x="1108890" y="2795649"/>
                      <a:pt x="1087708" y="2800635"/>
                    </a:cubicBezTo>
                    <a:cubicBezTo>
                      <a:pt x="1071512" y="2804374"/>
                      <a:pt x="1062790" y="2795649"/>
                      <a:pt x="1055314" y="2780693"/>
                    </a:cubicBezTo>
                    <a:cubicBezTo>
                      <a:pt x="1041610" y="2754520"/>
                      <a:pt x="1026658" y="2755766"/>
                      <a:pt x="1012952" y="2780693"/>
                    </a:cubicBezTo>
                    <a:cubicBezTo>
                      <a:pt x="986788" y="2821823"/>
                      <a:pt x="986788" y="2821823"/>
                      <a:pt x="946918" y="2795649"/>
                    </a:cubicBezTo>
                    <a:cubicBezTo>
                      <a:pt x="933212" y="2788171"/>
                      <a:pt x="933212" y="2788171"/>
                      <a:pt x="912030" y="2810606"/>
                    </a:cubicBezTo>
                    <a:cubicBezTo>
                      <a:pt x="943180" y="2801881"/>
                      <a:pt x="965606" y="2810606"/>
                      <a:pt x="981804" y="2834286"/>
                    </a:cubicBezTo>
                    <a:cubicBezTo>
                      <a:pt x="986788" y="2840518"/>
                      <a:pt x="994264" y="2844257"/>
                      <a:pt x="1001738" y="2845504"/>
                    </a:cubicBezTo>
                    <a:cubicBezTo>
                      <a:pt x="1032888" y="2855474"/>
                      <a:pt x="1057806" y="2872923"/>
                      <a:pt x="1077742" y="2896604"/>
                    </a:cubicBezTo>
                    <a:cubicBezTo>
                      <a:pt x="1091446" y="2910314"/>
                      <a:pt x="1106398" y="2916546"/>
                      <a:pt x="1122596" y="2904082"/>
                    </a:cubicBezTo>
                    <a:cubicBezTo>
                      <a:pt x="1143776" y="2887880"/>
                      <a:pt x="1164958" y="2889126"/>
                      <a:pt x="1187384" y="2897850"/>
                    </a:cubicBezTo>
                    <a:cubicBezTo>
                      <a:pt x="1207320" y="2906575"/>
                      <a:pt x="1214796" y="2901590"/>
                      <a:pt x="1217288" y="2879155"/>
                    </a:cubicBezTo>
                    <a:cubicBezTo>
                      <a:pt x="1218532" y="2859214"/>
                      <a:pt x="1222270" y="2838026"/>
                      <a:pt x="1218532" y="2816837"/>
                    </a:cubicBezTo>
                    <a:cubicBezTo>
                      <a:pt x="1213550" y="2794403"/>
                      <a:pt x="1214796" y="2773215"/>
                      <a:pt x="1224762" y="2753273"/>
                    </a:cubicBezTo>
                    <a:cubicBezTo>
                      <a:pt x="1228500" y="2745795"/>
                      <a:pt x="1233484" y="2735825"/>
                      <a:pt x="1229746" y="2727100"/>
                    </a:cubicBezTo>
                    <a:cubicBezTo>
                      <a:pt x="1217288" y="2694695"/>
                      <a:pt x="1226008" y="2662290"/>
                      <a:pt x="1232238" y="2629884"/>
                    </a:cubicBezTo>
                    <a:cubicBezTo>
                      <a:pt x="1235976" y="2612436"/>
                      <a:pt x="1230992" y="2599972"/>
                      <a:pt x="1217288" y="2590001"/>
                    </a:cubicBezTo>
                    <a:cubicBezTo>
                      <a:pt x="1199844" y="2577538"/>
                      <a:pt x="1184892" y="2562581"/>
                      <a:pt x="1168696" y="2550118"/>
                    </a:cubicBezTo>
                    <a:cubicBezTo>
                      <a:pt x="1145022" y="2532669"/>
                      <a:pt x="1118858" y="2536408"/>
                      <a:pt x="1102660" y="2560089"/>
                    </a:cubicBezTo>
                    <a:cubicBezTo>
                      <a:pt x="1075250" y="2599972"/>
                      <a:pt x="1055314" y="2608696"/>
                      <a:pt x="1012952" y="2594987"/>
                    </a:cubicBezTo>
                    <a:cubicBezTo>
                      <a:pt x="979312" y="2583769"/>
                      <a:pt x="949410" y="2578784"/>
                      <a:pt x="929474" y="2614928"/>
                    </a:cubicBezTo>
                    <a:cubicBezTo>
                      <a:pt x="924490" y="2622406"/>
                      <a:pt x="914522" y="2624899"/>
                      <a:pt x="904556" y="2623653"/>
                    </a:cubicBezTo>
                    <a:cubicBezTo>
                      <a:pt x="868422" y="2619914"/>
                      <a:pt x="854718" y="2648580"/>
                      <a:pt x="836028" y="2671014"/>
                    </a:cubicBezTo>
                    <a:cubicBezTo>
                      <a:pt x="819832" y="2690956"/>
                      <a:pt x="845996" y="2708405"/>
                      <a:pt x="839766" y="2727100"/>
                    </a:cubicBezTo>
                    <a:cubicBezTo>
                      <a:pt x="821078" y="2748288"/>
                      <a:pt x="812356" y="2770722"/>
                      <a:pt x="814848" y="2799389"/>
                    </a:cubicBezTo>
                    <a:cubicBezTo>
                      <a:pt x="814848" y="2816837"/>
                      <a:pt x="811110" y="2833040"/>
                      <a:pt x="791174" y="2839272"/>
                    </a:cubicBezTo>
                    <a:cubicBezTo>
                      <a:pt x="777470" y="2844257"/>
                      <a:pt x="766256" y="2839272"/>
                      <a:pt x="756288" y="2829301"/>
                    </a:cubicBezTo>
                    <a:cubicBezTo>
                      <a:pt x="742582" y="2814345"/>
                      <a:pt x="746320" y="2798142"/>
                      <a:pt x="757534" y="2783186"/>
                    </a:cubicBezTo>
                    <a:cubicBezTo>
                      <a:pt x="769994" y="2766983"/>
                      <a:pt x="769994" y="2752027"/>
                      <a:pt x="758780" y="2735825"/>
                    </a:cubicBezTo>
                    <a:cubicBezTo>
                      <a:pt x="753796" y="2728346"/>
                      <a:pt x="747566" y="2719622"/>
                      <a:pt x="750058" y="2714637"/>
                    </a:cubicBezTo>
                    <a:cubicBezTo>
                      <a:pt x="766256" y="2669768"/>
                      <a:pt x="747566" y="2619914"/>
                      <a:pt x="777470" y="2578784"/>
                    </a:cubicBezTo>
                    <a:cubicBezTo>
                      <a:pt x="792420" y="2557596"/>
                      <a:pt x="792420" y="2538901"/>
                      <a:pt x="773732" y="2518959"/>
                    </a:cubicBezTo>
                    <a:cubicBezTo>
                      <a:pt x="743828" y="2487800"/>
                      <a:pt x="747566" y="2446671"/>
                      <a:pt x="787436" y="2427975"/>
                    </a:cubicBezTo>
                    <a:cubicBezTo>
                      <a:pt x="818586" y="2414265"/>
                      <a:pt x="824814" y="2388092"/>
                      <a:pt x="837274" y="2363165"/>
                    </a:cubicBezTo>
                    <a:cubicBezTo>
                      <a:pt x="845996" y="2345716"/>
                      <a:pt x="838520" y="2336991"/>
                      <a:pt x="819832" y="2334499"/>
                    </a:cubicBezTo>
                    <a:cubicBezTo>
                      <a:pt x="813602" y="2333252"/>
                      <a:pt x="806126" y="2334499"/>
                      <a:pt x="799896" y="2333252"/>
                    </a:cubicBezTo>
                    <a:cubicBezTo>
                      <a:pt x="767502" y="2325774"/>
                      <a:pt x="756288" y="2295862"/>
                      <a:pt x="776224" y="2269688"/>
                    </a:cubicBezTo>
                    <a:cubicBezTo>
                      <a:pt x="781206" y="2263457"/>
                      <a:pt x="787436" y="2258471"/>
                      <a:pt x="792420" y="2253486"/>
                    </a:cubicBezTo>
                    <a:cubicBezTo>
                      <a:pt x="799896" y="2247254"/>
                      <a:pt x="808618" y="2241022"/>
                      <a:pt x="803634" y="2229805"/>
                    </a:cubicBezTo>
                    <a:cubicBezTo>
                      <a:pt x="798650" y="2217341"/>
                      <a:pt x="788682" y="2217341"/>
                      <a:pt x="777470" y="2219834"/>
                    </a:cubicBezTo>
                    <a:cubicBezTo>
                      <a:pt x="760026" y="2223573"/>
                      <a:pt x="751304" y="2218588"/>
                      <a:pt x="758780" y="2199893"/>
                    </a:cubicBezTo>
                    <a:cubicBezTo>
                      <a:pt x="763764" y="2187429"/>
                      <a:pt x="773732" y="2178705"/>
                      <a:pt x="761272" y="2166241"/>
                    </a:cubicBezTo>
                    <a:cubicBezTo>
                      <a:pt x="748812" y="2152531"/>
                      <a:pt x="733862" y="2157517"/>
                      <a:pt x="718910" y="2162502"/>
                    </a:cubicBezTo>
                    <a:cubicBezTo>
                      <a:pt x="697728" y="2171226"/>
                      <a:pt x="680286" y="2158763"/>
                      <a:pt x="681532" y="2138821"/>
                    </a:cubicBezTo>
                    <a:cubicBezTo>
                      <a:pt x="682778" y="2125111"/>
                      <a:pt x="696482" y="2123865"/>
                      <a:pt x="701466" y="2113894"/>
                    </a:cubicBezTo>
                    <a:cubicBezTo>
                      <a:pt x="692744" y="2106416"/>
                      <a:pt x="680286" y="2107662"/>
                      <a:pt x="670318" y="2102677"/>
                    </a:cubicBezTo>
                    <a:cubicBezTo>
                      <a:pt x="641662" y="2091460"/>
                      <a:pt x="625464" y="2062794"/>
                      <a:pt x="632940" y="2035374"/>
                    </a:cubicBezTo>
                    <a:cubicBezTo>
                      <a:pt x="639170" y="2007954"/>
                      <a:pt x="674056" y="1978042"/>
                      <a:pt x="698974" y="1978042"/>
                    </a:cubicBezTo>
                    <a:cubicBezTo>
                      <a:pt x="711434" y="1978042"/>
                      <a:pt x="718910" y="1986766"/>
                      <a:pt x="722648" y="1996737"/>
                    </a:cubicBezTo>
                    <a:cubicBezTo>
                      <a:pt x="730124" y="2016679"/>
                      <a:pt x="738844" y="2030388"/>
                      <a:pt x="763764" y="2022910"/>
                    </a:cubicBezTo>
                    <a:cubicBezTo>
                      <a:pt x="766256" y="2021664"/>
                      <a:pt x="769994" y="2021664"/>
                      <a:pt x="772486" y="2022910"/>
                    </a:cubicBezTo>
                    <a:cubicBezTo>
                      <a:pt x="806126" y="2049084"/>
                      <a:pt x="816094" y="2014186"/>
                      <a:pt x="832290" y="1999230"/>
                    </a:cubicBezTo>
                    <a:cubicBezTo>
                      <a:pt x="845996" y="1985520"/>
                      <a:pt x="837274" y="1974303"/>
                      <a:pt x="819832" y="1971810"/>
                    </a:cubicBezTo>
                    <a:cubicBezTo>
                      <a:pt x="804880" y="1968071"/>
                      <a:pt x="789928" y="1968071"/>
                      <a:pt x="777470" y="1958100"/>
                    </a:cubicBezTo>
                    <a:cubicBezTo>
                      <a:pt x="768748" y="1950622"/>
                      <a:pt x="763764" y="1956854"/>
                      <a:pt x="760026" y="1964332"/>
                    </a:cubicBezTo>
                    <a:cubicBezTo>
                      <a:pt x="757534" y="1974303"/>
                      <a:pt x="752550" y="1984273"/>
                      <a:pt x="740090" y="1983027"/>
                    </a:cubicBezTo>
                    <a:cubicBezTo>
                      <a:pt x="726386" y="1981781"/>
                      <a:pt x="718910" y="1973056"/>
                      <a:pt x="712680" y="1960593"/>
                    </a:cubicBezTo>
                    <a:cubicBezTo>
                      <a:pt x="711434" y="1954361"/>
                      <a:pt x="708942" y="1949376"/>
                      <a:pt x="708942" y="1941897"/>
                    </a:cubicBezTo>
                    <a:cubicBezTo>
                      <a:pt x="705204" y="1921956"/>
                      <a:pt x="691500" y="1913231"/>
                      <a:pt x="675302" y="1919463"/>
                    </a:cubicBezTo>
                    <a:cubicBezTo>
                      <a:pt x="642908" y="1933173"/>
                      <a:pt x="627956" y="1920709"/>
                      <a:pt x="616742" y="1889551"/>
                    </a:cubicBezTo>
                    <a:cubicBezTo>
                      <a:pt x="610512" y="1873348"/>
                      <a:pt x="590578" y="1864623"/>
                      <a:pt x="578118" y="1849667"/>
                    </a:cubicBezTo>
                    <a:cubicBezTo>
                      <a:pt x="533264" y="1793581"/>
                      <a:pt x="508346" y="1730017"/>
                      <a:pt x="512084" y="1657729"/>
                    </a:cubicBezTo>
                    <a:cubicBezTo>
                      <a:pt x="513330" y="1651497"/>
                      <a:pt x="517066" y="1649004"/>
                      <a:pt x="519558" y="1646512"/>
                    </a:cubicBezTo>
                    <a:cubicBezTo>
                      <a:pt x="563166" y="1629063"/>
                      <a:pt x="590578" y="1591672"/>
                      <a:pt x="626710" y="1563006"/>
                    </a:cubicBezTo>
                    <a:cubicBezTo>
                      <a:pt x="644154" y="1549296"/>
                      <a:pt x="660350" y="1535586"/>
                      <a:pt x="684024" y="1536832"/>
                    </a:cubicBezTo>
                    <a:cubicBezTo>
                      <a:pt x="691500" y="1536832"/>
                      <a:pt x="700220" y="1535586"/>
                      <a:pt x="706450" y="1530601"/>
                    </a:cubicBezTo>
                    <a:cubicBezTo>
                      <a:pt x="725140" y="1513152"/>
                      <a:pt x="742582" y="1510659"/>
                      <a:pt x="763764" y="1529354"/>
                    </a:cubicBezTo>
                    <a:cubicBezTo>
                      <a:pt x="776224" y="1539325"/>
                      <a:pt x="832290" y="1516891"/>
                      <a:pt x="839766" y="1501935"/>
                    </a:cubicBezTo>
                    <a:cubicBezTo>
                      <a:pt x="845996" y="1489471"/>
                      <a:pt x="838520" y="1483239"/>
                      <a:pt x="827306" y="1480747"/>
                    </a:cubicBezTo>
                    <a:cubicBezTo>
                      <a:pt x="793666" y="1473268"/>
                      <a:pt x="761272" y="1464544"/>
                      <a:pt x="726386" y="1472022"/>
                    </a:cubicBezTo>
                    <a:cubicBezTo>
                      <a:pt x="685270" y="1481993"/>
                      <a:pt x="654120" y="1449588"/>
                      <a:pt x="666580" y="1408458"/>
                    </a:cubicBezTo>
                    <a:cubicBezTo>
                      <a:pt x="674056" y="1387270"/>
                      <a:pt x="669072" y="1367328"/>
                      <a:pt x="667826" y="1347387"/>
                    </a:cubicBezTo>
                    <a:cubicBezTo>
                      <a:pt x="695236" y="1301272"/>
                      <a:pt x="701466" y="1238954"/>
                      <a:pt x="763764" y="1216520"/>
                    </a:cubicBezTo>
                    <a:cubicBezTo>
                      <a:pt x="772486" y="1212781"/>
                      <a:pt x="778716" y="1204056"/>
                      <a:pt x="783698" y="1194085"/>
                    </a:cubicBezTo>
                    <a:cubicBezTo>
                      <a:pt x="801142" y="1156695"/>
                      <a:pt x="831044" y="1126782"/>
                      <a:pt x="855964" y="1093131"/>
                    </a:cubicBezTo>
                    <a:cubicBezTo>
                      <a:pt x="873406" y="1066957"/>
                      <a:pt x="903310" y="1058233"/>
                      <a:pt x="933212" y="1053247"/>
                    </a:cubicBezTo>
                    <a:cubicBezTo>
                      <a:pt x="969344" y="1049508"/>
                      <a:pt x="1002984" y="1034552"/>
                      <a:pt x="1035380" y="1018349"/>
                    </a:cubicBezTo>
                    <a:cubicBezTo>
                      <a:pt x="1050330" y="1010871"/>
                      <a:pt x="1055314" y="995915"/>
                      <a:pt x="1065282" y="984698"/>
                    </a:cubicBezTo>
                    <a:lnTo>
                      <a:pt x="1070418" y="977910"/>
                    </a:lnTo>
                    <a:lnTo>
                      <a:pt x="1068676" y="974604"/>
                    </a:lnTo>
                    <a:cubicBezTo>
                      <a:pt x="1068366" y="971340"/>
                      <a:pt x="1068988" y="967921"/>
                      <a:pt x="1069610" y="964813"/>
                    </a:cubicBezTo>
                    <a:cubicBezTo>
                      <a:pt x="1085790" y="922540"/>
                      <a:pt x="1080810" y="885241"/>
                      <a:pt x="1048452" y="850428"/>
                    </a:cubicBezTo>
                    <a:cubicBezTo>
                      <a:pt x="1045962" y="847941"/>
                      <a:pt x="1043474" y="842968"/>
                      <a:pt x="1044718" y="837995"/>
                    </a:cubicBezTo>
                    <a:cubicBezTo>
                      <a:pt x="1052186" y="831778"/>
                      <a:pt x="1059654" y="825562"/>
                      <a:pt x="1054674" y="813128"/>
                    </a:cubicBezTo>
                    <a:cubicBezTo>
                      <a:pt x="1044718" y="788262"/>
                      <a:pt x="1052186" y="763396"/>
                      <a:pt x="1060898" y="739773"/>
                    </a:cubicBezTo>
                    <a:cubicBezTo>
                      <a:pt x="1070854" y="713663"/>
                      <a:pt x="1067120" y="688797"/>
                      <a:pt x="1055920" y="663931"/>
                    </a:cubicBezTo>
                    <a:cubicBezTo>
                      <a:pt x="1042230" y="635334"/>
                      <a:pt x="1034762" y="601765"/>
                      <a:pt x="1011116" y="576898"/>
                    </a:cubicBezTo>
                    <a:cubicBezTo>
                      <a:pt x="1011116" y="550789"/>
                      <a:pt x="1037252" y="547059"/>
                      <a:pt x="1048452" y="530896"/>
                    </a:cubicBezTo>
                    <a:cubicBezTo>
                      <a:pt x="1067120" y="514733"/>
                      <a:pt x="1085790" y="497326"/>
                      <a:pt x="1108192" y="487380"/>
                    </a:cubicBezTo>
                    <a:cubicBezTo>
                      <a:pt x="1145528" y="468730"/>
                      <a:pt x="1174154" y="440134"/>
                      <a:pt x="1210246" y="421484"/>
                    </a:cubicBezTo>
                    <a:cubicBezTo>
                      <a:pt x="1223936" y="415267"/>
                      <a:pt x="1236382" y="407808"/>
                      <a:pt x="1250072" y="401591"/>
                    </a:cubicBezTo>
                    <a:cubicBezTo>
                      <a:pt x="1289898" y="387914"/>
                      <a:pt x="1314790" y="354345"/>
                      <a:pt x="1345904" y="329478"/>
                    </a:cubicBezTo>
                    <a:cubicBezTo>
                      <a:pt x="1368306" y="310829"/>
                      <a:pt x="1391952" y="293422"/>
                      <a:pt x="1418088" y="283476"/>
                    </a:cubicBezTo>
                    <a:cubicBezTo>
                      <a:pt x="1561214" y="223797"/>
                      <a:pt x="1701850" y="154171"/>
                      <a:pt x="1851198" y="114385"/>
                    </a:cubicBezTo>
                    <a:cubicBezTo>
                      <a:pt x="2047840" y="63409"/>
                      <a:pt x="2244480" y="3730"/>
                      <a:pt x="2451078" y="0"/>
                    </a:cubicBezTo>
                    <a:close/>
                  </a:path>
                </a:pathLst>
              </a:custGeom>
              <a:solidFill>
                <a:schemeClr val="accent3">
                  <a:alpha val="80000"/>
                </a:schemeClr>
              </a:solidFill>
              <a:ln>
                <a:noFill/>
              </a:ln>
              <a:effectLst/>
            </p:spPr>
            <p:txBody>
              <a:bodyPr anchor="ctr"/>
              <a:lstStyle/>
              <a:p>
                <a:pPr defTabSz="457189">
                  <a:defRPr/>
                </a:pPr>
                <a:endParaRPr lang="en-US" sz="1351" dirty="0">
                  <a:latin typeface="Oswald" pitchFamily="2" charset="77"/>
                </a:endParaRPr>
              </a:p>
            </p:txBody>
          </p:sp>
          <p:sp>
            <p:nvSpPr>
              <p:cNvPr id="268" name="Freeform 29">
                <a:extLst>
                  <a:ext uri="{FF2B5EF4-FFF2-40B4-BE49-F238E27FC236}">
                    <a16:creationId xmlns:a16="http://schemas.microsoft.com/office/drawing/2014/main" id="{34589305-27A1-4CA8-8EB7-D3709B7D3A99}"/>
                  </a:ext>
                </a:extLst>
              </p:cNvPr>
              <p:cNvSpPr/>
              <p:nvPr/>
            </p:nvSpPr>
            <p:spPr bwMode="auto">
              <a:xfrm>
                <a:off x="9043631" y="4706191"/>
                <a:ext cx="1815391" cy="4854266"/>
              </a:xfrm>
              <a:custGeom>
                <a:avLst/>
                <a:gdLst>
                  <a:gd name="connsiteX0" fmla="*/ 988112 w 1815270"/>
                  <a:gd name="connsiteY0" fmla="*/ 4203739 h 4856404"/>
                  <a:gd name="connsiteX1" fmla="*/ 1019302 w 1815270"/>
                  <a:gd name="connsiteY1" fmla="*/ 4218714 h 4856404"/>
                  <a:gd name="connsiteX2" fmla="*/ 1043007 w 1815270"/>
                  <a:gd name="connsiteY2" fmla="*/ 4218714 h 4856404"/>
                  <a:gd name="connsiteX3" fmla="*/ 1036769 w 1815270"/>
                  <a:gd name="connsiteY3" fmla="*/ 4238681 h 4856404"/>
                  <a:gd name="connsiteX4" fmla="*/ 1045502 w 1815270"/>
                  <a:gd name="connsiteY4" fmla="*/ 4258648 h 4856404"/>
                  <a:gd name="connsiteX5" fmla="*/ 1070454 w 1815270"/>
                  <a:gd name="connsiteY5" fmla="*/ 4304821 h 4856404"/>
                  <a:gd name="connsiteX6" fmla="*/ 1045502 w 1815270"/>
                  <a:gd name="connsiteY6" fmla="*/ 4309813 h 4856404"/>
                  <a:gd name="connsiteX7" fmla="*/ 1016807 w 1815270"/>
                  <a:gd name="connsiteY7" fmla="*/ 4304821 h 4856404"/>
                  <a:gd name="connsiteX8" fmla="*/ 1016807 w 1815270"/>
                  <a:gd name="connsiteY8" fmla="*/ 4338515 h 4856404"/>
                  <a:gd name="connsiteX9" fmla="*/ 1005579 w 1815270"/>
                  <a:gd name="connsiteY9" fmla="*/ 4364722 h 4856404"/>
                  <a:gd name="connsiteX10" fmla="*/ 973141 w 1815270"/>
                  <a:gd name="connsiteY10" fmla="*/ 4384688 h 4856404"/>
                  <a:gd name="connsiteX11" fmla="*/ 979379 w 1815270"/>
                  <a:gd name="connsiteY11" fmla="*/ 4394672 h 4856404"/>
                  <a:gd name="connsiteX12" fmla="*/ 1031778 w 1815270"/>
                  <a:gd name="connsiteY12" fmla="*/ 4387184 h 4856404"/>
                  <a:gd name="connsiteX13" fmla="*/ 1079187 w 1815270"/>
                  <a:gd name="connsiteY13" fmla="*/ 4382193 h 4856404"/>
                  <a:gd name="connsiteX14" fmla="*/ 1082930 w 1815270"/>
                  <a:gd name="connsiteY14" fmla="*/ 4412143 h 4856404"/>
                  <a:gd name="connsiteX15" fmla="*/ 1060473 w 1815270"/>
                  <a:gd name="connsiteY15" fmla="*/ 4438349 h 4856404"/>
                  <a:gd name="connsiteX16" fmla="*/ 1129091 w 1815270"/>
                  <a:gd name="connsiteY16" fmla="*/ 4442093 h 4856404"/>
                  <a:gd name="connsiteX17" fmla="*/ 1207690 w 1815270"/>
                  <a:gd name="connsiteY17" fmla="*/ 4379697 h 4856404"/>
                  <a:gd name="connsiteX18" fmla="*/ 1247613 w 1815270"/>
                  <a:gd name="connsiteY18" fmla="*/ 4367217 h 4856404"/>
                  <a:gd name="connsiteX19" fmla="*/ 1326212 w 1815270"/>
                  <a:gd name="connsiteY19" fmla="*/ 4544423 h 4856404"/>
                  <a:gd name="connsiteX20" fmla="*/ 1347421 w 1815270"/>
                  <a:gd name="connsiteY20" fmla="*/ 4586852 h 4856404"/>
                  <a:gd name="connsiteX21" fmla="*/ 1413544 w 1815270"/>
                  <a:gd name="connsiteY21" fmla="*/ 4590596 h 4856404"/>
                  <a:gd name="connsiteX22" fmla="*/ 1463447 w 1815270"/>
                  <a:gd name="connsiteY22" fmla="*/ 4601827 h 4856404"/>
                  <a:gd name="connsiteX23" fmla="*/ 1411048 w 1815270"/>
                  <a:gd name="connsiteY23" fmla="*/ 4641761 h 4856404"/>
                  <a:gd name="connsiteX24" fmla="*/ 1348668 w 1815270"/>
                  <a:gd name="connsiteY24" fmla="*/ 4704157 h 4856404"/>
                  <a:gd name="connsiteX25" fmla="*/ 1388592 w 1815270"/>
                  <a:gd name="connsiteY25" fmla="*/ 4675455 h 4856404"/>
                  <a:gd name="connsiteX26" fmla="*/ 1458457 w 1815270"/>
                  <a:gd name="connsiteY26" fmla="*/ 4654240 h 4856404"/>
                  <a:gd name="connsiteX27" fmla="*/ 1482161 w 1815270"/>
                  <a:gd name="connsiteY27" fmla="*/ 4654240 h 4856404"/>
                  <a:gd name="connsiteX28" fmla="*/ 1626883 w 1815270"/>
                  <a:gd name="connsiteY28" fmla="*/ 4620546 h 4856404"/>
                  <a:gd name="connsiteX29" fmla="*/ 1685520 w 1815270"/>
                  <a:gd name="connsiteY29" fmla="*/ 4625538 h 4856404"/>
                  <a:gd name="connsiteX30" fmla="*/ 1717958 w 1815270"/>
                  <a:gd name="connsiteY30" fmla="*/ 4616803 h 4856404"/>
                  <a:gd name="connsiteX31" fmla="*/ 1517094 w 1815270"/>
                  <a:gd name="connsiteY31" fmla="*/ 4598084 h 4856404"/>
                  <a:gd name="connsiteX32" fmla="*/ 1503371 w 1815270"/>
                  <a:gd name="connsiteY32" fmla="*/ 4589348 h 4856404"/>
                  <a:gd name="connsiteX33" fmla="*/ 1579474 w 1815270"/>
                  <a:gd name="connsiteY33" fmla="*/ 4549415 h 4856404"/>
                  <a:gd name="connsiteX34" fmla="*/ 1633121 w 1815270"/>
                  <a:gd name="connsiteY34" fmla="*/ 4521960 h 4856404"/>
                  <a:gd name="connsiteX35" fmla="*/ 1717958 w 1815270"/>
                  <a:gd name="connsiteY35" fmla="*/ 4544423 h 4856404"/>
                  <a:gd name="connsiteX36" fmla="*/ 1805289 w 1815270"/>
                  <a:gd name="connsiteY36" fmla="*/ 4603075 h 4856404"/>
                  <a:gd name="connsiteX37" fmla="*/ 1815270 w 1815270"/>
                  <a:gd name="connsiteY37" fmla="*/ 4634273 h 4856404"/>
                  <a:gd name="connsiteX38" fmla="*/ 1680530 w 1815270"/>
                  <a:gd name="connsiteY38" fmla="*/ 4660480 h 4856404"/>
                  <a:gd name="connsiteX39" fmla="*/ 1563255 w 1815270"/>
                  <a:gd name="connsiteY39" fmla="*/ 4701661 h 4856404"/>
                  <a:gd name="connsiteX40" fmla="*/ 1503371 w 1815270"/>
                  <a:gd name="connsiteY40" fmla="*/ 4755322 h 4856404"/>
                  <a:gd name="connsiteX41" fmla="*/ 1469685 w 1815270"/>
                  <a:gd name="connsiteY41" fmla="*/ 4779033 h 4856404"/>
                  <a:gd name="connsiteX42" fmla="*/ 1423524 w 1815270"/>
                  <a:gd name="connsiteY42" fmla="*/ 4792760 h 4856404"/>
                  <a:gd name="connsiteX43" fmla="*/ 1379858 w 1815270"/>
                  <a:gd name="connsiteY43" fmla="*/ 4767801 h 4856404"/>
                  <a:gd name="connsiteX44" fmla="*/ 1314983 w 1815270"/>
                  <a:gd name="connsiteY44" fmla="*/ 4744091 h 4856404"/>
                  <a:gd name="connsiteX45" fmla="*/ 1245118 w 1815270"/>
                  <a:gd name="connsiteY45" fmla="*/ 4770297 h 4856404"/>
                  <a:gd name="connsiteX46" fmla="*/ 1230147 w 1815270"/>
                  <a:gd name="connsiteY46" fmla="*/ 4789016 h 4856404"/>
                  <a:gd name="connsiteX47" fmla="*/ 1226404 w 1815270"/>
                  <a:gd name="connsiteY47" fmla="*/ 4827702 h 4856404"/>
                  <a:gd name="connsiteX48" fmla="*/ 1210185 w 1815270"/>
                  <a:gd name="connsiteY48" fmla="*/ 4856404 h 4856404"/>
                  <a:gd name="connsiteX49" fmla="*/ 1195214 w 1815270"/>
                  <a:gd name="connsiteY49" fmla="*/ 4827702 h 4856404"/>
                  <a:gd name="connsiteX50" fmla="*/ 1215175 w 1815270"/>
                  <a:gd name="connsiteY50" fmla="*/ 4720380 h 4856404"/>
                  <a:gd name="connsiteX51" fmla="*/ 1220166 w 1815270"/>
                  <a:gd name="connsiteY51" fmla="*/ 4675455 h 4856404"/>
                  <a:gd name="connsiteX52" fmla="*/ 1223909 w 1815270"/>
                  <a:gd name="connsiteY52" fmla="*/ 4599332 h 4856404"/>
                  <a:gd name="connsiteX53" fmla="*/ 1220166 w 1815270"/>
                  <a:gd name="connsiteY53" fmla="*/ 4575621 h 4856404"/>
                  <a:gd name="connsiteX54" fmla="*/ 1170262 w 1815270"/>
                  <a:gd name="connsiteY54" fmla="*/ 4533192 h 4856404"/>
                  <a:gd name="connsiteX55" fmla="*/ 1034274 w 1815270"/>
                  <a:gd name="connsiteY55" fmla="*/ 4467052 h 4856404"/>
                  <a:gd name="connsiteX56" fmla="*/ 890800 w 1815270"/>
                  <a:gd name="connsiteY56" fmla="*/ 4342259 h 4856404"/>
                  <a:gd name="connsiteX57" fmla="*/ 961913 w 1815270"/>
                  <a:gd name="connsiteY57" fmla="*/ 4231194 h 4856404"/>
                  <a:gd name="connsiteX58" fmla="*/ 988112 w 1815270"/>
                  <a:gd name="connsiteY58" fmla="*/ 4203739 h 4856404"/>
                  <a:gd name="connsiteX59" fmla="*/ 598314 w 1815270"/>
                  <a:gd name="connsiteY59" fmla="*/ 3174715 h 4856404"/>
                  <a:gd name="connsiteX60" fmla="*/ 617230 w 1815270"/>
                  <a:gd name="connsiteY60" fmla="*/ 3180634 h 4856404"/>
                  <a:gd name="connsiteX61" fmla="*/ 707276 w 1815270"/>
                  <a:gd name="connsiteY61" fmla="*/ 3311457 h 4856404"/>
                  <a:gd name="connsiteX62" fmla="*/ 738542 w 1815270"/>
                  <a:gd name="connsiteY62" fmla="*/ 3360048 h 4856404"/>
                  <a:gd name="connsiteX63" fmla="*/ 744795 w 1815270"/>
                  <a:gd name="connsiteY63" fmla="*/ 3367524 h 4856404"/>
                  <a:gd name="connsiteX64" fmla="*/ 777311 w 1815270"/>
                  <a:gd name="connsiteY64" fmla="*/ 3453493 h 4856404"/>
                  <a:gd name="connsiteX65" fmla="*/ 776061 w 1815270"/>
                  <a:gd name="connsiteY65" fmla="*/ 3566873 h 4856404"/>
                  <a:gd name="connsiteX66" fmla="*/ 792319 w 1815270"/>
                  <a:gd name="connsiteY66" fmla="*/ 3606743 h 4856404"/>
                  <a:gd name="connsiteX67" fmla="*/ 803575 w 1815270"/>
                  <a:gd name="connsiteY67" fmla="*/ 3669039 h 4856404"/>
                  <a:gd name="connsiteX68" fmla="*/ 804825 w 1815270"/>
                  <a:gd name="connsiteY68" fmla="*/ 3727598 h 4856404"/>
                  <a:gd name="connsiteX69" fmla="*/ 833590 w 1815270"/>
                  <a:gd name="connsiteY69" fmla="*/ 3845962 h 4856404"/>
                  <a:gd name="connsiteX70" fmla="*/ 879863 w 1815270"/>
                  <a:gd name="connsiteY70" fmla="*/ 3853438 h 4856404"/>
                  <a:gd name="connsiteX71" fmla="*/ 857352 w 1815270"/>
                  <a:gd name="connsiteY71" fmla="*/ 3814814 h 4856404"/>
                  <a:gd name="connsiteX72" fmla="*/ 831089 w 1815270"/>
                  <a:gd name="connsiteY72" fmla="*/ 3636645 h 4856404"/>
                  <a:gd name="connsiteX73" fmla="*/ 823585 w 1815270"/>
                  <a:gd name="connsiteY73" fmla="*/ 3590546 h 4856404"/>
                  <a:gd name="connsiteX74" fmla="*/ 874861 w 1815270"/>
                  <a:gd name="connsiteY74" fmla="*/ 3535725 h 4856404"/>
                  <a:gd name="connsiteX75" fmla="*/ 947398 w 1815270"/>
                  <a:gd name="connsiteY75" fmla="*/ 3622940 h 4856404"/>
                  <a:gd name="connsiteX76" fmla="*/ 906127 w 1815270"/>
                  <a:gd name="connsiteY76" fmla="*/ 3759993 h 4856404"/>
                  <a:gd name="connsiteX77" fmla="*/ 969909 w 1815270"/>
                  <a:gd name="connsiteY77" fmla="*/ 3838486 h 4856404"/>
                  <a:gd name="connsiteX78" fmla="*/ 1012431 w 1815270"/>
                  <a:gd name="connsiteY78" fmla="*/ 3923210 h 4856404"/>
                  <a:gd name="connsiteX79" fmla="*/ 1026188 w 1815270"/>
                  <a:gd name="connsiteY79" fmla="*/ 3983015 h 4856404"/>
                  <a:gd name="connsiteX80" fmla="*/ 1028181 w 1815270"/>
                  <a:gd name="connsiteY80" fmla="*/ 4004059 h 4856404"/>
                  <a:gd name="connsiteX81" fmla="*/ 973661 w 1815270"/>
                  <a:gd name="connsiteY81" fmla="*/ 4051541 h 4856404"/>
                  <a:gd name="connsiteX82" fmla="*/ 848598 w 1815270"/>
                  <a:gd name="connsiteY82" fmla="*/ 4051541 h 4856404"/>
                  <a:gd name="connsiteX83" fmla="*/ 764805 w 1815270"/>
                  <a:gd name="connsiteY83" fmla="*/ 4061508 h 4856404"/>
                  <a:gd name="connsiteX84" fmla="*/ 689767 w 1815270"/>
                  <a:gd name="connsiteY84" fmla="*/ 4085181 h 4856404"/>
                  <a:gd name="connsiteX85" fmla="*/ 654749 w 1815270"/>
                  <a:gd name="connsiteY85" fmla="*/ 4108854 h 4856404"/>
                  <a:gd name="connsiteX86" fmla="*/ 627235 w 1815270"/>
                  <a:gd name="connsiteY86" fmla="*/ 4113838 h 4856404"/>
                  <a:gd name="connsiteX87" fmla="*/ 595969 w 1815270"/>
                  <a:gd name="connsiteY87" fmla="*/ 4037836 h 4856404"/>
                  <a:gd name="connsiteX88" fmla="*/ 590967 w 1815270"/>
                  <a:gd name="connsiteY88" fmla="*/ 4010425 h 4856404"/>
                  <a:gd name="connsiteX89" fmla="*/ 585964 w 1815270"/>
                  <a:gd name="connsiteY89" fmla="*/ 3945637 h 4856404"/>
                  <a:gd name="connsiteX90" fmla="*/ 618481 w 1815270"/>
                  <a:gd name="connsiteY90" fmla="*/ 3894553 h 4856404"/>
                  <a:gd name="connsiteX91" fmla="*/ 648496 w 1815270"/>
                  <a:gd name="connsiteY91" fmla="*/ 3849700 h 4856404"/>
                  <a:gd name="connsiteX92" fmla="*/ 671007 w 1815270"/>
                  <a:gd name="connsiteY92" fmla="*/ 3774944 h 4856404"/>
                  <a:gd name="connsiteX93" fmla="*/ 618481 w 1815270"/>
                  <a:gd name="connsiteY93" fmla="*/ 3666548 h 4856404"/>
                  <a:gd name="connsiteX94" fmla="*/ 518430 w 1815270"/>
                  <a:gd name="connsiteY94" fmla="*/ 3647859 h 4856404"/>
                  <a:gd name="connsiteX95" fmla="*/ 503422 w 1815270"/>
                  <a:gd name="connsiteY95" fmla="*/ 3642875 h 4856404"/>
                  <a:gd name="connsiteX96" fmla="*/ 538440 w 1815270"/>
                  <a:gd name="connsiteY96" fmla="*/ 3620448 h 4856404"/>
                  <a:gd name="connsiteX97" fmla="*/ 584714 w 1815270"/>
                  <a:gd name="connsiteY97" fmla="*/ 3619202 h 4856404"/>
                  <a:gd name="connsiteX98" fmla="*/ 549696 w 1815270"/>
                  <a:gd name="connsiteY98" fmla="*/ 3591792 h 4856404"/>
                  <a:gd name="connsiteX99" fmla="*/ 524683 w 1815270"/>
                  <a:gd name="connsiteY99" fmla="*/ 3544446 h 4856404"/>
                  <a:gd name="connsiteX100" fmla="*/ 547195 w 1815270"/>
                  <a:gd name="connsiteY100" fmla="*/ 3408639 h 4856404"/>
                  <a:gd name="connsiteX101" fmla="*/ 540941 w 1815270"/>
                  <a:gd name="connsiteY101" fmla="*/ 3392442 h 4856404"/>
                  <a:gd name="connsiteX102" fmla="*/ 518430 w 1815270"/>
                  <a:gd name="connsiteY102" fmla="*/ 3378737 h 4856404"/>
                  <a:gd name="connsiteX103" fmla="*/ 513428 w 1815270"/>
                  <a:gd name="connsiteY103" fmla="*/ 3308965 h 4856404"/>
                  <a:gd name="connsiteX104" fmla="*/ 582212 w 1815270"/>
                  <a:gd name="connsiteY104" fmla="*/ 3185617 h 4856404"/>
                  <a:gd name="connsiteX105" fmla="*/ 598314 w 1815270"/>
                  <a:gd name="connsiteY105" fmla="*/ 3174715 h 4856404"/>
                  <a:gd name="connsiteX106" fmla="*/ 725630 w 1815270"/>
                  <a:gd name="connsiteY106" fmla="*/ 2143045 h 4856404"/>
                  <a:gd name="connsiteX107" fmla="*/ 753850 w 1815270"/>
                  <a:gd name="connsiteY107" fmla="*/ 2173752 h 4856404"/>
                  <a:gd name="connsiteX108" fmla="*/ 773698 w 1815270"/>
                  <a:gd name="connsiteY108" fmla="*/ 2196197 h 4856404"/>
                  <a:gd name="connsiteX109" fmla="*/ 799592 w 1815270"/>
                  <a:gd name="connsiteY109" fmla="*/ 2277094 h 4856404"/>
                  <a:gd name="connsiteX110" fmla="*/ 761293 w 1815270"/>
                  <a:gd name="connsiteY110" fmla="*/ 2353315 h 4856404"/>
                  <a:gd name="connsiteX111" fmla="*/ 737725 w 1815270"/>
                  <a:gd name="connsiteY111" fmla="*/ 2360796 h 4856404"/>
                  <a:gd name="connsiteX112" fmla="*/ 623603 w 1815270"/>
                  <a:gd name="connsiteY112" fmla="*/ 2375760 h 4856404"/>
                  <a:gd name="connsiteX113" fmla="*/ 514444 w 1815270"/>
                  <a:gd name="connsiteY113" fmla="*/ 2429379 h 4856404"/>
                  <a:gd name="connsiteX114" fmla="*/ 457383 w 1815270"/>
                  <a:gd name="connsiteY114" fmla="*/ 2527889 h 4856404"/>
                  <a:gd name="connsiteX115" fmla="*/ 463585 w 1815270"/>
                  <a:gd name="connsiteY115" fmla="*/ 2627646 h 4856404"/>
                  <a:gd name="connsiteX116" fmla="*/ 502039 w 1815270"/>
                  <a:gd name="connsiteY116" fmla="*/ 2660067 h 4856404"/>
                  <a:gd name="connsiteX117" fmla="*/ 559100 w 1815270"/>
                  <a:gd name="connsiteY117" fmla="*/ 2757330 h 4856404"/>
                  <a:gd name="connsiteX118" fmla="*/ 520646 w 1815270"/>
                  <a:gd name="connsiteY118" fmla="*/ 2784763 h 4856404"/>
                  <a:gd name="connsiteX119" fmla="*/ 514444 w 1815270"/>
                  <a:gd name="connsiteY119" fmla="*/ 2784763 h 4856404"/>
                  <a:gd name="connsiteX120" fmla="*/ 503280 w 1815270"/>
                  <a:gd name="connsiteY120" fmla="*/ 2711193 h 4856404"/>
                  <a:gd name="connsiteX121" fmla="*/ 480952 w 1815270"/>
                  <a:gd name="connsiteY121" fmla="*/ 2673784 h 4856404"/>
                  <a:gd name="connsiteX122" fmla="*/ 420170 w 1815270"/>
                  <a:gd name="connsiteY122" fmla="*/ 2620164 h 4856404"/>
                  <a:gd name="connsiteX123" fmla="*/ 418929 w 1815270"/>
                  <a:gd name="connsiteY123" fmla="*/ 2592731 h 4856404"/>
                  <a:gd name="connsiteX124" fmla="*/ 440017 w 1815270"/>
                  <a:gd name="connsiteY124" fmla="*/ 2495468 h 4856404"/>
                  <a:gd name="connsiteX125" fmla="*/ 453662 w 1815270"/>
                  <a:gd name="connsiteY125" fmla="*/ 2459306 h 4856404"/>
                  <a:gd name="connsiteX126" fmla="*/ 520646 w 1815270"/>
                  <a:gd name="connsiteY126" fmla="*/ 2405687 h 4856404"/>
                  <a:gd name="connsiteX127" fmla="*/ 545455 w 1815270"/>
                  <a:gd name="connsiteY127" fmla="*/ 2360796 h 4856404"/>
                  <a:gd name="connsiteX128" fmla="*/ 500799 w 1815270"/>
                  <a:gd name="connsiteY128" fmla="*/ 2263533 h 4856404"/>
                  <a:gd name="connsiteX129" fmla="*/ 466066 w 1815270"/>
                  <a:gd name="connsiteY129" fmla="*/ 2248570 h 4856404"/>
                  <a:gd name="connsiteX130" fmla="*/ 385437 w 1815270"/>
                  <a:gd name="connsiteY130" fmla="*/ 2228618 h 4856404"/>
                  <a:gd name="connsiteX131" fmla="*/ 342021 w 1815270"/>
                  <a:gd name="connsiteY131" fmla="*/ 2258546 h 4856404"/>
                  <a:gd name="connsiteX132" fmla="*/ 291163 w 1815270"/>
                  <a:gd name="connsiteY132" fmla="*/ 2344586 h 4856404"/>
                  <a:gd name="connsiteX133" fmla="*/ 271316 w 1815270"/>
                  <a:gd name="connsiteY133" fmla="*/ 2348327 h 4856404"/>
                  <a:gd name="connsiteX134" fmla="*/ 265113 w 1815270"/>
                  <a:gd name="connsiteY134" fmla="*/ 2328375 h 4856404"/>
                  <a:gd name="connsiteX135" fmla="*/ 328376 w 1815270"/>
                  <a:gd name="connsiteY135" fmla="*/ 2242335 h 4856404"/>
                  <a:gd name="connsiteX136" fmla="*/ 422650 w 1815270"/>
                  <a:gd name="connsiteY136" fmla="*/ 2201185 h 4856404"/>
                  <a:gd name="connsiteX137" fmla="*/ 533050 w 1815270"/>
                  <a:gd name="connsiteY137" fmla="*/ 2223631 h 4856404"/>
                  <a:gd name="connsiteX138" fmla="*/ 560340 w 1815270"/>
                  <a:gd name="connsiteY138" fmla="*/ 2192457 h 4856404"/>
                  <a:gd name="connsiteX139" fmla="*/ 597554 w 1815270"/>
                  <a:gd name="connsiteY139" fmla="*/ 2157542 h 4856404"/>
                  <a:gd name="connsiteX140" fmla="*/ 688107 w 1815270"/>
                  <a:gd name="connsiteY140" fmla="*/ 2145072 h 4856404"/>
                  <a:gd name="connsiteX141" fmla="*/ 725630 w 1815270"/>
                  <a:gd name="connsiteY141" fmla="*/ 2143045 h 4856404"/>
                  <a:gd name="connsiteX142" fmla="*/ 177879 w 1815270"/>
                  <a:gd name="connsiteY142" fmla="*/ 1858584 h 4856404"/>
                  <a:gd name="connsiteX143" fmla="*/ 269465 w 1815270"/>
                  <a:gd name="connsiteY143" fmla="*/ 1910920 h 4856404"/>
                  <a:gd name="connsiteX144" fmla="*/ 271940 w 1815270"/>
                  <a:gd name="connsiteY144" fmla="*/ 1919643 h 4856404"/>
                  <a:gd name="connsiteX145" fmla="*/ 297931 w 1815270"/>
                  <a:gd name="connsiteY145" fmla="*/ 2041761 h 4856404"/>
                  <a:gd name="connsiteX146" fmla="*/ 300967 w 1815270"/>
                  <a:gd name="connsiteY146" fmla="*/ 2077722 h 4856404"/>
                  <a:gd name="connsiteX147" fmla="*/ 269465 w 1815270"/>
                  <a:gd name="connsiteY147" fmla="*/ 2178832 h 4856404"/>
                  <a:gd name="connsiteX148" fmla="*/ 237286 w 1815270"/>
                  <a:gd name="connsiteY148" fmla="*/ 2190047 h 4856404"/>
                  <a:gd name="connsiteX149" fmla="*/ 176641 w 1815270"/>
                  <a:gd name="connsiteY149" fmla="*/ 1959518 h 4856404"/>
                  <a:gd name="connsiteX150" fmla="*/ 177879 w 1815270"/>
                  <a:gd name="connsiteY150" fmla="*/ 1858584 h 4856404"/>
                  <a:gd name="connsiteX151" fmla="*/ 168721 w 1815270"/>
                  <a:gd name="connsiteY151" fmla="*/ 1763921 h 4856404"/>
                  <a:gd name="connsiteX152" fmla="*/ 175083 w 1815270"/>
                  <a:gd name="connsiteY152" fmla="*/ 1809537 h 4856404"/>
                  <a:gd name="connsiteX153" fmla="*/ 174505 w 1815270"/>
                  <a:gd name="connsiteY153" fmla="*/ 1855153 h 4856404"/>
                  <a:gd name="connsiteX154" fmla="*/ 173348 w 1815270"/>
                  <a:gd name="connsiteY154" fmla="*/ 1955015 h 4856404"/>
                  <a:gd name="connsiteX155" fmla="*/ 168721 w 1815270"/>
                  <a:gd name="connsiteY155" fmla="*/ 1832961 h 4856404"/>
                  <a:gd name="connsiteX156" fmla="*/ 168721 w 1815270"/>
                  <a:gd name="connsiteY156" fmla="*/ 1763921 h 4856404"/>
                  <a:gd name="connsiteX157" fmla="*/ 318139 w 1815270"/>
                  <a:gd name="connsiteY157" fmla="*/ 1574420 h 4856404"/>
                  <a:gd name="connsiteX158" fmla="*/ 344858 w 1815270"/>
                  <a:gd name="connsiteY158" fmla="*/ 1575506 h 4856404"/>
                  <a:gd name="connsiteX159" fmla="*/ 366233 w 1815270"/>
                  <a:gd name="connsiteY159" fmla="*/ 1646304 h 4856404"/>
                  <a:gd name="connsiteX160" fmla="*/ 344858 w 1815270"/>
                  <a:gd name="connsiteY160" fmla="*/ 1700954 h 4856404"/>
                  <a:gd name="connsiteX161" fmla="*/ 273189 w 1815270"/>
                  <a:gd name="connsiteY161" fmla="*/ 1740700 h 4856404"/>
                  <a:gd name="connsiteX162" fmla="*/ 240497 w 1815270"/>
                  <a:gd name="connsiteY162" fmla="*/ 1694744 h 4856404"/>
                  <a:gd name="connsiteX163" fmla="*/ 293306 w 1815270"/>
                  <a:gd name="connsiteY163" fmla="*/ 1592895 h 4856404"/>
                  <a:gd name="connsiteX164" fmla="*/ 318139 w 1815270"/>
                  <a:gd name="connsiteY164" fmla="*/ 1574420 h 4856404"/>
                  <a:gd name="connsiteX165" fmla="*/ 1330895 w 1815270"/>
                  <a:gd name="connsiteY165" fmla="*/ 1346297 h 4856404"/>
                  <a:gd name="connsiteX166" fmla="*/ 1338809 w 1815270"/>
                  <a:gd name="connsiteY166" fmla="*/ 1375232 h 4856404"/>
                  <a:gd name="connsiteX167" fmla="*/ 1326117 w 1815270"/>
                  <a:gd name="connsiteY167" fmla="*/ 1400310 h 4856404"/>
                  <a:gd name="connsiteX168" fmla="*/ 1303419 w 1815270"/>
                  <a:gd name="connsiteY168" fmla="*/ 1396452 h 4856404"/>
                  <a:gd name="connsiteX169" fmla="*/ 1330895 w 1815270"/>
                  <a:gd name="connsiteY169" fmla="*/ 1346297 h 4856404"/>
                  <a:gd name="connsiteX170" fmla="*/ 49876 w 1815270"/>
                  <a:gd name="connsiteY170" fmla="*/ 1066045 h 4856404"/>
                  <a:gd name="connsiteX171" fmla="*/ 58668 w 1815270"/>
                  <a:gd name="connsiteY171" fmla="*/ 1089483 h 4856404"/>
                  <a:gd name="connsiteX172" fmla="*/ 103885 w 1815270"/>
                  <a:gd name="connsiteY172" fmla="*/ 1152396 h 4856404"/>
                  <a:gd name="connsiteX173" fmla="*/ 123982 w 1815270"/>
                  <a:gd name="connsiteY173" fmla="*/ 1262185 h 4856404"/>
                  <a:gd name="connsiteX174" fmla="*/ 59924 w 1815270"/>
                  <a:gd name="connsiteY174" fmla="*/ 1299193 h 4856404"/>
                  <a:gd name="connsiteX175" fmla="*/ 9682 w 1815270"/>
                  <a:gd name="connsiteY175" fmla="*/ 1281922 h 4856404"/>
                  <a:gd name="connsiteX176" fmla="*/ 890 w 1815270"/>
                  <a:gd name="connsiteY176" fmla="*/ 1226411 h 4856404"/>
                  <a:gd name="connsiteX177" fmla="*/ 2146 w 1815270"/>
                  <a:gd name="connsiteY177" fmla="*/ 1188170 h 4856404"/>
                  <a:gd name="connsiteX178" fmla="*/ 17219 w 1815270"/>
                  <a:gd name="connsiteY178" fmla="*/ 1143761 h 4856404"/>
                  <a:gd name="connsiteX179" fmla="*/ 49876 w 1815270"/>
                  <a:gd name="connsiteY179" fmla="*/ 1066045 h 4856404"/>
                  <a:gd name="connsiteX180" fmla="*/ 912862 w 1815270"/>
                  <a:gd name="connsiteY180" fmla="*/ 0 h 4856404"/>
                  <a:gd name="connsiteX181" fmla="*/ 911606 w 1815270"/>
                  <a:gd name="connsiteY181" fmla="*/ 72849 h 4856404"/>
                  <a:gd name="connsiteX182" fmla="*/ 955547 w 1815270"/>
                  <a:gd name="connsiteY182" fmla="*/ 120578 h 4856404"/>
                  <a:gd name="connsiteX183" fmla="*/ 1078582 w 1815270"/>
                  <a:gd name="connsiteY183" fmla="*/ 128114 h 4856404"/>
                  <a:gd name="connsiteX184" fmla="*/ 1092393 w 1815270"/>
                  <a:gd name="connsiteY184" fmla="*/ 146954 h 4856404"/>
                  <a:gd name="connsiteX185" fmla="*/ 1076072 w 1815270"/>
                  <a:gd name="connsiteY185" fmla="*/ 175843 h 4856404"/>
                  <a:gd name="connsiteX186" fmla="*/ 1029620 w 1815270"/>
                  <a:gd name="connsiteY186" fmla="*/ 197195 h 4856404"/>
                  <a:gd name="connsiteX187" fmla="*/ 989445 w 1815270"/>
                  <a:gd name="connsiteY187" fmla="*/ 185891 h 4856404"/>
                  <a:gd name="connsiteX188" fmla="*/ 961825 w 1815270"/>
                  <a:gd name="connsiteY188" fmla="*/ 184635 h 4856404"/>
                  <a:gd name="connsiteX189" fmla="*/ 940482 w 1815270"/>
                  <a:gd name="connsiteY189" fmla="*/ 199707 h 4856404"/>
                  <a:gd name="connsiteX190" fmla="*/ 824979 w 1815270"/>
                  <a:gd name="connsiteY190" fmla="*/ 266276 h 4856404"/>
                  <a:gd name="connsiteX191" fmla="*/ 759695 w 1815270"/>
                  <a:gd name="connsiteY191" fmla="*/ 306469 h 4856404"/>
                  <a:gd name="connsiteX192" fmla="*/ 822468 w 1815270"/>
                  <a:gd name="connsiteY192" fmla="*/ 241156 h 4856404"/>
                  <a:gd name="connsiteX193" fmla="*/ 850089 w 1815270"/>
                  <a:gd name="connsiteY193" fmla="*/ 173331 h 4856404"/>
                  <a:gd name="connsiteX194" fmla="*/ 850089 w 1815270"/>
                  <a:gd name="connsiteY194" fmla="*/ 155746 h 4856404"/>
                  <a:gd name="connsiteX195" fmla="*/ 873942 w 1815270"/>
                  <a:gd name="connsiteY195" fmla="*/ 86665 h 4856404"/>
                  <a:gd name="connsiteX196" fmla="*/ 912862 w 1815270"/>
                  <a:gd name="connsiteY196" fmla="*/ 0 h 4856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Lst>
                <a:rect l="l" t="t" r="r" b="b"/>
                <a:pathLst>
                  <a:path w="1815270" h="4856404">
                    <a:moveTo>
                      <a:pt x="988112" y="4203739"/>
                    </a:moveTo>
                    <a:cubicBezTo>
                      <a:pt x="995598" y="4216219"/>
                      <a:pt x="1000588" y="4231194"/>
                      <a:pt x="1019302" y="4218714"/>
                    </a:cubicBezTo>
                    <a:cubicBezTo>
                      <a:pt x="1026788" y="4213723"/>
                      <a:pt x="1035521" y="4208731"/>
                      <a:pt x="1043007" y="4218714"/>
                    </a:cubicBezTo>
                    <a:cubicBezTo>
                      <a:pt x="1049245" y="4227450"/>
                      <a:pt x="1041759" y="4232442"/>
                      <a:pt x="1036769" y="4238681"/>
                    </a:cubicBezTo>
                    <a:cubicBezTo>
                      <a:pt x="1025540" y="4251160"/>
                      <a:pt x="1028036" y="4256152"/>
                      <a:pt x="1045502" y="4258648"/>
                    </a:cubicBezTo>
                    <a:cubicBezTo>
                      <a:pt x="1072949" y="4261144"/>
                      <a:pt x="1069206" y="4288598"/>
                      <a:pt x="1070454" y="4304821"/>
                    </a:cubicBezTo>
                    <a:cubicBezTo>
                      <a:pt x="1071702" y="4321044"/>
                      <a:pt x="1055483" y="4313557"/>
                      <a:pt x="1045502" y="4309813"/>
                    </a:cubicBezTo>
                    <a:cubicBezTo>
                      <a:pt x="1035521" y="4304821"/>
                      <a:pt x="1029283" y="4292342"/>
                      <a:pt x="1016807" y="4304821"/>
                    </a:cubicBezTo>
                    <a:cubicBezTo>
                      <a:pt x="1005579" y="4316053"/>
                      <a:pt x="1011817" y="4329780"/>
                      <a:pt x="1016807" y="4338515"/>
                    </a:cubicBezTo>
                    <a:cubicBezTo>
                      <a:pt x="1025540" y="4354738"/>
                      <a:pt x="1024293" y="4360978"/>
                      <a:pt x="1005579" y="4364722"/>
                    </a:cubicBezTo>
                    <a:cubicBezTo>
                      <a:pt x="994350" y="4368465"/>
                      <a:pt x="979379" y="4373457"/>
                      <a:pt x="973141" y="4384688"/>
                    </a:cubicBezTo>
                    <a:cubicBezTo>
                      <a:pt x="969398" y="4389680"/>
                      <a:pt x="975636" y="4394672"/>
                      <a:pt x="979379" y="4394672"/>
                    </a:cubicBezTo>
                    <a:cubicBezTo>
                      <a:pt x="996846" y="4395920"/>
                      <a:pt x="1019302" y="4404655"/>
                      <a:pt x="1031778" y="4387184"/>
                    </a:cubicBezTo>
                    <a:cubicBezTo>
                      <a:pt x="1047997" y="4363474"/>
                      <a:pt x="1061721" y="4373457"/>
                      <a:pt x="1079187" y="4382193"/>
                    </a:cubicBezTo>
                    <a:cubicBezTo>
                      <a:pt x="1092911" y="4390928"/>
                      <a:pt x="1075444" y="4403407"/>
                      <a:pt x="1082930" y="4412143"/>
                    </a:cubicBezTo>
                    <a:cubicBezTo>
                      <a:pt x="1117863" y="4457068"/>
                      <a:pt x="1076692" y="4438349"/>
                      <a:pt x="1060473" y="4438349"/>
                    </a:cubicBezTo>
                    <a:cubicBezTo>
                      <a:pt x="1077940" y="4459564"/>
                      <a:pt x="1102892" y="4462060"/>
                      <a:pt x="1129091" y="4442093"/>
                    </a:cubicBezTo>
                    <a:cubicBezTo>
                      <a:pt x="1155291" y="4422126"/>
                      <a:pt x="1190223" y="4412143"/>
                      <a:pt x="1207690" y="4379697"/>
                    </a:cubicBezTo>
                    <a:cubicBezTo>
                      <a:pt x="1215175" y="4364722"/>
                      <a:pt x="1230147" y="4363474"/>
                      <a:pt x="1247613" y="4367217"/>
                    </a:cubicBezTo>
                    <a:cubicBezTo>
                      <a:pt x="1337440" y="4380945"/>
                      <a:pt x="1369878" y="4487018"/>
                      <a:pt x="1326212" y="4544423"/>
                    </a:cubicBezTo>
                    <a:cubicBezTo>
                      <a:pt x="1311240" y="4565638"/>
                      <a:pt x="1319974" y="4584357"/>
                      <a:pt x="1347421" y="4586852"/>
                    </a:cubicBezTo>
                    <a:cubicBezTo>
                      <a:pt x="1369878" y="4589348"/>
                      <a:pt x="1389839" y="4599332"/>
                      <a:pt x="1413544" y="4590596"/>
                    </a:cubicBezTo>
                    <a:cubicBezTo>
                      <a:pt x="1428515" y="4583109"/>
                      <a:pt x="1450971" y="4583109"/>
                      <a:pt x="1463447" y="4601827"/>
                    </a:cubicBezTo>
                    <a:cubicBezTo>
                      <a:pt x="1454714" y="4624290"/>
                      <a:pt x="1427267" y="4626786"/>
                      <a:pt x="1411048" y="4641761"/>
                    </a:cubicBezTo>
                    <a:cubicBezTo>
                      <a:pt x="1389839" y="4661728"/>
                      <a:pt x="1353659" y="4667967"/>
                      <a:pt x="1348668" y="4704157"/>
                    </a:cubicBezTo>
                    <a:cubicBezTo>
                      <a:pt x="1363640" y="4695422"/>
                      <a:pt x="1377363" y="4687934"/>
                      <a:pt x="1388592" y="4675455"/>
                    </a:cubicBezTo>
                    <a:cubicBezTo>
                      <a:pt x="1407306" y="4652992"/>
                      <a:pt x="1429762" y="4641761"/>
                      <a:pt x="1458457" y="4654240"/>
                    </a:cubicBezTo>
                    <a:cubicBezTo>
                      <a:pt x="1465943" y="4657984"/>
                      <a:pt x="1473428" y="4657984"/>
                      <a:pt x="1482161" y="4654240"/>
                    </a:cubicBezTo>
                    <a:cubicBezTo>
                      <a:pt x="1528323" y="4634273"/>
                      <a:pt x="1576979" y="4626786"/>
                      <a:pt x="1626883" y="4620546"/>
                    </a:cubicBezTo>
                    <a:cubicBezTo>
                      <a:pt x="1646844" y="4618051"/>
                      <a:pt x="1666806" y="4614307"/>
                      <a:pt x="1685520" y="4625538"/>
                    </a:cubicBezTo>
                    <a:cubicBezTo>
                      <a:pt x="1696748" y="4631777"/>
                      <a:pt x="1706729" y="4626786"/>
                      <a:pt x="1717958" y="4616803"/>
                    </a:cubicBezTo>
                    <a:cubicBezTo>
                      <a:pt x="1648092" y="4609315"/>
                      <a:pt x="1583217" y="4593092"/>
                      <a:pt x="1517094" y="4598084"/>
                    </a:cubicBezTo>
                    <a:cubicBezTo>
                      <a:pt x="1509609" y="4599332"/>
                      <a:pt x="1502123" y="4598084"/>
                      <a:pt x="1503371" y="4589348"/>
                    </a:cubicBezTo>
                    <a:cubicBezTo>
                      <a:pt x="1520837" y="4560646"/>
                      <a:pt x="1554522" y="4563142"/>
                      <a:pt x="1579474" y="4549415"/>
                    </a:cubicBezTo>
                    <a:cubicBezTo>
                      <a:pt x="1596940" y="4539431"/>
                      <a:pt x="1609416" y="4519464"/>
                      <a:pt x="1633121" y="4521960"/>
                    </a:cubicBezTo>
                    <a:cubicBezTo>
                      <a:pt x="1664311" y="4523208"/>
                      <a:pt x="1688015" y="4521960"/>
                      <a:pt x="1717958" y="4544423"/>
                    </a:cubicBezTo>
                    <a:cubicBezTo>
                      <a:pt x="1742909" y="4565638"/>
                      <a:pt x="1769109" y="4595588"/>
                      <a:pt x="1805289" y="4603075"/>
                    </a:cubicBezTo>
                    <a:cubicBezTo>
                      <a:pt x="1819013" y="4605571"/>
                      <a:pt x="1810280" y="4624290"/>
                      <a:pt x="1815270" y="4634273"/>
                    </a:cubicBezTo>
                    <a:cubicBezTo>
                      <a:pt x="1765366" y="4618051"/>
                      <a:pt x="1725443" y="4652992"/>
                      <a:pt x="1680530" y="4660480"/>
                    </a:cubicBezTo>
                    <a:cubicBezTo>
                      <a:pt x="1636864" y="4665471"/>
                      <a:pt x="1599436" y="4700413"/>
                      <a:pt x="1563255" y="4701661"/>
                    </a:cubicBezTo>
                    <a:cubicBezTo>
                      <a:pt x="1515847" y="4702909"/>
                      <a:pt x="1510856" y="4722876"/>
                      <a:pt x="1503371" y="4755322"/>
                    </a:cubicBezTo>
                    <a:cubicBezTo>
                      <a:pt x="1498380" y="4769049"/>
                      <a:pt x="1492142" y="4781529"/>
                      <a:pt x="1469685" y="4779033"/>
                    </a:cubicBezTo>
                    <a:cubicBezTo>
                      <a:pt x="1455962" y="4777785"/>
                      <a:pt x="1439743" y="4789016"/>
                      <a:pt x="1423524" y="4792760"/>
                    </a:cubicBezTo>
                    <a:cubicBezTo>
                      <a:pt x="1403563" y="4797752"/>
                      <a:pt x="1387344" y="4790264"/>
                      <a:pt x="1379858" y="4767801"/>
                    </a:cubicBezTo>
                    <a:cubicBezTo>
                      <a:pt x="1368630" y="4735355"/>
                      <a:pt x="1346173" y="4734107"/>
                      <a:pt x="1314983" y="4744091"/>
                    </a:cubicBezTo>
                    <a:cubicBezTo>
                      <a:pt x="1291279" y="4752826"/>
                      <a:pt x="1275060" y="4781529"/>
                      <a:pt x="1245118" y="4770297"/>
                    </a:cubicBezTo>
                    <a:cubicBezTo>
                      <a:pt x="1236385" y="4767801"/>
                      <a:pt x="1231394" y="4780281"/>
                      <a:pt x="1230147" y="4789016"/>
                    </a:cubicBezTo>
                    <a:cubicBezTo>
                      <a:pt x="1226404" y="4801495"/>
                      <a:pt x="1226404" y="4815223"/>
                      <a:pt x="1226404" y="4827702"/>
                    </a:cubicBezTo>
                    <a:cubicBezTo>
                      <a:pt x="1225156" y="4838933"/>
                      <a:pt x="1226404" y="4856404"/>
                      <a:pt x="1210185" y="4856404"/>
                    </a:cubicBezTo>
                    <a:cubicBezTo>
                      <a:pt x="1196461" y="4856404"/>
                      <a:pt x="1193966" y="4836437"/>
                      <a:pt x="1195214" y="4827702"/>
                    </a:cubicBezTo>
                    <a:cubicBezTo>
                      <a:pt x="1201452" y="4791512"/>
                      <a:pt x="1193966" y="4754074"/>
                      <a:pt x="1215175" y="4720380"/>
                    </a:cubicBezTo>
                    <a:cubicBezTo>
                      <a:pt x="1221413" y="4709149"/>
                      <a:pt x="1225156" y="4689182"/>
                      <a:pt x="1220166" y="4675455"/>
                    </a:cubicBezTo>
                    <a:cubicBezTo>
                      <a:pt x="1210185" y="4649248"/>
                      <a:pt x="1220166" y="4624290"/>
                      <a:pt x="1223909" y="4599332"/>
                    </a:cubicBezTo>
                    <a:cubicBezTo>
                      <a:pt x="1225156" y="4590596"/>
                      <a:pt x="1227651" y="4579365"/>
                      <a:pt x="1220166" y="4575621"/>
                    </a:cubicBezTo>
                    <a:cubicBezTo>
                      <a:pt x="1198957" y="4565638"/>
                      <a:pt x="1185233" y="4544423"/>
                      <a:pt x="1170262" y="4533192"/>
                    </a:cubicBezTo>
                    <a:cubicBezTo>
                      <a:pt x="1129091" y="4505737"/>
                      <a:pt x="1079187" y="4489514"/>
                      <a:pt x="1034274" y="4467052"/>
                    </a:cubicBezTo>
                    <a:cubicBezTo>
                      <a:pt x="976884" y="4439597"/>
                      <a:pt x="919495" y="4402159"/>
                      <a:pt x="890800" y="4342259"/>
                    </a:cubicBezTo>
                    <a:cubicBezTo>
                      <a:pt x="869591" y="4296086"/>
                      <a:pt x="905771" y="4237433"/>
                      <a:pt x="961913" y="4231194"/>
                    </a:cubicBezTo>
                    <a:cubicBezTo>
                      <a:pt x="981874" y="4229946"/>
                      <a:pt x="989360" y="4223706"/>
                      <a:pt x="988112" y="4203739"/>
                    </a:cubicBezTo>
                    <a:close/>
                    <a:moveTo>
                      <a:pt x="598314" y="3174715"/>
                    </a:moveTo>
                    <a:cubicBezTo>
                      <a:pt x="604099" y="3174404"/>
                      <a:pt x="610352" y="3176896"/>
                      <a:pt x="617230" y="3180634"/>
                    </a:cubicBezTo>
                    <a:cubicBezTo>
                      <a:pt x="657250" y="3218012"/>
                      <a:pt x="678511" y="3266603"/>
                      <a:pt x="707276" y="3311457"/>
                    </a:cubicBezTo>
                    <a:cubicBezTo>
                      <a:pt x="714780" y="3330146"/>
                      <a:pt x="726035" y="3345097"/>
                      <a:pt x="738542" y="3360048"/>
                    </a:cubicBezTo>
                    <a:cubicBezTo>
                      <a:pt x="741043" y="3363786"/>
                      <a:pt x="743544" y="3365032"/>
                      <a:pt x="744795" y="3367524"/>
                    </a:cubicBezTo>
                    <a:cubicBezTo>
                      <a:pt x="764805" y="3393688"/>
                      <a:pt x="764805" y="3426083"/>
                      <a:pt x="777311" y="3453493"/>
                    </a:cubicBezTo>
                    <a:cubicBezTo>
                      <a:pt x="794820" y="3492117"/>
                      <a:pt x="786066" y="3529495"/>
                      <a:pt x="776061" y="3566873"/>
                    </a:cubicBezTo>
                    <a:cubicBezTo>
                      <a:pt x="771058" y="3585562"/>
                      <a:pt x="772309" y="3595529"/>
                      <a:pt x="792319" y="3606743"/>
                    </a:cubicBezTo>
                    <a:cubicBezTo>
                      <a:pt x="823585" y="3625432"/>
                      <a:pt x="824836" y="3639137"/>
                      <a:pt x="803575" y="3669039"/>
                    </a:cubicBezTo>
                    <a:cubicBezTo>
                      <a:pt x="787316" y="3690220"/>
                      <a:pt x="786066" y="3707663"/>
                      <a:pt x="804825" y="3727598"/>
                    </a:cubicBezTo>
                    <a:cubicBezTo>
                      <a:pt x="836091" y="3761239"/>
                      <a:pt x="847347" y="3799862"/>
                      <a:pt x="833590" y="3845962"/>
                    </a:cubicBezTo>
                    <a:cubicBezTo>
                      <a:pt x="847347" y="3848454"/>
                      <a:pt x="862355" y="3843470"/>
                      <a:pt x="879863" y="3853438"/>
                    </a:cubicBezTo>
                    <a:cubicBezTo>
                      <a:pt x="864856" y="3839732"/>
                      <a:pt x="859853" y="3828519"/>
                      <a:pt x="857352" y="3814814"/>
                    </a:cubicBezTo>
                    <a:cubicBezTo>
                      <a:pt x="842344" y="3756255"/>
                      <a:pt x="823585" y="3698942"/>
                      <a:pt x="831089" y="3636645"/>
                    </a:cubicBezTo>
                    <a:cubicBezTo>
                      <a:pt x="832339" y="3621694"/>
                      <a:pt x="826086" y="3606743"/>
                      <a:pt x="823585" y="3590546"/>
                    </a:cubicBezTo>
                    <a:cubicBezTo>
                      <a:pt x="817332" y="3549430"/>
                      <a:pt x="831089" y="3535725"/>
                      <a:pt x="874861" y="3535725"/>
                    </a:cubicBezTo>
                    <a:cubicBezTo>
                      <a:pt x="908628" y="3556906"/>
                      <a:pt x="937393" y="3581824"/>
                      <a:pt x="947398" y="3622940"/>
                    </a:cubicBezTo>
                    <a:cubicBezTo>
                      <a:pt x="873610" y="3645367"/>
                      <a:pt x="887367" y="3681499"/>
                      <a:pt x="906127" y="3759993"/>
                    </a:cubicBezTo>
                    <a:cubicBezTo>
                      <a:pt x="916132" y="3793633"/>
                      <a:pt x="942395" y="3817306"/>
                      <a:pt x="969909" y="3838486"/>
                    </a:cubicBezTo>
                    <a:cubicBezTo>
                      <a:pt x="998674" y="3859667"/>
                      <a:pt x="1012431" y="3888324"/>
                      <a:pt x="1012431" y="3923210"/>
                    </a:cubicBezTo>
                    <a:cubicBezTo>
                      <a:pt x="1012431" y="3944391"/>
                      <a:pt x="1017433" y="3964326"/>
                      <a:pt x="1026188" y="3983015"/>
                    </a:cubicBezTo>
                    <a:cubicBezTo>
                      <a:pt x="1029314" y="3989244"/>
                      <a:pt x="1029783" y="3996564"/>
                      <a:pt x="1028181" y="4004059"/>
                    </a:cubicBezTo>
                    <a:cubicBezTo>
                      <a:pt x="1023374" y="4026545"/>
                      <a:pt x="999924" y="4050607"/>
                      <a:pt x="973661" y="4051541"/>
                    </a:cubicBezTo>
                    <a:cubicBezTo>
                      <a:pt x="932390" y="4051541"/>
                      <a:pt x="889868" y="4057771"/>
                      <a:pt x="848598" y="4051541"/>
                    </a:cubicBezTo>
                    <a:cubicBezTo>
                      <a:pt x="819833" y="4050295"/>
                      <a:pt x="788567" y="4046557"/>
                      <a:pt x="764805" y="4061508"/>
                    </a:cubicBezTo>
                    <a:cubicBezTo>
                      <a:pt x="741043" y="4078951"/>
                      <a:pt x="716030" y="4080197"/>
                      <a:pt x="689767" y="4085181"/>
                    </a:cubicBezTo>
                    <a:cubicBezTo>
                      <a:pt x="673509" y="4088919"/>
                      <a:pt x="664754" y="4100132"/>
                      <a:pt x="654749" y="4108854"/>
                    </a:cubicBezTo>
                    <a:cubicBezTo>
                      <a:pt x="645995" y="4116329"/>
                      <a:pt x="638491" y="4120067"/>
                      <a:pt x="627235" y="4113838"/>
                    </a:cubicBezTo>
                    <a:cubicBezTo>
                      <a:pt x="617230" y="4108854"/>
                      <a:pt x="590967" y="4047803"/>
                      <a:pt x="595969" y="4037836"/>
                    </a:cubicBezTo>
                    <a:cubicBezTo>
                      <a:pt x="603473" y="4025376"/>
                      <a:pt x="600972" y="4020393"/>
                      <a:pt x="590967" y="4010425"/>
                    </a:cubicBezTo>
                    <a:cubicBezTo>
                      <a:pt x="569706" y="3991736"/>
                      <a:pt x="594719" y="3968063"/>
                      <a:pt x="585964" y="3945637"/>
                    </a:cubicBezTo>
                    <a:cubicBezTo>
                      <a:pt x="580962" y="3933177"/>
                      <a:pt x="607225" y="3902029"/>
                      <a:pt x="618481" y="3894553"/>
                    </a:cubicBezTo>
                    <a:cubicBezTo>
                      <a:pt x="635990" y="3885832"/>
                      <a:pt x="650997" y="3877110"/>
                      <a:pt x="648496" y="3849700"/>
                    </a:cubicBezTo>
                    <a:cubicBezTo>
                      <a:pt x="645995" y="3826027"/>
                      <a:pt x="664754" y="3802354"/>
                      <a:pt x="671007" y="3774944"/>
                    </a:cubicBezTo>
                    <a:cubicBezTo>
                      <a:pt x="684764" y="3716385"/>
                      <a:pt x="673509" y="3692712"/>
                      <a:pt x="618481" y="3666548"/>
                    </a:cubicBezTo>
                    <a:cubicBezTo>
                      <a:pt x="585964" y="3651596"/>
                      <a:pt x="552197" y="3654088"/>
                      <a:pt x="518430" y="3647859"/>
                    </a:cubicBezTo>
                    <a:cubicBezTo>
                      <a:pt x="513428" y="3647859"/>
                      <a:pt x="508425" y="3644121"/>
                      <a:pt x="503422" y="3642875"/>
                    </a:cubicBezTo>
                    <a:cubicBezTo>
                      <a:pt x="503422" y="3617956"/>
                      <a:pt x="522182" y="3621694"/>
                      <a:pt x="538440" y="3620448"/>
                    </a:cubicBezTo>
                    <a:cubicBezTo>
                      <a:pt x="553448" y="3619202"/>
                      <a:pt x="567205" y="3629170"/>
                      <a:pt x="584714" y="3619202"/>
                    </a:cubicBezTo>
                    <a:cubicBezTo>
                      <a:pt x="578460" y="3603005"/>
                      <a:pt x="562202" y="3598021"/>
                      <a:pt x="549696" y="3591792"/>
                    </a:cubicBezTo>
                    <a:cubicBezTo>
                      <a:pt x="527184" y="3581824"/>
                      <a:pt x="520931" y="3566873"/>
                      <a:pt x="524683" y="3544446"/>
                    </a:cubicBezTo>
                    <a:cubicBezTo>
                      <a:pt x="532187" y="3498347"/>
                      <a:pt x="540941" y="3453493"/>
                      <a:pt x="547195" y="3408639"/>
                    </a:cubicBezTo>
                    <a:cubicBezTo>
                      <a:pt x="548445" y="3401164"/>
                      <a:pt x="553448" y="3392442"/>
                      <a:pt x="540941" y="3392442"/>
                    </a:cubicBezTo>
                    <a:cubicBezTo>
                      <a:pt x="529686" y="3391196"/>
                      <a:pt x="520931" y="3391196"/>
                      <a:pt x="518430" y="3378737"/>
                    </a:cubicBezTo>
                    <a:cubicBezTo>
                      <a:pt x="515929" y="3355064"/>
                      <a:pt x="495919" y="3332638"/>
                      <a:pt x="513428" y="3308965"/>
                    </a:cubicBezTo>
                    <a:cubicBezTo>
                      <a:pt x="540941" y="3270341"/>
                      <a:pt x="554698" y="3224241"/>
                      <a:pt x="582212" y="3185617"/>
                    </a:cubicBezTo>
                    <a:cubicBezTo>
                      <a:pt x="587215" y="3178141"/>
                      <a:pt x="592530" y="3175027"/>
                      <a:pt x="598314" y="3174715"/>
                    </a:cubicBezTo>
                    <a:close/>
                    <a:moveTo>
                      <a:pt x="725630" y="2143045"/>
                    </a:moveTo>
                    <a:cubicBezTo>
                      <a:pt x="737724" y="2146630"/>
                      <a:pt x="748268" y="2155671"/>
                      <a:pt x="753850" y="2173752"/>
                    </a:cubicBezTo>
                    <a:cubicBezTo>
                      <a:pt x="756331" y="2182481"/>
                      <a:pt x="767495" y="2188716"/>
                      <a:pt x="773698" y="2196197"/>
                    </a:cubicBezTo>
                    <a:cubicBezTo>
                      <a:pt x="793545" y="2216149"/>
                      <a:pt x="801918" y="2247011"/>
                      <a:pt x="799592" y="2277094"/>
                    </a:cubicBezTo>
                    <a:cubicBezTo>
                      <a:pt x="797266" y="2307177"/>
                      <a:pt x="784241" y="2336481"/>
                      <a:pt x="761293" y="2353315"/>
                    </a:cubicBezTo>
                    <a:cubicBezTo>
                      <a:pt x="753850" y="2359549"/>
                      <a:pt x="746408" y="2363290"/>
                      <a:pt x="737725" y="2360796"/>
                    </a:cubicBezTo>
                    <a:cubicBezTo>
                      <a:pt x="696790" y="2347080"/>
                      <a:pt x="659576" y="2359549"/>
                      <a:pt x="623603" y="2375760"/>
                    </a:cubicBezTo>
                    <a:cubicBezTo>
                      <a:pt x="586390" y="2391970"/>
                      <a:pt x="551657" y="2413169"/>
                      <a:pt x="514444" y="2429379"/>
                    </a:cubicBezTo>
                    <a:cubicBezTo>
                      <a:pt x="479711" y="2444343"/>
                      <a:pt x="468547" y="2491727"/>
                      <a:pt x="457383" y="2527889"/>
                    </a:cubicBezTo>
                    <a:cubicBezTo>
                      <a:pt x="447459" y="2559063"/>
                      <a:pt x="452421" y="2595225"/>
                      <a:pt x="463585" y="2627646"/>
                    </a:cubicBezTo>
                    <a:cubicBezTo>
                      <a:pt x="468547" y="2646351"/>
                      <a:pt x="477230" y="2658820"/>
                      <a:pt x="502039" y="2660067"/>
                    </a:cubicBezTo>
                    <a:cubicBezTo>
                      <a:pt x="545455" y="2663808"/>
                      <a:pt x="572745" y="2716180"/>
                      <a:pt x="559100" y="2757330"/>
                    </a:cubicBezTo>
                    <a:cubicBezTo>
                      <a:pt x="552898" y="2777281"/>
                      <a:pt x="529329" y="2769800"/>
                      <a:pt x="520646" y="2784763"/>
                    </a:cubicBezTo>
                    <a:cubicBezTo>
                      <a:pt x="518165" y="2784763"/>
                      <a:pt x="516925" y="2784763"/>
                      <a:pt x="514444" y="2784763"/>
                    </a:cubicBezTo>
                    <a:cubicBezTo>
                      <a:pt x="500799" y="2761071"/>
                      <a:pt x="497077" y="2736132"/>
                      <a:pt x="503280" y="2711193"/>
                    </a:cubicBezTo>
                    <a:cubicBezTo>
                      <a:pt x="508242" y="2689994"/>
                      <a:pt x="504520" y="2677525"/>
                      <a:pt x="480952" y="2673784"/>
                    </a:cubicBezTo>
                    <a:cubicBezTo>
                      <a:pt x="451181" y="2667549"/>
                      <a:pt x="438776" y="2641363"/>
                      <a:pt x="420170" y="2620164"/>
                    </a:cubicBezTo>
                    <a:cubicBezTo>
                      <a:pt x="412727" y="2612683"/>
                      <a:pt x="413967" y="2601460"/>
                      <a:pt x="418929" y="2592731"/>
                    </a:cubicBezTo>
                    <a:cubicBezTo>
                      <a:pt x="433815" y="2561557"/>
                      <a:pt x="441257" y="2530383"/>
                      <a:pt x="440017" y="2495468"/>
                    </a:cubicBezTo>
                    <a:cubicBezTo>
                      <a:pt x="440017" y="2481752"/>
                      <a:pt x="448700" y="2471776"/>
                      <a:pt x="453662" y="2459306"/>
                    </a:cubicBezTo>
                    <a:cubicBezTo>
                      <a:pt x="468547" y="2431873"/>
                      <a:pt x="492116" y="2414416"/>
                      <a:pt x="520646" y="2405687"/>
                    </a:cubicBezTo>
                    <a:cubicBezTo>
                      <a:pt x="545455" y="2398205"/>
                      <a:pt x="551657" y="2384489"/>
                      <a:pt x="545455" y="2360796"/>
                    </a:cubicBezTo>
                    <a:cubicBezTo>
                      <a:pt x="536772" y="2324634"/>
                      <a:pt x="515684" y="2295954"/>
                      <a:pt x="500799" y="2263533"/>
                    </a:cubicBezTo>
                    <a:cubicBezTo>
                      <a:pt x="493356" y="2251064"/>
                      <a:pt x="477230" y="2252311"/>
                      <a:pt x="466066" y="2248570"/>
                    </a:cubicBezTo>
                    <a:cubicBezTo>
                      <a:pt x="440017" y="2238594"/>
                      <a:pt x="412727" y="2233606"/>
                      <a:pt x="385437" y="2228618"/>
                    </a:cubicBezTo>
                    <a:cubicBezTo>
                      <a:pt x="360628" y="2223631"/>
                      <a:pt x="346983" y="2232359"/>
                      <a:pt x="342021" y="2258546"/>
                    </a:cubicBezTo>
                    <a:cubicBezTo>
                      <a:pt x="337060" y="2293460"/>
                      <a:pt x="309770" y="2315906"/>
                      <a:pt x="291163" y="2344586"/>
                    </a:cubicBezTo>
                    <a:cubicBezTo>
                      <a:pt x="286201" y="2350821"/>
                      <a:pt x="278758" y="2354562"/>
                      <a:pt x="271316" y="2348327"/>
                    </a:cubicBezTo>
                    <a:cubicBezTo>
                      <a:pt x="268835" y="2342092"/>
                      <a:pt x="267594" y="2334610"/>
                      <a:pt x="265113" y="2328375"/>
                    </a:cubicBezTo>
                    <a:cubicBezTo>
                      <a:pt x="301086" y="2309671"/>
                      <a:pt x="320934" y="2279744"/>
                      <a:pt x="328376" y="2242335"/>
                    </a:cubicBezTo>
                    <a:cubicBezTo>
                      <a:pt x="338300" y="2196197"/>
                      <a:pt x="381716" y="2176246"/>
                      <a:pt x="422650" y="2201185"/>
                    </a:cubicBezTo>
                    <a:cubicBezTo>
                      <a:pt x="457383" y="2222384"/>
                      <a:pt x="490875" y="2238594"/>
                      <a:pt x="533050" y="2223631"/>
                    </a:cubicBezTo>
                    <a:cubicBezTo>
                      <a:pt x="549176" y="2217396"/>
                      <a:pt x="560340" y="2209914"/>
                      <a:pt x="560340" y="2192457"/>
                    </a:cubicBezTo>
                    <a:cubicBezTo>
                      <a:pt x="559100" y="2165023"/>
                      <a:pt x="575226" y="2157542"/>
                      <a:pt x="597554" y="2157542"/>
                    </a:cubicBezTo>
                    <a:cubicBezTo>
                      <a:pt x="627325" y="2155048"/>
                      <a:pt x="657095" y="2155048"/>
                      <a:pt x="688107" y="2145072"/>
                    </a:cubicBezTo>
                    <a:cubicBezTo>
                      <a:pt x="699891" y="2141331"/>
                      <a:pt x="713536" y="2139460"/>
                      <a:pt x="725630" y="2143045"/>
                    </a:cubicBezTo>
                    <a:close/>
                    <a:moveTo>
                      <a:pt x="177879" y="1858584"/>
                    </a:moveTo>
                    <a:cubicBezTo>
                      <a:pt x="219959" y="1857338"/>
                      <a:pt x="237286" y="1897213"/>
                      <a:pt x="269465" y="1910920"/>
                    </a:cubicBezTo>
                    <a:cubicBezTo>
                      <a:pt x="271940" y="1912166"/>
                      <a:pt x="273178" y="1917151"/>
                      <a:pt x="271940" y="1919643"/>
                    </a:cubicBezTo>
                    <a:cubicBezTo>
                      <a:pt x="259564" y="1964502"/>
                      <a:pt x="289267" y="2000639"/>
                      <a:pt x="297931" y="2041761"/>
                    </a:cubicBezTo>
                    <a:cubicBezTo>
                      <a:pt x="300406" y="2053910"/>
                      <a:pt x="301334" y="2065904"/>
                      <a:pt x="300967" y="2077722"/>
                    </a:cubicBezTo>
                    <a:cubicBezTo>
                      <a:pt x="299865" y="2113178"/>
                      <a:pt x="287101" y="2147057"/>
                      <a:pt x="269465" y="2178832"/>
                    </a:cubicBezTo>
                    <a:cubicBezTo>
                      <a:pt x="263277" y="2191293"/>
                      <a:pt x="249663" y="2190047"/>
                      <a:pt x="237286" y="2190047"/>
                    </a:cubicBezTo>
                    <a:cubicBezTo>
                      <a:pt x="216246" y="2114034"/>
                      <a:pt x="193968" y="2036776"/>
                      <a:pt x="176641" y="1959518"/>
                    </a:cubicBezTo>
                    <a:cubicBezTo>
                      <a:pt x="174166" y="1925873"/>
                      <a:pt x="171691" y="1892229"/>
                      <a:pt x="177879" y="1858584"/>
                    </a:cubicBezTo>
                    <a:close/>
                    <a:moveTo>
                      <a:pt x="168721" y="1763921"/>
                    </a:moveTo>
                    <a:cubicBezTo>
                      <a:pt x="175083" y="1778715"/>
                      <a:pt x="175662" y="1794126"/>
                      <a:pt x="175083" y="1809537"/>
                    </a:cubicBezTo>
                    <a:cubicBezTo>
                      <a:pt x="174505" y="1824948"/>
                      <a:pt x="172769" y="1840359"/>
                      <a:pt x="174505" y="1855153"/>
                    </a:cubicBezTo>
                    <a:cubicBezTo>
                      <a:pt x="174505" y="1888440"/>
                      <a:pt x="174505" y="1921728"/>
                      <a:pt x="173348" y="1955015"/>
                    </a:cubicBezTo>
                    <a:cubicBezTo>
                      <a:pt x="160623" y="1915563"/>
                      <a:pt x="171034" y="1873646"/>
                      <a:pt x="168721" y="1832961"/>
                    </a:cubicBezTo>
                    <a:cubicBezTo>
                      <a:pt x="166407" y="1809537"/>
                      <a:pt x="168721" y="1787345"/>
                      <a:pt x="168721" y="1763921"/>
                    </a:cubicBezTo>
                    <a:close/>
                    <a:moveTo>
                      <a:pt x="318139" y="1574420"/>
                    </a:moveTo>
                    <a:cubicBezTo>
                      <a:pt x="326941" y="1569607"/>
                      <a:pt x="336057" y="1568054"/>
                      <a:pt x="344858" y="1575506"/>
                    </a:cubicBezTo>
                    <a:cubicBezTo>
                      <a:pt x="363718" y="1591653"/>
                      <a:pt x="373777" y="1618978"/>
                      <a:pt x="366233" y="1646304"/>
                    </a:cubicBezTo>
                    <a:cubicBezTo>
                      <a:pt x="361203" y="1664934"/>
                      <a:pt x="352402" y="1682323"/>
                      <a:pt x="344858" y="1700954"/>
                    </a:cubicBezTo>
                    <a:cubicBezTo>
                      <a:pt x="332284" y="1734489"/>
                      <a:pt x="304622" y="1740700"/>
                      <a:pt x="273189" y="1740700"/>
                    </a:cubicBezTo>
                    <a:cubicBezTo>
                      <a:pt x="236725" y="1740700"/>
                      <a:pt x="226666" y="1729521"/>
                      <a:pt x="240497" y="1694744"/>
                    </a:cubicBezTo>
                    <a:cubicBezTo>
                      <a:pt x="254328" y="1658724"/>
                      <a:pt x="255586" y="1616494"/>
                      <a:pt x="293306" y="1592895"/>
                    </a:cubicBezTo>
                    <a:cubicBezTo>
                      <a:pt x="300850" y="1587306"/>
                      <a:pt x="309337" y="1579233"/>
                      <a:pt x="318139" y="1574420"/>
                    </a:cubicBezTo>
                    <a:close/>
                    <a:moveTo>
                      <a:pt x="1330895" y="1346297"/>
                    </a:moveTo>
                    <a:cubicBezTo>
                      <a:pt x="1334479" y="1355942"/>
                      <a:pt x="1338361" y="1365909"/>
                      <a:pt x="1338809" y="1375232"/>
                    </a:cubicBezTo>
                    <a:cubicBezTo>
                      <a:pt x="1339257" y="1384556"/>
                      <a:pt x="1336271" y="1393237"/>
                      <a:pt x="1326117" y="1400310"/>
                    </a:cubicBezTo>
                    <a:cubicBezTo>
                      <a:pt x="1318949" y="1405454"/>
                      <a:pt x="1305808" y="1405454"/>
                      <a:pt x="1303419" y="1396452"/>
                    </a:cubicBezTo>
                    <a:cubicBezTo>
                      <a:pt x="1292668" y="1369445"/>
                      <a:pt x="1322533" y="1363015"/>
                      <a:pt x="1330895" y="1346297"/>
                    </a:cubicBezTo>
                    <a:close/>
                    <a:moveTo>
                      <a:pt x="49876" y="1066045"/>
                    </a:moveTo>
                    <a:cubicBezTo>
                      <a:pt x="49876" y="1074680"/>
                      <a:pt x="49876" y="1083315"/>
                      <a:pt x="58668" y="1089483"/>
                    </a:cubicBezTo>
                    <a:cubicBezTo>
                      <a:pt x="80021" y="1106753"/>
                      <a:pt x="88813" y="1131425"/>
                      <a:pt x="103885" y="1152396"/>
                    </a:cubicBezTo>
                    <a:cubicBezTo>
                      <a:pt x="126494" y="1185703"/>
                      <a:pt x="125238" y="1223944"/>
                      <a:pt x="123982" y="1262185"/>
                    </a:cubicBezTo>
                    <a:cubicBezTo>
                      <a:pt x="121470" y="1285623"/>
                      <a:pt x="86301" y="1306594"/>
                      <a:pt x="59924" y="1299193"/>
                    </a:cubicBezTo>
                    <a:cubicBezTo>
                      <a:pt x="43595" y="1294258"/>
                      <a:pt x="27267" y="1288090"/>
                      <a:pt x="9682" y="1281922"/>
                    </a:cubicBezTo>
                    <a:cubicBezTo>
                      <a:pt x="-4134" y="1264652"/>
                      <a:pt x="890" y="1244915"/>
                      <a:pt x="890" y="1226411"/>
                    </a:cubicBezTo>
                    <a:cubicBezTo>
                      <a:pt x="2146" y="1214075"/>
                      <a:pt x="4658" y="1201739"/>
                      <a:pt x="2146" y="1188170"/>
                    </a:cubicBezTo>
                    <a:cubicBezTo>
                      <a:pt x="2146" y="1172133"/>
                      <a:pt x="5914" y="1156097"/>
                      <a:pt x="17219" y="1143761"/>
                    </a:cubicBezTo>
                    <a:cubicBezTo>
                      <a:pt x="38571" y="1121556"/>
                      <a:pt x="23499" y="1085782"/>
                      <a:pt x="49876" y="1066045"/>
                    </a:cubicBezTo>
                    <a:close/>
                    <a:moveTo>
                      <a:pt x="912862" y="0"/>
                    </a:moveTo>
                    <a:cubicBezTo>
                      <a:pt x="921650" y="25120"/>
                      <a:pt x="920394" y="47729"/>
                      <a:pt x="911606" y="72849"/>
                    </a:cubicBezTo>
                    <a:cubicBezTo>
                      <a:pt x="901563" y="96713"/>
                      <a:pt x="931694" y="128114"/>
                      <a:pt x="955547" y="120578"/>
                    </a:cubicBezTo>
                    <a:cubicBezTo>
                      <a:pt x="999488" y="105506"/>
                      <a:pt x="1038408" y="124346"/>
                      <a:pt x="1078582" y="128114"/>
                    </a:cubicBezTo>
                    <a:cubicBezTo>
                      <a:pt x="1091137" y="128114"/>
                      <a:pt x="1092393" y="136906"/>
                      <a:pt x="1092393" y="146954"/>
                    </a:cubicBezTo>
                    <a:cubicBezTo>
                      <a:pt x="1093648" y="160770"/>
                      <a:pt x="1089882" y="170819"/>
                      <a:pt x="1076072" y="175843"/>
                    </a:cubicBezTo>
                    <a:cubicBezTo>
                      <a:pt x="1059751" y="180867"/>
                      <a:pt x="1044685" y="187147"/>
                      <a:pt x="1029620" y="197195"/>
                    </a:cubicBezTo>
                    <a:cubicBezTo>
                      <a:pt x="1015809" y="207243"/>
                      <a:pt x="999488" y="199707"/>
                      <a:pt x="989445" y="185891"/>
                    </a:cubicBezTo>
                    <a:cubicBezTo>
                      <a:pt x="979401" y="170819"/>
                      <a:pt x="970613" y="172075"/>
                      <a:pt x="961825" y="184635"/>
                    </a:cubicBezTo>
                    <a:cubicBezTo>
                      <a:pt x="956803" y="192171"/>
                      <a:pt x="948015" y="199707"/>
                      <a:pt x="940482" y="199707"/>
                    </a:cubicBezTo>
                    <a:cubicBezTo>
                      <a:pt x="885242" y="193427"/>
                      <a:pt x="860132" y="238644"/>
                      <a:pt x="824979" y="266276"/>
                    </a:cubicBezTo>
                    <a:cubicBezTo>
                      <a:pt x="803637" y="281348"/>
                      <a:pt x="788571" y="305213"/>
                      <a:pt x="759695" y="306469"/>
                    </a:cubicBezTo>
                    <a:cubicBezTo>
                      <a:pt x="776016" y="280092"/>
                      <a:pt x="786060" y="253716"/>
                      <a:pt x="822468" y="241156"/>
                    </a:cubicBezTo>
                    <a:cubicBezTo>
                      <a:pt x="836279" y="236132"/>
                      <a:pt x="857621" y="202219"/>
                      <a:pt x="850089" y="173331"/>
                    </a:cubicBezTo>
                    <a:cubicBezTo>
                      <a:pt x="848833" y="167051"/>
                      <a:pt x="845067" y="159514"/>
                      <a:pt x="850089" y="155746"/>
                    </a:cubicBezTo>
                    <a:cubicBezTo>
                      <a:pt x="872687" y="136906"/>
                      <a:pt x="868921" y="111786"/>
                      <a:pt x="873942" y="86665"/>
                    </a:cubicBezTo>
                    <a:cubicBezTo>
                      <a:pt x="881475" y="56521"/>
                      <a:pt x="900307" y="30144"/>
                      <a:pt x="912862" y="0"/>
                    </a:cubicBezTo>
                    <a:close/>
                  </a:path>
                </a:pathLst>
              </a:custGeom>
              <a:solidFill>
                <a:schemeClr val="accent3">
                  <a:alpha val="40000"/>
                </a:schemeClr>
              </a:solidFill>
              <a:ln>
                <a:noFill/>
              </a:ln>
              <a:effectLst/>
            </p:spPr>
            <p:txBody>
              <a:bodyPr anchor="ctr"/>
              <a:lstStyle/>
              <a:p>
                <a:pPr defTabSz="457189">
                  <a:defRPr/>
                </a:pPr>
                <a:endParaRPr lang="en-US" sz="1351" dirty="0">
                  <a:latin typeface="Oswald" pitchFamily="2" charset="77"/>
                </a:endParaRPr>
              </a:p>
            </p:txBody>
          </p:sp>
          <p:sp>
            <p:nvSpPr>
              <p:cNvPr id="269" name="Freeform 30">
                <a:extLst>
                  <a:ext uri="{FF2B5EF4-FFF2-40B4-BE49-F238E27FC236}">
                    <a16:creationId xmlns:a16="http://schemas.microsoft.com/office/drawing/2014/main" id="{996DD92D-8EF7-4065-BB45-830C2466D79A}"/>
                  </a:ext>
                </a:extLst>
              </p:cNvPr>
              <p:cNvSpPr/>
              <p:nvPr/>
            </p:nvSpPr>
            <p:spPr bwMode="auto">
              <a:xfrm>
                <a:off x="10601947" y="8849535"/>
                <a:ext cx="545887" cy="407828"/>
              </a:xfrm>
              <a:custGeom>
                <a:avLst/>
                <a:gdLst>
                  <a:gd name="connsiteX0" fmla="*/ 522197 w 547149"/>
                  <a:gd name="connsiteY0" fmla="*/ 356129 h 408732"/>
                  <a:gd name="connsiteX1" fmla="*/ 547149 w 547149"/>
                  <a:gd name="connsiteY1" fmla="*/ 374047 h 408732"/>
                  <a:gd name="connsiteX2" fmla="*/ 534079 w 547149"/>
                  <a:gd name="connsiteY2" fmla="*/ 408691 h 408732"/>
                  <a:gd name="connsiteX3" fmla="*/ 522197 w 547149"/>
                  <a:gd name="connsiteY3" fmla="*/ 371659 h 408732"/>
                  <a:gd name="connsiteX4" fmla="*/ 522197 w 547149"/>
                  <a:gd name="connsiteY4" fmla="*/ 356129 h 408732"/>
                  <a:gd name="connsiteX5" fmla="*/ 191923 w 547149"/>
                  <a:gd name="connsiteY5" fmla="*/ 197573 h 408732"/>
                  <a:gd name="connsiteX6" fmla="*/ 364027 w 547149"/>
                  <a:gd name="connsiteY6" fmla="*/ 285723 h 408732"/>
                  <a:gd name="connsiteX7" fmla="*/ 376499 w 547149"/>
                  <a:gd name="connsiteY7" fmla="*/ 326019 h 408732"/>
                  <a:gd name="connsiteX8" fmla="*/ 322871 w 547149"/>
                  <a:gd name="connsiteY8" fmla="*/ 367575 h 408732"/>
                  <a:gd name="connsiteX9" fmla="*/ 312895 w 547149"/>
                  <a:gd name="connsiteY9" fmla="*/ 370095 h 408732"/>
                  <a:gd name="connsiteX10" fmla="*/ 174463 w 547149"/>
                  <a:gd name="connsiteY10" fmla="*/ 339871 h 408732"/>
                  <a:gd name="connsiteX11" fmla="*/ 87163 w 547149"/>
                  <a:gd name="connsiteY11" fmla="*/ 323501 h 408732"/>
                  <a:gd name="connsiteX12" fmla="*/ 26053 w 547149"/>
                  <a:gd name="connsiteY12" fmla="*/ 305871 h 408732"/>
                  <a:gd name="connsiteX13" fmla="*/ 67209 w 547149"/>
                  <a:gd name="connsiteY13" fmla="*/ 281945 h 408732"/>
                  <a:gd name="connsiteX14" fmla="*/ 148273 w 547149"/>
                  <a:gd name="connsiteY14" fmla="*/ 215203 h 408732"/>
                  <a:gd name="connsiteX15" fmla="*/ 191923 w 547149"/>
                  <a:gd name="connsiteY15" fmla="*/ 197573 h 408732"/>
                  <a:gd name="connsiteX16" fmla="*/ 11987 w 547149"/>
                  <a:gd name="connsiteY16" fmla="*/ 253 h 408732"/>
                  <a:gd name="connsiteX17" fmla="*/ 16871 w 547149"/>
                  <a:gd name="connsiteY17" fmla="*/ 14645 h 408732"/>
                  <a:gd name="connsiteX18" fmla="*/ 4661 w 547149"/>
                  <a:gd name="connsiteY18" fmla="*/ 23805 h 408732"/>
                  <a:gd name="connsiteX19" fmla="*/ 997 w 547149"/>
                  <a:gd name="connsiteY19" fmla="*/ 8103 h 408732"/>
                  <a:gd name="connsiteX20" fmla="*/ 11987 w 547149"/>
                  <a:gd name="connsiteY20" fmla="*/ 253 h 408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547149" h="408732">
                    <a:moveTo>
                      <a:pt x="522197" y="356129"/>
                    </a:moveTo>
                    <a:cubicBezTo>
                      <a:pt x="530515" y="362101"/>
                      <a:pt x="538831" y="368075"/>
                      <a:pt x="547149" y="374047"/>
                    </a:cubicBezTo>
                    <a:cubicBezTo>
                      <a:pt x="538831" y="384799"/>
                      <a:pt x="557841" y="409885"/>
                      <a:pt x="534079" y="408691"/>
                    </a:cubicBezTo>
                    <a:cubicBezTo>
                      <a:pt x="515069" y="407495"/>
                      <a:pt x="524573" y="384799"/>
                      <a:pt x="522197" y="371659"/>
                    </a:cubicBezTo>
                    <a:cubicBezTo>
                      <a:pt x="521009" y="366881"/>
                      <a:pt x="522197" y="360907"/>
                      <a:pt x="522197" y="356129"/>
                    </a:cubicBezTo>
                    <a:close/>
                    <a:moveTo>
                      <a:pt x="191923" y="197573"/>
                    </a:moveTo>
                    <a:cubicBezTo>
                      <a:pt x="249291" y="226537"/>
                      <a:pt x="312895" y="244167"/>
                      <a:pt x="364027" y="285723"/>
                    </a:cubicBezTo>
                    <a:cubicBezTo>
                      <a:pt x="362781" y="300833"/>
                      <a:pt x="361533" y="315945"/>
                      <a:pt x="376499" y="326019"/>
                    </a:cubicBezTo>
                    <a:cubicBezTo>
                      <a:pt x="362781" y="344909"/>
                      <a:pt x="339085" y="351205"/>
                      <a:pt x="322871" y="367575"/>
                    </a:cubicBezTo>
                    <a:cubicBezTo>
                      <a:pt x="320377" y="368835"/>
                      <a:pt x="315389" y="371353"/>
                      <a:pt x="312895" y="370095"/>
                    </a:cubicBezTo>
                    <a:cubicBezTo>
                      <a:pt x="271739" y="342391"/>
                      <a:pt x="219359" y="367575"/>
                      <a:pt x="174463" y="339871"/>
                    </a:cubicBezTo>
                    <a:cubicBezTo>
                      <a:pt x="150767" y="324761"/>
                      <a:pt x="117095" y="327279"/>
                      <a:pt x="87163" y="323501"/>
                    </a:cubicBezTo>
                    <a:cubicBezTo>
                      <a:pt x="65961" y="320983"/>
                      <a:pt x="49749" y="302093"/>
                      <a:pt x="26053" y="305871"/>
                    </a:cubicBezTo>
                    <a:cubicBezTo>
                      <a:pt x="31043" y="281945"/>
                      <a:pt x="58479" y="297057"/>
                      <a:pt x="67209" y="281945"/>
                    </a:cubicBezTo>
                    <a:cubicBezTo>
                      <a:pt x="95893" y="260537"/>
                      <a:pt x="123331" y="240389"/>
                      <a:pt x="148273" y="215203"/>
                    </a:cubicBezTo>
                    <a:cubicBezTo>
                      <a:pt x="160745" y="203869"/>
                      <a:pt x="171969" y="191277"/>
                      <a:pt x="191923" y="197573"/>
                    </a:cubicBezTo>
                    <a:close/>
                    <a:moveTo>
                      <a:pt x="11987" y="253"/>
                    </a:moveTo>
                    <a:cubicBezTo>
                      <a:pt x="18093" y="2871"/>
                      <a:pt x="19313" y="8103"/>
                      <a:pt x="16871" y="14645"/>
                    </a:cubicBezTo>
                    <a:cubicBezTo>
                      <a:pt x="14429" y="19879"/>
                      <a:pt x="11987" y="25113"/>
                      <a:pt x="4661" y="23805"/>
                    </a:cubicBezTo>
                    <a:cubicBezTo>
                      <a:pt x="-1445" y="19879"/>
                      <a:pt x="-225" y="14645"/>
                      <a:pt x="997" y="8103"/>
                    </a:cubicBezTo>
                    <a:cubicBezTo>
                      <a:pt x="2217" y="2871"/>
                      <a:pt x="5881" y="-1055"/>
                      <a:pt x="11987" y="253"/>
                    </a:cubicBezTo>
                    <a:close/>
                  </a:path>
                </a:pathLst>
              </a:custGeom>
              <a:solidFill>
                <a:schemeClr val="accent3">
                  <a:alpha val="30000"/>
                </a:schemeClr>
              </a:solidFill>
              <a:ln>
                <a:noFill/>
              </a:ln>
              <a:effectLst/>
            </p:spPr>
            <p:txBody>
              <a:bodyPr anchor="ctr"/>
              <a:lstStyle/>
              <a:p>
                <a:pPr defTabSz="457189">
                  <a:defRPr/>
                </a:pPr>
                <a:endParaRPr lang="en-US" sz="1351" dirty="0">
                  <a:latin typeface="Oswald" pitchFamily="2" charset="77"/>
                </a:endParaRPr>
              </a:p>
            </p:txBody>
          </p:sp>
          <p:sp>
            <p:nvSpPr>
              <p:cNvPr id="270" name="Freeform 31">
                <a:extLst>
                  <a:ext uri="{FF2B5EF4-FFF2-40B4-BE49-F238E27FC236}">
                    <a16:creationId xmlns:a16="http://schemas.microsoft.com/office/drawing/2014/main" id="{FC7DD85E-C233-4E0A-BA55-27590B1F1EE8}"/>
                  </a:ext>
                </a:extLst>
              </p:cNvPr>
              <p:cNvSpPr/>
              <p:nvPr/>
            </p:nvSpPr>
            <p:spPr bwMode="auto">
              <a:xfrm>
                <a:off x="9319747" y="3641395"/>
                <a:ext cx="5255747" cy="5782591"/>
              </a:xfrm>
              <a:custGeom>
                <a:avLst/>
                <a:gdLst>
                  <a:gd name="connsiteX0" fmla="*/ 1227297 w 5257659"/>
                  <a:gd name="connsiteY0" fmla="*/ 5651536 h 5783873"/>
                  <a:gd name="connsiteX1" fmla="*/ 1454985 w 5257659"/>
                  <a:gd name="connsiteY1" fmla="*/ 5667921 h 5783873"/>
                  <a:gd name="connsiteX2" fmla="*/ 1396508 w 5257659"/>
                  <a:gd name="connsiteY2" fmla="*/ 5690607 h 5783873"/>
                  <a:gd name="connsiteX3" fmla="*/ 1375357 w 5257659"/>
                  <a:gd name="connsiteY3" fmla="*/ 5689347 h 5783873"/>
                  <a:gd name="connsiteX4" fmla="*/ 1233518 w 5257659"/>
                  <a:gd name="connsiteY4" fmla="*/ 5710772 h 5783873"/>
                  <a:gd name="connsiteX5" fmla="*/ 1219832 w 5257659"/>
                  <a:gd name="connsiteY5" fmla="*/ 5718335 h 5783873"/>
                  <a:gd name="connsiteX6" fmla="*/ 1177530 w 5257659"/>
                  <a:gd name="connsiteY6" fmla="*/ 5724636 h 5783873"/>
                  <a:gd name="connsiteX7" fmla="*/ 1127762 w 5257659"/>
                  <a:gd name="connsiteY7" fmla="*/ 5734719 h 5783873"/>
                  <a:gd name="connsiteX8" fmla="*/ 1060575 w 5257659"/>
                  <a:gd name="connsiteY8" fmla="*/ 5783873 h 5783873"/>
                  <a:gd name="connsiteX9" fmla="*/ 1101634 w 5257659"/>
                  <a:gd name="connsiteY9" fmla="*/ 5717074 h 5783873"/>
                  <a:gd name="connsiteX10" fmla="*/ 1187483 w 5257659"/>
                  <a:gd name="connsiteY10" fmla="*/ 5664140 h 5783873"/>
                  <a:gd name="connsiteX11" fmla="*/ 1227297 w 5257659"/>
                  <a:gd name="connsiteY11" fmla="*/ 5651536 h 5783873"/>
                  <a:gd name="connsiteX12" fmla="*/ 1687614 w 5257659"/>
                  <a:gd name="connsiteY12" fmla="*/ 5548845 h 5783873"/>
                  <a:gd name="connsiteX13" fmla="*/ 1714479 w 5257659"/>
                  <a:gd name="connsiteY13" fmla="*/ 5586888 h 5783873"/>
                  <a:gd name="connsiteX14" fmla="*/ 1722417 w 5257659"/>
                  <a:gd name="connsiteY14" fmla="*/ 5600996 h 5783873"/>
                  <a:gd name="connsiteX15" fmla="*/ 1708374 w 5257659"/>
                  <a:gd name="connsiteY15" fmla="*/ 5608446 h 5783873"/>
                  <a:gd name="connsiteX16" fmla="*/ 1696162 w 5257659"/>
                  <a:gd name="connsiteY16" fmla="*/ 5610983 h 5783873"/>
                  <a:gd name="connsiteX17" fmla="*/ 1654643 w 5257659"/>
                  <a:gd name="connsiteY17" fmla="*/ 5602106 h 5783873"/>
                  <a:gd name="connsiteX18" fmla="*/ 1687614 w 5257659"/>
                  <a:gd name="connsiteY18" fmla="*/ 5548845 h 5783873"/>
                  <a:gd name="connsiteX19" fmla="*/ 1662211 w 5257659"/>
                  <a:gd name="connsiteY19" fmla="*/ 1492404 h 5783873"/>
                  <a:gd name="connsiteX20" fmla="*/ 1660877 w 5257659"/>
                  <a:gd name="connsiteY20" fmla="*/ 1493573 h 5783873"/>
                  <a:gd name="connsiteX21" fmla="*/ 1663252 w 5257659"/>
                  <a:gd name="connsiteY21" fmla="*/ 1492503 h 5783873"/>
                  <a:gd name="connsiteX22" fmla="*/ 329385 w 5257659"/>
                  <a:gd name="connsiteY22" fmla="*/ 924471 h 5783873"/>
                  <a:gd name="connsiteX23" fmla="*/ 345543 w 5257659"/>
                  <a:gd name="connsiteY23" fmla="*/ 954307 h 5783873"/>
                  <a:gd name="connsiteX24" fmla="*/ 400234 w 5257659"/>
                  <a:gd name="connsiteY24" fmla="*/ 965495 h 5783873"/>
                  <a:gd name="connsiteX25" fmla="*/ 416392 w 5257659"/>
                  <a:gd name="connsiteY25" fmla="*/ 960523 h 5783873"/>
                  <a:gd name="connsiteX26" fmla="*/ 386561 w 5257659"/>
                  <a:gd name="connsiteY26" fmla="*/ 1048787 h 5783873"/>
                  <a:gd name="connsiteX27" fmla="*/ 348029 w 5257659"/>
                  <a:gd name="connsiteY27" fmla="*/ 1127105 h 5783873"/>
                  <a:gd name="connsiteX28" fmla="*/ 300797 w 5257659"/>
                  <a:gd name="connsiteY28" fmla="*/ 1230287 h 5783873"/>
                  <a:gd name="connsiteX29" fmla="*/ 287124 w 5257659"/>
                  <a:gd name="connsiteY29" fmla="*/ 1248934 h 5783873"/>
                  <a:gd name="connsiteX30" fmla="*/ 224976 w 5257659"/>
                  <a:gd name="connsiteY30" fmla="*/ 1257636 h 5783873"/>
                  <a:gd name="connsiteX31" fmla="*/ 215032 w 5257659"/>
                  <a:gd name="connsiteY31" fmla="*/ 1265095 h 5783873"/>
                  <a:gd name="connsiteX32" fmla="*/ 180229 w 5257659"/>
                  <a:gd name="connsiteY32" fmla="*/ 1368276 h 5783873"/>
                  <a:gd name="connsiteX33" fmla="*/ 144183 w 5257659"/>
                  <a:gd name="connsiteY33" fmla="*/ 1514968 h 5783873"/>
                  <a:gd name="connsiteX34" fmla="*/ 147912 w 5257659"/>
                  <a:gd name="connsiteY34" fmla="*/ 1558478 h 5783873"/>
                  <a:gd name="connsiteX35" fmla="*/ 93222 w 5257659"/>
                  <a:gd name="connsiteY35" fmla="*/ 1652958 h 5783873"/>
                  <a:gd name="connsiteX36" fmla="*/ 73335 w 5257659"/>
                  <a:gd name="connsiteY36" fmla="*/ 1672848 h 5783873"/>
                  <a:gd name="connsiteX37" fmla="*/ 0 w 5257659"/>
                  <a:gd name="connsiteY37" fmla="*/ 1645499 h 5783873"/>
                  <a:gd name="connsiteX38" fmla="*/ 29831 w 5257659"/>
                  <a:gd name="connsiteY38" fmla="*/ 1584585 h 5783873"/>
                  <a:gd name="connsiteX39" fmla="*/ 94465 w 5257659"/>
                  <a:gd name="connsiteY39" fmla="*/ 1468972 h 5783873"/>
                  <a:gd name="connsiteX40" fmla="*/ 111866 w 5257659"/>
                  <a:gd name="connsiteY40" fmla="*/ 1381951 h 5783873"/>
                  <a:gd name="connsiteX41" fmla="*/ 103166 w 5257659"/>
                  <a:gd name="connsiteY41" fmla="*/ 1272554 h 5783873"/>
                  <a:gd name="connsiteX42" fmla="*/ 114352 w 5257659"/>
                  <a:gd name="connsiteY42" fmla="*/ 1250177 h 5783873"/>
                  <a:gd name="connsiteX43" fmla="*/ 146669 w 5257659"/>
                  <a:gd name="connsiteY43" fmla="*/ 1197965 h 5783873"/>
                  <a:gd name="connsiteX44" fmla="*/ 221247 w 5257659"/>
                  <a:gd name="connsiteY44" fmla="*/ 1183047 h 5783873"/>
                  <a:gd name="connsiteX45" fmla="*/ 265994 w 5257659"/>
                  <a:gd name="connsiteY45" fmla="*/ 1120889 h 5783873"/>
                  <a:gd name="connsiteX46" fmla="*/ 265994 w 5257659"/>
                  <a:gd name="connsiteY46" fmla="*/ 1078622 h 5783873"/>
                  <a:gd name="connsiteX47" fmla="*/ 270966 w 5257659"/>
                  <a:gd name="connsiteY47" fmla="*/ 1099756 h 5783873"/>
                  <a:gd name="connsiteX48" fmla="*/ 282152 w 5257659"/>
                  <a:gd name="connsiteY48" fmla="*/ 1122132 h 5783873"/>
                  <a:gd name="connsiteX49" fmla="*/ 294582 w 5257659"/>
                  <a:gd name="connsiteY49" fmla="*/ 1094783 h 5783873"/>
                  <a:gd name="connsiteX50" fmla="*/ 290853 w 5257659"/>
                  <a:gd name="connsiteY50" fmla="*/ 1030139 h 5783873"/>
                  <a:gd name="connsiteX51" fmla="*/ 277180 w 5257659"/>
                  <a:gd name="connsiteY51" fmla="*/ 994088 h 5783873"/>
                  <a:gd name="connsiteX52" fmla="*/ 275937 w 5257659"/>
                  <a:gd name="connsiteY52" fmla="*/ 961766 h 5783873"/>
                  <a:gd name="connsiteX53" fmla="*/ 329385 w 5257659"/>
                  <a:gd name="connsiteY53" fmla="*/ 924471 h 5783873"/>
                  <a:gd name="connsiteX54" fmla="*/ 1973497 w 5257659"/>
                  <a:gd name="connsiteY54" fmla="*/ 825033 h 5783873"/>
                  <a:gd name="connsiteX55" fmla="*/ 2018517 w 5257659"/>
                  <a:gd name="connsiteY55" fmla="*/ 845783 h 5783873"/>
                  <a:gd name="connsiteX56" fmla="*/ 2034718 w 5257659"/>
                  <a:gd name="connsiteY56" fmla="*/ 870744 h 5783873"/>
                  <a:gd name="connsiteX57" fmla="*/ 2044688 w 5257659"/>
                  <a:gd name="connsiteY57" fmla="*/ 909433 h 5783873"/>
                  <a:gd name="connsiteX58" fmla="*/ 2073351 w 5257659"/>
                  <a:gd name="connsiteY58" fmla="*/ 1000541 h 5783873"/>
                  <a:gd name="connsiteX59" fmla="*/ 2105753 w 5257659"/>
                  <a:gd name="connsiteY59" fmla="*/ 1099138 h 5783873"/>
                  <a:gd name="connsiteX60" fmla="*/ 2102015 w 5257659"/>
                  <a:gd name="connsiteY60" fmla="*/ 1149060 h 5783873"/>
                  <a:gd name="connsiteX61" fmla="*/ 2080829 w 5257659"/>
                  <a:gd name="connsiteY61" fmla="*/ 1258889 h 5783873"/>
                  <a:gd name="connsiteX62" fmla="*/ 2085814 w 5257659"/>
                  <a:gd name="connsiteY62" fmla="*/ 1301323 h 5783873"/>
                  <a:gd name="connsiteX63" fmla="*/ 2129432 w 5257659"/>
                  <a:gd name="connsiteY63" fmla="*/ 1301323 h 5783873"/>
                  <a:gd name="connsiteX64" fmla="*/ 2153110 w 5257659"/>
                  <a:gd name="connsiteY64" fmla="*/ 1291338 h 5783873"/>
                  <a:gd name="connsiteX65" fmla="*/ 2239100 w 5257659"/>
                  <a:gd name="connsiteY65" fmla="*/ 1345005 h 5783873"/>
                  <a:gd name="connsiteX66" fmla="*/ 2270256 w 5257659"/>
                  <a:gd name="connsiteY66" fmla="*/ 1368718 h 5783873"/>
                  <a:gd name="connsiteX67" fmla="*/ 2311381 w 5257659"/>
                  <a:gd name="connsiteY67" fmla="*/ 1358733 h 5783873"/>
                  <a:gd name="connsiteX68" fmla="*/ 2323844 w 5257659"/>
                  <a:gd name="connsiteY68" fmla="*/ 1354989 h 5783873"/>
                  <a:gd name="connsiteX69" fmla="*/ 2383663 w 5257659"/>
                  <a:gd name="connsiteY69" fmla="*/ 1326284 h 5783873"/>
                  <a:gd name="connsiteX70" fmla="*/ 2462175 w 5257659"/>
                  <a:gd name="connsiteY70" fmla="*/ 1256393 h 5783873"/>
                  <a:gd name="connsiteX71" fmla="*/ 2515763 w 5257659"/>
                  <a:gd name="connsiteY71" fmla="*/ 1196486 h 5783873"/>
                  <a:gd name="connsiteX72" fmla="*/ 2525733 w 5257659"/>
                  <a:gd name="connsiteY72" fmla="*/ 1171525 h 5783873"/>
                  <a:gd name="connsiteX73" fmla="*/ 2518256 w 5257659"/>
                  <a:gd name="connsiteY73" fmla="*/ 1139076 h 5783873"/>
                  <a:gd name="connsiteX74" fmla="*/ 2563120 w 5257659"/>
                  <a:gd name="connsiteY74" fmla="*/ 1095394 h 5783873"/>
                  <a:gd name="connsiteX75" fmla="*/ 2657834 w 5257659"/>
                  <a:gd name="connsiteY75" fmla="*/ 1111618 h 5783873"/>
                  <a:gd name="connsiteX76" fmla="*/ 2696467 w 5257659"/>
                  <a:gd name="connsiteY76" fmla="*/ 1144068 h 5783873"/>
                  <a:gd name="connsiteX77" fmla="*/ 2743824 w 5257659"/>
                  <a:gd name="connsiteY77" fmla="*/ 1171525 h 5783873"/>
                  <a:gd name="connsiteX78" fmla="*/ 2914557 w 5257659"/>
                  <a:gd name="connsiteY78" fmla="*/ 1225191 h 5783873"/>
                  <a:gd name="connsiteX79" fmla="*/ 3011763 w 5257659"/>
                  <a:gd name="connsiteY79" fmla="*/ 1291338 h 5783873"/>
                  <a:gd name="connsiteX80" fmla="*/ 3017995 w 5257659"/>
                  <a:gd name="connsiteY80" fmla="*/ 1335020 h 5783873"/>
                  <a:gd name="connsiteX81" fmla="*/ 3067844 w 5257659"/>
                  <a:gd name="connsiteY81" fmla="*/ 1404911 h 5783873"/>
                  <a:gd name="connsiteX82" fmla="*/ 3091522 w 5257659"/>
                  <a:gd name="connsiteY82" fmla="*/ 1382446 h 5783873"/>
                  <a:gd name="connsiteX83" fmla="*/ 3135140 w 5257659"/>
                  <a:gd name="connsiteY83" fmla="*/ 1353741 h 5783873"/>
                  <a:gd name="connsiteX84" fmla="*/ 3273472 w 5257659"/>
                  <a:gd name="connsiteY84" fmla="*/ 1443601 h 5783873"/>
                  <a:gd name="connsiteX85" fmla="*/ 3425512 w 5257659"/>
                  <a:gd name="connsiteY85" fmla="*/ 1539701 h 5783873"/>
                  <a:gd name="connsiteX86" fmla="*/ 3431743 w 5257659"/>
                  <a:gd name="connsiteY86" fmla="*/ 1539701 h 5783873"/>
                  <a:gd name="connsiteX87" fmla="*/ 3523965 w 5257659"/>
                  <a:gd name="connsiteY87" fmla="*/ 1523477 h 5783873"/>
                  <a:gd name="connsiteX88" fmla="*/ 3536427 w 5257659"/>
                  <a:gd name="connsiteY88" fmla="*/ 1520981 h 5783873"/>
                  <a:gd name="connsiteX89" fmla="*/ 3631140 w 5257659"/>
                  <a:gd name="connsiteY89" fmla="*/ 1542197 h 5783873"/>
                  <a:gd name="connsiteX90" fmla="*/ 3760748 w 5257659"/>
                  <a:gd name="connsiteY90" fmla="*/ 1492275 h 5783873"/>
                  <a:gd name="connsiteX91" fmla="*/ 3773211 w 5257659"/>
                  <a:gd name="connsiteY91" fmla="*/ 1492275 h 5783873"/>
                  <a:gd name="connsiteX92" fmla="*/ 3798135 w 5257659"/>
                  <a:gd name="connsiteY92" fmla="*/ 1508500 h 5783873"/>
                  <a:gd name="connsiteX93" fmla="*/ 3839261 w 5257659"/>
                  <a:gd name="connsiteY93" fmla="*/ 1545942 h 5783873"/>
                  <a:gd name="connsiteX94" fmla="*/ 3851723 w 5257659"/>
                  <a:gd name="connsiteY94" fmla="*/ 1545942 h 5783873"/>
                  <a:gd name="connsiteX95" fmla="*/ 3891603 w 5257659"/>
                  <a:gd name="connsiteY95" fmla="*/ 1545942 h 5783873"/>
                  <a:gd name="connsiteX96" fmla="*/ 3889110 w 5257659"/>
                  <a:gd name="connsiteY96" fmla="*/ 1509748 h 5783873"/>
                  <a:gd name="connsiteX97" fmla="*/ 3879140 w 5257659"/>
                  <a:gd name="connsiteY97" fmla="*/ 1486035 h 5783873"/>
                  <a:gd name="connsiteX98" fmla="*/ 3879140 w 5257659"/>
                  <a:gd name="connsiteY98" fmla="*/ 1472306 h 5783873"/>
                  <a:gd name="connsiteX99" fmla="*/ 3905311 w 5257659"/>
                  <a:gd name="connsiteY99" fmla="*/ 1454834 h 5783873"/>
                  <a:gd name="connsiteX100" fmla="*/ 3985070 w 5257659"/>
                  <a:gd name="connsiteY100" fmla="*/ 1466066 h 5783873"/>
                  <a:gd name="connsiteX101" fmla="*/ 4028688 w 5257659"/>
                  <a:gd name="connsiteY101" fmla="*/ 1467314 h 5783873"/>
                  <a:gd name="connsiteX102" fmla="*/ 4059844 w 5257659"/>
                  <a:gd name="connsiteY102" fmla="*/ 1474802 h 5783873"/>
                  <a:gd name="connsiteX103" fmla="*/ 4112186 w 5257659"/>
                  <a:gd name="connsiteY103" fmla="*/ 1476050 h 5783873"/>
                  <a:gd name="connsiteX104" fmla="*/ 4130879 w 5257659"/>
                  <a:gd name="connsiteY104" fmla="*/ 1474802 h 5783873"/>
                  <a:gd name="connsiteX105" fmla="*/ 4203161 w 5257659"/>
                  <a:gd name="connsiteY105" fmla="*/ 1486035 h 5783873"/>
                  <a:gd name="connsiteX106" fmla="*/ 4253010 w 5257659"/>
                  <a:gd name="connsiteY106" fmla="*/ 1508500 h 5783873"/>
                  <a:gd name="connsiteX107" fmla="*/ 4260487 w 5257659"/>
                  <a:gd name="connsiteY107" fmla="*/ 1506004 h 5783873"/>
                  <a:gd name="connsiteX108" fmla="*/ 4307844 w 5257659"/>
                  <a:gd name="connsiteY108" fmla="*/ 1462322 h 5783873"/>
                  <a:gd name="connsiteX109" fmla="*/ 4355201 w 5257659"/>
                  <a:gd name="connsiteY109" fmla="*/ 1519732 h 5783873"/>
                  <a:gd name="connsiteX110" fmla="*/ 4355201 w 5257659"/>
                  <a:gd name="connsiteY110" fmla="*/ 1545942 h 5783873"/>
                  <a:gd name="connsiteX111" fmla="*/ 4248025 w 5257659"/>
                  <a:gd name="connsiteY111" fmla="*/ 1624569 h 5783873"/>
                  <a:gd name="connsiteX112" fmla="*/ 4219362 w 5257659"/>
                  <a:gd name="connsiteY112" fmla="*/ 1647034 h 5783873"/>
                  <a:gd name="connsiteX113" fmla="*/ 4200668 w 5257659"/>
                  <a:gd name="connsiteY113" fmla="*/ 1615833 h 5783873"/>
                  <a:gd name="connsiteX114" fmla="*/ 4189452 w 5257659"/>
                  <a:gd name="connsiteY114" fmla="*/ 1557174 h 5783873"/>
                  <a:gd name="connsiteX115" fmla="*/ 4181975 w 5257659"/>
                  <a:gd name="connsiteY115" fmla="*/ 1540949 h 5783873"/>
                  <a:gd name="connsiteX116" fmla="*/ 4162035 w 5257659"/>
                  <a:gd name="connsiteY116" fmla="*/ 1549686 h 5783873"/>
                  <a:gd name="connsiteX117" fmla="*/ 4078537 w 5257659"/>
                  <a:gd name="connsiteY117" fmla="*/ 1575895 h 5783873"/>
                  <a:gd name="connsiteX118" fmla="*/ 4041151 w 5257659"/>
                  <a:gd name="connsiteY118" fmla="*/ 1575895 h 5783873"/>
                  <a:gd name="connsiteX119" fmla="*/ 4011241 w 5257659"/>
                  <a:gd name="connsiteY119" fmla="*/ 1568407 h 5783873"/>
                  <a:gd name="connsiteX120" fmla="*/ 3926497 w 5257659"/>
                  <a:gd name="connsiteY120" fmla="*/ 1597112 h 5783873"/>
                  <a:gd name="connsiteX121" fmla="*/ 3925251 w 5257659"/>
                  <a:gd name="connsiteY121" fmla="*/ 1603352 h 5783873"/>
                  <a:gd name="connsiteX122" fmla="*/ 3864186 w 5257659"/>
                  <a:gd name="connsiteY122" fmla="*/ 1622073 h 5783873"/>
                  <a:gd name="connsiteX123" fmla="*/ 3809351 w 5257659"/>
                  <a:gd name="connsiteY123" fmla="*/ 1615833 h 5783873"/>
                  <a:gd name="connsiteX124" fmla="*/ 3771965 w 5257659"/>
                  <a:gd name="connsiteY124" fmla="*/ 1624569 h 5783873"/>
                  <a:gd name="connsiteX125" fmla="*/ 3642357 w 5257659"/>
                  <a:gd name="connsiteY125" fmla="*/ 1629561 h 5783873"/>
                  <a:gd name="connsiteX126" fmla="*/ 3603723 w 5257659"/>
                  <a:gd name="connsiteY126" fmla="*/ 1619577 h 5783873"/>
                  <a:gd name="connsiteX127" fmla="*/ 3570075 w 5257659"/>
                  <a:gd name="connsiteY127" fmla="*/ 1619577 h 5783873"/>
                  <a:gd name="connsiteX128" fmla="*/ 3526457 w 5257659"/>
                  <a:gd name="connsiteY128" fmla="*/ 1643290 h 5783873"/>
                  <a:gd name="connsiteX129" fmla="*/ 3512748 w 5257659"/>
                  <a:gd name="connsiteY129" fmla="*/ 1649530 h 5783873"/>
                  <a:gd name="connsiteX130" fmla="*/ 3470377 w 5257659"/>
                  <a:gd name="connsiteY130" fmla="*/ 1629561 h 5783873"/>
                  <a:gd name="connsiteX131" fmla="*/ 3446698 w 5257659"/>
                  <a:gd name="connsiteY131" fmla="*/ 1635802 h 5783873"/>
                  <a:gd name="connsiteX132" fmla="*/ 3430497 w 5257659"/>
                  <a:gd name="connsiteY132" fmla="*/ 1648282 h 5783873"/>
                  <a:gd name="connsiteX133" fmla="*/ 3415542 w 5257659"/>
                  <a:gd name="connsiteY133" fmla="*/ 1633305 h 5783873"/>
                  <a:gd name="connsiteX134" fmla="*/ 3314598 w 5257659"/>
                  <a:gd name="connsiteY134" fmla="*/ 1533461 h 5783873"/>
                  <a:gd name="connsiteX135" fmla="*/ 3283442 w 5257659"/>
                  <a:gd name="connsiteY135" fmla="*/ 1506004 h 5783873"/>
                  <a:gd name="connsiteX136" fmla="*/ 3207422 w 5257659"/>
                  <a:gd name="connsiteY136" fmla="*/ 1439857 h 5783873"/>
                  <a:gd name="connsiteX137" fmla="*/ 3162557 w 5257659"/>
                  <a:gd name="connsiteY137" fmla="*/ 1456082 h 5783873"/>
                  <a:gd name="connsiteX138" fmla="*/ 3117693 w 5257659"/>
                  <a:gd name="connsiteY138" fmla="*/ 1474802 h 5783873"/>
                  <a:gd name="connsiteX139" fmla="*/ 3072829 w 5257659"/>
                  <a:gd name="connsiteY139" fmla="*/ 1477299 h 5783873"/>
                  <a:gd name="connsiteX140" fmla="*/ 2995563 w 5257659"/>
                  <a:gd name="connsiteY140" fmla="*/ 1483539 h 5783873"/>
                  <a:gd name="connsiteX141" fmla="*/ 2889633 w 5257659"/>
                  <a:gd name="connsiteY141" fmla="*/ 1458578 h 5783873"/>
                  <a:gd name="connsiteX142" fmla="*/ 2878417 w 5257659"/>
                  <a:gd name="connsiteY142" fmla="*/ 1452337 h 5783873"/>
                  <a:gd name="connsiteX143" fmla="*/ 2710175 w 5257659"/>
                  <a:gd name="connsiteY143" fmla="*/ 1446097 h 5783873"/>
                  <a:gd name="connsiteX144" fmla="*/ 2666557 w 5257659"/>
                  <a:gd name="connsiteY144" fmla="*/ 1446097 h 5783873"/>
                  <a:gd name="connsiteX145" fmla="*/ 2649110 w 5257659"/>
                  <a:gd name="connsiteY145" fmla="*/ 1392431 h 5783873"/>
                  <a:gd name="connsiteX146" fmla="*/ 2647864 w 5257659"/>
                  <a:gd name="connsiteY146" fmla="*/ 1356237 h 5783873"/>
                  <a:gd name="connsiteX147" fmla="*/ 2600507 w 5257659"/>
                  <a:gd name="connsiteY147" fmla="*/ 1452337 h 5783873"/>
                  <a:gd name="connsiteX148" fmla="*/ 2564367 w 5257659"/>
                  <a:gd name="connsiteY148" fmla="*/ 1478547 h 5783873"/>
                  <a:gd name="connsiteX149" fmla="*/ 2467160 w 5257659"/>
                  <a:gd name="connsiteY149" fmla="*/ 1469810 h 5783873"/>
                  <a:gd name="connsiteX150" fmla="*/ 2443482 w 5257659"/>
                  <a:gd name="connsiteY150" fmla="*/ 1477299 h 5783873"/>
                  <a:gd name="connsiteX151" fmla="*/ 2454698 w 5257659"/>
                  <a:gd name="connsiteY151" fmla="*/ 1499764 h 5783873"/>
                  <a:gd name="connsiteX152" fmla="*/ 2448467 w 5257659"/>
                  <a:gd name="connsiteY152" fmla="*/ 1560918 h 5783873"/>
                  <a:gd name="connsiteX153" fmla="*/ 2437251 w 5257659"/>
                  <a:gd name="connsiteY153" fmla="*/ 1579639 h 5783873"/>
                  <a:gd name="connsiteX154" fmla="*/ 2402356 w 5257659"/>
                  <a:gd name="connsiteY154" fmla="*/ 1619577 h 5783873"/>
                  <a:gd name="connsiteX155" fmla="*/ 2336306 w 5257659"/>
                  <a:gd name="connsiteY155" fmla="*/ 1594616 h 5783873"/>
                  <a:gd name="connsiteX156" fmla="*/ 2293934 w 5257659"/>
                  <a:gd name="connsiteY156" fmla="*/ 1555926 h 5783873"/>
                  <a:gd name="connsiteX157" fmla="*/ 2252809 w 5257659"/>
                  <a:gd name="connsiteY157" fmla="*/ 1569655 h 5783873"/>
                  <a:gd name="connsiteX158" fmla="*/ 2211683 w 5257659"/>
                  <a:gd name="connsiteY158" fmla="*/ 1602104 h 5783873"/>
                  <a:gd name="connsiteX159" fmla="*/ 2173050 w 5257659"/>
                  <a:gd name="connsiteY159" fmla="*/ 1542197 h 5783873"/>
                  <a:gd name="connsiteX160" fmla="*/ 2168065 w 5257659"/>
                  <a:gd name="connsiteY160" fmla="*/ 1509748 h 5783873"/>
                  <a:gd name="connsiteX161" fmla="*/ 2105753 w 5257659"/>
                  <a:gd name="connsiteY161" fmla="*/ 1489779 h 5783873"/>
                  <a:gd name="connsiteX162" fmla="*/ 2095783 w 5257659"/>
                  <a:gd name="connsiteY162" fmla="*/ 1506004 h 5783873"/>
                  <a:gd name="connsiteX163" fmla="*/ 2078336 w 5257659"/>
                  <a:gd name="connsiteY163" fmla="*/ 1534709 h 5783873"/>
                  <a:gd name="connsiteX164" fmla="*/ 2045934 w 5257659"/>
                  <a:gd name="connsiteY164" fmla="*/ 1564662 h 5783873"/>
                  <a:gd name="connsiteX165" fmla="*/ 2017271 w 5257659"/>
                  <a:gd name="connsiteY165" fmla="*/ 1574647 h 5783873"/>
                  <a:gd name="connsiteX166" fmla="*/ 2003563 w 5257659"/>
                  <a:gd name="connsiteY166" fmla="*/ 1547190 h 5783873"/>
                  <a:gd name="connsiteX167" fmla="*/ 2019763 w 5257659"/>
                  <a:gd name="connsiteY167" fmla="*/ 1423632 h 5783873"/>
                  <a:gd name="connsiteX168" fmla="*/ 2049673 w 5257659"/>
                  <a:gd name="connsiteY168" fmla="*/ 1236424 h 5783873"/>
                  <a:gd name="connsiteX169" fmla="*/ 2073351 w 5257659"/>
                  <a:gd name="connsiteY169" fmla="*/ 1081665 h 5783873"/>
                  <a:gd name="connsiteX170" fmla="*/ 2059643 w 5257659"/>
                  <a:gd name="connsiteY170" fmla="*/ 1059200 h 5783873"/>
                  <a:gd name="connsiteX171" fmla="*/ 2039703 w 5257659"/>
                  <a:gd name="connsiteY171" fmla="*/ 1080417 h 5783873"/>
                  <a:gd name="connsiteX172" fmla="*/ 2014779 w 5257659"/>
                  <a:gd name="connsiteY172" fmla="*/ 1117859 h 5783873"/>
                  <a:gd name="connsiteX173" fmla="*/ 1932527 w 5257659"/>
                  <a:gd name="connsiteY173" fmla="*/ 1175269 h 5783873"/>
                  <a:gd name="connsiteX174" fmla="*/ 1886417 w 5257659"/>
                  <a:gd name="connsiteY174" fmla="*/ 1193990 h 5783873"/>
                  <a:gd name="connsiteX175" fmla="*/ 1849030 w 5257659"/>
                  <a:gd name="connsiteY175" fmla="*/ 1215207 h 5783873"/>
                  <a:gd name="connsiteX176" fmla="*/ 1829090 w 5257659"/>
                  <a:gd name="connsiteY176" fmla="*/ 1245160 h 5783873"/>
                  <a:gd name="connsiteX177" fmla="*/ 1796688 w 5257659"/>
                  <a:gd name="connsiteY177" fmla="*/ 1358733 h 5783873"/>
                  <a:gd name="connsiteX178" fmla="*/ 1774256 w 5257659"/>
                  <a:gd name="connsiteY178" fmla="*/ 1527221 h 5783873"/>
                  <a:gd name="connsiteX179" fmla="*/ 1741854 w 5257659"/>
                  <a:gd name="connsiteY179" fmla="*/ 1608344 h 5783873"/>
                  <a:gd name="connsiteX180" fmla="*/ 1708205 w 5257659"/>
                  <a:gd name="connsiteY180" fmla="*/ 1629561 h 5783873"/>
                  <a:gd name="connsiteX181" fmla="*/ 1749331 w 5257659"/>
                  <a:gd name="connsiteY181" fmla="*/ 1764351 h 5783873"/>
                  <a:gd name="connsiteX182" fmla="*/ 1738115 w 5257659"/>
                  <a:gd name="connsiteY182" fmla="*/ 1801793 h 5783873"/>
                  <a:gd name="connsiteX183" fmla="*/ 1768025 w 5257659"/>
                  <a:gd name="connsiteY183" fmla="*/ 1890405 h 5783873"/>
                  <a:gd name="connsiteX184" fmla="*/ 1775498 w 5257659"/>
                  <a:gd name="connsiteY184" fmla="*/ 1894682 h 5783873"/>
                  <a:gd name="connsiteX185" fmla="*/ 1776780 w 5257659"/>
                  <a:gd name="connsiteY185" fmla="*/ 1893721 h 5783873"/>
                  <a:gd name="connsiteX186" fmla="*/ 1865317 w 5257659"/>
                  <a:gd name="connsiteY186" fmla="*/ 1827691 h 5783873"/>
                  <a:gd name="connsiteX187" fmla="*/ 1945126 w 5257659"/>
                  <a:gd name="connsiteY187" fmla="*/ 1795299 h 5783873"/>
                  <a:gd name="connsiteX188" fmla="*/ 2012464 w 5257659"/>
                  <a:gd name="connsiteY188" fmla="*/ 1848870 h 5783873"/>
                  <a:gd name="connsiteX189" fmla="*/ 2033663 w 5257659"/>
                  <a:gd name="connsiteY189" fmla="*/ 1907425 h 5783873"/>
                  <a:gd name="connsiteX190" fmla="*/ 2028675 w 5257659"/>
                  <a:gd name="connsiteY190" fmla="*/ 1939817 h 5783873"/>
                  <a:gd name="connsiteX191" fmla="*/ 1945126 w 5257659"/>
                  <a:gd name="connsiteY191" fmla="*/ 2030763 h 5783873"/>
                  <a:gd name="connsiteX192" fmla="*/ 1926421 w 5257659"/>
                  <a:gd name="connsiteY192" fmla="*/ 2054434 h 5783873"/>
                  <a:gd name="connsiteX193" fmla="*/ 1915198 w 5257659"/>
                  <a:gd name="connsiteY193" fmla="*/ 2114234 h 5783873"/>
                  <a:gd name="connsiteX194" fmla="*/ 1947620 w 5257659"/>
                  <a:gd name="connsiteY194" fmla="*/ 2181510 h 5783873"/>
                  <a:gd name="connsiteX195" fmla="*/ 1930162 w 5257659"/>
                  <a:gd name="connsiteY195" fmla="*/ 2238818 h 5783873"/>
                  <a:gd name="connsiteX196" fmla="*/ 1936397 w 5257659"/>
                  <a:gd name="connsiteY196" fmla="*/ 2273702 h 5783873"/>
                  <a:gd name="connsiteX197" fmla="*/ 1973807 w 5257659"/>
                  <a:gd name="connsiteY197" fmla="*/ 2293635 h 5783873"/>
                  <a:gd name="connsiteX198" fmla="*/ 1990018 w 5257659"/>
                  <a:gd name="connsiteY198" fmla="*/ 2311077 h 5783873"/>
                  <a:gd name="connsiteX199" fmla="*/ 1972560 w 5257659"/>
                  <a:gd name="connsiteY199" fmla="*/ 2332256 h 5783873"/>
                  <a:gd name="connsiteX200" fmla="*/ 1907716 w 5257659"/>
                  <a:gd name="connsiteY200" fmla="*/ 2339731 h 5783873"/>
                  <a:gd name="connsiteX201" fmla="*/ 1869059 w 5257659"/>
                  <a:gd name="connsiteY201" fmla="*/ 2347206 h 5783873"/>
                  <a:gd name="connsiteX202" fmla="*/ 1825413 w 5257659"/>
                  <a:gd name="connsiteY202" fmla="*/ 2343469 h 5783873"/>
                  <a:gd name="connsiteX203" fmla="*/ 1795485 w 5257659"/>
                  <a:gd name="connsiteY203" fmla="*/ 2279931 h 5783873"/>
                  <a:gd name="connsiteX204" fmla="*/ 1789250 w 5257659"/>
                  <a:gd name="connsiteY204" fmla="*/ 2231343 h 5783873"/>
                  <a:gd name="connsiteX205" fmla="*/ 1764310 w 5257659"/>
                  <a:gd name="connsiteY205" fmla="*/ 2146626 h 5783873"/>
                  <a:gd name="connsiteX206" fmla="*/ 1721912 w 5257659"/>
                  <a:gd name="connsiteY206" fmla="*/ 2119218 h 5783873"/>
                  <a:gd name="connsiteX207" fmla="*/ 1699466 w 5257659"/>
                  <a:gd name="connsiteY207" fmla="*/ 2151610 h 5783873"/>
                  <a:gd name="connsiteX208" fmla="*/ 1685749 w 5257659"/>
                  <a:gd name="connsiteY208" fmla="*/ 2193968 h 5783873"/>
                  <a:gd name="connsiteX209" fmla="*/ 1645844 w 5257659"/>
                  <a:gd name="connsiteY209" fmla="*/ 2223868 h 5783873"/>
                  <a:gd name="connsiteX210" fmla="*/ 1613422 w 5257659"/>
                  <a:gd name="connsiteY210" fmla="*/ 2252523 h 5783873"/>
                  <a:gd name="connsiteX211" fmla="*/ 1613422 w 5257659"/>
                  <a:gd name="connsiteY211" fmla="*/ 2278685 h 5783873"/>
                  <a:gd name="connsiteX212" fmla="*/ 1569777 w 5257659"/>
                  <a:gd name="connsiteY212" fmla="*/ 2430678 h 5783873"/>
                  <a:gd name="connsiteX213" fmla="*/ 1572271 w 5257659"/>
                  <a:gd name="connsiteY213" fmla="*/ 2489232 h 5783873"/>
                  <a:gd name="connsiteX214" fmla="*/ 1607187 w 5257659"/>
                  <a:gd name="connsiteY214" fmla="*/ 2555262 h 5783873"/>
                  <a:gd name="connsiteX215" fmla="*/ 1654573 w 5257659"/>
                  <a:gd name="connsiteY215" fmla="*/ 2626275 h 5783873"/>
                  <a:gd name="connsiteX216" fmla="*/ 1776780 w 5257659"/>
                  <a:gd name="connsiteY216" fmla="*/ 2724696 h 5783873"/>
                  <a:gd name="connsiteX217" fmla="*/ 1820425 w 5257659"/>
                  <a:gd name="connsiteY217" fmla="*/ 2800692 h 5783873"/>
                  <a:gd name="connsiteX218" fmla="*/ 1786756 w 5257659"/>
                  <a:gd name="connsiteY218" fmla="*/ 2948947 h 5783873"/>
                  <a:gd name="connsiteX219" fmla="*/ 1751840 w 5257659"/>
                  <a:gd name="connsiteY219" fmla="*/ 2978847 h 5783873"/>
                  <a:gd name="connsiteX220" fmla="*/ 1816684 w 5257659"/>
                  <a:gd name="connsiteY220" fmla="*/ 3037402 h 5783873"/>
                  <a:gd name="connsiteX221" fmla="*/ 1861577 w 5257659"/>
                  <a:gd name="connsiteY221" fmla="*/ 3076023 h 5783873"/>
                  <a:gd name="connsiteX222" fmla="*/ 1882776 w 5257659"/>
                  <a:gd name="connsiteY222" fmla="*/ 3071040 h 5783873"/>
                  <a:gd name="connsiteX223" fmla="*/ 1897740 w 5257659"/>
                  <a:gd name="connsiteY223" fmla="*/ 3048614 h 5783873"/>
                  <a:gd name="connsiteX224" fmla="*/ 1925174 w 5257659"/>
                  <a:gd name="connsiteY224" fmla="*/ 3043631 h 5783873"/>
                  <a:gd name="connsiteX225" fmla="*/ 1937644 w 5257659"/>
                  <a:gd name="connsiteY225" fmla="*/ 3067302 h 5783873"/>
                  <a:gd name="connsiteX226" fmla="*/ 1968819 w 5257659"/>
                  <a:gd name="connsiteY226" fmla="*/ 3135823 h 5783873"/>
                  <a:gd name="connsiteX227" fmla="*/ 1968819 w 5257659"/>
                  <a:gd name="connsiteY227" fmla="*/ 3171953 h 5783873"/>
                  <a:gd name="connsiteX228" fmla="*/ 1975054 w 5257659"/>
                  <a:gd name="connsiteY228" fmla="*/ 3208082 h 5783873"/>
                  <a:gd name="connsiteX229" fmla="*/ 2019946 w 5257659"/>
                  <a:gd name="connsiteY229" fmla="*/ 3246703 h 5783873"/>
                  <a:gd name="connsiteX230" fmla="*/ 1993759 w 5257659"/>
                  <a:gd name="connsiteY230" fmla="*/ 3216803 h 5783873"/>
                  <a:gd name="connsiteX231" fmla="*/ 1992512 w 5257659"/>
                  <a:gd name="connsiteY231" fmla="*/ 3186903 h 5783873"/>
                  <a:gd name="connsiteX232" fmla="*/ 2074815 w 5257659"/>
                  <a:gd name="connsiteY232" fmla="*/ 3224278 h 5783873"/>
                  <a:gd name="connsiteX233" fmla="*/ 2074815 w 5257659"/>
                  <a:gd name="connsiteY233" fmla="*/ 3291553 h 5783873"/>
                  <a:gd name="connsiteX234" fmla="*/ 2061097 w 5257659"/>
                  <a:gd name="connsiteY234" fmla="*/ 3392466 h 5783873"/>
                  <a:gd name="connsiteX235" fmla="*/ 2079803 w 5257659"/>
                  <a:gd name="connsiteY235" fmla="*/ 3406171 h 5783873"/>
                  <a:gd name="connsiteX236" fmla="*/ 2153376 w 5257659"/>
                  <a:gd name="connsiteY236" fmla="*/ 3414891 h 5783873"/>
                  <a:gd name="connsiteX237" fmla="*/ 2182057 w 5257659"/>
                  <a:gd name="connsiteY237" fmla="*/ 3475938 h 5783873"/>
                  <a:gd name="connsiteX238" fmla="*/ 2193280 w 5257659"/>
                  <a:gd name="connsiteY238" fmla="*/ 3509575 h 5783873"/>
                  <a:gd name="connsiteX239" fmla="*/ 2244407 w 5257659"/>
                  <a:gd name="connsiteY239" fmla="*/ 3498363 h 5783873"/>
                  <a:gd name="connsiteX240" fmla="*/ 2300523 w 5257659"/>
                  <a:gd name="connsiteY240" fmla="*/ 3470954 h 5783873"/>
                  <a:gd name="connsiteX241" fmla="*/ 2331698 w 5257659"/>
                  <a:gd name="connsiteY241" fmla="*/ 3464725 h 5783873"/>
                  <a:gd name="connsiteX242" fmla="*/ 2392801 w 5257659"/>
                  <a:gd name="connsiteY242" fmla="*/ 3514559 h 5783873"/>
                  <a:gd name="connsiteX243" fmla="*/ 2382825 w 5257659"/>
                  <a:gd name="connsiteY243" fmla="*/ 3595538 h 5783873"/>
                  <a:gd name="connsiteX244" fmla="*/ 2362873 w 5257659"/>
                  <a:gd name="connsiteY244" fmla="*/ 3621701 h 5783873"/>
                  <a:gd name="connsiteX245" fmla="*/ 2362873 w 5257659"/>
                  <a:gd name="connsiteY245" fmla="*/ 3667797 h 5783873"/>
                  <a:gd name="connsiteX246" fmla="*/ 2395295 w 5257659"/>
                  <a:gd name="connsiteY246" fmla="*/ 3667797 h 5783873"/>
                  <a:gd name="connsiteX247" fmla="*/ 2417741 w 5257659"/>
                  <a:gd name="connsiteY247" fmla="*/ 3649109 h 5783873"/>
                  <a:gd name="connsiteX248" fmla="*/ 2466375 w 5257659"/>
                  <a:gd name="connsiteY248" fmla="*/ 3619209 h 5783873"/>
                  <a:gd name="connsiteX249" fmla="*/ 2507526 w 5257659"/>
                  <a:gd name="connsiteY249" fmla="*/ 3609243 h 5783873"/>
                  <a:gd name="connsiteX250" fmla="*/ 2522490 w 5257659"/>
                  <a:gd name="connsiteY250" fmla="*/ 3641634 h 5783873"/>
                  <a:gd name="connsiteX251" fmla="*/ 2524984 w 5257659"/>
                  <a:gd name="connsiteY251" fmla="*/ 3669043 h 5783873"/>
                  <a:gd name="connsiteX252" fmla="*/ 2547430 w 5257659"/>
                  <a:gd name="connsiteY252" fmla="*/ 3652847 h 5783873"/>
                  <a:gd name="connsiteX253" fmla="*/ 2592323 w 5257659"/>
                  <a:gd name="connsiteY253" fmla="*/ 3637897 h 5783873"/>
                  <a:gd name="connsiteX254" fmla="*/ 2611027 w 5257659"/>
                  <a:gd name="connsiteY254" fmla="*/ 3619209 h 5783873"/>
                  <a:gd name="connsiteX255" fmla="*/ 2647191 w 5257659"/>
                  <a:gd name="connsiteY255" fmla="*/ 3571867 h 5783873"/>
                  <a:gd name="connsiteX256" fmla="*/ 2689589 w 5257659"/>
                  <a:gd name="connsiteY256" fmla="*/ 3540721 h 5783873"/>
                  <a:gd name="connsiteX257" fmla="*/ 2726999 w 5257659"/>
                  <a:gd name="connsiteY257" fmla="*/ 3524525 h 5783873"/>
                  <a:gd name="connsiteX258" fmla="*/ 2768150 w 5257659"/>
                  <a:gd name="connsiteY258" fmla="*/ 3498363 h 5783873"/>
                  <a:gd name="connsiteX259" fmla="*/ 2776879 w 5257659"/>
                  <a:gd name="connsiteY259" fmla="*/ 3462233 h 5783873"/>
                  <a:gd name="connsiteX260" fmla="*/ 2832995 w 5257659"/>
                  <a:gd name="connsiteY260" fmla="*/ 3429842 h 5783873"/>
                  <a:gd name="connsiteX261" fmla="*/ 2875393 w 5257659"/>
                  <a:gd name="connsiteY261" fmla="*/ 3447283 h 5783873"/>
                  <a:gd name="connsiteX262" fmla="*/ 2931508 w 5257659"/>
                  <a:gd name="connsiteY262" fmla="*/ 3463479 h 5783873"/>
                  <a:gd name="connsiteX263" fmla="*/ 2975153 w 5257659"/>
                  <a:gd name="connsiteY263" fmla="*/ 3504592 h 5783873"/>
                  <a:gd name="connsiteX264" fmla="*/ 3000093 w 5257659"/>
                  <a:gd name="connsiteY264" fmla="*/ 3583080 h 5783873"/>
                  <a:gd name="connsiteX265" fmla="*/ 3006329 w 5257659"/>
                  <a:gd name="connsiteY265" fmla="*/ 3617963 h 5783873"/>
                  <a:gd name="connsiteX266" fmla="*/ 2973906 w 5257659"/>
                  <a:gd name="connsiteY266" fmla="*/ 3632914 h 5783873"/>
                  <a:gd name="connsiteX267" fmla="*/ 2806807 w 5257659"/>
                  <a:gd name="connsiteY267" fmla="*/ 3622947 h 5783873"/>
                  <a:gd name="connsiteX268" fmla="*/ 2704553 w 5257659"/>
                  <a:gd name="connsiteY268" fmla="*/ 3645372 h 5783873"/>
                  <a:gd name="connsiteX269" fmla="*/ 2675872 w 5257659"/>
                  <a:gd name="connsiteY269" fmla="*/ 3671535 h 5783873"/>
                  <a:gd name="connsiteX270" fmla="*/ 2655920 w 5257659"/>
                  <a:gd name="connsiteY270" fmla="*/ 3822281 h 5783873"/>
                  <a:gd name="connsiteX271" fmla="*/ 2673378 w 5257659"/>
                  <a:gd name="connsiteY271" fmla="*/ 3798610 h 5783873"/>
                  <a:gd name="connsiteX272" fmla="*/ 2728246 w 5257659"/>
                  <a:gd name="connsiteY272" fmla="*/ 3761235 h 5783873"/>
                  <a:gd name="connsiteX273" fmla="*/ 2795585 w 5257659"/>
                  <a:gd name="connsiteY273" fmla="*/ 3761235 h 5783873"/>
                  <a:gd name="connsiteX274" fmla="*/ 2841724 w 5257659"/>
                  <a:gd name="connsiteY274" fmla="*/ 3776185 h 5783873"/>
                  <a:gd name="connsiteX275" fmla="*/ 2832995 w 5257659"/>
                  <a:gd name="connsiteY275" fmla="*/ 3808577 h 5783873"/>
                  <a:gd name="connsiteX276" fmla="*/ 2821772 w 5257659"/>
                  <a:gd name="connsiteY276" fmla="*/ 3833494 h 5783873"/>
                  <a:gd name="connsiteX277" fmla="*/ 2852947 w 5257659"/>
                  <a:gd name="connsiteY277" fmla="*/ 3840969 h 5783873"/>
                  <a:gd name="connsiteX278" fmla="*/ 2861676 w 5257659"/>
                  <a:gd name="connsiteY278" fmla="*/ 3833494 h 5783873"/>
                  <a:gd name="connsiteX279" fmla="*/ 2945225 w 5257659"/>
                  <a:gd name="connsiteY279" fmla="*/ 3784906 h 5783873"/>
                  <a:gd name="connsiteX280" fmla="*/ 2970165 w 5257659"/>
                  <a:gd name="connsiteY280" fmla="*/ 3788644 h 5783873"/>
                  <a:gd name="connsiteX281" fmla="*/ 3010070 w 5257659"/>
                  <a:gd name="connsiteY281" fmla="*/ 3818544 h 5783873"/>
                  <a:gd name="connsiteX282" fmla="*/ 3076161 w 5257659"/>
                  <a:gd name="connsiteY282" fmla="*/ 3791135 h 5783873"/>
                  <a:gd name="connsiteX283" fmla="*/ 3081149 w 5257659"/>
                  <a:gd name="connsiteY283" fmla="*/ 3758743 h 5783873"/>
                  <a:gd name="connsiteX284" fmla="*/ 3098607 w 5257659"/>
                  <a:gd name="connsiteY284" fmla="*/ 3737564 h 5783873"/>
                  <a:gd name="connsiteX285" fmla="*/ 3124794 w 5257659"/>
                  <a:gd name="connsiteY285" fmla="*/ 3755006 h 5783873"/>
                  <a:gd name="connsiteX286" fmla="*/ 3138511 w 5257659"/>
                  <a:gd name="connsiteY286" fmla="*/ 3798610 h 5783873"/>
                  <a:gd name="connsiteX287" fmla="*/ 3155969 w 5257659"/>
                  <a:gd name="connsiteY287" fmla="*/ 3816052 h 5783873"/>
                  <a:gd name="connsiteX288" fmla="*/ 3173427 w 5257659"/>
                  <a:gd name="connsiteY288" fmla="*/ 3798610 h 5783873"/>
                  <a:gd name="connsiteX289" fmla="*/ 3169687 w 5257659"/>
                  <a:gd name="connsiteY289" fmla="*/ 3697697 h 5783873"/>
                  <a:gd name="connsiteX290" fmla="*/ 3133523 w 5257659"/>
                  <a:gd name="connsiteY290" fmla="*/ 3647864 h 5783873"/>
                  <a:gd name="connsiteX291" fmla="*/ 3127288 w 5257659"/>
                  <a:gd name="connsiteY291" fmla="*/ 3637897 h 5783873"/>
                  <a:gd name="connsiteX292" fmla="*/ 3128535 w 5257659"/>
                  <a:gd name="connsiteY292" fmla="*/ 3565638 h 5783873"/>
                  <a:gd name="connsiteX293" fmla="*/ 3172181 w 5257659"/>
                  <a:gd name="connsiteY293" fmla="*/ 3478429 h 5783873"/>
                  <a:gd name="connsiteX294" fmla="*/ 3218320 w 5257659"/>
                  <a:gd name="connsiteY294" fmla="*/ 3478429 h 5783873"/>
                  <a:gd name="connsiteX295" fmla="*/ 3260718 w 5257659"/>
                  <a:gd name="connsiteY295" fmla="*/ 3509575 h 5783873"/>
                  <a:gd name="connsiteX296" fmla="*/ 3270694 w 5257659"/>
                  <a:gd name="connsiteY296" fmla="*/ 3549442 h 5783873"/>
                  <a:gd name="connsiteX297" fmla="*/ 3233284 w 5257659"/>
                  <a:gd name="connsiteY297" fmla="*/ 3550688 h 5783873"/>
                  <a:gd name="connsiteX298" fmla="*/ 3184651 w 5257659"/>
                  <a:gd name="connsiteY298" fmla="*/ 3576851 h 5783873"/>
                  <a:gd name="connsiteX299" fmla="*/ 3247001 w 5257659"/>
                  <a:gd name="connsiteY299" fmla="*/ 3580588 h 5783873"/>
                  <a:gd name="connsiteX300" fmla="*/ 3279423 w 5257659"/>
                  <a:gd name="connsiteY300" fmla="*/ 3606751 h 5783873"/>
                  <a:gd name="connsiteX301" fmla="*/ 3288152 w 5257659"/>
                  <a:gd name="connsiteY301" fmla="*/ 3627930 h 5783873"/>
                  <a:gd name="connsiteX302" fmla="*/ 3335538 w 5257659"/>
                  <a:gd name="connsiteY302" fmla="*/ 3710156 h 5783873"/>
                  <a:gd name="connsiteX303" fmla="*/ 3361725 w 5257659"/>
                  <a:gd name="connsiteY303" fmla="*/ 3713893 h 5783873"/>
                  <a:gd name="connsiteX304" fmla="*/ 3392901 w 5257659"/>
                  <a:gd name="connsiteY304" fmla="*/ 3681501 h 5783873"/>
                  <a:gd name="connsiteX305" fmla="*/ 3431558 w 5257659"/>
                  <a:gd name="connsiteY305" fmla="*/ 3692714 h 5783873"/>
                  <a:gd name="connsiteX306" fmla="*/ 3435299 w 5257659"/>
                  <a:gd name="connsiteY306" fmla="*/ 3703926 h 5783873"/>
                  <a:gd name="connsiteX307" fmla="*/ 3452757 w 5257659"/>
                  <a:gd name="connsiteY307" fmla="*/ 3723860 h 5783873"/>
                  <a:gd name="connsiteX308" fmla="*/ 3455251 w 5257659"/>
                  <a:gd name="connsiteY308" fmla="*/ 3701435 h 5783873"/>
                  <a:gd name="connsiteX309" fmla="*/ 3483932 w 5257659"/>
                  <a:gd name="connsiteY309" fmla="*/ 3654093 h 5783873"/>
                  <a:gd name="connsiteX310" fmla="*/ 3517601 w 5257659"/>
                  <a:gd name="connsiteY310" fmla="*/ 3660322 h 5783873"/>
                  <a:gd name="connsiteX311" fmla="*/ 3523836 w 5257659"/>
                  <a:gd name="connsiteY311" fmla="*/ 3593047 h 5783873"/>
                  <a:gd name="connsiteX312" fmla="*/ 3551271 w 5257659"/>
                  <a:gd name="connsiteY312" fmla="*/ 3551934 h 5783873"/>
                  <a:gd name="connsiteX313" fmla="*/ 3579952 w 5257659"/>
                  <a:gd name="connsiteY313" fmla="*/ 3515805 h 5783873"/>
                  <a:gd name="connsiteX314" fmla="*/ 3588681 w 5257659"/>
                  <a:gd name="connsiteY314" fmla="*/ 3487150 h 5783873"/>
                  <a:gd name="connsiteX315" fmla="*/ 3613621 w 5257659"/>
                  <a:gd name="connsiteY315" fmla="*/ 3406171 h 5783873"/>
                  <a:gd name="connsiteX316" fmla="*/ 3627338 w 5257659"/>
                  <a:gd name="connsiteY316" fmla="*/ 3381254 h 5783873"/>
                  <a:gd name="connsiteX317" fmla="*/ 3652278 w 5257659"/>
                  <a:gd name="connsiteY317" fmla="*/ 3392466 h 5783873"/>
                  <a:gd name="connsiteX318" fmla="*/ 3720863 w 5257659"/>
                  <a:gd name="connsiteY318" fmla="*/ 3386237 h 5783873"/>
                  <a:gd name="connsiteX319" fmla="*/ 3762015 w 5257659"/>
                  <a:gd name="connsiteY319" fmla="*/ 3338895 h 5783873"/>
                  <a:gd name="connsiteX320" fmla="*/ 3844317 w 5257659"/>
                  <a:gd name="connsiteY320" fmla="*/ 3310241 h 5783873"/>
                  <a:gd name="connsiteX321" fmla="*/ 3865516 w 5257659"/>
                  <a:gd name="connsiteY321" fmla="*/ 3323945 h 5783873"/>
                  <a:gd name="connsiteX322" fmla="*/ 3957795 w 5257659"/>
                  <a:gd name="connsiteY322" fmla="*/ 3377516 h 5783873"/>
                  <a:gd name="connsiteX323" fmla="*/ 3985229 w 5257659"/>
                  <a:gd name="connsiteY323" fmla="*/ 3372533 h 5783873"/>
                  <a:gd name="connsiteX324" fmla="*/ 4035109 w 5257659"/>
                  <a:gd name="connsiteY324" fmla="*/ 3361320 h 5783873"/>
                  <a:gd name="connsiteX325" fmla="*/ 4050073 w 5257659"/>
                  <a:gd name="connsiteY325" fmla="*/ 3367550 h 5783873"/>
                  <a:gd name="connsiteX326" fmla="*/ 4194726 w 5257659"/>
                  <a:gd name="connsiteY326" fmla="*/ 3372533 h 5783873"/>
                  <a:gd name="connsiteX327" fmla="*/ 4230889 w 5257659"/>
                  <a:gd name="connsiteY327" fmla="*/ 3357583 h 5783873"/>
                  <a:gd name="connsiteX328" fmla="*/ 4291992 w 5257659"/>
                  <a:gd name="connsiteY328" fmla="*/ 3361320 h 5783873"/>
                  <a:gd name="connsiteX329" fmla="*/ 4329403 w 5257659"/>
                  <a:gd name="connsiteY329" fmla="*/ 3380008 h 5783873"/>
                  <a:gd name="connsiteX330" fmla="*/ 4346861 w 5257659"/>
                  <a:gd name="connsiteY330" fmla="*/ 3423612 h 5783873"/>
                  <a:gd name="connsiteX331" fmla="*/ 4330650 w 5257659"/>
                  <a:gd name="connsiteY331" fmla="*/ 3469708 h 5783873"/>
                  <a:gd name="connsiteX332" fmla="*/ 4289498 w 5257659"/>
                  <a:gd name="connsiteY332" fmla="*/ 3541967 h 5783873"/>
                  <a:gd name="connsiteX333" fmla="*/ 4279522 w 5257659"/>
                  <a:gd name="connsiteY333" fmla="*/ 3580588 h 5783873"/>
                  <a:gd name="connsiteX334" fmla="*/ 4313192 w 5257659"/>
                  <a:gd name="connsiteY334" fmla="*/ 3603013 h 5783873"/>
                  <a:gd name="connsiteX335" fmla="*/ 4420434 w 5257659"/>
                  <a:gd name="connsiteY335" fmla="*/ 3617963 h 5783873"/>
                  <a:gd name="connsiteX336" fmla="*/ 4455350 w 5257659"/>
                  <a:gd name="connsiteY336" fmla="*/ 3639143 h 5783873"/>
                  <a:gd name="connsiteX337" fmla="*/ 4497748 w 5257659"/>
                  <a:gd name="connsiteY337" fmla="*/ 3651601 h 5783873"/>
                  <a:gd name="connsiteX338" fmla="*/ 4692281 w 5257659"/>
                  <a:gd name="connsiteY338" fmla="*/ 3677764 h 5783873"/>
                  <a:gd name="connsiteX339" fmla="*/ 4766283 w 5257659"/>
                  <a:gd name="connsiteY339" fmla="*/ 3765187 h 5783873"/>
                  <a:gd name="connsiteX340" fmla="*/ 4762114 w 5257659"/>
                  <a:gd name="connsiteY340" fmla="*/ 3806085 h 5783873"/>
                  <a:gd name="connsiteX341" fmla="*/ 4672329 w 5257659"/>
                  <a:gd name="connsiteY341" fmla="*/ 3869623 h 5783873"/>
                  <a:gd name="connsiteX342" fmla="*/ 4596262 w 5257659"/>
                  <a:gd name="connsiteY342" fmla="*/ 3883327 h 5783873"/>
                  <a:gd name="connsiteX343" fmla="*/ 4388012 w 5257659"/>
                  <a:gd name="connsiteY343" fmla="*/ 3897032 h 5783873"/>
                  <a:gd name="connsiteX344" fmla="*/ 4356837 w 5257659"/>
                  <a:gd name="connsiteY344" fmla="*/ 3903261 h 5783873"/>
                  <a:gd name="connsiteX345" fmla="*/ 4331897 w 5257659"/>
                  <a:gd name="connsiteY345" fmla="*/ 3924440 h 5783873"/>
                  <a:gd name="connsiteX346" fmla="*/ 4244606 w 5257659"/>
                  <a:gd name="connsiteY346" fmla="*/ 3991716 h 5783873"/>
                  <a:gd name="connsiteX347" fmla="*/ 4225901 w 5257659"/>
                  <a:gd name="connsiteY347" fmla="*/ 4031582 h 5783873"/>
                  <a:gd name="connsiteX348" fmla="*/ 4234630 w 5257659"/>
                  <a:gd name="connsiteY348" fmla="*/ 4139970 h 5783873"/>
                  <a:gd name="connsiteX349" fmla="*/ 4259570 w 5257659"/>
                  <a:gd name="connsiteY349" fmla="*/ 4173608 h 5783873"/>
                  <a:gd name="connsiteX350" fmla="*/ 4316933 w 5257659"/>
                  <a:gd name="connsiteY350" fmla="*/ 4239638 h 5783873"/>
                  <a:gd name="connsiteX351" fmla="*/ 4316933 w 5257659"/>
                  <a:gd name="connsiteY351" fmla="*/ 4247113 h 5783873"/>
                  <a:gd name="connsiteX352" fmla="*/ 4296980 w 5257659"/>
                  <a:gd name="connsiteY352" fmla="*/ 4247113 h 5783873"/>
                  <a:gd name="connsiteX353" fmla="*/ 4265805 w 5257659"/>
                  <a:gd name="connsiteY353" fmla="*/ 4212229 h 5783873"/>
                  <a:gd name="connsiteX354" fmla="*/ 4202208 w 5257659"/>
                  <a:gd name="connsiteY354" fmla="*/ 4161150 h 5783873"/>
                  <a:gd name="connsiteX355" fmla="*/ 4176021 w 5257659"/>
                  <a:gd name="connsiteY355" fmla="*/ 4127512 h 5783873"/>
                  <a:gd name="connsiteX356" fmla="*/ 4173527 w 5257659"/>
                  <a:gd name="connsiteY356" fmla="*/ 4116300 h 5783873"/>
                  <a:gd name="connsiteX357" fmla="*/ 4088730 w 5257659"/>
                  <a:gd name="connsiteY357" fmla="*/ 4096366 h 5783873"/>
                  <a:gd name="connsiteX358" fmla="*/ 4065037 w 5257659"/>
                  <a:gd name="connsiteY358" fmla="*/ 4115054 h 5783873"/>
                  <a:gd name="connsiteX359" fmla="*/ 4022639 w 5257659"/>
                  <a:gd name="connsiteY359" fmla="*/ 4146200 h 5783873"/>
                  <a:gd name="connsiteX360" fmla="*/ 3972759 w 5257659"/>
                  <a:gd name="connsiteY360" fmla="*/ 4219704 h 5783873"/>
                  <a:gd name="connsiteX361" fmla="*/ 3931607 w 5257659"/>
                  <a:gd name="connsiteY361" fmla="*/ 4289471 h 5783873"/>
                  <a:gd name="connsiteX362" fmla="*/ 3912902 w 5257659"/>
                  <a:gd name="connsiteY362" fmla="*/ 4338059 h 5783873"/>
                  <a:gd name="connsiteX363" fmla="*/ 3858034 w 5257659"/>
                  <a:gd name="connsiteY363" fmla="*/ 4487560 h 5783873"/>
                  <a:gd name="connsiteX364" fmla="*/ 3851799 w 5257659"/>
                  <a:gd name="connsiteY364" fmla="*/ 4492543 h 5783873"/>
                  <a:gd name="connsiteX365" fmla="*/ 3794437 w 5257659"/>
                  <a:gd name="connsiteY365" fmla="*/ 4461397 h 5783873"/>
                  <a:gd name="connsiteX366" fmla="*/ 3697170 w 5257659"/>
                  <a:gd name="connsiteY366" fmla="*/ 4420285 h 5783873"/>
                  <a:gd name="connsiteX367" fmla="*/ 3684700 w 5257659"/>
                  <a:gd name="connsiteY367" fmla="*/ 4424022 h 5783873"/>
                  <a:gd name="connsiteX368" fmla="*/ 3642302 w 5257659"/>
                  <a:gd name="connsiteY368" fmla="*/ 4308159 h 5783873"/>
                  <a:gd name="connsiteX369" fmla="*/ 3601151 w 5257659"/>
                  <a:gd name="connsiteY369" fmla="*/ 4283242 h 5783873"/>
                  <a:gd name="connsiteX370" fmla="*/ 3582446 w 5257659"/>
                  <a:gd name="connsiteY370" fmla="*/ 4235900 h 5783873"/>
                  <a:gd name="connsiteX371" fmla="*/ 3572470 w 5257659"/>
                  <a:gd name="connsiteY371" fmla="*/ 4179837 h 5783873"/>
                  <a:gd name="connsiteX372" fmla="*/ 3589928 w 5257659"/>
                  <a:gd name="connsiteY372" fmla="*/ 4143708 h 5783873"/>
                  <a:gd name="connsiteX373" fmla="*/ 3633573 w 5257659"/>
                  <a:gd name="connsiteY373" fmla="*/ 4132495 h 5783873"/>
                  <a:gd name="connsiteX374" fmla="*/ 3684700 w 5257659"/>
                  <a:gd name="connsiteY374" fmla="*/ 4088891 h 5783873"/>
                  <a:gd name="connsiteX375" fmla="*/ 3718369 w 5257659"/>
                  <a:gd name="connsiteY375" fmla="*/ 4071449 h 5783873"/>
                  <a:gd name="connsiteX376" fmla="*/ 3732086 w 5257659"/>
                  <a:gd name="connsiteY376" fmla="*/ 4090137 h 5783873"/>
                  <a:gd name="connsiteX377" fmla="*/ 3755780 w 5257659"/>
                  <a:gd name="connsiteY377" fmla="*/ 4143708 h 5783873"/>
                  <a:gd name="connsiteX378" fmla="*/ 3768250 w 5257659"/>
                  <a:gd name="connsiteY378" fmla="*/ 4157412 h 5783873"/>
                  <a:gd name="connsiteX379" fmla="*/ 3779473 w 5257659"/>
                  <a:gd name="connsiteY379" fmla="*/ 4141216 h 5783873"/>
                  <a:gd name="connsiteX380" fmla="*/ 3821871 w 5257659"/>
                  <a:gd name="connsiteY380" fmla="*/ 4041549 h 5783873"/>
                  <a:gd name="connsiteX381" fmla="*/ 3804413 w 5257659"/>
                  <a:gd name="connsiteY381" fmla="*/ 4005420 h 5783873"/>
                  <a:gd name="connsiteX382" fmla="*/ 3748297 w 5257659"/>
                  <a:gd name="connsiteY382" fmla="*/ 4032828 h 5783873"/>
                  <a:gd name="connsiteX383" fmla="*/ 3728345 w 5257659"/>
                  <a:gd name="connsiteY383" fmla="*/ 4046532 h 5783873"/>
                  <a:gd name="connsiteX384" fmla="*/ 3722110 w 5257659"/>
                  <a:gd name="connsiteY384" fmla="*/ 4026599 h 5783873"/>
                  <a:gd name="connsiteX385" fmla="*/ 3690935 w 5257659"/>
                  <a:gd name="connsiteY385" fmla="*/ 3874607 h 5783873"/>
                  <a:gd name="connsiteX386" fmla="*/ 3638561 w 5257659"/>
                  <a:gd name="connsiteY386" fmla="*/ 3877098 h 5783873"/>
                  <a:gd name="connsiteX387" fmla="*/ 3566235 w 5257659"/>
                  <a:gd name="connsiteY387" fmla="*/ 3941882 h 5783873"/>
                  <a:gd name="connsiteX388" fmla="*/ 3475203 w 5257659"/>
                  <a:gd name="connsiteY388" fmla="*/ 3955586 h 5783873"/>
                  <a:gd name="connsiteX389" fmla="*/ 3446522 w 5257659"/>
                  <a:gd name="connsiteY389" fmla="*/ 3961815 h 5783873"/>
                  <a:gd name="connsiteX390" fmla="*/ 3441534 w 5257659"/>
                  <a:gd name="connsiteY390" fmla="*/ 4006666 h 5783873"/>
                  <a:gd name="connsiteX391" fmla="*/ 3436546 w 5257659"/>
                  <a:gd name="connsiteY391" fmla="*/ 4031582 h 5783873"/>
                  <a:gd name="connsiteX392" fmla="*/ 3397889 w 5257659"/>
                  <a:gd name="connsiteY392" fmla="*/ 4075187 h 5783873"/>
                  <a:gd name="connsiteX393" fmla="*/ 3369207 w 5257659"/>
                  <a:gd name="connsiteY393" fmla="*/ 4076433 h 5783873"/>
                  <a:gd name="connsiteX394" fmla="*/ 3268200 w 5257659"/>
                  <a:gd name="connsiteY394" fmla="*/ 4096366 h 5783873"/>
                  <a:gd name="connsiteX395" fmla="*/ 3243260 w 5257659"/>
                  <a:gd name="connsiteY395" fmla="*/ 4122529 h 5783873"/>
                  <a:gd name="connsiteX396" fmla="*/ 3212085 w 5257659"/>
                  <a:gd name="connsiteY396" fmla="*/ 4154921 h 5783873"/>
                  <a:gd name="connsiteX397" fmla="*/ 3163451 w 5257659"/>
                  <a:gd name="connsiteY397" fmla="*/ 4173608 h 5783873"/>
                  <a:gd name="connsiteX398" fmla="*/ 3079902 w 5257659"/>
                  <a:gd name="connsiteY398" fmla="*/ 4157412 h 5783873"/>
                  <a:gd name="connsiteX399" fmla="*/ 2985129 w 5257659"/>
                  <a:gd name="connsiteY399" fmla="*/ 4184821 h 5783873"/>
                  <a:gd name="connsiteX400" fmla="*/ 2938990 w 5257659"/>
                  <a:gd name="connsiteY400" fmla="*/ 4169871 h 5783873"/>
                  <a:gd name="connsiteX401" fmla="*/ 2931508 w 5257659"/>
                  <a:gd name="connsiteY401" fmla="*/ 4152429 h 5783873"/>
                  <a:gd name="connsiteX402" fmla="*/ 2881628 w 5257659"/>
                  <a:gd name="connsiteY402" fmla="*/ 4164887 h 5783873"/>
                  <a:gd name="connsiteX403" fmla="*/ 2860429 w 5257659"/>
                  <a:gd name="connsiteY403" fmla="*/ 4166133 h 5783873"/>
                  <a:gd name="connsiteX404" fmla="*/ 2745704 w 5257659"/>
                  <a:gd name="connsiteY404" fmla="*/ 4204754 h 5783873"/>
                  <a:gd name="connsiteX405" fmla="*/ 2642203 w 5257659"/>
                  <a:gd name="connsiteY405" fmla="*/ 4304421 h 5783873"/>
                  <a:gd name="connsiteX406" fmla="*/ 2659661 w 5257659"/>
                  <a:gd name="connsiteY406" fmla="*/ 4349272 h 5783873"/>
                  <a:gd name="connsiteX407" fmla="*/ 2629733 w 5257659"/>
                  <a:gd name="connsiteY407" fmla="*/ 4331830 h 5783873"/>
                  <a:gd name="connsiteX408" fmla="*/ 2584840 w 5257659"/>
                  <a:gd name="connsiteY408" fmla="*/ 4339305 h 5783873"/>
                  <a:gd name="connsiteX409" fmla="*/ 2546183 w 5257659"/>
                  <a:gd name="connsiteY409" fmla="*/ 4354255 h 5783873"/>
                  <a:gd name="connsiteX410" fmla="*/ 2440187 w 5257659"/>
                  <a:gd name="connsiteY410" fmla="*/ 4362976 h 5783873"/>
                  <a:gd name="connsiteX411" fmla="*/ 2422729 w 5257659"/>
                  <a:gd name="connsiteY411" fmla="*/ 4390384 h 5783873"/>
                  <a:gd name="connsiteX412" fmla="*/ 2406519 w 5257659"/>
                  <a:gd name="connsiteY412" fmla="*/ 4426514 h 5783873"/>
                  <a:gd name="connsiteX413" fmla="*/ 2350403 w 5257659"/>
                  <a:gd name="connsiteY413" fmla="*/ 4426514 h 5783873"/>
                  <a:gd name="connsiteX414" fmla="*/ 2275583 w 5257659"/>
                  <a:gd name="connsiteY414" fmla="*/ 4395368 h 5783873"/>
                  <a:gd name="connsiteX415" fmla="*/ 2248149 w 5257659"/>
                  <a:gd name="connsiteY415" fmla="*/ 4386647 h 5783873"/>
                  <a:gd name="connsiteX416" fmla="*/ 2259372 w 5257659"/>
                  <a:gd name="connsiteY416" fmla="*/ 4366713 h 5783873"/>
                  <a:gd name="connsiteX417" fmla="*/ 2291794 w 5257659"/>
                  <a:gd name="connsiteY417" fmla="*/ 4372943 h 5783873"/>
                  <a:gd name="connsiteX418" fmla="*/ 2308005 w 5257659"/>
                  <a:gd name="connsiteY418" fmla="*/ 4381664 h 5783873"/>
                  <a:gd name="connsiteX419" fmla="*/ 2304264 w 5257659"/>
                  <a:gd name="connsiteY419" fmla="*/ 4364222 h 5783873"/>
                  <a:gd name="connsiteX420" fmla="*/ 2298029 w 5257659"/>
                  <a:gd name="connsiteY420" fmla="*/ 4356747 h 5783873"/>
                  <a:gd name="connsiteX421" fmla="*/ 2268101 w 5257659"/>
                  <a:gd name="connsiteY421" fmla="*/ 4330584 h 5783873"/>
                  <a:gd name="connsiteX422" fmla="*/ 2283065 w 5257659"/>
                  <a:gd name="connsiteY422" fmla="*/ 4281996 h 5783873"/>
                  <a:gd name="connsiteX423" fmla="*/ 2271842 w 5257659"/>
                  <a:gd name="connsiteY423" fmla="*/ 4217213 h 5783873"/>
                  <a:gd name="connsiteX424" fmla="*/ 2214479 w 5257659"/>
                  <a:gd name="connsiteY424" fmla="*/ 4222196 h 5783873"/>
                  <a:gd name="connsiteX425" fmla="*/ 2200762 w 5257659"/>
                  <a:gd name="connsiteY425" fmla="*/ 4225933 h 5783873"/>
                  <a:gd name="connsiteX426" fmla="*/ 2199515 w 5257659"/>
                  <a:gd name="connsiteY426" fmla="*/ 4161150 h 5783873"/>
                  <a:gd name="connsiteX427" fmla="*/ 2200762 w 5257659"/>
                  <a:gd name="connsiteY427" fmla="*/ 4139970 h 5783873"/>
                  <a:gd name="connsiteX428" fmla="*/ 2184551 w 5257659"/>
                  <a:gd name="connsiteY428" fmla="*/ 4090137 h 5783873"/>
                  <a:gd name="connsiteX429" fmla="*/ 2160858 w 5257659"/>
                  <a:gd name="connsiteY429" fmla="*/ 4021616 h 5783873"/>
                  <a:gd name="connsiteX430" fmla="*/ 2144647 w 5257659"/>
                  <a:gd name="connsiteY430" fmla="*/ 3979257 h 5783873"/>
                  <a:gd name="connsiteX431" fmla="*/ 2094767 w 5257659"/>
                  <a:gd name="connsiteY431" fmla="*/ 3929423 h 5783873"/>
                  <a:gd name="connsiteX432" fmla="*/ 2003735 w 5257659"/>
                  <a:gd name="connsiteY432" fmla="*/ 3819790 h 5783873"/>
                  <a:gd name="connsiteX433" fmla="*/ 1998747 w 5257659"/>
                  <a:gd name="connsiteY433" fmla="*/ 3743793 h 5783873"/>
                  <a:gd name="connsiteX434" fmla="*/ 2006229 w 5257659"/>
                  <a:gd name="connsiteY434" fmla="*/ 3700189 h 5783873"/>
                  <a:gd name="connsiteX435" fmla="*/ 1999994 w 5257659"/>
                  <a:gd name="connsiteY435" fmla="*/ 3659076 h 5783873"/>
                  <a:gd name="connsiteX436" fmla="*/ 1987524 w 5257659"/>
                  <a:gd name="connsiteY436" fmla="*/ 3637897 h 5783873"/>
                  <a:gd name="connsiteX437" fmla="*/ 1966325 w 5257659"/>
                  <a:gd name="connsiteY437" fmla="*/ 3650355 h 5783873"/>
                  <a:gd name="connsiteX438" fmla="*/ 1945126 w 5257659"/>
                  <a:gd name="connsiteY438" fmla="*/ 3750022 h 5783873"/>
                  <a:gd name="connsiteX439" fmla="*/ 1936397 w 5257659"/>
                  <a:gd name="connsiteY439" fmla="*/ 3808577 h 5783873"/>
                  <a:gd name="connsiteX440" fmla="*/ 1927668 w 5257659"/>
                  <a:gd name="connsiteY440" fmla="*/ 3857165 h 5783873"/>
                  <a:gd name="connsiteX441" fmla="*/ 1897740 w 5257659"/>
                  <a:gd name="connsiteY441" fmla="*/ 3905753 h 5783873"/>
                  <a:gd name="connsiteX442" fmla="*/ 1869059 w 5257659"/>
                  <a:gd name="connsiteY442" fmla="*/ 3895786 h 5783873"/>
                  <a:gd name="connsiteX443" fmla="*/ 1831648 w 5257659"/>
                  <a:gd name="connsiteY443" fmla="*/ 3870869 h 5783873"/>
                  <a:gd name="connsiteX444" fmla="*/ 1769298 w 5257659"/>
                  <a:gd name="connsiteY444" fmla="*/ 3812315 h 5783873"/>
                  <a:gd name="connsiteX445" fmla="*/ 1729394 w 5257659"/>
                  <a:gd name="connsiteY445" fmla="*/ 3840969 h 5783873"/>
                  <a:gd name="connsiteX446" fmla="*/ 1683255 w 5257659"/>
                  <a:gd name="connsiteY446" fmla="*/ 3821035 h 5783873"/>
                  <a:gd name="connsiteX447" fmla="*/ 1678267 w 5257659"/>
                  <a:gd name="connsiteY447" fmla="*/ 3807331 h 5783873"/>
                  <a:gd name="connsiteX448" fmla="*/ 1684501 w 5257659"/>
                  <a:gd name="connsiteY448" fmla="*/ 3741302 h 5783873"/>
                  <a:gd name="connsiteX449" fmla="*/ 1679513 w 5257659"/>
                  <a:gd name="connsiteY449" fmla="*/ 3723860 h 5783873"/>
                  <a:gd name="connsiteX450" fmla="*/ 1670785 w 5257659"/>
                  <a:gd name="connsiteY450" fmla="*/ 3680255 h 5783873"/>
                  <a:gd name="connsiteX451" fmla="*/ 1672031 w 5257659"/>
                  <a:gd name="connsiteY451" fmla="*/ 3609243 h 5783873"/>
                  <a:gd name="connsiteX452" fmla="*/ 1678267 w 5257659"/>
                  <a:gd name="connsiteY452" fmla="*/ 3554426 h 5783873"/>
                  <a:gd name="connsiteX453" fmla="*/ 1664549 w 5257659"/>
                  <a:gd name="connsiteY453" fmla="*/ 3505838 h 5783873"/>
                  <a:gd name="connsiteX454" fmla="*/ 1644597 w 5257659"/>
                  <a:gd name="connsiteY454" fmla="*/ 3474692 h 5783873"/>
                  <a:gd name="connsiteX455" fmla="*/ 1603446 w 5257659"/>
                  <a:gd name="connsiteY455" fmla="*/ 3331420 h 5783873"/>
                  <a:gd name="connsiteX456" fmla="*/ 1559801 w 5257659"/>
                  <a:gd name="connsiteY456" fmla="*/ 3320208 h 5783873"/>
                  <a:gd name="connsiteX457" fmla="*/ 1521144 w 5257659"/>
                  <a:gd name="connsiteY457" fmla="*/ 3323945 h 5783873"/>
                  <a:gd name="connsiteX458" fmla="*/ 1513662 w 5257659"/>
                  <a:gd name="connsiteY458" fmla="*/ 3295291 h 5783873"/>
                  <a:gd name="connsiteX459" fmla="*/ 1478745 w 5257659"/>
                  <a:gd name="connsiteY459" fmla="*/ 3196869 h 5783873"/>
                  <a:gd name="connsiteX460" fmla="*/ 1438841 w 5257659"/>
                  <a:gd name="connsiteY460" fmla="*/ 3129594 h 5783873"/>
                  <a:gd name="connsiteX461" fmla="*/ 1397690 w 5257659"/>
                  <a:gd name="connsiteY461" fmla="*/ 3095956 h 5783873"/>
                  <a:gd name="connsiteX462" fmla="*/ 1387714 w 5257659"/>
                  <a:gd name="connsiteY462" fmla="*/ 3095956 h 5783873"/>
                  <a:gd name="connsiteX463" fmla="*/ 1299177 w 5257659"/>
                  <a:gd name="connsiteY463" fmla="*/ 2950193 h 5783873"/>
                  <a:gd name="connsiteX464" fmla="*/ 1320376 w 5257659"/>
                  <a:gd name="connsiteY464" fmla="*/ 2911572 h 5783873"/>
                  <a:gd name="connsiteX465" fmla="*/ 1279225 w 5257659"/>
                  <a:gd name="connsiteY465" fmla="*/ 2911572 h 5783873"/>
                  <a:gd name="connsiteX466" fmla="*/ 1240567 w 5257659"/>
                  <a:gd name="connsiteY466" fmla="*/ 2896622 h 5783873"/>
                  <a:gd name="connsiteX467" fmla="*/ 1201910 w 5257659"/>
                  <a:gd name="connsiteY467" fmla="*/ 2902851 h 5783873"/>
                  <a:gd name="connsiteX468" fmla="*/ 1191934 w 5257659"/>
                  <a:gd name="connsiteY468" fmla="*/ 2953931 h 5783873"/>
                  <a:gd name="connsiteX469" fmla="*/ 1236826 w 5257659"/>
                  <a:gd name="connsiteY469" fmla="*/ 3000027 h 5783873"/>
                  <a:gd name="connsiteX470" fmla="*/ 1251790 w 5257659"/>
                  <a:gd name="connsiteY470" fmla="*/ 3012485 h 5783873"/>
                  <a:gd name="connsiteX471" fmla="*/ 1268001 w 5257659"/>
                  <a:gd name="connsiteY471" fmla="*/ 3043631 h 5783873"/>
                  <a:gd name="connsiteX472" fmla="*/ 1236826 w 5257659"/>
                  <a:gd name="connsiteY472" fmla="*/ 3039894 h 5783873"/>
                  <a:gd name="connsiteX473" fmla="*/ 1200663 w 5257659"/>
                  <a:gd name="connsiteY473" fmla="*/ 3041139 h 5783873"/>
                  <a:gd name="connsiteX474" fmla="*/ 1104643 w 5257659"/>
                  <a:gd name="connsiteY474" fmla="*/ 3048614 h 5783873"/>
                  <a:gd name="connsiteX475" fmla="*/ 1077209 w 5257659"/>
                  <a:gd name="connsiteY475" fmla="*/ 3051106 h 5783873"/>
                  <a:gd name="connsiteX476" fmla="*/ 1029823 w 5257659"/>
                  <a:gd name="connsiteY476" fmla="*/ 3058581 h 5783873"/>
                  <a:gd name="connsiteX477" fmla="*/ 1011118 w 5257659"/>
                  <a:gd name="connsiteY477" fmla="*/ 3043631 h 5783873"/>
                  <a:gd name="connsiteX478" fmla="*/ 1028576 w 5257659"/>
                  <a:gd name="connsiteY478" fmla="*/ 3024944 h 5783873"/>
                  <a:gd name="connsiteX479" fmla="*/ 1082197 w 5257659"/>
                  <a:gd name="connsiteY479" fmla="*/ 2952685 h 5783873"/>
                  <a:gd name="connsiteX480" fmla="*/ 1093421 w 5257659"/>
                  <a:gd name="connsiteY480" fmla="*/ 2924030 h 5783873"/>
                  <a:gd name="connsiteX481" fmla="*/ 1135819 w 5257659"/>
                  <a:gd name="connsiteY481" fmla="*/ 2862984 h 5783873"/>
                  <a:gd name="connsiteX482" fmla="*/ 1186946 w 5257659"/>
                  <a:gd name="connsiteY482" fmla="*/ 2845543 h 5783873"/>
                  <a:gd name="connsiteX483" fmla="*/ 1279225 w 5257659"/>
                  <a:gd name="connsiteY483" fmla="*/ 2881672 h 5783873"/>
                  <a:gd name="connsiteX484" fmla="*/ 1300423 w 5257659"/>
                  <a:gd name="connsiteY484" fmla="*/ 2879180 h 5783873"/>
                  <a:gd name="connsiteX485" fmla="*/ 1304165 w 5257659"/>
                  <a:gd name="connsiteY485" fmla="*/ 2841805 h 5783873"/>
                  <a:gd name="connsiteX486" fmla="*/ 1306659 w 5257659"/>
                  <a:gd name="connsiteY486" fmla="*/ 2799446 h 5783873"/>
                  <a:gd name="connsiteX487" fmla="*/ 1341575 w 5257659"/>
                  <a:gd name="connsiteY487" fmla="*/ 2798201 h 5783873"/>
                  <a:gd name="connsiteX488" fmla="*/ 1378985 w 5257659"/>
                  <a:gd name="connsiteY488" fmla="*/ 2814397 h 5783873"/>
                  <a:gd name="connsiteX489" fmla="*/ 1516156 w 5257659"/>
                  <a:gd name="connsiteY489" fmla="*/ 2828101 h 5783873"/>
                  <a:gd name="connsiteX490" fmla="*/ 1568530 w 5257659"/>
                  <a:gd name="connsiteY490" fmla="*/ 2839313 h 5783873"/>
                  <a:gd name="connsiteX491" fmla="*/ 1559801 w 5257659"/>
                  <a:gd name="connsiteY491" fmla="*/ 2773284 h 5783873"/>
                  <a:gd name="connsiteX492" fmla="*/ 1561048 w 5257659"/>
                  <a:gd name="connsiteY492" fmla="*/ 2770792 h 5783873"/>
                  <a:gd name="connsiteX493" fmla="*/ 1527379 w 5257659"/>
                  <a:gd name="connsiteY493" fmla="*/ 2701025 h 5783873"/>
                  <a:gd name="connsiteX494" fmla="*/ 1493709 w 5257659"/>
                  <a:gd name="connsiteY494" fmla="*/ 2688567 h 5783873"/>
                  <a:gd name="connsiteX495" fmla="*/ 1499945 w 5257659"/>
                  <a:gd name="connsiteY495" fmla="*/ 2676108 h 5783873"/>
                  <a:gd name="connsiteX496" fmla="*/ 1512415 w 5257659"/>
                  <a:gd name="connsiteY496" fmla="*/ 2643716 h 5783873"/>
                  <a:gd name="connsiteX497" fmla="*/ 1478745 w 5257659"/>
                  <a:gd name="connsiteY497" fmla="*/ 2643716 h 5783873"/>
                  <a:gd name="connsiteX498" fmla="*/ 1448817 w 5257659"/>
                  <a:gd name="connsiteY498" fmla="*/ 2676108 h 5783873"/>
                  <a:gd name="connsiteX499" fmla="*/ 1442582 w 5257659"/>
                  <a:gd name="connsiteY499" fmla="*/ 2719713 h 5783873"/>
                  <a:gd name="connsiteX500" fmla="*/ 1398937 w 5257659"/>
                  <a:gd name="connsiteY500" fmla="*/ 2722204 h 5783873"/>
                  <a:gd name="connsiteX501" fmla="*/ 1393949 w 5257659"/>
                  <a:gd name="connsiteY501" fmla="*/ 2693550 h 5783873"/>
                  <a:gd name="connsiteX502" fmla="*/ 1393949 w 5257659"/>
                  <a:gd name="connsiteY502" fmla="*/ 2600112 h 5783873"/>
                  <a:gd name="connsiteX503" fmla="*/ 1427618 w 5257659"/>
                  <a:gd name="connsiteY503" fmla="*/ 2555262 h 5783873"/>
                  <a:gd name="connsiteX504" fmla="*/ 1455052 w 5257659"/>
                  <a:gd name="connsiteY504" fmla="*/ 2547787 h 5783873"/>
                  <a:gd name="connsiteX505" fmla="*/ 1492463 w 5257659"/>
                  <a:gd name="connsiteY505" fmla="*/ 2512903 h 5783873"/>
                  <a:gd name="connsiteX506" fmla="*/ 1463781 w 5257659"/>
                  <a:gd name="connsiteY506" fmla="*/ 2459332 h 5783873"/>
                  <a:gd name="connsiteX507" fmla="*/ 1340328 w 5257659"/>
                  <a:gd name="connsiteY507" fmla="*/ 2357173 h 5783873"/>
                  <a:gd name="connsiteX508" fmla="*/ 1306659 w 5257659"/>
                  <a:gd name="connsiteY508" fmla="*/ 2324781 h 5783873"/>
                  <a:gd name="connsiteX509" fmla="*/ 1301671 w 5257659"/>
                  <a:gd name="connsiteY509" fmla="*/ 2299864 h 5783873"/>
                  <a:gd name="connsiteX510" fmla="*/ 1321623 w 5257659"/>
                  <a:gd name="connsiteY510" fmla="*/ 2191476 h 5783873"/>
                  <a:gd name="connsiteX511" fmla="*/ 1352798 w 5257659"/>
                  <a:gd name="connsiteY511" fmla="*/ 2146626 h 5783873"/>
                  <a:gd name="connsiteX512" fmla="*/ 1370256 w 5257659"/>
                  <a:gd name="connsiteY512" fmla="*/ 2126693 h 5783873"/>
                  <a:gd name="connsiteX513" fmla="*/ 1345316 w 5257659"/>
                  <a:gd name="connsiteY513" fmla="*/ 2119218 h 5783873"/>
                  <a:gd name="connsiteX514" fmla="*/ 1306659 w 5257659"/>
                  <a:gd name="connsiteY514" fmla="*/ 2124201 h 5783873"/>
                  <a:gd name="connsiteX515" fmla="*/ 1280471 w 5257659"/>
                  <a:gd name="connsiteY515" fmla="*/ 2110497 h 5783873"/>
                  <a:gd name="connsiteX516" fmla="*/ 1240567 w 5257659"/>
                  <a:gd name="connsiteY516" fmla="*/ 2090563 h 5783873"/>
                  <a:gd name="connsiteX517" fmla="*/ 1198169 w 5257659"/>
                  <a:gd name="connsiteY517" fmla="*/ 2069384 h 5783873"/>
                  <a:gd name="connsiteX518" fmla="*/ 1225603 w 5257659"/>
                  <a:gd name="connsiteY518" fmla="*/ 2045713 h 5783873"/>
                  <a:gd name="connsiteX519" fmla="*/ 1234332 w 5257659"/>
                  <a:gd name="connsiteY519" fmla="*/ 2043221 h 5783873"/>
                  <a:gd name="connsiteX520" fmla="*/ 1300423 w 5257659"/>
                  <a:gd name="connsiteY520" fmla="*/ 1979684 h 5783873"/>
                  <a:gd name="connsiteX521" fmla="*/ 1300423 w 5257659"/>
                  <a:gd name="connsiteY521" fmla="*/ 1931096 h 5783873"/>
                  <a:gd name="connsiteX522" fmla="*/ 1290447 w 5257659"/>
                  <a:gd name="connsiteY522" fmla="*/ 1919883 h 5783873"/>
                  <a:gd name="connsiteX523" fmla="*/ 1297929 w 5257659"/>
                  <a:gd name="connsiteY523" fmla="*/ 1899950 h 5783873"/>
                  <a:gd name="connsiteX524" fmla="*/ 1320376 w 5257659"/>
                  <a:gd name="connsiteY524" fmla="*/ 1904933 h 5783873"/>
                  <a:gd name="connsiteX525" fmla="*/ 1433853 w 5257659"/>
                  <a:gd name="connsiteY525" fmla="*/ 1871295 h 5783873"/>
                  <a:gd name="connsiteX526" fmla="*/ 1423877 w 5257659"/>
                  <a:gd name="connsiteY526" fmla="*/ 1855100 h 5783873"/>
                  <a:gd name="connsiteX527" fmla="*/ 1385220 w 5257659"/>
                  <a:gd name="connsiteY527" fmla="*/ 1858837 h 5783873"/>
                  <a:gd name="connsiteX528" fmla="*/ 1341575 w 5257659"/>
                  <a:gd name="connsiteY528" fmla="*/ 1881262 h 5783873"/>
                  <a:gd name="connsiteX529" fmla="*/ 1284213 w 5257659"/>
                  <a:gd name="connsiteY529" fmla="*/ 1827691 h 5783873"/>
                  <a:gd name="connsiteX530" fmla="*/ 1270495 w 5257659"/>
                  <a:gd name="connsiteY530" fmla="*/ 1806512 h 5783873"/>
                  <a:gd name="connsiteX531" fmla="*/ 1248049 w 5257659"/>
                  <a:gd name="connsiteY531" fmla="*/ 1754186 h 5783873"/>
                  <a:gd name="connsiteX532" fmla="*/ 1319129 w 5257659"/>
                  <a:gd name="connsiteY532" fmla="*/ 1708090 h 5783873"/>
                  <a:gd name="connsiteX533" fmla="*/ 1344069 w 5257659"/>
                  <a:gd name="connsiteY533" fmla="*/ 1706845 h 5783873"/>
                  <a:gd name="connsiteX534" fmla="*/ 1370256 w 5257659"/>
                  <a:gd name="connsiteY534" fmla="*/ 1638323 h 5783873"/>
                  <a:gd name="connsiteX535" fmla="*/ 1350304 w 5257659"/>
                  <a:gd name="connsiteY535" fmla="*/ 1623373 h 5783873"/>
                  <a:gd name="connsiteX536" fmla="*/ 1321623 w 5257659"/>
                  <a:gd name="connsiteY536" fmla="*/ 1622127 h 5783873"/>
                  <a:gd name="connsiteX537" fmla="*/ 1199416 w 5257659"/>
                  <a:gd name="connsiteY537" fmla="*/ 1584752 h 5783873"/>
                  <a:gd name="connsiteX538" fmla="*/ 1193181 w 5257659"/>
                  <a:gd name="connsiteY538" fmla="*/ 1562327 h 5783873"/>
                  <a:gd name="connsiteX539" fmla="*/ 1238073 w 5257659"/>
                  <a:gd name="connsiteY539" fmla="*/ 1543639 h 5783873"/>
                  <a:gd name="connsiteX540" fmla="*/ 1360280 w 5257659"/>
                  <a:gd name="connsiteY540" fmla="*/ 1608423 h 5783873"/>
                  <a:gd name="connsiteX541" fmla="*/ 1425124 w 5257659"/>
                  <a:gd name="connsiteY541" fmla="*/ 1589736 h 5783873"/>
                  <a:gd name="connsiteX542" fmla="*/ 1450064 w 5257659"/>
                  <a:gd name="connsiteY542" fmla="*/ 1518723 h 5783873"/>
                  <a:gd name="connsiteX543" fmla="*/ 1468769 w 5257659"/>
                  <a:gd name="connsiteY543" fmla="*/ 1472627 h 5783873"/>
                  <a:gd name="connsiteX544" fmla="*/ 1497451 w 5257659"/>
                  <a:gd name="connsiteY544" fmla="*/ 1472627 h 5783873"/>
                  <a:gd name="connsiteX545" fmla="*/ 1508674 w 5257659"/>
                  <a:gd name="connsiteY545" fmla="*/ 1473872 h 5783873"/>
                  <a:gd name="connsiteX546" fmla="*/ 1585988 w 5257659"/>
                  <a:gd name="connsiteY546" fmla="*/ 1462660 h 5783873"/>
                  <a:gd name="connsiteX547" fmla="*/ 1650833 w 5257659"/>
                  <a:gd name="connsiteY547" fmla="*/ 1434005 h 5783873"/>
                  <a:gd name="connsiteX548" fmla="*/ 1654573 w 5257659"/>
                  <a:gd name="connsiteY548" fmla="*/ 1410335 h 5783873"/>
                  <a:gd name="connsiteX549" fmla="*/ 1593470 w 5257659"/>
                  <a:gd name="connsiteY549" fmla="*/ 1356763 h 5783873"/>
                  <a:gd name="connsiteX550" fmla="*/ 1556060 w 5257659"/>
                  <a:gd name="connsiteY550" fmla="*/ 1264571 h 5783873"/>
                  <a:gd name="connsiteX551" fmla="*/ 1573518 w 5257659"/>
                  <a:gd name="connsiteY551" fmla="*/ 1252113 h 5783873"/>
                  <a:gd name="connsiteX552" fmla="*/ 1613422 w 5257659"/>
                  <a:gd name="connsiteY552" fmla="*/ 1214738 h 5783873"/>
                  <a:gd name="connsiteX553" fmla="*/ 1674525 w 5257659"/>
                  <a:gd name="connsiteY553" fmla="*/ 1101366 h 5783873"/>
                  <a:gd name="connsiteX554" fmla="*/ 1728147 w 5257659"/>
                  <a:gd name="connsiteY554" fmla="*/ 1081433 h 5783873"/>
                  <a:gd name="connsiteX555" fmla="*/ 1815437 w 5257659"/>
                  <a:gd name="connsiteY555" fmla="*/ 1015403 h 5783873"/>
                  <a:gd name="connsiteX556" fmla="*/ 1815371 w 5257659"/>
                  <a:gd name="connsiteY556" fmla="*/ 1016781 h 5783873"/>
                  <a:gd name="connsiteX557" fmla="*/ 1815381 w 5257659"/>
                  <a:gd name="connsiteY557" fmla="*/ 1016766 h 5783873"/>
                  <a:gd name="connsiteX558" fmla="*/ 1927542 w 5257659"/>
                  <a:gd name="connsiteY558" fmla="*/ 899449 h 5783873"/>
                  <a:gd name="connsiteX559" fmla="*/ 1942497 w 5257659"/>
                  <a:gd name="connsiteY559" fmla="*/ 863255 h 5783873"/>
                  <a:gd name="connsiteX560" fmla="*/ 1973497 w 5257659"/>
                  <a:gd name="connsiteY560" fmla="*/ 825033 h 5783873"/>
                  <a:gd name="connsiteX561" fmla="*/ 4688638 w 5257659"/>
                  <a:gd name="connsiteY561" fmla="*/ 328515 h 5783873"/>
                  <a:gd name="connsiteX562" fmla="*/ 4847115 w 5257659"/>
                  <a:gd name="connsiteY562" fmla="*/ 493008 h 5783873"/>
                  <a:gd name="connsiteX563" fmla="*/ 4899525 w 5257659"/>
                  <a:gd name="connsiteY563" fmla="*/ 540362 h 5783873"/>
                  <a:gd name="connsiteX564" fmla="*/ 4905764 w 5257659"/>
                  <a:gd name="connsiteY564" fmla="*/ 540362 h 5783873"/>
                  <a:gd name="connsiteX565" fmla="*/ 4913251 w 5257659"/>
                  <a:gd name="connsiteY565" fmla="*/ 546593 h 5783873"/>
                  <a:gd name="connsiteX566" fmla="*/ 5016823 w 5257659"/>
                  <a:gd name="connsiteY566" fmla="*/ 647532 h 5783873"/>
                  <a:gd name="connsiteX567" fmla="*/ 5051763 w 5257659"/>
                  <a:gd name="connsiteY567" fmla="*/ 681178 h 5783873"/>
                  <a:gd name="connsiteX568" fmla="*/ 5218975 w 5257659"/>
                  <a:gd name="connsiteY568" fmla="*/ 899256 h 5783873"/>
                  <a:gd name="connsiteX569" fmla="*/ 5243932 w 5257659"/>
                  <a:gd name="connsiteY569" fmla="*/ 937887 h 5783873"/>
                  <a:gd name="connsiteX570" fmla="*/ 5257659 w 5257659"/>
                  <a:gd name="connsiteY570" fmla="*/ 962810 h 5783873"/>
                  <a:gd name="connsiteX571" fmla="*/ 5250172 w 5257659"/>
                  <a:gd name="connsiteY571" fmla="*/ 1083687 h 5783873"/>
                  <a:gd name="connsiteX572" fmla="*/ 5236445 w 5257659"/>
                  <a:gd name="connsiteY572" fmla="*/ 1123564 h 5783873"/>
                  <a:gd name="connsiteX573" fmla="*/ 5051763 w 5257659"/>
                  <a:gd name="connsiteY573" fmla="*/ 1168426 h 5783873"/>
                  <a:gd name="connsiteX574" fmla="*/ 4956926 w 5257659"/>
                  <a:gd name="connsiteY574" fmla="*/ 1202072 h 5783873"/>
                  <a:gd name="connsiteX575" fmla="*/ 4951935 w 5257659"/>
                  <a:gd name="connsiteY575" fmla="*/ 1226996 h 5783873"/>
                  <a:gd name="connsiteX576" fmla="*/ 4969405 w 5257659"/>
                  <a:gd name="connsiteY576" fmla="*/ 1251919 h 5783873"/>
                  <a:gd name="connsiteX577" fmla="*/ 4976892 w 5257659"/>
                  <a:gd name="connsiteY577" fmla="*/ 1274350 h 5783873"/>
                  <a:gd name="connsiteX578" fmla="*/ 4953183 w 5257659"/>
                  <a:gd name="connsiteY578" fmla="*/ 1275596 h 5783873"/>
                  <a:gd name="connsiteX579" fmla="*/ 4887046 w 5257659"/>
                  <a:gd name="connsiteY579" fmla="*/ 1289304 h 5783873"/>
                  <a:gd name="connsiteX580" fmla="*/ 4892038 w 5257659"/>
                  <a:gd name="connsiteY580" fmla="*/ 1325442 h 5783873"/>
                  <a:gd name="connsiteX581" fmla="*/ 4958174 w 5257659"/>
                  <a:gd name="connsiteY581" fmla="*/ 1395227 h 5783873"/>
                  <a:gd name="connsiteX582" fmla="*/ 4971900 w 5257659"/>
                  <a:gd name="connsiteY582" fmla="*/ 1511120 h 5783873"/>
                  <a:gd name="connsiteX583" fmla="*/ 4994362 w 5257659"/>
                  <a:gd name="connsiteY583" fmla="*/ 1550997 h 5783873"/>
                  <a:gd name="connsiteX584" fmla="*/ 5030549 w 5257659"/>
                  <a:gd name="connsiteY584" fmla="*/ 1503643 h 5783873"/>
                  <a:gd name="connsiteX585" fmla="*/ 5061746 w 5257659"/>
                  <a:gd name="connsiteY585" fmla="*/ 1474981 h 5783873"/>
                  <a:gd name="connsiteX586" fmla="*/ 5127882 w 5257659"/>
                  <a:gd name="connsiteY586" fmla="*/ 1487443 h 5783873"/>
                  <a:gd name="connsiteX587" fmla="*/ 5160326 w 5257659"/>
                  <a:gd name="connsiteY587" fmla="*/ 1507381 h 5783873"/>
                  <a:gd name="connsiteX588" fmla="*/ 5134121 w 5257659"/>
                  <a:gd name="connsiteY588" fmla="*/ 1529812 h 5783873"/>
                  <a:gd name="connsiteX589" fmla="*/ 5056754 w 5257659"/>
                  <a:gd name="connsiteY589" fmla="*/ 1603336 h 5783873"/>
                  <a:gd name="connsiteX590" fmla="*/ 5033045 w 5257659"/>
                  <a:gd name="connsiteY590" fmla="*/ 1639474 h 5783873"/>
                  <a:gd name="connsiteX591" fmla="*/ 4956926 w 5257659"/>
                  <a:gd name="connsiteY591" fmla="*/ 1668136 h 5783873"/>
                  <a:gd name="connsiteX592" fmla="*/ 4925730 w 5257659"/>
                  <a:gd name="connsiteY592" fmla="*/ 1680597 h 5783873"/>
                  <a:gd name="connsiteX593" fmla="*/ 4933217 w 5257659"/>
                  <a:gd name="connsiteY593" fmla="*/ 1698044 h 5783873"/>
                  <a:gd name="connsiteX594" fmla="*/ 4950687 w 5257659"/>
                  <a:gd name="connsiteY594" fmla="*/ 1696797 h 5783873"/>
                  <a:gd name="connsiteX595" fmla="*/ 5021814 w 5257659"/>
                  <a:gd name="connsiteY595" fmla="*/ 1731690 h 5783873"/>
                  <a:gd name="connsiteX596" fmla="*/ 5019319 w 5257659"/>
                  <a:gd name="connsiteY596" fmla="*/ 1801475 h 5783873"/>
                  <a:gd name="connsiteX597" fmla="*/ 4908260 w 5257659"/>
                  <a:gd name="connsiteY597" fmla="*/ 1932321 h 5783873"/>
                  <a:gd name="connsiteX598" fmla="*/ 4895781 w 5257659"/>
                  <a:gd name="connsiteY598" fmla="*/ 1949768 h 5783873"/>
                  <a:gd name="connsiteX599" fmla="*/ 4920738 w 5257659"/>
                  <a:gd name="connsiteY599" fmla="*/ 1962229 h 5783873"/>
                  <a:gd name="connsiteX600" fmla="*/ 4946943 w 5257659"/>
                  <a:gd name="connsiteY600" fmla="*/ 1963475 h 5783873"/>
                  <a:gd name="connsiteX601" fmla="*/ 4935713 w 5257659"/>
                  <a:gd name="connsiteY601" fmla="*/ 1989645 h 5783873"/>
                  <a:gd name="connsiteX602" fmla="*/ 4925730 w 5257659"/>
                  <a:gd name="connsiteY602" fmla="*/ 2060676 h 5783873"/>
                  <a:gd name="connsiteX603" fmla="*/ 4979387 w 5257659"/>
                  <a:gd name="connsiteY603" fmla="*/ 2110522 h 5783873"/>
                  <a:gd name="connsiteX604" fmla="*/ 5014327 w 5257659"/>
                  <a:gd name="connsiteY604" fmla="*/ 2175322 h 5783873"/>
                  <a:gd name="connsiteX605" fmla="*/ 5031797 w 5257659"/>
                  <a:gd name="connsiteY605" fmla="*/ 2251338 h 5783873"/>
                  <a:gd name="connsiteX606" fmla="*/ 5030549 w 5257659"/>
                  <a:gd name="connsiteY606" fmla="*/ 2291215 h 5783873"/>
                  <a:gd name="connsiteX607" fmla="*/ 5039284 w 5257659"/>
                  <a:gd name="connsiteY607" fmla="*/ 2332338 h 5783873"/>
                  <a:gd name="connsiteX608" fmla="*/ 5065489 w 5257659"/>
                  <a:gd name="connsiteY608" fmla="*/ 2361000 h 5783873"/>
                  <a:gd name="connsiteX609" fmla="*/ 5109164 w 5257659"/>
                  <a:gd name="connsiteY609" fmla="*/ 2377200 h 5783873"/>
                  <a:gd name="connsiteX610" fmla="*/ 5162822 w 5257659"/>
                  <a:gd name="connsiteY610" fmla="*/ 2373462 h 5783873"/>
                  <a:gd name="connsiteX611" fmla="*/ 5171557 w 5257659"/>
                  <a:gd name="connsiteY611" fmla="*/ 2378446 h 5783873"/>
                  <a:gd name="connsiteX612" fmla="*/ 5187779 w 5257659"/>
                  <a:gd name="connsiteY612" fmla="*/ 2433277 h 5783873"/>
                  <a:gd name="connsiteX613" fmla="*/ 5161574 w 5257659"/>
                  <a:gd name="connsiteY613" fmla="*/ 2483124 h 5783873"/>
                  <a:gd name="connsiteX614" fmla="*/ 5155335 w 5257659"/>
                  <a:gd name="connsiteY614" fmla="*/ 2504308 h 5783873"/>
                  <a:gd name="connsiteX615" fmla="*/ 5141608 w 5257659"/>
                  <a:gd name="connsiteY615" fmla="*/ 2555401 h 5783873"/>
                  <a:gd name="connsiteX616" fmla="*/ 5136617 w 5257659"/>
                  <a:gd name="connsiteY616" fmla="*/ 2569109 h 5783873"/>
                  <a:gd name="connsiteX617" fmla="*/ 5222719 w 5257659"/>
                  <a:gd name="connsiteY617" fmla="*/ 2611478 h 5783873"/>
                  <a:gd name="connsiteX618" fmla="*/ 5236445 w 5257659"/>
                  <a:gd name="connsiteY618" fmla="*/ 2613970 h 5783873"/>
                  <a:gd name="connsiteX619" fmla="*/ 5181540 w 5257659"/>
                  <a:gd name="connsiteY619" fmla="*/ 2665063 h 5783873"/>
                  <a:gd name="connsiteX620" fmla="*/ 5176548 w 5257659"/>
                  <a:gd name="connsiteY620" fmla="*/ 2729863 h 5783873"/>
                  <a:gd name="connsiteX621" fmla="*/ 5174053 w 5257659"/>
                  <a:gd name="connsiteY621" fmla="*/ 2817094 h 5783873"/>
                  <a:gd name="connsiteX622" fmla="*/ 5161574 w 5257659"/>
                  <a:gd name="connsiteY622" fmla="*/ 2840771 h 5783873"/>
                  <a:gd name="connsiteX623" fmla="*/ 5161574 w 5257659"/>
                  <a:gd name="connsiteY623" fmla="*/ 2858217 h 5783873"/>
                  <a:gd name="connsiteX624" fmla="*/ 5179044 w 5257659"/>
                  <a:gd name="connsiteY624" fmla="*/ 2855725 h 5783873"/>
                  <a:gd name="connsiteX625" fmla="*/ 5204001 w 5257659"/>
                  <a:gd name="connsiteY625" fmla="*/ 2847002 h 5783873"/>
                  <a:gd name="connsiteX626" fmla="*/ 5205249 w 5257659"/>
                  <a:gd name="connsiteY626" fmla="*/ 2874417 h 5783873"/>
                  <a:gd name="connsiteX627" fmla="*/ 5230206 w 5257659"/>
                  <a:gd name="connsiteY627" fmla="*/ 2974110 h 5783873"/>
                  <a:gd name="connsiteX628" fmla="*/ 5253915 w 5257659"/>
                  <a:gd name="connsiteY628" fmla="*/ 3060095 h 5783873"/>
                  <a:gd name="connsiteX629" fmla="*/ 5218975 w 5257659"/>
                  <a:gd name="connsiteY629" fmla="*/ 3091249 h 5783873"/>
                  <a:gd name="connsiteX630" fmla="*/ 5216480 w 5257659"/>
                  <a:gd name="connsiteY630" fmla="*/ 3065080 h 5783873"/>
                  <a:gd name="connsiteX631" fmla="*/ 5199010 w 5257659"/>
                  <a:gd name="connsiteY631" fmla="*/ 3050126 h 5783873"/>
                  <a:gd name="connsiteX632" fmla="*/ 5191523 w 5257659"/>
                  <a:gd name="connsiteY632" fmla="*/ 3067572 h 5783873"/>
                  <a:gd name="connsiteX633" fmla="*/ 5181540 w 5257659"/>
                  <a:gd name="connsiteY633" fmla="*/ 3114926 h 5783873"/>
                  <a:gd name="connsiteX634" fmla="*/ 5186531 w 5257659"/>
                  <a:gd name="connsiteY634" fmla="*/ 3142342 h 5783873"/>
                  <a:gd name="connsiteX635" fmla="*/ 5196514 w 5257659"/>
                  <a:gd name="connsiteY635" fmla="*/ 3184711 h 5783873"/>
                  <a:gd name="connsiteX636" fmla="*/ 5160326 w 5257659"/>
                  <a:gd name="connsiteY636" fmla="*/ 3138603 h 5783873"/>
                  <a:gd name="connsiteX637" fmla="*/ 5149096 w 5257659"/>
                  <a:gd name="connsiteY637" fmla="*/ 3108695 h 5783873"/>
                  <a:gd name="connsiteX638" fmla="*/ 5132873 w 5257659"/>
                  <a:gd name="connsiteY638" fmla="*/ 3006510 h 5783873"/>
                  <a:gd name="connsiteX639" fmla="*/ 5129130 w 5257659"/>
                  <a:gd name="connsiteY639" fmla="*/ 2964141 h 5783873"/>
                  <a:gd name="connsiteX640" fmla="*/ 5097934 w 5257659"/>
                  <a:gd name="connsiteY640" fmla="*/ 2663817 h 5783873"/>
                  <a:gd name="connsiteX641" fmla="*/ 5031797 w 5257659"/>
                  <a:gd name="connsiteY641" fmla="*/ 2405862 h 5783873"/>
                  <a:gd name="connsiteX642" fmla="*/ 4986875 w 5257659"/>
                  <a:gd name="connsiteY642" fmla="*/ 2299938 h 5783873"/>
                  <a:gd name="connsiteX643" fmla="*/ 4985627 w 5257659"/>
                  <a:gd name="connsiteY643" fmla="*/ 2225169 h 5783873"/>
                  <a:gd name="connsiteX644" fmla="*/ 4945695 w 5257659"/>
                  <a:gd name="connsiteY644" fmla="*/ 2137938 h 5783873"/>
                  <a:gd name="connsiteX645" fmla="*/ 4825902 w 5257659"/>
                  <a:gd name="connsiteY645" fmla="*/ 2091830 h 5783873"/>
                  <a:gd name="connsiteX646" fmla="*/ 4744791 w 5257659"/>
                  <a:gd name="connsiteY646" fmla="*/ 2027030 h 5783873"/>
                  <a:gd name="connsiteX647" fmla="*/ 4749782 w 5257659"/>
                  <a:gd name="connsiteY647" fmla="*/ 1990891 h 5783873"/>
                  <a:gd name="connsiteX648" fmla="*/ 4797201 w 5257659"/>
                  <a:gd name="connsiteY648" fmla="*/ 1957245 h 5783873"/>
                  <a:gd name="connsiteX649" fmla="*/ 4970653 w 5257659"/>
                  <a:gd name="connsiteY649" fmla="*/ 1828890 h 5783873"/>
                  <a:gd name="connsiteX650" fmla="*/ 4993114 w 5257659"/>
                  <a:gd name="connsiteY650" fmla="*/ 1770321 h 5783873"/>
                  <a:gd name="connsiteX651" fmla="*/ 4966909 w 5257659"/>
                  <a:gd name="connsiteY651" fmla="*/ 1734182 h 5783873"/>
                  <a:gd name="connsiteX652" fmla="*/ 4935713 w 5257659"/>
                  <a:gd name="connsiteY652" fmla="*/ 1752875 h 5783873"/>
                  <a:gd name="connsiteX653" fmla="*/ 4853354 w 5257659"/>
                  <a:gd name="connsiteY653" fmla="*/ 1784029 h 5783873"/>
                  <a:gd name="connsiteX654" fmla="*/ 4775987 w 5257659"/>
                  <a:gd name="connsiteY654" fmla="*/ 1755367 h 5783873"/>
                  <a:gd name="connsiteX655" fmla="*/ 4754774 w 5257659"/>
                  <a:gd name="connsiteY655" fmla="*/ 1714244 h 5783873"/>
                  <a:gd name="connsiteX656" fmla="*/ 4729817 w 5257659"/>
                  <a:gd name="connsiteY656" fmla="*/ 1592120 h 5783873"/>
                  <a:gd name="connsiteX657" fmla="*/ 4713595 w 5257659"/>
                  <a:gd name="connsiteY657" fmla="*/ 1578412 h 5783873"/>
                  <a:gd name="connsiteX658" fmla="*/ 4704860 w 5257659"/>
                  <a:gd name="connsiteY658" fmla="*/ 1594612 h 5783873"/>
                  <a:gd name="connsiteX659" fmla="*/ 4686142 w 5257659"/>
                  <a:gd name="connsiteY659" fmla="*/ 1660659 h 5783873"/>
                  <a:gd name="connsiteX660" fmla="*/ 4623749 w 5257659"/>
                  <a:gd name="connsiteY660" fmla="*/ 1714244 h 5783873"/>
                  <a:gd name="connsiteX661" fmla="*/ 4542639 w 5257659"/>
                  <a:gd name="connsiteY661" fmla="*/ 1678105 h 5783873"/>
                  <a:gd name="connsiteX662" fmla="*/ 4491477 w 5257659"/>
                  <a:gd name="connsiteY662" fmla="*/ 1644459 h 5783873"/>
                  <a:gd name="connsiteX663" fmla="*/ 4407871 w 5257659"/>
                  <a:gd name="connsiteY663" fmla="*/ 1587136 h 5783873"/>
                  <a:gd name="connsiteX664" fmla="*/ 4447802 w 5257659"/>
                  <a:gd name="connsiteY664" fmla="*/ 1507381 h 5783873"/>
                  <a:gd name="connsiteX665" fmla="*/ 4472759 w 5257659"/>
                  <a:gd name="connsiteY665" fmla="*/ 1476227 h 5783873"/>
                  <a:gd name="connsiteX666" fmla="*/ 4639971 w 5257659"/>
                  <a:gd name="connsiteY666" fmla="*/ 1496166 h 5783873"/>
                  <a:gd name="connsiteX667" fmla="*/ 4664928 w 5257659"/>
                  <a:gd name="connsiteY667" fmla="*/ 1502397 h 5783873"/>
                  <a:gd name="connsiteX668" fmla="*/ 4668672 w 5257659"/>
                  <a:gd name="connsiteY668" fmla="*/ 1478720 h 5783873"/>
                  <a:gd name="connsiteX669" fmla="*/ 4669920 w 5257659"/>
                  <a:gd name="connsiteY669" fmla="*/ 1416412 h 5783873"/>
                  <a:gd name="connsiteX670" fmla="*/ 4653698 w 5257659"/>
                  <a:gd name="connsiteY670" fmla="*/ 1446320 h 5783873"/>
                  <a:gd name="connsiteX671" fmla="*/ 4629989 w 5257659"/>
                  <a:gd name="connsiteY671" fmla="*/ 1466258 h 5783873"/>
                  <a:gd name="connsiteX672" fmla="*/ 4627493 w 5257659"/>
                  <a:gd name="connsiteY672" fmla="*/ 1465012 h 5783873"/>
                  <a:gd name="connsiteX673" fmla="*/ 4572587 w 5257659"/>
                  <a:gd name="connsiteY673" fmla="*/ 1331673 h 5783873"/>
                  <a:gd name="connsiteX674" fmla="*/ 4628741 w 5257659"/>
                  <a:gd name="connsiteY674" fmla="*/ 1258150 h 5783873"/>
                  <a:gd name="connsiteX675" fmla="*/ 4674911 w 5257659"/>
                  <a:gd name="connsiteY675" fmla="*/ 1244442 h 5783873"/>
                  <a:gd name="connsiteX676" fmla="*/ 4688638 w 5257659"/>
                  <a:gd name="connsiteY676" fmla="*/ 1233226 h 5783873"/>
                  <a:gd name="connsiteX677" fmla="*/ 4672416 w 5257659"/>
                  <a:gd name="connsiteY677" fmla="*/ 1226996 h 5783873"/>
                  <a:gd name="connsiteX678" fmla="*/ 4618758 w 5257659"/>
                  <a:gd name="connsiteY678" fmla="*/ 1204565 h 5783873"/>
                  <a:gd name="connsiteX679" fmla="*/ 4542639 w 5257659"/>
                  <a:gd name="connsiteY679" fmla="*/ 1185872 h 5783873"/>
                  <a:gd name="connsiteX680" fmla="*/ 4480246 w 5257659"/>
                  <a:gd name="connsiteY680" fmla="*/ 1106118 h 5783873"/>
                  <a:gd name="connsiteX681" fmla="*/ 4526417 w 5257659"/>
                  <a:gd name="connsiteY681" fmla="*/ 1021379 h 5783873"/>
                  <a:gd name="connsiteX682" fmla="*/ 4527665 w 5257659"/>
                  <a:gd name="connsiteY682" fmla="*/ 976518 h 5783873"/>
                  <a:gd name="connsiteX683" fmla="*/ 4532656 w 5257659"/>
                  <a:gd name="connsiteY683" fmla="*/ 895517 h 5783873"/>
                  <a:gd name="connsiteX684" fmla="*/ 4535152 w 5257659"/>
                  <a:gd name="connsiteY684" fmla="*/ 757194 h 5783873"/>
                  <a:gd name="connsiteX685" fmla="*/ 4513938 w 5257659"/>
                  <a:gd name="connsiteY685" fmla="*/ 719809 h 5783873"/>
                  <a:gd name="connsiteX686" fmla="*/ 4513938 w 5257659"/>
                  <a:gd name="connsiteY686" fmla="*/ 678686 h 5783873"/>
                  <a:gd name="connsiteX687" fmla="*/ 4487733 w 5257659"/>
                  <a:gd name="connsiteY687" fmla="*/ 613885 h 5783873"/>
                  <a:gd name="connsiteX688" fmla="*/ 4396640 w 5257659"/>
                  <a:gd name="connsiteY688" fmla="*/ 556562 h 5783873"/>
                  <a:gd name="connsiteX689" fmla="*/ 4397888 w 5257659"/>
                  <a:gd name="connsiteY689" fmla="*/ 515439 h 5783873"/>
                  <a:gd name="connsiteX690" fmla="*/ 4460281 w 5257659"/>
                  <a:gd name="connsiteY690" fmla="*/ 458116 h 5783873"/>
                  <a:gd name="connsiteX691" fmla="*/ 4547630 w 5257659"/>
                  <a:gd name="connsiteY691" fmla="*/ 430700 h 5783873"/>
                  <a:gd name="connsiteX692" fmla="*/ 4562604 w 5257659"/>
                  <a:gd name="connsiteY692" fmla="*/ 454377 h 5783873"/>
                  <a:gd name="connsiteX693" fmla="*/ 4511442 w 5257659"/>
                  <a:gd name="connsiteY693" fmla="*/ 516685 h 5783873"/>
                  <a:gd name="connsiteX694" fmla="*/ 4535152 w 5257659"/>
                  <a:gd name="connsiteY694" fmla="*/ 527901 h 5783873"/>
                  <a:gd name="connsiteX695" fmla="*/ 4560109 w 5257659"/>
                  <a:gd name="connsiteY695" fmla="*/ 540362 h 5783873"/>
                  <a:gd name="connsiteX696" fmla="*/ 4612519 w 5257659"/>
                  <a:gd name="connsiteY696" fmla="*/ 571516 h 5783873"/>
                  <a:gd name="connsiteX697" fmla="*/ 4568844 w 5257659"/>
                  <a:gd name="connsiteY697" fmla="*/ 550331 h 5783873"/>
                  <a:gd name="connsiteX698" fmla="*/ 4557613 w 5257659"/>
                  <a:gd name="connsiteY698" fmla="*/ 500485 h 5783873"/>
                  <a:gd name="connsiteX699" fmla="*/ 4577579 w 5257659"/>
                  <a:gd name="connsiteY699" fmla="*/ 481793 h 5783873"/>
                  <a:gd name="connsiteX700" fmla="*/ 4603784 w 5257659"/>
                  <a:gd name="connsiteY700" fmla="*/ 483039 h 5783873"/>
                  <a:gd name="connsiteX701" fmla="*/ 4651202 w 5257659"/>
                  <a:gd name="connsiteY701" fmla="*/ 431946 h 5783873"/>
                  <a:gd name="connsiteX702" fmla="*/ 4642467 w 5257659"/>
                  <a:gd name="connsiteY702" fmla="*/ 393315 h 5783873"/>
                  <a:gd name="connsiteX703" fmla="*/ 4688638 w 5257659"/>
                  <a:gd name="connsiteY703" fmla="*/ 328515 h 5783873"/>
                  <a:gd name="connsiteX704" fmla="*/ 997488 w 5257659"/>
                  <a:gd name="connsiteY704" fmla="*/ 245764 h 5783873"/>
                  <a:gd name="connsiteX705" fmla="*/ 1015368 w 5257659"/>
                  <a:gd name="connsiteY705" fmla="*/ 256468 h 5783873"/>
                  <a:gd name="connsiteX706" fmla="*/ 976578 w 5257659"/>
                  <a:gd name="connsiteY706" fmla="*/ 294324 h 5783873"/>
                  <a:gd name="connsiteX707" fmla="*/ 964456 w 5257659"/>
                  <a:gd name="connsiteY707" fmla="*/ 294324 h 5783873"/>
                  <a:gd name="connsiteX708" fmla="*/ 937788 w 5257659"/>
                  <a:gd name="connsiteY708" fmla="*/ 268680 h 5783873"/>
                  <a:gd name="connsiteX709" fmla="*/ 940212 w 5257659"/>
                  <a:gd name="connsiteY709" fmla="*/ 252805 h 5783873"/>
                  <a:gd name="connsiteX710" fmla="*/ 997488 w 5257659"/>
                  <a:gd name="connsiteY710" fmla="*/ 245764 h 5783873"/>
                  <a:gd name="connsiteX711" fmla="*/ 990434 w 5257659"/>
                  <a:gd name="connsiteY711" fmla="*/ 55 h 5783873"/>
                  <a:gd name="connsiteX712" fmla="*/ 1131059 w 5257659"/>
                  <a:gd name="connsiteY712" fmla="*/ 92124 h 5783873"/>
                  <a:gd name="connsiteX713" fmla="*/ 1157194 w 5257659"/>
                  <a:gd name="connsiteY713" fmla="*/ 100833 h 5783873"/>
                  <a:gd name="connsiteX714" fmla="*/ 1213195 w 5257659"/>
                  <a:gd name="connsiteY714" fmla="*/ 124472 h 5783873"/>
                  <a:gd name="connsiteX715" fmla="*/ 1075058 w 5257659"/>
                  <a:gd name="connsiteY715" fmla="*/ 217785 h 5783873"/>
                  <a:gd name="connsiteX716" fmla="*/ 1057635 w 5257659"/>
                  <a:gd name="connsiteY716" fmla="*/ 199122 h 5783873"/>
                  <a:gd name="connsiteX717" fmla="*/ 1001634 w 5257659"/>
                  <a:gd name="connsiteY717" fmla="*/ 155577 h 5783873"/>
                  <a:gd name="connsiteX718" fmla="*/ 984211 w 5257659"/>
                  <a:gd name="connsiteY718" fmla="*/ 175483 h 5783873"/>
                  <a:gd name="connsiteX719" fmla="*/ 994167 w 5257659"/>
                  <a:gd name="connsiteY719" fmla="*/ 199122 h 5783873"/>
                  <a:gd name="connsiteX720" fmla="*/ 979233 w 5257659"/>
                  <a:gd name="connsiteY720" fmla="*/ 237692 h 5783873"/>
                  <a:gd name="connsiteX721" fmla="*/ 948121 w 5257659"/>
                  <a:gd name="connsiteY721" fmla="*/ 224006 h 5783873"/>
                  <a:gd name="connsiteX722" fmla="*/ 929454 w 5257659"/>
                  <a:gd name="connsiteY722" fmla="*/ 206587 h 5783873"/>
                  <a:gd name="connsiteX723" fmla="*/ 925721 w 5257659"/>
                  <a:gd name="connsiteY723" fmla="*/ 236448 h 5783873"/>
                  <a:gd name="connsiteX724" fmla="*/ 913276 w 5257659"/>
                  <a:gd name="connsiteY724" fmla="*/ 275017 h 5783873"/>
                  <a:gd name="connsiteX725" fmla="*/ 867230 w 5257659"/>
                  <a:gd name="connsiteY725" fmla="*/ 260087 h 5783873"/>
                  <a:gd name="connsiteX726" fmla="*/ 787584 w 5257659"/>
                  <a:gd name="connsiteY726" fmla="*/ 261331 h 5783873"/>
                  <a:gd name="connsiteX727" fmla="*/ 716648 w 5257659"/>
                  <a:gd name="connsiteY727" fmla="*/ 306121 h 5783873"/>
                  <a:gd name="connsiteX728" fmla="*/ 666869 w 5257659"/>
                  <a:gd name="connsiteY728" fmla="*/ 355888 h 5783873"/>
                  <a:gd name="connsiteX729" fmla="*/ 618335 w 5257659"/>
                  <a:gd name="connsiteY729" fmla="*/ 363353 h 5783873"/>
                  <a:gd name="connsiteX730" fmla="*/ 597179 w 5257659"/>
                  <a:gd name="connsiteY730" fmla="*/ 338469 h 5783873"/>
                  <a:gd name="connsiteX731" fmla="*/ 556111 w 5257659"/>
                  <a:gd name="connsiteY731" fmla="*/ 329760 h 5783873"/>
                  <a:gd name="connsiteX732" fmla="*/ 533710 w 5257659"/>
                  <a:gd name="connsiteY732" fmla="*/ 337225 h 5783873"/>
                  <a:gd name="connsiteX733" fmla="*/ 528732 w 5257659"/>
                  <a:gd name="connsiteY733" fmla="*/ 292435 h 5783873"/>
                  <a:gd name="connsiteX734" fmla="*/ 496376 w 5257659"/>
                  <a:gd name="connsiteY734" fmla="*/ 326028 h 5783873"/>
                  <a:gd name="connsiteX735" fmla="*/ 459042 w 5257659"/>
                  <a:gd name="connsiteY735" fmla="*/ 289947 h 5783873"/>
                  <a:gd name="connsiteX736" fmla="*/ 416729 w 5257659"/>
                  <a:gd name="connsiteY736" fmla="*/ 272528 h 5783873"/>
                  <a:gd name="connsiteX737" fmla="*/ 360728 w 5257659"/>
                  <a:gd name="connsiteY737" fmla="*/ 298656 h 5783873"/>
                  <a:gd name="connsiteX738" fmla="*/ 302237 w 5257659"/>
                  <a:gd name="connsiteY738" fmla="*/ 316074 h 5783873"/>
                  <a:gd name="connsiteX739" fmla="*/ 444108 w 5257659"/>
                  <a:gd name="connsiteY739" fmla="*/ 257598 h 5783873"/>
                  <a:gd name="connsiteX740" fmla="*/ 689270 w 5257659"/>
                  <a:gd name="connsiteY740" fmla="*/ 279994 h 5783873"/>
                  <a:gd name="connsiteX741" fmla="*/ 722871 w 5257659"/>
                  <a:gd name="connsiteY741" fmla="*/ 265063 h 5783873"/>
                  <a:gd name="connsiteX742" fmla="*/ 822429 w 5257659"/>
                  <a:gd name="connsiteY742" fmla="*/ 114519 h 5783873"/>
                  <a:gd name="connsiteX743" fmla="*/ 917009 w 5257659"/>
                  <a:gd name="connsiteY743" fmla="*/ 19962 h 5783873"/>
                  <a:gd name="connsiteX744" fmla="*/ 990434 w 5257659"/>
                  <a:gd name="connsiteY744" fmla="*/ 55 h 57838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Lst>
                <a:rect l="l" t="t" r="r" b="b"/>
                <a:pathLst>
                  <a:path w="5257659" h="5783873">
                    <a:moveTo>
                      <a:pt x="1227297" y="5651536"/>
                    </a:moveTo>
                    <a:cubicBezTo>
                      <a:pt x="1303193" y="5647755"/>
                      <a:pt x="1377845" y="5666660"/>
                      <a:pt x="1454985" y="5667921"/>
                    </a:cubicBezTo>
                    <a:cubicBezTo>
                      <a:pt x="1441299" y="5701950"/>
                      <a:pt x="1426369" y="5709512"/>
                      <a:pt x="1396508" y="5690607"/>
                    </a:cubicBezTo>
                    <a:cubicBezTo>
                      <a:pt x="1389043" y="5686826"/>
                      <a:pt x="1381577" y="5689347"/>
                      <a:pt x="1375357" y="5689347"/>
                    </a:cubicBezTo>
                    <a:cubicBezTo>
                      <a:pt x="1326833" y="5686826"/>
                      <a:pt x="1282042" y="5710772"/>
                      <a:pt x="1233518" y="5710772"/>
                    </a:cubicBezTo>
                    <a:cubicBezTo>
                      <a:pt x="1228542" y="5712033"/>
                      <a:pt x="1221076" y="5714553"/>
                      <a:pt x="1219832" y="5718335"/>
                    </a:cubicBezTo>
                    <a:cubicBezTo>
                      <a:pt x="1207390" y="5732198"/>
                      <a:pt x="1193704" y="5735979"/>
                      <a:pt x="1177530" y="5724636"/>
                    </a:cubicBezTo>
                    <a:cubicBezTo>
                      <a:pt x="1157622" y="5712033"/>
                      <a:pt x="1137715" y="5719595"/>
                      <a:pt x="1127762" y="5734719"/>
                    </a:cubicBezTo>
                    <a:cubicBezTo>
                      <a:pt x="1110343" y="5757405"/>
                      <a:pt x="1086703" y="5768748"/>
                      <a:pt x="1060575" y="5783873"/>
                    </a:cubicBezTo>
                    <a:cubicBezTo>
                      <a:pt x="1065552" y="5753624"/>
                      <a:pt x="1074261" y="5730938"/>
                      <a:pt x="1101634" y="5717074"/>
                    </a:cubicBezTo>
                    <a:cubicBezTo>
                      <a:pt x="1131494" y="5700690"/>
                      <a:pt x="1157622" y="5678004"/>
                      <a:pt x="1187483" y="5664140"/>
                    </a:cubicBezTo>
                    <a:cubicBezTo>
                      <a:pt x="1203658" y="5666660"/>
                      <a:pt x="1216100" y="5659098"/>
                      <a:pt x="1227297" y="5651536"/>
                    </a:cubicBezTo>
                    <a:close/>
                    <a:moveTo>
                      <a:pt x="1687614" y="5548845"/>
                    </a:moveTo>
                    <a:cubicBezTo>
                      <a:pt x="1696162" y="5561526"/>
                      <a:pt x="1704710" y="5574207"/>
                      <a:pt x="1714479" y="5586888"/>
                    </a:cubicBezTo>
                    <a:cubicBezTo>
                      <a:pt x="1715701" y="5591327"/>
                      <a:pt x="1720891" y="5596716"/>
                      <a:pt x="1722417" y="5600996"/>
                    </a:cubicBezTo>
                    <a:cubicBezTo>
                      <a:pt x="1723943" y="5605276"/>
                      <a:pt x="1721806" y="5608446"/>
                      <a:pt x="1708374" y="5608446"/>
                    </a:cubicBezTo>
                    <a:cubicBezTo>
                      <a:pt x="1704710" y="5608446"/>
                      <a:pt x="1699826" y="5609714"/>
                      <a:pt x="1696162" y="5610983"/>
                    </a:cubicBezTo>
                    <a:cubicBezTo>
                      <a:pt x="1680287" y="5618591"/>
                      <a:pt x="1661970" y="5630004"/>
                      <a:pt x="1654643" y="5602106"/>
                    </a:cubicBezTo>
                    <a:cubicBezTo>
                      <a:pt x="1648537" y="5580548"/>
                      <a:pt x="1664412" y="5553918"/>
                      <a:pt x="1687614" y="5548845"/>
                    </a:cubicBezTo>
                    <a:close/>
                    <a:moveTo>
                      <a:pt x="1662211" y="1492404"/>
                    </a:moveTo>
                    <a:lnTo>
                      <a:pt x="1660877" y="1493573"/>
                    </a:lnTo>
                    <a:lnTo>
                      <a:pt x="1663252" y="1492503"/>
                    </a:lnTo>
                    <a:close/>
                    <a:moveTo>
                      <a:pt x="329385" y="924471"/>
                    </a:moveTo>
                    <a:cubicBezTo>
                      <a:pt x="341814" y="925715"/>
                      <a:pt x="341814" y="943119"/>
                      <a:pt x="345543" y="954307"/>
                    </a:cubicBezTo>
                    <a:cubicBezTo>
                      <a:pt x="364188" y="999060"/>
                      <a:pt x="364188" y="999060"/>
                      <a:pt x="400234" y="965495"/>
                    </a:cubicBezTo>
                    <a:cubicBezTo>
                      <a:pt x="405205" y="961766"/>
                      <a:pt x="407691" y="953064"/>
                      <a:pt x="416392" y="960523"/>
                    </a:cubicBezTo>
                    <a:cubicBezTo>
                      <a:pt x="416392" y="992845"/>
                      <a:pt x="397748" y="1020194"/>
                      <a:pt x="386561" y="1048787"/>
                    </a:cubicBezTo>
                    <a:cubicBezTo>
                      <a:pt x="376617" y="1076136"/>
                      <a:pt x="362945" y="1102242"/>
                      <a:pt x="348029" y="1127105"/>
                    </a:cubicBezTo>
                    <a:cubicBezTo>
                      <a:pt x="329385" y="1160670"/>
                      <a:pt x="305768" y="1191749"/>
                      <a:pt x="300797" y="1230287"/>
                    </a:cubicBezTo>
                    <a:cubicBezTo>
                      <a:pt x="299554" y="1237745"/>
                      <a:pt x="293339" y="1243961"/>
                      <a:pt x="287124" y="1248934"/>
                    </a:cubicBezTo>
                    <a:cubicBezTo>
                      <a:pt x="267237" y="1253906"/>
                      <a:pt x="249835" y="1278769"/>
                      <a:pt x="224976" y="1257636"/>
                    </a:cubicBezTo>
                    <a:cubicBezTo>
                      <a:pt x="221247" y="1255150"/>
                      <a:pt x="218761" y="1262608"/>
                      <a:pt x="215032" y="1265095"/>
                    </a:cubicBezTo>
                    <a:cubicBezTo>
                      <a:pt x="178986" y="1291201"/>
                      <a:pt x="171529" y="1326009"/>
                      <a:pt x="180229" y="1368276"/>
                    </a:cubicBezTo>
                    <a:cubicBezTo>
                      <a:pt x="191416" y="1422975"/>
                      <a:pt x="167800" y="1470215"/>
                      <a:pt x="144183" y="1514968"/>
                    </a:cubicBezTo>
                    <a:cubicBezTo>
                      <a:pt x="134240" y="1533615"/>
                      <a:pt x="134240" y="1544804"/>
                      <a:pt x="147912" y="1558478"/>
                    </a:cubicBezTo>
                    <a:cubicBezTo>
                      <a:pt x="141698" y="1597016"/>
                      <a:pt x="119324" y="1626852"/>
                      <a:pt x="93222" y="1652958"/>
                    </a:cubicBezTo>
                    <a:cubicBezTo>
                      <a:pt x="85764" y="1659174"/>
                      <a:pt x="79549" y="1666633"/>
                      <a:pt x="73335" y="1672848"/>
                    </a:cubicBezTo>
                    <a:cubicBezTo>
                      <a:pt x="42261" y="1679064"/>
                      <a:pt x="27345" y="1644256"/>
                      <a:pt x="0" y="1645499"/>
                    </a:cubicBezTo>
                    <a:cubicBezTo>
                      <a:pt x="17401" y="1629338"/>
                      <a:pt x="24859" y="1605718"/>
                      <a:pt x="29831" y="1584585"/>
                    </a:cubicBezTo>
                    <a:cubicBezTo>
                      <a:pt x="41018" y="1539831"/>
                      <a:pt x="62148" y="1501294"/>
                      <a:pt x="94465" y="1468972"/>
                    </a:cubicBezTo>
                    <a:cubicBezTo>
                      <a:pt x="120567" y="1442865"/>
                      <a:pt x="120567" y="1414273"/>
                      <a:pt x="111866" y="1381951"/>
                    </a:cubicBezTo>
                    <a:cubicBezTo>
                      <a:pt x="100680" y="1347143"/>
                      <a:pt x="114352" y="1308605"/>
                      <a:pt x="103166" y="1272554"/>
                    </a:cubicBezTo>
                    <a:cubicBezTo>
                      <a:pt x="100680" y="1263852"/>
                      <a:pt x="109381" y="1256393"/>
                      <a:pt x="114352" y="1250177"/>
                    </a:cubicBezTo>
                    <a:cubicBezTo>
                      <a:pt x="125539" y="1232773"/>
                      <a:pt x="136726" y="1215369"/>
                      <a:pt x="146669" y="1197965"/>
                    </a:cubicBezTo>
                    <a:cubicBezTo>
                      <a:pt x="171529" y="1196721"/>
                      <a:pt x="193902" y="1183047"/>
                      <a:pt x="221247" y="1183047"/>
                    </a:cubicBezTo>
                    <a:cubicBezTo>
                      <a:pt x="244863" y="1183047"/>
                      <a:pt x="265994" y="1146995"/>
                      <a:pt x="265994" y="1120889"/>
                    </a:cubicBezTo>
                    <a:cubicBezTo>
                      <a:pt x="264751" y="1107215"/>
                      <a:pt x="265994" y="1093540"/>
                      <a:pt x="265994" y="1078622"/>
                    </a:cubicBezTo>
                    <a:cubicBezTo>
                      <a:pt x="272208" y="1084838"/>
                      <a:pt x="270966" y="1092297"/>
                      <a:pt x="270966" y="1099756"/>
                    </a:cubicBezTo>
                    <a:cubicBezTo>
                      <a:pt x="272208" y="1108458"/>
                      <a:pt x="267237" y="1123376"/>
                      <a:pt x="282152" y="1122132"/>
                    </a:cubicBezTo>
                    <a:cubicBezTo>
                      <a:pt x="295825" y="1120889"/>
                      <a:pt x="302040" y="1104728"/>
                      <a:pt x="294582" y="1094783"/>
                    </a:cubicBezTo>
                    <a:cubicBezTo>
                      <a:pt x="280909" y="1072406"/>
                      <a:pt x="283395" y="1052516"/>
                      <a:pt x="290853" y="1030139"/>
                    </a:cubicBezTo>
                    <a:cubicBezTo>
                      <a:pt x="294582" y="1015221"/>
                      <a:pt x="287124" y="1002790"/>
                      <a:pt x="277180" y="994088"/>
                    </a:cubicBezTo>
                    <a:cubicBezTo>
                      <a:pt x="265994" y="982900"/>
                      <a:pt x="263508" y="970468"/>
                      <a:pt x="275937" y="961766"/>
                    </a:cubicBezTo>
                    <a:cubicBezTo>
                      <a:pt x="290853" y="945605"/>
                      <a:pt x="304525" y="921985"/>
                      <a:pt x="329385" y="924471"/>
                    </a:cubicBezTo>
                    <a:close/>
                    <a:moveTo>
                      <a:pt x="1973497" y="825033"/>
                    </a:moveTo>
                    <a:cubicBezTo>
                      <a:pt x="1986427" y="822069"/>
                      <a:pt x="2001693" y="828934"/>
                      <a:pt x="2018517" y="845783"/>
                    </a:cubicBezTo>
                    <a:cubicBezTo>
                      <a:pt x="2024748" y="852023"/>
                      <a:pt x="2029733" y="862007"/>
                      <a:pt x="2034718" y="870744"/>
                    </a:cubicBezTo>
                    <a:cubicBezTo>
                      <a:pt x="2040949" y="883224"/>
                      <a:pt x="2049673" y="894457"/>
                      <a:pt x="2044688" y="909433"/>
                    </a:cubicBezTo>
                    <a:cubicBezTo>
                      <a:pt x="2034718" y="945627"/>
                      <a:pt x="2049673" y="976828"/>
                      <a:pt x="2073351" y="1000541"/>
                    </a:cubicBezTo>
                    <a:cubicBezTo>
                      <a:pt x="2100769" y="1029247"/>
                      <a:pt x="2110738" y="1061696"/>
                      <a:pt x="2105753" y="1099138"/>
                    </a:cubicBezTo>
                    <a:cubicBezTo>
                      <a:pt x="2103261" y="1115363"/>
                      <a:pt x="2102015" y="1131587"/>
                      <a:pt x="2102015" y="1149060"/>
                    </a:cubicBezTo>
                    <a:cubicBezTo>
                      <a:pt x="2100769" y="1186502"/>
                      <a:pt x="2095783" y="1222695"/>
                      <a:pt x="2080829" y="1258889"/>
                    </a:cubicBezTo>
                    <a:cubicBezTo>
                      <a:pt x="2074597" y="1272617"/>
                      <a:pt x="2070859" y="1287594"/>
                      <a:pt x="2085814" y="1301323"/>
                    </a:cubicBezTo>
                    <a:cubicBezTo>
                      <a:pt x="2099522" y="1313803"/>
                      <a:pt x="2114477" y="1306315"/>
                      <a:pt x="2129432" y="1301323"/>
                    </a:cubicBezTo>
                    <a:cubicBezTo>
                      <a:pt x="2136909" y="1298827"/>
                      <a:pt x="2145633" y="1295082"/>
                      <a:pt x="2153110" y="1291338"/>
                    </a:cubicBezTo>
                    <a:cubicBezTo>
                      <a:pt x="2200467" y="1267625"/>
                      <a:pt x="2239100" y="1291338"/>
                      <a:pt x="2239100" y="1345005"/>
                    </a:cubicBezTo>
                    <a:cubicBezTo>
                      <a:pt x="2239100" y="1372462"/>
                      <a:pt x="2244085" y="1376206"/>
                      <a:pt x="2270256" y="1368718"/>
                    </a:cubicBezTo>
                    <a:cubicBezTo>
                      <a:pt x="2283964" y="1364974"/>
                      <a:pt x="2297673" y="1361229"/>
                      <a:pt x="2311381" y="1358733"/>
                    </a:cubicBezTo>
                    <a:cubicBezTo>
                      <a:pt x="2316367" y="1358733"/>
                      <a:pt x="2323844" y="1358733"/>
                      <a:pt x="2323844" y="1354989"/>
                    </a:cubicBezTo>
                    <a:cubicBezTo>
                      <a:pt x="2332567" y="1318796"/>
                      <a:pt x="2362477" y="1335020"/>
                      <a:pt x="2383663" y="1326284"/>
                    </a:cubicBezTo>
                    <a:cubicBezTo>
                      <a:pt x="2416065" y="1315051"/>
                      <a:pt x="2448467" y="1295082"/>
                      <a:pt x="2462175" y="1256393"/>
                    </a:cubicBezTo>
                    <a:cubicBezTo>
                      <a:pt x="2470899" y="1230184"/>
                      <a:pt x="2479623" y="1201478"/>
                      <a:pt x="2515763" y="1196486"/>
                    </a:cubicBezTo>
                    <a:cubicBezTo>
                      <a:pt x="2526979" y="1195238"/>
                      <a:pt x="2526979" y="1181509"/>
                      <a:pt x="2525733" y="1171525"/>
                    </a:cubicBezTo>
                    <a:cubicBezTo>
                      <a:pt x="2524487" y="1160293"/>
                      <a:pt x="2519502" y="1150308"/>
                      <a:pt x="2518256" y="1139076"/>
                    </a:cubicBezTo>
                    <a:cubicBezTo>
                      <a:pt x="2515763" y="1109122"/>
                      <a:pt x="2533211" y="1092898"/>
                      <a:pt x="2563120" y="1095394"/>
                    </a:cubicBezTo>
                    <a:cubicBezTo>
                      <a:pt x="2593030" y="1109122"/>
                      <a:pt x="2626678" y="1097890"/>
                      <a:pt x="2657834" y="1111618"/>
                    </a:cubicBezTo>
                    <a:cubicBezTo>
                      <a:pt x="2674035" y="1119107"/>
                      <a:pt x="2687743" y="1127843"/>
                      <a:pt x="2696467" y="1144068"/>
                    </a:cubicBezTo>
                    <a:cubicBezTo>
                      <a:pt x="2707683" y="1160293"/>
                      <a:pt x="2727623" y="1166533"/>
                      <a:pt x="2743824" y="1171525"/>
                    </a:cubicBezTo>
                    <a:cubicBezTo>
                      <a:pt x="2801150" y="1190246"/>
                      <a:pt x="2859723" y="1201478"/>
                      <a:pt x="2914557" y="1225191"/>
                    </a:cubicBezTo>
                    <a:cubicBezTo>
                      <a:pt x="2949452" y="1240168"/>
                      <a:pt x="2986839" y="1260137"/>
                      <a:pt x="3011763" y="1291338"/>
                    </a:cubicBezTo>
                    <a:cubicBezTo>
                      <a:pt x="3022979" y="1303819"/>
                      <a:pt x="3024226" y="1318796"/>
                      <a:pt x="3017995" y="1335020"/>
                    </a:cubicBezTo>
                    <a:cubicBezTo>
                      <a:pt x="3010517" y="1362477"/>
                      <a:pt x="3041673" y="1404911"/>
                      <a:pt x="3067844" y="1404911"/>
                    </a:cubicBezTo>
                    <a:cubicBezTo>
                      <a:pt x="3082799" y="1404911"/>
                      <a:pt x="3090276" y="1394927"/>
                      <a:pt x="3091522" y="1382446"/>
                    </a:cubicBezTo>
                    <a:cubicBezTo>
                      <a:pt x="3095261" y="1354989"/>
                      <a:pt x="3113955" y="1352493"/>
                      <a:pt x="3135140" y="1353741"/>
                    </a:cubicBezTo>
                    <a:cubicBezTo>
                      <a:pt x="3197452" y="1358733"/>
                      <a:pt x="3242316" y="1386191"/>
                      <a:pt x="3273472" y="1443601"/>
                    </a:cubicBezTo>
                    <a:cubicBezTo>
                      <a:pt x="3305874" y="1499764"/>
                      <a:pt x="3355723" y="1535957"/>
                      <a:pt x="3425512" y="1539701"/>
                    </a:cubicBezTo>
                    <a:cubicBezTo>
                      <a:pt x="3428005" y="1539701"/>
                      <a:pt x="3430497" y="1538453"/>
                      <a:pt x="3431743" y="1539701"/>
                    </a:cubicBezTo>
                    <a:cubicBezTo>
                      <a:pt x="3467884" y="1564662"/>
                      <a:pt x="3499040" y="1559670"/>
                      <a:pt x="3523965" y="1523477"/>
                    </a:cubicBezTo>
                    <a:cubicBezTo>
                      <a:pt x="3525211" y="1519732"/>
                      <a:pt x="3532688" y="1519732"/>
                      <a:pt x="3536427" y="1520981"/>
                    </a:cubicBezTo>
                    <a:cubicBezTo>
                      <a:pt x="3563844" y="1540949"/>
                      <a:pt x="3599985" y="1527221"/>
                      <a:pt x="3631140" y="1542197"/>
                    </a:cubicBezTo>
                    <a:cubicBezTo>
                      <a:pt x="3663542" y="1557174"/>
                      <a:pt x="3735824" y="1525973"/>
                      <a:pt x="3760748" y="1492275"/>
                    </a:cubicBezTo>
                    <a:cubicBezTo>
                      <a:pt x="3763241" y="1492275"/>
                      <a:pt x="3768226" y="1492275"/>
                      <a:pt x="3773211" y="1492275"/>
                    </a:cubicBezTo>
                    <a:cubicBezTo>
                      <a:pt x="3789412" y="1484787"/>
                      <a:pt x="3798135" y="1496019"/>
                      <a:pt x="3798135" y="1508500"/>
                    </a:cubicBezTo>
                    <a:cubicBezTo>
                      <a:pt x="3794397" y="1540949"/>
                      <a:pt x="3814336" y="1544694"/>
                      <a:pt x="3839261" y="1545942"/>
                    </a:cubicBezTo>
                    <a:cubicBezTo>
                      <a:pt x="3844246" y="1545942"/>
                      <a:pt x="3847985" y="1545942"/>
                      <a:pt x="3851723" y="1545942"/>
                    </a:cubicBezTo>
                    <a:cubicBezTo>
                      <a:pt x="3865432" y="1554678"/>
                      <a:pt x="3879140" y="1557174"/>
                      <a:pt x="3891603" y="1545942"/>
                    </a:cubicBezTo>
                    <a:cubicBezTo>
                      <a:pt x="3905311" y="1533461"/>
                      <a:pt x="3894095" y="1522229"/>
                      <a:pt x="3889110" y="1509748"/>
                    </a:cubicBezTo>
                    <a:cubicBezTo>
                      <a:pt x="3885372" y="1502260"/>
                      <a:pt x="3885372" y="1492275"/>
                      <a:pt x="3879140" y="1486035"/>
                    </a:cubicBezTo>
                    <a:cubicBezTo>
                      <a:pt x="3879140" y="1482291"/>
                      <a:pt x="3879140" y="1477299"/>
                      <a:pt x="3879140" y="1472306"/>
                    </a:cubicBezTo>
                    <a:cubicBezTo>
                      <a:pt x="3880387" y="1456082"/>
                      <a:pt x="3897834" y="1452337"/>
                      <a:pt x="3905311" y="1454834"/>
                    </a:cubicBezTo>
                    <a:cubicBezTo>
                      <a:pt x="3932728" y="1462322"/>
                      <a:pt x="3957653" y="1468562"/>
                      <a:pt x="3985070" y="1466066"/>
                    </a:cubicBezTo>
                    <a:cubicBezTo>
                      <a:pt x="3998779" y="1464818"/>
                      <a:pt x="4013733" y="1471058"/>
                      <a:pt x="4028688" y="1467314"/>
                    </a:cubicBezTo>
                    <a:cubicBezTo>
                      <a:pt x="4041151" y="1463570"/>
                      <a:pt x="4052367" y="1467314"/>
                      <a:pt x="4059844" y="1474802"/>
                    </a:cubicBezTo>
                    <a:cubicBezTo>
                      <a:pt x="4078537" y="1492275"/>
                      <a:pt x="4093492" y="1497267"/>
                      <a:pt x="4112186" y="1476050"/>
                    </a:cubicBezTo>
                    <a:cubicBezTo>
                      <a:pt x="4114678" y="1472306"/>
                      <a:pt x="4128387" y="1472306"/>
                      <a:pt x="4130879" y="1474802"/>
                    </a:cubicBezTo>
                    <a:cubicBezTo>
                      <a:pt x="4152065" y="1499764"/>
                      <a:pt x="4178236" y="1487283"/>
                      <a:pt x="4203161" y="1486035"/>
                    </a:cubicBezTo>
                    <a:cubicBezTo>
                      <a:pt x="4225593" y="1483539"/>
                      <a:pt x="4243040" y="1489779"/>
                      <a:pt x="4253010" y="1508500"/>
                    </a:cubicBezTo>
                    <a:cubicBezTo>
                      <a:pt x="4257995" y="1506004"/>
                      <a:pt x="4260487" y="1506004"/>
                      <a:pt x="4260487" y="1506004"/>
                    </a:cubicBezTo>
                    <a:cubicBezTo>
                      <a:pt x="4267965" y="1482291"/>
                      <a:pt x="4285412" y="1461074"/>
                      <a:pt x="4307844" y="1462322"/>
                    </a:cubicBezTo>
                    <a:cubicBezTo>
                      <a:pt x="4339000" y="1464818"/>
                      <a:pt x="4348970" y="1493523"/>
                      <a:pt x="4355201" y="1519732"/>
                    </a:cubicBezTo>
                    <a:cubicBezTo>
                      <a:pt x="4356447" y="1527221"/>
                      <a:pt x="4355201" y="1537205"/>
                      <a:pt x="4355201" y="1545942"/>
                    </a:cubicBezTo>
                    <a:cubicBezTo>
                      <a:pt x="4299120" y="1544694"/>
                      <a:pt x="4264226" y="1569655"/>
                      <a:pt x="4248025" y="1624569"/>
                    </a:cubicBezTo>
                    <a:cubicBezTo>
                      <a:pt x="4244286" y="1635802"/>
                      <a:pt x="4236809" y="1649530"/>
                      <a:pt x="4219362" y="1647034"/>
                    </a:cubicBezTo>
                    <a:cubicBezTo>
                      <a:pt x="4203161" y="1644538"/>
                      <a:pt x="4203161" y="1629561"/>
                      <a:pt x="4200668" y="1615833"/>
                    </a:cubicBezTo>
                    <a:cubicBezTo>
                      <a:pt x="4198176" y="1595864"/>
                      <a:pt x="4188206" y="1578391"/>
                      <a:pt x="4189452" y="1557174"/>
                    </a:cubicBezTo>
                    <a:cubicBezTo>
                      <a:pt x="4190698" y="1550934"/>
                      <a:pt x="4188206" y="1544694"/>
                      <a:pt x="4181975" y="1540949"/>
                    </a:cubicBezTo>
                    <a:cubicBezTo>
                      <a:pt x="4172005" y="1537205"/>
                      <a:pt x="4165774" y="1543446"/>
                      <a:pt x="4162035" y="1549686"/>
                    </a:cubicBezTo>
                    <a:cubicBezTo>
                      <a:pt x="4142095" y="1587127"/>
                      <a:pt x="4113432" y="1588376"/>
                      <a:pt x="4078537" y="1575895"/>
                    </a:cubicBezTo>
                    <a:cubicBezTo>
                      <a:pt x="4066075" y="1573399"/>
                      <a:pt x="4053613" y="1574647"/>
                      <a:pt x="4041151" y="1575895"/>
                    </a:cubicBezTo>
                    <a:cubicBezTo>
                      <a:pt x="4029934" y="1578391"/>
                      <a:pt x="4021211" y="1575895"/>
                      <a:pt x="4011241" y="1568407"/>
                    </a:cubicBezTo>
                    <a:cubicBezTo>
                      <a:pt x="3980085" y="1545942"/>
                      <a:pt x="3938960" y="1559670"/>
                      <a:pt x="3926497" y="1597112"/>
                    </a:cubicBezTo>
                    <a:cubicBezTo>
                      <a:pt x="3926497" y="1599608"/>
                      <a:pt x="3926497" y="1602104"/>
                      <a:pt x="3925251" y="1603352"/>
                    </a:cubicBezTo>
                    <a:cubicBezTo>
                      <a:pt x="3912789" y="1649530"/>
                      <a:pt x="3897834" y="1654522"/>
                      <a:pt x="3864186" y="1622073"/>
                    </a:cubicBezTo>
                    <a:cubicBezTo>
                      <a:pt x="3846738" y="1605848"/>
                      <a:pt x="3829291" y="1599608"/>
                      <a:pt x="3809351" y="1615833"/>
                    </a:cubicBezTo>
                    <a:cubicBezTo>
                      <a:pt x="3798135" y="1625817"/>
                      <a:pt x="3784427" y="1628313"/>
                      <a:pt x="3771965" y="1624569"/>
                    </a:cubicBezTo>
                    <a:cubicBezTo>
                      <a:pt x="3727100" y="1608344"/>
                      <a:pt x="3684728" y="1614585"/>
                      <a:pt x="3642357" y="1629561"/>
                    </a:cubicBezTo>
                    <a:cubicBezTo>
                      <a:pt x="3627402" y="1633305"/>
                      <a:pt x="3613693" y="1632057"/>
                      <a:pt x="3603723" y="1619577"/>
                    </a:cubicBezTo>
                    <a:cubicBezTo>
                      <a:pt x="3591261" y="1608344"/>
                      <a:pt x="3581291" y="1607096"/>
                      <a:pt x="3570075" y="1619577"/>
                    </a:cubicBezTo>
                    <a:cubicBezTo>
                      <a:pt x="3557613" y="1632057"/>
                      <a:pt x="3540165" y="1634554"/>
                      <a:pt x="3526457" y="1643290"/>
                    </a:cubicBezTo>
                    <a:cubicBezTo>
                      <a:pt x="3522718" y="1645786"/>
                      <a:pt x="3517733" y="1648282"/>
                      <a:pt x="3512748" y="1649530"/>
                    </a:cubicBezTo>
                    <a:cubicBezTo>
                      <a:pt x="3494055" y="1653274"/>
                      <a:pt x="3482839" y="1639546"/>
                      <a:pt x="3470377" y="1629561"/>
                    </a:cubicBezTo>
                    <a:cubicBezTo>
                      <a:pt x="3460407" y="1622073"/>
                      <a:pt x="3450437" y="1617081"/>
                      <a:pt x="3446698" y="1635802"/>
                    </a:cubicBezTo>
                    <a:cubicBezTo>
                      <a:pt x="3445452" y="1643290"/>
                      <a:pt x="3440467" y="1649530"/>
                      <a:pt x="3430497" y="1648282"/>
                    </a:cubicBezTo>
                    <a:cubicBezTo>
                      <a:pt x="3421774" y="1647034"/>
                      <a:pt x="3419281" y="1640794"/>
                      <a:pt x="3415542" y="1633305"/>
                    </a:cubicBezTo>
                    <a:cubicBezTo>
                      <a:pt x="3399341" y="1582135"/>
                      <a:pt x="3361954" y="1552182"/>
                      <a:pt x="3314598" y="1533461"/>
                    </a:cubicBezTo>
                    <a:cubicBezTo>
                      <a:pt x="3299643" y="1527221"/>
                      <a:pt x="3292165" y="1517236"/>
                      <a:pt x="3283442" y="1506004"/>
                    </a:cubicBezTo>
                    <a:cubicBezTo>
                      <a:pt x="3262256" y="1479795"/>
                      <a:pt x="3243563" y="1448593"/>
                      <a:pt x="3207422" y="1439857"/>
                    </a:cubicBezTo>
                    <a:cubicBezTo>
                      <a:pt x="3188728" y="1434865"/>
                      <a:pt x="3173773" y="1433617"/>
                      <a:pt x="3162557" y="1456082"/>
                    </a:cubicBezTo>
                    <a:cubicBezTo>
                      <a:pt x="3155080" y="1476050"/>
                      <a:pt x="3138879" y="1483539"/>
                      <a:pt x="3117693" y="1474802"/>
                    </a:cubicBezTo>
                    <a:cubicBezTo>
                      <a:pt x="3102738" y="1468562"/>
                      <a:pt x="3087784" y="1472306"/>
                      <a:pt x="3072829" y="1477299"/>
                    </a:cubicBezTo>
                    <a:cubicBezTo>
                      <a:pt x="3047904" y="1483539"/>
                      <a:pt x="3020487" y="1498516"/>
                      <a:pt x="2995563" y="1483539"/>
                    </a:cubicBezTo>
                    <a:cubicBezTo>
                      <a:pt x="2961914" y="1464818"/>
                      <a:pt x="2932005" y="1441105"/>
                      <a:pt x="2889633" y="1458578"/>
                    </a:cubicBezTo>
                    <a:cubicBezTo>
                      <a:pt x="2887140" y="1459826"/>
                      <a:pt x="2880909" y="1456082"/>
                      <a:pt x="2878417" y="1452337"/>
                    </a:cubicBezTo>
                    <a:cubicBezTo>
                      <a:pt x="2824829" y="1404911"/>
                      <a:pt x="2767502" y="1423632"/>
                      <a:pt x="2710175" y="1446097"/>
                    </a:cubicBezTo>
                    <a:cubicBezTo>
                      <a:pt x="2695221" y="1451089"/>
                      <a:pt x="2680266" y="1457330"/>
                      <a:pt x="2666557" y="1446097"/>
                    </a:cubicBezTo>
                    <a:cubicBezTo>
                      <a:pt x="2649110" y="1432369"/>
                      <a:pt x="2646618" y="1413648"/>
                      <a:pt x="2649110" y="1392431"/>
                    </a:cubicBezTo>
                    <a:cubicBezTo>
                      <a:pt x="2651603" y="1382446"/>
                      <a:pt x="2662819" y="1371214"/>
                      <a:pt x="2647864" y="1356237"/>
                    </a:cubicBezTo>
                    <a:cubicBezTo>
                      <a:pt x="2630417" y="1388687"/>
                      <a:pt x="2594276" y="1407407"/>
                      <a:pt x="2600507" y="1452337"/>
                    </a:cubicBezTo>
                    <a:cubicBezTo>
                      <a:pt x="2604246" y="1476050"/>
                      <a:pt x="2584306" y="1482291"/>
                      <a:pt x="2564367" y="1478547"/>
                    </a:cubicBezTo>
                    <a:cubicBezTo>
                      <a:pt x="2531965" y="1472306"/>
                      <a:pt x="2500809" y="1464818"/>
                      <a:pt x="2467160" y="1469810"/>
                    </a:cubicBezTo>
                    <a:cubicBezTo>
                      <a:pt x="2459683" y="1472306"/>
                      <a:pt x="2448467" y="1467314"/>
                      <a:pt x="2443482" y="1477299"/>
                    </a:cubicBezTo>
                    <a:cubicBezTo>
                      <a:pt x="2439743" y="1487283"/>
                      <a:pt x="2449713" y="1492275"/>
                      <a:pt x="2454698" y="1499764"/>
                    </a:cubicBezTo>
                    <a:cubicBezTo>
                      <a:pt x="2474638" y="1527221"/>
                      <a:pt x="2474638" y="1534709"/>
                      <a:pt x="2448467" y="1560918"/>
                    </a:cubicBezTo>
                    <a:cubicBezTo>
                      <a:pt x="2443482" y="1565911"/>
                      <a:pt x="2438497" y="1570903"/>
                      <a:pt x="2437251" y="1579639"/>
                    </a:cubicBezTo>
                    <a:cubicBezTo>
                      <a:pt x="2437251" y="1602104"/>
                      <a:pt x="2424789" y="1617081"/>
                      <a:pt x="2402356" y="1619577"/>
                    </a:cubicBezTo>
                    <a:cubicBezTo>
                      <a:pt x="2374939" y="1622073"/>
                      <a:pt x="2350015" y="1620825"/>
                      <a:pt x="2336306" y="1594616"/>
                    </a:cubicBezTo>
                    <a:cubicBezTo>
                      <a:pt x="2326336" y="1574647"/>
                      <a:pt x="2313874" y="1563414"/>
                      <a:pt x="2293934" y="1555926"/>
                    </a:cubicBezTo>
                    <a:cubicBezTo>
                      <a:pt x="2272748" y="1548438"/>
                      <a:pt x="2262779" y="1552182"/>
                      <a:pt x="2252809" y="1569655"/>
                    </a:cubicBezTo>
                    <a:cubicBezTo>
                      <a:pt x="2244085" y="1587127"/>
                      <a:pt x="2240346" y="1609592"/>
                      <a:pt x="2211683" y="1602104"/>
                    </a:cubicBezTo>
                    <a:cubicBezTo>
                      <a:pt x="2191743" y="1597112"/>
                      <a:pt x="2174296" y="1568407"/>
                      <a:pt x="2173050" y="1542197"/>
                    </a:cubicBezTo>
                    <a:cubicBezTo>
                      <a:pt x="2171803" y="1530965"/>
                      <a:pt x="2184266" y="1515988"/>
                      <a:pt x="2168065" y="1509748"/>
                    </a:cubicBezTo>
                    <a:cubicBezTo>
                      <a:pt x="2148125" y="1502260"/>
                      <a:pt x="2129432" y="1486035"/>
                      <a:pt x="2105753" y="1489779"/>
                    </a:cubicBezTo>
                    <a:cubicBezTo>
                      <a:pt x="2095783" y="1489779"/>
                      <a:pt x="2093291" y="1496019"/>
                      <a:pt x="2095783" y="1506004"/>
                    </a:cubicBezTo>
                    <a:cubicBezTo>
                      <a:pt x="2102015" y="1522229"/>
                      <a:pt x="2093291" y="1529717"/>
                      <a:pt x="2078336" y="1534709"/>
                    </a:cubicBezTo>
                    <a:cubicBezTo>
                      <a:pt x="2063381" y="1539701"/>
                      <a:pt x="2055904" y="1553430"/>
                      <a:pt x="2045934" y="1564662"/>
                    </a:cubicBezTo>
                    <a:cubicBezTo>
                      <a:pt x="2037211" y="1574647"/>
                      <a:pt x="2028487" y="1580887"/>
                      <a:pt x="2017271" y="1574647"/>
                    </a:cubicBezTo>
                    <a:cubicBezTo>
                      <a:pt x="2003563" y="1570903"/>
                      <a:pt x="2003563" y="1559670"/>
                      <a:pt x="2003563" y="1547190"/>
                    </a:cubicBezTo>
                    <a:cubicBezTo>
                      <a:pt x="2003563" y="1506004"/>
                      <a:pt x="2017271" y="1464818"/>
                      <a:pt x="2019763" y="1423632"/>
                    </a:cubicBezTo>
                    <a:cubicBezTo>
                      <a:pt x="2021010" y="1359981"/>
                      <a:pt x="2011040" y="1298827"/>
                      <a:pt x="2049673" y="1236424"/>
                    </a:cubicBezTo>
                    <a:cubicBezTo>
                      <a:pt x="2074597" y="1195238"/>
                      <a:pt x="2067120" y="1134083"/>
                      <a:pt x="2073351" y="1081665"/>
                    </a:cubicBezTo>
                    <a:cubicBezTo>
                      <a:pt x="2074597" y="1071681"/>
                      <a:pt x="2072105" y="1060448"/>
                      <a:pt x="2059643" y="1059200"/>
                    </a:cubicBezTo>
                    <a:cubicBezTo>
                      <a:pt x="2044688" y="1057952"/>
                      <a:pt x="2039703" y="1067936"/>
                      <a:pt x="2039703" y="1080417"/>
                    </a:cubicBezTo>
                    <a:cubicBezTo>
                      <a:pt x="2040949" y="1099138"/>
                      <a:pt x="2033472" y="1112866"/>
                      <a:pt x="2014779" y="1117859"/>
                    </a:cubicBezTo>
                    <a:cubicBezTo>
                      <a:pt x="1979884" y="1127843"/>
                      <a:pt x="1956205" y="1151556"/>
                      <a:pt x="1932527" y="1175269"/>
                    </a:cubicBezTo>
                    <a:cubicBezTo>
                      <a:pt x="1918819" y="1188998"/>
                      <a:pt x="1905110" y="1197734"/>
                      <a:pt x="1886417" y="1193990"/>
                    </a:cubicBezTo>
                    <a:cubicBezTo>
                      <a:pt x="1866477" y="1188998"/>
                      <a:pt x="1852769" y="1193990"/>
                      <a:pt x="1849030" y="1215207"/>
                    </a:cubicBezTo>
                    <a:cubicBezTo>
                      <a:pt x="1846537" y="1226439"/>
                      <a:pt x="1839060" y="1236424"/>
                      <a:pt x="1829090" y="1245160"/>
                    </a:cubicBezTo>
                    <a:cubicBezTo>
                      <a:pt x="1791703" y="1275114"/>
                      <a:pt x="1791703" y="1313803"/>
                      <a:pt x="1796688" y="1358733"/>
                    </a:cubicBezTo>
                    <a:cubicBezTo>
                      <a:pt x="1804165" y="1416144"/>
                      <a:pt x="1807904" y="1474802"/>
                      <a:pt x="1774256" y="1527221"/>
                    </a:cubicBezTo>
                    <a:cubicBezTo>
                      <a:pt x="1758055" y="1550934"/>
                      <a:pt x="1741854" y="1575895"/>
                      <a:pt x="1741854" y="1608344"/>
                    </a:cubicBezTo>
                    <a:cubicBezTo>
                      <a:pt x="1741854" y="1628313"/>
                      <a:pt x="1725653" y="1632057"/>
                      <a:pt x="1708205" y="1629561"/>
                    </a:cubicBezTo>
                    <a:cubicBezTo>
                      <a:pt x="1723160" y="1673243"/>
                      <a:pt x="1728145" y="1721917"/>
                      <a:pt x="1749331" y="1764351"/>
                    </a:cubicBezTo>
                    <a:cubicBezTo>
                      <a:pt x="1754316" y="1776832"/>
                      <a:pt x="1746839" y="1790560"/>
                      <a:pt x="1738115" y="1801793"/>
                    </a:cubicBezTo>
                    <a:cubicBezTo>
                      <a:pt x="1711944" y="1844227"/>
                      <a:pt x="1720668" y="1870436"/>
                      <a:pt x="1768025" y="1890405"/>
                    </a:cubicBezTo>
                    <a:lnTo>
                      <a:pt x="1775498" y="1894682"/>
                    </a:lnTo>
                    <a:lnTo>
                      <a:pt x="1776780" y="1893721"/>
                    </a:lnTo>
                    <a:cubicBezTo>
                      <a:pt x="1800473" y="1863820"/>
                      <a:pt x="1835389" y="1850116"/>
                      <a:pt x="1865317" y="1827691"/>
                    </a:cubicBezTo>
                    <a:cubicBezTo>
                      <a:pt x="1887764" y="1811495"/>
                      <a:pt x="1910210" y="1790316"/>
                      <a:pt x="1945126" y="1795299"/>
                    </a:cubicBezTo>
                    <a:cubicBezTo>
                      <a:pt x="1978795" y="1801528"/>
                      <a:pt x="2002488" y="1813987"/>
                      <a:pt x="2012464" y="1848870"/>
                    </a:cubicBezTo>
                    <a:cubicBezTo>
                      <a:pt x="2017452" y="1867558"/>
                      <a:pt x="2023687" y="1888737"/>
                      <a:pt x="2033663" y="1907425"/>
                    </a:cubicBezTo>
                    <a:cubicBezTo>
                      <a:pt x="2038651" y="1918637"/>
                      <a:pt x="2041145" y="1933587"/>
                      <a:pt x="2028675" y="1939817"/>
                    </a:cubicBezTo>
                    <a:cubicBezTo>
                      <a:pt x="1987524" y="1959750"/>
                      <a:pt x="1972560" y="2000863"/>
                      <a:pt x="1945126" y="2030763"/>
                    </a:cubicBezTo>
                    <a:cubicBezTo>
                      <a:pt x="1937644" y="2038238"/>
                      <a:pt x="1933903" y="2048205"/>
                      <a:pt x="1926421" y="2054434"/>
                    </a:cubicBezTo>
                    <a:cubicBezTo>
                      <a:pt x="1908963" y="2071876"/>
                      <a:pt x="1901481" y="2084334"/>
                      <a:pt x="1915198" y="2114234"/>
                    </a:cubicBezTo>
                    <a:cubicBezTo>
                      <a:pt x="1926421" y="2135414"/>
                      <a:pt x="1933903" y="2160330"/>
                      <a:pt x="1947620" y="2181510"/>
                    </a:cubicBezTo>
                    <a:cubicBezTo>
                      <a:pt x="1961337" y="2203935"/>
                      <a:pt x="1948867" y="2223868"/>
                      <a:pt x="1930162" y="2238818"/>
                    </a:cubicBezTo>
                    <a:cubicBezTo>
                      <a:pt x="1907716" y="2259998"/>
                      <a:pt x="1907716" y="2261243"/>
                      <a:pt x="1936397" y="2273702"/>
                    </a:cubicBezTo>
                    <a:cubicBezTo>
                      <a:pt x="1948867" y="2279931"/>
                      <a:pt x="1961337" y="2286160"/>
                      <a:pt x="1973807" y="2293635"/>
                    </a:cubicBezTo>
                    <a:cubicBezTo>
                      <a:pt x="1981289" y="2297373"/>
                      <a:pt x="1990018" y="2299864"/>
                      <a:pt x="1990018" y="2311077"/>
                    </a:cubicBezTo>
                    <a:cubicBezTo>
                      <a:pt x="1990018" y="2323535"/>
                      <a:pt x="1981289" y="2329765"/>
                      <a:pt x="1972560" y="2332256"/>
                    </a:cubicBezTo>
                    <a:cubicBezTo>
                      <a:pt x="1951361" y="2340977"/>
                      <a:pt x="1930162" y="2349698"/>
                      <a:pt x="1907716" y="2339731"/>
                    </a:cubicBezTo>
                    <a:cubicBezTo>
                      <a:pt x="1892752" y="2333502"/>
                      <a:pt x="1881529" y="2334748"/>
                      <a:pt x="1869059" y="2347206"/>
                    </a:cubicBezTo>
                    <a:cubicBezTo>
                      <a:pt x="1855341" y="2360911"/>
                      <a:pt x="1837883" y="2355927"/>
                      <a:pt x="1825413" y="2343469"/>
                    </a:cubicBezTo>
                    <a:cubicBezTo>
                      <a:pt x="1807955" y="2326027"/>
                      <a:pt x="1792991" y="2306094"/>
                      <a:pt x="1795485" y="2279931"/>
                    </a:cubicBezTo>
                    <a:cubicBezTo>
                      <a:pt x="1797979" y="2262489"/>
                      <a:pt x="1794238" y="2246293"/>
                      <a:pt x="1789250" y="2231343"/>
                    </a:cubicBezTo>
                    <a:cubicBezTo>
                      <a:pt x="1788003" y="2200197"/>
                      <a:pt x="1774286" y="2174035"/>
                      <a:pt x="1764310" y="2146626"/>
                    </a:cubicBezTo>
                    <a:cubicBezTo>
                      <a:pt x="1756828" y="2127939"/>
                      <a:pt x="1740617" y="2120463"/>
                      <a:pt x="1721912" y="2119218"/>
                    </a:cubicBezTo>
                    <a:cubicBezTo>
                      <a:pt x="1700713" y="2119218"/>
                      <a:pt x="1703207" y="2137905"/>
                      <a:pt x="1699466" y="2151610"/>
                    </a:cubicBezTo>
                    <a:cubicBezTo>
                      <a:pt x="1695725" y="2165314"/>
                      <a:pt x="1688243" y="2179018"/>
                      <a:pt x="1685749" y="2193968"/>
                    </a:cubicBezTo>
                    <a:cubicBezTo>
                      <a:pt x="1682007" y="2216393"/>
                      <a:pt x="1668291" y="2227606"/>
                      <a:pt x="1645844" y="2223868"/>
                    </a:cubicBezTo>
                    <a:cubicBezTo>
                      <a:pt x="1623398" y="2221377"/>
                      <a:pt x="1615916" y="2232589"/>
                      <a:pt x="1613422" y="2252523"/>
                    </a:cubicBezTo>
                    <a:cubicBezTo>
                      <a:pt x="1613422" y="2261243"/>
                      <a:pt x="1612175" y="2269964"/>
                      <a:pt x="1613422" y="2278685"/>
                    </a:cubicBezTo>
                    <a:cubicBezTo>
                      <a:pt x="1615916" y="2334748"/>
                      <a:pt x="1600952" y="2385827"/>
                      <a:pt x="1569777" y="2430678"/>
                    </a:cubicBezTo>
                    <a:cubicBezTo>
                      <a:pt x="1554813" y="2453103"/>
                      <a:pt x="1554813" y="2470545"/>
                      <a:pt x="1572271" y="2489232"/>
                    </a:cubicBezTo>
                    <a:cubicBezTo>
                      <a:pt x="1590976" y="2507920"/>
                      <a:pt x="1602199" y="2530345"/>
                      <a:pt x="1607187" y="2555262"/>
                    </a:cubicBezTo>
                    <a:cubicBezTo>
                      <a:pt x="1614669" y="2583916"/>
                      <a:pt x="1629633" y="2610079"/>
                      <a:pt x="1654573" y="2626275"/>
                    </a:cubicBezTo>
                    <a:cubicBezTo>
                      <a:pt x="1699466" y="2654929"/>
                      <a:pt x="1735629" y="2693550"/>
                      <a:pt x="1776780" y="2724696"/>
                    </a:cubicBezTo>
                    <a:cubicBezTo>
                      <a:pt x="1802967" y="2743384"/>
                      <a:pt x="1810449" y="2770792"/>
                      <a:pt x="1820425" y="2800692"/>
                    </a:cubicBezTo>
                    <a:cubicBezTo>
                      <a:pt x="1836637" y="2858001"/>
                      <a:pt x="1799226" y="2900359"/>
                      <a:pt x="1786756" y="2948947"/>
                    </a:cubicBezTo>
                    <a:cubicBezTo>
                      <a:pt x="1781768" y="2965143"/>
                      <a:pt x="1761816" y="2962652"/>
                      <a:pt x="1751840" y="2978847"/>
                    </a:cubicBezTo>
                    <a:cubicBezTo>
                      <a:pt x="1786756" y="2985077"/>
                      <a:pt x="1802967" y="3009993"/>
                      <a:pt x="1816684" y="3037402"/>
                    </a:cubicBezTo>
                    <a:cubicBezTo>
                      <a:pt x="1826660" y="3057335"/>
                      <a:pt x="1846613" y="3063565"/>
                      <a:pt x="1861577" y="3076023"/>
                    </a:cubicBezTo>
                    <a:cubicBezTo>
                      <a:pt x="1871553" y="3084744"/>
                      <a:pt x="1877787" y="3079760"/>
                      <a:pt x="1882776" y="3071040"/>
                    </a:cubicBezTo>
                    <a:cubicBezTo>
                      <a:pt x="1887764" y="3062319"/>
                      <a:pt x="1891505" y="3054844"/>
                      <a:pt x="1897740" y="3048614"/>
                    </a:cubicBezTo>
                    <a:cubicBezTo>
                      <a:pt x="1906469" y="3041139"/>
                      <a:pt x="1913951" y="3037402"/>
                      <a:pt x="1925174" y="3043631"/>
                    </a:cubicBezTo>
                    <a:cubicBezTo>
                      <a:pt x="1933903" y="3048614"/>
                      <a:pt x="1941385" y="3057335"/>
                      <a:pt x="1937644" y="3067302"/>
                    </a:cubicBezTo>
                    <a:cubicBezTo>
                      <a:pt x="1923927" y="3102186"/>
                      <a:pt x="1940138" y="3119627"/>
                      <a:pt x="1968819" y="3135823"/>
                    </a:cubicBezTo>
                    <a:cubicBezTo>
                      <a:pt x="1985030" y="3145790"/>
                      <a:pt x="1982536" y="3160740"/>
                      <a:pt x="1968819" y="3171953"/>
                    </a:cubicBezTo>
                    <a:cubicBezTo>
                      <a:pt x="1950114" y="3188149"/>
                      <a:pt x="1956349" y="3199361"/>
                      <a:pt x="1975054" y="3208082"/>
                    </a:cubicBezTo>
                    <a:cubicBezTo>
                      <a:pt x="1993759" y="3216803"/>
                      <a:pt x="2002488" y="3235490"/>
                      <a:pt x="2019946" y="3246703"/>
                    </a:cubicBezTo>
                    <a:cubicBezTo>
                      <a:pt x="2019946" y="3230507"/>
                      <a:pt x="2008723" y="3221786"/>
                      <a:pt x="1993759" y="3216803"/>
                    </a:cubicBezTo>
                    <a:cubicBezTo>
                      <a:pt x="1972560" y="3208082"/>
                      <a:pt x="1973807" y="3198115"/>
                      <a:pt x="1992512" y="3186903"/>
                    </a:cubicBezTo>
                    <a:cubicBezTo>
                      <a:pt x="2033663" y="3159494"/>
                      <a:pt x="2066085" y="3173198"/>
                      <a:pt x="2074815" y="3224278"/>
                    </a:cubicBezTo>
                    <a:cubicBezTo>
                      <a:pt x="2078556" y="3245457"/>
                      <a:pt x="2078556" y="3267882"/>
                      <a:pt x="2074815" y="3291553"/>
                    </a:cubicBezTo>
                    <a:cubicBezTo>
                      <a:pt x="2068579" y="3325191"/>
                      <a:pt x="2073568" y="3360074"/>
                      <a:pt x="2061097" y="3392466"/>
                    </a:cubicBezTo>
                    <a:cubicBezTo>
                      <a:pt x="2056109" y="3403679"/>
                      <a:pt x="2066085" y="3413646"/>
                      <a:pt x="2079803" y="3406171"/>
                    </a:cubicBezTo>
                    <a:cubicBezTo>
                      <a:pt x="2105990" y="3393712"/>
                      <a:pt x="2129683" y="3406171"/>
                      <a:pt x="2153376" y="3414891"/>
                    </a:cubicBezTo>
                    <a:cubicBezTo>
                      <a:pt x="2180810" y="3426104"/>
                      <a:pt x="2180810" y="3452267"/>
                      <a:pt x="2182057" y="3475938"/>
                    </a:cubicBezTo>
                    <a:cubicBezTo>
                      <a:pt x="2182057" y="3488396"/>
                      <a:pt x="2174575" y="3504592"/>
                      <a:pt x="2193280" y="3509575"/>
                    </a:cubicBezTo>
                    <a:cubicBezTo>
                      <a:pt x="2210738" y="3514559"/>
                      <a:pt x="2230691" y="3519542"/>
                      <a:pt x="2244407" y="3498363"/>
                    </a:cubicBezTo>
                    <a:cubicBezTo>
                      <a:pt x="2255631" y="3478429"/>
                      <a:pt x="2276830" y="3469708"/>
                      <a:pt x="2300523" y="3470954"/>
                    </a:cubicBezTo>
                    <a:cubicBezTo>
                      <a:pt x="2311746" y="3470954"/>
                      <a:pt x="2321722" y="3467217"/>
                      <a:pt x="2331698" y="3464725"/>
                    </a:cubicBezTo>
                    <a:cubicBezTo>
                      <a:pt x="2364120" y="3456004"/>
                      <a:pt x="2394048" y="3480921"/>
                      <a:pt x="2392801" y="3514559"/>
                    </a:cubicBezTo>
                    <a:cubicBezTo>
                      <a:pt x="2392801" y="3541967"/>
                      <a:pt x="2382825" y="3568130"/>
                      <a:pt x="2382825" y="3595538"/>
                    </a:cubicBezTo>
                    <a:cubicBezTo>
                      <a:pt x="2382825" y="3609243"/>
                      <a:pt x="2371602" y="3612980"/>
                      <a:pt x="2362873" y="3621701"/>
                    </a:cubicBezTo>
                    <a:cubicBezTo>
                      <a:pt x="2350403" y="3635405"/>
                      <a:pt x="2346662" y="3651601"/>
                      <a:pt x="2362873" y="3667797"/>
                    </a:cubicBezTo>
                    <a:cubicBezTo>
                      <a:pt x="2372849" y="3679010"/>
                      <a:pt x="2384072" y="3681501"/>
                      <a:pt x="2395295" y="3667797"/>
                    </a:cubicBezTo>
                    <a:cubicBezTo>
                      <a:pt x="2402777" y="3661568"/>
                      <a:pt x="2407765" y="3646618"/>
                      <a:pt x="2417741" y="3649109"/>
                    </a:cubicBezTo>
                    <a:cubicBezTo>
                      <a:pt x="2447670" y="3660322"/>
                      <a:pt x="2455152" y="3637897"/>
                      <a:pt x="2466375" y="3619209"/>
                    </a:cubicBezTo>
                    <a:cubicBezTo>
                      <a:pt x="2476351" y="3605505"/>
                      <a:pt x="2491315" y="3601768"/>
                      <a:pt x="2507526" y="3609243"/>
                    </a:cubicBezTo>
                    <a:cubicBezTo>
                      <a:pt x="2522490" y="3614226"/>
                      <a:pt x="2524984" y="3627930"/>
                      <a:pt x="2522490" y="3641634"/>
                    </a:cubicBezTo>
                    <a:cubicBezTo>
                      <a:pt x="2519996" y="3651601"/>
                      <a:pt x="2515008" y="3662814"/>
                      <a:pt x="2524984" y="3669043"/>
                    </a:cubicBezTo>
                    <a:cubicBezTo>
                      <a:pt x="2536207" y="3672780"/>
                      <a:pt x="2541195" y="3659076"/>
                      <a:pt x="2547430" y="3652847"/>
                    </a:cubicBezTo>
                    <a:cubicBezTo>
                      <a:pt x="2559900" y="3639143"/>
                      <a:pt x="2573617" y="3632914"/>
                      <a:pt x="2592323" y="3637897"/>
                    </a:cubicBezTo>
                    <a:cubicBezTo>
                      <a:pt x="2611027" y="3644126"/>
                      <a:pt x="2614769" y="3637897"/>
                      <a:pt x="2611027" y="3619209"/>
                    </a:cubicBezTo>
                    <a:cubicBezTo>
                      <a:pt x="2607287" y="3589309"/>
                      <a:pt x="2617263" y="3575605"/>
                      <a:pt x="2647191" y="3571867"/>
                    </a:cubicBezTo>
                    <a:cubicBezTo>
                      <a:pt x="2668390" y="3569376"/>
                      <a:pt x="2683354" y="3561901"/>
                      <a:pt x="2689589" y="3540721"/>
                    </a:cubicBezTo>
                    <a:cubicBezTo>
                      <a:pt x="2695824" y="3522034"/>
                      <a:pt x="2709541" y="3518296"/>
                      <a:pt x="2726999" y="3524525"/>
                    </a:cubicBezTo>
                    <a:cubicBezTo>
                      <a:pt x="2754433" y="3536984"/>
                      <a:pt x="2764409" y="3524525"/>
                      <a:pt x="2768150" y="3498363"/>
                    </a:cubicBezTo>
                    <a:cubicBezTo>
                      <a:pt x="2769397" y="3485904"/>
                      <a:pt x="2774385" y="3474692"/>
                      <a:pt x="2776879" y="3462233"/>
                    </a:cubicBezTo>
                    <a:cubicBezTo>
                      <a:pt x="2788102" y="3428596"/>
                      <a:pt x="2798079" y="3422367"/>
                      <a:pt x="2832995" y="3429842"/>
                    </a:cubicBezTo>
                    <a:cubicBezTo>
                      <a:pt x="2847959" y="3432333"/>
                      <a:pt x="2861676" y="3439808"/>
                      <a:pt x="2875393" y="3447283"/>
                    </a:cubicBezTo>
                    <a:cubicBezTo>
                      <a:pt x="2892851" y="3457250"/>
                      <a:pt x="2910309" y="3463479"/>
                      <a:pt x="2931508" y="3463479"/>
                    </a:cubicBezTo>
                    <a:cubicBezTo>
                      <a:pt x="2962683" y="3463479"/>
                      <a:pt x="2972659" y="3473446"/>
                      <a:pt x="2975153" y="3504592"/>
                    </a:cubicBezTo>
                    <a:cubicBezTo>
                      <a:pt x="2977647" y="3532000"/>
                      <a:pt x="2983883" y="3559409"/>
                      <a:pt x="3000093" y="3583080"/>
                    </a:cubicBezTo>
                    <a:cubicBezTo>
                      <a:pt x="3007576" y="3593047"/>
                      <a:pt x="3010070" y="3604259"/>
                      <a:pt x="3006329" y="3617963"/>
                    </a:cubicBezTo>
                    <a:cubicBezTo>
                      <a:pt x="3001341" y="3632914"/>
                      <a:pt x="2986377" y="3644126"/>
                      <a:pt x="2973906" y="3632914"/>
                    </a:cubicBezTo>
                    <a:cubicBezTo>
                      <a:pt x="2920285" y="3589309"/>
                      <a:pt x="2862923" y="3607997"/>
                      <a:pt x="2806807" y="3622947"/>
                    </a:cubicBezTo>
                    <a:cubicBezTo>
                      <a:pt x="2773138" y="3632914"/>
                      <a:pt x="2739469" y="3641634"/>
                      <a:pt x="2704553" y="3645372"/>
                    </a:cubicBezTo>
                    <a:cubicBezTo>
                      <a:pt x="2688342" y="3647864"/>
                      <a:pt x="2682107" y="3655339"/>
                      <a:pt x="2675872" y="3671535"/>
                    </a:cubicBezTo>
                    <a:cubicBezTo>
                      <a:pt x="2658414" y="3720122"/>
                      <a:pt x="2655920" y="3769956"/>
                      <a:pt x="2655920" y="3822281"/>
                    </a:cubicBezTo>
                    <a:cubicBezTo>
                      <a:pt x="2674625" y="3819790"/>
                      <a:pt x="2672131" y="3808577"/>
                      <a:pt x="2673378" y="3798610"/>
                    </a:cubicBezTo>
                    <a:cubicBezTo>
                      <a:pt x="2680860" y="3755006"/>
                      <a:pt x="2689589" y="3748777"/>
                      <a:pt x="2728246" y="3761235"/>
                    </a:cubicBezTo>
                    <a:cubicBezTo>
                      <a:pt x="2751939" y="3768710"/>
                      <a:pt x="2771891" y="3773693"/>
                      <a:pt x="2795585" y="3761235"/>
                    </a:cubicBezTo>
                    <a:cubicBezTo>
                      <a:pt x="2813043" y="3752514"/>
                      <a:pt x="2831748" y="3759989"/>
                      <a:pt x="2841724" y="3776185"/>
                    </a:cubicBezTo>
                    <a:cubicBezTo>
                      <a:pt x="2847959" y="3788644"/>
                      <a:pt x="2851700" y="3803594"/>
                      <a:pt x="2832995" y="3808577"/>
                    </a:cubicBezTo>
                    <a:cubicBezTo>
                      <a:pt x="2814290" y="3812315"/>
                      <a:pt x="2813043" y="3819790"/>
                      <a:pt x="2821772" y="3833494"/>
                    </a:cubicBezTo>
                    <a:cubicBezTo>
                      <a:pt x="2829254" y="3843461"/>
                      <a:pt x="2836736" y="3858411"/>
                      <a:pt x="2852947" y="3840969"/>
                    </a:cubicBezTo>
                    <a:cubicBezTo>
                      <a:pt x="2854194" y="3838477"/>
                      <a:pt x="2857935" y="3833494"/>
                      <a:pt x="2861676" y="3833494"/>
                    </a:cubicBezTo>
                    <a:cubicBezTo>
                      <a:pt x="2899086" y="3834740"/>
                      <a:pt x="2929014" y="3824773"/>
                      <a:pt x="2945225" y="3784906"/>
                    </a:cubicBezTo>
                    <a:cubicBezTo>
                      <a:pt x="2947719" y="3774939"/>
                      <a:pt x="2962683" y="3781168"/>
                      <a:pt x="2970165" y="3788644"/>
                    </a:cubicBezTo>
                    <a:cubicBezTo>
                      <a:pt x="2982635" y="3801102"/>
                      <a:pt x="2996353" y="3808577"/>
                      <a:pt x="3010070" y="3818544"/>
                    </a:cubicBezTo>
                    <a:cubicBezTo>
                      <a:pt x="3039998" y="3839723"/>
                      <a:pt x="3068679" y="3828510"/>
                      <a:pt x="3076161" y="3791135"/>
                    </a:cubicBezTo>
                    <a:cubicBezTo>
                      <a:pt x="3078655" y="3779923"/>
                      <a:pt x="3077408" y="3768710"/>
                      <a:pt x="3081149" y="3758743"/>
                    </a:cubicBezTo>
                    <a:cubicBezTo>
                      <a:pt x="3084890" y="3748777"/>
                      <a:pt x="3086137" y="3737564"/>
                      <a:pt x="3098607" y="3737564"/>
                    </a:cubicBezTo>
                    <a:cubicBezTo>
                      <a:pt x="3111077" y="3736318"/>
                      <a:pt x="3119806" y="3743793"/>
                      <a:pt x="3124794" y="3755006"/>
                    </a:cubicBezTo>
                    <a:cubicBezTo>
                      <a:pt x="3131029" y="3768710"/>
                      <a:pt x="3132276" y="3784906"/>
                      <a:pt x="3138511" y="3798610"/>
                    </a:cubicBezTo>
                    <a:cubicBezTo>
                      <a:pt x="3142252" y="3806085"/>
                      <a:pt x="3147240" y="3814806"/>
                      <a:pt x="3155969" y="3816052"/>
                    </a:cubicBezTo>
                    <a:cubicBezTo>
                      <a:pt x="3168439" y="3816052"/>
                      <a:pt x="3169687" y="3806085"/>
                      <a:pt x="3173427" y="3798610"/>
                    </a:cubicBezTo>
                    <a:cubicBezTo>
                      <a:pt x="3192133" y="3763727"/>
                      <a:pt x="3187145" y="3730089"/>
                      <a:pt x="3169687" y="3697697"/>
                    </a:cubicBezTo>
                    <a:cubicBezTo>
                      <a:pt x="3160957" y="3680255"/>
                      <a:pt x="3162204" y="3654093"/>
                      <a:pt x="3133523" y="3647864"/>
                    </a:cubicBezTo>
                    <a:cubicBezTo>
                      <a:pt x="3129782" y="3647864"/>
                      <a:pt x="3127288" y="3641634"/>
                      <a:pt x="3127288" y="3637897"/>
                    </a:cubicBezTo>
                    <a:cubicBezTo>
                      <a:pt x="3131029" y="3612980"/>
                      <a:pt x="3122300" y="3588063"/>
                      <a:pt x="3128535" y="3565638"/>
                    </a:cubicBezTo>
                    <a:cubicBezTo>
                      <a:pt x="3136017" y="3533246"/>
                      <a:pt x="3149734" y="3502100"/>
                      <a:pt x="3172181" y="3478429"/>
                    </a:cubicBezTo>
                    <a:cubicBezTo>
                      <a:pt x="3188391" y="3462233"/>
                      <a:pt x="3204603" y="3456004"/>
                      <a:pt x="3218320" y="3478429"/>
                    </a:cubicBezTo>
                    <a:cubicBezTo>
                      <a:pt x="3228296" y="3494625"/>
                      <a:pt x="3247001" y="3498363"/>
                      <a:pt x="3260718" y="3509575"/>
                    </a:cubicBezTo>
                    <a:cubicBezTo>
                      <a:pt x="3273188" y="3519542"/>
                      <a:pt x="3284411" y="3533246"/>
                      <a:pt x="3270694" y="3549442"/>
                    </a:cubicBezTo>
                    <a:cubicBezTo>
                      <a:pt x="3260718" y="3563146"/>
                      <a:pt x="3245754" y="3558163"/>
                      <a:pt x="3233284" y="3550688"/>
                    </a:cubicBezTo>
                    <a:cubicBezTo>
                      <a:pt x="3195874" y="3528263"/>
                      <a:pt x="3194627" y="3529509"/>
                      <a:pt x="3184651" y="3576851"/>
                    </a:cubicBezTo>
                    <a:cubicBezTo>
                      <a:pt x="3205850" y="3576851"/>
                      <a:pt x="3227049" y="3580588"/>
                      <a:pt x="3247001" y="3580588"/>
                    </a:cubicBezTo>
                    <a:cubicBezTo>
                      <a:pt x="3265706" y="3580588"/>
                      <a:pt x="3276929" y="3589309"/>
                      <a:pt x="3279423" y="3606751"/>
                    </a:cubicBezTo>
                    <a:cubicBezTo>
                      <a:pt x="3280670" y="3614226"/>
                      <a:pt x="3280670" y="3624193"/>
                      <a:pt x="3288152" y="3627930"/>
                    </a:cubicBezTo>
                    <a:cubicBezTo>
                      <a:pt x="3318080" y="3646618"/>
                      <a:pt x="3330550" y="3675272"/>
                      <a:pt x="3335538" y="3710156"/>
                    </a:cubicBezTo>
                    <a:cubicBezTo>
                      <a:pt x="3338032" y="3723860"/>
                      <a:pt x="3350502" y="3723860"/>
                      <a:pt x="3361725" y="3713893"/>
                    </a:cubicBezTo>
                    <a:cubicBezTo>
                      <a:pt x="3371701" y="3703926"/>
                      <a:pt x="3381678" y="3690222"/>
                      <a:pt x="3392901" y="3681501"/>
                    </a:cubicBezTo>
                    <a:cubicBezTo>
                      <a:pt x="3414100" y="3665305"/>
                      <a:pt x="3422829" y="3667797"/>
                      <a:pt x="3431558" y="3692714"/>
                    </a:cubicBezTo>
                    <a:cubicBezTo>
                      <a:pt x="3434052" y="3696451"/>
                      <a:pt x="3434052" y="3700189"/>
                      <a:pt x="3435299" y="3703926"/>
                    </a:cubicBezTo>
                    <a:cubicBezTo>
                      <a:pt x="3439040" y="3713893"/>
                      <a:pt x="3440287" y="3727597"/>
                      <a:pt x="3452757" y="3723860"/>
                    </a:cubicBezTo>
                    <a:cubicBezTo>
                      <a:pt x="3463980" y="3721368"/>
                      <a:pt x="3456498" y="3708910"/>
                      <a:pt x="3455251" y="3701435"/>
                    </a:cubicBezTo>
                    <a:cubicBezTo>
                      <a:pt x="3450263" y="3676518"/>
                      <a:pt x="3470215" y="3666551"/>
                      <a:pt x="3483932" y="3654093"/>
                    </a:cubicBezTo>
                    <a:cubicBezTo>
                      <a:pt x="3495155" y="3642880"/>
                      <a:pt x="3507625" y="3645372"/>
                      <a:pt x="3517601" y="3660322"/>
                    </a:cubicBezTo>
                    <a:cubicBezTo>
                      <a:pt x="3523836" y="3635405"/>
                      <a:pt x="3527577" y="3614226"/>
                      <a:pt x="3523836" y="3593047"/>
                    </a:cubicBezTo>
                    <a:cubicBezTo>
                      <a:pt x="3520095" y="3570621"/>
                      <a:pt x="3527577" y="3554426"/>
                      <a:pt x="3551271" y="3551934"/>
                    </a:cubicBezTo>
                    <a:cubicBezTo>
                      <a:pt x="3572470" y="3548196"/>
                      <a:pt x="3579952" y="3535738"/>
                      <a:pt x="3579952" y="3515805"/>
                    </a:cubicBezTo>
                    <a:cubicBezTo>
                      <a:pt x="3581199" y="3505838"/>
                      <a:pt x="3582446" y="3495871"/>
                      <a:pt x="3588681" y="3487150"/>
                    </a:cubicBezTo>
                    <a:cubicBezTo>
                      <a:pt x="3604892" y="3462233"/>
                      <a:pt x="3614868" y="3436071"/>
                      <a:pt x="3613621" y="3406171"/>
                    </a:cubicBezTo>
                    <a:cubicBezTo>
                      <a:pt x="3613621" y="3396204"/>
                      <a:pt x="3616115" y="3386237"/>
                      <a:pt x="3627338" y="3381254"/>
                    </a:cubicBezTo>
                    <a:cubicBezTo>
                      <a:pt x="3639808" y="3376270"/>
                      <a:pt x="3644796" y="3386237"/>
                      <a:pt x="3652278" y="3392466"/>
                    </a:cubicBezTo>
                    <a:cubicBezTo>
                      <a:pt x="3673477" y="3413646"/>
                      <a:pt x="3702158" y="3412400"/>
                      <a:pt x="3720863" y="3386237"/>
                    </a:cubicBezTo>
                    <a:cubicBezTo>
                      <a:pt x="3734580" y="3368795"/>
                      <a:pt x="3747051" y="3353845"/>
                      <a:pt x="3762015" y="3338895"/>
                    </a:cubicBezTo>
                    <a:cubicBezTo>
                      <a:pt x="3784461" y="3315224"/>
                      <a:pt x="3816883" y="3318962"/>
                      <a:pt x="3844317" y="3310241"/>
                    </a:cubicBezTo>
                    <a:cubicBezTo>
                      <a:pt x="3853046" y="3307749"/>
                      <a:pt x="3861775" y="3316470"/>
                      <a:pt x="3865516" y="3323945"/>
                    </a:cubicBezTo>
                    <a:cubicBezTo>
                      <a:pt x="3886715" y="3357583"/>
                      <a:pt x="3924125" y="3366304"/>
                      <a:pt x="3957795" y="3377516"/>
                    </a:cubicBezTo>
                    <a:cubicBezTo>
                      <a:pt x="3967771" y="3381254"/>
                      <a:pt x="3977747" y="3381254"/>
                      <a:pt x="3985229" y="3372533"/>
                    </a:cubicBezTo>
                    <a:cubicBezTo>
                      <a:pt x="3998946" y="3357583"/>
                      <a:pt x="4016404" y="3357583"/>
                      <a:pt x="4035109" y="3361320"/>
                    </a:cubicBezTo>
                    <a:cubicBezTo>
                      <a:pt x="4040097" y="3362566"/>
                      <a:pt x="4045085" y="3368795"/>
                      <a:pt x="4050073" y="3367550"/>
                    </a:cubicBezTo>
                    <a:cubicBezTo>
                      <a:pt x="4099953" y="3347616"/>
                      <a:pt x="4146093" y="3377516"/>
                      <a:pt x="4194726" y="3372533"/>
                    </a:cubicBezTo>
                    <a:cubicBezTo>
                      <a:pt x="4209690" y="3371287"/>
                      <a:pt x="4220913" y="3363812"/>
                      <a:pt x="4230889" y="3357583"/>
                    </a:cubicBezTo>
                    <a:cubicBezTo>
                      <a:pt x="4252088" y="3343879"/>
                      <a:pt x="4273287" y="3343879"/>
                      <a:pt x="4291992" y="3361320"/>
                    </a:cubicBezTo>
                    <a:cubicBezTo>
                      <a:pt x="4303215" y="3371287"/>
                      <a:pt x="4315686" y="3376270"/>
                      <a:pt x="4329403" y="3380008"/>
                    </a:cubicBezTo>
                    <a:cubicBezTo>
                      <a:pt x="4356837" y="3387483"/>
                      <a:pt x="4361825" y="3401187"/>
                      <a:pt x="4346861" y="3423612"/>
                    </a:cubicBezTo>
                    <a:cubicBezTo>
                      <a:pt x="4338132" y="3438562"/>
                      <a:pt x="4331897" y="3452267"/>
                      <a:pt x="4330650" y="3469708"/>
                    </a:cubicBezTo>
                    <a:cubicBezTo>
                      <a:pt x="4329403" y="3500854"/>
                      <a:pt x="4306957" y="3520788"/>
                      <a:pt x="4289498" y="3541967"/>
                    </a:cubicBezTo>
                    <a:cubicBezTo>
                      <a:pt x="4279522" y="3554426"/>
                      <a:pt x="4272040" y="3564392"/>
                      <a:pt x="4279522" y="3580588"/>
                    </a:cubicBezTo>
                    <a:cubicBezTo>
                      <a:pt x="4285757" y="3595538"/>
                      <a:pt x="4296980" y="3603013"/>
                      <a:pt x="4313192" y="3603013"/>
                    </a:cubicBezTo>
                    <a:cubicBezTo>
                      <a:pt x="4348108" y="3604259"/>
                      <a:pt x="4383024" y="3617963"/>
                      <a:pt x="4420434" y="3617963"/>
                    </a:cubicBezTo>
                    <a:cubicBezTo>
                      <a:pt x="4435398" y="3617963"/>
                      <a:pt x="4447868" y="3624193"/>
                      <a:pt x="4455350" y="3639143"/>
                    </a:cubicBezTo>
                    <a:cubicBezTo>
                      <a:pt x="4466573" y="3651601"/>
                      <a:pt x="4481537" y="3652847"/>
                      <a:pt x="4497748" y="3651601"/>
                    </a:cubicBezTo>
                    <a:cubicBezTo>
                      <a:pt x="4565087" y="3647864"/>
                      <a:pt x="4628684" y="3655339"/>
                      <a:pt x="4692281" y="3677764"/>
                    </a:cubicBezTo>
                    <a:cubicBezTo>
                      <a:pt x="4733433" y="3692714"/>
                      <a:pt x="4761958" y="3725884"/>
                      <a:pt x="4766283" y="3765187"/>
                    </a:cubicBezTo>
                    <a:cubicBezTo>
                      <a:pt x="4767725" y="3778287"/>
                      <a:pt x="4766478" y="3792069"/>
                      <a:pt x="4762114" y="3806085"/>
                    </a:cubicBezTo>
                    <a:cubicBezTo>
                      <a:pt x="4748397" y="3850936"/>
                      <a:pt x="4708492" y="3858411"/>
                      <a:pt x="4672329" y="3869623"/>
                    </a:cubicBezTo>
                    <a:cubicBezTo>
                      <a:pt x="4647389" y="3877098"/>
                      <a:pt x="4621202" y="3877098"/>
                      <a:pt x="4596262" y="3883327"/>
                    </a:cubicBezTo>
                    <a:cubicBezTo>
                      <a:pt x="4527676" y="3898277"/>
                      <a:pt x="4456597" y="3884573"/>
                      <a:pt x="4388012" y="3897032"/>
                    </a:cubicBezTo>
                    <a:cubicBezTo>
                      <a:pt x="4376789" y="3898277"/>
                      <a:pt x="4365566" y="3892048"/>
                      <a:pt x="4356837" y="3903261"/>
                    </a:cubicBezTo>
                    <a:cubicBezTo>
                      <a:pt x="4351849" y="3914473"/>
                      <a:pt x="4341873" y="3919457"/>
                      <a:pt x="4331897" y="3924440"/>
                    </a:cubicBezTo>
                    <a:cubicBezTo>
                      <a:pt x="4294486" y="3936899"/>
                      <a:pt x="4273287" y="3969290"/>
                      <a:pt x="4244606" y="3991716"/>
                    </a:cubicBezTo>
                    <a:cubicBezTo>
                      <a:pt x="4230889" y="4001682"/>
                      <a:pt x="4227148" y="4016632"/>
                      <a:pt x="4225901" y="4031582"/>
                    </a:cubicBezTo>
                    <a:cubicBezTo>
                      <a:pt x="4223407" y="4068958"/>
                      <a:pt x="4232136" y="4105087"/>
                      <a:pt x="4234630" y="4139970"/>
                    </a:cubicBezTo>
                    <a:cubicBezTo>
                      <a:pt x="4234630" y="4157412"/>
                      <a:pt x="4247100" y="4164887"/>
                      <a:pt x="4259570" y="4173608"/>
                    </a:cubicBezTo>
                    <a:cubicBezTo>
                      <a:pt x="4285757" y="4189804"/>
                      <a:pt x="4309451" y="4207246"/>
                      <a:pt x="4316933" y="4239638"/>
                    </a:cubicBezTo>
                    <a:cubicBezTo>
                      <a:pt x="4316933" y="4242129"/>
                      <a:pt x="4316933" y="4244621"/>
                      <a:pt x="4316933" y="4247113"/>
                    </a:cubicBezTo>
                    <a:cubicBezTo>
                      <a:pt x="4310697" y="4252096"/>
                      <a:pt x="4303215" y="4252096"/>
                      <a:pt x="4296980" y="4247113"/>
                    </a:cubicBezTo>
                    <a:cubicBezTo>
                      <a:pt x="4280769" y="4239638"/>
                      <a:pt x="4269546" y="4238392"/>
                      <a:pt x="4265805" y="4212229"/>
                    </a:cubicBezTo>
                    <a:cubicBezTo>
                      <a:pt x="4263311" y="4187312"/>
                      <a:pt x="4230889" y="4168625"/>
                      <a:pt x="4202208" y="4161150"/>
                    </a:cubicBezTo>
                    <a:cubicBezTo>
                      <a:pt x="4183503" y="4156166"/>
                      <a:pt x="4168539" y="4153675"/>
                      <a:pt x="4176021" y="4127512"/>
                    </a:cubicBezTo>
                    <a:cubicBezTo>
                      <a:pt x="4178515" y="4125020"/>
                      <a:pt x="4176021" y="4117545"/>
                      <a:pt x="4173527" y="4116300"/>
                    </a:cubicBezTo>
                    <a:cubicBezTo>
                      <a:pt x="4148587" y="4100104"/>
                      <a:pt x="4114917" y="4112562"/>
                      <a:pt x="4088730" y="4096366"/>
                    </a:cubicBezTo>
                    <a:cubicBezTo>
                      <a:pt x="4080001" y="4091383"/>
                      <a:pt x="4070025" y="4105087"/>
                      <a:pt x="4065037" y="4115054"/>
                    </a:cubicBezTo>
                    <a:cubicBezTo>
                      <a:pt x="4056308" y="4132495"/>
                      <a:pt x="4037603" y="4137479"/>
                      <a:pt x="4022639" y="4146200"/>
                    </a:cubicBezTo>
                    <a:cubicBezTo>
                      <a:pt x="3992711" y="4162396"/>
                      <a:pt x="3972759" y="4183575"/>
                      <a:pt x="3972759" y="4219704"/>
                    </a:cubicBezTo>
                    <a:cubicBezTo>
                      <a:pt x="3971512" y="4249604"/>
                      <a:pt x="3944078" y="4265800"/>
                      <a:pt x="3931607" y="4289471"/>
                    </a:cubicBezTo>
                    <a:cubicBezTo>
                      <a:pt x="3922878" y="4305667"/>
                      <a:pt x="3914149" y="4320617"/>
                      <a:pt x="3912902" y="4338059"/>
                    </a:cubicBezTo>
                    <a:cubicBezTo>
                      <a:pt x="3911655" y="4394122"/>
                      <a:pt x="3884221" y="4440218"/>
                      <a:pt x="3858034" y="4487560"/>
                    </a:cubicBezTo>
                    <a:cubicBezTo>
                      <a:pt x="3858034" y="4488806"/>
                      <a:pt x="3851799" y="4492543"/>
                      <a:pt x="3851799" y="4492543"/>
                    </a:cubicBezTo>
                    <a:cubicBezTo>
                      <a:pt x="3834341" y="4478839"/>
                      <a:pt x="3806907" y="4486314"/>
                      <a:pt x="3794437" y="4461397"/>
                    </a:cubicBezTo>
                    <a:cubicBezTo>
                      <a:pt x="3763262" y="4400351"/>
                      <a:pt x="3763262" y="4400351"/>
                      <a:pt x="3697170" y="4420285"/>
                    </a:cubicBezTo>
                    <a:cubicBezTo>
                      <a:pt x="3694676" y="4421530"/>
                      <a:pt x="3690935" y="4422776"/>
                      <a:pt x="3684700" y="4424022"/>
                    </a:cubicBezTo>
                    <a:cubicBezTo>
                      <a:pt x="3698417" y="4374188"/>
                      <a:pt x="3658513" y="4345534"/>
                      <a:pt x="3642302" y="4308159"/>
                    </a:cubicBezTo>
                    <a:cubicBezTo>
                      <a:pt x="3634820" y="4294455"/>
                      <a:pt x="3612374" y="4296946"/>
                      <a:pt x="3601151" y="4283242"/>
                    </a:cubicBezTo>
                    <a:cubicBezTo>
                      <a:pt x="3588681" y="4269538"/>
                      <a:pt x="3581199" y="4255834"/>
                      <a:pt x="3582446" y="4235900"/>
                    </a:cubicBezTo>
                    <a:cubicBezTo>
                      <a:pt x="3582446" y="4217213"/>
                      <a:pt x="3584940" y="4198525"/>
                      <a:pt x="3572470" y="4179837"/>
                    </a:cubicBezTo>
                    <a:cubicBezTo>
                      <a:pt x="3562493" y="4164887"/>
                      <a:pt x="3571223" y="4149937"/>
                      <a:pt x="3589928" y="4143708"/>
                    </a:cubicBezTo>
                    <a:cubicBezTo>
                      <a:pt x="3604892" y="4139970"/>
                      <a:pt x="3618609" y="4134987"/>
                      <a:pt x="3633573" y="4132495"/>
                    </a:cubicBezTo>
                    <a:cubicBezTo>
                      <a:pt x="3658513" y="4127512"/>
                      <a:pt x="3685947" y="4127512"/>
                      <a:pt x="3684700" y="4088891"/>
                    </a:cubicBezTo>
                    <a:cubicBezTo>
                      <a:pt x="3683453" y="4076433"/>
                      <a:pt x="3704652" y="4073941"/>
                      <a:pt x="3718369" y="4071449"/>
                    </a:cubicBezTo>
                    <a:cubicBezTo>
                      <a:pt x="3730839" y="4068958"/>
                      <a:pt x="3728345" y="4082662"/>
                      <a:pt x="3732086" y="4090137"/>
                    </a:cubicBezTo>
                    <a:cubicBezTo>
                      <a:pt x="3740815" y="4107579"/>
                      <a:pt x="3748297" y="4126266"/>
                      <a:pt x="3755780" y="4143708"/>
                    </a:cubicBezTo>
                    <a:cubicBezTo>
                      <a:pt x="3759521" y="4148691"/>
                      <a:pt x="3759521" y="4157412"/>
                      <a:pt x="3768250" y="4157412"/>
                    </a:cubicBezTo>
                    <a:cubicBezTo>
                      <a:pt x="3775732" y="4154921"/>
                      <a:pt x="3779473" y="4147446"/>
                      <a:pt x="3779473" y="4141216"/>
                    </a:cubicBezTo>
                    <a:cubicBezTo>
                      <a:pt x="3784461" y="4105087"/>
                      <a:pt x="3789449" y="4068958"/>
                      <a:pt x="3821871" y="4041549"/>
                    </a:cubicBezTo>
                    <a:cubicBezTo>
                      <a:pt x="3834341" y="4031582"/>
                      <a:pt x="3820624" y="4004174"/>
                      <a:pt x="3804413" y="4005420"/>
                    </a:cubicBezTo>
                    <a:cubicBezTo>
                      <a:pt x="3783214" y="4006666"/>
                      <a:pt x="3755780" y="4002928"/>
                      <a:pt x="3748297" y="4032828"/>
                    </a:cubicBezTo>
                    <a:cubicBezTo>
                      <a:pt x="3744557" y="4042795"/>
                      <a:pt x="3739569" y="4049024"/>
                      <a:pt x="3728345" y="4046532"/>
                    </a:cubicBezTo>
                    <a:cubicBezTo>
                      <a:pt x="3718369" y="4042795"/>
                      <a:pt x="3720863" y="4032828"/>
                      <a:pt x="3722110" y="4026599"/>
                    </a:cubicBezTo>
                    <a:cubicBezTo>
                      <a:pt x="3732086" y="3971782"/>
                      <a:pt x="3712134" y="3921948"/>
                      <a:pt x="3690935" y="3874607"/>
                    </a:cubicBezTo>
                    <a:cubicBezTo>
                      <a:pt x="3680959" y="3849690"/>
                      <a:pt x="3654772" y="3864640"/>
                      <a:pt x="3638561" y="3877098"/>
                    </a:cubicBezTo>
                    <a:cubicBezTo>
                      <a:pt x="3613621" y="3898277"/>
                      <a:pt x="3593669" y="3924440"/>
                      <a:pt x="3566235" y="3941882"/>
                    </a:cubicBezTo>
                    <a:cubicBezTo>
                      <a:pt x="3538800" y="3958078"/>
                      <a:pt x="3511366" y="3984240"/>
                      <a:pt x="3475203" y="3955586"/>
                    </a:cubicBezTo>
                    <a:cubicBezTo>
                      <a:pt x="3465227" y="3948111"/>
                      <a:pt x="3447769" y="3953094"/>
                      <a:pt x="3446522" y="3961815"/>
                    </a:cubicBezTo>
                    <a:cubicBezTo>
                      <a:pt x="3445275" y="3976765"/>
                      <a:pt x="3422829" y="3992961"/>
                      <a:pt x="3441534" y="4006666"/>
                    </a:cubicBezTo>
                    <a:cubicBezTo>
                      <a:pt x="3461486" y="4021616"/>
                      <a:pt x="3450263" y="4026599"/>
                      <a:pt x="3436546" y="4031582"/>
                    </a:cubicBezTo>
                    <a:cubicBezTo>
                      <a:pt x="3416594" y="4040303"/>
                      <a:pt x="3407865" y="4057745"/>
                      <a:pt x="3397889" y="4075187"/>
                    </a:cubicBezTo>
                    <a:cubicBezTo>
                      <a:pt x="3387913" y="4090137"/>
                      <a:pt x="3380431" y="4087645"/>
                      <a:pt x="3369207" y="4076433"/>
                    </a:cubicBezTo>
                    <a:cubicBezTo>
                      <a:pt x="3339279" y="4046532"/>
                      <a:pt x="3281917" y="4057745"/>
                      <a:pt x="3268200" y="4096366"/>
                    </a:cubicBezTo>
                    <a:cubicBezTo>
                      <a:pt x="3263212" y="4108824"/>
                      <a:pt x="3259471" y="4120037"/>
                      <a:pt x="3243260" y="4122529"/>
                    </a:cubicBezTo>
                    <a:cubicBezTo>
                      <a:pt x="3224555" y="4123775"/>
                      <a:pt x="3219567" y="4141216"/>
                      <a:pt x="3212085" y="4154921"/>
                    </a:cubicBezTo>
                    <a:cubicBezTo>
                      <a:pt x="3199615" y="4174854"/>
                      <a:pt x="3190886" y="4179837"/>
                      <a:pt x="3163451" y="4173608"/>
                    </a:cubicBezTo>
                    <a:cubicBezTo>
                      <a:pt x="3136017" y="4167379"/>
                      <a:pt x="3106089" y="4157412"/>
                      <a:pt x="3079902" y="4157412"/>
                    </a:cubicBezTo>
                    <a:cubicBezTo>
                      <a:pt x="3049974" y="4157412"/>
                      <a:pt x="3013811" y="4161150"/>
                      <a:pt x="2985129" y="4184821"/>
                    </a:cubicBezTo>
                    <a:cubicBezTo>
                      <a:pt x="2956448" y="4210983"/>
                      <a:pt x="2950213" y="4207246"/>
                      <a:pt x="2938990" y="4169871"/>
                    </a:cubicBezTo>
                    <a:cubicBezTo>
                      <a:pt x="2936496" y="4164887"/>
                      <a:pt x="2934002" y="4158658"/>
                      <a:pt x="2931508" y="4152429"/>
                    </a:cubicBezTo>
                    <a:cubicBezTo>
                      <a:pt x="2917791" y="4169871"/>
                      <a:pt x="2904074" y="4183575"/>
                      <a:pt x="2881628" y="4164887"/>
                    </a:cubicBezTo>
                    <a:cubicBezTo>
                      <a:pt x="2874146" y="4159904"/>
                      <a:pt x="2865417" y="4159904"/>
                      <a:pt x="2860429" y="4166133"/>
                    </a:cubicBezTo>
                    <a:cubicBezTo>
                      <a:pt x="2831748" y="4207246"/>
                      <a:pt x="2786855" y="4202263"/>
                      <a:pt x="2745704" y="4204754"/>
                    </a:cubicBezTo>
                    <a:cubicBezTo>
                      <a:pt x="2708294" y="4208492"/>
                      <a:pt x="2647191" y="4268292"/>
                      <a:pt x="2642203" y="4304421"/>
                    </a:cubicBezTo>
                    <a:cubicBezTo>
                      <a:pt x="2639709" y="4323109"/>
                      <a:pt x="2658414" y="4333076"/>
                      <a:pt x="2659661" y="4349272"/>
                    </a:cubicBezTo>
                    <a:cubicBezTo>
                      <a:pt x="2642203" y="4354255"/>
                      <a:pt x="2637215" y="4341797"/>
                      <a:pt x="2629733" y="4331830"/>
                    </a:cubicBezTo>
                    <a:cubicBezTo>
                      <a:pt x="2612275" y="4311896"/>
                      <a:pt x="2598557" y="4314388"/>
                      <a:pt x="2584840" y="4339305"/>
                    </a:cubicBezTo>
                    <a:cubicBezTo>
                      <a:pt x="2577358" y="4354255"/>
                      <a:pt x="2567382" y="4359238"/>
                      <a:pt x="2546183" y="4354255"/>
                    </a:cubicBezTo>
                    <a:cubicBezTo>
                      <a:pt x="2511267" y="4345534"/>
                      <a:pt x="2473857" y="4331830"/>
                      <a:pt x="2440187" y="4362976"/>
                    </a:cubicBezTo>
                    <a:cubicBezTo>
                      <a:pt x="2431459" y="4371697"/>
                      <a:pt x="2426471" y="4379172"/>
                      <a:pt x="2422729" y="4390384"/>
                    </a:cubicBezTo>
                    <a:cubicBezTo>
                      <a:pt x="2417741" y="4402843"/>
                      <a:pt x="2412753" y="4414055"/>
                      <a:pt x="2406519" y="4426514"/>
                    </a:cubicBezTo>
                    <a:cubicBezTo>
                      <a:pt x="2385319" y="4460151"/>
                      <a:pt x="2366614" y="4462643"/>
                      <a:pt x="2350403" y="4426514"/>
                    </a:cubicBezTo>
                    <a:cubicBezTo>
                      <a:pt x="2331698" y="4389139"/>
                      <a:pt x="2303017" y="4396614"/>
                      <a:pt x="2275583" y="4395368"/>
                    </a:cubicBezTo>
                    <a:cubicBezTo>
                      <a:pt x="2265607" y="4395368"/>
                      <a:pt x="2253137" y="4400351"/>
                      <a:pt x="2248149" y="4386647"/>
                    </a:cubicBezTo>
                    <a:cubicBezTo>
                      <a:pt x="2244407" y="4376680"/>
                      <a:pt x="2249395" y="4369205"/>
                      <a:pt x="2259372" y="4366713"/>
                    </a:cubicBezTo>
                    <a:cubicBezTo>
                      <a:pt x="2270595" y="4362976"/>
                      <a:pt x="2285559" y="4353009"/>
                      <a:pt x="2291794" y="4372943"/>
                    </a:cubicBezTo>
                    <a:cubicBezTo>
                      <a:pt x="2294288" y="4381664"/>
                      <a:pt x="2298029" y="4389139"/>
                      <a:pt x="2308005" y="4381664"/>
                    </a:cubicBezTo>
                    <a:cubicBezTo>
                      <a:pt x="2314240" y="4376680"/>
                      <a:pt x="2306758" y="4369205"/>
                      <a:pt x="2304264" y="4364222"/>
                    </a:cubicBezTo>
                    <a:cubicBezTo>
                      <a:pt x="2303017" y="4361730"/>
                      <a:pt x="2300523" y="4357993"/>
                      <a:pt x="2298029" y="4356747"/>
                    </a:cubicBezTo>
                    <a:cubicBezTo>
                      <a:pt x="2285559" y="4350517"/>
                      <a:pt x="2266854" y="4348026"/>
                      <a:pt x="2268101" y="4330584"/>
                    </a:cubicBezTo>
                    <a:cubicBezTo>
                      <a:pt x="2269348" y="4314388"/>
                      <a:pt x="2273089" y="4293209"/>
                      <a:pt x="2283065" y="4281996"/>
                    </a:cubicBezTo>
                    <a:cubicBezTo>
                      <a:pt x="2309252" y="4253342"/>
                      <a:pt x="2289300" y="4234654"/>
                      <a:pt x="2271842" y="4217213"/>
                    </a:cubicBezTo>
                    <a:cubicBezTo>
                      <a:pt x="2253137" y="4198525"/>
                      <a:pt x="2231937" y="4203508"/>
                      <a:pt x="2214479" y="4222196"/>
                    </a:cubicBezTo>
                    <a:cubicBezTo>
                      <a:pt x="2211985" y="4223442"/>
                      <a:pt x="2208244" y="4223442"/>
                      <a:pt x="2200762" y="4225933"/>
                    </a:cubicBezTo>
                    <a:cubicBezTo>
                      <a:pt x="2211985" y="4202263"/>
                      <a:pt x="2213233" y="4181083"/>
                      <a:pt x="2199515" y="4161150"/>
                    </a:cubicBezTo>
                    <a:cubicBezTo>
                      <a:pt x="2194527" y="4153675"/>
                      <a:pt x="2195774" y="4146200"/>
                      <a:pt x="2200762" y="4139970"/>
                    </a:cubicBezTo>
                    <a:cubicBezTo>
                      <a:pt x="2224455" y="4112562"/>
                      <a:pt x="2206997" y="4101349"/>
                      <a:pt x="2184551" y="4090137"/>
                    </a:cubicBezTo>
                    <a:cubicBezTo>
                      <a:pt x="2145894" y="4070203"/>
                      <a:pt x="2140906" y="4057745"/>
                      <a:pt x="2160858" y="4021616"/>
                    </a:cubicBezTo>
                    <a:cubicBezTo>
                      <a:pt x="2173328" y="3999191"/>
                      <a:pt x="2159611" y="3986732"/>
                      <a:pt x="2144647" y="3979257"/>
                    </a:cubicBezTo>
                    <a:cubicBezTo>
                      <a:pt x="2120954" y="3968045"/>
                      <a:pt x="2112225" y="3944374"/>
                      <a:pt x="2094767" y="3929423"/>
                    </a:cubicBezTo>
                    <a:cubicBezTo>
                      <a:pt x="2059851" y="3897032"/>
                      <a:pt x="2047381" y="3845952"/>
                      <a:pt x="2003735" y="3819790"/>
                    </a:cubicBezTo>
                    <a:cubicBezTo>
                      <a:pt x="1973807" y="3802348"/>
                      <a:pt x="1973807" y="3771202"/>
                      <a:pt x="1998747" y="3743793"/>
                    </a:cubicBezTo>
                    <a:cubicBezTo>
                      <a:pt x="2012464" y="3730089"/>
                      <a:pt x="2017452" y="3717631"/>
                      <a:pt x="2006229" y="3700189"/>
                    </a:cubicBezTo>
                    <a:cubicBezTo>
                      <a:pt x="1998747" y="3688976"/>
                      <a:pt x="2003735" y="3672780"/>
                      <a:pt x="1999994" y="3659076"/>
                    </a:cubicBezTo>
                    <a:cubicBezTo>
                      <a:pt x="1998747" y="3651601"/>
                      <a:pt x="1996253" y="3640389"/>
                      <a:pt x="1987524" y="3637897"/>
                    </a:cubicBezTo>
                    <a:cubicBezTo>
                      <a:pt x="1976301" y="3632914"/>
                      <a:pt x="1972560" y="3644126"/>
                      <a:pt x="1966325" y="3650355"/>
                    </a:cubicBezTo>
                    <a:cubicBezTo>
                      <a:pt x="1942632" y="3680255"/>
                      <a:pt x="1943879" y="3716385"/>
                      <a:pt x="1945126" y="3750022"/>
                    </a:cubicBezTo>
                    <a:cubicBezTo>
                      <a:pt x="1946373" y="3771202"/>
                      <a:pt x="1951361" y="3791135"/>
                      <a:pt x="1936397" y="3808577"/>
                    </a:cubicBezTo>
                    <a:cubicBezTo>
                      <a:pt x="1925174" y="3823527"/>
                      <a:pt x="1930162" y="3840969"/>
                      <a:pt x="1927668" y="3857165"/>
                    </a:cubicBezTo>
                    <a:cubicBezTo>
                      <a:pt x="1926421" y="3877098"/>
                      <a:pt x="1925174" y="3898277"/>
                      <a:pt x="1897740" y="3905753"/>
                    </a:cubicBezTo>
                    <a:cubicBezTo>
                      <a:pt x="1885270" y="3909490"/>
                      <a:pt x="1875293" y="3908244"/>
                      <a:pt x="1869059" y="3895786"/>
                    </a:cubicBezTo>
                    <a:cubicBezTo>
                      <a:pt x="1860329" y="3880836"/>
                      <a:pt x="1846613" y="3873361"/>
                      <a:pt x="1831648" y="3870869"/>
                    </a:cubicBezTo>
                    <a:cubicBezTo>
                      <a:pt x="1784262" y="3860902"/>
                      <a:pt x="1784262" y="3859656"/>
                      <a:pt x="1769298" y="3812315"/>
                    </a:cubicBezTo>
                    <a:cubicBezTo>
                      <a:pt x="1759322" y="3828510"/>
                      <a:pt x="1745605" y="3842215"/>
                      <a:pt x="1729394" y="3840969"/>
                    </a:cubicBezTo>
                    <a:cubicBezTo>
                      <a:pt x="1713183" y="3839723"/>
                      <a:pt x="1703207" y="3819790"/>
                      <a:pt x="1683255" y="3821035"/>
                    </a:cubicBezTo>
                    <a:cubicBezTo>
                      <a:pt x="1678267" y="3821035"/>
                      <a:pt x="1675773" y="3812315"/>
                      <a:pt x="1678267" y="3807331"/>
                    </a:cubicBezTo>
                    <a:cubicBezTo>
                      <a:pt x="1691983" y="3786152"/>
                      <a:pt x="1669537" y="3761235"/>
                      <a:pt x="1684501" y="3741302"/>
                    </a:cubicBezTo>
                    <a:cubicBezTo>
                      <a:pt x="1689489" y="3733827"/>
                      <a:pt x="1684501" y="3727597"/>
                      <a:pt x="1679513" y="3723860"/>
                    </a:cubicBezTo>
                    <a:cubicBezTo>
                      <a:pt x="1663303" y="3712647"/>
                      <a:pt x="1663303" y="3696451"/>
                      <a:pt x="1670785" y="3680255"/>
                    </a:cubicBezTo>
                    <a:cubicBezTo>
                      <a:pt x="1679513" y="3656584"/>
                      <a:pt x="1684501" y="3634159"/>
                      <a:pt x="1672031" y="3609243"/>
                    </a:cubicBezTo>
                    <a:cubicBezTo>
                      <a:pt x="1664549" y="3593047"/>
                      <a:pt x="1669537" y="3570621"/>
                      <a:pt x="1678267" y="3554426"/>
                    </a:cubicBezTo>
                    <a:cubicBezTo>
                      <a:pt x="1686995" y="3533246"/>
                      <a:pt x="1685749" y="3518296"/>
                      <a:pt x="1664549" y="3505838"/>
                    </a:cubicBezTo>
                    <a:cubicBezTo>
                      <a:pt x="1650833" y="3499609"/>
                      <a:pt x="1643350" y="3487150"/>
                      <a:pt x="1644597" y="3474692"/>
                    </a:cubicBezTo>
                    <a:cubicBezTo>
                      <a:pt x="1653327" y="3419875"/>
                      <a:pt x="1624645" y="3376270"/>
                      <a:pt x="1603446" y="3331420"/>
                    </a:cubicBezTo>
                    <a:cubicBezTo>
                      <a:pt x="1594717" y="3310241"/>
                      <a:pt x="1582247" y="3296537"/>
                      <a:pt x="1559801" y="3320208"/>
                    </a:cubicBezTo>
                    <a:cubicBezTo>
                      <a:pt x="1549825" y="3332666"/>
                      <a:pt x="1533614" y="3331420"/>
                      <a:pt x="1521144" y="3323945"/>
                    </a:cubicBezTo>
                    <a:cubicBezTo>
                      <a:pt x="1508674" y="3317716"/>
                      <a:pt x="1516156" y="3304012"/>
                      <a:pt x="1513662" y="3295291"/>
                    </a:cubicBezTo>
                    <a:cubicBezTo>
                      <a:pt x="1506180" y="3261653"/>
                      <a:pt x="1517403" y="3220540"/>
                      <a:pt x="1478745" y="3196869"/>
                    </a:cubicBezTo>
                    <a:cubicBezTo>
                      <a:pt x="1455052" y="3181919"/>
                      <a:pt x="1446323" y="3154511"/>
                      <a:pt x="1438841" y="3129594"/>
                    </a:cubicBezTo>
                    <a:cubicBezTo>
                      <a:pt x="1432606" y="3108415"/>
                      <a:pt x="1421383" y="3094711"/>
                      <a:pt x="1397690" y="3095956"/>
                    </a:cubicBezTo>
                    <a:cubicBezTo>
                      <a:pt x="1393949" y="3095956"/>
                      <a:pt x="1390208" y="3095956"/>
                      <a:pt x="1387714" y="3095956"/>
                    </a:cubicBezTo>
                    <a:cubicBezTo>
                      <a:pt x="1351551" y="3084744"/>
                      <a:pt x="1295435" y="2987568"/>
                      <a:pt x="1299177" y="2950193"/>
                    </a:cubicBezTo>
                    <a:cubicBezTo>
                      <a:pt x="1300423" y="2931506"/>
                      <a:pt x="1334093" y="2932751"/>
                      <a:pt x="1320376" y="2911572"/>
                    </a:cubicBezTo>
                    <a:cubicBezTo>
                      <a:pt x="1310399" y="2895376"/>
                      <a:pt x="1295435" y="2926522"/>
                      <a:pt x="1279225" y="2911572"/>
                    </a:cubicBezTo>
                    <a:cubicBezTo>
                      <a:pt x="1270495" y="2902851"/>
                      <a:pt x="1254284" y="2900359"/>
                      <a:pt x="1240567" y="2896622"/>
                    </a:cubicBezTo>
                    <a:cubicBezTo>
                      <a:pt x="1226850" y="2894130"/>
                      <a:pt x="1213133" y="2886655"/>
                      <a:pt x="1201910" y="2902851"/>
                    </a:cubicBezTo>
                    <a:cubicBezTo>
                      <a:pt x="1191934" y="2917801"/>
                      <a:pt x="1181958" y="2933997"/>
                      <a:pt x="1191934" y="2953931"/>
                    </a:cubicBezTo>
                    <a:cubicBezTo>
                      <a:pt x="1203157" y="2973864"/>
                      <a:pt x="1206898" y="2998781"/>
                      <a:pt x="1236826" y="3000027"/>
                    </a:cubicBezTo>
                    <a:cubicBezTo>
                      <a:pt x="1241814" y="3000027"/>
                      <a:pt x="1248049" y="3007502"/>
                      <a:pt x="1251790" y="3012485"/>
                    </a:cubicBezTo>
                    <a:cubicBezTo>
                      <a:pt x="1259272" y="3022452"/>
                      <a:pt x="1279225" y="3027435"/>
                      <a:pt x="1268001" y="3043631"/>
                    </a:cubicBezTo>
                    <a:cubicBezTo>
                      <a:pt x="1258025" y="3058581"/>
                      <a:pt x="1246802" y="3043631"/>
                      <a:pt x="1236826" y="3039894"/>
                    </a:cubicBezTo>
                    <a:cubicBezTo>
                      <a:pt x="1224356" y="3036156"/>
                      <a:pt x="1211886" y="3033664"/>
                      <a:pt x="1200663" y="3041139"/>
                    </a:cubicBezTo>
                    <a:cubicBezTo>
                      <a:pt x="1170735" y="3067302"/>
                      <a:pt x="1138313" y="3068548"/>
                      <a:pt x="1104643" y="3048614"/>
                    </a:cubicBezTo>
                    <a:cubicBezTo>
                      <a:pt x="1094667" y="3042385"/>
                      <a:pt x="1087185" y="3046123"/>
                      <a:pt x="1077209" y="3051106"/>
                    </a:cubicBezTo>
                    <a:cubicBezTo>
                      <a:pt x="1062245" y="3058581"/>
                      <a:pt x="1047281" y="3064810"/>
                      <a:pt x="1029823" y="3058581"/>
                    </a:cubicBezTo>
                    <a:cubicBezTo>
                      <a:pt x="1022341" y="3054844"/>
                      <a:pt x="1011118" y="3054844"/>
                      <a:pt x="1011118" y="3043631"/>
                    </a:cubicBezTo>
                    <a:cubicBezTo>
                      <a:pt x="1012365" y="3033664"/>
                      <a:pt x="1019847" y="3026189"/>
                      <a:pt x="1028576" y="3024944"/>
                    </a:cubicBezTo>
                    <a:cubicBezTo>
                      <a:pt x="1069727" y="3017468"/>
                      <a:pt x="1077209" y="2986322"/>
                      <a:pt x="1082197" y="2952685"/>
                    </a:cubicBezTo>
                    <a:cubicBezTo>
                      <a:pt x="1083445" y="2941472"/>
                      <a:pt x="1083445" y="2931506"/>
                      <a:pt x="1093421" y="2924030"/>
                    </a:cubicBezTo>
                    <a:cubicBezTo>
                      <a:pt x="1113373" y="2907835"/>
                      <a:pt x="1125843" y="2886655"/>
                      <a:pt x="1135819" y="2862984"/>
                    </a:cubicBezTo>
                    <a:cubicBezTo>
                      <a:pt x="1147042" y="2839313"/>
                      <a:pt x="1163253" y="2834330"/>
                      <a:pt x="1186946" y="2845543"/>
                    </a:cubicBezTo>
                    <a:cubicBezTo>
                      <a:pt x="1218121" y="2859247"/>
                      <a:pt x="1249296" y="2869213"/>
                      <a:pt x="1279225" y="2881672"/>
                    </a:cubicBezTo>
                    <a:cubicBezTo>
                      <a:pt x="1286707" y="2884164"/>
                      <a:pt x="1295435" y="2886655"/>
                      <a:pt x="1300423" y="2879180"/>
                    </a:cubicBezTo>
                    <a:cubicBezTo>
                      <a:pt x="1310399" y="2867968"/>
                      <a:pt x="1309153" y="2853018"/>
                      <a:pt x="1304165" y="2841805"/>
                    </a:cubicBezTo>
                    <a:cubicBezTo>
                      <a:pt x="1295435" y="2825609"/>
                      <a:pt x="1297929" y="2813151"/>
                      <a:pt x="1306659" y="2799446"/>
                    </a:cubicBezTo>
                    <a:cubicBezTo>
                      <a:pt x="1319129" y="2782005"/>
                      <a:pt x="1332846" y="2779513"/>
                      <a:pt x="1341575" y="2798201"/>
                    </a:cubicBezTo>
                    <a:cubicBezTo>
                      <a:pt x="1350304" y="2819380"/>
                      <a:pt x="1360280" y="2818134"/>
                      <a:pt x="1378985" y="2814397"/>
                    </a:cubicBezTo>
                    <a:cubicBezTo>
                      <a:pt x="1426371" y="2806921"/>
                      <a:pt x="1471263" y="2820626"/>
                      <a:pt x="1516156" y="2828101"/>
                    </a:cubicBezTo>
                    <a:cubicBezTo>
                      <a:pt x="1532367" y="2830592"/>
                      <a:pt x="1548578" y="2835576"/>
                      <a:pt x="1568530" y="2839313"/>
                    </a:cubicBezTo>
                    <a:cubicBezTo>
                      <a:pt x="1558554" y="2815642"/>
                      <a:pt x="1544837" y="2795709"/>
                      <a:pt x="1559801" y="2773284"/>
                    </a:cubicBezTo>
                    <a:cubicBezTo>
                      <a:pt x="1561048" y="2773284"/>
                      <a:pt x="1561048" y="2770792"/>
                      <a:pt x="1561048" y="2770792"/>
                    </a:cubicBezTo>
                    <a:cubicBezTo>
                      <a:pt x="1528626" y="2757088"/>
                      <a:pt x="1534861" y="2725942"/>
                      <a:pt x="1527379" y="2701025"/>
                    </a:cubicBezTo>
                    <a:cubicBezTo>
                      <a:pt x="1524885" y="2689812"/>
                      <a:pt x="1517403" y="2689812"/>
                      <a:pt x="1493709" y="2688567"/>
                    </a:cubicBezTo>
                    <a:cubicBezTo>
                      <a:pt x="1494957" y="2684829"/>
                      <a:pt x="1497451" y="2679846"/>
                      <a:pt x="1499945" y="2676108"/>
                    </a:cubicBezTo>
                    <a:cubicBezTo>
                      <a:pt x="1507427" y="2667387"/>
                      <a:pt x="1522391" y="2657421"/>
                      <a:pt x="1512415" y="2643716"/>
                    </a:cubicBezTo>
                    <a:cubicBezTo>
                      <a:pt x="1506180" y="2636241"/>
                      <a:pt x="1487475" y="2637487"/>
                      <a:pt x="1478745" y="2643716"/>
                    </a:cubicBezTo>
                    <a:cubicBezTo>
                      <a:pt x="1465029" y="2649946"/>
                      <a:pt x="1441335" y="2653683"/>
                      <a:pt x="1448817" y="2676108"/>
                    </a:cubicBezTo>
                    <a:cubicBezTo>
                      <a:pt x="1452558" y="2692304"/>
                      <a:pt x="1450064" y="2706008"/>
                      <a:pt x="1442582" y="2719713"/>
                    </a:cubicBezTo>
                    <a:cubicBezTo>
                      <a:pt x="1428865" y="2739646"/>
                      <a:pt x="1413901" y="2727188"/>
                      <a:pt x="1398937" y="2722204"/>
                    </a:cubicBezTo>
                    <a:cubicBezTo>
                      <a:pt x="1381479" y="2715975"/>
                      <a:pt x="1392702" y="2704763"/>
                      <a:pt x="1393949" y="2693550"/>
                    </a:cubicBezTo>
                    <a:cubicBezTo>
                      <a:pt x="1395196" y="2662404"/>
                      <a:pt x="1427618" y="2634996"/>
                      <a:pt x="1393949" y="2600112"/>
                    </a:cubicBezTo>
                    <a:cubicBezTo>
                      <a:pt x="1380232" y="2586408"/>
                      <a:pt x="1408913" y="2566474"/>
                      <a:pt x="1427618" y="2555262"/>
                    </a:cubicBezTo>
                    <a:cubicBezTo>
                      <a:pt x="1435100" y="2551524"/>
                      <a:pt x="1446323" y="2551524"/>
                      <a:pt x="1455052" y="2547787"/>
                    </a:cubicBezTo>
                    <a:cubicBezTo>
                      <a:pt x="1473757" y="2544049"/>
                      <a:pt x="1493709" y="2537820"/>
                      <a:pt x="1492463" y="2512903"/>
                    </a:cubicBezTo>
                    <a:cubicBezTo>
                      <a:pt x="1489969" y="2491724"/>
                      <a:pt x="1489969" y="2470545"/>
                      <a:pt x="1463781" y="2459332"/>
                    </a:cubicBezTo>
                    <a:cubicBezTo>
                      <a:pt x="1411407" y="2439399"/>
                      <a:pt x="1377738" y="2394548"/>
                      <a:pt x="1340328" y="2357173"/>
                    </a:cubicBezTo>
                    <a:cubicBezTo>
                      <a:pt x="1329105" y="2345961"/>
                      <a:pt x="1320376" y="2333502"/>
                      <a:pt x="1306659" y="2324781"/>
                    </a:cubicBezTo>
                    <a:cubicBezTo>
                      <a:pt x="1295435" y="2319798"/>
                      <a:pt x="1296683" y="2309831"/>
                      <a:pt x="1301671" y="2299864"/>
                    </a:cubicBezTo>
                    <a:cubicBezTo>
                      <a:pt x="1319129" y="2266227"/>
                      <a:pt x="1320376" y="2226360"/>
                      <a:pt x="1321623" y="2191476"/>
                    </a:cubicBezTo>
                    <a:cubicBezTo>
                      <a:pt x="1322870" y="2162822"/>
                      <a:pt x="1336587" y="2156593"/>
                      <a:pt x="1352798" y="2146626"/>
                    </a:cubicBezTo>
                    <a:cubicBezTo>
                      <a:pt x="1362774" y="2141643"/>
                      <a:pt x="1373997" y="2139151"/>
                      <a:pt x="1370256" y="2126693"/>
                    </a:cubicBezTo>
                    <a:cubicBezTo>
                      <a:pt x="1367762" y="2114234"/>
                      <a:pt x="1355292" y="2119218"/>
                      <a:pt x="1345316" y="2119218"/>
                    </a:cubicBezTo>
                    <a:cubicBezTo>
                      <a:pt x="1332846" y="2119218"/>
                      <a:pt x="1319129" y="2121709"/>
                      <a:pt x="1306659" y="2124201"/>
                    </a:cubicBezTo>
                    <a:cubicBezTo>
                      <a:pt x="1295435" y="2125447"/>
                      <a:pt x="1285459" y="2122955"/>
                      <a:pt x="1280471" y="2110497"/>
                    </a:cubicBezTo>
                    <a:cubicBezTo>
                      <a:pt x="1274237" y="2089317"/>
                      <a:pt x="1263013" y="2081842"/>
                      <a:pt x="1240567" y="2090563"/>
                    </a:cubicBezTo>
                    <a:cubicBezTo>
                      <a:pt x="1220615" y="2098038"/>
                      <a:pt x="1203157" y="2086826"/>
                      <a:pt x="1198169" y="2069384"/>
                    </a:cubicBezTo>
                    <a:cubicBezTo>
                      <a:pt x="1193181" y="2051942"/>
                      <a:pt x="1209392" y="2046959"/>
                      <a:pt x="1225603" y="2045713"/>
                    </a:cubicBezTo>
                    <a:cubicBezTo>
                      <a:pt x="1228097" y="2044467"/>
                      <a:pt x="1234332" y="2043221"/>
                      <a:pt x="1234332" y="2043221"/>
                    </a:cubicBezTo>
                    <a:cubicBezTo>
                      <a:pt x="1226850" y="1993388"/>
                      <a:pt x="1280471" y="2003355"/>
                      <a:pt x="1300423" y="1979684"/>
                    </a:cubicBezTo>
                    <a:cubicBezTo>
                      <a:pt x="1320376" y="1957258"/>
                      <a:pt x="1320376" y="1948538"/>
                      <a:pt x="1300423" y="1931096"/>
                    </a:cubicBezTo>
                    <a:cubicBezTo>
                      <a:pt x="1297929" y="1927358"/>
                      <a:pt x="1292941" y="1923621"/>
                      <a:pt x="1290447" y="1919883"/>
                    </a:cubicBezTo>
                    <a:cubicBezTo>
                      <a:pt x="1285459" y="1909917"/>
                      <a:pt x="1292941" y="1904933"/>
                      <a:pt x="1297929" y="1899950"/>
                    </a:cubicBezTo>
                    <a:cubicBezTo>
                      <a:pt x="1307905" y="1891229"/>
                      <a:pt x="1314141" y="1898704"/>
                      <a:pt x="1320376" y="1904933"/>
                    </a:cubicBezTo>
                    <a:cubicBezTo>
                      <a:pt x="1361527" y="1941063"/>
                      <a:pt x="1420136" y="1923621"/>
                      <a:pt x="1433853" y="1871295"/>
                    </a:cubicBezTo>
                    <a:cubicBezTo>
                      <a:pt x="1436347" y="1861329"/>
                      <a:pt x="1432606" y="1856345"/>
                      <a:pt x="1423877" y="1855100"/>
                    </a:cubicBezTo>
                    <a:cubicBezTo>
                      <a:pt x="1411407" y="1853854"/>
                      <a:pt x="1397690" y="1851362"/>
                      <a:pt x="1385220" y="1858837"/>
                    </a:cubicBezTo>
                    <a:cubicBezTo>
                      <a:pt x="1371503" y="1870050"/>
                      <a:pt x="1356539" y="1888737"/>
                      <a:pt x="1341575" y="1881262"/>
                    </a:cubicBezTo>
                    <a:cubicBezTo>
                      <a:pt x="1317882" y="1870050"/>
                      <a:pt x="1297929" y="1851362"/>
                      <a:pt x="1284213" y="1827691"/>
                    </a:cubicBezTo>
                    <a:cubicBezTo>
                      <a:pt x="1279225" y="1821462"/>
                      <a:pt x="1279225" y="1811495"/>
                      <a:pt x="1270495" y="1806512"/>
                    </a:cubicBezTo>
                    <a:cubicBezTo>
                      <a:pt x="1253037" y="1794053"/>
                      <a:pt x="1235579" y="1776612"/>
                      <a:pt x="1248049" y="1754186"/>
                    </a:cubicBezTo>
                    <a:cubicBezTo>
                      <a:pt x="1264260" y="1729270"/>
                      <a:pt x="1284213" y="1706845"/>
                      <a:pt x="1319129" y="1708090"/>
                    </a:cubicBezTo>
                    <a:cubicBezTo>
                      <a:pt x="1327858" y="1709336"/>
                      <a:pt x="1341575" y="1721795"/>
                      <a:pt x="1344069" y="1706845"/>
                    </a:cubicBezTo>
                    <a:cubicBezTo>
                      <a:pt x="1351551" y="1683174"/>
                      <a:pt x="1380232" y="1666978"/>
                      <a:pt x="1370256" y="1638323"/>
                    </a:cubicBezTo>
                    <a:cubicBezTo>
                      <a:pt x="1366515" y="1629602"/>
                      <a:pt x="1361527" y="1623373"/>
                      <a:pt x="1350304" y="1623373"/>
                    </a:cubicBezTo>
                    <a:cubicBezTo>
                      <a:pt x="1341575" y="1623373"/>
                      <a:pt x="1329105" y="1627111"/>
                      <a:pt x="1321623" y="1622127"/>
                    </a:cubicBezTo>
                    <a:cubicBezTo>
                      <a:pt x="1284213" y="1600948"/>
                      <a:pt x="1245555" y="1582261"/>
                      <a:pt x="1199416" y="1584752"/>
                    </a:cubicBezTo>
                    <a:cubicBezTo>
                      <a:pt x="1189440" y="1585998"/>
                      <a:pt x="1183205" y="1572294"/>
                      <a:pt x="1193181" y="1562327"/>
                    </a:cubicBezTo>
                    <a:cubicBezTo>
                      <a:pt x="1205651" y="1549869"/>
                      <a:pt x="1218121" y="1528689"/>
                      <a:pt x="1238073" y="1543639"/>
                    </a:cubicBezTo>
                    <a:cubicBezTo>
                      <a:pt x="1276731" y="1568556"/>
                      <a:pt x="1324117" y="1576031"/>
                      <a:pt x="1360280" y="1608423"/>
                    </a:cubicBezTo>
                    <a:cubicBezTo>
                      <a:pt x="1375244" y="1623373"/>
                      <a:pt x="1405172" y="1605932"/>
                      <a:pt x="1425124" y="1589736"/>
                    </a:cubicBezTo>
                    <a:cubicBezTo>
                      <a:pt x="1447570" y="1571048"/>
                      <a:pt x="1479993" y="1558590"/>
                      <a:pt x="1450064" y="1518723"/>
                    </a:cubicBezTo>
                    <a:cubicBezTo>
                      <a:pt x="1438841" y="1501281"/>
                      <a:pt x="1461287" y="1487577"/>
                      <a:pt x="1468769" y="1472627"/>
                    </a:cubicBezTo>
                    <a:cubicBezTo>
                      <a:pt x="1476251" y="1460168"/>
                      <a:pt x="1487475" y="1465151"/>
                      <a:pt x="1497451" y="1472627"/>
                    </a:cubicBezTo>
                    <a:cubicBezTo>
                      <a:pt x="1499945" y="1473872"/>
                      <a:pt x="1507427" y="1476364"/>
                      <a:pt x="1508674" y="1473872"/>
                    </a:cubicBezTo>
                    <a:cubicBezTo>
                      <a:pt x="1532367" y="1448956"/>
                      <a:pt x="1558554" y="1460168"/>
                      <a:pt x="1585988" y="1462660"/>
                    </a:cubicBezTo>
                    <a:cubicBezTo>
                      <a:pt x="1610928" y="1465151"/>
                      <a:pt x="1630880" y="1448956"/>
                      <a:pt x="1650833" y="1434005"/>
                    </a:cubicBezTo>
                    <a:cubicBezTo>
                      <a:pt x="1658315" y="1427776"/>
                      <a:pt x="1660809" y="1415318"/>
                      <a:pt x="1654573" y="1410335"/>
                    </a:cubicBezTo>
                    <a:cubicBezTo>
                      <a:pt x="1635868" y="1391647"/>
                      <a:pt x="1629633" y="1360501"/>
                      <a:pt x="1593470" y="1356763"/>
                    </a:cubicBezTo>
                    <a:cubicBezTo>
                      <a:pt x="1551072" y="1351780"/>
                      <a:pt x="1532367" y="1301946"/>
                      <a:pt x="1556060" y="1264571"/>
                    </a:cubicBezTo>
                    <a:cubicBezTo>
                      <a:pt x="1559801" y="1257096"/>
                      <a:pt x="1564789" y="1252113"/>
                      <a:pt x="1573518" y="1252113"/>
                    </a:cubicBezTo>
                    <a:cubicBezTo>
                      <a:pt x="1600952" y="1254604"/>
                      <a:pt x="1608434" y="1238409"/>
                      <a:pt x="1613422" y="1214738"/>
                    </a:cubicBezTo>
                    <a:cubicBezTo>
                      <a:pt x="1623398" y="1172379"/>
                      <a:pt x="1650833" y="1138741"/>
                      <a:pt x="1674525" y="1101366"/>
                    </a:cubicBezTo>
                    <a:cubicBezTo>
                      <a:pt x="1685749" y="1082679"/>
                      <a:pt x="1710689" y="1086416"/>
                      <a:pt x="1728147" y="1081433"/>
                    </a:cubicBezTo>
                    <a:cubicBezTo>
                      <a:pt x="1768051" y="1070220"/>
                      <a:pt x="1785509" y="1035337"/>
                      <a:pt x="1815437" y="1015403"/>
                    </a:cubicBezTo>
                    <a:lnTo>
                      <a:pt x="1815371" y="1016781"/>
                    </a:lnTo>
                    <a:lnTo>
                      <a:pt x="1815381" y="1016766"/>
                    </a:lnTo>
                    <a:cubicBezTo>
                      <a:pt x="1863985" y="986813"/>
                      <a:pt x="1887663" y="935643"/>
                      <a:pt x="1927542" y="899449"/>
                    </a:cubicBezTo>
                    <a:cubicBezTo>
                      <a:pt x="1937512" y="890713"/>
                      <a:pt x="1938759" y="874488"/>
                      <a:pt x="1942497" y="863255"/>
                    </a:cubicBezTo>
                    <a:cubicBezTo>
                      <a:pt x="1949975" y="840790"/>
                      <a:pt x="1960568" y="827997"/>
                      <a:pt x="1973497" y="825033"/>
                    </a:cubicBezTo>
                    <a:close/>
                    <a:moveTo>
                      <a:pt x="4688638" y="328515"/>
                    </a:moveTo>
                    <a:cubicBezTo>
                      <a:pt x="4747287" y="378361"/>
                      <a:pt x="4792209" y="440669"/>
                      <a:pt x="4847115" y="493008"/>
                    </a:cubicBezTo>
                    <a:cubicBezTo>
                      <a:pt x="4857098" y="516685"/>
                      <a:pt x="4877064" y="530393"/>
                      <a:pt x="4899525" y="540362"/>
                    </a:cubicBezTo>
                    <a:cubicBezTo>
                      <a:pt x="4902021" y="540362"/>
                      <a:pt x="4904516" y="540362"/>
                      <a:pt x="4905764" y="540362"/>
                    </a:cubicBezTo>
                    <a:lnTo>
                      <a:pt x="4913251" y="546593"/>
                    </a:lnTo>
                    <a:cubicBezTo>
                      <a:pt x="4940704" y="586470"/>
                      <a:pt x="4983131" y="612639"/>
                      <a:pt x="5016823" y="647532"/>
                    </a:cubicBezTo>
                    <a:cubicBezTo>
                      <a:pt x="5030549" y="656255"/>
                      <a:pt x="5041780" y="667470"/>
                      <a:pt x="5051763" y="681178"/>
                    </a:cubicBezTo>
                    <a:cubicBezTo>
                      <a:pt x="5102925" y="758440"/>
                      <a:pt x="5161574" y="826979"/>
                      <a:pt x="5218975" y="899256"/>
                    </a:cubicBezTo>
                    <a:cubicBezTo>
                      <a:pt x="5227710" y="910471"/>
                      <a:pt x="5232702" y="926671"/>
                      <a:pt x="5243932" y="937887"/>
                    </a:cubicBezTo>
                    <a:cubicBezTo>
                      <a:pt x="5247676" y="946610"/>
                      <a:pt x="5257659" y="952841"/>
                      <a:pt x="5257659" y="962810"/>
                    </a:cubicBezTo>
                    <a:cubicBezTo>
                      <a:pt x="5253915" y="1003933"/>
                      <a:pt x="5235197" y="1041318"/>
                      <a:pt x="5250172" y="1083687"/>
                    </a:cubicBezTo>
                    <a:cubicBezTo>
                      <a:pt x="5253915" y="1096149"/>
                      <a:pt x="5246428" y="1111103"/>
                      <a:pt x="5236445" y="1123564"/>
                    </a:cubicBezTo>
                    <a:cubicBezTo>
                      <a:pt x="5181540" y="1163442"/>
                      <a:pt x="5117899" y="1172165"/>
                      <a:pt x="5051763" y="1168426"/>
                    </a:cubicBezTo>
                    <a:cubicBezTo>
                      <a:pt x="5015575" y="1167180"/>
                      <a:pt x="4990618" y="1197088"/>
                      <a:pt x="4956926" y="1202072"/>
                    </a:cubicBezTo>
                    <a:cubicBezTo>
                      <a:pt x="4946943" y="1203319"/>
                      <a:pt x="4944448" y="1217026"/>
                      <a:pt x="4951935" y="1226996"/>
                    </a:cubicBezTo>
                    <a:cubicBezTo>
                      <a:pt x="4956926" y="1235719"/>
                      <a:pt x="4964413" y="1243196"/>
                      <a:pt x="4969405" y="1251919"/>
                    </a:cubicBezTo>
                    <a:cubicBezTo>
                      <a:pt x="4973148" y="1258150"/>
                      <a:pt x="4980635" y="1266873"/>
                      <a:pt x="4976892" y="1274350"/>
                    </a:cubicBezTo>
                    <a:cubicBezTo>
                      <a:pt x="4969405" y="1286811"/>
                      <a:pt x="4960670" y="1276842"/>
                      <a:pt x="4953183" y="1275596"/>
                    </a:cubicBezTo>
                    <a:cubicBezTo>
                      <a:pt x="4929473" y="1273103"/>
                      <a:pt x="4905764" y="1270611"/>
                      <a:pt x="4887046" y="1289304"/>
                    </a:cubicBezTo>
                    <a:cubicBezTo>
                      <a:pt x="4874568" y="1304257"/>
                      <a:pt x="4870824" y="1315473"/>
                      <a:pt x="4892038" y="1325442"/>
                    </a:cubicBezTo>
                    <a:cubicBezTo>
                      <a:pt x="4924482" y="1339150"/>
                      <a:pt x="4940704" y="1361581"/>
                      <a:pt x="4958174" y="1395227"/>
                    </a:cubicBezTo>
                    <a:cubicBezTo>
                      <a:pt x="4978140" y="1436350"/>
                      <a:pt x="4971900" y="1472489"/>
                      <a:pt x="4971900" y="1511120"/>
                    </a:cubicBezTo>
                    <a:cubicBezTo>
                      <a:pt x="4973148" y="1527320"/>
                      <a:pt x="4968157" y="1548505"/>
                      <a:pt x="4994362" y="1550997"/>
                    </a:cubicBezTo>
                    <a:cubicBezTo>
                      <a:pt x="5010584" y="1553489"/>
                      <a:pt x="5033045" y="1523581"/>
                      <a:pt x="5030549" y="1503643"/>
                    </a:cubicBezTo>
                    <a:cubicBezTo>
                      <a:pt x="5024310" y="1476227"/>
                      <a:pt x="5043028" y="1467504"/>
                      <a:pt x="5061746" y="1474981"/>
                    </a:cubicBezTo>
                    <a:cubicBezTo>
                      <a:pt x="5084207" y="1484951"/>
                      <a:pt x="5105421" y="1483704"/>
                      <a:pt x="5127882" y="1487443"/>
                    </a:cubicBezTo>
                    <a:cubicBezTo>
                      <a:pt x="5140361" y="1489935"/>
                      <a:pt x="5156583" y="1489935"/>
                      <a:pt x="5160326" y="1507381"/>
                    </a:cubicBezTo>
                    <a:cubicBezTo>
                      <a:pt x="5162822" y="1524828"/>
                      <a:pt x="5145352" y="1527320"/>
                      <a:pt x="5134121" y="1529812"/>
                    </a:cubicBezTo>
                    <a:cubicBezTo>
                      <a:pt x="5092942" y="1539781"/>
                      <a:pt x="5079216" y="1575920"/>
                      <a:pt x="5056754" y="1603336"/>
                    </a:cubicBezTo>
                    <a:cubicBezTo>
                      <a:pt x="5048019" y="1613305"/>
                      <a:pt x="5041780" y="1627013"/>
                      <a:pt x="5033045" y="1639474"/>
                    </a:cubicBezTo>
                    <a:cubicBezTo>
                      <a:pt x="5014327" y="1663151"/>
                      <a:pt x="4995610" y="1691813"/>
                      <a:pt x="4956926" y="1668136"/>
                    </a:cubicBezTo>
                    <a:cubicBezTo>
                      <a:pt x="4943200" y="1659413"/>
                      <a:pt x="4934465" y="1673120"/>
                      <a:pt x="4925730" y="1680597"/>
                    </a:cubicBezTo>
                    <a:cubicBezTo>
                      <a:pt x="4918243" y="1691813"/>
                      <a:pt x="4921986" y="1696797"/>
                      <a:pt x="4933217" y="1698044"/>
                    </a:cubicBezTo>
                    <a:cubicBezTo>
                      <a:pt x="4939456" y="1698044"/>
                      <a:pt x="4945695" y="1698044"/>
                      <a:pt x="4950687" y="1696797"/>
                    </a:cubicBezTo>
                    <a:cubicBezTo>
                      <a:pt x="4988122" y="1680597"/>
                      <a:pt x="5004345" y="1706767"/>
                      <a:pt x="5021814" y="1731690"/>
                    </a:cubicBezTo>
                    <a:cubicBezTo>
                      <a:pt x="5038037" y="1755367"/>
                      <a:pt x="5034293" y="1777798"/>
                      <a:pt x="5019319" y="1801475"/>
                    </a:cubicBezTo>
                    <a:cubicBezTo>
                      <a:pt x="4989370" y="1851321"/>
                      <a:pt x="4958174" y="1899921"/>
                      <a:pt x="4908260" y="1932321"/>
                    </a:cubicBezTo>
                    <a:cubicBezTo>
                      <a:pt x="4902021" y="1936060"/>
                      <a:pt x="4892038" y="1941045"/>
                      <a:pt x="4895781" y="1949768"/>
                    </a:cubicBezTo>
                    <a:cubicBezTo>
                      <a:pt x="4900773" y="1959737"/>
                      <a:pt x="4910756" y="1960983"/>
                      <a:pt x="4920738" y="1962229"/>
                    </a:cubicBezTo>
                    <a:cubicBezTo>
                      <a:pt x="4929473" y="1962229"/>
                      <a:pt x="4940704" y="1949768"/>
                      <a:pt x="4946943" y="1963475"/>
                    </a:cubicBezTo>
                    <a:cubicBezTo>
                      <a:pt x="4951935" y="1973445"/>
                      <a:pt x="4940704" y="1980922"/>
                      <a:pt x="4935713" y="1989645"/>
                    </a:cubicBezTo>
                    <a:cubicBezTo>
                      <a:pt x="4923234" y="2012076"/>
                      <a:pt x="4918243" y="2029522"/>
                      <a:pt x="4925730" y="2060676"/>
                    </a:cubicBezTo>
                    <a:cubicBezTo>
                      <a:pt x="4935713" y="2098061"/>
                      <a:pt x="4946943" y="2105538"/>
                      <a:pt x="4979387" y="2110522"/>
                    </a:cubicBezTo>
                    <a:cubicBezTo>
                      <a:pt x="5000601" y="2111768"/>
                      <a:pt x="5018071" y="2151645"/>
                      <a:pt x="5014327" y="2175322"/>
                    </a:cubicBezTo>
                    <a:cubicBezTo>
                      <a:pt x="5010584" y="2202738"/>
                      <a:pt x="5006840" y="2230153"/>
                      <a:pt x="5031797" y="2251338"/>
                    </a:cubicBezTo>
                    <a:cubicBezTo>
                      <a:pt x="5045524" y="2263800"/>
                      <a:pt x="5035541" y="2278754"/>
                      <a:pt x="5030549" y="2291215"/>
                    </a:cubicBezTo>
                    <a:cubicBezTo>
                      <a:pt x="5024310" y="2308661"/>
                      <a:pt x="5026806" y="2319877"/>
                      <a:pt x="5039284" y="2332338"/>
                    </a:cubicBezTo>
                    <a:cubicBezTo>
                      <a:pt x="5049267" y="2339815"/>
                      <a:pt x="5058002" y="2351031"/>
                      <a:pt x="5065489" y="2361000"/>
                    </a:cubicBezTo>
                    <a:cubicBezTo>
                      <a:pt x="5076720" y="2378446"/>
                      <a:pt x="5089199" y="2385923"/>
                      <a:pt x="5109164" y="2377200"/>
                    </a:cubicBezTo>
                    <a:cubicBezTo>
                      <a:pt x="5126634" y="2368477"/>
                      <a:pt x="5146600" y="2382185"/>
                      <a:pt x="5162822" y="2373462"/>
                    </a:cubicBezTo>
                    <a:cubicBezTo>
                      <a:pt x="5165318" y="2373462"/>
                      <a:pt x="5171557" y="2377200"/>
                      <a:pt x="5171557" y="2378446"/>
                    </a:cubicBezTo>
                    <a:cubicBezTo>
                      <a:pt x="5171557" y="2398385"/>
                      <a:pt x="5176548" y="2414585"/>
                      <a:pt x="5187779" y="2433277"/>
                    </a:cubicBezTo>
                    <a:cubicBezTo>
                      <a:pt x="5199010" y="2453216"/>
                      <a:pt x="5184035" y="2473154"/>
                      <a:pt x="5161574" y="2483124"/>
                    </a:cubicBezTo>
                    <a:cubicBezTo>
                      <a:pt x="5149096" y="2488108"/>
                      <a:pt x="5155335" y="2496831"/>
                      <a:pt x="5155335" y="2504308"/>
                    </a:cubicBezTo>
                    <a:cubicBezTo>
                      <a:pt x="5159078" y="2524247"/>
                      <a:pt x="5160326" y="2541693"/>
                      <a:pt x="5141608" y="2555401"/>
                    </a:cubicBezTo>
                    <a:cubicBezTo>
                      <a:pt x="5139113" y="2559139"/>
                      <a:pt x="5134121" y="2561632"/>
                      <a:pt x="5136617" y="2569109"/>
                    </a:cubicBezTo>
                    <a:cubicBezTo>
                      <a:pt x="5151591" y="2600263"/>
                      <a:pt x="5186531" y="2618955"/>
                      <a:pt x="5222719" y="2611478"/>
                    </a:cubicBezTo>
                    <a:cubicBezTo>
                      <a:pt x="5226462" y="2611478"/>
                      <a:pt x="5228958" y="2612724"/>
                      <a:pt x="5236445" y="2613970"/>
                    </a:cubicBezTo>
                    <a:cubicBezTo>
                      <a:pt x="5218975" y="2633909"/>
                      <a:pt x="5216480" y="2663817"/>
                      <a:pt x="5181540" y="2665063"/>
                    </a:cubicBezTo>
                    <a:cubicBezTo>
                      <a:pt x="5169061" y="2665063"/>
                      <a:pt x="5164070" y="2713663"/>
                      <a:pt x="5176548" y="2729863"/>
                    </a:cubicBezTo>
                    <a:cubicBezTo>
                      <a:pt x="5199010" y="2759771"/>
                      <a:pt x="5197762" y="2788432"/>
                      <a:pt x="5174053" y="2817094"/>
                    </a:cubicBezTo>
                    <a:cubicBezTo>
                      <a:pt x="5169061" y="2823325"/>
                      <a:pt x="5165318" y="2832048"/>
                      <a:pt x="5161574" y="2840771"/>
                    </a:cubicBezTo>
                    <a:cubicBezTo>
                      <a:pt x="5159078" y="2847002"/>
                      <a:pt x="5155335" y="2851987"/>
                      <a:pt x="5161574" y="2858217"/>
                    </a:cubicBezTo>
                    <a:cubicBezTo>
                      <a:pt x="5167813" y="2863202"/>
                      <a:pt x="5174053" y="2859464"/>
                      <a:pt x="5179044" y="2855725"/>
                    </a:cubicBezTo>
                    <a:cubicBezTo>
                      <a:pt x="5186531" y="2849494"/>
                      <a:pt x="5192770" y="2838279"/>
                      <a:pt x="5204001" y="2847002"/>
                    </a:cubicBezTo>
                    <a:cubicBezTo>
                      <a:pt x="5213984" y="2855725"/>
                      <a:pt x="5206497" y="2865694"/>
                      <a:pt x="5205249" y="2874417"/>
                    </a:cubicBezTo>
                    <a:cubicBezTo>
                      <a:pt x="5199010" y="2910556"/>
                      <a:pt x="5213984" y="2941710"/>
                      <a:pt x="5230206" y="2974110"/>
                    </a:cubicBezTo>
                    <a:cubicBezTo>
                      <a:pt x="5242685" y="3000279"/>
                      <a:pt x="5251419" y="3030187"/>
                      <a:pt x="5253915" y="3060095"/>
                    </a:cubicBezTo>
                    <a:cubicBezTo>
                      <a:pt x="5255163" y="3076295"/>
                      <a:pt x="5231454" y="3081280"/>
                      <a:pt x="5218975" y="3091249"/>
                    </a:cubicBezTo>
                    <a:cubicBezTo>
                      <a:pt x="5211488" y="3082526"/>
                      <a:pt x="5218975" y="3073803"/>
                      <a:pt x="5216480" y="3065080"/>
                    </a:cubicBezTo>
                    <a:cubicBezTo>
                      <a:pt x="5215232" y="3055110"/>
                      <a:pt x="5207745" y="3050126"/>
                      <a:pt x="5199010" y="3050126"/>
                    </a:cubicBezTo>
                    <a:cubicBezTo>
                      <a:pt x="5187779" y="3050126"/>
                      <a:pt x="5191523" y="3060095"/>
                      <a:pt x="5191523" y="3067572"/>
                    </a:cubicBezTo>
                    <a:cubicBezTo>
                      <a:pt x="5190275" y="3083772"/>
                      <a:pt x="5192770" y="3099972"/>
                      <a:pt x="5181540" y="3114926"/>
                    </a:cubicBezTo>
                    <a:cubicBezTo>
                      <a:pt x="5174053" y="3124895"/>
                      <a:pt x="5180292" y="3134865"/>
                      <a:pt x="5186531" y="3142342"/>
                    </a:cubicBezTo>
                    <a:cubicBezTo>
                      <a:pt x="5196514" y="3154803"/>
                      <a:pt x="5197762" y="3169757"/>
                      <a:pt x="5196514" y="3184711"/>
                    </a:cubicBezTo>
                    <a:cubicBezTo>
                      <a:pt x="5169061" y="3182219"/>
                      <a:pt x="5170309" y="3156049"/>
                      <a:pt x="5160326" y="3138603"/>
                    </a:cubicBezTo>
                    <a:cubicBezTo>
                      <a:pt x="5154087" y="3129880"/>
                      <a:pt x="5155335" y="3118665"/>
                      <a:pt x="5149096" y="3108695"/>
                    </a:cubicBezTo>
                    <a:cubicBezTo>
                      <a:pt x="5134121" y="3077541"/>
                      <a:pt x="5126634" y="3042649"/>
                      <a:pt x="5132873" y="3006510"/>
                    </a:cubicBezTo>
                    <a:cubicBezTo>
                      <a:pt x="5134121" y="2992803"/>
                      <a:pt x="5132873" y="2977849"/>
                      <a:pt x="5129130" y="2964141"/>
                    </a:cubicBezTo>
                    <a:cubicBezTo>
                      <a:pt x="5102925" y="2865694"/>
                      <a:pt x="5095438" y="2764755"/>
                      <a:pt x="5097934" y="2663817"/>
                    </a:cubicBezTo>
                    <a:cubicBezTo>
                      <a:pt x="5099181" y="2569109"/>
                      <a:pt x="5072976" y="2486862"/>
                      <a:pt x="5031797" y="2405862"/>
                    </a:cubicBezTo>
                    <a:cubicBezTo>
                      <a:pt x="5014327" y="2372216"/>
                      <a:pt x="4995610" y="2338569"/>
                      <a:pt x="4986875" y="2299938"/>
                    </a:cubicBezTo>
                    <a:cubicBezTo>
                      <a:pt x="4981883" y="2275015"/>
                      <a:pt x="4980635" y="2250092"/>
                      <a:pt x="4985627" y="2225169"/>
                    </a:cubicBezTo>
                    <a:cubicBezTo>
                      <a:pt x="4995610" y="2181553"/>
                      <a:pt x="4984379" y="2160369"/>
                      <a:pt x="4945695" y="2137938"/>
                    </a:cubicBezTo>
                    <a:cubicBezTo>
                      <a:pt x="4908260" y="2116753"/>
                      <a:pt x="4868329" y="2099307"/>
                      <a:pt x="4825902" y="2091830"/>
                    </a:cubicBezTo>
                    <a:cubicBezTo>
                      <a:pt x="4787218" y="2084353"/>
                      <a:pt x="4769748" y="2050707"/>
                      <a:pt x="4744791" y="2027030"/>
                    </a:cubicBezTo>
                    <a:cubicBezTo>
                      <a:pt x="4734808" y="2018306"/>
                      <a:pt x="4741047" y="2002106"/>
                      <a:pt x="4749782" y="1990891"/>
                    </a:cubicBezTo>
                    <a:cubicBezTo>
                      <a:pt x="4762261" y="1974691"/>
                      <a:pt x="4779731" y="1964722"/>
                      <a:pt x="4797201" y="1957245"/>
                    </a:cubicBezTo>
                    <a:cubicBezTo>
                      <a:pt x="4867081" y="1929829"/>
                      <a:pt x="4923234" y="1883721"/>
                      <a:pt x="4970653" y="1828890"/>
                    </a:cubicBezTo>
                    <a:cubicBezTo>
                      <a:pt x="4985627" y="1811444"/>
                      <a:pt x="4990618" y="1792752"/>
                      <a:pt x="4993114" y="1770321"/>
                    </a:cubicBezTo>
                    <a:cubicBezTo>
                      <a:pt x="4995610" y="1751628"/>
                      <a:pt x="4983131" y="1739167"/>
                      <a:pt x="4966909" y="1734182"/>
                    </a:cubicBezTo>
                    <a:cubicBezTo>
                      <a:pt x="4950687" y="1727951"/>
                      <a:pt x="4943200" y="1740413"/>
                      <a:pt x="4935713" y="1752875"/>
                    </a:cubicBezTo>
                    <a:cubicBezTo>
                      <a:pt x="4912003" y="1789013"/>
                      <a:pt x="4892038" y="1795244"/>
                      <a:pt x="4853354" y="1784029"/>
                    </a:cubicBezTo>
                    <a:cubicBezTo>
                      <a:pt x="4825902" y="1776552"/>
                      <a:pt x="4799697" y="1770321"/>
                      <a:pt x="4775987" y="1755367"/>
                    </a:cubicBezTo>
                    <a:cubicBezTo>
                      <a:pt x="4761013" y="1745398"/>
                      <a:pt x="4753526" y="1732936"/>
                      <a:pt x="4754774" y="1714244"/>
                    </a:cubicBezTo>
                    <a:cubicBezTo>
                      <a:pt x="4759765" y="1670628"/>
                      <a:pt x="4744791" y="1631997"/>
                      <a:pt x="4729817" y="1592120"/>
                    </a:cubicBezTo>
                    <a:cubicBezTo>
                      <a:pt x="4726073" y="1585889"/>
                      <a:pt x="4723578" y="1577166"/>
                      <a:pt x="4713595" y="1578412"/>
                    </a:cubicBezTo>
                    <a:cubicBezTo>
                      <a:pt x="4704860" y="1580905"/>
                      <a:pt x="4704860" y="1588382"/>
                      <a:pt x="4704860" y="1594612"/>
                    </a:cubicBezTo>
                    <a:cubicBezTo>
                      <a:pt x="4703612" y="1618289"/>
                      <a:pt x="4692381" y="1639474"/>
                      <a:pt x="4686142" y="1660659"/>
                    </a:cubicBezTo>
                    <a:cubicBezTo>
                      <a:pt x="4677407" y="1691813"/>
                      <a:pt x="4651202" y="1710505"/>
                      <a:pt x="4623749" y="1714244"/>
                    </a:cubicBezTo>
                    <a:cubicBezTo>
                      <a:pt x="4593801" y="1716736"/>
                      <a:pt x="4560109" y="1710505"/>
                      <a:pt x="4542639" y="1678105"/>
                    </a:cubicBezTo>
                    <a:cubicBezTo>
                      <a:pt x="4531408" y="1656920"/>
                      <a:pt x="4515186" y="1646951"/>
                      <a:pt x="4491477" y="1644459"/>
                    </a:cubicBezTo>
                    <a:cubicBezTo>
                      <a:pt x="4452794" y="1640720"/>
                      <a:pt x="4429084" y="1615797"/>
                      <a:pt x="4407871" y="1587136"/>
                    </a:cubicBezTo>
                    <a:cubicBezTo>
                      <a:pt x="4432828" y="1565951"/>
                      <a:pt x="4447802" y="1541028"/>
                      <a:pt x="4447802" y="1507381"/>
                    </a:cubicBezTo>
                    <a:cubicBezTo>
                      <a:pt x="4447802" y="1489935"/>
                      <a:pt x="4457785" y="1483704"/>
                      <a:pt x="4472759" y="1476227"/>
                    </a:cubicBezTo>
                    <a:cubicBezTo>
                      <a:pt x="4532656" y="1446320"/>
                      <a:pt x="4586314" y="1468750"/>
                      <a:pt x="4639971" y="1496166"/>
                    </a:cubicBezTo>
                    <a:cubicBezTo>
                      <a:pt x="4648706" y="1499904"/>
                      <a:pt x="4654946" y="1508628"/>
                      <a:pt x="4664928" y="1502397"/>
                    </a:cubicBezTo>
                    <a:cubicBezTo>
                      <a:pt x="4673663" y="1497412"/>
                      <a:pt x="4672416" y="1486197"/>
                      <a:pt x="4668672" y="1478720"/>
                    </a:cubicBezTo>
                    <a:cubicBezTo>
                      <a:pt x="4659937" y="1458781"/>
                      <a:pt x="4669920" y="1438843"/>
                      <a:pt x="4669920" y="1416412"/>
                    </a:cubicBezTo>
                    <a:cubicBezTo>
                      <a:pt x="4653698" y="1422643"/>
                      <a:pt x="4651202" y="1432612"/>
                      <a:pt x="4653698" y="1446320"/>
                    </a:cubicBezTo>
                    <a:cubicBezTo>
                      <a:pt x="4661185" y="1472489"/>
                      <a:pt x="4648706" y="1472489"/>
                      <a:pt x="4629989" y="1466258"/>
                    </a:cubicBezTo>
                    <a:cubicBezTo>
                      <a:pt x="4626245" y="1465012"/>
                      <a:pt x="4631236" y="1466258"/>
                      <a:pt x="4627493" y="1465012"/>
                    </a:cubicBezTo>
                    <a:cubicBezTo>
                      <a:pt x="4555117" y="1443827"/>
                      <a:pt x="4537647" y="1405196"/>
                      <a:pt x="4572587" y="1331673"/>
                    </a:cubicBezTo>
                    <a:cubicBezTo>
                      <a:pt x="4586314" y="1304257"/>
                      <a:pt x="4610023" y="1283073"/>
                      <a:pt x="4628741" y="1258150"/>
                    </a:cubicBezTo>
                    <a:cubicBezTo>
                      <a:pt x="4638724" y="1241950"/>
                      <a:pt x="4657441" y="1245688"/>
                      <a:pt x="4674911" y="1244442"/>
                    </a:cubicBezTo>
                    <a:cubicBezTo>
                      <a:pt x="4679903" y="1243196"/>
                      <a:pt x="4688638" y="1241950"/>
                      <a:pt x="4688638" y="1233226"/>
                    </a:cubicBezTo>
                    <a:cubicBezTo>
                      <a:pt x="4687390" y="1224503"/>
                      <a:pt x="4678655" y="1225749"/>
                      <a:pt x="4672416" y="1226996"/>
                    </a:cubicBezTo>
                    <a:cubicBezTo>
                      <a:pt x="4648706" y="1231980"/>
                      <a:pt x="4632484" y="1223257"/>
                      <a:pt x="4618758" y="1204565"/>
                    </a:cubicBezTo>
                    <a:cubicBezTo>
                      <a:pt x="4598792" y="1177149"/>
                      <a:pt x="4570092" y="1183380"/>
                      <a:pt x="4542639" y="1185872"/>
                    </a:cubicBezTo>
                    <a:cubicBezTo>
                      <a:pt x="4491477" y="1189611"/>
                      <a:pt x="4466520" y="1154718"/>
                      <a:pt x="4480246" y="1106118"/>
                    </a:cubicBezTo>
                    <a:cubicBezTo>
                      <a:pt x="4488981" y="1073718"/>
                      <a:pt x="4501460" y="1045056"/>
                      <a:pt x="4526417" y="1021379"/>
                    </a:cubicBezTo>
                    <a:cubicBezTo>
                      <a:pt x="4542639" y="1007672"/>
                      <a:pt x="4537647" y="991472"/>
                      <a:pt x="4527665" y="976518"/>
                    </a:cubicBezTo>
                    <a:cubicBezTo>
                      <a:pt x="4508947" y="947856"/>
                      <a:pt x="4511442" y="922933"/>
                      <a:pt x="4532656" y="895517"/>
                    </a:cubicBezTo>
                    <a:cubicBezTo>
                      <a:pt x="4567596" y="850656"/>
                      <a:pt x="4550126" y="803302"/>
                      <a:pt x="4535152" y="757194"/>
                    </a:cubicBezTo>
                    <a:cubicBezTo>
                      <a:pt x="4530160" y="743486"/>
                      <a:pt x="4520177" y="732271"/>
                      <a:pt x="4513938" y="719809"/>
                    </a:cubicBezTo>
                    <a:cubicBezTo>
                      <a:pt x="4507699" y="706101"/>
                      <a:pt x="4507699" y="692393"/>
                      <a:pt x="4513938" y="678686"/>
                    </a:cubicBezTo>
                    <a:cubicBezTo>
                      <a:pt x="4527665" y="643793"/>
                      <a:pt x="4522673" y="626347"/>
                      <a:pt x="4487733" y="613885"/>
                    </a:cubicBezTo>
                    <a:cubicBezTo>
                      <a:pt x="4452794" y="601424"/>
                      <a:pt x="4425341" y="577747"/>
                      <a:pt x="4396640" y="556562"/>
                    </a:cubicBezTo>
                    <a:cubicBezTo>
                      <a:pt x="4374179" y="539116"/>
                      <a:pt x="4374179" y="529147"/>
                      <a:pt x="4397888" y="515439"/>
                    </a:cubicBezTo>
                    <a:cubicBezTo>
                      <a:pt x="4424093" y="501731"/>
                      <a:pt x="4436571" y="475562"/>
                      <a:pt x="4460281" y="458116"/>
                    </a:cubicBezTo>
                    <a:cubicBezTo>
                      <a:pt x="4487733" y="438177"/>
                      <a:pt x="4518930" y="439423"/>
                      <a:pt x="4547630" y="430700"/>
                    </a:cubicBezTo>
                    <a:cubicBezTo>
                      <a:pt x="4563852" y="426962"/>
                      <a:pt x="4567596" y="440669"/>
                      <a:pt x="4562604" y="454377"/>
                    </a:cubicBezTo>
                    <a:cubicBezTo>
                      <a:pt x="4552622" y="481793"/>
                      <a:pt x="4542639" y="507962"/>
                      <a:pt x="4511442" y="516685"/>
                    </a:cubicBezTo>
                    <a:cubicBezTo>
                      <a:pt x="4517682" y="530393"/>
                      <a:pt x="4527665" y="527901"/>
                      <a:pt x="4535152" y="527901"/>
                    </a:cubicBezTo>
                    <a:cubicBezTo>
                      <a:pt x="4546382" y="529147"/>
                      <a:pt x="4556365" y="530393"/>
                      <a:pt x="4560109" y="540362"/>
                    </a:cubicBezTo>
                    <a:cubicBezTo>
                      <a:pt x="4567596" y="566531"/>
                      <a:pt x="4588809" y="571516"/>
                      <a:pt x="4612519" y="571516"/>
                    </a:cubicBezTo>
                    <a:cubicBezTo>
                      <a:pt x="4592553" y="574008"/>
                      <a:pt x="4580074" y="564039"/>
                      <a:pt x="4568844" y="550331"/>
                    </a:cubicBezTo>
                    <a:cubicBezTo>
                      <a:pt x="4556365" y="535377"/>
                      <a:pt x="4557613" y="516685"/>
                      <a:pt x="4557613" y="500485"/>
                    </a:cubicBezTo>
                    <a:cubicBezTo>
                      <a:pt x="4557613" y="488023"/>
                      <a:pt x="4566348" y="483039"/>
                      <a:pt x="4577579" y="481793"/>
                    </a:cubicBezTo>
                    <a:cubicBezTo>
                      <a:pt x="4586314" y="479300"/>
                      <a:pt x="4595049" y="481793"/>
                      <a:pt x="4603784" y="483039"/>
                    </a:cubicBezTo>
                    <a:cubicBezTo>
                      <a:pt x="4644963" y="485531"/>
                      <a:pt x="4658689" y="471823"/>
                      <a:pt x="4651202" y="431946"/>
                    </a:cubicBezTo>
                    <a:cubicBezTo>
                      <a:pt x="4649954" y="418239"/>
                      <a:pt x="4644963" y="405777"/>
                      <a:pt x="4642467" y="393315"/>
                    </a:cubicBezTo>
                    <a:cubicBezTo>
                      <a:pt x="4637476" y="362161"/>
                      <a:pt x="4656193" y="337238"/>
                      <a:pt x="4688638" y="328515"/>
                    </a:cubicBezTo>
                    <a:close/>
                    <a:moveTo>
                      <a:pt x="997488" y="245764"/>
                    </a:moveTo>
                    <a:cubicBezTo>
                      <a:pt x="1003625" y="246699"/>
                      <a:pt x="1009610" y="249752"/>
                      <a:pt x="1015368" y="256468"/>
                    </a:cubicBezTo>
                    <a:cubicBezTo>
                      <a:pt x="1005670" y="272343"/>
                      <a:pt x="985063" y="277228"/>
                      <a:pt x="976578" y="294324"/>
                    </a:cubicBezTo>
                    <a:cubicBezTo>
                      <a:pt x="971729" y="294324"/>
                      <a:pt x="968093" y="294324"/>
                      <a:pt x="964456" y="294324"/>
                    </a:cubicBezTo>
                    <a:cubicBezTo>
                      <a:pt x="948697" y="291882"/>
                      <a:pt x="945061" y="278449"/>
                      <a:pt x="937788" y="268680"/>
                    </a:cubicBezTo>
                    <a:cubicBezTo>
                      <a:pt x="934151" y="262574"/>
                      <a:pt x="935363" y="251584"/>
                      <a:pt x="940212" y="252805"/>
                    </a:cubicBezTo>
                    <a:cubicBezTo>
                      <a:pt x="959304" y="259216"/>
                      <a:pt x="979078" y="242959"/>
                      <a:pt x="997488" y="245764"/>
                    </a:cubicBezTo>
                    <a:close/>
                    <a:moveTo>
                      <a:pt x="990434" y="55"/>
                    </a:moveTo>
                    <a:cubicBezTo>
                      <a:pt x="1038968" y="28671"/>
                      <a:pt x="1091236" y="49822"/>
                      <a:pt x="1131059" y="92124"/>
                    </a:cubicBezTo>
                    <a:cubicBezTo>
                      <a:pt x="1138526" y="100833"/>
                      <a:pt x="1148482" y="99589"/>
                      <a:pt x="1157194" y="100833"/>
                    </a:cubicBezTo>
                    <a:cubicBezTo>
                      <a:pt x="1179594" y="100833"/>
                      <a:pt x="1195772" y="113275"/>
                      <a:pt x="1213195" y="124472"/>
                    </a:cubicBezTo>
                    <a:cubicBezTo>
                      <a:pt x="1167149" y="155577"/>
                      <a:pt x="1121104" y="186681"/>
                      <a:pt x="1075058" y="217785"/>
                    </a:cubicBezTo>
                    <a:cubicBezTo>
                      <a:pt x="1068836" y="211564"/>
                      <a:pt x="1057635" y="207832"/>
                      <a:pt x="1057635" y="199122"/>
                    </a:cubicBezTo>
                    <a:cubicBezTo>
                      <a:pt x="1053902" y="165530"/>
                      <a:pt x="1021545" y="168018"/>
                      <a:pt x="1001634" y="155577"/>
                    </a:cubicBezTo>
                    <a:cubicBezTo>
                      <a:pt x="986700" y="146867"/>
                      <a:pt x="984211" y="163042"/>
                      <a:pt x="984211" y="175483"/>
                    </a:cubicBezTo>
                    <a:cubicBezTo>
                      <a:pt x="984211" y="182948"/>
                      <a:pt x="991678" y="190413"/>
                      <a:pt x="994167" y="199122"/>
                    </a:cubicBezTo>
                    <a:cubicBezTo>
                      <a:pt x="1002878" y="216541"/>
                      <a:pt x="992922" y="228983"/>
                      <a:pt x="979233" y="237692"/>
                    </a:cubicBezTo>
                    <a:cubicBezTo>
                      <a:pt x="964299" y="247645"/>
                      <a:pt x="956833" y="236448"/>
                      <a:pt x="948121" y="224006"/>
                    </a:cubicBezTo>
                    <a:cubicBezTo>
                      <a:pt x="943143" y="217785"/>
                      <a:pt x="941899" y="201611"/>
                      <a:pt x="929454" y="206587"/>
                    </a:cubicBezTo>
                    <a:cubicBezTo>
                      <a:pt x="918254" y="211564"/>
                      <a:pt x="920743" y="225250"/>
                      <a:pt x="925721" y="236448"/>
                    </a:cubicBezTo>
                    <a:cubicBezTo>
                      <a:pt x="930699" y="251378"/>
                      <a:pt x="931943" y="267552"/>
                      <a:pt x="913276" y="275017"/>
                    </a:cubicBezTo>
                    <a:cubicBezTo>
                      <a:pt x="894609" y="282482"/>
                      <a:pt x="879675" y="275017"/>
                      <a:pt x="867230" y="260087"/>
                    </a:cubicBezTo>
                    <a:cubicBezTo>
                      <a:pt x="834874" y="224006"/>
                      <a:pt x="817451" y="222762"/>
                      <a:pt x="787584" y="261331"/>
                    </a:cubicBezTo>
                    <a:cubicBezTo>
                      <a:pt x="768917" y="287459"/>
                      <a:pt x="741538" y="293679"/>
                      <a:pt x="716648" y="306121"/>
                    </a:cubicBezTo>
                    <a:cubicBezTo>
                      <a:pt x="693003" y="317319"/>
                      <a:pt x="678070" y="332249"/>
                      <a:pt x="666869" y="355888"/>
                    </a:cubicBezTo>
                    <a:cubicBezTo>
                      <a:pt x="650691" y="391969"/>
                      <a:pt x="646958" y="393213"/>
                      <a:pt x="618335" y="363353"/>
                    </a:cubicBezTo>
                    <a:cubicBezTo>
                      <a:pt x="610868" y="354644"/>
                      <a:pt x="599668" y="348423"/>
                      <a:pt x="597179" y="338469"/>
                    </a:cubicBezTo>
                    <a:cubicBezTo>
                      <a:pt x="588467" y="306121"/>
                      <a:pt x="573534" y="314830"/>
                      <a:pt x="556111" y="329760"/>
                    </a:cubicBezTo>
                    <a:cubicBezTo>
                      <a:pt x="549889" y="335981"/>
                      <a:pt x="544911" y="344690"/>
                      <a:pt x="533710" y="337225"/>
                    </a:cubicBezTo>
                    <a:cubicBezTo>
                      <a:pt x="534955" y="322295"/>
                      <a:pt x="549889" y="306121"/>
                      <a:pt x="528732" y="292435"/>
                    </a:cubicBezTo>
                    <a:cubicBezTo>
                      <a:pt x="522510" y="308609"/>
                      <a:pt x="517532" y="328516"/>
                      <a:pt x="496376" y="326028"/>
                    </a:cubicBezTo>
                    <a:cubicBezTo>
                      <a:pt x="477709" y="323539"/>
                      <a:pt x="464020" y="314830"/>
                      <a:pt x="459042" y="289947"/>
                    </a:cubicBezTo>
                    <a:cubicBezTo>
                      <a:pt x="455308" y="268796"/>
                      <a:pt x="434152" y="268796"/>
                      <a:pt x="416729" y="272528"/>
                    </a:cubicBezTo>
                    <a:cubicBezTo>
                      <a:pt x="396818" y="276261"/>
                      <a:pt x="378151" y="287459"/>
                      <a:pt x="360728" y="298656"/>
                    </a:cubicBezTo>
                    <a:cubicBezTo>
                      <a:pt x="343305" y="308609"/>
                      <a:pt x="324638" y="321051"/>
                      <a:pt x="302237" y="316074"/>
                    </a:cubicBezTo>
                    <a:cubicBezTo>
                      <a:pt x="337083" y="267552"/>
                      <a:pt x="390595" y="263819"/>
                      <a:pt x="444108" y="257598"/>
                    </a:cubicBezTo>
                    <a:cubicBezTo>
                      <a:pt x="527488" y="245157"/>
                      <a:pt x="607134" y="270040"/>
                      <a:pt x="689270" y="279994"/>
                    </a:cubicBezTo>
                    <a:cubicBezTo>
                      <a:pt x="707937" y="282482"/>
                      <a:pt x="715404" y="278749"/>
                      <a:pt x="722871" y="265063"/>
                    </a:cubicBezTo>
                    <a:cubicBezTo>
                      <a:pt x="751494" y="211564"/>
                      <a:pt x="783850" y="161797"/>
                      <a:pt x="822429" y="114519"/>
                    </a:cubicBezTo>
                    <a:cubicBezTo>
                      <a:pt x="851052" y="79682"/>
                      <a:pt x="885897" y="52310"/>
                      <a:pt x="917009" y="19962"/>
                    </a:cubicBezTo>
                    <a:cubicBezTo>
                      <a:pt x="941899" y="18718"/>
                      <a:pt x="963055" y="-1189"/>
                      <a:pt x="990434" y="55"/>
                    </a:cubicBezTo>
                    <a:close/>
                  </a:path>
                </a:pathLst>
              </a:custGeom>
              <a:solidFill>
                <a:schemeClr val="accent3">
                  <a:alpha val="70000"/>
                </a:schemeClr>
              </a:solidFill>
              <a:ln>
                <a:noFill/>
              </a:ln>
              <a:effectLst/>
            </p:spPr>
            <p:txBody>
              <a:bodyPr anchor="ctr"/>
              <a:lstStyle/>
              <a:p>
                <a:pPr defTabSz="457189">
                  <a:defRPr/>
                </a:pPr>
                <a:endParaRPr lang="en-US" sz="1351" dirty="0">
                  <a:latin typeface="Oswald" pitchFamily="2" charset="77"/>
                </a:endParaRPr>
              </a:p>
            </p:txBody>
          </p:sp>
          <p:sp>
            <p:nvSpPr>
              <p:cNvPr id="271" name="Freeform 32">
                <a:extLst>
                  <a:ext uri="{FF2B5EF4-FFF2-40B4-BE49-F238E27FC236}">
                    <a16:creationId xmlns:a16="http://schemas.microsoft.com/office/drawing/2014/main" id="{4D979D6B-240B-4249-A7A7-3604449CF570}"/>
                  </a:ext>
                </a:extLst>
              </p:cNvPr>
              <p:cNvSpPr/>
              <p:nvPr/>
            </p:nvSpPr>
            <p:spPr bwMode="auto">
              <a:xfrm>
                <a:off x="9405439" y="3539834"/>
                <a:ext cx="2404123" cy="6046013"/>
              </a:xfrm>
              <a:custGeom>
                <a:avLst/>
                <a:gdLst>
                  <a:gd name="connsiteX0" fmla="*/ 504891 w 2404863"/>
                  <a:gd name="connsiteY0" fmla="*/ 5392490 h 6046609"/>
                  <a:gd name="connsiteX1" fmla="*/ 534033 w 2404863"/>
                  <a:gd name="connsiteY1" fmla="*/ 5423019 h 6046609"/>
                  <a:gd name="connsiteX2" fmla="*/ 499062 w 2404863"/>
                  <a:gd name="connsiteY2" fmla="*/ 5402260 h 6046609"/>
                  <a:gd name="connsiteX3" fmla="*/ 504891 w 2404863"/>
                  <a:gd name="connsiteY3" fmla="*/ 5392490 h 6046609"/>
                  <a:gd name="connsiteX4" fmla="*/ 604862 w 2404863"/>
                  <a:gd name="connsiteY4" fmla="*/ 5277083 h 6046609"/>
                  <a:gd name="connsiteX5" fmla="*/ 621958 w 2404863"/>
                  <a:gd name="connsiteY5" fmla="*/ 5289205 h 6046609"/>
                  <a:gd name="connsiteX6" fmla="*/ 676910 w 2404863"/>
                  <a:gd name="connsiteY6" fmla="*/ 5357086 h 6046609"/>
                  <a:gd name="connsiteX7" fmla="*/ 673512 w 2404863"/>
                  <a:gd name="connsiteY7" fmla="*/ 5357086 h 6046609"/>
                  <a:gd name="connsiteX8" fmla="*/ 681497 w 2404863"/>
                  <a:gd name="connsiteY8" fmla="*/ 5359787 h 6046609"/>
                  <a:gd name="connsiteX9" fmla="*/ 730104 w 2404863"/>
                  <a:gd name="connsiteY9" fmla="*/ 5352332 h 6046609"/>
                  <a:gd name="connsiteX10" fmla="*/ 756277 w 2404863"/>
                  <a:gd name="connsiteY10" fmla="*/ 5343633 h 6046609"/>
                  <a:gd name="connsiteX11" fmla="*/ 794914 w 2404863"/>
                  <a:gd name="connsiteY11" fmla="*/ 5313811 h 6046609"/>
                  <a:gd name="connsiteX12" fmla="*/ 850999 w 2404863"/>
                  <a:gd name="connsiteY12" fmla="*/ 5344876 h 6046609"/>
                  <a:gd name="connsiteX13" fmla="*/ 870940 w 2404863"/>
                  <a:gd name="connsiteY13" fmla="*/ 5362272 h 6046609"/>
                  <a:gd name="connsiteX14" fmla="*/ 898359 w 2404863"/>
                  <a:gd name="connsiteY14" fmla="*/ 5419433 h 6046609"/>
                  <a:gd name="connsiteX15" fmla="*/ 875925 w 2404863"/>
                  <a:gd name="connsiteY15" fmla="*/ 5451740 h 6046609"/>
                  <a:gd name="connsiteX16" fmla="*/ 884650 w 2404863"/>
                  <a:gd name="connsiteY16" fmla="*/ 5477835 h 6046609"/>
                  <a:gd name="connsiteX17" fmla="*/ 919547 w 2404863"/>
                  <a:gd name="connsiteY17" fmla="*/ 5496474 h 6046609"/>
                  <a:gd name="connsiteX18" fmla="*/ 980617 w 2404863"/>
                  <a:gd name="connsiteY18" fmla="*/ 5510143 h 6046609"/>
                  <a:gd name="connsiteX19" fmla="*/ 1016761 w 2404863"/>
                  <a:gd name="connsiteY19" fmla="*/ 5520084 h 6046609"/>
                  <a:gd name="connsiteX20" fmla="*/ 1010529 w 2404863"/>
                  <a:gd name="connsiteY20" fmla="*/ 5556120 h 6046609"/>
                  <a:gd name="connsiteX21" fmla="*/ 999312 w 2404863"/>
                  <a:gd name="connsiteY21" fmla="*/ 5572273 h 6046609"/>
                  <a:gd name="connsiteX22" fmla="*/ 1010529 w 2404863"/>
                  <a:gd name="connsiteY22" fmla="*/ 5584700 h 6046609"/>
                  <a:gd name="connsiteX23" fmla="*/ 1156350 w 2404863"/>
                  <a:gd name="connsiteY23" fmla="*/ 5628191 h 6046609"/>
                  <a:gd name="connsiteX24" fmla="*/ 1161336 w 2404863"/>
                  <a:gd name="connsiteY24" fmla="*/ 5631919 h 6046609"/>
                  <a:gd name="connsiteX25" fmla="*/ 1203711 w 2404863"/>
                  <a:gd name="connsiteY25" fmla="*/ 5629434 h 6046609"/>
                  <a:gd name="connsiteX26" fmla="*/ 1212435 w 2404863"/>
                  <a:gd name="connsiteY26" fmla="*/ 5615765 h 6046609"/>
                  <a:gd name="connsiteX27" fmla="*/ 1223652 w 2404863"/>
                  <a:gd name="connsiteY27" fmla="*/ 5607067 h 6046609"/>
                  <a:gd name="connsiteX28" fmla="*/ 1277244 w 2404863"/>
                  <a:gd name="connsiteY28" fmla="*/ 5618250 h 6046609"/>
                  <a:gd name="connsiteX29" fmla="*/ 1401878 w 2404863"/>
                  <a:gd name="connsiteY29" fmla="*/ 5646830 h 6046609"/>
                  <a:gd name="connsiteX30" fmla="*/ 1509062 w 2404863"/>
                  <a:gd name="connsiteY30" fmla="*/ 5661741 h 6046609"/>
                  <a:gd name="connsiteX31" fmla="*/ 1541467 w 2404863"/>
                  <a:gd name="connsiteY31" fmla="*/ 5646830 h 6046609"/>
                  <a:gd name="connsiteX32" fmla="*/ 1575118 w 2404863"/>
                  <a:gd name="connsiteY32" fmla="*/ 5626948 h 6046609"/>
                  <a:gd name="connsiteX33" fmla="*/ 1602537 w 2404863"/>
                  <a:gd name="connsiteY33" fmla="*/ 5641860 h 6046609"/>
                  <a:gd name="connsiteX34" fmla="*/ 1593813 w 2404863"/>
                  <a:gd name="connsiteY34" fmla="*/ 5651801 h 6046609"/>
                  <a:gd name="connsiteX35" fmla="*/ 1583842 w 2404863"/>
                  <a:gd name="connsiteY35" fmla="*/ 5699020 h 6046609"/>
                  <a:gd name="connsiteX36" fmla="*/ 1628710 w 2404863"/>
                  <a:gd name="connsiteY36" fmla="*/ 5679138 h 6046609"/>
                  <a:gd name="connsiteX37" fmla="*/ 1681056 w 2404863"/>
                  <a:gd name="connsiteY37" fmla="*/ 5689079 h 6046609"/>
                  <a:gd name="connsiteX38" fmla="*/ 1745866 w 2404863"/>
                  <a:gd name="connsiteY38" fmla="*/ 5823280 h 6046609"/>
                  <a:gd name="connsiteX39" fmla="*/ 1785748 w 2404863"/>
                  <a:gd name="connsiteY39" fmla="*/ 5905293 h 6046609"/>
                  <a:gd name="connsiteX40" fmla="*/ 1808007 w 2404863"/>
                  <a:gd name="connsiteY40" fmla="*/ 5948804 h 6046609"/>
                  <a:gd name="connsiteX41" fmla="*/ 1805690 w 2404863"/>
                  <a:gd name="connsiteY41" fmla="*/ 5966181 h 6046609"/>
                  <a:gd name="connsiteX42" fmla="*/ 1770792 w 2404863"/>
                  <a:gd name="connsiteY42" fmla="*/ 5959967 h 6046609"/>
                  <a:gd name="connsiteX43" fmla="*/ 1553930 w 2404863"/>
                  <a:gd name="connsiteY43" fmla="*/ 5996003 h 6046609"/>
                  <a:gd name="connsiteX44" fmla="*/ 1364488 w 2404863"/>
                  <a:gd name="connsiteY44" fmla="*/ 6043222 h 6046609"/>
                  <a:gd name="connsiteX45" fmla="*/ 1345793 w 2404863"/>
                  <a:gd name="connsiteY45" fmla="*/ 6043222 h 6046609"/>
                  <a:gd name="connsiteX46" fmla="*/ 1293447 w 2404863"/>
                  <a:gd name="connsiteY46" fmla="*/ 6043222 h 6046609"/>
                  <a:gd name="connsiteX47" fmla="*/ 1261042 w 2404863"/>
                  <a:gd name="connsiteY47" fmla="*/ 6037009 h 6046609"/>
                  <a:gd name="connsiteX48" fmla="*/ 1274752 w 2404863"/>
                  <a:gd name="connsiteY48" fmla="*/ 6010915 h 6046609"/>
                  <a:gd name="connsiteX49" fmla="*/ 1371966 w 2404863"/>
                  <a:gd name="connsiteY49" fmla="*/ 5950027 h 6046609"/>
                  <a:gd name="connsiteX50" fmla="*/ 1399385 w 2404863"/>
                  <a:gd name="connsiteY50" fmla="*/ 5880441 h 6046609"/>
                  <a:gd name="connsiteX51" fmla="*/ 1410602 w 2404863"/>
                  <a:gd name="connsiteY51" fmla="*/ 5863044 h 6046609"/>
                  <a:gd name="connsiteX52" fmla="*/ 1457963 w 2404863"/>
                  <a:gd name="connsiteY52" fmla="*/ 5831979 h 6046609"/>
                  <a:gd name="connsiteX53" fmla="*/ 1455470 w 2404863"/>
                  <a:gd name="connsiteY53" fmla="*/ 5794700 h 6046609"/>
                  <a:gd name="connsiteX54" fmla="*/ 1366980 w 2404863"/>
                  <a:gd name="connsiteY54" fmla="*/ 5723872 h 6046609"/>
                  <a:gd name="connsiteX55" fmla="*/ 1345793 w 2404863"/>
                  <a:gd name="connsiteY55" fmla="*/ 5710203 h 6046609"/>
                  <a:gd name="connsiteX56" fmla="*/ 1247332 w 2404863"/>
                  <a:gd name="connsiteY56" fmla="*/ 5702748 h 6046609"/>
                  <a:gd name="connsiteX57" fmla="*/ 1177538 w 2404863"/>
                  <a:gd name="connsiteY57" fmla="*/ 5736298 h 6046609"/>
                  <a:gd name="connsiteX58" fmla="*/ 1147626 w 2404863"/>
                  <a:gd name="connsiteY58" fmla="*/ 5754937 h 6046609"/>
                  <a:gd name="connsiteX59" fmla="*/ 1106497 w 2404863"/>
                  <a:gd name="connsiteY59" fmla="*/ 5768606 h 6046609"/>
                  <a:gd name="connsiteX60" fmla="*/ 1042934 w 2404863"/>
                  <a:gd name="connsiteY60" fmla="*/ 5761150 h 6046609"/>
                  <a:gd name="connsiteX61" fmla="*/ 969400 w 2404863"/>
                  <a:gd name="connsiteY61" fmla="*/ 5747481 h 6046609"/>
                  <a:gd name="connsiteX62" fmla="*/ 961922 w 2404863"/>
                  <a:gd name="connsiteY62" fmla="*/ 5696534 h 6046609"/>
                  <a:gd name="connsiteX63" fmla="*/ 963169 w 2404863"/>
                  <a:gd name="connsiteY63" fmla="*/ 5590913 h 6046609"/>
                  <a:gd name="connsiteX64" fmla="*/ 885896 w 2404863"/>
                  <a:gd name="connsiteY64" fmla="*/ 5537480 h 6046609"/>
                  <a:gd name="connsiteX65" fmla="*/ 843521 w 2404863"/>
                  <a:gd name="connsiteY65" fmla="*/ 5557362 h 6046609"/>
                  <a:gd name="connsiteX66" fmla="*/ 755031 w 2404863"/>
                  <a:gd name="connsiteY66" fmla="*/ 5618250 h 6046609"/>
                  <a:gd name="connsiteX67" fmla="*/ 707670 w 2404863"/>
                  <a:gd name="connsiteY67" fmla="*/ 5618250 h 6046609"/>
                  <a:gd name="connsiteX68" fmla="*/ 695207 w 2404863"/>
                  <a:gd name="connsiteY68" fmla="*/ 5603339 h 6046609"/>
                  <a:gd name="connsiteX69" fmla="*/ 707670 w 2404863"/>
                  <a:gd name="connsiteY69" fmla="*/ 5592155 h 6046609"/>
                  <a:gd name="connsiteX70" fmla="*/ 712656 w 2404863"/>
                  <a:gd name="connsiteY70" fmla="*/ 5558605 h 6046609"/>
                  <a:gd name="connsiteX71" fmla="*/ 685236 w 2404863"/>
                  <a:gd name="connsiteY71" fmla="*/ 5549907 h 6046609"/>
                  <a:gd name="connsiteX72" fmla="*/ 629151 w 2404863"/>
                  <a:gd name="connsiteY72" fmla="*/ 5564818 h 6046609"/>
                  <a:gd name="connsiteX73" fmla="*/ 609210 w 2404863"/>
                  <a:gd name="connsiteY73" fmla="*/ 5551149 h 6046609"/>
                  <a:gd name="connsiteX74" fmla="*/ 621673 w 2404863"/>
                  <a:gd name="connsiteY74" fmla="*/ 5530025 h 6046609"/>
                  <a:gd name="connsiteX75" fmla="*/ 647846 w 2404863"/>
                  <a:gd name="connsiteY75" fmla="*/ 5482806 h 6046609"/>
                  <a:gd name="connsiteX76" fmla="*/ 675266 w 2404863"/>
                  <a:gd name="connsiteY76" fmla="*/ 5456711 h 6046609"/>
                  <a:gd name="connsiteX77" fmla="*/ 698946 w 2404863"/>
                  <a:gd name="connsiteY77" fmla="*/ 5457953 h 6046609"/>
                  <a:gd name="connsiteX78" fmla="*/ 686483 w 2404863"/>
                  <a:gd name="connsiteY78" fmla="*/ 5430616 h 6046609"/>
                  <a:gd name="connsiteX79" fmla="*/ 671527 w 2404863"/>
                  <a:gd name="connsiteY79" fmla="*/ 5387125 h 6046609"/>
                  <a:gd name="connsiteX80" fmla="*/ 629151 w 2404863"/>
                  <a:gd name="connsiteY80" fmla="*/ 5366000 h 6046609"/>
                  <a:gd name="connsiteX81" fmla="*/ 629151 w 2404863"/>
                  <a:gd name="connsiteY81" fmla="*/ 5359787 h 6046609"/>
                  <a:gd name="connsiteX82" fmla="*/ 637136 w 2404863"/>
                  <a:gd name="connsiteY82" fmla="*/ 5357086 h 6046609"/>
                  <a:gd name="connsiteX83" fmla="*/ 625622 w 2404863"/>
                  <a:gd name="connsiteY83" fmla="*/ 5357086 h 6046609"/>
                  <a:gd name="connsiteX84" fmla="*/ 607304 w 2404863"/>
                  <a:gd name="connsiteY84" fmla="*/ 5330419 h 6046609"/>
                  <a:gd name="connsiteX85" fmla="*/ 592650 w 2404863"/>
                  <a:gd name="connsiteY85" fmla="*/ 5297690 h 6046609"/>
                  <a:gd name="connsiteX86" fmla="*/ 604862 w 2404863"/>
                  <a:gd name="connsiteY86" fmla="*/ 5277083 h 6046609"/>
                  <a:gd name="connsiteX87" fmla="*/ 963885 w 2404863"/>
                  <a:gd name="connsiteY87" fmla="*/ 5198939 h 6046609"/>
                  <a:gd name="connsiteX88" fmla="*/ 1100037 w 2404863"/>
                  <a:gd name="connsiteY88" fmla="*/ 5315946 h 6046609"/>
                  <a:gd name="connsiteX89" fmla="*/ 1014175 w 2404863"/>
                  <a:gd name="connsiteY89" fmla="*/ 5333190 h 6046609"/>
                  <a:gd name="connsiteX90" fmla="*/ 972471 w 2404863"/>
                  <a:gd name="connsiteY90" fmla="*/ 5293776 h 6046609"/>
                  <a:gd name="connsiteX91" fmla="*/ 963885 w 2404863"/>
                  <a:gd name="connsiteY91" fmla="*/ 5198939 h 6046609"/>
                  <a:gd name="connsiteX92" fmla="*/ 375900 w 2404863"/>
                  <a:gd name="connsiteY92" fmla="*/ 4528540 h 6046609"/>
                  <a:gd name="connsiteX93" fmla="*/ 434742 w 2404863"/>
                  <a:gd name="connsiteY93" fmla="*/ 4600508 h 6046609"/>
                  <a:gd name="connsiteX94" fmla="*/ 507068 w 2404863"/>
                  <a:gd name="connsiteY94" fmla="*/ 4697292 h 6046609"/>
                  <a:gd name="connsiteX95" fmla="*/ 511971 w 2404863"/>
                  <a:gd name="connsiteY95" fmla="*/ 4705978 h 6046609"/>
                  <a:gd name="connsiteX96" fmla="*/ 471518 w 2404863"/>
                  <a:gd name="connsiteY96" fmla="*/ 4756852 h 6046609"/>
                  <a:gd name="connsiteX97" fmla="*/ 485002 w 2404863"/>
                  <a:gd name="connsiteY97" fmla="*/ 4900788 h 6046609"/>
                  <a:gd name="connsiteX98" fmla="*/ 531585 w 2404863"/>
                  <a:gd name="connsiteY98" fmla="*/ 5012462 h 6046609"/>
                  <a:gd name="connsiteX99" fmla="*/ 532811 w 2404863"/>
                  <a:gd name="connsiteY99" fmla="*/ 5021148 h 6046609"/>
                  <a:gd name="connsiteX100" fmla="*/ 519327 w 2404863"/>
                  <a:gd name="connsiteY100" fmla="*/ 5026111 h 6046609"/>
                  <a:gd name="connsiteX101" fmla="*/ 471518 w 2404863"/>
                  <a:gd name="connsiteY101" fmla="*/ 5021148 h 6046609"/>
                  <a:gd name="connsiteX102" fmla="*/ 461711 w 2404863"/>
                  <a:gd name="connsiteY102" fmla="*/ 5002535 h 6046609"/>
                  <a:gd name="connsiteX103" fmla="*/ 433516 w 2404863"/>
                  <a:gd name="connsiteY103" fmla="*/ 4893343 h 6046609"/>
                  <a:gd name="connsiteX104" fmla="*/ 433516 w 2404863"/>
                  <a:gd name="connsiteY104" fmla="*/ 4828820 h 6046609"/>
                  <a:gd name="connsiteX105" fmla="*/ 420031 w 2404863"/>
                  <a:gd name="connsiteY105" fmla="*/ 4772983 h 6046609"/>
                  <a:gd name="connsiteX106" fmla="*/ 404095 w 2404863"/>
                  <a:gd name="connsiteY106" fmla="*/ 4739480 h 6046609"/>
                  <a:gd name="connsiteX107" fmla="*/ 421257 w 2404863"/>
                  <a:gd name="connsiteY107" fmla="*/ 4668753 h 6046609"/>
                  <a:gd name="connsiteX108" fmla="*/ 402869 w 2404863"/>
                  <a:gd name="connsiteY108" fmla="*/ 4602989 h 6046609"/>
                  <a:gd name="connsiteX109" fmla="*/ 375900 w 2404863"/>
                  <a:gd name="connsiteY109" fmla="*/ 4528540 h 6046609"/>
                  <a:gd name="connsiteX110" fmla="*/ 132129 w 2404863"/>
                  <a:gd name="connsiteY110" fmla="*/ 1337993 h 6046609"/>
                  <a:gd name="connsiteX111" fmla="*/ 141210 w 2404863"/>
                  <a:gd name="connsiteY111" fmla="*/ 1341557 h 6046609"/>
                  <a:gd name="connsiteX112" fmla="*/ 182545 w 2404863"/>
                  <a:gd name="connsiteY112" fmla="*/ 1345275 h 6046609"/>
                  <a:gd name="connsiteX113" fmla="*/ 198828 w 2404863"/>
                  <a:gd name="connsiteY113" fmla="*/ 1342796 h 6046609"/>
                  <a:gd name="connsiteX114" fmla="*/ 133695 w 2404863"/>
                  <a:gd name="connsiteY114" fmla="*/ 1491535 h 6046609"/>
                  <a:gd name="connsiteX115" fmla="*/ 58541 w 2404863"/>
                  <a:gd name="connsiteY115" fmla="*/ 1658867 h 6046609"/>
                  <a:gd name="connsiteX116" fmla="*/ 47268 w 2404863"/>
                  <a:gd name="connsiteY116" fmla="*/ 1610527 h 6046609"/>
                  <a:gd name="connsiteX117" fmla="*/ 83593 w 2404863"/>
                  <a:gd name="connsiteY117" fmla="*/ 1430800 h 6046609"/>
                  <a:gd name="connsiteX118" fmla="*/ 107391 w 2404863"/>
                  <a:gd name="connsiteY118" fmla="*/ 1378741 h 6046609"/>
                  <a:gd name="connsiteX119" fmla="*/ 124927 w 2404863"/>
                  <a:gd name="connsiteY119" fmla="*/ 1350233 h 6046609"/>
                  <a:gd name="connsiteX120" fmla="*/ 132129 w 2404863"/>
                  <a:gd name="connsiteY120" fmla="*/ 1337993 h 6046609"/>
                  <a:gd name="connsiteX121" fmla="*/ 61451 w 2404863"/>
                  <a:gd name="connsiteY121" fmla="*/ 1297432 h 6046609"/>
                  <a:gd name="connsiteX122" fmla="*/ 57718 w 2404863"/>
                  <a:gd name="connsiteY122" fmla="*/ 1320002 h 6046609"/>
                  <a:gd name="connsiteX123" fmla="*/ 31590 w 2404863"/>
                  <a:gd name="connsiteY123" fmla="*/ 1431600 h 6046609"/>
                  <a:gd name="connsiteX124" fmla="*/ 26613 w 2404863"/>
                  <a:gd name="connsiteY124" fmla="*/ 1483010 h 6046609"/>
                  <a:gd name="connsiteX125" fmla="*/ 485 w 2404863"/>
                  <a:gd name="connsiteY125" fmla="*/ 1402760 h 6046609"/>
                  <a:gd name="connsiteX126" fmla="*/ 61451 w 2404863"/>
                  <a:gd name="connsiteY126" fmla="*/ 1297432 h 6046609"/>
                  <a:gd name="connsiteX127" fmla="*/ 912948 w 2404863"/>
                  <a:gd name="connsiteY127" fmla="*/ 237283 h 6046609"/>
                  <a:gd name="connsiteX128" fmla="*/ 921385 w 2404863"/>
                  <a:gd name="connsiteY128" fmla="*/ 247528 h 6046609"/>
                  <a:gd name="connsiteX129" fmla="*/ 930135 w 2404863"/>
                  <a:gd name="connsiteY129" fmla="*/ 256220 h 6046609"/>
                  <a:gd name="connsiteX130" fmla="*/ 990134 w 2404863"/>
                  <a:gd name="connsiteY130" fmla="*/ 315826 h 6046609"/>
                  <a:gd name="connsiteX131" fmla="*/ 931385 w 2404863"/>
                  <a:gd name="connsiteY131" fmla="*/ 356804 h 6046609"/>
                  <a:gd name="connsiteX132" fmla="*/ 863886 w 2404863"/>
                  <a:gd name="connsiteY132" fmla="*/ 363013 h 6046609"/>
                  <a:gd name="connsiteX133" fmla="*/ 880136 w 2404863"/>
                  <a:gd name="connsiteY133" fmla="*/ 396541 h 6046609"/>
                  <a:gd name="connsiteX134" fmla="*/ 857636 w 2404863"/>
                  <a:gd name="connsiteY134" fmla="*/ 417651 h 6046609"/>
                  <a:gd name="connsiteX135" fmla="*/ 777638 w 2404863"/>
                  <a:gd name="connsiteY135" fmla="*/ 386607 h 6046609"/>
                  <a:gd name="connsiteX136" fmla="*/ 743888 w 2404863"/>
                  <a:gd name="connsiteY136" fmla="*/ 397783 h 6046609"/>
                  <a:gd name="connsiteX137" fmla="*/ 642640 w 2404863"/>
                  <a:gd name="connsiteY137" fmla="*/ 539345 h 6046609"/>
                  <a:gd name="connsiteX138" fmla="*/ 662640 w 2404863"/>
                  <a:gd name="connsiteY138" fmla="*/ 584049 h 6046609"/>
                  <a:gd name="connsiteX139" fmla="*/ 658890 w 2404863"/>
                  <a:gd name="connsiteY139" fmla="*/ 592741 h 6046609"/>
                  <a:gd name="connsiteX140" fmla="*/ 480143 w 2404863"/>
                  <a:gd name="connsiteY140" fmla="*/ 849788 h 6046609"/>
                  <a:gd name="connsiteX141" fmla="*/ 426394 w 2404863"/>
                  <a:gd name="connsiteY141" fmla="*/ 928020 h 6046609"/>
                  <a:gd name="connsiteX142" fmla="*/ 413894 w 2404863"/>
                  <a:gd name="connsiteY142" fmla="*/ 880833 h 6046609"/>
                  <a:gd name="connsiteX143" fmla="*/ 462643 w 2404863"/>
                  <a:gd name="connsiteY143" fmla="*/ 774040 h 6046609"/>
                  <a:gd name="connsiteX144" fmla="*/ 460143 w 2404863"/>
                  <a:gd name="connsiteY144" fmla="*/ 740512 h 6046609"/>
                  <a:gd name="connsiteX145" fmla="*/ 431394 w 2404863"/>
                  <a:gd name="connsiteY145" fmla="*/ 639929 h 6046609"/>
                  <a:gd name="connsiteX146" fmla="*/ 442643 w 2404863"/>
                  <a:gd name="connsiteY146" fmla="*/ 621302 h 6046609"/>
                  <a:gd name="connsiteX147" fmla="*/ 456393 w 2404863"/>
                  <a:gd name="connsiteY147" fmla="*/ 556730 h 6046609"/>
                  <a:gd name="connsiteX148" fmla="*/ 433894 w 2404863"/>
                  <a:gd name="connsiteY148" fmla="*/ 462355 h 6046609"/>
                  <a:gd name="connsiteX149" fmla="*/ 446393 w 2404863"/>
                  <a:gd name="connsiteY149" fmla="*/ 435036 h 6046609"/>
                  <a:gd name="connsiteX150" fmla="*/ 501392 w 2404863"/>
                  <a:gd name="connsiteY150" fmla="*/ 402750 h 6046609"/>
                  <a:gd name="connsiteX151" fmla="*/ 516392 w 2404863"/>
                  <a:gd name="connsiteY151" fmla="*/ 408959 h 6046609"/>
                  <a:gd name="connsiteX152" fmla="*/ 556391 w 2404863"/>
                  <a:gd name="connsiteY152" fmla="*/ 480981 h 6046609"/>
                  <a:gd name="connsiteX153" fmla="*/ 566391 w 2404863"/>
                  <a:gd name="connsiteY153" fmla="*/ 467322 h 6046609"/>
                  <a:gd name="connsiteX154" fmla="*/ 665140 w 2404863"/>
                  <a:gd name="connsiteY154" fmla="*/ 380398 h 6046609"/>
                  <a:gd name="connsiteX155" fmla="*/ 717639 w 2404863"/>
                  <a:gd name="connsiteY155" fmla="*/ 331969 h 6046609"/>
                  <a:gd name="connsiteX156" fmla="*/ 780138 w 2404863"/>
                  <a:gd name="connsiteY156" fmla="*/ 345628 h 6046609"/>
                  <a:gd name="connsiteX157" fmla="*/ 811387 w 2404863"/>
                  <a:gd name="connsiteY157" fmla="*/ 369222 h 6046609"/>
                  <a:gd name="connsiteX158" fmla="*/ 833887 w 2404863"/>
                  <a:gd name="connsiteY158" fmla="*/ 341903 h 6046609"/>
                  <a:gd name="connsiteX159" fmla="*/ 826387 w 2404863"/>
                  <a:gd name="connsiteY159" fmla="*/ 323276 h 6046609"/>
                  <a:gd name="connsiteX160" fmla="*/ 842637 w 2404863"/>
                  <a:gd name="connsiteY160" fmla="*/ 288506 h 6046609"/>
                  <a:gd name="connsiteX161" fmla="*/ 865136 w 2404863"/>
                  <a:gd name="connsiteY161" fmla="*/ 309617 h 6046609"/>
                  <a:gd name="connsiteX162" fmla="*/ 890136 w 2404863"/>
                  <a:gd name="connsiteY162" fmla="*/ 330727 h 6046609"/>
                  <a:gd name="connsiteX163" fmla="*/ 896386 w 2404863"/>
                  <a:gd name="connsiteY163" fmla="*/ 290990 h 6046609"/>
                  <a:gd name="connsiteX164" fmla="*/ 902635 w 2404863"/>
                  <a:gd name="connsiteY164" fmla="*/ 243803 h 6046609"/>
                  <a:gd name="connsiteX165" fmla="*/ 912948 w 2404863"/>
                  <a:gd name="connsiteY165" fmla="*/ 237283 h 6046609"/>
                  <a:gd name="connsiteX166" fmla="*/ 2382259 w 2404863"/>
                  <a:gd name="connsiteY166" fmla="*/ 2526 h 6046609"/>
                  <a:gd name="connsiteX167" fmla="*/ 2403728 w 2404863"/>
                  <a:gd name="connsiteY167" fmla="*/ 19862 h 6046609"/>
                  <a:gd name="connsiteX168" fmla="*/ 2396151 w 2404863"/>
                  <a:gd name="connsiteY168" fmla="*/ 117691 h 6046609"/>
                  <a:gd name="connsiteX169" fmla="*/ 2396151 w 2404863"/>
                  <a:gd name="connsiteY169" fmla="*/ 130074 h 6046609"/>
                  <a:gd name="connsiteX170" fmla="*/ 2404241 w 2404863"/>
                  <a:gd name="connsiteY170" fmla="*/ 149442 h 6046609"/>
                  <a:gd name="connsiteX171" fmla="*/ 2368368 w 2404863"/>
                  <a:gd name="connsiteY171" fmla="*/ 165986 h 6046609"/>
                  <a:gd name="connsiteX172" fmla="*/ 2272391 w 2404863"/>
                  <a:gd name="connsiteY172" fmla="*/ 132551 h 6046609"/>
                  <a:gd name="connsiteX173" fmla="*/ 2247133 w 2404863"/>
                  <a:gd name="connsiteY173" fmla="*/ 136266 h 6046609"/>
                  <a:gd name="connsiteX174" fmla="*/ 2221876 w 2404863"/>
                  <a:gd name="connsiteY174" fmla="*/ 127597 h 6046609"/>
                  <a:gd name="connsiteX175" fmla="*/ 2237031 w 2404863"/>
                  <a:gd name="connsiteY175" fmla="*/ 111499 h 6046609"/>
                  <a:gd name="connsiteX176" fmla="*/ 2258499 w 2404863"/>
                  <a:gd name="connsiteY176" fmla="*/ 83017 h 6046609"/>
                  <a:gd name="connsiteX177" fmla="*/ 2281231 w 2404863"/>
                  <a:gd name="connsiteY177" fmla="*/ 54536 h 6046609"/>
                  <a:gd name="connsiteX178" fmla="*/ 2382259 w 2404863"/>
                  <a:gd name="connsiteY178" fmla="*/ 2526 h 60466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Lst>
                <a:rect l="l" t="t" r="r" b="b"/>
                <a:pathLst>
                  <a:path w="2404863" h="6046609">
                    <a:moveTo>
                      <a:pt x="504891" y="5392490"/>
                    </a:moveTo>
                    <a:cubicBezTo>
                      <a:pt x="521210" y="5391269"/>
                      <a:pt x="523542" y="5408365"/>
                      <a:pt x="534033" y="5423019"/>
                    </a:cubicBezTo>
                    <a:cubicBezTo>
                      <a:pt x="515382" y="5420577"/>
                      <a:pt x="502559" y="5418135"/>
                      <a:pt x="499062" y="5402260"/>
                    </a:cubicBezTo>
                    <a:cubicBezTo>
                      <a:pt x="496731" y="5397375"/>
                      <a:pt x="499062" y="5392490"/>
                      <a:pt x="504891" y="5392490"/>
                    </a:cubicBezTo>
                    <a:close/>
                    <a:moveTo>
                      <a:pt x="604862" y="5277083"/>
                    </a:moveTo>
                    <a:cubicBezTo>
                      <a:pt x="614631" y="5275871"/>
                      <a:pt x="618295" y="5283144"/>
                      <a:pt x="621958" y="5289205"/>
                    </a:cubicBezTo>
                    <a:cubicBezTo>
                      <a:pt x="639054" y="5313448"/>
                      <a:pt x="669583" y="5325570"/>
                      <a:pt x="676910" y="5357086"/>
                    </a:cubicBezTo>
                    <a:lnTo>
                      <a:pt x="673512" y="5357086"/>
                    </a:lnTo>
                    <a:lnTo>
                      <a:pt x="681497" y="5359787"/>
                    </a:lnTo>
                    <a:cubicBezTo>
                      <a:pt x="700192" y="5373456"/>
                      <a:pt x="717641" y="5362272"/>
                      <a:pt x="730104" y="5352332"/>
                    </a:cubicBezTo>
                    <a:cubicBezTo>
                      <a:pt x="738829" y="5344876"/>
                      <a:pt x="750046" y="5339905"/>
                      <a:pt x="756277" y="5343633"/>
                    </a:cubicBezTo>
                    <a:cubicBezTo>
                      <a:pt x="796160" y="5367243"/>
                      <a:pt x="793667" y="5338663"/>
                      <a:pt x="794914" y="5313811"/>
                    </a:cubicBezTo>
                    <a:cubicBezTo>
                      <a:pt x="822333" y="5308840"/>
                      <a:pt x="844767" y="5311325"/>
                      <a:pt x="850999" y="5344876"/>
                    </a:cubicBezTo>
                    <a:cubicBezTo>
                      <a:pt x="853491" y="5354817"/>
                      <a:pt x="858477" y="5361030"/>
                      <a:pt x="870940" y="5362272"/>
                    </a:cubicBezTo>
                    <a:cubicBezTo>
                      <a:pt x="905837" y="5364758"/>
                      <a:pt x="915808" y="5387125"/>
                      <a:pt x="898359" y="5419433"/>
                    </a:cubicBezTo>
                    <a:cubicBezTo>
                      <a:pt x="893374" y="5431859"/>
                      <a:pt x="883403" y="5440557"/>
                      <a:pt x="875925" y="5451740"/>
                    </a:cubicBezTo>
                    <a:cubicBezTo>
                      <a:pt x="867201" y="5464166"/>
                      <a:pt x="867201" y="5475350"/>
                      <a:pt x="884650" y="5477835"/>
                    </a:cubicBezTo>
                    <a:cubicBezTo>
                      <a:pt x="898359" y="5479078"/>
                      <a:pt x="909576" y="5487776"/>
                      <a:pt x="919547" y="5496474"/>
                    </a:cubicBezTo>
                    <a:cubicBezTo>
                      <a:pt x="936996" y="5510143"/>
                      <a:pt x="953198" y="5526297"/>
                      <a:pt x="980617" y="5510143"/>
                    </a:cubicBezTo>
                    <a:cubicBezTo>
                      <a:pt x="991834" y="5502687"/>
                      <a:pt x="1006790" y="5508900"/>
                      <a:pt x="1016761" y="5520084"/>
                    </a:cubicBezTo>
                    <a:cubicBezTo>
                      <a:pt x="1025485" y="5532510"/>
                      <a:pt x="1019254" y="5544936"/>
                      <a:pt x="1010529" y="5556120"/>
                    </a:cubicBezTo>
                    <a:cubicBezTo>
                      <a:pt x="1006790" y="5561090"/>
                      <a:pt x="1000559" y="5566060"/>
                      <a:pt x="999312" y="5572273"/>
                    </a:cubicBezTo>
                    <a:cubicBezTo>
                      <a:pt x="996820" y="5579729"/>
                      <a:pt x="999312" y="5589670"/>
                      <a:pt x="1010529" y="5584700"/>
                    </a:cubicBezTo>
                    <a:cubicBezTo>
                      <a:pt x="1071600" y="5554877"/>
                      <a:pt x="1115221" y="5590913"/>
                      <a:pt x="1156350" y="5628191"/>
                    </a:cubicBezTo>
                    <a:cubicBezTo>
                      <a:pt x="1157596" y="5629434"/>
                      <a:pt x="1158843" y="5630676"/>
                      <a:pt x="1161336" y="5631919"/>
                    </a:cubicBezTo>
                    <a:cubicBezTo>
                      <a:pt x="1177538" y="5654286"/>
                      <a:pt x="1190001" y="5649315"/>
                      <a:pt x="1203711" y="5629434"/>
                    </a:cubicBezTo>
                    <a:cubicBezTo>
                      <a:pt x="1206204" y="5624463"/>
                      <a:pt x="1209942" y="5620735"/>
                      <a:pt x="1212435" y="5615765"/>
                    </a:cubicBezTo>
                    <a:cubicBezTo>
                      <a:pt x="1216174" y="5612037"/>
                      <a:pt x="1219913" y="5608309"/>
                      <a:pt x="1223652" y="5607067"/>
                    </a:cubicBezTo>
                    <a:cubicBezTo>
                      <a:pt x="1243594" y="5599611"/>
                      <a:pt x="1259796" y="5614522"/>
                      <a:pt x="1277244" y="5618250"/>
                    </a:cubicBezTo>
                    <a:cubicBezTo>
                      <a:pt x="1318373" y="5629434"/>
                      <a:pt x="1360749" y="5629434"/>
                      <a:pt x="1401878" y="5646830"/>
                    </a:cubicBezTo>
                    <a:cubicBezTo>
                      <a:pt x="1434282" y="5659256"/>
                      <a:pt x="1474165" y="5651801"/>
                      <a:pt x="1509062" y="5661741"/>
                    </a:cubicBezTo>
                    <a:cubicBezTo>
                      <a:pt x="1521526" y="5665469"/>
                      <a:pt x="1530250" y="5651801"/>
                      <a:pt x="1541467" y="5646830"/>
                    </a:cubicBezTo>
                    <a:cubicBezTo>
                      <a:pt x="1552684" y="5640617"/>
                      <a:pt x="1561408" y="5629434"/>
                      <a:pt x="1575118" y="5626948"/>
                    </a:cubicBezTo>
                    <a:cubicBezTo>
                      <a:pt x="1586335" y="5628191"/>
                      <a:pt x="1597552" y="5628191"/>
                      <a:pt x="1602537" y="5641860"/>
                    </a:cubicBezTo>
                    <a:cubicBezTo>
                      <a:pt x="1601291" y="5645587"/>
                      <a:pt x="1596306" y="5648073"/>
                      <a:pt x="1593813" y="5651801"/>
                    </a:cubicBezTo>
                    <a:cubicBezTo>
                      <a:pt x="1580103" y="5665469"/>
                      <a:pt x="1566394" y="5685351"/>
                      <a:pt x="1583842" y="5699020"/>
                    </a:cubicBezTo>
                    <a:cubicBezTo>
                      <a:pt x="1598798" y="5710203"/>
                      <a:pt x="1618740" y="5697777"/>
                      <a:pt x="1628710" y="5679138"/>
                    </a:cubicBezTo>
                    <a:cubicBezTo>
                      <a:pt x="1649898" y="5665469"/>
                      <a:pt x="1666100" y="5674167"/>
                      <a:pt x="1681056" y="5689079"/>
                    </a:cubicBezTo>
                    <a:cubicBezTo>
                      <a:pt x="1720939" y="5725114"/>
                      <a:pt x="1730910" y="5776061"/>
                      <a:pt x="1745866" y="5823280"/>
                    </a:cubicBezTo>
                    <a:cubicBezTo>
                      <a:pt x="1755836" y="5853103"/>
                      <a:pt x="1765807" y="5880441"/>
                      <a:pt x="1785748" y="5905293"/>
                    </a:cubicBezTo>
                    <a:cubicBezTo>
                      <a:pt x="1795096" y="5919272"/>
                      <a:pt x="1806547" y="5932552"/>
                      <a:pt x="1808007" y="5948804"/>
                    </a:cubicBezTo>
                    <a:cubicBezTo>
                      <a:pt x="1808494" y="5954221"/>
                      <a:pt x="1807871" y="5959968"/>
                      <a:pt x="1805690" y="5966181"/>
                    </a:cubicBezTo>
                    <a:cubicBezTo>
                      <a:pt x="1794473" y="5959967"/>
                      <a:pt x="1783256" y="5959967"/>
                      <a:pt x="1770792" y="5959967"/>
                    </a:cubicBezTo>
                    <a:cubicBezTo>
                      <a:pt x="1697259" y="5962453"/>
                      <a:pt x="1624971" y="5974879"/>
                      <a:pt x="1553930" y="5996003"/>
                    </a:cubicBezTo>
                    <a:cubicBezTo>
                      <a:pt x="1492860" y="6014642"/>
                      <a:pt x="1428051" y="6028311"/>
                      <a:pt x="1364488" y="6043222"/>
                    </a:cubicBezTo>
                    <a:cubicBezTo>
                      <a:pt x="1358256" y="6044465"/>
                      <a:pt x="1349532" y="6045708"/>
                      <a:pt x="1345793" y="6043222"/>
                    </a:cubicBezTo>
                    <a:cubicBezTo>
                      <a:pt x="1328344" y="6030796"/>
                      <a:pt x="1312142" y="6025826"/>
                      <a:pt x="1293447" y="6043222"/>
                    </a:cubicBezTo>
                    <a:cubicBezTo>
                      <a:pt x="1284722" y="6049435"/>
                      <a:pt x="1267274" y="6046950"/>
                      <a:pt x="1261042" y="6037009"/>
                    </a:cubicBezTo>
                    <a:cubicBezTo>
                      <a:pt x="1258550" y="6028311"/>
                      <a:pt x="1263535" y="6010915"/>
                      <a:pt x="1274752" y="6010915"/>
                    </a:cubicBezTo>
                    <a:cubicBezTo>
                      <a:pt x="1322112" y="6012157"/>
                      <a:pt x="1338315" y="5968666"/>
                      <a:pt x="1371966" y="5950027"/>
                    </a:cubicBezTo>
                    <a:cubicBezTo>
                      <a:pt x="1400631" y="5935115"/>
                      <a:pt x="1415587" y="5913991"/>
                      <a:pt x="1399385" y="5880441"/>
                    </a:cubicBezTo>
                    <a:cubicBezTo>
                      <a:pt x="1394400" y="5870500"/>
                      <a:pt x="1400631" y="5861801"/>
                      <a:pt x="1410602" y="5863044"/>
                    </a:cubicBezTo>
                    <a:cubicBezTo>
                      <a:pt x="1434282" y="5863044"/>
                      <a:pt x="1444253" y="5844405"/>
                      <a:pt x="1457963" y="5831979"/>
                    </a:cubicBezTo>
                    <a:cubicBezTo>
                      <a:pt x="1479150" y="5815825"/>
                      <a:pt x="1471672" y="5807127"/>
                      <a:pt x="1455470" y="5794700"/>
                    </a:cubicBezTo>
                    <a:cubicBezTo>
                      <a:pt x="1431790" y="5764878"/>
                      <a:pt x="1400631" y="5743754"/>
                      <a:pt x="1366980" y="5723872"/>
                    </a:cubicBezTo>
                    <a:cubicBezTo>
                      <a:pt x="1360749" y="5720144"/>
                      <a:pt x="1352024" y="5716416"/>
                      <a:pt x="1345793" y="5710203"/>
                    </a:cubicBezTo>
                    <a:cubicBezTo>
                      <a:pt x="1314634" y="5685351"/>
                      <a:pt x="1280984" y="5682866"/>
                      <a:pt x="1247332" y="5702748"/>
                    </a:cubicBezTo>
                    <a:cubicBezTo>
                      <a:pt x="1226145" y="5716416"/>
                      <a:pt x="1202464" y="5727600"/>
                      <a:pt x="1177538" y="5736298"/>
                    </a:cubicBezTo>
                    <a:cubicBezTo>
                      <a:pt x="1165074" y="5740026"/>
                      <a:pt x="1155104" y="5744996"/>
                      <a:pt x="1147626" y="5754937"/>
                    </a:cubicBezTo>
                    <a:cubicBezTo>
                      <a:pt x="1136409" y="5764878"/>
                      <a:pt x="1122699" y="5772334"/>
                      <a:pt x="1106497" y="5768606"/>
                    </a:cubicBezTo>
                    <a:cubicBezTo>
                      <a:pt x="1086556" y="5757422"/>
                      <a:pt x="1065368" y="5756180"/>
                      <a:pt x="1042934" y="5761150"/>
                    </a:cubicBezTo>
                    <a:cubicBezTo>
                      <a:pt x="1016761" y="5767363"/>
                      <a:pt x="991834" y="5758665"/>
                      <a:pt x="969400" y="5747481"/>
                    </a:cubicBezTo>
                    <a:cubicBezTo>
                      <a:pt x="946966" y="5736298"/>
                      <a:pt x="950705" y="5716416"/>
                      <a:pt x="961922" y="5696534"/>
                    </a:cubicBezTo>
                    <a:cubicBezTo>
                      <a:pt x="983110" y="5661741"/>
                      <a:pt x="981864" y="5626948"/>
                      <a:pt x="963169" y="5590913"/>
                    </a:cubicBezTo>
                    <a:cubicBezTo>
                      <a:pt x="946966" y="5559847"/>
                      <a:pt x="919547" y="5543693"/>
                      <a:pt x="885896" y="5537480"/>
                    </a:cubicBezTo>
                    <a:cubicBezTo>
                      <a:pt x="865955" y="5533753"/>
                      <a:pt x="854738" y="5543693"/>
                      <a:pt x="843521" y="5557362"/>
                    </a:cubicBezTo>
                    <a:cubicBezTo>
                      <a:pt x="821087" y="5588427"/>
                      <a:pt x="788682" y="5602096"/>
                      <a:pt x="755031" y="5618250"/>
                    </a:cubicBezTo>
                    <a:cubicBezTo>
                      <a:pt x="740075" y="5625706"/>
                      <a:pt x="723873" y="5626948"/>
                      <a:pt x="707670" y="5618250"/>
                    </a:cubicBezTo>
                    <a:cubicBezTo>
                      <a:pt x="701439" y="5614522"/>
                      <a:pt x="696453" y="5610794"/>
                      <a:pt x="695207" y="5603339"/>
                    </a:cubicBezTo>
                    <a:cubicBezTo>
                      <a:pt x="693961" y="5594640"/>
                      <a:pt x="701439" y="5594640"/>
                      <a:pt x="707670" y="5592155"/>
                    </a:cubicBezTo>
                    <a:cubicBezTo>
                      <a:pt x="733843" y="5585942"/>
                      <a:pt x="713902" y="5568546"/>
                      <a:pt x="712656" y="5558605"/>
                    </a:cubicBezTo>
                    <a:cubicBezTo>
                      <a:pt x="710163" y="5543693"/>
                      <a:pt x="696453" y="5539966"/>
                      <a:pt x="685236" y="5549907"/>
                    </a:cubicBezTo>
                    <a:cubicBezTo>
                      <a:pt x="667788" y="5563575"/>
                      <a:pt x="650339" y="5567303"/>
                      <a:pt x="629151" y="5564818"/>
                    </a:cubicBezTo>
                    <a:cubicBezTo>
                      <a:pt x="620427" y="5563575"/>
                      <a:pt x="611703" y="5561090"/>
                      <a:pt x="609210" y="5551149"/>
                    </a:cubicBezTo>
                    <a:cubicBezTo>
                      <a:pt x="606717" y="5539966"/>
                      <a:pt x="614195" y="5533753"/>
                      <a:pt x="621673" y="5530025"/>
                    </a:cubicBezTo>
                    <a:cubicBezTo>
                      <a:pt x="644107" y="5521327"/>
                      <a:pt x="651585" y="5507658"/>
                      <a:pt x="647846" y="5482806"/>
                    </a:cubicBezTo>
                    <a:cubicBezTo>
                      <a:pt x="642861" y="5465409"/>
                      <a:pt x="655324" y="5454226"/>
                      <a:pt x="675266" y="5456711"/>
                    </a:cubicBezTo>
                    <a:cubicBezTo>
                      <a:pt x="683990" y="5457953"/>
                      <a:pt x="692714" y="5469137"/>
                      <a:pt x="698946" y="5457953"/>
                    </a:cubicBezTo>
                    <a:cubicBezTo>
                      <a:pt x="703931" y="5446770"/>
                      <a:pt x="697700" y="5434344"/>
                      <a:pt x="686483" y="5430616"/>
                    </a:cubicBezTo>
                    <a:cubicBezTo>
                      <a:pt x="664049" y="5423160"/>
                      <a:pt x="662802" y="5409492"/>
                      <a:pt x="671527" y="5387125"/>
                    </a:cubicBezTo>
                    <a:cubicBezTo>
                      <a:pt x="647846" y="5394580"/>
                      <a:pt x="630398" y="5393338"/>
                      <a:pt x="629151" y="5366000"/>
                    </a:cubicBezTo>
                    <a:cubicBezTo>
                      <a:pt x="629151" y="5364758"/>
                      <a:pt x="629151" y="5362272"/>
                      <a:pt x="629151" y="5359787"/>
                    </a:cubicBezTo>
                    <a:lnTo>
                      <a:pt x="637136" y="5357086"/>
                    </a:lnTo>
                    <a:lnTo>
                      <a:pt x="625622" y="5357086"/>
                    </a:lnTo>
                    <a:cubicBezTo>
                      <a:pt x="628064" y="5343752"/>
                      <a:pt x="617074" y="5337691"/>
                      <a:pt x="607304" y="5330419"/>
                    </a:cubicBezTo>
                    <a:cubicBezTo>
                      <a:pt x="597535" y="5321933"/>
                      <a:pt x="590208" y="5312236"/>
                      <a:pt x="592650" y="5297690"/>
                    </a:cubicBezTo>
                    <a:cubicBezTo>
                      <a:pt x="595093" y="5289205"/>
                      <a:pt x="596314" y="5279507"/>
                      <a:pt x="604862" y="5277083"/>
                    </a:cubicBezTo>
                    <a:close/>
                    <a:moveTo>
                      <a:pt x="963885" y="5198939"/>
                    </a:moveTo>
                    <a:cubicBezTo>
                      <a:pt x="1012949" y="5233425"/>
                      <a:pt x="1055879" y="5275301"/>
                      <a:pt x="1100037" y="5315946"/>
                    </a:cubicBezTo>
                    <a:cubicBezTo>
                      <a:pt x="1070599" y="5319641"/>
                      <a:pt x="1042387" y="5324568"/>
                      <a:pt x="1014175" y="5333190"/>
                    </a:cubicBezTo>
                    <a:cubicBezTo>
                      <a:pt x="992096" y="5340580"/>
                      <a:pt x="971244" y="5313483"/>
                      <a:pt x="972471" y="5293776"/>
                    </a:cubicBezTo>
                    <a:cubicBezTo>
                      <a:pt x="974924" y="5260522"/>
                      <a:pt x="963885" y="5230962"/>
                      <a:pt x="963885" y="5198939"/>
                    </a:cubicBezTo>
                    <a:close/>
                    <a:moveTo>
                      <a:pt x="375900" y="4528540"/>
                    </a:moveTo>
                    <a:cubicBezTo>
                      <a:pt x="404095" y="4544670"/>
                      <a:pt x="411450" y="4580654"/>
                      <a:pt x="434742" y="4600508"/>
                    </a:cubicBezTo>
                    <a:cubicBezTo>
                      <a:pt x="453130" y="4638973"/>
                      <a:pt x="487454" y="4662549"/>
                      <a:pt x="507068" y="4697292"/>
                    </a:cubicBezTo>
                    <a:cubicBezTo>
                      <a:pt x="509520" y="4701015"/>
                      <a:pt x="510745" y="4703496"/>
                      <a:pt x="511971" y="4705978"/>
                    </a:cubicBezTo>
                    <a:cubicBezTo>
                      <a:pt x="469066" y="4707219"/>
                      <a:pt x="461711" y="4714664"/>
                      <a:pt x="471518" y="4756852"/>
                    </a:cubicBezTo>
                    <a:cubicBezTo>
                      <a:pt x="482550" y="4804003"/>
                      <a:pt x="469066" y="4853636"/>
                      <a:pt x="485002" y="4900788"/>
                    </a:cubicBezTo>
                    <a:cubicBezTo>
                      <a:pt x="498487" y="4940494"/>
                      <a:pt x="488680" y="4986405"/>
                      <a:pt x="531585" y="5012462"/>
                    </a:cubicBezTo>
                    <a:cubicBezTo>
                      <a:pt x="532811" y="5013703"/>
                      <a:pt x="534037" y="5018666"/>
                      <a:pt x="532811" y="5021148"/>
                    </a:cubicBezTo>
                    <a:cubicBezTo>
                      <a:pt x="531585" y="5027352"/>
                      <a:pt x="525456" y="5027352"/>
                      <a:pt x="519327" y="5026111"/>
                    </a:cubicBezTo>
                    <a:cubicBezTo>
                      <a:pt x="504616" y="5018666"/>
                      <a:pt x="491132" y="5011221"/>
                      <a:pt x="471518" y="5021148"/>
                    </a:cubicBezTo>
                    <a:cubicBezTo>
                      <a:pt x="459259" y="5027352"/>
                      <a:pt x="459259" y="5009980"/>
                      <a:pt x="461711" y="5002535"/>
                    </a:cubicBezTo>
                    <a:cubicBezTo>
                      <a:pt x="478873" y="4957866"/>
                      <a:pt x="462937" y="4924363"/>
                      <a:pt x="433516" y="4893343"/>
                    </a:cubicBezTo>
                    <a:cubicBezTo>
                      <a:pt x="412676" y="4871008"/>
                      <a:pt x="412676" y="4852395"/>
                      <a:pt x="433516" y="4828820"/>
                    </a:cubicBezTo>
                    <a:cubicBezTo>
                      <a:pt x="455581" y="4802762"/>
                      <a:pt x="453130" y="4781668"/>
                      <a:pt x="420031" y="4772983"/>
                    </a:cubicBezTo>
                    <a:cubicBezTo>
                      <a:pt x="394288" y="4766778"/>
                      <a:pt x="396740" y="4758093"/>
                      <a:pt x="404095" y="4739480"/>
                    </a:cubicBezTo>
                    <a:cubicBezTo>
                      <a:pt x="412676" y="4717145"/>
                      <a:pt x="421257" y="4689847"/>
                      <a:pt x="421257" y="4668753"/>
                    </a:cubicBezTo>
                    <a:cubicBezTo>
                      <a:pt x="423709" y="4651382"/>
                      <a:pt x="410224" y="4625324"/>
                      <a:pt x="402869" y="4602989"/>
                    </a:cubicBezTo>
                    <a:cubicBezTo>
                      <a:pt x="396740" y="4578173"/>
                      <a:pt x="389384" y="4552115"/>
                      <a:pt x="375900" y="4528540"/>
                    </a:cubicBezTo>
                    <a:close/>
                    <a:moveTo>
                      <a:pt x="132129" y="1337993"/>
                    </a:moveTo>
                    <a:cubicBezTo>
                      <a:pt x="135261" y="1335669"/>
                      <a:pt x="138705" y="1335979"/>
                      <a:pt x="141210" y="1341557"/>
                    </a:cubicBezTo>
                    <a:cubicBezTo>
                      <a:pt x="154988" y="1372544"/>
                      <a:pt x="167514" y="1355191"/>
                      <a:pt x="182545" y="1345275"/>
                    </a:cubicBezTo>
                    <a:cubicBezTo>
                      <a:pt x="186302" y="1341557"/>
                      <a:pt x="193818" y="1344036"/>
                      <a:pt x="198828" y="1342796"/>
                    </a:cubicBezTo>
                    <a:cubicBezTo>
                      <a:pt x="176282" y="1392376"/>
                      <a:pt x="154988" y="1441955"/>
                      <a:pt x="133695" y="1491535"/>
                    </a:cubicBezTo>
                    <a:cubicBezTo>
                      <a:pt x="109896" y="1547312"/>
                      <a:pt x="89855" y="1605569"/>
                      <a:pt x="58541" y="1658867"/>
                    </a:cubicBezTo>
                    <a:cubicBezTo>
                      <a:pt x="29733" y="1647711"/>
                      <a:pt x="32238" y="1636556"/>
                      <a:pt x="47268" y="1610527"/>
                    </a:cubicBezTo>
                    <a:cubicBezTo>
                      <a:pt x="83593" y="1557228"/>
                      <a:pt x="97371" y="1495254"/>
                      <a:pt x="83593" y="1430800"/>
                    </a:cubicBezTo>
                    <a:cubicBezTo>
                      <a:pt x="77330" y="1406010"/>
                      <a:pt x="71067" y="1384939"/>
                      <a:pt x="107391" y="1378741"/>
                    </a:cubicBezTo>
                    <a:cubicBezTo>
                      <a:pt x="119917" y="1377502"/>
                      <a:pt x="122422" y="1362628"/>
                      <a:pt x="124927" y="1350233"/>
                    </a:cubicBezTo>
                    <a:cubicBezTo>
                      <a:pt x="126180" y="1345275"/>
                      <a:pt x="128998" y="1340317"/>
                      <a:pt x="132129" y="1337993"/>
                    </a:cubicBezTo>
                    <a:close/>
                    <a:moveTo>
                      <a:pt x="61451" y="1297432"/>
                    </a:moveTo>
                    <a:cubicBezTo>
                      <a:pt x="60207" y="1304956"/>
                      <a:pt x="61451" y="1316241"/>
                      <a:pt x="57718" y="1320002"/>
                    </a:cubicBezTo>
                    <a:cubicBezTo>
                      <a:pt x="20392" y="1350096"/>
                      <a:pt x="31590" y="1391475"/>
                      <a:pt x="31590" y="1431600"/>
                    </a:cubicBezTo>
                    <a:cubicBezTo>
                      <a:pt x="31590" y="1449155"/>
                      <a:pt x="27857" y="1465456"/>
                      <a:pt x="26613" y="1483010"/>
                    </a:cubicBezTo>
                    <a:cubicBezTo>
                      <a:pt x="15415" y="1456678"/>
                      <a:pt x="-3248" y="1430346"/>
                      <a:pt x="485" y="1402760"/>
                    </a:cubicBezTo>
                    <a:cubicBezTo>
                      <a:pt x="6706" y="1361381"/>
                      <a:pt x="26613" y="1323764"/>
                      <a:pt x="61451" y="1297432"/>
                    </a:cubicBezTo>
                    <a:close/>
                    <a:moveTo>
                      <a:pt x="912948" y="237283"/>
                    </a:moveTo>
                    <a:cubicBezTo>
                      <a:pt x="916385" y="236973"/>
                      <a:pt x="919510" y="239456"/>
                      <a:pt x="921385" y="247528"/>
                    </a:cubicBezTo>
                    <a:cubicBezTo>
                      <a:pt x="922635" y="250011"/>
                      <a:pt x="927635" y="256220"/>
                      <a:pt x="930135" y="256220"/>
                    </a:cubicBezTo>
                    <a:cubicBezTo>
                      <a:pt x="977634" y="250011"/>
                      <a:pt x="975134" y="290990"/>
                      <a:pt x="990134" y="315826"/>
                    </a:cubicBezTo>
                    <a:cubicBezTo>
                      <a:pt x="967634" y="323276"/>
                      <a:pt x="951385" y="343145"/>
                      <a:pt x="931385" y="356804"/>
                    </a:cubicBezTo>
                    <a:cubicBezTo>
                      <a:pt x="908885" y="353079"/>
                      <a:pt x="886386" y="360529"/>
                      <a:pt x="863886" y="363013"/>
                    </a:cubicBezTo>
                    <a:cubicBezTo>
                      <a:pt x="860136" y="379156"/>
                      <a:pt x="877636" y="385365"/>
                      <a:pt x="880136" y="396541"/>
                    </a:cubicBezTo>
                    <a:cubicBezTo>
                      <a:pt x="878886" y="410200"/>
                      <a:pt x="871386" y="417651"/>
                      <a:pt x="857636" y="417651"/>
                    </a:cubicBezTo>
                    <a:cubicBezTo>
                      <a:pt x="833887" y="400266"/>
                      <a:pt x="803887" y="399024"/>
                      <a:pt x="777638" y="386607"/>
                    </a:cubicBezTo>
                    <a:cubicBezTo>
                      <a:pt x="766388" y="380398"/>
                      <a:pt x="752638" y="385365"/>
                      <a:pt x="743888" y="397783"/>
                    </a:cubicBezTo>
                    <a:cubicBezTo>
                      <a:pt x="707639" y="443728"/>
                      <a:pt x="680139" y="494641"/>
                      <a:pt x="642640" y="539345"/>
                    </a:cubicBezTo>
                    <a:cubicBezTo>
                      <a:pt x="623890" y="564180"/>
                      <a:pt x="656390" y="569147"/>
                      <a:pt x="662640" y="584049"/>
                    </a:cubicBezTo>
                    <a:cubicBezTo>
                      <a:pt x="662640" y="587774"/>
                      <a:pt x="661390" y="590258"/>
                      <a:pt x="658890" y="592741"/>
                    </a:cubicBezTo>
                    <a:cubicBezTo>
                      <a:pt x="583891" y="668489"/>
                      <a:pt x="536392" y="762864"/>
                      <a:pt x="480143" y="849788"/>
                    </a:cubicBezTo>
                    <a:cubicBezTo>
                      <a:pt x="462643" y="877107"/>
                      <a:pt x="443893" y="903185"/>
                      <a:pt x="426394" y="928020"/>
                    </a:cubicBezTo>
                    <a:cubicBezTo>
                      <a:pt x="408894" y="916844"/>
                      <a:pt x="412644" y="895734"/>
                      <a:pt x="413894" y="880833"/>
                    </a:cubicBezTo>
                    <a:cubicBezTo>
                      <a:pt x="418894" y="841096"/>
                      <a:pt x="440143" y="806326"/>
                      <a:pt x="462643" y="774040"/>
                    </a:cubicBezTo>
                    <a:cubicBezTo>
                      <a:pt x="472643" y="757897"/>
                      <a:pt x="471393" y="750446"/>
                      <a:pt x="460143" y="740512"/>
                    </a:cubicBezTo>
                    <a:cubicBezTo>
                      <a:pt x="427644" y="713193"/>
                      <a:pt x="433894" y="674698"/>
                      <a:pt x="431394" y="639929"/>
                    </a:cubicBezTo>
                    <a:cubicBezTo>
                      <a:pt x="431394" y="633720"/>
                      <a:pt x="437643" y="625027"/>
                      <a:pt x="442643" y="621302"/>
                    </a:cubicBezTo>
                    <a:cubicBezTo>
                      <a:pt x="471393" y="603917"/>
                      <a:pt x="461393" y="580323"/>
                      <a:pt x="456393" y="556730"/>
                    </a:cubicBezTo>
                    <a:cubicBezTo>
                      <a:pt x="448893" y="525685"/>
                      <a:pt x="431394" y="495883"/>
                      <a:pt x="433894" y="462355"/>
                    </a:cubicBezTo>
                    <a:cubicBezTo>
                      <a:pt x="433894" y="451179"/>
                      <a:pt x="433894" y="440003"/>
                      <a:pt x="446393" y="435036"/>
                    </a:cubicBezTo>
                    <a:cubicBezTo>
                      <a:pt x="462643" y="422618"/>
                      <a:pt x="476393" y="403991"/>
                      <a:pt x="501392" y="402750"/>
                    </a:cubicBezTo>
                    <a:cubicBezTo>
                      <a:pt x="506392" y="401508"/>
                      <a:pt x="518892" y="401508"/>
                      <a:pt x="516392" y="408959"/>
                    </a:cubicBezTo>
                    <a:cubicBezTo>
                      <a:pt x="502642" y="449937"/>
                      <a:pt x="548892" y="451179"/>
                      <a:pt x="556391" y="480981"/>
                    </a:cubicBezTo>
                    <a:cubicBezTo>
                      <a:pt x="561391" y="474773"/>
                      <a:pt x="565141" y="471047"/>
                      <a:pt x="566391" y="467322"/>
                    </a:cubicBezTo>
                    <a:cubicBezTo>
                      <a:pt x="580141" y="416409"/>
                      <a:pt x="617640" y="392815"/>
                      <a:pt x="665140" y="380398"/>
                    </a:cubicBezTo>
                    <a:cubicBezTo>
                      <a:pt x="690139" y="374189"/>
                      <a:pt x="695139" y="345628"/>
                      <a:pt x="717639" y="331969"/>
                    </a:cubicBezTo>
                    <a:cubicBezTo>
                      <a:pt x="750138" y="313342"/>
                      <a:pt x="761388" y="313342"/>
                      <a:pt x="780138" y="345628"/>
                    </a:cubicBezTo>
                    <a:cubicBezTo>
                      <a:pt x="787637" y="358046"/>
                      <a:pt x="796387" y="367980"/>
                      <a:pt x="811387" y="369222"/>
                    </a:cubicBezTo>
                    <a:cubicBezTo>
                      <a:pt x="828887" y="369222"/>
                      <a:pt x="842637" y="365496"/>
                      <a:pt x="833887" y="341903"/>
                    </a:cubicBezTo>
                    <a:cubicBezTo>
                      <a:pt x="831387" y="335694"/>
                      <a:pt x="827637" y="329485"/>
                      <a:pt x="826387" y="323276"/>
                    </a:cubicBezTo>
                    <a:cubicBezTo>
                      <a:pt x="821387" y="307133"/>
                      <a:pt x="833887" y="293474"/>
                      <a:pt x="842637" y="288506"/>
                    </a:cubicBezTo>
                    <a:cubicBezTo>
                      <a:pt x="855136" y="281056"/>
                      <a:pt x="861386" y="298441"/>
                      <a:pt x="865136" y="309617"/>
                    </a:cubicBezTo>
                    <a:cubicBezTo>
                      <a:pt x="871386" y="319551"/>
                      <a:pt x="872636" y="340661"/>
                      <a:pt x="890136" y="330727"/>
                    </a:cubicBezTo>
                    <a:cubicBezTo>
                      <a:pt x="901386" y="323276"/>
                      <a:pt x="916385" y="309617"/>
                      <a:pt x="896386" y="290990"/>
                    </a:cubicBezTo>
                    <a:cubicBezTo>
                      <a:pt x="878886" y="274847"/>
                      <a:pt x="886386" y="257462"/>
                      <a:pt x="902635" y="243803"/>
                    </a:cubicBezTo>
                    <a:cubicBezTo>
                      <a:pt x="905760" y="240698"/>
                      <a:pt x="909510" y="237594"/>
                      <a:pt x="912948" y="237283"/>
                    </a:cubicBezTo>
                    <a:close/>
                    <a:moveTo>
                      <a:pt x="2382259" y="2526"/>
                    </a:moveTo>
                    <a:cubicBezTo>
                      <a:pt x="2396151" y="-4904"/>
                      <a:pt x="2408779" y="5003"/>
                      <a:pt x="2403728" y="19862"/>
                    </a:cubicBezTo>
                    <a:cubicBezTo>
                      <a:pt x="2393625" y="52059"/>
                      <a:pt x="2404991" y="85494"/>
                      <a:pt x="2396151" y="117691"/>
                    </a:cubicBezTo>
                    <a:cubicBezTo>
                      <a:pt x="2394888" y="121406"/>
                      <a:pt x="2394888" y="126359"/>
                      <a:pt x="2396151" y="130074"/>
                    </a:cubicBezTo>
                    <a:cubicBezTo>
                      <a:pt x="2401834" y="138742"/>
                      <a:pt x="2404201" y="144934"/>
                      <a:pt x="2404241" y="149442"/>
                    </a:cubicBezTo>
                    <a:cubicBezTo>
                      <a:pt x="2404359" y="162967"/>
                      <a:pt x="2383522" y="161342"/>
                      <a:pt x="2368368" y="165986"/>
                    </a:cubicBezTo>
                    <a:cubicBezTo>
                      <a:pt x="2338059" y="152364"/>
                      <a:pt x="2296385" y="169701"/>
                      <a:pt x="2272391" y="132551"/>
                    </a:cubicBezTo>
                    <a:cubicBezTo>
                      <a:pt x="2263551" y="118929"/>
                      <a:pt x="2255973" y="133789"/>
                      <a:pt x="2247133" y="136266"/>
                    </a:cubicBezTo>
                    <a:cubicBezTo>
                      <a:pt x="2237031" y="138742"/>
                      <a:pt x="2225665" y="139981"/>
                      <a:pt x="2221876" y="127597"/>
                    </a:cubicBezTo>
                    <a:cubicBezTo>
                      <a:pt x="2216825" y="116452"/>
                      <a:pt x="2228191" y="113976"/>
                      <a:pt x="2237031" y="111499"/>
                    </a:cubicBezTo>
                    <a:cubicBezTo>
                      <a:pt x="2250922" y="107784"/>
                      <a:pt x="2261025" y="100354"/>
                      <a:pt x="2258499" y="83017"/>
                    </a:cubicBezTo>
                    <a:cubicBezTo>
                      <a:pt x="2257236" y="66919"/>
                      <a:pt x="2271128" y="59489"/>
                      <a:pt x="2281231" y="54536"/>
                    </a:cubicBezTo>
                    <a:cubicBezTo>
                      <a:pt x="2316591" y="39676"/>
                      <a:pt x="2350688" y="23577"/>
                      <a:pt x="2382259" y="2526"/>
                    </a:cubicBezTo>
                    <a:close/>
                  </a:path>
                </a:pathLst>
              </a:custGeom>
              <a:solidFill>
                <a:schemeClr val="accent3">
                  <a:alpha val="60000"/>
                </a:schemeClr>
              </a:solidFill>
              <a:ln>
                <a:noFill/>
              </a:ln>
              <a:effectLst/>
            </p:spPr>
            <p:txBody>
              <a:bodyPr anchor="ctr"/>
              <a:lstStyle/>
              <a:p>
                <a:pPr defTabSz="457189">
                  <a:defRPr/>
                </a:pPr>
                <a:endParaRPr lang="en-US" sz="1351" dirty="0">
                  <a:latin typeface="Oswald" pitchFamily="2" charset="77"/>
                </a:endParaRPr>
              </a:p>
            </p:txBody>
          </p:sp>
          <p:sp>
            <p:nvSpPr>
              <p:cNvPr id="272" name="Freeform 33">
                <a:extLst>
                  <a:ext uri="{FF2B5EF4-FFF2-40B4-BE49-F238E27FC236}">
                    <a16:creationId xmlns:a16="http://schemas.microsoft.com/office/drawing/2014/main" id="{5088D370-0A44-4E48-932E-DF6CC0920296}"/>
                  </a:ext>
                </a:extLst>
              </p:cNvPr>
              <p:cNvSpPr/>
              <p:nvPr/>
            </p:nvSpPr>
            <p:spPr bwMode="auto">
              <a:xfrm>
                <a:off x="9314987" y="3409710"/>
                <a:ext cx="5349373" cy="6055533"/>
              </a:xfrm>
              <a:custGeom>
                <a:avLst/>
                <a:gdLst>
                  <a:gd name="connsiteX0" fmla="*/ 4603466 w 5351080"/>
                  <a:gd name="connsiteY0" fmla="*/ 5459168 h 6057772"/>
                  <a:gd name="connsiteX1" fmla="*/ 4593480 w 5351080"/>
                  <a:gd name="connsiteY1" fmla="*/ 5472856 h 6057772"/>
                  <a:gd name="connsiteX2" fmla="*/ 4553542 w 5351080"/>
                  <a:gd name="connsiteY2" fmla="*/ 5508944 h 6057772"/>
                  <a:gd name="connsiteX3" fmla="*/ 4466174 w 5351080"/>
                  <a:gd name="connsiteY3" fmla="*/ 5496500 h 6057772"/>
                  <a:gd name="connsiteX4" fmla="*/ 4421242 w 5351080"/>
                  <a:gd name="connsiteY4" fmla="*/ 5500234 h 6057772"/>
                  <a:gd name="connsiteX5" fmla="*/ 4328882 w 5351080"/>
                  <a:gd name="connsiteY5" fmla="*/ 5551254 h 6057772"/>
                  <a:gd name="connsiteX6" fmla="*/ 4306418 w 5351080"/>
                  <a:gd name="connsiteY6" fmla="*/ 5584852 h 6057772"/>
                  <a:gd name="connsiteX7" fmla="*/ 4273966 w 5351080"/>
                  <a:gd name="connsiteY7" fmla="*/ 5669938 h 6057772"/>
                  <a:gd name="connsiteX8" fmla="*/ 4221422 w 5351080"/>
                  <a:gd name="connsiteY8" fmla="*/ 5739740 h 6057772"/>
                  <a:gd name="connsiteX9" fmla="*/ 4288094 w 5351080"/>
                  <a:gd name="connsiteY9" fmla="*/ 5702428 h 6057772"/>
                  <a:gd name="connsiteX10" fmla="*/ 4366840 w 5351080"/>
                  <a:gd name="connsiteY10" fmla="*/ 5670870 h 6057772"/>
                  <a:gd name="connsiteX11" fmla="*/ 4641986 w 5351080"/>
                  <a:gd name="connsiteY11" fmla="*/ 5572130 h 6057772"/>
                  <a:gd name="connsiteX12" fmla="*/ 4661906 w 5351080"/>
                  <a:gd name="connsiteY12" fmla="*/ 5555882 h 6057772"/>
                  <a:gd name="connsiteX13" fmla="*/ 4672554 w 5351080"/>
                  <a:gd name="connsiteY13" fmla="*/ 5536770 h 6057772"/>
                  <a:gd name="connsiteX14" fmla="*/ 4650894 w 5351080"/>
                  <a:gd name="connsiteY14" fmla="*/ 5554986 h 6057772"/>
                  <a:gd name="connsiteX15" fmla="*/ 4625932 w 5351080"/>
                  <a:gd name="connsiteY15" fmla="*/ 5562454 h 6057772"/>
                  <a:gd name="connsiteX16" fmla="*/ 4619690 w 5351080"/>
                  <a:gd name="connsiteY16" fmla="*/ 5538810 h 6057772"/>
                  <a:gd name="connsiteX17" fmla="*/ 4612202 w 5351080"/>
                  <a:gd name="connsiteY17" fmla="*/ 5470368 h 6057772"/>
                  <a:gd name="connsiteX18" fmla="*/ 4603466 w 5351080"/>
                  <a:gd name="connsiteY18" fmla="*/ 5459168 h 6057772"/>
                  <a:gd name="connsiteX19" fmla="*/ 4799520 w 5351080"/>
                  <a:gd name="connsiteY19" fmla="*/ 5419242 h 6057772"/>
                  <a:gd name="connsiteX20" fmla="*/ 4729680 w 5351080"/>
                  <a:gd name="connsiteY20" fmla="*/ 5488722 h 6057772"/>
                  <a:gd name="connsiteX21" fmla="*/ 4680098 w 5351080"/>
                  <a:gd name="connsiteY21" fmla="*/ 5530424 h 6057772"/>
                  <a:gd name="connsiteX22" fmla="*/ 4700502 w 5351080"/>
                  <a:gd name="connsiteY22" fmla="*/ 5523386 h 6057772"/>
                  <a:gd name="connsiteX23" fmla="*/ 4732872 w 5351080"/>
                  <a:gd name="connsiteY23" fmla="*/ 5502138 h 6057772"/>
                  <a:gd name="connsiteX24" fmla="*/ 4746566 w 5351080"/>
                  <a:gd name="connsiteY24" fmla="*/ 5483390 h 6057772"/>
                  <a:gd name="connsiteX25" fmla="*/ 4783916 w 5351080"/>
                  <a:gd name="connsiteY25" fmla="*/ 5455270 h 6057772"/>
                  <a:gd name="connsiteX26" fmla="*/ 1063534 w 5351080"/>
                  <a:gd name="connsiteY26" fmla="*/ 5342044 h 6057772"/>
                  <a:gd name="connsiteX27" fmla="*/ 1072992 w 5351080"/>
                  <a:gd name="connsiteY27" fmla="*/ 5415320 h 6057772"/>
                  <a:gd name="connsiteX28" fmla="*/ 1125464 w 5351080"/>
                  <a:gd name="connsiteY28" fmla="*/ 5447672 h 6057772"/>
                  <a:gd name="connsiteX29" fmla="*/ 1158104 w 5351080"/>
                  <a:gd name="connsiteY29" fmla="*/ 5440362 h 6057772"/>
                  <a:gd name="connsiteX30" fmla="*/ 1180604 w 5351080"/>
                  <a:gd name="connsiteY30" fmla="*/ 5441090 h 6057772"/>
                  <a:gd name="connsiteX31" fmla="*/ 1164236 w 5351080"/>
                  <a:gd name="connsiteY31" fmla="*/ 5432454 h 6057772"/>
                  <a:gd name="connsiteX32" fmla="*/ 1097660 w 5351080"/>
                  <a:gd name="connsiteY32" fmla="*/ 5370502 h 6057772"/>
                  <a:gd name="connsiteX33" fmla="*/ 1071964 w 5351080"/>
                  <a:gd name="connsiteY33" fmla="*/ 5353030 h 6057772"/>
                  <a:gd name="connsiteX34" fmla="*/ 4849750 w 5351080"/>
                  <a:gd name="connsiteY34" fmla="*/ 4704527 h 6057772"/>
                  <a:gd name="connsiteX35" fmla="*/ 4898348 w 5351080"/>
                  <a:gd name="connsiteY35" fmla="*/ 4759226 h 6057772"/>
                  <a:gd name="connsiteX36" fmla="*/ 4895856 w 5351080"/>
                  <a:gd name="connsiteY36" fmla="*/ 4811438 h 6057772"/>
                  <a:gd name="connsiteX37" fmla="*/ 4955670 w 5351080"/>
                  <a:gd name="connsiteY37" fmla="*/ 4806466 h 6057772"/>
                  <a:gd name="connsiteX38" fmla="*/ 5027946 w 5351080"/>
                  <a:gd name="connsiteY38" fmla="*/ 4787819 h 6057772"/>
                  <a:gd name="connsiteX39" fmla="*/ 5051622 w 5351080"/>
                  <a:gd name="connsiteY39" fmla="*/ 4854949 h 6057772"/>
                  <a:gd name="connsiteX40" fmla="*/ 5060032 w 5351080"/>
                  <a:gd name="connsiteY40" fmla="*/ 4893642 h 6057772"/>
                  <a:gd name="connsiteX41" fmla="*/ 5040406 w 5351080"/>
                  <a:gd name="connsiteY41" fmla="*/ 4929538 h 6057772"/>
                  <a:gd name="connsiteX42" fmla="*/ 5017976 w 5351080"/>
                  <a:gd name="connsiteY42" fmla="*/ 4990452 h 6057772"/>
                  <a:gd name="connsiteX43" fmla="*/ 4898348 w 5351080"/>
                  <a:gd name="connsiteY43" fmla="*/ 5091146 h 6057772"/>
                  <a:gd name="connsiteX44" fmla="*/ 4773736 w 5351080"/>
                  <a:gd name="connsiteY44" fmla="*/ 5127198 h 6057772"/>
                  <a:gd name="connsiteX45" fmla="*/ 4666570 w 5351080"/>
                  <a:gd name="connsiteY45" fmla="*/ 5158276 h 6057772"/>
                  <a:gd name="connsiteX46" fmla="*/ 4544448 w 5351080"/>
                  <a:gd name="connsiteY46" fmla="*/ 5276376 h 6057772"/>
                  <a:gd name="connsiteX47" fmla="*/ 4465944 w 5351080"/>
                  <a:gd name="connsiteY47" fmla="*/ 5360910 h 6057772"/>
                  <a:gd name="connsiteX48" fmla="*/ 4388684 w 5351080"/>
                  <a:gd name="connsiteY48" fmla="*/ 5430526 h 6057772"/>
                  <a:gd name="connsiteX49" fmla="*/ 4307686 w 5351080"/>
                  <a:gd name="connsiteY49" fmla="*/ 5456634 h 6057772"/>
                  <a:gd name="connsiteX50" fmla="*/ 4211734 w 5351080"/>
                  <a:gd name="connsiteY50" fmla="*/ 5406908 h 6057772"/>
                  <a:gd name="connsiteX51" fmla="*/ 4073414 w 5351080"/>
                  <a:gd name="connsiteY51" fmla="*/ 5336048 h 6057772"/>
                  <a:gd name="connsiteX52" fmla="*/ 4069676 w 5351080"/>
                  <a:gd name="connsiteY52" fmla="*/ 5307456 h 6057772"/>
                  <a:gd name="connsiteX53" fmla="*/ 4102076 w 5351080"/>
                  <a:gd name="connsiteY53" fmla="*/ 5280106 h 6057772"/>
                  <a:gd name="connsiteX54" fmla="*/ 4226688 w 5351080"/>
                  <a:gd name="connsiteY54" fmla="*/ 5220434 h 6057772"/>
                  <a:gd name="connsiteX55" fmla="*/ 4287748 w 5351080"/>
                  <a:gd name="connsiteY55" fmla="*/ 5162006 h 6057772"/>
                  <a:gd name="connsiteX56" fmla="*/ 4316408 w 5351080"/>
                  <a:gd name="connsiteY56" fmla="*/ 5125956 h 6057772"/>
                  <a:gd name="connsiteX57" fmla="*/ 4341332 w 5351080"/>
                  <a:gd name="connsiteY57" fmla="*/ 5038934 h 6057772"/>
                  <a:gd name="connsiteX58" fmla="*/ 4433544 w 5351080"/>
                  <a:gd name="connsiteY58" fmla="*/ 4849976 h 6057772"/>
                  <a:gd name="connsiteX59" fmla="*/ 4666570 w 5351080"/>
                  <a:gd name="connsiteY59" fmla="*/ 4738092 h 6057772"/>
                  <a:gd name="connsiteX60" fmla="*/ 4849750 w 5351080"/>
                  <a:gd name="connsiteY60" fmla="*/ 4704527 h 6057772"/>
                  <a:gd name="connsiteX61" fmla="*/ 4556523 w 5351080"/>
                  <a:gd name="connsiteY61" fmla="*/ 4622449 h 6057772"/>
                  <a:gd name="connsiteX62" fmla="*/ 4574310 w 5351080"/>
                  <a:gd name="connsiteY62" fmla="*/ 4623405 h 6057772"/>
                  <a:gd name="connsiteX63" fmla="*/ 4695204 w 5351080"/>
                  <a:gd name="connsiteY63" fmla="*/ 4657809 h 6057772"/>
                  <a:gd name="connsiteX64" fmla="*/ 4715352 w 5351080"/>
                  <a:gd name="connsiteY64" fmla="*/ 4670870 h 6057772"/>
                  <a:gd name="connsiteX65" fmla="*/ 4713320 w 5351080"/>
                  <a:gd name="connsiteY65" fmla="*/ 4689109 h 6057772"/>
                  <a:gd name="connsiteX66" fmla="*/ 4769932 w 5351080"/>
                  <a:gd name="connsiteY66" fmla="*/ 4673796 h 6057772"/>
                  <a:gd name="connsiteX67" fmla="*/ 4833116 w 5351080"/>
                  <a:gd name="connsiteY67" fmla="*/ 4675196 h 6057772"/>
                  <a:gd name="connsiteX68" fmla="*/ 4839358 w 5351080"/>
                  <a:gd name="connsiteY68" fmla="*/ 4673951 h 6057772"/>
                  <a:gd name="connsiteX69" fmla="*/ 4947942 w 5351080"/>
                  <a:gd name="connsiteY69" fmla="*/ 4683906 h 6057772"/>
                  <a:gd name="connsiteX70" fmla="*/ 5021580 w 5351080"/>
                  <a:gd name="connsiteY70" fmla="*/ 4676440 h 6057772"/>
                  <a:gd name="connsiteX71" fmla="*/ 5045294 w 5351080"/>
                  <a:gd name="connsiteY71" fmla="*/ 4682662 h 6057772"/>
                  <a:gd name="connsiteX72" fmla="*/ 5051534 w 5351080"/>
                  <a:gd name="connsiteY72" fmla="*/ 4743638 h 6057772"/>
                  <a:gd name="connsiteX73" fmla="*/ 5077746 w 5351080"/>
                  <a:gd name="connsiteY73" fmla="*/ 4769770 h 6057772"/>
                  <a:gd name="connsiteX74" fmla="*/ 5241246 w 5351080"/>
                  <a:gd name="connsiteY74" fmla="*/ 4759815 h 6057772"/>
                  <a:gd name="connsiteX75" fmla="*/ 5306148 w 5351080"/>
                  <a:gd name="connsiteY75" fmla="*/ 4779725 h 6057772"/>
                  <a:gd name="connsiteX76" fmla="*/ 5351080 w 5351080"/>
                  <a:gd name="connsiteY76" fmla="*/ 4861856 h 6057772"/>
                  <a:gd name="connsiteX77" fmla="*/ 5004108 w 5351080"/>
                  <a:gd name="connsiteY77" fmla="*/ 5223976 h 6057772"/>
                  <a:gd name="connsiteX78" fmla="*/ 4809402 w 5351080"/>
                  <a:gd name="connsiteY78" fmla="*/ 5410636 h 6057772"/>
                  <a:gd name="connsiteX79" fmla="*/ 4807582 w 5351080"/>
                  <a:gd name="connsiteY79" fmla="*/ 5412148 h 6057772"/>
                  <a:gd name="connsiteX80" fmla="*/ 4810062 w 5351080"/>
                  <a:gd name="connsiteY80" fmla="*/ 5412148 h 6057772"/>
                  <a:gd name="connsiteX81" fmla="*/ 4757772 w 5351080"/>
                  <a:gd name="connsiteY81" fmla="*/ 5570882 h 6057772"/>
                  <a:gd name="connsiteX82" fmla="*/ 4675602 w 5351080"/>
                  <a:gd name="connsiteY82" fmla="*/ 5625874 h 6057772"/>
                  <a:gd name="connsiteX83" fmla="*/ 4490096 w 5351080"/>
                  <a:gd name="connsiteY83" fmla="*/ 5692118 h 6057772"/>
                  <a:gd name="connsiteX84" fmla="*/ 4378046 w 5351080"/>
                  <a:gd name="connsiteY84" fmla="*/ 5718364 h 6057772"/>
                  <a:gd name="connsiteX85" fmla="*/ 4354390 w 5351080"/>
                  <a:gd name="connsiteY85" fmla="*/ 5763360 h 6057772"/>
                  <a:gd name="connsiteX86" fmla="*/ 4282180 w 5351080"/>
                  <a:gd name="connsiteY86" fmla="*/ 6048328 h 6057772"/>
                  <a:gd name="connsiteX87" fmla="*/ 4198764 w 5351080"/>
                  <a:gd name="connsiteY87" fmla="*/ 5965836 h 6057772"/>
                  <a:gd name="connsiteX88" fmla="*/ 4185070 w 5351080"/>
                  <a:gd name="connsiteY88" fmla="*/ 5903344 h 6057772"/>
                  <a:gd name="connsiteX89" fmla="*/ 4193784 w 5351080"/>
                  <a:gd name="connsiteY89" fmla="*/ 5798356 h 6057772"/>
                  <a:gd name="connsiteX90" fmla="*/ 4194718 w 5351080"/>
                  <a:gd name="connsiteY90" fmla="*/ 5773046 h 6057772"/>
                  <a:gd name="connsiteX91" fmla="*/ 4204268 w 5351080"/>
                  <a:gd name="connsiteY91" fmla="*/ 5757068 h 6057772"/>
                  <a:gd name="connsiteX92" fmla="*/ 4197644 w 5351080"/>
                  <a:gd name="connsiteY92" fmla="*/ 5763700 h 6057772"/>
                  <a:gd name="connsiteX93" fmla="*/ 4043844 w 5351080"/>
                  <a:gd name="connsiteY93" fmla="*/ 5827378 h 6057772"/>
                  <a:gd name="connsiteX94" fmla="*/ 4053380 w 5351080"/>
                  <a:gd name="connsiteY94" fmla="*/ 5832884 h 6057772"/>
                  <a:gd name="connsiteX95" fmla="*/ 4066988 w 5351080"/>
                  <a:gd name="connsiteY95" fmla="*/ 5858698 h 6057772"/>
                  <a:gd name="connsiteX96" fmla="*/ 4060802 w 5351080"/>
                  <a:gd name="connsiteY96" fmla="*/ 5866072 h 6057772"/>
                  <a:gd name="connsiteX97" fmla="*/ 4039774 w 5351080"/>
                  <a:gd name="connsiteY97" fmla="*/ 5847634 h 6057772"/>
                  <a:gd name="connsiteX98" fmla="*/ 4049670 w 5351080"/>
                  <a:gd name="connsiteY98" fmla="*/ 5895572 h 6057772"/>
                  <a:gd name="connsiteX99" fmla="*/ 4050906 w 5351080"/>
                  <a:gd name="connsiteY99" fmla="*/ 5928758 h 6057772"/>
                  <a:gd name="connsiteX100" fmla="*/ 4027402 w 5351080"/>
                  <a:gd name="connsiteY100" fmla="*/ 5918926 h 6057772"/>
                  <a:gd name="connsiteX101" fmla="*/ 3998952 w 5351080"/>
                  <a:gd name="connsiteY101" fmla="*/ 5915238 h 6057772"/>
                  <a:gd name="connsiteX102" fmla="*/ 3928442 w 5351080"/>
                  <a:gd name="connsiteY102" fmla="*/ 5976696 h 6057772"/>
                  <a:gd name="connsiteX103" fmla="*/ 3850510 w 5351080"/>
                  <a:gd name="connsiteY103" fmla="*/ 5982842 h 6057772"/>
                  <a:gd name="connsiteX104" fmla="*/ 3794844 w 5351080"/>
                  <a:gd name="connsiteY104" fmla="*/ 5926300 h 6057772"/>
                  <a:gd name="connsiteX105" fmla="*/ 3787266 w 5351080"/>
                  <a:gd name="connsiteY105" fmla="*/ 5917544 h 6057772"/>
                  <a:gd name="connsiteX106" fmla="*/ 3786994 w 5351080"/>
                  <a:gd name="connsiteY106" fmla="*/ 5914172 h 6057772"/>
                  <a:gd name="connsiteX107" fmla="*/ 3749752 w 5351080"/>
                  <a:gd name="connsiteY107" fmla="*/ 5923204 h 6057772"/>
                  <a:gd name="connsiteX108" fmla="*/ 3709262 w 5351080"/>
                  <a:gd name="connsiteY108" fmla="*/ 5924608 h 6057772"/>
                  <a:gd name="connsiteX109" fmla="*/ 3521134 w 5351080"/>
                  <a:gd name="connsiteY109" fmla="*/ 5968266 h 6057772"/>
                  <a:gd name="connsiteX110" fmla="*/ 3425202 w 5351080"/>
                  <a:gd name="connsiteY110" fmla="*/ 5991966 h 6057772"/>
                  <a:gd name="connsiteX111" fmla="*/ 3238322 w 5351080"/>
                  <a:gd name="connsiteY111" fmla="*/ 6036870 h 6057772"/>
                  <a:gd name="connsiteX112" fmla="*/ 3124946 w 5351080"/>
                  <a:gd name="connsiteY112" fmla="*/ 6054332 h 6057772"/>
                  <a:gd name="connsiteX113" fmla="*/ 3085078 w 5351080"/>
                  <a:gd name="connsiteY113" fmla="*/ 6051838 h 6057772"/>
                  <a:gd name="connsiteX114" fmla="*/ 3076358 w 5351080"/>
                  <a:gd name="connsiteY114" fmla="*/ 6051838 h 6057772"/>
                  <a:gd name="connsiteX115" fmla="*/ 3001606 w 5351080"/>
                  <a:gd name="connsiteY115" fmla="*/ 6056828 h 6057772"/>
                  <a:gd name="connsiteX116" fmla="*/ 2535648 w 5351080"/>
                  <a:gd name="connsiteY116" fmla="*/ 6038118 h 6057772"/>
                  <a:gd name="connsiteX117" fmla="*/ 2478338 w 5351080"/>
                  <a:gd name="connsiteY117" fmla="*/ 6024396 h 6057772"/>
                  <a:gd name="connsiteX118" fmla="*/ 2546862 w 5351080"/>
                  <a:gd name="connsiteY118" fmla="*/ 5991966 h 6057772"/>
                  <a:gd name="connsiteX119" fmla="*/ 2600434 w 5351080"/>
                  <a:gd name="connsiteY119" fmla="*/ 5994460 h 6057772"/>
                  <a:gd name="connsiteX120" fmla="*/ 2622860 w 5351080"/>
                  <a:gd name="connsiteY120" fmla="*/ 5998202 h 6057772"/>
                  <a:gd name="connsiteX121" fmla="*/ 2678924 w 5351080"/>
                  <a:gd name="connsiteY121" fmla="*/ 5932092 h 6057772"/>
                  <a:gd name="connsiteX122" fmla="*/ 2685154 w 5351080"/>
                  <a:gd name="connsiteY122" fmla="*/ 5917124 h 6057772"/>
                  <a:gd name="connsiteX123" fmla="*/ 2703842 w 5351080"/>
                  <a:gd name="connsiteY123" fmla="*/ 5893424 h 6057772"/>
                  <a:gd name="connsiteX124" fmla="*/ 2723776 w 5351080"/>
                  <a:gd name="connsiteY124" fmla="*/ 5923360 h 6057772"/>
                  <a:gd name="connsiteX125" fmla="*/ 2766136 w 5351080"/>
                  <a:gd name="connsiteY125" fmla="*/ 5959534 h 6057772"/>
                  <a:gd name="connsiteX126" fmla="*/ 2797282 w 5351080"/>
                  <a:gd name="connsiteY126" fmla="*/ 5981986 h 6057772"/>
                  <a:gd name="connsiteX127" fmla="*/ 2820954 w 5351080"/>
                  <a:gd name="connsiteY127" fmla="*/ 5988224 h 6057772"/>
                  <a:gd name="connsiteX128" fmla="*/ 2839642 w 5351080"/>
                  <a:gd name="connsiteY128" fmla="*/ 5964524 h 6057772"/>
                  <a:gd name="connsiteX129" fmla="*/ 2855838 w 5351080"/>
                  <a:gd name="connsiteY129" fmla="*/ 5948308 h 6057772"/>
                  <a:gd name="connsiteX130" fmla="*/ 2859576 w 5351080"/>
                  <a:gd name="connsiteY130" fmla="*/ 5968266 h 6057772"/>
                  <a:gd name="connsiteX131" fmla="*/ 2888230 w 5351080"/>
                  <a:gd name="connsiteY131" fmla="*/ 5975750 h 6057772"/>
                  <a:gd name="connsiteX132" fmla="*/ 2959246 w 5351080"/>
                  <a:gd name="connsiteY132" fmla="*/ 5943318 h 6057772"/>
                  <a:gd name="connsiteX133" fmla="*/ 3047702 w 5351080"/>
                  <a:gd name="connsiteY133" fmla="*/ 5899662 h 6057772"/>
                  <a:gd name="connsiteX134" fmla="*/ 3097538 w 5351080"/>
                  <a:gd name="connsiteY134" fmla="*/ 5900908 h 6057772"/>
                  <a:gd name="connsiteX135" fmla="*/ 3122456 w 5351080"/>
                  <a:gd name="connsiteY135" fmla="*/ 5909640 h 6057772"/>
                  <a:gd name="connsiteX136" fmla="*/ 3325532 w 5351080"/>
                  <a:gd name="connsiteY136" fmla="*/ 5807358 h 6057772"/>
                  <a:gd name="connsiteX137" fmla="*/ 3397794 w 5351080"/>
                  <a:gd name="connsiteY137" fmla="*/ 5686364 h 6057772"/>
                  <a:gd name="connsiteX138" fmla="*/ 3441398 w 5351080"/>
                  <a:gd name="connsiteY138" fmla="*/ 5652686 h 6057772"/>
                  <a:gd name="connsiteX139" fmla="*/ 3622050 w 5351080"/>
                  <a:gd name="connsiteY139" fmla="*/ 5632728 h 6057772"/>
                  <a:gd name="connsiteX140" fmla="*/ 3751622 w 5351080"/>
                  <a:gd name="connsiteY140" fmla="*/ 5577844 h 6057772"/>
                  <a:gd name="connsiteX141" fmla="*/ 3919814 w 5351080"/>
                  <a:gd name="connsiteY141" fmla="*/ 5500508 h 6057772"/>
                  <a:gd name="connsiteX142" fmla="*/ 4084270 w 5351080"/>
                  <a:gd name="connsiteY142" fmla="*/ 5506746 h 6057772"/>
                  <a:gd name="connsiteX143" fmla="*/ 4190170 w 5351080"/>
                  <a:gd name="connsiteY143" fmla="*/ 5476810 h 6057772"/>
                  <a:gd name="connsiteX144" fmla="*/ 4272396 w 5351080"/>
                  <a:gd name="connsiteY144" fmla="*/ 5466830 h 6057772"/>
                  <a:gd name="connsiteX145" fmla="*/ 4309772 w 5351080"/>
                  <a:gd name="connsiteY145" fmla="*/ 5461840 h 6057772"/>
                  <a:gd name="connsiteX146" fmla="*/ 4320182 w 5351080"/>
                  <a:gd name="connsiteY146" fmla="*/ 5477000 h 6057772"/>
                  <a:gd name="connsiteX147" fmla="*/ 4351290 w 5351080"/>
                  <a:gd name="connsiteY147" fmla="*/ 5486954 h 6057772"/>
                  <a:gd name="connsiteX148" fmla="*/ 4437468 w 5351080"/>
                  <a:gd name="connsiteY148" fmla="*/ 5456680 h 6057772"/>
                  <a:gd name="connsiteX149" fmla="*/ 4448700 w 5351080"/>
                  <a:gd name="connsiteY149" fmla="*/ 5434280 h 6057772"/>
                  <a:gd name="connsiteX150" fmla="*/ 4477406 w 5351080"/>
                  <a:gd name="connsiteY150" fmla="*/ 5377038 h 6057772"/>
                  <a:gd name="connsiteX151" fmla="*/ 4588488 w 5351080"/>
                  <a:gd name="connsiteY151" fmla="*/ 5233932 h 6057772"/>
                  <a:gd name="connsiteX152" fmla="*/ 4653390 w 5351080"/>
                  <a:gd name="connsiteY152" fmla="*/ 5184156 h 6057772"/>
                  <a:gd name="connsiteX153" fmla="*/ 4885538 w 5351080"/>
                  <a:gd name="connsiteY153" fmla="*/ 5118202 h 6057772"/>
                  <a:gd name="connsiteX154" fmla="*/ 5022828 w 5351080"/>
                  <a:gd name="connsiteY154" fmla="*/ 5016162 h 6057772"/>
                  <a:gd name="connsiteX155" fmla="*/ 5072752 w 5351080"/>
                  <a:gd name="connsiteY155" fmla="*/ 4904166 h 6057772"/>
                  <a:gd name="connsiteX156" fmla="*/ 5059024 w 5351080"/>
                  <a:gd name="connsiteY156" fmla="*/ 4789681 h 6057772"/>
                  <a:gd name="connsiteX157" fmla="*/ 5036558 w 5351080"/>
                  <a:gd name="connsiteY157" fmla="*/ 4741149 h 6057772"/>
                  <a:gd name="connsiteX158" fmla="*/ 4971656 w 5351080"/>
                  <a:gd name="connsiteY158" fmla="*/ 4700084 h 6057772"/>
                  <a:gd name="connsiteX159" fmla="*/ 4894274 w 5351080"/>
                  <a:gd name="connsiteY159" fmla="*/ 4682662 h 6057772"/>
                  <a:gd name="connsiteX160" fmla="*/ 4715796 w 5351080"/>
                  <a:gd name="connsiteY160" fmla="*/ 4697595 h 6057772"/>
                  <a:gd name="connsiteX161" fmla="*/ 4712050 w 5351080"/>
                  <a:gd name="connsiteY161" fmla="*/ 4700084 h 6057772"/>
                  <a:gd name="connsiteX162" fmla="*/ 4709554 w 5351080"/>
                  <a:gd name="connsiteY162" fmla="*/ 4697595 h 6057772"/>
                  <a:gd name="connsiteX163" fmla="*/ 4709554 w 5351080"/>
                  <a:gd name="connsiteY163" fmla="*/ 4693785 h 6057772"/>
                  <a:gd name="connsiteX164" fmla="*/ 4671846 w 5351080"/>
                  <a:gd name="connsiteY164" fmla="*/ 4697211 h 6057772"/>
                  <a:gd name="connsiteX165" fmla="*/ 4560458 w 5351080"/>
                  <a:gd name="connsiteY165" fmla="*/ 4656535 h 6057772"/>
                  <a:gd name="connsiteX166" fmla="*/ 4545346 w 5351080"/>
                  <a:gd name="connsiteY166" fmla="*/ 4631050 h 6057772"/>
                  <a:gd name="connsiteX167" fmla="*/ 4556523 w 5351080"/>
                  <a:gd name="connsiteY167" fmla="*/ 4622449 h 6057772"/>
                  <a:gd name="connsiteX168" fmla="*/ 774515 w 5351080"/>
                  <a:gd name="connsiteY168" fmla="*/ 4047931 h 6057772"/>
                  <a:gd name="connsiteX169" fmla="*/ 786194 w 5351080"/>
                  <a:gd name="connsiteY169" fmla="*/ 4048867 h 6057772"/>
                  <a:gd name="connsiteX170" fmla="*/ 863438 w 5351080"/>
                  <a:gd name="connsiteY170" fmla="*/ 4093795 h 6057772"/>
                  <a:gd name="connsiteX171" fmla="*/ 897076 w 5351080"/>
                  <a:gd name="connsiteY171" fmla="*/ 4107523 h 6057772"/>
                  <a:gd name="connsiteX172" fmla="*/ 953140 w 5351080"/>
                  <a:gd name="connsiteY172" fmla="*/ 4115011 h 6057772"/>
                  <a:gd name="connsiteX173" fmla="*/ 986778 w 5351080"/>
                  <a:gd name="connsiteY173" fmla="*/ 4103779 h 6057772"/>
                  <a:gd name="connsiteX174" fmla="*/ 1007958 w 5351080"/>
                  <a:gd name="connsiteY174" fmla="*/ 4083811 h 6057772"/>
                  <a:gd name="connsiteX175" fmla="*/ 1040350 w 5351080"/>
                  <a:gd name="connsiteY175" fmla="*/ 4068835 h 6057772"/>
                  <a:gd name="connsiteX176" fmla="*/ 1086448 w 5351080"/>
                  <a:gd name="connsiteY176" fmla="*/ 4087555 h 6057772"/>
                  <a:gd name="connsiteX177" fmla="*/ 1163692 w 5351080"/>
                  <a:gd name="connsiteY177" fmla="*/ 4123747 h 6057772"/>
                  <a:gd name="connsiteX178" fmla="*/ 1258378 w 5351080"/>
                  <a:gd name="connsiteY178" fmla="*/ 4080067 h 6057772"/>
                  <a:gd name="connsiteX179" fmla="*/ 1382964 w 5351080"/>
                  <a:gd name="connsiteY179" fmla="*/ 4077571 h 6057772"/>
                  <a:gd name="connsiteX180" fmla="*/ 1394176 w 5351080"/>
                  <a:gd name="connsiteY180" fmla="*/ 4102531 h 6057772"/>
                  <a:gd name="connsiteX181" fmla="*/ 1389192 w 5351080"/>
                  <a:gd name="connsiteY181" fmla="*/ 4143715 h 6057772"/>
                  <a:gd name="connsiteX182" fmla="*/ 1442766 w 5351080"/>
                  <a:gd name="connsiteY182" fmla="*/ 4158691 h 6057772"/>
                  <a:gd name="connsiteX183" fmla="*/ 1607220 w 5351080"/>
                  <a:gd name="connsiteY183" fmla="*/ 4252292 h 6057772"/>
                  <a:gd name="connsiteX184" fmla="*/ 1596006 w 5351080"/>
                  <a:gd name="connsiteY184" fmla="*/ 4268516 h 6057772"/>
                  <a:gd name="connsiteX185" fmla="*/ 1584794 w 5351080"/>
                  <a:gd name="connsiteY185" fmla="*/ 4288484 h 6057772"/>
                  <a:gd name="connsiteX186" fmla="*/ 1605974 w 5351080"/>
                  <a:gd name="connsiteY186" fmla="*/ 4283492 h 6057772"/>
                  <a:gd name="connsiteX187" fmla="*/ 1672004 w 5351080"/>
                  <a:gd name="connsiteY187" fmla="*/ 4251044 h 6057772"/>
                  <a:gd name="connsiteX188" fmla="*/ 1684462 w 5351080"/>
                  <a:gd name="connsiteY188" fmla="*/ 4258532 h 6057772"/>
                  <a:gd name="connsiteX189" fmla="*/ 1657054 w 5351080"/>
                  <a:gd name="connsiteY189" fmla="*/ 4329668 h 6057772"/>
                  <a:gd name="connsiteX190" fmla="*/ 1634628 w 5351080"/>
                  <a:gd name="connsiteY190" fmla="*/ 4378340 h 6057772"/>
                  <a:gd name="connsiteX191" fmla="*/ 1680726 w 5351080"/>
                  <a:gd name="connsiteY191" fmla="*/ 4410788 h 6057772"/>
                  <a:gd name="connsiteX192" fmla="*/ 1709380 w 5351080"/>
                  <a:gd name="connsiteY192" fmla="*/ 4424516 h 6057772"/>
                  <a:gd name="connsiteX193" fmla="*/ 1694430 w 5351080"/>
                  <a:gd name="connsiteY193" fmla="*/ 4490660 h 6057772"/>
                  <a:gd name="connsiteX194" fmla="*/ 1695676 w 5351080"/>
                  <a:gd name="connsiteY194" fmla="*/ 4560548 h 6057772"/>
                  <a:gd name="connsiteX195" fmla="*/ 1699414 w 5351080"/>
                  <a:gd name="connsiteY195" fmla="*/ 4580516 h 6057772"/>
                  <a:gd name="connsiteX196" fmla="*/ 1720592 w 5351080"/>
                  <a:gd name="connsiteY196" fmla="*/ 4622948 h 6057772"/>
                  <a:gd name="connsiteX197" fmla="*/ 1821508 w 5351080"/>
                  <a:gd name="connsiteY197" fmla="*/ 4660389 h 6057772"/>
                  <a:gd name="connsiteX198" fmla="*/ 1846426 w 5351080"/>
                  <a:gd name="connsiteY198" fmla="*/ 4661637 h 6057772"/>
                  <a:gd name="connsiteX199" fmla="*/ 1903734 w 5351080"/>
                  <a:gd name="connsiteY199" fmla="*/ 4666629 h 6057772"/>
                  <a:gd name="connsiteX200" fmla="*/ 1969766 w 5351080"/>
                  <a:gd name="connsiteY200" fmla="*/ 4665381 h 6057772"/>
                  <a:gd name="connsiteX201" fmla="*/ 2005896 w 5351080"/>
                  <a:gd name="connsiteY201" fmla="*/ 4650405 h 6057772"/>
                  <a:gd name="connsiteX202" fmla="*/ 2051992 w 5351080"/>
                  <a:gd name="connsiteY202" fmla="*/ 4614212 h 6057772"/>
                  <a:gd name="connsiteX203" fmla="*/ 2126744 w 5351080"/>
                  <a:gd name="connsiteY203" fmla="*/ 4575524 h 6057772"/>
                  <a:gd name="connsiteX204" fmla="*/ 2146678 w 5351080"/>
                  <a:gd name="connsiteY204" fmla="*/ 4588004 h 6057772"/>
                  <a:gd name="connsiteX205" fmla="*/ 2134220 w 5351080"/>
                  <a:gd name="connsiteY205" fmla="*/ 4604228 h 6057772"/>
                  <a:gd name="connsiteX206" fmla="*/ 2078156 w 5351080"/>
                  <a:gd name="connsiteY206" fmla="*/ 4677861 h 6057772"/>
                  <a:gd name="connsiteX207" fmla="*/ 2145432 w 5351080"/>
                  <a:gd name="connsiteY207" fmla="*/ 4667877 h 6057772"/>
                  <a:gd name="connsiteX208" fmla="*/ 2161628 w 5351080"/>
                  <a:gd name="connsiteY208" fmla="*/ 4677861 h 6057772"/>
                  <a:gd name="connsiteX209" fmla="*/ 2152908 w 5351080"/>
                  <a:gd name="connsiteY209" fmla="*/ 4730277 h 6057772"/>
                  <a:gd name="connsiteX210" fmla="*/ 2125498 w 5351080"/>
                  <a:gd name="connsiteY210" fmla="*/ 4777701 h 6057772"/>
                  <a:gd name="connsiteX211" fmla="*/ 2106810 w 5351080"/>
                  <a:gd name="connsiteY211" fmla="*/ 4817637 h 6057772"/>
                  <a:gd name="connsiteX212" fmla="*/ 2129236 w 5351080"/>
                  <a:gd name="connsiteY212" fmla="*/ 4845093 h 6057772"/>
                  <a:gd name="connsiteX213" fmla="*/ 2157892 w 5351080"/>
                  <a:gd name="connsiteY213" fmla="*/ 4882533 h 6057772"/>
                  <a:gd name="connsiteX214" fmla="*/ 2140450 w 5351080"/>
                  <a:gd name="connsiteY214" fmla="*/ 4968645 h 6057772"/>
                  <a:gd name="connsiteX215" fmla="*/ 2157892 w 5351080"/>
                  <a:gd name="connsiteY215" fmla="*/ 4999844 h 6057772"/>
                  <a:gd name="connsiteX216" fmla="*/ 2181562 w 5351080"/>
                  <a:gd name="connsiteY216" fmla="*/ 5008580 h 6057772"/>
                  <a:gd name="connsiteX217" fmla="*/ 2190284 w 5351080"/>
                  <a:gd name="connsiteY217" fmla="*/ 4978629 h 6057772"/>
                  <a:gd name="connsiteX218" fmla="*/ 2185300 w 5351080"/>
                  <a:gd name="connsiteY218" fmla="*/ 4956165 h 6057772"/>
                  <a:gd name="connsiteX219" fmla="*/ 2197758 w 5351080"/>
                  <a:gd name="connsiteY219" fmla="*/ 4913733 h 6057772"/>
                  <a:gd name="connsiteX220" fmla="*/ 2225168 w 5351080"/>
                  <a:gd name="connsiteY220" fmla="*/ 4853829 h 6057772"/>
                  <a:gd name="connsiteX221" fmla="*/ 2231398 w 5351080"/>
                  <a:gd name="connsiteY221" fmla="*/ 4832613 h 6057772"/>
                  <a:gd name="connsiteX222" fmla="*/ 2243856 w 5351080"/>
                  <a:gd name="connsiteY222" fmla="*/ 4786437 h 6057772"/>
                  <a:gd name="connsiteX223" fmla="*/ 2266282 w 5351080"/>
                  <a:gd name="connsiteY223" fmla="*/ 4755237 h 6057772"/>
                  <a:gd name="connsiteX224" fmla="*/ 2277494 w 5351080"/>
                  <a:gd name="connsiteY224" fmla="*/ 4781445 h 6057772"/>
                  <a:gd name="connsiteX225" fmla="*/ 2261298 w 5351080"/>
                  <a:gd name="connsiteY225" fmla="*/ 4890021 h 6057772"/>
                  <a:gd name="connsiteX226" fmla="*/ 2267528 w 5351080"/>
                  <a:gd name="connsiteY226" fmla="*/ 4917477 h 6057772"/>
                  <a:gd name="connsiteX227" fmla="*/ 2301166 w 5351080"/>
                  <a:gd name="connsiteY227" fmla="*/ 4937445 h 6057772"/>
                  <a:gd name="connsiteX228" fmla="*/ 2309886 w 5351080"/>
                  <a:gd name="connsiteY228" fmla="*/ 4966149 h 6057772"/>
                  <a:gd name="connsiteX229" fmla="*/ 2257560 w 5351080"/>
                  <a:gd name="connsiteY229" fmla="*/ 5039780 h 6057772"/>
                  <a:gd name="connsiteX230" fmla="*/ 2263790 w 5351080"/>
                  <a:gd name="connsiteY230" fmla="*/ 5067236 h 6057772"/>
                  <a:gd name="connsiteX231" fmla="*/ 2326082 w 5351080"/>
                  <a:gd name="connsiteY231" fmla="*/ 5115908 h 6057772"/>
                  <a:gd name="connsiteX232" fmla="*/ 2331066 w 5351080"/>
                  <a:gd name="connsiteY232" fmla="*/ 5094692 h 6057772"/>
                  <a:gd name="connsiteX233" fmla="*/ 2349754 w 5351080"/>
                  <a:gd name="connsiteY233" fmla="*/ 5068484 h 6057772"/>
                  <a:gd name="connsiteX234" fmla="*/ 2373426 w 5351080"/>
                  <a:gd name="connsiteY234" fmla="*/ 5085956 h 6057772"/>
                  <a:gd name="connsiteX235" fmla="*/ 2397098 w 5351080"/>
                  <a:gd name="connsiteY235" fmla="*/ 5118404 h 6057772"/>
                  <a:gd name="connsiteX236" fmla="*/ 2413294 w 5351080"/>
                  <a:gd name="connsiteY236" fmla="*/ 5070980 h 6057772"/>
                  <a:gd name="connsiteX237" fmla="*/ 2400834 w 5351080"/>
                  <a:gd name="connsiteY237" fmla="*/ 5029796 h 6057772"/>
                  <a:gd name="connsiteX238" fmla="*/ 2441948 w 5351080"/>
                  <a:gd name="connsiteY238" fmla="*/ 5033540 h 6057772"/>
                  <a:gd name="connsiteX239" fmla="*/ 2469358 w 5351080"/>
                  <a:gd name="connsiteY239" fmla="*/ 5001092 h 6057772"/>
                  <a:gd name="connsiteX240" fmla="*/ 2493028 w 5351080"/>
                  <a:gd name="connsiteY240" fmla="*/ 4978629 h 6057772"/>
                  <a:gd name="connsiteX241" fmla="*/ 2525422 w 5351080"/>
                  <a:gd name="connsiteY241" fmla="*/ 5017316 h 6057772"/>
                  <a:gd name="connsiteX242" fmla="*/ 2509226 w 5351080"/>
                  <a:gd name="connsiteY242" fmla="*/ 5041028 h 6057772"/>
                  <a:gd name="connsiteX243" fmla="*/ 2495520 w 5351080"/>
                  <a:gd name="connsiteY243" fmla="*/ 5085956 h 6057772"/>
                  <a:gd name="connsiteX244" fmla="*/ 2521684 w 5351080"/>
                  <a:gd name="connsiteY244" fmla="*/ 5135876 h 6057772"/>
                  <a:gd name="connsiteX245" fmla="*/ 2557814 w 5351080"/>
                  <a:gd name="connsiteY245" fmla="*/ 5144614 h 6057772"/>
                  <a:gd name="connsiteX246" fmla="*/ 2524176 w 5351080"/>
                  <a:gd name="connsiteY246" fmla="*/ 5159590 h 6057772"/>
                  <a:gd name="connsiteX247" fmla="*/ 2382146 w 5351080"/>
                  <a:gd name="connsiteY247" fmla="*/ 5261926 h 6057772"/>
                  <a:gd name="connsiteX248" fmla="*/ 2363458 w 5351080"/>
                  <a:gd name="connsiteY248" fmla="*/ 5295622 h 6057772"/>
                  <a:gd name="connsiteX249" fmla="*/ 2398344 w 5351080"/>
                  <a:gd name="connsiteY249" fmla="*/ 5318086 h 6057772"/>
                  <a:gd name="connsiteX250" fmla="*/ 2426998 w 5351080"/>
                  <a:gd name="connsiteY250" fmla="*/ 5341798 h 6057772"/>
                  <a:gd name="connsiteX251" fmla="*/ 2453162 w 5351080"/>
                  <a:gd name="connsiteY251" fmla="*/ 5382982 h 6057772"/>
                  <a:gd name="connsiteX252" fmla="*/ 2485554 w 5351080"/>
                  <a:gd name="connsiteY252" fmla="*/ 5363014 h 6057772"/>
                  <a:gd name="connsiteX253" fmla="*/ 2501750 w 5351080"/>
                  <a:gd name="connsiteY253" fmla="*/ 5334310 h 6057772"/>
                  <a:gd name="connsiteX254" fmla="*/ 2581486 w 5351080"/>
                  <a:gd name="connsiteY254" fmla="*/ 5298118 h 6057772"/>
                  <a:gd name="connsiteX255" fmla="*/ 2596436 w 5351080"/>
                  <a:gd name="connsiteY255" fmla="*/ 5279398 h 6057772"/>
                  <a:gd name="connsiteX256" fmla="*/ 2656238 w 5351080"/>
                  <a:gd name="connsiteY256" fmla="*/ 5255686 h 6057772"/>
                  <a:gd name="connsiteX257" fmla="*/ 2682400 w 5351080"/>
                  <a:gd name="connsiteY257" fmla="*/ 5255686 h 6057772"/>
                  <a:gd name="connsiteX258" fmla="*/ 2717284 w 5351080"/>
                  <a:gd name="connsiteY258" fmla="*/ 5208262 h 6057772"/>
                  <a:gd name="connsiteX259" fmla="*/ 2754660 w 5351080"/>
                  <a:gd name="connsiteY259" fmla="*/ 5195782 h 6057772"/>
                  <a:gd name="connsiteX260" fmla="*/ 2770856 w 5351080"/>
                  <a:gd name="connsiteY260" fmla="*/ 5251942 h 6057772"/>
                  <a:gd name="connsiteX261" fmla="*/ 2744694 w 5351080"/>
                  <a:gd name="connsiteY261" fmla="*/ 5293126 h 6057772"/>
                  <a:gd name="connsiteX262" fmla="*/ 2760890 w 5351080"/>
                  <a:gd name="connsiteY262" fmla="*/ 5328070 h 6057772"/>
                  <a:gd name="connsiteX263" fmla="*/ 2784562 w 5351080"/>
                  <a:gd name="connsiteY263" fmla="*/ 5295622 h 6057772"/>
                  <a:gd name="connsiteX264" fmla="*/ 2793282 w 5351080"/>
                  <a:gd name="connsiteY264" fmla="*/ 5258182 h 6057772"/>
                  <a:gd name="connsiteX265" fmla="*/ 2813216 w 5351080"/>
                  <a:gd name="connsiteY265" fmla="*/ 5251942 h 6057772"/>
                  <a:gd name="connsiteX266" fmla="*/ 2815708 w 5351080"/>
                  <a:gd name="connsiteY266" fmla="*/ 5273158 h 6057772"/>
                  <a:gd name="connsiteX267" fmla="*/ 2808232 w 5351080"/>
                  <a:gd name="connsiteY267" fmla="*/ 5328070 h 6057772"/>
                  <a:gd name="connsiteX268" fmla="*/ 2871772 w 5351080"/>
                  <a:gd name="connsiteY268" fmla="*/ 5341798 h 6057772"/>
                  <a:gd name="connsiteX269" fmla="*/ 2932818 w 5351080"/>
                  <a:gd name="connsiteY269" fmla="*/ 5339302 h 6057772"/>
                  <a:gd name="connsiteX270" fmla="*/ 2992620 w 5351080"/>
                  <a:gd name="connsiteY270" fmla="*/ 5286886 h 6057772"/>
                  <a:gd name="connsiteX271" fmla="*/ 3028750 w 5351080"/>
                  <a:gd name="connsiteY271" fmla="*/ 5340550 h 6057772"/>
                  <a:gd name="connsiteX272" fmla="*/ 3118452 w 5351080"/>
                  <a:gd name="connsiteY272" fmla="*/ 5330566 h 6057772"/>
                  <a:gd name="connsiteX273" fmla="*/ 3105994 w 5351080"/>
                  <a:gd name="connsiteY273" fmla="*/ 5314342 h 6057772"/>
                  <a:gd name="connsiteX274" fmla="*/ 3098518 w 5351080"/>
                  <a:gd name="connsiteY274" fmla="*/ 5289382 h 6057772"/>
                  <a:gd name="connsiteX275" fmla="*/ 3123436 w 5351080"/>
                  <a:gd name="connsiteY275" fmla="*/ 5275654 h 6057772"/>
                  <a:gd name="connsiteX276" fmla="*/ 3142124 w 5351080"/>
                  <a:gd name="connsiteY276" fmla="*/ 5300614 h 6057772"/>
                  <a:gd name="connsiteX277" fmla="*/ 3155828 w 5351080"/>
                  <a:gd name="connsiteY277" fmla="*/ 5333062 h 6057772"/>
                  <a:gd name="connsiteX278" fmla="*/ 3224352 w 5351080"/>
                  <a:gd name="connsiteY278" fmla="*/ 5330566 h 6057772"/>
                  <a:gd name="connsiteX279" fmla="*/ 3229334 w 5351080"/>
                  <a:gd name="connsiteY279" fmla="*/ 5324326 h 6057772"/>
                  <a:gd name="connsiteX280" fmla="*/ 3216876 w 5351080"/>
                  <a:gd name="connsiteY280" fmla="*/ 5314342 h 6057772"/>
                  <a:gd name="connsiteX281" fmla="*/ 3186976 w 5351080"/>
                  <a:gd name="connsiteY281" fmla="*/ 5303110 h 6057772"/>
                  <a:gd name="connsiteX282" fmla="*/ 3183238 w 5351080"/>
                  <a:gd name="connsiteY282" fmla="*/ 5289382 h 6057772"/>
                  <a:gd name="connsiteX283" fmla="*/ 3196942 w 5351080"/>
                  <a:gd name="connsiteY283" fmla="*/ 5281894 h 6057772"/>
                  <a:gd name="connsiteX284" fmla="*/ 3236810 w 5351080"/>
                  <a:gd name="connsiteY284" fmla="*/ 5284390 h 6057772"/>
                  <a:gd name="connsiteX285" fmla="*/ 3275432 w 5351080"/>
                  <a:gd name="connsiteY285" fmla="*/ 5316838 h 6057772"/>
                  <a:gd name="connsiteX286" fmla="*/ 3287890 w 5351080"/>
                  <a:gd name="connsiteY286" fmla="*/ 5326822 h 6057772"/>
                  <a:gd name="connsiteX287" fmla="*/ 3338970 w 5351080"/>
                  <a:gd name="connsiteY287" fmla="*/ 5321830 h 6057772"/>
                  <a:gd name="connsiteX288" fmla="*/ 3372610 w 5351080"/>
                  <a:gd name="connsiteY288" fmla="*/ 5315590 h 6057772"/>
                  <a:gd name="connsiteX289" fmla="*/ 3409984 w 5351080"/>
                  <a:gd name="connsiteY289" fmla="*/ 5306854 h 6057772"/>
                  <a:gd name="connsiteX290" fmla="*/ 3419952 w 5351080"/>
                  <a:gd name="connsiteY290" fmla="*/ 5269414 h 6057772"/>
                  <a:gd name="connsiteX291" fmla="*/ 3414968 w 5351080"/>
                  <a:gd name="connsiteY291" fmla="*/ 5218246 h 6057772"/>
                  <a:gd name="connsiteX292" fmla="*/ 3426182 w 5351080"/>
                  <a:gd name="connsiteY292" fmla="*/ 5174566 h 6057772"/>
                  <a:gd name="connsiteX293" fmla="*/ 3443624 w 5351080"/>
                  <a:gd name="connsiteY293" fmla="*/ 5155846 h 6057772"/>
                  <a:gd name="connsiteX294" fmla="*/ 3524604 w 5351080"/>
                  <a:gd name="connsiteY294" fmla="*/ 5090948 h 6057772"/>
                  <a:gd name="connsiteX295" fmla="*/ 3570702 w 5351080"/>
                  <a:gd name="connsiteY295" fmla="*/ 5068484 h 6057772"/>
                  <a:gd name="connsiteX296" fmla="*/ 3598110 w 5351080"/>
                  <a:gd name="connsiteY296" fmla="*/ 5069732 h 6057772"/>
                  <a:gd name="connsiteX297" fmla="*/ 3589390 w 5351080"/>
                  <a:gd name="connsiteY297" fmla="*/ 5082212 h 6057772"/>
                  <a:gd name="connsiteX298" fmla="*/ 3509654 w 5351080"/>
                  <a:gd name="connsiteY298" fmla="*/ 5147110 h 6057772"/>
                  <a:gd name="connsiteX299" fmla="*/ 3471032 w 5351080"/>
                  <a:gd name="connsiteY299" fmla="*/ 5184550 h 6057772"/>
                  <a:gd name="connsiteX300" fmla="*/ 3449852 w 5351080"/>
                  <a:gd name="connsiteY300" fmla="*/ 5228230 h 6057772"/>
                  <a:gd name="connsiteX301" fmla="*/ 3457328 w 5351080"/>
                  <a:gd name="connsiteY301" fmla="*/ 5273158 h 6057772"/>
                  <a:gd name="connsiteX302" fmla="*/ 3387560 w 5351080"/>
                  <a:gd name="connsiteY302" fmla="*/ 5340550 h 6057772"/>
                  <a:gd name="connsiteX303" fmla="*/ 3330250 w 5351080"/>
                  <a:gd name="connsiteY303" fmla="*/ 5348038 h 6057772"/>
                  <a:gd name="connsiteX304" fmla="*/ 3184484 w 5351080"/>
                  <a:gd name="connsiteY304" fmla="*/ 5364262 h 6057772"/>
                  <a:gd name="connsiteX305" fmla="*/ 2917868 w 5351080"/>
                  <a:gd name="connsiteY305" fmla="*/ 5363014 h 6057772"/>
                  <a:gd name="connsiteX306" fmla="*/ 2864296 w 5351080"/>
                  <a:gd name="connsiteY306" fmla="*/ 5389222 h 6057772"/>
                  <a:gd name="connsiteX307" fmla="*/ 2825674 w 5351080"/>
                  <a:gd name="connsiteY307" fmla="*/ 5409190 h 6057772"/>
                  <a:gd name="connsiteX308" fmla="*/ 2542864 w 5351080"/>
                  <a:gd name="connsiteY308" fmla="*/ 5416678 h 6057772"/>
                  <a:gd name="connsiteX309" fmla="*/ 2468112 w 5351080"/>
                  <a:gd name="connsiteY309" fmla="*/ 5420422 h 6057772"/>
                  <a:gd name="connsiteX310" fmla="*/ 2368442 w 5351080"/>
                  <a:gd name="connsiteY310" fmla="*/ 5386726 h 6057772"/>
                  <a:gd name="connsiteX311" fmla="*/ 2248840 w 5351080"/>
                  <a:gd name="connsiteY311" fmla="*/ 5360518 h 6057772"/>
                  <a:gd name="connsiteX312" fmla="*/ 1988454 w 5351080"/>
                  <a:gd name="connsiteY312" fmla="*/ 5339302 h 6057772"/>
                  <a:gd name="connsiteX313" fmla="*/ 1966028 w 5351080"/>
                  <a:gd name="connsiteY313" fmla="*/ 5336806 h 6057772"/>
                  <a:gd name="connsiteX314" fmla="*/ 1850162 w 5351080"/>
                  <a:gd name="connsiteY314" fmla="*/ 5328070 h 6057772"/>
                  <a:gd name="connsiteX315" fmla="*/ 1799082 w 5351080"/>
                  <a:gd name="connsiteY315" fmla="*/ 5328070 h 6057772"/>
                  <a:gd name="connsiteX316" fmla="*/ 1675742 w 5351080"/>
                  <a:gd name="connsiteY316" fmla="*/ 5321830 h 6057772"/>
                  <a:gd name="connsiteX317" fmla="*/ 1615940 w 5351080"/>
                  <a:gd name="connsiteY317" fmla="*/ 5320582 h 6057772"/>
                  <a:gd name="connsiteX318" fmla="*/ 1564860 w 5351080"/>
                  <a:gd name="connsiteY318" fmla="*/ 5311846 h 6057772"/>
                  <a:gd name="connsiteX319" fmla="*/ 1496338 w 5351080"/>
                  <a:gd name="connsiteY319" fmla="*/ 5306854 h 6057772"/>
                  <a:gd name="connsiteX320" fmla="*/ 1457716 w 5351080"/>
                  <a:gd name="connsiteY320" fmla="*/ 5306854 h 6057772"/>
                  <a:gd name="connsiteX321" fmla="*/ 1248410 w 5351080"/>
                  <a:gd name="connsiteY321" fmla="*/ 5309350 h 6057772"/>
                  <a:gd name="connsiteX322" fmla="*/ 1204806 w 5351080"/>
                  <a:gd name="connsiteY322" fmla="*/ 5355526 h 6057772"/>
                  <a:gd name="connsiteX323" fmla="*/ 1202314 w 5351080"/>
                  <a:gd name="connsiteY323" fmla="*/ 5368006 h 6057772"/>
                  <a:gd name="connsiteX324" fmla="*/ 1209788 w 5351080"/>
                  <a:gd name="connsiteY324" fmla="*/ 5439142 h 6057772"/>
                  <a:gd name="connsiteX325" fmla="*/ 1215550 w 5351080"/>
                  <a:gd name="connsiteY325" fmla="*/ 5447878 h 6057772"/>
                  <a:gd name="connsiteX326" fmla="*/ 1217386 w 5351080"/>
                  <a:gd name="connsiteY326" fmla="*/ 5455620 h 6057772"/>
                  <a:gd name="connsiteX327" fmla="*/ 1220414 w 5351080"/>
                  <a:gd name="connsiteY327" fmla="*/ 5458870 h 6057772"/>
                  <a:gd name="connsiteX328" fmla="*/ 1240404 w 5351080"/>
                  <a:gd name="connsiteY328" fmla="*/ 5472558 h 6057772"/>
                  <a:gd name="connsiteX329" fmla="*/ 1259144 w 5351080"/>
                  <a:gd name="connsiteY329" fmla="*/ 5488734 h 6057772"/>
                  <a:gd name="connsiteX330" fmla="*/ 1247900 w 5351080"/>
                  <a:gd name="connsiteY330" fmla="*/ 5582058 h 6057772"/>
                  <a:gd name="connsiteX331" fmla="*/ 1265390 w 5351080"/>
                  <a:gd name="connsiteY331" fmla="*/ 5727642 h 6057772"/>
                  <a:gd name="connsiteX332" fmla="*/ 1306618 w 5351080"/>
                  <a:gd name="connsiteY332" fmla="*/ 5750040 h 6057772"/>
                  <a:gd name="connsiteX333" fmla="*/ 1282882 w 5351080"/>
                  <a:gd name="connsiteY333" fmla="*/ 5787368 h 6057772"/>
                  <a:gd name="connsiteX334" fmla="*/ 1256646 w 5351080"/>
                  <a:gd name="connsiteY334" fmla="*/ 5783636 h 6057772"/>
                  <a:gd name="connsiteX335" fmla="*/ 1179186 w 5351080"/>
                  <a:gd name="connsiteY335" fmla="*/ 5722664 h 6057772"/>
                  <a:gd name="connsiteX336" fmla="*/ 1101728 w 5351080"/>
                  <a:gd name="connsiteY336" fmla="*/ 5726398 h 6057772"/>
                  <a:gd name="connsiteX337" fmla="*/ 1075492 w 5351080"/>
                  <a:gd name="connsiteY337" fmla="*/ 5715198 h 6057772"/>
                  <a:gd name="connsiteX338" fmla="*/ 1082988 w 5351080"/>
                  <a:gd name="connsiteY338" fmla="*/ 5691556 h 6057772"/>
                  <a:gd name="connsiteX339" fmla="*/ 1099228 w 5351080"/>
                  <a:gd name="connsiteY339" fmla="*/ 5655472 h 6057772"/>
                  <a:gd name="connsiteX340" fmla="*/ 1054252 w 5351080"/>
                  <a:gd name="connsiteY340" fmla="*/ 5657960 h 6057772"/>
                  <a:gd name="connsiteX341" fmla="*/ 1040510 w 5351080"/>
                  <a:gd name="connsiteY341" fmla="*/ 5661694 h 6057772"/>
                  <a:gd name="connsiteX342" fmla="*/ 950558 w 5351080"/>
                  <a:gd name="connsiteY342" fmla="*/ 5610676 h 6057772"/>
                  <a:gd name="connsiteX343" fmla="*/ 955554 w 5351080"/>
                  <a:gd name="connsiteY343" fmla="*/ 5579568 h 6057772"/>
                  <a:gd name="connsiteX344" fmla="*/ 985538 w 5351080"/>
                  <a:gd name="connsiteY344" fmla="*/ 5518598 h 6057772"/>
                  <a:gd name="connsiteX345" fmla="*/ 968048 w 5351080"/>
                  <a:gd name="connsiteY345" fmla="*/ 5499932 h 6057772"/>
                  <a:gd name="connsiteX346" fmla="*/ 931818 w 5351080"/>
                  <a:gd name="connsiteY346" fmla="*/ 5480024 h 6057772"/>
                  <a:gd name="connsiteX347" fmla="*/ 883094 w 5351080"/>
                  <a:gd name="connsiteY347" fmla="*/ 5445182 h 6057772"/>
                  <a:gd name="connsiteX348" fmla="*/ 674454 w 5351080"/>
                  <a:gd name="connsiteY348" fmla="*/ 5365546 h 6057772"/>
                  <a:gd name="connsiteX349" fmla="*/ 577006 w 5351080"/>
                  <a:gd name="connsiteY349" fmla="*/ 5346882 h 6057772"/>
                  <a:gd name="connsiteX350" fmla="*/ 700690 w 5351080"/>
                  <a:gd name="connsiteY350" fmla="*/ 5339416 h 6057772"/>
                  <a:gd name="connsiteX351" fmla="*/ 743168 w 5351080"/>
                  <a:gd name="connsiteY351" fmla="*/ 5310796 h 6057772"/>
                  <a:gd name="connsiteX352" fmla="*/ 738170 w 5351080"/>
                  <a:gd name="connsiteY352" fmla="*/ 5267246 h 6057772"/>
                  <a:gd name="connsiteX353" fmla="*/ 733172 w 5351080"/>
                  <a:gd name="connsiteY353" fmla="*/ 5223694 h 6057772"/>
                  <a:gd name="connsiteX354" fmla="*/ 678202 w 5351080"/>
                  <a:gd name="connsiteY354" fmla="*/ 5126638 h 6057772"/>
                  <a:gd name="connsiteX355" fmla="*/ 616984 w 5351080"/>
                  <a:gd name="connsiteY355" fmla="*/ 5005940 h 6057772"/>
                  <a:gd name="connsiteX356" fmla="*/ 608240 w 5351080"/>
                  <a:gd name="connsiteY356" fmla="*/ 4972344 h 6057772"/>
                  <a:gd name="connsiteX357" fmla="*/ 628384 w 5351080"/>
                  <a:gd name="connsiteY357" fmla="*/ 4931904 h 6057772"/>
                  <a:gd name="connsiteX358" fmla="*/ 675478 w 5351080"/>
                  <a:gd name="connsiteY358" fmla="*/ 4917662 h 6057772"/>
                  <a:gd name="connsiteX359" fmla="*/ 675312 w 5351080"/>
                  <a:gd name="connsiteY359" fmla="*/ 4917477 h 6057772"/>
                  <a:gd name="connsiteX360" fmla="*/ 603052 w 5351080"/>
                  <a:gd name="connsiteY360" fmla="*/ 4837605 h 6057772"/>
                  <a:gd name="connsiteX361" fmla="*/ 523318 w 5351080"/>
                  <a:gd name="connsiteY361" fmla="*/ 4747749 h 6057772"/>
                  <a:gd name="connsiteX362" fmla="*/ 524564 w 5351080"/>
                  <a:gd name="connsiteY362" fmla="*/ 4731525 h 6057772"/>
                  <a:gd name="connsiteX363" fmla="*/ 549480 w 5351080"/>
                  <a:gd name="connsiteY363" fmla="*/ 4744005 h 6057772"/>
                  <a:gd name="connsiteX364" fmla="*/ 569414 w 5351080"/>
                  <a:gd name="connsiteY364" fmla="*/ 4714053 h 6057772"/>
                  <a:gd name="connsiteX365" fmla="*/ 573152 w 5351080"/>
                  <a:gd name="connsiteY365" fmla="*/ 4690341 h 6057772"/>
                  <a:gd name="connsiteX366" fmla="*/ 569414 w 5351080"/>
                  <a:gd name="connsiteY366" fmla="*/ 4656645 h 6057772"/>
                  <a:gd name="connsiteX367" fmla="*/ 610528 w 5351080"/>
                  <a:gd name="connsiteY367" fmla="*/ 4610468 h 6057772"/>
                  <a:gd name="connsiteX368" fmla="*/ 631708 w 5351080"/>
                  <a:gd name="connsiteY368" fmla="*/ 4615460 h 6057772"/>
                  <a:gd name="connsiteX369" fmla="*/ 660362 w 5351080"/>
                  <a:gd name="connsiteY369" fmla="*/ 4661637 h 6057772"/>
                  <a:gd name="connsiteX370" fmla="*/ 665346 w 5351080"/>
                  <a:gd name="connsiteY370" fmla="*/ 4711557 h 6057772"/>
                  <a:gd name="connsiteX371" fmla="*/ 679050 w 5351080"/>
                  <a:gd name="connsiteY371" fmla="*/ 4751493 h 6057772"/>
                  <a:gd name="connsiteX372" fmla="*/ 689018 w 5351080"/>
                  <a:gd name="connsiteY372" fmla="*/ 4747749 h 6057772"/>
                  <a:gd name="connsiteX373" fmla="*/ 713934 w 5351080"/>
                  <a:gd name="connsiteY373" fmla="*/ 4737765 h 6057772"/>
                  <a:gd name="connsiteX374" fmla="*/ 711442 w 5351080"/>
                  <a:gd name="connsiteY374" fmla="*/ 4763973 h 6057772"/>
                  <a:gd name="connsiteX375" fmla="*/ 712688 w 5351080"/>
                  <a:gd name="connsiteY375" fmla="*/ 4805157 h 6057772"/>
                  <a:gd name="connsiteX376" fmla="*/ 753802 w 5351080"/>
                  <a:gd name="connsiteY376" fmla="*/ 4823877 h 6057772"/>
                  <a:gd name="connsiteX377" fmla="*/ 773736 w 5351080"/>
                  <a:gd name="connsiteY377" fmla="*/ 4821381 h 6057772"/>
                  <a:gd name="connsiteX378" fmla="*/ 799900 w 5351080"/>
                  <a:gd name="connsiteY378" fmla="*/ 4782693 h 6057772"/>
                  <a:gd name="connsiteX379" fmla="*/ 746326 w 5351080"/>
                  <a:gd name="connsiteY379" fmla="*/ 4712805 h 6057772"/>
                  <a:gd name="connsiteX380" fmla="*/ 727638 w 5351080"/>
                  <a:gd name="connsiteY380" fmla="*/ 4679109 h 6057772"/>
                  <a:gd name="connsiteX381" fmla="*/ 682788 w 5351080"/>
                  <a:gd name="connsiteY381" fmla="*/ 4620452 h 6057772"/>
                  <a:gd name="connsiteX382" fmla="*/ 563184 w 5351080"/>
                  <a:gd name="connsiteY382" fmla="*/ 4558052 h 6057772"/>
                  <a:gd name="connsiteX383" fmla="*/ 550726 w 5351080"/>
                  <a:gd name="connsiteY383" fmla="*/ 4551812 h 6057772"/>
                  <a:gd name="connsiteX384" fmla="*/ 452302 w 5351080"/>
                  <a:gd name="connsiteY384" fmla="*/ 4486916 h 6057772"/>
                  <a:gd name="connsiteX385" fmla="*/ 474728 w 5351080"/>
                  <a:gd name="connsiteY385" fmla="*/ 4412036 h 6057772"/>
                  <a:gd name="connsiteX386" fmla="*/ 544496 w 5351080"/>
                  <a:gd name="connsiteY386" fmla="*/ 4347140 h 6057772"/>
                  <a:gd name="connsiteX387" fmla="*/ 553218 w 5351080"/>
                  <a:gd name="connsiteY387" fmla="*/ 4333412 h 6057772"/>
                  <a:gd name="connsiteX388" fmla="*/ 548234 w 5351080"/>
                  <a:gd name="connsiteY388" fmla="*/ 4287236 h 6057772"/>
                  <a:gd name="connsiteX389" fmla="*/ 510858 w 5351080"/>
                  <a:gd name="connsiteY389" fmla="*/ 4183652 h 6057772"/>
                  <a:gd name="connsiteX390" fmla="*/ 493416 w 5351080"/>
                  <a:gd name="connsiteY390" fmla="*/ 4121251 h 6057772"/>
                  <a:gd name="connsiteX391" fmla="*/ 484696 w 5351080"/>
                  <a:gd name="connsiteY391" fmla="*/ 4096291 h 6057772"/>
                  <a:gd name="connsiteX392" fmla="*/ 529546 w 5351080"/>
                  <a:gd name="connsiteY392" fmla="*/ 4137475 h 6057772"/>
                  <a:gd name="connsiteX393" fmla="*/ 581872 w 5351080"/>
                  <a:gd name="connsiteY393" fmla="*/ 4194884 h 6057772"/>
                  <a:gd name="connsiteX394" fmla="*/ 615512 w 5351080"/>
                  <a:gd name="connsiteY394" fmla="*/ 4204868 h 6057772"/>
                  <a:gd name="connsiteX395" fmla="*/ 634200 w 5351080"/>
                  <a:gd name="connsiteY395" fmla="*/ 4197380 h 6057772"/>
                  <a:gd name="connsiteX396" fmla="*/ 670330 w 5351080"/>
                  <a:gd name="connsiteY396" fmla="*/ 4154947 h 6057772"/>
                  <a:gd name="connsiteX397" fmla="*/ 681542 w 5351080"/>
                  <a:gd name="connsiteY397" fmla="*/ 4139971 h 6057772"/>
                  <a:gd name="connsiteX398" fmla="*/ 722656 w 5351080"/>
                  <a:gd name="connsiteY398" fmla="*/ 4088803 h 6057772"/>
                  <a:gd name="connsiteX399" fmla="*/ 767506 w 5351080"/>
                  <a:gd name="connsiteY399" fmla="*/ 4056355 h 6057772"/>
                  <a:gd name="connsiteX400" fmla="*/ 774515 w 5351080"/>
                  <a:gd name="connsiteY400" fmla="*/ 4047931 h 6057772"/>
                  <a:gd name="connsiteX401" fmla="*/ 110302 w 5351080"/>
                  <a:gd name="connsiteY401" fmla="*/ 3513333 h 6057772"/>
                  <a:gd name="connsiteX402" fmla="*/ 216884 w 5351080"/>
                  <a:gd name="connsiteY402" fmla="*/ 3539390 h 6057772"/>
                  <a:gd name="connsiteX403" fmla="*/ 231756 w 5351080"/>
                  <a:gd name="connsiteY403" fmla="*/ 3545594 h 6057772"/>
                  <a:gd name="connsiteX404" fmla="*/ 287526 w 5351080"/>
                  <a:gd name="connsiteY404" fmla="*/ 3679602 h 6057772"/>
                  <a:gd name="connsiteX405" fmla="*/ 256542 w 5351080"/>
                  <a:gd name="connsiteY405" fmla="*/ 3706900 h 6057772"/>
                  <a:gd name="connsiteX406" fmla="*/ 189618 w 5351080"/>
                  <a:gd name="connsiteY406" fmla="*/ 3755292 h 6057772"/>
                  <a:gd name="connsiteX407" fmla="*/ 185586 w 5351080"/>
                  <a:gd name="connsiteY407" fmla="*/ 3759070 h 6057772"/>
                  <a:gd name="connsiteX408" fmla="*/ 176740 w 5351080"/>
                  <a:gd name="connsiteY408" fmla="*/ 3779561 h 6057772"/>
                  <a:gd name="connsiteX409" fmla="*/ 165922 w 5351080"/>
                  <a:gd name="connsiteY409" fmla="*/ 3864036 h 6057772"/>
                  <a:gd name="connsiteX410" fmla="*/ 167162 w 5351080"/>
                  <a:gd name="connsiteY410" fmla="*/ 3923982 h 6057772"/>
                  <a:gd name="connsiteX411" fmla="*/ 221760 w 5351080"/>
                  <a:gd name="connsiteY411" fmla="*/ 3958951 h 6057772"/>
                  <a:gd name="connsiteX412" fmla="*/ 244096 w 5351080"/>
                  <a:gd name="connsiteY412" fmla="*/ 3982680 h 6057772"/>
                  <a:gd name="connsiteX413" fmla="*/ 241614 w 5351080"/>
                  <a:gd name="connsiteY413" fmla="*/ 4077594 h 6057772"/>
                  <a:gd name="connsiteX414" fmla="*/ 128696 w 5351080"/>
                  <a:gd name="connsiteY414" fmla="*/ 4090083 h 6057772"/>
                  <a:gd name="connsiteX415" fmla="*/ 126214 w 5351080"/>
                  <a:gd name="connsiteY415" fmla="*/ 4031386 h 6057772"/>
                  <a:gd name="connsiteX416" fmla="*/ 24464 w 5351080"/>
                  <a:gd name="connsiteY416" fmla="*/ 3772868 h 6057772"/>
                  <a:gd name="connsiteX417" fmla="*/ 24982 w 5351080"/>
                  <a:gd name="connsiteY417" fmla="*/ 3770379 h 6057772"/>
                  <a:gd name="connsiteX418" fmla="*/ 11620 w 5351080"/>
                  <a:gd name="connsiteY418" fmla="*/ 3709382 h 6057772"/>
                  <a:gd name="connsiteX419" fmla="*/ 0 w 5351080"/>
                  <a:gd name="connsiteY419" fmla="*/ 3643619 h 6057772"/>
                  <a:gd name="connsiteX420" fmla="*/ 64446 w 5351080"/>
                  <a:gd name="connsiteY420" fmla="*/ 3544353 h 6057772"/>
                  <a:gd name="connsiteX421" fmla="*/ 110302 w 5351080"/>
                  <a:gd name="connsiteY421" fmla="*/ 3513333 h 6057772"/>
                  <a:gd name="connsiteX422" fmla="*/ 5161292 w 5351080"/>
                  <a:gd name="connsiteY422" fmla="*/ 3340503 h 6057772"/>
                  <a:gd name="connsiteX423" fmla="*/ 5199986 w 5351080"/>
                  <a:gd name="connsiteY423" fmla="*/ 3418950 h 6057772"/>
                  <a:gd name="connsiteX424" fmla="*/ 5223702 w 5351080"/>
                  <a:gd name="connsiteY424" fmla="*/ 3507048 h 6057772"/>
                  <a:gd name="connsiteX425" fmla="*/ 5209972 w 5351080"/>
                  <a:gd name="connsiteY425" fmla="*/ 3597013 h 6057772"/>
                  <a:gd name="connsiteX426" fmla="*/ 5199986 w 5351080"/>
                  <a:gd name="connsiteY426" fmla="*/ 3660518 h 6057772"/>
                  <a:gd name="connsiteX427" fmla="*/ 5192498 w 5351080"/>
                  <a:gd name="connsiteY427" fmla="*/ 3682931 h 6057772"/>
                  <a:gd name="connsiteX428" fmla="*/ 5157548 w 5351080"/>
                  <a:gd name="connsiteY428" fmla="*/ 3837335 h 6057772"/>
                  <a:gd name="connsiteX429" fmla="*/ 5152554 w 5351080"/>
                  <a:gd name="connsiteY429" fmla="*/ 3950647 h 6057772"/>
                  <a:gd name="connsiteX430" fmla="*/ 5093888 w 5351080"/>
                  <a:gd name="connsiteY430" fmla="*/ 4087618 h 6057772"/>
                  <a:gd name="connsiteX431" fmla="*/ 5052698 w 5351080"/>
                  <a:gd name="connsiteY431" fmla="*/ 4116258 h 6057772"/>
                  <a:gd name="connsiteX432" fmla="*/ 5010258 w 5351080"/>
                  <a:gd name="connsiteY432" fmla="*/ 4058979 h 6057772"/>
                  <a:gd name="connsiteX433" fmla="*/ 5014002 w 5351080"/>
                  <a:gd name="connsiteY433" fmla="*/ 4049018 h 6057772"/>
                  <a:gd name="connsiteX434" fmla="*/ 5004016 w 5351080"/>
                  <a:gd name="connsiteY434" fmla="*/ 3994229 h 6057772"/>
                  <a:gd name="connsiteX435" fmla="*/ 4966570 w 5351080"/>
                  <a:gd name="connsiteY435" fmla="*/ 4020378 h 6057772"/>
                  <a:gd name="connsiteX436" fmla="*/ 4912896 w 5351080"/>
                  <a:gd name="connsiteY436" fmla="*/ 4057734 h 6057772"/>
                  <a:gd name="connsiteX437" fmla="*/ 4890430 w 5351080"/>
                  <a:gd name="connsiteY437" fmla="*/ 4081393 h 6057772"/>
                  <a:gd name="connsiteX438" fmla="*/ 4912896 w 5351080"/>
                  <a:gd name="connsiteY438" fmla="*/ 4115013 h 6057772"/>
                  <a:gd name="connsiteX439" fmla="*/ 4957832 w 5351080"/>
                  <a:gd name="connsiteY439" fmla="*/ 4119993 h 6057772"/>
                  <a:gd name="connsiteX440" fmla="*/ 4989038 w 5351080"/>
                  <a:gd name="connsiteY440" fmla="*/ 4133691 h 6057772"/>
                  <a:gd name="connsiteX441" fmla="*/ 4999024 w 5351080"/>
                  <a:gd name="connsiteY441" fmla="*/ 4169801 h 6057772"/>
                  <a:gd name="connsiteX442" fmla="*/ 4965322 w 5351080"/>
                  <a:gd name="connsiteY442" fmla="*/ 4178518 h 6057772"/>
                  <a:gd name="connsiteX443" fmla="*/ 4930372 w 5351080"/>
                  <a:gd name="connsiteY443" fmla="*/ 4185989 h 6057772"/>
                  <a:gd name="connsiteX444" fmla="*/ 4920386 w 5351080"/>
                  <a:gd name="connsiteY444" fmla="*/ 4212138 h 6057772"/>
                  <a:gd name="connsiteX445" fmla="*/ 4904160 w 5351080"/>
                  <a:gd name="connsiteY445" fmla="*/ 4253229 h 6057772"/>
                  <a:gd name="connsiteX446" fmla="*/ 4890430 w 5351080"/>
                  <a:gd name="connsiteY446" fmla="*/ 4253229 h 6057772"/>
                  <a:gd name="connsiteX447" fmla="*/ 4842996 w 5351080"/>
                  <a:gd name="connsiteY447" fmla="*/ 4208402 h 6057772"/>
                  <a:gd name="connsiteX448" fmla="*/ 4860472 w 5351080"/>
                  <a:gd name="connsiteY448" fmla="*/ 4205912 h 6057772"/>
                  <a:gd name="connsiteX449" fmla="*/ 4887932 w 5351080"/>
                  <a:gd name="connsiteY449" fmla="*/ 4204667 h 6057772"/>
                  <a:gd name="connsiteX450" fmla="*/ 4885436 w 5351080"/>
                  <a:gd name="connsiteY450" fmla="*/ 4162330 h 6057772"/>
                  <a:gd name="connsiteX451" fmla="*/ 4854230 w 5351080"/>
                  <a:gd name="connsiteY451" fmla="*/ 4154859 h 6057772"/>
                  <a:gd name="connsiteX452" fmla="*/ 4825522 w 5351080"/>
                  <a:gd name="connsiteY452" fmla="*/ 4166066 h 6057772"/>
                  <a:gd name="connsiteX453" fmla="*/ 4800558 w 5351080"/>
                  <a:gd name="connsiteY453" fmla="*/ 4185989 h 6057772"/>
                  <a:gd name="connsiteX454" fmla="*/ 4819280 w 5351080"/>
                  <a:gd name="connsiteY454" fmla="*/ 4208402 h 6057772"/>
                  <a:gd name="connsiteX455" fmla="*/ 4856728 w 5351080"/>
                  <a:gd name="connsiteY455" fmla="*/ 4263191 h 6057772"/>
                  <a:gd name="connsiteX456" fmla="*/ 4879196 w 5351080"/>
                  <a:gd name="connsiteY456" fmla="*/ 4271907 h 6057772"/>
                  <a:gd name="connsiteX457" fmla="*/ 4895422 w 5351080"/>
                  <a:gd name="connsiteY457" fmla="*/ 4280623 h 6057772"/>
                  <a:gd name="connsiteX458" fmla="*/ 4881692 w 5351080"/>
                  <a:gd name="connsiteY458" fmla="*/ 4296811 h 6057772"/>
                  <a:gd name="connsiteX459" fmla="*/ 4824274 w 5351080"/>
                  <a:gd name="connsiteY459" fmla="*/ 4326695 h 6057772"/>
                  <a:gd name="connsiteX460" fmla="*/ 4840500 w 5351080"/>
                  <a:gd name="connsiteY460" fmla="*/ 4390200 h 6057772"/>
                  <a:gd name="connsiteX461" fmla="*/ 4855478 w 5351080"/>
                  <a:gd name="connsiteY461" fmla="*/ 4420085 h 6057772"/>
                  <a:gd name="connsiteX462" fmla="*/ 4826770 w 5351080"/>
                  <a:gd name="connsiteY462" fmla="*/ 4442498 h 6057772"/>
                  <a:gd name="connsiteX463" fmla="*/ 4806798 w 5351080"/>
                  <a:gd name="connsiteY463" fmla="*/ 4427556 h 6057772"/>
                  <a:gd name="connsiteX464" fmla="*/ 4781834 w 5351080"/>
                  <a:gd name="connsiteY464" fmla="*/ 4420085 h 6057772"/>
                  <a:gd name="connsiteX465" fmla="*/ 4701948 w 5351080"/>
                  <a:gd name="connsiteY465" fmla="*/ 4432537 h 6057772"/>
                  <a:gd name="connsiteX466" fmla="*/ 4680728 w 5351080"/>
                  <a:gd name="connsiteY466" fmla="*/ 4443743 h 6057772"/>
                  <a:gd name="connsiteX467" fmla="*/ 4698204 w 5351080"/>
                  <a:gd name="connsiteY467" fmla="*/ 4461176 h 6057772"/>
                  <a:gd name="connsiteX468" fmla="*/ 4705694 w 5351080"/>
                  <a:gd name="connsiteY468" fmla="*/ 4515965 h 6057772"/>
                  <a:gd name="connsiteX469" fmla="*/ 4713182 w 5351080"/>
                  <a:gd name="connsiteY469" fmla="*/ 4552075 h 6057772"/>
                  <a:gd name="connsiteX470" fmla="*/ 4745636 w 5351080"/>
                  <a:gd name="connsiteY470" fmla="*/ 4563282 h 6057772"/>
                  <a:gd name="connsiteX471" fmla="*/ 4744388 w 5351080"/>
                  <a:gd name="connsiteY471" fmla="*/ 4539623 h 6057772"/>
                  <a:gd name="connsiteX472" fmla="*/ 4738146 w 5351080"/>
                  <a:gd name="connsiteY472" fmla="*/ 4512229 h 6057772"/>
                  <a:gd name="connsiteX473" fmla="*/ 4769352 w 5351080"/>
                  <a:gd name="connsiteY473" fmla="*/ 4512229 h 6057772"/>
                  <a:gd name="connsiteX474" fmla="*/ 4820528 w 5351080"/>
                  <a:gd name="connsiteY474" fmla="*/ 4528416 h 6057772"/>
                  <a:gd name="connsiteX475" fmla="*/ 4849238 w 5351080"/>
                  <a:gd name="connsiteY475" fmla="*/ 4560791 h 6057772"/>
                  <a:gd name="connsiteX476" fmla="*/ 4806798 w 5351080"/>
                  <a:gd name="connsiteY476" fmla="*/ 4601883 h 6057772"/>
                  <a:gd name="connsiteX477" fmla="*/ 4709438 w 5351080"/>
                  <a:gd name="connsiteY477" fmla="*/ 4585695 h 6057772"/>
                  <a:gd name="connsiteX478" fmla="*/ 4575878 w 5351080"/>
                  <a:gd name="connsiteY478" fmla="*/ 4590676 h 6057772"/>
                  <a:gd name="connsiteX479" fmla="*/ 4466036 w 5351080"/>
                  <a:gd name="connsiteY479" fmla="*/ 4588186 h 6057772"/>
                  <a:gd name="connsiteX480" fmla="*/ 4432334 w 5351080"/>
                  <a:gd name="connsiteY480" fmla="*/ 4575734 h 6057772"/>
                  <a:gd name="connsiteX481" fmla="*/ 4382404 w 5351080"/>
                  <a:gd name="connsiteY481" fmla="*/ 4553320 h 6057772"/>
                  <a:gd name="connsiteX482" fmla="*/ 4351200 w 5351080"/>
                  <a:gd name="connsiteY482" fmla="*/ 4503513 h 6057772"/>
                  <a:gd name="connsiteX483" fmla="*/ 4423596 w 5351080"/>
                  <a:gd name="connsiteY483" fmla="*/ 4489816 h 6057772"/>
                  <a:gd name="connsiteX484" fmla="*/ 4590858 w 5351080"/>
                  <a:gd name="connsiteY484" fmla="*/ 4417594 h 6057772"/>
                  <a:gd name="connsiteX485" fmla="*/ 4662006 w 5351080"/>
                  <a:gd name="connsiteY485" fmla="*/ 4350354 h 6057772"/>
                  <a:gd name="connsiteX486" fmla="*/ 4665172 w 5351080"/>
                  <a:gd name="connsiteY486" fmla="*/ 4350312 h 6057772"/>
                  <a:gd name="connsiteX487" fmla="*/ 4659964 w 5351080"/>
                  <a:gd name="connsiteY487" fmla="*/ 4346353 h 6057772"/>
                  <a:gd name="connsiteX488" fmla="*/ 4722584 w 5351080"/>
                  <a:gd name="connsiteY488" fmla="*/ 4280162 h 6057772"/>
                  <a:gd name="connsiteX489" fmla="*/ 4724524 w 5351080"/>
                  <a:gd name="connsiteY489" fmla="*/ 4281205 h 6057772"/>
                  <a:gd name="connsiteX490" fmla="*/ 4724416 w 5351080"/>
                  <a:gd name="connsiteY490" fmla="*/ 4280623 h 6057772"/>
                  <a:gd name="connsiteX491" fmla="*/ 4760614 w 5351080"/>
                  <a:gd name="connsiteY491" fmla="*/ 4203421 h 6057772"/>
                  <a:gd name="connsiteX492" fmla="*/ 4779338 w 5351080"/>
                  <a:gd name="connsiteY492" fmla="*/ 4154859 h 6057772"/>
                  <a:gd name="connsiteX493" fmla="*/ 4820528 w 5351080"/>
                  <a:gd name="connsiteY493" fmla="*/ 4077657 h 6057772"/>
                  <a:gd name="connsiteX494" fmla="*/ 4842996 w 5351080"/>
                  <a:gd name="connsiteY494" fmla="*/ 4022868 h 6057772"/>
                  <a:gd name="connsiteX495" fmla="*/ 4896670 w 5351080"/>
                  <a:gd name="connsiteY495" fmla="*/ 3985513 h 6057772"/>
                  <a:gd name="connsiteX496" fmla="*/ 4982798 w 5351080"/>
                  <a:gd name="connsiteY496" fmla="*/ 3936950 h 6057772"/>
                  <a:gd name="connsiteX497" fmla="*/ 5038966 w 5351080"/>
                  <a:gd name="connsiteY497" fmla="*/ 3936950 h 6057772"/>
                  <a:gd name="connsiteX498" fmla="*/ 5090144 w 5351080"/>
                  <a:gd name="connsiteY498" fmla="*/ 3953138 h 6057772"/>
                  <a:gd name="connsiteX499" fmla="*/ 5121350 w 5351080"/>
                  <a:gd name="connsiteY499" fmla="*/ 3926989 h 6057772"/>
                  <a:gd name="connsiteX500" fmla="*/ 5127590 w 5351080"/>
                  <a:gd name="connsiteY500" fmla="*/ 3819902 h 6057772"/>
                  <a:gd name="connsiteX501" fmla="*/ 5110116 w 5351080"/>
                  <a:gd name="connsiteY501" fmla="*/ 3794998 h 6057772"/>
                  <a:gd name="connsiteX502" fmla="*/ 5098882 w 5351080"/>
                  <a:gd name="connsiteY502" fmla="*/ 3821147 h 6057772"/>
                  <a:gd name="connsiteX503" fmla="*/ 5073916 w 5351080"/>
                  <a:gd name="connsiteY503" fmla="*/ 3882162 h 6057772"/>
                  <a:gd name="connsiteX504" fmla="*/ 5036470 w 5351080"/>
                  <a:gd name="connsiteY504" fmla="*/ 3873445 h 6057772"/>
                  <a:gd name="connsiteX505" fmla="*/ 5047704 w 5351080"/>
                  <a:gd name="connsiteY505" fmla="*/ 3771340 h 6057772"/>
                  <a:gd name="connsiteX506" fmla="*/ 5093888 w 5351080"/>
                  <a:gd name="connsiteY506" fmla="*/ 3742700 h 6057772"/>
                  <a:gd name="connsiteX507" fmla="*/ 5137576 w 5351080"/>
                  <a:gd name="connsiteY507" fmla="*/ 3695383 h 6057772"/>
                  <a:gd name="connsiteX508" fmla="*/ 5180016 w 5351080"/>
                  <a:gd name="connsiteY508" fmla="*/ 3537244 h 6057772"/>
                  <a:gd name="connsiteX509" fmla="*/ 5187504 w 5351080"/>
                  <a:gd name="connsiteY509" fmla="*/ 3516075 h 6057772"/>
                  <a:gd name="connsiteX510" fmla="*/ 5161292 w 5351080"/>
                  <a:gd name="connsiteY510" fmla="*/ 3390311 h 6057772"/>
                  <a:gd name="connsiteX511" fmla="*/ 5161292 w 5351080"/>
                  <a:gd name="connsiteY511" fmla="*/ 3340503 h 6057772"/>
                  <a:gd name="connsiteX512" fmla="*/ 3228083 w 5351080"/>
                  <a:gd name="connsiteY512" fmla="*/ 1837174 h 6057772"/>
                  <a:gd name="connsiteX513" fmla="*/ 3254392 w 5351080"/>
                  <a:gd name="connsiteY513" fmla="*/ 1846823 h 6057772"/>
                  <a:gd name="connsiteX514" fmla="*/ 3295552 w 5351080"/>
                  <a:gd name="connsiteY514" fmla="*/ 1856804 h 6057772"/>
                  <a:gd name="connsiteX515" fmla="*/ 3319250 w 5351080"/>
                  <a:gd name="connsiteY515" fmla="*/ 1897971 h 6057772"/>
                  <a:gd name="connsiteX516" fmla="*/ 3326734 w 5351080"/>
                  <a:gd name="connsiteY516" fmla="*/ 1925417 h 6057772"/>
                  <a:gd name="connsiteX517" fmla="*/ 3351680 w 5351080"/>
                  <a:gd name="connsiteY517" fmla="*/ 1926664 h 6057772"/>
                  <a:gd name="connsiteX518" fmla="*/ 3477654 w 5351080"/>
                  <a:gd name="connsiteY518" fmla="*/ 1899219 h 6057772"/>
                  <a:gd name="connsiteX519" fmla="*/ 3483890 w 5351080"/>
                  <a:gd name="connsiteY519" fmla="*/ 1901714 h 6057772"/>
                  <a:gd name="connsiteX520" fmla="*/ 3564962 w 5351080"/>
                  <a:gd name="connsiteY520" fmla="*/ 1946624 h 6057772"/>
                  <a:gd name="connsiteX521" fmla="*/ 3607368 w 5351080"/>
                  <a:gd name="connsiteY521" fmla="*/ 1982802 h 6057772"/>
                  <a:gd name="connsiteX522" fmla="*/ 3614852 w 5351080"/>
                  <a:gd name="connsiteY522" fmla="*/ 1987792 h 6057772"/>
                  <a:gd name="connsiteX523" fmla="*/ 3621088 w 5351080"/>
                  <a:gd name="connsiteY523" fmla="*/ 2095079 h 6057772"/>
                  <a:gd name="connsiteX524" fmla="*/ 3599884 w 5351080"/>
                  <a:gd name="connsiteY524" fmla="*/ 2098821 h 6057772"/>
                  <a:gd name="connsiteX525" fmla="*/ 3530038 w 5351080"/>
                  <a:gd name="connsiteY525" fmla="*/ 2060148 h 6057772"/>
                  <a:gd name="connsiteX526" fmla="*/ 3432752 w 5351080"/>
                  <a:gd name="connsiteY526" fmla="*/ 2021475 h 6057772"/>
                  <a:gd name="connsiteX527" fmla="*/ 3412796 w 5351080"/>
                  <a:gd name="connsiteY527" fmla="*/ 2032703 h 6057772"/>
                  <a:gd name="connsiteX528" fmla="*/ 3385356 w 5351080"/>
                  <a:gd name="connsiteY528" fmla="*/ 2047673 h 6057772"/>
                  <a:gd name="connsiteX529" fmla="*/ 3356668 w 5351080"/>
                  <a:gd name="connsiteY529" fmla="*/ 2056406 h 6057772"/>
                  <a:gd name="connsiteX530" fmla="*/ 3327982 w 5351080"/>
                  <a:gd name="connsiteY530" fmla="*/ 2151217 h 6057772"/>
                  <a:gd name="connsiteX531" fmla="*/ 3331724 w 5351080"/>
                  <a:gd name="connsiteY531" fmla="*/ 2172424 h 6057772"/>
                  <a:gd name="connsiteX532" fmla="*/ 3380366 w 5351080"/>
                  <a:gd name="connsiteY532" fmla="*/ 2277215 h 6057772"/>
                  <a:gd name="connsiteX533" fmla="*/ 3416538 w 5351080"/>
                  <a:gd name="connsiteY533" fmla="*/ 2298423 h 6057772"/>
                  <a:gd name="connsiteX534" fmla="*/ 3493868 w 5351080"/>
                  <a:gd name="connsiteY534" fmla="*/ 2332106 h 6057772"/>
                  <a:gd name="connsiteX535" fmla="*/ 3502598 w 5351080"/>
                  <a:gd name="connsiteY535" fmla="*/ 2342086 h 6057772"/>
                  <a:gd name="connsiteX536" fmla="*/ 3515072 w 5351080"/>
                  <a:gd name="connsiteY536" fmla="*/ 2440640 h 6057772"/>
                  <a:gd name="connsiteX537" fmla="*/ 3508834 w 5351080"/>
                  <a:gd name="connsiteY537" fmla="*/ 2439392 h 6057772"/>
                  <a:gd name="connsiteX538" fmla="*/ 3448966 w 5351080"/>
                  <a:gd name="connsiteY538" fmla="*/ 2453115 h 6057772"/>
                  <a:gd name="connsiteX539" fmla="*/ 3417784 w 5351080"/>
                  <a:gd name="connsiteY539" fmla="*/ 2510500 h 6057772"/>
                  <a:gd name="connsiteX540" fmla="*/ 3429010 w 5351080"/>
                  <a:gd name="connsiteY540" fmla="*/ 2592836 h 6057772"/>
                  <a:gd name="connsiteX541" fmla="*/ 3460192 w 5351080"/>
                  <a:gd name="connsiteY541" fmla="*/ 2605311 h 6057772"/>
                  <a:gd name="connsiteX542" fmla="*/ 3495114 w 5351080"/>
                  <a:gd name="connsiteY542" fmla="*/ 2605311 h 6057772"/>
                  <a:gd name="connsiteX543" fmla="*/ 3576186 w 5351080"/>
                  <a:gd name="connsiteY543" fmla="*/ 2637747 h 6057772"/>
                  <a:gd name="connsiteX544" fmla="*/ 3593648 w 5351080"/>
                  <a:gd name="connsiteY544" fmla="*/ 2650222 h 6057772"/>
                  <a:gd name="connsiteX545" fmla="*/ 3651022 w 5351080"/>
                  <a:gd name="connsiteY545" fmla="*/ 2673925 h 6057772"/>
                  <a:gd name="connsiteX546" fmla="*/ 3663496 w 5351080"/>
                  <a:gd name="connsiteY546" fmla="*/ 2604064 h 6057772"/>
                  <a:gd name="connsiteX547" fmla="*/ 3611110 w 5351080"/>
                  <a:gd name="connsiteY547" fmla="*/ 2585351 h 6057772"/>
                  <a:gd name="connsiteX548" fmla="*/ 3593648 w 5351080"/>
                  <a:gd name="connsiteY548" fmla="*/ 2586599 h 6057772"/>
                  <a:gd name="connsiteX549" fmla="*/ 3598638 w 5351080"/>
                  <a:gd name="connsiteY549" fmla="*/ 2566638 h 6057772"/>
                  <a:gd name="connsiteX550" fmla="*/ 3627324 w 5351080"/>
                  <a:gd name="connsiteY550" fmla="*/ 2550421 h 6057772"/>
                  <a:gd name="connsiteX551" fmla="*/ 3675968 w 5351080"/>
                  <a:gd name="connsiteY551" fmla="*/ 2506758 h 6057772"/>
                  <a:gd name="connsiteX552" fmla="*/ 3670980 w 5351080"/>
                  <a:gd name="connsiteY552" fmla="*/ 2491788 h 6057772"/>
                  <a:gd name="connsiteX553" fmla="*/ 3608616 w 5351080"/>
                  <a:gd name="connsiteY553" fmla="*/ 2461847 h 6057772"/>
                  <a:gd name="connsiteX554" fmla="*/ 3592402 w 5351080"/>
                  <a:gd name="connsiteY554" fmla="*/ 2444382 h 6057772"/>
                  <a:gd name="connsiteX555" fmla="*/ 3606122 w 5351080"/>
                  <a:gd name="connsiteY555" fmla="*/ 2431907 h 6057772"/>
                  <a:gd name="connsiteX556" fmla="*/ 3648528 w 5351080"/>
                  <a:gd name="connsiteY556" fmla="*/ 2385749 h 6057772"/>
                  <a:gd name="connsiteX557" fmla="*/ 3656012 w 5351080"/>
                  <a:gd name="connsiteY557" fmla="*/ 2283453 h 6057772"/>
                  <a:gd name="connsiteX558" fmla="*/ 3653518 w 5351080"/>
                  <a:gd name="connsiteY558" fmla="*/ 2268483 h 6057772"/>
                  <a:gd name="connsiteX559" fmla="*/ 3628572 w 5351080"/>
                  <a:gd name="connsiteY559" fmla="*/ 2172424 h 6057772"/>
                  <a:gd name="connsiteX560" fmla="*/ 3672226 w 5351080"/>
                  <a:gd name="connsiteY560" fmla="*/ 2095079 h 6057772"/>
                  <a:gd name="connsiteX561" fmla="*/ 3695924 w 5351080"/>
                  <a:gd name="connsiteY561" fmla="*/ 2085098 h 6057772"/>
                  <a:gd name="connsiteX562" fmla="*/ 3715880 w 5351080"/>
                  <a:gd name="connsiteY562" fmla="*/ 2082603 h 6057772"/>
                  <a:gd name="connsiteX563" fmla="*/ 3710892 w 5351080"/>
                  <a:gd name="connsiteY563" fmla="*/ 2100069 h 6057772"/>
                  <a:gd name="connsiteX564" fmla="*/ 3715880 w 5351080"/>
                  <a:gd name="connsiteY564" fmla="*/ 2122524 h 6057772"/>
                  <a:gd name="connsiteX565" fmla="*/ 3763276 w 5351080"/>
                  <a:gd name="connsiteY565" fmla="*/ 2111296 h 6057772"/>
                  <a:gd name="connsiteX566" fmla="*/ 3763276 w 5351080"/>
                  <a:gd name="connsiteY566" fmla="*/ 2088841 h 6057772"/>
                  <a:gd name="connsiteX567" fmla="*/ 3779492 w 5351080"/>
                  <a:gd name="connsiteY567" fmla="*/ 2046426 h 6057772"/>
                  <a:gd name="connsiteX568" fmla="*/ 3809426 w 5351080"/>
                  <a:gd name="connsiteY568" fmla="*/ 2033950 h 6057772"/>
                  <a:gd name="connsiteX569" fmla="*/ 3860564 w 5351080"/>
                  <a:gd name="connsiteY569" fmla="*/ 2058901 h 6057772"/>
                  <a:gd name="connsiteX570" fmla="*/ 3907960 w 5351080"/>
                  <a:gd name="connsiteY570" fmla="*/ 2088841 h 6057772"/>
                  <a:gd name="connsiteX571" fmla="*/ 3931658 w 5351080"/>
                  <a:gd name="connsiteY571" fmla="*/ 2095079 h 6057772"/>
                  <a:gd name="connsiteX572" fmla="*/ 3952860 w 5351080"/>
                  <a:gd name="connsiteY572" fmla="*/ 2097574 h 6057772"/>
                  <a:gd name="connsiteX573" fmla="*/ 4048900 w 5351080"/>
                  <a:gd name="connsiteY573" fmla="*/ 2096326 h 6057772"/>
                  <a:gd name="connsiteX574" fmla="*/ 4088812 w 5351080"/>
                  <a:gd name="connsiteY574" fmla="*/ 2092583 h 6057772"/>
                  <a:gd name="connsiteX575" fmla="*/ 4075092 w 5351080"/>
                  <a:gd name="connsiteY575" fmla="*/ 2060148 h 6057772"/>
                  <a:gd name="connsiteX576" fmla="*/ 4091306 w 5351080"/>
                  <a:gd name="connsiteY576" fmla="*/ 2028960 h 6057772"/>
                  <a:gd name="connsiteX577" fmla="*/ 4133714 w 5351080"/>
                  <a:gd name="connsiteY577" fmla="*/ 2020228 h 6057772"/>
                  <a:gd name="connsiteX578" fmla="*/ 4162402 w 5351080"/>
                  <a:gd name="connsiteY578" fmla="*/ 2038940 h 6057772"/>
                  <a:gd name="connsiteX579" fmla="*/ 4174874 w 5351080"/>
                  <a:gd name="connsiteY579" fmla="*/ 2052663 h 6057772"/>
                  <a:gd name="connsiteX580" fmla="*/ 4259688 w 5351080"/>
                  <a:gd name="connsiteY580" fmla="*/ 2086346 h 6057772"/>
                  <a:gd name="connsiteX581" fmla="*/ 4277150 w 5351080"/>
                  <a:gd name="connsiteY581" fmla="*/ 2081356 h 6057772"/>
                  <a:gd name="connsiteX582" fmla="*/ 4314568 w 5351080"/>
                  <a:gd name="connsiteY582" fmla="*/ 2072623 h 6057772"/>
                  <a:gd name="connsiteX583" fmla="*/ 4351986 w 5351080"/>
                  <a:gd name="connsiteY583" fmla="*/ 2042683 h 6057772"/>
                  <a:gd name="connsiteX584" fmla="*/ 4420584 w 5351080"/>
                  <a:gd name="connsiteY584" fmla="*/ 1969080 h 6057772"/>
                  <a:gd name="connsiteX585" fmla="*/ 4446778 w 5351080"/>
                  <a:gd name="connsiteY585" fmla="*/ 2000268 h 6057772"/>
                  <a:gd name="connsiteX586" fmla="*/ 4458002 w 5351080"/>
                  <a:gd name="connsiteY586" fmla="*/ 2031455 h 6057772"/>
                  <a:gd name="connsiteX587" fmla="*/ 4480454 w 5351080"/>
                  <a:gd name="connsiteY587" fmla="*/ 2009000 h 6057772"/>
                  <a:gd name="connsiteX588" fmla="*/ 4509140 w 5351080"/>
                  <a:gd name="connsiteY588" fmla="*/ 1996525 h 6057772"/>
                  <a:gd name="connsiteX589" fmla="*/ 4567762 w 5351080"/>
                  <a:gd name="connsiteY589" fmla="*/ 1986545 h 6057772"/>
                  <a:gd name="connsiteX590" fmla="*/ 4697478 w 5351080"/>
                  <a:gd name="connsiteY590" fmla="*/ 1977812 h 6057772"/>
                  <a:gd name="connsiteX591" fmla="*/ 4709950 w 5351080"/>
                  <a:gd name="connsiteY591" fmla="*/ 2048921 h 6057772"/>
                  <a:gd name="connsiteX592" fmla="*/ 4693736 w 5351080"/>
                  <a:gd name="connsiteY592" fmla="*/ 2075118 h 6057772"/>
                  <a:gd name="connsiteX593" fmla="*/ 4702466 w 5351080"/>
                  <a:gd name="connsiteY593" fmla="*/ 2106306 h 6057772"/>
                  <a:gd name="connsiteX594" fmla="*/ 4716186 w 5351080"/>
                  <a:gd name="connsiteY594" fmla="*/ 2142484 h 6057772"/>
                  <a:gd name="connsiteX595" fmla="*/ 4724918 w 5351080"/>
                  <a:gd name="connsiteY595" fmla="*/ 2204860 h 6057772"/>
                  <a:gd name="connsiteX596" fmla="*/ 4726164 w 5351080"/>
                  <a:gd name="connsiteY596" fmla="*/ 2219830 h 6057772"/>
                  <a:gd name="connsiteX597" fmla="*/ 4712444 w 5351080"/>
                  <a:gd name="connsiteY597" fmla="*/ 2283453 h 6057772"/>
                  <a:gd name="connsiteX598" fmla="*/ 4744874 w 5351080"/>
                  <a:gd name="connsiteY598" fmla="*/ 2365789 h 6057772"/>
                  <a:gd name="connsiteX599" fmla="*/ 4742378 w 5351080"/>
                  <a:gd name="connsiteY599" fmla="*/ 2386997 h 6057772"/>
                  <a:gd name="connsiteX600" fmla="*/ 4736142 w 5351080"/>
                  <a:gd name="connsiteY600" fmla="*/ 2414442 h 6057772"/>
                  <a:gd name="connsiteX601" fmla="*/ 4768572 w 5351080"/>
                  <a:gd name="connsiteY601" fmla="*/ 2410699 h 6057772"/>
                  <a:gd name="connsiteX602" fmla="*/ 4797258 w 5351080"/>
                  <a:gd name="connsiteY602" fmla="*/ 2384502 h 6057772"/>
                  <a:gd name="connsiteX603" fmla="*/ 4823452 w 5351080"/>
                  <a:gd name="connsiteY603" fmla="*/ 2377016 h 6057772"/>
                  <a:gd name="connsiteX604" fmla="*/ 4824698 w 5351080"/>
                  <a:gd name="connsiteY604" fmla="*/ 2399472 h 6057772"/>
                  <a:gd name="connsiteX605" fmla="*/ 4820956 w 5351080"/>
                  <a:gd name="connsiteY605" fmla="*/ 2428164 h 6057772"/>
                  <a:gd name="connsiteX606" fmla="*/ 4768572 w 5351080"/>
                  <a:gd name="connsiteY606" fmla="*/ 2464342 h 6057772"/>
                  <a:gd name="connsiteX607" fmla="*/ 4736142 w 5351080"/>
                  <a:gd name="connsiteY607" fmla="*/ 2483055 h 6057772"/>
                  <a:gd name="connsiteX608" fmla="*/ 4762336 w 5351080"/>
                  <a:gd name="connsiteY608" fmla="*/ 2500520 h 6057772"/>
                  <a:gd name="connsiteX609" fmla="*/ 4794764 w 5351080"/>
                  <a:gd name="connsiteY609" fmla="*/ 2537946 h 6057772"/>
                  <a:gd name="connsiteX610" fmla="*/ 4813474 w 5351080"/>
                  <a:gd name="connsiteY610" fmla="*/ 2557906 h 6057772"/>
                  <a:gd name="connsiteX611" fmla="*/ 4839666 w 5351080"/>
                  <a:gd name="connsiteY611" fmla="*/ 2542936 h 6057772"/>
                  <a:gd name="connsiteX612" fmla="*/ 4863364 w 5351080"/>
                  <a:gd name="connsiteY612" fmla="*/ 2526718 h 6057772"/>
                  <a:gd name="connsiteX613" fmla="*/ 4893298 w 5351080"/>
                  <a:gd name="connsiteY613" fmla="*/ 2556658 h 6057772"/>
                  <a:gd name="connsiteX614" fmla="*/ 4885814 w 5351080"/>
                  <a:gd name="connsiteY614" fmla="*/ 2589094 h 6057772"/>
                  <a:gd name="connsiteX615" fmla="*/ 4877084 w 5351080"/>
                  <a:gd name="connsiteY615" fmla="*/ 2609054 h 6057772"/>
                  <a:gd name="connsiteX616" fmla="*/ 4862116 w 5351080"/>
                  <a:gd name="connsiteY616" fmla="*/ 2718835 h 6057772"/>
                  <a:gd name="connsiteX617" fmla="*/ 4853386 w 5351080"/>
                  <a:gd name="connsiteY617" fmla="*/ 2746280 h 6057772"/>
                  <a:gd name="connsiteX618" fmla="*/ 4873342 w 5351080"/>
                  <a:gd name="connsiteY618" fmla="*/ 2769983 h 6057772"/>
                  <a:gd name="connsiteX619" fmla="*/ 4905770 w 5351080"/>
                  <a:gd name="connsiteY619" fmla="*/ 2772478 h 6057772"/>
                  <a:gd name="connsiteX620" fmla="*/ 4919490 w 5351080"/>
                  <a:gd name="connsiteY620" fmla="*/ 2798676 h 6057772"/>
                  <a:gd name="connsiteX621" fmla="*/ 4899534 w 5351080"/>
                  <a:gd name="connsiteY621" fmla="*/ 2799923 h 6057772"/>
                  <a:gd name="connsiteX622" fmla="*/ 4879578 w 5351080"/>
                  <a:gd name="connsiteY622" fmla="*/ 2807408 h 6057772"/>
                  <a:gd name="connsiteX623" fmla="*/ 4807236 w 5351080"/>
                  <a:gd name="connsiteY623" fmla="*/ 2801171 h 6057772"/>
                  <a:gd name="connsiteX624" fmla="*/ 4798506 w 5351080"/>
                  <a:gd name="connsiteY624" fmla="*/ 2793686 h 6057772"/>
                  <a:gd name="connsiteX625" fmla="*/ 4830934 w 5351080"/>
                  <a:gd name="connsiteY625" fmla="*/ 2876022 h 6057772"/>
                  <a:gd name="connsiteX626" fmla="*/ 4837172 w 5351080"/>
                  <a:gd name="connsiteY626" fmla="*/ 2878517 h 6057772"/>
                  <a:gd name="connsiteX627" fmla="*/ 4860870 w 5351080"/>
                  <a:gd name="connsiteY627" fmla="*/ 2898477 h 6057772"/>
                  <a:gd name="connsiteX628" fmla="*/ 4867106 w 5351080"/>
                  <a:gd name="connsiteY628" fmla="*/ 2868537 h 6057772"/>
                  <a:gd name="connsiteX629" fmla="*/ 4893298 w 5351080"/>
                  <a:gd name="connsiteY629" fmla="*/ 2858557 h 6057772"/>
                  <a:gd name="connsiteX630" fmla="*/ 4919490 w 5351080"/>
                  <a:gd name="connsiteY630" fmla="*/ 2878517 h 6057772"/>
                  <a:gd name="connsiteX631" fmla="*/ 4909512 w 5351080"/>
                  <a:gd name="connsiteY631" fmla="*/ 2908457 h 6057772"/>
                  <a:gd name="connsiteX632" fmla="*/ 4877084 w 5351080"/>
                  <a:gd name="connsiteY632" fmla="*/ 2927170 h 6057772"/>
                  <a:gd name="connsiteX633" fmla="*/ 4907018 w 5351080"/>
                  <a:gd name="connsiteY633" fmla="*/ 2972080 h 6057772"/>
                  <a:gd name="connsiteX634" fmla="*/ 4939446 w 5351080"/>
                  <a:gd name="connsiteY634" fmla="*/ 3009506 h 6057772"/>
                  <a:gd name="connsiteX635" fmla="*/ 4939446 w 5351080"/>
                  <a:gd name="connsiteY635" fmla="*/ 3180415 h 6057772"/>
                  <a:gd name="connsiteX636" fmla="*/ 4921984 w 5351080"/>
                  <a:gd name="connsiteY636" fmla="*/ 3216593 h 6057772"/>
                  <a:gd name="connsiteX637" fmla="*/ 4834676 w 5351080"/>
                  <a:gd name="connsiteY637" fmla="*/ 3322631 h 6057772"/>
                  <a:gd name="connsiteX638" fmla="*/ 4784786 w 5351080"/>
                  <a:gd name="connsiteY638" fmla="*/ 3389997 h 6057772"/>
                  <a:gd name="connsiteX639" fmla="*/ 4756098 w 5351080"/>
                  <a:gd name="connsiteY639" fmla="*/ 3383759 h 6057772"/>
                  <a:gd name="connsiteX640" fmla="*/ 4727412 w 5351080"/>
                  <a:gd name="connsiteY640" fmla="*/ 3392492 h 6057772"/>
                  <a:gd name="connsiteX641" fmla="*/ 4686252 w 5351080"/>
                  <a:gd name="connsiteY641" fmla="*/ 3504768 h 6057772"/>
                  <a:gd name="connsiteX642" fmla="*/ 4651328 w 5351080"/>
                  <a:gd name="connsiteY642" fmla="*/ 3565896 h 6057772"/>
                  <a:gd name="connsiteX643" fmla="*/ 4577740 w 5351080"/>
                  <a:gd name="connsiteY643" fmla="*/ 3660707 h 6057772"/>
                  <a:gd name="connsiteX644" fmla="*/ 4580234 w 5351080"/>
                  <a:gd name="connsiteY644" fmla="*/ 3734311 h 6057772"/>
                  <a:gd name="connsiteX645" fmla="*/ 4552794 w 5351080"/>
                  <a:gd name="connsiteY645" fmla="*/ 3790449 h 6057772"/>
                  <a:gd name="connsiteX646" fmla="*/ 4527850 w 5351080"/>
                  <a:gd name="connsiteY646" fmla="*/ 3832864 h 6057772"/>
                  <a:gd name="connsiteX647" fmla="*/ 4486690 w 5351080"/>
                  <a:gd name="connsiteY647" fmla="*/ 3875280 h 6057772"/>
                  <a:gd name="connsiteX648" fmla="*/ 4456756 w 5351080"/>
                  <a:gd name="connsiteY648" fmla="*/ 3875280 h 6057772"/>
                  <a:gd name="connsiteX649" fmla="*/ 4317062 w 5351080"/>
                  <a:gd name="connsiteY649" fmla="*/ 3849082 h 6057772"/>
                  <a:gd name="connsiteX650" fmla="*/ 4270912 w 5351080"/>
                  <a:gd name="connsiteY650" fmla="*/ 3817894 h 6057772"/>
                  <a:gd name="connsiteX651" fmla="*/ 4284632 w 5351080"/>
                  <a:gd name="connsiteY651" fmla="*/ 3771736 h 6057772"/>
                  <a:gd name="connsiteX652" fmla="*/ 4325792 w 5351080"/>
                  <a:gd name="connsiteY652" fmla="*/ 3683163 h 6057772"/>
                  <a:gd name="connsiteX653" fmla="*/ 4342008 w 5351080"/>
                  <a:gd name="connsiteY653" fmla="*/ 3655717 h 6057772"/>
                  <a:gd name="connsiteX654" fmla="*/ 4328288 w 5351080"/>
                  <a:gd name="connsiteY654" fmla="*/ 3624530 h 6057772"/>
                  <a:gd name="connsiteX655" fmla="*/ 4289622 w 5351080"/>
                  <a:gd name="connsiteY655" fmla="*/ 3604569 h 6057772"/>
                  <a:gd name="connsiteX656" fmla="*/ 4237236 w 5351080"/>
                  <a:gd name="connsiteY656" fmla="*/ 3600827 h 6057772"/>
                  <a:gd name="connsiteX657" fmla="*/ 4127478 w 5351080"/>
                  <a:gd name="connsiteY657" fmla="*/ 3610807 h 6057772"/>
                  <a:gd name="connsiteX658" fmla="*/ 4068856 w 5351080"/>
                  <a:gd name="connsiteY658" fmla="*/ 3610807 h 6057772"/>
                  <a:gd name="connsiteX659" fmla="*/ 4032686 w 5351080"/>
                  <a:gd name="connsiteY659" fmla="*/ 3603322 h 6057772"/>
                  <a:gd name="connsiteX660" fmla="*/ 4032866 w 5351080"/>
                  <a:gd name="connsiteY660" fmla="*/ 3602781 h 6057772"/>
                  <a:gd name="connsiteX661" fmla="*/ 4011406 w 5351080"/>
                  <a:gd name="connsiteY661" fmla="*/ 3603289 h 6057772"/>
                  <a:gd name="connsiteX662" fmla="*/ 3991626 w 5351080"/>
                  <a:gd name="connsiteY662" fmla="*/ 3622603 h 6057772"/>
                  <a:gd name="connsiteX663" fmla="*/ 3974184 w 5351080"/>
                  <a:gd name="connsiteY663" fmla="*/ 3626341 h 6057772"/>
                  <a:gd name="connsiteX664" fmla="*/ 3863298 w 5351080"/>
                  <a:gd name="connsiteY664" fmla="*/ 3559053 h 6057772"/>
                  <a:gd name="connsiteX665" fmla="*/ 3849594 w 5351080"/>
                  <a:gd name="connsiteY665" fmla="*/ 3551577 h 6057772"/>
                  <a:gd name="connsiteX666" fmla="*/ 3741200 w 5351080"/>
                  <a:gd name="connsiteY666" fmla="*/ 3617618 h 6057772"/>
                  <a:gd name="connsiteX667" fmla="*/ 3676412 w 5351080"/>
                  <a:gd name="connsiteY667" fmla="*/ 3655001 h 6057772"/>
                  <a:gd name="connsiteX668" fmla="*/ 3655232 w 5351080"/>
                  <a:gd name="connsiteY668" fmla="*/ 3638802 h 6057772"/>
                  <a:gd name="connsiteX669" fmla="*/ 3639036 w 5351080"/>
                  <a:gd name="connsiteY669" fmla="*/ 3621357 h 6057772"/>
                  <a:gd name="connsiteX670" fmla="*/ 3629068 w 5351080"/>
                  <a:gd name="connsiteY670" fmla="*/ 3645032 h 6057772"/>
                  <a:gd name="connsiteX671" fmla="*/ 3602904 w 5351080"/>
                  <a:gd name="connsiteY671" fmla="*/ 3724780 h 6057772"/>
                  <a:gd name="connsiteX672" fmla="*/ 3596674 w 5351080"/>
                  <a:gd name="connsiteY672" fmla="*/ 3743471 h 6057772"/>
                  <a:gd name="connsiteX673" fmla="*/ 3551822 w 5351080"/>
                  <a:gd name="connsiteY673" fmla="*/ 3795806 h 6057772"/>
                  <a:gd name="connsiteX674" fmla="*/ 3536872 w 5351080"/>
                  <a:gd name="connsiteY674" fmla="*/ 3823220 h 6057772"/>
                  <a:gd name="connsiteX675" fmla="*/ 3535626 w 5351080"/>
                  <a:gd name="connsiteY675" fmla="*/ 3900476 h 6057772"/>
                  <a:gd name="connsiteX676" fmla="*/ 3526904 w 5351080"/>
                  <a:gd name="connsiteY676" fmla="*/ 3915429 h 6057772"/>
                  <a:gd name="connsiteX677" fmla="*/ 3516936 w 5351080"/>
                  <a:gd name="connsiteY677" fmla="*/ 3904214 h 6057772"/>
                  <a:gd name="connsiteX678" fmla="*/ 3489526 w 5351080"/>
                  <a:gd name="connsiteY678" fmla="*/ 3900476 h 6057772"/>
                  <a:gd name="connsiteX679" fmla="*/ 3477068 w 5351080"/>
                  <a:gd name="connsiteY679" fmla="*/ 3946580 h 6057772"/>
                  <a:gd name="connsiteX680" fmla="*/ 3462118 w 5351080"/>
                  <a:gd name="connsiteY680" fmla="*/ 3975240 h 6057772"/>
                  <a:gd name="connsiteX681" fmla="*/ 3443428 w 5351080"/>
                  <a:gd name="connsiteY681" fmla="*/ 3964025 h 6057772"/>
                  <a:gd name="connsiteX682" fmla="*/ 3430970 w 5351080"/>
                  <a:gd name="connsiteY682" fmla="*/ 3932874 h 6057772"/>
                  <a:gd name="connsiteX683" fmla="*/ 3422248 w 5351080"/>
                  <a:gd name="connsiteY683" fmla="*/ 3911690 h 6057772"/>
                  <a:gd name="connsiteX684" fmla="*/ 3403560 w 5351080"/>
                  <a:gd name="connsiteY684" fmla="*/ 3924151 h 6057772"/>
                  <a:gd name="connsiteX685" fmla="*/ 3377396 w 5351080"/>
                  <a:gd name="connsiteY685" fmla="*/ 3952811 h 6057772"/>
                  <a:gd name="connsiteX686" fmla="*/ 3347494 w 5351080"/>
                  <a:gd name="connsiteY686" fmla="*/ 3967763 h 6057772"/>
                  <a:gd name="connsiteX687" fmla="*/ 3331296 w 5351080"/>
                  <a:gd name="connsiteY687" fmla="*/ 3941596 h 6057772"/>
                  <a:gd name="connsiteX688" fmla="*/ 3292674 w 5351080"/>
                  <a:gd name="connsiteY688" fmla="*/ 3876801 h 6057772"/>
                  <a:gd name="connsiteX689" fmla="*/ 3281460 w 5351080"/>
                  <a:gd name="connsiteY689" fmla="*/ 3865586 h 6057772"/>
                  <a:gd name="connsiteX690" fmla="*/ 3270248 w 5351080"/>
                  <a:gd name="connsiteY690" fmla="*/ 3825712 h 6057772"/>
                  <a:gd name="connsiteX691" fmla="*/ 3199230 w 5351080"/>
                  <a:gd name="connsiteY691" fmla="*/ 3821974 h 6057772"/>
                  <a:gd name="connsiteX692" fmla="*/ 3179296 w 5351080"/>
                  <a:gd name="connsiteY692" fmla="*/ 3821974 h 6057772"/>
                  <a:gd name="connsiteX693" fmla="*/ 3183034 w 5351080"/>
                  <a:gd name="connsiteY693" fmla="*/ 3800790 h 6057772"/>
                  <a:gd name="connsiteX694" fmla="*/ 3193002 w 5351080"/>
                  <a:gd name="connsiteY694" fmla="*/ 3775869 h 6057772"/>
                  <a:gd name="connsiteX695" fmla="*/ 3231624 w 5351080"/>
                  <a:gd name="connsiteY695" fmla="*/ 3767147 h 6057772"/>
                  <a:gd name="connsiteX696" fmla="*/ 3240346 w 5351080"/>
                  <a:gd name="connsiteY696" fmla="*/ 3777115 h 6057772"/>
                  <a:gd name="connsiteX697" fmla="*/ 3273986 w 5351080"/>
                  <a:gd name="connsiteY697" fmla="*/ 3779607 h 6057772"/>
                  <a:gd name="connsiteX698" fmla="*/ 3262772 w 5351080"/>
                  <a:gd name="connsiteY698" fmla="*/ 3750948 h 6057772"/>
                  <a:gd name="connsiteX699" fmla="*/ 3211690 w 5351080"/>
                  <a:gd name="connsiteY699" fmla="*/ 3708581 h 6057772"/>
                  <a:gd name="connsiteX700" fmla="*/ 3195494 w 5351080"/>
                  <a:gd name="connsiteY700" fmla="*/ 3709827 h 6057772"/>
                  <a:gd name="connsiteX701" fmla="*/ 3145656 w 5351080"/>
                  <a:gd name="connsiteY701" fmla="*/ 3826958 h 6057772"/>
                  <a:gd name="connsiteX702" fmla="*/ 3144410 w 5351080"/>
                  <a:gd name="connsiteY702" fmla="*/ 3859356 h 6057772"/>
                  <a:gd name="connsiteX703" fmla="*/ 3160608 w 5351080"/>
                  <a:gd name="connsiteY703" fmla="*/ 3881785 h 6057772"/>
                  <a:gd name="connsiteX704" fmla="*/ 3175558 w 5351080"/>
                  <a:gd name="connsiteY704" fmla="*/ 3889261 h 6057772"/>
                  <a:gd name="connsiteX705" fmla="*/ 3195494 w 5351080"/>
                  <a:gd name="connsiteY705" fmla="*/ 3970256 h 6057772"/>
                  <a:gd name="connsiteX706" fmla="*/ 3185526 w 5351080"/>
                  <a:gd name="connsiteY706" fmla="*/ 4050004 h 6057772"/>
                  <a:gd name="connsiteX707" fmla="*/ 3169330 w 5351080"/>
                  <a:gd name="connsiteY707" fmla="*/ 4064957 h 6057772"/>
                  <a:gd name="connsiteX708" fmla="*/ 3140674 w 5351080"/>
                  <a:gd name="connsiteY708" fmla="*/ 4046266 h 6057772"/>
                  <a:gd name="connsiteX709" fmla="*/ 3126968 w 5351080"/>
                  <a:gd name="connsiteY709" fmla="*/ 3997669 h 6057772"/>
                  <a:gd name="connsiteX710" fmla="*/ 3108280 w 5351080"/>
                  <a:gd name="connsiteY710" fmla="*/ 3978978 h 6057772"/>
                  <a:gd name="connsiteX711" fmla="*/ 3095820 w 5351080"/>
                  <a:gd name="connsiteY711" fmla="*/ 4000161 h 6057772"/>
                  <a:gd name="connsiteX712" fmla="*/ 3068410 w 5351080"/>
                  <a:gd name="connsiteY712" fmla="*/ 4067449 h 6057772"/>
                  <a:gd name="connsiteX713" fmla="*/ 3028542 w 5351080"/>
                  <a:gd name="connsiteY713" fmla="*/ 4074925 h 6057772"/>
                  <a:gd name="connsiteX714" fmla="*/ 2976214 w 5351080"/>
                  <a:gd name="connsiteY714" fmla="*/ 4031313 h 6057772"/>
                  <a:gd name="connsiteX715" fmla="*/ 2947558 w 5351080"/>
                  <a:gd name="connsiteY715" fmla="*/ 4036297 h 6057772"/>
                  <a:gd name="connsiteX716" fmla="*/ 2891492 w 5351080"/>
                  <a:gd name="connsiteY716" fmla="*/ 4073679 h 6057772"/>
                  <a:gd name="connsiteX717" fmla="*/ 2861590 w 5351080"/>
                  <a:gd name="connsiteY717" fmla="*/ 4087386 h 6057772"/>
                  <a:gd name="connsiteX718" fmla="*/ 2834180 w 5351080"/>
                  <a:gd name="connsiteY718" fmla="*/ 4088632 h 6057772"/>
                  <a:gd name="connsiteX719" fmla="*/ 2814246 w 5351080"/>
                  <a:gd name="connsiteY719" fmla="*/ 4061219 h 6057772"/>
                  <a:gd name="connsiteX720" fmla="*/ 2830442 w 5351080"/>
                  <a:gd name="connsiteY720" fmla="*/ 4033805 h 6057772"/>
                  <a:gd name="connsiteX721" fmla="*/ 2846640 w 5351080"/>
                  <a:gd name="connsiteY721" fmla="*/ 4031313 h 6057772"/>
                  <a:gd name="connsiteX722" fmla="*/ 2840410 w 5351080"/>
                  <a:gd name="connsiteY722" fmla="*/ 4010130 h 6057772"/>
                  <a:gd name="connsiteX723" fmla="*/ 2806770 w 5351080"/>
                  <a:gd name="connsiteY723" fmla="*/ 4002653 h 6057772"/>
                  <a:gd name="connsiteX724" fmla="*/ 2725786 w 5351080"/>
                  <a:gd name="connsiteY724" fmla="*/ 4002653 h 6057772"/>
                  <a:gd name="connsiteX725" fmla="*/ 2690902 w 5351080"/>
                  <a:gd name="connsiteY725" fmla="*/ 4027575 h 6057772"/>
                  <a:gd name="connsiteX726" fmla="*/ 2689656 w 5351080"/>
                  <a:gd name="connsiteY726" fmla="*/ 4047512 h 6057772"/>
                  <a:gd name="connsiteX727" fmla="*/ 2664738 w 5351080"/>
                  <a:gd name="connsiteY727" fmla="*/ 4071187 h 6057772"/>
                  <a:gd name="connsiteX728" fmla="*/ 2652278 w 5351080"/>
                  <a:gd name="connsiteY728" fmla="*/ 4041281 h 6057772"/>
                  <a:gd name="connsiteX729" fmla="*/ 2675950 w 5351080"/>
                  <a:gd name="connsiteY729" fmla="*/ 3892999 h 6057772"/>
                  <a:gd name="connsiteX730" fmla="*/ 2697130 w 5351080"/>
                  <a:gd name="connsiteY730" fmla="*/ 3873062 h 6057772"/>
                  <a:gd name="connsiteX731" fmla="*/ 2856606 w 5351080"/>
                  <a:gd name="connsiteY731" fmla="*/ 3838172 h 6057772"/>
                  <a:gd name="connsiteX732" fmla="*/ 2969984 w 5351080"/>
                  <a:gd name="connsiteY732" fmla="*/ 3851879 h 6057772"/>
                  <a:gd name="connsiteX733" fmla="*/ 2999886 w 5351080"/>
                  <a:gd name="connsiteY733" fmla="*/ 3863094 h 6057772"/>
                  <a:gd name="connsiteX734" fmla="*/ 3002378 w 5351080"/>
                  <a:gd name="connsiteY734" fmla="*/ 3824466 h 6057772"/>
                  <a:gd name="connsiteX735" fmla="*/ 2978706 w 5351080"/>
                  <a:gd name="connsiteY735" fmla="*/ 3770885 h 6057772"/>
                  <a:gd name="connsiteX736" fmla="*/ 2913918 w 5351080"/>
                  <a:gd name="connsiteY736" fmla="*/ 3704843 h 6057772"/>
                  <a:gd name="connsiteX737" fmla="*/ 2836672 w 5351080"/>
                  <a:gd name="connsiteY737" fmla="*/ 3672445 h 6057772"/>
                  <a:gd name="connsiteX738" fmla="*/ 2793066 w 5351080"/>
                  <a:gd name="connsiteY738" fmla="*/ 3698613 h 6057772"/>
                  <a:gd name="connsiteX739" fmla="*/ 2783098 w 5351080"/>
                  <a:gd name="connsiteY739" fmla="*/ 3729765 h 6057772"/>
                  <a:gd name="connsiteX740" fmla="*/ 2728278 w 5351080"/>
                  <a:gd name="connsiteY740" fmla="*/ 3767147 h 6057772"/>
                  <a:gd name="connsiteX741" fmla="*/ 2703360 w 5351080"/>
                  <a:gd name="connsiteY741" fmla="*/ 3780853 h 6057772"/>
                  <a:gd name="connsiteX742" fmla="*/ 2659754 w 5351080"/>
                  <a:gd name="connsiteY742" fmla="*/ 3814497 h 6057772"/>
                  <a:gd name="connsiteX743" fmla="*/ 2631098 w 5351080"/>
                  <a:gd name="connsiteY743" fmla="*/ 3863094 h 6057772"/>
                  <a:gd name="connsiteX744" fmla="*/ 2633590 w 5351080"/>
                  <a:gd name="connsiteY744" fmla="*/ 3883031 h 6057772"/>
                  <a:gd name="connsiteX745" fmla="*/ 2608672 w 5351080"/>
                  <a:gd name="connsiteY745" fmla="*/ 3884277 h 6057772"/>
                  <a:gd name="connsiteX746" fmla="*/ 2552606 w 5351080"/>
                  <a:gd name="connsiteY746" fmla="*/ 3901722 h 6057772"/>
                  <a:gd name="connsiteX747" fmla="*/ 2527688 w 5351080"/>
                  <a:gd name="connsiteY747" fmla="*/ 3919167 h 6057772"/>
                  <a:gd name="connsiteX748" fmla="*/ 2520212 w 5351080"/>
                  <a:gd name="connsiteY748" fmla="*/ 3876801 h 6057772"/>
                  <a:gd name="connsiteX749" fmla="*/ 2513982 w 5351080"/>
                  <a:gd name="connsiteY749" fmla="*/ 3849387 h 6057772"/>
                  <a:gd name="connsiteX750" fmla="*/ 2479098 w 5351080"/>
                  <a:gd name="connsiteY750" fmla="*/ 3859356 h 6057772"/>
                  <a:gd name="connsiteX751" fmla="*/ 2474114 w 5351080"/>
                  <a:gd name="connsiteY751" fmla="*/ 3870570 h 6057772"/>
                  <a:gd name="connsiteX752" fmla="*/ 2430506 w 5351080"/>
                  <a:gd name="connsiteY752" fmla="*/ 3892999 h 6057772"/>
                  <a:gd name="connsiteX753" fmla="*/ 2414310 w 5351080"/>
                  <a:gd name="connsiteY753" fmla="*/ 3902968 h 6057772"/>
                  <a:gd name="connsiteX754" fmla="*/ 2374442 w 5351080"/>
                  <a:gd name="connsiteY754" fmla="*/ 3919167 h 6057772"/>
                  <a:gd name="connsiteX755" fmla="*/ 2360736 w 5351080"/>
                  <a:gd name="connsiteY755" fmla="*/ 3851879 h 6057772"/>
                  <a:gd name="connsiteX756" fmla="*/ 2376932 w 5351080"/>
                  <a:gd name="connsiteY756" fmla="*/ 3810759 h 6057772"/>
                  <a:gd name="connsiteX757" fmla="*/ 2391884 w 5351080"/>
                  <a:gd name="connsiteY757" fmla="*/ 3748456 h 6057772"/>
                  <a:gd name="connsiteX758" fmla="*/ 2349524 w 5351080"/>
                  <a:gd name="connsiteY758" fmla="*/ 3704843 h 6057772"/>
                  <a:gd name="connsiteX759" fmla="*/ 2298440 w 5351080"/>
                  <a:gd name="connsiteY759" fmla="*/ 3713566 h 6057772"/>
                  <a:gd name="connsiteX760" fmla="*/ 2262310 w 5351080"/>
                  <a:gd name="connsiteY760" fmla="*/ 3732257 h 6057772"/>
                  <a:gd name="connsiteX761" fmla="*/ 2192538 w 5351080"/>
                  <a:gd name="connsiteY761" fmla="*/ 3753440 h 6057772"/>
                  <a:gd name="connsiteX762" fmla="*/ 2178834 w 5351080"/>
                  <a:gd name="connsiteY762" fmla="*/ 3733503 h 6057772"/>
                  <a:gd name="connsiteX763" fmla="*/ 2181326 w 5351080"/>
                  <a:gd name="connsiteY763" fmla="*/ 3708581 h 6057772"/>
                  <a:gd name="connsiteX764" fmla="*/ 2162638 w 5351080"/>
                  <a:gd name="connsiteY764" fmla="*/ 3658739 h 6057772"/>
                  <a:gd name="connsiteX765" fmla="*/ 2086636 w 5351080"/>
                  <a:gd name="connsiteY765" fmla="*/ 3655001 h 6057772"/>
                  <a:gd name="connsiteX766" fmla="*/ 2069194 w 5351080"/>
                  <a:gd name="connsiteY766" fmla="*/ 3657493 h 6057772"/>
                  <a:gd name="connsiteX767" fmla="*/ 2057982 w 5351080"/>
                  <a:gd name="connsiteY767" fmla="*/ 3625095 h 6057772"/>
                  <a:gd name="connsiteX768" fmla="*/ 2071686 w 5351080"/>
                  <a:gd name="connsiteY768" fmla="*/ 3534132 h 6057772"/>
                  <a:gd name="connsiteX769" fmla="*/ 2076670 w 5351080"/>
                  <a:gd name="connsiteY769" fmla="*/ 3468090 h 6057772"/>
                  <a:gd name="connsiteX770" fmla="*/ 2065456 w 5351080"/>
                  <a:gd name="connsiteY770" fmla="*/ 3434447 h 6057772"/>
                  <a:gd name="connsiteX771" fmla="*/ 2018112 w 5351080"/>
                  <a:gd name="connsiteY771" fmla="*/ 3421986 h 6057772"/>
                  <a:gd name="connsiteX772" fmla="*/ 1986964 w 5351080"/>
                  <a:gd name="connsiteY772" fmla="*/ 3436939 h 6057772"/>
                  <a:gd name="connsiteX773" fmla="*/ 2038046 w 5351080"/>
                  <a:gd name="connsiteY773" fmla="*/ 3468090 h 6057772"/>
                  <a:gd name="connsiteX774" fmla="*/ 2041784 w 5351080"/>
                  <a:gd name="connsiteY774" fmla="*/ 3493012 h 6057772"/>
                  <a:gd name="connsiteX775" fmla="*/ 2010636 w 5351080"/>
                  <a:gd name="connsiteY775" fmla="*/ 3485535 h 6057772"/>
                  <a:gd name="connsiteX776" fmla="*/ 1964538 w 5351080"/>
                  <a:gd name="connsiteY776" fmla="*/ 3443169 h 6057772"/>
                  <a:gd name="connsiteX777" fmla="*/ 1965784 w 5351080"/>
                  <a:gd name="connsiteY777" fmla="*/ 3405787 h 6057772"/>
                  <a:gd name="connsiteX778" fmla="*/ 1960800 w 5351080"/>
                  <a:gd name="connsiteY778" fmla="*/ 3370897 h 6057772"/>
                  <a:gd name="connsiteX779" fmla="*/ 1937128 w 5351080"/>
                  <a:gd name="connsiteY779" fmla="*/ 3308594 h 6057772"/>
                  <a:gd name="connsiteX780" fmla="*/ 1930898 w 5351080"/>
                  <a:gd name="connsiteY780" fmla="*/ 3283672 h 6057772"/>
                  <a:gd name="connsiteX781" fmla="*/ 1909718 w 5351080"/>
                  <a:gd name="connsiteY781" fmla="*/ 3291149 h 6057772"/>
                  <a:gd name="connsiteX782" fmla="*/ 1841194 w 5351080"/>
                  <a:gd name="connsiteY782" fmla="*/ 3303609 h 6057772"/>
                  <a:gd name="connsiteX783" fmla="*/ 1815030 w 5351080"/>
                  <a:gd name="connsiteY783" fmla="*/ 3274950 h 6057772"/>
                  <a:gd name="connsiteX784" fmla="*/ 1757718 w 5351080"/>
                  <a:gd name="connsiteY784" fmla="*/ 3225107 h 6057772"/>
                  <a:gd name="connsiteX785" fmla="*/ 1745258 w 5351080"/>
                  <a:gd name="connsiteY785" fmla="*/ 3216385 h 6057772"/>
                  <a:gd name="connsiteX786" fmla="*/ 1757718 w 5351080"/>
                  <a:gd name="connsiteY786" fmla="*/ 3197694 h 6057772"/>
                  <a:gd name="connsiteX787" fmla="*/ 1793850 w 5351080"/>
                  <a:gd name="connsiteY787" fmla="*/ 3150343 h 6057772"/>
                  <a:gd name="connsiteX788" fmla="*/ 1796340 w 5351080"/>
                  <a:gd name="connsiteY788" fmla="*/ 3145359 h 6057772"/>
                  <a:gd name="connsiteX789" fmla="*/ 1818768 w 5351080"/>
                  <a:gd name="connsiteY789" fmla="*/ 3030721 h 6057772"/>
                  <a:gd name="connsiteX790" fmla="*/ 1790112 w 5351080"/>
                  <a:gd name="connsiteY790" fmla="*/ 2974648 h 6057772"/>
                  <a:gd name="connsiteX791" fmla="*/ 1666766 w 5351080"/>
                  <a:gd name="connsiteY791" fmla="*/ 2876208 h 6057772"/>
                  <a:gd name="connsiteX792" fmla="*/ 1606964 w 5351080"/>
                  <a:gd name="connsiteY792" fmla="*/ 2785245 h 6057772"/>
                  <a:gd name="connsiteX793" fmla="*/ 1567094 w 5351080"/>
                  <a:gd name="connsiteY793" fmla="*/ 2721696 h 6057772"/>
                  <a:gd name="connsiteX794" fmla="*/ 1563356 w 5351080"/>
                  <a:gd name="connsiteY794" fmla="*/ 2671853 h 6057772"/>
                  <a:gd name="connsiteX795" fmla="*/ 1585782 w 5351080"/>
                  <a:gd name="connsiteY795" fmla="*/ 2633225 h 6057772"/>
                  <a:gd name="connsiteX796" fmla="*/ 1613192 w 5351080"/>
                  <a:gd name="connsiteY796" fmla="*/ 2502388 h 6057772"/>
                  <a:gd name="connsiteX797" fmla="*/ 1619422 w 5351080"/>
                  <a:gd name="connsiteY797" fmla="*/ 2463760 h 6057772"/>
                  <a:gd name="connsiteX798" fmla="*/ 1646832 w 5351080"/>
                  <a:gd name="connsiteY798" fmla="*/ 2448807 h 6057772"/>
                  <a:gd name="connsiteX799" fmla="*/ 1686702 w 5351080"/>
                  <a:gd name="connsiteY799" fmla="*/ 2421394 h 6057772"/>
                  <a:gd name="connsiteX800" fmla="*/ 1702898 w 5351080"/>
                  <a:gd name="connsiteY800" fmla="*/ 2357844 h 6057772"/>
                  <a:gd name="connsiteX801" fmla="*/ 1726570 w 5351080"/>
                  <a:gd name="connsiteY801" fmla="*/ 2342891 h 6057772"/>
                  <a:gd name="connsiteX802" fmla="*/ 1783882 w 5351080"/>
                  <a:gd name="connsiteY802" fmla="*/ 2384012 h 6057772"/>
                  <a:gd name="connsiteX803" fmla="*/ 1803816 w 5351080"/>
                  <a:gd name="connsiteY803" fmla="*/ 2466252 h 6057772"/>
                  <a:gd name="connsiteX804" fmla="*/ 1766440 w 5351080"/>
                  <a:gd name="connsiteY804" fmla="*/ 2448807 h 6057772"/>
                  <a:gd name="connsiteX805" fmla="*/ 1752734 w 5351080"/>
                  <a:gd name="connsiteY805" fmla="*/ 2502388 h 6057772"/>
                  <a:gd name="connsiteX806" fmla="*/ 1752734 w 5351080"/>
                  <a:gd name="connsiteY806" fmla="*/ 2574660 h 6057772"/>
                  <a:gd name="connsiteX807" fmla="*/ 1757718 w 5351080"/>
                  <a:gd name="connsiteY807" fmla="*/ 2630733 h 6057772"/>
                  <a:gd name="connsiteX808" fmla="*/ 1766440 w 5351080"/>
                  <a:gd name="connsiteY808" fmla="*/ 2700513 h 6057772"/>
                  <a:gd name="connsiteX809" fmla="*/ 1787620 w 5351080"/>
                  <a:gd name="connsiteY809" fmla="*/ 2744125 h 6057772"/>
                  <a:gd name="connsiteX810" fmla="*/ 1824996 w 5351080"/>
                  <a:gd name="connsiteY810" fmla="*/ 2759078 h 6057772"/>
                  <a:gd name="connsiteX811" fmla="*/ 1843686 w 5351080"/>
                  <a:gd name="connsiteY811" fmla="*/ 2779015 h 6057772"/>
                  <a:gd name="connsiteX812" fmla="*/ 1815030 w 5351080"/>
                  <a:gd name="connsiteY812" fmla="*/ 2826366 h 6057772"/>
                  <a:gd name="connsiteX813" fmla="*/ 1805062 w 5351080"/>
                  <a:gd name="connsiteY813" fmla="*/ 2848795 h 6057772"/>
                  <a:gd name="connsiteX814" fmla="*/ 1821260 w 5351080"/>
                  <a:gd name="connsiteY814" fmla="*/ 2921067 h 6057772"/>
                  <a:gd name="connsiteX815" fmla="*/ 1868604 w 5351080"/>
                  <a:gd name="connsiteY815" fmla="*/ 3014522 h 6057772"/>
                  <a:gd name="connsiteX816" fmla="*/ 1959554 w 5351080"/>
                  <a:gd name="connsiteY816" fmla="*/ 3132898 h 6057772"/>
                  <a:gd name="connsiteX817" fmla="*/ 2011882 w 5351080"/>
                  <a:gd name="connsiteY817" fmla="*/ 3156574 h 6057772"/>
                  <a:gd name="connsiteX818" fmla="*/ 2030572 w 5351080"/>
                  <a:gd name="connsiteY818" fmla="*/ 3170280 h 6057772"/>
                  <a:gd name="connsiteX819" fmla="*/ 2084146 w 5351080"/>
                  <a:gd name="connsiteY819" fmla="*/ 3314824 h 6057772"/>
                  <a:gd name="connsiteX820" fmla="*/ 2110310 w 5351080"/>
                  <a:gd name="connsiteY820" fmla="*/ 3395818 h 6057772"/>
                  <a:gd name="connsiteX821" fmla="*/ 2122768 w 5351080"/>
                  <a:gd name="connsiteY821" fmla="*/ 3400803 h 6057772"/>
                  <a:gd name="connsiteX822" fmla="*/ 2171358 w 5351080"/>
                  <a:gd name="connsiteY822" fmla="*/ 3421986 h 6057772"/>
                  <a:gd name="connsiteX823" fmla="*/ 2183818 w 5351080"/>
                  <a:gd name="connsiteY823" fmla="*/ 3431954 h 6057772"/>
                  <a:gd name="connsiteX824" fmla="*/ 2203752 w 5351080"/>
                  <a:gd name="connsiteY824" fmla="*/ 3456876 h 6057772"/>
                  <a:gd name="connsiteX825" fmla="*/ 2171358 w 5351080"/>
                  <a:gd name="connsiteY825" fmla="*/ 3484289 h 6057772"/>
                  <a:gd name="connsiteX826" fmla="*/ 2145194 w 5351080"/>
                  <a:gd name="connsiteY826" fmla="*/ 3495504 h 6057772"/>
                  <a:gd name="connsiteX827" fmla="*/ 2168866 w 5351080"/>
                  <a:gd name="connsiteY827" fmla="*/ 3535378 h 6057772"/>
                  <a:gd name="connsiteX828" fmla="*/ 2190048 w 5351080"/>
                  <a:gd name="connsiteY828" fmla="*/ 3544100 h 6057772"/>
                  <a:gd name="connsiteX829" fmla="*/ 2227424 w 5351080"/>
                  <a:gd name="connsiteY829" fmla="*/ 3534132 h 6057772"/>
                  <a:gd name="connsiteX830" fmla="*/ 2251096 w 5351080"/>
                  <a:gd name="connsiteY830" fmla="*/ 3524163 h 6057772"/>
                  <a:gd name="connsiteX831" fmla="*/ 2297196 w 5351080"/>
                  <a:gd name="connsiteY831" fmla="*/ 3574006 h 6057772"/>
                  <a:gd name="connsiteX832" fmla="*/ 2287228 w 5351080"/>
                  <a:gd name="connsiteY832" fmla="*/ 3606404 h 6057772"/>
                  <a:gd name="connsiteX833" fmla="*/ 2302178 w 5351080"/>
                  <a:gd name="connsiteY833" fmla="*/ 3692383 h 6057772"/>
                  <a:gd name="connsiteX834" fmla="*/ 2330834 w 5351080"/>
                  <a:gd name="connsiteY834" fmla="*/ 3696121 h 6057772"/>
                  <a:gd name="connsiteX835" fmla="*/ 2376932 w 5351080"/>
                  <a:gd name="connsiteY835" fmla="*/ 3696121 h 6057772"/>
                  <a:gd name="connsiteX836" fmla="*/ 2409326 w 5351080"/>
                  <a:gd name="connsiteY836" fmla="*/ 3678676 h 6057772"/>
                  <a:gd name="connsiteX837" fmla="*/ 2434244 w 5351080"/>
                  <a:gd name="connsiteY837" fmla="*/ 3658739 h 6057772"/>
                  <a:gd name="connsiteX838" fmla="*/ 2444212 w 5351080"/>
                  <a:gd name="connsiteY838" fmla="*/ 3696121 h 6057772"/>
                  <a:gd name="connsiteX839" fmla="*/ 2440474 w 5351080"/>
                  <a:gd name="connsiteY839" fmla="*/ 3711074 h 6057772"/>
                  <a:gd name="connsiteX840" fmla="*/ 2531426 w 5351080"/>
                  <a:gd name="connsiteY840" fmla="*/ 3692383 h 6057772"/>
                  <a:gd name="connsiteX841" fmla="*/ 2527688 w 5351080"/>
                  <a:gd name="connsiteY841" fmla="*/ 3762162 h 6057772"/>
                  <a:gd name="connsiteX842" fmla="*/ 2562572 w 5351080"/>
                  <a:gd name="connsiteY842" fmla="*/ 3708581 h 6057772"/>
                  <a:gd name="connsiteX843" fmla="*/ 2618638 w 5351080"/>
                  <a:gd name="connsiteY843" fmla="*/ 3738487 h 6057772"/>
                  <a:gd name="connsiteX844" fmla="*/ 2687164 w 5351080"/>
                  <a:gd name="connsiteY844" fmla="*/ 3711074 h 6057772"/>
                  <a:gd name="connsiteX845" fmla="*/ 2729524 w 5351080"/>
                  <a:gd name="connsiteY845" fmla="*/ 3693629 h 6057772"/>
                  <a:gd name="connsiteX846" fmla="*/ 2761918 w 5351080"/>
                  <a:gd name="connsiteY846" fmla="*/ 3676184 h 6057772"/>
                  <a:gd name="connsiteX847" fmla="*/ 2826706 w 5351080"/>
                  <a:gd name="connsiteY847" fmla="*/ 3647524 h 6057772"/>
                  <a:gd name="connsiteX848" fmla="*/ 2837918 w 5351080"/>
                  <a:gd name="connsiteY848" fmla="*/ 3652508 h 6057772"/>
                  <a:gd name="connsiteX849" fmla="*/ 2925132 w 5351080"/>
                  <a:gd name="connsiteY849" fmla="*/ 3687398 h 6057772"/>
                  <a:gd name="connsiteX850" fmla="*/ 2992410 w 5351080"/>
                  <a:gd name="connsiteY850" fmla="*/ 3676184 h 6057772"/>
                  <a:gd name="connsiteX851" fmla="*/ 2987426 w 5351080"/>
                  <a:gd name="connsiteY851" fmla="*/ 3657493 h 6057772"/>
                  <a:gd name="connsiteX852" fmla="*/ 2911426 w 5351080"/>
                  <a:gd name="connsiteY852" fmla="*/ 3622603 h 6057772"/>
                  <a:gd name="connsiteX853" fmla="*/ 2896476 w 5351080"/>
                  <a:gd name="connsiteY853" fmla="*/ 3603912 h 6057772"/>
                  <a:gd name="connsiteX854" fmla="*/ 2886508 w 5351080"/>
                  <a:gd name="connsiteY854" fmla="*/ 3522917 h 6057772"/>
                  <a:gd name="connsiteX855" fmla="*/ 2932608 w 5351080"/>
                  <a:gd name="connsiteY855" fmla="*/ 3493012 h 6057772"/>
                  <a:gd name="connsiteX856" fmla="*/ 2943820 w 5351080"/>
                  <a:gd name="connsiteY856" fmla="*/ 3494258 h 6057772"/>
                  <a:gd name="connsiteX857" fmla="*/ 3043492 w 5351080"/>
                  <a:gd name="connsiteY857" fmla="*/ 3552823 h 6057772"/>
                  <a:gd name="connsiteX858" fmla="*/ 3053460 w 5351080"/>
                  <a:gd name="connsiteY858" fmla="*/ 3562792 h 6057772"/>
                  <a:gd name="connsiteX859" fmla="*/ 3092082 w 5351080"/>
                  <a:gd name="connsiteY859" fmla="*/ 3560299 h 6057772"/>
                  <a:gd name="connsiteX860" fmla="*/ 3133198 w 5351080"/>
                  <a:gd name="connsiteY860" fmla="*/ 3549085 h 6057772"/>
                  <a:gd name="connsiteX861" fmla="*/ 3160608 w 5351080"/>
                  <a:gd name="connsiteY861" fmla="*/ 3561545 h 6057772"/>
                  <a:gd name="connsiteX862" fmla="*/ 3209198 w 5351080"/>
                  <a:gd name="connsiteY862" fmla="*/ 3554069 h 6057772"/>
                  <a:gd name="connsiteX863" fmla="*/ 3211690 w 5351080"/>
                  <a:gd name="connsiteY863" fmla="*/ 3516687 h 6057772"/>
                  <a:gd name="connsiteX864" fmla="*/ 3214182 w 5351080"/>
                  <a:gd name="connsiteY864" fmla="*/ 3478059 h 6057772"/>
                  <a:gd name="connsiteX865" fmla="*/ 3271494 w 5351080"/>
                  <a:gd name="connsiteY865" fmla="*/ 3453138 h 6057772"/>
                  <a:gd name="connsiteX866" fmla="*/ 3359952 w 5351080"/>
                  <a:gd name="connsiteY866" fmla="*/ 3485535 h 6057772"/>
                  <a:gd name="connsiteX867" fmla="*/ 3414772 w 5351080"/>
                  <a:gd name="connsiteY867" fmla="*/ 3470583 h 6057772"/>
                  <a:gd name="connsiteX868" fmla="*/ 3460872 w 5351080"/>
                  <a:gd name="connsiteY868" fmla="*/ 3483043 h 6057772"/>
                  <a:gd name="connsiteX869" fmla="*/ 3500740 w 5351080"/>
                  <a:gd name="connsiteY869" fmla="*/ 3493012 h 6057772"/>
                  <a:gd name="connsiteX870" fmla="*/ 3595428 w 5351080"/>
                  <a:gd name="connsiteY870" fmla="*/ 3490520 h 6057772"/>
                  <a:gd name="connsiteX871" fmla="*/ 3650248 w 5351080"/>
                  <a:gd name="connsiteY871" fmla="*/ 3504226 h 6057772"/>
                  <a:gd name="connsiteX872" fmla="*/ 3708806 w 5351080"/>
                  <a:gd name="connsiteY872" fmla="*/ 3545347 h 6057772"/>
                  <a:gd name="connsiteX873" fmla="*/ 3814708 w 5351080"/>
                  <a:gd name="connsiteY873" fmla="*/ 3545347 h 6057772"/>
                  <a:gd name="connsiteX874" fmla="*/ 3838380 w 5351080"/>
                  <a:gd name="connsiteY874" fmla="*/ 3510457 h 6057772"/>
                  <a:gd name="connsiteX875" fmla="*/ 3893200 w 5351080"/>
                  <a:gd name="connsiteY875" fmla="*/ 3486781 h 6057772"/>
                  <a:gd name="connsiteX876" fmla="*/ 3936808 w 5351080"/>
                  <a:gd name="connsiteY876" fmla="*/ 3542854 h 6057772"/>
                  <a:gd name="connsiteX877" fmla="*/ 3999102 w 5351080"/>
                  <a:gd name="connsiteY877" fmla="*/ 3578990 h 6057772"/>
                  <a:gd name="connsiteX878" fmla="*/ 4031866 w 5351080"/>
                  <a:gd name="connsiteY878" fmla="*/ 3583897 h 6057772"/>
                  <a:gd name="connsiteX879" fmla="*/ 4037286 w 5351080"/>
                  <a:gd name="connsiteY879" fmla="*/ 3595494 h 6057772"/>
                  <a:gd name="connsiteX880" fmla="*/ 4091774 w 5351080"/>
                  <a:gd name="connsiteY880" fmla="*/ 3586636 h 6057772"/>
                  <a:gd name="connsiteX881" fmla="*/ 4151176 w 5351080"/>
                  <a:gd name="connsiteY881" fmla="*/ 3593342 h 6057772"/>
                  <a:gd name="connsiteX882" fmla="*/ 4253452 w 5351080"/>
                  <a:gd name="connsiteY882" fmla="*/ 3565896 h 6057772"/>
                  <a:gd name="connsiteX883" fmla="*/ 4297106 w 5351080"/>
                  <a:gd name="connsiteY883" fmla="*/ 3569639 h 6057772"/>
                  <a:gd name="connsiteX884" fmla="*/ 4368200 w 5351080"/>
                  <a:gd name="connsiteY884" fmla="*/ 3577124 h 6057772"/>
                  <a:gd name="connsiteX885" fmla="*/ 4451766 w 5351080"/>
                  <a:gd name="connsiteY885" fmla="*/ 3549679 h 6057772"/>
                  <a:gd name="connsiteX886" fmla="*/ 4554042 w 5351080"/>
                  <a:gd name="connsiteY886" fmla="*/ 3454868 h 6057772"/>
                  <a:gd name="connsiteX887" fmla="*/ 4551548 w 5351080"/>
                  <a:gd name="connsiteY887" fmla="*/ 3351324 h 6057772"/>
                  <a:gd name="connsiteX888" fmla="*/ 4554042 w 5351080"/>
                  <a:gd name="connsiteY888" fmla="*/ 3318889 h 6057772"/>
                  <a:gd name="connsiteX889" fmla="*/ 4557784 w 5351080"/>
                  <a:gd name="connsiteY889" fmla="*/ 3257761 h 6057772"/>
                  <a:gd name="connsiteX890" fmla="*/ 4540322 w 5351080"/>
                  <a:gd name="connsiteY890" fmla="*/ 3231563 h 6057772"/>
                  <a:gd name="connsiteX891" fmla="*/ 4469228 w 5351080"/>
                  <a:gd name="connsiteY891" fmla="*/ 3194138 h 6057772"/>
                  <a:gd name="connsiteX892" fmla="*/ 4441788 w 5351080"/>
                  <a:gd name="connsiteY892" fmla="*/ 3108059 h 6057772"/>
                  <a:gd name="connsiteX893" fmla="*/ 4522860 w 5351080"/>
                  <a:gd name="connsiteY893" fmla="*/ 3079366 h 6057772"/>
                  <a:gd name="connsiteX894" fmla="*/ 4572752 w 5351080"/>
                  <a:gd name="connsiteY894" fmla="*/ 3083109 h 6057772"/>
                  <a:gd name="connsiteX895" fmla="*/ 4578988 w 5351080"/>
                  <a:gd name="connsiteY895" fmla="*/ 3053169 h 6057772"/>
                  <a:gd name="connsiteX896" fmla="*/ 4560278 w 5351080"/>
                  <a:gd name="connsiteY896" fmla="*/ 3033208 h 6057772"/>
                  <a:gd name="connsiteX897" fmla="*/ 4546558 w 5351080"/>
                  <a:gd name="connsiteY897" fmla="*/ 2999525 h 6057772"/>
                  <a:gd name="connsiteX898" fmla="*/ 4583976 w 5351080"/>
                  <a:gd name="connsiteY898" fmla="*/ 2985803 h 6057772"/>
                  <a:gd name="connsiteX899" fmla="*/ 4596450 w 5351080"/>
                  <a:gd name="connsiteY899" fmla="*/ 2866042 h 6057772"/>
                  <a:gd name="connsiteX900" fmla="*/ 4612664 w 5351080"/>
                  <a:gd name="connsiteY900" fmla="*/ 2811151 h 6057772"/>
                  <a:gd name="connsiteX901" fmla="*/ 4572752 w 5351080"/>
                  <a:gd name="connsiteY901" fmla="*/ 2736300 h 6057772"/>
                  <a:gd name="connsiteX902" fmla="*/ 4546558 w 5351080"/>
                  <a:gd name="connsiteY902" fmla="*/ 2686400 h 6057772"/>
                  <a:gd name="connsiteX903" fmla="*/ 4542816 w 5351080"/>
                  <a:gd name="connsiteY903" fmla="*/ 2673925 h 6057772"/>
                  <a:gd name="connsiteX904" fmla="*/ 4547806 w 5351080"/>
                  <a:gd name="connsiteY904" fmla="*/ 2525471 h 6057772"/>
                  <a:gd name="connsiteX905" fmla="*/ 4544064 w 5351080"/>
                  <a:gd name="connsiteY905" fmla="*/ 2481808 h 6057772"/>
                  <a:gd name="connsiteX906" fmla="*/ 4535334 w 5351080"/>
                  <a:gd name="connsiteY906" fmla="*/ 2451867 h 6057772"/>
                  <a:gd name="connsiteX907" fmla="*/ 4534086 w 5351080"/>
                  <a:gd name="connsiteY907" fmla="*/ 2428164 h 6057772"/>
                  <a:gd name="connsiteX908" fmla="*/ 4510388 w 5351080"/>
                  <a:gd name="connsiteY908" fmla="*/ 2435650 h 6057772"/>
                  <a:gd name="connsiteX909" fmla="*/ 4455508 w 5351080"/>
                  <a:gd name="connsiteY909" fmla="*/ 2440640 h 6057772"/>
                  <a:gd name="connsiteX910" fmla="*/ 4409360 w 5351080"/>
                  <a:gd name="connsiteY910" fmla="*/ 2448125 h 6057772"/>
                  <a:gd name="connsiteX911" fmla="*/ 4350738 w 5351080"/>
                  <a:gd name="connsiteY911" fmla="*/ 2434402 h 6057772"/>
                  <a:gd name="connsiteX912" fmla="*/ 4320804 w 5351080"/>
                  <a:gd name="connsiteY912" fmla="*/ 2375769 h 6057772"/>
                  <a:gd name="connsiteX913" fmla="*/ 4308330 w 5351080"/>
                  <a:gd name="connsiteY913" fmla="*/ 2350819 h 6057772"/>
                  <a:gd name="connsiteX914" fmla="*/ 4319556 w 5351080"/>
                  <a:gd name="connsiteY914" fmla="*/ 2377016 h 6057772"/>
                  <a:gd name="connsiteX915" fmla="*/ 4322050 w 5351080"/>
                  <a:gd name="connsiteY915" fmla="*/ 2465590 h 6057772"/>
                  <a:gd name="connsiteX916" fmla="*/ 4322050 w 5351080"/>
                  <a:gd name="connsiteY916" fmla="*/ 2510500 h 6057772"/>
                  <a:gd name="connsiteX917" fmla="*/ 4333276 w 5351080"/>
                  <a:gd name="connsiteY917" fmla="*/ 2577866 h 6057772"/>
                  <a:gd name="connsiteX918" fmla="*/ 4310826 w 5351080"/>
                  <a:gd name="connsiteY918" fmla="*/ 2656459 h 6057772"/>
                  <a:gd name="connsiteX919" fmla="*/ 4300848 w 5351080"/>
                  <a:gd name="connsiteY919" fmla="*/ 2691390 h 6057772"/>
                  <a:gd name="connsiteX920" fmla="*/ 4338266 w 5351080"/>
                  <a:gd name="connsiteY920" fmla="*/ 2736300 h 6057772"/>
                  <a:gd name="connsiteX921" fmla="*/ 4345748 w 5351080"/>
                  <a:gd name="connsiteY921" fmla="*/ 2827369 h 6057772"/>
                  <a:gd name="connsiteX922" fmla="*/ 4325792 w 5351080"/>
                  <a:gd name="connsiteY922" fmla="*/ 2843586 h 6057772"/>
                  <a:gd name="connsiteX923" fmla="*/ 4209798 w 5351080"/>
                  <a:gd name="connsiteY923" fmla="*/ 2838596 h 6057772"/>
                  <a:gd name="connsiteX924" fmla="*/ 4181110 w 5351080"/>
                  <a:gd name="connsiteY924" fmla="*/ 2851071 h 6057772"/>
                  <a:gd name="connsiteX925" fmla="*/ 4117500 w 5351080"/>
                  <a:gd name="connsiteY925" fmla="*/ 2893487 h 6057772"/>
                  <a:gd name="connsiteX926" fmla="*/ 4168638 w 5351080"/>
                  <a:gd name="connsiteY926" fmla="*/ 2927170 h 6057772"/>
                  <a:gd name="connsiteX927" fmla="*/ 4141198 w 5351080"/>
                  <a:gd name="connsiteY927" fmla="*/ 2969585 h 6057772"/>
                  <a:gd name="connsiteX928" fmla="*/ 4095048 w 5351080"/>
                  <a:gd name="connsiteY928" fmla="*/ 2954615 h 6057772"/>
                  <a:gd name="connsiteX929" fmla="*/ 4071350 w 5351080"/>
                  <a:gd name="connsiteY929" fmla="*/ 2992040 h 6057772"/>
                  <a:gd name="connsiteX930" fmla="*/ 4035180 w 5351080"/>
                  <a:gd name="connsiteY930" fmla="*/ 2974575 h 6057772"/>
                  <a:gd name="connsiteX931" fmla="*/ 4015224 w 5351080"/>
                  <a:gd name="connsiteY931" fmla="*/ 2968338 h 6057772"/>
                  <a:gd name="connsiteX932" fmla="*/ 3955356 w 5351080"/>
                  <a:gd name="connsiteY932" fmla="*/ 2950872 h 6057772"/>
                  <a:gd name="connsiteX933" fmla="*/ 3959096 w 5351080"/>
                  <a:gd name="connsiteY933" fmla="*/ 2910952 h 6057772"/>
                  <a:gd name="connsiteX934" fmla="*/ 3989032 w 5351080"/>
                  <a:gd name="connsiteY934" fmla="*/ 2887249 h 6057772"/>
                  <a:gd name="connsiteX935" fmla="*/ 4032686 w 5351080"/>
                  <a:gd name="connsiteY935" fmla="*/ 2883507 h 6057772"/>
                  <a:gd name="connsiteX936" fmla="*/ 4065114 w 5351080"/>
                  <a:gd name="connsiteY936" fmla="*/ 2886002 h 6057772"/>
                  <a:gd name="connsiteX937" fmla="*/ 4046406 w 5351080"/>
                  <a:gd name="connsiteY937" fmla="*/ 2872279 h 6057772"/>
                  <a:gd name="connsiteX938" fmla="*/ 4040170 w 5351080"/>
                  <a:gd name="connsiteY938" fmla="*/ 2833606 h 6057772"/>
                  <a:gd name="connsiteX939" fmla="*/ 4075092 w 5351080"/>
                  <a:gd name="connsiteY939" fmla="*/ 2831111 h 6057772"/>
                  <a:gd name="connsiteX940" fmla="*/ 4096296 w 5351080"/>
                  <a:gd name="connsiteY940" fmla="*/ 2844834 h 6057772"/>
                  <a:gd name="connsiteX941" fmla="*/ 4138704 w 5351080"/>
                  <a:gd name="connsiteY941" fmla="*/ 2823626 h 6057772"/>
                  <a:gd name="connsiteX942" fmla="*/ 4115004 w 5351080"/>
                  <a:gd name="connsiteY942" fmla="*/ 2750023 h 6057772"/>
                  <a:gd name="connsiteX943" fmla="*/ 4129972 w 5351080"/>
                  <a:gd name="connsiteY943" fmla="*/ 2660202 h 6057772"/>
                  <a:gd name="connsiteX944" fmla="*/ 4181110 w 5351080"/>
                  <a:gd name="connsiteY944" fmla="*/ 2595331 h 6057772"/>
                  <a:gd name="connsiteX945" fmla="*/ 4168638 w 5351080"/>
                  <a:gd name="connsiteY945" fmla="*/ 2571629 h 6057772"/>
                  <a:gd name="connsiteX946" fmla="*/ 4108768 w 5351080"/>
                  <a:gd name="connsiteY946" fmla="*/ 2490540 h 6057772"/>
                  <a:gd name="connsiteX947" fmla="*/ 4058878 w 5351080"/>
                  <a:gd name="connsiteY947" fmla="*/ 2374521 h 6057772"/>
                  <a:gd name="connsiteX948" fmla="*/ 4031438 w 5351080"/>
                  <a:gd name="connsiteY948" fmla="*/ 2328363 h 6057772"/>
                  <a:gd name="connsiteX949" fmla="*/ 4035180 w 5351080"/>
                  <a:gd name="connsiteY949" fmla="*/ 2285948 h 6057772"/>
                  <a:gd name="connsiteX950" fmla="*/ 4017718 w 5351080"/>
                  <a:gd name="connsiteY950" fmla="*/ 2251018 h 6057772"/>
                  <a:gd name="connsiteX951" fmla="*/ 3894240 w 5351080"/>
                  <a:gd name="connsiteY951" fmla="*/ 2256008 h 6057772"/>
                  <a:gd name="connsiteX952" fmla="*/ 3854326 w 5351080"/>
                  <a:gd name="connsiteY952" fmla="*/ 2239790 h 6057772"/>
                  <a:gd name="connsiteX953" fmla="*/ 3835618 w 5351080"/>
                  <a:gd name="connsiteY953" fmla="*/ 2208602 h 6057772"/>
                  <a:gd name="connsiteX954" fmla="*/ 3774502 w 5351080"/>
                  <a:gd name="connsiteY954" fmla="*/ 2221077 h 6057772"/>
                  <a:gd name="connsiteX955" fmla="*/ 3824392 w 5351080"/>
                  <a:gd name="connsiteY955" fmla="*/ 2256008 h 6057772"/>
                  <a:gd name="connsiteX956" fmla="*/ 3809426 w 5351080"/>
                  <a:gd name="connsiteY956" fmla="*/ 2284701 h 6057772"/>
                  <a:gd name="connsiteX957" fmla="*/ 3733342 w 5351080"/>
                  <a:gd name="connsiteY957" fmla="*/ 2319631 h 6057772"/>
                  <a:gd name="connsiteX958" fmla="*/ 3713386 w 5351080"/>
                  <a:gd name="connsiteY958" fmla="*/ 2333354 h 6057772"/>
                  <a:gd name="connsiteX959" fmla="*/ 3694678 w 5351080"/>
                  <a:gd name="connsiteY959" fmla="*/ 2413194 h 6057772"/>
                  <a:gd name="connsiteX960" fmla="*/ 3708396 w 5351080"/>
                  <a:gd name="connsiteY960" fmla="*/ 2465590 h 6057772"/>
                  <a:gd name="connsiteX961" fmla="*/ 3760782 w 5351080"/>
                  <a:gd name="connsiteY961" fmla="*/ 2596579 h 6057772"/>
                  <a:gd name="connsiteX962" fmla="*/ 3784480 w 5351080"/>
                  <a:gd name="connsiteY962" fmla="*/ 2605311 h 6057772"/>
                  <a:gd name="connsiteX963" fmla="*/ 3831876 w 5351080"/>
                  <a:gd name="connsiteY963" fmla="*/ 2616539 h 6057772"/>
                  <a:gd name="connsiteX964" fmla="*/ 3868046 w 5351080"/>
                  <a:gd name="connsiteY964" fmla="*/ 2705112 h 6057772"/>
                  <a:gd name="connsiteX965" fmla="*/ 3884262 w 5351080"/>
                  <a:gd name="connsiteY965" fmla="*/ 2769983 h 6057772"/>
                  <a:gd name="connsiteX966" fmla="*/ 3892992 w 5351080"/>
                  <a:gd name="connsiteY966" fmla="*/ 2816141 h 6057772"/>
                  <a:gd name="connsiteX967" fmla="*/ 3816908 w 5351080"/>
                  <a:gd name="connsiteY967" fmla="*/ 2883507 h 6057772"/>
                  <a:gd name="connsiteX968" fmla="*/ 3780738 w 5351080"/>
                  <a:gd name="connsiteY968" fmla="*/ 2878517 h 6057772"/>
                  <a:gd name="connsiteX969" fmla="*/ 3712138 w 5351080"/>
                  <a:gd name="connsiteY969" fmla="*/ 2832359 h 6057772"/>
                  <a:gd name="connsiteX970" fmla="*/ 3678462 w 5351080"/>
                  <a:gd name="connsiteY970" fmla="*/ 2818636 h 6057772"/>
                  <a:gd name="connsiteX971" fmla="*/ 3664742 w 5351080"/>
                  <a:gd name="connsiteY971" fmla="*/ 2784953 h 6057772"/>
                  <a:gd name="connsiteX972" fmla="*/ 3648528 w 5351080"/>
                  <a:gd name="connsiteY972" fmla="*/ 2761250 h 6057772"/>
                  <a:gd name="connsiteX973" fmla="*/ 3596144 w 5351080"/>
                  <a:gd name="connsiteY973" fmla="*/ 2716340 h 6057772"/>
                  <a:gd name="connsiteX974" fmla="*/ 3551242 w 5351080"/>
                  <a:gd name="connsiteY974" fmla="*/ 2710102 h 6057772"/>
                  <a:gd name="connsiteX975" fmla="*/ 3528790 w 5351080"/>
                  <a:gd name="connsiteY975" fmla="*/ 2720083 h 6057772"/>
                  <a:gd name="connsiteX976" fmla="*/ 3521308 w 5351080"/>
                  <a:gd name="connsiteY976" fmla="*/ 2697627 h 6057772"/>
                  <a:gd name="connsiteX977" fmla="*/ 3491374 w 5351080"/>
                  <a:gd name="connsiteY977" fmla="*/ 2670182 h 6057772"/>
                  <a:gd name="connsiteX978" fmla="*/ 3462686 w 5351080"/>
                  <a:gd name="connsiteY978" fmla="*/ 2705112 h 6057772"/>
                  <a:gd name="connsiteX979" fmla="*/ 3441482 w 5351080"/>
                  <a:gd name="connsiteY979" fmla="*/ 2753765 h 6057772"/>
                  <a:gd name="connsiteX980" fmla="*/ 3425268 w 5351080"/>
                  <a:gd name="connsiteY980" fmla="*/ 2794933 h 6057772"/>
                  <a:gd name="connsiteX981" fmla="*/ 3431504 w 5351080"/>
                  <a:gd name="connsiteY981" fmla="*/ 2837349 h 6057772"/>
                  <a:gd name="connsiteX982" fmla="*/ 3476406 w 5351080"/>
                  <a:gd name="connsiteY982" fmla="*/ 2898477 h 6057772"/>
                  <a:gd name="connsiteX983" fmla="*/ 3559972 w 5351080"/>
                  <a:gd name="connsiteY983" fmla="*/ 2965843 h 6057772"/>
                  <a:gd name="connsiteX984" fmla="*/ 3618594 w 5351080"/>
                  <a:gd name="connsiteY984" fmla="*/ 2980813 h 6057772"/>
                  <a:gd name="connsiteX985" fmla="*/ 3712138 w 5351080"/>
                  <a:gd name="connsiteY985" fmla="*/ 2982060 h 6057772"/>
                  <a:gd name="connsiteX986" fmla="*/ 3729600 w 5351080"/>
                  <a:gd name="connsiteY986" fmla="*/ 3000773 h 6057772"/>
                  <a:gd name="connsiteX987" fmla="*/ 3705902 w 5351080"/>
                  <a:gd name="connsiteY987" fmla="*/ 3068139 h 6057772"/>
                  <a:gd name="connsiteX988" fmla="*/ 3626078 w 5351080"/>
                  <a:gd name="connsiteY988" fmla="*/ 3070634 h 6057772"/>
                  <a:gd name="connsiteX989" fmla="*/ 3566208 w 5351080"/>
                  <a:gd name="connsiteY989" fmla="*/ 3063149 h 6057772"/>
                  <a:gd name="connsiteX990" fmla="*/ 3537522 w 5351080"/>
                  <a:gd name="connsiteY990" fmla="*/ 3069386 h 6057772"/>
                  <a:gd name="connsiteX991" fmla="*/ 3507588 w 5351080"/>
                  <a:gd name="connsiteY991" fmla="*/ 3086851 h 6057772"/>
                  <a:gd name="connsiteX992" fmla="*/ 3385356 w 5351080"/>
                  <a:gd name="connsiteY992" fmla="*/ 3181662 h 6057772"/>
                  <a:gd name="connsiteX993" fmla="*/ 3294306 w 5351080"/>
                  <a:gd name="connsiteY993" fmla="*/ 3300176 h 6057772"/>
                  <a:gd name="connsiteX994" fmla="*/ 3314262 w 5351080"/>
                  <a:gd name="connsiteY994" fmla="*/ 3337602 h 6057772"/>
                  <a:gd name="connsiteX995" fmla="*/ 3330476 w 5351080"/>
                  <a:gd name="connsiteY995" fmla="*/ 3350077 h 6057772"/>
                  <a:gd name="connsiteX996" fmla="*/ 3446472 w 5351080"/>
                  <a:gd name="connsiteY996" fmla="*/ 3417442 h 6057772"/>
                  <a:gd name="connsiteX997" fmla="*/ 3537522 w 5351080"/>
                  <a:gd name="connsiteY997" fmla="*/ 3464848 h 6057772"/>
                  <a:gd name="connsiteX998" fmla="*/ 3471416 w 5351080"/>
                  <a:gd name="connsiteY998" fmla="*/ 3449878 h 6057772"/>
                  <a:gd name="connsiteX999" fmla="*/ 3351680 w 5351080"/>
                  <a:gd name="connsiteY999" fmla="*/ 3426175 h 6057772"/>
                  <a:gd name="connsiteX1000" fmla="*/ 3266866 w 5351080"/>
                  <a:gd name="connsiteY1000" fmla="*/ 3380017 h 6057772"/>
                  <a:gd name="connsiteX1001" fmla="*/ 3233190 w 5351080"/>
                  <a:gd name="connsiteY1001" fmla="*/ 3363799 h 6057772"/>
                  <a:gd name="connsiteX1002" fmla="*/ 3199514 w 5351080"/>
                  <a:gd name="connsiteY1002" fmla="*/ 3353819 h 6057772"/>
                  <a:gd name="connsiteX1003" fmla="*/ 3097238 w 5351080"/>
                  <a:gd name="connsiteY1003" fmla="*/ 3322631 h 6057772"/>
                  <a:gd name="connsiteX1004" fmla="*/ 3083518 w 5351080"/>
                  <a:gd name="connsiteY1004" fmla="*/ 3333859 h 6057772"/>
                  <a:gd name="connsiteX1005" fmla="*/ 3002446 w 5351080"/>
                  <a:gd name="connsiteY1005" fmla="*/ 3399977 h 6057772"/>
                  <a:gd name="connsiteX1006" fmla="*/ 2961286 w 5351080"/>
                  <a:gd name="connsiteY1006" fmla="*/ 3380017 h 6057772"/>
                  <a:gd name="connsiteX1007" fmla="*/ 2953802 w 5351080"/>
                  <a:gd name="connsiteY1007" fmla="*/ 3323879 h 6057772"/>
                  <a:gd name="connsiteX1008" fmla="*/ 2963780 w 5351080"/>
                  <a:gd name="connsiteY1008" fmla="*/ 3290196 h 6057772"/>
                  <a:gd name="connsiteX1009" fmla="*/ 2931352 w 5351080"/>
                  <a:gd name="connsiteY1009" fmla="*/ 3297681 h 6057772"/>
                  <a:gd name="connsiteX1010" fmla="*/ 2918878 w 5351080"/>
                  <a:gd name="connsiteY1010" fmla="*/ 3296434 h 6057772"/>
                  <a:gd name="connsiteX1011" fmla="*/ 2906406 w 5351080"/>
                  <a:gd name="connsiteY1011" fmla="*/ 3280216 h 6057772"/>
                  <a:gd name="connsiteX1012" fmla="*/ 2888944 w 5351080"/>
                  <a:gd name="connsiteY1012" fmla="*/ 3272731 h 6057772"/>
                  <a:gd name="connsiteX1013" fmla="*/ 2774196 w 5351080"/>
                  <a:gd name="connsiteY1013" fmla="*/ 3272731 h 6057772"/>
                  <a:gd name="connsiteX1014" fmla="*/ 2715574 w 5351080"/>
                  <a:gd name="connsiteY1014" fmla="*/ 3280216 h 6057772"/>
                  <a:gd name="connsiteX1015" fmla="*/ 2614546 w 5351080"/>
                  <a:gd name="connsiteY1015" fmla="*/ 3312651 h 6057772"/>
                  <a:gd name="connsiteX1016" fmla="*/ 2502292 w 5351080"/>
                  <a:gd name="connsiteY1016" fmla="*/ 3291444 h 6057772"/>
                  <a:gd name="connsiteX1017" fmla="*/ 2502292 w 5351080"/>
                  <a:gd name="connsiteY1017" fmla="*/ 3288948 h 6057772"/>
                  <a:gd name="connsiteX1018" fmla="*/ 2462380 w 5351080"/>
                  <a:gd name="connsiteY1018" fmla="*/ 3211603 h 6057772"/>
                  <a:gd name="connsiteX1019" fmla="*/ 2437436 w 5351080"/>
                  <a:gd name="connsiteY1019" fmla="*/ 3197880 h 6057772"/>
                  <a:gd name="connsiteX1020" fmla="*/ 2408748 w 5351080"/>
                  <a:gd name="connsiteY1020" fmla="*/ 3239048 h 6057772"/>
                  <a:gd name="connsiteX1021" fmla="*/ 2383802 w 5351080"/>
                  <a:gd name="connsiteY1021" fmla="*/ 3413700 h 6057772"/>
                  <a:gd name="connsiteX1022" fmla="*/ 2303978 w 5351080"/>
                  <a:gd name="connsiteY1022" fmla="*/ 3427422 h 6057772"/>
                  <a:gd name="connsiteX1023" fmla="*/ 2260324 w 5351080"/>
                  <a:gd name="connsiteY1023" fmla="*/ 3423680 h 6057772"/>
                  <a:gd name="connsiteX1024" fmla="*/ 2245356 w 5351080"/>
                  <a:gd name="connsiteY1024" fmla="*/ 3362552 h 6057772"/>
                  <a:gd name="connsiteX1025" fmla="*/ 2234130 w 5351080"/>
                  <a:gd name="connsiteY1025" fmla="*/ 3341344 h 6057772"/>
                  <a:gd name="connsiteX1026" fmla="*/ 2133102 w 5351080"/>
                  <a:gd name="connsiteY1026" fmla="*/ 3196633 h 6057772"/>
                  <a:gd name="connsiteX1027" fmla="*/ 2138092 w 5351080"/>
                  <a:gd name="connsiteY1027" fmla="*/ 3162950 h 6057772"/>
                  <a:gd name="connsiteX1028" fmla="*/ 2150564 w 5351080"/>
                  <a:gd name="connsiteY1028" fmla="*/ 3119287 h 6057772"/>
                  <a:gd name="connsiteX1029" fmla="*/ 2148070 w 5351080"/>
                  <a:gd name="connsiteY1029" fmla="*/ 3049426 h 6057772"/>
                  <a:gd name="connsiteX1030" fmla="*/ 2131856 w 5351080"/>
                  <a:gd name="connsiteY1030" fmla="*/ 3023228 h 6057772"/>
                  <a:gd name="connsiteX1031" fmla="*/ 2095684 w 5351080"/>
                  <a:gd name="connsiteY1031" fmla="*/ 2978318 h 6057772"/>
                  <a:gd name="connsiteX1032" fmla="*/ 2055772 w 5351080"/>
                  <a:gd name="connsiteY1032" fmla="*/ 2922180 h 6057772"/>
                  <a:gd name="connsiteX1033" fmla="*/ 1995904 w 5351080"/>
                  <a:gd name="connsiteY1033" fmla="*/ 2876022 h 6057772"/>
                  <a:gd name="connsiteX1034" fmla="*/ 2017108 w 5351080"/>
                  <a:gd name="connsiteY1034" fmla="*/ 2802418 h 6057772"/>
                  <a:gd name="connsiteX1035" fmla="*/ 2058266 w 5351080"/>
                  <a:gd name="connsiteY1035" fmla="*/ 2762498 h 6057772"/>
                  <a:gd name="connsiteX1036" fmla="*/ 2037064 w 5351080"/>
                  <a:gd name="connsiteY1036" fmla="*/ 2722578 h 6057772"/>
                  <a:gd name="connsiteX1037" fmla="*/ 1939776 w 5351080"/>
                  <a:gd name="connsiteY1037" fmla="*/ 2697627 h 6057772"/>
                  <a:gd name="connsiteX1038" fmla="*/ 1921068 w 5351080"/>
                  <a:gd name="connsiteY1038" fmla="*/ 2673925 h 6057772"/>
                  <a:gd name="connsiteX1039" fmla="*/ 1958486 w 5351080"/>
                  <a:gd name="connsiteY1039" fmla="*/ 2648974 h 6057772"/>
                  <a:gd name="connsiteX1040" fmla="*/ 2003388 w 5351080"/>
                  <a:gd name="connsiteY1040" fmla="*/ 2647727 h 6057772"/>
                  <a:gd name="connsiteX1041" fmla="*/ 2038310 w 5351080"/>
                  <a:gd name="connsiteY1041" fmla="*/ 2577866 h 6057772"/>
                  <a:gd name="connsiteX1042" fmla="*/ 2065750 w 5351080"/>
                  <a:gd name="connsiteY1042" fmla="*/ 2522975 h 6057772"/>
                  <a:gd name="connsiteX1043" fmla="*/ 2105662 w 5351080"/>
                  <a:gd name="connsiteY1043" fmla="*/ 2511748 h 6057772"/>
                  <a:gd name="connsiteX1044" fmla="*/ 2146822 w 5351080"/>
                  <a:gd name="connsiteY1044" fmla="*/ 2491788 h 6057772"/>
                  <a:gd name="connsiteX1045" fmla="*/ 2192972 w 5351080"/>
                  <a:gd name="connsiteY1045" fmla="*/ 2491788 h 6057772"/>
                  <a:gd name="connsiteX1046" fmla="*/ 2254088 w 5351080"/>
                  <a:gd name="connsiteY1046" fmla="*/ 2631509 h 6057772"/>
                  <a:gd name="connsiteX1047" fmla="*/ 2325182 w 5351080"/>
                  <a:gd name="connsiteY1047" fmla="*/ 2872279 h 6057772"/>
                  <a:gd name="connsiteX1048" fmla="*/ 2361352 w 5351080"/>
                  <a:gd name="connsiteY1048" fmla="*/ 2895982 h 6057772"/>
                  <a:gd name="connsiteX1049" fmla="*/ 2521002 w 5351080"/>
                  <a:gd name="connsiteY1049" fmla="*/ 2818636 h 6057772"/>
                  <a:gd name="connsiteX1050" fmla="*/ 2563408 w 5351080"/>
                  <a:gd name="connsiteY1050" fmla="*/ 2796181 h 6057772"/>
                  <a:gd name="connsiteX1051" fmla="*/ 2593344 w 5351080"/>
                  <a:gd name="connsiteY1051" fmla="*/ 2747528 h 6057772"/>
                  <a:gd name="connsiteX1052" fmla="*/ 2648222 w 5351080"/>
                  <a:gd name="connsiteY1052" fmla="*/ 2596579 h 6057772"/>
                  <a:gd name="connsiteX1053" fmla="*/ 2659448 w 5351080"/>
                  <a:gd name="connsiteY1053" fmla="*/ 2590341 h 6057772"/>
                  <a:gd name="connsiteX1054" fmla="*/ 2777938 w 5351080"/>
                  <a:gd name="connsiteY1054" fmla="*/ 2464342 h 6057772"/>
                  <a:gd name="connsiteX1055" fmla="*/ 2814108 w 5351080"/>
                  <a:gd name="connsiteY1055" fmla="*/ 2404462 h 6057772"/>
                  <a:gd name="connsiteX1056" fmla="*/ 2764218 w 5351080"/>
                  <a:gd name="connsiteY1056" fmla="*/ 2348324 h 6057772"/>
                  <a:gd name="connsiteX1057" fmla="*/ 2730542 w 5351080"/>
                  <a:gd name="connsiteY1057" fmla="*/ 2283453 h 6057772"/>
                  <a:gd name="connsiteX1058" fmla="*/ 2683146 w 5351080"/>
                  <a:gd name="connsiteY1058" fmla="*/ 2216087 h 6057772"/>
                  <a:gd name="connsiteX1059" fmla="*/ 2651964 w 5351080"/>
                  <a:gd name="connsiteY1059" fmla="*/ 2172424 h 6057772"/>
                  <a:gd name="connsiteX1060" fmla="*/ 2656954 w 5351080"/>
                  <a:gd name="connsiteY1060" fmla="*/ 2143732 h 6057772"/>
                  <a:gd name="connsiteX1061" fmla="*/ 2656954 w 5351080"/>
                  <a:gd name="connsiteY1061" fmla="*/ 2110049 h 6057772"/>
                  <a:gd name="connsiteX1062" fmla="*/ 2602074 w 5351080"/>
                  <a:gd name="connsiteY1062" fmla="*/ 2081356 h 6057772"/>
                  <a:gd name="connsiteX1063" fmla="*/ 2671920 w 5351080"/>
                  <a:gd name="connsiteY1063" fmla="*/ 2035198 h 6057772"/>
                  <a:gd name="connsiteX1064" fmla="*/ 2730542 w 5351080"/>
                  <a:gd name="connsiteY1064" fmla="*/ 1965337 h 6057772"/>
                  <a:gd name="connsiteX1065" fmla="*/ 2738026 w 5351080"/>
                  <a:gd name="connsiteY1065" fmla="*/ 1931654 h 6057772"/>
                  <a:gd name="connsiteX1066" fmla="*/ 2748004 w 5351080"/>
                  <a:gd name="connsiteY1066" fmla="*/ 1883001 h 6057772"/>
                  <a:gd name="connsiteX1067" fmla="*/ 2772950 w 5351080"/>
                  <a:gd name="connsiteY1067" fmla="*/ 1863041 h 6057772"/>
                  <a:gd name="connsiteX1068" fmla="*/ 2797894 w 5351080"/>
                  <a:gd name="connsiteY1068" fmla="*/ 1869279 h 6057772"/>
                  <a:gd name="connsiteX1069" fmla="*/ 2834064 w 5351080"/>
                  <a:gd name="connsiteY1069" fmla="*/ 1892981 h 6057772"/>
                  <a:gd name="connsiteX1070" fmla="*/ 2910148 w 5351080"/>
                  <a:gd name="connsiteY1070" fmla="*/ 1889239 h 6057772"/>
                  <a:gd name="connsiteX1071" fmla="*/ 2918878 w 5351080"/>
                  <a:gd name="connsiteY1071" fmla="*/ 1863041 h 6057772"/>
                  <a:gd name="connsiteX1072" fmla="*/ 2927610 w 5351080"/>
                  <a:gd name="connsiteY1072" fmla="*/ 1838091 h 6057772"/>
                  <a:gd name="connsiteX1073" fmla="*/ 2957544 w 5351080"/>
                  <a:gd name="connsiteY1073" fmla="*/ 1846823 h 6057772"/>
                  <a:gd name="connsiteX1074" fmla="*/ 2961286 w 5351080"/>
                  <a:gd name="connsiteY1074" fmla="*/ 1871774 h 6057772"/>
                  <a:gd name="connsiteX1075" fmla="*/ 2955050 w 5351080"/>
                  <a:gd name="connsiteY1075" fmla="*/ 1944129 h 6057772"/>
                  <a:gd name="connsiteX1076" fmla="*/ 2947566 w 5351080"/>
                  <a:gd name="connsiteY1076" fmla="*/ 1966585 h 6057772"/>
                  <a:gd name="connsiteX1077" fmla="*/ 2912642 w 5351080"/>
                  <a:gd name="connsiteY1077" fmla="*/ 2017733 h 6057772"/>
                  <a:gd name="connsiteX1078" fmla="*/ 2916384 w 5351080"/>
                  <a:gd name="connsiteY1078" fmla="*/ 2056406 h 6057772"/>
                  <a:gd name="connsiteX1079" fmla="*/ 2951308 w 5351080"/>
                  <a:gd name="connsiteY1079" fmla="*/ 2048921 h 6057772"/>
                  <a:gd name="connsiteX1080" fmla="*/ 3004940 w 5351080"/>
                  <a:gd name="connsiteY1080" fmla="*/ 1997773 h 6057772"/>
                  <a:gd name="connsiteX1081" fmla="*/ 3012424 w 5351080"/>
                  <a:gd name="connsiteY1081" fmla="*/ 1992782 h 6057772"/>
                  <a:gd name="connsiteX1082" fmla="*/ 3019908 w 5351080"/>
                  <a:gd name="connsiteY1082" fmla="*/ 2005258 h 6057772"/>
                  <a:gd name="connsiteX1083" fmla="*/ 3039864 w 5351080"/>
                  <a:gd name="connsiteY1083" fmla="*/ 2038940 h 6057772"/>
                  <a:gd name="connsiteX1084" fmla="*/ 3057326 w 5351080"/>
                  <a:gd name="connsiteY1084" fmla="*/ 2026465 h 6057772"/>
                  <a:gd name="connsiteX1085" fmla="*/ 3049842 w 5351080"/>
                  <a:gd name="connsiteY1085" fmla="*/ 1986545 h 6057772"/>
                  <a:gd name="connsiteX1086" fmla="*/ 3032380 w 5351080"/>
                  <a:gd name="connsiteY1086" fmla="*/ 1920427 h 6057772"/>
                  <a:gd name="connsiteX1087" fmla="*/ 3053584 w 5351080"/>
                  <a:gd name="connsiteY1087" fmla="*/ 1911694 h 6057772"/>
                  <a:gd name="connsiteX1088" fmla="*/ 3086012 w 5351080"/>
                  <a:gd name="connsiteY1088" fmla="*/ 1894229 h 6057772"/>
                  <a:gd name="connsiteX1089" fmla="*/ 3094744 w 5351080"/>
                  <a:gd name="connsiteY1089" fmla="*/ 1869279 h 6057772"/>
                  <a:gd name="connsiteX1090" fmla="*/ 3119688 w 5351080"/>
                  <a:gd name="connsiteY1090" fmla="*/ 1894229 h 6057772"/>
                  <a:gd name="connsiteX1091" fmla="*/ 3157106 w 5351080"/>
                  <a:gd name="connsiteY1091" fmla="*/ 1920427 h 6057772"/>
                  <a:gd name="connsiteX1092" fmla="*/ 3193276 w 5351080"/>
                  <a:gd name="connsiteY1092" fmla="*/ 1929159 h 6057772"/>
                  <a:gd name="connsiteX1093" fmla="*/ 3234436 w 5351080"/>
                  <a:gd name="connsiteY1093" fmla="*/ 1915437 h 6057772"/>
                  <a:gd name="connsiteX1094" fmla="*/ 3228200 w 5351080"/>
                  <a:gd name="connsiteY1094" fmla="*/ 1876764 h 6057772"/>
                  <a:gd name="connsiteX1095" fmla="*/ 3219470 w 5351080"/>
                  <a:gd name="connsiteY1095" fmla="*/ 1843081 h 6057772"/>
                  <a:gd name="connsiteX1096" fmla="*/ 3228083 w 5351080"/>
                  <a:gd name="connsiteY1096" fmla="*/ 1837174 h 6057772"/>
                  <a:gd name="connsiteX1097" fmla="*/ 2657936 w 5351080"/>
                  <a:gd name="connsiteY1097" fmla="*/ 1109498 h 6057772"/>
                  <a:gd name="connsiteX1098" fmla="*/ 2677918 w 5351080"/>
                  <a:gd name="connsiteY1098" fmla="*/ 1119390 h 6057772"/>
                  <a:gd name="connsiteX1099" fmla="*/ 2670424 w 5351080"/>
                  <a:gd name="connsiteY1099" fmla="*/ 1136700 h 6057772"/>
                  <a:gd name="connsiteX1100" fmla="*/ 2654656 w 5351080"/>
                  <a:gd name="connsiteY1100" fmla="*/ 1150610 h 6057772"/>
                  <a:gd name="connsiteX1101" fmla="*/ 2636236 w 5351080"/>
                  <a:gd name="connsiteY1101" fmla="*/ 1154787 h 6057772"/>
                  <a:gd name="connsiteX1102" fmla="*/ 2636954 w 5351080"/>
                  <a:gd name="connsiteY1102" fmla="*/ 1154934 h 6057772"/>
                  <a:gd name="connsiteX1103" fmla="*/ 2661152 w 5351080"/>
                  <a:gd name="connsiteY1103" fmla="*/ 1182820 h 6057772"/>
                  <a:gd name="connsiteX1104" fmla="*/ 2635706 w 5351080"/>
                  <a:gd name="connsiteY1104" fmla="*/ 1213511 h 6057772"/>
                  <a:gd name="connsiteX1105" fmla="*/ 2590744 w 5351080"/>
                  <a:gd name="connsiteY1105" fmla="*/ 1217250 h 6057772"/>
                  <a:gd name="connsiteX1106" fmla="*/ 2570762 w 5351080"/>
                  <a:gd name="connsiteY1106" fmla="*/ 1225974 h 6057772"/>
                  <a:gd name="connsiteX1107" fmla="*/ 2567016 w 5351080"/>
                  <a:gd name="connsiteY1107" fmla="*/ 1248407 h 6057772"/>
                  <a:gd name="connsiteX1108" fmla="*/ 2549530 w 5351080"/>
                  <a:gd name="connsiteY1108" fmla="*/ 1259624 h 6057772"/>
                  <a:gd name="connsiteX1109" fmla="*/ 2540788 w 5351080"/>
                  <a:gd name="connsiteY1109" fmla="*/ 1238437 h 6057772"/>
                  <a:gd name="connsiteX1110" fmla="*/ 2584500 w 5351080"/>
                  <a:gd name="connsiteY1110" fmla="*/ 1181107 h 6057772"/>
                  <a:gd name="connsiteX1111" fmla="*/ 2599488 w 5351080"/>
                  <a:gd name="connsiteY1111" fmla="*/ 1167397 h 6057772"/>
                  <a:gd name="connsiteX1112" fmla="*/ 2614942 w 5351080"/>
                  <a:gd name="connsiteY1112" fmla="*/ 1150416 h 6057772"/>
                  <a:gd name="connsiteX1113" fmla="*/ 2634210 w 5351080"/>
                  <a:gd name="connsiteY1113" fmla="*/ 1154371 h 6057772"/>
                  <a:gd name="connsiteX1114" fmla="*/ 2634362 w 5351080"/>
                  <a:gd name="connsiteY1114" fmla="*/ 1120317 h 6057772"/>
                  <a:gd name="connsiteX1115" fmla="*/ 2657936 w 5351080"/>
                  <a:gd name="connsiteY1115" fmla="*/ 1109498 h 6057772"/>
                  <a:gd name="connsiteX1116" fmla="*/ 2043690 w 5351080"/>
                  <a:gd name="connsiteY1116" fmla="*/ 1104007 h 6057772"/>
                  <a:gd name="connsiteX1117" fmla="*/ 2061086 w 5351080"/>
                  <a:gd name="connsiteY1117" fmla="*/ 1144982 h 6057772"/>
                  <a:gd name="connsiteX1118" fmla="*/ 2095876 w 5351080"/>
                  <a:gd name="connsiteY1118" fmla="*/ 1233141 h 6057772"/>
                  <a:gd name="connsiteX1119" fmla="*/ 2145576 w 5351080"/>
                  <a:gd name="connsiteY1119" fmla="*/ 1317575 h 6057772"/>
                  <a:gd name="connsiteX1120" fmla="*/ 2151788 w 5351080"/>
                  <a:gd name="connsiteY1120" fmla="*/ 1327509 h 6057772"/>
                  <a:gd name="connsiteX1121" fmla="*/ 2238764 w 5351080"/>
                  <a:gd name="connsiteY1121" fmla="*/ 1380901 h 6057772"/>
                  <a:gd name="connsiteX1122" fmla="*/ 2372954 w 5351080"/>
                  <a:gd name="connsiteY1122" fmla="*/ 1441743 h 6057772"/>
                  <a:gd name="connsiteX1123" fmla="*/ 2416442 w 5351080"/>
                  <a:gd name="connsiteY1123" fmla="*/ 1434293 h 6057772"/>
                  <a:gd name="connsiteX1124" fmla="*/ 2457444 w 5351080"/>
                  <a:gd name="connsiteY1124" fmla="*/ 1389593 h 6057772"/>
                  <a:gd name="connsiteX1125" fmla="*/ 2492234 w 5351080"/>
                  <a:gd name="connsiteY1125" fmla="*/ 1347376 h 6057772"/>
                  <a:gd name="connsiteX1126" fmla="*/ 2570512 w 5351080"/>
                  <a:gd name="connsiteY1126" fmla="*/ 1327509 h 6057772"/>
                  <a:gd name="connsiteX1127" fmla="*/ 2539450 w 5351080"/>
                  <a:gd name="connsiteY1127" fmla="*/ 1388351 h 6057772"/>
                  <a:gd name="connsiteX1128" fmla="*/ 2509630 w 5351080"/>
                  <a:gd name="connsiteY1128" fmla="*/ 1439260 h 6057772"/>
                  <a:gd name="connsiteX1129" fmla="*/ 2490992 w 5351080"/>
                  <a:gd name="connsiteY1129" fmla="*/ 1456643 h 6057772"/>
                  <a:gd name="connsiteX1130" fmla="*/ 2402774 w 5351080"/>
                  <a:gd name="connsiteY1130" fmla="*/ 1569635 h 6057772"/>
                  <a:gd name="connsiteX1131" fmla="*/ 2346862 w 5351080"/>
                  <a:gd name="connsiteY1131" fmla="*/ 1564669 h 6057772"/>
                  <a:gd name="connsiteX1132" fmla="*/ 2319526 w 5351080"/>
                  <a:gd name="connsiteY1132" fmla="*/ 1598194 h 6057772"/>
                  <a:gd name="connsiteX1133" fmla="*/ 2273554 w 5351080"/>
                  <a:gd name="connsiteY1133" fmla="*/ 1611852 h 6057772"/>
                  <a:gd name="connsiteX1134" fmla="*/ 2237520 w 5351080"/>
                  <a:gd name="connsiteY1134" fmla="*/ 1582052 h 6057772"/>
                  <a:gd name="connsiteX1135" fmla="*/ 2211428 w 5351080"/>
                  <a:gd name="connsiteY1135" fmla="*/ 1522452 h 6057772"/>
                  <a:gd name="connsiteX1136" fmla="*/ 2162970 w 5351080"/>
                  <a:gd name="connsiteY1136" fmla="*/ 1531144 h 6057772"/>
                  <a:gd name="connsiteX1137" fmla="*/ 2112028 w 5351080"/>
                  <a:gd name="connsiteY1137" fmla="*/ 1549769 h 6057772"/>
                  <a:gd name="connsiteX1138" fmla="*/ 2075996 w 5351080"/>
                  <a:gd name="connsiteY1138" fmla="*/ 1501343 h 6057772"/>
                  <a:gd name="connsiteX1139" fmla="*/ 2100846 w 5351080"/>
                  <a:gd name="connsiteY1139" fmla="*/ 1402009 h 6057772"/>
                  <a:gd name="connsiteX1140" fmla="*/ 2103330 w 5351080"/>
                  <a:gd name="connsiteY1140" fmla="*/ 1282808 h 6057772"/>
                  <a:gd name="connsiteX1141" fmla="*/ 2080966 w 5351080"/>
                  <a:gd name="connsiteY1141" fmla="*/ 1243075 h 6057772"/>
                  <a:gd name="connsiteX1142" fmla="*/ 2047418 w 5351080"/>
                  <a:gd name="connsiteY1142" fmla="*/ 1138774 h 6057772"/>
                  <a:gd name="connsiteX1143" fmla="*/ 2043690 w 5351080"/>
                  <a:gd name="connsiteY1143" fmla="*/ 1104007 h 6057772"/>
                  <a:gd name="connsiteX1144" fmla="*/ 2439038 w 5351080"/>
                  <a:gd name="connsiteY1144" fmla="*/ 955310 h 6057772"/>
                  <a:gd name="connsiteX1145" fmla="*/ 2448522 w 5351080"/>
                  <a:gd name="connsiteY1145" fmla="*/ 958911 h 6057772"/>
                  <a:gd name="connsiteX1146" fmla="*/ 2502006 w 5351080"/>
                  <a:gd name="connsiteY1146" fmla="*/ 982708 h 6057772"/>
                  <a:gd name="connsiteX1147" fmla="*/ 2575392 w 5351080"/>
                  <a:gd name="connsiteY1147" fmla="*/ 1021533 h 6057772"/>
                  <a:gd name="connsiteX1148" fmla="*/ 2604002 w 5351080"/>
                  <a:gd name="connsiteY1148" fmla="*/ 1056601 h 6057772"/>
                  <a:gd name="connsiteX1149" fmla="*/ 2577880 w 5351080"/>
                  <a:gd name="connsiteY1149" fmla="*/ 1117971 h 6057772"/>
                  <a:gd name="connsiteX1150" fmla="*/ 2549272 w 5351080"/>
                  <a:gd name="connsiteY1150" fmla="*/ 1154292 h 6057772"/>
                  <a:gd name="connsiteX1151" fmla="*/ 2498276 w 5351080"/>
                  <a:gd name="connsiteY1151" fmla="*/ 1251982 h 6057772"/>
                  <a:gd name="connsiteX1152" fmla="*/ 2489568 w 5351080"/>
                  <a:gd name="connsiteY1152" fmla="*/ 1304584 h 6057772"/>
                  <a:gd name="connsiteX1153" fmla="*/ 2465936 w 5351080"/>
                  <a:gd name="connsiteY1153" fmla="*/ 1347167 h 6057772"/>
                  <a:gd name="connsiteX1154" fmla="*/ 2460960 w 5351080"/>
                  <a:gd name="connsiteY1154" fmla="*/ 1355934 h 6057772"/>
                  <a:gd name="connsiteX1155" fmla="*/ 2331602 w 5351080"/>
                  <a:gd name="connsiteY1155" fmla="*/ 1372216 h 6057772"/>
                  <a:gd name="connsiteX1156" fmla="*/ 2302994 w 5351080"/>
                  <a:gd name="connsiteY1156" fmla="*/ 1263254 h 6057772"/>
                  <a:gd name="connsiteX1157" fmla="*/ 2300506 w 5351080"/>
                  <a:gd name="connsiteY1157" fmla="*/ 1241962 h 6057772"/>
                  <a:gd name="connsiteX1158" fmla="*/ 2280604 w 5351080"/>
                  <a:gd name="connsiteY1158" fmla="*/ 1245720 h 6057772"/>
                  <a:gd name="connsiteX1159" fmla="*/ 2249508 w 5351080"/>
                  <a:gd name="connsiteY1159" fmla="*/ 1248225 h 6057772"/>
                  <a:gd name="connsiteX1160" fmla="*/ 2270654 w 5351080"/>
                  <a:gd name="connsiteY1160" fmla="*/ 1214409 h 6057772"/>
                  <a:gd name="connsiteX1161" fmla="*/ 2324138 w 5351080"/>
                  <a:gd name="connsiteY1161" fmla="*/ 1161806 h 6057772"/>
                  <a:gd name="connsiteX1162" fmla="*/ 2335332 w 5351080"/>
                  <a:gd name="connsiteY1162" fmla="*/ 1146777 h 6057772"/>
                  <a:gd name="connsiteX1163" fmla="*/ 2422402 w 5351080"/>
                  <a:gd name="connsiteY1163" fmla="*/ 1069126 h 6057772"/>
                  <a:gd name="connsiteX1164" fmla="*/ 2422402 w 5351080"/>
                  <a:gd name="connsiteY1164" fmla="*/ 1006504 h 6057772"/>
                  <a:gd name="connsiteX1165" fmla="*/ 2418670 w 5351080"/>
                  <a:gd name="connsiteY1165" fmla="*/ 990222 h 6057772"/>
                  <a:gd name="connsiteX1166" fmla="*/ 2432352 w 5351080"/>
                  <a:gd name="connsiteY1166" fmla="*/ 963921 h 6057772"/>
                  <a:gd name="connsiteX1167" fmla="*/ 2439038 w 5351080"/>
                  <a:gd name="connsiteY1167" fmla="*/ 955310 h 6057772"/>
                  <a:gd name="connsiteX1168" fmla="*/ 1834296 w 5351080"/>
                  <a:gd name="connsiteY1168" fmla="*/ 612459 h 6057772"/>
                  <a:gd name="connsiteX1169" fmla="*/ 1833692 w 5351080"/>
                  <a:gd name="connsiteY1169" fmla="*/ 612689 h 6057772"/>
                  <a:gd name="connsiteX1170" fmla="*/ 1833988 w 5351080"/>
                  <a:gd name="connsiteY1170" fmla="*/ 612719 h 6057772"/>
                  <a:gd name="connsiteX1171" fmla="*/ 1945206 w 5351080"/>
                  <a:gd name="connsiteY1171" fmla="*/ 611173 h 6057772"/>
                  <a:gd name="connsiteX1172" fmla="*/ 1944056 w 5351080"/>
                  <a:gd name="connsiteY1172" fmla="*/ 612897 h 6057772"/>
                  <a:gd name="connsiteX1173" fmla="*/ 1943336 w 5351080"/>
                  <a:gd name="connsiteY1173" fmla="*/ 613196 h 6057772"/>
                  <a:gd name="connsiteX1174" fmla="*/ 1941466 w 5351080"/>
                  <a:gd name="connsiteY1174" fmla="*/ 614909 h 6057772"/>
                  <a:gd name="connsiteX1175" fmla="*/ 1933210 w 5351080"/>
                  <a:gd name="connsiteY1175" fmla="*/ 616559 h 6057772"/>
                  <a:gd name="connsiteX1176" fmla="*/ 1942596 w 5351080"/>
                  <a:gd name="connsiteY1176" fmla="*/ 616143 h 6057772"/>
                  <a:gd name="connsiteX1177" fmla="*/ 1942714 w 5351080"/>
                  <a:gd name="connsiteY1177" fmla="*/ 614909 h 6057772"/>
                  <a:gd name="connsiteX1178" fmla="*/ 1944056 w 5351080"/>
                  <a:gd name="connsiteY1178" fmla="*/ 612897 h 6057772"/>
                  <a:gd name="connsiteX1179" fmla="*/ 1945206 w 5351080"/>
                  <a:gd name="connsiteY1179" fmla="*/ 612418 h 6057772"/>
                  <a:gd name="connsiteX1180" fmla="*/ 1945206 w 5351080"/>
                  <a:gd name="connsiteY1180" fmla="*/ 611173 h 6057772"/>
                  <a:gd name="connsiteX1181" fmla="*/ 2362294 w 5351080"/>
                  <a:gd name="connsiteY1181" fmla="*/ 538486 h 6057772"/>
                  <a:gd name="connsiteX1182" fmla="*/ 2345644 w 5351080"/>
                  <a:gd name="connsiteY1182" fmla="*/ 545897 h 6057772"/>
                  <a:gd name="connsiteX1183" fmla="*/ 2329518 w 5351080"/>
                  <a:gd name="connsiteY1183" fmla="*/ 538719 h 6057772"/>
                  <a:gd name="connsiteX1184" fmla="*/ 2336364 w 5351080"/>
                  <a:gd name="connsiteY1184" fmla="*/ 554040 h 6057772"/>
                  <a:gd name="connsiteX1185" fmla="*/ 2354130 w 5351080"/>
                  <a:gd name="connsiteY1185" fmla="*/ 562602 h 6057772"/>
                  <a:gd name="connsiteX1186" fmla="*/ 2362896 w 5351080"/>
                  <a:gd name="connsiteY1186" fmla="*/ 557952 h 6057772"/>
                  <a:gd name="connsiteX1187" fmla="*/ 2360792 w 5351080"/>
                  <a:gd name="connsiteY1187" fmla="*/ 540711 h 6057772"/>
                  <a:gd name="connsiteX1188" fmla="*/ 2655324 w 5351080"/>
                  <a:gd name="connsiteY1188" fmla="*/ 518068 h 6057772"/>
                  <a:gd name="connsiteX1189" fmla="*/ 2680416 w 5351080"/>
                  <a:gd name="connsiteY1189" fmla="*/ 547705 h 6057772"/>
                  <a:gd name="connsiteX1190" fmla="*/ 2637748 w 5351080"/>
                  <a:gd name="connsiteY1190" fmla="*/ 527018 h 6057772"/>
                  <a:gd name="connsiteX1191" fmla="*/ 2655324 w 5351080"/>
                  <a:gd name="connsiteY1191" fmla="*/ 518068 h 6057772"/>
                  <a:gd name="connsiteX1192" fmla="*/ 1849654 w 5351080"/>
                  <a:gd name="connsiteY1192" fmla="*/ 514093 h 6057772"/>
                  <a:gd name="connsiteX1193" fmla="*/ 1847714 w 5351080"/>
                  <a:gd name="connsiteY1193" fmla="*/ 515379 h 6057772"/>
                  <a:gd name="connsiteX1194" fmla="*/ 1848358 w 5351080"/>
                  <a:gd name="connsiteY1194" fmla="*/ 515177 h 6057772"/>
                  <a:gd name="connsiteX1195" fmla="*/ 425192 w 5351080"/>
                  <a:gd name="connsiteY1195" fmla="*/ 497797 h 6057772"/>
                  <a:gd name="connsiteX1196" fmla="*/ 472308 w 5351080"/>
                  <a:gd name="connsiteY1196" fmla="*/ 517785 h 6057772"/>
                  <a:gd name="connsiteX1197" fmla="*/ 524386 w 5351080"/>
                  <a:gd name="connsiteY1197" fmla="*/ 525280 h 6057772"/>
                  <a:gd name="connsiteX1198" fmla="*/ 550426 w 5351080"/>
                  <a:gd name="connsiteY1198" fmla="*/ 534025 h 6057772"/>
                  <a:gd name="connsiteX1199" fmla="*/ 545466 w 5351080"/>
                  <a:gd name="connsiteY1199" fmla="*/ 569004 h 6057772"/>
                  <a:gd name="connsiteX1200" fmla="*/ 546706 w 5351080"/>
                  <a:gd name="connsiteY1200" fmla="*/ 653952 h 6057772"/>
                  <a:gd name="connsiteX1201" fmla="*/ 561584 w 5351080"/>
                  <a:gd name="connsiteY1201" fmla="*/ 721411 h 6057772"/>
                  <a:gd name="connsiteX1202" fmla="*/ 555386 w 5351080"/>
                  <a:gd name="connsiteY1202" fmla="*/ 748894 h 6057772"/>
                  <a:gd name="connsiteX1203" fmla="*/ 552906 w 5351080"/>
                  <a:gd name="connsiteY1203" fmla="*/ 861326 h 6057772"/>
                  <a:gd name="connsiteX1204" fmla="*/ 565770 w 5351080"/>
                  <a:gd name="connsiteY1204" fmla="*/ 892089 h 6057772"/>
                  <a:gd name="connsiteX1205" fmla="*/ 555386 w 5351080"/>
                  <a:gd name="connsiteY1205" fmla="*/ 923788 h 6057772"/>
                  <a:gd name="connsiteX1206" fmla="*/ 523146 w 5351080"/>
                  <a:gd name="connsiteY1206" fmla="*/ 1064953 h 6057772"/>
                  <a:gd name="connsiteX1207" fmla="*/ 498348 w 5351080"/>
                  <a:gd name="connsiteY1207" fmla="*/ 1102430 h 6057772"/>
                  <a:gd name="connsiteX1208" fmla="*/ 423952 w 5351080"/>
                  <a:gd name="connsiteY1208" fmla="*/ 1194874 h 6057772"/>
                  <a:gd name="connsiteX1209" fmla="*/ 397912 w 5351080"/>
                  <a:gd name="connsiteY1209" fmla="*/ 1214862 h 6057772"/>
                  <a:gd name="connsiteX1210" fmla="*/ 349554 w 5351080"/>
                  <a:gd name="connsiteY1210" fmla="*/ 1202369 h 6057772"/>
                  <a:gd name="connsiteX1211" fmla="*/ 347074 w 5351080"/>
                  <a:gd name="connsiteY1211" fmla="*/ 1196123 h 6057772"/>
                  <a:gd name="connsiteX1212" fmla="*/ 318556 w 5351080"/>
                  <a:gd name="connsiteY1212" fmla="*/ 1168640 h 6057772"/>
                  <a:gd name="connsiteX1213" fmla="*/ 294998 w 5351080"/>
                  <a:gd name="connsiteY1213" fmla="*/ 1226105 h 6057772"/>
                  <a:gd name="connsiteX1214" fmla="*/ 302436 w 5351080"/>
                  <a:gd name="connsiteY1214" fmla="*/ 1267330 h 6057772"/>
                  <a:gd name="connsiteX1215" fmla="*/ 306156 w 5351080"/>
                  <a:gd name="connsiteY1215" fmla="*/ 1318549 h 6057772"/>
                  <a:gd name="connsiteX1216" fmla="*/ 302436 w 5351080"/>
                  <a:gd name="connsiteY1216" fmla="*/ 1349780 h 6057772"/>
                  <a:gd name="connsiteX1217" fmla="*/ 283838 w 5351080"/>
                  <a:gd name="connsiteY1217" fmla="*/ 1359774 h 6057772"/>
                  <a:gd name="connsiteX1218" fmla="*/ 273918 w 5351080"/>
                  <a:gd name="connsiteY1218" fmla="*/ 1343534 h 6057772"/>
                  <a:gd name="connsiteX1219" fmla="*/ 271438 w 5351080"/>
                  <a:gd name="connsiteY1219" fmla="*/ 1309804 h 6057772"/>
                  <a:gd name="connsiteX1220" fmla="*/ 246640 w 5351080"/>
                  <a:gd name="connsiteY1220" fmla="*/ 1229853 h 6057772"/>
                  <a:gd name="connsiteX1221" fmla="*/ 231760 w 5351080"/>
                  <a:gd name="connsiteY1221" fmla="*/ 1208615 h 6057772"/>
                  <a:gd name="connsiteX1222" fmla="*/ 203242 w 5351080"/>
                  <a:gd name="connsiteY1222" fmla="*/ 1159895 h 6057772"/>
                  <a:gd name="connsiteX1223" fmla="*/ 179682 w 5351080"/>
                  <a:gd name="connsiteY1223" fmla="*/ 1107427 h 6057772"/>
                  <a:gd name="connsiteX1224" fmla="*/ 148684 w 5351080"/>
                  <a:gd name="connsiteY1224" fmla="*/ 1007487 h 6057772"/>
                  <a:gd name="connsiteX1225" fmla="*/ 127604 w 5351080"/>
                  <a:gd name="connsiteY1225" fmla="*/ 933782 h 6057772"/>
                  <a:gd name="connsiteX1226" fmla="*/ 125124 w 5351080"/>
                  <a:gd name="connsiteY1226" fmla="*/ 770132 h 6057772"/>
                  <a:gd name="connsiteX1227" fmla="*/ 131324 w 5351080"/>
                  <a:gd name="connsiteY1227" fmla="*/ 732654 h 6057772"/>
                  <a:gd name="connsiteX1228" fmla="*/ 182162 w 5351080"/>
                  <a:gd name="connsiteY1228" fmla="*/ 648955 h 6057772"/>
                  <a:gd name="connsiteX1229" fmla="*/ 198282 w 5351080"/>
                  <a:gd name="connsiteY1229" fmla="*/ 638961 h 6057772"/>
                  <a:gd name="connsiteX1230" fmla="*/ 308636 w 5351080"/>
                  <a:gd name="connsiteY1230" fmla="*/ 546517 h 6057772"/>
                  <a:gd name="connsiteX1231" fmla="*/ 425192 w 5351080"/>
                  <a:gd name="connsiteY1231" fmla="*/ 497797 h 6057772"/>
                  <a:gd name="connsiteX1232" fmla="*/ 4288083 w 5351080"/>
                  <a:gd name="connsiteY1232" fmla="*/ 415171 h 6057772"/>
                  <a:gd name="connsiteX1233" fmla="*/ 4334618 w 5351080"/>
                  <a:gd name="connsiteY1233" fmla="*/ 424835 h 6057772"/>
                  <a:gd name="connsiteX1234" fmla="*/ 4388334 w 5351080"/>
                  <a:gd name="connsiteY1234" fmla="*/ 453514 h 6057772"/>
                  <a:gd name="connsiteX1235" fmla="*/ 4418316 w 5351080"/>
                  <a:gd name="connsiteY1235" fmla="*/ 498402 h 6057772"/>
                  <a:gd name="connsiteX1236" fmla="*/ 4460790 w 5351080"/>
                  <a:gd name="connsiteY1236" fmla="*/ 520846 h 6057772"/>
                  <a:gd name="connsiteX1237" fmla="*/ 4584464 w 5351080"/>
                  <a:gd name="connsiteY1237" fmla="*/ 512118 h 6057772"/>
                  <a:gd name="connsiteX1238" fmla="*/ 4624440 w 5351080"/>
                  <a:gd name="connsiteY1238" fmla="*/ 505884 h 6057772"/>
                  <a:gd name="connsiteX1239" fmla="*/ 4690648 w 5351080"/>
                  <a:gd name="connsiteY1239" fmla="*/ 559500 h 6057772"/>
                  <a:gd name="connsiteX1240" fmla="*/ 4660668 w 5351080"/>
                  <a:gd name="connsiteY1240" fmla="*/ 648031 h 6057772"/>
                  <a:gd name="connsiteX1241" fmla="*/ 4668162 w 5351080"/>
                  <a:gd name="connsiteY1241" fmla="*/ 692919 h 6057772"/>
                  <a:gd name="connsiteX1242" fmla="*/ 4616944 w 5351080"/>
                  <a:gd name="connsiteY1242" fmla="*/ 725339 h 6057772"/>
                  <a:gd name="connsiteX1243" fmla="*/ 4603202 w 5351080"/>
                  <a:gd name="connsiteY1243" fmla="*/ 722845 h 6057772"/>
                  <a:gd name="connsiteX1244" fmla="*/ 4566974 w 5351080"/>
                  <a:gd name="connsiteY1244" fmla="*/ 727833 h 6057772"/>
                  <a:gd name="connsiteX1245" fmla="*/ 4598206 w 5351080"/>
                  <a:gd name="connsiteY1245" fmla="*/ 797659 h 6057772"/>
                  <a:gd name="connsiteX1246" fmla="*/ 4609448 w 5351080"/>
                  <a:gd name="connsiteY1246" fmla="*/ 791425 h 6057772"/>
                  <a:gd name="connsiteX1247" fmla="*/ 4626938 w 5351080"/>
                  <a:gd name="connsiteY1247" fmla="*/ 785190 h 6057772"/>
                  <a:gd name="connsiteX1248" fmla="*/ 4626938 w 5351080"/>
                  <a:gd name="connsiteY1248" fmla="*/ 812622 h 6057772"/>
                  <a:gd name="connsiteX1249" fmla="*/ 4606950 w 5351080"/>
                  <a:gd name="connsiteY1249" fmla="*/ 811375 h 6057772"/>
                  <a:gd name="connsiteX1250" fmla="*/ 4578218 w 5351080"/>
                  <a:gd name="connsiteY1250" fmla="*/ 805141 h 6057772"/>
                  <a:gd name="connsiteX1251" fmla="*/ 4558230 w 5351080"/>
                  <a:gd name="connsiteY1251" fmla="*/ 791425 h 6057772"/>
                  <a:gd name="connsiteX1252" fmla="*/ 4524502 w 5351080"/>
                  <a:gd name="connsiteY1252" fmla="*/ 770227 h 6057772"/>
                  <a:gd name="connsiteX1253" fmla="*/ 4499516 w 5351080"/>
                  <a:gd name="connsiteY1253" fmla="*/ 754018 h 6057772"/>
                  <a:gd name="connsiteX1254" fmla="*/ 4515756 w 5351080"/>
                  <a:gd name="connsiteY1254" fmla="*/ 732820 h 6057772"/>
                  <a:gd name="connsiteX1255" fmla="*/ 4559480 w 5351080"/>
                  <a:gd name="connsiteY1255" fmla="*/ 675463 h 6057772"/>
                  <a:gd name="connsiteX1256" fmla="*/ 4544488 w 5351080"/>
                  <a:gd name="connsiteY1256" fmla="*/ 669228 h 6057772"/>
                  <a:gd name="connsiteX1257" fmla="*/ 4442052 w 5351080"/>
                  <a:gd name="connsiteY1257" fmla="*/ 714117 h 6057772"/>
                  <a:gd name="connsiteX1258" fmla="*/ 4432058 w 5351080"/>
                  <a:gd name="connsiteY1258" fmla="*/ 727833 h 6057772"/>
                  <a:gd name="connsiteX1259" fmla="*/ 4407074 w 5351080"/>
                  <a:gd name="connsiteY1259" fmla="*/ 752771 h 6057772"/>
                  <a:gd name="connsiteX1260" fmla="*/ 4387086 w 5351080"/>
                  <a:gd name="connsiteY1260" fmla="*/ 763993 h 6057772"/>
                  <a:gd name="connsiteX1261" fmla="*/ 4400828 w 5351080"/>
                  <a:gd name="connsiteY1261" fmla="*/ 780203 h 6057772"/>
                  <a:gd name="connsiteX1262" fmla="*/ 4504514 w 5351080"/>
                  <a:gd name="connsiteY1262" fmla="*/ 842548 h 6057772"/>
                  <a:gd name="connsiteX1263" fmla="*/ 4523252 w 5351080"/>
                  <a:gd name="connsiteY1263" fmla="*/ 911128 h 6057772"/>
                  <a:gd name="connsiteX1264" fmla="*/ 4528248 w 5351080"/>
                  <a:gd name="connsiteY1264" fmla="*/ 957263 h 6057772"/>
                  <a:gd name="connsiteX1265" fmla="*/ 4563228 w 5351080"/>
                  <a:gd name="connsiteY1265" fmla="*/ 1070732 h 6057772"/>
                  <a:gd name="connsiteX1266" fmla="*/ 4539492 w 5351080"/>
                  <a:gd name="connsiteY1266" fmla="*/ 1136817 h 6057772"/>
                  <a:gd name="connsiteX1267" fmla="*/ 4533246 w 5351080"/>
                  <a:gd name="connsiteY1267" fmla="*/ 1195422 h 6057772"/>
                  <a:gd name="connsiteX1268" fmla="*/ 4522002 w 5351080"/>
                  <a:gd name="connsiteY1268" fmla="*/ 1272730 h 6057772"/>
                  <a:gd name="connsiteX1269" fmla="*/ 4498268 w 5351080"/>
                  <a:gd name="connsiteY1269" fmla="*/ 1401161 h 6057772"/>
                  <a:gd name="connsiteX1270" fmla="*/ 4525750 w 5351080"/>
                  <a:gd name="connsiteY1270" fmla="*/ 1412384 h 6057772"/>
                  <a:gd name="connsiteX1271" fmla="*/ 4581966 w 5351080"/>
                  <a:gd name="connsiteY1271" fmla="*/ 1407396 h 6057772"/>
                  <a:gd name="connsiteX1272" fmla="*/ 4628188 w 5351080"/>
                  <a:gd name="connsiteY1272" fmla="*/ 1431087 h 6057772"/>
                  <a:gd name="connsiteX1273" fmla="*/ 4674408 w 5351080"/>
                  <a:gd name="connsiteY1273" fmla="*/ 1448544 h 6057772"/>
                  <a:gd name="connsiteX1274" fmla="*/ 4705640 w 5351080"/>
                  <a:gd name="connsiteY1274" fmla="*/ 1459766 h 6057772"/>
                  <a:gd name="connsiteX1275" fmla="*/ 4680656 w 5351080"/>
                  <a:gd name="connsiteY1275" fmla="*/ 1484704 h 6057772"/>
                  <a:gd name="connsiteX1276" fmla="*/ 4589462 w 5351080"/>
                  <a:gd name="connsiteY1276" fmla="*/ 1555778 h 6057772"/>
                  <a:gd name="connsiteX1277" fmla="*/ 4566974 w 5351080"/>
                  <a:gd name="connsiteY1277" fmla="*/ 1643061 h 6057772"/>
                  <a:gd name="connsiteX1278" fmla="*/ 4611948 w 5351080"/>
                  <a:gd name="connsiteY1278" fmla="*/ 1681715 h 6057772"/>
                  <a:gd name="connsiteX1279" fmla="*/ 4654422 w 5351080"/>
                  <a:gd name="connsiteY1279" fmla="*/ 1696678 h 6057772"/>
                  <a:gd name="connsiteX1280" fmla="*/ 4661916 w 5351080"/>
                  <a:gd name="connsiteY1280" fmla="*/ 1636826 h 6057772"/>
                  <a:gd name="connsiteX1281" fmla="*/ 4681904 w 5351080"/>
                  <a:gd name="connsiteY1281" fmla="*/ 1636826 h 6057772"/>
                  <a:gd name="connsiteX1282" fmla="*/ 4684402 w 5351080"/>
                  <a:gd name="connsiteY1282" fmla="*/ 1654283 h 6057772"/>
                  <a:gd name="connsiteX1283" fmla="*/ 4681904 w 5351080"/>
                  <a:gd name="connsiteY1283" fmla="*/ 1714135 h 6057772"/>
                  <a:gd name="connsiteX1284" fmla="*/ 4674408 w 5351080"/>
                  <a:gd name="connsiteY1284" fmla="*/ 1746554 h 6057772"/>
                  <a:gd name="connsiteX1285" fmla="*/ 4641928 w 5351080"/>
                  <a:gd name="connsiteY1285" fmla="*/ 1739073 h 6057772"/>
                  <a:gd name="connsiteX1286" fmla="*/ 4586962 w 5351080"/>
                  <a:gd name="connsiteY1286" fmla="*/ 1717875 h 6057772"/>
                  <a:gd name="connsiteX1287" fmla="*/ 4568224 w 5351080"/>
                  <a:gd name="connsiteY1287" fmla="*/ 1711641 h 6057772"/>
                  <a:gd name="connsiteX1288" fmla="*/ 4513258 w 5351080"/>
                  <a:gd name="connsiteY1288" fmla="*/ 1704159 h 6057772"/>
                  <a:gd name="connsiteX1289" fmla="*/ 4453296 w 5351080"/>
                  <a:gd name="connsiteY1289" fmla="*/ 1767751 h 6057772"/>
                  <a:gd name="connsiteX1290" fmla="*/ 4410822 w 5351080"/>
                  <a:gd name="connsiteY1290" fmla="*/ 1817628 h 6057772"/>
                  <a:gd name="connsiteX1291" fmla="*/ 4367098 w 5351080"/>
                  <a:gd name="connsiteY1291" fmla="*/ 1810146 h 6057772"/>
                  <a:gd name="connsiteX1292" fmla="*/ 4366296 w 5351080"/>
                  <a:gd name="connsiteY1292" fmla="*/ 1808607 h 6057772"/>
                  <a:gd name="connsiteX1293" fmla="*/ 4330314 w 5351080"/>
                  <a:gd name="connsiteY1293" fmla="*/ 1818043 h 6057772"/>
                  <a:gd name="connsiteX1294" fmla="*/ 4239968 w 5351080"/>
                  <a:gd name="connsiteY1294" fmla="*/ 1900994 h 6057772"/>
                  <a:gd name="connsiteX1295" fmla="*/ 4221328 w 5351080"/>
                  <a:gd name="connsiteY1295" fmla="*/ 1912290 h 6057772"/>
                  <a:gd name="connsiteX1296" fmla="*/ 4202688 w 5351080"/>
                  <a:gd name="connsiteY1296" fmla="*/ 1895974 h 6057772"/>
                  <a:gd name="connsiteX1297" fmla="*/ 4198960 w 5351080"/>
                  <a:gd name="connsiteY1297" fmla="*/ 1865853 h 6057772"/>
                  <a:gd name="connsiteX1298" fmla="*/ 4186534 w 5351080"/>
                  <a:gd name="connsiteY1298" fmla="*/ 1848282 h 6057772"/>
                  <a:gd name="connsiteX1299" fmla="*/ 4167894 w 5351080"/>
                  <a:gd name="connsiteY1299" fmla="*/ 1859577 h 6057772"/>
                  <a:gd name="connsiteX1300" fmla="*/ 4128128 w 5351080"/>
                  <a:gd name="connsiteY1300" fmla="*/ 1857067 h 6057772"/>
                  <a:gd name="connsiteX1301" fmla="*/ 4069722 w 5351080"/>
                  <a:gd name="connsiteY1301" fmla="*/ 1843261 h 6057772"/>
                  <a:gd name="connsiteX1302" fmla="*/ 4051082 w 5351080"/>
                  <a:gd name="connsiteY1302" fmla="*/ 1853302 h 6057772"/>
                  <a:gd name="connsiteX1303" fmla="*/ 3995162 w 5351080"/>
                  <a:gd name="connsiteY1303" fmla="*/ 1931116 h 6057772"/>
                  <a:gd name="connsiteX1304" fmla="*/ 3957882 w 5351080"/>
                  <a:gd name="connsiteY1304" fmla="*/ 1909780 h 6057772"/>
                  <a:gd name="connsiteX1305" fmla="*/ 3884564 w 5351080"/>
                  <a:gd name="connsiteY1305" fmla="*/ 1902249 h 6057772"/>
                  <a:gd name="connsiteX1306" fmla="*/ 3837342 w 5351080"/>
                  <a:gd name="connsiteY1306" fmla="*/ 1903504 h 6057772"/>
                  <a:gd name="connsiteX1307" fmla="*/ 3822430 w 5351080"/>
                  <a:gd name="connsiteY1307" fmla="*/ 1947432 h 6057772"/>
                  <a:gd name="connsiteX1308" fmla="*/ 3812490 w 5351080"/>
                  <a:gd name="connsiteY1308" fmla="*/ 1959982 h 6057772"/>
                  <a:gd name="connsiteX1309" fmla="*/ 3798820 w 5351080"/>
                  <a:gd name="connsiteY1309" fmla="*/ 1943666 h 6057772"/>
                  <a:gd name="connsiteX1310" fmla="*/ 3788878 w 5351080"/>
                  <a:gd name="connsiteY1310" fmla="*/ 1892209 h 6057772"/>
                  <a:gd name="connsiteX1311" fmla="*/ 3752840 w 5351080"/>
                  <a:gd name="connsiteY1311" fmla="*/ 1863342 h 6057772"/>
                  <a:gd name="connsiteX1312" fmla="*/ 3720532 w 5351080"/>
                  <a:gd name="connsiteY1312" fmla="*/ 1864597 h 6057772"/>
                  <a:gd name="connsiteX1313" fmla="*/ 3723016 w 5351080"/>
                  <a:gd name="connsiteY1313" fmla="*/ 1889699 h 6057772"/>
                  <a:gd name="connsiteX1314" fmla="*/ 3720532 w 5351080"/>
                  <a:gd name="connsiteY1314" fmla="*/ 1907270 h 6057772"/>
                  <a:gd name="connsiteX1315" fmla="*/ 3706862 w 5351080"/>
                  <a:gd name="connsiteY1315" fmla="*/ 1894719 h 6057772"/>
                  <a:gd name="connsiteX1316" fmla="*/ 3673310 w 5351080"/>
                  <a:gd name="connsiteY1316" fmla="*/ 1889699 h 6057772"/>
                  <a:gd name="connsiteX1317" fmla="*/ 3631060 w 5351080"/>
                  <a:gd name="connsiteY1317" fmla="*/ 1893464 h 6057772"/>
                  <a:gd name="connsiteX1318" fmla="*/ 3612418 w 5351080"/>
                  <a:gd name="connsiteY1318" fmla="*/ 1874638 h 6057772"/>
                  <a:gd name="connsiteX1319" fmla="*/ 3562712 w 5351080"/>
                  <a:gd name="connsiteY1319" fmla="*/ 1867108 h 6057772"/>
                  <a:gd name="connsiteX1320" fmla="*/ 3527918 w 5351080"/>
                  <a:gd name="connsiteY1320" fmla="*/ 1873383 h 6057772"/>
                  <a:gd name="connsiteX1321" fmla="*/ 3582594 w 5351080"/>
                  <a:gd name="connsiteY1321" fmla="*/ 1838241 h 6057772"/>
                  <a:gd name="connsiteX1322" fmla="*/ 3609934 w 5351080"/>
                  <a:gd name="connsiteY1322" fmla="*/ 1844517 h 6057772"/>
                  <a:gd name="connsiteX1323" fmla="*/ 3655912 w 5351080"/>
                  <a:gd name="connsiteY1323" fmla="*/ 1853302 h 6057772"/>
                  <a:gd name="connsiteX1324" fmla="*/ 3771482 w 5351080"/>
                  <a:gd name="connsiteY1324" fmla="*/ 1849537 h 6057772"/>
                  <a:gd name="connsiteX1325" fmla="*/ 3811246 w 5351080"/>
                  <a:gd name="connsiteY1325" fmla="*/ 1844517 h 6057772"/>
                  <a:gd name="connsiteX1326" fmla="*/ 3877108 w 5351080"/>
                  <a:gd name="connsiteY1326" fmla="*/ 1853302 h 6057772"/>
                  <a:gd name="connsiteX1327" fmla="*/ 3904446 w 5351080"/>
                  <a:gd name="connsiteY1327" fmla="*/ 1872128 h 6057772"/>
                  <a:gd name="connsiteX1328" fmla="*/ 3921844 w 5351080"/>
                  <a:gd name="connsiteY1328" fmla="*/ 1842006 h 6057772"/>
                  <a:gd name="connsiteX1329" fmla="*/ 3983978 w 5351080"/>
                  <a:gd name="connsiteY1329" fmla="*/ 1776743 h 6057772"/>
                  <a:gd name="connsiteX1330" fmla="*/ 4007588 w 5351080"/>
                  <a:gd name="connsiteY1330" fmla="*/ 1783018 h 6057772"/>
                  <a:gd name="connsiteX1331" fmla="*/ 4062266 w 5351080"/>
                  <a:gd name="connsiteY1331" fmla="*/ 1800589 h 6057772"/>
                  <a:gd name="connsiteX1332" fmla="*/ 4082150 w 5351080"/>
                  <a:gd name="connsiteY1332" fmla="*/ 1801844 h 6057772"/>
                  <a:gd name="connsiteX1333" fmla="*/ 4162922 w 5351080"/>
                  <a:gd name="connsiteY1333" fmla="*/ 1771723 h 6057772"/>
                  <a:gd name="connsiteX1334" fmla="*/ 4187776 w 5351080"/>
                  <a:gd name="connsiteY1334" fmla="*/ 1764193 h 6057772"/>
                  <a:gd name="connsiteX1335" fmla="*/ 4205174 w 5351080"/>
                  <a:gd name="connsiteY1335" fmla="*/ 1788039 h 6057772"/>
                  <a:gd name="connsiteX1336" fmla="*/ 4215116 w 5351080"/>
                  <a:gd name="connsiteY1336" fmla="*/ 1864597 h 6057772"/>
                  <a:gd name="connsiteX1337" fmla="*/ 4223814 w 5351080"/>
                  <a:gd name="connsiteY1337" fmla="*/ 1877148 h 6057772"/>
                  <a:gd name="connsiteX1338" fmla="*/ 4236240 w 5351080"/>
                  <a:gd name="connsiteY1338" fmla="*/ 1868363 h 6057772"/>
                  <a:gd name="connsiteX1339" fmla="*/ 4264822 w 5351080"/>
                  <a:gd name="connsiteY1339" fmla="*/ 1813140 h 6057772"/>
                  <a:gd name="connsiteX1340" fmla="*/ 4330004 w 5351080"/>
                  <a:gd name="connsiteY1340" fmla="*/ 1774665 h 6057772"/>
                  <a:gd name="connsiteX1341" fmla="*/ 4350844 w 5351080"/>
                  <a:gd name="connsiteY1341" fmla="*/ 1778827 h 6057772"/>
                  <a:gd name="connsiteX1342" fmla="*/ 4348828 w 5351080"/>
                  <a:gd name="connsiteY1342" fmla="*/ 1755595 h 6057772"/>
                  <a:gd name="connsiteX1343" fmla="*/ 4342114 w 5351080"/>
                  <a:gd name="connsiteY1343" fmla="*/ 1734085 h 6057772"/>
                  <a:gd name="connsiteX1344" fmla="*/ 4280900 w 5351080"/>
                  <a:gd name="connsiteY1344" fmla="*/ 1725357 h 6057772"/>
                  <a:gd name="connsiteX1345" fmla="*/ 4237178 w 5351080"/>
                  <a:gd name="connsiteY1345" fmla="*/ 1734085 h 6057772"/>
                  <a:gd name="connsiteX1346" fmla="*/ 4205948 w 5351080"/>
                  <a:gd name="connsiteY1346" fmla="*/ 1726604 h 6057772"/>
                  <a:gd name="connsiteX1347" fmla="*/ 4132242 w 5351080"/>
                  <a:gd name="connsiteY1347" fmla="*/ 1717875 h 6057772"/>
                  <a:gd name="connsiteX1348" fmla="*/ 4125996 w 5351080"/>
                  <a:gd name="connsiteY1348" fmla="*/ 1716628 h 6057772"/>
                  <a:gd name="connsiteX1349" fmla="*/ 3996076 w 5351080"/>
                  <a:gd name="connsiteY1349" fmla="*/ 1707900 h 6057772"/>
                  <a:gd name="connsiteX1350" fmla="*/ 3881146 w 5351080"/>
                  <a:gd name="connsiteY1350" fmla="*/ 1704159 h 6057772"/>
                  <a:gd name="connsiteX1351" fmla="*/ 3822432 w 5351080"/>
                  <a:gd name="connsiteY1351" fmla="*/ 1562012 h 6057772"/>
                  <a:gd name="connsiteX1352" fmla="*/ 3843670 w 5351080"/>
                  <a:gd name="connsiteY1352" fmla="*/ 1499667 h 6057772"/>
                  <a:gd name="connsiteX1353" fmla="*/ 3898636 w 5351080"/>
                  <a:gd name="connsiteY1353" fmla="*/ 1382458 h 6057772"/>
                  <a:gd name="connsiteX1354" fmla="*/ 3866156 w 5351080"/>
                  <a:gd name="connsiteY1354" fmla="*/ 1335075 h 6057772"/>
                  <a:gd name="connsiteX1355" fmla="*/ 3856162 w 5351080"/>
                  <a:gd name="connsiteY1355" fmla="*/ 1355026 h 6057772"/>
                  <a:gd name="connsiteX1356" fmla="*/ 3823682 w 5351080"/>
                  <a:gd name="connsiteY1356" fmla="*/ 1444803 h 6057772"/>
                  <a:gd name="connsiteX1357" fmla="*/ 3796198 w 5351080"/>
                  <a:gd name="connsiteY1357" fmla="*/ 1447297 h 6057772"/>
                  <a:gd name="connsiteX1358" fmla="*/ 3784956 w 5351080"/>
                  <a:gd name="connsiteY1358" fmla="*/ 1414877 h 6057772"/>
                  <a:gd name="connsiteX1359" fmla="*/ 3827430 w 5351080"/>
                  <a:gd name="connsiteY1359" fmla="*/ 1383705 h 6057772"/>
                  <a:gd name="connsiteX1360" fmla="*/ 3838672 w 5351080"/>
                  <a:gd name="connsiteY1360" fmla="*/ 1368742 h 6057772"/>
                  <a:gd name="connsiteX1361" fmla="*/ 3784956 w 5351080"/>
                  <a:gd name="connsiteY1361" fmla="*/ 1335075 h 6057772"/>
                  <a:gd name="connsiteX1362" fmla="*/ 3758722 w 5351080"/>
                  <a:gd name="connsiteY1362" fmla="*/ 1322606 h 6057772"/>
                  <a:gd name="connsiteX1363" fmla="*/ 3788704 w 5351080"/>
                  <a:gd name="connsiteY1363" fmla="*/ 1307643 h 6057772"/>
                  <a:gd name="connsiteX1364" fmla="*/ 3872402 w 5351080"/>
                  <a:gd name="connsiteY1364" fmla="*/ 1320113 h 6057772"/>
                  <a:gd name="connsiteX1365" fmla="*/ 4019812 w 5351080"/>
                  <a:gd name="connsiteY1365" fmla="*/ 1250286 h 6057772"/>
                  <a:gd name="connsiteX1366" fmla="*/ 4031054 w 5351080"/>
                  <a:gd name="connsiteY1366" fmla="*/ 1231582 h 6057772"/>
                  <a:gd name="connsiteX1367" fmla="*/ 4041048 w 5351080"/>
                  <a:gd name="connsiteY1367" fmla="*/ 1249039 h 6057772"/>
                  <a:gd name="connsiteX1368" fmla="*/ 4073528 w 5351080"/>
                  <a:gd name="connsiteY1368" fmla="*/ 1355026 h 6057772"/>
                  <a:gd name="connsiteX1369" fmla="*/ 4092266 w 5351080"/>
                  <a:gd name="connsiteY1369" fmla="*/ 1372483 h 6057772"/>
                  <a:gd name="connsiteX1370" fmla="*/ 4137240 w 5351080"/>
                  <a:gd name="connsiteY1370" fmla="*/ 1355026 h 6057772"/>
                  <a:gd name="connsiteX1371" fmla="*/ 4121000 w 5351080"/>
                  <a:gd name="connsiteY1371" fmla="*/ 1328841 h 6057772"/>
                  <a:gd name="connsiteX1372" fmla="*/ 4118500 w 5351080"/>
                  <a:gd name="connsiteY1372" fmla="*/ 1295174 h 6057772"/>
                  <a:gd name="connsiteX1373" fmla="*/ 4137240 w 5351080"/>
                  <a:gd name="connsiteY1373" fmla="*/ 1264002 h 6057772"/>
                  <a:gd name="connsiteX1374" fmla="*/ 4098514 w 5351080"/>
                  <a:gd name="connsiteY1374" fmla="*/ 1235323 h 6057772"/>
                  <a:gd name="connsiteX1375" fmla="*/ 4084772 w 5351080"/>
                  <a:gd name="connsiteY1375" fmla="*/ 1211632 h 6057772"/>
                  <a:gd name="connsiteX1376" fmla="*/ 4129744 w 5351080"/>
                  <a:gd name="connsiteY1376" fmla="*/ 1086941 h 6057772"/>
                  <a:gd name="connsiteX1377" fmla="*/ 4168470 w 5351080"/>
                  <a:gd name="connsiteY1377" fmla="*/ 1063250 h 6057772"/>
                  <a:gd name="connsiteX1378" fmla="*/ 4258414 w 5351080"/>
                  <a:gd name="connsiteY1378" fmla="*/ 1037065 h 6057772"/>
                  <a:gd name="connsiteX1379" fmla="*/ 4300888 w 5351080"/>
                  <a:gd name="connsiteY1379" fmla="*/ 1049534 h 6057772"/>
                  <a:gd name="connsiteX1380" fmla="*/ 4364600 w 5351080"/>
                  <a:gd name="connsiteY1380" fmla="*/ 1054522 h 6057772"/>
                  <a:gd name="connsiteX1381" fmla="*/ 4369596 w 5351080"/>
                  <a:gd name="connsiteY1381" fmla="*/ 1050781 h 6057772"/>
                  <a:gd name="connsiteX1382" fmla="*/ 4404574 w 5351080"/>
                  <a:gd name="connsiteY1382" fmla="*/ 984695 h 6057772"/>
                  <a:gd name="connsiteX1383" fmla="*/ 4383338 w 5351080"/>
                  <a:gd name="connsiteY1383" fmla="*/ 956016 h 6057772"/>
                  <a:gd name="connsiteX1384" fmla="*/ 4377092 w 5351080"/>
                  <a:gd name="connsiteY1384" fmla="*/ 953522 h 6057772"/>
                  <a:gd name="connsiteX1385" fmla="*/ 4358354 w 5351080"/>
                  <a:gd name="connsiteY1385" fmla="*/ 908634 h 6057772"/>
                  <a:gd name="connsiteX1386" fmla="*/ 4369596 w 5351080"/>
                  <a:gd name="connsiteY1386" fmla="*/ 891177 h 6057772"/>
                  <a:gd name="connsiteX1387" fmla="*/ 4402076 w 5351080"/>
                  <a:gd name="connsiteY1387" fmla="*/ 917362 h 6057772"/>
                  <a:gd name="connsiteX1388" fmla="*/ 4432058 w 5351080"/>
                  <a:gd name="connsiteY1388" fmla="*/ 861251 h 6057772"/>
                  <a:gd name="connsiteX1389" fmla="*/ 4384588 w 5351080"/>
                  <a:gd name="connsiteY1389" fmla="*/ 805141 h 6057772"/>
                  <a:gd name="connsiteX1390" fmla="*/ 4229682 w 5351080"/>
                  <a:gd name="connsiteY1390" fmla="*/ 739055 h 6057772"/>
                  <a:gd name="connsiteX1391" fmla="*/ 4192206 w 5351080"/>
                  <a:gd name="connsiteY1391" fmla="*/ 699154 h 6057772"/>
                  <a:gd name="connsiteX1392" fmla="*/ 4165972 w 5351080"/>
                  <a:gd name="connsiteY1392" fmla="*/ 654265 h 6057772"/>
                  <a:gd name="connsiteX1393" fmla="*/ 4159726 w 5351080"/>
                  <a:gd name="connsiteY1393" fmla="*/ 589426 h 6057772"/>
                  <a:gd name="connsiteX1394" fmla="*/ 4223436 w 5351080"/>
                  <a:gd name="connsiteY1394" fmla="*/ 565735 h 6057772"/>
                  <a:gd name="connsiteX1395" fmla="*/ 4264660 w 5351080"/>
                  <a:gd name="connsiteY1395" fmla="*/ 548278 h 6057772"/>
                  <a:gd name="connsiteX1396" fmla="*/ 4297140 w 5351080"/>
                  <a:gd name="connsiteY1396" fmla="*/ 509624 h 6057772"/>
                  <a:gd name="connsiteX1397" fmla="*/ 4292144 w 5351080"/>
                  <a:gd name="connsiteY1397" fmla="*/ 490921 h 6057772"/>
                  <a:gd name="connsiteX1398" fmla="*/ 4254668 w 5351080"/>
                  <a:gd name="connsiteY1398" fmla="*/ 437304 h 6057772"/>
                  <a:gd name="connsiteX1399" fmla="*/ 4288083 w 5351080"/>
                  <a:gd name="connsiteY1399" fmla="*/ 415171 h 6057772"/>
                  <a:gd name="connsiteX1400" fmla="*/ 2084839 w 5351080"/>
                  <a:gd name="connsiteY1400" fmla="*/ 414244 h 6057772"/>
                  <a:gd name="connsiteX1401" fmla="*/ 2069878 w 5351080"/>
                  <a:gd name="connsiteY1401" fmla="*/ 426854 h 6057772"/>
                  <a:gd name="connsiteX1402" fmla="*/ 2081098 w 5351080"/>
                  <a:gd name="connsiteY1402" fmla="*/ 461726 h 6057772"/>
                  <a:gd name="connsiteX1403" fmla="*/ 2099800 w 5351080"/>
                  <a:gd name="connsiteY1403" fmla="*/ 467952 h 6057772"/>
                  <a:gd name="connsiteX1404" fmla="*/ 2123488 w 5351080"/>
                  <a:gd name="connsiteY1404" fmla="*/ 496596 h 6057772"/>
                  <a:gd name="connsiteX1405" fmla="*/ 2102292 w 5351080"/>
                  <a:gd name="connsiteY1405" fmla="*/ 522750 h 6057772"/>
                  <a:gd name="connsiteX1406" fmla="*/ 2059904 w 5351080"/>
                  <a:gd name="connsiteY1406" fmla="*/ 557621 h 6057772"/>
                  <a:gd name="connsiteX1407" fmla="*/ 2028736 w 5351080"/>
                  <a:gd name="connsiteY1407" fmla="*/ 575056 h 6057772"/>
                  <a:gd name="connsiteX1408" fmla="*/ 2013776 w 5351080"/>
                  <a:gd name="connsiteY1408" fmla="*/ 609927 h 6057772"/>
                  <a:gd name="connsiteX1409" fmla="*/ 2041204 w 5351080"/>
                  <a:gd name="connsiteY1409" fmla="*/ 609927 h 6057772"/>
                  <a:gd name="connsiteX1410" fmla="*/ 2129720 w 5351080"/>
                  <a:gd name="connsiteY1410" fmla="*/ 550148 h 6057772"/>
                  <a:gd name="connsiteX1411" fmla="*/ 2180836 w 5351080"/>
                  <a:gd name="connsiteY1411" fmla="*/ 532713 h 6057772"/>
                  <a:gd name="connsiteX1412" fmla="*/ 2248158 w 5351080"/>
                  <a:gd name="connsiteY1412" fmla="*/ 492860 h 6057772"/>
                  <a:gd name="connsiteX1413" fmla="*/ 2249110 w 5351080"/>
                  <a:gd name="connsiteY1413" fmla="*/ 493305 h 6057772"/>
                  <a:gd name="connsiteX1414" fmla="*/ 2243006 w 5351080"/>
                  <a:gd name="connsiteY1414" fmla="*/ 479854 h 6057772"/>
                  <a:gd name="connsiteX1415" fmla="*/ 2242376 w 5351080"/>
                  <a:gd name="connsiteY1415" fmla="*/ 479171 h 6057772"/>
                  <a:gd name="connsiteX1416" fmla="*/ 2196420 w 5351080"/>
                  <a:gd name="connsiteY1416" fmla="*/ 479317 h 6057772"/>
                  <a:gd name="connsiteX1417" fmla="*/ 2147174 w 5351080"/>
                  <a:gd name="connsiteY1417" fmla="*/ 472934 h 6057772"/>
                  <a:gd name="connsiteX1418" fmla="*/ 2123488 w 5351080"/>
                  <a:gd name="connsiteY1418" fmla="*/ 448026 h 6057772"/>
                  <a:gd name="connsiteX1419" fmla="*/ 2103540 w 5351080"/>
                  <a:gd name="connsiteY1419" fmla="*/ 419382 h 6057772"/>
                  <a:gd name="connsiteX1420" fmla="*/ 2084839 w 5351080"/>
                  <a:gd name="connsiteY1420" fmla="*/ 414244 h 6057772"/>
                  <a:gd name="connsiteX1421" fmla="*/ 2012692 w 5351080"/>
                  <a:gd name="connsiteY1421" fmla="*/ 282969 h 6057772"/>
                  <a:gd name="connsiteX1422" fmla="*/ 2026532 w 5351080"/>
                  <a:gd name="connsiteY1422" fmla="*/ 309137 h 6057772"/>
                  <a:gd name="connsiteX1423" fmla="*/ 2041462 w 5351080"/>
                  <a:gd name="connsiteY1423" fmla="*/ 321598 h 6057772"/>
                  <a:gd name="connsiteX1424" fmla="*/ 2073808 w 5351080"/>
                  <a:gd name="connsiteY1424" fmla="*/ 324090 h 6057772"/>
                  <a:gd name="connsiteX1425" fmla="*/ 2124816 w 5351080"/>
                  <a:gd name="connsiteY1425" fmla="*/ 322844 h 6057772"/>
                  <a:gd name="connsiteX1426" fmla="*/ 2180800 w 5351080"/>
                  <a:gd name="connsiteY1426" fmla="*/ 304152 h 6057772"/>
                  <a:gd name="connsiteX1427" fmla="*/ 2262912 w 5351080"/>
                  <a:gd name="connsiteY1427" fmla="*/ 299168 h 6057772"/>
                  <a:gd name="connsiteX1428" fmla="*/ 2284062 w 5351080"/>
                  <a:gd name="connsiteY1428" fmla="*/ 306644 h 6057772"/>
                  <a:gd name="connsiteX1429" fmla="*/ 2347510 w 5351080"/>
                  <a:gd name="connsiteY1429" fmla="*/ 329074 h 6057772"/>
                  <a:gd name="connsiteX1430" fmla="*/ 2388566 w 5351080"/>
                  <a:gd name="connsiteY1430" fmla="*/ 363966 h 6057772"/>
                  <a:gd name="connsiteX1431" fmla="*/ 2435840 w 5351080"/>
                  <a:gd name="connsiteY1431" fmla="*/ 363966 h 6057772"/>
                  <a:gd name="connsiteX1432" fmla="*/ 2485604 w 5351080"/>
                  <a:gd name="connsiteY1432" fmla="*/ 356488 h 6057772"/>
                  <a:gd name="connsiteX1433" fmla="*/ 2575180 w 5351080"/>
                  <a:gd name="connsiteY1433" fmla="*/ 393873 h 6057772"/>
                  <a:gd name="connsiteX1434" fmla="*/ 2592598 w 5351080"/>
                  <a:gd name="connsiteY1434" fmla="*/ 420041 h 6057772"/>
                  <a:gd name="connsiteX1435" fmla="*/ 2568960 w 5351080"/>
                  <a:gd name="connsiteY1435" fmla="*/ 504776 h 6057772"/>
                  <a:gd name="connsiteX1436" fmla="*/ 2583888 w 5351080"/>
                  <a:gd name="connsiteY1436" fmla="*/ 555866 h 6057772"/>
                  <a:gd name="connsiteX1437" fmla="*/ 2619968 w 5351080"/>
                  <a:gd name="connsiteY1437" fmla="*/ 545897 h 6057772"/>
                  <a:gd name="connsiteX1438" fmla="*/ 2619968 w 5351080"/>
                  <a:gd name="connsiteY1438" fmla="*/ 573311 h 6057772"/>
                  <a:gd name="connsiteX1439" fmla="*/ 2615590 w 5351080"/>
                  <a:gd name="connsiteY1439" fmla="*/ 580534 h 6057772"/>
                  <a:gd name="connsiteX1440" fmla="*/ 2619872 w 5351080"/>
                  <a:gd name="connsiteY1440" fmla="*/ 576478 h 6057772"/>
                  <a:gd name="connsiteX1441" fmla="*/ 2624798 w 5351080"/>
                  <a:gd name="connsiteY1441" fmla="*/ 598999 h 6057772"/>
                  <a:gd name="connsiteX1442" fmla="*/ 2600166 w 5351080"/>
                  <a:gd name="connsiteY1442" fmla="*/ 601206 h 6057772"/>
                  <a:gd name="connsiteX1443" fmla="*/ 2560752 w 5351080"/>
                  <a:gd name="connsiteY1443" fmla="*/ 594141 h 6057772"/>
                  <a:gd name="connsiteX1444" fmla="*/ 2573330 w 5351080"/>
                  <a:gd name="connsiteY1444" fmla="*/ 593798 h 6057772"/>
                  <a:gd name="connsiteX1445" fmla="*/ 2560250 w 5351080"/>
                  <a:gd name="connsiteY1445" fmla="*/ 592003 h 6057772"/>
                  <a:gd name="connsiteX1446" fmla="*/ 2556720 w 5351080"/>
                  <a:gd name="connsiteY1446" fmla="*/ 592003 h 6057772"/>
                  <a:gd name="connsiteX1447" fmla="*/ 2547214 w 5351080"/>
                  <a:gd name="connsiteY1447" fmla="*/ 603545 h 6057772"/>
                  <a:gd name="connsiteX1448" fmla="*/ 2532410 w 5351080"/>
                  <a:gd name="connsiteY1448" fmla="*/ 607437 h 6057772"/>
                  <a:gd name="connsiteX1449" fmla="*/ 2523750 w 5351080"/>
                  <a:gd name="connsiteY1449" fmla="*/ 607563 h 6057772"/>
                  <a:gd name="connsiteX1450" fmla="*/ 2520066 w 5351080"/>
                  <a:gd name="connsiteY1450" fmla="*/ 613519 h 6057772"/>
                  <a:gd name="connsiteX1451" fmla="*/ 2510522 w 5351080"/>
                  <a:gd name="connsiteY1451" fmla="*/ 615629 h 6057772"/>
                  <a:gd name="connsiteX1452" fmla="*/ 2497284 w 5351080"/>
                  <a:gd name="connsiteY1452" fmla="*/ 614918 h 6057772"/>
                  <a:gd name="connsiteX1453" fmla="*/ 2492514 w 5351080"/>
                  <a:gd name="connsiteY1453" fmla="*/ 617400 h 6057772"/>
                  <a:gd name="connsiteX1454" fmla="*/ 2458854 w 5351080"/>
                  <a:gd name="connsiteY1454" fmla="*/ 665970 h 6057772"/>
                  <a:gd name="connsiteX1455" fmla="*/ 2427686 w 5351080"/>
                  <a:gd name="connsiteY1455" fmla="*/ 697105 h 6057772"/>
                  <a:gd name="connsiteX1456" fmla="*/ 2386544 w 5351080"/>
                  <a:gd name="connsiteY1456" fmla="*/ 680915 h 6057772"/>
                  <a:gd name="connsiteX1457" fmla="*/ 2309248 w 5351080"/>
                  <a:gd name="connsiteY1457" fmla="*/ 642308 h 6057772"/>
                  <a:gd name="connsiteX1458" fmla="*/ 2261872 w 5351080"/>
                  <a:gd name="connsiteY1458" fmla="*/ 679669 h 6057772"/>
                  <a:gd name="connsiteX1459" fmla="*/ 2204524 w 5351080"/>
                  <a:gd name="connsiteY1459" fmla="*/ 739448 h 6057772"/>
                  <a:gd name="connsiteX1460" fmla="*/ 2201610 w 5351080"/>
                  <a:gd name="connsiteY1460" fmla="*/ 739732 h 6057772"/>
                  <a:gd name="connsiteX1461" fmla="*/ 2170184 w 5351080"/>
                  <a:gd name="connsiteY1461" fmla="*/ 768803 h 6057772"/>
                  <a:gd name="connsiteX1462" fmla="*/ 2139738 w 5351080"/>
                  <a:gd name="connsiteY1462" fmla="*/ 784158 h 6057772"/>
                  <a:gd name="connsiteX1463" fmla="*/ 2108074 w 5351080"/>
                  <a:gd name="connsiteY1463" fmla="*/ 786637 h 6057772"/>
                  <a:gd name="connsiteX1464" fmla="*/ 2104786 w 5351080"/>
                  <a:gd name="connsiteY1464" fmla="*/ 788019 h 6057772"/>
                  <a:gd name="connsiteX1465" fmla="*/ 2033724 w 5351080"/>
                  <a:gd name="connsiteY1465" fmla="*/ 812927 h 6057772"/>
                  <a:gd name="connsiteX1466" fmla="*/ 1981362 w 5351080"/>
                  <a:gd name="connsiteY1466" fmla="*/ 810436 h 6057772"/>
                  <a:gd name="connsiteX1467" fmla="*/ 1931492 w 5351080"/>
                  <a:gd name="connsiteY1467" fmla="*/ 779301 h 6057772"/>
                  <a:gd name="connsiteX1468" fmla="*/ 1929000 w 5351080"/>
                  <a:gd name="connsiteY1468" fmla="*/ 718277 h 6057772"/>
                  <a:gd name="connsiteX1469" fmla="*/ 1934766 w 5351080"/>
                  <a:gd name="connsiteY1469" fmla="*/ 697728 h 6057772"/>
                  <a:gd name="connsiteX1470" fmla="*/ 1934114 w 5351080"/>
                  <a:gd name="connsiteY1470" fmla="*/ 680561 h 6057772"/>
                  <a:gd name="connsiteX1471" fmla="*/ 1913140 w 5351080"/>
                  <a:gd name="connsiteY1471" fmla="*/ 674762 h 6057772"/>
                  <a:gd name="connsiteX1472" fmla="*/ 1831552 w 5351080"/>
                  <a:gd name="connsiteY1472" fmla="*/ 692620 h 6057772"/>
                  <a:gd name="connsiteX1473" fmla="*/ 1810342 w 5351080"/>
                  <a:gd name="connsiteY1473" fmla="*/ 693877 h 6057772"/>
                  <a:gd name="connsiteX1474" fmla="*/ 1775406 w 5351080"/>
                  <a:gd name="connsiteY1474" fmla="*/ 711480 h 6057772"/>
                  <a:gd name="connsiteX1475" fmla="*/ 1752948 w 5351080"/>
                  <a:gd name="connsiteY1475" fmla="*/ 712737 h 6057772"/>
                  <a:gd name="connsiteX1476" fmla="*/ 1705534 w 5351080"/>
                  <a:gd name="connsiteY1476" fmla="*/ 649870 h 6057772"/>
                  <a:gd name="connsiteX1477" fmla="*/ 1694306 w 5351080"/>
                  <a:gd name="connsiteY1477" fmla="*/ 639811 h 6057772"/>
                  <a:gd name="connsiteX1478" fmla="*/ 1621938 w 5351080"/>
                  <a:gd name="connsiteY1478" fmla="*/ 649870 h 6057772"/>
                  <a:gd name="connsiteX1479" fmla="*/ 1601936 w 5351080"/>
                  <a:gd name="connsiteY1479" fmla="*/ 658180 h 6057772"/>
                  <a:gd name="connsiteX1480" fmla="*/ 1602340 w 5351080"/>
                  <a:gd name="connsiteY1480" fmla="*/ 659861 h 6057772"/>
                  <a:gd name="connsiteX1481" fmla="*/ 1603606 w 5351080"/>
                  <a:gd name="connsiteY1481" fmla="*/ 659743 h 6057772"/>
                  <a:gd name="connsiteX1482" fmla="*/ 1614828 w 5351080"/>
                  <a:gd name="connsiteY1482" fmla="*/ 674688 h 6057772"/>
                  <a:gd name="connsiteX1483" fmla="*/ 1684644 w 5351080"/>
                  <a:gd name="connsiteY1483" fmla="*/ 754393 h 6057772"/>
                  <a:gd name="connsiteX1484" fmla="*/ 1826768 w 5351080"/>
                  <a:gd name="connsiteY1484" fmla="*/ 783037 h 6057772"/>
                  <a:gd name="connsiteX1485" fmla="*/ 1840482 w 5351080"/>
                  <a:gd name="connsiteY1485" fmla="*/ 790510 h 6057772"/>
                  <a:gd name="connsiteX1486" fmla="*/ 1907806 w 5351080"/>
                  <a:gd name="connsiteY1486" fmla="*/ 824135 h 6057772"/>
                  <a:gd name="connsiteX1487" fmla="*/ 1958920 w 5351080"/>
                  <a:gd name="connsiteY1487" fmla="*/ 845307 h 6057772"/>
                  <a:gd name="connsiteX1488" fmla="*/ 2066138 w 5351080"/>
                  <a:gd name="connsiteY1488" fmla="*/ 893877 h 6057772"/>
                  <a:gd name="connsiteX1489" fmla="*/ 2099800 w 5351080"/>
                  <a:gd name="connsiteY1489" fmla="*/ 917540 h 6057772"/>
                  <a:gd name="connsiteX1490" fmla="*/ 2074866 w 5351080"/>
                  <a:gd name="connsiteY1490" fmla="*/ 947429 h 6057772"/>
                  <a:gd name="connsiteX1491" fmla="*/ 2026244 w 5351080"/>
                  <a:gd name="connsiteY1491" fmla="*/ 977319 h 6057772"/>
                  <a:gd name="connsiteX1492" fmla="*/ 2021256 w 5351080"/>
                  <a:gd name="connsiteY1492" fmla="*/ 981055 h 6057772"/>
                  <a:gd name="connsiteX1493" fmla="*/ 1935234 w 5351080"/>
                  <a:gd name="connsiteY1493" fmla="*/ 968601 h 6057772"/>
                  <a:gd name="connsiteX1494" fmla="*/ 1935234 w 5351080"/>
                  <a:gd name="connsiteY1494" fmla="*/ 942448 h 6057772"/>
                  <a:gd name="connsiteX1495" fmla="*/ 1915286 w 5351080"/>
                  <a:gd name="connsiteY1495" fmla="*/ 873951 h 6057772"/>
                  <a:gd name="connsiteX1496" fmla="*/ 1869158 w 5351080"/>
                  <a:gd name="connsiteY1496" fmla="*/ 854025 h 6057772"/>
                  <a:gd name="connsiteX1497" fmla="*/ 1855444 w 5351080"/>
                  <a:gd name="connsiteY1497" fmla="*/ 866479 h 6057772"/>
                  <a:gd name="connsiteX1498" fmla="*/ 1882872 w 5351080"/>
                  <a:gd name="connsiteY1498" fmla="*/ 910068 h 6057772"/>
                  <a:gd name="connsiteX1499" fmla="*/ 1926506 w 5351080"/>
                  <a:gd name="connsiteY1499" fmla="*/ 989773 h 6057772"/>
                  <a:gd name="connsiteX1500" fmla="*/ 1897832 w 5351080"/>
                  <a:gd name="connsiteY1500" fmla="*/ 1030871 h 6057772"/>
                  <a:gd name="connsiteX1501" fmla="*/ 1842976 w 5351080"/>
                  <a:gd name="connsiteY1501" fmla="*/ 1079441 h 6057772"/>
                  <a:gd name="connsiteX1502" fmla="*/ 1808068 w 5351080"/>
                  <a:gd name="connsiteY1502" fmla="*/ 1236361 h 6057772"/>
                  <a:gd name="connsiteX1503" fmla="*/ 1732018 w 5351080"/>
                  <a:gd name="connsiteY1503" fmla="*/ 1302367 h 6057772"/>
                  <a:gd name="connsiteX1504" fmla="*/ 1632282 w 5351080"/>
                  <a:gd name="connsiteY1504" fmla="*/ 1328520 h 6057772"/>
                  <a:gd name="connsiteX1505" fmla="*/ 1572440 w 5351080"/>
                  <a:gd name="connsiteY1505" fmla="*/ 1304857 h 6057772"/>
                  <a:gd name="connsiteX1506" fmla="*/ 1501376 w 5351080"/>
                  <a:gd name="connsiteY1506" fmla="*/ 1160392 h 6057772"/>
                  <a:gd name="connsiteX1507" fmla="*/ 1480182 w 5351080"/>
                  <a:gd name="connsiteY1507" fmla="*/ 1144202 h 6057772"/>
                  <a:gd name="connsiteX1508" fmla="*/ 1502624 w 5351080"/>
                  <a:gd name="connsiteY1508" fmla="*/ 1167864 h 6057772"/>
                  <a:gd name="connsiteX1509" fmla="*/ 1496390 w 5351080"/>
                  <a:gd name="connsiteY1509" fmla="*/ 1201490 h 6057772"/>
                  <a:gd name="connsiteX1510" fmla="*/ 1491402 w 5351080"/>
                  <a:gd name="connsiteY1510" fmla="*/ 1228888 h 6057772"/>
                  <a:gd name="connsiteX1511" fmla="*/ 1497636 w 5351080"/>
                  <a:gd name="connsiteY1511" fmla="*/ 1309839 h 6057772"/>
                  <a:gd name="connsiteX1512" fmla="*/ 1468962 w 5351080"/>
                  <a:gd name="connsiteY1512" fmla="*/ 1337238 h 6057772"/>
                  <a:gd name="connsiteX1513" fmla="*/ 1440288 w 5351080"/>
                  <a:gd name="connsiteY1513" fmla="*/ 1349692 h 6057772"/>
                  <a:gd name="connsiteX1514" fmla="*/ 1446520 w 5351080"/>
                  <a:gd name="connsiteY1514" fmla="*/ 1384563 h 6057772"/>
                  <a:gd name="connsiteX1515" fmla="*/ 1463974 w 5351080"/>
                  <a:gd name="connsiteY1515" fmla="*/ 1411961 h 6057772"/>
                  <a:gd name="connsiteX1516" fmla="*/ 1449014 w 5351080"/>
                  <a:gd name="connsiteY1516" fmla="*/ 1476722 h 6057772"/>
                  <a:gd name="connsiteX1517" fmla="*/ 1478936 w 5351080"/>
                  <a:gd name="connsiteY1517" fmla="*/ 1501630 h 6057772"/>
                  <a:gd name="connsiteX1518" fmla="*/ 1452754 w 5351080"/>
                  <a:gd name="connsiteY1518" fmla="*/ 1532765 h 6057772"/>
                  <a:gd name="connsiteX1519" fmla="*/ 1396652 w 5351080"/>
                  <a:gd name="connsiteY1519" fmla="*/ 1540237 h 6057772"/>
                  <a:gd name="connsiteX1520" fmla="*/ 1374212 w 5351080"/>
                  <a:gd name="connsiteY1520" fmla="*/ 1558918 h 6057772"/>
                  <a:gd name="connsiteX1521" fmla="*/ 1401640 w 5351080"/>
                  <a:gd name="connsiteY1521" fmla="*/ 1567636 h 6057772"/>
                  <a:gd name="connsiteX1522" fmla="*/ 1430314 w 5351080"/>
                  <a:gd name="connsiteY1522" fmla="*/ 1577599 h 6057772"/>
                  <a:gd name="connsiteX1523" fmla="*/ 1411612 w 5351080"/>
                  <a:gd name="connsiteY1523" fmla="*/ 1604998 h 6057772"/>
                  <a:gd name="connsiteX1524" fmla="*/ 1340550 w 5351080"/>
                  <a:gd name="connsiteY1524" fmla="*/ 1642359 h 6057772"/>
                  <a:gd name="connsiteX1525" fmla="*/ 1289434 w 5351080"/>
                  <a:gd name="connsiteY1525" fmla="*/ 1631151 h 6057772"/>
                  <a:gd name="connsiteX1526" fmla="*/ 1328084 w 5351080"/>
                  <a:gd name="connsiteY1526" fmla="*/ 1659795 h 6057772"/>
                  <a:gd name="connsiteX1527" fmla="*/ 1348030 w 5351080"/>
                  <a:gd name="connsiteY1527" fmla="*/ 1656059 h 6057772"/>
                  <a:gd name="connsiteX1528" fmla="*/ 1369224 w 5351080"/>
                  <a:gd name="connsiteY1528" fmla="*/ 1667267 h 6057772"/>
                  <a:gd name="connsiteX1529" fmla="*/ 1343044 w 5351080"/>
                  <a:gd name="connsiteY1529" fmla="*/ 1725801 h 6057772"/>
                  <a:gd name="connsiteX1530" fmla="*/ 1309382 w 5351080"/>
                  <a:gd name="connsiteY1530" fmla="*/ 1732028 h 6057772"/>
                  <a:gd name="connsiteX1531" fmla="*/ 1294422 w 5351080"/>
                  <a:gd name="connsiteY1531" fmla="*/ 1718328 h 6057772"/>
                  <a:gd name="connsiteX1532" fmla="*/ 1212138 w 5351080"/>
                  <a:gd name="connsiteY1532" fmla="*/ 1744482 h 6057772"/>
                  <a:gd name="connsiteX1533" fmla="*/ 1167256 w 5351080"/>
                  <a:gd name="connsiteY1533" fmla="*/ 1760672 h 6057772"/>
                  <a:gd name="connsiteX1534" fmla="*/ 1107414 w 5351080"/>
                  <a:gd name="connsiteY1534" fmla="*/ 1750709 h 6057772"/>
                  <a:gd name="connsiteX1535" fmla="*/ 1122376 w 5351080"/>
                  <a:gd name="connsiteY1535" fmla="*/ 1771880 h 6057772"/>
                  <a:gd name="connsiteX1536" fmla="*/ 1129856 w 5351080"/>
                  <a:gd name="connsiteY1536" fmla="*/ 1862794 h 6057772"/>
                  <a:gd name="connsiteX1537" fmla="*/ 1133596 w 5351080"/>
                  <a:gd name="connsiteY1537" fmla="*/ 1905138 h 6057772"/>
                  <a:gd name="connsiteX1538" fmla="*/ 1169750 w 5351080"/>
                  <a:gd name="connsiteY1538" fmla="*/ 1920082 h 6057772"/>
                  <a:gd name="connsiteX1539" fmla="*/ 1185958 w 5351080"/>
                  <a:gd name="connsiteY1539" fmla="*/ 1916346 h 6057772"/>
                  <a:gd name="connsiteX1540" fmla="*/ 1219618 w 5351080"/>
                  <a:gd name="connsiteY1540" fmla="*/ 1932536 h 6057772"/>
                  <a:gd name="connsiteX1541" fmla="*/ 1215878 w 5351080"/>
                  <a:gd name="connsiteY1541" fmla="*/ 1962426 h 6057772"/>
                  <a:gd name="connsiteX1542" fmla="*/ 1200918 w 5351080"/>
                  <a:gd name="connsiteY1542" fmla="*/ 1991070 h 6057772"/>
                  <a:gd name="connsiteX1543" fmla="*/ 1163516 w 5351080"/>
                  <a:gd name="connsiteY1543" fmla="*/ 2034659 h 6057772"/>
                  <a:gd name="connsiteX1544" fmla="*/ 1114894 w 5351080"/>
                  <a:gd name="connsiteY1544" fmla="*/ 2070775 h 6057772"/>
                  <a:gd name="connsiteX1545" fmla="*/ 1118634 w 5351080"/>
                  <a:gd name="connsiteY1545" fmla="*/ 2098174 h 6057772"/>
                  <a:gd name="connsiteX1546" fmla="*/ 1147310 w 5351080"/>
                  <a:gd name="connsiteY1546" fmla="*/ 2147990 h 6057772"/>
                  <a:gd name="connsiteX1547" fmla="*/ 1183464 w 5351080"/>
                  <a:gd name="connsiteY1547" fmla="*/ 2189088 h 6057772"/>
                  <a:gd name="connsiteX1548" fmla="*/ 1199672 w 5351080"/>
                  <a:gd name="connsiteY1548" fmla="*/ 2037149 h 6057772"/>
                  <a:gd name="connsiteX1549" fmla="*/ 1224606 w 5351080"/>
                  <a:gd name="connsiteY1549" fmla="*/ 2012242 h 6057772"/>
                  <a:gd name="connsiteX1550" fmla="*/ 1232086 w 5351080"/>
                  <a:gd name="connsiteY1550" fmla="*/ 2045867 h 6057772"/>
                  <a:gd name="connsiteX1551" fmla="*/ 1248294 w 5351080"/>
                  <a:gd name="connsiteY1551" fmla="*/ 2124327 h 6057772"/>
                  <a:gd name="connsiteX1552" fmla="*/ 1220866 w 5351080"/>
                  <a:gd name="connsiteY1552" fmla="*/ 2238903 h 6057772"/>
                  <a:gd name="connsiteX1553" fmla="*/ 1197178 w 5351080"/>
                  <a:gd name="connsiteY1553" fmla="*/ 2301173 h 6057772"/>
                  <a:gd name="connsiteX1554" fmla="*/ 1213386 w 5351080"/>
                  <a:gd name="connsiteY1554" fmla="*/ 2398314 h 6057772"/>
                  <a:gd name="connsiteX1555" fmla="*/ 1223358 w 5351080"/>
                  <a:gd name="connsiteY1555" fmla="*/ 2433185 h 6057772"/>
                  <a:gd name="connsiteX1556" fmla="*/ 1248294 w 5351080"/>
                  <a:gd name="connsiteY1556" fmla="*/ 2502927 h 6057772"/>
                  <a:gd name="connsiteX1557" fmla="*/ 1265748 w 5351080"/>
                  <a:gd name="connsiteY1557" fmla="*/ 2534062 h 6057772"/>
                  <a:gd name="connsiteX1558" fmla="*/ 1345538 w 5351080"/>
                  <a:gd name="connsiteY1558" fmla="*/ 2581387 h 6057772"/>
                  <a:gd name="connsiteX1559" fmla="*/ 1375458 w 5351080"/>
                  <a:gd name="connsiteY1559" fmla="*/ 2605049 h 6057772"/>
                  <a:gd name="connsiteX1560" fmla="*/ 1470208 w 5351080"/>
                  <a:gd name="connsiteY1560" fmla="*/ 2681018 h 6057772"/>
                  <a:gd name="connsiteX1561" fmla="*/ 1503870 w 5351080"/>
                  <a:gd name="connsiteY1561" fmla="*/ 2744533 h 6057772"/>
                  <a:gd name="connsiteX1562" fmla="*/ 1457742 w 5351080"/>
                  <a:gd name="connsiteY1562" fmla="*/ 2788122 h 6057772"/>
                  <a:gd name="connsiteX1563" fmla="*/ 1419094 w 5351080"/>
                  <a:gd name="connsiteY1563" fmla="*/ 2805558 h 6057772"/>
                  <a:gd name="connsiteX1564" fmla="*/ 1409120 w 5351080"/>
                  <a:gd name="connsiteY1564" fmla="*/ 2831711 h 6057772"/>
                  <a:gd name="connsiteX1565" fmla="*/ 1409120 w 5351080"/>
                  <a:gd name="connsiteY1565" fmla="*/ 2916398 h 6057772"/>
                  <a:gd name="connsiteX1566" fmla="*/ 1419094 w 5351080"/>
                  <a:gd name="connsiteY1566" fmla="*/ 2947533 h 6057772"/>
                  <a:gd name="connsiteX1567" fmla="*/ 1445274 w 5351080"/>
                  <a:gd name="connsiteY1567" fmla="*/ 2918889 h 6057772"/>
                  <a:gd name="connsiteX1568" fmla="*/ 1501376 w 5351080"/>
                  <a:gd name="connsiteY1568" fmla="*/ 2862846 h 6057772"/>
                  <a:gd name="connsiteX1569" fmla="*/ 1522570 w 5351080"/>
                  <a:gd name="connsiteY1569" fmla="*/ 2892735 h 6057772"/>
                  <a:gd name="connsiteX1570" fmla="*/ 1530050 w 5351080"/>
                  <a:gd name="connsiteY1570" fmla="*/ 2918889 h 6057772"/>
                  <a:gd name="connsiteX1571" fmla="*/ 1535038 w 5351080"/>
                  <a:gd name="connsiteY1571" fmla="*/ 2922625 h 6057772"/>
                  <a:gd name="connsiteX1572" fmla="*/ 1568698 w 5351080"/>
                  <a:gd name="connsiteY1572" fmla="*/ 3018520 h 6057772"/>
                  <a:gd name="connsiteX1573" fmla="*/ 1568698 w 5351080"/>
                  <a:gd name="connsiteY1573" fmla="*/ 3038447 h 6057772"/>
                  <a:gd name="connsiteX1574" fmla="*/ 1538778 w 5351080"/>
                  <a:gd name="connsiteY1574" fmla="*/ 3070827 h 6057772"/>
                  <a:gd name="connsiteX1575" fmla="*/ 1367978 w 5351080"/>
                  <a:gd name="connsiteY1575" fmla="*/ 3055882 h 6057772"/>
                  <a:gd name="connsiteX1576" fmla="*/ 1343044 w 5351080"/>
                  <a:gd name="connsiteY1576" fmla="*/ 3042183 h 6057772"/>
                  <a:gd name="connsiteX1577" fmla="*/ 1323096 w 5351080"/>
                  <a:gd name="connsiteY1577" fmla="*/ 3033465 h 6057772"/>
                  <a:gd name="connsiteX1578" fmla="*/ 1313122 w 5351080"/>
                  <a:gd name="connsiteY1578" fmla="*/ 3055882 h 6057772"/>
                  <a:gd name="connsiteX1579" fmla="*/ 1318110 w 5351080"/>
                  <a:gd name="connsiteY1579" fmla="*/ 3084526 h 6057772"/>
                  <a:gd name="connsiteX1580" fmla="*/ 1275722 w 5351080"/>
                  <a:gd name="connsiteY1580" fmla="*/ 3116906 h 6057772"/>
                  <a:gd name="connsiteX1581" fmla="*/ 1195932 w 5351080"/>
                  <a:gd name="connsiteY1581" fmla="*/ 3087017 h 6057772"/>
                  <a:gd name="connsiteX1582" fmla="*/ 1144816 w 5351080"/>
                  <a:gd name="connsiteY1582" fmla="*/ 3103207 h 6057772"/>
                  <a:gd name="connsiteX1583" fmla="*/ 1108662 w 5351080"/>
                  <a:gd name="connsiteY1583" fmla="*/ 3155514 h 6057772"/>
                  <a:gd name="connsiteX1584" fmla="*/ 1094948 w 5351080"/>
                  <a:gd name="connsiteY1584" fmla="*/ 3181667 h 6057772"/>
                  <a:gd name="connsiteX1585" fmla="*/ 1028872 w 5351080"/>
                  <a:gd name="connsiteY1585" fmla="*/ 3270090 h 6057772"/>
                  <a:gd name="connsiteX1586" fmla="*/ 1073754 w 5351080"/>
                  <a:gd name="connsiteY1586" fmla="*/ 3275071 h 6057772"/>
                  <a:gd name="connsiteX1587" fmla="*/ 1121128 w 5351080"/>
                  <a:gd name="connsiteY1587" fmla="*/ 3275071 h 6057772"/>
                  <a:gd name="connsiteX1588" fmla="*/ 1187204 w 5351080"/>
                  <a:gd name="connsiteY1588" fmla="*/ 3273826 h 6057772"/>
                  <a:gd name="connsiteX1589" fmla="*/ 1260760 w 5351080"/>
                  <a:gd name="connsiteY1589" fmla="*/ 3270090 h 6057772"/>
                  <a:gd name="connsiteX1590" fmla="*/ 1229592 w 5351080"/>
                  <a:gd name="connsiteY1590" fmla="*/ 3236464 h 6057772"/>
                  <a:gd name="connsiteX1591" fmla="*/ 1185958 w 5351080"/>
                  <a:gd name="connsiteY1591" fmla="*/ 3170458 h 6057772"/>
                  <a:gd name="connsiteX1592" fmla="*/ 1245800 w 5351080"/>
                  <a:gd name="connsiteY1592" fmla="*/ 3118152 h 6057772"/>
                  <a:gd name="connsiteX1593" fmla="*/ 1315616 w 5351080"/>
                  <a:gd name="connsiteY1593" fmla="*/ 3133096 h 6057772"/>
                  <a:gd name="connsiteX1594" fmla="*/ 1326836 w 5351080"/>
                  <a:gd name="connsiteY1594" fmla="*/ 3162986 h 6057772"/>
                  <a:gd name="connsiteX1595" fmla="*/ 1341796 w 5351080"/>
                  <a:gd name="connsiteY1595" fmla="*/ 3262618 h 6057772"/>
                  <a:gd name="connsiteX1596" fmla="*/ 1426574 w 5351080"/>
                  <a:gd name="connsiteY1596" fmla="*/ 3324887 h 6057772"/>
                  <a:gd name="connsiteX1597" fmla="*/ 1447768 w 5351080"/>
                  <a:gd name="connsiteY1597" fmla="*/ 3352286 h 6057772"/>
                  <a:gd name="connsiteX1598" fmla="*/ 1500130 w 5351080"/>
                  <a:gd name="connsiteY1598" fmla="*/ 3431991 h 6057772"/>
                  <a:gd name="connsiteX1599" fmla="*/ 1526310 w 5351080"/>
                  <a:gd name="connsiteY1599" fmla="*/ 3520414 h 6057772"/>
                  <a:gd name="connsiteX1600" fmla="*/ 1561218 w 5351080"/>
                  <a:gd name="connsiteY1600" fmla="*/ 3540340 h 6057772"/>
                  <a:gd name="connsiteX1601" fmla="*/ 1614828 w 5351080"/>
                  <a:gd name="connsiteY1601" fmla="*/ 3557776 h 6057772"/>
                  <a:gd name="connsiteX1602" fmla="*/ 1658462 w 5351080"/>
                  <a:gd name="connsiteY1602" fmla="*/ 3698506 h 6057772"/>
                  <a:gd name="connsiteX1603" fmla="*/ 1674670 w 5351080"/>
                  <a:gd name="connsiteY1603" fmla="*/ 3730886 h 6057772"/>
                  <a:gd name="connsiteX1604" fmla="*/ 1689630 w 5351080"/>
                  <a:gd name="connsiteY1604" fmla="*/ 3785683 h 6057772"/>
                  <a:gd name="connsiteX1605" fmla="*/ 1689630 w 5351080"/>
                  <a:gd name="connsiteY1605" fmla="*/ 3856671 h 6057772"/>
                  <a:gd name="connsiteX1606" fmla="*/ 1693370 w 5351080"/>
                  <a:gd name="connsiteY1606" fmla="*/ 3869125 h 6057772"/>
                  <a:gd name="connsiteX1607" fmla="*/ 1693370 w 5351080"/>
                  <a:gd name="connsiteY1607" fmla="*/ 4019817 h 6057772"/>
                  <a:gd name="connsiteX1608" fmla="*/ 1712072 w 5351080"/>
                  <a:gd name="connsiteY1608" fmla="*/ 4049707 h 6057772"/>
                  <a:gd name="connsiteX1609" fmla="*/ 1753212 w 5351080"/>
                  <a:gd name="connsiteY1609" fmla="*/ 4050952 h 6057772"/>
                  <a:gd name="connsiteX1610" fmla="*/ 1788120 w 5351080"/>
                  <a:gd name="connsiteY1610" fmla="*/ 4059670 h 6057772"/>
                  <a:gd name="connsiteX1611" fmla="*/ 1811808 w 5351080"/>
                  <a:gd name="connsiteY1611" fmla="*/ 4085823 h 6057772"/>
                  <a:gd name="connsiteX1612" fmla="*/ 1884118 w 5351080"/>
                  <a:gd name="connsiteY1612" fmla="*/ 4121940 h 6057772"/>
                  <a:gd name="connsiteX1613" fmla="*/ 1922766 w 5351080"/>
                  <a:gd name="connsiteY1613" fmla="*/ 4093296 h 6057772"/>
                  <a:gd name="connsiteX1614" fmla="*/ 1943960 w 5351080"/>
                  <a:gd name="connsiteY1614" fmla="*/ 3925167 h 6057772"/>
                  <a:gd name="connsiteX1615" fmla="*/ 1970142 w 5351080"/>
                  <a:gd name="connsiteY1615" fmla="*/ 3870370 h 6057772"/>
                  <a:gd name="connsiteX1616" fmla="*/ 2006296 w 5351080"/>
                  <a:gd name="connsiteY1616" fmla="*/ 3876597 h 6057772"/>
                  <a:gd name="connsiteX1617" fmla="*/ 2003802 w 5351080"/>
                  <a:gd name="connsiteY1617" fmla="*/ 3987437 h 6057772"/>
                  <a:gd name="connsiteX1618" fmla="*/ 2013776 w 5351080"/>
                  <a:gd name="connsiteY1618" fmla="*/ 4043480 h 6057772"/>
                  <a:gd name="connsiteX1619" fmla="*/ 2113514 w 5351080"/>
                  <a:gd name="connsiteY1619" fmla="*/ 4168019 h 6057772"/>
                  <a:gd name="connsiteX1620" fmla="*/ 2149668 w 5351080"/>
                  <a:gd name="connsiteY1620" fmla="*/ 4200400 h 6057772"/>
                  <a:gd name="connsiteX1621" fmla="*/ 2169616 w 5351080"/>
                  <a:gd name="connsiteY1621" fmla="*/ 4258933 h 6057772"/>
                  <a:gd name="connsiteX1622" fmla="*/ 2184576 w 5351080"/>
                  <a:gd name="connsiteY1622" fmla="*/ 4308749 h 6057772"/>
                  <a:gd name="connsiteX1623" fmla="*/ 2214498 w 5351080"/>
                  <a:gd name="connsiteY1623" fmla="*/ 4376000 h 6057772"/>
                  <a:gd name="connsiteX1624" fmla="*/ 2218238 w 5351080"/>
                  <a:gd name="connsiteY1624" fmla="*/ 4437025 h 6057772"/>
                  <a:gd name="connsiteX1625" fmla="*/ 2265612 w 5351080"/>
                  <a:gd name="connsiteY1625" fmla="*/ 4432043 h 6057772"/>
                  <a:gd name="connsiteX1626" fmla="*/ 2298028 w 5351080"/>
                  <a:gd name="connsiteY1626" fmla="*/ 4463178 h 6057772"/>
                  <a:gd name="connsiteX1627" fmla="*/ 2299274 w 5351080"/>
                  <a:gd name="connsiteY1627" fmla="*/ 4509257 h 6057772"/>
                  <a:gd name="connsiteX1628" fmla="*/ 2309248 w 5351080"/>
                  <a:gd name="connsiteY1628" fmla="*/ 4583981 h 6057772"/>
                  <a:gd name="connsiteX1629" fmla="*/ 2316728 w 5351080"/>
                  <a:gd name="connsiteY1629" fmla="*/ 4612625 h 6057772"/>
                  <a:gd name="connsiteX1630" fmla="*/ 2302092 w 5351080"/>
                  <a:gd name="connsiteY1630" fmla="*/ 4618320 h 6057772"/>
                  <a:gd name="connsiteX1631" fmla="*/ 2301660 w 5351080"/>
                  <a:gd name="connsiteY1631" fmla="*/ 4618229 h 6057772"/>
                  <a:gd name="connsiteX1632" fmla="*/ 2288054 w 5351080"/>
                  <a:gd name="connsiteY1632" fmla="*/ 4610134 h 6057772"/>
                  <a:gd name="connsiteX1633" fmla="*/ 2266860 w 5351080"/>
                  <a:gd name="connsiteY1633" fmla="*/ 4610134 h 6057772"/>
                  <a:gd name="connsiteX1634" fmla="*/ 2286806 w 5351080"/>
                  <a:gd name="connsiteY1634" fmla="*/ 4615116 h 6057772"/>
                  <a:gd name="connsiteX1635" fmla="*/ 2301660 w 5351080"/>
                  <a:gd name="connsiteY1635" fmla="*/ 4618229 h 6057772"/>
                  <a:gd name="connsiteX1636" fmla="*/ 2301922 w 5351080"/>
                  <a:gd name="connsiteY1636" fmla="*/ 4618385 h 6057772"/>
                  <a:gd name="connsiteX1637" fmla="*/ 2302092 w 5351080"/>
                  <a:gd name="connsiteY1637" fmla="*/ 4618320 h 6057772"/>
                  <a:gd name="connsiteX1638" fmla="*/ 2331376 w 5351080"/>
                  <a:gd name="connsiteY1638" fmla="*/ 4624457 h 6057772"/>
                  <a:gd name="connsiteX1639" fmla="*/ 2366596 w 5351080"/>
                  <a:gd name="connsiteY1639" fmla="*/ 4656214 h 6057772"/>
                  <a:gd name="connsiteX1640" fmla="*/ 2401504 w 5351080"/>
                  <a:gd name="connsiteY1640" fmla="*/ 4653723 h 6057772"/>
                  <a:gd name="connsiteX1641" fmla="*/ 2418958 w 5351080"/>
                  <a:gd name="connsiteY1641" fmla="*/ 4613871 h 6057772"/>
                  <a:gd name="connsiteX1642" fmla="*/ 2542384 w 5351080"/>
                  <a:gd name="connsiteY1642" fmla="*/ 4570282 h 6057772"/>
                  <a:gd name="connsiteX1643" fmla="*/ 2588512 w 5351080"/>
                  <a:gd name="connsiteY1643" fmla="*/ 4554092 h 6057772"/>
                  <a:gd name="connsiteX1644" fmla="*/ 2644614 w 5351080"/>
                  <a:gd name="connsiteY1644" fmla="*/ 4562809 h 6057772"/>
                  <a:gd name="connsiteX1645" fmla="*/ 2687002 w 5351080"/>
                  <a:gd name="connsiteY1645" fmla="*/ 4456951 h 6057772"/>
                  <a:gd name="connsiteX1646" fmla="*/ 2781752 w 5351080"/>
                  <a:gd name="connsiteY1646" fmla="*/ 4423325 h 6057772"/>
                  <a:gd name="connsiteX1647" fmla="*/ 2845334 w 5351080"/>
                  <a:gd name="connsiteY1647" fmla="*/ 4400908 h 6057772"/>
                  <a:gd name="connsiteX1648" fmla="*/ 2892710 w 5351080"/>
                  <a:gd name="connsiteY1648" fmla="*/ 4389700 h 6057772"/>
                  <a:gd name="connsiteX1649" fmla="*/ 2917644 w 5351080"/>
                  <a:gd name="connsiteY1649" fmla="*/ 4385963 h 6057772"/>
                  <a:gd name="connsiteX1650" fmla="*/ 2950058 w 5351080"/>
                  <a:gd name="connsiteY1650" fmla="*/ 4398417 h 6057772"/>
                  <a:gd name="connsiteX1651" fmla="*/ 2987460 w 5351080"/>
                  <a:gd name="connsiteY1651" fmla="*/ 4408380 h 6057772"/>
                  <a:gd name="connsiteX1652" fmla="*/ 3119612 w 5351080"/>
                  <a:gd name="connsiteY1652" fmla="*/ 4390945 h 6057772"/>
                  <a:gd name="connsiteX1653" fmla="*/ 3178208 w 5351080"/>
                  <a:gd name="connsiteY1653" fmla="*/ 4394681 h 6057772"/>
                  <a:gd name="connsiteX1654" fmla="*/ 3221842 w 5351080"/>
                  <a:gd name="connsiteY1654" fmla="*/ 4362301 h 6057772"/>
                  <a:gd name="connsiteX1655" fmla="*/ 3277944 w 5351080"/>
                  <a:gd name="connsiteY1655" fmla="*/ 4298786 h 6057772"/>
                  <a:gd name="connsiteX1656" fmla="*/ 3368954 w 5351080"/>
                  <a:gd name="connsiteY1656" fmla="*/ 4290068 h 6057772"/>
                  <a:gd name="connsiteX1657" fmla="*/ 3405110 w 5351080"/>
                  <a:gd name="connsiteY1657" fmla="*/ 4282596 h 6057772"/>
                  <a:gd name="connsiteX1658" fmla="*/ 3425058 w 5351080"/>
                  <a:gd name="connsiteY1658" fmla="*/ 4261424 h 6057772"/>
                  <a:gd name="connsiteX1659" fmla="*/ 3435030 w 5351080"/>
                  <a:gd name="connsiteY1659" fmla="*/ 4234025 h 6057772"/>
                  <a:gd name="connsiteX1660" fmla="*/ 3492380 w 5351080"/>
                  <a:gd name="connsiteY1660" fmla="*/ 4184209 h 6057772"/>
                  <a:gd name="connsiteX1661" fmla="*/ 3537262 w 5351080"/>
                  <a:gd name="connsiteY1661" fmla="*/ 4180473 h 6057772"/>
                  <a:gd name="connsiteX1662" fmla="*/ 3613312 w 5351080"/>
                  <a:gd name="connsiteY1662" fmla="*/ 4123185 h 6057772"/>
                  <a:gd name="connsiteX1663" fmla="*/ 3654452 w 5351080"/>
                  <a:gd name="connsiteY1663" fmla="*/ 4090805 h 6057772"/>
                  <a:gd name="connsiteX1664" fmla="*/ 3706814 w 5351080"/>
                  <a:gd name="connsiteY1664" fmla="*/ 4113222 h 6057772"/>
                  <a:gd name="connsiteX1665" fmla="*/ 3736736 w 5351080"/>
                  <a:gd name="connsiteY1665" fmla="*/ 4261424 h 6057772"/>
                  <a:gd name="connsiteX1666" fmla="*/ 3797824 w 5351080"/>
                  <a:gd name="connsiteY1666" fmla="*/ 4227798 h 6057772"/>
                  <a:gd name="connsiteX1667" fmla="*/ 3831486 w 5351080"/>
                  <a:gd name="connsiteY1667" fmla="*/ 4245234 h 6057772"/>
                  <a:gd name="connsiteX1668" fmla="*/ 3826500 w 5351080"/>
                  <a:gd name="connsiteY1668" fmla="*/ 4281350 h 6057772"/>
                  <a:gd name="connsiteX1669" fmla="*/ 3791592 w 5351080"/>
                  <a:gd name="connsiteY1669" fmla="*/ 4362301 h 6057772"/>
                  <a:gd name="connsiteX1670" fmla="*/ 3771644 w 5351080"/>
                  <a:gd name="connsiteY1670" fmla="*/ 4392190 h 6057772"/>
                  <a:gd name="connsiteX1671" fmla="*/ 3749202 w 5351080"/>
                  <a:gd name="connsiteY1671" fmla="*/ 4367282 h 6057772"/>
                  <a:gd name="connsiteX1672" fmla="*/ 3729256 w 5351080"/>
                  <a:gd name="connsiteY1672" fmla="*/ 4326184 h 6057772"/>
                  <a:gd name="connsiteX1673" fmla="*/ 3696840 w 5351080"/>
                  <a:gd name="connsiteY1673" fmla="*/ 4326184 h 6057772"/>
                  <a:gd name="connsiteX1674" fmla="*/ 3639492 w 5351080"/>
                  <a:gd name="connsiteY1674" fmla="*/ 4369773 h 6057772"/>
                  <a:gd name="connsiteX1675" fmla="*/ 3613312 w 5351080"/>
                  <a:gd name="connsiteY1675" fmla="*/ 4377246 h 6057772"/>
                  <a:gd name="connsiteX1676" fmla="*/ 3590870 w 5351080"/>
                  <a:gd name="connsiteY1676" fmla="*/ 4422080 h 6057772"/>
                  <a:gd name="connsiteX1677" fmla="*/ 3594610 w 5351080"/>
                  <a:gd name="connsiteY1677" fmla="*/ 4440761 h 6057772"/>
                  <a:gd name="connsiteX1678" fmla="*/ 3640738 w 5351080"/>
                  <a:gd name="connsiteY1678" fmla="*/ 4526693 h 6057772"/>
                  <a:gd name="connsiteX1679" fmla="*/ 3696840 w 5351080"/>
                  <a:gd name="connsiteY1679" fmla="*/ 4620098 h 6057772"/>
                  <a:gd name="connsiteX1680" fmla="*/ 3721776 w 5351080"/>
                  <a:gd name="connsiteY1680" fmla="*/ 4635042 h 6057772"/>
                  <a:gd name="connsiteX1681" fmla="*/ 3791592 w 5351080"/>
                  <a:gd name="connsiteY1681" fmla="*/ 4659950 h 6057772"/>
                  <a:gd name="connsiteX1682" fmla="*/ 3804058 w 5351080"/>
                  <a:gd name="connsiteY1682" fmla="*/ 4683613 h 6057772"/>
                  <a:gd name="connsiteX1683" fmla="*/ 3870134 w 5351080"/>
                  <a:gd name="connsiteY1683" fmla="*/ 4683613 h 6057772"/>
                  <a:gd name="connsiteX1684" fmla="*/ 3905042 w 5351080"/>
                  <a:gd name="connsiteY1684" fmla="*/ 4585227 h 6057772"/>
                  <a:gd name="connsiteX1685" fmla="*/ 3948678 w 5351080"/>
                  <a:gd name="connsiteY1685" fmla="*/ 4484349 h 6057772"/>
                  <a:gd name="connsiteX1686" fmla="*/ 3968624 w 5351080"/>
                  <a:gd name="connsiteY1686" fmla="*/ 4439515 h 6057772"/>
                  <a:gd name="connsiteX1687" fmla="*/ 4002286 w 5351080"/>
                  <a:gd name="connsiteY1687" fmla="*/ 4382227 h 6057772"/>
                  <a:gd name="connsiteX1688" fmla="*/ 4075842 w 5351080"/>
                  <a:gd name="connsiteY1688" fmla="*/ 4326184 h 6057772"/>
                  <a:gd name="connsiteX1689" fmla="*/ 4107010 w 5351080"/>
                  <a:gd name="connsiteY1689" fmla="*/ 4322448 h 6057772"/>
                  <a:gd name="connsiteX1690" fmla="*/ 4145658 w 5351080"/>
                  <a:gd name="connsiteY1690" fmla="*/ 4328675 h 6057772"/>
                  <a:gd name="connsiteX1691" fmla="*/ 4189294 w 5351080"/>
                  <a:gd name="connsiteY1691" fmla="*/ 4363546 h 6057772"/>
                  <a:gd name="connsiteX1692" fmla="*/ 4207994 w 5351080"/>
                  <a:gd name="connsiteY1692" fmla="*/ 4383473 h 6057772"/>
                  <a:gd name="connsiteX1693" fmla="*/ 4243196 w 5351080"/>
                  <a:gd name="connsiteY1693" fmla="*/ 4403035 h 6057772"/>
                  <a:gd name="connsiteX1694" fmla="*/ 4231438 w 5351080"/>
                  <a:gd name="connsiteY1694" fmla="*/ 4382794 h 6057772"/>
                  <a:gd name="connsiteX1695" fmla="*/ 4224016 w 5351080"/>
                  <a:gd name="connsiteY1695" fmla="*/ 4258790 h 6057772"/>
                  <a:gd name="connsiteX1696" fmla="*/ 4235148 w 5351080"/>
                  <a:gd name="connsiteY1696" fmla="*/ 4228729 h 6057772"/>
                  <a:gd name="connsiteX1697" fmla="*/ 4362552 w 5351080"/>
                  <a:gd name="connsiteY1697" fmla="*/ 4137292 h 6057772"/>
                  <a:gd name="connsiteX1698" fmla="*/ 4384816 w 5351080"/>
                  <a:gd name="connsiteY1698" fmla="*/ 4137292 h 6057772"/>
                  <a:gd name="connsiteX1699" fmla="*/ 4460268 w 5351080"/>
                  <a:gd name="connsiteY1699" fmla="*/ 4204930 h 6057772"/>
                  <a:gd name="connsiteX1700" fmla="*/ 4497376 w 5351080"/>
                  <a:gd name="connsiteY1700" fmla="*/ 4241255 h 6057772"/>
                  <a:gd name="connsiteX1701" fmla="*/ 4528300 w 5351080"/>
                  <a:gd name="connsiteY1701" fmla="*/ 4302630 h 6057772"/>
                  <a:gd name="connsiteX1702" fmla="*/ 4535720 w 5351080"/>
                  <a:gd name="connsiteY1702" fmla="*/ 4343964 h 6057772"/>
                  <a:gd name="connsiteX1703" fmla="*/ 4547780 w 5351080"/>
                  <a:gd name="connsiteY1703" fmla="*/ 4373243 h 6057772"/>
                  <a:gd name="connsiteX1704" fmla="*/ 4543142 w 5351080"/>
                  <a:gd name="connsiteY1704" fmla="*/ 4405340 h 6057772"/>
                  <a:gd name="connsiteX1705" fmla="*/ 4523352 w 5351080"/>
                  <a:gd name="connsiteY1705" fmla="*/ 4419118 h 6057772"/>
                  <a:gd name="connsiteX1706" fmla="*/ 4496140 w 5351080"/>
                  <a:gd name="connsiteY1706" fmla="*/ 4430391 h 6057772"/>
                  <a:gd name="connsiteX1707" fmla="*/ 4418214 w 5351080"/>
                  <a:gd name="connsiteY1707" fmla="*/ 4475483 h 6057772"/>
                  <a:gd name="connsiteX1708" fmla="*/ 4322970 w 5351080"/>
                  <a:gd name="connsiteY1708" fmla="*/ 4475483 h 6057772"/>
                  <a:gd name="connsiteX1709" fmla="*/ 4287562 w 5351080"/>
                  <a:gd name="connsiteY1709" fmla="*/ 4435558 h 6057772"/>
                  <a:gd name="connsiteX1710" fmla="*/ 4256466 w 5351080"/>
                  <a:gd name="connsiteY1710" fmla="*/ 4413192 h 6057772"/>
                  <a:gd name="connsiteX1711" fmla="*/ 4281550 w 5351080"/>
                  <a:gd name="connsiteY1711" fmla="*/ 4451969 h 6057772"/>
                  <a:gd name="connsiteX1712" fmla="*/ 4301498 w 5351080"/>
                  <a:gd name="connsiteY1712" fmla="*/ 4474386 h 6057772"/>
                  <a:gd name="connsiteX1713" fmla="*/ 4265342 w 5351080"/>
                  <a:gd name="connsiteY1713" fmla="*/ 4500540 h 6057772"/>
                  <a:gd name="connsiteX1714" fmla="*/ 4255370 w 5351080"/>
                  <a:gd name="connsiteY1714" fmla="*/ 4498049 h 6057772"/>
                  <a:gd name="connsiteX1715" fmla="*/ 4227942 w 5351080"/>
                  <a:gd name="connsiteY1715" fmla="*/ 4454460 h 6057772"/>
                  <a:gd name="connsiteX1716" fmla="*/ 4139424 w 5351080"/>
                  <a:gd name="connsiteY1716" fmla="*/ 4382227 h 6057772"/>
                  <a:gd name="connsiteX1717" fmla="*/ 4119478 w 5351080"/>
                  <a:gd name="connsiteY1717" fmla="*/ 4379736 h 6057772"/>
                  <a:gd name="connsiteX1718" fmla="*/ 4034700 w 5351080"/>
                  <a:gd name="connsiteY1718" fmla="*/ 4461932 h 6057772"/>
                  <a:gd name="connsiteX1719" fmla="*/ 3971118 w 5351080"/>
                  <a:gd name="connsiteY1719" fmla="*/ 4537902 h 6057772"/>
                  <a:gd name="connsiteX1720" fmla="*/ 3946184 w 5351080"/>
                  <a:gd name="connsiteY1720" fmla="*/ 4569036 h 6057772"/>
                  <a:gd name="connsiteX1721" fmla="*/ 3946184 w 5351080"/>
                  <a:gd name="connsiteY1721" fmla="*/ 4621343 h 6057772"/>
                  <a:gd name="connsiteX1722" fmla="*/ 3932470 w 5351080"/>
                  <a:gd name="connsiteY1722" fmla="*/ 4681122 h 6057772"/>
                  <a:gd name="connsiteX1723" fmla="*/ 3943690 w 5351080"/>
                  <a:gd name="connsiteY1723" fmla="*/ 4703539 h 6057772"/>
                  <a:gd name="connsiteX1724" fmla="*/ 3974858 w 5351080"/>
                  <a:gd name="connsiteY1724" fmla="*/ 4744637 h 6057772"/>
                  <a:gd name="connsiteX1725" fmla="*/ 3956158 w 5351080"/>
                  <a:gd name="connsiteY1725" fmla="*/ 4760827 h 6057772"/>
                  <a:gd name="connsiteX1726" fmla="*/ 3868888 w 5351080"/>
                  <a:gd name="connsiteY1726" fmla="*/ 4770790 h 6057772"/>
                  <a:gd name="connsiteX1727" fmla="*/ 3845200 w 5351080"/>
                  <a:gd name="connsiteY1727" fmla="*/ 4789471 h 6057772"/>
                  <a:gd name="connsiteX1728" fmla="*/ 3776630 w 5351080"/>
                  <a:gd name="connsiteY1728" fmla="*/ 4831815 h 6057772"/>
                  <a:gd name="connsiteX1729" fmla="*/ 3760424 w 5351080"/>
                  <a:gd name="connsiteY1729" fmla="*/ 4819361 h 6057772"/>
                  <a:gd name="connsiteX1730" fmla="*/ 3709308 w 5351080"/>
                  <a:gd name="connsiteY1730" fmla="*/ 4727202 h 6057772"/>
                  <a:gd name="connsiteX1731" fmla="*/ 3640738 w 5351080"/>
                  <a:gd name="connsiteY1731" fmla="*/ 4717238 h 6057772"/>
                  <a:gd name="connsiteX1732" fmla="*/ 3594610 w 5351080"/>
                  <a:gd name="connsiteY1732" fmla="*/ 4742146 h 6057772"/>
                  <a:gd name="connsiteX1733" fmla="*/ 3578402 w 5351080"/>
                  <a:gd name="connsiteY1733" fmla="*/ 4809398 h 6057772"/>
                  <a:gd name="connsiteX1734" fmla="*/ 3595856 w 5351080"/>
                  <a:gd name="connsiteY1734" fmla="*/ 4830569 h 6057772"/>
                  <a:gd name="connsiteX1735" fmla="*/ 3545988 w 5351080"/>
                  <a:gd name="connsiteY1735" fmla="*/ 4840532 h 6057772"/>
                  <a:gd name="connsiteX1736" fmla="*/ 3484900 w 5351080"/>
                  <a:gd name="connsiteY1736" fmla="*/ 4808152 h 6057772"/>
                  <a:gd name="connsiteX1737" fmla="*/ 3486146 w 5351080"/>
                  <a:gd name="connsiteY1737" fmla="*/ 4801925 h 6057772"/>
                  <a:gd name="connsiteX1738" fmla="*/ 3476172 w 5351080"/>
                  <a:gd name="connsiteY1738" fmla="*/ 4789471 h 6057772"/>
                  <a:gd name="connsiteX1739" fmla="*/ 3396382 w 5351080"/>
                  <a:gd name="connsiteY1739" fmla="*/ 4740901 h 6057772"/>
                  <a:gd name="connsiteX1740" fmla="*/ 3377682 w 5351080"/>
                  <a:gd name="connsiteY1740" fmla="*/ 4749619 h 6057772"/>
                  <a:gd name="connsiteX1741" fmla="*/ 3285426 w 5351080"/>
                  <a:gd name="connsiteY1741" fmla="*/ 4805661 h 6057772"/>
                  <a:gd name="connsiteX1742" fmla="*/ 3243036 w 5351080"/>
                  <a:gd name="connsiteY1742" fmla="*/ 4875403 h 6057772"/>
                  <a:gd name="connsiteX1743" fmla="*/ 3246776 w 5351080"/>
                  <a:gd name="connsiteY1743" fmla="*/ 4910275 h 6057772"/>
                  <a:gd name="connsiteX1744" fmla="*/ 3203142 w 5351080"/>
                  <a:gd name="connsiteY1744" fmla="*/ 4912765 h 6057772"/>
                  <a:gd name="connsiteX1745" fmla="*/ 3179454 w 5351080"/>
                  <a:gd name="connsiteY1745" fmla="*/ 4912765 h 6057772"/>
                  <a:gd name="connsiteX1746" fmla="*/ 3117118 w 5351080"/>
                  <a:gd name="connsiteY1746" fmla="*/ 4882876 h 6057772"/>
                  <a:gd name="connsiteX1747" fmla="*/ 3118366 w 5351080"/>
                  <a:gd name="connsiteY1747" fmla="*/ 4814379 h 6057772"/>
                  <a:gd name="connsiteX1748" fmla="*/ 3129586 w 5351080"/>
                  <a:gd name="connsiteY1748" fmla="*/ 4788226 h 6057772"/>
                  <a:gd name="connsiteX1749" fmla="*/ 3204388 w 5351080"/>
                  <a:gd name="connsiteY1749" fmla="*/ 4689840 h 6057772"/>
                  <a:gd name="connsiteX1750" fmla="*/ 3213116 w 5351080"/>
                  <a:gd name="connsiteY1750" fmla="*/ 4666177 h 6057772"/>
                  <a:gd name="connsiteX1751" fmla="*/ 3188182 w 5351080"/>
                  <a:gd name="connsiteY1751" fmla="*/ 4663686 h 6057772"/>
                  <a:gd name="connsiteX1752" fmla="*/ 3103404 w 5351080"/>
                  <a:gd name="connsiteY1752" fmla="*/ 4679877 h 6057772"/>
                  <a:gd name="connsiteX1753" fmla="*/ 3033588 w 5351080"/>
                  <a:gd name="connsiteY1753" fmla="*/ 4708521 h 6057772"/>
                  <a:gd name="connsiteX1754" fmla="*/ 3034836 w 5351080"/>
                  <a:gd name="connsiteY1754" fmla="*/ 4739655 h 6057772"/>
                  <a:gd name="connsiteX1755" fmla="*/ 3059770 w 5351080"/>
                  <a:gd name="connsiteY1755" fmla="*/ 4759582 h 6057772"/>
                  <a:gd name="connsiteX1756" fmla="*/ 3066004 w 5351080"/>
                  <a:gd name="connsiteY1756" fmla="*/ 4770790 h 6057772"/>
                  <a:gd name="connsiteX1757" fmla="*/ 3029848 w 5351080"/>
                  <a:gd name="connsiteY1757" fmla="*/ 4824342 h 6057772"/>
                  <a:gd name="connsiteX1758" fmla="*/ 3028602 w 5351080"/>
                  <a:gd name="connsiteY1758" fmla="*/ 4841778 h 6057772"/>
                  <a:gd name="connsiteX1759" fmla="*/ 3028602 w 5351080"/>
                  <a:gd name="connsiteY1759" fmla="*/ 4875403 h 6057772"/>
                  <a:gd name="connsiteX1760" fmla="*/ 3004914 w 5351080"/>
                  <a:gd name="connsiteY1760" fmla="*/ 4877894 h 6057772"/>
                  <a:gd name="connsiteX1761" fmla="*/ 2971252 w 5351080"/>
                  <a:gd name="connsiteY1761" fmla="*/ 4881630 h 6057772"/>
                  <a:gd name="connsiteX1762" fmla="*/ 2943826 w 5351080"/>
                  <a:gd name="connsiteY1762" fmla="*/ 4839287 h 6057772"/>
                  <a:gd name="connsiteX1763" fmla="*/ 2940086 w 5351080"/>
                  <a:gd name="connsiteY1763" fmla="*/ 4806907 h 6057772"/>
                  <a:gd name="connsiteX1764" fmla="*/ 2921384 w 5351080"/>
                  <a:gd name="connsiteY1764" fmla="*/ 4796944 h 6057772"/>
                  <a:gd name="connsiteX1765" fmla="*/ 2913904 w 5351080"/>
                  <a:gd name="connsiteY1765" fmla="*/ 4818115 h 6057772"/>
                  <a:gd name="connsiteX1766" fmla="*/ 2918890 w 5351080"/>
                  <a:gd name="connsiteY1766" fmla="*/ 4895330 h 6057772"/>
                  <a:gd name="connsiteX1767" fmla="*/ 2901436 w 5351080"/>
                  <a:gd name="connsiteY1767" fmla="*/ 4925219 h 6057772"/>
                  <a:gd name="connsiteX1768" fmla="*/ 2887724 w 5351080"/>
                  <a:gd name="connsiteY1768" fmla="*/ 4950127 h 6057772"/>
                  <a:gd name="connsiteX1769" fmla="*/ 2881490 w 5351080"/>
                  <a:gd name="connsiteY1769" fmla="*/ 4967563 h 6057772"/>
                  <a:gd name="connsiteX1770" fmla="*/ 2867776 w 5351080"/>
                  <a:gd name="connsiteY1770" fmla="*/ 4963826 h 6057772"/>
                  <a:gd name="connsiteX1771" fmla="*/ 2859048 w 5351080"/>
                  <a:gd name="connsiteY1771" fmla="*/ 4940164 h 6057772"/>
                  <a:gd name="connsiteX1772" fmla="*/ 2870270 w 5351080"/>
                  <a:gd name="connsiteY1772" fmla="*/ 4918992 h 6057772"/>
                  <a:gd name="connsiteX1773" fmla="*/ 2822894 w 5351080"/>
                  <a:gd name="connsiteY1773" fmla="*/ 4918992 h 6057772"/>
                  <a:gd name="connsiteX1774" fmla="*/ 2783000 w 5351080"/>
                  <a:gd name="connsiteY1774" fmla="*/ 4932692 h 6057772"/>
                  <a:gd name="connsiteX1775" fmla="*/ 2809180 w 5351080"/>
                  <a:gd name="connsiteY1775" fmla="*/ 4889103 h 6057772"/>
                  <a:gd name="connsiteX1776" fmla="*/ 2830374 w 5351080"/>
                  <a:gd name="connsiteY1776" fmla="*/ 4777017 h 6057772"/>
                  <a:gd name="connsiteX1777" fmla="*/ 2804194 w 5351080"/>
                  <a:gd name="connsiteY1777" fmla="*/ 4768300 h 6057772"/>
                  <a:gd name="connsiteX1778" fmla="*/ 2785492 w 5351080"/>
                  <a:gd name="connsiteY1778" fmla="*/ 4795698 h 6057772"/>
                  <a:gd name="connsiteX1779" fmla="*/ 2754324 w 5351080"/>
                  <a:gd name="connsiteY1779" fmla="*/ 4831815 h 6057772"/>
                  <a:gd name="connsiteX1780" fmla="*/ 2715676 w 5351080"/>
                  <a:gd name="connsiteY1780" fmla="*/ 4819361 h 6057772"/>
                  <a:gd name="connsiteX1781" fmla="*/ 2721910 w 5351080"/>
                  <a:gd name="connsiteY1781" fmla="*/ 4769545 h 6057772"/>
                  <a:gd name="connsiteX1782" fmla="*/ 2655834 w 5351080"/>
                  <a:gd name="connsiteY1782" fmla="*/ 4765809 h 6057772"/>
                  <a:gd name="connsiteX1783" fmla="*/ 2650848 w 5351080"/>
                  <a:gd name="connsiteY1783" fmla="*/ 4723465 h 6057772"/>
                  <a:gd name="connsiteX1784" fmla="*/ 2602226 w 5351080"/>
                  <a:gd name="connsiteY1784" fmla="*/ 4730938 h 6057772"/>
                  <a:gd name="connsiteX1785" fmla="*/ 2591004 w 5351080"/>
                  <a:gd name="connsiteY1785" fmla="*/ 4748373 h 6057772"/>
                  <a:gd name="connsiteX1786" fmla="*/ 2594746 w 5351080"/>
                  <a:gd name="connsiteY1786" fmla="*/ 4779508 h 6057772"/>
                  <a:gd name="connsiteX1787" fmla="*/ 2548616 w 5351080"/>
                  <a:gd name="connsiteY1787" fmla="*/ 4781999 h 6057772"/>
                  <a:gd name="connsiteX1788" fmla="*/ 2465086 w 5351080"/>
                  <a:gd name="connsiteY1788" fmla="*/ 4774527 h 6057772"/>
                  <a:gd name="connsiteX1789" fmla="*/ 2415218 w 5351080"/>
                  <a:gd name="connsiteY1789" fmla="*/ 4796944 h 6057772"/>
                  <a:gd name="connsiteX1790" fmla="*/ 2322962 w 5351080"/>
                  <a:gd name="connsiteY1790" fmla="*/ 4788226 h 6057772"/>
                  <a:gd name="connsiteX1791" fmla="*/ 2320468 w 5351080"/>
                  <a:gd name="connsiteY1791" fmla="*/ 4779508 h 6057772"/>
                  <a:gd name="connsiteX1792" fmla="*/ 2321714 w 5351080"/>
                  <a:gd name="connsiteY1792" fmla="*/ 4707275 h 6057772"/>
                  <a:gd name="connsiteX1793" fmla="*/ 2266860 w 5351080"/>
                  <a:gd name="connsiteY1793" fmla="*/ 4648742 h 6057772"/>
                  <a:gd name="connsiteX1794" fmla="*/ 2202030 w 5351080"/>
                  <a:gd name="connsiteY1794" fmla="*/ 4652478 h 6057772"/>
                  <a:gd name="connsiteX1795" fmla="*/ 2184576 w 5351080"/>
                  <a:gd name="connsiteY1795" fmla="*/ 4643760 h 6057772"/>
                  <a:gd name="connsiteX1796" fmla="*/ 2193304 w 5351080"/>
                  <a:gd name="connsiteY1796" fmla="*/ 4618852 h 6057772"/>
                  <a:gd name="connsiteX1797" fmla="*/ 2208264 w 5351080"/>
                  <a:gd name="connsiteY1797" fmla="*/ 4615116 h 6057772"/>
                  <a:gd name="connsiteX1798" fmla="*/ 2192056 w 5351080"/>
                  <a:gd name="connsiteY1798" fmla="*/ 4595190 h 6057772"/>
                  <a:gd name="connsiteX1799" fmla="*/ 2174602 w 5351080"/>
                  <a:gd name="connsiteY1799" fmla="*/ 4576509 h 6057772"/>
                  <a:gd name="connsiteX1800" fmla="*/ 2112266 w 5351080"/>
                  <a:gd name="connsiteY1800" fmla="*/ 4495558 h 6057772"/>
                  <a:gd name="connsiteX1801" fmla="*/ 2106034 w 5351080"/>
                  <a:gd name="connsiteY1801" fmla="*/ 4471896 h 6057772"/>
                  <a:gd name="connsiteX1802" fmla="*/ 2053670 w 5351080"/>
                  <a:gd name="connsiteY1802" fmla="*/ 4435779 h 6057772"/>
                  <a:gd name="connsiteX1803" fmla="*/ 2007542 w 5351080"/>
                  <a:gd name="connsiteY1803" fmla="*/ 4510503 h 6057772"/>
                  <a:gd name="connsiteX1804" fmla="*/ 1975128 w 5351080"/>
                  <a:gd name="connsiteY1804" fmla="*/ 4564055 h 6057772"/>
                  <a:gd name="connsiteX1805" fmla="*/ 1940220 w 5351080"/>
                  <a:gd name="connsiteY1805" fmla="*/ 4601417 h 6057772"/>
                  <a:gd name="connsiteX1806" fmla="*/ 1892844 w 5351080"/>
                  <a:gd name="connsiteY1806" fmla="*/ 4606398 h 6057772"/>
                  <a:gd name="connsiteX1807" fmla="*/ 1881624 w 5351080"/>
                  <a:gd name="connsiteY1807" fmla="*/ 4556582 h 6057772"/>
                  <a:gd name="connsiteX1808" fmla="*/ 1955180 w 5351080"/>
                  <a:gd name="connsiteY1808" fmla="*/ 4499294 h 6057772"/>
                  <a:gd name="connsiteX1809" fmla="*/ 1990088 w 5351080"/>
                  <a:gd name="connsiteY1809" fmla="*/ 4440761 h 6057772"/>
                  <a:gd name="connsiteX1810" fmla="*/ 1982608 w 5351080"/>
                  <a:gd name="connsiteY1810" fmla="*/ 4427061 h 6057772"/>
                  <a:gd name="connsiteX1811" fmla="*/ 1966400 w 5351080"/>
                  <a:gd name="connsiteY1811" fmla="*/ 4434534 h 6057772"/>
                  <a:gd name="connsiteX1812" fmla="*/ 1833002 w 5351080"/>
                  <a:gd name="connsiteY1812" fmla="*/ 4532920 h 6057772"/>
                  <a:gd name="connsiteX1813" fmla="*/ 1826768 w 5351080"/>
                  <a:gd name="connsiteY1813" fmla="*/ 4534165 h 6057772"/>
                  <a:gd name="connsiteX1814" fmla="*/ 1730772 w 5351080"/>
                  <a:gd name="connsiteY1814" fmla="*/ 4527938 h 6057772"/>
                  <a:gd name="connsiteX1815" fmla="*/ 1717058 w 5351080"/>
                  <a:gd name="connsiteY1815" fmla="*/ 4495558 h 6057772"/>
                  <a:gd name="connsiteX1816" fmla="*/ 1737006 w 5351080"/>
                  <a:gd name="connsiteY1816" fmla="*/ 4474386 h 6057772"/>
                  <a:gd name="connsiteX1817" fmla="*/ 1744486 w 5351080"/>
                  <a:gd name="connsiteY1817" fmla="*/ 4451969 h 6057772"/>
                  <a:gd name="connsiteX1818" fmla="*/ 1684644 w 5351080"/>
                  <a:gd name="connsiteY1818" fmla="*/ 4363546 h 6057772"/>
                  <a:gd name="connsiteX1819" fmla="*/ 1682150 w 5351080"/>
                  <a:gd name="connsiteY1819" fmla="*/ 4347356 h 6057772"/>
                  <a:gd name="connsiteX1820" fmla="*/ 1764434 w 5351080"/>
                  <a:gd name="connsiteY1820" fmla="*/ 4297540 h 6057772"/>
                  <a:gd name="connsiteX1821" fmla="*/ 1773160 w 5351080"/>
                  <a:gd name="connsiteY1821" fmla="*/ 4292559 h 6057772"/>
                  <a:gd name="connsiteX1822" fmla="*/ 1810562 w 5351080"/>
                  <a:gd name="connsiteY1822" fmla="*/ 4210363 h 6057772"/>
                  <a:gd name="connsiteX1823" fmla="*/ 1788120 w 5351080"/>
                  <a:gd name="connsiteY1823" fmla="*/ 4202890 h 6057772"/>
                  <a:gd name="connsiteX1824" fmla="*/ 1669682 w 5351080"/>
                  <a:gd name="connsiteY1824" fmla="*/ 4211608 h 6057772"/>
                  <a:gd name="connsiteX1825" fmla="*/ 1664696 w 5351080"/>
                  <a:gd name="connsiteY1825" fmla="*/ 4207872 h 6057772"/>
                  <a:gd name="connsiteX1826" fmla="*/ 1604854 w 5351080"/>
                  <a:gd name="connsiteY1826" fmla="*/ 4171755 h 6057772"/>
                  <a:gd name="connsiteX1827" fmla="*/ 1568698 w 5351080"/>
                  <a:gd name="connsiteY1827" fmla="*/ 4116958 h 6057772"/>
                  <a:gd name="connsiteX1828" fmla="*/ 1568698 w 5351080"/>
                  <a:gd name="connsiteY1828" fmla="*/ 4090805 h 6057772"/>
                  <a:gd name="connsiteX1829" fmla="*/ 1547504 w 5351080"/>
                  <a:gd name="connsiteY1829" fmla="*/ 4083332 h 6057772"/>
                  <a:gd name="connsiteX1830" fmla="*/ 1487662 w 5351080"/>
                  <a:gd name="connsiteY1830" fmla="*/ 4116958 h 6057772"/>
                  <a:gd name="connsiteX1831" fmla="*/ 1446520 w 5351080"/>
                  <a:gd name="connsiteY1831" fmla="*/ 4135639 h 6057772"/>
                  <a:gd name="connsiteX1832" fmla="*/ 1417846 w 5351080"/>
                  <a:gd name="connsiteY1832" fmla="*/ 4141866 h 6057772"/>
                  <a:gd name="connsiteX1833" fmla="*/ 1409120 w 5351080"/>
                  <a:gd name="connsiteY1833" fmla="*/ 4111977 h 6057772"/>
                  <a:gd name="connsiteX1834" fmla="*/ 1371718 w 5351080"/>
                  <a:gd name="connsiteY1834" fmla="*/ 4058425 h 6057772"/>
                  <a:gd name="connsiteX1835" fmla="*/ 1329330 w 5351080"/>
                  <a:gd name="connsiteY1835" fmla="*/ 4016081 h 6057772"/>
                  <a:gd name="connsiteX1836" fmla="*/ 1308136 w 5351080"/>
                  <a:gd name="connsiteY1836" fmla="*/ 4006118 h 6057772"/>
                  <a:gd name="connsiteX1837" fmla="*/ 1258266 w 5351080"/>
                  <a:gd name="connsiteY1837" fmla="*/ 3982456 h 6057772"/>
                  <a:gd name="connsiteX1838" fmla="*/ 1239566 w 5351080"/>
                  <a:gd name="connsiteY1838" fmla="*/ 3970002 h 6057772"/>
                  <a:gd name="connsiteX1839" fmla="*/ 1207152 w 5351080"/>
                  <a:gd name="connsiteY1839" fmla="*/ 3977474 h 6057772"/>
                  <a:gd name="connsiteX1840" fmla="*/ 1189698 w 5351080"/>
                  <a:gd name="connsiteY1840" fmla="*/ 3973738 h 6057772"/>
                  <a:gd name="connsiteX1841" fmla="*/ 1195932 w 5351080"/>
                  <a:gd name="connsiteY1841" fmla="*/ 3960038 h 6057772"/>
                  <a:gd name="connsiteX1842" fmla="*/ 1183464 w 5351080"/>
                  <a:gd name="connsiteY1842" fmla="*/ 3905241 h 6057772"/>
                  <a:gd name="connsiteX1843" fmla="*/ 1146062 w 5351080"/>
                  <a:gd name="connsiteY1843" fmla="*/ 3849198 h 6057772"/>
                  <a:gd name="connsiteX1844" fmla="*/ 1128608 w 5351080"/>
                  <a:gd name="connsiteY1844" fmla="*/ 3830517 h 6057772"/>
                  <a:gd name="connsiteX1845" fmla="*/ 1112402 w 5351080"/>
                  <a:gd name="connsiteY1845" fmla="*/ 3851689 h 6057772"/>
                  <a:gd name="connsiteX1846" fmla="*/ 1094948 w 5351080"/>
                  <a:gd name="connsiteY1846" fmla="*/ 3876597 h 6057772"/>
                  <a:gd name="connsiteX1847" fmla="*/ 1075000 w 5351080"/>
                  <a:gd name="connsiteY1847" fmla="*/ 3860407 h 6057772"/>
                  <a:gd name="connsiteX1848" fmla="*/ 1052560 w 5351080"/>
                  <a:gd name="connsiteY1848" fmla="*/ 3854180 h 6057772"/>
                  <a:gd name="connsiteX1849" fmla="*/ 1021392 w 5351080"/>
                  <a:gd name="connsiteY1849" fmla="*/ 3840481 h 6057772"/>
                  <a:gd name="connsiteX1850" fmla="*/ 988976 w 5351080"/>
                  <a:gd name="connsiteY1850" fmla="*/ 3789419 h 6057772"/>
                  <a:gd name="connsiteX1851" fmla="*/ 998950 w 5351080"/>
                  <a:gd name="connsiteY1851" fmla="*/ 3738358 h 6057772"/>
                  <a:gd name="connsiteX1852" fmla="*/ 1012664 w 5351080"/>
                  <a:gd name="connsiteY1852" fmla="*/ 3735867 h 6057772"/>
                  <a:gd name="connsiteX1853" fmla="*/ 1047572 w 5351080"/>
                  <a:gd name="connsiteY1853" fmla="*/ 3720923 h 6057772"/>
                  <a:gd name="connsiteX1854" fmla="*/ 1006430 w 5351080"/>
                  <a:gd name="connsiteY1854" fmla="*/ 3703487 h 6057772"/>
                  <a:gd name="connsiteX1855" fmla="*/ 960302 w 5351080"/>
                  <a:gd name="connsiteY1855" fmla="*/ 3718432 h 6057772"/>
                  <a:gd name="connsiteX1856" fmla="*/ 917914 w 5351080"/>
                  <a:gd name="connsiteY1856" fmla="*/ 3718432 h 6057772"/>
                  <a:gd name="connsiteX1857" fmla="*/ 870538 w 5351080"/>
                  <a:gd name="connsiteY1857" fmla="*/ 3696015 h 6057772"/>
                  <a:gd name="connsiteX1858" fmla="*/ 861812 w 5351080"/>
                  <a:gd name="connsiteY1858" fmla="*/ 3679825 h 6057772"/>
                  <a:gd name="connsiteX1859" fmla="*/ 866798 w 5351080"/>
                  <a:gd name="connsiteY1859" fmla="*/ 3595138 h 6057772"/>
                  <a:gd name="connsiteX1860" fmla="*/ 874278 w 5351080"/>
                  <a:gd name="connsiteY1860" fmla="*/ 3552794 h 6057772"/>
                  <a:gd name="connsiteX1861" fmla="*/ 878020 w 5351080"/>
                  <a:gd name="connsiteY1861" fmla="*/ 3534114 h 6057772"/>
                  <a:gd name="connsiteX1862" fmla="*/ 932874 w 5351080"/>
                  <a:gd name="connsiteY1862" fmla="*/ 3436973 h 6057772"/>
                  <a:gd name="connsiteX1863" fmla="*/ 981496 w 5351080"/>
                  <a:gd name="connsiteY1863" fmla="*/ 3412065 h 6057772"/>
                  <a:gd name="connsiteX1864" fmla="*/ 1012664 w 5351080"/>
                  <a:gd name="connsiteY1864" fmla="*/ 3393384 h 6057772"/>
                  <a:gd name="connsiteX1865" fmla="*/ 998950 w 5351080"/>
                  <a:gd name="connsiteY1865" fmla="*/ 3365985 h 6057772"/>
                  <a:gd name="connsiteX1866" fmla="*/ 991470 w 5351080"/>
                  <a:gd name="connsiteY1866" fmla="*/ 3344814 h 6057772"/>
                  <a:gd name="connsiteX1867" fmla="*/ 952822 w 5351080"/>
                  <a:gd name="connsiteY1867" fmla="*/ 3306206 h 6057772"/>
                  <a:gd name="connsiteX1868" fmla="*/ 950328 w 5351080"/>
                  <a:gd name="connsiteY1868" fmla="*/ 3288771 h 6057772"/>
                  <a:gd name="connsiteX1869" fmla="*/ 970276 w 5351080"/>
                  <a:gd name="connsiteY1869" fmla="*/ 3260127 h 6057772"/>
                  <a:gd name="connsiteX1870" fmla="*/ 954068 w 5351080"/>
                  <a:gd name="connsiteY1870" fmla="*/ 3238955 h 6057772"/>
                  <a:gd name="connsiteX1871" fmla="*/ 914174 w 5351080"/>
                  <a:gd name="connsiteY1871" fmla="*/ 3191630 h 6057772"/>
                  <a:gd name="connsiteX1872" fmla="*/ 914174 w 5351080"/>
                  <a:gd name="connsiteY1872" fmla="*/ 3220274 h 6057772"/>
                  <a:gd name="connsiteX1873" fmla="*/ 902954 w 5351080"/>
                  <a:gd name="connsiteY1873" fmla="*/ 3238955 h 6057772"/>
                  <a:gd name="connsiteX1874" fmla="*/ 887992 w 5351080"/>
                  <a:gd name="connsiteY1874" fmla="*/ 3220274 h 6057772"/>
                  <a:gd name="connsiteX1875" fmla="*/ 887992 w 5351080"/>
                  <a:gd name="connsiteY1875" fmla="*/ 3151777 h 6057772"/>
                  <a:gd name="connsiteX1876" fmla="*/ 880512 w 5351080"/>
                  <a:gd name="connsiteY1876" fmla="*/ 3063354 h 6057772"/>
                  <a:gd name="connsiteX1877" fmla="*/ 864306 w 5351080"/>
                  <a:gd name="connsiteY1877" fmla="*/ 3037201 h 6057772"/>
                  <a:gd name="connsiteX1878" fmla="*/ 841864 w 5351080"/>
                  <a:gd name="connsiteY1878" fmla="*/ 3055882 h 6057772"/>
                  <a:gd name="connsiteX1879" fmla="*/ 824410 w 5351080"/>
                  <a:gd name="connsiteY1879" fmla="*/ 3078299 h 6057772"/>
                  <a:gd name="connsiteX1880" fmla="*/ 806956 w 5351080"/>
                  <a:gd name="connsiteY1880" fmla="*/ 3001085 h 6057772"/>
                  <a:gd name="connsiteX1881" fmla="*/ 763322 w 5351080"/>
                  <a:gd name="connsiteY1881" fmla="*/ 2941306 h 6057772"/>
                  <a:gd name="connsiteX1882" fmla="*/ 745868 w 5351080"/>
                  <a:gd name="connsiteY1882" fmla="*/ 2900208 h 6057772"/>
                  <a:gd name="connsiteX1883" fmla="*/ 782022 w 5351080"/>
                  <a:gd name="connsiteY1883" fmla="*/ 2897717 h 6057772"/>
                  <a:gd name="connsiteX1884" fmla="*/ 816930 w 5351080"/>
                  <a:gd name="connsiteY1884" fmla="*/ 2940060 h 6057772"/>
                  <a:gd name="connsiteX1885" fmla="*/ 876772 w 5351080"/>
                  <a:gd name="connsiteY1885" fmla="*/ 2967459 h 6057772"/>
                  <a:gd name="connsiteX1886" fmla="*/ 907940 w 5351080"/>
                  <a:gd name="connsiteY1886" fmla="*/ 2976177 h 6057772"/>
                  <a:gd name="connsiteX1887" fmla="*/ 992716 w 5351080"/>
                  <a:gd name="connsiteY1887" fmla="*/ 3034710 h 6057772"/>
                  <a:gd name="connsiteX1888" fmla="*/ 1023884 w 5351080"/>
                  <a:gd name="connsiteY1888" fmla="*/ 3121888 h 6057772"/>
                  <a:gd name="connsiteX1889" fmla="*/ 1026378 w 5351080"/>
                  <a:gd name="connsiteY1889" fmla="*/ 3151777 h 6057772"/>
                  <a:gd name="connsiteX1890" fmla="*/ 1046326 w 5351080"/>
                  <a:gd name="connsiteY1890" fmla="*/ 3156759 h 6057772"/>
                  <a:gd name="connsiteX1891" fmla="*/ 1070014 w 5351080"/>
                  <a:gd name="connsiteY1891" fmla="*/ 3119397 h 6057772"/>
                  <a:gd name="connsiteX1892" fmla="*/ 1062532 w 5351080"/>
                  <a:gd name="connsiteY1892" fmla="*/ 3084526 h 6057772"/>
                  <a:gd name="connsiteX1893" fmla="*/ 1077494 w 5351080"/>
                  <a:gd name="connsiteY1893" fmla="*/ 3040937 h 6057772"/>
                  <a:gd name="connsiteX1894" fmla="*/ 1114894 w 5351080"/>
                  <a:gd name="connsiteY1894" fmla="*/ 3044673 h 6057772"/>
                  <a:gd name="connsiteX1895" fmla="*/ 1152296 w 5351080"/>
                  <a:gd name="connsiteY1895" fmla="*/ 3032220 h 6057772"/>
                  <a:gd name="connsiteX1896" fmla="*/ 1167256 w 5351080"/>
                  <a:gd name="connsiteY1896" fmla="*/ 3012293 h 6057772"/>
                  <a:gd name="connsiteX1897" fmla="*/ 1235826 w 5351080"/>
                  <a:gd name="connsiteY1897" fmla="*/ 2935079 h 6057772"/>
                  <a:gd name="connsiteX1898" fmla="*/ 1265748 w 5351080"/>
                  <a:gd name="connsiteY1898" fmla="*/ 2912662 h 6057772"/>
                  <a:gd name="connsiteX1899" fmla="*/ 1284448 w 5351080"/>
                  <a:gd name="connsiteY1899" fmla="*/ 2882772 h 6057772"/>
                  <a:gd name="connsiteX1900" fmla="*/ 1296916 w 5351080"/>
                  <a:gd name="connsiteY1900" fmla="*/ 2840429 h 6057772"/>
                  <a:gd name="connsiteX1901" fmla="*/ 1291928 w 5351080"/>
                  <a:gd name="connsiteY1901" fmla="*/ 2785631 h 6057772"/>
                  <a:gd name="connsiteX1902" fmla="*/ 1244554 w 5351080"/>
                  <a:gd name="connsiteY1902" fmla="*/ 2728343 h 6057772"/>
                  <a:gd name="connsiteX1903" fmla="*/ 1254526 w 5351080"/>
                  <a:gd name="connsiteY1903" fmla="*/ 2659847 h 6057772"/>
                  <a:gd name="connsiteX1904" fmla="*/ 1283202 w 5351080"/>
                  <a:gd name="connsiteY1904" fmla="*/ 2637429 h 6057772"/>
                  <a:gd name="connsiteX1905" fmla="*/ 1269488 w 5351080"/>
                  <a:gd name="connsiteY1905" fmla="*/ 2563951 h 6057772"/>
                  <a:gd name="connsiteX1906" fmla="*/ 1158530 w 5351080"/>
                  <a:gd name="connsiteY1906" fmla="*/ 2474283 h 6057772"/>
                  <a:gd name="connsiteX1907" fmla="*/ 1151050 w 5351080"/>
                  <a:gd name="connsiteY1907" fmla="*/ 2464320 h 6057772"/>
                  <a:gd name="connsiteX1908" fmla="*/ 1077494 w 5351080"/>
                  <a:gd name="connsiteY1908" fmla="*/ 2296191 h 6057772"/>
                  <a:gd name="connsiteX1909" fmla="*/ 1061286 w 5351080"/>
                  <a:gd name="connsiteY1909" fmla="*/ 2268793 h 6057772"/>
                  <a:gd name="connsiteX1910" fmla="*/ 980250 w 5351080"/>
                  <a:gd name="connsiteY1910" fmla="*/ 2180370 h 6057772"/>
                  <a:gd name="connsiteX1911" fmla="*/ 951576 w 5351080"/>
                  <a:gd name="connsiteY1911" fmla="*/ 2077002 h 6057772"/>
                  <a:gd name="connsiteX1912" fmla="*/ 934122 w 5351080"/>
                  <a:gd name="connsiteY1912" fmla="*/ 2017223 h 6057772"/>
                  <a:gd name="connsiteX1913" fmla="*/ 892980 w 5351080"/>
                  <a:gd name="connsiteY1913" fmla="*/ 1946236 h 6057772"/>
                  <a:gd name="connsiteX1914" fmla="*/ 824410 w 5351080"/>
                  <a:gd name="connsiteY1914" fmla="*/ 1891438 h 6057772"/>
                  <a:gd name="connsiteX1915" fmla="*/ 728414 w 5351080"/>
                  <a:gd name="connsiteY1915" fmla="*/ 1860303 h 6057772"/>
                  <a:gd name="connsiteX1916" fmla="*/ 633662 w 5351080"/>
                  <a:gd name="connsiteY1916" fmla="*/ 1826678 h 6057772"/>
                  <a:gd name="connsiteX1917" fmla="*/ 611222 w 5351080"/>
                  <a:gd name="connsiteY1917" fmla="*/ 1803015 h 6057772"/>
                  <a:gd name="connsiteX1918" fmla="*/ 636156 w 5351080"/>
                  <a:gd name="connsiteY1918" fmla="*/ 1791807 h 6057772"/>
                  <a:gd name="connsiteX1919" fmla="*/ 677298 w 5351080"/>
                  <a:gd name="connsiteY1919" fmla="*/ 1714592 h 6057772"/>
                  <a:gd name="connsiteX1920" fmla="*/ 671064 w 5351080"/>
                  <a:gd name="connsiteY1920" fmla="*/ 1616206 h 6057772"/>
                  <a:gd name="connsiteX1921" fmla="*/ 705972 w 5351080"/>
                  <a:gd name="connsiteY1921" fmla="*/ 1588807 h 6057772"/>
                  <a:gd name="connsiteX1922" fmla="*/ 791996 w 5351080"/>
                  <a:gd name="connsiteY1922" fmla="*/ 1607488 h 6057772"/>
                  <a:gd name="connsiteX1923" fmla="*/ 849344 w 5351080"/>
                  <a:gd name="connsiteY1923" fmla="*/ 1593789 h 6057772"/>
                  <a:gd name="connsiteX1924" fmla="*/ 865552 w 5351080"/>
                  <a:gd name="connsiteY1924" fmla="*/ 1583826 h 6057772"/>
                  <a:gd name="connsiteX1925" fmla="*/ 874278 w 5351080"/>
                  <a:gd name="connsiteY1925" fmla="*/ 1598771 h 6057772"/>
                  <a:gd name="connsiteX1926" fmla="*/ 890486 w 5351080"/>
                  <a:gd name="connsiteY1926" fmla="*/ 1619942 h 6057772"/>
                  <a:gd name="connsiteX1927" fmla="*/ 922900 w 5351080"/>
                  <a:gd name="connsiteY1927" fmla="*/ 1595034 h 6057772"/>
                  <a:gd name="connsiteX1928" fmla="*/ 921654 w 5351080"/>
                  <a:gd name="connsiteY1928" fmla="*/ 1567636 h 6057772"/>
                  <a:gd name="connsiteX1929" fmla="*/ 878020 w 5351080"/>
                  <a:gd name="connsiteY1929" fmla="*/ 1537746 h 6057772"/>
                  <a:gd name="connsiteX1930" fmla="*/ 866798 w 5351080"/>
                  <a:gd name="connsiteY1930" fmla="*/ 1487931 h 6057772"/>
                  <a:gd name="connsiteX1931" fmla="*/ 929134 w 5351080"/>
                  <a:gd name="connsiteY1931" fmla="*/ 1463023 h 6057772"/>
                  <a:gd name="connsiteX1932" fmla="*/ 971522 w 5351080"/>
                  <a:gd name="connsiteY1932" fmla="*/ 1404489 h 6057772"/>
                  <a:gd name="connsiteX1933" fmla="*/ 947836 w 5351080"/>
                  <a:gd name="connsiteY1933" fmla="*/ 1385808 h 6057772"/>
                  <a:gd name="connsiteX1934" fmla="*/ 934122 w 5351080"/>
                  <a:gd name="connsiteY1934" fmla="*/ 1403244 h 6057772"/>
                  <a:gd name="connsiteX1935" fmla="*/ 915420 w 5351080"/>
                  <a:gd name="connsiteY1935" fmla="*/ 1406980 h 6057772"/>
                  <a:gd name="connsiteX1936" fmla="*/ 883006 w 5351080"/>
                  <a:gd name="connsiteY1936" fmla="*/ 1332256 h 6057772"/>
                  <a:gd name="connsiteX1937" fmla="*/ 890486 w 5351080"/>
                  <a:gd name="connsiteY1937" fmla="*/ 1317311 h 6057772"/>
                  <a:gd name="connsiteX1938" fmla="*/ 932874 w 5351080"/>
                  <a:gd name="connsiteY1938" fmla="*/ 1311085 h 6057772"/>
                  <a:gd name="connsiteX1939" fmla="*/ 964042 w 5351080"/>
                  <a:gd name="connsiteY1939" fmla="*/ 1328520 h 6057772"/>
                  <a:gd name="connsiteX1940" fmla="*/ 1026378 w 5351080"/>
                  <a:gd name="connsiteY1940" fmla="*/ 1345955 h 6057772"/>
                  <a:gd name="connsiteX1941" fmla="*/ 1041338 w 5351080"/>
                  <a:gd name="connsiteY1941" fmla="*/ 1343465 h 6057772"/>
                  <a:gd name="connsiteX1942" fmla="*/ 1075000 w 5351080"/>
                  <a:gd name="connsiteY1942" fmla="*/ 1301121 h 6057772"/>
                  <a:gd name="connsiteX1943" fmla="*/ 1045078 w 5351080"/>
                  <a:gd name="connsiteY1943" fmla="*/ 1322293 h 6057772"/>
                  <a:gd name="connsiteX1944" fmla="*/ 960302 w 5351080"/>
                  <a:gd name="connsiteY1944" fmla="*/ 1268741 h 6057772"/>
                  <a:gd name="connsiteX1945" fmla="*/ 931628 w 5351080"/>
                  <a:gd name="connsiteY1945" fmla="*/ 1245079 h 6057772"/>
                  <a:gd name="connsiteX1946" fmla="*/ 869292 w 5351080"/>
                  <a:gd name="connsiteY1946" fmla="*/ 1139220 h 6057772"/>
                  <a:gd name="connsiteX1947" fmla="*/ 883006 w 5351080"/>
                  <a:gd name="connsiteY1947" fmla="*/ 1129257 h 6057772"/>
                  <a:gd name="connsiteX1948" fmla="*/ 981496 w 5351080"/>
                  <a:gd name="connsiteY1948" fmla="*/ 1070723 h 6057772"/>
                  <a:gd name="connsiteX1949" fmla="*/ 1030118 w 5351080"/>
                  <a:gd name="connsiteY1949" fmla="*/ 1049552 h 6057772"/>
                  <a:gd name="connsiteX1950" fmla="*/ 1037598 w 5351080"/>
                  <a:gd name="connsiteY1950" fmla="*/ 1064496 h 6057772"/>
                  <a:gd name="connsiteX1951" fmla="*/ 1042586 w 5351080"/>
                  <a:gd name="connsiteY1951" fmla="*/ 1079441 h 6057772"/>
                  <a:gd name="connsiteX1952" fmla="*/ 1058792 w 5351080"/>
                  <a:gd name="connsiteY1952" fmla="*/ 1065742 h 6057772"/>
                  <a:gd name="connsiteX1953" fmla="*/ 1097440 w 5351080"/>
                  <a:gd name="connsiteY1953" fmla="*/ 1045815 h 6057772"/>
                  <a:gd name="connsiteX1954" fmla="*/ 1117388 w 5351080"/>
                  <a:gd name="connsiteY1954" fmla="*/ 1047061 h 6057772"/>
                  <a:gd name="connsiteX1955" fmla="*/ 1185958 w 5351080"/>
                  <a:gd name="connsiteY1955" fmla="*/ 1062006 h 6057772"/>
                  <a:gd name="connsiteX1956" fmla="*/ 1212138 w 5351080"/>
                  <a:gd name="connsiteY1956" fmla="*/ 1062006 h 6057772"/>
                  <a:gd name="connsiteX1957" fmla="*/ 1228346 w 5351080"/>
                  <a:gd name="connsiteY1957" fmla="*/ 1037098 h 6057772"/>
                  <a:gd name="connsiteX1958" fmla="*/ 1264500 w 5351080"/>
                  <a:gd name="connsiteY1958" fmla="*/ 994754 h 6057772"/>
                  <a:gd name="connsiteX1959" fmla="*/ 1346784 w 5351080"/>
                  <a:gd name="connsiteY1959" fmla="*/ 929994 h 6057772"/>
                  <a:gd name="connsiteX1960" fmla="*/ 1330576 w 5351080"/>
                  <a:gd name="connsiteY1960" fmla="*/ 773074 h 6057772"/>
                  <a:gd name="connsiteX1961" fmla="*/ 1324342 w 5351080"/>
                  <a:gd name="connsiteY1961" fmla="*/ 761865 h 6057772"/>
                  <a:gd name="connsiteX1962" fmla="*/ 1281954 w 5351080"/>
                  <a:gd name="connsiteY1962" fmla="*/ 668461 h 6057772"/>
                  <a:gd name="connsiteX1963" fmla="*/ 1244554 w 5351080"/>
                  <a:gd name="connsiteY1963" fmla="*/ 648535 h 6057772"/>
                  <a:gd name="connsiteX1964" fmla="*/ 1060040 w 5351080"/>
                  <a:gd name="connsiteY1964" fmla="*/ 550148 h 6057772"/>
                  <a:gd name="connsiteX1965" fmla="*/ 1062532 w 5351080"/>
                  <a:gd name="connsiteY1965" fmla="*/ 526486 h 6057772"/>
                  <a:gd name="connsiteX1966" fmla="*/ 1086220 w 5351080"/>
                  <a:gd name="connsiteY1966" fmla="*/ 526486 h 6057772"/>
                  <a:gd name="connsiteX1967" fmla="*/ 1210892 w 5351080"/>
                  <a:gd name="connsiteY1967" fmla="*/ 465462 h 6057772"/>
                  <a:gd name="connsiteX1968" fmla="*/ 1253280 w 5351080"/>
                  <a:gd name="connsiteY1968" fmla="*/ 482897 h 6057772"/>
                  <a:gd name="connsiteX1969" fmla="*/ 1281954 w 5351080"/>
                  <a:gd name="connsiteY1969" fmla="*/ 472934 h 6057772"/>
                  <a:gd name="connsiteX1970" fmla="*/ 1258266 w 5351080"/>
                  <a:gd name="connsiteY1970" fmla="*/ 455498 h 6057772"/>
                  <a:gd name="connsiteX1971" fmla="*/ 1224606 w 5351080"/>
                  <a:gd name="connsiteY1971" fmla="*/ 445535 h 6057772"/>
                  <a:gd name="connsiteX1972" fmla="*/ 1258266 w 5351080"/>
                  <a:gd name="connsiteY1972" fmla="*/ 431836 h 6057772"/>
                  <a:gd name="connsiteX1973" fmla="*/ 1264344 w 5351080"/>
                  <a:gd name="connsiteY1973" fmla="*/ 422029 h 6057772"/>
                  <a:gd name="connsiteX1974" fmla="*/ 1272056 w 5351080"/>
                  <a:gd name="connsiteY1974" fmla="*/ 414326 h 6057772"/>
                  <a:gd name="connsiteX1975" fmla="*/ 1270588 w 5351080"/>
                  <a:gd name="connsiteY1975" fmla="*/ 395898 h 6057772"/>
                  <a:gd name="connsiteX1976" fmla="*/ 1286294 w 5351080"/>
                  <a:gd name="connsiteY1976" fmla="*/ 378919 h 6057772"/>
                  <a:gd name="connsiteX1977" fmla="*/ 1324862 w 5351080"/>
                  <a:gd name="connsiteY1977" fmla="*/ 387642 h 6057772"/>
                  <a:gd name="connsiteX1978" fmla="*/ 1469176 w 5351080"/>
                  <a:gd name="connsiteY1978" fmla="*/ 398857 h 6057772"/>
                  <a:gd name="connsiteX1979" fmla="*/ 1540090 w 5351080"/>
                  <a:gd name="connsiteY1979" fmla="*/ 335305 h 6057772"/>
                  <a:gd name="connsiteX1980" fmla="*/ 1583634 w 5351080"/>
                  <a:gd name="connsiteY1980" fmla="*/ 314121 h 6057772"/>
                  <a:gd name="connsiteX1981" fmla="*/ 1625934 w 5351080"/>
                  <a:gd name="connsiteY1981" fmla="*/ 321598 h 6057772"/>
                  <a:gd name="connsiteX1982" fmla="*/ 1643350 w 5351080"/>
                  <a:gd name="connsiteY1982" fmla="*/ 317859 h 6057772"/>
                  <a:gd name="connsiteX1983" fmla="*/ 1699334 w 5351080"/>
                  <a:gd name="connsiteY1983" fmla="*/ 309137 h 6057772"/>
                  <a:gd name="connsiteX1984" fmla="*/ 1832454 w 5351080"/>
                  <a:gd name="connsiteY1984" fmla="*/ 324090 h 6057772"/>
                  <a:gd name="connsiteX1985" fmla="*/ 1873508 w 5351080"/>
                  <a:gd name="connsiteY1985" fmla="*/ 314121 h 6057772"/>
                  <a:gd name="connsiteX1986" fmla="*/ 1897146 w 5351080"/>
                  <a:gd name="connsiteY1986" fmla="*/ 314121 h 6057772"/>
                  <a:gd name="connsiteX1987" fmla="*/ 1941934 w 5351080"/>
                  <a:gd name="connsiteY1987" fmla="*/ 306644 h 6057772"/>
                  <a:gd name="connsiteX1988" fmla="*/ 1982990 w 5351080"/>
                  <a:gd name="connsiteY1988" fmla="*/ 290445 h 6057772"/>
                  <a:gd name="connsiteX1989" fmla="*/ 2012692 w 5351080"/>
                  <a:gd name="connsiteY1989" fmla="*/ 282969 h 6057772"/>
                  <a:gd name="connsiteX1990" fmla="*/ 3828826 w 5351080"/>
                  <a:gd name="connsiteY1990" fmla="*/ 871 h 6057772"/>
                  <a:gd name="connsiteX1991" fmla="*/ 3890044 w 5351080"/>
                  <a:gd name="connsiteY1991" fmla="*/ 28985 h 6057772"/>
                  <a:gd name="connsiteX1992" fmla="*/ 4171944 w 5351080"/>
                  <a:gd name="connsiteY1992" fmla="*/ 157686 h 6057772"/>
                  <a:gd name="connsiteX1993" fmla="*/ 4387734 w 5351080"/>
                  <a:gd name="connsiteY1993" fmla="*/ 308879 h 6057772"/>
                  <a:gd name="connsiteX1994" fmla="*/ 4421412 w 5351080"/>
                  <a:gd name="connsiteY1994" fmla="*/ 340117 h 6057772"/>
                  <a:gd name="connsiteX1995" fmla="*/ 4433886 w 5351080"/>
                  <a:gd name="connsiteY1995" fmla="*/ 385101 h 6057772"/>
                  <a:gd name="connsiteX1996" fmla="*/ 4436380 w 5351080"/>
                  <a:gd name="connsiteY1996" fmla="*/ 401032 h 6057772"/>
                  <a:gd name="connsiteX1997" fmla="*/ 4427650 w 5351080"/>
                  <a:gd name="connsiteY1997" fmla="*/ 415090 h 6057772"/>
                  <a:gd name="connsiteX1998" fmla="*/ 4396466 w 5351080"/>
                  <a:gd name="connsiteY1998" fmla="*/ 413840 h 6057772"/>
                  <a:gd name="connsiteX1999" fmla="*/ 4354056 w 5351080"/>
                  <a:gd name="connsiteY1999" fmla="*/ 377604 h 6057772"/>
                  <a:gd name="connsiteX2000" fmla="*/ 4316636 w 5351080"/>
                  <a:gd name="connsiteY2000" fmla="*/ 375105 h 6057772"/>
                  <a:gd name="connsiteX2001" fmla="*/ 4245538 w 5351080"/>
                  <a:gd name="connsiteY2001" fmla="*/ 382602 h 6057772"/>
                  <a:gd name="connsiteX2002" fmla="*/ 4191902 w 5351080"/>
                  <a:gd name="connsiteY2002" fmla="*/ 388849 h 6057772"/>
                  <a:gd name="connsiteX2003" fmla="*/ 4093360 w 5351080"/>
                  <a:gd name="connsiteY2003" fmla="*/ 425086 h 6057772"/>
                  <a:gd name="connsiteX2004" fmla="*/ 4057188 w 5351080"/>
                  <a:gd name="connsiteY2004" fmla="*/ 473818 h 6057772"/>
                  <a:gd name="connsiteX2005" fmla="*/ 4064672 w 5351080"/>
                  <a:gd name="connsiteY2005" fmla="*/ 491311 h 6057772"/>
                  <a:gd name="connsiteX2006" fmla="*/ 4075898 w 5351080"/>
                  <a:gd name="connsiteY2006" fmla="*/ 542542 h 6057772"/>
                  <a:gd name="connsiteX2007" fmla="*/ 4030994 w 5351080"/>
                  <a:gd name="connsiteY2007" fmla="*/ 578778 h 6057772"/>
                  <a:gd name="connsiteX2008" fmla="*/ 4023510 w 5351080"/>
                  <a:gd name="connsiteY2008" fmla="*/ 588774 h 6057772"/>
                  <a:gd name="connsiteX2009" fmla="*/ 3983594 w 5351080"/>
                  <a:gd name="connsiteY2009" fmla="*/ 646252 h 6057772"/>
                  <a:gd name="connsiteX2010" fmla="*/ 3982348 w 5351080"/>
                  <a:gd name="connsiteY2010" fmla="*/ 679990 h 6057772"/>
                  <a:gd name="connsiteX2011" fmla="*/ 4013530 w 5351080"/>
                  <a:gd name="connsiteY2011" fmla="*/ 711228 h 6057772"/>
                  <a:gd name="connsiteX2012" fmla="*/ 4090866 w 5351080"/>
                  <a:gd name="connsiteY2012" fmla="*/ 711228 h 6057772"/>
                  <a:gd name="connsiteX2013" fmla="*/ 4098350 w 5351080"/>
                  <a:gd name="connsiteY2013" fmla="*/ 653750 h 6057772"/>
                  <a:gd name="connsiteX2014" fmla="*/ 4085876 w 5351080"/>
                  <a:gd name="connsiteY2014" fmla="*/ 623761 h 6057772"/>
                  <a:gd name="connsiteX2015" fmla="*/ 4113318 w 5351080"/>
                  <a:gd name="connsiteY2015" fmla="*/ 601269 h 6057772"/>
                  <a:gd name="connsiteX2016" fmla="*/ 4134524 w 5351080"/>
                  <a:gd name="connsiteY2016" fmla="*/ 627509 h 6057772"/>
                  <a:gd name="connsiteX2017" fmla="*/ 4165706 w 5351080"/>
                  <a:gd name="connsiteY2017" fmla="*/ 696233 h 6057772"/>
                  <a:gd name="connsiteX2018" fmla="*/ 4160718 w 5351080"/>
                  <a:gd name="connsiteY2018" fmla="*/ 724973 h 6057772"/>
                  <a:gd name="connsiteX2019" fmla="*/ 4109576 w 5351080"/>
                  <a:gd name="connsiteY2019" fmla="*/ 774954 h 6057772"/>
                  <a:gd name="connsiteX2020" fmla="*/ 4070908 w 5351080"/>
                  <a:gd name="connsiteY2020" fmla="*/ 892409 h 6057772"/>
                  <a:gd name="connsiteX2021" fmla="*/ 4074650 w 5351080"/>
                  <a:gd name="connsiteY2021" fmla="*/ 929895 h 6057772"/>
                  <a:gd name="connsiteX2022" fmla="*/ 4059682 w 5351080"/>
                  <a:gd name="connsiteY2022" fmla="*/ 957385 h 6057772"/>
                  <a:gd name="connsiteX2023" fmla="*/ 4030994 w 5351080"/>
                  <a:gd name="connsiteY2023" fmla="*/ 932394 h 6057772"/>
                  <a:gd name="connsiteX2024" fmla="*/ 4021014 w 5351080"/>
                  <a:gd name="connsiteY2024" fmla="*/ 876165 h 6057772"/>
                  <a:gd name="connsiteX2025" fmla="*/ 3913744 w 5351080"/>
                  <a:gd name="connsiteY2025" fmla="*/ 808691 h 6057772"/>
                  <a:gd name="connsiteX2026" fmla="*/ 3779030 w 5351080"/>
                  <a:gd name="connsiteY2026" fmla="*/ 827434 h 6057772"/>
                  <a:gd name="connsiteX2027" fmla="*/ 3775288 w 5351080"/>
                  <a:gd name="connsiteY2027" fmla="*/ 846177 h 6057772"/>
                  <a:gd name="connsiteX2028" fmla="*/ 3792750 w 5351080"/>
                  <a:gd name="connsiteY2028" fmla="*/ 873666 h 6057772"/>
                  <a:gd name="connsiteX2029" fmla="*/ 3790256 w 5351080"/>
                  <a:gd name="connsiteY2029" fmla="*/ 888661 h 6057772"/>
                  <a:gd name="connsiteX2030" fmla="*/ 3705436 w 5351080"/>
                  <a:gd name="connsiteY2030" fmla="*/ 878664 h 6057772"/>
                  <a:gd name="connsiteX2031" fmla="*/ 3695458 w 5351080"/>
                  <a:gd name="connsiteY2031" fmla="*/ 854924 h 6057772"/>
                  <a:gd name="connsiteX2032" fmla="*/ 3676748 w 5351080"/>
                  <a:gd name="connsiteY2032" fmla="*/ 783700 h 6057772"/>
                  <a:gd name="connsiteX2033" fmla="*/ 3590680 w 5351080"/>
                  <a:gd name="connsiteY2033" fmla="*/ 769956 h 6057772"/>
                  <a:gd name="connsiteX2034" fmla="*/ 3547024 w 5351080"/>
                  <a:gd name="connsiteY2034" fmla="*/ 774954 h 6057772"/>
                  <a:gd name="connsiteX2035" fmla="*/ 3518334 w 5351080"/>
                  <a:gd name="connsiteY2035" fmla="*/ 798695 h 6057772"/>
                  <a:gd name="connsiteX2036" fmla="*/ 3492140 w 5351080"/>
                  <a:gd name="connsiteY2036" fmla="*/ 821186 h 6057772"/>
                  <a:gd name="connsiteX2037" fmla="*/ 3470936 w 5351080"/>
                  <a:gd name="connsiteY2037" fmla="*/ 798695 h 6057772"/>
                  <a:gd name="connsiteX2038" fmla="*/ 3394848 w 5351080"/>
                  <a:gd name="connsiteY2038" fmla="*/ 783700 h 6057772"/>
                  <a:gd name="connsiteX2039" fmla="*/ 3383622 w 5351080"/>
                  <a:gd name="connsiteY2039" fmla="*/ 791197 h 6057772"/>
                  <a:gd name="connsiteX2040" fmla="*/ 3342460 w 5351080"/>
                  <a:gd name="connsiteY2040" fmla="*/ 844927 h 6057772"/>
                  <a:gd name="connsiteX2041" fmla="*/ 3297554 w 5351080"/>
                  <a:gd name="connsiteY2041" fmla="*/ 883662 h 6057772"/>
                  <a:gd name="connsiteX2042" fmla="*/ 3296308 w 5351080"/>
                  <a:gd name="connsiteY2042" fmla="*/ 799944 h 6057772"/>
                  <a:gd name="connsiteX2043" fmla="*/ 3265124 w 5351080"/>
                  <a:gd name="connsiteY2043" fmla="*/ 774954 h 6057772"/>
                  <a:gd name="connsiteX2044" fmla="*/ 3182800 w 5351080"/>
                  <a:gd name="connsiteY2044" fmla="*/ 763708 h 6057772"/>
                  <a:gd name="connsiteX2045" fmla="*/ 3109206 w 5351080"/>
                  <a:gd name="connsiteY2045" fmla="*/ 812439 h 6057772"/>
                  <a:gd name="connsiteX2046" fmla="*/ 3079270 w 5351080"/>
                  <a:gd name="connsiteY2046" fmla="*/ 827434 h 6057772"/>
                  <a:gd name="connsiteX2047" fmla="*/ 3058064 w 5351080"/>
                  <a:gd name="connsiteY2047" fmla="*/ 791197 h 6057772"/>
                  <a:gd name="connsiteX2048" fmla="*/ 3044344 w 5351080"/>
                  <a:gd name="connsiteY2048" fmla="*/ 673742 h 6057772"/>
                  <a:gd name="connsiteX2049" fmla="*/ 3073032 w 5351080"/>
                  <a:gd name="connsiteY2049" fmla="*/ 674991 h 6057772"/>
                  <a:gd name="connsiteX2050" fmla="*/ 3105464 w 5351080"/>
                  <a:gd name="connsiteY2050" fmla="*/ 688736 h 6057772"/>
                  <a:gd name="connsiteX2051" fmla="*/ 3135400 w 5351080"/>
                  <a:gd name="connsiteY2051" fmla="*/ 671243 h 6057772"/>
                  <a:gd name="connsiteX2052" fmla="*/ 3141636 w 5351080"/>
                  <a:gd name="connsiteY2052" fmla="*/ 648751 h 6057772"/>
                  <a:gd name="connsiteX2053" fmla="*/ 3197768 w 5351080"/>
                  <a:gd name="connsiteY2053" fmla="*/ 627509 h 6057772"/>
                  <a:gd name="connsiteX2054" fmla="*/ 3230198 w 5351080"/>
                  <a:gd name="connsiteY2054" fmla="*/ 597521 h 6057772"/>
                  <a:gd name="connsiteX2055" fmla="*/ 3252650 w 5351080"/>
                  <a:gd name="connsiteY2055" fmla="*/ 596271 h 6057772"/>
                  <a:gd name="connsiteX2056" fmla="*/ 3347448 w 5351080"/>
                  <a:gd name="connsiteY2056" fmla="*/ 585025 h 6057772"/>
                  <a:gd name="connsiteX2057" fmla="*/ 3392354 w 5351080"/>
                  <a:gd name="connsiteY2057" fmla="*/ 533795 h 6057772"/>
                  <a:gd name="connsiteX2058" fmla="*/ 3427278 w 5351080"/>
                  <a:gd name="connsiteY2058" fmla="*/ 380103 h 6057772"/>
                  <a:gd name="connsiteX2059" fmla="*/ 3494636 w 5351080"/>
                  <a:gd name="connsiteY2059" fmla="*/ 373855 h 6057772"/>
                  <a:gd name="connsiteX2060" fmla="*/ 3544530 w 5351080"/>
                  <a:gd name="connsiteY2060" fmla="*/ 373855 h 6057772"/>
                  <a:gd name="connsiteX2061" fmla="*/ 3645564 w 5351080"/>
                  <a:gd name="connsiteY2061" fmla="*/ 256399 h 6057772"/>
                  <a:gd name="connsiteX2062" fmla="*/ 3661780 w 5351080"/>
                  <a:gd name="connsiteY2062" fmla="*/ 203918 h 6057772"/>
                  <a:gd name="connsiteX2063" fmla="*/ 3690468 w 5351080"/>
                  <a:gd name="connsiteY2063" fmla="*/ 163934 h 6057772"/>
                  <a:gd name="connsiteX2064" fmla="*/ 3760320 w 5351080"/>
                  <a:gd name="connsiteY2064" fmla="*/ 123949 h 6057772"/>
                  <a:gd name="connsiteX2065" fmla="*/ 3832666 w 5351080"/>
                  <a:gd name="connsiteY2065" fmla="*/ 86463 h 6057772"/>
                  <a:gd name="connsiteX2066" fmla="*/ 3855118 w 5351080"/>
                  <a:gd name="connsiteY2066" fmla="*/ 60223 h 6057772"/>
                  <a:gd name="connsiteX2067" fmla="*/ 3808966 w 5351080"/>
                  <a:gd name="connsiteY2067" fmla="*/ 76467 h 6057772"/>
                  <a:gd name="connsiteX2068" fmla="*/ 3780278 w 5351080"/>
                  <a:gd name="connsiteY2068" fmla="*/ 50227 h 6057772"/>
                  <a:gd name="connsiteX2069" fmla="*/ 3805224 w 5351080"/>
                  <a:gd name="connsiteY2069" fmla="*/ 1495 h 6057772"/>
                  <a:gd name="connsiteX2070" fmla="*/ 3828826 w 5351080"/>
                  <a:gd name="connsiteY2070" fmla="*/ 871 h 6057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Lst>
                <a:rect l="l" t="t" r="r" b="b"/>
                <a:pathLst>
                  <a:path w="5351080" h="6057772">
                    <a:moveTo>
                      <a:pt x="4603466" y="5459168"/>
                    </a:moveTo>
                    <a:cubicBezTo>
                      <a:pt x="4595976" y="5460412"/>
                      <a:pt x="4592232" y="5466634"/>
                      <a:pt x="4593480" y="5472856"/>
                    </a:cubicBezTo>
                    <a:cubicBezTo>
                      <a:pt x="4602218" y="5510188"/>
                      <a:pt x="4577256" y="5507700"/>
                      <a:pt x="4553542" y="5508944"/>
                    </a:cubicBezTo>
                    <a:cubicBezTo>
                      <a:pt x="4523586" y="5508944"/>
                      <a:pt x="4493632" y="5507700"/>
                      <a:pt x="4466174" y="5496500"/>
                    </a:cubicBezTo>
                    <a:cubicBezTo>
                      <a:pt x="4449948" y="5490278"/>
                      <a:pt x="4434972" y="5491522"/>
                      <a:pt x="4421242" y="5500234"/>
                    </a:cubicBezTo>
                    <a:cubicBezTo>
                      <a:pt x="4391288" y="5516410"/>
                      <a:pt x="4358838" y="5532588"/>
                      <a:pt x="4328882" y="5551254"/>
                    </a:cubicBezTo>
                    <a:cubicBezTo>
                      <a:pt x="4315154" y="5558720"/>
                      <a:pt x="4307666" y="5569920"/>
                      <a:pt x="4306418" y="5584852"/>
                    </a:cubicBezTo>
                    <a:cubicBezTo>
                      <a:pt x="4302672" y="5617208"/>
                      <a:pt x="4290192" y="5644584"/>
                      <a:pt x="4273966" y="5669938"/>
                    </a:cubicBezTo>
                    <a:lnTo>
                      <a:pt x="4221422" y="5739740"/>
                    </a:lnTo>
                    <a:lnTo>
                      <a:pt x="4288094" y="5702428"/>
                    </a:lnTo>
                    <a:cubicBezTo>
                      <a:pt x="4313928" y="5691492"/>
                      <a:pt x="4340694" y="5682118"/>
                      <a:pt x="4366840" y="5670870"/>
                    </a:cubicBezTo>
                    <a:cubicBezTo>
                      <a:pt x="4456480" y="5633374"/>
                      <a:pt x="4546120" y="5593378"/>
                      <a:pt x="4641986" y="5572130"/>
                    </a:cubicBezTo>
                    <a:cubicBezTo>
                      <a:pt x="4651946" y="5569632"/>
                      <a:pt x="4659416" y="5567132"/>
                      <a:pt x="4661906" y="5555882"/>
                    </a:cubicBezTo>
                    <a:lnTo>
                      <a:pt x="4672554" y="5536770"/>
                    </a:lnTo>
                    <a:lnTo>
                      <a:pt x="4650894" y="5554986"/>
                    </a:lnTo>
                    <a:cubicBezTo>
                      <a:pt x="4644652" y="5561208"/>
                      <a:pt x="4635916" y="5568676"/>
                      <a:pt x="4625932" y="5562454"/>
                    </a:cubicBezTo>
                    <a:cubicBezTo>
                      <a:pt x="4615946" y="5557476"/>
                      <a:pt x="4618442" y="5547520"/>
                      <a:pt x="4619690" y="5538810"/>
                    </a:cubicBezTo>
                    <a:cubicBezTo>
                      <a:pt x="4623436" y="5515166"/>
                      <a:pt x="4608458" y="5494012"/>
                      <a:pt x="4612202" y="5470368"/>
                    </a:cubicBezTo>
                    <a:cubicBezTo>
                      <a:pt x="4613450" y="5465390"/>
                      <a:pt x="4610954" y="5459168"/>
                      <a:pt x="4603466" y="5459168"/>
                    </a:cubicBezTo>
                    <a:close/>
                    <a:moveTo>
                      <a:pt x="4799520" y="5419242"/>
                    </a:moveTo>
                    <a:lnTo>
                      <a:pt x="4729680" y="5488722"/>
                    </a:lnTo>
                    <a:lnTo>
                      <a:pt x="4680098" y="5530424"/>
                    </a:lnTo>
                    <a:lnTo>
                      <a:pt x="4700502" y="5523386"/>
                    </a:lnTo>
                    <a:cubicBezTo>
                      <a:pt x="4714196" y="5520886"/>
                      <a:pt x="4724156" y="5513388"/>
                      <a:pt x="4732872" y="5502138"/>
                    </a:cubicBezTo>
                    <a:cubicBezTo>
                      <a:pt x="4736606" y="5494640"/>
                      <a:pt x="4740342" y="5487140"/>
                      <a:pt x="4746566" y="5483390"/>
                    </a:cubicBezTo>
                    <a:cubicBezTo>
                      <a:pt x="4762752" y="5477142"/>
                      <a:pt x="4774890" y="5467456"/>
                      <a:pt x="4783916" y="5455270"/>
                    </a:cubicBezTo>
                    <a:close/>
                    <a:moveTo>
                      <a:pt x="1063534" y="5342044"/>
                    </a:moveTo>
                    <a:lnTo>
                      <a:pt x="1072992" y="5415320"/>
                    </a:lnTo>
                    <a:cubicBezTo>
                      <a:pt x="1074242" y="5446428"/>
                      <a:pt x="1096730" y="5460114"/>
                      <a:pt x="1125464" y="5447672"/>
                    </a:cubicBezTo>
                    <a:cubicBezTo>
                      <a:pt x="1136084" y="5442694"/>
                      <a:pt x="1147016" y="5440828"/>
                      <a:pt x="1158104" y="5440362"/>
                    </a:cubicBezTo>
                    <a:lnTo>
                      <a:pt x="1180604" y="5441090"/>
                    </a:lnTo>
                    <a:lnTo>
                      <a:pt x="1164236" y="5432454"/>
                    </a:lnTo>
                    <a:cubicBezTo>
                      <a:pt x="1139942" y="5414962"/>
                      <a:pt x="1121956" y="5389222"/>
                      <a:pt x="1097660" y="5370502"/>
                    </a:cubicBezTo>
                    <a:cubicBezTo>
                      <a:pt x="1088940" y="5365510"/>
                      <a:pt x="1079908" y="5359894"/>
                      <a:pt x="1071964" y="5353030"/>
                    </a:cubicBezTo>
                    <a:close/>
                    <a:moveTo>
                      <a:pt x="4849750" y="4704527"/>
                    </a:moveTo>
                    <a:cubicBezTo>
                      <a:pt x="4884640" y="4704527"/>
                      <a:pt x="4915794" y="4711986"/>
                      <a:pt x="4898348" y="4759226"/>
                    </a:cubicBezTo>
                    <a:cubicBezTo>
                      <a:pt x="4892118" y="4775387"/>
                      <a:pt x="4878410" y="4800250"/>
                      <a:pt x="4895856" y="4811438"/>
                    </a:cubicBezTo>
                    <a:cubicBezTo>
                      <a:pt x="4912056" y="4823870"/>
                      <a:pt x="4935732" y="4811438"/>
                      <a:pt x="4955670" y="4806466"/>
                    </a:cubicBezTo>
                    <a:cubicBezTo>
                      <a:pt x="4979346" y="4797764"/>
                      <a:pt x="5000530" y="4772901"/>
                      <a:pt x="5027946" y="4787819"/>
                    </a:cubicBezTo>
                    <a:cubicBezTo>
                      <a:pt x="5052868" y="4801493"/>
                      <a:pt x="5041652" y="4833815"/>
                      <a:pt x="5051622" y="4854949"/>
                    </a:cubicBezTo>
                    <a:cubicBezTo>
                      <a:pt x="5057852" y="4868623"/>
                      <a:pt x="5061278" y="4881366"/>
                      <a:pt x="5060032" y="4893642"/>
                    </a:cubicBezTo>
                    <a:cubicBezTo>
                      <a:pt x="5058786" y="4905918"/>
                      <a:pt x="5052868" y="4917728"/>
                      <a:pt x="5040406" y="4929538"/>
                    </a:cubicBezTo>
                    <a:cubicBezTo>
                      <a:pt x="5024206" y="4944456"/>
                      <a:pt x="5031684" y="4970562"/>
                      <a:pt x="5017976" y="4990452"/>
                    </a:cubicBezTo>
                    <a:cubicBezTo>
                      <a:pt x="4986824" y="5032718"/>
                      <a:pt x="4949440" y="5068770"/>
                      <a:pt x="4898348" y="5091146"/>
                    </a:cubicBezTo>
                    <a:cubicBezTo>
                      <a:pt x="4857226" y="5109794"/>
                      <a:pt x="4816104" y="5116010"/>
                      <a:pt x="4773736" y="5127198"/>
                    </a:cubicBezTo>
                    <a:cubicBezTo>
                      <a:pt x="4737598" y="5135900"/>
                      <a:pt x="4701460" y="5144602"/>
                      <a:pt x="4666570" y="5158276"/>
                    </a:cubicBezTo>
                    <a:cubicBezTo>
                      <a:pt x="4609248" y="5180654"/>
                      <a:pt x="4573110" y="5225408"/>
                      <a:pt x="4544448" y="5276376"/>
                    </a:cubicBezTo>
                    <a:cubicBezTo>
                      <a:pt x="4525758" y="5311184"/>
                      <a:pt x="4500834" y="5341020"/>
                      <a:pt x="4465944" y="5360910"/>
                    </a:cubicBezTo>
                    <a:cubicBezTo>
                      <a:pt x="4434790" y="5378314"/>
                      <a:pt x="4408622" y="5401934"/>
                      <a:pt x="4388684" y="5430526"/>
                    </a:cubicBezTo>
                    <a:cubicBezTo>
                      <a:pt x="4368746" y="5460362"/>
                      <a:pt x="4337592" y="5456634"/>
                      <a:pt x="4307686" y="5456634"/>
                    </a:cubicBezTo>
                    <a:cubicBezTo>
                      <a:pt x="4285256" y="5421824"/>
                      <a:pt x="4245380" y="5410636"/>
                      <a:pt x="4211734" y="5406908"/>
                    </a:cubicBezTo>
                    <a:cubicBezTo>
                      <a:pt x="4154412" y="5399448"/>
                      <a:pt x="4113290" y="5370856"/>
                      <a:pt x="4073414" y="5336048"/>
                    </a:cubicBezTo>
                    <a:cubicBezTo>
                      <a:pt x="4062200" y="5327346"/>
                      <a:pt x="4060954" y="5317400"/>
                      <a:pt x="4069676" y="5307456"/>
                    </a:cubicBezTo>
                    <a:cubicBezTo>
                      <a:pt x="4079646" y="5297510"/>
                      <a:pt x="4089614" y="5283836"/>
                      <a:pt x="4102076" y="5280106"/>
                    </a:cubicBezTo>
                    <a:cubicBezTo>
                      <a:pt x="4145690" y="5265188"/>
                      <a:pt x="4184320" y="5237838"/>
                      <a:pt x="4226688" y="5220434"/>
                    </a:cubicBezTo>
                    <a:cubicBezTo>
                      <a:pt x="4252856" y="5209246"/>
                      <a:pt x="4279026" y="5194328"/>
                      <a:pt x="4287748" y="5162006"/>
                    </a:cubicBezTo>
                    <a:cubicBezTo>
                      <a:pt x="4292732" y="5147088"/>
                      <a:pt x="4311424" y="5140872"/>
                      <a:pt x="4316408" y="5125956"/>
                    </a:cubicBezTo>
                    <a:cubicBezTo>
                      <a:pt x="4327624" y="5097362"/>
                      <a:pt x="4342578" y="5070014"/>
                      <a:pt x="4341332" y="5038934"/>
                    </a:cubicBezTo>
                    <a:cubicBezTo>
                      <a:pt x="4333854" y="4956887"/>
                      <a:pt x="4378714" y="4902188"/>
                      <a:pt x="4433544" y="4849976"/>
                    </a:cubicBezTo>
                    <a:cubicBezTo>
                      <a:pt x="4498342" y="4785332"/>
                      <a:pt x="4584324" y="4756740"/>
                      <a:pt x="4666570" y="4738092"/>
                    </a:cubicBezTo>
                    <a:cubicBezTo>
                      <a:pt x="4725138" y="4725661"/>
                      <a:pt x="4786198" y="4703284"/>
                      <a:pt x="4849750" y="4704527"/>
                    </a:cubicBezTo>
                    <a:close/>
                    <a:moveTo>
                      <a:pt x="4556523" y="4622449"/>
                    </a:moveTo>
                    <a:cubicBezTo>
                      <a:pt x="4561403" y="4621493"/>
                      <a:pt x="4567384" y="4622130"/>
                      <a:pt x="4574310" y="4623405"/>
                    </a:cubicBezTo>
                    <a:cubicBezTo>
                      <a:pt x="4615868" y="4627227"/>
                      <a:pt x="4654906" y="4647615"/>
                      <a:pt x="4695204" y="4657809"/>
                    </a:cubicBezTo>
                    <a:cubicBezTo>
                      <a:pt x="4707166" y="4660357"/>
                      <a:pt x="4713148" y="4664817"/>
                      <a:pt x="4715352" y="4670870"/>
                    </a:cubicBezTo>
                    <a:lnTo>
                      <a:pt x="4713320" y="4689109"/>
                    </a:lnTo>
                    <a:lnTo>
                      <a:pt x="4769932" y="4673796"/>
                    </a:lnTo>
                    <a:cubicBezTo>
                      <a:pt x="4790368" y="4669596"/>
                      <a:pt x="4811274" y="4668352"/>
                      <a:pt x="4833116" y="4675196"/>
                    </a:cubicBezTo>
                    <a:cubicBezTo>
                      <a:pt x="4835614" y="4676440"/>
                      <a:pt x="4838110" y="4675196"/>
                      <a:pt x="4839358" y="4673951"/>
                    </a:cubicBezTo>
                    <a:cubicBezTo>
                      <a:pt x="4879296" y="4642841"/>
                      <a:pt x="4911748" y="4670218"/>
                      <a:pt x="4947942" y="4683906"/>
                    </a:cubicBezTo>
                    <a:cubicBezTo>
                      <a:pt x="4970408" y="4693862"/>
                      <a:pt x="4999114" y="4697595"/>
                      <a:pt x="5021580" y="4676440"/>
                    </a:cubicBezTo>
                    <a:cubicBezTo>
                      <a:pt x="5032814" y="4667729"/>
                      <a:pt x="5047790" y="4667729"/>
                      <a:pt x="5045294" y="4682662"/>
                    </a:cubicBezTo>
                    <a:cubicBezTo>
                      <a:pt x="5040302" y="4705061"/>
                      <a:pt x="5057776" y="4721239"/>
                      <a:pt x="5051534" y="4743638"/>
                    </a:cubicBezTo>
                    <a:cubicBezTo>
                      <a:pt x="5047790" y="4759815"/>
                      <a:pt x="5060272" y="4771015"/>
                      <a:pt x="5077746" y="4769770"/>
                    </a:cubicBezTo>
                    <a:cubicBezTo>
                      <a:pt x="5132662" y="4767281"/>
                      <a:pt x="5187578" y="4768526"/>
                      <a:pt x="5241246" y="4759815"/>
                    </a:cubicBezTo>
                    <a:cubicBezTo>
                      <a:pt x="5268704" y="4756082"/>
                      <a:pt x="5291170" y="4764793"/>
                      <a:pt x="5306148" y="4779725"/>
                    </a:cubicBezTo>
                    <a:cubicBezTo>
                      <a:pt x="5328614" y="4802125"/>
                      <a:pt x="5348584" y="4827013"/>
                      <a:pt x="5351080" y="4861856"/>
                    </a:cubicBezTo>
                    <a:cubicBezTo>
                      <a:pt x="5248736" y="4993762"/>
                      <a:pt x="5127670" y="5110736"/>
                      <a:pt x="5004108" y="5223976"/>
                    </a:cubicBezTo>
                    <a:cubicBezTo>
                      <a:pt x="4937958" y="5284952"/>
                      <a:pt x="4875552" y="5350906"/>
                      <a:pt x="4809402" y="5410636"/>
                    </a:cubicBezTo>
                    <a:lnTo>
                      <a:pt x="4807582" y="5412148"/>
                    </a:lnTo>
                    <a:lnTo>
                      <a:pt x="4810062" y="5412148"/>
                    </a:lnTo>
                    <a:cubicBezTo>
                      <a:pt x="4812552" y="5472142"/>
                      <a:pt x="4791386" y="5523386"/>
                      <a:pt x="4757772" y="5570882"/>
                    </a:cubicBezTo>
                    <a:cubicBezTo>
                      <a:pt x="4736606" y="5600878"/>
                      <a:pt x="4702992" y="5609626"/>
                      <a:pt x="4675602" y="5625874"/>
                    </a:cubicBezTo>
                    <a:cubicBezTo>
                      <a:pt x="4619576" y="5658372"/>
                      <a:pt x="4557326" y="5683368"/>
                      <a:pt x="4490096" y="5692118"/>
                    </a:cubicBezTo>
                    <a:cubicBezTo>
                      <a:pt x="4451500" y="5695868"/>
                      <a:pt x="4415396" y="5712116"/>
                      <a:pt x="4378046" y="5718364"/>
                    </a:cubicBezTo>
                    <a:cubicBezTo>
                      <a:pt x="4353146" y="5722114"/>
                      <a:pt x="4355636" y="5745862"/>
                      <a:pt x="4354390" y="5763360"/>
                    </a:cubicBezTo>
                    <a:cubicBezTo>
                      <a:pt x="4346920" y="5863348"/>
                      <a:pt x="4324510" y="5958338"/>
                      <a:pt x="4282180" y="6048328"/>
                    </a:cubicBezTo>
                    <a:cubicBezTo>
                      <a:pt x="4257280" y="6017082"/>
                      <a:pt x="4232380" y="5987084"/>
                      <a:pt x="4198764" y="5965836"/>
                    </a:cubicBezTo>
                    <a:cubicBezTo>
                      <a:pt x="4176354" y="5949588"/>
                      <a:pt x="4176354" y="5925842"/>
                      <a:pt x="4185070" y="5903344"/>
                    </a:cubicBezTo>
                    <a:cubicBezTo>
                      <a:pt x="4201254" y="5868348"/>
                      <a:pt x="4208724" y="5835852"/>
                      <a:pt x="4193784" y="5798356"/>
                    </a:cubicBezTo>
                    <a:cubicBezTo>
                      <a:pt x="4190050" y="5789606"/>
                      <a:pt x="4191294" y="5781170"/>
                      <a:pt x="4194718" y="5773046"/>
                    </a:cubicBezTo>
                    <a:lnTo>
                      <a:pt x="4204268" y="5757068"/>
                    </a:lnTo>
                    <a:lnTo>
                      <a:pt x="4197644" y="5763700"/>
                    </a:lnTo>
                    <a:lnTo>
                      <a:pt x="4043844" y="5827378"/>
                    </a:lnTo>
                    <a:lnTo>
                      <a:pt x="4053380" y="5832884"/>
                    </a:lnTo>
                    <a:cubicBezTo>
                      <a:pt x="4059566" y="5840260"/>
                      <a:pt x="4070698" y="5846406"/>
                      <a:pt x="4066988" y="5858698"/>
                    </a:cubicBezTo>
                    <a:cubicBezTo>
                      <a:pt x="4065750" y="5862384"/>
                      <a:pt x="4062040" y="5864842"/>
                      <a:pt x="4060802" y="5866072"/>
                    </a:cubicBezTo>
                    <a:cubicBezTo>
                      <a:pt x="4047196" y="5868530"/>
                      <a:pt x="4053380" y="5848864"/>
                      <a:pt x="4039774" y="5847634"/>
                    </a:cubicBezTo>
                    <a:cubicBezTo>
                      <a:pt x="4031114" y="5866072"/>
                      <a:pt x="4036062" y="5880822"/>
                      <a:pt x="4049670" y="5895572"/>
                    </a:cubicBezTo>
                    <a:cubicBezTo>
                      <a:pt x="4059566" y="5905406"/>
                      <a:pt x="4066988" y="5917696"/>
                      <a:pt x="4050906" y="5928758"/>
                    </a:cubicBezTo>
                    <a:cubicBezTo>
                      <a:pt x="4038536" y="5941050"/>
                      <a:pt x="4033588" y="5928758"/>
                      <a:pt x="4027402" y="5918926"/>
                    </a:cubicBezTo>
                    <a:cubicBezTo>
                      <a:pt x="4019980" y="5907864"/>
                      <a:pt x="4010084" y="5910322"/>
                      <a:pt x="3998952" y="5915238"/>
                    </a:cubicBezTo>
                    <a:cubicBezTo>
                      <a:pt x="3968026" y="5927530"/>
                      <a:pt x="3948234" y="5952112"/>
                      <a:pt x="3928442" y="5976696"/>
                    </a:cubicBezTo>
                    <a:cubicBezTo>
                      <a:pt x="3902464" y="6006196"/>
                      <a:pt x="3875250" y="6009884"/>
                      <a:pt x="3850510" y="5982842"/>
                    </a:cubicBezTo>
                    <a:cubicBezTo>
                      <a:pt x="3833192" y="5963176"/>
                      <a:pt x="3823296" y="5936134"/>
                      <a:pt x="3794844" y="5926300"/>
                    </a:cubicBezTo>
                    <a:cubicBezTo>
                      <a:pt x="3790514" y="5925072"/>
                      <a:pt x="3788350" y="5921692"/>
                      <a:pt x="3787266" y="5917544"/>
                    </a:cubicBezTo>
                    <a:lnTo>
                      <a:pt x="3786994" y="5914172"/>
                    </a:lnTo>
                    <a:lnTo>
                      <a:pt x="3749752" y="5923204"/>
                    </a:lnTo>
                    <a:cubicBezTo>
                      <a:pt x="3736360" y="5925232"/>
                      <a:pt x="3722966" y="5925856"/>
                      <a:pt x="3709262" y="5924608"/>
                    </a:cubicBezTo>
                    <a:cubicBezTo>
                      <a:pt x="3646968" y="5939576"/>
                      <a:pt x="3583428" y="5954544"/>
                      <a:pt x="3521134" y="5968266"/>
                    </a:cubicBezTo>
                    <a:cubicBezTo>
                      <a:pt x="3489988" y="5975750"/>
                      <a:pt x="3457596" y="5984482"/>
                      <a:pt x="3425202" y="5991966"/>
                    </a:cubicBezTo>
                    <a:cubicBezTo>
                      <a:pt x="3365400" y="6019406"/>
                      <a:pt x="3300616" y="6026890"/>
                      <a:pt x="3238322" y="6036870"/>
                    </a:cubicBezTo>
                    <a:cubicBezTo>
                      <a:pt x="3199700" y="6043106"/>
                      <a:pt x="3162324" y="6048096"/>
                      <a:pt x="3124946" y="6054332"/>
                    </a:cubicBezTo>
                    <a:cubicBezTo>
                      <a:pt x="3111242" y="6056828"/>
                      <a:pt x="3098784" y="6058074"/>
                      <a:pt x="3085078" y="6051838"/>
                    </a:cubicBezTo>
                    <a:lnTo>
                      <a:pt x="3076358" y="6051838"/>
                    </a:lnTo>
                    <a:cubicBezTo>
                      <a:pt x="3051440" y="6058074"/>
                      <a:pt x="3025278" y="6049344"/>
                      <a:pt x="3001606" y="6056828"/>
                    </a:cubicBezTo>
                    <a:cubicBezTo>
                      <a:pt x="2845872" y="6059322"/>
                      <a:pt x="2690136" y="6058074"/>
                      <a:pt x="2535648" y="6038118"/>
                    </a:cubicBezTo>
                    <a:cubicBezTo>
                      <a:pt x="2515714" y="6035622"/>
                      <a:pt x="2495780" y="6033128"/>
                      <a:pt x="2478338" y="6024396"/>
                    </a:cubicBezTo>
                    <a:cubicBezTo>
                      <a:pt x="2509486" y="6031880"/>
                      <a:pt x="2528174" y="6008180"/>
                      <a:pt x="2546862" y="5991966"/>
                    </a:cubicBezTo>
                    <a:cubicBezTo>
                      <a:pt x="2568042" y="5972008"/>
                      <a:pt x="2582992" y="5965770"/>
                      <a:pt x="2600434" y="5994460"/>
                    </a:cubicBezTo>
                    <a:cubicBezTo>
                      <a:pt x="2606664" y="6004438"/>
                      <a:pt x="2617876" y="6005686"/>
                      <a:pt x="2622860" y="5998202"/>
                    </a:cubicBezTo>
                    <a:cubicBezTo>
                      <a:pt x="2636564" y="5972008"/>
                      <a:pt x="2670204" y="5962028"/>
                      <a:pt x="2678924" y="5932092"/>
                    </a:cubicBezTo>
                    <a:cubicBezTo>
                      <a:pt x="2680170" y="5927102"/>
                      <a:pt x="2681416" y="5920866"/>
                      <a:pt x="2685154" y="5917124"/>
                    </a:cubicBezTo>
                    <a:cubicBezTo>
                      <a:pt x="2691382" y="5908392"/>
                      <a:pt x="2687646" y="5892178"/>
                      <a:pt x="2703842" y="5893424"/>
                    </a:cubicBezTo>
                    <a:cubicBezTo>
                      <a:pt x="2717546" y="5894672"/>
                      <a:pt x="2723776" y="5907146"/>
                      <a:pt x="2723776" y="5923360"/>
                    </a:cubicBezTo>
                    <a:cubicBezTo>
                      <a:pt x="2722530" y="5952050"/>
                      <a:pt x="2741218" y="5962028"/>
                      <a:pt x="2766136" y="5959534"/>
                    </a:cubicBezTo>
                    <a:cubicBezTo>
                      <a:pt x="2784824" y="5957040"/>
                      <a:pt x="2796036" y="5962028"/>
                      <a:pt x="2797282" y="5981986"/>
                    </a:cubicBezTo>
                    <a:cubicBezTo>
                      <a:pt x="2798528" y="6003192"/>
                      <a:pt x="2809740" y="5999450"/>
                      <a:pt x="2820954" y="5988224"/>
                    </a:cubicBezTo>
                    <a:cubicBezTo>
                      <a:pt x="2827184" y="5980738"/>
                      <a:pt x="2832166" y="5972008"/>
                      <a:pt x="2839642" y="5964524"/>
                    </a:cubicBezTo>
                    <a:cubicBezTo>
                      <a:pt x="2843380" y="5958286"/>
                      <a:pt x="2844626" y="5945814"/>
                      <a:pt x="2855838" y="5948308"/>
                    </a:cubicBezTo>
                    <a:cubicBezTo>
                      <a:pt x="2868296" y="5950802"/>
                      <a:pt x="2858330" y="5960782"/>
                      <a:pt x="2859576" y="5968266"/>
                    </a:cubicBezTo>
                    <a:cubicBezTo>
                      <a:pt x="2863314" y="5985728"/>
                      <a:pt x="2879510" y="5979492"/>
                      <a:pt x="2888230" y="5975750"/>
                    </a:cubicBezTo>
                    <a:cubicBezTo>
                      <a:pt x="2913148" y="5967018"/>
                      <a:pt x="2939312" y="5958286"/>
                      <a:pt x="2959246" y="5943318"/>
                    </a:cubicBezTo>
                    <a:cubicBezTo>
                      <a:pt x="2986654" y="5922114"/>
                      <a:pt x="3017802" y="5910888"/>
                      <a:pt x="3047702" y="5899662"/>
                    </a:cubicBezTo>
                    <a:cubicBezTo>
                      <a:pt x="3065146" y="5892178"/>
                      <a:pt x="3081342" y="5893424"/>
                      <a:pt x="3097538" y="5900908"/>
                    </a:cubicBezTo>
                    <a:cubicBezTo>
                      <a:pt x="3106258" y="5904650"/>
                      <a:pt x="3116226" y="5912134"/>
                      <a:pt x="3122456" y="5909640"/>
                    </a:cubicBezTo>
                    <a:cubicBezTo>
                      <a:pt x="3194716" y="5885940"/>
                      <a:pt x="3275698" y="5873466"/>
                      <a:pt x="3325532" y="5807358"/>
                    </a:cubicBezTo>
                    <a:cubicBezTo>
                      <a:pt x="3352942" y="5769936"/>
                      <a:pt x="3375368" y="5727526"/>
                      <a:pt x="3397794" y="5686364"/>
                    </a:cubicBezTo>
                    <a:cubicBezTo>
                      <a:pt x="3407760" y="5667654"/>
                      <a:pt x="3421464" y="5658922"/>
                      <a:pt x="3441398" y="5652686"/>
                    </a:cubicBezTo>
                    <a:cubicBezTo>
                      <a:pt x="3501200" y="5635222"/>
                      <a:pt x="3562248" y="5635222"/>
                      <a:pt x="3622050" y="5632728"/>
                    </a:cubicBezTo>
                    <a:cubicBezTo>
                      <a:pt x="3671886" y="5632728"/>
                      <a:pt x="3714246" y="5619008"/>
                      <a:pt x="3751622" y="5577844"/>
                    </a:cubicBezTo>
                    <a:cubicBezTo>
                      <a:pt x="3793982" y="5529198"/>
                      <a:pt x="3847554" y="5491778"/>
                      <a:pt x="3919814" y="5500508"/>
                    </a:cubicBezTo>
                    <a:cubicBezTo>
                      <a:pt x="3973386" y="5507992"/>
                      <a:pt x="4029452" y="5499262"/>
                      <a:pt x="4084270" y="5506746"/>
                    </a:cubicBezTo>
                    <a:cubicBezTo>
                      <a:pt x="4121646" y="5511734"/>
                      <a:pt x="4156530" y="5491778"/>
                      <a:pt x="4190170" y="5476810"/>
                    </a:cubicBezTo>
                    <a:cubicBezTo>
                      <a:pt x="4217578" y="5466830"/>
                      <a:pt x="4241250" y="5450614"/>
                      <a:pt x="4272396" y="5466830"/>
                    </a:cubicBezTo>
                    <a:cubicBezTo>
                      <a:pt x="4284856" y="5473068"/>
                      <a:pt x="4297314" y="5463088"/>
                      <a:pt x="4309772" y="5461840"/>
                    </a:cubicBezTo>
                    <a:lnTo>
                      <a:pt x="4320182" y="5477000"/>
                    </a:lnTo>
                    <a:lnTo>
                      <a:pt x="4351290" y="5486954"/>
                    </a:lnTo>
                    <a:cubicBezTo>
                      <a:pt x="4382472" y="5490512"/>
                      <a:pt x="4410322" y="5475346"/>
                      <a:pt x="4437468" y="5456680"/>
                    </a:cubicBezTo>
                    <a:cubicBezTo>
                      <a:pt x="4444956" y="5450458"/>
                      <a:pt x="4448700" y="5441746"/>
                      <a:pt x="4448700" y="5434280"/>
                    </a:cubicBezTo>
                    <a:cubicBezTo>
                      <a:pt x="4449948" y="5410636"/>
                      <a:pt x="4463678" y="5393214"/>
                      <a:pt x="4477406" y="5377038"/>
                    </a:cubicBezTo>
                    <a:cubicBezTo>
                      <a:pt x="4526082" y="5338462"/>
                      <a:pt x="4554790" y="5284952"/>
                      <a:pt x="4588488" y="5233932"/>
                    </a:cubicBezTo>
                    <a:cubicBezTo>
                      <a:pt x="4602218" y="5210288"/>
                      <a:pt x="4627180" y="5197844"/>
                      <a:pt x="4653390" y="5184156"/>
                    </a:cubicBezTo>
                    <a:cubicBezTo>
                      <a:pt x="4727028" y="5144334"/>
                      <a:pt x="4814396" y="5156778"/>
                      <a:pt x="4885538" y="5118202"/>
                    </a:cubicBezTo>
                    <a:cubicBezTo>
                      <a:pt x="4935462" y="5092070"/>
                      <a:pt x="4987882" y="5070914"/>
                      <a:pt x="5022828" y="5016162"/>
                    </a:cubicBezTo>
                    <a:cubicBezTo>
                      <a:pt x="5046542" y="4980074"/>
                      <a:pt x="5061520" y="4942742"/>
                      <a:pt x="5072752" y="4904166"/>
                    </a:cubicBezTo>
                    <a:cubicBezTo>
                      <a:pt x="5083986" y="4868078"/>
                      <a:pt x="5074000" y="4827013"/>
                      <a:pt x="5059024" y="4789681"/>
                    </a:cubicBezTo>
                    <a:cubicBezTo>
                      <a:pt x="5052784" y="4773503"/>
                      <a:pt x="5042798" y="4758571"/>
                      <a:pt x="5036558" y="4741149"/>
                    </a:cubicBezTo>
                    <a:cubicBezTo>
                      <a:pt x="5027820" y="4711283"/>
                      <a:pt x="4995370" y="4703817"/>
                      <a:pt x="4971656" y="4700084"/>
                    </a:cubicBezTo>
                    <a:cubicBezTo>
                      <a:pt x="4944198" y="4696351"/>
                      <a:pt x="4920484" y="4685151"/>
                      <a:pt x="4894274" y="4682662"/>
                    </a:cubicBezTo>
                    <a:cubicBezTo>
                      <a:pt x="4855582" y="4680173"/>
                      <a:pt x="4750742" y="4686395"/>
                      <a:pt x="4715796" y="4697595"/>
                    </a:cubicBezTo>
                    <a:cubicBezTo>
                      <a:pt x="4714548" y="4700084"/>
                      <a:pt x="4713298" y="4700084"/>
                      <a:pt x="4712050" y="4700084"/>
                    </a:cubicBezTo>
                    <a:cubicBezTo>
                      <a:pt x="4710802" y="4698839"/>
                      <a:pt x="4709554" y="4697595"/>
                      <a:pt x="4709554" y="4697595"/>
                    </a:cubicBezTo>
                    <a:lnTo>
                      <a:pt x="4709554" y="4693785"/>
                    </a:lnTo>
                    <a:lnTo>
                      <a:pt x="4671846" y="4697211"/>
                    </a:lnTo>
                    <a:cubicBezTo>
                      <a:pt x="4632238" y="4694762"/>
                      <a:pt x="4596348" y="4675648"/>
                      <a:pt x="4560458" y="4656535"/>
                    </a:cubicBezTo>
                    <a:cubicBezTo>
                      <a:pt x="4552902" y="4652712"/>
                      <a:pt x="4539050" y="4645067"/>
                      <a:pt x="4545346" y="4631050"/>
                    </a:cubicBezTo>
                    <a:cubicBezTo>
                      <a:pt x="4547865" y="4625953"/>
                      <a:pt x="4551643" y="4623404"/>
                      <a:pt x="4556523" y="4622449"/>
                    </a:cubicBezTo>
                    <a:close/>
                    <a:moveTo>
                      <a:pt x="774515" y="4047931"/>
                    </a:moveTo>
                    <a:cubicBezTo>
                      <a:pt x="777785" y="4046371"/>
                      <a:pt x="781834" y="4046371"/>
                      <a:pt x="786194" y="4048867"/>
                    </a:cubicBezTo>
                    <a:cubicBezTo>
                      <a:pt x="811112" y="4065091"/>
                      <a:pt x="844750" y="4065091"/>
                      <a:pt x="863438" y="4093795"/>
                    </a:cubicBezTo>
                    <a:cubicBezTo>
                      <a:pt x="869668" y="4106275"/>
                      <a:pt x="882126" y="4113763"/>
                      <a:pt x="897076" y="4107523"/>
                    </a:cubicBezTo>
                    <a:cubicBezTo>
                      <a:pt x="917010" y="4100035"/>
                      <a:pt x="934452" y="4102531"/>
                      <a:pt x="953140" y="4115011"/>
                    </a:cubicBezTo>
                    <a:cubicBezTo>
                      <a:pt x="968090" y="4124995"/>
                      <a:pt x="983042" y="4127491"/>
                      <a:pt x="986778" y="4103779"/>
                    </a:cubicBezTo>
                    <a:cubicBezTo>
                      <a:pt x="989270" y="4090051"/>
                      <a:pt x="995500" y="4082563"/>
                      <a:pt x="1007958" y="4083811"/>
                    </a:cubicBezTo>
                    <a:cubicBezTo>
                      <a:pt x="1021662" y="4085059"/>
                      <a:pt x="1030384" y="4075075"/>
                      <a:pt x="1040350" y="4068835"/>
                    </a:cubicBezTo>
                    <a:cubicBezTo>
                      <a:pt x="1071498" y="4052611"/>
                      <a:pt x="1076480" y="4055107"/>
                      <a:pt x="1086448" y="4087555"/>
                    </a:cubicBezTo>
                    <a:cubicBezTo>
                      <a:pt x="1095168" y="4121251"/>
                      <a:pt x="1131300" y="4136227"/>
                      <a:pt x="1163692" y="4123747"/>
                    </a:cubicBezTo>
                    <a:cubicBezTo>
                      <a:pt x="1196084" y="4111267"/>
                      <a:pt x="1219756" y="4080067"/>
                      <a:pt x="1258378" y="4080067"/>
                    </a:cubicBezTo>
                    <a:cubicBezTo>
                      <a:pt x="1299490" y="4078819"/>
                      <a:pt x="1341850" y="4076323"/>
                      <a:pt x="1382964" y="4077571"/>
                    </a:cubicBezTo>
                    <a:cubicBezTo>
                      <a:pt x="1401652" y="4077571"/>
                      <a:pt x="1395422" y="4091299"/>
                      <a:pt x="1394176" y="4102531"/>
                    </a:cubicBezTo>
                    <a:cubicBezTo>
                      <a:pt x="1391684" y="4116259"/>
                      <a:pt x="1380472" y="4129987"/>
                      <a:pt x="1389192" y="4143715"/>
                    </a:cubicBezTo>
                    <a:cubicBezTo>
                      <a:pt x="1401652" y="4163683"/>
                      <a:pt x="1419094" y="4172420"/>
                      <a:pt x="1442766" y="4158691"/>
                    </a:cubicBezTo>
                    <a:cubicBezTo>
                      <a:pt x="1503812" y="4122499"/>
                      <a:pt x="1602236" y="4162435"/>
                      <a:pt x="1607220" y="4252292"/>
                    </a:cubicBezTo>
                    <a:cubicBezTo>
                      <a:pt x="1607220" y="4262276"/>
                      <a:pt x="1604728" y="4266020"/>
                      <a:pt x="1596006" y="4268516"/>
                    </a:cubicBezTo>
                    <a:cubicBezTo>
                      <a:pt x="1586040" y="4272260"/>
                      <a:pt x="1577318" y="4279748"/>
                      <a:pt x="1584794" y="4288484"/>
                    </a:cubicBezTo>
                    <a:cubicBezTo>
                      <a:pt x="1591022" y="4298468"/>
                      <a:pt x="1602236" y="4289732"/>
                      <a:pt x="1605974" y="4283492"/>
                    </a:cubicBezTo>
                    <a:cubicBezTo>
                      <a:pt x="1622170" y="4261028"/>
                      <a:pt x="1653316" y="4268516"/>
                      <a:pt x="1672004" y="4251044"/>
                    </a:cubicBezTo>
                    <a:cubicBezTo>
                      <a:pt x="1675742" y="4247300"/>
                      <a:pt x="1686954" y="4249796"/>
                      <a:pt x="1684462" y="4258532"/>
                    </a:cubicBezTo>
                    <a:cubicBezTo>
                      <a:pt x="1676988" y="4282244"/>
                      <a:pt x="1684462" y="4312196"/>
                      <a:pt x="1657054" y="4329668"/>
                    </a:cubicBezTo>
                    <a:cubicBezTo>
                      <a:pt x="1640858" y="4339652"/>
                      <a:pt x="1633382" y="4358372"/>
                      <a:pt x="1634628" y="4378340"/>
                    </a:cubicBezTo>
                    <a:cubicBezTo>
                      <a:pt x="1637120" y="4414532"/>
                      <a:pt x="1647086" y="4422020"/>
                      <a:pt x="1680726" y="4410788"/>
                    </a:cubicBezTo>
                    <a:cubicBezTo>
                      <a:pt x="1695676" y="4405796"/>
                      <a:pt x="1703150" y="4410788"/>
                      <a:pt x="1709380" y="4424516"/>
                    </a:cubicBezTo>
                    <a:cubicBezTo>
                      <a:pt x="1720592" y="4450724"/>
                      <a:pt x="1713118" y="4470692"/>
                      <a:pt x="1694430" y="4490660"/>
                    </a:cubicBezTo>
                    <a:cubicBezTo>
                      <a:pt x="1667020" y="4520612"/>
                      <a:pt x="1667020" y="4531844"/>
                      <a:pt x="1695676" y="4560548"/>
                    </a:cubicBezTo>
                    <a:cubicBezTo>
                      <a:pt x="1703150" y="4568036"/>
                      <a:pt x="1703150" y="4571780"/>
                      <a:pt x="1699414" y="4580516"/>
                    </a:cubicBezTo>
                    <a:cubicBezTo>
                      <a:pt x="1688200" y="4601732"/>
                      <a:pt x="1695676" y="4610468"/>
                      <a:pt x="1720592" y="4622948"/>
                    </a:cubicBezTo>
                    <a:cubicBezTo>
                      <a:pt x="1752986" y="4639172"/>
                      <a:pt x="1790362" y="4642916"/>
                      <a:pt x="1821508" y="4660389"/>
                    </a:cubicBezTo>
                    <a:cubicBezTo>
                      <a:pt x="1828984" y="4664133"/>
                      <a:pt x="1838950" y="4669125"/>
                      <a:pt x="1846426" y="4661637"/>
                    </a:cubicBezTo>
                    <a:cubicBezTo>
                      <a:pt x="1867604" y="4639172"/>
                      <a:pt x="1883802" y="4652901"/>
                      <a:pt x="1903734" y="4666629"/>
                    </a:cubicBezTo>
                    <a:cubicBezTo>
                      <a:pt x="1924914" y="4681605"/>
                      <a:pt x="1947340" y="4690341"/>
                      <a:pt x="1969766" y="4665381"/>
                    </a:cubicBezTo>
                    <a:cubicBezTo>
                      <a:pt x="1978486" y="4655397"/>
                      <a:pt x="1993438" y="4654149"/>
                      <a:pt x="2005896" y="4650405"/>
                    </a:cubicBezTo>
                    <a:cubicBezTo>
                      <a:pt x="2025830" y="4645412"/>
                      <a:pt x="2047010" y="4640420"/>
                      <a:pt x="2051992" y="4614212"/>
                    </a:cubicBezTo>
                    <a:cubicBezTo>
                      <a:pt x="2054484" y="4604228"/>
                      <a:pt x="2118024" y="4573028"/>
                      <a:pt x="2126744" y="4575524"/>
                    </a:cubicBezTo>
                    <a:cubicBezTo>
                      <a:pt x="2134220" y="4578020"/>
                      <a:pt x="2142940" y="4583012"/>
                      <a:pt x="2146678" y="4588004"/>
                    </a:cubicBezTo>
                    <a:cubicBezTo>
                      <a:pt x="2151662" y="4599236"/>
                      <a:pt x="2140450" y="4601732"/>
                      <a:pt x="2134220" y="4604228"/>
                    </a:cubicBezTo>
                    <a:cubicBezTo>
                      <a:pt x="2104320" y="4619204"/>
                      <a:pt x="2078156" y="4636676"/>
                      <a:pt x="2078156" y="4677861"/>
                    </a:cubicBezTo>
                    <a:cubicBezTo>
                      <a:pt x="2098090" y="4666629"/>
                      <a:pt x="2123008" y="4682853"/>
                      <a:pt x="2145432" y="4667877"/>
                    </a:cubicBezTo>
                    <a:cubicBezTo>
                      <a:pt x="2150416" y="4662885"/>
                      <a:pt x="2160382" y="4669125"/>
                      <a:pt x="2161628" y="4677861"/>
                    </a:cubicBezTo>
                    <a:cubicBezTo>
                      <a:pt x="2164120" y="4696581"/>
                      <a:pt x="2171596" y="4719045"/>
                      <a:pt x="2152908" y="4730277"/>
                    </a:cubicBezTo>
                    <a:cubicBezTo>
                      <a:pt x="2132974" y="4742757"/>
                      <a:pt x="2119270" y="4750245"/>
                      <a:pt x="2125498" y="4777701"/>
                    </a:cubicBezTo>
                    <a:cubicBezTo>
                      <a:pt x="2126744" y="4783941"/>
                      <a:pt x="2106810" y="4796421"/>
                      <a:pt x="2106810" y="4817637"/>
                    </a:cubicBezTo>
                    <a:cubicBezTo>
                      <a:pt x="2108056" y="4837605"/>
                      <a:pt x="2110548" y="4842597"/>
                      <a:pt x="2129236" y="4845093"/>
                    </a:cubicBezTo>
                    <a:cubicBezTo>
                      <a:pt x="2150416" y="4846341"/>
                      <a:pt x="2164120" y="4852581"/>
                      <a:pt x="2157892" y="4882533"/>
                    </a:cubicBezTo>
                    <a:cubicBezTo>
                      <a:pt x="2152908" y="4911237"/>
                      <a:pt x="2169104" y="4942437"/>
                      <a:pt x="2140450" y="4968645"/>
                    </a:cubicBezTo>
                    <a:cubicBezTo>
                      <a:pt x="2132974" y="4976133"/>
                      <a:pt x="2149170" y="4991108"/>
                      <a:pt x="2157892" y="4999844"/>
                    </a:cubicBezTo>
                    <a:cubicBezTo>
                      <a:pt x="2164120" y="5007332"/>
                      <a:pt x="2171596" y="5012324"/>
                      <a:pt x="2181562" y="5008580"/>
                    </a:cubicBezTo>
                    <a:cubicBezTo>
                      <a:pt x="2195268" y="5002340"/>
                      <a:pt x="2189038" y="4989860"/>
                      <a:pt x="2190284" y="4978629"/>
                    </a:cubicBezTo>
                    <a:cubicBezTo>
                      <a:pt x="2190284" y="4972389"/>
                      <a:pt x="2190284" y="4962405"/>
                      <a:pt x="2185300" y="4956165"/>
                    </a:cubicBezTo>
                    <a:cubicBezTo>
                      <a:pt x="2171596" y="4936197"/>
                      <a:pt x="2182808" y="4923717"/>
                      <a:pt x="2197758" y="4913733"/>
                    </a:cubicBezTo>
                    <a:cubicBezTo>
                      <a:pt x="2221430" y="4898757"/>
                      <a:pt x="2236380" y="4882533"/>
                      <a:pt x="2225168" y="4853829"/>
                    </a:cubicBezTo>
                    <a:cubicBezTo>
                      <a:pt x="2221430" y="4845093"/>
                      <a:pt x="2226414" y="4838853"/>
                      <a:pt x="2231398" y="4832613"/>
                    </a:cubicBezTo>
                    <a:cubicBezTo>
                      <a:pt x="2240118" y="4818885"/>
                      <a:pt x="2247594" y="4805157"/>
                      <a:pt x="2243856" y="4786437"/>
                    </a:cubicBezTo>
                    <a:cubicBezTo>
                      <a:pt x="2241364" y="4768965"/>
                      <a:pt x="2255068" y="4756485"/>
                      <a:pt x="2266282" y="4755237"/>
                    </a:cubicBezTo>
                    <a:cubicBezTo>
                      <a:pt x="2288708" y="4752741"/>
                      <a:pt x="2277494" y="4771461"/>
                      <a:pt x="2277494" y="4781445"/>
                    </a:cubicBezTo>
                    <a:cubicBezTo>
                      <a:pt x="2275002" y="4817637"/>
                      <a:pt x="2282478" y="4856325"/>
                      <a:pt x="2261298" y="4890021"/>
                    </a:cubicBezTo>
                    <a:cubicBezTo>
                      <a:pt x="2252576" y="4902501"/>
                      <a:pt x="2257560" y="4911237"/>
                      <a:pt x="2267528" y="4917477"/>
                    </a:cubicBezTo>
                    <a:cubicBezTo>
                      <a:pt x="2277494" y="4924965"/>
                      <a:pt x="2289952" y="4932453"/>
                      <a:pt x="2301166" y="4937445"/>
                    </a:cubicBezTo>
                    <a:cubicBezTo>
                      <a:pt x="2316116" y="4944933"/>
                      <a:pt x="2319854" y="4958661"/>
                      <a:pt x="2309886" y="4966149"/>
                    </a:cubicBezTo>
                    <a:cubicBezTo>
                      <a:pt x="2282478" y="4984868"/>
                      <a:pt x="2283724" y="5021060"/>
                      <a:pt x="2257560" y="5039780"/>
                    </a:cubicBezTo>
                    <a:cubicBezTo>
                      <a:pt x="2242610" y="5051012"/>
                      <a:pt x="2250086" y="5059748"/>
                      <a:pt x="2263790" y="5067236"/>
                    </a:cubicBezTo>
                    <a:cubicBezTo>
                      <a:pt x="2288708" y="5078468"/>
                      <a:pt x="2313624" y="5088452"/>
                      <a:pt x="2326082" y="5115908"/>
                    </a:cubicBezTo>
                    <a:cubicBezTo>
                      <a:pt x="2337296" y="5105924"/>
                      <a:pt x="2327328" y="5099684"/>
                      <a:pt x="2331066" y="5094692"/>
                    </a:cubicBezTo>
                    <a:cubicBezTo>
                      <a:pt x="2336050" y="5084708"/>
                      <a:pt x="2341034" y="5072228"/>
                      <a:pt x="2349754" y="5068484"/>
                    </a:cubicBezTo>
                    <a:cubicBezTo>
                      <a:pt x="2360968" y="5064740"/>
                      <a:pt x="2365950" y="5078468"/>
                      <a:pt x="2373426" y="5085956"/>
                    </a:cubicBezTo>
                    <a:cubicBezTo>
                      <a:pt x="2382146" y="5095940"/>
                      <a:pt x="2384638" y="5120900"/>
                      <a:pt x="2397098" y="5118404"/>
                    </a:cubicBezTo>
                    <a:cubicBezTo>
                      <a:pt x="2415786" y="5112164"/>
                      <a:pt x="2407064" y="5087204"/>
                      <a:pt x="2413294" y="5070980"/>
                    </a:cubicBezTo>
                    <a:cubicBezTo>
                      <a:pt x="2419522" y="5056004"/>
                      <a:pt x="2394606" y="5042276"/>
                      <a:pt x="2400834" y="5029796"/>
                    </a:cubicBezTo>
                    <a:cubicBezTo>
                      <a:pt x="2412048" y="5013572"/>
                      <a:pt x="2424506" y="5043524"/>
                      <a:pt x="2441948" y="5033540"/>
                    </a:cubicBezTo>
                    <a:cubicBezTo>
                      <a:pt x="2456898" y="5026052"/>
                      <a:pt x="2464374" y="5016068"/>
                      <a:pt x="2469358" y="5001092"/>
                    </a:cubicBezTo>
                    <a:cubicBezTo>
                      <a:pt x="2473094" y="4989860"/>
                      <a:pt x="2478078" y="4974885"/>
                      <a:pt x="2493028" y="4978629"/>
                    </a:cubicBezTo>
                    <a:cubicBezTo>
                      <a:pt x="2511716" y="4983620"/>
                      <a:pt x="2519192" y="5002340"/>
                      <a:pt x="2525422" y="5017316"/>
                    </a:cubicBezTo>
                    <a:cubicBezTo>
                      <a:pt x="2531650" y="5031044"/>
                      <a:pt x="2519192" y="5038532"/>
                      <a:pt x="2509226" y="5041028"/>
                    </a:cubicBezTo>
                    <a:cubicBezTo>
                      <a:pt x="2480570" y="5049764"/>
                      <a:pt x="2481816" y="5068484"/>
                      <a:pt x="2495520" y="5085956"/>
                    </a:cubicBezTo>
                    <a:cubicBezTo>
                      <a:pt x="2505488" y="5102180"/>
                      <a:pt x="2498012" y="5124644"/>
                      <a:pt x="2521684" y="5135876"/>
                    </a:cubicBezTo>
                    <a:cubicBezTo>
                      <a:pt x="2535388" y="5143366"/>
                      <a:pt x="2555322" y="5124644"/>
                      <a:pt x="2557814" y="5144614"/>
                    </a:cubicBezTo>
                    <a:cubicBezTo>
                      <a:pt x="2560306" y="5167078"/>
                      <a:pt x="2536634" y="5148358"/>
                      <a:pt x="2524176" y="5159590"/>
                    </a:cubicBezTo>
                    <a:cubicBezTo>
                      <a:pt x="2483062" y="5200774"/>
                      <a:pt x="2439456" y="5240710"/>
                      <a:pt x="2382146" y="5261926"/>
                    </a:cubicBezTo>
                    <a:cubicBezTo>
                      <a:pt x="2367196" y="5268166"/>
                      <a:pt x="2357230" y="5279398"/>
                      <a:pt x="2363458" y="5295622"/>
                    </a:cubicBezTo>
                    <a:cubicBezTo>
                      <a:pt x="2369688" y="5309350"/>
                      <a:pt x="2379656" y="5325574"/>
                      <a:pt x="2398344" y="5318086"/>
                    </a:cubicBezTo>
                    <a:cubicBezTo>
                      <a:pt x="2422014" y="5310598"/>
                      <a:pt x="2425752" y="5325574"/>
                      <a:pt x="2426998" y="5341798"/>
                    </a:cubicBezTo>
                    <a:cubicBezTo>
                      <a:pt x="2429490" y="5360518"/>
                      <a:pt x="2434474" y="5376742"/>
                      <a:pt x="2453162" y="5382982"/>
                    </a:cubicBezTo>
                    <a:cubicBezTo>
                      <a:pt x="2470604" y="5389222"/>
                      <a:pt x="2490538" y="5395462"/>
                      <a:pt x="2485554" y="5363014"/>
                    </a:cubicBezTo>
                    <a:cubicBezTo>
                      <a:pt x="2483062" y="5349286"/>
                      <a:pt x="2489292" y="5340550"/>
                      <a:pt x="2501750" y="5334310"/>
                    </a:cubicBezTo>
                    <a:cubicBezTo>
                      <a:pt x="2529158" y="5323078"/>
                      <a:pt x="2550338" y="5300614"/>
                      <a:pt x="2581486" y="5298118"/>
                    </a:cubicBezTo>
                    <a:cubicBezTo>
                      <a:pt x="2588960" y="5298118"/>
                      <a:pt x="2593944" y="5290630"/>
                      <a:pt x="2596436" y="5279398"/>
                    </a:cubicBezTo>
                    <a:cubicBezTo>
                      <a:pt x="2603910" y="5244454"/>
                      <a:pt x="2626336" y="5235718"/>
                      <a:pt x="2656238" y="5255686"/>
                    </a:cubicBezTo>
                    <a:cubicBezTo>
                      <a:pt x="2664958" y="5260678"/>
                      <a:pt x="2679908" y="5265670"/>
                      <a:pt x="2682400" y="5255686"/>
                    </a:cubicBezTo>
                    <a:cubicBezTo>
                      <a:pt x="2684892" y="5231974"/>
                      <a:pt x="2708564" y="5225734"/>
                      <a:pt x="2717284" y="5208262"/>
                    </a:cubicBezTo>
                    <a:cubicBezTo>
                      <a:pt x="2727252" y="5188294"/>
                      <a:pt x="2737218" y="5182054"/>
                      <a:pt x="2754660" y="5195782"/>
                    </a:cubicBezTo>
                    <a:cubicBezTo>
                      <a:pt x="2770856" y="5210758"/>
                      <a:pt x="2789544" y="5226982"/>
                      <a:pt x="2770856" y="5251942"/>
                    </a:cubicBezTo>
                    <a:cubicBezTo>
                      <a:pt x="2760890" y="5265670"/>
                      <a:pt x="2747186" y="5275654"/>
                      <a:pt x="2744694" y="5293126"/>
                    </a:cubicBezTo>
                    <a:cubicBezTo>
                      <a:pt x="2743448" y="5308102"/>
                      <a:pt x="2743448" y="5328070"/>
                      <a:pt x="2760890" y="5328070"/>
                    </a:cubicBezTo>
                    <a:cubicBezTo>
                      <a:pt x="2775840" y="5330566"/>
                      <a:pt x="2785806" y="5313094"/>
                      <a:pt x="2784562" y="5295622"/>
                    </a:cubicBezTo>
                    <a:cubicBezTo>
                      <a:pt x="2784562" y="5281894"/>
                      <a:pt x="2785806" y="5269414"/>
                      <a:pt x="2793282" y="5258182"/>
                    </a:cubicBezTo>
                    <a:cubicBezTo>
                      <a:pt x="2798266" y="5251942"/>
                      <a:pt x="2804494" y="5245702"/>
                      <a:pt x="2813216" y="5251942"/>
                    </a:cubicBezTo>
                    <a:cubicBezTo>
                      <a:pt x="2820692" y="5256934"/>
                      <a:pt x="2825674" y="5265670"/>
                      <a:pt x="2815708" y="5273158"/>
                    </a:cubicBezTo>
                    <a:cubicBezTo>
                      <a:pt x="2792036" y="5289382"/>
                      <a:pt x="2798266" y="5313094"/>
                      <a:pt x="2808232" y="5328070"/>
                    </a:cubicBezTo>
                    <a:cubicBezTo>
                      <a:pt x="2821936" y="5349286"/>
                      <a:pt x="2850592" y="5344294"/>
                      <a:pt x="2871772" y="5341798"/>
                    </a:cubicBezTo>
                    <a:cubicBezTo>
                      <a:pt x="2891706" y="5340550"/>
                      <a:pt x="2910394" y="5335558"/>
                      <a:pt x="2932818" y="5339302"/>
                    </a:cubicBezTo>
                    <a:cubicBezTo>
                      <a:pt x="2967704" y="5344294"/>
                      <a:pt x="2978916" y="5311846"/>
                      <a:pt x="2992620" y="5286886"/>
                    </a:cubicBezTo>
                    <a:cubicBezTo>
                      <a:pt x="3012554" y="5299366"/>
                      <a:pt x="3001342" y="5334310"/>
                      <a:pt x="3028750" y="5340550"/>
                    </a:cubicBezTo>
                    <a:cubicBezTo>
                      <a:pt x="3038718" y="5343046"/>
                      <a:pt x="3109732" y="5334310"/>
                      <a:pt x="3118452" y="5330566"/>
                    </a:cubicBezTo>
                    <a:cubicBezTo>
                      <a:pt x="3113470" y="5324326"/>
                      <a:pt x="3109732" y="5319334"/>
                      <a:pt x="3105994" y="5314342"/>
                    </a:cubicBezTo>
                    <a:cubicBezTo>
                      <a:pt x="3098518" y="5308102"/>
                      <a:pt x="3092290" y="5299366"/>
                      <a:pt x="3098518" y="5289382"/>
                    </a:cubicBezTo>
                    <a:cubicBezTo>
                      <a:pt x="3104748" y="5280646"/>
                      <a:pt x="3112224" y="5273158"/>
                      <a:pt x="3123436" y="5275654"/>
                    </a:cubicBezTo>
                    <a:cubicBezTo>
                      <a:pt x="3137140" y="5278150"/>
                      <a:pt x="3139632" y="5289382"/>
                      <a:pt x="3142124" y="5300614"/>
                    </a:cubicBezTo>
                    <a:cubicBezTo>
                      <a:pt x="3143370" y="5313094"/>
                      <a:pt x="3138386" y="5330566"/>
                      <a:pt x="3155828" y="5333062"/>
                    </a:cubicBezTo>
                    <a:cubicBezTo>
                      <a:pt x="3178254" y="5335558"/>
                      <a:pt x="3201926" y="5336806"/>
                      <a:pt x="3224352" y="5330566"/>
                    </a:cubicBezTo>
                    <a:cubicBezTo>
                      <a:pt x="3226842" y="5330566"/>
                      <a:pt x="3229334" y="5326822"/>
                      <a:pt x="3229334" y="5324326"/>
                    </a:cubicBezTo>
                    <a:cubicBezTo>
                      <a:pt x="3228088" y="5316838"/>
                      <a:pt x="3221860" y="5315590"/>
                      <a:pt x="3216876" y="5314342"/>
                    </a:cubicBezTo>
                    <a:cubicBezTo>
                      <a:pt x="3205664" y="5314342"/>
                      <a:pt x="3194450" y="5314342"/>
                      <a:pt x="3186976" y="5303110"/>
                    </a:cubicBezTo>
                    <a:cubicBezTo>
                      <a:pt x="3184484" y="5298118"/>
                      <a:pt x="3180746" y="5294374"/>
                      <a:pt x="3183238" y="5289382"/>
                    </a:cubicBezTo>
                    <a:cubicBezTo>
                      <a:pt x="3185730" y="5281894"/>
                      <a:pt x="3191958" y="5280646"/>
                      <a:pt x="3196942" y="5281894"/>
                    </a:cubicBezTo>
                    <a:cubicBezTo>
                      <a:pt x="3210646" y="5286886"/>
                      <a:pt x="3226842" y="5280646"/>
                      <a:pt x="3236810" y="5284390"/>
                    </a:cubicBezTo>
                    <a:cubicBezTo>
                      <a:pt x="3251760" y="5289382"/>
                      <a:pt x="3290382" y="5274406"/>
                      <a:pt x="3275432" y="5316838"/>
                    </a:cubicBezTo>
                    <a:cubicBezTo>
                      <a:pt x="3272940" y="5324326"/>
                      <a:pt x="3281660" y="5329318"/>
                      <a:pt x="3287890" y="5326822"/>
                    </a:cubicBezTo>
                    <a:cubicBezTo>
                      <a:pt x="3305332" y="5321830"/>
                      <a:pt x="3325266" y="5348038"/>
                      <a:pt x="3338970" y="5321830"/>
                    </a:cubicBezTo>
                    <a:cubicBezTo>
                      <a:pt x="3348938" y="5304358"/>
                      <a:pt x="3355166" y="5293126"/>
                      <a:pt x="3372610" y="5315590"/>
                    </a:cubicBezTo>
                    <a:cubicBezTo>
                      <a:pt x="3385068" y="5329318"/>
                      <a:pt x="3398772" y="5318086"/>
                      <a:pt x="3409984" y="5306854"/>
                    </a:cubicBezTo>
                    <a:cubicBezTo>
                      <a:pt x="3421198" y="5296870"/>
                      <a:pt x="3436148" y="5281894"/>
                      <a:pt x="3419952" y="5269414"/>
                    </a:cubicBezTo>
                    <a:cubicBezTo>
                      <a:pt x="3398772" y="5251942"/>
                      <a:pt x="3408740" y="5235718"/>
                      <a:pt x="3414968" y="5218246"/>
                    </a:cubicBezTo>
                    <a:cubicBezTo>
                      <a:pt x="3419952" y="5204518"/>
                      <a:pt x="3427428" y="5190790"/>
                      <a:pt x="3426182" y="5174566"/>
                    </a:cubicBezTo>
                    <a:cubicBezTo>
                      <a:pt x="3424936" y="5163334"/>
                      <a:pt x="3429918" y="5154598"/>
                      <a:pt x="3443624" y="5155846"/>
                    </a:cubicBezTo>
                    <a:cubicBezTo>
                      <a:pt x="3490966" y="5160838"/>
                      <a:pt x="3505916" y="5119652"/>
                      <a:pt x="3524604" y="5090948"/>
                    </a:cubicBezTo>
                    <a:cubicBezTo>
                      <a:pt x="3538310" y="5070980"/>
                      <a:pt x="3545784" y="5059748"/>
                      <a:pt x="3570702" y="5068484"/>
                    </a:cubicBezTo>
                    <a:cubicBezTo>
                      <a:pt x="3579422" y="5072228"/>
                      <a:pt x="3588144" y="5069732"/>
                      <a:pt x="3598110" y="5069732"/>
                    </a:cubicBezTo>
                    <a:cubicBezTo>
                      <a:pt x="3598110" y="5075972"/>
                      <a:pt x="3594372" y="5080964"/>
                      <a:pt x="3589390" y="5082212"/>
                    </a:cubicBezTo>
                    <a:cubicBezTo>
                      <a:pt x="3549522" y="5087204"/>
                      <a:pt x="3530834" y="5118404"/>
                      <a:pt x="3509654" y="5147110"/>
                    </a:cubicBezTo>
                    <a:cubicBezTo>
                      <a:pt x="3499688" y="5162086"/>
                      <a:pt x="3488474" y="5177062"/>
                      <a:pt x="3471032" y="5184550"/>
                    </a:cubicBezTo>
                    <a:cubicBezTo>
                      <a:pt x="3451098" y="5192038"/>
                      <a:pt x="3444870" y="5208262"/>
                      <a:pt x="3449852" y="5228230"/>
                    </a:cubicBezTo>
                    <a:cubicBezTo>
                      <a:pt x="3452344" y="5243206"/>
                      <a:pt x="3454836" y="5258182"/>
                      <a:pt x="3457328" y="5273158"/>
                    </a:cubicBezTo>
                    <a:cubicBezTo>
                      <a:pt x="3461066" y="5313094"/>
                      <a:pt x="3427428" y="5348038"/>
                      <a:pt x="3387560" y="5340550"/>
                    </a:cubicBezTo>
                    <a:cubicBezTo>
                      <a:pt x="3366380" y="5338054"/>
                      <a:pt x="3348938" y="5340550"/>
                      <a:pt x="3330250" y="5348038"/>
                    </a:cubicBezTo>
                    <a:cubicBezTo>
                      <a:pt x="3282906" y="5368006"/>
                      <a:pt x="3233072" y="5363014"/>
                      <a:pt x="3184484" y="5364262"/>
                    </a:cubicBezTo>
                    <a:cubicBezTo>
                      <a:pt x="3094782" y="5365510"/>
                      <a:pt x="3006324" y="5361766"/>
                      <a:pt x="2917868" y="5363014"/>
                    </a:cubicBezTo>
                    <a:cubicBezTo>
                      <a:pt x="2894198" y="5363014"/>
                      <a:pt x="2876756" y="5368006"/>
                      <a:pt x="2864296" y="5389222"/>
                    </a:cubicBezTo>
                    <a:cubicBezTo>
                      <a:pt x="2856822" y="5405446"/>
                      <a:pt x="2841870" y="5409190"/>
                      <a:pt x="2825674" y="5409190"/>
                    </a:cubicBezTo>
                    <a:cubicBezTo>
                      <a:pt x="2730988" y="5409190"/>
                      <a:pt x="2637550" y="5426662"/>
                      <a:pt x="2542864" y="5416678"/>
                    </a:cubicBezTo>
                    <a:cubicBezTo>
                      <a:pt x="2517946" y="5414182"/>
                      <a:pt x="2493028" y="5422918"/>
                      <a:pt x="2468112" y="5420422"/>
                    </a:cubicBezTo>
                    <a:cubicBezTo>
                      <a:pt x="2431982" y="5416678"/>
                      <a:pt x="2402080" y="5399206"/>
                      <a:pt x="2368442" y="5386726"/>
                    </a:cubicBezTo>
                    <a:cubicBezTo>
                      <a:pt x="2334804" y="5349286"/>
                      <a:pt x="2291198" y="5359270"/>
                      <a:pt x="2248840" y="5360518"/>
                    </a:cubicBezTo>
                    <a:cubicBezTo>
                      <a:pt x="2161628" y="5360518"/>
                      <a:pt x="2071926" y="5379238"/>
                      <a:pt x="1988454" y="5339302"/>
                    </a:cubicBezTo>
                    <a:cubicBezTo>
                      <a:pt x="1980978" y="5335558"/>
                      <a:pt x="1974750" y="5334310"/>
                      <a:pt x="1966028" y="5336806"/>
                    </a:cubicBezTo>
                    <a:cubicBezTo>
                      <a:pt x="1927406" y="5348038"/>
                      <a:pt x="1888784" y="5335558"/>
                      <a:pt x="1850162" y="5328070"/>
                    </a:cubicBezTo>
                    <a:cubicBezTo>
                      <a:pt x="1832720" y="5326822"/>
                      <a:pt x="1815278" y="5320582"/>
                      <a:pt x="1799082" y="5328070"/>
                    </a:cubicBezTo>
                    <a:cubicBezTo>
                      <a:pt x="1756722" y="5349286"/>
                      <a:pt x="1716856" y="5328070"/>
                      <a:pt x="1675742" y="5321830"/>
                    </a:cubicBezTo>
                    <a:cubicBezTo>
                      <a:pt x="1655808" y="5319334"/>
                      <a:pt x="1635874" y="5311846"/>
                      <a:pt x="1615940" y="5320582"/>
                    </a:cubicBezTo>
                    <a:cubicBezTo>
                      <a:pt x="1597252" y="5328070"/>
                      <a:pt x="1579810" y="5321830"/>
                      <a:pt x="1564860" y="5311846"/>
                    </a:cubicBezTo>
                    <a:cubicBezTo>
                      <a:pt x="1542434" y="5299366"/>
                      <a:pt x="1520008" y="5296870"/>
                      <a:pt x="1496338" y="5306854"/>
                    </a:cubicBezTo>
                    <a:cubicBezTo>
                      <a:pt x="1482632" y="5311846"/>
                      <a:pt x="1467682" y="5311846"/>
                      <a:pt x="1457716" y="5306854"/>
                    </a:cubicBezTo>
                    <a:cubicBezTo>
                      <a:pt x="1387948" y="5273158"/>
                      <a:pt x="1316932" y="5296870"/>
                      <a:pt x="1248410" y="5309350"/>
                    </a:cubicBezTo>
                    <a:cubicBezTo>
                      <a:pt x="1227230" y="5313094"/>
                      <a:pt x="1204806" y="5325574"/>
                      <a:pt x="1204806" y="5355526"/>
                    </a:cubicBezTo>
                    <a:cubicBezTo>
                      <a:pt x="1204806" y="5359270"/>
                      <a:pt x="1203560" y="5364262"/>
                      <a:pt x="1202314" y="5368006"/>
                    </a:cubicBezTo>
                    <a:cubicBezTo>
                      <a:pt x="1181134" y="5394214"/>
                      <a:pt x="1186118" y="5416678"/>
                      <a:pt x="1209788" y="5439142"/>
                    </a:cubicBezTo>
                    <a:cubicBezTo>
                      <a:pt x="1212904" y="5441014"/>
                      <a:pt x="1214460" y="5444134"/>
                      <a:pt x="1215550" y="5447878"/>
                    </a:cubicBezTo>
                    <a:lnTo>
                      <a:pt x="1217386" y="5455620"/>
                    </a:lnTo>
                    <a:lnTo>
                      <a:pt x="1220414" y="5458870"/>
                    </a:lnTo>
                    <a:cubicBezTo>
                      <a:pt x="1226660" y="5462604"/>
                      <a:pt x="1234156" y="5467580"/>
                      <a:pt x="1240404" y="5472558"/>
                    </a:cubicBezTo>
                    <a:cubicBezTo>
                      <a:pt x="1246650" y="5477534"/>
                      <a:pt x="1256646" y="5480024"/>
                      <a:pt x="1259144" y="5488734"/>
                    </a:cubicBezTo>
                    <a:cubicBezTo>
                      <a:pt x="1265390" y="5521086"/>
                      <a:pt x="1255396" y="5550950"/>
                      <a:pt x="1247900" y="5582058"/>
                    </a:cubicBezTo>
                    <a:cubicBezTo>
                      <a:pt x="1234156" y="5633074"/>
                      <a:pt x="1225412" y="5682846"/>
                      <a:pt x="1265390" y="5727642"/>
                    </a:cubicBezTo>
                    <a:cubicBezTo>
                      <a:pt x="1276634" y="5740086"/>
                      <a:pt x="1289128" y="5750040"/>
                      <a:pt x="1306618" y="5750040"/>
                    </a:cubicBezTo>
                    <a:cubicBezTo>
                      <a:pt x="1305370" y="5766216"/>
                      <a:pt x="1290378" y="5774926"/>
                      <a:pt x="1282882" y="5787368"/>
                    </a:cubicBezTo>
                    <a:cubicBezTo>
                      <a:pt x="1274136" y="5801056"/>
                      <a:pt x="1265390" y="5793590"/>
                      <a:pt x="1256646" y="5783636"/>
                    </a:cubicBezTo>
                    <a:cubicBezTo>
                      <a:pt x="1235406" y="5758750"/>
                      <a:pt x="1211668" y="5736352"/>
                      <a:pt x="1179186" y="5722664"/>
                    </a:cubicBezTo>
                    <a:cubicBezTo>
                      <a:pt x="1154200" y="5711466"/>
                      <a:pt x="1126714" y="5705244"/>
                      <a:pt x="1101728" y="5726398"/>
                    </a:cubicBezTo>
                    <a:cubicBezTo>
                      <a:pt x="1086736" y="5738840"/>
                      <a:pt x="1080488" y="5726398"/>
                      <a:pt x="1075492" y="5715198"/>
                    </a:cubicBezTo>
                    <a:cubicBezTo>
                      <a:pt x="1071744" y="5706488"/>
                      <a:pt x="1075492" y="5697778"/>
                      <a:pt x="1082988" y="5691556"/>
                    </a:cubicBezTo>
                    <a:cubicBezTo>
                      <a:pt x="1092982" y="5681602"/>
                      <a:pt x="1112972" y="5671648"/>
                      <a:pt x="1099228" y="5655472"/>
                    </a:cubicBezTo>
                    <a:cubicBezTo>
                      <a:pt x="1089234" y="5641784"/>
                      <a:pt x="1069244" y="5640540"/>
                      <a:pt x="1054252" y="5657960"/>
                    </a:cubicBezTo>
                    <a:cubicBezTo>
                      <a:pt x="1051754" y="5661694"/>
                      <a:pt x="1043008" y="5662938"/>
                      <a:pt x="1040510" y="5661694"/>
                    </a:cubicBezTo>
                    <a:cubicBezTo>
                      <a:pt x="1010526" y="5643028"/>
                      <a:pt x="988038" y="5616898"/>
                      <a:pt x="950558" y="5610676"/>
                    </a:cubicBezTo>
                    <a:cubicBezTo>
                      <a:pt x="938064" y="5608188"/>
                      <a:pt x="949308" y="5589524"/>
                      <a:pt x="955554" y="5579568"/>
                    </a:cubicBezTo>
                    <a:cubicBezTo>
                      <a:pt x="969298" y="5560904"/>
                      <a:pt x="988038" y="5547216"/>
                      <a:pt x="985538" y="5518598"/>
                    </a:cubicBezTo>
                    <a:cubicBezTo>
                      <a:pt x="984290" y="5501176"/>
                      <a:pt x="981790" y="5494956"/>
                      <a:pt x="968048" y="5499932"/>
                    </a:cubicBezTo>
                    <a:cubicBezTo>
                      <a:pt x="944310" y="5509888"/>
                      <a:pt x="933066" y="5502422"/>
                      <a:pt x="931818" y="5480024"/>
                    </a:cubicBezTo>
                    <a:cubicBezTo>
                      <a:pt x="931818" y="5442694"/>
                      <a:pt x="898086" y="5456382"/>
                      <a:pt x="883094" y="5445182"/>
                    </a:cubicBezTo>
                    <a:cubicBezTo>
                      <a:pt x="825624" y="5386700"/>
                      <a:pt x="753162" y="5373012"/>
                      <a:pt x="674454" y="5365546"/>
                    </a:cubicBezTo>
                    <a:cubicBezTo>
                      <a:pt x="643220" y="5361814"/>
                      <a:pt x="608240" y="5359326"/>
                      <a:pt x="577006" y="5346882"/>
                    </a:cubicBezTo>
                    <a:cubicBezTo>
                      <a:pt x="618234" y="5346882"/>
                      <a:pt x="658212" y="5333194"/>
                      <a:pt x="700690" y="5339416"/>
                    </a:cubicBezTo>
                    <a:cubicBezTo>
                      <a:pt x="720680" y="5341904"/>
                      <a:pt x="729424" y="5320752"/>
                      <a:pt x="743168" y="5310796"/>
                    </a:cubicBezTo>
                    <a:cubicBezTo>
                      <a:pt x="766906" y="5294620"/>
                      <a:pt x="748166" y="5278444"/>
                      <a:pt x="738170" y="5267246"/>
                    </a:cubicBezTo>
                    <a:cubicBezTo>
                      <a:pt x="725676" y="5252314"/>
                      <a:pt x="733172" y="5238626"/>
                      <a:pt x="733172" y="5223694"/>
                    </a:cubicBezTo>
                    <a:cubicBezTo>
                      <a:pt x="735672" y="5180144"/>
                      <a:pt x="709436" y="5151524"/>
                      <a:pt x="678202" y="5126638"/>
                    </a:cubicBezTo>
                    <a:cubicBezTo>
                      <a:pt x="638224" y="5095530"/>
                      <a:pt x="614486" y="5056956"/>
                      <a:pt x="616984" y="5005940"/>
                    </a:cubicBezTo>
                    <a:cubicBezTo>
                      <a:pt x="618234" y="4993496"/>
                      <a:pt x="606990" y="4986030"/>
                      <a:pt x="608240" y="4972344"/>
                    </a:cubicBezTo>
                    <a:cubicBezTo>
                      <a:pt x="610738" y="4954924"/>
                      <a:pt x="617298" y="4941236"/>
                      <a:pt x="628384" y="4931904"/>
                    </a:cubicBezTo>
                    <a:lnTo>
                      <a:pt x="675478" y="4917662"/>
                    </a:lnTo>
                    <a:lnTo>
                      <a:pt x="675312" y="4917477"/>
                    </a:lnTo>
                    <a:cubicBezTo>
                      <a:pt x="651642" y="4890021"/>
                      <a:pt x="634200" y="4858821"/>
                      <a:pt x="603052" y="4837605"/>
                    </a:cubicBezTo>
                    <a:cubicBezTo>
                      <a:pt x="569414" y="4813893"/>
                      <a:pt x="550726" y="4777701"/>
                      <a:pt x="523318" y="4747749"/>
                    </a:cubicBezTo>
                    <a:cubicBezTo>
                      <a:pt x="518334" y="4744005"/>
                      <a:pt x="518334" y="4736517"/>
                      <a:pt x="524564" y="4731525"/>
                    </a:cubicBezTo>
                    <a:cubicBezTo>
                      <a:pt x="535776" y="4729029"/>
                      <a:pt x="543252" y="4737765"/>
                      <a:pt x="549480" y="4744005"/>
                    </a:cubicBezTo>
                    <a:cubicBezTo>
                      <a:pt x="555710" y="4734021"/>
                      <a:pt x="559448" y="4722789"/>
                      <a:pt x="569414" y="4714053"/>
                    </a:cubicBezTo>
                    <a:cubicBezTo>
                      <a:pt x="575644" y="4707813"/>
                      <a:pt x="578136" y="4699077"/>
                      <a:pt x="573152" y="4690341"/>
                    </a:cubicBezTo>
                    <a:cubicBezTo>
                      <a:pt x="566922" y="4680357"/>
                      <a:pt x="559448" y="4666629"/>
                      <a:pt x="569414" y="4656645"/>
                    </a:cubicBezTo>
                    <a:cubicBezTo>
                      <a:pt x="584364" y="4641668"/>
                      <a:pt x="593086" y="4620452"/>
                      <a:pt x="610528" y="4610468"/>
                    </a:cubicBezTo>
                    <a:cubicBezTo>
                      <a:pt x="618002" y="4606724"/>
                      <a:pt x="629216" y="4606724"/>
                      <a:pt x="631708" y="4615460"/>
                    </a:cubicBezTo>
                    <a:cubicBezTo>
                      <a:pt x="637936" y="4632932"/>
                      <a:pt x="650396" y="4646660"/>
                      <a:pt x="660362" y="4661637"/>
                    </a:cubicBezTo>
                    <a:cubicBezTo>
                      <a:pt x="670330" y="4676613"/>
                      <a:pt x="656624" y="4695333"/>
                      <a:pt x="665346" y="4711557"/>
                    </a:cubicBezTo>
                    <a:cubicBezTo>
                      <a:pt x="672820" y="4724037"/>
                      <a:pt x="685280" y="4734021"/>
                      <a:pt x="679050" y="4751493"/>
                    </a:cubicBezTo>
                    <a:cubicBezTo>
                      <a:pt x="685280" y="4752741"/>
                      <a:pt x="686526" y="4750245"/>
                      <a:pt x="689018" y="4747749"/>
                    </a:cubicBezTo>
                    <a:cubicBezTo>
                      <a:pt x="695246" y="4741509"/>
                      <a:pt x="702722" y="4731525"/>
                      <a:pt x="713934" y="4737765"/>
                    </a:cubicBezTo>
                    <a:cubicBezTo>
                      <a:pt x="725148" y="4746501"/>
                      <a:pt x="716426" y="4756485"/>
                      <a:pt x="711442" y="4763973"/>
                    </a:cubicBezTo>
                    <a:cubicBezTo>
                      <a:pt x="701476" y="4778949"/>
                      <a:pt x="701476" y="4791429"/>
                      <a:pt x="712688" y="4805157"/>
                    </a:cubicBezTo>
                    <a:cubicBezTo>
                      <a:pt x="725148" y="4818885"/>
                      <a:pt x="735114" y="4831365"/>
                      <a:pt x="753802" y="4823877"/>
                    </a:cubicBezTo>
                    <a:cubicBezTo>
                      <a:pt x="761278" y="4821381"/>
                      <a:pt x="767506" y="4821381"/>
                      <a:pt x="773736" y="4821381"/>
                    </a:cubicBezTo>
                    <a:cubicBezTo>
                      <a:pt x="799900" y="4823877"/>
                      <a:pt x="813604" y="4803909"/>
                      <a:pt x="799900" y="4782693"/>
                    </a:cubicBezTo>
                    <a:cubicBezTo>
                      <a:pt x="782456" y="4758981"/>
                      <a:pt x="772490" y="4729029"/>
                      <a:pt x="746326" y="4712805"/>
                    </a:cubicBezTo>
                    <a:cubicBezTo>
                      <a:pt x="733868" y="4705317"/>
                      <a:pt x="728884" y="4694085"/>
                      <a:pt x="727638" y="4679109"/>
                    </a:cubicBezTo>
                    <a:cubicBezTo>
                      <a:pt x="726394" y="4647908"/>
                      <a:pt x="708950" y="4630436"/>
                      <a:pt x="682788" y="4620452"/>
                    </a:cubicBezTo>
                    <a:cubicBezTo>
                      <a:pt x="641674" y="4602980"/>
                      <a:pt x="604298" y="4574276"/>
                      <a:pt x="563184" y="4558052"/>
                    </a:cubicBezTo>
                    <a:cubicBezTo>
                      <a:pt x="558202" y="4555556"/>
                      <a:pt x="554464" y="4551812"/>
                      <a:pt x="550726" y="4551812"/>
                    </a:cubicBezTo>
                    <a:cubicBezTo>
                      <a:pt x="503384" y="4554308"/>
                      <a:pt x="482204" y="4513124"/>
                      <a:pt x="452302" y="4486916"/>
                    </a:cubicBezTo>
                    <a:cubicBezTo>
                      <a:pt x="428632" y="4466948"/>
                      <a:pt x="438598" y="4434500"/>
                      <a:pt x="474728" y="4412036"/>
                    </a:cubicBezTo>
                    <a:cubicBezTo>
                      <a:pt x="504630" y="4395812"/>
                      <a:pt x="523318" y="4372100"/>
                      <a:pt x="544496" y="4347140"/>
                    </a:cubicBezTo>
                    <a:cubicBezTo>
                      <a:pt x="548234" y="4343396"/>
                      <a:pt x="550726" y="4338404"/>
                      <a:pt x="553218" y="4333412"/>
                    </a:cubicBezTo>
                    <a:cubicBezTo>
                      <a:pt x="564430" y="4317188"/>
                      <a:pt x="564430" y="4299716"/>
                      <a:pt x="548234" y="4287236"/>
                    </a:cubicBezTo>
                    <a:cubicBezTo>
                      <a:pt x="514596" y="4259780"/>
                      <a:pt x="504630" y="4224836"/>
                      <a:pt x="510858" y="4183652"/>
                    </a:cubicBezTo>
                    <a:cubicBezTo>
                      <a:pt x="513350" y="4161187"/>
                      <a:pt x="504630" y="4139971"/>
                      <a:pt x="493416" y="4121251"/>
                    </a:cubicBezTo>
                    <a:cubicBezTo>
                      <a:pt x="487188" y="4113763"/>
                      <a:pt x="475974" y="4107523"/>
                      <a:pt x="484696" y="4096291"/>
                    </a:cubicBezTo>
                    <a:cubicBezTo>
                      <a:pt x="515842" y="4092547"/>
                      <a:pt x="528300" y="4113763"/>
                      <a:pt x="529546" y="4137475"/>
                    </a:cubicBezTo>
                    <a:cubicBezTo>
                      <a:pt x="530792" y="4172420"/>
                      <a:pt x="551972" y="4186148"/>
                      <a:pt x="581872" y="4194884"/>
                    </a:cubicBezTo>
                    <a:cubicBezTo>
                      <a:pt x="593086" y="4197380"/>
                      <a:pt x="604298" y="4201124"/>
                      <a:pt x="615512" y="4204868"/>
                    </a:cubicBezTo>
                    <a:cubicBezTo>
                      <a:pt x="624232" y="4208612"/>
                      <a:pt x="634200" y="4206116"/>
                      <a:pt x="634200" y="4197380"/>
                    </a:cubicBezTo>
                    <a:cubicBezTo>
                      <a:pt x="632954" y="4171172"/>
                      <a:pt x="650396" y="4162435"/>
                      <a:pt x="670330" y="4154947"/>
                    </a:cubicBezTo>
                    <a:cubicBezTo>
                      <a:pt x="677804" y="4152451"/>
                      <a:pt x="682788" y="4147459"/>
                      <a:pt x="681542" y="4139971"/>
                    </a:cubicBezTo>
                    <a:cubicBezTo>
                      <a:pt x="677804" y="4107523"/>
                      <a:pt x="701476" y="4100035"/>
                      <a:pt x="722656" y="4088803"/>
                    </a:cubicBezTo>
                    <a:cubicBezTo>
                      <a:pt x="740098" y="4081315"/>
                      <a:pt x="758786" y="4075075"/>
                      <a:pt x="767506" y="4056355"/>
                    </a:cubicBezTo>
                    <a:cubicBezTo>
                      <a:pt x="768752" y="4052611"/>
                      <a:pt x="771244" y="4049491"/>
                      <a:pt x="774515" y="4047931"/>
                    </a:cubicBezTo>
                    <a:close/>
                    <a:moveTo>
                      <a:pt x="110302" y="3513333"/>
                    </a:moveTo>
                    <a:cubicBezTo>
                      <a:pt x="147482" y="3518296"/>
                      <a:pt x="180944" y="3535668"/>
                      <a:pt x="216884" y="3539390"/>
                    </a:cubicBezTo>
                    <a:cubicBezTo>
                      <a:pt x="223080" y="3539390"/>
                      <a:pt x="229278" y="3541872"/>
                      <a:pt x="231756" y="3545594"/>
                    </a:cubicBezTo>
                    <a:cubicBezTo>
                      <a:pt x="252824" y="3590263"/>
                      <a:pt x="283808" y="3628729"/>
                      <a:pt x="287526" y="3679602"/>
                    </a:cubicBezTo>
                    <a:cubicBezTo>
                      <a:pt x="290004" y="3700696"/>
                      <a:pt x="270176" y="3704418"/>
                      <a:pt x="256542" y="3706900"/>
                    </a:cubicBezTo>
                    <a:cubicBezTo>
                      <a:pt x="226798" y="3714345"/>
                      <a:pt x="206970" y="3731716"/>
                      <a:pt x="189618" y="3755292"/>
                    </a:cubicBezTo>
                    <a:lnTo>
                      <a:pt x="185586" y="3759070"/>
                    </a:lnTo>
                    <a:lnTo>
                      <a:pt x="176740" y="3779561"/>
                    </a:lnTo>
                    <a:cubicBezTo>
                      <a:pt x="171040" y="3807368"/>
                      <a:pt x="178950" y="3837810"/>
                      <a:pt x="165922" y="3864036"/>
                    </a:cubicBezTo>
                    <a:cubicBezTo>
                      <a:pt x="157236" y="3879023"/>
                      <a:pt x="132418" y="3902751"/>
                      <a:pt x="167162" y="3923982"/>
                    </a:cubicBezTo>
                    <a:cubicBezTo>
                      <a:pt x="185776" y="3935222"/>
                      <a:pt x="193220" y="3961449"/>
                      <a:pt x="221760" y="3958951"/>
                    </a:cubicBezTo>
                    <a:cubicBezTo>
                      <a:pt x="235410" y="3957702"/>
                      <a:pt x="251540" y="3968942"/>
                      <a:pt x="244096" y="3982680"/>
                    </a:cubicBezTo>
                    <a:cubicBezTo>
                      <a:pt x="227964" y="4015150"/>
                      <a:pt x="244096" y="4046372"/>
                      <a:pt x="241614" y="4077594"/>
                    </a:cubicBezTo>
                    <a:cubicBezTo>
                      <a:pt x="205628" y="4097576"/>
                      <a:pt x="165922" y="4086336"/>
                      <a:pt x="128696" y="4090083"/>
                    </a:cubicBezTo>
                    <a:cubicBezTo>
                      <a:pt x="141104" y="4070101"/>
                      <a:pt x="134900" y="4051368"/>
                      <a:pt x="126214" y="4031386"/>
                    </a:cubicBezTo>
                    <a:cubicBezTo>
                      <a:pt x="90230" y="3946462"/>
                      <a:pt x="53004" y="3861538"/>
                      <a:pt x="24464" y="3772868"/>
                    </a:cubicBezTo>
                    <a:lnTo>
                      <a:pt x="24982" y="3770379"/>
                    </a:lnTo>
                    <a:lnTo>
                      <a:pt x="11620" y="3709382"/>
                    </a:lnTo>
                    <a:cubicBezTo>
                      <a:pt x="8676" y="3687047"/>
                      <a:pt x="6198" y="3664712"/>
                      <a:pt x="0" y="3643619"/>
                    </a:cubicBezTo>
                    <a:cubicBezTo>
                      <a:pt x="30984" y="3616321"/>
                      <a:pt x="58250" y="3586541"/>
                      <a:pt x="64446" y="3544353"/>
                    </a:cubicBezTo>
                    <a:cubicBezTo>
                      <a:pt x="69404" y="3513333"/>
                      <a:pt x="83036" y="3510851"/>
                      <a:pt x="110302" y="3513333"/>
                    </a:cubicBezTo>
                    <a:close/>
                    <a:moveTo>
                      <a:pt x="5161292" y="3340503"/>
                    </a:moveTo>
                    <a:cubicBezTo>
                      <a:pt x="5172526" y="3367897"/>
                      <a:pt x="5177518" y="3397782"/>
                      <a:pt x="5199986" y="3418950"/>
                    </a:cubicBezTo>
                    <a:cubicBezTo>
                      <a:pt x="5220582" y="3447590"/>
                      <a:pt x="5225262" y="3477163"/>
                      <a:pt x="5223702" y="3507048"/>
                    </a:cubicBezTo>
                    <a:cubicBezTo>
                      <a:pt x="5222142" y="3536932"/>
                      <a:pt x="5214340" y="3567128"/>
                      <a:pt x="5209972" y="3597013"/>
                    </a:cubicBezTo>
                    <a:cubicBezTo>
                      <a:pt x="5207476" y="3618181"/>
                      <a:pt x="5198738" y="3639349"/>
                      <a:pt x="5199986" y="3660518"/>
                    </a:cubicBezTo>
                    <a:cubicBezTo>
                      <a:pt x="5201234" y="3669234"/>
                      <a:pt x="5197490" y="3675460"/>
                      <a:pt x="5192498" y="3682931"/>
                    </a:cubicBezTo>
                    <a:cubicBezTo>
                      <a:pt x="5155050" y="3727758"/>
                      <a:pt x="5145066" y="3778811"/>
                      <a:pt x="5157548" y="3837335"/>
                    </a:cubicBezTo>
                    <a:cubicBezTo>
                      <a:pt x="5165036" y="3874691"/>
                      <a:pt x="5158796" y="3912046"/>
                      <a:pt x="5152554" y="3950647"/>
                    </a:cubicBezTo>
                    <a:cubicBezTo>
                      <a:pt x="5143816" y="4002945"/>
                      <a:pt x="5116356" y="4042792"/>
                      <a:pt x="5093888" y="4087618"/>
                    </a:cubicBezTo>
                    <a:cubicBezTo>
                      <a:pt x="5086398" y="4103806"/>
                      <a:pt x="5071420" y="4126219"/>
                      <a:pt x="5052698" y="4116258"/>
                    </a:cubicBezTo>
                    <a:cubicBezTo>
                      <a:pt x="5032726" y="4106296"/>
                      <a:pt x="5014002" y="4085128"/>
                      <a:pt x="5010258" y="4058979"/>
                    </a:cubicBezTo>
                    <a:cubicBezTo>
                      <a:pt x="5009010" y="4055243"/>
                      <a:pt x="5014002" y="4052753"/>
                      <a:pt x="5014002" y="4049018"/>
                    </a:cubicBezTo>
                    <a:cubicBezTo>
                      <a:pt x="5014002" y="4030340"/>
                      <a:pt x="5023988" y="4005436"/>
                      <a:pt x="5004016" y="3994229"/>
                    </a:cubicBezTo>
                    <a:cubicBezTo>
                      <a:pt x="4986542" y="3985513"/>
                      <a:pt x="4977804" y="4010417"/>
                      <a:pt x="4966570" y="4020378"/>
                    </a:cubicBezTo>
                    <a:cubicBezTo>
                      <a:pt x="4950344" y="4035320"/>
                      <a:pt x="4932868" y="4049018"/>
                      <a:pt x="4912896" y="4057734"/>
                    </a:cubicBezTo>
                    <a:cubicBezTo>
                      <a:pt x="4901662" y="4062715"/>
                      <a:pt x="4887932" y="4065205"/>
                      <a:pt x="4890430" y="4081393"/>
                    </a:cubicBezTo>
                    <a:cubicBezTo>
                      <a:pt x="4891678" y="4096335"/>
                      <a:pt x="4897918" y="4107542"/>
                      <a:pt x="4912896" y="4115013"/>
                    </a:cubicBezTo>
                    <a:cubicBezTo>
                      <a:pt x="4927876" y="4122484"/>
                      <a:pt x="4942854" y="4119993"/>
                      <a:pt x="4957832" y="4119993"/>
                    </a:cubicBezTo>
                    <a:cubicBezTo>
                      <a:pt x="4970314" y="4119993"/>
                      <a:pt x="4982798" y="4119993"/>
                      <a:pt x="4989038" y="4133691"/>
                    </a:cubicBezTo>
                    <a:cubicBezTo>
                      <a:pt x="4994030" y="4144897"/>
                      <a:pt x="5006514" y="4156104"/>
                      <a:pt x="4999024" y="4169801"/>
                    </a:cubicBezTo>
                    <a:cubicBezTo>
                      <a:pt x="4991534" y="4183498"/>
                      <a:pt x="4976556" y="4178518"/>
                      <a:pt x="4965322" y="4178518"/>
                    </a:cubicBezTo>
                    <a:cubicBezTo>
                      <a:pt x="4952840" y="4179763"/>
                      <a:pt x="4941606" y="4178518"/>
                      <a:pt x="4930372" y="4185989"/>
                    </a:cubicBezTo>
                    <a:cubicBezTo>
                      <a:pt x="4919138" y="4192215"/>
                      <a:pt x="4911648" y="4199686"/>
                      <a:pt x="4920386" y="4212138"/>
                    </a:cubicBezTo>
                    <a:cubicBezTo>
                      <a:pt x="4937862" y="4235796"/>
                      <a:pt x="4912896" y="4240777"/>
                      <a:pt x="4904160" y="4253229"/>
                    </a:cubicBezTo>
                    <a:cubicBezTo>
                      <a:pt x="4899166" y="4258210"/>
                      <a:pt x="4890430" y="4258210"/>
                      <a:pt x="4890430" y="4253229"/>
                    </a:cubicBezTo>
                    <a:cubicBezTo>
                      <a:pt x="4887932" y="4227080"/>
                      <a:pt x="4861720" y="4223344"/>
                      <a:pt x="4842996" y="4208402"/>
                    </a:cubicBezTo>
                    <a:cubicBezTo>
                      <a:pt x="4851734" y="4207157"/>
                      <a:pt x="4856728" y="4205912"/>
                      <a:pt x="4860472" y="4205912"/>
                    </a:cubicBezTo>
                    <a:cubicBezTo>
                      <a:pt x="4869210" y="4205912"/>
                      <a:pt x="4880444" y="4219609"/>
                      <a:pt x="4887932" y="4204667"/>
                    </a:cubicBezTo>
                    <a:cubicBezTo>
                      <a:pt x="4895422" y="4189724"/>
                      <a:pt x="4891678" y="4174782"/>
                      <a:pt x="4885436" y="4162330"/>
                    </a:cubicBezTo>
                    <a:cubicBezTo>
                      <a:pt x="4879196" y="4148633"/>
                      <a:pt x="4865464" y="4151123"/>
                      <a:pt x="4854230" y="4154859"/>
                    </a:cubicBezTo>
                    <a:cubicBezTo>
                      <a:pt x="4844246" y="4157349"/>
                      <a:pt x="4835508" y="4162330"/>
                      <a:pt x="4825522" y="4166066"/>
                    </a:cubicBezTo>
                    <a:cubicBezTo>
                      <a:pt x="4815536" y="4169801"/>
                      <a:pt x="4804302" y="4172292"/>
                      <a:pt x="4800558" y="4185989"/>
                    </a:cubicBezTo>
                    <a:cubicBezTo>
                      <a:pt x="4798062" y="4199686"/>
                      <a:pt x="4811792" y="4200931"/>
                      <a:pt x="4819280" y="4208402"/>
                    </a:cubicBezTo>
                    <a:cubicBezTo>
                      <a:pt x="4833012" y="4225835"/>
                      <a:pt x="4838004" y="4248248"/>
                      <a:pt x="4856728" y="4263191"/>
                    </a:cubicBezTo>
                    <a:cubicBezTo>
                      <a:pt x="4864216" y="4268171"/>
                      <a:pt x="4866712" y="4281868"/>
                      <a:pt x="4879196" y="4271907"/>
                    </a:cubicBezTo>
                    <a:cubicBezTo>
                      <a:pt x="4890430" y="4264436"/>
                      <a:pt x="4894174" y="4271907"/>
                      <a:pt x="4895422" y="4280623"/>
                    </a:cubicBezTo>
                    <a:cubicBezTo>
                      <a:pt x="4896670" y="4291830"/>
                      <a:pt x="4894174" y="4298056"/>
                      <a:pt x="4881692" y="4296811"/>
                    </a:cubicBezTo>
                    <a:cubicBezTo>
                      <a:pt x="4857976" y="4296811"/>
                      <a:pt x="4842996" y="4316734"/>
                      <a:pt x="4824274" y="4326695"/>
                    </a:cubicBezTo>
                    <a:cubicBezTo>
                      <a:pt x="4805550" y="4337902"/>
                      <a:pt x="4816784" y="4377748"/>
                      <a:pt x="4840500" y="4390200"/>
                    </a:cubicBezTo>
                    <a:cubicBezTo>
                      <a:pt x="4855478" y="4397671"/>
                      <a:pt x="4857976" y="4407633"/>
                      <a:pt x="4855478" y="4420085"/>
                    </a:cubicBezTo>
                    <a:cubicBezTo>
                      <a:pt x="4852982" y="4436272"/>
                      <a:pt x="4839252" y="4440008"/>
                      <a:pt x="4826770" y="4442498"/>
                    </a:cubicBezTo>
                    <a:cubicBezTo>
                      <a:pt x="4816784" y="4444989"/>
                      <a:pt x="4808046" y="4442498"/>
                      <a:pt x="4806798" y="4427556"/>
                    </a:cubicBezTo>
                    <a:cubicBezTo>
                      <a:pt x="4805550" y="4410123"/>
                      <a:pt x="4790572" y="4416349"/>
                      <a:pt x="4781834" y="4420085"/>
                    </a:cubicBezTo>
                    <a:cubicBezTo>
                      <a:pt x="4755622" y="4426311"/>
                      <a:pt x="4730658" y="4440008"/>
                      <a:pt x="4701948" y="4432537"/>
                    </a:cubicBezTo>
                    <a:cubicBezTo>
                      <a:pt x="4696956" y="4431291"/>
                      <a:pt x="4683226" y="4433782"/>
                      <a:pt x="4680728" y="4443743"/>
                    </a:cubicBezTo>
                    <a:cubicBezTo>
                      <a:pt x="4679480" y="4454950"/>
                      <a:pt x="4691962" y="4456195"/>
                      <a:pt x="4698204" y="4461176"/>
                    </a:cubicBezTo>
                    <a:cubicBezTo>
                      <a:pt x="4730658" y="4479854"/>
                      <a:pt x="4731906" y="4489816"/>
                      <a:pt x="4705694" y="4515965"/>
                    </a:cubicBezTo>
                    <a:cubicBezTo>
                      <a:pt x="4686970" y="4533397"/>
                      <a:pt x="4706942" y="4540868"/>
                      <a:pt x="4713182" y="4552075"/>
                    </a:cubicBezTo>
                    <a:cubicBezTo>
                      <a:pt x="4719424" y="4562037"/>
                      <a:pt x="4730658" y="4573243"/>
                      <a:pt x="4745636" y="4563282"/>
                    </a:cubicBezTo>
                    <a:cubicBezTo>
                      <a:pt x="4758118" y="4554566"/>
                      <a:pt x="4751878" y="4547094"/>
                      <a:pt x="4744388" y="4539623"/>
                    </a:cubicBezTo>
                    <a:cubicBezTo>
                      <a:pt x="4736898" y="4532152"/>
                      <a:pt x="4725664" y="4524681"/>
                      <a:pt x="4738146" y="4512229"/>
                    </a:cubicBezTo>
                    <a:cubicBezTo>
                      <a:pt x="4748132" y="4502267"/>
                      <a:pt x="4758118" y="4499777"/>
                      <a:pt x="4769352" y="4512229"/>
                    </a:cubicBezTo>
                    <a:cubicBezTo>
                      <a:pt x="4783082" y="4527171"/>
                      <a:pt x="4804302" y="4520945"/>
                      <a:pt x="4820528" y="4528416"/>
                    </a:cubicBezTo>
                    <a:cubicBezTo>
                      <a:pt x="4835508" y="4535888"/>
                      <a:pt x="4855478" y="4537133"/>
                      <a:pt x="4849238" y="4560791"/>
                    </a:cubicBezTo>
                    <a:cubicBezTo>
                      <a:pt x="4842996" y="4583205"/>
                      <a:pt x="4836756" y="4603128"/>
                      <a:pt x="4806798" y="4601883"/>
                    </a:cubicBezTo>
                    <a:cubicBezTo>
                      <a:pt x="4774344" y="4601883"/>
                      <a:pt x="4741892" y="4590676"/>
                      <a:pt x="4709438" y="4585695"/>
                    </a:cubicBezTo>
                    <a:cubicBezTo>
                      <a:pt x="4663254" y="4580715"/>
                      <a:pt x="4620814" y="4591921"/>
                      <a:pt x="4575878" y="4590676"/>
                    </a:cubicBezTo>
                    <a:cubicBezTo>
                      <a:pt x="4539680" y="4589431"/>
                      <a:pt x="4502234" y="4590676"/>
                      <a:pt x="4466036" y="4588186"/>
                    </a:cubicBezTo>
                    <a:cubicBezTo>
                      <a:pt x="4457298" y="4578224"/>
                      <a:pt x="4441072" y="4584450"/>
                      <a:pt x="4432334" y="4575734"/>
                    </a:cubicBezTo>
                    <a:cubicBezTo>
                      <a:pt x="4414858" y="4568263"/>
                      <a:pt x="4398632" y="4560791"/>
                      <a:pt x="4382404" y="4553320"/>
                    </a:cubicBezTo>
                    <a:cubicBezTo>
                      <a:pt x="4362434" y="4543359"/>
                      <a:pt x="4341214" y="4532152"/>
                      <a:pt x="4351200" y="4503513"/>
                    </a:cubicBezTo>
                    <a:cubicBezTo>
                      <a:pt x="4377412" y="4512229"/>
                      <a:pt x="4399880" y="4496041"/>
                      <a:pt x="4423596" y="4489816"/>
                    </a:cubicBezTo>
                    <a:cubicBezTo>
                      <a:pt x="4483510" y="4472383"/>
                      <a:pt x="4534688" y="4440008"/>
                      <a:pt x="4590858" y="4417594"/>
                    </a:cubicBezTo>
                    <a:cubicBezTo>
                      <a:pt x="4624558" y="4405142"/>
                      <a:pt x="4642034" y="4377748"/>
                      <a:pt x="4662006" y="4350354"/>
                    </a:cubicBezTo>
                    <a:lnTo>
                      <a:pt x="4665172" y="4350312"/>
                    </a:lnTo>
                    <a:lnTo>
                      <a:pt x="4659964" y="4346353"/>
                    </a:lnTo>
                    <a:cubicBezTo>
                      <a:pt x="4659964" y="4287656"/>
                      <a:pt x="4666354" y="4280162"/>
                      <a:pt x="4722584" y="4280162"/>
                    </a:cubicBezTo>
                    <a:lnTo>
                      <a:pt x="4724524" y="4281205"/>
                    </a:lnTo>
                    <a:lnTo>
                      <a:pt x="4724416" y="4280623"/>
                    </a:lnTo>
                    <a:cubicBezTo>
                      <a:pt x="4748132" y="4260700"/>
                      <a:pt x="4759366" y="4233306"/>
                      <a:pt x="4760614" y="4203421"/>
                    </a:cubicBezTo>
                    <a:cubicBezTo>
                      <a:pt x="4761862" y="4184743"/>
                      <a:pt x="4766856" y="4167311"/>
                      <a:pt x="4779338" y="4154859"/>
                    </a:cubicBezTo>
                    <a:cubicBezTo>
                      <a:pt x="4803054" y="4133691"/>
                      <a:pt x="4815536" y="4107542"/>
                      <a:pt x="4820528" y="4077657"/>
                    </a:cubicBezTo>
                    <a:cubicBezTo>
                      <a:pt x="4823026" y="4057734"/>
                      <a:pt x="4833012" y="4040301"/>
                      <a:pt x="4842996" y="4022868"/>
                    </a:cubicBezTo>
                    <a:cubicBezTo>
                      <a:pt x="4852982" y="3999210"/>
                      <a:pt x="4870458" y="3986758"/>
                      <a:pt x="4896670" y="3985513"/>
                    </a:cubicBezTo>
                    <a:cubicBezTo>
                      <a:pt x="4932868" y="3984268"/>
                      <a:pt x="4964074" y="3976796"/>
                      <a:pt x="4982798" y="3936950"/>
                    </a:cubicBezTo>
                    <a:cubicBezTo>
                      <a:pt x="4995280" y="3907066"/>
                      <a:pt x="5017748" y="3910801"/>
                      <a:pt x="5038966" y="3936950"/>
                    </a:cubicBezTo>
                    <a:cubicBezTo>
                      <a:pt x="5052698" y="3954383"/>
                      <a:pt x="5071420" y="3953138"/>
                      <a:pt x="5090144" y="3953138"/>
                    </a:cubicBezTo>
                    <a:cubicBezTo>
                      <a:pt x="5106370" y="3950647"/>
                      <a:pt x="5117604" y="3943176"/>
                      <a:pt x="5121350" y="3926989"/>
                    </a:cubicBezTo>
                    <a:cubicBezTo>
                      <a:pt x="5126342" y="3892123"/>
                      <a:pt x="5132582" y="3856013"/>
                      <a:pt x="5127590" y="3819902"/>
                    </a:cubicBezTo>
                    <a:cubicBezTo>
                      <a:pt x="5125094" y="3809941"/>
                      <a:pt x="5123846" y="3793753"/>
                      <a:pt x="5110116" y="3794998"/>
                    </a:cubicBezTo>
                    <a:cubicBezTo>
                      <a:pt x="5095136" y="3796244"/>
                      <a:pt x="5096384" y="3811186"/>
                      <a:pt x="5098882" y="3821147"/>
                    </a:cubicBezTo>
                    <a:cubicBezTo>
                      <a:pt x="5105122" y="3848542"/>
                      <a:pt x="5090144" y="3865974"/>
                      <a:pt x="5073916" y="3882162"/>
                    </a:cubicBezTo>
                    <a:cubicBezTo>
                      <a:pt x="5057690" y="3898349"/>
                      <a:pt x="5040214" y="3894614"/>
                      <a:pt x="5036470" y="3873445"/>
                    </a:cubicBezTo>
                    <a:cubicBezTo>
                      <a:pt x="5028982" y="3839825"/>
                      <a:pt x="5028982" y="3803715"/>
                      <a:pt x="5047704" y="3771340"/>
                    </a:cubicBezTo>
                    <a:cubicBezTo>
                      <a:pt x="5057690" y="3753907"/>
                      <a:pt x="5073916" y="3745191"/>
                      <a:pt x="5093888" y="3742700"/>
                    </a:cubicBezTo>
                    <a:cubicBezTo>
                      <a:pt x="5123846" y="3741455"/>
                      <a:pt x="5137576" y="3721532"/>
                      <a:pt x="5137576" y="3695383"/>
                    </a:cubicBezTo>
                    <a:cubicBezTo>
                      <a:pt x="5138824" y="3639349"/>
                      <a:pt x="5161292" y="3588296"/>
                      <a:pt x="5180016" y="3537244"/>
                    </a:cubicBezTo>
                    <a:cubicBezTo>
                      <a:pt x="5183760" y="3529772"/>
                      <a:pt x="5191250" y="3521056"/>
                      <a:pt x="5187504" y="3516075"/>
                    </a:cubicBezTo>
                    <a:cubicBezTo>
                      <a:pt x="5161292" y="3477474"/>
                      <a:pt x="5187504" y="3427667"/>
                      <a:pt x="5161292" y="3390311"/>
                    </a:cubicBezTo>
                    <a:cubicBezTo>
                      <a:pt x="5151306" y="3375369"/>
                      <a:pt x="5147562" y="3356691"/>
                      <a:pt x="5161292" y="3340503"/>
                    </a:cubicBezTo>
                    <a:close/>
                    <a:moveTo>
                      <a:pt x="3228083" y="1837174"/>
                    </a:moveTo>
                    <a:cubicBezTo>
                      <a:pt x="3236853" y="1835128"/>
                      <a:pt x="3245974" y="1843080"/>
                      <a:pt x="3254392" y="1846823"/>
                    </a:cubicBezTo>
                    <a:cubicBezTo>
                      <a:pt x="3268112" y="1854309"/>
                      <a:pt x="3281832" y="1855556"/>
                      <a:pt x="3295552" y="1856804"/>
                    </a:cubicBezTo>
                    <a:cubicBezTo>
                      <a:pt x="3326734" y="1858051"/>
                      <a:pt x="3334218" y="1870526"/>
                      <a:pt x="3319250" y="1897971"/>
                    </a:cubicBezTo>
                    <a:cubicBezTo>
                      <a:pt x="3310520" y="1912942"/>
                      <a:pt x="3319250" y="1917932"/>
                      <a:pt x="3326734" y="1925417"/>
                    </a:cubicBezTo>
                    <a:cubicBezTo>
                      <a:pt x="3334218" y="1935397"/>
                      <a:pt x="3342948" y="1935397"/>
                      <a:pt x="3351680" y="1926664"/>
                    </a:cubicBezTo>
                    <a:cubicBezTo>
                      <a:pt x="3386602" y="1890486"/>
                      <a:pt x="3435246" y="1907952"/>
                      <a:pt x="3477654" y="1899219"/>
                    </a:cubicBezTo>
                    <a:cubicBezTo>
                      <a:pt x="3480148" y="1899219"/>
                      <a:pt x="3482642" y="1901714"/>
                      <a:pt x="3483890" y="1901714"/>
                    </a:cubicBezTo>
                    <a:cubicBezTo>
                      <a:pt x="3528790" y="1884249"/>
                      <a:pt x="3543758" y="1917932"/>
                      <a:pt x="3564962" y="1946624"/>
                    </a:cubicBezTo>
                    <a:cubicBezTo>
                      <a:pt x="3576186" y="1962842"/>
                      <a:pt x="3583670" y="1980307"/>
                      <a:pt x="3607368" y="1982802"/>
                    </a:cubicBezTo>
                    <a:cubicBezTo>
                      <a:pt x="3609864" y="1982802"/>
                      <a:pt x="3614852" y="1986545"/>
                      <a:pt x="3614852" y="1987792"/>
                    </a:cubicBezTo>
                    <a:cubicBezTo>
                      <a:pt x="3608616" y="2025218"/>
                      <a:pt x="3627324" y="2058901"/>
                      <a:pt x="3621088" y="2095079"/>
                    </a:cubicBezTo>
                    <a:cubicBezTo>
                      <a:pt x="3619842" y="2107554"/>
                      <a:pt x="3606122" y="2110049"/>
                      <a:pt x="3599884" y="2098821"/>
                    </a:cubicBezTo>
                    <a:cubicBezTo>
                      <a:pt x="3583670" y="2071376"/>
                      <a:pt x="3556230" y="2068881"/>
                      <a:pt x="3530038" y="2060148"/>
                    </a:cubicBezTo>
                    <a:cubicBezTo>
                      <a:pt x="3497610" y="2048921"/>
                      <a:pt x="3465180" y="2035198"/>
                      <a:pt x="3432752" y="2021475"/>
                    </a:cubicBezTo>
                    <a:cubicBezTo>
                      <a:pt x="3421526" y="2017733"/>
                      <a:pt x="3411548" y="2010248"/>
                      <a:pt x="3412796" y="2032703"/>
                    </a:cubicBezTo>
                    <a:cubicBezTo>
                      <a:pt x="3415290" y="2057653"/>
                      <a:pt x="3401570" y="2060148"/>
                      <a:pt x="3385356" y="2047673"/>
                    </a:cubicBezTo>
                    <a:cubicBezTo>
                      <a:pt x="3366646" y="2031455"/>
                      <a:pt x="3362904" y="2040188"/>
                      <a:pt x="3356668" y="2056406"/>
                    </a:cubicBezTo>
                    <a:cubicBezTo>
                      <a:pt x="3347938" y="2088841"/>
                      <a:pt x="3344196" y="2121276"/>
                      <a:pt x="3327982" y="2151217"/>
                    </a:cubicBezTo>
                    <a:cubicBezTo>
                      <a:pt x="3322992" y="2158702"/>
                      <a:pt x="3327982" y="2166187"/>
                      <a:pt x="3331724" y="2172424"/>
                    </a:cubicBezTo>
                    <a:cubicBezTo>
                      <a:pt x="3350432" y="2206107"/>
                      <a:pt x="3367894" y="2242285"/>
                      <a:pt x="3380366" y="2277215"/>
                    </a:cubicBezTo>
                    <a:cubicBezTo>
                      <a:pt x="3386602" y="2293433"/>
                      <a:pt x="3397828" y="2304661"/>
                      <a:pt x="3416538" y="2298423"/>
                    </a:cubicBezTo>
                    <a:cubicBezTo>
                      <a:pt x="3451460" y="2288443"/>
                      <a:pt x="3473912" y="2307156"/>
                      <a:pt x="3493868" y="2332106"/>
                    </a:cubicBezTo>
                    <a:cubicBezTo>
                      <a:pt x="3497610" y="2335849"/>
                      <a:pt x="3500104" y="2338344"/>
                      <a:pt x="3502598" y="2342086"/>
                    </a:cubicBezTo>
                    <a:cubicBezTo>
                      <a:pt x="3542510" y="2384502"/>
                      <a:pt x="3542510" y="2384502"/>
                      <a:pt x="3515072" y="2440640"/>
                    </a:cubicBezTo>
                    <a:cubicBezTo>
                      <a:pt x="3513824" y="2440640"/>
                      <a:pt x="3510082" y="2440640"/>
                      <a:pt x="3508834" y="2439392"/>
                    </a:cubicBezTo>
                    <a:cubicBezTo>
                      <a:pt x="3471416" y="2404462"/>
                      <a:pt x="3471416" y="2405709"/>
                      <a:pt x="3448966" y="2453115"/>
                    </a:cubicBezTo>
                    <a:cubicBezTo>
                      <a:pt x="3440236" y="2473075"/>
                      <a:pt x="3419032" y="2485550"/>
                      <a:pt x="3417784" y="2510500"/>
                    </a:cubicBezTo>
                    <a:cubicBezTo>
                      <a:pt x="3416538" y="2537946"/>
                      <a:pt x="3431504" y="2564143"/>
                      <a:pt x="3429010" y="2592836"/>
                    </a:cubicBezTo>
                    <a:cubicBezTo>
                      <a:pt x="3427762" y="2607806"/>
                      <a:pt x="3441482" y="2622777"/>
                      <a:pt x="3460192" y="2605311"/>
                    </a:cubicBezTo>
                    <a:cubicBezTo>
                      <a:pt x="3471416" y="2594084"/>
                      <a:pt x="3482642" y="2597826"/>
                      <a:pt x="3495114" y="2605311"/>
                    </a:cubicBezTo>
                    <a:cubicBezTo>
                      <a:pt x="3521308" y="2617786"/>
                      <a:pt x="3543758" y="2641489"/>
                      <a:pt x="3576186" y="2637747"/>
                    </a:cubicBezTo>
                    <a:cubicBezTo>
                      <a:pt x="3586166" y="2636499"/>
                      <a:pt x="3591154" y="2643984"/>
                      <a:pt x="3593648" y="2650222"/>
                    </a:cubicBezTo>
                    <a:cubicBezTo>
                      <a:pt x="3603626" y="2680162"/>
                      <a:pt x="3629820" y="2675172"/>
                      <a:pt x="3651022" y="2673925"/>
                    </a:cubicBezTo>
                    <a:cubicBezTo>
                      <a:pt x="3664742" y="2671430"/>
                      <a:pt x="3672226" y="2622777"/>
                      <a:pt x="3663496" y="2604064"/>
                    </a:cubicBezTo>
                    <a:cubicBezTo>
                      <a:pt x="3652270" y="2581609"/>
                      <a:pt x="3637302" y="2567886"/>
                      <a:pt x="3611110" y="2585351"/>
                    </a:cubicBezTo>
                    <a:cubicBezTo>
                      <a:pt x="3606122" y="2589094"/>
                      <a:pt x="3598638" y="2592836"/>
                      <a:pt x="3593648" y="2586599"/>
                    </a:cubicBezTo>
                    <a:cubicBezTo>
                      <a:pt x="3587412" y="2577866"/>
                      <a:pt x="3592402" y="2571629"/>
                      <a:pt x="3598638" y="2566638"/>
                    </a:cubicBezTo>
                    <a:cubicBezTo>
                      <a:pt x="3607368" y="2559153"/>
                      <a:pt x="3617346" y="2550421"/>
                      <a:pt x="3627324" y="2550421"/>
                    </a:cubicBezTo>
                    <a:cubicBezTo>
                      <a:pt x="3656012" y="2547926"/>
                      <a:pt x="3659754" y="2521728"/>
                      <a:pt x="3675968" y="2506758"/>
                    </a:cubicBezTo>
                    <a:cubicBezTo>
                      <a:pt x="3683452" y="2500520"/>
                      <a:pt x="3675968" y="2494283"/>
                      <a:pt x="3670980" y="2491788"/>
                    </a:cubicBezTo>
                    <a:cubicBezTo>
                      <a:pt x="3651022" y="2481808"/>
                      <a:pt x="3639798" y="2453115"/>
                      <a:pt x="3608616" y="2461847"/>
                    </a:cubicBezTo>
                    <a:cubicBezTo>
                      <a:pt x="3601132" y="2464342"/>
                      <a:pt x="3593648" y="2453115"/>
                      <a:pt x="3592402" y="2444382"/>
                    </a:cubicBezTo>
                    <a:cubicBezTo>
                      <a:pt x="3589906" y="2434402"/>
                      <a:pt x="3597390" y="2431907"/>
                      <a:pt x="3606122" y="2431907"/>
                    </a:cubicBezTo>
                    <a:cubicBezTo>
                      <a:pt x="3641044" y="2434402"/>
                      <a:pt x="3646034" y="2409452"/>
                      <a:pt x="3648528" y="2385749"/>
                    </a:cubicBezTo>
                    <a:cubicBezTo>
                      <a:pt x="3652270" y="2350819"/>
                      <a:pt x="3644786" y="2317136"/>
                      <a:pt x="3656012" y="2283453"/>
                    </a:cubicBezTo>
                    <a:cubicBezTo>
                      <a:pt x="3657260" y="2278463"/>
                      <a:pt x="3657260" y="2270978"/>
                      <a:pt x="3653518" y="2268483"/>
                    </a:cubicBezTo>
                    <a:cubicBezTo>
                      <a:pt x="3626078" y="2241038"/>
                      <a:pt x="3632314" y="2206107"/>
                      <a:pt x="3628572" y="2172424"/>
                    </a:cubicBezTo>
                    <a:cubicBezTo>
                      <a:pt x="3624830" y="2141237"/>
                      <a:pt x="3643540" y="2105059"/>
                      <a:pt x="3672226" y="2095079"/>
                    </a:cubicBezTo>
                    <a:cubicBezTo>
                      <a:pt x="3680958" y="2092583"/>
                      <a:pt x="3689688" y="2091336"/>
                      <a:pt x="3695924" y="2085098"/>
                    </a:cubicBezTo>
                    <a:cubicBezTo>
                      <a:pt x="3702160" y="2077613"/>
                      <a:pt x="3709644" y="2076366"/>
                      <a:pt x="3715880" y="2082603"/>
                    </a:cubicBezTo>
                    <a:cubicBezTo>
                      <a:pt x="3724612" y="2091336"/>
                      <a:pt x="3717128" y="2095079"/>
                      <a:pt x="3710892" y="2100069"/>
                    </a:cubicBezTo>
                    <a:cubicBezTo>
                      <a:pt x="3702160" y="2110049"/>
                      <a:pt x="3709644" y="2118781"/>
                      <a:pt x="3715880" y="2122524"/>
                    </a:cubicBezTo>
                    <a:cubicBezTo>
                      <a:pt x="3733342" y="2130009"/>
                      <a:pt x="3747062" y="2113791"/>
                      <a:pt x="3763276" y="2111296"/>
                    </a:cubicBezTo>
                    <a:cubicBezTo>
                      <a:pt x="3773254" y="2110049"/>
                      <a:pt x="3765772" y="2096326"/>
                      <a:pt x="3763276" y="2088841"/>
                    </a:cubicBezTo>
                    <a:cubicBezTo>
                      <a:pt x="3752052" y="2068881"/>
                      <a:pt x="3762030" y="2055158"/>
                      <a:pt x="3779492" y="2046426"/>
                    </a:cubicBezTo>
                    <a:cubicBezTo>
                      <a:pt x="3789470" y="2041435"/>
                      <a:pt x="3800694" y="2038940"/>
                      <a:pt x="3809426" y="2033950"/>
                    </a:cubicBezTo>
                    <a:cubicBezTo>
                      <a:pt x="3843102" y="2017733"/>
                      <a:pt x="3854326" y="2022723"/>
                      <a:pt x="3860564" y="2058901"/>
                    </a:cubicBezTo>
                    <a:cubicBezTo>
                      <a:pt x="3865552" y="2088841"/>
                      <a:pt x="3870542" y="2110049"/>
                      <a:pt x="3907960" y="2088841"/>
                    </a:cubicBezTo>
                    <a:cubicBezTo>
                      <a:pt x="3915442" y="2085098"/>
                      <a:pt x="3924174" y="2088841"/>
                      <a:pt x="3931658" y="2095079"/>
                    </a:cubicBezTo>
                    <a:cubicBezTo>
                      <a:pt x="3937894" y="2100069"/>
                      <a:pt x="3946624" y="2103811"/>
                      <a:pt x="3952860" y="2097574"/>
                    </a:cubicBezTo>
                    <a:cubicBezTo>
                      <a:pt x="3985290" y="2068881"/>
                      <a:pt x="4017718" y="2091336"/>
                      <a:pt x="4048900" y="2096326"/>
                    </a:cubicBezTo>
                    <a:cubicBezTo>
                      <a:pt x="4063868" y="2098821"/>
                      <a:pt x="4078834" y="2107554"/>
                      <a:pt x="4088812" y="2092583"/>
                    </a:cubicBezTo>
                    <a:cubicBezTo>
                      <a:pt x="4101286" y="2077613"/>
                      <a:pt x="4082576" y="2070128"/>
                      <a:pt x="4075092" y="2060148"/>
                    </a:cubicBezTo>
                    <a:cubicBezTo>
                      <a:pt x="4058878" y="2038940"/>
                      <a:pt x="4076340" y="2031455"/>
                      <a:pt x="4091306" y="2028960"/>
                    </a:cubicBezTo>
                    <a:cubicBezTo>
                      <a:pt x="4106274" y="2027713"/>
                      <a:pt x="4119994" y="2026465"/>
                      <a:pt x="4133714" y="2020228"/>
                    </a:cubicBezTo>
                    <a:cubicBezTo>
                      <a:pt x="4151176" y="2013990"/>
                      <a:pt x="4174874" y="1996525"/>
                      <a:pt x="4162402" y="2038940"/>
                    </a:cubicBezTo>
                    <a:cubicBezTo>
                      <a:pt x="4159906" y="2047673"/>
                      <a:pt x="4168638" y="2048921"/>
                      <a:pt x="4174874" y="2052663"/>
                    </a:cubicBezTo>
                    <a:cubicBezTo>
                      <a:pt x="4201066" y="2070128"/>
                      <a:pt x="4233496" y="2068881"/>
                      <a:pt x="4259688" y="2086346"/>
                    </a:cubicBezTo>
                    <a:cubicBezTo>
                      <a:pt x="4264676" y="2090088"/>
                      <a:pt x="4273408" y="2088841"/>
                      <a:pt x="4277150" y="2081356"/>
                    </a:cubicBezTo>
                    <a:cubicBezTo>
                      <a:pt x="4287128" y="2066386"/>
                      <a:pt x="4298352" y="2067633"/>
                      <a:pt x="4314568" y="2072623"/>
                    </a:cubicBezTo>
                    <a:cubicBezTo>
                      <a:pt x="4338266" y="2078861"/>
                      <a:pt x="4349490" y="2066386"/>
                      <a:pt x="4351986" y="2042683"/>
                    </a:cubicBezTo>
                    <a:cubicBezTo>
                      <a:pt x="4355726" y="1991535"/>
                      <a:pt x="4373188" y="1974070"/>
                      <a:pt x="4420584" y="1969080"/>
                    </a:cubicBezTo>
                    <a:cubicBezTo>
                      <a:pt x="4444282" y="1966585"/>
                      <a:pt x="4440540" y="1987792"/>
                      <a:pt x="4446778" y="2000268"/>
                    </a:cubicBezTo>
                    <a:cubicBezTo>
                      <a:pt x="4451766" y="2010248"/>
                      <a:pt x="4443036" y="2028960"/>
                      <a:pt x="4458002" y="2031455"/>
                    </a:cubicBezTo>
                    <a:cubicBezTo>
                      <a:pt x="4469228" y="2033950"/>
                      <a:pt x="4474218" y="2017733"/>
                      <a:pt x="4480454" y="2009000"/>
                    </a:cubicBezTo>
                    <a:cubicBezTo>
                      <a:pt x="4487938" y="2000268"/>
                      <a:pt x="4496668" y="1991535"/>
                      <a:pt x="4509140" y="1996525"/>
                    </a:cubicBezTo>
                    <a:cubicBezTo>
                      <a:pt x="4531592" y="2006505"/>
                      <a:pt x="4549054" y="1996525"/>
                      <a:pt x="4567762" y="1986545"/>
                    </a:cubicBezTo>
                    <a:cubicBezTo>
                      <a:pt x="4608922" y="1965337"/>
                      <a:pt x="4653824" y="1975317"/>
                      <a:pt x="4697478" y="1977812"/>
                    </a:cubicBezTo>
                    <a:cubicBezTo>
                      <a:pt x="4717434" y="1979060"/>
                      <a:pt x="4723670" y="2023970"/>
                      <a:pt x="4709950" y="2048921"/>
                    </a:cubicBezTo>
                    <a:cubicBezTo>
                      <a:pt x="4704962" y="2058901"/>
                      <a:pt x="4698724" y="2065138"/>
                      <a:pt x="4693736" y="2075118"/>
                    </a:cubicBezTo>
                    <a:cubicBezTo>
                      <a:pt x="4685004" y="2087593"/>
                      <a:pt x="4686252" y="2101316"/>
                      <a:pt x="4702466" y="2106306"/>
                    </a:cubicBezTo>
                    <a:cubicBezTo>
                      <a:pt x="4724918" y="2112544"/>
                      <a:pt x="4721176" y="2126266"/>
                      <a:pt x="4716186" y="2142484"/>
                    </a:cubicBezTo>
                    <a:cubicBezTo>
                      <a:pt x="4708702" y="2163692"/>
                      <a:pt x="4698724" y="2186147"/>
                      <a:pt x="4724918" y="2204860"/>
                    </a:cubicBezTo>
                    <a:cubicBezTo>
                      <a:pt x="4727412" y="2206107"/>
                      <a:pt x="4728660" y="2217335"/>
                      <a:pt x="4726164" y="2219830"/>
                    </a:cubicBezTo>
                    <a:cubicBezTo>
                      <a:pt x="4709950" y="2238543"/>
                      <a:pt x="4717434" y="2262245"/>
                      <a:pt x="4712444" y="2283453"/>
                    </a:cubicBezTo>
                    <a:cubicBezTo>
                      <a:pt x="4703714" y="2325868"/>
                      <a:pt x="4706208" y="2340839"/>
                      <a:pt x="4744874" y="2365789"/>
                    </a:cubicBezTo>
                    <a:cubicBezTo>
                      <a:pt x="4761088" y="2375769"/>
                      <a:pt x="4747368" y="2380759"/>
                      <a:pt x="4742378" y="2386997"/>
                    </a:cubicBezTo>
                    <a:cubicBezTo>
                      <a:pt x="4737390" y="2395729"/>
                      <a:pt x="4722422" y="2401967"/>
                      <a:pt x="4736142" y="2414442"/>
                    </a:cubicBezTo>
                    <a:cubicBezTo>
                      <a:pt x="4746120" y="2421927"/>
                      <a:pt x="4758594" y="2420679"/>
                      <a:pt x="4768572" y="2410699"/>
                    </a:cubicBezTo>
                    <a:cubicBezTo>
                      <a:pt x="4778550" y="2401967"/>
                      <a:pt x="4788528" y="2394482"/>
                      <a:pt x="4797258" y="2384502"/>
                    </a:cubicBezTo>
                    <a:cubicBezTo>
                      <a:pt x="4803494" y="2377016"/>
                      <a:pt x="4814720" y="2370779"/>
                      <a:pt x="4823452" y="2377016"/>
                    </a:cubicBezTo>
                    <a:cubicBezTo>
                      <a:pt x="4830934" y="2382007"/>
                      <a:pt x="4827192" y="2391987"/>
                      <a:pt x="4824698" y="2399472"/>
                    </a:cubicBezTo>
                    <a:cubicBezTo>
                      <a:pt x="4823452" y="2408204"/>
                      <a:pt x="4822204" y="2418184"/>
                      <a:pt x="4820956" y="2428164"/>
                    </a:cubicBezTo>
                    <a:cubicBezTo>
                      <a:pt x="4814720" y="2456857"/>
                      <a:pt x="4797258" y="2470580"/>
                      <a:pt x="4768572" y="2464342"/>
                    </a:cubicBezTo>
                    <a:cubicBezTo>
                      <a:pt x="4748616" y="2459352"/>
                      <a:pt x="4739884" y="2469332"/>
                      <a:pt x="4736142" y="2483055"/>
                    </a:cubicBezTo>
                    <a:cubicBezTo>
                      <a:pt x="4733648" y="2504263"/>
                      <a:pt x="4746120" y="2500520"/>
                      <a:pt x="4762336" y="2500520"/>
                    </a:cubicBezTo>
                    <a:cubicBezTo>
                      <a:pt x="4784786" y="2499273"/>
                      <a:pt x="4791022" y="2520480"/>
                      <a:pt x="4794764" y="2537946"/>
                    </a:cubicBezTo>
                    <a:cubicBezTo>
                      <a:pt x="4797258" y="2550421"/>
                      <a:pt x="4802248" y="2556658"/>
                      <a:pt x="4813474" y="2557906"/>
                    </a:cubicBezTo>
                    <a:cubicBezTo>
                      <a:pt x="4824698" y="2557906"/>
                      <a:pt x="4837172" y="2556658"/>
                      <a:pt x="4839666" y="2542936"/>
                    </a:cubicBezTo>
                    <a:cubicBezTo>
                      <a:pt x="4842160" y="2527966"/>
                      <a:pt x="4849644" y="2521728"/>
                      <a:pt x="4863364" y="2526718"/>
                    </a:cubicBezTo>
                    <a:cubicBezTo>
                      <a:pt x="4878330" y="2531708"/>
                      <a:pt x="4895792" y="2534203"/>
                      <a:pt x="4893298" y="2556658"/>
                    </a:cubicBezTo>
                    <a:cubicBezTo>
                      <a:pt x="4893298" y="2567886"/>
                      <a:pt x="4895792" y="2580361"/>
                      <a:pt x="4885814" y="2589094"/>
                    </a:cubicBezTo>
                    <a:cubicBezTo>
                      <a:pt x="4879578" y="2595331"/>
                      <a:pt x="4870848" y="2601569"/>
                      <a:pt x="4877084" y="2609054"/>
                    </a:cubicBezTo>
                    <a:cubicBezTo>
                      <a:pt x="4916996" y="2651469"/>
                      <a:pt x="4880826" y="2683905"/>
                      <a:pt x="4862116" y="2718835"/>
                    </a:cubicBezTo>
                    <a:cubicBezTo>
                      <a:pt x="4855880" y="2727568"/>
                      <a:pt x="4855880" y="2736300"/>
                      <a:pt x="4853386" y="2746280"/>
                    </a:cubicBezTo>
                    <a:cubicBezTo>
                      <a:pt x="4848396" y="2764993"/>
                      <a:pt x="4855880" y="2769983"/>
                      <a:pt x="4873342" y="2769983"/>
                    </a:cubicBezTo>
                    <a:cubicBezTo>
                      <a:pt x="4883320" y="2769983"/>
                      <a:pt x="4895792" y="2769983"/>
                      <a:pt x="4905770" y="2772478"/>
                    </a:cubicBezTo>
                    <a:cubicBezTo>
                      <a:pt x="4919490" y="2776221"/>
                      <a:pt x="4923232" y="2786201"/>
                      <a:pt x="4919490" y="2798676"/>
                    </a:cubicBezTo>
                    <a:cubicBezTo>
                      <a:pt x="4914502" y="2814894"/>
                      <a:pt x="4907018" y="2802418"/>
                      <a:pt x="4899534" y="2799923"/>
                    </a:cubicBezTo>
                    <a:cubicBezTo>
                      <a:pt x="4890804" y="2794933"/>
                      <a:pt x="4885814" y="2801171"/>
                      <a:pt x="4879578" y="2807408"/>
                    </a:cubicBezTo>
                    <a:cubicBezTo>
                      <a:pt x="4847150" y="2839844"/>
                      <a:pt x="4834676" y="2838596"/>
                      <a:pt x="4807236" y="2801171"/>
                    </a:cubicBezTo>
                    <a:cubicBezTo>
                      <a:pt x="4804742" y="2797428"/>
                      <a:pt x="4802248" y="2796181"/>
                      <a:pt x="4798506" y="2793686"/>
                    </a:cubicBezTo>
                    <a:cubicBezTo>
                      <a:pt x="4788528" y="2844834"/>
                      <a:pt x="4789776" y="2849824"/>
                      <a:pt x="4830934" y="2876022"/>
                    </a:cubicBezTo>
                    <a:cubicBezTo>
                      <a:pt x="4833430" y="2877269"/>
                      <a:pt x="4834676" y="2877269"/>
                      <a:pt x="4837172" y="2878517"/>
                    </a:cubicBezTo>
                    <a:cubicBezTo>
                      <a:pt x="4844654" y="2887249"/>
                      <a:pt x="4843408" y="2905962"/>
                      <a:pt x="4860870" y="2898477"/>
                    </a:cubicBezTo>
                    <a:cubicBezTo>
                      <a:pt x="4873342" y="2893487"/>
                      <a:pt x="4865858" y="2879764"/>
                      <a:pt x="4867106" y="2868537"/>
                    </a:cubicBezTo>
                    <a:cubicBezTo>
                      <a:pt x="4870848" y="2851071"/>
                      <a:pt x="4877084" y="2844834"/>
                      <a:pt x="4893298" y="2858557"/>
                    </a:cubicBezTo>
                    <a:cubicBezTo>
                      <a:pt x="4902028" y="2866042"/>
                      <a:pt x="4913254" y="2871032"/>
                      <a:pt x="4919490" y="2878517"/>
                    </a:cubicBezTo>
                    <a:cubicBezTo>
                      <a:pt x="4930716" y="2892239"/>
                      <a:pt x="4933210" y="2905962"/>
                      <a:pt x="4909512" y="2908457"/>
                    </a:cubicBezTo>
                    <a:cubicBezTo>
                      <a:pt x="4895792" y="2909705"/>
                      <a:pt x="4884568" y="2914695"/>
                      <a:pt x="4877084" y="2927170"/>
                    </a:cubicBezTo>
                    <a:cubicBezTo>
                      <a:pt x="4864610" y="2953367"/>
                      <a:pt x="4872094" y="2969585"/>
                      <a:pt x="4907018" y="2972080"/>
                    </a:cubicBezTo>
                    <a:cubicBezTo>
                      <a:pt x="4934458" y="2975823"/>
                      <a:pt x="4935704" y="2982060"/>
                      <a:pt x="4939446" y="3009506"/>
                    </a:cubicBezTo>
                    <a:cubicBezTo>
                      <a:pt x="4944436" y="3066891"/>
                      <a:pt x="4923232" y="3123029"/>
                      <a:pt x="4939446" y="3180415"/>
                    </a:cubicBezTo>
                    <a:cubicBezTo>
                      <a:pt x="4943188" y="3194138"/>
                      <a:pt x="4935704" y="3206613"/>
                      <a:pt x="4921984" y="3216593"/>
                    </a:cubicBezTo>
                    <a:cubicBezTo>
                      <a:pt x="4880826" y="3241543"/>
                      <a:pt x="4847150" y="3272731"/>
                      <a:pt x="4834676" y="3322631"/>
                    </a:cubicBezTo>
                    <a:cubicBezTo>
                      <a:pt x="4827192" y="3350077"/>
                      <a:pt x="4798506" y="3365047"/>
                      <a:pt x="4784786" y="3389997"/>
                    </a:cubicBezTo>
                    <a:cubicBezTo>
                      <a:pt x="4781044" y="3398730"/>
                      <a:pt x="4764830" y="3389997"/>
                      <a:pt x="4756098" y="3383759"/>
                    </a:cubicBezTo>
                    <a:cubicBezTo>
                      <a:pt x="4742378" y="3371284"/>
                      <a:pt x="4734896" y="3376274"/>
                      <a:pt x="4727412" y="3392492"/>
                    </a:cubicBezTo>
                    <a:cubicBezTo>
                      <a:pt x="4709950" y="3428670"/>
                      <a:pt x="4691242" y="3463600"/>
                      <a:pt x="4686252" y="3504768"/>
                    </a:cubicBezTo>
                    <a:cubicBezTo>
                      <a:pt x="4683758" y="3527223"/>
                      <a:pt x="4673780" y="3549679"/>
                      <a:pt x="4651328" y="3565896"/>
                    </a:cubicBezTo>
                    <a:cubicBezTo>
                      <a:pt x="4618900" y="3589599"/>
                      <a:pt x="4607674" y="3632015"/>
                      <a:pt x="4577740" y="3660707"/>
                    </a:cubicBezTo>
                    <a:cubicBezTo>
                      <a:pt x="4566514" y="3671935"/>
                      <a:pt x="4575246" y="3709360"/>
                      <a:pt x="4580234" y="3734311"/>
                    </a:cubicBezTo>
                    <a:cubicBezTo>
                      <a:pt x="4585224" y="3761756"/>
                      <a:pt x="4585224" y="3782964"/>
                      <a:pt x="4552794" y="3790449"/>
                    </a:cubicBezTo>
                    <a:cubicBezTo>
                      <a:pt x="4532838" y="3796686"/>
                      <a:pt x="4524108" y="3816647"/>
                      <a:pt x="4527850" y="3832864"/>
                    </a:cubicBezTo>
                    <a:cubicBezTo>
                      <a:pt x="4536580" y="3871537"/>
                      <a:pt x="4516624" y="3877775"/>
                      <a:pt x="4486690" y="3875280"/>
                    </a:cubicBezTo>
                    <a:cubicBezTo>
                      <a:pt x="4476712" y="3874032"/>
                      <a:pt x="4466734" y="3875280"/>
                      <a:pt x="4456756" y="3875280"/>
                    </a:cubicBezTo>
                    <a:cubicBezTo>
                      <a:pt x="4411854" y="3855319"/>
                      <a:pt x="4363210" y="3857814"/>
                      <a:pt x="4317062" y="3849082"/>
                    </a:cubicBezTo>
                    <a:cubicBezTo>
                      <a:pt x="4294610" y="3845339"/>
                      <a:pt x="4280892" y="3837854"/>
                      <a:pt x="4270912" y="3817894"/>
                    </a:cubicBezTo>
                    <a:cubicBezTo>
                      <a:pt x="4260934" y="3797934"/>
                      <a:pt x="4270912" y="3786706"/>
                      <a:pt x="4284632" y="3771736"/>
                    </a:cubicBezTo>
                    <a:cubicBezTo>
                      <a:pt x="4307084" y="3748033"/>
                      <a:pt x="4332028" y="3723083"/>
                      <a:pt x="4325792" y="3683163"/>
                    </a:cubicBezTo>
                    <a:cubicBezTo>
                      <a:pt x="4323298" y="3671935"/>
                      <a:pt x="4333276" y="3664450"/>
                      <a:pt x="4342008" y="3655717"/>
                    </a:cubicBezTo>
                    <a:cubicBezTo>
                      <a:pt x="4358222" y="3638252"/>
                      <a:pt x="4353232" y="3624530"/>
                      <a:pt x="4328288" y="3624530"/>
                    </a:cubicBezTo>
                    <a:cubicBezTo>
                      <a:pt x="4312072" y="3623282"/>
                      <a:pt x="4299600" y="3617044"/>
                      <a:pt x="4289622" y="3604569"/>
                    </a:cubicBezTo>
                    <a:cubicBezTo>
                      <a:pt x="4273408" y="3585857"/>
                      <a:pt x="4255946" y="3585857"/>
                      <a:pt x="4237236" y="3600827"/>
                    </a:cubicBezTo>
                    <a:cubicBezTo>
                      <a:pt x="4203560" y="3625777"/>
                      <a:pt x="4164896" y="3618292"/>
                      <a:pt x="4127478" y="3610807"/>
                    </a:cubicBezTo>
                    <a:cubicBezTo>
                      <a:pt x="4107522" y="3604569"/>
                      <a:pt x="4087566" y="3597084"/>
                      <a:pt x="4068856" y="3610807"/>
                    </a:cubicBezTo>
                    <a:cubicBezTo>
                      <a:pt x="4052642" y="3623282"/>
                      <a:pt x="4045158" y="3609559"/>
                      <a:pt x="4032686" y="3603322"/>
                    </a:cubicBezTo>
                    <a:lnTo>
                      <a:pt x="4032866" y="3602781"/>
                    </a:lnTo>
                    <a:lnTo>
                      <a:pt x="4011406" y="3603289"/>
                    </a:lnTo>
                    <a:cubicBezTo>
                      <a:pt x="4003152" y="3605158"/>
                      <a:pt x="3995988" y="3610142"/>
                      <a:pt x="3991626" y="3622603"/>
                    </a:cubicBezTo>
                    <a:cubicBezTo>
                      <a:pt x="3989136" y="3630079"/>
                      <a:pt x="3981660" y="3630079"/>
                      <a:pt x="3974184" y="3626341"/>
                    </a:cubicBezTo>
                    <a:cubicBezTo>
                      <a:pt x="3935562" y="3607650"/>
                      <a:pt x="3885724" y="3606404"/>
                      <a:pt x="3863298" y="3559053"/>
                    </a:cubicBezTo>
                    <a:cubicBezTo>
                      <a:pt x="3862052" y="3554069"/>
                      <a:pt x="3853332" y="3550331"/>
                      <a:pt x="3849594" y="3551577"/>
                    </a:cubicBezTo>
                    <a:cubicBezTo>
                      <a:pt x="3807232" y="3562792"/>
                      <a:pt x="3761134" y="3571514"/>
                      <a:pt x="3741200" y="3617618"/>
                    </a:cubicBezTo>
                    <a:cubicBezTo>
                      <a:pt x="3727494" y="3648770"/>
                      <a:pt x="3701330" y="3648770"/>
                      <a:pt x="3676412" y="3655001"/>
                    </a:cubicBezTo>
                    <a:cubicBezTo>
                      <a:pt x="3665200" y="3657493"/>
                      <a:pt x="3657724" y="3650016"/>
                      <a:pt x="3655232" y="3638802"/>
                    </a:cubicBezTo>
                    <a:cubicBezTo>
                      <a:pt x="3652740" y="3630079"/>
                      <a:pt x="3647756" y="3618865"/>
                      <a:pt x="3639036" y="3621357"/>
                    </a:cubicBezTo>
                    <a:cubicBezTo>
                      <a:pt x="3625330" y="3623849"/>
                      <a:pt x="3629068" y="3636309"/>
                      <a:pt x="3629068" y="3645032"/>
                    </a:cubicBezTo>
                    <a:cubicBezTo>
                      <a:pt x="3630314" y="3676184"/>
                      <a:pt x="3620348" y="3701105"/>
                      <a:pt x="3602904" y="3724780"/>
                    </a:cubicBezTo>
                    <a:cubicBezTo>
                      <a:pt x="3599166" y="3729765"/>
                      <a:pt x="3595428" y="3737241"/>
                      <a:pt x="3596674" y="3743471"/>
                    </a:cubicBezTo>
                    <a:cubicBezTo>
                      <a:pt x="3599166" y="3774623"/>
                      <a:pt x="3591692" y="3797052"/>
                      <a:pt x="3551822" y="3795806"/>
                    </a:cubicBezTo>
                    <a:cubicBezTo>
                      <a:pt x="3536872" y="3795806"/>
                      <a:pt x="3533134" y="3812005"/>
                      <a:pt x="3536872" y="3823220"/>
                    </a:cubicBezTo>
                    <a:cubicBezTo>
                      <a:pt x="3549330" y="3849387"/>
                      <a:pt x="3534380" y="3874308"/>
                      <a:pt x="3535626" y="3900476"/>
                    </a:cubicBezTo>
                    <a:cubicBezTo>
                      <a:pt x="3535626" y="3907952"/>
                      <a:pt x="3534380" y="3915429"/>
                      <a:pt x="3526904" y="3915429"/>
                    </a:cubicBezTo>
                    <a:cubicBezTo>
                      <a:pt x="3519428" y="3915429"/>
                      <a:pt x="3518182" y="3909198"/>
                      <a:pt x="3516936" y="3904214"/>
                    </a:cubicBezTo>
                    <a:cubicBezTo>
                      <a:pt x="3511954" y="3876801"/>
                      <a:pt x="3497002" y="3886769"/>
                      <a:pt x="3489526" y="3900476"/>
                    </a:cubicBezTo>
                    <a:cubicBezTo>
                      <a:pt x="3482052" y="3912937"/>
                      <a:pt x="3452150" y="3921659"/>
                      <a:pt x="3477068" y="3946580"/>
                    </a:cubicBezTo>
                    <a:cubicBezTo>
                      <a:pt x="3485790" y="3955303"/>
                      <a:pt x="3473330" y="3969010"/>
                      <a:pt x="3462118" y="3975240"/>
                    </a:cubicBezTo>
                    <a:cubicBezTo>
                      <a:pt x="3452150" y="3982716"/>
                      <a:pt x="3447166" y="3972748"/>
                      <a:pt x="3443428" y="3964025"/>
                    </a:cubicBezTo>
                    <a:cubicBezTo>
                      <a:pt x="3438444" y="3954057"/>
                      <a:pt x="3434708" y="3944088"/>
                      <a:pt x="3430970" y="3932874"/>
                    </a:cubicBezTo>
                    <a:cubicBezTo>
                      <a:pt x="3428478" y="3925397"/>
                      <a:pt x="3432216" y="3914183"/>
                      <a:pt x="3422248" y="3911690"/>
                    </a:cubicBezTo>
                    <a:cubicBezTo>
                      <a:pt x="3413526" y="3909198"/>
                      <a:pt x="3408544" y="3917921"/>
                      <a:pt x="3403560" y="3924151"/>
                    </a:cubicBezTo>
                    <a:cubicBezTo>
                      <a:pt x="3394838" y="3932874"/>
                      <a:pt x="3384870" y="3944088"/>
                      <a:pt x="3377396" y="3952811"/>
                    </a:cubicBezTo>
                    <a:cubicBezTo>
                      <a:pt x="3369920" y="3964025"/>
                      <a:pt x="3362444" y="3972748"/>
                      <a:pt x="3347494" y="3967763"/>
                    </a:cubicBezTo>
                    <a:cubicBezTo>
                      <a:pt x="3335034" y="3962779"/>
                      <a:pt x="3332542" y="3954057"/>
                      <a:pt x="3331296" y="3941596"/>
                    </a:cubicBezTo>
                    <a:cubicBezTo>
                      <a:pt x="3330050" y="3914183"/>
                      <a:pt x="3325068" y="3886769"/>
                      <a:pt x="3292674" y="3876801"/>
                    </a:cubicBezTo>
                    <a:cubicBezTo>
                      <a:pt x="3287690" y="3874308"/>
                      <a:pt x="3283952" y="3869324"/>
                      <a:pt x="3281460" y="3865586"/>
                    </a:cubicBezTo>
                    <a:cubicBezTo>
                      <a:pt x="3273986" y="3853125"/>
                      <a:pt x="3285198" y="3830696"/>
                      <a:pt x="3270248" y="3825712"/>
                    </a:cubicBezTo>
                    <a:cubicBezTo>
                      <a:pt x="3247822" y="3819481"/>
                      <a:pt x="3222904" y="3821974"/>
                      <a:pt x="3199230" y="3821974"/>
                    </a:cubicBezTo>
                    <a:cubicBezTo>
                      <a:pt x="3193002" y="3821974"/>
                      <a:pt x="3184280" y="3830696"/>
                      <a:pt x="3179296" y="3821974"/>
                    </a:cubicBezTo>
                    <a:cubicBezTo>
                      <a:pt x="3173066" y="3814497"/>
                      <a:pt x="3180542" y="3807021"/>
                      <a:pt x="3183034" y="3800790"/>
                    </a:cubicBezTo>
                    <a:cubicBezTo>
                      <a:pt x="3186772" y="3792068"/>
                      <a:pt x="3189264" y="3784592"/>
                      <a:pt x="3193002" y="3775869"/>
                    </a:cubicBezTo>
                    <a:cubicBezTo>
                      <a:pt x="3200476" y="3750948"/>
                      <a:pt x="3214182" y="3747210"/>
                      <a:pt x="3231624" y="3767147"/>
                    </a:cubicBezTo>
                    <a:cubicBezTo>
                      <a:pt x="3234116" y="3770885"/>
                      <a:pt x="3235362" y="3774623"/>
                      <a:pt x="3240346" y="3777115"/>
                    </a:cubicBezTo>
                    <a:cubicBezTo>
                      <a:pt x="3250312" y="3783345"/>
                      <a:pt x="3262772" y="3794560"/>
                      <a:pt x="3273986" y="3779607"/>
                    </a:cubicBezTo>
                    <a:cubicBezTo>
                      <a:pt x="3285198" y="3767147"/>
                      <a:pt x="3272740" y="3754686"/>
                      <a:pt x="3262772" y="3750948"/>
                    </a:cubicBezTo>
                    <a:cubicBezTo>
                      <a:pt x="3241592" y="3740979"/>
                      <a:pt x="3222904" y="3729765"/>
                      <a:pt x="3211690" y="3708581"/>
                    </a:cubicBezTo>
                    <a:cubicBezTo>
                      <a:pt x="3206706" y="3701105"/>
                      <a:pt x="3200476" y="3706089"/>
                      <a:pt x="3195494" y="3709827"/>
                    </a:cubicBezTo>
                    <a:cubicBezTo>
                      <a:pt x="3168084" y="3727272"/>
                      <a:pt x="3139428" y="3794560"/>
                      <a:pt x="3145656" y="3826958"/>
                    </a:cubicBezTo>
                    <a:cubicBezTo>
                      <a:pt x="3146902" y="3838172"/>
                      <a:pt x="3148148" y="3848141"/>
                      <a:pt x="3144410" y="3859356"/>
                    </a:cubicBezTo>
                    <a:cubicBezTo>
                      <a:pt x="3138182" y="3874308"/>
                      <a:pt x="3138182" y="3886769"/>
                      <a:pt x="3160608" y="3881785"/>
                    </a:cubicBezTo>
                    <a:cubicBezTo>
                      <a:pt x="3168084" y="3880539"/>
                      <a:pt x="3176804" y="3885523"/>
                      <a:pt x="3175558" y="3889261"/>
                    </a:cubicBezTo>
                    <a:cubicBezTo>
                      <a:pt x="3163100" y="3921659"/>
                      <a:pt x="3210444" y="3939104"/>
                      <a:pt x="3195494" y="3970256"/>
                    </a:cubicBezTo>
                    <a:cubicBezTo>
                      <a:pt x="3225394" y="4001407"/>
                      <a:pt x="3181788" y="4022590"/>
                      <a:pt x="3185526" y="4050004"/>
                    </a:cubicBezTo>
                    <a:cubicBezTo>
                      <a:pt x="3185526" y="4058726"/>
                      <a:pt x="3178050" y="4064957"/>
                      <a:pt x="3169330" y="4064957"/>
                    </a:cubicBezTo>
                    <a:cubicBezTo>
                      <a:pt x="3158116" y="4062465"/>
                      <a:pt x="3145656" y="4058726"/>
                      <a:pt x="3140674" y="4046266"/>
                    </a:cubicBezTo>
                    <a:cubicBezTo>
                      <a:pt x="3134444" y="4030067"/>
                      <a:pt x="3130706" y="4013868"/>
                      <a:pt x="3126968" y="3997669"/>
                    </a:cubicBezTo>
                    <a:cubicBezTo>
                      <a:pt x="3124476" y="3987701"/>
                      <a:pt x="3118246" y="3978978"/>
                      <a:pt x="3108280" y="3978978"/>
                    </a:cubicBezTo>
                    <a:cubicBezTo>
                      <a:pt x="3094574" y="3977732"/>
                      <a:pt x="3095820" y="3993931"/>
                      <a:pt x="3095820" y="4000161"/>
                    </a:cubicBezTo>
                    <a:cubicBezTo>
                      <a:pt x="3094574" y="4026329"/>
                      <a:pt x="3089592" y="4047512"/>
                      <a:pt x="3068410" y="4067449"/>
                    </a:cubicBezTo>
                    <a:cubicBezTo>
                      <a:pt x="3054706" y="4081156"/>
                      <a:pt x="3041000" y="4082402"/>
                      <a:pt x="3028542" y="4074925"/>
                    </a:cubicBezTo>
                    <a:cubicBezTo>
                      <a:pt x="3008608" y="4062465"/>
                      <a:pt x="2991164" y="4048758"/>
                      <a:pt x="2976214" y="4031313"/>
                    </a:cubicBezTo>
                    <a:cubicBezTo>
                      <a:pt x="2961262" y="4017606"/>
                      <a:pt x="2952542" y="4017606"/>
                      <a:pt x="2947558" y="4036297"/>
                    </a:cubicBezTo>
                    <a:cubicBezTo>
                      <a:pt x="2941328" y="4067449"/>
                      <a:pt x="2927624" y="4086140"/>
                      <a:pt x="2891492" y="4073679"/>
                    </a:cubicBezTo>
                    <a:cubicBezTo>
                      <a:pt x="2879034" y="4068695"/>
                      <a:pt x="2867820" y="4073679"/>
                      <a:pt x="2861590" y="4087386"/>
                    </a:cubicBezTo>
                    <a:cubicBezTo>
                      <a:pt x="2854114" y="4106077"/>
                      <a:pt x="2844148" y="4108569"/>
                      <a:pt x="2834180" y="4088632"/>
                    </a:cubicBezTo>
                    <a:cubicBezTo>
                      <a:pt x="2827950" y="4078663"/>
                      <a:pt x="2819230" y="4071187"/>
                      <a:pt x="2814246" y="4061219"/>
                    </a:cubicBezTo>
                    <a:cubicBezTo>
                      <a:pt x="2805524" y="4046266"/>
                      <a:pt x="2809262" y="4033805"/>
                      <a:pt x="2830442" y="4033805"/>
                    </a:cubicBezTo>
                    <a:cubicBezTo>
                      <a:pt x="2835426" y="4033805"/>
                      <a:pt x="2844148" y="4041281"/>
                      <a:pt x="2846640" y="4031313"/>
                    </a:cubicBezTo>
                    <a:cubicBezTo>
                      <a:pt x="2850378" y="4023837"/>
                      <a:pt x="2845394" y="4016360"/>
                      <a:pt x="2840410" y="4010130"/>
                    </a:cubicBezTo>
                    <a:cubicBezTo>
                      <a:pt x="2830442" y="4001407"/>
                      <a:pt x="2816738" y="3992685"/>
                      <a:pt x="2806770" y="4002653"/>
                    </a:cubicBezTo>
                    <a:cubicBezTo>
                      <a:pt x="2779360" y="4028821"/>
                      <a:pt x="2751950" y="4013868"/>
                      <a:pt x="2725786" y="4002653"/>
                    </a:cubicBezTo>
                    <a:cubicBezTo>
                      <a:pt x="2697130" y="3991439"/>
                      <a:pt x="2690902" y="4002653"/>
                      <a:pt x="2690902" y="4027575"/>
                    </a:cubicBezTo>
                    <a:cubicBezTo>
                      <a:pt x="2690902" y="4035051"/>
                      <a:pt x="2690902" y="4041281"/>
                      <a:pt x="2689656" y="4047512"/>
                    </a:cubicBezTo>
                    <a:cubicBezTo>
                      <a:pt x="2687164" y="4061219"/>
                      <a:pt x="2683426" y="4074925"/>
                      <a:pt x="2664738" y="4071187"/>
                    </a:cubicBezTo>
                    <a:cubicBezTo>
                      <a:pt x="2648540" y="4067449"/>
                      <a:pt x="2652278" y="4053742"/>
                      <a:pt x="2652278" y="4041281"/>
                    </a:cubicBezTo>
                    <a:cubicBezTo>
                      <a:pt x="2657262" y="3991439"/>
                      <a:pt x="2661000" y="3941596"/>
                      <a:pt x="2675950" y="3892999"/>
                    </a:cubicBezTo>
                    <a:cubicBezTo>
                      <a:pt x="2680934" y="3879293"/>
                      <a:pt x="2683426" y="3874308"/>
                      <a:pt x="2697130" y="3873062"/>
                    </a:cubicBezTo>
                    <a:cubicBezTo>
                      <a:pt x="2751950" y="3870570"/>
                      <a:pt x="2803032" y="3849387"/>
                      <a:pt x="2856606" y="3838172"/>
                    </a:cubicBezTo>
                    <a:cubicBezTo>
                      <a:pt x="2893984" y="3830696"/>
                      <a:pt x="2935098" y="3821974"/>
                      <a:pt x="2969984" y="3851879"/>
                    </a:cubicBezTo>
                    <a:cubicBezTo>
                      <a:pt x="2977460" y="3859356"/>
                      <a:pt x="2986180" y="3873062"/>
                      <a:pt x="2999886" y="3863094"/>
                    </a:cubicBezTo>
                    <a:cubicBezTo>
                      <a:pt x="3012344" y="3851879"/>
                      <a:pt x="3008608" y="3836926"/>
                      <a:pt x="3002378" y="3824466"/>
                    </a:cubicBezTo>
                    <a:cubicBezTo>
                      <a:pt x="2992410" y="3807021"/>
                      <a:pt x="2978706" y="3792068"/>
                      <a:pt x="2978706" y="3770885"/>
                    </a:cubicBezTo>
                    <a:cubicBezTo>
                      <a:pt x="2978706" y="3728519"/>
                      <a:pt x="2969984" y="3698613"/>
                      <a:pt x="2913918" y="3704843"/>
                    </a:cubicBezTo>
                    <a:cubicBezTo>
                      <a:pt x="2887754" y="3708581"/>
                      <a:pt x="2865328" y="3678676"/>
                      <a:pt x="2836672" y="3672445"/>
                    </a:cubicBezTo>
                    <a:cubicBezTo>
                      <a:pt x="2810508" y="3664969"/>
                      <a:pt x="2795558" y="3671199"/>
                      <a:pt x="2793066" y="3698613"/>
                    </a:cubicBezTo>
                    <a:cubicBezTo>
                      <a:pt x="2793066" y="3709827"/>
                      <a:pt x="2785590" y="3719796"/>
                      <a:pt x="2783098" y="3729765"/>
                    </a:cubicBezTo>
                    <a:cubicBezTo>
                      <a:pt x="2771886" y="3777115"/>
                      <a:pt x="2771886" y="3778361"/>
                      <a:pt x="2728278" y="3767147"/>
                    </a:cubicBezTo>
                    <a:cubicBezTo>
                      <a:pt x="2712082" y="3762162"/>
                      <a:pt x="2705852" y="3765901"/>
                      <a:pt x="2703360" y="3780853"/>
                    </a:cubicBezTo>
                    <a:cubicBezTo>
                      <a:pt x="2700868" y="3807021"/>
                      <a:pt x="2683426" y="3814497"/>
                      <a:pt x="2659754" y="3814497"/>
                    </a:cubicBezTo>
                    <a:cubicBezTo>
                      <a:pt x="2626114" y="3815743"/>
                      <a:pt x="2617392" y="3833188"/>
                      <a:pt x="2631098" y="3863094"/>
                    </a:cubicBezTo>
                    <a:cubicBezTo>
                      <a:pt x="2633590" y="3869324"/>
                      <a:pt x="2639820" y="3875554"/>
                      <a:pt x="2633590" y="3883031"/>
                    </a:cubicBezTo>
                    <a:cubicBezTo>
                      <a:pt x="2626114" y="3890507"/>
                      <a:pt x="2616146" y="3889261"/>
                      <a:pt x="2608672" y="3884277"/>
                    </a:cubicBezTo>
                    <a:cubicBezTo>
                      <a:pt x="2582508" y="3869324"/>
                      <a:pt x="2568802" y="3885523"/>
                      <a:pt x="2552606" y="3901722"/>
                    </a:cubicBezTo>
                    <a:cubicBezTo>
                      <a:pt x="2546376" y="3909198"/>
                      <a:pt x="2546376" y="3930381"/>
                      <a:pt x="2527688" y="3919167"/>
                    </a:cubicBezTo>
                    <a:cubicBezTo>
                      <a:pt x="2512736" y="3909198"/>
                      <a:pt x="2513982" y="3892999"/>
                      <a:pt x="2520212" y="3876801"/>
                    </a:cubicBezTo>
                    <a:cubicBezTo>
                      <a:pt x="2525196" y="3866832"/>
                      <a:pt x="2527688" y="3854371"/>
                      <a:pt x="2513982" y="3849387"/>
                    </a:cubicBezTo>
                    <a:cubicBezTo>
                      <a:pt x="2501524" y="3844403"/>
                      <a:pt x="2487818" y="3845649"/>
                      <a:pt x="2479098" y="3859356"/>
                    </a:cubicBezTo>
                    <a:cubicBezTo>
                      <a:pt x="2476606" y="3863094"/>
                      <a:pt x="2475360" y="3866832"/>
                      <a:pt x="2474114" y="3870570"/>
                    </a:cubicBezTo>
                    <a:cubicBezTo>
                      <a:pt x="2465392" y="3890507"/>
                      <a:pt x="2460408" y="3914183"/>
                      <a:pt x="2430506" y="3892999"/>
                    </a:cubicBezTo>
                    <a:cubicBezTo>
                      <a:pt x="2419294" y="3884277"/>
                      <a:pt x="2418048" y="3897984"/>
                      <a:pt x="2414310" y="3902968"/>
                    </a:cubicBezTo>
                    <a:cubicBezTo>
                      <a:pt x="2404342" y="3917921"/>
                      <a:pt x="2395622" y="3935366"/>
                      <a:pt x="2374442" y="3919167"/>
                    </a:cubicBezTo>
                    <a:cubicBezTo>
                      <a:pt x="2348278" y="3900476"/>
                      <a:pt x="2342048" y="3866832"/>
                      <a:pt x="2360736" y="3851879"/>
                    </a:cubicBezTo>
                    <a:cubicBezTo>
                      <a:pt x="2375688" y="3840665"/>
                      <a:pt x="2395622" y="3834434"/>
                      <a:pt x="2376932" y="3810759"/>
                    </a:cubicBezTo>
                    <a:cubicBezTo>
                      <a:pt x="2400606" y="3794560"/>
                      <a:pt x="2383162" y="3768393"/>
                      <a:pt x="2391884" y="3748456"/>
                    </a:cubicBezTo>
                    <a:cubicBezTo>
                      <a:pt x="2399360" y="3729765"/>
                      <a:pt x="2366966" y="3697367"/>
                      <a:pt x="2349524" y="3704843"/>
                    </a:cubicBezTo>
                    <a:cubicBezTo>
                      <a:pt x="2332080" y="3711074"/>
                      <a:pt x="2317130" y="3713566"/>
                      <a:pt x="2298440" y="3713566"/>
                    </a:cubicBezTo>
                    <a:cubicBezTo>
                      <a:pt x="2284736" y="3713566"/>
                      <a:pt x="2266048" y="3718550"/>
                      <a:pt x="2262310" y="3732257"/>
                    </a:cubicBezTo>
                    <a:cubicBezTo>
                      <a:pt x="2249850" y="3775869"/>
                      <a:pt x="2216212" y="3752194"/>
                      <a:pt x="2192538" y="3753440"/>
                    </a:cubicBezTo>
                    <a:cubicBezTo>
                      <a:pt x="2181326" y="3754686"/>
                      <a:pt x="2175096" y="3747210"/>
                      <a:pt x="2178834" y="3733503"/>
                    </a:cubicBezTo>
                    <a:cubicBezTo>
                      <a:pt x="2181326" y="3726026"/>
                      <a:pt x="2181326" y="3716058"/>
                      <a:pt x="2181326" y="3708581"/>
                    </a:cubicBezTo>
                    <a:cubicBezTo>
                      <a:pt x="2181326" y="3688644"/>
                      <a:pt x="2181326" y="3663723"/>
                      <a:pt x="2162638" y="3658739"/>
                    </a:cubicBezTo>
                    <a:cubicBezTo>
                      <a:pt x="2138964" y="3652508"/>
                      <a:pt x="2114046" y="3627587"/>
                      <a:pt x="2086636" y="3655001"/>
                    </a:cubicBezTo>
                    <a:cubicBezTo>
                      <a:pt x="2081654" y="3658739"/>
                      <a:pt x="2075424" y="3662477"/>
                      <a:pt x="2069194" y="3657493"/>
                    </a:cubicBezTo>
                    <a:cubicBezTo>
                      <a:pt x="2060472" y="3648770"/>
                      <a:pt x="2051752" y="3636309"/>
                      <a:pt x="2057982" y="3625095"/>
                    </a:cubicBezTo>
                    <a:cubicBezTo>
                      <a:pt x="2072932" y="3596435"/>
                      <a:pt x="2071686" y="3566530"/>
                      <a:pt x="2071686" y="3534132"/>
                    </a:cubicBezTo>
                    <a:cubicBezTo>
                      <a:pt x="2071686" y="3512949"/>
                      <a:pt x="2079162" y="3490520"/>
                      <a:pt x="2076670" y="3468090"/>
                    </a:cubicBezTo>
                    <a:cubicBezTo>
                      <a:pt x="2074178" y="3455630"/>
                      <a:pt x="2071686" y="3445661"/>
                      <a:pt x="2065456" y="3434447"/>
                    </a:cubicBezTo>
                    <a:cubicBezTo>
                      <a:pt x="2052998" y="3414509"/>
                      <a:pt x="2040538" y="3403295"/>
                      <a:pt x="2018112" y="3421986"/>
                    </a:cubicBezTo>
                    <a:cubicBezTo>
                      <a:pt x="2011882" y="3428216"/>
                      <a:pt x="2000670" y="3431954"/>
                      <a:pt x="1986964" y="3436939"/>
                    </a:cubicBezTo>
                    <a:cubicBezTo>
                      <a:pt x="2009390" y="3445661"/>
                      <a:pt x="2029326" y="3448153"/>
                      <a:pt x="2038046" y="3468090"/>
                    </a:cubicBezTo>
                    <a:cubicBezTo>
                      <a:pt x="2041784" y="3476813"/>
                      <a:pt x="2054244" y="3483043"/>
                      <a:pt x="2041784" y="3493012"/>
                    </a:cubicBezTo>
                    <a:cubicBezTo>
                      <a:pt x="2030572" y="3500488"/>
                      <a:pt x="2016866" y="3497996"/>
                      <a:pt x="2010636" y="3485535"/>
                    </a:cubicBezTo>
                    <a:cubicBezTo>
                      <a:pt x="2000670" y="3464352"/>
                      <a:pt x="1986964" y="3451891"/>
                      <a:pt x="1964538" y="3443169"/>
                    </a:cubicBezTo>
                    <a:cubicBezTo>
                      <a:pt x="1938374" y="3431954"/>
                      <a:pt x="1953324" y="3415756"/>
                      <a:pt x="1965784" y="3405787"/>
                    </a:cubicBezTo>
                    <a:cubicBezTo>
                      <a:pt x="1989456" y="3389588"/>
                      <a:pt x="1984472" y="3379620"/>
                      <a:pt x="1960800" y="3370897"/>
                    </a:cubicBezTo>
                    <a:cubicBezTo>
                      <a:pt x="1932144" y="3358436"/>
                      <a:pt x="1919686" y="3338499"/>
                      <a:pt x="1937128" y="3308594"/>
                    </a:cubicBezTo>
                    <a:cubicBezTo>
                      <a:pt x="1944604" y="3296133"/>
                      <a:pt x="1939620" y="3289903"/>
                      <a:pt x="1930898" y="3283672"/>
                    </a:cubicBezTo>
                    <a:cubicBezTo>
                      <a:pt x="1920932" y="3276196"/>
                      <a:pt x="1910964" y="3283672"/>
                      <a:pt x="1909718" y="3291149"/>
                    </a:cubicBezTo>
                    <a:cubicBezTo>
                      <a:pt x="1896014" y="3347222"/>
                      <a:pt x="1868604" y="3323547"/>
                      <a:pt x="1841194" y="3303609"/>
                    </a:cubicBezTo>
                    <a:cubicBezTo>
                      <a:pt x="1829980" y="3294887"/>
                      <a:pt x="1821260" y="3286165"/>
                      <a:pt x="1815030" y="3274950"/>
                    </a:cubicBezTo>
                    <a:cubicBezTo>
                      <a:pt x="1803816" y="3248783"/>
                      <a:pt x="1792604" y="3222615"/>
                      <a:pt x="1757718" y="3225107"/>
                    </a:cubicBezTo>
                    <a:cubicBezTo>
                      <a:pt x="1751488" y="3225107"/>
                      <a:pt x="1746504" y="3221369"/>
                      <a:pt x="1745258" y="3216385"/>
                    </a:cubicBezTo>
                    <a:cubicBezTo>
                      <a:pt x="1744012" y="3206416"/>
                      <a:pt x="1748996" y="3197694"/>
                      <a:pt x="1757718" y="3197694"/>
                    </a:cubicBezTo>
                    <a:cubicBezTo>
                      <a:pt x="1786374" y="3193956"/>
                      <a:pt x="1795094" y="3176511"/>
                      <a:pt x="1793850" y="3150343"/>
                    </a:cubicBezTo>
                    <a:cubicBezTo>
                      <a:pt x="1793850" y="3149097"/>
                      <a:pt x="1795094" y="3145359"/>
                      <a:pt x="1796340" y="3145359"/>
                    </a:cubicBezTo>
                    <a:cubicBezTo>
                      <a:pt x="1831226" y="3111715"/>
                      <a:pt x="1821260" y="3071841"/>
                      <a:pt x="1818768" y="3030721"/>
                    </a:cubicBezTo>
                    <a:cubicBezTo>
                      <a:pt x="1817522" y="3007045"/>
                      <a:pt x="1807554" y="2984616"/>
                      <a:pt x="1790112" y="2974648"/>
                    </a:cubicBezTo>
                    <a:cubicBezTo>
                      <a:pt x="1746504" y="2944742"/>
                      <a:pt x="1714112" y="2902376"/>
                      <a:pt x="1666766" y="2876208"/>
                    </a:cubicBezTo>
                    <a:cubicBezTo>
                      <a:pt x="1633128" y="2856271"/>
                      <a:pt x="1614438" y="2823873"/>
                      <a:pt x="1606964" y="2785245"/>
                    </a:cubicBezTo>
                    <a:cubicBezTo>
                      <a:pt x="1601980" y="2759078"/>
                      <a:pt x="1587028" y="2739141"/>
                      <a:pt x="1567094" y="2721696"/>
                    </a:cubicBezTo>
                    <a:cubicBezTo>
                      <a:pt x="1550898" y="2705497"/>
                      <a:pt x="1549652" y="2689298"/>
                      <a:pt x="1563356" y="2671853"/>
                    </a:cubicBezTo>
                    <a:cubicBezTo>
                      <a:pt x="1573324" y="2660639"/>
                      <a:pt x="1577062" y="2644440"/>
                      <a:pt x="1585782" y="2633225"/>
                    </a:cubicBezTo>
                    <a:cubicBezTo>
                      <a:pt x="1614438" y="2593351"/>
                      <a:pt x="1613192" y="2547246"/>
                      <a:pt x="1613192" y="2502388"/>
                    </a:cubicBezTo>
                    <a:cubicBezTo>
                      <a:pt x="1611946" y="2488681"/>
                      <a:pt x="1614438" y="2476221"/>
                      <a:pt x="1619422" y="2463760"/>
                    </a:cubicBezTo>
                    <a:cubicBezTo>
                      <a:pt x="1624406" y="2448807"/>
                      <a:pt x="1631882" y="2443823"/>
                      <a:pt x="1646832" y="2448807"/>
                    </a:cubicBezTo>
                    <a:cubicBezTo>
                      <a:pt x="1672996" y="2458776"/>
                      <a:pt x="1685456" y="2450053"/>
                      <a:pt x="1686702" y="2421394"/>
                    </a:cubicBezTo>
                    <a:cubicBezTo>
                      <a:pt x="1689192" y="2400210"/>
                      <a:pt x="1705390" y="2382766"/>
                      <a:pt x="1702898" y="2357844"/>
                    </a:cubicBezTo>
                    <a:cubicBezTo>
                      <a:pt x="1700406" y="2347876"/>
                      <a:pt x="1716602" y="2340399"/>
                      <a:pt x="1726570" y="2342891"/>
                    </a:cubicBezTo>
                    <a:cubicBezTo>
                      <a:pt x="1750242" y="2349122"/>
                      <a:pt x="1776406" y="2350368"/>
                      <a:pt x="1783882" y="2384012"/>
                    </a:cubicBezTo>
                    <a:cubicBezTo>
                      <a:pt x="1788866" y="2411425"/>
                      <a:pt x="1808800" y="2435100"/>
                      <a:pt x="1803816" y="2466252"/>
                    </a:cubicBezTo>
                    <a:cubicBezTo>
                      <a:pt x="1790112" y="2462514"/>
                      <a:pt x="1790112" y="2430116"/>
                      <a:pt x="1766440" y="2448807"/>
                    </a:cubicBezTo>
                    <a:cubicBezTo>
                      <a:pt x="1750242" y="2462514"/>
                      <a:pt x="1744012" y="2476221"/>
                      <a:pt x="1752734" y="2502388"/>
                    </a:cubicBezTo>
                    <a:cubicBezTo>
                      <a:pt x="1761456" y="2523571"/>
                      <a:pt x="1762702" y="2550985"/>
                      <a:pt x="1752734" y="2574660"/>
                    </a:cubicBezTo>
                    <a:cubicBezTo>
                      <a:pt x="1745258" y="2595843"/>
                      <a:pt x="1746504" y="2613288"/>
                      <a:pt x="1757718" y="2630733"/>
                    </a:cubicBezTo>
                    <a:cubicBezTo>
                      <a:pt x="1771422" y="2651916"/>
                      <a:pt x="1776406" y="2674345"/>
                      <a:pt x="1766440" y="2700513"/>
                    </a:cubicBezTo>
                    <a:cubicBezTo>
                      <a:pt x="1758964" y="2721696"/>
                      <a:pt x="1778898" y="2730418"/>
                      <a:pt x="1787620" y="2744125"/>
                    </a:cubicBezTo>
                    <a:cubicBezTo>
                      <a:pt x="1796340" y="2760324"/>
                      <a:pt x="1803816" y="2770293"/>
                      <a:pt x="1824996" y="2759078"/>
                    </a:cubicBezTo>
                    <a:cubicBezTo>
                      <a:pt x="1841194" y="2750355"/>
                      <a:pt x="1846178" y="2765308"/>
                      <a:pt x="1843686" y="2779015"/>
                    </a:cubicBezTo>
                    <a:cubicBezTo>
                      <a:pt x="1839948" y="2797706"/>
                      <a:pt x="1828734" y="2813905"/>
                      <a:pt x="1815030" y="2826366"/>
                    </a:cubicBezTo>
                    <a:cubicBezTo>
                      <a:pt x="1808800" y="2832596"/>
                      <a:pt x="1801324" y="2841318"/>
                      <a:pt x="1805062" y="2848795"/>
                    </a:cubicBezTo>
                    <a:cubicBezTo>
                      <a:pt x="1817522" y="2872470"/>
                      <a:pt x="1808800" y="2902376"/>
                      <a:pt x="1821260" y="2921067"/>
                    </a:cubicBezTo>
                    <a:cubicBezTo>
                      <a:pt x="1841194" y="2949726"/>
                      <a:pt x="1838702" y="2985862"/>
                      <a:pt x="1868604" y="3014522"/>
                    </a:cubicBezTo>
                    <a:cubicBezTo>
                      <a:pt x="1902242" y="3048166"/>
                      <a:pt x="1932144" y="3091778"/>
                      <a:pt x="1959554" y="3132898"/>
                    </a:cubicBezTo>
                    <a:cubicBezTo>
                      <a:pt x="1972014" y="3152835"/>
                      <a:pt x="1984472" y="3170280"/>
                      <a:pt x="2011882" y="3156574"/>
                    </a:cubicBezTo>
                    <a:cubicBezTo>
                      <a:pt x="2023096" y="3151589"/>
                      <a:pt x="2028080" y="3162804"/>
                      <a:pt x="2030572" y="3170280"/>
                    </a:cubicBezTo>
                    <a:cubicBezTo>
                      <a:pt x="2044276" y="3220123"/>
                      <a:pt x="2087882" y="3257505"/>
                      <a:pt x="2084146" y="3314824"/>
                    </a:cubicBezTo>
                    <a:cubicBezTo>
                      <a:pt x="2082900" y="3340992"/>
                      <a:pt x="2107818" y="3365913"/>
                      <a:pt x="2110310" y="3395818"/>
                    </a:cubicBezTo>
                    <a:cubicBezTo>
                      <a:pt x="2110310" y="3402049"/>
                      <a:pt x="2116538" y="3402049"/>
                      <a:pt x="2122768" y="3400803"/>
                    </a:cubicBezTo>
                    <a:cubicBezTo>
                      <a:pt x="2145194" y="3392080"/>
                      <a:pt x="2160146" y="3402049"/>
                      <a:pt x="2171358" y="3421986"/>
                    </a:cubicBezTo>
                    <a:cubicBezTo>
                      <a:pt x="2173850" y="3425724"/>
                      <a:pt x="2178834" y="3428216"/>
                      <a:pt x="2183818" y="3431954"/>
                    </a:cubicBezTo>
                    <a:cubicBezTo>
                      <a:pt x="2192538" y="3439431"/>
                      <a:pt x="2209982" y="3439431"/>
                      <a:pt x="2203752" y="3456876"/>
                    </a:cubicBezTo>
                    <a:cubicBezTo>
                      <a:pt x="2198768" y="3471829"/>
                      <a:pt x="2190048" y="3484289"/>
                      <a:pt x="2171358" y="3484289"/>
                    </a:cubicBezTo>
                    <a:cubicBezTo>
                      <a:pt x="2161392" y="3484289"/>
                      <a:pt x="2145194" y="3481797"/>
                      <a:pt x="2145194" y="3495504"/>
                    </a:cubicBezTo>
                    <a:cubicBezTo>
                      <a:pt x="2145194" y="3511703"/>
                      <a:pt x="2151424" y="3529148"/>
                      <a:pt x="2168866" y="3535378"/>
                    </a:cubicBezTo>
                    <a:cubicBezTo>
                      <a:pt x="2176342" y="3537870"/>
                      <a:pt x="2183818" y="3537870"/>
                      <a:pt x="2190048" y="3544100"/>
                    </a:cubicBezTo>
                    <a:cubicBezTo>
                      <a:pt x="2218702" y="3569022"/>
                      <a:pt x="2219948" y="3569022"/>
                      <a:pt x="2227424" y="3534132"/>
                    </a:cubicBezTo>
                    <a:cubicBezTo>
                      <a:pt x="2231162" y="3516687"/>
                      <a:pt x="2238638" y="3511703"/>
                      <a:pt x="2251096" y="3524163"/>
                    </a:cubicBezTo>
                    <a:cubicBezTo>
                      <a:pt x="2267294" y="3539116"/>
                      <a:pt x="2283490" y="3556561"/>
                      <a:pt x="2297196" y="3574006"/>
                    </a:cubicBezTo>
                    <a:cubicBezTo>
                      <a:pt x="2305916" y="3586467"/>
                      <a:pt x="2294704" y="3596435"/>
                      <a:pt x="2287228" y="3606404"/>
                    </a:cubicBezTo>
                    <a:cubicBezTo>
                      <a:pt x="2267294" y="3632571"/>
                      <a:pt x="2274768" y="3674938"/>
                      <a:pt x="2302178" y="3692383"/>
                    </a:cubicBezTo>
                    <a:cubicBezTo>
                      <a:pt x="2310900" y="3697367"/>
                      <a:pt x="2319622" y="3703597"/>
                      <a:pt x="2330834" y="3696121"/>
                    </a:cubicBezTo>
                    <a:cubicBezTo>
                      <a:pt x="2345786" y="3687398"/>
                      <a:pt x="2360736" y="3687398"/>
                      <a:pt x="2376932" y="3696121"/>
                    </a:cubicBezTo>
                    <a:cubicBezTo>
                      <a:pt x="2396868" y="3708581"/>
                      <a:pt x="2398114" y="3684906"/>
                      <a:pt x="2409326" y="3678676"/>
                    </a:cubicBezTo>
                    <a:cubicBezTo>
                      <a:pt x="2418048" y="3672445"/>
                      <a:pt x="2418048" y="3651262"/>
                      <a:pt x="2434244" y="3658739"/>
                    </a:cubicBezTo>
                    <a:cubicBezTo>
                      <a:pt x="2451688" y="3664969"/>
                      <a:pt x="2445458" y="3682414"/>
                      <a:pt x="2444212" y="3696121"/>
                    </a:cubicBezTo>
                    <a:cubicBezTo>
                      <a:pt x="2444212" y="3701105"/>
                      <a:pt x="2441720" y="3703597"/>
                      <a:pt x="2440474" y="3711074"/>
                    </a:cubicBezTo>
                    <a:cubicBezTo>
                      <a:pt x="2471622" y="3708581"/>
                      <a:pt x="2500278" y="3711074"/>
                      <a:pt x="2531426" y="3692383"/>
                    </a:cubicBezTo>
                    <a:cubicBezTo>
                      <a:pt x="2523950" y="3721042"/>
                      <a:pt x="2490310" y="3752194"/>
                      <a:pt x="2527688" y="3762162"/>
                    </a:cubicBezTo>
                    <a:cubicBezTo>
                      <a:pt x="2560082" y="3770885"/>
                      <a:pt x="2546376" y="3726026"/>
                      <a:pt x="2562572" y="3708581"/>
                    </a:cubicBezTo>
                    <a:cubicBezTo>
                      <a:pt x="2577524" y="3722288"/>
                      <a:pt x="2594966" y="3734749"/>
                      <a:pt x="2618638" y="3738487"/>
                    </a:cubicBezTo>
                    <a:cubicBezTo>
                      <a:pt x="2647294" y="3743471"/>
                      <a:pt x="2670966" y="3743471"/>
                      <a:pt x="2687164" y="3711074"/>
                    </a:cubicBezTo>
                    <a:cubicBezTo>
                      <a:pt x="2693394" y="3696121"/>
                      <a:pt x="2707098" y="3683660"/>
                      <a:pt x="2729524" y="3693629"/>
                    </a:cubicBezTo>
                    <a:cubicBezTo>
                      <a:pt x="2744476" y="3699859"/>
                      <a:pt x="2755688" y="3689890"/>
                      <a:pt x="2761918" y="3676184"/>
                    </a:cubicBezTo>
                    <a:cubicBezTo>
                      <a:pt x="2776868" y="3643786"/>
                      <a:pt x="2791820" y="3637556"/>
                      <a:pt x="2826706" y="3647524"/>
                    </a:cubicBezTo>
                    <a:cubicBezTo>
                      <a:pt x="2830442" y="3648770"/>
                      <a:pt x="2834180" y="3652508"/>
                      <a:pt x="2837918" y="3652508"/>
                    </a:cubicBezTo>
                    <a:cubicBezTo>
                      <a:pt x="2872804" y="3648770"/>
                      <a:pt x="2901460" y="3647524"/>
                      <a:pt x="2925132" y="3687398"/>
                    </a:cubicBezTo>
                    <a:cubicBezTo>
                      <a:pt x="2938836" y="3712320"/>
                      <a:pt x="2969984" y="3684906"/>
                      <a:pt x="2992410" y="3676184"/>
                    </a:cubicBezTo>
                    <a:cubicBezTo>
                      <a:pt x="3003624" y="3673692"/>
                      <a:pt x="2994902" y="3659985"/>
                      <a:pt x="2987426" y="3657493"/>
                    </a:cubicBezTo>
                    <a:cubicBezTo>
                      <a:pt x="2962508" y="3643786"/>
                      <a:pt x="2937590" y="3632571"/>
                      <a:pt x="2911426" y="3622603"/>
                    </a:cubicBezTo>
                    <a:cubicBezTo>
                      <a:pt x="2901460" y="3617618"/>
                      <a:pt x="2892738" y="3612634"/>
                      <a:pt x="2896476" y="3603912"/>
                    </a:cubicBezTo>
                    <a:cubicBezTo>
                      <a:pt x="2907688" y="3574006"/>
                      <a:pt x="2862836" y="3549085"/>
                      <a:pt x="2886508" y="3522917"/>
                    </a:cubicBezTo>
                    <a:cubicBezTo>
                      <a:pt x="2896476" y="3511703"/>
                      <a:pt x="2920148" y="3510457"/>
                      <a:pt x="2932608" y="3493012"/>
                    </a:cubicBezTo>
                    <a:cubicBezTo>
                      <a:pt x="2933852" y="3490520"/>
                      <a:pt x="2942574" y="3491766"/>
                      <a:pt x="2943820" y="3494258"/>
                    </a:cubicBezTo>
                    <a:cubicBezTo>
                      <a:pt x="2971230" y="3525409"/>
                      <a:pt x="3009854" y="3535378"/>
                      <a:pt x="3043492" y="3552823"/>
                    </a:cubicBezTo>
                    <a:cubicBezTo>
                      <a:pt x="3048476" y="3554069"/>
                      <a:pt x="3050968" y="3559053"/>
                      <a:pt x="3053460" y="3562792"/>
                    </a:cubicBezTo>
                    <a:cubicBezTo>
                      <a:pt x="3067164" y="3592697"/>
                      <a:pt x="3079624" y="3585221"/>
                      <a:pt x="3092082" y="3560299"/>
                    </a:cubicBezTo>
                    <a:cubicBezTo>
                      <a:pt x="3100804" y="3544100"/>
                      <a:pt x="3115756" y="3539116"/>
                      <a:pt x="3133198" y="3549085"/>
                    </a:cubicBezTo>
                    <a:cubicBezTo>
                      <a:pt x="3141920" y="3554069"/>
                      <a:pt x="3150640" y="3559053"/>
                      <a:pt x="3160608" y="3561545"/>
                    </a:cubicBezTo>
                    <a:cubicBezTo>
                      <a:pt x="3176804" y="3566530"/>
                      <a:pt x="3193002" y="3559053"/>
                      <a:pt x="3209198" y="3554069"/>
                    </a:cubicBezTo>
                    <a:cubicBezTo>
                      <a:pt x="3241592" y="3547839"/>
                      <a:pt x="3206706" y="3530394"/>
                      <a:pt x="3211690" y="3516687"/>
                    </a:cubicBezTo>
                    <a:cubicBezTo>
                      <a:pt x="3215428" y="3505472"/>
                      <a:pt x="3211690" y="3490520"/>
                      <a:pt x="3214182" y="3478059"/>
                    </a:cubicBezTo>
                    <a:cubicBezTo>
                      <a:pt x="3220412" y="3443169"/>
                      <a:pt x="3240346" y="3435693"/>
                      <a:pt x="3271494" y="3453138"/>
                    </a:cubicBezTo>
                    <a:cubicBezTo>
                      <a:pt x="3298904" y="3468090"/>
                      <a:pt x="3332542" y="3466844"/>
                      <a:pt x="3359952" y="3485535"/>
                    </a:cubicBezTo>
                    <a:cubicBezTo>
                      <a:pt x="3373658" y="3495504"/>
                      <a:pt x="3394838" y="3475567"/>
                      <a:pt x="3414772" y="3470583"/>
                    </a:cubicBezTo>
                    <a:cubicBezTo>
                      <a:pt x="3433462" y="3464352"/>
                      <a:pt x="3449658" y="3460614"/>
                      <a:pt x="3460872" y="3483043"/>
                    </a:cubicBezTo>
                    <a:cubicBezTo>
                      <a:pt x="3469592" y="3499242"/>
                      <a:pt x="3485790" y="3497996"/>
                      <a:pt x="3500740" y="3493012"/>
                    </a:cubicBezTo>
                    <a:cubicBezTo>
                      <a:pt x="3533134" y="3480551"/>
                      <a:pt x="3564282" y="3470583"/>
                      <a:pt x="3595428" y="3490520"/>
                    </a:cubicBezTo>
                    <a:cubicBezTo>
                      <a:pt x="3619102" y="3474321"/>
                      <a:pt x="3635298" y="3491766"/>
                      <a:pt x="3650248" y="3504226"/>
                    </a:cubicBezTo>
                    <a:cubicBezTo>
                      <a:pt x="3668938" y="3520425"/>
                      <a:pt x="3687626" y="3534132"/>
                      <a:pt x="3708806" y="3545347"/>
                    </a:cubicBezTo>
                    <a:cubicBezTo>
                      <a:pt x="3746184" y="3565284"/>
                      <a:pt x="3779822" y="3551577"/>
                      <a:pt x="3814708" y="3545347"/>
                    </a:cubicBezTo>
                    <a:cubicBezTo>
                      <a:pt x="3833396" y="3541608"/>
                      <a:pt x="3835888" y="3525409"/>
                      <a:pt x="3838380" y="3510457"/>
                    </a:cubicBezTo>
                    <a:cubicBezTo>
                      <a:pt x="3847102" y="3473075"/>
                      <a:pt x="3862052" y="3466844"/>
                      <a:pt x="3893200" y="3486781"/>
                    </a:cubicBezTo>
                    <a:cubicBezTo>
                      <a:pt x="3914380" y="3500488"/>
                      <a:pt x="3929332" y="3517933"/>
                      <a:pt x="3936808" y="3542854"/>
                    </a:cubicBezTo>
                    <a:cubicBezTo>
                      <a:pt x="3949266" y="3576498"/>
                      <a:pt x="3964218" y="3583975"/>
                      <a:pt x="3999102" y="3578990"/>
                    </a:cubicBezTo>
                    <a:cubicBezTo>
                      <a:pt x="4011250" y="3577121"/>
                      <a:pt x="4024098" y="3575252"/>
                      <a:pt x="4031866" y="3583897"/>
                    </a:cubicBezTo>
                    <a:lnTo>
                      <a:pt x="4037286" y="3595494"/>
                    </a:lnTo>
                    <a:lnTo>
                      <a:pt x="4091774" y="3586636"/>
                    </a:lnTo>
                    <a:cubicBezTo>
                      <a:pt x="4110950" y="3585233"/>
                      <a:pt x="4130596" y="3586480"/>
                      <a:pt x="4151176" y="3593342"/>
                    </a:cubicBezTo>
                    <a:cubicBezTo>
                      <a:pt x="4187346" y="3607064"/>
                      <a:pt x="4222270" y="3583362"/>
                      <a:pt x="4253452" y="3565896"/>
                    </a:cubicBezTo>
                    <a:cubicBezTo>
                      <a:pt x="4269666" y="3554669"/>
                      <a:pt x="4282138" y="3553421"/>
                      <a:pt x="4297106" y="3569639"/>
                    </a:cubicBezTo>
                    <a:cubicBezTo>
                      <a:pt x="4318310" y="3593342"/>
                      <a:pt x="4344502" y="3593342"/>
                      <a:pt x="4368200" y="3577124"/>
                    </a:cubicBezTo>
                    <a:cubicBezTo>
                      <a:pt x="4394392" y="3559659"/>
                      <a:pt x="4423080" y="3553421"/>
                      <a:pt x="4451766" y="3549679"/>
                    </a:cubicBezTo>
                    <a:cubicBezTo>
                      <a:pt x="4506646" y="3539699"/>
                      <a:pt x="4545312" y="3515996"/>
                      <a:pt x="4554042" y="3454868"/>
                    </a:cubicBezTo>
                    <a:cubicBezTo>
                      <a:pt x="4560278" y="3419937"/>
                      <a:pt x="4576492" y="3385007"/>
                      <a:pt x="4551548" y="3351324"/>
                    </a:cubicBezTo>
                    <a:cubicBezTo>
                      <a:pt x="4545312" y="3341344"/>
                      <a:pt x="4550300" y="3330116"/>
                      <a:pt x="4554042" y="3318889"/>
                    </a:cubicBezTo>
                    <a:cubicBezTo>
                      <a:pt x="4562772" y="3297681"/>
                      <a:pt x="4561526" y="3277721"/>
                      <a:pt x="4557784" y="3257761"/>
                    </a:cubicBezTo>
                    <a:cubicBezTo>
                      <a:pt x="4555290" y="3246533"/>
                      <a:pt x="4551548" y="3234058"/>
                      <a:pt x="4540322" y="3231563"/>
                    </a:cubicBezTo>
                    <a:cubicBezTo>
                      <a:pt x="4512882" y="3225325"/>
                      <a:pt x="4492926" y="3206613"/>
                      <a:pt x="4469228" y="3194138"/>
                    </a:cubicBezTo>
                    <a:cubicBezTo>
                      <a:pt x="4436800" y="3179167"/>
                      <a:pt x="4425574" y="3142989"/>
                      <a:pt x="4441788" y="3108059"/>
                    </a:cubicBezTo>
                    <a:cubicBezTo>
                      <a:pt x="4456756" y="3075624"/>
                      <a:pt x="4486690" y="3064396"/>
                      <a:pt x="4522860" y="3079366"/>
                    </a:cubicBezTo>
                    <a:cubicBezTo>
                      <a:pt x="4539074" y="3085604"/>
                      <a:pt x="4554042" y="3091841"/>
                      <a:pt x="4572752" y="3083109"/>
                    </a:cubicBezTo>
                    <a:cubicBezTo>
                      <a:pt x="4588966" y="3075624"/>
                      <a:pt x="4591460" y="3066891"/>
                      <a:pt x="4578988" y="3053169"/>
                    </a:cubicBezTo>
                    <a:cubicBezTo>
                      <a:pt x="4572752" y="3046931"/>
                      <a:pt x="4566514" y="3040693"/>
                      <a:pt x="4560278" y="3033208"/>
                    </a:cubicBezTo>
                    <a:cubicBezTo>
                      <a:pt x="4552794" y="3023228"/>
                      <a:pt x="4541570" y="3014496"/>
                      <a:pt x="4546558" y="2999525"/>
                    </a:cubicBezTo>
                    <a:cubicBezTo>
                      <a:pt x="4552794" y="2984555"/>
                      <a:pt x="4567762" y="2989545"/>
                      <a:pt x="4583976" y="2985803"/>
                    </a:cubicBezTo>
                    <a:cubicBezTo>
                      <a:pt x="4549054" y="2942140"/>
                      <a:pt x="4580234" y="2905962"/>
                      <a:pt x="4596450" y="2866042"/>
                    </a:cubicBezTo>
                    <a:cubicBezTo>
                      <a:pt x="4602686" y="2848576"/>
                      <a:pt x="4620148" y="2828616"/>
                      <a:pt x="4612664" y="2811151"/>
                    </a:cubicBezTo>
                    <a:cubicBezTo>
                      <a:pt x="4601438" y="2786201"/>
                      <a:pt x="4591460" y="2757508"/>
                      <a:pt x="4572752" y="2736300"/>
                    </a:cubicBezTo>
                    <a:cubicBezTo>
                      <a:pt x="4557784" y="2721330"/>
                      <a:pt x="4547806" y="2707607"/>
                      <a:pt x="4546558" y="2686400"/>
                    </a:cubicBezTo>
                    <a:cubicBezTo>
                      <a:pt x="4545312" y="2681410"/>
                      <a:pt x="4545312" y="2677667"/>
                      <a:pt x="4542816" y="2673925"/>
                    </a:cubicBezTo>
                    <a:cubicBezTo>
                      <a:pt x="4512882" y="2622777"/>
                      <a:pt x="4531592" y="2574124"/>
                      <a:pt x="4547806" y="2525471"/>
                    </a:cubicBezTo>
                    <a:cubicBezTo>
                      <a:pt x="4554042" y="2509253"/>
                      <a:pt x="4555290" y="2495530"/>
                      <a:pt x="4544064" y="2481808"/>
                    </a:cubicBezTo>
                    <a:cubicBezTo>
                      <a:pt x="4536580" y="2473075"/>
                      <a:pt x="4532838" y="2464342"/>
                      <a:pt x="4535334" y="2451867"/>
                    </a:cubicBezTo>
                    <a:cubicBezTo>
                      <a:pt x="4537828" y="2444382"/>
                      <a:pt x="4546558" y="2434402"/>
                      <a:pt x="4534086" y="2428164"/>
                    </a:cubicBezTo>
                    <a:cubicBezTo>
                      <a:pt x="4526602" y="2424422"/>
                      <a:pt x="4517872" y="2429412"/>
                      <a:pt x="4510388" y="2435650"/>
                    </a:cubicBezTo>
                    <a:cubicBezTo>
                      <a:pt x="4492926" y="2448125"/>
                      <a:pt x="4476712" y="2453115"/>
                      <a:pt x="4455508" y="2440640"/>
                    </a:cubicBezTo>
                    <a:cubicBezTo>
                      <a:pt x="4439294" y="2430660"/>
                      <a:pt x="4423080" y="2438145"/>
                      <a:pt x="4409360" y="2448125"/>
                    </a:cubicBezTo>
                    <a:cubicBezTo>
                      <a:pt x="4384414" y="2465590"/>
                      <a:pt x="4366952" y="2456857"/>
                      <a:pt x="4350738" y="2434402"/>
                    </a:cubicBezTo>
                    <a:cubicBezTo>
                      <a:pt x="4337018" y="2415689"/>
                      <a:pt x="4330782" y="2395729"/>
                      <a:pt x="4320804" y="2375769"/>
                    </a:cubicBezTo>
                    <a:cubicBezTo>
                      <a:pt x="4317062" y="2370779"/>
                      <a:pt x="4313320" y="2363294"/>
                      <a:pt x="4308330" y="2350819"/>
                    </a:cubicBezTo>
                    <a:cubicBezTo>
                      <a:pt x="4312072" y="2364541"/>
                      <a:pt x="4317062" y="2369531"/>
                      <a:pt x="4319556" y="2377016"/>
                    </a:cubicBezTo>
                    <a:cubicBezTo>
                      <a:pt x="4304590" y="2406957"/>
                      <a:pt x="4302094" y="2435650"/>
                      <a:pt x="4322050" y="2465590"/>
                    </a:cubicBezTo>
                    <a:cubicBezTo>
                      <a:pt x="4330782" y="2479313"/>
                      <a:pt x="4329534" y="2496778"/>
                      <a:pt x="4322050" y="2510500"/>
                    </a:cubicBezTo>
                    <a:cubicBezTo>
                      <a:pt x="4308330" y="2536698"/>
                      <a:pt x="4317062" y="2556658"/>
                      <a:pt x="4333276" y="2577866"/>
                    </a:cubicBezTo>
                    <a:cubicBezTo>
                      <a:pt x="4366952" y="2620282"/>
                      <a:pt x="4360716" y="2637747"/>
                      <a:pt x="4310826" y="2656459"/>
                    </a:cubicBezTo>
                    <a:cubicBezTo>
                      <a:pt x="4289622" y="2663944"/>
                      <a:pt x="4284632" y="2672677"/>
                      <a:pt x="4300848" y="2691390"/>
                    </a:cubicBezTo>
                    <a:cubicBezTo>
                      <a:pt x="4312072" y="2706360"/>
                      <a:pt x="4322050" y="2722578"/>
                      <a:pt x="4338266" y="2736300"/>
                    </a:cubicBezTo>
                    <a:cubicBezTo>
                      <a:pt x="4363210" y="2760003"/>
                      <a:pt x="4365706" y="2798676"/>
                      <a:pt x="4345748" y="2827369"/>
                    </a:cubicBezTo>
                    <a:cubicBezTo>
                      <a:pt x="4339512" y="2834854"/>
                      <a:pt x="4333276" y="2844834"/>
                      <a:pt x="4325792" y="2843586"/>
                    </a:cubicBezTo>
                    <a:cubicBezTo>
                      <a:pt x="4287128" y="2834854"/>
                      <a:pt x="4247214" y="2864794"/>
                      <a:pt x="4209798" y="2838596"/>
                    </a:cubicBezTo>
                    <a:cubicBezTo>
                      <a:pt x="4196078" y="2829864"/>
                      <a:pt x="4188594" y="2839844"/>
                      <a:pt x="4181110" y="2851071"/>
                    </a:cubicBezTo>
                    <a:cubicBezTo>
                      <a:pt x="4164896" y="2872279"/>
                      <a:pt x="4147434" y="2889744"/>
                      <a:pt x="4117500" y="2893487"/>
                    </a:cubicBezTo>
                    <a:cubicBezTo>
                      <a:pt x="4137456" y="2902219"/>
                      <a:pt x="4168638" y="2894734"/>
                      <a:pt x="4168638" y="2927170"/>
                    </a:cubicBezTo>
                    <a:cubicBezTo>
                      <a:pt x="4168638" y="2945882"/>
                      <a:pt x="4156164" y="2959605"/>
                      <a:pt x="4141198" y="2969585"/>
                    </a:cubicBezTo>
                    <a:cubicBezTo>
                      <a:pt x="4122488" y="2980813"/>
                      <a:pt x="4110016" y="2967090"/>
                      <a:pt x="4095048" y="2954615"/>
                    </a:cubicBezTo>
                    <a:cubicBezTo>
                      <a:pt x="4091306" y="2970833"/>
                      <a:pt x="4087566" y="2985803"/>
                      <a:pt x="4071350" y="2992040"/>
                    </a:cubicBezTo>
                    <a:cubicBezTo>
                      <a:pt x="4055136" y="2997030"/>
                      <a:pt x="4045158" y="2985803"/>
                      <a:pt x="4035180" y="2974575"/>
                    </a:cubicBezTo>
                    <a:cubicBezTo>
                      <a:pt x="4030192" y="2968338"/>
                      <a:pt x="4023954" y="2964595"/>
                      <a:pt x="4015224" y="2968338"/>
                    </a:cubicBezTo>
                    <a:cubicBezTo>
                      <a:pt x="3990278" y="2979565"/>
                      <a:pt x="3972816" y="2959605"/>
                      <a:pt x="3955356" y="2950872"/>
                    </a:cubicBezTo>
                    <a:cubicBezTo>
                      <a:pt x="3937894" y="2940892"/>
                      <a:pt x="3940388" y="2920932"/>
                      <a:pt x="3959096" y="2910952"/>
                    </a:cubicBezTo>
                    <a:cubicBezTo>
                      <a:pt x="3971570" y="2905962"/>
                      <a:pt x="3981548" y="2900972"/>
                      <a:pt x="3989032" y="2887249"/>
                    </a:cubicBezTo>
                    <a:cubicBezTo>
                      <a:pt x="4001504" y="2864794"/>
                      <a:pt x="4015224" y="2864794"/>
                      <a:pt x="4032686" y="2883507"/>
                    </a:cubicBezTo>
                    <a:cubicBezTo>
                      <a:pt x="4046406" y="2897229"/>
                      <a:pt x="4046406" y="2897229"/>
                      <a:pt x="4065114" y="2886002"/>
                    </a:cubicBezTo>
                    <a:cubicBezTo>
                      <a:pt x="4066362" y="2872279"/>
                      <a:pt x="4051394" y="2878517"/>
                      <a:pt x="4046406" y="2872279"/>
                    </a:cubicBezTo>
                    <a:cubicBezTo>
                      <a:pt x="4036428" y="2859804"/>
                      <a:pt x="4030192" y="2847329"/>
                      <a:pt x="4040170" y="2833606"/>
                    </a:cubicBezTo>
                    <a:cubicBezTo>
                      <a:pt x="4048900" y="2819884"/>
                      <a:pt x="4062620" y="2822379"/>
                      <a:pt x="4075092" y="2831111"/>
                    </a:cubicBezTo>
                    <a:cubicBezTo>
                      <a:pt x="4082576" y="2836101"/>
                      <a:pt x="4088812" y="2843586"/>
                      <a:pt x="4096296" y="2844834"/>
                    </a:cubicBezTo>
                    <a:cubicBezTo>
                      <a:pt x="4116252" y="2848576"/>
                      <a:pt x="4129972" y="2848576"/>
                      <a:pt x="4138704" y="2823626"/>
                    </a:cubicBezTo>
                    <a:cubicBezTo>
                      <a:pt x="4151176" y="2788696"/>
                      <a:pt x="4141198" y="2771231"/>
                      <a:pt x="4115004" y="2750023"/>
                    </a:cubicBezTo>
                    <a:cubicBezTo>
                      <a:pt x="4076340" y="2721330"/>
                      <a:pt x="4086318" y="2678915"/>
                      <a:pt x="4129972" y="2660202"/>
                    </a:cubicBezTo>
                    <a:cubicBezTo>
                      <a:pt x="4158660" y="2648974"/>
                      <a:pt x="4168638" y="2620282"/>
                      <a:pt x="4181110" y="2595331"/>
                    </a:cubicBezTo>
                    <a:cubicBezTo>
                      <a:pt x="4186100" y="2585351"/>
                      <a:pt x="4179862" y="2574124"/>
                      <a:pt x="4168638" y="2571629"/>
                    </a:cubicBezTo>
                    <a:cubicBezTo>
                      <a:pt x="4127478" y="2559153"/>
                      <a:pt x="4123736" y="2521728"/>
                      <a:pt x="4108768" y="2490540"/>
                    </a:cubicBezTo>
                    <a:cubicBezTo>
                      <a:pt x="4090060" y="2453115"/>
                      <a:pt x="4090060" y="2408204"/>
                      <a:pt x="4058878" y="2374521"/>
                    </a:cubicBezTo>
                    <a:cubicBezTo>
                      <a:pt x="4048900" y="2362046"/>
                      <a:pt x="4052642" y="2339591"/>
                      <a:pt x="4031438" y="2328363"/>
                    </a:cubicBezTo>
                    <a:cubicBezTo>
                      <a:pt x="4020212" y="2320878"/>
                      <a:pt x="4025202" y="2299671"/>
                      <a:pt x="4035180" y="2285948"/>
                    </a:cubicBezTo>
                    <a:cubicBezTo>
                      <a:pt x="4050148" y="2264740"/>
                      <a:pt x="4036428" y="2251018"/>
                      <a:pt x="4017718" y="2251018"/>
                    </a:cubicBezTo>
                    <a:cubicBezTo>
                      <a:pt x="3976558" y="2251018"/>
                      <a:pt x="3935398" y="2223572"/>
                      <a:pt x="3894240" y="2256008"/>
                    </a:cubicBezTo>
                    <a:cubicBezTo>
                      <a:pt x="3879272" y="2267235"/>
                      <a:pt x="3863058" y="2256008"/>
                      <a:pt x="3854326" y="2239790"/>
                    </a:cubicBezTo>
                    <a:cubicBezTo>
                      <a:pt x="3849338" y="2228562"/>
                      <a:pt x="3844348" y="2216087"/>
                      <a:pt x="3835618" y="2208602"/>
                    </a:cubicBezTo>
                    <a:cubicBezTo>
                      <a:pt x="3816908" y="2189890"/>
                      <a:pt x="3796952" y="2193632"/>
                      <a:pt x="3774502" y="2221077"/>
                    </a:cubicBezTo>
                    <a:cubicBezTo>
                      <a:pt x="3794458" y="2228562"/>
                      <a:pt x="3819404" y="2228562"/>
                      <a:pt x="3824392" y="2256008"/>
                    </a:cubicBezTo>
                    <a:cubicBezTo>
                      <a:pt x="3828134" y="2269730"/>
                      <a:pt x="3829382" y="2284701"/>
                      <a:pt x="3809426" y="2284701"/>
                    </a:cubicBezTo>
                    <a:cubicBezTo>
                      <a:pt x="3778244" y="2284701"/>
                      <a:pt x="3757040" y="2307156"/>
                      <a:pt x="3733342" y="2319631"/>
                    </a:cubicBezTo>
                    <a:cubicBezTo>
                      <a:pt x="3725858" y="2323373"/>
                      <a:pt x="3720870" y="2329611"/>
                      <a:pt x="3713386" y="2333354"/>
                    </a:cubicBezTo>
                    <a:cubicBezTo>
                      <a:pt x="3682204" y="2349571"/>
                      <a:pt x="3673474" y="2383254"/>
                      <a:pt x="3694678" y="2413194"/>
                    </a:cubicBezTo>
                    <a:cubicBezTo>
                      <a:pt x="3707150" y="2429412"/>
                      <a:pt x="3709644" y="2444382"/>
                      <a:pt x="3708396" y="2465590"/>
                    </a:cubicBezTo>
                    <a:cubicBezTo>
                      <a:pt x="3707150" y="2514243"/>
                      <a:pt x="3723364" y="2561648"/>
                      <a:pt x="3760782" y="2596579"/>
                    </a:cubicBezTo>
                    <a:cubicBezTo>
                      <a:pt x="3767018" y="2604064"/>
                      <a:pt x="3775750" y="2605311"/>
                      <a:pt x="3784480" y="2605311"/>
                    </a:cubicBezTo>
                    <a:cubicBezTo>
                      <a:pt x="3801942" y="2602816"/>
                      <a:pt x="3816908" y="2609054"/>
                      <a:pt x="3831876" y="2616539"/>
                    </a:cubicBezTo>
                    <a:cubicBezTo>
                      <a:pt x="3886756" y="2645232"/>
                      <a:pt x="3886756" y="2645232"/>
                      <a:pt x="3868046" y="2705112"/>
                    </a:cubicBezTo>
                    <a:cubicBezTo>
                      <a:pt x="3860564" y="2730063"/>
                      <a:pt x="3859316" y="2752518"/>
                      <a:pt x="3884262" y="2769983"/>
                    </a:cubicBezTo>
                    <a:cubicBezTo>
                      <a:pt x="3902970" y="2781211"/>
                      <a:pt x="3901722" y="2797428"/>
                      <a:pt x="3892992" y="2816141"/>
                    </a:cubicBezTo>
                    <a:cubicBezTo>
                      <a:pt x="3876778" y="2848576"/>
                      <a:pt x="3846844" y="2866042"/>
                      <a:pt x="3816908" y="2883507"/>
                    </a:cubicBezTo>
                    <a:cubicBezTo>
                      <a:pt x="3804436" y="2892239"/>
                      <a:pt x="3791964" y="2884754"/>
                      <a:pt x="3780738" y="2878517"/>
                    </a:cubicBezTo>
                    <a:cubicBezTo>
                      <a:pt x="3757040" y="2864794"/>
                      <a:pt x="3737084" y="2843586"/>
                      <a:pt x="3712138" y="2832359"/>
                    </a:cubicBezTo>
                    <a:cubicBezTo>
                      <a:pt x="3702160" y="2827369"/>
                      <a:pt x="3690936" y="2821131"/>
                      <a:pt x="3678462" y="2818636"/>
                    </a:cubicBezTo>
                    <a:cubicBezTo>
                      <a:pt x="3658506" y="2813646"/>
                      <a:pt x="3643540" y="2809904"/>
                      <a:pt x="3664742" y="2784953"/>
                    </a:cubicBezTo>
                    <a:cubicBezTo>
                      <a:pt x="3675968" y="2772478"/>
                      <a:pt x="3659754" y="2762498"/>
                      <a:pt x="3648528" y="2761250"/>
                    </a:cubicBezTo>
                    <a:cubicBezTo>
                      <a:pt x="3621088" y="2757508"/>
                      <a:pt x="3603626" y="2746280"/>
                      <a:pt x="3596144" y="2716340"/>
                    </a:cubicBezTo>
                    <a:cubicBezTo>
                      <a:pt x="3592402" y="2696380"/>
                      <a:pt x="3569950" y="2693885"/>
                      <a:pt x="3551242" y="2710102"/>
                    </a:cubicBezTo>
                    <a:cubicBezTo>
                      <a:pt x="3543758" y="2716340"/>
                      <a:pt x="3538770" y="2723825"/>
                      <a:pt x="3528790" y="2720083"/>
                    </a:cubicBezTo>
                    <a:cubicBezTo>
                      <a:pt x="3517566" y="2715093"/>
                      <a:pt x="3521308" y="2705112"/>
                      <a:pt x="3521308" y="2697627"/>
                    </a:cubicBezTo>
                    <a:cubicBezTo>
                      <a:pt x="3521308" y="2677667"/>
                      <a:pt x="3508834" y="2668935"/>
                      <a:pt x="3491374" y="2670182"/>
                    </a:cubicBezTo>
                    <a:cubicBezTo>
                      <a:pt x="3471416" y="2672677"/>
                      <a:pt x="3456450" y="2680162"/>
                      <a:pt x="3462686" y="2705112"/>
                    </a:cubicBezTo>
                    <a:cubicBezTo>
                      <a:pt x="3467676" y="2727568"/>
                      <a:pt x="3460192" y="2742538"/>
                      <a:pt x="3441482" y="2753765"/>
                    </a:cubicBezTo>
                    <a:cubicBezTo>
                      <a:pt x="3426516" y="2763746"/>
                      <a:pt x="3421526" y="2777468"/>
                      <a:pt x="3425268" y="2794933"/>
                    </a:cubicBezTo>
                    <a:cubicBezTo>
                      <a:pt x="3427762" y="2808656"/>
                      <a:pt x="3430258" y="2823626"/>
                      <a:pt x="3431504" y="2837349"/>
                    </a:cubicBezTo>
                    <a:cubicBezTo>
                      <a:pt x="3433998" y="2867289"/>
                      <a:pt x="3443976" y="2887249"/>
                      <a:pt x="3476406" y="2898477"/>
                    </a:cubicBezTo>
                    <a:cubicBezTo>
                      <a:pt x="3511330" y="2910952"/>
                      <a:pt x="3530038" y="2944635"/>
                      <a:pt x="3559972" y="2965843"/>
                    </a:cubicBezTo>
                    <a:cubicBezTo>
                      <a:pt x="3578682" y="2980813"/>
                      <a:pt x="3594896" y="2985803"/>
                      <a:pt x="3618594" y="2980813"/>
                    </a:cubicBezTo>
                    <a:cubicBezTo>
                      <a:pt x="3649776" y="2972080"/>
                      <a:pt x="3679710" y="2988298"/>
                      <a:pt x="3712138" y="2982060"/>
                    </a:cubicBezTo>
                    <a:cubicBezTo>
                      <a:pt x="3722116" y="2980813"/>
                      <a:pt x="3727106" y="2990793"/>
                      <a:pt x="3729600" y="3000773"/>
                    </a:cubicBezTo>
                    <a:cubicBezTo>
                      <a:pt x="3735836" y="3021981"/>
                      <a:pt x="3722116" y="3056911"/>
                      <a:pt x="3705902" y="3068139"/>
                    </a:cubicBezTo>
                    <a:cubicBezTo>
                      <a:pt x="3679710" y="3086851"/>
                      <a:pt x="3647282" y="3088099"/>
                      <a:pt x="3626078" y="3070634"/>
                    </a:cubicBezTo>
                    <a:cubicBezTo>
                      <a:pt x="3607368" y="3053169"/>
                      <a:pt x="3588660" y="3048178"/>
                      <a:pt x="3566208" y="3063149"/>
                    </a:cubicBezTo>
                    <a:cubicBezTo>
                      <a:pt x="3558726" y="3068139"/>
                      <a:pt x="3547500" y="3068139"/>
                      <a:pt x="3537522" y="3069386"/>
                    </a:cubicBezTo>
                    <a:cubicBezTo>
                      <a:pt x="3525050" y="3069386"/>
                      <a:pt x="3515072" y="3074376"/>
                      <a:pt x="3507588" y="3086851"/>
                    </a:cubicBezTo>
                    <a:cubicBezTo>
                      <a:pt x="3476406" y="3130514"/>
                      <a:pt x="3436494" y="3159207"/>
                      <a:pt x="3385356" y="3181662"/>
                    </a:cubicBezTo>
                    <a:cubicBezTo>
                      <a:pt x="3336712" y="3201623"/>
                      <a:pt x="3295552" y="3239048"/>
                      <a:pt x="3294306" y="3300176"/>
                    </a:cubicBezTo>
                    <a:cubicBezTo>
                      <a:pt x="3294306" y="3317641"/>
                      <a:pt x="3294306" y="3331364"/>
                      <a:pt x="3314262" y="3337602"/>
                    </a:cubicBezTo>
                    <a:cubicBezTo>
                      <a:pt x="3320498" y="3340097"/>
                      <a:pt x="3327982" y="3342592"/>
                      <a:pt x="3330476" y="3350077"/>
                    </a:cubicBezTo>
                    <a:cubicBezTo>
                      <a:pt x="3350432" y="3402472"/>
                      <a:pt x="3399076" y="3408710"/>
                      <a:pt x="3446472" y="3417442"/>
                    </a:cubicBezTo>
                    <a:cubicBezTo>
                      <a:pt x="3481394" y="3423680"/>
                      <a:pt x="3518812" y="3424927"/>
                      <a:pt x="3537522" y="3464848"/>
                    </a:cubicBezTo>
                    <a:cubicBezTo>
                      <a:pt x="3513824" y="3464848"/>
                      <a:pt x="3493868" y="3457363"/>
                      <a:pt x="3471416" y="3449878"/>
                    </a:cubicBezTo>
                    <a:cubicBezTo>
                      <a:pt x="3432752" y="3437403"/>
                      <a:pt x="3392840" y="3429917"/>
                      <a:pt x="3351680" y="3426175"/>
                    </a:cubicBezTo>
                    <a:cubicBezTo>
                      <a:pt x="3316756" y="3422432"/>
                      <a:pt x="3286822" y="3411205"/>
                      <a:pt x="3266866" y="3380017"/>
                    </a:cubicBezTo>
                    <a:cubicBezTo>
                      <a:pt x="3258134" y="3367542"/>
                      <a:pt x="3251898" y="3356314"/>
                      <a:pt x="3233190" y="3363799"/>
                    </a:cubicBezTo>
                    <a:cubicBezTo>
                      <a:pt x="3220716" y="3368789"/>
                      <a:pt x="3206996" y="3362552"/>
                      <a:pt x="3199514" y="3353819"/>
                    </a:cubicBezTo>
                    <a:cubicBezTo>
                      <a:pt x="3173320" y="3317641"/>
                      <a:pt x="3130914" y="3332611"/>
                      <a:pt x="3097238" y="3322631"/>
                    </a:cubicBezTo>
                    <a:cubicBezTo>
                      <a:pt x="3089754" y="3318889"/>
                      <a:pt x="3086012" y="3327621"/>
                      <a:pt x="3083518" y="3333859"/>
                    </a:cubicBezTo>
                    <a:cubicBezTo>
                      <a:pt x="3071046" y="3373779"/>
                      <a:pt x="3031132" y="3381264"/>
                      <a:pt x="3002446" y="3399977"/>
                    </a:cubicBezTo>
                    <a:cubicBezTo>
                      <a:pt x="2986232" y="3409957"/>
                      <a:pt x="2970016" y="3391245"/>
                      <a:pt x="2961286" y="3380017"/>
                    </a:cubicBezTo>
                    <a:cubicBezTo>
                      <a:pt x="2951308" y="3363799"/>
                      <a:pt x="2941330" y="3343839"/>
                      <a:pt x="2953802" y="3323879"/>
                    </a:cubicBezTo>
                    <a:cubicBezTo>
                      <a:pt x="2960038" y="3313899"/>
                      <a:pt x="2976254" y="3303919"/>
                      <a:pt x="2963780" y="3290196"/>
                    </a:cubicBezTo>
                    <a:cubicBezTo>
                      <a:pt x="2953802" y="3278968"/>
                      <a:pt x="2940082" y="3285206"/>
                      <a:pt x="2931352" y="3297681"/>
                    </a:cubicBezTo>
                    <a:cubicBezTo>
                      <a:pt x="2926362" y="3303919"/>
                      <a:pt x="2921374" y="3301424"/>
                      <a:pt x="2918878" y="3296434"/>
                    </a:cubicBezTo>
                    <a:cubicBezTo>
                      <a:pt x="2913890" y="3291444"/>
                      <a:pt x="2911396" y="3283958"/>
                      <a:pt x="2906406" y="3280216"/>
                    </a:cubicBezTo>
                    <a:cubicBezTo>
                      <a:pt x="2901418" y="3276473"/>
                      <a:pt x="2892686" y="3271483"/>
                      <a:pt x="2888944" y="3272731"/>
                    </a:cubicBezTo>
                    <a:cubicBezTo>
                      <a:pt x="2850280" y="3297681"/>
                      <a:pt x="2811614" y="3247781"/>
                      <a:pt x="2774196" y="3272731"/>
                    </a:cubicBezTo>
                    <a:cubicBezTo>
                      <a:pt x="2755488" y="3283958"/>
                      <a:pt x="2738026" y="3282711"/>
                      <a:pt x="2715574" y="3280216"/>
                    </a:cubicBezTo>
                    <a:cubicBezTo>
                      <a:pt x="2680652" y="3276473"/>
                      <a:pt x="2644480" y="3290196"/>
                      <a:pt x="2614546" y="3312651"/>
                    </a:cubicBezTo>
                    <a:cubicBezTo>
                      <a:pt x="2585860" y="3333859"/>
                      <a:pt x="2519754" y="3322631"/>
                      <a:pt x="2502292" y="3291444"/>
                    </a:cubicBezTo>
                    <a:cubicBezTo>
                      <a:pt x="2502292" y="3290196"/>
                      <a:pt x="2501046" y="3288948"/>
                      <a:pt x="2502292" y="3288948"/>
                    </a:cubicBezTo>
                    <a:cubicBezTo>
                      <a:pt x="2518508" y="3246533"/>
                      <a:pt x="2488572" y="3231563"/>
                      <a:pt x="2462380" y="3211603"/>
                    </a:cubicBezTo>
                    <a:cubicBezTo>
                      <a:pt x="2454896" y="3205365"/>
                      <a:pt x="2452402" y="3187900"/>
                      <a:pt x="2437436" y="3197880"/>
                    </a:cubicBezTo>
                    <a:cubicBezTo>
                      <a:pt x="2423716" y="3209108"/>
                      <a:pt x="2402512" y="3212850"/>
                      <a:pt x="2408748" y="3239048"/>
                    </a:cubicBezTo>
                    <a:cubicBezTo>
                      <a:pt x="2422468" y="3300176"/>
                      <a:pt x="2407500" y="3358809"/>
                      <a:pt x="2383802" y="3413700"/>
                    </a:cubicBezTo>
                    <a:cubicBezTo>
                      <a:pt x="2370082" y="3446135"/>
                      <a:pt x="2325182" y="3453620"/>
                      <a:pt x="2303978" y="3427422"/>
                    </a:cubicBezTo>
                    <a:cubicBezTo>
                      <a:pt x="2286516" y="3453620"/>
                      <a:pt x="2275290" y="3459858"/>
                      <a:pt x="2260324" y="3423680"/>
                    </a:cubicBezTo>
                    <a:cubicBezTo>
                      <a:pt x="2250346" y="3403720"/>
                      <a:pt x="2234130" y="3387502"/>
                      <a:pt x="2245356" y="3362552"/>
                    </a:cubicBezTo>
                    <a:cubicBezTo>
                      <a:pt x="2249098" y="3351324"/>
                      <a:pt x="2240368" y="3347582"/>
                      <a:pt x="2234130" y="3341344"/>
                    </a:cubicBezTo>
                    <a:cubicBezTo>
                      <a:pt x="2187982" y="3302671"/>
                      <a:pt x="2159296" y="3250276"/>
                      <a:pt x="2133102" y="3196633"/>
                    </a:cubicBezTo>
                    <a:cubicBezTo>
                      <a:pt x="2126866" y="3184157"/>
                      <a:pt x="2123124" y="3170435"/>
                      <a:pt x="2138092" y="3162950"/>
                    </a:cubicBezTo>
                    <a:cubicBezTo>
                      <a:pt x="2156800" y="3151722"/>
                      <a:pt x="2158048" y="3136752"/>
                      <a:pt x="2150564" y="3119287"/>
                    </a:cubicBezTo>
                    <a:cubicBezTo>
                      <a:pt x="2141834" y="3095584"/>
                      <a:pt x="2156800" y="3073129"/>
                      <a:pt x="2148070" y="3049426"/>
                    </a:cubicBezTo>
                    <a:cubicBezTo>
                      <a:pt x="2144328" y="3038198"/>
                      <a:pt x="2144328" y="3023228"/>
                      <a:pt x="2131856" y="3023228"/>
                    </a:cubicBezTo>
                    <a:cubicBezTo>
                      <a:pt x="2098180" y="3023228"/>
                      <a:pt x="2098180" y="2998278"/>
                      <a:pt x="2095684" y="2978318"/>
                    </a:cubicBezTo>
                    <a:cubicBezTo>
                      <a:pt x="2093190" y="2950872"/>
                      <a:pt x="2081964" y="2932160"/>
                      <a:pt x="2055772" y="2922180"/>
                    </a:cubicBezTo>
                    <a:cubicBezTo>
                      <a:pt x="2032074" y="2912200"/>
                      <a:pt x="2024590" y="2881012"/>
                      <a:pt x="1995904" y="2876022"/>
                    </a:cubicBezTo>
                    <a:cubicBezTo>
                      <a:pt x="1980936" y="2872279"/>
                      <a:pt x="1995904" y="2813646"/>
                      <a:pt x="2017108" y="2802418"/>
                    </a:cubicBezTo>
                    <a:cubicBezTo>
                      <a:pt x="2034568" y="2792438"/>
                      <a:pt x="2052030" y="2782458"/>
                      <a:pt x="2058266" y="2762498"/>
                    </a:cubicBezTo>
                    <a:cubicBezTo>
                      <a:pt x="2065750" y="2742538"/>
                      <a:pt x="2064504" y="2728815"/>
                      <a:pt x="2037064" y="2722578"/>
                    </a:cubicBezTo>
                    <a:cubicBezTo>
                      <a:pt x="2004634" y="2715093"/>
                      <a:pt x="1968464" y="2718835"/>
                      <a:pt x="1939776" y="2697627"/>
                    </a:cubicBezTo>
                    <a:cubicBezTo>
                      <a:pt x="1931046" y="2692637"/>
                      <a:pt x="1912336" y="2692637"/>
                      <a:pt x="1921068" y="2673925"/>
                    </a:cubicBezTo>
                    <a:cubicBezTo>
                      <a:pt x="1928552" y="2657707"/>
                      <a:pt x="1938530" y="2643984"/>
                      <a:pt x="1958486" y="2648974"/>
                    </a:cubicBezTo>
                    <a:cubicBezTo>
                      <a:pt x="1973452" y="2651469"/>
                      <a:pt x="1987172" y="2653964"/>
                      <a:pt x="2003388" y="2647727"/>
                    </a:cubicBezTo>
                    <a:cubicBezTo>
                      <a:pt x="2039558" y="2632757"/>
                      <a:pt x="2052030" y="2616539"/>
                      <a:pt x="2038310" y="2577866"/>
                    </a:cubicBezTo>
                    <a:cubicBezTo>
                      <a:pt x="2027086" y="2547926"/>
                      <a:pt x="2038310" y="2531708"/>
                      <a:pt x="2065750" y="2522975"/>
                    </a:cubicBezTo>
                    <a:cubicBezTo>
                      <a:pt x="2078222" y="2519233"/>
                      <a:pt x="2091942" y="2514243"/>
                      <a:pt x="2105662" y="2511748"/>
                    </a:cubicBezTo>
                    <a:cubicBezTo>
                      <a:pt x="2121878" y="2508005"/>
                      <a:pt x="2139338" y="2505510"/>
                      <a:pt x="2146822" y="2491788"/>
                    </a:cubicBezTo>
                    <a:cubicBezTo>
                      <a:pt x="2164284" y="2458105"/>
                      <a:pt x="2181746" y="2475570"/>
                      <a:pt x="2192972" y="2491788"/>
                    </a:cubicBezTo>
                    <a:cubicBezTo>
                      <a:pt x="2221658" y="2534203"/>
                      <a:pt x="2245356" y="2579114"/>
                      <a:pt x="2254088" y="2631509"/>
                    </a:cubicBezTo>
                    <a:cubicBezTo>
                      <a:pt x="2270302" y="2713845"/>
                      <a:pt x="2281528" y="2797428"/>
                      <a:pt x="2325182" y="2872279"/>
                    </a:cubicBezTo>
                    <a:cubicBezTo>
                      <a:pt x="2332664" y="2887249"/>
                      <a:pt x="2342642" y="2897229"/>
                      <a:pt x="2361352" y="2895982"/>
                    </a:cubicBezTo>
                    <a:cubicBezTo>
                      <a:pt x="2423716" y="2887249"/>
                      <a:pt x="2487326" y="2886002"/>
                      <a:pt x="2521002" y="2818636"/>
                    </a:cubicBezTo>
                    <a:cubicBezTo>
                      <a:pt x="2529732" y="2801171"/>
                      <a:pt x="2548442" y="2799923"/>
                      <a:pt x="2563408" y="2796181"/>
                    </a:cubicBezTo>
                    <a:cubicBezTo>
                      <a:pt x="2588354" y="2788696"/>
                      <a:pt x="2604568" y="2772478"/>
                      <a:pt x="2593344" y="2747528"/>
                    </a:cubicBezTo>
                    <a:cubicBezTo>
                      <a:pt x="2562162" y="2677667"/>
                      <a:pt x="2615794" y="2642737"/>
                      <a:pt x="2648222" y="2596579"/>
                    </a:cubicBezTo>
                    <a:cubicBezTo>
                      <a:pt x="2650718" y="2594084"/>
                      <a:pt x="2654458" y="2591589"/>
                      <a:pt x="2659448" y="2590341"/>
                    </a:cubicBezTo>
                    <a:cubicBezTo>
                      <a:pt x="2721812" y="2570381"/>
                      <a:pt x="2761724" y="2531708"/>
                      <a:pt x="2777938" y="2464342"/>
                    </a:cubicBezTo>
                    <a:cubicBezTo>
                      <a:pt x="2785422" y="2439392"/>
                      <a:pt x="2811614" y="2433155"/>
                      <a:pt x="2814108" y="2404462"/>
                    </a:cubicBezTo>
                    <a:cubicBezTo>
                      <a:pt x="2819098" y="2363294"/>
                      <a:pt x="2807872" y="2344581"/>
                      <a:pt x="2764218" y="2348324"/>
                    </a:cubicBezTo>
                    <a:cubicBezTo>
                      <a:pt x="2780432" y="2312146"/>
                      <a:pt x="2760476" y="2294681"/>
                      <a:pt x="2730542" y="2283453"/>
                    </a:cubicBezTo>
                    <a:cubicBezTo>
                      <a:pt x="2699360" y="2270978"/>
                      <a:pt x="2680652" y="2252265"/>
                      <a:pt x="2683146" y="2216087"/>
                    </a:cubicBezTo>
                    <a:cubicBezTo>
                      <a:pt x="2684394" y="2193632"/>
                      <a:pt x="2664438" y="2186147"/>
                      <a:pt x="2651964" y="2172424"/>
                    </a:cubicBezTo>
                    <a:cubicBezTo>
                      <a:pt x="2636998" y="2154959"/>
                      <a:pt x="2636998" y="2157454"/>
                      <a:pt x="2656954" y="2143732"/>
                    </a:cubicBezTo>
                    <a:cubicBezTo>
                      <a:pt x="2670674" y="2134999"/>
                      <a:pt x="2664438" y="2121276"/>
                      <a:pt x="2656954" y="2110049"/>
                    </a:cubicBezTo>
                    <a:cubicBezTo>
                      <a:pt x="2643234" y="2092583"/>
                      <a:pt x="2622030" y="2088841"/>
                      <a:pt x="2602074" y="2081356"/>
                    </a:cubicBezTo>
                    <a:cubicBezTo>
                      <a:pt x="2636998" y="2082603"/>
                      <a:pt x="2653212" y="2058901"/>
                      <a:pt x="2671920" y="2035198"/>
                    </a:cubicBezTo>
                    <a:cubicBezTo>
                      <a:pt x="2690630" y="2011495"/>
                      <a:pt x="2710586" y="1987792"/>
                      <a:pt x="2730542" y="1965337"/>
                    </a:cubicBezTo>
                    <a:cubicBezTo>
                      <a:pt x="2739272" y="1955357"/>
                      <a:pt x="2749252" y="1945377"/>
                      <a:pt x="2738026" y="1931654"/>
                    </a:cubicBezTo>
                    <a:cubicBezTo>
                      <a:pt x="2721812" y="1910447"/>
                      <a:pt x="2735532" y="1896724"/>
                      <a:pt x="2748004" y="1883001"/>
                    </a:cubicBezTo>
                    <a:cubicBezTo>
                      <a:pt x="2755488" y="1874269"/>
                      <a:pt x="2765466" y="1870526"/>
                      <a:pt x="2772950" y="1863041"/>
                    </a:cubicBezTo>
                    <a:cubicBezTo>
                      <a:pt x="2785422" y="1850566"/>
                      <a:pt x="2792906" y="1845576"/>
                      <a:pt x="2797894" y="1869279"/>
                    </a:cubicBezTo>
                    <a:cubicBezTo>
                      <a:pt x="2801636" y="1885496"/>
                      <a:pt x="2820346" y="1891734"/>
                      <a:pt x="2834064" y="1892981"/>
                    </a:cubicBezTo>
                    <a:cubicBezTo>
                      <a:pt x="2859010" y="1897971"/>
                      <a:pt x="2882708" y="1878011"/>
                      <a:pt x="2910148" y="1889239"/>
                    </a:cubicBezTo>
                    <a:cubicBezTo>
                      <a:pt x="2916384" y="1891734"/>
                      <a:pt x="2923868" y="1875516"/>
                      <a:pt x="2918878" y="1863041"/>
                    </a:cubicBezTo>
                    <a:cubicBezTo>
                      <a:pt x="2913890" y="1851813"/>
                      <a:pt x="2916384" y="1843081"/>
                      <a:pt x="2927610" y="1838091"/>
                    </a:cubicBezTo>
                    <a:cubicBezTo>
                      <a:pt x="2938836" y="1833101"/>
                      <a:pt x="2947566" y="1840586"/>
                      <a:pt x="2957544" y="1846823"/>
                    </a:cubicBezTo>
                    <a:cubicBezTo>
                      <a:pt x="2970016" y="1854309"/>
                      <a:pt x="2965028" y="1863041"/>
                      <a:pt x="2961286" y="1871774"/>
                    </a:cubicBezTo>
                    <a:cubicBezTo>
                      <a:pt x="2947566" y="1894229"/>
                      <a:pt x="2935094" y="1917932"/>
                      <a:pt x="2955050" y="1944129"/>
                    </a:cubicBezTo>
                    <a:cubicBezTo>
                      <a:pt x="2963780" y="1954110"/>
                      <a:pt x="2952554" y="1959100"/>
                      <a:pt x="2947566" y="1966585"/>
                    </a:cubicBezTo>
                    <a:cubicBezTo>
                      <a:pt x="2935094" y="1982802"/>
                      <a:pt x="2921374" y="1999020"/>
                      <a:pt x="2912642" y="2017733"/>
                    </a:cubicBezTo>
                    <a:cubicBezTo>
                      <a:pt x="2905158" y="2030208"/>
                      <a:pt x="2903912" y="2047673"/>
                      <a:pt x="2916384" y="2056406"/>
                    </a:cubicBezTo>
                    <a:cubicBezTo>
                      <a:pt x="2930104" y="2066386"/>
                      <a:pt x="2941330" y="2058901"/>
                      <a:pt x="2951308" y="2048921"/>
                    </a:cubicBezTo>
                    <a:cubicBezTo>
                      <a:pt x="2967522" y="2028960"/>
                      <a:pt x="2999952" y="2028960"/>
                      <a:pt x="3004940" y="1997773"/>
                    </a:cubicBezTo>
                    <a:cubicBezTo>
                      <a:pt x="3004940" y="1996525"/>
                      <a:pt x="3009930" y="1992782"/>
                      <a:pt x="3012424" y="1992782"/>
                    </a:cubicBezTo>
                    <a:cubicBezTo>
                      <a:pt x="3018660" y="1994030"/>
                      <a:pt x="3019908" y="2000268"/>
                      <a:pt x="3019908" y="2005258"/>
                    </a:cubicBezTo>
                    <a:cubicBezTo>
                      <a:pt x="3021154" y="2020228"/>
                      <a:pt x="3023650" y="2035198"/>
                      <a:pt x="3039864" y="2038940"/>
                    </a:cubicBezTo>
                    <a:cubicBezTo>
                      <a:pt x="3049842" y="2041435"/>
                      <a:pt x="3054830" y="2032703"/>
                      <a:pt x="3057326" y="2026465"/>
                    </a:cubicBezTo>
                    <a:cubicBezTo>
                      <a:pt x="3064808" y="2011495"/>
                      <a:pt x="3059820" y="1999020"/>
                      <a:pt x="3049842" y="1986545"/>
                    </a:cubicBezTo>
                    <a:cubicBezTo>
                      <a:pt x="3034874" y="1967832"/>
                      <a:pt x="3021154" y="1947872"/>
                      <a:pt x="3032380" y="1920427"/>
                    </a:cubicBezTo>
                    <a:cubicBezTo>
                      <a:pt x="3036122" y="1909199"/>
                      <a:pt x="3037368" y="1899219"/>
                      <a:pt x="3053584" y="1911694"/>
                    </a:cubicBezTo>
                    <a:cubicBezTo>
                      <a:pt x="3072292" y="1924169"/>
                      <a:pt x="3086012" y="1916684"/>
                      <a:pt x="3086012" y="1894229"/>
                    </a:cubicBezTo>
                    <a:cubicBezTo>
                      <a:pt x="3087260" y="1884249"/>
                      <a:pt x="3077282" y="1869279"/>
                      <a:pt x="3094744" y="1869279"/>
                    </a:cubicBezTo>
                    <a:cubicBezTo>
                      <a:pt x="3108462" y="1868031"/>
                      <a:pt x="3120936" y="1880506"/>
                      <a:pt x="3119688" y="1894229"/>
                    </a:cubicBezTo>
                    <a:cubicBezTo>
                      <a:pt x="3117194" y="1927912"/>
                      <a:pt x="3129666" y="1934149"/>
                      <a:pt x="3157106" y="1920427"/>
                    </a:cubicBezTo>
                    <a:cubicBezTo>
                      <a:pt x="3173320" y="1911694"/>
                      <a:pt x="3179558" y="1931654"/>
                      <a:pt x="3193276" y="1929159"/>
                    </a:cubicBezTo>
                    <a:cubicBezTo>
                      <a:pt x="3210738" y="1936644"/>
                      <a:pt x="3224458" y="1929159"/>
                      <a:pt x="3234436" y="1915437"/>
                    </a:cubicBezTo>
                    <a:cubicBezTo>
                      <a:pt x="3245662" y="1901714"/>
                      <a:pt x="3235684" y="1887991"/>
                      <a:pt x="3228200" y="1876764"/>
                    </a:cubicBezTo>
                    <a:cubicBezTo>
                      <a:pt x="3221964" y="1865536"/>
                      <a:pt x="3205750" y="1856804"/>
                      <a:pt x="3219470" y="1843081"/>
                    </a:cubicBezTo>
                    <a:cubicBezTo>
                      <a:pt x="3222276" y="1839650"/>
                      <a:pt x="3225160" y="1837857"/>
                      <a:pt x="3228083" y="1837174"/>
                    </a:cubicBezTo>
                    <a:close/>
                    <a:moveTo>
                      <a:pt x="2657936" y="1109498"/>
                    </a:moveTo>
                    <a:cubicBezTo>
                      <a:pt x="2666678" y="1109498"/>
                      <a:pt x="2674170" y="1111971"/>
                      <a:pt x="2677918" y="1119390"/>
                    </a:cubicBezTo>
                    <a:cubicBezTo>
                      <a:pt x="2680416" y="1126808"/>
                      <a:pt x="2674170" y="1131754"/>
                      <a:pt x="2670424" y="1136700"/>
                    </a:cubicBezTo>
                    <a:cubicBezTo>
                      <a:pt x="2665428" y="1141646"/>
                      <a:pt x="2660432" y="1146901"/>
                      <a:pt x="2654656" y="1150610"/>
                    </a:cubicBezTo>
                    <a:lnTo>
                      <a:pt x="2636236" y="1154787"/>
                    </a:lnTo>
                    <a:lnTo>
                      <a:pt x="2636954" y="1154934"/>
                    </a:lnTo>
                    <a:cubicBezTo>
                      <a:pt x="2653190" y="1168644"/>
                      <a:pt x="2661308" y="1175498"/>
                      <a:pt x="2661152" y="1182820"/>
                    </a:cubicBezTo>
                    <a:cubicBezTo>
                      <a:pt x="2660996" y="1190143"/>
                      <a:pt x="2652566" y="1197932"/>
                      <a:pt x="2635706" y="1213511"/>
                    </a:cubicBezTo>
                    <a:cubicBezTo>
                      <a:pt x="2619470" y="1227220"/>
                      <a:pt x="2606980" y="1234698"/>
                      <a:pt x="2590744" y="1217250"/>
                    </a:cubicBezTo>
                    <a:cubicBezTo>
                      <a:pt x="2578256" y="1206033"/>
                      <a:pt x="2570762" y="1209772"/>
                      <a:pt x="2570762" y="1225974"/>
                    </a:cubicBezTo>
                    <a:cubicBezTo>
                      <a:pt x="2570762" y="1233452"/>
                      <a:pt x="2568264" y="1240930"/>
                      <a:pt x="2567016" y="1248407"/>
                    </a:cubicBezTo>
                    <a:cubicBezTo>
                      <a:pt x="2564518" y="1255885"/>
                      <a:pt x="2559522" y="1262117"/>
                      <a:pt x="2549530" y="1259624"/>
                    </a:cubicBezTo>
                    <a:cubicBezTo>
                      <a:pt x="2539540" y="1255885"/>
                      <a:pt x="2533294" y="1245915"/>
                      <a:pt x="2540788" y="1238437"/>
                    </a:cubicBezTo>
                    <a:cubicBezTo>
                      <a:pt x="2555774" y="1219742"/>
                      <a:pt x="2554526" y="1188585"/>
                      <a:pt x="2584500" y="1181107"/>
                    </a:cubicBezTo>
                    <a:cubicBezTo>
                      <a:pt x="2590744" y="1179860"/>
                      <a:pt x="2598238" y="1173629"/>
                      <a:pt x="2599488" y="1167397"/>
                    </a:cubicBezTo>
                    <a:cubicBezTo>
                      <a:pt x="2602610" y="1154934"/>
                      <a:pt x="2608230" y="1150884"/>
                      <a:pt x="2614942" y="1150416"/>
                    </a:cubicBezTo>
                    <a:lnTo>
                      <a:pt x="2634210" y="1154371"/>
                    </a:lnTo>
                    <a:lnTo>
                      <a:pt x="2634362" y="1120317"/>
                    </a:lnTo>
                    <a:cubicBezTo>
                      <a:pt x="2638264" y="1112898"/>
                      <a:pt x="2646070" y="1109498"/>
                      <a:pt x="2657936" y="1109498"/>
                    </a:cubicBezTo>
                    <a:close/>
                    <a:moveTo>
                      <a:pt x="2043690" y="1104007"/>
                    </a:moveTo>
                    <a:cubicBezTo>
                      <a:pt x="2059842" y="1112699"/>
                      <a:pt x="2066056" y="1126357"/>
                      <a:pt x="2061086" y="1144982"/>
                    </a:cubicBezTo>
                    <a:cubicBezTo>
                      <a:pt x="2053630" y="1184716"/>
                      <a:pt x="2071026" y="1202099"/>
                      <a:pt x="2095876" y="1233141"/>
                    </a:cubicBezTo>
                    <a:cubicBezTo>
                      <a:pt x="2115756" y="1255492"/>
                      <a:pt x="2167940" y="1266667"/>
                      <a:pt x="2145576" y="1317575"/>
                    </a:cubicBezTo>
                    <a:cubicBezTo>
                      <a:pt x="2144334" y="1320059"/>
                      <a:pt x="2149304" y="1326267"/>
                      <a:pt x="2151788" y="1327509"/>
                    </a:cubicBezTo>
                    <a:cubicBezTo>
                      <a:pt x="2180366" y="1346134"/>
                      <a:pt x="2199004" y="1375934"/>
                      <a:pt x="2238764" y="1380901"/>
                    </a:cubicBezTo>
                    <a:cubicBezTo>
                      <a:pt x="2288464" y="1387109"/>
                      <a:pt x="2338164" y="1397043"/>
                      <a:pt x="2372954" y="1441743"/>
                    </a:cubicBezTo>
                    <a:cubicBezTo>
                      <a:pt x="2386622" y="1459126"/>
                      <a:pt x="2407744" y="1456643"/>
                      <a:pt x="2416442" y="1434293"/>
                    </a:cubicBezTo>
                    <a:cubicBezTo>
                      <a:pt x="2425140" y="1414426"/>
                      <a:pt x="2438806" y="1400768"/>
                      <a:pt x="2457444" y="1389593"/>
                    </a:cubicBezTo>
                    <a:cubicBezTo>
                      <a:pt x="2474840" y="1379659"/>
                      <a:pt x="2482294" y="1363517"/>
                      <a:pt x="2492234" y="1347376"/>
                    </a:cubicBezTo>
                    <a:cubicBezTo>
                      <a:pt x="2512114" y="1311367"/>
                      <a:pt x="2541934" y="1303917"/>
                      <a:pt x="2570512" y="1327509"/>
                    </a:cubicBezTo>
                    <a:cubicBezTo>
                      <a:pt x="2531994" y="1341167"/>
                      <a:pt x="2527024" y="1349859"/>
                      <a:pt x="2539450" y="1388351"/>
                    </a:cubicBezTo>
                    <a:cubicBezTo>
                      <a:pt x="2550632" y="1426843"/>
                      <a:pt x="2548148" y="1430568"/>
                      <a:pt x="2509630" y="1439260"/>
                    </a:cubicBezTo>
                    <a:cubicBezTo>
                      <a:pt x="2499690" y="1441743"/>
                      <a:pt x="2494720" y="1446710"/>
                      <a:pt x="2490992" y="1456643"/>
                    </a:cubicBezTo>
                    <a:cubicBezTo>
                      <a:pt x="2478568" y="1507552"/>
                      <a:pt x="2443776" y="1541077"/>
                      <a:pt x="2402774" y="1569635"/>
                    </a:cubicBezTo>
                    <a:cubicBezTo>
                      <a:pt x="2384136" y="1582052"/>
                      <a:pt x="2367984" y="1558460"/>
                      <a:pt x="2346862" y="1564669"/>
                    </a:cubicBezTo>
                    <a:cubicBezTo>
                      <a:pt x="2359286" y="1590744"/>
                      <a:pt x="2348104" y="1599436"/>
                      <a:pt x="2319526" y="1598194"/>
                    </a:cubicBezTo>
                    <a:cubicBezTo>
                      <a:pt x="2304616" y="1598194"/>
                      <a:pt x="2288464" y="1606886"/>
                      <a:pt x="2273554" y="1611852"/>
                    </a:cubicBezTo>
                    <a:cubicBezTo>
                      <a:pt x="2248704" y="1619302"/>
                      <a:pt x="2227580" y="1605644"/>
                      <a:pt x="2237520" y="1582052"/>
                    </a:cubicBezTo>
                    <a:cubicBezTo>
                      <a:pt x="2249946" y="1549769"/>
                      <a:pt x="2226338" y="1537352"/>
                      <a:pt x="2211428" y="1522452"/>
                    </a:cubicBezTo>
                    <a:cubicBezTo>
                      <a:pt x="2199004" y="1511277"/>
                      <a:pt x="2179124" y="1519968"/>
                      <a:pt x="2162970" y="1531144"/>
                    </a:cubicBezTo>
                    <a:cubicBezTo>
                      <a:pt x="2149304" y="1542319"/>
                      <a:pt x="2130666" y="1547285"/>
                      <a:pt x="2112028" y="1549769"/>
                    </a:cubicBezTo>
                    <a:cubicBezTo>
                      <a:pt x="2089662" y="1554735"/>
                      <a:pt x="2069782" y="1526177"/>
                      <a:pt x="2075996" y="1501343"/>
                    </a:cubicBezTo>
                    <a:cubicBezTo>
                      <a:pt x="2085936" y="1467818"/>
                      <a:pt x="2103330" y="1438018"/>
                      <a:pt x="2100846" y="1402009"/>
                    </a:cubicBezTo>
                    <a:cubicBezTo>
                      <a:pt x="2098360" y="1362276"/>
                      <a:pt x="2115756" y="1323784"/>
                      <a:pt x="2103330" y="1282808"/>
                    </a:cubicBezTo>
                    <a:cubicBezTo>
                      <a:pt x="2098360" y="1266667"/>
                      <a:pt x="2090906" y="1255492"/>
                      <a:pt x="2080966" y="1243075"/>
                    </a:cubicBezTo>
                    <a:cubicBezTo>
                      <a:pt x="2053630" y="1213275"/>
                      <a:pt x="2038720" y="1180991"/>
                      <a:pt x="2047418" y="1138774"/>
                    </a:cubicBezTo>
                    <a:cubicBezTo>
                      <a:pt x="2049902" y="1127599"/>
                      <a:pt x="2044932" y="1115182"/>
                      <a:pt x="2043690" y="1104007"/>
                    </a:cubicBezTo>
                    <a:close/>
                    <a:moveTo>
                      <a:pt x="2439038" y="955310"/>
                    </a:moveTo>
                    <a:cubicBezTo>
                      <a:pt x="2441681" y="953901"/>
                      <a:pt x="2444790" y="954527"/>
                      <a:pt x="2448522" y="958911"/>
                    </a:cubicBezTo>
                    <a:cubicBezTo>
                      <a:pt x="2463448" y="976445"/>
                      <a:pt x="2484594" y="976445"/>
                      <a:pt x="2502006" y="982708"/>
                    </a:cubicBezTo>
                    <a:cubicBezTo>
                      <a:pt x="2528128" y="992727"/>
                      <a:pt x="2559224" y="986465"/>
                      <a:pt x="2575392" y="1021533"/>
                    </a:cubicBezTo>
                    <a:cubicBezTo>
                      <a:pt x="2580368" y="1031553"/>
                      <a:pt x="2608976" y="1031553"/>
                      <a:pt x="2604002" y="1056601"/>
                    </a:cubicBezTo>
                    <a:cubicBezTo>
                      <a:pt x="2586588" y="1072883"/>
                      <a:pt x="2575392" y="1094175"/>
                      <a:pt x="2577880" y="1117971"/>
                    </a:cubicBezTo>
                    <a:cubicBezTo>
                      <a:pt x="2579124" y="1140515"/>
                      <a:pt x="2567930" y="1149282"/>
                      <a:pt x="2549272" y="1154292"/>
                    </a:cubicBezTo>
                    <a:cubicBezTo>
                      <a:pt x="2516932" y="1163059"/>
                      <a:pt x="2487080" y="1220671"/>
                      <a:pt x="2498276" y="1251982"/>
                    </a:cubicBezTo>
                    <a:cubicBezTo>
                      <a:pt x="2506982" y="1273273"/>
                      <a:pt x="2500762" y="1288303"/>
                      <a:pt x="2489568" y="1304584"/>
                    </a:cubicBezTo>
                    <a:cubicBezTo>
                      <a:pt x="2480862" y="1318361"/>
                      <a:pt x="2470910" y="1330886"/>
                      <a:pt x="2465936" y="1347167"/>
                    </a:cubicBezTo>
                    <a:cubicBezTo>
                      <a:pt x="2464692" y="1349672"/>
                      <a:pt x="2462204" y="1352177"/>
                      <a:pt x="2460960" y="1355934"/>
                    </a:cubicBezTo>
                    <a:cubicBezTo>
                      <a:pt x="2447278" y="1377226"/>
                      <a:pt x="2351502" y="1388498"/>
                      <a:pt x="2331602" y="1372216"/>
                    </a:cubicBezTo>
                    <a:cubicBezTo>
                      <a:pt x="2311700" y="1355934"/>
                      <a:pt x="2293042" y="1287050"/>
                      <a:pt x="2302994" y="1263254"/>
                    </a:cubicBezTo>
                    <a:cubicBezTo>
                      <a:pt x="2305480" y="1254487"/>
                      <a:pt x="2306724" y="1246972"/>
                      <a:pt x="2300506" y="1241962"/>
                    </a:cubicBezTo>
                    <a:cubicBezTo>
                      <a:pt x="2293042" y="1234448"/>
                      <a:pt x="2286824" y="1243215"/>
                      <a:pt x="2280604" y="1245720"/>
                    </a:cubicBezTo>
                    <a:cubicBezTo>
                      <a:pt x="2270654" y="1250729"/>
                      <a:pt x="2256972" y="1265759"/>
                      <a:pt x="2249508" y="1248225"/>
                    </a:cubicBezTo>
                    <a:cubicBezTo>
                      <a:pt x="2242046" y="1233195"/>
                      <a:pt x="2251996" y="1219418"/>
                      <a:pt x="2270654" y="1214409"/>
                    </a:cubicBezTo>
                    <a:cubicBezTo>
                      <a:pt x="2298018" y="1206894"/>
                      <a:pt x="2316676" y="1190612"/>
                      <a:pt x="2324138" y="1161806"/>
                    </a:cubicBezTo>
                    <a:cubicBezTo>
                      <a:pt x="2325382" y="1156797"/>
                      <a:pt x="2330358" y="1149282"/>
                      <a:pt x="2335332" y="1146777"/>
                    </a:cubicBezTo>
                    <a:cubicBezTo>
                      <a:pt x="2373892" y="1131748"/>
                      <a:pt x="2390062" y="1091670"/>
                      <a:pt x="2422402" y="1069126"/>
                    </a:cubicBezTo>
                    <a:cubicBezTo>
                      <a:pt x="2454742" y="1044077"/>
                      <a:pt x="2452254" y="1036562"/>
                      <a:pt x="2422402" y="1006504"/>
                    </a:cubicBezTo>
                    <a:cubicBezTo>
                      <a:pt x="2418670" y="1002747"/>
                      <a:pt x="2418670" y="996484"/>
                      <a:pt x="2418670" y="990222"/>
                    </a:cubicBezTo>
                    <a:cubicBezTo>
                      <a:pt x="2423646" y="982708"/>
                      <a:pt x="2427376" y="972688"/>
                      <a:pt x="2432352" y="963921"/>
                    </a:cubicBezTo>
                    <a:cubicBezTo>
                      <a:pt x="2434218" y="960163"/>
                      <a:pt x="2436395" y="956719"/>
                      <a:pt x="2439038" y="955310"/>
                    </a:cubicBezTo>
                    <a:close/>
                    <a:moveTo>
                      <a:pt x="1834296" y="612459"/>
                    </a:moveTo>
                    <a:lnTo>
                      <a:pt x="1833692" y="612689"/>
                    </a:lnTo>
                    <a:lnTo>
                      <a:pt x="1833988" y="612719"/>
                    </a:lnTo>
                    <a:close/>
                    <a:moveTo>
                      <a:pt x="1945206" y="611173"/>
                    </a:moveTo>
                    <a:lnTo>
                      <a:pt x="1944056" y="612897"/>
                    </a:lnTo>
                    <a:lnTo>
                      <a:pt x="1943336" y="613196"/>
                    </a:lnTo>
                    <a:cubicBezTo>
                      <a:pt x="1943336" y="613041"/>
                      <a:pt x="1943336" y="613041"/>
                      <a:pt x="1941466" y="614909"/>
                    </a:cubicBezTo>
                    <a:lnTo>
                      <a:pt x="1933210" y="616559"/>
                    </a:lnTo>
                    <a:lnTo>
                      <a:pt x="1942596" y="616143"/>
                    </a:lnTo>
                    <a:lnTo>
                      <a:pt x="1942714" y="614909"/>
                    </a:lnTo>
                    <a:lnTo>
                      <a:pt x="1944056" y="612897"/>
                    </a:lnTo>
                    <a:lnTo>
                      <a:pt x="1945206" y="612418"/>
                    </a:lnTo>
                    <a:cubicBezTo>
                      <a:pt x="1945206" y="612418"/>
                      <a:pt x="1946454" y="611173"/>
                      <a:pt x="1945206" y="611173"/>
                    </a:cubicBezTo>
                    <a:close/>
                    <a:moveTo>
                      <a:pt x="2362294" y="538486"/>
                    </a:moveTo>
                    <a:lnTo>
                      <a:pt x="2345644" y="545897"/>
                    </a:lnTo>
                    <a:lnTo>
                      <a:pt x="2329518" y="538719"/>
                    </a:lnTo>
                    <a:lnTo>
                      <a:pt x="2336364" y="554040"/>
                    </a:lnTo>
                    <a:cubicBezTo>
                      <a:pt x="2339480" y="559800"/>
                      <a:pt x="2344156" y="563848"/>
                      <a:pt x="2354130" y="562602"/>
                    </a:cubicBezTo>
                    <a:cubicBezTo>
                      <a:pt x="2359428" y="561980"/>
                      <a:pt x="2361922" y="560267"/>
                      <a:pt x="2362896" y="557952"/>
                    </a:cubicBezTo>
                    <a:cubicBezTo>
                      <a:pt x="2364844" y="553320"/>
                      <a:pt x="2360714" y="546276"/>
                      <a:pt x="2360792" y="540711"/>
                    </a:cubicBezTo>
                    <a:close/>
                    <a:moveTo>
                      <a:pt x="2655324" y="518068"/>
                    </a:moveTo>
                    <a:cubicBezTo>
                      <a:pt x="2669506" y="515947"/>
                      <a:pt x="2674598" y="532189"/>
                      <a:pt x="2680416" y="547705"/>
                    </a:cubicBezTo>
                    <a:cubicBezTo>
                      <a:pt x="2666192" y="539948"/>
                      <a:pt x="2654556" y="528311"/>
                      <a:pt x="2637748" y="527018"/>
                    </a:cubicBezTo>
                    <a:cubicBezTo>
                      <a:pt x="2644859" y="521523"/>
                      <a:pt x="2650596" y="518775"/>
                      <a:pt x="2655324" y="518068"/>
                    </a:cubicBezTo>
                    <a:close/>
                    <a:moveTo>
                      <a:pt x="1849654" y="514093"/>
                    </a:moveTo>
                    <a:lnTo>
                      <a:pt x="1847714" y="515379"/>
                    </a:lnTo>
                    <a:lnTo>
                      <a:pt x="1848358" y="515177"/>
                    </a:lnTo>
                    <a:close/>
                    <a:moveTo>
                      <a:pt x="425192" y="497797"/>
                    </a:moveTo>
                    <a:cubicBezTo>
                      <a:pt x="446270" y="494049"/>
                      <a:pt x="461150" y="497797"/>
                      <a:pt x="472308" y="517785"/>
                    </a:cubicBezTo>
                    <a:cubicBezTo>
                      <a:pt x="493388" y="552763"/>
                      <a:pt x="494628" y="552763"/>
                      <a:pt x="524386" y="525280"/>
                    </a:cubicBezTo>
                    <a:cubicBezTo>
                      <a:pt x="538026" y="511539"/>
                      <a:pt x="546706" y="521532"/>
                      <a:pt x="550426" y="534025"/>
                    </a:cubicBezTo>
                    <a:cubicBezTo>
                      <a:pt x="555386" y="546517"/>
                      <a:pt x="550426" y="557760"/>
                      <a:pt x="545466" y="569004"/>
                    </a:cubicBezTo>
                    <a:cubicBezTo>
                      <a:pt x="526866" y="597736"/>
                      <a:pt x="536786" y="625220"/>
                      <a:pt x="546706" y="653952"/>
                    </a:cubicBezTo>
                    <a:cubicBezTo>
                      <a:pt x="552906" y="676438"/>
                      <a:pt x="564064" y="696426"/>
                      <a:pt x="561584" y="721411"/>
                    </a:cubicBezTo>
                    <a:cubicBezTo>
                      <a:pt x="561584" y="730156"/>
                      <a:pt x="561584" y="740150"/>
                      <a:pt x="555386" y="748894"/>
                    </a:cubicBezTo>
                    <a:cubicBezTo>
                      <a:pt x="526866" y="786372"/>
                      <a:pt x="525626" y="826347"/>
                      <a:pt x="552906" y="861326"/>
                    </a:cubicBezTo>
                    <a:cubicBezTo>
                      <a:pt x="561586" y="872569"/>
                      <a:pt x="565614" y="882251"/>
                      <a:pt x="565770" y="892089"/>
                    </a:cubicBezTo>
                    <a:cubicBezTo>
                      <a:pt x="565924" y="901927"/>
                      <a:pt x="562204" y="911921"/>
                      <a:pt x="555386" y="923788"/>
                    </a:cubicBezTo>
                    <a:cubicBezTo>
                      <a:pt x="531826" y="966263"/>
                      <a:pt x="503308" y="1011235"/>
                      <a:pt x="523146" y="1064953"/>
                    </a:cubicBezTo>
                    <a:cubicBezTo>
                      <a:pt x="521906" y="1082442"/>
                      <a:pt x="508268" y="1091187"/>
                      <a:pt x="498348" y="1102430"/>
                    </a:cubicBezTo>
                    <a:cubicBezTo>
                      <a:pt x="472308" y="1132412"/>
                      <a:pt x="453710" y="1167390"/>
                      <a:pt x="423952" y="1194874"/>
                    </a:cubicBezTo>
                    <a:cubicBezTo>
                      <a:pt x="414032" y="1199871"/>
                      <a:pt x="406592" y="1207366"/>
                      <a:pt x="397912" y="1214862"/>
                    </a:cubicBezTo>
                    <a:cubicBezTo>
                      <a:pt x="375594" y="1234850"/>
                      <a:pt x="360714" y="1231102"/>
                      <a:pt x="349554" y="1202369"/>
                    </a:cubicBezTo>
                    <a:cubicBezTo>
                      <a:pt x="347074" y="1199871"/>
                      <a:pt x="347074" y="1198621"/>
                      <a:pt x="347074" y="1196123"/>
                    </a:cubicBezTo>
                    <a:cubicBezTo>
                      <a:pt x="339636" y="1184880"/>
                      <a:pt x="343354" y="1161144"/>
                      <a:pt x="318556" y="1168640"/>
                    </a:cubicBezTo>
                    <a:cubicBezTo>
                      <a:pt x="293758" y="1178634"/>
                      <a:pt x="282598" y="1203618"/>
                      <a:pt x="294998" y="1226105"/>
                    </a:cubicBezTo>
                    <a:cubicBezTo>
                      <a:pt x="301196" y="1238597"/>
                      <a:pt x="304916" y="1252339"/>
                      <a:pt x="302436" y="1267330"/>
                    </a:cubicBezTo>
                    <a:cubicBezTo>
                      <a:pt x="298716" y="1284819"/>
                      <a:pt x="298716" y="1302309"/>
                      <a:pt x="306156" y="1318549"/>
                    </a:cubicBezTo>
                    <a:cubicBezTo>
                      <a:pt x="311116" y="1329792"/>
                      <a:pt x="309876" y="1339786"/>
                      <a:pt x="302436" y="1349780"/>
                    </a:cubicBezTo>
                    <a:cubicBezTo>
                      <a:pt x="298716" y="1357275"/>
                      <a:pt x="292518" y="1361023"/>
                      <a:pt x="283838" y="1359774"/>
                    </a:cubicBezTo>
                    <a:cubicBezTo>
                      <a:pt x="273918" y="1358524"/>
                      <a:pt x="273918" y="1351029"/>
                      <a:pt x="273918" y="1343534"/>
                    </a:cubicBezTo>
                    <a:cubicBezTo>
                      <a:pt x="272678" y="1331041"/>
                      <a:pt x="275158" y="1321047"/>
                      <a:pt x="271438" y="1309804"/>
                    </a:cubicBezTo>
                    <a:cubicBezTo>
                      <a:pt x="262758" y="1283570"/>
                      <a:pt x="260278" y="1254837"/>
                      <a:pt x="246640" y="1229853"/>
                    </a:cubicBezTo>
                    <a:cubicBezTo>
                      <a:pt x="241680" y="1222357"/>
                      <a:pt x="237960" y="1213612"/>
                      <a:pt x="231760" y="1208615"/>
                    </a:cubicBezTo>
                    <a:cubicBezTo>
                      <a:pt x="213160" y="1198621"/>
                      <a:pt x="206962" y="1179883"/>
                      <a:pt x="203242" y="1159895"/>
                    </a:cubicBezTo>
                    <a:cubicBezTo>
                      <a:pt x="198282" y="1141156"/>
                      <a:pt x="193322" y="1122418"/>
                      <a:pt x="179682" y="1107427"/>
                    </a:cubicBezTo>
                    <a:cubicBezTo>
                      <a:pt x="157364" y="1077445"/>
                      <a:pt x="146204" y="1047463"/>
                      <a:pt x="148684" y="1007487"/>
                    </a:cubicBezTo>
                    <a:cubicBezTo>
                      <a:pt x="151164" y="985001"/>
                      <a:pt x="143724" y="956269"/>
                      <a:pt x="127604" y="933782"/>
                    </a:cubicBezTo>
                    <a:cubicBezTo>
                      <a:pt x="87926" y="881314"/>
                      <a:pt x="110246" y="825098"/>
                      <a:pt x="125124" y="770132"/>
                    </a:cubicBezTo>
                    <a:cubicBezTo>
                      <a:pt x="128844" y="757639"/>
                      <a:pt x="135044" y="746396"/>
                      <a:pt x="131324" y="732654"/>
                    </a:cubicBezTo>
                    <a:cubicBezTo>
                      <a:pt x="125124" y="690180"/>
                      <a:pt x="156124" y="670192"/>
                      <a:pt x="182162" y="648955"/>
                    </a:cubicBezTo>
                    <a:cubicBezTo>
                      <a:pt x="187122" y="643958"/>
                      <a:pt x="193322" y="641460"/>
                      <a:pt x="198282" y="638961"/>
                    </a:cubicBezTo>
                    <a:cubicBezTo>
                      <a:pt x="247880" y="622721"/>
                      <a:pt x="286318" y="595238"/>
                      <a:pt x="308636" y="546517"/>
                    </a:cubicBezTo>
                    <a:cubicBezTo>
                      <a:pt x="348314" y="532776"/>
                      <a:pt x="380554" y="502794"/>
                      <a:pt x="425192" y="497797"/>
                    </a:cubicBezTo>
                    <a:close/>
                    <a:moveTo>
                      <a:pt x="4288083" y="415171"/>
                    </a:moveTo>
                    <a:cubicBezTo>
                      <a:pt x="4303386" y="412677"/>
                      <a:pt x="4320876" y="415483"/>
                      <a:pt x="4334618" y="424835"/>
                    </a:cubicBezTo>
                    <a:cubicBezTo>
                      <a:pt x="4352108" y="436057"/>
                      <a:pt x="4368348" y="447279"/>
                      <a:pt x="4388334" y="453514"/>
                    </a:cubicBezTo>
                    <a:cubicBezTo>
                      <a:pt x="4408322" y="460995"/>
                      <a:pt x="4414568" y="478452"/>
                      <a:pt x="4418316" y="498402"/>
                    </a:cubicBezTo>
                    <a:cubicBezTo>
                      <a:pt x="4420816" y="524587"/>
                      <a:pt x="4439554" y="533315"/>
                      <a:pt x="4460790" y="520846"/>
                    </a:cubicBezTo>
                    <a:cubicBezTo>
                      <a:pt x="4500766" y="497155"/>
                      <a:pt x="4541990" y="512118"/>
                      <a:pt x="4584464" y="512118"/>
                    </a:cubicBezTo>
                    <a:cubicBezTo>
                      <a:pt x="4598206" y="510871"/>
                      <a:pt x="4611948" y="518353"/>
                      <a:pt x="4624440" y="505884"/>
                    </a:cubicBezTo>
                    <a:cubicBezTo>
                      <a:pt x="4646926" y="524587"/>
                      <a:pt x="4668162" y="542044"/>
                      <a:pt x="4690648" y="559500"/>
                    </a:cubicBezTo>
                    <a:cubicBezTo>
                      <a:pt x="4648176" y="591920"/>
                      <a:pt x="4646926" y="596908"/>
                      <a:pt x="4660668" y="648031"/>
                    </a:cubicBezTo>
                    <a:cubicBezTo>
                      <a:pt x="4664416" y="662994"/>
                      <a:pt x="4669412" y="679204"/>
                      <a:pt x="4668162" y="692919"/>
                    </a:cubicBezTo>
                    <a:cubicBezTo>
                      <a:pt x="4664416" y="722845"/>
                      <a:pt x="4635682" y="717857"/>
                      <a:pt x="4616944" y="725339"/>
                    </a:cubicBezTo>
                    <a:cubicBezTo>
                      <a:pt x="4613196" y="726586"/>
                      <a:pt x="4608200" y="722845"/>
                      <a:pt x="4603202" y="722845"/>
                    </a:cubicBezTo>
                    <a:cubicBezTo>
                      <a:pt x="4590710" y="720351"/>
                      <a:pt x="4574470" y="710376"/>
                      <a:pt x="4566974" y="727833"/>
                    </a:cubicBezTo>
                    <a:cubicBezTo>
                      <a:pt x="4559480" y="745290"/>
                      <a:pt x="4583214" y="795166"/>
                      <a:pt x="4598206" y="797659"/>
                    </a:cubicBezTo>
                    <a:cubicBezTo>
                      <a:pt x="4601954" y="797659"/>
                      <a:pt x="4605702" y="795166"/>
                      <a:pt x="4609448" y="791425"/>
                    </a:cubicBezTo>
                    <a:cubicBezTo>
                      <a:pt x="4614446" y="787684"/>
                      <a:pt x="4618194" y="775215"/>
                      <a:pt x="4626938" y="785190"/>
                    </a:cubicBezTo>
                    <a:cubicBezTo>
                      <a:pt x="4633184" y="791425"/>
                      <a:pt x="4631936" y="803894"/>
                      <a:pt x="4626938" y="812622"/>
                    </a:cubicBezTo>
                    <a:cubicBezTo>
                      <a:pt x="4620692" y="821351"/>
                      <a:pt x="4613196" y="817610"/>
                      <a:pt x="4606950" y="811375"/>
                    </a:cubicBezTo>
                    <a:cubicBezTo>
                      <a:pt x="4598206" y="805141"/>
                      <a:pt x="4588212" y="805141"/>
                      <a:pt x="4578218" y="805141"/>
                    </a:cubicBezTo>
                    <a:cubicBezTo>
                      <a:pt x="4569474" y="805141"/>
                      <a:pt x="4558230" y="801400"/>
                      <a:pt x="4558230" y="791425"/>
                    </a:cubicBezTo>
                    <a:cubicBezTo>
                      <a:pt x="4558230" y="766487"/>
                      <a:pt x="4546988" y="761499"/>
                      <a:pt x="4524502" y="770227"/>
                    </a:cubicBezTo>
                    <a:cubicBezTo>
                      <a:pt x="4512008" y="775215"/>
                      <a:pt x="4503264" y="765240"/>
                      <a:pt x="4499516" y="754018"/>
                    </a:cubicBezTo>
                    <a:cubicBezTo>
                      <a:pt x="4497018" y="744042"/>
                      <a:pt x="4503264" y="732820"/>
                      <a:pt x="4515756" y="732820"/>
                    </a:cubicBezTo>
                    <a:cubicBezTo>
                      <a:pt x="4554482" y="732820"/>
                      <a:pt x="4544488" y="695413"/>
                      <a:pt x="4559480" y="675463"/>
                    </a:cubicBezTo>
                    <a:cubicBezTo>
                      <a:pt x="4566974" y="667981"/>
                      <a:pt x="4553234" y="667981"/>
                      <a:pt x="4544488" y="669228"/>
                    </a:cubicBezTo>
                    <a:cubicBezTo>
                      <a:pt x="4508262" y="676710"/>
                      <a:pt x="4473282" y="689179"/>
                      <a:pt x="4442052" y="714117"/>
                    </a:cubicBezTo>
                    <a:cubicBezTo>
                      <a:pt x="4437056" y="717857"/>
                      <a:pt x="4432058" y="721598"/>
                      <a:pt x="4432058" y="727833"/>
                    </a:cubicBezTo>
                    <a:cubicBezTo>
                      <a:pt x="4430808" y="745290"/>
                      <a:pt x="4422064" y="752771"/>
                      <a:pt x="4407074" y="752771"/>
                    </a:cubicBezTo>
                    <a:cubicBezTo>
                      <a:pt x="4398328" y="754018"/>
                      <a:pt x="4389584" y="755265"/>
                      <a:pt x="4387086" y="763993"/>
                    </a:cubicBezTo>
                    <a:cubicBezTo>
                      <a:pt x="4384588" y="773968"/>
                      <a:pt x="4395830" y="776462"/>
                      <a:pt x="4400828" y="780203"/>
                    </a:cubicBezTo>
                    <a:cubicBezTo>
                      <a:pt x="4434556" y="805141"/>
                      <a:pt x="4465788" y="828832"/>
                      <a:pt x="4504514" y="842548"/>
                    </a:cubicBezTo>
                    <a:cubicBezTo>
                      <a:pt x="4538242" y="856264"/>
                      <a:pt x="4541990" y="881202"/>
                      <a:pt x="4523252" y="911128"/>
                    </a:cubicBezTo>
                    <a:cubicBezTo>
                      <a:pt x="4510760" y="928585"/>
                      <a:pt x="4518254" y="944794"/>
                      <a:pt x="4528248" y="957263"/>
                    </a:cubicBezTo>
                    <a:cubicBezTo>
                      <a:pt x="4555732" y="990930"/>
                      <a:pt x="4558230" y="1030831"/>
                      <a:pt x="4563228" y="1070732"/>
                    </a:cubicBezTo>
                    <a:cubicBezTo>
                      <a:pt x="4566974" y="1096917"/>
                      <a:pt x="4555732" y="1119361"/>
                      <a:pt x="4539492" y="1136817"/>
                    </a:cubicBezTo>
                    <a:cubicBezTo>
                      <a:pt x="4520754" y="1155521"/>
                      <a:pt x="4518254" y="1172978"/>
                      <a:pt x="4533246" y="1195422"/>
                    </a:cubicBezTo>
                    <a:cubicBezTo>
                      <a:pt x="4558230" y="1236570"/>
                      <a:pt x="4556982" y="1237817"/>
                      <a:pt x="4522002" y="1272730"/>
                    </a:cubicBezTo>
                    <a:cubicBezTo>
                      <a:pt x="4490772" y="1305150"/>
                      <a:pt x="4479528" y="1362507"/>
                      <a:pt x="4498268" y="1401161"/>
                    </a:cubicBezTo>
                    <a:cubicBezTo>
                      <a:pt x="4504514" y="1413630"/>
                      <a:pt x="4514508" y="1416124"/>
                      <a:pt x="4525750" y="1412384"/>
                    </a:cubicBezTo>
                    <a:cubicBezTo>
                      <a:pt x="4544488" y="1404902"/>
                      <a:pt x="4563228" y="1408643"/>
                      <a:pt x="4581966" y="1407396"/>
                    </a:cubicBezTo>
                    <a:cubicBezTo>
                      <a:pt x="4603202" y="1404902"/>
                      <a:pt x="4618194" y="1413630"/>
                      <a:pt x="4628188" y="1431087"/>
                    </a:cubicBezTo>
                    <a:cubicBezTo>
                      <a:pt x="4639430" y="1451038"/>
                      <a:pt x="4651922" y="1457272"/>
                      <a:pt x="4674408" y="1448544"/>
                    </a:cubicBezTo>
                    <a:cubicBezTo>
                      <a:pt x="4685652" y="1444803"/>
                      <a:pt x="4704390" y="1441062"/>
                      <a:pt x="4705640" y="1459766"/>
                    </a:cubicBezTo>
                    <a:cubicBezTo>
                      <a:pt x="4708138" y="1474729"/>
                      <a:pt x="4694396" y="1487198"/>
                      <a:pt x="4680656" y="1484704"/>
                    </a:cubicBezTo>
                    <a:cubicBezTo>
                      <a:pt x="4624440" y="1475976"/>
                      <a:pt x="4616944" y="1528346"/>
                      <a:pt x="4589462" y="1555778"/>
                    </a:cubicBezTo>
                    <a:cubicBezTo>
                      <a:pt x="4566974" y="1578222"/>
                      <a:pt x="4564476" y="1611888"/>
                      <a:pt x="4566974" y="1643061"/>
                    </a:cubicBezTo>
                    <a:cubicBezTo>
                      <a:pt x="4568224" y="1666752"/>
                      <a:pt x="4594458" y="1671740"/>
                      <a:pt x="4611948" y="1681715"/>
                    </a:cubicBezTo>
                    <a:cubicBezTo>
                      <a:pt x="4623190" y="1689196"/>
                      <a:pt x="4638182" y="1690443"/>
                      <a:pt x="4654422" y="1696678"/>
                    </a:cubicBezTo>
                    <a:cubicBezTo>
                      <a:pt x="4636932" y="1671740"/>
                      <a:pt x="4643178" y="1653036"/>
                      <a:pt x="4661916" y="1636826"/>
                    </a:cubicBezTo>
                    <a:cubicBezTo>
                      <a:pt x="4668162" y="1631839"/>
                      <a:pt x="4675658" y="1630592"/>
                      <a:pt x="4681904" y="1636826"/>
                    </a:cubicBezTo>
                    <a:cubicBezTo>
                      <a:pt x="4688150" y="1641814"/>
                      <a:pt x="4688150" y="1648049"/>
                      <a:pt x="4684402" y="1654283"/>
                    </a:cubicBezTo>
                    <a:cubicBezTo>
                      <a:pt x="4674408" y="1672987"/>
                      <a:pt x="4670662" y="1692937"/>
                      <a:pt x="4681904" y="1714135"/>
                    </a:cubicBezTo>
                    <a:cubicBezTo>
                      <a:pt x="4685652" y="1724110"/>
                      <a:pt x="4686902" y="1737826"/>
                      <a:pt x="4674408" y="1746554"/>
                    </a:cubicBezTo>
                    <a:cubicBezTo>
                      <a:pt x="4661916" y="1755282"/>
                      <a:pt x="4650674" y="1747801"/>
                      <a:pt x="4641928" y="1739073"/>
                    </a:cubicBezTo>
                    <a:cubicBezTo>
                      <a:pt x="4626938" y="1721616"/>
                      <a:pt x="4609448" y="1715381"/>
                      <a:pt x="4586962" y="1717875"/>
                    </a:cubicBezTo>
                    <a:cubicBezTo>
                      <a:pt x="4580716" y="1717875"/>
                      <a:pt x="4571972" y="1715381"/>
                      <a:pt x="4568224" y="1711641"/>
                    </a:cubicBezTo>
                    <a:cubicBezTo>
                      <a:pt x="4551984" y="1694184"/>
                      <a:pt x="4534494" y="1699172"/>
                      <a:pt x="4513258" y="1704159"/>
                    </a:cubicBezTo>
                    <a:cubicBezTo>
                      <a:pt x="4482028" y="1714135"/>
                      <a:pt x="4450796" y="1720369"/>
                      <a:pt x="4453296" y="1767751"/>
                    </a:cubicBezTo>
                    <a:cubicBezTo>
                      <a:pt x="4454544" y="1788949"/>
                      <a:pt x="4443302" y="1816381"/>
                      <a:pt x="4410822" y="1817628"/>
                    </a:cubicBezTo>
                    <a:cubicBezTo>
                      <a:pt x="4395830" y="1822615"/>
                      <a:pt x="4380840" y="1820121"/>
                      <a:pt x="4367098" y="1810146"/>
                    </a:cubicBezTo>
                    <a:lnTo>
                      <a:pt x="4366296" y="1808607"/>
                    </a:lnTo>
                    <a:lnTo>
                      <a:pt x="4330314" y="1818043"/>
                    </a:lnTo>
                    <a:cubicBezTo>
                      <a:pt x="4288666" y="1830162"/>
                      <a:pt x="4252084" y="1848282"/>
                      <a:pt x="4239968" y="1900994"/>
                    </a:cubicBezTo>
                    <a:cubicBezTo>
                      <a:pt x="4237484" y="1908525"/>
                      <a:pt x="4231270" y="1913545"/>
                      <a:pt x="4221328" y="1912290"/>
                    </a:cubicBezTo>
                    <a:cubicBezTo>
                      <a:pt x="4211388" y="1911035"/>
                      <a:pt x="4205174" y="1903504"/>
                      <a:pt x="4202688" y="1895974"/>
                    </a:cubicBezTo>
                    <a:cubicBezTo>
                      <a:pt x="4200204" y="1885934"/>
                      <a:pt x="4201446" y="1875893"/>
                      <a:pt x="4198960" y="1865853"/>
                    </a:cubicBezTo>
                    <a:cubicBezTo>
                      <a:pt x="4197718" y="1859577"/>
                      <a:pt x="4195232" y="1850792"/>
                      <a:pt x="4186534" y="1848282"/>
                    </a:cubicBezTo>
                    <a:cubicBezTo>
                      <a:pt x="4176592" y="1847027"/>
                      <a:pt x="4172864" y="1853302"/>
                      <a:pt x="4167894" y="1859577"/>
                    </a:cubicBezTo>
                    <a:cubicBezTo>
                      <a:pt x="4146768" y="1888444"/>
                      <a:pt x="4143040" y="1887189"/>
                      <a:pt x="4128128" y="1857067"/>
                    </a:cubicBezTo>
                    <a:cubicBezTo>
                      <a:pt x="4113216" y="1826946"/>
                      <a:pt x="4094576" y="1823180"/>
                      <a:pt x="4069722" y="1843261"/>
                    </a:cubicBezTo>
                    <a:cubicBezTo>
                      <a:pt x="4063510" y="1847027"/>
                      <a:pt x="4058538" y="1850792"/>
                      <a:pt x="4051082" y="1853302"/>
                    </a:cubicBezTo>
                    <a:cubicBezTo>
                      <a:pt x="4002618" y="1868363"/>
                      <a:pt x="3998890" y="1872128"/>
                      <a:pt x="3995162" y="1931116"/>
                    </a:cubicBezTo>
                    <a:cubicBezTo>
                      <a:pt x="3986464" y="1911035"/>
                      <a:pt x="3974036" y="1900994"/>
                      <a:pt x="3957882" y="1909780"/>
                    </a:cubicBezTo>
                    <a:cubicBezTo>
                      <a:pt x="3930544" y="1927351"/>
                      <a:pt x="3906932" y="1918565"/>
                      <a:pt x="3884564" y="1902249"/>
                    </a:cubicBezTo>
                    <a:cubicBezTo>
                      <a:pt x="3867166" y="1892209"/>
                      <a:pt x="3859710" y="1888444"/>
                      <a:pt x="3837342" y="1903504"/>
                    </a:cubicBezTo>
                    <a:cubicBezTo>
                      <a:pt x="3811246" y="1919820"/>
                      <a:pt x="3808762" y="1924840"/>
                      <a:pt x="3822430" y="1947432"/>
                    </a:cubicBezTo>
                    <a:cubicBezTo>
                      <a:pt x="3826158" y="1953707"/>
                      <a:pt x="3819946" y="1959982"/>
                      <a:pt x="3812490" y="1959982"/>
                    </a:cubicBezTo>
                    <a:cubicBezTo>
                      <a:pt x="3802548" y="1959982"/>
                      <a:pt x="3798820" y="1953707"/>
                      <a:pt x="3798820" y="1943666"/>
                    </a:cubicBezTo>
                    <a:cubicBezTo>
                      <a:pt x="3798820" y="1926096"/>
                      <a:pt x="3797578" y="1909780"/>
                      <a:pt x="3788878" y="1892209"/>
                    </a:cubicBezTo>
                    <a:cubicBezTo>
                      <a:pt x="3780180" y="1875893"/>
                      <a:pt x="3768996" y="1867108"/>
                      <a:pt x="3752840" y="1863342"/>
                    </a:cubicBezTo>
                    <a:cubicBezTo>
                      <a:pt x="3740414" y="1860832"/>
                      <a:pt x="3730472" y="1857067"/>
                      <a:pt x="3720532" y="1864597"/>
                    </a:cubicBezTo>
                    <a:cubicBezTo>
                      <a:pt x="3708104" y="1874638"/>
                      <a:pt x="3720532" y="1882168"/>
                      <a:pt x="3723016" y="1889699"/>
                    </a:cubicBezTo>
                    <a:cubicBezTo>
                      <a:pt x="3726744" y="1895974"/>
                      <a:pt x="3726744" y="1904759"/>
                      <a:pt x="3720532" y="1907270"/>
                    </a:cubicBezTo>
                    <a:cubicBezTo>
                      <a:pt x="3709348" y="1912290"/>
                      <a:pt x="3709348" y="1902249"/>
                      <a:pt x="3706862" y="1894719"/>
                    </a:cubicBezTo>
                    <a:cubicBezTo>
                      <a:pt x="3698164" y="1872128"/>
                      <a:pt x="3682008" y="1875893"/>
                      <a:pt x="3673310" y="1889699"/>
                    </a:cubicBezTo>
                    <a:cubicBezTo>
                      <a:pt x="3658398" y="1913545"/>
                      <a:pt x="3645972" y="1904759"/>
                      <a:pt x="3631060" y="1893464"/>
                    </a:cubicBezTo>
                    <a:cubicBezTo>
                      <a:pt x="3623602" y="1888444"/>
                      <a:pt x="3617390" y="1882168"/>
                      <a:pt x="3612418" y="1874638"/>
                    </a:cubicBezTo>
                    <a:cubicBezTo>
                      <a:pt x="3597506" y="1854557"/>
                      <a:pt x="3583838" y="1844517"/>
                      <a:pt x="3562712" y="1867108"/>
                    </a:cubicBezTo>
                    <a:cubicBezTo>
                      <a:pt x="3554014" y="1877148"/>
                      <a:pt x="3540344" y="1873383"/>
                      <a:pt x="3527918" y="1873383"/>
                    </a:cubicBezTo>
                    <a:cubicBezTo>
                      <a:pt x="3544072" y="1859577"/>
                      <a:pt x="3567682" y="1854557"/>
                      <a:pt x="3582594" y="1838241"/>
                    </a:cubicBezTo>
                    <a:cubicBezTo>
                      <a:pt x="3590050" y="1829456"/>
                      <a:pt x="3602478" y="1833221"/>
                      <a:pt x="3609934" y="1844517"/>
                    </a:cubicBezTo>
                    <a:cubicBezTo>
                      <a:pt x="3622360" y="1863342"/>
                      <a:pt x="3637272" y="1859577"/>
                      <a:pt x="3655912" y="1853302"/>
                    </a:cubicBezTo>
                    <a:cubicBezTo>
                      <a:pt x="3693192" y="1840751"/>
                      <a:pt x="3732958" y="1833221"/>
                      <a:pt x="3771482" y="1849537"/>
                    </a:cubicBezTo>
                    <a:cubicBezTo>
                      <a:pt x="3785150" y="1855812"/>
                      <a:pt x="3798820" y="1854557"/>
                      <a:pt x="3811246" y="1844517"/>
                    </a:cubicBezTo>
                    <a:cubicBezTo>
                      <a:pt x="3833614" y="1825691"/>
                      <a:pt x="3858468" y="1829456"/>
                      <a:pt x="3877108" y="1853302"/>
                    </a:cubicBezTo>
                    <a:cubicBezTo>
                      <a:pt x="3884564" y="1862087"/>
                      <a:pt x="3889534" y="1875893"/>
                      <a:pt x="3904446" y="1872128"/>
                    </a:cubicBezTo>
                    <a:cubicBezTo>
                      <a:pt x="3919360" y="1868363"/>
                      <a:pt x="3921844" y="1852047"/>
                      <a:pt x="3921844" y="1842006"/>
                    </a:cubicBezTo>
                    <a:cubicBezTo>
                      <a:pt x="3920602" y="1796824"/>
                      <a:pt x="3957882" y="1793059"/>
                      <a:pt x="3983978" y="1776743"/>
                    </a:cubicBezTo>
                    <a:cubicBezTo>
                      <a:pt x="3992676" y="1771723"/>
                      <a:pt x="4002618" y="1774233"/>
                      <a:pt x="4007588" y="1783018"/>
                    </a:cubicBezTo>
                    <a:cubicBezTo>
                      <a:pt x="4021258" y="1805610"/>
                      <a:pt x="4039898" y="1806865"/>
                      <a:pt x="4062266" y="1800589"/>
                    </a:cubicBezTo>
                    <a:cubicBezTo>
                      <a:pt x="4068480" y="1799334"/>
                      <a:pt x="4077178" y="1799334"/>
                      <a:pt x="4082150" y="1801844"/>
                    </a:cubicBezTo>
                    <a:cubicBezTo>
                      <a:pt x="4119430" y="1818160"/>
                      <a:pt x="4146768" y="1814395"/>
                      <a:pt x="4162922" y="1771723"/>
                    </a:cubicBezTo>
                    <a:cubicBezTo>
                      <a:pt x="4166650" y="1760427"/>
                      <a:pt x="4176592" y="1757917"/>
                      <a:pt x="4187776" y="1764193"/>
                    </a:cubicBezTo>
                    <a:cubicBezTo>
                      <a:pt x="4197718" y="1769213"/>
                      <a:pt x="4210144" y="1774233"/>
                      <a:pt x="4205174" y="1788039"/>
                    </a:cubicBezTo>
                    <a:cubicBezTo>
                      <a:pt x="4195232" y="1815650"/>
                      <a:pt x="4220086" y="1838241"/>
                      <a:pt x="4215116" y="1864597"/>
                    </a:cubicBezTo>
                    <a:cubicBezTo>
                      <a:pt x="4213872" y="1869618"/>
                      <a:pt x="4217600" y="1874638"/>
                      <a:pt x="4223814" y="1877148"/>
                    </a:cubicBezTo>
                    <a:cubicBezTo>
                      <a:pt x="4231270" y="1878403"/>
                      <a:pt x="4232512" y="1873383"/>
                      <a:pt x="4236240" y="1868363"/>
                    </a:cubicBezTo>
                    <a:cubicBezTo>
                      <a:pt x="4252396" y="1853302"/>
                      <a:pt x="4253638" y="1830711"/>
                      <a:pt x="4264822" y="1813140"/>
                    </a:cubicBezTo>
                    <a:cubicBezTo>
                      <a:pt x="4282530" y="1785843"/>
                      <a:pt x="4303034" y="1773371"/>
                      <a:pt x="4330004" y="1774665"/>
                    </a:cubicBezTo>
                    <a:lnTo>
                      <a:pt x="4350844" y="1778827"/>
                    </a:lnTo>
                    <a:lnTo>
                      <a:pt x="4348828" y="1755595"/>
                    </a:lnTo>
                    <a:cubicBezTo>
                      <a:pt x="4347734" y="1748113"/>
                      <a:pt x="4345860" y="1740943"/>
                      <a:pt x="4342114" y="1734085"/>
                    </a:cubicBezTo>
                    <a:cubicBezTo>
                      <a:pt x="4325874" y="1699172"/>
                      <a:pt x="4302138" y="1694184"/>
                      <a:pt x="4280900" y="1725357"/>
                    </a:cubicBezTo>
                    <a:cubicBezTo>
                      <a:pt x="4267160" y="1744060"/>
                      <a:pt x="4255916" y="1750295"/>
                      <a:pt x="4237178" y="1734085"/>
                    </a:cubicBezTo>
                    <a:cubicBezTo>
                      <a:pt x="4228434" y="1726604"/>
                      <a:pt x="4215940" y="1726604"/>
                      <a:pt x="4205948" y="1726604"/>
                    </a:cubicBezTo>
                    <a:cubicBezTo>
                      <a:pt x="4180962" y="1729097"/>
                      <a:pt x="4154728" y="1735332"/>
                      <a:pt x="4132242" y="1717875"/>
                    </a:cubicBezTo>
                    <a:cubicBezTo>
                      <a:pt x="4130994" y="1716628"/>
                      <a:pt x="4127246" y="1715381"/>
                      <a:pt x="4125996" y="1716628"/>
                    </a:cubicBezTo>
                    <a:cubicBezTo>
                      <a:pt x="4081024" y="1747801"/>
                      <a:pt x="4041048" y="1695431"/>
                      <a:pt x="3996076" y="1707900"/>
                    </a:cubicBezTo>
                    <a:cubicBezTo>
                      <a:pt x="3957350" y="1717875"/>
                      <a:pt x="3918624" y="1687950"/>
                      <a:pt x="3881146" y="1704159"/>
                    </a:cubicBezTo>
                    <a:cubicBezTo>
                      <a:pt x="3848666" y="1663011"/>
                      <a:pt x="3839922" y="1610641"/>
                      <a:pt x="3822432" y="1562012"/>
                    </a:cubicBezTo>
                    <a:cubicBezTo>
                      <a:pt x="3816186" y="1543309"/>
                      <a:pt x="3829928" y="1518370"/>
                      <a:pt x="3843670" y="1499667"/>
                    </a:cubicBezTo>
                    <a:cubicBezTo>
                      <a:pt x="3871152" y="1464754"/>
                      <a:pt x="3873652" y="1419865"/>
                      <a:pt x="3898636" y="1382458"/>
                    </a:cubicBezTo>
                    <a:cubicBezTo>
                      <a:pt x="3906132" y="1369989"/>
                      <a:pt x="3881146" y="1335075"/>
                      <a:pt x="3866156" y="1335075"/>
                    </a:cubicBezTo>
                    <a:cubicBezTo>
                      <a:pt x="3852414" y="1335075"/>
                      <a:pt x="3851164" y="1341310"/>
                      <a:pt x="3856162" y="1355026"/>
                    </a:cubicBezTo>
                    <a:cubicBezTo>
                      <a:pt x="3871152" y="1393680"/>
                      <a:pt x="3858660" y="1427346"/>
                      <a:pt x="3823682" y="1444803"/>
                    </a:cubicBezTo>
                    <a:cubicBezTo>
                      <a:pt x="3814938" y="1451038"/>
                      <a:pt x="3804944" y="1454778"/>
                      <a:pt x="3796198" y="1447297"/>
                    </a:cubicBezTo>
                    <a:cubicBezTo>
                      <a:pt x="3786204" y="1438569"/>
                      <a:pt x="3779958" y="1426099"/>
                      <a:pt x="3784956" y="1414877"/>
                    </a:cubicBezTo>
                    <a:cubicBezTo>
                      <a:pt x="3793700" y="1398668"/>
                      <a:pt x="3797448" y="1373729"/>
                      <a:pt x="3827430" y="1383705"/>
                    </a:cubicBezTo>
                    <a:cubicBezTo>
                      <a:pt x="3841172" y="1388692"/>
                      <a:pt x="3841172" y="1379964"/>
                      <a:pt x="3838672" y="1368742"/>
                    </a:cubicBezTo>
                    <a:cubicBezTo>
                      <a:pt x="3832426" y="1340063"/>
                      <a:pt x="3807442" y="1340063"/>
                      <a:pt x="3784956" y="1335075"/>
                    </a:cubicBezTo>
                    <a:cubicBezTo>
                      <a:pt x="3774962" y="1332582"/>
                      <a:pt x="3758722" y="1336322"/>
                      <a:pt x="3758722" y="1322606"/>
                    </a:cubicBezTo>
                    <a:cubicBezTo>
                      <a:pt x="3759970" y="1307643"/>
                      <a:pt x="3776212" y="1307643"/>
                      <a:pt x="3788704" y="1307643"/>
                    </a:cubicBezTo>
                    <a:cubicBezTo>
                      <a:pt x="3816186" y="1307643"/>
                      <a:pt x="3843670" y="1307643"/>
                      <a:pt x="3872402" y="1320113"/>
                    </a:cubicBezTo>
                    <a:cubicBezTo>
                      <a:pt x="3943608" y="1350038"/>
                      <a:pt x="3991080" y="1325100"/>
                      <a:pt x="4019812" y="1250286"/>
                    </a:cubicBezTo>
                    <a:cubicBezTo>
                      <a:pt x="4022310" y="1242804"/>
                      <a:pt x="4022310" y="1232829"/>
                      <a:pt x="4031054" y="1231582"/>
                    </a:cubicBezTo>
                    <a:cubicBezTo>
                      <a:pt x="4042298" y="1230335"/>
                      <a:pt x="4037300" y="1242804"/>
                      <a:pt x="4041048" y="1249039"/>
                    </a:cubicBezTo>
                    <a:cubicBezTo>
                      <a:pt x="4062286" y="1281459"/>
                      <a:pt x="4081024" y="1313878"/>
                      <a:pt x="4073528" y="1355026"/>
                    </a:cubicBezTo>
                    <a:cubicBezTo>
                      <a:pt x="4072280" y="1366248"/>
                      <a:pt x="4081024" y="1376223"/>
                      <a:pt x="4092266" y="1372483"/>
                    </a:cubicBezTo>
                    <a:cubicBezTo>
                      <a:pt x="4108506" y="1367495"/>
                      <a:pt x="4128494" y="1371236"/>
                      <a:pt x="4137240" y="1355026"/>
                    </a:cubicBezTo>
                    <a:cubicBezTo>
                      <a:pt x="4143486" y="1342557"/>
                      <a:pt x="4130994" y="1332582"/>
                      <a:pt x="4121000" y="1328841"/>
                    </a:cubicBezTo>
                    <a:cubicBezTo>
                      <a:pt x="4089768" y="1320113"/>
                      <a:pt x="4101012" y="1307643"/>
                      <a:pt x="4118500" y="1295174"/>
                    </a:cubicBezTo>
                    <a:cubicBezTo>
                      <a:pt x="4129744" y="1287693"/>
                      <a:pt x="4143486" y="1281459"/>
                      <a:pt x="4137240" y="1264002"/>
                    </a:cubicBezTo>
                    <a:cubicBezTo>
                      <a:pt x="4130994" y="1246545"/>
                      <a:pt x="4119750" y="1234076"/>
                      <a:pt x="4098514" y="1235323"/>
                    </a:cubicBezTo>
                    <a:cubicBezTo>
                      <a:pt x="4078526" y="1235323"/>
                      <a:pt x="4083522" y="1232829"/>
                      <a:pt x="4084772" y="1211632"/>
                    </a:cubicBezTo>
                    <a:cubicBezTo>
                      <a:pt x="4086020" y="1163002"/>
                      <a:pt x="4140986" y="1138065"/>
                      <a:pt x="4129744" y="1086941"/>
                    </a:cubicBezTo>
                    <a:cubicBezTo>
                      <a:pt x="4127246" y="1069485"/>
                      <a:pt x="4152230" y="1063250"/>
                      <a:pt x="4168470" y="1063250"/>
                    </a:cubicBezTo>
                    <a:cubicBezTo>
                      <a:pt x="4200950" y="1063250"/>
                      <a:pt x="4230932" y="1054522"/>
                      <a:pt x="4258414" y="1037065"/>
                    </a:cubicBezTo>
                    <a:cubicBezTo>
                      <a:pt x="4277154" y="1025843"/>
                      <a:pt x="4289646" y="1037065"/>
                      <a:pt x="4300888" y="1049534"/>
                    </a:cubicBezTo>
                    <a:cubicBezTo>
                      <a:pt x="4320876" y="1070732"/>
                      <a:pt x="4340864" y="1085694"/>
                      <a:pt x="4364600" y="1054522"/>
                    </a:cubicBezTo>
                    <a:cubicBezTo>
                      <a:pt x="4365848" y="1053275"/>
                      <a:pt x="4368348" y="1050781"/>
                      <a:pt x="4369596" y="1050781"/>
                    </a:cubicBezTo>
                    <a:cubicBezTo>
                      <a:pt x="4419566" y="1048287"/>
                      <a:pt x="4409572" y="1015868"/>
                      <a:pt x="4404574" y="984695"/>
                    </a:cubicBezTo>
                    <a:cubicBezTo>
                      <a:pt x="4403326" y="969732"/>
                      <a:pt x="4400828" y="958510"/>
                      <a:pt x="4383338" y="956016"/>
                    </a:cubicBezTo>
                    <a:cubicBezTo>
                      <a:pt x="4380840" y="956016"/>
                      <a:pt x="4379590" y="954769"/>
                      <a:pt x="4377092" y="953522"/>
                    </a:cubicBezTo>
                    <a:cubicBezTo>
                      <a:pt x="4358354" y="944794"/>
                      <a:pt x="4358354" y="926091"/>
                      <a:pt x="4358354" y="908634"/>
                    </a:cubicBezTo>
                    <a:cubicBezTo>
                      <a:pt x="4358354" y="899906"/>
                      <a:pt x="4359602" y="893671"/>
                      <a:pt x="4369596" y="891177"/>
                    </a:cubicBezTo>
                    <a:cubicBezTo>
                      <a:pt x="4389584" y="886190"/>
                      <a:pt x="4390834" y="907387"/>
                      <a:pt x="4402076" y="917362"/>
                    </a:cubicBezTo>
                    <a:cubicBezTo>
                      <a:pt x="4412070" y="896165"/>
                      <a:pt x="4420816" y="877461"/>
                      <a:pt x="4432058" y="861251"/>
                    </a:cubicBezTo>
                    <a:cubicBezTo>
                      <a:pt x="4440802" y="846289"/>
                      <a:pt x="4414568" y="812622"/>
                      <a:pt x="4384588" y="805141"/>
                    </a:cubicBezTo>
                    <a:cubicBezTo>
                      <a:pt x="4329622" y="791425"/>
                      <a:pt x="4279652" y="763993"/>
                      <a:pt x="4229682" y="739055"/>
                    </a:cubicBezTo>
                    <a:cubicBezTo>
                      <a:pt x="4212194" y="729080"/>
                      <a:pt x="4199700" y="717857"/>
                      <a:pt x="4192206" y="699154"/>
                    </a:cubicBezTo>
                    <a:cubicBezTo>
                      <a:pt x="4185960" y="682944"/>
                      <a:pt x="4175966" y="669228"/>
                      <a:pt x="4165972" y="654265"/>
                    </a:cubicBezTo>
                    <a:cubicBezTo>
                      <a:pt x="4152230" y="636809"/>
                      <a:pt x="4144734" y="611870"/>
                      <a:pt x="4159726" y="589426"/>
                    </a:cubicBezTo>
                    <a:cubicBezTo>
                      <a:pt x="4174716" y="568229"/>
                      <a:pt x="4193454" y="553266"/>
                      <a:pt x="4223436" y="565735"/>
                    </a:cubicBezTo>
                    <a:cubicBezTo>
                      <a:pt x="4240926" y="571969"/>
                      <a:pt x="4255916" y="565735"/>
                      <a:pt x="4264660" y="548278"/>
                    </a:cubicBezTo>
                    <a:cubicBezTo>
                      <a:pt x="4272156" y="532069"/>
                      <a:pt x="4275904" y="515859"/>
                      <a:pt x="4297140" y="509624"/>
                    </a:cubicBezTo>
                    <a:cubicBezTo>
                      <a:pt x="4308384" y="505884"/>
                      <a:pt x="4300888" y="493414"/>
                      <a:pt x="4292144" y="490921"/>
                    </a:cubicBezTo>
                    <a:cubicBezTo>
                      <a:pt x="4259664" y="487180"/>
                      <a:pt x="4243424" y="469724"/>
                      <a:pt x="4254668" y="437304"/>
                    </a:cubicBezTo>
                    <a:cubicBezTo>
                      <a:pt x="4259664" y="425458"/>
                      <a:pt x="4272780" y="417665"/>
                      <a:pt x="4288083" y="415171"/>
                    </a:cubicBezTo>
                    <a:close/>
                    <a:moveTo>
                      <a:pt x="2084839" y="414244"/>
                    </a:moveTo>
                    <a:cubicBezTo>
                      <a:pt x="2078917" y="414711"/>
                      <a:pt x="2073618" y="418136"/>
                      <a:pt x="2069878" y="426854"/>
                    </a:cubicBezTo>
                    <a:cubicBezTo>
                      <a:pt x="2064892" y="439308"/>
                      <a:pt x="2063644" y="454253"/>
                      <a:pt x="2081098" y="461726"/>
                    </a:cubicBezTo>
                    <a:cubicBezTo>
                      <a:pt x="2087332" y="465462"/>
                      <a:pt x="2093566" y="465462"/>
                      <a:pt x="2099800" y="467952"/>
                    </a:cubicBezTo>
                    <a:cubicBezTo>
                      <a:pt x="2113514" y="472934"/>
                      <a:pt x="2122240" y="481652"/>
                      <a:pt x="2123488" y="496596"/>
                    </a:cubicBezTo>
                    <a:cubicBezTo>
                      <a:pt x="2123488" y="511541"/>
                      <a:pt x="2113514" y="517768"/>
                      <a:pt x="2102292" y="522750"/>
                    </a:cubicBezTo>
                    <a:cubicBezTo>
                      <a:pt x="2084838" y="530222"/>
                      <a:pt x="2068632" y="538940"/>
                      <a:pt x="2059904" y="557621"/>
                    </a:cubicBezTo>
                    <a:cubicBezTo>
                      <a:pt x="2053670" y="570075"/>
                      <a:pt x="2041204" y="571320"/>
                      <a:pt x="2028736" y="575056"/>
                    </a:cubicBezTo>
                    <a:cubicBezTo>
                      <a:pt x="2012530" y="581283"/>
                      <a:pt x="2007542" y="596228"/>
                      <a:pt x="2013776" y="609927"/>
                    </a:cubicBezTo>
                    <a:cubicBezTo>
                      <a:pt x="2020010" y="624872"/>
                      <a:pt x="2032476" y="613664"/>
                      <a:pt x="2041204" y="609927"/>
                    </a:cubicBezTo>
                    <a:cubicBezTo>
                      <a:pt x="2074866" y="596228"/>
                      <a:pt x="2108526" y="582529"/>
                      <a:pt x="2129720" y="550148"/>
                    </a:cubicBezTo>
                    <a:cubicBezTo>
                      <a:pt x="2140942" y="532713"/>
                      <a:pt x="2160888" y="530222"/>
                      <a:pt x="2180836" y="532713"/>
                    </a:cubicBezTo>
                    <a:cubicBezTo>
                      <a:pt x="2230704" y="540185"/>
                      <a:pt x="2230704" y="540185"/>
                      <a:pt x="2248158" y="492860"/>
                    </a:cubicBezTo>
                    <a:lnTo>
                      <a:pt x="2249110" y="493305"/>
                    </a:lnTo>
                    <a:lnTo>
                      <a:pt x="2243006" y="479854"/>
                    </a:lnTo>
                    <a:lnTo>
                      <a:pt x="2242376" y="479171"/>
                    </a:lnTo>
                    <a:lnTo>
                      <a:pt x="2196420" y="479317"/>
                    </a:lnTo>
                    <a:cubicBezTo>
                      <a:pt x="2180212" y="476670"/>
                      <a:pt x="2164004" y="472934"/>
                      <a:pt x="2147174" y="472934"/>
                    </a:cubicBezTo>
                    <a:cubicBezTo>
                      <a:pt x="2134708" y="472934"/>
                      <a:pt x="2127228" y="461726"/>
                      <a:pt x="2123488" y="448026"/>
                    </a:cubicBezTo>
                    <a:cubicBezTo>
                      <a:pt x="2119746" y="436817"/>
                      <a:pt x="2114760" y="426854"/>
                      <a:pt x="2103540" y="419382"/>
                    </a:cubicBezTo>
                    <a:cubicBezTo>
                      <a:pt x="2097306" y="416268"/>
                      <a:pt x="2090761" y="413777"/>
                      <a:pt x="2084839" y="414244"/>
                    </a:cubicBezTo>
                    <a:close/>
                    <a:moveTo>
                      <a:pt x="2012692" y="282969"/>
                    </a:moveTo>
                    <a:cubicBezTo>
                      <a:pt x="2020001" y="284527"/>
                      <a:pt x="2024666" y="291692"/>
                      <a:pt x="2026532" y="309137"/>
                    </a:cubicBezTo>
                    <a:cubicBezTo>
                      <a:pt x="2026532" y="316613"/>
                      <a:pt x="2029020" y="329074"/>
                      <a:pt x="2041462" y="321598"/>
                    </a:cubicBezTo>
                    <a:cubicBezTo>
                      <a:pt x="2053902" y="311629"/>
                      <a:pt x="2062612" y="317859"/>
                      <a:pt x="2073808" y="324090"/>
                    </a:cubicBezTo>
                    <a:cubicBezTo>
                      <a:pt x="2091226" y="334059"/>
                      <a:pt x="2108644" y="319105"/>
                      <a:pt x="2124816" y="322844"/>
                    </a:cubicBezTo>
                    <a:cubicBezTo>
                      <a:pt x="2149698" y="329074"/>
                      <a:pt x="2165872" y="336551"/>
                      <a:pt x="2180800" y="304152"/>
                    </a:cubicBezTo>
                    <a:cubicBezTo>
                      <a:pt x="2190754" y="282969"/>
                      <a:pt x="2243006" y="282969"/>
                      <a:pt x="2262912" y="299168"/>
                    </a:cubicBezTo>
                    <a:cubicBezTo>
                      <a:pt x="2270376" y="302906"/>
                      <a:pt x="2275352" y="309137"/>
                      <a:pt x="2284062" y="306644"/>
                    </a:cubicBezTo>
                    <a:cubicBezTo>
                      <a:pt x="2311432" y="296677"/>
                      <a:pt x="2327604" y="312875"/>
                      <a:pt x="2347510" y="329074"/>
                    </a:cubicBezTo>
                    <a:cubicBezTo>
                      <a:pt x="2361196" y="340289"/>
                      <a:pt x="2374880" y="352750"/>
                      <a:pt x="2388566" y="363966"/>
                    </a:cubicBezTo>
                    <a:cubicBezTo>
                      <a:pt x="2402250" y="373935"/>
                      <a:pt x="2419668" y="380165"/>
                      <a:pt x="2435840" y="363966"/>
                    </a:cubicBezTo>
                    <a:cubicBezTo>
                      <a:pt x="2449526" y="349012"/>
                      <a:pt x="2465700" y="346520"/>
                      <a:pt x="2485604" y="356488"/>
                    </a:cubicBezTo>
                    <a:cubicBezTo>
                      <a:pt x="2515464" y="367703"/>
                      <a:pt x="2549054" y="371443"/>
                      <a:pt x="2575180" y="393873"/>
                    </a:cubicBezTo>
                    <a:cubicBezTo>
                      <a:pt x="2583888" y="401349"/>
                      <a:pt x="2592598" y="407580"/>
                      <a:pt x="2592598" y="420041"/>
                    </a:cubicBezTo>
                    <a:cubicBezTo>
                      <a:pt x="2583888" y="448701"/>
                      <a:pt x="2575180" y="476115"/>
                      <a:pt x="2568960" y="504776"/>
                    </a:cubicBezTo>
                    <a:cubicBezTo>
                      <a:pt x="2563984" y="523467"/>
                      <a:pt x="2561494" y="543405"/>
                      <a:pt x="2583888" y="555866"/>
                    </a:cubicBezTo>
                    <a:cubicBezTo>
                      <a:pt x="2601306" y="565835"/>
                      <a:pt x="2611258" y="562096"/>
                      <a:pt x="2619968" y="545897"/>
                    </a:cubicBezTo>
                    <a:lnTo>
                      <a:pt x="2619968" y="573311"/>
                    </a:lnTo>
                    <a:lnTo>
                      <a:pt x="2615590" y="580534"/>
                    </a:lnTo>
                    <a:lnTo>
                      <a:pt x="2619872" y="576478"/>
                    </a:lnTo>
                    <a:cubicBezTo>
                      <a:pt x="2625414" y="586487"/>
                      <a:pt x="2627570" y="594436"/>
                      <a:pt x="2624798" y="598999"/>
                    </a:cubicBezTo>
                    <a:cubicBezTo>
                      <a:pt x="2622028" y="603562"/>
                      <a:pt x="2614330" y="604739"/>
                      <a:pt x="2600166" y="601206"/>
                    </a:cubicBezTo>
                    <a:cubicBezTo>
                      <a:pt x="2586616" y="598851"/>
                      <a:pt x="2571838" y="605917"/>
                      <a:pt x="2560752" y="594141"/>
                    </a:cubicBezTo>
                    <a:lnTo>
                      <a:pt x="2573330" y="593798"/>
                    </a:lnTo>
                    <a:lnTo>
                      <a:pt x="2560250" y="592003"/>
                    </a:lnTo>
                    <a:lnTo>
                      <a:pt x="2556720" y="592003"/>
                    </a:lnTo>
                    <a:lnTo>
                      <a:pt x="2547214" y="603545"/>
                    </a:lnTo>
                    <a:cubicBezTo>
                      <a:pt x="2542696" y="605568"/>
                      <a:pt x="2537396" y="606191"/>
                      <a:pt x="2532410" y="607437"/>
                    </a:cubicBezTo>
                    <a:lnTo>
                      <a:pt x="2523750" y="607563"/>
                    </a:lnTo>
                    <a:lnTo>
                      <a:pt x="2520066" y="613519"/>
                    </a:lnTo>
                    <a:cubicBezTo>
                      <a:pt x="2517296" y="615343"/>
                      <a:pt x="2514018" y="615772"/>
                      <a:pt x="2510522" y="615629"/>
                    </a:cubicBezTo>
                    <a:lnTo>
                      <a:pt x="2497284" y="614918"/>
                    </a:lnTo>
                    <a:lnTo>
                      <a:pt x="2492514" y="617400"/>
                    </a:lnTo>
                    <a:cubicBezTo>
                      <a:pt x="2476308" y="629854"/>
                      <a:pt x="2468826" y="648535"/>
                      <a:pt x="2458854" y="665970"/>
                    </a:cubicBezTo>
                    <a:cubicBezTo>
                      <a:pt x="2452620" y="679669"/>
                      <a:pt x="2443892" y="692123"/>
                      <a:pt x="2427686" y="697105"/>
                    </a:cubicBezTo>
                    <a:cubicBezTo>
                      <a:pt x="2408984" y="703332"/>
                      <a:pt x="2394024" y="704577"/>
                      <a:pt x="2386544" y="680915"/>
                    </a:cubicBezTo>
                    <a:cubicBezTo>
                      <a:pt x="2372830" y="644798"/>
                      <a:pt x="2336676" y="648535"/>
                      <a:pt x="2309248" y="642308"/>
                    </a:cubicBezTo>
                    <a:cubicBezTo>
                      <a:pt x="2284314" y="636081"/>
                      <a:pt x="2270600" y="659743"/>
                      <a:pt x="2261872" y="679669"/>
                    </a:cubicBezTo>
                    <a:cubicBezTo>
                      <a:pt x="2248158" y="705823"/>
                      <a:pt x="2234444" y="729485"/>
                      <a:pt x="2204524" y="739448"/>
                    </a:cubicBezTo>
                    <a:lnTo>
                      <a:pt x="2201610" y="739732"/>
                    </a:lnTo>
                    <a:lnTo>
                      <a:pt x="2170184" y="768803"/>
                    </a:lnTo>
                    <a:cubicBezTo>
                      <a:pt x="2162148" y="779147"/>
                      <a:pt x="2151328" y="782703"/>
                      <a:pt x="2139738" y="784158"/>
                    </a:cubicBezTo>
                    <a:lnTo>
                      <a:pt x="2108074" y="786637"/>
                    </a:lnTo>
                    <a:lnTo>
                      <a:pt x="2104786" y="788019"/>
                    </a:lnTo>
                    <a:cubicBezTo>
                      <a:pt x="2078606" y="789264"/>
                      <a:pt x="2058658" y="807945"/>
                      <a:pt x="2033724" y="812927"/>
                    </a:cubicBezTo>
                    <a:cubicBezTo>
                      <a:pt x="2016270" y="806700"/>
                      <a:pt x="1998816" y="802963"/>
                      <a:pt x="1981362" y="810436"/>
                    </a:cubicBezTo>
                    <a:cubicBezTo>
                      <a:pt x="1956428" y="812927"/>
                      <a:pt x="1940220" y="802963"/>
                      <a:pt x="1931492" y="779301"/>
                    </a:cubicBezTo>
                    <a:cubicBezTo>
                      <a:pt x="1925260" y="759375"/>
                      <a:pt x="1921520" y="738203"/>
                      <a:pt x="1929000" y="718277"/>
                    </a:cubicBezTo>
                    <a:cubicBezTo>
                      <a:pt x="1932740" y="711427"/>
                      <a:pt x="1934298" y="704577"/>
                      <a:pt x="1934766" y="697728"/>
                    </a:cubicBezTo>
                    <a:lnTo>
                      <a:pt x="1934114" y="680561"/>
                    </a:lnTo>
                    <a:lnTo>
                      <a:pt x="1913140" y="674762"/>
                    </a:lnTo>
                    <a:cubicBezTo>
                      <a:pt x="1884890" y="667630"/>
                      <a:pt x="1856818" y="665273"/>
                      <a:pt x="1831552" y="692620"/>
                    </a:cubicBezTo>
                    <a:cubicBezTo>
                      <a:pt x="1827808" y="696392"/>
                      <a:pt x="1815332" y="697649"/>
                      <a:pt x="1810342" y="693877"/>
                    </a:cubicBezTo>
                    <a:cubicBezTo>
                      <a:pt x="1790378" y="686333"/>
                      <a:pt x="1781644" y="692620"/>
                      <a:pt x="1775406" y="711480"/>
                    </a:cubicBezTo>
                    <a:cubicBezTo>
                      <a:pt x="1770414" y="729083"/>
                      <a:pt x="1757938" y="724053"/>
                      <a:pt x="1752948" y="712737"/>
                    </a:cubicBezTo>
                    <a:cubicBezTo>
                      <a:pt x="1739222" y="688848"/>
                      <a:pt x="1704286" y="682561"/>
                      <a:pt x="1705534" y="649870"/>
                    </a:cubicBezTo>
                    <a:cubicBezTo>
                      <a:pt x="1705534" y="644841"/>
                      <a:pt x="1698048" y="636039"/>
                      <a:pt x="1694306" y="639811"/>
                    </a:cubicBezTo>
                    <a:cubicBezTo>
                      <a:pt x="1673094" y="671245"/>
                      <a:pt x="1645646" y="641068"/>
                      <a:pt x="1621938" y="649870"/>
                    </a:cubicBezTo>
                    <a:cubicBezTo>
                      <a:pt x="1613516" y="651756"/>
                      <a:pt x="1602990" y="650813"/>
                      <a:pt x="1601936" y="658180"/>
                    </a:cubicBezTo>
                    <a:lnTo>
                      <a:pt x="1602340" y="659861"/>
                    </a:lnTo>
                    <a:lnTo>
                      <a:pt x="1603606" y="659743"/>
                    </a:lnTo>
                    <a:cubicBezTo>
                      <a:pt x="1609840" y="662234"/>
                      <a:pt x="1613580" y="667215"/>
                      <a:pt x="1614828" y="674688"/>
                    </a:cubicBezTo>
                    <a:cubicBezTo>
                      <a:pt x="1602360" y="731976"/>
                      <a:pt x="1652228" y="736958"/>
                      <a:pt x="1684644" y="754393"/>
                    </a:cubicBezTo>
                    <a:cubicBezTo>
                      <a:pt x="1733266" y="755638"/>
                      <a:pt x="1778148" y="780546"/>
                      <a:pt x="1826768" y="783037"/>
                    </a:cubicBezTo>
                    <a:cubicBezTo>
                      <a:pt x="1831756" y="783037"/>
                      <a:pt x="1839236" y="785528"/>
                      <a:pt x="1840482" y="790510"/>
                    </a:cubicBezTo>
                    <a:cubicBezTo>
                      <a:pt x="1854196" y="819154"/>
                      <a:pt x="1880378" y="820399"/>
                      <a:pt x="1907806" y="824135"/>
                    </a:cubicBezTo>
                    <a:cubicBezTo>
                      <a:pt x="1925260" y="829117"/>
                      <a:pt x="1942714" y="835344"/>
                      <a:pt x="1958920" y="845307"/>
                    </a:cubicBezTo>
                    <a:cubicBezTo>
                      <a:pt x="1992582" y="867724"/>
                      <a:pt x="2026244" y="888896"/>
                      <a:pt x="2066138" y="893877"/>
                    </a:cubicBezTo>
                    <a:cubicBezTo>
                      <a:pt x="2081098" y="896368"/>
                      <a:pt x="2096060" y="901350"/>
                      <a:pt x="2099800" y="917540"/>
                    </a:cubicBezTo>
                    <a:cubicBezTo>
                      <a:pt x="2103540" y="936221"/>
                      <a:pt x="2084838" y="939957"/>
                      <a:pt x="2074866" y="947429"/>
                    </a:cubicBezTo>
                    <a:cubicBezTo>
                      <a:pt x="2059904" y="959883"/>
                      <a:pt x="2041204" y="966110"/>
                      <a:pt x="2026244" y="977319"/>
                    </a:cubicBezTo>
                    <a:cubicBezTo>
                      <a:pt x="2024996" y="979809"/>
                      <a:pt x="2022504" y="981055"/>
                      <a:pt x="2021256" y="981055"/>
                    </a:cubicBezTo>
                    <a:cubicBezTo>
                      <a:pt x="1992582" y="976073"/>
                      <a:pt x="1965154" y="964865"/>
                      <a:pt x="1935234" y="968601"/>
                    </a:cubicBezTo>
                    <a:cubicBezTo>
                      <a:pt x="1924012" y="969846"/>
                      <a:pt x="1927752" y="952411"/>
                      <a:pt x="1935234" y="942448"/>
                    </a:cubicBezTo>
                    <a:cubicBezTo>
                      <a:pt x="1958920" y="912558"/>
                      <a:pt x="1950194" y="882669"/>
                      <a:pt x="1915286" y="873951"/>
                    </a:cubicBezTo>
                    <a:cubicBezTo>
                      <a:pt x="1897832" y="868969"/>
                      <a:pt x="1885364" y="860252"/>
                      <a:pt x="1869158" y="854025"/>
                    </a:cubicBezTo>
                    <a:cubicBezTo>
                      <a:pt x="1860430" y="851534"/>
                      <a:pt x="1849210" y="851534"/>
                      <a:pt x="1855444" y="866479"/>
                    </a:cubicBezTo>
                    <a:cubicBezTo>
                      <a:pt x="1862924" y="881423"/>
                      <a:pt x="1866664" y="903840"/>
                      <a:pt x="1882872" y="910068"/>
                    </a:cubicBezTo>
                    <a:cubicBezTo>
                      <a:pt x="1922766" y="923767"/>
                      <a:pt x="1915286" y="961129"/>
                      <a:pt x="1926506" y="989773"/>
                    </a:cubicBezTo>
                    <a:cubicBezTo>
                      <a:pt x="1935234" y="1012190"/>
                      <a:pt x="1922766" y="1029625"/>
                      <a:pt x="1897832" y="1030871"/>
                    </a:cubicBezTo>
                    <a:cubicBezTo>
                      <a:pt x="1864170" y="1030871"/>
                      <a:pt x="1849210" y="1043325"/>
                      <a:pt x="1842976" y="1079441"/>
                    </a:cubicBezTo>
                    <a:cubicBezTo>
                      <a:pt x="1835496" y="1131748"/>
                      <a:pt x="1820536" y="1185300"/>
                      <a:pt x="1808068" y="1236361"/>
                    </a:cubicBezTo>
                    <a:cubicBezTo>
                      <a:pt x="1798094" y="1274968"/>
                      <a:pt x="1764434" y="1291158"/>
                      <a:pt x="1732018" y="1302367"/>
                    </a:cubicBezTo>
                    <a:cubicBezTo>
                      <a:pt x="1699604" y="1313575"/>
                      <a:pt x="1665942" y="1321048"/>
                      <a:pt x="1632282" y="1328520"/>
                    </a:cubicBezTo>
                    <a:cubicBezTo>
                      <a:pt x="1607348" y="1334747"/>
                      <a:pt x="1588646" y="1326029"/>
                      <a:pt x="1572440" y="1304857"/>
                    </a:cubicBezTo>
                    <a:cubicBezTo>
                      <a:pt x="1540024" y="1261269"/>
                      <a:pt x="1511350" y="1215189"/>
                      <a:pt x="1501376" y="1160392"/>
                    </a:cubicBezTo>
                    <a:cubicBezTo>
                      <a:pt x="1498882" y="1150429"/>
                      <a:pt x="1497636" y="1150429"/>
                      <a:pt x="1480182" y="1144202"/>
                    </a:cubicBezTo>
                    <a:cubicBezTo>
                      <a:pt x="1488910" y="1150429"/>
                      <a:pt x="1498882" y="1155410"/>
                      <a:pt x="1502624" y="1167864"/>
                    </a:cubicBezTo>
                    <a:cubicBezTo>
                      <a:pt x="1507610" y="1180318"/>
                      <a:pt x="1503870" y="1191527"/>
                      <a:pt x="1496390" y="1201490"/>
                    </a:cubicBezTo>
                    <a:cubicBezTo>
                      <a:pt x="1490156" y="1208962"/>
                      <a:pt x="1486416" y="1218925"/>
                      <a:pt x="1491402" y="1228888"/>
                    </a:cubicBezTo>
                    <a:cubicBezTo>
                      <a:pt x="1502624" y="1255042"/>
                      <a:pt x="1486416" y="1282440"/>
                      <a:pt x="1497636" y="1309839"/>
                    </a:cubicBezTo>
                    <a:cubicBezTo>
                      <a:pt x="1503870" y="1326029"/>
                      <a:pt x="1485170" y="1337238"/>
                      <a:pt x="1468962" y="1337238"/>
                    </a:cubicBezTo>
                    <a:cubicBezTo>
                      <a:pt x="1457742" y="1338483"/>
                      <a:pt x="1447768" y="1338483"/>
                      <a:pt x="1440288" y="1349692"/>
                    </a:cubicBezTo>
                    <a:cubicBezTo>
                      <a:pt x="1430314" y="1364636"/>
                      <a:pt x="1419094" y="1377090"/>
                      <a:pt x="1446520" y="1384563"/>
                    </a:cubicBezTo>
                    <a:cubicBezTo>
                      <a:pt x="1460234" y="1388299"/>
                      <a:pt x="1467716" y="1398262"/>
                      <a:pt x="1463974" y="1411961"/>
                    </a:cubicBezTo>
                    <a:cubicBezTo>
                      <a:pt x="1456494" y="1434379"/>
                      <a:pt x="1485170" y="1461777"/>
                      <a:pt x="1449014" y="1476722"/>
                    </a:cubicBezTo>
                    <a:cubicBezTo>
                      <a:pt x="1461482" y="1485440"/>
                      <a:pt x="1482676" y="1481703"/>
                      <a:pt x="1478936" y="1501630"/>
                    </a:cubicBezTo>
                    <a:cubicBezTo>
                      <a:pt x="1476442" y="1517820"/>
                      <a:pt x="1466468" y="1526538"/>
                      <a:pt x="1452754" y="1532765"/>
                    </a:cubicBezTo>
                    <a:cubicBezTo>
                      <a:pt x="1434054" y="1540237"/>
                      <a:pt x="1415354" y="1536501"/>
                      <a:pt x="1396652" y="1540237"/>
                    </a:cubicBezTo>
                    <a:cubicBezTo>
                      <a:pt x="1386678" y="1542728"/>
                      <a:pt x="1371718" y="1542728"/>
                      <a:pt x="1374212" y="1558918"/>
                    </a:cubicBezTo>
                    <a:cubicBezTo>
                      <a:pt x="1377952" y="1573863"/>
                      <a:pt x="1389172" y="1571372"/>
                      <a:pt x="1401640" y="1567636"/>
                    </a:cubicBezTo>
                    <a:cubicBezTo>
                      <a:pt x="1412860" y="1562654"/>
                      <a:pt x="1426574" y="1562654"/>
                      <a:pt x="1430314" y="1577599"/>
                    </a:cubicBezTo>
                    <a:cubicBezTo>
                      <a:pt x="1434054" y="1591298"/>
                      <a:pt x="1424080" y="1602507"/>
                      <a:pt x="1411612" y="1604998"/>
                    </a:cubicBezTo>
                    <a:cubicBezTo>
                      <a:pt x="1382938" y="1608734"/>
                      <a:pt x="1360498" y="1622433"/>
                      <a:pt x="1340550" y="1642359"/>
                    </a:cubicBezTo>
                    <a:cubicBezTo>
                      <a:pt x="1324342" y="1658550"/>
                      <a:pt x="1309382" y="1641114"/>
                      <a:pt x="1289434" y="1631151"/>
                    </a:cubicBezTo>
                    <a:cubicBezTo>
                      <a:pt x="1296916" y="1656059"/>
                      <a:pt x="1304396" y="1667267"/>
                      <a:pt x="1328084" y="1659795"/>
                    </a:cubicBezTo>
                    <a:cubicBezTo>
                      <a:pt x="1334316" y="1658550"/>
                      <a:pt x="1340550" y="1656059"/>
                      <a:pt x="1348030" y="1656059"/>
                    </a:cubicBezTo>
                    <a:cubicBezTo>
                      <a:pt x="1356758" y="1657304"/>
                      <a:pt x="1366732" y="1659795"/>
                      <a:pt x="1369224" y="1667267"/>
                    </a:cubicBezTo>
                    <a:cubicBezTo>
                      <a:pt x="1382938" y="1695911"/>
                      <a:pt x="1353018" y="1707120"/>
                      <a:pt x="1343044" y="1725801"/>
                    </a:cubicBezTo>
                    <a:cubicBezTo>
                      <a:pt x="1336810" y="1739500"/>
                      <a:pt x="1323096" y="1741991"/>
                      <a:pt x="1309382" y="1732028"/>
                    </a:cubicBezTo>
                    <a:cubicBezTo>
                      <a:pt x="1304396" y="1727046"/>
                      <a:pt x="1300656" y="1722065"/>
                      <a:pt x="1294422" y="1718328"/>
                    </a:cubicBezTo>
                    <a:cubicBezTo>
                      <a:pt x="1262008" y="1697157"/>
                      <a:pt x="1224606" y="1707120"/>
                      <a:pt x="1212138" y="1744482"/>
                    </a:cubicBezTo>
                    <a:cubicBezTo>
                      <a:pt x="1203412" y="1768144"/>
                      <a:pt x="1187204" y="1769390"/>
                      <a:pt x="1167256" y="1760672"/>
                    </a:cubicBezTo>
                    <a:cubicBezTo>
                      <a:pt x="1134842" y="1746973"/>
                      <a:pt x="1133596" y="1748218"/>
                      <a:pt x="1107414" y="1750709"/>
                    </a:cubicBezTo>
                    <a:cubicBezTo>
                      <a:pt x="1107414" y="1761917"/>
                      <a:pt x="1117388" y="1765653"/>
                      <a:pt x="1122376" y="1771880"/>
                    </a:cubicBezTo>
                    <a:cubicBezTo>
                      <a:pt x="1143570" y="1799279"/>
                      <a:pt x="1147310" y="1834150"/>
                      <a:pt x="1129856" y="1862794"/>
                    </a:cubicBezTo>
                    <a:cubicBezTo>
                      <a:pt x="1118634" y="1880230"/>
                      <a:pt x="1124868" y="1891438"/>
                      <a:pt x="1133596" y="1905138"/>
                    </a:cubicBezTo>
                    <a:cubicBezTo>
                      <a:pt x="1142322" y="1918837"/>
                      <a:pt x="1153542" y="1925064"/>
                      <a:pt x="1169750" y="1920082"/>
                    </a:cubicBezTo>
                    <a:cubicBezTo>
                      <a:pt x="1175984" y="1918837"/>
                      <a:pt x="1179724" y="1916346"/>
                      <a:pt x="1185958" y="1916346"/>
                    </a:cubicBezTo>
                    <a:cubicBezTo>
                      <a:pt x="1200918" y="1913855"/>
                      <a:pt x="1212138" y="1918837"/>
                      <a:pt x="1219618" y="1932536"/>
                    </a:cubicBezTo>
                    <a:cubicBezTo>
                      <a:pt x="1225852" y="1942499"/>
                      <a:pt x="1222112" y="1952463"/>
                      <a:pt x="1215878" y="1962426"/>
                    </a:cubicBezTo>
                    <a:cubicBezTo>
                      <a:pt x="1209646" y="1971144"/>
                      <a:pt x="1197178" y="1979861"/>
                      <a:pt x="1200918" y="1991070"/>
                    </a:cubicBezTo>
                    <a:cubicBezTo>
                      <a:pt x="1207152" y="2023450"/>
                      <a:pt x="1192192" y="2032168"/>
                      <a:pt x="1163516" y="2034659"/>
                    </a:cubicBezTo>
                    <a:cubicBezTo>
                      <a:pt x="1141076" y="2037149"/>
                      <a:pt x="1128608" y="2053340"/>
                      <a:pt x="1114894" y="2070775"/>
                    </a:cubicBezTo>
                    <a:cubicBezTo>
                      <a:pt x="1106168" y="2081984"/>
                      <a:pt x="1106168" y="2089456"/>
                      <a:pt x="1118634" y="2098174"/>
                    </a:cubicBezTo>
                    <a:cubicBezTo>
                      <a:pt x="1137336" y="2109382"/>
                      <a:pt x="1143570" y="2128063"/>
                      <a:pt x="1147310" y="2147990"/>
                    </a:cubicBezTo>
                    <a:cubicBezTo>
                      <a:pt x="1151050" y="2166670"/>
                      <a:pt x="1158530" y="2180370"/>
                      <a:pt x="1183464" y="2189088"/>
                    </a:cubicBezTo>
                    <a:cubicBezTo>
                      <a:pt x="1151050" y="2130554"/>
                      <a:pt x="1184710" y="2085720"/>
                      <a:pt x="1199672" y="2037149"/>
                    </a:cubicBezTo>
                    <a:cubicBezTo>
                      <a:pt x="1202164" y="2024695"/>
                      <a:pt x="1207152" y="2008505"/>
                      <a:pt x="1224606" y="2012242"/>
                    </a:cubicBezTo>
                    <a:cubicBezTo>
                      <a:pt x="1240812" y="2017223"/>
                      <a:pt x="1237072" y="2033413"/>
                      <a:pt x="1232086" y="2045867"/>
                    </a:cubicBezTo>
                    <a:cubicBezTo>
                      <a:pt x="1223358" y="2075757"/>
                      <a:pt x="1235826" y="2100665"/>
                      <a:pt x="1248294" y="2124327"/>
                    </a:cubicBezTo>
                    <a:cubicBezTo>
                      <a:pt x="1275722" y="2181615"/>
                      <a:pt x="1270734" y="2202787"/>
                      <a:pt x="1220866" y="2238903"/>
                    </a:cubicBezTo>
                    <a:cubicBezTo>
                      <a:pt x="1197178" y="2253848"/>
                      <a:pt x="1189698" y="2275020"/>
                      <a:pt x="1197178" y="2301173"/>
                    </a:cubicBezTo>
                    <a:cubicBezTo>
                      <a:pt x="1207152" y="2333553"/>
                      <a:pt x="1214632" y="2365934"/>
                      <a:pt x="1213386" y="2398314"/>
                    </a:cubicBezTo>
                    <a:cubicBezTo>
                      <a:pt x="1213386" y="2410768"/>
                      <a:pt x="1217126" y="2423222"/>
                      <a:pt x="1223358" y="2433185"/>
                    </a:cubicBezTo>
                    <a:cubicBezTo>
                      <a:pt x="1238320" y="2454357"/>
                      <a:pt x="1248294" y="2476774"/>
                      <a:pt x="1248294" y="2502927"/>
                    </a:cubicBezTo>
                    <a:cubicBezTo>
                      <a:pt x="1248294" y="2515381"/>
                      <a:pt x="1254526" y="2527835"/>
                      <a:pt x="1265748" y="2534062"/>
                    </a:cubicBezTo>
                    <a:cubicBezTo>
                      <a:pt x="1290682" y="2550252"/>
                      <a:pt x="1314370" y="2572669"/>
                      <a:pt x="1345538" y="2581387"/>
                    </a:cubicBezTo>
                    <a:cubicBezTo>
                      <a:pt x="1356758" y="2587614"/>
                      <a:pt x="1369224" y="2593841"/>
                      <a:pt x="1375458" y="2605049"/>
                    </a:cubicBezTo>
                    <a:cubicBezTo>
                      <a:pt x="1397900" y="2641166"/>
                      <a:pt x="1434054" y="2661092"/>
                      <a:pt x="1470208" y="2681018"/>
                    </a:cubicBezTo>
                    <a:cubicBezTo>
                      <a:pt x="1496390" y="2695963"/>
                      <a:pt x="1503870" y="2717135"/>
                      <a:pt x="1503870" y="2744533"/>
                    </a:cubicBezTo>
                    <a:cubicBezTo>
                      <a:pt x="1501376" y="2773177"/>
                      <a:pt x="1480182" y="2781895"/>
                      <a:pt x="1457742" y="2788122"/>
                    </a:cubicBezTo>
                    <a:cubicBezTo>
                      <a:pt x="1444028" y="2791858"/>
                      <a:pt x="1429066" y="2795595"/>
                      <a:pt x="1419094" y="2805558"/>
                    </a:cubicBezTo>
                    <a:cubicBezTo>
                      <a:pt x="1411612" y="2813030"/>
                      <a:pt x="1401640" y="2822993"/>
                      <a:pt x="1409120" y="2831711"/>
                    </a:cubicBezTo>
                    <a:cubicBezTo>
                      <a:pt x="1432808" y="2860355"/>
                      <a:pt x="1412860" y="2888999"/>
                      <a:pt x="1409120" y="2916398"/>
                    </a:cubicBezTo>
                    <a:cubicBezTo>
                      <a:pt x="1407872" y="2928852"/>
                      <a:pt x="1397900" y="2943797"/>
                      <a:pt x="1419094" y="2947533"/>
                    </a:cubicBezTo>
                    <a:cubicBezTo>
                      <a:pt x="1440288" y="2952514"/>
                      <a:pt x="1444028" y="2936324"/>
                      <a:pt x="1445274" y="2918889"/>
                    </a:cubicBezTo>
                    <a:cubicBezTo>
                      <a:pt x="1446520" y="2881527"/>
                      <a:pt x="1467716" y="2860355"/>
                      <a:pt x="1501376" y="2862846"/>
                    </a:cubicBezTo>
                    <a:cubicBezTo>
                      <a:pt x="1520078" y="2865337"/>
                      <a:pt x="1532544" y="2872809"/>
                      <a:pt x="1522570" y="2892735"/>
                    </a:cubicBezTo>
                    <a:cubicBezTo>
                      <a:pt x="1515090" y="2905189"/>
                      <a:pt x="1517584" y="2912662"/>
                      <a:pt x="1530050" y="2918889"/>
                    </a:cubicBezTo>
                    <a:cubicBezTo>
                      <a:pt x="1531298" y="2920134"/>
                      <a:pt x="1535038" y="2921379"/>
                      <a:pt x="1535038" y="2922625"/>
                    </a:cubicBezTo>
                    <a:cubicBezTo>
                      <a:pt x="1540024" y="2957496"/>
                      <a:pt x="1569946" y="2982404"/>
                      <a:pt x="1568698" y="3018520"/>
                    </a:cubicBezTo>
                    <a:cubicBezTo>
                      <a:pt x="1568698" y="3025993"/>
                      <a:pt x="1568698" y="3032220"/>
                      <a:pt x="1568698" y="3038447"/>
                    </a:cubicBezTo>
                    <a:cubicBezTo>
                      <a:pt x="1577426" y="3077054"/>
                      <a:pt x="1576180" y="3077054"/>
                      <a:pt x="1538778" y="3070827"/>
                    </a:cubicBezTo>
                    <a:cubicBezTo>
                      <a:pt x="1482676" y="3062109"/>
                      <a:pt x="1426574" y="3044673"/>
                      <a:pt x="1367978" y="3055882"/>
                    </a:cubicBezTo>
                    <a:cubicBezTo>
                      <a:pt x="1358004" y="3057127"/>
                      <a:pt x="1349278" y="3052146"/>
                      <a:pt x="1343044" y="3042183"/>
                    </a:cubicBezTo>
                    <a:cubicBezTo>
                      <a:pt x="1339304" y="3035956"/>
                      <a:pt x="1333070" y="3025993"/>
                      <a:pt x="1323096" y="3033465"/>
                    </a:cubicBezTo>
                    <a:cubicBezTo>
                      <a:pt x="1314370" y="3038447"/>
                      <a:pt x="1311876" y="3047164"/>
                      <a:pt x="1313122" y="3055882"/>
                    </a:cubicBezTo>
                    <a:cubicBezTo>
                      <a:pt x="1313122" y="3065845"/>
                      <a:pt x="1318110" y="3075808"/>
                      <a:pt x="1318110" y="3084526"/>
                    </a:cubicBezTo>
                    <a:cubicBezTo>
                      <a:pt x="1319356" y="3114416"/>
                      <a:pt x="1303148" y="3126870"/>
                      <a:pt x="1275722" y="3116906"/>
                    </a:cubicBezTo>
                    <a:cubicBezTo>
                      <a:pt x="1250786" y="3105698"/>
                      <a:pt x="1220866" y="3100716"/>
                      <a:pt x="1195932" y="3087017"/>
                    </a:cubicBezTo>
                    <a:cubicBezTo>
                      <a:pt x="1172244" y="3075808"/>
                      <a:pt x="1156036" y="3079545"/>
                      <a:pt x="1144816" y="3103207"/>
                    </a:cubicBezTo>
                    <a:cubicBezTo>
                      <a:pt x="1134842" y="3123133"/>
                      <a:pt x="1123622" y="3140569"/>
                      <a:pt x="1108662" y="3155514"/>
                    </a:cubicBezTo>
                    <a:cubicBezTo>
                      <a:pt x="1101180" y="3161741"/>
                      <a:pt x="1096194" y="3171704"/>
                      <a:pt x="1094948" y="3181667"/>
                    </a:cubicBezTo>
                    <a:cubicBezTo>
                      <a:pt x="1089960" y="3221520"/>
                      <a:pt x="1073754" y="3253900"/>
                      <a:pt x="1028872" y="3270090"/>
                    </a:cubicBezTo>
                    <a:cubicBezTo>
                      <a:pt x="1045078" y="3286280"/>
                      <a:pt x="1060040" y="3280053"/>
                      <a:pt x="1073754" y="3275071"/>
                    </a:cubicBezTo>
                    <a:cubicBezTo>
                      <a:pt x="1088714" y="3267599"/>
                      <a:pt x="1104922" y="3267599"/>
                      <a:pt x="1121128" y="3275071"/>
                    </a:cubicBezTo>
                    <a:cubicBezTo>
                      <a:pt x="1142322" y="3287525"/>
                      <a:pt x="1167256" y="3285035"/>
                      <a:pt x="1187204" y="3273826"/>
                    </a:cubicBezTo>
                    <a:cubicBezTo>
                      <a:pt x="1209646" y="3260127"/>
                      <a:pt x="1230840" y="3255145"/>
                      <a:pt x="1260760" y="3270090"/>
                    </a:cubicBezTo>
                    <a:cubicBezTo>
                      <a:pt x="1254526" y="3247673"/>
                      <a:pt x="1242060" y="3241446"/>
                      <a:pt x="1229592" y="3236464"/>
                    </a:cubicBezTo>
                    <a:cubicBezTo>
                      <a:pt x="1199672" y="3224010"/>
                      <a:pt x="1189698" y="3197857"/>
                      <a:pt x="1185958" y="3170458"/>
                    </a:cubicBezTo>
                    <a:cubicBezTo>
                      <a:pt x="1179724" y="3135587"/>
                      <a:pt x="1209646" y="3110679"/>
                      <a:pt x="1245800" y="3118152"/>
                    </a:cubicBezTo>
                    <a:cubicBezTo>
                      <a:pt x="1269488" y="3123133"/>
                      <a:pt x="1289434" y="3135587"/>
                      <a:pt x="1315616" y="3133096"/>
                    </a:cubicBezTo>
                    <a:cubicBezTo>
                      <a:pt x="1334316" y="3130606"/>
                      <a:pt x="1336810" y="3146796"/>
                      <a:pt x="1326836" y="3162986"/>
                    </a:cubicBezTo>
                    <a:cubicBezTo>
                      <a:pt x="1304396" y="3201593"/>
                      <a:pt x="1309382" y="3233973"/>
                      <a:pt x="1341796" y="3262618"/>
                    </a:cubicBezTo>
                    <a:cubicBezTo>
                      <a:pt x="1367978" y="3286280"/>
                      <a:pt x="1385432" y="3321151"/>
                      <a:pt x="1426574" y="3324887"/>
                    </a:cubicBezTo>
                    <a:cubicBezTo>
                      <a:pt x="1439040" y="3326133"/>
                      <a:pt x="1444028" y="3341077"/>
                      <a:pt x="1447768" y="3352286"/>
                    </a:cubicBezTo>
                    <a:cubicBezTo>
                      <a:pt x="1458988" y="3383421"/>
                      <a:pt x="1473948" y="3409574"/>
                      <a:pt x="1500130" y="3431991"/>
                    </a:cubicBezTo>
                    <a:cubicBezTo>
                      <a:pt x="1526310" y="3454408"/>
                      <a:pt x="1521324" y="3490525"/>
                      <a:pt x="1526310" y="3520414"/>
                    </a:cubicBezTo>
                    <a:cubicBezTo>
                      <a:pt x="1532544" y="3549058"/>
                      <a:pt x="1535038" y="3552794"/>
                      <a:pt x="1561218" y="3540340"/>
                    </a:cubicBezTo>
                    <a:cubicBezTo>
                      <a:pt x="1588646" y="3527887"/>
                      <a:pt x="1602360" y="3530377"/>
                      <a:pt x="1614828" y="3557776"/>
                    </a:cubicBezTo>
                    <a:cubicBezTo>
                      <a:pt x="1637268" y="3602610"/>
                      <a:pt x="1664696" y="3646199"/>
                      <a:pt x="1658462" y="3698506"/>
                    </a:cubicBezTo>
                    <a:cubicBezTo>
                      <a:pt x="1655968" y="3712205"/>
                      <a:pt x="1664696" y="3722168"/>
                      <a:pt x="1674670" y="3730886"/>
                    </a:cubicBezTo>
                    <a:cubicBezTo>
                      <a:pt x="1693370" y="3745831"/>
                      <a:pt x="1698358" y="3763266"/>
                      <a:pt x="1689630" y="3785683"/>
                    </a:cubicBezTo>
                    <a:cubicBezTo>
                      <a:pt x="1682150" y="3809346"/>
                      <a:pt x="1680904" y="3833008"/>
                      <a:pt x="1689630" y="3856671"/>
                    </a:cubicBezTo>
                    <a:cubicBezTo>
                      <a:pt x="1692124" y="3861652"/>
                      <a:pt x="1694618" y="3866634"/>
                      <a:pt x="1693370" y="3869125"/>
                    </a:cubicBezTo>
                    <a:cubicBezTo>
                      <a:pt x="1668436" y="3920186"/>
                      <a:pt x="1703344" y="3970002"/>
                      <a:pt x="1693370" y="4019817"/>
                    </a:cubicBezTo>
                    <a:cubicBezTo>
                      <a:pt x="1690878" y="4036007"/>
                      <a:pt x="1697110" y="4043480"/>
                      <a:pt x="1712072" y="4049707"/>
                    </a:cubicBezTo>
                    <a:cubicBezTo>
                      <a:pt x="1725786" y="4055934"/>
                      <a:pt x="1739498" y="4065897"/>
                      <a:pt x="1753212" y="4050952"/>
                    </a:cubicBezTo>
                    <a:cubicBezTo>
                      <a:pt x="1770666" y="4033517"/>
                      <a:pt x="1781888" y="4038498"/>
                      <a:pt x="1788120" y="4059670"/>
                    </a:cubicBezTo>
                    <a:cubicBezTo>
                      <a:pt x="1791860" y="4073369"/>
                      <a:pt x="1798094" y="4083332"/>
                      <a:pt x="1811808" y="4085823"/>
                    </a:cubicBezTo>
                    <a:cubicBezTo>
                      <a:pt x="1839236" y="4092050"/>
                      <a:pt x="1862924" y="4102013"/>
                      <a:pt x="1884118" y="4121940"/>
                    </a:cubicBezTo>
                    <a:cubicBezTo>
                      <a:pt x="1899078" y="4135639"/>
                      <a:pt x="1917780" y="4120694"/>
                      <a:pt x="1922766" y="4093296"/>
                    </a:cubicBezTo>
                    <a:cubicBezTo>
                      <a:pt x="1931492" y="4037253"/>
                      <a:pt x="1945206" y="3982456"/>
                      <a:pt x="1943960" y="3925167"/>
                    </a:cubicBezTo>
                    <a:cubicBezTo>
                      <a:pt x="1942714" y="3903996"/>
                      <a:pt x="1955180" y="3885315"/>
                      <a:pt x="1970142" y="3870370"/>
                    </a:cubicBezTo>
                    <a:cubicBezTo>
                      <a:pt x="1985102" y="3855425"/>
                      <a:pt x="2002556" y="3857916"/>
                      <a:pt x="2006296" y="3876597"/>
                    </a:cubicBezTo>
                    <a:cubicBezTo>
                      <a:pt x="2013776" y="3912713"/>
                      <a:pt x="2039958" y="3950075"/>
                      <a:pt x="2003802" y="3987437"/>
                    </a:cubicBezTo>
                    <a:cubicBezTo>
                      <a:pt x="1987596" y="4006118"/>
                      <a:pt x="1993828" y="4028535"/>
                      <a:pt x="2013776" y="4043480"/>
                    </a:cubicBezTo>
                    <a:cubicBezTo>
                      <a:pt x="2056164" y="4077106"/>
                      <a:pt x="2081098" y="4125676"/>
                      <a:pt x="2113514" y="4168019"/>
                    </a:cubicBezTo>
                    <a:cubicBezTo>
                      <a:pt x="2124734" y="4180473"/>
                      <a:pt x="2135954" y="4191682"/>
                      <a:pt x="2149668" y="4200400"/>
                    </a:cubicBezTo>
                    <a:cubicBezTo>
                      <a:pt x="2172108" y="4214099"/>
                      <a:pt x="2183330" y="4232780"/>
                      <a:pt x="2169616" y="4258933"/>
                    </a:cubicBezTo>
                    <a:cubicBezTo>
                      <a:pt x="2157148" y="4280105"/>
                      <a:pt x="2164628" y="4297540"/>
                      <a:pt x="2184576" y="4308749"/>
                    </a:cubicBezTo>
                    <a:cubicBezTo>
                      <a:pt x="2214498" y="4323694"/>
                      <a:pt x="2231952" y="4339884"/>
                      <a:pt x="2214498" y="4376000"/>
                    </a:cubicBezTo>
                    <a:cubicBezTo>
                      <a:pt x="2204524" y="4394681"/>
                      <a:pt x="2229458" y="4413362"/>
                      <a:pt x="2218238" y="4437025"/>
                    </a:cubicBezTo>
                    <a:cubicBezTo>
                      <a:pt x="2235692" y="4430798"/>
                      <a:pt x="2250652" y="4427061"/>
                      <a:pt x="2265612" y="4432043"/>
                    </a:cubicBezTo>
                    <a:cubicBezTo>
                      <a:pt x="2280574" y="4438270"/>
                      <a:pt x="2290546" y="4449478"/>
                      <a:pt x="2298028" y="4463178"/>
                    </a:cubicBezTo>
                    <a:cubicBezTo>
                      <a:pt x="2308000" y="4479368"/>
                      <a:pt x="2308000" y="4493067"/>
                      <a:pt x="2299274" y="4509257"/>
                    </a:cubicBezTo>
                    <a:cubicBezTo>
                      <a:pt x="2276832" y="4550356"/>
                      <a:pt x="2278080" y="4550356"/>
                      <a:pt x="2309248" y="4583981"/>
                    </a:cubicBezTo>
                    <a:cubicBezTo>
                      <a:pt x="2316728" y="4592699"/>
                      <a:pt x="2324208" y="4602662"/>
                      <a:pt x="2316728" y="4612625"/>
                    </a:cubicBezTo>
                    <a:lnTo>
                      <a:pt x="2302092" y="4618320"/>
                    </a:lnTo>
                    <a:lnTo>
                      <a:pt x="2301660" y="4618229"/>
                    </a:lnTo>
                    <a:lnTo>
                      <a:pt x="2288054" y="4610134"/>
                    </a:lnTo>
                    <a:cubicBezTo>
                      <a:pt x="2281820" y="4605153"/>
                      <a:pt x="2275586" y="4600171"/>
                      <a:pt x="2266860" y="4610134"/>
                    </a:cubicBezTo>
                    <a:cubicBezTo>
                      <a:pt x="2270600" y="4620098"/>
                      <a:pt x="2280574" y="4613871"/>
                      <a:pt x="2286806" y="4615116"/>
                    </a:cubicBezTo>
                    <a:lnTo>
                      <a:pt x="2301660" y="4618229"/>
                    </a:lnTo>
                    <a:lnTo>
                      <a:pt x="2301922" y="4618385"/>
                    </a:lnTo>
                    <a:lnTo>
                      <a:pt x="2302092" y="4618320"/>
                    </a:lnTo>
                    <a:lnTo>
                      <a:pt x="2331376" y="4624457"/>
                    </a:lnTo>
                    <a:cubicBezTo>
                      <a:pt x="2345402" y="4629438"/>
                      <a:pt x="2357870" y="4638156"/>
                      <a:pt x="2366596" y="4656214"/>
                    </a:cubicBezTo>
                    <a:cubicBezTo>
                      <a:pt x="2375324" y="4673650"/>
                      <a:pt x="2391530" y="4671159"/>
                      <a:pt x="2401504" y="4653723"/>
                    </a:cubicBezTo>
                    <a:cubicBezTo>
                      <a:pt x="2408984" y="4640024"/>
                      <a:pt x="2413972" y="4627570"/>
                      <a:pt x="2418958" y="4613871"/>
                    </a:cubicBezTo>
                    <a:cubicBezTo>
                      <a:pt x="2437660" y="4571527"/>
                      <a:pt x="2478800" y="4556582"/>
                      <a:pt x="2542384" y="4570282"/>
                    </a:cubicBezTo>
                    <a:cubicBezTo>
                      <a:pt x="2563578" y="4575263"/>
                      <a:pt x="2577292" y="4577754"/>
                      <a:pt x="2588512" y="4554092"/>
                    </a:cubicBezTo>
                    <a:cubicBezTo>
                      <a:pt x="2597238" y="4534165"/>
                      <a:pt x="2620926" y="4539147"/>
                      <a:pt x="2644614" y="4562809"/>
                    </a:cubicBezTo>
                    <a:cubicBezTo>
                      <a:pt x="2635886" y="4526693"/>
                      <a:pt x="2650848" y="4481859"/>
                      <a:pt x="2687002" y="4456951"/>
                    </a:cubicBezTo>
                    <a:cubicBezTo>
                      <a:pt x="2715676" y="4438270"/>
                      <a:pt x="2745598" y="4420834"/>
                      <a:pt x="2781752" y="4423325"/>
                    </a:cubicBezTo>
                    <a:cubicBezTo>
                      <a:pt x="2806686" y="4425816"/>
                      <a:pt x="2827880" y="4418344"/>
                      <a:pt x="2845334" y="4400908"/>
                    </a:cubicBezTo>
                    <a:cubicBezTo>
                      <a:pt x="2859048" y="4388454"/>
                      <a:pt x="2872762" y="4380982"/>
                      <a:pt x="2892710" y="4389700"/>
                    </a:cubicBezTo>
                    <a:cubicBezTo>
                      <a:pt x="2901436" y="4393436"/>
                      <a:pt x="2910164" y="4392190"/>
                      <a:pt x="2917644" y="4385963"/>
                    </a:cubicBezTo>
                    <a:cubicBezTo>
                      <a:pt x="2937592" y="4369773"/>
                      <a:pt x="2943826" y="4382227"/>
                      <a:pt x="2950058" y="4398417"/>
                    </a:cubicBezTo>
                    <a:cubicBezTo>
                      <a:pt x="2957540" y="4422080"/>
                      <a:pt x="2970006" y="4418344"/>
                      <a:pt x="2987460" y="4408380"/>
                    </a:cubicBezTo>
                    <a:cubicBezTo>
                      <a:pt x="3028602" y="4382227"/>
                      <a:pt x="3070990" y="4367282"/>
                      <a:pt x="3119612" y="4390945"/>
                    </a:cubicBezTo>
                    <a:cubicBezTo>
                      <a:pt x="3138312" y="4398417"/>
                      <a:pt x="3158260" y="4388454"/>
                      <a:pt x="3178208" y="4394681"/>
                    </a:cubicBezTo>
                    <a:cubicBezTo>
                      <a:pt x="3204388" y="4403399"/>
                      <a:pt x="3208128" y="4373509"/>
                      <a:pt x="3221842" y="4362301"/>
                    </a:cubicBezTo>
                    <a:cubicBezTo>
                      <a:pt x="3243036" y="4343620"/>
                      <a:pt x="3261738" y="4324939"/>
                      <a:pt x="3277944" y="4298786"/>
                    </a:cubicBezTo>
                    <a:cubicBezTo>
                      <a:pt x="3289166" y="4278859"/>
                      <a:pt x="3349008" y="4273878"/>
                      <a:pt x="3368954" y="4290068"/>
                    </a:cubicBezTo>
                    <a:cubicBezTo>
                      <a:pt x="3387656" y="4305013"/>
                      <a:pt x="3395136" y="4298786"/>
                      <a:pt x="3405110" y="4282596"/>
                    </a:cubicBezTo>
                    <a:cubicBezTo>
                      <a:pt x="3411344" y="4273878"/>
                      <a:pt x="3417576" y="4266405"/>
                      <a:pt x="3425058" y="4261424"/>
                    </a:cubicBezTo>
                    <a:cubicBezTo>
                      <a:pt x="3436278" y="4253952"/>
                      <a:pt x="3437524" y="4247725"/>
                      <a:pt x="3435030" y="4234025"/>
                    </a:cubicBezTo>
                    <a:cubicBezTo>
                      <a:pt x="3425058" y="4191682"/>
                      <a:pt x="3451238" y="4169265"/>
                      <a:pt x="3492380" y="4184209"/>
                    </a:cubicBezTo>
                    <a:cubicBezTo>
                      <a:pt x="3508586" y="4189191"/>
                      <a:pt x="3522300" y="4187946"/>
                      <a:pt x="3537262" y="4180473"/>
                    </a:cubicBezTo>
                    <a:cubicBezTo>
                      <a:pt x="3565936" y="4165529"/>
                      <a:pt x="3589624" y="4146848"/>
                      <a:pt x="3613312" y="4123185"/>
                    </a:cubicBezTo>
                    <a:cubicBezTo>
                      <a:pt x="3625778" y="4110731"/>
                      <a:pt x="3636998" y="4097032"/>
                      <a:pt x="3654452" y="4090805"/>
                    </a:cubicBezTo>
                    <a:cubicBezTo>
                      <a:pt x="3680634" y="4079596"/>
                      <a:pt x="3695594" y="4087069"/>
                      <a:pt x="3706814" y="4113222"/>
                    </a:cubicBezTo>
                    <a:cubicBezTo>
                      <a:pt x="3726762" y="4158056"/>
                      <a:pt x="3737982" y="4206627"/>
                      <a:pt x="3736736" y="4261424"/>
                    </a:cubicBezTo>
                    <a:cubicBezTo>
                      <a:pt x="3754190" y="4240252"/>
                      <a:pt x="3772890" y="4227798"/>
                      <a:pt x="3797824" y="4227798"/>
                    </a:cubicBezTo>
                    <a:cubicBezTo>
                      <a:pt x="3812786" y="4227798"/>
                      <a:pt x="3824006" y="4232780"/>
                      <a:pt x="3831486" y="4245234"/>
                    </a:cubicBezTo>
                    <a:cubicBezTo>
                      <a:pt x="3838966" y="4258933"/>
                      <a:pt x="3837720" y="4271387"/>
                      <a:pt x="3826500" y="4281350"/>
                    </a:cubicBezTo>
                    <a:cubicBezTo>
                      <a:pt x="3804058" y="4303767"/>
                      <a:pt x="3797824" y="4332411"/>
                      <a:pt x="3791592" y="4362301"/>
                    </a:cubicBezTo>
                    <a:cubicBezTo>
                      <a:pt x="3790344" y="4376000"/>
                      <a:pt x="3787852" y="4390945"/>
                      <a:pt x="3771644" y="4392190"/>
                    </a:cubicBezTo>
                    <a:cubicBezTo>
                      <a:pt x="3756684" y="4393436"/>
                      <a:pt x="3754190" y="4378491"/>
                      <a:pt x="3749202" y="4367282"/>
                    </a:cubicBezTo>
                    <a:cubicBezTo>
                      <a:pt x="3742970" y="4353583"/>
                      <a:pt x="3737982" y="4338638"/>
                      <a:pt x="3729256" y="4326184"/>
                    </a:cubicBezTo>
                    <a:cubicBezTo>
                      <a:pt x="3719282" y="4309994"/>
                      <a:pt x="3700582" y="4309994"/>
                      <a:pt x="3696840" y="4326184"/>
                    </a:cubicBezTo>
                    <a:cubicBezTo>
                      <a:pt x="3689360" y="4361055"/>
                      <a:pt x="3666920" y="4366037"/>
                      <a:pt x="3639492" y="4369773"/>
                    </a:cubicBezTo>
                    <a:cubicBezTo>
                      <a:pt x="3630766" y="4371019"/>
                      <a:pt x="3623284" y="4376000"/>
                      <a:pt x="3613312" y="4377246"/>
                    </a:cubicBezTo>
                    <a:cubicBezTo>
                      <a:pt x="3588376" y="4383473"/>
                      <a:pt x="3577156" y="4394681"/>
                      <a:pt x="3590870" y="4422080"/>
                    </a:cubicBezTo>
                    <a:cubicBezTo>
                      <a:pt x="3594610" y="4428307"/>
                      <a:pt x="3594610" y="4434534"/>
                      <a:pt x="3594610" y="4440761"/>
                    </a:cubicBezTo>
                    <a:cubicBezTo>
                      <a:pt x="3589624" y="4480613"/>
                      <a:pt x="3605830" y="4504276"/>
                      <a:pt x="3640738" y="4526693"/>
                    </a:cubicBezTo>
                    <a:cubicBezTo>
                      <a:pt x="3670660" y="4546619"/>
                      <a:pt x="3688114" y="4583981"/>
                      <a:pt x="3696840" y="4620098"/>
                    </a:cubicBezTo>
                    <a:cubicBezTo>
                      <a:pt x="3700582" y="4638779"/>
                      <a:pt x="3705568" y="4638779"/>
                      <a:pt x="3721776" y="4635042"/>
                    </a:cubicBezTo>
                    <a:cubicBezTo>
                      <a:pt x="3756684" y="4623834"/>
                      <a:pt x="3771644" y="4630061"/>
                      <a:pt x="3791592" y="4659950"/>
                    </a:cubicBezTo>
                    <a:cubicBezTo>
                      <a:pt x="3796578" y="4667423"/>
                      <a:pt x="3799072" y="4676140"/>
                      <a:pt x="3804058" y="4683613"/>
                    </a:cubicBezTo>
                    <a:cubicBezTo>
                      <a:pt x="3824006" y="4713502"/>
                      <a:pt x="3848940" y="4713502"/>
                      <a:pt x="3870134" y="4683613"/>
                    </a:cubicBezTo>
                    <a:cubicBezTo>
                      <a:pt x="3890082" y="4654969"/>
                      <a:pt x="3902548" y="4620098"/>
                      <a:pt x="3905042" y="4585227"/>
                    </a:cubicBezTo>
                    <a:cubicBezTo>
                      <a:pt x="3910030" y="4545374"/>
                      <a:pt x="3927484" y="4514239"/>
                      <a:pt x="3948678" y="4484349"/>
                    </a:cubicBezTo>
                    <a:cubicBezTo>
                      <a:pt x="3959898" y="4470650"/>
                      <a:pt x="3967378" y="4456951"/>
                      <a:pt x="3968624" y="4439515"/>
                    </a:cubicBezTo>
                    <a:cubicBezTo>
                      <a:pt x="3969872" y="4414607"/>
                      <a:pt x="3983586" y="4394681"/>
                      <a:pt x="4002286" y="4382227"/>
                    </a:cubicBezTo>
                    <a:cubicBezTo>
                      <a:pt x="4027220" y="4363546"/>
                      <a:pt x="4054648" y="4349847"/>
                      <a:pt x="4075842" y="4326184"/>
                    </a:cubicBezTo>
                    <a:cubicBezTo>
                      <a:pt x="4083322" y="4317467"/>
                      <a:pt x="4095790" y="4318712"/>
                      <a:pt x="4107010" y="4322448"/>
                    </a:cubicBezTo>
                    <a:cubicBezTo>
                      <a:pt x="4119478" y="4326184"/>
                      <a:pt x="4131944" y="4329921"/>
                      <a:pt x="4145658" y="4328675"/>
                    </a:cubicBezTo>
                    <a:cubicBezTo>
                      <a:pt x="4169346" y="4328675"/>
                      <a:pt x="4186800" y="4336148"/>
                      <a:pt x="4189294" y="4363546"/>
                    </a:cubicBezTo>
                    <a:cubicBezTo>
                      <a:pt x="4189294" y="4376000"/>
                      <a:pt x="4198020" y="4378491"/>
                      <a:pt x="4207994" y="4383473"/>
                    </a:cubicBezTo>
                    <a:lnTo>
                      <a:pt x="4243196" y="4403035"/>
                    </a:lnTo>
                    <a:lnTo>
                      <a:pt x="4231438" y="4382794"/>
                    </a:lnTo>
                    <a:cubicBezTo>
                      <a:pt x="4232674" y="4341459"/>
                      <a:pt x="4220306" y="4300125"/>
                      <a:pt x="4224016" y="4258790"/>
                    </a:cubicBezTo>
                    <a:cubicBezTo>
                      <a:pt x="4225254" y="4246265"/>
                      <a:pt x="4226490" y="4237497"/>
                      <a:pt x="4235148" y="4228729"/>
                    </a:cubicBezTo>
                    <a:cubicBezTo>
                      <a:pt x="4273494" y="4192405"/>
                      <a:pt x="4310600" y="4153576"/>
                      <a:pt x="4362552" y="4137292"/>
                    </a:cubicBezTo>
                    <a:cubicBezTo>
                      <a:pt x="4369974" y="4137292"/>
                      <a:pt x="4377394" y="4137292"/>
                      <a:pt x="4384816" y="4137292"/>
                    </a:cubicBezTo>
                    <a:cubicBezTo>
                      <a:pt x="4446662" y="4137292"/>
                      <a:pt x="4452846" y="4142302"/>
                      <a:pt x="4460268" y="4204930"/>
                    </a:cubicBezTo>
                    <a:cubicBezTo>
                      <a:pt x="4462742" y="4231234"/>
                      <a:pt x="4481296" y="4234992"/>
                      <a:pt x="4497376" y="4241255"/>
                    </a:cubicBezTo>
                    <a:cubicBezTo>
                      <a:pt x="4533248" y="4255033"/>
                      <a:pt x="4543142" y="4268811"/>
                      <a:pt x="4528300" y="4302630"/>
                    </a:cubicBezTo>
                    <a:cubicBezTo>
                      <a:pt x="4520878" y="4320166"/>
                      <a:pt x="4522114" y="4330186"/>
                      <a:pt x="4535720" y="4343964"/>
                    </a:cubicBezTo>
                    <a:cubicBezTo>
                      <a:pt x="4544998" y="4352732"/>
                      <a:pt x="4547780" y="4362753"/>
                      <a:pt x="4547780" y="4373243"/>
                    </a:cubicBezTo>
                    <a:cubicBezTo>
                      <a:pt x="4547780" y="4383733"/>
                      <a:pt x="4544998" y="4394693"/>
                      <a:pt x="4543142" y="4405340"/>
                    </a:cubicBezTo>
                    <a:cubicBezTo>
                      <a:pt x="4541906" y="4412855"/>
                      <a:pt x="4532010" y="4425381"/>
                      <a:pt x="4523352" y="4419118"/>
                    </a:cubicBezTo>
                    <a:cubicBezTo>
                      <a:pt x="4504798" y="4401582"/>
                      <a:pt x="4501088" y="4416613"/>
                      <a:pt x="4496140" y="4430391"/>
                    </a:cubicBezTo>
                    <a:cubicBezTo>
                      <a:pt x="4480060" y="4462958"/>
                      <a:pt x="4451610" y="4474231"/>
                      <a:pt x="4418214" y="4475483"/>
                    </a:cubicBezTo>
                    <a:cubicBezTo>
                      <a:pt x="4386054" y="4476736"/>
                      <a:pt x="4353894" y="4475483"/>
                      <a:pt x="4322970" y="4475483"/>
                    </a:cubicBezTo>
                    <a:cubicBezTo>
                      <a:pt x="4311218" y="4461705"/>
                      <a:pt x="4300086" y="4447927"/>
                      <a:pt x="4287562" y="4435558"/>
                    </a:cubicBezTo>
                    <a:lnTo>
                      <a:pt x="4256466" y="4413192"/>
                    </a:lnTo>
                    <a:lnTo>
                      <a:pt x="4281550" y="4451969"/>
                    </a:lnTo>
                    <a:cubicBezTo>
                      <a:pt x="4284044" y="4463178"/>
                      <a:pt x="4296510" y="4465669"/>
                      <a:pt x="4301498" y="4474386"/>
                    </a:cubicBezTo>
                    <a:cubicBezTo>
                      <a:pt x="4299004" y="4496803"/>
                      <a:pt x="4282796" y="4500540"/>
                      <a:pt x="4265342" y="4500540"/>
                    </a:cubicBezTo>
                    <a:cubicBezTo>
                      <a:pt x="4261602" y="4500540"/>
                      <a:pt x="4257862" y="4499294"/>
                      <a:pt x="4255370" y="4498049"/>
                    </a:cubicBezTo>
                    <a:cubicBezTo>
                      <a:pt x="4240408" y="4486840"/>
                      <a:pt x="4236668" y="4469405"/>
                      <a:pt x="4227942" y="4454460"/>
                    </a:cubicBezTo>
                    <a:cubicBezTo>
                      <a:pt x="4205500" y="4422080"/>
                      <a:pt x="4171840" y="4403399"/>
                      <a:pt x="4139424" y="4382227"/>
                    </a:cubicBezTo>
                    <a:cubicBezTo>
                      <a:pt x="4133192" y="4377246"/>
                      <a:pt x="4126958" y="4378491"/>
                      <a:pt x="4119478" y="4379736"/>
                    </a:cubicBezTo>
                    <a:cubicBezTo>
                      <a:pt x="4088310" y="4384718"/>
                      <a:pt x="4043428" y="4430798"/>
                      <a:pt x="4034700" y="4461932"/>
                    </a:cubicBezTo>
                    <a:cubicBezTo>
                      <a:pt x="4027220" y="4498049"/>
                      <a:pt x="4016000" y="4532920"/>
                      <a:pt x="3971118" y="4537902"/>
                    </a:cubicBezTo>
                    <a:cubicBezTo>
                      <a:pt x="3953664" y="4540392"/>
                      <a:pt x="3948678" y="4554092"/>
                      <a:pt x="3946184" y="4569036"/>
                    </a:cubicBezTo>
                    <a:cubicBezTo>
                      <a:pt x="3943690" y="4586472"/>
                      <a:pt x="3941196" y="4605153"/>
                      <a:pt x="3946184" y="4621343"/>
                    </a:cubicBezTo>
                    <a:cubicBezTo>
                      <a:pt x="3953664" y="4645006"/>
                      <a:pt x="3957404" y="4663686"/>
                      <a:pt x="3932470" y="4681122"/>
                    </a:cubicBezTo>
                    <a:cubicBezTo>
                      <a:pt x="3917510" y="4692330"/>
                      <a:pt x="3933716" y="4698557"/>
                      <a:pt x="3943690" y="4703539"/>
                    </a:cubicBezTo>
                    <a:cubicBezTo>
                      <a:pt x="3963638" y="4709766"/>
                      <a:pt x="3981092" y="4718484"/>
                      <a:pt x="3974858" y="4744637"/>
                    </a:cubicBezTo>
                    <a:cubicBezTo>
                      <a:pt x="3971118" y="4753355"/>
                      <a:pt x="3964884" y="4758336"/>
                      <a:pt x="3956158" y="4760827"/>
                    </a:cubicBezTo>
                    <a:cubicBezTo>
                      <a:pt x="3929976" y="4779508"/>
                      <a:pt x="3903796" y="4795698"/>
                      <a:pt x="3868888" y="4770790"/>
                    </a:cubicBezTo>
                    <a:cubicBezTo>
                      <a:pt x="3856420" y="4762073"/>
                      <a:pt x="3846446" y="4777017"/>
                      <a:pt x="3845200" y="4789471"/>
                    </a:cubicBezTo>
                    <a:cubicBezTo>
                      <a:pt x="3836472" y="4828078"/>
                      <a:pt x="3801564" y="4820606"/>
                      <a:pt x="3776630" y="4831815"/>
                    </a:cubicBezTo>
                    <a:cubicBezTo>
                      <a:pt x="3767904" y="4835551"/>
                      <a:pt x="3762916" y="4826833"/>
                      <a:pt x="3760424" y="4819361"/>
                    </a:cubicBezTo>
                    <a:cubicBezTo>
                      <a:pt x="3752944" y="4783244"/>
                      <a:pt x="3724268" y="4759582"/>
                      <a:pt x="3709308" y="4727202"/>
                    </a:cubicBezTo>
                    <a:cubicBezTo>
                      <a:pt x="3700582" y="4704784"/>
                      <a:pt x="3660686" y="4698557"/>
                      <a:pt x="3640738" y="4717238"/>
                    </a:cubicBezTo>
                    <a:cubicBezTo>
                      <a:pt x="3627024" y="4728447"/>
                      <a:pt x="3614558" y="4740901"/>
                      <a:pt x="3594610" y="4742146"/>
                    </a:cubicBezTo>
                    <a:cubicBezTo>
                      <a:pt x="3572170" y="4745882"/>
                      <a:pt x="3564690" y="4793207"/>
                      <a:pt x="3578402" y="4809398"/>
                    </a:cubicBezTo>
                    <a:cubicBezTo>
                      <a:pt x="3583390" y="4814379"/>
                      <a:pt x="3587130" y="4819361"/>
                      <a:pt x="3595856" y="4830569"/>
                    </a:cubicBezTo>
                    <a:cubicBezTo>
                      <a:pt x="3573416" y="4824342"/>
                      <a:pt x="3560948" y="4830569"/>
                      <a:pt x="3545988" y="4840532"/>
                    </a:cubicBezTo>
                    <a:cubicBezTo>
                      <a:pt x="3521054" y="4859213"/>
                      <a:pt x="3486146" y="4839287"/>
                      <a:pt x="3484900" y="4808152"/>
                    </a:cubicBezTo>
                    <a:cubicBezTo>
                      <a:pt x="3484900" y="4806907"/>
                      <a:pt x="3486146" y="4804416"/>
                      <a:pt x="3486146" y="4801925"/>
                    </a:cubicBezTo>
                    <a:cubicBezTo>
                      <a:pt x="3484900" y="4795698"/>
                      <a:pt x="3481160" y="4789471"/>
                      <a:pt x="3476172" y="4789471"/>
                    </a:cubicBezTo>
                    <a:cubicBezTo>
                      <a:pt x="3436278" y="4795698"/>
                      <a:pt x="3445004" y="4722220"/>
                      <a:pt x="3396382" y="4740901"/>
                    </a:cubicBezTo>
                    <a:cubicBezTo>
                      <a:pt x="3388902" y="4743392"/>
                      <a:pt x="3380176" y="4742146"/>
                      <a:pt x="3377682" y="4749619"/>
                    </a:cubicBezTo>
                    <a:cubicBezTo>
                      <a:pt x="3363968" y="4796944"/>
                      <a:pt x="3320334" y="4796944"/>
                      <a:pt x="3285426" y="4805661"/>
                    </a:cubicBezTo>
                    <a:cubicBezTo>
                      <a:pt x="3248024" y="4814379"/>
                      <a:pt x="3230570" y="4839287"/>
                      <a:pt x="3243036" y="4875403"/>
                    </a:cubicBezTo>
                    <a:cubicBezTo>
                      <a:pt x="3246776" y="4886612"/>
                      <a:pt x="3261738" y="4897821"/>
                      <a:pt x="3246776" y="4910275"/>
                    </a:cubicBezTo>
                    <a:cubicBezTo>
                      <a:pt x="3231816" y="4920238"/>
                      <a:pt x="3218102" y="4922728"/>
                      <a:pt x="3203142" y="4912765"/>
                    </a:cubicBezTo>
                    <a:cubicBezTo>
                      <a:pt x="3195662" y="4909029"/>
                      <a:pt x="3188182" y="4906538"/>
                      <a:pt x="3179454" y="4912765"/>
                    </a:cubicBezTo>
                    <a:cubicBezTo>
                      <a:pt x="3149534" y="4930201"/>
                      <a:pt x="3119612" y="4916501"/>
                      <a:pt x="3117118" y="4882876"/>
                    </a:cubicBezTo>
                    <a:cubicBezTo>
                      <a:pt x="3115872" y="4860459"/>
                      <a:pt x="3123352" y="4838042"/>
                      <a:pt x="3118366" y="4814379"/>
                    </a:cubicBezTo>
                    <a:cubicBezTo>
                      <a:pt x="3117118" y="4806907"/>
                      <a:pt x="3123352" y="4793207"/>
                      <a:pt x="3129586" y="4788226"/>
                    </a:cubicBezTo>
                    <a:cubicBezTo>
                      <a:pt x="3164494" y="4762073"/>
                      <a:pt x="3178208" y="4720975"/>
                      <a:pt x="3204388" y="4689840"/>
                    </a:cubicBezTo>
                    <a:cubicBezTo>
                      <a:pt x="3209376" y="4682367"/>
                      <a:pt x="3219350" y="4676140"/>
                      <a:pt x="3213116" y="4666177"/>
                    </a:cubicBezTo>
                    <a:cubicBezTo>
                      <a:pt x="3206882" y="4657459"/>
                      <a:pt x="3195662" y="4659950"/>
                      <a:pt x="3188182" y="4663686"/>
                    </a:cubicBezTo>
                    <a:cubicBezTo>
                      <a:pt x="3160754" y="4677386"/>
                      <a:pt x="3133326" y="4678631"/>
                      <a:pt x="3103404" y="4679877"/>
                    </a:cubicBezTo>
                    <a:cubicBezTo>
                      <a:pt x="3083458" y="4681122"/>
                      <a:pt x="3057276" y="4698557"/>
                      <a:pt x="3033588" y="4708521"/>
                    </a:cubicBezTo>
                    <a:cubicBezTo>
                      <a:pt x="3018628" y="4714748"/>
                      <a:pt x="3016134" y="4733429"/>
                      <a:pt x="3034836" y="4739655"/>
                    </a:cubicBezTo>
                    <a:cubicBezTo>
                      <a:pt x="3047302" y="4743392"/>
                      <a:pt x="3052290" y="4753355"/>
                      <a:pt x="3059770" y="4759582"/>
                    </a:cubicBezTo>
                    <a:cubicBezTo>
                      <a:pt x="3062264" y="4763318"/>
                      <a:pt x="3064756" y="4768300"/>
                      <a:pt x="3066004" y="4770790"/>
                    </a:cubicBezTo>
                    <a:cubicBezTo>
                      <a:pt x="3034836" y="4777017"/>
                      <a:pt x="3047302" y="4811888"/>
                      <a:pt x="3029848" y="4824342"/>
                    </a:cubicBezTo>
                    <a:cubicBezTo>
                      <a:pt x="3018628" y="4833060"/>
                      <a:pt x="3017382" y="4834305"/>
                      <a:pt x="3028602" y="4841778"/>
                    </a:cubicBezTo>
                    <a:cubicBezTo>
                      <a:pt x="3042316" y="4851741"/>
                      <a:pt x="3034836" y="4864195"/>
                      <a:pt x="3028602" y="4875403"/>
                    </a:cubicBezTo>
                    <a:cubicBezTo>
                      <a:pt x="3022368" y="4886612"/>
                      <a:pt x="3014888" y="4885367"/>
                      <a:pt x="3004914" y="4877894"/>
                    </a:cubicBezTo>
                    <a:cubicBezTo>
                      <a:pt x="2993694" y="4870422"/>
                      <a:pt x="2982474" y="4891594"/>
                      <a:pt x="2971252" y="4881630"/>
                    </a:cubicBezTo>
                    <a:cubicBezTo>
                      <a:pt x="2957540" y="4871667"/>
                      <a:pt x="2942578" y="4860459"/>
                      <a:pt x="2943826" y="4839287"/>
                    </a:cubicBezTo>
                    <a:cubicBezTo>
                      <a:pt x="2945072" y="4828078"/>
                      <a:pt x="2947566" y="4816870"/>
                      <a:pt x="2940086" y="4806907"/>
                    </a:cubicBezTo>
                    <a:cubicBezTo>
                      <a:pt x="2936344" y="4800680"/>
                      <a:pt x="2930112" y="4793207"/>
                      <a:pt x="2921384" y="4796944"/>
                    </a:cubicBezTo>
                    <a:cubicBezTo>
                      <a:pt x="2911410" y="4800680"/>
                      <a:pt x="2908918" y="4809398"/>
                      <a:pt x="2913904" y="4818115"/>
                    </a:cubicBezTo>
                    <a:cubicBezTo>
                      <a:pt x="2927618" y="4843023"/>
                      <a:pt x="2932604" y="4867931"/>
                      <a:pt x="2918890" y="4895330"/>
                    </a:cubicBezTo>
                    <a:cubicBezTo>
                      <a:pt x="2913904" y="4906538"/>
                      <a:pt x="2911410" y="4917747"/>
                      <a:pt x="2901436" y="4925219"/>
                    </a:cubicBezTo>
                    <a:cubicBezTo>
                      <a:pt x="2890216" y="4930201"/>
                      <a:pt x="2882736" y="4936428"/>
                      <a:pt x="2887724" y="4950127"/>
                    </a:cubicBezTo>
                    <a:cubicBezTo>
                      <a:pt x="2888970" y="4957600"/>
                      <a:pt x="2887724" y="4963826"/>
                      <a:pt x="2881490" y="4967563"/>
                    </a:cubicBezTo>
                    <a:cubicBezTo>
                      <a:pt x="2875256" y="4971299"/>
                      <a:pt x="2871516" y="4967563"/>
                      <a:pt x="2867776" y="4963826"/>
                    </a:cubicBezTo>
                    <a:cubicBezTo>
                      <a:pt x="2859048" y="4957600"/>
                      <a:pt x="2857802" y="4950127"/>
                      <a:pt x="2859048" y="4940164"/>
                    </a:cubicBezTo>
                    <a:cubicBezTo>
                      <a:pt x="2860296" y="4930201"/>
                      <a:pt x="2883982" y="4925219"/>
                      <a:pt x="2870270" y="4918992"/>
                    </a:cubicBezTo>
                    <a:cubicBezTo>
                      <a:pt x="2857802" y="4912765"/>
                      <a:pt x="2837854" y="4906538"/>
                      <a:pt x="2822894" y="4918992"/>
                    </a:cubicBezTo>
                    <a:cubicBezTo>
                      <a:pt x="2810426" y="4928955"/>
                      <a:pt x="2795466" y="4951373"/>
                      <a:pt x="2783000" y="4932692"/>
                    </a:cubicBezTo>
                    <a:cubicBezTo>
                      <a:pt x="2773026" y="4916501"/>
                      <a:pt x="2792972" y="4899066"/>
                      <a:pt x="2809180" y="4889103"/>
                    </a:cubicBezTo>
                    <a:cubicBezTo>
                      <a:pt x="2845334" y="4865440"/>
                      <a:pt x="2856556" y="4811888"/>
                      <a:pt x="2830374" y="4777017"/>
                    </a:cubicBezTo>
                    <a:cubicBezTo>
                      <a:pt x="2822894" y="4768300"/>
                      <a:pt x="2814166" y="4765809"/>
                      <a:pt x="2804194" y="4768300"/>
                    </a:cubicBezTo>
                    <a:cubicBezTo>
                      <a:pt x="2789232" y="4770790"/>
                      <a:pt x="2785492" y="4783244"/>
                      <a:pt x="2785492" y="4795698"/>
                    </a:cubicBezTo>
                    <a:cubicBezTo>
                      <a:pt x="2785492" y="4816870"/>
                      <a:pt x="2770532" y="4826833"/>
                      <a:pt x="2754324" y="4831815"/>
                    </a:cubicBezTo>
                    <a:cubicBezTo>
                      <a:pt x="2738118" y="4836796"/>
                      <a:pt x="2725650" y="4831815"/>
                      <a:pt x="2715676" y="4819361"/>
                    </a:cubicBezTo>
                    <a:cubicBezTo>
                      <a:pt x="2703210" y="4805661"/>
                      <a:pt x="2703210" y="4804416"/>
                      <a:pt x="2721910" y="4769545"/>
                    </a:cubicBezTo>
                    <a:cubicBezTo>
                      <a:pt x="2699470" y="4775772"/>
                      <a:pt x="2677028" y="4769545"/>
                      <a:pt x="2655834" y="4765809"/>
                    </a:cubicBezTo>
                    <a:cubicBezTo>
                      <a:pt x="2628406" y="4759582"/>
                      <a:pt x="2629654" y="4740901"/>
                      <a:pt x="2650848" y="4723465"/>
                    </a:cubicBezTo>
                    <a:cubicBezTo>
                      <a:pt x="2632146" y="4718484"/>
                      <a:pt x="2617186" y="4727202"/>
                      <a:pt x="2602226" y="4730938"/>
                    </a:cubicBezTo>
                    <a:cubicBezTo>
                      <a:pt x="2597238" y="4733429"/>
                      <a:pt x="2587264" y="4739655"/>
                      <a:pt x="2591004" y="4748373"/>
                    </a:cubicBezTo>
                    <a:cubicBezTo>
                      <a:pt x="2594746" y="4758336"/>
                      <a:pt x="2608458" y="4770790"/>
                      <a:pt x="2594746" y="4779508"/>
                    </a:cubicBezTo>
                    <a:cubicBezTo>
                      <a:pt x="2582278" y="4785735"/>
                      <a:pt x="2562330" y="4788226"/>
                      <a:pt x="2548616" y="4781999"/>
                    </a:cubicBezTo>
                    <a:cubicBezTo>
                      <a:pt x="2521188" y="4770790"/>
                      <a:pt x="2492514" y="4781999"/>
                      <a:pt x="2465086" y="4774527"/>
                    </a:cubicBezTo>
                    <a:cubicBezTo>
                      <a:pt x="2447632" y="4770790"/>
                      <a:pt x="2427686" y="4775772"/>
                      <a:pt x="2415218" y="4796944"/>
                    </a:cubicBezTo>
                    <a:cubicBezTo>
                      <a:pt x="2402752" y="4820606"/>
                      <a:pt x="2334182" y="4811888"/>
                      <a:pt x="2322962" y="4788226"/>
                    </a:cubicBezTo>
                    <a:cubicBezTo>
                      <a:pt x="2321714" y="4785735"/>
                      <a:pt x="2319222" y="4779508"/>
                      <a:pt x="2320468" y="4779508"/>
                    </a:cubicBezTo>
                    <a:cubicBezTo>
                      <a:pt x="2346648" y="4755846"/>
                      <a:pt x="2324208" y="4730938"/>
                      <a:pt x="2321714" y="4707275"/>
                    </a:cubicBezTo>
                    <a:cubicBezTo>
                      <a:pt x="2320468" y="4671159"/>
                      <a:pt x="2303014" y="4654969"/>
                      <a:pt x="2266860" y="4648742"/>
                    </a:cubicBezTo>
                    <a:cubicBezTo>
                      <a:pt x="2245664" y="4643760"/>
                      <a:pt x="2221978" y="4626325"/>
                      <a:pt x="2202030" y="4652478"/>
                    </a:cubicBezTo>
                    <a:cubicBezTo>
                      <a:pt x="2198290" y="4657459"/>
                      <a:pt x="2185822" y="4654969"/>
                      <a:pt x="2184576" y="4643760"/>
                    </a:cubicBezTo>
                    <a:cubicBezTo>
                      <a:pt x="2183330" y="4635042"/>
                      <a:pt x="2180836" y="4623834"/>
                      <a:pt x="2193304" y="4618852"/>
                    </a:cubicBezTo>
                    <a:cubicBezTo>
                      <a:pt x="2198290" y="4617607"/>
                      <a:pt x="2204524" y="4622588"/>
                      <a:pt x="2208264" y="4615116"/>
                    </a:cubicBezTo>
                    <a:cubicBezTo>
                      <a:pt x="2207016" y="4605153"/>
                      <a:pt x="2198290" y="4600171"/>
                      <a:pt x="2192056" y="4595190"/>
                    </a:cubicBezTo>
                    <a:cubicBezTo>
                      <a:pt x="2185822" y="4587717"/>
                      <a:pt x="2177096" y="4582736"/>
                      <a:pt x="2174602" y="4576509"/>
                    </a:cubicBezTo>
                    <a:cubicBezTo>
                      <a:pt x="2164628" y="4539147"/>
                      <a:pt x="2155902" y="4505521"/>
                      <a:pt x="2112266" y="4495558"/>
                    </a:cubicBezTo>
                    <a:cubicBezTo>
                      <a:pt x="2106034" y="4493067"/>
                      <a:pt x="2106034" y="4480613"/>
                      <a:pt x="2106034" y="4471896"/>
                    </a:cubicBezTo>
                    <a:cubicBezTo>
                      <a:pt x="2108526" y="4443251"/>
                      <a:pt x="2078606" y="4423325"/>
                      <a:pt x="2053670" y="4435779"/>
                    </a:cubicBezTo>
                    <a:cubicBezTo>
                      <a:pt x="2024996" y="4451969"/>
                      <a:pt x="1992582" y="4461932"/>
                      <a:pt x="2007542" y="4510503"/>
                    </a:cubicBezTo>
                    <a:cubicBezTo>
                      <a:pt x="2013776" y="4527938"/>
                      <a:pt x="2002556" y="4555337"/>
                      <a:pt x="1975128" y="4564055"/>
                    </a:cubicBezTo>
                    <a:cubicBezTo>
                      <a:pt x="1955180" y="4570282"/>
                      <a:pt x="1948946" y="4586472"/>
                      <a:pt x="1940220" y="4601417"/>
                    </a:cubicBezTo>
                    <a:cubicBezTo>
                      <a:pt x="1925260" y="4622588"/>
                      <a:pt x="1910298" y="4620098"/>
                      <a:pt x="1892844" y="4606398"/>
                    </a:cubicBezTo>
                    <a:cubicBezTo>
                      <a:pt x="1876638" y="4591454"/>
                      <a:pt x="1859184" y="4580245"/>
                      <a:pt x="1881624" y="4556582"/>
                    </a:cubicBezTo>
                    <a:cubicBezTo>
                      <a:pt x="1904066" y="4534165"/>
                      <a:pt x="1920272" y="4509257"/>
                      <a:pt x="1955180" y="4499294"/>
                    </a:cubicBezTo>
                    <a:cubicBezTo>
                      <a:pt x="1978868" y="4493067"/>
                      <a:pt x="1973882" y="4456951"/>
                      <a:pt x="1990088" y="4440761"/>
                    </a:cubicBezTo>
                    <a:cubicBezTo>
                      <a:pt x="1993828" y="4437025"/>
                      <a:pt x="1988842" y="4429552"/>
                      <a:pt x="1982608" y="4427061"/>
                    </a:cubicBezTo>
                    <a:cubicBezTo>
                      <a:pt x="1975128" y="4423325"/>
                      <a:pt x="1971388" y="4428307"/>
                      <a:pt x="1966400" y="4434534"/>
                    </a:cubicBezTo>
                    <a:cubicBezTo>
                      <a:pt x="1930246" y="4476877"/>
                      <a:pt x="1890352" y="4516730"/>
                      <a:pt x="1833002" y="4532920"/>
                    </a:cubicBezTo>
                    <a:cubicBezTo>
                      <a:pt x="1830510" y="4532920"/>
                      <a:pt x="1826768" y="4534165"/>
                      <a:pt x="1826768" y="4534165"/>
                    </a:cubicBezTo>
                    <a:cubicBezTo>
                      <a:pt x="1796848" y="4506767"/>
                      <a:pt x="1764434" y="4520466"/>
                      <a:pt x="1730772" y="4527938"/>
                    </a:cubicBezTo>
                    <a:cubicBezTo>
                      <a:pt x="1713318" y="4530429"/>
                      <a:pt x="1699604" y="4516730"/>
                      <a:pt x="1717058" y="4495558"/>
                    </a:cubicBezTo>
                    <a:cubicBezTo>
                      <a:pt x="1723292" y="4486840"/>
                      <a:pt x="1727032" y="4479368"/>
                      <a:pt x="1737006" y="4474386"/>
                    </a:cubicBezTo>
                    <a:cubicBezTo>
                      <a:pt x="1745732" y="4469405"/>
                      <a:pt x="1749472" y="4460687"/>
                      <a:pt x="1744486" y="4451969"/>
                    </a:cubicBezTo>
                    <a:cubicBezTo>
                      <a:pt x="1725786" y="4422080"/>
                      <a:pt x="1722044" y="4382227"/>
                      <a:pt x="1684644" y="4363546"/>
                    </a:cubicBezTo>
                    <a:cubicBezTo>
                      <a:pt x="1673422" y="4358565"/>
                      <a:pt x="1674670" y="4352338"/>
                      <a:pt x="1682150" y="4347356"/>
                    </a:cubicBezTo>
                    <a:cubicBezTo>
                      <a:pt x="1709578" y="4329921"/>
                      <a:pt x="1717058" y="4280105"/>
                      <a:pt x="1764434" y="4297540"/>
                    </a:cubicBezTo>
                    <a:cubicBezTo>
                      <a:pt x="1766926" y="4297540"/>
                      <a:pt x="1771914" y="4295050"/>
                      <a:pt x="1773160" y="4292559"/>
                    </a:cubicBezTo>
                    <a:cubicBezTo>
                      <a:pt x="1781888" y="4263915"/>
                      <a:pt x="1803082" y="4239007"/>
                      <a:pt x="1810562" y="4210363"/>
                    </a:cubicBezTo>
                    <a:cubicBezTo>
                      <a:pt x="1815548" y="4195418"/>
                      <a:pt x="1795602" y="4196663"/>
                      <a:pt x="1788120" y="4202890"/>
                    </a:cubicBezTo>
                    <a:cubicBezTo>
                      <a:pt x="1750720" y="4236516"/>
                      <a:pt x="1709578" y="4209117"/>
                      <a:pt x="1669682" y="4211608"/>
                    </a:cubicBezTo>
                    <a:cubicBezTo>
                      <a:pt x="1668436" y="4211608"/>
                      <a:pt x="1665942" y="4209117"/>
                      <a:pt x="1664696" y="4207872"/>
                    </a:cubicBezTo>
                    <a:cubicBezTo>
                      <a:pt x="1662202" y="4165529"/>
                      <a:pt x="1631034" y="4176737"/>
                      <a:pt x="1604854" y="4171755"/>
                    </a:cubicBezTo>
                    <a:cubicBezTo>
                      <a:pt x="1578672" y="4165529"/>
                      <a:pt x="1573686" y="4140621"/>
                      <a:pt x="1568698" y="4116958"/>
                    </a:cubicBezTo>
                    <a:cubicBezTo>
                      <a:pt x="1567452" y="4108240"/>
                      <a:pt x="1569946" y="4099523"/>
                      <a:pt x="1568698" y="4090805"/>
                    </a:cubicBezTo>
                    <a:cubicBezTo>
                      <a:pt x="1564958" y="4077106"/>
                      <a:pt x="1557478" y="4067142"/>
                      <a:pt x="1547504" y="4083332"/>
                    </a:cubicBezTo>
                    <a:cubicBezTo>
                      <a:pt x="1532544" y="4106995"/>
                      <a:pt x="1512596" y="4114467"/>
                      <a:pt x="1487662" y="4116958"/>
                    </a:cubicBezTo>
                    <a:cubicBezTo>
                      <a:pt x="1471456" y="4119449"/>
                      <a:pt x="1458988" y="4126921"/>
                      <a:pt x="1446520" y="4135639"/>
                    </a:cubicBezTo>
                    <a:cubicBezTo>
                      <a:pt x="1439040" y="4143111"/>
                      <a:pt x="1427820" y="4150584"/>
                      <a:pt x="1417846" y="4141866"/>
                    </a:cubicBezTo>
                    <a:cubicBezTo>
                      <a:pt x="1407872" y="4134394"/>
                      <a:pt x="1406626" y="4124430"/>
                      <a:pt x="1409120" y="4111977"/>
                    </a:cubicBezTo>
                    <a:cubicBezTo>
                      <a:pt x="1419094" y="4068388"/>
                      <a:pt x="1417846" y="4068388"/>
                      <a:pt x="1371718" y="4058425"/>
                    </a:cubicBezTo>
                    <a:cubicBezTo>
                      <a:pt x="1350524" y="4054688"/>
                      <a:pt x="1318110" y="4057179"/>
                      <a:pt x="1329330" y="4016081"/>
                    </a:cubicBezTo>
                    <a:cubicBezTo>
                      <a:pt x="1331824" y="4006118"/>
                      <a:pt x="1320602" y="3999891"/>
                      <a:pt x="1308136" y="4006118"/>
                    </a:cubicBezTo>
                    <a:cubicBezTo>
                      <a:pt x="1280708" y="4021063"/>
                      <a:pt x="1262008" y="4014836"/>
                      <a:pt x="1258266" y="3982456"/>
                    </a:cubicBezTo>
                    <a:cubicBezTo>
                      <a:pt x="1255774" y="3970002"/>
                      <a:pt x="1250786" y="3967511"/>
                      <a:pt x="1239566" y="3970002"/>
                    </a:cubicBezTo>
                    <a:cubicBezTo>
                      <a:pt x="1228346" y="3973738"/>
                      <a:pt x="1217126" y="3973738"/>
                      <a:pt x="1207152" y="3977474"/>
                    </a:cubicBezTo>
                    <a:cubicBezTo>
                      <a:pt x="1200918" y="3978719"/>
                      <a:pt x="1193438" y="3981210"/>
                      <a:pt x="1189698" y="3973738"/>
                    </a:cubicBezTo>
                    <a:cubicBezTo>
                      <a:pt x="1187204" y="3967511"/>
                      <a:pt x="1193438" y="3963775"/>
                      <a:pt x="1195932" y="3960038"/>
                    </a:cubicBezTo>
                    <a:cubicBezTo>
                      <a:pt x="1217126" y="3926413"/>
                      <a:pt x="1217126" y="3922677"/>
                      <a:pt x="1183464" y="3905241"/>
                    </a:cubicBezTo>
                    <a:cubicBezTo>
                      <a:pt x="1159776" y="3892787"/>
                      <a:pt x="1149802" y="3874106"/>
                      <a:pt x="1146062" y="3849198"/>
                    </a:cubicBezTo>
                    <a:cubicBezTo>
                      <a:pt x="1143570" y="3839235"/>
                      <a:pt x="1141076" y="3830517"/>
                      <a:pt x="1128608" y="3830517"/>
                    </a:cubicBezTo>
                    <a:cubicBezTo>
                      <a:pt x="1116142" y="3830517"/>
                      <a:pt x="1112402" y="3840481"/>
                      <a:pt x="1112402" y="3851689"/>
                    </a:cubicBezTo>
                    <a:cubicBezTo>
                      <a:pt x="1112402" y="3862898"/>
                      <a:pt x="1107414" y="3871615"/>
                      <a:pt x="1094948" y="3876597"/>
                    </a:cubicBezTo>
                    <a:cubicBezTo>
                      <a:pt x="1081234" y="3881579"/>
                      <a:pt x="1079986" y="3867879"/>
                      <a:pt x="1075000" y="3860407"/>
                    </a:cubicBezTo>
                    <a:cubicBezTo>
                      <a:pt x="1068766" y="3849198"/>
                      <a:pt x="1061286" y="3846708"/>
                      <a:pt x="1052560" y="3854180"/>
                    </a:cubicBezTo>
                    <a:cubicBezTo>
                      <a:pt x="1032612" y="3867879"/>
                      <a:pt x="1022638" y="3854180"/>
                      <a:pt x="1021392" y="3840481"/>
                    </a:cubicBezTo>
                    <a:cubicBezTo>
                      <a:pt x="1020144" y="3815573"/>
                      <a:pt x="1003938" y="3803119"/>
                      <a:pt x="988976" y="3789419"/>
                    </a:cubicBezTo>
                    <a:cubicBezTo>
                      <a:pt x="969030" y="3769493"/>
                      <a:pt x="972770" y="3747076"/>
                      <a:pt x="998950" y="3738358"/>
                    </a:cubicBezTo>
                    <a:cubicBezTo>
                      <a:pt x="1002690" y="3735867"/>
                      <a:pt x="1008924" y="3738358"/>
                      <a:pt x="1012664" y="3735867"/>
                    </a:cubicBezTo>
                    <a:cubicBezTo>
                      <a:pt x="1025132" y="3732131"/>
                      <a:pt x="1050066" y="3734622"/>
                      <a:pt x="1047572" y="3720923"/>
                    </a:cubicBezTo>
                    <a:cubicBezTo>
                      <a:pt x="1046326" y="3704733"/>
                      <a:pt x="1022638" y="3704733"/>
                      <a:pt x="1006430" y="3703487"/>
                    </a:cubicBezTo>
                    <a:cubicBezTo>
                      <a:pt x="988976" y="3703487"/>
                      <a:pt x="974016" y="3708469"/>
                      <a:pt x="960302" y="3718432"/>
                    </a:cubicBezTo>
                    <a:cubicBezTo>
                      <a:pt x="945342" y="3730886"/>
                      <a:pt x="932874" y="3728395"/>
                      <a:pt x="917914" y="3718432"/>
                    </a:cubicBezTo>
                    <a:cubicBezTo>
                      <a:pt x="902954" y="3709714"/>
                      <a:pt x="891732" y="3692279"/>
                      <a:pt x="870538" y="3696015"/>
                    </a:cubicBezTo>
                    <a:cubicBezTo>
                      <a:pt x="863058" y="3696015"/>
                      <a:pt x="860564" y="3687297"/>
                      <a:pt x="861812" y="3679825"/>
                    </a:cubicBezTo>
                    <a:cubicBezTo>
                      <a:pt x="861812" y="3652426"/>
                      <a:pt x="855578" y="3622537"/>
                      <a:pt x="866798" y="3595138"/>
                    </a:cubicBezTo>
                    <a:cubicBezTo>
                      <a:pt x="873032" y="3581439"/>
                      <a:pt x="875526" y="3567739"/>
                      <a:pt x="874278" y="3552794"/>
                    </a:cubicBezTo>
                    <a:cubicBezTo>
                      <a:pt x="874278" y="3546567"/>
                      <a:pt x="873032" y="3536604"/>
                      <a:pt x="878020" y="3534114"/>
                    </a:cubicBezTo>
                    <a:cubicBezTo>
                      <a:pt x="909186" y="3509206"/>
                      <a:pt x="910434" y="3466862"/>
                      <a:pt x="932874" y="3436973"/>
                    </a:cubicBezTo>
                    <a:cubicBezTo>
                      <a:pt x="944094" y="3422028"/>
                      <a:pt x="960302" y="3412065"/>
                      <a:pt x="981496" y="3412065"/>
                    </a:cubicBezTo>
                    <a:cubicBezTo>
                      <a:pt x="996456" y="3413310"/>
                      <a:pt x="1005184" y="3407083"/>
                      <a:pt x="1012664" y="3393384"/>
                    </a:cubicBezTo>
                    <a:cubicBezTo>
                      <a:pt x="1018898" y="3378439"/>
                      <a:pt x="1011418" y="3370967"/>
                      <a:pt x="998950" y="3365985"/>
                    </a:cubicBezTo>
                    <a:cubicBezTo>
                      <a:pt x="991470" y="3361004"/>
                      <a:pt x="995210" y="3351041"/>
                      <a:pt x="991470" y="3344814"/>
                    </a:cubicBezTo>
                    <a:cubicBezTo>
                      <a:pt x="982744" y="3328623"/>
                      <a:pt x="980250" y="3306206"/>
                      <a:pt x="952822" y="3306206"/>
                    </a:cubicBezTo>
                    <a:cubicBezTo>
                      <a:pt x="937862" y="3306206"/>
                      <a:pt x="942848" y="3294998"/>
                      <a:pt x="950328" y="3288771"/>
                    </a:cubicBezTo>
                    <a:cubicBezTo>
                      <a:pt x="959056" y="3281298"/>
                      <a:pt x="967782" y="3273826"/>
                      <a:pt x="970276" y="3260127"/>
                    </a:cubicBezTo>
                    <a:cubicBezTo>
                      <a:pt x="972770" y="3247673"/>
                      <a:pt x="980250" y="3233973"/>
                      <a:pt x="954068" y="3238955"/>
                    </a:cubicBezTo>
                    <a:cubicBezTo>
                      <a:pt x="921654" y="3243937"/>
                      <a:pt x="929134" y="3211556"/>
                      <a:pt x="914174" y="3191630"/>
                    </a:cubicBezTo>
                    <a:cubicBezTo>
                      <a:pt x="914174" y="3202839"/>
                      <a:pt x="914174" y="3211556"/>
                      <a:pt x="914174" y="3220274"/>
                    </a:cubicBezTo>
                    <a:cubicBezTo>
                      <a:pt x="912928" y="3227746"/>
                      <a:pt x="916668" y="3240200"/>
                      <a:pt x="902954" y="3238955"/>
                    </a:cubicBezTo>
                    <a:cubicBezTo>
                      <a:pt x="891732" y="3238955"/>
                      <a:pt x="887992" y="3230237"/>
                      <a:pt x="887992" y="3220274"/>
                    </a:cubicBezTo>
                    <a:cubicBezTo>
                      <a:pt x="886746" y="3196612"/>
                      <a:pt x="885500" y="3174195"/>
                      <a:pt x="887992" y="3151777"/>
                    </a:cubicBezTo>
                    <a:cubicBezTo>
                      <a:pt x="890486" y="3120643"/>
                      <a:pt x="881760" y="3093244"/>
                      <a:pt x="880512" y="3063354"/>
                    </a:cubicBezTo>
                    <a:cubicBezTo>
                      <a:pt x="879266" y="3052146"/>
                      <a:pt x="878020" y="3039692"/>
                      <a:pt x="864306" y="3037201"/>
                    </a:cubicBezTo>
                    <a:cubicBezTo>
                      <a:pt x="849344" y="3034710"/>
                      <a:pt x="845604" y="3045919"/>
                      <a:pt x="841864" y="3055882"/>
                    </a:cubicBezTo>
                    <a:cubicBezTo>
                      <a:pt x="839370" y="3065845"/>
                      <a:pt x="836878" y="3073318"/>
                      <a:pt x="824410" y="3078299"/>
                    </a:cubicBezTo>
                    <a:cubicBezTo>
                      <a:pt x="821916" y="3050900"/>
                      <a:pt x="808202" y="3028483"/>
                      <a:pt x="806956" y="3001085"/>
                    </a:cubicBezTo>
                    <a:cubicBezTo>
                      <a:pt x="804462" y="2977422"/>
                      <a:pt x="793242" y="2952514"/>
                      <a:pt x="763322" y="2941306"/>
                    </a:cubicBezTo>
                    <a:cubicBezTo>
                      <a:pt x="744620" y="2936324"/>
                      <a:pt x="737140" y="2918889"/>
                      <a:pt x="745868" y="2900208"/>
                    </a:cubicBezTo>
                    <a:cubicBezTo>
                      <a:pt x="754594" y="2877791"/>
                      <a:pt x="768308" y="2888999"/>
                      <a:pt x="782022" y="2897717"/>
                    </a:cubicBezTo>
                    <a:cubicBezTo>
                      <a:pt x="800722" y="2906435"/>
                      <a:pt x="810696" y="2918889"/>
                      <a:pt x="816930" y="2940060"/>
                    </a:cubicBezTo>
                    <a:cubicBezTo>
                      <a:pt x="824410" y="2964968"/>
                      <a:pt x="850592" y="2973686"/>
                      <a:pt x="876772" y="2967459"/>
                    </a:cubicBezTo>
                    <a:cubicBezTo>
                      <a:pt x="889240" y="2964968"/>
                      <a:pt x="902954" y="2962477"/>
                      <a:pt x="907940" y="2976177"/>
                    </a:cubicBezTo>
                    <a:cubicBezTo>
                      <a:pt x="921654" y="3017275"/>
                      <a:pt x="960302" y="3022256"/>
                      <a:pt x="992716" y="3034710"/>
                    </a:cubicBezTo>
                    <a:cubicBezTo>
                      <a:pt x="1042586" y="3054637"/>
                      <a:pt x="1050066" y="3074563"/>
                      <a:pt x="1023884" y="3121888"/>
                    </a:cubicBezTo>
                    <a:cubicBezTo>
                      <a:pt x="1018898" y="3133096"/>
                      <a:pt x="1018898" y="3141814"/>
                      <a:pt x="1026378" y="3151777"/>
                    </a:cubicBezTo>
                    <a:cubicBezTo>
                      <a:pt x="1032612" y="3158004"/>
                      <a:pt x="1038846" y="3162986"/>
                      <a:pt x="1046326" y="3156759"/>
                    </a:cubicBezTo>
                    <a:cubicBezTo>
                      <a:pt x="1058792" y="3146796"/>
                      <a:pt x="1071260" y="3135587"/>
                      <a:pt x="1070014" y="3119397"/>
                    </a:cubicBezTo>
                    <a:cubicBezTo>
                      <a:pt x="1068766" y="3106943"/>
                      <a:pt x="1067520" y="3095735"/>
                      <a:pt x="1062532" y="3084526"/>
                    </a:cubicBezTo>
                    <a:cubicBezTo>
                      <a:pt x="1055052" y="3064600"/>
                      <a:pt x="1065026" y="3053391"/>
                      <a:pt x="1077494" y="3040937"/>
                    </a:cubicBezTo>
                    <a:cubicBezTo>
                      <a:pt x="1091208" y="3027238"/>
                      <a:pt x="1103674" y="3035956"/>
                      <a:pt x="1114894" y="3044673"/>
                    </a:cubicBezTo>
                    <a:cubicBezTo>
                      <a:pt x="1132348" y="3055882"/>
                      <a:pt x="1146062" y="3054637"/>
                      <a:pt x="1152296" y="3032220"/>
                    </a:cubicBezTo>
                    <a:cubicBezTo>
                      <a:pt x="1154790" y="3022256"/>
                      <a:pt x="1159776" y="3012293"/>
                      <a:pt x="1167256" y="3012293"/>
                    </a:cubicBezTo>
                    <a:cubicBezTo>
                      <a:pt x="1217126" y="3008557"/>
                      <a:pt x="1217126" y="2963723"/>
                      <a:pt x="1235826" y="2935079"/>
                    </a:cubicBezTo>
                    <a:cubicBezTo>
                      <a:pt x="1242060" y="2923870"/>
                      <a:pt x="1244554" y="2908925"/>
                      <a:pt x="1265748" y="2912662"/>
                    </a:cubicBezTo>
                    <a:cubicBezTo>
                      <a:pt x="1281954" y="2915152"/>
                      <a:pt x="1284448" y="2897717"/>
                      <a:pt x="1284448" y="2882772"/>
                    </a:cubicBezTo>
                    <a:cubicBezTo>
                      <a:pt x="1283202" y="2867827"/>
                      <a:pt x="1285694" y="2854128"/>
                      <a:pt x="1296916" y="2840429"/>
                    </a:cubicBezTo>
                    <a:cubicBezTo>
                      <a:pt x="1313122" y="2822993"/>
                      <a:pt x="1303148" y="2801822"/>
                      <a:pt x="1291928" y="2785631"/>
                    </a:cubicBezTo>
                    <a:cubicBezTo>
                      <a:pt x="1279462" y="2765705"/>
                      <a:pt x="1260760" y="2747024"/>
                      <a:pt x="1244554" y="2728343"/>
                    </a:cubicBezTo>
                    <a:cubicBezTo>
                      <a:pt x="1224606" y="2705926"/>
                      <a:pt x="1228346" y="2673546"/>
                      <a:pt x="1254526" y="2659847"/>
                    </a:cubicBezTo>
                    <a:cubicBezTo>
                      <a:pt x="1265748" y="2653620"/>
                      <a:pt x="1274474" y="2646147"/>
                      <a:pt x="1283202" y="2637429"/>
                    </a:cubicBezTo>
                    <a:cubicBezTo>
                      <a:pt x="1315616" y="2605049"/>
                      <a:pt x="1306888" y="2590105"/>
                      <a:pt x="1269488" y="2563951"/>
                    </a:cubicBezTo>
                    <a:cubicBezTo>
                      <a:pt x="1230840" y="2537798"/>
                      <a:pt x="1183464" y="2519117"/>
                      <a:pt x="1158530" y="2474283"/>
                    </a:cubicBezTo>
                    <a:cubicBezTo>
                      <a:pt x="1156036" y="2470547"/>
                      <a:pt x="1153542" y="2466810"/>
                      <a:pt x="1151050" y="2464320"/>
                    </a:cubicBezTo>
                    <a:cubicBezTo>
                      <a:pt x="1094948" y="2420731"/>
                      <a:pt x="1060040" y="2369670"/>
                      <a:pt x="1077494" y="2296191"/>
                    </a:cubicBezTo>
                    <a:cubicBezTo>
                      <a:pt x="1081234" y="2283738"/>
                      <a:pt x="1070014" y="2276265"/>
                      <a:pt x="1061286" y="2268793"/>
                    </a:cubicBezTo>
                    <a:cubicBezTo>
                      <a:pt x="1030118" y="2243885"/>
                      <a:pt x="1003938" y="2212750"/>
                      <a:pt x="980250" y="2180370"/>
                    </a:cubicBezTo>
                    <a:cubicBezTo>
                      <a:pt x="957808" y="2150480"/>
                      <a:pt x="934122" y="2120591"/>
                      <a:pt x="951576" y="2077002"/>
                    </a:cubicBezTo>
                    <a:cubicBezTo>
                      <a:pt x="961548" y="2054585"/>
                      <a:pt x="950328" y="2032168"/>
                      <a:pt x="934122" y="2017223"/>
                    </a:cubicBezTo>
                    <a:cubicBezTo>
                      <a:pt x="914174" y="1996051"/>
                      <a:pt x="904200" y="1971144"/>
                      <a:pt x="892980" y="1946236"/>
                    </a:cubicBezTo>
                    <a:cubicBezTo>
                      <a:pt x="879266" y="1917592"/>
                      <a:pt x="864306" y="1891438"/>
                      <a:pt x="824410" y="1891438"/>
                    </a:cubicBezTo>
                    <a:cubicBezTo>
                      <a:pt x="790748" y="1890193"/>
                      <a:pt x="760828" y="1869021"/>
                      <a:pt x="728414" y="1860303"/>
                    </a:cubicBezTo>
                    <a:cubicBezTo>
                      <a:pt x="695998" y="1854076"/>
                      <a:pt x="668570" y="1830414"/>
                      <a:pt x="633662" y="1826678"/>
                    </a:cubicBezTo>
                    <a:cubicBezTo>
                      <a:pt x="621196" y="1825432"/>
                      <a:pt x="609976" y="1816715"/>
                      <a:pt x="611222" y="1803015"/>
                    </a:cubicBezTo>
                    <a:cubicBezTo>
                      <a:pt x="612468" y="1785580"/>
                      <a:pt x="623690" y="1790561"/>
                      <a:pt x="636156" y="1791807"/>
                    </a:cubicBezTo>
                    <a:cubicBezTo>
                      <a:pt x="657350" y="1793052"/>
                      <a:pt x="688518" y="1737009"/>
                      <a:pt x="677298" y="1714592"/>
                    </a:cubicBezTo>
                    <a:cubicBezTo>
                      <a:pt x="659844" y="1682212"/>
                      <a:pt x="666078" y="1648586"/>
                      <a:pt x="671064" y="1616206"/>
                    </a:cubicBezTo>
                    <a:cubicBezTo>
                      <a:pt x="673558" y="1597525"/>
                      <a:pt x="686024" y="1586317"/>
                      <a:pt x="705972" y="1588807"/>
                    </a:cubicBezTo>
                    <a:cubicBezTo>
                      <a:pt x="734646" y="1593789"/>
                      <a:pt x="764568" y="1595034"/>
                      <a:pt x="791996" y="1607488"/>
                    </a:cubicBezTo>
                    <a:cubicBezTo>
                      <a:pt x="814436" y="1617451"/>
                      <a:pt x="838124" y="1629905"/>
                      <a:pt x="849344" y="1593789"/>
                    </a:cubicBezTo>
                    <a:cubicBezTo>
                      <a:pt x="851838" y="1587562"/>
                      <a:pt x="858072" y="1582580"/>
                      <a:pt x="865552" y="1583826"/>
                    </a:cubicBezTo>
                    <a:cubicBezTo>
                      <a:pt x="873032" y="1585071"/>
                      <a:pt x="873032" y="1592544"/>
                      <a:pt x="874278" y="1598771"/>
                    </a:cubicBezTo>
                    <a:cubicBezTo>
                      <a:pt x="876772" y="1608734"/>
                      <a:pt x="879266" y="1619942"/>
                      <a:pt x="890486" y="1619942"/>
                    </a:cubicBezTo>
                    <a:cubicBezTo>
                      <a:pt x="906694" y="1619942"/>
                      <a:pt x="915420" y="1604998"/>
                      <a:pt x="922900" y="1595034"/>
                    </a:cubicBezTo>
                    <a:cubicBezTo>
                      <a:pt x="930382" y="1586317"/>
                      <a:pt x="927888" y="1576353"/>
                      <a:pt x="921654" y="1567636"/>
                    </a:cubicBezTo>
                    <a:cubicBezTo>
                      <a:pt x="910434" y="1552691"/>
                      <a:pt x="892980" y="1546464"/>
                      <a:pt x="878020" y="1537746"/>
                    </a:cubicBezTo>
                    <a:cubicBezTo>
                      <a:pt x="850592" y="1524047"/>
                      <a:pt x="848098" y="1511593"/>
                      <a:pt x="866798" y="1487931"/>
                    </a:cubicBezTo>
                    <a:cubicBezTo>
                      <a:pt x="883006" y="1468004"/>
                      <a:pt x="904200" y="1463023"/>
                      <a:pt x="929134" y="1463023"/>
                    </a:cubicBezTo>
                    <a:cubicBezTo>
                      <a:pt x="965290" y="1464268"/>
                      <a:pt x="983990" y="1436869"/>
                      <a:pt x="971522" y="1404489"/>
                    </a:cubicBezTo>
                    <a:cubicBezTo>
                      <a:pt x="967782" y="1393280"/>
                      <a:pt x="960302" y="1385808"/>
                      <a:pt x="947836" y="1385808"/>
                    </a:cubicBezTo>
                    <a:cubicBezTo>
                      <a:pt x="935368" y="1384563"/>
                      <a:pt x="934122" y="1393280"/>
                      <a:pt x="934122" y="1403244"/>
                    </a:cubicBezTo>
                    <a:cubicBezTo>
                      <a:pt x="931628" y="1420679"/>
                      <a:pt x="922900" y="1418188"/>
                      <a:pt x="915420" y="1406980"/>
                    </a:cubicBezTo>
                    <a:cubicBezTo>
                      <a:pt x="902954" y="1383317"/>
                      <a:pt x="892980" y="1358410"/>
                      <a:pt x="883006" y="1332256"/>
                    </a:cubicBezTo>
                    <a:cubicBezTo>
                      <a:pt x="879266" y="1326029"/>
                      <a:pt x="884252" y="1321048"/>
                      <a:pt x="890486" y="1317311"/>
                    </a:cubicBezTo>
                    <a:cubicBezTo>
                      <a:pt x="904200" y="1308594"/>
                      <a:pt x="919160" y="1314821"/>
                      <a:pt x="932874" y="1311085"/>
                    </a:cubicBezTo>
                    <a:cubicBezTo>
                      <a:pt x="950328" y="1307348"/>
                      <a:pt x="954068" y="1316066"/>
                      <a:pt x="964042" y="1328520"/>
                    </a:cubicBezTo>
                    <a:cubicBezTo>
                      <a:pt x="977756" y="1344710"/>
                      <a:pt x="996456" y="1373354"/>
                      <a:pt x="1026378" y="1345955"/>
                    </a:cubicBezTo>
                    <a:cubicBezTo>
                      <a:pt x="1028872" y="1342219"/>
                      <a:pt x="1036352" y="1342219"/>
                      <a:pt x="1041338" y="1343465"/>
                    </a:cubicBezTo>
                    <a:cubicBezTo>
                      <a:pt x="1081234" y="1348446"/>
                      <a:pt x="1082480" y="1347201"/>
                      <a:pt x="1075000" y="1301121"/>
                    </a:cubicBezTo>
                    <a:cubicBezTo>
                      <a:pt x="1065026" y="1308594"/>
                      <a:pt x="1055052" y="1317311"/>
                      <a:pt x="1045078" y="1322293"/>
                    </a:cubicBezTo>
                    <a:cubicBezTo>
                      <a:pt x="1001444" y="1344710"/>
                      <a:pt x="956562" y="1317311"/>
                      <a:pt x="960302" y="1268741"/>
                    </a:cubicBezTo>
                    <a:cubicBezTo>
                      <a:pt x="960302" y="1250060"/>
                      <a:pt x="949082" y="1246324"/>
                      <a:pt x="931628" y="1245079"/>
                    </a:cubicBezTo>
                    <a:cubicBezTo>
                      <a:pt x="885500" y="1242588"/>
                      <a:pt x="850592" y="1185300"/>
                      <a:pt x="869292" y="1139220"/>
                    </a:cubicBezTo>
                    <a:cubicBezTo>
                      <a:pt x="871786" y="1134239"/>
                      <a:pt x="875526" y="1129257"/>
                      <a:pt x="883006" y="1129257"/>
                    </a:cubicBezTo>
                    <a:cubicBezTo>
                      <a:pt x="927888" y="1129257"/>
                      <a:pt x="961548" y="1115557"/>
                      <a:pt x="981496" y="1070723"/>
                    </a:cubicBezTo>
                    <a:cubicBezTo>
                      <a:pt x="988976" y="1053288"/>
                      <a:pt x="1012664" y="1054533"/>
                      <a:pt x="1030118" y="1049552"/>
                    </a:cubicBezTo>
                    <a:cubicBezTo>
                      <a:pt x="1037598" y="1047061"/>
                      <a:pt x="1040092" y="1055779"/>
                      <a:pt x="1037598" y="1064496"/>
                    </a:cubicBezTo>
                    <a:cubicBezTo>
                      <a:pt x="1036352" y="1069478"/>
                      <a:pt x="1031364" y="1076950"/>
                      <a:pt x="1042586" y="1079441"/>
                    </a:cubicBezTo>
                    <a:cubicBezTo>
                      <a:pt x="1051312" y="1080686"/>
                      <a:pt x="1057546" y="1074459"/>
                      <a:pt x="1058792" y="1065742"/>
                    </a:cubicBezTo>
                    <a:cubicBezTo>
                      <a:pt x="1061286" y="1038343"/>
                      <a:pt x="1076246" y="1038343"/>
                      <a:pt x="1097440" y="1045815"/>
                    </a:cubicBezTo>
                    <a:cubicBezTo>
                      <a:pt x="1103674" y="1048306"/>
                      <a:pt x="1112402" y="1049552"/>
                      <a:pt x="1117388" y="1047061"/>
                    </a:cubicBezTo>
                    <a:cubicBezTo>
                      <a:pt x="1144816" y="1032116"/>
                      <a:pt x="1166010" y="1038343"/>
                      <a:pt x="1185958" y="1062006"/>
                    </a:cubicBezTo>
                    <a:cubicBezTo>
                      <a:pt x="1190944" y="1070723"/>
                      <a:pt x="1203412" y="1069478"/>
                      <a:pt x="1212138" y="1062006"/>
                    </a:cubicBezTo>
                    <a:cubicBezTo>
                      <a:pt x="1219618" y="1055779"/>
                      <a:pt x="1233332" y="1049552"/>
                      <a:pt x="1228346" y="1037098"/>
                    </a:cubicBezTo>
                    <a:cubicBezTo>
                      <a:pt x="1212138" y="997245"/>
                      <a:pt x="1234580" y="993509"/>
                      <a:pt x="1264500" y="994754"/>
                    </a:cubicBezTo>
                    <a:cubicBezTo>
                      <a:pt x="1316862" y="994754"/>
                      <a:pt x="1334316" y="981055"/>
                      <a:pt x="1346784" y="929994"/>
                    </a:cubicBezTo>
                    <a:cubicBezTo>
                      <a:pt x="1359250" y="875196"/>
                      <a:pt x="1353018" y="824135"/>
                      <a:pt x="1330576" y="773074"/>
                    </a:cubicBezTo>
                    <a:cubicBezTo>
                      <a:pt x="1329330" y="769338"/>
                      <a:pt x="1324342" y="765602"/>
                      <a:pt x="1324342" y="761865"/>
                    </a:cubicBezTo>
                    <a:cubicBezTo>
                      <a:pt x="1334316" y="719522"/>
                      <a:pt x="1315616" y="693369"/>
                      <a:pt x="1281954" y="668461"/>
                    </a:cubicBezTo>
                    <a:cubicBezTo>
                      <a:pt x="1269488" y="658498"/>
                      <a:pt x="1255774" y="656007"/>
                      <a:pt x="1244554" y="648535"/>
                    </a:cubicBezTo>
                    <a:cubicBezTo>
                      <a:pt x="1182218" y="616154"/>
                      <a:pt x="1116142" y="591246"/>
                      <a:pt x="1060040" y="550148"/>
                    </a:cubicBezTo>
                    <a:cubicBezTo>
                      <a:pt x="1048818" y="542676"/>
                      <a:pt x="1050066" y="531467"/>
                      <a:pt x="1062532" y="526486"/>
                    </a:cubicBezTo>
                    <a:cubicBezTo>
                      <a:pt x="1068766" y="523995"/>
                      <a:pt x="1077494" y="523995"/>
                      <a:pt x="1086220" y="526486"/>
                    </a:cubicBezTo>
                    <a:cubicBezTo>
                      <a:pt x="1142322" y="535204"/>
                      <a:pt x="1183464" y="516523"/>
                      <a:pt x="1210892" y="465462"/>
                    </a:cubicBezTo>
                    <a:cubicBezTo>
                      <a:pt x="1224606" y="471689"/>
                      <a:pt x="1237072" y="482897"/>
                      <a:pt x="1253280" y="482897"/>
                    </a:cubicBezTo>
                    <a:cubicBezTo>
                      <a:pt x="1264500" y="482897"/>
                      <a:pt x="1280708" y="489124"/>
                      <a:pt x="1281954" y="472934"/>
                    </a:cubicBezTo>
                    <a:cubicBezTo>
                      <a:pt x="1283202" y="459235"/>
                      <a:pt x="1269488" y="457989"/>
                      <a:pt x="1258266" y="455498"/>
                    </a:cubicBezTo>
                    <a:cubicBezTo>
                      <a:pt x="1247046" y="453008"/>
                      <a:pt x="1234580" y="456744"/>
                      <a:pt x="1224606" y="445535"/>
                    </a:cubicBezTo>
                    <a:cubicBezTo>
                      <a:pt x="1233332" y="435572"/>
                      <a:pt x="1248294" y="441799"/>
                      <a:pt x="1258266" y="431836"/>
                    </a:cubicBezTo>
                    <a:cubicBezTo>
                      <a:pt x="1260760" y="429345"/>
                      <a:pt x="1262318" y="425609"/>
                      <a:pt x="1264344" y="422029"/>
                    </a:cubicBezTo>
                    <a:lnTo>
                      <a:pt x="1272056" y="414326"/>
                    </a:lnTo>
                    <a:lnTo>
                      <a:pt x="1270588" y="395898"/>
                    </a:lnTo>
                    <a:cubicBezTo>
                      <a:pt x="1273232" y="388888"/>
                      <a:pt x="1278830" y="383281"/>
                      <a:pt x="1286294" y="378919"/>
                    </a:cubicBezTo>
                    <a:cubicBezTo>
                      <a:pt x="1301224" y="368950"/>
                      <a:pt x="1312420" y="377673"/>
                      <a:pt x="1324862" y="387642"/>
                    </a:cubicBezTo>
                    <a:cubicBezTo>
                      <a:pt x="1352232" y="411318"/>
                      <a:pt x="1436830" y="415056"/>
                      <a:pt x="1469176" y="398857"/>
                    </a:cubicBezTo>
                    <a:cubicBezTo>
                      <a:pt x="1499036" y="383904"/>
                      <a:pt x="1526406" y="368950"/>
                      <a:pt x="1540090" y="335305"/>
                    </a:cubicBezTo>
                    <a:cubicBezTo>
                      <a:pt x="1546310" y="317859"/>
                      <a:pt x="1568704" y="321598"/>
                      <a:pt x="1583634" y="314121"/>
                    </a:cubicBezTo>
                    <a:cubicBezTo>
                      <a:pt x="1599808" y="305398"/>
                      <a:pt x="1613492" y="304152"/>
                      <a:pt x="1625934" y="321598"/>
                    </a:cubicBezTo>
                    <a:cubicBezTo>
                      <a:pt x="1632154" y="330320"/>
                      <a:pt x="1637130" y="325336"/>
                      <a:pt x="1643350" y="317859"/>
                    </a:cubicBezTo>
                    <a:cubicBezTo>
                      <a:pt x="1663256" y="289199"/>
                      <a:pt x="1668232" y="295430"/>
                      <a:pt x="1699334" y="309137"/>
                    </a:cubicBezTo>
                    <a:cubicBezTo>
                      <a:pt x="1740390" y="326582"/>
                      <a:pt x="1782690" y="360227"/>
                      <a:pt x="1832454" y="324090"/>
                    </a:cubicBezTo>
                    <a:cubicBezTo>
                      <a:pt x="1843650" y="316613"/>
                      <a:pt x="1858580" y="311629"/>
                      <a:pt x="1873508" y="314121"/>
                    </a:cubicBezTo>
                    <a:cubicBezTo>
                      <a:pt x="1880974" y="319105"/>
                      <a:pt x="1889682" y="322844"/>
                      <a:pt x="1897146" y="314121"/>
                    </a:cubicBezTo>
                    <a:cubicBezTo>
                      <a:pt x="1910832" y="300415"/>
                      <a:pt x="1924516" y="296677"/>
                      <a:pt x="1941934" y="306644"/>
                    </a:cubicBezTo>
                    <a:cubicBezTo>
                      <a:pt x="1960596" y="316613"/>
                      <a:pt x="1970548" y="295430"/>
                      <a:pt x="1982990" y="290445"/>
                    </a:cubicBezTo>
                    <a:cubicBezTo>
                      <a:pt x="1995431" y="285461"/>
                      <a:pt x="2005384" y="281411"/>
                      <a:pt x="2012692" y="282969"/>
                    </a:cubicBezTo>
                    <a:close/>
                    <a:moveTo>
                      <a:pt x="3828826" y="871"/>
                    </a:moveTo>
                    <a:cubicBezTo>
                      <a:pt x="3850986" y="4619"/>
                      <a:pt x="3869462" y="19613"/>
                      <a:pt x="3890044" y="28985"/>
                    </a:cubicBezTo>
                    <a:cubicBezTo>
                      <a:pt x="3984842" y="67720"/>
                      <a:pt x="4080888" y="107705"/>
                      <a:pt x="4171944" y="157686"/>
                    </a:cubicBezTo>
                    <a:cubicBezTo>
                      <a:pt x="4250526" y="197671"/>
                      <a:pt x="4322872" y="248901"/>
                      <a:pt x="4387734" y="308879"/>
                    </a:cubicBezTo>
                    <a:cubicBezTo>
                      <a:pt x="4398960" y="320124"/>
                      <a:pt x="4410186" y="330121"/>
                      <a:pt x="4421412" y="340117"/>
                    </a:cubicBezTo>
                    <a:cubicBezTo>
                      <a:pt x="4426402" y="355111"/>
                      <a:pt x="4428896" y="370107"/>
                      <a:pt x="4433886" y="385101"/>
                    </a:cubicBezTo>
                    <a:cubicBezTo>
                      <a:pt x="4435758" y="390724"/>
                      <a:pt x="4437004" y="396034"/>
                      <a:pt x="4436380" y="401032"/>
                    </a:cubicBezTo>
                    <a:cubicBezTo>
                      <a:pt x="4435758" y="406031"/>
                      <a:pt x="4433262" y="410717"/>
                      <a:pt x="4427650" y="415090"/>
                    </a:cubicBezTo>
                    <a:cubicBezTo>
                      <a:pt x="4416424" y="422587"/>
                      <a:pt x="4407692" y="417589"/>
                      <a:pt x="4396466" y="413840"/>
                    </a:cubicBezTo>
                    <a:cubicBezTo>
                      <a:pt x="4379002" y="405093"/>
                      <a:pt x="4366530" y="391348"/>
                      <a:pt x="4354056" y="377604"/>
                    </a:cubicBezTo>
                    <a:cubicBezTo>
                      <a:pt x="4341582" y="362609"/>
                      <a:pt x="4331604" y="360109"/>
                      <a:pt x="4316636" y="375105"/>
                    </a:cubicBezTo>
                    <a:cubicBezTo>
                      <a:pt x="4296678" y="396347"/>
                      <a:pt x="4271732" y="401345"/>
                      <a:pt x="4245538" y="382602"/>
                    </a:cubicBezTo>
                    <a:cubicBezTo>
                      <a:pt x="4226826" y="368857"/>
                      <a:pt x="4209364" y="372606"/>
                      <a:pt x="4191902" y="388849"/>
                    </a:cubicBezTo>
                    <a:cubicBezTo>
                      <a:pt x="4164460" y="413840"/>
                      <a:pt x="4137018" y="435082"/>
                      <a:pt x="4093360" y="425086"/>
                    </a:cubicBezTo>
                    <a:cubicBezTo>
                      <a:pt x="4059682" y="417589"/>
                      <a:pt x="4045962" y="440080"/>
                      <a:pt x="4057188" y="473818"/>
                    </a:cubicBezTo>
                    <a:cubicBezTo>
                      <a:pt x="4059682" y="480065"/>
                      <a:pt x="4063424" y="485063"/>
                      <a:pt x="4064672" y="491311"/>
                    </a:cubicBezTo>
                    <a:cubicBezTo>
                      <a:pt x="4067166" y="508804"/>
                      <a:pt x="4112072" y="517551"/>
                      <a:pt x="4075898" y="542542"/>
                    </a:cubicBezTo>
                    <a:cubicBezTo>
                      <a:pt x="4059682" y="553787"/>
                      <a:pt x="4060930" y="585025"/>
                      <a:pt x="4030994" y="578778"/>
                    </a:cubicBezTo>
                    <a:cubicBezTo>
                      <a:pt x="4024756" y="577529"/>
                      <a:pt x="4023510" y="583776"/>
                      <a:pt x="4023510" y="588774"/>
                    </a:cubicBezTo>
                    <a:cubicBezTo>
                      <a:pt x="4029746" y="620012"/>
                      <a:pt x="4003552" y="631258"/>
                      <a:pt x="3983594" y="646252"/>
                    </a:cubicBezTo>
                    <a:cubicBezTo>
                      <a:pt x="3968626" y="658748"/>
                      <a:pt x="3967380" y="668744"/>
                      <a:pt x="3982348" y="679990"/>
                    </a:cubicBezTo>
                    <a:cubicBezTo>
                      <a:pt x="3993574" y="689986"/>
                      <a:pt x="3996068" y="711228"/>
                      <a:pt x="4013530" y="711228"/>
                    </a:cubicBezTo>
                    <a:cubicBezTo>
                      <a:pt x="4039726" y="713727"/>
                      <a:pt x="4065920" y="716226"/>
                      <a:pt x="4090866" y="711228"/>
                    </a:cubicBezTo>
                    <a:cubicBezTo>
                      <a:pt x="4112072" y="707479"/>
                      <a:pt x="4115814" y="669993"/>
                      <a:pt x="4098350" y="653750"/>
                    </a:cubicBezTo>
                    <a:cubicBezTo>
                      <a:pt x="4089618" y="645003"/>
                      <a:pt x="4078392" y="637506"/>
                      <a:pt x="4085876" y="623761"/>
                    </a:cubicBezTo>
                    <a:cubicBezTo>
                      <a:pt x="4092114" y="612515"/>
                      <a:pt x="4099598" y="601269"/>
                      <a:pt x="4113318" y="601269"/>
                    </a:cubicBezTo>
                    <a:cubicBezTo>
                      <a:pt x="4128286" y="602519"/>
                      <a:pt x="4130782" y="617513"/>
                      <a:pt x="4134524" y="627509"/>
                    </a:cubicBezTo>
                    <a:cubicBezTo>
                      <a:pt x="4143254" y="651250"/>
                      <a:pt x="4143254" y="677490"/>
                      <a:pt x="4165706" y="696233"/>
                    </a:cubicBezTo>
                    <a:cubicBezTo>
                      <a:pt x="4174438" y="702481"/>
                      <a:pt x="4168202" y="716226"/>
                      <a:pt x="4160718" y="724973"/>
                    </a:cubicBezTo>
                    <a:cubicBezTo>
                      <a:pt x="4145750" y="743716"/>
                      <a:pt x="4132028" y="762458"/>
                      <a:pt x="4109576" y="774954"/>
                    </a:cubicBezTo>
                    <a:cubicBezTo>
                      <a:pt x="4074650" y="793697"/>
                      <a:pt x="4053446" y="857422"/>
                      <a:pt x="4070908" y="892409"/>
                    </a:cubicBezTo>
                    <a:cubicBezTo>
                      <a:pt x="4077146" y="906154"/>
                      <a:pt x="4072156" y="918649"/>
                      <a:pt x="4074650" y="929895"/>
                    </a:cubicBezTo>
                    <a:cubicBezTo>
                      <a:pt x="4078392" y="943640"/>
                      <a:pt x="4075898" y="956135"/>
                      <a:pt x="4059682" y="957385"/>
                    </a:cubicBezTo>
                    <a:cubicBezTo>
                      <a:pt x="4042220" y="959884"/>
                      <a:pt x="4033488" y="949887"/>
                      <a:pt x="4030994" y="932394"/>
                    </a:cubicBezTo>
                    <a:cubicBezTo>
                      <a:pt x="4028500" y="913651"/>
                      <a:pt x="4028500" y="894908"/>
                      <a:pt x="4021014" y="876165"/>
                    </a:cubicBezTo>
                    <a:cubicBezTo>
                      <a:pt x="4001058" y="823685"/>
                      <a:pt x="3961142" y="801194"/>
                      <a:pt x="3913744" y="808691"/>
                    </a:cubicBezTo>
                    <a:cubicBezTo>
                      <a:pt x="3868838" y="816188"/>
                      <a:pt x="3825182" y="827434"/>
                      <a:pt x="3779030" y="827434"/>
                    </a:cubicBezTo>
                    <a:cubicBezTo>
                      <a:pt x="3766556" y="827434"/>
                      <a:pt x="3767804" y="838679"/>
                      <a:pt x="3775288" y="846177"/>
                    </a:cubicBezTo>
                    <a:cubicBezTo>
                      <a:pt x="3784020" y="853674"/>
                      <a:pt x="3791504" y="861171"/>
                      <a:pt x="3792750" y="873666"/>
                    </a:cubicBezTo>
                    <a:cubicBezTo>
                      <a:pt x="3793998" y="878664"/>
                      <a:pt x="3796492" y="884912"/>
                      <a:pt x="3790256" y="888661"/>
                    </a:cubicBezTo>
                    <a:cubicBezTo>
                      <a:pt x="3775288" y="897407"/>
                      <a:pt x="3719158" y="891160"/>
                      <a:pt x="3705436" y="878664"/>
                    </a:cubicBezTo>
                    <a:cubicBezTo>
                      <a:pt x="3699200" y="872417"/>
                      <a:pt x="3690468" y="863670"/>
                      <a:pt x="3695458" y="854924"/>
                    </a:cubicBezTo>
                    <a:cubicBezTo>
                      <a:pt x="3712920" y="824935"/>
                      <a:pt x="3696706" y="799944"/>
                      <a:pt x="3676748" y="783700"/>
                    </a:cubicBezTo>
                    <a:cubicBezTo>
                      <a:pt x="3653048" y="764957"/>
                      <a:pt x="3623112" y="761209"/>
                      <a:pt x="3590680" y="769956"/>
                    </a:cubicBezTo>
                    <a:cubicBezTo>
                      <a:pt x="3576960" y="774954"/>
                      <a:pt x="3563240" y="779952"/>
                      <a:pt x="3547024" y="774954"/>
                    </a:cubicBezTo>
                    <a:cubicBezTo>
                      <a:pt x="3527066" y="768706"/>
                      <a:pt x="3524572" y="787449"/>
                      <a:pt x="3518334" y="798695"/>
                    </a:cubicBezTo>
                    <a:cubicBezTo>
                      <a:pt x="3512098" y="809941"/>
                      <a:pt x="3504614" y="821186"/>
                      <a:pt x="3492140" y="821186"/>
                    </a:cubicBezTo>
                    <a:cubicBezTo>
                      <a:pt x="3479668" y="821186"/>
                      <a:pt x="3475926" y="807441"/>
                      <a:pt x="3470936" y="798695"/>
                    </a:cubicBezTo>
                    <a:cubicBezTo>
                      <a:pt x="3443494" y="747464"/>
                      <a:pt x="3441000" y="747464"/>
                      <a:pt x="3394848" y="783700"/>
                    </a:cubicBezTo>
                    <a:cubicBezTo>
                      <a:pt x="3389858" y="786199"/>
                      <a:pt x="3387364" y="791197"/>
                      <a:pt x="3383622" y="791197"/>
                    </a:cubicBezTo>
                    <a:cubicBezTo>
                      <a:pt x="3346202" y="791197"/>
                      <a:pt x="3341212" y="817438"/>
                      <a:pt x="3342460" y="844927"/>
                    </a:cubicBezTo>
                    <a:cubicBezTo>
                      <a:pt x="3342460" y="874916"/>
                      <a:pt x="3307534" y="862421"/>
                      <a:pt x="3297554" y="883662"/>
                    </a:cubicBezTo>
                    <a:cubicBezTo>
                      <a:pt x="3317512" y="853674"/>
                      <a:pt x="3303792" y="827434"/>
                      <a:pt x="3296308" y="799944"/>
                    </a:cubicBezTo>
                    <a:cubicBezTo>
                      <a:pt x="3291318" y="782451"/>
                      <a:pt x="3285082" y="774954"/>
                      <a:pt x="3265124" y="774954"/>
                    </a:cubicBezTo>
                    <a:cubicBezTo>
                      <a:pt x="3237682" y="772455"/>
                      <a:pt x="3213982" y="754961"/>
                      <a:pt x="3182800" y="763708"/>
                    </a:cubicBezTo>
                    <a:cubicBezTo>
                      <a:pt x="3151616" y="772455"/>
                      <a:pt x="3135400" y="798695"/>
                      <a:pt x="3109206" y="812439"/>
                    </a:cubicBezTo>
                    <a:cubicBezTo>
                      <a:pt x="3099228" y="818687"/>
                      <a:pt x="3095486" y="833681"/>
                      <a:pt x="3079270" y="827434"/>
                    </a:cubicBezTo>
                    <a:cubicBezTo>
                      <a:pt x="3063054" y="819937"/>
                      <a:pt x="3055570" y="807441"/>
                      <a:pt x="3058064" y="791197"/>
                    </a:cubicBezTo>
                    <a:cubicBezTo>
                      <a:pt x="3061806" y="749963"/>
                      <a:pt x="3054322" y="711228"/>
                      <a:pt x="3044344" y="673742"/>
                    </a:cubicBezTo>
                    <a:cubicBezTo>
                      <a:pt x="3054322" y="664995"/>
                      <a:pt x="3063054" y="668744"/>
                      <a:pt x="3073032" y="674991"/>
                    </a:cubicBezTo>
                    <a:cubicBezTo>
                      <a:pt x="3081764" y="682489"/>
                      <a:pt x="3094238" y="686237"/>
                      <a:pt x="3105464" y="688736"/>
                    </a:cubicBezTo>
                    <a:cubicBezTo>
                      <a:pt x="3121680" y="691235"/>
                      <a:pt x="3131658" y="687487"/>
                      <a:pt x="3135400" y="671243"/>
                    </a:cubicBezTo>
                    <a:cubicBezTo>
                      <a:pt x="3137894" y="663746"/>
                      <a:pt x="3139142" y="656249"/>
                      <a:pt x="3141636" y="648751"/>
                    </a:cubicBezTo>
                    <a:cubicBezTo>
                      <a:pt x="3155358" y="615014"/>
                      <a:pt x="3162842" y="611266"/>
                      <a:pt x="3197768" y="627509"/>
                    </a:cubicBezTo>
                    <a:cubicBezTo>
                      <a:pt x="3194026" y="601269"/>
                      <a:pt x="3206498" y="592523"/>
                      <a:pt x="3230198" y="597521"/>
                    </a:cubicBezTo>
                    <a:cubicBezTo>
                      <a:pt x="3237682" y="598770"/>
                      <a:pt x="3246414" y="598770"/>
                      <a:pt x="3252650" y="596271"/>
                    </a:cubicBezTo>
                    <a:cubicBezTo>
                      <a:pt x="3282586" y="580027"/>
                      <a:pt x="3311276" y="572530"/>
                      <a:pt x="3347448" y="585025"/>
                    </a:cubicBezTo>
                    <a:cubicBezTo>
                      <a:pt x="3371148" y="593772"/>
                      <a:pt x="3397342" y="560035"/>
                      <a:pt x="3392354" y="533795"/>
                    </a:cubicBezTo>
                    <a:cubicBezTo>
                      <a:pt x="3379880" y="477566"/>
                      <a:pt x="3404826" y="428835"/>
                      <a:pt x="3427278" y="380103"/>
                    </a:cubicBezTo>
                    <a:cubicBezTo>
                      <a:pt x="3439752" y="350113"/>
                      <a:pt x="3472184" y="348865"/>
                      <a:pt x="3494636" y="373855"/>
                    </a:cubicBezTo>
                    <a:cubicBezTo>
                      <a:pt x="3513346" y="392598"/>
                      <a:pt x="3523324" y="393848"/>
                      <a:pt x="3544530" y="373855"/>
                    </a:cubicBezTo>
                    <a:cubicBezTo>
                      <a:pt x="3583196" y="337618"/>
                      <a:pt x="3620618" y="302631"/>
                      <a:pt x="3645564" y="256399"/>
                    </a:cubicBezTo>
                    <a:cubicBezTo>
                      <a:pt x="3654296" y="238905"/>
                      <a:pt x="3661780" y="223912"/>
                      <a:pt x="3661780" y="203918"/>
                    </a:cubicBezTo>
                    <a:cubicBezTo>
                      <a:pt x="3660532" y="182676"/>
                      <a:pt x="3671758" y="170181"/>
                      <a:pt x="3690468" y="163934"/>
                    </a:cubicBezTo>
                    <a:cubicBezTo>
                      <a:pt x="3716662" y="155187"/>
                      <a:pt x="3739116" y="141442"/>
                      <a:pt x="3760320" y="123949"/>
                    </a:cubicBezTo>
                    <a:cubicBezTo>
                      <a:pt x="3781524" y="108954"/>
                      <a:pt x="3811462" y="103956"/>
                      <a:pt x="3832666" y="86463"/>
                    </a:cubicBezTo>
                    <a:cubicBezTo>
                      <a:pt x="3840150" y="80215"/>
                      <a:pt x="3852624" y="76467"/>
                      <a:pt x="3855118" y="60223"/>
                    </a:cubicBezTo>
                    <a:cubicBezTo>
                      <a:pt x="3838902" y="63971"/>
                      <a:pt x="3825182" y="73968"/>
                      <a:pt x="3808966" y="76467"/>
                    </a:cubicBezTo>
                    <a:cubicBezTo>
                      <a:pt x="3787762" y="80215"/>
                      <a:pt x="3776536" y="71470"/>
                      <a:pt x="3780278" y="50227"/>
                    </a:cubicBezTo>
                    <a:cubicBezTo>
                      <a:pt x="3784020" y="32733"/>
                      <a:pt x="3789008" y="13990"/>
                      <a:pt x="3805224" y="1495"/>
                    </a:cubicBezTo>
                    <a:cubicBezTo>
                      <a:pt x="3813643" y="-379"/>
                      <a:pt x="3821439" y="-379"/>
                      <a:pt x="3828826" y="871"/>
                    </a:cubicBezTo>
                    <a:close/>
                  </a:path>
                </a:pathLst>
              </a:custGeom>
              <a:solidFill>
                <a:schemeClr val="accent3">
                  <a:alpha val="90000"/>
                </a:schemeClr>
              </a:solidFill>
              <a:ln>
                <a:noFill/>
              </a:ln>
              <a:effectLst/>
            </p:spPr>
            <p:txBody>
              <a:bodyPr anchor="ctr"/>
              <a:lstStyle/>
              <a:p>
                <a:pPr defTabSz="457189">
                  <a:defRPr/>
                </a:pPr>
                <a:endParaRPr lang="en-US" sz="1351" dirty="0">
                  <a:latin typeface="Oswald" pitchFamily="2" charset="77"/>
                </a:endParaRPr>
              </a:p>
            </p:txBody>
          </p:sp>
          <p:sp>
            <p:nvSpPr>
              <p:cNvPr id="273" name="Freeform 34">
                <a:extLst>
                  <a:ext uri="{FF2B5EF4-FFF2-40B4-BE49-F238E27FC236}">
                    <a16:creationId xmlns:a16="http://schemas.microsoft.com/office/drawing/2014/main" id="{0DE68880-A4E3-4F79-94A7-08A703339389}"/>
                  </a:ext>
                </a:extLst>
              </p:cNvPr>
              <p:cNvSpPr/>
              <p:nvPr/>
            </p:nvSpPr>
            <p:spPr bwMode="auto">
              <a:xfrm>
                <a:off x="8991263" y="3257370"/>
                <a:ext cx="6263416" cy="6336411"/>
              </a:xfrm>
              <a:custGeom>
                <a:avLst/>
                <a:gdLst>
                  <a:gd name="connsiteX0" fmla="*/ 4422683 w 6265104"/>
                  <a:gd name="connsiteY0" fmla="*/ 6301633 h 6338112"/>
                  <a:gd name="connsiteX1" fmla="*/ 4405115 w 6265104"/>
                  <a:gd name="connsiteY1" fmla="*/ 6302807 h 6338112"/>
                  <a:gd name="connsiteX2" fmla="*/ 4408043 w 6265104"/>
                  <a:gd name="connsiteY2" fmla="*/ 6303451 h 6338112"/>
                  <a:gd name="connsiteX3" fmla="*/ 4419319 w 6265104"/>
                  <a:gd name="connsiteY3" fmla="*/ 6304547 h 6338112"/>
                  <a:gd name="connsiteX4" fmla="*/ 4427909 w 6265104"/>
                  <a:gd name="connsiteY4" fmla="*/ 6287163 h 6338112"/>
                  <a:gd name="connsiteX5" fmla="*/ 4428061 w 6265104"/>
                  <a:gd name="connsiteY5" fmla="*/ 6289443 h 6338112"/>
                  <a:gd name="connsiteX6" fmla="*/ 4428123 w 6265104"/>
                  <a:gd name="connsiteY6" fmla="*/ 6287483 h 6338112"/>
                  <a:gd name="connsiteX7" fmla="*/ 3360513 w 6265104"/>
                  <a:gd name="connsiteY7" fmla="*/ 6201420 h 6338112"/>
                  <a:gd name="connsiteX8" fmla="*/ 3399295 w 6265104"/>
                  <a:gd name="connsiteY8" fmla="*/ 6203481 h 6338112"/>
                  <a:gd name="connsiteX9" fmla="*/ 3323623 w 6265104"/>
                  <a:gd name="connsiteY9" fmla="*/ 6208191 h 6338112"/>
                  <a:gd name="connsiteX10" fmla="*/ 3360513 w 6265104"/>
                  <a:gd name="connsiteY10" fmla="*/ 6201420 h 6338112"/>
                  <a:gd name="connsiteX11" fmla="*/ 3745493 w 6265104"/>
                  <a:gd name="connsiteY11" fmla="*/ 6141461 h 6338112"/>
                  <a:gd name="connsiteX12" fmla="*/ 3626123 w 6265104"/>
                  <a:gd name="connsiteY12" fmla="*/ 6228703 h 6338112"/>
                  <a:gd name="connsiteX13" fmla="*/ 3438363 w 6265104"/>
                  <a:gd name="connsiteY13" fmla="*/ 6237427 h 6338112"/>
                  <a:gd name="connsiteX14" fmla="*/ 3406033 w 6265104"/>
                  <a:gd name="connsiteY14" fmla="*/ 6201283 h 6338112"/>
                  <a:gd name="connsiteX15" fmla="*/ 3745493 w 6265104"/>
                  <a:gd name="connsiteY15" fmla="*/ 6141461 h 6338112"/>
                  <a:gd name="connsiteX16" fmla="*/ 2129759 w 6265104"/>
                  <a:gd name="connsiteY16" fmla="*/ 5956855 h 6338112"/>
                  <a:gd name="connsiteX17" fmla="*/ 2134979 w 6265104"/>
                  <a:gd name="connsiteY17" fmla="*/ 5970947 h 6338112"/>
                  <a:gd name="connsiteX18" fmla="*/ 2140291 w 6265104"/>
                  <a:gd name="connsiteY18" fmla="*/ 5990347 h 6338112"/>
                  <a:gd name="connsiteX19" fmla="*/ 2145759 w 6265104"/>
                  <a:gd name="connsiteY19" fmla="*/ 5979397 h 6338112"/>
                  <a:gd name="connsiteX20" fmla="*/ 2154029 w 6265104"/>
                  <a:gd name="connsiteY20" fmla="*/ 5970335 h 6338112"/>
                  <a:gd name="connsiteX21" fmla="*/ 4535327 w 6265104"/>
                  <a:gd name="connsiteY21" fmla="*/ 5905175 h 6338112"/>
                  <a:gd name="connsiteX22" fmla="*/ 4537799 w 6265104"/>
                  <a:gd name="connsiteY22" fmla="*/ 5987837 h 6338112"/>
                  <a:gd name="connsiteX23" fmla="*/ 4527913 w 6265104"/>
                  <a:gd name="connsiteY23" fmla="*/ 6042945 h 6338112"/>
                  <a:gd name="connsiteX24" fmla="*/ 4547685 w 6265104"/>
                  <a:gd name="connsiteY24" fmla="*/ 6126857 h 6338112"/>
                  <a:gd name="connsiteX25" fmla="*/ 4608237 w 6265104"/>
                  <a:gd name="connsiteY25" fmla="*/ 6204509 h 6338112"/>
                  <a:gd name="connsiteX26" fmla="*/ 4548921 w 6265104"/>
                  <a:gd name="connsiteY26" fmla="*/ 6284665 h 6338112"/>
                  <a:gd name="connsiteX27" fmla="*/ 4394449 w 6265104"/>
                  <a:gd name="connsiteY27" fmla="*/ 6307209 h 6338112"/>
                  <a:gd name="connsiteX28" fmla="*/ 4351197 w 6265104"/>
                  <a:gd name="connsiteY28" fmla="*/ 6290927 h 6338112"/>
                  <a:gd name="connsiteX29" fmla="*/ 4360353 w 6265104"/>
                  <a:gd name="connsiteY29" fmla="*/ 6292943 h 6338112"/>
                  <a:gd name="connsiteX30" fmla="*/ 4348579 w 6265104"/>
                  <a:gd name="connsiteY30" fmla="*/ 6288141 h 6338112"/>
                  <a:gd name="connsiteX31" fmla="*/ 4288845 w 6265104"/>
                  <a:gd name="connsiteY31" fmla="*/ 6280667 h 6338112"/>
                  <a:gd name="connsiteX32" fmla="*/ 4278291 w 6265104"/>
                  <a:gd name="connsiteY32" fmla="*/ 6283751 h 6338112"/>
                  <a:gd name="connsiteX33" fmla="*/ 4270345 w 6265104"/>
                  <a:gd name="connsiteY33" fmla="*/ 6290561 h 6338112"/>
                  <a:gd name="connsiteX34" fmla="*/ 4255845 w 6265104"/>
                  <a:gd name="connsiteY34" fmla="*/ 6295325 h 6338112"/>
                  <a:gd name="connsiteX35" fmla="*/ 4229015 w 6265104"/>
                  <a:gd name="connsiteY35" fmla="*/ 6288195 h 6338112"/>
                  <a:gd name="connsiteX36" fmla="*/ 4212753 w 6265104"/>
                  <a:gd name="connsiteY36" fmla="*/ 6288843 h 6338112"/>
                  <a:gd name="connsiteX37" fmla="*/ 4205685 w 6265104"/>
                  <a:gd name="connsiteY37" fmla="*/ 6290075 h 6338112"/>
                  <a:gd name="connsiteX38" fmla="*/ 4152097 w 6265104"/>
                  <a:gd name="connsiteY38" fmla="*/ 6331371 h 6338112"/>
                  <a:gd name="connsiteX39" fmla="*/ 4078909 w 6265104"/>
                  <a:gd name="connsiteY39" fmla="*/ 6317507 h 6338112"/>
                  <a:gd name="connsiteX40" fmla="*/ 4075125 w 6265104"/>
                  <a:gd name="connsiteY40" fmla="*/ 6267095 h 6338112"/>
                  <a:gd name="connsiteX41" fmla="*/ 4095313 w 6265104"/>
                  <a:gd name="connsiteY41" fmla="*/ 6212901 h 6338112"/>
                  <a:gd name="connsiteX42" fmla="*/ 4098531 w 6265104"/>
                  <a:gd name="connsiteY42" fmla="*/ 6226861 h 6338112"/>
                  <a:gd name="connsiteX43" fmla="*/ 4098441 w 6265104"/>
                  <a:gd name="connsiteY43" fmla="*/ 6215885 h 6338112"/>
                  <a:gd name="connsiteX44" fmla="*/ 4089731 w 6265104"/>
                  <a:gd name="connsiteY44" fmla="*/ 6136155 h 6338112"/>
                  <a:gd name="connsiteX45" fmla="*/ 4032485 w 6265104"/>
                  <a:gd name="connsiteY45" fmla="*/ 6076357 h 6338112"/>
                  <a:gd name="connsiteX46" fmla="*/ 4110887 w 6265104"/>
                  <a:gd name="connsiteY46" fmla="*/ 6057671 h 6338112"/>
                  <a:gd name="connsiteX47" fmla="*/ 4183065 w 6265104"/>
                  <a:gd name="connsiteY47" fmla="*/ 6131173 h 6338112"/>
                  <a:gd name="connsiteX48" fmla="*/ 4244043 w 6265104"/>
                  <a:gd name="connsiteY48" fmla="*/ 6128681 h 6338112"/>
                  <a:gd name="connsiteX49" fmla="*/ 4286355 w 6265104"/>
                  <a:gd name="connsiteY49" fmla="*/ 6086325 h 6338112"/>
                  <a:gd name="connsiteX50" fmla="*/ 4372223 w 6265104"/>
                  <a:gd name="connsiteY50" fmla="*/ 6075113 h 6338112"/>
                  <a:gd name="connsiteX51" fmla="*/ 4379691 w 6265104"/>
                  <a:gd name="connsiteY51" fmla="*/ 5997873 h 6338112"/>
                  <a:gd name="connsiteX52" fmla="*/ 4354801 w 6265104"/>
                  <a:gd name="connsiteY52" fmla="*/ 5976695 h 6338112"/>
                  <a:gd name="connsiteX53" fmla="*/ 4520315 w 6265104"/>
                  <a:gd name="connsiteY53" fmla="*/ 5910669 h 6338112"/>
                  <a:gd name="connsiteX54" fmla="*/ 4519355 w 6265104"/>
                  <a:gd name="connsiteY54" fmla="*/ 5914177 h 6338112"/>
                  <a:gd name="connsiteX55" fmla="*/ 4521733 w 6265104"/>
                  <a:gd name="connsiteY55" fmla="*/ 5911437 h 6338112"/>
                  <a:gd name="connsiteX56" fmla="*/ 4521733 w 6265104"/>
                  <a:gd name="connsiteY56" fmla="*/ 5906429 h 6338112"/>
                  <a:gd name="connsiteX57" fmla="*/ 4535327 w 6265104"/>
                  <a:gd name="connsiteY57" fmla="*/ 5905175 h 6338112"/>
                  <a:gd name="connsiteX58" fmla="*/ 3272247 w 6265104"/>
                  <a:gd name="connsiteY58" fmla="*/ 5666713 h 6338112"/>
                  <a:gd name="connsiteX59" fmla="*/ 3266175 w 6265104"/>
                  <a:gd name="connsiteY59" fmla="*/ 5669923 h 6338112"/>
                  <a:gd name="connsiteX60" fmla="*/ 3266237 w 6265104"/>
                  <a:gd name="connsiteY60" fmla="*/ 5670541 h 6338112"/>
                  <a:gd name="connsiteX61" fmla="*/ 3272265 w 6265104"/>
                  <a:gd name="connsiteY61" fmla="*/ 5666715 h 6338112"/>
                  <a:gd name="connsiteX62" fmla="*/ 3187395 w 6265104"/>
                  <a:gd name="connsiteY62" fmla="*/ 5631743 h 6338112"/>
                  <a:gd name="connsiteX63" fmla="*/ 3187343 w 6265104"/>
                  <a:gd name="connsiteY63" fmla="*/ 5631767 h 6338112"/>
                  <a:gd name="connsiteX64" fmla="*/ 3187329 w 6265104"/>
                  <a:gd name="connsiteY64" fmla="*/ 5631823 h 6338112"/>
                  <a:gd name="connsiteX65" fmla="*/ 3088075 w 6265104"/>
                  <a:gd name="connsiteY65" fmla="*/ 5573319 h 6338112"/>
                  <a:gd name="connsiteX66" fmla="*/ 3086539 w 6265104"/>
                  <a:gd name="connsiteY66" fmla="*/ 5573611 h 6338112"/>
                  <a:gd name="connsiteX67" fmla="*/ 3088809 w 6265104"/>
                  <a:gd name="connsiteY67" fmla="*/ 5574261 h 6338112"/>
                  <a:gd name="connsiteX68" fmla="*/ 5125303 w 6265104"/>
                  <a:gd name="connsiteY68" fmla="*/ 5564481 h 6338112"/>
                  <a:gd name="connsiteX69" fmla="*/ 5125673 w 6265104"/>
                  <a:gd name="connsiteY69" fmla="*/ 5589329 h 6338112"/>
                  <a:gd name="connsiteX70" fmla="*/ 5081757 w 6265104"/>
                  <a:gd name="connsiteY70" fmla="*/ 5637611 h 6338112"/>
                  <a:gd name="connsiteX71" fmla="*/ 5066827 w 6265104"/>
                  <a:gd name="connsiteY71" fmla="*/ 5648767 h 6338112"/>
                  <a:gd name="connsiteX72" fmla="*/ 5014571 w 6265104"/>
                  <a:gd name="connsiteY72" fmla="*/ 5683473 h 6338112"/>
                  <a:gd name="connsiteX73" fmla="*/ 4994663 w 6265104"/>
                  <a:gd name="connsiteY73" fmla="*/ 5699585 h 6338112"/>
                  <a:gd name="connsiteX74" fmla="*/ 4958581 w 6265104"/>
                  <a:gd name="connsiteY74" fmla="*/ 5733051 h 6338112"/>
                  <a:gd name="connsiteX75" fmla="*/ 4875221 w 6265104"/>
                  <a:gd name="connsiteY75" fmla="*/ 5757841 h 6338112"/>
                  <a:gd name="connsiteX76" fmla="*/ 4538043 w 6265104"/>
                  <a:gd name="connsiteY76" fmla="*/ 5892947 h 6338112"/>
                  <a:gd name="connsiteX77" fmla="*/ 4612695 w 6265104"/>
                  <a:gd name="connsiteY77" fmla="*/ 5791307 h 6338112"/>
                  <a:gd name="connsiteX78" fmla="*/ 4616427 w 6265104"/>
                  <a:gd name="connsiteY78" fmla="*/ 5776433 h 6338112"/>
                  <a:gd name="connsiteX79" fmla="*/ 4688591 w 6265104"/>
                  <a:gd name="connsiteY79" fmla="*/ 5673557 h 6338112"/>
                  <a:gd name="connsiteX80" fmla="*/ 4743335 w 6265104"/>
                  <a:gd name="connsiteY80" fmla="*/ 5645047 h 6338112"/>
                  <a:gd name="connsiteX81" fmla="*/ 4795593 w 6265104"/>
                  <a:gd name="connsiteY81" fmla="*/ 5642569 h 6338112"/>
                  <a:gd name="connsiteX82" fmla="*/ 4906325 w 6265104"/>
                  <a:gd name="connsiteY82" fmla="*/ 5653725 h 6338112"/>
                  <a:gd name="connsiteX83" fmla="*/ 4910059 w 6265104"/>
                  <a:gd name="connsiteY83" fmla="*/ 5636371 h 6338112"/>
                  <a:gd name="connsiteX84" fmla="*/ 4915035 w 6265104"/>
                  <a:gd name="connsiteY84" fmla="*/ 5606623 h 6338112"/>
                  <a:gd name="connsiteX85" fmla="*/ 4937431 w 6265104"/>
                  <a:gd name="connsiteY85" fmla="*/ 5599187 h 6338112"/>
                  <a:gd name="connsiteX86" fmla="*/ 4946139 w 6265104"/>
                  <a:gd name="connsiteY86" fmla="*/ 5628935 h 6338112"/>
                  <a:gd name="connsiteX87" fmla="*/ 4948629 w 6265104"/>
                  <a:gd name="connsiteY87" fmla="*/ 5704543 h 6338112"/>
                  <a:gd name="connsiteX88" fmla="*/ 4953605 w 6265104"/>
                  <a:gd name="connsiteY88" fmla="*/ 5711981 h 6338112"/>
                  <a:gd name="connsiteX89" fmla="*/ 4969779 w 6265104"/>
                  <a:gd name="connsiteY89" fmla="*/ 5703303 h 6338112"/>
                  <a:gd name="connsiteX90" fmla="*/ 5112863 w 6265104"/>
                  <a:gd name="connsiteY90" fmla="*/ 5574397 h 6338112"/>
                  <a:gd name="connsiteX91" fmla="*/ 5125303 w 6265104"/>
                  <a:gd name="connsiteY91" fmla="*/ 5564481 h 6338112"/>
                  <a:gd name="connsiteX92" fmla="*/ 3689165 w 6265104"/>
                  <a:gd name="connsiteY92" fmla="*/ 5490977 h 6338112"/>
                  <a:gd name="connsiteX93" fmla="*/ 3677333 w 6265104"/>
                  <a:gd name="connsiteY93" fmla="*/ 5495957 h 6338112"/>
                  <a:gd name="connsiteX94" fmla="*/ 3676311 w 6265104"/>
                  <a:gd name="connsiteY94" fmla="*/ 5496475 h 6338112"/>
                  <a:gd name="connsiteX95" fmla="*/ 3684133 w 6265104"/>
                  <a:gd name="connsiteY95" fmla="*/ 5494247 h 6338112"/>
                  <a:gd name="connsiteX96" fmla="*/ 3695673 w 6265104"/>
                  <a:gd name="connsiteY96" fmla="*/ 5492347 h 6338112"/>
                  <a:gd name="connsiteX97" fmla="*/ 2907665 w 6265104"/>
                  <a:gd name="connsiteY97" fmla="*/ 5330071 h 6338112"/>
                  <a:gd name="connsiteX98" fmla="*/ 2929023 w 6265104"/>
                  <a:gd name="connsiteY98" fmla="*/ 5336217 h 6338112"/>
                  <a:gd name="connsiteX99" fmla="*/ 2945001 w 6265104"/>
                  <a:gd name="connsiteY99" fmla="*/ 5363257 h 6338112"/>
                  <a:gd name="connsiteX100" fmla="*/ 2921647 w 6265104"/>
                  <a:gd name="connsiteY100" fmla="*/ 5360799 h 6338112"/>
                  <a:gd name="connsiteX101" fmla="*/ 2889687 w 6265104"/>
                  <a:gd name="connsiteY101" fmla="*/ 5370631 h 6338112"/>
                  <a:gd name="connsiteX102" fmla="*/ 2862645 w 6265104"/>
                  <a:gd name="connsiteY102" fmla="*/ 5414881 h 6338112"/>
                  <a:gd name="connsiteX103" fmla="*/ 2887229 w 6265104"/>
                  <a:gd name="connsiteY103" fmla="*/ 5338675 h 6338112"/>
                  <a:gd name="connsiteX104" fmla="*/ 2907665 w 6265104"/>
                  <a:gd name="connsiteY104" fmla="*/ 5330071 h 6338112"/>
                  <a:gd name="connsiteX105" fmla="*/ 2517531 w 6265104"/>
                  <a:gd name="connsiteY105" fmla="*/ 4896408 h 6338112"/>
                  <a:gd name="connsiteX106" fmla="*/ 2551771 w 6265104"/>
                  <a:gd name="connsiteY106" fmla="*/ 4916223 h 6338112"/>
                  <a:gd name="connsiteX107" fmla="*/ 2530213 w 6265104"/>
                  <a:gd name="connsiteY107" fmla="*/ 4929044 h 6338112"/>
                  <a:gd name="connsiteX108" fmla="*/ 2489631 w 6265104"/>
                  <a:gd name="connsiteY108" fmla="*/ 4909229 h 6338112"/>
                  <a:gd name="connsiteX109" fmla="*/ 2517531 w 6265104"/>
                  <a:gd name="connsiteY109" fmla="*/ 4896408 h 6338112"/>
                  <a:gd name="connsiteX110" fmla="*/ 4140792 w 6265104"/>
                  <a:gd name="connsiteY110" fmla="*/ 4886714 h 6338112"/>
                  <a:gd name="connsiteX111" fmla="*/ 4154635 w 6265104"/>
                  <a:gd name="connsiteY111" fmla="*/ 4887044 h 6338112"/>
                  <a:gd name="connsiteX112" fmla="*/ 4165127 w 6265104"/>
                  <a:gd name="connsiteY112" fmla="*/ 4900232 h 6338112"/>
                  <a:gd name="connsiteX113" fmla="*/ 4146475 w 6265104"/>
                  <a:gd name="connsiteY113" fmla="*/ 4913421 h 6338112"/>
                  <a:gd name="connsiteX114" fmla="*/ 4131321 w 6265104"/>
                  <a:gd name="connsiteY114" fmla="*/ 4896276 h 6338112"/>
                  <a:gd name="connsiteX115" fmla="*/ 4140792 w 6265104"/>
                  <a:gd name="connsiteY115" fmla="*/ 4886714 h 6338112"/>
                  <a:gd name="connsiteX116" fmla="*/ 3102411 w 6265104"/>
                  <a:gd name="connsiteY116" fmla="*/ 4877589 h 6338112"/>
                  <a:gd name="connsiteX117" fmla="*/ 3123235 w 6265104"/>
                  <a:gd name="connsiteY117" fmla="*/ 4898276 h 6338112"/>
                  <a:gd name="connsiteX118" fmla="*/ 3098505 w 6265104"/>
                  <a:gd name="connsiteY118" fmla="*/ 4918963 h 6338112"/>
                  <a:gd name="connsiteX119" fmla="*/ 3077681 w 6265104"/>
                  <a:gd name="connsiteY119" fmla="*/ 4904741 h 6338112"/>
                  <a:gd name="connsiteX120" fmla="*/ 3102411 w 6265104"/>
                  <a:gd name="connsiteY120" fmla="*/ 4877589 h 6338112"/>
                  <a:gd name="connsiteX121" fmla="*/ 3128597 w 6265104"/>
                  <a:gd name="connsiteY121" fmla="*/ 4844620 h 6338112"/>
                  <a:gd name="connsiteX122" fmla="*/ 3146517 w 6265104"/>
                  <a:gd name="connsiteY122" fmla="*/ 4858502 h 6338112"/>
                  <a:gd name="connsiteX123" fmla="*/ 3138155 w 6265104"/>
                  <a:gd name="connsiteY123" fmla="*/ 4865443 h 6338112"/>
                  <a:gd name="connsiteX124" fmla="*/ 3120235 w 6265104"/>
                  <a:gd name="connsiteY124" fmla="*/ 4851561 h 6338112"/>
                  <a:gd name="connsiteX125" fmla="*/ 3128597 w 6265104"/>
                  <a:gd name="connsiteY125" fmla="*/ 4844620 h 6338112"/>
                  <a:gd name="connsiteX126" fmla="*/ 3808475 w 6265104"/>
                  <a:gd name="connsiteY126" fmla="*/ 4829374 h 6338112"/>
                  <a:gd name="connsiteX127" fmla="*/ 3822425 w 6265104"/>
                  <a:gd name="connsiteY127" fmla="*/ 4852864 h 6338112"/>
                  <a:gd name="connsiteX128" fmla="*/ 3808475 w 6265104"/>
                  <a:gd name="connsiteY128" fmla="*/ 4876355 h 6338112"/>
                  <a:gd name="connsiteX129" fmla="*/ 3795793 w 6265104"/>
                  <a:gd name="connsiteY129" fmla="*/ 4850392 h 6338112"/>
                  <a:gd name="connsiteX130" fmla="*/ 3808475 w 6265104"/>
                  <a:gd name="connsiteY130" fmla="*/ 4829374 h 6338112"/>
                  <a:gd name="connsiteX131" fmla="*/ 3583775 w 6265104"/>
                  <a:gd name="connsiteY131" fmla="*/ 4768833 h 6338112"/>
                  <a:gd name="connsiteX132" fmla="*/ 3591625 w 6265104"/>
                  <a:gd name="connsiteY132" fmla="*/ 4776847 h 6338112"/>
                  <a:gd name="connsiteX133" fmla="*/ 3574617 w 6265104"/>
                  <a:gd name="connsiteY133" fmla="*/ 4792875 h 6338112"/>
                  <a:gd name="connsiteX134" fmla="*/ 3566767 w 6265104"/>
                  <a:gd name="connsiteY134" fmla="*/ 4784861 h 6338112"/>
                  <a:gd name="connsiteX135" fmla="*/ 3583775 w 6265104"/>
                  <a:gd name="connsiteY135" fmla="*/ 4768833 h 6338112"/>
                  <a:gd name="connsiteX136" fmla="*/ 4795213 w 6265104"/>
                  <a:gd name="connsiteY136" fmla="*/ 4755054 h 6338112"/>
                  <a:gd name="connsiteX137" fmla="*/ 4816009 w 6265104"/>
                  <a:gd name="connsiteY137" fmla="*/ 4779725 h 6338112"/>
                  <a:gd name="connsiteX138" fmla="*/ 4815507 w 6265104"/>
                  <a:gd name="connsiteY138" fmla="*/ 4778073 h 6338112"/>
                  <a:gd name="connsiteX139" fmla="*/ 4799025 w 6265104"/>
                  <a:gd name="connsiteY139" fmla="*/ 4757215 h 6338112"/>
                  <a:gd name="connsiteX140" fmla="*/ 3187043 w 6265104"/>
                  <a:gd name="connsiteY140" fmla="*/ 4674275 h 6338112"/>
                  <a:gd name="connsiteX141" fmla="*/ 3217105 w 6265104"/>
                  <a:gd name="connsiteY141" fmla="*/ 4693813 h 6338112"/>
                  <a:gd name="connsiteX142" fmla="*/ 3240905 w 6265104"/>
                  <a:gd name="connsiteY142" fmla="*/ 4693813 h 6338112"/>
                  <a:gd name="connsiteX143" fmla="*/ 3247167 w 6265104"/>
                  <a:gd name="connsiteY143" fmla="*/ 4709230 h 6338112"/>
                  <a:gd name="connsiteX144" fmla="*/ 3245915 w 6265104"/>
                  <a:gd name="connsiteY144" fmla="*/ 4725562 h 6338112"/>
                  <a:gd name="connsiteX145" fmla="*/ 3227125 w 6265104"/>
                  <a:gd name="connsiteY145" fmla="*/ 4736553 h 6338112"/>
                  <a:gd name="connsiteX146" fmla="*/ 3217105 w 6265104"/>
                  <a:gd name="connsiteY146" fmla="*/ 4736553 h 6338112"/>
                  <a:gd name="connsiteX147" fmla="*/ 3120659 w 6265104"/>
                  <a:gd name="connsiteY147" fmla="*/ 4753648 h 6338112"/>
                  <a:gd name="connsiteX148" fmla="*/ 3089345 w 6265104"/>
                  <a:gd name="connsiteY148" fmla="*/ 4754869 h 6338112"/>
                  <a:gd name="connsiteX149" fmla="*/ 3104375 w 6265104"/>
                  <a:gd name="connsiteY149" fmla="*/ 4715793 h 6338112"/>
                  <a:gd name="connsiteX150" fmla="*/ 3187043 w 6265104"/>
                  <a:gd name="connsiteY150" fmla="*/ 4674275 h 6338112"/>
                  <a:gd name="connsiteX151" fmla="*/ 3334863 w 6265104"/>
                  <a:gd name="connsiteY151" fmla="*/ 4660943 h 6338112"/>
                  <a:gd name="connsiteX152" fmla="*/ 3342273 w 6265104"/>
                  <a:gd name="connsiteY152" fmla="*/ 4686589 h 6338112"/>
                  <a:gd name="connsiteX153" fmla="*/ 3377585 w 6265104"/>
                  <a:gd name="connsiteY153" fmla="*/ 4721405 h 6338112"/>
                  <a:gd name="connsiteX154" fmla="*/ 3420465 w 6265104"/>
                  <a:gd name="connsiteY154" fmla="*/ 4783576 h 6338112"/>
                  <a:gd name="connsiteX155" fmla="*/ 3390197 w 6265104"/>
                  <a:gd name="connsiteY155" fmla="*/ 4802227 h 6338112"/>
                  <a:gd name="connsiteX156" fmla="*/ 3337227 w 6265104"/>
                  <a:gd name="connsiteY156" fmla="*/ 4793523 h 6338112"/>
                  <a:gd name="connsiteX157" fmla="*/ 3322093 w 6265104"/>
                  <a:gd name="connsiteY157" fmla="*/ 4797253 h 6338112"/>
                  <a:gd name="connsiteX158" fmla="*/ 3310743 w 6265104"/>
                  <a:gd name="connsiteY158" fmla="*/ 4769898 h 6338112"/>
                  <a:gd name="connsiteX159" fmla="*/ 3290565 w 6265104"/>
                  <a:gd name="connsiteY159" fmla="*/ 4727622 h 6338112"/>
                  <a:gd name="connsiteX160" fmla="*/ 3276691 w 6265104"/>
                  <a:gd name="connsiteY160" fmla="*/ 4708970 h 6338112"/>
                  <a:gd name="connsiteX161" fmla="*/ 3286781 w 6265104"/>
                  <a:gd name="connsiteY161" fmla="*/ 4687832 h 6338112"/>
                  <a:gd name="connsiteX162" fmla="*/ 3313265 w 6265104"/>
                  <a:gd name="connsiteY162" fmla="*/ 4675398 h 6338112"/>
                  <a:gd name="connsiteX163" fmla="*/ 3334863 w 6265104"/>
                  <a:gd name="connsiteY163" fmla="*/ 4660943 h 6338112"/>
                  <a:gd name="connsiteX164" fmla="*/ 3809541 w 6265104"/>
                  <a:gd name="connsiteY164" fmla="*/ 4631516 h 6338112"/>
                  <a:gd name="connsiteX165" fmla="*/ 3833415 w 6265104"/>
                  <a:gd name="connsiteY165" fmla="*/ 4667575 h 6338112"/>
                  <a:gd name="connsiteX166" fmla="*/ 3818825 w 6265104"/>
                  <a:gd name="connsiteY166" fmla="*/ 4659161 h 6338112"/>
                  <a:gd name="connsiteX167" fmla="*/ 3801583 w 6265104"/>
                  <a:gd name="connsiteY167" fmla="*/ 4632718 h 6338112"/>
                  <a:gd name="connsiteX168" fmla="*/ 3809541 w 6265104"/>
                  <a:gd name="connsiteY168" fmla="*/ 4631516 h 6338112"/>
                  <a:gd name="connsiteX169" fmla="*/ 3747469 w 6265104"/>
                  <a:gd name="connsiteY169" fmla="*/ 4630314 h 6338112"/>
                  <a:gd name="connsiteX170" fmla="*/ 3760659 w 6265104"/>
                  <a:gd name="connsiteY170" fmla="*/ 4643397 h 6338112"/>
                  <a:gd name="connsiteX171" fmla="*/ 3747469 w 6265104"/>
                  <a:gd name="connsiteY171" fmla="*/ 4656480 h 6338112"/>
                  <a:gd name="connsiteX172" fmla="*/ 3731643 w 6265104"/>
                  <a:gd name="connsiteY172" fmla="*/ 4643397 h 6338112"/>
                  <a:gd name="connsiteX173" fmla="*/ 3747469 w 6265104"/>
                  <a:gd name="connsiteY173" fmla="*/ 4630314 h 6338112"/>
                  <a:gd name="connsiteX174" fmla="*/ 3659968 w 6265104"/>
                  <a:gd name="connsiteY174" fmla="*/ 4587655 h 6338112"/>
                  <a:gd name="connsiteX175" fmla="*/ 3673457 w 6265104"/>
                  <a:gd name="connsiteY175" fmla="*/ 4591983 h 6338112"/>
                  <a:gd name="connsiteX176" fmla="*/ 3707027 w 6265104"/>
                  <a:gd name="connsiteY176" fmla="*/ 4622895 h 6338112"/>
                  <a:gd name="connsiteX177" fmla="*/ 3662665 w 6265104"/>
                  <a:gd name="connsiteY177" fmla="*/ 4622895 h 6338112"/>
                  <a:gd name="connsiteX178" fmla="*/ 3648279 w 6265104"/>
                  <a:gd name="connsiteY178" fmla="*/ 4594456 h 6338112"/>
                  <a:gd name="connsiteX179" fmla="*/ 3659968 w 6265104"/>
                  <a:gd name="connsiteY179" fmla="*/ 4587655 h 6338112"/>
                  <a:gd name="connsiteX180" fmla="*/ 2328611 w 6265104"/>
                  <a:gd name="connsiteY180" fmla="*/ 4539186 h 6338112"/>
                  <a:gd name="connsiteX181" fmla="*/ 2348393 w 6265104"/>
                  <a:gd name="connsiteY181" fmla="*/ 4552924 h 6338112"/>
                  <a:gd name="connsiteX182" fmla="*/ 2337843 w 6265104"/>
                  <a:gd name="connsiteY182" fmla="*/ 4563227 h 6338112"/>
                  <a:gd name="connsiteX183" fmla="*/ 2320697 w 6265104"/>
                  <a:gd name="connsiteY183" fmla="*/ 4547200 h 6338112"/>
                  <a:gd name="connsiteX184" fmla="*/ 2328611 w 6265104"/>
                  <a:gd name="connsiteY184" fmla="*/ 4539186 h 6338112"/>
                  <a:gd name="connsiteX185" fmla="*/ 2297964 w 6265104"/>
                  <a:gd name="connsiteY185" fmla="*/ 4511735 h 6338112"/>
                  <a:gd name="connsiteX186" fmla="*/ 2305749 w 6265104"/>
                  <a:gd name="connsiteY186" fmla="*/ 4518676 h 6338112"/>
                  <a:gd name="connsiteX187" fmla="*/ 2292317 w 6265104"/>
                  <a:gd name="connsiteY187" fmla="*/ 4530244 h 6338112"/>
                  <a:gd name="connsiteX188" fmla="*/ 2273999 w 6265104"/>
                  <a:gd name="connsiteY188" fmla="*/ 4522147 h 6338112"/>
                  <a:gd name="connsiteX189" fmla="*/ 2287431 w 6265104"/>
                  <a:gd name="connsiteY189" fmla="*/ 4511735 h 6338112"/>
                  <a:gd name="connsiteX190" fmla="*/ 2297964 w 6265104"/>
                  <a:gd name="connsiteY190" fmla="*/ 4511735 h 6338112"/>
                  <a:gd name="connsiteX191" fmla="*/ 2136973 w 6265104"/>
                  <a:gd name="connsiteY191" fmla="*/ 4485630 h 6338112"/>
                  <a:gd name="connsiteX192" fmla="*/ 2148343 w 6265104"/>
                  <a:gd name="connsiteY192" fmla="*/ 4489315 h 6338112"/>
                  <a:gd name="connsiteX193" fmla="*/ 2186449 w 6265104"/>
                  <a:gd name="connsiteY193" fmla="*/ 4504055 h 6338112"/>
                  <a:gd name="connsiteX194" fmla="*/ 2216525 w 6265104"/>
                  <a:gd name="connsiteY194" fmla="*/ 4550348 h 6338112"/>
                  <a:gd name="connsiteX195" fmla="*/ 2215949 w 6265104"/>
                  <a:gd name="connsiteY195" fmla="*/ 4565472 h 6338112"/>
                  <a:gd name="connsiteX196" fmla="*/ 2172927 w 6265104"/>
                  <a:gd name="connsiteY196" fmla="*/ 4565472 h 6338112"/>
                  <a:gd name="connsiteX197" fmla="*/ 2131133 w 6265104"/>
                  <a:gd name="connsiteY197" fmla="*/ 4496685 h 6338112"/>
                  <a:gd name="connsiteX198" fmla="*/ 2136973 w 6265104"/>
                  <a:gd name="connsiteY198" fmla="*/ 4485630 h 6338112"/>
                  <a:gd name="connsiteX199" fmla="*/ 2456007 w 6265104"/>
                  <a:gd name="connsiteY199" fmla="*/ 4461243 h 6338112"/>
                  <a:gd name="connsiteX200" fmla="*/ 2474847 w 6265104"/>
                  <a:gd name="connsiteY200" fmla="*/ 4484246 h 6338112"/>
                  <a:gd name="connsiteX201" fmla="*/ 2461031 w 6265104"/>
                  <a:gd name="connsiteY201" fmla="*/ 4513638 h 6338112"/>
                  <a:gd name="connsiteX202" fmla="*/ 2435911 w 6265104"/>
                  <a:gd name="connsiteY202" fmla="*/ 4486802 h 6338112"/>
                  <a:gd name="connsiteX203" fmla="*/ 2456007 w 6265104"/>
                  <a:gd name="connsiteY203" fmla="*/ 4461243 h 6338112"/>
                  <a:gd name="connsiteX204" fmla="*/ 3913097 w 6265104"/>
                  <a:gd name="connsiteY204" fmla="*/ 4421499 h 6338112"/>
                  <a:gd name="connsiteX205" fmla="*/ 3943715 w 6265104"/>
                  <a:gd name="connsiteY205" fmla="*/ 4460972 h 6338112"/>
                  <a:gd name="connsiteX206" fmla="*/ 3910547 w 6265104"/>
                  <a:gd name="connsiteY206" fmla="*/ 4477008 h 6338112"/>
                  <a:gd name="connsiteX207" fmla="*/ 3882481 w 6265104"/>
                  <a:gd name="connsiteY207" fmla="*/ 4446170 h 6338112"/>
                  <a:gd name="connsiteX208" fmla="*/ 3913097 w 6265104"/>
                  <a:gd name="connsiteY208" fmla="*/ 4421499 h 6338112"/>
                  <a:gd name="connsiteX209" fmla="*/ 2180735 w 6265104"/>
                  <a:gd name="connsiteY209" fmla="*/ 4350061 h 6338112"/>
                  <a:gd name="connsiteX210" fmla="*/ 2195845 w 6265104"/>
                  <a:gd name="connsiteY210" fmla="*/ 4362550 h 6338112"/>
                  <a:gd name="connsiteX211" fmla="*/ 2183481 w 6265104"/>
                  <a:gd name="connsiteY211" fmla="*/ 4375039 h 6338112"/>
                  <a:gd name="connsiteX212" fmla="*/ 2169745 w 6265104"/>
                  <a:gd name="connsiteY212" fmla="*/ 4363799 h 6338112"/>
                  <a:gd name="connsiteX213" fmla="*/ 2180735 w 6265104"/>
                  <a:gd name="connsiteY213" fmla="*/ 4350061 h 6338112"/>
                  <a:gd name="connsiteX214" fmla="*/ 654561 w 6265104"/>
                  <a:gd name="connsiteY214" fmla="*/ 4156435 h 6338112"/>
                  <a:gd name="connsiteX215" fmla="*/ 677813 w 6265104"/>
                  <a:gd name="connsiteY215" fmla="*/ 4164755 h 6338112"/>
                  <a:gd name="connsiteX216" fmla="*/ 745115 w 6265104"/>
                  <a:gd name="connsiteY216" fmla="*/ 4205907 h 6338112"/>
                  <a:gd name="connsiteX217" fmla="*/ 744525 w 6265104"/>
                  <a:gd name="connsiteY217" fmla="*/ 4205659 h 6338112"/>
                  <a:gd name="connsiteX218" fmla="*/ 745725 w 6265104"/>
                  <a:gd name="connsiteY218" fmla="*/ 4206246 h 6338112"/>
                  <a:gd name="connsiteX219" fmla="*/ 811819 w 6265104"/>
                  <a:gd name="connsiteY219" fmla="*/ 4252263 h 6338112"/>
                  <a:gd name="connsiteX220" fmla="*/ 845489 w 6265104"/>
                  <a:gd name="connsiteY220" fmla="*/ 4369172 h 6338112"/>
                  <a:gd name="connsiteX221" fmla="*/ 877913 w 6265104"/>
                  <a:gd name="connsiteY221" fmla="*/ 4431357 h 6338112"/>
                  <a:gd name="connsiteX222" fmla="*/ 885397 w 6265104"/>
                  <a:gd name="connsiteY222" fmla="*/ 4498517 h 6338112"/>
                  <a:gd name="connsiteX223" fmla="*/ 804337 w 6265104"/>
                  <a:gd name="connsiteY223" fmla="*/ 4576871 h 6338112"/>
                  <a:gd name="connsiteX224" fmla="*/ 801843 w 6265104"/>
                  <a:gd name="connsiteY224" fmla="*/ 4650249 h 6338112"/>
                  <a:gd name="connsiteX225" fmla="*/ 826783 w 6265104"/>
                  <a:gd name="connsiteY225" fmla="*/ 4677611 h 6338112"/>
                  <a:gd name="connsiteX226" fmla="*/ 845489 w 6265104"/>
                  <a:gd name="connsiteY226" fmla="*/ 4692536 h 6338112"/>
                  <a:gd name="connsiteX227" fmla="*/ 998879 w 6265104"/>
                  <a:gd name="connsiteY227" fmla="*/ 4759696 h 6338112"/>
                  <a:gd name="connsiteX228" fmla="*/ 1052503 w 6265104"/>
                  <a:gd name="connsiteY228" fmla="*/ 4795763 h 6338112"/>
                  <a:gd name="connsiteX229" fmla="*/ 1108621 w 6265104"/>
                  <a:gd name="connsiteY229" fmla="*/ 4895260 h 6338112"/>
                  <a:gd name="connsiteX230" fmla="*/ 1114857 w 6265104"/>
                  <a:gd name="connsiteY230" fmla="*/ 4906453 h 6338112"/>
                  <a:gd name="connsiteX231" fmla="*/ 1142447 w 6265104"/>
                  <a:gd name="connsiteY231" fmla="*/ 4949361 h 6338112"/>
                  <a:gd name="connsiteX232" fmla="*/ 1114857 w 6265104"/>
                  <a:gd name="connsiteY232" fmla="*/ 4992269 h 6338112"/>
                  <a:gd name="connsiteX233" fmla="*/ 1078691 w 6265104"/>
                  <a:gd name="connsiteY233" fmla="*/ 4988538 h 6338112"/>
                  <a:gd name="connsiteX234" fmla="*/ 1040033 w 6265104"/>
                  <a:gd name="connsiteY234" fmla="*/ 4972369 h 6338112"/>
                  <a:gd name="connsiteX235" fmla="*/ 1026315 w 6265104"/>
                  <a:gd name="connsiteY235" fmla="*/ 4920134 h 6338112"/>
                  <a:gd name="connsiteX236" fmla="*/ 1040033 w 6265104"/>
                  <a:gd name="connsiteY236" fmla="*/ 4896503 h 6338112"/>
                  <a:gd name="connsiteX237" fmla="*/ 1020079 w 6265104"/>
                  <a:gd name="connsiteY237" fmla="*/ 4912672 h 6338112"/>
                  <a:gd name="connsiteX238" fmla="*/ 998879 w 6265104"/>
                  <a:gd name="connsiteY238" fmla="*/ 4921377 h 6338112"/>
                  <a:gd name="connsiteX239" fmla="*/ 996385 w 6265104"/>
                  <a:gd name="connsiteY239" fmla="*/ 4902722 h 6338112"/>
                  <a:gd name="connsiteX240" fmla="*/ 998879 w 6265104"/>
                  <a:gd name="connsiteY240" fmla="*/ 4900234 h 6338112"/>
                  <a:gd name="connsiteX241" fmla="*/ 967703 w 6265104"/>
                  <a:gd name="connsiteY241" fmla="*/ 4806957 h 6338112"/>
                  <a:gd name="connsiteX242" fmla="*/ 957725 w 6265104"/>
                  <a:gd name="connsiteY242" fmla="*/ 4788301 h 6338112"/>
                  <a:gd name="connsiteX243" fmla="*/ 946503 w 6265104"/>
                  <a:gd name="connsiteY243" fmla="*/ 4768402 h 6338112"/>
                  <a:gd name="connsiteX244" fmla="*/ 929043 w 6265104"/>
                  <a:gd name="connsiteY244" fmla="*/ 4784570 h 6338112"/>
                  <a:gd name="connsiteX245" fmla="*/ 912831 w 6265104"/>
                  <a:gd name="connsiteY245" fmla="*/ 4805713 h 6338112"/>
                  <a:gd name="connsiteX246" fmla="*/ 907843 w 6265104"/>
                  <a:gd name="connsiteY246" fmla="*/ 4839293 h 6338112"/>
                  <a:gd name="connsiteX247" fmla="*/ 902855 w 6265104"/>
                  <a:gd name="connsiteY247" fmla="*/ 4872873 h 6338112"/>
                  <a:gd name="connsiteX248" fmla="*/ 880407 w 6265104"/>
                  <a:gd name="connsiteY248" fmla="*/ 4907697 h 6338112"/>
                  <a:gd name="connsiteX249" fmla="*/ 851725 w 6265104"/>
                  <a:gd name="connsiteY249" fmla="*/ 4885310 h 6338112"/>
                  <a:gd name="connsiteX250" fmla="*/ 818055 w 6265104"/>
                  <a:gd name="connsiteY250" fmla="*/ 4852974 h 6338112"/>
                  <a:gd name="connsiteX251" fmla="*/ 791867 w 6265104"/>
                  <a:gd name="connsiteY251" fmla="*/ 4813175 h 6338112"/>
                  <a:gd name="connsiteX252" fmla="*/ 781107 w 6265104"/>
                  <a:gd name="connsiteY252" fmla="*/ 4797904 h 6338112"/>
                  <a:gd name="connsiteX253" fmla="*/ 789077 w 6265104"/>
                  <a:gd name="connsiteY253" fmla="*/ 4815849 h 6338112"/>
                  <a:gd name="connsiteX254" fmla="*/ 757325 w 6265104"/>
                  <a:gd name="connsiteY254" fmla="*/ 4767692 h 6338112"/>
                  <a:gd name="connsiteX255" fmla="*/ 767107 w 6265104"/>
                  <a:gd name="connsiteY255" fmla="*/ 4778035 h 6338112"/>
                  <a:gd name="connsiteX256" fmla="*/ 759443 w 6265104"/>
                  <a:gd name="connsiteY256" fmla="*/ 4767158 h 6338112"/>
                  <a:gd name="connsiteX257" fmla="*/ 673395 w 6265104"/>
                  <a:gd name="connsiteY257" fmla="*/ 4635325 h 6338112"/>
                  <a:gd name="connsiteX258" fmla="*/ 671749 w 6265104"/>
                  <a:gd name="connsiteY258" fmla="*/ 4632262 h 6338112"/>
                  <a:gd name="connsiteX259" fmla="*/ 671719 w 6265104"/>
                  <a:gd name="connsiteY259" fmla="*/ 4632844 h 6338112"/>
                  <a:gd name="connsiteX260" fmla="*/ 640659 w 6265104"/>
                  <a:gd name="connsiteY260" fmla="*/ 4649061 h 6338112"/>
                  <a:gd name="connsiteX261" fmla="*/ 589721 w 6265104"/>
                  <a:gd name="connsiteY261" fmla="*/ 4741372 h 6338112"/>
                  <a:gd name="connsiteX262" fmla="*/ 577297 w 6265104"/>
                  <a:gd name="connsiteY262" fmla="*/ 4803744 h 6338112"/>
                  <a:gd name="connsiteX263" fmla="*/ 608357 w 6265104"/>
                  <a:gd name="connsiteY263" fmla="*/ 4827445 h 6338112"/>
                  <a:gd name="connsiteX264" fmla="*/ 618295 w 6265104"/>
                  <a:gd name="connsiteY264" fmla="*/ 4847405 h 6338112"/>
                  <a:gd name="connsiteX265" fmla="*/ 592205 w 6265104"/>
                  <a:gd name="connsiteY265" fmla="*/ 4963417 h 6338112"/>
                  <a:gd name="connsiteX266" fmla="*/ 587235 w 6265104"/>
                  <a:gd name="connsiteY266" fmla="*/ 4992108 h 6338112"/>
                  <a:gd name="connsiteX267" fmla="*/ 608357 w 6265104"/>
                  <a:gd name="connsiteY267" fmla="*/ 5032027 h 6338112"/>
                  <a:gd name="connsiteX268" fmla="*/ 633203 w 6265104"/>
                  <a:gd name="connsiteY268" fmla="*/ 5046996 h 6338112"/>
                  <a:gd name="connsiteX269" fmla="*/ 653083 w 6265104"/>
                  <a:gd name="connsiteY269" fmla="*/ 5071945 h 6338112"/>
                  <a:gd name="connsiteX270" fmla="*/ 617053 w 6265104"/>
                  <a:gd name="connsiteY270" fmla="*/ 5080677 h 6338112"/>
                  <a:gd name="connsiteX271" fmla="*/ 569841 w 6265104"/>
                  <a:gd name="connsiteY271" fmla="*/ 5078182 h 6338112"/>
                  <a:gd name="connsiteX272" fmla="*/ 558661 w 6265104"/>
                  <a:gd name="connsiteY272" fmla="*/ 5090657 h 6338112"/>
                  <a:gd name="connsiteX273" fmla="*/ 305211 w 6265104"/>
                  <a:gd name="connsiteY273" fmla="*/ 5010820 h 6338112"/>
                  <a:gd name="connsiteX274" fmla="*/ 260485 w 6265104"/>
                  <a:gd name="connsiteY274" fmla="*/ 4912272 h 6338112"/>
                  <a:gd name="connsiteX275" fmla="*/ 282849 w 6265104"/>
                  <a:gd name="connsiteY275" fmla="*/ 4791270 h 6338112"/>
                  <a:gd name="connsiteX276" fmla="*/ 282849 w 6265104"/>
                  <a:gd name="connsiteY276" fmla="*/ 4726402 h 6338112"/>
                  <a:gd name="connsiteX277" fmla="*/ 287819 w 6265104"/>
                  <a:gd name="connsiteY277" fmla="*/ 4659040 h 6338112"/>
                  <a:gd name="connsiteX278" fmla="*/ 336271 w 6265104"/>
                  <a:gd name="connsiteY278" fmla="*/ 4521821 h 6338112"/>
                  <a:gd name="connsiteX279" fmla="*/ 374785 w 6265104"/>
                  <a:gd name="connsiteY279" fmla="*/ 4445727 h 6338112"/>
                  <a:gd name="connsiteX280" fmla="*/ 441875 w 6265104"/>
                  <a:gd name="connsiteY280" fmla="*/ 4258610 h 6338112"/>
                  <a:gd name="connsiteX281" fmla="*/ 453057 w 6265104"/>
                  <a:gd name="connsiteY281" fmla="*/ 4241146 h 6338112"/>
                  <a:gd name="connsiteX282" fmla="*/ 502753 w 6265104"/>
                  <a:gd name="connsiteY282" fmla="*/ 4231166 h 6338112"/>
                  <a:gd name="connsiteX283" fmla="*/ 563629 w 6265104"/>
                  <a:gd name="connsiteY283" fmla="*/ 4223681 h 6338112"/>
                  <a:gd name="connsiteX284" fmla="*/ 572327 w 6265104"/>
                  <a:gd name="connsiteY284" fmla="*/ 4228671 h 6338112"/>
                  <a:gd name="connsiteX285" fmla="*/ 572327 w 6265104"/>
                  <a:gd name="connsiteY285" fmla="*/ 4234908 h 6338112"/>
                  <a:gd name="connsiteX286" fmla="*/ 567571 w 6265104"/>
                  <a:gd name="connsiteY286" fmla="*/ 4241155 h 6338112"/>
                  <a:gd name="connsiteX287" fmla="*/ 573629 w 6265104"/>
                  <a:gd name="connsiteY287" fmla="*/ 4238583 h 6338112"/>
                  <a:gd name="connsiteX288" fmla="*/ 626007 w 6265104"/>
                  <a:gd name="connsiteY288" fmla="*/ 4200028 h 6338112"/>
                  <a:gd name="connsiteX289" fmla="*/ 627569 w 6265104"/>
                  <a:gd name="connsiteY289" fmla="*/ 4195288 h 6338112"/>
                  <a:gd name="connsiteX290" fmla="*/ 625467 w 6265104"/>
                  <a:gd name="connsiteY290" fmla="*/ 4199477 h 6338112"/>
                  <a:gd name="connsiteX291" fmla="*/ 654561 w 6265104"/>
                  <a:gd name="connsiteY291" fmla="*/ 4156435 h 6338112"/>
                  <a:gd name="connsiteX292" fmla="*/ 3102131 w 6265104"/>
                  <a:gd name="connsiteY292" fmla="*/ 4094353 h 6338112"/>
                  <a:gd name="connsiteX293" fmla="*/ 3127493 w 6265104"/>
                  <a:gd name="connsiteY293" fmla="*/ 4118634 h 6338112"/>
                  <a:gd name="connsiteX294" fmla="*/ 3102131 w 6265104"/>
                  <a:gd name="connsiteY294" fmla="*/ 4142914 h 6338112"/>
                  <a:gd name="connsiteX295" fmla="*/ 3081843 w 6265104"/>
                  <a:gd name="connsiteY295" fmla="*/ 4123746 h 6338112"/>
                  <a:gd name="connsiteX296" fmla="*/ 3102131 w 6265104"/>
                  <a:gd name="connsiteY296" fmla="*/ 4094353 h 6338112"/>
                  <a:gd name="connsiteX297" fmla="*/ 835191 w 6265104"/>
                  <a:gd name="connsiteY297" fmla="*/ 3996733 h 6338112"/>
                  <a:gd name="connsiteX298" fmla="*/ 845943 w 6265104"/>
                  <a:gd name="connsiteY298" fmla="*/ 4015966 h 6338112"/>
                  <a:gd name="connsiteX299" fmla="*/ 817273 w 6265104"/>
                  <a:gd name="connsiteY299" fmla="*/ 4064689 h 6338112"/>
                  <a:gd name="connsiteX300" fmla="*/ 796963 w 6265104"/>
                  <a:gd name="connsiteY300" fmla="*/ 4028787 h 6338112"/>
                  <a:gd name="connsiteX301" fmla="*/ 835191 w 6265104"/>
                  <a:gd name="connsiteY301" fmla="*/ 3996733 h 6338112"/>
                  <a:gd name="connsiteX302" fmla="*/ 2743921 w 6265104"/>
                  <a:gd name="connsiteY302" fmla="*/ 3966629 h 6338112"/>
                  <a:gd name="connsiteX303" fmla="*/ 2766045 w 6265104"/>
                  <a:gd name="connsiteY303" fmla="*/ 3987389 h 6338112"/>
                  <a:gd name="connsiteX304" fmla="*/ 2743921 w 6265104"/>
                  <a:gd name="connsiteY304" fmla="*/ 4016696 h 6338112"/>
                  <a:gd name="connsiteX305" fmla="*/ 2719193 w 6265104"/>
                  <a:gd name="connsiteY305" fmla="*/ 3992273 h 6338112"/>
                  <a:gd name="connsiteX306" fmla="*/ 2743921 w 6265104"/>
                  <a:gd name="connsiteY306" fmla="*/ 3966629 h 6338112"/>
                  <a:gd name="connsiteX307" fmla="*/ 1439777 w 6265104"/>
                  <a:gd name="connsiteY307" fmla="*/ 3886804 h 6338112"/>
                  <a:gd name="connsiteX308" fmla="*/ 1453999 w 6265104"/>
                  <a:gd name="connsiteY308" fmla="*/ 3912289 h 6338112"/>
                  <a:gd name="connsiteX309" fmla="*/ 1435897 w 6265104"/>
                  <a:gd name="connsiteY309" fmla="*/ 3954338 h 6338112"/>
                  <a:gd name="connsiteX310" fmla="*/ 1403573 w 6265104"/>
                  <a:gd name="connsiteY310" fmla="*/ 3945419 h 6338112"/>
                  <a:gd name="connsiteX311" fmla="*/ 1406159 w 6265104"/>
                  <a:gd name="connsiteY311" fmla="*/ 3903369 h 6338112"/>
                  <a:gd name="connsiteX312" fmla="*/ 1439777 w 6265104"/>
                  <a:gd name="connsiteY312" fmla="*/ 3886804 h 6338112"/>
                  <a:gd name="connsiteX313" fmla="*/ 4801530 w 6265104"/>
                  <a:gd name="connsiteY313" fmla="*/ 3809893 h 6338112"/>
                  <a:gd name="connsiteX314" fmla="*/ 4815283 w 6265104"/>
                  <a:gd name="connsiteY314" fmla="*/ 3812198 h 6338112"/>
                  <a:gd name="connsiteX315" fmla="*/ 4817783 w 6265104"/>
                  <a:gd name="connsiteY315" fmla="*/ 3835552 h 6338112"/>
                  <a:gd name="connsiteX316" fmla="*/ 4816533 w 6265104"/>
                  <a:gd name="connsiteY316" fmla="*/ 3855219 h 6338112"/>
                  <a:gd name="connsiteX317" fmla="*/ 4827101 w 6265104"/>
                  <a:gd name="connsiteY317" fmla="*/ 3874539 h 6338112"/>
                  <a:gd name="connsiteX318" fmla="*/ 4795279 w 6265104"/>
                  <a:gd name="connsiteY318" fmla="*/ 3908072 h 6338112"/>
                  <a:gd name="connsiteX319" fmla="*/ 4764023 w 6265104"/>
                  <a:gd name="connsiteY319" fmla="*/ 3940030 h 6338112"/>
                  <a:gd name="connsiteX320" fmla="*/ 4704011 w 6265104"/>
                  <a:gd name="connsiteY320" fmla="*/ 3986738 h 6338112"/>
                  <a:gd name="connsiteX321" fmla="*/ 4682757 w 6265104"/>
                  <a:gd name="connsiteY321" fmla="*/ 3991655 h 6338112"/>
                  <a:gd name="connsiteX322" fmla="*/ 4632747 w 6265104"/>
                  <a:gd name="connsiteY322" fmla="*/ 3984280 h 6338112"/>
                  <a:gd name="connsiteX323" fmla="*/ 4613993 w 6265104"/>
                  <a:gd name="connsiteY323" fmla="*/ 3943718 h 6338112"/>
                  <a:gd name="connsiteX324" fmla="*/ 4705261 w 6265104"/>
                  <a:gd name="connsiteY324" fmla="*/ 3856448 h 6338112"/>
                  <a:gd name="connsiteX325" fmla="*/ 4787777 w 6265104"/>
                  <a:gd name="connsiteY325" fmla="*/ 3815886 h 6338112"/>
                  <a:gd name="connsiteX326" fmla="*/ 4801530 w 6265104"/>
                  <a:gd name="connsiteY326" fmla="*/ 3809893 h 6338112"/>
                  <a:gd name="connsiteX327" fmla="*/ 4880205 w 6265104"/>
                  <a:gd name="connsiteY327" fmla="*/ 3702876 h 6338112"/>
                  <a:gd name="connsiteX328" fmla="*/ 4890857 w 6265104"/>
                  <a:gd name="connsiteY328" fmla="*/ 3707797 h 6338112"/>
                  <a:gd name="connsiteX329" fmla="*/ 4890231 w 6265104"/>
                  <a:gd name="connsiteY329" fmla="*/ 3723790 h 6338112"/>
                  <a:gd name="connsiteX330" fmla="*/ 4875191 w 6265104"/>
                  <a:gd name="connsiteY330" fmla="*/ 3759467 h 6338112"/>
                  <a:gd name="connsiteX331" fmla="*/ 4847617 w 6265104"/>
                  <a:gd name="connsiteY331" fmla="*/ 3773000 h 6338112"/>
                  <a:gd name="connsiteX332" fmla="*/ 4831325 w 6265104"/>
                  <a:gd name="connsiteY332" fmla="*/ 3733632 h 6338112"/>
                  <a:gd name="connsiteX333" fmla="*/ 4880205 w 6265104"/>
                  <a:gd name="connsiteY333" fmla="*/ 3702876 h 6338112"/>
                  <a:gd name="connsiteX334" fmla="*/ 4970259 w 6265104"/>
                  <a:gd name="connsiteY334" fmla="*/ 3657683 h 6338112"/>
                  <a:gd name="connsiteX335" fmla="*/ 4986085 w 6265104"/>
                  <a:gd name="connsiteY335" fmla="*/ 3675055 h 6338112"/>
                  <a:gd name="connsiteX336" fmla="*/ 4970259 w 6265104"/>
                  <a:gd name="connsiteY336" fmla="*/ 3693669 h 6338112"/>
                  <a:gd name="connsiteX337" fmla="*/ 4955751 w 6265104"/>
                  <a:gd name="connsiteY337" fmla="*/ 3675055 h 6338112"/>
                  <a:gd name="connsiteX338" fmla="*/ 4970259 w 6265104"/>
                  <a:gd name="connsiteY338" fmla="*/ 3657683 h 6338112"/>
                  <a:gd name="connsiteX339" fmla="*/ 2649125 w 6265104"/>
                  <a:gd name="connsiteY339" fmla="*/ 3472119 h 6338112"/>
                  <a:gd name="connsiteX340" fmla="*/ 2661685 w 6265104"/>
                  <a:gd name="connsiteY340" fmla="*/ 3487337 h 6338112"/>
                  <a:gd name="connsiteX341" fmla="*/ 2637821 w 6265104"/>
                  <a:gd name="connsiteY341" fmla="*/ 3502554 h 6338112"/>
                  <a:gd name="connsiteX342" fmla="*/ 2621493 w 6265104"/>
                  <a:gd name="connsiteY342" fmla="*/ 3491141 h 6338112"/>
                  <a:gd name="connsiteX343" fmla="*/ 2649125 w 6265104"/>
                  <a:gd name="connsiteY343" fmla="*/ 3472119 h 6338112"/>
                  <a:gd name="connsiteX344" fmla="*/ 1559382 w 6265104"/>
                  <a:gd name="connsiteY344" fmla="*/ 3464568 h 6338112"/>
                  <a:gd name="connsiteX345" fmla="*/ 1577717 w 6265104"/>
                  <a:gd name="connsiteY345" fmla="*/ 3466086 h 6338112"/>
                  <a:gd name="connsiteX346" fmla="*/ 1593277 w 6265104"/>
                  <a:gd name="connsiteY346" fmla="*/ 3481189 h 6338112"/>
                  <a:gd name="connsiteX347" fmla="*/ 1583879 w 6265104"/>
                  <a:gd name="connsiteY347" fmla="*/ 3500962 h 6338112"/>
                  <a:gd name="connsiteX348" fmla="*/ 1571553 w 6265104"/>
                  <a:gd name="connsiteY348" fmla="*/ 3520891 h 6338112"/>
                  <a:gd name="connsiteX349" fmla="*/ 1523483 w 6265104"/>
                  <a:gd name="connsiteY349" fmla="*/ 3532101 h 6338112"/>
                  <a:gd name="connsiteX350" fmla="*/ 1496367 w 6265104"/>
                  <a:gd name="connsiteY350" fmla="*/ 3523382 h 6338112"/>
                  <a:gd name="connsiteX351" fmla="*/ 1471717 w 6265104"/>
                  <a:gd name="connsiteY351" fmla="*/ 3494734 h 6338112"/>
                  <a:gd name="connsiteX352" fmla="*/ 1480343 w 6265104"/>
                  <a:gd name="connsiteY352" fmla="*/ 3481033 h 6338112"/>
                  <a:gd name="connsiteX353" fmla="*/ 1559382 w 6265104"/>
                  <a:gd name="connsiteY353" fmla="*/ 3464568 h 6338112"/>
                  <a:gd name="connsiteX354" fmla="*/ 5100693 w 6265104"/>
                  <a:gd name="connsiteY354" fmla="*/ 3357851 h 6338112"/>
                  <a:gd name="connsiteX355" fmla="*/ 5122251 w 6265104"/>
                  <a:gd name="connsiteY355" fmla="*/ 3393820 h 6338112"/>
                  <a:gd name="connsiteX356" fmla="*/ 5100693 w 6265104"/>
                  <a:gd name="connsiteY356" fmla="*/ 3415401 h 6338112"/>
                  <a:gd name="connsiteX357" fmla="*/ 5081669 w 6265104"/>
                  <a:gd name="connsiteY357" fmla="*/ 3393820 h 6338112"/>
                  <a:gd name="connsiteX358" fmla="*/ 5100693 w 6265104"/>
                  <a:gd name="connsiteY358" fmla="*/ 3357851 h 6338112"/>
                  <a:gd name="connsiteX359" fmla="*/ 4911331 w 6265104"/>
                  <a:gd name="connsiteY359" fmla="*/ 3318288 h 6338112"/>
                  <a:gd name="connsiteX360" fmla="*/ 4925757 w 6265104"/>
                  <a:gd name="connsiteY360" fmla="*/ 3335208 h 6338112"/>
                  <a:gd name="connsiteX361" fmla="*/ 4906523 w 6265104"/>
                  <a:gd name="connsiteY361" fmla="*/ 3365143 h 6338112"/>
                  <a:gd name="connsiteX362" fmla="*/ 4890895 w 6265104"/>
                  <a:gd name="connsiteY362" fmla="*/ 3346921 h 6338112"/>
                  <a:gd name="connsiteX363" fmla="*/ 4911331 w 6265104"/>
                  <a:gd name="connsiteY363" fmla="*/ 3318288 h 6338112"/>
                  <a:gd name="connsiteX364" fmla="*/ 2165451 w 6265104"/>
                  <a:gd name="connsiteY364" fmla="*/ 3298652 h 6338112"/>
                  <a:gd name="connsiteX365" fmla="*/ 2183243 w 6265104"/>
                  <a:gd name="connsiteY365" fmla="*/ 3312449 h 6338112"/>
                  <a:gd name="connsiteX366" fmla="*/ 2204123 w 6265104"/>
                  <a:gd name="connsiteY366" fmla="*/ 3321369 h 6338112"/>
                  <a:gd name="connsiteX367" fmla="*/ 2250799 w 6265104"/>
                  <a:gd name="connsiteY367" fmla="*/ 3368516 h 6338112"/>
                  <a:gd name="connsiteX368" fmla="*/ 2206581 w 6265104"/>
                  <a:gd name="connsiteY368" fmla="*/ 3368516 h 6338112"/>
                  <a:gd name="connsiteX369" fmla="*/ 2154991 w 6265104"/>
                  <a:gd name="connsiteY369" fmla="*/ 3341757 h 6338112"/>
                  <a:gd name="connsiteX370" fmla="*/ 2157447 w 6265104"/>
                  <a:gd name="connsiteY370" fmla="*/ 3303530 h 6338112"/>
                  <a:gd name="connsiteX371" fmla="*/ 2165451 w 6265104"/>
                  <a:gd name="connsiteY371" fmla="*/ 3298652 h 6338112"/>
                  <a:gd name="connsiteX372" fmla="*/ 4985470 w 6265104"/>
                  <a:gd name="connsiteY372" fmla="*/ 3294792 h 6338112"/>
                  <a:gd name="connsiteX373" fmla="*/ 5020379 w 6265104"/>
                  <a:gd name="connsiteY373" fmla="*/ 3302783 h 6338112"/>
                  <a:gd name="connsiteX374" fmla="*/ 4950255 w 6265104"/>
                  <a:gd name="connsiteY374" fmla="*/ 3320876 h 6338112"/>
                  <a:gd name="connsiteX375" fmla="*/ 4940413 w 6265104"/>
                  <a:gd name="connsiteY375" fmla="*/ 3306402 h 6338112"/>
                  <a:gd name="connsiteX376" fmla="*/ 4951485 w 6265104"/>
                  <a:gd name="connsiteY376" fmla="*/ 3296752 h 6338112"/>
                  <a:gd name="connsiteX377" fmla="*/ 4985470 w 6265104"/>
                  <a:gd name="connsiteY377" fmla="*/ 3294792 h 6338112"/>
                  <a:gd name="connsiteX378" fmla="*/ 3523329 w 6265104"/>
                  <a:gd name="connsiteY378" fmla="*/ 3289515 h 6338112"/>
                  <a:gd name="connsiteX379" fmla="*/ 3538637 w 6265104"/>
                  <a:gd name="connsiteY379" fmla="*/ 3306611 h 6338112"/>
                  <a:gd name="connsiteX380" fmla="*/ 3539519 w 6265104"/>
                  <a:gd name="connsiteY380" fmla="*/ 3315770 h 6338112"/>
                  <a:gd name="connsiteX381" fmla="*/ 3531571 w 6265104"/>
                  <a:gd name="connsiteY381" fmla="*/ 3321265 h 6338112"/>
                  <a:gd name="connsiteX382" fmla="*/ 3512731 w 6265104"/>
                  <a:gd name="connsiteY382" fmla="*/ 3302948 h 6338112"/>
                  <a:gd name="connsiteX383" fmla="*/ 3523329 w 6265104"/>
                  <a:gd name="connsiteY383" fmla="*/ 3289515 h 6338112"/>
                  <a:gd name="connsiteX384" fmla="*/ 3463121 w 6265104"/>
                  <a:gd name="connsiteY384" fmla="*/ 3227366 h 6338112"/>
                  <a:gd name="connsiteX385" fmla="*/ 3469463 w 6265104"/>
                  <a:gd name="connsiteY385" fmla="*/ 3251389 h 6338112"/>
                  <a:gd name="connsiteX386" fmla="*/ 3485947 w 6265104"/>
                  <a:gd name="connsiteY386" fmla="*/ 3296906 h 6338112"/>
                  <a:gd name="connsiteX387" fmla="*/ 3496727 w 6265104"/>
                  <a:gd name="connsiteY387" fmla="*/ 3304334 h 6338112"/>
                  <a:gd name="connsiteX388" fmla="*/ 3496093 w 6265104"/>
                  <a:gd name="connsiteY388" fmla="*/ 3318400 h 6338112"/>
                  <a:gd name="connsiteX389" fmla="*/ 3477071 w 6265104"/>
                  <a:gd name="connsiteY389" fmla="*/ 3313342 h 6338112"/>
                  <a:gd name="connsiteX390" fmla="*/ 3452977 w 6265104"/>
                  <a:gd name="connsiteY390" fmla="*/ 3304492 h 6338112"/>
                  <a:gd name="connsiteX391" fmla="*/ 3447905 w 6265104"/>
                  <a:gd name="connsiteY391" fmla="*/ 3332308 h 6338112"/>
                  <a:gd name="connsiteX392" fmla="*/ 3441563 w 6265104"/>
                  <a:gd name="connsiteY392" fmla="*/ 3362652 h 6338112"/>
                  <a:gd name="connsiteX393" fmla="*/ 3423811 w 6265104"/>
                  <a:gd name="connsiteY393" fmla="*/ 3337365 h 6338112"/>
                  <a:gd name="connsiteX394" fmla="*/ 3406057 w 6265104"/>
                  <a:gd name="connsiteY394" fmla="*/ 3284262 h 6338112"/>
                  <a:gd name="connsiteX395" fmla="*/ 3463121 w 6265104"/>
                  <a:gd name="connsiteY395" fmla="*/ 3227366 h 6338112"/>
                  <a:gd name="connsiteX396" fmla="*/ 1582633 w 6265104"/>
                  <a:gd name="connsiteY396" fmla="*/ 3134580 h 6338112"/>
                  <a:gd name="connsiteX397" fmla="*/ 1607669 w 6265104"/>
                  <a:gd name="connsiteY397" fmla="*/ 3135038 h 6338112"/>
                  <a:gd name="connsiteX398" fmla="*/ 1637011 w 6265104"/>
                  <a:gd name="connsiteY398" fmla="*/ 3155797 h 6338112"/>
                  <a:gd name="connsiteX399" fmla="*/ 1607669 w 6265104"/>
                  <a:gd name="connsiteY399" fmla="*/ 3192432 h 6338112"/>
                  <a:gd name="connsiteX400" fmla="*/ 1571949 w 6265104"/>
                  <a:gd name="connsiteY400" fmla="*/ 3149692 h 6338112"/>
                  <a:gd name="connsiteX401" fmla="*/ 1582633 w 6265104"/>
                  <a:gd name="connsiteY401" fmla="*/ 3134580 h 6338112"/>
                  <a:gd name="connsiteX402" fmla="*/ 5134403 w 6265104"/>
                  <a:gd name="connsiteY402" fmla="*/ 3130153 h 6338112"/>
                  <a:gd name="connsiteX403" fmla="*/ 5146767 w 6265104"/>
                  <a:gd name="connsiteY403" fmla="*/ 3141722 h 6338112"/>
                  <a:gd name="connsiteX404" fmla="*/ 5139897 w 6265104"/>
                  <a:gd name="connsiteY404" fmla="*/ 3149820 h 6338112"/>
                  <a:gd name="connsiteX405" fmla="*/ 5127533 w 6265104"/>
                  <a:gd name="connsiteY405" fmla="*/ 3139408 h 6338112"/>
                  <a:gd name="connsiteX406" fmla="*/ 5134403 w 6265104"/>
                  <a:gd name="connsiteY406" fmla="*/ 3130153 h 6338112"/>
                  <a:gd name="connsiteX407" fmla="*/ 3621547 w 6265104"/>
                  <a:gd name="connsiteY407" fmla="*/ 2951234 h 6338112"/>
                  <a:gd name="connsiteX408" fmla="*/ 3681383 w 6265104"/>
                  <a:gd name="connsiteY408" fmla="*/ 2952443 h 6338112"/>
                  <a:gd name="connsiteX409" fmla="*/ 3714355 w 6265104"/>
                  <a:gd name="connsiteY409" fmla="*/ 2976621 h 6338112"/>
                  <a:gd name="connsiteX410" fmla="*/ 3672835 w 6265104"/>
                  <a:gd name="connsiteY410" fmla="*/ 3008051 h 6338112"/>
                  <a:gd name="connsiteX411" fmla="*/ 3659403 w 6265104"/>
                  <a:gd name="connsiteY411" fmla="*/ 2997171 h 6338112"/>
                  <a:gd name="connsiteX412" fmla="*/ 3621547 w 6265104"/>
                  <a:gd name="connsiteY412" fmla="*/ 2974203 h 6338112"/>
                  <a:gd name="connsiteX413" fmla="*/ 3610557 w 6265104"/>
                  <a:gd name="connsiteY413" fmla="*/ 2960905 h 6338112"/>
                  <a:gd name="connsiteX414" fmla="*/ 3621547 w 6265104"/>
                  <a:gd name="connsiteY414" fmla="*/ 2951234 h 6338112"/>
                  <a:gd name="connsiteX415" fmla="*/ 58263 w 6265104"/>
                  <a:gd name="connsiteY415" fmla="*/ 2930321 h 6338112"/>
                  <a:gd name="connsiteX416" fmla="*/ 59487 w 6265104"/>
                  <a:gd name="connsiteY416" fmla="*/ 2944423 h 6338112"/>
                  <a:gd name="connsiteX417" fmla="*/ 61099 w 6265104"/>
                  <a:gd name="connsiteY417" fmla="*/ 2950756 h 6338112"/>
                  <a:gd name="connsiteX418" fmla="*/ 5155447 w 6265104"/>
                  <a:gd name="connsiteY418" fmla="*/ 2882878 h 6338112"/>
                  <a:gd name="connsiteX419" fmla="*/ 5143877 w 6265104"/>
                  <a:gd name="connsiteY419" fmla="*/ 2907605 h 6338112"/>
                  <a:gd name="connsiteX420" fmla="*/ 5136937 w 6265104"/>
                  <a:gd name="connsiteY420" fmla="*/ 2902110 h 6338112"/>
                  <a:gd name="connsiteX421" fmla="*/ 5155447 w 6265104"/>
                  <a:gd name="connsiteY421" fmla="*/ 2882878 h 6338112"/>
                  <a:gd name="connsiteX422" fmla="*/ 56799 w 6265104"/>
                  <a:gd name="connsiteY422" fmla="*/ 2875427 h 6338112"/>
                  <a:gd name="connsiteX423" fmla="*/ 55681 w 6265104"/>
                  <a:gd name="connsiteY423" fmla="*/ 2900528 h 6338112"/>
                  <a:gd name="connsiteX424" fmla="*/ 57627 w 6265104"/>
                  <a:gd name="connsiteY424" fmla="*/ 2922981 h 6338112"/>
                  <a:gd name="connsiteX425" fmla="*/ 3461939 w 6265104"/>
                  <a:gd name="connsiteY425" fmla="*/ 2844412 h 6338112"/>
                  <a:gd name="connsiteX426" fmla="*/ 3496999 w 6265104"/>
                  <a:gd name="connsiteY426" fmla="*/ 2886240 h 6338112"/>
                  <a:gd name="connsiteX427" fmla="*/ 3467985 w 6265104"/>
                  <a:gd name="connsiteY427" fmla="*/ 2925609 h 6338112"/>
                  <a:gd name="connsiteX428" fmla="*/ 3442597 w 6265104"/>
                  <a:gd name="connsiteY428" fmla="*/ 2880089 h 6338112"/>
                  <a:gd name="connsiteX429" fmla="*/ 3461939 w 6265104"/>
                  <a:gd name="connsiteY429" fmla="*/ 2844412 h 6338112"/>
                  <a:gd name="connsiteX430" fmla="*/ 3197816 w 6265104"/>
                  <a:gd name="connsiteY430" fmla="*/ 2681049 h 6338112"/>
                  <a:gd name="connsiteX431" fmla="*/ 3212331 w 6265104"/>
                  <a:gd name="connsiteY431" fmla="*/ 2683998 h 6338112"/>
                  <a:gd name="connsiteX432" fmla="*/ 3212331 w 6265104"/>
                  <a:gd name="connsiteY432" fmla="*/ 2708828 h 6338112"/>
                  <a:gd name="connsiteX433" fmla="*/ 3164887 w 6265104"/>
                  <a:gd name="connsiteY433" fmla="*/ 2769660 h 6338112"/>
                  <a:gd name="connsiteX434" fmla="*/ 3144911 w 6265104"/>
                  <a:gd name="connsiteY434" fmla="*/ 2814354 h 6338112"/>
                  <a:gd name="connsiteX435" fmla="*/ 3142415 w 6265104"/>
                  <a:gd name="connsiteY435" fmla="*/ 2839183 h 6338112"/>
                  <a:gd name="connsiteX436" fmla="*/ 3151155 w 6265104"/>
                  <a:gd name="connsiteY436" fmla="*/ 2867737 h 6338112"/>
                  <a:gd name="connsiteX437" fmla="*/ 3179869 w 6265104"/>
                  <a:gd name="connsiteY437" fmla="*/ 2914914 h 6338112"/>
                  <a:gd name="connsiteX438" fmla="*/ 3199845 w 6265104"/>
                  <a:gd name="connsiteY438" fmla="*/ 2944709 h 6338112"/>
                  <a:gd name="connsiteX439" fmla="*/ 3221069 w 6265104"/>
                  <a:gd name="connsiteY439" fmla="*/ 2919880 h 6338112"/>
                  <a:gd name="connsiteX440" fmla="*/ 3246039 w 6265104"/>
                  <a:gd name="connsiteY440" fmla="*/ 2852840 h 6338112"/>
                  <a:gd name="connsiteX441" fmla="*/ 3246039 w 6265104"/>
                  <a:gd name="connsiteY441" fmla="*/ 2809388 h 6338112"/>
                  <a:gd name="connsiteX442" fmla="*/ 3257275 w 6265104"/>
                  <a:gd name="connsiteY442" fmla="*/ 2785800 h 6338112"/>
                  <a:gd name="connsiteX443" fmla="*/ 3273507 w 6265104"/>
                  <a:gd name="connsiteY443" fmla="*/ 2803180 h 6338112"/>
                  <a:gd name="connsiteX444" fmla="*/ 3285991 w 6265104"/>
                  <a:gd name="connsiteY444" fmla="*/ 2893808 h 6338112"/>
                  <a:gd name="connsiteX445" fmla="*/ 3337179 w 6265104"/>
                  <a:gd name="connsiteY445" fmla="*/ 2917397 h 6338112"/>
                  <a:gd name="connsiteX446" fmla="*/ 3349665 w 6265104"/>
                  <a:gd name="connsiteY446" fmla="*/ 2911189 h 6338112"/>
                  <a:gd name="connsiteX447" fmla="*/ 3429567 w 6265104"/>
                  <a:gd name="connsiteY447" fmla="*/ 2965814 h 6338112"/>
                  <a:gd name="connsiteX448" fmla="*/ 3458283 w 6265104"/>
                  <a:gd name="connsiteY448" fmla="*/ 2963331 h 6338112"/>
                  <a:gd name="connsiteX449" fmla="*/ 3520707 w 6265104"/>
                  <a:gd name="connsiteY449" fmla="*/ 2954641 h 6338112"/>
                  <a:gd name="connsiteX450" fmla="*/ 3535689 w 6265104"/>
                  <a:gd name="connsiteY450" fmla="*/ 2960848 h 6338112"/>
                  <a:gd name="connsiteX451" fmla="*/ 3570335 w 6265104"/>
                  <a:gd name="connsiteY451" fmla="*/ 2976988 h 6338112"/>
                  <a:gd name="connsiteX452" fmla="*/ 3554417 w 6265104"/>
                  <a:gd name="connsiteY452" fmla="*/ 3011749 h 6338112"/>
                  <a:gd name="connsiteX453" fmla="*/ 3490745 w 6265104"/>
                  <a:gd name="connsiteY453" fmla="*/ 3057684 h 6338112"/>
                  <a:gd name="connsiteX454" fmla="*/ 3453289 w 6265104"/>
                  <a:gd name="connsiteY454" fmla="*/ 3042786 h 6338112"/>
                  <a:gd name="connsiteX455" fmla="*/ 3440805 w 6265104"/>
                  <a:gd name="connsiteY455" fmla="*/ 3030371 h 6338112"/>
                  <a:gd name="connsiteX456" fmla="*/ 3380877 w 6265104"/>
                  <a:gd name="connsiteY456" fmla="*/ 3068857 h 6338112"/>
                  <a:gd name="connsiteX457" fmla="*/ 3385871 w 6265104"/>
                  <a:gd name="connsiteY457" fmla="*/ 3092445 h 6338112"/>
                  <a:gd name="connsiteX458" fmla="*/ 3423325 w 6265104"/>
                  <a:gd name="connsiteY458" fmla="*/ 3143346 h 6338112"/>
                  <a:gd name="connsiteX459" fmla="*/ 3364647 w 6265104"/>
                  <a:gd name="connsiteY459" fmla="*/ 3188040 h 6338112"/>
                  <a:gd name="connsiteX460" fmla="*/ 3334683 w 6265104"/>
                  <a:gd name="connsiteY460" fmla="*/ 3214111 h 6338112"/>
                  <a:gd name="connsiteX461" fmla="*/ 3283495 w 6265104"/>
                  <a:gd name="connsiteY461" fmla="*/ 3273702 h 6338112"/>
                  <a:gd name="connsiteX462" fmla="*/ 3183615 w 6265104"/>
                  <a:gd name="connsiteY462" fmla="*/ 3324603 h 6338112"/>
                  <a:gd name="connsiteX463" fmla="*/ 3146161 w 6265104"/>
                  <a:gd name="connsiteY463" fmla="*/ 3330810 h 6338112"/>
                  <a:gd name="connsiteX464" fmla="*/ 3144911 w 6265104"/>
                  <a:gd name="connsiteY464" fmla="*/ 3291083 h 6338112"/>
                  <a:gd name="connsiteX465" fmla="*/ 3131179 w 6265104"/>
                  <a:gd name="connsiteY465" fmla="*/ 3248872 h 6338112"/>
                  <a:gd name="connsiteX466" fmla="*/ 3060015 w 6265104"/>
                  <a:gd name="connsiteY466" fmla="*/ 3224043 h 6338112"/>
                  <a:gd name="connsiteX467" fmla="*/ 2967625 w 6265104"/>
                  <a:gd name="connsiteY467" fmla="*/ 3175625 h 6338112"/>
                  <a:gd name="connsiteX468" fmla="*/ 2967625 w 6265104"/>
                  <a:gd name="connsiteY468" fmla="*/ 3161968 h 6338112"/>
                  <a:gd name="connsiteX469" fmla="*/ 2938911 w 6265104"/>
                  <a:gd name="connsiteY469" fmla="*/ 3091204 h 6338112"/>
                  <a:gd name="connsiteX470" fmla="*/ 2870243 w 6265104"/>
                  <a:gd name="connsiteY470" fmla="*/ 3061408 h 6338112"/>
                  <a:gd name="connsiteX471" fmla="*/ 2854013 w 6265104"/>
                  <a:gd name="connsiteY471" fmla="*/ 2996851 h 6338112"/>
                  <a:gd name="connsiteX472" fmla="*/ 2870243 w 6265104"/>
                  <a:gd name="connsiteY472" fmla="*/ 2980712 h 6338112"/>
                  <a:gd name="connsiteX473" fmla="*/ 3022559 w 6265104"/>
                  <a:gd name="connsiteY473" fmla="*/ 2798214 h 6338112"/>
                  <a:gd name="connsiteX474" fmla="*/ 3087481 w 6265104"/>
                  <a:gd name="connsiteY474" fmla="*/ 2702620 h 6338112"/>
                  <a:gd name="connsiteX475" fmla="*/ 3136173 w 6265104"/>
                  <a:gd name="connsiteY475" fmla="*/ 2695171 h 6338112"/>
                  <a:gd name="connsiteX476" fmla="*/ 3186111 w 6265104"/>
                  <a:gd name="connsiteY476" fmla="*/ 2690206 h 6338112"/>
                  <a:gd name="connsiteX477" fmla="*/ 3197816 w 6265104"/>
                  <a:gd name="connsiteY477" fmla="*/ 2681049 h 6338112"/>
                  <a:gd name="connsiteX478" fmla="*/ 1421433 w 6265104"/>
                  <a:gd name="connsiteY478" fmla="*/ 2632226 h 6338112"/>
                  <a:gd name="connsiteX479" fmla="*/ 1470937 w 6265104"/>
                  <a:gd name="connsiteY479" fmla="*/ 2647837 h 6338112"/>
                  <a:gd name="connsiteX480" fmla="*/ 1528223 w 6265104"/>
                  <a:gd name="connsiteY480" fmla="*/ 2691548 h 6338112"/>
                  <a:gd name="connsiteX481" fmla="*/ 1538187 w 6265104"/>
                  <a:gd name="connsiteY481" fmla="*/ 2706847 h 6338112"/>
                  <a:gd name="connsiteX482" fmla="*/ 1536941 w 6265104"/>
                  <a:gd name="connsiteY482" fmla="*/ 2724019 h 6338112"/>
                  <a:gd name="connsiteX483" fmla="*/ 1536941 w 6265104"/>
                  <a:gd name="connsiteY483" fmla="*/ 2831423 h 6338112"/>
                  <a:gd name="connsiteX484" fmla="*/ 1536941 w 6265104"/>
                  <a:gd name="connsiteY484" fmla="*/ 2835169 h 6338112"/>
                  <a:gd name="connsiteX485" fmla="*/ 1519505 w 6265104"/>
                  <a:gd name="connsiteY485" fmla="*/ 2998772 h 6338112"/>
                  <a:gd name="connsiteX486" fmla="*/ 1484635 w 6265104"/>
                  <a:gd name="connsiteY486" fmla="*/ 3012510 h 6338112"/>
                  <a:gd name="connsiteX487" fmla="*/ 1421121 w 6265104"/>
                  <a:gd name="connsiteY487" fmla="*/ 3016257 h 6338112"/>
                  <a:gd name="connsiteX488" fmla="*/ 1371307 w 6265104"/>
                  <a:gd name="connsiteY488" fmla="*/ 3011261 h 6338112"/>
                  <a:gd name="connsiteX489" fmla="*/ 1287867 w 6265104"/>
                  <a:gd name="connsiteY489" fmla="*/ 2955062 h 6338112"/>
                  <a:gd name="connsiteX490" fmla="*/ 1274169 w 6265104"/>
                  <a:gd name="connsiteY490" fmla="*/ 2947568 h 6338112"/>
                  <a:gd name="connsiteX491" fmla="*/ 1189483 w 6265104"/>
                  <a:gd name="connsiteY491" fmla="*/ 2933831 h 6338112"/>
                  <a:gd name="connsiteX492" fmla="*/ 1208163 w 6265104"/>
                  <a:gd name="connsiteY492" fmla="*/ 2892618 h 6338112"/>
                  <a:gd name="connsiteX493" fmla="*/ 1249261 w 6265104"/>
                  <a:gd name="connsiteY493" fmla="*/ 2892618 h 6338112"/>
                  <a:gd name="connsiteX494" fmla="*/ 1295339 w 6265104"/>
                  <a:gd name="connsiteY494" fmla="*/ 2883876 h 6338112"/>
                  <a:gd name="connsiteX495" fmla="*/ 1346399 w 6265104"/>
                  <a:gd name="connsiteY495" fmla="*/ 2858898 h 6338112"/>
                  <a:gd name="connsiteX496" fmla="*/ 1357609 w 6265104"/>
                  <a:gd name="connsiteY496" fmla="*/ 2870138 h 6338112"/>
                  <a:gd name="connsiteX497" fmla="*/ 1380025 w 6265104"/>
                  <a:gd name="connsiteY497" fmla="*/ 2896364 h 6338112"/>
                  <a:gd name="connsiteX498" fmla="*/ 1424857 w 6265104"/>
                  <a:gd name="connsiteY498" fmla="*/ 2853902 h 6338112"/>
                  <a:gd name="connsiteX499" fmla="*/ 1451011 w 6265104"/>
                  <a:gd name="connsiteY499" fmla="*/ 2805196 h 6338112"/>
                  <a:gd name="connsiteX500" fmla="*/ 1447275 w 6265104"/>
                  <a:gd name="connsiteY500" fmla="*/ 2768979 h 6338112"/>
                  <a:gd name="connsiteX501" fmla="*/ 1380025 w 6265104"/>
                  <a:gd name="connsiteY501" fmla="*/ 2761485 h 6338112"/>
                  <a:gd name="connsiteX502" fmla="*/ 1328965 w 6265104"/>
                  <a:gd name="connsiteY502" fmla="*/ 2752743 h 6338112"/>
                  <a:gd name="connsiteX503" fmla="*/ 1228089 w 6265104"/>
                  <a:gd name="connsiteY503" fmla="*/ 2765232 h 6338112"/>
                  <a:gd name="connsiteX504" fmla="*/ 1214391 w 6265104"/>
                  <a:gd name="connsiteY504" fmla="*/ 2772725 h 6338112"/>
                  <a:gd name="connsiteX505" fmla="*/ 1147141 w 6265104"/>
                  <a:gd name="connsiteY505" fmla="*/ 2820183 h 6338112"/>
                  <a:gd name="connsiteX506" fmla="*/ 1134687 w 6265104"/>
                  <a:gd name="connsiteY506" fmla="*/ 2830174 h 6338112"/>
                  <a:gd name="connsiteX507" fmla="*/ 1198201 w 6265104"/>
                  <a:gd name="connsiteY507" fmla="*/ 2717775 h 6338112"/>
                  <a:gd name="connsiteX508" fmla="*/ 1224353 w 6265104"/>
                  <a:gd name="connsiteY508" fmla="*/ 2704037 h 6338112"/>
                  <a:gd name="connsiteX509" fmla="*/ 1294095 w 6265104"/>
                  <a:gd name="connsiteY509" fmla="*/ 2684055 h 6338112"/>
                  <a:gd name="connsiteX510" fmla="*/ 1356363 w 6265104"/>
                  <a:gd name="connsiteY510" fmla="*/ 2691548 h 6338112"/>
                  <a:gd name="connsiteX511" fmla="*/ 1385007 w 6265104"/>
                  <a:gd name="connsiteY511" fmla="*/ 2669068 h 6338112"/>
                  <a:gd name="connsiteX512" fmla="*/ 1421433 w 6265104"/>
                  <a:gd name="connsiteY512" fmla="*/ 2632226 h 6338112"/>
                  <a:gd name="connsiteX513" fmla="*/ 4630467 w 6265104"/>
                  <a:gd name="connsiteY513" fmla="*/ 2488513 h 6338112"/>
                  <a:gd name="connsiteX514" fmla="*/ 4646703 w 6265104"/>
                  <a:gd name="connsiteY514" fmla="*/ 2524412 h 6338112"/>
                  <a:gd name="connsiteX515" fmla="*/ 4644205 w 6265104"/>
                  <a:gd name="connsiteY515" fmla="*/ 2523130 h 6338112"/>
                  <a:gd name="connsiteX516" fmla="*/ 4622975 w 6265104"/>
                  <a:gd name="connsiteY516" fmla="*/ 2493642 h 6338112"/>
                  <a:gd name="connsiteX517" fmla="*/ 4630467 w 6265104"/>
                  <a:gd name="connsiteY517" fmla="*/ 2488513 h 6338112"/>
                  <a:gd name="connsiteX518" fmla="*/ 1218227 w 6265104"/>
                  <a:gd name="connsiteY518" fmla="*/ 2455530 h 6338112"/>
                  <a:gd name="connsiteX519" fmla="*/ 1228693 w 6265104"/>
                  <a:gd name="connsiteY519" fmla="*/ 2465675 h 6338112"/>
                  <a:gd name="connsiteX520" fmla="*/ 1214301 w 6265104"/>
                  <a:gd name="connsiteY520" fmla="*/ 2485965 h 6338112"/>
                  <a:gd name="connsiteX521" fmla="*/ 1202527 w 6265104"/>
                  <a:gd name="connsiteY521" fmla="*/ 2475820 h 6338112"/>
                  <a:gd name="connsiteX522" fmla="*/ 1218227 w 6265104"/>
                  <a:gd name="connsiteY522" fmla="*/ 2455530 h 6338112"/>
                  <a:gd name="connsiteX523" fmla="*/ 1288462 w 6265104"/>
                  <a:gd name="connsiteY523" fmla="*/ 2402666 h 6338112"/>
                  <a:gd name="connsiteX524" fmla="*/ 1320865 w 6265104"/>
                  <a:gd name="connsiteY524" fmla="*/ 2447123 h 6338112"/>
                  <a:gd name="connsiteX525" fmla="*/ 1335813 w 6265104"/>
                  <a:gd name="connsiteY525" fmla="*/ 2469438 h 6338112"/>
                  <a:gd name="connsiteX526" fmla="*/ 1342041 w 6265104"/>
                  <a:gd name="connsiteY526" fmla="*/ 2454561 h 6338112"/>
                  <a:gd name="connsiteX527" fmla="*/ 1348269 w 6265104"/>
                  <a:gd name="connsiteY527" fmla="*/ 2434725 h 6338112"/>
                  <a:gd name="connsiteX528" fmla="*/ 1370689 w 6265104"/>
                  <a:gd name="connsiteY528" fmla="*/ 2448363 h 6338112"/>
                  <a:gd name="connsiteX529" fmla="*/ 1371935 w 6265104"/>
                  <a:gd name="connsiteY529" fmla="*/ 2464479 h 6338112"/>
                  <a:gd name="connsiteX530" fmla="*/ 1400583 w 6265104"/>
                  <a:gd name="connsiteY530" fmla="*/ 2561180 h 6338112"/>
                  <a:gd name="connsiteX531" fmla="*/ 1409769 w 6265104"/>
                  <a:gd name="connsiteY531" fmla="*/ 2574198 h 6338112"/>
                  <a:gd name="connsiteX532" fmla="*/ 1406811 w 6265104"/>
                  <a:gd name="connsiteY532" fmla="*/ 2590934 h 6338112"/>
                  <a:gd name="connsiteX533" fmla="*/ 1396845 w 6265104"/>
                  <a:gd name="connsiteY533" fmla="*/ 2594654 h 6338112"/>
                  <a:gd name="connsiteX534" fmla="*/ 1379407 w 6265104"/>
                  <a:gd name="connsiteY534" fmla="*/ 2572338 h 6338112"/>
                  <a:gd name="connsiteX535" fmla="*/ 1371935 w 6265104"/>
                  <a:gd name="connsiteY535" fmla="*/ 2551262 h 6338112"/>
                  <a:gd name="connsiteX536" fmla="*/ 1322111 w 6265104"/>
                  <a:gd name="connsiteY536" fmla="*/ 2538865 h 6338112"/>
                  <a:gd name="connsiteX537" fmla="*/ 1293463 w 6265104"/>
                  <a:gd name="connsiteY537" fmla="*/ 2547543 h 6338112"/>
                  <a:gd name="connsiteX538" fmla="*/ 1288481 w 6265104"/>
                  <a:gd name="connsiteY538" fmla="*/ 2515309 h 6338112"/>
                  <a:gd name="connsiteX539" fmla="*/ 1266061 w 6265104"/>
                  <a:gd name="connsiteY539" fmla="*/ 2471918 h 6338112"/>
                  <a:gd name="connsiteX540" fmla="*/ 1234921 w 6265104"/>
                  <a:gd name="connsiteY540" fmla="*/ 2433485 h 6338112"/>
                  <a:gd name="connsiteX541" fmla="*/ 1261079 w 6265104"/>
                  <a:gd name="connsiteY541" fmla="*/ 2411170 h 6338112"/>
                  <a:gd name="connsiteX542" fmla="*/ 1288462 w 6265104"/>
                  <a:gd name="connsiteY542" fmla="*/ 2402666 h 6338112"/>
                  <a:gd name="connsiteX543" fmla="*/ 3164488 w 6265104"/>
                  <a:gd name="connsiteY543" fmla="*/ 2398598 h 6338112"/>
                  <a:gd name="connsiteX544" fmla="*/ 3177113 w 6265104"/>
                  <a:gd name="connsiteY544" fmla="*/ 2416040 h 6338112"/>
                  <a:gd name="connsiteX545" fmla="*/ 3187211 w 6265104"/>
                  <a:gd name="connsiteY545" fmla="*/ 2427154 h 6338112"/>
                  <a:gd name="connsiteX546" fmla="*/ 3208673 w 6265104"/>
                  <a:gd name="connsiteY546" fmla="*/ 2454321 h 6338112"/>
                  <a:gd name="connsiteX547" fmla="*/ 3174587 w 6265104"/>
                  <a:gd name="connsiteY547" fmla="*/ 2498775 h 6338112"/>
                  <a:gd name="connsiteX548" fmla="*/ 3136715 w 6265104"/>
                  <a:gd name="connsiteY548" fmla="*/ 2476548 h 6338112"/>
                  <a:gd name="connsiteX549" fmla="*/ 3122827 w 6265104"/>
                  <a:gd name="connsiteY549" fmla="*/ 2434563 h 6338112"/>
                  <a:gd name="connsiteX550" fmla="*/ 3144289 w 6265104"/>
                  <a:gd name="connsiteY550" fmla="*/ 2398752 h 6338112"/>
                  <a:gd name="connsiteX551" fmla="*/ 3164488 w 6265104"/>
                  <a:gd name="connsiteY551" fmla="*/ 2398598 h 6338112"/>
                  <a:gd name="connsiteX552" fmla="*/ 3232605 w 6265104"/>
                  <a:gd name="connsiteY552" fmla="*/ 2353584 h 6338112"/>
                  <a:gd name="connsiteX553" fmla="*/ 3248481 w 6265104"/>
                  <a:gd name="connsiteY553" fmla="*/ 2379712 h 6338112"/>
                  <a:gd name="connsiteX554" fmla="*/ 3217951 w 6265104"/>
                  <a:gd name="connsiteY554" fmla="*/ 2414550 h 6338112"/>
                  <a:gd name="connsiteX555" fmla="*/ 3200855 w 6265104"/>
                  <a:gd name="connsiteY555" fmla="*/ 2389666 h 6338112"/>
                  <a:gd name="connsiteX556" fmla="*/ 3232605 w 6265104"/>
                  <a:gd name="connsiteY556" fmla="*/ 2353584 h 6338112"/>
                  <a:gd name="connsiteX557" fmla="*/ 1078175 w 6265104"/>
                  <a:gd name="connsiteY557" fmla="*/ 2206981 h 6338112"/>
                  <a:gd name="connsiteX558" fmla="*/ 1091317 w 6265104"/>
                  <a:gd name="connsiteY558" fmla="*/ 2216973 h 6338112"/>
                  <a:gd name="connsiteX559" fmla="*/ 1078175 w 6265104"/>
                  <a:gd name="connsiteY559" fmla="*/ 2231959 h 6338112"/>
                  <a:gd name="connsiteX560" fmla="*/ 1065035 w 6265104"/>
                  <a:gd name="connsiteY560" fmla="*/ 2223217 h 6338112"/>
                  <a:gd name="connsiteX561" fmla="*/ 1078175 w 6265104"/>
                  <a:gd name="connsiteY561" fmla="*/ 2206981 h 6338112"/>
                  <a:gd name="connsiteX562" fmla="*/ 3216453 w 6265104"/>
                  <a:gd name="connsiteY562" fmla="*/ 2081790 h 6338112"/>
                  <a:gd name="connsiteX563" fmla="*/ 3226445 w 6265104"/>
                  <a:gd name="connsiteY563" fmla="*/ 2094930 h 6338112"/>
                  <a:gd name="connsiteX564" fmla="*/ 3210209 w 6265104"/>
                  <a:gd name="connsiteY564" fmla="*/ 2106875 h 6338112"/>
                  <a:gd name="connsiteX565" fmla="*/ 3202717 w 6265104"/>
                  <a:gd name="connsiteY565" fmla="*/ 2096125 h 6338112"/>
                  <a:gd name="connsiteX566" fmla="*/ 3216453 w 6265104"/>
                  <a:gd name="connsiteY566" fmla="*/ 2081790 h 6338112"/>
                  <a:gd name="connsiteX567" fmla="*/ 4209193 w 6265104"/>
                  <a:gd name="connsiteY567" fmla="*/ 1871782 h 6338112"/>
                  <a:gd name="connsiteX568" fmla="*/ 4229769 w 6265104"/>
                  <a:gd name="connsiteY568" fmla="*/ 1901403 h 6338112"/>
                  <a:gd name="connsiteX569" fmla="*/ 4235879 w 6265104"/>
                  <a:gd name="connsiteY569" fmla="*/ 1922171 h 6338112"/>
                  <a:gd name="connsiteX570" fmla="*/ 4224625 w 6265104"/>
                  <a:gd name="connsiteY570" fmla="*/ 1940040 h 6338112"/>
                  <a:gd name="connsiteX571" fmla="*/ 4180899 w 6265104"/>
                  <a:gd name="connsiteY571" fmla="*/ 1933601 h 6338112"/>
                  <a:gd name="connsiteX572" fmla="*/ 4211765 w 6265104"/>
                  <a:gd name="connsiteY572" fmla="*/ 1896252 h 6338112"/>
                  <a:gd name="connsiteX573" fmla="*/ 4209193 w 6265104"/>
                  <a:gd name="connsiteY573" fmla="*/ 1871782 h 6338112"/>
                  <a:gd name="connsiteX574" fmla="*/ 2375209 w 6265104"/>
                  <a:gd name="connsiteY574" fmla="*/ 1867534 h 6338112"/>
                  <a:gd name="connsiteX575" fmla="*/ 2393673 w 6265104"/>
                  <a:gd name="connsiteY575" fmla="*/ 1880023 h 6338112"/>
                  <a:gd name="connsiteX576" fmla="*/ 2379165 w 6265104"/>
                  <a:gd name="connsiteY576" fmla="*/ 1892512 h 6338112"/>
                  <a:gd name="connsiteX577" fmla="*/ 2363339 w 6265104"/>
                  <a:gd name="connsiteY577" fmla="*/ 1878774 h 6338112"/>
                  <a:gd name="connsiteX578" fmla="*/ 2375209 w 6265104"/>
                  <a:gd name="connsiteY578" fmla="*/ 1867534 h 6338112"/>
                  <a:gd name="connsiteX579" fmla="*/ 4122678 w 6265104"/>
                  <a:gd name="connsiteY579" fmla="*/ 1866047 h 6338112"/>
                  <a:gd name="connsiteX580" fmla="*/ 4133211 w 6265104"/>
                  <a:gd name="connsiteY580" fmla="*/ 1881178 h 6338112"/>
                  <a:gd name="connsiteX581" fmla="*/ 4168625 w 6265104"/>
                  <a:gd name="connsiteY581" fmla="*/ 1933422 h 6338112"/>
                  <a:gd name="connsiteX582" fmla="*/ 4122221 w 6265104"/>
                  <a:gd name="connsiteY582" fmla="*/ 1900292 h 6338112"/>
                  <a:gd name="connsiteX583" fmla="*/ 4103903 w 6265104"/>
                  <a:gd name="connsiteY583" fmla="*/ 1878630 h 6338112"/>
                  <a:gd name="connsiteX584" fmla="*/ 4122678 w 6265104"/>
                  <a:gd name="connsiteY584" fmla="*/ 1866047 h 6338112"/>
                  <a:gd name="connsiteX585" fmla="*/ 860564 w 6265104"/>
                  <a:gd name="connsiteY585" fmla="*/ 1858386 h 6338112"/>
                  <a:gd name="connsiteX586" fmla="*/ 870001 w 6265104"/>
                  <a:gd name="connsiteY586" fmla="*/ 1860241 h 6338112"/>
                  <a:gd name="connsiteX587" fmla="*/ 930145 w 6265104"/>
                  <a:gd name="connsiteY587" fmla="*/ 1880024 h 6338112"/>
                  <a:gd name="connsiteX588" fmla="*/ 940383 w 6265104"/>
                  <a:gd name="connsiteY588" fmla="*/ 1893625 h 6338112"/>
                  <a:gd name="connsiteX589" fmla="*/ 925027 w 6265104"/>
                  <a:gd name="connsiteY589" fmla="*/ 1903517 h 6338112"/>
                  <a:gd name="connsiteX590" fmla="*/ 857205 w 6265104"/>
                  <a:gd name="connsiteY590" fmla="*/ 1878788 h 6338112"/>
                  <a:gd name="connsiteX591" fmla="*/ 852085 w 6265104"/>
                  <a:gd name="connsiteY591" fmla="*/ 1863950 h 6338112"/>
                  <a:gd name="connsiteX592" fmla="*/ 860564 w 6265104"/>
                  <a:gd name="connsiteY592" fmla="*/ 1858386 h 6338112"/>
                  <a:gd name="connsiteX593" fmla="*/ 2390397 w 6265104"/>
                  <a:gd name="connsiteY593" fmla="*/ 1427930 h 6338112"/>
                  <a:gd name="connsiteX594" fmla="*/ 2417779 w 6265104"/>
                  <a:gd name="connsiteY594" fmla="*/ 1457843 h 6338112"/>
                  <a:gd name="connsiteX595" fmla="*/ 2394131 w 6265104"/>
                  <a:gd name="connsiteY595" fmla="*/ 1624860 h 6338112"/>
                  <a:gd name="connsiteX596" fmla="*/ 2384173 w 6265104"/>
                  <a:gd name="connsiteY596" fmla="*/ 1646048 h 6338112"/>
                  <a:gd name="connsiteX597" fmla="*/ 2360525 w 6265104"/>
                  <a:gd name="connsiteY597" fmla="*/ 1748252 h 6338112"/>
                  <a:gd name="connsiteX598" fmla="*/ 2351811 w 6265104"/>
                  <a:gd name="connsiteY598" fmla="*/ 1871645 h 6338112"/>
                  <a:gd name="connsiteX599" fmla="*/ 2343099 w 6265104"/>
                  <a:gd name="connsiteY599" fmla="*/ 1936458 h 6338112"/>
                  <a:gd name="connsiteX600" fmla="*/ 2353057 w 6265104"/>
                  <a:gd name="connsiteY600" fmla="*/ 1952661 h 6338112"/>
                  <a:gd name="connsiteX601" fmla="*/ 2370481 w 6265104"/>
                  <a:gd name="connsiteY601" fmla="*/ 1946429 h 6338112"/>
                  <a:gd name="connsiteX602" fmla="*/ 2420269 w 6265104"/>
                  <a:gd name="connsiteY602" fmla="*/ 1905298 h 6338112"/>
                  <a:gd name="connsiteX603" fmla="*/ 2419023 w 6265104"/>
                  <a:gd name="connsiteY603" fmla="*/ 1884109 h 6338112"/>
                  <a:gd name="connsiteX604" fmla="*/ 2426491 w 6265104"/>
                  <a:gd name="connsiteY604" fmla="*/ 1864167 h 6338112"/>
                  <a:gd name="connsiteX605" fmla="*/ 2476279 w 6265104"/>
                  <a:gd name="connsiteY605" fmla="*/ 1870399 h 6338112"/>
                  <a:gd name="connsiteX606" fmla="*/ 2502417 w 6265104"/>
                  <a:gd name="connsiteY606" fmla="*/ 1881616 h 6338112"/>
                  <a:gd name="connsiteX607" fmla="*/ 2517353 w 6265104"/>
                  <a:gd name="connsiteY607" fmla="*/ 1909037 h 6338112"/>
                  <a:gd name="connsiteX608" fmla="*/ 2539757 w 6265104"/>
                  <a:gd name="connsiteY608" fmla="*/ 1973849 h 6338112"/>
                  <a:gd name="connsiteX609" fmla="*/ 2572117 w 6265104"/>
                  <a:gd name="connsiteY609" fmla="*/ 1962632 h 6338112"/>
                  <a:gd name="connsiteX610" fmla="*/ 2585809 w 6265104"/>
                  <a:gd name="connsiteY610" fmla="*/ 1936458 h 6338112"/>
                  <a:gd name="connsiteX611" fmla="*/ 2625639 w 6265104"/>
                  <a:gd name="connsiteY611" fmla="*/ 1927733 h 6338112"/>
                  <a:gd name="connsiteX612" fmla="*/ 2677915 w 6265104"/>
                  <a:gd name="connsiteY612" fmla="*/ 1976342 h 6338112"/>
                  <a:gd name="connsiteX613" fmla="*/ 2743881 w 6265104"/>
                  <a:gd name="connsiteY613" fmla="*/ 1991299 h 6338112"/>
                  <a:gd name="connsiteX614" fmla="*/ 2760063 w 6265104"/>
                  <a:gd name="connsiteY614" fmla="*/ 1951414 h 6338112"/>
                  <a:gd name="connsiteX615" fmla="*/ 2771265 w 6265104"/>
                  <a:gd name="connsiteY615" fmla="*/ 1935211 h 6338112"/>
                  <a:gd name="connsiteX616" fmla="*/ 2778733 w 6265104"/>
                  <a:gd name="connsiteY616" fmla="*/ 1882863 h 6338112"/>
                  <a:gd name="connsiteX617" fmla="*/ 2762551 w 6265104"/>
                  <a:gd name="connsiteY617" fmla="*/ 1855442 h 6338112"/>
                  <a:gd name="connsiteX618" fmla="*/ 2799891 w 6265104"/>
                  <a:gd name="connsiteY618" fmla="*/ 1842978 h 6338112"/>
                  <a:gd name="connsiteX619" fmla="*/ 2906933 w 6265104"/>
                  <a:gd name="connsiteY619" fmla="*/ 1854196 h 6338112"/>
                  <a:gd name="connsiteX620" fmla="*/ 2926847 w 6265104"/>
                  <a:gd name="connsiteY620" fmla="*/ 1834253 h 6338112"/>
                  <a:gd name="connsiteX621" fmla="*/ 2949251 w 6265104"/>
                  <a:gd name="connsiteY621" fmla="*/ 1764455 h 6338112"/>
                  <a:gd name="connsiteX622" fmla="*/ 2965433 w 6265104"/>
                  <a:gd name="connsiteY622" fmla="*/ 1744513 h 6338112"/>
                  <a:gd name="connsiteX623" fmla="*/ 2987837 w 6265104"/>
                  <a:gd name="connsiteY623" fmla="*/ 1727064 h 6338112"/>
                  <a:gd name="connsiteX624" fmla="*/ 2995305 w 6265104"/>
                  <a:gd name="connsiteY624" fmla="*/ 1763209 h 6338112"/>
                  <a:gd name="connsiteX625" fmla="*/ 2994059 w 6265104"/>
                  <a:gd name="connsiteY625" fmla="*/ 1806833 h 6338112"/>
                  <a:gd name="connsiteX626" fmla="*/ 3038867 w 6265104"/>
                  <a:gd name="connsiteY626" fmla="*/ 1820543 h 6338112"/>
                  <a:gd name="connsiteX627" fmla="*/ 3133463 w 6265104"/>
                  <a:gd name="connsiteY627" fmla="*/ 1799354 h 6338112"/>
                  <a:gd name="connsiteX628" fmla="*/ 3219345 w 6265104"/>
                  <a:gd name="connsiteY628" fmla="*/ 1831761 h 6338112"/>
                  <a:gd name="connsiteX629" fmla="*/ 3261663 w 6265104"/>
                  <a:gd name="connsiteY629" fmla="*/ 1824282 h 6338112"/>
                  <a:gd name="connsiteX630" fmla="*/ 3300247 w 6265104"/>
                  <a:gd name="connsiteY630" fmla="*/ 1836746 h 6338112"/>
                  <a:gd name="connsiteX631" fmla="*/ 3357503 w 6265104"/>
                  <a:gd name="connsiteY631" fmla="*/ 1862920 h 6338112"/>
                  <a:gd name="connsiteX632" fmla="*/ 3411023 w 6265104"/>
                  <a:gd name="connsiteY632" fmla="*/ 1847964 h 6338112"/>
                  <a:gd name="connsiteX633" fmla="*/ 3450853 w 6265104"/>
                  <a:gd name="connsiteY633" fmla="*/ 1849210 h 6338112"/>
                  <a:gd name="connsiteX634" fmla="*/ 3488193 w 6265104"/>
                  <a:gd name="connsiteY634" fmla="*/ 1833007 h 6338112"/>
                  <a:gd name="connsiteX635" fmla="*/ 3533001 w 6265104"/>
                  <a:gd name="connsiteY635" fmla="*/ 1810572 h 6338112"/>
                  <a:gd name="connsiteX636" fmla="*/ 3622617 w 6265104"/>
                  <a:gd name="connsiteY636" fmla="*/ 1885356 h 6338112"/>
                  <a:gd name="connsiteX637" fmla="*/ 3656223 w 6265104"/>
                  <a:gd name="connsiteY637" fmla="*/ 1909037 h 6338112"/>
                  <a:gd name="connsiteX638" fmla="*/ 3754551 w 6265104"/>
                  <a:gd name="connsiteY638" fmla="*/ 2008748 h 6338112"/>
                  <a:gd name="connsiteX639" fmla="*/ 3765753 w 6265104"/>
                  <a:gd name="connsiteY639" fmla="*/ 2024952 h 6338112"/>
                  <a:gd name="connsiteX640" fmla="*/ 3769487 w 6265104"/>
                  <a:gd name="connsiteY640" fmla="*/ 2008748 h 6338112"/>
                  <a:gd name="connsiteX641" fmla="*/ 3776955 w 6265104"/>
                  <a:gd name="connsiteY641" fmla="*/ 1990053 h 6338112"/>
                  <a:gd name="connsiteX642" fmla="*/ 3798115 w 6265104"/>
                  <a:gd name="connsiteY642" fmla="*/ 1996285 h 6338112"/>
                  <a:gd name="connsiteX643" fmla="*/ 3831371 w 6265104"/>
                  <a:gd name="connsiteY643" fmla="*/ 2025030 h 6338112"/>
                  <a:gd name="connsiteX644" fmla="*/ 3842331 w 6265104"/>
                  <a:gd name="connsiteY644" fmla="*/ 2026761 h 6338112"/>
                  <a:gd name="connsiteX645" fmla="*/ 3847407 w 6265104"/>
                  <a:gd name="connsiteY645" fmla="*/ 2020669 h 6338112"/>
                  <a:gd name="connsiteX646" fmla="*/ 3892275 w 6265104"/>
                  <a:gd name="connsiteY646" fmla="*/ 2000726 h 6338112"/>
                  <a:gd name="connsiteX647" fmla="*/ 3927173 w 6265104"/>
                  <a:gd name="connsiteY647" fmla="*/ 2004465 h 6338112"/>
                  <a:gd name="connsiteX648" fmla="*/ 3955839 w 6265104"/>
                  <a:gd name="connsiteY648" fmla="*/ 2031886 h 6338112"/>
                  <a:gd name="connsiteX649" fmla="*/ 3982011 w 6265104"/>
                  <a:gd name="connsiteY649" fmla="*/ 2034379 h 6338112"/>
                  <a:gd name="connsiteX650" fmla="*/ 4029371 w 6265104"/>
                  <a:gd name="connsiteY650" fmla="*/ 2029394 h 6338112"/>
                  <a:gd name="connsiteX651" fmla="*/ 4030619 w 6265104"/>
                  <a:gd name="connsiteY651" fmla="*/ 2026901 h 6338112"/>
                  <a:gd name="connsiteX652" fmla="*/ 4069255 w 6265104"/>
                  <a:gd name="connsiteY652" fmla="*/ 2001973 h 6338112"/>
                  <a:gd name="connsiteX653" fmla="*/ 4125339 w 6265104"/>
                  <a:gd name="connsiteY653" fmla="*/ 2060554 h 6338112"/>
                  <a:gd name="connsiteX654" fmla="*/ 4129079 w 6265104"/>
                  <a:gd name="connsiteY654" fmla="*/ 2086728 h 6338112"/>
                  <a:gd name="connsiteX655" fmla="*/ 4135311 w 6265104"/>
                  <a:gd name="connsiteY655" fmla="*/ 2053075 h 6338112"/>
                  <a:gd name="connsiteX656" fmla="*/ 4193887 w 6265104"/>
                  <a:gd name="connsiteY656" fmla="*/ 2034379 h 6338112"/>
                  <a:gd name="connsiteX657" fmla="*/ 4286117 w 6265104"/>
                  <a:gd name="connsiteY657" fmla="*/ 2048090 h 6338112"/>
                  <a:gd name="connsiteX658" fmla="*/ 4312289 w 6265104"/>
                  <a:gd name="connsiteY658" fmla="*/ 2065540 h 6338112"/>
                  <a:gd name="connsiteX659" fmla="*/ 4348433 w 6265104"/>
                  <a:gd name="connsiteY659" fmla="*/ 1998233 h 6338112"/>
                  <a:gd name="connsiteX660" fmla="*/ 4388315 w 6265104"/>
                  <a:gd name="connsiteY660" fmla="*/ 1982030 h 6338112"/>
                  <a:gd name="connsiteX661" fmla="*/ 4451879 w 6265104"/>
                  <a:gd name="connsiteY661" fmla="*/ 1994494 h 6338112"/>
                  <a:gd name="connsiteX662" fmla="*/ 4488023 w 6265104"/>
                  <a:gd name="connsiteY662" fmla="*/ 1998233 h 6338112"/>
                  <a:gd name="connsiteX663" fmla="*/ 4526659 w 6265104"/>
                  <a:gd name="connsiteY663" fmla="*/ 2010698 h 6338112"/>
                  <a:gd name="connsiteX664" fmla="*/ 4532891 w 6265104"/>
                  <a:gd name="connsiteY664" fmla="*/ 2034379 h 6338112"/>
                  <a:gd name="connsiteX665" fmla="*/ 4555325 w 6265104"/>
                  <a:gd name="connsiteY665" fmla="*/ 2035626 h 6338112"/>
                  <a:gd name="connsiteX666" fmla="*/ 4567787 w 6265104"/>
                  <a:gd name="connsiteY666" fmla="*/ 2015683 h 6338112"/>
                  <a:gd name="connsiteX667" fmla="*/ 4682451 w 6265104"/>
                  <a:gd name="connsiteY667" fmla="*/ 1949623 h 6338112"/>
                  <a:gd name="connsiteX668" fmla="*/ 4694913 w 6265104"/>
                  <a:gd name="connsiteY668" fmla="*/ 1954609 h 6338112"/>
                  <a:gd name="connsiteX669" fmla="*/ 4733549 w 6265104"/>
                  <a:gd name="connsiteY669" fmla="*/ 1968320 h 6338112"/>
                  <a:gd name="connsiteX670" fmla="*/ 4844473 w 6265104"/>
                  <a:gd name="connsiteY670" fmla="*/ 2021915 h 6338112"/>
                  <a:gd name="connsiteX671" fmla="*/ 4864415 w 6265104"/>
                  <a:gd name="connsiteY671" fmla="*/ 2040611 h 6338112"/>
                  <a:gd name="connsiteX672" fmla="*/ 4936701 w 6265104"/>
                  <a:gd name="connsiteY672" fmla="*/ 2089221 h 6338112"/>
                  <a:gd name="connsiteX673" fmla="*/ 5002757 w 6265104"/>
                  <a:gd name="connsiteY673" fmla="*/ 2041858 h 6338112"/>
                  <a:gd name="connsiteX674" fmla="*/ 5018959 w 6265104"/>
                  <a:gd name="connsiteY674" fmla="*/ 1962088 h 6338112"/>
                  <a:gd name="connsiteX675" fmla="*/ 5036409 w 6265104"/>
                  <a:gd name="connsiteY675" fmla="*/ 1948377 h 6338112"/>
                  <a:gd name="connsiteX676" fmla="*/ 5060089 w 6265104"/>
                  <a:gd name="connsiteY676" fmla="*/ 1958348 h 6338112"/>
                  <a:gd name="connsiteX677" fmla="*/ 5085015 w 6265104"/>
                  <a:gd name="connsiteY677" fmla="*/ 2107917 h 6338112"/>
                  <a:gd name="connsiteX678" fmla="*/ 5097479 w 6265104"/>
                  <a:gd name="connsiteY678" fmla="*/ 2125367 h 6338112"/>
                  <a:gd name="connsiteX679" fmla="*/ 5199679 w 6265104"/>
                  <a:gd name="connsiteY679" fmla="*/ 2164006 h 6338112"/>
                  <a:gd name="connsiteX680" fmla="*/ 5249531 w 6265104"/>
                  <a:gd name="connsiteY680" fmla="*/ 2135338 h 6338112"/>
                  <a:gd name="connsiteX681" fmla="*/ 5291907 w 6265104"/>
                  <a:gd name="connsiteY681" fmla="*/ 2102932 h 6338112"/>
                  <a:gd name="connsiteX682" fmla="*/ 5325557 w 6265104"/>
                  <a:gd name="connsiteY682" fmla="*/ 2161513 h 6338112"/>
                  <a:gd name="connsiteX683" fmla="*/ 5212141 w 6265104"/>
                  <a:gd name="connsiteY683" fmla="*/ 2298618 h 6338112"/>
                  <a:gd name="connsiteX684" fmla="*/ 5114927 w 6265104"/>
                  <a:gd name="connsiteY684" fmla="*/ 2353460 h 6338112"/>
                  <a:gd name="connsiteX685" fmla="*/ 5078783 w 6265104"/>
                  <a:gd name="connsiteY685" fmla="*/ 2380881 h 6338112"/>
                  <a:gd name="connsiteX686" fmla="*/ 5073799 w 6265104"/>
                  <a:gd name="connsiteY686" fmla="*/ 2407056 h 6338112"/>
                  <a:gd name="connsiteX687" fmla="*/ 5154811 w 6265104"/>
                  <a:gd name="connsiteY687" fmla="*/ 2466883 h 6338112"/>
                  <a:gd name="connsiteX688" fmla="*/ 5285675 w 6265104"/>
                  <a:gd name="connsiteY688" fmla="*/ 2517986 h 6338112"/>
                  <a:gd name="connsiteX689" fmla="*/ 5319327 w 6265104"/>
                  <a:gd name="connsiteY689" fmla="*/ 2606481 h 6338112"/>
                  <a:gd name="connsiteX690" fmla="*/ 5338021 w 6265104"/>
                  <a:gd name="connsiteY690" fmla="*/ 2728629 h 6338112"/>
                  <a:gd name="connsiteX691" fmla="*/ 5433989 w 6265104"/>
                  <a:gd name="connsiteY691" fmla="*/ 2977911 h 6338112"/>
                  <a:gd name="connsiteX692" fmla="*/ 5427757 w 6265104"/>
                  <a:gd name="connsiteY692" fmla="*/ 3014057 h 6338112"/>
                  <a:gd name="connsiteX693" fmla="*/ 5437727 w 6265104"/>
                  <a:gd name="connsiteY693" fmla="*/ 3183569 h 6338112"/>
                  <a:gd name="connsiteX694" fmla="*/ 5465147 w 6265104"/>
                  <a:gd name="connsiteY694" fmla="*/ 3368037 h 6338112"/>
                  <a:gd name="connsiteX695" fmla="*/ 5473871 w 6265104"/>
                  <a:gd name="connsiteY695" fmla="*/ 3477721 h 6338112"/>
                  <a:gd name="connsiteX696" fmla="*/ 5481349 w 6265104"/>
                  <a:gd name="connsiteY696" fmla="*/ 3488939 h 6338112"/>
                  <a:gd name="connsiteX697" fmla="*/ 5486335 w 6265104"/>
                  <a:gd name="connsiteY697" fmla="*/ 3533810 h 6338112"/>
                  <a:gd name="connsiteX698" fmla="*/ 5501291 w 6265104"/>
                  <a:gd name="connsiteY698" fmla="*/ 3611087 h 6338112"/>
                  <a:gd name="connsiteX699" fmla="*/ 5501291 w 6265104"/>
                  <a:gd name="connsiteY699" fmla="*/ 3627291 h 6338112"/>
                  <a:gd name="connsiteX700" fmla="*/ 5517901 w 6265104"/>
                  <a:gd name="connsiteY700" fmla="*/ 3658548 h 6338112"/>
                  <a:gd name="connsiteX701" fmla="*/ 5487581 w 6265104"/>
                  <a:gd name="connsiteY701" fmla="*/ 3743207 h 6338112"/>
                  <a:gd name="connsiteX702" fmla="*/ 5467639 w 6265104"/>
                  <a:gd name="connsiteY702" fmla="*/ 3845412 h 6338112"/>
                  <a:gd name="connsiteX703" fmla="*/ 5412801 w 6265104"/>
                  <a:gd name="connsiteY703" fmla="*/ 3900254 h 6338112"/>
                  <a:gd name="connsiteX704" fmla="*/ 5369179 w 6265104"/>
                  <a:gd name="connsiteY704" fmla="*/ 3935154 h 6338112"/>
                  <a:gd name="connsiteX705" fmla="*/ 5361701 w 6265104"/>
                  <a:gd name="connsiteY705" fmla="*/ 4017417 h 6338112"/>
                  <a:gd name="connsiteX706" fmla="*/ 5372919 w 6265104"/>
                  <a:gd name="connsiteY706" fmla="*/ 4034866 h 6338112"/>
                  <a:gd name="connsiteX707" fmla="*/ 5389121 w 6265104"/>
                  <a:gd name="connsiteY707" fmla="*/ 4024895 h 6338112"/>
                  <a:gd name="connsiteX708" fmla="*/ 5409063 w 6265104"/>
                  <a:gd name="connsiteY708" fmla="*/ 3965067 h 6338112"/>
                  <a:gd name="connsiteX709" fmla="*/ 5427757 w 6265104"/>
                  <a:gd name="connsiteY709" fmla="*/ 3928922 h 6338112"/>
                  <a:gd name="connsiteX710" fmla="*/ 5453931 w 6265104"/>
                  <a:gd name="connsiteY710" fmla="*/ 3955096 h 6338112"/>
                  <a:gd name="connsiteX711" fmla="*/ 5450191 w 6265104"/>
                  <a:gd name="connsiteY711" fmla="*/ 4078491 h 6338112"/>
                  <a:gd name="connsiteX712" fmla="*/ 5386629 w 6265104"/>
                  <a:gd name="connsiteY712" fmla="*/ 4110897 h 6338112"/>
                  <a:gd name="connsiteX713" fmla="*/ 5346745 w 6265104"/>
                  <a:gd name="connsiteY713" fmla="*/ 4080983 h 6338112"/>
                  <a:gd name="connsiteX714" fmla="*/ 5326805 w 6265104"/>
                  <a:gd name="connsiteY714" fmla="*/ 4073505 h 6338112"/>
                  <a:gd name="connsiteX715" fmla="*/ 5304371 w 6265104"/>
                  <a:gd name="connsiteY715" fmla="*/ 4095940 h 6338112"/>
                  <a:gd name="connsiteX716" fmla="*/ 5237069 w 6265104"/>
                  <a:gd name="connsiteY716" fmla="*/ 4140811 h 6338112"/>
                  <a:gd name="connsiteX717" fmla="*/ 5153565 w 6265104"/>
                  <a:gd name="connsiteY717" fmla="*/ 4215596 h 6338112"/>
                  <a:gd name="connsiteX718" fmla="*/ 5102463 w 6265104"/>
                  <a:gd name="connsiteY718" fmla="*/ 4315308 h 6338112"/>
                  <a:gd name="connsiteX719" fmla="*/ 5085015 w 6265104"/>
                  <a:gd name="connsiteY719" fmla="*/ 4387600 h 6338112"/>
                  <a:gd name="connsiteX720" fmla="*/ 5043887 w 6265104"/>
                  <a:gd name="connsiteY720" fmla="*/ 4433717 h 6338112"/>
                  <a:gd name="connsiteX721" fmla="*/ 4984063 w 6265104"/>
                  <a:gd name="connsiteY721" fmla="*/ 4499777 h 6338112"/>
                  <a:gd name="connsiteX722" fmla="*/ 4914267 w 6265104"/>
                  <a:gd name="connsiteY722" fmla="*/ 4574561 h 6338112"/>
                  <a:gd name="connsiteX723" fmla="*/ 4854443 w 6265104"/>
                  <a:gd name="connsiteY723" fmla="*/ 4603229 h 6338112"/>
                  <a:gd name="connsiteX724" fmla="*/ 4729811 w 6265104"/>
                  <a:gd name="connsiteY724" fmla="*/ 4654332 h 6338112"/>
                  <a:gd name="connsiteX725" fmla="*/ 4673725 w 6265104"/>
                  <a:gd name="connsiteY725" fmla="*/ 4653085 h 6338112"/>
                  <a:gd name="connsiteX726" fmla="*/ 4669591 w 6265104"/>
                  <a:gd name="connsiteY726" fmla="*/ 4652074 h 6338112"/>
                  <a:gd name="connsiteX727" fmla="*/ 4675641 w 6265104"/>
                  <a:gd name="connsiteY727" fmla="*/ 4655739 h 6338112"/>
                  <a:gd name="connsiteX728" fmla="*/ 4712329 w 6265104"/>
                  <a:gd name="connsiteY728" fmla="*/ 4701826 h 6338112"/>
                  <a:gd name="connsiteX729" fmla="*/ 4729687 w 6265104"/>
                  <a:gd name="connsiteY729" fmla="*/ 4709247 h 6338112"/>
                  <a:gd name="connsiteX730" fmla="*/ 4759637 w 6265104"/>
                  <a:gd name="connsiteY730" fmla="*/ 4716433 h 6338112"/>
                  <a:gd name="connsiteX731" fmla="*/ 4792019 w 6265104"/>
                  <a:gd name="connsiteY731" fmla="*/ 4736357 h 6338112"/>
                  <a:gd name="connsiteX732" fmla="*/ 4920301 w 6265104"/>
                  <a:gd name="connsiteY732" fmla="*/ 4838467 h 6338112"/>
                  <a:gd name="connsiteX733" fmla="*/ 5036129 w 6265104"/>
                  <a:gd name="connsiteY733" fmla="*/ 4849675 h 6338112"/>
                  <a:gd name="connsiteX734" fmla="*/ 5040571 w 6265104"/>
                  <a:gd name="connsiteY734" fmla="*/ 4849675 h 6338112"/>
                  <a:gd name="connsiteX735" fmla="*/ 5042941 w 6265104"/>
                  <a:gd name="connsiteY735" fmla="*/ 4848279 h 6338112"/>
                  <a:gd name="connsiteX736" fmla="*/ 5118907 w 6265104"/>
                  <a:gd name="connsiteY736" fmla="*/ 4833339 h 6338112"/>
                  <a:gd name="connsiteX737" fmla="*/ 5272085 w 6265104"/>
                  <a:gd name="connsiteY737" fmla="*/ 4845789 h 6338112"/>
                  <a:gd name="connsiteX738" fmla="*/ 5329371 w 6265104"/>
                  <a:gd name="connsiteY738" fmla="*/ 4855750 h 6338112"/>
                  <a:gd name="connsiteX739" fmla="*/ 5370467 w 6265104"/>
                  <a:gd name="connsiteY739" fmla="*/ 4903060 h 6338112"/>
                  <a:gd name="connsiteX740" fmla="*/ 5402847 w 6265104"/>
                  <a:gd name="connsiteY740" fmla="*/ 4974026 h 6338112"/>
                  <a:gd name="connsiteX741" fmla="*/ 5403197 w 6265104"/>
                  <a:gd name="connsiteY741" fmla="*/ 5060729 h 6338112"/>
                  <a:gd name="connsiteX742" fmla="*/ 5257141 w 6265104"/>
                  <a:gd name="connsiteY742" fmla="*/ 5256643 h 6338112"/>
                  <a:gd name="connsiteX743" fmla="*/ 5084037 w 6265104"/>
                  <a:gd name="connsiteY743" fmla="*/ 5313915 h 6338112"/>
                  <a:gd name="connsiteX744" fmla="*/ 4963239 w 6265104"/>
                  <a:gd name="connsiteY744" fmla="*/ 5354999 h 6338112"/>
                  <a:gd name="connsiteX745" fmla="*/ 4918407 w 6265104"/>
                  <a:gd name="connsiteY745" fmla="*/ 5398575 h 6338112"/>
                  <a:gd name="connsiteX746" fmla="*/ 4866103 w 6265104"/>
                  <a:gd name="connsiteY746" fmla="*/ 5481991 h 6338112"/>
                  <a:gd name="connsiteX747" fmla="*/ 4808817 w 6265104"/>
                  <a:gd name="connsiteY747" fmla="*/ 5536773 h 6338112"/>
                  <a:gd name="connsiteX748" fmla="*/ 4793757 w 6265104"/>
                  <a:gd name="connsiteY748" fmla="*/ 5550867 h 6338112"/>
                  <a:gd name="connsiteX749" fmla="*/ 4778159 w 6265104"/>
                  <a:gd name="connsiteY749" fmla="*/ 5595201 h 6338112"/>
                  <a:gd name="connsiteX750" fmla="*/ 4678715 w 6265104"/>
                  <a:gd name="connsiteY750" fmla="*/ 5648589 h 6338112"/>
                  <a:gd name="connsiteX751" fmla="*/ 4657833 w 6265104"/>
                  <a:gd name="connsiteY751" fmla="*/ 5638701 h 6338112"/>
                  <a:gd name="connsiteX752" fmla="*/ 4653149 w 6265104"/>
                  <a:gd name="connsiteY752" fmla="*/ 5638863 h 6338112"/>
                  <a:gd name="connsiteX753" fmla="*/ 4643185 w 6265104"/>
                  <a:gd name="connsiteY753" fmla="*/ 5633883 h 6338112"/>
                  <a:gd name="connsiteX754" fmla="*/ 4635713 w 6265104"/>
                  <a:gd name="connsiteY754" fmla="*/ 5608983 h 6338112"/>
                  <a:gd name="connsiteX755" fmla="*/ 4731605 w 6265104"/>
                  <a:gd name="connsiteY755" fmla="*/ 5550467 h 6338112"/>
                  <a:gd name="connsiteX756" fmla="*/ 4802589 w 6265104"/>
                  <a:gd name="connsiteY756" fmla="*/ 5496931 h 6338112"/>
                  <a:gd name="connsiteX757" fmla="*/ 4849913 w 6265104"/>
                  <a:gd name="connsiteY757" fmla="*/ 5447131 h 6338112"/>
                  <a:gd name="connsiteX758" fmla="*/ 5087773 w 6265104"/>
                  <a:gd name="connsiteY758" fmla="*/ 5274073 h 6338112"/>
                  <a:gd name="connsiteX759" fmla="*/ 5132607 w 6265104"/>
                  <a:gd name="connsiteY759" fmla="*/ 5264113 h 6338112"/>
                  <a:gd name="connsiteX760" fmla="*/ 5267103 w 6265104"/>
                  <a:gd name="connsiteY760" fmla="*/ 5213069 h 6338112"/>
                  <a:gd name="connsiteX761" fmla="*/ 5329371 w 6265104"/>
                  <a:gd name="connsiteY761" fmla="*/ 5145837 h 6338112"/>
                  <a:gd name="connsiteX762" fmla="*/ 5371713 w 6265104"/>
                  <a:gd name="connsiteY762" fmla="*/ 5049972 h 6338112"/>
                  <a:gd name="connsiteX763" fmla="*/ 5353033 w 6265104"/>
                  <a:gd name="connsiteY763" fmla="*/ 4957841 h 6338112"/>
                  <a:gd name="connsiteX764" fmla="*/ 5311935 w 6265104"/>
                  <a:gd name="connsiteY764" fmla="*/ 4954106 h 6338112"/>
                  <a:gd name="connsiteX765" fmla="*/ 5243441 w 6265104"/>
                  <a:gd name="connsiteY765" fmla="*/ 4976516 h 6338112"/>
                  <a:gd name="connsiteX766" fmla="*/ 5207327 w 6265104"/>
                  <a:gd name="connsiteY766" fmla="*/ 4939166 h 6338112"/>
                  <a:gd name="connsiteX767" fmla="*/ 5214799 w 6265104"/>
                  <a:gd name="connsiteY767" fmla="*/ 4906795 h 6338112"/>
                  <a:gd name="connsiteX768" fmla="*/ 5184911 w 6265104"/>
                  <a:gd name="connsiteY768" fmla="*/ 4868200 h 6338112"/>
                  <a:gd name="connsiteX769" fmla="*/ 5067849 w 6265104"/>
                  <a:gd name="connsiteY769" fmla="*/ 4886875 h 6338112"/>
                  <a:gd name="connsiteX770" fmla="*/ 5014299 w 6265104"/>
                  <a:gd name="connsiteY770" fmla="*/ 4896835 h 6338112"/>
                  <a:gd name="connsiteX771" fmla="*/ 4925879 w 6265104"/>
                  <a:gd name="connsiteY771" fmla="*/ 4921735 h 6338112"/>
                  <a:gd name="connsiteX772" fmla="*/ 4887273 w 6265104"/>
                  <a:gd name="connsiteY772" fmla="*/ 4939166 h 6338112"/>
                  <a:gd name="connsiteX773" fmla="*/ 4680547 w 6265104"/>
                  <a:gd name="connsiteY773" fmla="*/ 5119693 h 6338112"/>
                  <a:gd name="connsiteX774" fmla="*/ 4674319 w 6265104"/>
                  <a:gd name="connsiteY774" fmla="*/ 5186923 h 6338112"/>
                  <a:gd name="connsiteX775" fmla="*/ 4573447 w 6265104"/>
                  <a:gd name="connsiteY775" fmla="*/ 5371185 h 6338112"/>
                  <a:gd name="connsiteX776" fmla="*/ 4455139 w 6265104"/>
                  <a:gd name="connsiteY776" fmla="*/ 5430945 h 6338112"/>
                  <a:gd name="connsiteX777" fmla="*/ 4428987 w 6265104"/>
                  <a:gd name="connsiteY777" fmla="*/ 5443395 h 6338112"/>
                  <a:gd name="connsiteX778" fmla="*/ 4424005 w 6265104"/>
                  <a:gd name="connsiteY778" fmla="*/ 5499421 h 6338112"/>
                  <a:gd name="connsiteX779" fmla="*/ 4528613 w 6265104"/>
                  <a:gd name="connsiteY779" fmla="*/ 5550467 h 6338112"/>
                  <a:gd name="connsiteX780" fmla="*/ 4612053 w 6265104"/>
                  <a:gd name="connsiteY780" fmla="*/ 5581593 h 6338112"/>
                  <a:gd name="connsiteX781" fmla="*/ 4631977 w 6265104"/>
                  <a:gd name="connsiteY781" fmla="*/ 5611473 h 6338112"/>
                  <a:gd name="connsiteX782" fmla="*/ 4584655 w 6265104"/>
                  <a:gd name="connsiteY782" fmla="*/ 5622679 h 6338112"/>
                  <a:gd name="connsiteX783" fmla="*/ 4533595 w 6265104"/>
                  <a:gd name="connsiteY783" fmla="*/ 5627659 h 6338112"/>
                  <a:gd name="connsiteX784" fmla="*/ 4440195 w 6265104"/>
                  <a:gd name="connsiteY784" fmla="*/ 5661273 h 6338112"/>
                  <a:gd name="connsiteX785" fmla="*/ 4401589 w 6265104"/>
                  <a:gd name="connsiteY785" fmla="*/ 5665009 h 6338112"/>
                  <a:gd name="connsiteX786" fmla="*/ 4233467 w 6265104"/>
                  <a:gd name="connsiteY786" fmla="*/ 5660029 h 6338112"/>
                  <a:gd name="connsiteX787" fmla="*/ 4081535 w 6265104"/>
                  <a:gd name="connsiteY787" fmla="*/ 5732239 h 6338112"/>
                  <a:gd name="connsiteX788" fmla="*/ 3944547 w 6265104"/>
                  <a:gd name="connsiteY788" fmla="*/ 5790755 h 6338112"/>
                  <a:gd name="connsiteX789" fmla="*/ 3807559 w 6265104"/>
                  <a:gd name="connsiteY789" fmla="*/ 5799471 h 6338112"/>
                  <a:gd name="connsiteX790" fmla="*/ 3722875 w 6265104"/>
                  <a:gd name="connsiteY790" fmla="*/ 5848025 h 6338112"/>
                  <a:gd name="connsiteX791" fmla="*/ 3671817 w 6265104"/>
                  <a:gd name="connsiteY791" fmla="*/ 5935177 h 6338112"/>
                  <a:gd name="connsiteX792" fmla="*/ 3529847 w 6265104"/>
                  <a:gd name="connsiteY792" fmla="*/ 6041003 h 6338112"/>
                  <a:gd name="connsiteX793" fmla="*/ 3467579 w 6265104"/>
                  <a:gd name="connsiteY793" fmla="*/ 6062169 h 6338112"/>
                  <a:gd name="connsiteX794" fmla="*/ 3435201 w 6265104"/>
                  <a:gd name="connsiteY794" fmla="*/ 6063413 h 6338112"/>
                  <a:gd name="connsiteX795" fmla="*/ 3299459 w 6265104"/>
                  <a:gd name="connsiteY795" fmla="*/ 6090803 h 6338112"/>
                  <a:gd name="connsiteX796" fmla="*/ 3223493 w 6265104"/>
                  <a:gd name="connsiteY796" fmla="*/ 6129399 h 6338112"/>
                  <a:gd name="connsiteX797" fmla="*/ 3171187 w 6265104"/>
                  <a:gd name="connsiteY797" fmla="*/ 6116949 h 6338112"/>
                  <a:gd name="connsiteX798" fmla="*/ 3151263 w 6265104"/>
                  <a:gd name="connsiteY798" fmla="*/ 6140603 h 6338112"/>
                  <a:gd name="connsiteX799" fmla="*/ 3112657 w 6265104"/>
                  <a:gd name="connsiteY799" fmla="*/ 6135623 h 6338112"/>
                  <a:gd name="connsiteX800" fmla="*/ 3085259 w 6265104"/>
                  <a:gd name="connsiteY800" fmla="*/ 6116949 h 6338112"/>
                  <a:gd name="connsiteX801" fmla="*/ 3037935 w 6265104"/>
                  <a:gd name="connsiteY801" fmla="*/ 6074619 h 6338112"/>
                  <a:gd name="connsiteX802" fmla="*/ 3027973 w 6265104"/>
                  <a:gd name="connsiteY802" fmla="*/ 6059679 h 6338112"/>
                  <a:gd name="connsiteX803" fmla="*/ 3014275 w 6265104"/>
                  <a:gd name="connsiteY803" fmla="*/ 6072129 h 6338112"/>
                  <a:gd name="connsiteX804" fmla="*/ 2956989 w 6265104"/>
                  <a:gd name="connsiteY804" fmla="*/ 6146829 h 6338112"/>
                  <a:gd name="connsiteX805" fmla="*/ 2920873 w 6265104"/>
                  <a:gd name="connsiteY805" fmla="*/ 6149319 h 6338112"/>
                  <a:gd name="connsiteX806" fmla="*/ 2869815 w 6265104"/>
                  <a:gd name="connsiteY806" fmla="*/ 6151809 h 6338112"/>
                  <a:gd name="connsiteX807" fmla="*/ 2801321 w 6265104"/>
                  <a:gd name="connsiteY807" fmla="*/ 6172975 h 6338112"/>
                  <a:gd name="connsiteX808" fmla="*/ 2725355 w 6265104"/>
                  <a:gd name="connsiteY808" fmla="*/ 6161769 h 6338112"/>
                  <a:gd name="connsiteX809" fmla="*/ 2597083 w 6265104"/>
                  <a:gd name="connsiteY809" fmla="*/ 6145583 h 6338112"/>
                  <a:gd name="connsiteX810" fmla="*/ 2561527 w 6265104"/>
                  <a:gd name="connsiteY810" fmla="*/ 6138613 h 6338112"/>
                  <a:gd name="connsiteX811" fmla="*/ 2591501 w 6265104"/>
                  <a:gd name="connsiteY811" fmla="*/ 6149309 h 6338112"/>
                  <a:gd name="connsiteX812" fmla="*/ 2382769 w 6265104"/>
                  <a:gd name="connsiteY812" fmla="*/ 6255699 h 6338112"/>
                  <a:gd name="connsiteX813" fmla="*/ 2294027 w 6265104"/>
                  <a:gd name="connsiteY813" fmla="*/ 6315779 h 6338112"/>
                  <a:gd name="connsiteX814" fmla="*/ 2242783 w 6265104"/>
                  <a:gd name="connsiteY814" fmla="*/ 6295753 h 6338112"/>
                  <a:gd name="connsiteX815" fmla="*/ 2214035 w 6265104"/>
                  <a:gd name="connsiteY815" fmla="*/ 6255699 h 6338112"/>
                  <a:gd name="connsiteX816" fmla="*/ 2164039 w 6265104"/>
                  <a:gd name="connsiteY816" fmla="*/ 6161825 h 6338112"/>
                  <a:gd name="connsiteX817" fmla="*/ 2122793 w 6265104"/>
                  <a:gd name="connsiteY817" fmla="*/ 6045421 h 6338112"/>
                  <a:gd name="connsiteX818" fmla="*/ 2074047 w 6265104"/>
                  <a:gd name="connsiteY818" fmla="*/ 5972825 h 6338112"/>
                  <a:gd name="connsiteX819" fmla="*/ 2036551 w 6265104"/>
                  <a:gd name="connsiteY819" fmla="*/ 5969069 h 6338112"/>
                  <a:gd name="connsiteX820" fmla="*/ 2009053 w 6265104"/>
                  <a:gd name="connsiteY820" fmla="*/ 5931521 h 6338112"/>
                  <a:gd name="connsiteX821" fmla="*/ 1981557 w 6265104"/>
                  <a:gd name="connsiteY821" fmla="*/ 5917751 h 6338112"/>
                  <a:gd name="connsiteX822" fmla="*/ 1969057 w 6265104"/>
                  <a:gd name="connsiteY822" fmla="*/ 5877699 h 6338112"/>
                  <a:gd name="connsiteX823" fmla="*/ 1970251 w 6265104"/>
                  <a:gd name="connsiteY823" fmla="*/ 5878203 h 6338112"/>
                  <a:gd name="connsiteX824" fmla="*/ 1889417 w 6265104"/>
                  <a:gd name="connsiteY824" fmla="*/ 5835575 h 6338112"/>
                  <a:gd name="connsiteX825" fmla="*/ 1802553 w 6265104"/>
                  <a:gd name="connsiteY825" fmla="*/ 5794491 h 6338112"/>
                  <a:gd name="connsiteX826" fmla="*/ 1796961 w 6265104"/>
                  <a:gd name="connsiteY826" fmla="*/ 5789767 h 6338112"/>
                  <a:gd name="connsiteX827" fmla="*/ 1767667 w 6265104"/>
                  <a:gd name="connsiteY827" fmla="*/ 5806593 h 6338112"/>
                  <a:gd name="connsiteX828" fmla="*/ 1679299 w 6265104"/>
                  <a:gd name="connsiteY828" fmla="*/ 5875001 h 6338112"/>
                  <a:gd name="connsiteX829" fmla="*/ 1677149 w 6265104"/>
                  <a:gd name="connsiteY829" fmla="*/ 5875285 h 6338112"/>
                  <a:gd name="connsiteX830" fmla="*/ 1680169 w 6265104"/>
                  <a:gd name="connsiteY830" fmla="*/ 5875951 h 6338112"/>
                  <a:gd name="connsiteX831" fmla="*/ 1633373 w 6265104"/>
                  <a:gd name="connsiteY831" fmla="*/ 5896059 h 6338112"/>
                  <a:gd name="connsiteX832" fmla="*/ 1627049 w 6265104"/>
                  <a:gd name="connsiteY832" fmla="*/ 5903599 h 6338112"/>
                  <a:gd name="connsiteX833" fmla="*/ 1596695 w 6265104"/>
                  <a:gd name="connsiteY833" fmla="*/ 5903599 h 6338112"/>
                  <a:gd name="connsiteX834" fmla="*/ 1556223 w 6265104"/>
                  <a:gd name="connsiteY834" fmla="*/ 5735197 h 6338112"/>
                  <a:gd name="connsiteX835" fmla="*/ 1569187 w 6265104"/>
                  <a:gd name="connsiteY835" fmla="*/ 5686499 h 6338112"/>
                  <a:gd name="connsiteX836" fmla="*/ 1572539 w 6265104"/>
                  <a:gd name="connsiteY836" fmla="*/ 5637737 h 6338112"/>
                  <a:gd name="connsiteX837" fmla="*/ 1572257 w 6265104"/>
                  <a:gd name="connsiteY837" fmla="*/ 5637365 h 6338112"/>
                  <a:gd name="connsiteX838" fmla="*/ 1560545 w 6265104"/>
                  <a:gd name="connsiteY838" fmla="*/ 5625795 h 6338112"/>
                  <a:gd name="connsiteX839" fmla="*/ 1539785 w 6265104"/>
                  <a:gd name="connsiteY839" fmla="*/ 5610227 h 6338112"/>
                  <a:gd name="connsiteX840" fmla="*/ 1533559 w 6265104"/>
                  <a:gd name="connsiteY840" fmla="*/ 5599023 h 6338112"/>
                  <a:gd name="connsiteX841" fmla="*/ 1528577 w 6265104"/>
                  <a:gd name="connsiteY841" fmla="*/ 5490707 h 6338112"/>
                  <a:gd name="connsiteX842" fmla="*/ 1597071 w 6265104"/>
                  <a:gd name="connsiteY842" fmla="*/ 5447131 h 6338112"/>
                  <a:gd name="connsiteX843" fmla="*/ 1785119 w 6265104"/>
                  <a:gd name="connsiteY843" fmla="*/ 5448377 h 6338112"/>
                  <a:gd name="connsiteX844" fmla="*/ 1961957 w 6265104"/>
                  <a:gd name="connsiteY844" fmla="*/ 5459581 h 6338112"/>
                  <a:gd name="connsiteX845" fmla="*/ 2060339 w 6265104"/>
                  <a:gd name="connsiteY845" fmla="*/ 5475767 h 6338112"/>
                  <a:gd name="connsiteX846" fmla="*/ 2088983 w 6265104"/>
                  <a:gd name="connsiteY846" fmla="*/ 5479501 h 6338112"/>
                  <a:gd name="connsiteX847" fmla="*/ 2238425 w 6265104"/>
                  <a:gd name="connsiteY847" fmla="*/ 5479501 h 6338112"/>
                  <a:gd name="connsiteX848" fmla="*/ 2451379 w 6265104"/>
                  <a:gd name="connsiteY848" fmla="*/ 5508137 h 6338112"/>
                  <a:gd name="connsiteX849" fmla="*/ 2533571 w 6265104"/>
                  <a:gd name="connsiteY849" fmla="*/ 5503157 h 6338112"/>
                  <a:gd name="connsiteX850" fmla="*/ 2645651 w 6265104"/>
                  <a:gd name="connsiteY850" fmla="*/ 5500667 h 6338112"/>
                  <a:gd name="connsiteX851" fmla="*/ 2699201 w 6265104"/>
                  <a:gd name="connsiteY851" fmla="*/ 5530547 h 6338112"/>
                  <a:gd name="connsiteX852" fmla="*/ 2705575 w 6265104"/>
                  <a:gd name="connsiteY852" fmla="*/ 5535725 h 6338112"/>
                  <a:gd name="connsiteX853" fmla="*/ 2717415 w 6265104"/>
                  <a:gd name="connsiteY853" fmla="*/ 5535611 h 6338112"/>
                  <a:gd name="connsiteX854" fmla="*/ 2771885 w 6265104"/>
                  <a:gd name="connsiteY854" fmla="*/ 5556975 h 6338112"/>
                  <a:gd name="connsiteX855" fmla="*/ 2911377 w 6265104"/>
                  <a:gd name="connsiteY855" fmla="*/ 5558219 h 6338112"/>
                  <a:gd name="connsiteX856" fmla="*/ 3154241 w 6265104"/>
                  <a:gd name="connsiteY856" fmla="*/ 5549503 h 6338112"/>
                  <a:gd name="connsiteX857" fmla="*/ 3189113 w 6265104"/>
                  <a:gd name="connsiteY857" fmla="*/ 5528333 h 6338112"/>
                  <a:gd name="connsiteX858" fmla="*/ 3230213 w 6265104"/>
                  <a:gd name="connsiteY858" fmla="*/ 5503429 h 6338112"/>
                  <a:gd name="connsiteX859" fmla="*/ 3522897 w 6265104"/>
                  <a:gd name="connsiteY859" fmla="*/ 5504675 h 6338112"/>
                  <a:gd name="connsiteX860" fmla="*/ 3673597 w 6265104"/>
                  <a:gd name="connsiteY860" fmla="*/ 5487241 h 6338112"/>
                  <a:gd name="connsiteX861" fmla="*/ 3699751 w 6265104"/>
                  <a:gd name="connsiteY861" fmla="*/ 5483505 h 6338112"/>
                  <a:gd name="connsiteX862" fmla="*/ 3770743 w 6265104"/>
                  <a:gd name="connsiteY862" fmla="*/ 5386375 h 6338112"/>
                  <a:gd name="connsiteX863" fmla="*/ 3800633 w 6265104"/>
                  <a:gd name="connsiteY863" fmla="*/ 5322869 h 6338112"/>
                  <a:gd name="connsiteX864" fmla="*/ 3823053 w 6265104"/>
                  <a:gd name="connsiteY864" fmla="*/ 5304189 h 6338112"/>
                  <a:gd name="connsiteX865" fmla="*/ 3891007 w 6265104"/>
                  <a:gd name="connsiteY865" fmla="*/ 5229591 h 6338112"/>
                  <a:gd name="connsiteX866" fmla="*/ 3923305 w 6265104"/>
                  <a:gd name="connsiteY866" fmla="*/ 5220401 h 6338112"/>
                  <a:gd name="connsiteX867" fmla="*/ 3926007 w 6265104"/>
                  <a:gd name="connsiteY867" fmla="*/ 5212421 h 6338112"/>
                  <a:gd name="connsiteX868" fmla="*/ 3931299 w 6265104"/>
                  <a:gd name="connsiteY868" fmla="*/ 5205105 h 6338112"/>
                  <a:gd name="connsiteX869" fmla="*/ 4049595 w 6265104"/>
                  <a:gd name="connsiteY869" fmla="*/ 5071870 h 6338112"/>
                  <a:gd name="connsiteX870" fmla="*/ 4172871 w 6265104"/>
                  <a:gd name="connsiteY870" fmla="*/ 4971009 h 6338112"/>
                  <a:gd name="connsiteX871" fmla="*/ 4172621 w 6265104"/>
                  <a:gd name="connsiteY871" fmla="*/ 4972113 h 6338112"/>
                  <a:gd name="connsiteX872" fmla="*/ 4176763 w 6265104"/>
                  <a:gd name="connsiteY872" fmla="*/ 4967973 h 6338112"/>
                  <a:gd name="connsiteX873" fmla="*/ 4226581 w 6265104"/>
                  <a:gd name="connsiteY873" fmla="*/ 4948049 h 6338112"/>
                  <a:gd name="connsiteX874" fmla="*/ 4282627 w 6265104"/>
                  <a:gd name="connsiteY874" fmla="*/ 4915673 h 6338112"/>
                  <a:gd name="connsiteX875" fmla="*/ 4296327 w 6265104"/>
                  <a:gd name="connsiteY875" fmla="*/ 4901975 h 6338112"/>
                  <a:gd name="connsiteX876" fmla="*/ 4296489 w 6265104"/>
                  <a:gd name="connsiteY876" fmla="*/ 4901498 h 6338112"/>
                  <a:gd name="connsiteX877" fmla="*/ 4289535 w 6265104"/>
                  <a:gd name="connsiteY877" fmla="*/ 4876468 h 6338112"/>
                  <a:gd name="connsiteX878" fmla="*/ 4262391 w 6265104"/>
                  <a:gd name="connsiteY878" fmla="*/ 4865057 h 6338112"/>
                  <a:gd name="connsiteX879" fmla="*/ 4242539 w 6265104"/>
                  <a:gd name="connsiteY879" fmla="*/ 4851301 h 6338112"/>
                  <a:gd name="connsiteX880" fmla="*/ 4258669 w 6265104"/>
                  <a:gd name="connsiteY880" fmla="*/ 4825041 h 6338112"/>
                  <a:gd name="connsiteX881" fmla="*/ 4268597 w 6265104"/>
                  <a:gd name="connsiteY881" fmla="*/ 4792528 h 6338112"/>
                  <a:gd name="connsiteX882" fmla="*/ 4268597 w 6265104"/>
                  <a:gd name="connsiteY882" fmla="*/ 4706245 h 6338112"/>
                  <a:gd name="connsiteX883" fmla="*/ 4288449 w 6265104"/>
                  <a:gd name="connsiteY883" fmla="*/ 4684986 h 6338112"/>
                  <a:gd name="connsiteX884" fmla="*/ 4356697 w 6265104"/>
                  <a:gd name="connsiteY884" fmla="*/ 4609957 h 6338112"/>
                  <a:gd name="connsiteX885" fmla="*/ 4458447 w 6265104"/>
                  <a:gd name="connsiteY885" fmla="*/ 4524924 h 6338112"/>
                  <a:gd name="connsiteX886" fmla="*/ 4526695 w 6265104"/>
                  <a:gd name="connsiteY886" fmla="*/ 4568691 h 6338112"/>
                  <a:gd name="connsiteX887" fmla="*/ 4560663 w 6265104"/>
                  <a:gd name="connsiteY887" fmla="*/ 4607769 h 6338112"/>
                  <a:gd name="connsiteX888" fmla="*/ 4584639 w 6265104"/>
                  <a:gd name="connsiteY888" fmla="*/ 4649650 h 6338112"/>
                  <a:gd name="connsiteX889" fmla="*/ 4586519 w 6265104"/>
                  <a:gd name="connsiteY889" fmla="*/ 4651680 h 6338112"/>
                  <a:gd name="connsiteX890" fmla="*/ 4592323 w 6265104"/>
                  <a:gd name="connsiteY890" fmla="*/ 4653116 h 6338112"/>
                  <a:gd name="connsiteX891" fmla="*/ 4604637 w 6265104"/>
                  <a:gd name="connsiteY891" fmla="*/ 4649978 h 6338112"/>
                  <a:gd name="connsiteX892" fmla="*/ 4622507 w 6265104"/>
                  <a:gd name="connsiteY892" fmla="*/ 4635810 h 6338112"/>
                  <a:gd name="connsiteX893" fmla="*/ 4642749 w 6265104"/>
                  <a:gd name="connsiteY893" fmla="*/ 4635810 h 6338112"/>
                  <a:gd name="connsiteX894" fmla="*/ 4643981 w 6265104"/>
                  <a:gd name="connsiteY894" fmla="*/ 4636557 h 6338112"/>
                  <a:gd name="connsiteX895" fmla="*/ 4638829 w 6265104"/>
                  <a:gd name="connsiteY895" fmla="*/ 4629403 h 6338112"/>
                  <a:gd name="connsiteX896" fmla="*/ 4643813 w 6265104"/>
                  <a:gd name="connsiteY896" fmla="*/ 4621925 h 6338112"/>
                  <a:gd name="connsiteX897" fmla="*/ 4722333 w 6265104"/>
                  <a:gd name="connsiteY897" fmla="*/ 4618186 h 6338112"/>
                  <a:gd name="connsiteX898" fmla="*/ 4810823 w 6265104"/>
                  <a:gd name="connsiteY898" fmla="*/ 4570822 h 6338112"/>
                  <a:gd name="connsiteX899" fmla="*/ 4829517 w 6265104"/>
                  <a:gd name="connsiteY899" fmla="*/ 4554619 h 6338112"/>
                  <a:gd name="connsiteX900" fmla="*/ 4851951 w 6265104"/>
                  <a:gd name="connsiteY900" fmla="*/ 4509748 h 6338112"/>
                  <a:gd name="connsiteX901" fmla="*/ 4841981 w 6265104"/>
                  <a:gd name="connsiteY901" fmla="*/ 4438703 h 6338112"/>
                  <a:gd name="connsiteX902" fmla="*/ 4819547 w 6265104"/>
                  <a:gd name="connsiteY902" fmla="*/ 4402557 h 6338112"/>
                  <a:gd name="connsiteX903" fmla="*/ 4768447 w 6265104"/>
                  <a:gd name="connsiteY903" fmla="*/ 4341483 h 6338112"/>
                  <a:gd name="connsiteX904" fmla="*/ 4717347 w 6265104"/>
                  <a:gd name="connsiteY904" fmla="*/ 4297859 h 6338112"/>
                  <a:gd name="connsiteX905" fmla="*/ 4679957 w 6265104"/>
                  <a:gd name="connsiteY905" fmla="*/ 4289134 h 6338112"/>
                  <a:gd name="connsiteX906" fmla="*/ 4707377 w 6265104"/>
                  <a:gd name="connsiteY906" fmla="*/ 4274177 h 6338112"/>
                  <a:gd name="connsiteX907" fmla="*/ 4809575 w 6265104"/>
                  <a:gd name="connsiteY907" fmla="*/ 4264206 h 6338112"/>
                  <a:gd name="connsiteX908" fmla="*/ 4825779 w 6265104"/>
                  <a:gd name="connsiteY908" fmla="*/ 4262959 h 6338112"/>
                  <a:gd name="connsiteX909" fmla="*/ 4994033 w 6265104"/>
                  <a:gd name="connsiteY909" fmla="*/ 4245509 h 6338112"/>
                  <a:gd name="connsiteX910" fmla="*/ 5056349 w 6265104"/>
                  <a:gd name="connsiteY910" fmla="*/ 4218088 h 6338112"/>
                  <a:gd name="connsiteX911" fmla="*/ 5041393 w 6265104"/>
                  <a:gd name="connsiteY911" fmla="*/ 4088462 h 6338112"/>
                  <a:gd name="connsiteX912" fmla="*/ 4899311 w 6265104"/>
                  <a:gd name="connsiteY912" fmla="*/ 4047330 h 6338112"/>
                  <a:gd name="connsiteX913" fmla="*/ 4818301 w 6265104"/>
                  <a:gd name="connsiteY913" fmla="*/ 4046084 h 6338112"/>
                  <a:gd name="connsiteX914" fmla="*/ 4778417 w 6265104"/>
                  <a:gd name="connsiteY914" fmla="*/ 4027388 h 6338112"/>
                  <a:gd name="connsiteX915" fmla="*/ 4813315 w 6265104"/>
                  <a:gd name="connsiteY915" fmla="*/ 4016170 h 6338112"/>
                  <a:gd name="connsiteX916" fmla="*/ 4843227 w 6265104"/>
                  <a:gd name="connsiteY916" fmla="*/ 3986256 h 6338112"/>
                  <a:gd name="connsiteX917" fmla="*/ 4876877 w 6265104"/>
                  <a:gd name="connsiteY917" fmla="*/ 3931414 h 6338112"/>
                  <a:gd name="connsiteX918" fmla="*/ 4894327 w 6265104"/>
                  <a:gd name="connsiteY918" fmla="*/ 3892776 h 6338112"/>
                  <a:gd name="connsiteX919" fmla="*/ 4889341 w 6265104"/>
                  <a:gd name="connsiteY919" fmla="*/ 3826716 h 6338112"/>
                  <a:gd name="connsiteX920" fmla="*/ 4896819 w 6265104"/>
                  <a:gd name="connsiteY920" fmla="*/ 3799295 h 6338112"/>
                  <a:gd name="connsiteX921" fmla="*/ 4977831 w 6265104"/>
                  <a:gd name="connsiteY921" fmla="*/ 3697089 h 6338112"/>
                  <a:gd name="connsiteX922" fmla="*/ 5004003 w 6265104"/>
                  <a:gd name="connsiteY922" fmla="*/ 3634769 h 6338112"/>
                  <a:gd name="connsiteX923" fmla="*/ 5045133 w 6265104"/>
                  <a:gd name="connsiteY923" fmla="*/ 3535056 h 6338112"/>
                  <a:gd name="connsiteX924" fmla="*/ 5078783 w 6265104"/>
                  <a:gd name="connsiteY924" fmla="*/ 3525085 h 6338112"/>
                  <a:gd name="connsiteX925" fmla="*/ 5117419 w 6265104"/>
                  <a:gd name="connsiteY925" fmla="*/ 3513867 h 6338112"/>
                  <a:gd name="connsiteX926" fmla="*/ 5148579 w 6265104"/>
                  <a:gd name="connsiteY926" fmla="*/ 3467750 h 6338112"/>
                  <a:gd name="connsiteX927" fmla="*/ 5232083 w 6265104"/>
                  <a:gd name="connsiteY927" fmla="*/ 3364298 h 6338112"/>
                  <a:gd name="connsiteX928" fmla="*/ 5250777 w 6265104"/>
                  <a:gd name="connsiteY928" fmla="*/ 3319428 h 6338112"/>
                  <a:gd name="connsiteX929" fmla="*/ 5254517 w 6265104"/>
                  <a:gd name="connsiteY929" fmla="*/ 3204758 h 6338112"/>
                  <a:gd name="connsiteX930" fmla="*/ 5250777 w 6265104"/>
                  <a:gd name="connsiteY930" fmla="*/ 3146177 h 6338112"/>
                  <a:gd name="connsiteX931" fmla="*/ 5228343 w 6265104"/>
                  <a:gd name="connsiteY931" fmla="*/ 3131220 h 6338112"/>
                  <a:gd name="connsiteX932" fmla="*/ 5188461 w 6265104"/>
                  <a:gd name="connsiteY932" fmla="*/ 3098813 h 6338112"/>
                  <a:gd name="connsiteX933" fmla="*/ 5219619 w 6265104"/>
                  <a:gd name="connsiteY933" fmla="*/ 3052696 h 6338112"/>
                  <a:gd name="connsiteX934" fmla="*/ 5234575 w 6265104"/>
                  <a:gd name="connsiteY934" fmla="*/ 3038985 h 6338112"/>
                  <a:gd name="connsiteX935" fmla="*/ 5209649 w 6265104"/>
                  <a:gd name="connsiteY935" fmla="*/ 3017796 h 6338112"/>
                  <a:gd name="connsiteX936" fmla="*/ 5197185 w 6265104"/>
                  <a:gd name="connsiteY936" fmla="*/ 3035246 h 6338112"/>
                  <a:gd name="connsiteX937" fmla="*/ 5159795 w 6265104"/>
                  <a:gd name="connsiteY937" fmla="*/ 3045217 h 6338112"/>
                  <a:gd name="connsiteX938" fmla="*/ 5129883 w 6265104"/>
                  <a:gd name="connsiteY938" fmla="*/ 3022782 h 6338112"/>
                  <a:gd name="connsiteX939" fmla="*/ 5112435 w 6265104"/>
                  <a:gd name="connsiteY939" fmla="*/ 2947997 h 6338112"/>
                  <a:gd name="connsiteX940" fmla="*/ 5132375 w 6265104"/>
                  <a:gd name="connsiteY940" fmla="*/ 2945504 h 6338112"/>
                  <a:gd name="connsiteX941" fmla="*/ 5203417 w 6265104"/>
                  <a:gd name="connsiteY941" fmla="*/ 2947997 h 6338112"/>
                  <a:gd name="connsiteX942" fmla="*/ 5228343 w 6265104"/>
                  <a:gd name="connsiteY942" fmla="*/ 2939272 h 6338112"/>
                  <a:gd name="connsiteX943" fmla="*/ 5202171 w 6265104"/>
                  <a:gd name="connsiteY943" fmla="*/ 2929301 h 6338112"/>
                  <a:gd name="connsiteX944" fmla="*/ 5175999 w 6265104"/>
                  <a:gd name="connsiteY944" fmla="*/ 2870720 h 6338112"/>
                  <a:gd name="connsiteX945" fmla="*/ 5199679 w 6265104"/>
                  <a:gd name="connsiteY945" fmla="*/ 2824603 h 6338112"/>
                  <a:gd name="connsiteX946" fmla="*/ 5205911 w 6265104"/>
                  <a:gd name="connsiteY946" fmla="*/ 2799675 h 6338112"/>
                  <a:gd name="connsiteX947" fmla="*/ 5205911 w 6265104"/>
                  <a:gd name="connsiteY947" fmla="*/ 2708687 h 6338112"/>
                  <a:gd name="connsiteX948" fmla="*/ 5190955 w 6265104"/>
                  <a:gd name="connsiteY948" fmla="*/ 2689991 h 6338112"/>
                  <a:gd name="connsiteX949" fmla="*/ 5171013 w 6265104"/>
                  <a:gd name="connsiteY949" fmla="*/ 2696223 h 6338112"/>
                  <a:gd name="connsiteX950" fmla="*/ 5106203 w 6265104"/>
                  <a:gd name="connsiteY950" fmla="*/ 2682512 h 6338112"/>
                  <a:gd name="connsiteX951" fmla="*/ 5076291 w 6265104"/>
                  <a:gd name="connsiteY951" fmla="*/ 2660077 h 6338112"/>
                  <a:gd name="connsiteX952" fmla="*/ 5053857 w 6265104"/>
                  <a:gd name="connsiteY952" fmla="*/ 2633902 h 6338112"/>
                  <a:gd name="connsiteX953" fmla="*/ 5081277 w 6265104"/>
                  <a:gd name="connsiteY953" fmla="*/ 2606481 h 6338112"/>
                  <a:gd name="connsiteX954" fmla="*/ 5136115 w 6265104"/>
                  <a:gd name="connsiteY954" fmla="*/ 2542914 h 6338112"/>
                  <a:gd name="connsiteX955" fmla="*/ 5102463 w 6265104"/>
                  <a:gd name="connsiteY955" fmla="*/ 2564103 h 6338112"/>
                  <a:gd name="connsiteX956" fmla="*/ 5057595 w 6265104"/>
                  <a:gd name="connsiteY956" fmla="*/ 2571582 h 6338112"/>
                  <a:gd name="connsiteX957" fmla="*/ 5055103 w 6265104"/>
                  <a:gd name="connsiteY957" fmla="*/ 2536682 h 6338112"/>
                  <a:gd name="connsiteX958" fmla="*/ 5051365 w 6265104"/>
                  <a:gd name="connsiteY958" fmla="*/ 2519232 h 6338112"/>
                  <a:gd name="connsiteX959" fmla="*/ 5030177 w 6265104"/>
                  <a:gd name="connsiteY959" fmla="*/ 2389606 h 6338112"/>
                  <a:gd name="connsiteX960" fmla="*/ 5033915 w 6265104"/>
                  <a:gd name="connsiteY960" fmla="*/ 2383374 h 6338112"/>
                  <a:gd name="connsiteX961" fmla="*/ 5023945 w 6265104"/>
                  <a:gd name="connsiteY961" fmla="*/ 2317314 h 6338112"/>
                  <a:gd name="connsiteX962" fmla="*/ 5012729 w 6265104"/>
                  <a:gd name="connsiteY962" fmla="*/ 2256240 h 6338112"/>
                  <a:gd name="connsiteX963" fmla="*/ 5010235 w 6265104"/>
                  <a:gd name="connsiteY963" fmla="*/ 2220094 h 6338112"/>
                  <a:gd name="connsiteX964" fmla="*/ 5023945 w 6265104"/>
                  <a:gd name="connsiteY964" fmla="*/ 2193920 h 6338112"/>
                  <a:gd name="connsiteX965" fmla="*/ 4985309 w 6265104"/>
                  <a:gd name="connsiteY965" fmla="*/ 2134092 h 6338112"/>
                  <a:gd name="connsiteX966" fmla="*/ 4873139 w 6265104"/>
                  <a:gd name="connsiteY966" fmla="*/ 2155281 h 6338112"/>
                  <a:gd name="connsiteX967" fmla="*/ 4846965 w 6265104"/>
                  <a:gd name="connsiteY967" fmla="*/ 2159020 h 6338112"/>
                  <a:gd name="connsiteX968" fmla="*/ 4800851 w 6265104"/>
                  <a:gd name="connsiteY968" fmla="*/ 2177716 h 6338112"/>
                  <a:gd name="connsiteX969" fmla="*/ 4764709 w 6265104"/>
                  <a:gd name="connsiteY969" fmla="*/ 2168991 h 6338112"/>
                  <a:gd name="connsiteX970" fmla="*/ 4741027 w 6265104"/>
                  <a:gd name="connsiteY970" fmla="*/ 2134092 h 6338112"/>
                  <a:gd name="connsiteX971" fmla="*/ 4686189 w 6265104"/>
                  <a:gd name="connsiteY971" fmla="*/ 2172731 h 6338112"/>
                  <a:gd name="connsiteX972" fmla="*/ 4682451 w 6265104"/>
                  <a:gd name="connsiteY972" fmla="*/ 2192673 h 6338112"/>
                  <a:gd name="connsiteX973" fmla="*/ 4637583 w 6265104"/>
                  <a:gd name="connsiteY973" fmla="*/ 2231312 h 6338112"/>
                  <a:gd name="connsiteX974" fmla="*/ 4620133 w 6265104"/>
                  <a:gd name="connsiteY974" fmla="*/ 2231312 h 6338112"/>
                  <a:gd name="connsiteX975" fmla="*/ 4497993 w 6265104"/>
                  <a:gd name="connsiteY975" fmla="*/ 2212616 h 6338112"/>
                  <a:gd name="connsiteX976" fmla="*/ 4484283 w 6265104"/>
                  <a:gd name="connsiteY976" fmla="*/ 2202645 h 6338112"/>
                  <a:gd name="connsiteX977" fmla="*/ 4468081 w 6265104"/>
                  <a:gd name="connsiteY977" fmla="*/ 2177716 h 6338112"/>
                  <a:gd name="connsiteX978" fmla="*/ 4416981 w 6265104"/>
                  <a:gd name="connsiteY978" fmla="*/ 2191427 h 6338112"/>
                  <a:gd name="connsiteX979" fmla="*/ 4413243 w 6265104"/>
                  <a:gd name="connsiteY979" fmla="*/ 2213862 h 6338112"/>
                  <a:gd name="connsiteX980" fmla="*/ 4416981 w 6265104"/>
                  <a:gd name="connsiteY980" fmla="*/ 2247515 h 6338112"/>
                  <a:gd name="connsiteX981" fmla="*/ 4380837 w 6265104"/>
                  <a:gd name="connsiteY981" fmla="*/ 2258733 h 6338112"/>
                  <a:gd name="connsiteX982" fmla="*/ 4339709 w 6265104"/>
                  <a:gd name="connsiteY982" fmla="*/ 2248762 h 6338112"/>
                  <a:gd name="connsiteX983" fmla="*/ 4317275 w 6265104"/>
                  <a:gd name="connsiteY983" fmla="*/ 2243776 h 6338112"/>
                  <a:gd name="connsiteX984" fmla="*/ 4221307 w 6265104"/>
                  <a:gd name="connsiteY984" fmla="*/ 2254994 h 6338112"/>
                  <a:gd name="connsiteX985" fmla="*/ 4178931 w 6265104"/>
                  <a:gd name="connsiteY985" fmla="*/ 2227573 h 6338112"/>
                  <a:gd name="connsiteX986" fmla="*/ 4173947 w 6265104"/>
                  <a:gd name="connsiteY986" fmla="*/ 2206384 h 6338112"/>
                  <a:gd name="connsiteX987" fmla="*/ 4137803 w 6265104"/>
                  <a:gd name="connsiteY987" fmla="*/ 2191427 h 6338112"/>
                  <a:gd name="connsiteX988" fmla="*/ 4095427 w 6265104"/>
                  <a:gd name="connsiteY988" fmla="*/ 2252501 h 6338112"/>
                  <a:gd name="connsiteX989" fmla="*/ 4051805 w 6265104"/>
                  <a:gd name="connsiteY989" fmla="*/ 2281168 h 6338112"/>
                  <a:gd name="connsiteX990" fmla="*/ 4025633 w 6265104"/>
                  <a:gd name="connsiteY990" fmla="*/ 2246269 h 6338112"/>
                  <a:gd name="connsiteX991" fmla="*/ 3972041 w 6265104"/>
                  <a:gd name="connsiteY991" fmla="*/ 2393345 h 6338112"/>
                  <a:gd name="connsiteX992" fmla="*/ 3983257 w 6265104"/>
                  <a:gd name="connsiteY992" fmla="*/ 2461898 h 6338112"/>
                  <a:gd name="connsiteX993" fmla="*/ 3982011 w 6265104"/>
                  <a:gd name="connsiteY993" fmla="*/ 2521725 h 6338112"/>
                  <a:gd name="connsiteX994" fmla="*/ 3927173 w 6265104"/>
                  <a:gd name="connsiteY994" fmla="*/ 2595263 h 6338112"/>
                  <a:gd name="connsiteX995" fmla="*/ 3980765 w 6265104"/>
                  <a:gd name="connsiteY995" fmla="*/ 2620192 h 6338112"/>
                  <a:gd name="connsiteX996" fmla="*/ 3970795 w 6265104"/>
                  <a:gd name="connsiteY996" fmla="*/ 2702455 h 6338112"/>
                  <a:gd name="connsiteX997" fmla="*/ 3929665 w 6265104"/>
                  <a:gd name="connsiteY997" fmla="*/ 2726136 h 6338112"/>
                  <a:gd name="connsiteX998" fmla="*/ 3988243 w 6265104"/>
                  <a:gd name="connsiteY998" fmla="*/ 2741093 h 6338112"/>
                  <a:gd name="connsiteX999" fmla="*/ 3995721 w 6265104"/>
                  <a:gd name="connsiteY999" fmla="*/ 2800921 h 6338112"/>
                  <a:gd name="connsiteX1000" fmla="*/ 3920941 w 6265104"/>
                  <a:gd name="connsiteY1000" fmla="*/ 2820863 h 6338112"/>
                  <a:gd name="connsiteX1001" fmla="*/ 3868595 w 6265104"/>
                  <a:gd name="connsiteY1001" fmla="*/ 2790950 h 6338112"/>
                  <a:gd name="connsiteX1002" fmla="*/ 3827467 w 6265104"/>
                  <a:gd name="connsiteY1002" fmla="*/ 2769761 h 6338112"/>
                  <a:gd name="connsiteX1003" fmla="*/ 3783845 w 6265104"/>
                  <a:gd name="connsiteY1003" fmla="*/ 2766021 h 6338112"/>
                  <a:gd name="connsiteX1004" fmla="*/ 3743961 w 6265104"/>
                  <a:gd name="connsiteY1004" fmla="*/ 2742340 h 6338112"/>
                  <a:gd name="connsiteX1005" fmla="*/ 3733991 w 6265104"/>
                  <a:gd name="connsiteY1005" fmla="*/ 2673787 h 6338112"/>
                  <a:gd name="connsiteX1006" fmla="*/ 3745209 w 6265104"/>
                  <a:gd name="connsiteY1006" fmla="*/ 2628916 h 6338112"/>
                  <a:gd name="connsiteX1007" fmla="*/ 3772627 w 6265104"/>
                  <a:gd name="connsiteY1007" fmla="*/ 2580307 h 6338112"/>
                  <a:gd name="connsiteX1008" fmla="*/ 3817495 w 6265104"/>
                  <a:gd name="connsiteY1008" fmla="*/ 2565350 h 6338112"/>
                  <a:gd name="connsiteX1009" fmla="*/ 3838683 w 6265104"/>
                  <a:gd name="connsiteY1009" fmla="*/ 2571582 h 6338112"/>
                  <a:gd name="connsiteX1010" fmla="*/ 3849901 w 6265104"/>
                  <a:gd name="connsiteY1010" fmla="*/ 2535436 h 6338112"/>
                  <a:gd name="connsiteX1011" fmla="*/ 3740223 w 6265104"/>
                  <a:gd name="connsiteY1011" fmla="*/ 2458158 h 6338112"/>
                  <a:gd name="connsiteX1012" fmla="*/ 3697847 w 6265104"/>
                  <a:gd name="connsiteY1012" fmla="*/ 2433230 h 6338112"/>
                  <a:gd name="connsiteX1013" fmla="*/ 3649241 w 6265104"/>
                  <a:gd name="connsiteY1013" fmla="*/ 2328532 h 6338112"/>
                  <a:gd name="connsiteX1014" fmla="*/ 3646747 w 6265104"/>
                  <a:gd name="connsiteY1014" fmla="*/ 2296125 h 6338112"/>
                  <a:gd name="connsiteX1015" fmla="*/ 3671675 w 6265104"/>
                  <a:gd name="connsiteY1015" fmla="*/ 2207630 h 6338112"/>
                  <a:gd name="connsiteX1016" fmla="*/ 3710311 w 6265104"/>
                  <a:gd name="connsiteY1016" fmla="*/ 2187688 h 6338112"/>
                  <a:gd name="connsiteX1017" fmla="*/ 3730253 w 6265104"/>
                  <a:gd name="connsiteY1017" fmla="*/ 2178963 h 6338112"/>
                  <a:gd name="connsiteX1018" fmla="*/ 3753933 w 6265104"/>
                  <a:gd name="connsiteY1018" fmla="*/ 2165252 h 6338112"/>
                  <a:gd name="connsiteX1019" fmla="*/ 3929665 w 6265104"/>
                  <a:gd name="connsiteY1019" fmla="*/ 2236298 h 6338112"/>
                  <a:gd name="connsiteX1020" fmla="*/ 3899753 w 6265104"/>
                  <a:gd name="connsiteY1020" fmla="*/ 2126614 h 6338112"/>
                  <a:gd name="connsiteX1021" fmla="*/ 3878565 w 6265104"/>
                  <a:gd name="connsiteY1021" fmla="*/ 2099193 h 6338112"/>
                  <a:gd name="connsiteX1022" fmla="*/ 3796307 w 6265104"/>
                  <a:gd name="connsiteY1022" fmla="*/ 2059307 h 6338112"/>
                  <a:gd name="connsiteX1023" fmla="*/ 3676659 w 6265104"/>
                  <a:gd name="connsiteY1023" fmla="*/ 2085482 h 6338112"/>
                  <a:gd name="connsiteX1024" fmla="*/ 3646747 w 6265104"/>
                  <a:gd name="connsiteY1024" fmla="*/ 2084236 h 6338112"/>
                  <a:gd name="connsiteX1025" fmla="*/ 3634285 w 6265104"/>
                  <a:gd name="connsiteY1025" fmla="*/ 2051829 h 6338112"/>
                  <a:gd name="connsiteX1026" fmla="*/ 3608111 w 6265104"/>
                  <a:gd name="connsiteY1026" fmla="*/ 2015683 h 6338112"/>
                  <a:gd name="connsiteX1027" fmla="*/ 3553273 w 6265104"/>
                  <a:gd name="connsiteY1027" fmla="*/ 2001973 h 6338112"/>
                  <a:gd name="connsiteX1028" fmla="*/ 3568229 w 6265104"/>
                  <a:gd name="connsiteY1028" fmla="*/ 2040611 h 6338112"/>
                  <a:gd name="connsiteX1029" fmla="*/ 3553273 w 6265104"/>
                  <a:gd name="connsiteY1029" fmla="*/ 2080496 h 6338112"/>
                  <a:gd name="connsiteX1030" fmla="*/ 3524881 w 6265104"/>
                  <a:gd name="connsiteY1030" fmla="*/ 2089962 h 6338112"/>
                  <a:gd name="connsiteX1031" fmla="*/ 3514665 w 6265104"/>
                  <a:gd name="connsiteY1031" fmla="*/ 2080523 h 6338112"/>
                  <a:gd name="connsiteX1032" fmla="*/ 3494415 w 6265104"/>
                  <a:gd name="connsiteY1032" fmla="*/ 2082286 h 6338112"/>
                  <a:gd name="connsiteX1033" fmla="*/ 3465789 w 6265104"/>
                  <a:gd name="connsiteY1033" fmla="*/ 2084778 h 6338112"/>
                  <a:gd name="connsiteX1034" fmla="*/ 3443385 w 6265104"/>
                  <a:gd name="connsiteY1034" fmla="*/ 2066082 h 6338112"/>
                  <a:gd name="connsiteX1035" fmla="*/ 3427203 w 6265104"/>
                  <a:gd name="connsiteY1035" fmla="*/ 2031183 h 6338112"/>
                  <a:gd name="connsiteX1036" fmla="*/ 3378661 w 6265104"/>
                  <a:gd name="connsiteY1036" fmla="*/ 2072314 h 6338112"/>
                  <a:gd name="connsiteX1037" fmla="*/ 3368705 w 6265104"/>
                  <a:gd name="connsiteY1037" fmla="*/ 2089764 h 6338112"/>
                  <a:gd name="connsiteX1038" fmla="*/ 3384885 w 6265104"/>
                  <a:gd name="connsiteY1038" fmla="*/ 2128402 h 6338112"/>
                  <a:gd name="connsiteX1039" fmla="*/ 3397331 w 6265104"/>
                  <a:gd name="connsiteY1039" fmla="*/ 2163301 h 6338112"/>
                  <a:gd name="connsiteX1040" fmla="*/ 3378661 w 6265104"/>
                  <a:gd name="connsiteY1040" fmla="*/ 2193214 h 6338112"/>
                  <a:gd name="connsiteX1041" fmla="*/ 3348789 w 6265104"/>
                  <a:gd name="connsiteY1041" fmla="*/ 2179504 h 6338112"/>
                  <a:gd name="connsiteX1042" fmla="*/ 3338833 w 6265104"/>
                  <a:gd name="connsiteY1042" fmla="*/ 2164547 h 6338112"/>
                  <a:gd name="connsiteX1043" fmla="*/ 3280333 w 6265104"/>
                  <a:gd name="connsiteY1043" fmla="*/ 2210664 h 6338112"/>
                  <a:gd name="connsiteX1044" fmla="*/ 3246727 w 6265104"/>
                  <a:gd name="connsiteY1044" fmla="*/ 2214403 h 6338112"/>
                  <a:gd name="connsiteX1045" fmla="*/ 3231791 w 6265104"/>
                  <a:gd name="connsiteY1045" fmla="*/ 2179504 h 6338112"/>
                  <a:gd name="connsiteX1046" fmla="*/ 3262907 w 6265104"/>
                  <a:gd name="connsiteY1046" fmla="*/ 2122170 h 6338112"/>
                  <a:gd name="connsiteX1047" fmla="*/ 3270375 w 6265104"/>
                  <a:gd name="connsiteY1047" fmla="*/ 2079793 h 6338112"/>
                  <a:gd name="connsiteX1048" fmla="*/ 3279089 w 6265104"/>
                  <a:gd name="connsiteY1048" fmla="*/ 2027444 h 6338112"/>
                  <a:gd name="connsiteX1049" fmla="*/ 3272865 w 6265104"/>
                  <a:gd name="connsiteY1049" fmla="*/ 2001270 h 6338112"/>
                  <a:gd name="connsiteX1050" fmla="*/ 3257929 w 6265104"/>
                  <a:gd name="connsiteY1050" fmla="*/ 2019966 h 6338112"/>
                  <a:gd name="connsiteX1051" fmla="*/ 3221833 w 6265104"/>
                  <a:gd name="connsiteY1051" fmla="*/ 2047387 h 6338112"/>
                  <a:gd name="connsiteX1052" fmla="*/ 3189473 w 6265104"/>
                  <a:gd name="connsiteY1052" fmla="*/ 2049879 h 6338112"/>
                  <a:gd name="connsiteX1053" fmla="*/ 3130973 w 6265104"/>
                  <a:gd name="connsiteY1053" fmla="*/ 2036169 h 6338112"/>
                  <a:gd name="connsiteX1054" fmla="*/ 3102345 w 6265104"/>
                  <a:gd name="connsiteY1054" fmla="*/ 2024952 h 6338112"/>
                  <a:gd name="connsiteX1055" fmla="*/ 3074963 w 6265104"/>
                  <a:gd name="connsiteY1055" fmla="*/ 2069822 h 6338112"/>
                  <a:gd name="connsiteX1056" fmla="*/ 3056293 w 6265104"/>
                  <a:gd name="connsiteY1056" fmla="*/ 2134634 h 6338112"/>
                  <a:gd name="connsiteX1057" fmla="*/ 3005261 w 6265104"/>
                  <a:gd name="connsiteY1057" fmla="*/ 2198200 h 6338112"/>
                  <a:gd name="connsiteX1058" fmla="*/ 2952985 w 6265104"/>
                  <a:gd name="connsiteY1058" fmla="*/ 2236838 h 6338112"/>
                  <a:gd name="connsiteX1059" fmla="*/ 2991571 w 6265104"/>
                  <a:gd name="connsiteY1059" fmla="*/ 2300404 h 6338112"/>
                  <a:gd name="connsiteX1060" fmla="*/ 2997793 w 6265104"/>
                  <a:gd name="connsiteY1060" fmla="*/ 2324086 h 6338112"/>
                  <a:gd name="connsiteX1061" fmla="*/ 3023931 w 6265104"/>
                  <a:gd name="connsiteY1061" fmla="*/ 2378927 h 6338112"/>
                  <a:gd name="connsiteX1062" fmla="*/ 3058783 w 6265104"/>
                  <a:gd name="connsiteY1062" fmla="*/ 2422551 h 6338112"/>
                  <a:gd name="connsiteX1063" fmla="*/ 3108569 w 6265104"/>
                  <a:gd name="connsiteY1063" fmla="*/ 2478638 h 6338112"/>
                  <a:gd name="connsiteX1064" fmla="*/ 3119771 w 6265104"/>
                  <a:gd name="connsiteY1064" fmla="*/ 2489856 h 6338112"/>
                  <a:gd name="connsiteX1065" fmla="*/ 3138441 w 6265104"/>
                  <a:gd name="connsiteY1065" fmla="*/ 2587074 h 6338112"/>
                  <a:gd name="connsiteX1066" fmla="*/ 3112303 w 6265104"/>
                  <a:gd name="connsiteY1066" fmla="*/ 2635684 h 6338112"/>
                  <a:gd name="connsiteX1067" fmla="*/ 3063761 w 6265104"/>
                  <a:gd name="connsiteY1067" fmla="*/ 2706728 h 6338112"/>
                  <a:gd name="connsiteX1068" fmla="*/ 3036379 w 6265104"/>
                  <a:gd name="connsiteY1068" fmla="*/ 2737888 h 6338112"/>
                  <a:gd name="connsiteX1069" fmla="*/ 3015219 w 6265104"/>
                  <a:gd name="connsiteY1069" fmla="*/ 2752845 h 6338112"/>
                  <a:gd name="connsiteX1070" fmla="*/ 2929337 w 6265104"/>
                  <a:gd name="connsiteY1070" fmla="*/ 2873745 h 6338112"/>
                  <a:gd name="connsiteX1071" fmla="*/ 2882039 w 6265104"/>
                  <a:gd name="connsiteY1071" fmla="*/ 2958499 h 6338112"/>
                  <a:gd name="connsiteX1072" fmla="*/ 2853413 w 6265104"/>
                  <a:gd name="connsiteY1072" fmla="*/ 2983427 h 6338112"/>
                  <a:gd name="connsiteX1073" fmla="*/ 2684137 w 6265104"/>
                  <a:gd name="connsiteY1073" fmla="*/ 3051979 h 6338112"/>
                  <a:gd name="connsiteX1074" fmla="*/ 2653021 w 6265104"/>
                  <a:gd name="connsiteY1074" fmla="*/ 3029544 h 6338112"/>
                  <a:gd name="connsiteX1075" fmla="*/ 2593277 w 6265104"/>
                  <a:gd name="connsiteY1075" fmla="*/ 2879977 h 6338112"/>
                  <a:gd name="connsiteX1076" fmla="*/ 2582075 w 6265104"/>
                  <a:gd name="connsiteY1076" fmla="*/ 2795222 h 6338112"/>
                  <a:gd name="connsiteX1077" fmla="*/ 2537267 w 6265104"/>
                  <a:gd name="connsiteY1077" fmla="*/ 2676815 h 6338112"/>
                  <a:gd name="connsiteX1078" fmla="*/ 2519841 w 6265104"/>
                  <a:gd name="connsiteY1078" fmla="*/ 2649394 h 6338112"/>
                  <a:gd name="connsiteX1079" fmla="*/ 2483747 w 6265104"/>
                  <a:gd name="connsiteY1079" fmla="*/ 2646901 h 6338112"/>
                  <a:gd name="connsiteX1080" fmla="*/ 2424003 w 6265104"/>
                  <a:gd name="connsiteY1080" fmla="*/ 2673076 h 6338112"/>
                  <a:gd name="connsiteX1081" fmla="*/ 2380439 w 6265104"/>
                  <a:gd name="connsiteY1081" fmla="*/ 2736642 h 6338112"/>
                  <a:gd name="connsiteX1082" fmla="*/ 2311981 w 6265104"/>
                  <a:gd name="connsiteY1082" fmla="*/ 2811425 h 6338112"/>
                  <a:gd name="connsiteX1083" fmla="*/ 2295801 w 6265104"/>
                  <a:gd name="connsiteY1083" fmla="*/ 2808932 h 6338112"/>
                  <a:gd name="connsiteX1084" fmla="*/ 2267173 w 6265104"/>
                  <a:gd name="connsiteY1084" fmla="*/ 2825135 h 6338112"/>
                  <a:gd name="connsiteX1085" fmla="*/ 2287089 w 6265104"/>
                  <a:gd name="connsiteY1085" fmla="*/ 2847570 h 6338112"/>
                  <a:gd name="connsiteX1086" fmla="*/ 2364259 w 6265104"/>
                  <a:gd name="connsiteY1086" fmla="*/ 2863774 h 6338112"/>
                  <a:gd name="connsiteX1087" fmla="*/ 2390397 w 6265104"/>
                  <a:gd name="connsiteY1087" fmla="*/ 2928586 h 6338112"/>
                  <a:gd name="connsiteX1088" fmla="*/ 2358035 w 6265104"/>
                  <a:gd name="connsiteY1088" fmla="*/ 2957253 h 6338112"/>
                  <a:gd name="connsiteX1089" fmla="*/ 2356791 w 6265104"/>
                  <a:gd name="connsiteY1089" fmla="*/ 3030790 h 6338112"/>
                  <a:gd name="connsiteX1090" fmla="*/ 2414045 w 6265104"/>
                  <a:gd name="connsiteY1090" fmla="*/ 3079399 h 6338112"/>
                  <a:gd name="connsiteX1091" fmla="*/ 2435205 w 6265104"/>
                  <a:gd name="connsiteY1091" fmla="*/ 3121777 h 6338112"/>
                  <a:gd name="connsiteX1092" fmla="*/ 2466321 w 6265104"/>
                  <a:gd name="connsiteY1092" fmla="*/ 3165400 h 6338112"/>
                  <a:gd name="connsiteX1093" fmla="*/ 2489969 w 6265104"/>
                  <a:gd name="connsiteY1093" fmla="*/ 3222735 h 6338112"/>
                  <a:gd name="connsiteX1094" fmla="*/ 2492459 w 6265104"/>
                  <a:gd name="connsiteY1094" fmla="*/ 3278822 h 6338112"/>
                  <a:gd name="connsiteX1095" fmla="*/ 2487481 w 6265104"/>
                  <a:gd name="connsiteY1095" fmla="*/ 3303750 h 6338112"/>
                  <a:gd name="connsiteX1096" fmla="*/ 2488725 w 6265104"/>
                  <a:gd name="connsiteY1096" fmla="*/ 3374794 h 6338112"/>
                  <a:gd name="connsiteX1097" fmla="*/ 2569629 w 6265104"/>
                  <a:gd name="connsiteY1097" fmla="*/ 3481984 h 6338112"/>
                  <a:gd name="connsiteX1098" fmla="*/ 2583319 w 6265104"/>
                  <a:gd name="connsiteY1098" fmla="*/ 3516883 h 6338112"/>
                  <a:gd name="connsiteX1099" fmla="*/ 2600745 w 6265104"/>
                  <a:gd name="connsiteY1099" fmla="*/ 3571724 h 6338112"/>
                  <a:gd name="connsiteX1100" fmla="*/ 2624393 w 6265104"/>
                  <a:gd name="connsiteY1100" fmla="*/ 3577956 h 6338112"/>
                  <a:gd name="connsiteX1101" fmla="*/ 2643063 w 6265104"/>
                  <a:gd name="connsiteY1101" fmla="*/ 3575463 h 6338112"/>
                  <a:gd name="connsiteX1102" fmla="*/ 2720233 w 6265104"/>
                  <a:gd name="connsiteY1102" fmla="*/ 3528101 h 6338112"/>
                  <a:gd name="connsiteX1103" fmla="*/ 2732679 w 6265104"/>
                  <a:gd name="connsiteY1103" fmla="*/ 3384766 h 6338112"/>
                  <a:gd name="connsiteX1104" fmla="*/ 2763797 w 6265104"/>
                  <a:gd name="connsiteY1104" fmla="*/ 3342388 h 6338112"/>
                  <a:gd name="connsiteX1105" fmla="*/ 2799891 w 6265104"/>
                  <a:gd name="connsiteY1105" fmla="*/ 3354852 h 6338112"/>
                  <a:gd name="connsiteX1106" fmla="*/ 2845945 w 6265104"/>
                  <a:gd name="connsiteY1106" fmla="*/ 3428389 h 6338112"/>
                  <a:gd name="connsiteX1107" fmla="*/ 2934315 w 6265104"/>
                  <a:gd name="connsiteY1107" fmla="*/ 3458303 h 6338112"/>
                  <a:gd name="connsiteX1108" fmla="*/ 3021443 w 6265104"/>
                  <a:gd name="connsiteY1108" fmla="*/ 3420911 h 6338112"/>
                  <a:gd name="connsiteX1109" fmla="*/ 3043847 w 6265104"/>
                  <a:gd name="connsiteY1109" fmla="*/ 3419665 h 6338112"/>
                  <a:gd name="connsiteX1110" fmla="*/ 3106079 w 6265104"/>
                  <a:gd name="connsiteY1110" fmla="*/ 3410940 h 6338112"/>
                  <a:gd name="connsiteX1111" fmla="*/ 3118527 w 6265104"/>
                  <a:gd name="connsiteY1111" fmla="*/ 3405954 h 6338112"/>
                  <a:gd name="connsiteX1112" fmla="*/ 3236769 w 6265104"/>
                  <a:gd name="connsiteY1112" fmla="*/ 3422157 h 6338112"/>
                  <a:gd name="connsiteX1113" fmla="*/ 3275355 w 6265104"/>
                  <a:gd name="connsiteY1113" fmla="*/ 3429636 h 6338112"/>
                  <a:gd name="connsiteX1114" fmla="*/ 3300247 w 6265104"/>
                  <a:gd name="connsiteY1114" fmla="*/ 3463288 h 6338112"/>
                  <a:gd name="connsiteX1115" fmla="*/ 3292779 w 6265104"/>
                  <a:gd name="connsiteY1115" fmla="*/ 3506912 h 6338112"/>
                  <a:gd name="connsiteX1116" fmla="*/ 3348789 w 6265104"/>
                  <a:gd name="connsiteY1116" fmla="*/ 3530593 h 6338112"/>
                  <a:gd name="connsiteX1117" fmla="*/ 3408533 w 6265104"/>
                  <a:gd name="connsiteY1117" fmla="*/ 3476999 h 6338112"/>
                  <a:gd name="connsiteX1118" fmla="*/ 3427203 w 6265104"/>
                  <a:gd name="connsiteY1118" fmla="*/ 3464535 h 6338112"/>
                  <a:gd name="connsiteX1119" fmla="*/ 3529267 w 6265104"/>
                  <a:gd name="connsiteY1119" fmla="*/ 3490709 h 6338112"/>
                  <a:gd name="connsiteX1120" fmla="*/ 3549181 w 6265104"/>
                  <a:gd name="connsiteY1120" fmla="*/ 3501926 h 6338112"/>
                  <a:gd name="connsiteX1121" fmla="*/ 3618883 w 6265104"/>
                  <a:gd name="connsiteY1121" fmla="*/ 3541811 h 6338112"/>
                  <a:gd name="connsiteX1122" fmla="*/ 3646265 w 6265104"/>
                  <a:gd name="connsiteY1122" fmla="*/ 3559260 h 6338112"/>
                  <a:gd name="connsiteX1123" fmla="*/ 3758129 w 6265104"/>
                  <a:gd name="connsiteY1123" fmla="*/ 3580605 h 6338112"/>
                  <a:gd name="connsiteX1124" fmla="*/ 3824933 w 6265104"/>
                  <a:gd name="connsiteY1124" fmla="*/ 3596274 h 6338112"/>
                  <a:gd name="connsiteX1125" fmla="*/ 3809437 w 6265104"/>
                  <a:gd name="connsiteY1125" fmla="*/ 3587175 h 6338112"/>
                  <a:gd name="connsiteX1126" fmla="*/ 3750223 w 6265104"/>
                  <a:gd name="connsiteY1126" fmla="*/ 3576428 h 6338112"/>
                  <a:gd name="connsiteX1127" fmla="*/ 3656729 w 6265104"/>
                  <a:gd name="connsiteY1127" fmla="*/ 3540292 h 6338112"/>
                  <a:gd name="connsiteX1128" fmla="*/ 3651743 w 6265104"/>
                  <a:gd name="connsiteY1128" fmla="*/ 3519109 h 6338112"/>
                  <a:gd name="connsiteX1129" fmla="*/ 3633045 w 6265104"/>
                  <a:gd name="connsiteY1129" fmla="*/ 3497926 h 6338112"/>
                  <a:gd name="connsiteX1130" fmla="*/ 3609359 w 6265104"/>
                  <a:gd name="connsiteY1130" fmla="*/ 3466774 h 6338112"/>
                  <a:gd name="connsiteX1131" fmla="*/ 3730279 w 6265104"/>
                  <a:gd name="connsiteY1131" fmla="*/ 3318493 h 6338112"/>
                  <a:gd name="connsiteX1132" fmla="*/ 3821279 w 6265104"/>
                  <a:gd name="connsiteY1132" fmla="*/ 3237499 h 6338112"/>
                  <a:gd name="connsiteX1133" fmla="*/ 3862417 w 6265104"/>
                  <a:gd name="connsiteY1133" fmla="*/ 3212577 h 6338112"/>
                  <a:gd name="connsiteX1134" fmla="*/ 3974611 w 6265104"/>
                  <a:gd name="connsiteY1134" fmla="*/ 3227530 h 6338112"/>
                  <a:gd name="connsiteX1135" fmla="*/ 4029461 w 6265104"/>
                  <a:gd name="connsiteY1135" fmla="*/ 3211331 h 6338112"/>
                  <a:gd name="connsiteX1136" fmla="*/ 4045667 w 6265104"/>
                  <a:gd name="connsiteY1136" fmla="*/ 3154012 h 6338112"/>
                  <a:gd name="connsiteX1137" fmla="*/ 4019489 w 6265104"/>
                  <a:gd name="connsiteY1137" fmla="*/ 3142798 h 6338112"/>
                  <a:gd name="connsiteX1138" fmla="*/ 3913527 w 6265104"/>
                  <a:gd name="connsiteY1138" fmla="*/ 3144044 h 6338112"/>
                  <a:gd name="connsiteX1139" fmla="*/ 3842471 w 6265104"/>
                  <a:gd name="connsiteY1139" fmla="*/ 3095447 h 6338112"/>
                  <a:gd name="connsiteX1140" fmla="*/ 3785129 w 6265104"/>
                  <a:gd name="connsiteY1140" fmla="*/ 3055573 h 6338112"/>
                  <a:gd name="connsiteX1141" fmla="*/ 3750223 w 6265104"/>
                  <a:gd name="connsiteY1141" fmla="*/ 3015699 h 6338112"/>
                  <a:gd name="connsiteX1142" fmla="*/ 3741497 w 6265104"/>
                  <a:gd name="connsiteY1142" fmla="*/ 2960872 h 6338112"/>
                  <a:gd name="connsiteX1143" fmla="*/ 3770169 w 6265104"/>
                  <a:gd name="connsiteY1143" fmla="*/ 2894831 h 6338112"/>
                  <a:gd name="connsiteX1144" fmla="*/ 3777649 w 6265104"/>
                  <a:gd name="connsiteY1144" fmla="*/ 2861187 h 6338112"/>
                  <a:gd name="connsiteX1145" fmla="*/ 3786375 w 6265104"/>
                  <a:gd name="connsiteY1145" fmla="*/ 2823805 h 6338112"/>
                  <a:gd name="connsiteX1146" fmla="*/ 3837485 w 6265104"/>
                  <a:gd name="connsiteY1146" fmla="*/ 2817575 h 6338112"/>
                  <a:gd name="connsiteX1147" fmla="*/ 3852445 w 6265104"/>
                  <a:gd name="connsiteY1147" fmla="*/ 2856203 h 6338112"/>
                  <a:gd name="connsiteX1148" fmla="*/ 3853691 w 6265104"/>
                  <a:gd name="connsiteY1148" fmla="*/ 2867418 h 6338112"/>
                  <a:gd name="connsiteX1149" fmla="*/ 3866157 w 6265104"/>
                  <a:gd name="connsiteY1149" fmla="*/ 2862433 h 6338112"/>
                  <a:gd name="connsiteX1150" fmla="*/ 3907295 w 6265104"/>
                  <a:gd name="connsiteY1150" fmla="*/ 2844989 h 6338112"/>
                  <a:gd name="connsiteX1151" fmla="*/ 3932227 w 6265104"/>
                  <a:gd name="connsiteY1151" fmla="*/ 2877386 h 6338112"/>
                  <a:gd name="connsiteX1152" fmla="*/ 3958405 w 6265104"/>
                  <a:gd name="connsiteY1152" fmla="*/ 2903554 h 6338112"/>
                  <a:gd name="connsiteX1153" fmla="*/ 3968377 w 6265104"/>
                  <a:gd name="connsiteY1153" fmla="*/ 2903554 h 6338112"/>
                  <a:gd name="connsiteX1154" fmla="*/ 4005775 w 6265104"/>
                  <a:gd name="connsiteY1154" fmla="*/ 2930967 h 6338112"/>
                  <a:gd name="connsiteX1155" fmla="*/ 3980843 w 6265104"/>
                  <a:gd name="connsiteY1155" fmla="*/ 2960872 h 6338112"/>
                  <a:gd name="connsiteX1156" fmla="*/ 4110489 w 6265104"/>
                  <a:gd name="connsiteY1156" fmla="*/ 3025668 h 6338112"/>
                  <a:gd name="connsiteX1157" fmla="*/ 4147887 w 6265104"/>
                  <a:gd name="connsiteY1157" fmla="*/ 3024422 h 6338112"/>
                  <a:gd name="connsiteX1158" fmla="*/ 4211463 w 6265104"/>
                  <a:gd name="connsiteY1158" fmla="*/ 2963365 h 6338112"/>
                  <a:gd name="connsiteX1159" fmla="*/ 4205231 w 6265104"/>
                  <a:gd name="connsiteY1159" fmla="*/ 2929721 h 6338112"/>
                  <a:gd name="connsiteX1160" fmla="*/ 4182791 w 6265104"/>
                  <a:gd name="connsiteY1160" fmla="*/ 2854957 h 6338112"/>
                  <a:gd name="connsiteX1161" fmla="*/ 4174065 w 6265104"/>
                  <a:gd name="connsiteY1161" fmla="*/ 2790162 h 6338112"/>
                  <a:gd name="connsiteX1162" fmla="*/ 4105503 w 6265104"/>
                  <a:gd name="connsiteY1162" fmla="*/ 2767733 h 6338112"/>
                  <a:gd name="connsiteX1163" fmla="*/ 4074339 w 6265104"/>
                  <a:gd name="connsiteY1163" fmla="*/ 2756518 h 6338112"/>
                  <a:gd name="connsiteX1164" fmla="*/ 4030707 w 6265104"/>
                  <a:gd name="connsiteY1164" fmla="*/ 2660571 h 6338112"/>
                  <a:gd name="connsiteX1165" fmla="*/ 4030707 w 6265104"/>
                  <a:gd name="connsiteY1165" fmla="*/ 2598268 h 6338112"/>
                  <a:gd name="connsiteX1166" fmla="*/ 4021981 w 6265104"/>
                  <a:gd name="connsiteY1166" fmla="*/ 2585807 h 6338112"/>
                  <a:gd name="connsiteX1167" fmla="*/ 3999543 w 6265104"/>
                  <a:gd name="connsiteY1167" fmla="*/ 2523504 h 6338112"/>
                  <a:gd name="connsiteX1168" fmla="*/ 4029461 w 6265104"/>
                  <a:gd name="connsiteY1168" fmla="*/ 2479892 h 6338112"/>
                  <a:gd name="connsiteX1169" fmla="*/ 4098023 w 6265104"/>
                  <a:gd name="connsiteY1169" fmla="*/ 2437526 h 6338112"/>
                  <a:gd name="connsiteX1170" fmla="*/ 4121709 w 6265104"/>
                  <a:gd name="connsiteY1170" fmla="*/ 2428803 h 6338112"/>
                  <a:gd name="connsiteX1171" fmla="*/ 4142901 w 6265104"/>
                  <a:gd name="connsiteY1171" fmla="*/ 2423819 h 6338112"/>
                  <a:gd name="connsiteX1172" fmla="*/ 4119215 w 6265104"/>
                  <a:gd name="connsiteY1172" fmla="*/ 2387683 h 6338112"/>
                  <a:gd name="connsiteX1173" fmla="*/ 4099269 w 6265104"/>
                  <a:gd name="connsiteY1173" fmla="*/ 2390175 h 6338112"/>
                  <a:gd name="connsiteX1174" fmla="*/ 4081817 w 6265104"/>
                  <a:gd name="connsiteY1174" fmla="*/ 2376469 h 6338112"/>
                  <a:gd name="connsiteX1175" fmla="*/ 4091791 w 6265104"/>
                  <a:gd name="connsiteY1175" fmla="*/ 2361516 h 6338112"/>
                  <a:gd name="connsiteX1176" fmla="*/ 4182791 w 6265104"/>
                  <a:gd name="connsiteY1176" fmla="*/ 2383945 h 6338112"/>
                  <a:gd name="connsiteX1177" fmla="*/ 4226423 w 6265104"/>
                  <a:gd name="connsiteY1177" fmla="*/ 2393914 h 6338112"/>
                  <a:gd name="connsiteX1178" fmla="*/ 4278779 w 6265104"/>
                  <a:gd name="connsiteY1178" fmla="*/ 2387683 h 6338112"/>
                  <a:gd name="connsiteX1179" fmla="*/ 4341109 w 6265104"/>
                  <a:gd name="connsiteY1179" fmla="*/ 2393914 h 6338112"/>
                  <a:gd name="connsiteX1180" fmla="*/ 4377261 w 6265104"/>
                  <a:gd name="connsiteY1180" fmla="*/ 2418835 h 6338112"/>
                  <a:gd name="connsiteX1181" fmla="*/ 4363547 w 6265104"/>
                  <a:gd name="connsiteY1181" fmla="*/ 2443756 h 6338112"/>
                  <a:gd name="connsiteX1182" fmla="*/ 4358561 w 6265104"/>
                  <a:gd name="connsiteY1182" fmla="*/ 2477400 h 6338112"/>
                  <a:gd name="connsiteX1183" fmla="*/ 4380999 w 6265104"/>
                  <a:gd name="connsiteY1183" fmla="*/ 2482384 h 6338112"/>
                  <a:gd name="connsiteX1184" fmla="*/ 4388479 w 6265104"/>
                  <a:gd name="connsiteY1184" fmla="*/ 2498583 h 6338112"/>
                  <a:gd name="connsiteX1185" fmla="*/ 4389727 w 6265104"/>
                  <a:gd name="connsiteY1185" fmla="*/ 2528488 h 6338112"/>
                  <a:gd name="connsiteX1186" fmla="*/ 4418397 w 6265104"/>
                  <a:gd name="connsiteY1186" fmla="*/ 2587053 h 6338112"/>
                  <a:gd name="connsiteX1187" fmla="*/ 4462029 w 6265104"/>
                  <a:gd name="connsiteY1187" fmla="*/ 2694215 h 6338112"/>
                  <a:gd name="connsiteX1188" fmla="*/ 4490701 w 6265104"/>
                  <a:gd name="connsiteY1188" fmla="*/ 2712906 h 6338112"/>
                  <a:gd name="connsiteX1189" fmla="*/ 4515631 w 6265104"/>
                  <a:gd name="connsiteY1189" fmla="*/ 2742811 h 6338112"/>
                  <a:gd name="connsiteX1190" fmla="*/ 4448315 w 6265104"/>
                  <a:gd name="connsiteY1190" fmla="*/ 2823805 h 6338112"/>
                  <a:gd name="connsiteX1191" fmla="*/ 4430863 w 6265104"/>
                  <a:gd name="connsiteY1191" fmla="*/ 2886109 h 6338112"/>
                  <a:gd name="connsiteX1192" fmla="*/ 4450809 w 6265104"/>
                  <a:gd name="connsiteY1192" fmla="*/ 2903554 h 6338112"/>
                  <a:gd name="connsiteX1193" fmla="*/ 4469507 w 6265104"/>
                  <a:gd name="connsiteY1193" fmla="*/ 2969595 h 6338112"/>
                  <a:gd name="connsiteX1194" fmla="*/ 4467015 w 6265104"/>
                  <a:gd name="connsiteY1194" fmla="*/ 2978317 h 6338112"/>
                  <a:gd name="connsiteX1195" fmla="*/ 4457043 w 6265104"/>
                  <a:gd name="connsiteY1195" fmla="*/ 3008223 h 6338112"/>
                  <a:gd name="connsiteX1196" fmla="*/ 4402191 w 6265104"/>
                  <a:gd name="connsiteY1196" fmla="*/ 2999500 h 6338112"/>
                  <a:gd name="connsiteX1197" fmla="*/ 4372273 w 6265104"/>
                  <a:gd name="connsiteY1197" fmla="*/ 2985794 h 6338112"/>
                  <a:gd name="connsiteX1198" fmla="*/ 4364795 w 6265104"/>
                  <a:gd name="connsiteY1198" fmla="*/ 3001993 h 6338112"/>
                  <a:gd name="connsiteX1199" fmla="*/ 4389727 w 6265104"/>
                  <a:gd name="connsiteY1199" fmla="*/ 3020683 h 6338112"/>
                  <a:gd name="connsiteX1200" fmla="*/ 4402191 w 6265104"/>
                  <a:gd name="connsiteY1200" fmla="*/ 3036882 h 6338112"/>
                  <a:gd name="connsiteX1201" fmla="*/ 4388479 w 6265104"/>
                  <a:gd name="connsiteY1201" fmla="*/ 3056819 h 6338112"/>
                  <a:gd name="connsiteX1202" fmla="*/ 4356069 w 6265104"/>
                  <a:gd name="connsiteY1202" fmla="*/ 3066788 h 6338112"/>
                  <a:gd name="connsiteX1203" fmla="*/ 4353575 w 6265104"/>
                  <a:gd name="connsiteY1203" fmla="*/ 3046851 h 6338112"/>
                  <a:gd name="connsiteX1204" fmla="*/ 4336123 w 6265104"/>
                  <a:gd name="connsiteY1204" fmla="*/ 3029406 h 6338112"/>
                  <a:gd name="connsiteX1205" fmla="*/ 4318671 w 6265104"/>
                  <a:gd name="connsiteY1205" fmla="*/ 3045605 h 6338112"/>
                  <a:gd name="connsiteX1206" fmla="*/ 4291245 w 6265104"/>
                  <a:gd name="connsiteY1206" fmla="*/ 3069280 h 6338112"/>
                  <a:gd name="connsiteX1207" fmla="*/ 4273793 w 6265104"/>
                  <a:gd name="connsiteY1207" fmla="*/ 3084233 h 6338112"/>
                  <a:gd name="connsiteX1208" fmla="*/ 4288753 w 6265104"/>
                  <a:gd name="connsiteY1208" fmla="*/ 3101678 h 6338112"/>
                  <a:gd name="connsiteX1209" fmla="*/ 4348589 w 6265104"/>
                  <a:gd name="connsiteY1209" fmla="*/ 3104170 h 6338112"/>
                  <a:gd name="connsiteX1210" fmla="*/ 4364795 w 6265104"/>
                  <a:gd name="connsiteY1210" fmla="*/ 3121615 h 6338112"/>
                  <a:gd name="connsiteX1211" fmla="*/ 4392219 w 6265104"/>
                  <a:gd name="connsiteY1211" fmla="*/ 3139060 h 6338112"/>
                  <a:gd name="connsiteX1212" fmla="*/ 4405931 w 6265104"/>
                  <a:gd name="connsiteY1212" fmla="*/ 3106662 h 6338112"/>
                  <a:gd name="connsiteX1213" fmla="*/ 4409671 w 6265104"/>
                  <a:gd name="connsiteY1213" fmla="*/ 3090463 h 6338112"/>
                  <a:gd name="connsiteX1214" fmla="*/ 4425877 w 6265104"/>
                  <a:gd name="connsiteY1214" fmla="*/ 3099185 h 6338112"/>
                  <a:gd name="connsiteX1215" fmla="*/ 4455795 w 6265104"/>
                  <a:gd name="connsiteY1215" fmla="*/ 3119122 h 6338112"/>
                  <a:gd name="connsiteX1216" fmla="*/ 4484467 w 6265104"/>
                  <a:gd name="connsiteY1216" fmla="*/ 3085479 h 6338112"/>
                  <a:gd name="connsiteX1217" fmla="*/ 4462029 w 6265104"/>
                  <a:gd name="connsiteY1217" fmla="*/ 3059311 h 6338112"/>
                  <a:gd name="connsiteX1218" fmla="*/ 4439589 w 6265104"/>
                  <a:gd name="connsiteY1218" fmla="*/ 3060558 h 6338112"/>
                  <a:gd name="connsiteX1219" fmla="*/ 4424631 w 6265104"/>
                  <a:gd name="connsiteY1219" fmla="*/ 3045605 h 6338112"/>
                  <a:gd name="connsiteX1220" fmla="*/ 4439589 w 6265104"/>
                  <a:gd name="connsiteY1220" fmla="*/ 3033144 h 6338112"/>
                  <a:gd name="connsiteX1221" fmla="*/ 4499427 w 6265104"/>
                  <a:gd name="connsiteY1221" fmla="*/ 2993270 h 6338112"/>
                  <a:gd name="connsiteX1222" fmla="*/ 4536823 w 6265104"/>
                  <a:gd name="connsiteY1222" fmla="*/ 2983302 h 6338112"/>
                  <a:gd name="connsiteX1223" fmla="*/ 4604139 w 6265104"/>
                  <a:gd name="connsiteY1223" fmla="*/ 2988286 h 6338112"/>
                  <a:gd name="connsiteX1224" fmla="*/ 4620345 w 6265104"/>
                  <a:gd name="connsiteY1224" fmla="*/ 2984548 h 6338112"/>
                  <a:gd name="connsiteX1225" fmla="*/ 4668963 w 6265104"/>
                  <a:gd name="connsiteY1225" fmla="*/ 2965857 h 6338112"/>
                  <a:gd name="connsiteX1226" fmla="*/ 4651511 w 6265104"/>
                  <a:gd name="connsiteY1226" fmla="*/ 2892339 h 6338112"/>
                  <a:gd name="connsiteX1227" fmla="*/ 4601647 w 6265104"/>
                  <a:gd name="connsiteY1227" fmla="*/ 2832528 h 6338112"/>
                  <a:gd name="connsiteX1228" fmla="*/ 4605387 w 6265104"/>
                  <a:gd name="connsiteY1228" fmla="*/ 2811345 h 6338112"/>
                  <a:gd name="connsiteX1229" fmla="*/ 4622839 w 6265104"/>
                  <a:gd name="connsiteY1229" fmla="*/ 2803868 h 6338112"/>
                  <a:gd name="connsiteX1230" fmla="*/ 4644031 w 6265104"/>
                  <a:gd name="connsiteY1230" fmla="*/ 2729105 h 6338112"/>
                  <a:gd name="connsiteX1231" fmla="*/ 4636551 w 6265104"/>
                  <a:gd name="connsiteY1231" fmla="*/ 2664309 h 6338112"/>
                  <a:gd name="connsiteX1232" fmla="*/ 4636551 w 6265104"/>
                  <a:gd name="connsiteY1232" fmla="*/ 2618205 h 6338112"/>
                  <a:gd name="connsiteX1233" fmla="*/ 4641537 w 6265104"/>
                  <a:gd name="connsiteY1233" fmla="*/ 2525996 h 6338112"/>
                  <a:gd name="connsiteX1234" fmla="*/ 4661483 w 6265104"/>
                  <a:gd name="connsiteY1234" fmla="*/ 2548425 h 6338112"/>
                  <a:gd name="connsiteX1235" fmla="*/ 4692649 w 6265104"/>
                  <a:gd name="connsiteY1235" fmla="*/ 2598268 h 6338112"/>
                  <a:gd name="connsiteX1236" fmla="*/ 4723813 w 6265104"/>
                  <a:gd name="connsiteY1236" fmla="*/ 2598268 h 6338112"/>
                  <a:gd name="connsiteX1237" fmla="*/ 4794869 w 6265104"/>
                  <a:gd name="connsiteY1237" fmla="*/ 2593284 h 6338112"/>
                  <a:gd name="connsiteX1238" fmla="*/ 4819801 w 6265104"/>
                  <a:gd name="connsiteY1238" fmla="*/ 2588299 h 6338112"/>
                  <a:gd name="connsiteX1239" fmla="*/ 4850965 w 6265104"/>
                  <a:gd name="connsiteY1239" fmla="*/ 2572101 h 6338112"/>
                  <a:gd name="connsiteX1240" fmla="*/ 4875897 w 6265104"/>
                  <a:gd name="connsiteY1240" fmla="*/ 2573347 h 6338112"/>
                  <a:gd name="connsiteX1241" fmla="*/ 4870911 w 6265104"/>
                  <a:gd name="connsiteY1241" fmla="*/ 2598268 h 6338112"/>
                  <a:gd name="connsiteX1242" fmla="*/ 4870911 w 6265104"/>
                  <a:gd name="connsiteY1242" fmla="*/ 2629420 h 6338112"/>
                  <a:gd name="connsiteX1243" fmla="*/ 4878391 w 6265104"/>
                  <a:gd name="connsiteY1243" fmla="*/ 2685492 h 6338112"/>
                  <a:gd name="connsiteX1244" fmla="*/ 4855951 w 6265104"/>
                  <a:gd name="connsiteY1244" fmla="*/ 2780193 h 6338112"/>
                  <a:gd name="connsiteX1245" fmla="*/ 4875897 w 6265104"/>
                  <a:gd name="connsiteY1245" fmla="*/ 2826298 h 6338112"/>
                  <a:gd name="connsiteX1246" fmla="*/ 4907061 w 6265104"/>
                  <a:gd name="connsiteY1246" fmla="*/ 2888601 h 6338112"/>
                  <a:gd name="connsiteX1247" fmla="*/ 4949445 w 6265104"/>
                  <a:gd name="connsiteY1247" fmla="*/ 2963365 h 6338112"/>
                  <a:gd name="connsiteX1248" fmla="*/ 4935733 w 6265104"/>
                  <a:gd name="connsiteY1248" fmla="*/ 3008223 h 6338112"/>
                  <a:gd name="connsiteX1249" fmla="*/ 4909555 w 6265104"/>
                  <a:gd name="connsiteY1249" fmla="*/ 3060558 h 6338112"/>
                  <a:gd name="connsiteX1250" fmla="*/ 4914541 w 6265104"/>
                  <a:gd name="connsiteY1250" fmla="*/ 3134075 h 6338112"/>
                  <a:gd name="connsiteX1251" fmla="*/ 4922021 w 6265104"/>
                  <a:gd name="connsiteY1251" fmla="*/ 3150274 h 6338112"/>
                  <a:gd name="connsiteX1252" fmla="*/ 4903321 w 6265104"/>
                  <a:gd name="connsiteY1252" fmla="*/ 3152766 h 6338112"/>
                  <a:gd name="connsiteX1253" fmla="*/ 4875897 w 6265104"/>
                  <a:gd name="connsiteY1253" fmla="*/ 3154012 h 6338112"/>
                  <a:gd name="connsiteX1254" fmla="*/ 4889609 w 6265104"/>
                  <a:gd name="connsiteY1254" fmla="*/ 3180180 h 6338112"/>
                  <a:gd name="connsiteX1255" fmla="*/ 4899583 w 6265104"/>
                  <a:gd name="connsiteY1255" fmla="*/ 3192640 h 6338112"/>
                  <a:gd name="connsiteX1256" fmla="*/ 4919527 w 6265104"/>
                  <a:gd name="connsiteY1256" fmla="*/ 3232514 h 6338112"/>
                  <a:gd name="connsiteX1257" fmla="*/ 4853459 w 6265104"/>
                  <a:gd name="connsiteY1257" fmla="*/ 3244975 h 6338112"/>
                  <a:gd name="connsiteX1258" fmla="*/ 4789883 w 6265104"/>
                  <a:gd name="connsiteY1258" fmla="*/ 3241237 h 6338112"/>
                  <a:gd name="connsiteX1259" fmla="*/ 4768691 w 6265104"/>
                  <a:gd name="connsiteY1259" fmla="*/ 3313508 h 6338112"/>
                  <a:gd name="connsiteX1260" fmla="*/ 4781157 w 6265104"/>
                  <a:gd name="connsiteY1260" fmla="*/ 3332199 h 6338112"/>
                  <a:gd name="connsiteX1261" fmla="*/ 4864677 w 6265104"/>
                  <a:gd name="connsiteY1261" fmla="*/ 3372073 h 6338112"/>
                  <a:gd name="connsiteX1262" fmla="*/ 4883377 w 6265104"/>
                  <a:gd name="connsiteY1262" fmla="*/ 3388272 h 6338112"/>
                  <a:gd name="connsiteX1263" fmla="*/ 4884623 w 6265104"/>
                  <a:gd name="connsiteY1263" fmla="*/ 3476743 h 6338112"/>
                  <a:gd name="connsiteX1264" fmla="*/ 4885869 w 6265104"/>
                  <a:gd name="connsiteY1264" fmla="*/ 3510386 h 6338112"/>
                  <a:gd name="connsiteX1265" fmla="*/ 4897089 w 6265104"/>
                  <a:gd name="connsiteY1265" fmla="*/ 3567705 h 6338112"/>
                  <a:gd name="connsiteX1266" fmla="*/ 4872157 w 6265104"/>
                  <a:gd name="connsiteY1266" fmla="*/ 3656176 h 6338112"/>
                  <a:gd name="connsiteX1267" fmla="*/ 4786143 w 6265104"/>
                  <a:gd name="connsiteY1267" fmla="*/ 3707264 h 6338112"/>
                  <a:gd name="connsiteX1268" fmla="*/ 4695141 w 6265104"/>
                  <a:gd name="connsiteY1268" fmla="*/ 3737170 h 6338112"/>
                  <a:gd name="connsiteX1269" fmla="*/ 4611619 w 6265104"/>
                  <a:gd name="connsiteY1269" fmla="*/ 3723463 h 6338112"/>
                  <a:gd name="connsiteX1270" fmla="*/ 4585441 w 6265104"/>
                  <a:gd name="connsiteY1270" fmla="*/ 3722217 h 6338112"/>
                  <a:gd name="connsiteX1271" fmla="*/ 4480727 w 6265104"/>
                  <a:gd name="connsiteY1271" fmla="*/ 3759599 h 6338112"/>
                  <a:gd name="connsiteX1272" fmla="*/ 4464521 w 6265104"/>
                  <a:gd name="connsiteY1272" fmla="*/ 3755861 h 6338112"/>
                  <a:gd name="connsiteX1273" fmla="*/ 4388479 w 6265104"/>
                  <a:gd name="connsiteY1273" fmla="*/ 3753369 h 6338112"/>
                  <a:gd name="connsiteX1274" fmla="*/ 4356069 w 6265104"/>
                  <a:gd name="connsiteY1274" fmla="*/ 3749631 h 6338112"/>
                  <a:gd name="connsiteX1275" fmla="*/ 4309945 w 6265104"/>
                  <a:gd name="connsiteY1275" fmla="*/ 3744646 h 6338112"/>
                  <a:gd name="connsiteX1276" fmla="*/ 4248861 w 6265104"/>
                  <a:gd name="connsiteY1276" fmla="*/ 3701034 h 6338112"/>
                  <a:gd name="connsiteX1277" fmla="*/ 4200243 w 6265104"/>
                  <a:gd name="connsiteY1277" fmla="*/ 3642469 h 6338112"/>
                  <a:gd name="connsiteX1278" fmla="*/ 4166585 w 6265104"/>
                  <a:gd name="connsiteY1278" fmla="*/ 3658668 h 6338112"/>
                  <a:gd name="connsiteX1279" fmla="*/ 4111735 w 6265104"/>
                  <a:gd name="connsiteY1279" fmla="*/ 3712249 h 6338112"/>
                  <a:gd name="connsiteX1280" fmla="*/ 3967131 w 6265104"/>
                  <a:gd name="connsiteY1280" fmla="*/ 3666144 h 6338112"/>
                  <a:gd name="connsiteX1281" fmla="*/ 3913527 w 6265104"/>
                  <a:gd name="connsiteY1281" fmla="*/ 3643715 h 6338112"/>
                  <a:gd name="connsiteX1282" fmla="*/ 3911191 w 6265104"/>
                  <a:gd name="connsiteY1282" fmla="*/ 3640554 h 6338112"/>
                  <a:gd name="connsiteX1283" fmla="*/ 3864393 w 6265104"/>
                  <a:gd name="connsiteY1283" fmla="*/ 3641834 h 6338112"/>
                  <a:gd name="connsiteX1284" fmla="*/ 3809317 w 6265104"/>
                  <a:gd name="connsiteY1284" fmla="*/ 3652740 h 6338112"/>
                  <a:gd name="connsiteX1285" fmla="*/ 3785667 w 6265104"/>
                  <a:gd name="connsiteY1285" fmla="*/ 3644015 h 6338112"/>
                  <a:gd name="connsiteX1286" fmla="*/ 3723435 w 6265104"/>
                  <a:gd name="connsiteY1286" fmla="*/ 3634044 h 6338112"/>
                  <a:gd name="connsiteX1287" fmla="*/ 3652489 w 6265104"/>
                  <a:gd name="connsiteY1287" fmla="*/ 3630305 h 6338112"/>
                  <a:gd name="connsiteX1288" fmla="*/ 3580297 w 6265104"/>
                  <a:gd name="connsiteY1288" fmla="*/ 3606623 h 6338112"/>
                  <a:gd name="connsiteX1289" fmla="*/ 3549181 w 6265104"/>
                  <a:gd name="connsiteY1289" fmla="*/ 3626566 h 6338112"/>
                  <a:gd name="connsiteX1290" fmla="*/ 3550425 w 6265104"/>
                  <a:gd name="connsiteY1290" fmla="*/ 3681407 h 6338112"/>
                  <a:gd name="connsiteX1291" fmla="*/ 3533001 w 6265104"/>
                  <a:gd name="connsiteY1291" fmla="*/ 3712567 h 6338112"/>
                  <a:gd name="connsiteX1292" fmla="*/ 3462055 w 6265104"/>
                  <a:gd name="connsiteY1292" fmla="*/ 3711320 h 6338112"/>
                  <a:gd name="connsiteX1293" fmla="*/ 3419735 w 6265104"/>
                  <a:gd name="connsiteY1293" fmla="*/ 3721291 h 6338112"/>
                  <a:gd name="connsiteX1294" fmla="*/ 3371193 w 6265104"/>
                  <a:gd name="connsiteY1294" fmla="*/ 3721291 h 6338112"/>
                  <a:gd name="connsiteX1295" fmla="*/ 3266641 w 6265104"/>
                  <a:gd name="connsiteY1295" fmla="*/ 3660218 h 6338112"/>
                  <a:gd name="connsiteX1296" fmla="*/ 3219345 w 6265104"/>
                  <a:gd name="connsiteY1296" fmla="*/ 3680160 h 6338112"/>
                  <a:gd name="connsiteX1297" fmla="*/ 3220589 w 6265104"/>
                  <a:gd name="connsiteY1297" fmla="*/ 3707581 h 6338112"/>
                  <a:gd name="connsiteX1298" fmla="*/ 3223079 w 6265104"/>
                  <a:gd name="connsiteY1298" fmla="*/ 3712567 h 6338112"/>
                  <a:gd name="connsiteX1299" fmla="*/ 3290291 w 6265104"/>
                  <a:gd name="connsiteY1299" fmla="*/ 3786104 h 6338112"/>
                  <a:gd name="connsiteX1300" fmla="*/ 3313939 w 6265104"/>
                  <a:gd name="connsiteY1300" fmla="*/ 3798568 h 6338112"/>
                  <a:gd name="connsiteX1301" fmla="*/ 3310205 w 6265104"/>
                  <a:gd name="connsiteY1301" fmla="*/ 3838452 h 6338112"/>
                  <a:gd name="connsiteX1302" fmla="*/ 3223079 w 6265104"/>
                  <a:gd name="connsiteY1302" fmla="*/ 3821003 h 6338112"/>
                  <a:gd name="connsiteX1303" fmla="*/ 3206897 w 6265104"/>
                  <a:gd name="connsiteY1303" fmla="*/ 3811032 h 6338112"/>
                  <a:gd name="connsiteX1304" fmla="*/ 3122261 w 6265104"/>
                  <a:gd name="connsiteY1304" fmla="*/ 3803553 h 6338112"/>
                  <a:gd name="connsiteX1305" fmla="*/ 3094877 w 6265104"/>
                  <a:gd name="connsiteY1305" fmla="*/ 3822249 h 6338112"/>
                  <a:gd name="connsiteX1306" fmla="*/ 3050069 w 6265104"/>
                  <a:gd name="connsiteY1306" fmla="*/ 3852163 h 6338112"/>
                  <a:gd name="connsiteX1307" fmla="*/ 3018953 w 6265104"/>
                  <a:gd name="connsiteY1307" fmla="*/ 3865873 h 6338112"/>
                  <a:gd name="connsiteX1308" fmla="*/ 2911911 w 6265104"/>
                  <a:gd name="connsiteY1308" fmla="*/ 3887062 h 6338112"/>
                  <a:gd name="connsiteX1309" fmla="*/ 2890753 w 6265104"/>
                  <a:gd name="connsiteY1309" fmla="*/ 3875844 h 6338112"/>
                  <a:gd name="connsiteX1310" fmla="*/ 2850923 w 6265104"/>
                  <a:gd name="connsiteY1310" fmla="*/ 3919468 h 6338112"/>
                  <a:gd name="connsiteX1311" fmla="*/ 2835987 w 6265104"/>
                  <a:gd name="connsiteY1311" fmla="*/ 3865873 h 6338112"/>
                  <a:gd name="connsiteX1312" fmla="*/ 2816073 w 6265104"/>
                  <a:gd name="connsiteY1312" fmla="*/ 3865873 h 6338112"/>
                  <a:gd name="connsiteX1313" fmla="*/ 2756329 w 6265104"/>
                  <a:gd name="connsiteY1313" fmla="*/ 3824742 h 6338112"/>
                  <a:gd name="connsiteX1314" fmla="*/ 2736413 w 6265104"/>
                  <a:gd name="connsiteY1314" fmla="*/ 3838452 h 6338112"/>
                  <a:gd name="connsiteX1315" fmla="*/ 2716499 w 6265104"/>
                  <a:gd name="connsiteY1315" fmla="*/ 3853409 h 6338112"/>
                  <a:gd name="connsiteX1316" fmla="*/ 2635595 w 6265104"/>
                  <a:gd name="connsiteY1316" fmla="*/ 3852163 h 6338112"/>
                  <a:gd name="connsiteX1317" fmla="*/ 2599501 w 6265104"/>
                  <a:gd name="connsiteY1317" fmla="*/ 3759930 h 6338112"/>
                  <a:gd name="connsiteX1318" fmla="*/ 2575851 w 6265104"/>
                  <a:gd name="connsiteY1318" fmla="*/ 3686392 h 6338112"/>
                  <a:gd name="connsiteX1319" fmla="*/ 2558427 w 6265104"/>
                  <a:gd name="connsiteY1319" fmla="*/ 3697610 h 6338112"/>
                  <a:gd name="connsiteX1320" fmla="*/ 2516107 w 6265104"/>
                  <a:gd name="connsiteY1320" fmla="*/ 3708827 h 6338112"/>
                  <a:gd name="connsiteX1321" fmla="*/ 2468811 w 6265104"/>
                  <a:gd name="connsiteY1321" fmla="*/ 3668943 h 6338112"/>
                  <a:gd name="connsiteX1322" fmla="*/ 2486235 w 6265104"/>
                  <a:gd name="connsiteY1322" fmla="*/ 3626566 h 6338112"/>
                  <a:gd name="connsiteX1323" fmla="*/ 2494949 w 6265104"/>
                  <a:gd name="connsiteY1323" fmla="*/ 3581695 h 6338112"/>
                  <a:gd name="connsiteX1324" fmla="*/ 2447651 w 6265104"/>
                  <a:gd name="connsiteY1324" fmla="*/ 3558014 h 6338112"/>
                  <a:gd name="connsiteX1325" fmla="*/ 2426491 w 6265104"/>
                  <a:gd name="connsiteY1325" fmla="*/ 3541811 h 6338112"/>
                  <a:gd name="connsiteX1326" fmla="*/ 2396619 w 6265104"/>
                  <a:gd name="connsiteY1326" fmla="*/ 3433375 h 6338112"/>
                  <a:gd name="connsiteX1327" fmla="*/ 2348077 w 6265104"/>
                  <a:gd name="connsiteY1327" fmla="*/ 3327431 h 6338112"/>
                  <a:gd name="connsiteX1328" fmla="*/ 2338121 w 6265104"/>
                  <a:gd name="connsiteY1328" fmla="*/ 3319953 h 6338112"/>
                  <a:gd name="connsiteX1329" fmla="*/ 2241035 w 6265104"/>
                  <a:gd name="connsiteY1329" fmla="*/ 3240184 h 6338112"/>
                  <a:gd name="connsiteX1330" fmla="*/ 2178803 w 6265104"/>
                  <a:gd name="connsiteY1330" fmla="*/ 3161661 h 6338112"/>
                  <a:gd name="connsiteX1331" fmla="*/ 2135239 w 6265104"/>
                  <a:gd name="connsiteY1331" fmla="*/ 3056964 h 6338112"/>
                  <a:gd name="connsiteX1332" fmla="*/ 2127771 w 6265104"/>
                  <a:gd name="connsiteY1332" fmla="*/ 3015833 h 6338112"/>
                  <a:gd name="connsiteX1333" fmla="*/ 2136483 w 6265104"/>
                  <a:gd name="connsiteY1333" fmla="*/ 2967224 h 6338112"/>
                  <a:gd name="connsiteX1334" fmla="*/ 2155153 w 6265104"/>
                  <a:gd name="connsiteY1334" fmla="*/ 2937311 h 6338112"/>
                  <a:gd name="connsiteX1335" fmla="*/ 2145197 w 6265104"/>
                  <a:gd name="connsiteY1335" fmla="*/ 2919861 h 6338112"/>
                  <a:gd name="connsiteX1336" fmla="*/ 2086697 w 6265104"/>
                  <a:gd name="connsiteY1336" fmla="*/ 2841338 h 6338112"/>
                  <a:gd name="connsiteX1337" fmla="*/ 2086697 w 6265104"/>
                  <a:gd name="connsiteY1337" fmla="*/ 2812671 h 6338112"/>
                  <a:gd name="connsiteX1338" fmla="*/ 2066783 w 6265104"/>
                  <a:gd name="connsiteY1338" fmla="*/ 2631945 h 6338112"/>
                  <a:gd name="connsiteX1339" fmla="*/ 2099143 w 6265104"/>
                  <a:gd name="connsiteY1339" fmla="*/ 2588321 h 6338112"/>
                  <a:gd name="connsiteX1340" fmla="*/ 2129015 w 6265104"/>
                  <a:gd name="connsiteY1340" fmla="*/ 2615741 h 6338112"/>
                  <a:gd name="connsiteX1341" fmla="*/ 2137729 w 6265104"/>
                  <a:gd name="connsiteY1341" fmla="*/ 2665597 h 6338112"/>
                  <a:gd name="connsiteX1342" fmla="*/ 2172579 w 6265104"/>
                  <a:gd name="connsiteY1342" fmla="*/ 2727917 h 6338112"/>
                  <a:gd name="connsiteX1343" fmla="*/ 2201207 w 6265104"/>
                  <a:gd name="connsiteY1343" fmla="*/ 2721685 h 6338112"/>
                  <a:gd name="connsiteX1344" fmla="*/ 2236057 w 6265104"/>
                  <a:gd name="connsiteY1344" fmla="*/ 2712960 h 6338112"/>
                  <a:gd name="connsiteX1345" fmla="*/ 2257217 w 6265104"/>
                  <a:gd name="connsiteY1345" fmla="*/ 2720438 h 6338112"/>
                  <a:gd name="connsiteX1346" fmla="*/ 2314471 w 6265104"/>
                  <a:gd name="connsiteY1346" fmla="*/ 2698003 h 6338112"/>
                  <a:gd name="connsiteX1347" fmla="*/ 2272153 w 6265104"/>
                  <a:gd name="connsiteY1347" fmla="*/ 2669336 h 6338112"/>
                  <a:gd name="connsiteX1348" fmla="*/ 2260951 w 6265104"/>
                  <a:gd name="connsiteY1348" fmla="*/ 2664351 h 6338112"/>
                  <a:gd name="connsiteX1349" fmla="*/ 2232323 w 6265104"/>
                  <a:gd name="connsiteY1349" fmla="*/ 2644408 h 6338112"/>
                  <a:gd name="connsiteX1350" fmla="*/ 2253483 w 6265104"/>
                  <a:gd name="connsiteY1350" fmla="*/ 2621973 h 6338112"/>
                  <a:gd name="connsiteX1351" fmla="*/ 2257217 w 6265104"/>
                  <a:gd name="connsiteY1351" fmla="*/ 2548436 h 6338112"/>
                  <a:gd name="connsiteX1352" fmla="*/ 2244769 w 6265104"/>
                  <a:gd name="connsiteY1352" fmla="*/ 2516030 h 6338112"/>
                  <a:gd name="connsiteX1353" fmla="*/ 2239791 w 6265104"/>
                  <a:gd name="connsiteY1353" fmla="*/ 2492349 h 6338112"/>
                  <a:gd name="connsiteX1354" fmla="*/ 2239791 w 6265104"/>
                  <a:gd name="connsiteY1354" fmla="*/ 2448725 h 6338112"/>
                  <a:gd name="connsiteX1355" fmla="*/ 2328163 w 6265104"/>
                  <a:gd name="connsiteY1355" fmla="*/ 2329071 h 6338112"/>
                  <a:gd name="connsiteX1356" fmla="*/ 2339365 w 6265104"/>
                  <a:gd name="connsiteY1356" fmla="*/ 2320347 h 6338112"/>
                  <a:gd name="connsiteX1357" fmla="*/ 2355545 w 6265104"/>
                  <a:gd name="connsiteY1357" fmla="*/ 2287940 h 6338112"/>
                  <a:gd name="connsiteX1358" fmla="*/ 2339365 w 6265104"/>
                  <a:gd name="connsiteY1358" fmla="*/ 2241824 h 6338112"/>
                  <a:gd name="connsiteX1359" fmla="*/ 2227345 w 6265104"/>
                  <a:gd name="connsiteY1359" fmla="*/ 2201939 h 6338112"/>
                  <a:gd name="connsiteX1360" fmla="*/ 2110345 w 6265104"/>
                  <a:gd name="connsiteY1360" fmla="*/ 2277969 h 6338112"/>
                  <a:gd name="connsiteX1361" fmla="*/ 2049357 w 6265104"/>
                  <a:gd name="connsiteY1361" fmla="*/ 2234345 h 6338112"/>
                  <a:gd name="connsiteX1362" fmla="*/ 2063049 w 6265104"/>
                  <a:gd name="connsiteY1362" fmla="*/ 2181997 h 6338112"/>
                  <a:gd name="connsiteX1363" fmla="*/ 2070517 w 6265104"/>
                  <a:gd name="connsiteY1363" fmla="*/ 2130895 h 6338112"/>
                  <a:gd name="connsiteX1364" fmla="*/ 2048113 w 6265104"/>
                  <a:gd name="connsiteY1364" fmla="*/ 2044894 h 6338112"/>
                  <a:gd name="connsiteX1365" fmla="*/ 2026953 w 6265104"/>
                  <a:gd name="connsiteY1365" fmla="*/ 2012488 h 6338112"/>
                  <a:gd name="connsiteX1366" fmla="*/ 2023219 w 6265104"/>
                  <a:gd name="connsiteY1366" fmla="*/ 1996285 h 6338112"/>
                  <a:gd name="connsiteX1367" fmla="*/ 2038155 w 6265104"/>
                  <a:gd name="connsiteY1367" fmla="*/ 1997531 h 6338112"/>
                  <a:gd name="connsiteX1368" fmla="*/ 2068027 w 6265104"/>
                  <a:gd name="connsiteY1368" fmla="*/ 1977589 h 6338112"/>
                  <a:gd name="connsiteX1369" fmla="*/ 2101633 w 6265104"/>
                  <a:gd name="connsiteY1369" fmla="*/ 1901559 h 6338112"/>
                  <a:gd name="connsiteX1370" fmla="*/ 2126527 w 6265104"/>
                  <a:gd name="connsiteY1370" fmla="*/ 1796862 h 6338112"/>
                  <a:gd name="connsiteX1371" fmla="*/ 2121547 w 6265104"/>
                  <a:gd name="connsiteY1371" fmla="*/ 1674715 h 6338112"/>
                  <a:gd name="connsiteX1372" fmla="*/ 2142707 w 6265104"/>
                  <a:gd name="connsiteY1372" fmla="*/ 1633584 h 6338112"/>
                  <a:gd name="connsiteX1373" fmla="*/ 2178803 w 6265104"/>
                  <a:gd name="connsiteY1373" fmla="*/ 1578743 h 6338112"/>
                  <a:gd name="connsiteX1374" fmla="*/ 2218631 w 6265104"/>
                  <a:gd name="connsiteY1374" fmla="*/ 1566279 h 6338112"/>
                  <a:gd name="connsiteX1375" fmla="*/ 2259705 w 6265104"/>
                  <a:gd name="connsiteY1375" fmla="*/ 1552569 h 6338112"/>
                  <a:gd name="connsiteX1376" fmla="*/ 2343099 w 6265104"/>
                  <a:gd name="connsiteY1376" fmla="*/ 1492742 h 6338112"/>
                  <a:gd name="connsiteX1377" fmla="*/ 2364259 w 6265104"/>
                  <a:gd name="connsiteY1377" fmla="*/ 1461582 h 6338112"/>
                  <a:gd name="connsiteX1378" fmla="*/ 2390397 w 6265104"/>
                  <a:gd name="connsiteY1378" fmla="*/ 1427930 h 6338112"/>
                  <a:gd name="connsiteX1379" fmla="*/ 1185889 w 6265104"/>
                  <a:gd name="connsiteY1379" fmla="*/ 1426677 h 6338112"/>
                  <a:gd name="connsiteX1380" fmla="*/ 1200693 w 6265104"/>
                  <a:gd name="connsiteY1380" fmla="*/ 1437668 h 6338112"/>
                  <a:gd name="connsiteX1381" fmla="*/ 1198903 w 6265104"/>
                  <a:gd name="connsiteY1381" fmla="*/ 1460295 h 6338112"/>
                  <a:gd name="connsiteX1382" fmla="*/ 1183287 w 6265104"/>
                  <a:gd name="connsiteY1382" fmla="*/ 1490033 h 6338112"/>
                  <a:gd name="connsiteX1383" fmla="*/ 1161161 w 6265104"/>
                  <a:gd name="connsiteY1383" fmla="*/ 1461588 h 6338112"/>
                  <a:gd name="connsiteX1384" fmla="*/ 1185889 w 6265104"/>
                  <a:gd name="connsiteY1384" fmla="*/ 1426677 h 6338112"/>
                  <a:gd name="connsiteX1385" fmla="*/ 5581785 w 6265104"/>
                  <a:gd name="connsiteY1385" fmla="*/ 1344256 h 6338112"/>
                  <a:gd name="connsiteX1386" fmla="*/ 5663317 w 6265104"/>
                  <a:gd name="connsiteY1386" fmla="*/ 1442322 h 6338112"/>
                  <a:gd name="connsiteX1387" fmla="*/ 5658661 w 6265104"/>
                  <a:gd name="connsiteY1387" fmla="*/ 1445966 h 6338112"/>
                  <a:gd name="connsiteX1388" fmla="*/ 5665859 w 6265104"/>
                  <a:gd name="connsiteY1388" fmla="*/ 1446906 h 6338112"/>
                  <a:gd name="connsiteX1389" fmla="*/ 5675577 w 6265104"/>
                  <a:gd name="connsiteY1389" fmla="*/ 1454206 h 6338112"/>
                  <a:gd name="connsiteX1390" fmla="*/ 5675545 w 6265104"/>
                  <a:gd name="connsiteY1390" fmla="*/ 1454156 h 6338112"/>
                  <a:gd name="connsiteX1391" fmla="*/ 5760991 w 6265104"/>
                  <a:gd name="connsiteY1391" fmla="*/ 1584805 h 6338112"/>
                  <a:gd name="connsiteX1392" fmla="*/ 5759863 w 6265104"/>
                  <a:gd name="connsiteY1392" fmla="*/ 1583079 h 6338112"/>
                  <a:gd name="connsiteX1393" fmla="*/ 5761621 w 6265104"/>
                  <a:gd name="connsiteY1393" fmla="*/ 1586407 h 6338112"/>
                  <a:gd name="connsiteX1394" fmla="*/ 5874793 w 6265104"/>
                  <a:gd name="connsiteY1394" fmla="*/ 1771994 h 6338112"/>
                  <a:gd name="connsiteX1395" fmla="*/ 5919563 w 6265104"/>
                  <a:gd name="connsiteY1395" fmla="*/ 1836763 h 6338112"/>
                  <a:gd name="connsiteX1396" fmla="*/ 6038955 w 6265104"/>
                  <a:gd name="connsiteY1396" fmla="*/ 2082136 h 6338112"/>
                  <a:gd name="connsiteX1397" fmla="*/ 6169539 w 6265104"/>
                  <a:gd name="connsiteY1397" fmla="*/ 2413453 h 6338112"/>
                  <a:gd name="connsiteX1398" fmla="*/ 6239183 w 6265104"/>
                  <a:gd name="connsiteY1398" fmla="*/ 2650107 h 6338112"/>
                  <a:gd name="connsiteX1399" fmla="*/ 6232965 w 6265104"/>
                  <a:gd name="connsiteY1399" fmla="*/ 2731068 h 6338112"/>
                  <a:gd name="connsiteX1400" fmla="*/ 6245401 w 6265104"/>
                  <a:gd name="connsiteY1400" fmla="*/ 2773417 h 6338112"/>
                  <a:gd name="connsiteX1401" fmla="*/ 6264055 w 6265104"/>
                  <a:gd name="connsiteY1401" fmla="*/ 2823239 h 6338112"/>
                  <a:gd name="connsiteX1402" fmla="*/ 6224259 w 6265104"/>
                  <a:gd name="connsiteY1402" fmla="*/ 3238007 h 6338112"/>
                  <a:gd name="connsiteX1403" fmla="*/ 6218041 w 6265104"/>
                  <a:gd name="connsiteY1403" fmla="*/ 3291566 h 6338112"/>
                  <a:gd name="connsiteX1404" fmla="*/ 6179487 w 6265104"/>
                  <a:gd name="connsiteY1404" fmla="*/ 3321459 h 6338112"/>
                  <a:gd name="connsiteX1405" fmla="*/ 6153371 w 6265104"/>
                  <a:gd name="connsiteY1405" fmla="*/ 3326442 h 6338112"/>
                  <a:gd name="connsiteX1406" fmla="*/ 6106111 w 6265104"/>
                  <a:gd name="connsiteY1406" fmla="*/ 3422349 h 6338112"/>
                  <a:gd name="connsiteX1407" fmla="*/ 6072533 w 6265104"/>
                  <a:gd name="connsiteY1407" fmla="*/ 3559360 h 6338112"/>
                  <a:gd name="connsiteX1408" fmla="*/ 6022787 w 6265104"/>
                  <a:gd name="connsiteY1408" fmla="*/ 3588007 h 6338112"/>
                  <a:gd name="connsiteX1409" fmla="*/ 5987965 w 6265104"/>
                  <a:gd name="connsiteY1409" fmla="*/ 3554377 h 6338112"/>
                  <a:gd name="connsiteX1410" fmla="*/ 5943193 w 6265104"/>
                  <a:gd name="connsiteY1410" fmla="*/ 3429822 h 6338112"/>
                  <a:gd name="connsiteX1411" fmla="*/ 5878523 w 6265104"/>
                  <a:gd name="connsiteY1411" fmla="*/ 3372527 h 6338112"/>
                  <a:gd name="connsiteX1412" fmla="*/ 5795199 w 6265104"/>
                  <a:gd name="connsiteY1412" fmla="*/ 3257936 h 6338112"/>
                  <a:gd name="connsiteX1413" fmla="*/ 5790225 w 6265104"/>
                  <a:gd name="connsiteY1413" fmla="*/ 3245481 h 6338112"/>
                  <a:gd name="connsiteX1414" fmla="*/ 5737991 w 6265104"/>
                  <a:gd name="connsiteY1414" fmla="*/ 3143346 h 6338112"/>
                  <a:gd name="connsiteX1415" fmla="*/ 5741721 w 6265104"/>
                  <a:gd name="connsiteY1415" fmla="*/ 2885517 h 6338112"/>
                  <a:gd name="connsiteX1416" fmla="*/ 5747939 w 6265104"/>
                  <a:gd name="connsiteY1416" fmla="*/ 2826976 h 6338112"/>
                  <a:gd name="connsiteX1417" fmla="*/ 5696951 w 6265104"/>
                  <a:gd name="connsiteY1417" fmla="*/ 2635161 h 6338112"/>
                  <a:gd name="connsiteX1418" fmla="*/ 5626061 w 6265104"/>
                  <a:gd name="connsiteY1418" fmla="*/ 2388542 h 6338112"/>
                  <a:gd name="connsiteX1419" fmla="*/ 5633523 w 6265104"/>
                  <a:gd name="connsiteY1419" fmla="*/ 2273951 h 6338112"/>
                  <a:gd name="connsiteX1420" fmla="*/ 5636011 w 6265104"/>
                  <a:gd name="connsiteY1420" fmla="*/ 2255268 h 6338112"/>
                  <a:gd name="connsiteX1421" fmla="*/ 5684513 w 6265104"/>
                  <a:gd name="connsiteY1421" fmla="*/ 2033560 h 6338112"/>
                  <a:gd name="connsiteX1422" fmla="*/ 5668347 w 6265104"/>
                  <a:gd name="connsiteY1422" fmla="*/ 1915232 h 6338112"/>
                  <a:gd name="connsiteX1423" fmla="*/ 5640985 w 6265104"/>
                  <a:gd name="connsiteY1423" fmla="*/ 1828044 h 6338112"/>
                  <a:gd name="connsiteX1424" fmla="*/ 5663371 w 6265104"/>
                  <a:gd name="connsiteY1424" fmla="*/ 1773240 h 6338112"/>
                  <a:gd name="connsiteX1425" fmla="*/ 5680783 w 6265104"/>
                  <a:gd name="connsiteY1425" fmla="*/ 1750820 h 6338112"/>
                  <a:gd name="connsiteX1426" fmla="*/ 5657153 w 6265104"/>
                  <a:gd name="connsiteY1426" fmla="*/ 1730891 h 6338112"/>
                  <a:gd name="connsiteX1427" fmla="*/ 5601189 w 6265104"/>
                  <a:gd name="connsiteY1427" fmla="*/ 1705980 h 6338112"/>
                  <a:gd name="connsiteX1428" fmla="*/ 5585021 w 6265104"/>
                  <a:gd name="connsiteY1428" fmla="*/ 1684806 h 6338112"/>
                  <a:gd name="connsiteX1429" fmla="*/ 5561393 w 6265104"/>
                  <a:gd name="connsiteY1429" fmla="*/ 1522884 h 6338112"/>
                  <a:gd name="connsiteX1430" fmla="*/ 5563879 w 6265104"/>
                  <a:gd name="connsiteY1430" fmla="*/ 1507938 h 6338112"/>
                  <a:gd name="connsiteX1431" fmla="*/ 5566367 w 6265104"/>
                  <a:gd name="connsiteY1431" fmla="*/ 1502955 h 6338112"/>
                  <a:gd name="connsiteX1432" fmla="*/ 5576161 w 6265104"/>
                  <a:gd name="connsiteY1432" fmla="*/ 1497873 h 6338112"/>
                  <a:gd name="connsiteX1433" fmla="*/ 5560461 w 6265104"/>
                  <a:gd name="connsiteY1433" fmla="*/ 1502386 h 6338112"/>
                  <a:gd name="connsiteX1434" fmla="*/ 5566733 w 6265104"/>
                  <a:gd name="connsiteY1434" fmla="*/ 1374902 h 6338112"/>
                  <a:gd name="connsiteX1435" fmla="*/ 5581785 w 6265104"/>
                  <a:gd name="connsiteY1435" fmla="*/ 1344256 h 6338112"/>
                  <a:gd name="connsiteX1436" fmla="*/ 1098369 w 6265104"/>
                  <a:gd name="connsiteY1436" fmla="*/ 1318499 h 6338112"/>
                  <a:gd name="connsiteX1437" fmla="*/ 1112255 w 6265104"/>
                  <a:gd name="connsiteY1437" fmla="*/ 1323043 h 6338112"/>
                  <a:gd name="connsiteX1438" fmla="*/ 1134979 w 6265104"/>
                  <a:gd name="connsiteY1438" fmla="*/ 1341842 h 6338112"/>
                  <a:gd name="connsiteX1439" fmla="*/ 1156281 w 6265104"/>
                  <a:gd name="connsiteY1439" fmla="*/ 1354356 h 6338112"/>
                  <a:gd name="connsiteX1440" fmla="*/ 1155177 w 6265104"/>
                  <a:gd name="connsiteY1440" fmla="*/ 1364401 h 6338112"/>
                  <a:gd name="connsiteX1441" fmla="*/ 1121093 w 6265104"/>
                  <a:gd name="connsiteY1441" fmla="*/ 1385708 h 6338112"/>
                  <a:gd name="connsiteX1442" fmla="*/ 1075647 w 6265104"/>
                  <a:gd name="connsiteY1442" fmla="*/ 1343095 h 6338112"/>
                  <a:gd name="connsiteX1443" fmla="*/ 1084483 w 6265104"/>
                  <a:gd name="connsiteY1443" fmla="*/ 1324296 h 6338112"/>
                  <a:gd name="connsiteX1444" fmla="*/ 1098369 w 6265104"/>
                  <a:gd name="connsiteY1444" fmla="*/ 1318499 h 6338112"/>
                  <a:gd name="connsiteX1445" fmla="*/ 2121807 w 6265104"/>
                  <a:gd name="connsiteY1445" fmla="*/ 1141736 h 6338112"/>
                  <a:gd name="connsiteX1446" fmla="*/ 2150633 w 6265104"/>
                  <a:gd name="connsiteY1446" fmla="*/ 1153069 h 6338112"/>
                  <a:gd name="connsiteX1447" fmla="*/ 2145619 w 6265104"/>
                  <a:gd name="connsiteY1447" fmla="*/ 1166921 h 6338112"/>
                  <a:gd name="connsiteX1448" fmla="*/ 2091729 w 6265104"/>
                  <a:gd name="connsiteY1448" fmla="*/ 1180772 h 6338112"/>
                  <a:gd name="connsiteX1449" fmla="*/ 2082957 w 6265104"/>
                  <a:gd name="connsiteY1449" fmla="*/ 1158106 h 6338112"/>
                  <a:gd name="connsiteX1450" fmla="*/ 2121807 w 6265104"/>
                  <a:gd name="connsiteY1450" fmla="*/ 1141736 h 6338112"/>
                  <a:gd name="connsiteX1451" fmla="*/ 5183537 w 6265104"/>
                  <a:gd name="connsiteY1451" fmla="*/ 995592 h 6338112"/>
                  <a:gd name="connsiteX1452" fmla="*/ 5189655 w 6265104"/>
                  <a:gd name="connsiteY1452" fmla="*/ 1025834 h 6338112"/>
                  <a:gd name="connsiteX1453" fmla="*/ 5253055 w 6265104"/>
                  <a:gd name="connsiteY1453" fmla="*/ 1037087 h 6338112"/>
                  <a:gd name="connsiteX1454" fmla="*/ 5275431 w 6265104"/>
                  <a:gd name="connsiteY1454" fmla="*/ 1049590 h 6338112"/>
                  <a:gd name="connsiteX1455" fmla="*/ 5312725 w 6265104"/>
                  <a:gd name="connsiteY1455" fmla="*/ 1103354 h 6338112"/>
                  <a:gd name="connsiteX1456" fmla="*/ 5301537 w 6265104"/>
                  <a:gd name="connsiteY1456" fmla="*/ 1203379 h 6338112"/>
                  <a:gd name="connsiteX1457" fmla="*/ 5338831 w 6265104"/>
                  <a:gd name="connsiteY1457" fmla="*/ 1270897 h 6338112"/>
                  <a:gd name="connsiteX1458" fmla="*/ 5379737 w 6265104"/>
                  <a:gd name="connsiteY1458" fmla="*/ 1309578 h 6338112"/>
                  <a:gd name="connsiteX1459" fmla="*/ 5372395 w 6265104"/>
                  <a:gd name="connsiteY1459" fmla="*/ 1335913 h 6338112"/>
                  <a:gd name="connsiteX1460" fmla="*/ 5338831 w 6265104"/>
                  <a:gd name="connsiteY1460" fmla="*/ 1420935 h 6338112"/>
                  <a:gd name="connsiteX1461" fmla="*/ 5337587 w 6265104"/>
                  <a:gd name="connsiteY1461" fmla="*/ 1478450 h 6338112"/>
                  <a:gd name="connsiteX1462" fmla="*/ 5301537 w 6265104"/>
                  <a:gd name="connsiteY1462" fmla="*/ 1552218 h 6338112"/>
                  <a:gd name="connsiteX1463" fmla="*/ 5256785 w 6265104"/>
                  <a:gd name="connsiteY1463" fmla="*/ 1620986 h 6338112"/>
                  <a:gd name="connsiteX1464" fmla="*/ 5243109 w 6265104"/>
                  <a:gd name="connsiteY1464" fmla="*/ 1634740 h 6338112"/>
                  <a:gd name="connsiteX1465" fmla="*/ 5173495 w 6265104"/>
                  <a:gd name="connsiteY1465" fmla="*/ 1607233 h 6338112"/>
                  <a:gd name="connsiteX1466" fmla="*/ 5086475 w 6265104"/>
                  <a:gd name="connsiteY1466" fmla="*/ 1542216 h 6338112"/>
                  <a:gd name="connsiteX1467" fmla="*/ 5023075 w 6265104"/>
                  <a:gd name="connsiteY1467" fmla="*/ 1412183 h 6338112"/>
                  <a:gd name="connsiteX1468" fmla="*/ 5015617 w 6265104"/>
                  <a:gd name="connsiteY1468" fmla="*/ 1377174 h 6338112"/>
                  <a:gd name="connsiteX1469" fmla="*/ 5014165 w 6265104"/>
                  <a:gd name="connsiteY1469" fmla="*/ 1375436 h 6338112"/>
                  <a:gd name="connsiteX1470" fmla="*/ 4991525 w 6265104"/>
                  <a:gd name="connsiteY1470" fmla="*/ 1386828 h 6338112"/>
                  <a:gd name="connsiteX1471" fmla="*/ 4974583 w 6265104"/>
                  <a:gd name="connsiteY1471" fmla="*/ 1368636 h 6338112"/>
                  <a:gd name="connsiteX1472" fmla="*/ 4977025 w 6265104"/>
                  <a:gd name="connsiteY1472" fmla="*/ 1332575 h 6338112"/>
                  <a:gd name="connsiteX1473" fmla="*/ 4994121 w 6265104"/>
                  <a:gd name="connsiteY1473" fmla="*/ 1335473 h 6338112"/>
                  <a:gd name="connsiteX1474" fmla="*/ 5006373 w 6265104"/>
                  <a:gd name="connsiteY1474" fmla="*/ 1346927 h 6338112"/>
                  <a:gd name="connsiteX1475" fmla="*/ 4994173 w 6265104"/>
                  <a:gd name="connsiteY1475" fmla="*/ 1319659 h 6338112"/>
                  <a:gd name="connsiteX1476" fmla="*/ 4967135 w 6265104"/>
                  <a:gd name="connsiteY1476" fmla="*/ 1299654 h 6338112"/>
                  <a:gd name="connsiteX1477" fmla="*/ 4926111 w 6265104"/>
                  <a:gd name="connsiteY1477" fmla="*/ 1272147 h 6338112"/>
                  <a:gd name="connsiteX1478" fmla="*/ 4928597 w 6265104"/>
                  <a:gd name="connsiteY1478" fmla="*/ 1210881 h 6338112"/>
                  <a:gd name="connsiteX1479" fmla="*/ 4955947 w 6265104"/>
                  <a:gd name="connsiteY1479" fmla="*/ 1168370 h 6338112"/>
                  <a:gd name="connsiteX1480" fmla="*/ 4990755 w 6265104"/>
                  <a:gd name="connsiteY1480" fmla="*/ 1123359 h 6338112"/>
                  <a:gd name="connsiteX1481" fmla="*/ 4994483 w 6265104"/>
                  <a:gd name="connsiteY1481" fmla="*/ 1087100 h 6338112"/>
                  <a:gd name="connsiteX1482" fmla="*/ 4988269 w 6265104"/>
                  <a:gd name="connsiteY1482" fmla="*/ 1055842 h 6338112"/>
                  <a:gd name="connsiteX1483" fmla="*/ 5028049 w 6265104"/>
                  <a:gd name="connsiteY1483" fmla="*/ 1015831 h 6338112"/>
                  <a:gd name="connsiteX1484" fmla="*/ 5047939 w 6265104"/>
                  <a:gd name="connsiteY1484" fmla="*/ 1047089 h 6338112"/>
                  <a:gd name="connsiteX1485" fmla="*/ 5086475 w 6265104"/>
                  <a:gd name="connsiteY1485" fmla="*/ 1089600 h 6338112"/>
                  <a:gd name="connsiteX1486" fmla="*/ 5122527 w 6265104"/>
                  <a:gd name="connsiteY1486" fmla="*/ 1050840 h 6338112"/>
                  <a:gd name="connsiteX1487" fmla="*/ 5175981 w 6265104"/>
                  <a:gd name="connsiteY1487" fmla="*/ 995826 h 6338112"/>
                  <a:gd name="connsiteX1488" fmla="*/ 5183537 w 6265104"/>
                  <a:gd name="connsiteY1488" fmla="*/ 995592 h 6338112"/>
                  <a:gd name="connsiteX1489" fmla="*/ 5249862 w 6265104"/>
                  <a:gd name="connsiteY1489" fmla="*/ 921683 h 6338112"/>
                  <a:gd name="connsiteX1490" fmla="*/ 5265519 w 6265104"/>
                  <a:gd name="connsiteY1490" fmla="*/ 931756 h 6338112"/>
                  <a:gd name="connsiteX1491" fmla="*/ 5432111 w 6265104"/>
                  <a:gd name="connsiteY1491" fmla="*/ 1064408 h 6338112"/>
                  <a:gd name="connsiteX1492" fmla="*/ 5475953 w 6265104"/>
                  <a:gd name="connsiteY1492" fmla="*/ 1121436 h 6338112"/>
                  <a:gd name="connsiteX1493" fmla="*/ 5569895 w 6265104"/>
                  <a:gd name="connsiteY1493" fmla="*/ 1321035 h 6338112"/>
                  <a:gd name="connsiteX1494" fmla="*/ 5469689 w 6265104"/>
                  <a:gd name="connsiteY1494" fmla="*/ 1203259 h 6338112"/>
                  <a:gd name="connsiteX1495" fmla="*/ 5336915 w 6265104"/>
                  <a:gd name="connsiteY1495" fmla="*/ 1037134 h 6338112"/>
                  <a:gd name="connsiteX1496" fmla="*/ 5230447 w 6265104"/>
                  <a:gd name="connsiteY1496" fmla="*/ 931756 h 6338112"/>
                  <a:gd name="connsiteX1497" fmla="*/ 5230447 w 6265104"/>
                  <a:gd name="connsiteY1497" fmla="*/ 925557 h 6338112"/>
                  <a:gd name="connsiteX1498" fmla="*/ 5249862 w 6265104"/>
                  <a:gd name="connsiteY1498" fmla="*/ 921683 h 6338112"/>
                  <a:gd name="connsiteX1499" fmla="*/ 5170025 w 6265104"/>
                  <a:gd name="connsiteY1499" fmla="*/ 877174 h 6338112"/>
                  <a:gd name="connsiteX1500" fmla="*/ 5223699 w 6265104"/>
                  <a:gd name="connsiteY1500" fmla="*/ 923013 h 6338112"/>
                  <a:gd name="connsiteX1501" fmla="*/ 5170025 w 6265104"/>
                  <a:gd name="connsiteY1501" fmla="*/ 877174 h 6338112"/>
                  <a:gd name="connsiteX1502" fmla="*/ 1762951 w 6265104"/>
                  <a:gd name="connsiteY1502" fmla="*/ 794749 h 6338112"/>
                  <a:gd name="connsiteX1503" fmla="*/ 1772721 w 6265104"/>
                  <a:gd name="connsiteY1503" fmla="*/ 802441 h 6338112"/>
                  <a:gd name="connsiteX1504" fmla="*/ 1760509 w 6265104"/>
                  <a:gd name="connsiteY1504" fmla="*/ 809035 h 6338112"/>
                  <a:gd name="connsiteX1505" fmla="*/ 1753183 w 6265104"/>
                  <a:gd name="connsiteY1505" fmla="*/ 800244 h 6338112"/>
                  <a:gd name="connsiteX1506" fmla="*/ 1762951 w 6265104"/>
                  <a:gd name="connsiteY1506" fmla="*/ 794749 h 6338112"/>
                  <a:gd name="connsiteX1507" fmla="*/ 2276557 w 6265104"/>
                  <a:gd name="connsiteY1507" fmla="*/ 742087 h 6338112"/>
                  <a:gd name="connsiteX1508" fmla="*/ 2281021 w 6265104"/>
                  <a:gd name="connsiteY1508" fmla="*/ 747648 h 6338112"/>
                  <a:gd name="connsiteX1509" fmla="*/ 2267285 w 6265104"/>
                  <a:gd name="connsiteY1509" fmla="*/ 765964 h 6338112"/>
                  <a:gd name="connsiteX1510" fmla="*/ 2270031 w 6265104"/>
                  <a:gd name="connsiteY1510" fmla="*/ 742414 h 6338112"/>
                  <a:gd name="connsiteX1511" fmla="*/ 2276557 w 6265104"/>
                  <a:gd name="connsiteY1511" fmla="*/ 742087 h 6338112"/>
                  <a:gd name="connsiteX1512" fmla="*/ 2653277 w 6265104"/>
                  <a:gd name="connsiteY1512" fmla="*/ 690339 h 6338112"/>
                  <a:gd name="connsiteX1513" fmla="*/ 2686531 w 6265104"/>
                  <a:gd name="connsiteY1513" fmla="*/ 690339 h 6338112"/>
                  <a:gd name="connsiteX1514" fmla="*/ 2702639 w 6265104"/>
                  <a:gd name="connsiteY1514" fmla="*/ 708698 h 6338112"/>
                  <a:gd name="connsiteX1515" fmla="*/ 2698847 w 6265104"/>
                  <a:gd name="connsiteY1515" fmla="*/ 717149 h 6338112"/>
                  <a:gd name="connsiteX1516" fmla="*/ 2659435 w 6265104"/>
                  <a:gd name="connsiteY1516" fmla="*/ 718315 h 6338112"/>
                  <a:gd name="connsiteX1517" fmla="*/ 2653277 w 6265104"/>
                  <a:gd name="connsiteY1517" fmla="*/ 690339 h 6338112"/>
                  <a:gd name="connsiteX1518" fmla="*/ 2978427 w 6265104"/>
                  <a:gd name="connsiteY1518" fmla="*/ 676973 h 6338112"/>
                  <a:gd name="connsiteX1519" fmla="*/ 2970291 w 6265104"/>
                  <a:gd name="connsiteY1519" fmla="*/ 678881 h 6338112"/>
                  <a:gd name="connsiteX1520" fmla="*/ 2988343 w 6265104"/>
                  <a:gd name="connsiteY1520" fmla="*/ 682418 h 6338112"/>
                  <a:gd name="connsiteX1521" fmla="*/ 2990861 w 6265104"/>
                  <a:gd name="connsiteY1521" fmla="*/ 683674 h 6338112"/>
                  <a:gd name="connsiteX1522" fmla="*/ 2988897 w 6265104"/>
                  <a:gd name="connsiteY1522" fmla="*/ 681420 h 6338112"/>
                  <a:gd name="connsiteX1523" fmla="*/ 2978427 w 6265104"/>
                  <a:gd name="connsiteY1523" fmla="*/ 676973 h 6338112"/>
                  <a:gd name="connsiteX1524" fmla="*/ 1192477 w 6265104"/>
                  <a:gd name="connsiteY1524" fmla="*/ 662295 h 6338112"/>
                  <a:gd name="connsiteX1525" fmla="*/ 1263885 w 6265104"/>
                  <a:gd name="connsiteY1525" fmla="*/ 684465 h 6338112"/>
                  <a:gd name="connsiteX1526" fmla="*/ 1270149 w 6265104"/>
                  <a:gd name="connsiteY1526" fmla="*/ 689700 h 6338112"/>
                  <a:gd name="connsiteX1527" fmla="*/ 1271439 w 6265104"/>
                  <a:gd name="connsiteY1527" fmla="*/ 695248 h 6338112"/>
                  <a:gd name="connsiteX1528" fmla="*/ 1290389 w 6265104"/>
                  <a:gd name="connsiteY1528" fmla="*/ 677573 h 6338112"/>
                  <a:gd name="connsiteX1529" fmla="*/ 1302879 w 6265104"/>
                  <a:gd name="connsiteY1529" fmla="*/ 677573 h 6338112"/>
                  <a:gd name="connsiteX1530" fmla="*/ 1341595 w 6265104"/>
                  <a:gd name="connsiteY1530" fmla="*/ 739455 h 6338112"/>
                  <a:gd name="connsiteX1531" fmla="*/ 1352835 w 6265104"/>
                  <a:gd name="connsiteY1531" fmla="*/ 765445 h 6338112"/>
                  <a:gd name="connsiteX1532" fmla="*/ 1365635 w 6265104"/>
                  <a:gd name="connsiteY1532" fmla="*/ 799944 h 6338112"/>
                  <a:gd name="connsiteX1533" fmla="*/ 1361577 w 6265104"/>
                  <a:gd name="connsiteY1533" fmla="*/ 837227 h 6338112"/>
                  <a:gd name="connsiteX1534" fmla="*/ 1356581 w 6265104"/>
                  <a:gd name="connsiteY1534" fmla="*/ 925099 h 6338112"/>
                  <a:gd name="connsiteX1535" fmla="*/ 1335351 w 6265104"/>
                  <a:gd name="connsiteY1535" fmla="*/ 939951 h 6338112"/>
                  <a:gd name="connsiteX1536" fmla="*/ 1329621 w 6265104"/>
                  <a:gd name="connsiteY1536" fmla="*/ 938558 h 6338112"/>
                  <a:gd name="connsiteX1537" fmla="*/ 1336863 w 6265104"/>
                  <a:gd name="connsiteY1537" fmla="*/ 943946 h 6338112"/>
                  <a:gd name="connsiteX1538" fmla="*/ 1377755 w 6265104"/>
                  <a:gd name="connsiteY1538" fmla="*/ 1012161 h 6338112"/>
                  <a:gd name="connsiteX1539" fmla="*/ 1364333 w 6265104"/>
                  <a:gd name="connsiteY1539" fmla="*/ 1089721 h 6338112"/>
                  <a:gd name="connsiteX1540" fmla="*/ 1228237 w 6265104"/>
                  <a:gd name="connsiteY1540" fmla="*/ 1161986 h 6338112"/>
                  <a:gd name="connsiteX1541" fmla="*/ 1140835 w 6265104"/>
                  <a:gd name="connsiteY1541" fmla="*/ 1215561 h 6338112"/>
                  <a:gd name="connsiteX1542" fmla="*/ 1078405 w 6265104"/>
                  <a:gd name="connsiteY1542" fmla="*/ 1307761 h 6338112"/>
                  <a:gd name="connsiteX1543" fmla="*/ 1067169 w 6265104"/>
                  <a:gd name="connsiteY1543" fmla="*/ 1318975 h 6338112"/>
                  <a:gd name="connsiteX1544" fmla="*/ 966033 w 6265104"/>
                  <a:gd name="connsiteY1544" fmla="*/ 1446061 h 6338112"/>
                  <a:gd name="connsiteX1545" fmla="*/ 932321 w 6265104"/>
                  <a:gd name="connsiteY1545" fmla="*/ 1566917 h 6338112"/>
                  <a:gd name="connsiteX1546" fmla="*/ 909847 w 6265104"/>
                  <a:gd name="connsiteY1546" fmla="*/ 1640428 h 6338112"/>
                  <a:gd name="connsiteX1547" fmla="*/ 856157 w 6265104"/>
                  <a:gd name="connsiteY1547" fmla="*/ 1706463 h 6338112"/>
                  <a:gd name="connsiteX1548" fmla="*/ 813705 w 6265104"/>
                  <a:gd name="connsiteY1548" fmla="*/ 1750071 h 6338112"/>
                  <a:gd name="connsiteX1549" fmla="*/ 808679 w 6265104"/>
                  <a:gd name="connsiteY1549" fmla="*/ 1756090 h 6338112"/>
                  <a:gd name="connsiteX1550" fmla="*/ 814753 w 6265104"/>
                  <a:gd name="connsiteY1550" fmla="*/ 1772784 h 6338112"/>
                  <a:gd name="connsiteX1551" fmla="*/ 817203 w 6265104"/>
                  <a:gd name="connsiteY1551" fmla="*/ 1826526 h 6338112"/>
                  <a:gd name="connsiteX1552" fmla="*/ 904343 w 6265104"/>
                  <a:gd name="connsiteY1552" fmla="*/ 1970928 h 6338112"/>
                  <a:gd name="connsiteX1553" fmla="*/ 986501 w 6265104"/>
                  <a:gd name="connsiteY1553" fmla="*/ 2007028 h 6338112"/>
                  <a:gd name="connsiteX1554" fmla="*/ 1008909 w 6265104"/>
                  <a:gd name="connsiteY1554" fmla="*/ 2033170 h 6338112"/>
                  <a:gd name="connsiteX1555" fmla="*/ 1015133 w 6265104"/>
                  <a:gd name="connsiteY1555" fmla="*/ 2061801 h 6338112"/>
                  <a:gd name="connsiteX1556" fmla="*/ 1036295 w 6265104"/>
                  <a:gd name="connsiteY1556" fmla="*/ 2074249 h 6338112"/>
                  <a:gd name="connsiteX1557" fmla="*/ 1046255 w 6265104"/>
                  <a:gd name="connsiteY1557" fmla="*/ 2055577 h 6338112"/>
                  <a:gd name="connsiteX1558" fmla="*/ 1072397 w 6265104"/>
                  <a:gd name="connsiteY1558" fmla="*/ 2044373 h 6338112"/>
                  <a:gd name="connsiteX1559" fmla="*/ 1117211 w 6265104"/>
                  <a:gd name="connsiteY1559" fmla="*/ 2059311 h 6338112"/>
                  <a:gd name="connsiteX1560" fmla="*/ 1142107 w 6265104"/>
                  <a:gd name="connsiteY1560" fmla="*/ 2075494 h 6338112"/>
                  <a:gd name="connsiteX1561" fmla="*/ 1132149 w 6265104"/>
                  <a:gd name="connsiteY1561" fmla="*/ 2101636 h 6338112"/>
                  <a:gd name="connsiteX1562" fmla="*/ 1110987 w 6265104"/>
                  <a:gd name="connsiteY1562" fmla="*/ 2121553 h 6338112"/>
                  <a:gd name="connsiteX1563" fmla="*/ 1068661 w 6265104"/>
                  <a:gd name="connsiteY1563" fmla="*/ 2129022 h 6338112"/>
                  <a:gd name="connsiteX1564" fmla="*/ 1045009 w 6265104"/>
                  <a:gd name="connsiteY1564" fmla="*/ 2130267 h 6338112"/>
                  <a:gd name="connsiteX1565" fmla="*/ 1015133 w 6265104"/>
                  <a:gd name="connsiteY1565" fmla="*/ 2119064 h 6338112"/>
                  <a:gd name="connsiteX1566" fmla="*/ 990237 w 6265104"/>
                  <a:gd name="connsiteY1566" fmla="*/ 2082963 h 6338112"/>
                  <a:gd name="connsiteX1567" fmla="*/ 934219 w 6265104"/>
                  <a:gd name="connsiteY1567" fmla="*/ 2124043 h 6338112"/>
                  <a:gd name="connsiteX1568" fmla="*/ 975299 w 6265104"/>
                  <a:gd name="connsiteY1568" fmla="*/ 2197489 h 6338112"/>
                  <a:gd name="connsiteX1569" fmla="*/ 991481 w 6265104"/>
                  <a:gd name="connsiteY1569" fmla="*/ 2198733 h 6338112"/>
                  <a:gd name="connsiteX1570" fmla="*/ 1011399 w 6265104"/>
                  <a:gd name="connsiteY1570" fmla="*/ 2211182 h 6338112"/>
                  <a:gd name="connsiteX1571" fmla="*/ 993971 w 6265104"/>
                  <a:gd name="connsiteY1571" fmla="*/ 2224875 h 6338112"/>
                  <a:gd name="connsiteX1572" fmla="*/ 981523 w 6265104"/>
                  <a:gd name="connsiteY1572" fmla="*/ 2246037 h 6338112"/>
                  <a:gd name="connsiteX1573" fmla="*/ 1003929 w 6265104"/>
                  <a:gd name="connsiteY1573" fmla="*/ 2255996 h 6338112"/>
                  <a:gd name="connsiteX1574" fmla="*/ 1062437 w 6265104"/>
                  <a:gd name="connsiteY1574" fmla="*/ 2257241 h 6338112"/>
                  <a:gd name="connsiteX1575" fmla="*/ 1049989 w 6265104"/>
                  <a:gd name="connsiteY1575" fmla="*/ 2307035 h 6338112"/>
                  <a:gd name="connsiteX1576" fmla="*/ 1077375 w 6265104"/>
                  <a:gd name="connsiteY1576" fmla="*/ 2304545 h 6338112"/>
                  <a:gd name="connsiteX1577" fmla="*/ 1109741 w 6265104"/>
                  <a:gd name="connsiteY1577" fmla="*/ 2324462 h 6338112"/>
                  <a:gd name="connsiteX1578" fmla="*/ 1098539 w 6265104"/>
                  <a:gd name="connsiteY1578" fmla="*/ 2351849 h 6338112"/>
                  <a:gd name="connsiteX1579" fmla="*/ 1084845 w 6265104"/>
                  <a:gd name="connsiteY1579" fmla="*/ 2361808 h 6338112"/>
                  <a:gd name="connsiteX1580" fmla="*/ 1067417 w 6265104"/>
                  <a:gd name="connsiteY1580" fmla="*/ 2402887 h 6338112"/>
                  <a:gd name="connsiteX1581" fmla="*/ 1104763 w 6265104"/>
                  <a:gd name="connsiteY1581" fmla="*/ 2422805 h 6338112"/>
                  <a:gd name="connsiteX1582" fmla="*/ 1144597 w 6265104"/>
                  <a:gd name="connsiteY1582" fmla="*/ 2442722 h 6338112"/>
                  <a:gd name="connsiteX1583" fmla="*/ 1125925 w 6265104"/>
                  <a:gd name="connsiteY1583" fmla="*/ 2488781 h 6338112"/>
                  <a:gd name="connsiteX1584" fmla="*/ 1096049 w 6265104"/>
                  <a:gd name="connsiteY1584" fmla="*/ 2524882 h 6338112"/>
                  <a:gd name="connsiteX1585" fmla="*/ 1048745 w 6265104"/>
                  <a:gd name="connsiteY1585" fmla="*/ 2578410 h 6338112"/>
                  <a:gd name="connsiteX1586" fmla="*/ 1066173 w 6265104"/>
                  <a:gd name="connsiteY1586" fmla="*/ 2604551 h 6338112"/>
                  <a:gd name="connsiteX1587" fmla="*/ 1074887 w 6265104"/>
                  <a:gd name="connsiteY1587" fmla="*/ 2682976 h 6338112"/>
                  <a:gd name="connsiteX1588" fmla="*/ 1063683 w 6265104"/>
                  <a:gd name="connsiteY1588" fmla="*/ 2740239 h 6338112"/>
                  <a:gd name="connsiteX1589" fmla="*/ 1062437 w 6265104"/>
                  <a:gd name="connsiteY1589" fmla="*/ 2758912 h 6338112"/>
                  <a:gd name="connsiteX1590" fmla="*/ 1068661 w 6265104"/>
                  <a:gd name="connsiteY1590" fmla="*/ 2844806 h 6338112"/>
                  <a:gd name="connsiteX1591" fmla="*/ 1056213 w 6265104"/>
                  <a:gd name="connsiteY1591" fmla="*/ 2884641 h 6338112"/>
                  <a:gd name="connsiteX1592" fmla="*/ 1049989 w 6265104"/>
                  <a:gd name="connsiteY1592" fmla="*/ 2918251 h 6338112"/>
                  <a:gd name="connsiteX1593" fmla="*/ 1082355 w 6265104"/>
                  <a:gd name="connsiteY1593" fmla="*/ 2929455 h 6338112"/>
                  <a:gd name="connsiteX1594" fmla="*/ 1098539 w 6265104"/>
                  <a:gd name="connsiteY1594" fmla="*/ 2900824 h 6338112"/>
                  <a:gd name="connsiteX1595" fmla="*/ 1132149 w 6265104"/>
                  <a:gd name="connsiteY1595" fmla="*/ 2824888 h 6338112"/>
                  <a:gd name="connsiteX1596" fmla="*/ 1155801 w 6265104"/>
                  <a:gd name="connsiteY1596" fmla="*/ 2924476 h 6338112"/>
                  <a:gd name="connsiteX1597" fmla="*/ 1159381 w 6265104"/>
                  <a:gd name="connsiteY1597" fmla="*/ 2936846 h 6338112"/>
                  <a:gd name="connsiteX1598" fmla="*/ 1127169 w 6265104"/>
                  <a:gd name="connsiteY1598" fmla="*/ 2965555 h 6338112"/>
                  <a:gd name="connsiteX1599" fmla="*/ 1068661 w 6265104"/>
                  <a:gd name="connsiteY1599" fmla="*/ 2971780 h 6338112"/>
                  <a:gd name="connsiteX1600" fmla="*/ 1017623 w 6265104"/>
                  <a:gd name="connsiteY1600" fmla="*/ 2948128 h 6338112"/>
                  <a:gd name="connsiteX1601" fmla="*/ 985257 w 6265104"/>
                  <a:gd name="connsiteY1601" fmla="*/ 2941903 h 6338112"/>
                  <a:gd name="connsiteX1602" fmla="*/ 926749 w 6265104"/>
                  <a:gd name="connsiteY1602" fmla="*/ 2954352 h 6338112"/>
                  <a:gd name="connsiteX1603" fmla="*/ 824671 w 6265104"/>
                  <a:gd name="connsiteY1603" fmla="*/ 2954352 h 6338112"/>
                  <a:gd name="connsiteX1604" fmla="*/ 728819 w 6265104"/>
                  <a:gd name="connsiteY1604" fmla="*/ 2971780 h 6338112"/>
                  <a:gd name="connsiteX1605" fmla="*/ 692719 w 6265104"/>
                  <a:gd name="connsiteY1605" fmla="*/ 2953107 h 6338112"/>
                  <a:gd name="connsiteX1606" fmla="*/ 661597 w 6265104"/>
                  <a:gd name="connsiteY1606" fmla="*/ 2948128 h 6338112"/>
                  <a:gd name="connsiteX1607" fmla="*/ 605579 w 6265104"/>
                  <a:gd name="connsiteY1607" fmla="*/ 2999166 h 6338112"/>
                  <a:gd name="connsiteX1608" fmla="*/ 569479 w 6265104"/>
                  <a:gd name="connsiteY1608" fmla="*/ 3019083 h 6338112"/>
                  <a:gd name="connsiteX1609" fmla="*/ 518439 w 6265104"/>
                  <a:gd name="connsiteY1609" fmla="*/ 3070122 h 6338112"/>
                  <a:gd name="connsiteX1610" fmla="*/ 478605 w 6265104"/>
                  <a:gd name="connsiteY1610" fmla="*/ 3096264 h 6338112"/>
                  <a:gd name="connsiteX1611" fmla="*/ 452463 w 6265104"/>
                  <a:gd name="connsiteY1611" fmla="*/ 3116181 h 6338112"/>
                  <a:gd name="connsiteX1612" fmla="*/ 412627 w 6265104"/>
                  <a:gd name="connsiteY1612" fmla="*/ 3200830 h 6338112"/>
                  <a:gd name="connsiteX1613" fmla="*/ 366569 w 6265104"/>
                  <a:gd name="connsiteY1613" fmla="*/ 3346477 h 6338112"/>
                  <a:gd name="connsiteX1614" fmla="*/ 359099 w 6265104"/>
                  <a:gd name="connsiteY1614" fmla="*/ 3385067 h 6338112"/>
                  <a:gd name="connsiteX1615" fmla="*/ 392711 w 6265104"/>
                  <a:gd name="connsiteY1615" fmla="*/ 3446064 h 6338112"/>
                  <a:gd name="connsiteX1616" fmla="*/ 421341 w 6265104"/>
                  <a:gd name="connsiteY1616" fmla="*/ 3500837 h 6338112"/>
                  <a:gd name="connsiteX1617" fmla="*/ 421341 w 6265104"/>
                  <a:gd name="connsiteY1617" fmla="*/ 3513285 h 6338112"/>
                  <a:gd name="connsiteX1618" fmla="*/ 416363 w 6265104"/>
                  <a:gd name="connsiteY1618" fmla="*/ 3573038 h 6338112"/>
                  <a:gd name="connsiteX1619" fmla="*/ 305571 w 6265104"/>
                  <a:gd name="connsiteY1619" fmla="*/ 3655197 h 6338112"/>
                  <a:gd name="connsiteX1620" fmla="*/ 293123 w 6265104"/>
                  <a:gd name="connsiteY1620" fmla="*/ 3651463 h 6338112"/>
                  <a:gd name="connsiteX1621" fmla="*/ 286899 w 6265104"/>
                  <a:gd name="connsiteY1621" fmla="*/ 3631545 h 6338112"/>
                  <a:gd name="connsiteX1622" fmla="*/ 337937 w 6265104"/>
                  <a:gd name="connsiteY1622" fmla="*/ 3479675 h 6338112"/>
                  <a:gd name="connsiteX1623" fmla="*/ 309305 w 6265104"/>
                  <a:gd name="connsiteY1623" fmla="*/ 3368884 h 6338112"/>
                  <a:gd name="connsiteX1624" fmla="*/ 253287 w 6265104"/>
                  <a:gd name="connsiteY1624" fmla="*/ 3315356 h 6338112"/>
                  <a:gd name="connsiteX1625" fmla="*/ 223411 w 6265104"/>
                  <a:gd name="connsiteY1625" fmla="*/ 3296683 h 6338112"/>
                  <a:gd name="connsiteX1626" fmla="*/ 220921 w 6265104"/>
                  <a:gd name="connsiteY1626" fmla="*/ 3208299 h 6338112"/>
                  <a:gd name="connsiteX1627" fmla="*/ 199759 w 6265104"/>
                  <a:gd name="connsiteY1627" fmla="*/ 3104978 h 6338112"/>
                  <a:gd name="connsiteX1628" fmla="*/ 197123 w 6265104"/>
                  <a:gd name="connsiteY1628" fmla="*/ 3096102 h 6338112"/>
                  <a:gd name="connsiteX1629" fmla="*/ 192559 w 6265104"/>
                  <a:gd name="connsiteY1629" fmla="*/ 3088947 h 6338112"/>
                  <a:gd name="connsiteX1630" fmla="*/ 139539 w 6265104"/>
                  <a:gd name="connsiteY1630" fmla="*/ 3067029 h 6338112"/>
                  <a:gd name="connsiteX1631" fmla="*/ 60163 w 6265104"/>
                  <a:gd name="connsiteY1631" fmla="*/ 3032116 h 6338112"/>
                  <a:gd name="connsiteX1632" fmla="*/ 60565 w 6265104"/>
                  <a:gd name="connsiteY1632" fmla="*/ 3030330 h 6338112"/>
                  <a:gd name="connsiteX1633" fmla="*/ 53145 w 6265104"/>
                  <a:gd name="connsiteY1633" fmla="*/ 3035492 h 6338112"/>
                  <a:gd name="connsiteX1634" fmla="*/ 2421 w 6265104"/>
                  <a:gd name="connsiteY1634" fmla="*/ 2945516 h 6338112"/>
                  <a:gd name="connsiteX1635" fmla="*/ 26515 w 6265104"/>
                  <a:gd name="connsiteY1635" fmla="*/ 2819300 h 6338112"/>
                  <a:gd name="connsiteX1636" fmla="*/ 30319 w 6265104"/>
                  <a:gd name="connsiteY1636" fmla="*/ 2781810 h 6338112"/>
                  <a:gd name="connsiteX1637" fmla="*/ 51877 w 6265104"/>
                  <a:gd name="connsiteY1637" fmla="*/ 2635599 h 6338112"/>
                  <a:gd name="connsiteX1638" fmla="*/ 59487 w 6265104"/>
                  <a:gd name="connsiteY1638" fmla="*/ 2730573 h 6338112"/>
                  <a:gd name="connsiteX1639" fmla="*/ 59487 w 6265104"/>
                  <a:gd name="connsiteY1639" fmla="*/ 2776728 h 6338112"/>
                  <a:gd name="connsiteX1640" fmla="*/ 62643 w 6265104"/>
                  <a:gd name="connsiteY1640" fmla="*/ 2730369 h 6338112"/>
                  <a:gd name="connsiteX1641" fmla="*/ 104811 w 6265104"/>
                  <a:gd name="connsiteY1641" fmla="*/ 2732863 h 6338112"/>
                  <a:gd name="connsiteX1642" fmla="*/ 170545 w 6265104"/>
                  <a:gd name="connsiteY1642" fmla="*/ 2684235 h 6338112"/>
                  <a:gd name="connsiteX1643" fmla="*/ 120935 w 6265104"/>
                  <a:gd name="connsiteY1643" fmla="*/ 2552065 h 6338112"/>
                  <a:gd name="connsiteX1644" fmla="*/ 106051 w 6265104"/>
                  <a:gd name="connsiteY1644" fmla="*/ 2509670 h 6338112"/>
                  <a:gd name="connsiteX1645" fmla="*/ 194109 w 6265104"/>
                  <a:gd name="connsiteY1645" fmla="*/ 2281490 h 6338112"/>
                  <a:gd name="connsiteX1646" fmla="*/ 261083 w 6265104"/>
                  <a:gd name="connsiteY1646" fmla="*/ 2105679 h 6338112"/>
                  <a:gd name="connsiteX1647" fmla="*/ 299529 w 6265104"/>
                  <a:gd name="connsiteY1647" fmla="*/ 2059545 h 6338112"/>
                  <a:gd name="connsiteX1648" fmla="*/ 329295 w 6265104"/>
                  <a:gd name="connsiteY1648" fmla="*/ 2025879 h 6338112"/>
                  <a:gd name="connsiteX1649" fmla="*/ 368209 w 6265104"/>
                  <a:gd name="connsiteY1649" fmla="*/ 2031646 h 6338112"/>
                  <a:gd name="connsiteX1650" fmla="*/ 397161 w 6265104"/>
                  <a:gd name="connsiteY1650" fmla="*/ 2049953 h 6338112"/>
                  <a:gd name="connsiteX1651" fmla="*/ 403447 w 6265104"/>
                  <a:gd name="connsiteY1651" fmla="*/ 2038927 h 6338112"/>
                  <a:gd name="connsiteX1652" fmla="*/ 417607 w 6265104"/>
                  <a:gd name="connsiteY1652" fmla="*/ 2026945 h 6338112"/>
                  <a:gd name="connsiteX1653" fmla="*/ 425719 w 6265104"/>
                  <a:gd name="connsiteY1653" fmla="*/ 2019456 h 6338112"/>
                  <a:gd name="connsiteX1654" fmla="*/ 469095 w 6265104"/>
                  <a:gd name="connsiteY1654" fmla="*/ 1943192 h 6338112"/>
                  <a:gd name="connsiteX1655" fmla="*/ 472841 w 6265104"/>
                  <a:gd name="connsiteY1655" fmla="*/ 1919519 h 6338112"/>
                  <a:gd name="connsiteX1656" fmla="*/ 591457 w 6265104"/>
                  <a:gd name="connsiteY1656" fmla="*/ 1649150 h 6338112"/>
                  <a:gd name="connsiteX1657" fmla="*/ 608937 w 6265104"/>
                  <a:gd name="connsiteY1657" fmla="*/ 1625477 h 6338112"/>
                  <a:gd name="connsiteX1658" fmla="*/ 741287 w 6265104"/>
                  <a:gd name="connsiteY1658" fmla="*/ 1341402 h 6338112"/>
                  <a:gd name="connsiteX1659" fmla="*/ 839925 w 6265104"/>
                  <a:gd name="connsiteY1659" fmla="*/ 1214315 h 6338112"/>
                  <a:gd name="connsiteX1660" fmla="*/ 843671 w 6265104"/>
                  <a:gd name="connsiteY1660" fmla="*/ 1196872 h 6338112"/>
                  <a:gd name="connsiteX1661" fmla="*/ 1022219 w 6265104"/>
                  <a:gd name="connsiteY1661" fmla="*/ 922765 h 6338112"/>
                  <a:gd name="connsiteX1662" fmla="*/ 1045631 w 6265104"/>
                  <a:gd name="connsiteY1662" fmla="*/ 896133 h 6338112"/>
                  <a:gd name="connsiteX1663" fmla="*/ 1073125 w 6265104"/>
                  <a:gd name="connsiteY1663" fmla="*/ 875334 h 6338112"/>
                  <a:gd name="connsiteX1664" fmla="*/ 1070583 w 6265104"/>
                  <a:gd name="connsiteY1664" fmla="*/ 874356 h 6338112"/>
                  <a:gd name="connsiteX1665" fmla="*/ 1070583 w 6265104"/>
                  <a:gd name="connsiteY1665" fmla="*/ 868637 h 6338112"/>
                  <a:gd name="connsiteX1666" fmla="*/ 1050051 w 6265104"/>
                  <a:gd name="connsiteY1666" fmla="*/ 855725 h 6338112"/>
                  <a:gd name="connsiteX1667" fmla="*/ 1063439 w 6265104"/>
                  <a:gd name="connsiteY1667" fmla="*/ 803937 h 6338112"/>
                  <a:gd name="connsiteX1668" fmla="*/ 1148629 w 6265104"/>
                  <a:gd name="connsiteY1668" fmla="*/ 682002 h 6338112"/>
                  <a:gd name="connsiteX1669" fmla="*/ 1192477 w 6265104"/>
                  <a:gd name="connsiteY1669" fmla="*/ 662295 h 6338112"/>
                  <a:gd name="connsiteX1670" fmla="*/ 1581457 w 6265104"/>
                  <a:gd name="connsiteY1670" fmla="*/ 602936 h 6338112"/>
                  <a:gd name="connsiteX1671" fmla="*/ 1610917 w 6265104"/>
                  <a:gd name="connsiteY1671" fmla="*/ 612959 h 6338112"/>
                  <a:gd name="connsiteX1672" fmla="*/ 1621907 w 6265104"/>
                  <a:gd name="connsiteY1672" fmla="*/ 635163 h 6338112"/>
                  <a:gd name="connsiteX1673" fmla="*/ 1599927 w 6265104"/>
                  <a:gd name="connsiteY1673" fmla="*/ 648731 h 6338112"/>
                  <a:gd name="connsiteX1674" fmla="*/ 1537647 w 6265104"/>
                  <a:gd name="connsiteY1674" fmla="*/ 622828 h 6338112"/>
                  <a:gd name="connsiteX1675" fmla="*/ 1551081 w 6265104"/>
                  <a:gd name="connsiteY1675" fmla="*/ 603091 h 6338112"/>
                  <a:gd name="connsiteX1676" fmla="*/ 1581457 w 6265104"/>
                  <a:gd name="connsiteY1676" fmla="*/ 602936 h 6338112"/>
                  <a:gd name="connsiteX1677" fmla="*/ 4870549 w 6265104"/>
                  <a:gd name="connsiteY1677" fmla="*/ 596925 h 6338112"/>
                  <a:gd name="connsiteX1678" fmla="*/ 4910475 w 6265104"/>
                  <a:gd name="connsiteY1678" fmla="*/ 624401 h 6338112"/>
                  <a:gd name="connsiteX1679" fmla="*/ 4835775 w 6265104"/>
                  <a:gd name="connsiteY1679" fmla="*/ 633143 h 6338112"/>
                  <a:gd name="connsiteX1680" fmla="*/ 4839639 w 6265104"/>
                  <a:gd name="connsiteY1680" fmla="*/ 616907 h 6338112"/>
                  <a:gd name="connsiteX1681" fmla="*/ 4870549 w 6265104"/>
                  <a:gd name="connsiteY1681" fmla="*/ 596925 h 6338112"/>
                  <a:gd name="connsiteX1682" fmla="*/ 2408189 w 6265104"/>
                  <a:gd name="connsiteY1682" fmla="*/ 558456 h 6338112"/>
                  <a:gd name="connsiteX1683" fmla="*/ 2456383 w 6265104"/>
                  <a:gd name="connsiteY1683" fmla="*/ 597009 h 6338112"/>
                  <a:gd name="connsiteX1684" fmla="*/ 2489749 w 6265104"/>
                  <a:gd name="connsiteY1684" fmla="*/ 623125 h 6338112"/>
                  <a:gd name="connsiteX1685" fmla="*/ 2568839 w 6265104"/>
                  <a:gd name="connsiteY1685" fmla="*/ 634318 h 6338112"/>
                  <a:gd name="connsiteX1686" fmla="*/ 2575017 w 6265104"/>
                  <a:gd name="connsiteY1686" fmla="*/ 647998 h 6338112"/>
                  <a:gd name="connsiteX1687" fmla="*/ 2510757 w 6265104"/>
                  <a:gd name="connsiteY1687" fmla="*/ 697743 h 6338112"/>
                  <a:gd name="connsiteX1688" fmla="*/ 2456383 w 6265104"/>
                  <a:gd name="connsiteY1688" fmla="*/ 720128 h 6338112"/>
                  <a:gd name="connsiteX1689" fmla="*/ 2420547 w 6265104"/>
                  <a:gd name="connsiteY1689" fmla="*/ 751219 h 6338112"/>
                  <a:gd name="connsiteX1690" fmla="*/ 2372351 w 6265104"/>
                  <a:gd name="connsiteY1690" fmla="*/ 772361 h 6338112"/>
                  <a:gd name="connsiteX1691" fmla="*/ 2334043 w 6265104"/>
                  <a:gd name="connsiteY1691" fmla="*/ 781066 h 6338112"/>
                  <a:gd name="connsiteX1692" fmla="*/ 2334043 w 6265104"/>
                  <a:gd name="connsiteY1692" fmla="*/ 738783 h 6338112"/>
                  <a:gd name="connsiteX1693" fmla="*/ 2362465 w 6265104"/>
                  <a:gd name="connsiteY1693" fmla="*/ 720128 h 6338112"/>
                  <a:gd name="connsiteX1694" fmla="*/ 2368643 w 6265104"/>
                  <a:gd name="connsiteY1694" fmla="*/ 718885 h 6338112"/>
                  <a:gd name="connsiteX1695" fmla="*/ 2440319 w 6265104"/>
                  <a:gd name="connsiteY1695" fmla="*/ 661678 h 6338112"/>
                  <a:gd name="connsiteX1696" fmla="*/ 2414367 w 6265104"/>
                  <a:gd name="connsiteY1696" fmla="*/ 628099 h 6338112"/>
                  <a:gd name="connsiteX1697" fmla="*/ 2385945 w 6265104"/>
                  <a:gd name="connsiteY1697" fmla="*/ 605714 h 6338112"/>
                  <a:gd name="connsiteX1698" fmla="*/ 2408189 w 6265104"/>
                  <a:gd name="connsiteY1698" fmla="*/ 558456 h 6338112"/>
                  <a:gd name="connsiteX1699" fmla="*/ 1898394 w 6265104"/>
                  <a:gd name="connsiteY1699" fmla="*/ 426971 h 6338112"/>
                  <a:gd name="connsiteX1700" fmla="*/ 1935459 w 6265104"/>
                  <a:gd name="connsiteY1700" fmla="*/ 437197 h 6338112"/>
                  <a:gd name="connsiteX1701" fmla="*/ 1989031 w 6265104"/>
                  <a:gd name="connsiteY1701" fmla="*/ 434718 h 6338112"/>
                  <a:gd name="connsiteX1702" fmla="*/ 2003981 w 6265104"/>
                  <a:gd name="connsiteY1702" fmla="*/ 428521 h 6338112"/>
                  <a:gd name="connsiteX1703" fmla="*/ 2071259 w 6265104"/>
                  <a:gd name="connsiteY1703" fmla="*/ 458269 h 6338112"/>
                  <a:gd name="connsiteX1704" fmla="*/ 2124831 w 6265104"/>
                  <a:gd name="connsiteY1704" fmla="*/ 455790 h 6338112"/>
                  <a:gd name="connsiteX1705" fmla="*/ 2160963 w 6265104"/>
                  <a:gd name="connsiteY1705" fmla="*/ 450832 h 6338112"/>
                  <a:gd name="connsiteX1706" fmla="*/ 2195847 w 6265104"/>
                  <a:gd name="connsiteY1706" fmla="*/ 466945 h 6338112"/>
                  <a:gd name="connsiteX1707" fmla="*/ 2141029 w 6265104"/>
                  <a:gd name="connsiteY1707" fmla="*/ 495453 h 6338112"/>
                  <a:gd name="connsiteX1708" fmla="*/ 2074997 w 6265104"/>
                  <a:gd name="connsiteY1708" fmla="*/ 492974 h 6338112"/>
                  <a:gd name="connsiteX1709" fmla="*/ 2036375 w 6265104"/>
                  <a:gd name="connsiteY1709" fmla="*/ 484298 h 6338112"/>
                  <a:gd name="connsiteX1710" fmla="*/ 2016441 w 6265104"/>
                  <a:gd name="connsiteY1710" fmla="*/ 471903 h 6338112"/>
                  <a:gd name="connsiteX1711" fmla="*/ 1990277 w 6265104"/>
                  <a:gd name="connsiteY1711" fmla="*/ 455790 h 6338112"/>
                  <a:gd name="connsiteX1712" fmla="*/ 1974081 w 6265104"/>
                  <a:gd name="connsiteY1712" fmla="*/ 481819 h 6338112"/>
                  <a:gd name="connsiteX1713" fmla="*/ 1960377 w 6265104"/>
                  <a:gd name="connsiteY1713" fmla="*/ 492974 h 6338112"/>
                  <a:gd name="connsiteX1714" fmla="*/ 1941689 w 6265104"/>
                  <a:gd name="connsiteY1714" fmla="*/ 484298 h 6338112"/>
                  <a:gd name="connsiteX1715" fmla="*/ 1909295 w 6265104"/>
                  <a:gd name="connsiteY1715" fmla="*/ 473142 h 6338112"/>
                  <a:gd name="connsiteX1716" fmla="*/ 1851985 w 6265104"/>
                  <a:gd name="connsiteY1716" fmla="*/ 519003 h 6338112"/>
                  <a:gd name="connsiteX1717" fmla="*/ 1721169 w 6265104"/>
                  <a:gd name="connsiteY1717" fmla="*/ 569823 h 6338112"/>
                  <a:gd name="connsiteX1718" fmla="*/ 1627727 w 6265104"/>
                  <a:gd name="connsiteY1718" fmla="*/ 538835 h 6338112"/>
                  <a:gd name="connsiteX1719" fmla="*/ 1594089 w 6265104"/>
                  <a:gd name="connsiteY1719" fmla="*/ 573541 h 6338112"/>
                  <a:gd name="connsiteX1720" fmla="*/ 1581631 w 6265104"/>
                  <a:gd name="connsiteY1720" fmla="*/ 584696 h 6338112"/>
                  <a:gd name="connsiteX1721" fmla="*/ 1655137 w 6265104"/>
                  <a:gd name="connsiteY1721" fmla="*/ 522722 h 6338112"/>
                  <a:gd name="connsiteX1722" fmla="*/ 1742349 w 6265104"/>
                  <a:gd name="connsiteY1722" fmla="*/ 495453 h 6338112"/>
                  <a:gd name="connsiteX1723" fmla="*/ 1795921 w 6265104"/>
                  <a:gd name="connsiteY1723" fmla="*/ 448353 h 6338112"/>
                  <a:gd name="connsiteX1724" fmla="*/ 1822085 w 6265104"/>
                  <a:gd name="connsiteY1724" fmla="*/ 448353 h 6338112"/>
                  <a:gd name="connsiteX1725" fmla="*/ 1863199 w 6265104"/>
                  <a:gd name="connsiteY1725" fmla="*/ 444634 h 6338112"/>
                  <a:gd name="connsiteX1726" fmla="*/ 1898394 w 6265104"/>
                  <a:gd name="connsiteY1726" fmla="*/ 426971 h 6338112"/>
                  <a:gd name="connsiteX1727" fmla="*/ 2860767 w 6265104"/>
                  <a:gd name="connsiteY1727" fmla="*/ 383857 h 6338112"/>
                  <a:gd name="connsiteX1728" fmla="*/ 2908957 w 6265104"/>
                  <a:gd name="connsiteY1728" fmla="*/ 426160 h 6338112"/>
                  <a:gd name="connsiteX1729" fmla="*/ 2873449 w 6265104"/>
                  <a:gd name="connsiteY1729" fmla="*/ 447311 h 6338112"/>
                  <a:gd name="connsiteX1730" fmla="*/ 2851891 w 6265104"/>
                  <a:gd name="connsiteY1730" fmla="*/ 400032 h 6338112"/>
                  <a:gd name="connsiteX1731" fmla="*/ 2860767 w 6265104"/>
                  <a:gd name="connsiteY1731" fmla="*/ 383857 h 6338112"/>
                  <a:gd name="connsiteX1732" fmla="*/ 2771345 w 6265104"/>
                  <a:gd name="connsiteY1732" fmla="*/ 382615 h 6338112"/>
                  <a:gd name="connsiteX1733" fmla="*/ 2782585 w 6265104"/>
                  <a:gd name="connsiteY1733" fmla="*/ 392919 h 6338112"/>
                  <a:gd name="connsiteX1734" fmla="*/ 2768847 w 6265104"/>
                  <a:gd name="connsiteY1734" fmla="*/ 408946 h 6338112"/>
                  <a:gd name="connsiteX1735" fmla="*/ 2757607 w 6265104"/>
                  <a:gd name="connsiteY1735" fmla="*/ 396353 h 6338112"/>
                  <a:gd name="connsiteX1736" fmla="*/ 2771345 w 6265104"/>
                  <a:gd name="connsiteY1736" fmla="*/ 382615 h 6338112"/>
                  <a:gd name="connsiteX1737" fmla="*/ 1298933 w 6265104"/>
                  <a:gd name="connsiteY1737" fmla="*/ 371147 h 6338112"/>
                  <a:gd name="connsiteX1738" fmla="*/ 1322113 w 6265104"/>
                  <a:gd name="connsiteY1738" fmla="*/ 379752 h 6338112"/>
                  <a:gd name="connsiteX1739" fmla="*/ 1246463 w 6265104"/>
                  <a:gd name="connsiteY1739" fmla="*/ 398866 h 6338112"/>
                  <a:gd name="connsiteX1740" fmla="*/ 1298933 w 6265104"/>
                  <a:gd name="connsiteY1740" fmla="*/ 371147 h 6338112"/>
                  <a:gd name="connsiteX1741" fmla="*/ 3466238 w 6265104"/>
                  <a:gd name="connsiteY1741" fmla="*/ 122 h 6338112"/>
                  <a:gd name="connsiteX1742" fmla="*/ 3497671 w 6265104"/>
                  <a:gd name="connsiteY1742" fmla="*/ 4966 h 6338112"/>
                  <a:gd name="connsiteX1743" fmla="*/ 3660745 w 6265104"/>
                  <a:gd name="connsiteY1743" fmla="*/ 26220 h 6338112"/>
                  <a:gd name="connsiteX1744" fmla="*/ 3787721 w 6265104"/>
                  <a:gd name="connsiteY1744" fmla="*/ 46223 h 6338112"/>
                  <a:gd name="connsiteX1745" fmla="*/ 3950797 w 6265104"/>
                  <a:gd name="connsiteY1745" fmla="*/ 81229 h 6338112"/>
                  <a:gd name="connsiteX1746" fmla="*/ 4132545 w 6265104"/>
                  <a:gd name="connsiteY1746" fmla="*/ 131237 h 6338112"/>
                  <a:gd name="connsiteX1747" fmla="*/ 4178605 w 6265104"/>
                  <a:gd name="connsiteY1747" fmla="*/ 156241 h 6338112"/>
                  <a:gd name="connsiteX1748" fmla="*/ 4192297 w 6265104"/>
                  <a:gd name="connsiteY1748" fmla="*/ 163743 h 6338112"/>
                  <a:gd name="connsiteX1749" fmla="*/ 4393963 w 6265104"/>
                  <a:gd name="connsiteY1749" fmla="*/ 212500 h 6338112"/>
                  <a:gd name="connsiteX1750" fmla="*/ 4459941 w 6265104"/>
                  <a:gd name="connsiteY1750" fmla="*/ 221253 h 6338112"/>
                  <a:gd name="connsiteX1751" fmla="*/ 4564509 w 6265104"/>
                  <a:gd name="connsiteY1751" fmla="*/ 303766 h 6338112"/>
                  <a:gd name="connsiteX1752" fmla="*/ 4578201 w 6265104"/>
                  <a:gd name="connsiteY1752" fmla="*/ 321269 h 6338112"/>
                  <a:gd name="connsiteX1753" fmla="*/ 4640445 w 6265104"/>
                  <a:gd name="connsiteY1753" fmla="*/ 376278 h 6338112"/>
                  <a:gd name="connsiteX1754" fmla="*/ 4712645 w 6265104"/>
                  <a:gd name="connsiteY1754" fmla="*/ 463792 h 6338112"/>
                  <a:gd name="connsiteX1755" fmla="*/ 4591895 w 6265104"/>
                  <a:gd name="connsiteY1755" fmla="*/ 380028 h 6338112"/>
                  <a:gd name="connsiteX1756" fmla="*/ 4273213 w 6265104"/>
                  <a:gd name="connsiteY1756" fmla="*/ 218751 h 6338112"/>
                  <a:gd name="connsiteX1757" fmla="*/ 4131299 w 6265104"/>
                  <a:gd name="connsiteY1757" fmla="*/ 157491 h 6338112"/>
                  <a:gd name="connsiteX1758" fmla="*/ 4125853 w 6265104"/>
                  <a:gd name="connsiteY1758" fmla="*/ 155849 h 6338112"/>
                  <a:gd name="connsiteX1759" fmla="*/ 4117481 w 6265104"/>
                  <a:gd name="connsiteY1759" fmla="*/ 179673 h 6338112"/>
                  <a:gd name="connsiteX1760" fmla="*/ 4112491 w 6265104"/>
                  <a:gd name="connsiteY1760" fmla="*/ 220683 h 6338112"/>
                  <a:gd name="connsiteX1761" fmla="*/ 4159909 w 6265104"/>
                  <a:gd name="connsiteY1761" fmla="*/ 207013 h 6338112"/>
                  <a:gd name="connsiteX1762" fmla="*/ 4184865 w 6265104"/>
                  <a:gd name="connsiteY1762" fmla="*/ 203284 h 6338112"/>
                  <a:gd name="connsiteX1763" fmla="*/ 4189545 w 6265104"/>
                  <a:gd name="connsiteY1763" fmla="*/ 220839 h 6338112"/>
                  <a:gd name="connsiteX1764" fmla="*/ 4177377 w 6265104"/>
                  <a:gd name="connsiteY1764" fmla="*/ 231868 h 6338112"/>
                  <a:gd name="connsiteX1765" fmla="*/ 4092525 w 6265104"/>
                  <a:gd name="connsiteY1765" fmla="*/ 276606 h 6338112"/>
                  <a:gd name="connsiteX1766" fmla="*/ 4048851 w 6265104"/>
                  <a:gd name="connsiteY1766" fmla="*/ 310160 h 6338112"/>
                  <a:gd name="connsiteX1767" fmla="*/ 4022647 w 6265104"/>
                  <a:gd name="connsiteY1767" fmla="*/ 320102 h 6338112"/>
                  <a:gd name="connsiteX1768" fmla="*/ 3991451 w 6265104"/>
                  <a:gd name="connsiteY1768" fmla="*/ 359870 h 6338112"/>
                  <a:gd name="connsiteX1769" fmla="*/ 3957759 w 6265104"/>
                  <a:gd name="connsiteY1769" fmla="*/ 436919 h 6338112"/>
                  <a:gd name="connsiteX1770" fmla="*/ 3880393 w 6265104"/>
                  <a:gd name="connsiteY1770" fmla="*/ 518940 h 6338112"/>
                  <a:gd name="connsiteX1771" fmla="*/ 3865419 w 6265104"/>
                  <a:gd name="connsiteY1771" fmla="*/ 532610 h 6338112"/>
                  <a:gd name="connsiteX1772" fmla="*/ 3814257 w 6265104"/>
                  <a:gd name="connsiteY1772" fmla="*/ 532610 h 6338112"/>
                  <a:gd name="connsiteX1773" fmla="*/ 3748123 w 6265104"/>
                  <a:gd name="connsiteY1773" fmla="*/ 545037 h 6338112"/>
                  <a:gd name="connsiteX1774" fmla="*/ 3716927 w 6265104"/>
                  <a:gd name="connsiteY1774" fmla="*/ 635757 h 6338112"/>
                  <a:gd name="connsiteX1775" fmla="*/ 3719423 w 6265104"/>
                  <a:gd name="connsiteY1775" fmla="*/ 674282 h 6338112"/>
                  <a:gd name="connsiteX1776" fmla="*/ 3710687 w 6265104"/>
                  <a:gd name="connsiteY1776" fmla="*/ 723991 h 6338112"/>
                  <a:gd name="connsiteX1777" fmla="*/ 3647047 w 6265104"/>
                  <a:gd name="connsiteY1777" fmla="*/ 738904 h 6338112"/>
                  <a:gd name="connsiteX1778" fmla="*/ 3609613 w 6265104"/>
                  <a:gd name="connsiteY1778" fmla="*/ 736418 h 6338112"/>
                  <a:gd name="connsiteX1779" fmla="*/ 3535991 w 6265104"/>
                  <a:gd name="connsiteY1779" fmla="*/ 752574 h 6338112"/>
                  <a:gd name="connsiteX1780" fmla="*/ 3527255 w 6265104"/>
                  <a:gd name="connsiteY1780" fmla="*/ 769972 h 6338112"/>
                  <a:gd name="connsiteX1781" fmla="*/ 3523513 w 6265104"/>
                  <a:gd name="connsiteY1781" fmla="*/ 789856 h 6338112"/>
                  <a:gd name="connsiteX1782" fmla="*/ 3507291 w 6265104"/>
                  <a:gd name="connsiteY1782" fmla="*/ 782400 h 6338112"/>
                  <a:gd name="connsiteX1783" fmla="*/ 3473599 w 6265104"/>
                  <a:gd name="connsiteY1783" fmla="*/ 791099 h 6338112"/>
                  <a:gd name="connsiteX1784" fmla="*/ 3467359 w 6265104"/>
                  <a:gd name="connsiteY1784" fmla="*/ 810982 h 6338112"/>
                  <a:gd name="connsiteX1785" fmla="*/ 3417699 w 6265104"/>
                  <a:gd name="connsiteY1785" fmla="*/ 844886 h 6338112"/>
                  <a:gd name="connsiteX1786" fmla="*/ 3395581 w 6265104"/>
                  <a:gd name="connsiteY1786" fmla="*/ 831089 h 6338112"/>
                  <a:gd name="connsiteX1787" fmla="*/ 3394609 w 6265104"/>
                  <a:gd name="connsiteY1787" fmla="*/ 831970 h 6338112"/>
                  <a:gd name="connsiteX1788" fmla="*/ 3368403 w 6265104"/>
                  <a:gd name="connsiteY1788" fmla="*/ 825756 h 6338112"/>
                  <a:gd name="connsiteX1789" fmla="*/ 3354677 w 6265104"/>
                  <a:gd name="connsiteY1789" fmla="*/ 818298 h 6338112"/>
                  <a:gd name="connsiteX1790" fmla="*/ 3352567 w 6265104"/>
                  <a:gd name="connsiteY1790" fmla="*/ 816009 h 6338112"/>
                  <a:gd name="connsiteX1791" fmla="*/ 3354007 w 6265104"/>
                  <a:gd name="connsiteY1791" fmla="*/ 820766 h 6338112"/>
                  <a:gd name="connsiteX1792" fmla="*/ 3335303 w 6265104"/>
                  <a:gd name="connsiteY1792" fmla="*/ 925344 h 6338112"/>
                  <a:gd name="connsiteX1793" fmla="*/ 3312859 w 6265104"/>
                  <a:gd name="connsiteY1793" fmla="*/ 956468 h 6338112"/>
                  <a:gd name="connsiteX1794" fmla="*/ 3102127 w 6265104"/>
                  <a:gd name="connsiteY1794" fmla="*/ 987593 h 6338112"/>
                  <a:gd name="connsiteX1795" fmla="*/ 2888901 w 6265104"/>
                  <a:gd name="connsiteY1795" fmla="*/ 922854 h 6338112"/>
                  <a:gd name="connsiteX1796" fmla="*/ 2774183 w 6265104"/>
                  <a:gd name="connsiteY1796" fmla="*/ 929079 h 6338112"/>
                  <a:gd name="connsiteX1797" fmla="*/ 2759219 w 6265104"/>
                  <a:gd name="connsiteY1797" fmla="*/ 934059 h 6338112"/>
                  <a:gd name="connsiteX1798" fmla="*/ 2721811 w 6265104"/>
                  <a:gd name="connsiteY1798" fmla="*/ 1036147 h 6338112"/>
                  <a:gd name="connsiteX1799" fmla="*/ 2733033 w 6265104"/>
                  <a:gd name="connsiteY1799" fmla="*/ 1117070 h 6338112"/>
                  <a:gd name="connsiteX1800" fmla="*/ 2739269 w 6265104"/>
                  <a:gd name="connsiteY1800" fmla="*/ 1144460 h 6338112"/>
                  <a:gd name="connsiteX1801" fmla="*/ 2743009 w 6265104"/>
                  <a:gd name="connsiteY1801" fmla="*/ 1236588 h 6338112"/>
                  <a:gd name="connsiteX1802" fmla="*/ 2637019 w 6265104"/>
                  <a:gd name="connsiteY1802" fmla="*/ 1346146 h 6338112"/>
                  <a:gd name="connsiteX1803" fmla="*/ 2605847 w 6265104"/>
                  <a:gd name="connsiteY1803" fmla="*/ 1371046 h 6338112"/>
                  <a:gd name="connsiteX1804" fmla="*/ 2580907 w 6265104"/>
                  <a:gd name="connsiteY1804" fmla="*/ 1389721 h 6338112"/>
                  <a:gd name="connsiteX1805" fmla="*/ 2600859 w 6265104"/>
                  <a:gd name="connsiteY1805" fmla="*/ 1389721 h 6338112"/>
                  <a:gd name="connsiteX1806" fmla="*/ 2630785 w 6265104"/>
                  <a:gd name="connsiteY1806" fmla="*/ 1415865 h 6338112"/>
                  <a:gd name="connsiteX1807" fmla="*/ 2651983 w 6265104"/>
                  <a:gd name="connsiteY1807" fmla="*/ 1509239 h 6338112"/>
                  <a:gd name="connsiteX1808" fmla="*/ 2685651 w 6265104"/>
                  <a:gd name="connsiteY1808" fmla="*/ 1519198 h 6338112"/>
                  <a:gd name="connsiteX1809" fmla="*/ 2731787 w 6265104"/>
                  <a:gd name="connsiteY1809" fmla="*/ 1516709 h 6338112"/>
                  <a:gd name="connsiteX1810" fmla="*/ 2760467 w 6265104"/>
                  <a:gd name="connsiteY1810" fmla="*/ 1514219 h 6338112"/>
                  <a:gd name="connsiteX1811" fmla="*/ 2810343 w 6265104"/>
                  <a:gd name="connsiteY1811" fmla="*/ 1412130 h 6338112"/>
                  <a:gd name="connsiteX1812" fmla="*/ 2870197 w 6265104"/>
                  <a:gd name="connsiteY1812" fmla="*/ 1297592 h 6338112"/>
                  <a:gd name="connsiteX1813" fmla="*/ 2890147 w 6265104"/>
                  <a:gd name="connsiteY1813" fmla="*/ 1263978 h 6338112"/>
                  <a:gd name="connsiteX1814" fmla="*/ 2925061 w 6265104"/>
                  <a:gd name="connsiteY1814" fmla="*/ 1210444 h 6338112"/>
                  <a:gd name="connsiteX1815" fmla="*/ 3027311 w 6265104"/>
                  <a:gd name="connsiteY1815" fmla="*/ 1240323 h 6338112"/>
                  <a:gd name="connsiteX1816" fmla="*/ 3130807 w 6265104"/>
                  <a:gd name="connsiteY1816" fmla="*/ 1286388 h 6338112"/>
                  <a:gd name="connsiteX1817" fmla="*/ 3138287 w 6265104"/>
                  <a:gd name="connsiteY1817" fmla="*/ 1298837 h 6338112"/>
                  <a:gd name="connsiteX1818" fmla="*/ 3156991 w 6265104"/>
                  <a:gd name="connsiteY1818" fmla="*/ 1348636 h 6338112"/>
                  <a:gd name="connsiteX1819" fmla="*/ 3159485 w 6265104"/>
                  <a:gd name="connsiteY1819" fmla="*/ 1372291 h 6338112"/>
                  <a:gd name="connsiteX1820" fmla="*/ 3133301 w 6265104"/>
                  <a:gd name="connsiteY1820" fmla="*/ 1377271 h 6338112"/>
                  <a:gd name="connsiteX1821" fmla="*/ 3085917 w 6265104"/>
                  <a:gd name="connsiteY1821" fmla="*/ 1397191 h 6338112"/>
                  <a:gd name="connsiteX1822" fmla="*/ 3088411 w 6265104"/>
                  <a:gd name="connsiteY1822" fmla="*/ 1430805 h 6338112"/>
                  <a:gd name="connsiteX1823" fmla="*/ 3089657 w 6265104"/>
                  <a:gd name="connsiteY1823" fmla="*/ 1453215 h 6338112"/>
                  <a:gd name="connsiteX1824" fmla="*/ 3072201 w 6265104"/>
                  <a:gd name="connsiteY1824" fmla="*/ 1520443 h 6338112"/>
                  <a:gd name="connsiteX1825" fmla="*/ 3079681 w 6265104"/>
                  <a:gd name="connsiteY1825" fmla="*/ 1534138 h 6338112"/>
                  <a:gd name="connsiteX1826" fmla="*/ 3183177 w 6265104"/>
                  <a:gd name="connsiteY1826" fmla="*/ 1547833 h 6338112"/>
                  <a:gd name="connsiteX1827" fmla="*/ 3226821 w 6265104"/>
                  <a:gd name="connsiteY1827" fmla="*/ 1561528 h 6338112"/>
                  <a:gd name="connsiteX1828" fmla="*/ 3280439 w 6265104"/>
                  <a:gd name="connsiteY1828" fmla="*/ 1613817 h 6338112"/>
                  <a:gd name="connsiteX1829" fmla="*/ 3330315 w 6265104"/>
                  <a:gd name="connsiteY1829" fmla="*/ 1596387 h 6338112"/>
                  <a:gd name="connsiteX1830" fmla="*/ 3334057 w 6265104"/>
                  <a:gd name="connsiteY1830" fmla="*/ 1622532 h 6338112"/>
                  <a:gd name="connsiteX1831" fmla="*/ 3358995 w 6265104"/>
                  <a:gd name="connsiteY1831" fmla="*/ 1652411 h 6338112"/>
                  <a:gd name="connsiteX1832" fmla="*/ 3383935 w 6265104"/>
                  <a:gd name="connsiteY1832" fmla="*/ 1679801 h 6338112"/>
                  <a:gd name="connsiteX1833" fmla="*/ 3398897 w 6265104"/>
                  <a:gd name="connsiteY1833" fmla="*/ 1683536 h 6338112"/>
                  <a:gd name="connsiteX1834" fmla="*/ 3403885 w 6265104"/>
                  <a:gd name="connsiteY1834" fmla="*/ 1633736 h 6338112"/>
                  <a:gd name="connsiteX1835" fmla="*/ 3397651 w 6265104"/>
                  <a:gd name="connsiteY1835" fmla="*/ 1608837 h 6338112"/>
                  <a:gd name="connsiteX1836" fmla="*/ 3428823 w 6265104"/>
                  <a:gd name="connsiteY1836" fmla="*/ 1580202 h 6338112"/>
                  <a:gd name="connsiteX1837" fmla="*/ 3453763 w 6265104"/>
                  <a:gd name="connsiteY1837" fmla="*/ 1601367 h 6338112"/>
                  <a:gd name="connsiteX1838" fmla="*/ 3528579 w 6265104"/>
                  <a:gd name="connsiteY1838" fmla="*/ 1621287 h 6338112"/>
                  <a:gd name="connsiteX1839" fmla="*/ 3549777 w 6265104"/>
                  <a:gd name="connsiteY1839" fmla="*/ 1606347 h 6338112"/>
                  <a:gd name="connsiteX1840" fmla="*/ 3572221 w 6265104"/>
                  <a:gd name="connsiteY1840" fmla="*/ 1622532 h 6338112"/>
                  <a:gd name="connsiteX1841" fmla="*/ 3583443 w 6265104"/>
                  <a:gd name="connsiteY1841" fmla="*/ 1688516 h 6338112"/>
                  <a:gd name="connsiteX1842" fmla="*/ 3649531 w 6265104"/>
                  <a:gd name="connsiteY1842" fmla="*/ 1673576 h 6338112"/>
                  <a:gd name="connsiteX1843" fmla="*/ 3703149 w 6265104"/>
                  <a:gd name="connsiteY1843" fmla="*/ 1677311 h 6338112"/>
                  <a:gd name="connsiteX1844" fmla="*/ 3740557 w 6265104"/>
                  <a:gd name="connsiteY1844" fmla="*/ 1672331 h 6338112"/>
                  <a:gd name="connsiteX1845" fmla="*/ 3738063 w 6265104"/>
                  <a:gd name="connsiteY1845" fmla="*/ 1634981 h 6338112"/>
                  <a:gd name="connsiteX1846" fmla="*/ 3729335 w 6265104"/>
                  <a:gd name="connsiteY1846" fmla="*/ 1621287 h 6338112"/>
                  <a:gd name="connsiteX1847" fmla="*/ 3733077 w 6265104"/>
                  <a:gd name="connsiteY1847" fmla="*/ 1597632 h 6338112"/>
                  <a:gd name="connsiteX1848" fmla="*/ 3756767 w 6265104"/>
                  <a:gd name="connsiteY1848" fmla="*/ 1602612 h 6338112"/>
                  <a:gd name="connsiteX1849" fmla="*/ 3815373 w 6265104"/>
                  <a:gd name="connsiteY1849" fmla="*/ 1595142 h 6338112"/>
                  <a:gd name="connsiteX1850" fmla="*/ 3840313 w 6265104"/>
                  <a:gd name="connsiteY1850" fmla="*/ 1591407 h 6338112"/>
                  <a:gd name="connsiteX1851" fmla="*/ 3862757 w 6265104"/>
                  <a:gd name="connsiteY1851" fmla="*/ 1597632 h 6338112"/>
                  <a:gd name="connsiteX1852" fmla="*/ 3890191 w 6265104"/>
                  <a:gd name="connsiteY1852" fmla="*/ 1567753 h 6338112"/>
                  <a:gd name="connsiteX1853" fmla="*/ 3905153 w 6265104"/>
                  <a:gd name="connsiteY1853" fmla="*/ 1530403 h 6338112"/>
                  <a:gd name="connsiteX1854" fmla="*/ 3915129 w 6265104"/>
                  <a:gd name="connsiteY1854" fmla="*/ 1488074 h 6338112"/>
                  <a:gd name="connsiteX1855" fmla="*/ 3927599 w 6265104"/>
                  <a:gd name="connsiteY1855" fmla="*/ 1458195 h 6338112"/>
                  <a:gd name="connsiteX1856" fmla="*/ 3969995 w 6265104"/>
                  <a:gd name="connsiteY1856" fmla="*/ 1429560 h 6338112"/>
                  <a:gd name="connsiteX1857" fmla="*/ 3974981 w 6265104"/>
                  <a:gd name="connsiteY1857" fmla="*/ 1461929 h 6338112"/>
                  <a:gd name="connsiteX1858" fmla="*/ 3967501 w 6265104"/>
                  <a:gd name="connsiteY1858" fmla="*/ 1520443 h 6338112"/>
                  <a:gd name="connsiteX1859" fmla="*/ 3961265 w 6265104"/>
                  <a:gd name="connsiteY1859" fmla="*/ 1559038 h 6338112"/>
                  <a:gd name="connsiteX1860" fmla="*/ 3998673 w 6265104"/>
                  <a:gd name="connsiteY1860" fmla="*/ 1560283 h 6338112"/>
                  <a:gd name="connsiteX1861" fmla="*/ 4043563 w 6265104"/>
                  <a:gd name="connsiteY1861" fmla="*/ 1544098 h 6338112"/>
                  <a:gd name="connsiteX1862" fmla="*/ 4044811 w 6265104"/>
                  <a:gd name="connsiteY1862" fmla="*/ 1556548 h 6338112"/>
                  <a:gd name="connsiteX1863" fmla="*/ 4063515 w 6265104"/>
                  <a:gd name="connsiteY1863" fmla="*/ 1615062 h 6338112"/>
                  <a:gd name="connsiteX1864" fmla="*/ 4087207 w 6265104"/>
                  <a:gd name="connsiteY1864" fmla="*/ 1642451 h 6338112"/>
                  <a:gd name="connsiteX1865" fmla="*/ 4034835 w 6265104"/>
                  <a:gd name="connsiteY1865" fmla="*/ 1678556 h 6338112"/>
                  <a:gd name="connsiteX1866" fmla="*/ 3999921 w 6265104"/>
                  <a:gd name="connsiteY1866" fmla="*/ 1674821 h 6338112"/>
                  <a:gd name="connsiteX1867" fmla="*/ 4004909 w 6265104"/>
                  <a:gd name="connsiteY1867" fmla="*/ 1715905 h 6338112"/>
                  <a:gd name="connsiteX1868" fmla="*/ 4007403 w 6265104"/>
                  <a:gd name="connsiteY1868" fmla="*/ 1806788 h 6338112"/>
                  <a:gd name="connsiteX1869" fmla="*/ 4056033 w 6265104"/>
                  <a:gd name="connsiteY1869" fmla="*/ 1877752 h 6338112"/>
                  <a:gd name="connsiteX1870" fmla="*/ 4089699 w 6265104"/>
                  <a:gd name="connsiteY1870" fmla="*/ 1877752 h 6338112"/>
                  <a:gd name="connsiteX1871" fmla="*/ 4090479 w 6265104"/>
                  <a:gd name="connsiteY1871" fmla="*/ 1891292 h 6338112"/>
                  <a:gd name="connsiteX1872" fmla="*/ 4080971 w 6265104"/>
                  <a:gd name="connsiteY1872" fmla="*/ 1900162 h 6338112"/>
                  <a:gd name="connsiteX1873" fmla="*/ 3940067 w 6265104"/>
                  <a:gd name="connsiteY1873" fmla="*/ 1931286 h 6338112"/>
                  <a:gd name="connsiteX1874" fmla="*/ 3867745 w 6265104"/>
                  <a:gd name="connsiteY1874" fmla="*/ 1918837 h 6338112"/>
                  <a:gd name="connsiteX1875" fmla="*/ 3837819 w 6265104"/>
                  <a:gd name="connsiteY1875" fmla="*/ 1933776 h 6338112"/>
                  <a:gd name="connsiteX1876" fmla="*/ 3781707 w 6265104"/>
                  <a:gd name="connsiteY1876" fmla="*/ 1942491 h 6338112"/>
                  <a:gd name="connsiteX1877" fmla="*/ 3740557 w 6265104"/>
                  <a:gd name="connsiteY1877" fmla="*/ 1931286 h 6338112"/>
                  <a:gd name="connsiteX1878" fmla="*/ 3592173 w 6265104"/>
                  <a:gd name="connsiteY1878" fmla="*/ 1827953 h 6338112"/>
                  <a:gd name="connsiteX1879" fmla="*/ 3464985 w 6265104"/>
                  <a:gd name="connsiteY1879" fmla="*/ 1749519 h 6338112"/>
                  <a:gd name="connsiteX1880" fmla="*/ 3428823 w 6265104"/>
                  <a:gd name="connsiteY1880" fmla="*/ 1768194 h 6338112"/>
                  <a:gd name="connsiteX1881" fmla="*/ 3387675 w 6265104"/>
                  <a:gd name="connsiteY1881" fmla="*/ 1795584 h 6338112"/>
                  <a:gd name="connsiteX1882" fmla="*/ 3336551 w 6265104"/>
                  <a:gd name="connsiteY1882" fmla="*/ 1734580 h 6338112"/>
                  <a:gd name="connsiteX1883" fmla="*/ 3290413 w 6265104"/>
                  <a:gd name="connsiteY1883" fmla="*/ 1648676 h 6338112"/>
                  <a:gd name="connsiteX1884" fmla="*/ 3088411 w 6265104"/>
                  <a:gd name="connsiteY1884" fmla="*/ 1571488 h 6338112"/>
                  <a:gd name="connsiteX1885" fmla="*/ 3009853 w 6265104"/>
                  <a:gd name="connsiteY1885" fmla="*/ 1526668 h 6338112"/>
                  <a:gd name="connsiteX1886" fmla="*/ 2948753 w 6265104"/>
                  <a:gd name="connsiteY1886" fmla="*/ 1500524 h 6338112"/>
                  <a:gd name="connsiteX1887" fmla="*/ 2891395 w 6265104"/>
                  <a:gd name="connsiteY1887" fmla="*/ 1488074 h 6338112"/>
                  <a:gd name="connsiteX1888" fmla="*/ 2821567 w 6265104"/>
                  <a:gd name="connsiteY1888" fmla="*/ 1505504 h 6338112"/>
                  <a:gd name="connsiteX1889" fmla="*/ 2734281 w 6265104"/>
                  <a:gd name="connsiteY1889" fmla="*/ 1602612 h 6338112"/>
                  <a:gd name="connsiteX1890" fmla="*/ 2689391 w 6265104"/>
                  <a:gd name="connsiteY1890" fmla="*/ 1602612 h 6338112"/>
                  <a:gd name="connsiteX1891" fmla="*/ 2555969 w 6265104"/>
                  <a:gd name="connsiteY1891" fmla="*/ 1544098 h 6338112"/>
                  <a:gd name="connsiteX1892" fmla="*/ 2491129 w 6265104"/>
                  <a:gd name="connsiteY1892" fmla="*/ 1509239 h 6338112"/>
                  <a:gd name="connsiteX1893" fmla="*/ 2458707 w 6265104"/>
                  <a:gd name="connsiteY1893" fmla="*/ 1450725 h 6338112"/>
                  <a:gd name="connsiteX1894" fmla="*/ 2408831 w 6265104"/>
                  <a:gd name="connsiteY1894" fmla="*/ 1393456 h 6338112"/>
                  <a:gd name="connsiteX1895" fmla="*/ 2371423 w 6265104"/>
                  <a:gd name="connsiteY1895" fmla="*/ 1301327 h 6338112"/>
                  <a:gd name="connsiteX1896" fmla="*/ 2358953 w 6265104"/>
                  <a:gd name="connsiteY1896" fmla="*/ 1262733 h 6338112"/>
                  <a:gd name="connsiteX1897" fmla="*/ 2351471 w 6265104"/>
                  <a:gd name="connsiteY1897" fmla="*/ 1252773 h 6338112"/>
                  <a:gd name="connsiteX1898" fmla="*/ 2304087 w 6265104"/>
                  <a:gd name="connsiteY1898" fmla="*/ 1222894 h 6338112"/>
                  <a:gd name="connsiteX1899" fmla="*/ 2275409 w 6265104"/>
                  <a:gd name="connsiteY1899" fmla="*/ 1262733 h 6338112"/>
                  <a:gd name="connsiteX1900" fmla="*/ 2262939 w 6265104"/>
                  <a:gd name="connsiteY1900" fmla="*/ 1288877 h 6338112"/>
                  <a:gd name="connsiteX1901" fmla="*/ 2146973 w 6265104"/>
                  <a:gd name="connsiteY1901" fmla="*/ 1409640 h 6338112"/>
                  <a:gd name="connsiteX1902" fmla="*/ 2023527 w 6265104"/>
                  <a:gd name="connsiteY1902" fmla="*/ 1488074 h 6338112"/>
                  <a:gd name="connsiteX1903" fmla="*/ 1979885 w 6265104"/>
                  <a:gd name="connsiteY1903" fmla="*/ 1539118 h 6338112"/>
                  <a:gd name="connsiteX1904" fmla="*/ 1947465 w 6265104"/>
                  <a:gd name="connsiteY1904" fmla="*/ 1611327 h 6338112"/>
                  <a:gd name="connsiteX1905" fmla="*/ 1913797 w 6265104"/>
                  <a:gd name="connsiteY1905" fmla="*/ 1647431 h 6338112"/>
                  <a:gd name="connsiteX1906" fmla="*/ 1883871 w 6265104"/>
                  <a:gd name="connsiteY1906" fmla="*/ 1688516 h 6338112"/>
                  <a:gd name="connsiteX1907" fmla="*/ 1917537 w 6265104"/>
                  <a:gd name="connsiteY1907" fmla="*/ 1734580 h 6338112"/>
                  <a:gd name="connsiteX1908" fmla="*/ 1983625 w 6265104"/>
                  <a:gd name="connsiteY1908" fmla="*/ 1784379 h 6338112"/>
                  <a:gd name="connsiteX1909" fmla="*/ 1979885 w 6265104"/>
                  <a:gd name="connsiteY1909" fmla="*/ 1829198 h 6338112"/>
                  <a:gd name="connsiteX1910" fmla="*/ 1902575 w 6265104"/>
                  <a:gd name="connsiteY1910" fmla="*/ 1857833 h 6338112"/>
                  <a:gd name="connsiteX1911" fmla="*/ 1845215 w 6265104"/>
                  <a:gd name="connsiteY1911" fmla="*/ 1865302 h 6338112"/>
                  <a:gd name="connsiteX1912" fmla="*/ 1822771 w 6265104"/>
                  <a:gd name="connsiteY1912" fmla="*/ 1867792 h 6338112"/>
                  <a:gd name="connsiteX1913" fmla="*/ 1790351 w 6265104"/>
                  <a:gd name="connsiteY1913" fmla="*/ 1908877 h 6338112"/>
                  <a:gd name="connsiteX1914" fmla="*/ 1757929 w 6265104"/>
                  <a:gd name="connsiteY1914" fmla="*/ 1983575 h 6338112"/>
                  <a:gd name="connsiteX1915" fmla="*/ 1668151 w 6265104"/>
                  <a:gd name="connsiteY1915" fmla="*/ 1992290 h 6338112"/>
                  <a:gd name="connsiteX1916" fmla="*/ 1562161 w 6265104"/>
                  <a:gd name="connsiteY1916" fmla="*/ 1940001 h 6338112"/>
                  <a:gd name="connsiteX1917" fmla="*/ 1535975 w 6265104"/>
                  <a:gd name="connsiteY1917" fmla="*/ 1947471 h 6338112"/>
                  <a:gd name="connsiteX1918" fmla="*/ 1534729 w 6265104"/>
                  <a:gd name="connsiteY1918" fmla="*/ 1962411 h 6338112"/>
                  <a:gd name="connsiteX1919" fmla="*/ 1558421 w 6265104"/>
                  <a:gd name="connsiteY1919" fmla="*/ 1968636 h 6338112"/>
                  <a:gd name="connsiteX1920" fmla="*/ 1623261 w 6265104"/>
                  <a:gd name="connsiteY1920" fmla="*/ 1988555 h 6338112"/>
                  <a:gd name="connsiteX1921" fmla="*/ 1665657 w 6265104"/>
                  <a:gd name="connsiteY1921" fmla="*/ 2002250 h 6338112"/>
                  <a:gd name="connsiteX1922" fmla="*/ 1699323 w 6265104"/>
                  <a:gd name="connsiteY1922" fmla="*/ 2063254 h 6338112"/>
                  <a:gd name="connsiteX1923" fmla="*/ 1635731 w 6265104"/>
                  <a:gd name="connsiteY1923" fmla="*/ 2106828 h 6338112"/>
                  <a:gd name="connsiteX1924" fmla="*/ 1585853 w 6265104"/>
                  <a:gd name="connsiteY1924" fmla="*/ 2145423 h 6338112"/>
                  <a:gd name="connsiteX1925" fmla="*/ 1605803 w 6265104"/>
                  <a:gd name="connsiteY1925" fmla="*/ 2188997 h 6338112"/>
                  <a:gd name="connsiteX1926" fmla="*/ 1645705 w 6265104"/>
                  <a:gd name="connsiteY1926" fmla="*/ 2241286 h 6338112"/>
                  <a:gd name="connsiteX1927" fmla="*/ 1700571 w 6265104"/>
                  <a:gd name="connsiteY1927" fmla="*/ 2246266 h 6338112"/>
                  <a:gd name="connsiteX1928" fmla="*/ 1747955 w 6265104"/>
                  <a:gd name="connsiteY1928" fmla="*/ 2233816 h 6338112"/>
                  <a:gd name="connsiteX1929" fmla="*/ 1764165 w 6265104"/>
                  <a:gd name="connsiteY1929" fmla="*/ 2267430 h 6338112"/>
                  <a:gd name="connsiteX1930" fmla="*/ 1648199 w 6265104"/>
                  <a:gd name="connsiteY1930" fmla="*/ 2304780 h 6338112"/>
                  <a:gd name="connsiteX1931" fmla="*/ 1634483 w 6265104"/>
                  <a:gd name="connsiteY1931" fmla="*/ 2299800 h 6338112"/>
                  <a:gd name="connsiteX1932" fmla="*/ 1633237 w 6265104"/>
                  <a:gd name="connsiteY1932" fmla="*/ 2303535 h 6338112"/>
                  <a:gd name="connsiteX1933" fmla="*/ 1650693 w 6265104"/>
                  <a:gd name="connsiteY1933" fmla="*/ 2352089 h 6338112"/>
                  <a:gd name="connsiteX1934" fmla="*/ 1595829 w 6265104"/>
                  <a:gd name="connsiteY1934" fmla="*/ 2398153 h 6338112"/>
                  <a:gd name="connsiteX1935" fmla="*/ 1572137 w 6265104"/>
                  <a:gd name="connsiteY1935" fmla="*/ 2423053 h 6338112"/>
                  <a:gd name="connsiteX1936" fmla="*/ 1550939 w 6265104"/>
                  <a:gd name="connsiteY1936" fmla="*/ 2441727 h 6338112"/>
                  <a:gd name="connsiteX1937" fmla="*/ 1539715 w 6265104"/>
                  <a:gd name="connsiteY1937" fmla="*/ 2455422 h 6338112"/>
                  <a:gd name="connsiteX1938" fmla="*/ 1557173 w 6265104"/>
                  <a:gd name="connsiteY1938" fmla="*/ 2467872 h 6338112"/>
                  <a:gd name="connsiteX1939" fmla="*/ 1622013 w 6265104"/>
                  <a:gd name="connsiteY1939" fmla="*/ 2495262 h 6338112"/>
                  <a:gd name="connsiteX1940" fmla="*/ 1666903 w 6265104"/>
                  <a:gd name="connsiteY1940" fmla="*/ 2498996 h 6338112"/>
                  <a:gd name="connsiteX1941" fmla="*/ 1704311 w 6265104"/>
                  <a:gd name="connsiteY1941" fmla="*/ 2511446 h 6338112"/>
                  <a:gd name="connsiteX1942" fmla="*/ 1681867 w 6265104"/>
                  <a:gd name="connsiteY1942" fmla="*/ 2542571 h 6338112"/>
                  <a:gd name="connsiteX1943" fmla="*/ 1659421 w 6265104"/>
                  <a:gd name="connsiteY1943" fmla="*/ 2579920 h 6338112"/>
                  <a:gd name="connsiteX1944" fmla="*/ 1640717 w 6265104"/>
                  <a:gd name="connsiteY1944" fmla="*/ 2685743 h 6338112"/>
                  <a:gd name="connsiteX1945" fmla="*/ 1646953 w 6265104"/>
                  <a:gd name="connsiteY1945" fmla="*/ 2711888 h 6338112"/>
                  <a:gd name="connsiteX1946" fmla="*/ 1668151 w 6265104"/>
                  <a:gd name="connsiteY1946" fmla="*/ 2744257 h 6338112"/>
                  <a:gd name="connsiteX1947" fmla="*/ 1562161 w 6265104"/>
                  <a:gd name="connsiteY1947" fmla="*/ 2635944 h 6338112"/>
                  <a:gd name="connsiteX1948" fmla="*/ 1554679 w 6265104"/>
                  <a:gd name="connsiteY1948" fmla="*/ 2614779 h 6338112"/>
                  <a:gd name="connsiteX1949" fmla="*/ 1528493 w 6265104"/>
                  <a:gd name="connsiteY1949" fmla="*/ 2546306 h 6338112"/>
                  <a:gd name="connsiteX1950" fmla="*/ 1514777 w 6265104"/>
                  <a:gd name="connsiteY1950" fmla="*/ 2465382 h 6338112"/>
                  <a:gd name="connsiteX1951" fmla="*/ 1547197 w 6265104"/>
                  <a:gd name="connsiteY1951" fmla="*/ 2384458 h 6338112"/>
                  <a:gd name="connsiteX1952" fmla="*/ 1569643 w 6265104"/>
                  <a:gd name="connsiteY1952" fmla="*/ 2292330 h 6338112"/>
                  <a:gd name="connsiteX1953" fmla="*/ 1552185 w 6265104"/>
                  <a:gd name="connsiteY1953" fmla="*/ 2192732 h 6338112"/>
                  <a:gd name="connsiteX1954" fmla="*/ 1548445 w 6265104"/>
                  <a:gd name="connsiteY1954" fmla="*/ 2175302 h 6338112"/>
                  <a:gd name="connsiteX1955" fmla="*/ 1533481 w 6265104"/>
                  <a:gd name="connsiteY1955" fmla="*/ 2186507 h 6338112"/>
                  <a:gd name="connsiteX1956" fmla="*/ 1497321 w 6265104"/>
                  <a:gd name="connsiteY1956" fmla="*/ 2298555 h 6338112"/>
                  <a:gd name="connsiteX1957" fmla="*/ 1512283 w 6265104"/>
                  <a:gd name="connsiteY1957" fmla="*/ 2324699 h 6338112"/>
                  <a:gd name="connsiteX1958" fmla="*/ 1513531 w 6265104"/>
                  <a:gd name="connsiteY1958" fmla="*/ 2353334 h 6338112"/>
                  <a:gd name="connsiteX1959" fmla="*/ 1487345 w 6265104"/>
                  <a:gd name="connsiteY1959" fmla="*/ 2349599 h 6338112"/>
                  <a:gd name="connsiteX1960" fmla="*/ 1462405 w 6265104"/>
                  <a:gd name="connsiteY1960" fmla="*/ 2303535 h 6338112"/>
                  <a:gd name="connsiteX1961" fmla="*/ 1429985 w 6265104"/>
                  <a:gd name="connsiteY1961" fmla="*/ 2258716 h 6338112"/>
                  <a:gd name="connsiteX1962" fmla="*/ 1422503 w 6265104"/>
                  <a:gd name="connsiteY1962" fmla="*/ 2232571 h 6338112"/>
                  <a:gd name="connsiteX1963" fmla="*/ 1499815 w 6265104"/>
                  <a:gd name="connsiteY1963" fmla="*/ 2181527 h 6338112"/>
                  <a:gd name="connsiteX1964" fmla="*/ 1517271 w 6265104"/>
                  <a:gd name="connsiteY1964" fmla="*/ 2162852 h 6338112"/>
                  <a:gd name="connsiteX1965" fmla="*/ 1529741 w 6265104"/>
                  <a:gd name="connsiteY1965" fmla="*/ 2118033 h 6338112"/>
                  <a:gd name="connsiteX1966" fmla="*/ 1537223 w 6265104"/>
                  <a:gd name="connsiteY1966" fmla="*/ 2090644 h 6338112"/>
                  <a:gd name="connsiteX1967" fmla="*/ 1506049 w 6265104"/>
                  <a:gd name="connsiteY1967" fmla="*/ 2081929 h 6338112"/>
                  <a:gd name="connsiteX1968" fmla="*/ 1432479 w 6265104"/>
                  <a:gd name="connsiteY1968" fmla="*/ 2040844 h 6338112"/>
                  <a:gd name="connsiteX1969" fmla="*/ 1441209 w 6265104"/>
                  <a:gd name="connsiteY1969" fmla="*/ 2020925 h 6338112"/>
                  <a:gd name="connsiteX1970" fmla="*/ 1429985 w 6265104"/>
                  <a:gd name="connsiteY1970" fmla="*/ 1926306 h 6338112"/>
                  <a:gd name="connsiteX1971" fmla="*/ 1417517 w 6265104"/>
                  <a:gd name="connsiteY1971" fmla="*/ 1902652 h 6338112"/>
                  <a:gd name="connsiteX1972" fmla="*/ 1442455 w 6265104"/>
                  <a:gd name="connsiteY1972" fmla="*/ 1895182 h 6338112"/>
                  <a:gd name="connsiteX1973" fmla="*/ 1497321 w 6265104"/>
                  <a:gd name="connsiteY1973" fmla="*/ 1911367 h 6338112"/>
                  <a:gd name="connsiteX1974" fmla="*/ 1528493 w 6265104"/>
                  <a:gd name="connsiteY1974" fmla="*/ 1898917 h 6338112"/>
                  <a:gd name="connsiteX1975" fmla="*/ 1549691 w 6265104"/>
                  <a:gd name="connsiteY1975" fmla="*/ 1860323 h 6338112"/>
                  <a:gd name="connsiteX1976" fmla="*/ 1630743 w 6265104"/>
                  <a:gd name="connsiteY1976" fmla="*/ 1874017 h 6338112"/>
                  <a:gd name="connsiteX1977" fmla="*/ 1668151 w 6265104"/>
                  <a:gd name="connsiteY1977" fmla="*/ 1867792 h 6338112"/>
                  <a:gd name="connsiteX1978" fmla="*/ 1678125 w 6265104"/>
                  <a:gd name="connsiteY1978" fmla="*/ 1851608 h 6338112"/>
                  <a:gd name="connsiteX1979" fmla="*/ 1690595 w 6265104"/>
                  <a:gd name="connsiteY1979" fmla="*/ 1829198 h 6338112"/>
                  <a:gd name="connsiteX1980" fmla="*/ 1656927 w 6265104"/>
                  <a:gd name="connsiteY1980" fmla="*/ 1822973 h 6338112"/>
                  <a:gd name="connsiteX1981" fmla="*/ 1604557 w 6265104"/>
                  <a:gd name="connsiteY1981" fmla="*/ 1796829 h 6338112"/>
                  <a:gd name="connsiteX1982" fmla="*/ 1612039 w 6265104"/>
                  <a:gd name="connsiteY1982" fmla="*/ 1775664 h 6338112"/>
                  <a:gd name="connsiteX1983" fmla="*/ 1629495 w 6265104"/>
                  <a:gd name="connsiteY1983" fmla="*/ 1783134 h 6338112"/>
                  <a:gd name="connsiteX1984" fmla="*/ 1669397 w 6265104"/>
                  <a:gd name="connsiteY1984" fmla="*/ 1783134 h 6338112"/>
                  <a:gd name="connsiteX1985" fmla="*/ 1719275 w 6265104"/>
                  <a:gd name="connsiteY1985" fmla="*/ 1758234 h 6338112"/>
                  <a:gd name="connsiteX1986" fmla="*/ 1736731 w 6265104"/>
                  <a:gd name="connsiteY1986" fmla="*/ 1753254 h 6338112"/>
                  <a:gd name="connsiteX1987" fmla="*/ 1747955 w 6265104"/>
                  <a:gd name="connsiteY1987" fmla="*/ 1732090 h 6338112"/>
                  <a:gd name="connsiteX1988" fmla="*/ 1725509 w 6265104"/>
                  <a:gd name="connsiteY1988" fmla="*/ 1732090 h 6338112"/>
                  <a:gd name="connsiteX1989" fmla="*/ 1701817 w 6265104"/>
                  <a:gd name="connsiteY1989" fmla="*/ 1738315 h 6338112"/>
                  <a:gd name="connsiteX1990" fmla="*/ 1684361 w 6265104"/>
                  <a:gd name="connsiteY1990" fmla="*/ 1704700 h 6338112"/>
                  <a:gd name="connsiteX1991" fmla="*/ 1706805 w 6265104"/>
                  <a:gd name="connsiteY1991" fmla="*/ 1692250 h 6338112"/>
                  <a:gd name="connsiteX1992" fmla="*/ 1752943 w 6265104"/>
                  <a:gd name="connsiteY1992" fmla="*/ 1687271 h 6338112"/>
                  <a:gd name="connsiteX1993" fmla="*/ 1789103 w 6265104"/>
                  <a:gd name="connsiteY1993" fmla="*/ 1673576 h 6338112"/>
                  <a:gd name="connsiteX1994" fmla="*/ 1796585 w 6265104"/>
                  <a:gd name="connsiteY1994" fmla="*/ 1652411 h 6338112"/>
                  <a:gd name="connsiteX1995" fmla="*/ 1777881 w 6265104"/>
                  <a:gd name="connsiteY1995" fmla="*/ 1647431 h 6338112"/>
                  <a:gd name="connsiteX1996" fmla="*/ 1755435 w 6265104"/>
                  <a:gd name="connsiteY1996" fmla="*/ 1638716 h 6338112"/>
                  <a:gd name="connsiteX1997" fmla="*/ 1772893 w 6265104"/>
                  <a:gd name="connsiteY1997" fmla="*/ 1625022 h 6338112"/>
                  <a:gd name="connsiteX1998" fmla="*/ 1780375 w 6265104"/>
                  <a:gd name="connsiteY1998" fmla="*/ 1598877 h 6338112"/>
                  <a:gd name="connsiteX1999" fmla="*/ 1776633 w 6265104"/>
                  <a:gd name="connsiteY1999" fmla="*/ 1593897 h 6338112"/>
                  <a:gd name="connsiteX2000" fmla="*/ 1744213 w 6265104"/>
                  <a:gd name="connsiteY2000" fmla="*/ 1540363 h 6338112"/>
                  <a:gd name="connsiteX2001" fmla="*/ 1736731 w 6265104"/>
                  <a:gd name="connsiteY2001" fmla="*/ 1530403 h 6338112"/>
                  <a:gd name="connsiteX2002" fmla="*/ 1782869 w 6265104"/>
                  <a:gd name="connsiteY2002" fmla="*/ 1486829 h 6338112"/>
                  <a:gd name="connsiteX2003" fmla="*/ 1812795 w 6265104"/>
                  <a:gd name="connsiteY2003" fmla="*/ 1479359 h 6338112"/>
                  <a:gd name="connsiteX2004" fmla="*/ 1806561 w 6265104"/>
                  <a:gd name="connsiteY2004" fmla="*/ 1451970 h 6338112"/>
                  <a:gd name="connsiteX2005" fmla="*/ 1807807 w 6265104"/>
                  <a:gd name="connsiteY2005" fmla="*/ 1427070 h 6338112"/>
                  <a:gd name="connsiteX2006" fmla="*/ 1810301 w 6265104"/>
                  <a:gd name="connsiteY2006" fmla="*/ 1399681 h 6338112"/>
                  <a:gd name="connsiteX2007" fmla="*/ 1817783 w 6265104"/>
                  <a:gd name="connsiteY2007" fmla="*/ 1347391 h 6338112"/>
                  <a:gd name="connsiteX2008" fmla="*/ 1806561 w 6265104"/>
                  <a:gd name="connsiteY2008" fmla="*/ 1312532 h 6338112"/>
                  <a:gd name="connsiteX2009" fmla="*/ 1782869 w 6265104"/>
                  <a:gd name="connsiteY2009" fmla="*/ 1303817 h 6338112"/>
                  <a:gd name="connsiteX2010" fmla="*/ 1797831 w 6265104"/>
                  <a:gd name="connsiteY2010" fmla="*/ 1291367 h 6338112"/>
                  <a:gd name="connsiteX2011" fmla="*/ 1830253 w 6265104"/>
                  <a:gd name="connsiteY2011" fmla="*/ 1303817 h 6338112"/>
                  <a:gd name="connsiteX2012" fmla="*/ 1861425 w 6265104"/>
                  <a:gd name="connsiteY2012" fmla="*/ 1393456 h 6338112"/>
                  <a:gd name="connsiteX2013" fmla="*/ 1917537 w 6265104"/>
                  <a:gd name="connsiteY2013" fmla="*/ 1474379 h 6338112"/>
                  <a:gd name="connsiteX2014" fmla="*/ 1941229 w 6265104"/>
                  <a:gd name="connsiteY2014" fmla="*/ 1481849 h 6338112"/>
                  <a:gd name="connsiteX2015" fmla="*/ 2108319 w 6265104"/>
                  <a:gd name="connsiteY2015" fmla="*/ 1417110 h 6338112"/>
                  <a:gd name="connsiteX2016" fmla="*/ 2118295 w 6265104"/>
                  <a:gd name="connsiteY2016" fmla="*/ 1409640 h 6338112"/>
                  <a:gd name="connsiteX2017" fmla="*/ 2145727 w 6265104"/>
                  <a:gd name="connsiteY2017" fmla="*/ 1303817 h 6338112"/>
                  <a:gd name="connsiteX2018" fmla="*/ 2154455 w 6265104"/>
                  <a:gd name="connsiteY2018" fmla="*/ 1254018 h 6338112"/>
                  <a:gd name="connsiteX2019" fmla="*/ 2160691 w 6265104"/>
                  <a:gd name="connsiteY2019" fmla="*/ 1232853 h 6338112"/>
                  <a:gd name="connsiteX2020" fmla="*/ 2215555 w 6265104"/>
                  <a:gd name="connsiteY2020" fmla="*/ 1178074 h 6338112"/>
                  <a:gd name="connsiteX2021" fmla="*/ 2235507 w 6265104"/>
                  <a:gd name="connsiteY2021" fmla="*/ 1123295 h 6338112"/>
                  <a:gd name="connsiteX2022" fmla="*/ 2225531 w 6265104"/>
                  <a:gd name="connsiteY2022" fmla="*/ 1100886 h 6338112"/>
                  <a:gd name="connsiteX2023" fmla="*/ 2209321 w 6265104"/>
                  <a:gd name="connsiteY2023" fmla="*/ 1080966 h 6338112"/>
                  <a:gd name="connsiteX2024" fmla="*/ 2188123 w 6265104"/>
                  <a:gd name="connsiteY2024" fmla="*/ 1061046 h 6338112"/>
                  <a:gd name="connsiteX2025" fmla="*/ 2174407 w 6265104"/>
                  <a:gd name="connsiteY2025" fmla="*/ 1034902 h 6338112"/>
                  <a:gd name="connsiteX2026" fmla="*/ 2164431 w 6265104"/>
                  <a:gd name="connsiteY2026" fmla="*/ 1005022 h 6338112"/>
                  <a:gd name="connsiteX2027" fmla="*/ 2201839 w 6265104"/>
                  <a:gd name="connsiteY2027" fmla="*/ 1003777 h 6338112"/>
                  <a:gd name="connsiteX2028" fmla="*/ 2252963 w 6265104"/>
                  <a:gd name="connsiteY2028" fmla="*/ 1024942 h 6338112"/>
                  <a:gd name="connsiteX2029" fmla="*/ 2290371 w 6265104"/>
                  <a:gd name="connsiteY2029" fmla="*/ 1080966 h 6338112"/>
                  <a:gd name="connsiteX2030" fmla="*/ 2271667 w 6265104"/>
                  <a:gd name="connsiteY2030" fmla="*/ 1099641 h 6338112"/>
                  <a:gd name="connsiteX2031" fmla="*/ 2259197 w 6265104"/>
                  <a:gd name="connsiteY2031" fmla="*/ 1118315 h 6338112"/>
                  <a:gd name="connsiteX2032" fmla="*/ 2281643 w 6265104"/>
                  <a:gd name="connsiteY2032" fmla="*/ 1118315 h 6338112"/>
                  <a:gd name="connsiteX2033" fmla="*/ 2321545 w 6265104"/>
                  <a:gd name="connsiteY2033" fmla="*/ 1125785 h 6338112"/>
                  <a:gd name="connsiteX2034" fmla="*/ 2343989 w 6265104"/>
                  <a:gd name="connsiteY2034" fmla="*/ 1130765 h 6338112"/>
                  <a:gd name="connsiteX2035" fmla="*/ 2408831 w 6265104"/>
                  <a:gd name="connsiteY2035" fmla="*/ 1089681 h 6338112"/>
                  <a:gd name="connsiteX2036" fmla="*/ 2408831 w 6265104"/>
                  <a:gd name="connsiteY2036" fmla="*/ 1066026 h 6338112"/>
                  <a:gd name="connsiteX2037" fmla="*/ 2405089 w 6265104"/>
                  <a:gd name="connsiteY2037" fmla="*/ 1064781 h 6338112"/>
                  <a:gd name="connsiteX2038" fmla="*/ 2256705 w 6265104"/>
                  <a:gd name="connsiteY2038" fmla="*/ 1000042 h 6338112"/>
                  <a:gd name="connsiteX2039" fmla="*/ 2199345 w 6265104"/>
                  <a:gd name="connsiteY2039" fmla="*/ 986348 h 6338112"/>
                  <a:gd name="connsiteX2040" fmla="*/ 2178147 w 6265104"/>
                  <a:gd name="connsiteY2040" fmla="*/ 980123 h 6338112"/>
                  <a:gd name="connsiteX2041" fmla="*/ 2107071 w 6265104"/>
                  <a:gd name="connsiteY2041" fmla="*/ 942773 h 6338112"/>
                  <a:gd name="connsiteX2042" fmla="*/ 2004823 w 6265104"/>
                  <a:gd name="connsiteY2042" fmla="*/ 920364 h 6338112"/>
                  <a:gd name="connsiteX2043" fmla="*/ 2003113 w 6265104"/>
                  <a:gd name="connsiteY2043" fmla="*/ 918481 h 6338112"/>
                  <a:gd name="connsiteX2044" fmla="*/ 2003519 w 6265104"/>
                  <a:gd name="connsiteY2044" fmla="*/ 919879 h 6338112"/>
                  <a:gd name="connsiteX2045" fmla="*/ 1942355 w 6265104"/>
                  <a:gd name="connsiteY2045" fmla="*/ 888478 h 6338112"/>
                  <a:gd name="connsiteX2046" fmla="*/ 1929613 w 6265104"/>
                  <a:gd name="connsiteY2046" fmla="*/ 833213 h 6338112"/>
                  <a:gd name="connsiteX2047" fmla="*/ 1934079 w 6265104"/>
                  <a:gd name="connsiteY2047" fmla="*/ 842020 h 6338112"/>
                  <a:gd name="connsiteX2048" fmla="*/ 1932501 w 6265104"/>
                  <a:gd name="connsiteY2048" fmla="*/ 834460 h 6338112"/>
                  <a:gd name="connsiteX2049" fmla="*/ 1926267 w 6265104"/>
                  <a:gd name="connsiteY2049" fmla="*/ 820766 h 6338112"/>
                  <a:gd name="connsiteX2050" fmla="*/ 1936241 w 6265104"/>
                  <a:gd name="connsiteY2050" fmla="*/ 795866 h 6338112"/>
                  <a:gd name="connsiteX2051" fmla="*/ 2017293 w 6265104"/>
                  <a:gd name="connsiteY2051" fmla="*/ 785906 h 6338112"/>
                  <a:gd name="connsiteX2052" fmla="*/ 2035997 w 6265104"/>
                  <a:gd name="connsiteY2052" fmla="*/ 802091 h 6338112"/>
                  <a:gd name="connsiteX2053" fmla="*/ 2062183 w 6265104"/>
                  <a:gd name="connsiteY2053" fmla="*/ 839440 h 6338112"/>
                  <a:gd name="connsiteX2054" fmla="*/ 2103331 w 6265104"/>
                  <a:gd name="connsiteY2054" fmla="*/ 840685 h 6338112"/>
                  <a:gd name="connsiteX2055" fmla="*/ 2124529 w 6265104"/>
                  <a:gd name="connsiteY2055" fmla="*/ 836950 h 6338112"/>
                  <a:gd name="connsiteX2056" fmla="*/ 2164431 w 6265104"/>
                  <a:gd name="connsiteY2056" fmla="*/ 826990 h 6338112"/>
                  <a:gd name="connsiteX2057" fmla="*/ 2262939 w 6265104"/>
                  <a:gd name="connsiteY2057" fmla="*/ 834460 h 6338112"/>
                  <a:gd name="connsiteX2058" fmla="*/ 2262939 w 6265104"/>
                  <a:gd name="connsiteY2058" fmla="*/ 874300 h 6338112"/>
                  <a:gd name="connsiteX2059" fmla="*/ 2260591 w 6265104"/>
                  <a:gd name="connsiteY2059" fmla="*/ 877329 h 6338112"/>
                  <a:gd name="connsiteX2060" fmla="*/ 2255517 w 6265104"/>
                  <a:gd name="connsiteY2060" fmla="*/ 901285 h 6338112"/>
                  <a:gd name="connsiteX2061" fmla="*/ 2261789 w 6265104"/>
                  <a:gd name="connsiteY2061" fmla="*/ 930890 h 6338112"/>
                  <a:gd name="connsiteX2062" fmla="*/ 2261061 w 6265104"/>
                  <a:gd name="connsiteY2062" fmla="*/ 930058 h 6338112"/>
                  <a:gd name="connsiteX2063" fmla="*/ 2262939 w 6265104"/>
                  <a:gd name="connsiteY2063" fmla="*/ 934059 h 6338112"/>
                  <a:gd name="connsiteX2064" fmla="*/ 2309075 w 6265104"/>
                  <a:gd name="connsiteY2064" fmla="*/ 960203 h 6338112"/>
                  <a:gd name="connsiteX2065" fmla="*/ 2310063 w 6265104"/>
                  <a:gd name="connsiteY2065" fmla="*/ 960333 h 6338112"/>
                  <a:gd name="connsiteX2066" fmla="*/ 2307019 w 6265104"/>
                  <a:gd name="connsiteY2066" fmla="*/ 958758 h 6338112"/>
                  <a:gd name="connsiteX2067" fmla="*/ 2355211 w 6265104"/>
                  <a:gd name="connsiteY2067" fmla="*/ 965099 h 6338112"/>
                  <a:gd name="connsiteX2068" fmla="*/ 2353319 w 6265104"/>
                  <a:gd name="connsiteY2068" fmla="*/ 966016 h 6338112"/>
                  <a:gd name="connsiteX2069" fmla="*/ 2356459 w 6265104"/>
                  <a:gd name="connsiteY2069" fmla="*/ 966428 h 6338112"/>
                  <a:gd name="connsiteX2070" fmla="*/ 2428781 w 6265104"/>
                  <a:gd name="connsiteY2070" fmla="*/ 940284 h 6338112"/>
                  <a:gd name="connsiteX2071" fmla="*/ 2503597 w 6265104"/>
                  <a:gd name="connsiteY2071" fmla="*/ 901689 h 6338112"/>
                  <a:gd name="connsiteX2072" fmla="*/ 2527289 w 6265104"/>
                  <a:gd name="connsiteY2072" fmla="*/ 894219 h 6338112"/>
                  <a:gd name="connsiteX2073" fmla="*/ 2582155 w 6265104"/>
                  <a:gd name="connsiteY2073" fmla="*/ 825745 h 6338112"/>
                  <a:gd name="connsiteX2074" fmla="*/ 2660711 w 6265104"/>
                  <a:gd name="connsiteY2074" fmla="*/ 797111 h 6338112"/>
                  <a:gd name="connsiteX2075" fmla="*/ 2723059 w 6265104"/>
                  <a:gd name="connsiteY2075" fmla="*/ 848155 h 6338112"/>
                  <a:gd name="connsiteX2076" fmla="*/ 2772935 w 6265104"/>
                  <a:gd name="connsiteY2076" fmla="*/ 826990 h 6338112"/>
                  <a:gd name="connsiteX2077" fmla="*/ 2811591 w 6265104"/>
                  <a:gd name="connsiteY2077" fmla="*/ 768476 h 6338112"/>
                  <a:gd name="connsiteX2078" fmla="*/ 2851493 w 6265104"/>
                  <a:gd name="connsiteY2078" fmla="*/ 756027 h 6338112"/>
                  <a:gd name="connsiteX2079" fmla="*/ 2877679 w 6265104"/>
                  <a:gd name="connsiteY2079" fmla="*/ 748557 h 6338112"/>
                  <a:gd name="connsiteX2080" fmla="*/ 2886407 w 6265104"/>
                  <a:gd name="connsiteY2080" fmla="*/ 746067 h 6338112"/>
                  <a:gd name="connsiteX2081" fmla="*/ 2921321 w 6265104"/>
                  <a:gd name="connsiteY2081" fmla="*/ 748557 h 6338112"/>
                  <a:gd name="connsiteX2082" fmla="*/ 2938779 w 6265104"/>
                  <a:gd name="connsiteY2082" fmla="*/ 727392 h 6338112"/>
                  <a:gd name="connsiteX2083" fmla="*/ 2939309 w 6265104"/>
                  <a:gd name="connsiteY2083" fmla="*/ 717309 h 6338112"/>
                  <a:gd name="connsiteX2084" fmla="*/ 2936955 w 6265104"/>
                  <a:gd name="connsiteY2084" fmla="*/ 721718 h 6338112"/>
                  <a:gd name="connsiteX2085" fmla="*/ 2927909 w 6265104"/>
                  <a:gd name="connsiteY2085" fmla="*/ 723835 h 6338112"/>
                  <a:gd name="connsiteX2086" fmla="*/ 2889225 w 6265104"/>
                  <a:gd name="connsiteY2086" fmla="*/ 701462 h 6338112"/>
                  <a:gd name="connsiteX2087" fmla="*/ 2882985 w 6265104"/>
                  <a:gd name="connsiteY2087" fmla="*/ 669146 h 6338112"/>
                  <a:gd name="connsiteX2088" fmla="*/ 2917925 w 6265104"/>
                  <a:gd name="connsiteY2088" fmla="*/ 574684 h 6338112"/>
                  <a:gd name="connsiteX2089" fmla="*/ 2916677 w 6265104"/>
                  <a:gd name="connsiteY2089" fmla="*/ 526209 h 6338112"/>
                  <a:gd name="connsiteX2090" fmla="*/ 2937891 w 6265104"/>
                  <a:gd name="connsiteY2090" fmla="*/ 476492 h 6338112"/>
                  <a:gd name="connsiteX2091" fmla="*/ 2959105 w 6265104"/>
                  <a:gd name="connsiteY2091" fmla="*/ 467791 h 6338112"/>
                  <a:gd name="connsiteX2092" fmla="*/ 2956609 w 6265104"/>
                  <a:gd name="connsiteY2092" fmla="*/ 430504 h 6338112"/>
                  <a:gd name="connsiteX2093" fmla="*/ 2890473 w 6265104"/>
                  <a:gd name="connsiteY2093" fmla="*/ 373329 h 6338112"/>
                  <a:gd name="connsiteX2094" fmla="*/ 2882985 w 6265104"/>
                  <a:gd name="connsiteY2094" fmla="*/ 324854 h 6338112"/>
                  <a:gd name="connsiteX2095" fmla="*/ 2929157 w 6265104"/>
                  <a:gd name="connsiteY2095" fmla="*/ 323612 h 6338112"/>
                  <a:gd name="connsiteX2096" fmla="*/ 3021499 w 6265104"/>
                  <a:gd name="connsiteY2096" fmla="*/ 358414 h 6338112"/>
                  <a:gd name="connsiteX2097" fmla="*/ 3037721 w 6265104"/>
                  <a:gd name="connsiteY2097" fmla="*/ 379543 h 6338112"/>
                  <a:gd name="connsiteX2098" fmla="*/ 3095121 w 6265104"/>
                  <a:gd name="connsiteY2098" fmla="*/ 401916 h 6338112"/>
                  <a:gd name="connsiteX2099" fmla="*/ 3118831 w 6265104"/>
                  <a:gd name="connsiteY2099" fmla="*/ 405645 h 6338112"/>
                  <a:gd name="connsiteX2100" fmla="*/ 3176233 w 6265104"/>
                  <a:gd name="connsiteY2100" fmla="*/ 449147 h 6338112"/>
                  <a:gd name="connsiteX2101" fmla="*/ 3206181 w 6265104"/>
                  <a:gd name="connsiteY2101" fmla="*/ 474006 h 6338112"/>
                  <a:gd name="connsiteX2102" fmla="*/ 3286045 w 6265104"/>
                  <a:gd name="connsiteY2102" fmla="*/ 590842 h 6338112"/>
                  <a:gd name="connsiteX2103" fmla="*/ 3327225 w 6265104"/>
                  <a:gd name="connsiteY2103" fmla="*/ 603271 h 6338112"/>
                  <a:gd name="connsiteX2104" fmla="*/ 3349685 w 6265104"/>
                  <a:gd name="connsiteY2104" fmla="*/ 605757 h 6338112"/>
                  <a:gd name="connsiteX2105" fmla="*/ 3371211 w 6265104"/>
                  <a:gd name="connsiteY2105" fmla="*/ 609641 h 6338112"/>
                  <a:gd name="connsiteX2106" fmla="*/ 3369499 w 6265104"/>
                  <a:gd name="connsiteY2106" fmla="*/ 596654 h 6338112"/>
                  <a:gd name="connsiteX2107" fmla="*/ 3361293 w 6265104"/>
                  <a:gd name="connsiteY2107" fmla="*/ 589776 h 6338112"/>
                  <a:gd name="connsiteX2108" fmla="*/ 3281433 w 6265104"/>
                  <a:gd name="connsiteY2108" fmla="*/ 517697 h 6338112"/>
                  <a:gd name="connsiteX2109" fmla="*/ 3236509 w 6265104"/>
                  <a:gd name="connsiteY2109" fmla="*/ 433191 h 6338112"/>
                  <a:gd name="connsiteX2110" fmla="*/ 3216545 w 6265104"/>
                  <a:gd name="connsiteY2110" fmla="*/ 404608 h 6338112"/>
                  <a:gd name="connsiteX2111" fmla="*/ 3061813 w 6265104"/>
                  <a:gd name="connsiteY2111" fmla="*/ 317616 h 6338112"/>
                  <a:gd name="connsiteX2112" fmla="*/ 3039351 w 6265104"/>
                  <a:gd name="connsiteY2112" fmla="*/ 303946 h 6338112"/>
                  <a:gd name="connsiteX2113" fmla="*/ 2928295 w 6265104"/>
                  <a:gd name="connsiteY2113" fmla="*/ 228140 h 6338112"/>
                  <a:gd name="connsiteX2114" fmla="*/ 2773563 w 6265104"/>
                  <a:gd name="connsiteY2114" fmla="*/ 124992 h 6338112"/>
                  <a:gd name="connsiteX2115" fmla="*/ 2741119 w 6265104"/>
                  <a:gd name="connsiteY2115" fmla="*/ 102622 h 6338112"/>
                  <a:gd name="connsiteX2116" fmla="*/ 2942021 w 6265104"/>
                  <a:gd name="connsiteY2116" fmla="*/ 82739 h 6338112"/>
                  <a:gd name="connsiteX2117" fmla="*/ 2973287 w 6265104"/>
                  <a:gd name="connsiteY2117" fmla="*/ 79823 h 6338112"/>
                  <a:gd name="connsiteX2118" fmla="*/ 3075199 w 6265104"/>
                  <a:gd name="connsiteY2118" fmla="*/ 57319 h 6338112"/>
                  <a:gd name="connsiteX2119" fmla="*/ 3201395 w 6265104"/>
                  <a:gd name="connsiteY2119" fmla="*/ 36222 h 6338112"/>
                  <a:gd name="connsiteX2120" fmla="*/ 3413021 w 6265104"/>
                  <a:gd name="connsiteY2120" fmla="*/ 26220 h 6338112"/>
                  <a:gd name="connsiteX2121" fmla="*/ 3440407 w 6265104"/>
                  <a:gd name="connsiteY2121" fmla="*/ 18718 h 6338112"/>
                  <a:gd name="connsiteX2122" fmla="*/ 3466238 w 6265104"/>
                  <a:gd name="connsiteY2122" fmla="*/ 122 h 6338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Lst>
                <a:rect l="l" t="t" r="r" b="b"/>
                <a:pathLst>
                  <a:path w="6265104" h="6338112">
                    <a:moveTo>
                      <a:pt x="4422683" y="6301633"/>
                    </a:moveTo>
                    <a:lnTo>
                      <a:pt x="4405115" y="6302807"/>
                    </a:lnTo>
                    <a:lnTo>
                      <a:pt x="4408043" y="6303451"/>
                    </a:lnTo>
                    <a:cubicBezTo>
                      <a:pt x="4411749" y="6304077"/>
                      <a:pt x="4415767" y="6305017"/>
                      <a:pt x="4419319" y="6304547"/>
                    </a:cubicBezTo>
                    <a:close/>
                    <a:moveTo>
                      <a:pt x="4427909" y="6287163"/>
                    </a:moveTo>
                    <a:lnTo>
                      <a:pt x="4428061" y="6289443"/>
                    </a:lnTo>
                    <a:lnTo>
                      <a:pt x="4428123" y="6287483"/>
                    </a:lnTo>
                    <a:close/>
                    <a:moveTo>
                      <a:pt x="3360513" y="6201420"/>
                    </a:moveTo>
                    <a:cubicBezTo>
                      <a:pt x="3373125" y="6201714"/>
                      <a:pt x="3386052" y="6203481"/>
                      <a:pt x="3399295" y="6203481"/>
                    </a:cubicBezTo>
                    <a:cubicBezTo>
                      <a:pt x="3374071" y="6211725"/>
                      <a:pt x="3348847" y="6208191"/>
                      <a:pt x="3323623" y="6208191"/>
                    </a:cubicBezTo>
                    <a:cubicBezTo>
                      <a:pt x="3335605" y="6202303"/>
                      <a:pt x="3347901" y="6201125"/>
                      <a:pt x="3360513" y="6201420"/>
                    </a:cubicBezTo>
                    <a:close/>
                    <a:moveTo>
                      <a:pt x="3745493" y="6141461"/>
                    </a:moveTo>
                    <a:cubicBezTo>
                      <a:pt x="3700729" y="6165141"/>
                      <a:pt x="3670887" y="6206269"/>
                      <a:pt x="3626123" y="6228703"/>
                    </a:cubicBezTo>
                    <a:cubicBezTo>
                      <a:pt x="3565195" y="6258613"/>
                      <a:pt x="3501779" y="6261107"/>
                      <a:pt x="3438363" y="6237427"/>
                    </a:cubicBezTo>
                    <a:cubicBezTo>
                      <a:pt x="3422199" y="6231195"/>
                      <a:pt x="3415981" y="6214993"/>
                      <a:pt x="3406033" y="6201283"/>
                    </a:cubicBezTo>
                    <a:cubicBezTo>
                      <a:pt x="3520431" y="6180097"/>
                      <a:pt x="3633583" y="6166387"/>
                      <a:pt x="3745493" y="6141461"/>
                    </a:cubicBezTo>
                    <a:close/>
                    <a:moveTo>
                      <a:pt x="2129759" y="5956855"/>
                    </a:moveTo>
                    <a:lnTo>
                      <a:pt x="2134979" y="5970947"/>
                    </a:lnTo>
                    <a:cubicBezTo>
                      <a:pt x="2135917" y="5977831"/>
                      <a:pt x="2136541" y="5984715"/>
                      <a:pt x="2140291" y="5990347"/>
                    </a:cubicBezTo>
                    <a:cubicBezTo>
                      <a:pt x="2143415" y="5987845"/>
                      <a:pt x="2144353" y="5983465"/>
                      <a:pt x="2145759" y="5979397"/>
                    </a:cubicBezTo>
                    <a:lnTo>
                      <a:pt x="2154029" y="5970335"/>
                    </a:lnTo>
                    <a:close/>
                    <a:moveTo>
                      <a:pt x="4535327" y="5905175"/>
                    </a:moveTo>
                    <a:cubicBezTo>
                      <a:pt x="4525441" y="5932729"/>
                      <a:pt x="4527913" y="5959031"/>
                      <a:pt x="4537799" y="5987837"/>
                    </a:cubicBezTo>
                    <a:cubicBezTo>
                      <a:pt x="4543977" y="6005371"/>
                      <a:pt x="4536563" y="6025409"/>
                      <a:pt x="4527913" y="6042945"/>
                    </a:cubicBezTo>
                    <a:cubicBezTo>
                      <a:pt x="4505669" y="6085527"/>
                      <a:pt x="4510611" y="6100555"/>
                      <a:pt x="4547685" y="6126857"/>
                    </a:cubicBezTo>
                    <a:cubicBezTo>
                      <a:pt x="4574871" y="6146897"/>
                      <a:pt x="4602059" y="6168187"/>
                      <a:pt x="4608237" y="6204509"/>
                    </a:cubicBezTo>
                    <a:cubicBezTo>
                      <a:pt x="4592173" y="6234567"/>
                      <a:pt x="4569929" y="6259615"/>
                      <a:pt x="4548921" y="6284665"/>
                    </a:cubicBezTo>
                    <a:cubicBezTo>
                      <a:pt x="4499489" y="6343529"/>
                      <a:pt x="4445115" y="6303451"/>
                      <a:pt x="4394449" y="6307209"/>
                    </a:cubicBezTo>
                    <a:cubicBezTo>
                      <a:pt x="4380855" y="6308461"/>
                      <a:pt x="4361083" y="6309713"/>
                      <a:pt x="4351197" y="6290927"/>
                    </a:cubicBezTo>
                    <a:lnTo>
                      <a:pt x="4360353" y="6292943"/>
                    </a:lnTo>
                    <a:lnTo>
                      <a:pt x="4348579" y="6288141"/>
                    </a:lnTo>
                    <a:cubicBezTo>
                      <a:pt x="4327423" y="6293125"/>
                      <a:pt x="4310001" y="6268209"/>
                      <a:pt x="4288845" y="6280667"/>
                    </a:cubicBezTo>
                    <a:lnTo>
                      <a:pt x="4278291" y="6283751"/>
                    </a:lnTo>
                    <a:lnTo>
                      <a:pt x="4270345" y="6290561"/>
                    </a:lnTo>
                    <a:cubicBezTo>
                      <a:pt x="4265643" y="6293265"/>
                      <a:pt x="4260803" y="6294811"/>
                      <a:pt x="4255845" y="6295325"/>
                    </a:cubicBezTo>
                    <a:lnTo>
                      <a:pt x="4229015" y="6288195"/>
                    </a:lnTo>
                    <a:lnTo>
                      <a:pt x="4212753" y="6288843"/>
                    </a:lnTo>
                    <a:lnTo>
                      <a:pt x="4205685" y="6290075"/>
                    </a:lnTo>
                    <a:cubicBezTo>
                      <a:pt x="4184983" y="6299233"/>
                      <a:pt x="4171025" y="6320973"/>
                      <a:pt x="4152097" y="6331371"/>
                    </a:cubicBezTo>
                    <a:cubicBezTo>
                      <a:pt x="4119289" y="6349017"/>
                      <a:pt x="4100361" y="6327591"/>
                      <a:pt x="4078909" y="6317507"/>
                    </a:cubicBezTo>
                    <a:cubicBezTo>
                      <a:pt x="4059983" y="6308685"/>
                      <a:pt x="4063767" y="6284739"/>
                      <a:pt x="4075125" y="6267095"/>
                    </a:cubicBezTo>
                    <a:cubicBezTo>
                      <a:pt x="4085219" y="6250711"/>
                      <a:pt x="4083957" y="6229285"/>
                      <a:pt x="4095313" y="6212901"/>
                    </a:cubicBezTo>
                    <a:lnTo>
                      <a:pt x="4098531" y="6226861"/>
                    </a:lnTo>
                    <a:lnTo>
                      <a:pt x="4098441" y="6215885"/>
                    </a:lnTo>
                    <a:cubicBezTo>
                      <a:pt x="4117109" y="6187233"/>
                      <a:pt x="4113375" y="6161071"/>
                      <a:pt x="4089731" y="6136155"/>
                    </a:cubicBezTo>
                    <a:cubicBezTo>
                      <a:pt x="4069819" y="6116223"/>
                      <a:pt x="4063597" y="6083833"/>
                      <a:pt x="4032485" y="6076357"/>
                    </a:cubicBezTo>
                    <a:cubicBezTo>
                      <a:pt x="4058619" y="6070129"/>
                      <a:pt x="4084753" y="6063901"/>
                      <a:pt x="4110887" y="6057671"/>
                    </a:cubicBezTo>
                    <a:cubicBezTo>
                      <a:pt x="4134531" y="6082587"/>
                      <a:pt x="4163153" y="6102519"/>
                      <a:pt x="4183065" y="6131173"/>
                    </a:cubicBezTo>
                    <a:cubicBezTo>
                      <a:pt x="4200487" y="6154843"/>
                      <a:pt x="4225377" y="6151105"/>
                      <a:pt x="4244043" y="6128681"/>
                    </a:cubicBezTo>
                    <a:cubicBezTo>
                      <a:pt x="4257733" y="6113731"/>
                      <a:pt x="4271421" y="6100027"/>
                      <a:pt x="4286355" y="6086325"/>
                    </a:cubicBezTo>
                    <a:cubicBezTo>
                      <a:pt x="4310001" y="6062655"/>
                      <a:pt x="4337379" y="6046459"/>
                      <a:pt x="4372223" y="6075113"/>
                    </a:cubicBezTo>
                    <a:cubicBezTo>
                      <a:pt x="4357289" y="5997873"/>
                      <a:pt x="4357289" y="5997873"/>
                      <a:pt x="4379691" y="5997873"/>
                    </a:cubicBezTo>
                    <a:cubicBezTo>
                      <a:pt x="4374713" y="5986661"/>
                      <a:pt x="4359779" y="5987907"/>
                      <a:pt x="4354801" y="5976695"/>
                    </a:cubicBezTo>
                    <a:cubicBezTo>
                      <a:pt x="4409557" y="5954271"/>
                      <a:pt x="4465559" y="5933093"/>
                      <a:pt x="4520315" y="5910669"/>
                    </a:cubicBezTo>
                    <a:lnTo>
                      <a:pt x="4519355" y="5914177"/>
                    </a:lnTo>
                    <a:lnTo>
                      <a:pt x="4521733" y="5911437"/>
                    </a:lnTo>
                    <a:cubicBezTo>
                      <a:pt x="4521733" y="5908933"/>
                      <a:pt x="4521733" y="5907681"/>
                      <a:pt x="4521733" y="5906429"/>
                    </a:cubicBezTo>
                    <a:cubicBezTo>
                      <a:pt x="4525441" y="5905175"/>
                      <a:pt x="4530383" y="5905175"/>
                      <a:pt x="4535327" y="5905175"/>
                    </a:cubicBezTo>
                    <a:close/>
                    <a:moveTo>
                      <a:pt x="3272247" y="5666713"/>
                    </a:moveTo>
                    <a:cubicBezTo>
                      <a:pt x="3269445" y="5666635"/>
                      <a:pt x="3267187" y="5667373"/>
                      <a:pt x="3266175" y="5669923"/>
                    </a:cubicBezTo>
                    <a:lnTo>
                      <a:pt x="3266237" y="5670541"/>
                    </a:lnTo>
                    <a:lnTo>
                      <a:pt x="3272265" y="5666715"/>
                    </a:lnTo>
                    <a:close/>
                    <a:moveTo>
                      <a:pt x="3187395" y="5631743"/>
                    </a:moveTo>
                    <a:lnTo>
                      <a:pt x="3187343" y="5631767"/>
                    </a:lnTo>
                    <a:lnTo>
                      <a:pt x="3187329" y="5631823"/>
                    </a:lnTo>
                    <a:close/>
                    <a:moveTo>
                      <a:pt x="3088075" y="5573319"/>
                    </a:moveTo>
                    <a:lnTo>
                      <a:pt x="3086539" y="5573611"/>
                    </a:lnTo>
                    <a:lnTo>
                      <a:pt x="3088809" y="5574261"/>
                    </a:lnTo>
                    <a:close/>
                    <a:moveTo>
                      <a:pt x="5125303" y="5564481"/>
                    </a:moveTo>
                    <a:cubicBezTo>
                      <a:pt x="5126547" y="5573467"/>
                      <a:pt x="5126703" y="5581757"/>
                      <a:pt x="5125673" y="5589329"/>
                    </a:cubicBezTo>
                    <a:cubicBezTo>
                      <a:pt x="5122581" y="5612047"/>
                      <a:pt x="5108817" y="5628315"/>
                      <a:pt x="5081757" y="5637611"/>
                    </a:cubicBezTo>
                    <a:cubicBezTo>
                      <a:pt x="5074291" y="5638851"/>
                      <a:pt x="5069315" y="5642569"/>
                      <a:pt x="5066827" y="5648767"/>
                    </a:cubicBezTo>
                    <a:cubicBezTo>
                      <a:pt x="5056873" y="5673557"/>
                      <a:pt x="5041943" y="5685951"/>
                      <a:pt x="5014571" y="5683473"/>
                    </a:cubicBezTo>
                    <a:cubicBezTo>
                      <a:pt x="5003373" y="5682233"/>
                      <a:pt x="4994663" y="5688429"/>
                      <a:pt x="4994663" y="5699585"/>
                    </a:cubicBezTo>
                    <a:cubicBezTo>
                      <a:pt x="4994663" y="5725615"/>
                      <a:pt x="4988443" y="5734291"/>
                      <a:pt x="4958581" y="5733051"/>
                    </a:cubicBezTo>
                    <a:cubicBezTo>
                      <a:pt x="4931209" y="5731813"/>
                      <a:pt x="4902593" y="5747925"/>
                      <a:pt x="4875221" y="5757841"/>
                    </a:cubicBezTo>
                    <a:cubicBezTo>
                      <a:pt x="4760755" y="5797505"/>
                      <a:pt x="4650021" y="5848325"/>
                      <a:pt x="4538043" y="5892947"/>
                    </a:cubicBezTo>
                    <a:cubicBezTo>
                      <a:pt x="4571637" y="5865677"/>
                      <a:pt x="4575369" y="5816097"/>
                      <a:pt x="4612695" y="5791307"/>
                    </a:cubicBezTo>
                    <a:cubicBezTo>
                      <a:pt x="4616427" y="5788829"/>
                      <a:pt x="4617673" y="5781391"/>
                      <a:pt x="4616427" y="5776433"/>
                    </a:cubicBezTo>
                    <a:cubicBezTo>
                      <a:pt x="4611451" y="5721897"/>
                      <a:pt x="4643801" y="5693387"/>
                      <a:pt x="4688591" y="5673557"/>
                    </a:cubicBezTo>
                    <a:cubicBezTo>
                      <a:pt x="4706011" y="5664879"/>
                      <a:pt x="4725917" y="5656203"/>
                      <a:pt x="4743335" y="5645047"/>
                    </a:cubicBezTo>
                    <a:cubicBezTo>
                      <a:pt x="4760755" y="5633893"/>
                      <a:pt x="4776929" y="5633893"/>
                      <a:pt x="4795593" y="5642569"/>
                    </a:cubicBezTo>
                    <a:cubicBezTo>
                      <a:pt x="4830429" y="5658683"/>
                      <a:pt x="4868999" y="5650005"/>
                      <a:pt x="4906325" y="5653725"/>
                    </a:cubicBezTo>
                    <a:cubicBezTo>
                      <a:pt x="4916279" y="5654963"/>
                      <a:pt x="4915035" y="5642569"/>
                      <a:pt x="4910059" y="5636371"/>
                    </a:cubicBezTo>
                    <a:cubicBezTo>
                      <a:pt x="4898861" y="5623977"/>
                      <a:pt x="4905081" y="5615299"/>
                      <a:pt x="4915035" y="5606623"/>
                    </a:cubicBezTo>
                    <a:cubicBezTo>
                      <a:pt x="4922501" y="5600427"/>
                      <a:pt x="4928721" y="5594229"/>
                      <a:pt x="4937431" y="5599187"/>
                    </a:cubicBezTo>
                    <a:cubicBezTo>
                      <a:pt x="4949873" y="5606623"/>
                      <a:pt x="4949873" y="5619019"/>
                      <a:pt x="4946139" y="5628935"/>
                    </a:cubicBezTo>
                    <a:cubicBezTo>
                      <a:pt x="4937431" y="5654963"/>
                      <a:pt x="4964803" y="5678515"/>
                      <a:pt x="4948629" y="5704543"/>
                    </a:cubicBezTo>
                    <a:cubicBezTo>
                      <a:pt x="4947385" y="5705783"/>
                      <a:pt x="4951117" y="5711981"/>
                      <a:pt x="4953605" y="5711981"/>
                    </a:cubicBezTo>
                    <a:cubicBezTo>
                      <a:pt x="4961071" y="5714459"/>
                      <a:pt x="4964803" y="5707023"/>
                      <a:pt x="4969779" y="5703303"/>
                    </a:cubicBezTo>
                    <a:cubicBezTo>
                      <a:pt x="5017059" y="5661161"/>
                      <a:pt x="5069315" y="5621497"/>
                      <a:pt x="5112863" y="5574397"/>
                    </a:cubicBezTo>
                    <a:cubicBezTo>
                      <a:pt x="5115351" y="5570679"/>
                      <a:pt x="5121571" y="5566959"/>
                      <a:pt x="5125303" y="5564481"/>
                    </a:cubicBezTo>
                    <a:close/>
                    <a:moveTo>
                      <a:pt x="3689165" y="5490977"/>
                    </a:moveTo>
                    <a:cubicBezTo>
                      <a:pt x="3685117" y="5491599"/>
                      <a:pt x="3681069" y="5493467"/>
                      <a:pt x="3677333" y="5495957"/>
                    </a:cubicBezTo>
                    <a:lnTo>
                      <a:pt x="3676311" y="5496475"/>
                    </a:lnTo>
                    <a:lnTo>
                      <a:pt x="3684133" y="5494247"/>
                    </a:lnTo>
                    <a:lnTo>
                      <a:pt x="3695673" y="5492347"/>
                    </a:lnTo>
                    <a:close/>
                    <a:moveTo>
                      <a:pt x="2907665" y="5330071"/>
                    </a:moveTo>
                    <a:cubicBezTo>
                      <a:pt x="2914887" y="5330993"/>
                      <a:pt x="2922262" y="5334373"/>
                      <a:pt x="2929023" y="5336217"/>
                    </a:cubicBezTo>
                    <a:cubicBezTo>
                      <a:pt x="2942543" y="5338675"/>
                      <a:pt x="2948689" y="5350965"/>
                      <a:pt x="2945001" y="5363257"/>
                    </a:cubicBezTo>
                    <a:cubicBezTo>
                      <a:pt x="2936397" y="5381695"/>
                      <a:pt x="2929023" y="5365715"/>
                      <a:pt x="2921647" y="5360799"/>
                    </a:cubicBezTo>
                    <a:cubicBezTo>
                      <a:pt x="2906897" y="5350965"/>
                      <a:pt x="2892145" y="5352195"/>
                      <a:pt x="2889687" y="5370631"/>
                    </a:cubicBezTo>
                    <a:cubicBezTo>
                      <a:pt x="2885999" y="5389069"/>
                      <a:pt x="2871249" y="5400131"/>
                      <a:pt x="2862645" y="5414881"/>
                    </a:cubicBezTo>
                    <a:cubicBezTo>
                      <a:pt x="2856499" y="5384153"/>
                      <a:pt x="2871249" y="5360799"/>
                      <a:pt x="2887229" y="5338675"/>
                    </a:cubicBezTo>
                    <a:cubicBezTo>
                      <a:pt x="2893375" y="5330685"/>
                      <a:pt x="2900443" y="5329149"/>
                      <a:pt x="2907665" y="5330071"/>
                    </a:cubicBezTo>
                    <a:close/>
                    <a:moveTo>
                      <a:pt x="2517531" y="4896408"/>
                    </a:moveTo>
                    <a:cubicBezTo>
                      <a:pt x="2535285" y="4894077"/>
                      <a:pt x="2550503" y="4897574"/>
                      <a:pt x="2551771" y="4916223"/>
                    </a:cubicBezTo>
                    <a:cubicBezTo>
                      <a:pt x="2553039" y="4929044"/>
                      <a:pt x="2536553" y="4931375"/>
                      <a:pt x="2530213" y="4929044"/>
                    </a:cubicBezTo>
                    <a:cubicBezTo>
                      <a:pt x="2516263" y="4924381"/>
                      <a:pt x="2492169" y="4926713"/>
                      <a:pt x="2489631" y="4909229"/>
                    </a:cubicBezTo>
                    <a:cubicBezTo>
                      <a:pt x="2488363" y="4894077"/>
                      <a:pt x="2507385" y="4897574"/>
                      <a:pt x="2517531" y="4896408"/>
                    </a:cubicBezTo>
                    <a:close/>
                    <a:moveTo>
                      <a:pt x="4140792" y="4886714"/>
                    </a:moveTo>
                    <a:cubicBezTo>
                      <a:pt x="4145018" y="4886054"/>
                      <a:pt x="4149972" y="4887044"/>
                      <a:pt x="4154635" y="4887044"/>
                    </a:cubicBezTo>
                    <a:cubicBezTo>
                      <a:pt x="4161629" y="4885725"/>
                      <a:pt x="4168623" y="4889681"/>
                      <a:pt x="4165127" y="4900232"/>
                    </a:cubicBezTo>
                    <a:cubicBezTo>
                      <a:pt x="4162795" y="4910783"/>
                      <a:pt x="4155801" y="4914739"/>
                      <a:pt x="4146475" y="4913421"/>
                    </a:cubicBezTo>
                    <a:cubicBezTo>
                      <a:pt x="4137149" y="4912102"/>
                      <a:pt x="4131321" y="4908145"/>
                      <a:pt x="4131321" y="4896276"/>
                    </a:cubicBezTo>
                    <a:cubicBezTo>
                      <a:pt x="4133070" y="4889681"/>
                      <a:pt x="4136567" y="4887373"/>
                      <a:pt x="4140792" y="4886714"/>
                    </a:cubicBezTo>
                    <a:close/>
                    <a:moveTo>
                      <a:pt x="3102411" y="4877589"/>
                    </a:moveTo>
                    <a:cubicBezTo>
                      <a:pt x="3115425" y="4877589"/>
                      <a:pt x="3123235" y="4884054"/>
                      <a:pt x="3123235" y="4898276"/>
                    </a:cubicBezTo>
                    <a:cubicBezTo>
                      <a:pt x="3124537" y="4913792"/>
                      <a:pt x="3112823" y="4918963"/>
                      <a:pt x="3098505" y="4918963"/>
                    </a:cubicBezTo>
                    <a:cubicBezTo>
                      <a:pt x="3089395" y="4917670"/>
                      <a:pt x="3076379" y="4920256"/>
                      <a:pt x="3077681" y="4904741"/>
                    </a:cubicBezTo>
                    <a:cubicBezTo>
                      <a:pt x="3077681" y="4889226"/>
                      <a:pt x="3086791" y="4880175"/>
                      <a:pt x="3102411" y="4877589"/>
                    </a:cubicBezTo>
                    <a:close/>
                    <a:moveTo>
                      <a:pt x="3128597" y="4844620"/>
                    </a:moveTo>
                    <a:cubicBezTo>
                      <a:pt x="3136961" y="4845777"/>
                      <a:pt x="3145323" y="4848091"/>
                      <a:pt x="3146517" y="4858502"/>
                    </a:cubicBezTo>
                    <a:cubicBezTo>
                      <a:pt x="3146517" y="4864287"/>
                      <a:pt x="3142933" y="4865443"/>
                      <a:pt x="3138155" y="4865443"/>
                    </a:cubicBezTo>
                    <a:cubicBezTo>
                      <a:pt x="3132181" y="4861973"/>
                      <a:pt x="3120235" y="4861973"/>
                      <a:pt x="3120235" y="4851561"/>
                    </a:cubicBezTo>
                    <a:cubicBezTo>
                      <a:pt x="3120235" y="4846934"/>
                      <a:pt x="3125013" y="4844620"/>
                      <a:pt x="3128597" y="4844620"/>
                    </a:cubicBezTo>
                    <a:close/>
                    <a:moveTo>
                      <a:pt x="3808475" y="4829374"/>
                    </a:moveTo>
                    <a:cubicBezTo>
                      <a:pt x="3818621" y="4830610"/>
                      <a:pt x="3821157" y="4842973"/>
                      <a:pt x="3822425" y="4852864"/>
                    </a:cubicBezTo>
                    <a:cubicBezTo>
                      <a:pt x="3822425" y="4862755"/>
                      <a:pt x="3819889" y="4876355"/>
                      <a:pt x="3808475" y="4876355"/>
                    </a:cubicBezTo>
                    <a:cubicBezTo>
                      <a:pt x="3793257" y="4876355"/>
                      <a:pt x="3795793" y="4861519"/>
                      <a:pt x="3795793" y="4850392"/>
                    </a:cubicBezTo>
                    <a:cubicBezTo>
                      <a:pt x="3798329" y="4842973"/>
                      <a:pt x="3790721" y="4828137"/>
                      <a:pt x="3808475" y="4829374"/>
                    </a:cubicBezTo>
                    <a:close/>
                    <a:moveTo>
                      <a:pt x="3583775" y="4768833"/>
                    </a:moveTo>
                    <a:cubicBezTo>
                      <a:pt x="3590317" y="4767688"/>
                      <a:pt x="3590317" y="4772268"/>
                      <a:pt x="3591625" y="4776847"/>
                    </a:cubicBezTo>
                    <a:cubicBezTo>
                      <a:pt x="3589007" y="4784861"/>
                      <a:pt x="3583775" y="4791730"/>
                      <a:pt x="3574617" y="4792875"/>
                    </a:cubicBezTo>
                    <a:cubicBezTo>
                      <a:pt x="3569383" y="4794019"/>
                      <a:pt x="3565457" y="4788295"/>
                      <a:pt x="3566767" y="4784861"/>
                    </a:cubicBezTo>
                    <a:cubicBezTo>
                      <a:pt x="3568075" y="4775702"/>
                      <a:pt x="3574617" y="4769978"/>
                      <a:pt x="3583775" y="4768833"/>
                    </a:cubicBezTo>
                    <a:close/>
                    <a:moveTo>
                      <a:pt x="4795213" y="4755054"/>
                    </a:moveTo>
                    <a:lnTo>
                      <a:pt x="4816009" y="4779725"/>
                    </a:lnTo>
                    <a:lnTo>
                      <a:pt x="4815507" y="4778073"/>
                    </a:lnTo>
                    <a:cubicBezTo>
                      <a:pt x="4811207" y="4769745"/>
                      <a:pt x="4805641" y="4762819"/>
                      <a:pt x="4799025" y="4757215"/>
                    </a:cubicBezTo>
                    <a:close/>
                    <a:moveTo>
                      <a:pt x="3187043" y="4674275"/>
                    </a:moveTo>
                    <a:cubicBezTo>
                      <a:pt x="3187043" y="4696255"/>
                      <a:pt x="3189549" y="4715793"/>
                      <a:pt x="3217105" y="4693813"/>
                    </a:cubicBezTo>
                    <a:cubicBezTo>
                      <a:pt x="3224621" y="4687708"/>
                      <a:pt x="3233389" y="4686486"/>
                      <a:pt x="3240905" y="4693813"/>
                    </a:cubicBezTo>
                    <a:cubicBezTo>
                      <a:pt x="3245915" y="4698698"/>
                      <a:pt x="3247167" y="4703887"/>
                      <a:pt x="3247167" y="4709230"/>
                    </a:cubicBezTo>
                    <a:cubicBezTo>
                      <a:pt x="3247167" y="4714572"/>
                      <a:pt x="3245915" y="4720067"/>
                      <a:pt x="3245915" y="4725562"/>
                    </a:cubicBezTo>
                    <a:cubicBezTo>
                      <a:pt x="3245915" y="4736553"/>
                      <a:pt x="3235893" y="4736553"/>
                      <a:pt x="3227125" y="4736553"/>
                    </a:cubicBezTo>
                    <a:cubicBezTo>
                      <a:pt x="3223369" y="4736553"/>
                      <a:pt x="3218357" y="4738995"/>
                      <a:pt x="3217105" y="4736553"/>
                    </a:cubicBezTo>
                    <a:cubicBezTo>
                      <a:pt x="3178277" y="4706024"/>
                      <a:pt x="3151973" y="4743879"/>
                      <a:pt x="3120659" y="4753648"/>
                    </a:cubicBezTo>
                    <a:cubicBezTo>
                      <a:pt x="3110637" y="4756091"/>
                      <a:pt x="3096859" y="4771965"/>
                      <a:pt x="3089345" y="4754869"/>
                    </a:cubicBezTo>
                    <a:cubicBezTo>
                      <a:pt x="3081829" y="4740216"/>
                      <a:pt x="3085587" y="4724341"/>
                      <a:pt x="3104375" y="4715793"/>
                    </a:cubicBezTo>
                    <a:cubicBezTo>
                      <a:pt x="3133183" y="4702361"/>
                      <a:pt x="3159487" y="4688929"/>
                      <a:pt x="3187043" y="4674275"/>
                    </a:cubicBezTo>
                    <a:close/>
                    <a:moveTo>
                      <a:pt x="3334863" y="4660943"/>
                    </a:moveTo>
                    <a:cubicBezTo>
                      <a:pt x="3340065" y="4660476"/>
                      <a:pt x="3342903" y="4666694"/>
                      <a:pt x="3342273" y="4686589"/>
                    </a:cubicBezTo>
                    <a:cubicBezTo>
                      <a:pt x="3341011" y="4702753"/>
                      <a:pt x="3359929" y="4716431"/>
                      <a:pt x="3377585" y="4721405"/>
                    </a:cubicBezTo>
                    <a:cubicBezTo>
                      <a:pt x="3400287" y="4727622"/>
                      <a:pt x="3426771" y="4763681"/>
                      <a:pt x="3420465" y="4783576"/>
                    </a:cubicBezTo>
                    <a:cubicBezTo>
                      <a:pt x="3416683" y="4796010"/>
                      <a:pt x="3400287" y="4815905"/>
                      <a:pt x="3390197" y="4802227"/>
                    </a:cubicBezTo>
                    <a:cubicBezTo>
                      <a:pt x="3372541" y="4778602"/>
                      <a:pt x="3357407" y="4784819"/>
                      <a:pt x="3337227" y="4793523"/>
                    </a:cubicBezTo>
                    <a:cubicBezTo>
                      <a:pt x="3333445" y="4794767"/>
                      <a:pt x="3328399" y="4794767"/>
                      <a:pt x="3322093" y="4797253"/>
                    </a:cubicBezTo>
                    <a:cubicBezTo>
                      <a:pt x="3306959" y="4793523"/>
                      <a:pt x="3300653" y="4788550"/>
                      <a:pt x="3310743" y="4769898"/>
                    </a:cubicBezTo>
                    <a:cubicBezTo>
                      <a:pt x="3328399" y="4740056"/>
                      <a:pt x="3325877" y="4733839"/>
                      <a:pt x="3290565" y="4727622"/>
                    </a:cubicBezTo>
                    <a:cubicBezTo>
                      <a:pt x="3277953" y="4723891"/>
                      <a:pt x="3279213" y="4716431"/>
                      <a:pt x="3276691" y="4708970"/>
                    </a:cubicBezTo>
                    <a:cubicBezTo>
                      <a:pt x="3274169" y="4699023"/>
                      <a:pt x="3274169" y="4691562"/>
                      <a:pt x="3286781" y="4687832"/>
                    </a:cubicBezTo>
                    <a:cubicBezTo>
                      <a:pt x="3295609" y="4685345"/>
                      <a:pt x="3305699" y="4680372"/>
                      <a:pt x="3313265" y="4675398"/>
                    </a:cubicBezTo>
                    <a:cubicBezTo>
                      <a:pt x="3322093" y="4668559"/>
                      <a:pt x="3329660" y="4661409"/>
                      <a:pt x="3334863" y="4660943"/>
                    </a:cubicBezTo>
                    <a:close/>
                    <a:moveTo>
                      <a:pt x="3809541" y="4631516"/>
                    </a:moveTo>
                    <a:cubicBezTo>
                      <a:pt x="3826783" y="4636324"/>
                      <a:pt x="3822805" y="4649546"/>
                      <a:pt x="3833415" y="4667575"/>
                    </a:cubicBezTo>
                    <a:cubicBezTo>
                      <a:pt x="3821479" y="4661565"/>
                      <a:pt x="3818825" y="4661565"/>
                      <a:pt x="3818825" y="4659161"/>
                    </a:cubicBezTo>
                    <a:cubicBezTo>
                      <a:pt x="3818825" y="4647142"/>
                      <a:pt x="3796277" y="4647142"/>
                      <a:pt x="3801583" y="4632718"/>
                    </a:cubicBezTo>
                    <a:cubicBezTo>
                      <a:pt x="3801583" y="4632718"/>
                      <a:pt x="3806889" y="4630314"/>
                      <a:pt x="3809541" y="4631516"/>
                    </a:cubicBezTo>
                    <a:close/>
                    <a:moveTo>
                      <a:pt x="3747469" y="4630314"/>
                    </a:moveTo>
                    <a:cubicBezTo>
                      <a:pt x="3754065" y="4631623"/>
                      <a:pt x="3760659" y="4635547"/>
                      <a:pt x="3760659" y="4643397"/>
                    </a:cubicBezTo>
                    <a:cubicBezTo>
                      <a:pt x="3761977" y="4652555"/>
                      <a:pt x="3754065" y="4655172"/>
                      <a:pt x="3747469" y="4656480"/>
                    </a:cubicBezTo>
                    <a:cubicBezTo>
                      <a:pt x="3736919" y="4655172"/>
                      <a:pt x="3731643" y="4652555"/>
                      <a:pt x="3731643" y="4643397"/>
                    </a:cubicBezTo>
                    <a:cubicBezTo>
                      <a:pt x="3730325" y="4634239"/>
                      <a:pt x="3738237" y="4630314"/>
                      <a:pt x="3747469" y="4630314"/>
                    </a:cubicBezTo>
                    <a:close/>
                    <a:moveTo>
                      <a:pt x="3659968" y="4587655"/>
                    </a:moveTo>
                    <a:cubicBezTo>
                      <a:pt x="3664464" y="4588583"/>
                      <a:pt x="3669260" y="4591365"/>
                      <a:pt x="3673457" y="4591983"/>
                    </a:cubicBezTo>
                    <a:cubicBezTo>
                      <a:pt x="3687845" y="4596929"/>
                      <a:pt x="3699833" y="4604348"/>
                      <a:pt x="3707027" y="4622895"/>
                    </a:cubicBezTo>
                    <a:cubicBezTo>
                      <a:pt x="3690243" y="4627840"/>
                      <a:pt x="3675855" y="4629077"/>
                      <a:pt x="3662665" y="4622895"/>
                    </a:cubicBezTo>
                    <a:cubicBezTo>
                      <a:pt x="3650677" y="4617949"/>
                      <a:pt x="3642283" y="4606821"/>
                      <a:pt x="3648279" y="4594456"/>
                    </a:cubicBezTo>
                    <a:cubicBezTo>
                      <a:pt x="3651276" y="4587655"/>
                      <a:pt x="3655472" y="4586728"/>
                      <a:pt x="3659968" y="4587655"/>
                    </a:cubicBezTo>
                    <a:close/>
                    <a:moveTo>
                      <a:pt x="2328611" y="4539186"/>
                    </a:moveTo>
                    <a:cubicBezTo>
                      <a:pt x="2337843" y="4540331"/>
                      <a:pt x="2347075" y="4543765"/>
                      <a:pt x="2348393" y="4552924"/>
                    </a:cubicBezTo>
                    <a:cubicBezTo>
                      <a:pt x="2349713" y="4558648"/>
                      <a:pt x="2344437" y="4562083"/>
                      <a:pt x="2337843" y="4563227"/>
                    </a:cubicBezTo>
                    <a:cubicBezTo>
                      <a:pt x="2327291" y="4563227"/>
                      <a:pt x="2324653" y="4554069"/>
                      <a:pt x="2320697" y="4547200"/>
                    </a:cubicBezTo>
                    <a:cubicBezTo>
                      <a:pt x="2318059" y="4541476"/>
                      <a:pt x="2322017" y="4536896"/>
                      <a:pt x="2328611" y="4539186"/>
                    </a:cubicBezTo>
                    <a:close/>
                    <a:moveTo>
                      <a:pt x="2297964" y="4511735"/>
                    </a:moveTo>
                    <a:cubicBezTo>
                      <a:pt x="2301475" y="4512313"/>
                      <a:pt x="2304528" y="4514048"/>
                      <a:pt x="2305749" y="4518676"/>
                    </a:cubicBezTo>
                    <a:cubicBezTo>
                      <a:pt x="2305749" y="4525617"/>
                      <a:pt x="2299643" y="4529088"/>
                      <a:pt x="2292317" y="4530244"/>
                    </a:cubicBezTo>
                    <a:cubicBezTo>
                      <a:pt x="2284989" y="4530244"/>
                      <a:pt x="2277663" y="4530244"/>
                      <a:pt x="2273999" y="4522147"/>
                    </a:cubicBezTo>
                    <a:cubicBezTo>
                      <a:pt x="2273999" y="4514049"/>
                      <a:pt x="2280105" y="4511735"/>
                      <a:pt x="2287431" y="4511735"/>
                    </a:cubicBezTo>
                    <a:cubicBezTo>
                      <a:pt x="2290484" y="4511735"/>
                      <a:pt x="2294453" y="4511156"/>
                      <a:pt x="2297964" y="4511735"/>
                    </a:cubicBezTo>
                    <a:close/>
                    <a:moveTo>
                      <a:pt x="2136973" y="4485630"/>
                    </a:moveTo>
                    <a:cubicBezTo>
                      <a:pt x="2140046" y="4484401"/>
                      <a:pt x="2144041" y="4485630"/>
                      <a:pt x="2148343" y="4489315"/>
                    </a:cubicBezTo>
                    <a:cubicBezTo>
                      <a:pt x="2159405" y="4501599"/>
                      <a:pt x="2171697" y="4502827"/>
                      <a:pt x="2186449" y="4504055"/>
                    </a:cubicBezTo>
                    <a:cubicBezTo>
                      <a:pt x="2197511" y="4504977"/>
                      <a:pt x="2212723" y="4531463"/>
                      <a:pt x="2216525" y="4550348"/>
                    </a:cubicBezTo>
                    <a:cubicBezTo>
                      <a:pt x="2217793" y="4556644"/>
                      <a:pt x="2217793" y="4562094"/>
                      <a:pt x="2215949" y="4565472"/>
                    </a:cubicBezTo>
                    <a:cubicBezTo>
                      <a:pt x="2202427" y="4585126"/>
                      <a:pt x="2181531" y="4572842"/>
                      <a:pt x="2172927" y="4565472"/>
                    </a:cubicBezTo>
                    <a:cubicBezTo>
                      <a:pt x="2152031" y="4548276"/>
                      <a:pt x="2142197" y="4522481"/>
                      <a:pt x="2131133" y="4496685"/>
                    </a:cubicBezTo>
                    <a:cubicBezTo>
                      <a:pt x="2131748" y="4490543"/>
                      <a:pt x="2133900" y="4486858"/>
                      <a:pt x="2136973" y="4485630"/>
                    </a:cubicBezTo>
                    <a:close/>
                    <a:moveTo>
                      <a:pt x="2456007" y="4461243"/>
                    </a:moveTo>
                    <a:cubicBezTo>
                      <a:pt x="2473591" y="4459965"/>
                      <a:pt x="2474847" y="4470189"/>
                      <a:pt x="2474847" y="4484246"/>
                    </a:cubicBezTo>
                    <a:cubicBezTo>
                      <a:pt x="2474847" y="4495747"/>
                      <a:pt x="2476103" y="4509805"/>
                      <a:pt x="2461031" y="4513638"/>
                    </a:cubicBezTo>
                    <a:cubicBezTo>
                      <a:pt x="2447215" y="4508527"/>
                      <a:pt x="2433399" y="4504693"/>
                      <a:pt x="2435911" y="4486802"/>
                    </a:cubicBezTo>
                    <a:cubicBezTo>
                      <a:pt x="2435911" y="4474022"/>
                      <a:pt x="2439679" y="4462521"/>
                      <a:pt x="2456007" y="4461243"/>
                    </a:cubicBezTo>
                    <a:close/>
                    <a:moveTo>
                      <a:pt x="3913097" y="4421499"/>
                    </a:moveTo>
                    <a:cubicBezTo>
                      <a:pt x="3938611" y="4421499"/>
                      <a:pt x="3939887" y="4446170"/>
                      <a:pt x="3943715" y="4460972"/>
                    </a:cubicBezTo>
                    <a:cubicBezTo>
                      <a:pt x="3948817" y="4477008"/>
                      <a:pt x="3929681" y="4475775"/>
                      <a:pt x="3910547" y="4477008"/>
                    </a:cubicBezTo>
                    <a:cubicBezTo>
                      <a:pt x="3892687" y="4480709"/>
                      <a:pt x="3885031" y="4464673"/>
                      <a:pt x="3882481" y="4446170"/>
                    </a:cubicBezTo>
                    <a:cubicBezTo>
                      <a:pt x="3878653" y="4423966"/>
                      <a:pt x="3899065" y="4421499"/>
                      <a:pt x="3913097" y="4421499"/>
                    </a:cubicBezTo>
                    <a:close/>
                    <a:moveTo>
                      <a:pt x="2180735" y="4350061"/>
                    </a:moveTo>
                    <a:cubicBezTo>
                      <a:pt x="2188977" y="4351310"/>
                      <a:pt x="2195845" y="4355057"/>
                      <a:pt x="2195845" y="4362550"/>
                    </a:cubicBezTo>
                    <a:cubicBezTo>
                      <a:pt x="2195845" y="4370044"/>
                      <a:pt x="2190351" y="4373791"/>
                      <a:pt x="2183481" y="4375039"/>
                    </a:cubicBezTo>
                    <a:cubicBezTo>
                      <a:pt x="2173865" y="4376288"/>
                      <a:pt x="2169745" y="4371293"/>
                      <a:pt x="2169745" y="4363799"/>
                    </a:cubicBezTo>
                    <a:cubicBezTo>
                      <a:pt x="2169745" y="4356306"/>
                      <a:pt x="2172491" y="4350061"/>
                      <a:pt x="2180735" y="4350061"/>
                    </a:cubicBezTo>
                    <a:close/>
                    <a:moveTo>
                      <a:pt x="654561" y="4156435"/>
                    </a:moveTo>
                    <a:cubicBezTo>
                      <a:pt x="661065" y="4157440"/>
                      <a:pt x="668777" y="4160254"/>
                      <a:pt x="677813" y="4164755"/>
                    </a:cubicBezTo>
                    <a:cubicBezTo>
                      <a:pt x="701493" y="4176329"/>
                      <a:pt x="727667" y="4182759"/>
                      <a:pt x="745115" y="4205907"/>
                    </a:cubicBezTo>
                    <a:lnTo>
                      <a:pt x="744525" y="4205659"/>
                    </a:lnTo>
                    <a:lnTo>
                      <a:pt x="745725" y="4206246"/>
                    </a:lnTo>
                    <a:cubicBezTo>
                      <a:pt x="769419" y="4217440"/>
                      <a:pt x="791867" y="4234852"/>
                      <a:pt x="811819" y="4252263"/>
                    </a:cubicBezTo>
                    <a:cubicBezTo>
                      <a:pt x="844243" y="4285843"/>
                      <a:pt x="849231" y="4325642"/>
                      <a:pt x="845489" y="4369172"/>
                    </a:cubicBezTo>
                    <a:cubicBezTo>
                      <a:pt x="841749" y="4396533"/>
                      <a:pt x="857961" y="4415189"/>
                      <a:pt x="877913" y="4431357"/>
                    </a:cubicBezTo>
                    <a:cubicBezTo>
                      <a:pt x="901607" y="4450013"/>
                      <a:pt x="905349" y="4476130"/>
                      <a:pt x="885397" y="4498517"/>
                    </a:cubicBezTo>
                    <a:cubicBezTo>
                      <a:pt x="859207" y="4527122"/>
                      <a:pt x="839255" y="4556971"/>
                      <a:pt x="804337" y="4576871"/>
                    </a:cubicBezTo>
                    <a:cubicBezTo>
                      <a:pt x="770665" y="4594282"/>
                      <a:pt x="753207" y="4624131"/>
                      <a:pt x="801843" y="4650249"/>
                    </a:cubicBezTo>
                    <a:cubicBezTo>
                      <a:pt x="813067" y="4656468"/>
                      <a:pt x="820549" y="4665174"/>
                      <a:pt x="826783" y="4677611"/>
                    </a:cubicBezTo>
                    <a:cubicBezTo>
                      <a:pt x="830525" y="4685073"/>
                      <a:pt x="836761" y="4692536"/>
                      <a:pt x="845489" y="4692536"/>
                    </a:cubicBezTo>
                    <a:cubicBezTo>
                      <a:pt x="906597" y="4693779"/>
                      <a:pt x="947749" y="4737309"/>
                      <a:pt x="998879" y="4759696"/>
                    </a:cubicBezTo>
                    <a:cubicBezTo>
                      <a:pt x="1018833" y="4768402"/>
                      <a:pt x="1048761" y="4773377"/>
                      <a:pt x="1052503" y="4795763"/>
                    </a:cubicBezTo>
                    <a:cubicBezTo>
                      <a:pt x="1058739" y="4836805"/>
                      <a:pt x="1086173" y="4865411"/>
                      <a:pt x="1108621" y="4895260"/>
                    </a:cubicBezTo>
                    <a:cubicBezTo>
                      <a:pt x="1112363" y="4898991"/>
                      <a:pt x="1112363" y="4903966"/>
                      <a:pt x="1114857" y="4906453"/>
                    </a:cubicBezTo>
                    <a:cubicBezTo>
                      <a:pt x="1130445" y="4920756"/>
                      <a:pt x="1141045" y="4935058"/>
                      <a:pt x="1142447" y="4949361"/>
                    </a:cubicBezTo>
                    <a:cubicBezTo>
                      <a:pt x="1143851" y="4963663"/>
                      <a:pt x="1136057" y="4977966"/>
                      <a:pt x="1114857" y="4992269"/>
                    </a:cubicBezTo>
                    <a:cubicBezTo>
                      <a:pt x="1107373" y="4982319"/>
                      <a:pt x="1096151" y="4977344"/>
                      <a:pt x="1078691" y="4988538"/>
                    </a:cubicBezTo>
                    <a:cubicBezTo>
                      <a:pt x="1063727" y="4997244"/>
                      <a:pt x="1050009" y="4987294"/>
                      <a:pt x="1040033" y="4972369"/>
                    </a:cubicBezTo>
                    <a:cubicBezTo>
                      <a:pt x="1031303" y="4956201"/>
                      <a:pt x="1005115" y="4945008"/>
                      <a:pt x="1026315" y="4920134"/>
                    </a:cubicBezTo>
                    <a:cubicBezTo>
                      <a:pt x="1031303" y="4913915"/>
                      <a:pt x="1042527" y="4908940"/>
                      <a:pt x="1040033" y="4896503"/>
                    </a:cubicBezTo>
                    <a:cubicBezTo>
                      <a:pt x="1025067" y="4892772"/>
                      <a:pt x="1023821" y="4906453"/>
                      <a:pt x="1020079" y="4912672"/>
                    </a:cubicBezTo>
                    <a:cubicBezTo>
                      <a:pt x="1015091" y="4921377"/>
                      <a:pt x="1008855" y="4927596"/>
                      <a:pt x="998879" y="4921377"/>
                    </a:cubicBezTo>
                    <a:cubicBezTo>
                      <a:pt x="991397" y="4917646"/>
                      <a:pt x="990149" y="4910184"/>
                      <a:pt x="996385" y="4902722"/>
                    </a:cubicBezTo>
                    <a:cubicBezTo>
                      <a:pt x="997631" y="4901478"/>
                      <a:pt x="998879" y="4900234"/>
                      <a:pt x="998879" y="4900234"/>
                    </a:cubicBezTo>
                    <a:cubicBezTo>
                      <a:pt x="975185" y="4872873"/>
                      <a:pt x="993891" y="4831831"/>
                      <a:pt x="967703" y="4806957"/>
                    </a:cubicBezTo>
                    <a:cubicBezTo>
                      <a:pt x="961467" y="4800738"/>
                      <a:pt x="957725" y="4797007"/>
                      <a:pt x="957725" y="4788301"/>
                    </a:cubicBezTo>
                    <a:cubicBezTo>
                      <a:pt x="956479" y="4780839"/>
                      <a:pt x="958973" y="4769645"/>
                      <a:pt x="946503" y="4768402"/>
                    </a:cubicBezTo>
                    <a:cubicBezTo>
                      <a:pt x="936525" y="4767158"/>
                      <a:pt x="931537" y="4777108"/>
                      <a:pt x="929043" y="4784570"/>
                    </a:cubicBezTo>
                    <a:cubicBezTo>
                      <a:pt x="924055" y="4793276"/>
                      <a:pt x="921561" y="4800738"/>
                      <a:pt x="912831" y="4805713"/>
                    </a:cubicBezTo>
                    <a:cubicBezTo>
                      <a:pt x="895373" y="4814419"/>
                      <a:pt x="894125" y="4825612"/>
                      <a:pt x="907843" y="4839293"/>
                    </a:cubicBezTo>
                    <a:cubicBezTo>
                      <a:pt x="920313" y="4852974"/>
                      <a:pt x="920313" y="4864167"/>
                      <a:pt x="902855" y="4872873"/>
                    </a:cubicBezTo>
                    <a:cubicBezTo>
                      <a:pt x="889137" y="4880335"/>
                      <a:pt x="889137" y="4896503"/>
                      <a:pt x="880407" y="4907697"/>
                    </a:cubicBezTo>
                    <a:cubicBezTo>
                      <a:pt x="870431" y="4900234"/>
                      <a:pt x="860455" y="4892772"/>
                      <a:pt x="851725" y="4885310"/>
                    </a:cubicBezTo>
                    <a:cubicBezTo>
                      <a:pt x="834267" y="4880335"/>
                      <a:pt x="824289" y="4867898"/>
                      <a:pt x="818055" y="4852974"/>
                    </a:cubicBezTo>
                    <a:cubicBezTo>
                      <a:pt x="813067" y="4836805"/>
                      <a:pt x="800595" y="4826856"/>
                      <a:pt x="791867" y="4813175"/>
                    </a:cubicBezTo>
                    <a:lnTo>
                      <a:pt x="781107" y="4797904"/>
                    </a:lnTo>
                    <a:lnTo>
                      <a:pt x="789077" y="4815849"/>
                    </a:lnTo>
                    <a:cubicBezTo>
                      <a:pt x="771979" y="4804135"/>
                      <a:pt x="762211" y="4787215"/>
                      <a:pt x="757325" y="4767692"/>
                    </a:cubicBezTo>
                    <a:lnTo>
                      <a:pt x="767107" y="4778035"/>
                    </a:lnTo>
                    <a:lnTo>
                      <a:pt x="759443" y="4767158"/>
                    </a:lnTo>
                    <a:cubicBezTo>
                      <a:pt x="729513" y="4722385"/>
                      <a:pt x="700831" y="4678855"/>
                      <a:pt x="673395" y="4635325"/>
                    </a:cubicBezTo>
                    <a:lnTo>
                      <a:pt x="671749" y="4632262"/>
                    </a:lnTo>
                    <a:lnTo>
                      <a:pt x="671719" y="4632844"/>
                    </a:lnTo>
                    <a:cubicBezTo>
                      <a:pt x="655567" y="4629101"/>
                      <a:pt x="651839" y="4629101"/>
                      <a:pt x="640659" y="4649061"/>
                    </a:cubicBezTo>
                    <a:cubicBezTo>
                      <a:pt x="620779" y="4677752"/>
                      <a:pt x="612083" y="4713928"/>
                      <a:pt x="589721" y="4741372"/>
                    </a:cubicBezTo>
                    <a:cubicBezTo>
                      <a:pt x="573569" y="4761331"/>
                      <a:pt x="562387" y="4777548"/>
                      <a:pt x="577297" y="4803744"/>
                    </a:cubicBezTo>
                    <a:cubicBezTo>
                      <a:pt x="584751" y="4816218"/>
                      <a:pt x="579781" y="4842415"/>
                      <a:pt x="608357" y="4827445"/>
                    </a:cubicBezTo>
                    <a:cubicBezTo>
                      <a:pt x="613325" y="4826198"/>
                      <a:pt x="625749" y="4834930"/>
                      <a:pt x="618295" y="4847405"/>
                    </a:cubicBezTo>
                    <a:cubicBezTo>
                      <a:pt x="594689" y="4882333"/>
                      <a:pt x="608357" y="4925994"/>
                      <a:pt x="592205" y="4963417"/>
                    </a:cubicBezTo>
                    <a:cubicBezTo>
                      <a:pt x="588477" y="4970902"/>
                      <a:pt x="589721" y="4983376"/>
                      <a:pt x="587235" y="4992108"/>
                    </a:cubicBezTo>
                    <a:cubicBezTo>
                      <a:pt x="582265" y="5012068"/>
                      <a:pt x="584751" y="5027037"/>
                      <a:pt x="608357" y="5032027"/>
                    </a:cubicBezTo>
                    <a:cubicBezTo>
                      <a:pt x="617053" y="5034522"/>
                      <a:pt x="625749" y="5042006"/>
                      <a:pt x="633203" y="5046996"/>
                    </a:cubicBezTo>
                    <a:cubicBezTo>
                      <a:pt x="643143" y="5053233"/>
                      <a:pt x="660537" y="5056976"/>
                      <a:pt x="653083" y="5071945"/>
                    </a:cubicBezTo>
                    <a:cubicBezTo>
                      <a:pt x="646871" y="5084420"/>
                      <a:pt x="630719" y="5085667"/>
                      <a:pt x="617053" y="5080677"/>
                    </a:cubicBezTo>
                    <a:cubicBezTo>
                      <a:pt x="600901" y="5075687"/>
                      <a:pt x="584751" y="5073193"/>
                      <a:pt x="569841" y="5078182"/>
                    </a:cubicBezTo>
                    <a:cubicBezTo>
                      <a:pt x="564873" y="5079430"/>
                      <a:pt x="562387" y="5085667"/>
                      <a:pt x="558661" y="5090657"/>
                    </a:cubicBezTo>
                    <a:cubicBezTo>
                      <a:pt x="470451" y="5073193"/>
                      <a:pt x="384725" y="5050738"/>
                      <a:pt x="305211" y="5010820"/>
                    </a:cubicBezTo>
                    <a:cubicBezTo>
                      <a:pt x="261729" y="4987119"/>
                      <a:pt x="251789" y="4963417"/>
                      <a:pt x="260485" y="4912272"/>
                    </a:cubicBezTo>
                    <a:cubicBezTo>
                      <a:pt x="266697" y="4872354"/>
                      <a:pt x="265455" y="4829940"/>
                      <a:pt x="282849" y="4791270"/>
                    </a:cubicBezTo>
                    <a:cubicBezTo>
                      <a:pt x="291545" y="4770063"/>
                      <a:pt x="287819" y="4747609"/>
                      <a:pt x="282849" y="4726402"/>
                    </a:cubicBezTo>
                    <a:cubicBezTo>
                      <a:pt x="275395" y="4702701"/>
                      <a:pt x="281607" y="4681494"/>
                      <a:pt x="287819" y="4659040"/>
                    </a:cubicBezTo>
                    <a:cubicBezTo>
                      <a:pt x="303969" y="4612885"/>
                      <a:pt x="325091" y="4569224"/>
                      <a:pt x="336271" y="4521821"/>
                    </a:cubicBezTo>
                    <a:cubicBezTo>
                      <a:pt x="342483" y="4494377"/>
                      <a:pt x="361119" y="4470676"/>
                      <a:pt x="374785" y="4445727"/>
                    </a:cubicBezTo>
                    <a:cubicBezTo>
                      <a:pt x="404603" y="4385849"/>
                      <a:pt x="419513" y="4319735"/>
                      <a:pt x="441875" y="4258610"/>
                    </a:cubicBezTo>
                    <a:cubicBezTo>
                      <a:pt x="444361" y="4252373"/>
                      <a:pt x="449329" y="4246135"/>
                      <a:pt x="453057" y="4241146"/>
                    </a:cubicBezTo>
                    <a:cubicBezTo>
                      <a:pt x="467965" y="4232413"/>
                      <a:pt x="485359" y="4229918"/>
                      <a:pt x="502753" y="4231166"/>
                    </a:cubicBezTo>
                    <a:cubicBezTo>
                      <a:pt x="523873" y="4232413"/>
                      <a:pt x="542509" y="4226176"/>
                      <a:pt x="563629" y="4223681"/>
                    </a:cubicBezTo>
                    <a:cubicBezTo>
                      <a:pt x="566115" y="4224929"/>
                      <a:pt x="569841" y="4226176"/>
                      <a:pt x="572327" y="4228671"/>
                    </a:cubicBezTo>
                    <a:lnTo>
                      <a:pt x="572327" y="4234908"/>
                    </a:lnTo>
                    <a:lnTo>
                      <a:pt x="567571" y="4241155"/>
                    </a:lnTo>
                    <a:lnTo>
                      <a:pt x="573629" y="4238583"/>
                    </a:lnTo>
                    <a:cubicBezTo>
                      <a:pt x="597323" y="4233608"/>
                      <a:pt x="621017" y="4228633"/>
                      <a:pt x="626007" y="4200028"/>
                    </a:cubicBezTo>
                    <a:lnTo>
                      <a:pt x="627569" y="4195288"/>
                    </a:lnTo>
                    <a:lnTo>
                      <a:pt x="625467" y="4199477"/>
                    </a:lnTo>
                    <a:cubicBezTo>
                      <a:pt x="626402" y="4166683"/>
                      <a:pt x="635048" y="4153421"/>
                      <a:pt x="654561" y="4156435"/>
                    </a:cubicBezTo>
                    <a:close/>
                    <a:moveTo>
                      <a:pt x="3102131" y="4094353"/>
                    </a:moveTo>
                    <a:cubicBezTo>
                      <a:pt x="3114813" y="4091797"/>
                      <a:pt x="3124957" y="4105854"/>
                      <a:pt x="3127493" y="4118634"/>
                    </a:cubicBezTo>
                    <a:cubicBezTo>
                      <a:pt x="3130029" y="4135247"/>
                      <a:pt x="3114813" y="4140359"/>
                      <a:pt x="3102131" y="4142914"/>
                    </a:cubicBezTo>
                    <a:cubicBezTo>
                      <a:pt x="3089451" y="4145470"/>
                      <a:pt x="3083111" y="4136525"/>
                      <a:pt x="3081843" y="4123746"/>
                    </a:cubicBezTo>
                    <a:cubicBezTo>
                      <a:pt x="3083111" y="4110966"/>
                      <a:pt x="3089451" y="4095631"/>
                      <a:pt x="3102131" y="4094353"/>
                    </a:cubicBezTo>
                    <a:close/>
                    <a:moveTo>
                      <a:pt x="835191" y="3996733"/>
                    </a:moveTo>
                    <a:cubicBezTo>
                      <a:pt x="849527" y="3992886"/>
                      <a:pt x="843553" y="4008272"/>
                      <a:pt x="845943" y="4015966"/>
                    </a:cubicBezTo>
                    <a:cubicBezTo>
                      <a:pt x="842359" y="4037763"/>
                      <a:pt x="835191" y="4060842"/>
                      <a:pt x="817273" y="4064689"/>
                    </a:cubicBezTo>
                    <a:cubicBezTo>
                      <a:pt x="800547" y="4068535"/>
                      <a:pt x="798159" y="4042891"/>
                      <a:pt x="796963" y="4028787"/>
                    </a:cubicBezTo>
                    <a:cubicBezTo>
                      <a:pt x="795769" y="4003144"/>
                      <a:pt x="817273" y="3999297"/>
                      <a:pt x="835191" y="3996733"/>
                    </a:cubicBezTo>
                    <a:close/>
                    <a:moveTo>
                      <a:pt x="2743921" y="3966629"/>
                    </a:moveTo>
                    <a:cubicBezTo>
                      <a:pt x="2756935" y="3965408"/>
                      <a:pt x="2764743" y="3975177"/>
                      <a:pt x="2766045" y="3987389"/>
                    </a:cubicBezTo>
                    <a:cubicBezTo>
                      <a:pt x="2767347" y="4002042"/>
                      <a:pt x="2756935" y="4015475"/>
                      <a:pt x="2743921" y="4016696"/>
                    </a:cubicBezTo>
                    <a:cubicBezTo>
                      <a:pt x="2729605" y="4019138"/>
                      <a:pt x="2728303" y="3999600"/>
                      <a:pt x="2719193" y="3992273"/>
                    </a:cubicBezTo>
                    <a:cubicBezTo>
                      <a:pt x="2721795" y="3977620"/>
                      <a:pt x="2730905" y="3967851"/>
                      <a:pt x="2743921" y="3966629"/>
                    </a:cubicBezTo>
                    <a:close/>
                    <a:moveTo>
                      <a:pt x="1439777" y="3886804"/>
                    </a:moveTo>
                    <a:cubicBezTo>
                      <a:pt x="1451413" y="3890627"/>
                      <a:pt x="1451413" y="3902095"/>
                      <a:pt x="1453999" y="3912289"/>
                    </a:cubicBezTo>
                    <a:cubicBezTo>
                      <a:pt x="1448827" y="3926305"/>
                      <a:pt x="1446241" y="3942870"/>
                      <a:pt x="1435897" y="3954338"/>
                    </a:cubicBezTo>
                    <a:cubicBezTo>
                      <a:pt x="1422967" y="3969629"/>
                      <a:pt x="1412623" y="3953064"/>
                      <a:pt x="1403573" y="3945419"/>
                    </a:cubicBezTo>
                    <a:cubicBezTo>
                      <a:pt x="1389349" y="3931402"/>
                      <a:pt x="1397107" y="3916111"/>
                      <a:pt x="1406159" y="3903369"/>
                    </a:cubicBezTo>
                    <a:cubicBezTo>
                      <a:pt x="1413917" y="3893175"/>
                      <a:pt x="1422967" y="3882981"/>
                      <a:pt x="1439777" y="3886804"/>
                    </a:cubicBezTo>
                    <a:close/>
                    <a:moveTo>
                      <a:pt x="4801530" y="3809893"/>
                    </a:moveTo>
                    <a:cubicBezTo>
                      <a:pt x="4806218" y="3808817"/>
                      <a:pt x="4810907" y="3809125"/>
                      <a:pt x="4815283" y="3812198"/>
                    </a:cubicBezTo>
                    <a:cubicBezTo>
                      <a:pt x="4825285" y="3818344"/>
                      <a:pt x="4820283" y="3826948"/>
                      <a:pt x="4817783" y="3835552"/>
                    </a:cubicBezTo>
                    <a:cubicBezTo>
                      <a:pt x="4816533" y="3841698"/>
                      <a:pt x="4814031" y="3850302"/>
                      <a:pt x="4816533" y="3855219"/>
                    </a:cubicBezTo>
                    <a:cubicBezTo>
                      <a:pt x="4822159" y="3862594"/>
                      <a:pt x="4825597" y="3868970"/>
                      <a:pt x="4827101" y="3874539"/>
                    </a:cubicBezTo>
                    <a:cubicBezTo>
                      <a:pt x="4831613" y="3891248"/>
                      <a:pt x="4818721" y="3900697"/>
                      <a:pt x="4795279" y="3908072"/>
                    </a:cubicBezTo>
                    <a:cubicBezTo>
                      <a:pt x="4780275" y="3912989"/>
                      <a:pt x="4765273" y="3925281"/>
                      <a:pt x="4764023" y="3940030"/>
                    </a:cubicBezTo>
                    <a:cubicBezTo>
                      <a:pt x="4760271" y="3978134"/>
                      <a:pt x="4736517" y="3986738"/>
                      <a:pt x="4704011" y="3986738"/>
                    </a:cubicBezTo>
                    <a:cubicBezTo>
                      <a:pt x="4694009" y="3986738"/>
                      <a:pt x="4685257" y="3990426"/>
                      <a:pt x="4682757" y="3991655"/>
                    </a:cubicBezTo>
                    <a:cubicBezTo>
                      <a:pt x="4662753" y="3989197"/>
                      <a:pt x="4646499" y="3987968"/>
                      <a:pt x="4632747" y="3984280"/>
                    </a:cubicBezTo>
                    <a:cubicBezTo>
                      <a:pt x="4611493" y="3979364"/>
                      <a:pt x="4603991" y="3964614"/>
                      <a:pt x="4613993" y="3943718"/>
                    </a:cubicBezTo>
                    <a:cubicBezTo>
                      <a:pt x="4633997" y="3904385"/>
                      <a:pt x="4664003" y="3873656"/>
                      <a:pt x="4705261" y="3856448"/>
                    </a:cubicBezTo>
                    <a:cubicBezTo>
                      <a:pt x="4734017" y="3844156"/>
                      <a:pt x="4762771" y="3834323"/>
                      <a:pt x="4787777" y="3815886"/>
                    </a:cubicBezTo>
                    <a:cubicBezTo>
                      <a:pt x="4792153" y="3813427"/>
                      <a:pt x="4796841" y="3810969"/>
                      <a:pt x="4801530" y="3809893"/>
                    </a:cubicBezTo>
                    <a:close/>
                    <a:moveTo>
                      <a:pt x="4880205" y="3702876"/>
                    </a:moveTo>
                    <a:cubicBezTo>
                      <a:pt x="4885845" y="3702261"/>
                      <a:pt x="4889291" y="3704106"/>
                      <a:pt x="4890857" y="3707797"/>
                    </a:cubicBezTo>
                    <a:cubicBezTo>
                      <a:pt x="4892425" y="3711487"/>
                      <a:pt x="4892111" y="3717023"/>
                      <a:pt x="4890231" y="3723790"/>
                    </a:cubicBezTo>
                    <a:cubicBezTo>
                      <a:pt x="4887725" y="3734862"/>
                      <a:pt x="4886471" y="3749625"/>
                      <a:pt x="4875191" y="3759467"/>
                    </a:cubicBezTo>
                    <a:cubicBezTo>
                      <a:pt x="4867671" y="3766849"/>
                      <a:pt x="4862657" y="3782842"/>
                      <a:pt x="4847617" y="3773000"/>
                    </a:cubicBezTo>
                    <a:cubicBezTo>
                      <a:pt x="4833831" y="3763158"/>
                      <a:pt x="4823805" y="3753316"/>
                      <a:pt x="4831325" y="3733632"/>
                    </a:cubicBezTo>
                    <a:cubicBezTo>
                      <a:pt x="4840097" y="3710257"/>
                      <a:pt x="4860151" y="3706566"/>
                      <a:pt x="4880205" y="3702876"/>
                    </a:cubicBezTo>
                    <a:close/>
                    <a:moveTo>
                      <a:pt x="4970259" y="3657683"/>
                    </a:moveTo>
                    <a:cubicBezTo>
                      <a:pt x="4980811" y="3658924"/>
                      <a:pt x="4987405" y="3665128"/>
                      <a:pt x="4986085" y="3675055"/>
                    </a:cubicBezTo>
                    <a:cubicBezTo>
                      <a:pt x="4984767" y="3683742"/>
                      <a:pt x="4982129" y="3694909"/>
                      <a:pt x="4970259" y="3693669"/>
                    </a:cubicBezTo>
                    <a:cubicBezTo>
                      <a:pt x="4959709" y="3692428"/>
                      <a:pt x="4959709" y="3681260"/>
                      <a:pt x="4955751" y="3675055"/>
                    </a:cubicBezTo>
                    <a:cubicBezTo>
                      <a:pt x="4957071" y="3666369"/>
                      <a:pt x="4959709" y="3657683"/>
                      <a:pt x="4970259" y="3657683"/>
                    </a:cubicBezTo>
                    <a:close/>
                    <a:moveTo>
                      <a:pt x="2649125" y="3472119"/>
                    </a:moveTo>
                    <a:cubicBezTo>
                      <a:pt x="2657917" y="3470851"/>
                      <a:pt x="2662941" y="3478460"/>
                      <a:pt x="2661685" y="3487337"/>
                    </a:cubicBezTo>
                    <a:cubicBezTo>
                      <a:pt x="2661685" y="3501286"/>
                      <a:pt x="2649125" y="3502554"/>
                      <a:pt x="2637821" y="3502554"/>
                    </a:cubicBezTo>
                    <a:cubicBezTo>
                      <a:pt x="2629029" y="3502554"/>
                      <a:pt x="2620237" y="3502554"/>
                      <a:pt x="2621493" y="3491141"/>
                    </a:cubicBezTo>
                    <a:cubicBezTo>
                      <a:pt x="2622749" y="3474656"/>
                      <a:pt x="2637821" y="3474656"/>
                      <a:pt x="2649125" y="3472119"/>
                    </a:cubicBezTo>
                    <a:close/>
                    <a:moveTo>
                      <a:pt x="1559382" y="3464568"/>
                    </a:moveTo>
                    <a:cubicBezTo>
                      <a:pt x="1568395" y="3464140"/>
                      <a:pt x="1575252" y="3464529"/>
                      <a:pt x="1577717" y="3466086"/>
                    </a:cubicBezTo>
                    <a:cubicBezTo>
                      <a:pt x="1585113" y="3471069"/>
                      <a:pt x="1591275" y="3475739"/>
                      <a:pt x="1593277" y="3481189"/>
                    </a:cubicBezTo>
                    <a:cubicBezTo>
                      <a:pt x="1595281" y="3486638"/>
                      <a:pt x="1593123" y="3492866"/>
                      <a:pt x="1583879" y="3500962"/>
                    </a:cubicBezTo>
                    <a:cubicBezTo>
                      <a:pt x="1578949" y="3507190"/>
                      <a:pt x="1575251" y="3513418"/>
                      <a:pt x="1571553" y="3520891"/>
                    </a:cubicBezTo>
                    <a:cubicBezTo>
                      <a:pt x="1560461" y="3542066"/>
                      <a:pt x="1546903" y="3552031"/>
                      <a:pt x="1523483" y="3532101"/>
                    </a:cubicBezTo>
                    <a:cubicBezTo>
                      <a:pt x="1517321" y="3527119"/>
                      <a:pt x="1504995" y="3528365"/>
                      <a:pt x="1496367" y="3523382"/>
                    </a:cubicBezTo>
                    <a:cubicBezTo>
                      <a:pt x="1486507" y="3517155"/>
                      <a:pt x="1472949" y="3512172"/>
                      <a:pt x="1471717" y="3494734"/>
                    </a:cubicBezTo>
                    <a:cubicBezTo>
                      <a:pt x="1474181" y="3490998"/>
                      <a:pt x="1476647" y="3484770"/>
                      <a:pt x="1480343" y="3481033"/>
                    </a:cubicBezTo>
                    <a:cubicBezTo>
                      <a:pt x="1485890" y="3474494"/>
                      <a:pt x="1532342" y="3465852"/>
                      <a:pt x="1559382" y="3464568"/>
                    </a:cubicBezTo>
                    <a:close/>
                    <a:moveTo>
                      <a:pt x="5100693" y="3357851"/>
                    </a:moveTo>
                    <a:cubicBezTo>
                      <a:pt x="5114643" y="3359050"/>
                      <a:pt x="5124787" y="3379432"/>
                      <a:pt x="5122251" y="3393820"/>
                    </a:cubicBezTo>
                    <a:cubicBezTo>
                      <a:pt x="5120983" y="3404610"/>
                      <a:pt x="5117179" y="3420196"/>
                      <a:pt x="5100693" y="3415401"/>
                    </a:cubicBezTo>
                    <a:cubicBezTo>
                      <a:pt x="5089279" y="3413003"/>
                      <a:pt x="5076597" y="3407008"/>
                      <a:pt x="5081669" y="3393820"/>
                    </a:cubicBezTo>
                    <a:cubicBezTo>
                      <a:pt x="5089279" y="3379432"/>
                      <a:pt x="5077865" y="3355453"/>
                      <a:pt x="5100693" y="3357851"/>
                    </a:cubicBezTo>
                    <a:close/>
                    <a:moveTo>
                      <a:pt x="4911331" y="3318288"/>
                    </a:moveTo>
                    <a:cubicBezTo>
                      <a:pt x="4920949" y="3316986"/>
                      <a:pt x="4926959" y="3323494"/>
                      <a:pt x="4925757" y="3335208"/>
                    </a:cubicBezTo>
                    <a:cubicBezTo>
                      <a:pt x="4918543" y="3345620"/>
                      <a:pt x="4926959" y="3365143"/>
                      <a:pt x="4906523" y="3365143"/>
                    </a:cubicBezTo>
                    <a:cubicBezTo>
                      <a:pt x="4894501" y="3365143"/>
                      <a:pt x="4889693" y="3359937"/>
                      <a:pt x="4890895" y="3346921"/>
                    </a:cubicBezTo>
                    <a:cubicBezTo>
                      <a:pt x="4890895" y="3331303"/>
                      <a:pt x="4898107" y="3320891"/>
                      <a:pt x="4911331" y="3318288"/>
                    </a:cubicBezTo>
                    <a:close/>
                    <a:moveTo>
                      <a:pt x="2165451" y="3298652"/>
                    </a:moveTo>
                    <a:cubicBezTo>
                      <a:pt x="2172418" y="3298592"/>
                      <a:pt x="2176793" y="3310538"/>
                      <a:pt x="2183243" y="3312449"/>
                    </a:cubicBezTo>
                    <a:cubicBezTo>
                      <a:pt x="2190611" y="3314998"/>
                      <a:pt x="2197981" y="3320095"/>
                      <a:pt x="2204123" y="3321369"/>
                    </a:cubicBezTo>
                    <a:cubicBezTo>
                      <a:pt x="2232375" y="3323918"/>
                      <a:pt x="2245887" y="3340483"/>
                      <a:pt x="2250799" y="3368516"/>
                    </a:cubicBezTo>
                    <a:cubicBezTo>
                      <a:pt x="2236059" y="3363419"/>
                      <a:pt x="2221319" y="3362144"/>
                      <a:pt x="2206581" y="3368516"/>
                    </a:cubicBezTo>
                    <a:cubicBezTo>
                      <a:pt x="2183243" y="3376161"/>
                      <a:pt x="2169731" y="3353225"/>
                      <a:pt x="2154991" y="3341757"/>
                    </a:cubicBezTo>
                    <a:cubicBezTo>
                      <a:pt x="2147621" y="3336660"/>
                      <a:pt x="2147621" y="3314998"/>
                      <a:pt x="2157447" y="3303530"/>
                    </a:cubicBezTo>
                    <a:cubicBezTo>
                      <a:pt x="2160518" y="3300026"/>
                      <a:pt x="2163128" y="3298672"/>
                      <a:pt x="2165451" y="3298652"/>
                    </a:cubicBezTo>
                    <a:close/>
                    <a:moveTo>
                      <a:pt x="4985470" y="3294792"/>
                    </a:moveTo>
                    <a:cubicBezTo>
                      <a:pt x="4997004" y="3294641"/>
                      <a:pt x="5008691" y="3296149"/>
                      <a:pt x="5020379" y="3302783"/>
                    </a:cubicBezTo>
                    <a:cubicBezTo>
                      <a:pt x="4997003" y="3318464"/>
                      <a:pt x="4978551" y="3337763"/>
                      <a:pt x="4950255" y="3320876"/>
                    </a:cubicBezTo>
                    <a:cubicBezTo>
                      <a:pt x="4944103" y="3317258"/>
                      <a:pt x="4939181" y="3313639"/>
                      <a:pt x="4940413" y="3306402"/>
                    </a:cubicBezTo>
                    <a:cubicBezTo>
                      <a:pt x="4941643" y="3300371"/>
                      <a:pt x="4946563" y="3296752"/>
                      <a:pt x="4951485" y="3296752"/>
                    </a:cubicBezTo>
                    <a:cubicBezTo>
                      <a:pt x="4962557" y="3296752"/>
                      <a:pt x="4973936" y="3294943"/>
                      <a:pt x="4985470" y="3294792"/>
                    </a:cubicBezTo>
                    <a:close/>
                    <a:moveTo>
                      <a:pt x="3523329" y="3289515"/>
                    </a:moveTo>
                    <a:cubicBezTo>
                      <a:pt x="3533927" y="3289515"/>
                      <a:pt x="3536281" y="3299284"/>
                      <a:pt x="3538637" y="3306611"/>
                    </a:cubicBezTo>
                    <a:cubicBezTo>
                      <a:pt x="3540403" y="3310275"/>
                      <a:pt x="3540697" y="3313328"/>
                      <a:pt x="3539519" y="3315770"/>
                    </a:cubicBezTo>
                    <a:cubicBezTo>
                      <a:pt x="3538343" y="3318212"/>
                      <a:pt x="3535693" y="3320044"/>
                      <a:pt x="3531571" y="3321265"/>
                    </a:cubicBezTo>
                    <a:cubicBezTo>
                      <a:pt x="3522151" y="3318823"/>
                      <a:pt x="3513907" y="3313938"/>
                      <a:pt x="3512731" y="3302948"/>
                    </a:cubicBezTo>
                    <a:cubicBezTo>
                      <a:pt x="3510375" y="3295621"/>
                      <a:pt x="3516263" y="3290736"/>
                      <a:pt x="3523329" y="3289515"/>
                    </a:cubicBezTo>
                    <a:close/>
                    <a:moveTo>
                      <a:pt x="3463121" y="3227366"/>
                    </a:moveTo>
                    <a:cubicBezTo>
                      <a:pt x="3478339" y="3231159"/>
                      <a:pt x="3474535" y="3242539"/>
                      <a:pt x="3469463" y="3251389"/>
                    </a:cubicBezTo>
                    <a:cubicBezTo>
                      <a:pt x="3455513" y="3274147"/>
                      <a:pt x="3460585" y="3288055"/>
                      <a:pt x="3485947" y="3296906"/>
                    </a:cubicBezTo>
                    <a:cubicBezTo>
                      <a:pt x="3489751" y="3298170"/>
                      <a:pt x="3494191" y="3300699"/>
                      <a:pt x="3496727" y="3304334"/>
                    </a:cubicBezTo>
                    <a:cubicBezTo>
                      <a:pt x="3499263" y="3307969"/>
                      <a:pt x="3499897" y="3312710"/>
                      <a:pt x="3496093" y="3318400"/>
                    </a:cubicBezTo>
                    <a:cubicBezTo>
                      <a:pt x="3488485" y="3328515"/>
                      <a:pt x="3483411" y="3318400"/>
                      <a:pt x="3477071" y="3313342"/>
                    </a:cubicBezTo>
                    <a:cubicBezTo>
                      <a:pt x="3469463" y="3308285"/>
                      <a:pt x="3464389" y="3295641"/>
                      <a:pt x="3452977" y="3304492"/>
                    </a:cubicBezTo>
                    <a:cubicBezTo>
                      <a:pt x="3444101" y="3312078"/>
                      <a:pt x="3445369" y="3323457"/>
                      <a:pt x="3447905" y="3332308"/>
                    </a:cubicBezTo>
                    <a:cubicBezTo>
                      <a:pt x="3450441" y="3343687"/>
                      <a:pt x="3459317" y="3360123"/>
                      <a:pt x="3441563" y="3362652"/>
                    </a:cubicBezTo>
                    <a:cubicBezTo>
                      <a:pt x="3427615" y="3365181"/>
                      <a:pt x="3427615" y="3347480"/>
                      <a:pt x="3423811" y="3337365"/>
                    </a:cubicBezTo>
                    <a:cubicBezTo>
                      <a:pt x="3417469" y="3318400"/>
                      <a:pt x="3411129" y="3298170"/>
                      <a:pt x="3406057" y="3284262"/>
                    </a:cubicBezTo>
                    <a:cubicBezTo>
                      <a:pt x="3406057" y="3265297"/>
                      <a:pt x="3451709" y="3223573"/>
                      <a:pt x="3463121" y="3227366"/>
                    </a:cubicBezTo>
                    <a:close/>
                    <a:moveTo>
                      <a:pt x="1582633" y="3134580"/>
                    </a:moveTo>
                    <a:cubicBezTo>
                      <a:pt x="1589490" y="3132290"/>
                      <a:pt x="1598739" y="3132595"/>
                      <a:pt x="1607669" y="3135038"/>
                    </a:cubicBezTo>
                    <a:cubicBezTo>
                      <a:pt x="1619151" y="3136259"/>
                      <a:pt x="1640837" y="3130153"/>
                      <a:pt x="1637011" y="3155797"/>
                    </a:cubicBezTo>
                    <a:cubicBezTo>
                      <a:pt x="1633183" y="3172893"/>
                      <a:pt x="1629357" y="3194874"/>
                      <a:pt x="1607669" y="3192432"/>
                    </a:cubicBezTo>
                    <a:cubicBezTo>
                      <a:pt x="1585981" y="3188768"/>
                      <a:pt x="1573225" y="3168009"/>
                      <a:pt x="1571949" y="3149692"/>
                    </a:cubicBezTo>
                    <a:cubicBezTo>
                      <a:pt x="1571311" y="3141754"/>
                      <a:pt x="1575776" y="3136870"/>
                      <a:pt x="1582633" y="3134580"/>
                    </a:cubicBezTo>
                    <a:close/>
                    <a:moveTo>
                      <a:pt x="5134403" y="3130153"/>
                    </a:moveTo>
                    <a:cubicBezTo>
                      <a:pt x="5142645" y="3130153"/>
                      <a:pt x="5145393" y="3135937"/>
                      <a:pt x="5146767" y="3141722"/>
                    </a:cubicBezTo>
                    <a:cubicBezTo>
                      <a:pt x="5146767" y="3146349"/>
                      <a:pt x="5145393" y="3150976"/>
                      <a:pt x="5139897" y="3149820"/>
                    </a:cubicBezTo>
                    <a:cubicBezTo>
                      <a:pt x="5133029" y="3149820"/>
                      <a:pt x="5128907" y="3145192"/>
                      <a:pt x="5127533" y="3139408"/>
                    </a:cubicBezTo>
                    <a:cubicBezTo>
                      <a:pt x="5126161" y="3134781"/>
                      <a:pt x="5127533" y="3131310"/>
                      <a:pt x="5134403" y="3130153"/>
                    </a:cubicBezTo>
                    <a:close/>
                    <a:moveTo>
                      <a:pt x="3621547" y="2951234"/>
                    </a:moveTo>
                    <a:cubicBezTo>
                      <a:pt x="3642307" y="2958488"/>
                      <a:pt x="3661845" y="2948817"/>
                      <a:pt x="3681383" y="2952443"/>
                    </a:cubicBezTo>
                    <a:cubicBezTo>
                      <a:pt x="3694817" y="2954861"/>
                      <a:pt x="3718019" y="2958488"/>
                      <a:pt x="3714355" y="2976621"/>
                    </a:cubicBezTo>
                    <a:cubicBezTo>
                      <a:pt x="3711913" y="2995962"/>
                      <a:pt x="3685047" y="2993545"/>
                      <a:pt x="3672835" y="3008051"/>
                    </a:cubicBezTo>
                    <a:cubicBezTo>
                      <a:pt x="3667951" y="3003215"/>
                      <a:pt x="3661845" y="3000798"/>
                      <a:pt x="3659403" y="2997171"/>
                    </a:cubicBezTo>
                    <a:cubicBezTo>
                      <a:pt x="3652077" y="2980247"/>
                      <a:pt x="3638643" y="2974203"/>
                      <a:pt x="3621547" y="2974203"/>
                    </a:cubicBezTo>
                    <a:cubicBezTo>
                      <a:pt x="3614221" y="2974203"/>
                      <a:pt x="3609335" y="2968159"/>
                      <a:pt x="3610557" y="2960905"/>
                    </a:cubicBezTo>
                    <a:cubicBezTo>
                      <a:pt x="3612999" y="2954861"/>
                      <a:pt x="3617883" y="2948817"/>
                      <a:pt x="3621547" y="2951234"/>
                    </a:cubicBezTo>
                    <a:close/>
                    <a:moveTo>
                      <a:pt x="58263" y="2930321"/>
                    </a:moveTo>
                    <a:lnTo>
                      <a:pt x="59487" y="2944423"/>
                    </a:lnTo>
                    <a:lnTo>
                      <a:pt x="61099" y="2950756"/>
                    </a:lnTo>
                    <a:close/>
                    <a:moveTo>
                      <a:pt x="5155447" y="2882878"/>
                    </a:moveTo>
                    <a:cubicBezTo>
                      <a:pt x="5157759" y="2895242"/>
                      <a:pt x="5153133" y="2904857"/>
                      <a:pt x="5143877" y="2907605"/>
                    </a:cubicBezTo>
                    <a:cubicBezTo>
                      <a:pt x="5141563" y="2908979"/>
                      <a:pt x="5136937" y="2904857"/>
                      <a:pt x="5136937" y="2902110"/>
                    </a:cubicBezTo>
                    <a:cubicBezTo>
                      <a:pt x="5138093" y="2889747"/>
                      <a:pt x="5143877" y="2882878"/>
                      <a:pt x="5155447" y="2882878"/>
                    </a:cubicBezTo>
                    <a:close/>
                    <a:moveTo>
                      <a:pt x="56799" y="2875427"/>
                    </a:moveTo>
                    <a:lnTo>
                      <a:pt x="55681" y="2900528"/>
                    </a:lnTo>
                    <a:lnTo>
                      <a:pt x="57627" y="2922981"/>
                    </a:lnTo>
                    <a:close/>
                    <a:moveTo>
                      <a:pt x="3461939" y="2844412"/>
                    </a:moveTo>
                    <a:cubicBezTo>
                      <a:pt x="3487327" y="2845642"/>
                      <a:pt x="3496999" y="2865326"/>
                      <a:pt x="3496999" y="2886240"/>
                    </a:cubicBezTo>
                    <a:cubicBezTo>
                      <a:pt x="3498209" y="2904694"/>
                      <a:pt x="3488537" y="2925609"/>
                      <a:pt x="3467985" y="2925609"/>
                    </a:cubicBezTo>
                    <a:cubicBezTo>
                      <a:pt x="3438969" y="2924378"/>
                      <a:pt x="3452269" y="2894852"/>
                      <a:pt x="3442597" y="2880089"/>
                    </a:cubicBezTo>
                    <a:cubicBezTo>
                      <a:pt x="3451059" y="2867787"/>
                      <a:pt x="3438969" y="2844412"/>
                      <a:pt x="3461939" y="2844412"/>
                    </a:cubicBezTo>
                    <a:close/>
                    <a:moveTo>
                      <a:pt x="3197816" y="2681049"/>
                    </a:moveTo>
                    <a:cubicBezTo>
                      <a:pt x="3202030" y="2679032"/>
                      <a:pt x="3206712" y="2679032"/>
                      <a:pt x="3212331" y="2683998"/>
                    </a:cubicBezTo>
                    <a:cubicBezTo>
                      <a:pt x="3219821" y="2691447"/>
                      <a:pt x="3213579" y="2700137"/>
                      <a:pt x="3212331" y="2708828"/>
                    </a:cubicBezTo>
                    <a:cubicBezTo>
                      <a:pt x="3207337" y="2737382"/>
                      <a:pt x="3193603" y="2758487"/>
                      <a:pt x="3164887" y="2769660"/>
                    </a:cubicBezTo>
                    <a:cubicBezTo>
                      <a:pt x="3146161" y="2777109"/>
                      <a:pt x="3133675" y="2790766"/>
                      <a:pt x="3144911" y="2814354"/>
                    </a:cubicBezTo>
                    <a:cubicBezTo>
                      <a:pt x="3149905" y="2823044"/>
                      <a:pt x="3146161" y="2830493"/>
                      <a:pt x="3142415" y="2839183"/>
                    </a:cubicBezTo>
                    <a:cubicBezTo>
                      <a:pt x="3138669" y="2851598"/>
                      <a:pt x="3141167" y="2865254"/>
                      <a:pt x="3151155" y="2867737"/>
                    </a:cubicBezTo>
                    <a:cubicBezTo>
                      <a:pt x="3174875" y="2876428"/>
                      <a:pt x="3181117" y="2891326"/>
                      <a:pt x="3179869" y="2914914"/>
                    </a:cubicBezTo>
                    <a:cubicBezTo>
                      <a:pt x="3179869" y="2926087"/>
                      <a:pt x="3184863" y="2944709"/>
                      <a:pt x="3199845" y="2944709"/>
                    </a:cubicBezTo>
                    <a:cubicBezTo>
                      <a:pt x="3213579" y="2945951"/>
                      <a:pt x="3217325" y="2932294"/>
                      <a:pt x="3221069" y="2919880"/>
                    </a:cubicBezTo>
                    <a:cubicBezTo>
                      <a:pt x="3231057" y="2896291"/>
                      <a:pt x="3257275" y="2878911"/>
                      <a:pt x="3246039" y="2852840"/>
                    </a:cubicBezTo>
                    <a:cubicBezTo>
                      <a:pt x="3247287" y="2835459"/>
                      <a:pt x="3252281" y="2823044"/>
                      <a:pt x="3246039" y="2809388"/>
                    </a:cubicBezTo>
                    <a:cubicBezTo>
                      <a:pt x="3238549" y="2795731"/>
                      <a:pt x="3244791" y="2789524"/>
                      <a:pt x="3257275" y="2785800"/>
                    </a:cubicBezTo>
                    <a:cubicBezTo>
                      <a:pt x="3273507" y="2782075"/>
                      <a:pt x="3272257" y="2793248"/>
                      <a:pt x="3273507" y="2803180"/>
                    </a:cubicBezTo>
                    <a:cubicBezTo>
                      <a:pt x="3277251" y="2834217"/>
                      <a:pt x="3279749" y="2864013"/>
                      <a:pt x="3285991" y="2893808"/>
                    </a:cubicBezTo>
                    <a:cubicBezTo>
                      <a:pt x="3293483" y="2926087"/>
                      <a:pt x="3309713" y="2932294"/>
                      <a:pt x="3337179" y="2917397"/>
                    </a:cubicBezTo>
                    <a:cubicBezTo>
                      <a:pt x="3340925" y="2914914"/>
                      <a:pt x="3344671" y="2913672"/>
                      <a:pt x="3349665" y="2911189"/>
                    </a:cubicBezTo>
                    <a:cubicBezTo>
                      <a:pt x="3359653" y="2953400"/>
                      <a:pt x="3422077" y="2916155"/>
                      <a:pt x="3429567" y="2965814"/>
                    </a:cubicBezTo>
                    <a:cubicBezTo>
                      <a:pt x="3432065" y="2980712"/>
                      <a:pt x="3452041" y="2975746"/>
                      <a:pt x="3458283" y="2963331"/>
                    </a:cubicBezTo>
                    <a:cubicBezTo>
                      <a:pt x="3477011" y="2934777"/>
                      <a:pt x="3498235" y="2944709"/>
                      <a:pt x="3520707" y="2954641"/>
                    </a:cubicBezTo>
                    <a:cubicBezTo>
                      <a:pt x="3525701" y="2957124"/>
                      <a:pt x="3530695" y="2959607"/>
                      <a:pt x="3535689" y="2960848"/>
                    </a:cubicBezTo>
                    <a:cubicBezTo>
                      <a:pt x="3556291" y="2965194"/>
                      <a:pt x="3567527" y="2969539"/>
                      <a:pt x="3570335" y="2976988"/>
                    </a:cubicBezTo>
                    <a:cubicBezTo>
                      <a:pt x="3573145" y="2984437"/>
                      <a:pt x="3567527" y="2994989"/>
                      <a:pt x="3554417" y="3011749"/>
                    </a:cubicBezTo>
                    <a:cubicBezTo>
                      <a:pt x="3538187" y="3035337"/>
                      <a:pt x="3515713" y="3046511"/>
                      <a:pt x="3490745" y="3057684"/>
                    </a:cubicBezTo>
                    <a:cubicBezTo>
                      <a:pt x="3474513" y="3063891"/>
                      <a:pt x="3463277" y="3053960"/>
                      <a:pt x="3453289" y="3042786"/>
                    </a:cubicBezTo>
                    <a:cubicBezTo>
                      <a:pt x="3449543" y="3037820"/>
                      <a:pt x="3442053" y="3027888"/>
                      <a:pt x="3440805" y="3030371"/>
                    </a:cubicBezTo>
                    <a:cubicBezTo>
                      <a:pt x="3428319" y="3055201"/>
                      <a:pt x="3399605" y="3053960"/>
                      <a:pt x="3380877" y="3068857"/>
                    </a:cubicBezTo>
                    <a:cubicBezTo>
                      <a:pt x="3374635" y="3073823"/>
                      <a:pt x="3370889" y="3089963"/>
                      <a:pt x="3385871" y="3092445"/>
                    </a:cubicBezTo>
                    <a:cubicBezTo>
                      <a:pt x="3417083" y="3096170"/>
                      <a:pt x="3427071" y="3122241"/>
                      <a:pt x="3423325" y="3143346"/>
                    </a:cubicBezTo>
                    <a:cubicBezTo>
                      <a:pt x="3417083" y="3170659"/>
                      <a:pt x="3392113" y="3188040"/>
                      <a:pt x="3364647" y="3188040"/>
                    </a:cubicBezTo>
                    <a:cubicBezTo>
                      <a:pt x="3342173" y="3188040"/>
                      <a:pt x="3335931" y="3186798"/>
                      <a:pt x="3334683" y="3214111"/>
                    </a:cubicBezTo>
                    <a:cubicBezTo>
                      <a:pt x="3333433" y="3237699"/>
                      <a:pt x="3318453" y="3262528"/>
                      <a:pt x="3283495" y="3273702"/>
                    </a:cubicBezTo>
                    <a:cubicBezTo>
                      <a:pt x="3249785" y="3286117"/>
                      <a:pt x="3213579" y="3299773"/>
                      <a:pt x="3183615" y="3324603"/>
                    </a:cubicBezTo>
                    <a:cubicBezTo>
                      <a:pt x="3172379" y="3334534"/>
                      <a:pt x="3159893" y="3343225"/>
                      <a:pt x="3146161" y="3330810"/>
                    </a:cubicBezTo>
                    <a:cubicBezTo>
                      <a:pt x="3132427" y="3318395"/>
                      <a:pt x="3136173" y="3303497"/>
                      <a:pt x="3144911" y="3291083"/>
                    </a:cubicBezTo>
                    <a:cubicBezTo>
                      <a:pt x="3162391" y="3268736"/>
                      <a:pt x="3151155" y="3258804"/>
                      <a:pt x="3131179" y="3248872"/>
                    </a:cubicBezTo>
                    <a:cubicBezTo>
                      <a:pt x="3107457" y="3238940"/>
                      <a:pt x="3087481" y="3224043"/>
                      <a:pt x="3060015" y="3224043"/>
                    </a:cubicBezTo>
                    <a:cubicBezTo>
                      <a:pt x="3022559" y="3221560"/>
                      <a:pt x="3001335" y="3186798"/>
                      <a:pt x="2967625" y="3175625"/>
                    </a:cubicBezTo>
                    <a:cubicBezTo>
                      <a:pt x="2961383" y="3174383"/>
                      <a:pt x="2965129" y="3168176"/>
                      <a:pt x="2967625" y="3161968"/>
                    </a:cubicBezTo>
                    <a:cubicBezTo>
                      <a:pt x="2990099" y="3119758"/>
                      <a:pt x="2985105" y="3107343"/>
                      <a:pt x="2938911" y="3091204"/>
                    </a:cubicBezTo>
                    <a:cubicBezTo>
                      <a:pt x="2915189" y="3083755"/>
                      <a:pt x="2892717" y="3071340"/>
                      <a:pt x="2870243" y="3061408"/>
                    </a:cubicBezTo>
                    <a:cubicBezTo>
                      <a:pt x="2830291" y="3047752"/>
                      <a:pt x="2829043" y="3031613"/>
                      <a:pt x="2854013" y="2996851"/>
                    </a:cubicBezTo>
                    <a:cubicBezTo>
                      <a:pt x="2859007" y="2990644"/>
                      <a:pt x="2861503" y="2984437"/>
                      <a:pt x="2870243" y="2980712"/>
                    </a:cubicBezTo>
                    <a:cubicBezTo>
                      <a:pt x="2952643" y="2947192"/>
                      <a:pt x="2975117" y="2864013"/>
                      <a:pt x="3022559" y="2798214"/>
                    </a:cubicBezTo>
                    <a:cubicBezTo>
                      <a:pt x="3045033" y="2767177"/>
                      <a:pt x="3066257" y="2734899"/>
                      <a:pt x="3087481" y="2702620"/>
                    </a:cubicBezTo>
                    <a:cubicBezTo>
                      <a:pt x="3099965" y="2685240"/>
                      <a:pt x="3123687" y="2685240"/>
                      <a:pt x="3136173" y="2695171"/>
                    </a:cubicBezTo>
                    <a:cubicBezTo>
                      <a:pt x="3157397" y="2711311"/>
                      <a:pt x="3169881" y="2701379"/>
                      <a:pt x="3186111" y="2690206"/>
                    </a:cubicBezTo>
                    <a:cubicBezTo>
                      <a:pt x="3189857" y="2687102"/>
                      <a:pt x="3193602" y="2683067"/>
                      <a:pt x="3197816" y="2681049"/>
                    </a:cubicBezTo>
                    <a:close/>
                    <a:moveTo>
                      <a:pt x="1421433" y="2632226"/>
                    </a:moveTo>
                    <a:cubicBezTo>
                      <a:pt x="1436689" y="2628479"/>
                      <a:pt x="1454124" y="2633475"/>
                      <a:pt x="1470937" y="2647837"/>
                    </a:cubicBezTo>
                    <a:cubicBezTo>
                      <a:pt x="1489617" y="2662824"/>
                      <a:pt x="1508297" y="2677811"/>
                      <a:pt x="1528223" y="2691548"/>
                    </a:cubicBezTo>
                    <a:cubicBezTo>
                      <a:pt x="1535073" y="2695919"/>
                      <a:pt x="1537563" y="2701227"/>
                      <a:pt x="1538187" y="2706847"/>
                    </a:cubicBezTo>
                    <a:cubicBezTo>
                      <a:pt x="1538809" y="2712467"/>
                      <a:pt x="1537563" y="2718399"/>
                      <a:pt x="1536941" y="2724019"/>
                    </a:cubicBezTo>
                    <a:cubicBezTo>
                      <a:pt x="1533205" y="2760237"/>
                      <a:pt x="1514525" y="2796454"/>
                      <a:pt x="1536941" y="2831423"/>
                    </a:cubicBezTo>
                    <a:cubicBezTo>
                      <a:pt x="1536941" y="2832672"/>
                      <a:pt x="1536941" y="2835169"/>
                      <a:pt x="1536941" y="2835169"/>
                    </a:cubicBezTo>
                    <a:cubicBezTo>
                      <a:pt x="1500825" y="2886373"/>
                      <a:pt x="1535695" y="2945071"/>
                      <a:pt x="1519505" y="2998772"/>
                    </a:cubicBezTo>
                    <a:cubicBezTo>
                      <a:pt x="1513279" y="3020003"/>
                      <a:pt x="1499579" y="3018754"/>
                      <a:pt x="1484635" y="3012510"/>
                    </a:cubicBezTo>
                    <a:cubicBezTo>
                      <a:pt x="1462219" y="3000021"/>
                      <a:pt x="1443539" y="2995026"/>
                      <a:pt x="1421121" y="3016257"/>
                    </a:cubicBezTo>
                    <a:cubicBezTo>
                      <a:pt x="1406177" y="3029994"/>
                      <a:pt x="1385007" y="3027497"/>
                      <a:pt x="1371307" y="3011261"/>
                    </a:cubicBezTo>
                    <a:cubicBezTo>
                      <a:pt x="1348891" y="2982537"/>
                      <a:pt x="1322737" y="2962555"/>
                      <a:pt x="1287867" y="2955062"/>
                    </a:cubicBezTo>
                    <a:cubicBezTo>
                      <a:pt x="1282885" y="2955062"/>
                      <a:pt x="1276659" y="2951315"/>
                      <a:pt x="1274169" y="2947568"/>
                    </a:cubicBezTo>
                    <a:cubicBezTo>
                      <a:pt x="1254243" y="2911351"/>
                      <a:pt x="1225599" y="2907604"/>
                      <a:pt x="1189483" y="2933831"/>
                    </a:cubicBezTo>
                    <a:cubicBezTo>
                      <a:pt x="1191975" y="2912600"/>
                      <a:pt x="1200691" y="2902609"/>
                      <a:pt x="1208163" y="2892618"/>
                    </a:cubicBezTo>
                    <a:cubicBezTo>
                      <a:pt x="1221863" y="2876382"/>
                      <a:pt x="1233071" y="2868889"/>
                      <a:pt x="1249261" y="2892618"/>
                    </a:cubicBezTo>
                    <a:cubicBezTo>
                      <a:pt x="1267941" y="2920093"/>
                      <a:pt x="1281641" y="2916346"/>
                      <a:pt x="1295339" y="2883876"/>
                    </a:cubicBezTo>
                    <a:cubicBezTo>
                      <a:pt x="1311529" y="2850156"/>
                      <a:pt x="1321493" y="2843911"/>
                      <a:pt x="1346399" y="2858898"/>
                    </a:cubicBezTo>
                    <a:cubicBezTo>
                      <a:pt x="1350135" y="2861396"/>
                      <a:pt x="1356363" y="2865142"/>
                      <a:pt x="1357609" y="2870138"/>
                    </a:cubicBezTo>
                    <a:cubicBezTo>
                      <a:pt x="1360099" y="2883876"/>
                      <a:pt x="1358853" y="2902609"/>
                      <a:pt x="1380025" y="2896364"/>
                    </a:cubicBezTo>
                    <a:cubicBezTo>
                      <a:pt x="1399951" y="2888871"/>
                      <a:pt x="1424857" y="2881378"/>
                      <a:pt x="1424857" y="2853902"/>
                    </a:cubicBezTo>
                    <a:cubicBezTo>
                      <a:pt x="1423613" y="2831423"/>
                      <a:pt x="1432331" y="2817685"/>
                      <a:pt x="1451011" y="2805196"/>
                    </a:cubicBezTo>
                    <a:cubicBezTo>
                      <a:pt x="1470937" y="2793956"/>
                      <a:pt x="1468445" y="2780219"/>
                      <a:pt x="1447275" y="2768979"/>
                    </a:cubicBezTo>
                    <a:cubicBezTo>
                      <a:pt x="1426103" y="2757739"/>
                      <a:pt x="1407423" y="2746499"/>
                      <a:pt x="1380025" y="2761485"/>
                    </a:cubicBezTo>
                    <a:cubicBezTo>
                      <a:pt x="1365081" y="2770228"/>
                      <a:pt x="1346399" y="2763983"/>
                      <a:pt x="1328965" y="2752743"/>
                    </a:cubicBezTo>
                    <a:cubicBezTo>
                      <a:pt x="1276659" y="2721521"/>
                      <a:pt x="1272923" y="2722770"/>
                      <a:pt x="1228089" y="2765232"/>
                    </a:cubicBezTo>
                    <a:cubicBezTo>
                      <a:pt x="1224353" y="2768979"/>
                      <a:pt x="1218127" y="2773974"/>
                      <a:pt x="1214391" y="2772725"/>
                    </a:cubicBezTo>
                    <a:cubicBezTo>
                      <a:pt x="1174539" y="2763983"/>
                      <a:pt x="1163331" y="2795205"/>
                      <a:pt x="1147141" y="2820183"/>
                    </a:cubicBezTo>
                    <a:cubicBezTo>
                      <a:pt x="1144651" y="2825178"/>
                      <a:pt x="1138423" y="2827676"/>
                      <a:pt x="1134687" y="2830174"/>
                    </a:cubicBezTo>
                    <a:cubicBezTo>
                      <a:pt x="1103553" y="2772725"/>
                      <a:pt x="1130951" y="2721521"/>
                      <a:pt x="1198201" y="2717775"/>
                    </a:cubicBezTo>
                    <a:cubicBezTo>
                      <a:pt x="1210655" y="2717775"/>
                      <a:pt x="1219373" y="2715277"/>
                      <a:pt x="1224353" y="2704037"/>
                    </a:cubicBezTo>
                    <a:cubicBezTo>
                      <a:pt x="1239299" y="2669068"/>
                      <a:pt x="1269187" y="2674064"/>
                      <a:pt x="1294095" y="2684055"/>
                    </a:cubicBezTo>
                    <a:cubicBezTo>
                      <a:pt x="1315265" y="2691548"/>
                      <a:pt x="1335191" y="2691548"/>
                      <a:pt x="1356363" y="2691548"/>
                    </a:cubicBezTo>
                    <a:cubicBezTo>
                      <a:pt x="1371307" y="2691548"/>
                      <a:pt x="1380025" y="2684055"/>
                      <a:pt x="1385007" y="2669068"/>
                    </a:cubicBezTo>
                    <a:cubicBezTo>
                      <a:pt x="1393101" y="2648461"/>
                      <a:pt x="1406177" y="2635973"/>
                      <a:pt x="1421433" y="2632226"/>
                    </a:cubicBezTo>
                    <a:close/>
                    <a:moveTo>
                      <a:pt x="4630467" y="2488513"/>
                    </a:moveTo>
                    <a:cubicBezTo>
                      <a:pt x="4646703" y="2494924"/>
                      <a:pt x="4646703" y="2510309"/>
                      <a:pt x="4646703" y="2524412"/>
                    </a:cubicBezTo>
                    <a:cubicBezTo>
                      <a:pt x="4645453" y="2524412"/>
                      <a:pt x="4644205" y="2523130"/>
                      <a:pt x="4644205" y="2523130"/>
                    </a:cubicBezTo>
                    <a:cubicBezTo>
                      <a:pt x="4635463" y="2514155"/>
                      <a:pt x="4620477" y="2509027"/>
                      <a:pt x="4622975" y="2493642"/>
                    </a:cubicBezTo>
                    <a:cubicBezTo>
                      <a:pt x="4624223" y="2491078"/>
                      <a:pt x="4629219" y="2487231"/>
                      <a:pt x="4630467" y="2488513"/>
                    </a:cubicBezTo>
                    <a:close/>
                    <a:moveTo>
                      <a:pt x="1218227" y="2455530"/>
                    </a:moveTo>
                    <a:cubicBezTo>
                      <a:pt x="1226077" y="2454262"/>
                      <a:pt x="1228693" y="2460603"/>
                      <a:pt x="1228693" y="2465675"/>
                    </a:cubicBezTo>
                    <a:cubicBezTo>
                      <a:pt x="1228693" y="2475820"/>
                      <a:pt x="1223461" y="2483429"/>
                      <a:pt x="1214301" y="2485965"/>
                    </a:cubicBezTo>
                    <a:cubicBezTo>
                      <a:pt x="1206451" y="2485965"/>
                      <a:pt x="1202527" y="2482161"/>
                      <a:pt x="1202527" y="2475820"/>
                    </a:cubicBezTo>
                    <a:cubicBezTo>
                      <a:pt x="1202527" y="2465675"/>
                      <a:pt x="1210377" y="2459335"/>
                      <a:pt x="1218227" y="2455530"/>
                    </a:cubicBezTo>
                    <a:close/>
                    <a:moveTo>
                      <a:pt x="1288462" y="2402666"/>
                    </a:moveTo>
                    <a:cubicBezTo>
                      <a:pt x="1310123" y="2399004"/>
                      <a:pt x="1316196" y="2410860"/>
                      <a:pt x="1320865" y="2447123"/>
                    </a:cubicBezTo>
                    <a:cubicBezTo>
                      <a:pt x="1322111" y="2457041"/>
                      <a:pt x="1325849" y="2469438"/>
                      <a:pt x="1335813" y="2469438"/>
                    </a:cubicBezTo>
                    <a:cubicBezTo>
                      <a:pt x="1348269" y="2469438"/>
                      <a:pt x="1343287" y="2459520"/>
                      <a:pt x="1342041" y="2454561"/>
                    </a:cubicBezTo>
                    <a:cubicBezTo>
                      <a:pt x="1339549" y="2444643"/>
                      <a:pt x="1337059" y="2437205"/>
                      <a:pt x="1348269" y="2434725"/>
                    </a:cubicBezTo>
                    <a:cubicBezTo>
                      <a:pt x="1359479" y="2432246"/>
                      <a:pt x="1368197" y="2437205"/>
                      <a:pt x="1370689" y="2448363"/>
                    </a:cubicBezTo>
                    <a:cubicBezTo>
                      <a:pt x="1371935" y="2454561"/>
                      <a:pt x="1371935" y="2459520"/>
                      <a:pt x="1371935" y="2464479"/>
                    </a:cubicBezTo>
                    <a:cubicBezTo>
                      <a:pt x="1368197" y="2501672"/>
                      <a:pt x="1373181" y="2533906"/>
                      <a:pt x="1400583" y="2561180"/>
                    </a:cubicBezTo>
                    <a:cubicBezTo>
                      <a:pt x="1404319" y="2564280"/>
                      <a:pt x="1408057" y="2568929"/>
                      <a:pt x="1409769" y="2574198"/>
                    </a:cubicBezTo>
                    <a:cubicBezTo>
                      <a:pt x="1411481" y="2579467"/>
                      <a:pt x="1411171" y="2585356"/>
                      <a:pt x="1406811" y="2590934"/>
                    </a:cubicBezTo>
                    <a:cubicBezTo>
                      <a:pt x="1405565" y="2593414"/>
                      <a:pt x="1399337" y="2595893"/>
                      <a:pt x="1396845" y="2594654"/>
                    </a:cubicBezTo>
                    <a:cubicBezTo>
                      <a:pt x="1385635" y="2592174"/>
                      <a:pt x="1384391" y="2581016"/>
                      <a:pt x="1379407" y="2572338"/>
                    </a:cubicBezTo>
                    <a:cubicBezTo>
                      <a:pt x="1375671" y="2566139"/>
                      <a:pt x="1374425" y="2557461"/>
                      <a:pt x="1371935" y="2551262"/>
                    </a:cubicBezTo>
                    <a:cubicBezTo>
                      <a:pt x="1356987" y="2519029"/>
                      <a:pt x="1348269" y="2516549"/>
                      <a:pt x="1322111" y="2538865"/>
                    </a:cubicBezTo>
                    <a:cubicBezTo>
                      <a:pt x="1313393" y="2546303"/>
                      <a:pt x="1305919" y="2557461"/>
                      <a:pt x="1293463" y="2547543"/>
                    </a:cubicBezTo>
                    <a:cubicBezTo>
                      <a:pt x="1282253" y="2540104"/>
                      <a:pt x="1283499" y="2526467"/>
                      <a:pt x="1288481" y="2515309"/>
                    </a:cubicBezTo>
                    <a:cubicBezTo>
                      <a:pt x="1303427" y="2488035"/>
                      <a:pt x="1302183" y="2473158"/>
                      <a:pt x="1266061" y="2471918"/>
                    </a:cubicBezTo>
                    <a:cubicBezTo>
                      <a:pt x="1247377" y="2470678"/>
                      <a:pt x="1238659" y="2450842"/>
                      <a:pt x="1234921" y="2433485"/>
                    </a:cubicBezTo>
                    <a:cubicBezTo>
                      <a:pt x="1229939" y="2413649"/>
                      <a:pt x="1249869" y="2417369"/>
                      <a:pt x="1261079" y="2411170"/>
                    </a:cubicBezTo>
                    <a:cubicBezTo>
                      <a:pt x="1272289" y="2406831"/>
                      <a:pt x="1281242" y="2403886"/>
                      <a:pt x="1288462" y="2402666"/>
                    </a:cubicBezTo>
                    <a:close/>
                    <a:moveTo>
                      <a:pt x="3164488" y="2398598"/>
                    </a:moveTo>
                    <a:cubicBezTo>
                      <a:pt x="3170170" y="2401222"/>
                      <a:pt x="3174588" y="2406778"/>
                      <a:pt x="3177113" y="2416040"/>
                    </a:cubicBezTo>
                    <a:cubicBezTo>
                      <a:pt x="3178375" y="2420980"/>
                      <a:pt x="3183425" y="2427154"/>
                      <a:pt x="3187211" y="2427154"/>
                    </a:cubicBezTo>
                    <a:cubicBezTo>
                      <a:pt x="3209935" y="2424684"/>
                      <a:pt x="3212461" y="2438267"/>
                      <a:pt x="3208673" y="2454321"/>
                    </a:cubicBezTo>
                    <a:cubicBezTo>
                      <a:pt x="3204885" y="2474078"/>
                      <a:pt x="3196049" y="2492601"/>
                      <a:pt x="3174587" y="2498775"/>
                    </a:cubicBezTo>
                    <a:cubicBezTo>
                      <a:pt x="3156913" y="2502480"/>
                      <a:pt x="3144289" y="2490131"/>
                      <a:pt x="3136715" y="2476548"/>
                    </a:cubicBezTo>
                    <a:cubicBezTo>
                      <a:pt x="3129139" y="2464199"/>
                      <a:pt x="3120303" y="2450616"/>
                      <a:pt x="3122827" y="2434563"/>
                    </a:cubicBezTo>
                    <a:cubicBezTo>
                      <a:pt x="3120303" y="2417275"/>
                      <a:pt x="3125353" y="2402457"/>
                      <a:pt x="3144289" y="2398752"/>
                    </a:cubicBezTo>
                    <a:cubicBezTo>
                      <a:pt x="3151864" y="2396282"/>
                      <a:pt x="3158807" y="2395974"/>
                      <a:pt x="3164488" y="2398598"/>
                    </a:cubicBezTo>
                    <a:close/>
                    <a:moveTo>
                      <a:pt x="3232605" y="2353584"/>
                    </a:moveTo>
                    <a:cubicBezTo>
                      <a:pt x="3246037" y="2349852"/>
                      <a:pt x="3246037" y="2369759"/>
                      <a:pt x="3248481" y="2379712"/>
                    </a:cubicBezTo>
                    <a:cubicBezTo>
                      <a:pt x="3250923" y="2399619"/>
                      <a:pt x="3235047" y="2407084"/>
                      <a:pt x="3217951" y="2414550"/>
                    </a:cubicBezTo>
                    <a:cubicBezTo>
                      <a:pt x="3209403" y="2409573"/>
                      <a:pt x="3197191" y="2399619"/>
                      <a:pt x="3200855" y="2389666"/>
                    </a:cubicBezTo>
                    <a:cubicBezTo>
                      <a:pt x="3204519" y="2373491"/>
                      <a:pt x="3217951" y="2357317"/>
                      <a:pt x="3232605" y="2353584"/>
                    </a:cubicBezTo>
                    <a:close/>
                    <a:moveTo>
                      <a:pt x="1078175" y="2206981"/>
                    </a:moveTo>
                    <a:cubicBezTo>
                      <a:pt x="1085343" y="2206981"/>
                      <a:pt x="1091317" y="2209479"/>
                      <a:pt x="1091317" y="2216973"/>
                    </a:cubicBezTo>
                    <a:cubicBezTo>
                      <a:pt x="1091317" y="2224466"/>
                      <a:pt x="1087733" y="2231959"/>
                      <a:pt x="1078175" y="2231959"/>
                    </a:cubicBezTo>
                    <a:cubicBezTo>
                      <a:pt x="1072203" y="2233208"/>
                      <a:pt x="1066229" y="2231959"/>
                      <a:pt x="1065035" y="2223217"/>
                    </a:cubicBezTo>
                    <a:cubicBezTo>
                      <a:pt x="1066229" y="2214475"/>
                      <a:pt x="1071007" y="2208230"/>
                      <a:pt x="1078175" y="2206981"/>
                    </a:cubicBezTo>
                    <a:close/>
                    <a:moveTo>
                      <a:pt x="3216453" y="2081790"/>
                    </a:moveTo>
                    <a:cubicBezTo>
                      <a:pt x="3225195" y="2080596"/>
                      <a:pt x="3228943" y="2087763"/>
                      <a:pt x="3226445" y="2094930"/>
                    </a:cubicBezTo>
                    <a:cubicBezTo>
                      <a:pt x="3226445" y="2103292"/>
                      <a:pt x="3217703" y="2105681"/>
                      <a:pt x="3210209" y="2106875"/>
                    </a:cubicBezTo>
                    <a:cubicBezTo>
                      <a:pt x="3202717" y="2106875"/>
                      <a:pt x="3202717" y="2102097"/>
                      <a:pt x="3202717" y="2096125"/>
                    </a:cubicBezTo>
                    <a:cubicBezTo>
                      <a:pt x="3202717" y="2086568"/>
                      <a:pt x="3208961" y="2082985"/>
                      <a:pt x="3216453" y="2081790"/>
                    </a:cubicBezTo>
                    <a:close/>
                    <a:moveTo>
                      <a:pt x="4209193" y="1871782"/>
                    </a:moveTo>
                    <a:cubicBezTo>
                      <a:pt x="4222053" y="1878221"/>
                      <a:pt x="4223339" y="1889812"/>
                      <a:pt x="4229769" y="1901403"/>
                    </a:cubicBezTo>
                    <a:cubicBezTo>
                      <a:pt x="4233627" y="1908487"/>
                      <a:pt x="4236201" y="1915570"/>
                      <a:pt x="4235879" y="1922171"/>
                    </a:cubicBezTo>
                    <a:cubicBezTo>
                      <a:pt x="4235557" y="1928771"/>
                      <a:pt x="4232341" y="1934888"/>
                      <a:pt x="4224625" y="1940040"/>
                    </a:cubicBezTo>
                    <a:cubicBezTo>
                      <a:pt x="4209193" y="1950343"/>
                      <a:pt x="4193761" y="1952919"/>
                      <a:pt x="4180899" y="1933601"/>
                    </a:cubicBezTo>
                    <a:cubicBezTo>
                      <a:pt x="4222053" y="1933601"/>
                      <a:pt x="4222053" y="1933601"/>
                      <a:pt x="4211765" y="1896252"/>
                    </a:cubicBezTo>
                    <a:cubicBezTo>
                      <a:pt x="4209193" y="1888524"/>
                      <a:pt x="4209193" y="1880797"/>
                      <a:pt x="4209193" y="1871782"/>
                    </a:cubicBezTo>
                    <a:close/>
                    <a:moveTo>
                      <a:pt x="2375209" y="1867534"/>
                    </a:moveTo>
                    <a:cubicBezTo>
                      <a:pt x="2383123" y="1868783"/>
                      <a:pt x="2392355" y="1870032"/>
                      <a:pt x="2393673" y="1880023"/>
                    </a:cubicBezTo>
                    <a:cubicBezTo>
                      <a:pt x="2393673" y="1888766"/>
                      <a:pt x="2387079" y="1890015"/>
                      <a:pt x="2379165" y="1892512"/>
                    </a:cubicBezTo>
                    <a:cubicBezTo>
                      <a:pt x="2371253" y="1891263"/>
                      <a:pt x="2364659" y="1886268"/>
                      <a:pt x="2363339" y="1878774"/>
                    </a:cubicBezTo>
                    <a:cubicBezTo>
                      <a:pt x="2362021" y="1870032"/>
                      <a:pt x="2367295" y="1866285"/>
                      <a:pt x="2375209" y="1867534"/>
                    </a:cubicBezTo>
                    <a:close/>
                    <a:moveTo>
                      <a:pt x="4122678" y="1866047"/>
                    </a:moveTo>
                    <a:cubicBezTo>
                      <a:pt x="4128631" y="1866206"/>
                      <a:pt x="4133211" y="1870984"/>
                      <a:pt x="4133211" y="1881178"/>
                    </a:cubicBezTo>
                    <a:cubicBezTo>
                      <a:pt x="4134431" y="1910486"/>
                      <a:pt x="4150307" y="1920680"/>
                      <a:pt x="4168625" y="1933422"/>
                    </a:cubicBezTo>
                    <a:cubicBezTo>
                      <a:pt x="4130769" y="1947439"/>
                      <a:pt x="4120999" y="1941067"/>
                      <a:pt x="4122221" y="1900292"/>
                    </a:cubicBezTo>
                    <a:cubicBezTo>
                      <a:pt x="4122221" y="1886275"/>
                      <a:pt x="4116115" y="1881178"/>
                      <a:pt x="4103903" y="1878630"/>
                    </a:cubicBezTo>
                    <a:cubicBezTo>
                      <a:pt x="4109398" y="1870347"/>
                      <a:pt x="4116725" y="1865888"/>
                      <a:pt x="4122678" y="1866047"/>
                    </a:cubicBezTo>
                    <a:close/>
                    <a:moveTo>
                      <a:pt x="860564" y="1858386"/>
                    </a:moveTo>
                    <a:cubicBezTo>
                      <a:pt x="863603" y="1858386"/>
                      <a:pt x="866802" y="1859622"/>
                      <a:pt x="870001" y="1860241"/>
                    </a:cubicBezTo>
                    <a:cubicBezTo>
                      <a:pt x="890475" y="1862714"/>
                      <a:pt x="912231" y="1867660"/>
                      <a:pt x="930145" y="1880024"/>
                    </a:cubicBezTo>
                    <a:cubicBezTo>
                      <a:pt x="935265" y="1882497"/>
                      <a:pt x="942943" y="1886206"/>
                      <a:pt x="940383" y="1893625"/>
                    </a:cubicBezTo>
                    <a:cubicBezTo>
                      <a:pt x="940383" y="1901044"/>
                      <a:pt x="932705" y="1903517"/>
                      <a:pt x="925027" y="1903517"/>
                    </a:cubicBezTo>
                    <a:cubicBezTo>
                      <a:pt x="899433" y="1903517"/>
                      <a:pt x="875119" y="1899807"/>
                      <a:pt x="857205" y="1878788"/>
                    </a:cubicBezTo>
                    <a:cubicBezTo>
                      <a:pt x="853365" y="1873842"/>
                      <a:pt x="850807" y="1870133"/>
                      <a:pt x="852085" y="1863950"/>
                    </a:cubicBezTo>
                    <a:cubicBezTo>
                      <a:pt x="854645" y="1859622"/>
                      <a:pt x="857525" y="1858386"/>
                      <a:pt x="860564" y="1858386"/>
                    </a:cubicBezTo>
                    <a:close/>
                    <a:moveTo>
                      <a:pt x="2390397" y="1427930"/>
                    </a:moveTo>
                    <a:cubicBezTo>
                      <a:pt x="2407821" y="1426683"/>
                      <a:pt x="2421513" y="1441640"/>
                      <a:pt x="2417779" y="1457843"/>
                    </a:cubicBezTo>
                    <a:cubicBezTo>
                      <a:pt x="2406577" y="1512684"/>
                      <a:pt x="2405333" y="1570018"/>
                      <a:pt x="2394131" y="1624860"/>
                    </a:cubicBezTo>
                    <a:cubicBezTo>
                      <a:pt x="2391641" y="1633584"/>
                      <a:pt x="2390397" y="1642309"/>
                      <a:pt x="2384173" y="1646048"/>
                    </a:cubicBezTo>
                    <a:cubicBezTo>
                      <a:pt x="2353057" y="1675962"/>
                      <a:pt x="2351811" y="1709614"/>
                      <a:pt x="2360525" y="1748252"/>
                    </a:cubicBezTo>
                    <a:cubicBezTo>
                      <a:pt x="2369237" y="1789383"/>
                      <a:pt x="2359279" y="1830514"/>
                      <a:pt x="2351811" y="1871645"/>
                    </a:cubicBezTo>
                    <a:cubicBezTo>
                      <a:pt x="2349323" y="1892834"/>
                      <a:pt x="2346833" y="1915269"/>
                      <a:pt x="2343099" y="1936458"/>
                    </a:cubicBezTo>
                    <a:cubicBezTo>
                      <a:pt x="2343099" y="1943936"/>
                      <a:pt x="2345589" y="1950168"/>
                      <a:pt x="2353057" y="1952661"/>
                    </a:cubicBezTo>
                    <a:cubicBezTo>
                      <a:pt x="2359279" y="1955154"/>
                      <a:pt x="2366747" y="1952661"/>
                      <a:pt x="2370481" y="1946429"/>
                    </a:cubicBezTo>
                    <a:cubicBezTo>
                      <a:pt x="2382929" y="1928979"/>
                      <a:pt x="2390397" y="1905298"/>
                      <a:pt x="2420269" y="1905298"/>
                    </a:cubicBezTo>
                    <a:cubicBezTo>
                      <a:pt x="2430225" y="1904051"/>
                      <a:pt x="2426491" y="1890341"/>
                      <a:pt x="2419023" y="1884109"/>
                    </a:cubicBezTo>
                    <a:cubicBezTo>
                      <a:pt x="2400353" y="1870399"/>
                      <a:pt x="2415289" y="1865413"/>
                      <a:pt x="2426491" y="1864167"/>
                    </a:cubicBezTo>
                    <a:cubicBezTo>
                      <a:pt x="2442673" y="1859181"/>
                      <a:pt x="2461343" y="1859181"/>
                      <a:pt x="2476279" y="1870399"/>
                    </a:cubicBezTo>
                    <a:cubicBezTo>
                      <a:pt x="2484991" y="1875384"/>
                      <a:pt x="2492459" y="1881616"/>
                      <a:pt x="2502417" y="1881616"/>
                    </a:cubicBezTo>
                    <a:cubicBezTo>
                      <a:pt x="2521087" y="1881616"/>
                      <a:pt x="2528555" y="1887848"/>
                      <a:pt x="2517353" y="1909037"/>
                    </a:cubicBezTo>
                    <a:cubicBezTo>
                      <a:pt x="2506151" y="1928979"/>
                      <a:pt x="2519841" y="1962632"/>
                      <a:pt x="2539757" y="1973849"/>
                    </a:cubicBezTo>
                    <a:cubicBezTo>
                      <a:pt x="2554693" y="1982574"/>
                      <a:pt x="2568383" y="1983821"/>
                      <a:pt x="2572117" y="1962632"/>
                    </a:cubicBezTo>
                    <a:cubicBezTo>
                      <a:pt x="2573363" y="1951414"/>
                      <a:pt x="2579585" y="1945182"/>
                      <a:pt x="2585809" y="1936458"/>
                    </a:cubicBezTo>
                    <a:cubicBezTo>
                      <a:pt x="2595767" y="1919008"/>
                      <a:pt x="2601989" y="1915269"/>
                      <a:pt x="2625639" y="1927733"/>
                    </a:cubicBezTo>
                    <a:cubicBezTo>
                      <a:pt x="2650531" y="1938950"/>
                      <a:pt x="2666713" y="1950168"/>
                      <a:pt x="2677915" y="1976342"/>
                    </a:cubicBezTo>
                    <a:cubicBezTo>
                      <a:pt x="2691605" y="2002516"/>
                      <a:pt x="2721477" y="1996285"/>
                      <a:pt x="2743881" y="1991299"/>
                    </a:cubicBezTo>
                    <a:cubicBezTo>
                      <a:pt x="2763797" y="1987560"/>
                      <a:pt x="2766285" y="1970110"/>
                      <a:pt x="2760063" y="1951414"/>
                    </a:cubicBezTo>
                    <a:cubicBezTo>
                      <a:pt x="2756329" y="1942690"/>
                      <a:pt x="2763797" y="1938950"/>
                      <a:pt x="2771265" y="1935211"/>
                    </a:cubicBezTo>
                    <a:cubicBezTo>
                      <a:pt x="2801137" y="1919008"/>
                      <a:pt x="2803625" y="1906544"/>
                      <a:pt x="2778733" y="1882863"/>
                    </a:cubicBezTo>
                    <a:cubicBezTo>
                      <a:pt x="2770019" y="1874138"/>
                      <a:pt x="2753839" y="1870399"/>
                      <a:pt x="2762551" y="1855442"/>
                    </a:cubicBezTo>
                    <a:cubicBezTo>
                      <a:pt x="2770019" y="1840485"/>
                      <a:pt x="2784955" y="1844225"/>
                      <a:pt x="2799891" y="1842978"/>
                    </a:cubicBezTo>
                    <a:cubicBezTo>
                      <a:pt x="2837231" y="1839239"/>
                      <a:pt x="2872083" y="1846717"/>
                      <a:pt x="2906933" y="1854196"/>
                    </a:cubicBezTo>
                    <a:cubicBezTo>
                      <a:pt x="2919379" y="1856688"/>
                      <a:pt x="2933071" y="1846717"/>
                      <a:pt x="2926847" y="1834253"/>
                    </a:cubicBezTo>
                    <a:cubicBezTo>
                      <a:pt x="2911911" y="1803094"/>
                      <a:pt x="2935561" y="1785644"/>
                      <a:pt x="2949251" y="1764455"/>
                    </a:cubicBezTo>
                    <a:cubicBezTo>
                      <a:pt x="2955475" y="1758223"/>
                      <a:pt x="2962943" y="1751992"/>
                      <a:pt x="2965433" y="1744513"/>
                    </a:cubicBezTo>
                    <a:cubicBezTo>
                      <a:pt x="2971655" y="1734542"/>
                      <a:pt x="2967921" y="1715846"/>
                      <a:pt x="2987837" y="1727064"/>
                    </a:cubicBezTo>
                    <a:cubicBezTo>
                      <a:pt x="3001527" y="1734542"/>
                      <a:pt x="3006507" y="1748252"/>
                      <a:pt x="2995305" y="1763209"/>
                    </a:cubicBezTo>
                    <a:cubicBezTo>
                      <a:pt x="2985347" y="1778166"/>
                      <a:pt x="2987837" y="1791876"/>
                      <a:pt x="2994059" y="1806833"/>
                    </a:cubicBezTo>
                    <a:cubicBezTo>
                      <a:pt x="3002773" y="1830514"/>
                      <a:pt x="3018953" y="1836746"/>
                      <a:pt x="3038867" y="1820543"/>
                    </a:cubicBezTo>
                    <a:cubicBezTo>
                      <a:pt x="3066251" y="1798108"/>
                      <a:pt x="3101101" y="1800601"/>
                      <a:pt x="3133463" y="1799354"/>
                    </a:cubicBezTo>
                    <a:cubicBezTo>
                      <a:pt x="3165823" y="1798108"/>
                      <a:pt x="3196941" y="1799354"/>
                      <a:pt x="3219345" y="1831761"/>
                    </a:cubicBezTo>
                    <a:cubicBezTo>
                      <a:pt x="3226813" y="1844225"/>
                      <a:pt x="3247971" y="1830514"/>
                      <a:pt x="3261663" y="1824282"/>
                    </a:cubicBezTo>
                    <a:cubicBezTo>
                      <a:pt x="3279089" y="1814311"/>
                      <a:pt x="3291535" y="1809326"/>
                      <a:pt x="3300247" y="1836746"/>
                    </a:cubicBezTo>
                    <a:cubicBezTo>
                      <a:pt x="3307715" y="1864167"/>
                      <a:pt x="3336343" y="1862920"/>
                      <a:pt x="3357503" y="1862920"/>
                    </a:cubicBezTo>
                    <a:cubicBezTo>
                      <a:pt x="3374927" y="1862920"/>
                      <a:pt x="3393597" y="1855442"/>
                      <a:pt x="3411023" y="1847964"/>
                    </a:cubicBezTo>
                    <a:cubicBezTo>
                      <a:pt x="3424715" y="1841732"/>
                      <a:pt x="3437161" y="1840485"/>
                      <a:pt x="3450853" y="1849210"/>
                    </a:cubicBezTo>
                    <a:cubicBezTo>
                      <a:pt x="3470767" y="1860428"/>
                      <a:pt x="3485703" y="1851703"/>
                      <a:pt x="3488193" y="1833007"/>
                    </a:cubicBezTo>
                    <a:cubicBezTo>
                      <a:pt x="3493171" y="1803094"/>
                      <a:pt x="3513085" y="1806833"/>
                      <a:pt x="3533001" y="1810572"/>
                    </a:cubicBezTo>
                    <a:cubicBezTo>
                      <a:pt x="3577809" y="1819297"/>
                      <a:pt x="3600213" y="1852949"/>
                      <a:pt x="3622617" y="1885356"/>
                    </a:cubicBezTo>
                    <a:cubicBezTo>
                      <a:pt x="3632573" y="1897820"/>
                      <a:pt x="3637553" y="1906544"/>
                      <a:pt x="3656223" y="1909037"/>
                    </a:cubicBezTo>
                    <a:cubicBezTo>
                      <a:pt x="3687339" y="1912776"/>
                      <a:pt x="3748327" y="1977589"/>
                      <a:pt x="3754551" y="2008748"/>
                    </a:cubicBezTo>
                    <a:cubicBezTo>
                      <a:pt x="3755795" y="2016227"/>
                      <a:pt x="3754551" y="2026198"/>
                      <a:pt x="3765753" y="2024952"/>
                    </a:cubicBezTo>
                    <a:cubicBezTo>
                      <a:pt x="3775711" y="2022459"/>
                      <a:pt x="3770731" y="2014980"/>
                      <a:pt x="3769487" y="2008748"/>
                    </a:cubicBezTo>
                    <a:cubicBezTo>
                      <a:pt x="3766997" y="2001270"/>
                      <a:pt x="3768243" y="1993792"/>
                      <a:pt x="3776955" y="1990053"/>
                    </a:cubicBezTo>
                    <a:cubicBezTo>
                      <a:pt x="3785667" y="1986313"/>
                      <a:pt x="3791891" y="1992545"/>
                      <a:pt x="3798115" y="1996285"/>
                    </a:cubicBezTo>
                    <a:cubicBezTo>
                      <a:pt x="3810251" y="2003764"/>
                      <a:pt x="3818185" y="2018954"/>
                      <a:pt x="3831371" y="2025030"/>
                    </a:cubicBezTo>
                    <a:lnTo>
                      <a:pt x="3842331" y="2026761"/>
                    </a:lnTo>
                    <a:lnTo>
                      <a:pt x="3847407" y="2020669"/>
                    </a:lnTo>
                    <a:cubicBezTo>
                      <a:pt x="3862363" y="2014437"/>
                      <a:pt x="3879813" y="2014437"/>
                      <a:pt x="3892275" y="2000726"/>
                    </a:cubicBezTo>
                    <a:cubicBezTo>
                      <a:pt x="3903493" y="1989509"/>
                      <a:pt x="3917203" y="1994494"/>
                      <a:pt x="3927173" y="2004465"/>
                    </a:cubicBezTo>
                    <a:cubicBezTo>
                      <a:pt x="3937143" y="2014437"/>
                      <a:pt x="3944621" y="2024408"/>
                      <a:pt x="3955839" y="2031886"/>
                    </a:cubicBezTo>
                    <a:cubicBezTo>
                      <a:pt x="3964563" y="2039365"/>
                      <a:pt x="3973287" y="2043104"/>
                      <a:pt x="3982011" y="2034379"/>
                    </a:cubicBezTo>
                    <a:cubicBezTo>
                      <a:pt x="3996967" y="2021915"/>
                      <a:pt x="4010677" y="2014437"/>
                      <a:pt x="4029371" y="2029394"/>
                    </a:cubicBezTo>
                    <a:cubicBezTo>
                      <a:pt x="4029371" y="2029394"/>
                      <a:pt x="4030619" y="2029394"/>
                      <a:pt x="4030619" y="2026901"/>
                    </a:cubicBezTo>
                    <a:cubicBezTo>
                      <a:pt x="4029371" y="1996987"/>
                      <a:pt x="4050559" y="1999480"/>
                      <a:pt x="4069255" y="2001973"/>
                    </a:cubicBezTo>
                    <a:cubicBezTo>
                      <a:pt x="4097921" y="2006958"/>
                      <a:pt x="4119107" y="2029394"/>
                      <a:pt x="4125339" y="2060554"/>
                    </a:cubicBezTo>
                    <a:cubicBezTo>
                      <a:pt x="4126585" y="2069279"/>
                      <a:pt x="4124093" y="2078004"/>
                      <a:pt x="4129079" y="2086728"/>
                    </a:cubicBezTo>
                    <a:cubicBezTo>
                      <a:pt x="4126585" y="2074264"/>
                      <a:pt x="4120355" y="2056815"/>
                      <a:pt x="4135311" y="2053075"/>
                    </a:cubicBezTo>
                    <a:cubicBezTo>
                      <a:pt x="4154005" y="2045597"/>
                      <a:pt x="4167715" y="2018176"/>
                      <a:pt x="4193887" y="2034379"/>
                    </a:cubicBezTo>
                    <a:cubicBezTo>
                      <a:pt x="4222553" y="2051829"/>
                      <a:pt x="4251219" y="2063047"/>
                      <a:pt x="4286117" y="2048090"/>
                    </a:cubicBezTo>
                    <a:cubicBezTo>
                      <a:pt x="4296087" y="2044351"/>
                      <a:pt x="4307305" y="2049336"/>
                      <a:pt x="4312289" y="2065540"/>
                    </a:cubicBezTo>
                    <a:cubicBezTo>
                      <a:pt x="4309797" y="2029394"/>
                      <a:pt x="4319767" y="2009451"/>
                      <a:pt x="4348433" y="1998233"/>
                    </a:cubicBezTo>
                    <a:cubicBezTo>
                      <a:pt x="4362143" y="1993248"/>
                      <a:pt x="4375853" y="1989509"/>
                      <a:pt x="4388315" y="1982030"/>
                    </a:cubicBezTo>
                    <a:cubicBezTo>
                      <a:pt x="4414489" y="1964580"/>
                      <a:pt x="4433183" y="1965827"/>
                      <a:pt x="4451879" y="1994494"/>
                    </a:cubicBezTo>
                    <a:cubicBezTo>
                      <a:pt x="4464341" y="2011944"/>
                      <a:pt x="4470573" y="2018176"/>
                      <a:pt x="4488023" y="1998233"/>
                    </a:cubicBezTo>
                    <a:cubicBezTo>
                      <a:pt x="4504225" y="1982030"/>
                      <a:pt x="4519181" y="1988262"/>
                      <a:pt x="4526659" y="2010698"/>
                    </a:cubicBezTo>
                    <a:cubicBezTo>
                      <a:pt x="4529151" y="2018176"/>
                      <a:pt x="4529151" y="2025654"/>
                      <a:pt x="4532891" y="2034379"/>
                    </a:cubicBezTo>
                    <a:cubicBezTo>
                      <a:pt x="4539121" y="2049336"/>
                      <a:pt x="4546599" y="2049336"/>
                      <a:pt x="4555325" y="2035626"/>
                    </a:cubicBezTo>
                    <a:cubicBezTo>
                      <a:pt x="4560309" y="2029394"/>
                      <a:pt x="4564049" y="2021915"/>
                      <a:pt x="4567787" y="2015683"/>
                    </a:cubicBezTo>
                    <a:cubicBezTo>
                      <a:pt x="4590221" y="1965827"/>
                      <a:pt x="4637583" y="1960841"/>
                      <a:pt x="4682451" y="1949623"/>
                    </a:cubicBezTo>
                    <a:cubicBezTo>
                      <a:pt x="4686189" y="1949623"/>
                      <a:pt x="4689929" y="1952116"/>
                      <a:pt x="4694913" y="1954609"/>
                    </a:cubicBezTo>
                    <a:cubicBezTo>
                      <a:pt x="4704885" y="1965827"/>
                      <a:pt x="4722333" y="1957102"/>
                      <a:pt x="4733549" y="1968320"/>
                    </a:cubicBezTo>
                    <a:cubicBezTo>
                      <a:pt x="4767201" y="1992001"/>
                      <a:pt x="4795867" y="2026901"/>
                      <a:pt x="4844473" y="2021915"/>
                    </a:cubicBezTo>
                    <a:cubicBezTo>
                      <a:pt x="4854443" y="2020669"/>
                      <a:pt x="4863169" y="2030640"/>
                      <a:pt x="4864415" y="2040611"/>
                    </a:cubicBezTo>
                    <a:cubicBezTo>
                      <a:pt x="4875631" y="2079250"/>
                      <a:pt x="4908037" y="2080496"/>
                      <a:pt x="4936701" y="2089221"/>
                    </a:cubicBezTo>
                    <a:cubicBezTo>
                      <a:pt x="4954151" y="2094207"/>
                      <a:pt x="5002757" y="2061800"/>
                      <a:pt x="5002757" y="2041858"/>
                    </a:cubicBezTo>
                    <a:cubicBezTo>
                      <a:pt x="5004003" y="2013190"/>
                      <a:pt x="5027685" y="1992001"/>
                      <a:pt x="5018959" y="1962088"/>
                    </a:cubicBezTo>
                    <a:cubicBezTo>
                      <a:pt x="5015221" y="1950870"/>
                      <a:pt x="5026437" y="1947131"/>
                      <a:pt x="5036409" y="1948377"/>
                    </a:cubicBezTo>
                    <a:cubicBezTo>
                      <a:pt x="5045133" y="1949623"/>
                      <a:pt x="5057595" y="1944638"/>
                      <a:pt x="5060089" y="1958348"/>
                    </a:cubicBezTo>
                    <a:cubicBezTo>
                      <a:pt x="5068813" y="2008205"/>
                      <a:pt x="5102463" y="2053075"/>
                      <a:pt x="5085015" y="2107917"/>
                    </a:cubicBezTo>
                    <a:cubicBezTo>
                      <a:pt x="5082523" y="2115396"/>
                      <a:pt x="5090001" y="2121628"/>
                      <a:pt x="5097479" y="2125367"/>
                    </a:cubicBezTo>
                    <a:cubicBezTo>
                      <a:pt x="5127391" y="2149049"/>
                      <a:pt x="5164781" y="2155281"/>
                      <a:pt x="5199679" y="2164006"/>
                    </a:cubicBezTo>
                    <a:cubicBezTo>
                      <a:pt x="5218373" y="2168991"/>
                      <a:pt x="5242053" y="2159020"/>
                      <a:pt x="5249531" y="2135338"/>
                    </a:cubicBezTo>
                    <a:cubicBezTo>
                      <a:pt x="5257009" y="2114149"/>
                      <a:pt x="5266981" y="2097946"/>
                      <a:pt x="5291907" y="2102932"/>
                    </a:cubicBezTo>
                    <a:cubicBezTo>
                      <a:pt x="5314341" y="2107917"/>
                      <a:pt x="5328051" y="2139078"/>
                      <a:pt x="5325557" y="2161513"/>
                    </a:cubicBezTo>
                    <a:cubicBezTo>
                      <a:pt x="5314341" y="2230066"/>
                      <a:pt x="5258255" y="2261226"/>
                      <a:pt x="5212141" y="2298618"/>
                    </a:cubicBezTo>
                    <a:cubicBezTo>
                      <a:pt x="5183477" y="2322300"/>
                      <a:pt x="5151071" y="2342242"/>
                      <a:pt x="5114927" y="2353460"/>
                    </a:cubicBezTo>
                    <a:cubicBezTo>
                      <a:pt x="5099971" y="2357199"/>
                      <a:pt x="5088755" y="2369663"/>
                      <a:pt x="5078783" y="2380881"/>
                    </a:cubicBezTo>
                    <a:cubicBezTo>
                      <a:pt x="5071305" y="2388359"/>
                      <a:pt x="5067567" y="2404563"/>
                      <a:pt x="5073799" y="2407056"/>
                    </a:cubicBezTo>
                    <a:cubicBezTo>
                      <a:pt x="5106203" y="2420766"/>
                      <a:pt x="5112435" y="2461898"/>
                      <a:pt x="5154811" y="2466883"/>
                    </a:cubicBezTo>
                    <a:cubicBezTo>
                      <a:pt x="5200925" y="2471869"/>
                      <a:pt x="5244547" y="2494304"/>
                      <a:pt x="5285675" y="2517986"/>
                    </a:cubicBezTo>
                    <a:cubicBezTo>
                      <a:pt x="5319327" y="2537929"/>
                      <a:pt x="5329297" y="2567842"/>
                      <a:pt x="5319327" y="2606481"/>
                    </a:cubicBezTo>
                    <a:cubicBezTo>
                      <a:pt x="5306863" y="2651352"/>
                      <a:pt x="5319327" y="2689991"/>
                      <a:pt x="5338021" y="2728629"/>
                    </a:cubicBezTo>
                    <a:cubicBezTo>
                      <a:pt x="5377903" y="2808399"/>
                      <a:pt x="5414047" y="2890662"/>
                      <a:pt x="5433989" y="2977911"/>
                    </a:cubicBezTo>
                    <a:cubicBezTo>
                      <a:pt x="5435235" y="2991622"/>
                      <a:pt x="5429003" y="3001593"/>
                      <a:pt x="5427757" y="3014057"/>
                    </a:cubicBezTo>
                    <a:cubicBezTo>
                      <a:pt x="5425265" y="3071392"/>
                      <a:pt x="5433989" y="3127480"/>
                      <a:pt x="5437727" y="3183569"/>
                    </a:cubicBezTo>
                    <a:cubicBezTo>
                      <a:pt x="5441467" y="3245889"/>
                      <a:pt x="5456423" y="3308210"/>
                      <a:pt x="5465147" y="3368037"/>
                    </a:cubicBezTo>
                    <a:cubicBezTo>
                      <a:pt x="5470133" y="3404183"/>
                      <a:pt x="5463901" y="3441576"/>
                      <a:pt x="5473871" y="3477721"/>
                    </a:cubicBezTo>
                    <a:cubicBezTo>
                      <a:pt x="5475117" y="3481461"/>
                      <a:pt x="5478857" y="3485200"/>
                      <a:pt x="5481349" y="3488939"/>
                    </a:cubicBezTo>
                    <a:cubicBezTo>
                      <a:pt x="5481349" y="3503896"/>
                      <a:pt x="5478857" y="3518853"/>
                      <a:pt x="5486335" y="3533810"/>
                    </a:cubicBezTo>
                    <a:cubicBezTo>
                      <a:pt x="5500045" y="3558738"/>
                      <a:pt x="5513755" y="3582420"/>
                      <a:pt x="5501291" y="3611087"/>
                    </a:cubicBezTo>
                    <a:cubicBezTo>
                      <a:pt x="5498799" y="3616073"/>
                      <a:pt x="5498799" y="3624798"/>
                      <a:pt x="5501291" y="3627291"/>
                    </a:cubicBezTo>
                    <a:cubicBezTo>
                      <a:pt x="5511573" y="3638197"/>
                      <a:pt x="5516481" y="3648557"/>
                      <a:pt x="5517901" y="3658548"/>
                    </a:cubicBezTo>
                    <a:cubicBezTo>
                      <a:pt x="5522167" y="3688520"/>
                      <a:pt x="5495059" y="3715162"/>
                      <a:pt x="5487581" y="3743207"/>
                    </a:cubicBezTo>
                    <a:cubicBezTo>
                      <a:pt x="5478857" y="3775613"/>
                      <a:pt x="5468887" y="3809266"/>
                      <a:pt x="5467639" y="3845412"/>
                    </a:cubicBezTo>
                    <a:cubicBezTo>
                      <a:pt x="5466393" y="3880312"/>
                      <a:pt x="5448945" y="3896515"/>
                      <a:pt x="5412801" y="3900254"/>
                    </a:cubicBezTo>
                    <a:cubicBezTo>
                      <a:pt x="5391613" y="3902747"/>
                      <a:pt x="5376657" y="3913965"/>
                      <a:pt x="5369179" y="3935154"/>
                    </a:cubicBezTo>
                    <a:cubicBezTo>
                      <a:pt x="5359209" y="3961328"/>
                      <a:pt x="5361701" y="3989996"/>
                      <a:pt x="5361701" y="4017417"/>
                    </a:cubicBezTo>
                    <a:cubicBezTo>
                      <a:pt x="5361701" y="4024895"/>
                      <a:pt x="5364195" y="4032373"/>
                      <a:pt x="5372919" y="4034866"/>
                    </a:cubicBezTo>
                    <a:cubicBezTo>
                      <a:pt x="5380397" y="4037359"/>
                      <a:pt x="5386629" y="4031127"/>
                      <a:pt x="5389121" y="4024895"/>
                    </a:cubicBezTo>
                    <a:cubicBezTo>
                      <a:pt x="5400337" y="4007445"/>
                      <a:pt x="5421525" y="3992488"/>
                      <a:pt x="5409063" y="3965067"/>
                    </a:cubicBezTo>
                    <a:cubicBezTo>
                      <a:pt x="5402831" y="3950111"/>
                      <a:pt x="5409063" y="3932661"/>
                      <a:pt x="5427757" y="3928922"/>
                    </a:cubicBezTo>
                    <a:cubicBezTo>
                      <a:pt x="5450191" y="3923936"/>
                      <a:pt x="5450191" y="3942632"/>
                      <a:pt x="5453931" y="3955096"/>
                    </a:cubicBezTo>
                    <a:cubicBezTo>
                      <a:pt x="5466393" y="3996228"/>
                      <a:pt x="5456423" y="4037359"/>
                      <a:pt x="5450191" y="4078491"/>
                    </a:cubicBezTo>
                    <a:cubicBezTo>
                      <a:pt x="5445205" y="4108404"/>
                      <a:pt x="5420279" y="4119622"/>
                      <a:pt x="5386629" y="4110897"/>
                    </a:cubicBezTo>
                    <a:cubicBezTo>
                      <a:pt x="5370425" y="4107158"/>
                      <a:pt x="5344253" y="4112144"/>
                      <a:pt x="5346745" y="4080983"/>
                    </a:cubicBezTo>
                    <a:cubicBezTo>
                      <a:pt x="5347991" y="4068519"/>
                      <a:pt x="5334283" y="4069766"/>
                      <a:pt x="5326805" y="4073505"/>
                    </a:cubicBezTo>
                    <a:cubicBezTo>
                      <a:pt x="5315587" y="4078491"/>
                      <a:pt x="5305617" y="4085969"/>
                      <a:pt x="5304371" y="4095940"/>
                    </a:cubicBezTo>
                    <a:cubicBezTo>
                      <a:pt x="5298139" y="4134579"/>
                      <a:pt x="5265733" y="4144550"/>
                      <a:pt x="5237069" y="4140811"/>
                    </a:cubicBezTo>
                    <a:cubicBezTo>
                      <a:pt x="5180983" y="4137072"/>
                      <a:pt x="5164781" y="4175710"/>
                      <a:pt x="5153565" y="4215596"/>
                    </a:cubicBezTo>
                    <a:cubicBezTo>
                      <a:pt x="5141101" y="4252988"/>
                      <a:pt x="5133623" y="4289134"/>
                      <a:pt x="5102463" y="4315308"/>
                    </a:cubicBezTo>
                    <a:cubicBezTo>
                      <a:pt x="5082523" y="4334004"/>
                      <a:pt x="5092493" y="4363918"/>
                      <a:pt x="5085015" y="4387600"/>
                    </a:cubicBezTo>
                    <a:cubicBezTo>
                      <a:pt x="5077537" y="4410035"/>
                      <a:pt x="5068813" y="4428732"/>
                      <a:pt x="5043887" y="4433717"/>
                    </a:cubicBezTo>
                    <a:cubicBezTo>
                      <a:pt x="5007743" y="4441196"/>
                      <a:pt x="4992787" y="4467370"/>
                      <a:pt x="4984063" y="4499777"/>
                    </a:cubicBezTo>
                    <a:cubicBezTo>
                      <a:pt x="4975339" y="4539662"/>
                      <a:pt x="4947919" y="4562097"/>
                      <a:pt x="4914267" y="4574561"/>
                    </a:cubicBezTo>
                    <a:cubicBezTo>
                      <a:pt x="4893081" y="4583286"/>
                      <a:pt x="4871893" y="4589518"/>
                      <a:pt x="4854443" y="4603229"/>
                    </a:cubicBezTo>
                    <a:cubicBezTo>
                      <a:pt x="4818301" y="4631896"/>
                      <a:pt x="4764709" y="4625664"/>
                      <a:pt x="4729811" y="4654332"/>
                    </a:cubicBezTo>
                    <a:cubicBezTo>
                      <a:pt x="4706131" y="4673028"/>
                      <a:pt x="4692421" y="4670535"/>
                      <a:pt x="4673725" y="4653085"/>
                    </a:cubicBezTo>
                    <a:lnTo>
                      <a:pt x="4669591" y="4652074"/>
                    </a:lnTo>
                    <a:lnTo>
                      <a:pt x="4675641" y="4655739"/>
                    </a:lnTo>
                    <a:cubicBezTo>
                      <a:pt x="4676907" y="4679405"/>
                      <a:pt x="4694617" y="4690615"/>
                      <a:pt x="4712329" y="4701826"/>
                    </a:cubicBezTo>
                    <a:lnTo>
                      <a:pt x="4729687" y="4709247"/>
                    </a:lnTo>
                    <a:lnTo>
                      <a:pt x="4759637" y="4716433"/>
                    </a:lnTo>
                    <a:cubicBezTo>
                      <a:pt x="4772091" y="4722659"/>
                      <a:pt x="4788283" y="4718924"/>
                      <a:pt x="4792019" y="4736357"/>
                    </a:cubicBezTo>
                    <a:cubicBezTo>
                      <a:pt x="4825647" y="4782431"/>
                      <a:pt x="4875465" y="4807336"/>
                      <a:pt x="4920301" y="4838467"/>
                    </a:cubicBezTo>
                    <a:cubicBezTo>
                      <a:pt x="4961401" y="4868353"/>
                      <a:pt x="4996275" y="4863372"/>
                      <a:pt x="5036129" y="4849675"/>
                    </a:cubicBezTo>
                    <a:lnTo>
                      <a:pt x="5040571" y="4849675"/>
                    </a:lnTo>
                    <a:lnTo>
                      <a:pt x="5042941" y="4848279"/>
                    </a:lnTo>
                    <a:cubicBezTo>
                      <a:pt x="5065357" y="4830849"/>
                      <a:pt x="5094001" y="4834584"/>
                      <a:pt x="5118907" y="4833339"/>
                    </a:cubicBezTo>
                    <a:cubicBezTo>
                      <a:pt x="5169967" y="4832094"/>
                      <a:pt x="5222271" y="4813419"/>
                      <a:pt x="5272085" y="4845789"/>
                    </a:cubicBezTo>
                    <a:cubicBezTo>
                      <a:pt x="5287029" y="4854505"/>
                      <a:pt x="5310691" y="4847034"/>
                      <a:pt x="5329371" y="4855750"/>
                    </a:cubicBezTo>
                    <a:cubicBezTo>
                      <a:pt x="5349297" y="4865710"/>
                      <a:pt x="5366731" y="4878160"/>
                      <a:pt x="5370467" y="4903060"/>
                    </a:cubicBezTo>
                    <a:cubicBezTo>
                      <a:pt x="5374203" y="4929205"/>
                      <a:pt x="5397865" y="4945391"/>
                      <a:pt x="5402847" y="4974026"/>
                    </a:cubicBezTo>
                    <a:cubicBezTo>
                      <a:pt x="5407517" y="5003906"/>
                      <a:pt x="5407517" y="5033008"/>
                      <a:pt x="5403197" y="5060729"/>
                    </a:cubicBezTo>
                    <a:cubicBezTo>
                      <a:pt x="5390237" y="5143893"/>
                      <a:pt x="5338399" y="5214625"/>
                      <a:pt x="5257141" y="5256643"/>
                    </a:cubicBezTo>
                    <a:cubicBezTo>
                      <a:pt x="5202345" y="5285279"/>
                      <a:pt x="5146305" y="5308935"/>
                      <a:pt x="5084037" y="5313915"/>
                    </a:cubicBezTo>
                    <a:cubicBezTo>
                      <a:pt x="5040451" y="5317649"/>
                      <a:pt x="5003091" y="5338815"/>
                      <a:pt x="4963239" y="5354999"/>
                    </a:cubicBezTo>
                    <a:cubicBezTo>
                      <a:pt x="4944559" y="5363715"/>
                      <a:pt x="4928369" y="5379901"/>
                      <a:pt x="4918407" y="5398575"/>
                    </a:cubicBezTo>
                    <a:cubicBezTo>
                      <a:pt x="4903463" y="5427211"/>
                      <a:pt x="4879801" y="5452111"/>
                      <a:pt x="4866103" y="5481991"/>
                    </a:cubicBezTo>
                    <a:cubicBezTo>
                      <a:pt x="4853649" y="5505647"/>
                      <a:pt x="4828741" y="5518097"/>
                      <a:pt x="4808817" y="5536773"/>
                    </a:cubicBezTo>
                    <a:lnTo>
                      <a:pt x="4793757" y="5550867"/>
                    </a:lnTo>
                    <a:lnTo>
                      <a:pt x="4778159" y="5595201"/>
                    </a:lnTo>
                    <a:cubicBezTo>
                      <a:pt x="4766019" y="5635477"/>
                      <a:pt x="4718865" y="5656083"/>
                      <a:pt x="4678715" y="5648589"/>
                    </a:cubicBezTo>
                    <a:lnTo>
                      <a:pt x="4657833" y="5638701"/>
                    </a:lnTo>
                    <a:lnTo>
                      <a:pt x="4653149" y="5638863"/>
                    </a:lnTo>
                    <a:cubicBezTo>
                      <a:pt x="4649413" y="5637619"/>
                      <a:pt x="4646921" y="5636373"/>
                      <a:pt x="4643185" y="5633883"/>
                    </a:cubicBezTo>
                    <a:cubicBezTo>
                      <a:pt x="4635713" y="5626413"/>
                      <a:pt x="4625751" y="5620189"/>
                      <a:pt x="4635713" y="5608983"/>
                    </a:cubicBezTo>
                    <a:cubicBezTo>
                      <a:pt x="4678055" y="5606493"/>
                      <a:pt x="4706699" y="5584083"/>
                      <a:pt x="4731605" y="5550467"/>
                    </a:cubicBezTo>
                    <a:cubicBezTo>
                      <a:pt x="4750285" y="5525567"/>
                      <a:pt x="4777683" y="5513117"/>
                      <a:pt x="4802589" y="5496931"/>
                    </a:cubicBezTo>
                    <a:cubicBezTo>
                      <a:pt x="4822515" y="5483237"/>
                      <a:pt x="4839951" y="5468297"/>
                      <a:pt x="4849913" y="5447131"/>
                    </a:cubicBezTo>
                    <a:cubicBezTo>
                      <a:pt x="4898481" y="5346285"/>
                      <a:pt x="4980675" y="5292749"/>
                      <a:pt x="5087773" y="5274073"/>
                    </a:cubicBezTo>
                    <a:cubicBezTo>
                      <a:pt x="5102717" y="5271583"/>
                      <a:pt x="5117663" y="5265359"/>
                      <a:pt x="5132607" y="5264113"/>
                    </a:cubicBezTo>
                    <a:cubicBezTo>
                      <a:pt x="5183665" y="5262869"/>
                      <a:pt x="5223517" y="5231743"/>
                      <a:pt x="5267103" y="5213069"/>
                    </a:cubicBezTo>
                    <a:cubicBezTo>
                      <a:pt x="5294501" y="5199373"/>
                      <a:pt x="5311935" y="5169493"/>
                      <a:pt x="5329371" y="5145837"/>
                    </a:cubicBezTo>
                    <a:cubicBezTo>
                      <a:pt x="5349297" y="5117203"/>
                      <a:pt x="5360505" y="5082342"/>
                      <a:pt x="5371713" y="5049972"/>
                    </a:cubicBezTo>
                    <a:cubicBezTo>
                      <a:pt x="5381675" y="5021337"/>
                      <a:pt x="5365485" y="4987721"/>
                      <a:pt x="5353033" y="4957841"/>
                    </a:cubicBezTo>
                    <a:cubicBezTo>
                      <a:pt x="5345561" y="4940411"/>
                      <a:pt x="5325635" y="4946636"/>
                      <a:pt x="5311935" y="4954106"/>
                    </a:cubicBezTo>
                    <a:cubicBezTo>
                      <a:pt x="5290765" y="4964066"/>
                      <a:pt x="5267103" y="4972781"/>
                      <a:pt x="5243441" y="4976516"/>
                    </a:cubicBezTo>
                    <a:cubicBezTo>
                      <a:pt x="5212309" y="4979006"/>
                      <a:pt x="5203591" y="4970291"/>
                      <a:pt x="5207327" y="4939166"/>
                    </a:cubicBezTo>
                    <a:cubicBezTo>
                      <a:pt x="5208573" y="4927960"/>
                      <a:pt x="5212309" y="4916755"/>
                      <a:pt x="5214799" y="4906795"/>
                    </a:cubicBezTo>
                    <a:cubicBezTo>
                      <a:pt x="5218535" y="4879405"/>
                      <a:pt x="5211063" y="4865710"/>
                      <a:pt x="5184911" y="4868200"/>
                    </a:cubicBezTo>
                    <a:cubicBezTo>
                      <a:pt x="5145059" y="4871935"/>
                      <a:pt x="5103963" y="4869445"/>
                      <a:pt x="5067849" y="4886875"/>
                    </a:cubicBezTo>
                    <a:cubicBezTo>
                      <a:pt x="5051659" y="4896835"/>
                      <a:pt x="5032979" y="4899325"/>
                      <a:pt x="5014299" y="4896835"/>
                    </a:cubicBezTo>
                    <a:cubicBezTo>
                      <a:pt x="4981919" y="4891855"/>
                      <a:pt x="4955767" y="4910530"/>
                      <a:pt x="4925879" y="4921735"/>
                    </a:cubicBezTo>
                    <a:cubicBezTo>
                      <a:pt x="4913425" y="4926715"/>
                      <a:pt x="4900971" y="4934185"/>
                      <a:pt x="4887273" y="4939166"/>
                    </a:cubicBezTo>
                    <a:cubicBezTo>
                      <a:pt x="4790137" y="4965311"/>
                      <a:pt x="4725379" y="5031297"/>
                      <a:pt x="4680547" y="5119693"/>
                    </a:cubicBezTo>
                    <a:cubicBezTo>
                      <a:pt x="4670583" y="5140857"/>
                      <a:pt x="4674319" y="5164513"/>
                      <a:pt x="4674319" y="5186923"/>
                    </a:cubicBezTo>
                    <a:cubicBezTo>
                      <a:pt x="4669337" y="5264113"/>
                      <a:pt x="4633223" y="5326365"/>
                      <a:pt x="4573447" y="5371185"/>
                    </a:cubicBezTo>
                    <a:cubicBezTo>
                      <a:pt x="4538577" y="5397331"/>
                      <a:pt x="4496235" y="5413515"/>
                      <a:pt x="4455139" y="5430945"/>
                    </a:cubicBezTo>
                    <a:cubicBezTo>
                      <a:pt x="4447667" y="5434681"/>
                      <a:pt x="4437703" y="5438415"/>
                      <a:pt x="4428987" y="5443395"/>
                    </a:cubicBezTo>
                    <a:cubicBezTo>
                      <a:pt x="4397853" y="5463317"/>
                      <a:pt x="4400343" y="5472031"/>
                      <a:pt x="4424005" y="5499421"/>
                    </a:cubicBezTo>
                    <a:cubicBezTo>
                      <a:pt x="4452647" y="5531793"/>
                      <a:pt x="4490009" y="5542997"/>
                      <a:pt x="4528613" y="5550467"/>
                    </a:cubicBezTo>
                    <a:cubicBezTo>
                      <a:pt x="4558503" y="5556693"/>
                      <a:pt x="4584655" y="5567897"/>
                      <a:pt x="4612053" y="5581593"/>
                    </a:cubicBezTo>
                    <a:cubicBezTo>
                      <a:pt x="4624505" y="5586573"/>
                      <a:pt x="4635713" y="5595287"/>
                      <a:pt x="4631977" y="5611473"/>
                    </a:cubicBezTo>
                    <a:cubicBezTo>
                      <a:pt x="4619525" y="5628903"/>
                      <a:pt x="4602089" y="5627659"/>
                      <a:pt x="4584655" y="5622679"/>
                    </a:cubicBezTo>
                    <a:cubicBezTo>
                      <a:pt x="4565975" y="5616453"/>
                      <a:pt x="4549785" y="5618943"/>
                      <a:pt x="4533595" y="5627659"/>
                    </a:cubicBezTo>
                    <a:cubicBezTo>
                      <a:pt x="4503707" y="5643843"/>
                      <a:pt x="4471329" y="5650069"/>
                      <a:pt x="4440195" y="5661273"/>
                    </a:cubicBezTo>
                    <a:cubicBezTo>
                      <a:pt x="4428987" y="5665009"/>
                      <a:pt x="4414043" y="5667499"/>
                      <a:pt x="4401589" y="5665009"/>
                    </a:cubicBezTo>
                    <a:cubicBezTo>
                      <a:pt x="4345549" y="5655049"/>
                      <a:pt x="4289507" y="5665009"/>
                      <a:pt x="4233467" y="5660029"/>
                    </a:cubicBezTo>
                    <a:cubicBezTo>
                      <a:pt x="4167463" y="5652559"/>
                      <a:pt x="4121387" y="5689909"/>
                      <a:pt x="4081535" y="5732239"/>
                    </a:cubicBezTo>
                    <a:cubicBezTo>
                      <a:pt x="4042929" y="5773325"/>
                      <a:pt x="3998097" y="5793245"/>
                      <a:pt x="3944547" y="5790755"/>
                    </a:cubicBezTo>
                    <a:cubicBezTo>
                      <a:pt x="3898469" y="5788265"/>
                      <a:pt x="3853637" y="5799471"/>
                      <a:pt x="3807559" y="5799471"/>
                    </a:cubicBezTo>
                    <a:cubicBezTo>
                      <a:pt x="3776425" y="5800715"/>
                      <a:pt x="3741555" y="5810675"/>
                      <a:pt x="3722875" y="5848025"/>
                    </a:cubicBezTo>
                    <a:cubicBezTo>
                      <a:pt x="3707931" y="5877907"/>
                      <a:pt x="3686761" y="5905297"/>
                      <a:pt x="3671817" y="5935177"/>
                    </a:cubicBezTo>
                    <a:cubicBezTo>
                      <a:pt x="3641929" y="5996183"/>
                      <a:pt x="3587133" y="6018593"/>
                      <a:pt x="3529847" y="6041003"/>
                    </a:cubicBezTo>
                    <a:cubicBezTo>
                      <a:pt x="3509921" y="6049719"/>
                      <a:pt x="3487505" y="6054699"/>
                      <a:pt x="3467579" y="6062169"/>
                    </a:cubicBezTo>
                    <a:cubicBezTo>
                      <a:pt x="3457617" y="6065903"/>
                      <a:pt x="3445163" y="6069639"/>
                      <a:pt x="3435201" y="6063413"/>
                    </a:cubicBezTo>
                    <a:cubicBezTo>
                      <a:pt x="3382897" y="6038513"/>
                      <a:pt x="3340555" y="6065903"/>
                      <a:pt x="3299459" y="6090803"/>
                    </a:cubicBezTo>
                    <a:cubicBezTo>
                      <a:pt x="3275797" y="6105743"/>
                      <a:pt x="3249645" y="6118193"/>
                      <a:pt x="3223493" y="6129399"/>
                    </a:cubicBezTo>
                    <a:cubicBezTo>
                      <a:pt x="3203567" y="6138113"/>
                      <a:pt x="3184887" y="6138113"/>
                      <a:pt x="3171187" y="6116949"/>
                    </a:cubicBezTo>
                    <a:cubicBezTo>
                      <a:pt x="3162471" y="6123173"/>
                      <a:pt x="3157489" y="6133133"/>
                      <a:pt x="3151263" y="6140603"/>
                    </a:cubicBezTo>
                    <a:cubicBezTo>
                      <a:pt x="3136317" y="6154299"/>
                      <a:pt x="3121373" y="6158035"/>
                      <a:pt x="3112657" y="6135623"/>
                    </a:cubicBezTo>
                    <a:cubicBezTo>
                      <a:pt x="3106429" y="6121929"/>
                      <a:pt x="3097713" y="6116949"/>
                      <a:pt x="3085259" y="6116949"/>
                    </a:cubicBezTo>
                    <a:cubicBezTo>
                      <a:pt x="3057861" y="6114459"/>
                      <a:pt x="3041671" y="6102009"/>
                      <a:pt x="3037935" y="6074619"/>
                    </a:cubicBezTo>
                    <a:cubicBezTo>
                      <a:pt x="3036691" y="6068393"/>
                      <a:pt x="3035445" y="6059679"/>
                      <a:pt x="3027973" y="6059679"/>
                    </a:cubicBezTo>
                    <a:cubicBezTo>
                      <a:pt x="3019255" y="6058433"/>
                      <a:pt x="3015519" y="6065903"/>
                      <a:pt x="3014275" y="6072129"/>
                    </a:cubicBezTo>
                    <a:cubicBezTo>
                      <a:pt x="3009293" y="6108233"/>
                      <a:pt x="2975669" y="6120683"/>
                      <a:pt x="2956989" y="6146829"/>
                    </a:cubicBezTo>
                    <a:cubicBezTo>
                      <a:pt x="2949517" y="6159279"/>
                      <a:pt x="2932081" y="6161769"/>
                      <a:pt x="2920873" y="6149319"/>
                    </a:cubicBezTo>
                    <a:cubicBezTo>
                      <a:pt x="2900947" y="6129399"/>
                      <a:pt x="2886003" y="6136869"/>
                      <a:pt x="2869815" y="6151809"/>
                    </a:cubicBezTo>
                    <a:cubicBezTo>
                      <a:pt x="2849889" y="6169239"/>
                      <a:pt x="2829963" y="6184179"/>
                      <a:pt x="2801321" y="6172975"/>
                    </a:cubicBezTo>
                    <a:cubicBezTo>
                      <a:pt x="2777659" y="6159279"/>
                      <a:pt x="2750261" y="6164259"/>
                      <a:pt x="2725355" y="6161769"/>
                    </a:cubicBezTo>
                    <a:cubicBezTo>
                      <a:pt x="2681767" y="6158035"/>
                      <a:pt x="2640671" y="6151809"/>
                      <a:pt x="2597083" y="6145583"/>
                    </a:cubicBezTo>
                    <a:lnTo>
                      <a:pt x="2561527" y="6138613"/>
                    </a:lnTo>
                    <a:lnTo>
                      <a:pt x="2591501" y="6149309"/>
                    </a:lnTo>
                    <a:cubicBezTo>
                      <a:pt x="2507759" y="6156819"/>
                      <a:pt x="2440265" y="6195619"/>
                      <a:pt x="2382769" y="6255699"/>
                    </a:cubicBezTo>
                    <a:cubicBezTo>
                      <a:pt x="2357771" y="6281985"/>
                      <a:pt x="2327775" y="6302011"/>
                      <a:pt x="2294027" y="6315779"/>
                    </a:cubicBezTo>
                    <a:cubicBezTo>
                      <a:pt x="2270279" y="6327043"/>
                      <a:pt x="2252781" y="6314527"/>
                      <a:pt x="2242783" y="6295753"/>
                    </a:cubicBezTo>
                    <a:cubicBezTo>
                      <a:pt x="2235283" y="6280733"/>
                      <a:pt x="2222785" y="6269467"/>
                      <a:pt x="2214035" y="6255699"/>
                    </a:cubicBezTo>
                    <a:cubicBezTo>
                      <a:pt x="2209035" y="6218149"/>
                      <a:pt x="2176539" y="6195619"/>
                      <a:pt x="2164039" y="6161825"/>
                    </a:cubicBezTo>
                    <a:cubicBezTo>
                      <a:pt x="2149041" y="6123023"/>
                      <a:pt x="2134043" y="6084223"/>
                      <a:pt x="2122793" y="6045421"/>
                    </a:cubicBezTo>
                    <a:cubicBezTo>
                      <a:pt x="2114043" y="6015381"/>
                      <a:pt x="2095295" y="5994103"/>
                      <a:pt x="2074047" y="5972825"/>
                    </a:cubicBezTo>
                    <a:cubicBezTo>
                      <a:pt x="2060299" y="5960309"/>
                      <a:pt x="2047801" y="5974077"/>
                      <a:pt x="2036551" y="5969069"/>
                    </a:cubicBezTo>
                    <a:cubicBezTo>
                      <a:pt x="2016553" y="5964063"/>
                      <a:pt x="2005303" y="5952799"/>
                      <a:pt x="2009053" y="5931521"/>
                    </a:cubicBezTo>
                    <a:cubicBezTo>
                      <a:pt x="2002805" y="5921507"/>
                      <a:pt x="1990305" y="5922759"/>
                      <a:pt x="1981557" y="5917751"/>
                    </a:cubicBezTo>
                    <a:cubicBezTo>
                      <a:pt x="1960307" y="5910241"/>
                      <a:pt x="1955309" y="5896473"/>
                      <a:pt x="1969057" y="5877699"/>
                    </a:cubicBezTo>
                    <a:lnTo>
                      <a:pt x="1970251" y="5878203"/>
                    </a:lnTo>
                    <a:lnTo>
                      <a:pt x="1889417" y="5835575"/>
                    </a:lnTo>
                    <a:cubicBezTo>
                      <a:pt x="1860151" y="5822503"/>
                      <a:pt x="1830573" y="5810053"/>
                      <a:pt x="1802553" y="5794491"/>
                    </a:cubicBezTo>
                    <a:lnTo>
                      <a:pt x="1796961" y="5789767"/>
                    </a:lnTo>
                    <a:lnTo>
                      <a:pt x="1767667" y="5806593"/>
                    </a:lnTo>
                    <a:cubicBezTo>
                      <a:pt x="1737857" y="5829045"/>
                      <a:pt x="1714245" y="5860073"/>
                      <a:pt x="1679299" y="5875001"/>
                    </a:cubicBezTo>
                    <a:lnTo>
                      <a:pt x="1677149" y="5875285"/>
                    </a:lnTo>
                    <a:lnTo>
                      <a:pt x="1680169" y="5875951"/>
                    </a:lnTo>
                    <a:cubicBezTo>
                      <a:pt x="1671315" y="5899829"/>
                      <a:pt x="1646021" y="5879721"/>
                      <a:pt x="1633373" y="5896059"/>
                    </a:cubicBezTo>
                    <a:cubicBezTo>
                      <a:pt x="1632107" y="5898571"/>
                      <a:pt x="1629579" y="5901085"/>
                      <a:pt x="1627049" y="5903599"/>
                    </a:cubicBezTo>
                    <a:cubicBezTo>
                      <a:pt x="1616931" y="5908625"/>
                      <a:pt x="1610607" y="5914909"/>
                      <a:pt x="1596695" y="5903599"/>
                    </a:cubicBezTo>
                    <a:cubicBezTo>
                      <a:pt x="1548635" y="5864639"/>
                      <a:pt x="1532193" y="5803061"/>
                      <a:pt x="1556223" y="5735197"/>
                    </a:cubicBezTo>
                    <a:cubicBezTo>
                      <a:pt x="1562547" y="5719489"/>
                      <a:pt x="1566657" y="5703151"/>
                      <a:pt x="1569187" y="5686499"/>
                    </a:cubicBezTo>
                    <a:lnTo>
                      <a:pt x="1572539" y="5637737"/>
                    </a:lnTo>
                    <a:lnTo>
                      <a:pt x="1572257" y="5637365"/>
                    </a:lnTo>
                    <a:lnTo>
                      <a:pt x="1560545" y="5625795"/>
                    </a:lnTo>
                    <a:lnTo>
                      <a:pt x="1539785" y="5610227"/>
                    </a:lnTo>
                    <a:cubicBezTo>
                      <a:pt x="1538541" y="5606493"/>
                      <a:pt x="1536049" y="5601513"/>
                      <a:pt x="1533559" y="5599023"/>
                    </a:cubicBezTo>
                    <a:cubicBezTo>
                      <a:pt x="1493707" y="5564163"/>
                      <a:pt x="1514879" y="5526811"/>
                      <a:pt x="1528577" y="5490707"/>
                    </a:cubicBezTo>
                    <a:cubicBezTo>
                      <a:pt x="1539785" y="5459581"/>
                      <a:pt x="1568429" y="5452111"/>
                      <a:pt x="1597071" y="5447131"/>
                    </a:cubicBezTo>
                    <a:cubicBezTo>
                      <a:pt x="1659339" y="5435925"/>
                      <a:pt x="1722851" y="5420985"/>
                      <a:pt x="1785119" y="5448377"/>
                    </a:cubicBezTo>
                    <a:cubicBezTo>
                      <a:pt x="1846141" y="5434681"/>
                      <a:pt x="1903427" y="5465807"/>
                      <a:pt x="1961957" y="5459581"/>
                    </a:cubicBezTo>
                    <a:cubicBezTo>
                      <a:pt x="1995581" y="5457091"/>
                      <a:pt x="2027961" y="5469541"/>
                      <a:pt x="2060339" y="5475767"/>
                    </a:cubicBezTo>
                    <a:cubicBezTo>
                      <a:pt x="2069057" y="5477011"/>
                      <a:pt x="2079019" y="5483237"/>
                      <a:pt x="2088983" y="5479501"/>
                    </a:cubicBezTo>
                    <a:cubicBezTo>
                      <a:pt x="2138797" y="5457091"/>
                      <a:pt x="2188611" y="5480747"/>
                      <a:pt x="2238425" y="5479501"/>
                    </a:cubicBezTo>
                    <a:cubicBezTo>
                      <a:pt x="2311899" y="5477011"/>
                      <a:pt x="2379149" y="5506891"/>
                      <a:pt x="2451379" y="5508137"/>
                    </a:cubicBezTo>
                    <a:cubicBezTo>
                      <a:pt x="2478775" y="5508137"/>
                      <a:pt x="2506173" y="5503157"/>
                      <a:pt x="2533571" y="5503157"/>
                    </a:cubicBezTo>
                    <a:cubicBezTo>
                      <a:pt x="2570931" y="5501911"/>
                      <a:pt x="2608291" y="5500667"/>
                      <a:pt x="2645651" y="5500667"/>
                    </a:cubicBezTo>
                    <a:cubicBezTo>
                      <a:pt x="2669313" y="5500667"/>
                      <a:pt x="2683013" y="5516851"/>
                      <a:pt x="2699201" y="5530547"/>
                    </a:cubicBezTo>
                    <a:lnTo>
                      <a:pt x="2705575" y="5535725"/>
                    </a:lnTo>
                    <a:lnTo>
                      <a:pt x="2717415" y="5535611"/>
                    </a:lnTo>
                    <a:cubicBezTo>
                      <a:pt x="2736623" y="5539231"/>
                      <a:pt x="2753203" y="5552305"/>
                      <a:pt x="2771885" y="5556975"/>
                    </a:cubicBezTo>
                    <a:cubicBezTo>
                      <a:pt x="2819213" y="5568181"/>
                      <a:pt x="2865295" y="5555729"/>
                      <a:pt x="2911377" y="5558219"/>
                    </a:cubicBezTo>
                    <a:cubicBezTo>
                      <a:pt x="2992331" y="5561955"/>
                      <a:pt x="3073285" y="5551993"/>
                      <a:pt x="3154241" y="5549503"/>
                    </a:cubicBezTo>
                    <a:cubicBezTo>
                      <a:pt x="3171677" y="5549503"/>
                      <a:pt x="3185377" y="5545767"/>
                      <a:pt x="3189113" y="5528333"/>
                    </a:cubicBezTo>
                    <a:cubicBezTo>
                      <a:pt x="3195341" y="5505919"/>
                      <a:pt x="3211531" y="5503429"/>
                      <a:pt x="3230213" y="5503429"/>
                    </a:cubicBezTo>
                    <a:cubicBezTo>
                      <a:pt x="3328605" y="5504675"/>
                      <a:pt x="3424505" y="5505919"/>
                      <a:pt x="3522897" y="5504675"/>
                    </a:cubicBezTo>
                    <a:cubicBezTo>
                      <a:pt x="3573961" y="5504675"/>
                      <a:pt x="3623779" y="5502183"/>
                      <a:pt x="3673597" y="5487241"/>
                    </a:cubicBezTo>
                    <a:cubicBezTo>
                      <a:pt x="3682315" y="5484751"/>
                      <a:pt x="3692279" y="5483505"/>
                      <a:pt x="3699751" y="5483505"/>
                    </a:cubicBezTo>
                    <a:cubicBezTo>
                      <a:pt x="3776971" y="5485995"/>
                      <a:pt x="3786933" y="5451129"/>
                      <a:pt x="3770743" y="5386375"/>
                    </a:cubicBezTo>
                    <a:cubicBezTo>
                      <a:pt x="3762025" y="5350263"/>
                      <a:pt x="3765761" y="5340301"/>
                      <a:pt x="3800633" y="5322869"/>
                    </a:cubicBezTo>
                    <a:cubicBezTo>
                      <a:pt x="3809353" y="5319133"/>
                      <a:pt x="3819315" y="5311661"/>
                      <a:pt x="3823053" y="5304189"/>
                    </a:cubicBezTo>
                    <a:cubicBezTo>
                      <a:pt x="3840799" y="5273369"/>
                      <a:pt x="3859949" y="5244651"/>
                      <a:pt x="3891007" y="5229591"/>
                    </a:cubicBezTo>
                    <a:lnTo>
                      <a:pt x="3923305" y="5220401"/>
                    </a:lnTo>
                    <a:lnTo>
                      <a:pt x="3926007" y="5212421"/>
                    </a:lnTo>
                    <a:cubicBezTo>
                      <a:pt x="3927253" y="5209151"/>
                      <a:pt x="3928809" y="5206351"/>
                      <a:pt x="3931299" y="5205105"/>
                    </a:cubicBezTo>
                    <a:cubicBezTo>
                      <a:pt x="3983599" y="5171485"/>
                      <a:pt x="4003521" y="5111716"/>
                      <a:pt x="4049595" y="5071870"/>
                    </a:cubicBezTo>
                    <a:cubicBezTo>
                      <a:pt x="4089441" y="5037004"/>
                      <a:pt x="4130533" y="5004629"/>
                      <a:pt x="4172871" y="4971009"/>
                    </a:cubicBezTo>
                    <a:lnTo>
                      <a:pt x="4172621" y="4972113"/>
                    </a:lnTo>
                    <a:lnTo>
                      <a:pt x="4176763" y="4967973"/>
                    </a:lnTo>
                    <a:cubicBezTo>
                      <a:pt x="4187971" y="4945559"/>
                      <a:pt x="4207899" y="4948049"/>
                      <a:pt x="4226581" y="4948049"/>
                    </a:cubicBezTo>
                    <a:cubicBezTo>
                      <a:pt x="4251489" y="4948049"/>
                      <a:pt x="4275153" y="4945559"/>
                      <a:pt x="4282627" y="4915673"/>
                    </a:cubicBezTo>
                    <a:cubicBezTo>
                      <a:pt x="4287609" y="4910692"/>
                      <a:pt x="4291345" y="4906956"/>
                      <a:pt x="4296327" y="4901975"/>
                    </a:cubicBezTo>
                    <a:lnTo>
                      <a:pt x="4296489" y="4901498"/>
                    </a:lnTo>
                    <a:lnTo>
                      <a:pt x="4289535" y="4876468"/>
                    </a:lnTo>
                    <a:cubicBezTo>
                      <a:pt x="4282865" y="4870684"/>
                      <a:pt x="4272939" y="4867558"/>
                      <a:pt x="4262391" y="4865057"/>
                    </a:cubicBezTo>
                    <a:cubicBezTo>
                      <a:pt x="4254947" y="4863806"/>
                      <a:pt x="4241297" y="4865057"/>
                      <a:pt x="4242539" y="4851301"/>
                    </a:cubicBezTo>
                    <a:cubicBezTo>
                      <a:pt x="4243779" y="4840047"/>
                      <a:pt x="4245019" y="4827542"/>
                      <a:pt x="4258669" y="4825041"/>
                    </a:cubicBezTo>
                    <a:cubicBezTo>
                      <a:pt x="4281005" y="4820039"/>
                      <a:pt x="4273559" y="4808785"/>
                      <a:pt x="4268597" y="4792528"/>
                    </a:cubicBezTo>
                    <a:cubicBezTo>
                      <a:pt x="4259911" y="4763767"/>
                      <a:pt x="4261151" y="4735006"/>
                      <a:pt x="4268597" y="4706245"/>
                    </a:cubicBezTo>
                    <a:cubicBezTo>
                      <a:pt x="4272319" y="4694990"/>
                      <a:pt x="4276041" y="4688738"/>
                      <a:pt x="4288449" y="4684986"/>
                    </a:cubicBezTo>
                    <a:cubicBezTo>
                      <a:pt x="4334361" y="4673732"/>
                      <a:pt x="4351733" y="4654975"/>
                      <a:pt x="4356697" y="4609957"/>
                    </a:cubicBezTo>
                    <a:cubicBezTo>
                      <a:pt x="4359179" y="4577445"/>
                      <a:pt x="4429907" y="4514920"/>
                      <a:pt x="4458447" y="4524924"/>
                    </a:cubicBezTo>
                    <a:cubicBezTo>
                      <a:pt x="4483265" y="4532427"/>
                      <a:pt x="4504359" y="4553685"/>
                      <a:pt x="4526695" y="4568691"/>
                    </a:cubicBezTo>
                    <a:cubicBezTo>
                      <a:pt x="4542205" y="4578695"/>
                      <a:pt x="4552131" y="4592763"/>
                      <a:pt x="4560663" y="4607769"/>
                    </a:cubicBezTo>
                    <a:lnTo>
                      <a:pt x="4584639" y="4649650"/>
                    </a:lnTo>
                    <a:lnTo>
                      <a:pt x="4586519" y="4651680"/>
                    </a:lnTo>
                    <a:lnTo>
                      <a:pt x="4592323" y="4653116"/>
                    </a:lnTo>
                    <a:lnTo>
                      <a:pt x="4604637" y="4649978"/>
                    </a:lnTo>
                    <a:cubicBezTo>
                      <a:pt x="4611121" y="4646086"/>
                      <a:pt x="4616815" y="4640793"/>
                      <a:pt x="4622507" y="4635810"/>
                    </a:cubicBezTo>
                    <a:lnTo>
                      <a:pt x="4642749" y="4635810"/>
                    </a:lnTo>
                    <a:lnTo>
                      <a:pt x="4643981" y="4636557"/>
                    </a:lnTo>
                    <a:lnTo>
                      <a:pt x="4638829" y="4629403"/>
                    </a:lnTo>
                    <a:cubicBezTo>
                      <a:pt x="4640075" y="4625664"/>
                      <a:pt x="4641321" y="4624418"/>
                      <a:pt x="4643813" y="4621925"/>
                    </a:cubicBezTo>
                    <a:cubicBezTo>
                      <a:pt x="4669987" y="4613200"/>
                      <a:pt x="4696159" y="4618186"/>
                      <a:pt x="4722333" y="4618186"/>
                    </a:cubicBezTo>
                    <a:cubicBezTo>
                      <a:pt x="4760969" y="4616939"/>
                      <a:pt x="4792127" y="4608214"/>
                      <a:pt x="4810823" y="4570822"/>
                    </a:cubicBezTo>
                    <a:cubicBezTo>
                      <a:pt x="4814561" y="4563344"/>
                      <a:pt x="4820793" y="4557112"/>
                      <a:pt x="4829517" y="4554619"/>
                    </a:cubicBezTo>
                    <a:cubicBezTo>
                      <a:pt x="4856937" y="4549633"/>
                      <a:pt x="4865661" y="4533430"/>
                      <a:pt x="4851951" y="4509748"/>
                    </a:cubicBezTo>
                    <a:cubicBezTo>
                      <a:pt x="4838241" y="4486066"/>
                      <a:pt x="4833257" y="4464877"/>
                      <a:pt x="4841981" y="4438703"/>
                    </a:cubicBezTo>
                    <a:cubicBezTo>
                      <a:pt x="4848213" y="4420007"/>
                      <a:pt x="4838241" y="4406296"/>
                      <a:pt x="4819547" y="4402557"/>
                    </a:cubicBezTo>
                    <a:cubicBezTo>
                      <a:pt x="4788389" y="4393832"/>
                      <a:pt x="4772187" y="4373890"/>
                      <a:pt x="4768447" y="4341483"/>
                    </a:cubicBezTo>
                    <a:cubicBezTo>
                      <a:pt x="4763461" y="4306583"/>
                      <a:pt x="4752245" y="4300351"/>
                      <a:pt x="4717347" y="4297859"/>
                    </a:cubicBezTo>
                    <a:cubicBezTo>
                      <a:pt x="4703637" y="4296612"/>
                      <a:pt x="4689929" y="4299105"/>
                      <a:pt x="4679957" y="4289134"/>
                    </a:cubicBezTo>
                    <a:cubicBezTo>
                      <a:pt x="4682451" y="4271684"/>
                      <a:pt x="4697407" y="4274177"/>
                      <a:pt x="4707377" y="4274177"/>
                    </a:cubicBezTo>
                    <a:cubicBezTo>
                      <a:pt x="4742275" y="4274177"/>
                      <a:pt x="4775925" y="4267945"/>
                      <a:pt x="4809575" y="4264206"/>
                    </a:cubicBezTo>
                    <a:cubicBezTo>
                      <a:pt x="4814561" y="4262959"/>
                      <a:pt x="4820793" y="4260466"/>
                      <a:pt x="4825779" y="4262959"/>
                    </a:cubicBezTo>
                    <a:cubicBezTo>
                      <a:pt x="4884355" y="4282902"/>
                      <a:pt x="4937949" y="4248002"/>
                      <a:pt x="4994033" y="4245509"/>
                    </a:cubicBezTo>
                    <a:cubicBezTo>
                      <a:pt x="5016467" y="4245509"/>
                      <a:pt x="5037655" y="4231799"/>
                      <a:pt x="5056349" y="4218088"/>
                    </a:cubicBezTo>
                    <a:cubicBezTo>
                      <a:pt x="5093739" y="4189421"/>
                      <a:pt x="5086261" y="4112144"/>
                      <a:pt x="5041393" y="4088462"/>
                    </a:cubicBezTo>
                    <a:cubicBezTo>
                      <a:pt x="4997773" y="4064780"/>
                      <a:pt x="4950411" y="4047330"/>
                      <a:pt x="4899311" y="4047330"/>
                    </a:cubicBezTo>
                    <a:cubicBezTo>
                      <a:pt x="4873139" y="4046084"/>
                      <a:pt x="4845719" y="4047330"/>
                      <a:pt x="4818301" y="4046084"/>
                    </a:cubicBezTo>
                    <a:cubicBezTo>
                      <a:pt x="4802097" y="4044838"/>
                      <a:pt x="4785895" y="4044838"/>
                      <a:pt x="4778417" y="4027388"/>
                    </a:cubicBezTo>
                    <a:cubicBezTo>
                      <a:pt x="4785895" y="4012431"/>
                      <a:pt x="4800851" y="4016170"/>
                      <a:pt x="4813315" y="4016170"/>
                    </a:cubicBezTo>
                    <a:cubicBezTo>
                      <a:pt x="4833257" y="4016170"/>
                      <a:pt x="4844473" y="4009938"/>
                      <a:pt x="4843227" y="3986256"/>
                    </a:cubicBezTo>
                    <a:cubicBezTo>
                      <a:pt x="4840735" y="3961328"/>
                      <a:pt x="4853197" y="3942632"/>
                      <a:pt x="4876877" y="3931414"/>
                    </a:cubicBezTo>
                    <a:cubicBezTo>
                      <a:pt x="4893081" y="3923936"/>
                      <a:pt x="4898065" y="3910225"/>
                      <a:pt x="4894327" y="3892776"/>
                    </a:cubicBezTo>
                    <a:cubicBezTo>
                      <a:pt x="4889341" y="3871587"/>
                      <a:pt x="4894327" y="3847905"/>
                      <a:pt x="4889341" y="3826716"/>
                    </a:cubicBezTo>
                    <a:cubicBezTo>
                      <a:pt x="4886849" y="3817991"/>
                      <a:pt x="4889341" y="3805527"/>
                      <a:pt x="4896819" y="3799295"/>
                    </a:cubicBezTo>
                    <a:cubicBezTo>
                      <a:pt x="4931717" y="3773120"/>
                      <a:pt x="4942933" y="3725757"/>
                      <a:pt x="4977831" y="3697089"/>
                    </a:cubicBezTo>
                    <a:cubicBezTo>
                      <a:pt x="4997773" y="3682133"/>
                      <a:pt x="5001511" y="3657204"/>
                      <a:pt x="5004003" y="3634769"/>
                    </a:cubicBezTo>
                    <a:cubicBezTo>
                      <a:pt x="5007743" y="3597377"/>
                      <a:pt x="5028931" y="3567463"/>
                      <a:pt x="5045133" y="3535056"/>
                    </a:cubicBezTo>
                    <a:cubicBezTo>
                      <a:pt x="5053857" y="3521346"/>
                      <a:pt x="5065073" y="3516360"/>
                      <a:pt x="5078783" y="3525085"/>
                    </a:cubicBezTo>
                    <a:cubicBezTo>
                      <a:pt x="5096233" y="3535056"/>
                      <a:pt x="5106203" y="3528824"/>
                      <a:pt x="5117419" y="3513867"/>
                    </a:cubicBezTo>
                    <a:cubicBezTo>
                      <a:pt x="5128637" y="3500157"/>
                      <a:pt x="5142347" y="3486446"/>
                      <a:pt x="5148579" y="3467750"/>
                    </a:cubicBezTo>
                    <a:cubicBezTo>
                      <a:pt x="5163535" y="3422879"/>
                      <a:pt x="5192201" y="3389226"/>
                      <a:pt x="5232083" y="3364298"/>
                    </a:cubicBezTo>
                    <a:cubicBezTo>
                      <a:pt x="5248285" y="3353081"/>
                      <a:pt x="5253271" y="3339370"/>
                      <a:pt x="5250777" y="3319428"/>
                    </a:cubicBezTo>
                    <a:cubicBezTo>
                      <a:pt x="5249531" y="3282035"/>
                      <a:pt x="5245793" y="3243397"/>
                      <a:pt x="5254517" y="3204758"/>
                    </a:cubicBezTo>
                    <a:cubicBezTo>
                      <a:pt x="5259503" y="3186062"/>
                      <a:pt x="5249531" y="3166119"/>
                      <a:pt x="5250777" y="3146177"/>
                    </a:cubicBezTo>
                    <a:cubicBezTo>
                      <a:pt x="5250777" y="3133713"/>
                      <a:pt x="5237069" y="3134959"/>
                      <a:pt x="5228343" y="3131220"/>
                    </a:cubicBezTo>
                    <a:cubicBezTo>
                      <a:pt x="5210895" y="3126234"/>
                      <a:pt x="5188461" y="3122494"/>
                      <a:pt x="5188461" y="3098813"/>
                    </a:cubicBezTo>
                    <a:cubicBezTo>
                      <a:pt x="5187215" y="3077624"/>
                      <a:pt x="5198433" y="3061420"/>
                      <a:pt x="5219619" y="3052696"/>
                    </a:cubicBezTo>
                    <a:cubicBezTo>
                      <a:pt x="5225851" y="3050203"/>
                      <a:pt x="5237069" y="3050203"/>
                      <a:pt x="5234575" y="3038985"/>
                    </a:cubicBezTo>
                    <a:cubicBezTo>
                      <a:pt x="5229591" y="3027767"/>
                      <a:pt x="5220865" y="3021535"/>
                      <a:pt x="5209649" y="3017796"/>
                    </a:cubicBezTo>
                    <a:cubicBezTo>
                      <a:pt x="5198433" y="3016550"/>
                      <a:pt x="5199679" y="3029014"/>
                      <a:pt x="5197185" y="3035246"/>
                    </a:cubicBezTo>
                    <a:cubicBezTo>
                      <a:pt x="5188461" y="3061420"/>
                      <a:pt x="5179737" y="3063913"/>
                      <a:pt x="5159795" y="3045217"/>
                    </a:cubicBezTo>
                    <a:cubicBezTo>
                      <a:pt x="5149825" y="3036492"/>
                      <a:pt x="5139853" y="3030260"/>
                      <a:pt x="5129883" y="3022782"/>
                    </a:cubicBezTo>
                    <a:cubicBezTo>
                      <a:pt x="5111189" y="3009071"/>
                      <a:pt x="5102463" y="2969186"/>
                      <a:pt x="5112435" y="2947997"/>
                    </a:cubicBezTo>
                    <a:cubicBezTo>
                      <a:pt x="5118667" y="2936780"/>
                      <a:pt x="5126145" y="2938026"/>
                      <a:pt x="5132375" y="2945504"/>
                    </a:cubicBezTo>
                    <a:cubicBezTo>
                      <a:pt x="5156057" y="2974172"/>
                      <a:pt x="5178491" y="2976665"/>
                      <a:pt x="5203417" y="2947997"/>
                    </a:cubicBezTo>
                    <a:cubicBezTo>
                      <a:pt x="5209649" y="2940519"/>
                      <a:pt x="5219619" y="2945504"/>
                      <a:pt x="5228343" y="2939272"/>
                    </a:cubicBezTo>
                    <a:cubicBezTo>
                      <a:pt x="5222113" y="2928055"/>
                      <a:pt x="5212141" y="2930547"/>
                      <a:pt x="5202171" y="2929301"/>
                    </a:cubicBezTo>
                    <a:cubicBezTo>
                      <a:pt x="5167273" y="2923069"/>
                      <a:pt x="5157303" y="2904373"/>
                      <a:pt x="5175999" y="2870720"/>
                    </a:cubicBezTo>
                    <a:cubicBezTo>
                      <a:pt x="5183477" y="2855763"/>
                      <a:pt x="5194693" y="2842052"/>
                      <a:pt x="5199679" y="2824603"/>
                    </a:cubicBezTo>
                    <a:cubicBezTo>
                      <a:pt x="5202171" y="2815878"/>
                      <a:pt x="5208403" y="2805907"/>
                      <a:pt x="5205911" y="2799675"/>
                    </a:cubicBezTo>
                    <a:cubicBezTo>
                      <a:pt x="5197185" y="2769761"/>
                      <a:pt x="5193447" y="2739847"/>
                      <a:pt x="5205911" y="2708687"/>
                    </a:cubicBezTo>
                    <a:cubicBezTo>
                      <a:pt x="5208403" y="2701208"/>
                      <a:pt x="5199679" y="2693730"/>
                      <a:pt x="5190955" y="2689991"/>
                    </a:cubicBezTo>
                    <a:cubicBezTo>
                      <a:pt x="5183477" y="2687498"/>
                      <a:pt x="5177245" y="2691237"/>
                      <a:pt x="5171013" y="2696223"/>
                    </a:cubicBezTo>
                    <a:cubicBezTo>
                      <a:pt x="5137361" y="2726136"/>
                      <a:pt x="5126145" y="2722397"/>
                      <a:pt x="5106203" y="2682512"/>
                    </a:cubicBezTo>
                    <a:cubicBezTo>
                      <a:pt x="5099971" y="2670048"/>
                      <a:pt x="5091247" y="2661323"/>
                      <a:pt x="5076291" y="2660077"/>
                    </a:cubicBezTo>
                    <a:cubicBezTo>
                      <a:pt x="5061335" y="2658830"/>
                      <a:pt x="5051365" y="2651352"/>
                      <a:pt x="5053857" y="2633902"/>
                    </a:cubicBezTo>
                    <a:cubicBezTo>
                      <a:pt x="5055103" y="2617699"/>
                      <a:pt x="5065073" y="2608974"/>
                      <a:pt x="5081277" y="2606481"/>
                    </a:cubicBezTo>
                    <a:cubicBezTo>
                      <a:pt x="5132375" y="2599003"/>
                      <a:pt x="5134869" y="2596510"/>
                      <a:pt x="5136115" y="2542914"/>
                    </a:cubicBezTo>
                    <a:cubicBezTo>
                      <a:pt x="5119913" y="2541668"/>
                      <a:pt x="5112435" y="2556625"/>
                      <a:pt x="5102463" y="2564103"/>
                    </a:cubicBezTo>
                    <a:cubicBezTo>
                      <a:pt x="5088755" y="2575321"/>
                      <a:pt x="5072551" y="2581553"/>
                      <a:pt x="5057595" y="2571582"/>
                    </a:cubicBezTo>
                    <a:cubicBezTo>
                      <a:pt x="5041393" y="2561610"/>
                      <a:pt x="5047625" y="2549146"/>
                      <a:pt x="5055103" y="2536682"/>
                    </a:cubicBezTo>
                    <a:cubicBezTo>
                      <a:pt x="5058843" y="2530450"/>
                      <a:pt x="5057595" y="2524218"/>
                      <a:pt x="5051365" y="2519232"/>
                    </a:cubicBezTo>
                    <a:cubicBezTo>
                      <a:pt x="5002757" y="2483087"/>
                      <a:pt x="5025191" y="2434477"/>
                      <a:pt x="5030177" y="2389606"/>
                    </a:cubicBezTo>
                    <a:cubicBezTo>
                      <a:pt x="5031423" y="2387113"/>
                      <a:pt x="5032669" y="2384620"/>
                      <a:pt x="5033915" y="2383374"/>
                    </a:cubicBezTo>
                    <a:cubicBezTo>
                      <a:pt x="5048871" y="2359692"/>
                      <a:pt x="5018959" y="2342242"/>
                      <a:pt x="5023945" y="2317314"/>
                    </a:cubicBezTo>
                    <a:cubicBezTo>
                      <a:pt x="5028931" y="2296125"/>
                      <a:pt x="5040147" y="2273690"/>
                      <a:pt x="5012729" y="2256240"/>
                    </a:cubicBezTo>
                    <a:cubicBezTo>
                      <a:pt x="5000265" y="2248762"/>
                      <a:pt x="5004003" y="2232558"/>
                      <a:pt x="5010235" y="2220094"/>
                    </a:cubicBezTo>
                    <a:cubicBezTo>
                      <a:pt x="5015221" y="2211369"/>
                      <a:pt x="5021453" y="2203891"/>
                      <a:pt x="5023945" y="2193920"/>
                    </a:cubicBezTo>
                    <a:cubicBezTo>
                      <a:pt x="5033915" y="2160267"/>
                      <a:pt x="5035163" y="2131599"/>
                      <a:pt x="4985309" y="2134092"/>
                    </a:cubicBezTo>
                    <a:cubicBezTo>
                      <a:pt x="4946673" y="2136585"/>
                      <a:pt x="4908037" y="2132846"/>
                      <a:pt x="4873139" y="2155281"/>
                    </a:cubicBezTo>
                    <a:cubicBezTo>
                      <a:pt x="4865661" y="2159020"/>
                      <a:pt x="4856937" y="2161513"/>
                      <a:pt x="4846965" y="2159020"/>
                    </a:cubicBezTo>
                    <a:cubicBezTo>
                      <a:pt x="4828271" y="2155281"/>
                      <a:pt x="4814561" y="2162759"/>
                      <a:pt x="4800851" y="2177716"/>
                    </a:cubicBezTo>
                    <a:cubicBezTo>
                      <a:pt x="4783403" y="2196412"/>
                      <a:pt x="4773433" y="2192673"/>
                      <a:pt x="4764709" y="2168991"/>
                    </a:cubicBezTo>
                    <a:cubicBezTo>
                      <a:pt x="4759723" y="2155281"/>
                      <a:pt x="4763461" y="2135338"/>
                      <a:pt x="4741027" y="2134092"/>
                    </a:cubicBezTo>
                    <a:cubicBezTo>
                      <a:pt x="4718593" y="2131599"/>
                      <a:pt x="4692421" y="2151542"/>
                      <a:pt x="4686189" y="2172731"/>
                    </a:cubicBezTo>
                    <a:cubicBezTo>
                      <a:pt x="4683697" y="2178963"/>
                      <a:pt x="4683697" y="2185195"/>
                      <a:pt x="4682451" y="2192673"/>
                    </a:cubicBezTo>
                    <a:cubicBezTo>
                      <a:pt x="4676219" y="2223833"/>
                      <a:pt x="4668741" y="2231312"/>
                      <a:pt x="4637583" y="2231312"/>
                    </a:cubicBezTo>
                    <a:cubicBezTo>
                      <a:pt x="4631351" y="2231312"/>
                      <a:pt x="4625119" y="2230066"/>
                      <a:pt x="4620133" y="2231312"/>
                    </a:cubicBezTo>
                    <a:cubicBezTo>
                      <a:pt x="4574019" y="2259979"/>
                      <a:pt x="4537875" y="2223833"/>
                      <a:pt x="4497993" y="2212616"/>
                    </a:cubicBezTo>
                    <a:cubicBezTo>
                      <a:pt x="4491761" y="2210123"/>
                      <a:pt x="4488023" y="2206384"/>
                      <a:pt x="4484283" y="2202645"/>
                    </a:cubicBezTo>
                    <a:cubicBezTo>
                      <a:pt x="4474313" y="2196412"/>
                      <a:pt x="4484283" y="2176470"/>
                      <a:pt x="4468081" y="2177716"/>
                    </a:cubicBezTo>
                    <a:cubicBezTo>
                      <a:pt x="4450633" y="2180209"/>
                      <a:pt x="4433183" y="2185195"/>
                      <a:pt x="4416981" y="2191427"/>
                    </a:cubicBezTo>
                    <a:cubicBezTo>
                      <a:pt x="4402025" y="2195166"/>
                      <a:pt x="4407011" y="2205137"/>
                      <a:pt x="4413243" y="2213862"/>
                    </a:cubicBezTo>
                    <a:cubicBezTo>
                      <a:pt x="4419475" y="2225080"/>
                      <a:pt x="4425705" y="2236298"/>
                      <a:pt x="4416981" y="2247515"/>
                    </a:cubicBezTo>
                    <a:cubicBezTo>
                      <a:pt x="4408257" y="2261226"/>
                      <a:pt x="4394547" y="2261226"/>
                      <a:pt x="4380837" y="2258733"/>
                    </a:cubicBezTo>
                    <a:cubicBezTo>
                      <a:pt x="4367129" y="2256240"/>
                      <a:pt x="4353419" y="2252501"/>
                      <a:pt x="4339709" y="2248762"/>
                    </a:cubicBezTo>
                    <a:cubicBezTo>
                      <a:pt x="4330985" y="2246269"/>
                      <a:pt x="4323507" y="2241283"/>
                      <a:pt x="4317275" y="2243776"/>
                    </a:cubicBezTo>
                    <a:cubicBezTo>
                      <a:pt x="4286117" y="2259979"/>
                      <a:pt x="4252465" y="2250008"/>
                      <a:pt x="4221307" y="2254994"/>
                    </a:cubicBezTo>
                    <a:cubicBezTo>
                      <a:pt x="4196381" y="2257487"/>
                      <a:pt x="4186409" y="2248762"/>
                      <a:pt x="4178931" y="2227573"/>
                    </a:cubicBezTo>
                    <a:cubicBezTo>
                      <a:pt x="4176439" y="2221341"/>
                      <a:pt x="4176439" y="2213862"/>
                      <a:pt x="4173947" y="2206384"/>
                    </a:cubicBezTo>
                    <a:cubicBezTo>
                      <a:pt x="4167715" y="2186441"/>
                      <a:pt x="4158991" y="2180209"/>
                      <a:pt x="4137803" y="2191427"/>
                    </a:cubicBezTo>
                    <a:cubicBezTo>
                      <a:pt x="4110383" y="2203891"/>
                      <a:pt x="4087949" y="2212616"/>
                      <a:pt x="4095427" y="2252501"/>
                    </a:cubicBezTo>
                    <a:cubicBezTo>
                      <a:pt x="4100413" y="2277429"/>
                      <a:pt x="4069255" y="2278675"/>
                      <a:pt x="4051805" y="2281168"/>
                    </a:cubicBezTo>
                    <a:cubicBezTo>
                      <a:pt x="4026879" y="2284908"/>
                      <a:pt x="4024387" y="2264965"/>
                      <a:pt x="4025633" y="2246269"/>
                    </a:cubicBezTo>
                    <a:cubicBezTo>
                      <a:pt x="3944621" y="2264965"/>
                      <a:pt x="3950853" y="2328532"/>
                      <a:pt x="3972041" y="2393345"/>
                    </a:cubicBezTo>
                    <a:cubicBezTo>
                      <a:pt x="3980765" y="2415780"/>
                      <a:pt x="3989489" y="2436969"/>
                      <a:pt x="3983257" y="2461898"/>
                    </a:cubicBezTo>
                    <a:cubicBezTo>
                      <a:pt x="3978273" y="2481840"/>
                      <a:pt x="3982011" y="2501783"/>
                      <a:pt x="3982011" y="2521725"/>
                    </a:cubicBezTo>
                    <a:cubicBezTo>
                      <a:pt x="3980765" y="2555378"/>
                      <a:pt x="3972041" y="2585292"/>
                      <a:pt x="3927173" y="2595263"/>
                    </a:cubicBezTo>
                    <a:cubicBezTo>
                      <a:pt x="3947115" y="2606481"/>
                      <a:pt x="3967055" y="2608974"/>
                      <a:pt x="3980765" y="2620192"/>
                    </a:cubicBezTo>
                    <a:cubicBezTo>
                      <a:pt x="4013169" y="2647613"/>
                      <a:pt x="4009431" y="2681266"/>
                      <a:pt x="3970795" y="2702455"/>
                    </a:cubicBezTo>
                    <a:cubicBezTo>
                      <a:pt x="3958331" y="2708687"/>
                      <a:pt x="3943375" y="2709933"/>
                      <a:pt x="3929665" y="2726136"/>
                    </a:cubicBezTo>
                    <a:cubicBezTo>
                      <a:pt x="3954593" y="2719904"/>
                      <a:pt x="3974533" y="2721151"/>
                      <a:pt x="3988243" y="2741093"/>
                    </a:cubicBezTo>
                    <a:cubicBezTo>
                      <a:pt x="3999461" y="2759789"/>
                      <a:pt x="4003199" y="2779732"/>
                      <a:pt x="3995721" y="2800921"/>
                    </a:cubicBezTo>
                    <a:cubicBezTo>
                      <a:pt x="3983257" y="2835820"/>
                      <a:pt x="3947115" y="2848284"/>
                      <a:pt x="3920941" y="2820863"/>
                    </a:cubicBezTo>
                    <a:cubicBezTo>
                      <a:pt x="3904739" y="2804660"/>
                      <a:pt x="3888537" y="2795935"/>
                      <a:pt x="3868595" y="2790950"/>
                    </a:cubicBezTo>
                    <a:cubicBezTo>
                      <a:pt x="3853639" y="2787210"/>
                      <a:pt x="3839929" y="2777239"/>
                      <a:pt x="3827467" y="2769761"/>
                    </a:cubicBezTo>
                    <a:cubicBezTo>
                      <a:pt x="3813757" y="2762282"/>
                      <a:pt x="3800047" y="2758543"/>
                      <a:pt x="3783845" y="2766021"/>
                    </a:cubicBezTo>
                    <a:cubicBezTo>
                      <a:pt x="3760165" y="2775993"/>
                      <a:pt x="3746455" y="2763529"/>
                      <a:pt x="3743961" y="2742340"/>
                    </a:cubicBezTo>
                    <a:cubicBezTo>
                      <a:pt x="3741469" y="2718658"/>
                      <a:pt x="3736483" y="2696223"/>
                      <a:pt x="3733991" y="2673787"/>
                    </a:cubicBezTo>
                    <a:cubicBezTo>
                      <a:pt x="3732745" y="2657584"/>
                      <a:pt x="3735237" y="2642627"/>
                      <a:pt x="3745209" y="2628916"/>
                    </a:cubicBezTo>
                    <a:cubicBezTo>
                      <a:pt x="3756425" y="2613960"/>
                      <a:pt x="3765149" y="2597756"/>
                      <a:pt x="3772627" y="2580307"/>
                    </a:cubicBezTo>
                    <a:cubicBezTo>
                      <a:pt x="3780105" y="2559118"/>
                      <a:pt x="3795061" y="2551639"/>
                      <a:pt x="3817495" y="2565350"/>
                    </a:cubicBezTo>
                    <a:cubicBezTo>
                      <a:pt x="3823727" y="2569089"/>
                      <a:pt x="3829959" y="2581553"/>
                      <a:pt x="3838683" y="2571582"/>
                    </a:cubicBezTo>
                    <a:cubicBezTo>
                      <a:pt x="3846161" y="2561610"/>
                      <a:pt x="3854885" y="2550393"/>
                      <a:pt x="3849901" y="2535436"/>
                    </a:cubicBezTo>
                    <a:cubicBezTo>
                      <a:pt x="3836191" y="2496797"/>
                      <a:pt x="3781351" y="2456912"/>
                      <a:pt x="3740223" y="2458158"/>
                    </a:cubicBezTo>
                    <a:cubicBezTo>
                      <a:pt x="3720281" y="2458158"/>
                      <a:pt x="3705325" y="2451926"/>
                      <a:pt x="3697847" y="2433230"/>
                    </a:cubicBezTo>
                    <a:cubicBezTo>
                      <a:pt x="3682891" y="2398331"/>
                      <a:pt x="3666689" y="2363431"/>
                      <a:pt x="3649241" y="2328532"/>
                    </a:cubicBezTo>
                    <a:cubicBezTo>
                      <a:pt x="3644255" y="2318561"/>
                      <a:pt x="3641763" y="2307343"/>
                      <a:pt x="3646747" y="2296125"/>
                    </a:cubicBezTo>
                    <a:cubicBezTo>
                      <a:pt x="3656719" y="2267458"/>
                      <a:pt x="3662951" y="2237544"/>
                      <a:pt x="3671675" y="2207630"/>
                    </a:cubicBezTo>
                    <a:cubicBezTo>
                      <a:pt x="3677907" y="2188934"/>
                      <a:pt x="3687877" y="2175224"/>
                      <a:pt x="3710311" y="2187688"/>
                    </a:cubicBezTo>
                    <a:cubicBezTo>
                      <a:pt x="3721527" y="2193920"/>
                      <a:pt x="3727759" y="2191427"/>
                      <a:pt x="3730253" y="2178963"/>
                    </a:cubicBezTo>
                    <a:cubicBezTo>
                      <a:pt x="3732745" y="2165252"/>
                      <a:pt x="3740223" y="2159020"/>
                      <a:pt x="3753933" y="2165252"/>
                    </a:cubicBezTo>
                    <a:cubicBezTo>
                      <a:pt x="3811263" y="2187688"/>
                      <a:pt x="3874827" y="2201398"/>
                      <a:pt x="3929665" y="2236298"/>
                    </a:cubicBezTo>
                    <a:cubicBezTo>
                      <a:pt x="3943375" y="2196412"/>
                      <a:pt x="3932159" y="2157774"/>
                      <a:pt x="3899753" y="2126614"/>
                    </a:cubicBezTo>
                    <a:cubicBezTo>
                      <a:pt x="3891029" y="2119135"/>
                      <a:pt x="3882305" y="2109164"/>
                      <a:pt x="3878565" y="2099193"/>
                    </a:cubicBezTo>
                    <a:cubicBezTo>
                      <a:pt x="3862363" y="2060554"/>
                      <a:pt x="3831205" y="2055568"/>
                      <a:pt x="3796307" y="2059307"/>
                    </a:cubicBezTo>
                    <a:cubicBezTo>
                      <a:pt x="3756425" y="2065540"/>
                      <a:pt x="3711557" y="2054322"/>
                      <a:pt x="3676659" y="2085482"/>
                    </a:cubicBezTo>
                    <a:cubicBezTo>
                      <a:pt x="3667935" y="2094207"/>
                      <a:pt x="3656719" y="2091714"/>
                      <a:pt x="3646747" y="2084236"/>
                    </a:cubicBezTo>
                    <a:cubicBezTo>
                      <a:pt x="3636777" y="2075511"/>
                      <a:pt x="3629299" y="2065540"/>
                      <a:pt x="3634285" y="2051829"/>
                    </a:cubicBezTo>
                    <a:cubicBezTo>
                      <a:pt x="3646747" y="2023162"/>
                      <a:pt x="3631791" y="2015683"/>
                      <a:pt x="3608111" y="2015683"/>
                    </a:cubicBezTo>
                    <a:cubicBezTo>
                      <a:pt x="3589417" y="2015683"/>
                      <a:pt x="3573215" y="2000726"/>
                      <a:pt x="3553273" y="2001973"/>
                    </a:cubicBezTo>
                    <a:cubicBezTo>
                      <a:pt x="3550781" y="2019422"/>
                      <a:pt x="3564491" y="2028147"/>
                      <a:pt x="3568229" y="2040611"/>
                    </a:cubicBezTo>
                    <a:cubicBezTo>
                      <a:pt x="3571969" y="2056815"/>
                      <a:pt x="3568229" y="2071772"/>
                      <a:pt x="3553273" y="2080496"/>
                    </a:cubicBezTo>
                    <a:cubicBezTo>
                      <a:pt x="3544861" y="2086106"/>
                      <a:pt x="3535045" y="2094519"/>
                      <a:pt x="3524881" y="2089962"/>
                    </a:cubicBezTo>
                    <a:lnTo>
                      <a:pt x="3514665" y="2080523"/>
                    </a:lnTo>
                    <a:lnTo>
                      <a:pt x="3494415" y="2082286"/>
                    </a:lnTo>
                    <a:cubicBezTo>
                      <a:pt x="3484769" y="2081974"/>
                      <a:pt x="3475123" y="2081662"/>
                      <a:pt x="3465789" y="2084778"/>
                    </a:cubicBezTo>
                    <a:cubicBezTo>
                      <a:pt x="3452097" y="2087271"/>
                      <a:pt x="3445873" y="2078546"/>
                      <a:pt x="3443385" y="2066082"/>
                    </a:cubicBezTo>
                    <a:cubicBezTo>
                      <a:pt x="3440895" y="2053619"/>
                      <a:pt x="3440895" y="2041155"/>
                      <a:pt x="3427203" y="2031183"/>
                    </a:cubicBezTo>
                    <a:cubicBezTo>
                      <a:pt x="3420981" y="2058604"/>
                      <a:pt x="3417247" y="2086025"/>
                      <a:pt x="3378661" y="2072314"/>
                    </a:cubicBezTo>
                    <a:cubicBezTo>
                      <a:pt x="3369949" y="2069822"/>
                      <a:pt x="3368705" y="2082286"/>
                      <a:pt x="3368705" y="2089764"/>
                    </a:cubicBezTo>
                    <a:cubicBezTo>
                      <a:pt x="3368705" y="2104721"/>
                      <a:pt x="3376173" y="2117185"/>
                      <a:pt x="3384885" y="2128402"/>
                    </a:cubicBezTo>
                    <a:cubicBezTo>
                      <a:pt x="3392353" y="2138373"/>
                      <a:pt x="3397331" y="2149591"/>
                      <a:pt x="3397331" y="2163301"/>
                    </a:cubicBezTo>
                    <a:cubicBezTo>
                      <a:pt x="3397331" y="2177011"/>
                      <a:pt x="3392353" y="2188229"/>
                      <a:pt x="3378661" y="2193214"/>
                    </a:cubicBezTo>
                    <a:cubicBezTo>
                      <a:pt x="3363725" y="2199446"/>
                      <a:pt x="3355013" y="2190722"/>
                      <a:pt x="3348789" y="2179504"/>
                    </a:cubicBezTo>
                    <a:cubicBezTo>
                      <a:pt x="3345055" y="2174519"/>
                      <a:pt x="3345055" y="2168287"/>
                      <a:pt x="3338833" y="2164547"/>
                    </a:cubicBezTo>
                    <a:cubicBezTo>
                      <a:pt x="3322651" y="2184490"/>
                      <a:pt x="3300247" y="2194461"/>
                      <a:pt x="3280333" y="2210664"/>
                    </a:cubicBezTo>
                    <a:cubicBezTo>
                      <a:pt x="3270375" y="2218142"/>
                      <a:pt x="3257929" y="2221882"/>
                      <a:pt x="3246727" y="2214403"/>
                    </a:cubicBezTo>
                    <a:cubicBezTo>
                      <a:pt x="3233035" y="2206925"/>
                      <a:pt x="3230547" y="2193214"/>
                      <a:pt x="3231791" y="2179504"/>
                    </a:cubicBezTo>
                    <a:cubicBezTo>
                      <a:pt x="3235525" y="2157069"/>
                      <a:pt x="3250461" y="2140866"/>
                      <a:pt x="3262907" y="2122170"/>
                    </a:cubicBezTo>
                    <a:cubicBezTo>
                      <a:pt x="3272865" y="2108460"/>
                      <a:pt x="3279089" y="2097242"/>
                      <a:pt x="3270375" y="2079793"/>
                    </a:cubicBezTo>
                    <a:cubicBezTo>
                      <a:pt x="3261663" y="2061097"/>
                      <a:pt x="3271621" y="2043647"/>
                      <a:pt x="3279089" y="2027444"/>
                    </a:cubicBezTo>
                    <a:cubicBezTo>
                      <a:pt x="3282823" y="2017473"/>
                      <a:pt x="3286557" y="2006256"/>
                      <a:pt x="3272865" y="2001270"/>
                    </a:cubicBezTo>
                    <a:cubicBezTo>
                      <a:pt x="3256685" y="1996285"/>
                      <a:pt x="3259173" y="2011241"/>
                      <a:pt x="3257929" y="2019966"/>
                    </a:cubicBezTo>
                    <a:cubicBezTo>
                      <a:pt x="3255439" y="2041155"/>
                      <a:pt x="3244237" y="2052372"/>
                      <a:pt x="3221833" y="2047387"/>
                    </a:cubicBezTo>
                    <a:cubicBezTo>
                      <a:pt x="3211877" y="2043647"/>
                      <a:pt x="3200675" y="2047387"/>
                      <a:pt x="3189473" y="2049879"/>
                    </a:cubicBezTo>
                    <a:cubicBezTo>
                      <a:pt x="3168313" y="2057358"/>
                      <a:pt x="3148399" y="2048633"/>
                      <a:pt x="3130973" y="2036169"/>
                    </a:cubicBezTo>
                    <a:cubicBezTo>
                      <a:pt x="3122261" y="2028691"/>
                      <a:pt x="3118527" y="2013734"/>
                      <a:pt x="3102345" y="2024952"/>
                    </a:cubicBezTo>
                    <a:cubicBezTo>
                      <a:pt x="3088655" y="2037415"/>
                      <a:pt x="3066251" y="2047387"/>
                      <a:pt x="3074963" y="2069822"/>
                    </a:cubicBezTo>
                    <a:cubicBezTo>
                      <a:pt x="3084921" y="2098489"/>
                      <a:pt x="3072473" y="2114692"/>
                      <a:pt x="3056293" y="2134634"/>
                    </a:cubicBezTo>
                    <a:cubicBezTo>
                      <a:pt x="3038867" y="2155823"/>
                      <a:pt x="3021443" y="2177011"/>
                      <a:pt x="3005261" y="2198200"/>
                    </a:cubicBezTo>
                    <a:cubicBezTo>
                      <a:pt x="2991571" y="2216896"/>
                      <a:pt x="2974145" y="2229360"/>
                      <a:pt x="2952985" y="2236838"/>
                    </a:cubicBezTo>
                    <a:cubicBezTo>
                      <a:pt x="2994059" y="2241824"/>
                      <a:pt x="3011485" y="2267998"/>
                      <a:pt x="2991571" y="2300404"/>
                    </a:cubicBezTo>
                    <a:cubicBezTo>
                      <a:pt x="2984103" y="2312868"/>
                      <a:pt x="2990325" y="2317854"/>
                      <a:pt x="2997793" y="2324086"/>
                    </a:cubicBezTo>
                    <a:cubicBezTo>
                      <a:pt x="3012729" y="2339042"/>
                      <a:pt x="3022687" y="2356492"/>
                      <a:pt x="3023931" y="2378927"/>
                    </a:cubicBezTo>
                    <a:cubicBezTo>
                      <a:pt x="3025177" y="2401362"/>
                      <a:pt x="3041357" y="2413826"/>
                      <a:pt x="3058783" y="2422551"/>
                    </a:cubicBezTo>
                    <a:cubicBezTo>
                      <a:pt x="3082431" y="2435015"/>
                      <a:pt x="3108569" y="2444986"/>
                      <a:pt x="3108569" y="2478638"/>
                    </a:cubicBezTo>
                    <a:cubicBezTo>
                      <a:pt x="3108569" y="2484870"/>
                      <a:pt x="3113547" y="2486117"/>
                      <a:pt x="3119771" y="2489856"/>
                    </a:cubicBezTo>
                    <a:cubicBezTo>
                      <a:pt x="3157111" y="2509798"/>
                      <a:pt x="3167069" y="2553422"/>
                      <a:pt x="3138441" y="2587074"/>
                    </a:cubicBezTo>
                    <a:cubicBezTo>
                      <a:pt x="3124749" y="2602031"/>
                      <a:pt x="3117281" y="2618234"/>
                      <a:pt x="3112303" y="2635684"/>
                    </a:cubicBezTo>
                    <a:cubicBezTo>
                      <a:pt x="3103591" y="2664351"/>
                      <a:pt x="3086165" y="2688032"/>
                      <a:pt x="3063761" y="2706728"/>
                    </a:cubicBezTo>
                    <a:cubicBezTo>
                      <a:pt x="3053803" y="2715453"/>
                      <a:pt x="3042601" y="2724178"/>
                      <a:pt x="3036379" y="2737888"/>
                    </a:cubicBezTo>
                    <a:cubicBezTo>
                      <a:pt x="3031399" y="2746613"/>
                      <a:pt x="3025177" y="2751598"/>
                      <a:pt x="3015219" y="2752845"/>
                    </a:cubicBezTo>
                    <a:cubicBezTo>
                      <a:pt x="2961699" y="2759077"/>
                      <a:pt x="2918135" y="2821396"/>
                      <a:pt x="2929337" y="2873745"/>
                    </a:cubicBezTo>
                    <a:cubicBezTo>
                      <a:pt x="2939295" y="2928586"/>
                      <a:pt x="2935561" y="2936064"/>
                      <a:pt x="2882039" y="2958499"/>
                    </a:cubicBezTo>
                    <a:cubicBezTo>
                      <a:pt x="2870837" y="2963485"/>
                      <a:pt x="2860881" y="2973456"/>
                      <a:pt x="2853413" y="2983427"/>
                    </a:cubicBezTo>
                    <a:cubicBezTo>
                      <a:pt x="2812339" y="3043254"/>
                      <a:pt x="2748861" y="3050732"/>
                      <a:pt x="2684137" y="3051979"/>
                    </a:cubicBezTo>
                    <a:cubicBezTo>
                      <a:pt x="2669201" y="3051979"/>
                      <a:pt x="2659245" y="3042008"/>
                      <a:pt x="2653021" y="3029544"/>
                    </a:cubicBezTo>
                    <a:cubicBezTo>
                      <a:pt x="2625639" y="2982181"/>
                      <a:pt x="2608213" y="2931079"/>
                      <a:pt x="2593277" y="2879977"/>
                    </a:cubicBezTo>
                    <a:cubicBezTo>
                      <a:pt x="2585809" y="2852556"/>
                      <a:pt x="2585809" y="2823889"/>
                      <a:pt x="2582075" y="2795222"/>
                    </a:cubicBezTo>
                    <a:cubicBezTo>
                      <a:pt x="2574607" y="2752845"/>
                      <a:pt x="2550959" y="2716699"/>
                      <a:pt x="2537267" y="2676815"/>
                    </a:cubicBezTo>
                    <a:cubicBezTo>
                      <a:pt x="2533533" y="2665597"/>
                      <a:pt x="2527309" y="2656872"/>
                      <a:pt x="2519841" y="2649394"/>
                    </a:cubicBezTo>
                    <a:cubicBezTo>
                      <a:pt x="2507395" y="2636930"/>
                      <a:pt x="2497437" y="2631945"/>
                      <a:pt x="2483747" y="2646901"/>
                    </a:cubicBezTo>
                    <a:cubicBezTo>
                      <a:pt x="2468811" y="2664351"/>
                      <a:pt x="2445161" y="2668090"/>
                      <a:pt x="2424003" y="2673076"/>
                    </a:cubicBezTo>
                    <a:cubicBezTo>
                      <a:pt x="2380439" y="2684293"/>
                      <a:pt x="2375461" y="2693018"/>
                      <a:pt x="2380439" y="2736642"/>
                    </a:cubicBezTo>
                    <a:cubicBezTo>
                      <a:pt x="2386663" y="2786497"/>
                      <a:pt x="2366747" y="2803947"/>
                      <a:pt x="2311981" y="2811425"/>
                    </a:cubicBezTo>
                    <a:cubicBezTo>
                      <a:pt x="2305759" y="2812671"/>
                      <a:pt x="2300779" y="2810179"/>
                      <a:pt x="2295801" y="2808932"/>
                    </a:cubicBezTo>
                    <a:cubicBezTo>
                      <a:pt x="2282109" y="2807686"/>
                      <a:pt x="2269663" y="2811425"/>
                      <a:pt x="2267173" y="2825135"/>
                    </a:cubicBezTo>
                    <a:cubicBezTo>
                      <a:pt x="2264685" y="2838846"/>
                      <a:pt x="2278375" y="2843831"/>
                      <a:pt x="2287089" y="2847570"/>
                    </a:cubicBezTo>
                    <a:cubicBezTo>
                      <a:pt x="2311981" y="2855049"/>
                      <a:pt x="2339365" y="2857542"/>
                      <a:pt x="2364259" y="2863774"/>
                    </a:cubicBezTo>
                    <a:cubicBezTo>
                      <a:pt x="2401599" y="2872498"/>
                      <a:pt x="2411555" y="2897426"/>
                      <a:pt x="2390397" y="2928586"/>
                    </a:cubicBezTo>
                    <a:cubicBezTo>
                      <a:pt x="2381683" y="2941050"/>
                      <a:pt x="2370481" y="2948528"/>
                      <a:pt x="2358035" y="2957253"/>
                    </a:cubicBezTo>
                    <a:cubicBezTo>
                      <a:pt x="2326919" y="2979688"/>
                      <a:pt x="2326919" y="3007109"/>
                      <a:pt x="2356791" y="3030790"/>
                    </a:cubicBezTo>
                    <a:cubicBezTo>
                      <a:pt x="2375461" y="3046993"/>
                      <a:pt x="2394131" y="3064443"/>
                      <a:pt x="2414045" y="3079399"/>
                    </a:cubicBezTo>
                    <a:cubicBezTo>
                      <a:pt x="2427737" y="3089371"/>
                      <a:pt x="2433959" y="3105574"/>
                      <a:pt x="2435205" y="3121777"/>
                    </a:cubicBezTo>
                    <a:cubicBezTo>
                      <a:pt x="2438939" y="3141719"/>
                      <a:pt x="2445161" y="3157922"/>
                      <a:pt x="2466321" y="3165400"/>
                    </a:cubicBezTo>
                    <a:cubicBezTo>
                      <a:pt x="2489969" y="3175372"/>
                      <a:pt x="2489969" y="3200299"/>
                      <a:pt x="2489969" y="3222735"/>
                    </a:cubicBezTo>
                    <a:cubicBezTo>
                      <a:pt x="2491215" y="3241430"/>
                      <a:pt x="2488725" y="3258880"/>
                      <a:pt x="2492459" y="3278822"/>
                    </a:cubicBezTo>
                    <a:cubicBezTo>
                      <a:pt x="2494949" y="3287547"/>
                      <a:pt x="2494949" y="3297518"/>
                      <a:pt x="2487481" y="3303750"/>
                    </a:cubicBezTo>
                    <a:cubicBezTo>
                      <a:pt x="2461343" y="3328678"/>
                      <a:pt x="2476279" y="3351113"/>
                      <a:pt x="2488725" y="3374794"/>
                    </a:cubicBezTo>
                    <a:cubicBezTo>
                      <a:pt x="2512373" y="3413433"/>
                      <a:pt x="2533533" y="3453317"/>
                      <a:pt x="2569629" y="3481984"/>
                    </a:cubicBezTo>
                    <a:cubicBezTo>
                      <a:pt x="2579585" y="3490709"/>
                      <a:pt x="2587053" y="3503173"/>
                      <a:pt x="2583319" y="3516883"/>
                    </a:cubicBezTo>
                    <a:cubicBezTo>
                      <a:pt x="2578341" y="3539318"/>
                      <a:pt x="2588299" y="3554275"/>
                      <a:pt x="2600745" y="3571724"/>
                    </a:cubicBezTo>
                    <a:cubicBezTo>
                      <a:pt x="2606969" y="3580449"/>
                      <a:pt x="2613191" y="3586681"/>
                      <a:pt x="2624393" y="3577956"/>
                    </a:cubicBezTo>
                    <a:cubicBezTo>
                      <a:pt x="2629373" y="3574217"/>
                      <a:pt x="2635595" y="3572971"/>
                      <a:pt x="2643063" y="3575463"/>
                    </a:cubicBezTo>
                    <a:cubicBezTo>
                      <a:pt x="2685383" y="3586681"/>
                      <a:pt x="2710275" y="3569232"/>
                      <a:pt x="2720233" y="3528101"/>
                    </a:cubicBezTo>
                    <a:cubicBezTo>
                      <a:pt x="2732679" y="3480738"/>
                      <a:pt x="2738903" y="3433375"/>
                      <a:pt x="2732679" y="3384766"/>
                    </a:cubicBezTo>
                    <a:cubicBezTo>
                      <a:pt x="2728945" y="3362330"/>
                      <a:pt x="2747615" y="3351113"/>
                      <a:pt x="2763797" y="3342388"/>
                    </a:cubicBezTo>
                    <a:cubicBezTo>
                      <a:pt x="2779977" y="3333663"/>
                      <a:pt x="2789935" y="3344881"/>
                      <a:pt x="2799891" y="3354852"/>
                    </a:cubicBezTo>
                    <a:cubicBezTo>
                      <a:pt x="2823541" y="3374794"/>
                      <a:pt x="2847189" y="3389751"/>
                      <a:pt x="2845945" y="3428389"/>
                    </a:cubicBezTo>
                    <a:cubicBezTo>
                      <a:pt x="2844699" y="3457056"/>
                      <a:pt x="2906933" y="3476999"/>
                      <a:pt x="2934315" y="3458303"/>
                    </a:cubicBezTo>
                    <a:cubicBezTo>
                      <a:pt x="2960453" y="3438360"/>
                      <a:pt x="2994059" y="3435868"/>
                      <a:pt x="3021443" y="3420911"/>
                    </a:cubicBezTo>
                    <a:cubicBezTo>
                      <a:pt x="3028911" y="3417172"/>
                      <a:pt x="3036379" y="3415925"/>
                      <a:pt x="3043847" y="3419665"/>
                    </a:cubicBezTo>
                    <a:cubicBezTo>
                      <a:pt x="3066251" y="3428389"/>
                      <a:pt x="3087409" y="3424650"/>
                      <a:pt x="3106079" y="3410940"/>
                    </a:cubicBezTo>
                    <a:cubicBezTo>
                      <a:pt x="3109813" y="3408447"/>
                      <a:pt x="3114793" y="3404708"/>
                      <a:pt x="3118527" y="3405954"/>
                    </a:cubicBezTo>
                    <a:cubicBezTo>
                      <a:pt x="3157111" y="3417172"/>
                      <a:pt x="3198185" y="3412186"/>
                      <a:pt x="3236769" y="3422157"/>
                    </a:cubicBezTo>
                    <a:cubicBezTo>
                      <a:pt x="3249217" y="3425896"/>
                      <a:pt x="3260419" y="3433375"/>
                      <a:pt x="3275355" y="3429636"/>
                    </a:cubicBezTo>
                    <a:cubicBezTo>
                      <a:pt x="3300247" y="3425896"/>
                      <a:pt x="3311449" y="3439607"/>
                      <a:pt x="3300247" y="3463288"/>
                    </a:cubicBezTo>
                    <a:cubicBezTo>
                      <a:pt x="3294025" y="3478245"/>
                      <a:pt x="3287801" y="3490709"/>
                      <a:pt x="3292779" y="3506912"/>
                    </a:cubicBezTo>
                    <a:cubicBezTo>
                      <a:pt x="3301493" y="3536825"/>
                      <a:pt x="3321407" y="3545550"/>
                      <a:pt x="3348789" y="3530593"/>
                    </a:cubicBezTo>
                    <a:cubicBezTo>
                      <a:pt x="3372439" y="3518130"/>
                      <a:pt x="3397331" y="3504419"/>
                      <a:pt x="3408533" y="3476999"/>
                    </a:cubicBezTo>
                    <a:cubicBezTo>
                      <a:pt x="3411023" y="3469520"/>
                      <a:pt x="3418491" y="3463288"/>
                      <a:pt x="3427203" y="3464535"/>
                    </a:cubicBezTo>
                    <a:cubicBezTo>
                      <a:pt x="3462055" y="3469520"/>
                      <a:pt x="3499395" y="3463288"/>
                      <a:pt x="3529267" y="3490709"/>
                    </a:cubicBezTo>
                    <a:cubicBezTo>
                      <a:pt x="3535489" y="3495694"/>
                      <a:pt x="3541713" y="3503173"/>
                      <a:pt x="3549181" y="3501926"/>
                    </a:cubicBezTo>
                    <a:cubicBezTo>
                      <a:pt x="3582787" y="3496941"/>
                      <a:pt x="3601457" y="3519376"/>
                      <a:pt x="3618883" y="3541811"/>
                    </a:cubicBezTo>
                    <a:cubicBezTo>
                      <a:pt x="3626351" y="3550536"/>
                      <a:pt x="3636307" y="3558014"/>
                      <a:pt x="3646265" y="3559260"/>
                    </a:cubicBezTo>
                    <a:cubicBezTo>
                      <a:pt x="3684227" y="3563623"/>
                      <a:pt x="3721257" y="3571725"/>
                      <a:pt x="3758129" y="3580605"/>
                    </a:cubicBezTo>
                    <a:lnTo>
                      <a:pt x="3824933" y="3596274"/>
                    </a:lnTo>
                    <a:lnTo>
                      <a:pt x="3809437" y="3587175"/>
                    </a:lnTo>
                    <a:cubicBezTo>
                      <a:pt x="3790737" y="3580789"/>
                      <a:pt x="3770793" y="3577674"/>
                      <a:pt x="3750223" y="3576428"/>
                    </a:cubicBezTo>
                    <a:cubicBezTo>
                      <a:pt x="3715319" y="3576428"/>
                      <a:pt x="3690387" y="3546522"/>
                      <a:pt x="3656729" y="3540292"/>
                    </a:cubicBezTo>
                    <a:cubicBezTo>
                      <a:pt x="3648003" y="3537800"/>
                      <a:pt x="3650497" y="3527831"/>
                      <a:pt x="3651743" y="3519109"/>
                    </a:cubicBezTo>
                    <a:cubicBezTo>
                      <a:pt x="3654237" y="3506648"/>
                      <a:pt x="3646757" y="3497926"/>
                      <a:pt x="3633045" y="3497926"/>
                    </a:cubicBezTo>
                    <a:cubicBezTo>
                      <a:pt x="3610605" y="3497926"/>
                      <a:pt x="3609359" y="3484219"/>
                      <a:pt x="3609359" y="3466774"/>
                    </a:cubicBezTo>
                    <a:cubicBezTo>
                      <a:pt x="3609359" y="3392010"/>
                      <a:pt x="3648003" y="3349644"/>
                      <a:pt x="3730279" y="3318493"/>
                    </a:cubicBezTo>
                    <a:cubicBezTo>
                      <a:pt x="3767677" y="3303540"/>
                      <a:pt x="3801335" y="3274880"/>
                      <a:pt x="3821279" y="3237499"/>
                    </a:cubicBezTo>
                    <a:cubicBezTo>
                      <a:pt x="3831253" y="3220054"/>
                      <a:pt x="3846211" y="3218808"/>
                      <a:pt x="3862417" y="3212577"/>
                    </a:cubicBezTo>
                    <a:cubicBezTo>
                      <a:pt x="3904801" y="3196378"/>
                      <a:pt x="3938459" y="3196378"/>
                      <a:pt x="3974611" y="3227530"/>
                    </a:cubicBezTo>
                    <a:cubicBezTo>
                      <a:pt x="3983337" y="3236252"/>
                      <a:pt x="4015749" y="3226284"/>
                      <a:pt x="4029461" y="3211331"/>
                    </a:cubicBezTo>
                    <a:cubicBezTo>
                      <a:pt x="4044419" y="3196378"/>
                      <a:pt x="4050653" y="3175195"/>
                      <a:pt x="4045667" y="3154012"/>
                    </a:cubicBezTo>
                    <a:cubicBezTo>
                      <a:pt x="4043173" y="3137813"/>
                      <a:pt x="4029461" y="3139060"/>
                      <a:pt x="4019489" y="3142798"/>
                    </a:cubicBezTo>
                    <a:cubicBezTo>
                      <a:pt x="3984583" y="3154012"/>
                      <a:pt x="3950925" y="3137813"/>
                      <a:pt x="3913527" y="3144044"/>
                    </a:cubicBezTo>
                    <a:cubicBezTo>
                      <a:pt x="3886103" y="3149028"/>
                      <a:pt x="3863663" y="3115384"/>
                      <a:pt x="3842471" y="3095447"/>
                    </a:cubicBezTo>
                    <a:cubicBezTo>
                      <a:pt x="3825019" y="3078002"/>
                      <a:pt x="3808813" y="3060558"/>
                      <a:pt x="3785129" y="3055573"/>
                    </a:cubicBezTo>
                    <a:cubicBezTo>
                      <a:pt x="3762689" y="3050589"/>
                      <a:pt x="3753963" y="3035636"/>
                      <a:pt x="3750223" y="3015699"/>
                    </a:cubicBezTo>
                    <a:cubicBezTo>
                      <a:pt x="3746485" y="2998254"/>
                      <a:pt x="3746485" y="2979563"/>
                      <a:pt x="3741497" y="2960872"/>
                    </a:cubicBezTo>
                    <a:cubicBezTo>
                      <a:pt x="3734019" y="2930967"/>
                      <a:pt x="3736511" y="2907292"/>
                      <a:pt x="3770169" y="2894831"/>
                    </a:cubicBezTo>
                    <a:cubicBezTo>
                      <a:pt x="3786375" y="2888601"/>
                      <a:pt x="3782635" y="2874894"/>
                      <a:pt x="3777649" y="2861187"/>
                    </a:cubicBezTo>
                    <a:cubicBezTo>
                      <a:pt x="3771417" y="2847481"/>
                      <a:pt x="3770169" y="2831282"/>
                      <a:pt x="3786375" y="2823805"/>
                    </a:cubicBezTo>
                    <a:cubicBezTo>
                      <a:pt x="3801335" y="2816329"/>
                      <a:pt x="3820033" y="2803868"/>
                      <a:pt x="3837485" y="2817575"/>
                    </a:cubicBezTo>
                    <a:cubicBezTo>
                      <a:pt x="3847459" y="2826298"/>
                      <a:pt x="3869897" y="2835020"/>
                      <a:pt x="3852445" y="2856203"/>
                    </a:cubicBezTo>
                    <a:cubicBezTo>
                      <a:pt x="3849951" y="2859941"/>
                      <a:pt x="3848705" y="2864926"/>
                      <a:pt x="3853691" y="2867418"/>
                    </a:cubicBezTo>
                    <a:cubicBezTo>
                      <a:pt x="3859925" y="2869910"/>
                      <a:pt x="3866157" y="2868664"/>
                      <a:pt x="3866157" y="2862433"/>
                    </a:cubicBezTo>
                    <a:cubicBezTo>
                      <a:pt x="3871143" y="2833774"/>
                      <a:pt x="3892335" y="2843742"/>
                      <a:pt x="3907295" y="2844989"/>
                    </a:cubicBezTo>
                    <a:cubicBezTo>
                      <a:pt x="3923501" y="2847481"/>
                      <a:pt x="3935967" y="2854957"/>
                      <a:pt x="3932227" y="2877386"/>
                    </a:cubicBezTo>
                    <a:cubicBezTo>
                      <a:pt x="3929733" y="2893585"/>
                      <a:pt x="3940953" y="2903554"/>
                      <a:pt x="3958405" y="2903554"/>
                    </a:cubicBezTo>
                    <a:cubicBezTo>
                      <a:pt x="3962145" y="2903554"/>
                      <a:pt x="3964637" y="2903554"/>
                      <a:pt x="3968377" y="2903554"/>
                    </a:cubicBezTo>
                    <a:cubicBezTo>
                      <a:pt x="3988323" y="2902307"/>
                      <a:pt x="3998295" y="2913522"/>
                      <a:pt x="4005775" y="2930967"/>
                    </a:cubicBezTo>
                    <a:cubicBezTo>
                      <a:pt x="4013255" y="2949658"/>
                      <a:pt x="3989569" y="2945920"/>
                      <a:pt x="3980843" y="2960872"/>
                    </a:cubicBezTo>
                    <a:cubicBezTo>
                      <a:pt x="4036941" y="2960872"/>
                      <a:pt x="4070599" y="3000746"/>
                      <a:pt x="4110489" y="3025668"/>
                    </a:cubicBezTo>
                    <a:cubicBezTo>
                      <a:pt x="4125449" y="3034390"/>
                      <a:pt x="4134175" y="3034390"/>
                      <a:pt x="4147887" y="3024422"/>
                    </a:cubicBezTo>
                    <a:cubicBezTo>
                      <a:pt x="4170325" y="3005731"/>
                      <a:pt x="4197751" y="2992024"/>
                      <a:pt x="4211463" y="2963365"/>
                    </a:cubicBezTo>
                    <a:cubicBezTo>
                      <a:pt x="4217697" y="2950904"/>
                      <a:pt x="4221437" y="2939689"/>
                      <a:pt x="4205231" y="2929721"/>
                    </a:cubicBezTo>
                    <a:cubicBezTo>
                      <a:pt x="4176559" y="2911030"/>
                      <a:pt x="4170325" y="2886109"/>
                      <a:pt x="4182791" y="2854957"/>
                    </a:cubicBezTo>
                    <a:cubicBezTo>
                      <a:pt x="4191517" y="2832528"/>
                      <a:pt x="4216449" y="2807607"/>
                      <a:pt x="4174065" y="2790162"/>
                    </a:cubicBezTo>
                    <a:cubicBezTo>
                      <a:pt x="4152873" y="2782685"/>
                      <a:pt x="4135421" y="2756518"/>
                      <a:pt x="4105503" y="2767733"/>
                    </a:cubicBezTo>
                    <a:cubicBezTo>
                      <a:pt x="4090543" y="2773963"/>
                      <a:pt x="4081817" y="2766487"/>
                      <a:pt x="4074339" y="2756518"/>
                    </a:cubicBezTo>
                    <a:cubicBezTo>
                      <a:pt x="4056885" y="2725366"/>
                      <a:pt x="4029461" y="2701691"/>
                      <a:pt x="4030707" y="2660571"/>
                    </a:cubicBezTo>
                    <a:cubicBezTo>
                      <a:pt x="4030707" y="2640634"/>
                      <a:pt x="4009515" y="2619451"/>
                      <a:pt x="4030707" y="2598268"/>
                    </a:cubicBezTo>
                    <a:cubicBezTo>
                      <a:pt x="4030707" y="2598268"/>
                      <a:pt x="4026967" y="2588299"/>
                      <a:pt x="4021981" y="2585807"/>
                    </a:cubicBezTo>
                    <a:cubicBezTo>
                      <a:pt x="3999543" y="2569609"/>
                      <a:pt x="3997049" y="2548425"/>
                      <a:pt x="3999543" y="2523504"/>
                    </a:cubicBezTo>
                    <a:cubicBezTo>
                      <a:pt x="4002035" y="2503567"/>
                      <a:pt x="3994557" y="2484876"/>
                      <a:pt x="4029461" y="2479892"/>
                    </a:cubicBezTo>
                    <a:cubicBezTo>
                      <a:pt x="4050653" y="2477400"/>
                      <a:pt x="4075585" y="2454971"/>
                      <a:pt x="4098023" y="2437526"/>
                    </a:cubicBezTo>
                    <a:cubicBezTo>
                      <a:pt x="4105503" y="2432542"/>
                      <a:pt x="4111735" y="2426311"/>
                      <a:pt x="4121709" y="2428803"/>
                    </a:cubicBezTo>
                    <a:cubicBezTo>
                      <a:pt x="4130435" y="2431296"/>
                      <a:pt x="4144147" y="2440018"/>
                      <a:pt x="4142901" y="2423819"/>
                    </a:cubicBezTo>
                    <a:cubicBezTo>
                      <a:pt x="4142901" y="2410112"/>
                      <a:pt x="4137915" y="2391421"/>
                      <a:pt x="4119215" y="2387683"/>
                    </a:cubicBezTo>
                    <a:cubicBezTo>
                      <a:pt x="4112983" y="2387683"/>
                      <a:pt x="4105503" y="2390175"/>
                      <a:pt x="4099269" y="2390175"/>
                    </a:cubicBezTo>
                    <a:cubicBezTo>
                      <a:pt x="4091791" y="2388929"/>
                      <a:pt x="4084311" y="2385191"/>
                      <a:pt x="4081817" y="2376469"/>
                    </a:cubicBezTo>
                    <a:cubicBezTo>
                      <a:pt x="4080571" y="2368992"/>
                      <a:pt x="4086805" y="2366500"/>
                      <a:pt x="4091791" y="2361516"/>
                    </a:cubicBezTo>
                    <a:cubicBezTo>
                      <a:pt x="4131681" y="2327872"/>
                      <a:pt x="4161599" y="2334103"/>
                      <a:pt x="4182791" y="2383945"/>
                    </a:cubicBezTo>
                    <a:cubicBezTo>
                      <a:pt x="4195257" y="2412605"/>
                      <a:pt x="4205231" y="2416343"/>
                      <a:pt x="4226423" y="2393914"/>
                    </a:cubicBezTo>
                    <a:cubicBezTo>
                      <a:pt x="4245121" y="2373977"/>
                      <a:pt x="4262573" y="2387683"/>
                      <a:pt x="4278779" y="2387683"/>
                    </a:cubicBezTo>
                    <a:cubicBezTo>
                      <a:pt x="4299971" y="2388929"/>
                      <a:pt x="4319917" y="2396406"/>
                      <a:pt x="4341109" y="2393914"/>
                    </a:cubicBezTo>
                    <a:cubicBezTo>
                      <a:pt x="4359807" y="2392668"/>
                      <a:pt x="4368533" y="2407620"/>
                      <a:pt x="4377261" y="2418835"/>
                    </a:cubicBezTo>
                    <a:cubicBezTo>
                      <a:pt x="4388479" y="2435034"/>
                      <a:pt x="4368533" y="2436280"/>
                      <a:pt x="4363547" y="2443756"/>
                    </a:cubicBezTo>
                    <a:cubicBezTo>
                      <a:pt x="4356069" y="2454971"/>
                      <a:pt x="4354821" y="2466185"/>
                      <a:pt x="4358561" y="2477400"/>
                    </a:cubicBezTo>
                    <a:cubicBezTo>
                      <a:pt x="4362301" y="2491107"/>
                      <a:pt x="4372273" y="2483630"/>
                      <a:pt x="4380999" y="2482384"/>
                    </a:cubicBezTo>
                    <a:cubicBezTo>
                      <a:pt x="4393465" y="2482384"/>
                      <a:pt x="4395959" y="2488614"/>
                      <a:pt x="4388479" y="2498583"/>
                    </a:cubicBezTo>
                    <a:cubicBezTo>
                      <a:pt x="4380999" y="2509798"/>
                      <a:pt x="4380999" y="2523504"/>
                      <a:pt x="4389727" y="2528488"/>
                    </a:cubicBezTo>
                    <a:cubicBezTo>
                      <a:pt x="4419645" y="2540949"/>
                      <a:pt x="4409671" y="2568362"/>
                      <a:pt x="4418397" y="2587053"/>
                    </a:cubicBezTo>
                    <a:cubicBezTo>
                      <a:pt x="4437097" y="2621943"/>
                      <a:pt x="4440837" y="2661817"/>
                      <a:pt x="4462029" y="2694215"/>
                    </a:cubicBezTo>
                    <a:cubicBezTo>
                      <a:pt x="4468261" y="2705429"/>
                      <a:pt x="4478235" y="2710414"/>
                      <a:pt x="4490701" y="2712906"/>
                    </a:cubicBezTo>
                    <a:cubicBezTo>
                      <a:pt x="4505659" y="2716644"/>
                      <a:pt x="4515631" y="2725366"/>
                      <a:pt x="4515631" y="2742811"/>
                    </a:cubicBezTo>
                    <a:cubicBezTo>
                      <a:pt x="4515631" y="2766487"/>
                      <a:pt x="4472001" y="2821313"/>
                      <a:pt x="4448315" y="2823805"/>
                    </a:cubicBezTo>
                    <a:cubicBezTo>
                      <a:pt x="4425877" y="2827544"/>
                      <a:pt x="4413411" y="2864926"/>
                      <a:pt x="4430863" y="2886109"/>
                    </a:cubicBezTo>
                    <a:cubicBezTo>
                      <a:pt x="4435849" y="2893585"/>
                      <a:pt x="4443329" y="2897323"/>
                      <a:pt x="4450809" y="2903554"/>
                    </a:cubicBezTo>
                    <a:cubicBezTo>
                      <a:pt x="4473247" y="2920998"/>
                      <a:pt x="4496933" y="2937197"/>
                      <a:pt x="4469507" y="2969595"/>
                    </a:cubicBezTo>
                    <a:cubicBezTo>
                      <a:pt x="4468261" y="2972087"/>
                      <a:pt x="4467015" y="2975825"/>
                      <a:pt x="4467015" y="2978317"/>
                    </a:cubicBezTo>
                    <a:cubicBezTo>
                      <a:pt x="4467015" y="2989532"/>
                      <a:pt x="4476987" y="3005731"/>
                      <a:pt x="4457043" y="3008223"/>
                    </a:cubicBezTo>
                    <a:cubicBezTo>
                      <a:pt x="4439589" y="3008223"/>
                      <a:pt x="4418397" y="3018191"/>
                      <a:pt x="4402191" y="2999500"/>
                    </a:cubicBezTo>
                    <a:cubicBezTo>
                      <a:pt x="4394713" y="2990778"/>
                      <a:pt x="4387233" y="2978317"/>
                      <a:pt x="4372273" y="2985794"/>
                    </a:cubicBezTo>
                    <a:cubicBezTo>
                      <a:pt x="4366041" y="2989532"/>
                      <a:pt x="4362301" y="2997008"/>
                      <a:pt x="4364795" y="3001993"/>
                    </a:cubicBezTo>
                    <a:cubicBezTo>
                      <a:pt x="4369781" y="3011961"/>
                      <a:pt x="4368533" y="3031898"/>
                      <a:pt x="4389727" y="3020683"/>
                    </a:cubicBezTo>
                    <a:cubicBezTo>
                      <a:pt x="4398453" y="3018191"/>
                      <a:pt x="4400945" y="3030652"/>
                      <a:pt x="4402191" y="3036882"/>
                    </a:cubicBezTo>
                    <a:cubicBezTo>
                      <a:pt x="4403439" y="3046851"/>
                      <a:pt x="4395959" y="3056819"/>
                      <a:pt x="4388479" y="3056819"/>
                    </a:cubicBezTo>
                    <a:cubicBezTo>
                      <a:pt x="4376013" y="3055573"/>
                      <a:pt x="4367287" y="3064296"/>
                      <a:pt x="4356069" y="3066788"/>
                    </a:cubicBezTo>
                    <a:cubicBezTo>
                      <a:pt x="4348589" y="3060558"/>
                      <a:pt x="4353575" y="3053081"/>
                      <a:pt x="4353575" y="3046851"/>
                    </a:cubicBezTo>
                    <a:cubicBezTo>
                      <a:pt x="4353575" y="3036882"/>
                      <a:pt x="4346095" y="3031898"/>
                      <a:pt x="4336123" y="3029406"/>
                    </a:cubicBezTo>
                    <a:cubicBezTo>
                      <a:pt x="4324903" y="3028160"/>
                      <a:pt x="4318671" y="3034390"/>
                      <a:pt x="4318671" y="3045605"/>
                    </a:cubicBezTo>
                    <a:cubicBezTo>
                      <a:pt x="4318671" y="3063050"/>
                      <a:pt x="4309945" y="3070526"/>
                      <a:pt x="4291245" y="3069280"/>
                    </a:cubicBezTo>
                    <a:cubicBezTo>
                      <a:pt x="4281273" y="3068034"/>
                      <a:pt x="4276287" y="3075510"/>
                      <a:pt x="4273793" y="3084233"/>
                    </a:cubicBezTo>
                    <a:cubicBezTo>
                      <a:pt x="4271299" y="3096693"/>
                      <a:pt x="4280025" y="3099185"/>
                      <a:pt x="4288753" y="3101678"/>
                    </a:cubicBezTo>
                    <a:cubicBezTo>
                      <a:pt x="4308697" y="3104170"/>
                      <a:pt x="4324903" y="3131583"/>
                      <a:pt x="4348589" y="3104170"/>
                    </a:cubicBezTo>
                    <a:cubicBezTo>
                      <a:pt x="4353575" y="3099185"/>
                      <a:pt x="4359807" y="3115384"/>
                      <a:pt x="4364795" y="3121615"/>
                    </a:cubicBezTo>
                    <a:cubicBezTo>
                      <a:pt x="4371027" y="3132829"/>
                      <a:pt x="4378507" y="3145290"/>
                      <a:pt x="4392219" y="3139060"/>
                    </a:cubicBezTo>
                    <a:cubicBezTo>
                      <a:pt x="4405931" y="3134075"/>
                      <a:pt x="4413411" y="3122861"/>
                      <a:pt x="4405931" y="3106662"/>
                    </a:cubicBezTo>
                    <a:cubicBezTo>
                      <a:pt x="4403439" y="3100432"/>
                      <a:pt x="4402191" y="3092955"/>
                      <a:pt x="4409671" y="3090463"/>
                    </a:cubicBezTo>
                    <a:cubicBezTo>
                      <a:pt x="4418397" y="3086725"/>
                      <a:pt x="4422137" y="3094201"/>
                      <a:pt x="4425877" y="3099185"/>
                    </a:cubicBezTo>
                    <a:cubicBezTo>
                      <a:pt x="4432111" y="3111646"/>
                      <a:pt x="4440837" y="3124107"/>
                      <a:pt x="4455795" y="3119122"/>
                    </a:cubicBezTo>
                    <a:cubicBezTo>
                      <a:pt x="4472001" y="3115384"/>
                      <a:pt x="4479481" y="3097939"/>
                      <a:pt x="4484467" y="3085479"/>
                    </a:cubicBezTo>
                    <a:cubicBezTo>
                      <a:pt x="4490701" y="3070526"/>
                      <a:pt x="4479481" y="3059311"/>
                      <a:pt x="4462029" y="3059311"/>
                    </a:cubicBezTo>
                    <a:cubicBezTo>
                      <a:pt x="4454549" y="3059311"/>
                      <a:pt x="4447069" y="3061804"/>
                      <a:pt x="4439589" y="3060558"/>
                    </a:cubicBezTo>
                    <a:cubicBezTo>
                      <a:pt x="4430863" y="3060558"/>
                      <a:pt x="4424631" y="3055573"/>
                      <a:pt x="4424631" y="3045605"/>
                    </a:cubicBezTo>
                    <a:cubicBezTo>
                      <a:pt x="4424631" y="3035636"/>
                      <a:pt x="4433357" y="3031898"/>
                      <a:pt x="4439589" y="3033144"/>
                    </a:cubicBezTo>
                    <a:cubicBezTo>
                      <a:pt x="4473247" y="3039374"/>
                      <a:pt x="4486961" y="3014453"/>
                      <a:pt x="4499427" y="2993270"/>
                    </a:cubicBezTo>
                    <a:cubicBezTo>
                      <a:pt x="4510645" y="2975825"/>
                      <a:pt x="4521865" y="2972087"/>
                      <a:pt x="4536823" y="2983302"/>
                    </a:cubicBezTo>
                    <a:cubicBezTo>
                      <a:pt x="4559263" y="2999500"/>
                      <a:pt x="4580455" y="2999500"/>
                      <a:pt x="4604139" y="2988286"/>
                    </a:cubicBezTo>
                    <a:cubicBezTo>
                      <a:pt x="4610373" y="2985794"/>
                      <a:pt x="4616605" y="2982056"/>
                      <a:pt x="4620345" y="2984548"/>
                    </a:cubicBezTo>
                    <a:cubicBezTo>
                      <a:pt x="4642785" y="2997008"/>
                      <a:pt x="4658991" y="2990778"/>
                      <a:pt x="4668963" y="2965857"/>
                    </a:cubicBezTo>
                    <a:cubicBezTo>
                      <a:pt x="4678935" y="2937197"/>
                      <a:pt x="4678935" y="2909784"/>
                      <a:pt x="4651511" y="2892339"/>
                    </a:cubicBezTo>
                    <a:cubicBezTo>
                      <a:pt x="4626579" y="2877386"/>
                      <a:pt x="4624085" y="2847481"/>
                      <a:pt x="4601647" y="2832528"/>
                    </a:cubicBezTo>
                    <a:cubicBezTo>
                      <a:pt x="4594167" y="2827544"/>
                      <a:pt x="4601647" y="2817575"/>
                      <a:pt x="4605387" y="2811345"/>
                    </a:cubicBezTo>
                    <a:cubicBezTo>
                      <a:pt x="4609127" y="2805115"/>
                      <a:pt x="4616605" y="2805115"/>
                      <a:pt x="4622839" y="2803868"/>
                    </a:cubicBezTo>
                    <a:cubicBezTo>
                      <a:pt x="4682675" y="2786424"/>
                      <a:pt x="4682675" y="2781439"/>
                      <a:pt x="4644031" y="2729105"/>
                    </a:cubicBezTo>
                    <a:cubicBezTo>
                      <a:pt x="4630319" y="2711660"/>
                      <a:pt x="4616605" y="2690477"/>
                      <a:pt x="4636551" y="2664309"/>
                    </a:cubicBezTo>
                    <a:cubicBezTo>
                      <a:pt x="4647771" y="2650603"/>
                      <a:pt x="4646525" y="2630666"/>
                      <a:pt x="4636551" y="2618205"/>
                    </a:cubicBezTo>
                    <a:cubicBezTo>
                      <a:pt x="4610373" y="2584561"/>
                      <a:pt x="4617853" y="2555902"/>
                      <a:pt x="4641537" y="2525996"/>
                    </a:cubicBezTo>
                    <a:cubicBezTo>
                      <a:pt x="4655251" y="2527242"/>
                      <a:pt x="4660237" y="2534719"/>
                      <a:pt x="4661483" y="2548425"/>
                    </a:cubicBezTo>
                    <a:cubicBezTo>
                      <a:pt x="4662729" y="2569609"/>
                      <a:pt x="4681429" y="2582069"/>
                      <a:pt x="4692649" y="2598268"/>
                    </a:cubicBezTo>
                    <a:cubicBezTo>
                      <a:pt x="4700127" y="2609483"/>
                      <a:pt x="4711347" y="2605744"/>
                      <a:pt x="4723813" y="2598268"/>
                    </a:cubicBezTo>
                    <a:cubicBezTo>
                      <a:pt x="4745005" y="2583315"/>
                      <a:pt x="4768691" y="2567116"/>
                      <a:pt x="4794869" y="2593284"/>
                    </a:cubicBezTo>
                    <a:cubicBezTo>
                      <a:pt x="4804841" y="2603252"/>
                      <a:pt x="4813567" y="2593284"/>
                      <a:pt x="4819801" y="2588299"/>
                    </a:cubicBezTo>
                    <a:cubicBezTo>
                      <a:pt x="4829773" y="2580823"/>
                      <a:pt x="4838499" y="2572101"/>
                      <a:pt x="4850965" y="2572101"/>
                    </a:cubicBezTo>
                    <a:cubicBezTo>
                      <a:pt x="4859691" y="2570855"/>
                      <a:pt x="4868417" y="2563378"/>
                      <a:pt x="4875897" y="2573347"/>
                    </a:cubicBezTo>
                    <a:cubicBezTo>
                      <a:pt x="4882129" y="2582069"/>
                      <a:pt x="4877143" y="2589546"/>
                      <a:pt x="4870911" y="2598268"/>
                    </a:cubicBezTo>
                    <a:cubicBezTo>
                      <a:pt x="4863431" y="2606990"/>
                      <a:pt x="4857199" y="2620697"/>
                      <a:pt x="4870911" y="2629420"/>
                    </a:cubicBezTo>
                    <a:cubicBezTo>
                      <a:pt x="4897089" y="2645618"/>
                      <a:pt x="4889609" y="2668048"/>
                      <a:pt x="4878391" y="2685492"/>
                    </a:cubicBezTo>
                    <a:cubicBezTo>
                      <a:pt x="4857199" y="2714152"/>
                      <a:pt x="4872157" y="2750288"/>
                      <a:pt x="4855951" y="2780193"/>
                    </a:cubicBezTo>
                    <a:cubicBezTo>
                      <a:pt x="4848471" y="2792654"/>
                      <a:pt x="4873403" y="2806361"/>
                      <a:pt x="4875897" y="2826298"/>
                    </a:cubicBezTo>
                    <a:cubicBezTo>
                      <a:pt x="4877143" y="2849973"/>
                      <a:pt x="4884623" y="2869910"/>
                      <a:pt x="4907061" y="2888601"/>
                    </a:cubicBezTo>
                    <a:cubicBezTo>
                      <a:pt x="4925761" y="2904800"/>
                      <a:pt x="4931993" y="2939689"/>
                      <a:pt x="4949445" y="2963365"/>
                    </a:cubicBezTo>
                    <a:cubicBezTo>
                      <a:pt x="4954433" y="2970841"/>
                      <a:pt x="4941967" y="2993270"/>
                      <a:pt x="4935733" y="3008223"/>
                    </a:cubicBezTo>
                    <a:cubicBezTo>
                      <a:pt x="4928253" y="3025668"/>
                      <a:pt x="4919527" y="3043113"/>
                      <a:pt x="4909555" y="3060558"/>
                    </a:cubicBezTo>
                    <a:cubicBezTo>
                      <a:pt x="4894595" y="3086725"/>
                      <a:pt x="4894595" y="3111646"/>
                      <a:pt x="4914541" y="3134075"/>
                    </a:cubicBezTo>
                    <a:cubicBezTo>
                      <a:pt x="4919527" y="3139060"/>
                      <a:pt x="4925761" y="3142798"/>
                      <a:pt x="4922021" y="3150274"/>
                    </a:cubicBezTo>
                    <a:cubicBezTo>
                      <a:pt x="4917035" y="3156504"/>
                      <a:pt x="4909555" y="3155258"/>
                      <a:pt x="4903321" y="3152766"/>
                    </a:cubicBezTo>
                    <a:cubicBezTo>
                      <a:pt x="4893349" y="3149028"/>
                      <a:pt x="4882129" y="3142798"/>
                      <a:pt x="4875897" y="3154012"/>
                    </a:cubicBezTo>
                    <a:cubicBezTo>
                      <a:pt x="4868417" y="3165227"/>
                      <a:pt x="4882129" y="3172703"/>
                      <a:pt x="4889609" y="3180180"/>
                    </a:cubicBezTo>
                    <a:cubicBezTo>
                      <a:pt x="4892103" y="3183918"/>
                      <a:pt x="4897089" y="3187656"/>
                      <a:pt x="4899583" y="3192640"/>
                    </a:cubicBezTo>
                    <a:cubicBezTo>
                      <a:pt x="4908309" y="3205101"/>
                      <a:pt x="4938227" y="3216315"/>
                      <a:pt x="4919527" y="3232514"/>
                    </a:cubicBezTo>
                    <a:cubicBezTo>
                      <a:pt x="4904569" y="3246221"/>
                      <a:pt x="4880883" y="3264912"/>
                      <a:pt x="4853459" y="3244975"/>
                    </a:cubicBezTo>
                    <a:cubicBezTo>
                      <a:pt x="4833513" y="3231268"/>
                      <a:pt x="4811075" y="3226284"/>
                      <a:pt x="4789883" y="3241237"/>
                    </a:cubicBezTo>
                    <a:cubicBezTo>
                      <a:pt x="4764951" y="3258682"/>
                      <a:pt x="4764951" y="3286095"/>
                      <a:pt x="4768691" y="3313508"/>
                    </a:cubicBezTo>
                    <a:cubicBezTo>
                      <a:pt x="4769937" y="3320985"/>
                      <a:pt x="4772429" y="3329707"/>
                      <a:pt x="4781157" y="3332199"/>
                    </a:cubicBezTo>
                    <a:cubicBezTo>
                      <a:pt x="4812321" y="3339676"/>
                      <a:pt x="4829773" y="3372073"/>
                      <a:pt x="4864677" y="3372073"/>
                    </a:cubicBezTo>
                    <a:cubicBezTo>
                      <a:pt x="4875897" y="3372073"/>
                      <a:pt x="4880883" y="3379550"/>
                      <a:pt x="4883377" y="3388272"/>
                    </a:cubicBezTo>
                    <a:cubicBezTo>
                      <a:pt x="4893349" y="3418178"/>
                      <a:pt x="4899583" y="3448083"/>
                      <a:pt x="4884623" y="3476743"/>
                    </a:cubicBezTo>
                    <a:cubicBezTo>
                      <a:pt x="4878391" y="3489203"/>
                      <a:pt x="4875897" y="3501664"/>
                      <a:pt x="4885869" y="3510386"/>
                    </a:cubicBezTo>
                    <a:cubicBezTo>
                      <a:pt x="4907061" y="3526585"/>
                      <a:pt x="4899583" y="3549014"/>
                      <a:pt x="4897089" y="3567705"/>
                    </a:cubicBezTo>
                    <a:cubicBezTo>
                      <a:pt x="4890857" y="3597611"/>
                      <a:pt x="4880883" y="3627516"/>
                      <a:pt x="4872157" y="3656176"/>
                    </a:cubicBezTo>
                    <a:cubicBezTo>
                      <a:pt x="4858445" y="3697296"/>
                      <a:pt x="4818553" y="3698542"/>
                      <a:pt x="4786143" y="3707264"/>
                    </a:cubicBezTo>
                    <a:cubicBezTo>
                      <a:pt x="4754977" y="3717233"/>
                      <a:pt x="4723813" y="3718479"/>
                      <a:pt x="4695141" y="3737170"/>
                    </a:cubicBezTo>
                    <a:cubicBezTo>
                      <a:pt x="4661483" y="3760845"/>
                      <a:pt x="4637797" y="3754615"/>
                      <a:pt x="4611619" y="3723463"/>
                    </a:cubicBezTo>
                    <a:cubicBezTo>
                      <a:pt x="4602893" y="3713495"/>
                      <a:pt x="4597907" y="3712249"/>
                      <a:pt x="4585441" y="3722217"/>
                    </a:cubicBezTo>
                    <a:cubicBezTo>
                      <a:pt x="4555523" y="3745892"/>
                      <a:pt x="4519371" y="3757107"/>
                      <a:pt x="4480727" y="3759599"/>
                    </a:cubicBezTo>
                    <a:cubicBezTo>
                      <a:pt x="4474495" y="3759599"/>
                      <a:pt x="4468261" y="3757107"/>
                      <a:pt x="4464521" y="3755861"/>
                    </a:cubicBezTo>
                    <a:cubicBezTo>
                      <a:pt x="4439589" y="3740908"/>
                      <a:pt x="4414657" y="3739662"/>
                      <a:pt x="4388479" y="3753369"/>
                    </a:cubicBezTo>
                    <a:cubicBezTo>
                      <a:pt x="4377261" y="3759599"/>
                      <a:pt x="4368533" y="3749631"/>
                      <a:pt x="4356069" y="3749631"/>
                    </a:cubicBezTo>
                    <a:cubicBezTo>
                      <a:pt x="4342355" y="3739662"/>
                      <a:pt x="4329889" y="3733432"/>
                      <a:pt x="4309945" y="3744646"/>
                    </a:cubicBezTo>
                    <a:cubicBezTo>
                      <a:pt x="4291245" y="3755861"/>
                      <a:pt x="4255095" y="3732186"/>
                      <a:pt x="4248861" y="3701034"/>
                    </a:cubicBezTo>
                    <a:cubicBezTo>
                      <a:pt x="4241381" y="3672375"/>
                      <a:pt x="4222683" y="3657422"/>
                      <a:pt x="4200243" y="3642469"/>
                    </a:cubicBezTo>
                    <a:cubicBezTo>
                      <a:pt x="4179051" y="3627516"/>
                      <a:pt x="4166585" y="3634993"/>
                      <a:pt x="4166585" y="3658668"/>
                    </a:cubicBezTo>
                    <a:cubicBezTo>
                      <a:pt x="4166585" y="3697296"/>
                      <a:pt x="4146641" y="3703526"/>
                      <a:pt x="4111735" y="3712249"/>
                    </a:cubicBezTo>
                    <a:cubicBezTo>
                      <a:pt x="4050653" y="3727201"/>
                      <a:pt x="4007023" y="3707264"/>
                      <a:pt x="3967131" y="3666144"/>
                    </a:cubicBezTo>
                    <a:cubicBezTo>
                      <a:pt x="3952173" y="3651192"/>
                      <a:pt x="3934719" y="3641223"/>
                      <a:pt x="3913527" y="3643715"/>
                    </a:cubicBezTo>
                    <a:lnTo>
                      <a:pt x="3911191" y="3640554"/>
                    </a:lnTo>
                    <a:lnTo>
                      <a:pt x="3864393" y="3641834"/>
                    </a:lnTo>
                    <a:cubicBezTo>
                      <a:pt x="3845723" y="3644016"/>
                      <a:pt x="3827363" y="3647755"/>
                      <a:pt x="3809317" y="3652740"/>
                    </a:cubicBezTo>
                    <a:cubicBezTo>
                      <a:pt x="3800603" y="3655233"/>
                      <a:pt x="3790647" y="3650247"/>
                      <a:pt x="3785667" y="3644015"/>
                    </a:cubicBezTo>
                    <a:cubicBezTo>
                      <a:pt x="3766997" y="3620334"/>
                      <a:pt x="3745839" y="3624073"/>
                      <a:pt x="3723435" y="3634044"/>
                    </a:cubicBezTo>
                    <a:cubicBezTo>
                      <a:pt x="3698541" y="3646508"/>
                      <a:pt x="3676137" y="3644015"/>
                      <a:pt x="3652489" y="3630305"/>
                    </a:cubicBezTo>
                    <a:cubicBezTo>
                      <a:pt x="3630085" y="3617841"/>
                      <a:pt x="3602701" y="3617841"/>
                      <a:pt x="3580297" y="3606623"/>
                    </a:cubicBezTo>
                    <a:cubicBezTo>
                      <a:pt x="3564117" y="3599145"/>
                      <a:pt x="3552915" y="3610362"/>
                      <a:pt x="3549181" y="3626566"/>
                    </a:cubicBezTo>
                    <a:cubicBezTo>
                      <a:pt x="3542957" y="3644015"/>
                      <a:pt x="3542957" y="3662711"/>
                      <a:pt x="3550425" y="3681407"/>
                    </a:cubicBezTo>
                    <a:cubicBezTo>
                      <a:pt x="3556649" y="3698856"/>
                      <a:pt x="3549181" y="3708827"/>
                      <a:pt x="3533001" y="3712567"/>
                    </a:cubicBezTo>
                    <a:cubicBezTo>
                      <a:pt x="3509351" y="3720045"/>
                      <a:pt x="3484459" y="3723784"/>
                      <a:pt x="3462055" y="3711320"/>
                    </a:cubicBezTo>
                    <a:cubicBezTo>
                      <a:pt x="3444629" y="3701349"/>
                      <a:pt x="3430937" y="3703842"/>
                      <a:pt x="3419735" y="3721291"/>
                    </a:cubicBezTo>
                    <a:cubicBezTo>
                      <a:pt x="3403555" y="3742480"/>
                      <a:pt x="3389863" y="3739987"/>
                      <a:pt x="3371193" y="3721291"/>
                    </a:cubicBezTo>
                    <a:cubicBezTo>
                      <a:pt x="3342567" y="3692624"/>
                      <a:pt x="3301493" y="3681407"/>
                      <a:pt x="3266641" y="3660218"/>
                    </a:cubicBezTo>
                    <a:cubicBezTo>
                      <a:pt x="3250461" y="3649001"/>
                      <a:pt x="3235525" y="3672682"/>
                      <a:pt x="3219345" y="3680160"/>
                    </a:cubicBezTo>
                    <a:cubicBezTo>
                      <a:pt x="3208143" y="3685146"/>
                      <a:pt x="3216855" y="3697610"/>
                      <a:pt x="3220589" y="3707581"/>
                    </a:cubicBezTo>
                    <a:cubicBezTo>
                      <a:pt x="3220589" y="3708827"/>
                      <a:pt x="3223079" y="3710074"/>
                      <a:pt x="3223079" y="3712567"/>
                    </a:cubicBezTo>
                    <a:cubicBezTo>
                      <a:pt x="3220589" y="3759930"/>
                      <a:pt x="3257929" y="3769901"/>
                      <a:pt x="3290291" y="3786104"/>
                    </a:cubicBezTo>
                    <a:cubicBezTo>
                      <a:pt x="3297759" y="3791089"/>
                      <a:pt x="3306471" y="3793582"/>
                      <a:pt x="3313939" y="3798568"/>
                    </a:cubicBezTo>
                    <a:cubicBezTo>
                      <a:pt x="3332609" y="3812278"/>
                      <a:pt x="3330119" y="3827235"/>
                      <a:pt x="3310205" y="3838452"/>
                    </a:cubicBezTo>
                    <a:cubicBezTo>
                      <a:pt x="3274109" y="3858395"/>
                      <a:pt x="3251705" y="3853409"/>
                      <a:pt x="3223079" y="3821003"/>
                    </a:cubicBezTo>
                    <a:cubicBezTo>
                      <a:pt x="3218099" y="3814771"/>
                      <a:pt x="3213121" y="3808539"/>
                      <a:pt x="3206897" y="3811032"/>
                    </a:cubicBezTo>
                    <a:cubicBezTo>
                      <a:pt x="3178271" y="3817264"/>
                      <a:pt x="3150887" y="3806046"/>
                      <a:pt x="3122261" y="3803553"/>
                    </a:cubicBezTo>
                    <a:cubicBezTo>
                      <a:pt x="3107325" y="3802307"/>
                      <a:pt x="3099857" y="3808539"/>
                      <a:pt x="3094877" y="3822249"/>
                    </a:cubicBezTo>
                    <a:cubicBezTo>
                      <a:pt x="3087409" y="3844684"/>
                      <a:pt x="3072473" y="3853409"/>
                      <a:pt x="3050069" y="3852163"/>
                    </a:cubicBezTo>
                    <a:cubicBezTo>
                      <a:pt x="3036379" y="3850916"/>
                      <a:pt x="3027665" y="3855902"/>
                      <a:pt x="3018953" y="3865873"/>
                    </a:cubicBezTo>
                    <a:cubicBezTo>
                      <a:pt x="2985347" y="3903265"/>
                      <a:pt x="2956719" y="3909497"/>
                      <a:pt x="2911911" y="3887062"/>
                    </a:cubicBezTo>
                    <a:cubicBezTo>
                      <a:pt x="2904443" y="3883322"/>
                      <a:pt x="2899465" y="3875844"/>
                      <a:pt x="2890753" y="3875844"/>
                    </a:cubicBezTo>
                    <a:cubicBezTo>
                      <a:pt x="2879551" y="3893294"/>
                      <a:pt x="2880795" y="3925700"/>
                      <a:pt x="2850923" y="3919468"/>
                    </a:cubicBezTo>
                    <a:cubicBezTo>
                      <a:pt x="2822295" y="3911989"/>
                      <a:pt x="2828519" y="3887062"/>
                      <a:pt x="2835987" y="3865873"/>
                    </a:cubicBezTo>
                    <a:cubicBezTo>
                      <a:pt x="2828519" y="3859641"/>
                      <a:pt x="2822295" y="3865873"/>
                      <a:pt x="2816073" y="3865873"/>
                    </a:cubicBezTo>
                    <a:cubicBezTo>
                      <a:pt x="2763797" y="3872105"/>
                      <a:pt x="2763797" y="3872105"/>
                      <a:pt x="2756329" y="3824742"/>
                    </a:cubicBezTo>
                    <a:cubicBezTo>
                      <a:pt x="2745127" y="3822249"/>
                      <a:pt x="2742637" y="3832220"/>
                      <a:pt x="2736413" y="3838452"/>
                    </a:cubicBezTo>
                    <a:cubicBezTo>
                      <a:pt x="2730191" y="3844684"/>
                      <a:pt x="2722723" y="3855902"/>
                      <a:pt x="2716499" y="3853409"/>
                    </a:cubicBezTo>
                    <a:cubicBezTo>
                      <a:pt x="2689117" y="3843438"/>
                      <a:pt x="2660489" y="3857148"/>
                      <a:pt x="2635595" y="3852163"/>
                    </a:cubicBezTo>
                    <a:cubicBezTo>
                      <a:pt x="2599501" y="3845931"/>
                      <a:pt x="2582075" y="3794829"/>
                      <a:pt x="2599501" y="3759930"/>
                    </a:cubicBezTo>
                    <a:cubicBezTo>
                      <a:pt x="2613191" y="3733755"/>
                      <a:pt x="2601989" y="3700103"/>
                      <a:pt x="2575851" y="3686392"/>
                    </a:cubicBezTo>
                    <a:cubicBezTo>
                      <a:pt x="2563405" y="3680160"/>
                      <a:pt x="2562161" y="3688885"/>
                      <a:pt x="2558427" y="3697610"/>
                    </a:cubicBezTo>
                    <a:cubicBezTo>
                      <a:pt x="2544735" y="3726277"/>
                      <a:pt x="2539757" y="3728770"/>
                      <a:pt x="2516107" y="3708827"/>
                    </a:cubicBezTo>
                    <a:cubicBezTo>
                      <a:pt x="2499927" y="3695117"/>
                      <a:pt x="2478767" y="3690132"/>
                      <a:pt x="2468811" y="3668943"/>
                    </a:cubicBezTo>
                    <a:cubicBezTo>
                      <a:pt x="2458853" y="3645261"/>
                      <a:pt x="2462587" y="3634044"/>
                      <a:pt x="2486235" y="3626566"/>
                    </a:cubicBezTo>
                    <a:cubicBezTo>
                      <a:pt x="2523575" y="3612855"/>
                      <a:pt x="2524821" y="3609116"/>
                      <a:pt x="2494949" y="3581695"/>
                    </a:cubicBezTo>
                    <a:cubicBezTo>
                      <a:pt x="2481257" y="3566739"/>
                      <a:pt x="2468811" y="3554275"/>
                      <a:pt x="2447651" y="3558014"/>
                    </a:cubicBezTo>
                    <a:cubicBezTo>
                      <a:pt x="2435205" y="3560507"/>
                      <a:pt x="2428981" y="3551782"/>
                      <a:pt x="2426491" y="3541811"/>
                    </a:cubicBezTo>
                    <a:cubicBezTo>
                      <a:pt x="2417779" y="3505666"/>
                      <a:pt x="2401599" y="3472013"/>
                      <a:pt x="2396619" y="3433375"/>
                    </a:cubicBezTo>
                    <a:cubicBezTo>
                      <a:pt x="2391641" y="3395983"/>
                      <a:pt x="2363013" y="3363577"/>
                      <a:pt x="2348077" y="3327431"/>
                    </a:cubicBezTo>
                    <a:cubicBezTo>
                      <a:pt x="2346833" y="3322446"/>
                      <a:pt x="2343099" y="3319953"/>
                      <a:pt x="2338121" y="3319953"/>
                    </a:cubicBezTo>
                    <a:cubicBezTo>
                      <a:pt x="2283355" y="3322446"/>
                      <a:pt x="2264685" y="3272590"/>
                      <a:pt x="2241035" y="3240184"/>
                    </a:cubicBezTo>
                    <a:cubicBezTo>
                      <a:pt x="2221121" y="3214010"/>
                      <a:pt x="2198717" y="3189082"/>
                      <a:pt x="2178803" y="3161661"/>
                    </a:cubicBezTo>
                    <a:cubicBezTo>
                      <a:pt x="2156399" y="3129255"/>
                      <a:pt x="2147685" y="3093110"/>
                      <a:pt x="2135239" y="3056964"/>
                    </a:cubicBezTo>
                    <a:cubicBezTo>
                      <a:pt x="2131505" y="3044500"/>
                      <a:pt x="2133995" y="3029544"/>
                      <a:pt x="2127771" y="3015833"/>
                    </a:cubicBezTo>
                    <a:cubicBezTo>
                      <a:pt x="2120303" y="2998384"/>
                      <a:pt x="2122793" y="2982181"/>
                      <a:pt x="2136483" y="2967224"/>
                    </a:cubicBezTo>
                    <a:cubicBezTo>
                      <a:pt x="2145197" y="2958499"/>
                      <a:pt x="2151419" y="2948528"/>
                      <a:pt x="2155153" y="2937311"/>
                    </a:cubicBezTo>
                    <a:cubicBezTo>
                      <a:pt x="2158887" y="2927340"/>
                      <a:pt x="2157643" y="2922354"/>
                      <a:pt x="2145197" y="2919861"/>
                    </a:cubicBezTo>
                    <a:cubicBezTo>
                      <a:pt x="2105367" y="2914876"/>
                      <a:pt x="2080473" y="2881223"/>
                      <a:pt x="2086697" y="2841338"/>
                    </a:cubicBezTo>
                    <a:cubicBezTo>
                      <a:pt x="2086697" y="2831367"/>
                      <a:pt x="2090431" y="2820150"/>
                      <a:pt x="2086697" y="2812671"/>
                    </a:cubicBezTo>
                    <a:cubicBezTo>
                      <a:pt x="2048113" y="2755337"/>
                      <a:pt x="2084207" y="2690525"/>
                      <a:pt x="2066783" y="2631945"/>
                    </a:cubicBezTo>
                    <a:cubicBezTo>
                      <a:pt x="2060559" y="2612002"/>
                      <a:pt x="2077985" y="2594553"/>
                      <a:pt x="2099143" y="2588321"/>
                    </a:cubicBezTo>
                    <a:cubicBezTo>
                      <a:pt x="2121547" y="2582089"/>
                      <a:pt x="2121547" y="2603278"/>
                      <a:pt x="2129015" y="2615741"/>
                    </a:cubicBezTo>
                    <a:cubicBezTo>
                      <a:pt x="2137729" y="2630698"/>
                      <a:pt x="2141463" y="2646901"/>
                      <a:pt x="2137729" y="2665597"/>
                    </a:cubicBezTo>
                    <a:cubicBezTo>
                      <a:pt x="2133995" y="2693018"/>
                      <a:pt x="2151419" y="2712960"/>
                      <a:pt x="2172579" y="2727917"/>
                    </a:cubicBezTo>
                    <a:cubicBezTo>
                      <a:pt x="2182537" y="2736642"/>
                      <a:pt x="2194983" y="2736642"/>
                      <a:pt x="2201207" y="2721685"/>
                    </a:cubicBezTo>
                    <a:cubicBezTo>
                      <a:pt x="2209919" y="2701743"/>
                      <a:pt x="2222365" y="2706728"/>
                      <a:pt x="2236057" y="2712960"/>
                    </a:cubicBezTo>
                    <a:cubicBezTo>
                      <a:pt x="2243525" y="2715453"/>
                      <a:pt x="2248503" y="2721685"/>
                      <a:pt x="2257217" y="2720438"/>
                    </a:cubicBezTo>
                    <a:cubicBezTo>
                      <a:pt x="2278375" y="2715453"/>
                      <a:pt x="2309493" y="2720438"/>
                      <a:pt x="2314471" y="2698003"/>
                    </a:cubicBezTo>
                    <a:cubicBezTo>
                      <a:pt x="2319451" y="2683047"/>
                      <a:pt x="2285843" y="2680554"/>
                      <a:pt x="2272153" y="2669336"/>
                    </a:cubicBezTo>
                    <a:cubicBezTo>
                      <a:pt x="2269663" y="2665597"/>
                      <a:pt x="2264685" y="2665597"/>
                      <a:pt x="2260951" y="2664351"/>
                    </a:cubicBezTo>
                    <a:cubicBezTo>
                      <a:pt x="2248503" y="2660612"/>
                      <a:pt x="2234813" y="2658119"/>
                      <a:pt x="2232323" y="2644408"/>
                    </a:cubicBezTo>
                    <a:cubicBezTo>
                      <a:pt x="2229833" y="2631945"/>
                      <a:pt x="2244769" y="2628205"/>
                      <a:pt x="2253483" y="2621973"/>
                    </a:cubicBezTo>
                    <a:cubicBezTo>
                      <a:pt x="2287089" y="2593306"/>
                      <a:pt x="2288333" y="2577103"/>
                      <a:pt x="2257217" y="2548436"/>
                    </a:cubicBezTo>
                    <a:cubicBezTo>
                      <a:pt x="2244769" y="2538465"/>
                      <a:pt x="2238547" y="2529740"/>
                      <a:pt x="2244769" y="2516030"/>
                    </a:cubicBezTo>
                    <a:cubicBezTo>
                      <a:pt x="2249749" y="2506059"/>
                      <a:pt x="2248503" y="2497334"/>
                      <a:pt x="2239791" y="2492349"/>
                    </a:cubicBezTo>
                    <a:cubicBezTo>
                      <a:pt x="2212409" y="2477392"/>
                      <a:pt x="2226099" y="2464928"/>
                      <a:pt x="2239791" y="2448725"/>
                    </a:cubicBezTo>
                    <a:cubicBezTo>
                      <a:pt x="2270907" y="2411333"/>
                      <a:pt x="2304513" y="2373941"/>
                      <a:pt x="2328163" y="2329071"/>
                    </a:cubicBezTo>
                    <a:cubicBezTo>
                      <a:pt x="2330653" y="2322839"/>
                      <a:pt x="2331897" y="2320347"/>
                      <a:pt x="2339365" y="2320347"/>
                    </a:cubicBezTo>
                    <a:cubicBezTo>
                      <a:pt x="2376705" y="2325332"/>
                      <a:pt x="2364259" y="2304143"/>
                      <a:pt x="2355545" y="2287940"/>
                    </a:cubicBezTo>
                    <a:cubicBezTo>
                      <a:pt x="2348077" y="2272984"/>
                      <a:pt x="2343099" y="2258027"/>
                      <a:pt x="2339365" y="2241824"/>
                    </a:cubicBezTo>
                    <a:cubicBezTo>
                      <a:pt x="2331897" y="2190722"/>
                      <a:pt x="2274641" y="2172026"/>
                      <a:pt x="2227345" y="2201939"/>
                    </a:cubicBezTo>
                    <a:cubicBezTo>
                      <a:pt x="2188759" y="2226867"/>
                      <a:pt x="2153909" y="2258027"/>
                      <a:pt x="2110345" y="2277969"/>
                    </a:cubicBezTo>
                    <a:cubicBezTo>
                      <a:pt x="2074251" y="2285448"/>
                      <a:pt x="2063049" y="2256781"/>
                      <a:pt x="2049357" y="2234345"/>
                    </a:cubicBezTo>
                    <a:cubicBezTo>
                      <a:pt x="2035665" y="2213157"/>
                      <a:pt x="2048113" y="2198200"/>
                      <a:pt x="2063049" y="2181997"/>
                    </a:cubicBezTo>
                    <a:cubicBezTo>
                      <a:pt x="2076739" y="2168287"/>
                      <a:pt x="2079229" y="2150837"/>
                      <a:pt x="2070517" y="2130895"/>
                    </a:cubicBezTo>
                    <a:cubicBezTo>
                      <a:pt x="2058069" y="2103474"/>
                      <a:pt x="2036911" y="2079793"/>
                      <a:pt x="2048113" y="2044894"/>
                    </a:cubicBezTo>
                    <a:cubicBezTo>
                      <a:pt x="2050601" y="2033676"/>
                      <a:pt x="2036911" y="2022459"/>
                      <a:pt x="2026953" y="2012488"/>
                    </a:cubicBezTo>
                    <a:cubicBezTo>
                      <a:pt x="2023219" y="2008748"/>
                      <a:pt x="2015751" y="2003763"/>
                      <a:pt x="2023219" y="1996285"/>
                    </a:cubicBezTo>
                    <a:cubicBezTo>
                      <a:pt x="2028197" y="1991299"/>
                      <a:pt x="2033177" y="1995038"/>
                      <a:pt x="2038155" y="1997531"/>
                    </a:cubicBezTo>
                    <a:cubicBezTo>
                      <a:pt x="2065537" y="2008748"/>
                      <a:pt x="2071761" y="2005009"/>
                      <a:pt x="2068027" y="1977589"/>
                    </a:cubicBezTo>
                    <a:cubicBezTo>
                      <a:pt x="2064293" y="1945182"/>
                      <a:pt x="2089187" y="1926487"/>
                      <a:pt x="2101633" y="1901559"/>
                    </a:cubicBezTo>
                    <a:cubicBezTo>
                      <a:pt x="2117813" y="1867906"/>
                      <a:pt x="2125281" y="1835500"/>
                      <a:pt x="2126527" y="1796862"/>
                    </a:cubicBezTo>
                    <a:cubicBezTo>
                      <a:pt x="2126527" y="1755731"/>
                      <a:pt x="2107857" y="1717093"/>
                      <a:pt x="2121547" y="1674715"/>
                    </a:cubicBezTo>
                    <a:cubicBezTo>
                      <a:pt x="2126527" y="1657266"/>
                      <a:pt x="2131505" y="1643555"/>
                      <a:pt x="2142707" y="1633584"/>
                    </a:cubicBezTo>
                    <a:cubicBezTo>
                      <a:pt x="2160133" y="1618628"/>
                      <a:pt x="2176313" y="1604917"/>
                      <a:pt x="2178803" y="1578743"/>
                    </a:cubicBezTo>
                    <a:cubicBezTo>
                      <a:pt x="2180047" y="1556308"/>
                      <a:pt x="2203695" y="1562540"/>
                      <a:pt x="2218631" y="1566279"/>
                    </a:cubicBezTo>
                    <a:cubicBezTo>
                      <a:pt x="2237301" y="1572511"/>
                      <a:pt x="2246015" y="1566279"/>
                      <a:pt x="2259705" y="1552569"/>
                    </a:cubicBezTo>
                    <a:cubicBezTo>
                      <a:pt x="2283355" y="1528887"/>
                      <a:pt x="2305759" y="1500220"/>
                      <a:pt x="2343099" y="1492742"/>
                    </a:cubicBezTo>
                    <a:cubicBezTo>
                      <a:pt x="2359279" y="1490249"/>
                      <a:pt x="2371727" y="1484017"/>
                      <a:pt x="2364259" y="1461582"/>
                    </a:cubicBezTo>
                    <a:cubicBezTo>
                      <a:pt x="2356791" y="1440393"/>
                      <a:pt x="2375461" y="1430422"/>
                      <a:pt x="2390397" y="1427930"/>
                    </a:cubicBezTo>
                    <a:close/>
                    <a:moveTo>
                      <a:pt x="1185889" y="1426677"/>
                    </a:moveTo>
                    <a:cubicBezTo>
                      <a:pt x="1196301" y="1426677"/>
                      <a:pt x="1199879" y="1431203"/>
                      <a:pt x="1200693" y="1437668"/>
                    </a:cubicBezTo>
                    <a:cubicBezTo>
                      <a:pt x="1201507" y="1444132"/>
                      <a:pt x="1199555" y="1452537"/>
                      <a:pt x="1198903" y="1460295"/>
                    </a:cubicBezTo>
                    <a:cubicBezTo>
                      <a:pt x="1198903" y="1471931"/>
                      <a:pt x="1206713" y="1491326"/>
                      <a:pt x="1183287" y="1490033"/>
                    </a:cubicBezTo>
                    <a:cubicBezTo>
                      <a:pt x="1167669" y="1490033"/>
                      <a:pt x="1158559" y="1477103"/>
                      <a:pt x="1161161" y="1461588"/>
                    </a:cubicBezTo>
                    <a:cubicBezTo>
                      <a:pt x="1163765" y="1446072"/>
                      <a:pt x="1170271" y="1426677"/>
                      <a:pt x="1185889" y="1426677"/>
                    </a:cubicBezTo>
                    <a:close/>
                    <a:moveTo>
                      <a:pt x="5581785" y="1344256"/>
                    </a:moveTo>
                    <a:cubicBezTo>
                      <a:pt x="5613143" y="1373676"/>
                      <a:pt x="5641993" y="1405547"/>
                      <a:pt x="5663317" y="1442322"/>
                    </a:cubicBezTo>
                    <a:lnTo>
                      <a:pt x="5658661" y="1445966"/>
                    </a:lnTo>
                    <a:lnTo>
                      <a:pt x="5665859" y="1446906"/>
                    </a:lnTo>
                    <a:lnTo>
                      <a:pt x="5675577" y="1454206"/>
                    </a:lnTo>
                    <a:lnTo>
                      <a:pt x="5675545" y="1454156"/>
                    </a:lnTo>
                    <a:cubicBezTo>
                      <a:pt x="5723841" y="1484969"/>
                      <a:pt x="5762229" y="1521945"/>
                      <a:pt x="5760991" y="1584805"/>
                    </a:cubicBezTo>
                    <a:lnTo>
                      <a:pt x="5759863" y="1583079"/>
                    </a:lnTo>
                    <a:lnTo>
                      <a:pt x="5761621" y="1586407"/>
                    </a:lnTo>
                    <a:cubicBezTo>
                      <a:pt x="5800173" y="1648685"/>
                      <a:pt x="5836239" y="1710962"/>
                      <a:pt x="5874793" y="1771994"/>
                    </a:cubicBezTo>
                    <a:cubicBezTo>
                      <a:pt x="5888473" y="1794414"/>
                      <a:pt x="5904641" y="1816834"/>
                      <a:pt x="5919563" y="1836763"/>
                    </a:cubicBezTo>
                    <a:cubicBezTo>
                      <a:pt x="5978015" y="1909005"/>
                      <a:pt x="6004133" y="1998684"/>
                      <a:pt x="6038955" y="2082136"/>
                    </a:cubicBezTo>
                    <a:cubicBezTo>
                      <a:pt x="6083727" y="2191745"/>
                      <a:pt x="6130985" y="2301353"/>
                      <a:pt x="6169539" y="2413453"/>
                    </a:cubicBezTo>
                    <a:cubicBezTo>
                      <a:pt x="6195655" y="2490677"/>
                      <a:pt x="6226747" y="2567901"/>
                      <a:pt x="6239183" y="2650107"/>
                    </a:cubicBezTo>
                    <a:cubicBezTo>
                      <a:pt x="6242913" y="2677510"/>
                      <a:pt x="6237939" y="2703666"/>
                      <a:pt x="6232965" y="2731068"/>
                    </a:cubicBezTo>
                    <a:cubicBezTo>
                      <a:pt x="6230477" y="2747260"/>
                      <a:pt x="6231721" y="2760961"/>
                      <a:pt x="6245401" y="2773417"/>
                    </a:cubicBezTo>
                    <a:cubicBezTo>
                      <a:pt x="6261569" y="2784627"/>
                      <a:pt x="6267787" y="2803310"/>
                      <a:pt x="6264055" y="2823239"/>
                    </a:cubicBezTo>
                    <a:cubicBezTo>
                      <a:pt x="6246645" y="2960250"/>
                      <a:pt x="6252863" y="3100997"/>
                      <a:pt x="6224259" y="3238007"/>
                    </a:cubicBezTo>
                    <a:cubicBezTo>
                      <a:pt x="6210579" y="3254200"/>
                      <a:pt x="6219285" y="3274128"/>
                      <a:pt x="6218041" y="3291566"/>
                    </a:cubicBezTo>
                    <a:cubicBezTo>
                      <a:pt x="6215553" y="3317723"/>
                      <a:pt x="6205605" y="3330178"/>
                      <a:pt x="6179487" y="3321459"/>
                    </a:cubicBezTo>
                    <a:cubicBezTo>
                      <a:pt x="6168295" y="3317723"/>
                      <a:pt x="6159589" y="3317723"/>
                      <a:pt x="6153371" y="3326442"/>
                    </a:cubicBezTo>
                    <a:cubicBezTo>
                      <a:pt x="6132229" y="3355089"/>
                      <a:pt x="6103625" y="3382491"/>
                      <a:pt x="6106111" y="3422349"/>
                    </a:cubicBezTo>
                    <a:cubicBezTo>
                      <a:pt x="6109843" y="3472171"/>
                      <a:pt x="6078751" y="3512029"/>
                      <a:pt x="6072533" y="3559360"/>
                    </a:cubicBezTo>
                    <a:cubicBezTo>
                      <a:pt x="6068803" y="3581779"/>
                      <a:pt x="6047661" y="3590498"/>
                      <a:pt x="6022787" y="3588007"/>
                    </a:cubicBezTo>
                    <a:cubicBezTo>
                      <a:pt x="6000401" y="3586762"/>
                      <a:pt x="5991695" y="3573061"/>
                      <a:pt x="5987965" y="3554377"/>
                    </a:cubicBezTo>
                    <a:cubicBezTo>
                      <a:pt x="5978015" y="3510783"/>
                      <a:pt x="5951899" y="3474662"/>
                      <a:pt x="5943193" y="3429822"/>
                    </a:cubicBezTo>
                    <a:cubicBezTo>
                      <a:pt x="5938219" y="3401175"/>
                      <a:pt x="5904641" y="3386228"/>
                      <a:pt x="5878523" y="3372527"/>
                    </a:cubicBezTo>
                    <a:cubicBezTo>
                      <a:pt x="5830021" y="3348861"/>
                      <a:pt x="5796443" y="3315232"/>
                      <a:pt x="5795199" y="3257936"/>
                    </a:cubicBezTo>
                    <a:cubicBezTo>
                      <a:pt x="5795199" y="3254200"/>
                      <a:pt x="5793955" y="3247972"/>
                      <a:pt x="5790225" y="3245481"/>
                    </a:cubicBezTo>
                    <a:cubicBezTo>
                      <a:pt x="5760377" y="3218079"/>
                      <a:pt x="5754159" y="3178221"/>
                      <a:pt x="5737991" y="3143346"/>
                    </a:cubicBezTo>
                    <a:cubicBezTo>
                      <a:pt x="5696951" y="3054911"/>
                      <a:pt x="5711873" y="2970214"/>
                      <a:pt x="5741721" y="2885517"/>
                    </a:cubicBezTo>
                    <a:cubicBezTo>
                      <a:pt x="5747939" y="2865588"/>
                      <a:pt x="5751671" y="2846904"/>
                      <a:pt x="5747939" y="2826976"/>
                    </a:cubicBezTo>
                    <a:cubicBezTo>
                      <a:pt x="5736747" y="2762207"/>
                      <a:pt x="5720579" y="2697438"/>
                      <a:pt x="5696951" y="2635161"/>
                    </a:cubicBezTo>
                    <a:cubicBezTo>
                      <a:pt x="5664615" y="2556691"/>
                      <a:pt x="5636011" y="2474485"/>
                      <a:pt x="5626061" y="2388542"/>
                    </a:cubicBezTo>
                    <a:cubicBezTo>
                      <a:pt x="5621087" y="2351175"/>
                      <a:pt x="5631037" y="2312563"/>
                      <a:pt x="5633523" y="2273951"/>
                    </a:cubicBezTo>
                    <a:cubicBezTo>
                      <a:pt x="5633523" y="2267723"/>
                      <a:pt x="5637255" y="2261496"/>
                      <a:pt x="5636011" y="2255268"/>
                    </a:cubicBezTo>
                    <a:cubicBezTo>
                      <a:pt x="5628549" y="2176798"/>
                      <a:pt x="5650935" y="2102065"/>
                      <a:pt x="5684513" y="2033560"/>
                    </a:cubicBezTo>
                    <a:cubicBezTo>
                      <a:pt x="5705655" y="1987474"/>
                      <a:pt x="5683269" y="1952599"/>
                      <a:pt x="5668347" y="1915232"/>
                    </a:cubicBezTo>
                    <a:cubicBezTo>
                      <a:pt x="5655909" y="1886585"/>
                      <a:pt x="5644717" y="1859183"/>
                      <a:pt x="5640985" y="1828044"/>
                    </a:cubicBezTo>
                    <a:cubicBezTo>
                      <a:pt x="5638499" y="1804379"/>
                      <a:pt x="5638499" y="1785695"/>
                      <a:pt x="5663371" y="1773240"/>
                    </a:cubicBezTo>
                    <a:cubicBezTo>
                      <a:pt x="5670833" y="1769503"/>
                      <a:pt x="5680783" y="1762030"/>
                      <a:pt x="5680783" y="1750820"/>
                    </a:cubicBezTo>
                    <a:cubicBezTo>
                      <a:pt x="5679539" y="1738364"/>
                      <a:pt x="5668347" y="1735873"/>
                      <a:pt x="5657153" y="1730891"/>
                    </a:cubicBezTo>
                    <a:cubicBezTo>
                      <a:pt x="5638499" y="1723418"/>
                      <a:pt x="5619843" y="1713453"/>
                      <a:pt x="5601189" y="1705980"/>
                    </a:cubicBezTo>
                    <a:cubicBezTo>
                      <a:pt x="5589997" y="1702244"/>
                      <a:pt x="5583777" y="1696016"/>
                      <a:pt x="5585021" y="1684806"/>
                    </a:cubicBezTo>
                    <a:cubicBezTo>
                      <a:pt x="5585021" y="1630001"/>
                      <a:pt x="5587509" y="1573952"/>
                      <a:pt x="5561393" y="1522884"/>
                    </a:cubicBezTo>
                    <a:cubicBezTo>
                      <a:pt x="5560149" y="1519147"/>
                      <a:pt x="5563879" y="1512920"/>
                      <a:pt x="5563879" y="1507938"/>
                    </a:cubicBezTo>
                    <a:cubicBezTo>
                      <a:pt x="5565123" y="1505446"/>
                      <a:pt x="5566367" y="1504201"/>
                      <a:pt x="5566367" y="1502955"/>
                    </a:cubicBezTo>
                    <a:lnTo>
                      <a:pt x="5576161" y="1497873"/>
                    </a:lnTo>
                    <a:lnTo>
                      <a:pt x="5560461" y="1502386"/>
                    </a:lnTo>
                    <a:cubicBezTo>
                      <a:pt x="5571751" y="1459483"/>
                      <a:pt x="5549173" y="1416579"/>
                      <a:pt x="5566733" y="1374902"/>
                    </a:cubicBezTo>
                    <a:cubicBezTo>
                      <a:pt x="5571751" y="1363869"/>
                      <a:pt x="5571751" y="1351611"/>
                      <a:pt x="5581785" y="1344256"/>
                    </a:cubicBezTo>
                    <a:close/>
                    <a:moveTo>
                      <a:pt x="1098369" y="1318499"/>
                    </a:moveTo>
                    <a:cubicBezTo>
                      <a:pt x="1103103" y="1318343"/>
                      <a:pt x="1107837" y="1319909"/>
                      <a:pt x="1112255" y="1323043"/>
                    </a:cubicBezTo>
                    <a:cubicBezTo>
                      <a:pt x="1119829" y="1329309"/>
                      <a:pt x="1127403" y="1336829"/>
                      <a:pt x="1134979" y="1341842"/>
                    </a:cubicBezTo>
                    <a:cubicBezTo>
                      <a:pt x="1140659" y="1346542"/>
                      <a:pt x="1153441" y="1347012"/>
                      <a:pt x="1156281" y="1354356"/>
                    </a:cubicBezTo>
                    <a:cubicBezTo>
                      <a:pt x="1157227" y="1356803"/>
                      <a:pt x="1157071" y="1360015"/>
                      <a:pt x="1155177" y="1364401"/>
                    </a:cubicBezTo>
                    <a:cubicBezTo>
                      <a:pt x="1148865" y="1376935"/>
                      <a:pt x="1136241" y="1386961"/>
                      <a:pt x="1121093" y="1385708"/>
                    </a:cubicBezTo>
                    <a:cubicBezTo>
                      <a:pt x="1093319" y="1383201"/>
                      <a:pt x="1083221" y="1364401"/>
                      <a:pt x="1075647" y="1343095"/>
                    </a:cubicBezTo>
                    <a:cubicBezTo>
                      <a:pt x="1070597" y="1334322"/>
                      <a:pt x="1078171" y="1329309"/>
                      <a:pt x="1084483" y="1324296"/>
                    </a:cubicBezTo>
                    <a:cubicBezTo>
                      <a:pt x="1088901" y="1320536"/>
                      <a:pt x="1093635" y="1318656"/>
                      <a:pt x="1098369" y="1318499"/>
                    </a:cubicBezTo>
                    <a:close/>
                    <a:moveTo>
                      <a:pt x="2121807" y="1141736"/>
                    </a:moveTo>
                    <a:cubicBezTo>
                      <a:pt x="2130581" y="1145514"/>
                      <a:pt x="2145619" y="1135440"/>
                      <a:pt x="2150633" y="1153069"/>
                    </a:cubicBezTo>
                    <a:cubicBezTo>
                      <a:pt x="2151885" y="1159365"/>
                      <a:pt x="2149379" y="1168180"/>
                      <a:pt x="2145619" y="1166921"/>
                    </a:cubicBezTo>
                    <a:cubicBezTo>
                      <a:pt x="2121807" y="1154329"/>
                      <a:pt x="2113035" y="1194624"/>
                      <a:pt x="2091729" y="1180772"/>
                    </a:cubicBezTo>
                    <a:cubicBezTo>
                      <a:pt x="2082957" y="1175735"/>
                      <a:pt x="2081703" y="1165662"/>
                      <a:pt x="2082957" y="1158106"/>
                    </a:cubicBezTo>
                    <a:cubicBezTo>
                      <a:pt x="2086715" y="1135440"/>
                      <a:pt x="2106769" y="1144255"/>
                      <a:pt x="2121807" y="1141736"/>
                    </a:cubicBezTo>
                    <a:close/>
                    <a:moveTo>
                      <a:pt x="5183537" y="995592"/>
                    </a:moveTo>
                    <a:cubicBezTo>
                      <a:pt x="5187324" y="1000749"/>
                      <a:pt x="5182197" y="1019270"/>
                      <a:pt x="5189655" y="1025834"/>
                    </a:cubicBezTo>
                    <a:cubicBezTo>
                      <a:pt x="5213275" y="1008330"/>
                      <a:pt x="5233165" y="1022083"/>
                      <a:pt x="5253055" y="1037087"/>
                    </a:cubicBezTo>
                    <a:cubicBezTo>
                      <a:pt x="5260513" y="1042088"/>
                      <a:pt x="5267973" y="1049590"/>
                      <a:pt x="5275431" y="1049590"/>
                    </a:cubicBezTo>
                    <a:cubicBezTo>
                      <a:pt x="5315211" y="1048340"/>
                      <a:pt x="5313969" y="1075847"/>
                      <a:pt x="5312725" y="1103354"/>
                    </a:cubicBezTo>
                    <a:cubicBezTo>
                      <a:pt x="5311483" y="1137112"/>
                      <a:pt x="5313969" y="1170871"/>
                      <a:pt x="5301537" y="1203379"/>
                    </a:cubicBezTo>
                    <a:cubicBezTo>
                      <a:pt x="5290349" y="1233387"/>
                      <a:pt x="5311483" y="1265895"/>
                      <a:pt x="5338831" y="1270897"/>
                    </a:cubicBezTo>
                    <a:cubicBezTo>
                      <a:pt x="5369599" y="1277461"/>
                      <a:pt x="5382185" y="1287542"/>
                      <a:pt x="5379737" y="1309578"/>
                    </a:cubicBezTo>
                    <a:cubicBezTo>
                      <a:pt x="5378923" y="1316924"/>
                      <a:pt x="5376435" y="1325598"/>
                      <a:pt x="5372395" y="1335913"/>
                    </a:cubicBezTo>
                    <a:cubicBezTo>
                      <a:pt x="5362451" y="1363420"/>
                      <a:pt x="5352505" y="1392178"/>
                      <a:pt x="5338831" y="1420935"/>
                    </a:cubicBezTo>
                    <a:cubicBezTo>
                      <a:pt x="5331373" y="1440940"/>
                      <a:pt x="5331373" y="1458445"/>
                      <a:pt x="5337587" y="1478450"/>
                    </a:cubicBezTo>
                    <a:cubicBezTo>
                      <a:pt x="5351263" y="1518460"/>
                      <a:pt x="5341317" y="1537215"/>
                      <a:pt x="5301537" y="1552218"/>
                    </a:cubicBezTo>
                    <a:cubicBezTo>
                      <a:pt x="5271701" y="1564722"/>
                      <a:pt x="5239381" y="1575975"/>
                      <a:pt x="5256785" y="1620986"/>
                    </a:cubicBezTo>
                    <a:cubicBezTo>
                      <a:pt x="5261757" y="1632239"/>
                      <a:pt x="5253055" y="1639741"/>
                      <a:pt x="5243109" y="1634740"/>
                    </a:cubicBezTo>
                    <a:cubicBezTo>
                      <a:pt x="5219491" y="1625987"/>
                      <a:pt x="5194627" y="1624737"/>
                      <a:pt x="5173495" y="1607233"/>
                    </a:cubicBezTo>
                    <a:cubicBezTo>
                      <a:pt x="5144903" y="1584727"/>
                      <a:pt x="5115067" y="1565972"/>
                      <a:pt x="5086475" y="1542216"/>
                    </a:cubicBezTo>
                    <a:cubicBezTo>
                      <a:pt x="5042965" y="1505957"/>
                      <a:pt x="5037993" y="1458445"/>
                      <a:pt x="5023075" y="1412183"/>
                    </a:cubicBezTo>
                    <a:cubicBezTo>
                      <a:pt x="5018103" y="1400930"/>
                      <a:pt x="5018103" y="1388427"/>
                      <a:pt x="5015617" y="1377174"/>
                    </a:cubicBezTo>
                    <a:lnTo>
                      <a:pt x="5014165" y="1375436"/>
                    </a:lnTo>
                    <a:lnTo>
                      <a:pt x="4991525" y="1386828"/>
                    </a:lnTo>
                    <a:cubicBezTo>
                      <a:pt x="4984045" y="1388920"/>
                      <a:pt x="4977635" y="1386023"/>
                      <a:pt x="4974583" y="1368636"/>
                    </a:cubicBezTo>
                    <a:cubicBezTo>
                      <a:pt x="4972139" y="1358333"/>
                      <a:pt x="4961149" y="1341590"/>
                      <a:pt x="4977025" y="1332575"/>
                    </a:cubicBezTo>
                    <a:cubicBezTo>
                      <a:pt x="4984961" y="1327424"/>
                      <a:pt x="4989847" y="1330643"/>
                      <a:pt x="4994121" y="1335473"/>
                    </a:cubicBezTo>
                    <a:lnTo>
                      <a:pt x="5006373" y="1346927"/>
                    </a:lnTo>
                    <a:lnTo>
                      <a:pt x="4994173" y="1319659"/>
                    </a:lnTo>
                    <a:cubicBezTo>
                      <a:pt x="4987025" y="1311220"/>
                      <a:pt x="4977701" y="1304655"/>
                      <a:pt x="4967135" y="1299654"/>
                    </a:cubicBezTo>
                    <a:cubicBezTo>
                      <a:pt x="4952217" y="1292152"/>
                      <a:pt x="4938543" y="1283400"/>
                      <a:pt x="4926111" y="1272147"/>
                    </a:cubicBezTo>
                    <a:cubicBezTo>
                      <a:pt x="4906221" y="1250892"/>
                      <a:pt x="4908707" y="1229636"/>
                      <a:pt x="4928597" y="1210881"/>
                    </a:cubicBezTo>
                    <a:cubicBezTo>
                      <a:pt x="4942273" y="1199629"/>
                      <a:pt x="4950975" y="1185875"/>
                      <a:pt x="4955947" y="1168370"/>
                    </a:cubicBezTo>
                    <a:cubicBezTo>
                      <a:pt x="4962163" y="1148365"/>
                      <a:pt x="4972107" y="1132111"/>
                      <a:pt x="4990755" y="1123359"/>
                    </a:cubicBezTo>
                    <a:cubicBezTo>
                      <a:pt x="5008159" y="1115857"/>
                      <a:pt x="5018103" y="1102104"/>
                      <a:pt x="4994483" y="1087100"/>
                    </a:cubicBezTo>
                    <a:cubicBezTo>
                      <a:pt x="4982053" y="1079598"/>
                      <a:pt x="4979567" y="1067095"/>
                      <a:pt x="4988269" y="1055842"/>
                    </a:cubicBezTo>
                    <a:cubicBezTo>
                      <a:pt x="4998213" y="1039588"/>
                      <a:pt x="5004429" y="1017082"/>
                      <a:pt x="5028049" y="1015831"/>
                    </a:cubicBezTo>
                    <a:cubicBezTo>
                      <a:pt x="5045453" y="1014581"/>
                      <a:pt x="5050425" y="1032086"/>
                      <a:pt x="5047939" y="1047089"/>
                    </a:cubicBezTo>
                    <a:cubicBezTo>
                      <a:pt x="5042965" y="1079598"/>
                      <a:pt x="5062855" y="1089600"/>
                      <a:pt x="5086475" y="1089600"/>
                    </a:cubicBezTo>
                    <a:cubicBezTo>
                      <a:pt x="5111339" y="1090851"/>
                      <a:pt x="5117553" y="1073346"/>
                      <a:pt x="5122527" y="1050840"/>
                    </a:cubicBezTo>
                    <a:cubicBezTo>
                      <a:pt x="5127499" y="1022083"/>
                      <a:pt x="5154847" y="1008330"/>
                      <a:pt x="5175981" y="995826"/>
                    </a:cubicBezTo>
                    <a:cubicBezTo>
                      <a:pt x="5180021" y="993638"/>
                      <a:pt x="5182274" y="993872"/>
                      <a:pt x="5183537" y="995592"/>
                    </a:cubicBezTo>
                    <a:close/>
                    <a:moveTo>
                      <a:pt x="5249862" y="921683"/>
                    </a:moveTo>
                    <a:cubicBezTo>
                      <a:pt x="5255811" y="923387"/>
                      <a:pt x="5261135" y="927417"/>
                      <a:pt x="5265519" y="931756"/>
                    </a:cubicBezTo>
                    <a:cubicBezTo>
                      <a:pt x="5316875" y="982585"/>
                      <a:pt x="5374493" y="1022257"/>
                      <a:pt x="5432111" y="1064408"/>
                    </a:cubicBezTo>
                    <a:cubicBezTo>
                      <a:pt x="5453405" y="1078045"/>
                      <a:pt x="5465931" y="1099121"/>
                      <a:pt x="5475953" y="1121436"/>
                    </a:cubicBezTo>
                    <a:cubicBezTo>
                      <a:pt x="5508519" y="1187143"/>
                      <a:pt x="5551107" y="1247890"/>
                      <a:pt x="5569895" y="1321035"/>
                    </a:cubicBezTo>
                    <a:cubicBezTo>
                      <a:pt x="5532319" y="1285082"/>
                      <a:pt x="5504761" y="1240451"/>
                      <a:pt x="5469689" y="1203259"/>
                    </a:cubicBezTo>
                    <a:cubicBezTo>
                      <a:pt x="5420839" y="1152430"/>
                      <a:pt x="5393281" y="1084244"/>
                      <a:pt x="5336915" y="1037134"/>
                    </a:cubicBezTo>
                    <a:cubicBezTo>
                      <a:pt x="5308107" y="996222"/>
                      <a:pt x="5266771" y="966469"/>
                      <a:pt x="5230447" y="931756"/>
                    </a:cubicBezTo>
                    <a:cubicBezTo>
                      <a:pt x="5230447" y="930516"/>
                      <a:pt x="5230447" y="928037"/>
                      <a:pt x="5230447" y="925557"/>
                    </a:cubicBezTo>
                    <a:cubicBezTo>
                      <a:pt x="5237336" y="920598"/>
                      <a:pt x="5243912" y="919978"/>
                      <a:pt x="5249862" y="921683"/>
                    </a:cubicBezTo>
                    <a:close/>
                    <a:moveTo>
                      <a:pt x="5170025" y="877174"/>
                    </a:moveTo>
                    <a:cubicBezTo>
                      <a:pt x="5187917" y="892856"/>
                      <a:pt x="5208365" y="904919"/>
                      <a:pt x="5223699" y="923013"/>
                    </a:cubicBezTo>
                    <a:cubicBezTo>
                      <a:pt x="5189195" y="925426"/>
                      <a:pt x="5175137" y="906125"/>
                      <a:pt x="5170025" y="877174"/>
                    </a:cubicBezTo>
                    <a:close/>
                    <a:moveTo>
                      <a:pt x="1762951" y="794749"/>
                    </a:moveTo>
                    <a:cubicBezTo>
                      <a:pt x="1769057" y="794749"/>
                      <a:pt x="1772721" y="795848"/>
                      <a:pt x="1772721" y="802441"/>
                    </a:cubicBezTo>
                    <a:cubicBezTo>
                      <a:pt x="1771499" y="806837"/>
                      <a:pt x="1766615" y="810134"/>
                      <a:pt x="1760509" y="809035"/>
                    </a:cubicBezTo>
                    <a:cubicBezTo>
                      <a:pt x="1755625" y="807936"/>
                      <a:pt x="1751961" y="805738"/>
                      <a:pt x="1753183" y="800244"/>
                    </a:cubicBezTo>
                    <a:cubicBezTo>
                      <a:pt x="1753183" y="794749"/>
                      <a:pt x="1758067" y="794749"/>
                      <a:pt x="1762951" y="794749"/>
                    </a:cubicBezTo>
                    <a:close/>
                    <a:moveTo>
                      <a:pt x="2276557" y="742087"/>
                    </a:moveTo>
                    <a:cubicBezTo>
                      <a:pt x="2278618" y="743068"/>
                      <a:pt x="2280335" y="745031"/>
                      <a:pt x="2281021" y="747648"/>
                    </a:cubicBezTo>
                    <a:cubicBezTo>
                      <a:pt x="2283769" y="756806"/>
                      <a:pt x="2279649" y="764655"/>
                      <a:pt x="2267285" y="765964"/>
                    </a:cubicBezTo>
                    <a:cubicBezTo>
                      <a:pt x="2264537" y="758114"/>
                      <a:pt x="2257669" y="748956"/>
                      <a:pt x="2270031" y="742414"/>
                    </a:cubicBezTo>
                    <a:cubicBezTo>
                      <a:pt x="2272092" y="741106"/>
                      <a:pt x="2274497" y="741106"/>
                      <a:pt x="2276557" y="742087"/>
                    </a:cubicBezTo>
                    <a:close/>
                    <a:moveTo>
                      <a:pt x="2653277" y="690339"/>
                    </a:moveTo>
                    <a:cubicBezTo>
                      <a:pt x="2664361" y="690339"/>
                      <a:pt x="2675445" y="690339"/>
                      <a:pt x="2686531" y="690339"/>
                    </a:cubicBezTo>
                    <a:cubicBezTo>
                      <a:pt x="2686531" y="699082"/>
                      <a:pt x="2701079" y="701923"/>
                      <a:pt x="2702639" y="708698"/>
                    </a:cubicBezTo>
                    <a:cubicBezTo>
                      <a:pt x="2703159" y="710957"/>
                      <a:pt x="2702235" y="713652"/>
                      <a:pt x="2698847" y="717149"/>
                    </a:cubicBezTo>
                    <a:cubicBezTo>
                      <a:pt x="2688995" y="727640"/>
                      <a:pt x="2672983" y="724144"/>
                      <a:pt x="2659435" y="718315"/>
                    </a:cubicBezTo>
                    <a:cubicBezTo>
                      <a:pt x="2642191" y="712487"/>
                      <a:pt x="2647117" y="701996"/>
                      <a:pt x="2653277" y="690339"/>
                    </a:cubicBezTo>
                    <a:close/>
                    <a:moveTo>
                      <a:pt x="2978427" y="676973"/>
                    </a:moveTo>
                    <a:lnTo>
                      <a:pt x="2970291" y="678881"/>
                    </a:lnTo>
                    <a:lnTo>
                      <a:pt x="2988343" y="682418"/>
                    </a:lnTo>
                    <a:lnTo>
                      <a:pt x="2990861" y="683674"/>
                    </a:lnTo>
                    <a:lnTo>
                      <a:pt x="2988897" y="681420"/>
                    </a:lnTo>
                    <a:cubicBezTo>
                      <a:pt x="2985855" y="679012"/>
                      <a:pt x="2982463" y="677342"/>
                      <a:pt x="2978427" y="676973"/>
                    </a:cubicBezTo>
                    <a:close/>
                    <a:moveTo>
                      <a:pt x="1192477" y="662295"/>
                    </a:moveTo>
                    <a:cubicBezTo>
                      <a:pt x="1216281" y="669685"/>
                      <a:pt x="1237577" y="683233"/>
                      <a:pt x="1263885" y="684465"/>
                    </a:cubicBezTo>
                    <a:cubicBezTo>
                      <a:pt x="1267017" y="684465"/>
                      <a:pt x="1268897" y="686621"/>
                      <a:pt x="1270149" y="689700"/>
                    </a:cubicBezTo>
                    <a:lnTo>
                      <a:pt x="1271439" y="695248"/>
                    </a:lnTo>
                    <a:lnTo>
                      <a:pt x="1290389" y="677573"/>
                    </a:lnTo>
                    <a:cubicBezTo>
                      <a:pt x="1294137" y="675098"/>
                      <a:pt x="1297883" y="673860"/>
                      <a:pt x="1302879" y="677573"/>
                    </a:cubicBezTo>
                    <a:cubicBezTo>
                      <a:pt x="1325359" y="692425"/>
                      <a:pt x="1339097" y="713464"/>
                      <a:pt x="1341595" y="739455"/>
                    </a:cubicBezTo>
                    <a:cubicBezTo>
                      <a:pt x="1342843" y="749356"/>
                      <a:pt x="1349089" y="756781"/>
                      <a:pt x="1352835" y="765445"/>
                    </a:cubicBezTo>
                    <a:cubicBezTo>
                      <a:pt x="1359079" y="776584"/>
                      <a:pt x="1363763" y="788032"/>
                      <a:pt x="1365635" y="799944"/>
                    </a:cubicBezTo>
                    <a:cubicBezTo>
                      <a:pt x="1367509" y="811856"/>
                      <a:pt x="1366573" y="824232"/>
                      <a:pt x="1361577" y="837227"/>
                    </a:cubicBezTo>
                    <a:cubicBezTo>
                      <a:pt x="1349089" y="865693"/>
                      <a:pt x="1341595" y="892921"/>
                      <a:pt x="1356581" y="925099"/>
                    </a:cubicBezTo>
                    <a:cubicBezTo>
                      <a:pt x="1367821" y="947377"/>
                      <a:pt x="1344093" y="937475"/>
                      <a:pt x="1335351" y="939951"/>
                    </a:cubicBezTo>
                    <a:lnTo>
                      <a:pt x="1329621" y="938558"/>
                    </a:lnTo>
                    <a:lnTo>
                      <a:pt x="1336863" y="943946"/>
                    </a:lnTo>
                    <a:cubicBezTo>
                      <a:pt x="1362459" y="964504"/>
                      <a:pt x="1374633" y="987554"/>
                      <a:pt x="1377755" y="1012161"/>
                    </a:cubicBezTo>
                    <a:cubicBezTo>
                      <a:pt x="1380877" y="1036768"/>
                      <a:pt x="1374945" y="1062933"/>
                      <a:pt x="1364333" y="1089721"/>
                    </a:cubicBezTo>
                    <a:cubicBezTo>
                      <a:pt x="1334367" y="1142051"/>
                      <a:pt x="1281925" y="1153264"/>
                      <a:pt x="1228237" y="1161986"/>
                    </a:cubicBezTo>
                    <a:cubicBezTo>
                      <a:pt x="1190779" y="1166969"/>
                      <a:pt x="1160813" y="1180675"/>
                      <a:pt x="1140835" y="1215561"/>
                    </a:cubicBezTo>
                    <a:cubicBezTo>
                      <a:pt x="1122107" y="1247956"/>
                      <a:pt x="1089643" y="1271629"/>
                      <a:pt x="1078405" y="1307761"/>
                    </a:cubicBezTo>
                    <a:cubicBezTo>
                      <a:pt x="1077157" y="1312745"/>
                      <a:pt x="1070915" y="1318975"/>
                      <a:pt x="1067169" y="1318975"/>
                    </a:cubicBezTo>
                    <a:cubicBezTo>
                      <a:pt x="1002241" y="1336418"/>
                      <a:pt x="999745" y="1404945"/>
                      <a:pt x="966033" y="1446061"/>
                    </a:cubicBezTo>
                    <a:cubicBezTo>
                      <a:pt x="966033" y="1489669"/>
                      <a:pt x="933569" y="1523309"/>
                      <a:pt x="932321" y="1566917"/>
                    </a:cubicBezTo>
                    <a:cubicBezTo>
                      <a:pt x="931073" y="1591836"/>
                      <a:pt x="917337" y="1616755"/>
                      <a:pt x="909847" y="1640428"/>
                    </a:cubicBezTo>
                    <a:cubicBezTo>
                      <a:pt x="902355" y="1667839"/>
                      <a:pt x="889869" y="1696495"/>
                      <a:pt x="856157" y="1706463"/>
                    </a:cubicBezTo>
                    <a:cubicBezTo>
                      <a:pt x="836179" y="1712693"/>
                      <a:pt x="833683" y="1741349"/>
                      <a:pt x="813705" y="1750071"/>
                    </a:cubicBezTo>
                    <a:lnTo>
                      <a:pt x="808679" y="1756090"/>
                    </a:lnTo>
                    <a:lnTo>
                      <a:pt x="814753" y="1772784"/>
                    </a:lnTo>
                    <a:cubicBezTo>
                      <a:pt x="817669" y="1790348"/>
                      <a:pt x="812535" y="1808788"/>
                      <a:pt x="817203" y="1826526"/>
                    </a:cubicBezTo>
                    <a:cubicBezTo>
                      <a:pt x="834631" y="1881299"/>
                      <a:pt x="866997" y="1927358"/>
                      <a:pt x="904343" y="1970928"/>
                    </a:cubicBezTo>
                    <a:cubicBezTo>
                      <a:pt x="929239" y="1999559"/>
                      <a:pt x="945423" y="2020721"/>
                      <a:pt x="986501" y="2007028"/>
                    </a:cubicBezTo>
                    <a:cubicBezTo>
                      <a:pt x="1001441" y="2003293"/>
                      <a:pt x="1010155" y="2018231"/>
                      <a:pt x="1008909" y="2033170"/>
                    </a:cubicBezTo>
                    <a:cubicBezTo>
                      <a:pt x="1007665" y="2043128"/>
                      <a:pt x="1012643" y="2051842"/>
                      <a:pt x="1015133" y="2061801"/>
                    </a:cubicBezTo>
                    <a:cubicBezTo>
                      <a:pt x="1018867" y="2070515"/>
                      <a:pt x="1027581" y="2075494"/>
                      <a:pt x="1036295" y="2074249"/>
                    </a:cubicBezTo>
                    <a:cubicBezTo>
                      <a:pt x="1046255" y="2073004"/>
                      <a:pt x="1046255" y="2064291"/>
                      <a:pt x="1046255" y="2055577"/>
                    </a:cubicBezTo>
                    <a:cubicBezTo>
                      <a:pt x="1045009" y="2028190"/>
                      <a:pt x="1059947" y="2030680"/>
                      <a:pt x="1072397" y="2044373"/>
                    </a:cubicBezTo>
                    <a:cubicBezTo>
                      <a:pt x="1084845" y="2060556"/>
                      <a:pt x="1101027" y="2059311"/>
                      <a:pt x="1117211" y="2059311"/>
                    </a:cubicBezTo>
                    <a:cubicBezTo>
                      <a:pt x="1128415" y="2059311"/>
                      <a:pt x="1138373" y="2065535"/>
                      <a:pt x="1142107" y="2075494"/>
                    </a:cubicBezTo>
                    <a:cubicBezTo>
                      <a:pt x="1148331" y="2086698"/>
                      <a:pt x="1139619" y="2094167"/>
                      <a:pt x="1132149" y="2101636"/>
                    </a:cubicBezTo>
                    <a:cubicBezTo>
                      <a:pt x="1125925" y="2107860"/>
                      <a:pt x="1118455" y="2115329"/>
                      <a:pt x="1110987" y="2121553"/>
                    </a:cubicBezTo>
                    <a:cubicBezTo>
                      <a:pt x="1098539" y="2134002"/>
                      <a:pt x="1089825" y="2170102"/>
                      <a:pt x="1068661" y="2129022"/>
                    </a:cubicBezTo>
                    <a:cubicBezTo>
                      <a:pt x="1063683" y="2121553"/>
                      <a:pt x="1052479" y="2125288"/>
                      <a:pt x="1045009" y="2130267"/>
                    </a:cubicBezTo>
                    <a:cubicBezTo>
                      <a:pt x="1027581" y="2143960"/>
                      <a:pt x="1018867" y="2131512"/>
                      <a:pt x="1015133" y="2119064"/>
                    </a:cubicBezTo>
                    <a:cubicBezTo>
                      <a:pt x="1010155" y="2105370"/>
                      <a:pt x="1011399" y="2079229"/>
                      <a:pt x="990237" y="2082963"/>
                    </a:cubicBezTo>
                    <a:cubicBezTo>
                      <a:pt x="967829" y="2086698"/>
                      <a:pt x="944177" y="2099146"/>
                      <a:pt x="934219" y="2124043"/>
                    </a:cubicBezTo>
                    <a:cubicBezTo>
                      <a:pt x="923015" y="2156409"/>
                      <a:pt x="940443" y="2190019"/>
                      <a:pt x="975299" y="2197489"/>
                    </a:cubicBezTo>
                    <a:cubicBezTo>
                      <a:pt x="980277" y="2198733"/>
                      <a:pt x="985257" y="2197489"/>
                      <a:pt x="991481" y="2198733"/>
                    </a:cubicBezTo>
                    <a:cubicBezTo>
                      <a:pt x="1001441" y="2198733"/>
                      <a:pt x="1010155" y="2199978"/>
                      <a:pt x="1011399" y="2211182"/>
                    </a:cubicBezTo>
                    <a:cubicBezTo>
                      <a:pt x="1012643" y="2224875"/>
                      <a:pt x="1001441" y="2223630"/>
                      <a:pt x="993971" y="2224875"/>
                    </a:cubicBezTo>
                    <a:cubicBezTo>
                      <a:pt x="980277" y="2226120"/>
                      <a:pt x="977789" y="2236079"/>
                      <a:pt x="981523" y="2246037"/>
                    </a:cubicBezTo>
                    <a:cubicBezTo>
                      <a:pt x="985257" y="2254751"/>
                      <a:pt x="991481" y="2265955"/>
                      <a:pt x="1003929" y="2255996"/>
                    </a:cubicBezTo>
                    <a:cubicBezTo>
                      <a:pt x="1023847" y="2238568"/>
                      <a:pt x="1042521" y="2238568"/>
                      <a:pt x="1062437" y="2257241"/>
                    </a:cubicBezTo>
                    <a:cubicBezTo>
                      <a:pt x="1083599" y="2278403"/>
                      <a:pt x="1066173" y="2293341"/>
                      <a:pt x="1049989" y="2307035"/>
                    </a:cubicBezTo>
                    <a:cubicBezTo>
                      <a:pt x="1063683" y="2315748"/>
                      <a:pt x="1069907" y="2305790"/>
                      <a:pt x="1077375" y="2304545"/>
                    </a:cubicBezTo>
                    <a:cubicBezTo>
                      <a:pt x="1093559" y="2303300"/>
                      <a:pt x="1103517" y="2310769"/>
                      <a:pt x="1109741" y="2324462"/>
                    </a:cubicBezTo>
                    <a:cubicBezTo>
                      <a:pt x="1114721" y="2336911"/>
                      <a:pt x="1108497" y="2345625"/>
                      <a:pt x="1098539" y="2351849"/>
                    </a:cubicBezTo>
                    <a:cubicBezTo>
                      <a:pt x="1094803" y="2355583"/>
                      <a:pt x="1089825" y="2358073"/>
                      <a:pt x="1084845" y="2361808"/>
                    </a:cubicBezTo>
                    <a:cubicBezTo>
                      <a:pt x="1071151" y="2371766"/>
                      <a:pt x="1061193" y="2385460"/>
                      <a:pt x="1067417" y="2402887"/>
                    </a:cubicBezTo>
                    <a:cubicBezTo>
                      <a:pt x="1073641" y="2420315"/>
                      <a:pt x="1088579" y="2422805"/>
                      <a:pt x="1104763" y="2422805"/>
                    </a:cubicBezTo>
                    <a:cubicBezTo>
                      <a:pt x="1120945" y="2421560"/>
                      <a:pt x="1139619" y="2420315"/>
                      <a:pt x="1144597" y="2442722"/>
                    </a:cubicBezTo>
                    <a:cubicBezTo>
                      <a:pt x="1149577" y="2463884"/>
                      <a:pt x="1124679" y="2471354"/>
                      <a:pt x="1125925" y="2488781"/>
                    </a:cubicBezTo>
                    <a:cubicBezTo>
                      <a:pt x="1127169" y="2511188"/>
                      <a:pt x="1118455" y="2519902"/>
                      <a:pt x="1096049" y="2524882"/>
                    </a:cubicBezTo>
                    <a:cubicBezTo>
                      <a:pt x="1066173" y="2528616"/>
                      <a:pt x="1063683" y="2559737"/>
                      <a:pt x="1048745" y="2578410"/>
                    </a:cubicBezTo>
                    <a:cubicBezTo>
                      <a:pt x="1042521" y="2587124"/>
                      <a:pt x="1058703" y="2597082"/>
                      <a:pt x="1066173" y="2604551"/>
                    </a:cubicBezTo>
                    <a:cubicBezTo>
                      <a:pt x="1101027" y="2640652"/>
                      <a:pt x="1101027" y="2641897"/>
                      <a:pt x="1074887" y="2682976"/>
                    </a:cubicBezTo>
                    <a:cubicBezTo>
                      <a:pt x="1062437" y="2700404"/>
                      <a:pt x="1053723" y="2719077"/>
                      <a:pt x="1063683" y="2740239"/>
                    </a:cubicBezTo>
                    <a:cubicBezTo>
                      <a:pt x="1066173" y="2746463"/>
                      <a:pt x="1064927" y="2753932"/>
                      <a:pt x="1062437" y="2758912"/>
                    </a:cubicBezTo>
                    <a:cubicBezTo>
                      <a:pt x="1049989" y="2788788"/>
                      <a:pt x="1043765" y="2816174"/>
                      <a:pt x="1068661" y="2844806"/>
                    </a:cubicBezTo>
                    <a:cubicBezTo>
                      <a:pt x="1079865" y="2859744"/>
                      <a:pt x="1066173" y="2873437"/>
                      <a:pt x="1056213" y="2884641"/>
                    </a:cubicBezTo>
                    <a:cubicBezTo>
                      <a:pt x="1046255" y="2894599"/>
                      <a:pt x="1042521" y="2905803"/>
                      <a:pt x="1049989" y="2918251"/>
                    </a:cubicBezTo>
                    <a:cubicBezTo>
                      <a:pt x="1057459" y="2929455"/>
                      <a:pt x="1068661" y="2934434"/>
                      <a:pt x="1082355" y="2929455"/>
                    </a:cubicBezTo>
                    <a:cubicBezTo>
                      <a:pt x="1096049" y="2926965"/>
                      <a:pt x="1098539" y="2914517"/>
                      <a:pt x="1098539" y="2900824"/>
                    </a:cubicBezTo>
                    <a:cubicBezTo>
                      <a:pt x="1099783" y="2870947"/>
                      <a:pt x="1089825" y="2837337"/>
                      <a:pt x="1132149" y="2824888"/>
                    </a:cubicBezTo>
                    <a:cubicBezTo>
                      <a:pt x="1139619" y="2858499"/>
                      <a:pt x="1132149" y="2893355"/>
                      <a:pt x="1155801" y="2924476"/>
                    </a:cubicBezTo>
                    <a:cubicBezTo>
                      <a:pt x="1158913" y="2928210"/>
                      <a:pt x="1159925" y="2932489"/>
                      <a:pt x="1159381" y="2936846"/>
                    </a:cubicBezTo>
                    <a:cubicBezTo>
                      <a:pt x="1157747" y="2949917"/>
                      <a:pt x="1142107" y="2963688"/>
                      <a:pt x="1127169" y="2965555"/>
                    </a:cubicBezTo>
                    <a:cubicBezTo>
                      <a:pt x="1107253" y="2966800"/>
                      <a:pt x="1087335" y="2971780"/>
                      <a:pt x="1068661" y="2971780"/>
                    </a:cubicBezTo>
                    <a:cubicBezTo>
                      <a:pt x="1047499" y="2969290"/>
                      <a:pt x="1026337" y="2974269"/>
                      <a:pt x="1017623" y="2948128"/>
                    </a:cubicBezTo>
                    <a:cubicBezTo>
                      <a:pt x="1011399" y="2934434"/>
                      <a:pt x="997705" y="2936924"/>
                      <a:pt x="985257" y="2941903"/>
                    </a:cubicBezTo>
                    <a:cubicBezTo>
                      <a:pt x="966585" y="2949372"/>
                      <a:pt x="946667" y="2950617"/>
                      <a:pt x="926749" y="2954352"/>
                    </a:cubicBezTo>
                    <a:cubicBezTo>
                      <a:pt x="891893" y="2959331"/>
                      <a:pt x="858283" y="2970535"/>
                      <a:pt x="824671" y="2954352"/>
                    </a:cubicBezTo>
                    <a:cubicBezTo>
                      <a:pt x="798531" y="2992942"/>
                      <a:pt x="762429" y="2973024"/>
                      <a:pt x="728819" y="2971780"/>
                    </a:cubicBezTo>
                    <a:cubicBezTo>
                      <a:pt x="710147" y="2971780"/>
                      <a:pt x="698943" y="2975514"/>
                      <a:pt x="692719" y="2953107"/>
                    </a:cubicBezTo>
                    <a:cubicBezTo>
                      <a:pt x="687739" y="2939414"/>
                      <a:pt x="675291" y="2934434"/>
                      <a:pt x="661597" y="2948128"/>
                    </a:cubicBezTo>
                    <a:cubicBezTo>
                      <a:pt x="644169" y="2965555"/>
                      <a:pt x="624251" y="2980493"/>
                      <a:pt x="605579" y="2999166"/>
                    </a:cubicBezTo>
                    <a:cubicBezTo>
                      <a:pt x="595621" y="3007880"/>
                      <a:pt x="584417" y="3014104"/>
                      <a:pt x="569479" y="3019083"/>
                    </a:cubicBezTo>
                    <a:cubicBezTo>
                      <a:pt x="543337" y="3024063"/>
                      <a:pt x="529643" y="3045225"/>
                      <a:pt x="518439" y="3070122"/>
                    </a:cubicBezTo>
                    <a:cubicBezTo>
                      <a:pt x="509725" y="3086305"/>
                      <a:pt x="501011" y="3099998"/>
                      <a:pt x="478605" y="3096264"/>
                    </a:cubicBezTo>
                    <a:cubicBezTo>
                      <a:pt x="463667" y="3093774"/>
                      <a:pt x="454953" y="3102488"/>
                      <a:pt x="452463" y="3116181"/>
                    </a:cubicBezTo>
                    <a:cubicBezTo>
                      <a:pt x="448729" y="3148547"/>
                      <a:pt x="426321" y="3173444"/>
                      <a:pt x="412627" y="3200830"/>
                    </a:cubicBezTo>
                    <a:cubicBezTo>
                      <a:pt x="387731" y="3246889"/>
                      <a:pt x="370303" y="3294193"/>
                      <a:pt x="366569" y="3346477"/>
                    </a:cubicBezTo>
                    <a:cubicBezTo>
                      <a:pt x="365323" y="3360170"/>
                      <a:pt x="362835" y="3372618"/>
                      <a:pt x="359099" y="3385067"/>
                    </a:cubicBezTo>
                    <a:cubicBezTo>
                      <a:pt x="349141" y="3416188"/>
                      <a:pt x="361589" y="3437350"/>
                      <a:pt x="392711" y="3446064"/>
                    </a:cubicBezTo>
                    <a:cubicBezTo>
                      <a:pt x="436279" y="3457267"/>
                      <a:pt x="436279" y="3457267"/>
                      <a:pt x="421341" y="3500837"/>
                    </a:cubicBezTo>
                    <a:cubicBezTo>
                      <a:pt x="421341" y="3504571"/>
                      <a:pt x="418853" y="3509551"/>
                      <a:pt x="421341" y="3513285"/>
                    </a:cubicBezTo>
                    <a:cubicBezTo>
                      <a:pt x="426321" y="3534448"/>
                      <a:pt x="431301" y="3555610"/>
                      <a:pt x="416363" y="3573038"/>
                    </a:cubicBezTo>
                    <a:cubicBezTo>
                      <a:pt x="386487" y="3609138"/>
                      <a:pt x="352875" y="3641504"/>
                      <a:pt x="305571" y="3655197"/>
                    </a:cubicBezTo>
                    <a:cubicBezTo>
                      <a:pt x="301837" y="3656442"/>
                      <a:pt x="296857" y="3652707"/>
                      <a:pt x="293123" y="3651463"/>
                    </a:cubicBezTo>
                    <a:cubicBezTo>
                      <a:pt x="291877" y="3643994"/>
                      <a:pt x="289389" y="3637769"/>
                      <a:pt x="286899" y="3631545"/>
                    </a:cubicBezTo>
                    <a:cubicBezTo>
                      <a:pt x="329223" y="3601669"/>
                      <a:pt x="352875" y="3533203"/>
                      <a:pt x="337937" y="3479675"/>
                    </a:cubicBezTo>
                    <a:cubicBezTo>
                      <a:pt x="326733" y="3443574"/>
                      <a:pt x="311795" y="3409963"/>
                      <a:pt x="309305" y="3368884"/>
                    </a:cubicBezTo>
                    <a:cubicBezTo>
                      <a:pt x="308061" y="3341497"/>
                      <a:pt x="274449" y="3331539"/>
                      <a:pt x="253287" y="3315356"/>
                    </a:cubicBezTo>
                    <a:cubicBezTo>
                      <a:pt x="243329" y="3309131"/>
                      <a:pt x="228391" y="3310376"/>
                      <a:pt x="223411" y="3296683"/>
                    </a:cubicBezTo>
                    <a:cubicBezTo>
                      <a:pt x="222167" y="3266807"/>
                      <a:pt x="227145" y="3236931"/>
                      <a:pt x="220921" y="3208299"/>
                    </a:cubicBezTo>
                    <a:cubicBezTo>
                      <a:pt x="212207" y="3173444"/>
                      <a:pt x="201005" y="3139833"/>
                      <a:pt x="199759" y="3104978"/>
                    </a:cubicBezTo>
                    <a:lnTo>
                      <a:pt x="197123" y="3096102"/>
                    </a:lnTo>
                    <a:lnTo>
                      <a:pt x="192559" y="3088947"/>
                    </a:lnTo>
                    <a:cubicBezTo>
                      <a:pt x="178373" y="3075679"/>
                      <a:pt x="157213" y="3074511"/>
                      <a:pt x="139539" y="3067029"/>
                    </a:cubicBezTo>
                    <a:cubicBezTo>
                      <a:pt x="113493" y="3054560"/>
                      <a:pt x="82487" y="3053313"/>
                      <a:pt x="60163" y="3032116"/>
                    </a:cubicBezTo>
                    <a:lnTo>
                      <a:pt x="60565" y="3030330"/>
                    </a:lnTo>
                    <a:lnTo>
                      <a:pt x="53145" y="3035492"/>
                    </a:lnTo>
                    <a:cubicBezTo>
                      <a:pt x="8761" y="3015497"/>
                      <a:pt x="-6455" y="2988005"/>
                      <a:pt x="2421" y="2945516"/>
                    </a:cubicBezTo>
                    <a:cubicBezTo>
                      <a:pt x="10031" y="2903027"/>
                      <a:pt x="7493" y="2859289"/>
                      <a:pt x="26515" y="2819300"/>
                    </a:cubicBezTo>
                    <a:cubicBezTo>
                      <a:pt x="31587" y="2809302"/>
                      <a:pt x="35393" y="2793057"/>
                      <a:pt x="30319" y="2781810"/>
                    </a:cubicBezTo>
                    <a:cubicBezTo>
                      <a:pt x="12567" y="2728074"/>
                      <a:pt x="34125" y="2683086"/>
                      <a:pt x="51877" y="2635599"/>
                    </a:cubicBezTo>
                    <a:cubicBezTo>
                      <a:pt x="69631" y="2666840"/>
                      <a:pt x="55681" y="2698082"/>
                      <a:pt x="59487" y="2730573"/>
                    </a:cubicBezTo>
                    <a:lnTo>
                      <a:pt x="59487" y="2776728"/>
                    </a:lnTo>
                    <a:lnTo>
                      <a:pt x="62643" y="2730369"/>
                    </a:lnTo>
                    <a:cubicBezTo>
                      <a:pt x="77527" y="2717900"/>
                      <a:pt x="91169" y="2729122"/>
                      <a:pt x="104811" y="2732863"/>
                    </a:cubicBezTo>
                    <a:cubicBezTo>
                      <a:pt x="145739" y="2742838"/>
                      <a:pt x="166823" y="2726629"/>
                      <a:pt x="170545" y="2684235"/>
                    </a:cubicBezTo>
                    <a:cubicBezTo>
                      <a:pt x="174265" y="2631865"/>
                      <a:pt x="148221" y="2591965"/>
                      <a:pt x="120935" y="2552065"/>
                    </a:cubicBezTo>
                    <a:cubicBezTo>
                      <a:pt x="111013" y="2539596"/>
                      <a:pt x="94889" y="2529621"/>
                      <a:pt x="106051" y="2509670"/>
                    </a:cubicBezTo>
                    <a:cubicBezTo>
                      <a:pt x="143259" y="2437351"/>
                      <a:pt x="165583" y="2358797"/>
                      <a:pt x="194109" y="2281490"/>
                    </a:cubicBezTo>
                    <a:cubicBezTo>
                      <a:pt x="216433" y="2222887"/>
                      <a:pt x="242479" y="2165530"/>
                      <a:pt x="261083" y="2105679"/>
                    </a:cubicBezTo>
                    <a:cubicBezTo>
                      <a:pt x="267283" y="2084482"/>
                      <a:pt x="278445" y="2068273"/>
                      <a:pt x="299529" y="2059545"/>
                    </a:cubicBezTo>
                    <a:cubicBezTo>
                      <a:pt x="315653" y="2054557"/>
                      <a:pt x="314413" y="2033360"/>
                      <a:pt x="329295" y="2025879"/>
                    </a:cubicBezTo>
                    <a:cubicBezTo>
                      <a:pt x="344799" y="2020268"/>
                      <a:pt x="356891" y="2024632"/>
                      <a:pt x="368209" y="2031646"/>
                    </a:cubicBezTo>
                    <a:lnTo>
                      <a:pt x="397161" y="2049953"/>
                    </a:lnTo>
                    <a:lnTo>
                      <a:pt x="403447" y="2038927"/>
                    </a:lnTo>
                    <a:cubicBezTo>
                      <a:pt x="407649" y="2034414"/>
                      <a:pt x="412627" y="2030680"/>
                      <a:pt x="417607" y="2026945"/>
                    </a:cubicBezTo>
                    <a:lnTo>
                      <a:pt x="425719" y="2019456"/>
                    </a:lnTo>
                    <a:lnTo>
                      <a:pt x="469095" y="1943192"/>
                    </a:lnTo>
                    <a:cubicBezTo>
                      <a:pt x="466597" y="1934470"/>
                      <a:pt x="467847" y="1926995"/>
                      <a:pt x="472841" y="1919519"/>
                    </a:cubicBezTo>
                    <a:cubicBezTo>
                      <a:pt x="515293" y="1831057"/>
                      <a:pt x="549005" y="1737611"/>
                      <a:pt x="591457" y="1649150"/>
                    </a:cubicBezTo>
                    <a:cubicBezTo>
                      <a:pt x="595203" y="1640428"/>
                      <a:pt x="601445" y="1631706"/>
                      <a:pt x="608937" y="1625477"/>
                    </a:cubicBezTo>
                    <a:cubicBezTo>
                      <a:pt x="642649" y="1525801"/>
                      <a:pt x="707575" y="1439831"/>
                      <a:pt x="741287" y="1341402"/>
                    </a:cubicBezTo>
                    <a:cubicBezTo>
                      <a:pt x="773751" y="1299039"/>
                      <a:pt x="807463" y="1256677"/>
                      <a:pt x="839925" y="1214315"/>
                    </a:cubicBezTo>
                    <a:cubicBezTo>
                      <a:pt x="837429" y="1208086"/>
                      <a:pt x="839925" y="1201856"/>
                      <a:pt x="843671" y="1196872"/>
                    </a:cubicBezTo>
                    <a:cubicBezTo>
                      <a:pt x="908597" y="1108410"/>
                      <a:pt x="953547" y="1007489"/>
                      <a:pt x="1022219" y="922765"/>
                    </a:cubicBezTo>
                    <a:cubicBezTo>
                      <a:pt x="1029711" y="914043"/>
                      <a:pt x="1037203" y="904698"/>
                      <a:pt x="1045631" y="896133"/>
                    </a:cubicBezTo>
                    <a:lnTo>
                      <a:pt x="1073125" y="875334"/>
                    </a:lnTo>
                    <a:lnTo>
                      <a:pt x="1070583" y="874356"/>
                    </a:lnTo>
                    <a:lnTo>
                      <a:pt x="1070583" y="868637"/>
                    </a:lnTo>
                    <a:lnTo>
                      <a:pt x="1050051" y="855725"/>
                    </a:lnTo>
                    <a:cubicBezTo>
                      <a:pt x="1034077" y="842966"/>
                      <a:pt x="1039951" y="833498"/>
                      <a:pt x="1063439" y="803937"/>
                    </a:cubicBezTo>
                    <a:cubicBezTo>
                      <a:pt x="1094759" y="764524"/>
                      <a:pt x="1122321" y="723878"/>
                      <a:pt x="1148629" y="682002"/>
                    </a:cubicBezTo>
                    <a:cubicBezTo>
                      <a:pt x="1159905" y="662295"/>
                      <a:pt x="1176191" y="657368"/>
                      <a:pt x="1192477" y="662295"/>
                    </a:cubicBezTo>
                    <a:close/>
                    <a:moveTo>
                      <a:pt x="1581457" y="602936"/>
                    </a:moveTo>
                    <a:cubicBezTo>
                      <a:pt x="1591684" y="603090"/>
                      <a:pt x="1601758" y="604941"/>
                      <a:pt x="1610917" y="612959"/>
                    </a:cubicBezTo>
                    <a:cubicBezTo>
                      <a:pt x="1617023" y="619127"/>
                      <a:pt x="1624349" y="624061"/>
                      <a:pt x="1621907" y="635163"/>
                    </a:cubicBezTo>
                    <a:cubicBezTo>
                      <a:pt x="1618243" y="646264"/>
                      <a:pt x="1610917" y="649965"/>
                      <a:pt x="1599927" y="648731"/>
                    </a:cubicBezTo>
                    <a:cubicBezTo>
                      <a:pt x="1576725" y="647498"/>
                      <a:pt x="1548639" y="656133"/>
                      <a:pt x="1537647" y="622828"/>
                    </a:cubicBezTo>
                    <a:cubicBezTo>
                      <a:pt x="1542533" y="616660"/>
                      <a:pt x="1547417" y="610492"/>
                      <a:pt x="1551081" y="603091"/>
                    </a:cubicBezTo>
                    <a:cubicBezTo>
                      <a:pt x="1560850" y="604324"/>
                      <a:pt x="1571230" y="602782"/>
                      <a:pt x="1581457" y="602936"/>
                    </a:cubicBezTo>
                    <a:close/>
                    <a:moveTo>
                      <a:pt x="4870549" y="596925"/>
                    </a:moveTo>
                    <a:cubicBezTo>
                      <a:pt x="4886005" y="601921"/>
                      <a:pt x="4897595" y="614410"/>
                      <a:pt x="4910475" y="624401"/>
                    </a:cubicBezTo>
                    <a:cubicBezTo>
                      <a:pt x="4897595" y="645632"/>
                      <a:pt x="4849943" y="650627"/>
                      <a:pt x="4835775" y="633143"/>
                    </a:cubicBezTo>
                    <a:cubicBezTo>
                      <a:pt x="4829335" y="625650"/>
                      <a:pt x="4835775" y="621903"/>
                      <a:pt x="4839639" y="616907"/>
                    </a:cubicBezTo>
                    <a:cubicBezTo>
                      <a:pt x="4847367" y="606916"/>
                      <a:pt x="4858957" y="601921"/>
                      <a:pt x="4870549" y="596925"/>
                    </a:cubicBezTo>
                    <a:close/>
                    <a:moveTo>
                      <a:pt x="2408189" y="558456"/>
                    </a:moveTo>
                    <a:cubicBezTo>
                      <a:pt x="2430433" y="558456"/>
                      <a:pt x="2453913" y="568405"/>
                      <a:pt x="2456383" y="597009"/>
                    </a:cubicBezTo>
                    <a:cubicBezTo>
                      <a:pt x="2458855" y="618150"/>
                      <a:pt x="2468741" y="624369"/>
                      <a:pt x="2489749" y="623125"/>
                    </a:cubicBezTo>
                    <a:cubicBezTo>
                      <a:pt x="2516937" y="619394"/>
                      <a:pt x="2542887" y="626856"/>
                      <a:pt x="2568839" y="634318"/>
                    </a:cubicBezTo>
                    <a:cubicBezTo>
                      <a:pt x="2575017" y="636805"/>
                      <a:pt x="2575017" y="643023"/>
                      <a:pt x="2575017" y="647998"/>
                    </a:cubicBezTo>
                    <a:cubicBezTo>
                      <a:pt x="2575017" y="700230"/>
                      <a:pt x="2561425" y="710179"/>
                      <a:pt x="2510757" y="697743"/>
                    </a:cubicBezTo>
                    <a:cubicBezTo>
                      <a:pt x="2487277" y="691525"/>
                      <a:pt x="2466269" y="692768"/>
                      <a:pt x="2456383" y="720128"/>
                    </a:cubicBezTo>
                    <a:cubicBezTo>
                      <a:pt x="2450205" y="736295"/>
                      <a:pt x="2434139" y="742514"/>
                      <a:pt x="2420547" y="751219"/>
                    </a:cubicBezTo>
                    <a:cubicBezTo>
                      <a:pt x="2405717" y="759924"/>
                      <a:pt x="2388417" y="766143"/>
                      <a:pt x="2372351" y="772361"/>
                    </a:cubicBezTo>
                    <a:cubicBezTo>
                      <a:pt x="2359993" y="777336"/>
                      <a:pt x="2347635" y="793503"/>
                      <a:pt x="2334043" y="781066"/>
                    </a:cubicBezTo>
                    <a:cubicBezTo>
                      <a:pt x="2317977" y="768630"/>
                      <a:pt x="2334043" y="753706"/>
                      <a:pt x="2334043" y="738783"/>
                    </a:cubicBezTo>
                    <a:cubicBezTo>
                      <a:pt x="2334043" y="721372"/>
                      <a:pt x="2348871" y="720128"/>
                      <a:pt x="2362465" y="720128"/>
                    </a:cubicBezTo>
                    <a:cubicBezTo>
                      <a:pt x="2364937" y="720128"/>
                      <a:pt x="2368643" y="720128"/>
                      <a:pt x="2368643" y="718885"/>
                    </a:cubicBezTo>
                    <a:cubicBezTo>
                      <a:pt x="2384709" y="690281"/>
                      <a:pt x="2413131" y="675357"/>
                      <a:pt x="2440319" y="661678"/>
                    </a:cubicBezTo>
                    <a:cubicBezTo>
                      <a:pt x="2453913" y="654216"/>
                      <a:pt x="2436611" y="630587"/>
                      <a:pt x="2414367" y="628099"/>
                    </a:cubicBezTo>
                    <a:cubicBezTo>
                      <a:pt x="2399539" y="626856"/>
                      <a:pt x="2385945" y="625612"/>
                      <a:pt x="2385945" y="605714"/>
                    </a:cubicBezTo>
                    <a:cubicBezTo>
                      <a:pt x="2384709" y="585816"/>
                      <a:pt x="2381001" y="559700"/>
                      <a:pt x="2408189" y="558456"/>
                    </a:cubicBezTo>
                    <a:close/>
                    <a:moveTo>
                      <a:pt x="1898394" y="426971"/>
                    </a:moveTo>
                    <a:cubicBezTo>
                      <a:pt x="1910541" y="426351"/>
                      <a:pt x="1923000" y="430380"/>
                      <a:pt x="1935459" y="437197"/>
                    </a:cubicBezTo>
                    <a:cubicBezTo>
                      <a:pt x="1954147" y="447113"/>
                      <a:pt x="1971589" y="454550"/>
                      <a:pt x="1989031" y="434718"/>
                    </a:cubicBezTo>
                    <a:cubicBezTo>
                      <a:pt x="1991523" y="431000"/>
                      <a:pt x="2002735" y="428521"/>
                      <a:pt x="2003981" y="428521"/>
                    </a:cubicBezTo>
                    <a:cubicBezTo>
                      <a:pt x="2017687" y="458269"/>
                      <a:pt x="2052571" y="442155"/>
                      <a:pt x="2071259" y="458269"/>
                    </a:cubicBezTo>
                    <a:cubicBezTo>
                      <a:pt x="2089947" y="474382"/>
                      <a:pt x="2108635" y="478100"/>
                      <a:pt x="2124831" y="455790"/>
                    </a:cubicBezTo>
                    <a:cubicBezTo>
                      <a:pt x="2134799" y="442155"/>
                      <a:pt x="2148503" y="439676"/>
                      <a:pt x="2160963" y="450832"/>
                    </a:cubicBezTo>
                    <a:cubicBezTo>
                      <a:pt x="2170929" y="460748"/>
                      <a:pt x="2187125" y="457029"/>
                      <a:pt x="2195847" y="466945"/>
                    </a:cubicBezTo>
                    <a:cubicBezTo>
                      <a:pt x="2177159" y="476861"/>
                      <a:pt x="2158471" y="485537"/>
                      <a:pt x="2141029" y="495453"/>
                    </a:cubicBezTo>
                    <a:cubicBezTo>
                      <a:pt x="2118603" y="505369"/>
                      <a:pt x="2096177" y="509088"/>
                      <a:pt x="2074997" y="492974"/>
                    </a:cubicBezTo>
                    <a:cubicBezTo>
                      <a:pt x="2063783" y="484298"/>
                      <a:pt x="2052571" y="476861"/>
                      <a:pt x="2036375" y="484298"/>
                    </a:cubicBezTo>
                    <a:cubicBezTo>
                      <a:pt x="2025161" y="489256"/>
                      <a:pt x="2021425" y="479340"/>
                      <a:pt x="2016441" y="471903"/>
                    </a:cubicBezTo>
                    <a:cubicBezTo>
                      <a:pt x="2010211" y="461987"/>
                      <a:pt x="2003981" y="453311"/>
                      <a:pt x="1990277" y="455790"/>
                    </a:cubicBezTo>
                    <a:cubicBezTo>
                      <a:pt x="1977819" y="458269"/>
                      <a:pt x="1969097" y="465705"/>
                      <a:pt x="1974081" y="481819"/>
                    </a:cubicBezTo>
                    <a:cubicBezTo>
                      <a:pt x="1976573" y="489256"/>
                      <a:pt x="1967851" y="491735"/>
                      <a:pt x="1960377" y="492974"/>
                    </a:cubicBezTo>
                    <a:cubicBezTo>
                      <a:pt x="1952901" y="494214"/>
                      <a:pt x="1942933" y="492974"/>
                      <a:pt x="1941689" y="484298"/>
                    </a:cubicBezTo>
                    <a:cubicBezTo>
                      <a:pt x="1936705" y="461987"/>
                      <a:pt x="1926737" y="468184"/>
                      <a:pt x="1909295" y="473142"/>
                    </a:cubicBezTo>
                    <a:cubicBezTo>
                      <a:pt x="1881887" y="481819"/>
                      <a:pt x="1868181" y="496693"/>
                      <a:pt x="1851985" y="519003"/>
                    </a:cubicBezTo>
                    <a:cubicBezTo>
                      <a:pt x="1822085" y="558667"/>
                      <a:pt x="1773495" y="579738"/>
                      <a:pt x="1721169" y="569823"/>
                    </a:cubicBezTo>
                    <a:cubicBezTo>
                      <a:pt x="1688775" y="563625"/>
                      <a:pt x="1657629" y="566104"/>
                      <a:pt x="1627727" y="538835"/>
                    </a:cubicBezTo>
                    <a:cubicBezTo>
                      <a:pt x="1606547" y="517764"/>
                      <a:pt x="1601565" y="556188"/>
                      <a:pt x="1594089" y="573541"/>
                    </a:cubicBezTo>
                    <a:cubicBezTo>
                      <a:pt x="1591597" y="579738"/>
                      <a:pt x="1587859" y="583457"/>
                      <a:pt x="1581631" y="584696"/>
                    </a:cubicBezTo>
                    <a:cubicBezTo>
                      <a:pt x="1581631" y="515285"/>
                      <a:pt x="1581631" y="517764"/>
                      <a:pt x="1655137" y="522722"/>
                    </a:cubicBezTo>
                    <a:cubicBezTo>
                      <a:pt x="1685037" y="523961"/>
                      <a:pt x="1716185" y="521482"/>
                      <a:pt x="1742349" y="495453"/>
                    </a:cubicBezTo>
                    <a:cubicBezTo>
                      <a:pt x="1757299" y="479340"/>
                      <a:pt x="1779725" y="468184"/>
                      <a:pt x="1795921" y="448353"/>
                    </a:cubicBezTo>
                    <a:cubicBezTo>
                      <a:pt x="1803397" y="438437"/>
                      <a:pt x="1813363" y="444634"/>
                      <a:pt x="1822085" y="448353"/>
                    </a:cubicBezTo>
                    <a:cubicBezTo>
                      <a:pt x="1835789" y="455790"/>
                      <a:pt x="1851985" y="458269"/>
                      <a:pt x="1863199" y="444634"/>
                    </a:cubicBezTo>
                    <a:cubicBezTo>
                      <a:pt x="1874411" y="432859"/>
                      <a:pt x="1886247" y="427591"/>
                      <a:pt x="1898394" y="426971"/>
                    </a:cubicBezTo>
                    <a:close/>
                    <a:moveTo>
                      <a:pt x="2860767" y="383857"/>
                    </a:moveTo>
                    <a:cubicBezTo>
                      <a:pt x="2865839" y="382613"/>
                      <a:pt x="2910225" y="421183"/>
                      <a:pt x="2908957" y="426160"/>
                    </a:cubicBezTo>
                    <a:cubicBezTo>
                      <a:pt x="2905151" y="441090"/>
                      <a:pt x="2893739" y="446067"/>
                      <a:pt x="2873449" y="447311"/>
                    </a:cubicBezTo>
                    <a:cubicBezTo>
                      <a:pt x="2845549" y="446067"/>
                      <a:pt x="2859499" y="416206"/>
                      <a:pt x="2851891" y="400032"/>
                    </a:cubicBezTo>
                    <a:cubicBezTo>
                      <a:pt x="2849355" y="395055"/>
                      <a:pt x="2853159" y="387590"/>
                      <a:pt x="2860767" y="383857"/>
                    </a:cubicBezTo>
                    <a:close/>
                    <a:moveTo>
                      <a:pt x="2771345" y="382615"/>
                    </a:moveTo>
                    <a:cubicBezTo>
                      <a:pt x="2778839" y="382615"/>
                      <a:pt x="2783835" y="384905"/>
                      <a:pt x="2782585" y="392919"/>
                    </a:cubicBezTo>
                    <a:cubicBezTo>
                      <a:pt x="2781337" y="399788"/>
                      <a:pt x="2776341" y="405512"/>
                      <a:pt x="2768847" y="408946"/>
                    </a:cubicBezTo>
                    <a:cubicBezTo>
                      <a:pt x="2760105" y="407802"/>
                      <a:pt x="2757607" y="402077"/>
                      <a:pt x="2757607" y="396353"/>
                    </a:cubicBezTo>
                    <a:cubicBezTo>
                      <a:pt x="2757607" y="388339"/>
                      <a:pt x="2761353" y="382615"/>
                      <a:pt x="2771345" y="382615"/>
                    </a:cubicBezTo>
                    <a:close/>
                    <a:moveTo>
                      <a:pt x="1298933" y="371147"/>
                    </a:moveTo>
                    <a:cubicBezTo>
                      <a:pt x="1306085" y="372211"/>
                      <a:pt x="1313779" y="374973"/>
                      <a:pt x="1322113" y="379752"/>
                    </a:cubicBezTo>
                    <a:cubicBezTo>
                      <a:pt x="1296469" y="386920"/>
                      <a:pt x="1278517" y="414395"/>
                      <a:pt x="1246463" y="398866"/>
                    </a:cubicBezTo>
                    <a:cubicBezTo>
                      <a:pt x="1260887" y="380051"/>
                      <a:pt x="1277476" y="367956"/>
                      <a:pt x="1298933" y="371147"/>
                    </a:cubicBezTo>
                    <a:close/>
                    <a:moveTo>
                      <a:pt x="3466238" y="122"/>
                    </a:moveTo>
                    <a:cubicBezTo>
                      <a:pt x="3475886" y="-659"/>
                      <a:pt x="3486467" y="2466"/>
                      <a:pt x="3497671" y="4966"/>
                    </a:cubicBezTo>
                    <a:cubicBezTo>
                      <a:pt x="3551199" y="16218"/>
                      <a:pt x="3605973" y="21219"/>
                      <a:pt x="3660745" y="26220"/>
                    </a:cubicBezTo>
                    <a:cubicBezTo>
                      <a:pt x="3703071" y="29970"/>
                      <a:pt x="3746641" y="34971"/>
                      <a:pt x="3787721" y="46223"/>
                    </a:cubicBezTo>
                    <a:cubicBezTo>
                      <a:pt x="3841249" y="59975"/>
                      <a:pt x="3899757" y="62476"/>
                      <a:pt x="3950797" y="81229"/>
                    </a:cubicBezTo>
                    <a:cubicBezTo>
                      <a:pt x="4010549" y="104984"/>
                      <a:pt x="4076527" y="101232"/>
                      <a:pt x="4132545" y="131237"/>
                    </a:cubicBezTo>
                    <a:cubicBezTo>
                      <a:pt x="4148727" y="138738"/>
                      <a:pt x="4166155" y="143739"/>
                      <a:pt x="4178605" y="156241"/>
                    </a:cubicBezTo>
                    <a:cubicBezTo>
                      <a:pt x="4182339" y="159991"/>
                      <a:pt x="4188563" y="163743"/>
                      <a:pt x="4192297" y="163743"/>
                    </a:cubicBezTo>
                    <a:cubicBezTo>
                      <a:pt x="4264499" y="162492"/>
                      <a:pt x="4325497" y="202499"/>
                      <a:pt x="4393963" y="212500"/>
                    </a:cubicBezTo>
                    <a:cubicBezTo>
                      <a:pt x="4415125" y="216251"/>
                      <a:pt x="4436289" y="211250"/>
                      <a:pt x="4459941" y="221253"/>
                    </a:cubicBezTo>
                    <a:cubicBezTo>
                      <a:pt x="4502265" y="241256"/>
                      <a:pt x="4544591" y="256258"/>
                      <a:pt x="4564509" y="303766"/>
                    </a:cubicBezTo>
                    <a:cubicBezTo>
                      <a:pt x="4566997" y="311267"/>
                      <a:pt x="4571977" y="320019"/>
                      <a:pt x="4578201" y="321269"/>
                    </a:cubicBezTo>
                    <a:cubicBezTo>
                      <a:pt x="4608077" y="330020"/>
                      <a:pt x="4619281" y="358775"/>
                      <a:pt x="4640445" y="376278"/>
                    </a:cubicBezTo>
                    <a:cubicBezTo>
                      <a:pt x="4672811" y="400032"/>
                      <a:pt x="4686503" y="436287"/>
                      <a:pt x="4712645" y="463792"/>
                    </a:cubicBezTo>
                    <a:cubicBezTo>
                      <a:pt x="4667831" y="441288"/>
                      <a:pt x="4632975" y="407533"/>
                      <a:pt x="4591895" y="380028"/>
                    </a:cubicBezTo>
                    <a:cubicBezTo>
                      <a:pt x="4492307" y="312517"/>
                      <a:pt x="4384005" y="263760"/>
                      <a:pt x="4273213" y="218751"/>
                    </a:cubicBezTo>
                    <a:cubicBezTo>
                      <a:pt x="4225909" y="199998"/>
                      <a:pt x="4182339" y="171243"/>
                      <a:pt x="4131299" y="157491"/>
                    </a:cubicBezTo>
                    <a:lnTo>
                      <a:pt x="4125853" y="155849"/>
                    </a:lnTo>
                    <a:lnTo>
                      <a:pt x="4117481" y="179673"/>
                    </a:lnTo>
                    <a:cubicBezTo>
                      <a:pt x="4112491" y="193343"/>
                      <a:pt x="4096269" y="210740"/>
                      <a:pt x="4112491" y="220683"/>
                    </a:cubicBezTo>
                    <a:cubicBezTo>
                      <a:pt x="4126217" y="229382"/>
                      <a:pt x="4146183" y="218197"/>
                      <a:pt x="4159909" y="207013"/>
                    </a:cubicBezTo>
                    <a:cubicBezTo>
                      <a:pt x="4168643" y="200798"/>
                      <a:pt x="4174883" y="189614"/>
                      <a:pt x="4184865" y="203284"/>
                    </a:cubicBezTo>
                    <a:cubicBezTo>
                      <a:pt x="4190479" y="210119"/>
                      <a:pt x="4191415" y="216022"/>
                      <a:pt x="4189545" y="220839"/>
                    </a:cubicBezTo>
                    <a:cubicBezTo>
                      <a:pt x="4187673" y="225654"/>
                      <a:pt x="4182993" y="229382"/>
                      <a:pt x="4177377" y="231868"/>
                    </a:cubicBezTo>
                    <a:cubicBezTo>
                      <a:pt x="4147429" y="245538"/>
                      <a:pt x="4129961" y="276606"/>
                      <a:pt x="4092525" y="276606"/>
                    </a:cubicBezTo>
                    <a:cubicBezTo>
                      <a:pt x="4078799" y="276606"/>
                      <a:pt x="4071311" y="305189"/>
                      <a:pt x="4048851" y="310160"/>
                    </a:cubicBezTo>
                    <a:cubicBezTo>
                      <a:pt x="4040117" y="311403"/>
                      <a:pt x="4031381" y="317616"/>
                      <a:pt x="4022647" y="320102"/>
                    </a:cubicBezTo>
                    <a:cubicBezTo>
                      <a:pt x="4000185" y="325073"/>
                      <a:pt x="3987707" y="332530"/>
                      <a:pt x="3991451" y="359870"/>
                    </a:cubicBezTo>
                    <a:cubicBezTo>
                      <a:pt x="3995193" y="389695"/>
                      <a:pt x="3972733" y="413307"/>
                      <a:pt x="3957759" y="436919"/>
                    </a:cubicBezTo>
                    <a:cubicBezTo>
                      <a:pt x="3937793" y="469230"/>
                      <a:pt x="3912837" y="497813"/>
                      <a:pt x="3880393" y="518940"/>
                    </a:cubicBezTo>
                    <a:cubicBezTo>
                      <a:pt x="3874153" y="523911"/>
                      <a:pt x="3869163" y="527639"/>
                      <a:pt x="3865419" y="532610"/>
                    </a:cubicBezTo>
                    <a:cubicBezTo>
                      <a:pt x="3844205" y="559950"/>
                      <a:pt x="3837967" y="559950"/>
                      <a:pt x="3814257" y="532610"/>
                    </a:cubicBezTo>
                    <a:cubicBezTo>
                      <a:pt x="3786805" y="504027"/>
                      <a:pt x="3761849" y="507755"/>
                      <a:pt x="3748123" y="545037"/>
                    </a:cubicBezTo>
                    <a:cubicBezTo>
                      <a:pt x="3736893" y="576105"/>
                      <a:pt x="3726909" y="604688"/>
                      <a:pt x="3716927" y="635757"/>
                    </a:cubicBezTo>
                    <a:cubicBezTo>
                      <a:pt x="3713183" y="648184"/>
                      <a:pt x="3713183" y="661854"/>
                      <a:pt x="3719423" y="674282"/>
                    </a:cubicBezTo>
                    <a:cubicBezTo>
                      <a:pt x="3728157" y="694165"/>
                      <a:pt x="3726909" y="710321"/>
                      <a:pt x="3710687" y="723991"/>
                    </a:cubicBezTo>
                    <a:cubicBezTo>
                      <a:pt x="3691969" y="738904"/>
                      <a:pt x="3673253" y="756302"/>
                      <a:pt x="3647047" y="738904"/>
                    </a:cubicBezTo>
                    <a:cubicBezTo>
                      <a:pt x="3635817" y="731447"/>
                      <a:pt x="3623339" y="726476"/>
                      <a:pt x="3609613" y="736418"/>
                    </a:cubicBezTo>
                    <a:cubicBezTo>
                      <a:pt x="3588399" y="751331"/>
                      <a:pt x="3564691" y="760030"/>
                      <a:pt x="3535991" y="752574"/>
                    </a:cubicBezTo>
                    <a:cubicBezTo>
                      <a:pt x="3521017" y="748846"/>
                      <a:pt x="3524759" y="761273"/>
                      <a:pt x="3527255" y="769972"/>
                    </a:cubicBezTo>
                    <a:cubicBezTo>
                      <a:pt x="3530999" y="777429"/>
                      <a:pt x="3532247" y="786128"/>
                      <a:pt x="3523513" y="789856"/>
                    </a:cubicBezTo>
                    <a:cubicBezTo>
                      <a:pt x="3516025" y="794827"/>
                      <a:pt x="3512281" y="787370"/>
                      <a:pt x="3507291" y="782400"/>
                    </a:cubicBezTo>
                    <a:cubicBezTo>
                      <a:pt x="3489821" y="761273"/>
                      <a:pt x="3481085" y="772458"/>
                      <a:pt x="3473599" y="791099"/>
                    </a:cubicBezTo>
                    <a:cubicBezTo>
                      <a:pt x="3471103" y="797312"/>
                      <a:pt x="3468607" y="803526"/>
                      <a:pt x="3467359" y="810982"/>
                    </a:cubicBezTo>
                    <a:cubicBezTo>
                      <a:pt x="3458001" y="843604"/>
                      <a:pt x="3441623" y="854556"/>
                      <a:pt x="3417699" y="844886"/>
                    </a:cubicBezTo>
                    <a:lnTo>
                      <a:pt x="3395581" y="831089"/>
                    </a:lnTo>
                    <a:lnTo>
                      <a:pt x="3394609" y="831970"/>
                    </a:lnTo>
                    <a:cubicBezTo>
                      <a:pt x="3387121" y="828241"/>
                      <a:pt x="3378387" y="824513"/>
                      <a:pt x="3368403" y="825756"/>
                    </a:cubicBezTo>
                    <a:cubicBezTo>
                      <a:pt x="3363413" y="823270"/>
                      <a:pt x="3359669" y="820784"/>
                      <a:pt x="3354677" y="818298"/>
                    </a:cubicBezTo>
                    <a:lnTo>
                      <a:pt x="3352567" y="816009"/>
                    </a:lnTo>
                    <a:lnTo>
                      <a:pt x="3354007" y="820766"/>
                    </a:lnTo>
                    <a:cubicBezTo>
                      <a:pt x="3351513" y="856870"/>
                      <a:pt x="3350267" y="891729"/>
                      <a:pt x="3335303" y="925344"/>
                    </a:cubicBezTo>
                    <a:cubicBezTo>
                      <a:pt x="3329069" y="936549"/>
                      <a:pt x="3325329" y="952733"/>
                      <a:pt x="3312859" y="956468"/>
                    </a:cubicBezTo>
                    <a:cubicBezTo>
                      <a:pt x="3245525" y="976388"/>
                      <a:pt x="3183177" y="1011247"/>
                      <a:pt x="3102127" y="987593"/>
                    </a:cubicBezTo>
                    <a:cubicBezTo>
                      <a:pt x="3032299" y="966428"/>
                      <a:pt x="2963717" y="932814"/>
                      <a:pt x="2888901" y="922854"/>
                    </a:cubicBezTo>
                    <a:cubicBezTo>
                      <a:pt x="2847751" y="916629"/>
                      <a:pt x="2812837" y="936549"/>
                      <a:pt x="2774183" y="929079"/>
                    </a:cubicBezTo>
                    <a:cubicBezTo>
                      <a:pt x="2769195" y="926589"/>
                      <a:pt x="2764207" y="931569"/>
                      <a:pt x="2759219" y="934059"/>
                    </a:cubicBezTo>
                    <a:cubicBezTo>
                      <a:pt x="2733033" y="947753"/>
                      <a:pt x="2709341" y="1011247"/>
                      <a:pt x="2721811" y="1036147"/>
                    </a:cubicBezTo>
                    <a:cubicBezTo>
                      <a:pt x="2735527" y="1062291"/>
                      <a:pt x="2744257" y="1087191"/>
                      <a:pt x="2733033" y="1117070"/>
                    </a:cubicBezTo>
                    <a:cubicBezTo>
                      <a:pt x="2730539" y="1125785"/>
                      <a:pt x="2730539" y="1138235"/>
                      <a:pt x="2739269" y="1144460"/>
                    </a:cubicBezTo>
                    <a:cubicBezTo>
                      <a:pt x="2782911" y="1180564"/>
                      <a:pt x="2782911" y="1197994"/>
                      <a:pt x="2743009" y="1236588"/>
                    </a:cubicBezTo>
                    <a:cubicBezTo>
                      <a:pt x="2705601" y="1271448"/>
                      <a:pt x="2661959" y="1301327"/>
                      <a:pt x="2637019" y="1346146"/>
                    </a:cubicBezTo>
                    <a:cubicBezTo>
                      <a:pt x="2630785" y="1358596"/>
                      <a:pt x="2618315" y="1366066"/>
                      <a:pt x="2605847" y="1371046"/>
                    </a:cubicBezTo>
                    <a:cubicBezTo>
                      <a:pt x="2595871" y="1374781"/>
                      <a:pt x="2585895" y="1377271"/>
                      <a:pt x="2580907" y="1389721"/>
                    </a:cubicBezTo>
                    <a:cubicBezTo>
                      <a:pt x="2588389" y="1397191"/>
                      <a:pt x="2594623" y="1390966"/>
                      <a:pt x="2600859" y="1389721"/>
                    </a:cubicBezTo>
                    <a:cubicBezTo>
                      <a:pt x="2624551" y="1383496"/>
                      <a:pt x="2637019" y="1392211"/>
                      <a:pt x="2630785" y="1415865"/>
                    </a:cubicBezTo>
                    <a:cubicBezTo>
                      <a:pt x="2619563" y="1451970"/>
                      <a:pt x="2639513" y="1479359"/>
                      <a:pt x="2651983" y="1509239"/>
                    </a:cubicBezTo>
                    <a:cubicBezTo>
                      <a:pt x="2658217" y="1522933"/>
                      <a:pt x="2671933" y="1524178"/>
                      <a:pt x="2685651" y="1519198"/>
                    </a:cubicBezTo>
                    <a:cubicBezTo>
                      <a:pt x="2700613" y="1514219"/>
                      <a:pt x="2716823" y="1514219"/>
                      <a:pt x="2731787" y="1516709"/>
                    </a:cubicBezTo>
                    <a:cubicBezTo>
                      <a:pt x="2741763" y="1519198"/>
                      <a:pt x="2751737" y="1519198"/>
                      <a:pt x="2760467" y="1514219"/>
                    </a:cubicBezTo>
                    <a:cubicBezTo>
                      <a:pt x="2780417" y="1503014"/>
                      <a:pt x="2815331" y="1433295"/>
                      <a:pt x="2810343" y="1412130"/>
                    </a:cubicBezTo>
                    <a:cubicBezTo>
                      <a:pt x="2802863" y="1363576"/>
                      <a:pt x="2826553" y="1318757"/>
                      <a:pt x="2870197" y="1297592"/>
                    </a:cubicBezTo>
                    <a:cubicBezTo>
                      <a:pt x="2886407" y="1291367"/>
                      <a:pt x="2887653" y="1277673"/>
                      <a:pt x="2890147" y="1263978"/>
                    </a:cubicBezTo>
                    <a:cubicBezTo>
                      <a:pt x="2895135" y="1242813"/>
                      <a:pt x="2895135" y="1216669"/>
                      <a:pt x="2925061" y="1210444"/>
                    </a:cubicBezTo>
                    <a:cubicBezTo>
                      <a:pt x="2959975" y="1215424"/>
                      <a:pt x="2994891" y="1226629"/>
                      <a:pt x="3027311" y="1240323"/>
                    </a:cubicBezTo>
                    <a:cubicBezTo>
                      <a:pt x="3062225" y="1255263"/>
                      <a:pt x="3093399" y="1278918"/>
                      <a:pt x="3130807" y="1286388"/>
                    </a:cubicBezTo>
                    <a:cubicBezTo>
                      <a:pt x="3137041" y="1286388"/>
                      <a:pt x="3140781" y="1291367"/>
                      <a:pt x="3138287" y="1298837"/>
                    </a:cubicBezTo>
                    <a:cubicBezTo>
                      <a:pt x="3132053" y="1320002"/>
                      <a:pt x="3144523" y="1333697"/>
                      <a:pt x="3156991" y="1348636"/>
                    </a:cubicBezTo>
                    <a:cubicBezTo>
                      <a:pt x="3163227" y="1356106"/>
                      <a:pt x="3165721" y="1364821"/>
                      <a:pt x="3159485" y="1372291"/>
                    </a:cubicBezTo>
                    <a:cubicBezTo>
                      <a:pt x="3153251" y="1379761"/>
                      <a:pt x="3144523" y="1384741"/>
                      <a:pt x="3133301" y="1377271"/>
                    </a:cubicBezTo>
                    <a:cubicBezTo>
                      <a:pt x="3107115" y="1358596"/>
                      <a:pt x="3099633" y="1387231"/>
                      <a:pt x="3085917" y="1397191"/>
                    </a:cubicBezTo>
                    <a:cubicBezTo>
                      <a:pt x="3072201" y="1408395"/>
                      <a:pt x="3075941" y="1420845"/>
                      <a:pt x="3088411" y="1430805"/>
                    </a:cubicBezTo>
                    <a:cubicBezTo>
                      <a:pt x="3095891" y="1438275"/>
                      <a:pt x="3098385" y="1448235"/>
                      <a:pt x="3089657" y="1453215"/>
                    </a:cubicBezTo>
                    <a:cubicBezTo>
                      <a:pt x="3059731" y="1469399"/>
                      <a:pt x="3079681" y="1499279"/>
                      <a:pt x="3072201" y="1520443"/>
                    </a:cubicBezTo>
                    <a:cubicBezTo>
                      <a:pt x="3072201" y="1524178"/>
                      <a:pt x="3077187" y="1532893"/>
                      <a:pt x="3079681" y="1534138"/>
                    </a:cubicBezTo>
                    <a:cubicBezTo>
                      <a:pt x="3114595" y="1537873"/>
                      <a:pt x="3147017" y="1567753"/>
                      <a:pt x="3183177" y="1547833"/>
                    </a:cubicBezTo>
                    <a:cubicBezTo>
                      <a:pt x="3205623" y="1536628"/>
                      <a:pt x="3220585" y="1547833"/>
                      <a:pt x="3226821" y="1561528"/>
                    </a:cubicBezTo>
                    <a:cubicBezTo>
                      <a:pt x="3238043" y="1587672"/>
                      <a:pt x="3261735" y="1597632"/>
                      <a:pt x="3280439" y="1613817"/>
                    </a:cubicBezTo>
                    <a:cubicBezTo>
                      <a:pt x="3301637" y="1632491"/>
                      <a:pt x="3319093" y="1618797"/>
                      <a:pt x="3330315" y="1596387"/>
                    </a:cubicBezTo>
                    <a:cubicBezTo>
                      <a:pt x="3344033" y="1605102"/>
                      <a:pt x="3334057" y="1615062"/>
                      <a:pt x="3334057" y="1622532"/>
                    </a:cubicBezTo>
                    <a:cubicBezTo>
                      <a:pt x="3335303" y="1638716"/>
                      <a:pt x="3341539" y="1649921"/>
                      <a:pt x="3358995" y="1652411"/>
                    </a:cubicBezTo>
                    <a:cubicBezTo>
                      <a:pt x="3375205" y="1654901"/>
                      <a:pt x="3388921" y="1654901"/>
                      <a:pt x="3383935" y="1679801"/>
                    </a:cubicBezTo>
                    <a:cubicBezTo>
                      <a:pt x="3382687" y="1687271"/>
                      <a:pt x="3392663" y="1686026"/>
                      <a:pt x="3398897" y="1683536"/>
                    </a:cubicBezTo>
                    <a:cubicBezTo>
                      <a:pt x="3418849" y="1673576"/>
                      <a:pt x="3422589" y="1647431"/>
                      <a:pt x="3403885" y="1633736"/>
                    </a:cubicBezTo>
                    <a:cubicBezTo>
                      <a:pt x="3391415" y="1626267"/>
                      <a:pt x="3391415" y="1616307"/>
                      <a:pt x="3397651" y="1608837"/>
                    </a:cubicBezTo>
                    <a:cubicBezTo>
                      <a:pt x="3407625" y="1597632"/>
                      <a:pt x="3408873" y="1577712"/>
                      <a:pt x="3428823" y="1580202"/>
                    </a:cubicBezTo>
                    <a:cubicBezTo>
                      <a:pt x="3441293" y="1580202"/>
                      <a:pt x="3451269" y="1585182"/>
                      <a:pt x="3453763" y="1601367"/>
                    </a:cubicBezTo>
                    <a:cubicBezTo>
                      <a:pt x="3462491" y="1638716"/>
                      <a:pt x="3499899" y="1647431"/>
                      <a:pt x="3528579" y="1621287"/>
                    </a:cubicBezTo>
                    <a:cubicBezTo>
                      <a:pt x="3534813" y="1616307"/>
                      <a:pt x="3542295" y="1610082"/>
                      <a:pt x="3549777" y="1606347"/>
                    </a:cubicBezTo>
                    <a:cubicBezTo>
                      <a:pt x="3568481" y="1596387"/>
                      <a:pt x="3575963" y="1605102"/>
                      <a:pt x="3572221" y="1622532"/>
                    </a:cubicBezTo>
                    <a:cubicBezTo>
                      <a:pt x="3564739" y="1647431"/>
                      <a:pt x="3562247" y="1674821"/>
                      <a:pt x="3583443" y="1688516"/>
                    </a:cubicBezTo>
                    <a:cubicBezTo>
                      <a:pt x="3604641" y="1703455"/>
                      <a:pt x="3629581" y="1686026"/>
                      <a:pt x="3649531" y="1673576"/>
                    </a:cubicBezTo>
                    <a:cubicBezTo>
                      <a:pt x="3668235" y="1661126"/>
                      <a:pt x="3685693" y="1674821"/>
                      <a:pt x="3703149" y="1677311"/>
                    </a:cubicBezTo>
                    <a:cubicBezTo>
                      <a:pt x="3715619" y="1677311"/>
                      <a:pt x="3729335" y="1684781"/>
                      <a:pt x="3740557" y="1672331"/>
                    </a:cubicBezTo>
                    <a:cubicBezTo>
                      <a:pt x="3750533" y="1659881"/>
                      <a:pt x="3740557" y="1647431"/>
                      <a:pt x="3738063" y="1634981"/>
                    </a:cubicBezTo>
                    <a:cubicBezTo>
                      <a:pt x="3735571" y="1631247"/>
                      <a:pt x="3731829" y="1626267"/>
                      <a:pt x="3729335" y="1621287"/>
                    </a:cubicBezTo>
                    <a:cubicBezTo>
                      <a:pt x="3724347" y="1612572"/>
                      <a:pt x="3724347" y="1603857"/>
                      <a:pt x="3733077" y="1597632"/>
                    </a:cubicBezTo>
                    <a:cubicBezTo>
                      <a:pt x="3741805" y="1591407"/>
                      <a:pt x="3749287" y="1596387"/>
                      <a:pt x="3756767" y="1602612"/>
                    </a:cubicBezTo>
                    <a:cubicBezTo>
                      <a:pt x="3790435" y="1632491"/>
                      <a:pt x="3790435" y="1631247"/>
                      <a:pt x="3815373" y="1595142"/>
                    </a:cubicBezTo>
                    <a:cubicBezTo>
                      <a:pt x="3820361" y="1588917"/>
                      <a:pt x="3827843" y="1564018"/>
                      <a:pt x="3840313" y="1591407"/>
                    </a:cubicBezTo>
                    <a:cubicBezTo>
                      <a:pt x="3844053" y="1601367"/>
                      <a:pt x="3854029" y="1601367"/>
                      <a:pt x="3862757" y="1597632"/>
                    </a:cubicBezTo>
                    <a:cubicBezTo>
                      <a:pt x="3876473" y="1591407"/>
                      <a:pt x="3890191" y="1585182"/>
                      <a:pt x="3890191" y="1567753"/>
                    </a:cubicBezTo>
                    <a:cubicBezTo>
                      <a:pt x="3890191" y="1552813"/>
                      <a:pt x="3892685" y="1539118"/>
                      <a:pt x="3905153" y="1530403"/>
                    </a:cubicBezTo>
                    <a:cubicBezTo>
                      <a:pt x="3921363" y="1517953"/>
                      <a:pt x="3925105" y="1504259"/>
                      <a:pt x="3915129" y="1488074"/>
                    </a:cubicBezTo>
                    <a:cubicBezTo>
                      <a:pt x="3906401" y="1471889"/>
                      <a:pt x="3912635" y="1460684"/>
                      <a:pt x="3927599" y="1458195"/>
                    </a:cubicBezTo>
                    <a:cubicBezTo>
                      <a:pt x="3946303" y="1454460"/>
                      <a:pt x="3953783" y="1438275"/>
                      <a:pt x="3969995" y="1429560"/>
                    </a:cubicBezTo>
                    <a:cubicBezTo>
                      <a:pt x="3972487" y="1440765"/>
                      <a:pt x="3969995" y="1451970"/>
                      <a:pt x="3974981" y="1461929"/>
                    </a:cubicBezTo>
                    <a:cubicBezTo>
                      <a:pt x="3988699" y="1483094"/>
                      <a:pt x="3992439" y="1503014"/>
                      <a:pt x="3967501" y="1520443"/>
                    </a:cubicBezTo>
                    <a:cubicBezTo>
                      <a:pt x="3953783" y="1530403"/>
                      <a:pt x="3951291" y="1546588"/>
                      <a:pt x="3961265" y="1559038"/>
                    </a:cubicBezTo>
                    <a:cubicBezTo>
                      <a:pt x="3971241" y="1572733"/>
                      <a:pt x="3984957" y="1568998"/>
                      <a:pt x="3998673" y="1560283"/>
                    </a:cubicBezTo>
                    <a:cubicBezTo>
                      <a:pt x="4011143" y="1550323"/>
                      <a:pt x="4027353" y="1546588"/>
                      <a:pt x="4043563" y="1544098"/>
                    </a:cubicBezTo>
                    <a:cubicBezTo>
                      <a:pt x="4048551" y="1547833"/>
                      <a:pt x="4046057" y="1552813"/>
                      <a:pt x="4044811" y="1556548"/>
                    </a:cubicBezTo>
                    <a:cubicBezTo>
                      <a:pt x="4026107" y="1593897"/>
                      <a:pt x="4026107" y="1596387"/>
                      <a:pt x="4063515" y="1615062"/>
                    </a:cubicBezTo>
                    <a:cubicBezTo>
                      <a:pt x="4074737" y="1621287"/>
                      <a:pt x="4097181" y="1621287"/>
                      <a:pt x="4087207" y="1642451"/>
                    </a:cubicBezTo>
                    <a:cubicBezTo>
                      <a:pt x="4077231" y="1663616"/>
                      <a:pt x="4063515" y="1683536"/>
                      <a:pt x="4034835" y="1678556"/>
                    </a:cubicBezTo>
                    <a:cubicBezTo>
                      <a:pt x="4022365" y="1677311"/>
                      <a:pt x="4011143" y="1658636"/>
                      <a:pt x="3999921" y="1674821"/>
                    </a:cubicBezTo>
                    <a:cubicBezTo>
                      <a:pt x="3991191" y="1689761"/>
                      <a:pt x="4003661" y="1703455"/>
                      <a:pt x="4004909" y="1715905"/>
                    </a:cubicBezTo>
                    <a:cubicBezTo>
                      <a:pt x="4007403" y="1745785"/>
                      <a:pt x="4024859" y="1774419"/>
                      <a:pt x="4007403" y="1806788"/>
                    </a:cubicBezTo>
                    <a:cubicBezTo>
                      <a:pt x="3986205" y="1846628"/>
                      <a:pt x="4011143" y="1877752"/>
                      <a:pt x="4056033" y="1877752"/>
                    </a:cubicBezTo>
                    <a:cubicBezTo>
                      <a:pt x="4067255" y="1877752"/>
                      <a:pt x="4077231" y="1877752"/>
                      <a:pt x="4089699" y="1877752"/>
                    </a:cubicBezTo>
                    <a:cubicBezTo>
                      <a:pt x="4092817" y="1883355"/>
                      <a:pt x="4092505" y="1887712"/>
                      <a:pt x="4090479" y="1891292"/>
                    </a:cubicBezTo>
                    <a:cubicBezTo>
                      <a:pt x="4088453" y="1894871"/>
                      <a:pt x="4084711" y="1897672"/>
                      <a:pt x="4080971" y="1900162"/>
                    </a:cubicBezTo>
                    <a:cubicBezTo>
                      <a:pt x="4038575" y="1930041"/>
                      <a:pt x="3993685" y="1949961"/>
                      <a:pt x="3940067" y="1931286"/>
                    </a:cubicBezTo>
                    <a:cubicBezTo>
                      <a:pt x="3916375" y="1922571"/>
                      <a:pt x="3891437" y="1926306"/>
                      <a:pt x="3867745" y="1918837"/>
                    </a:cubicBezTo>
                    <a:cubicBezTo>
                      <a:pt x="3855275" y="1915102"/>
                      <a:pt x="3845301" y="1925061"/>
                      <a:pt x="3837819" y="1933776"/>
                    </a:cubicBezTo>
                    <a:cubicBezTo>
                      <a:pt x="3821609" y="1953696"/>
                      <a:pt x="3802905" y="1956186"/>
                      <a:pt x="3781707" y="1942491"/>
                    </a:cubicBezTo>
                    <a:cubicBezTo>
                      <a:pt x="3769237" y="1935021"/>
                      <a:pt x="3755521" y="1933776"/>
                      <a:pt x="3740557" y="1931286"/>
                    </a:cubicBezTo>
                    <a:cubicBezTo>
                      <a:pt x="3673223" y="1923816"/>
                      <a:pt x="3625839" y="1885222"/>
                      <a:pt x="3592173" y="1827953"/>
                    </a:cubicBezTo>
                    <a:cubicBezTo>
                      <a:pt x="3564739" y="1778154"/>
                      <a:pt x="3521097" y="1752009"/>
                      <a:pt x="3464985" y="1749519"/>
                    </a:cubicBezTo>
                    <a:cubicBezTo>
                      <a:pt x="3448775" y="1748275"/>
                      <a:pt x="3436305" y="1752009"/>
                      <a:pt x="3428823" y="1768194"/>
                    </a:cubicBezTo>
                    <a:cubicBezTo>
                      <a:pt x="3421343" y="1785624"/>
                      <a:pt x="3411367" y="1801809"/>
                      <a:pt x="3387675" y="1795584"/>
                    </a:cubicBezTo>
                    <a:cubicBezTo>
                      <a:pt x="3361489" y="1789359"/>
                      <a:pt x="3331563" y="1755744"/>
                      <a:pt x="3336551" y="1734580"/>
                    </a:cubicBezTo>
                    <a:cubicBezTo>
                      <a:pt x="3347773" y="1689761"/>
                      <a:pt x="3324081" y="1671086"/>
                      <a:pt x="3290413" y="1648676"/>
                    </a:cubicBezTo>
                    <a:cubicBezTo>
                      <a:pt x="3228067" y="1607592"/>
                      <a:pt x="3155745" y="1595142"/>
                      <a:pt x="3088411" y="1571488"/>
                    </a:cubicBezTo>
                    <a:cubicBezTo>
                      <a:pt x="3058483" y="1561528"/>
                      <a:pt x="3031051" y="1550323"/>
                      <a:pt x="3009853" y="1526668"/>
                    </a:cubicBezTo>
                    <a:cubicBezTo>
                      <a:pt x="2994891" y="1507994"/>
                      <a:pt x="2973693" y="1496789"/>
                      <a:pt x="2948753" y="1500524"/>
                    </a:cubicBezTo>
                    <a:cubicBezTo>
                      <a:pt x="2928803" y="1503014"/>
                      <a:pt x="2910099" y="1494299"/>
                      <a:pt x="2891395" y="1488074"/>
                    </a:cubicBezTo>
                    <a:cubicBezTo>
                      <a:pt x="2857727" y="1471889"/>
                      <a:pt x="2837777" y="1474379"/>
                      <a:pt x="2821567" y="1505504"/>
                    </a:cubicBezTo>
                    <a:cubicBezTo>
                      <a:pt x="2801615" y="1546588"/>
                      <a:pt x="2756725" y="1564018"/>
                      <a:pt x="2734281" y="1602612"/>
                    </a:cubicBezTo>
                    <a:cubicBezTo>
                      <a:pt x="2724305" y="1621287"/>
                      <a:pt x="2703107" y="1617552"/>
                      <a:pt x="2689391" y="1602612"/>
                    </a:cubicBezTo>
                    <a:cubicBezTo>
                      <a:pt x="2653229" y="1562773"/>
                      <a:pt x="2607093" y="1547833"/>
                      <a:pt x="2555969" y="1544098"/>
                    </a:cubicBezTo>
                    <a:cubicBezTo>
                      <a:pt x="2526043" y="1542853"/>
                      <a:pt x="2513573" y="1519198"/>
                      <a:pt x="2491129" y="1509239"/>
                    </a:cubicBezTo>
                    <a:cubicBezTo>
                      <a:pt x="2464943" y="1499279"/>
                      <a:pt x="2461201" y="1478114"/>
                      <a:pt x="2458707" y="1450725"/>
                    </a:cubicBezTo>
                    <a:cubicBezTo>
                      <a:pt x="2456213" y="1424580"/>
                      <a:pt x="2428781" y="1409640"/>
                      <a:pt x="2408831" y="1393456"/>
                    </a:cubicBezTo>
                    <a:cubicBezTo>
                      <a:pt x="2378903" y="1367311"/>
                      <a:pt x="2365187" y="1338677"/>
                      <a:pt x="2371423" y="1301327"/>
                    </a:cubicBezTo>
                    <a:cubicBezTo>
                      <a:pt x="2373917" y="1286388"/>
                      <a:pt x="2370175" y="1273938"/>
                      <a:pt x="2358953" y="1262733"/>
                    </a:cubicBezTo>
                    <a:cubicBezTo>
                      <a:pt x="2356459" y="1260243"/>
                      <a:pt x="2353965" y="1256508"/>
                      <a:pt x="2351471" y="1252773"/>
                    </a:cubicBezTo>
                    <a:cubicBezTo>
                      <a:pt x="2339001" y="1236588"/>
                      <a:pt x="2326533" y="1219159"/>
                      <a:pt x="2304087" y="1222894"/>
                    </a:cubicBezTo>
                    <a:cubicBezTo>
                      <a:pt x="2281643" y="1225384"/>
                      <a:pt x="2281643" y="1247793"/>
                      <a:pt x="2275409" y="1262733"/>
                    </a:cubicBezTo>
                    <a:cubicBezTo>
                      <a:pt x="2271667" y="1272693"/>
                      <a:pt x="2269173" y="1282653"/>
                      <a:pt x="2262939" y="1288877"/>
                    </a:cubicBezTo>
                    <a:cubicBezTo>
                      <a:pt x="2221789" y="1327472"/>
                      <a:pt x="2196851" y="1381006"/>
                      <a:pt x="2146973" y="1409640"/>
                    </a:cubicBezTo>
                    <a:cubicBezTo>
                      <a:pt x="2112059" y="1445745"/>
                      <a:pt x="2075899" y="1476869"/>
                      <a:pt x="2023527" y="1488074"/>
                    </a:cubicBezTo>
                    <a:cubicBezTo>
                      <a:pt x="1999835" y="1494299"/>
                      <a:pt x="1992353" y="1520443"/>
                      <a:pt x="1979885" y="1539118"/>
                    </a:cubicBezTo>
                    <a:cubicBezTo>
                      <a:pt x="1966169" y="1561528"/>
                      <a:pt x="1952451" y="1585182"/>
                      <a:pt x="1947465" y="1611327"/>
                    </a:cubicBezTo>
                    <a:cubicBezTo>
                      <a:pt x="1943723" y="1630002"/>
                      <a:pt x="1933747" y="1643696"/>
                      <a:pt x="1913797" y="1647431"/>
                    </a:cubicBezTo>
                    <a:cubicBezTo>
                      <a:pt x="1890105" y="1652411"/>
                      <a:pt x="1883871" y="1667351"/>
                      <a:pt x="1883871" y="1688516"/>
                    </a:cubicBezTo>
                    <a:cubicBezTo>
                      <a:pt x="1883871" y="1710925"/>
                      <a:pt x="1892599" y="1730845"/>
                      <a:pt x="1917537" y="1734580"/>
                    </a:cubicBezTo>
                    <a:cubicBezTo>
                      <a:pt x="1948711" y="1738315"/>
                      <a:pt x="1966169" y="1760724"/>
                      <a:pt x="1983625" y="1784379"/>
                    </a:cubicBezTo>
                    <a:cubicBezTo>
                      <a:pt x="1993601" y="1799319"/>
                      <a:pt x="1994847" y="1816748"/>
                      <a:pt x="1979885" y="1829198"/>
                    </a:cubicBezTo>
                    <a:cubicBezTo>
                      <a:pt x="1958687" y="1847873"/>
                      <a:pt x="1933747" y="1862813"/>
                      <a:pt x="1902575" y="1857833"/>
                    </a:cubicBezTo>
                    <a:cubicBezTo>
                      <a:pt x="1882623" y="1854098"/>
                      <a:pt x="1863919" y="1852853"/>
                      <a:pt x="1845215" y="1865302"/>
                    </a:cubicBezTo>
                    <a:cubicBezTo>
                      <a:pt x="1838981" y="1869037"/>
                      <a:pt x="1831499" y="1867792"/>
                      <a:pt x="1822771" y="1867792"/>
                    </a:cubicBezTo>
                    <a:cubicBezTo>
                      <a:pt x="1796585" y="1866547"/>
                      <a:pt x="1784115" y="1883977"/>
                      <a:pt x="1790351" y="1908877"/>
                    </a:cubicBezTo>
                    <a:cubicBezTo>
                      <a:pt x="1800325" y="1947471"/>
                      <a:pt x="1796585" y="1957431"/>
                      <a:pt x="1757929" y="1983575"/>
                    </a:cubicBezTo>
                    <a:cubicBezTo>
                      <a:pt x="1721769" y="2010965"/>
                      <a:pt x="1694337" y="2014700"/>
                      <a:pt x="1668151" y="1992290"/>
                    </a:cubicBezTo>
                    <a:cubicBezTo>
                      <a:pt x="1636977" y="1966146"/>
                      <a:pt x="1595829" y="1961166"/>
                      <a:pt x="1562161" y="1940001"/>
                    </a:cubicBezTo>
                    <a:cubicBezTo>
                      <a:pt x="1552185" y="1933776"/>
                      <a:pt x="1543457" y="1940001"/>
                      <a:pt x="1535975" y="1947471"/>
                    </a:cubicBezTo>
                    <a:cubicBezTo>
                      <a:pt x="1532235" y="1952451"/>
                      <a:pt x="1529741" y="1957431"/>
                      <a:pt x="1534729" y="1962411"/>
                    </a:cubicBezTo>
                    <a:cubicBezTo>
                      <a:pt x="1540963" y="1969881"/>
                      <a:pt x="1549691" y="1972371"/>
                      <a:pt x="1558421" y="1968636"/>
                    </a:cubicBezTo>
                    <a:cubicBezTo>
                      <a:pt x="1584605" y="1959921"/>
                      <a:pt x="1604557" y="1969881"/>
                      <a:pt x="1623261" y="1988555"/>
                    </a:cubicBezTo>
                    <a:cubicBezTo>
                      <a:pt x="1634483" y="2001005"/>
                      <a:pt x="1650693" y="2001005"/>
                      <a:pt x="1665657" y="2002250"/>
                    </a:cubicBezTo>
                    <a:cubicBezTo>
                      <a:pt x="1705559" y="2005985"/>
                      <a:pt x="1716781" y="2028395"/>
                      <a:pt x="1699323" y="2063254"/>
                    </a:cubicBezTo>
                    <a:cubicBezTo>
                      <a:pt x="1685607" y="2089399"/>
                      <a:pt x="1674385" y="2113053"/>
                      <a:pt x="1635731" y="2106828"/>
                    </a:cubicBezTo>
                    <a:cubicBezTo>
                      <a:pt x="1613285" y="2104338"/>
                      <a:pt x="1595829" y="2124258"/>
                      <a:pt x="1585853" y="2145423"/>
                    </a:cubicBezTo>
                    <a:cubicBezTo>
                      <a:pt x="1575877" y="2165342"/>
                      <a:pt x="1594581" y="2176547"/>
                      <a:pt x="1605803" y="2188997"/>
                    </a:cubicBezTo>
                    <a:cubicBezTo>
                      <a:pt x="1619519" y="2206427"/>
                      <a:pt x="1629495" y="2225101"/>
                      <a:pt x="1645705" y="2241286"/>
                    </a:cubicBezTo>
                    <a:cubicBezTo>
                      <a:pt x="1664409" y="2258716"/>
                      <a:pt x="1679373" y="2263696"/>
                      <a:pt x="1700571" y="2246266"/>
                    </a:cubicBezTo>
                    <a:cubicBezTo>
                      <a:pt x="1713041" y="2235061"/>
                      <a:pt x="1729251" y="2231326"/>
                      <a:pt x="1747955" y="2233816"/>
                    </a:cubicBezTo>
                    <a:cubicBezTo>
                      <a:pt x="1766659" y="2238796"/>
                      <a:pt x="1771647" y="2248756"/>
                      <a:pt x="1764165" y="2267430"/>
                    </a:cubicBezTo>
                    <a:cubicBezTo>
                      <a:pt x="1744213" y="2318475"/>
                      <a:pt x="1696829" y="2333414"/>
                      <a:pt x="1648199" y="2304780"/>
                    </a:cubicBezTo>
                    <a:cubicBezTo>
                      <a:pt x="1644459" y="2303535"/>
                      <a:pt x="1640717" y="2298555"/>
                      <a:pt x="1634483" y="2299800"/>
                    </a:cubicBezTo>
                    <a:cubicBezTo>
                      <a:pt x="1633237" y="2301045"/>
                      <a:pt x="1633237" y="2302290"/>
                      <a:pt x="1633237" y="2303535"/>
                    </a:cubicBezTo>
                    <a:cubicBezTo>
                      <a:pt x="1634483" y="2320965"/>
                      <a:pt x="1663163" y="2332169"/>
                      <a:pt x="1650693" y="2352089"/>
                    </a:cubicBezTo>
                    <a:cubicBezTo>
                      <a:pt x="1636977" y="2373254"/>
                      <a:pt x="1618273" y="2389438"/>
                      <a:pt x="1595829" y="2398153"/>
                    </a:cubicBezTo>
                    <a:cubicBezTo>
                      <a:pt x="1584605" y="2404378"/>
                      <a:pt x="1573383" y="2409358"/>
                      <a:pt x="1572137" y="2423053"/>
                    </a:cubicBezTo>
                    <a:cubicBezTo>
                      <a:pt x="1569643" y="2435503"/>
                      <a:pt x="1560913" y="2437993"/>
                      <a:pt x="1550939" y="2441727"/>
                    </a:cubicBezTo>
                    <a:cubicBezTo>
                      <a:pt x="1544703" y="2444217"/>
                      <a:pt x="1538469" y="2447952"/>
                      <a:pt x="1539715" y="2455422"/>
                    </a:cubicBezTo>
                    <a:cubicBezTo>
                      <a:pt x="1542209" y="2464137"/>
                      <a:pt x="1549691" y="2469117"/>
                      <a:pt x="1557173" y="2467872"/>
                    </a:cubicBezTo>
                    <a:cubicBezTo>
                      <a:pt x="1585853" y="2462892"/>
                      <a:pt x="1604557" y="2474097"/>
                      <a:pt x="1622013" y="2495262"/>
                    </a:cubicBezTo>
                    <a:cubicBezTo>
                      <a:pt x="1631989" y="2508956"/>
                      <a:pt x="1651941" y="2498996"/>
                      <a:pt x="1666903" y="2498996"/>
                    </a:cubicBezTo>
                    <a:cubicBezTo>
                      <a:pt x="1680619" y="2498996"/>
                      <a:pt x="1698077" y="2492772"/>
                      <a:pt x="1704311" y="2511446"/>
                    </a:cubicBezTo>
                    <a:cubicBezTo>
                      <a:pt x="1709299" y="2528876"/>
                      <a:pt x="1693089" y="2536346"/>
                      <a:pt x="1681867" y="2542571"/>
                    </a:cubicBezTo>
                    <a:cubicBezTo>
                      <a:pt x="1665657" y="2551286"/>
                      <a:pt x="1663163" y="2563735"/>
                      <a:pt x="1659421" y="2579920"/>
                    </a:cubicBezTo>
                    <a:cubicBezTo>
                      <a:pt x="1653187" y="2614779"/>
                      <a:pt x="1650693" y="2652129"/>
                      <a:pt x="1640717" y="2685743"/>
                    </a:cubicBezTo>
                    <a:cubicBezTo>
                      <a:pt x="1636977" y="2696948"/>
                      <a:pt x="1639471" y="2704418"/>
                      <a:pt x="1646953" y="2711888"/>
                    </a:cubicBezTo>
                    <a:cubicBezTo>
                      <a:pt x="1656927" y="2720603"/>
                      <a:pt x="1669397" y="2728072"/>
                      <a:pt x="1668151" y="2744257"/>
                    </a:cubicBezTo>
                    <a:cubicBezTo>
                      <a:pt x="1609545" y="2734297"/>
                      <a:pt x="1567149" y="2689478"/>
                      <a:pt x="1562161" y="2635944"/>
                    </a:cubicBezTo>
                    <a:cubicBezTo>
                      <a:pt x="1560913" y="2628474"/>
                      <a:pt x="1560913" y="2619759"/>
                      <a:pt x="1554679" y="2614779"/>
                    </a:cubicBezTo>
                    <a:cubicBezTo>
                      <a:pt x="1534729" y="2596105"/>
                      <a:pt x="1527247" y="2572450"/>
                      <a:pt x="1528493" y="2546306"/>
                    </a:cubicBezTo>
                    <a:cubicBezTo>
                      <a:pt x="1530987" y="2518916"/>
                      <a:pt x="1522259" y="2492772"/>
                      <a:pt x="1514777" y="2465382"/>
                    </a:cubicBezTo>
                    <a:cubicBezTo>
                      <a:pt x="1502307" y="2425543"/>
                      <a:pt x="1511037" y="2404378"/>
                      <a:pt x="1547197" y="2384458"/>
                    </a:cubicBezTo>
                    <a:cubicBezTo>
                      <a:pt x="1582111" y="2364539"/>
                      <a:pt x="1590841" y="2328434"/>
                      <a:pt x="1569643" y="2292330"/>
                    </a:cubicBezTo>
                    <a:cubicBezTo>
                      <a:pt x="1550939" y="2261206"/>
                      <a:pt x="1532235" y="2230081"/>
                      <a:pt x="1552185" y="2192732"/>
                    </a:cubicBezTo>
                    <a:cubicBezTo>
                      <a:pt x="1555927" y="2186507"/>
                      <a:pt x="1555927" y="2177792"/>
                      <a:pt x="1548445" y="2175302"/>
                    </a:cubicBezTo>
                    <a:cubicBezTo>
                      <a:pt x="1538469" y="2169077"/>
                      <a:pt x="1535975" y="2180282"/>
                      <a:pt x="1533481" y="2186507"/>
                    </a:cubicBezTo>
                    <a:cubicBezTo>
                      <a:pt x="1521011" y="2223856"/>
                      <a:pt x="1509789" y="2261206"/>
                      <a:pt x="1497321" y="2298555"/>
                    </a:cubicBezTo>
                    <a:cubicBezTo>
                      <a:pt x="1493579" y="2312250"/>
                      <a:pt x="1504801" y="2317230"/>
                      <a:pt x="1512283" y="2324699"/>
                    </a:cubicBezTo>
                    <a:cubicBezTo>
                      <a:pt x="1521011" y="2332169"/>
                      <a:pt x="1524753" y="2342129"/>
                      <a:pt x="1513531" y="2353334"/>
                    </a:cubicBezTo>
                    <a:cubicBezTo>
                      <a:pt x="1502307" y="2362049"/>
                      <a:pt x="1496073" y="2357069"/>
                      <a:pt x="1487345" y="2349599"/>
                    </a:cubicBezTo>
                    <a:cubicBezTo>
                      <a:pt x="1474875" y="2337149"/>
                      <a:pt x="1461159" y="2324699"/>
                      <a:pt x="1462405" y="2303535"/>
                    </a:cubicBezTo>
                    <a:cubicBezTo>
                      <a:pt x="1462405" y="2283615"/>
                      <a:pt x="1453677" y="2264941"/>
                      <a:pt x="1429985" y="2258716"/>
                    </a:cubicBezTo>
                    <a:cubicBezTo>
                      <a:pt x="1417517" y="2253736"/>
                      <a:pt x="1411281" y="2245021"/>
                      <a:pt x="1422503" y="2232571"/>
                    </a:cubicBezTo>
                    <a:cubicBezTo>
                      <a:pt x="1443701" y="2208917"/>
                      <a:pt x="1459913" y="2177792"/>
                      <a:pt x="1499815" y="2181527"/>
                    </a:cubicBezTo>
                    <a:cubicBezTo>
                      <a:pt x="1512283" y="2182772"/>
                      <a:pt x="1525999" y="2176547"/>
                      <a:pt x="1517271" y="2162852"/>
                    </a:cubicBezTo>
                    <a:cubicBezTo>
                      <a:pt x="1506049" y="2141688"/>
                      <a:pt x="1516025" y="2130483"/>
                      <a:pt x="1529741" y="2118033"/>
                    </a:cubicBezTo>
                    <a:cubicBezTo>
                      <a:pt x="1538469" y="2110563"/>
                      <a:pt x="1547197" y="2101848"/>
                      <a:pt x="1537223" y="2090644"/>
                    </a:cubicBezTo>
                    <a:cubicBezTo>
                      <a:pt x="1528493" y="2081929"/>
                      <a:pt x="1519765" y="2075704"/>
                      <a:pt x="1506049" y="2081929"/>
                    </a:cubicBezTo>
                    <a:cubicBezTo>
                      <a:pt x="1472381" y="2093134"/>
                      <a:pt x="1441209" y="2074459"/>
                      <a:pt x="1432479" y="2040844"/>
                    </a:cubicBezTo>
                    <a:cubicBezTo>
                      <a:pt x="1429985" y="2030885"/>
                      <a:pt x="1436221" y="2027150"/>
                      <a:pt x="1441209" y="2020925"/>
                    </a:cubicBezTo>
                    <a:cubicBezTo>
                      <a:pt x="1466147" y="1992290"/>
                      <a:pt x="1461159" y="1944981"/>
                      <a:pt x="1429985" y="1926306"/>
                    </a:cubicBezTo>
                    <a:cubicBezTo>
                      <a:pt x="1418763" y="1920082"/>
                      <a:pt x="1413775" y="1915102"/>
                      <a:pt x="1417517" y="1902652"/>
                    </a:cubicBezTo>
                    <a:cubicBezTo>
                      <a:pt x="1422503" y="1892692"/>
                      <a:pt x="1431233" y="1891447"/>
                      <a:pt x="1442455" y="1895182"/>
                    </a:cubicBezTo>
                    <a:cubicBezTo>
                      <a:pt x="1461159" y="1900162"/>
                      <a:pt x="1481109" y="1898917"/>
                      <a:pt x="1497321" y="1911367"/>
                    </a:cubicBezTo>
                    <a:cubicBezTo>
                      <a:pt x="1512283" y="1922571"/>
                      <a:pt x="1527247" y="1918837"/>
                      <a:pt x="1528493" y="1898917"/>
                    </a:cubicBezTo>
                    <a:cubicBezTo>
                      <a:pt x="1528493" y="1881487"/>
                      <a:pt x="1529741" y="1862813"/>
                      <a:pt x="1549691" y="1860323"/>
                    </a:cubicBezTo>
                    <a:cubicBezTo>
                      <a:pt x="1578371" y="1855343"/>
                      <a:pt x="1609545" y="1846628"/>
                      <a:pt x="1630743" y="1874017"/>
                    </a:cubicBezTo>
                    <a:cubicBezTo>
                      <a:pt x="1650693" y="1898917"/>
                      <a:pt x="1658175" y="1888957"/>
                      <a:pt x="1668151" y="1867792"/>
                    </a:cubicBezTo>
                    <a:cubicBezTo>
                      <a:pt x="1670645" y="1861568"/>
                      <a:pt x="1674385" y="1856588"/>
                      <a:pt x="1678125" y="1851608"/>
                    </a:cubicBezTo>
                    <a:cubicBezTo>
                      <a:pt x="1684361" y="1844138"/>
                      <a:pt x="1699323" y="1842893"/>
                      <a:pt x="1690595" y="1829198"/>
                    </a:cubicBezTo>
                    <a:cubicBezTo>
                      <a:pt x="1683113" y="1817993"/>
                      <a:pt x="1670645" y="1817993"/>
                      <a:pt x="1656927" y="1822973"/>
                    </a:cubicBezTo>
                    <a:cubicBezTo>
                      <a:pt x="1630743" y="1834178"/>
                      <a:pt x="1612039" y="1824218"/>
                      <a:pt x="1604557" y="1796829"/>
                    </a:cubicBezTo>
                    <a:cubicBezTo>
                      <a:pt x="1600815" y="1788114"/>
                      <a:pt x="1602063" y="1779399"/>
                      <a:pt x="1612039" y="1775664"/>
                    </a:cubicBezTo>
                    <a:cubicBezTo>
                      <a:pt x="1620767" y="1770684"/>
                      <a:pt x="1625755" y="1775664"/>
                      <a:pt x="1629495" y="1783134"/>
                    </a:cubicBezTo>
                    <a:cubicBezTo>
                      <a:pt x="1643211" y="1806788"/>
                      <a:pt x="1655681" y="1803054"/>
                      <a:pt x="1669397" y="1783134"/>
                    </a:cubicBezTo>
                    <a:cubicBezTo>
                      <a:pt x="1680619" y="1765704"/>
                      <a:pt x="1698077" y="1758234"/>
                      <a:pt x="1719275" y="1758234"/>
                    </a:cubicBezTo>
                    <a:cubicBezTo>
                      <a:pt x="1725509" y="1758234"/>
                      <a:pt x="1731745" y="1756989"/>
                      <a:pt x="1736731" y="1753254"/>
                    </a:cubicBezTo>
                    <a:cubicBezTo>
                      <a:pt x="1745461" y="1749519"/>
                      <a:pt x="1752943" y="1742050"/>
                      <a:pt x="1747955" y="1732090"/>
                    </a:cubicBezTo>
                    <a:cubicBezTo>
                      <a:pt x="1742967" y="1723375"/>
                      <a:pt x="1732991" y="1725865"/>
                      <a:pt x="1725509" y="1732090"/>
                    </a:cubicBezTo>
                    <a:cubicBezTo>
                      <a:pt x="1718027" y="1737070"/>
                      <a:pt x="1711793" y="1752009"/>
                      <a:pt x="1701817" y="1738315"/>
                    </a:cubicBezTo>
                    <a:cubicBezTo>
                      <a:pt x="1693089" y="1729600"/>
                      <a:pt x="1681867" y="1718395"/>
                      <a:pt x="1684361" y="1704700"/>
                    </a:cubicBezTo>
                    <a:cubicBezTo>
                      <a:pt x="1685607" y="1692250"/>
                      <a:pt x="1699323" y="1694740"/>
                      <a:pt x="1706805" y="1692250"/>
                    </a:cubicBezTo>
                    <a:cubicBezTo>
                      <a:pt x="1723015" y="1686026"/>
                      <a:pt x="1737979" y="1686026"/>
                      <a:pt x="1752943" y="1687271"/>
                    </a:cubicBezTo>
                    <a:cubicBezTo>
                      <a:pt x="1766659" y="1687271"/>
                      <a:pt x="1780375" y="1683536"/>
                      <a:pt x="1789103" y="1673576"/>
                    </a:cubicBezTo>
                    <a:cubicBezTo>
                      <a:pt x="1794091" y="1667351"/>
                      <a:pt x="1800325" y="1659881"/>
                      <a:pt x="1796585" y="1652411"/>
                    </a:cubicBezTo>
                    <a:cubicBezTo>
                      <a:pt x="1792843" y="1644941"/>
                      <a:pt x="1784115" y="1647431"/>
                      <a:pt x="1777881" y="1647431"/>
                    </a:cubicBezTo>
                    <a:cubicBezTo>
                      <a:pt x="1770399" y="1646186"/>
                      <a:pt x="1757929" y="1651166"/>
                      <a:pt x="1755435" y="1638716"/>
                    </a:cubicBezTo>
                    <a:cubicBezTo>
                      <a:pt x="1752943" y="1626267"/>
                      <a:pt x="1766659" y="1627512"/>
                      <a:pt x="1772893" y="1625022"/>
                    </a:cubicBezTo>
                    <a:cubicBezTo>
                      <a:pt x="1785363" y="1617552"/>
                      <a:pt x="1790351" y="1611327"/>
                      <a:pt x="1780375" y="1598877"/>
                    </a:cubicBezTo>
                    <a:cubicBezTo>
                      <a:pt x="1779127" y="1596387"/>
                      <a:pt x="1776633" y="1595142"/>
                      <a:pt x="1776633" y="1593897"/>
                    </a:cubicBezTo>
                    <a:cubicBezTo>
                      <a:pt x="1785363" y="1564018"/>
                      <a:pt x="1777881" y="1544098"/>
                      <a:pt x="1744213" y="1540363"/>
                    </a:cubicBezTo>
                    <a:cubicBezTo>
                      <a:pt x="1741719" y="1540363"/>
                      <a:pt x="1736731" y="1534138"/>
                      <a:pt x="1736731" y="1530403"/>
                    </a:cubicBezTo>
                    <a:cubicBezTo>
                      <a:pt x="1734237" y="1520443"/>
                      <a:pt x="1774139" y="1484339"/>
                      <a:pt x="1782869" y="1486829"/>
                    </a:cubicBezTo>
                    <a:cubicBezTo>
                      <a:pt x="1794091" y="1489319"/>
                      <a:pt x="1804067" y="1488074"/>
                      <a:pt x="1812795" y="1479359"/>
                    </a:cubicBezTo>
                    <a:cubicBezTo>
                      <a:pt x="1824017" y="1465664"/>
                      <a:pt x="1812795" y="1459440"/>
                      <a:pt x="1806561" y="1451970"/>
                    </a:cubicBezTo>
                    <a:cubicBezTo>
                      <a:pt x="1797831" y="1442010"/>
                      <a:pt x="1804067" y="1434540"/>
                      <a:pt x="1807807" y="1427070"/>
                    </a:cubicBezTo>
                    <a:cubicBezTo>
                      <a:pt x="1811549" y="1418355"/>
                      <a:pt x="1816535" y="1408395"/>
                      <a:pt x="1810301" y="1399681"/>
                    </a:cubicBezTo>
                    <a:cubicBezTo>
                      <a:pt x="1797831" y="1379761"/>
                      <a:pt x="1800325" y="1364821"/>
                      <a:pt x="1817783" y="1347391"/>
                    </a:cubicBezTo>
                    <a:cubicBezTo>
                      <a:pt x="1833993" y="1332452"/>
                      <a:pt x="1821523" y="1318757"/>
                      <a:pt x="1806561" y="1312532"/>
                    </a:cubicBezTo>
                    <a:cubicBezTo>
                      <a:pt x="1797831" y="1311287"/>
                      <a:pt x="1784115" y="1318757"/>
                      <a:pt x="1782869" y="1303817"/>
                    </a:cubicBezTo>
                    <a:cubicBezTo>
                      <a:pt x="1781621" y="1295102"/>
                      <a:pt x="1790351" y="1291367"/>
                      <a:pt x="1797831" y="1291367"/>
                    </a:cubicBezTo>
                    <a:cubicBezTo>
                      <a:pt x="1811549" y="1290122"/>
                      <a:pt x="1831499" y="1287632"/>
                      <a:pt x="1830253" y="1303817"/>
                    </a:cubicBezTo>
                    <a:cubicBezTo>
                      <a:pt x="1827759" y="1338677"/>
                      <a:pt x="1852697" y="1362331"/>
                      <a:pt x="1861425" y="1393456"/>
                    </a:cubicBezTo>
                    <a:cubicBezTo>
                      <a:pt x="1868907" y="1425825"/>
                      <a:pt x="1903821" y="1443255"/>
                      <a:pt x="1917537" y="1474379"/>
                    </a:cubicBezTo>
                    <a:cubicBezTo>
                      <a:pt x="1921279" y="1479359"/>
                      <a:pt x="1933747" y="1484339"/>
                      <a:pt x="1941229" y="1481849"/>
                    </a:cubicBezTo>
                    <a:cubicBezTo>
                      <a:pt x="1998589" y="1461929"/>
                      <a:pt x="2062183" y="1463174"/>
                      <a:pt x="2108319" y="1417110"/>
                    </a:cubicBezTo>
                    <a:cubicBezTo>
                      <a:pt x="2110813" y="1414620"/>
                      <a:pt x="2118295" y="1413375"/>
                      <a:pt x="2118295" y="1409640"/>
                    </a:cubicBezTo>
                    <a:cubicBezTo>
                      <a:pt x="2123281" y="1373536"/>
                      <a:pt x="2136999" y="1338677"/>
                      <a:pt x="2145727" y="1303817"/>
                    </a:cubicBezTo>
                    <a:cubicBezTo>
                      <a:pt x="2149467" y="1288877"/>
                      <a:pt x="2141985" y="1270203"/>
                      <a:pt x="2154455" y="1254018"/>
                    </a:cubicBezTo>
                    <a:cubicBezTo>
                      <a:pt x="2158197" y="1247793"/>
                      <a:pt x="2163183" y="1240323"/>
                      <a:pt x="2160691" y="1232853"/>
                    </a:cubicBezTo>
                    <a:cubicBezTo>
                      <a:pt x="2155703" y="1189279"/>
                      <a:pt x="2180641" y="1181809"/>
                      <a:pt x="2215555" y="1178074"/>
                    </a:cubicBezTo>
                    <a:cubicBezTo>
                      <a:pt x="2245481" y="1175584"/>
                      <a:pt x="2255457" y="1148195"/>
                      <a:pt x="2235507" y="1123295"/>
                    </a:cubicBezTo>
                    <a:cubicBezTo>
                      <a:pt x="2229271" y="1115825"/>
                      <a:pt x="2221789" y="1112091"/>
                      <a:pt x="2225531" y="1100886"/>
                    </a:cubicBezTo>
                    <a:cubicBezTo>
                      <a:pt x="2231765" y="1085946"/>
                      <a:pt x="2229271" y="1078476"/>
                      <a:pt x="2209321" y="1080966"/>
                    </a:cubicBezTo>
                    <a:cubicBezTo>
                      <a:pt x="2196851" y="1083456"/>
                      <a:pt x="2193111" y="1069761"/>
                      <a:pt x="2188123" y="1061046"/>
                    </a:cubicBezTo>
                    <a:cubicBezTo>
                      <a:pt x="2183135" y="1052332"/>
                      <a:pt x="2180641" y="1042372"/>
                      <a:pt x="2174407" y="1034902"/>
                    </a:cubicBezTo>
                    <a:cubicBezTo>
                      <a:pt x="2169419" y="1024942"/>
                      <a:pt x="2153209" y="1016227"/>
                      <a:pt x="2164431" y="1005022"/>
                    </a:cubicBezTo>
                    <a:cubicBezTo>
                      <a:pt x="2174407" y="995063"/>
                      <a:pt x="2193111" y="995063"/>
                      <a:pt x="2201839" y="1003777"/>
                    </a:cubicBezTo>
                    <a:cubicBezTo>
                      <a:pt x="2218049" y="1017472"/>
                      <a:pt x="2234259" y="1021207"/>
                      <a:pt x="2252963" y="1024942"/>
                    </a:cubicBezTo>
                    <a:cubicBezTo>
                      <a:pt x="2285383" y="1029922"/>
                      <a:pt x="2272915" y="1064781"/>
                      <a:pt x="2290371" y="1080966"/>
                    </a:cubicBezTo>
                    <a:cubicBezTo>
                      <a:pt x="2296607" y="1087191"/>
                      <a:pt x="2277901" y="1092171"/>
                      <a:pt x="2271667" y="1099641"/>
                    </a:cubicBezTo>
                    <a:cubicBezTo>
                      <a:pt x="2266679" y="1105866"/>
                      <a:pt x="2252963" y="1108356"/>
                      <a:pt x="2259197" y="1118315"/>
                    </a:cubicBezTo>
                    <a:cubicBezTo>
                      <a:pt x="2265433" y="1130765"/>
                      <a:pt x="2274161" y="1123295"/>
                      <a:pt x="2281643" y="1118315"/>
                    </a:cubicBezTo>
                    <a:cubicBezTo>
                      <a:pt x="2296607" y="1110846"/>
                      <a:pt x="2310323" y="1103376"/>
                      <a:pt x="2321545" y="1125785"/>
                    </a:cubicBezTo>
                    <a:cubicBezTo>
                      <a:pt x="2325285" y="1132010"/>
                      <a:pt x="2336507" y="1139480"/>
                      <a:pt x="2343989" y="1130765"/>
                    </a:cubicBezTo>
                    <a:cubicBezTo>
                      <a:pt x="2361447" y="1110846"/>
                      <a:pt x="2388879" y="1104621"/>
                      <a:pt x="2408831" y="1089681"/>
                    </a:cubicBezTo>
                    <a:cubicBezTo>
                      <a:pt x="2423793" y="1078476"/>
                      <a:pt x="2421299" y="1073496"/>
                      <a:pt x="2408831" y="1066026"/>
                    </a:cubicBezTo>
                    <a:cubicBezTo>
                      <a:pt x="2407583" y="1064781"/>
                      <a:pt x="2406337" y="1064781"/>
                      <a:pt x="2405089" y="1064781"/>
                    </a:cubicBezTo>
                    <a:cubicBezTo>
                      <a:pt x="2348977" y="1057311"/>
                      <a:pt x="2304087" y="1024942"/>
                      <a:pt x="2256705" y="1000042"/>
                    </a:cubicBezTo>
                    <a:cubicBezTo>
                      <a:pt x="2239247" y="990083"/>
                      <a:pt x="2220543" y="985103"/>
                      <a:pt x="2199345" y="986348"/>
                    </a:cubicBezTo>
                    <a:cubicBezTo>
                      <a:pt x="2191863" y="986348"/>
                      <a:pt x="2179395" y="983858"/>
                      <a:pt x="2178147" y="980123"/>
                    </a:cubicBezTo>
                    <a:cubicBezTo>
                      <a:pt x="2164431" y="944018"/>
                      <a:pt x="2132011" y="952733"/>
                      <a:pt x="2107071" y="942773"/>
                    </a:cubicBezTo>
                    <a:cubicBezTo>
                      <a:pt x="2073405" y="929079"/>
                      <a:pt x="2039737" y="925344"/>
                      <a:pt x="2004823" y="920364"/>
                    </a:cubicBezTo>
                    <a:lnTo>
                      <a:pt x="2003113" y="918481"/>
                    </a:lnTo>
                    <a:lnTo>
                      <a:pt x="2003519" y="919879"/>
                    </a:lnTo>
                    <a:cubicBezTo>
                      <a:pt x="1983131" y="909831"/>
                      <a:pt x="1962743" y="899783"/>
                      <a:pt x="1942355" y="888478"/>
                    </a:cubicBezTo>
                    <a:cubicBezTo>
                      <a:pt x="1916869" y="875918"/>
                      <a:pt x="1928337" y="853310"/>
                      <a:pt x="1929613" y="833213"/>
                    </a:cubicBezTo>
                    <a:lnTo>
                      <a:pt x="1934079" y="842020"/>
                    </a:lnTo>
                    <a:lnTo>
                      <a:pt x="1932501" y="834460"/>
                    </a:lnTo>
                    <a:cubicBezTo>
                      <a:pt x="1932501" y="829480"/>
                      <a:pt x="1931253" y="824501"/>
                      <a:pt x="1926267" y="820766"/>
                    </a:cubicBezTo>
                    <a:cubicBezTo>
                      <a:pt x="1907563" y="803336"/>
                      <a:pt x="1925019" y="798356"/>
                      <a:pt x="1936241" y="795866"/>
                    </a:cubicBezTo>
                    <a:cubicBezTo>
                      <a:pt x="1963675" y="788396"/>
                      <a:pt x="1991107" y="800846"/>
                      <a:pt x="2017293" y="785906"/>
                    </a:cubicBezTo>
                    <a:cubicBezTo>
                      <a:pt x="2026021" y="782171"/>
                      <a:pt x="2032255" y="793376"/>
                      <a:pt x="2035997" y="802091"/>
                    </a:cubicBezTo>
                    <a:cubicBezTo>
                      <a:pt x="2042231" y="817031"/>
                      <a:pt x="2050959" y="828235"/>
                      <a:pt x="2062183" y="839440"/>
                    </a:cubicBezTo>
                    <a:cubicBezTo>
                      <a:pt x="2075899" y="853135"/>
                      <a:pt x="2087121" y="864340"/>
                      <a:pt x="2103331" y="840685"/>
                    </a:cubicBezTo>
                    <a:cubicBezTo>
                      <a:pt x="2108319" y="834460"/>
                      <a:pt x="2117047" y="834460"/>
                      <a:pt x="2124529" y="836950"/>
                    </a:cubicBezTo>
                    <a:cubicBezTo>
                      <a:pt x="2139493" y="838195"/>
                      <a:pt x="2153209" y="834460"/>
                      <a:pt x="2164431" y="826990"/>
                    </a:cubicBezTo>
                    <a:cubicBezTo>
                      <a:pt x="2199345" y="805826"/>
                      <a:pt x="2231765" y="810806"/>
                      <a:pt x="2262939" y="834460"/>
                    </a:cubicBezTo>
                    <a:cubicBezTo>
                      <a:pt x="2271667" y="848155"/>
                      <a:pt x="2271667" y="860605"/>
                      <a:pt x="2262939" y="874300"/>
                    </a:cubicBezTo>
                    <a:lnTo>
                      <a:pt x="2260591" y="877329"/>
                    </a:lnTo>
                    <a:lnTo>
                      <a:pt x="2255517" y="901285"/>
                    </a:lnTo>
                    <a:cubicBezTo>
                      <a:pt x="2256413" y="911153"/>
                      <a:pt x="2259399" y="921022"/>
                      <a:pt x="2261789" y="930890"/>
                    </a:cubicBezTo>
                    <a:lnTo>
                      <a:pt x="2261061" y="930058"/>
                    </a:lnTo>
                    <a:lnTo>
                      <a:pt x="2262939" y="934059"/>
                    </a:lnTo>
                    <a:cubicBezTo>
                      <a:pt x="2269173" y="957713"/>
                      <a:pt x="2286631" y="962693"/>
                      <a:pt x="2309075" y="960203"/>
                    </a:cubicBezTo>
                    <a:lnTo>
                      <a:pt x="2310063" y="960333"/>
                    </a:lnTo>
                    <a:lnTo>
                      <a:pt x="2307019" y="958758"/>
                    </a:lnTo>
                    <a:cubicBezTo>
                      <a:pt x="2324775" y="948613"/>
                      <a:pt x="2341261" y="951149"/>
                      <a:pt x="2355211" y="965099"/>
                    </a:cubicBezTo>
                    <a:lnTo>
                      <a:pt x="2353319" y="966016"/>
                    </a:lnTo>
                    <a:lnTo>
                      <a:pt x="2356459" y="966428"/>
                    </a:lnTo>
                    <a:cubicBezTo>
                      <a:pt x="2378903" y="956468"/>
                      <a:pt x="2398855" y="934059"/>
                      <a:pt x="2428781" y="940284"/>
                    </a:cubicBezTo>
                    <a:cubicBezTo>
                      <a:pt x="2453719" y="929079"/>
                      <a:pt x="2486141" y="929079"/>
                      <a:pt x="2503597" y="901689"/>
                    </a:cubicBezTo>
                    <a:cubicBezTo>
                      <a:pt x="2508585" y="892974"/>
                      <a:pt x="2519807" y="896709"/>
                      <a:pt x="2527289" y="894219"/>
                    </a:cubicBezTo>
                    <a:cubicBezTo>
                      <a:pt x="2552227" y="876790"/>
                      <a:pt x="2569685" y="854380"/>
                      <a:pt x="2582155" y="825745"/>
                    </a:cubicBezTo>
                    <a:cubicBezTo>
                      <a:pt x="2600859" y="787151"/>
                      <a:pt x="2619563" y="783416"/>
                      <a:pt x="2660711" y="797111"/>
                    </a:cubicBezTo>
                    <a:cubicBezTo>
                      <a:pt x="2689391" y="807071"/>
                      <a:pt x="2719317" y="807071"/>
                      <a:pt x="2723059" y="848155"/>
                    </a:cubicBezTo>
                    <a:cubicBezTo>
                      <a:pt x="2723059" y="859360"/>
                      <a:pt x="2760467" y="845665"/>
                      <a:pt x="2772935" y="826990"/>
                    </a:cubicBezTo>
                    <a:cubicBezTo>
                      <a:pt x="2785405" y="808316"/>
                      <a:pt x="2789145" y="780926"/>
                      <a:pt x="2811591" y="768476"/>
                    </a:cubicBezTo>
                    <a:cubicBezTo>
                      <a:pt x="2822813" y="758517"/>
                      <a:pt x="2840271" y="767232"/>
                      <a:pt x="2851493" y="756027"/>
                    </a:cubicBezTo>
                    <a:cubicBezTo>
                      <a:pt x="2860221" y="753537"/>
                      <a:pt x="2871443" y="758517"/>
                      <a:pt x="2877679" y="748557"/>
                    </a:cubicBezTo>
                    <a:cubicBezTo>
                      <a:pt x="2880173" y="746067"/>
                      <a:pt x="2882665" y="746067"/>
                      <a:pt x="2886407" y="746067"/>
                    </a:cubicBezTo>
                    <a:cubicBezTo>
                      <a:pt x="2897629" y="746067"/>
                      <a:pt x="2910099" y="746067"/>
                      <a:pt x="2921321" y="748557"/>
                    </a:cubicBezTo>
                    <a:cubicBezTo>
                      <a:pt x="2942519" y="752292"/>
                      <a:pt x="2943765" y="743577"/>
                      <a:pt x="2938779" y="727392"/>
                    </a:cubicBezTo>
                    <a:lnTo>
                      <a:pt x="2939309" y="717309"/>
                    </a:lnTo>
                    <a:lnTo>
                      <a:pt x="2936955" y="721718"/>
                    </a:lnTo>
                    <a:cubicBezTo>
                      <a:pt x="2935083" y="723292"/>
                      <a:pt x="2932275" y="724146"/>
                      <a:pt x="2927909" y="723835"/>
                    </a:cubicBezTo>
                    <a:cubicBezTo>
                      <a:pt x="2911687" y="722592"/>
                      <a:pt x="2897959" y="715135"/>
                      <a:pt x="2889225" y="701462"/>
                    </a:cubicBezTo>
                    <a:cubicBezTo>
                      <a:pt x="2882985" y="691519"/>
                      <a:pt x="2881737" y="679090"/>
                      <a:pt x="2882985" y="669146"/>
                    </a:cubicBezTo>
                    <a:cubicBezTo>
                      <a:pt x="2890473" y="636830"/>
                      <a:pt x="2896711" y="603271"/>
                      <a:pt x="2917925" y="574684"/>
                    </a:cubicBezTo>
                    <a:cubicBezTo>
                      <a:pt x="2931651" y="558525"/>
                      <a:pt x="2925413" y="542368"/>
                      <a:pt x="2916677" y="526209"/>
                    </a:cubicBezTo>
                    <a:cubicBezTo>
                      <a:pt x="2901703" y="500108"/>
                      <a:pt x="2907943" y="486435"/>
                      <a:pt x="2937891" y="476492"/>
                    </a:cubicBezTo>
                    <a:cubicBezTo>
                      <a:pt x="2945379" y="474006"/>
                      <a:pt x="2952865" y="472763"/>
                      <a:pt x="2959105" y="467791"/>
                    </a:cubicBezTo>
                    <a:cubicBezTo>
                      <a:pt x="2976575" y="457848"/>
                      <a:pt x="2975327" y="441690"/>
                      <a:pt x="2956609" y="430504"/>
                    </a:cubicBezTo>
                    <a:cubicBezTo>
                      <a:pt x="2930405" y="416831"/>
                      <a:pt x="2911687" y="393216"/>
                      <a:pt x="2890473" y="373329"/>
                    </a:cubicBezTo>
                    <a:cubicBezTo>
                      <a:pt x="2875499" y="358414"/>
                      <a:pt x="2873003" y="341012"/>
                      <a:pt x="2882985" y="324854"/>
                    </a:cubicBezTo>
                    <a:cubicBezTo>
                      <a:pt x="2895463" y="311182"/>
                      <a:pt x="2914181" y="314911"/>
                      <a:pt x="2929157" y="323612"/>
                    </a:cubicBezTo>
                    <a:cubicBezTo>
                      <a:pt x="2959105" y="339770"/>
                      <a:pt x="2982815" y="365871"/>
                      <a:pt x="3021499" y="358414"/>
                    </a:cubicBezTo>
                    <a:cubicBezTo>
                      <a:pt x="3032729" y="357171"/>
                      <a:pt x="3035225" y="369600"/>
                      <a:pt x="3037721" y="379543"/>
                    </a:cubicBezTo>
                    <a:cubicBezTo>
                      <a:pt x="3046455" y="421803"/>
                      <a:pt x="3062677" y="428018"/>
                      <a:pt x="3095121" y="401916"/>
                    </a:cubicBezTo>
                    <a:cubicBezTo>
                      <a:pt x="3106353" y="391973"/>
                      <a:pt x="3117583" y="393216"/>
                      <a:pt x="3118831" y="405645"/>
                    </a:cubicBezTo>
                    <a:cubicBezTo>
                      <a:pt x="3123823" y="441690"/>
                      <a:pt x="3153771" y="441690"/>
                      <a:pt x="3176233" y="449147"/>
                    </a:cubicBezTo>
                    <a:cubicBezTo>
                      <a:pt x="3192455" y="452876"/>
                      <a:pt x="3199943" y="459091"/>
                      <a:pt x="3206181" y="474006"/>
                    </a:cubicBezTo>
                    <a:cubicBezTo>
                      <a:pt x="3223651" y="518752"/>
                      <a:pt x="3242369" y="562254"/>
                      <a:pt x="3286045" y="590842"/>
                    </a:cubicBezTo>
                    <a:cubicBezTo>
                      <a:pt x="3299771" y="600785"/>
                      <a:pt x="3309755" y="611971"/>
                      <a:pt x="3327225" y="603271"/>
                    </a:cubicBezTo>
                    <a:cubicBezTo>
                      <a:pt x="3334711" y="599542"/>
                      <a:pt x="3343447" y="600785"/>
                      <a:pt x="3349685" y="605757"/>
                    </a:cubicBezTo>
                    <a:cubicBezTo>
                      <a:pt x="3363411" y="613836"/>
                      <a:pt x="3369339" y="613836"/>
                      <a:pt x="3371211" y="609641"/>
                    </a:cubicBezTo>
                    <a:lnTo>
                      <a:pt x="3369499" y="596654"/>
                    </a:lnTo>
                    <a:lnTo>
                      <a:pt x="3361293" y="589776"/>
                    </a:lnTo>
                    <a:cubicBezTo>
                      <a:pt x="3337585" y="564921"/>
                      <a:pt x="3307637" y="542552"/>
                      <a:pt x="3281433" y="517697"/>
                    </a:cubicBezTo>
                    <a:cubicBezTo>
                      <a:pt x="3257723" y="494085"/>
                      <a:pt x="3236509" y="469230"/>
                      <a:pt x="3236509" y="433191"/>
                    </a:cubicBezTo>
                    <a:cubicBezTo>
                      <a:pt x="3236509" y="419521"/>
                      <a:pt x="3226527" y="412064"/>
                      <a:pt x="3216545" y="404608"/>
                    </a:cubicBezTo>
                    <a:cubicBezTo>
                      <a:pt x="3169127" y="367326"/>
                      <a:pt x="3114223" y="344957"/>
                      <a:pt x="3061813" y="317616"/>
                    </a:cubicBezTo>
                    <a:cubicBezTo>
                      <a:pt x="3053079" y="313888"/>
                      <a:pt x="3043095" y="312646"/>
                      <a:pt x="3039351" y="303946"/>
                    </a:cubicBezTo>
                    <a:cubicBezTo>
                      <a:pt x="3015643" y="259208"/>
                      <a:pt x="2966977" y="249266"/>
                      <a:pt x="2928295" y="228140"/>
                    </a:cubicBezTo>
                    <a:cubicBezTo>
                      <a:pt x="2872141" y="198313"/>
                      <a:pt x="2813493" y="174701"/>
                      <a:pt x="2773563" y="124992"/>
                    </a:cubicBezTo>
                    <a:cubicBezTo>
                      <a:pt x="2764829" y="113807"/>
                      <a:pt x="2748607" y="113807"/>
                      <a:pt x="2741119" y="102622"/>
                    </a:cubicBezTo>
                    <a:cubicBezTo>
                      <a:pt x="2807255" y="90195"/>
                      <a:pt x="2874637" y="88952"/>
                      <a:pt x="2942021" y="82739"/>
                    </a:cubicBezTo>
                    <a:lnTo>
                      <a:pt x="2973287" y="79823"/>
                    </a:lnTo>
                    <a:lnTo>
                      <a:pt x="3075199" y="57319"/>
                    </a:lnTo>
                    <a:cubicBezTo>
                      <a:pt x="3117057" y="48411"/>
                      <a:pt x="3159071" y="40597"/>
                      <a:pt x="3201395" y="36222"/>
                    </a:cubicBezTo>
                    <a:cubicBezTo>
                      <a:pt x="3271107" y="28720"/>
                      <a:pt x="3342063" y="29970"/>
                      <a:pt x="3413021" y="26220"/>
                    </a:cubicBezTo>
                    <a:cubicBezTo>
                      <a:pt x="3422979" y="26220"/>
                      <a:pt x="3434183" y="28720"/>
                      <a:pt x="3440407" y="18718"/>
                    </a:cubicBezTo>
                    <a:cubicBezTo>
                      <a:pt x="3447876" y="5592"/>
                      <a:pt x="3456590" y="904"/>
                      <a:pt x="3466238" y="122"/>
                    </a:cubicBezTo>
                    <a:close/>
                  </a:path>
                </a:pathLst>
              </a:custGeom>
              <a:solidFill>
                <a:schemeClr val="accent3"/>
              </a:solidFill>
              <a:ln>
                <a:noFill/>
              </a:ln>
              <a:effectLst/>
            </p:spPr>
            <p:txBody>
              <a:bodyPr anchor="ctr"/>
              <a:lstStyle/>
              <a:p>
                <a:pPr defTabSz="457189">
                  <a:defRPr/>
                </a:pPr>
                <a:endParaRPr lang="en-US" sz="1351" dirty="0">
                  <a:latin typeface="Oswald" pitchFamily="2" charset="77"/>
                </a:endParaRPr>
              </a:p>
            </p:txBody>
          </p:sp>
          <p:sp>
            <p:nvSpPr>
              <p:cNvPr id="274" name="Freeform 35">
                <a:extLst>
                  <a:ext uri="{FF2B5EF4-FFF2-40B4-BE49-F238E27FC236}">
                    <a16:creationId xmlns:a16="http://schemas.microsoft.com/office/drawing/2014/main" id="{CB1FF039-447E-445D-AF74-1674AD237690}"/>
                  </a:ext>
                </a:extLst>
              </p:cNvPr>
              <p:cNvSpPr/>
              <p:nvPr/>
            </p:nvSpPr>
            <p:spPr bwMode="auto">
              <a:xfrm>
                <a:off x="14220033" y="4188868"/>
                <a:ext cx="109494" cy="109496"/>
              </a:xfrm>
              <a:custGeom>
                <a:avLst/>
                <a:gdLst>
                  <a:gd name="connsiteX0" fmla="*/ 0 w 108626"/>
                  <a:gd name="connsiteY0" fmla="*/ 0 h 108624"/>
                  <a:gd name="connsiteX1" fmla="*/ 108626 w 108626"/>
                  <a:gd name="connsiteY1" fmla="*/ 108624 h 108624"/>
                  <a:gd name="connsiteX2" fmla="*/ 75623 w 108626"/>
                  <a:gd name="connsiteY2" fmla="*/ 80010 h 108624"/>
                  <a:gd name="connsiteX3" fmla="*/ 69838 w 108626"/>
                  <a:gd name="connsiteY3" fmla="*/ 93976 h 108624"/>
                  <a:gd name="connsiteX4" fmla="*/ 53674 w 108626"/>
                  <a:gd name="connsiteY4" fmla="*/ 100671 h 108624"/>
                  <a:gd name="connsiteX5" fmla="*/ 30814 w 108626"/>
                  <a:gd name="connsiteY5" fmla="*/ 77811 h 108624"/>
                  <a:gd name="connsiteX6" fmla="*/ 37510 w 108626"/>
                  <a:gd name="connsiteY6" fmla="*/ 61647 h 108624"/>
                  <a:gd name="connsiteX7" fmla="*/ 49329 w 108626"/>
                  <a:gd name="connsiteY7" fmla="*/ 56751 h 1086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8626" h="108624">
                    <a:moveTo>
                      <a:pt x="0" y="0"/>
                    </a:moveTo>
                    <a:cubicBezTo>
                      <a:pt x="48562" y="25558"/>
                      <a:pt x="84345" y="61341"/>
                      <a:pt x="108626" y="108624"/>
                    </a:cubicBezTo>
                    <a:lnTo>
                      <a:pt x="75623" y="80010"/>
                    </a:lnTo>
                    <a:lnTo>
                      <a:pt x="69838" y="93976"/>
                    </a:lnTo>
                    <a:cubicBezTo>
                      <a:pt x="65702" y="98112"/>
                      <a:pt x="59987" y="100671"/>
                      <a:pt x="53674" y="100671"/>
                    </a:cubicBezTo>
                    <a:cubicBezTo>
                      <a:pt x="41049" y="100671"/>
                      <a:pt x="30814" y="90436"/>
                      <a:pt x="30814" y="77811"/>
                    </a:cubicBezTo>
                    <a:cubicBezTo>
                      <a:pt x="30814" y="71499"/>
                      <a:pt x="33373" y="65784"/>
                      <a:pt x="37510" y="61647"/>
                    </a:cubicBezTo>
                    <a:lnTo>
                      <a:pt x="49329" y="56751"/>
                    </a:lnTo>
                    <a:close/>
                  </a:path>
                </a:pathLst>
              </a:custGeom>
              <a:solidFill>
                <a:schemeClr val="accent3">
                  <a:alpha val="50000"/>
                </a:schemeClr>
              </a:solidFill>
              <a:ln>
                <a:noFill/>
              </a:ln>
              <a:effectLst/>
            </p:spPr>
            <p:txBody>
              <a:bodyPr anchor="ctr"/>
              <a:lstStyle/>
              <a:p>
                <a:pPr defTabSz="457189">
                  <a:defRPr/>
                </a:pPr>
                <a:endParaRPr lang="en-US" sz="1351" dirty="0">
                  <a:latin typeface="Oswald" pitchFamily="2" charset="77"/>
                </a:endParaRPr>
              </a:p>
            </p:txBody>
          </p:sp>
        </p:grpSp>
        <p:sp>
          <p:nvSpPr>
            <p:cNvPr id="266" name="Freeform 890">
              <a:extLst>
                <a:ext uri="{FF2B5EF4-FFF2-40B4-BE49-F238E27FC236}">
                  <a16:creationId xmlns:a16="http://schemas.microsoft.com/office/drawing/2014/main" id="{29473314-EC06-4914-ADA6-0FF834813758}"/>
                </a:ext>
              </a:extLst>
            </p:cNvPr>
            <p:cNvSpPr>
              <a:spLocks noChangeArrowheads="1"/>
            </p:cNvSpPr>
            <p:nvPr/>
          </p:nvSpPr>
          <p:spPr bwMode="auto">
            <a:xfrm>
              <a:off x="3272008" y="2656424"/>
              <a:ext cx="1828384" cy="1701738"/>
            </a:xfrm>
            <a:custGeom>
              <a:avLst/>
              <a:gdLst>
                <a:gd name="T0" fmla="*/ 1210730983 w 5566"/>
                <a:gd name="T1" fmla="*/ 2147483646 h 4856"/>
                <a:gd name="T2" fmla="*/ 2147483646 w 5566"/>
                <a:gd name="T3" fmla="*/ 2147483646 h 4856"/>
                <a:gd name="T4" fmla="*/ 2147483646 w 5566"/>
                <a:gd name="T5" fmla="*/ 2147483646 h 4856"/>
                <a:gd name="T6" fmla="*/ 2147483646 w 5566"/>
                <a:gd name="T7" fmla="*/ 2147483646 h 4856"/>
                <a:gd name="T8" fmla="*/ 2147483646 w 5566"/>
                <a:gd name="T9" fmla="*/ 2050402872 h 4856"/>
                <a:gd name="T10" fmla="*/ 2147483646 w 5566"/>
                <a:gd name="T11" fmla="*/ 2050402872 h 4856"/>
                <a:gd name="T12" fmla="*/ 2147483646 w 5566"/>
                <a:gd name="T13" fmla="*/ 1900690102 h 4856"/>
                <a:gd name="T14" fmla="*/ 2147483646 w 5566"/>
                <a:gd name="T15" fmla="*/ 75669974 h 4856"/>
                <a:gd name="T16" fmla="*/ 2147483646 w 5566"/>
                <a:gd name="T17" fmla="*/ 75669974 h 4856"/>
                <a:gd name="T18" fmla="*/ 2147483646 w 5566"/>
                <a:gd name="T19" fmla="*/ 0 h 4856"/>
                <a:gd name="T20" fmla="*/ 1210730983 w 5566"/>
                <a:gd name="T21" fmla="*/ 0 h 4856"/>
                <a:gd name="T22" fmla="*/ 1210730983 w 5566"/>
                <a:gd name="T23" fmla="*/ 0 h 4856"/>
                <a:gd name="T24" fmla="*/ 1080544722 w 5566"/>
                <a:gd name="T25" fmla="*/ 75669974 h 4856"/>
                <a:gd name="T26" fmla="*/ 26850838 w 5566"/>
                <a:gd name="T27" fmla="*/ 1900690102 h 4856"/>
                <a:gd name="T28" fmla="*/ 26850838 w 5566"/>
                <a:gd name="T29" fmla="*/ 1900690102 h 4856"/>
                <a:gd name="T30" fmla="*/ 26850838 w 5566"/>
                <a:gd name="T31" fmla="*/ 2050402872 h 4856"/>
                <a:gd name="T32" fmla="*/ 1080544722 w 5566"/>
                <a:gd name="T33" fmla="*/ 2147483646 h 4856"/>
                <a:gd name="T34" fmla="*/ 1080544722 w 5566"/>
                <a:gd name="T35" fmla="*/ 2147483646 h 4856"/>
                <a:gd name="T36" fmla="*/ 1210730983 w 5566"/>
                <a:gd name="T37" fmla="*/ 2147483646 h 485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5566" h="4856">
                  <a:moveTo>
                    <a:pt x="1488" y="4855"/>
                  </a:moveTo>
                  <a:lnTo>
                    <a:pt x="4077" y="4855"/>
                  </a:lnTo>
                  <a:cubicBezTo>
                    <a:pt x="4143" y="4855"/>
                    <a:pt x="4204" y="4820"/>
                    <a:pt x="4237" y="4763"/>
                  </a:cubicBezTo>
                  <a:lnTo>
                    <a:pt x="5532" y="2520"/>
                  </a:lnTo>
                  <a:cubicBezTo>
                    <a:pt x="5565" y="2463"/>
                    <a:pt x="5565" y="2393"/>
                    <a:pt x="5532" y="2336"/>
                  </a:cubicBezTo>
                  <a:lnTo>
                    <a:pt x="4237" y="93"/>
                  </a:lnTo>
                  <a:cubicBezTo>
                    <a:pt x="4204" y="35"/>
                    <a:pt x="4143" y="0"/>
                    <a:pt x="4077" y="0"/>
                  </a:cubicBezTo>
                  <a:lnTo>
                    <a:pt x="1488" y="0"/>
                  </a:lnTo>
                  <a:cubicBezTo>
                    <a:pt x="1422" y="0"/>
                    <a:pt x="1361" y="35"/>
                    <a:pt x="1328" y="93"/>
                  </a:cubicBezTo>
                  <a:lnTo>
                    <a:pt x="33" y="2336"/>
                  </a:lnTo>
                  <a:cubicBezTo>
                    <a:pt x="0" y="2393"/>
                    <a:pt x="0" y="2463"/>
                    <a:pt x="33" y="2520"/>
                  </a:cubicBezTo>
                  <a:lnTo>
                    <a:pt x="1328" y="4763"/>
                  </a:lnTo>
                  <a:cubicBezTo>
                    <a:pt x="1361" y="4820"/>
                    <a:pt x="1422" y="4855"/>
                    <a:pt x="1488" y="4855"/>
                  </a:cubicBezTo>
                </a:path>
              </a:pathLst>
            </a:custGeom>
            <a:noFill/>
            <a:ln w="38100" cap="flat">
              <a:solidFill>
                <a:srgbClr val="8E000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defTabSz="457189"/>
              <a:endParaRPr lang="en-US" sz="1351" dirty="0">
                <a:latin typeface="Oswald" pitchFamily="2" charset="77"/>
              </a:endParaRPr>
            </a:p>
          </p:txBody>
        </p:sp>
      </p:grpSp>
      <p:grpSp>
        <p:nvGrpSpPr>
          <p:cNvPr id="275" name="Gruppe 274">
            <a:extLst>
              <a:ext uri="{FF2B5EF4-FFF2-40B4-BE49-F238E27FC236}">
                <a16:creationId xmlns:a16="http://schemas.microsoft.com/office/drawing/2014/main" id="{3ACEFDBA-9BDA-461D-9AD9-FBC8BB6268E4}"/>
              </a:ext>
            </a:extLst>
          </p:cNvPr>
          <p:cNvGrpSpPr/>
          <p:nvPr/>
        </p:nvGrpSpPr>
        <p:grpSpPr>
          <a:xfrm>
            <a:off x="7270639" y="-327985"/>
            <a:ext cx="1828803" cy="1783285"/>
            <a:chOff x="778568" y="4016536"/>
            <a:chExt cx="1828802" cy="1783285"/>
          </a:xfrm>
        </p:grpSpPr>
        <p:grpSp>
          <p:nvGrpSpPr>
            <p:cNvPr id="276" name="Group 1">
              <a:extLst>
                <a:ext uri="{FF2B5EF4-FFF2-40B4-BE49-F238E27FC236}">
                  <a16:creationId xmlns:a16="http://schemas.microsoft.com/office/drawing/2014/main" id="{85F7D94B-E4F6-4999-BB45-A67C441A42ED}"/>
                </a:ext>
              </a:extLst>
            </p:cNvPr>
            <p:cNvGrpSpPr/>
            <p:nvPr/>
          </p:nvGrpSpPr>
          <p:grpSpPr>
            <a:xfrm>
              <a:off x="868449" y="4037355"/>
              <a:ext cx="1670995" cy="1762466"/>
              <a:chOff x="2315259" y="6915128"/>
              <a:chExt cx="6334825" cy="6263416"/>
            </a:xfrm>
          </p:grpSpPr>
          <p:sp>
            <p:nvSpPr>
              <p:cNvPr id="279" name="Freeform 590">
                <a:extLst>
                  <a:ext uri="{FF2B5EF4-FFF2-40B4-BE49-F238E27FC236}">
                    <a16:creationId xmlns:a16="http://schemas.microsoft.com/office/drawing/2014/main" id="{716B4E9B-E761-4982-9E1F-E2EFF1D148FD}"/>
                  </a:ext>
                </a:extLst>
              </p:cNvPr>
              <p:cNvSpPr>
                <a:spLocks/>
              </p:cNvSpPr>
              <p:nvPr/>
            </p:nvSpPr>
            <p:spPr bwMode="auto">
              <a:xfrm>
                <a:off x="2417580" y="6956398"/>
                <a:ext cx="5443780" cy="5926472"/>
              </a:xfrm>
              <a:custGeom>
                <a:avLst/>
                <a:gdLst/>
                <a:ahLst/>
                <a:cxnLst/>
                <a:rect l="0" t="0" r="r" b="b"/>
                <a:pathLst>
                  <a:path w="5446607" h="5928070">
                    <a:moveTo>
                      <a:pt x="913561" y="4811842"/>
                    </a:moveTo>
                    <a:lnTo>
                      <a:pt x="913446" y="4811938"/>
                    </a:lnTo>
                    <a:cubicBezTo>
                      <a:pt x="910413" y="4814925"/>
                      <a:pt x="908543" y="4817361"/>
                      <a:pt x="907601" y="4819354"/>
                    </a:cubicBezTo>
                    <a:lnTo>
                      <a:pt x="908956" y="4822191"/>
                    </a:lnTo>
                    <a:lnTo>
                      <a:pt x="909274" y="4819317"/>
                    </a:lnTo>
                    <a:lnTo>
                      <a:pt x="913561" y="4811842"/>
                    </a:lnTo>
                    <a:close/>
                    <a:moveTo>
                      <a:pt x="928924" y="4755096"/>
                    </a:moveTo>
                    <a:lnTo>
                      <a:pt x="928601" y="4756095"/>
                    </a:lnTo>
                    <a:lnTo>
                      <a:pt x="928758" y="4758080"/>
                    </a:lnTo>
                    <a:lnTo>
                      <a:pt x="928924" y="4755096"/>
                    </a:lnTo>
                    <a:close/>
                    <a:moveTo>
                      <a:pt x="4819727" y="1939806"/>
                    </a:moveTo>
                    <a:cubicBezTo>
                      <a:pt x="4853379" y="1939806"/>
                      <a:pt x="4855872" y="1964725"/>
                      <a:pt x="4858364" y="1988398"/>
                    </a:cubicBezTo>
                    <a:cubicBezTo>
                      <a:pt x="4862104" y="2005841"/>
                      <a:pt x="4858364" y="2025776"/>
                      <a:pt x="4873321" y="2040727"/>
                    </a:cubicBezTo>
                    <a:cubicBezTo>
                      <a:pt x="4915697" y="2101779"/>
                      <a:pt x="4966797" y="2155354"/>
                      <a:pt x="5020390" y="2208930"/>
                    </a:cubicBezTo>
                    <a:cubicBezTo>
                      <a:pt x="5031608" y="2220143"/>
                      <a:pt x="5041578" y="2230111"/>
                      <a:pt x="5057781" y="2232603"/>
                    </a:cubicBezTo>
                    <a:cubicBezTo>
                      <a:pt x="5070245" y="2233849"/>
                      <a:pt x="5078969" y="2241324"/>
                      <a:pt x="5083954" y="2251292"/>
                    </a:cubicBezTo>
                    <a:cubicBezTo>
                      <a:pt x="5092679" y="2269981"/>
                      <a:pt x="5108882" y="2282440"/>
                      <a:pt x="5123838" y="2294900"/>
                    </a:cubicBezTo>
                    <a:cubicBezTo>
                      <a:pt x="5126331" y="2297392"/>
                      <a:pt x="5127577" y="2301130"/>
                      <a:pt x="5127577" y="2303621"/>
                    </a:cubicBezTo>
                    <a:cubicBezTo>
                      <a:pt x="5122592" y="2337262"/>
                      <a:pt x="5135055" y="2359689"/>
                      <a:pt x="5166214" y="2378378"/>
                    </a:cubicBezTo>
                    <a:cubicBezTo>
                      <a:pt x="5192387" y="2393329"/>
                      <a:pt x="5217314" y="2413264"/>
                      <a:pt x="5218561" y="2449397"/>
                    </a:cubicBezTo>
                    <a:cubicBezTo>
                      <a:pt x="5218561" y="2453135"/>
                      <a:pt x="5222300" y="2459364"/>
                      <a:pt x="5226039" y="2459364"/>
                    </a:cubicBezTo>
                    <a:cubicBezTo>
                      <a:pt x="5258444" y="2460610"/>
                      <a:pt x="5285864" y="2493005"/>
                      <a:pt x="5320762" y="2468086"/>
                    </a:cubicBezTo>
                    <a:cubicBezTo>
                      <a:pt x="5335718" y="2458118"/>
                      <a:pt x="5350674" y="2466840"/>
                      <a:pt x="5361891" y="2478053"/>
                    </a:cubicBezTo>
                    <a:cubicBezTo>
                      <a:pt x="5374355" y="2490513"/>
                      <a:pt x="5385572" y="2504218"/>
                      <a:pt x="5376848" y="2522907"/>
                    </a:cubicBezTo>
                    <a:cubicBezTo>
                      <a:pt x="5369370" y="2536613"/>
                      <a:pt x="5373109" y="2544088"/>
                      <a:pt x="5383079" y="2556548"/>
                    </a:cubicBezTo>
                    <a:cubicBezTo>
                      <a:pt x="5401775" y="2578975"/>
                      <a:pt x="5391804" y="2618845"/>
                      <a:pt x="5364384" y="2627567"/>
                    </a:cubicBezTo>
                    <a:cubicBezTo>
                      <a:pt x="5350674" y="2632550"/>
                      <a:pt x="5348181" y="2641272"/>
                      <a:pt x="5346935" y="2652485"/>
                    </a:cubicBezTo>
                    <a:cubicBezTo>
                      <a:pt x="5344442" y="2666191"/>
                      <a:pt x="5345689" y="2681142"/>
                      <a:pt x="5348181" y="2694848"/>
                    </a:cubicBezTo>
                    <a:cubicBezTo>
                      <a:pt x="5356906" y="2696093"/>
                      <a:pt x="5356906" y="2687372"/>
                      <a:pt x="5359399" y="2682388"/>
                    </a:cubicBezTo>
                    <a:cubicBezTo>
                      <a:pt x="5363138" y="2673667"/>
                      <a:pt x="5365630" y="2659961"/>
                      <a:pt x="5380587" y="2662453"/>
                    </a:cubicBezTo>
                    <a:cubicBezTo>
                      <a:pt x="5393050" y="2666191"/>
                      <a:pt x="5394297" y="2678650"/>
                      <a:pt x="5394297" y="2689864"/>
                    </a:cubicBezTo>
                    <a:cubicBezTo>
                      <a:pt x="5395543" y="2697339"/>
                      <a:pt x="5394297" y="2704815"/>
                      <a:pt x="5395543" y="2713537"/>
                    </a:cubicBezTo>
                    <a:cubicBezTo>
                      <a:pt x="5396789" y="2739701"/>
                      <a:pt x="5390558" y="2760883"/>
                      <a:pt x="5358152" y="2764620"/>
                    </a:cubicBezTo>
                    <a:cubicBezTo>
                      <a:pt x="5349428" y="2765866"/>
                      <a:pt x="5338211" y="2768358"/>
                      <a:pt x="5343196" y="2780818"/>
                    </a:cubicBezTo>
                    <a:cubicBezTo>
                      <a:pt x="5348181" y="2792031"/>
                      <a:pt x="5356906" y="2784555"/>
                      <a:pt x="5364384" y="2782064"/>
                    </a:cubicBezTo>
                    <a:cubicBezTo>
                      <a:pt x="5390558" y="2770850"/>
                      <a:pt x="5399282" y="2777080"/>
                      <a:pt x="5399282" y="2804491"/>
                    </a:cubicBezTo>
                    <a:cubicBezTo>
                      <a:pt x="5399282" y="2814458"/>
                      <a:pt x="5399282" y="2823180"/>
                      <a:pt x="5400528" y="2833147"/>
                    </a:cubicBezTo>
                    <a:cubicBezTo>
                      <a:pt x="5406760" y="2879247"/>
                      <a:pt x="5400528" y="2886723"/>
                      <a:pt x="5350674" y="2901674"/>
                    </a:cubicBezTo>
                    <a:cubicBezTo>
                      <a:pt x="5388065" y="2920363"/>
                      <a:pt x="5408006" y="2945282"/>
                      <a:pt x="5398036" y="2987644"/>
                    </a:cubicBezTo>
                    <a:cubicBezTo>
                      <a:pt x="5393050" y="3006333"/>
                      <a:pt x="5406760" y="3025023"/>
                      <a:pt x="5404267" y="3046203"/>
                    </a:cubicBezTo>
                    <a:cubicBezTo>
                      <a:pt x="5398036" y="3101025"/>
                      <a:pt x="5370616" y="3117222"/>
                      <a:pt x="5320762" y="3093549"/>
                    </a:cubicBezTo>
                    <a:cubicBezTo>
                      <a:pt x="5329486" y="3104763"/>
                      <a:pt x="5343196" y="3103517"/>
                      <a:pt x="5355660" y="3106009"/>
                    </a:cubicBezTo>
                    <a:cubicBezTo>
                      <a:pt x="5373109" y="3108501"/>
                      <a:pt x="5389311" y="3118468"/>
                      <a:pt x="5386818" y="3138403"/>
                    </a:cubicBezTo>
                    <a:cubicBezTo>
                      <a:pt x="5384326" y="3157093"/>
                      <a:pt x="5364384" y="3159584"/>
                      <a:pt x="5348181" y="3159584"/>
                    </a:cubicBezTo>
                    <a:cubicBezTo>
                      <a:pt x="5331979" y="3157093"/>
                      <a:pt x="5318269" y="3149617"/>
                      <a:pt x="5305805" y="3139649"/>
                    </a:cubicBezTo>
                    <a:cubicBezTo>
                      <a:pt x="5289603" y="3125944"/>
                      <a:pt x="5273400" y="3128436"/>
                      <a:pt x="5259690" y="3143387"/>
                    </a:cubicBezTo>
                    <a:cubicBezTo>
                      <a:pt x="5253459" y="3152109"/>
                      <a:pt x="5250966" y="3162076"/>
                      <a:pt x="5259690" y="3167060"/>
                    </a:cubicBezTo>
                    <a:cubicBezTo>
                      <a:pt x="5274647" y="3177027"/>
                      <a:pt x="5282125" y="3195717"/>
                      <a:pt x="5299574" y="3201946"/>
                    </a:cubicBezTo>
                    <a:cubicBezTo>
                      <a:pt x="5320762" y="3210668"/>
                      <a:pt x="5325747" y="3224373"/>
                      <a:pt x="5314530" y="3244309"/>
                    </a:cubicBezTo>
                    <a:cubicBezTo>
                      <a:pt x="5300820" y="3269227"/>
                      <a:pt x="5309545" y="3282933"/>
                      <a:pt x="5334472" y="3292900"/>
                    </a:cubicBezTo>
                    <a:cubicBezTo>
                      <a:pt x="5349428" y="3297884"/>
                      <a:pt x="5358152" y="3309097"/>
                      <a:pt x="5363138" y="3325295"/>
                    </a:cubicBezTo>
                    <a:cubicBezTo>
                      <a:pt x="5368123" y="3347722"/>
                      <a:pt x="5380587" y="3365165"/>
                      <a:pt x="5391804" y="3383854"/>
                    </a:cubicBezTo>
                    <a:cubicBezTo>
                      <a:pt x="5398036" y="3393822"/>
                      <a:pt x="5405514" y="3400051"/>
                      <a:pt x="5417977" y="3403789"/>
                    </a:cubicBezTo>
                    <a:cubicBezTo>
                      <a:pt x="5449136" y="3410019"/>
                      <a:pt x="5455368" y="3436184"/>
                      <a:pt x="5434180" y="3459857"/>
                    </a:cubicBezTo>
                    <a:cubicBezTo>
                      <a:pt x="5425455" y="3469824"/>
                      <a:pt x="5414238" y="3473562"/>
                      <a:pt x="5401775" y="3476054"/>
                    </a:cubicBezTo>
                    <a:cubicBezTo>
                      <a:pt x="5388065" y="3478546"/>
                      <a:pt x="5379340" y="3486021"/>
                      <a:pt x="5379340" y="3503465"/>
                    </a:cubicBezTo>
                    <a:cubicBezTo>
                      <a:pt x="5378094" y="3524646"/>
                      <a:pt x="5364384" y="3537105"/>
                      <a:pt x="5344442" y="3540843"/>
                    </a:cubicBezTo>
                    <a:cubicBezTo>
                      <a:pt x="5324501" y="3543335"/>
                      <a:pt x="5313284" y="3530875"/>
                      <a:pt x="5305805" y="3514678"/>
                    </a:cubicBezTo>
                    <a:cubicBezTo>
                      <a:pt x="5284617" y="3462349"/>
                      <a:pt x="5244734" y="3423724"/>
                      <a:pt x="5212329" y="3380116"/>
                    </a:cubicBezTo>
                    <a:cubicBezTo>
                      <a:pt x="5207344" y="3373887"/>
                      <a:pt x="5199865" y="3368903"/>
                      <a:pt x="5201112" y="3361427"/>
                    </a:cubicBezTo>
                    <a:cubicBezTo>
                      <a:pt x="5191141" y="3390084"/>
                      <a:pt x="5143780" y="3419987"/>
                      <a:pt x="5115113" y="3416249"/>
                    </a:cubicBezTo>
                    <a:cubicBezTo>
                      <a:pt x="5101404" y="3413757"/>
                      <a:pt x="5093925" y="3406281"/>
                      <a:pt x="5087693" y="3395068"/>
                    </a:cubicBezTo>
                    <a:cubicBezTo>
                      <a:pt x="5082708" y="3386346"/>
                      <a:pt x="5076476" y="3381362"/>
                      <a:pt x="5066505" y="3385100"/>
                    </a:cubicBezTo>
                    <a:cubicBezTo>
                      <a:pt x="5056535" y="3388838"/>
                      <a:pt x="5046564" y="3392576"/>
                      <a:pt x="5045317" y="3403789"/>
                    </a:cubicBezTo>
                    <a:cubicBezTo>
                      <a:pt x="5044071" y="3415003"/>
                      <a:pt x="5055288" y="3418741"/>
                      <a:pt x="5062766" y="3421232"/>
                    </a:cubicBezTo>
                    <a:cubicBezTo>
                      <a:pt x="5090186" y="3431200"/>
                      <a:pt x="5096418" y="3452381"/>
                      <a:pt x="5093925" y="3483530"/>
                    </a:cubicBezTo>
                    <a:cubicBezTo>
                      <a:pt x="5115113" y="3472316"/>
                      <a:pt x="5135055" y="3476054"/>
                      <a:pt x="5156243" y="3482284"/>
                    </a:cubicBezTo>
                    <a:cubicBezTo>
                      <a:pt x="5166214" y="3483530"/>
                      <a:pt x="5174938" y="3487267"/>
                      <a:pt x="5177431" y="3498481"/>
                    </a:cubicBezTo>
                    <a:cubicBezTo>
                      <a:pt x="5179924" y="3509694"/>
                      <a:pt x="5171199" y="3514678"/>
                      <a:pt x="5163721" y="3518416"/>
                    </a:cubicBezTo>
                    <a:cubicBezTo>
                      <a:pt x="5158736" y="3520908"/>
                      <a:pt x="5154997" y="3523400"/>
                      <a:pt x="5151258" y="3525892"/>
                    </a:cubicBezTo>
                    <a:cubicBezTo>
                      <a:pt x="5145026" y="3530875"/>
                      <a:pt x="5133809" y="3534613"/>
                      <a:pt x="5136301" y="3545827"/>
                    </a:cubicBezTo>
                    <a:cubicBezTo>
                      <a:pt x="5137548" y="3554548"/>
                      <a:pt x="5147519" y="3554548"/>
                      <a:pt x="5154997" y="3555794"/>
                    </a:cubicBezTo>
                    <a:cubicBezTo>
                      <a:pt x="5174938" y="3560778"/>
                      <a:pt x="5176185" y="3570746"/>
                      <a:pt x="5163721" y="3583205"/>
                    </a:cubicBezTo>
                    <a:cubicBezTo>
                      <a:pt x="5147519" y="3598156"/>
                      <a:pt x="5137548" y="3616845"/>
                      <a:pt x="5127577" y="3634289"/>
                    </a:cubicBezTo>
                    <a:cubicBezTo>
                      <a:pt x="5117606" y="3652978"/>
                      <a:pt x="5103896" y="3659207"/>
                      <a:pt x="5087693" y="3644256"/>
                    </a:cubicBezTo>
                    <a:cubicBezTo>
                      <a:pt x="5068998" y="3624321"/>
                      <a:pt x="5040332" y="3620583"/>
                      <a:pt x="5021637" y="3600648"/>
                    </a:cubicBezTo>
                    <a:cubicBezTo>
                      <a:pt x="5009173" y="3588189"/>
                      <a:pt x="5000449" y="3599402"/>
                      <a:pt x="4992971" y="3610616"/>
                    </a:cubicBezTo>
                    <a:cubicBezTo>
                      <a:pt x="4966797" y="3647994"/>
                      <a:pt x="4966797" y="3644256"/>
                      <a:pt x="4921928" y="3635535"/>
                    </a:cubicBezTo>
                    <a:cubicBezTo>
                      <a:pt x="4890770" y="3629305"/>
                      <a:pt x="4858364" y="3621829"/>
                      <a:pt x="4824713" y="3633043"/>
                    </a:cubicBezTo>
                    <a:cubicBezTo>
                      <a:pt x="4853379" y="3643010"/>
                      <a:pt x="4880799" y="3659207"/>
                      <a:pt x="4911958" y="3660453"/>
                    </a:cubicBezTo>
                    <a:cubicBezTo>
                      <a:pt x="4935638" y="3661699"/>
                      <a:pt x="4955580" y="3667929"/>
                      <a:pt x="4969290" y="3686618"/>
                    </a:cubicBezTo>
                    <a:cubicBezTo>
                      <a:pt x="4980507" y="3704061"/>
                      <a:pt x="4994217" y="3709045"/>
                      <a:pt x="5014159" y="3701570"/>
                    </a:cubicBezTo>
                    <a:cubicBezTo>
                      <a:pt x="5017898" y="3700324"/>
                      <a:pt x="5020390" y="3699078"/>
                      <a:pt x="5022883" y="3699078"/>
                    </a:cubicBezTo>
                    <a:cubicBezTo>
                      <a:pt x="5039086" y="3699078"/>
                      <a:pt x="5056535" y="3695340"/>
                      <a:pt x="5065259" y="3711537"/>
                    </a:cubicBezTo>
                    <a:cubicBezTo>
                      <a:pt x="5073984" y="3726489"/>
                      <a:pt x="5065259" y="3738948"/>
                      <a:pt x="5055288" y="3748915"/>
                    </a:cubicBezTo>
                    <a:cubicBezTo>
                      <a:pt x="5041578" y="3761375"/>
                      <a:pt x="5025376" y="3771343"/>
                      <a:pt x="5007927" y="3757637"/>
                    </a:cubicBezTo>
                    <a:cubicBezTo>
                      <a:pt x="4980507" y="3737702"/>
                      <a:pt x="4951841" y="3750161"/>
                      <a:pt x="4923175" y="3747669"/>
                    </a:cubicBezTo>
                    <a:cubicBezTo>
                      <a:pt x="4913204" y="3747669"/>
                      <a:pt x="4910711" y="3757637"/>
                      <a:pt x="4906972" y="3766359"/>
                    </a:cubicBezTo>
                    <a:cubicBezTo>
                      <a:pt x="4893262" y="3799999"/>
                      <a:pt x="4869582" y="3807475"/>
                      <a:pt x="4837176" y="3790032"/>
                    </a:cubicBezTo>
                    <a:cubicBezTo>
                      <a:pt x="4814742" y="3777572"/>
                      <a:pt x="4787322" y="3775080"/>
                      <a:pt x="4772366" y="3748915"/>
                    </a:cubicBezTo>
                    <a:cubicBezTo>
                      <a:pt x="4767381" y="3740194"/>
                      <a:pt x="4752424" y="3740194"/>
                      <a:pt x="4742454" y="3743932"/>
                    </a:cubicBezTo>
                    <a:cubicBezTo>
                      <a:pt x="4728744" y="3750161"/>
                      <a:pt x="4734975" y="3760129"/>
                      <a:pt x="4736222" y="3770097"/>
                    </a:cubicBezTo>
                    <a:cubicBezTo>
                      <a:pt x="4736222" y="3773834"/>
                      <a:pt x="4737468" y="3778818"/>
                      <a:pt x="4736222" y="3783802"/>
                    </a:cubicBezTo>
                    <a:cubicBezTo>
                      <a:pt x="4733729" y="3797507"/>
                      <a:pt x="4747439" y="3819934"/>
                      <a:pt x="4728744" y="3824918"/>
                    </a:cubicBezTo>
                    <a:cubicBezTo>
                      <a:pt x="4710048" y="3829902"/>
                      <a:pt x="4687614" y="3818688"/>
                      <a:pt x="4673904" y="3803737"/>
                    </a:cubicBezTo>
                    <a:cubicBezTo>
                      <a:pt x="4663933" y="3791277"/>
                      <a:pt x="4658948" y="3776326"/>
                      <a:pt x="4643992" y="3768851"/>
                    </a:cubicBezTo>
                    <a:cubicBezTo>
                      <a:pt x="4647731" y="3795015"/>
                      <a:pt x="4652716" y="3822426"/>
                      <a:pt x="4676397" y="3838623"/>
                    </a:cubicBezTo>
                    <a:cubicBezTo>
                      <a:pt x="4696338" y="3849837"/>
                      <a:pt x="4706309" y="3866034"/>
                      <a:pt x="4712541" y="3887215"/>
                    </a:cubicBezTo>
                    <a:cubicBezTo>
                      <a:pt x="4715034" y="3899675"/>
                      <a:pt x="4718773" y="3913380"/>
                      <a:pt x="4727497" y="3923347"/>
                    </a:cubicBezTo>
                    <a:cubicBezTo>
                      <a:pt x="4747439" y="3948266"/>
                      <a:pt x="4743700" y="3971939"/>
                      <a:pt x="4727497" y="3996858"/>
                    </a:cubicBezTo>
                    <a:cubicBezTo>
                      <a:pt x="4716280" y="4013055"/>
                      <a:pt x="4708802" y="4028007"/>
                      <a:pt x="4721266" y="4047942"/>
                    </a:cubicBezTo>
                    <a:cubicBezTo>
                      <a:pt x="4726251" y="4056663"/>
                      <a:pt x="4725005" y="4066631"/>
                      <a:pt x="4721266" y="4076599"/>
                    </a:cubicBezTo>
                    <a:cubicBezTo>
                      <a:pt x="4707556" y="4112731"/>
                      <a:pt x="4700078" y="4150109"/>
                      <a:pt x="4681382" y="4184995"/>
                    </a:cubicBezTo>
                    <a:cubicBezTo>
                      <a:pt x="4677643" y="4191225"/>
                      <a:pt x="4675150" y="4198701"/>
                      <a:pt x="4668919" y="4203685"/>
                    </a:cubicBezTo>
                    <a:cubicBezTo>
                      <a:pt x="4647731" y="4214898"/>
                      <a:pt x="4621557" y="4206177"/>
                      <a:pt x="4597877" y="4224866"/>
                    </a:cubicBezTo>
                    <a:cubicBezTo>
                      <a:pt x="4575442" y="4242309"/>
                      <a:pt x="4551761" y="4219882"/>
                      <a:pt x="4530573" y="4203685"/>
                    </a:cubicBezTo>
                    <a:cubicBezTo>
                      <a:pt x="4520603" y="4194963"/>
                      <a:pt x="4508139" y="4191225"/>
                      <a:pt x="4494429" y="4193717"/>
                    </a:cubicBezTo>
                    <a:cubicBezTo>
                      <a:pt x="4480719" y="4194963"/>
                      <a:pt x="4474488" y="4202439"/>
                      <a:pt x="4475734" y="4218636"/>
                    </a:cubicBezTo>
                    <a:cubicBezTo>
                      <a:pt x="4479473" y="4256014"/>
                      <a:pt x="4460778" y="4273457"/>
                      <a:pt x="4422141" y="4269720"/>
                    </a:cubicBezTo>
                    <a:cubicBezTo>
                      <a:pt x="4403445" y="4268474"/>
                      <a:pt x="4389736" y="4257260"/>
                      <a:pt x="4376026" y="4244801"/>
                    </a:cubicBezTo>
                    <a:cubicBezTo>
                      <a:pt x="4361069" y="4228603"/>
                      <a:pt x="4342374" y="4221128"/>
                      <a:pt x="4318693" y="4226112"/>
                    </a:cubicBezTo>
                    <a:cubicBezTo>
                      <a:pt x="4324925" y="4249785"/>
                      <a:pt x="4333650" y="4272211"/>
                      <a:pt x="4347360" y="4292147"/>
                    </a:cubicBezTo>
                    <a:cubicBezTo>
                      <a:pt x="4352345" y="4299622"/>
                      <a:pt x="4356084" y="4308344"/>
                      <a:pt x="4347360" y="4315819"/>
                    </a:cubicBezTo>
                    <a:cubicBezTo>
                      <a:pt x="4341128" y="4322049"/>
                      <a:pt x="4333650" y="4319557"/>
                      <a:pt x="4324925" y="4315819"/>
                    </a:cubicBezTo>
                    <a:cubicBezTo>
                      <a:pt x="4286288" y="4294639"/>
                      <a:pt x="4242666" y="4308344"/>
                      <a:pt x="4225217" y="4348214"/>
                    </a:cubicBezTo>
                    <a:cubicBezTo>
                      <a:pt x="4209014" y="4380609"/>
                      <a:pt x="4201536" y="4413003"/>
                      <a:pt x="4217739" y="4449135"/>
                    </a:cubicBezTo>
                    <a:cubicBezTo>
                      <a:pt x="4237680" y="4492743"/>
                      <a:pt x="4214000" y="4522646"/>
                      <a:pt x="4167885" y="4515171"/>
                    </a:cubicBezTo>
                    <a:cubicBezTo>
                      <a:pt x="4147943" y="4511433"/>
                      <a:pt x="4139218" y="4515171"/>
                      <a:pt x="4140465" y="4536351"/>
                    </a:cubicBezTo>
                    <a:cubicBezTo>
                      <a:pt x="4140465" y="4565008"/>
                      <a:pt x="4142958" y="4593665"/>
                      <a:pt x="4140465" y="4622321"/>
                    </a:cubicBezTo>
                    <a:cubicBezTo>
                      <a:pt x="4139218" y="4647241"/>
                      <a:pt x="4147943" y="4670913"/>
                      <a:pt x="4164146" y="4693341"/>
                    </a:cubicBezTo>
                    <a:cubicBezTo>
                      <a:pt x="4181595" y="4717013"/>
                      <a:pt x="4197797" y="4743178"/>
                      <a:pt x="4186580" y="4775573"/>
                    </a:cubicBezTo>
                    <a:cubicBezTo>
                      <a:pt x="4179102" y="4795508"/>
                      <a:pt x="4170377" y="4814197"/>
                      <a:pt x="4146697" y="4819181"/>
                    </a:cubicBezTo>
                    <a:cubicBezTo>
                      <a:pt x="4123016" y="4824165"/>
                      <a:pt x="4123016" y="4837870"/>
                      <a:pt x="4132987" y="4856559"/>
                    </a:cubicBezTo>
                    <a:cubicBezTo>
                      <a:pt x="4144204" y="4875248"/>
                      <a:pt x="4147943" y="4900167"/>
                      <a:pt x="4172870" y="4910135"/>
                    </a:cubicBezTo>
                    <a:cubicBezTo>
                      <a:pt x="4186580" y="4916364"/>
                      <a:pt x="4184087" y="4932561"/>
                      <a:pt x="4177855" y="4946267"/>
                    </a:cubicBezTo>
                    <a:cubicBezTo>
                      <a:pt x="4167885" y="4962464"/>
                      <a:pt x="4165392" y="4979907"/>
                      <a:pt x="4169131" y="4999843"/>
                    </a:cubicBezTo>
                    <a:cubicBezTo>
                      <a:pt x="4172870" y="5017285"/>
                      <a:pt x="4164146" y="5029745"/>
                      <a:pt x="4152928" y="5040959"/>
                    </a:cubicBezTo>
                    <a:cubicBezTo>
                      <a:pt x="4142958" y="5052172"/>
                      <a:pt x="4132987" y="5062139"/>
                      <a:pt x="4126755" y="5078337"/>
                    </a:cubicBezTo>
                    <a:cubicBezTo>
                      <a:pt x="4116784" y="5102010"/>
                      <a:pt x="4109306" y="5123191"/>
                      <a:pt x="4134233" y="5143126"/>
                    </a:cubicBezTo>
                    <a:cubicBezTo>
                      <a:pt x="4144204" y="5149355"/>
                      <a:pt x="4146697" y="5163061"/>
                      <a:pt x="4152928" y="5174275"/>
                    </a:cubicBezTo>
                    <a:cubicBezTo>
                      <a:pt x="4156667" y="5180504"/>
                      <a:pt x="4157914" y="5191718"/>
                      <a:pt x="4164146" y="5192963"/>
                    </a:cubicBezTo>
                    <a:cubicBezTo>
                      <a:pt x="4200290" y="5202931"/>
                      <a:pt x="4217739" y="5236571"/>
                      <a:pt x="4246405" y="5252769"/>
                    </a:cubicBezTo>
                    <a:cubicBezTo>
                      <a:pt x="4263854" y="5262737"/>
                      <a:pt x="4270086" y="5272704"/>
                      <a:pt x="4263854" y="5288901"/>
                    </a:cubicBezTo>
                    <a:cubicBezTo>
                      <a:pt x="4260115" y="5305099"/>
                      <a:pt x="4256376" y="5318804"/>
                      <a:pt x="4250144" y="5333755"/>
                    </a:cubicBezTo>
                    <a:cubicBezTo>
                      <a:pt x="4242666" y="5357428"/>
                      <a:pt x="4226463" y="5372379"/>
                      <a:pt x="4200290" y="5374871"/>
                    </a:cubicBezTo>
                    <a:cubicBezTo>
                      <a:pt x="4177855" y="5377363"/>
                      <a:pt x="4157914" y="5383593"/>
                      <a:pt x="4156667" y="5411004"/>
                    </a:cubicBezTo>
                    <a:cubicBezTo>
                      <a:pt x="4142958" y="5437169"/>
                      <a:pt x="4123016" y="5458349"/>
                      <a:pt x="4109306" y="5482023"/>
                    </a:cubicBezTo>
                    <a:cubicBezTo>
                      <a:pt x="4093103" y="5500711"/>
                      <a:pt x="4083133" y="5523139"/>
                      <a:pt x="4074408" y="5545565"/>
                    </a:cubicBezTo>
                    <a:cubicBezTo>
                      <a:pt x="4058206" y="5577960"/>
                      <a:pt x="4063191" y="5586682"/>
                      <a:pt x="4100582" y="5590419"/>
                    </a:cubicBezTo>
                    <a:cubicBezTo>
                      <a:pt x="4128001" y="5600387"/>
                      <a:pt x="4144204" y="5617830"/>
                      <a:pt x="4139218" y="5650225"/>
                    </a:cubicBezTo>
                    <a:cubicBezTo>
                      <a:pt x="4136726" y="5652717"/>
                      <a:pt x="4132987" y="5653963"/>
                      <a:pt x="4129248" y="5652717"/>
                    </a:cubicBezTo>
                    <a:cubicBezTo>
                      <a:pt x="4123016" y="5652717"/>
                      <a:pt x="4119277" y="5648979"/>
                      <a:pt x="4116784" y="5643995"/>
                    </a:cubicBezTo>
                    <a:cubicBezTo>
                      <a:pt x="4103074" y="5612847"/>
                      <a:pt x="4078147" y="5622814"/>
                      <a:pt x="4054466" y="5625306"/>
                    </a:cubicBezTo>
                    <a:cubicBezTo>
                      <a:pt x="4028293" y="5627798"/>
                      <a:pt x="4018322" y="5645241"/>
                      <a:pt x="4017076" y="5665176"/>
                    </a:cubicBezTo>
                    <a:cubicBezTo>
                      <a:pt x="4013337" y="5703800"/>
                      <a:pt x="3987163" y="5713768"/>
                      <a:pt x="3957251" y="5721243"/>
                    </a:cubicBezTo>
                    <a:cubicBezTo>
                      <a:pt x="3889948" y="5737441"/>
                      <a:pt x="3833862" y="5713768"/>
                      <a:pt x="3780269" y="5678881"/>
                    </a:cubicBezTo>
                    <a:cubicBezTo>
                      <a:pt x="3774037" y="5673898"/>
                      <a:pt x="3766559" y="5667668"/>
                      <a:pt x="3765312" y="5660192"/>
                    </a:cubicBezTo>
                    <a:cubicBezTo>
                      <a:pt x="3757834" y="5614093"/>
                      <a:pt x="3722936" y="5579206"/>
                      <a:pt x="3706734" y="5535598"/>
                    </a:cubicBezTo>
                    <a:cubicBezTo>
                      <a:pt x="3696763" y="5506941"/>
                      <a:pt x="3689285" y="5477039"/>
                      <a:pt x="3695517" y="5444644"/>
                    </a:cubicBezTo>
                    <a:cubicBezTo>
                      <a:pt x="3699256" y="5420971"/>
                      <a:pt x="3688039" y="5406020"/>
                      <a:pt x="3668097" y="5393561"/>
                    </a:cubicBezTo>
                    <a:cubicBezTo>
                      <a:pt x="3625721" y="5369887"/>
                      <a:pt x="3579606" y="5373625"/>
                      <a:pt x="3542215" y="5408512"/>
                    </a:cubicBezTo>
                    <a:cubicBezTo>
                      <a:pt x="3535983" y="5413495"/>
                      <a:pt x="3529752" y="5419725"/>
                      <a:pt x="3522274" y="5423463"/>
                    </a:cubicBezTo>
                    <a:cubicBezTo>
                      <a:pt x="3501086" y="5434677"/>
                      <a:pt x="3494854" y="5454612"/>
                      <a:pt x="3499839" y="5474547"/>
                    </a:cubicBezTo>
                    <a:cubicBezTo>
                      <a:pt x="3508564" y="5506941"/>
                      <a:pt x="3512303" y="5539336"/>
                      <a:pt x="3512303" y="5572976"/>
                    </a:cubicBezTo>
                    <a:cubicBezTo>
                      <a:pt x="3512303" y="5585436"/>
                      <a:pt x="3519781" y="5594157"/>
                      <a:pt x="3532244" y="5600387"/>
                    </a:cubicBezTo>
                    <a:cubicBezTo>
                      <a:pt x="3582098" y="5622814"/>
                      <a:pt x="3598301" y="5670160"/>
                      <a:pt x="3573374" y="5717506"/>
                    </a:cubicBezTo>
                    <a:cubicBezTo>
                      <a:pt x="3568389" y="5728719"/>
                      <a:pt x="3562157" y="5738687"/>
                      <a:pt x="3555925" y="5749900"/>
                    </a:cubicBezTo>
                    <a:cubicBezTo>
                      <a:pt x="3535983" y="5792262"/>
                      <a:pt x="3549693" y="5823411"/>
                      <a:pt x="3593316" y="5834624"/>
                    </a:cubicBezTo>
                    <a:cubicBezTo>
                      <a:pt x="3621982" y="5840854"/>
                      <a:pt x="3645663" y="5859543"/>
                      <a:pt x="3665604" y="5878232"/>
                    </a:cubicBezTo>
                    <a:cubicBezTo>
                      <a:pt x="3674329" y="5885708"/>
                      <a:pt x="3683053" y="5894429"/>
                      <a:pt x="3674329" y="5906889"/>
                    </a:cubicBezTo>
                    <a:cubicBezTo>
                      <a:pt x="3634445" y="5913119"/>
                      <a:pt x="3595808" y="5920595"/>
                      <a:pt x="3555925" y="5928070"/>
                    </a:cubicBezTo>
                    <a:cubicBezTo>
                      <a:pt x="3539722" y="5885708"/>
                      <a:pt x="3518534" y="5848330"/>
                      <a:pt x="3481144" y="5820919"/>
                    </a:cubicBezTo>
                    <a:cubicBezTo>
                      <a:pt x="3466188" y="5809705"/>
                      <a:pt x="3452478" y="5803476"/>
                      <a:pt x="3433782" y="5805968"/>
                    </a:cubicBezTo>
                    <a:cubicBezTo>
                      <a:pt x="3403870" y="5808459"/>
                      <a:pt x="3368972" y="5828395"/>
                      <a:pt x="3347784" y="5853313"/>
                    </a:cubicBezTo>
                    <a:cubicBezTo>
                      <a:pt x="3334074" y="5869511"/>
                      <a:pt x="3316625" y="5878232"/>
                      <a:pt x="3295437" y="5873249"/>
                    </a:cubicBezTo>
                    <a:cubicBezTo>
                      <a:pt x="3263032" y="5864527"/>
                      <a:pt x="3229380" y="5863281"/>
                      <a:pt x="3196975" y="5855805"/>
                    </a:cubicBezTo>
                    <a:cubicBezTo>
                      <a:pt x="3167063" y="5848330"/>
                      <a:pt x="3137150" y="5837116"/>
                      <a:pt x="3109731" y="5822165"/>
                    </a:cubicBezTo>
                    <a:cubicBezTo>
                      <a:pt x="3079818" y="5805968"/>
                      <a:pt x="3052398" y="5784787"/>
                      <a:pt x="3018747" y="5776065"/>
                    </a:cubicBezTo>
                    <a:cubicBezTo>
                      <a:pt x="3003790" y="5771081"/>
                      <a:pt x="2993820" y="5762359"/>
                      <a:pt x="2992573" y="5744917"/>
                    </a:cubicBezTo>
                    <a:cubicBezTo>
                      <a:pt x="2990081" y="5727473"/>
                      <a:pt x="2980110" y="5716260"/>
                      <a:pt x="2965154" y="5707538"/>
                    </a:cubicBezTo>
                    <a:cubicBezTo>
                      <a:pt x="2938980" y="5693833"/>
                      <a:pt x="2919038" y="5673898"/>
                      <a:pt x="2910314" y="5645241"/>
                    </a:cubicBezTo>
                    <a:cubicBezTo>
                      <a:pt x="2900343" y="5615338"/>
                      <a:pt x="2872923" y="5600387"/>
                      <a:pt x="2854228" y="5575468"/>
                    </a:cubicBezTo>
                    <a:cubicBezTo>
                      <a:pt x="2839272" y="5554287"/>
                      <a:pt x="2830547" y="5538090"/>
                      <a:pt x="2855474" y="5516909"/>
                    </a:cubicBezTo>
                    <a:cubicBezTo>
                      <a:pt x="2874170" y="5503203"/>
                      <a:pt x="2876662" y="5437169"/>
                      <a:pt x="2862953" y="5417233"/>
                    </a:cubicBezTo>
                    <a:cubicBezTo>
                      <a:pt x="2859214" y="5409758"/>
                      <a:pt x="2851735" y="5402282"/>
                      <a:pt x="2852982" y="5393561"/>
                    </a:cubicBezTo>
                    <a:cubicBezTo>
                      <a:pt x="2865445" y="5337493"/>
                      <a:pt x="2849243" y="5282671"/>
                      <a:pt x="2835533" y="5229096"/>
                    </a:cubicBezTo>
                    <a:cubicBezTo>
                      <a:pt x="2833040" y="5215391"/>
                      <a:pt x="2839272" y="5205423"/>
                      <a:pt x="2846750" y="5195455"/>
                    </a:cubicBezTo>
                    <a:cubicBezTo>
                      <a:pt x="2866692" y="5175521"/>
                      <a:pt x="2872923" y="5108239"/>
                      <a:pt x="2856721" y="5084567"/>
                    </a:cubicBezTo>
                    <a:cubicBezTo>
                      <a:pt x="2845504" y="5068369"/>
                      <a:pt x="2830547" y="5072107"/>
                      <a:pt x="2816837" y="5079583"/>
                    </a:cubicBezTo>
                    <a:cubicBezTo>
                      <a:pt x="2788171" y="5093288"/>
                      <a:pt x="2760752" y="5098272"/>
                      <a:pt x="2729593" y="5089550"/>
                    </a:cubicBezTo>
                    <a:cubicBezTo>
                      <a:pt x="2695941" y="5073353"/>
                      <a:pt x="2661043" y="5058402"/>
                      <a:pt x="2661043" y="5011056"/>
                    </a:cubicBezTo>
                    <a:cubicBezTo>
                      <a:pt x="2661043" y="5002334"/>
                      <a:pt x="2651072" y="4997351"/>
                      <a:pt x="2644841" y="4991121"/>
                    </a:cubicBezTo>
                    <a:cubicBezTo>
                      <a:pt x="2619914" y="4964956"/>
                      <a:pt x="2616175" y="4946267"/>
                      <a:pt x="2632377" y="4913872"/>
                    </a:cubicBezTo>
                    <a:cubicBezTo>
                      <a:pt x="2647333" y="4883970"/>
                      <a:pt x="2658551" y="4857805"/>
                      <a:pt x="2646087" y="4822919"/>
                    </a:cubicBezTo>
                    <a:cubicBezTo>
                      <a:pt x="2637363" y="4799245"/>
                      <a:pt x="2653565" y="4778065"/>
                      <a:pt x="2668521" y="4760621"/>
                    </a:cubicBezTo>
                    <a:cubicBezTo>
                      <a:pt x="2679739" y="4749408"/>
                      <a:pt x="2694695" y="4750654"/>
                      <a:pt x="2703419" y="4761867"/>
                    </a:cubicBezTo>
                    <a:cubicBezTo>
                      <a:pt x="2719622" y="4779311"/>
                      <a:pt x="2739564" y="4788032"/>
                      <a:pt x="2763244" y="4793016"/>
                    </a:cubicBezTo>
                    <a:cubicBezTo>
                      <a:pt x="2784432" y="4799245"/>
                      <a:pt x="2795649" y="4819181"/>
                      <a:pt x="2800635" y="4840362"/>
                    </a:cubicBezTo>
                    <a:cubicBezTo>
                      <a:pt x="2804374" y="4856559"/>
                      <a:pt x="2795649" y="4865281"/>
                      <a:pt x="2780693" y="4872756"/>
                    </a:cubicBezTo>
                    <a:cubicBezTo>
                      <a:pt x="2754520" y="4886461"/>
                      <a:pt x="2755766" y="4901413"/>
                      <a:pt x="2780693" y="4915118"/>
                    </a:cubicBezTo>
                    <a:cubicBezTo>
                      <a:pt x="2821823" y="4941283"/>
                      <a:pt x="2821823" y="4941283"/>
                      <a:pt x="2795649" y="4981153"/>
                    </a:cubicBezTo>
                    <a:cubicBezTo>
                      <a:pt x="2788171" y="4994859"/>
                      <a:pt x="2788171" y="4994859"/>
                      <a:pt x="2810606" y="5016040"/>
                    </a:cubicBezTo>
                    <a:cubicBezTo>
                      <a:pt x="2801881" y="4984891"/>
                      <a:pt x="2810606" y="4962464"/>
                      <a:pt x="2834286" y="4946267"/>
                    </a:cubicBezTo>
                    <a:cubicBezTo>
                      <a:pt x="2840518" y="4941283"/>
                      <a:pt x="2844257" y="4933807"/>
                      <a:pt x="2845504" y="4926332"/>
                    </a:cubicBezTo>
                    <a:cubicBezTo>
                      <a:pt x="2855474" y="4895183"/>
                      <a:pt x="2872923" y="4870264"/>
                      <a:pt x="2896604" y="4850329"/>
                    </a:cubicBezTo>
                    <a:cubicBezTo>
                      <a:pt x="2910314" y="4836624"/>
                      <a:pt x="2916546" y="4821673"/>
                      <a:pt x="2904082" y="4805475"/>
                    </a:cubicBezTo>
                    <a:cubicBezTo>
                      <a:pt x="2887880" y="4784294"/>
                      <a:pt x="2889126" y="4763113"/>
                      <a:pt x="2897850" y="4740686"/>
                    </a:cubicBezTo>
                    <a:cubicBezTo>
                      <a:pt x="2906575" y="4720751"/>
                      <a:pt x="2901590" y="4713275"/>
                      <a:pt x="2879155" y="4710783"/>
                    </a:cubicBezTo>
                    <a:cubicBezTo>
                      <a:pt x="2859214" y="4709538"/>
                      <a:pt x="2838026" y="4705800"/>
                      <a:pt x="2816837" y="4709538"/>
                    </a:cubicBezTo>
                    <a:cubicBezTo>
                      <a:pt x="2794403" y="4714521"/>
                      <a:pt x="2773215" y="4713275"/>
                      <a:pt x="2753273" y="4703308"/>
                    </a:cubicBezTo>
                    <a:cubicBezTo>
                      <a:pt x="2745795" y="4699570"/>
                      <a:pt x="2735825" y="4694586"/>
                      <a:pt x="2727100" y="4698324"/>
                    </a:cubicBezTo>
                    <a:cubicBezTo>
                      <a:pt x="2694695" y="4710783"/>
                      <a:pt x="2662290" y="4702062"/>
                      <a:pt x="2629884" y="4695832"/>
                    </a:cubicBezTo>
                    <a:cubicBezTo>
                      <a:pt x="2612436" y="4692095"/>
                      <a:pt x="2599972" y="4697078"/>
                      <a:pt x="2590001" y="4710783"/>
                    </a:cubicBezTo>
                    <a:cubicBezTo>
                      <a:pt x="2577538" y="4728227"/>
                      <a:pt x="2562581" y="4743178"/>
                      <a:pt x="2550118" y="4759375"/>
                    </a:cubicBezTo>
                    <a:cubicBezTo>
                      <a:pt x="2532669" y="4783048"/>
                      <a:pt x="2536408" y="4809213"/>
                      <a:pt x="2560089" y="4825410"/>
                    </a:cubicBezTo>
                    <a:cubicBezTo>
                      <a:pt x="2599972" y="4852821"/>
                      <a:pt x="2608696" y="4872756"/>
                      <a:pt x="2594987" y="4915118"/>
                    </a:cubicBezTo>
                    <a:cubicBezTo>
                      <a:pt x="2583769" y="4948759"/>
                      <a:pt x="2578784" y="4978661"/>
                      <a:pt x="2614928" y="4998597"/>
                    </a:cubicBezTo>
                    <a:cubicBezTo>
                      <a:pt x="2622406" y="5003580"/>
                      <a:pt x="2624899" y="5013548"/>
                      <a:pt x="2623653" y="5023515"/>
                    </a:cubicBezTo>
                    <a:cubicBezTo>
                      <a:pt x="2619914" y="5059648"/>
                      <a:pt x="2648580" y="5073353"/>
                      <a:pt x="2671014" y="5092042"/>
                    </a:cubicBezTo>
                    <a:cubicBezTo>
                      <a:pt x="2690956" y="5108239"/>
                      <a:pt x="2708405" y="5082075"/>
                      <a:pt x="2727100" y="5088304"/>
                    </a:cubicBezTo>
                    <a:cubicBezTo>
                      <a:pt x="2748288" y="5106993"/>
                      <a:pt x="2770722" y="5115715"/>
                      <a:pt x="2799389" y="5113223"/>
                    </a:cubicBezTo>
                    <a:cubicBezTo>
                      <a:pt x="2816837" y="5113223"/>
                      <a:pt x="2833040" y="5116961"/>
                      <a:pt x="2839272" y="5136896"/>
                    </a:cubicBezTo>
                    <a:cubicBezTo>
                      <a:pt x="2844257" y="5150601"/>
                      <a:pt x="2839272" y="5161815"/>
                      <a:pt x="2829301" y="5171783"/>
                    </a:cubicBezTo>
                    <a:cubicBezTo>
                      <a:pt x="2814345" y="5185488"/>
                      <a:pt x="2798142" y="5181750"/>
                      <a:pt x="2783186" y="5170537"/>
                    </a:cubicBezTo>
                    <a:cubicBezTo>
                      <a:pt x="2766983" y="5158077"/>
                      <a:pt x="2752027" y="5158077"/>
                      <a:pt x="2735825" y="5169291"/>
                    </a:cubicBezTo>
                    <a:cubicBezTo>
                      <a:pt x="2728346" y="5174275"/>
                      <a:pt x="2719622" y="5180504"/>
                      <a:pt x="2714637" y="5178012"/>
                    </a:cubicBezTo>
                    <a:cubicBezTo>
                      <a:pt x="2669768" y="5161815"/>
                      <a:pt x="2619914" y="5180504"/>
                      <a:pt x="2578784" y="5150601"/>
                    </a:cubicBezTo>
                    <a:cubicBezTo>
                      <a:pt x="2557596" y="5135650"/>
                      <a:pt x="2538901" y="5135650"/>
                      <a:pt x="2518959" y="5154339"/>
                    </a:cubicBezTo>
                    <a:cubicBezTo>
                      <a:pt x="2487800" y="5184242"/>
                      <a:pt x="2446671" y="5180504"/>
                      <a:pt x="2427975" y="5140634"/>
                    </a:cubicBezTo>
                    <a:cubicBezTo>
                      <a:pt x="2414265" y="5109485"/>
                      <a:pt x="2388092" y="5103256"/>
                      <a:pt x="2363165" y="5090796"/>
                    </a:cubicBezTo>
                    <a:cubicBezTo>
                      <a:pt x="2345716" y="5082075"/>
                      <a:pt x="2336991" y="5089550"/>
                      <a:pt x="2334499" y="5108239"/>
                    </a:cubicBezTo>
                    <a:cubicBezTo>
                      <a:pt x="2333252" y="5114469"/>
                      <a:pt x="2334499" y="5121945"/>
                      <a:pt x="2333252" y="5128175"/>
                    </a:cubicBezTo>
                    <a:cubicBezTo>
                      <a:pt x="2325774" y="5160569"/>
                      <a:pt x="2295862" y="5171783"/>
                      <a:pt x="2269688" y="5151847"/>
                    </a:cubicBezTo>
                    <a:cubicBezTo>
                      <a:pt x="2263457" y="5146864"/>
                      <a:pt x="2258471" y="5140634"/>
                      <a:pt x="2253486" y="5135650"/>
                    </a:cubicBezTo>
                    <a:cubicBezTo>
                      <a:pt x="2247254" y="5128175"/>
                      <a:pt x="2241022" y="5119453"/>
                      <a:pt x="2229805" y="5124437"/>
                    </a:cubicBezTo>
                    <a:cubicBezTo>
                      <a:pt x="2217341" y="5129421"/>
                      <a:pt x="2217341" y="5139388"/>
                      <a:pt x="2219834" y="5150601"/>
                    </a:cubicBezTo>
                    <a:cubicBezTo>
                      <a:pt x="2223573" y="5168045"/>
                      <a:pt x="2218588" y="5176766"/>
                      <a:pt x="2199893" y="5169291"/>
                    </a:cubicBezTo>
                    <a:cubicBezTo>
                      <a:pt x="2187429" y="5164307"/>
                      <a:pt x="2178705" y="5154339"/>
                      <a:pt x="2166241" y="5166799"/>
                    </a:cubicBezTo>
                    <a:cubicBezTo>
                      <a:pt x="2152531" y="5179258"/>
                      <a:pt x="2157517" y="5194209"/>
                      <a:pt x="2162502" y="5209161"/>
                    </a:cubicBezTo>
                    <a:cubicBezTo>
                      <a:pt x="2171226" y="5230342"/>
                      <a:pt x="2158763" y="5247785"/>
                      <a:pt x="2138821" y="5246539"/>
                    </a:cubicBezTo>
                    <a:cubicBezTo>
                      <a:pt x="2125111" y="5245293"/>
                      <a:pt x="2123865" y="5231588"/>
                      <a:pt x="2113894" y="5226604"/>
                    </a:cubicBezTo>
                    <a:cubicBezTo>
                      <a:pt x="2106416" y="5235326"/>
                      <a:pt x="2107662" y="5247785"/>
                      <a:pt x="2102677" y="5257753"/>
                    </a:cubicBezTo>
                    <a:cubicBezTo>
                      <a:pt x="2091460" y="5286409"/>
                      <a:pt x="2062794" y="5302607"/>
                      <a:pt x="2035374" y="5295131"/>
                    </a:cubicBezTo>
                    <a:cubicBezTo>
                      <a:pt x="2007954" y="5288901"/>
                      <a:pt x="1978042" y="5254015"/>
                      <a:pt x="1978042" y="5229096"/>
                    </a:cubicBezTo>
                    <a:cubicBezTo>
                      <a:pt x="1978042" y="5216637"/>
                      <a:pt x="1986766" y="5209161"/>
                      <a:pt x="1996737" y="5205423"/>
                    </a:cubicBezTo>
                    <a:cubicBezTo>
                      <a:pt x="2016679" y="5197947"/>
                      <a:pt x="2030388" y="5189226"/>
                      <a:pt x="2022910" y="5164307"/>
                    </a:cubicBezTo>
                    <a:cubicBezTo>
                      <a:pt x="2021664" y="5161815"/>
                      <a:pt x="2021664" y="5158077"/>
                      <a:pt x="2022910" y="5155585"/>
                    </a:cubicBezTo>
                    <a:cubicBezTo>
                      <a:pt x="2049084" y="5121945"/>
                      <a:pt x="2014186" y="5111977"/>
                      <a:pt x="1999230" y="5095780"/>
                    </a:cubicBezTo>
                    <a:cubicBezTo>
                      <a:pt x="1985520" y="5082075"/>
                      <a:pt x="1974303" y="5090796"/>
                      <a:pt x="1971810" y="5108239"/>
                    </a:cubicBezTo>
                    <a:cubicBezTo>
                      <a:pt x="1968071" y="5123191"/>
                      <a:pt x="1968071" y="5138142"/>
                      <a:pt x="1958100" y="5150601"/>
                    </a:cubicBezTo>
                    <a:cubicBezTo>
                      <a:pt x="1950622" y="5159323"/>
                      <a:pt x="1956854" y="5164307"/>
                      <a:pt x="1964332" y="5168045"/>
                    </a:cubicBezTo>
                    <a:cubicBezTo>
                      <a:pt x="1974303" y="5170537"/>
                      <a:pt x="1984273" y="5175521"/>
                      <a:pt x="1983027" y="5187980"/>
                    </a:cubicBezTo>
                    <a:cubicBezTo>
                      <a:pt x="1981781" y="5201685"/>
                      <a:pt x="1973056" y="5209161"/>
                      <a:pt x="1960593" y="5215391"/>
                    </a:cubicBezTo>
                    <a:cubicBezTo>
                      <a:pt x="1954361" y="5216637"/>
                      <a:pt x="1949376" y="5219129"/>
                      <a:pt x="1941897" y="5219129"/>
                    </a:cubicBezTo>
                    <a:cubicBezTo>
                      <a:pt x="1921956" y="5222866"/>
                      <a:pt x="1913231" y="5236571"/>
                      <a:pt x="1919463" y="5252769"/>
                    </a:cubicBezTo>
                    <a:cubicBezTo>
                      <a:pt x="1933173" y="5285163"/>
                      <a:pt x="1920709" y="5300115"/>
                      <a:pt x="1889551" y="5311328"/>
                    </a:cubicBezTo>
                    <a:cubicBezTo>
                      <a:pt x="1873348" y="5317558"/>
                      <a:pt x="1864623" y="5337493"/>
                      <a:pt x="1849667" y="5349953"/>
                    </a:cubicBezTo>
                    <a:cubicBezTo>
                      <a:pt x="1793581" y="5394807"/>
                      <a:pt x="1730017" y="5419725"/>
                      <a:pt x="1657729" y="5415987"/>
                    </a:cubicBezTo>
                    <a:cubicBezTo>
                      <a:pt x="1651497" y="5414741"/>
                      <a:pt x="1649004" y="5411004"/>
                      <a:pt x="1646512" y="5408512"/>
                    </a:cubicBezTo>
                    <a:cubicBezTo>
                      <a:pt x="1629063" y="5364904"/>
                      <a:pt x="1591672" y="5337493"/>
                      <a:pt x="1563006" y="5301361"/>
                    </a:cubicBezTo>
                    <a:cubicBezTo>
                      <a:pt x="1549296" y="5283917"/>
                      <a:pt x="1535586" y="5267720"/>
                      <a:pt x="1536832" y="5244047"/>
                    </a:cubicBezTo>
                    <a:cubicBezTo>
                      <a:pt x="1536832" y="5236571"/>
                      <a:pt x="1535586" y="5227850"/>
                      <a:pt x="1530601" y="5221620"/>
                    </a:cubicBezTo>
                    <a:cubicBezTo>
                      <a:pt x="1513152" y="5202931"/>
                      <a:pt x="1510659" y="5185488"/>
                      <a:pt x="1529354" y="5164307"/>
                    </a:cubicBezTo>
                    <a:cubicBezTo>
                      <a:pt x="1539325" y="5151847"/>
                      <a:pt x="1516891" y="5095780"/>
                      <a:pt x="1501935" y="5088304"/>
                    </a:cubicBezTo>
                    <a:cubicBezTo>
                      <a:pt x="1489471" y="5082075"/>
                      <a:pt x="1483239" y="5089550"/>
                      <a:pt x="1480747" y="5100764"/>
                    </a:cubicBezTo>
                    <a:cubicBezTo>
                      <a:pt x="1473268" y="5134404"/>
                      <a:pt x="1464544" y="5166799"/>
                      <a:pt x="1472022" y="5201685"/>
                    </a:cubicBezTo>
                    <a:cubicBezTo>
                      <a:pt x="1481993" y="5242801"/>
                      <a:pt x="1449588" y="5273950"/>
                      <a:pt x="1408458" y="5261491"/>
                    </a:cubicBezTo>
                    <a:cubicBezTo>
                      <a:pt x="1387270" y="5254015"/>
                      <a:pt x="1367328" y="5258999"/>
                      <a:pt x="1347387" y="5260245"/>
                    </a:cubicBezTo>
                    <a:cubicBezTo>
                      <a:pt x="1301272" y="5232834"/>
                      <a:pt x="1238954" y="5226604"/>
                      <a:pt x="1216520" y="5164307"/>
                    </a:cubicBezTo>
                    <a:cubicBezTo>
                      <a:pt x="1212781" y="5155585"/>
                      <a:pt x="1204056" y="5149355"/>
                      <a:pt x="1194085" y="5144372"/>
                    </a:cubicBezTo>
                    <a:cubicBezTo>
                      <a:pt x="1156695" y="5126929"/>
                      <a:pt x="1126782" y="5097026"/>
                      <a:pt x="1093131" y="5072107"/>
                    </a:cubicBezTo>
                    <a:cubicBezTo>
                      <a:pt x="1066957" y="5054664"/>
                      <a:pt x="1058233" y="5024761"/>
                      <a:pt x="1053247" y="4994859"/>
                    </a:cubicBezTo>
                    <a:cubicBezTo>
                      <a:pt x="1049508" y="4958726"/>
                      <a:pt x="1034552" y="4925086"/>
                      <a:pt x="1018349" y="4892691"/>
                    </a:cubicBezTo>
                    <a:cubicBezTo>
                      <a:pt x="1010871" y="4877740"/>
                      <a:pt x="995915" y="4872756"/>
                      <a:pt x="984698" y="4862789"/>
                    </a:cubicBezTo>
                    <a:lnTo>
                      <a:pt x="977910" y="4857652"/>
                    </a:lnTo>
                    <a:lnTo>
                      <a:pt x="974604" y="4859394"/>
                    </a:lnTo>
                    <a:cubicBezTo>
                      <a:pt x="971340" y="4859705"/>
                      <a:pt x="967921" y="4859083"/>
                      <a:pt x="964813" y="4858461"/>
                    </a:cubicBezTo>
                    <a:cubicBezTo>
                      <a:pt x="922540" y="4842281"/>
                      <a:pt x="885241" y="4847260"/>
                      <a:pt x="850428" y="4879618"/>
                    </a:cubicBezTo>
                    <a:cubicBezTo>
                      <a:pt x="847941" y="4882108"/>
                      <a:pt x="842968" y="4884597"/>
                      <a:pt x="837995" y="4883352"/>
                    </a:cubicBezTo>
                    <a:cubicBezTo>
                      <a:pt x="831778" y="4875885"/>
                      <a:pt x="825562" y="4868417"/>
                      <a:pt x="813128" y="4873396"/>
                    </a:cubicBezTo>
                    <a:cubicBezTo>
                      <a:pt x="788262" y="4883352"/>
                      <a:pt x="763396" y="4875885"/>
                      <a:pt x="739773" y="4867173"/>
                    </a:cubicBezTo>
                    <a:cubicBezTo>
                      <a:pt x="713663" y="4857216"/>
                      <a:pt x="688797" y="4860950"/>
                      <a:pt x="663931" y="4872151"/>
                    </a:cubicBezTo>
                    <a:cubicBezTo>
                      <a:pt x="635334" y="4885841"/>
                      <a:pt x="601765" y="4893309"/>
                      <a:pt x="576898" y="4916955"/>
                    </a:cubicBezTo>
                    <a:cubicBezTo>
                      <a:pt x="550789" y="4916955"/>
                      <a:pt x="547059" y="4890819"/>
                      <a:pt x="530896" y="4879618"/>
                    </a:cubicBezTo>
                    <a:cubicBezTo>
                      <a:pt x="514733" y="4860950"/>
                      <a:pt x="497326" y="4842281"/>
                      <a:pt x="487380" y="4819879"/>
                    </a:cubicBezTo>
                    <a:cubicBezTo>
                      <a:pt x="468730" y="4782542"/>
                      <a:pt x="440134" y="4753917"/>
                      <a:pt x="421484" y="4717825"/>
                    </a:cubicBezTo>
                    <a:cubicBezTo>
                      <a:pt x="415267" y="4704135"/>
                      <a:pt x="407808" y="4691689"/>
                      <a:pt x="401591" y="4677999"/>
                    </a:cubicBezTo>
                    <a:cubicBezTo>
                      <a:pt x="387914" y="4638173"/>
                      <a:pt x="354345" y="4613281"/>
                      <a:pt x="329478" y="4582167"/>
                    </a:cubicBezTo>
                    <a:cubicBezTo>
                      <a:pt x="310829" y="4559765"/>
                      <a:pt x="293422" y="4536118"/>
                      <a:pt x="283476" y="4509982"/>
                    </a:cubicBezTo>
                    <a:cubicBezTo>
                      <a:pt x="223797" y="4366857"/>
                      <a:pt x="154171" y="4226221"/>
                      <a:pt x="114385" y="4076873"/>
                    </a:cubicBezTo>
                    <a:cubicBezTo>
                      <a:pt x="63409" y="3880231"/>
                      <a:pt x="3730" y="3683590"/>
                      <a:pt x="0" y="3476992"/>
                    </a:cubicBezTo>
                    <a:cubicBezTo>
                      <a:pt x="1243" y="3463301"/>
                      <a:pt x="0" y="3450856"/>
                      <a:pt x="11190" y="3440899"/>
                    </a:cubicBezTo>
                    <a:cubicBezTo>
                      <a:pt x="78329" y="3388627"/>
                      <a:pt x="105682" y="3312709"/>
                      <a:pt x="139251" y="3240524"/>
                    </a:cubicBezTo>
                    <a:cubicBezTo>
                      <a:pt x="150441" y="3216877"/>
                      <a:pt x="160388" y="3194475"/>
                      <a:pt x="187740" y="3182029"/>
                    </a:cubicBezTo>
                    <a:cubicBezTo>
                      <a:pt x="215093" y="3169584"/>
                      <a:pt x="217580" y="3134736"/>
                      <a:pt x="228770" y="3111089"/>
                    </a:cubicBezTo>
                    <a:cubicBezTo>
                      <a:pt x="249906" y="3067529"/>
                      <a:pt x="276016" y="3028948"/>
                      <a:pt x="299639" y="2989121"/>
                    </a:cubicBezTo>
                    <a:cubicBezTo>
                      <a:pt x="304612" y="2981654"/>
                      <a:pt x="310829" y="2974187"/>
                      <a:pt x="320775" y="2974187"/>
                    </a:cubicBezTo>
                    <a:cubicBezTo>
                      <a:pt x="379211" y="2981654"/>
                      <a:pt x="405321" y="2934361"/>
                      <a:pt x="436404" y="2900757"/>
                    </a:cubicBezTo>
                    <a:cubicBezTo>
                      <a:pt x="452567" y="2884578"/>
                      <a:pt x="466243" y="2868398"/>
                      <a:pt x="482406" y="2854708"/>
                    </a:cubicBezTo>
                    <a:cubicBezTo>
                      <a:pt x="488623" y="2848485"/>
                      <a:pt x="494840" y="2841018"/>
                      <a:pt x="504786" y="2845996"/>
                    </a:cubicBezTo>
                    <a:cubicBezTo>
                      <a:pt x="515976" y="2852219"/>
                      <a:pt x="509759" y="2862176"/>
                      <a:pt x="511003" y="2869643"/>
                    </a:cubicBezTo>
                    <a:cubicBezTo>
                      <a:pt x="512246" y="2948051"/>
                      <a:pt x="460027" y="2986632"/>
                      <a:pt x="397861" y="3012768"/>
                    </a:cubicBezTo>
                    <a:cubicBezTo>
                      <a:pt x="370508" y="3025214"/>
                      <a:pt x="349371" y="3038904"/>
                      <a:pt x="344398" y="3068774"/>
                    </a:cubicBezTo>
                    <a:cubicBezTo>
                      <a:pt x="343155" y="3073752"/>
                      <a:pt x="341912" y="3077486"/>
                      <a:pt x="338182" y="3081219"/>
                    </a:cubicBezTo>
                    <a:cubicBezTo>
                      <a:pt x="317045" y="3103622"/>
                      <a:pt x="302125" y="3124779"/>
                      <a:pt x="315802" y="3159627"/>
                    </a:cubicBezTo>
                    <a:cubicBezTo>
                      <a:pt x="322019" y="3173317"/>
                      <a:pt x="303369" y="3185763"/>
                      <a:pt x="287206" y="3189497"/>
                    </a:cubicBezTo>
                    <a:cubicBezTo>
                      <a:pt x="267313" y="3195720"/>
                      <a:pt x="258609" y="3205676"/>
                      <a:pt x="259853" y="3226834"/>
                    </a:cubicBezTo>
                    <a:cubicBezTo>
                      <a:pt x="259853" y="3246747"/>
                      <a:pt x="249906" y="3260437"/>
                      <a:pt x="238716" y="3275372"/>
                    </a:cubicBezTo>
                    <a:cubicBezTo>
                      <a:pt x="232500" y="3282839"/>
                      <a:pt x="227527" y="3292796"/>
                      <a:pt x="223797" y="3303997"/>
                    </a:cubicBezTo>
                    <a:cubicBezTo>
                      <a:pt x="221310" y="3312709"/>
                      <a:pt x="218823" y="3321421"/>
                      <a:pt x="227527" y="3327644"/>
                    </a:cubicBezTo>
                    <a:cubicBezTo>
                      <a:pt x="236230" y="3335111"/>
                      <a:pt x="246176" y="3333866"/>
                      <a:pt x="254880" y="3327644"/>
                    </a:cubicBezTo>
                    <a:cubicBezTo>
                      <a:pt x="279746" y="3312709"/>
                      <a:pt x="297152" y="3290307"/>
                      <a:pt x="313315" y="3267904"/>
                    </a:cubicBezTo>
                    <a:cubicBezTo>
                      <a:pt x="338182" y="3234301"/>
                      <a:pt x="360561" y="3235546"/>
                      <a:pt x="375481" y="3274127"/>
                    </a:cubicBezTo>
                    <a:cubicBezTo>
                      <a:pt x="385428" y="3300263"/>
                      <a:pt x="397861" y="3308975"/>
                      <a:pt x="423971" y="3295285"/>
                    </a:cubicBezTo>
                    <a:cubicBezTo>
                      <a:pt x="440134" y="3287817"/>
                      <a:pt x="458784" y="3281595"/>
                      <a:pt x="471217" y="3302752"/>
                    </a:cubicBezTo>
                    <a:cubicBezTo>
                      <a:pt x="447594" y="3330133"/>
                      <a:pt x="426457" y="3357513"/>
                      <a:pt x="417754" y="3394850"/>
                    </a:cubicBezTo>
                    <a:cubicBezTo>
                      <a:pt x="411538" y="3419742"/>
                      <a:pt x="405321" y="3442144"/>
                      <a:pt x="423971" y="3465791"/>
                    </a:cubicBezTo>
                    <a:cubicBezTo>
                      <a:pt x="436404" y="3481970"/>
                      <a:pt x="428944" y="3500638"/>
                      <a:pt x="416511" y="3514329"/>
                    </a:cubicBezTo>
                    <a:cubicBezTo>
                      <a:pt x="405321" y="3528019"/>
                      <a:pt x="395374" y="3545443"/>
                      <a:pt x="382941" y="3557889"/>
                    </a:cubicBezTo>
                    <a:cubicBezTo>
                      <a:pt x="368021" y="3572823"/>
                      <a:pt x="359318" y="3589003"/>
                      <a:pt x="361805" y="3611405"/>
                    </a:cubicBezTo>
                    <a:cubicBezTo>
                      <a:pt x="363048" y="3620117"/>
                      <a:pt x="360561" y="3627584"/>
                      <a:pt x="355588" y="3635052"/>
                    </a:cubicBezTo>
                    <a:cubicBezTo>
                      <a:pt x="338182" y="3667410"/>
                      <a:pt x="343155" y="3696035"/>
                      <a:pt x="371751" y="3718438"/>
                    </a:cubicBezTo>
                    <a:cubicBezTo>
                      <a:pt x="381698" y="3727150"/>
                      <a:pt x="389158" y="3734617"/>
                      <a:pt x="385428" y="3748307"/>
                    </a:cubicBezTo>
                    <a:cubicBezTo>
                      <a:pt x="377968" y="3783155"/>
                      <a:pt x="384184" y="3818003"/>
                      <a:pt x="377968" y="3852851"/>
                    </a:cubicBezTo>
                    <a:cubicBezTo>
                      <a:pt x="375481" y="3864052"/>
                      <a:pt x="374238" y="3874008"/>
                      <a:pt x="361805" y="3876498"/>
                    </a:cubicBezTo>
                    <a:cubicBezTo>
                      <a:pt x="335695" y="3883965"/>
                      <a:pt x="343155" y="3900144"/>
                      <a:pt x="351858" y="3917568"/>
                    </a:cubicBezTo>
                    <a:cubicBezTo>
                      <a:pt x="370508" y="3951172"/>
                      <a:pt x="364291" y="3989753"/>
                      <a:pt x="370508" y="4025846"/>
                    </a:cubicBezTo>
                    <a:cubicBezTo>
                      <a:pt x="365535" y="4034558"/>
                      <a:pt x="364291" y="4044514"/>
                      <a:pt x="359318" y="4053226"/>
                    </a:cubicBezTo>
                    <a:cubicBezTo>
                      <a:pt x="349371" y="4068161"/>
                      <a:pt x="350615" y="4081851"/>
                      <a:pt x="363048" y="4094297"/>
                    </a:cubicBezTo>
                    <a:cubicBezTo>
                      <a:pt x="370508" y="4101764"/>
                      <a:pt x="377968" y="4111721"/>
                      <a:pt x="374238" y="4124166"/>
                    </a:cubicBezTo>
                    <a:cubicBezTo>
                      <a:pt x="364291" y="4149058"/>
                      <a:pt x="358075" y="4173949"/>
                      <a:pt x="349371" y="4197596"/>
                    </a:cubicBezTo>
                    <a:cubicBezTo>
                      <a:pt x="343155" y="4213775"/>
                      <a:pt x="336938" y="4226221"/>
                      <a:pt x="345642" y="4241156"/>
                    </a:cubicBezTo>
                    <a:cubicBezTo>
                      <a:pt x="354345" y="4254846"/>
                      <a:pt x="349371" y="4269781"/>
                      <a:pt x="341912" y="4282226"/>
                    </a:cubicBezTo>
                    <a:cubicBezTo>
                      <a:pt x="330722" y="4305873"/>
                      <a:pt x="328235" y="4328275"/>
                      <a:pt x="346885" y="4349433"/>
                    </a:cubicBezTo>
                    <a:cubicBezTo>
                      <a:pt x="358075" y="4363123"/>
                      <a:pt x="360561" y="4378058"/>
                      <a:pt x="354345" y="4392993"/>
                    </a:cubicBezTo>
                    <a:cubicBezTo>
                      <a:pt x="349371" y="4410417"/>
                      <a:pt x="356831" y="4420373"/>
                      <a:pt x="368021" y="4434063"/>
                    </a:cubicBezTo>
                    <a:cubicBezTo>
                      <a:pt x="396618" y="4466422"/>
                      <a:pt x="426457" y="4498781"/>
                      <a:pt x="427701" y="4547319"/>
                    </a:cubicBezTo>
                    <a:cubicBezTo>
                      <a:pt x="427701" y="4561009"/>
                      <a:pt x="423971" y="4574699"/>
                      <a:pt x="422727" y="4589634"/>
                    </a:cubicBezTo>
                    <a:cubicBezTo>
                      <a:pt x="418997" y="4624482"/>
                      <a:pt x="423971" y="4629461"/>
                      <a:pt x="458784" y="4629461"/>
                    </a:cubicBezTo>
                    <a:cubicBezTo>
                      <a:pt x="466243" y="4629461"/>
                      <a:pt x="473703" y="4629461"/>
                      <a:pt x="481163" y="4633194"/>
                    </a:cubicBezTo>
                    <a:cubicBezTo>
                      <a:pt x="493596" y="4639417"/>
                      <a:pt x="494840" y="4654352"/>
                      <a:pt x="501056" y="4664308"/>
                    </a:cubicBezTo>
                    <a:cubicBezTo>
                      <a:pt x="507273" y="4671776"/>
                      <a:pt x="514733" y="4676754"/>
                      <a:pt x="523436" y="4681732"/>
                    </a:cubicBezTo>
                    <a:cubicBezTo>
                      <a:pt x="585602" y="4709113"/>
                      <a:pt x="588088" y="4763874"/>
                      <a:pt x="586845" y="4822368"/>
                    </a:cubicBezTo>
                    <a:cubicBezTo>
                      <a:pt x="611711" y="4790010"/>
                      <a:pt x="636578" y="4762629"/>
                      <a:pt x="651497" y="4724048"/>
                    </a:cubicBezTo>
                    <a:cubicBezTo>
                      <a:pt x="671390" y="4669287"/>
                      <a:pt x="699987" y="4614526"/>
                      <a:pt x="741016" y="4569721"/>
                    </a:cubicBezTo>
                    <a:cubicBezTo>
                      <a:pt x="748476" y="4561009"/>
                      <a:pt x="757179" y="4559765"/>
                      <a:pt x="767126" y="4561009"/>
                    </a:cubicBezTo>
                    <a:cubicBezTo>
                      <a:pt x="790749" y="4564743"/>
                      <a:pt x="811885" y="4557276"/>
                      <a:pt x="834265" y="4549808"/>
                    </a:cubicBezTo>
                    <a:cubicBezTo>
                      <a:pt x="886484" y="4532384"/>
                      <a:pt x="941190" y="4526161"/>
                      <a:pt x="995896" y="4544830"/>
                    </a:cubicBezTo>
                    <a:cubicBezTo>
                      <a:pt x="1043142" y="4561009"/>
                      <a:pt x="1059305" y="4592123"/>
                      <a:pt x="1043142" y="4630705"/>
                    </a:cubicBezTo>
                    <a:lnTo>
                      <a:pt x="1036062" y="4636281"/>
                    </a:lnTo>
                    <a:lnTo>
                      <a:pt x="1049508" y="4631043"/>
                    </a:lnTo>
                    <a:cubicBezTo>
                      <a:pt x="1058233" y="4650978"/>
                      <a:pt x="1066957" y="4664684"/>
                      <a:pt x="1094377" y="4662192"/>
                    </a:cubicBezTo>
                    <a:cubicBezTo>
                      <a:pt x="1124289" y="4660946"/>
                      <a:pt x="1139246" y="4697078"/>
                      <a:pt x="1119304" y="4720751"/>
                    </a:cubicBezTo>
                    <a:cubicBezTo>
                      <a:pt x="1091884" y="4751900"/>
                      <a:pt x="1118058" y="4786786"/>
                      <a:pt x="1108087" y="4819181"/>
                    </a:cubicBezTo>
                    <a:cubicBezTo>
                      <a:pt x="1106840" y="4822919"/>
                      <a:pt x="1114319" y="4826656"/>
                      <a:pt x="1119304" y="4829148"/>
                    </a:cubicBezTo>
                    <a:cubicBezTo>
                      <a:pt x="1140492" y="4841607"/>
                      <a:pt x="1152956" y="4851575"/>
                      <a:pt x="1123043" y="4871510"/>
                    </a:cubicBezTo>
                    <a:cubicBezTo>
                      <a:pt x="1108087" y="4881478"/>
                      <a:pt x="1120550" y="4900167"/>
                      <a:pt x="1131768" y="4907643"/>
                    </a:cubicBezTo>
                    <a:cubicBezTo>
                      <a:pt x="1170404" y="4928824"/>
                      <a:pt x="1190346" y="4962464"/>
                      <a:pt x="1195332" y="5006072"/>
                    </a:cubicBezTo>
                    <a:cubicBezTo>
                      <a:pt x="1196578" y="5009810"/>
                      <a:pt x="1197824" y="5013548"/>
                      <a:pt x="1201563" y="5017285"/>
                    </a:cubicBezTo>
                    <a:cubicBezTo>
                      <a:pt x="1223998" y="5033483"/>
                      <a:pt x="1288808" y="5008564"/>
                      <a:pt x="1291301" y="4979907"/>
                    </a:cubicBezTo>
                    <a:cubicBezTo>
                      <a:pt x="1292547" y="4948759"/>
                      <a:pt x="1298779" y="4930069"/>
                      <a:pt x="1337416" y="4928824"/>
                    </a:cubicBezTo>
                    <a:cubicBezTo>
                      <a:pt x="1372314" y="4927578"/>
                      <a:pt x="1386024" y="4882724"/>
                      <a:pt x="1366082" y="4850329"/>
                    </a:cubicBezTo>
                    <a:cubicBezTo>
                      <a:pt x="1359850" y="4840362"/>
                      <a:pt x="1342401" y="4831640"/>
                      <a:pt x="1354865" y="4816689"/>
                    </a:cubicBezTo>
                    <a:cubicBezTo>
                      <a:pt x="1363589" y="4805475"/>
                      <a:pt x="1379792" y="4807967"/>
                      <a:pt x="1392255" y="4811705"/>
                    </a:cubicBezTo>
                    <a:cubicBezTo>
                      <a:pt x="1408458" y="4816689"/>
                      <a:pt x="1413443" y="4829148"/>
                      <a:pt x="1410951" y="4845345"/>
                    </a:cubicBezTo>
                    <a:cubicBezTo>
                      <a:pt x="1410951" y="4846591"/>
                      <a:pt x="1409704" y="4847837"/>
                      <a:pt x="1409704" y="4849083"/>
                    </a:cubicBezTo>
                    <a:cubicBezTo>
                      <a:pt x="1420922" y="4888953"/>
                      <a:pt x="1414690" y="4921348"/>
                      <a:pt x="1379792" y="4950005"/>
                    </a:cubicBezTo>
                    <a:cubicBezTo>
                      <a:pt x="1367328" y="4959972"/>
                      <a:pt x="1371067" y="4982399"/>
                      <a:pt x="1381038" y="4996105"/>
                    </a:cubicBezTo>
                    <a:cubicBezTo>
                      <a:pt x="1392255" y="5009810"/>
                      <a:pt x="1403473" y="4994859"/>
                      <a:pt x="1414690" y="4992367"/>
                    </a:cubicBezTo>
                    <a:cubicBezTo>
                      <a:pt x="1427153" y="4987383"/>
                      <a:pt x="1440863" y="4987383"/>
                      <a:pt x="1450834" y="4973677"/>
                    </a:cubicBezTo>
                    <a:cubicBezTo>
                      <a:pt x="1438371" y="4964956"/>
                      <a:pt x="1428400" y="4952497"/>
                      <a:pt x="1437124" y="4936299"/>
                    </a:cubicBezTo>
                    <a:cubicBezTo>
                      <a:pt x="1445849" y="4918856"/>
                      <a:pt x="1462051" y="4915118"/>
                      <a:pt x="1479500" y="4915118"/>
                    </a:cubicBezTo>
                    <a:cubicBezTo>
                      <a:pt x="1499442" y="4916364"/>
                      <a:pt x="1514398" y="4923840"/>
                      <a:pt x="1523123" y="4943775"/>
                    </a:cubicBezTo>
                    <a:cubicBezTo>
                      <a:pt x="1526862" y="4953743"/>
                      <a:pt x="1526862" y="4966202"/>
                      <a:pt x="1526862" y="4976169"/>
                    </a:cubicBezTo>
                    <a:cubicBezTo>
                      <a:pt x="1528108" y="4992367"/>
                      <a:pt x="1531847" y="5007318"/>
                      <a:pt x="1544311" y="5018531"/>
                    </a:cubicBezTo>
                    <a:cubicBezTo>
                      <a:pt x="1561760" y="5034729"/>
                      <a:pt x="1574223" y="5032237"/>
                      <a:pt x="1586687" y="5012302"/>
                    </a:cubicBezTo>
                    <a:cubicBezTo>
                      <a:pt x="1594165" y="4999843"/>
                      <a:pt x="1600396" y="4984891"/>
                      <a:pt x="1612860" y="4973677"/>
                    </a:cubicBezTo>
                    <a:cubicBezTo>
                      <a:pt x="1622831" y="4964956"/>
                      <a:pt x="1635294" y="4959972"/>
                      <a:pt x="1649004" y="4966202"/>
                    </a:cubicBezTo>
                    <a:cubicBezTo>
                      <a:pt x="1663960" y="4972432"/>
                      <a:pt x="1677670" y="4983645"/>
                      <a:pt x="1681409" y="5001088"/>
                    </a:cubicBezTo>
                    <a:cubicBezTo>
                      <a:pt x="1686395" y="5021023"/>
                      <a:pt x="1663960" y="5023515"/>
                      <a:pt x="1653990" y="5037221"/>
                    </a:cubicBezTo>
                    <a:cubicBezTo>
                      <a:pt x="1687641" y="5054664"/>
                      <a:pt x="1682656" y="5082075"/>
                      <a:pt x="1670192" y="5110731"/>
                    </a:cubicBezTo>
                    <a:cubicBezTo>
                      <a:pt x="1660221" y="5133158"/>
                      <a:pt x="1657729" y="5156831"/>
                      <a:pt x="1653990" y="5180504"/>
                    </a:cubicBezTo>
                    <a:cubicBezTo>
                      <a:pt x="1650251" y="5201685"/>
                      <a:pt x="1660221" y="5214145"/>
                      <a:pt x="1681409" y="5217883"/>
                    </a:cubicBezTo>
                    <a:cubicBezTo>
                      <a:pt x="1705090" y="5222866"/>
                      <a:pt x="1728771" y="5224112"/>
                      <a:pt x="1753698" y="5216637"/>
                    </a:cubicBezTo>
                    <a:cubicBezTo>
                      <a:pt x="1803552" y="5201685"/>
                      <a:pt x="1842189" y="5220374"/>
                      <a:pt x="1859638" y="5268966"/>
                    </a:cubicBezTo>
                    <a:cubicBezTo>
                      <a:pt x="1867116" y="5271458"/>
                      <a:pt x="1870855" y="5266474"/>
                      <a:pt x="1872102" y="5261491"/>
                    </a:cubicBezTo>
                    <a:cubicBezTo>
                      <a:pt x="1892043" y="5190472"/>
                      <a:pt x="1929434" y="5125683"/>
                      <a:pt x="1940651" y="5052172"/>
                    </a:cubicBezTo>
                    <a:cubicBezTo>
                      <a:pt x="1945636" y="5023515"/>
                      <a:pt x="1970563" y="5009810"/>
                      <a:pt x="1994244" y="4998597"/>
                    </a:cubicBezTo>
                    <a:cubicBezTo>
                      <a:pt x="2022910" y="4986137"/>
                      <a:pt x="2050330" y="4972432"/>
                      <a:pt x="2074011" y="4951251"/>
                    </a:cubicBezTo>
                    <a:cubicBezTo>
                      <a:pt x="2090213" y="4936299"/>
                      <a:pt x="2111401" y="4930069"/>
                      <a:pt x="2132589" y="4936299"/>
                    </a:cubicBezTo>
                    <a:cubicBezTo>
                      <a:pt x="2167487" y="4948759"/>
                      <a:pt x="2197400" y="4935053"/>
                      <a:pt x="2223573" y="4915118"/>
                    </a:cubicBezTo>
                    <a:cubicBezTo>
                      <a:pt x="2254732" y="4892691"/>
                      <a:pt x="2285891" y="4867773"/>
                      <a:pt x="2309572" y="4837870"/>
                    </a:cubicBezTo>
                    <a:cubicBezTo>
                      <a:pt x="2327021" y="4816689"/>
                      <a:pt x="2345716" y="4810459"/>
                      <a:pt x="2374382" y="4814197"/>
                    </a:cubicBezTo>
                    <a:cubicBezTo>
                      <a:pt x="2422990" y="4820427"/>
                      <a:pt x="2461627" y="4793016"/>
                      <a:pt x="2496525" y="4761867"/>
                    </a:cubicBezTo>
                    <a:cubicBezTo>
                      <a:pt x="2546379" y="4717013"/>
                      <a:pt x="2588755" y="4665930"/>
                      <a:pt x="2622406" y="4607370"/>
                    </a:cubicBezTo>
                    <a:cubicBezTo>
                      <a:pt x="2638609" y="4581205"/>
                      <a:pt x="2666029" y="4578713"/>
                      <a:pt x="2689709" y="4599895"/>
                    </a:cubicBezTo>
                    <a:cubicBezTo>
                      <a:pt x="2703419" y="4609862"/>
                      <a:pt x="2713390" y="4622321"/>
                      <a:pt x="2723361" y="4636027"/>
                    </a:cubicBezTo>
                    <a:cubicBezTo>
                      <a:pt x="2740810" y="4659700"/>
                      <a:pt x="2760752" y="4660946"/>
                      <a:pt x="2781940" y="4642257"/>
                    </a:cubicBezTo>
                    <a:cubicBezTo>
                      <a:pt x="2795649" y="4629797"/>
                      <a:pt x="2811852" y="4619830"/>
                      <a:pt x="2825562" y="4607370"/>
                    </a:cubicBezTo>
                    <a:cubicBezTo>
                      <a:pt x="2851735" y="4584943"/>
                      <a:pt x="2879155" y="4577468"/>
                      <a:pt x="2910314" y="4597403"/>
                    </a:cubicBezTo>
                    <a:cubicBezTo>
                      <a:pt x="2919038" y="4603633"/>
                      <a:pt x="2931502" y="4603633"/>
                      <a:pt x="2942719" y="4604879"/>
                    </a:cubicBezTo>
                    <a:cubicBezTo>
                      <a:pt x="2955183" y="4606124"/>
                      <a:pt x="2968893" y="4608616"/>
                      <a:pt x="2972632" y="4621076"/>
                    </a:cubicBezTo>
                    <a:cubicBezTo>
                      <a:pt x="2982603" y="4654716"/>
                      <a:pt x="3010022" y="4663438"/>
                      <a:pt x="3036196" y="4672159"/>
                    </a:cubicBezTo>
                    <a:cubicBezTo>
                      <a:pt x="3052398" y="4678389"/>
                      <a:pt x="3062369" y="4687111"/>
                      <a:pt x="3067354" y="4703308"/>
                    </a:cubicBezTo>
                    <a:cubicBezTo>
                      <a:pt x="3072340" y="4719505"/>
                      <a:pt x="3081064" y="4730719"/>
                      <a:pt x="3096021" y="4738194"/>
                    </a:cubicBezTo>
                    <a:cubicBezTo>
                      <a:pt x="3114716" y="4749408"/>
                      <a:pt x="3117209" y="4764359"/>
                      <a:pt x="3108484" y="4784294"/>
                    </a:cubicBezTo>
                    <a:cubicBezTo>
                      <a:pt x="3096021" y="4814197"/>
                      <a:pt x="3108484" y="4829148"/>
                      <a:pt x="3142136" y="4824165"/>
                    </a:cubicBezTo>
                    <a:cubicBezTo>
                      <a:pt x="3165816" y="4821673"/>
                      <a:pt x="3189497" y="4814197"/>
                      <a:pt x="3208192" y="4832886"/>
                    </a:cubicBezTo>
                    <a:cubicBezTo>
                      <a:pt x="3218163" y="4842853"/>
                      <a:pt x="3226888" y="4852821"/>
                      <a:pt x="3218163" y="4867773"/>
                    </a:cubicBezTo>
                    <a:cubicBezTo>
                      <a:pt x="3209439" y="4881478"/>
                      <a:pt x="3196975" y="4886461"/>
                      <a:pt x="3180773" y="4881478"/>
                    </a:cubicBezTo>
                    <a:cubicBezTo>
                      <a:pt x="3174541" y="4878986"/>
                      <a:pt x="3169555" y="4874002"/>
                      <a:pt x="3163324" y="4872756"/>
                    </a:cubicBezTo>
                    <a:cubicBezTo>
                      <a:pt x="3139643" y="4862789"/>
                      <a:pt x="3119701" y="4867773"/>
                      <a:pt x="3105991" y="4890199"/>
                    </a:cubicBezTo>
                    <a:cubicBezTo>
                      <a:pt x="3098513" y="4905151"/>
                      <a:pt x="3092282" y="4920102"/>
                      <a:pt x="3088542" y="4936299"/>
                    </a:cubicBezTo>
                    <a:cubicBezTo>
                      <a:pt x="3082311" y="4957480"/>
                      <a:pt x="3072340" y="4974923"/>
                      <a:pt x="3052398" y="4986137"/>
                    </a:cubicBezTo>
                    <a:cubicBezTo>
                      <a:pt x="3037442" y="4993613"/>
                      <a:pt x="3032457" y="5006072"/>
                      <a:pt x="3032457" y="5023515"/>
                    </a:cubicBezTo>
                    <a:cubicBezTo>
                      <a:pt x="3034949" y="5055910"/>
                      <a:pt x="3023732" y="5082075"/>
                      <a:pt x="2988834" y="5092042"/>
                    </a:cubicBezTo>
                    <a:cubicBezTo>
                      <a:pt x="2982603" y="5093288"/>
                      <a:pt x="2976371" y="5097026"/>
                      <a:pt x="2972632" y="5102010"/>
                    </a:cubicBezTo>
                    <a:cubicBezTo>
                      <a:pt x="2965154" y="5111977"/>
                      <a:pt x="2956429" y="5121945"/>
                      <a:pt x="2957675" y="5134404"/>
                    </a:cubicBezTo>
                    <a:cubicBezTo>
                      <a:pt x="2957675" y="5138142"/>
                      <a:pt x="2962661" y="5141880"/>
                      <a:pt x="2967646" y="5141880"/>
                    </a:cubicBezTo>
                    <a:cubicBezTo>
                      <a:pt x="2982603" y="5143126"/>
                      <a:pt x="2987588" y="5130667"/>
                      <a:pt x="2993820" y="5121945"/>
                    </a:cubicBezTo>
                    <a:cubicBezTo>
                      <a:pt x="3008776" y="5097026"/>
                      <a:pt x="3032457" y="5084567"/>
                      <a:pt x="3059876" y="5080829"/>
                    </a:cubicBezTo>
                    <a:cubicBezTo>
                      <a:pt x="3078572" y="5078337"/>
                      <a:pt x="3097267" y="5073353"/>
                      <a:pt x="3115962" y="5067123"/>
                    </a:cubicBezTo>
                    <a:cubicBezTo>
                      <a:pt x="3114716" y="5063385"/>
                      <a:pt x="3110977" y="5062139"/>
                      <a:pt x="3108484" y="5062139"/>
                    </a:cubicBezTo>
                    <a:cubicBezTo>
                      <a:pt x="3096021" y="5055910"/>
                      <a:pt x="3084803" y="5048434"/>
                      <a:pt x="3087296" y="5030991"/>
                    </a:cubicBezTo>
                    <a:cubicBezTo>
                      <a:pt x="3091035" y="5014794"/>
                      <a:pt x="3104745" y="5011056"/>
                      <a:pt x="3119701" y="5008564"/>
                    </a:cubicBezTo>
                    <a:cubicBezTo>
                      <a:pt x="3152107" y="5003580"/>
                      <a:pt x="3183265" y="4999843"/>
                      <a:pt x="3214424" y="4999843"/>
                    </a:cubicBezTo>
                    <a:cubicBezTo>
                      <a:pt x="3235612" y="5001088"/>
                      <a:pt x="3256800" y="5002334"/>
                      <a:pt x="3279235" y="4997351"/>
                    </a:cubicBezTo>
                    <a:cubicBezTo>
                      <a:pt x="3269264" y="4986137"/>
                      <a:pt x="3249322" y="4994859"/>
                      <a:pt x="3244337" y="4977415"/>
                    </a:cubicBezTo>
                    <a:cubicBezTo>
                      <a:pt x="3263032" y="4963710"/>
                      <a:pt x="3287959" y="4958726"/>
                      <a:pt x="3290452" y="4925086"/>
                    </a:cubicBezTo>
                    <a:cubicBezTo>
                      <a:pt x="3292944" y="4911381"/>
                      <a:pt x="3316625" y="4915118"/>
                      <a:pt x="3327842" y="4922594"/>
                    </a:cubicBezTo>
                    <a:cubicBezTo>
                      <a:pt x="3344045" y="4931315"/>
                      <a:pt x="3352769" y="4937545"/>
                      <a:pt x="3366479" y="4917610"/>
                    </a:cubicBezTo>
                    <a:cubicBezTo>
                      <a:pt x="3381436" y="4896429"/>
                      <a:pt x="3411348" y="4892691"/>
                      <a:pt x="3433782" y="4876494"/>
                    </a:cubicBezTo>
                    <a:cubicBezTo>
                      <a:pt x="3447492" y="4866527"/>
                      <a:pt x="3472419" y="4885216"/>
                      <a:pt x="3474912" y="4907643"/>
                    </a:cubicBezTo>
                    <a:cubicBezTo>
                      <a:pt x="3481144" y="4947513"/>
                      <a:pt x="3504825" y="4967448"/>
                      <a:pt x="3540969" y="4976169"/>
                    </a:cubicBezTo>
                    <a:cubicBezTo>
                      <a:pt x="3547201" y="4977415"/>
                      <a:pt x="3554679" y="4979907"/>
                      <a:pt x="3559664" y="4983645"/>
                    </a:cubicBezTo>
                    <a:cubicBezTo>
                      <a:pt x="3603286" y="5026007"/>
                      <a:pt x="3660619" y="5021023"/>
                      <a:pt x="3712966" y="5027253"/>
                    </a:cubicBezTo>
                    <a:cubicBezTo>
                      <a:pt x="3730415" y="5029745"/>
                      <a:pt x="3744124" y="5024761"/>
                      <a:pt x="3747863" y="5004826"/>
                    </a:cubicBezTo>
                    <a:cubicBezTo>
                      <a:pt x="3749110" y="4997351"/>
                      <a:pt x="3754095" y="4991121"/>
                      <a:pt x="3760327" y="4984891"/>
                    </a:cubicBezTo>
                    <a:cubicBezTo>
                      <a:pt x="3774037" y="4968694"/>
                      <a:pt x="3775283" y="4952497"/>
                      <a:pt x="3765312" y="4933807"/>
                    </a:cubicBezTo>
                    <a:cubicBezTo>
                      <a:pt x="3751603" y="4908889"/>
                      <a:pt x="3747863" y="4883970"/>
                      <a:pt x="3760327" y="4857805"/>
                    </a:cubicBezTo>
                    <a:cubicBezTo>
                      <a:pt x="3762820" y="4849083"/>
                      <a:pt x="3769052" y="4841607"/>
                      <a:pt x="3779022" y="4841607"/>
                    </a:cubicBezTo>
                    <a:cubicBezTo>
                      <a:pt x="3790240" y="4841607"/>
                      <a:pt x="3792732" y="4850329"/>
                      <a:pt x="3795225" y="4859051"/>
                    </a:cubicBezTo>
                    <a:cubicBezTo>
                      <a:pt x="3802703" y="4876494"/>
                      <a:pt x="3797718" y="4900167"/>
                      <a:pt x="3818906" y="4907643"/>
                    </a:cubicBezTo>
                    <a:cubicBezTo>
                      <a:pt x="3841340" y="4915118"/>
                      <a:pt x="3847572" y="4887707"/>
                      <a:pt x="3863774" y="4878986"/>
                    </a:cubicBezTo>
                    <a:cubicBezTo>
                      <a:pt x="3870006" y="4875248"/>
                      <a:pt x="3876238" y="4871510"/>
                      <a:pt x="3883716" y="4869018"/>
                    </a:cubicBezTo>
                    <a:cubicBezTo>
                      <a:pt x="3897426" y="4866527"/>
                      <a:pt x="3899919" y="4857805"/>
                      <a:pt x="3903658" y="4842853"/>
                    </a:cubicBezTo>
                    <a:cubicBezTo>
                      <a:pt x="3907397" y="4817935"/>
                      <a:pt x="3926092" y="4793016"/>
                      <a:pt x="3884962" y="4778065"/>
                    </a:cubicBezTo>
                    <a:cubicBezTo>
                      <a:pt x="3873745" y="4773081"/>
                      <a:pt x="3882470" y="4750654"/>
                      <a:pt x="3896180" y="4746916"/>
                    </a:cubicBezTo>
                    <a:cubicBezTo>
                      <a:pt x="3928585" y="4738194"/>
                      <a:pt x="3948526" y="4718259"/>
                      <a:pt x="3965975" y="4692095"/>
                    </a:cubicBezTo>
                    <a:cubicBezTo>
                      <a:pt x="3980932" y="4670913"/>
                      <a:pt x="4002120" y="4680881"/>
                      <a:pt x="4019569" y="4689603"/>
                    </a:cubicBezTo>
                    <a:cubicBezTo>
                      <a:pt x="4027047" y="4678389"/>
                      <a:pt x="4020815" y="4669667"/>
                      <a:pt x="4019569" y="4659700"/>
                    </a:cubicBezTo>
                    <a:cubicBezTo>
                      <a:pt x="4018322" y="4645995"/>
                      <a:pt x="4022061" y="4636027"/>
                      <a:pt x="4035771" y="4632289"/>
                    </a:cubicBezTo>
                    <a:cubicBezTo>
                      <a:pt x="4058206" y="4626059"/>
                      <a:pt x="4063191" y="4613600"/>
                      <a:pt x="4055713" y="4592419"/>
                    </a:cubicBezTo>
                    <a:cubicBezTo>
                      <a:pt x="4049481" y="4574976"/>
                      <a:pt x="4056959" y="4562516"/>
                      <a:pt x="4074408" y="4560025"/>
                    </a:cubicBezTo>
                    <a:cubicBezTo>
                      <a:pt x="4099335" y="4560025"/>
                      <a:pt x="4103074" y="4543827"/>
                      <a:pt x="4106813" y="4526384"/>
                    </a:cubicBezTo>
                    <a:cubicBezTo>
                      <a:pt x="4116784" y="4474055"/>
                      <a:pt x="4116784" y="4474055"/>
                      <a:pt x="4167885" y="4477792"/>
                    </a:cubicBezTo>
                    <a:cubicBezTo>
                      <a:pt x="4187826" y="4479038"/>
                      <a:pt x="4196551" y="4470317"/>
                      <a:pt x="4185334" y="4455365"/>
                    </a:cubicBezTo>
                    <a:cubicBezTo>
                      <a:pt x="4160406" y="4422971"/>
                      <a:pt x="4170377" y="4376871"/>
                      <a:pt x="4132987" y="4350706"/>
                    </a:cubicBezTo>
                    <a:cubicBezTo>
                      <a:pt x="4120523" y="4343230"/>
                      <a:pt x="4128001" y="4330771"/>
                      <a:pt x="4140465" y="4324541"/>
                    </a:cubicBezTo>
                    <a:cubicBezTo>
                      <a:pt x="4147943" y="4320803"/>
                      <a:pt x="4156667" y="4320803"/>
                      <a:pt x="4165392" y="4319557"/>
                    </a:cubicBezTo>
                    <a:cubicBezTo>
                      <a:pt x="4206522" y="4314574"/>
                      <a:pt x="4215246" y="4305852"/>
                      <a:pt x="4221478" y="4264736"/>
                    </a:cubicBezTo>
                    <a:cubicBezTo>
                      <a:pt x="4223971" y="4252277"/>
                      <a:pt x="4226463" y="4242309"/>
                      <a:pt x="4236434" y="4233587"/>
                    </a:cubicBezTo>
                    <a:cubicBezTo>
                      <a:pt x="4263854" y="4211161"/>
                      <a:pt x="4276317" y="4160077"/>
                      <a:pt x="4262607" y="4126436"/>
                    </a:cubicBezTo>
                    <a:cubicBezTo>
                      <a:pt x="4260115" y="4122699"/>
                      <a:pt x="4257622" y="4118961"/>
                      <a:pt x="4255129" y="4115223"/>
                    </a:cubicBezTo>
                    <a:cubicBezTo>
                      <a:pt x="4250144" y="4105255"/>
                      <a:pt x="4246405" y="4094042"/>
                      <a:pt x="4255129" y="4085320"/>
                    </a:cubicBezTo>
                    <a:cubicBezTo>
                      <a:pt x="4265100" y="4072861"/>
                      <a:pt x="4277564" y="4079091"/>
                      <a:pt x="4288781" y="4085320"/>
                    </a:cubicBezTo>
                    <a:cubicBezTo>
                      <a:pt x="4304984" y="4094042"/>
                      <a:pt x="4321186" y="4104009"/>
                      <a:pt x="4338635" y="4108993"/>
                    </a:cubicBezTo>
                    <a:cubicBezTo>
                      <a:pt x="4352345" y="4113977"/>
                      <a:pt x="4362316" y="4123944"/>
                      <a:pt x="4361069" y="4138896"/>
                    </a:cubicBezTo>
                    <a:cubicBezTo>
                      <a:pt x="4357330" y="4170044"/>
                      <a:pt x="4383504" y="4181258"/>
                      <a:pt x="4400953" y="4198701"/>
                    </a:cubicBezTo>
                    <a:cubicBezTo>
                      <a:pt x="4407184" y="4204931"/>
                      <a:pt x="4414663" y="4203685"/>
                      <a:pt x="4420894" y="4196209"/>
                    </a:cubicBezTo>
                    <a:cubicBezTo>
                      <a:pt x="4435851" y="4177520"/>
                      <a:pt x="4458285" y="4170044"/>
                      <a:pt x="4478227" y="4157585"/>
                    </a:cubicBezTo>
                    <a:cubicBezTo>
                      <a:pt x="4504400" y="4143879"/>
                      <a:pt x="4526834" y="4137650"/>
                      <a:pt x="4549269" y="4165061"/>
                    </a:cubicBezTo>
                    <a:cubicBezTo>
                      <a:pt x="4554254" y="4171290"/>
                      <a:pt x="4562979" y="4177520"/>
                      <a:pt x="4571703" y="4171290"/>
                    </a:cubicBezTo>
                    <a:cubicBezTo>
                      <a:pt x="4579181" y="4165061"/>
                      <a:pt x="4576689" y="4155093"/>
                      <a:pt x="4572950" y="4146371"/>
                    </a:cubicBezTo>
                    <a:cubicBezTo>
                      <a:pt x="4560486" y="4125190"/>
                      <a:pt x="4566718" y="4106501"/>
                      <a:pt x="4574196" y="4085320"/>
                    </a:cubicBezTo>
                    <a:cubicBezTo>
                      <a:pt x="4582920" y="4052925"/>
                      <a:pt x="4570457" y="4020531"/>
                      <a:pt x="4546776" y="3999350"/>
                    </a:cubicBezTo>
                    <a:cubicBezTo>
                      <a:pt x="4523095" y="3978169"/>
                      <a:pt x="4510632" y="3948266"/>
                      <a:pt x="4484458" y="3930823"/>
                    </a:cubicBezTo>
                    <a:cubicBezTo>
                      <a:pt x="4476980" y="3927085"/>
                      <a:pt x="4475734" y="3918364"/>
                      <a:pt x="4480719" y="3910888"/>
                    </a:cubicBezTo>
                    <a:cubicBezTo>
                      <a:pt x="4485705" y="3902167"/>
                      <a:pt x="4494429" y="3897183"/>
                      <a:pt x="4503154" y="3900921"/>
                    </a:cubicBezTo>
                    <a:cubicBezTo>
                      <a:pt x="4528081" y="3913380"/>
                      <a:pt x="4559240" y="3918364"/>
                      <a:pt x="4569210" y="3950758"/>
                    </a:cubicBezTo>
                    <a:cubicBezTo>
                      <a:pt x="4576689" y="3975677"/>
                      <a:pt x="4597877" y="3989383"/>
                      <a:pt x="4615326" y="4005580"/>
                    </a:cubicBezTo>
                    <a:cubicBezTo>
                      <a:pt x="4631528" y="4018039"/>
                      <a:pt x="4642745" y="4016793"/>
                      <a:pt x="4655209" y="4000596"/>
                    </a:cubicBezTo>
                    <a:cubicBezTo>
                      <a:pt x="4666426" y="3985645"/>
                      <a:pt x="4665180" y="3973185"/>
                      <a:pt x="4648977" y="3961972"/>
                    </a:cubicBezTo>
                    <a:cubicBezTo>
                      <a:pt x="4634021" y="3952004"/>
                      <a:pt x="4621557" y="3938299"/>
                      <a:pt x="4611586" y="3922102"/>
                    </a:cubicBezTo>
                    <a:cubicBezTo>
                      <a:pt x="4595384" y="3895937"/>
                      <a:pt x="4569210" y="3897183"/>
                      <a:pt x="4543037" y="3899675"/>
                    </a:cubicBezTo>
                    <a:cubicBezTo>
                      <a:pt x="4505646" y="3903412"/>
                      <a:pt x="4501907" y="3869772"/>
                      <a:pt x="4488197" y="3848591"/>
                    </a:cubicBezTo>
                    <a:cubicBezTo>
                      <a:pt x="4475734" y="3829902"/>
                      <a:pt x="4478227" y="3808721"/>
                      <a:pt x="4495676" y="3798753"/>
                    </a:cubicBezTo>
                    <a:cubicBezTo>
                      <a:pt x="4525588" y="3778818"/>
                      <a:pt x="4562979" y="3771343"/>
                      <a:pt x="4575442" y="3730226"/>
                    </a:cubicBezTo>
                    <a:cubicBezTo>
                      <a:pt x="4576689" y="3726489"/>
                      <a:pt x="4587906" y="3725243"/>
                      <a:pt x="4594138" y="3725243"/>
                    </a:cubicBezTo>
                    <a:cubicBezTo>
                      <a:pt x="4614079" y="3725243"/>
                      <a:pt x="4629035" y="3716521"/>
                      <a:pt x="4642745" y="3701570"/>
                    </a:cubicBezTo>
                    <a:cubicBezTo>
                      <a:pt x="4658948" y="3685372"/>
                      <a:pt x="4676397" y="3670421"/>
                      <a:pt x="4696338" y="3709045"/>
                    </a:cubicBezTo>
                    <a:cubicBezTo>
                      <a:pt x="4688860" y="3654224"/>
                      <a:pt x="4682629" y="3608124"/>
                      <a:pt x="4727497" y="3579467"/>
                    </a:cubicBezTo>
                    <a:cubicBezTo>
                      <a:pt x="4756163" y="3562024"/>
                      <a:pt x="4791061" y="3552057"/>
                      <a:pt x="4824713" y="3562024"/>
                    </a:cubicBezTo>
                    <a:cubicBezTo>
                      <a:pt x="4843408" y="3565762"/>
                      <a:pt x="4853379" y="3559532"/>
                      <a:pt x="4854625" y="3542089"/>
                    </a:cubicBezTo>
                    <a:cubicBezTo>
                      <a:pt x="4857118" y="3518416"/>
                      <a:pt x="4865843" y="3494743"/>
                      <a:pt x="4838423" y="3477300"/>
                    </a:cubicBezTo>
                    <a:cubicBezTo>
                      <a:pt x="4822220" y="3467332"/>
                      <a:pt x="4822220" y="3448643"/>
                      <a:pt x="4824713" y="3432446"/>
                    </a:cubicBezTo>
                    <a:cubicBezTo>
                      <a:pt x="4827206" y="3403789"/>
                      <a:pt x="4824713" y="3373887"/>
                      <a:pt x="4830945" y="3343984"/>
                    </a:cubicBezTo>
                    <a:cubicBezTo>
                      <a:pt x="4833437" y="3327787"/>
                      <a:pt x="4837176" y="3307852"/>
                      <a:pt x="4806018" y="3312835"/>
                    </a:cubicBezTo>
                    <a:cubicBezTo>
                      <a:pt x="4784830" y="3315327"/>
                      <a:pt x="4763642" y="3267981"/>
                      <a:pt x="4774859" y="3249292"/>
                    </a:cubicBezTo>
                    <a:cubicBezTo>
                      <a:pt x="4778598" y="3244309"/>
                      <a:pt x="4783583" y="3243063"/>
                      <a:pt x="4788569" y="3245554"/>
                    </a:cubicBezTo>
                    <a:cubicBezTo>
                      <a:pt x="4812249" y="3255522"/>
                      <a:pt x="4814742" y="3239325"/>
                      <a:pt x="4817235" y="3221881"/>
                    </a:cubicBezTo>
                    <a:cubicBezTo>
                      <a:pt x="4817235" y="3211914"/>
                      <a:pt x="4819727" y="3200701"/>
                      <a:pt x="4819727" y="3189487"/>
                    </a:cubicBezTo>
                    <a:cubicBezTo>
                      <a:pt x="4819727" y="3173290"/>
                      <a:pt x="4825959" y="3167060"/>
                      <a:pt x="4842162" y="3173290"/>
                    </a:cubicBezTo>
                    <a:cubicBezTo>
                      <a:pt x="4857118" y="3180765"/>
                      <a:pt x="4870828" y="3180765"/>
                      <a:pt x="4878306" y="3163322"/>
                    </a:cubicBezTo>
                    <a:cubicBezTo>
                      <a:pt x="4884538" y="3144633"/>
                      <a:pt x="4875813" y="3130928"/>
                      <a:pt x="4858364" y="3122206"/>
                    </a:cubicBezTo>
                    <a:cubicBezTo>
                      <a:pt x="4854625" y="3120960"/>
                      <a:pt x="4859611" y="3123452"/>
                      <a:pt x="4855872" y="3122206"/>
                    </a:cubicBezTo>
                    <a:cubicBezTo>
                      <a:pt x="4835930" y="3115976"/>
                      <a:pt x="4814742" y="3110993"/>
                      <a:pt x="4819727" y="3083582"/>
                    </a:cubicBezTo>
                    <a:cubicBezTo>
                      <a:pt x="4823467" y="3056171"/>
                      <a:pt x="4847147" y="3049941"/>
                      <a:pt x="4870828" y="3046203"/>
                    </a:cubicBezTo>
                    <a:cubicBezTo>
                      <a:pt x="4906972" y="3043712"/>
                      <a:pt x="4939377" y="3048695"/>
                      <a:pt x="4956826" y="3087320"/>
                    </a:cubicBezTo>
                    <a:cubicBezTo>
                      <a:pt x="4960565" y="3094795"/>
                      <a:pt x="4969290" y="3103517"/>
                      <a:pt x="4983000" y="3101025"/>
                    </a:cubicBezTo>
                    <a:cubicBezTo>
                      <a:pt x="4969290" y="3077352"/>
                      <a:pt x="4954334" y="3052433"/>
                      <a:pt x="4970536" y="3025023"/>
                    </a:cubicBezTo>
                    <a:cubicBezTo>
                      <a:pt x="4980507" y="3008825"/>
                      <a:pt x="4994217" y="3027514"/>
                      <a:pt x="5007927" y="3023777"/>
                    </a:cubicBezTo>
                    <a:cubicBezTo>
                      <a:pt x="4983000" y="3018793"/>
                      <a:pt x="4970536" y="2992628"/>
                      <a:pt x="4945609" y="2986398"/>
                    </a:cubicBezTo>
                    <a:cubicBezTo>
                      <a:pt x="4925668" y="2981415"/>
                      <a:pt x="4908219" y="2977677"/>
                      <a:pt x="4888277" y="2987644"/>
                    </a:cubicBezTo>
                    <a:cubicBezTo>
                      <a:pt x="4873321" y="2992628"/>
                      <a:pt x="4854625" y="2997612"/>
                      <a:pt x="4849640" y="2976431"/>
                    </a:cubicBezTo>
                    <a:cubicBezTo>
                      <a:pt x="4844655" y="2956496"/>
                      <a:pt x="4862104" y="2949020"/>
                      <a:pt x="4879552" y="2946528"/>
                    </a:cubicBezTo>
                    <a:cubicBezTo>
                      <a:pt x="4887031" y="2944036"/>
                      <a:pt x="4895755" y="2945282"/>
                      <a:pt x="4901987" y="2942790"/>
                    </a:cubicBezTo>
                    <a:cubicBezTo>
                      <a:pt x="4926914" y="2936561"/>
                      <a:pt x="4939377" y="2900428"/>
                      <a:pt x="4925668" y="2881739"/>
                    </a:cubicBezTo>
                    <a:cubicBezTo>
                      <a:pt x="4923175" y="2876755"/>
                      <a:pt x="4919436" y="2873017"/>
                      <a:pt x="4915697" y="2875509"/>
                    </a:cubicBezTo>
                    <a:cubicBezTo>
                      <a:pt x="4880799" y="2891707"/>
                      <a:pt x="4858364" y="2868034"/>
                      <a:pt x="4833437" y="2853082"/>
                    </a:cubicBezTo>
                    <a:cubicBezTo>
                      <a:pt x="4817235" y="2844361"/>
                      <a:pt x="4813496" y="2855574"/>
                      <a:pt x="4807264" y="2864296"/>
                    </a:cubicBezTo>
                    <a:cubicBezTo>
                      <a:pt x="4799786" y="2876755"/>
                      <a:pt x="4788569" y="2882985"/>
                      <a:pt x="4774859" y="2879247"/>
                    </a:cubicBezTo>
                    <a:cubicBezTo>
                      <a:pt x="4761149" y="2876755"/>
                      <a:pt x="4757410" y="2864296"/>
                      <a:pt x="4751178" y="2853082"/>
                    </a:cubicBezTo>
                    <a:cubicBezTo>
                      <a:pt x="4727497" y="2809474"/>
                      <a:pt x="4733729" y="2757145"/>
                      <a:pt x="4713787" y="2712291"/>
                    </a:cubicBezTo>
                    <a:cubicBezTo>
                      <a:pt x="4710048" y="2702323"/>
                      <a:pt x="4710048" y="2687372"/>
                      <a:pt x="4722512" y="2681142"/>
                    </a:cubicBezTo>
                    <a:cubicBezTo>
                      <a:pt x="4733729" y="2673667"/>
                      <a:pt x="4743700" y="2681142"/>
                      <a:pt x="4752424" y="2688618"/>
                    </a:cubicBezTo>
                    <a:cubicBezTo>
                      <a:pt x="4763642" y="2701077"/>
                      <a:pt x="4777351" y="2708553"/>
                      <a:pt x="4794800" y="2709799"/>
                    </a:cubicBezTo>
                    <a:cubicBezTo>
                      <a:pt x="4807264" y="2709799"/>
                      <a:pt x="4813496" y="2719766"/>
                      <a:pt x="4819727" y="2729734"/>
                    </a:cubicBezTo>
                    <a:cubicBezTo>
                      <a:pt x="4838423" y="2759637"/>
                      <a:pt x="4863350" y="2775834"/>
                      <a:pt x="4899494" y="2768358"/>
                    </a:cubicBezTo>
                    <a:cubicBezTo>
                      <a:pt x="4909465" y="2767112"/>
                      <a:pt x="4919436" y="2770850"/>
                      <a:pt x="4929407" y="2770850"/>
                    </a:cubicBezTo>
                    <a:cubicBezTo>
                      <a:pt x="4960565" y="2772096"/>
                      <a:pt x="4975522" y="2753407"/>
                      <a:pt x="4964304" y="2723504"/>
                    </a:cubicBezTo>
                    <a:cubicBezTo>
                      <a:pt x="4958073" y="2708553"/>
                      <a:pt x="4963058" y="2697339"/>
                      <a:pt x="4964304" y="2684880"/>
                    </a:cubicBezTo>
                    <a:cubicBezTo>
                      <a:pt x="4968044" y="2664945"/>
                      <a:pt x="4960565" y="2653731"/>
                      <a:pt x="4939377" y="2661207"/>
                    </a:cubicBezTo>
                    <a:cubicBezTo>
                      <a:pt x="4921928" y="2667437"/>
                      <a:pt x="4905726" y="2666191"/>
                      <a:pt x="4890770" y="2662453"/>
                    </a:cubicBezTo>
                    <a:cubicBezTo>
                      <a:pt x="4869582" y="2657469"/>
                      <a:pt x="4859611" y="2643764"/>
                      <a:pt x="4855872" y="2622583"/>
                    </a:cubicBezTo>
                    <a:cubicBezTo>
                      <a:pt x="4849640" y="2585205"/>
                      <a:pt x="4843408" y="2547826"/>
                      <a:pt x="4803525" y="2524153"/>
                    </a:cubicBezTo>
                    <a:cubicBezTo>
                      <a:pt x="4779844" y="2510448"/>
                      <a:pt x="4786076" y="2466840"/>
                      <a:pt x="4811003" y="2451889"/>
                    </a:cubicBezTo>
                    <a:cubicBezTo>
                      <a:pt x="4823467" y="2445659"/>
                      <a:pt x="4833437" y="2438183"/>
                      <a:pt x="4838423" y="2424478"/>
                    </a:cubicBezTo>
                    <a:cubicBezTo>
                      <a:pt x="4843408" y="2414510"/>
                      <a:pt x="4850886" y="2408281"/>
                      <a:pt x="4863350" y="2405789"/>
                    </a:cubicBezTo>
                    <a:cubicBezTo>
                      <a:pt x="4895755" y="2395821"/>
                      <a:pt x="4901987" y="2380870"/>
                      <a:pt x="4885784" y="2349721"/>
                    </a:cubicBezTo>
                    <a:cubicBezTo>
                      <a:pt x="4883292" y="2343492"/>
                      <a:pt x="4879552" y="2336016"/>
                      <a:pt x="4877060" y="2328540"/>
                    </a:cubicBezTo>
                    <a:cubicBezTo>
                      <a:pt x="4835930" y="2345983"/>
                      <a:pt x="4806018" y="2333524"/>
                      <a:pt x="4788569" y="2293654"/>
                    </a:cubicBezTo>
                    <a:cubicBezTo>
                      <a:pt x="4784830" y="2284932"/>
                      <a:pt x="4778598" y="2276211"/>
                      <a:pt x="4772366" y="2268735"/>
                    </a:cubicBezTo>
                    <a:cubicBezTo>
                      <a:pt x="4747439" y="2233849"/>
                      <a:pt x="4752424" y="2197716"/>
                      <a:pt x="4789815" y="2176535"/>
                    </a:cubicBezTo>
                    <a:cubicBezTo>
                      <a:pt x="4811003" y="2165322"/>
                      <a:pt x="4829698" y="2149124"/>
                      <a:pt x="4850886" y="2137911"/>
                    </a:cubicBezTo>
                    <a:cubicBezTo>
                      <a:pt x="4882045" y="2122960"/>
                      <a:pt x="4883292" y="2088073"/>
                      <a:pt x="4854625" y="2066892"/>
                    </a:cubicBezTo>
                    <a:cubicBezTo>
                      <a:pt x="4848394" y="2063154"/>
                      <a:pt x="4840916" y="2060662"/>
                      <a:pt x="4834684" y="2055679"/>
                    </a:cubicBezTo>
                    <a:cubicBezTo>
                      <a:pt x="4825959" y="2049449"/>
                      <a:pt x="4817235" y="2039481"/>
                      <a:pt x="4822220" y="2028268"/>
                    </a:cubicBezTo>
                    <a:cubicBezTo>
                      <a:pt x="4837176" y="1999611"/>
                      <a:pt x="4828452" y="1974692"/>
                      <a:pt x="4817235" y="1949774"/>
                    </a:cubicBezTo>
                    <a:cubicBezTo>
                      <a:pt x="4814742" y="1946036"/>
                      <a:pt x="4817235" y="1943544"/>
                      <a:pt x="4819727" y="1939806"/>
                    </a:cubicBezTo>
                    <a:close/>
                    <a:moveTo>
                      <a:pt x="555706" y="1274885"/>
                    </a:moveTo>
                    <a:cubicBezTo>
                      <a:pt x="574378" y="1276130"/>
                      <a:pt x="571888" y="1289832"/>
                      <a:pt x="570643" y="1301042"/>
                    </a:cubicBezTo>
                    <a:cubicBezTo>
                      <a:pt x="568154" y="1349619"/>
                      <a:pt x="560685" y="1396951"/>
                      <a:pt x="580602" y="1444283"/>
                    </a:cubicBezTo>
                    <a:cubicBezTo>
                      <a:pt x="589315" y="1464213"/>
                      <a:pt x="574378" y="1482896"/>
                      <a:pt x="551971" y="1487879"/>
                    </a:cubicBezTo>
                    <a:cubicBezTo>
                      <a:pt x="527075" y="1494107"/>
                      <a:pt x="510893" y="1507808"/>
                      <a:pt x="504669" y="1532719"/>
                    </a:cubicBezTo>
                    <a:cubicBezTo>
                      <a:pt x="502179" y="1545175"/>
                      <a:pt x="492221" y="1553894"/>
                      <a:pt x="485997" y="1563859"/>
                    </a:cubicBezTo>
                    <a:cubicBezTo>
                      <a:pt x="476039" y="1580051"/>
                      <a:pt x="469815" y="1597489"/>
                      <a:pt x="478528" y="1617419"/>
                    </a:cubicBezTo>
                    <a:cubicBezTo>
                      <a:pt x="482263" y="1628629"/>
                      <a:pt x="490976" y="1634857"/>
                      <a:pt x="503424" y="1634857"/>
                    </a:cubicBezTo>
                    <a:cubicBezTo>
                      <a:pt x="514627" y="1636102"/>
                      <a:pt x="522096" y="1629874"/>
                      <a:pt x="527075" y="1619910"/>
                    </a:cubicBezTo>
                    <a:cubicBezTo>
                      <a:pt x="529565" y="1614927"/>
                      <a:pt x="532055" y="1607454"/>
                      <a:pt x="534544" y="1602472"/>
                    </a:cubicBezTo>
                    <a:cubicBezTo>
                      <a:pt x="543258" y="1590016"/>
                      <a:pt x="554461" y="1585034"/>
                      <a:pt x="564419" y="1597489"/>
                    </a:cubicBezTo>
                    <a:cubicBezTo>
                      <a:pt x="575622" y="1611191"/>
                      <a:pt x="590560" y="1621155"/>
                      <a:pt x="605498" y="1629874"/>
                    </a:cubicBezTo>
                    <a:cubicBezTo>
                      <a:pt x="622925" y="1641085"/>
                      <a:pt x="626659" y="1658523"/>
                      <a:pt x="622925" y="1675961"/>
                    </a:cubicBezTo>
                    <a:cubicBezTo>
                      <a:pt x="617946" y="1698381"/>
                      <a:pt x="622925" y="1715819"/>
                      <a:pt x="641597" y="1728275"/>
                    </a:cubicBezTo>
                    <a:cubicBezTo>
                      <a:pt x="661513" y="1740731"/>
                      <a:pt x="678941" y="1733257"/>
                      <a:pt x="697612" y="1724538"/>
                    </a:cubicBezTo>
                    <a:cubicBezTo>
                      <a:pt x="777279" y="1690908"/>
                      <a:pt x="810889" y="1622401"/>
                      <a:pt x="834540" y="1546421"/>
                    </a:cubicBezTo>
                    <a:cubicBezTo>
                      <a:pt x="842009" y="1517772"/>
                      <a:pt x="851967" y="1491615"/>
                      <a:pt x="874373" y="1471686"/>
                    </a:cubicBezTo>
                    <a:cubicBezTo>
                      <a:pt x="890556" y="1457985"/>
                      <a:pt x="905494" y="1453002"/>
                      <a:pt x="925410" y="1465458"/>
                    </a:cubicBezTo>
                    <a:cubicBezTo>
                      <a:pt x="934124" y="1472932"/>
                      <a:pt x="944082" y="1476668"/>
                      <a:pt x="954041" y="1481651"/>
                    </a:cubicBezTo>
                    <a:cubicBezTo>
                      <a:pt x="966489" y="1487879"/>
                      <a:pt x="972713" y="1496598"/>
                      <a:pt x="961509" y="1510299"/>
                    </a:cubicBezTo>
                    <a:cubicBezTo>
                      <a:pt x="957775" y="1515281"/>
                      <a:pt x="950306" y="1520264"/>
                      <a:pt x="957775" y="1526491"/>
                    </a:cubicBezTo>
                    <a:cubicBezTo>
                      <a:pt x="963999" y="1532719"/>
                      <a:pt x="972713" y="1531474"/>
                      <a:pt x="978937" y="1528983"/>
                    </a:cubicBezTo>
                    <a:cubicBezTo>
                      <a:pt x="987650" y="1525246"/>
                      <a:pt x="993874" y="1517772"/>
                      <a:pt x="997609" y="1510299"/>
                    </a:cubicBezTo>
                    <a:cubicBezTo>
                      <a:pt x="1005077" y="1494107"/>
                      <a:pt x="1016280" y="1486633"/>
                      <a:pt x="1033708" y="1486633"/>
                    </a:cubicBezTo>
                    <a:cubicBezTo>
                      <a:pt x="1052380" y="1486633"/>
                      <a:pt x="1077275" y="1470441"/>
                      <a:pt x="1089723" y="1487879"/>
                    </a:cubicBezTo>
                    <a:cubicBezTo>
                      <a:pt x="1105906" y="1507808"/>
                      <a:pt x="1118354" y="1533965"/>
                      <a:pt x="1128312" y="1558876"/>
                    </a:cubicBezTo>
                    <a:cubicBezTo>
                      <a:pt x="1133291" y="1575069"/>
                      <a:pt x="1118354" y="1587525"/>
                      <a:pt x="1108395" y="1598735"/>
                    </a:cubicBezTo>
                    <a:cubicBezTo>
                      <a:pt x="1093458" y="1613682"/>
                      <a:pt x="1089723" y="1629874"/>
                      <a:pt x="1100927" y="1649804"/>
                    </a:cubicBezTo>
                    <a:cubicBezTo>
                      <a:pt x="1113375" y="1672224"/>
                      <a:pt x="1119599" y="1698381"/>
                      <a:pt x="1120843" y="1724538"/>
                    </a:cubicBezTo>
                    <a:cubicBezTo>
                      <a:pt x="1122088" y="1745713"/>
                      <a:pt x="1129557" y="1759414"/>
                      <a:pt x="1153208" y="1758169"/>
                    </a:cubicBezTo>
                    <a:cubicBezTo>
                      <a:pt x="1169390" y="1756923"/>
                      <a:pt x="1183083" y="1765642"/>
                      <a:pt x="1195531" y="1775607"/>
                    </a:cubicBezTo>
                    <a:cubicBezTo>
                      <a:pt x="1214203" y="1794290"/>
                      <a:pt x="1239099" y="1794290"/>
                      <a:pt x="1261505" y="1801764"/>
                    </a:cubicBezTo>
                    <a:cubicBezTo>
                      <a:pt x="1273953" y="1805501"/>
                      <a:pt x="1273953" y="1798027"/>
                      <a:pt x="1276443" y="1790554"/>
                    </a:cubicBezTo>
                    <a:cubicBezTo>
                      <a:pt x="1293870" y="1749450"/>
                      <a:pt x="1315031" y="1743222"/>
                      <a:pt x="1347396" y="1770625"/>
                    </a:cubicBezTo>
                    <a:cubicBezTo>
                      <a:pt x="1359844" y="1781835"/>
                      <a:pt x="1366068" y="1779344"/>
                      <a:pt x="1373537" y="1768133"/>
                    </a:cubicBezTo>
                    <a:cubicBezTo>
                      <a:pt x="1382250" y="1758169"/>
                      <a:pt x="1394698" y="1748204"/>
                      <a:pt x="1408391" y="1756923"/>
                    </a:cubicBezTo>
                    <a:cubicBezTo>
                      <a:pt x="1425818" y="1770625"/>
                      <a:pt x="1428308" y="1790554"/>
                      <a:pt x="1427063" y="1811729"/>
                    </a:cubicBezTo>
                    <a:cubicBezTo>
                      <a:pt x="1424574" y="1826675"/>
                      <a:pt x="1410881" y="1831658"/>
                      <a:pt x="1397188" y="1832903"/>
                    </a:cubicBezTo>
                    <a:cubicBezTo>
                      <a:pt x="1338683" y="1839131"/>
                      <a:pt x="1336193" y="1840377"/>
                      <a:pt x="1301339" y="1866534"/>
                    </a:cubicBezTo>
                    <a:cubicBezTo>
                      <a:pt x="1310052" y="1875253"/>
                      <a:pt x="1320011" y="1877744"/>
                      <a:pt x="1328724" y="1883972"/>
                    </a:cubicBezTo>
                    <a:cubicBezTo>
                      <a:pt x="1384740" y="1916357"/>
                      <a:pt x="1400922" y="1958707"/>
                      <a:pt x="1378516" y="2018494"/>
                    </a:cubicBezTo>
                    <a:cubicBezTo>
                      <a:pt x="1367313" y="2052125"/>
                      <a:pt x="1359844" y="2083264"/>
                      <a:pt x="1368558" y="2121877"/>
                    </a:cubicBezTo>
                    <a:cubicBezTo>
                      <a:pt x="1377271" y="2105685"/>
                      <a:pt x="1377271" y="2090738"/>
                      <a:pt x="1383495" y="2078282"/>
                    </a:cubicBezTo>
                    <a:cubicBezTo>
                      <a:pt x="1390964" y="2060844"/>
                      <a:pt x="1403412" y="2052125"/>
                      <a:pt x="1422084" y="2050879"/>
                    </a:cubicBezTo>
                    <a:cubicBezTo>
                      <a:pt x="1442001" y="2050879"/>
                      <a:pt x="1438266" y="2067072"/>
                      <a:pt x="1440756" y="2079527"/>
                    </a:cubicBezTo>
                    <a:cubicBezTo>
                      <a:pt x="1444490" y="2093229"/>
                      <a:pt x="1454449" y="2099457"/>
                      <a:pt x="1468141" y="2100702"/>
                    </a:cubicBezTo>
                    <a:cubicBezTo>
                      <a:pt x="1474365" y="2101948"/>
                      <a:pt x="1481834" y="2099457"/>
                      <a:pt x="1484324" y="2093229"/>
                    </a:cubicBezTo>
                    <a:cubicBezTo>
                      <a:pt x="1489303" y="2079527"/>
                      <a:pt x="1481834" y="2068317"/>
                      <a:pt x="1473121" y="2060844"/>
                    </a:cubicBezTo>
                    <a:cubicBezTo>
                      <a:pt x="1454449" y="2044651"/>
                      <a:pt x="1432042" y="2039669"/>
                      <a:pt x="1408391" y="2047143"/>
                    </a:cubicBezTo>
                    <a:cubicBezTo>
                      <a:pt x="1397188" y="2050879"/>
                      <a:pt x="1385985" y="2053370"/>
                      <a:pt x="1379761" y="2039669"/>
                    </a:cubicBezTo>
                    <a:cubicBezTo>
                      <a:pt x="1374782" y="2028459"/>
                      <a:pt x="1379761" y="2018494"/>
                      <a:pt x="1388474" y="2009775"/>
                    </a:cubicBezTo>
                    <a:cubicBezTo>
                      <a:pt x="1403412" y="1994828"/>
                      <a:pt x="1420839" y="1986109"/>
                      <a:pt x="1444490" y="1997319"/>
                    </a:cubicBezTo>
                    <a:cubicBezTo>
                      <a:pt x="1484324" y="2016003"/>
                      <a:pt x="1526647" y="2028459"/>
                      <a:pt x="1563991" y="2052125"/>
                    </a:cubicBezTo>
                    <a:cubicBezTo>
                      <a:pt x="1591376" y="2068317"/>
                      <a:pt x="1620007" y="2069563"/>
                      <a:pt x="1648637" y="2053370"/>
                    </a:cubicBezTo>
                    <a:cubicBezTo>
                      <a:pt x="1682246" y="2034687"/>
                      <a:pt x="1720835" y="2034687"/>
                      <a:pt x="1751955" y="2011021"/>
                    </a:cubicBezTo>
                    <a:cubicBezTo>
                      <a:pt x="1756934" y="2009775"/>
                      <a:pt x="1761913" y="2008530"/>
                      <a:pt x="1766892" y="2007284"/>
                    </a:cubicBezTo>
                    <a:cubicBezTo>
                      <a:pt x="1774361" y="2007284"/>
                      <a:pt x="1779340" y="2007284"/>
                      <a:pt x="1786809" y="2004793"/>
                    </a:cubicBezTo>
                    <a:cubicBezTo>
                      <a:pt x="1825398" y="1994828"/>
                      <a:pt x="1830377" y="1998565"/>
                      <a:pt x="1834111" y="2038423"/>
                    </a:cubicBezTo>
                    <a:cubicBezTo>
                      <a:pt x="1832867" y="2044651"/>
                      <a:pt x="1832867" y="2048388"/>
                      <a:pt x="1830377" y="2053370"/>
                    </a:cubicBezTo>
                    <a:cubicBezTo>
                      <a:pt x="1822908" y="2075791"/>
                      <a:pt x="1812950" y="2095720"/>
                      <a:pt x="1785564" y="2096966"/>
                    </a:cubicBezTo>
                    <a:cubicBezTo>
                      <a:pt x="1763158" y="2099457"/>
                      <a:pt x="1773116" y="2111913"/>
                      <a:pt x="1776851" y="2123123"/>
                    </a:cubicBezTo>
                    <a:cubicBezTo>
                      <a:pt x="1779340" y="2126859"/>
                      <a:pt x="1779340" y="2131842"/>
                      <a:pt x="1780585" y="2135579"/>
                    </a:cubicBezTo>
                    <a:cubicBezTo>
                      <a:pt x="1781830" y="2145543"/>
                      <a:pt x="1780585" y="2156753"/>
                      <a:pt x="1780585" y="2165472"/>
                    </a:cubicBezTo>
                    <a:cubicBezTo>
                      <a:pt x="1783075" y="2216541"/>
                      <a:pt x="1755689" y="2235225"/>
                      <a:pt x="1703408" y="2224014"/>
                    </a:cubicBezTo>
                    <a:cubicBezTo>
                      <a:pt x="1668554" y="2217787"/>
                      <a:pt x="1637434" y="2221523"/>
                      <a:pt x="1606314" y="2230242"/>
                    </a:cubicBezTo>
                    <a:cubicBezTo>
                      <a:pt x="1567725" y="2240207"/>
                      <a:pt x="1556522" y="2232733"/>
                      <a:pt x="1561501" y="2191629"/>
                    </a:cubicBezTo>
                    <a:cubicBezTo>
                      <a:pt x="1561501" y="2186647"/>
                      <a:pt x="1562746" y="2182910"/>
                      <a:pt x="1561501" y="2177928"/>
                    </a:cubicBezTo>
                    <a:cubicBezTo>
                      <a:pt x="1560256" y="2164227"/>
                      <a:pt x="1550298" y="2154262"/>
                      <a:pt x="1537850" y="2150525"/>
                    </a:cubicBezTo>
                    <a:cubicBezTo>
                      <a:pt x="1522912" y="2145543"/>
                      <a:pt x="1519178" y="2159244"/>
                      <a:pt x="1514199" y="2167963"/>
                    </a:cubicBezTo>
                    <a:cubicBezTo>
                      <a:pt x="1494282" y="2201594"/>
                      <a:pt x="1490548" y="2202840"/>
                      <a:pt x="1454449" y="2194121"/>
                    </a:cubicBezTo>
                    <a:cubicBezTo>
                      <a:pt x="1450714" y="2206576"/>
                      <a:pt x="1459428" y="2215295"/>
                      <a:pt x="1463162" y="2224014"/>
                    </a:cubicBezTo>
                    <a:cubicBezTo>
                      <a:pt x="1469386" y="2238961"/>
                      <a:pt x="1473121" y="2253908"/>
                      <a:pt x="1459428" y="2266364"/>
                    </a:cubicBezTo>
                    <a:cubicBezTo>
                      <a:pt x="1445735" y="2277574"/>
                      <a:pt x="1430797" y="2276329"/>
                      <a:pt x="1415860" y="2267610"/>
                    </a:cubicBezTo>
                    <a:cubicBezTo>
                      <a:pt x="1382250" y="2246435"/>
                      <a:pt x="1382250" y="2246435"/>
                      <a:pt x="1343662" y="2261382"/>
                    </a:cubicBezTo>
                    <a:cubicBezTo>
                      <a:pt x="1353620" y="2286293"/>
                      <a:pt x="1363579" y="2307468"/>
                      <a:pt x="1397188" y="2296258"/>
                    </a:cubicBezTo>
                    <a:cubicBezTo>
                      <a:pt x="1407146" y="2293767"/>
                      <a:pt x="1414615" y="2299995"/>
                      <a:pt x="1422084" y="2304977"/>
                    </a:cubicBezTo>
                    <a:cubicBezTo>
                      <a:pt x="1434532" y="2317433"/>
                      <a:pt x="1448225" y="2323661"/>
                      <a:pt x="1465652" y="2327397"/>
                    </a:cubicBezTo>
                    <a:cubicBezTo>
                      <a:pt x="1494282" y="2334871"/>
                      <a:pt x="1504240" y="2354800"/>
                      <a:pt x="1493037" y="2384694"/>
                    </a:cubicBezTo>
                    <a:cubicBezTo>
                      <a:pt x="1489303" y="2394658"/>
                      <a:pt x="1493037" y="2397150"/>
                      <a:pt x="1499261" y="2403377"/>
                    </a:cubicBezTo>
                    <a:cubicBezTo>
                      <a:pt x="1534116" y="2433271"/>
                      <a:pt x="1534116" y="2433271"/>
                      <a:pt x="1506730" y="2471884"/>
                    </a:cubicBezTo>
                    <a:cubicBezTo>
                      <a:pt x="1505485" y="2474375"/>
                      <a:pt x="1504240" y="2476867"/>
                      <a:pt x="1505485" y="2481849"/>
                    </a:cubicBezTo>
                    <a:cubicBezTo>
                      <a:pt x="1517933" y="2486831"/>
                      <a:pt x="1527892" y="2476867"/>
                      <a:pt x="1539095" y="2474375"/>
                    </a:cubicBezTo>
                    <a:cubicBezTo>
                      <a:pt x="1567725" y="2468147"/>
                      <a:pt x="1585152" y="2481849"/>
                      <a:pt x="1580173" y="2508006"/>
                    </a:cubicBezTo>
                    <a:cubicBezTo>
                      <a:pt x="1572704" y="2542882"/>
                      <a:pt x="1577683" y="2574021"/>
                      <a:pt x="1590131" y="2607652"/>
                    </a:cubicBezTo>
                    <a:cubicBezTo>
                      <a:pt x="1605069" y="2642528"/>
                      <a:pt x="1585152" y="2662457"/>
                      <a:pt x="1541584" y="2663703"/>
                    </a:cubicBezTo>
                    <a:cubicBezTo>
                      <a:pt x="1531626" y="2663703"/>
                      <a:pt x="1517933" y="2654984"/>
                      <a:pt x="1511709" y="2668685"/>
                    </a:cubicBezTo>
                    <a:cubicBezTo>
                      <a:pt x="1507975" y="2677404"/>
                      <a:pt x="1519178" y="2684878"/>
                      <a:pt x="1525402" y="2692351"/>
                    </a:cubicBezTo>
                    <a:cubicBezTo>
                      <a:pt x="1547808" y="2722245"/>
                      <a:pt x="1540340" y="2758367"/>
                      <a:pt x="1505485" y="2775805"/>
                    </a:cubicBezTo>
                    <a:cubicBezTo>
                      <a:pt x="1494282" y="2782033"/>
                      <a:pt x="1478100" y="2785769"/>
                      <a:pt x="1488058" y="2801962"/>
                    </a:cubicBezTo>
                    <a:cubicBezTo>
                      <a:pt x="1496772" y="2815663"/>
                      <a:pt x="1509220" y="2819400"/>
                      <a:pt x="1526647" y="2806944"/>
                    </a:cubicBezTo>
                    <a:cubicBezTo>
                      <a:pt x="1545319" y="2791997"/>
                      <a:pt x="1567725" y="2798225"/>
                      <a:pt x="1580173" y="2816909"/>
                    </a:cubicBezTo>
                    <a:cubicBezTo>
                      <a:pt x="1583907" y="2823137"/>
                      <a:pt x="1588887" y="2833101"/>
                      <a:pt x="1583907" y="2834347"/>
                    </a:cubicBezTo>
                    <a:cubicBezTo>
                      <a:pt x="1555277" y="2848048"/>
                      <a:pt x="1555277" y="2896626"/>
                      <a:pt x="1514199" y="2896626"/>
                    </a:cubicBezTo>
                    <a:cubicBezTo>
                      <a:pt x="1539095" y="2940221"/>
                      <a:pt x="1505485" y="2965133"/>
                      <a:pt x="1479345" y="2987553"/>
                    </a:cubicBezTo>
                    <a:cubicBezTo>
                      <a:pt x="1456938" y="3008728"/>
                      <a:pt x="1446980" y="3024920"/>
                      <a:pt x="1454449" y="3057305"/>
                    </a:cubicBezTo>
                    <a:cubicBezTo>
                      <a:pt x="1461917" y="3084708"/>
                      <a:pt x="1446980" y="3113356"/>
                      <a:pt x="1437021" y="3139513"/>
                    </a:cubicBezTo>
                    <a:cubicBezTo>
                      <a:pt x="1430797" y="3160688"/>
                      <a:pt x="1383495" y="3166916"/>
                      <a:pt x="1357355" y="3151969"/>
                    </a:cubicBezTo>
                    <a:cubicBezTo>
                      <a:pt x="1346151" y="3144496"/>
                      <a:pt x="1338683" y="3140759"/>
                      <a:pt x="1324990" y="3144496"/>
                    </a:cubicBezTo>
                    <a:cubicBezTo>
                      <a:pt x="1290136" y="3156951"/>
                      <a:pt x="1256526" y="3132040"/>
                      <a:pt x="1260260" y="3095918"/>
                    </a:cubicBezTo>
                    <a:cubicBezTo>
                      <a:pt x="1262750" y="3071007"/>
                      <a:pt x="1257771" y="3074743"/>
                      <a:pt x="1237854" y="3079726"/>
                    </a:cubicBezTo>
                    <a:cubicBezTo>
                      <a:pt x="1169390" y="3093427"/>
                      <a:pt x="1168146" y="3158197"/>
                      <a:pt x="1142005" y="3204283"/>
                    </a:cubicBezTo>
                    <a:cubicBezTo>
                      <a:pt x="1124578" y="3232931"/>
                      <a:pt x="1123333" y="3269053"/>
                      <a:pt x="1108395" y="3298947"/>
                    </a:cubicBezTo>
                    <a:cubicBezTo>
                      <a:pt x="1079765" y="3322613"/>
                      <a:pt x="1051135" y="3345033"/>
                      <a:pt x="1044911" y="3383646"/>
                    </a:cubicBezTo>
                    <a:cubicBezTo>
                      <a:pt x="1042421" y="3393611"/>
                      <a:pt x="1039932" y="3403575"/>
                      <a:pt x="1034952" y="3412295"/>
                    </a:cubicBezTo>
                    <a:cubicBezTo>
                      <a:pt x="1023749" y="3438452"/>
                      <a:pt x="1015036" y="3464609"/>
                      <a:pt x="1039932" y="3488275"/>
                    </a:cubicBezTo>
                    <a:cubicBezTo>
                      <a:pt x="993874" y="3496994"/>
                      <a:pt x="942838" y="3515677"/>
                      <a:pt x="899269" y="3510695"/>
                    </a:cubicBezTo>
                    <a:cubicBezTo>
                      <a:pt x="846988" y="3505713"/>
                      <a:pt x="818358" y="3484538"/>
                      <a:pt x="810889" y="3423505"/>
                    </a:cubicBezTo>
                    <a:cubicBezTo>
                      <a:pt x="799686" y="3342542"/>
                      <a:pt x="820847" y="3272790"/>
                      <a:pt x="846988" y="3200547"/>
                    </a:cubicBezTo>
                    <a:cubicBezTo>
                      <a:pt x="868149" y="3143250"/>
                      <a:pt x="893045" y="3083462"/>
                      <a:pt x="879353" y="3017447"/>
                    </a:cubicBezTo>
                    <a:cubicBezTo>
                      <a:pt x="871884" y="2983816"/>
                      <a:pt x="858191" y="2952677"/>
                      <a:pt x="844498" y="2922783"/>
                    </a:cubicBezTo>
                    <a:cubicBezTo>
                      <a:pt x="829561" y="2890398"/>
                      <a:pt x="793462" y="2887907"/>
                      <a:pt x="762342" y="2882925"/>
                    </a:cubicBezTo>
                    <a:cubicBezTo>
                      <a:pt x="746159" y="2880433"/>
                      <a:pt x="731222" y="2880433"/>
                      <a:pt x="717529" y="2871714"/>
                    </a:cubicBezTo>
                    <a:cubicBezTo>
                      <a:pt x="711305" y="2864241"/>
                      <a:pt x="715040" y="2859259"/>
                      <a:pt x="718774" y="2853031"/>
                    </a:cubicBezTo>
                    <a:cubicBezTo>
                      <a:pt x="747404" y="2833101"/>
                      <a:pt x="781014" y="2836838"/>
                      <a:pt x="813378" y="2833101"/>
                    </a:cubicBezTo>
                    <a:cubicBezTo>
                      <a:pt x="820847" y="2831856"/>
                      <a:pt x="829561" y="2833101"/>
                      <a:pt x="837030" y="2833101"/>
                    </a:cubicBezTo>
                    <a:cubicBezTo>
                      <a:pt x="846988" y="2831856"/>
                      <a:pt x="856946" y="2830610"/>
                      <a:pt x="861925" y="2820646"/>
                    </a:cubicBezTo>
                    <a:cubicBezTo>
                      <a:pt x="868149" y="2809435"/>
                      <a:pt x="858191" y="2803208"/>
                      <a:pt x="853212" y="2794489"/>
                    </a:cubicBezTo>
                    <a:cubicBezTo>
                      <a:pt x="833295" y="2767086"/>
                      <a:pt x="804665" y="2743420"/>
                      <a:pt x="802175" y="2706053"/>
                    </a:cubicBezTo>
                    <a:cubicBezTo>
                      <a:pt x="797196" y="2671177"/>
                      <a:pt x="807154" y="2638791"/>
                      <a:pt x="823337" y="2613880"/>
                    </a:cubicBezTo>
                    <a:cubicBezTo>
                      <a:pt x="840764" y="2587723"/>
                      <a:pt x="875618" y="2582741"/>
                      <a:pt x="909228" y="2586477"/>
                    </a:cubicBezTo>
                    <a:cubicBezTo>
                      <a:pt x="905494" y="2570285"/>
                      <a:pt x="894290" y="2567794"/>
                      <a:pt x="880597" y="2565302"/>
                    </a:cubicBezTo>
                    <a:cubicBezTo>
                      <a:pt x="855702" y="2562811"/>
                      <a:pt x="837030" y="2552847"/>
                      <a:pt x="830806" y="2525444"/>
                    </a:cubicBezTo>
                    <a:cubicBezTo>
                      <a:pt x="828316" y="2511743"/>
                      <a:pt x="817113" y="2504269"/>
                      <a:pt x="809644" y="2491813"/>
                    </a:cubicBezTo>
                    <a:cubicBezTo>
                      <a:pt x="794707" y="2464411"/>
                      <a:pt x="799686" y="2446973"/>
                      <a:pt x="824582" y="2432026"/>
                    </a:cubicBezTo>
                    <a:cubicBezTo>
                      <a:pt x="829561" y="2428289"/>
                      <a:pt x="834540" y="2427043"/>
                      <a:pt x="839519" y="2423307"/>
                    </a:cubicBezTo>
                    <a:cubicBezTo>
                      <a:pt x="861925" y="2409605"/>
                      <a:pt x="861925" y="2404623"/>
                      <a:pt x="840764" y="2389676"/>
                    </a:cubicBezTo>
                    <a:cubicBezTo>
                      <a:pt x="788483" y="2353554"/>
                      <a:pt x="795951" y="2231488"/>
                      <a:pt x="850722" y="2199103"/>
                    </a:cubicBezTo>
                    <a:cubicBezTo>
                      <a:pt x="865660" y="2190384"/>
                      <a:pt x="880597" y="2190384"/>
                      <a:pt x="896780" y="2194121"/>
                    </a:cubicBezTo>
                    <a:cubicBezTo>
                      <a:pt x="915452" y="2197857"/>
                      <a:pt x="924166" y="2185402"/>
                      <a:pt x="927900" y="2170455"/>
                    </a:cubicBezTo>
                    <a:cubicBezTo>
                      <a:pt x="932879" y="2154262"/>
                      <a:pt x="931634" y="2136824"/>
                      <a:pt x="921676" y="2123123"/>
                    </a:cubicBezTo>
                    <a:cubicBezTo>
                      <a:pt x="916697" y="2115649"/>
                      <a:pt x="909228" y="2125614"/>
                      <a:pt x="901759" y="2129351"/>
                    </a:cubicBezTo>
                    <a:cubicBezTo>
                      <a:pt x="879353" y="2140561"/>
                      <a:pt x="869394" y="2136824"/>
                      <a:pt x="866905" y="2111913"/>
                    </a:cubicBezTo>
                    <a:cubicBezTo>
                      <a:pt x="864415" y="2096966"/>
                      <a:pt x="866905" y="2083264"/>
                      <a:pt x="865660" y="2068317"/>
                    </a:cubicBezTo>
                    <a:cubicBezTo>
                      <a:pt x="865660" y="2055862"/>
                      <a:pt x="868149" y="2043406"/>
                      <a:pt x="860681" y="2033441"/>
                    </a:cubicBezTo>
                    <a:cubicBezTo>
                      <a:pt x="843254" y="2006039"/>
                      <a:pt x="849478" y="1978636"/>
                      <a:pt x="851967" y="1949988"/>
                    </a:cubicBezTo>
                    <a:cubicBezTo>
                      <a:pt x="854457" y="1923830"/>
                      <a:pt x="865660" y="1905147"/>
                      <a:pt x="886821" y="1893937"/>
                    </a:cubicBezTo>
                    <a:cubicBezTo>
                      <a:pt x="911718" y="1877744"/>
                      <a:pt x="936614" y="1860306"/>
                      <a:pt x="967733" y="1861552"/>
                    </a:cubicBezTo>
                    <a:cubicBezTo>
                      <a:pt x="978937" y="1861552"/>
                      <a:pt x="993874" y="1860306"/>
                      <a:pt x="991385" y="1845359"/>
                    </a:cubicBezTo>
                    <a:cubicBezTo>
                      <a:pt x="990140" y="1831658"/>
                      <a:pt x="975202" y="1835395"/>
                      <a:pt x="966489" y="1835395"/>
                    </a:cubicBezTo>
                    <a:cubicBezTo>
                      <a:pt x="960265" y="1835395"/>
                      <a:pt x="954041" y="1836640"/>
                      <a:pt x="946572" y="1839131"/>
                    </a:cubicBezTo>
                    <a:cubicBezTo>
                      <a:pt x="890556" y="1854078"/>
                      <a:pt x="844498" y="1837886"/>
                      <a:pt x="809644" y="1788063"/>
                    </a:cubicBezTo>
                    <a:cubicBezTo>
                      <a:pt x="802175" y="1775607"/>
                      <a:pt x="790972" y="1764397"/>
                      <a:pt x="778524" y="1755678"/>
                    </a:cubicBezTo>
                    <a:cubicBezTo>
                      <a:pt x="774790" y="1751941"/>
                      <a:pt x="769811" y="1748204"/>
                      <a:pt x="764831" y="1746959"/>
                    </a:cubicBezTo>
                    <a:cubicBezTo>
                      <a:pt x="758607" y="1744467"/>
                      <a:pt x="672717" y="1776852"/>
                      <a:pt x="667737" y="1783080"/>
                    </a:cubicBezTo>
                    <a:cubicBezTo>
                      <a:pt x="664003" y="1788063"/>
                      <a:pt x="664003" y="1793045"/>
                      <a:pt x="667737" y="1798027"/>
                    </a:cubicBezTo>
                    <a:cubicBezTo>
                      <a:pt x="672717" y="1803009"/>
                      <a:pt x="678941" y="1805501"/>
                      <a:pt x="686409" y="1803009"/>
                    </a:cubicBezTo>
                    <a:cubicBezTo>
                      <a:pt x="693878" y="1800518"/>
                      <a:pt x="697612" y="1794290"/>
                      <a:pt x="705081" y="1790554"/>
                    </a:cubicBezTo>
                    <a:cubicBezTo>
                      <a:pt x="737446" y="1774361"/>
                      <a:pt x="769811" y="1793045"/>
                      <a:pt x="768566" y="1829167"/>
                    </a:cubicBezTo>
                    <a:cubicBezTo>
                      <a:pt x="768566" y="1840377"/>
                      <a:pt x="768566" y="1852833"/>
                      <a:pt x="768566" y="1865288"/>
                    </a:cubicBezTo>
                    <a:cubicBezTo>
                      <a:pt x="771055" y="1893937"/>
                      <a:pt x="751139" y="1923830"/>
                      <a:pt x="722508" y="1932549"/>
                    </a:cubicBezTo>
                    <a:cubicBezTo>
                      <a:pt x="707571" y="1938777"/>
                      <a:pt x="697612" y="1931304"/>
                      <a:pt x="687654" y="1920094"/>
                    </a:cubicBezTo>
                    <a:cubicBezTo>
                      <a:pt x="673961" y="1903901"/>
                      <a:pt x="660269" y="1886463"/>
                      <a:pt x="635373" y="1883972"/>
                    </a:cubicBezTo>
                    <a:cubicBezTo>
                      <a:pt x="624169" y="1882726"/>
                      <a:pt x="621680" y="1872762"/>
                      <a:pt x="617946" y="1862797"/>
                    </a:cubicBezTo>
                    <a:cubicBezTo>
                      <a:pt x="601763" y="1831658"/>
                      <a:pt x="578112" y="1824184"/>
                      <a:pt x="546992" y="1841622"/>
                    </a:cubicBezTo>
                    <a:cubicBezTo>
                      <a:pt x="542013" y="1845359"/>
                      <a:pt x="535789" y="1847850"/>
                      <a:pt x="529565" y="1850341"/>
                    </a:cubicBezTo>
                    <a:cubicBezTo>
                      <a:pt x="489732" y="1866534"/>
                      <a:pt x="463591" y="1851587"/>
                      <a:pt x="468570" y="1807992"/>
                    </a:cubicBezTo>
                    <a:cubicBezTo>
                      <a:pt x="472304" y="1770625"/>
                      <a:pt x="457367" y="1741976"/>
                      <a:pt x="433716" y="1715819"/>
                    </a:cubicBezTo>
                    <a:cubicBezTo>
                      <a:pt x="416289" y="1697135"/>
                      <a:pt x="411309" y="1675961"/>
                      <a:pt x="425002" y="1652295"/>
                    </a:cubicBezTo>
                    <a:cubicBezTo>
                      <a:pt x="437450" y="1629874"/>
                      <a:pt x="434961" y="1608700"/>
                      <a:pt x="418778" y="1588770"/>
                    </a:cubicBezTo>
                    <a:cubicBezTo>
                      <a:pt x="403841" y="1572578"/>
                      <a:pt x="407575" y="1557631"/>
                      <a:pt x="421268" y="1542684"/>
                    </a:cubicBezTo>
                    <a:cubicBezTo>
                      <a:pt x="432471" y="1531474"/>
                      <a:pt x="443674" y="1521509"/>
                      <a:pt x="451143" y="1507808"/>
                    </a:cubicBezTo>
                    <a:cubicBezTo>
                      <a:pt x="456122" y="1497843"/>
                      <a:pt x="461101" y="1487879"/>
                      <a:pt x="452388" y="1479160"/>
                    </a:cubicBezTo>
                    <a:cubicBezTo>
                      <a:pt x="446164" y="1470441"/>
                      <a:pt x="437450" y="1476668"/>
                      <a:pt x="428737" y="1477914"/>
                    </a:cubicBezTo>
                    <a:cubicBezTo>
                      <a:pt x="416289" y="1481651"/>
                      <a:pt x="403841" y="1487879"/>
                      <a:pt x="390148" y="1480405"/>
                    </a:cubicBezTo>
                    <a:cubicBezTo>
                      <a:pt x="423757" y="1438056"/>
                      <a:pt x="457367" y="1396951"/>
                      <a:pt x="490976" y="1354602"/>
                    </a:cubicBezTo>
                    <a:cubicBezTo>
                      <a:pt x="504669" y="1355847"/>
                      <a:pt x="509648" y="1385741"/>
                      <a:pt x="522096" y="1373285"/>
                    </a:cubicBezTo>
                    <a:cubicBezTo>
                      <a:pt x="538279" y="1358338"/>
                      <a:pt x="529565" y="1334672"/>
                      <a:pt x="518362" y="1315989"/>
                    </a:cubicBezTo>
                    <a:cubicBezTo>
                      <a:pt x="527075" y="1298551"/>
                      <a:pt x="542013" y="1287341"/>
                      <a:pt x="555706" y="1274885"/>
                    </a:cubicBezTo>
                    <a:close/>
                    <a:moveTo>
                      <a:pt x="3133619" y="0"/>
                    </a:moveTo>
                    <a:cubicBezTo>
                      <a:pt x="3274393" y="2493"/>
                      <a:pt x="3412675" y="16205"/>
                      <a:pt x="3549711" y="42382"/>
                    </a:cubicBezTo>
                    <a:cubicBezTo>
                      <a:pt x="3717892" y="73545"/>
                      <a:pt x="3884828" y="110941"/>
                      <a:pt x="4053009" y="145844"/>
                    </a:cubicBezTo>
                    <a:cubicBezTo>
                      <a:pt x="4070450" y="149583"/>
                      <a:pt x="4089137" y="154569"/>
                      <a:pt x="4106578" y="162048"/>
                    </a:cubicBezTo>
                    <a:cubicBezTo>
                      <a:pt x="4227419" y="211910"/>
                      <a:pt x="4354489" y="249305"/>
                      <a:pt x="4475330" y="300413"/>
                    </a:cubicBezTo>
                    <a:cubicBezTo>
                      <a:pt x="4593680" y="350274"/>
                      <a:pt x="4709538" y="408861"/>
                      <a:pt x="4820413" y="473680"/>
                    </a:cubicBezTo>
                    <a:cubicBezTo>
                      <a:pt x="4854049" y="493625"/>
                      <a:pt x="4882702" y="522295"/>
                      <a:pt x="4911355" y="549719"/>
                    </a:cubicBezTo>
                    <a:cubicBezTo>
                      <a:pt x="4895160" y="564677"/>
                      <a:pt x="4872736" y="570910"/>
                      <a:pt x="4855295" y="584621"/>
                    </a:cubicBezTo>
                    <a:cubicBezTo>
                      <a:pt x="4827888" y="603319"/>
                      <a:pt x="4815430" y="627003"/>
                      <a:pt x="4819167" y="661906"/>
                    </a:cubicBezTo>
                    <a:cubicBezTo>
                      <a:pt x="4824150" y="710521"/>
                      <a:pt x="4827888" y="757889"/>
                      <a:pt x="4827888" y="806503"/>
                    </a:cubicBezTo>
                    <a:cubicBezTo>
                      <a:pt x="4827888" y="845146"/>
                      <a:pt x="4820413" y="852625"/>
                      <a:pt x="4783039" y="856365"/>
                    </a:cubicBezTo>
                    <a:cubicBezTo>
                      <a:pt x="4780548" y="856365"/>
                      <a:pt x="4779302" y="857611"/>
                      <a:pt x="4776810" y="857611"/>
                    </a:cubicBezTo>
                    <a:cubicBezTo>
                      <a:pt x="4765598" y="860104"/>
                      <a:pt x="4750649" y="860104"/>
                      <a:pt x="4741928" y="866337"/>
                    </a:cubicBezTo>
                    <a:cubicBezTo>
                      <a:pt x="4728225" y="876309"/>
                      <a:pt x="4745666" y="887528"/>
                      <a:pt x="4746912" y="897500"/>
                    </a:cubicBezTo>
                    <a:cubicBezTo>
                      <a:pt x="4748157" y="928663"/>
                      <a:pt x="4746912" y="957333"/>
                      <a:pt x="4729471" y="983510"/>
                    </a:cubicBezTo>
                    <a:cubicBezTo>
                      <a:pt x="4715767" y="1003455"/>
                      <a:pt x="4712030" y="1024646"/>
                      <a:pt x="4725733" y="1044590"/>
                    </a:cubicBezTo>
                    <a:cubicBezTo>
                      <a:pt x="4738191" y="1068274"/>
                      <a:pt x="4720750" y="1090712"/>
                      <a:pt x="4730716" y="1115642"/>
                    </a:cubicBezTo>
                    <a:cubicBezTo>
                      <a:pt x="4739437" y="1136833"/>
                      <a:pt x="4739437" y="1164257"/>
                      <a:pt x="4741928" y="1187941"/>
                    </a:cubicBezTo>
                    <a:cubicBezTo>
                      <a:pt x="4714521" y="1197913"/>
                      <a:pt x="4707046" y="1219104"/>
                      <a:pt x="4700817" y="1246528"/>
                    </a:cubicBezTo>
                    <a:cubicBezTo>
                      <a:pt x="4694589" y="1277691"/>
                      <a:pt x="4673410" y="1306361"/>
                      <a:pt x="4682131" y="1341264"/>
                    </a:cubicBezTo>
                    <a:cubicBezTo>
                      <a:pt x="4694589" y="1345004"/>
                      <a:pt x="4698326" y="1335031"/>
                      <a:pt x="4700817" y="1327552"/>
                    </a:cubicBezTo>
                    <a:cubicBezTo>
                      <a:pt x="4720750" y="1290156"/>
                      <a:pt x="4736945" y="1252761"/>
                      <a:pt x="4735700" y="1209132"/>
                    </a:cubicBezTo>
                    <a:cubicBezTo>
                      <a:pt x="4734454" y="1202899"/>
                      <a:pt x="4734454" y="1195420"/>
                      <a:pt x="4739437" y="1190434"/>
                    </a:cubicBezTo>
                    <a:cubicBezTo>
                      <a:pt x="4741928" y="1187941"/>
                      <a:pt x="4744420" y="1187941"/>
                      <a:pt x="4748157" y="1189188"/>
                    </a:cubicBezTo>
                    <a:cubicBezTo>
                      <a:pt x="4773073" y="1226584"/>
                      <a:pt x="4775565" y="1260240"/>
                      <a:pt x="4749403" y="1300129"/>
                    </a:cubicBezTo>
                    <a:cubicBezTo>
                      <a:pt x="4721996" y="1338771"/>
                      <a:pt x="4702063" y="1383646"/>
                      <a:pt x="4665935" y="1417302"/>
                    </a:cubicBezTo>
                    <a:cubicBezTo>
                      <a:pt x="4657215" y="1427275"/>
                      <a:pt x="4649740" y="1438493"/>
                      <a:pt x="4633545" y="1436000"/>
                    </a:cubicBezTo>
                    <a:cubicBezTo>
                      <a:pt x="4618596" y="1394865"/>
                      <a:pt x="4631053" y="1351236"/>
                      <a:pt x="4626070" y="1308854"/>
                    </a:cubicBezTo>
                    <a:cubicBezTo>
                      <a:pt x="4619841" y="1244035"/>
                      <a:pt x="4617350" y="1176722"/>
                      <a:pt x="4637282" y="1113149"/>
                    </a:cubicBezTo>
                    <a:cubicBezTo>
                      <a:pt x="4639774" y="1103177"/>
                      <a:pt x="4638528" y="1093205"/>
                      <a:pt x="4636037" y="1083233"/>
                    </a:cubicBezTo>
                    <a:cubicBezTo>
                      <a:pt x="4631053" y="1070767"/>
                      <a:pt x="4619841" y="1064535"/>
                      <a:pt x="4607384" y="1063288"/>
                    </a:cubicBezTo>
                    <a:cubicBezTo>
                      <a:pt x="4593680" y="1062042"/>
                      <a:pt x="4587451" y="1070767"/>
                      <a:pt x="4583714" y="1081986"/>
                    </a:cubicBezTo>
                    <a:cubicBezTo>
                      <a:pt x="4577485" y="1100684"/>
                      <a:pt x="4573747" y="1120629"/>
                      <a:pt x="4565027" y="1139327"/>
                    </a:cubicBezTo>
                    <a:cubicBezTo>
                      <a:pt x="4560044" y="1149299"/>
                      <a:pt x="4565027" y="1156778"/>
                      <a:pt x="4577485" y="1150545"/>
                    </a:cubicBezTo>
                    <a:cubicBezTo>
                      <a:pt x="4592434" y="1144313"/>
                      <a:pt x="4604892" y="1136833"/>
                      <a:pt x="4614858" y="1154285"/>
                    </a:cubicBezTo>
                    <a:cubicBezTo>
                      <a:pt x="4623579" y="1167997"/>
                      <a:pt x="4616104" y="1180462"/>
                      <a:pt x="4606138" y="1189188"/>
                    </a:cubicBezTo>
                    <a:cubicBezTo>
                      <a:pt x="4593680" y="1201653"/>
                      <a:pt x="4577485" y="1217858"/>
                      <a:pt x="4561289" y="1202899"/>
                    </a:cubicBezTo>
                    <a:cubicBezTo>
                      <a:pt x="4536374" y="1181708"/>
                      <a:pt x="4522670" y="1189188"/>
                      <a:pt x="4508966" y="1214118"/>
                    </a:cubicBezTo>
                    <a:cubicBezTo>
                      <a:pt x="4503983" y="1221597"/>
                      <a:pt x="4497754" y="1227830"/>
                      <a:pt x="4487788" y="1225337"/>
                    </a:cubicBezTo>
                    <a:cubicBezTo>
                      <a:pt x="4476576" y="1222844"/>
                      <a:pt x="4471593" y="1212872"/>
                      <a:pt x="4471593" y="1202899"/>
                    </a:cubicBezTo>
                    <a:cubicBezTo>
                      <a:pt x="4471593" y="1174229"/>
                      <a:pt x="4464118" y="1146806"/>
                      <a:pt x="4456643" y="1119382"/>
                    </a:cubicBezTo>
                    <a:cubicBezTo>
                      <a:pt x="4452906" y="1106917"/>
                      <a:pt x="4455398" y="1094452"/>
                      <a:pt x="4466610" y="1086972"/>
                    </a:cubicBezTo>
                    <a:cubicBezTo>
                      <a:pt x="4476576" y="1079493"/>
                      <a:pt x="4480313" y="1070767"/>
                      <a:pt x="4470347" y="1062042"/>
                    </a:cubicBezTo>
                    <a:cubicBezTo>
                      <a:pt x="4459135" y="1052070"/>
                      <a:pt x="4450415" y="1057056"/>
                      <a:pt x="4442940" y="1068274"/>
                    </a:cubicBezTo>
                    <a:cubicBezTo>
                      <a:pt x="4432973" y="1084479"/>
                      <a:pt x="4419270" y="1093205"/>
                      <a:pt x="4399337" y="1093205"/>
                    </a:cubicBezTo>
                    <a:cubicBezTo>
                      <a:pt x="4379405" y="1091958"/>
                      <a:pt x="4363209" y="1086972"/>
                      <a:pt x="4355735" y="1065781"/>
                    </a:cubicBezTo>
                    <a:cubicBezTo>
                      <a:pt x="4349506" y="1050823"/>
                      <a:pt x="4335802" y="1039604"/>
                      <a:pt x="4330819" y="1019660"/>
                    </a:cubicBezTo>
                    <a:cubicBezTo>
                      <a:pt x="4323344" y="1049577"/>
                      <a:pt x="4303412" y="1060795"/>
                      <a:pt x="4285971" y="1074507"/>
                    </a:cubicBezTo>
                    <a:cubicBezTo>
                      <a:pt x="4277250" y="1080740"/>
                      <a:pt x="4268530" y="1083233"/>
                      <a:pt x="4261055" y="1089465"/>
                    </a:cubicBezTo>
                    <a:cubicBezTo>
                      <a:pt x="4233648" y="1114396"/>
                      <a:pt x="4218698" y="1110656"/>
                      <a:pt x="4203749" y="1078247"/>
                    </a:cubicBezTo>
                    <a:cubicBezTo>
                      <a:pt x="4200012" y="1069521"/>
                      <a:pt x="4196274" y="1060795"/>
                      <a:pt x="4193783" y="1050823"/>
                    </a:cubicBezTo>
                    <a:cubicBezTo>
                      <a:pt x="4188799" y="1032125"/>
                      <a:pt x="4190045" y="1013427"/>
                      <a:pt x="4209978" y="1007195"/>
                    </a:cubicBezTo>
                    <a:cubicBezTo>
                      <a:pt x="4229910" y="999715"/>
                      <a:pt x="4251089" y="993483"/>
                      <a:pt x="4262301" y="1023399"/>
                    </a:cubicBezTo>
                    <a:cubicBezTo>
                      <a:pt x="4263547" y="1025892"/>
                      <a:pt x="4268530" y="1017167"/>
                      <a:pt x="4272267" y="1014674"/>
                    </a:cubicBezTo>
                    <a:cubicBezTo>
                      <a:pt x="4278496" y="1010934"/>
                      <a:pt x="4288462" y="1008441"/>
                      <a:pt x="4283479" y="997222"/>
                    </a:cubicBezTo>
                    <a:cubicBezTo>
                      <a:pt x="4279742" y="989743"/>
                      <a:pt x="4271021" y="989743"/>
                      <a:pt x="4263547" y="988497"/>
                    </a:cubicBezTo>
                    <a:cubicBezTo>
                      <a:pt x="4227419" y="987250"/>
                      <a:pt x="4221190" y="979771"/>
                      <a:pt x="4216207" y="944868"/>
                    </a:cubicBezTo>
                    <a:cubicBezTo>
                      <a:pt x="4214961" y="932403"/>
                      <a:pt x="4219944" y="914951"/>
                      <a:pt x="4200012" y="914951"/>
                    </a:cubicBezTo>
                    <a:cubicBezTo>
                      <a:pt x="4182571" y="914951"/>
                      <a:pt x="4173850" y="928663"/>
                      <a:pt x="4173850" y="946115"/>
                    </a:cubicBezTo>
                    <a:cubicBezTo>
                      <a:pt x="4172604" y="961073"/>
                      <a:pt x="4173850" y="976031"/>
                      <a:pt x="4167621" y="989743"/>
                    </a:cubicBezTo>
                    <a:cubicBezTo>
                      <a:pt x="4160146" y="1005948"/>
                      <a:pt x="4148934" y="1015920"/>
                      <a:pt x="4130247" y="1017167"/>
                    </a:cubicBezTo>
                    <a:cubicBezTo>
                      <a:pt x="4111561" y="1019660"/>
                      <a:pt x="4101594" y="1008441"/>
                      <a:pt x="4095365" y="993483"/>
                    </a:cubicBezTo>
                    <a:cubicBezTo>
                      <a:pt x="4085399" y="971045"/>
                      <a:pt x="4070450" y="952347"/>
                      <a:pt x="4053009" y="934896"/>
                    </a:cubicBezTo>
                    <a:cubicBezTo>
                      <a:pt x="4043042" y="923677"/>
                      <a:pt x="4025601" y="914951"/>
                      <a:pt x="4034322" y="896254"/>
                    </a:cubicBezTo>
                    <a:cubicBezTo>
                      <a:pt x="4043042" y="877556"/>
                      <a:pt x="4061729" y="876309"/>
                      <a:pt x="4079170" y="878802"/>
                    </a:cubicBezTo>
                    <a:cubicBezTo>
                      <a:pt x="4101594" y="881295"/>
                      <a:pt x="4120281" y="878802"/>
                      <a:pt x="4136476" y="862597"/>
                    </a:cubicBezTo>
                    <a:cubicBezTo>
                      <a:pt x="4155163" y="843899"/>
                      <a:pt x="4155163" y="832681"/>
                      <a:pt x="4135231" y="818969"/>
                    </a:cubicBezTo>
                    <a:cubicBezTo>
                      <a:pt x="4055500" y="766615"/>
                      <a:pt x="3970787" y="735451"/>
                      <a:pt x="3873616" y="754149"/>
                    </a:cubicBezTo>
                    <a:cubicBezTo>
                      <a:pt x="3820047" y="765368"/>
                      <a:pt x="3773953" y="750410"/>
                      <a:pt x="3729104" y="722986"/>
                    </a:cubicBezTo>
                    <a:cubicBezTo>
                      <a:pt x="3696714" y="703042"/>
                      <a:pt x="3656849" y="706781"/>
                      <a:pt x="3621967" y="698056"/>
                    </a:cubicBezTo>
                    <a:cubicBezTo>
                      <a:pt x="3616984" y="695562"/>
                      <a:pt x="3613246" y="698056"/>
                      <a:pt x="3609509" y="695562"/>
                    </a:cubicBezTo>
                    <a:cubicBezTo>
                      <a:pt x="3558432" y="678111"/>
                      <a:pt x="3512338" y="686837"/>
                      <a:pt x="3464998" y="708028"/>
                    </a:cubicBezTo>
                    <a:cubicBezTo>
                      <a:pt x="3451294" y="710521"/>
                      <a:pt x="3437591" y="713014"/>
                      <a:pt x="3425133" y="719247"/>
                    </a:cubicBezTo>
                    <a:cubicBezTo>
                      <a:pt x="3391496" y="735451"/>
                      <a:pt x="3360352" y="715507"/>
                      <a:pt x="3329207" y="709274"/>
                    </a:cubicBezTo>
                    <a:cubicBezTo>
                      <a:pt x="3317995" y="708028"/>
                      <a:pt x="3322978" y="693069"/>
                      <a:pt x="3327961" y="684344"/>
                    </a:cubicBezTo>
                    <a:cubicBezTo>
                      <a:pt x="3332944" y="675618"/>
                      <a:pt x="3345402" y="678111"/>
                      <a:pt x="3352877" y="670632"/>
                    </a:cubicBezTo>
                    <a:cubicBezTo>
                      <a:pt x="3346648" y="658167"/>
                      <a:pt x="3336682" y="651934"/>
                      <a:pt x="3325470" y="655674"/>
                    </a:cubicBezTo>
                    <a:cubicBezTo>
                      <a:pt x="3304291" y="661906"/>
                      <a:pt x="3279376" y="664399"/>
                      <a:pt x="3259443" y="674372"/>
                    </a:cubicBezTo>
                    <a:cubicBezTo>
                      <a:pt x="3222070" y="694316"/>
                      <a:pt x="3185942" y="706781"/>
                      <a:pt x="3144831" y="701795"/>
                    </a:cubicBezTo>
                    <a:cubicBezTo>
                      <a:pt x="3141093" y="703042"/>
                      <a:pt x="3139848" y="704288"/>
                      <a:pt x="3139848" y="706781"/>
                    </a:cubicBezTo>
                    <a:cubicBezTo>
                      <a:pt x="3141093" y="719247"/>
                      <a:pt x="3153551" y="732958"/>
                      <a:pt x="3136110" y="742931"/>
                    </a:cubicBezTo>
                    <a:cubicBezTo>
                      <a:pt x="3123652" y="750410"/>
                      <a:pt x="3111195" y="742931"/>
                      <a:pt x="3099982" y="735451"/>
                    </a:cubicBezTo>
                    <a:cubicBezTo>
                      <a:pt x="3070084" y="713014"/>
                      <a:pt x="3042676" y="711767"/>
                      <a:pt x="3007794" y="730465"/>
                    </a:cubicBezTo>
                    <a:cubicBezTo>
                      <a:pt x="2975404" y="747917"/>
                      <a:pt x="2949242" y="736698"/>
                      <a:pt x="2930556" y="704288"/>
                    </a:cubicBezTo>
                    <a:cubicBezTo>
                      <a:pt x="2925572" y="695562"/>
                      <a:pt x="2918098" y="686837"/>
                      <a:pt x="2901903" y="684344"/>
                    </a:cubicBezTo>
                    <a:cubicBezTo>
                      <a:pt x="2906886" y="709274"/>
                      <a:pt x="2896919" y="729219"/>
                      <a:pt x="2878233" y="744177"/>
                    </a:cubicBezTo>
                    <a:cubicBezTo>
                      <a:pt x="2859546" y="762875"/>
                      <a:pt x="2842105" y="777833"/>
                      <a:pt x="2817189" y="754149"/>
                    </a:cubicBezTo>
                    <a:cubicBezTo>
                      <a:pt x="2812206" y="749163"/>
                      <a:pt x="2802240" y="749163"/>
                      <a:pt x="2794765" y="750410"/>
                    </a:cubicBezTo>
                    <a:cubicBezTo>
                      <a:pt x="2774832" y="754149"/>
                      <a:pt x="2759883" y="749163"/>
                      <a:pt x="2747425" y="730465"/>
                    </a:cubicBezTo>
                    <a:cubicBezTo>
                      <a:pt x="2736213" y="716753"/>
                      <a:pt x="2722509" y="716753"/>
                      <a:pt x="2705068" y="724233"/>
                    </a:cubicBezTo>
                    <a:cubicBezTo>
                      <a:pt x="2662712" y="746670"/>
                      <a:pt x="2661466" y="745424"/>
                      <a:pt x="2666449" y="795285"/>
                    </a:cubicBezTo>
                    <a:cubicBezTo>
                      <a:pt x="2667695" y="808997"/>
                      <a:pt x="2666449" y="820215"/>
                      <a:pt x="2656483" y="828941"/>
                    </a:cubicBezTo>
                    <a:cubicBezTo>
                      <a:pt x="2640287" y="842653"/>
                      <a:pt x="2622846" y="857611"/>
                      <a:pt x="2606651" y="872569"/>
                    </a:cubicBezTo>
                    <a:cubicBezTo>
                      <a:pt x="2601668" y="876309"/>
                      <a:pt x="2594193" y="880049"/>
                      <a:pt x="2587964" y="878802"/>
                    </a:cubicBezTo>
                    <a:cubicBezTo>
                      <a:pt x="2558066" y="866337"/>
                      <a:pt x="2530658" y="878802"/>
                      <a:pt x="2504497" y="891267"/>
                    </a:cubicBezTo>
                    <a:cubicBezTo>
                      <a:pt x="2489547" y="897500"/>
                      <a:pt x="2474598" y="895007"/>
                      <a:pt x="2458403" y="893760"/>
                    </a:cubicBezTo>
                    <a:cubicBezTo>
                      <a:pt x="2423521" y="890021"/>
                      <a:pt x="2403588" y="902486"/>
                      <a:pt x="2396113" y="936142"/>
                    </a:cubicBezTo>
                    <a:cubicBezTo>
                      <a:pt x="2389884" y="962320"/>
                      <a:pt x="2374935" y="969799"/>
                      <a:pt x="2350019" y="979771"/>
                    </a:cubicBezTo>
                    <a:cubicBezTo>
                      <a:pt x="2312646" y="995976"/>
                      <a:pt x="2283993" y="983510"/>
                      <a:pt x="2256585" y="964813"/>
                    </a:cubicBezTo>
                    <a:cubicBezTo>
                      <a:pt x="2250356" y="968552"/>
                      <a:pt x="2249111" y="969799"/>
                      <a:pt x="2249111" y="972292"/>
                    </a:cubicBezTo>
                    <a:cubicBezTo>
                      <a:pt x="2247865" y="986004"/>
                      <a:pt x="2247865" y="1003455"/>
                      <a:pt x="2231670" y="1007195"/>
                    </a:cubicBezTo>
                    <a:cubicBezTo>
                      <a:pt x="2212983" y="1010934"/>
                      <a:pt x="2206754" y="994729"/>
                      <a:pt x="2198033" y="984757"/>
                    </a:cubicBezTo>
                    <a:cubicBezTo>
                      <a:pt x="2161906" y="941129"/>
                      <a:pt x="2119549" y="904979"/>
                      <a:pt x="2067226" y="881295"/>
                    </a:cubicBezTo>
                    <a:cubicBezTo>
                      <a:pt x="2024869" y="862597"/>
                      <a:pt x="1980021" y="895007"/>
                      <a:pt x="1983758" y="941129"/>
                    </a:cubicBezTo>
                    <a:cubicBezTo>
                      <a:pt x="1985004" y="954840"/>
                      <a:pt x="1987496" y="968552"/>
                      <a:pt x="1977529" y="978524"/>
                    </a:cubicBezTo>
                    <a:cubicBezTo>
                      <a:pt x="1970055" y="984757"/>
                      <a:pt x="1962580" y="981017"/>
                      <a:pt x="1956351" y="976031"/>
                    </a:cubicBezTo>
                    <a:cubicBezTo>
                      <a:pt x="1941402" y="966059"/>
                      <a:pt x="1933927" y="952347"/>
                      <a:pt x="1940156" y="937389"/>
                    </a:cubicBezTo>
                    <a:cubicBezTo>
                      <a:pt x="1953859" y="906226"/>
                      <a:pt x="1936418" y="890021"/>
                      <a:pt x="1915240" y="873816"/>
                    </a:cubicBezTo>
                    <a:cubicBezTo>
                      <a:pt x="1890324" y="855118"/>
                      <a:pt x="1862917" y="840160"/>
                      <a:pt x="1840493" y="818969"/>
                    </a:cubicBezTo>
                    <a:cubicBezTo>
                      <a:pt x="1824298" y="805257"/>
                      <a:pt x="1809348" y="791545"/>
                      <a:pt x="1803119" y="770354"/>
                    </a:cubicBezTo>
                    <a:cubicBezTo>
                      <a:pt x="1800628" y="762875"/>
                      <a:pt x="1799382" y="752903"/>
                      <a:pt x="1789416" y="754149"/>
                    </a:cubicBezTo>
                    <a:cubicBezTo>
                      <a:pt x="1778204" y="754149"/>
                      <a:pt x="1776958" y="765368"/>
                      <a:pt x="1775712" y="774094"/>
                    </a:cubicBezTo>
                    <a:cubicBezTo>
                      <a:pt x="1774466" y="794038"/>
                      <a:pt x="1773220" y="813983"/>
                      <a:pt x="1765746" y="832681"/>
                    </a:cubicBezTo>
                    <a:cubicBezTo>
                      <a:pt x="1760762" y="847639"/>
                      <a:pt x="1765746" y="858858"/>
                      <a:pt x="1784432" y="858858"/>
                    </a:cubicBezTo>
                    <a:cubicBezTo>
                      <a:pt x="1790661" y="860104"/>
                      <a:pt x="1796890" y="858858"/>
                      <a:pt x="1803119" y="862597"/>
                    </a:cubicBezTo>
                    <a:cubicBezTo>
                      <a:pt x="1821806" y="872569"/>
                      <a:pt x="1839247" y="883788"/>
                      <a:pt x="1836755" y="907472"/>
                    </a:cubicBezTo>
                    <a:cubicBezTo>
                      <a:pt x="1834264" y="932403"/>
                      <a:pt x="1813086" y="932403"/>
                      <a:pt x="1794399" y="934896"/>
                    </a:cubicBezTo>
                    <a:cubicBezTo>
                      <a:pt x="1788170" y="934896"/>
                      <a:pt x="1780695" y="936142"/>
                      <a:pt x="1774466" y="934896"/>
                    </a:cubicBezTo>
                    <a:cubicBezTo>
                      <a:pt x="1728372" y="917444"/>
                      <a:pt x="1692244" y="946115"/>
                      <a:pt x="1652379" y="958580"/>
                    </a:cubicBezTo>
                    <a:cubicBezTo>
                      <a:pt x="1632446" y="964813"/>
                      <a:pt x="1624972" y="986004"/>
                      <a:pt x="1615005" y="1002208"/>
                    </a:cubicBezTo>
                    <a:cubicBezTo>
                      <a:pt x="1608777" y="1013427"/>
                      <a:pt x="1603793" y="1028385"/>
                      <a:pt x="1587598" y="1027139"/>
                    </a:cubicBezTo>
                    <a:cubicBezTo>
                      <a:pt x="1568911" y="1024646"/>
                      <a:pt x="1560191" y="1012181"/>
                      <a:pt x="1552716" y="998469"/>
                    </a:cubicBezTo>
                    <a:cubicBezTo>
                      <a:pt x="1542750" y="978524"/>
                      <a:pt x="1547733" y="957333"/>
                      <a:pt x="1546487" y="937389"/>
                    </a:cubicBezTo>
                    <a:cubicBezTo>
                      <a:pt x="1532784" y="934896"/>
                      <a:pt x="1526555" y="943622"/>
                      <a:pt x="1519080" y="948608"/>
                    </a:cubicBezTo>
                    <a:cubicBezTo>
                      <a:pt x="1491673" y="962320"/>
                      <a:pt x="1482952" y="954840"/>
                      <a:pt x="1468003" y="929910"/>
                    </a:cubicBezTo>
                    <a:cubicBezTo>
                      <a:pt x="1435612" y="876309"/>
                      <a:pt x="1444333" y="816476"/>
                      <a:pt x="1433121" y="760382"/>
                    </a:cubicBezTo>
                    <a:cubicBezTo>
                      <a:pt x="1428138" y="735451"/>
                      <a:pt x="1424400" y="711767"/>
                      <a:pt x="1408205" y="689330"/>
                    </a:cubicBezTo>
                    <a:cubicBezTo>
                      <a:pt x="1401976" y="681851"/>
                      <a:pt x="1395747" y="670632"/>
                      <a:pt x="1404468" y="659413"/>
                    </a:cubicBezTo>
                    <a:cubicBezTo>
                      <a:pt x="1451807" y="638222"/>
                      <a:pt x="1501639" y="628250"/>
                      <a:pt x="1552716" y="633236"/>
                    </a:cubicBezTo>
                    <a:cubicBezTo>
                      <a:pt x="1576386" y="634483"/>
                      <a:pt x="1591336" y="625757"/>
                      <a:pt x="1600056" y="602073"/>
                    </a:cubicBezTo>
                    <a:cubicBezTo>
                      <a:pt x="1605039" y="585868"/>
                      <a:pt x="1615005" y="569663"/>
                      <a:pt x="1623726" y="554705"/>
                    </a:cubicBezTo>
                    <a:cubicBezTo>
                      <a:pt x="1636184" y="536007"/>
                      <a:pt x="1653625" y="531021"/>
                      <a:pt x="1667328" y="549719"/>
                    </a:cubicBezTo>
                    <a:cubicBezTo>
                      <a:pt x="1697227" y="592101"/>
                      <a:pt x="1735847" y="575896"/>
                      <a:pt x="1771975" y="564677"/>
                    </a:cubicBezTo>
                    <a:cubicBezTo>
                      <a:pt x="1799382" y="554705"/>
                      <a:pt x="1825543" y="542240"/>
                      <a:pt x="1850459" y="531021"/>
                    </a:cubicBezTo>
                    <a:cubicBezTo>
                      <a:pt x="1871638" y="522295"/>
                      <a:pt x="1892816" y="521049"/>
                      <a:pt x="1915240" y="528528"/>
                    </a:cubicBezTo>
                    <a:cubicBezTo>
                      <a:pt x="1928944" y="534760"/>
                      <a:pt x="1945139" y="538500"/>
                      <a:pt x="1957597" y="544733"/>
                    </a:cubicBezTo>
                    <a:cubicBezTo>
                      <a:pt x="2038573" y="584621"/>
                      <a:pt x="2124532" y="578389"/>
                      <a:pt x="2210491" y="587115"/>
                    </a:cubicBezTo>
                    <a:cubicBezTo>
                      <a:pt x="2293959" y="595840"/>
                      <a:pt x="2371198" y="574649"/>
                      <a:pt x="2450928" y="547226"/>
                    </a:cubicBezTo>
                    <a:cubicBezTo>
                      <a:pt x="2535641" y="518555"/>
                      <a:pt x="2619109" y="479913"/>
                      <a:pt x="2710051" y="469941"/>
                    </a:cubicBezTo>
                    <a:cubicBezTo>
                      <a:pt x="2736213" y="467448"/>
                      <a:pt x="2762374" y="467448"/>
                      <a:pt x="2787290" y="477420"/>
                    </a:cubicBezTo>
                    <a:cubicBezTo>
                      <a:pt x="2844596" y="499858"/>
                      <a:pt x="2905640" y="509830"/>
                      <a:pt x="2965438" y="499858"/>
                    </a:cubicBezTo>
                    <a:cubicBezTo>
                      <a:pt x="3021498" y="489885"/>
                      <a:pt x="3076313" y="473680"/>
                      <a:pt x="3122407" y="437531"/>
                    </a:cubicBezTo>
                    <a:cubicBezTo>
                      <a:pt x="3132373" y="431299"/>
                      <a:pt x="3141093" y="425066"/>
                      <a:pt x="3152306" y="422573"/>
                    </a:cubicBezTo>
                    <a:cubicBezTo>
                      <a:pt x="3205874" y="416340"/>
                      <a:pt x="3239511" y="385177"/>
                      <a:pt x="3263180" y="339055"/>
                    </a:cubicBezTo>
                    <a:cubicBezTo>
                      <a:pt x="3283113" y="299167"/>
                      <a:pt x="3311766" y="270496"/>
                      <a:pt x="3359106" y="261771"/>
                    </a:cubicBezTo>
                    <a:cubicBezTo>
                      <a:pt x="3391496" y="256785"/>
                      <a:pt x="3421395" y="234347"/>
                      <a:pt x="3453786" y="224375"/>
                    </a:cubicBezTo>
                    <a:cubicBezTo>
                      <a:pt x="3467489" y="220635"/>
                      <a:pt x="3473718" y="208170"/>
                      <a:pt x="3473718" y="193212"/>
                    </a:cubicBezTo>
                    <a:cubicBezTo>
                      <a:pt x="3472473" y="177007"/>
                      <a:pt x="3463752" y="163295"/>
                      <a:pt x="3448803" y="160802"/>
                    </a:cubicBezTo>
                    <a:cubicBezTo>
                      <a:pt x="3405200" y="153323"/>
                      <a:pt x="3366581" y="127146"/>
                      <a:pt x="3319241" y="128392"/>
                    </a:cubicBezTo>
                    <a:cubicBezTo>
                      <a:pt x="3279376" y="128392"/>
                      <a:pt x="3250723" y="103462"/>
                      <a:pt x="3220824" y="81024"/>
                    </a:cubicBezTo>
                    <a:cubicBezTo>
                      <a:pt x="3209612" y="73545"/>
                      <a:pt x="3205874" y="61080"/>
                      <a:pt x="3207120" y="48614"/>
                    </a:cubicBezTo>
                    <a:cubicBezTo>
                      <a:pt x="3212103" y="22437"/>
                      <a:pt x="3197154" y="16205"/>
                      <a:pt x="3174730" y="14958"/>
                    </a:cubicBezTo>
                    <a:cubicBezTo>
                      <a:pt x="3161026" y="13712"/>
                      <a:pt x="3141093" y="22437"/>
                      <a:pt x="3133619" y="0"/>
                    </a:cubicBezTo>
                    <a:close/>
                  </a:path>
                </a:pathLst>
              </a:custGeom>
              <a:solidFill>
                <a:schemeClr val="accent2">
                  <a:alpha val="79999"/>
                </a:schemeClr>
              </a:solidFill>
              <a:ln>
                <a:noFill/>
              </a:ln>
            </p:spPr>
            <p:txBody>
              <a:bodyPr anchor="ctr"/>
              <a:lstStyle/>
              <a:p>
                <a:pPr defTabSz="457189"/>
                <a:endParaRPr lang="en-US" sz="1351" dirty="0">
                  <a:latin typeface="Oswald" pitchFamily="2" charset="77"/>
                </a:endParaRPr>
              </a:p>
            </p:txBody>
          </p:sp>
          <p:sp>
            <p:nvSpPr>
              <p:cNvPr id="280" name="Freeform 638">
                <a:extLst>
                  <a:ext uri="{FF2B5EF4-FFF2-40B4-BE49-F238E27FC236}">
                    <a16:creationId xmlns:a16="http://schemas.microsoft.com/office/drawing/2014/main" id="{903EE5F0-ABB3-48B9-92FE-5667C3A6E720}"/>
                  </a:ext>
                </a:extLst>
              </p:cNvPr>
              <p:cNvSpPr>
                <a:spLocks/>
              </p:cNvSpPr>
              <p:nvPr/>
            </p:nvSpPr>
            <p:spPr bwMode="auto">
              <a:xfrm>
                <a:off x="3763170" y="11311158"/>
                <a:ext cx="4853885" cy="1814781"/>
              </a:xfrm>
              <a:custGeom>
                <a:avLst/>
                <a:gdLst/>
                <a:ahLst/>
                <a:cxnLst/>
                <a:rect l="0" t="0" r="r" b="b"/>
                <a:pathLst>
                  <a:path w="4856404" h="1815270">
                    <a:moveTo>
                      <a:pt x="1262185" y="1691288"/>
                    </a:moveTo>
                    <a:cubicBezTo>
                      <a:pt x="1285623" y="1693800"/>
                      <a:pt x="1306594" y="1728969"/>
                      <a:pt x="1299193" y="1755346"/>
                    </a:cubicBezTo>
                    <a:cubicBezTo>
                      <a:pt x="1294258" y="1771675"/>
                      <a:pt x="1288090" y="1788003"/>
                      <a:pt x="1281922" y="1805588"/>
                    </a:cubicBezTo>
                    <a:cubicBezTo>
                      <a:pt x="1264652" y="1819404"/>
                      <a:pt x="1244915" y="1814380"/>
                      <a:pt x="1226411" y="1814380"/>
                    </a:cubicBezTo>
                    <a:cubicBezTo>
                      <a:pt x="1214075" y="1813124"/>
                      <a:pt x="1201739" y="1810612"/>
                      <a:pt x="1188170" y="1813124"/>
                    </a:cubicBezTo>
                    <a:cubicBezTo>
                      <a:pt x="1172133" y="1813124"/>
                      <a:pt x="1156097" y="1809356"/>
                      <a:pt x="1143761" y="1798051"/>
                    </a:cubicBezTo>
                    <a:cubicBezTo>
                      <a:pt x="1121556" y="1776699"/>
                      <a:pt x="1085782" y="1791771"/>
                      <a:pt x="1066045" y="1765394"/>
                    </a:cubicBezTo>
                    <a:cubicBezTo>
                      <a:pt x="1074680" y="1765394"/>
                      <a:pt x="1083315" y="1765394"/>
                      <a:pt x="1089483" y="1756602"/>
                    </a:cubicBezTo>
                    <a:cubicBezTo>
                      <a:pt x="1106753" y="1735249"/>
                      <a:pt x="1131425" y="1726457"/>
                      <a:pt x="1152396" y="1711385"/>
                    </a:cubicBezTo>
                    <a:cubicBezTo>
                      <a:pt x="1185703" y="1688776"/>
                      <a:pt x="1223944" y="1690032"/>
                      <a:pt x="1262185" y="1691288"/>
                    </a:cubicBezTo>
                    <a:close/>
                    <a:moveTo>
                      <a:pt x="1809537" y="1640187"/>
                    </a:moveTo>
                    <a:cubicBezTo>
                      <a:pt x="1824948" y="1640765"/>
                      <a:pt x="1840359" y="1642501"/>
                      <a:pt x="1855153" y="1640765"/>
                    </a:cubicBezTo>
                    <a:cubicBezTo>
                      <a:pt x="1888440" y="1640765"/>
                      <a:pt x="1921728" y="1640765"/>
                      <a:pt x="1955015" y="1641922"/>
                    </a:cubicBezTo>
                    <a:cubicBezTo>
                      <a:pt x="1915563" y="1654647"/>
                      <a:pt x="1873646" y="1644236"/>
                      <a:pt x="1832961" y="1646549"/>
                    </a:cubicBezTo>
                    <a:cubicBezTo>
                      <a:pt x="1809537" y="1648863"/>
                      <a:pt x="1787345" y="1646549"/>
                      <a:pt x="1763921" y="1646549"/>
                    </a:cubicBezTo>
                    <a:cubicBezTo>
                      <a:pt x="1778715" y="1640187"/>
                      <a:pt x="1794126" y="1639608"/>
                      <a:pt x="1809537" y="1640187"/>
                    </a:cubicBezTo>
                    <a:close/>
                    <a:moveTo>
                      <a:pt x="2077722" y="1514303"/>
                    </a:moveTo>
                    <a:cubicBezTo>
                      <a:pt x="2113178" y="1515405"/>
                      <a:pt x="2147057" y="1528169"/>
                      <a:pt x="2178832" y="1545805"/>
                    </a:cubicBezTo>
                    <a:cubicBezTo>
                      <a:pt x="2191293" y="1551993"/>
                      <a:pt x="2190047" y="1565607"/>
                      <a:pt x="2190047" y="1577984"/>
                    </a:cubicBezTo>
                    <a:cubicBezTo>
                      <a:pt x="2114034" y="1599024"/>
                      <a:pt x="2036776" y="1621302"/>
                      <a:pt x="1959518" y="1638629"/>
                    </a:cubicBezTo>
                    <a:cubicBezTo>
                      <a:pt x="1925873" y="1641104"/>
                      <a:pt x="1892229" y="1643579"/>
                      <a:pt x="1858584" y="1637391"/>
                    </a:cubicBezTo>
                    <a:cubicBezTo>
                      <a:pt x="1857338" y="1595311"/>
                      <a:pt x="1897213" y="1577984"/>
                      <a:pt x="1910920" y="1545805"/>
                    </a:cubicBezTo>
                    <a:cubicBezTo>
                      <a:pt x="1912166" y="1543330"/>
                      <a:pt x="1917151" y="1542092"/>
                      <a:pt x="1919643" y="1543330"/>
                    </a:cubicBezTo>
                    <a:cubicBezTo>
                      <a:pt x="1964502" y="1555706"/>
                      <a:pt x="2000639" y="1526003"/>
                      <a:pt x="2041761" y="1517339"/>
                    </a:cubicBezTo>
                    <a:cubicBezTo>
                      <a:pt x="2053910" y="1514864"/>
                      <a:pt x="2065904" y="1513936"/>
                      <a:pt x="2077722" y="1514303"/>
                    </a:cubicBezTo>
                    <a:close/>
                    <a:moveTo>
                      <a:pt x="1646304" y="1449037"/>
                    </a:moveTo>
                    <a:cubicBezTo>
                      <a:pt x="1664934" y="1454067"/>
                      <a:pt x="1682323" y="1462868"/>
                      <a:pt x="1700954" y="1470412"/>
                    </a:cubicBezTo>
                    <a:cubicBezTo>
                      <a:pt x="1734489" y="1482986"/>
                      <a:pt x="1740700" y="1510648"/>
                      <a:pt x="1740700" y="1542081"/>
                    </a:cubicBezTo>
                    <a:cubicBezTo>
                      <a:pt x="1740700" y="1578545"/>
                      <a:pt x="1729521" y="1588604"/>
                      <a:pt x="1694744" y="1574773"/>
                    </a:cubicBezTo>
                    <a:cubicBezTo>
                      <a:pt x="1658724" y="1560942"/>
                      <a:pt x="1616494" y="1559684"/>
                      <a:pt x="1592895" y="1521964"/>
                    </a:cubicBezTo>
                    <a:cubicBezTo>
                      <a:pt x="1581717" y="1506876"/>
                      <a:pt x="1560602" y="1488015"/>
                      <a:pt x="1575506" y="1470412"/>
                    </a:cubicBezTo>
                    <a:cubicBezTo>
                      <a:pt x="1591653" y="1451552"/>
                      <a:pt x="1618978" y="1441493"/>
                      <a:pt x="1646304" y="1449037"/>
                    </a:cubicBezTo>
                    <a:close/>
                    <a:moveTo>
                      <a:pt x="2277094" y="1015678"/>
                    </a:moveTo>
                    <a:cubicBezTo>
                      <a:pt x="2307177" y="1018004"/>
                      <a:pt x="2336481" y="1031029"/>
                      <a:pt x="2353315" y="1053977"/>
                    </a:cubicBezTo>
                    <a:cubicBezTo>
                      <a:pt x="2359549" y="1061420"/>
                      <a:pt x="2363290" y="1068862"/>
                      <a:pt x="2360796" y="1077545"/>
                    </a:cubicBezTo>
                    <a:cubicBezTo>
                      <a:pt x="2347080" y="1118480"/>
                      <a:pt x="2359549" y="1155694"/>
                      <a:pt x="2375760" y="1191667"/>
                    </a:cubicBezTo>
                    <a:cubicBezTo>
                      <a:pt x="2391970" y="1228880"/>
                      <a:pt x="2413169" y="1263613"/>
                      <a:pt x="2429379" y="1300826"/>
                    </a:cubicBezTo>
                    <a:cubicBezTo>
                      <a:pt x="2444343" y="1335559"/>
                      <a:pt x="2491727" y="1346723"/>
                      <a:pt x="2527889" y="1357887"/>
                    </a:cubicBezTo>
                    <a:cubicBezTo>
                      <a:pt x="2559063" y="1367811"/>
                      <a:pt x="2595225" y="1362849"/>
                      <a:pt x="2627646" y="1351685"/>
                    </a:cubicBezTo>
                    <a:cubicBezTo>
                      <a:pt x="2646351" y="1346723"/>
                      <a:pt x="2658820" y="1338040"/>
                      <a:pt x="2660067" y="1313231"/>
                    </a:cubicBezTo>
                    <a:cubicBezTo>
                      <a:pt x="2663808" y="1269815"/>
                      <a:pt x="2716180" y="1242525"/>
                      <a:pt x="2757330" y="1256170"/>
                    </a:cubicBezTo>
                    <a:cubicBezTo>
                      <a:pt x="2777281" y="1262372"/>
                      <a:pt x="2769800" y="1285941"/>
                      <a:pt x="2784763" y="1294624"/>
                    </a:cubicBezTo>
                    <a:cubicBezTo>
                      <a:pt x="2784763" y="1297105"/>
                      <a:pt x="2784763" y="1298345"/>
                      <a:pt x="2784763" y="1300826"/>
                    </a:cubicBezTo>
                    <a:cubicBezTo>
                      <a:pt x="2761071" y="1314471"/>
                      <a:pt x="2736132" y="1318193"/>
                      <a:pt x="2711193" y="1311990"/>
                    </a:cubicBezTo>
                    <a:cubicBezTo>
                      <a:pt x="2689994" y="1307028"/>
                      <a:pt x="2677525" y="1310750"/>
                      <a:pt x="2673784" y="1334318"/>
                    </a:cubicBezTo>
                    <a:cubicBezTo>
                      <a:pt x="2667549" y="1364089"/>
                      <a:pt x="2641363" y="1376494"/>
                      <a:pt x="2620164" y="1395100"/>
                    </a:cubicBezTo>
                    <a:cubicBezTo>
                      <a:pt x="2612683" y="1402543"/>
                      <a:pt x="2601460" y="1401303"/>
                      <a:pt x="2592731" y="1396341"/>
                    </a:cubicBezTo>
                    <a:cubicBezTo>
                      <a:pt x="2561557" y="1381455"/>
                      <a:pt x="2530383" y="1374013"/>
                      <a:pt x="2495468" y="1375253"/>
                    </a:cubicBezTo>
                    <a:cubicBezTo>
                      <a:pt x="2481752" y="1375253"/>
                      <a:pt x="2471776" y="1366570"/>
                      <a:pt x="2459306" y="1361608"/>
                    </a:cubicBezTo>
                    <a:cubicBezTo>
                      <a:pt x="2431873" y="1346723"/>
                      <a:pt x="2414416" y="1323154"/>
                      <a:pt x="2405687" y="1294624"/>
                    </a:cubicBezTo>
                    <a:cubicBezTo>
                      <a:pt x="2398205" y="1269815"/>
                      <a:pt x="2384489" y="1263613"/>
                      <a:pt x="2360796" y="1269815"/>
                    </a:cubicBezTo>
                    <a:cubicBezTo>
                      <a:pt x="2324634" y="1278498"/>
                      <a:pt x="2295954" y="1299586"/>
                      <a:pt x="2263533" y="1314471"/>
                    </a:cubicBezTo>
                    <a:cubicBezTo>
                      <a:pt x="2251064" y="1321914"/>
                      <a:pt x="2252311" y="1338040"/>
                      <a:pt x="2248570" y="1349204"/>
                    </a:cubicBezTo>
                    <a:cubicBezTo>
                      <a:pt x="2238594" y="1375253"/>
                      <a:pt x="2233606" y="1402543"/>
                      <a:pt x="2228618" y="1429833"/>
                    </a:cubicBezTo>
                    <a:cubicBezTo>
                      <a:pt x="2223631" y="1454642"/>
                      <a:pt x="2232359" y="1468287"/>
                      <a:pt x="2258546" y="1473249"/>
                    </a:cubicBezTo>
                    <a:cubicBezTo>
                      <a:pt x="2293460" y="1478210"/>
                      <a:pt x="2315906" y="1505500"/>
                      <a:pt x="2344586" y="1524107"/>
                    </a:cubicBezTo>
                    <a:cubicBezTo>
                      <a:pt x="2350821" y="1529069"/>
                      <a:pt x="2354562" y="1536512"/>
                      <a:pt x="2348327" y="1543954"/>
                    </a:cubicBezTo>
                    <a:cubicBezTo>
                      <a:pt x="2342092" y="1546435"/>
                      <a:pt x="2334610" y="1547676"/>
                      <a:pt x="2328375" y="1550157"/>
                    </a:cubicBezTo>
                    <a:cubicBezTo>
                      <a:pt x="2309671" y="1514184"/>
                      <a:pt x="2279744" y="1494336"/>
                      <a:pt x="2242335" y="1486894"/>
                    </a:cubicBezTo>
                    <a:cubicBezTo>
                      <a:pt x="2196197" y="1476970"/>
                      <a:pt x="2176246" y="1433554"/>
                      <a:pt x="2201185" y="1392620"/>
                    </a:cubicBezTo>
                    <a:cubicBezTo>
                      <a:pt x="2222384" y="1357887"/>
                      <a:pt x="2238594" y="1324395"/>
                      <a:pt x="2223631" y="1282220"/>
                    </a:cubicBezTo>
                    <a:cubicBezTo>
                      <a:pt x="2217396" y="1266094"/>
                      <a:pt x="2209914" y="1254930"/>
                      <a:pt x="2192457" y="1254930"/>
                    </a:cubicBezTo>
                    <a:cubicBezTo>
                      <a:pt x="2165023" y="1256170"/>
                      <a:pt x="2157542" y="1240044"/>
                      <a:pt x="2157542" y="1217716"/>
                    </a:cubicBezTo>
                    <a:cubicBezTo>
                      <a:pt x="2155048" y="1187945"/>
                      <a:pt x="2155048" y="1158175"/>
                      <a:pt x="2145072" y="1127163"/>
                    </a:cubicBezTo>
                    <a:cubicBezTo>
                      <a:pt x="2137590" y="1103595"/>
                      <a:pt x="2137590" y="1072584"/>
                      <a:pt x="2173752" y="1061420"/>
                    </a:cubicBezTo>
                    <a:cubicBezTo>
                      <a:pt x="2182481" y="1058939"/>
                      <a:pt x="2188716" y="1047775"/>
                      <a:pt x="2196197" y="1041572"/>
                    </a:cubicBezTo>
                    <a:cubicBezTo>
                      <a:pt x="2216149" y="1021725"/>
                      <a:pt x="2247011" y="1013352"/>
                      <a:pt x="2277094" y="1015678"/>
                    </a:cubicBezTo>
                    <a:close/>
                    <a:moveTo>
                      <a:pt x="4004059" y="787089"/>
                    </a:moveTo>
                    <a:cubicBezTo>
                      <a:pt x="4026545" y="791896"/>
                      <a:pt x="4050607" y="815346"/>
                      <a:pt x="4051541" y="841609"/>
                    </a:cubicBezTo>
                    <a:cubicBezTo>
                      <a:pt x="4051541" y="882880"/>
                      <a:pt x="4057771" y="925402"/>
                      <a:pt x="4051541" y="966672"/>
                    </a:cubicBezTo>
                    <a:cubicBezTo>
                      <a:pt x="4050295" y="995437"/>
                      <a:pt x="4046557" y="1026703"/>
                      <a:pt x="4061508" y="1050465"/>
                    </a:cubicBezTo>
                    <a:cubicBezTo>
                      <a:pt x="4078951" y="1074227"/>
                      <a:pt x="4080197" y="1099240"/>
                      <a:pt x="4085181" y="1125503"/>
                    </a:cubicBezTo>
                    <a:cubicBezTo>
                      <a:pt x="4088919" y="1141761"/>
                      <a:pt x="4100132" y="1150516"/>
                      <a:pt x="4108854" y="1160521"/>
                    </a:cubicBezTo>
                    <a:cubicBezTo>
                      <a:pt x="4116329" y="1169275"/>
                      <a:pt x="4120067" y="1176779"/>
                      <a:pt x="4113838" y="1188035"/>
                    </a:cubicBezTo>
                    <a:cubicBezTo>
                      <a:pt x="4108854" y="1198040"/>
                      <a:pt x="4047803" y="1224303"/>
                      <a:pt x="4037836" y="1219301"/>
                    </a:cubicBezTo>
                    <a:cubicBezTo>
                      <a:pt x="4025376" y="1211797"/>
                      <a:pt x="4020393" y="1214298"/>
                      <a:pt x="4010425" y="1224303"/>
                    </a:cubicBezTo>
                    <a:cubicBezTo>
                      <a:pt x="3991736" y="1245564"/>
                      <a:pt x="3968063" y="1220551"/>
                      <a:pt x="3945637" y="1229306"/>
                    </a:cubicBezTo>
                    <a:cubicBezTo>
                      <a:pt x="3933177" y="1234308"/>
                      <a:pt x="3902029" y="1208045"/>
                      <a:pt x="3894553" y="1196789"/>
                    </a:cubicBezTo>
                    <a:cubicBezTo>
                      <a:pt x="3885832" y="1179280"/>
                      <a:pt x="3877110" y="1164273"/>
                      <a:pt x="3849700" y="1166774"/>
                    </a:cubicBezTo>
                    <a:cubicBezTo>
                      <a:pt x="3826027" y="1169275"/>
                      <a:pt x="3802354" y="1150516"/>
                      <a:pt x="3774944" y="1144263"/>
                    </a:cubicBezTo>
                    <a:cubicBezTo>
                      <a:pt x="3716385" y="1130506"/>
                      <a:pt x="3692712" y="1141761"/>
                      <a:pt x="3666548" y="1196789"/>
                    </a:cubicBezTo>
                    <a:cubicBezTo>
                      <a:pt x="3651596" y="1229306"/>
                      <a:pt x="3654088" y="1263073"/>
                      <a:pt x="3647859" y="1296840"/>
                    </a:cubicBezTo>
                    <a:cubicBezTo>
                      <a:pt x="3647859" y="1301842"/>
                      <a:pt x="3644121" y="1306845"/>
                      <a:pt x="3642875" y="1311848"/>
                    </a:cubicBezTo>
                    <a:cubicBezTo>
                      <a:pt x="3617956" y="1311848"/>
                      <a:pt x="3621694" y="1293088"/>
                      <a:pt x="3620448" y="1276830"/>
                    </a:cubicBezTo>
                    <a:cubicBezTo>
                      <a:pt x="3619202" y="1261822"/>
                      <a:pt x="3629170" y="1248065"/>
                      <a:pt x="3619202" y="1230556"/>
                    </a:cubicBezTo>
                    <a:cubicBezTo>
                      <a:pt x="3603005" y="1236810"/>
                      <a:pt x="3598021" y="1253068"/>
                      <a:pt x="3591792" y="1265574"/>
                    </a:cubicBezTo>
                    <a:cubicBezTo>
                      <a:pt x="3581824" y="1288086"/>
                      <a:pt x="3566873" y="1294339"/>
                      <a:pt x="3544446" y="1290587"/>
                    </a:cubicBezTo>
                    <a:cubicBezTo>
                      <a:pt x="3498347" y="1283083"/>
                      <a:pt x="3453493" y="1274329"/>
                      <a:pt x="3408639" y="1268075"/>
                    </a:cubicBezTo>
                    <a:cubicBezTo>
                      <a:pt x="3401164" y="1266825"/>
                      <a:pt x="3392442" y="1261822"/>
                      <a:pt x="3392442" y="1274329"/>
                    </a:cubicBezTo>
                    <a:cubicBezTo>
                      <a:pt x="3391196" y="1285584"/>
                      <a:pt x="3391196" y="1294339"/>
                      <a:pt x="3378737" y="1296840"/>
                    </a:cubicBezTo>
                    <a:cubicBezTo>
                      <a:pt x="3355064" y="1299341"/>
                      <a:pt x="3332638" y="1319351"/>
                      <a:pt x="3308965" y="1301842"/>
                    </a:cubicBezTo>
                    <a:cubicBezTo>
                      <a:pt x="3270341" y="1274329"/>
                      <a:pt x="3224241" y="1260572"/>
                      <a:pt x="3185617" y="1233058"/>
                    </a:cubicBezTo>
                    <a:cubicBezTo>
                      <a:pt x="3170666" y="1223052"/>
                      <a:pt x="3173158" y="1211797"/>
                      <a:pt x="3180634" y="1198040"/>
                    </a:cubicBezTo>
                    <a:cubicBezTo>
                      <a:pt x="3218012" y="1158020"/>
                      <a:pt x="3266603" y="1136759"/>
                      <a:pt x="3311457" y="1107994"/>
                    </a:cubicBezTo>
                    <a:cubicBezTo>
                      <a:pt x="3330146" y="1100490"/>
                      <a:pt x="3345097" y="1089235"/>
                      <a:pt x="3360048" y="1076728"/>
                    </a:cubicBezTo>
                    <a:cubicBezTo>
                      <a:pt x="3363786" y="1074227"/>
                      <a:pt x="3365032" y="1071726"/>
                      <a:pt x="3367524" y="1070475"/>
                    </a:cubicBezTo>
                    <a:cubicBezTo>
                      <a:pt x="3393688" y="1050465"/>
                      <a:pt x="3426083" y="1050465"/>
                      <a:pt x="3453493" y="1037959"/>
                    </a:cubicBezTo>
                    <a:cubicBezTo>
                      <a:pt x="3492117" y="1020450"/>
                      <a:pt x="3529495" y="1029204"/>
                      <a:pt x="3566873" y="1039209"/>
                    </a:cubicBezTo>
                    <a:cubicBezTo>
                      <a:pt x="3585562" y="1044212"/>
                      <a:pt x="3595529" y="1042961"/>
                      <a:pt x="3606743" y="1022951"/>
                    </a:cubicBezTo>
                    <a:cubicBezTo>
                      <a:pt x="3625432" y="991685"/>
                      <a:pt x="3639137" y="990434"/>
                      <a:pt x="3669039" y="1011695"/>
                    </a:cubicBezTo>
                    <a:cubicBezTo>
                      <a:pt x="3690220" y="1027954"/>
                      <a:pt x="3707663" y="1029204"/>
                      <a:pt x="3727598" y="1010445"/>
                    </a:cubicBezTo>
                    <a:cubicBezTo>
                      <a:pt x="3761239" y="979179"/>
                      <a:pt x="3799862" y="967923"/>
                      <a:pt x="3845962" y="981680"/>
                    </a:cubicBezTo>
                    <a:cubicBezTo>
                      <a:pt x="3848454" y="967923"/>
                      <a:pt x="3843470" y="952915"/>
                      <a:pt x="3853438" y="935407"/>
                    </a:cubicBezTo>
                    <a:cubicBezTo>
                      <a:pt x="3839732" y="950414"/>
                      <a:pt x="3828519" y="955417"/>
                      <a:pt x="3814814" y="957918"/>
                    </a:cubicBezTo>
                    <a:cubicBezTo>
                      <a:pt x="3756255" y="972926"/>
                      <a:pt x="3698942" y="991685"/>
                      <a:pt x="3636645" y="984181"/>
                    </a:cubicBezTo>
                    <a:cubicBezTo>
                      <a:pt x="3621694" y="982931"/>
                      <a:pt x="3606743" y="989184"/>
                      <a:pt x="3590546" y="991685"/>
                    </a:cubicBezTo>
                    <a:cubicBezTo>
                      <a:pt x="3549430" y="997938"/>
                      <a:pt x="3535725" y="984181"/>
                      <a:pt x="3535725" y="940409"/>
                    </a:cubicBezTo>
                    <a:cubicBezTo>
                      <a:pt x="3556906" y="906642"/>
                      <a:pt x="3581824" y="877877"/>
                      <a:pt x="3622940" y="867872"/>
                    </a:cubicBezTo>
                    <a:cubicBezTo>
                      <a:pt x="3645367" y="941660"/>
                      <a:pt x="3681499" y="927903"/>
                      <a:pt x="3759993" y="909143"/>
                    </a:cubicBezTo>
                    <a:cubicBezTo>
                      <a:pt x="3793633" y="899138"/>
                      <a:pt x="3817306" y="872875"/>
                      <a:pt x="3838486" y="845361"/>
                    </a:cubicBezTo>
                    <a:cubicBezTo>
                      <a:pt x="3859667" y="816596"/>
                      <a:pt x="3888324" y="802839"/>
                      <a:pt x="3923210" y="802839"/>
                    </a:cubicBezTo>
                    <a:cubicBezTo>
                      <a:pt x="3944391" y="802839"/>
                      <a:pt x="3964326" y="797837"/>
                      <a:pt x="3983015" y="789082"/>
                    </a:cubicBezTo>
                    <a:cubicBezTo>
                      <a:pt x="3989244" y="785956"/>
                      <a:pt x="3996564" y="785487"/>
                      <a:pt x="4004059" y="787089"/>
                    </a:cubicBezTo>
                    <a:close/>
                    <a:moveTo>
                      <a:pt x="146954" y="722877"/>
                    </a:moveTo>
                    <a:cubicBezTo>
                      <a:pt x="160770" y="721622"/>
                      <a:pt x="170819" y="725388"/>
                      <a:pt x="175843" y="739198"/>
                    </a:cubicBezTo>
                    <a:cubicBezTo>
                      <a:pt x="180867" y="755519"/>
                      <a:pt x="187147" y="770585"/>
                      <a:pt x="197195" y="785650"/>
                    </a:cubicBezTo>
                    <a:cubicBezTo>
                      <a:pt x="207243" y="799461"/>
                      <a:pt x="199707" y="815782"/>
                      <a:pt x="185891" y="825825"/>
                    </a:cubicBezTo>
                    <a:cubicBezTo>
                      <a:pt x="170819" y="835869"/>
                      <a:pt x="172075" y="844657"/>
                      <a:pt x="184635" y="853445"/>
                    </a:cubicBezTo>
                    <a:cubicBezTo>
                      <a:pt x="192171" y="858467"/>
                      <a:pt x="199707" y="867255"/>
                      <a:pt x="199707" y="874788"/>
                    </a:cubicBezTo>
                    <a:cubicBezTo>
                      <a:pt x="193427" y="930028"/>
                      <a:pt x="238644" y="955138"/>
                      <a:pt x="266276" y="990291"/>
                    </a:cubicBezTo>
                    <a:cubicBezTo>
                      <a:pt x="281348" y="1011633"/>
                      <a:pt x="305213" y="1026699"/>
                      <a:pt x="306469" y="1055575"/>
                    </a:cubicBezTo>
                    <a:cubicBezTo>
                      <a:pt x="280092" y="1039254"/>
                      <a:pt x="253716" y="1029210"/>
                      <a:pt x="241156" y="992802"/>
                    </a:cubicBezTo>
                    <a:cubicBezTo>
                      <a:pt x="236132" y="978991"/>
                      <a:pt x="202219" y="957649"/>
                      <a:pt x="173331" y="965181"/>
                    </a:cubicBezTo>
                    <a:cubicBezTo>
                      <a:pt x="167051" y="966437"/>
                      <a:pt x="159514" y="970203"/>
                      <a:pt x="155746" y="965181"/>
                    </a:cubicBezTo>
                    <a:cubicBezTo>
                      <a:pt x="136906" y="942583"/>
                      <a:pt x="111786" y="946349"/>
                      <a:pt x="86665" y="941328"/>
                    </a:cubicBezTo>
                    <a:cubicBezTo>
                      <a:pt x="56521" y="933795"/>
                      <a:pt x="30144" y="914963"/>
                      <a:pt x="0" y="902408"/>
                    </a:cubicBezTo>
                    <a:cubicBezTo>
                      <a:pt x="25120" y="893620"/>
                      <a:pt x="47729" y="894876"/>
                      <a:pt x="72849" y="903664"/>
                    </a:cubicBezTo>
                    <a:cubicBezTo>
                      <a:pt x="96713" y="913707"/>
                      <a:pt x="128114" y="883576"/>
                      <a:pt x="120578" y="859723"/>
                    </a:cubicBezTo>
                    <a:cubicBezTo>
                      <a:pt x="105506" y="815782"/>
                      <a:pt x="124346" y="776862"/>
                      <a:pt x="128114" y="736688"/>
                    </a:cubicBezTo>
                    <a:cubicBezTo>
                      <a:pt x="128114" y="724133"/>
                      <a:pt x="136906" y="722877"/>
                      <a:pt x="146954" y="722877"/>
                    </a:cubicBezTo>
                    <a:close/>
                    <a:moveTo>
                      <a:pt x="1375232" y="476461"/>
                    </a:moveTo>
                    <a:cubicBezTo>
                      <a:pt x="1384556" y="476013"/>
                      <a:pt x="1393237" y="478999"/>
                      <a:pt x="1400310" y="489153"/>
                    </a:cubicBezTo>
                    <a:cubicBezTo>
                      <a:pt x="1405454" y="496321"/>
                      <a:pt x="1405454" y="509462"/>
                      <a:pt x="1396452" y="511851"/>
                    </a:cubicBezTo>
                    <a:cubicBezTo>
                      <a:pt x="1369445" y="522602"/>
                      <a:pt x="1363015" y="492737"/>
                      <a:pt x="1346297" y="484375"/>
                    </a:cubicBezTo>
                    <a:cubicBezTo>
                      <a:pt x="1355942" y="480791"/>
                      <a:pt x="1365909" y="476909"/>
                      <a:pt x="1375232" y="476461"/>
                    </a:cubicBezTo>
                    <a:close/>
                    <a:moveTo>
                      <a:pt x="4634273" y="0"/>
                    </a:moveTo>
                    <a:cubicBezTo>
                      <a:pt x="4618051" y="49904"/>
                      <a:pt x="4652992" y="89827"/>
                      <a:pt x="4660480" y="134740"/>
                    </a:cubicBezTo>
                    <a:cubicBezTo>
                      <a:pt x="4665471" y="178406"/>
                      <a:pt x="4700413" y="215834"/>
                      <a:pt x="4701661" y="252015"/>
                    </a:cubicBezTo>
                    <a:cubicBezTo>
                      <a:pt x="4702909" y="299423"/>
                      <a:pt x="4722876" y="304414"/>
                      <a:pt x="4755322" y="311899"/>
                    </a:cubicBezTo>
                    <a:cubicBezTo>
                      <a:pt x="4769049" y="316890"/>
                      <a:pt x="4781529" y="323128"/>
                      <a:pt x="4779033" y="345585"/>
                    </a:cubicBezTo>
                    <a:cubicBezTo>
                      <a:pt x="4777785" y="359308"/>
                      <a:pt x="4789016" y="375527"/>
                      <a:pt x="4792760" y="391746"/>
                    </a:cubicBezTo>
                    <a:cubicBezTo>
                      <a:pt x="4797752" y="411707"/>
                      <a:pt x="4790264" y="427926"/>
                      <a:pt x="4767801" y="435412"/>
                    </a:cubicBezTo>
                    <a:cubicBezTo>
                      <a:pt x="4735355" y="446640"/>
                      <a:pt x="4734107" y="469097"/>
                      <a:pt x="4744091" y="500287"/>
                    </a:cubicBezTo>
                    <a:cubicBezTo>
                      <a:pt x="4752826" y="523991"/>
                      <a:pt x="4781529" y="540210"/>
                      <a:pt x="4770297" y="570152"/>
                    </a:cubicBezTo>
                    <a:cubicBezTo>
                      <a:pt x="4767801" y="578885"/>
                      <a:pt x="4780281" y="583876"/>
                      <a:pt x="4789016" y="585123"/>
                    </a:cubicBezTo>
                    <a:cubicBezTo>
                      <a:pt x="4801495" y="588866"/>
                      <a:pt x="4815223" y="588866"/>
                      <a:pt x="4827702" y="588866"/>
                    </a:cubicBezTo>
                    <a:cubicBezTo>
                      <a:pt x="4838933" y="590114"/>
                      <a:pt x="4856404" y="588866"/>
                      <a:pt x="4856404" y="605085"/>
                    </a:cubicBezTo>
                    <a:cubicBezTo>
                      <a:pt x="4856404" y="618809"/>
                      <a:pt x="4836437" y="621304"/>
                      <a:pt x="4827702" y="620056"/>
                    </a:cubicBezTo>
                    <a:cubicBezTo>
                      <a:pt x="4791512" y="613818"/>
                      <a:pt x="4754074" y="621304"/>
                      <a:pt x="4720380" y="600095"/>
                    </a:cubicBezTo>
                    <a:cubicBezTo>
                      <a:pt x="4709149" y="593857"/>
                      <a:pt x="4689182" y="590114"/>
                      <a:pt x="4675455" y="595104"/>
                    </a:cubicBezTo>
                    <a:cubicBezTo>
                      <a:pt x="4649248" y="605085"/>
                      <a:pt x="4624290" y="595104"/>
                      <a:pt x="4599332" y="591361"/>
                    </a:cubicBezTo>
                    <a:cubicBezTo>
                      <a:pt x="4590596" y="590114"/>
                      <a:pt x="4579365" y="587619"/>
                      <a:pt x="4575621" y="595104"/>
                    </a:cubicBezTo>
                    <a:cubicBezTo>
                      <a:pt x="4565638" y="616313"/>
                      <a:pt x="4544423" y="630037"/>
                      <a:pt x="4533192" y="645008"/>
                    </a:cubicBezTo>
                    <a:cubicBezTo>
                      <a:pt x="4505737" y="686179"/>
                      <a:pt x="4489514" y="736083"/>
                      <a:pt x="4467052" y="780996"/>
                    </a:cubicBezTo>
                    <a:cubicBezTo>
                      <a:pt x="4439597" y="838386"/>
                      <a:pt x="4402159" y="895775"/>
                      <a:pt x="4342259" y="924470"/>
                    </a:cubicBezTo>
                    <a:cubicBezTo>
                      <a:pt x="4296086" y="945679"/>
                      <a:pt x="4237433" y="909499"/>
                      <a:pt x="4231194" y="853357"/>
                    </a:cubicBezTo>
                    <a:cubicBezTo>
                      <a:pt x="4229946" y="833396"/>
                      <a:pt x="4223706" y="825910"/>
                      <a:pt x="4203739" y="827158"/>
                    </a:cubicBezTo>
                    <a:cubicBezTo>
                      <a:pt x="4216219" y="819672"/>
                      <a:pt x="4231194" y="814682"/>
                      <a:pt x="4218714" y="795968"/>
                    </a:cubicBezTo>
                    <a:cubicBezTo>
                      <a:pt x="4213723" y="788482"/>
                      <a:pt x="4208731" y="779749"/>
                      <a:pt x="4218714" y="772263"/>
                    </a:cubicBezTo>
                    <a:cubicBezTo>
                      <a:pt x="4227450" y="766025"/>
                      <a:pt x="4232442" y="773511"/>
                      <a:pt x="4238681" y="778501"/>
                    </a:cubicBezTo>
                    <a:cubicBezTo>
                      <a:pt x="4251160" y="789730"/>
                      <a:pt x="4256152" y="787234"/>
                      <a:pt x="4258648" y="769768"/>
                    </a:cubicBezTo>
                    <a:cubicBezTo>
                      <a:pt x="4261144" y="742321"/>
                      <a:pt x="4288598" y="746064"/>
                      <a:pt x="4304821" y="744816"/>
                    </a:cubicBezTo>
                    <a:cubicBezTo>
                      <a:pt x="4321044" y="743568"/>
                      <a:pt x="4313557" y="759787"/>
                      <a:pt x="4309813" y="769768"/>
                    </a:cubicBezTo>
                    <a:cubicBezTo>
                      <a:pt x="4304821" y="779749"/>
                      <a:pt x="4292342" y="785987"/>
                      <a:pt x="4304821" y="798463"/>
                    </a:cubicBezTo>
                    <a:cubicBezTo>
                      <a:pt x="4316053" y="809691"/>
                      <a:pt x="4329780" y="803453"/>
                      <a:pt x="4338515" y="798463"/>
                    </a:cubicBezTo>
                    <a:cubicBezTo>
                      <a:pt x="4354738" y="789730"/>
                      <a:pt x="4360978" y="790977"/>
                      <a:pt x="4364722" y="809691"/>
                    </a:cubicBezTo>
                    <a:cubicBezTo>
                      <a:pt x="4368465" y="820920"/>
                      <a:pt x="4373457" y="835891"/>
                      <a:pt x="4384688" y="842129"/>
                    </a:cubicBezTo>
                    <a:cubicBezTo>
                      <a:pt x="4389680" y="845872"/>
                      <a:pt x="4394672" y="839634"/>
                      <a:pt x="4394672" y="835891"/>
                    </a:cubicBezTo>
                    <a:cubicBezTo>
                      <a:pt x="4395920" y="818424"/>
                      <a:pt x="4404655" y="795968"/>
                      <a:pt x="4387184" y="783492"/>
                    </a:cubicBezTo>
                    <a:cubicBezTo>
                      <a:pt x="4363474" y="767273"/>
                      <a:pt x="4373457" y="753549"/>
                      <a:pt x="4382193" y="736083"/>
                    </a:cubicBezTo>
                    <a:cubicBezTo>
                      <a:pt x="4390928" y="722359"/>
                      <a:pt x="4403407" y="739826"/>
                      <a:pt x="4412143" y="732340"/>
                    </a:cubicBezTo>
                    <a:cubicBezTo>
                      <a:pt x="4457068" y="697407"/>
                      <a:pt x="4438349" y="738578"/>
                      <a:pt x="4438349" y="754797"/>
                    </a:cubicBezTo>
                    <a:cubicBezTo>
                      <a:pt x="4459564" y="737330"/>
                      <a:pt x="4462060" y="712378"/>
                      <a:pt x="4442093" y="686179"/>
                    </a:cubicBezTo>
                    <a:cubicBezTo>
                      <a:pt x="4422126" y="659979"/>
                      <a:pt x="4412143" y="625047"/>
                      <a:pt x="4379697" y="607580"/>
                    </a:cubicBezTo>
                    <a:cubicBezTo>
                      <a:pt x="4364722" y="600095"/>
                      <a:pt x="4363474" y="585123"/>
                      <a:pt x="4367217" y="567657"/>
                    </a:cubicBezTo>
                    <a:cubicBezTo>
                      <a:pt x="4380945" y="477830"/>
                      <a:pt x="4487018" y="445392"/>
                      <a:pt x="4544423" y="489058"/>
                    </a:cubicBezTo>
                    <a:cubicBezTo>
                      <a:pt x="4565638" y="504030"/>
                      <a:pt x="4584357" y="495296"/>
                      <a:pt x="4586852" y="467849"/>
                    </a:cubicBezTo>
                    <a:cubicBezTo>
                      <a:pt x="4589348" y="445392"/>
                      <a:pt x="4599332" y="425431"/>
                      <a:pt x="4590596" y="401726"/>
                    </a:cubicBezTo>
                    <a:cubicBezTo>
                      <a:pt x="4583109" y="386755"/>
                      <a:pt x="4583109" y="364299"/>
                      <a:pt x="4601827" y="351823"/>
                    </a:cubicBezTo>
                    <a:cubicBezTo>
                      <a:pt x="4624290" y="360556"/>
                      <a:pt x="4626786" y="388003"/>
                      <a:pt x="4641761" y="404222"/>
                    </a:cubicBezTo>
                    <a:cubicBezTo>
                      <a:pt x="4661728" y="425431"/>
                      <a:pt x="4667967" y="461611"/>
                      <a:pt x="4704157" y="466602"/>
                    </a:cubicBezTo>
                    <a:cubicBezTo>
                      <a:pt x="4695422" y="451630"/>
                      <a:pt x="4687934" y="437907"/>
                      <a:pt x="4675455" y="426678"/>
                    </a:cubicBezTo>
                    <a:cubicBezTo>
                      <a:pt x="4652992" y="407964"/>
                      <a:pt x="4641761" y="385508"/>
                      <a:pt x="4654240" y="356813"/>
                    </a:cubicBezTo>
                    <a:cubicBezTo>
                      <a:pt x="4657984" y="349327"/>
                      <a:pt x="4657984" y="341842"/>
                      <a:pt x="4654240" y="333109"/>
                    </a:cubicBezTo>
                    <a:cubicBezTo>
                      <a:pt x="4634273" y="286947"/>
                      <a:pt x="4626786" y="238291"/>
                      <a:pt x="4620546" y="188387"/>
                    </a:cubicBezTo>
                    <a:cubicBezTo>
                      <a:pt x="4618051" y="168426"/>
                      <a:pt x="4614307" y="148464"/>
                      <a:pt x="4625538" y="129750"/>
                    </a:cubicBezTo>
                    <a:cubicBezTo>
                      <a:pt x="4631777" y="118522"/>
                      <a:pt x="4626786" y="108541"/>
                      <a:pt x="4616803" y="97312"/>
                    </a:cubicBezTo>
                    <a:cubicBezTo>
                      <a:pt x="4609315" y="167178"/>
                      <a:pt x="4593092" y="232053"/>
                      <a:pt x="4598084" y="298176"/>
                    </a:cubicBezTo>
                    <a:cubicBezTo>
                      <a:pt x="4599332" y="305661"/>
                      <a:pt x="4598084" y="313147"/>
                      <a:pt x="4589348" y="311899"/>
                    </a:cubicBezTo>
                    <a:cubicBezTo>
                      <a:pt x="4560646" y="294433"/>
                      <a:pt x="4563142" y="260748"/>
                      <a:pt x="4549415" y="235796"/>
                    </a:cubicBezTo>
                    <a:cubicBezTo>
                      <a:pt x="4539431" y="218330"/>
                      <a:pt x="4519464" y="205854"/>
                      <a:pt x="4521960" y="182149"/>
                    </a:cubicBezTo>
                    <a:cubicBezTo>
                      <a:pt x="4523208" y="150959"/>
                      <a:pt x="4521960" y="127255"/>
                      <a:pt x="4544423" y="97312"/>
                    </a:cubicBezTo>
                    <a:cubicBezTo>
                      <a:pt x="4565638" y="72361"/>
                      <a:pt x="4595588" y="46161"/>
                      <a:pt x="4603075" y="9981"/>
                    </a:cubicBezTo>
                    <a:cubicBezTo>
                      <a:pt x="4605571" y="-3743"/>
                      <a:pt x="4624290" y="4990"/>
                      <a:pt x="4634273" y="0"/>
                    </a:cubicBezTo>
                    <a:close/>
                  </a:path>
                </a:pathLst>
              </a:custGeom>
              <a:solidFill>
                <a:schemeClr val="accent2">
                  <a:alpha val="39999"/>
                </a:schemeClr>
              </a:solidFill>
              <a:ln>
                <a:noFill/>
              </a:ln>
            </p:spPr>
            <p:txBody>
              <a:bodyPr anchor="ctr"/>
              <a:lstStyle/>
              <a:p>
                <a:pPr defTabSz="457189"/>
                <a:endParaRPr lang="en-US" sz="1351" dirty="0">
                  <a:latin typeface="Oswald" pitchFamily="2" charset="77"/>
                </a:endParaRPr>
              </a:p>
            </p:txBody>
          </p:sp>
          <p:sp>
            <p:nvSpPr>
              <p:cNvPr id="281" name="Freeform 596">
                <a:extLst>
                  <a:ext uri="{FF2B5EF4-FFF2-40B4-BE49-F238E27FC236}">
                    <a16:creationId xmlns:a16="http://schemas.microsoft.com/office/drawing/2014/main" id="{F0AD4725-6C23-4427-9F05-8FCC880D7942}"/>
                  </a:ext>
                </a:extLst>
              </p:cNvPr>
              <p:cNvSpPr>
                <a:spLocks/>
              </p:cNvSpPr>
              <p:nvPr/>
            </p:nvSpPr>
            <p:spPr bwMode="auto">
              <a:xfrm>
                <a:off x="7905368" y="11021447"/>
                <a:ext cx="408519" cy="547000"/>
              </a:xfrm>
              <a:custGeom>
                <a:avLst/>
                <a:gdLst>
                  <a:gd name="T0" fmla="*/ 14645 w 408731"/>
                  <a:gd name="T1" fmla="*/ 530277 h 547148"/>
                  <a:gd name="T2" fmla="*/ 23804 w 408731"/>
                  <a:gd name="T3" fmla="*/ 542488 h 547148"/>
                  <a:gd name="T4" fmla="*/ 8103 w 408731"/>
                  <a:gd name="T5" fmla="*/ 546152 h 547148"/>
                  <a:gd name="T6" fmla="*/ 253 w 408731"/>
                  <a:gd name="T7" fmla="*/ 535162 h 547148"/>
                  <a:gd name="T8" fmla="*/ 14645 w 408731"/>
                  <a:gd name="T9" fmla="*/ 530277 h 547148"/>
                  <a:gd name="T10" fmla="*/ 326019 w 408731"/>
                  <a:gd name="T11" fmla="*/ 170650 h 547148"/>
                  <a:gd name="T12" fmla="*/ 367575 w 408731"/>
                  <a:gd name="T13" fmla="*/ 224277 h 547148"/>
                  <a:gd name="T14" fmla="*/ 370094 w 408731"/>
                  <a:gd name="T15" fmla="*/ 234254 h 547148"/>
                  <a:gd name="T16" fmla="*/ 339871 w 408731"/>
                  <a:gd name="T17" fmla="*/ 372686 h 547148"/>
                  <a:gd name="T18" fmla="*/ 323500 w 408731"/>
                  <a:gd name="T19" fmla="*/ 459985 h 547148"/>
                  <a:gd name="T20" fmla="*/ 305871 w 408731"/>
                  <a:gd name="T21" fmla="*/ 521095 h 547148"/>
                  <a:gd name="T22" fmla="*/ 281944 w 408731"/>
                  <a:gd name="T23" fmla="*/ 479939 h 547148"/>
                  <a:gd name="T24" fmla="*/ 215203 w 408731"/>
                  <a:gd name="T25" fmla="*/ 398876 h 547148"/>
                  <a:gd name="T26" fmla="*/ 197573 w 408731"/>
                  <a:gd name="T27" fmla="*/ 355226 h 547148"/>
                  <a:gd name="T28" fmla="*/ 285722 w 408731"/>
                  <a:gd name="T29" fmla="*/ 183121 h 547148"/>
                  <a:gd name="T30" fmla="*/ 326019 w 408731"/>
                  <a:gd name="T31" fmla="*/ 170650 h 547148"/>
                  <a:gd name="T32" fmla="*/ 374047 w 408731"/>
                  <a:gd name="T33" fmla="*/ 0 h 547148"/>
                  <a:gd name="T34" fmla="*/ 408690 w 408731"/>
                  <a:gd name="T35" fmla="*/ 13070 h 547148"/>
                  <a:gd name="T36" fmla="*/ 371658 w 408731"/>
                  <a:gd name="T37" fmla="*/ 24951 h 547148"/>
                  <a:gd name="T38" fmla="*/ 356128 w 408731"/>
                  <a:gd name="T39" fmla="*/ 24951 h 547148"/>
                  <a:gd name="T40" fmla="*/ 374047 w 408731"/>
                  <a:gd name="T41" fmla="*/ 0 h 54714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08731" h="547148">
                    <a:moveTo>
                      <a:pt x="14645" y="530277"/>
                    </a:moveTo>
                    <a:cubicBezTo>
                      <a:pt x="19879" y="532719"/>
                      <a:pt x="25112" y="535162"/>
                      <a:pt x="23804" y="542488"/>
                    </a:cubicBezTo>
                    <a:cubicBezTo>
                      <a:pt x="19879" y="548594"/>
                      <a:pt x="14645" y="547373"/>
                      <a:pt x="8103" y="546152"/>
                    </a:cubicBezTo>
                    <a:cubicBezTo>
                      <a:pt x="2870" y="544931"/>
                      <a:pt x="-1055" y="541267"/>
                      <a:pt x="253" y="535162"/>
                    </a:cubicBezTo>
                    <a:cubicBezTo>
                      <a:pt x="2870" y="529056"/>
                      <a:pt x="8103" y="527835"/>
                      <a:pt x="14645" y="530277"/>
                    </a:cubicBezTo>
                    <a:close/>
                    <a:moveTo>
                      <a:pt x="326019" y="170650"/>
                    </a:moveTo>
                    <a:cubicBezTo>
                      <a:pt x="344908" y="184368"/>
                      <a:pt x="351205" y="208064"/>
                      <a:pt x="367575" y="224277"/>
                    </a:cubicBezTo>
                    <a:cubicBezTo>
                      <a:pt x="368834" y="226771"/>
                      <a:pt x="371353" y="231760"/>
                      <a:pt x="370094" y="234254"/>
                    </a:cubicBezTo>
                    <a:cubicBezTo>
                      <a:pt x="342390" y="275409"/>
                      <a:pt x="367575" y="327789"/>
                      <a:pt x="339871" y="372686"/>
                    </a:cubicBezTo>
                    <a:cubicBezTo>
                      <a:pt x="324760" y="396381"/>
                      <a:pt x="327278" y="430054"/>
                      <a:pt x="323500" y="459985"/>
                    </a:cubicBezTo>
                    <a:cubicBezTo>
                      <a:pt x="320982" y="481187"/>
                      <a:pt x="302093" y="497399"/>
                      <a:pt x="305871" y="521095"/>
                    </a:cubicBezTo>
                    <a:cubicBezTo>
                      <a:pt x="281944" y="516106"/>
                      <a:pt x="297056" y="488669"/>
                      <a:pt x="281944" y="479939"/>
                    </a:cubicBezTo>
                    <a:cubicBezTo>
                      <a:pt x="260537" y="451255"/>
                      <a:pt x="240388" y="423818"/>
                      <a:pt x="215203" y="398876"/>
                    </a:cubicBezTo>
                    <a:cubicBezTo>
                      <a:pt x="203869" y="386404"/>
                      <a:pt x="191276" y="375180"/>
                      <a:pt x="197573" y="355226"/>
                    </a:cubicBezTo>
                    <a:cubicBezTo>
                      <a:pt x="226536" y="297858"/>
                      <a:pt x="244166" y="234254"/>
                      <a:pt x="285722" y="183121"/>
                    </a:cubicBezTo>
                    <a:cubicBezTo>
                      <a:pt x="300833" y="184368"/>
                      <a:pt x="315945" y="185616"/>
                      <a:pt x="326019" y="170650"/>
                    </a:cubicBezTo>
                    <a:close/>
                    <a:moveTo>
                      <a:pt x="374047" y="0"/>
                    </a:moveTo>
                    <a:cubicBezTo>
                      <a:pt x="384798" y="8317"/>
                      <a:pt x="409885" y="-10693"/>
                      <a:pt x="408690" y="13070"/>
                    </a:cubicBezTo>
                    <a:cubicBezTo>
                      <a:pt x="407495" y="32080"/>
                      <a:pt x="384798" y="22575"/>
                      <a:pt x="371658" y="24951"/>
                    </a:cubicBezTo>
                    <a:cubicBezTo>
                      <a:pt x="366880" y="26139"/>
                      <a:pt x="360907" y="24951"/>
                      <a:pt x="356128" y="24951"/>
                    </a:cubicBezTo>
                    <a:cubicBezTo>
                      <a:pt x="362101" y="16634"/>
                      <a:pt x="368074" y="8317"/>
                      <a:pt x="374047" y="0"/>
                    </a:cubicBezTo>
                    <a:close/>
                  </a:path>
                </a:pathLst>
              </a:custGeom>
              <a:solidFill>
                <a:schemeClr val="accent2">
                  <a:alpha val="30196"/>
                </a:schemeClr>
              </a:solidFill>
              <a:ln>
                <a:noFill/>
              </a:ln>
            </p:spPr>
            <p:txBody>
              <a:bodyPr anchor="ctr"/>
              <a:lstStyle/>
              <a:p>
                <a:pPr defTabSz="457189"/>
                <a:endParaRPr lang="en-US" sz="1351" dirty="0">
                  <a:latin typeface="Oswald" pitchFamily="2" charset="77"/>
                </a:endParaRPr>
              </a:p>
            </p:txBody>
          </p:sp>
          <p:sp>
            <p:nvSpPr>
              <p:cNvPr id="282" name="Freeform 635">
                <a:extLst>
                  <a:ext uri="{FF2B5EF4-FFF2-40B4-BE49-F238E27FC236}">
                    <a16:creationId xmlns:a16="http://schemas.microsoft.com/office/drawing/2014/main" id="{6755678E-CBB6-4857-B71F-A19D20DB047E}"/>
                  </a:ext>
                </a:extLst>
              </p:cNvPr>
              <p:cNvSpPr>
                <a:spLocks/>
              </p:cNvSpPr>
              <p:nvPr/>
            </p:nvSpPr>
            <p:spPr bwMode="auto">
              <a:xfrm>
                <a:off x="2698866" y="7593667"/>
                <a:ext cx="5780873" cy="5256242"/>
              </a:xfrm>
              <a:custGeom>
                <a:avLst/>
                <a:gdLst/>
                <a:ahLst/>
                <a:cxnLst/>
                <a:rect l="0" t="0" r="r" b="b"/>
                <a:pathLst>
                  <a:path w="5783873" h="5257659">
                    <a:moveTo>
                      <a:pt x="960523" y="4841267"/>
                    </a:moveTo>
                    <a:cubicBezTo>
                      <a:pt x="992845" y="4841267"/>
                      <a:pt x="1020194" y="4859911"/>
                      <a:pt x="1048787" y="4871098"/>
                    </a:cubicBezTo>
                    <a:cubicBezTo>
                      <a:pt x="1076136" y="4881042"/>
                      <a:pt x="1102242" y="4894714"/>
                      <a:pt x="1127105" y="4909630"/>
                    </a:cubicBezTo>
                    <a:cubicBezTo>
                      <a:pt x="1160670" y="4928274"/>
                      <a:pt x="1191749" y="4951891"/>
                      <a:pt x="1230287" y="4956862"/>
                    </a:cubicBezTo>
                    <a:cubicBezTo>
                      <a:pt x="1237745" y="4958105"/>
                      <a:pt x="1243961" y="4964320"/>
                      <a:pt x="1248934" y="4970535"/>
                    </a:cubicBezTo>
                    <a:cubicBezTo>
                      <a:pt x="1253906" y="4990422"/>
                      <a:pt x="1278769" y="5007824"/>
                      <a:pt x="1257636" y="5032683"/>
                    </a:cubicBezTo>
                    <a:cubicBezTo>
                      <a:pt x="1255150" y="5036412"/>
                      <a:pt x="1262608" y="5038898"/>
                      <a:pt x="1265095" y="5042627"/>
                    </a:cubicBezTo>
                    <a:cubicBezTo>
                      <a:pt x="1291201" y="5078673"/>
                      <a:pt x="1326009" y="5086130"/>
                      <a:pt x="1368276" y="5077430"/>
                    </a:cubicBezTo>
                    <a:cubicBezTo>
                      <a:pt x="1422975" y="5066243"/>
                      <a:pt x="1470215" y="5089859"/>
                      <a:pt x="1514968" y="5113476"/>
                    </a:cubicBezTo>
                    <a:cubicBezTo>
                      <a:pt x="1533615" y="5123419"/>
                      <a:pt x="1544804" y="5123419"/>
                      <a:pt x="1558478" y="5109747"/>
                    </a:cubicBezTo>
                    <a:cubicBezTo>
                      <a:pt x="1597016" y="5115961"/>
                      <a:pt x="1626852" y="5138335"/>
                      <a:pt x="1652958" y="5164437"/>
                    </a:cubicBezTo>
                    <a:cubicBezTo>
                      <a:pt x="1659174" y="5171895"/>
                      <a:pt x="1666633" y="5178110"/>
                      <a:pt x="1672848" y="5184324"/>
                    </a:cubicBezTo>
                    <a:cubicBezTo>
                      <a:pt x="1679064" y="5215398"/>
                      <a:pt x="1644256" y="5230314"/>
                      <a:pt x="1645499" y="5257659"/>
                    </a:cubicBezTo>
                    <a:cubicBezTo>
                      <a:pt x="1629338" y="5240258"/>
                      <a:pt x="1605718" y="5232800"/>
                      <a:pt x="1584585" y="5227828"/>
                    </a:cubicBezTo>
                    <a:cubicBezTo>
                      <a:pt x="1539831" y="5216641"/>
                      <a:pt x="1501294" y="5195511"/>
                      <a:pt x="1468972" y="5163194"/>
                    </a:cubicBezTo>
                    <a:cubicBezTo>
                      <a:pt x="1442865" y="5137092"/>
                      <a:pt x="1414273" y="5137092"/>
                      <a:pt x="1381951" y="5145793"/>
                    </a:cubicBezTo>
                    <a:cubicBezTo>
                      <a:pt x="1347143" y="5156979"/>
                      <a:pt x="1308605" y="5143307"/>
                      <a:pt x="1272554" y="5154493"/>
                    </a:cubicBezTo>
                    <a:cubicBezTo>
                      <a:pt x="1263852" y="5156979"/>
                      <a:pt x="1256393" y="5148278"/>
                      <a:pt x="1250177" y="5143307"/>
                    </a:cubicBezTo>
                    <a:cubicBezTo>
                      <a:pt x="1232773" y="5132120"/>
                      <a:pt x="1215369" y="5120933"/>
                      <a:pt x="1197965" y="5110990"/>
                    </a:cubicBezTo>
                    <a:cubicBezTo>
                      <a:pt x="1196721" y="5086130"/>
                      <a:pt x="1183047" y="5063757"/>
                      <a:pt x="1183047" y="5036412"/>
                    </a:cubicBezTo>
                    <a:cubicBezTo>
                      <a:pt x="1183047" y="5012796"/>
                      <a:pt x="1146995" y="4991665"/>
                      <a:pt x="1120889" y="4991665"/>
                    </a:cubicBezTo>
                    <a:cubicBezTo>
                      <a:pt x="1107215" y="4992908"/>
                      <a:pt x="1093540" y="4991665"/>
                      <a:pt x="1078622" y="4991665"/>
                    </a:cubicBezTo>
                    <a:cubicBezTo>
                      <a:pt x="1084838" y="4985451"/>
                      <a:pt x="1092297" y="4986693"/>
                      <a:pt x="1099756" y="4986693"/>
                    </a:cubicBezTo>
                    <a:cubicBezTo>
                      <a:pt x="1108458" y="4985451"/>
                      <a:pt x="1123376" y="4990422"/>
                      <a:pt x="1122132" y="4975507"/>
                    </a:cubicBezTo>
                    <a:cubicBezTo>
                      <a:pt x="1120889" y="4961834"/>
                      <a:pt x="1104728" y="4955619"/>
                      <a:pt x="1094783" y="4963077"/>
                    </a:cubicBezTo>
                    <a:cubicBezTo>
                      <a:pt x="1072406" y="4976750"/>
                      <a:pt x="1052516" y="4974264"/>
                      <a:pt x="1030139" y="4966806"/>
                    </a:cubicBezTo>
                    <a:cubicBezTo>
                      <a:pt x="1015221" y="4963077"/>
                      <a:pt x="1002790" y="4970535"/>
                      <a:pt x="994088" y="4980479"/>
                    </a:cubicBezTo>
                    <a:cubicBezTo>
                      <a:pt x="982900" y="4991665"/>
                      <a:pt x="970468" y="4994151"/>
                      <a:pt x="961766" y="4981722"/>
                    </a:cubicBezTo>
                    <a:cubicBezTo>
                      <a:pt x="945605" y="4966806"/>
                      <a:pt x="921985" y="4953134"/>
                      <a:pt x="924471" y="4928274"/>
                    </a:cubicBezTo>
                    <a:cubicBezTo>
                      <a:pt x="925715" y="4915845"/>
                      <a:pt x="943119" y="4915845"/>
                      <a:pt x="954307" y="4912116"/>
                    </a:cubicBezTo>
                    <a:cubicBezTo>
                      <a:pt x="999060" y="4893471"/>
                      <a:pt x="999060" y="4893471"/>
                      <a:pt x="965495" y="4857425"/>
                    </a:cubicBezTo>
                    <a:cubicBezTo>
                      <a:pt x="961766" y="4852454"/>
                      <a:pt x="953064" y="4849968"/>
                      <a:pt x="960523" y="4841267"/>
                    </a:cubicBezTo>
                    <a:close/>
                    <a:moveTo>
                      <a:pt x="256468" y="4242291"/>
                    </a:moveTo>
                    <a:cubicBezTo>
                      <a:pt x="272343" y="4251989"/>
                      <a:pt x="277228" y="4272596"/>
                      <a:pt x="294324" y="4281081"/>
                    </a:cubicBezTo>
                    <a:cubicBezTo>
                      <a:pt x="294324" y="4285930"/>
                      <a:pt x="294324" y="4289566"/>
                      <a:pt x="294324" y="4293203"/>
                    </a:cubicBezTo>
                    <a:cubicBezTo>
                      <a:pt x="291882" y="4308962"/>
                      <a:pt x="278449" y="4312598"/>
                      <a:pt x="268680" y="4319871"/>
                    </a:cubicBezTo>
                    <a:cubicBezTo>
                      <a:pt x="262574" y="4323508"/>
                      <a:pt x="251584" y="4322296"/>
                      <a:pt x="252805" y="4317447"/>
                    </a:cubicBezTo>
                    <a:cubicBezTo>
                      <a:pt x="261353" y="4291991"/>
                      <a:pt x="229603" y="4265323"/>
                      <a:pt x="256468" y="4242291"/>
                    </a:cubicBezTo>
                    <a:close/>
                    <a:moveTo>
                      <a:pt x="124472" y="4044464"/>
                    </a:moveTo>
                    <a:cubicBezTo>
                      <a:pt x="155577" y="4090510"/>
                      <a:pt x="186681" y="4136555"/>
                      <a:pt x="217785" y="4182601"/>
                    </a:cubicBezTo>
                    <a:cubicBezTo>
                      <a:pt x="211564" y="4188823"/>
                      <a:pt x="207832" y="4200024"/>
                      <a:pt x="199122" y="4200024"/>
                    </a:cubicBezTo>
                    <a:cubicBezTo>
                      <a:pt x="165530" y="4203757"/>
                      <a:pt x="168018" y="4236114"/>
                      <a:pt x="155577" y="4256025"/>
                    </a:cubicBezTo>
                    <a:cubicBezTo>
                      <a:pt x="146867" y="4270959"/>
                      <a:pt x="163042" y="4273448"/>
                      <a:pt x="175483" y="4273448"/>
                    </a:cubicBezTo>
                    <a:cubicBezTo>
                      <a:pt x="182948" y="4273448"/>
                      <a:pt x="190413" y="4265981"/>
                      <a:pt x="199122" y="4263492"/>
                    </a:cubicBezTo>
                    <a:cubicBezTo>
                      <a:pt x="216541" y="4254781"/>
                      <a:pt x="228983" y="4264737"/>
                      <a:pt x="237692" y="4278426"/>
                    </a:cubicBezTo>
                    <a:cubicBezTo>
                      <a:pt x="247645" y="4293360"/>
                      <a:pt x="236448" y="4300826"/>
                      <a:pt x="224006" y="4309538"/>
                    </a:cubicBezTo>
                    <a:cubicBezTo>
                      <a:pt x="217785" y="4314516"/>
                      <a:pt x="201611" y="4315760"/>
                      <a:pt x="206587" y="4328205"/>
                    </a:cubicBezTo>
                    <a:cubicBezTo>
                      <a:pt x="211564" y="4339405"/>
                      <a:pt x="225250" y="4336916"/>
                      <a:pt x="236448" y="4331938"/>
                    </a:cubicBezTo>
                    <a:cubicBezTo>
                      <a:pt x="251378" y="4326960"/>
                      <a:pt x="267552" y="4325716"/>
                      <a:pt x="275017" y="4344383"/>
                    </a:cubicBezTo>
                    <a:cubicBezTo>
                      <a:pt x="282482" y="4363050"/>
                      <a:pt x="275017" y="4377984"/>
                      <a:pt x="260087" y="4390429"/>
                    </a:cubicBezTo>
                    <a:cubicBezTo>
                      <a:pt x="224006" y="4422785"/>
                      <a:pt x="222762" y="4440208"/>
                      <a:pt x="261331" y="4470075"/>
                    </a:cubicBezTo>
                    <a:cubicBezTo>
                      <a:pt x="287459" y="4488742"/>
                      <a:pt x="293679" y="4516121"/>
                      <a:pt x="306121" y="4541011"/>
                    </a:cubicBezTo>
                    <a:cubicBezTo>
                      <a:pt x="317319" y="4564656"/>
                      <a:pt x="332249" y="4579589"/>
                      <a:pt x="355888" y="4590790"/>
                    </a:cubicBezTo>
                    <a:cubicBezTo>
                      <a:pt x="391969" y="4606968"/>
                      <a:pt x="393213" y="4610701"/>
                      <a:pt x="363353" y="4639324"/>
                    </a:cubicBezTo>
                    <a:cubicBezTo>
                      <a:pt x="354644" y="4646791"/>
                      <a:pt x="348423" y="4657991"/>
                      <a:pt x="338469" y="4660480"/>
                    </a:cubicBezTo>
                    <a:cubicBezTo>
                      <a:pt x="306121" y="4669192"/>
                      <a:pt x="314830" y="4684125"/>
                      <a:pt x="329760" y="4701548"/>
                    </a:cubicBezTo>
                    <a:cubicBezTo>
                      <a:pt x="335981" y="4707770"/>
                      <a:pt x="344690" y="4712748"/>
                      <a:pt x="337225" y="4723949"/>
                    </a:cubicBezTo>
                    <a:cubicBezTo>
                      <a:pt x="322295" y="4722704"/>
                      <a:pt x="306121" y="4707770"/>
                      <a:pt x="292435" y="4728927"/>
                    </a:cubicBezTo>
                    <a:cubicBezTo>
                      <a:pt x="308609" y="4735149"/>
                      <a:pt x="328516" y="4740127"/>
                      <a:pt x="326028" y="4761283"/>
                    </a:cubicBezTo>
                    <a:cubicBezTo>
                      <a:pt x="323539" y="4779950"/>
                      <a:pt x="314830" y="4793639"/>
                      <a:pt x="289947" y="4798617"/>
                    </a:cubicBezTo>
                    <a:cubicBezTo>
                      <a:pt x="268796" y="4802351"/>
                      <a:pt x="268796" y="4823507"/>
                      <a:pt x="272528" y="4840930"/>
                    </a:cubicBezTo>
                    <a:cubicBezTo>
                      <a:pt x="276261" y="4860841"/>
                      <a:pt x="287459" y="4879508"/>
                      <a:pt x="298656" y="4896931"/>
                    </a:cubicBezTo>
                    <a:cubicBezTo>
                      <a:pt x="308609" y="4914354"/>
                      <a:pt x="321051" y="4933021"/>
                      <a:pt x="316074" y="4955422"/>
                    </a:cubicBezTo>
                    <a:cubicBezTo>
                      <a:pt x="267552" y="4920576"/>
                      <a:pt x="263819" y="4867064"/>
                      <a:pt x="257598" y="4813551"/>
                    </a:cubicBezTo>
                    <a:cubicBezTo>
                      <a:pt x="245157" y="4730171"/>
                      <a:pt x="270040" y="4650525"/>
                      <a:pt x="279994" y="4568389"/>
                    </a:cubicBezTo>
                    <a:cubicBezTo>
                      <a:pt x="282482" y="4549722"/>
                      <a:pt x="278749" y="4542255"/>
                      <a:pt x="265063" y="4534788"/>
                    </a:cubicBezTo>
                    <a:cubicBezTo>
                      <a:pt x="211564" y="4506165"/>
                      <a:pt x="161797" y="4473809"/>
                      <a:pt x="114519" y="4435230"/>
                    </a:cubicBezTo>
                    <a:cubicBezTo>
                      <a:pt x="79682" y="4406607"/>
                      <a:pt x="52310" y="4371762"/>
                      <a:pt x="19962" y="4340650"/>
                    </a:cubicBezTo>
                    <a:cubicBezTo>
                      <a:pt x="18718" y="4315760"/>
                      <a:pt x="-1189" y="4294604"/>
                      <a:pt x="55" y="4267225"/>
                    </a:cubicBezTo>
                    <a:cubicBezTo>
                      <a:pt x="28671" y="4218691"/>
                      <a:pt x="49822" y="4166423"/>
                      <a:pt x="92124" y="4126600"/>
                    </a:cubicBezTo>
                    <a:cubicBezTo>
                      <a:pt x="100833" y="4119133"/>
                      <a:pt x="99589" y="4109177"/>
                      <a:pt x="100833" y="4100465"/>
                    </a:cubicBezTo>
                    <a:cubicBezTo>
                      <a:pt x="100833" y="4078065"/>
                      <a:pt x="113275" y="4061887"/>
                      <a:pt x="124472" y="4044464"/>
                    </a:cubicBezTo>
                    <a:close/>
                    <a:moveTo>
                      <a:pt x="5667921" y="3802674"/>
                    </a:moveTo>
                    <a:cubicBezTo>
                      <a:pt x="5701950" y="3816360"/>
                      <a:pt x="5709512" y="3831290"/>
                      <a:pt x="5690607" y="3861151"/>
                    </a:cubicBezTo>
                    <a:cubicBezTo>
                      <a:pt x="5686826" y="3868616"/>
                      <a:pt x="5689347" y="3876082"/>
                      <a:pt x="5689347" y="3882302"/>
                    </a:cubicBezTo>
                    <a:cubicBezTo>
                      <a:pt x="5686826" y="3930826"/>
                      <a:pt x="5710772" y="3975617"/>
                      <a:pt x="5710772" y="4024141"/>
                    </a:cubicBezTo>
                    <a:cubicBezTo>
                      <a:pt x="5712033" y="4029117"/>
                      <a:pt x="5714553" y="4036583"/>
                      <a:pt x="5718335" y="4037827"/>
                    </a:cubicBezTo>
                    <a:cubicBezTo>
                      <a:pt x="5732198" y="4050269"/>
                      <a:pt x="5735979" y="4063955"/>
                      <a:pt x="5724636" y="4080129"/>
                    </a:cubicBezTo>
                    <a:cubicBezTo>
                      <a:pt x="5712033" y="4100037"/>
                      <a:pt x="5719595" y="4119944"/>
                      <a:pt x="5734719" y="4129897"/>
                    </a:cubicBezTo>
                    <a:cubicBezTo>
                      <a:pt x="5757405" y="4147316"/>
                      <a:pt x="5768748" y="4170956"/>
                      <a:pt x="5783873" y="4197084"/>
                    </a:cubicBezTo>
                    <a:cubicBezTo>
                      <a:pt x="5753624" y="4192107"/>
                      <a:pt x="5730938" y="4183398"/>
                      <a:pt x="5717074" y="4156025"/>
                    </a:cubicBezTo>
                    <a:cubicBezTo>
                      <a:pt x="5700690" y="4126165"/>
                      <a:pt x="5678004" y="4100037"/>
                      <a:pt x="5664140" y="4070176"/>
                    </a:cubicBezTo>
                    <a:cubicBezTo>
                      <a:pt x="5666660" y="4054001"/>
                      <a:pt x="5659098" y="4041559"/>
                      <a:pt x="5651536" y="4030362"/>
                    </a:cubicBezTo>
                    <a:cubicBezTo>
                      <a:pt x="5647755" y="3954466"/>
                      <a:pt x="5666660" y="3879814"/>
                      <a:pt x="5667921" y="3802674"/>
                    </a:cubicBezTo>
                    <a:close/>
                    <a:moveTo>
                      <a:pt x="1492503" y="3594407"/>
                    </a:moveTo>
                    <a:lnTo>
                      <a:pt x="1492404" y="3595448"/>
                    </a:lnTo>
                    <a:lnTo>
                      <a:pt x="1493573" y="3596782"/>
                    </a:lnTo>
                    <a:lnTo>
                      <a:pt x="1492503" y="3594407"/>
                    </a:lnTo>
                    <a:close/>
                    <a:moveTo>
                      <a:pt x="5600996" y="3535242"/>
                    </a:moveTo>
                    <a:cubicBezTo>
                      <a:pt x="5605276" y="3533716"/>
                      <a:pt x="5608446" y="3535853"/>
                      <a:pt x="5608446" y="3549285"/>
                    </a:cubicBezTo>
                    <a:cubicBezTo>
                      <a:pt x="5608446" y="3552949"/>
                      <a:pt x="5609714" y="3557833"/>
                      <a:pt x="5610983" y="3561497"/>
                    </a:cubicBezTo>
                    <a:cubicBezTo>
                      <a:pt x="5618591" y="3577372"/>
                      <a:pt x="5630004" y="3595689"/>
                      <a:pt x="5602106" y="3603016"/>
                    </a:cubicBezTo>
                    <a:cubicBezTo>
                      <a:pt x="5580548" y="3609122"/>
                      <a:pt x="5553918" y="3593247"/>
                      <a:pt x="5548845" y="3570045"/>
                    </a:cubicBezTo>
                    <a:cubicBezTo>
                      <a:pt x="5561526" y="3561497"/>
                      <a:pt x="5574207" y="3552949"/>
                      <a:pt x="5586888" y="3543180"/>
                    </a:cubicBezTo>
                    <a:cubicBezTo>
                      <a:pt x="5591327" y="3541958"/>
                      <a:pt x="5596716" y="3536768"/>
                      <a:pt x="5600996" y="3535242"/>
                    </a:cubicBezTo>
                    <a:close/>
                    <a:moveTo>
                      <a:pt x="3765187" y="491376"/>
                    </a:moveTo>
                    <a:cubicBezTo>
                      <a:pt x="3778287" y="489934"/>
                      <a:pt x="3792069" y="491181"/>
                      <a:pt x="3806085" y="495545"/>
                    </a:cubicBezTo>
                    <a:cubicBezTo>
                      <a:pt x="3850936" y="509262"/>
                      <a:pt x="3858411" y="549167"/>
                      <a:pt x="3869623" y="585330"/>
                    </a:cubicBezTo>
                    <a:cubicBezTo>
                      <a:pt x="3877098" y="610270"/>
                      <a:pt x="3877098" y="636457"/>
                      <a:pt x="3883327" y="661397"/>
                    </a:cubicBezTo>
                    <a:cubicBezTo>
                      <a:pt x="3898277" y="729983"/>
                      <a:pt x="3884573" y="801062"/>
                      <a:pt x="3897032" y="869647"/>
                    </a:cubicBezTo>
                    <a:cubicBezTo>
                      <a:pt x="3898277" y="880870"/>
                      <a:pt x="3892048" y="892093"/>
                      <a:pt x="3903261" y="900822"/>
                    </a:cubicBezTo>
                    <a:cubicBezTo>
                      <a:pt x="3914473" y="905810"/>
                      <a:pt x="3919457" y="915786"/>
                      <a:pt x="3924440" y="925762"/>
                    </a:cubicBezTo>
                    <a:cubicBezTo>
                      <a:pt x="3936899" y="963173"/>
                      <a:pt x="3969290" y="984372"/>
                      <a:pt x="3991716" y="1013053"/>
                    </a:cubicBezTo>
                    <a:cubicBezTo>
                      <a:pt x="4001682" y="1026770"/>
                      <a:pt x="4016632" y="1030511"/>
                      <a:pt x="4031582" y="1031758"/>
                    </a:cubicBezTo>
                    <a:cubicBezTo>
                      <a:pt x="4068958" y="1034252"/>
                      <a:pt x="4105087" y="1025523"/>
                      <a:pt x="4139970" y="1023029"/>
                    </a:cubicBezTo>
                    <a:cubicBezTo>
                      <a:pt x="4157412" y="1023029"/>
                      <a:pt x="4164887" y="1010559"/>
                      <a:pt x="4173608" y="998089"/>
                    </a:cubicBezTo>
                    <a:cubicBezTo>
                      <a:pt x="4189804" y="971902"/>
                      <a:pt x="4207246" y="948208"/>
                      <a:pt x="4239638" y="940726"/>
                    </a:cubicBezTo>
                    <a:cubicBezTo>
                      <a:pt x="4242129" y="940726"/>
                      <a:pt x="4244621" y="940726"/>
                      <a:pt x="4247113" y="940726"/>
                    </a:cubicBezTo>
                    <a:cubicBezTo>
                      <a:pt x="4252096" y="946962"/>
                      <a:pt x="4252096" y="954444"/>
                      <a:pt x="4247113" y="960679"/>
                    </a:cubicBezTo>
                    <a:cubicBezTo>
                      <a:pt x="4239638" y="976890"/>
                      <a:pt x="4238392" y="988113"/>
                      <a:pt x="4212229" y="991854"/>
                    </a:cubicBezTo>
                    <a:cubicBezTo>
                      <a:pt x="4187312" y="994348"/>
                      <a:pt x="4168625" y="1026770"/>
                      <a:pt x="4161150" y="1055451"/>
                    </a:cubicBezTo>
                    <a:cubicBezTo>
                      <a:pt x="4156166" y="1074156"/>
                      <a:pt x="4153675" y="1089120"/>
                      <a:pt x="4127512" y="1081638"/>
                    </a:cubicBezTo>
                    <a:cubicBezTo>
                      <a:pt x="4125020" y="1079144"/>
                      <a:pt x="4117545" y="1081638"/>
                      <a:pt x="4116300" y="1084132"/>
                    </a:cubicBezTo>
                    <a:cubicBezTo>
                      <a:pt x="4100104" y="1109072"/>
                      <a:pt x="4112562" y="1142742"/>
                      <a:pt x="4096366" y="1168929"/>
                    </a:cubicBezTo>
                    <a:cubicBezTo>
                      <a:pt x="4091383" y="1177658"/>
                      <a:pt x="4105087" y="1187634"/>
                      <a:pt x="4115054" y="1192622"/>
                    </a:cubicBezTo>
                    <a:cubicBezTo>
                      <a:pt x="4132495" y="1201351"/>
                      <a:pt x="4137479" y="1220056"/>
                      <a:pt x="4146200" y="1235020"/>
                    </a:cubicBezTo>
                    <a:cubicBezTo>
                      <a:pt x="4162396" y="1264948"/>
                      <a:pt x="4183575" y="1284900"/>
                      <a:pt x="4219704" y="1284900"/>
                    </a:cubicBezTo>
                    <a:cubicBezTo>
                      <a:pt x="4249604" y="1286147"/>
                      <a:pt x="4265800" y="1313581"/>
                      <a:pt x="4289471" y="1326052"/>
                    </a:cubicBezTo>
                    <a:cubicBezTo>
                      <a:pt x="4305667" y="1334781"/>
                      <a:pt x="4320617" y="1343510"/>
                      <a:pt x="4338059" y="1344757"/>
                    </a:cubicBezTo>
                    <a:cubicBezTo>
                      <a:pt x="4394122" y="1346004"/>
                      <a:pt x="4440218" y="1373438"/>
                      <a:pt x="4487560" y="1399625"/>
                    </a:cubicBezTo>
                    <a:cubicBezTo>
                      <a:pt x="4488806" y="1399625"/>
                      <a:pt x="4492543" y="1405860"/>
                      <a:pt x="4492543" y="1405860"/>
                    </a:cubicBezTo>
                    <a:cubicBezTo>
                      <a:pt x="4478839" y="1423318"/>
                      <a:pt x="4486314" y="1450752"/>
                      <a:pt x="4461397" y="1463222"/>
                    </a:cubicBezTo>
                    <a:cubicBezTo>
                      <a:pt x="4400351" y="1494397"/>
                      <a:pt x="4400351" y="1494397"/>
                      <a:pt x="4420285" y="1560489"/>
                    </a:cubicBezTo>
                    <a:cubicBezTo>
                      <a:pt x="4421530" y="1562983"/>
                      <a:pt x="4422776" y="1566724"/>
                      <a:pt x="4424022" y="1572959"/>
                    </a:cubicBezTo>
                    <a:cubicBezTo>
                      <a:pt x="4374188" y="1559242"/>
                      <a:pt x="4345534" y="1599146"/>
                      <a:pt x="4308159" y="1615357"/>
                    </a:cubicBezTo>
                    <a:cubicBezTo>
                      <a:pt x="4294455" y="1622839"/>
                      <a:pt x="4296946" y="1645285"/>
                      <a:pt x="4283242" y="1656508"/>
                    </a:cubicBezTo>
                    <a:cubicBezTo>
                      <a:pt x="4269538" y="1668978"/>
                      <a:pt x="4255834" y="1676460"/>
                      <a:pt x="4235900" y="1675213"/>
                    </a:cubicBezTo>
                    <a:cubicBezTo>
                      <a:pt x="4217213" y="1675213"/>
                      <a:pt x="4198525" y="1672719"/>
                      <a:pt x="4179837" y="1685189"/>
                    </a:cubicBezTo>
                    <a:cubicBezTo>
                      <a:pt x="4164887" y="1695166"/>
                      <a:pt x="4149937" y="1686436"/>
                      <a:pt x="4143708" y="1667731"/>
                    </a:cubicBezTo>
                    <a:cubicBezTo>
                      <a:pt x="4139970" y="1652767"/>
                      <a:pt x="4134987" y="1639050"/>
                      <a:pt x="4132495" y="1624086"/>
                    </a:cubicBezTo>
                    <a:cubicBezTo>
                      <a:pt x="4127512" y="1599146"/>
                      <a:pt x="4127512" y="1571712"/>
                      <a:pt x="4088891" y="1572959"/>
                    </a:cubicBezTo>
                    <a:cubicBezTo>
                      <a:pt x="4076433" y="1574206"/>
                      <a:pt x="4073941" y="1553007"/>
                      <a:pt x="4071449" y="1539290"/>
                    </a:cubicBezTo>
                    <a:cubicBezTo>
                      <a:pt x="4068958" y="1526820"/>
                      <a:pt x="4082662" y="1529314"/>
                      <a:pt x="4090137" y="1525573"/>
                    </a:cubicBezTo>
                    <a:cubicBezTo>
                      <a:pt x="4107579" y="1516844"/>
                      <a:pt x="4126266" y="1509362"/>
                      <a:pt x="4143708" y="1501879"/>
                    </a:cubicBezTo>
                    <a:cubicBezTo>
                      <a:pt x="4148691" y="1498138"/>
                      <a:pt x="4157412" y="1498138"/>
                      <a:pt x="4157412" y="1489409"/>
                    </a:cubicBezTo>
                    <a:cubicBezTo>
                      <a:pt x="4154921" y="1481927"/>
                      <a:pt x="4147446" y="1478186"/>
                      <a:pt x="4141216" y="1478186"/>
                    </a:cubicBezTo>
                    <a:cubicBezTo>
                      <a:pt x="4105087" y="1473198"/>
                      <a:pt x="4068958" y="1468210"/>
                      <a:pt x="4041549" y="1435788"/>
                    </a:cubicBezTo>
                    <a:cubicBezTo>
                      <a:pt x="4031582" y="1423318"/>
                      <a:pt x="4004174" y="1437035"/>
                      <a:pt x="4005420" y="1453246"/>
                    </a:cubicBezTo>
                    <a:cubicBezTo>
                      <a:pt x="4006666" y="1474445"/>
                      <a:pt x="4002928" y="1501879"/>
                      <a:pt x="4032828" y="1509362"/>
                    </a:cubicBezTo>
                    <a:cubicBezTo>
                      <a:pt x="4042795" y="1513102"/>
                      <a:pt x="4049024" y="1518090"/>
                      <a:pt x="4046532" y="1529314"/>
                    </a:cubicBezTo>
                    <a:cubicBezTo>
                      <a:pt x="4042795" y="1539290"/>
                      <a:pt x="4032828" y="1536796"/>
                      <a:pt x="4026599" y="1535549"/>
                    </a:cubicBezTo>
                    <a:cubicBezTo>
                      <a:pt x="3971782" y="1525573"/>
                      <a:pt x="3921948" y="1545525"/>
                      <a:pt x="3874607" y="1566724"/>
                    </a:cubicBezTo>
                    <a:cubicBezTo>
                      <a:pt x="3849690" y="1576700"/>
                      <a:pt x="3864640" y="1602887"/>
                      <a:pt x="3877098" y="1619098"/>
                    </a:cubicBezTo>
                    <a:cubicBezTo>
                      <a:pt x="3898277" y="1644038"/>
                      <a:pt x="3924440" y="1663990"/>
                      <a:pt x="3941882" y="1691424"/>
                    </a:cubicBezTo>
                    <a:cubicBezTo>
                      <a:pt x="3958078" y="1718859"/>
                      <a:pt x="3984240" y="1746293"/>
                      <a:pt x="3955586" y="1782456"/>
                    </a:cubicBezTo>
                    <a:cubicBezTo>
                      <a:pt x="3948111" y="1792432"/>
                      <a:pt x="3953094" y="1809890"/>
                      <a:pt x="3961815" y="1811137"/>
                    </a:cubicBezTo>
                    <a:cubicBezTo>
                      <a:pt x="3976765" y="1812384"/>
                      <a:pt x="3992961" y="1834830"/>
                      <a:pt x="4006666" y="1816125"/>
                    </a:cubicBezTo>
                    <a:cubicBezTo>
                      <a:pt x="4021616" y="1796173"/>
                      <a:pt x="4026599" y="1807396"/>
                      <a:pt x="4031582" y="1821113"/>
                    </a:cubicBezTo>
                    <a:cubicBezTo>
                      <a:pt x="4040303" y="1841065"/>
                      <a:pt x="4057745" y="1849794"/>
                      <a:pt x="4075187" y="1859770"/>
                    </a:cubicBezTo>
                    <a:cubicBezTo>
                      <a:pt x="4090137" y="1869746"/>
                      <a:pt x="4087645" y="1877228"/>
                      <a:pt x="4076433" y="1888452"/>
                    </a:cubicBezTo>
                    <a:cubicBezTo>
                      <a:pt x="4046532" y="1918380"/>
                      <a:pt x="4057745" y="1975742"/>
                      <a:pt x="4096366" y="1989459"/>
                    </a:cubicBezTo>
                    <a:cubicBezTo>
                      <a:pt x="4108824" y="1994447"/>
                      <a:pt x="4120037" y="1998188"/>
                      <a:pt x="4122529" y="2014399"/>
                    </a:cubicBezTo>
                    <a:cubicBezTo>
                      <a:pt x="4123775" y="2033104"/>
                      <a:pt x="4141216" y="2038092"/>
                      <a:pt x="4154921" y="2045574"/>
                    </a:cubicBezTo>
                    <a:cubicBezTo>
                      <a:pt x="4174854" y="2058044"/>
                      <a:pt x="4179837" y="2066773"/>
                      <a:pt x="4173608" y="2094208"/>
                    </a:cubicBezTo>
                    <a:cubicBezTo>
                      <a:pt x="4167379" y="2121642"/>
                      <a:pt x="4157412" y="2151570"/>
                      <a:pt x="4157412" y="2177757"/>
                    </a:cubicBezTo>
                    <a:cubicBezTo>
                      <a:pt x="4157412" y="2207685"/>
                      <a:pt x="4161150" y="2243848"/>
                      <a:pt x="4184821" y="2272530"/>
                    </a:cubicBezTo>
                    <a:cubicBezTo>
                      <a:pt x="4210983" y="2301211"/>
                      <a:pt x="4207246" y="2307446"/>
                      <a:pt x="4169871" y="2318669"/>
                    </a:cubicBezTo>
                    <a:cubicBezTo>
                      <a:pt x="4164887" y="2321163"/>
                      <a:pt x="4158658" y="2323657"/>
                      <a:pt x="4152429" y="2326151"/>
                    </a:cubicBezTo>
                    <a:cubicBezTo>
                      <a:pt x="4169871" y="2339868"/>
                      <a:pt x="4183575" y="2353585"/>
                      <a:pt x="4164887" y="2376031"/>
                    </a:cubicBezTo>
                    <a:cubicBezTo>
                      <a:pt x="4159904" y="2383513"/>
                      <a:pt x="4159904" y="2392242"/>
                      <a:pt x="4166133" y="2397230"/>
                    </a:cubicBezTo>
                    <a:cubicBezTo>
                      <a:pt x="4207246" y="2425911"/>
                      <a:pt x="4202263" y="2470804"/>
                      <a:pt x="4204754" y="2511955"/>
                    </a:cubicBezTo>
                    <a:cubicBezTo>
                      <a:pt x="4208492" y="2549365"/>
                      <a:pt x="4268292" y="2610468"/>
                      <a:pt x="4304421" y="2615456"/>
                    </a:cubicBezTo>
                    <a:cubicBezTo>
                      <a:pt x="4323109" y="2617950"/>
                      <a:pt x="4333076" y="2599245"/>
                      <a:pt x="4349272" y="2597998"/>
                    </a:cubicBezTo>
                    <a:cubicBezTo>
                      <a:pt x="4354255" y="2615456"/>
                      <a:pt x="4341797" y="2620444"/>
                      <a:pt x="4331830" y="2627926"/>
                    </a:cubicBezTo>
                    <a:cubicBezTo>
                      <a:pt x="4311896" y="2645384"/>
                      <a:pt x="4314388" y="2659102"/>
                      <a:pt x="4339305" y="2672819"/>
                    </a:cubicBezTo>
                    <a:cubicBezTo>
                      <a:pt x="4354255" y="2680301"/>
                      <a:pt x="4359238" y="2690277"/>
                      <a:pt x="4354255" y="2711476"/>
                    </a:cubicBezTo>
                    <a:cubicBezTo>
                      <a:pt x="4345534" y="2746392"/>
                      <a:pt x="4331830" y="2783802"/>
                      <a:pt x="4362976" y="2817472"/>
                    </a:cubicBezTo>
                    <a:cubicBezTo>
                      <a:pt x="4371697" y="2826200"/>
                      <a:pt x="4379172" y="2831188"/>
                      <a:pt x="4390384" y="2834930"/>
                    </a:cubicBezTo>
                    <a:cubicBezTo>
                      <a:pt x="4402843" y="2839918"/>
                      <a:pt x="4414055" y="2844906"/>
                      <a:pt x="4426514" y="2851140"/>
                    </a:cubicBezTo>
                    <a:cubicBezTo>
                      <a:pt x="4460151" y="2872340"/>
                      <a:pt x="4462643" y="2891045"/>
                      <a:pt x="4426514" y="2907256"/>
                    </a:cubicBezTo>
                    <a:cubicBezTo>
                      <a:pt x="4389139" y="2925961"/>
                      <a:pt x="4396614" y="2954642"/>
                      <a:pt x="4395368" y="2982076"/>
                    </a:cubicBezTo>
                    <a:cubicBezTo>
                      <a:pt x="4395368" y="2992052"/>
                      <a:pt x="4400351" y="3004522"/>
                      <a:pt x="4386647" y="3009510"/>
                    </a:cubicBezTo>
                    <a:cubicBezTo>
                      <a:pt x="4376680" y="3013252"/>
                      <a:pt x="4369205" y="3008264"/>
                      <a:pt x="4366713" y="2998287"/>
                    </a:cubicBezTo>
                    <a:cubicBezTo>
                      <a:pt x="4362976" y="2987064"/>
                      <a:pt x="4353009" y="2972100"/>
                      <a:pt x="4372943" y="2965865"/>
                    </a:cubicBezTo>
                    <a:cubicBezTo>
                      <a:pt x="4381664" y="2963371"/>
                      <a:pt x="4389139" y="2959630"/>
                      <a:pt x="4381664" y="2949654"/>
                    </a:cubicBezTo>
                    <a:cubicBezTo>
                      <a:pt x="4376680" y="2943419"/>
                      <a:pt x="4369205" y="2950901"/>
                      <a:pt x="4364222" y="2953395"/>
                    </a:cubicBezTo>
                    <a:cubicBezTo>
                      <a:pt x="4361730" y="2954642"/>
                      <a:pt x="4357993" y="2957136"/>
                      <a:pt x="4356747" y="2959630"/>
                    </a:cubicBezTo>
                    <a:cubicBezTo>
                      <a:pt x="4350517" y="2972100"/>
                      <a:pt x="4348026" y="2990805"/>
                      <a:pt x="4330584" y="2989558"/>
                    </a:cubicBezTo>
                    <a:cubicBezTo>
                      <a:pt x="4314388" y="2988311"/>
                      <a:pt x="4293209" y="2984570"/>
                      <a:pt x="4281996" y="2974594"/>
                    </a:cubicBezTo>
                    <a:cubicBezTo>
                      <a:pt x="4253342" y="2948407"/>
                      <a:pt x="4234654" y="2968359"/>
                      <a:pt x="4217213" y="2985817"/>
                    </a:cubicBezTo>
                    <a:cubicBezTo>
                      <a:pt x="4198525" y="3004522"/>
                      <a:pt x="4203508" y="3025722"/>
                      <a:pt x="4222196" y="3043180"/>
                    </a:cubicBezTo>
                    <a:cubicBezTo>
                      <a:pt x="4223442" y="3045674"/>
                      <a:pt x="4223442" y="3049415"/>
                      <a:pt x="4225933" y="3056897"/>
                    </a:cubicBezTo>
                    <a:cubicBezTo>
                      <a:pt x="4202263" y="3045674"/>
                      <a:pt x="4181083" y="3044426"/>
                      <a:pt x="4161150" y="3058144"/>
                    </a:cubicBezTo>
                    <a:cubicBezTo>
                      <a:pt x="4153675" y="3063132"/>
                      <a:pt x="4146200" y="3061885"/>
                      <a:pt x="4139970" y="3056897"/>
                    </a:cubicBezTo>
                    <a:cubicBezTo>
                      <a:pt x="4112562" y="3033204"/>
                      <a:pt x="4101349" y="3050662"/>
                      <a:pt x="4090137" y="3073108"/>
                    </a:cubicBezTo>
                    <a:cubicBezTo>
                      <a:pt x="4070203" y="3111765"/>
                      <a:pt x="4057745" y="3116753"/>
                      <a:pt x="4021616" y="3096801"/>
                    </a:cubicBezTo>
                    <a:cubicBezTo>
                      <a:pt x="3999191" y="3084331"/>
                      <a:pt x="3986732" y="3098048"/>
                      <a:pt x="3979257" y="3113012"/>
                    </a:cubicBezTo>
                    <a:cubicBezTo>
                      <a:pt x="3968045" y="3136705"/>
                      <a:pt x="3944374" y="3145434"/>
                      <a:pt x="3929423" y="3162892"/>
                    </a:cubicBezTo>
                    <a:cubicBezTo>
                      <a:pt x="3897032" y="3197808"/>
                      <a:pt x="3845952" y="3210278"/>
                      <a:pt x="3819790" y="3253924"/>
                    </a:cubicBezTo>
                    <a:cubicBezTo>
                      <a:pt x="3802348" y="3283852"/>
                      <a:pt x="3771202" y="3283852"/>
                      <a:pt x="3743793" y="3258912"/>
                    </a:cubicBezTo>
                    <a:cubicBezTo>
                      <a:pt x="3730089" y="3245195"/>
                      <a:pt x="3717631" y="3240207"/>
                      <a:pt x="3700189" y="3251430"/>
                    </a:cubicBezTo>
                    <a:cubicBezTo>
                      <a:pt x="3688976" y="3258912"/>
                      <a:pt x="3672780" y="3253924"/>
                      <a:pt x="3659076" y="3257665"/>
                    </a:cubicBezTo>
                    <a:cubicBezTo>
                      <a:pt x="3651601" y="3258912"/>
                      <a:pt x="3640389" y="3261406"/>
                      <a:pt x="3637897" y="3270135"/>
                    </a:cubicBezTo>
                    <a:cubicBezTo>
                      <a:pt x="3632914" y="3281358"/>
                      <a:pt x="3644126" y="3285099"/>
                      <a:pt x="3650355" y="3291334"/>
                    </a:cubicBezTo>
                    <a:cubicBezTo>
                      <a:pt x="3680255" y="3315027"/>
                      <a:pt x="3716385" y="3313780"/>
                      <a:pt x="3750022" y="3312533"/>
                    </a:cubicBezTo>
                    <a:cubicBezTo>
                      <a:pt x="3771202" y="3311286"/>
                      <a:pt x="3791135" y="3306298"/>
                      <a:pt x="3808577" y="3321262"/>
                    </a:cubicBezTo>
                    <a:cubicBezTo>
                      <a:pt x="3823527" y="3332485"/>
                      <a:pt x="3840969" y="3327497"/>
                      <a:pt x="3857165" y="3329991"/>
                    </a:cubicBezTo>
                    <a:cubicBezTo>
                      <a:pt x="3877098" y="3331238"/>
                      <a:pt x="3898277" y="3332485"/>
                      <a:pt x="3905753" y="3359919"/>
                    </a:cubicBezTo>
                    <a:cubicBezTo>
                      <a:pt x="3909490" y="3372389"/>
                      <a:pt x="3908244" y="3382366"/>
                      <a:pt x="3895786" y="3388600"/>
                    </a:cubicBezTo>
                    <a:cubicBezTo>
                      <a:pt x="3880836" y="3397330"/>
                      <a:pt x="3873361" y="3411046"/>
                      <a:pt x="3870869" y="3426011"/>
                    </a:cubicBezTo>
                    <a:cubicBezTo>
                      <a:pt x="3860902" y="3473397"/>
                      <a:pt x="3859656" y="3473397"/>
                      <a:pt x="3812315" y="3488361"/>
                    </a:cubicBezTo>
                    <a:cubicBezTo>
                      <a:pt x="3828510" y="3498337"/>
                      <a:pt x="3842215" y="3512054"/>
                      <a:pt x="3840969" y="3528265"/>
                    </a:cubicBezTo>
                    <a:cubicBezTo>
                      <a:pt x="3839723" y="3544476"/>
                      <a:pt x="3819790" y="3554452"/>
                      <a:pt x="3821035" y="3574404"/>
                    </a:cubicBezTo>
                    <a:cubicBezTo>
                      <a:pt x="3821035" y="3579392"/>
                      <a:pt x="3812315" y="3581886"/>
                      <a:pt x="3807331" y="3579392"/>
                    </a:cubicBezTo>
                    <a:cubicBezTo>
                      <a:pt x="3786152" y="3565676"/>
                      <a:pt x="3761235" y="3588122"/>
                      <a:pt x="3741302" y="3573158"/>
                    </a:cubicBezTo>
                    <a:cubicBezTo>
                      <a:pt x="3733827" y="3568170"/>
                      <a:pt x="3727597" y="3573158"/>
                      <a:pt x="3723860" y="3578146"/>
                    </a:cubicBezTo>
                    <a:cubicBezTo>
                      <a:pt x="3712647" y="3594356"/>
                      <a:pt x="3696451" y="3594356"/>
                      <a:pt x="3680255" y="3586874"/>
                    </a:cubicBezTo>
                    <a:cubicBezTo>
                      <a:pt x="3656584" y="3578146"/>
                      <a:pt x="3634159" y="3573158"/>
                      <a:pt x="3609243" y="3585628"/>
                    </a:cubicBezTo>
                    <a:cubicBezTo>
                      <a:pt x="3593047" y="3593110"/>
                      <a:pt x="3570621" y="3588122"/>
                      <a:pt x="3554426" y="3579392"/>
                    </a:cubicBezTo>
                    <a:cubicBezTo>
                      <a:pt x="3533246" y="3570664"/>
                      <a:pt x="3518296" y="3571910"/>
                      <a:pt x="3505838" y="3593110"/>
                    </a:cubicBezTo>
                    <a:cubicBezTo>
                      <a:pt x="3499609" y="3606826"/>
                      <a:pt x="3487150" y="3614309"/>
                      <a:pt x="3474692" y="3613062"/>
                    </a:cubicBezTo>
                    <a:cubicBezTo>
                      <a:pt x="3419875" y="3604332"/>
                      <a:pt x="3376270" y="3633014"/>
                      <a:pt x="3331420" y="3654213"/>
                    </a:cubicBezTo>
                    <a:cubicBezTo>
                      <a:pt x="3310241" y="3662942"/>
                      <a:pt x="3296537" y="3675412"/>
                      <a:pt x="3320208" y="3697858"/>
                    </a:cubicBezTo>
                    <a:cubicBezTo>
                      <a:pt x="3332666" y="3707834"/>
                      <a:pt x="3331420" y="3724045"/>
                      <a:pt x="3323945" y="3736515"/>
                    </a:cubicBezTo>
                    <a:cubicBezTo>
                      <a:pt x="3317716" y="3748985"/>
                      <a:pt x="3304012" y="3741503"/>
                      <a:pt x="3295291" y="3743997"/>
                    </a:cubicBezTo>
                    <a:cubicBezTo>
                      <a:pt x="3261653" y="3751479"/>
                      <a:pt x="3220540" y="3740256"/>
                      <a:pt x="3196869" y="3778914"/>
                    </a:cubicBezTo>
                    <a:cubicBezTo>
                      <a:pt x="3181919" y="3802607"/>
                      <a:pt x="3154511" y="3811336"/>
                      <a:pt x="3129594" y="3818818"/>
                    </a:cubicBezTo>
                    <a:cubicBezTo>
                      <a:pt x="3108415" y="3825053"/>
                      <a:pt x="3094711" y="3836276"/>
                      <a:pt x="3095956" y="3859969"/>
                    </a:cubicBezTo>
                    <a:cubicBezTo>
                      <a:pt x="3095956" y="3863710"/>
                      <a:pt x="3095956" y="3867451"/>
                      <a:pt x="3095956" y="3869945"/>
                    </a:cubicBezTo>
                    <a:cubicBezTo>
                      <a:pt x="3084744" y="3906108"/>
                      <a:pt x="2987568" y="3962224"/>
                      <a:pt x="2950193" y="3958482"/>
                    </a:cubicBezTo>
                    <a:cubicBezTo>
                      <a:pt x="2931506" y="3957236"/>
                      <a:pt x="2932751" y="3923566"/>
                      <a:pt x="2911572" y="3937283"/>
                    </a:cubicBezTo>
                    <a:cubicBezTo>
                      <a:pt x="2895376" y="3947260"/>
                      <a:pt x="2926522" y="3962224"/>
                      <a:pt x="2911572" y="3978434"/>
                    </a:cubicBezTo>
                    <a:cubicBezTo>
                      <a:pt x="2902851" y="3987164"/>
                      <a:pt x="2900359" y="4003375"/>
                      <a:pt x="2896622" y="4017092"/>
                    </a:cubicBezTo>
                    <a:cubicBezTo>
                      <a:pt x="2894130" y="4030809"/>
                      <a:pt x="2886655" y="4044526"/>
                      <a:pt x="2902851" y="4055749"/>
                    </a:cubicBezTo>
                    <a:cubicBezTo>
                      <a:pt x="2917801" y="4065725"/>
                      <a:pt x="2933997" y="4075701"/>
                      <a:pt x="2953931" y="4065725"/>
                    </a:cubicBezTo>
                    <a:cubicBezTo>
                      <a:pt x="2973864" y="4054502"/>
                      <a:pt x="2998781" y="4050761"/>
                      <a:pt x="3000027" y="4020833"/>
                    </a:cubicBezTo>
                    <a:cubicBezTo>
                      <a:pt x="3000027" y="4015845"/>
                      <a:pt x="3007502" y="4009610"/>
                      <a:pt x="3012485" y="4005869"/>
                    </a:cubicBezTo>
                    <a:cubicBezTo>
                      <a:pt x="3022452" y="3998387"/>
                      <a:pt x="3027435" y="3978434"/>
                      <a:pt x="3043631" y="3989658"/>
                    </a:cubicBezTo>
                    <a:cubicBezTo>
                      <a:pt x="3058581" y="3999634"/>
                      <a:pt x="3043631" y="4010857"/>
                      <a:pt x="3039894" y="4020833"/>
                    </a:cubicBezTo>
                    <a:cubicBezTo>
                      <a:pt x="3036156" y="4033303"/>
                      <a:pt x="3033664" y="4045773"/>
                      <a:pt x="3041139" y="4056996"/>
                    </a:cubicBezTo>
                    <a:cubicBezTo>
                      <a:pt x="3067302" y="4086924"/>
                      <a:pt x="3068548" y="4119346"/>
                      <a:pt x="3048614" y="4153016"/>
                    </a:cubicBezTo>
                    <a:cubicBezTo>
                      <a:pt x="3042385" y="4162992"/>
                      <a:pt x="3046123" y="4170474"/>
                      <a:pt x="3051106" y="4180450"/>
                    </a:cubicBezTo>
                    <a:cubicBezTo>
                      <a:pt x="3058581" y="4195414"/>
                      <a:pt x="3064810" y="4210378"/>
                      <a:pt x="3058581" y="4227836"/>
                    </a:cubicBezTo>
                    <a:cubicBezTo>
                      <a:pt x="3054844" y="4235318"/>
                      <a:pt x="3054844" y="4246541"/>
                      <a:pt x="3043631" y="4246541"/>
                    </a:cubicBezTo>
                    <a:cubicBezTo>
                      <a:pt x="3033664" y="4245294"/>
                      <a:pt x="3026189" y="4237812"/>
                      <a:pt x="3024944" y="4229083"/>
                    </a:cubicBezTo>
                    <a:cubicBezTo>
                      <a:pt x="3017468" y="4187932"/>
                      <a:pt x="2986322" y="4180450"/>
                      <a:pt x="2952685" y="4175462"/>
                    </a:cubicBezTo>
                    <a:cubicBezTo>
                      <a:pt x="2941472" y="4174214"/>
                      <a:pt x="2931506" y="4174214"/>
                      <a:pt x="2924030" y="4164238"/>
                    </a:cubicBezTo>
                    <a:cubicBezTo>
                      <a:pt x="2907835" y="4144286"/>
                      <a:pt x="2886655" y="4131816"/>
                      <a:pt x="2862984" y="4121840"/>
                    </a:cubicBezTo>
                    <a:cubicBezTo>
                      <a:pt x="2839313" y="4110617"/>
                      <a:pt x="2834330" y="4094406"/>
                      <a:pt x="2845543" y="4070713"/>
                    </a:cubicBezTo>
                    <a:cubicBezTo>
                      <a:pt x="2859247" y="4039538"/>
                      <a:pt x="2869213" y="4008363"/>
                      <a:pt x="2881672" y="3978434"/>
                    </a:cubicBezTo>
                    <a:cubicBezTo>
                      <a:pt x="2884164" y="3970952"/>
                      <a:pt x="2886655" y="3962224"/>
                      <a:pt x="2879180" y="3957236"/>
                    </a:cubicBezTo>
                    <a:cubicBezTo>
                      <a:pt x="2867968" y="3947260"/>
                      <a:pt x="2853018" y="3948506"/>
                      <a:pt x="2841805" y="3953494"/>
                    </a:cubicBezTo>
                    <a:cubicBezTo>
                      <a:pt x="2825609" y="3962224"/>
                      <a:pt x="2813151" y="3959730"/>
                      <a:pt x="2799446" y="3951000"/>
                    </a:cubicBezTo>
                    <a:cubicBezTo>
                      <a:pt x="2782005" y="3938530"/>
                      <a:pt x="2779513" y="3924813"/>
                      <a:pt x="2798201" y="3916084"/>
                    </a:cubicBezTo>
                    <a:cubicBezTo>
                      <a:pt x="2819380" y="3907355"/>
                      <a:pt x="2818134" y="3897379"/>
                      <a:pt x="2814397" y="3878674"/>
                    </a:cubicBezTo>
                    <a:cubicBezTo>
                      <a:pt x="2806921" y="3831288"/>
                      <a:pt x="2820626" y="3786396"/>
                      <a:pt x="2828101" y="3741503"/>
                    </a:cubicBezTo>
                    <a:cubicBezTo>
                      <a:pt x="2830592" y="3725292"/>
                      <a:pt x="2835576" y="3709081"/>
                      <a:pt x="2839313" y="3689129"/>
                    </a:cubicBezTo>
                    <a:cubicBezTo>
                      <a:pt x="2815642" y="3699105"/>
                      <a:pt x="2795709" y="3712822"/>
                      <a:pt x="2773284" y="3697858"/>
                    </a:cubicBezTo>
                    <a:cubicBezTo>
                      <a:pt x="2773284" y="3696611"/>
                      <a:pt x="2770792" y="3696611"/>
                      <a:pt x="2770792" y="3696611"/>
                    </a:cubicBezTo>
                    <a:cubicBezTo>
                      <a:pt x="2757088" y="3729033"/>
                      <a:pt x="2725942" y="3722798"/>
                      <a:pt x="2701025" y="3730280"/>
                    </a:cubicBezTo>
                    <a:cubicBezTo>
                      <a:pt x="2689812" y="3732774"/>
                      <a:pt x="2689812" y="3740256"/>
                      <a:pt x="2688567" y="3763950"/>
                    </a:cubicBezTo>
                    <a:cubicBezTo>
                      <a:pt x="2684829" y="3762702"/>
                      <a:pt x="2679846" y="3760208"/>
                      <a:pt x="2676108" y="3757714"/>
                    </a:cubicBezTo>
                    <a:cubicBezTo>
                      <a:pt x="2667387" y="3750232"/>
                      <a:pt x="2657421" y="3735268"/>
                      <a:pt x="2643716" y="3745244"/>
                    </a:cubicBezTo>
                    <a:cubicBezTo>
                      <a:pt x="2636241" y="3751479"/>
                      <a:pt x="2637487" y="3770184"/>
                      <a:pt x="2643716" y="3778914"/>
                    </a:cubicBezTo>
                    <a:cubicBezTo>
                      <a:pt x="2649946" y="3792630"/>
                      <a:pt x="2653683" y="3816324"/>
                      <a:pt x="2676108" y="3808842"/>
                    </a:cubicBezTo>
                    <a:cubicBezTo>
                      <a:pt x="2692304" y="3805101"/>
                      <a:pt x="2706008" y="3807595"/>
                      <a:pt x="2719713" y="3815077"/>
                    </a:cubicBezTo>
                    <a:cubicBezTo>
                      <a:pt x="2739646" y="3828794"/>
                      <a:pt x="2727188" y="3843758"/>
                      <a:pt x="2722204" y="3858722"/>
                    </a:cubicBezTo>
                    <a:cubicBezTo>
                      <a:pt x="2715975" y="3876180"/>
                      <a:pt x="2704763" y="3864957"/>
                      <a:pt x="2693550" y="3863710"/>
                    </a:cubicBezTo>
                    <a:cubicBezTo>
                      <a:pt x="2662404" y="3862463"/>
                      <a:pt x="2634996" y="3830041"/>
                      <a:pt x="2600112" y="3863710"/>
                    </a:cubicBezTo>
                    <a:cubicBezTo>
                      <a:pt x="2586408" y="3877427"/>
                      <a:pt x="2566474" y="3848746"/>
                      <a:pt x="2555262" y="3830041"/>
                    </a:cubicBezTo>
                    <a:cubicBezTo>
                      <a:pt x="2551524" y="3822559"/>
                      <a:pt x="2551524" y="3811336"/>
                      <a:pt x="2547787" y="3802607"/>
                    </a:cubicBezTo>
                    <a:cubicBezTo>
                      <a:pt x="2544049" y="3783902"/>
                      <a:pt x="2537820" y="3763950"/>
                      <a:pt x="2512903" y="3765196"/>
                    </a:cubicBezTo>
                    <a:cubicBezTo>
                      <a:pt x="2491724" y="3767690"/>
                      <a:pt x="2470545" y="3767690"/>
                      <a:pt x="2459332" y="3793878"/>
                    </a:cubicBezTo>
                    <a:cubicBezTo>
                      <a:pt x="2439399" y="3846252"/>
                      <a:pt x="2394548" y="3879921"/>
                      <a:pt x="2357173" y="3917331"/>
                    </a:cubicBezTo>
                    <a:cubicBezTo>
                      <a:pt x="2345961" y="3928554"/>
                      <a:pt x="2333502" y="3937283"/>
                      <a:pt x="2324781" y="3951000"/>
                    </a:cubicBezTo>
                    <a:cubicBezTo>
                      <a:pt x="2319798" y="3962224"/>
                      <a:pt x="2309831" y="3960976"/>
                      <a:pt x="2299864" y="3955988"/>
                    </a:cubicBezTo>
                    <a:cubicBezTo>
                      <a:pt x="2266227" y="3938530"/>
                      <a:pt x="2226360" y="3937283"/>
                      <a:pt x="2191476" y="3936036"/>
                    </a:cubicBezTo>
                    <a:cubicBezTo>
                      <a:pt x="2162822" y="3934789"/>
                      <a:pt x="2156593" y="3921072"/>
                      <a:pt x="2146626" y="3904861"/>
                    </a:cubicBezTo>
                    <a:cubicBezTo>
                      <a:pt x="2141643" y="3894885"/>
                      <a:pt x="2139151" y="3883662"/>
                      <a:pt x="2126693" y="3887403"/>
                    </a:cubicBezTo>
                    <a:cubicBezTo>
                      <a:pt x="2114234" y="3889897"/>
                      <a:pt x="2119218" y="3902367"/>
                      <a:pt x="2119218" y="3912343"/>
                    </a:cubicBezTo>
                    <a:cubicBezTo>
                      <a:pt x="2119218" y="3924813"/>
                      <a:pt x="2121709" y="3938530"/>
                      <a:pt x="2124201" y="3951000"/>
                    </a:cubicBezTo>
                    <a:cubicBezTo>
                      <a:pt x="2125447" y="3962224"/>
                      <a:pt x="2122955" y="3972200"/>
                      <a:pt x="2110497" y="3977188"/>
                    </a:cubicBezTo>
                    <a:cubicBezTo>
                      <a:pt x="2089317" y="3983422"/>
                      <a:pt x="2081842" y="3994646"/>
                      <a:pt x="2090563" y="4017092"/>
                    </a:cubicBezTo>
                    <a:cubicBezTo>
                      <a:pt x="2098038" y="4037044"/>
                      <a:pt x="2086826" y="4054502"/>
                      <a:pt x="2069384" y="4059490"/>
                    </a:cubicBezTo>
                    <a:cubicBezTo>
                      <a:pt x="2051942" y="4064478"/>
                      <a:pt x="2046959" y="4048267"/>
                      <a:pt x="2045713" y="4032056"/>
                    </a:cubicBezTo>
                    <a:cubicBezTo>
                      <a:pt x="2044467" y="4029562"/>
                      <a:pt x="2043221" y="4023327"/>
                      <a:pt x="2043221" y="4023327"/>
                    </a:cubicBezTo>
                    <a:cubicBezTo>
                      <a:pt x="1993388" y="4030809"/>
                      <a:pt x="2003355" y="3977188"/>
                      <a:pt x="1979684" y="3957236"/>
                    </a:cubicBezTo>
                    <a:cubicBezTo>
                      <a:pt x="1957258" y="3937283"/>
                      <a:pt x="1948538" y="3937283"/>
                      <a:pt x="1931096" y="3957236"/>
                    </a:cubicBezTo>
                    <a:cubicBezTo>
                      <a:pt x="1927358" y="3959730"/>
                      <a:pt x="1923621" y="3964718"/>
                      <a:pt x="1919883" y="3967212"/>
                    </a:cubicBezTo>
                    <a:cubicBezTo>
                      <a:pt x="1909917" y="3972200"/>
                      <a:pt x="1904933" y="3964718"/>
                      <a:pt x="1899950" y="3959730"/>
                    </a:cubicBezTo>
                    <a:cubicBezTo>
                      <a:pt x="1891229" y="3949754"/>
                      <a:pt x="1898704" y="3943518"/>
                      <a:pt x="1904933" y="3937283"/>
                    </a:cubicBezTo>
                    <a:cubicBezTo>
                      <a:pt x="1941063" y="3896132"/>
                      <a:pt x="1923621" y="3837523"/>
                      <a:pt x="1871295" y="3823806"/>
                    </a:cubicBezTo>
                    <a:cubicBezTo>
                      <a:pt x="1861329" y="3821312"/>
                      <a:pt x="1856345" y="3825053"/>
                      <a:pt x="1855100" y="3833782"/>
                    </a:cubicBezTo>
                    <a:cubicBezTo>
                      <a:pt x="1853854" y="3846252"/>
                      <a:pt x="1851362" y="3859969"/>
                      <a:pt x="1858837" y="3872439"/>
                    </a:cubicBezTo>
                    <a:cubicBezTo>
                      <a:pt x="1870050" y="3886156"/>
                      <a:pt x="1888737" y="3901120"/>
                      <a:pt x="1881262" y="3916084"/>
                    </a:cubicBezTo>
                    <a:cubicBezTo>
                      <a:pt x="1870050" y="3939777"/>
                      <a:pt x="1851362" y="3959730"/>
                      <a:pt x="1827691" y="3973446"/>
                    </a:cubicBezTo>
                    <a:cubicBezTo>
                      <a:pt x="1821462" y="3978434"/>
                      <a:pt x="1811495" y="3978434"/>
                      <a:pt x="1806512" y="3987164"/>
                    </a:cubicBezTo>
                    <a:cubicBezTo>
                      <a:pt x="1794053" y="4004622"/>
                      <a:pt x="1776612" y="4022080"/>
                      <a:pt x="1754186" y="4009610"/>
                    </a:cubicBezTo>
                    <a:cubicBezTo>
                      <a:pt x="1729270" y="3993399"/>
                      <a:pt x="1706845" y="3973446"/>
                      <a:pt x="1708090" y="3938530"/>
                    </a:cubicBezTo>
                    <a:cubicBezTo>
                      <a:pt x="1709336" y="3929801"/>
                      <a:pt x="1721795" y="3916084"/>
                      <a:pt x="1706845" y="3913590"/>
                    </a:cubicBezTo>
                    <a:cubicBezTo>
                      <a:pt x="1683174" y="3906108"/>
                      <a:pt x="1666978" y="3877427"/>
                      <a:pt x="1638323" y="3887403"/>
                    </a:cubicBezTo>
                    <a:cubicBezTo>
                      <a:pt x="1629602" y="3891144"/>
                      <a:pt x="1623373" y="3896132"/>
                      <a:pt x="1623373" y="3907355"/>
                    </a:cubicBezTo>
                    <a:cubicBezTo>
                      <a:pt x="1623373" y="3916084"/>
                      <a:pt x="1627111" y="3928554"/>
                      <a:pt x="1622127" y="3936036"/>
                    </a:cubicBezTo>
                    <a:cubicBezTo>
                      <a:pt x="1600948" y="3973446"/>
                      <a:pt x="1582261" y="4012104"/>
                      <a:pt x="1584752" y="4058243"/>
                    </a:cubicBezTo>
                    <a:cubicBezTo>
                      <a:pt x="1585998" y="4068219"/>
                      <a:pt x="1572294" y="4074454"/>
                      <a:pt x="1562327" y="4064478"/>
                    </a:cubicBezTo>
                    <a:cubicBezTo>
                      <a:pt x="1549869" y="4052008"/>
                      <a:pt x="1528689" y="4039538"/>
                      <a:pt x="1543639" y="4019586"/>
                    </a:cubicBezTo>
                    <a:cubicBezTo>
                      <a:pt x="1568556" y="3980928"/>
                      <a:pt x="1576031" y="3933542"/>
                      <a:pt x="1608423" y="3897379"/>
                    </a:cubicBezTo>
                    <a:cubicBezTo>
                      <a:pt x="1623373" y="3882415"/>
                      <a:pt x="1605932" y="3852487"/>
                      <a:pt x="1589736" y="3832535"/>
                    </a:cubicBezTo>
                    <a:cubicBezTo>
                      <a:pt x="1571048" y="3810089"/>
                      <a:pt x="1558590" y="3777666"/>
                      <a:pt x="1518723" y="3807595"/>
                    </a:cubicBezTo>
                    <a:cubicBezTo>
                      <a:pt x="1501281" y="3818818"/>
                      <a:pt x="1487577" y="3796372"/>
                      <a:pt x="1472627" y="3788890"/>
                    </a:cubicBezTo>
                    <a:cubicBezTo>
                      <a:pt x="1460168" y="3781408"/>
                      <a:pt x="1465151" y="3770184"/>
                      <a:pt x="1472627" y="3760208"/>
                    </a:cubicBezTo>
                    <a:cubicBezTo>
                      <a:pt x="1473872" y="3757714"/>
                      <a:pt x="1476364" y="3750232"/>
                      <a:pt x="1473872" y="3748985"/>
                    </a:cubicBezTo>
                    <a:cubicBezTo>
                      <a:pt x="1448956" y="3725292"/>
                      <a:pt x="1460168" y="3699105"/>
                      <a:pt x="1462660" y="3671671"/>
                    </a:cubicBezTo>
                    <a:cubicBezTo>
                      <a:pt x="1465151" y="3646731"/>
                      <a:pt x="1448956" y="3626779"/>
                      <a:pt x="1434005" y="3606826"/>
                    </a:cubicBezTo>
                    <a:cubicBezTo>
                      <a:pt x="1427776" y="3599344"/>
                      <a:pt x="1415318" y="3596850"/>
                      <a:pt x="1410335" y="3603086"/>
                    </a:cubicBezTo>
                    <a:cubicBezTo>
                      <a:pt x="1391647" y="3621791"/>
                      <a:pt x="1360501" y="3628026"/>
                      <a:pt x="1356763" y="3664189"/>
                    </a:cubicBezTo>
                    <a:cubicBezTo>
                      <a:pt x="1351780" y="3706587"/>
                      <a:pt x="1301946" y="3725292"/>
                      <a:pt x="1264571" y="3701599"/>
                    </a:cubicBezTo>
                    <a:cubicBezTo>
                      <a:pt x="1257096" y="3697858"/>
                      <a:pt x="1252113" y="3692870"/>
                      <a:pt x="1252113" y="3684141"/>
                    </a:cubicBezTo>
                    <a:cubicBezTo>
                      <a:pt x="1254604" y="3656707"/>
                      <a:pt x="1238409" y="3649225"/>
                      <a:pt x="1214738" y="3644237"/>
                    </a:cubicBezTo>
                    <a:cubicBezTo>
                      <a:pt x="1172379" y="3634261"/>
                      <a:pt x="1138741" y="3606826"/>
                      <a:pt x="1101366" y="3583134"/>
                    </a:cubicBezTo>
                    <a:cubicBezTo>
                      <a:pt x="1082679" y="3571910"/>
                      <a:pt x="1086416" y="3546970"/>
                      <a:pt x="1081433" y="3529512"/>
                    </a:cubicBezTo>
                    <a:cubicBezTo>
                      <a:pt x="1070220" y="3489608"/>
                      <a:pt x="1035337" y="3472150"/>
                      <a:pt x="1015403" y="3442222"/>
                    </a:cubicBezTo>
                    <a:lnTo>
                      <a:pt x="1016781" y="3442288"/>
                    </a:lnTo>
                    <a:lnTo>
                      <a:pt x="1016766" y="3442278"/>
                    </a:lnTo>
                    <a:cubicBezTo>
                      <a:pt x="986813" y="3393674"/>
                      <a:pt x="935643" y="3369996"/>
                      <a:pt x="899449" y="3330117"/>
                    </a:cubicBezTo>
                    <a:cubicBezTo>
                      <a:pt x="890713" y="3320147"/>
                      <a:pt x="874488" y="3318900"/>
                      <a:pt x="863255" y="3315162"/>
                    </a:cubicBezTo>
                    <a:cubicBezTo>
                      <a:pt x="818325" y="3300207"/>
                      <a:pt x="812085" y="3272790"/>
                      <a:pt x="845783" y="3239142"/>
                    </a:cubicBezTo>
                    <a:cubicBezTo>
                      <a:pt x="852023" y="3232911"/>
                      <a:pt x="862007" y="3227926"/>
                      <a:pt x="870744" y="3222941"/>
                    </a:cubicBezTo>
                    <a:cubicBezTo>
                      <a:pt x="883224" y="3216710"/>
                      <a:pt x="894457" y="3207986"/>
                      <a:pt x="909433" y="3212971"/>
                    </a:cubicBezTo>
                    <a:cubicBezTo>
                      <a:pt x="945627" y="3222941"/>
                      <a:pt x="976828" y="3207986"/>
                      <a:pt x="1000541" y="3184308"/>
                    </a:cubicBezTo>
                    <a:cubicBezTo>
                      <a:pt x="1029247" y="3156890"/>
                      <a:pt x="1061696" y="3146921"/>
                      <a:pt x="1099138" y="3151906"/>
                    </a:cubicBezTo>
                    <a:cubicBezTo>
                      <a:pt x="1115363" y="3154398"/>
                      <a:pt x="1131587" y="3155644"/>
                      <a:pt x="1149060" y="3155644"/>
                    </a:cubicBezTo>
                    <a:cubicBezTo>
                      <a:pt x="1186502" y="3156890"/>
                      <a:pt x="1222695" y="3161876"/>
                      <a:pt x="1258889" y="3176830"/>
                    </a:cubicBezTo>
                    <a:cubicBezTo>
                      <a:pt x="1272617" y="3183062"/>
                      <a:pt x="1287594" y="3186800"/>
                      <a:pt x="1301323" y="3171845"/>
                    </a:cubicBezTo>
                    <a:cubicBezTo>
                      <a:pt x="1313803" y="3158137"/>
                      <a:pt x="1306315" y="3143182"/>
                      <a:pt x="1301323" y="3128227"/>
                    </a:cubicBezTo>
                    <a:cubicBezTo>
                      <a:pt x="1298827" y="3120750"/>
                      <a:pt x="1295082" y="3112026"/>
                      <a:pt x="1291338" y="3104549"/>
                    </a:cubicBezTo>
                    <a:cubicBezTo>
                      <a:pt x="1267625" y="3057192"/>
                      <a:pt x="1291338" y="3018559"/>
                      <a:pt x="1345005" y="3018559"/>
                    </a:cubicBezTo>
                    <a:cubicBezTo>
                      <a:pt x="1372462" y="3018559"/>
                      <a:pt x="1376206" y="3013574"/>
                      <a:pt x="1368718" y="2987403"/>
                    </a:cubicBezTo>
                    <a:cubicBezTo>
                      <a:pt x="1364974" y="2973695"/>
                      <a:pt x="1361229" y="2959986"/>
                      <a:pt x="1358733" y="2946278"/>
                    </a:cubicBezTo>
                    <a:cubicBezTo>
                      <a:pt x="1358733" y="2941292"/>
                      <a:pt x="1358733" y="2933815"/>
                      <a:pt x="1354989" y="2933815"/>
                    </a:cubicBezTo>
                    <a:cubicBezTo>
                      <a:pt x="1318796" y="2925092"/>
                      <a:pt x="1335020" y="2895182"/>
                      <a:pt x="1326284" y="2873996"/>
                    </a:cubicBezTo>
                    <a:cubicBezTo>
                      <a:pt x="1315051" y="2841594"/>
                      <a:pt x="1295082" y="2809192"/>
                      <a:pt x="1256393" y="2795484"/>
                    </a:cubicBezTo>
                    <a:cubicBezTo>
                      <a:pt x="1230184" y="2786760"/>
                      <a:pt x="1201478" y="2778036"/>
                      <a:pt x="1196486" y="2741896"/>
                    </a:cubicBezTo>
                    <a:cubicBezTo>
                      <a:pt x="1195238" y="2730680"/>
                      <a:pt x="1181509" y="2730680"/>
                      <a:pt x="1171525" y="2731926"/>
                    </a:cubicBezTo>
                    <a:cubicBezTo>
                      <a:pt x="1160293" y="2733172"/>
                      <a:pt x="1150308" y="2738157"/>
                      <a:pt x="1139076" y="2739403"/>
                    </a:cubicBezTo>
                    <a:cubicBezTo>
                      <a:pt x="1109122" y="2741896"/>
                      <a:pt x="1092898" y="2724448"/>
                      <a:pt x="1095394" y="2694539"/>
                    </a:cubicBezTo>
                    <a:cubicBezTo>
                      <a:pt x="1109122" y="2664629"/>
                      <a:pt x="1097890" y="2630981"/>
                      <a:pt x="1111618" y="2599825"/>
                    </a:cubicBezTo>
                    <a:cubicBezTo>
                      <a:pt x="1119107" y="2583624"/>
                      <a:pt x="1127843" y="2569916"/>
                      <a:pt x="1144068" y="2561192"/>
                    </a:cubicBezTo>
                    <a:cubicBezTo>
                      <a:pt x="1160293" y="2549976"/>
                      <a:pt x="1166533" y="2530036"/>
                      <a:pt x="1171525" y="2513835"/>
                    </a:cubicBezTo>
                    <a:cubicBezTo>
                      <a:pt x="1190246" y="2456509"/>
                      <a:pt x="1201478" y="2397936"/>
                      <a:pt x="1225191" y="2343102"/>
                    </a:cubicBezTo>
                    <a:cubicBezTo>
                      <a:pt x="1240168" y="2308207"/>
                      <a:pt x="1260137" y="2270820"/>
                      <a:pt x="1291338" y="2245896"/>
                    </a:cubicBezTo>
                    <a:cubicBezTo>
                      <a:pt x="1303819" y="2234680"/>
                      <a:pt x="1318796" y="2233433"/>
                      <a:pt x="1335020" y="2239664"/>
                    </a:cubicBezTo>
                    <a:cubicBezTo>
                      <a:pt x="1362477" y="2247142"/>
                      <a:pt x="1404911" y="2215986"/>
                      <a:pt x="1404911" y="2189815"/>
                    </a:cubicBezTo>
                    <a:cubicBezTo>
                      <a:pt x="1404911" y="2174860"/>
                      <a:pt x="1394927" y="2167383"/>
                      <a:pt x="1382446" y="2166137"/>
                    </a:cubicBezTo>
                    <a:cubicBezTo>
                      <a:pt x="1354989" y="2162398"/>
                      <a:pt x="1352493" y="2143704"/>
                      <a:pt x="1353741" y="2122519"/>
                    </a:cubicBezTo>
                    <a:cubicBezTo>
                      <a:pt x="1358733" y="2060207"/>
                      <a:pt x="1386191" y="2015343"/>
                      <a:pt x="1443601" y="1984187"/>
                    </a:cubicBezTo>
                    <a:cubicBezTo>
                      <a:pt x="1499764" y="1951785"/>
                      <a:pt x="1535957" y="1901936"/>
                      <a:pt x="1539701" y="1832147"/>
                    </a:cubicBezTo>
                    <a:cubicBezTo>
                      <a:pt x="1539701" y="1829654"/>
                      <a:pt x="1538453" y="1827162"/>
                      <a:pt x="1539701" y="1825916"/>
                    </a:cubicBezTo>
                    <a:cubicBezTo>
                      <a:pt x="1564662" y="1789775"/>
                      <a:pt x="1559670" y="1758619"/>
                      <a:pt x="1523477" y="1733694"/>
                    </a:cubicBezTo>
                    <a:cubicBezTo>
                      <a:pt x="1519732" y="1732448"/>
                      <a:pt x="1519732" y="1724971"/>
                      <a:pt x="1520981" y="1721232"/>
                    </a:cubicBezTo>
                    <a:cubicBezTo>
                      <a:pt x="1540949" y="1693815"/>
                      <a:pt x="1527221" y="1657674"/>
                      <a:pt x="1542197" y="1626519"/>
                    </a:cubicBezTo>
                    <a:cubicBezTo>
                      <a:pt x="1557174" y="1594117"/>
                      <a:pt x="1525973" y="1521835"/>
                      <a:pt x="1492275" y="1496911"/>
                    </a:cubicBezTo>
                    <a:cubicBezTo>
                      <a:pt x="1492275" y="1494418"/>
                      <a:pt x="1492275" y="1489433"/>
                      <a:pt x="1492275" y="1484448"/>
                    </a:cubicBezTo>
                    <a:cubicBezTo>
                      <a:pt x="1484787" y="1468247"/>
                      <a:pt x="1496019" y="1459524"/>
                      <a:pt x="1508500" y="1459524"/>
                    </a:cubicBezTo>
                    <a:cubicBezTo>
                      <a:pt x="1540949" y="1463262"/>
                      <a:pt x="1544694" y="1443323"/>
                      <a:pt x="1545942" y="1418398"/>
                    </a:cubicBezTo>
                    <a:cubicBezTo>
                      <a:pt x="1545942" y="1413413"/>
                      <a:pt x="1545942" y="1409674"/>
                      <a:pt x="1545942" y="1405936"/>
                    </a:cubicBezTo>
                    <a:cubicBezTo>
                      <a:pt x="1554678" y="1392227"/>
                      <a:pt x="1557174" y="1378519"/>
                      <a:pt x="1545942" y="1366056"/>
                    </a:cubicBezTo>
                    <a:cubicBezTo>
                      <a:pt x="1533461" y="1352348"/>
                      <a:pt x="1522229" y="1363564"/>
                      <a:pt x="1509748" y="1368549"/>
                    </a:cubicBezTo>
                    <a:cubicBezTo>
                      <a:pt x="1502260" y="1372287"/>
                      <a:pt x="1492275" y="1372287"/>
                      <a:pt x="1486035" y="1378519"/>
                    </a:cubicBezTo>
                    <a:cubicBezTo>
                      <a:pt x="1482291" y="1378519"/>
                      <a:pt x="1477299" y="1378519"/>
                      <a:pt x="1472306" y="1378519"/>
                    </a:cubicBezTo>
                    <a:cubicBezTo>
                      <a:pt x="1456082" y="1377272"/>
                      <a:pt x="1452337" y="1359825"/>
                      <a:pt x="1454834" y="1352348"/>
                    </a:cubicBezTo>
                    <a:cubicBezTo>
                      <a:pt x="1462322" y="1324931"/>
                      <a:pt x="1468562" y="1300006"/>
                      <a:pt x="1466066" y="1272589"/>
                    </a:cubicBezTo>
                    <a:cubicBezTo>
                      <a:pt x="1464818" y="1258880"/>
                      <a:pt x="1471058" y="1243926"/>
                      <a:pt x="1467314" y="1228971"/>
                    </a:cubicBezTo>
                    <a:cubicBezTo>
                      <a:pt x="1463570" y="1216508"/>
                      <a:pt x="1467314" y="1205292"/>
                      <a:pt x="1474802" y="1197815"/>
                    </a:cubicBezTo>
                    <a:cubicBezTo>
                      <a:pt x="1492275" y="1179122"/>
                      <a:pt x="1497267" y="1164167"/>
                      <a:pt x="1476050" y="1145473"/>
                    </a:cubicBezTo>
                    <a:cubicBezTo>
                      <a:pt x="1472306" y="1142981"/>
                      <a:pt x="1472306" y="1129272"/>
                      <a:pt x="1474802" y="1126780"/>
                    </a:cubicBezTo>
                    <a:cubicBezTo>
                      <a:pt x="1499764" y="1105594"/>
                      <a:pt x="1487283" y="1079423"/>
                      <a:pt x="1486035" y="1054498"/>
                    </a:cubicBezTo>
                    <a:cubicBezTo>
                      <a:pt x="1483539" y="1032066"/>
                      <a:pt x="1489779" y="1014619"/>
                      <a:pt x="1508500" y="1004649"/>
                    </a:cubicBezTo>
                    <a:cubicBezTo>
                      <a:pt x="1506004" y="999664"/>
                      <a:pt x="1506004" y="997172"/>
                      <a:pt x="1506004" y="997172"/>
                    </a:cubicBezTo>
                    <a:cubicBezTo>
                      <a:pt x="1482291" y="989694"/>
                      <a:pt x="1461074" y="972247"/>
                      <a:pt x="1462322" y="949815"/>
                    </a:cubicBezTo>
                    <a:cubicBezTo>
                      <a:pt x="1464818" y="918659"/>
                      <a:pt x="1493523" y="908689"/>
                      <a:pt x="1519732" y="902458"/>
                    </a:cubicBezTo>
                    <a:cubicBezTo>
                      <a:pt x="1527221" y="901212"/>
                      <a:pt x="1537205" y="902458"/>
                      <a:pt x="1545942" y="902458"/>
                    </a:cubicBezTo>
                    <a:cubicBezTo>
                      <a:pt x="1544694" y="958539"/>
                      <a:pt x="1569655" y="993433"/>
                      <a:pt x="1624569" y="1009634"/>
                    </a:cubicBezTo>
                    <a:cubicBezTo>
                      <a:pt x="1635802" y="1013373"/>
                      <a:pt x="1649530" y="1020850"/>
                      <a:pt x="1647034" y="1038297"/>
                    </a:cubicBezTo>
                    <a:cubicBezTo>
                      <a:pt x="1644538" y="1054498"/>
                      <a:pt x="1629561" y="1054498"/>
                      <a:pt x="1615833" y="1056991"/>
                    </a:cubicBezTo>
                    <a:cubicBezTo>
                      <a:pt x="1595864" y="1059483"/>
                      <a:pt x="1578391" y="1069453"/>
                      <a:pt x="1557174" y="1068207"/>
                    </a:cubicBezTo>
                    <a:cubicBezTo>
                      <a:pt x="1550934" y="1066961"/>
                      <a:pt x="1544694" y="1069453"/>
                      <a:pt x="1540949" y="1075684"/>
                    </a:cubicBezTo>
                    <a:cubicBezTo>
                      <a:pt x="1537205" y="1085654"/>
                      <a:pt x="1543446" y="1091885"/>
                      <a:pt x="1549686" y="1095624"/>
                    </a:cubicBezTo>
                    <a:cubicBezTo>
                      <a:pt x="1587127" y="1115564"/>
                      <a:pt x="1588376" y="1144227"/>
                      <a:pt x="1575895" y="1179122"/>
                    </a:cubicBezTo>
                    <a:cubicBezTo>
                      <a:pt x="1573399" y="1191584"/>
                      <a:pt x="1574647" y="1204046"/>
                      <a:pt x="1575895" y="1216508"/>
                    </a:cubicBezTo>
                    <a:cubicBezTo>
                      <a:pt x="1578391" y="1227725"/>
                      <a:pt x="1575895" y="1236448"/>
                      <a:pt x="1568407" y="1246418"/>
                    </a:cubicBezTo>
                    <a:cubicBezTo>
                      <a:pt x="1545942" y="1277574"/>
                      <a:pt x="1559670" y="1318699"/>
                      <a:pt x="1597112" y="1331162"/>
                    </a:cubicBezTo>
                    <a:cubicBezTo>
                      <a:pt x="1599608" y="1331162"/>
                      <a:pt x="1602104" y="1331162"/>
                      <a:pt x="1603352" y="1332408"/>
                    </a:cubicBezTo>
                    <a:cubicBezTo>
                      <a:pt x="1649530" y="1344870"/>
                      <a:pt x="1654522" y="1359825"/>
                      <a:pt x="1622073" y="1393473"/>
                    </a:cubicBezTo>
                    <a:cubicBezTo>
                      <a:pt x="1605848" y="1410921"/>
                      <a:pt x="1599608" y="1428368"/>
                      <a:pt x="1615833" y="1448308"/>
                    </a:cubicBezTo>
                    <a:cubicBezTo>
                      <a:pt x="1625817" y="1459524"/>
                      <a:pt x="1628313" y="1473232"/>
                      <a:pt x="1624569" y="1485694"/>
                    </a:cubicBezTo>
                    <a:cubicBezTo>
                      <a:pt x="1608344" y="1530559"/>
                      <a:pt x="1614585" y="1572931"/>
                      <a:pt x="1629561" y="1615302"/>
                    </a:cubicBezTo>
                    <a:cubicBezTo>
                      <a:pt x="1633305" y="1630257"/>
                      <a:pt x="1632057" y="1643966"/>
                      <a:pt x="1619577" y="1653936"/>
                    </a:cubicBezTo>
                    <a:cubicBezTo>
                      <a:pt x="1608344" y="1666398"/>
                      <a:pt x="1607096" y="1676368"/>
                      <a:pt x="1619577" y="1687584"/>
                    </a:cubicBezTo>
                    <a:cubicBezTo>
                      <a:pt x="1632057" y="1700046"/>
                      <a:pt x="1634554" y="1717494"/>
                      <a:pt x="1643290" y="1731202"/>
                    </a:cubicBezTo>
                    <a:cubicBezTo>
                      <a:pt x="1645786" y="1734941"/>
                      <a:pt x="1648282" y="1739926"/>
                      <a:pt x="1649530" y="1744911"/>
                    </a:cubicBezTo>
                    <a:cubicBezTo>
                      <a:pt x="1653274" y="1763604"/>
                      <a:pt x="1639546" y="1774820"/>
                      <a:pt x="1629561" y="1787282"/>
                    </a:cubicBezTo>
                    <a:cubicBezTo>
                      <a:pt x="1622073" y="1797252"/>
                      <a:pt x="1617081" y="1807222"/>
                      <a:pt x="1635802" y="1810961"/>
                    </a:cubicBezTo>
                    <a:cubicBezTo>
                      <a:pt x="1643290" y="1812207"/>
                      <a:pt x="1649530" y="1817192"/>
                      <a:pt x="1648282" y="1827162"/>
                    </a:cubicBezTo>
                    <a:cubicBezTo>
                      <a:pt x="1647034" y="1835885"/>
                      <a:pt x="1640794" y="1838378"/>
                      <a:pt x="1633305" y="1842117"/>
                    </a:cubicBezTo>
                    <a:cubicBezTo>
                      <a:pt x="1582135" y="1858318"/>
                      <a:pt x="1552182" y="1895705"/>
                      <a:pt x="1533461" y="1943061"/>
                    </a:cubicBezTo>
                    <a:cubicBezTo>
                      <a:pt x="1527221" y="1958016"/>
                      <a:pt x="1517236" y="1965494"/>
                      <a:pt x="1506004" y="1974217"/>
                    </a:cubicBezTo>
                    <a:cubicBezTo>
                      <a:pt x="1479795" y="1995403"/>
                      <a:pt x="1448593" y="2014096"/>
                      <a:pt x="1439857" y="2050237"/>
                    </a:cubicBezTo>
                    <a:cubicBezTo>
                      <a:pt x="1434865" y="2068931"/>
                      <a:pt x="1433617" y="2083886"/>
                      <a:pt x="1456082" y="2095102"/>
                    </a:cubicBezTo>
                    <a:cubicBezTo>
                      <a:pt x="1476050" y="2102579"/>
                      <a:pt x="1483539" y="2118780"/>
                      <a:pt x="1474802" y="2139966"/>
                    </a:cubicBezTo>
                    <a:cubicBezTo>
                      <a:pt x="1468562" y="2154921"/>
                      <a:pt x="1472306" y="2169875"/>
                      <a:pt x="1477299" y="2184830"/>
                    </a:cubicBezTo>
                    <a:cubicBezTo>
                      <a:pt x="1483539" y="2209755"/>
                      <a:pt x="1498516" y="2237172"/>
                      <a:pt x="1483539" y="2262096"/>
                    </a:cubicBezTo>
                    <a:cubicBezTo>
                      <a:pt x="1464818" y="2295745"/>
                      <a:pt x="1441105" y="2325654"/>
                      <a:pt x="1458578" y="2368026"/>
                    </a:cubicBezTo>
                    <a:cubicBezTo>
                      <a:pt x="1459826" y="2370519"/>
                      <a:pt x="1456082" y="2376750"/>
                      <a:pt x="1452337" y="2379242"/>
                    </a:cubicBezTo>
                    <a:cubicBezTo>
                      <a:pt x="1404911" y="2432830"/>
                      <a:pt x="1423632" y="2490157"/>
                      <a:pt x="1446097" y="2547484"/>
                    </a:cubicBezTo>
                    <a:cubicBezTo>
                      <a:pt x="1451089" y="2562438"/>
                      <a:pt x="1457330" y="2577393"/>
                      <a:pt x="1446097" y="2591102"/>
                    </a:cubicBezTo>
                    <a:cubicBezTo>
                      <a:pt x="1432369" y="2608549"/>
                      <a:pt x="1413648" y="2611041"/>
                      <a:pt x="1392431" y="2608549"/>
                    </a:cubicBezTo>
                    <a:cubicBezTo>
                      <a:pt x="1382446" y="2606056"/>
                      <a:pt x="1371214" y="2594840"/>
                      <a:pt x="1356237" y="2609795"/>
                    </a:cubicBezTo>
                    <a:cubicBezTo>
                      <a:pt x="1388687" y="2627242"/>
                      <a:pt x="1407407" y="2663383"/>
                      <a:pt x="1452337" y="2657152"/>
                    </a:cubicBezTo>
                    <a:cubicBezTo>
                      <a:pt x="1476050" y="2653413"/>
                      <a:pt x="1482291" y="2673353"/>
                      <a:pt x="1478547" y="2693292"/>
                    </a:cubicBezTo>
                    <a:cubicBezTo>
                      <a:pt x="1472306" y="2725694"/>
                      <a:pt x="1464818" y="2756850"/>
                      <a:pt x="1469810" y="2790499"/>
                    </a:cubicBezTo>
                    <a:cubicBezTo>
                      <a:pt x="1472306" y="2797976"/>
                      <a:pt x="1467314" y="2809192"/>
                      <a:pt x="1477299" y="2814177"/>
                    </a:cubicBezTo>
                    <a:cubicBezTo>
                      <a:pt x="1487283" y="2817916"/>
                      <a:pt x="1492275" y="2807946"/>
                      <a:pt x="1499764" y="2802961"/>
                    </a:cubicBezTo>
                    <a:cubicBezTo>
                      <a:pt x="1527221" y="2783021"/>
                      <a:pt x="1534709" y="2783021"/>
                      <a:pt x="1560918" y="2809192"/>
                    </a:cubicBezTo>
                    <a:cubicBezTo>
                      <a:pt x="1565911" y="2814177"/>
                      <a:pt x="1570903" y="2819162"/>
                      <a:pt x="1579639" y="2820408"/>
                    </a:cubicBezTo>
                    <a:cubicBezTo>
                      <a:pt x="1602104" y="2820408"/>
                      <a:pt x="1617081" y="2832870"/>
                      <a:pt x="1619577" y="2855303"/>
                    </a:cubicBezTo>
                    <a:cubicBezTo>
                      <a:pt x="1622073" y="2882720"/>
                      <a:pt x="1620825" y="2907644"/>
                      <a:pt x="1594616" y="2921353"/>
                    </a:cubicBezTo>
                    <a:cubicBezTo>
                      <a:pt x="1574647" y="2931323"/>
                      <a:pt x="1563414" y="2943785"/>
                      <a:pt x="1555926" y="2963725"/>
                    </a:cubicBezTo>
                    <a:cubicBezTo>
                      <a:pt x="1548438" y="2984911"/>
                      <a:pt x="1552182" y="2994880"/>
                      <a:pt x="1569655" y="3004850"/>
                    </a:cubicBezTo>
                    <a:cubicBezTo>
                      <a:pt x="1587127" y="3013574"/>
                      <a:pt x="1609592" y="3017313"/>
                      <a:pt x="1602104" y="3045976"/>
                    </a:cubicBezTo>
                    <a:cubicBezTo>
                      <a:pt x="1597112" y="3065916"/>
                      <a:pt x="1568407" y="3083363"/>
                      <a:pt x="1542197" y="3084609"/>
                    </a:cubicBezTo>
                    <a:cubicBezTo>
                      <a:pt x="1530965" y="3085856"/>
                      <a:pt x="1515988" y="3073393"/>
                      <a:pt x="1509748" y="3089594"/>
                    </a:cubicBezTo>
                    <a:cubicBezTo>
                      <a:pt x="1502260" y="3109534"/>
                      <a:pt x="1486035" y="3128227"/>
                      <a:pt x="1489779" y="3151906"/>
                    </a:cubicBezTo>
                    <a:cubicBezTo>
                      <a:pt x="1489779" y="3161876"/>
                      <a:pt x="1496019" y="3164368"/>
                      <a:pt x="1506004" y="3161876"/>
                    </a:cubicBezTo>
                    <a:cubicBezTo>
                      <a:pt x="1522229" y="3155644"/>
                      <a:pt x="1529717" y="3164368"/>
                      <a:pt x="1534709" y="3179323"/>
                    </a:cubicBezTo>
                    <a:cubicBezTo>
                      <a:pt x="1539701" y="3194278"/>
                      <a:pt x="1553430" y="3201755"/>
                      <a:pt x="1564662" y="3211725"/>
                    </a:cubicBezTo>
                    <a:cubicBezTo>
                      <a:pt x="1574647" y="3220448"/>
                      <a:pt x="1580887" y="3229172"/>
                      <a:pt x="1574647" y="3240388"/>
                    </a:cubicBezTo>
                    <a:cubicBezTo>
                      <a:pt x="1570903" y="3254096"/>
                      <a:pt x="1559670" y="3254096"/>
                      <a:pt x="1547190" y="3254096"/>
                    </a:cubicBezTo>
                    <a:cubicBezTo>
                      <a:pt x="1506004" y="3254096"/>
                      <a:pt x="1464818" y="3240388"/>
                      <a:pt x="1423632" y="3237896"/>
                    </a:cubicBezTo>
                    <a:cubicBezTo>
                      <a:pt x="1359981" y="3236649"/>
                      <a:pt x="1298827" y="3246619"/>
                      <a:pt x="1236424" y="3207986"/>
                    </a:cubicBezTo>
                    <a:cubicBezTo>
                      <a:pt x="1195238" y="3183062"/>
                      <a:pt x="1134083" y="3190539"/>
                      <a:pt x="1081665" y="3184308"/>
                    </a:cubicBezTo>
                    <a:cubicBezTo>
                      <a:pt x="1071681" y="3183062"/>
                      <a:pt x="1060448" y="3185554"/>
                      <a:pt x="1059200" y="3198016"/>
                    </a:cubicBezTo>
                    <a:cubicBezTo>
                      <a:pt x="1057952" y="3212971"/>
                      <a:pt x="1067936" y="3217956"/>
                      <a:pt x="1080417" y="3217956"/>
                    </a:cubicBezTo>
                    <a:cubicBezTo>
                      <a:pt x="1099138" y="3216710"/>
                      <a:pt x="1112866" y="3224187"/>
                      <a:pt x="1117859" y="3242880"/>
                    </a:cubicBezTo>
                    <a:cubicBezTo>
                      <a:pt x="1127843" y="3277775"/>
                      <a:pt x="1151556" y="3301454"/>
                      <a:pt x="1175269" y="3325132"/>
                    </a:cubicBezTo>
                    <a:cubicBezTo>
                      <a:pt x="1188998" y="3338840"/>
                      <a:pt x="1197734" y="3352549"/>
                      <a:pt x="1193990" y="3371242"/>
                    </a:cubicBezTo>
                    <a:cubicBezTo>
                      <a:pt x="1188998" y="3391182"/>
                      <a:pt x="1193990" y="3404890"/>
                      <a:pt x="1215207" y="3408629"/>
                    </a:cubicBezTo>
                    <a:cubicBezTo>
                      <a:pt x="1226439" y="3411122"/>
                      <a:pt x="1236424" y="3418599"/>
                      <a:pt x="1245160" y="3428569"/>
                    </a:cubicBezTo>
                    <a:cubicBezTo>
                      <a:pt x="1275114" y="3465956"/>
                      <a:pt x="1313803" y="3465956"/>
                      <a:pt x="1358733" y="3460971"/>
                    </a:cubicBezTo>
                    <a:cubicBezTo>
                      <a:pt x="1416144" y="3453494"/>
                      <a:pt x="1474802" y="3449755"/>
                      <a:pt x="1527221" y="3483403"/>
                    </a:cubicBezTo>
                    <a:cubicBezTo>
                      <a:pt x="1550934" y="3499604"/>
                      <a:pt x="1575895" y="3515805"/>
                      <a:pt x="1608344" y="3515805"/>
                    </a:cubicBezTo>
                    <a:cubicBezTo>
                      <a:pt x="1628313" y="3515805"/>
                      <a:pt x="1632057" y="3532006"/>
                      <a:pt x="1629561" y="3549454"/>
                    </a:cubicBezTo>
                    <a:cubicBezTo>
                      <a:pt x="1673243" y="3534499"/>
                      <a:pt x="1721917" y="3529514"/>
                      <a:pt x="1764351" y="3508328"/>
                    </a:cubicBezTo>
                    <a:cubicBezTo>
                      <a:pt x="1776832" y="3503343"/>
                      <a:pt x="1790560" y="3510820"/>
                      <a:pt x="1801793" y="3519544"/>
                    </a:cubicBezTo>
                    <a:cubicBezTo>
                      <a:pt x="1844227" y="3545715"/>
                      <a:pt x="1870436" y="3536991"/>
                      <a:pt x="1890405" y="3489634"/>
                    </a:cubicBezTo>
                    <a:lnTo>
                      <a:pt x="1894682" y="3482161"/>
                    </a:lnTo>
                    <a:lnTo>
                      <a:pt x="1893721" y="3480879"/>
                    </a:lnTo>
                    <a:cubicBezTo>
                      <a:pt x="1863820" y="3457186"/>
                      <a:pt x="1850116" y="3422270"/>
                      <a:pt x="1827691" y="3392342"/>
                    </a:cubicBezTo>
                    <a:cubicBezTo>
                      <a:pt x="1811495" y="3369895"/>
                      <a:pt x="1790316" y="3347449"/>
                      <a:pt x="1795299" y="3312533"/>
                    </a:cubicBezTo>
                    <a:cubicBezTo>
                      <a:pt x="1801528" y="3278864"/>
                      <a:pt x="1813987" y="3255171"/>
                      <a:pt x="1848870" y="3245195"/>
                    </a:cubicBezTo>
                    <a:cubicBezTo>
                      <a:pt x="1867558" y="3240207"/>
                      <a:pt x="1888737" y="3233972"/>
                      <a:pt x="1907425" y="3223996"/>
                    </a:cubicBezTo>
                    <a:cubicBezTo>
                      <a:pt x="1918637" y="3219008"/>
                      <a:pt x="1933587" y="3216514"/>
                      <a:pt x="1939817" y="3228984"/>
                    </a:cubicBezTo>
                    <a:cubicBezTo>
                      <a:pt x="1959750" y="3270135"/>
                      <a:pt x="2000863" y="3285099"/>
                      <a:pt x="2030763" y="3312533"/>
                    </a:cubicBezTo>
                    <a:cubicBezTo>
                      <a:pt x="2038238" y="3320015"/>
                      <a:pt x="2048205" y="3323756"/>
                      <a:pt x="2054434" y="3331238"/>
                    </a:cubicBezTo>
                    <a:cubicBezTo>
                      <a:pt x="2071876" y="3348696"/>
                      <a:pt x="2084334" y="3356178"/>
                      <a:pt x="2114234" y="3342461"/>
                    </a:cubicBezTo>
                    <a:cubicBezTo>
                      <a:pt x="2135414" y="3331238"/>
                      <a:pt x="2160330" y="3323756"/>
                      <a:pt x="2181510" y="3310039"/>
                    </a:cubicBezTo>
                    <a:cubicBezTo>
                      <a:pt x="2203935" y="3296322"/>
                      <a:pt x="2223868" y="3308792"/>
                      <a:pt x="2238818" y="3327497"/>
                    </a:cubicBezTo>
                    <a:cubicBezTo>
                      <a:pt x="2259998" y="3349943"/>
                      <a:pt x="2261243" y="3349943"/>
                      <a:pt x="2273702" y="3321262"/>
                    </a:cubicBezTo>
                    <a:cubicBezTo>
                      <a:pt x="2279931" y="3308792"/>
                      <a:pt x="2286160" y="3296322"/>
                      <a:pt x="2293635" y="3283852"/>
                    </a:cubicBezTo>
                    <a:cubicBezTo>
                      <a:pt x="2297373" y="3276370"/>
                      <a:pt x="2299864" y="3267641"/>
                      <a:pt x="2311077" y="3267641"/>
                    </a:cubicBezTo>
                    <a:cubicBezTo>
                      <a:pt x="2323535" y="3267641"/>
                      <a:pt x="2329765" y="3276370"/>
                      <a:pt x="2332256" y="3285099"/>
                    </a:cubicBezTo>
                    <a:cubicBezTo>
                      <a:pt x="2340977" y="3306298"/>
                      <a:pt x="2349698" y="3327497"/>
                      <a:pt x="2339731" y="3349943"/>
                    </a:cubicBezTo>
                    <a:cubicBezTo>
                      <a:pt x="2333502" y="3364907"/>
                      <a:pt x="2334748" y="3376130"/>
                      <a:pt x="2347206" y="3388600"/>
                    </a:cubicBezTo>
                    <a:cubicBezTo>
                      <a:pt x="2360911" y="3402318"/>
                      <a:pt x="2355927" y="3419776"/>
                      <a:pt x="2343469" y="3432246"/>
                    </a:cubicBezTo>
                    <a:cubicBezTo>
                      <a:pt x="2326027" y="3449704"/>
                      <a:pt x="2306094" y="3464668"/>
                      <a:pt x="2279931" y="3462174"/>
                    </a:cubicBezTo>
                    <a:cubicBezTo>
                      <a:pt x="2262489" y="3459680"/>
                      <a:pt x="2246293" y="3463421"/>
                      <a:pt x="2231343" y="3468409"/>
                    </a:cubicBezTo>
                    <a:cubicBezTo>
                      <a:pt x="2200197" y="3469656"/>
                      <a:pt x="2174035" y="3483373"/>
                      <a:pt x="2146626" y="3493349"/>
                    </a:cubicBezTo>
                    <a:cubicBezTo>
                      <a:pt x="2127939" y="3500831"/>
                      <a:pt x="2120463" y="3517042"/>
                      <a:pt x="2119218" y="3535747"/>
                    </a:cubicBezTo>
                    <a:cubicBezTo>
                      <a:pt x="2119218" y="3556946"/>
                      <a:pt x="2137905" y="3554452"/>
                      <a:pt x="2151610" y="3558193"/>
                    </a:cubicBezTo>
                    <a:cubicBezTo>
                      <a:pt x="2165314" y="3561934"/>
                      <a:pt x="2179018" y="3569416"/>
                      <a:pt x="2193968" y="3571910"/>
                    </a:cubicBezTo>
                    <a:cubicBezTo>
                      <a:pt x="2216393" y="3575652"/>
                      <a:pt x="2227606" y="3589368"/>
                      <a:pt x="2223868" y="3611815"/>
                    </a:cubicBezTo>
                    <a:cubicBezTo>
                      <a:pt x="2221377" y="3634261"/>
                      <a:pt x="2232589" y="3641743"/>
                      <a:pt x="2252523" y="3644237"/>
                    </a:cubicBezTo>
                    <a:cubicBezTo>
                      <a:pt x="2261243" y="3644237"/>
                      <a:pt x="2269964" y="3645484"/>
                      <a:pt x="2278685" y="3644237"/>
                    </a:cubicBezTo>
                    <a:cubicBezTo>
                      <a:pt x="2334748" y="3641743"/>
                      <a:pt x="2385827" y="3656707"/>
                      <a:pt x="2430678" y="3687882"/>
                    </a:cubicBezTo>
                    <a:cubicBezTo>
                      <a:pt x="2453103" y="3702846"/>
                      <a:pt x="2470545" y="3702846"/>
                      <a:pt x="2489232" y="3685388"/>
                    </a:cubicBezTo>
                    <a:cubicBezTo>
                      <a:pt x="2507920" y="3666683"/>
                      <a:pt x="2530345" y="3655460"/>
                      <a:pt x="2555262" y="3650472"/>
                    </a:cubicBezTo>
                    <a:cubicBezTo>
                      <a:pt x="2583916" y="3642990"/>
                      <a:pt x="2610079" y="3628026"/>
                      <a:pt x="2626275" y="3603086"/>
                    </a:cubicBezTo>
                    <a:cubicBezTo>
                      <a:pt x="2654929" y="3558193"/>
                      <a:pt x="2693550" y="3522030"/>
                      <a:pt x="2724696" y="3480879"/>
                    </a:cubicBezTo>
                    <a:cubicBezTo>
                      <a:pt x="2743384" y="3454692"/>
                      <a:pt x="2770792" y="3447210"/>
                      <a:pt x="2800692" y="3437234"/>
                    </a:cubicBezTo>
                    <a:cubicBezTo>
                      <a:pt x="2858001" y="3421022"/>
                      <a:pt x="2900359" y="3458433"/>
                      <a:pt x="2948947" y="3470903"/>
                    </a:cubicBezTo>
                    <a:cubicBezTo>
                      <a:pt x="2965143" y="3475891"/>
                      <a:pt x="2962652" y="3495843"/>
                      <a:pt x="2978847" y="3505819"/>
                    </a:cubicBezTo>
                    <a:cubicBezTo>
                      <a:pt x="2985077" y="3470903"/>
                      <a:pt x="3009993" y="3454692"/>
                      <a:pt x="3037402" y="3440975"/>
                    </a:cubicBezTo>
                    <a:cubicBezTo>
                      <a:pt x="3057335" y="3430999"/>
                      <a:pt x="3063565" y="3411046"/>
                      <a:pt x="3076023" y="3396082"/>
                    </a:cubicBezTo>
                    <a:cubicBezTo>
                      <a:pt x="3084744" y="3386106"/>
                      <a:pt x="3079760" y="3379872"/>
                      <a:pt x="3071040" y="3374883"/>
                    </a:cubicBezTo>
                    <a:cubicBezTo>
                      <a:pt x="3062319" y="3369895"/>
                      <a:pt x="3054844" y="3366154"/>
                      <a:pt x="3048614" y="3359919"/>
                    </a:cubicBezTo>
                    <a:cubicBezTo>
                      <a:pt x="3041139" y="3351190"/>
                      <a:pt x="3037402" y="3343708"/>
                      <a:pt x="3043631" y="3332485"/>
                    </a:cubicBezTo>
                    <a:cubicBezTo>
                      <a:pt x="3048614" y="3323756"/>
                      <a:pt x="3057335" y="3316274"/>
                      <a:pt x="3067302" y="3320015"/>
                    </a:cubicBezTo>
                    <a:cubicBezTo>
                      <a:pt x="3102186" y="3333732"/>
                      <a:pt x="3119627" y="3317521"/>
                      <a:pt x="3135823" y="3288840"/>
                    </a:cubicBezTo>
                    <a:cubicBezTo>
                      <a:pt x="3145790" y="3272629"/>
                      <a:pt x="3160740" y="3275123"/>
                      <a:pt x="3171953" y="3288840"/>
                    </a:cubicBezTo>
                    <a:cubicBezTo>
                      <a:pt x="3188149" y="3307545"/>
                      <a:pt x="3199361" y="3301310"/>
                      <a:pt x="3208082" y="3282605"/>
                    </a:cubicBezTo>
                    <a:cubicBezTo>
                      <a:pt x="3216803" y="3263900"/>
                      <a:pt x="3235490" y="3255171"/>
                      <a:pt x="3246703" y="3237713"/>
                    </a:cubicBezTo>
                    <a:cubicBezTo>
                      <a:pt x="3230507" y="3237713"/>
                      <a:pt x="3221786" y="3248936"/>
                      <a:pt x="3216803" y="3263900"/>
                    </a:cubicBezTo>
                    <a:cubicBezTo>
                      <a:pt x="3208082" y="3285099"/>
                      <a:pt x="3198115" y="3283852"/>
                      <a:pt x="3186903" y="3265147"/>
                    </a:cubicBezTo>
                    <a:cubicBezTo>
                      <a:pt x="3159494" y="3223996"/>
                      <a:pt x="3173198" y="3191574"/>
                      <a:pt x="3224278" y="3182844"/>
                    </a:cubicBezTo>
                    <a:cubicBezTo>
                      <a:pt x="3245457" y="3179103"/>
                      <a:pt x="3267882" y="3179103"/>
                      <a:pt x="3291553" y="3182844"/>
                    </a:cubicBezTo>
                    <a:cubicBezTo>
                      <a:pt x="3325191" y="3189080"/>
                      <a:pt x="3360074" y="3184091"/>
                      <a:pt x="3392466" y="3196562"/>
                    </a:cubicBezTo>
                    <a:cubicBezTo>
                      <a:pt x="3403679" y="3201550"/>
                      <a:pt x="3413646" y="3191574"/>
                      <a:pt x="3406171" y="3177856"/>
                    </a:cubicBezTo>
                    <a:cubicBezTo>
                      <a:pt x="3393712" y="3151669"/>
                      <a:pt x="3406171" y="3127976"/>
                      <a:pt x="3414891" y="3104283"/>
                    </a:cubicBezTo>
                    <a:cubicBezTo>
                      <a:pt x="3426104" y="3076849"/>
                      <a:pt x="3452267" y="3076849"/>
                      <a:pt x="3475938" y="3075602"/>
                    </a:cubicBezTo>
                    <a:cubicBezTo>
                      <a:pt x="3488396" y="3075602"/>
                      <a:pt x="3504592" y="3083084"/>
                      <a:pt x="3509575" y="3064379"/>
                    </a:cubicBezTo>
                    <a:cubicBezTo>
                      <a:pt x="3514559" y="3046921"/>
                      <a:pt x="3519542" y="3026968"/>
                      <a:pt x="3498363" y="3013252"/>
                    </a:cubicBezTo>
                    <a:cubicBezTo>
                      <a:pt x="3478429" y="3002028"/>
                      <a:pt x="3469708" y="2980829"/>
                      <a:pt x="3470954" y="2957136"/>
                    </a:cubicBezTo>
                    <a:cubicBezTo>
                      <a:pt x="3470954" y="2945913"/>
                      <a:pt x="3467217" y="2935937"/>
                      <a:pt x="3464725" y="2925961"/>
                    </a:cubicBezTo>
                    <a:cubicBezTo>
                      <a:pt x="3456004" y="2893539"/>
                      <a:pt x="3480921" y="2863611"/>
                      <a:pt x="3514559" y="2864858"/>
                    </a:cubicBezTo>
                    <a:cubicBezTo>
                      <a:pt x="3541967" y="2864858"/>
                      <a:pt x="3568130" y="2874834"/>
                      <a:pt x="3595538" y="2874834"/>
                    </a:cubicBezTo>
                    <a:cubicBezTo>
                      <a:pt x="3609243" y="2874834"/>
                      <a:pt x="3612980" y="2886057"/>
                      <a:pt x="3621701" y="2894786"/>
                    </a:cubicBezTo>
                    <a:cubicBezTo>
                      <a:pt x="3635405" y="2907256"/>
                      <a:pt x="3651601" y="2910997"/>
                      <a:pt x="3667797" y="2894786"/>
                    </a:cubicBezTo>
                    <a:cubicBezTo>
                      <a:pt x="3679010" y="2884810"/>
                      <a:pt x="3681501" y="2873587"/>
                      <a:pt x="3667797" y="2862364"/>
                    </a:cubicBezTo>
                    <a:cubicBezTo>
                      <a:pt x="3661568" y="2854882"/>
                      <a:pt x="3646618" y="2849894"/>
                      <a:pt x="3649109" y="2839918"/>
                    </a:cubicBezTo>
                    <a:cubicBezTo>
                      <a:pt x="3660322" y="2809989"/>
                      <a:pt x="3637897" y="2802507"/>
                      <a:pt x="3619209" y="2791284"/>
                    </a:cubicBezTo>
                    <a:cubicBezTo>
                      <a:pt x="3605505" y="2781308"/>
                      <a:pt x="3601768" y="2766344"/>
                      <a:pt x="3609243" y="2750133"/>
                    </a:cubicBezTo>
                    <a:cubicBezTo>
                      <a:pt x="3614226" y="2735169"/>
                      <a:pt x="3627930" y="2732675"/>
                      <a:pt x="3641634" y="2735169"/>
                    </a:cubicBezTo>
                    <a:cubicBezTo>
                      <a:pt x="3651601" y="2737663"/>
                      <a:pt x="3662814" y="2742651"/>
                      <a:pt x="3669043" y="2732675"/>
                    </a:cubicBezTo>
                    <a:cubicBezTo>
                      <a:pt x="3672780" y="2721452"/>
                      <a:pt x="3659076" y="2716464"/>
                      <a:pt x="3652847" y="2710229"/>
                    </a:cubicBezTo>
                    <a:cubicBezTo>
                      <a:pt x="3639143" y="2697759"/>
                      <a:pt x="3632914" y="2684042"/>
                      <a:pt x="3637897" y="2665336"/>
                    </a:cubicBezTo>
                    <a:cubicBezTo>
                      <a:pt x="3644126" y="2646632"/>
                      <a:pt x="3637897" y="2642890"/>
                      <a:pt x="3619209" y="2646632"/>
                    </a:cubicBezTo>
                    <a:cubicBezTo>
                      <a:pt x="3589309" y="2650372"/>
                      <a:pt x="3575605" y="2640396"/>
                      <a:pt x="3571867" y="2610468"/>
                    </a:cubicBezTo>
                    <a:cubicBezTo>
                      <a:pt x="3569376" y="2589269"/>
                      <a:pt x="3561901" y="2574305"/>
                      <a:pt x="3540721" y="2568070"/>
                    </a:cubicBezTo>
                    <a:cubicBezTo>
                      <a:pt x="3522034" y="2561835"/>
                      <a:pt x="3518296" y="2548118"/>
                      <a:pt x="3524525" y="2530660"/>
                    </a:cubicBezTo>
                    <a:cubicBezTo>
                      <a:pt x="3536984" y="2503226"/>
                      <a:pt x="3524525" y="2493250"/>
                      <a:pt x="3498363" y="2489509"/>
                    </a:cubicBezTo>
                    <a:cubicBezTo>
                      <a:pt x="3485904" y="2488262"/>
                      <a:pt x="3474692" y="2483274"/>
                      <a:pt x="3462233" y="2480780"/>
                    </a:cubicBezTo>
                    <a:cubicBezTo>
                      <a:pt x="3428596" y="2469557"/>
                      <a:pt x="3422367" y="2459580"/>
                      <a:pt x="3429842" y="2424664"/>
                    </a:cubicBezTo>
                    <a:cubicBezTo>
                      <a:pt x="3432333" y="2409700"/>
                      <a:pt x="3439808" y="2395983"/>
                      <a:pt x="3447283" y="2382266"/>
                    </a:cubicBezTo>
                    <a:cubicBezTo>
                      <a:pt x="3457250" y="2364808"/>
                      <a:pt x="3463479" y="2347350"/>
                      <a:pt x="3463479" y="2326151"/>
                    </a:cubicBezTo>
                    <a:cubicBezTo>
                      <a:pt x="3463479" y="2294976"/>
                      <a:pt x="3473446" y="2285000"/>
                      <a:pt x="3504592" y="2282506"/>
                    </a:cubicBezTo>
                    <a:cubicBezTo>
                      <a:pt x="3532000" y="2280012"/>
                      <a:pt x="3559409" y="2273776"/>
                      <a:pt x="3583080" y="2257566"/>
                    </a:cubicBezTo>
                    <a:cubicBezTo>
                      <a:pt x="3593047" y="2250083"/>
                      <a:pt x="3604259" y="2247589"/>
                      <a:pt x="3617963" y="2251330"/>
                    </a:cubicBezTo>
                    <a:cubicBezTo>
                      <a:pt x="3632914" y="2256318"/>
                      <a:pt x="3644126" y="2271282"/>
                      <a:pt x="3632914" y="2283753"/>
                    </a:cubicBezTo>
                    <a:cubicBezTo>
                      <a:pt x="3589309" y="2337374"/>
                      <a:pt x="3607997" y="2394736"/>
                      <a:pt x="3622947" y="2450852"/>
                    </a:cubicBezTo>
                    <a:cubicBezTo>
                      <a:pt x="3632914" y="2484521"/>
                      <a:pt x="3641634" y="2518190"/>
                      <a:pt x="3645372" y="2553106"/>
                    </a:cubicBezTo>
                    <a:cubicBezTo>
                      <a:pt x="3647864" y="2569317"/>
                      <a:pt x="3655339" y="2575552"/>
                      <a:pt x="3671535" y="2581787"/>
                    </a:cubicBezTo>
                    <a:cubicBezTo>
                      <a:pt x="3720122" y="2599245"/>
                      <a:pt x="3769956" y="2601739"/>
                      <a:pt x="3822281" y="2601739"/>
                    </a:cubicBezTo>
                    <a:cubicBezTo>
                      <a:pt x="3819790" y="2583034"/>
                      <a:pt x="3808577" y="2585528"/>
                      <a:pt x="3798610" y="2584281"/>
                    </a:cubicBezTo>
                    <a:cubicBezTo>
                      <a:pt x="3755006" y="2576799"/>
                      <a:pt x="3748777" y="2568070"/>
                      <a:pt x="3761235" y="2529413"/>
                    </a:cubicBezTo>
                    <a:cubicBezTo>
                      <a:pt x="3768710" y="2505720"/>
                      <a:pt x="3773693" y="2485768"/>
                      <a:pt x="3761235" y="2462074"/>
                    </a:cubicBezTo>
                    <a:cubicBezTo>
                      <a:pt x="3752514" y="2444616"/>
                      <a:pt x="3759989" y="2425911"/>
                      <a:pt x="3776185" y="2415935"/>
                    </a:cubicBezTo>
                    <a:cubicBezTo>
                      <a:pt x="3788644" y="2409700"/>
                      <a:pt x="3803594" y="2405959"/>
                      <a:pt x="3808577" y="2424664"/>
                    </a:cubicBezTo>
                    <a:cubicBezTo>
                      <a:pt x="3812315" y="2443369"/>
                      <a:pt x="3819790" y="2444616"/>
                      <a:pt x="3833494" y="2435887"/>
                    </a:cubicBezTo>
                    <a:cubicBezTo>
                      <a:pt x="3843461" y="2428405"/>
                      <a:pt x="3858411" y="2420923"/>
                      <a:pt x="3840969" y="2404712"/>
                    </a:cubicBezTo>
                    <a:cubicBezTo>
                      <a:pt x="3838477" y="2403465"/>
                      <a:pt x="3833494" y="2399724"/>
                      <a:pt x="3833494" y="2395983"/>
                    </a:cubicBezTo>
                    <a:cubicBezTo>
                      <a:pt x="3834740" y="2358573"/>
                      <a:pt x="3824773" y="2328645"/>
                      <a:pt x="3784906" y="2312434"/>
                    </a:cubicBezTo>
                    <a:cubicBezTo>
                      <a:pt x="3774939" y="2309940"/>
                      <a:pt x="3781168" y="2294976"/>
                      <a:pt x="3788644" y="2287494"/>
                    </a:cubicBezTo>
                    <a:cubicBezTo>
                      <a:pt x="3801102" y="2275024"/>
                      <a:pt x="3808577" y="2261306"/>
                      <a:pt x="3818544" y="2247589"/>
                    </a:cubicBezTo>
                    <a:cubicBezTo>
                      <a:pt x="3839723" y="2217661"/>
                      <a:pt x="3828510" y="2188980"/>
                      <a:pt x="3791135" y="2181498"/>
                    </a:cubicBezTo>
                    <a:cubicBezTo>
                      <a:pt x="3779923" y="2179004"/>
                      <a:pt x="3768710" y="2180251"/>
                      <a:pt x="3758743" y="2176510"/>
                    </a:cubicBezTo>
                    <a:cubicBezTo>
                      <a:pt x="3748777" y="2172769"/>
                      <a:pt x="3737564" y="2171522"/>
                      <a:pt x="3737564" y="2159052"/>
                    </a:cubicBezTo>
                    <a:cubicBezTo>
                      <a:pt x="3736318" y="2146582"/>
                      <a:pt x="3743793" y="2137853"/>
                      <a:pt x="3755006" y="2132865"/>
                    </a:cubicBezTo>
                    <a:cubicBezTo>
                      <a:pt x="3768710" y="2126630"/>
                      <a:pt x="3784906" y="2125383"/>
                      <a:pt x="3798610" y="2119148"/>
                    </a:cubicBezTo>
                    <a:cubicBezTo>
                      <a:pt x="3806085" y="2115407"/>
                      <a:pt x="3814806" y="2110419"/>
                      <a:pt x="3816052" y="2101690"/>
                    </a:cubicBezTo>
                    <a:cubicBezTo>
                      <a:pt x="3816052" y="2089220"/>
                      <a:pt x="3806085" y="2087972"/>
                      <a:pt x="3798610" y="2084232"/>
                    </a:cubicBezTo>
                    <a:cubicBezTo>
                      <a:pt x="3763727" y="2065526"/>
                      <a:pt x="3730089" y="2070514"/>
                      <a:pt x="3697697" y="2087972"/>
                    </a:cubicBezTo>
                    <a:cubicBezTo>
                      <a:pt x="3680255" y="2096702"/>
                      <a:pt x="3654093" y="2095455"/>
                      <a:pt x="3647864" y="2124136"/>
                    </a:cubicBezTo>
                    <a:cubicBezTo>
                      <a:pt x="3647864" y="2127877"/>
                      <a:pt x="3641634" y="2130371"/>
                      <a:pt x="3637897" y="2130371"/>
                    </a:cubicBezTo>
                    <a:cubicBezTo>
                      <a:pt x="3612980" y="2126630"/>
                      <a:pt x="3588063" y="2135359"/>
                      <a:pt x="3565638" y="2129124"/>
                    </a:cubicBezTo>
                    <a:cubicBezTo>
                      <a:pt x="3533246" y="2121642"/>
                      <a:pt x="3502100" y="2107925"/>
                      <a:pt x="3478429" y="2085478"/>
                    </a:cubicBezTo>
                    <a:cubicBezTo>
                      <a:pt x="3462233" y="2069268"/>
                      <a:pt x="3456004" y="2053056"/>
                      <a:pt x="3478429" y="2039339"/>
                    </a:cubicBezTo>
                    <a:cubicBezTo>
                      <a:pt x="3494625" y="2029363"/>
                      <a:pt x="3498363" y="2010658"/>
                      <a:pt x="3509575" y="1996941"/>
                    </a:cubicBezTo>
                    <a:cubicBezTo>
                      <a:pt x="3519542" y="1984471"/>
                      <a:pt x="3533246" y="1973248"/>
                      <a:pt x="3549442" y="1986965"/>
                    </a:cubicBezTo>
                    <a:cubicBezTo>
                      <a:pt x="3563146" y="1996941"/>
                      <a:pt x="3558163" y="2011905"/>
                      <a:pt x="3550688" y="2024375"/>
                    </a:cubicBezTo>
                    <a:cubicBezTo>
                      <a:pt x="3528263" y="2061785"/>
                      <a:pt x="3529509" y="2063032"/>
                      <a:pt x="3576851" y="2073008"/>
                    </a:cubicBezTo>
                    <a:cubicBezTo>
                      <a:pt x="3576851" y="2051809"/>
                      <a:pt x="3580588" y="2030610"/>
                      <a:pt x="3580588" y="2010658"/>
                    </a:cubicBezTo>
                    <a:cubicBezTo>
                      <a:pt x="3580588" y="1991953"/>
                      <a:pt x="3589309" y="1980730"/>
                      <a:pt x="3606751" y="1978236"/>
                    </a:cubicBezTo>
                    <a:cubicBezTo>
                      <a:pt x="3614226" y="1976989"/>
                      <a:pt x="3624193" y="1976989"/>
                      <a:pt x="3627930" y="1969507"/>
                    </a:cubicBezTo>
                    <a:cubicBezTo>
                      <a:pt x="3646618" y="1939579"/>
                      <a:pt x="3675272" y="1927109"/>
                      <a:pt x="3710156" y="1922121"/>
                    </a:cubicBezTo>
                    <a:cubicBezTo>
                      <a:pt x="3723860" y="1919627"/>
                      <a:pt x="3723860" y="1907157"/>
                      <a:pt x="3713893" y="1895934"/>
                    </a:cubicBezTo>
                    <a:cubicBezTo>
                      <a:pt x="3703926" y="1885958"/>
                      <a:pt x="3690222" y="1875981"/>
                      <a:pt x="3681501" y="1864758"/>
                    </a:cubicBezTo>
                    <a:cubicBezTo>
                      <a:pt x="3665305" y="1843559"/>
                      <a:pt x="3667797" y="1834830"/>
                      <a:pt x="3692714" y="1826101"/>
                    </a:cubicBezTo>
                    <a:cubicBezTo>
                      <a:pt x="3696451" y="1823607"/>
                      <a:pt x="3700189" y="1823607"/>
                      <a:pt x="3703926" y="1822360"/>
                    </a:cubicBezTo>
                    <a:cubicBezTo>
                      <a:pt x="3713893" y="1818619"/>
                      <a:pt x="3727597" y="1817372"/>
                      <a:pt x="3723860" y="1804902"/>
                    </a:cubicBezTo>
                    <a:cubicBezTo>
                      <a:pt x="3721368" y="1793679"/>
                      <a:pt x="3708910" y="1801161"/>
                      <a:pt x="3701435" y="1802408"/>
                    </a:cubicBezTo>
                    <a:cubicBezTo>
                      <a:pt x="3676518" y="1807396"/>
                      <a:pt x="3666551" y="1787444"/>
                      <a:pt x="3654093" y="1773727"/>
                    </a:cubicBezTo>
                    <a:cubicBezTo>
                      <a:pt x="3642880" y="1762504"/>
                      <a:pt x="3645372" y="1750034"/>
                      <a:pt x="3660322" y="1740058"/>
                    </a:cubicBezTo>
                    <a:cubicBezTo>
                      <a:pt x="3635405" y="1733823"/>
                      <a:pt x="3614226" y="1730082"/>
                      <a:pt x="3593047" y="1733823"/>
                    </a:cubicBezTo>
                    <a:cubicBezTo>
                      <a:pt x="3570621" y="1737564"/>
                      <a:pt x="3554426" y="1730082"/>
                      <a:pt x="3551934" y="1706388"/>
                    </a:cubicBezTo>
                    <a:cubicBezTo>
                      <a:pt x="3548196" y="1685189"/>
                      <a:pt x="3535738" y="1677707"/>
                      <a:pt x="3515805" y="1677707"/>
                    </a:cubicBezTo>
                    <a:cubicBezTo>
                      <a:pt x="3505838" y="1676460"/>
                      <a:pt x="3495871" y="1675213"/>
                      <a:pt x="3487150" y="1668978"/>
                    </a:cubicBezTo>
                    <a:cubicBezTo>
                      <a:pt x="3462233" y="1652767"/>
                      <a:pt x="3436071" y="1642791"/>
                      <a:pt x="3406171" y="1644038"/>
                    </a:cubicBezTo>
                    <a:cubicBezTo>
                      <a:pt x="3396204" y="1644038"/>
                      <a:pt x="3386237" y="1641544"/>
                      <a:pt x="3381254" y="1630321"/>
                    </a:cubicBezTo>
                    <a:cubicBezTo>
                      <a:pt x="3376270" y="1617851"/>
                      <a:pt x="3386237" y="1612863"/>
                      <a:pt x="3392466" y="1605381"/>
                    </a:cubicBezTo>
                    <a:cubicBezTo>
                      <a:pt x="3413646" y="1584182"/>
                      <a:pt x="3412400" y="1555501"/>
                      <a:pt x="3386237" y="1536796"/>
                    </a:cubicBezTo>
                    <a:cubicBezTo>
                      <a:pt x="3368795" y="1523079"/>
                      <a:pt x="3353845" y="1510608"/>
                      <a:pt x="3338895" y="1495644"/>
                    </a:cubicBezTo>
                    <a:cubicBezTo>
                      <a:pt x="3315224" y="1473198"/>
                      <a:pt x="3318962" y="1440776"/>
                      <a:pt x="3310241" y="1413342"/>
                    </a:cubicBezTo>
                    <a:cubicBezTo>
                      <a:pt x="3307749" y="1404613"/>
                      <a:pt x="3316470" y="1395884"/>
                      <a:pt x="3323945" y="1392143"/>
                    </a:cubicBezTo>
                    <a:cubicBezTo>
                      <a:pt x="3357583" y="1370944"/>
                      <a:pt x="3366304" y="1333534"/>
                      <a:pt x="3377516" y="1299864"/>
                    </a:cubicBezTo>
                    <a:cubicBezTo>
                      <a:pt x="3381254" y="1289888"/>
                      <a:pt x="3381254" y="1279912"/>
                      <a:pt x="3372533" y="1272430"/>
                    </a:cubicBezTo>
                    <a:cubicBezTo>
                      <a:pt x="3357583" y="1258713"/>
                      <a:pt x="3357583" y="1241255"/>
                      <a:pt x="3361320" y="1222550"/>
                    </a:cubicBezTo>
                    <a:cubicBezTo>
                      <a:pt x="3362566" y="1217562"/>
                      <a:pt x="3368795" y="1212574"/>
                      <a:pt x="3367550" y="1207586"/>
                    </a:cubicBezTo>
                    <a:cubicBezTo>
                      <a:pt x="3347616" y="1157706"/>
                      <a:pt x="3377516" y="1111566"/>
                      <a:pt x="3372533" y="1062933"/>
                    </a:cubicBezTo>
                    <a:cubicBezTo>
                      <a:pt x="3371287" y="1047969"/>
                      <a:pt x="3363812" y="1036746"/>
                      <a:pt x="3357583" y="1026770"/>
                    </a:cubicBezTo>
                    <a:cubicBezTo>
                      <a:pt x="3343879" y="1005571"/>
                      <a:pt x="3343879" y="984372"/>
                      <a:pt x="3361320" y="965667"/>
                    </a:cubicBezTo>
                    <a:cubicBezTo>
                      <a:pt x="3371287" y="954444"/>
                      <a:pt x="3376270" y="941973"/>
                      <a:pt x="3380008" y="928256"/>
                    </a:cubicBezTo>
                    <a:cubicBezTo>
                      <a:pt x="3387483" y="900822"/>
                      <a:pt x="3401187" y="895834"/>
                      <a:pt x="3423612" y="910798"/>
                    </a:cubicBezTo>
                    <a:cubicBezTo>
                      <a:pt x="3438562" y="919527"/>
                      <a:pt x="3452267" y="925762"/>
                      <a:pt x="3469708" y="927009"/>
                    </a:cubicBezTo>
                    <a:cubicBezTo>
                      <a:pt x="3500854" y="928256"/>
                      <a:pt x="3520788" y="950702"/>
                      <a:pt x="3541967" y="968161"/>
                    </a:cubicBezTo>
                    <a:cubicBezTo>
                      <a:pt x="3554426" y="978137"/>
                      <a:pt x="3564392" y="985619"/>
                      <a:pt x="3580588" y="978137"/>
                    </a:cubicBezTo>
                    <a:cubicBezTo>
                      <a:pt x="3595538" y="971902"/>
                      <a:pt x="3603013" y="960679"/>
                      <a:pt x="3603013" y="944467"/>
                    </a:cubicBezTo>
                    <a:cubicBezTo>
                      <a:pt x="3604259" y="909551"/>
                      <a:pt x="3617963" y="874635"/>
                      <a:pt x="3617963" y="837225"/>
                    </a:cubicBezTo>
                    <a:cubicBezTo>
                      <a:pt x="3617963" y="822261"/>
                      <a:pt x="3624193" y="809791"/>
                      <a:pt x="3639143" y="802309"/>
                    </a:cubicBezTo>
                    <a:cubicBezTo>
                      <a:pt x="3651601" y="791086"/>
                      <a:pt x="3652847" y="776122"/>
                      <a:pt x="3651601" y="759911"/>
                    </a:cubicBezTo>
                    <a:cubicBezTo>
                      <a:pt x="3647864" y="692572"/>
                      <a:pt x="3655339" y="628975"/>
                      <a:pt x="3677764" y="565378"/>
                    </a:cubicBezTo>
                    <a:cubicBezTo>
                      <a:pt x="3692714" y="524226"/>
                      <a:pt x="3725884" y="495701"/>
                      <a:pt x="3765187" y="491376"/>
                    </a:cubicBezTo>
                    <a:close/>
                    <a:moveTo>
                      <a:pt x="962810" y="0"/>
                    </a:moveTo>
                    <a:cubicBezTo>
                      <a:pt x="1003933" y="3744"/>
                      <a:pt x="1041318" y="22462"/>
                      <a:pt x="1083687" y="7487"/>
                    </a:cubicBezTo>
                    <a:cubicBezTo>
                      <a:pt x="1096149" y="3744"/>
                      <a:pt x="1111103" y="11231"/>
                      <a:pt x="1123564" y="21214"/>
                    </a:cubicBezTo>
                    <a:cubicBezTo>
                      <a:pt x="1163442" y="76119"/>
                      <a:pt x="1172165" y="139760"/>
                      <a:pt x="1168426" y="205896"/>
                    </a:cubicBezTo>
                    <a:cubicBezTo>
                      <a:pt x="1167180" y="242084"/>
                      <a:pt x="1197088" y="267041"/>
                      <a:pt x="1202072" y="300733"/>
                    </a:cubicBezTo>
                    <a:cubicBezTo>
                      <a:pt x="1203319" y="310716"/>
                      <a:pt x="1217026" y="313211"/>
                      <a:pt x="1226996" y="305724"/>
                    </a:cubicBezTo>
                    <a:cubicBezTo>
                      <a:pt x="1235719" y="300733"/>
                      <a:pt x="1243196" y="293246"/>
                      <a:pt x="1251919" y="288254"/>
                    </a:cubicBezTo>
                    <a:cubicBezTo>
                      <a:pt x="1258150" y="284511"/>
                      <a:pt x="1266873" y="277024"/>
                      <a:pt x="1274350" y="280767"/>
                    </a:cubicBezTo>
                    <a:cubicBezTo>
                      <a:pt x="1286811" y="288254"/>
                      <a:pt x="1276842" y="296989"/>
                      <a:pt x="1275596" y="304476"/>
                    </a:cubicBezTo>
                    <a:cubicBezTo>
                      <a:pt x="1273103" y="328186"/>
                      <a:pt x="1270611" y="351895"/>
                      <a:pt x="1289304" y="370613"/>
                    </a:cubicBezTo>
                    <a:cubicBezTo>
                      <a:pt x="1304257" y="383091"/>
                      <a:pt x="1315473" y="386835"/>
                      <a:pt x="1325442" y="365621"/>
                    </a:cubicBezTo>
                    <a:cubicBezTo>
                      <a:pt x="1339150" y="333177"/>
                      <a:pt x="1361581" y="316955"/>
                      <a:pt x="1395227" y="299485"/>
                    </a:cubicBezTo>
                    <a:cubicBezTo>
                      <a:pt x="1436350" y="279519"/>
                      <a:pt x="1472489" y="285759"/>
                      <a:pt x="1511120" y="285759"/>
                    </a:cubicBezTo>
                    <a:cubicBezTo>
                      <a:pt x="1527320" y="284511"/>
                      <a:pt x="1548505" y="289502"/>
                      <a:pt x="1550997" y="263297"/>
                    </a:cubicBezTo>
                    <a:cubicBezTo>
                      <a:pt x="1553489" y="247075"/>
                      <a:pt x="1523581" y="224614"/>
                      <a:pt x="1503643" y="227110"/>
                    </a:cubicBezTo>
                    <a:cubicBezTo>
                      <a:pt x="1476227" y="233349"/>
                      <a:pt x="1467504" y="214631"/>
                      <a:pt x="1474981" y="195913"/>
                    </a:cubicBezTo>
                    <a:cubicBezTo>
                      <a:pt x="1484951" y="173452"/>
                      <a:pt x="1483704" y="152238"/>
                      <a:pt x="1487443" y="129777"/>
                    </a:cubicBezTo>
                    <a:cubicBezTo>
                      <a:pt x="1489935" y="117298"/>
                      <a:pt x="1489935" y="101076"/>
                      <a:pt x="1507381" y="97333"/>
                    </a:cubicBezTo>
                    <a:cubicBezTo>
                      <a:pt x="1524828" y="94837"/>
                      <a:pt x="1527320" y="112307"/>
                      <a:pt x="1529812" y="123538"/>
                    </a:cubicBezTo>
                    <a:cubicBezTo>
                      <a:pt x="1539781" y="164717"/>
                      <a:pt x="1575920" y="178443"/>
                      <a:pt x="1603336" y="200905"/>
                    </a:cubicBezTo>
                    <a:cubicBezTo>
                      <a:pt x="1613305" y="209640"/>
                      <a:pt x="1627013" y="215879"/>
                      <a:pt x="1639474" y="224614"/>
                    </a:cubicBezTo>
                    <a:cubicBezTo>
                      <a:pt x="1663151" y="243332"/>
                      <a:pt x="1691813" y="262049"/>
                      <a:pt x="1668136" y="300733"/>
                    </a:cubicBezTo>
                    <a:cubicBezTo>
                      <a:pt x="1659413" y="314459"/>
                      <a:pt x="1673120" y="323194"/>
                      <a:pt x="1680597" y="331929"/>
                    </a:cubicBezTo>
                    <a:cubicBezTo>
                      <a:pt x="1691813" y="339416"/>
                      <a:pt x="1696797" y="335673"/>
                      <a:pt x="1698044" y="324442"/>
                    </a:cubicBezTo>
                    <a:cubicBezTo>
                      <a:pt x="1698044" y="318203"/>
                      <a:pt x="1698044" y="311964"/>
                      <a:pt x="1696797" y="306972"/>
                    </a:cubicBezTo>
                    <a:cubicBezTo>
                      <a:pt x="1680597" y="269537"/>
                      <a:pt x="1706767" y="253314"/>
                      <a:pt x="1731690" y="235845"/>
                    </a:cubicBezTo>
                    <a:cubicBezTo>
                      <a:pt x="1755367" y="219622"/>
                      <a:pt x="1777798" y="223366"/>
                      <a:pt x="1801475" y="238340"/>
                    </a:cubicBezTo>
                    <a:cubicBezTo>
                      <a:pt x="1851321" y="268289"/>
                      <a:pt x="1899921" y="299485"/>
                      <a:pt x="1932321" y="349399"/>
                    </a:cubicBezTo>
                    <a:cubicBezTo>
                      <a:pt x="1936060" y="355638"/>
                      <a:pt x="1941045" y="365621"/>
                      <a:pt x="1949768" y="361878"/>
                    </a:cubicBezTo>
                    <a:cubicBezTo>
                      <a:pt x="1959737" y="356886"/>
                      <a:pt x="1960983" y="346903"/>
                      <a:pt x="1962229" y="336921"/>
                    </a:cubicBezTo>
                    <a:cubicBezTo>
                      <a:pt x="1962229" y="328186"/>
                      <a:pt x="1949768" y="316955"/>
                      <a:pt x="1963475" y="310716"/>
                    </a:cubicBezTo>
                    <a:cubicBezTo>
                      <a:pt x="1973445" y="305724"/>
                      <a:pt x="1980922" y="316955"/>
                      <a:pt x="1989645" y="321946"/>
                    </a:cubicBezTo>
                    <a:cubicBezTo>
                      <a:pt x="2012076" y="334425"/>
                      <a:pt x="2029522" y="339416"/>
                      <a:pt x="2060676" y="331929"/>
                    </a:cubicBezTo>
                    <a:cubicBezTo>
                      <a:pt x="2098061" y="321946"/>
                      <a:pt x="2105538" y="310716"/>
                      <a:pt x="2110522" y="278272"/>
                    </a:cubicBezTo>
                    <a:cubicBezTo>
                      <a:pt x="2111768" y="257058"/>
                      <a:pt x="2151645" y="239588"/>
                      <a:pt x="2175322" y="243332"/>
                    </a:cubicBezTo>
                    <a:cubicBezTo>
                      <a:pt x="2202738" y="247075"/>
                      <a:pt x="2230153" y="250819"/>
                      <a:pt x="2251338" y="225862"/>
                    </a:cubicBezTo>
                    <a:cubicBezTo>
                      <a:pt x="2263800" y="212135"/>
                      <a:pt x="2278754" y="222118"/>
                      <a:pt x="2291215" y="227110"/>
                    </a:cubicBezTo>
                    <a:cubicBezTo>
                      <a:pt x="2308661" y="233349"/>
                      <a:pt x="2319877" y="230853"/>
                      <a:pt x="2332338" y="218375"/>
                    </a:cubicBezTo>
                    <a:cubicBezTo>
                      <a:pt x="2339815" y="208392"/>
                      <a:pt x="2351031" y="199657"/>
                      <a:pt x="2361000" y="192170"/>
                    </a:cubicBezTo>
                    <a:cubicBezTo>
                      <a:pt x="2378446" y="180939"/>
                      <a:pt x="2385923" y="168460"/>
                      <a:pt x="2377200" y="148495"/>
                    </a:cubicBezTo>
                    <a:cubicBezTo>
                      <a:pt x="2368477" y="131025"/>
                      <a:pt x="2382185" y="111059"/>
                      <a:pt x="2373462" y="94837"/>
                    </a:cubicBezTo>
                    <a:cubicBezTo>
                      <a:pt x="2373462" y="92341"/>
                      <a:pt x="2377200" y="86102"/>
                      <a:pt x="2378446" y="86102"/>
                    </a:cubicBezTo>
                    <a:cubicBezTo>
                      <a:pt x="2398385" y="86102"/>
                      <a:pt x="2414585" y="81111"/>
                      <a:pt x="2433277" y="69880"/>
                    </a:cubicBezTo>
                    <a:cubicBezTo>
                      <a:pt x="2453216" y="58649"/>
                      <a:pt x="2473154" y="73624"/>
                      <a:pt x="2483124" y="96085"/>
                    </a:cubicBezTo>
                    <a:cubicBezTo>
                      <a:pt x="2488108" y="108563"/>
                      <a:pt x="2496831" y="102324"/>
                      <a:pt x="2504308" y="102324"/>
                    </a:cubicBezTo>
                    <a:cubicBezTo>
                      <a:pt x="2524247" y="98581"/>
                      <a:pt x="2541693" y="97333"/>
                      <a:pt x="2555401" y="116051"/>
                    </a:cubicBezTo>
                    <a:cubicBezTo>
                      <a:pt x="2559139" y="118546"/>
                      <a:pt x="2561632" y="123538"/>
                      <a:pt x="2569109" y="121042"/>
                    </a:cubicBezTo>
                    <a:cubicBezTo>
                      <a:pt x="2600263" y="106068"/>
                      <a:pt x="2618955" y="71128"/>
                      <a:pt x="2611478" y="34940"/>
                    </a:cubicBezTo>
                    <a:cubicBezTo>
                      <a:pt x="2611478" y="31197"/>
                      <a:pt x="2612724" y="28701"/>
                      <a:pt x="2613970" y="21214"/>
                    </a:cubicBezTo>
                    <a:cubicBezTo>
                      <a:pt x="2633909" y="38684"/>
                      <a:pt x="2663817" y="41179"/>
                      <a:pt x="2665063" y="76119"/>
                    </a:cubicBezTo>
                    <a:cubicBezTo>
                      <a:pt x="2665063" y="88598"/>
                      <a:pt x="2713663" y="93589"/>
                      <a:pt x="2729863" y="81111"/>
                    </a:cubicBezTo>
                    <a:cubicBezTo>
                      <a:pt x="2759771" y="58649"/>
                      <a:pt x="2788432" y="59897"/>
                      <a:pt x="2817094" y="83606"/>
                    </a:cubicBezTo>
                    <a:cubicBezTo>
                      <a:pt x="2823325" y="88598"/>
                      <a:pt x="2832048" y="92341"/>
                      <a:pt x="2840771" y="96085"/>
                    </a:cubicBezTo>
                    <a:cubicBezTo>
                      <a:pt x="2847002" y="98581"/>
                      <a:pt x="2851987" y="102324"/>
                      <a:pt x="2858217" y="96085"/>
                    </a:cubicBezTo>
                    <a:cubicBezTo>
                      <a:pt x="2863202" y="89846"/>
                      <a:pt x="2859464" y="83606"/>
                      <a:pt x="2855725" y="78615"/>
                    </a:cubicBezTo>
                    <a:cubicBezTo>
                      <a:pt x="2849494" y="71128"/>
                      <a:pt x="2838279" y="64889"/>
                      <a:pt x="2847002" y="53658"/>
                    </a:cubicBezTo>
                    <a:cubicBezTo>
                      <a:pt x="2855725" y="43675"/>
                      <a:pt x="2865694" y="51162"/>
                      <a:pt x="2874417" y="52410"/>
                    </a:cubicBezTo>
                    <a:cubicBezTo>
                      <a:pt x="2910556" y="58649"/>
                      <a:pt x="2941710" y="43675"/>
                      <a:pt x="2974110" y="27453"/>
                    </a:cubicBezTo>
                    <a:cubicBezTo>
                      <a:pt x="3000279" y="14974"/>
                      <a:pt x="3030187" y="6240"/>
                      <a:pt x="3060095" y="3744"/>
                    </a:cubicBezTo>
                    <a:cubicBezTo>
                      <a:pt x="3076295" y="2496"/>
                      <a:pt x="3081280" y="26205"/>
                      <a:pt x="3091249" y="38684"/>
                    </a:cubicBezTo>
                    <a:cubicBezTo>
                      <a:pt x="3082526" y="46171"/>
                      <a:pt x="3073803" y="38684"/>
                      <a:pt x="3065080" y="41179"/>
                    </a:cubicBezTo>
                    <a:cubicBezTo>
                      <a:pt x="3055110" y="42427"/>
                      <a:pt x="3050126" y="49914"/>
                      <a:pt x="3050126" y="58649"/>
                    </a:cubicBezTo>
                    <a:cubicBezTo>
                      <a:pt x="3050126" y="69880"/>
                      <a:pt x="3060095" y="66136"/>
                      <a:pt x="3067572" y="66136"/>
                    </a:cubicBezTo>
                    <a:cubicBezTo>
                      <a:pt x="3083772" y="67384"/>
                      <a:pt x="3099972" y="64889"/>
                      <a:pt x="3114926" y="76119"/>
                    </a:cubicBezTo>
                    <a:cubicBezTo>
                      <a:pt x="3124895" y="83606"/>
                      <a:pt x="3134865" y="77367"/>
                      <a:pt x="3142342" y="71128"/>
                    </a:cubicBezTo>
                    <a:cubicBezTo>
                      <a:pt x="3154803" y="61145"/>
                      <a:pt x="3169757" y="59897"/>
                      <a:pt x="3184711" y="61145"/>
                    </a:cubicBezTo>
                    <a:cubicBezTo>
                      <a:pt x="3182219" y="88598"/>
                      <a:pt x="3156049" y="87350"/>
                      <a:pt x="3138603" y="97333"/>
                    </a:cubicBezTo>
                    <a:cubicBezTo>
                      <a:pt x="3129880" y="103572"/>
                      <a:pt x="3118665" y="102324"/>
                      <a:pt x="3108695" y="108563"/>
                    </a:cubicBezTo>
                    <a:cubicBezTo>
                      <a:pt x="3077541" y="123538"/>
                      <a:pt x="3042649" y="131025"/>
                      <a:pt x="3006510" y="124786"/>
                    </a:cubicBezTo>
                    <a:cubicBezTo>
                      <a:pt x="2992803" y="123538"/>
                      <a:pt x="2977849" y="124786"/>
                      <a:pt x="2964141" y="128529"/>
                    </a:cubicBezTo>
                    <a:cubicBezTo>
                      <a:pt x="2865694" y="154734"/>
                      <a:pt x="2764755" y="162221"/>
                      <a:pt x="2663817" y="159725"/>
                    </a:cubicBezTo>
                    <a:cubicBezTo>
                      <a:pt x="2569109" y="158478"/>
                      <a:pt x="2486862" y="184683"/>
                      <a:pt x="2405862" y="225862"/>
                    </a:cubicBezTo>
                    <a:cubicBezTo>
                      <a:pt x="2372216" y="243332"/>
                      <a:pt x="2338569" y="262049"/>
                      <a:pt x="2299938" y="270784"/>
                    </a:cubicBezTo>
                    <a:cubicBezTo>
                      <a:pt x="2275015" y="275776"/>
                      <a:pt x="2250092" y="277024"/>
                      <a:pt x="2225169" y="272032"/>
                    </a:cubicBezTo>
                    <a:cubicBezTo>
                      <a:pt x="2181553" y="262049"/>
                      <a:pt x="2160369" y="273280"/>
                      <a:pt x="2137938" y="311964"/>
                    </a:cubicBezTo>
                    <a:cubicBezTo>
                      <a:pt x="2116753" y="349399"/>
                      <a:pt x="2099307" y="389330"/>
                      <a:pt x="2091830" y="431757"/>
                    </a:cubicBezTo>
                    <a:cubicBezTo>
                      <a:pt x="2084353" y="470441"/>
                      <a:pt x="2050707" y="487911"/>
                      <a:pt x="2027030" y="512868"/>
                    </a:cubicBezTo>
                    <a:cubicBezTo>
                      <a:pt x="2018306" y="522851"/>
                      <a:pt x="2002106" y="516612"/>
                      <a:pt x="1990891" y="507877"/>
                    </a:cubicBezTo>
                    <a:cubicBezTo>
                      <a:pt x="1974691" y="495398"/>
                      <a:pt x="1964722" y="477928"/>
                      <a:pt x="1957245" y="460458"/>
                    </a:cubicBezTo>
                    <a:cubicBezTo>
                      <a:pt x="1929829" y="390578"/>
                      <a:pt x="1883721" y="334425"/>
                      <a:pt x="1828890" y="287006"/>
                    </a:cubicBezTo>
                    <a:cubicBezTo>
                      <a:pt x="1811444" y="272032"/>
                      <a:pt x="1792752" y="267041"/>
                      <a:pt x="1770321" y="264545"/>
                    </a:cubicBezTo>
                    <a:cubicBezTo>
                      <a:pt x="1751628" y="262049"/>
                      <a:pt x="1739167" y="274528"/>
                      <a:pt x="1734182" y="290750"/>
                    </a:cubicBezTo>
                    <a:cubicBezTo>
                      <a:pt x="1727951" y="306972"/>
                      <a:pt x="1740413" y="314459"/>
                      <a:pt x="1752875" y="321946"/>
                    </a:cubicBezTo>
                    <a:cubicBezTo>
                      <a:pt x="1789013" y="345656"/>
                      <a:pt x="1795244" y="365621"/>
                      <a:pt x="1784029" y="404305"/>
                    </a:cubicBezTo>
                    <a:cubicBezTo>
                      <a:pt x="1776552" y="431757"/>
                      <a:pt x="1770321" y="457962"/>
                      <a:pt x="1755367" y="481672"/>
                    </a:cubicBezTo>
                    <a:cubicBezTo>
                      <a:pt x="1745398" y="496646"/>
                      <a:pt x="1732936" y="504133"/>
                      <a:pt x="1714244" y="502885"/>
                    </a:cubicBezTo>
                    <a:cubicBezTo>
                      <a:pt x="1670628" y="497894"/>
                      <a:pt x="1631997" y="512868"/>
                      <a:pt x="1592120" y="527842"/>
                    </a:cubicBezTo>
                    <a:cubicBezTo>
                      <a:pt x="1585889" y="531586"/>
                      <a:pt x="1577166" y="534081"/>
                      <a:pt x="1578412" y="544064"/>
                    </a:cubicBezTo>
                    <a:cubicBezTo>
                      <a:pt x="1580905" y="552799"/>
                      <a:pt x="1588382" y="552799"/>
                      <a:pt x="1594612" y="552799"/>
                    </a:cubicBezTo>
                    <a:cubicBezTo>
                      <a:pt x="1618289" y="554047"/>
                      <a:pt x="1639474" y="565278"/>
                      <a:pt x="1660659" y="571517"/>
                    </a:cubicBezTo>
                    <a:cubicBezTo>
                      <a:pt x="1691813" y="580252"/>
                      <a:pt x="1710505" y="606457"/>
                      <a:pt x="1714244" y="633910"/>
                    </a:cubicBezTo>
                    <a:cubicBezTo>
                      <a:pt x="1716736" y="663858"/>
                      <a:pt x="1710505" y="697550"/>
                      <a:pt x="1678105" y="715020"/>
                    </a:cubicBezTo>
                    <a:cubicBezTo>
                      <a:pt x="1656920" y="726251"/>
                      <a:pt x="1646951" y="742473"/>
                      <a:pt x="1644459" y="766182"/>
                    </a:cubicBezTo>
                    <a:cubicBezTo>
                      <a:pt x="1640720" y="804865"/>
                      <a:pt x="1615797" y="828575"/>
                      <a:pt x="1587136" y="849788"/>
                    </a:cubicBezTo>
                    <a:cubicBezTo>
                      <a:pt x="1565951" y="824831"/>
                      <a:pt x="1541028" y="809857"/>
                      <a:pt x="1507381" y="809857"/>
                    </a:cubicBezTo>
                    <a:cubicBezTo>
                      <a:pt x="1489935" y="809857"/>
                      <a:pt x="1483704" y="799874"/>
                      <a:pt x="1476227" y="784900"/>
                    </a:cubicBezTo>
                    <a:cubicBezTo>
                      <a:pt x="1446320" y="725003"/>
                      <a:pt x="1468750" y="671345"/>
                      <a:pt x="1496166" y="617688"/>
                    </a:cubicBezTo>
                    <a:cubicBezTo>
                      <a:pt x="1499904" y="608953"/>
                      <a:pt x="1508628" y="602713"/>
                      <a:pt x="1502397" y="592731"/>
                    </a:cubicBezTo>
                    <a:cubicBezTo>
                      <a:pt x="1497412" y="583996"/>
                      <a:pt x="1486197" y="585243"/>
                      <a:pt x="1478720" y="588987"/>
                    </a:cubicBezTo>
                    <a:cubicBezTo>
                      <a:pt x="1458781" y="597722"/>
                      <a:pt x="1438843" y="587739"/>
                      <a:pt x="1416412" y="587739"/>
                    </a:cubicBezTo>
                    <a:cubicBezTo>
                      <a:pt x="1422643" y="603961"/>
                      <a:pt x="1432612" y="606457"/>
                      <a:pt x="1446320" y="603961"/>
                    </a:cubicBezTo>
                    <a:cubicBezTo>
                      <a:pt x="1472489" y="596474"/>
                      <a:pt x="1472489" y="608953"/>
                      <a:pt x="1466258" y="627670"/>
                    </a:cubicBezTo>
                    <a:cubicBezTo>
                      <a:pt x="1465012" y="631414"/>
                      <a:pt x="1466258" y="626423"/>
                      <a:pt x="1465012" y="630166"/>
                    </a:cubicBezTo>
                    <a:cubicBezTo>
                      <a:pt x="1443827" y="702542"/>
                      <a:pt x="1405196" y="720012"/>
                      <a:pt x="1331673" y="685072"/>
                    </a:cubicBezTo>
                    <a:cubicBezTo>
                      <a:pt x="1304257" y="671345"/>
                      <a:pt x="1283073" y="647636"/>
                      <a:pt x="1258150" y="628918"/>
                    </a:cubicBezTo>
                    <a:cubicBezTo>
                      <a:pt x="1241950" y="618935"/>
                      <a:pt x="1245688" y="600218"/>
                      <a:pt x="1244442" y="582748"/>
                    </a:cubicBezTo>
                    <a:cubicBezTo>
                      <a:pt x="1243196" y="577756"/>
                      <a:pt x="1241950" y="569021"/>
                      <a:pt x="1233226" y="569021"/>
                    </a:cubicBezTo>
                    <a:cubicBezTo>
                      <a:pt x="1224503" y="570269"/>
                      <a:pt x="1225749" y="579004"/>
                      <a:pt x="1226996" y="585243"/>
                    </a:cubicBezTo>
                    <a:cubicBezTo>
                      <a:pt x="1231980" y="608953"/>
                      <a:pt x="1223257" y="625175"/>
                      <a:pt x="1204565" y="638901"/>
                    </a:cubicBezTo>
                    <a:cubicBezTo>
                      <a:pt x="1177149" y="658867"/>
                      <a:pt x="1183380" y="687567"/>
                      <a:pt x="1185872" y="715020"/>
                    </a:cubicBezTo>
                    <a:cubicBezTo>
                      <a:pt x="1189611" y="766182"/>
                      <a:pt x="1154718" y="791139"/>
                      <a:pt x="1106118" y="777413"/>
                    </a:cubicBezTo>
                    <a:cubicBezTo>
                      <a:pt x="1073718" y="768678"/>
                      <a:pt x="1045056" y="756199"/>
                      <a:pt x="1021379" y="731242"/>
                    </a:cubicBezTo>
                    <a:cubicBezTo>
                      <a:pt x="1007672" y="715020"/>
                      <a:pt x="991472" y="720012"/>
                      <a:pt x="976518" y="729994"/>
                    </a:cubicBezTo>
                    <a:cubicBezTo>
                      <a:pt x="947856" y="748712"/>
                      <a:pt x="922933" y="746217"/>
                      <a:pt x="895517" y="725003"/>
                    </a:cubicBezTo>
                    <a:cubicBezTo>
                      <a:pt x="850656" y="690063"/>
                      <a:pt x="803302" y="707533"/>
                      <a:pt x="757194" y="722507"/>
                    </a:cubicBezTo>
                    <a:cubicBezTo>
                      <a:pt x="743486" y="727499"/>
                      <a:pt x="732271" y="737482"/>
                      <a:pt x="719809" y="743721"/>
                    </a:cubicBezTo>
                    <a:cubicBezTo>
                      <a:pt x="706101" y="749960"/>
                      <a:pt x="692393" y="749960"/>
                      <a:pt x="678686" y="743721"/>
                    </a:cubicBezTo>
                    <a:cubicBezTo>
                      <a:pt x="643793" y="729994"/>
                      <a:pt x="626347" y="734986"/>
                      <a:pt x="613885" y="769926"/>
                    </a:cubicBezTo>
                    <a:cubicBezTo>
                      <a:pt x="601424" y="804865"/>
                      <a:pt x="577747" y="832318"/>
                      <a:pt x="556562" y="861019"/>
                    </a:cubicBezTo>
                    <a:cubicBezTo>
                      <a:pt x="539116" y="883480"/>
                      <a:pt x="529147" y="883480"/>
                      <a:pt x="515439" y="859771"/>
                    </a:cubicBezTo>
                    <a:cubicBezTo>
                      <a:pt x="501731" y="833566"/>
                      <a:pt x="475562" y="821088"/>
                      <a:pt x="458116" y="797378"/>
                    </a:cubicBezTo>
                    <a:cubicBezTo>
                      <a:pt x="438177" y="769926"/>
                      <a:pt x="439423" y="738729"/>
                      <a:pt x="430700" y="710029"/>
                    </a:cubicBezTo>
                    <a:cubicBezTo>
                      <a:pt x="426962" y="693807"/>
                      <a:pt x="440669" y="690063"/>
                      <a:pt x="454377" y="695055"/>
                    </a:cubicBezTo>
                    <a:cubicBezTo>
                      <a:pt x="481793" y="705037"/>
                      <a:pt x="507962" y="715020"/>
                      <a:pt x="516685" y="746217"/>
                    </a:cubicBezTo>
                    <a:cubicBezTo>
                      <a:pt x="530393" y="739977"/>
                      <a:pt x="527901" y="729994"/>
                      <a:pt x="527901" y="722507"/>
                    </a:cubicBezTo>
                    <a:cubicBezTo>
                      <a:pt x="529147" y="711277"/>
                      <a:pt x="530393" y="701294"/>
                      <a:pt x="540362" y="697550"/>
                    </a:cubicBezTo>
                    <a:cubicBezTo>
                      <a:pt x="566531" y="690063"/>
                      <a:pt x="571516" y="668850"/>
                      <a:pt x="571516" y="645140"/>
                    </a:cubicBezTo>
                    <a:cubicBezTo>
                      <a:pt x="574008" y="665106"/>
                      <a:pt x="564039" y="677585"/>
                      <a:pt x="550331" y="688815"/>
                    </a:cubicBezTo>
                    <a:cubicBezTo>
                      <a:pt x="535377" y="701294"/>
                      <a:pt x="516685" y="700046"/>
                      <a:pt x="500485" y="700046"/>
                    </a:cubicBezTo>
                    <a:cubicBezTo>
                      <a:pt x="488023" y="700046"/>
                      <a:pt x="483039" y="691311"/>
                      <a:pt x="481793" y="680080"/>
                    </a:cubicBezTo>
                    <a:cubicBezTo>
                      <a:pt x="479300" y="671345"/>
                      <a:pt x="481793" y="662610"/>
                      <a:pt x="483039" y="653875"/>
                    </a:cubicBezTo>
                    <a:cubicBezTo>
                      <a:pt x="485531" y="612696"/>
                      <a:pt x="471823" y="598970"/>
                      <a:pt x="431946" y="606457"/>
                    </a:cubicBezTo>
                    <a:cubicBezTo>
                      <a:pt x="418239" y="607705"/>
                      <a:pt x="405777" y="612696"/>
                      <a:pt x="393315" y="615192"/>
                    </a:cubicBezTo>
                    <a:cubicBezTo>
                      <a:pt x="362161" y="620183"/>
                      <a:pt x="337238" y="601466"/>
                      <a:pt x="328515" y="569021"/>
                    </a:cubicBezTo>
                    <a:cubicBezTo>
                      <a:pt x="378361" y="510372"/>
                      <a:pt x="440669" y="465450"/>
                      <a:pt x="493008" y="410544"/>
                    </a:cubicBezTo>
                    <a:cubicBezTo>
                      <a:pt x="516685" y="400561"/>
                      <a:pt x="530393" y="380595"/>
                      <a:pt x="540362" y="358134"/>
                    </a:cubicBezTo>
                    <a:cubicBezTo>
                      <a:pt x="540362" y="355638"/>
                      <a:pt x="540362" y="353143"/>
                      <a:pt x="540362" y="351895"/>
                    </a:cubicBezTo>
                    <a:lnTo>
                      <a:pt x="546593" y="344408"/>
                    </a:lnTo>
                    <a:cubicBezTo>
                      <a:pt x="586470" y="316955"/>
                      <a:pt x="612639" y="274528"/>
                      <a:pt x="647532" y="240836"/>
                    </a:cubicBezTo>
                    <a:cubicBezTo>
                      <a:pt x="656255" y="227110"/>
                      <a:pt x="667470" y="215879"/>
                      <a:pt x="681178" y="205896"/>
                    </a:cubicBezTo>
                    <a:cubicBezTo>
                      <a:pt x="758440" y="154734"/>
                      <a:pt x="826979" y="96085"/>
                      <a:pt x="899256" y="38684"/>
                    </a:cubicBezTo>
                    <a:cubicBezTo>
                      <a:pt x="910471" y="29949"/>
                      <a:pt x="926671" y="24957"/>
                      <a:pt x="937887" y="13727"/>
                    </a:cubicBezTo>
                    <a:cubicBezTo>
                      <a:pt x="946610" y="9983"/>
                      <a:pt x="952841" y="0"/>
                      <a:pt x="962810" y="0"/>
                    </a:cubicBezTo>
                    <a:close/>
                  </a:path>
                </a:pathLst>
              </a:custGeom>
              <a:solidFill>
                <a:schemeClr val="accent2">
                  <a:alpha val="70195"/>
                </a:schemeClr>
              </a:solidFill>
              <a:ln>
                <a:noFill/>
              </a:ln>
            </p:spPr>
            <p:txBody>
              <a:bodyPr anchor="ctr"/>
              <a:lstStyle/>
              <a:p>
                <a:pPr defTabSz="457189"/>
                <a:endParaRPr lang="en-US" sz="1351" dirty="0">
                  <a:latin typeface="Oswald" pitchFamily="2" charset="77"/>
                </a:endParaRPr>
              </a:p>
            </p:txBody>
          </p:sp>
          <p:sp>
            <p:nvSpPr>
              <p:cNvPr id="283" name="Freeform 637">
                <a:extLst>
                  <a:ext uri="{FF2B5EF4-FFF2-40B4-BE49-F238E27FC236}">
                    <a16:creationId xmlns:a16="http://schemas.microsoft.com/office/drawing/2014/main" id="{921E60CE-5738-415C-839B-7FD1CE1739DB}"/>
                  </a:ext>
                </a:extLst>
              </p:cNvPr>
              <p:cNvSpPr>
                <a:spLocks/>
              </p:cNvSpPr>
              <p:nvPr/>
            </p:nvSpPr>
            <p:spPr bwMode="auto">
              <a:xfrm>
                <a:off x="2598227" y="10360036"/>
                <a:ext cx="6043473" cy="2404215"/>
              </a:xfrm>
              <a:custGeom>
                <a:avLst/>
                <a:gdLst/>
                <a:ahLst/>
                <a:cxnLst/>
                <a:rect l="0" t="0" r="r" b="b"/>
                <a:pathLst>
                  <a:path w="6046609" h="2404863">
                    <a:moveTo>
                      <a:pt x="1297432" y="2343412"/>
                    </a:moveTo>
                    <a:cubicBezTo>
                      <a:pt x="1304956" y="2344656"/>
                      <a:pt x="1316241" y="2343412"/>
                      <a:pt x="1320002" y="2347145"/>
                    </a:cubicBezTo>
                    <a:cubicBezTo>
                      <a:pt x="1350096" y="2384471"/>
                      <a:pt x="1391475" y="2373273"/>
                      <a:pt x="1431600" y="2373273"/>
                    </a:cubicBezTo>
                    <a:cubicBezTo>
                      <a:pt x="1449155" y="2373273"/>
                      <a:pt x="1465456" y="2377006"/>
                      <a:pt x="1483010" y="2378250"/>
                    </a:cubicBezTo>
                    <a:cubicBezTo>
                      <a:pt x="1456678" y="2389448"/>
                      <a:pt x="1430346" y="2408111"/>
                      <a:pt x="1402760" y="2404378"/>
                    </a:cubicBezTo>
                    <a:cubicBezTo>
                      <a:pt x="1361381" y="2398157"/>
                      <a:pt x="1323764" y="2378250"/>
                      <a:pt x="1297432" y="2343412"/>
                    </a:cubicBezTo>
                    <a:close/>
                    <a:moveTo>
                      <a:pt x="1342796" y="2206035"/>
                    </a:moveTo>
                    <a:cubicBezTo>
                      <a:pt x="1392376" y="2228581"/>
                      <a:pt x="1441955" y="2249875"/>
                      <a:pt x="1491535" y="2271168"/>
                    </a:cubicBezTo>
                    <a:cubicBezTo>
                      <a:pt x="1547312" y="2294967"/>
                      <a:pt x="1605569" y="2315008"/>
                      <a:pt x="1658867" y="2346322"/>
                    </a:cubicBezTo>
                    <a:cubicBezTo>
                      <a:pt x="1647711" y="2375130"/>
                      <a:pt x="1636556" y="2372625"/>
                      <a:pt x="1610527" y="2357595"/>
                    </a:cubicBezTo>
                    <a:cubicBezTo>
                      <a:pt x="1557228" y="2321270"/>
                      <a:pt x="1495254" y="2307492"/>
                      <a:pt x="1430800" y="2321270"/>
                    </a:cubicBezTo>
                    <a:cubicBezTo>
                      <a:pt x="1406010" y="2327533"/>
                      <a:pt x="1384939" y="2333796"/>
                      <a:pt x="1378741" y="2297472"/>
                    </a:cubicBezTo>
                    <a:cubicBezTo>
                      <a:pt x="1377502" y="2284946"/>
                      <a:pt x="1362628" y="2282441"/>
                      <a:pt x="1350233" y="2279936"/>
                    </a:cubicBezTo>
                    <a:cubicBezTo>
                      <a:pt x="1340317" y="2277431"/>
                      <a:pt x="1330401" y="2268663"/>
                      <a:pt x="1341557" y="2263653"/>
                    </a:cubicBezTo>
                    <a:cubicBezTo>
                      <a:pt x="1372544" y="2249875"/>
                      <a:pt x="1355191" y="2237349"/>
                      <a:pt x="1345275" y="2222318"/>
                    </a:cubicBezTo>
                    <a:cubicBezTo>
                      <a:pt x="1341557" y="2218561"/>
                      <a:pt x="1344036" y="2211045"/>
                      <a:pt x="1342796" y="2206035"/>
                    </a:cubicBezTo>
                    <a:close/>
                    <a:moveTo>
                      <a:pt x="5021148" y="1872052"/>
                    </a:moveTo>
                    <a:cubicBezTo>
                      <a:pt x="5027352" y="1873278"/>
                      <a:pt x="5027352" y="1879407"/>
                      <a:pt x="5026111" y="1885536"/>
                    </a:cubicBezTo>
                    <a:cubicBezTo>
                      <a:pt x="5018666" y="1900247"/>
                      <a:pt x="5011221" y="1913731"/>
                      <a:pt x="5021148" y="1933345"/>
                    </a:cubicBezTo>
                    <a:cubicBezTo>
                      <a:pt x="5027352" y="1945604"/>
                      <a:pt x="5009980" y="1945604"/>
                      <a:pt x="5002535" y="1943152"/>
                    </a:cubicBezTo>
                    <a:cubicBezTo>
                      <a:pt x="4957866" y="1925990"/>
                      <a:pt x="4924363" y="1941926"/>
                      <a:pt x="4893343" y="1971347"/>
                    </a:cubicBezTo>
                    <a:cubicBezTo>
                      <a:pt x="4871008" y="1992187"/>
                      <a:pt x="4852395" y="1992187"/>
                      <a:pt x="4828820" y="1971347"/>
                    </a:cubicBezTo>
                    <a:cubicBezTo>
                      <a:pt x="4802762" y="1949282"/>
                      <a:pt x="4781668" y="1951733"/>
                      <a:pt x="4772983" y="1984832"/>
                    </a:cubicBezTo>
                    <a:cubicBezTo>
                      <a:pt x="4766778" y="2010575"/>
                      <a:pt x="4758093" y="2008123"/>
                      <a:pt x="4739480" y="2000768"/>
                    </a:cubicBezTo>
                    <a:cubicBezTo>
                      <a:pt x="4717145" y="1992187"/>
                      <a:pt x="4689847" y="1983606"/>
                      <a:pt x="4668753" y="1983606"/>
                    </a:cubicBezTo>
                    <a:cubicBezTo>
                      <a:pt x="4651382" y="1981154"/>
                      <a:pt x="4625324" y="1994639"/>
                      <a:pt x="4602989" y="2001994"/>
                    </a:cubicBezTo>
                    <a:cubicBezTo>
                      <a:pt x="4578173" y="2008123"/>
                      <a:pt x="4552115" y="2015479"/>
                      <a:pt x="4528540" y="2028963"/>
                    </a:cubicBezTo>
                    <a:cubicBezTo>
                      <a:pt x="4544670" y="2000768"/>
                      <a:pt x="4580654" y="1993413"/>
                      <a:pt x="4600508" y="1970121"/>
                    </a:cubicBezTo>
                    <a:cubicBezTo>
                      <a:pt x="4638973" y="1951733"/>
                      <a:pt x="4662549" y="1917409"/>
                      <a:pt x="4697292" y="1897795"/>
                    </a:cubicBezTo>
                    <a:cubicBezTo>
                      <a:pt x="4701015" y="1895343"/>
                      <a:pt x="4703496" y="1894118"/>
                      <a:pt x="4705978" y="1892892"/>
                    </a:cubicBezTo>
                    <a:cubicBezTo>
                      <a:pt x="4707219" y="1935797"/>
                      <a:pt x="4714664" y="1943152"/>
                      <a:pt x="4756852" y="1933345"/>
                    </a:cubicBezTo>
                    <a:cubicBezTo>
                      <a:pt x="4804003" y="1922313"/>
                      <a:pt x="4853636" y="1935797"/>
                      <a:pt x="4900788" y="1919861"/>
                    </a:cubicBezTo>
                    <a:cubicBezTo>
                      <a:pt x="4940494" y="1906376"/>
                      <a:pt x="4986405" y="1916183"/>
                      <a:pt x="5012462" y="1873278"/>
                    </a:cubicBezTo>
                    <a:cubicBezTo>
                      <a:pt x="5013703" y="1872052"/>
                      <a:pt x="5018666" y="1870826"/>
                      <a:pt x="5021148" y="1872052"/>
                    </a:cubicBezTo>
                    <a:close/>
                    <a:moveTo>
                      <a:pt x="5423019" y="1870830"/>
                    </a:moveTo>
                    <a:cubicBezTo>
                      <a:pt x="5420577" y="1889481"/>
                      <a:pt x="5418135" y="1902304"/>
                      <a:pt x="5402260" y="1905801"/>
                    </a:cubicBezTo>
                    <a:cubicBezTo>
                      <a:pt x="5397375" y="1908132"/>
                      <a:pt x="5392490" y="1905801"/>
                      <a:pt x="5392490" y="1899972"/>
                    </a:cubicBezTo>
                    <a:cubicBezTo>
                      <a:pt x="5391269" y="1883653"/>
                      <a:pt x="5408365" y="1881321"/>
                      <a:pt x="5423019" y="1870830"/>
                    </a:cubicBezTo>
                    <a:close/>
                    <a:moveTo>
                      <a:pt x="315826" y="1414729"/>
                    </a:moveTo>
                    <a:cubicBezTo>
                      <a:pt x="323276" y="1437229"/>
                      <a:pt x="343145" y="1453478"/>
                      <a:pt x="356804" y="1473478"/>
                    </a:cubicBezTo>
                    <a:cubicBezTo>
                      <a:pt x="353079" y="1495978"/>
                      <a:pt x="360529" y="1518477"/>
                      <a:pt x="363013" y="1540977"/>
                    </a:cubicBezTo>
                    <a:cubicBezTo>
                      <a:pt x="379156" y="1544727"/>
                      <a:pt x="385365" y="1527227"/>
                      <a:pt x="396541" y="1524727"/>
                    </a:cubicBezTo>
                    <a:cubicBezTo>
                      <a:pt x="410200" y="1525977"/>
                      <a:pt x="417651" y="1533477"/>
                      <a:pt x="417651" y="1547227"/>
                    </a:cubicBezTo>
                    <a:cubicBezTo>
                      <a:pt x="400266" y="1570976"/>
                      <a:pt x="399024" y="1600976"/>
                      <a:pt x="386607" y="1627225"/>
                    </a:cubicBezTo>
                    <a:cubicBezTo>
                      <a:pt x="380398" y="1638475"/>
                      <a:pt x="385365" y="1652225"/>
                      <a:pt x="397783" y="1660975"/>
                    </a:cubicBezTo>
                    <a:cubicBezTo>
                      <a:pt x="443728" y="1697224"/>
                      <a:pt x="494641" y="1724724"/>
                      <a:pt x="539345" y="1762223"/>
                    </a:cubicBezTo>
                    <a:cubicBezTo>
                      <a:pt x="564180" y="1780973"/>
                      <a:pt x="569147" y="1748473"/>
                      <a:pt x="584049" y="1742223"/>
                    </a:cubicBezTo>
                    <a:cubicBezTo>
                      <a:pt x="587774" y="1742223"/>
                      <a:pt x="590258" y="1743473"/>
                      <a:pt x="592741" y="1745973"/>
                    </a:cubicBezTo>
                    <a:cubicBezTo>
                      <a:pt x="668489" y="1820972"/>
                      <a:pt x="762864" y="1868471"/>
                      <a:pt x="849788" y="1924720"/>
                    </a:cubicBezTo>
                    <a:cubicBezTo>
                      <a:pt x="877107" y="1942220"/>
                      <a:pt x="903185" y="1960970"/>
                      <a:pt x="928020" y="1978469"/>
                    </a:cubicBezTo>
                    <a:cubicBezTo>
                      <a:pt x="916844" y="1995969"/>
                      <a:pt x="895734" y="1992219"/>
                      <a:pt x="880833" y="1990969"/>
                    </a:cubicBezTo>
                    <a:cubicBezTo>
                      <a:pt x="841096" y="1985969"/>
                      <a:pt x="806326" y="1964720"/>
                      <a:pt x="774040" y="1942220"/>
                    </a:cubicBezTo>
                    <a:cubicBezTo>
                      <a:pt x="757897" y="1932220"/>
                      <a:pt x="750446" y="1933470"/>
                      <a:pt x="740512" y="1944720"/>
                    </a:cubicBezTo>
                    <a:cubicBezTo>
                      <a:pt x="713193" y="1977219"/>
                      <a:pt x="674698" y="1970969"/>
                      <a:pt x="639929" y="1973469"/>
                    </a:cubicBezTo>
                    <a:cubicBezTo>
                      <a:pt x="633720" y="1973469"/>
                      <a:pt x="625027" y="1967220"/>
                      <a:pt x="621302" y="1962220"/>
                    </a:cubicBezTo>
                    <a:cubicBezTo>
                      <a:pt x="603917" y="1933470"/>
                      <a:pt x="580323" y="1943470"/>
                      <a:pt x="556730" y="1948470"/>
                    </a:cubicBezTo>
                    <a:cubicBezTo>
                      <a:pt x="525685" y="1955970"/>
                      <a:pt x="495883" y="1973469"/>
                      <a:pt x="462355" y="1970969"/>
                    </a:cubicBezTo>
                    <a:cubicBezTo>
                      <a:pt x="451179" y="1970969"/>
                      <a:pt x="440003" y="1970969"/>
                      <a:pt x="435036" y="1958470"/>
                    </a:cubicBezTo>
                    <a:cubicBezTo>
                      <a:pt x="422618" y="1942220"/>
                      <a:pt x="403991" y="1928470"/>
                      <a:pt x="402750" y="1903471"/>
                    </a:cubicBezTo>
                    <a:cubicBezTo>
                      <a:pt x="401508" y="1898471"/>
                      <a:pt x="401508" y="1885971"/>
                      <a:pt x="408959" y="1888471"/>
                    </a:cubicBezTo>
                    <a:cubicBezTo>
                      <a:pt x="449937" y="1902221"/>
                      <a:pt x="451179" y="1855971"/>
                      <a:pt x="480981" y="1848472"/>
                    </a:cubicBezTo>
                    <a:cubicBezTo>
                      <a:pt x="474773" y="1843472"/>
                      <a:pt x="471047" y="1839722"/>
                      <a:pt x="467322" y="1838472"/>
                    </a:cubicBezTo>
                    <a:cubicBezTo>
                      <a:pt x="416409" y="1824722"/>
                      <a:pt x="392815" y="1787223"/>
                      <a:pt x="380398" y="1739723"/>
                    </a:cubicBezTo>
                    <a:cubicBezTo>
                      <a:pt x="374189" y="1714724"/>
                      <a:pt x="345628" y="1709724"/>
                      <a:pt x="331969" y="1687224"/>
                    </a:cubicBezTo>
                    <a:cubicBezTo>
                      <a:pt x="313342" y="1654725"/>
                      <a:pt x="313342" y="1643475"/>
                      <a:pt x="345628" y="1624725"/>
                    </a:cubicBezTo>
                    <a:cubicBezTo>
                      <a:pt x="358046" y="1617226"/>
                      <a:pt x="367980" y="1608476"/>
                      <a:pt x="369222" y="1593476"/>
                    </a:cubicBezTo>
                    <a:cubicBezTo>
                      <a:pt x="369222" y="1575976"/>
                      <a:pt x="365496" y="1562226"/>
                      <a:pt x="341903" y="1570976"/>
                    </a:cubicBezTo>
                    <a:cubicBezTo>
                      <a:pt x="335694" y="1573476"/>
                      <a:pt x="329485" y="1577226"/>
                      <a:pt x="323276" y="1578476"/>
                    </a:cubicBezTo>
                    <a:cubicBezTo>
                      <a:pt x="307133" y="1583476"/>
                      <a:pt x="293474" y="1570976"/>
                      <a:pt x="288506" y="1562226"/>
                    </a:cubicBezTo>
                    <a:cubicBezTo>
                      <a:pt x="281056" y="1549727"/>
                      <a:pt x="298441" y="1543477"/>
                      <a:pt x="309617" y="1539727"/>
                    </a:cubicBezTo>
                    <a:cubicBezTo>
                      <a:pt x="319551" y="1533477"/>
                      <a:pt x="340661" y="1532227"/>
                      <a:pt x="330727" y="1514727"/>
                    </a:cubicBezTo>
                    <a:cubicBezTo>
                      <a:pt x="323276" y="1503477"/>
                      <a:pt x="309617" y="1488478"/>
                      <a:pt x="290990" y="1508477"/>
                    </a:cubicBezTo>
                    <a:cubicBezTo>
                      <a:pt x="274847" y="1525977"/>
                      <a:pt x="257462" y="1518477"/>
                      <a:pt x="243803" y="1502228"/>
                    </a:cubicBezTo>
                    <a:cubicBezTo>
                      <a:pt x="237594" y="1495978"/>
                      <a:pt x="231385" y="1487228"/>
                      <a:pt x="247528" y="1483478"/>
                    </a:cubicBezTo>
                    <a:cubicBezTo>
                      <a:pt x="250011" y="1482228"/>
                      <a:pt x="256220" y="1477228"/>
                      <a:pt x="256220" y="1474728"/>
                    </a:cubicBezTo>
                    <a:cubicBezTo>
                      <a:pt x="250011" y="1427229"/>
                      <a:pt x="290990" y="1429729"/>
                      <a:pt x="315826" y="1414729"/>
                    </a:cubicBezTo>
                    <a:close/>
                    <a:moveTo>
                      <a:pt x="5315946" y="1304826"/>
                    </a:moveTo>
                    <a:cubicBezTo>
                      <a:pt x="5319641" y="1334264"/>
                      <a:pt x="5324568" y="1362476"/>
                      <a:pt x="5333190" y="1390688"/>
                    </a:cubicBezTo>
                    <a:cubicBezTo>
                      <a:pt x="5340580" y="1412767"/>
                      <a:pt x="5313483" y="1433619"/>
                      <a:pt x="5293776" y="1432392"/>
                    </a:cubicBezTo>
                    <a:cubicBezTo>
                      <a:pt x="5260522" y="1429939"/>
                      <a:pt x="5230962" y="1440978"/>
                      <a:pt x="5198939" y="1440978"/>
                    </a:cubicBezTo>
                    <a:cubicBezTo>
                      <a:pt x="5233425" y="1391914"/>
                      <a:pt x="5275301" y="1348984"/>
                      <a:pt x="5315946" y="1304826"/>
                    </a:cubicBezTo>
                    <a:close/>
                    <a:moveTo>
                      <a:pt x="5948804" y="596856"/>
                    </a:moveTo>
                    <a:cubicBezTo>
                      <a:pt x="5954221" y="596369"/>
                      <a:pt x="5959968" y="596992"/>
                      <a:pt x="5966181" y="599173"/>
                    </a:cubicBezTo>
                    <a:cubicBezTo>
                      <a:pt x="5959967" y="610390"/>
                      <a:pt x="5959967" y="621607"/>
                      <a:pt x="5959967" y="634071"/>
                    </a:cubicBezTo>
                    <a:cubicBezTo>
                      <a:pt x="5962453" y="707604"/>
                      <a:pt x="5974879" y="779892"/>
                      <a:pt x="5996003" y="850933"/>
                    </a:cubicBezTo>
                    <a:cubicBezTo>
                      <a:pt x="6014642" y="912003"/>
                      <a:pt x="6028311" y="976812"/>
                      <a:pt x="6043222" y="1040375"/>
                    </a:cubicBezTo>
                    <a:cubicBezTo>
                      <a:pt x="6044465" y="1046607"/>
                      <a:pt x="6045708" y="1055331"/>
                      <a:pt x="6043222" y="1059070"/>
                    </a:cubicBezTo>
                    <a:cubicBezTo>
                      <a:pt x="6030796" y="1076519"/>
                      <a:pt x="6025826" y="1092721"/>
                      <a:pt x="6043222" y="1111416"/>
                    </a:cubicBezTo>
                    <a:cubicBezTo>
                      <a:pt x="6049435" y="1120141"/>
                      <a:pt x="6046950" y="1137589"/>
                      <a:pt x="6037009" y="1143821"/>
                    </a:cubicBezTo>
                    <a:cubicBezTo>
                      <a:pt x="6028311" y="1146313"/>
                      <a:pt x="6010915" y="1141328"/>
                      <a:pt x="6010915" y="1130111"/>
                    </a:cubicBezTo>
                    <a:cubicBezTo>
                      <a:pt x="6012157" y="1082751"/>
                      <a:pt x="5968666" y="1066548"/>
                      <a:pt x="5950027" y="1032897"/>
                    </a:cubicBezTo>
                    <a:cubicBezTo>
                      <a:pt x="5935115" y="1004232"/>
                      <a:pt x="5913991" y="989276"/>
                      <a:pt x="5880441" y="1005478"/>
                    </a:cubicBezTo>
                    <a:cubicBezTo>
                      <a:pt x="5870500" y="1010463"/>
                      <a:pt x="5861801" y="1004232"/>
                      <a:pt x="5863044" y="994261"/>
                    </a:cubicBezTo>
                    <a:cubicBezTo>
                      <a:pt x="5863044" y="970581"/>
                      <a:pt x="5844405" y="960610"/>
                      <a:pt x="5831979" y="946900"/>
                    </a:cubicBezTo>
                    <a:cubicBezTo>
                      <a:pt x="5815825" y="925713"/>
                      <a:pt x="5807127" y="933191"/>
                      <a:pt x="5794700" y="949393"/>
                    </a:cubicBezTo>
                    <a:cubicBezTo>
                      <a:pt x="5764878" y="973073"/>
                      <a:pt x="5743754" y="1004232"/>
                      <a:pt x="5723872" y="1037883"/>
                    </a:cubicBezTo>
                    <a:cubicBezTo>
                      <a:pt x="5720144" y="1044114"/>
                      <a:pt x="5716416" y="1052839"/>
                      <a:pt x="5710203" y="1059070"/>
                    </a:cubicBezTo>
                    <a:cubicBezTo>
                      <a:pt x="5685351" y="1090229"/>
                      <a:pt x="5682866" y="1123879"/>
                      <a:pt x="5702748" y="1157531"/>
                    </a:cubicBezTo>
                    <a:cubicBezTo>
                      <a:pt x="5716416" y="1178718"/>
                      <a:pt x="5727600" y="1202399"/>
                      <a:pt x="5736298" y="1227325"/>
                    </a:cubicBezTo>
                    <a:cubicBezTo>
                      <a:pt x="5740026" y="1239789"/>
                      <a:pt x="5744996" y="1249759"/>
                      <a:pt x="5754937" y="1257237"/>
                    </a:cubicBezTo>
                    <a:cubicBezTo>
                      <a:pt x="5764878" y="1268454"/>
                      <a:pt x="5772334" y="1282164"/>
                      <a:pt x="5768606" y="1298366"/>
                    </a:cubicBezTo>
                    <a:cubicBezTo>
                      <a:pt x="5757422" y="1318307"/>
                      <a:pt x="5756180" y="1339495"/>
                      <a:pt x="5761150" y="1361929"/>
                    </a:cubicBezTo>
                    <a:cubicBezTo>
                      <a:pt x="5767363" y="1388102"/>
                      <a:pt x="5758665" y="1413029"/>
                      <a:pt x="5747481" y="1435463"/>
                    </a:cubicBezTo>
                    <a:cubicBezTo>
                      <a:pt x="5736298" y="1457897"/>
                      <a:pt x="5716416" y="1454158"/>
                      <a:pt x="5696534" y="1442941"/>
                    </a:cubicBezTo>
                    <a:cubicBezTo>
                      <a:pt x="5661741" y="1421753"/>
                      <a:pt x="5626948" y="1422999"/>
                      <a:pt x="5590913" y="1441694"/>
                    </a:cubicBezTo>
                    <a:cubicBezTo>
                      <a:pt x="5559847" y="1457897"/>
                      <a:pt x="5543693" y="1485316"/>
                      <a:pt x="5537480" y="1518967"/>
                    </a:cubicBezTo>
                    <a:cubicBezTo>
                      <a:pt x="5533753" y="1538908"/>
                      <a:pt x="5543693" y="1550125"/>
                      <a:pt x="5557362" y="1561342"/>
                    </a:cubicBezTo>
                    <a:cubicBezTo>
                      <a:pt x="5588427" y="1583776"/>
                      <a:pt x="5602096" y="1616181"/>
                      <a:pt x="5618250" y="1649832"/>
                    </a:cubicBezTo>
                    <a:cubicBezTo>
                      <a:pt x="5625706" y="1664788"/>
                      <a:pt x="5626948" y="1680990"/>
                      <a:pt x="5618250" y="1697193"/>
                    </a:cubicBezTo>
                    <a:cubicBezTo>
                      <a:pt x="5614522" y="1703424"/>
                      <a:pt x="5610794" y="1708410"/>
                      <a:pt x="5603339" y="1709656"/>
                    </a:cubicBezTo>
                    <a:cubicBezTo>
                      <a:pt x="5594640" y="1710902"/>
                      <a:pt x="5594640" y="1703424"/>
                      <a:pt x="5592155" y="1697193"/>
                    </a:cubicBezTo>
                    <a:cubicBezTo>
                      <a:pt x="5585942" y="1671020"/>
                      <a:pt x="5568546" y="1690961"/>
                      <a:pt x="5558605" y="1692207"/>
                    </a:cubicBezTo>
                    <a:cubicBezTo>
                      <a:pt x="5543693" y="1694700"/>
                      <a:pt x="5539966" y="1708410"/>
                      <a:pt x="5549907" y="1719627"/>
                    </a:cubicBezTo>
                    <a:cubicBezTo>
                      <a:pt x="5563575" y="1737075"/>
                      <a:pt x="5567303" y="1754524"/>
                      <a:pt x="5564818" y="1775712"/>
                    </a:cubicBezTo>
                    <a:cubicBezTo>
                      <a:pt x="5563575" y="1784436"/>
                      <a:pt x="5561090" y="1793160"/>
                      <a:pt x="5551149" y="1795653"/>
                    </a:cubicBezTo>
                    <a:cubicBezTo>
                      <a:pt x="5539966" y="1798146"/>
                      <a:pt x="5533753" y="1790668"/>
                      <a:pt x="5530025" y="1783190"/>
                    </a:cubicBezTo>
                    <a:cubicBezTo>
                      <a:pt x="5521327" y="1760756"/>
                      <a:pt x="5507658" y="1753278"/>
                      <a:pt x="5482806" y="1757017"/>
                    </a:cubicBezTo>
                    <a:cubicBezTo>
                      <a:pt x="5465409" y="1762002"/>
                      <a:pt x="5454226" y="1749539"/>
                      <a:pt x="5456711" y="1729597"/>
                    </a:cubicBezTo>
                    <a:cubicBezTo>
                      <a:pt x="5457953" y="1720873"/>
                      <a:pt x="5469137" y="1712149"/>
                      <a:pt x="5457953" y="1705917"/>
                    </a:cubicBezTo>
                    <a:cubicBezTo>
                      <a:pt x="5446770" y="1700932"/>
                      <a:pt x="5434344" y="1707163"/>
                      <a:pt x="5430616" y="1718380"/>
                    </a:cubicBezTo>
                    <a:cubicBezTo>
                      <a:pt x="5423160" y="1740814"/>
                      <a:pt x="5409492" y="1742061"/>
                      <a:pt x="5387125" y="1733336"/>
                    </a:cubicBezTo>
                    <a:cubicBezTo>
                      <a:pt x="5394580" y="1757017"/>
                      <a:pt x="5393338" y="1774465"/>
                      <a:pt x="5366000" y="1775712"/>
                    </a:cubicBezTo>
                    <a:cubicBezTo>
                      <a:pt x="5364758" y="1775712"/>
                      <a:pt x="5362272" y="1775712"/>
                      <a:pt x="5359787" y="1775712"/>
                    </a:cubicBezTo>
                    <a:lnTo>
                      <a:pt x="5357086" y="1767727"/>
                    </a:lnTo>
                    <a:lnTo>
                      <a:pt x="5357086" y="1779241"/>
                    </a:lnTo>
                    <a:cubicBezTo>
                      <a:pt x="5343752" y="1776799"/>
                      <a:pt x="5337691" y="1787789"/>
                      <a:pt x="5330419" y="1797559"/>
                    </a:cubicBezTo>
                    <a:cubicBezTo>
                      <a:pt x="5321933" y="1807328"/>
                      <a:pt x="5312236" y="1814655"/>
                      <a:pt x="5297690" y="1812213"/>
                    </a:cubicBezTo>
                    <a:cubicBezTo>
                      <a:pt x="5289205" y="1809770"/>
                      <a:pt x="5279507" y="1808549"/>
                      <a:pt x="5277083" y="1800001"/>
                    </a:cubicBezTo>
                    <a:cubicBezTo>
                      <a:pt x="5275871" y="1790232"/>
                      <a:pt x="5283144" y="1786568"/>
                      <a:pt x="5289205" y="1782905"/>
                    </a:cubicBezTo>
                    <a:cubicBezTo>
                      <a:pt x="5313448" y="1765809"/>
                      <a:pt x="5325570" y="1735280"/>
                      <a:pt x="5357086" y="1727953"/>
                    </a:cubicBezTo>
                    <a:lnTo>
                      <a:pt x="5357086" y="1731351"/>
                    </a:lnTo>
                    <a:lnTo>
                      <a:pt x="5359787" y="1723366"/>
                    </a:lnTo>
                    <a:cubicBezTo>
                      <a:pt x="5373456" y="1704671"/>
                      <a:pt x="5362272" y="1687222"/>
                      <a:pt x="5352332" y="1674759"/>
                    </a:cubicBezTo>
                    <a:cubicBezTo>
                      <a:pt x="5344876" y="1666034"/>
                      <a:pt x="5339905" y="1654817"/>
                      <a:pt x="5343633" y="1648586"/>
                    </a:cubicBezTo>
                    <a:cubicBezTo>
                      <a:pt x="5367243" y="1608703"/>
                      <a:pt x="5338663" y="1611196"/>
                      <a:pt x="5313811" y="1609949"/>
                    </a:cubicBezTo>
                    <a:cubicBezTo>
                      <a:pt x="5308840" y="1582530"/>
                      <a:pt x="5311325" y="1560096"/>
                      <a:pt x="5344876" y="1553864"/>
                    </a:cubicBezTo>
                    <a:cubicBezTo>
                      <a:pt x="5354817" y="1551372"/>
                      <a:pt x="5361030" y="1546386"/>
                      <a:pt x="5362272" y="1533923"/>
                    </a:cubicBezTo>
                    <a:cubicBezTo>
                      <a:pt x="5364758" y="1499026"/>
                      <a:pt x="5387125" y="1489055"/>
                      <a:pt x="5419433" y="1506504"/>
                    </a:cubicBezTo>
                    <a:cubicBezTo>
                      <a:pt x="5431859" y="1511489"/>
                      <a:pt x="5440557" y="1521460"/>
                      <a:pt x="5451740" y="1528938"/>
                    </a:cubicBezTo>
                    <a:cubicBezTo>
                      <a:pt x="5464166" y="1537662"/>
                      <a:pt x="5475350" y="1537662"/>
                      <a:pt x="5477835" y="1520213"/>
                    </a:cubicBezTo>
                    <a:cubicBezTo>
                      <a:pt x="5479078" y="1506504"/>
                      <a:pt x="5487776" y="1495287"/>
                      <a:pt x="5496474" y="1485316"/>
                    </a:cubicBezTo>
                    <a:cubicBezTo>
                      <a:pt x="5510143" y="1467867"/>
                      <a:pt x="5526297" y="1451665"/>
                      <a:pt x="5510143" y="1424246"/>
                    </a:cubicBezTo>
                    <a:cubicBezTo>
                      <a:pt x="5502687" y="1413029"/>
                      <a:pt x="5508900" y="1398073"/>
                      <a:pt x="5520084" y="1388102"/>
                    </a:cubicBezTo>
                    <a:cubicBezTo>
                      <a:pt x="5532510" y="1379378"/>
                      <a:pt x="5544936" y="1385609"/>
                      <a:pt x="5556120" y="1394334"/>
                    </a:cubicBezTo>
                    <a:cubicBezTo>
                      <a:pt x="5561090" y="1398073"/>
                      <a:pt x="5566060" y="1404304"/>
                      <a:pt x="5572273" y="1405551"/>
                    </a:cubicBezTo>
                    <a:cubicBezTo>
                      <a:pt x="5579729" y="1408043"/>
                      <a:pt x="5589670" y="1405551"/>
                      <a:pt x="5584700" y="1394334"/>
                    </a:cubicBezTo>
                    <a:cubicBezTo>
                      <a:pt x="5554877" y="1333263"/>
                      <a:pt x="5590913" y="1289642"/>
                      <a:pt x="5628191" y="1248513"/>
                    </a:cubicBezTo>
                    <a:cubicBezTo>
                      <a:pt x="5629434" y="1247267"/>
                      <a:pt x="5630676" y="1246020"/>
                      <a:pt x="5631919" y="1243527"/>
                    </a:cubicBezTo>
                    <a:cubicBezTo>
                      <a:pt x="5654286" y="1227325"/>
                      <a:pt x="5649315" y="1214862"/>
                      <a:pt x="5629434" y="1201152"/>
                    </a:cubicBezTo>
                    <a:cubicBezTo>
                      <a:pt x="5624463" y="1198659"/>
                      <a:pt x="5620735" y="1194921"/>
                      <a:pt x="5615765" y="1192428"/>
                    </a:cubicBezTo>
                    <a:cubicBezTo>
                      <a:pt x="5612037" y="1188689"/>
                      <a:pt x="5608309" y="1184950"/>
                      <a:pt x="5607067" y="1181211"/>
                    </a:cubicBezTo>
                    <a:cubicBezTo>
                      <a:pt x="5599611" y="1161269"/>
                      <a:pt x="5614522" y="1145067"/>
                      <a:pt x="5618250" y="1127619"/>
                    </a:cubicBezTo>
                    <a:cubicBezTo>
                      <a:pt x="5629434" y="1086490"/>
                      <a:pt x="5629434" y="1044114"/>
                      <a:pt x="5646830" y="1002985"/>
                    </a:cubicBezTo>
                    <a:cubicBezTo>
                      <a:pt x="5659256" y="970581"/>
                      <a:pt x="5651801" y="930698"/>
                      <a:pt x="5661741" y="895801"/>
                    </a:cubicBezTo>
                    <a:cubicBezTo>
                      <a:pt x="5665469" y="883337"/>
                      <a:pt x="5651801" y="874613"/>
                      <a:pt x="5646830" y="863396"/>
                    </a:cubicBezTo>
                    <a:cubicBezTo>
                      <a:pt x="5640617" y="852179"/>
                      <a:pt x="5629434" y="843455"/>
                      <a:pt x="5626948" y="829745"/>
                    </a:cubicBezTo>
                    <a:cubicBezTo>
                      <a:pt x="5628191" y="818528"/>
                      <a:pt x="5628191" y="807311"/>
                      <a:pt x="5641860" y="802326"/>
                    </a:cubicBezTo>
                    <a:cubicBezTo>
                      <a:pt x="5645587" y="803572"/>
                      <a:pt x="5648073" y="808557"/>
                      <a:pt x="5651801" y="811050"/>
                    </a:cubicBezTo>
                    <a:cubicBezTo>
                      <a:pt x="5665469" y="824760"/>
                      <a:pt x="5685351" y="838469"/>
                      <a:pt x="5699020" y="821021"/>
                    </a:cubicBezTo>
                    <a:cubicBezTo>
                      <a:pt x="5710203" y="806065"/>
                      <a:pt x="5697777" y="786123"/>
                      <a:pt x="5679138" y="776153"/>
                    </a:cubicBezTo>
                    <a:cubicBezTo>
                      <a:pt x="5665469" y="754965"/>
                      <a:pt x="5674167" y="738763"/>
                      <a:pt x="5689079" y="723807"/>
                    </a:cubicBezTo>
                    <a:cubicBezTo>
                      <a:pt x="5725114" y="683924"/>
                      <a:pt x="5776061" y="673953"/>
                      <a:pt x="5823280" y="658997"/>
                    </a:cubicBezTo>
                    <a:cubicBezTo>
                      <a:pt x="5853103" y="649027"/>
                      <a:pt x="5880441" y="639056"/>
                      <a:pt x="5905293" y="619115"/>
                    </a:cubicBezTo>
                    <a:cubicBezTo>
                      <a:pt x="5919272" y="609767"/>
                      <a:pt x="5932552" y="598316"/>
                      <a:pt x="5948804" y="596856"/>
                    </a:cubicBezTo>
                    <a:close/>
                    <a:moveTo>
                      <a:pt x="149442" y="622"/>
                    </a:moveTo>
                    <a:cubicBezTo>
                      <a:pt x="162967" y="504"/>
                      <a:pt x="161342" y="21341"/>
                      <a:pt x="165986" y="36495"/>
                    </a:cubicBezTo>
                    <a:cubicBezTo>
                      <a:pt x="152364" y="66804"/>
                      <a:pt x="169701" y="108478"/>
                      <a:pt x="132551" y="132472"/>
                    </a:cubicBezTo>
                    <a:cubicBezTo>
                      <a:pt x="118929" y="141312"/>
                      <a:pt x="133789" y="148890"/>
                      <a:pt x="136266" y="157730"/>
                    </a:cubicBezTo>
                    <a:cubicBezTo>
                      <a:pt x="138742" y="167832"/>
                      <a:pt x="139981" y="179198"/>
                      <a:pt x="127597" y="182987"/>
                    </a:cubicBezTo>
                    <a:cubicBezTo>
                      <a:pt x="116452" y="188038"/>
                      <a:pt x="113976" y="176672"/>
                      <a:pt x="111499" y="167832"/>
                    </a:cubicBezTo>
                    <a:cubicBezTo>
                      <a:pt x="107784" y="153941"/>
                      <a:pt x="100354" y="143838"/>
                      <a:pt x="83017" y="146364"/>
                    </a:cubicBezTo>
                    <a:cubicBezTo>
                      <a:pt x="66919" y="147627"/>
                      <a:pt x="59489" y="133735"/>
                      <a:pt x="54536" y="123632"/>
                    </a:cubicBezTo>
                    <a:cubicBezTo>
                      <a:pt x="39676" y="88272"/>
                      <a:pt x="23577" y="54175"/>
                      <a:pt x="2526" y="22604"/>
                    </a:cubicBezTo>
                    <a:cubicBezTo>
                      <a:pt x="-4904" y="8712"/>
                      <a:pt x="5003" y="-3916"/>
                      <a:pt x="19862" y="1135"/>
                    </a:cubicBezTo>
                    <a:cubicBezTo>
                      <a:pt x="52059" y="11238"/>
                      <a:pt x="85494" y="-128"/>
                      <a:pt x="117691" y="8712"/>
                    </a:cubicBezTo>
                    <a:cubicBezTo>
                      <a:pt x="121406" y="9975"/>
                      <a:pt x="126359" y="9975"/>
                      <a:pt x="130074" y="8712"/>
                    </a:cubicBezTo>
                    <a:cubicBezTo>
                      <a:pt x="138742" y="3029"/>
                      <a:pt x="144934" y="662"/>
                      <a:pt x="149442" y="622"/>
                    </a:cubicBezTo>
                    <a:close/>
                  </a:path>
                </a:pathLst>
              </a:custGeom>
              <a:solidFill>
                <a:schemeClr val="accent2">
                  <a:alpha val="59999"/>
                </a:schemeClr>
              </a:solidFill>
              <a:ln>
                <a:noFill/>
              </a:ln>
            </p:spPr>
            <p:txBody>
              <a:bodyPr anchor="ctr"/>
              <a:lstStyle/>
              <a:p>
                <a:pPr defTabSz="457189"/>
                <a:endParaRPr lang="en-US" sz="1351" dirty="0">
                  <a:latin typeface="Oswald" pitchFamily="2" charset="77"/>
                </a:endParaRPr>
              </a:p>
            </p:txBody>
          </p:sp>
          <p:sp>
            <p:nvSpPr>
              <p:cNvPr id="284" name="Freeform 631">
                <a:extLst>
                  <a:ext uri="{FF2B5EF4-FFF2-40B4-BE49-F238E27FC236}">
                    <a16:creationId xmlns:a16="http://schemas.microsoft.com/office/drawing/2014/main" id="{2D8FFAE8-3492-4C56-AE11-CC427E37BA00}"/>
                  </a:ext>
                </a:extLst>
              </p:cNvPr>
              <p:cNvSpPr>
                <a:spLocks/>
              </p:cNvSpPr>
              <p:nvPr/>
            </p:nvSpPr>
            <p:spPr bwMode="auto">
              <a:xfrm>
                <a:off x="2467511" y="7505769"/>
                <a:ext cx="6054630" cy="5349636"/>
              </a:xfrm>
              <a:custGeom>
                <a:avLst/>
                <a:gdLst/>
                <a:ahLst/>
                <a:cxnLst/>
                <a:rect l="0" t="0" r="r" b="b"/>
                <a:pathLst>
                  <a:path w="6057772" h="5351079">
                    <a:moveTo>
                      <a:pt x="3679601" y="5063554"/>
                    </a:moveTo>
                    <a:cubicBezTo>
                      <a:pt x="3700695" y="5061075"/>
                      <a:pt x="3704417" y="5080904"/>
                      <a:pt x="3706899" y="5094537"/>
                    </a:cubicBezTo>
                    <a:cubicBezTo>
                      <a:pt x="3714344" y="5124281"/>
                      <a:pt x="3731715" y="5144110"/>
                      <a:pt x="3755291" y="5161461"/>
                    </a:cubicBezTo>
                    <a:lnTo>
                      <a:pt x="3759069" y="5165493"/>
                    </a:lnTo>
                    <a:lnTo>
                      <a:pt x="3779560" y="5174340"/>
                    </a:lnTo>
                    <a:cubicBezTo>
                      <a:pt x="3807367" y="5180040"/>
                      <a:pt x="3837809" y="5172129"/>
                      <a:pt x="3864035" y="5185158"/>
                    </a:cubicBezTo>
                    <a:cubicBezTo>
                      <a:pt x="3879022" y="5193844"/>
                      <a:pt x="3902750" y="5218661"/>
                      <a:pt x="3923981" y="5183917"/>
                    </a:cubicBezTo>
                    <a:cubicBezTo>
                      <a:pt x="3935221" y="5165304"/>
                      <a:pt x="3961448" y="5157859"/>
                      <a:pt x="3958950" y="5129320"/>
                    </a:cubicBezTo>
                    <a:cubicBezTo>
                      <a:pt x="3957701" y="5115670"/>
                      <a:pt x="3968941" y="5099539"/>
                      <a:pt x="3982679" y="5106984"/>
                    </a:cubicBezTo>
                    <a:cubicBezTo>
                      <a:pt x="4015149" y="5123115"/>
                      <a:pt x="4046371" y="5106984"/>
                      <a:pt x="4077593" y="5109466"/>
                    </a:cubicBezTo>
                    <a:cubicBezTo>
                      <a:pt x="4097575" y="5145451"/>
                      <a:pt x="4086335" y="5185158"/>
                      <a:pt x="4090082" y="5222384"/>
                    </a:cubicBezTo>
                    <a:cubicBezTo>
                      <a:pt x="4070100" y="5209975"/>
                      <a:pt x="4051367" y="5216179"/>
                      <a:pt x="4031385" y="5224865"/>
                    </a:cubicBezTo>
                    <a:cubicBezTo>
                      <a:pt x="3946461" y="5260850"/>
                      <a:pt x="3861537" y="5298076"/>
                      <a:pt x="3772867" y="5326615"/>
                    </a:cubicBezTo>
                    <a:lnTo>
                      <a:pt x="3770378" y="5326097"/>
                    </a:lnTo>
                    <a:lnTo>
                      <a:pt x="3709381" y="5339460"/>
                    </a:lnTo>
                    <a:cubicBezTo>
                      <a:pt x="3687046" y="5342403"/>
                      <a:pt x="3664711" y="5344882"/>
                      <a:pt x="3643618" y="5351079"/>
                    </a:cubicBezTo>
                    <a:cubicBezTo>
                      <a:pt x="3616320" y="5320095"/>
                      <a:pt x="3586540" y="5292830"/>
                      <a:pt x="3544352" y="5286633"/>
                    </a:cubicBezTo>
                    <a:cubicBezTo>
                      <a:pt x="3513332" y="5281676"/>
                      <a:pt x="3510850" y="5268043"/>
                      <a:pt x="3513332" y="5240778"/>
                    </a:cubicBezTo>
                    <a:cubicBezTo>
                      <a:pt x="3518295" y="5203598"/>
                      <a:pt x="3535667" y="5170136"/>
                      <a:pt x="3539389" y="5134196"/>
                    </a:cubicBezTo>
                    <a:cubicBezTo>
                      <a:pt x="3539389" y="5127999"/>
                      <a:pt x="3541871" y="5121802"/>
                      <a:pt x="3545593" y="5119324"/>
                    </a:cubicBezTo>
                    <a:cubicBezTo>
                      <a:pt x="3590262" y="5098255"/>
                      <a:pt x="3628728" y="5067272"/>
                      <a:pt x="3679601" y="5063554"/>
                    </a:cubicBezTo>
                    <a:close/>
                    <a:moveTo>
                      <a:pt x="892088" y="4785310"/>
                    </a:moveTo>
                    <a:cubicBezTo>
                      <a:pt x="901926" y="4785155"/>
                      <a:pt x="911920" y="4788875"/>
                      <a:pt x="923787" y="4795694"/>
                    </a:cubicBezTo>
                    <a:cubicBezTo>
                      <a:pt x="966262" y="4819253"/>
                      <a:pt x="1011234" y="4847772"/>
                      <a:pt x="1064952" y="4827933"/>
                    </a:cubicBezTo>
                    <a:cubicBezTo>
                      <a:pt x="1082441" y="4829173"/>
                      <a:pt x="1091186" y="4842812"/>
                      <a:pt x="1102429" y="4852732"/>
                    </a:cubicBezTo>
                    <a:cubicBezTo>
                      <a:pt x="1132411" y="4878771"/>
                      <a:pt x="1167389" y="4897370"/>
                      <a:pt x="1194873" y="4927128"/>
                    </a:cubicBezTo>
                    <a:cubicBezTo>
                      <a:pt x="1199870" y="4937048"/>
                      <a:pt x="1207365" y="4944488"/>
                      <a:pt x="1214861" y="4953167"/>
                    </a:cubicBezTo>
                    <a:cubicBezTo>
                      <a:pt x="1234849" y="4975486"/>
                      <a:pt x="1231101" y="4990365"/>
                      <a:pt x="1202368" y="5001525"/>
                    </a:cubicBezTo>
                    <a:cubicBezTo>
                      <a:pt x="1199870" y="5004005"/>
                      <a:pt x="1198620" y="5004005"/>
                      <a:pt x="1196122" y="5004005"/>
                    </a:cubicBezTo>
                    <a:cubicBezTo>
                      <a:pt x="1184879" y="5011444"/>
                      <a:pt x="1161143" y="5007725"/>
                      <a:pt x="1168639" y="5032524"/>
                    </a:cubicBezTo>
                    <a:cubicBezTo>
                      <a:pt x="1178633" y="5057322"/>
                      <a:pt x="1203617" y="5068482"/>
                      <a:pt x="1226104" y="5056082"/>
                    </a:cubicBezTo>
                    <a:cubicBezTo>
                      <a:pt x="1238596" y="5049883"/>
                      <a:pt x="1252338" y="5046163"/>
                      <a:pt x="1267329" y="5048643"/>
                    </a:cubicBezTo>
                    <a:cubicBezTo>
                      <a:pt x="1284818" y="5052363"/>
                      <a:pt x="1302308" y="5052363"/>
                      <a:pt x="1318548" y="5044923"/>
                    </a:cubicBezTo>
                    <a:cubicBezTo>
                      <a:pt x="1329791" y="5039963"/>
                      <a:pt x="1339785" y="5041203"/>
                      <a:pt x="1349779" y="5048643"/>
                    </a:cubicBezTo>
                    <a:cubicBezTo>
                      <a:pt x="1357274" y="5052363"/>
                      <a:pt x="1361022" y="5058562"/>
                      <a:pt x="1359773" y="5067242"/>
                    </a:cubicBezTo>
                    <a:cubicBezTo>
                      <a:pt x="1358523" y="5077162"/>
                      <a:pt x="1351028" y="5077162"/>
                      <a:pt x="1343533" y="5077162"/>
                    </a:cubicBezTo>
                    <a:cubicBezTo>
                      <a:pt x="1331040" y="5078401"/>
                      <a:pt x="1321046" y="5075922"/>
                      <a:pt x="1309803" y="5079641"/>
                    </a:cubicBezTo>
                    <a:cubicBezTo>
                      <a:pt x="1283569" y="5088321"/>
                      <a:pt x="1254836" y="5090801"/>
                      <a:pt x="1229852" y="5104440"/>
                    </a:cubicBezTo>
                    <a:cubicBezTo>
                      <a:pt x="1222356" y="5109400"/>
                      <a:pt x="1213611" y="5113120"/>
                      <a:pt x="1208614" y="5119320"/>
                    </a:cubicBezTo>
                    <a:cubicBezTo>
                      <a:pt x="1198620" y="5137919"/>
                      <a:pt x="1179882" y="5144118"/>
                      <a:pt x="1159894" y="5147838"/>
                    </a:cubicBezTo>
                    <a:cubicBezTo>
                      <a:pt x="1141155" y="5152798"/>
                      <a:pt x="1122417" y="5157758"/>
                      <a:pt x="1107426" y="5171397"/>
                    </a:cubicBezTo>
                    <a:cubicBezTo>
                      <a:pt x="1077444" y="5193716"/>
                      <a:pt x="1047462" y="5204876"/>
                      <a:pt x="1007486" y="5202396"/>
                    </a:cubicBezTo>
                    <a:cubicBezTo>
                      <a:pt x="985000" y="5199916"/>
                      <a:pt x="956268" y="5207356"/>
                      <a:pt x="933781" y="5223475"/>
                    </a:cubicBezTo>
                    <a:cubicBezTo>
                      <a:pt x="881313" y="5263153"/>
                      <a:pt x="825097" y="5240834"/>
                      <a:pt x="770131" y="5225955"/>
                    </a:cubicBezTo>
                    <a:cubicBezTo>
                      <a:pt x="757638" y="5222235"/>
                      <a:pt x="746395" y="5216035"/>
                      <a:pt x="732653" y="5219755"/>
                    </a:cubicBezTo>
                    <a:cubicBezTo>
                      <a:pt x="690179" y="5225955"/>
                      <a:pt x="670191" y="5194956"/>
                      <a:pt x="648954" y="5168917"/>
                    </a:cubicBezTo>
                    <a:cubicBezTo>
                      <a:pt x="643957" y="5163958"/>
                      <a:pt x="641459" y="5157758"/>
                      <a:pt x="638960" y="5152798"/>
                    </a:cubicBezTo>
                    <a:cubicBezTo>
                      <a:pt x="622720" y="5103200"/>
                      <a:pt x="595237" y="5064762"/>
                      <a:pt x="546516" y="5042443"/>
                    </a:cubicBezTo>
                    <a:cubicBezTo>
                      <a:pt x="532775" y="5002765"/>
                      <a:pt x="502793" y="4970526"/>
                      <a:pt x="497796" y="4925888"/>
                    </a:cubicBezTo>
                    <a:cubicBezTo>
                      <a:pt x="494048" y="4904809"/>
                      <a:pt x="497796" y="4889930"/>
                      <a:pt x="517784" y="4878771"/>
                    </a:cubicBezTo>
                    <a:cubicBezTo>
                      <a:pt x="552762" y="4857692"/>
                      <a:pt x="552762" y="4856452"/>
                      <a:pt x="525279" y="4826693"/>
                    </a:cubicBezTo>
                    <a:cubicBezTo>
                      <a:pt x="511538" y="4813054"/>
                      <a:pt x="521531" y="4804374"/>
                      <a:pt x="534024" y="4800654"/>
                    </a:cubicBezTo>
                    <a:cubicBezTo>
                      <a:pt x="546516" y="4795694"/>
                      <a:pt x="557759" y="4800654"/>
                      <a:pt x="569003" y="4805614"/>
                    </a:cubicBezTo>
                    <a:cubicBezTo>
                      <a:pt x="597735" y="4824213"/>
                      <a:pt x="625219" y="4814293"/>
                      <a:pt x="653951" y="4804374"/>
                    </a:cubicBezTo>
                    <a:cubicBezTo>
                      <a:pt x="676437" y="4798174"/>
                      <a:pt x="696425" y="4787015"/>
                      <a:pt x="721410" y="4789495"/>
                    </a:cubicBezTo>
                    <a:cubicBezTo>
                      <a:pt x="730155" y="4789495"/>
                      <a:pt x="740149" y="4789495"/>
                      <a:pt x="748893" y="4795694"/>
                    </a:cubicBezTo>
                    <a:cubicBezTo>
                      <a:pt x="786371" y="4824213"/>
                      <a:pt x="826346" y="4825453"/>
                      <a:pt x="861325" y="4798174"/>
                    </a:cubicBezTo>
                    <a:cubicBezTo>
                      <a:pt x="872568" y="4789494"/>
                      <a:pt x="882250" y="4785465"/>
                      <a:pt x="892088" y="4785310"/>
                    </a:cubicBezTo>
                    <a:close/>
                    <a:moveTo>
                      <a:pt x="5441090" y="4170475"/>
                    </a:moveTo>
                    <a:lnTo>
                      <a:pt x="5432453" y="4186843"/>
                    </a:lnTo>
                    <a:cubicBezTo>
                      <a:pt x="5414961" y="4211137"/>
                      <a:pt x="5389221" y="4229124"/>
                      <a:pt x="5370501" y="4253419"/>
                    </a:cubicBezTo>
                    <a:cubicBezTo>
                      <a:pt x="5365509" y="4262140"/>
                      <a:pt x="5359893" y="4271172"/>
                      <a:pt x="5353029" y="4279115"/>
                    </a:cubicBezTo>
                    <a:lnTo>
                      <a:pt x="5342043" y="4287546"/>
                    </a:lnTo>
                    <a:lnTo>
                      <a:pt x="5415319" y="4278087"/>
                    </a:lnTo>
                    <a:cubicBezTo>
                      <a:pt x="5446427" y="4276838"/>
                      <a:pt x="5460114" y="4254350"/>
                      <a:pt x="5447671" y="4225615"/>
                    </a:cubicBezTo>
                    <a:cubicBezTo>
                      <a:pt x="5442694" y="4214996"/>
                      <a:pt x="5440827" y="4204064"/>
                      <a:pt x="5440361" y="4192976"/>
                    </a:cubicBezTo>
                    <a:lnTo>
                      <a:pt x="5441090" y="4170475"/>
                    </a:lnTo>
                    <a:close/>
                    <a:moveTo>
                      <a:pt x="612458" y="3516784"/>
                    </a:moveTo>
                    <a:lnTo>
                      <a:pt x="612688" y="3517387"/>
                    </a:lnTo>
                    <a:lnTo>
                      <a:pt x="612718" y="3517091"/>
                    </a:lnTo>
                    <a:lnTo>
                      <a:pt x="612458" y="3516784"/>
                    </a:lnTo>
                    <a:close/>
                    <a:moveTo>
                      <a:pt x="514092" y="3501426"/>
                    </a:moveTo>
                    <a:lnTo>
                      <a:pt x="515378" y="3503366"/>
                    </a:lnTo>
                    <a:lnTo>
                      <a:pt x="515176" y="3502722"/>
                    </a:lnTo>
                    <a:lnTo>
                      <a:pt x="514092" y="3501426"/>
                    </a:lnTo>
                    <a:close/>
                    <a:moveTo>
                      <a:pt x="611172" y="3405873"/>
                    </a:moveTo>
                    <a:lnTo>
                      <a:pt x="612896" y="3407024"/>
                    </a:lnTo>
                    <a:lnTo>
                      <a:pt x="613195" y="3407743"/>
                    </a:lnTo>
                    <a:cubicBezTo>
                      <a:pt x="613040" y="3407743"/>
                      <a:pt x="613040" y="3407743"/>
                      <a:pt x="614908" y="3409613"/>
                    </a:cubicBezTo>
                    <a:lnTo>
                      <a:pt x="616558" y="3417870"/>
                    </a:lnTo>
                    <a:lnTo>
                      <a:pt x="616142" y="3408483"/>
                    </a:lnTo>
                    <a:lnTo>
                      <a:pt x="614908" y="3408366"/>
                    </a:lnTo>
                    <a:lnTo>
                      <a:pt x="612896" y="3407024"/>
                    </a:lnTo>
                    <a:lnTo>
                      <a:pt x="612417" y="3405873"/>
                    </a:lnTo>
                    <a:cubicBezTo>
                      <a:pt x="612417" y="3405873"/>
                      <a:pt x="611172" y="3404626"/>
                      <a:pt x="611172" y="3405873"/>
                    </a:cubicBezTo>
                    <a:close/>
                    <a:moveTo>
                      <a:pt x="493304" y="3101969"/>
                    </a:moveTo>
                    <a:lnTo>
                      <a:pt x="479853" y="3108074"/>
                    </a:lnTo>
                    <a:lnTo>
                      <a:pt x="479170" y="3108704"/>
                    </a:lnTo>
                    <a:lnTo>
                      <a:pt x="479316" y="3154660"/>
                    </a:lnTo>
                    <a:cubicBezTo>
                      <a:pt x="476669" y="3170867"/>
                      <a:pt x="472933" y="3187075"/>
                      <a:pt x="472933" y="3203905"/>
                    </a:cubicBezTo>
                    <a:cubicBezTo>
                      <a:pt x="472933" y="3216372"/>
                      <a:pt x="461725" y="3223852"/>
                      <a:pt x="448025" y="3227592"/>
                    </a:cubicBezTo>
                    <a:cubicBezTo>
                      <a:pt x="436816" y="3231333"/>
                      <a:pt x="426853" y="3236320"/>
                      <a:pt x="419381" y="3247540"/>
                    </a:cubicBezTo>
                    <a:cubicBezTo>
                      <a:pt x="413154" y="3260007"/>
                      <a:pt x="409418" y="3273721"/>
                      <a:pt x="426853" y="3281201"/>
                    </a:cubicBezTo>
                    <a:cubicBezTo>
                      <a:pt x="439307" y="3286188"/>
                      <a:pt x="454252" y="3287435"/>
                      <a:pt x="461725" y="3269981"/>
                    </a:cubicBezTo>
                    <a:cubicBezTo>
                      <a:pt x="465461" y="3263747"/>
                      <a:pt x="465461" y="3257514"/>
                      <a:pt x="467951" y="3251280"/>
                    </a:cubicBezTo>
                    <a:cubicBezTo>
                      <a:pt x="472933" y="3237566"/>
                      <a:pt x="481651" y="3228839"/>
                      <a:pt x="496595" y="3227592"/>
                    </a:cubicBezTo>
                    <a:cubicBezTo>
                      <a:pt x="511540" y="3227592"/>
                      <a:pt x="517767" y="3237566"/>
                      <a:pt x="522749" y="3248787"/>
                    </a:cubicBezTo>
                    <a:cubicBezTo>
                      <a:pt x="530221" y="3266241"/>
                      <a:pt x="538939" y="3282448"/>
                      <a:pt x="557620" y="3291175"/>
                    </a:cubicBezTo>
                    <a:cubicBezTo>
                      <a:pt x="570074" y="3297409"/>
                      <a:pt x="571319" y="3309876"/>
                      <a:pt x="575055" y="3322343"/>
                    </a:cubicBezTo>
                    <a:cubicBezTo>
                      <a:pt x="581282" y="3338550"/>
                      <a:pt x="596227" y="3343537"/>
                      <a:pt x="609926" y="3337304"/>
                    </a:cubicBezTo>
                    <a:cubicBezTo>
                      <a:pt x="624871" y="3331070"/>
                      <a:pt x="613663" y="3318603"/>
                      <a:pt x="609926" y="3309876"/>
                    </a:cubicBezTo>
                    <a:cubicBezTo>
                      <a:pt x="596227" y="3276214"/>
                      <a:pt x="582528" y="3242553"/>
                      <a:pt x="550147" y="3221359"/>
                    </a:cubicBezTo>
                    <a:cubicBezTo>
                      <a:pt x="532712" y="3210138"/>
                      <a:pt x="530221" y="3190191"/>
                      <a:pt x="532712" y="3170244"/>
                    </a:cubicBezTo>
                    <a:cubicBezTo>
                      <a:pt x="540184" y="3120375"/>
                      <a:pt x="540184" y="3120375"/>
                      <a:pt x="492859" y="3102921"/>
                    </a:cubicBezTo>
                    <a:lnTo>
                      <a:pt x="493304" y="3101969"/>
                    </a:lnTo>
                    <a:close/>
                    <a:moveTo>
                      <a:pt x="557951" y="2988184"/>
                    </a:moveTo>
                    <a:cubicBezTo>
                      <a:pt x="553319" y="2986236"/>
                      <a:pt x="546275" y="2990366"/>
                      <a:pt x="540710" y="2990288"/>
                    </a:cubicBezTo>
                    <a:lnTo>
                      <a:pt x="538485" y="2988786"/>
                    </a:lnTo>
                    <a:lnTo>
                      <a:pt x="545896" y="3005435"/>
                    </a:lnTo>
                    <a:lnTo>
                      <a:pt x="538718" y="3021561"/>
                    </a:lnTo>
                    <a:lnTo>
                      <a:pt x="554039" y="3014716"/>
                    </a:lnTo>
                    <a:cubicBezTo>
                      <a:pt x="559799" y="3011599"/>
                      <a:pt x="563847" y="3006924"/>
                      <a:pt x="562601" y="2996950"/>
                    </a:cubicBezTo>
                    <a:cubicBezTo>
                      <a:pt x="561979" y="2991651"/>
                      <a:pt x="560266" y="2989158"/>
                      <a:pt x="557951" y="2988184"/>
                    </a:cubicBezTo>
                    <a:close/>
                    <a:moveTo>
                      <a:pt x="1327508" y="2780567"/>
                    </a:moveTo>
                    <a:cubicBezTo>
                      <a:pt x="1341166" y="2819085"/>
                      <a:pt x="1349858" y="2824055"/>
                      <a:pt x="1388350" y="2811630"/>
                    </a:cubicBezTo>
                    <a:cubicBezTo>
                      <a:pt x="1426842" y="2800447"/>
                      <a:pt x="1430567" y="2802932"/>
                      <a:pt x="1439259" y="2841450"/>
                    </a:cubicBezTo>
                    <a:cubicBezTo>
                      <a:pt x="1441742" y="2851390"/>
                      <a:pt x="1446709" y="2856360"/>
                      <a:pt x="1456642" y="2860087"/>
                    </a:cubicBezTo>
                    <a:cubicBezTo>
                      <a:pt x="1507551" y="2872512"/>
                      <a:pt x="1541076" y="2907303"/>
                      <a:pt x="1569634" y="2948305"/>
                    </a:cubicBezTo>
                    <a:cubicBezTo>
                      <a:pt x="1582051" y="2966943"/>
                      <a:pt x="1558459" y="2983095"/>
                      <a:pt x="1564668" y="3004218"/>
                    </a:cubicBezTo>
                    <a:cubicBezTo>
                      <a:pt x="1590743" y="2991793"/>
                      <a:pt x="1599435" y="3002976"/>
                      <a:pt x="1598193" y="3031553"/>
                    </a:cubicBezTo>
                    <a:cubicBezTo>
                      <a:pt x="1598193" y="3046463"/>
                      <a:pt x="1606885" y="3062616"/>
                      <a:pt x="1611851" y="3077526"/>
                    </a:cubicBezTo>
                    <a:cubicBezTo>
                      <a:pt x="1619301" y="3102376"/>
                      <a:pt x="1605643" y="3123499"/>
                      <a:pt x="1582051" y="3113559"/>
                    </a:cubicBezTo>
                    <a:cubicBezTo>
                      <a:pt x="1549768" y="3101134"/>
                      <a:pt x="1537351" y="3124741"/>
                      <a:pt x="1522451" y="3139651"/>
                    </a:cubicBezTo>
                    <a:cubicBezTo>
                      <a:pt x="1511276" y="3152076"/>
                      <a:pt x="1519967" y="3171956"/>
                      <a:pt x="1531143" y="3188109"/>
                    </a:cubicBezTo>
                    <a:cubicBezTo>
                      <a:pt x="1542318" y="3201776"/>
                      <a:pt x="1547284" y="3220414"/>
                      <a:pt x="1549768" y="3239052"/>
                    </a:cubicBezTo>
                    <a:cubicBezTo>
                      <a:pt x="1554734" y="3261417"/>
                      <a:pt x="1526176" y="3281297"/>
                      <a:pt x="1501342" y="3275084"/>
                    </a:cubicBezTo>
                    <a:cubicBezTo>
                      <a:pt x="1467817" y="3265144"/>
                      <a:pt x="1438017" y="3247749"/>
                      <a:pt x="1402008" y="3250234"/>
                    </a:cubicBezTo>
                    <a:cubicBezTo>
                      <a:pt x="1362275" y="3252719"/>
                      <a:pt x="1323783" y="3235324"/>
                      <a:pt x="1282807" y="3247749"/>
                    </a:cubicBezTo>
                    <a:cubicBezTo>
                      <a:pt x="1266666" y="3252719"/>
                      <a:pt x="1255491" y="3260174"/>
                      <a:pt x="1243074" y="3270114"/>
                    </a:cubicBezTo>
                    <a:cubicBezTo>
                      <a:pt x="1213274" y="3297449"/>
                      <a:pt x="1180990" y="3312360"/>
                      <a:pt x="1138773" y="3303662"/>
                    </a:cubicBezTo>
                    <a:cubicBezTo>
                      <a:pt x="1127598" y="3301177"/>
                      <a:pt x="1115181" y="3306147"/>
                      <a:pt x="1104006" y="3307390"/>
                    </a:cubicBezTo>
                    <a:cubicBezTo>
                      <a:pt x="1112698" y="3291237"/>
                      <a:pt x="1126356" y="3285024"/>
                      <a:pt x="1144981" y="3289994"/>
                    </a:cubicBezTo>
                    <a:cubicBezTo>
                      <a:pt x="1184715" y="3297449"/>
                      <a:pt x="1202098" y="3280054"/>
                      <a:pt x="1233140" y="3255204"/>
                    </a:cubicBezTo>
                    <a:cubicBezTo>
                      <a:pt x="1255491" y="3235324"/>
                      <a:pt x="1266666" y="3183139"/>
                      <a:pt x="1317574" y="3205504"/>
                    </a:cubicBezTo>
                    <a:cubicBezTo>
                      <a:pt x="1320058" y="3206746"/>
                      <a:pt x="1326266" y="3201776"/>
                      <a:pt x="1327508" y="3199291"/>
                    </a:cubicBezTo>
                    <a:cubicBezTo>
                      <a:pt x="1346133" y="3170714"/>
                      <a:pt x="1375933" y="3152076"/>
                      <a:pt x="1380900" y="3112316"/>
                    </a:cubicBezTo>
                    <a:cubicBezTo>
                      <a:pt x="1387108" y="3062616"/>
                      <a:pt x="1397042" y="3012916"/>
                      <a:pt x="1441742" y="2978125"/>
                    </a:cubicBezTo>
                    <a:cubicBezTo>
                      <a:pt x="1459125" y="2964458"/>
                      <a:pt x="1456642" y="2943335"/>
                      <a:pt x="1434292" y="2934638"/>
                    </a:cubicBezTo>
                    <a:cubicBezTo>
                      <a:pt x="1414425" y="2925940"/>
                      <a:pt x="1400767" y="2912273"/>
                      <a:pt x="1389592" y="2893635"/>
                    </a:cubicBezTo>
                    <a:cubicBezTo>
                      <a:pt x="1379658" y="2876240"/>
                      <a:pt x="1363516" y="2868785"/>
                      <a:pt x="1347375" y="2858845"/>
                    </a:cubicBezTo>
                    <a:cubicBezTo>
                      <a:pt x="1311366" y="2838965"/>
                      <a:pt x="1303916" y="2809145"/>
                      <a:pt x="1327508" y="2780567"/>
                    </a:cubicBezTo>
                    <a:close/>
                    <a:moveTo>
                      <a:pt x="1056600" y="2747078"/>
                    </a:moveTo>
                    <a:cubicBezTo>
                      <a:pt x="1072882" y="2764492"/>
                      <a:pt x="1094174" y="2775687"/>
                      <a:pt x="1117970" y="2773199"/>
                    </a:cubicBezTo>
                    <a:cubicBezTo>
                      <a:pt x="1140514" y="2771955"/>
                      <a:pt x="1149281" y="2783150"/>
                      <a:pt x="1154291" y="2801807"/>
                    </a:cubicBezTo>
                    <a:cubicBezTo>
                      <a:pt x="1163058" y="2834147"/>
                      <a:pt x="1220670" y="2863999"/>
                      <a:pt x="1251981" y="2852804"/>
                    </a:cubicBezTo>
                    <a:cubicBezTo>
                      <a:pt x="1273272" y="2844097"/>
                      <a:pt x="1288302" y="2850317"/>
                      <a:pt x="1304583" y="2861511"/>
                    </a:cubicBezTo>
                    <a:cubicBezTo>
                      <a:pt x="1318360" y="2870218"/>
                      <a:pt x="1330885" y="2880169"/>
                      <a:pt x="1347166" y="2885144"/>
                    </a:cubicBezTo>
                    <a:cubicBezTo>
                      <a:pt x="1349671" y="2886388"/>
                      <a:pt x="1352176" y="2888875"/>
                      <a:pt x="1355933" y="2890119"/>
                    </a:cubicBezTo>
                    <a:cubicBezTo>
                      <a:pt x="1377225" y="2903801"/>
                      <a:pt x="1388497" y="2999577"/>
                      <a:pt x="1372215" y="3019478"/>
                    </a:cubicBezTo>
                    <a:cubicBezTo>
                      <a:pt x="1355933" y="3039379"/>
                      <a:pt x="1287049" y="3058037"/>
                      <a:pt x="1263253" y="3048086"/>
                    </a:cubicBezTo>
                    <a:cubicBezTo>
                      <a:pt x="1254486" y="3045599"/>
                      <a:pt x="1246971" y="3044355"/>
                      <a:pt x="1241961" y="3050574"/>
                    </a:cubicBezTo>
                    <a:cubicBezTo>
                      <a:pt x="1234447" y="3058037"/>
                      <a:pt x="1243214" y="3064256"/>
                      <a:pt x="1245719" y="3070475"/>
                    </a:cubicBezTo>
                    <a:cubicBezTo>
                      <a:pt x="1250728" y="3080426"/>
                      <a:pt x="1265758" y="3094108"/>
                      <a:pt x="1248224" y="3101571"/>
                    </a:cubicBezTo>
                    <a:cubicBezTo>
                      <a:pt x="1233194" y="3109034"/>
                      <a:pt x="1219417" y="3099084"/>
                      <a:pt x="1214408" y="3080426"/>
                    </a:cubicBezTo>
                    <a:cubicBezTo>
                      <a:pt x="1206893" y="3053062"/>
                      <a:pt x="1190611" y="3034404"/>
                      <a:pt x="1161805" y="3026941"/>
                    </a:cubicBezTo>
                    <a:cubicBezTo>
                      <a:pt x="1156796" y="3025697"/>
                      <a:pt x="1149281" y="3020722"/>
                      <a:pt x="1146776" y="3015747"/>
                    </a:cubicBezTo>
                    <a:cubicBezTo>
                      <a:pt x="1131747" y="2977188"/>
                      <a:pt x="1091669" y="2961018"/>
                      <a:pt x="1069125" y="2928678"/>
                    </a:cubicBezTo>
                    <a:cubicBezTo>
                      <a:pt x="1044076" y="2896338"/>
                      <a:pt x="1036561" y="2898826"/>
                      <a:pt x="1006503" y="2928678"/>
                    </a:cubicBezTo>
                    <a:cubicBezTo>
                      <a:pt x="1002746" y="2932410"/>
                      <a:pt x="996483" y="2932410"/>
                      <a:pt x="990221" y="2932410"/>
                    </a:cubicBezTo>
                    <a:cubicBezTo>
                      <a:pt x="982707" y="2927434"/>
                      <a:pt x="972687" y="2923703"/>
                      <a:pt x="963920" y="2918728"/>
                    </a:cubicBezTo>
                    <a:cubicBezTo>
                      <a:pt x="956405" y="2914996"/>
                      <a:pt x="950143" y="2910021"/>
                      <a:pt x="958910" y="2902558"/>
                    </a:cubicBezTo>
                    <a:cubicBezTo>
                      <a:pt x="976444" y="2887632"/>
                      <a:pt x="976444" y="2866486"/>
                      <a:pt x="982707" y="2849073"/>
                    </a:cubicBezTo>
                    <a:cubicBezTo>
                      <a:pt x="992726" y="2822952"/>
                      <a:pt x="986464" y="2791856"/>
                      <a:pt x="1021532" y="2775687"/>
                    </a:cubicBezTo>
                    <a:cubicBezTo>
                      <a:pt x="1031552" y="2770711"/>
                      <a:pt x="1031552" y="2742103"/>
                      <a:pt x="1056600" y="2747078"/>
                    </a:cubicBezTo>
                    <a:close/>
                    <a:moveTo>
                      <a:pt x="1119389" y="2673162"/>
                    </a:moveTo>
                    <a:cubicBezTo>
                      <a:pt x="1126807" y="2670664"/>
                      <a:pt x="1131753" y="2676909"/>
                      <a:pt x="1136699" y="2680655"/>
                    </a:cubicBezTo>
                    <a:cubicBezTo>
                      <a:pt x="1141645" y="2685651"/>
                      <a:pt x="1146900" y="2690647"/>
                      <a:pt x="1150609" y="2696423"/>
                    </a:cubicBezTo>
                    <a:lnTo>
                      <a:pt x="1154786" y="2714844"/>
                    </a:lnTo>
                    <a:lnTo>
                      <a:pt x="1154933" y="2714125"/>
                    </a:lnTo>
                    <a:cubicBezTo>
                      <a:pt x="1168643" y="2697889"/>
                      <a:pt x="1175497" y="2689771"/>
                      <a:pt x="1182819" y="2689927"/>
                    </a:cubicBezTo>
                    <a:cubicBezTo>
                      <a:pt x="1190142" y="2690083"/>
                      <a:pt x="1197931" y="2698514"/>
                      <a:pt x="1213510" y="2715374"/>
                    </a:cubicBezTo>
                    <a:cubicBezTo>
                      <a:pt x="1227219" y="2731610"/>
                      <a:pt x="1234697" y="2744099"/>
                      <a:pt x="1217249" y="2760335"/>
                    </a:cubicBezTo>
                    <a:cubicBezTo>
                      <a:pt x="1206032" y="2772824"/>
                      <a:pt x="1209771" y="2780318"/>
                      <a:pt x="1225973" y="2780318"/>
                    </a:cubicBezTo>
                    <a:cubicBezTo>
                      <a:pt x="1233451" y="2780318"/>
                      <a:pt x="1240929" y="2782815"/>
                      <a:pt x="1248406" y="2784064"/>
                    </a:cubicBezTo>
                    <a:cubicBezTo>
                      <a:pt x="1255884" y="2786562"/>
                      <a:pt x="1262116" y="2791558"/>
                      <a:pt x="1259623" y="2801549"/>
                    </a:cubicBezTo>
                    <a:cubicBezTo>
                      <a:pt x="1255884" y="2811540"/>
                      <a:pt x="1245914" y="2817785"/>
                      <a:pt x="1238436" y="2810292"/>
                    </a:cubicBezTo>
                    <a:cubicBezTo>
                      <a:pt x="1219741" y="2795305"/>
                      <a:pt x="1188584" y="2796553"/>
                      <a:pt x="1181106" y="2766579"/>
                    </a:cubicBezTo>
                    <a:cubicBezTo>
                      <a:pt x="1179859" y="2760335"/>
                      <a:pt x="1173628" y="2752841"/>
                      <a:pt x="1167396" y="2751592"/>
                    </a:cubicBezTo>
                    <a:cubicBezTo>
                      <a:pt x="1154933" y="2748470"/>
                      <a:pt x="1150883" y="2742850"/>
                      <a:pt x="1150415" y="2736137"/>
                    </a:cubicBezTo>
                    <a:lnTo>
                      <a:pt x="1154370" y="2716870"/>
                    </a:lnTo>
                    <a:lnTo>
                      <a:pt x="1120316" y="2716718"/>
                    </a:lnTo>
                    <a:cubicBezTo>
                      <a:pt x="1112897" y="2712815"/>
                      <a:pt x="1109497" y="2705009"/>
                      <a:pt x="1109497" y="2693144"/>
                    </a:cubicBezTo>
                    <a:cubicBezTo>
                      <a:pt x="1109497" y="2684402"/>
                      <a:pt x="1111970" y="2676909"/>
                      <a:pt x="1119389" y="2673162"/>
                    </a:cubicBezTo>
                    <a:close/>
                    <a:moveTo>
                      <a:pt x="547704" y="2670664"/>
                    </a:moveTo>
                    <a:cubicBezTo>
                      <a:pt x="539947" y="2684887"/>
                      <a:pt x="528310" y="2696523"/>
                      <a:pt x="527017" y="2713332"/>
                    </a:cubicBezTo>
                    <a:cubicBezTo>
                      <a:pt x="505037" y="2684887"/>
                      <a:pt x="527017" y="2678422"/>
                      <a:pt x="547704" y="2670664"/>
                    </a:cubicBezTo>
                    <a:close/>
                    <a:moveTo>
                      <a:pt x="5069732" y="1752969"/>
                    </a:moveTo>
                    <a:cubicBezTo>
                      <a:pt x="5075972" y="1752969"/>
                      <a:pt x="5080964" y="1756707"/>
                      <a:pt x="5082212" y="1761690"/>
                    </a:cubicBezTo>
                    <a:cubicBezTo>
                      <a:pt x="5087204" y="1801558"/>
                      <a:pt x="5118404" y="1820246"/>
                      <a:pt x="5147109" y="1841425"/>
                    </a:cubicBezTo>
                    <a:cubicBezTo>
                      <a:pt x="5162085" y="1851392"/>
                      <a:pt x="5177061" y="1862605"/>
                      <a:pt x="5184549" y="1880047"/>
                    </a:cubicBezTo>
                    <a:cubicBezTo>
                      <a:pt x="5192037" y="1899981"/>
                      <a:pt x="5208261" y="1906210"/>
                      <a:pt x="5228229" y="1901227"/>
                    </a:cubicBezTo>
                    <a:cubicBezTo>
                      <a:pt x="5243205" y="1898735"/>
                      <a:pt x="5258181" y="1896243"/>
                      <a:pt x="5273157" y="1893752"/>
                    </a:cubicBezTo>
                    <a:cubicBezTo>
                      <a:pt x="5313093" y="1890014"/>
                      <a:pt x="5348037" y="1923652"/>
                      <a:pt x="5340549" y="1963520"/>
                    </a:cubicBezTo>
                    <a:cubicBezTo>
                      <a:pt x="5338053" y="1984700"/>
                      <a:pt x="5340549" y="2002142"/>
                      <a:pt x="5348037" y="2020830"/>
                    </a:cubicBezTo>
                    <a:cubicBezTo>
                      <a:pt x="5368005" y="2068173"/>
                      <a:pt x="5363013" y="2118007"/>
                      <a:pt x="5364261" y="2166596"/>
                    </a:cubicBezTo>
                    <a:cubicBezTo>
                      <a:pt x="5365509" y="2256298"/>
                      <a:pt x="5361765" y="2344755"/>
                      <a:pt x="5363013" y="2433211"/>
                    </a:cubicBezTo>
                    <a:cubicBezTo>
                      <a:pt x="5363013" y="2456882"/>
                      <a:pt x="5368005" y="2474324"/>
                      <a:pt x="5389221" y="2486783"/>
                    </a:cubicBezTo>
                    <a:cubicBezTo>
                      <a:pt x="5405445" y="2494258"/>
                      <a:pt x="5409189" y="2509209"/>
                      <a:pt x="5409189" y="2525405"/>
                    </a:cubicBezTo>
                    <a:cubicBezTo>
                      <a:pt x="5409189" y="2620091"/>
                      <a:pt x="5426661" y="2713530"/>
                      <a:pt x="5416677" y="2808216"/>
                    </a:cubicBezTo>
                    <a:cubicBezTo>
                      <a:pt x="5414181" y="2833134"/>
                      <a:pt x="5422917" y="2858051"/>
                      <a:pt x="5420421" y="2882968"/>
                    </a:cubicBezTo>
                    <a:cubicBezTo>
                      <a:pt x="5416677" y="2919098"/>
                      <a:pt x="5399205" y="2948999"/>
                      <a:pt x="5386725" y="2982637"/>
                    </a:cubicBezTo>
                    <a:cubicBezTo>
                      <a:pt x="5349285" y="3016276"/>
                      <a:pt x="5359269" y="3059881"/>
                      <a:pt x="5360517" y="3102240"/>
                    </a:cubicBezTo>
                    <a:cubicBezTo>
                      <a:pt x="5360517" y="3189451"/>
                      <a:pt x="5379237" y="3279153"/>
                      <a:pt x="5339301" y="3362626"/>
                    </a:cubicBezTo>
                    <a:cubicBezTo>
                      <a:pt x="5335557" y="3370101"/>
                      <a:pt x="5334309" y="3376330"/>
                      <a:pt x="5336805" y="3385051"/>
                    </a:cubicBezTo>
                    <a:cubicBezTo>
                      <a:pt x="5348037" y="3423673"/>
                      <a:pt x="5335557" y="3462295"/>
                      <a:pt x="5328069" y="3500917"/>
                    </a:cubicBezTo>
                    <a:cubicBezTo>
                      <a:pt x="5326821" y="3518359"/>
                      <a:pt x="5320581" y="3535801"/>
                      <a:pt x="5328069" y="3551997"/>
                    </a:cubicBezTo>
                    <a:cubicBezTo>
                      <a:pt x="5349285" y="3594357"/>
                      <a:pt x="5328069" y="3634224"/>
                      <a:pt x="5321829" y="3675338"/>
                    </a:cubicBezTo>
                    <a:cubicBezTo>
                      <a:pt x="5319333" y="3695272"/>
                      <a:pt x="5311845" y="3715206"/>
                      <a:pt x="5320581" y="3735139"/>
                    </a:cubicBezTo>
                    <a:cubicBezTo>
                      <a:pt x="5328069" y="3753827"/>
                      <a:pt x="5321829" y="3771269"/>
                      <a:pt x="5311845" y="3786220"/>
                    </a:cubicBezTo>
                    <a:cubicBezTo>
                      <a:pt x="5299365" y="3808645"/>
                      <a:pt x="5296869" y="3831071"/>
                      <a:pt x="5306853" y="3854742"/>
                    </a:cubicBezTo>
                    <a:cubicBezTo>
                      <a:pt x="5311845" y="3868447"/>
                      <a:pt x="5311845" y="3883397"/>
                      <a:pt x="5306853" y="3893364"/>
                    </a:cubicBezTo>
                    <a:cubicBezTo>
                      <a:pt x="5273157" y="3963132"/>
                      <a:pt x="5296869" y="4034147"/>
                      <a:pt x="5309349" y="4102669"/>
                    </a:cubicBezTo>
                    <a:cubicBezTo>
                      <a:pt x="5313093" y="4123849"/>
                      <a:pt x="5325573" y="4146274"/>
                      <a:pt x="5355525" y="4146274"/>
                    </a:cubicBezTo>
                    <a:cubicBezTo>
                      <a:pt x="5359269" y="4146274"/>
                      <a:pt x="5364261" y="4147520"/>
                      <a:pt x="5368005" y="4148766"/>
                    </a:cubicBezTo>
                    <a:cubicBezTo>
                      <a:pt x="5394213" y="4169946"/>
                      <a:pt x="5416677" y="4164962"/>
                      <a:pt x="5439141" y="4141291"/>
                    </a:cubicBezTo>
                    <a:cubicBezTo>
                      <a:pt x="5441013" y="4138176"/>
                      <a:pt x="5444133" y="4136619"/>
                      <a:pt x="5447877" y="4135529"/>
                    </a:cubicBezTo>
                    <a:lnTo>
                      <a:pt x="5455619" y="4133694"/>
                    </a:lnTo>
                    <a:lnTo>
                      <a:pt x="5458870" y="4130665"/>
                    </a:lnTo>
                    <a:cubicBezTo>
                      <a:pt x="5462603" y="4124419"/>
                      <a:pt x="5467580" y="4116923"/>
                      <a:pt x="5472557" y="4110676"/>
                    </a:cubicBezTo>
                    <a:cubicBezTo>
                      <a:pt x="5477534" y="4104429"/>
                      <a:pt x="5480023" y="4094434"/>
                      <a:pt x="5488733" y="4091936"/>
                    </a:cubicBezTo>
                    <a:cubicBezTo>
                      <a:pt x="5521085" y="4085689"/>
                      <a:pt x="5550949" y="4095684"/>
                      <a:pt x="5582057" y="4103180"/>
                    </a:cubicBezTo>
                    <a:cubicBezTo>
                      <a:pt x="5633074" y="4116923"/>
                      <a:pt x="5682846" y="4125668"/>
                      <a:pt x="5727641" y="4085689"/>
                    </a:cubicBezTo>
                    <a:cubicBezTo>
                      <a:pt x="5740085" y="4074445"/>
                      <a:pt x="5750039" y="4061952"/>
                      <a:pt x="5750039" y="4044461"/>
                    </a:cubicBezTo>
                    <a:cubicBezTo>
                      <a:pt x="5766215" y="4045710"/>
                      <a:pt x="5774925" y="4060702"/>
                      <a:pt x="5787368" y="4068198"/>
                    </a:cubicBezTo>
                    <a:cubicBezTo>
                      <a:pt x="5801056" y="4076944"/>
                      <a:pt x="5793590" y="4085689"/>
                      <a:pt x="5783636" y="4094434"/>
                    </a:cubicBezTo>
                    <a:cubicBezTo>
                      <a:pt x="5758749" y="4115673"/>
                      <a:pt x="5736352" y="4139411"/>
                      <a:pt x="5722664" y="4171893"/>
                    </a:cubicBezTo>
                    <a:cubicBezTo>
                      <a:pt x="5711465" y="4196880"/>
                      <a:pt x="5705244" y="4224366"/>
                      <a:pt x="5726397" y="4249352"/>
                    </a:cubicBezTo>
                    <a:cubicBezTo>
                      <a:pt x="5738840" y="4264344"/>
                      <a:pt x="5726397" y="4270591"/>
                      <a:pt x="5715198" y="4275588"/>
                    </a:cubicBezTo>
                    <a:cubicBezTo>
                      <a:pt x="5706488" y="4279336"/>
                      <a:pt x="5697778" y="4275588"/>
                      <a:pt x="5691556" y="4268092"/>
                    </a:cubicBezTo>
                    <a:cubicBezTo>
                      <a:pt x="5681602" y="4258098"/>
                      <a:pt x="5671647" y="4238108"/>
                      <a:pt x="5655471" y="4251851"/>
                    </a:cubicBezTo>
                    <a:cubicBezTo>
                      <a:pt x="5641784" y="4261846"/>
                      <a:pt x="5640539" y="4281835"/>
                      <a:pt x="5657960" y="4296827"/>
                    </a:cubicBezTo>
                    <a:cubicBezTo>
                      <a:pt x="5661693" y="4299326"/>
                      <a:pt x="5662937" y="4308071"/>
                      <a:pt x="5661693" y="4310570"/>
                    </a:cubicBezTo>
                    <a:cubicBezTo>
                      <a:pt x="5643028" y="4340554"/>
                      <a:pt x="5616897" y="4363042"/>
                      <a:pt x="5610676" y="4400522"/>
                    </a:cubicBezTo>
                    <a:cubicBezTo>
                      <a:pt x="5608187" y="4413015"/>
                      <a:pt x="5589523" y="4401771"/>
                      <a:pt x="5579568" y="4395525"/>
                    </a:cubicBezTo>
                    <a:cubicBezTo>
                      <a:pt x="5560903" y="4381782"/>
                      <a:pt x="5547216" y="4363042"/>
                      <a:pt x="5518597" y="4365541"/>
                    </a:cubicBezTo>
                    <a:cubicBezTo>
                      <a:pt x="5501176" y="4366790"/>
                      <a:pt x="5494955" y="4369289"/>
                      <a:pt x="5499932" y="4383031"/>
                    </a:cubicBezTo>
                    <a:cubicBezTo>
                      <a:pt x="5509887" y="4406769"/>
                      <a:pt x="5502421" y="4418013"/>
                      <a:pt x="5480023" y="4419262"/>
                    </a:cubicBezTo>
                    <a:cubicBezTo>
                      <a:pt x="5442694" y="4419262"/>
                      <a:pt x="5456381" y="4452994"/>
                      <a:pt x="5445182" y="4467986"/>
                    </a:cubicBezTo>
                    <a:cubicBezTo>
                      <a:pt x="5386699" y="4525456"/>
                      <a:pt x="5373012" y="4597917"/>
                      <a:pt x="5365546" y="4676625"/>
                    </a:cubicBezTo>
                    <a:cubicBezTo>
                      <a:pt x="5361813" y="4707859"/>
                      <a:pt x="5359325" y="4742840"/>
                      <a:pt x="5346881" y="4774074"/>
                    </a:cubicBezTo>
                    <a:cubicBezTo>
                      <a:pt x="5346881" y="4732846"/>
                      <a:pt x="5333194" y="4692867"/>
                      <a:pt x="5339416" y="4650389"/>
                    </a:cubicBezTo>
                    <a:cubicBezTo>
                      <a:pt x="5341904" y="4630400"/>
                      <a:pt x="5320751" y="4621655"/>
                      <a:pt x="5310796" y="4607912"/>
                    </a:cubicBezTo>
                    <a:cubicBezTo>
                      <a:pt x="5294620" y="4584174"/>
                      <a:pt x="5278444" y="4602914"/>
                      <a:pt x="5267245" y="4612909"/>
                    </a:cubicBezTo>
                    <a:cubicBezTo>
                      <a:pt x="5252314" y="4625403"/>
                      <a:pt x="5238626" y="4617907"/>
                      <a:pt x="5223694" y="4617907"/>
                    </a:cubicBezTo>
                    <a:cubicBezTo>
                      <a:pt x="5180143" y="4615408"/>
                      <a:pt x="5151524" y="4641644"/>
                      <a:pt x="5126638" y="4672877"/>
                    </a:cubicBezTo>
                    <a:cubicBezTo>
                      <a:pt x="5095530" y="4712856"/>
                      <a:pt x="5056956" y="4736594"/>
                      <a:pt x="5005940" y="4734095"/>
                    </a:cubicBezTo>
                    <a:cubicBezTo>
                      <a:pt x="4993496" y="4732846"/>
                      <a:pt x="4986030" y="4744090"/>
                      <a:pt x="4972343" y="4742840"/>
                    </a:cubicBezTo>
                    <a:cubicBezTo>
                      <a:pt x="4954923" y="4740341"/>
                      <a:pt x="4941235" y="4733782"/>
                      <a:pt x="4931903" y="4722695"/>
                    </a:cubicBezTo>
                    <a:lnTo>
                      <a:pt x="4917661" y="4675601"/>
                    </a:lnTo>
                    <a:lnTo>
                      <a:pt x="4917476" y="4675767"/>
                    </a:lnTo>
                    <a:cubicBezTo>
                      <a:pt x="4890020" y="4699438"/>
                      <a:pt x="4858820" y="4716880"/>
                      <a:pt x="4837604" y="4748027"/>
                    </a:cubicBezTo>
                    <a:cubicBezTo>
                      <a:pt x="4813892" y="4781666"/>
                      <a:pt x="4777700" y="4800354"/>
                      <a:pt x="4747748" y="4827762"/>
                    </a:cubicBezTo>
                    <a:cubicBezTo>
                      <a:pt x="4744004" y="4832746"/>
                      <a:pt x="4736516" y="4832746"/>
                      <a:pt x="4731524" y="4826516"/>
                    </a:cubicBezTo>
                    <a:cubicBezTo>
                      <a:pt x="4729028" y="4815304"/>
                      <a:pt x="4737764" y="4807828"/>
                      <a:pt x="4744004" y="4801599"/>
                    </a:cubicBezTo>
                    <a:cubicBezTo>
                      <a:pt x="4734020" y="4795370"/>
                      <a:pt x="4722788" y="4791632"/>
                      <a:pt x="4714052" y="4781666"/>
                    </a:cubicBezTo>
                    <a:cubicBezTo>
                      <a:pt x="4707812" y="4775436"/>
                      <a:pt x="4699076" y="4772944"/>
                      <a:pt x="4690340" y="4777928"/>
                    </a:cubicBezTo>
                    <a:cubicBezTo>
                      <a:pt x="4680356" y="4784157"/>
                      <a:pt x="4666628" y="4791632"/>
                      <a:pt x="4656644" y="4781666"/>
                    </a:cubicBezTo>
                    <a:cubicBezTo>
                      <a:pt x="4641667" y="4766715"/>
                      <a:pt x="4620451" y="4757994"/>
                      <a:pt x="4610467" y="4740552"/>
                    </a:cubicBezTo>
                    <a:cubicBezTo>
                      <a:pt x="4606723" y="4733077"/>
                      <a:pt x="4606723" y="4721864"/>
                      <a:pt x="4615459" y="4719372"/>
                    </a:cubicBezTo>
                    <a:cubicBezTo>
                      <a:pt x="4632931" y="4713143"/>
                      <a:pt x="4646659" y="4700684"/>
                      <a:pt x="4661636" y="4690717"/>
                    </a:cubicBezTo>
                    <a:cubicBezTo>
                      <a:pt x="4676612" y="4680750"/>
                      <a:pt x="4695332" y="4694455"/>
                      <a:pt x="4711556" y="4685734"/>
                    </a:cubicBezTo>
                    <a:cubicBezTo>
                      <a:pt x="4724036" y="4678259"/>
                      <a:pt x="4734020" y="4665800"/>
                      <a:pt x="4751492" y="4672030"/>
                    </a:cubicBezTo>
                    <a:cubicBezTo>
                      <a:pt x="4752740" y="4665800"/>
                      <a:pt x="4750244" y="4664554"/>
                      <a:pt x="4747748" y="4662062"/>
                    </a:cubicBezTo>
                    <a:cubicBezTo>
                      <a:pt x="4741508" y="4655833"/>
                      <a:pt x="4731524" y="4648358"/>
                      <a:pt x="4737764" y="4637145"/>
                    </a:cubicBezTo>
                    <a:cubicBezTo>
                      <a:pt x="4746500" y="4625932"/>
                      <a:pt x="4756484" y="4634654"/>
                      <a:pt x="4763972" y="4639637"/>
                    </a:cubicBezTo>
                    <a:cubicBezTo>
                      <a:pt x="4778948" y="4649604"/>
                      <a:pt x="4791428" y="4649604"/>
                      <a:pt x="4805156" y="4638391"/>
                    </a:cubicBezTo>
                    <a:cubicBezTo>
                      <a:pt x="4818884" y="4625932"/>
                      <a:pt x="4831364" y="4615966"/>
                      <a:pt x="4823876" y="4597278"/>
                    </a:cubicBezTo>
                    <a:cubicBezTo>
                      <a:pt x="4821380" y="4589802"/>
                      <a:pt x="4821380" y="4583573"/>
                      <a:pt x="4821380" y="4577344"/>
                    </a:cubicBezTo>
                    <a:cubicBezTo>
                      <a:pt x="4823876" y="4551180"/>
                      <a:pt x="4803908" y="4537476"/>
                      <a:pt x="4782692" y="4551180"/>
                    </a:cubicBezTo>
                    <a:cubicBezTo>
                      <a:pt x="4758980" y="4568623"/>
                      <a:pt x="4729028" y="4578590"/>
                      <a:pt x="4712804" y="4604753"/>
                    </a:cubicBezTo>
                    <a:cubicBezTo>
                      <a:pt x="4705316" y="4617211"/>
                      <a:pt x="4694084" y="4622195"/>
                      <a:pt x="4679108" y="4623441"/>
                    </a:cubicBezTo>
                    <a:cubicBezTo>
                      <a:pt x="4647907" y="4624686"/>
                      <a:pt x="4630435" y="4642129"/>
                      <a:pt x="4620451" y="4668292"/>
                    </a:cubicBezTo>
                    <a:cubicBezTo>
                      <a:pt x="4602979" y="4709405"/>
                      <a:pt x="4574275" y="4746781"/>
                      <a:pt x="4558051" y="4787895"/>
                    </a:cubicBezTo>
                    <a:cubicBezTo>
                      <a:pt x="4555555" y="4792878"/>
                      <a:pt x="4551811" y="4796616"/>
                      <a:pt x="4551811" y="4800354"/>
                    </a:cubicBezTo>
                    <a:cubicBezTo>
                      <a:pt x="4554307" y="4847696"/>
                      <a:pt x="4513123" y="4868876"/>
                      <a:pt x="4486915" y="4898777"/>
                    </a:cubicBezTo>
                    <a:cubicBezTo>
                      <a:pt x="4466947" y="4922448"/>
                      <a:pt x="4434499" y="4912481"/>
                      <a:pt x="4412035" y="4876351"/>
                    </a:cubicBezTo>
                    <a:cubicBezTo>
                      <a:pt x="4395811" y="4846450"/>
                      <a:pt x="4372099" y="4827762"/>
                      <a:pt x="4347139" y="4806583"/>
                    </a:cubicBezTo>
                    <a:cubicBezTo>
                      <a:pt x="4343395" y="4802845"/>
                      <a:pt x="4338403" y="4800354"/>
                      <a:pt x="4333411" y="4797862"/>
                    </a:cubicBezTo>
                    <a:cubicBezTo>
                      <a:pt x="4317187" y="4786649"/>
                      <a:pt x="4299715" y="4786649"/>
                      <a:pt x="4287235" y="4802845"/>
                    </a:cubicBezTo>
                    <a:cubicBezTo>
                      <a:pt x="4259779" y="4836484"/>
                      <a:pt x="4224835" y="4846450"/>
                      <a:pt x="4183651" y="4840221"/>
                    </a:cubicBezTo>
                    <a:cubicBezTo>
                      <a:pt x="4161186" y="4837729"/>
                      <a:pt x="4139970" y="4846450"/>
                      <a:pt x="4121250" y="4857663"/>
                    </a:cubicBezTo>
                    <a:cubicBezTo>
                      <a:pt x="4113762" y="4863892"/>
                      <a:pt x="4107522" y="4875105"/>
                      <a:pt x="4096290" y="4866384"/>
                    </a:cubicBezTo>
                    <a:cubicBezTo>
                      <a:pt x="4092546" y="4835238"/>
                      <a:pt x="4113762" y="4822779"/>
                      <a:pt x="4137474" y="4821533"/>
                    </a:cubicBezTo>
                    <a:cubicBezTo>
                      <a:pt x="4172419" y="4820287"/>
                      <a:pt x="4186147" y="4799108"/>
                      <a:pt x="4194883" y="4769207"/>
                    </a:cubicBezTo>
                    <a:cubicBezTo>
                      <a:pt x="4197379" y="4757994"/>
                      <a:pt x="4201123" y="4746781"/>
                      <a:pt x="4204867" y="4735568"/>
                    </a:cubicBezTo>
                    <a:cubicBezTo>
                      <a:pt x="4208611" y="4726848"/>
                      <a:pt x="4206115" y="4716880"/>
                      <a:pt x="4197379" y="4716880"/>
                    </a:cubicBezTo>
                    <a:cubicBezTo>
                      <a:pt x="4171171" y="4718126"/>
                      <a:pt x="4162434" y="4700684"/>
                      <a:pt x="4154946" y="4680750"/>
                    </a:cubicBezTo>
                    <a:cubicBezTo>
                      <a:pt x="4152450" y="4673275"/>
                      <a:pt x="4147458" y="4668292"/>
                      <a:pt x="4139970" y="4669538"/>
                    </a:cubicBezTo>
                    <a:cubicBezTo>
                      <a:pt x="4107522" y="4673275"/>
                      <a:pt x="4100034" y="4649604"/>
                      <a:pt x="4088802" y="4628424"/>
                    </a:cubicBezTo>
                    <a:cubicBezTo>
                      <a:pt x="4081314" y="4610982"/>
                      <a:pt x="4075074" y="4592294"/>
                      <a:pt x="4056354" y="4583573"/>
                    </a:cubicBezTo>
                    <a:cubicBezTo>
                      <a:pt x="4048866" y="4581081"/>
                      <a:pt x="4043874" y="4573606"/>
                      <a:pt x="4048866" y="4564885"/>
                    </a:cubicBezTo>
                    <a:cubicBezTo>
                      <a:pt x="4065090" y="4539968"/>
                      <a:pt x="4065090" y="4506330"/>
                      <a:pt x="4093794" y="4487642"/>
                    </a:cubicBezTo>
                    <a:cubicBezTo>
                      <a:pt x="4106274" y="4481412"/>
                      <a:pt x="4113762" y="4468954"/>
                      <a:pt x="4107522" y="4454003"/>
                    </a:cubicBezTo>
                    <a:cubicBezTo>
                      <a:pt x="4100034" y="4434069"/>
                      <a:pt x="4102530" y="4416627"/>
                      <a:pt x="4115010" y="4397939"/>
                    </a:cubicBezTo>
                    <a:cubicBezTo>
                      <a:pt x="4124994" y="4382989"/>
                      <a:pt x="4127490" y="4368038"/>
                      <a:pt x="4103778" y="4364301"/>
                    </a:cubicBezTo>
                    <a:cubicBezTo>
                      <a:pt x="4090050" y="4361809"/>
                      <a:pt x="4082562" y="4355580"/>
                      <a:pt x="4083810" y="4343121"/>
                    </a:cubicBezTo>
                    <a:cubicBezTo>
                      <a:pt x="4085058" y="4329417"/>
                      <a:pt x="4075074" y="4320696"/>
                      <a:pt x="4068834" y="4310729"/>
                    </a:cubicBezTo>
                    <a:cubicBezTo>
                      <a:pt x="4052610" y="4279582"/>
                      <a:pt x="4055106" y="4274599"/>
                      <a:pt x="4087554" y="4264632"/>
                    </a:cubicBezTo>
                    <a:cubicBezTo>
                      <a:pt x="4121250" y="4255911"/>
                      <a:pt x="4136226" y="4219780"/>
                      <a:pt x="4123746" y="4187388"/>
                    </a:cubicBezTo>
                    <a:cubicBezTo>
                      <a:pt x="4111266" y="4154996"/>
                      <a:pt x="4080066" y="4131324"/>
                      <a:pt x="4080066" y="4092702"/>
                    </a:cubicBezTo>
                    <a:cubicBezTo>
                      <a:pt x="4078818" y="4051589"/>
                      <a:pt x="4076322" y="4009230"/>
                      <a:pt x="4077570" y="3968116"/>
                    </a:cubicBezTo>
                    <a:cubicBezTo>
                      <a:pt x="4077570" y="3949428"/>
                      <a:pt x="4091298" y="3955657"/>
                      <a:pt x="4102530" y="3956903"/>
                    </a:cubicBezTo>
                    <a:cubicBezTo>
                      <a:pt x="4116258" y="3959395"/>
                      <a:pt x="4129986" y="3970608"/>
                      <a:pt x="4143714" y="3961887"/>
                    </a:cubicBezTo>
                    <a:cubicBezTo>
                      <a:pt x="4163682" y="3949428"/>
                      <a:pt x="4172419" y="3931986"/>
                      <a:pt x="4158690" y="3908314"/>
                    </a:cubicBezTo>
                    <a:cubicBezTo>
                      <a:pt x="4122498" y="3847267"/>
                      <a:pt x="4162434" y="3748844"/>
                      <a:pt x="4252291" y="3743860"/>
                    </a:cubicBezTo>
                    <a:cubicBezTo>
                      <a:pt x="4262275" y="3743860"/>
                      <a:pt x="4266019" y="3746352"/>
                      <a:pt x="4268515" y="3755073"/>
                    </a:cubicBezTo>
                    <a:cubicBezTo>
                      <a:pt x="4272259" y="3765040"/>
                      <a:pt x="4279747" y="3773761"/>
                      <a:pt x="4288483" y="3766286"/>
                    </a:cubicBezTo>
                    <a:cubicBezTo>
                      <a:pt x="4298467" y="3760057"/>
                      <a:pt x="4289731" y="3748844"/>
                      <a:pt x="4283491" y="3745106"/>
                    </a:cubicBezTo>
                    <a:cubicBezTo>
                      <a:pt x="4261027" y="3728910"/>
                      <a:pt x="4268515" y="3697763"/>
                      <a:pt x="4251043" y="3679075"/>
                    </a:cubicBezTo>
                    <a:cubicBezTo>
                      <a:pt x="4247299" y="3675338"/>
                      <a:pt x="4249795" y="3664125"/>
                      <a:pt x="4258531" y="3666617"/>
                    </a:cubicBezTo>
                    <a:cubicBezTo>
                      <a:pt x="4282243" y="3674092"/>
                      <a:pt x="4312195" y="3666617"/>
                      <a:pt x="4329667" y="3694026"/>
                    </a:cubicBezTo>
                    <a:cubicBezTo>
                      <a:pt x="4339651" y="3710222"/>
                      <a:pt x="4358371" y="3717697"/>
                      <a:pt x="4378339" y="3716451"/>
                    </a:cubicBezTo>
                    <a:cubicBezTo>
                      <a:pt x="4414531" y="3713960"/>
                      <a:pt x="4422019" y="3703993"/>
                      <a:pt x="4410787" y="3670354"/>
                    </a:cubicBezTo>
                    <a:cubicBezTo>
                      <a:pt x="4405795" y="3655404"/>
                      <a:pt x="4410787" y="3647929"/>
                      <a:pt x="4424515" y="3641700"/>
                    </a:cubicBezTo>
                    <a:cubicBezTo>
                      <a:pt x="4450723" y="3630487"/>
                      <a:pt x="4470691" y="3637962"/>
                      <a:pt x="4490659" y="3656650"/>
                    </a:cubicBezTo>
                    <a:cubicBezTo>
                      <a:pt x="4520611" y="3684059"/>
                      <a:pt x="4531843" y="3684059"/>
                      <a:pt x="4560547" y="3655404"/>
                    </a:cubicBezTo>
                    <a:cubicBezTo>
                      <a:pt x="4568035" y="3647929"/>
                      <a:pt x="4571779" y="3647929"/>
                      <a:pt x="4580515" y="3651666"/>
                    </a:cubicBezTo>
                    <a:cubicBezTo>
                      <a:pt x="4601731" y="3662879"/>
                      <a:pt x="4610467" y="3655404"/>
                      <a:pt x="4622947" y="3630487"/>
                    </a:cubicBezTo>
                    <a:cubicBezTo>
                      <a:pt x="4639171" y="3598094"/>
                      <a:pt x="4642915" y="3560718"/>
                      <a:pt x="4660388" y="3529572"/>
                    </a:cubicBezTo>
                    <a:cubicBezTo>
                      <a:pt x="4664132" y="3522096"/>
                      <a:pt x="4669124" y="3512130"/>
                      <a:pt x="4661636" y="3504654"/>
                    </a:cubicBezTo>
                    <a:cubicBezTo>
                      <a:pt x="4639171" y="3483475"/>
                      <a:pt x="4652900" y="3467278"/>
                      <a:pt x="4666628" y="3447345"/>
                    </a:cubicBezTo>
                    <a:cubicBezTo>
                      <a:pt x="4681604" y="3426165"/>
                      <a:pt x="4690340" y="3403739"/>
                      <a:pt x="4665380" y="3381314"/>
                    </a:cubicBezTo>
                    <a:cubicBezTo>
                      <a:pt x="4655396" y="3372593"/>
                      <a:pt x="4654148" y="3357642"/>
                      <a:pt x="4650404" y="3345184"/>
                    </a:cubicBezTo>
                    <a:cubicBezTo>
                      <a:pt x="4645411" y="3325250"/>
                      <a:pt x="4640419" y="3304070"/>
                      <a:pt x="4614211" y="3299087"/>
                    </a:cubicBezTo>
                    <a:cubicBezTo>
                      <a:pt x="4604227" y="3296595"/>
                      <a:pt x="4573027" y="3233056"/>
                      <a:pt x="4575523" y="3224335"/>
                    </a:cubicBezTo>
                    <a:cubicBezTo>
                      <a:pt x="4578019" y="3216860"/>
                      <a:pt x="4583011" y="3208139"/>
                      <a:pt x="4588003" y="3204401"/>
                    </a:cubicBezTo>
                    <a:cubicBezTo>
                      <a:pt x="4599235" y="3199418"/>
                      <a:pt x="4601731" y="3210630"/>
                      <a:pt x="4604227" y="3216860"/>
                    </a:cubicBezTo>
                    <a:cubicBezTo>
                      <a:pt x="4619203" y="3246760"/>
                      <a:pt x="4636675" y="3272924"/>
                      <a:pt x="4677860" y="3272924"/>
                    </a:cubicBezTo>
                    <a:cubicBezTo>
                      <a:pt x="4666628" y="3252990"/>
                      <a:pt x="4682852" y="3228072"/>
                      <a:pt x="4667876" y="3205647"/>
                    </a:cubicBezTo>
                    <a:cubicBezTo>
                      <a:pt x="4662884" y="3200664"/>
                      <a:pt x="4669124" y="3190697"/>
                      <a:pt x="4677860" y="3189451"/>
                    </a:cubicBezTo>
                    <a:cubicBezTo>
                      <a:pt x="4696580" y="3186959"/>
                      <a:pt x="4719044" y="3179484"/>
                      <a:pt x="4730276" y="3198172"/>
                    </a:cubicBezTo>
                    <a:cubicBezTo>
                      <a:pt x="4742756" y="3218106"/>
                      <a:pt x="4750244" y="3231810"/>
                      <a:pt x="4777700" y="3225581"/>
                    </a:cubicBezTo>
                    <a:cubicBezTo>
                      <a:pt x="4783940" y="3224335"/>
                      <a:pt x="4796420" y="3244269"/>
                      <a:pt x="4817636" y="3244269"/>
                    </a:cubicBezTo>
                    <a:cubicBezTo>
                      <a:pt x="4837604" y="3243023"/>
                      <a:pt x="4842596" y="3240531"/>
                      <a:pt x="4845092" y="3221843"/>
                    </a:cubicBezTo>
                    <a:cubicBezTo>
                      <a:pt x="4846340" y="3200664"/>
                      <a:pt x="4852580" y="3186959"/>
                      <a:pt x="4882532" y="3193188"/>
                    </a:cubicBezTo>
                    <a:cubicBezTo>
                      <a:pt x="4911236" y="3198172"/>
                      <a:pt x="4942436" y="3181976"/>
                      <a:pt x="4968644" y="3210630"/>
                    </a:cubicBezTo>
                    <a:cubicBezTo>
                      <a:pt x="4976132" y="3218106"/>
                      <a:pt x="4991108" y="3201909"/>
                      <a:pt x="4999844" y="3193188"/>
                    </a:cubicBezTo>
                    <a:cubicBezTo>
                      <a:pt x="5007332" y="3186959"/>
                      <a:pt x="5012324" y="3179484"/>
                      <a:pt x="5008580" y="3169517"/>
                    </a:cubicBezTo>
                    <a:cubicBezTo>
                      <a:pt x="5002340" y="3155812"/>
                      <a:pt x="4989860" y="3162042"/>
                      <a:pt x="4978628" y="3160796"/>
                    </a:cubicBezTo>
                    <a:cubicBezTo>
                      <a:pt x="4972388" y="3160796"/>
                      <a:pt x="4962404" y="3160796"/>
                      <a:pt x="4956164" y="3165779"/>
                    </a:cubicBezTo>
                    <a:cubicBezTo>
                      <a:pt x="4936196" y="3179484"/>
                      <a:pt x="4923716" y="3168271"/>
                      <a:pt x="4913732" y="3153321"/>
                    </a:cubicBezTo>
                    <a:cubicBezTo>
                      <a:pt x="4898756" y="3129649"/>
                      <a:pt x="4882532" y="3114699"/>
                      <a:pt x="4853828" y="3125912"/>
                    </a:cubicBezTo>
                    <a:cubicBezTo>
                      <a:pt x="4845092" y="3129649"/>
                      <a:pt x="4838852" y="3124666"/>
                      <a:pt x="4832612" y="3119682"/>
                    </a:cubicBezTo>
                    <a:cubicBezTo>
                      <a:pt x="4818884" y="3110961"/>
                      <a:pt x="4805156" y="3103486"/>
                      <a:pt x="4786436" y="3107224"/>
                    </a:cubicBezTo>
                    <a:cubicBezTo>
                      <a:pt x="4768964" y="3109715"/>
                      <a:pt x="4756484" y="3096011"/>
                      <a:pt x="4755236" y="3084798"/>
                    </a:cubicBezTo>
                    <a:cubicBezTo>
                      <a:pt x="4752740" y="3062372"/>
                      <a:pt x="4771460" y="3073585"/>
                      <a:pt x="4781444" y="3073585"/>
                    </a:cubicBezTo>
                    <a:cubicBezTo>
                      <a:pt x="4817636" y="3076077"/>
                      <a:pt x="4856324" y="3068602"/>
                      <a:pt x="4890020" y="3089782"/>
                    </a:cubicBezTo>
                    <a:cubicBezTo>
                      <a:pt x="4902500" y="3098503"/>
                      <a:pt x="4911236" y="3093519"/>
                      <a:pt x="4917476" y="3083552"/>
                    </a:cubicBezTo>
                    <a:cubicBezTo>
                      <a:pt x="4924964" y="3073585"/>
                      <a:pt x="4932452" y="3061127"/>
                      <a:pt x="4937444" y="3049914"/>
                    </a:cubicBezTo>
                    <a:cubicBezTo>
                      <a:pt x="4944932" y="3034964"/>
                      <a:pt x="4958660" y="3031226"/>
                      <a:pt x="4966148" y="3041193"/>
                    </a:cubicBezTo>
                    <a:cubicBezTo>
                      <a:pt x="4984868" y="3068602"/>
                      <a:pt x="5021060" y="3067356"/>
                      <a:pt x="5039780" y="3093519"/>
                    </a:cubicBezTo>
                    <a:cubicBezTo>
                      <a:pt x="5051012" y="3108470"/>
                      <a:pt x="5059748" y="3100994"/>
                      <a:pt x="5067236" y="3087290"/>
                    </a:cubicBezTo>
                    <a:cubicBezTo>
                      <a:pt x="5078468" y="3062372"/>
                      <a:pt x="5088452" y="3037455"/>
                      <a:pt x="5115908" y="3024997"/>
                    </a:cubicBezTo>
                    <a:cubicBezTo>
                      <a:pt x="5105924" y="3013784"/>
                      <a:pt x="5099684" y="3023751"/>
                      <a:pt x="5094692" y="3020013"/>
                    </a:cubicBezTo>
                    <a:cubicBezTo>
                      <a:pt x="5084708" y="3015030"/>
                      <a:pt x="5072228" y="3010046"/>
                      <a:pt x="5068484" y="3001325"/>
                    </a:cubicBezTo>
                    <a:cubicBezTo>
                      <a:pt x="5064740" y="2990112"/>
                      <a:pt x="5078468" y="2985129"/>
                      <a:pt x="5085956" y="2977654"/>
                    </a:cubicBezTo>
                    <a:cubicBezTo>
                      <a:pt x="5095940" y="2968933"/>
                      <a:pt x="5120900" y="2966441"/>
                      <a:pt x="5118404" y="2953982"/>
                    </a:cubicBezTo>
                    <a:cubicBezTo>
                      <a:pt x="5112164" y="2935294"/>
                      <a:pt x="5087204" y="2944015"/>
                      <a:pt x="5070980" y="2937786"/>
                    </a:cubicBezTo>
                    <a:cubicBezTo>
                      <a:pt x="5056004" y="2931557"/>
                      <a:pt x="5042276" y="2956474"/>
                      <a:pt x="5029796" y="2950245"/>
                    </a:cubicBezTo>
                    <a:cubicBezTo>
                      <a:pt x="5013572" y="2939032"/>
                      <a:pt x="5043524" y="2926573"/>
                      <a:pt x="5033540" y="2909131"/>
                    </a:cubicBezTo>
                    <a:cubicBezTo>
                      <a:pt x="5026052" y="2894181"/>
                      <a:pt x="5016068" y="2886706"/>
                      <a:pt x="5001092" y="2881722"/>
                    </a:cubicBezTo>
                    <a:cubicBezTo>
                      <a:pt x="4989860" y="2877985"/>
                      <a:pt x="4974884" y="2873001"/>
                      <a:pt x="4978628" y="2858051"/>
                    </a:cubicBezTo>
                    <a:cubicBezTo>
                      <a:pt x="4983620" y="2839363"/>
                      <a:pt x="5002340" y="2831888"/>
                      <a:pt x="5017316" y="2825658"/>
                    </a:cubicBezTo>
                    <a:cubicBezTo>
                      <a:pt x="5031044" y="2819429"/>
                      <a:pt x="5038532" y="2831888"/>
                      <a:pt x="5041028" y="2841854"/>
                    </a:cubicBezTo>
                    <a:cubicBezTo>
                      <a:pt x="5049764" y="2870509"/>
                      <a:pt x="5068484" y="2869264"/>
                      <a:pt x="5085956" y="2855559"/>
                    </a:cubicBezTo>
                    <a:cubicBezTo>
                      <a:pt x="5102180" y="2845592"/>
                      <a:pt x="5124644" y="2853067"/>
                      <a:pt x="5135876" y="2829396"/>
                    </a:cubicBezTo>
                    <a:cubicBezTo>
                      <a:pt x="5143365" y="2815691"/>
                      <a:pt x="5124644" y="2795758"/>
                      <a:pt x="5144613" y="2793266"/>
                    </a:cubicBezTo>
                    <a:cubicBezTo>
                      <a:pt x="5167077" y="2790774"/>
                      <a:pt x="5148357" y="2814446"/>
                      <a:pt x="5159589" y="2826904"/>
                    </a:cubicBezTo>
                    <a:cubicBezTo>
                      <a:pt x="5200773" y="2868018"/>
                      <a:pt x="5240709" y="2911623"/>
                      <a:pt x="5261925" y="2968933"/>
                    </a:cubicBezTo>
                    <a:cubicBezTo>
                      <a:pt x="5268165" y="2983883"/>
                      <a:pt x="5279397" y="2993850"/>
                      <a:pt x="5295621" y="2987621"/>
                    </a:cubicBezTo>
                    <a:cubicBezTo>
                      <a:pt x="5309349" y="2981391"/>
                      <a:pt x="5325573" y="2971424"/>
                      <a:pt x="5318085" y="2952736"/>
                    </a:cubicBezTo>
                    <a:cubicBezTo>
                      <a:pt x="5310597" y="2929065"/>
                      <a:pt x="5325573" y="2925328"/>
                      <a:pt x="5341797" y="2924082"/>
                    </a:cubicBezTo>
                    <a:cubicBezTo>
                      <a:pt x="5360517" y="2921590"/>
                      <a:pt x="5376741" y="2916606"/>
                      <a:pt x="5382981" y="2897918"/>
                    </a:cubicBezTo>
                    <a:cubicBezTo>
                      <a:pt x="5389221" y="2880476"/>
                      <a:pt x="5395461" y="2860542"/>
                      <a:pt x="5363013" y="2865526"/>
                    </a:cubicBezTo>
                    <a:cubicBezTo>
                      <a:pt x="5349285" y="2868018"/>
                      <a:pt x="5340549" y="2861788"/>
                      <a:pt x="5334309" y="2849330"/>
                    </a:cubicBezTo>
                    <a:cubicBezTo>
                      <a:pt x="5323077" y="2821921"/>
                      <a:pt x="5300613" y="2800741"/>
                      <a:pt x="5298117" y="2769594"/>
                    </a:cubicBezTo>
                    <a:cubicBezTo>
                      <a:pt x="5298117" y="2762119"/>
                      <a:pt x="5290629" y="2757136"/>
                      <a:pt x="5279397" y="2754644"/>
                    </a:cubicBezTo>
                    <a:cubicBezTo>
                      <a:pt x="5244453" y="2747169"/>
                      <a:pt x="5235717" y="2724743"/>
                      <a:pt x="5255685" y="2694842"/>
                    </a:cubicBezTo>
                    <a:cubicBezTo>
                      <a:pt x="5260677" y="2686121"/>
                      <a:pt x="5265669" y="2671171"/>
                      <a:pt x="5255685" y="2668679"/>
                    </a:cubicBezTo>
                    <a:cubicBezTo>
                      <a:pt x="5231973" y="2666188"/>
                      <a:pt x="5225733" y="2642516"/>
                      <a:pt x="5208261" y="2633795"/>
                    </a:cubicBezTo>
                    <a:cubicBezTo>
                      <a:pt x="5188293" y="2623828"/>
                      <a:pt x="5182053" y="2613861"/>
                      <a:pt x="5195781" y="2596419"/>
                    </a:cubicBezTo>
                    <a:cubicBezTo>
                      <a:pt x="5210757" y="2580223"/>
                      <a:pt x="5226981" y="2561535"/>
                      <a:pt x="5251941" y="2580223"/>
                    </a:cubicBezTo>
                    <a:cubicBezTo>
                      <a:pt x="5265669" y="2590190"/>
                      <a:pt x="5275653" y="2603894"/>
                      <a:pt x="5293125" y="2606386"/>
                    </a:cubicBezTo>
                    <a:cubicBezTo>
                      <a:pt x="5308101" y="2607632"/>
                      <a:pt x="5328069" y="2607632"/>
                      <a:pt x="5328069" y="2590190"/>
                    </a:cubicBezTo>
                    <a:cubicBezTo>
                      <a:pt x="5330565" y="2575240"/>
                      <a:pt x="5313093" y="2565273"/>
                      <a:pt x="5295621" y="2566518"/>
                    </a:cubicBezTo>
                    <a:cubicBezTo>
                      <a:pt x="5281893" y="2566518"/>
                      <a:pt x="5269413" y="2565273"/>
                      <a:pt x="5258181" y="2557797"/>
                    </a:cubicBezTo>
                    <a:cubicBezTo>
                      <a:pt x="5251941" y="2552814"/>
                      <a:pt x="5245701" y="2546585"/>
                      <a:pt x="5251941" y="2537864"/>
                    </a:cubicBezTo>
                    <a:cubicBezTo>
                      <a:pt x="5256933" y="2530388"/>
                      <a:pt x="5265669" y="2525405"/>
                      <a:pt x="5273157" y="2535372"/>
                    </a:cubicBezTo>
                    <a:cubicBezTo>
                      <a:pt x="5289381" y="2559043"/>
                      <a:pt x="5313093" y="2552814"/>
                      <a:pt x="5328069" y="2542847"/>
                    </a:cubicBezTo>
                    <a:cubicBezTo>
                      <a:pt x="5349285" y="2529143"/>
                      <a:pt x="5344293" y="2500488"/>
                      <a:pt x="5341797" y="2479308"/>
                    </a:cubicBezTo>
                    <a:cubicBezTo>
                      <a:pt x="5340549" y="2459374"/>
                      <a:pt x="5335557" y="2440686"/>
                      <a:pt x="5339301" y="2418261"/>
                    </a:cubicBezTo>
                    <a:cubicBezTo>
                      <a:pt x="5344293" y="2383376"/>
                      <a:pt x="5311845" y="2372164"/>
                      <a:pt x="5286885" y="2358459"/>
                    </a:cubicBezTo>
                    <a:cubicBezTo>
                      <a:pt x="5299365" y="2338525"/>
                      <a:pt x="5334309" y="2349738"/>
                      <a:pt x="5340549" y="2322329"/>
                    </a:cubicBezTo>
                    <a:cubicBezTo>
                      <a:pt x="5343045" y="2312362"/>
                      <a:pt x="5334309" y="2241348"/>
                      <a:pt x="5330565" y="2232627"/>
                    </a:cubicBezTo>
                    <a:cubicBezTo>
                      <a:pt x="5324325" y="2237610"/>
                      <a:pt x="5319333" y="2241348"/>
                      <a:pt x="5314341" y="2245085"/>
                    </a:cubicBezTo>
                    <a:cubicBezTo>
                      <a:pt x="5308101" y="2252561"/>
                      <a:pt x="5299365" y="2258790"/>
                      <a:pt x="5289381" y="2252561"/>
                    </a:cubicBezTo>
                    <a:cubicBezTo>
                      <a:pt x="5280645" y="2246331"/>
                      <a:pt x="5273157" y="2238856"/>
                      <a:pt x="5275653" y="2227643"/>
                    </a:cubicBezTo>
                    <a:cubicBezTo>
                      <a:pt x="5278149" y="2213939"/>
                      <a:pt x="5289381" y="2211447"/>
                      <a:pt x="5300613" y="2208955"/>
                    </a:cubicBezTo>
                    <a:cubicBezTo>
                      <a:pt x="5313093" y="2207710"/>
                      <a:pt x="5330565" y="2212693"/>
                      <a:pt x="5333061" y="2195251"/>
                    </a:cubicBezTo>
                    <a:cubicBezTo>
                      <a:pt x="5335557" y="2172825"/>
                      <a:pt x="5336805" y="2149154"/>
                      <a:pt x="5330565" y="2126728"/>
                    </a:cubicBezTo>
                    <a:cubicBezTo>
                      <a:pt x="5330565" y="2124237"/>
                      <a:pt x="5326821" y="2121745"/>
                      <a:pt x="5324325" y="2121745"/>
                    </a:cubicBezTo>
                    <a:cubicBezTo>
                      <a:pt x="5316837" y="2122991"/>
                      <a:pt x="5315589" y="2129220"/>
                      <a:pt x="5314341" y="2134204"/>
                    </a:cubicBezTo>
                    <a:cubicBezTo>
                      <a:pt x="5314341" y="2145416"/>
                      <a:pt x="5314341" y="2156629"/>
                      <a:pt x="5303109" y="2164104"/>
                    </a:cubicBezTo>
                    <a:cubicBezTo>
                      <a:pt x="5298117" y="2166596"/>
                      <a:pt x="5294373" y="2170334"/>
                      <a:pt x="5289381" y="2167842"/>
                    </a:cubicBezTo>
                    <a:cubicBezTo>
                      <a:pt x="5281893" y="2165350"/>
                      <a:pt x="5280645" y="2159121"/>
                      <a:pt x="5281893" y="2154137"/>
                    </a:cubicBezTo>
                    <a:cubicBezTo>
                      <a:pt x="5286885" y="2140433"/>
                      <a:pt x="5280645" y="2124237"/>
                      <a:pt x="5284389" y="2114270"/>
                    </a:cubicBezTo>
                    <a:cubicBezTo>
                      <a:pt x="5289381" y="2099319"/>
                      <a:pt x="5274405" y="2060698"/>
                      <a:pt x="5316837" y="2075648"/>
                    </a:cubicBezTo>
                    <a:cubicBezTo>
                      <a:pt x="5324325" y="2078140"/>
                      <a:pt x="5329317" y="2069419"/>
                      <a:pt x="5326821" y="2063189"/>
                    </a:cubicBezTo>
                    <a:cubicBezTo>
                      <a:pt x="5321829" y="2045747"/>
                      <a:pt x="5348037" y="2025813"/>
                      <a:pt x="5321829" y="2012109"/>
                    </a:cubicBezTo>
                    <a:cubicBezTo>
                      <a:pt x="5304357" y="2002142"/>
                      <a:pt x="5293125" y="1995913"/>
                      <a:pt x="5315589" y="1978470"/>
                    </a:cubicBezTo>
                    <a:cubicBezTo>
                      <a:pt x="5329317" y="1966012"/>
                      <a:pt x="5318085" y="1952307"/>
                      <a:pt x="5306853" y="1941095"/>
                    </a:cubicBezTo>
                    <a:cubicBezTo>
                      <a:pt x="5296869" y="1929882"/>
                      <a:pt x="5281893" y="1914931"/>
                      <a:pt x="5269413" y="1931128"/>
                    </a:cubicBezTo>
                    <a:cubicBezTo>
                      <a:pt x="5251941" y="1952307"/>
                      <a:pt x="5235717" y="1942340"/>
                      <a:pt x="5218245" y="1936111"/>
                    </a:cubicBezTo>
                    <a:cubicBezTo>
                      <a:pt x="5204517" y="1931128"/>
                      <a:pt x="5190789" y="1923652"/>
                      <a:pt x="5174565" y="1924898"/>
                    </a:cubicBezTo>
                    <a:cubicBezTo>
                      <a:pt x="5163333" y="1926144"/>
                      <a:pt x="5154597" y="1921161"/>
                      <a:pt x="5155845" y="1907456"/>
                    </a:cubicBezTo>
                    <a:cubicBezTo>
                      <a:pt x="5160837" y="1860113"/>
                      <a:pt x="5119652" y="1845163"/>
                      <a:pt x="5090948" y="1826475"/>
                    </a:cubicBezTo>
                    <a:cubicBezTo>
                      <a:pt x="5070980" y="1812770"/>
                      <a:pt x="5059748" y="1805295"/>
                      <a:pt x="5068484" y="1780378"/>
                    </a:cubicBezTo>
                    <a:cubicBezTo>
                      <a:pt x="5072228" y="1771657"/>
                      <a:pt x="5069732" y="1762936"/>
                      <a:pt x="5069732" y="1752969"/>
                    </a:cubicBezTo>
                    <a:close/>
                    <a:moveTo>
                      <a:pt x="401031" y="914699"/>
                    </a:moveTo>
                    <a:cubicBezTo>
                      <a:pt x="406030" y="915322"/>
                      <a:pt x="410716" y="917817"/>
                      <a:pt x="415089" y="923430"/>
                    </a:cubicBezTo>
                    <a:cubicBezTo>
                      <a:pt x="422586" y="934656"/>
                      <a:pt x="417588" y="943388"/>
                      <a:pt x="413839" y="954614"/>
                    </a:cubicBezTo>
                    <a:cubicBezTo>
                      <a:pt x="405092" y="972077"/>
                      <a:pt x="391347" y="984550"/>
                      <a:pt x="377603" y="997023"/>
                    </a:cubicBezTo>
                    <a:cubicBezTo>
                      <a:pt x="362608" y="1009497"/>
                      <a:pt x="360109" y="1019476"/>
                      <a:pt x="375104" y="1034444"/>
                    </a:cubicBezTo>
                    <a:cubicBezTo>
                      <a:pt x="396346" y="1054401"/>
                      <a:pt x="401344" y="1079348"/>
                      <a:pt x="382601" y="1105542"/>
                    </a:cubicBezTo>
                    <a:cubicBezTo>
                      <a:pt x="368856" y="1124253"/>
                      <a:pt x="372605" y="1141715"/>
                      <a:pt x="388848" y="1159178"/>
                    </a:cubicBezTo>
                    <a:cubicBezTo>
                      <a:pt x="413839" y="1186620"/>
                      <a:pt x="435081" y="1214061"/>
                      <a:pt x="425085" y="1257719"/>
                    </a:cubicBezTo>
                    <a:cubicBezTo>
                      <a:pt x="417588" y="1291397"/>
                      <a:pt x="440079" y="1305118"/>
                      <a:pt x="473817" y="1293892"/>
                    </a:cubicBezTo>
                    <a:cubicBezTo>
                      <a:pt x="480064" y="1291397"/>
                      <a:pt x="485062" y="1287655"/>
                      <a:pt x="491310" y="1286408"/>
                    </a:cubicBezTo>
                    <a:cubicBezTo>
                      <a:pt x="508803" y="1283913"/>
                      <a:pt x="517550" y="1239008"/>
                      <a:pt x="542541" y="1275181"/>
                    </a:cubicBezTo>
                    <a:cubicBezTo>
                      <a:pt x="553786" y="1291397"/>
                      <a:pt x="585024" y="1290150"/>
                      <a:pt x="578777" y="1320086"/>
                    </a:cubicBezTo>
                    <a:cubicBezTo>
                      <a:pt x="577528" y="1326323"/>
                      <a:pt x="583775" y="1327570"/>
                      <a:pt x="588773" y="1327570"/>
                    </a:cubicBezTo>
                    <a:cubicBezTo>
                      <a:pt x="620011" y="1321333"/>
                      <a:pt x="631257" y="1347527"/>
                      <a:pt x="646251" y="1367485"/>
                    </a:cubicBezTo>
                    <a:cubicBezTo>
                      <a:pt x="658747" y="1382453"/>
                      <a:pt x="668743" y="1383700"/>
                      <a:pt x="679989" y="1368732"/>
                    </a:cubicBezTo>
                    <a:cubicBezTo>
                      <a:pt x="689985" y="1357506"/>
                      <a:pt x="711227" y="1355011"/>
                      <a:pt x="711227" y="1337549"/>
                    </a:cubicBezTo>
                    <a:cubicBezTo>
                      <a:pt x="713726" y="1311354"/>
                      <a:pt x="716225" y="1285160"/>
                      <a:pt x="711227" y="1260213"/>
                    </a:cubicBezTo>
                    <a:cubicBezTo>
                      <a:pt x="707478" y="1239008"/>
                      <a:pt x="669992" y="1235266"/>
                      <a:pt x="653749" y="1252729"/>
                    </a:cubicBezTo>
                    <a:cubicBezTo>
                      <a:pt x="645002" y="1261461"/>
                      <a:pt x="637505" y="1272687"/>
                      <a:pt x="623760" y="1265203"/>
                    </a:cubicBezTo>
                    <a:cubicBezTo>
                      <a:pt x="612514" y="1258966"/>
                      <a:pt x="601268" y="1251482"/>
                      <a:pt x="601268" y="1237761"/>
                    </a:cubicBezTo>
                    <a:cubicBezTo>
                      <a:pt x="602518" y="1222793"/>
                      <a:pt x="617512" y="1220298"/>
                      <a:pt x="627508" y="1216556"/>
                    </a:cubicBezTo>
                    <a:cubicBezTo>
                      <a:pt x="651249" y="1207825"/>
                      <a:pt x="677489" y="1207825"/>
                      <a:pt x="696232" y="1185373"/>
                    </a:cubicBezTo>
                    <a:cubicBezTo>
                      <a:pt x="702480" y="1176641"/>
                      <a:pt x="716225" y="1182878"/>
                      <a:pt x="724972" y="1190362"/>
                    </a:cubicBezTo>
                    <a:cubicBezTo>
                      <a:pt x="743715" y="1205330"/>
                      <a:pt x="762457" y="1219051"/>
                      <a:pt x="774953" y="1241503"/>
                    </a:cubicBezTo>
                    <a:cubicBezTo>
                      <a:pt x="793696" y="1276429"/>
                      <a:pt x="857421" y="1297634"/>
                      <a:pt x="892408" y="1280171"/>
                    </a:cubicBezTo>
                    <a:cubicBezTo>
                      <a:pt x="906153" y="1273934"/>
                      <a:pt x="918648" y="1278923"/>
                      <a:pt x="929894" y="1276429"/>
                    </a:cubicBezTo>
                    <a:cubicBezTo>
                      <a:pt x="943639" y="1272687"/>
                      <a:pt x="956134" y="1275181"/>
                      <a:pt x="957384" y="1291397"/>
                    </a:cubicBezTo>
                    <a:cubicBezTo>
                      <a:pt x="959883" y="1308860"/>
                      <a:pt x="949886" y="1317591"/>
                      <a:pt x="932393" y="1320086"/>
                    </a:cubicBezTo>
                    <a:cubicBezTo>
                      <a:pt x="913650" y="1322580"/>
                      <a:pt x="894907" y="1322580"/>
                      <a:pt x="876164" y="1330065"/>
                    </a:cubicBezTo>
                    <a:cubicBezTo>
                      <a:pt x="823684" y="1350022"/>
                      <a:pt x="801193" y="1389937"/>
                      <a:pt x="808690" y="1437336"/>
                    </a:cubicBezTo>
                    <a:cubicBezTo>
                      <a:pt x="816187" y="1482241"/>
                      <a:pt x="827433" y="1525898"/>
                      <a:pt x="827433" y="1572050"/>
                    </a:cubicBezTo>
                    <a:cubicBezTo>
                      <a:pt x="827433" y="1584523"/>
                      <a:pt x="838678" y="1583276"/>
                      <a:pt x="846176" y="1575792"/>
                    </a:cubicBezTo>
                    <a:cubicBezTo>
                      <a:pt x="853673" y="1567060"/>
                      <a:pt x="861170" y="1559576"/>
                      <a:pt x="873665" y="1558329"/>
                    </a:cubicBezTo>
                    <a:cubicBezTo>
                      <a:pt x="878663" y="1557081"/>
                      <a:pt x="884911" y="1554587"/>
                      <a:pt x="888660" y="1560823"/>
                    </a:cubicBezTo>
                    <a:cubicBezTo>
                      <a:pt x="897406" y="1575792"/>
                      <a:pt x="891159" y="1631922"/>
                      <a:pt x="878663" y="1645643"/>
                    </a:cubicBezTo>
                    <a:cubicBezTo>
                      <a:pt x="872416" y="1651880"/>
                      <a:pt x="863669" y="1660611"/>
                      <a:pt x="854923" y="1655622"/>
                    </a:cubicBezTo>
                    <a:cubicBezTo>
                      <a:pt x="824934" y="1638159"/>
                      <a:pt x="799943" y="1654374"/>
                      <a:pt x="783699" y="1674332"/>
                    </a:cubicBezTo>
                    <a:cubicBezTo>
                      <a:pt x="764956" y="1698031"/>
                      <a:pt x="761208" y="1727968"/>
                      <a:pt x="769955" y="1760399"/>
                    </a:cubicBezTo>
                    <a:cubicBezTo>
                      <a:pt x="774953" y="1774119"/>
                      <a:pt x="779951" y="1787840"/>
                      <a:pt x="774953" y="1804056"/>
                    </a:cubicBezTo>
                    <a:cubicBezTo>
                      <a:pt x="768705" y="1824013"/>
                      <a:pt x="787448" y="1826508"/>
                      <a:pt x="798694" y="1832745"/>
                    </a:cubicBezTo>
                    <a:cubicBezTo>
                      <a:pt x="809940" y="1838981"/>
                      <a:pt x="821185" y="1846465"/>
                      <a:pt x="821185" y="1858939"/>
                    </a:cubicBezTo>
                    <a:cubicBezTo>
                      <a:pt x="821185" y="1871412"/>
                      <a:pt x="807440" y="1875154"/>
                      <a:pt x="798694" y="1880144"/>
                    </a:cubicBezTo>
                    <a:cubicBezTo>
                      <a:pt x="747463" y="1907585"/>
                      <a:pt x="747463" y="1910080"/>
                      <a:pt x="783699" y="1956232"/>
                    </a:cubicBezTo>
                    <a:cubicBezTo>
                      <a:pt x="786198" y="1961221"/>
                      <a:pt x="791196" y="1963716"/>
                      <a:pt x="791196" y="1967458"/>
                    </a:cubicBezTo>
                    <a:cubicBezTo>
                      <a:pt x="791196" y="2004878"/>
                      <a:pt x="817437" y="2009868"/>
                      <a:pt x="844926" y="2008620"/>
                    </a:cubicBezTo>
                    <a:cubicBezTo>
                      <a:pt x="874915" y="2008620"/>
                      <a:pt x="862420" y="2043546"/>
                      <a:pt x="883661" y="2053525"/>
                    </a:cubicBezTo>
                    <a:cubicBezTo>
                      <a:pt x="853673" y="2033567"/>
                      <a:pt x="827433" y="2047288"/>
                      <a:pt x="799943" y="2054772"/>
                    </a:cubicBezTo>
                    <a:cubicBezTo>
                      <a:pt x="782450" y="2059761"/>
                      <a:pt x="774953" y="2065998"/>
                      <a:pt x="774953" y="2085956"/>
                    </a:cubicBezTo>
                    <a:cubicBezTo>
                      <a:pt x="772454" y="2113397"/>
                      <a:pt x="754960" y="2137097"/>
                      <a:pt x="763707" y="2168280"/>
                    </a:cubicBezTo>
                    <a:cubicBezTo>
                      <a:pt x="772454" y="2199464"/>
                      <a:pt x="798694" y="2215680"/>
                      <a:pt x="812438" y="2241874"/>
                    </a:cubicBezTo>
                    <a:cubicBezTo>
                      <a:pt x="818686" y="2251852"/>
                      <a:pt x="833680" y="2255594"/>
                      <a:pt x="827433" y="2271810"/>
                    </a:cubicBezTo>
                    <a:cubicBezTo>
                      <a:pt x="819936" y="2288026"/>
                      <a:pt x="807440" y="2295510"/>
                      <a:pt x="791196" y="2293015"/>
                    </a:cubicBezTo>
                    <a:cubicBezTo>
                      <a:pt x="749962" y="2289273"/>
                      <a:pt x="711227" y="2296757"/>
                      <a:pt x="673741" y="2306736"/>
                    </a:cubicBezTo>
                    <a:cubicBezTo>
                      <a:pt x="664994" y="2296757"/>
                      <a:pt x="668743" y="2288026"/>
                      <a:pt x="674990" y="2278047"/>
                    </a:cubicBezTo>
                    <a:cubicBezTo>
                      <a:pt x="682488" y="2269315"/>
                      <a:pt x="686236" y="2256842"/>
                      <a:pt x="688735" y="2245616"/>
                    </a:cubicBezTo>
                    <a:cubicBezTo>
                      <a:pt x="691234" y="2229400"/>
                      <a:pt x="687486" y="2219422"/>
                      <a:pt x="671242" y="2215680"/>
                    </a:cubicBezTo>
                    <a:cubicBezTo>
                      <a:pt x="663745" y="2213185"/>
                      <a:pt x="656248" y="2211938"/>
                      <a:pt x="648750" y="2209443"/>
                    </a:cubicBezTo>
                    <a:cubicBezTo>
                      <a:pt x="615013" y="2195722"/>
                      <a:pt x="611265" y="2188238"/>
                      <a:pt x="627508" y="2153312"/>
                    </a:cubicBezTo>
                    <a:cubicBezTo>
                      <a:pt x="601268" y="2157054"/>
                      <a:pt x="592522" y="2144581"/>
                      <a:pt x="597520" y="2120881"/>
                    </a:cubicBezTo>
                    <a:cubicBezTo>
                      <a:pt x="598769" y="2113397"/>
                      <a:pt x="598769" y="2104666"/>
                      <a:pt x="596270" y="2098429"/>
                    </a:cubicBezTo>
                    <a:cubicBezTo>
                      <a:pt x="580026" y="2068493"/>
                      <a:pt x="572529" y="2039804"/>
                      <a:pt x="585024" y="2003631"/>
                    </a:cubicBezTo>
                    <a:cubicBezTo>
                      <a:pt x="593771" y="1979931"/>
                      <a:pt x="560034" y="1953737"/>
                      <a:pt x="533794" y="1958726"/>
                    </a:cubicBezTo>
                    <a:cubicBezTo>
                      <a:pt x="477565" y="1971200"/>
                      <a:pt x="428834" y="1946253"/>
                      <a:pt x="380102" y="1923801"/>
                    </a:cubicBezTo>
                    <a:cubicBezTo>
                      <a:pt x="350113" y="1911327"/>
                      <a:pt x="348864" y="1878896"/>
                      <a:pt x="373854" y="1856444"/>
                    </a:cubicBezTo>
                    <a:cubicBezTo>
                      <a:pt x="392597" y="1837734"/>
                      <a:pt x="393847" y="1827755"/>
                      <a:pt x="373854" y="1806550"/>
                    </a:cubicBezTo>
                    <a:cubicBezTo>
                      <a:pt x="337618" y="1767883"/>
                      <a:pt x="302631" y="1730462"/>
                      <a:pt x="256399" y="1705515"/>
                    </a:cubicBezTo>
                    <a:cubicBezTo>
                      <a:pt x="238905" y="1696784"/>
                      <a:pt x="223911" y="1689300"/>
                      <a:pt x="203918" y="1689300"/>
                    </a:cubicBezTo>
                    <a:cubicBezTo>
                      <a:pt x="182676" y="1690547"/>
                      <a:pt x="170181" y="1679321"/>
                      <a:pt x="163934" y="1660611"/>
                    </a:cubicBezTo>
                    <a:cubicBezTo>
                      <a:pt x="155187" y="1634417"/>
                      <a:pt x="141442" y="1611964"/>
                      <a:pt x="123949" y="1590760"/>
                    </a:cubicBezTo>
                    <a:cubicBezTo>
                      <a:pt x="108954" y="1569555"/>
                      <a:pt x="103956" y="1539618"/>
                      <a:pt x="86463" y="1518414"/>
                    </a:cubicBezTo>
                    <a:cubicBezTo>
                      <a:pt x="80215" y="1510930"/>
                      <a:pt x="76467" y="1498456"/>
                      <a:pt x="60223" y="1495961"/>
                    </a:cubicBezTo>
                    <a:cubicBezTo>
                      <a:pt x="63971" y="1512177"/>
                      <a:pt x="73968" y="1525898"/>
                      <a:pt x="76467" y="1542113"/>
                    </a:cubicBezTo>
                    <a:cubicBezTo>
                      <a:pt x="80215" y="1563318"/>
                      <a:pt x="71469" y="1574544"/>
                      <a:pt x="50227" y="1570802"/>
                    </a:cubicBezTo>
                    <a:cubicBezTo>
                      <a:pt x="32733" y="1567060"/>
                      <a:pt x="13990" y="1562071"/>
                      <a:pt x="1495" y="1545855"/>
                    </a:cubicBezTo>
                    <a:cubicBezTo>
                      <a:pt x="-6002" y="1512177"/>
                      <a:pt x="16489" y="1488477"/>
                      <a:pt x="28985" y="1461036"/>
                    </a:cubicBezTo>
                    <a:cubicBezTo>
                      <a:pt x="67720" y="1366238"/>
                      <a:pt x="107705" y="1270192"/>
                      <a:pt x="157686" y="1179136"/>
                    </a:cubicBezTo>
                    <a:cubicBezTo>
                      <a:pt x="197671" y="1100553"/>
                      <a:pt x="248901" y="1028207"/>
                      <a:pt x="308879" y="963345"/>
                    </a:cubicBezTo>
                    <a:cubicBezTo>
                      <a:pt x="320124" y="952119"/>
                      <a:pt x="330121" y="940893"/>
                      <a:pt x="340117" y="929667"/>
                    </a:cubicBezTo>
                    <a:cubicBezTo>
                      <a:pt x="355111" y="924677"/>
                      <a:pt x="370106" y="922183"/>
                      <a:pt x="385100" y="917193"/>
                    </a:cubicBezTo>
                    <a:cubicBezTo>
                      <a:pt x="390723" y="915322"/>
                      <a:pt x="396033" y="914075"/>
                      <a:pt x="401031" y="914699"/>
                    </a:cubicBezTo>
                    <a:close/>
                    <a:moveTo>
                      <a:pt x="4373242" y="803299"/>
                    </a:moveTo>
                    <a:cubicBezTo>
                      <a:pt x="4383732" y="803299"/>
                      <a:pt x="4394692" y="806082"/>
                      <a:pt x="4405339" y="807937"/>
                    </a:cubicBezTo>
                    <a:cubicBezTo>
                      <a:pt x="4412854" y="809174"/>
                      <a:pt x="4425380" y="819069"/>
                      <a:pt x="4419117" y="827728"/>
                    </a:cubicBezTo>
                    <a:cubicBezTo>
                      <a:pt x="4401581" y="846282"/>
                      <a:pt x="4416612" y="849992"/>
                      <a:pt x="4430390" y="854940"/>
                    </a:cubicBezTo>
                    <a:cubicBezTo>
                      <a:pt x="4462957" y="871020"/>
                      <a:pt x="4474230" y="899470"/>
                      <a:pt x="4475482" y="932866"/>
                    </a:cubicBezTo>
                    <a:cubicBezTo>
                      <a:pt x="4476735" y="965026"/>
                      <a:pt x="4475482" y="997186"/>
                      <a:pt x="4475482" y="1028110"/>
                    </a:cubicBezTo>
                    <a:cubicBezTo>
                      <a:pt x="4461704" y="1039861"/>
                      <a:pt x="4447926" y="1050993"/>
                      <a:pt x="4435557" y="1063517"/>
                    </a:cubicBezTo>
                    <a:lnTo>
                      <a:pt x="4413191" y="1094614"/>
                    </a:lnTo>
                    <a:lnTo>
                      <a:pt x="4451968" y="1069529"/>
                    </a:lnTo>
                    <a:cubicBezTo>
                      <a:pt x="4463177" y="1067036"/>
                      <a:pt x="4465668" y="1054569"/>
                      <a:pt x="4474385" y="1049582"/>
                    </a:cubicBezTo>
                    <a:cubicBezTo>
                      <a:pt x="4496802" y="1052075"/>
                      <a:pt x="4500539" y="1068283"/>
                      <a:pt x="4500539" y="1085737"/>
                    </a:cubicBezTo>
                    <a:cubicBezTo>
                      <a:pt x="4500539" y="1089477"/>
                      <a:pt x="4499293" y="1093217"/>
                      <a:pt x="4498048" y="1095710"/>
                    </a:cubicBezTo>
                    <a:cubicBezTo>
                      <a:pt x="4486839" y="1110671"/>
                      <a:pt x="4469404" y="1114411"/>
                      <a:pt x="4454459" y="1123138"/>
                    </a:cubicBezTo>
                    <a:cubicBezTo>
                      <a:pt x="4422079" y="1145579"/>
                      <a:pt x="4403398" y="1179240"/>
                      <a:pt x="4382226" y="1211655"/>
                    </a:cubicBezTo>
                    <a:cubicBezTo>
                      <a:pt x="4377245" y="1217888"/>
                      <a:pt x="4378490" y="1224122"/>
                      <a:pt x="4379735" y="1231602"/>
                    </a:cubicBezTo>
                    <a:cubicBezTo>
                      <a:pt x="4384717" y="1262770"/>
                      <a:pt x="4430797" y="1307652"/>
                      <a:pt x="4461931" y="1316379"/>
                    </a:cubicBezTo>
                    <a:cubicBezTo>
                      <a:pt x="4498048" y="1323859"/>
                      <a:pt x="4532919" y="1335080"/>
                      <a:pt x="4537901" y="1379961"/>
                    </a:cubicBezTo>
                    <a:cubicBezTo>
                      <a:pt x="4540391" y="1397415"/>
                      <a:pt x="4554091" y="1402402"/>
                      <a:pt x="4569035" y="1404896"/>
                    </a:cubicBezTo>
                    <a:cubicBezTo>
                      <a:pt x="4586471" y="1407389"/>
                      <a:pt x="4605152" y="1409883"/>
                      <a:pt x="4621342" y="1404896"/>
                    </a:cubicBezTo>
                    <a:cubicBezTo>
                      <a:pt x="4645005" y="1397415"/>
                      <a:pt x="4663685" y="1393675"/>
                      <a:pt x="4681121" y="1418610"/>
                    </a:cubicBezTo>
                    <a:cubicBezTo>
                      <a:pt x="4692329" y="1433570"/>
                      <a:pt x="4698556" y="1417363"/>
                      <a:pt x="4703538" y="1407389"/>
                    </a:cubicBezTo>
                    <a:cubicBezTo>
                      <a:pt x="4709765" y="1387442"/>
                      <a:pt x="4718483" y="1369988"/>
                      <a:pt x="4744636" y="1376221"/>
                    </a:cubicBezTo>
                    <a:cubicBezTo>
                      <a:pt x="4753354" y="1379961"/>
                      <a:pt x="4758335" y="1386195"/>
                      <a:pt x="4760826" y="1394922"/>
                    </a:cubicBezTo>
                    <a:cubicBezTo>
                      <a:pt x="4779507" y="1421103"/>
                      <a:pt x="4795697" y="1447284"/>
                      <a:pt x="4770789" y="1482192"/>
                    </a:cubicBezTo>
                    <a:cubicBezTo>
                      <a:pt x="4762072" y="1494659"/>
                      <a:pt x="4777016" y="1504633"/>
                      <a:pt x="4789470" y="1505880"/>
                    </a:cubicBezTo>
                    <a:cubicBezTo>
                      <a:pt x="4828077" y="1514607"/>
                      <a:pt x="4820605" y="1549515"/>
                      <a:pt x="4831814" y="1574449"/>
                    </a:cubicBezTo>
                    <a:cubicBezTo>
                      <a:pt x="4835550" y="1583176"/>
                      <a:pt x="4826832" y="1588163"/>
                      <a:pt x="4819360" y="1590656"/>
                    </a:cubicBezTo>
                    <a:cubicBezTo>
                      <a:pt x="4783243" y="1598136"/>
                      <a:pt x="4759581" y="1626811"/>
                      <a:pt x="4727201" y="1641772"/>
                    </a:cubicBezTo>
                    <a:cubicBezTo>
                      <a:pt x="4704783" y="1650498"/>
                      <a:pt x="4698556" y="1690393"/>
                      <a:pt x="4717237" y="1710341"/>
                    </a:cubicBezTo>
                    <a:cubicBezTo>
                      <a:pt x="4728446" y="1724055"/>
                      <a:pt x="4740900" y="1736522"/>
                      <a:pt x="4742145" y="1756469"/>
                    </a:cubicBezTo>
                    <a:cubicBezTo>
                      <a:pt x="4745881" y="1778910"/>
                      <a:pt x="4793206" y="1786390"/>
                      <a:pt x="4809397" y="1772677"/>
                    </a:cubicBezTo>
                    <a:cubicBezTo>
                      <a:pt x="4814378" y="1767690"/>
                      <a:pt x="4819360" y="1763950"/>
                      <a:pt x="4830568" y="1755223"/>
                    </a:cubicBezTo>
                    <a:cubicBezTo>
                      <a:pt x="4824341" y="1777663"/>
                      <a:pt x="4830568" y="1790131"/>
                      <a:pt x="4840531" y="1805091"/>
                    </a:cubicBezTo>
                    <a:cubicBezTo>
                      <a:pt x="4859212" y="1830025"/>
                      <a:pt x="4839286" y="1864933"/>
                      <a:pt x="4808151" y="1866180"/>
                    </a:cubicBezTo>
                    <a:cubicBezTo>
                      <a:pt x="4806906" y="1866180"/>
                      <a:pt x="4804415" y="1864933"/>
                      <a:pt x="4801924" y="1864933"/>
                    </a:cubicBezTo>
                    <a:cubicBezTo>
                      <a:pt x="4795697" y="1866180"/>
                      <a:pt x="4789470" y="1869920"/>
                      <a:pt x="4789470" y="1874907"/>
                    </a:cubicBezTo>
                    <a:cubicBezTo>
                      <a:pt x="4795697" y="1914802"/>
                      <a:pt x="4722219" y="1906075"/>
                      <a:pt x="4740900" y="1954697"/>
                    </a:cubicBezTo>
                    <a:cubicBezTo>
                      <a:pt x="4743391" y="1962177"/>
                      <a:pt x="4742145" y="1970904"/>
                      <a:pt x="4749618" y="1973398"/>
                    </a:cubicBezTo>
                    <a:cubicBezTo>
                      <a:pt x="4796943" y="1987112"/>
                      <a:pt x="4796943" y="2030746"/>
                      <a:pt x="4805660" y="2065654"/>
                    </a:cubicBezTo>
                    <a:cubicBezTo>
                      <a:pt x="4814378" y="2103056"/>
                      <a:pt x="4839286" y="2120510"/>
                      <a:pt x="4875402" y="2108043"/>
                    </a:cubicBezTo>
                    <a:cubicBezTo>
                      <a:pt x="4886611" y="2104303"/>
                      <a:pt x="4897820" y="2089342"/>
                      <a:pt x="4910274" y="2104303"/>
                    </a:cubicBezTo>
                    <a:cubicBezTo>
                      <a:pt x="4920237" y="2119263"/>
                      <a:pt x="4922727" y="2132977"/>
                      <a:pt x="4912764" y="2147938"/>
                    </a:cubicBezTo>
                    <a:cubicBezTo>
                      <a:pt x="4909028" y="2155418"/>
                      <a:pt x="4906537" y="2162898"/>
                      <a:pt x="4912764" y="2171625"/>
                    </a:cubicBezTo>
                    <a:cubicBezTo>
                      <a:pt x="4930200" y="2201546"/>
                      <a:pt x="4916500" y="2231468"/>
                      <a:pt x="4882875" y="2233961"/>
                    </a:cubicBezTo>
                    <a:cubicBezTo>
                      <a:pt x="4860458" y="2235208"/>
                      <a:pt x="4838041" y="2227727"/>
                      <a:pt x="4814378" y="2232714"/>
                    </a:cubicBezTo>
                    <a:cubicBezTo>
                      <a:pt x="4806906" y="2233961"/>
                      <a:pt x="4793206" y="2227727"/>
                      <a:pt x="4788225" y="2221494"/>
                    </a:cubicBezTo>
                    <a:cubicBezTo>
                      <a:pt x="4762072" y="2186586"/>
                      <a:pt x="4720974" y="2172872"/>
                      <a:pt x="4689839" y="2146691"/>
                    </a:cubicBezTo>
                    <a:cubicBezTo>
                      <a:pt x="4682366" y="2141704"/>
                      <a:pt x="4676139" y="2131730"/>
                      <a:pt x="4666176" y="2137964"/>
                    </a:cubicBezTo>
                    <a:cubicBezTo>
                      <a:pt x="4657458" y="2144198"/>
                      <a:pt x="4659949" y="2155418"/>
                      <a:pt x="4663685" y="2162898"/>
                    </a:cubicBezTo>
                    <a:cubicBezTo>
                      <a:pt x="4677385" y="2190326"/>
                      <a:pt x="4678630" y="2217754"/>
                      <a:pt x="4679876" y="2247675"/>
                    </a:cubicBezTo>
                    <a:cubicBezTo>
                      <a:pt x="4681121" y="2267622"/>
                      <a:pt x="4698556" y="2293803"/>
                      <a:pt x="4708520" y="2317491"/>
                    </a:cubicBezTo>
                    <a:cubicBezTo>
                      <a:pt x="4714747" y="2332452"/>
                      <a:pt x="4733428" y="2334945"/>
                      <a:pt x="4739654" y="2316244"/>
                    </a:cubicBezTo>
                    <a:cubicBezTo>
                      <a:pt x="4743391" y="2303777"/>
                      <a:pt x="4753354" y="2298790"/>
                      <a:pt x="4759581" y="2291310"/>
                    </a:cubicBezTo>
                    <a:cubicBezTo>
                      <a:pt x="4763317" y="2288816"/>
                      <a:pt x="4768299" y="2286323"/>
                      <a:pt x="4770789" y="2285076"/>
                    </a:cubicBezTo>
                    <a:cubicBezTo>
                      <a:pt x="4777016" y="2316244"/>
                      <a:pt x="4811887" y="2303777"/>
                      <a:pt x="4824341" y="2321231"/>
                    </a:cubicBezTo>
                    <a:cubicBezTo>
                      <a:pt x="4833059" y="2332452"/>
                      <a:pt x="4834304" y="2333698"/>
                      <a:pt x="4841777" y="2322478"/>
                    </a:cubicBezTo>
                    <a:cubicBezTo>
                      <a:pt x="4851740" y="2308764"/>
                      <a:pt x="4864194" y="2316244"/>
                      <a:pt x="4875402" y="2322478"/>
                    </a:cubicBezTo>
                    <a:cubicBezTo>
                      <a:pt x="4886611" y="2328711"/>
                      <a:pt x="4885366" y="2336192"/>
                      <a:pt x="4877893" y="2346165"/>
                    </a:cubicBezTo>
                    <a:cubicBezTo>
                      <a:pt x="4870421" y="2357386"/>
                      <a:pt x="4891593" y="2368606"/>
                      <a:pt x="4881629" y="2379827"/>
                    </a:cubicBezTo>
                    <a:cubicBezTo>
                      <a:pt x="4871666" y="2393540"/>
                      <a:pt x="4860458" y="2408501"/>
                      <a:pt x="4839286" y="2407254"/>
                    </a:cubicBezTo>
                    <a:cubicBezTo>
                      <a:pt x="4828077" y="2406008"/>
                      <a:pt x="4816869" y="2403514"/>
                      <a:pt x="4806906" y="2410994"/>
                    </a:cubicBezTo>
                    <a:cubicBezTo>
                      <a:pt x="4800679" y="2414735"/>
                      <a:pt x="4793206" y="2420968"/>
                      <a:pt x="4796943" y="2429695"/>
                    </a:cubicBezTo>
                    <a:cubicBezTo>
                      <a:pt x="4800679" y="2439669"/>
                      <a:pt x="4809397" y="2442162"/>
                      <a:pt x="4818114" y="2437176"/>
                    </a:cubicBezTo>
                    <a:cubicBezTo>
                      <a:pt x="4843022" y="2423462"/>
                      <a:pt x="4867930" y="2418475"/>
                      <a:pt x="4895329" y="2432189"/>
                    </a:cubicBezTo>
                    <a:cubicBezTo>
                      <a:pt x="4906537" y="2437176"/>
                      <a:pt x="4917746" y="2439669"/>
                      <a:pt x="4925218" y="2449643"/>
                    </a:cubicBezTo>
                    <a:cubicBezTo>
                      <a:pt x="4930200" y="2460863"/>
                      <a:pt x="4936427" y="2468343"/>
                      <a:pt x="4950126" y="2463356"/>
                    </a:cubicBezTo>
                    <a:cubicBezTo>
                      <a:pt x="4957599" y="2462110"/>
                      <a:pt x="4963825" y="2463356"/>
                      <a:pt x="4967562" y="2469590"/>
                    </a:cubicBezTo>
                    <a:cubicBezTo>
                      <a:pt x="4971298" y="2475824"/>
                      <a:pt x="4967562" y="2479564"/>
                      <a:pt x="4963825" y="2483304"/>
                    </a:cubicBezTo>
                    <a:cubicBezTo>
                      <a:pt x="4957599" y="2492031"/>
                      <a:pt x="4950126" y="2493278"/>
                      <a:pt x="4940163" y="2492031"/>
                    </a:cubicBezTo>
                    <a:cubicBezTo>
                      <a:pt x="4930200" y="2490784"/>
                      <a:pt x="4925218" y="2467097"/>
                      <a:pt x="4918991" y="2480810"/>
                    </a:cubicBezTo>
                    <a:cubicBezTo>
                      <a:pt x="4912764" y="2493278"/>
                      <a:pt x="4906537" y="2513225"/>
                      <a:pt x="4918991" y="2528186"/>
                    </a:cubicBezTo>
                    <a:cubicBezTo>
                      <a:pt x="4928954" y="2540653"/>
                      <a:pt x="4951372" y="2555613"/>
                      <a:pt x="4932691" y="2568080"/>
                    </a:cubicBezTo>
                    <a:cubicBezTo>
                      <a:pt x="4916500" y="2578054"/>
                      <a:pt x="4899065" y="2558107"/>
                      <a:pt x="4889102" y="2541900"/>
                    </a:cubicBezTo>
                    <a:cubicBezTo>
                      <a:pt x="4865439" y="2505745"/>
                      <a:pt x="4811887" y="2494524"/>
                      <a:pt x="4777016" y="2520705"/>
                    </a:cubicBezTo>
                    <a:cubicBezTo>
                      <a:pt x="4768299" y="2528186"/>
                      <a:pt x="4765808" y="2536913"/>
                      <a:pt x="4768299" y="2546886"/>
                    </a:cubicBezTo>
                    <a:cubicBezTo>
                      <a:pt x="4770789" y="2561847"/>
                      <a:pt x="4783243" y="2565587"/>
                      <a:pt x="4795697" y="2565587"/>
                    </a:cubicBezTo>
                    <a:cubicBezTo>
                      <a:pt x="4816869" y="2565587"/>
                      <a:pt x="4826832" y="2580548"/>
                      <a:pt x="4831814" y="2596755"/>
                    </a:cubicBezTo>
                    <a:cubicBezTo>
                      <a:pt x="4836795" y="2612962"/>
                      <a:pt x="4831814" y="2625429"/>
                      <a:pt x="4819360" y="2635403"/>
                    </a:cubicBezTo>
                    <a:cubicBezTo>
                      <a:pt x="4805660" y="2647870"/>
                      <a:pt x="4804415" y="2647870"/>
                      <a:pt x="4769544" y="2629170"/>
                    </a:cubicBezTo>
                    <a:cubicBezTo>
                      <a:pt x="4775771" y="2651610"/>
                      <a:pt x="4769544" y="2674051"/>
                      <a:pt x="4765808" y="2695245"/>
                    </a:cubicBezTo>
                    <a:cubicBezTo>
                      <a:pt x="4759581" y="2722673"/>
                      <a:pt x="4740900" y="2721426"/>
                      <a:pt x="4723464" y="2700232"/>
                    </a:cubicBezTo>
                    <a:cubicBezTo>
                      <a:pt x="4718483" y="2718933"/>
                      <a:pt x="4727201" y="2733894"/>
                      <a:pt x="4730937" y="2748854"/>
                    </a:cubicBezTo>
                    <a:cubicBezTo>
                      <a:pt x="4733428" y="2753841"/>
                      <a:pt x="4739654" y="2763815"/>
                      <a:pt x="4748372" y="2760075"/>
                    </a:cubicBezTo>
                    <a:cubicBezTo>
                      <a:pt x="4758335" y="2756334"/>
                      <a:pt x="4770789" y="2742621"/>
                      <a:pt x="4779507" y="2756334"/>
                    </a:cubicBezTo>
                    <a:cubicBezTo>
                      <a:pt x="4785734" y="2768802"/>
                      <a:pt x="4788225" y="2788749"/>
                      <a:pt x="4781998" y="2802463"/>
                    </a:cubicBezTo>
                    <a:cubicBezTo>
                      <a:pt x="4770789" y="2829891"/>
                      <a:pt x="4781998" y="2858565"/>
                      <a:pt x="4774526" y="2885993"/>
                    </a:cubicBezTo>
                    <a:cubicBezTo>
                      <a:pt x="4770789" y="2903447"/>
                      <a:pt x="4775771" y="2923394"/>
                      <a:pt x="4796943" y="2935861"/>
                    </a:cubicBezTo>
                    <a:cubicBezTo>
                      <a:pt x="4820605" y="2948328"/>
                      <a:pt x="4811887" y="3016898"/>
                      <a:pt x="4788225" y="3028118"/>
                    </a:cubicBezTo>
                    <a:cubicBezTo>
                      <a:pt x="4785734" y="3029365"/>
                      <a:pt x="4779507" y="3031858"/>
                      <a:pt x="4779507" y="3030612"/>
                    </a:cubicBezTo>
                    <a:cubicBezTo>
                      <a:pt x="4755845" y="3004431"/>
                      <a:pt x="4730937" y="3026872"/>
                      <a:pt x="4707274" y="3029365"/>
                    </a:cubicBezTo>
                    <a:cubicBezTo>
                      <a:pt x="4671158" y="3030612"/>
                      <a:pt x="4654968" y="3048066"/>
                      <a:pt x="4648741" y="3084220"/>
                    </a:cubicBezTo>
                    <a:cubicBezTo>
                      <a:pt x="4643759" y="3105415"/>
                      <a:pt x="4626324" y="3129102"/>
                      <a:pt x="4652477" y="3149050"/>
                    </a:cubicBezTo>
                    <a:cubicBezTo>
                      <a:pt x="4657458" y="3152790"/>
                      <a:pt x="4654968" y="3165257"/>
                      <a:pt x="4643759" y="3166504"/>
                    </a:cubicBezTo>
                    <a:cubicBezTo>
                      <a:pt x="4635041" y="3167750"/>
                      <a:pt x="4623833" y="3170244"/>
                      <a:pt x="4618851" y="3157776"/>
                    </a:cubicBezTo>
                    <a:cubicBezTo>
                      <a:pt x="4617606" y="3152790"/>
                      <a:pt x="4622587" y="3146556"/>
                      <a:pt x="4615115" y="3142816"/>
                    </a:cubicBezTo>
                    <a:cubicBezTo>
                      <a:pt x="4605152" y="3144063"/>
                      <a:pt x="4600170" y="3152790"/>
                      <a:pt x="4595189" y="3159023"/>
                    </a:cubicBezTo>
                    <a:cubicBezTo>
                      <a:pt x="4587716" y="3165257"/>
                      <a:pt x="4582735" y="3173984"/>
                      <a:pt x="4576508" y="3176477"/>
                    </a:cubicBezTo>
                    <a:cubicBezTo>
                      <a:pt x="4539146" y="3186451"/>
                      <a:pt x="4505520" y="3195178"/>
                      <a:pt x="4495557" y="3238813"/>
                    </a:cubicBezTo>
                    <a:cubicBezTo>
                      <a:pt x="4493066" y="3245046"/>
                      <a:pt x="4480612" y="3245046"/>
                      <a:pt x="4471895" y="3245046"/>
                    </a:cubicBezTo>
                    <a:cubicBezTo>
                      <a:pt x="4443250" y="3242553"/>
                      <a:pt x="4423324" y="3272474"/>
                      <a:pt x="4435778" y="3297409"/>
                    </a:cubicBezTo>
                    <a:cubicBezTo>
                      <a:pt x="4451968" y="3326083"/>
                      <a:pt x="4461931" y="3358498"/>
                      <a:pt x="4510502" y="3343537"/>
                    </a:cubicBezTo>
                    <a:cubicBezTo>
                      <a:pt x="4527937" y="3337304"/>
                      <a:pt x="4555336" y="3348524"/>
                      <a:pt x="4564054" y="3375952"/>
                    </a:cubicBezTo>
                    <a:cubicBezTo>
                      <a:pt x="4570281" y="3395899"/>
                      <a:pt x="4586471" y="3402133"/>
                      <a:pt x="4601416" y="3410860"/>
                    </a:cubicBezTo>
                    <a:cubicBezTo>
                      <a:pt x="4622587" y="3425820"/>
                      <a:pt x="4620097" y="3440781"/>
                      <a:pt x="4606397" y="3458235"/>
                    </a:cubicBezTo>
                    <a:cubicBezTo>
                      <a:pt x="4591453" y="3474442"/>
                      <a:pt x="4580244" y="3491896"/>
                      <a:pt x="4556581" y="3469455"/>
                    </a:cubicBezTo>
                    <a:cubicBezTo>
                      <a:pt x="4534164" y="3447014"/>
                      <a:pt x="4509256" y="3430807"/>
                      <a:pt x="4499293" y="3395899"/>
                    </a:cubicBezTo>
                    <a:cubicBezTo>
                      <a:pt x="4493066" y="3372212"/>
                      <a:pt x="4456950" y="3377198"/>
                      <a:pt x="4440760" y="3360991"/>
                    </a:cubicBezTo>
                    <a:cubicBezTo>
                      <a:pt x="4437024" y="3357251"/>
                      <a:pt x="4429551" y="3362238"/>
                      <a:pt x="4427060" y="3368472"/>
                    </a:cubicBezTo>
                    <a:cubicBezTo>
                      <a:pt x="4423324" y="3375952"/>
                      <a:pt x="4428306" y="3379692"/>
                      <a:pt x="4434533" y="3384679"/>
                    </a:cubicBezTo>
                    <a:cubicBezTo>
                      <a:pt x="4476876" y="3420834"/>
                      <a:pt x="4516729" y="3460728"/>
                      <a:pt x="4532919" y="3518077"/>
                    </a:cubicBezTo>
                    <a:cubicBezTo>
                      <a:pt x="4532919" y="3520570"/>
                      <a:pt x="4534164" y="3524311"/>
                      <a:pt x="4534164" y="3524311"/>
                    </a:cubicBezTo>
                    <a:cubicBezTo>
                      <a:pt x="4506766" y="3554232"/>
                      <a:pt x="4520465" y="3586646"/>
                      <a:pt x="4527937" y="3620308"/>
                    </a:cubicBezTo>
                    <a:cubicBezTo>
                      <a:pt x="4530428" y="3637762"/>
                      <a:pt x="4516729" y="3651476"/>
                      <a:pt x="4495557" y="3634022"/>
                    </a:cubicBezTo>
                    <a:cubicBezTo>
                      <a:pt x="4486839" y="3627788"/>
                      <a:pt x="4479367" y="3624048"/>
                      <a:pt x="4474385" y="3614074"/>
                    </a:cubicBezTo>
                    <a:cubicBezTo>
                      <a:pt x="4469404" y="3605347"/>
                      <a:pt x="4460686" y="3601607"/>
                      <a:pt x="4451968" y="3606594"/>
                    </a:cubicBezTo>
                    <a:cubicBezTo>
                      <a:pt x="4422079" y="3625294"/>
                      <a:pt x="4382226" y="3629035"/>
                      <a:pt x="4363545" y="3666436"/>
                    </a:cubicBezTo>
                    <a:cubicBezTo>
                      <a:pt x="4358564" y="3677657"/>
                      <a:pt x="4352337" y="3676410"/>
                      <a:pt x="4347355" y="3668930"/>
                    </a:cubicBezTo>
                    <a:cubicBezTo>
                      <a:pt x="4329920" y="3641502"/>
                      <a:pt x="4280104" y="3634022"/>
                      <a:pt x="4297539" y="3586646"/>
                    </a:cubicBezTo>
                    <a:cubicBezTo>
                      <a:pt x="4297539" y="3584153"/>
                      <a:pt x="4295049" y="3579166"/>
                      <a:pt x="4292558" y="3577920"/>
                    </a:cubicBezTo>
                    <a:cubicBezTo>
                      <a:pt x="4263914" y="3569192"/>
                      <a:pt x="4239006" y="3547998"/>
                      <a:pt x="4210362" y="3540518"/>
                    </a:cubicBezTo>
                    <a:cubicBezTo>
                      <a:pt x="4195417" y="3535531"/>
                      <a:pt x="4196662" y="3555478"/>
                      <a:pt x="4202889" y="3562959"/>
                    </a:cubicBezTo>
                    <a:cubicBezTo>
                      <a:pt x="4236515" y="3600360"/>
                      <a:pt x="4209116" y="3641502"/>
                      <a:pt x="4211607" y="3681397"/>
                    </a:cubicBezTo>
                    <a:cubicBezTo>
                      <a:pt x="4211607" y="3682644"/>
                      <a:pt x="4209116" y="3685137"/>
                      <a:pt x="4207871" y="3686384"/>
                    </a:cubicBezTo>
                    <a:cubicBezTo>
                      <a:pt x="4165528" y="3688877"/>
                      <a:pt x="4176736" y="3720045"/>
                      <a:pt x="4171754" y="3746226"/>
                    </a:cubicBezTo>
                    <a:cubicBezTo>
                      <a:pt x="4165528" y="3772407"/>
                      <a:pt x="4140620" y="3777394"/>
                      <a:pt x="4116957" y="3782381"/>
                    </a:cubicBezTo>
                    <a:cubicBezTo>
                      <a:pt x="4108239" y="3783628"/>
                      <a:pt x="4099522" y="3781134"/>
                      <a:pt x="4090804" y="3782381"/>
                    </a:cubicBezTo>
                    <a:cubicBezTo>
                      <a:pt x="4077105" y="3786121"/>
                      <a:pt x="4067141" y="3793601"/>
                      <a:pt x="4083331" y="3803575"/>
                    </a:cubicBezTo>
                    <a:cubicBezTo>
                      <a:pt x="4106994" y="3818536"/>
                      <a:pt x="4114466" y="3838483"/>
                      <a:pt x="4116957" y="3863417"/>
                    </a:cubicBezTo>
                    <a:cubicBezTo>
                      <a:pt x="4119448" y="3879624"/>
                      <a:pt x="4126920" y="3892092"/>
                      <a:pt x="4135638" y="3904559"/>
                    </a:cubicBezTo>
                    <a:cubicBezTo>
                      <a:pt x="4143110" y="3912039"/>
                      <a:pt x="4150583" y="3923260"/>
                      <a:pt x="4141865" y="3933233"/>
                    </a:cubicBezTo>
                    <a:cubicBezTo>
                      <a:pt x="4134393" y="3943207"/>
                      <a:pt x="4124429" y="3944454"/>
                      <a:pt x="4111976" y="3941960"/>
                    </a:cubicBezTo>
                    <a:cubicBezTo>
                      <a:pt x="4068387" y="3931986"/>
                      <a:pt x="4068387" y="3933233"/>
                      <a:pt x="4058424" y="3979362"/>
                    </a:cubicBezTo>
                    <a:cubicBezTo>
                      <a:pt x="4054687" y="4000556"/>
                      <a:pt x="4057178" y="4032970"/>
                      <a:pt x="4016080" y="4021750"/>
                    </a:cubicBezTo>
                    <a:cubicBezTo>
                      <a:pt x="4006117" y="4019256"/>
                      <a:pt x="3999890" y="4030477"/>
                      <a:pt x="4006117" y="4042944"/>
                    </a:cubicBezTo>
                    <a:cubicBezTo>
                      <a:pt x="4021062" y="4070372"/>
                      <a:pt x="4014835" y="4089072"/>
                      <a:pt x="3982455" y="4092813"/>
                    </a:cubicBezTo>
                    <a:cubicBezTo>
                      <a:pt x="3970001" y="4095306"/>
                      <a:pt x="3967510" y="4100293"/>
                      <a:pt x="3970001" y="4111513"/>
                    </a:cubicBezTo>
                    <a:cubicBezTo>
                      <a:pt x="3973737" y="4122734"/>
                      <a:pt x="3973737" y="4133954"/>
                      <a:pt x="3977473" y="4143928"/>
                    </a:cubicBezTo>
                    <a:cubicBezTo>
                      <a:pt x="3978718" y="4150162"/>
                      <a:pt x="3981209" y="4157642"/>
                      <a:pt x="3973737" y="4161382"/>
                    </a:cubicBezTo>
                    <a:cubicBezTo>
                      <a:pt x="3967510" y="4163875"/>
                      <a:pt x="3963774" y="4157642"/>
                      <a:pt x="3960037" y="4155148"/>
                    </a:cubicBezTo>
                    <a:cubicBezTo>
                      <a:pt x="3926412" y="4133954"/>
                      <a:pt x="3922676" y="4133954"/>
                      <a:pt x="3905240" y="4167616"/>
                    </a:cubicBezTo>
                    <a:cubicBezTo>
                      <a:pt x="3892786" y="4191303"/>
                      <a:pt x="3874105" y="4201277"/>
                      <a:pt x="3849197" y="4205017"/>
                    </a:cubicBezTo>
                    <a:cubicBezTo>
                      <a:pt x="3839234" y="4207510"/>
                      <a:pt x="3830516" y="4210004"/>
                      <a:pt x="3830516" y="4222471"/>
                    </a:cubicBezTo>
                    <a:cubicBezTo>
                      <a:pt x="3830516" y="4234938"/>
                      <a:pt x="3840480" y="4238678"/>
                      <a:pt x="3851688" y="4238678"/>
                    </a:cubicBezTo>
                    <a:cubicBezTo>
                      <a:pt x="3862897" y="4238678"/>
                      <a:pt x="3871614" y="4243665"/>
                      <a:pt x="3876596" y="4256132"/>
                    </a:cubicBezTo>
                    <a:cubicBezTo>
                      <a:pt x="3881578" y="4269846"/>
                      <a:pt x="3867878" y="4271093"/>
                      <a:pt x="3860406" y="4276080"/>
                    </a:cubicBezTo>
                    <a:cubicBezTo>
                      <a:pt x="3849197" y="4282313"/>
                      <a:pt x="3846707" y="4289794"/>
                      <a:pt x="3854179" y="4298520"/>
                    </a:cubicBezTo>
                    <a:cubicBezTo>
                      <a:pt x="3867878" y="4318468"/>
                      <a:pt x="3854179" y="4328442"/>
                      <a:pt x="3840480" y="4329688"/>
                    </a:cubicBezTo>
                    <a:cubicBezTo>
                      <a:pt x="3815572" y="4330935"/>
                      <a:pt x="3803118" y="4347142"/>
                      <a:pt x="3789418" y="4362103"/>
                    </a:cubicBezTo>
                    <a:cubicBezTo>
                      <a:pt x="3769492" y="4382050"/>
                      <a:pt x="3747075" y="4378310"/>
                      <a:pt x="3738357" y="4352129"/>
                    </a:cubicBezTo>
                    <a:cubicBezTo>
                      <a:pt x="3735866" y="4348389"/>
                      <a:pt x="3738357" y="4342156"/>
                      <a:pt x="3735866" y="4338416"/>
                    </a:cubicBezTo>
                    <a:cubicBezTo>
                      <a:pt x="3732130" y="4325948"/>
                      <a:pt x="3734621" y="4301014"/>
                      <a:pt x="3720922" y="4303508"/>
                    </a:cubicBezTo>
                    <a:cubicBezTo>
                      <a:pt x="3704732" y="4304754"/>
                      <a:pt x="3704732" y="4328442"/>
                      <a:pt x="3703486" y="4344649"/>
                    </a:cubicBezTo>
                    <a:cubicBezTo>
                      <a:pt x="3703486" y="4362103"/>
                      <a:pt x="3708468" y="4377064"/>
                      <a:pt x="3718431" y="4390778"/>
                    </a:cubicBezTo>
                    <a:cubicBezTo>
                      <a:pt x="3730885" y="4405738"/>
                      <a:pt x="3728394" y="4418205"/>
                      <a:pt x="3718431" y="4433166"/>
                    </a:cubicBezTo>
                    <a:cubicBezTo>
                      <a:pt x="3709713" y="4448126"/>
                      <a:pt x="3692278" y="4459347"/>
                      <a:pt x="3696014" y="4480541"/>
                    </a:cubicBezTo>
                    <a:cubicBezTo>
                      <a:pt x="3696014" y="4488021"/>
                      <a:pt x="3687296" y="4490515"/>
                      <a:pt x="3679824" y="4489268"/>
                    </a:cubicBezTo>
                    <a:cubicBezTo>
                      <a:pt x="3652425" y="4489268"/>
                      <a:pt x="3622536" y="4495502"/>
                      <a:pt x="3595137" y="4484281"/>
                    </a:cubicBezTo>
                    <a:cubicBezTo>
                      <a:pt x="3581438" y="4478048"/>
                      <a:pt x="3567738" y="4475554"/>
                      <a:pt x="3552793" y="4476801"/>
                    </a:cubicBezTo>
                    <a:cubicBezTo>
                      <a:pt x="3546566" y="4476801"/>
                      <a:pt x="3536603" y="4478048"/>
                      <a:pt x="3534113" y="4473060"/>
                    </a:cubicBezTo>
                    <a:cubicBezTo>
                      <a:pt x="3509205" y="4441893"/>
                      <a:pt x="3466861" y="4440646"/>
                      <a:pt x="3436972" y="4418205"/>
                    </a:cubicBezTo>
                    <a:cubicBezTo>
                      <a:pt x="3422027" y="4406985"/>
                      <a:pt x="3412064" y="4390778"/>
                      <a:pt x="3412064" y="4369583"/>
                    </a:cubicBezTo>
                    <a:cubicBezTo>
                      <a:pt x="3413309" y="4354623"/>
                      <a:pt x="3407082" y="4345896"/>
                      <a:pt x="3393383" y="4338416"/>
                    </a:cubicBezTo>
                    <a:cubicBezTo>
                      <a:pt x="3378438" y="4332182"/>
                      <a:pt x="3370966" y="4339662"/>
                      <a:pt x="3365984" y="4352129"/>
                    </a:cubicBezTo>
                    <a:cubicBezTo>
                      <a:pt x="3361003" y="4359610"/>
                      <a:pt x="3351040" y="4355870"/>
                      <a:pt x="3344813" y="4359610"/>
                    </a:cubicBezTo>
                    <a:cubicBezTo>
                      <a:pt x="3328622" y="4368336"/>
                      <a:pt x="3306205" y="4370830"/>
                      <a:pt x="3306205" y="4398258"/>
                    </a:cubicBezTo>
                    <a:cubicBezTo>
                      <a:pt x="3306205" y="4413218"/>
                      <a:pt x="3294997" y="4408232"/>
                      <a:pt x="3288770" y="4400751"/>
                    </a:cubicBezTo>
                    <a:cubicBezTo>
                      <a:pt x="3281297" y="4392024"/>
                      <a:pt x="3273825" y="4383297"/>
                      <a:pt x="3260126" y="4380804"/>
                    </a:cubicBezTo>
                    <a:cubicBezTo>
                      <a:pt x="3247672" y="4378310"/>
                      <a:pt x="3233972" y="4370830"/>
                      <a:pt x="3238954" y="4397011"/>
                    </a:cubicBezTo>
                    <a:cubicBezTo>
                      <a:pt x="3243936" y="4429426"/>
                      <a:pt x="3211555" y="4421945"/>
                      <a:pt x="3191629" y="4436906"/>
                    </a:cubicBezTo>
                    <a:cubicBezTo>
                      <a:pt x="3202838" y="4436906"/>
                      <a:pt x="3211555" y="4436906"/>
                      <a:pt x="3220273" y="4436906"/>
                    </a:cubicBezTo>
                    <a:cubicBezTo>
                      <a:pt x="3227745" y="4438152"/>
                      <a:pt x="3240199" y="4434412"/>
                      <a:pt x="3238954" y="4448126"/>
                    </a:cubicBezTo>
                    <a:cubicBezTo>
                      <a:pt x="3238954" y="4459347"/>
                      <a:pt x="3230236" y="4463087"/>
                      <a:pt x="3220273" y="4463087"/>
                    </a:cubicBezTo>
                    <a:cubicBezTo>
                      <a:pt x="3196611" y="4464334"/>
                      <a:pt x="3174194" y="4465580"/>
                      <a:pt x="3151776" y="4463087"/>
                    </a:cubicBezTo>
                    <a:cubicBezTo>
                      <a:pt x="3120642" y="4460594"/>
                      <a:pt x="3093243" y="4469320"/>
                      <a:pt x="3063353" y="4470567"/>
                    </a:cubicBezTo>
                    <a:cubicBezTo>
                      <a:pt x="3052145" y="4471814"/>
                      <a:pt x="3039691" y="4473060"/>
                      <a:pt x="3037200" y="4486774"/>
                    </a:cubicBezTo>
                    <a:cubicBezTo>
                      <a:pt x="3034709" y="4501735"/>
                      <a:pt x="3045918" y="4505475"/>
                      <a:pt x="3055881" y="4509215"/>
                    </a:cubicBezTo>
                    <a:cubicBezTo>
                      <a:pt x="3065844" y="4511709"/>
                      <a:pt x="3073317" y="4514202"/>
                      <a:pt x="3078298" y="4526669"/>
                    </a:cubicBezTo>
                    <a:cubicBezTo>
                      <a:pt x="3050899" y="4529163"/>
                      <a:pt x="3028482" y="4542877"/>
                      <a:pt x="3001084" y="4544123"/>
                    </a:cubicBezTo>
                    <a:cubicBezTo>
                      <a:pt x="2977421" y="4546617"/>
                      <a:pt x="2952513" y="4557837"/>
                      <a:pt x="2941305" y="4587758"/>
                    </a:cubicBezTo>
                    <a:cubicBezTo>
                      <a:pt x="2936323" y="4606459"/>
                      <a:pt x="2918888" y="4613940"/>
                      <a:pt x="2900207" y="4605212"/>
                    </a:cubicBezTo>
                    <a:cubicBezTo>
                      <a:pt x="2877790" y="4596486"/>
                      <a:pt x="2888998" y="4582772"/>
                      <a:pt x="2897716" y="4569058"/>
                    </a:cubicBezTo>
                    <a:cubicBezTo>
                      <a:pt x="2906434" y="4550357"/>
                      <a:pt x="2918888" y="4540383"/>
                      <a:pt x="2940059" y="4534150"/>
                    </a:cubicBezTo>
                    <a:cubicBezTo>
                      <a:pt x="2964967" y="4526669"/>
                      <a:pt x="2973685" y="4500488"/>
                      <a:pt x="2967458" y="4474307"/>
                    </a:cubicBezTo>
                    <a:cubicBezTo>
                      <a:pt x="2964967" y="4461840"/>
                      <a:pt x="2962476" y="4448126"/>
                      <a:pt x="2976176" y="4443140"/>
                    </a:cubicBezTo>
                    <a:cubicBezTo>
                      <a:pt x="3017274" y="4429426"/>
                      <a:pt x="3022255" y="4390778"/>
                      <a:pt x="3034709" y="4358363"/>
                    </a:cubicBezTo>
                    <a:cubicBezTo>
                      <a:pt x="3054636" y="4308494"/>
                      <a:pt x="3074562" y="4301014"/>
                      <a:pt x="3121887" y="4327195"/>
                    </a:cubicBezTo>
                    <a:cubicBezTo>
                      <a:pt x="3133095" y="4332182"/>
                      <a:pt x="3141813" y="4332182"/>
                      <a:pt x="3151776" y="4324702"/>
                    </a:cubicBezTo>
                    <a:cubicBezTo>
                      <a:pt x="3158003" y="4318468"/>
                      <a:pt x="3162985" y="4312234"/>
                      <a:pt x="3156758" y="4304754"/>
                    </a:cubicBezTo>
                    <a:cubicBezTo>
                      <a:pt x="3146795" y="4292287"/>
                      <a:pt x="3135586" y="4279820"/>
                      <a:pt x="3119396" y="4281066"/>
                    </a:cubicBezTo>
                    <a:cubicBezTo>
                      <a:pt x="3106942" y="4282313"/>
                      <a:pt x="3095734" y="4283560"/>
                      <a:pt x="3084525" y="4288547"/>
                    </a:cubicBezTo>
                    <a:cubicBezTo>
                      <a:pt x="3064599" y="4296027"/>
                      <a:pt x="3053390" y="4286054"/>
                      <a:pt x="3040936" y="4273586"/>
                    </a:cubicBezTo>
                    <a:cubicBezTo>
                      <a:pt x="3027237" y="4259872"/>
                      <a:pt x="3035955" y="4247405"/>
                      <a:pt x="3044672" y="4236185"/>
                    </a:cubicBezTo>
                    <a:cubicBezTo>
                      <a:pt x="3055881" y="4218731"/>
                      <a:pt x="3054636" y="4205017"/>
                      <a:pt x="3032219" y="4198784"/>
                    </a:cubicBezTo>
                    <a:cubicBezTo>
                      <a:pt x="3022255" y="4196290"/>
                      <a:pt x="3012292" y="4191303"/>
                      <a:pt x="3012292" y="4183823"/>
                    </a:cubicBezTo>
                    <a:cubicBezTo>
                      <a:pt x="3008556" y="4133954"/>
                      <a:pt x="2963722" y="4133954"/>
                      <a:pt x="2935078" y="4115254"/>
                    </a:cubicBezTo>
                    <a:cubicBezTo>
                      <a:pt x="2923869" y="4109020"/>
                      <a:pt x="2908924" y="4106526"/>
                      <a:pt x="2912661" y="4085332"/>
                    </a:cubicBezTo>
                    <a:cubicBezTo>
                      <a:pt x="2915151" y="4069125"/>
                      <a:pt x="2897716" y="4066632"/>
                      <a:pt x="2882771" y="4066632"/>
                    </a:cubicBezTo>
                    <a:cubicBezTo>
                      <a:pt x="2867826" y="4067878"/>
                      <a:pt x="2854127" y="4065385"/>
                      <a:pt x="2840428" y="4054164"/>
                    </a:cubicBezTo>
                    <a:cubicBezTo>
                      <a:pt x="2822992" y="4037957"/>
                      <a:pt x="2801821" y="4047931"/>
                      <a:pt x="2785630" y="4059151"/>
                    </a:cubicBezTo>
                    <a:cubicBezTo>
                      <a:pt x="2765704" y="4071618"/>
                      <a:pt x="2747023" y="4090319"/>
                      <a:pt x="2728342" y="4106526"/>
                    </a:cubicBezTo>
                    <a:cubicBezTo>
                      <a:pt x="2705925" y="4126474"/>
                      <a:pt x="2673545" y="4122734"/>
                      <a:pt x="2659846" y="4096553"/>
                    </a:cubicBezTo>
                    <a:cubicBezTo>
                      <a:pt x="2653619" y="4085332"/>
                      <a:pt x="2646146" y="4076605"/>
                      <a:pt x="2637428" y="4067878"/>
                    </a:cubicBezTo>
                    <a:cubicBezTo>
                      <a:pt x="2605048" y="4035464"/>
                      <a:pt x="2590104" y="4044191"/>
                      <a:pt x="2563950" y="4081592"/>
                    </a:cubicBezTo>
                    <a:cubicBezTo>
                      <a:pt x="2537797" y="4120240"/>
                      <a:pt x="2519116" y="4167616"/>
                      <a:pt x="2474282" y="4192550"/>
                    </a:cubicBezTo>
                    <a:cubicBezTo>
                      <a:pt x="2470546" y="4195043"/>
                      <a:pt x="2466809" y="4197537"/>
                      <a:pt x="2464319" y="4200030"/>
                    </a:cubicBezTo>
                    <a:cubicBezTo>
                      <a:pt x="2420730" y="4256132"/>
                      <a:pt x="2369669" y="4291040"/>
                      <a:pt x="2296190" y="4273586"/>
                    </a:cubicBezTo>
                    <a:cubicBezTo>
                      <a:pt x="2283737" y="4269846"/>
                      <a:pt x="2276264" y="4281066"/>
                      <a:pt x="2268792" y="4289794"/>
                    </a:cubicBezTo>
                    <a:cubicBezTo>
                      <a:pt x="2243884" y="4320962"/>
                      <a:pt x="2212749" y="4347142"/>
                      <a:pt x="2180369" y="4370830"/>
                    </a:cubicBezTo>
                    <a:cubicBezTo>
                      <a:pt x="2150479" y="4393271"/>
                      <a:pt x="2120590" y="4416958"/>
                      <a:pt x="2077001" y="4399504"/>
                    </a:cubicBezTo>
                    <a:cubicBezTo>
                      <a:pt x="2054584" y="4389531"/>
                      <a:pt x="2032167" y="4400751"/>
                      <a:pt x="2017222" y="4416958"/>
                    </a:cubicBezTo>
                    <a:cubicBezTo>
                      <a:pt x="1996050" y="4436906"/>
                      <a:pt x="1971143" y="4446880"/>
                      <a:pt x="1946235" y="4458100"/>
                    </a:cubicBezTo>
                    <a:cubicBezTo>
                      <a:pt x="1917591" y="4471814"/>
                      <a:pt x="1891437" y="4486774"/>
                      <a:pt x="1891437" y="4526669"/>
                    </a:cubicBezTo>
                    <a:cubicBezTo>
                      <a:pt x="1890192" y="4560331"/>
                      <a:pt x="1869020" y="4590252"/>
                      <a:pt x="1860302" y="4622666"/>
                    </a:cubicBezTo>
                    <a:cubicBezTo>
                      <a:pt x="1854075" y="4655081"/>
                      <a:pt x="1830413" y="4682509"/>
                      <a:pt x="1826677" y="4717417"/>
                    </a:cubicBezTo>
                    <a:cubicBezTo>
                      <a:pt x="1825431" y="4729884"/>
                      <a:pt x="1816714" y="4741104"/>
                      <a:pt x="1803014" y="4739858"/>
                    </a:cubicBezTo>
                    <a:cubicBezTo>
                      <a:pt x="1785579" y="4738611"/>
                      <a:pt x="1790560" y="4727390"/>
                      <a:pt x="1791806" y="4714923"/>
                    </a:cubicBezTo>
                    <a:cubicBezTo>
                      <a:pt x="1793051" y="4693729"/>
                      <a:pt x="1737008" y="4662561"/>
                      <a:pt x="1714591" y="4673782"/>
                    </a:cubicBezTo>
                    <a:cubicBezTo>
                      <a:pt x="1682211" y="4691236"/>
                      <a:pt x="1648585" y="4685002"/>
                      <a:pt x="1616205" y="4680015"/>
                    </a:cubicBezTo>
                    <a:cubicBezTo>
                      <a:pt x="1597524" y="4677522"/>
                      <a:pt x="1586316" y="4665055"/>
                      <a:pt x="1588806" y="4645107"/>
                    </a:cubicBezTo>
                    <a:cubicBezTo>
                      <a:pt x="1593788" y="4616433"/>
                      <a:pt x="1595033" y="4586512"/>
                      <a:pt x="1607487" y="4559084"/>
                    </a:cubicBezTo>
                    <a:cubicBezTo>
                      <a:pt x="1617450" y="4536643"/>
                      <a:pt x="1629904" y="4512956"/>
                      <a:pt x="1593788" y="4501735"/>
                    </a:cubicBezTo>
                    <a:cubicBezTo>
                      <a:pt x="1587561" y="4499242"/>
                      <a:pt x="1582579" y="4493008"/>
                      <a:pt x="1583825" y="4485528"/>
                    </a:cubicBezTo>
                    <a:cubicBezTo>
                      <a:pt x="1585070" y="4478048"/>
                      <a:pt x="1592543" y="4478048"/>
                      <a:pt x="1598770" y="4476801"/>
                    </a:cubicBezTo>
                    <a:cubicBezTo>
                      <a:pt x="1608733" y="4474307"/>
                      <a:pt x="1619941" y="4471814"/>
                      <a:pt x="1619941" y="4460594"/>
                    </a:cubicBezTo>
                    <a:cubicBezTo>
                      <a:pt x="1619941" y="4444386"/>
                      <a:pt x="1604997" y="4435659"/>
                      <a:pt x="1595033" y="4428179"/>
                    </a:cubicBezTo>
                    <a:cubicBezTo>
                      <a:pt x="1586316" y="4420698"/>
                      <a:pt x="1576352" y="4423192"/>
                      <a:pt x="1567635" y="4429426"/>
                    </a:cubicBezTo>
                    <a:cubicBezTo>
                      <a:pt x="1552690" y="4440646"/>
                      <a:pt x="1546463" y="4458100"/>
                      <a:pt x="1537745" y="4473060"/>
                    </a:cubicBezTo>
                    <a:cubicBezTo>
                      <a:pt x="1524046" y="4500488"/>
                      <a:pt x="1511592" y="4502982"/>
                      <a:pt x="1487930" y="4484281"/>
                    </a:cubicBezTo>
                    <a:cubicBezTo>
                      <a:pt x="1468003" y="4468074"/>
                      <a:pt x="1463022" y="4446880"/>
                      <a:pt x="1463022" y="4421945"/>
                    </a:cubicBezTo>
                    <a:cubicBezTo>
                      <a:pt x="1464267" y="4385790"/>
                      <a:pt x="1436868" y="4367090"/>
                      <a:pt x="1404488" y="4379557"/>
                    </a:cubicBezTo>
                    <a:cubicBezTo>
                      <a:pt x="1393279" y="4383297"/>
                      <a:pt x="1385807" y="4390778"/>
                      <a:pt x="1385807" y="4403244"/>
                    </a:cubicBezTo>
                    <a:cubicBezTo>
                      <a:pt x="1384562" y="4415712"/>
                      <a:pt x="1393279" y="4416958"/>
                      <a:pt x="1403243" y="4416958"/>
                    </a:cubicBezTo>
                    <a:cubicBezTo>
                      <a:pt x="1420678" y="4419452"/>
                      <a:pt x="1418187" y="4428179"/>
                      <a:pt x="1406979" y="4435659"/>
                    </a:cubicBezTo>
                    <a:cubicBezTo>
                      <a:pt x="1383316" y="4448126"/>
                      <a:pt x="1358409" y="4458100"/>
                      <a:pt x="1332255" y="4468074"/>
                    </a:cubicBezTo>
                    <a:cubicBezTo>
                      <a:pt x="1326028" y="4471814"/>
                      <a:pt x="1321047" y="4466827"/>
                      <a:pt x="1317310" y="4460594"/>
                    </a:cubicBezTo>
                    <a:cubicBezTo>
                      <a:pt x="1308593" y="4446880"/>
                      <a:pt x="1314820" y="4431919"/>
                      <a:pt x="1311084" y="4418205"/>
                    </a:cubicBezTo>
                    <a:cubicBezTo>
                      <a:pt x="1307347" y="4400751"/>
                      <a:pt x="1316065" y="4397011"/>
                      <a:pt x="1328519" y="4387037"/>
                    </a:cubicBezTo>
                    <a:cubicBezTo>
                      <a:pt x="1344709" y="4373324"/>
                      <a:pt x="1373353" y="4354623"/>
                      <a:pt x="1345954" y="4324702"/>
                    </a:cubicBezTo>
                    <a:cubicBezTo>
                      <a:pt x="1342218" y="4322208"/>
                      <a:pt x="1342218" y="4314728"/>
                      <a:pt x="1343464" y="4309741"/>
                    </a:cubicBezTo>
                    <a:cubicBezTo>
                      <a:pt x="1348445" y="4269846"/>
                      <a:pt x="1347200" y="4268600"/>
                      <a:pt x="1301120" y="4276080"/>
                    </a:cubicBezTo>
                    <a:cubicBezTo>
                      <a:pt x="1308593" y="4286054"/>
                      <a:pt x="1317310" y="4296027"/>
                      <a:pt x="1322292" y="4306001"/>
                    </a:cubicBezTo>
                    <a:cubicBezTo>
                      <a:pt x="1344709" y="4349636"/>
                      <a:pt x="1317310" y="4394518"/>
                      <a:pt x="1268740" y="4390778"/>
                    </a:cubicBezTo>
                    <a:cubicBezTo>
                      <a:pt x="1250059" y="4390778"/>
                      <a:pt x="1246323" y="4401998"/>
                      <a:pt x="1245078" y="4419452"/>
                    </a:cubicBezTo>
                    <a:cubicBezTo>
                      <a:pt x="1242587" y="4465580"/>
                      <a:pt x="1185299" y="4500488"/>
                      <a:pt x="1139219" y="4481788"/>
                    </a:cubicBezTo>
                    <a:cubicBezTo>
                      <a:pt x="1134238" y="4479294"/>
                      <a:pt x="1129256" y="4475554"/>
                      <a:pt x="1129256" y="4468074"/>
                    </a:cubicBezTo>
                    <a:cubicBezTo>
                      <a:pt x="1129256" y="4423192"/>
                      <a:pt x="1115556" y="4389531"/>
                      <a:pt x="1070722" y="4369583"/>
                    </a:cubicBezTo>
                    <a:cubicBezTo>
                      <a:pt x="1053287" y="4362103"/>
                      <a:pt x="1054532" y="4338416"/>
                      <a:pt x="1049551" y="4320962"/>
                    </a:cubicBezTo>
                    <a:cubicBezTo>
                      <a:pt x="1047060" y="4313481"/>
                      <a:pt x="1055778" y="4310988"/>
                      <a:pt x="1064495" y="4313481"/>
                    </a:cubicBezTo>
                    <a:cubicBezTo>
                      <a:pt x="1069477" y="4314728"/>
                      <a:pt x="1076949" y="4319715"/>
                      <a:pt x="1079440" y="4308494"/>
                    </a:cubicBezTo>
                    <a:cubicBezTo>
                      <a:pt x="1080685" y="4299767"/>
                      <a:pt x="1074458" y="4293534"/>
                      <a:pt x="1065741" y="4292287"/>
                    </a:cubicBezTo>
                    <a:cubicBezTo>
                      <a:pt x="1038342" y="4289794"/>
                      <a:pt x="1038342" y="4274833"/>
                      <a:pt x="1045814" y="4253639"/>
                    </a:cubicBezTo>
                    <a:cubicBezTo>
                      <a:pt x="1048305" y="4247405"/>
                      <a:pt x="1049551" y="4238678"/>
                      <a:pt x="1047060" y="4233692"/>
                    </a:cubicBezTo>
                    <a:cubicBezTo>
                      <a:pt x="1032115" y="4206264"/>
                      <a:pt x="1038342" y="4185070"/>
                      <a:pt x="1062005" y="4165122"/>
                    </a:cubicBezTo>
                    <a:cubicBezTo>
                      <a:pt x="1070722" y="4160135"/>
                      <a:pt x="1069477" y="4147668"/>
                      <a:pt x="1062005" y="4138941"/>
                    </a:cubicBezTo>
                    <a:cubicBezTo>
                      <a:pt x="1055778" y="4131461"/>
                      <a:pt x="1049551" y="4117747"/>
                      <a:pt x="1037097" y="4122734"/>
                    </a:cubicBezTo>
                    <a:cubicBezTo>
                      <a:pt x="997244" y="4138941"/>
                      <a:pt x="993508" y="4116500"/>
                      <a:pt x="994753" y="4086579"/>
                    </a:cubicBezTo>
                    <a:cubicBezTo>
                      <a:pt x="994753" y="4034217"/>
                      <a:pt x="981054" y="4016763"/>
                      <a:pt x="929993" y="4004296"/>
                    </a:cubicBezTo>
                    <a:cubicBezTo>
                      <a:pt x="875195" y="3991829"/>
                      <a:pt x="824134" y="3998062"/>
                      <a:pt x="773073" y="4020503"/>
                    </a:cubicBezTo>
                    <a:cubicBezTo>
                      <a:pt x="769337" y="4021750"/>
                      <a:pt x="765601" y="4026737"/>
                      <a:pt x="761864" y="4026737"/>
                    </a:cubicBezTo>
                    <a:cubicBezTo>
                      <a:pt x="719521" y="4016763"/>
                      <a:pt x="693368" y="4035464"/>
                      <a:pt x="668460" y="4069125"/>
                    </a:cubicBezTo>
                    <a:cubicBezTo>
                      <a:pt x="658497" y="4081592"/>
                      <a:pt x="656006" y="4095306"/>
                      <a:pt x="648534" y="4106526"/>
                    </a:cubicBezTo>
                    <a:cubicBezTo>
                      <a:pt x="616153" y="4168862"/>
                      <a:pt x="591245" y="4234938"/>
                      <a:pt x="550147" y="4291040"/>
                    </a:cubicBezTo>
                    <a:cubicBezTo>
                      <a:pt x="542675" y="4302261"/>
                      <a:pt x="531466" y="4301014"/>
                      <a:pt x="526485" y="4288547"/>
                    </a:cubicBezTo>
                    <a:cubicBezTo>
                      <a:pt x="523994" y="4282313"/>
                      <a:pt x="523994" y="4273586"/>
                      <a:pt x="526485" y="4264859"/>
                    </a:cubicBezTo>
                    <a:cubicBezTo>
                      <a:pt x="535203" y="4208757"/>
                      <a:pt x="516522" y="4167616"/>
                      <a:pt x="465461" y="4140188"/>
                    </a:cubicBezTo>
                    <a:cubicBezTo>
                      <a:pt x="471688" y="4126474"/>
                      <a:pt x="482896" y="4114007"/>
                      <a:pt x="482896" y="4097800"/>
                    </a:cubicBezTo>
                    <a:cubicBezTo>
                      <a:pt x="482896" y="4086579"/>
                      <a:pt x="489123" y="4070372"/>
                      <a:pt x="472933" y="4069125"/>
                    </a:cubicBezTo>
                    <a:cubicBezTo>
                      <a:pt x="459234" y="4067878"/>
                      <a:pt x="457988" y="4081592"/>
                      <a:pt x="455497" y="4092813"/>
                    </a:cubicBezTo>
                    <a:cubicBezTo>
                      <a:pt x="453007" y="4104033"/>
                      <a:pt x="456743" y="4116500"/>
                      <a:pt x="445534" y="4126474"/>
                    </a:cubicBezTo>
                    <a:cubicBezTo>
                      <a:pt x="435571" y="4117747"/>
                      <a:pt x="441798" y="4102786"/>
                      <a:pt x="431835" y="4092813"/>
                    </a:cubicBezTo>
                    <a:cubicBezTo>
                      <a:pt x="429344" y="4090320"/>
                      <a:pt x="425608" y="4088761"/>
                      <a:pt x="422028" y="4086735"/>
                    </a:cubicBezTo>
                    <a:lnTo>
                      <a:pt x="414325" y="4079024"/>
                    </a:lnTo>
                    <a:lnTo>
                      <a:pt x="395897" y="4080492"/>
                    </a:lnTo>
                    <a:cubicBezTo>
                      <a:pt x="388887" y="4077848"/>
                      <a:pt x="383280" y="4072250"/>
                      <a:pt x="378918" y="4064785"/>
                    </a:cubicBezTo>
                    <a:cubicBezTo>
                      <a:pt x="368949" y="4049856"/>
                      <a:pt x="377672" y="4038659"/>
                      <a:pt x="387641" y="4026218"/>
                    </a:cubicBezTo>
                    <a:cubicBezTo>
                      <a:pt x="411317" y="3998848"/>
                      <a:pt x="415055" y="3914249"/>
                      <a:pt x="398856" y="3881903"/>
                    </a:cubicBezTo>
                    <a:cubicBezTo>
                      <a:pt x="383903" y="3852044"/>
                      <a:pt x="368949" y="3824674"/>
                      <a:pt x="335305" y="3810989"/>
                    </a:cubicBezTo>
                    <a:cubicBezTo>
                      <a:pt x="317859" y="3804769"/>
                      <a:pt x="321598" y="3782375"/>
                      <a:pt x="314121" y="3767446"/>
                    </a:cubicBezTo>
                    <a:cubicBezTo>
                      <a:pt x="305398" y="3751272"/>
                      <a:pt x="304152" y="3737587"/>
                      <a:pt x="321598" y="3725146"/>
                    </a:cubicBezTo>
                    <a:cubicBezTo>
                      <a:pt x="330320" y="3718926"/>
                      <a:pt x="325336" y="3713950"/>
                      <a:pt x="317859" y="3707729"/>
                    </a:cubicBezTo>
                    <a:cubicBezTo>
                      <a:pt x="289199" y="3687823"/>
                      <a:pt x="295430" y="3682847"/>
                      <a:pt x="309137" y="3651745"/>
                    </a:cubicBezTo>
                    <a:cubicBezTo>
                      <a:pt x="326582" y="3610689"/>
                      <a:pt x="360227" y="3568390"/>
                      <a:pt x="324090" y="3518626"/>
                    </a:cubicBezTo>
                    <a:cubicBezTo>
                      <a:pt x="316613" y="3507429"/>
                      <a:pt x="311629" y="3492500"/>
                      <a:pt x="314121" y="3477571"/>
                    </a:cubicBezTo>
                    <a:cubicBezTo>
                      <a:pt x="319105" y="3470106"/>
                      <a:pt x="322844" y="3461398"/>
                      <a:pt x="314121" y="3453933"/>
                    </a:cubicBezTo>
                    <a:cubicBezTo>
                      <a:pt x="300414" y="3440248"/>
                      <a:pt x="296676" y="3426563"/>
                      <a:pt x="306644" y="3409145"/>
                    </a:cubicBezTo>
                    <a:cubicBezTo>
                      <a:pt x="316613" y="3390484"/>
                      <a:pt x="295430" y="3380531"/>
                      <a:pt x="290445" y="3368090"/>
                    </a:cubicBezTo>
                    <a:cubicBezTo>
                      <a:pt x="280476" y="3343208"/>
                      <a:pt x="274246" y="3328279"/>
                      <a:pt x="309137" y="3324547"/>
                    </a:cubicBezTo>
                    <a:cubicBezTo>
                      <a:pt x="316613" y="3324547"/>
                      <a:pt x="329074" y="3322059"/>
                      <a:pt x="321598" y="3309618"/>
                    </a:cubicBezTo>
                    <a:cubicBezTo>
                      <a:pt x="311629" y="3297177"/>
                      <a:pt x="317859" y="3288468"/>
                      <a:pt x="324090" y="3277271"/>
                    </a:cubicBezTo>
                    <a:cubicBezTo>
                      <a:pt x="334059" y="3259854"/>
                      <a:pt x="319105" y="3242436"/>
                      <a:pt x="322844" y="3226263"/>
                    </a:cubicBezTo>
                    <a:cubicBezTo>
                      <a:pt x="329074" y="3201381"/>
                      <a:pt x="336551" y="3185208"/>
                      <a:pt x="304152" y="3170279"/>
                    </a:cubicBezTo>
                    <a:cubicBezTo>
                      <a:pt x="282969" y="3160326"/>
                      <a:pt x="282969" y="3108074"/>
                      <a:pt x="299168" y="3088168"/>
                    </a:cubicBezTo>
                    <a:cubicBezTo>
                      <a:pt x="302906" y="3080704"/>
                      <a:pt x="309137" y="3075727"/>
                      <a:pt x="306644" y="3067018"/>
                    </a:cubicBezTo>
                    <a:cubicBezTo>
                      <a:pt x="296676" y="3039648"/>
                      <a:pt x="312875" y="3023475"/>
                      <a:pt x="329074" y="3003569"/>
                    </a:cubicBezTo>
                    <a:cubicBezTo>
                      <a:pt x="340289" y="2989884"/>
                      <a:pt x="352750" y="2976199"/>
                      <a:pt x="363965" y="2962514"/>
                    </a:cubicBezTo>
                    <a:cubicBezTo>
                      <a:pt x="373934" y="2948829"/>
                      <a:pt x="380164" y="2931412"/>
                      <a:pt x="363965" y="2915239"/>
                    </a:cubicBezTo>
                    <a:cubicBezTo>
                      <a:pt x="349012" y="2901553"/>
                      <a:pt x="346520" y="2885380"/>
                      <a:pt x="356488" y="2865475"/>
                    </a:cubicBezTo>
                    <a:cubicBezTo>
                      <a:pt x="367703" y="2835616"/>
                      <a:pt x="371442" y="2802026"/>
                      <a:pt x="393872" y="2775900"/>
                    </a:cubicBezTo>
                    <a:cubicBezTo>
                      <a:pt x="401348" y="2767191"/>
                      <a:pt x="407579" y="2758482"/>
                      <a:pt x="420040" y="2758482"/>
                    </a:cubicBezTo>
                    <a:cubicBezTo>
                      <a:pt x="448700" y="2767191"/>
                      <a:pt x="476114" y="2775900"/>
                      <a:pt x="504775" y="2782120"/>
                    </a:cubicBezTo>
                    <a:cubicBezTo>
                      <a:pt x="523466" y="2787096"/>
                      <a:pt x="543404" y="2789585"/>
                      <a:pt x="555865" y="2767191"/>
                    </a:cubicBezTo>
                    <a:cubicBezTo>
                      <a:pt x="565834" y="2749773"/>
                      <a:pt x="562095" y="2739821"/>
                      <a:pt x="545896" y="2731112"/>
                    </a:cubicBezTo>
                    <a:lnTo>
                      <a:pt x="573310" y="2731112"/>
                    </a:lnTo>
                    <a:lnTo>
                      <a:pt x="580533" y="2735490"/>
                    </a:lnTo>
                    <a:lnTo>
                      <a:pt x="576477" y="2731208"/>
                    </a:lnTo>
                    <a:cubicBezTo>
                      <a:pt x="586486" y="2725666"/>
                      <a:pt x="594435" y="2723510"/>
                      <a:pt x="598998" y="2726281"/>
                    </a:cubicBezTo>
                    <a:cubicBezTo>
                      <a:pt x="603561" y="2729052"/>
                      <a:pt x="604738" y="2736750"/>
                      <a:pt x="601205" y="2750914"/>
                    </a:cubicBezTo>
                    <a:cubicBezTo>
                      <a:pt x="598850" y="2764463"/>
                      <a:pt x="605916" y="2779242"/>
                      <a:pt x="594140" y="2790327"/>
                    </a:cubicBezTo>
                    <a:lnTo>
                      <a:pt x="593797" y="2777750"/>
                    </a:lnTo>
                    <a:lnTo>
                      <a:pt x="592002" y="2790829"/>
                    </a:lnTo>
                    <a:lnTo>
                      <a:pt x="592002" y="2794359"/>
                    </a:lnTo>
                    <a:lnTo>
                      <a:pt x="603544" y="2803865"/>
                    </a:lnTo>
                    <a:cubicBezTo>
                      <a:pt x="605567" y="2808384"/>
                      <a:pt x="606190" y="2813683"/>
                      <a:pt x="607436" y="2818670"/>
                    </a:cubicBezTo>
                    <a:lnTo>
                      <a:pt x="607562" y="2827330"/>
                    </a:lnTo>
                    <a:lnTo>
                      <a:pt x="613518" y="2831014"/>
                    </a:lnTo>
                    <a:cubicBezTo>
                      <a:pt x="615342" y="2833783"/>
                      <a:pt x="615771" y="2837061"/>
                      <a:pt x="615628" y="2840558"/>
                    </a:cubicBezTo>
                    <a:lnTo>
                      <a:pt x="614917" y="2853795"/>
                    </a:lnTo>
                    <a:lnTo>
                      <a:pt x="617399" y="2858565"/>
                    </a:lnTo>
                    <a:cubicBezTo>
                      <a:pt x="629853" y="2874772"/>
                      <a:pt x="648534" y="2882253"/>
                      <a:pt x="665969" y="2892226"/>
                    </a:cubicBezTo>
                    <a:cubicBezTo>
                      <a:pt x="679668" y="2898460"/>
                      <a:pt x="692122" y="2907187"/>
                      <a:pt x="697104" y="2923394"/>
                    </a:cubicBezTo>
                    <a:cubicBezTo>
                      <a:pt x="703331" y="2942095"/>
                      <a:pt x="704576" y="2957056"/>
                      <a:pt x="680914" y="2964536"/>
                    </a:cubicBezTo>
                    <a:cubicBezTo>
                      <a:pt x="644797" y="2978250"/>
                      <a:pt x="648534" y="3014404"/>
                      <a:pt x="642307" y="3041832"/>
                    </a:cubicBezTo>
                    <a:cubicBezTo>
                      <a:pt x="636080" y="3066766"/>
                      <a:pt x="659742" y="3080480"/>
                      <a:pt x="679668" y="3089207"/>
                    </a:cubicBezTo>
                    <a:cubicBezTo>
                      <a:pt x="705822" y="3102921"/>
                      <a:pt x="729484" y="3116635"/>
                      <a:pt x="739447" y="3146556"/>
                    </a:cubicBezTo>
                    <a:lnTo>
                      <a:pt x="739731" y="3149470"/>
                    </a:lnTo>
                    <a:lnTo>
                      <a:pt x="768802" y="3180896"/>
                    </a:lnTo>
                    <a:cubicBezTo>
                      <a:pt x="779146" y="3188932"/>
                      <a:pt x="782702" y="3199751"/>
                      <a:pt x="784157" y="3211342"/>
                    </a:cubicBezTo>
                    <a:lnTo>
                      <a:pt x="786636" y="3243005"/>
                    </a:lnTo>
                    <a:lnTo>
                      <a:pt x="788018" y="3246293"/>
                    </a:lnTo>
                    <a:cubicBezTo>
                      <a:pt x="789263" y="3272474"/>
                      <a:pt x="807944" y="3292422"/>
                      <a:pt x="812926" y="3317356"/>
                    </a:cubicBezTo>
                    <a:cubicBezTo>
                      <a:pt x="806699" y="3334810"/>
                      <a:pt x="802962" y="3352264"/>
                      <a:pt x="810435" y="3369718"/>
                    </a:cubicBezTo>
                    <a:cubicBezTo>
                      <a:pt x="812926" y="3394652"/>
                      <a:pt x="802962" y="3410860"/>
                      <a:pt x="779300" y="3419587"/>
                    </a:cubicBezTo>
                    <a:cubicBezTo>
                      <a:pt x="759374" y="3425820"/>
                      <a:pt x="738202" y="3429560"/>
                      <a:pt x="718276" y="3422080"/>
                    </a:cubicBezTo>
                    <a:cubicBezTo>
                      <a:pt x="711426" y="3418340"/>
                      <a:pt x="704576" y="3416781"/>
                      <a:pt x="697727" y="3416314"/>
                    </a:cubicBezTo>
                    <a:lnTo>
                      <a:pt x="680560" y="3416965"/>
                    </a:lnTo>
                    <a:lnTo>
                      <a:pt x="674761" y="3437940"/>
                    </a:lnTo>
                    <a:cubicBezTo>
                      <a:pt x="667629" y="3466189"/>
                      <a:pt x="665272" y="3494262"/>
                      <a:pt x="692619" y="3519527"/>
                    </a:cubicBezTo>
                    <a:cubicBezTo>
                      <a:pt x="696391" y="3523271"/>
                      <a:pt x="697648" y="3535748"/>
                      <a:pt x="693876" y="3540738"/>
                    </a:cubicBezTo>
                    <a:cubicBezTo>
                      <a:pt x="686332" y="3560702"/>
                      <a:pt x="692619" y="3569435"/>
                      <a:pt x="711479" y="3575674"/>
                    </a:cubicBezTo>
                    <a:cubicBezTo>
                      <a:pt x="729082" y="3580665"/>
                      <a:pt x="724052" y="3593142"/>
                      <a:pt x="712736" y="3598132"/>
                    </a:cubicBezTo>
                    <a:cubicBezTo>
                      <a:pt x="688847" y="3611857"/>
                      <a:pt x="682560" y="3646793"/>
                      <a:pt x="649869" y="3645545"/>
                    </a:cubicBezTo>
                    <a:cubicBezTo>
                      <a:pt x="644840" y="3645545"/>
                      <a:pt x="636038" y="3653031"/>
                      <a:pt x="639810" y="3656774"/>
                    </a:cubicBezTo>
                    <a:cubicBezTo>
                      <a:pt x="671244" y="3677985"/>
                      <a:pt x="641067" y="3705434"/>
                      <a:pt x="649869" y="3729141"/>
                    </a:cubicBezTo>
                    <a:cubicBezTo>
                      <a:pt x="651755" y="3737563"/>
                      <a:pt x="650812" y="3748090"/>
                      <a:pt x="658179" y="3749143"/>
                    </a:cubicBezTo>
                    <a:lnTo>
                      <a:pt x="659860" y="3748739"/>
                    </a:lnTo>
                    <a:lnTo>
                      <a:pt x="659742" y="3747473"/>
                    </a:lnTo>
                    <a:cubicBezTo>
                      <a:pt x="662233" y="3741239"/>
                      <a:pt x="667214" y="3737499"/>
                      <a:pt x="674687" y="3736252"/>
                    </a:cubicBezTo>
                    <a:cubicBezTo>
                      <a:pt x="731975" y="3748719"/>
                      <a:pt x="736957" y="3698851"/>
                      <a:pt x="754392" y="3666436"/>
                    </a:cubicBezTo>
                    <a:cubicBezTo>
                      <a:pt x="755637" y="3617814"/>
                      <a:pt x="780545" y="3572932"/>
                      <a:pt x="783036" y="3524311"/>
                    </a:cubicBezTo>
                    <a:cubicBezTo>
                      <a:pt x="783036" y="3519324"/>
                      <a:pt x="785527" y="3511844"/>
                      <a:pt x="790509" y="3510597"/>
                    </a:cubicBezTo>
                    <a:cubicBezTo>
                      <a:pt x="819153" y="3496883"/>
                      <a:pt x="820398" y="3470702"/>
                      <a:pt x="824134" y="3443274"/>
                    </a:cubicBezTo>
                    <a:cubicBezTo>
                      <a:pt x="829116" y="3425820"/>
                      <a:pt x="835343" y="3408366"/>
                      <a:pt x="845306" y="3392159"/>
                    </a:cubicBezTo>
                    <a:cubicBezTo>
                      <a:pt x="867723" y="3358498"/>
                      <a:pt x="888895" y="3324836"/>
                      <a:pt x="893876" y="3284942"/>
                    </a:cubicBezTo>
                    <a:cubicBezTo>
                      <a:pt x="896367" y="3269981"/>
                      <a:pt x="901349" y="3255020"/>
                      <a:pt x="917539" y="3251280"/>
                    </a:cubicBezTo>
                    <a:cubicBezTo>
                      <a:pt x="936220" y="3247540"/>
                      <a:pt x="939956" y="3266241"/>
                      <a:pt x="947428" y="3276214"/>
                    </a:cubicBezTo>
                    <a:cubicBezTo>
                      <a:pt x="959882" y="3291175"/>
                      <a:pt x="966109" y="3309876"/>
                      <a:pt x="977318" y="3324836"/>
                    </a:cubicBezTo>
                    <a:cubicBezTo>
                      <a:pt x="979808" y="3326083"/>
                      <a:pt x="981054" y="3328576"/>
                      <a:pt x="981054" y="3329823"/>
                    </a:cubicBezTo>
                    <a:cubicBezTo>
                      <a:pt x="976072" y="3358498"/>
                      <a:pt x="964864" y="3385926"/>
                      <a:pt x="968600" y="3415846"/>
                    </a:cubicBezTo>
                    <a:cubicBezTo>
                      <a:pt x="969845" y="3427067"/>
                      <a:pt x="952410" y="3423327"/>
                      <a:pt x="942447" y="3415846"/>
                    </a:cubicBezTo>
                    <a:cubicBezTo>
                      <a:pt x="912557" y="3392159"/>
                      <a:pt x="882668" y="3400886"/>
                      <a:pt x="873950" y="3435794"/>
                    </a:cubicBezTo>
                    <a:cubicBezTo>
                      <a:pt x="868968" y="3453248"/>
                      <a:pt x="860251" y="3465715"/>
                      <a:pt x="854024" y="3481922"/>
                    </a:cubicBezTo>
                    <a:cubicBezTo>
                      <a:pt x="851533" y="3490650"/>
                      <a:pt x="851533" y="3501870"/>
                      <a:pt x="866478" y="3495636"/>
                    </a:cubicBezTo>
                    <a:cubicBezTo>
                      <a:pt x="881422" y="3488156"/>
                      <a:pt x="903839" y="3484416"/>
                      <a:pt x="910067" y="3468208"/>
                    </a:cubicBezTo>
                    <a:cubicBezTo>
                      <a:pt x="923766" y="3428314"/>
                      <a:pt x="961128" y="3435794"/>
                      <a:pt x="989772" y="3424574"/>
                    </a:cubicBezTo>
                    <a:cubicBezTo>
                      <a:pt x="1012189" y="3415846"/>
                      <a:pt x="1029624" y="3428314"/>
                      <a:pt x="1030870" y="3453248"/>
                    </a:cubicBezTo>
                    <a:cubicBezTo>
                      <a:pt x="1030870" y="3486909"/>
                      <a:pt x="1043324" y="3501870"/>
                      <a:pt x="1079440" y="3508104"/>
                    </a:cubicBezTo>
                    <a:cubicBezTo>
                      <a:pt x="1131747" y="3515584"/>
                      <a:pt x="1185299" y="3530544"/>
                      <a:pt x="1236360" y="3543012"/>
                    </a:cubicBezTo>
                    <a:cubicBezTo>
                      <a:pt x="1274967" y="3552985"/>
                      <a:pt x="1291157" y="3586646"/>
                      <a:pt x="1302366" y="3619061"/>
                    </a:cubicBezTo>
                    <a:cubicBezTo>
                      <a:pt x="1313574" y="3651476"/>
                      <a:pt x="1321047" y="3685137"/>
                      <a:pt x="1328519" y="3718798"/>
                    </a:cubicBezTo>
                    <a:cubicBezTo>
                      <a:pt x="1334746" y="3743732"/>
                      <a:pt x="1326028" y="3762433"/>
                      <a:pt x="1304856" y="3778640"/>
                    </a:cubicBezTo>
                    <a:cubicBezTo>
                      <a:pt x="1261268" y="3811055"/>
                      <a:pt x="1215188" y="3839730"/>
                      <a:pt x="1160391" y="3849703"/>
                    </a:cubicBezTo>
                    <a:cubicBezTo>
                      <a:pt x="1150428" y="3852197"/>
                      <a:pt x="1150428" y="3853444"/>
                      <a:pt x="1144201" y="3870898"/>
                    </a:cubicBezTo>
                    <a:cubicBezTo>
                      <a:pt x="1150428" y="3862170"/>
                      <a:pt x="1155409" y="3852197"/>
                      <a:pt x="1167863" y="3848456"/>
                    </a:cubicBezTo>
                    <a:cubicBezTo>
                      <a:pt x="1180317" y="3843470"/>
                      <a:pt x="1191526" y="3847210"/>
                      <a:pt x="1201489" y="3854690"/>
                    </a:cubicBezTo>
                    <a:cubicBezTo>
                      <a:pt x="1208961" y="3860924"/>
                      <a:pt x="1218924" y="3864664"/>
                      <a:pt x="1228887" y="3859677"/>
                    </a:cubicBezTo>
                    <a:cubicBezTo>
                      <a:pt x="1255041" y="3848456"/>
                      <a:pt x="1282439" y="3864664"/>
                      <a:pt x="1309838" y="3853444"/>
                    </a:cubicBezTo>
                    <a:cubicBezTo>
                      <a:pt x="1326028" y="3847210"/>
                      <a:pt x="1337237" y="3865910"/>
                      <a:pt x="1337237" y="3882118"/>
                    </a:cubicBezTo>
                    <a:cubicBezTo>
                      <a:pt x="1338482" y="3893338"/>
                      <a:pt x="1338482" y="3903312"/>
                      <a:pt x="1349691" y="3910792"/>
                    </a:cubicBezTo>
                    <a:cubicBezTo>
                      <a:pt x="1364635" y="3920766"/>
                      <a:pt x="1377089" y="3931986"/>
                      <a:pt x="1384562" y="3904559"/>
                    </a:cubicBezTo>
                    <a:cubicBezTo>
                      <a:pt x="1388298" y="3890845"/>
                      <a:pt x="1398261" y="3883364"/>
                      <a:pt x="1411960" y="3887105"/>
                    </a:cubicBezTo>
                    <a:cubicBezTo>
                      <a:pt x="1434378" y="3894585"/>
                      <a:pt x="1461776" y="3865910"/>
                      <a:pt x="1476721" y="3902065"/>
                    </a:cubicBezTo>
                    <a:cubicBezTo>
                      <a:pt x="1485439" y="3889598"/>
                      <a:pt x="1481702" y="3868404"/>
                      <a:pt x="1501629" y="3872144"/>
                    </a:cubicBezTo>
                    <a:cubicBezTo>
                      <a:pt x="1517819" y="3874638"/>
                      <a:pt x="1526537" y="3884611"/>
                      <a:pt x="1532764" y="3898325"/>
                    </a:cubicBezTo>
                    <a:cubicBezTo>
                      <a:pt x="1540236" y="3917026"/>
                      <a:pt x="1536500" y="3935726"/>
                      <a:pt x="1540236" y="3954427"/>
                    </a:cubicBezTo>
                    <a:cubicBezTo>
                      <a:pt x="1542727" y="3964401"/>
                      <a:pt x="1542727" y="3979362"/>
                      <a:pt x="1558917" y="3976868"/>
                    </a:cubicBezTo>
                    <a:cubicBezTo>
                      <a:pt x="1573862" y="3973128"/>
                      <a:pt x="1571371" y="3961908"/>
                      <a:pt x="1567635" y="3949440"/>
                    </a:cubicBezTo>
                    <a:cubicBezTo>
                      <a:pt x="1562653" y="3938220"/>
                      <a:pt x="1562653" y="3924506"/>
                      <a:pt x="1577598" y="3920766"/>
                    </a:cubicBezTo>
                    <a:cubicBezTo>
                      <a:pt x="1591297" y="3917026"/>
                      <a:pt x="1602506" y="3927000"/>
                      <a:pt x="1604997" y="3939467"/>
                    </a:cubicBezTo>
                    <a:cubicBezTo>
                      <a:pt x="1608733" y="3968141"/>
                      <a:pt x="1622432" y="3990582"/>
                      <a:pt x="1642358" y="4010530"/>
                    </a:cubicBezTo>
                    <a:cubicBezTo>
                      <a:pt x="1658549" y="4026737"/>
                      <a:pt x="1641113" y="4041697"/>
                      <a:pt x="1631150" y="4061645"/>
                    </a:cubicBezTo>
                    <a:cubicBezTo>
                      <a:pt x="1656058" y="4054164"/>
                      <a:pt x="1667266" y="4046684"/>
                      <a:pt x="1659794" y="4022996"/>
                    </a:cubicBezTo>
                    <a:cubicBezTo>
                      <a:pt x="1658549" y="4016763"/>
                      <a:pt x="1656058" y="4010530"/>
                      <a:pt x="1656058" y="4003049"/>
                    </a:cubicBezTo>
                    <a:cubicBezTo>
                      <a:pt x="1657303" y="3994322"/>
                      <a:pt x="1659794" y="3984348"/>
                      <a:pt x="1667266" y="3981855"/>
                    </a:cubicBezTo>
                    <a:cubicBezTo>
                      <a:pt x="1695910" y="3968141"/>
                      <a:pt x="1707119" y="3998062"/>
                      <a:pt x="1725800" y="4008036"/>
                    </a:cubicBezTo>
                    <a:cubicBezTo>
                      <a:pt x="1739499" y="4014270"/>
                      <a:pt x="1741990" y="4027984"/>
                      <a:pt x="1732027" y="4041697"/>
                    </a:cubicBezTo>
                    <a:cubicBezTo>
                      <a:pt x="1727045" y="4046684"/>
                      <a:pt x="1722064" y="4050424"/>
                      <a:pt x="1718327" y="4056658"/>
                    </a:cubicBezTo>
                    <a:cubicBezTo>
                      <a:pt x="1697156" y="4089072"/>
                      <a:pt x="1707119" y="4126474"/>
                      <a:pt x="1744481" y="4138941"/>
                    </a:cubicBezTo>
                    <a:cubicBezTo>
                      <a:pt x="1768143" y="4147668"/>
                      <a:pt x="1769389" y="4163875"/>
                      <a:pt x="1760671" y="4183823"/>
                    </a:cubicBezTo>
                    <a:cubicBezTo>
                      <a:pt x="1746972" y="4216238"/>
                      <a:pt x="1748217" y="4217484"/>
                      <a:pt x="1750708" y="4243665"/>
                    </a:cubicBezTo>
                    <a:cubicBezTo>
                      <a:pt x="1761916" y="4243665"/>
                      <a:pt x="1765652" y="4233692"/>
                      <a:pt x="1771879" y="4228704"/>
                    </a:cubicBezTo>
                    <a:cubicBezTo>
                      <a:pt x="1799278" y="4207510"/>
                      <a:pt x="1834149" y="4203770"/>
                      <a:pt x="1862793" y="4221224"/>
                    </a:cubicBezTo>
                    <a:cubicBezTo>
                      <a:pt x="1880229" y="4232445"/>
                      <a:pt x="1891437" y="4226211"/>
                      <a:pt x="1905137" y="4217484"/>
                    </a:cubicBezTo>
                    <a:cubicBezTo>
                      <a:pt x="1918836" y="4208757"/>
                      <a:pt x="1925063" y="4197537"/>
                      <a:pt x="1920081" y="4181330"/>
                    </a:cubicBezTo>
                    <a:cubicBezTo>
                      <a:pt x="1918836" y="4175096"/>
                      <a:pt x="1916345" y="4171356"/>
                      <a:pt x="1916345" y="4165122"/>
                    </a:cubicBezTo>
                    <a:cubicBezTo>
                      <a:pt x="1913854" y="4150162"/>
                      <a:pt x="1918836" y="4138941"/>
                      <a:pt x="1932535" y="4131461"/>
                    </a:cubicBezTo>
                    <a:cubicBezTo>
                      <a:pt x="1942498" y="4125227"/>
                      <a:pt x="1952462" y="4128967"/>
                      <a:pt x="1962425" y="4135201"/>
                    </a:cubicBezTo>
                    <a:cubicBezTo>
                      <a:pt x="1971143" y="4141434"/>
                      <a:pt x="1979860" y="4153902"/>
                      <a:pt x="1991069" y="4150162"/>
                    </a:cubicBezTo>
                    <a:cubicBezTo>
                      <a:pt x="2023449" y="4143928"/>
                      <a:pt x="2032167" y="4158888"/>
                      <a:pt x="2034658" y="4187563"/>
                    </a:cubicBezTo>
                    <a:cubicBezTo>
                      <a:pt x="2037148" y="4210004"/>
                      <a:pt x="2053339" y="4222471"/>
                      <a:pt x="2070774" y="4236185"/>
                    </a:cubicBezTo>
                    <a:cubicBezTo>
                      <a:pt x="2081983" y="4244912"/>
                      <a:pt x="2089455" y="4244912"/>
                      <a:pt x="2098173" y="4232445"/>
                    </a:cubicBezTo>
                    <a:cubicBezTo>
                      <a:pt x="2109381" y="4213744"/>
                      <a:pt x="2128062" y="4207510"/>
                      <a:pt x="2147989" y="4203770"/>
                    </a:cubicBezTo>
                    <a:cubicBezTo>
                      <a:pt x="2166669" y="4200030"/>
                      <a:pt x="2180369" y="4192550"/>
                      <a:pt x="2189087" y="4167616"/>
                    </a:cubicBezTo>
                    <a:cubicBezTo>
                      <a:pt x="2130553" y="4200030"/>
                      <a:pt x="2085719" y="4166369"/>
                      <a:pt x="2037148" y="4151408"/>
                    </a:cubicBezTo>
                    <a:cubicBezTo>
                      <a:pt x="2024694" y="4148915"/>
                      <a:pt x="2008504" y="4143928"/>
                      <a:pt x="2012241" y="4126474"/>
                    </a:cubicBezTo>
                    <a:cubicBezTo>
                      <a:pt x="2017222" y="4110267"/>
                      <a:pt x="2033412" y="4114007"/>
                      <a:pt x="2045866" y="4118994"/>
                    </a:cubicBezTo>
                    <a:cubicBezTo>
                      <a:pt x="2075756" y="4127721"/>
                      <a:pt x="2100664" y="4115254"/>
                      <a:pt x="2124326" y="4102786"/>
                    </a:cubicBezTo>
                    <a:cubicBezTo>
                      <a:pt x="2181614" y="4075358"/>
                      <a:pt x="2202786" y="4080346"/>
                      <a:pt x="2238902" y="4130214"/>
                    </a:cubicBezTo>
                    <a:cubicBezTo>
                      <a:pt x="2253847" y="4153902"/>
                      <a:pt x="2275019" y="4161382"/>
                      <a:pt x="2301172" y="4153902"/>
                    </a:cubicBezTo>
                    <a:cubicBezTo>
                      <a:pt x="2333552" y="4143928"/>
                      <a:pt x="2365933" y="4136448"/>
                      <a:pt x="2398313" y="4137694"/>
                    </a:cubicBezTo>
                    <a:cubicBezTo>
                      <a:pt x="2410767" y="4137694"/>
                      <a:pt x="2423221" y="4133954"/>
                      <a:pt x="2433184" y="4127721"/>
                    </a:cubicBezTo>
                    <a:cubicBezTo>
                      <a:pt x="2454356" y="4112760"/>
                      <a:pt x="2476773" y="4102786"/>
                      <a:pt x="2502926" y="4102786"/>
                    </a:cubicBezTo>
                    <a:cubicBezTo>
                      <a:pt x="2515380" y="4102786"/>
                      <a:pt x="2527834" y="4096553"/>
                      <a:pt x="2534061" y="4085332"/>
                    </a:cubicBezTo>
                    <a:cubicBezTo>
                      <a:pt x="2550251" y="4060398"/>
                      <a:pt x="2572668" y="4036710"/>
                      <a:pt x="2581386" y="4005542"/>
                    </a:cubicBezTo>
                    <a:cubicBezTo>
                      <a:pt x="2587613" y="3994322"/>
                      <a:pt x="2593840" y="3981855"/>
                      <a:pt x="2605048" y="3975622"/>
                    </a:cubicBezTo>
                    <a:cubicBezTo>
                      <a:pt x="2641165" y="3953180"/>
                      <a:pt x="2661091" y="3917026"/>
                      <a:pt x="2681017" y="3880871"/>
                    </a:cubicBezTo>
                    <a:cubicBezTo>
                      <a:pt x="2695962" y="3854690"/>
                      <a:pt x="2717134" y="3847210"/>
                      <a:pt x="2744532" y="3847210"/>
                    </a:cubicBezTo>
                    <a:cubicBezTo>
                      <a:pt x="2773176" y="3849703"/>
                      <a:pt x="2781894" y="3870898"/>
                      <a:pt x="2788121" y="3893338"/>
                    </a:cubicBezTo>
                    <a:cubicBezTo>
                      <a:pt x="2791857" y="3907052"/>
                      <a:pt x="2795594" y="3922013"/>
                      <a:pt x="2805557" y="3931986"/>
                    </a:cubicBezTo>
                    <a:cubicBezTo>
                      <a:pt x="2813029" y="3939467"/>
                      <a:pt x="2822992" y="3949440"/>
                      <a:pt x="2831710" y="3941960"/>
                    </a:cubicBezTo>
                    <a:cubicBezTo>
                      <a:pt x="2860354" y="3918272"/>
                      <a:pt x="2888998" y="3938220"/>
                      <a:pt x="2916397" y="3941960"/>
                    </a:cubicBezTo>
                    <a:cubicBezTo>
                      <a:pt x="2928851" y="3943207"/>
                      <a:pt x="2943796" y="3953180"/>
                      <a:pt x="2947532" y="3931986"/>
                    </a:cubicBezTo>
                    <a:cubicBezTo>
                      <a:pt x="2952513" y="3910792"/>
                      <a:pt x="2936323" y="3907052"/>
                      <a:pt x="2918888" y="3905806"/>
                    </a:cubicBezTo>
                    <a:cubicBezTo>
                      <a:pt x="2881526" y="3904559"/>
                      <a:pt x="2860354" y="3883364"/>
                      <a:pt x="2862845" y="3849703"/>
                    </a:cubicBezTo>
                    <a:cubicBezTo>
                      <a:pt x="2865336" y="3831002"/>
                      <a:pt x="2872808" y="3818536"/>
                      <a:pt x="2892734" y="3828509"/>
                    </a:cubicBezTo>
                    <a:cubicBezTo>
                      <a:pt x="2905188" y="3835990"/>
                      <a:pt x="2912661" y="3833496"/>
                      <a:pt x="2918888" y="3821029"/>
                    </a:cubicBezTo>
                    <a:cubicBezTo>
                      <a:pt x="2920133" y="3819782"/>
                      <a:pt x="2921378" y="3816042"/>
                      <a:pt x="2922624" y="3816042"/>
                    </a:cubicBezTo>
                    <a:cubicBezTo>
                      <a:pt x="2957495" y="3811055"/>
                      <a:pt x="2982403" y="3781134"/>
                      <a:pt x="3018519" y="3782381"/>
                    </a:cubicBezTo>
                    <a:cubicBezTo>
                      <a:pt x="3025992" y="3782381"/>
                      <a:pt x="3032219" y="3782381"/>
                      <a:pt x="3038446" y="3782381"/>
                    </a:cubicBezTo>
                    <a:cubicBezTo>
                      <a:pt x="3077053" y="3773654"/>
                      <a:pt x="3077053" y="3774900"/>
                      <a:pt x="3070826" y="3812302"/>
                    </a:cubicBezTo>
                    <a:cubicBezTo>
                      <a:pt x="3062108" y="3868404"/>
                      <a:pt x="3044672" y="3924506"/>
                      <a:pt x="3055881" y="3983102"/>
                    </a:cubicBezTo>
                    <a:cubicBezTo>
                      <a:pt x="3057126" y="3993076"/>
                      <a:pt x="3052145" y="4001802"/>
                      <a:pt x="3042182" y="4008036"/>
                    </a:cubicBezTo>
                    <a:cubicBezTo>
                      <a:pt x="3035955" y="4011776"/>
                      <a:pt x="3025992" y="4018010"/>
                      <a:pt x="3033464" y="4027984"/>
                    </a:cubicBezTo>
                    <a:cubicBezTo>
                      <a:pt x="3038446" y="4036710"/>
                      <a:pt x="3047163" y="4039204"/>
                      <a:pt x="3055881" y="4037957"/>
                    </a:cubicBezTo>
                    <a:cubicBezTo>
                      <a:pt x="3065844" y="4037957"/>
                      <a:pt x="3075807" y="4032970"/>
                      <a:pt x="3084525" y="4032970"/>
                    </a:cubicBezTo>
                    <a:cubicBezTo>
                      <a:pt x="3114415" y="4031724"/>
                      <a:pt x="3126869" y="4047931"/>
                      <a:pt x="3116905" y="4075358"/>
                    </a:cubicBezTo>
                    <a:cubicBezTo>
                      <a:pt x="3105697" y="4100293"/>
                      <a:pt x="3100715" y="4130214"/>
                      <a:pt x="3087016" y="4155148"/>
                    </a:cubicBezTo>
                    <a:cubicBezTo>
                      <a:pt x="3075807" y="4178836"/>
                      <a:pt x="3079544" y="4195043"/>
                      <a:pt x="3103206" y="4206264"/>
                    </a:cubicBezTo>
                    <a:cubicBezTo>
                      <a:pt x="3123132" y="4216238"/>
                      <a:pt x="3140568" y="4227458"/>
                      <a:pt x="3155513" y="4242418"/>
                    </a:cubicBezTo>
                    <a:cubicBezTo>
                      <a:pt x="3161740" y="4249899"/>
                      <a:pt x="3171703" y="4254886"/>
                      <a:pt x="3181666" y="4256132"/>
                    </a:cubicBezTo>
                    <a:cubicBezTo>
                      <a:pt x="3221519" y="4261119"/>
                      <a:pt x="3253899" y="4277326"/>
                      <a:pt x="3270089" y="4322208"/>
                    </a:cubicBezTo>
                    <a:cubicBezTo>
                      <a:pt x="3286279" y="4306001"/>
                      <a:pt x="3280052" y="4291040"/>
                      <a:pt x="3275070" y="4277326"/>
                    </a:cubicBezTo>
                    <a:cubicBezTo>
                      <a:pt x="3267598" y="4262366"/>
                      <a:pt x="3267598" y="4246158"/>
                      <a:pt x="3275070" y="4229951"/>
                    </a:cubicBezTo>
                    <a:cubicBezTo>
                      <a:pt x="3287524" y="4208757"/>
                      <a:pt x="3285034" y="4183823"/>
                      <a:pt x="3273825" y="4163875"/>
                    </a:cubicBezTo>
                    <a:cubicBezTo>
                      <a:pt x="3260126" y="4141434"/>
                      <a:pt x="3255144" y="4120240"/>
                      <a:pt x="3270089" y="4090319"/>
                    </a:cubicBezTo>
                    <a:cubicBezTo>
                      <a:pt x="3247672" y="4096553"/>
                      <a:pt x="3241445" y="4109020"/>
                      <a:pt x="3236463" y="4121487"/>
                    </a:cubicBezTo>
                    <a:cubicBezTo>
                      <a:pt x="3224009" y="4151408"/>
                      <a:pt x="3197856" y="4161382"/>
                      <a:pt x="3170457" y="4165122"/>
                    </a:cubicBezTo>
                    <a:cubicBezTo>
                      <a:pt x="3135586" y="4171356"/>
                      <a:pt x="3110678" y="4141434"/>
                      <a:pt x="3118151" y="4105280"/>
                    </a:cubicBezTo>
                    <a:cubicBezTo>
                      <a:pt x="3123132" y="4081592"/>
                      <a:pt x="3135586" y="4061645"/>
                      <a:pt x="3133095" y="4035464"/>
                    </a:cubicBezTo>
                    <a:cubicBezTo>
                      <a:pt x="3130605" y="4016763"/>
                      <a:pt x="3146795" y="4014270"/>
                      <a:pt x="3162985" y="4024243"/>
                    </a:cubicBezTo>
                    <a:cubicBezTo>
                      <a:pt x="3201592" y="4046684"/>
                      <a:pt x="3233972" y="4041697"/>
                      <a:pt x="3262617" y="4009283"/>
                    </a:cubicBezTo>
                    <a:cubicBezTo>
                      <a:pt x="3286279" y="3983102"/>
                      <a:pt x="3321150" y="3965648"/>
                      <a:pt x="3324886" y="3924506"/>
                    </a:cubicBezTo>
                    <a:cubicBezTo>
                      <a:pt x="3326132" y="3912039"/>
                      <a:pt x="3341076" y="3907052"/>
                      <a:pt x="3352285" y="3903312"/>
                    </a:cubicBezTo>
                    <a:cubicBezTo>
                      <a:pt x="3383420" y="3892092"/>
                      <a:pt x="3409573" y="3877131"/>
                      <a:pt x="3431990" y="3850950"/>
                    </a:cubicBezTo>
                    <a:cubicBezTo>
                      <a:pt x="3454407" y="3824769"/>
                      <a:pt x="3490524" y="3829756"/>
                      <a:pt x="3520413" y="3824769"/>
                    </a:cubicBezTo>
                    <a:cubicBezTo>
                      <a:pt x="3549057" y="3818536"/>
                      <a:pt x="3552793" y="3816042"/>
                      <a:pt x="3540339" y="3789861"/>
                    </a:cubicBezTo>
                    <a:cubicBezTo>
                      <a:pt x="3527886" y="3762433"/>
                      <a:pt x="3530376" y="3748719"/>
                      <a:pt x="3557775" y="3736252"/>
                    </a:cubicBezTo>
                    <a:cubicBezTo>
                      <a:pt x="3602609" y="3713811"/>
                      <a:pt x="3646198" y="3686384"/>
                      <a:pt x="3698505" y="3692617"/>
                    </a:cubicBezTo>
                    <a:cubicBezTo>
                      <a:pt x="3712204" y="3695111"/>
                      <a:pt x="3722167" y="3686384"/>
                      <a:pt x="3730885" y="3676410"/>
                    </a:cubicBezTo>
                    <a:cubicBezTo>
                      <a:pt x="3745830" y="3657709"/>
                      <a:pt x="3763265" y="3652722"/>
                      <a:pt x="3785682" y="3661449"/>
                    </a:cubicBezTo>
                    <a:cubicBezTo>
                      <a:pt x="3809345" y="3668930"/>
                      <a:pt x="3833007" y="3670176"/>
                      <a:pt x="3856670" y="3661449"/>
                    </a:cubicBezTo>
                    <a:cubicBezTo>
                      <a:pt x="3861651" y="3658956"/>
                      <a:pt x="3866633" y="3656462"/>
                      <a:pt x="3869124" y="3657709"/>
                    </a:cubicBezTo>
                    <a:cubicBezTo>
                      <a:pt x="3920185" y="3682644"/>
                      <a:pt x="3970001" y="3647736"/>
                      <a:pt x="4019816" y="3657709"/>
                    </a:cubicBezTo>
                    <a:cubicBezTo>
                      <a:pt x="4036006" y="3660202"/>
                      <a:pt x="4043479" y="3653969"/>
                      <a:pt x="4049706" y="3639008"/>
                    </a:cubicBezTo>
                    <a:cubicBezTo>
                      <a:pt x="4055933" y="3625294"/>
                      <a:pt x="4065896" y="3611581"/>
                      <a:pt x="4050951" y="3597867"/>
                    </a:cubicBezTo>
                    <a:cubicBezTo>
                      <a:pt x="4033516" y="3580413"/>
                      <a:pt x="4038497" y="3569192"/>
                      <a:pt x="4059669" y="3562959"/>
                    </a:cubicBezTo>
                    <a:cubicBezTo>
                      <a:pt x="4073368" y="3559219"/>
                      <a:pt x="4083331" y="3552985"/>
                      <a:pt x="4085822" y="3539271"/>
                    </a:cubicBezTo>
                    <a:cubicBezTo>
                      <a:pt x="4092049" y="3511844"/>
                      <a:pt x="4102012" y="3488156"/>
                      <a:pt x="4121939" y="3466962"/>
                    </a:cubicBezTo>
                    <a:cubicBezTo>
                      <a:pt x="4135638" y="3452001"/>
                      <a:pt x="4120693" y="3433300"/>
                      <a:pt x="4093295" y="3428314"/>
                    </a:cubicBezTo>
                    <a:cubicBezTo>
                      <a:pt x="4037252" y="3419587"/>
                      <a:pt x="3982455" y="3405873"/>
                      <a:pt x="3925166" y="3407120"/>
                    </a:cubicBezTo>
                    <a:cubicBezTo>
                      <a:pt x="3903995" y="3408366"/>
                      <a:pt x="3885314" y="3395899"/>
                      <a:pt x="3870369" y="3380938"/>
                    </a:cubicBezTo>
                    <a:cubicBezTo>
                      <a:pt x="3855424" y="3365978"/>
                      <a:pt x="3857915" y="3348524"/>
                      <a:pt x="3876596" y="3344784"/>
                    </a:cubicBezTo>
                    <a:cubicBezTo>
                      <a:pt x="3912712" y="3337304"/>
                      <a:pt x="3950074" y="3311122"/>
                      <a:pt x="3987436" y="3347277"/>
                    </a:cubicBezTo>
                    <a:cubicBezTo>
                      <a:pt x="4006117" y="3363484"/>
                      <a:pt x="4028534" y="3357251"/>
                      <a:pt x="4043479" y="3337304"/>
                    </a:cubicBezTo>
                    <a:cubicBezTo>
                      <a:pt x="4077105" y="3294915"/>
                      <a:pt x="4125675" y="3269981"/>
                      <a:pt x="4168018" y="3237566"/>
                    </a:cubicBezTo>
                    <a:cubicBezTo>
                      <a:pt x="4180472" y="3226346"/>
                      <a:pt x="4191681" y="3215126"/>
                      <a:pt x="4200399" y="3201412"/>
                    </a:cubicBezTo>
                    <a:cubicBezTo>
                      <a:pt x="4214098" y="3178971"/>
                      <a:pt x="4232779" y="3167750"/>
                      <a:pt x="4258932" y="3181464"/>
                    </a:cubicBezTo>
                    <a:cubicBezTo>
                      <a:pt x="4280104" y="3193931"/>
                      <a:pt x="4297539" y="3186451"/>
                      <a:pt x="4308748" y="3166504"/>
                    </a:cubicBezTo>
                    <a:cubicBezTo>
                      <a:pt x="4323693" y="3136582"/>
                      <a:pt x="4339883" y="3119128"/>
                      <a:pt x="4375999" y="3136582"/>
                    </a:cubicBezTo>
                    <a:cubicBezTo>
                      <a:pt x="4394680" y="3146556"/>
                      <a:pt x="4413361" y="3121622"/>
                      <a:pt x="4437024" y="3132842"/>
                    </a:cubicBezTo>
                    <a:cubicBezTo>
                      <a:pt x="4430797" y="3115388"/>
                      <a:pt x="4427060" y="3100428"/>
                      <a:pt x="4432042" y="3085467"/>
                    </a:cubicBezTo>
                    <a:cubicBezTo>
                      <a:pt x="4438269" y="3070506"/>
                      <a:pt x="4449477" y="3060533"/>
                      <a:pt x="4463177" y="3053052"/>
                    </a:cubicBezTo>
                    <a:cubicBezTo>
                      <a:pt x="4479367" y="3043079"/>
                      <a:pt x="4493066" y="3043079"/>
                      <a:pt x="4509256" y="3051806"/>
                    </a:cubicBezTo>
                    <a:cubicBezTo>
                      <a:pt x="4550355" y="3074247"/>
                      <a:pt x="4550355" y="3073000"/>
                      <a:pt x="4583980" y="3041832"/>
                    </a:cubicBezTo>
                    <a:cubicBezTo>
                      <a:pt x="4592698" y="3034352"/>
                      <a:pt x="4602661" y="3026872"/>
                      <a:pt x="4612624" y="3034352"/>
                    </a:cubicBezTo>
                    <a:lnTo>
                      <a:pt x="4618319" y="3048988"/>
                    </a:lnTo>
                    <a:lnTo>
                      <a:pt x="4618228" y="3049419"/>
                    </a:lnTo>
                    <a:lnTo>
                      <a:pt x="4610133" y="3063026"/>
                    </a:lnTo>
                    <a:cubicBezTo>
                      <a:pt x="4605152" y="3069260"/>
                      <a:pt x="4600170" y="3075493"/>
                      <a:pt x="4610133" y="3084220"/>
                    </a:cubicBezTo>
                    <a:cubicBezTo>
                      <a:pt x="4620097" y="3080480"/>
                      <a:pt x="4613870" y="3070506"/>
                      <a:pt x="4615115" y="3064273"/>
                    </a:cubicBezTo>
                    <a:lnTo>
                      <a:pt x="4618228" y="3049419"/>
                    </a:lnTo>
                    <a:lnTo>
                      <a:pt x="4618384" y="3049157"/>
                    </a:lnTo>
                    <a:lnTo>
                      <a:pt x="4618319" y="3048988"/>
                    </a:lnTo>
                    <a:lnTo>
                      <a:pt x="4624456" y="3019703"/>
                    </a:lnTo>
                    <a:cubicBezTo>
                      <a:pt x="4629437" y="3005677"/>
                      <a:pt x="4638155" y="2993210"/>
                      <a:pt x="4656213" y="2984483"/>
                    </a:cubicBezTo>
                    <a:cubicBezTo>
                      <a:pt x="4673649" y="2975756"/>
                      <a:pt x="4671158" y="2959549"/>
                      <a:pt x="4653722" y="2949575"/>
                    </a:cubicBezTo>
                    <a:cubicBezTo>
                      <a:pt x="4640023" y="2942095"/>
                      <a:pt x="4627569" y="2937108"/>
                      <a:pt x="4613870" y="2932121"/>
                    </a:cubicBezTo>
                    <a:cubicBezTo>
                      <a:pt x="4571526" y="2913420"/>
                      <a:pt x="4556581" y="2872279"/>
                      <a:pt x="4570281" y="2808696"/>
                    </a:cubicBezTo>
                    <a:cubicBezTo>
                      <a:pt x="4575262" y="2787502"/>
                      <a:pt x="4577753" y="2773788"/>
                      <a:pt x="4554091" y="2762568"/>
                    </a:cubicBezTo>
                    <a:cubicBezTo>
                      <a:pt x="4534164" y="2753841"/>
                      <a:pt x="4539146" y="2730154"/>
                      <a:pt x="4562808" y="2706466"/>
                    </a:cubicBezTo>
                    <a:cubicBezTo>
                      <a:pt x="4526692" y="2715193"/>
                      <a:pt x="4481858" y="2700232"/>
                      <a:pt x="4456950" y="2664078"/>
                    </a:cubicBezTo>
                    <a:cubicBezTo>
                      <a:pt x="4438269" y="2635403"/>
                      <a:pt x="4420833" y="2605482"/>
                      <a:pt x="4423324" y="2569327"/>
                    </a:cubicBezTo>
                    <a:cubicBezTo>
                      <a:pt x="4425815" y="2544393"/>
                      <a:pt x="4418343" y="2523199"/>
                      <a:pt x="4400907" y="2505745"/>
                    </a:cubicBezTo>
                    <a:cubicBezTo>
                      <a:pt x="4388453" y="2492031"/>
                      <a:pt x="4380981" y="2478317"/>
                      <a:pt x="4389699" y="2458370"/>
                    </a:cubicBezTo>
                    <a:cubicBezTo>
                      <a:pt x="4393435" y="2449643"/>
                      <a:pt x="4392189" y="2440916"/>
                      <a:pt x="4385962" y="2433435"/>
                    </a:cubicBezTo>
                    <a:cubicBezTo>
                      <a:pt x="4369772" y="2413488"/>
                      <a:pt x="4382226" y="2407254"/>
                      <a:pt x="4398416" y="2401021"/>
                    </a:cubicBezTo>
                    <a:cubicBezTo>
                      <a:pt x="4422079" y="2393540"/>
                      <a:pt x="4418343" y="2381073"/>
                      <a:pt x="4408379" y="2363619"/>
                    </a:cubicBezTo>
                    <a:cubicBezTo>
                      <a:pt x="4382226" y="2322478"/>
                      <a:pt x="4367281" y="2280089"/>
                      <a:pt x="4390944" y="2231468"/>
                    </a:cubicBezTo>
                    <a:cubicBezTo>
                      <a:pt x="4398416" y="2212767"/>
                      <a:pt x="4388453" y="2192819"/>
                      <a:pt x="4394680" y="2172872"/>
                    </a:cubicBezTo>
                    <a:cubicBezTo>
                      <a:pt x="4403398" y="2146691"/>
                      <a:pt x="4373508" y="2142951"/>
                      <a:pt x="4362300" y="2129237"/>
                    </a:cubicBezTo>
                    <a:cubicBezTo>
                      <a:pt x="4343619" y="2108043"/>
                      <a:pt x="4324938" y="2089342"/>
                      <a:pt x="4298785" y="2073135"/>
                    </a:cubicBezTo>
                    <a:cubicBezTo>
                      <a:pt x="4278858" y="2061914"/>
                      <a:pt x="4273877" y="2002072"/>
                      <a:pt x="4290067" y="1982125"/>
                    </a:cubicBezTo>
                    <a:cubicBezTo>
                      <a:pt x="4305012" y="1963424"/>
                      <a:pt x="4298785" y="1955944"/>
                      <a:pt x="4282595" y="1945970"/>
                    </a:cubicBezTo>
                    <a:cubicBezTo>
                      <a:pt x="4273877" y="1939736"/>
                      <a:pt x="4266404" y="1933503"/>
                      <a:pt x="4261423" y="1926022"/>
                    </a:cubicBezTo>
                    <a:cubicBezTo>
                      <a:pt x="4253951" y="1914802"/>
                      <a:pt x="4247724" y="1913555"/>
                      <a:pt x="4234024" y="1916049"/>
                    </a:cubicBezTo>
                    <a:cubicBezTo>
                      <a:pt x="4191681" y="1926022"/>
                      <a:pt x="4169264" y="1899841"/>
                      <a:pt x="4184208" y="1858700"/>
                    </a:cubicBezTo>
                    <a:cubicBezTo>
                      <a:pt x="4189190" y="1842493"/>
                      <a:pt x="4187945" y="1828779"/>
                      <a:pt x="4180472" y="1813818"/>
                    </a:cubicBezTo>
                    <a:cubicBezTo>
                      <a:pt x="4165528" y="1785144"/>
                      <a:pt x="4146847" y="1761456"/>
                      <a:pt x="4123184" y="1737768"/>
                    </a:cubicBezTo>
                    <a:cubicBezTo>
                      <a:pt x="4110730" y="1725301"/>
                      <a:pt x="4097031" y="1714081"/>
                      <a:pt x="4090804" y="1696627"/>
                    </a:cubicBezTo>
                    <a:cubicBezTo>
                      <a:pt x="4079595" y="1670446"/>
                      <a:pt x="4087068" y="1655485"/>
                      <a:pt x="4113221" y="1644265"/>
                    </a:cubicBezTo>
                    <a:cubicBezTo>
                      <a:pt x="4158055" y="1624318"/>
                      <a:pt x="4206626" y="1613097"/>
                      <a:pt x="4261423" y="1614344"/>
                    </a:cubicBezTo>
                    <a:cubicBezTo>
                      <a:pt x="4240251" y="1596890"/>
                      <a:pt x="4227797" y="1578189"/>
                      <a:pt x="4227797" y="1553255"/>
                    </a:cubicBezTo>
                    <a:cubicBezTo>
                      <a:pt x="4227797" y="1538294"/>
                      <a:pt x="4232779" y="1527074"/>
                      <a:pt x="4245233" y="1519593"/>
                    </a:cubicBezTo>
                    <a:cubicBezTo>
                      <a:pt x="4258932" y="1512113"/>
                      <a:pt x="4271386" y="1513360"/>
                      <a:pt x="4281349" y="1524580"/>
                    </a:cubicBezTo>
                    <a:cubicBezTo>
                      <a:pt x="4303766" y="1547021"/>
                      <a:pt x="4332410" y="1553255"/>
                      <a:pt x="4362300" y="1559488"/>
                    </a:cubicBezTo>
                    <a:cubicBezTo>
                      <a:pt x="4375999" y="1560735"/>
                      <a:pt x="4390944" y="1563228"/>
                      <a:pt x="4392189" y="1579436"/>
                    </a:cubicBezTo>
                    <a:cubicBezTo>
                      <a:pt x="4393435" y="1594396"/>
                      <a:pt x="4378490" y="1596890"/>
                      <a:pt x="4367281" y="1601877"/>
                    </a:cubicBezTo>
                    <a:cubicBezTo>
                      <a:pt x="4353582" y="1608110"/>
                      <a:pt x="4338637" y="1613097"/>
                      <a:pt x="4326183" y="1621824"/>
                    </a:cubicBezTo>
                    <a:cubicBezTo>
                      <a:pt x="4309993" y="1631798"/>
                      <a:pt x="4309993" y="1650498"/>
                      <a:pt x="4326183" y="1654239"/>
                    </a:cubicBezTo>
                    <a:cubicBezTo>
                      <a:pt x="4361054" y="1661719"/>
                      <a:pt x="4366036" y="1684160"/>
                      <a:pt x="4369772" y="1711588"/>
                    </a:cubicBezTo>
                    <a:cubicBezTo>
                      <a:pt x="4371018" y="1720314"/>
                      <a:pt x="4375999" y="1727795"/>
                      <a:pt x="4377245" y="1737768"/>
                    </a:cubicBezTo>
                    <a:cubicBezTo>
                      <a:pt x="4383472" y="1762703"/>
                      <a:pt x="4394680" y="1773923"/>
                      <a:pt x="4422079" y="1760209"/>
                    </a:cubicBezTo>
                    <a:cubicBezTo>
                      <a:pt x="4428306" y="1756469"/>
                      <a:pt x="4434533" y="1756469"/>
                      <a:pt x="4440760" y="1756469"/>
                    </a:cubicBezTo>
                    <a:cubicBezTo>
                      <a:pt x="4480612" y="1761456"/>
                      <a:pt x="4504275" y="1745249"/>
                      <a:pt x="4526692" y="1710341"/>
                    </a:cubicBezTo>
                    <a:cubicBezTo>
                      <a:pt x="4546618" y="1680420"/>
                      <a:pt x="4583980" y="1662966"/>
                      <a:pt x="4620097" y="1654239"/>
                    </a:cubicBezTo>
                    <a:cubicBezTo>
                      <a:pt x="4638778" y="1650498"/>
                      <a:pt x="4638778" y="1645512"/>
                      <a:pt x="4635041" y="1629304"/>
                    </a:cubicBezTo>
                    <a:cubicBezTo>
                      <a:pt x="4623833" y="1594396"/>
                      <a:pt x="4630060" y="1579436"/>
                      <a:pt x="4659949" y="1559488"/>
                    </a:cubicBezTo>
                    <a:cubicBezTo>
                      <a:pt x="4667422" y="1554501"/>
                      <a:pt x="4676139" y="1552008"/>
                      <a:pt x="4683612" y="1547021"/>
                    </a:cubicBezTo>
                    <a:cubicBezTo>
                      <a:pt x="4713501" y="1527074"/>
                      <a:pt x="4713501" y="1502139"/>
                      <a:pt x="4683612" y="1480945"/>
                    </a:cubicBezTo>
                    <a:cubicBezTo>
                      <a:pt x="4654968" y="1460998"/>
                      <a:pt x="4620097" y="1448531"/>
                      <a:pt x="4585226" y="1446037"/>
                    </a:cubicBezTo>
                    <a:cubicBezTo>
                      <a:pt x="4545373" y="1441050"/>
                      <a:pt x="4514238" y="1423596"/>
                      <a:pt x="4484348" y="1402402"/>
                    </a:cubicBezTo>
                    <a:cubicBezTo>
                      <a:pt x="4470649" y="1391182"/>
                      <a:pt x="4456950" y="1383702"/>
                      <a:pt x="4439514" y="1382455"/>
                    </a:cubicBezTo>
                    <a:cubicBezTo>
                      <a:pt x="4414606" y="1381208"/>
                      <a:pt x="4394680" y="1367494"/>
                      <a:pt x="4382226" y="1348794"/>
                    </a:cubicBezTo>
                    <a:cubicBezTo>
                      <a:pt x="4363545" y="1323859"/>
                      <a:pt x="4349846" y="1296432"/>
                      <a:pt x="4326183" y="1275237"/>
                    </a:cubicBezTo>
                    <a:cubicBezTo>
                      <a:pt x="4317466" y="1267757"/>
                      <a:pt x="4318711" y="1255290"/>
                      <a:pt x="4322447" y="1244070"/>
                    </a:cubicBezTo>
                    <a:cubicBezTo>
                      <a:pt x="4326183" y="1231602"/>
                      <a:pt x="4329920" y="1219135"/>
                      <a:pt x="4328674" y="1205421"/>
                    </a:cubicBezTo>
                    <a:cubicBezTo>
                      <a:pt x="4328674" y="1181734"/>
                      <a:pt x="4336147" y="1164280"/>
                      <a:pt x="4363545" y="1161786"/>
                    </a:cubicBezTo>
                    <a:cubicBezTo>
                      <a:pt x="4375999" y="1161786"/>
                      <a:pt x="4378490" y="1153059"/>
                      <a:pt x="4383472" y="1143086"/>
                    </a:cubicBezTo>
                    <a:lnTo>
                      <a:pt x="4403034" y="1107884"/>
                    </a:lnTo>
                    <a:lnTo>
                      <a:pt x="4382793" y="1119642"/>
                    </a:lnTo>
                    <a:cubicBezTo>
                      <a:pt x="4341458" y="1118405"/>
                      <a:pt x="4300124" y="1130774"/>
                      <a:pt x="4258789" y="1127063"/>
                    </a:cubicBezTo>
                    <a:cubicBezTo>
                      <a:pt x="4246264" y="1125826"/>
                      <a:pt x="4237496" y="1124589"/>
                      <a:pt x="4228728" y="1115931"/>
                    </a:cubicBezTo>
                    <a:cubicBezTo>
                      <a:pt x="4192404" y="1077586"/>
                      <a:pt x="4153575" y="1040479"/>
                      <a:pt x="4137291" y="988528"/>
                    </a:cubicBezTo>
                    <a:cubicBezTo>
                      <a:pt x="4137291" y="981106"/>
                      <a:pt x="4137291" y="973685"/>
                      <a:pt x="4137291" y="966263"/>
                    </a:cubicBezTo>
                    <a:cubicBezTo>
                      <a:pt x="4137291" y="904417"/>
                      <a:pt x="4142301" y="898233"/>
                      <a:pt x="4204929" y="890811"/>
                    </a:cubicBezTo>
                    <a:cubicBezTo>
                      <a:pt x="4231233" y="888337"/>
                      <a:pt x="4234991" y="869783"/>
                      <a:pt x="4241254" y="853703"/>
                    </a:cubicBezTo>
                    <a:cubicBezTo>
                      <a:pt x="4255032" y="817832"/>
                      <a:pt x="4268810" y="807937"/>
                      <a:pt x="4302629" y="822780"/>
                    </a:cubicBezTo>
                    <a:cubicBezTo>
                      <a:pt x="4320165" y="830202"/>
                      <a:pt x="4330185" y="828965"/>
                      <a:pt x="4343963" y="815359"/>
                    </a:cubicBezTo>
                    <a:cubicBezTo>
                      <a:pt x="4352731" y="806082"/>
                      <a:pt x="4362752" y="803299"/>
                      <a:pt x="4373242" y="803299"/>
                    </a:cubicBezTo>
                    <a:close/>
                    <a:moveTo>
                      <a:pt x="5536769" y="678526"/>
                    </a:moveTo>
                    <a:lnTo>
                      <a:pt x="5554986" y="700186"/>
                    </a:lnTo>
                    <a:cubicBezTo>
                      <a:pt x="5561208" y="706427"/>
                      <a:pt x="5568675" y="715163"/>
                      <a:pt x="5562453" y="725148"/>
                    </a:cubicBezTo>
                    <a:cubicBezTo>
                      <a:pt x="5557475" y="735133"/>
                      <a:pt x="5547520" y="732637"/>
                      <a:pt x="5538809" y="731389"/>
                    </a:cubicBezTo>
                    <a:cubicBezTo>
                      <a:pt x="5515166" y="727644"/>
                      <a:pt x="5494011" y="742622"/>
                      <a:pt x="5470367" y="738877"/>
                    </a:cubicBezTo>
                    <a:cubicBezTo>
                      <a:pt x="5465390" y="737629"/>
                      <a:pt x="5459168" y="740125"/>
                      <a:pt x="5459168" y="747614"/>
                    </a:cubicBezTo>
                    <a:cubicBezTo>
                      <a:pt x="5460412" y="755103"/>
                      <a:pt x="5466634" y="758847"/>
                      <a:pt x="5472856" y="757599"/>
                    </a:cubicBezTo>
                    <a:cubicBezTo>
                      <a:pt x="5510188" y="748862"/>
                      <a:pt x="5507699" y="773824"/>
                      <a:pt x="5508944" y="797538"/>
                    </a:cubicBezTo>
                    <a:cubicBezTo>
                      <a:pt x="5508944" y="827493"/>
                      <a:pt x="5507699" y="857447"/>
                      <a:pt x="5496500" y="884905"/>
                    </a:cubicBezTo>
                    <a:cubicBezTo>
                      <a:pt x="5490278" y="901131"/>
                      <a:pt x="5491522" y="916108"/>
                      <a:pt x="5500233" y="929837"/>
                    </a:cubicBezTo>
                    <a:cubicBezTo>
                      <a:pt x="5516410" y="959791"/>
                      <a:pt x="5532587" y="992242"/>
                      <a:pt x="5551253" y="1022197"/>
                    </a:cubicBezTo>
                    <a:cubicBezTo>
                      <a:pt x="5558720" y="1035926"/>
                      <a:pt x="5569919" y="1043414"/>
                      <a:pt x="5584852" y="1044662"/>
                    </a:cubicBezTo>
                    <a:cubicBezTo>
                      <a:pt x="5617207" y="1048407"/>
                      <a:pt x="5644583" y="1060888"/>
                      <a:pt x="5669938" y="1077113"/>
                    </a:cubicBezTo>
                    <a:lnTo>
                      <a:pt x="5739739" y="1129657"/>
                    </a:lnTo>
                    <a:lnTo>
                      <a:pt x="5702428" y="1062986"/>
                    </a:lnTo>
                    <a:cubicBezTo>
                      <a:pt x="5691492" y="1037152"/>
                      <a:pt x="5682118" y="1010385"/>
                      <a:pt x="5670869" y="984239"/>
                    </a:cubicBezTo>
                    <a:cubicBezTo>
                      <a:pt x="5633374" y="894599"/>
                      <a:pt x="5593378" y="804959"/>
                      <a:pt x="5572130" y="709093"/>
                    </a:cubicBezTo>
                    <a:cubicBezTo>
                      <a:pt x="5569631" y="699133"/>
                      <a:pt x="5567131" y="691663"/>
                      <a:pt x="5555882" y="689173"/>
                    </a:cubicBezTo>
                    <a:lnTo>
                      <a:pt x="5536769" y="678526"/>
                    </a:lnTo>
                    <a:close/>
                    <a:moveTo>
                      <a:pt x="1459765" y="645440"/>
                    </a:moveTo>
                    <a:cubicBezTo>
                      <a:pt x="1474728" y="642941"/>
                      <a:pt x="1487197" y="656683"/>
                      <a:pt x="1484703" y="670424"/>
                    </a:cubicBezTo>
                    <a:cubicBezTo>
                      <a:pt x="1475975" y="726640"/>
                      <a:pt x="1528345" y="734135"/>
                      <a:pt x="1555777" y="761618"/>
                    </a:cubicBezTo>
                    <a:cubicBezTo>
                      <a:pt x="1578221" y="784105"/>
                      <a:pt x="1611887" y="786603"/>
                      <a:pt x="1643060" y="784105"/>
                    </a:cubicBezTo>
                    <a:cubicBezTo>
                      <a:pt x="1666751" y="782855"/>
                      <a:pt x="1671739" y="756621"/>
                      <a:pt x="1681714" y="739132"/>
                    </a:cubicBezTo>
                    <a:cubicBezTo>
                      <a:pt x="1689195" y="727889"/>
                      <a:pt x="1690442" y="712898"/>
                      <a:pt x="1696677" y="696658"/>
                    </a:cubicBezTo>
                    <a:cubicBezTo>
                      <a:pt x="1671739" y="714148"/>
                      <a:pt x="1653035" y="707901"/>
                      <a:pt x="1636825" y="689163"/>
                    </a:cubicBezTo>
                    <a:cubicBezTo>
                      <a:pt x="1631838" y="682917"/>
                      <a:pt x="1630591" y="675421"/>
                      <a:pt x="1636825" y="669175"/>
                    </a:cubicBezTo>
                    <a:cubicBezTo>
                      <a:pt x="1641813" y="662929"/>
                      <a:pt x="1648048" y="662929"/>
                      <a:pt x="1654282" y="666677"/>
                    </a:cubicBezTo>
                    <a:cubicBezTo>
                      <a:pt x="1672986" y="676671"/>
                      <a:pt x="1692936" y="680418"/>
                      <a:pt x="1714134" y="669175"/>
                    </a:cubicBezTo>
                    <a:cubicBezTo>
                      <a:pt x="1724109" y="665427"/>
                      <a:pt x="1737825" y="664178"/>
                      <a:pt x="1746553" y="676671"/>
                    </a:cubicBezTo>
                    <a:cubicBezTo>
                      <a:pt x="1755281" y="689163"/>
                      <a:pt x="1747800" y="700406"/>
                      <a:pt x="1739072" y="709151"/>
                    </a:cubicBezTo>
                    <a:cubicBezTo>
                      <a:pt x="1721615" y="724141"/>
                      <a:pt x="1715380" y="741631"/>
                      <a:pt x="1717874" y="764117"/>
                    </a:cubicBezTo>
                    <a:cubicBezTo>
                      <a:pt x="1717874" y="770363"/>
                      <a:pt x="1715380" y="779108"/>
                      <a:pt x="1711640" y="782855"/>
                    </a:cubicBezTo>
                    <a:cubicBezTo>
                      <a:pt x="1694183" y="799095"/>
                      <a:pt x="1699171" y="816585"/>
                      <a:pt x="1704158" y="837822"/>
                    </a:cubicBezTo>
                    <a:cubicBezTo>
                      <a:pt x="1714134" y="869052"/>
                      <a:pt x="1720368" y="900283"/>
                      <a:pt x="1767750" y="897784"/>
                    </a:cubicBezTo>
                    <a:cubicBezTo>
                      <a:pt x="1788948" y="896535"/>
                      <a:pt x="1816380" y="907778"/>
                      <a:pt x="1817627" y="940258"/>
                    </a:cubicBezTo>
                    <a:cubicBezTo>
                      <a:pt x="1822614" y="955249"/>
                      <a:pt x="1820120" y="970240"/>
                      <a:pt x="1810145" y="983982"/>
                    </a:cubicBezTo>
                    <a:lnTo>
                      <a:pt x="1808606" y="984784"/>
                    </a:lnTo>
                    <a:lnTo>
                      <a:pt x="1818042" y="1020765"/>
                    </a:lnTo>
                    <a:cubicBezTo>
                      <a:pt x="1830161" y="1062414"/>
                      <a:pt x="1848281" y="1098995"/>
                      <a:pt x="1900993" y="1111111"/>
                    </a:cubicBezTo>
                    <a:cubicBezTo>
                      <a:pt x="1908524" y="1113596"/>
                      <a:pt x="1913544" y="1119810"/>
                      <a:pt x="1912289" y="1129751"/>
                    </a:cubicBezTo>
                    <a:cubicBezTo>
                      <a:pt x="1911034" y="1139692"/>
                      <a:pt x="1903503" y="1145906"/>
                      <a:pt x="1895973" y="1148391"/>
                    </a:cubicBezTo>
                    <a:cubicBezTo>
                      <a:pt x="1885933" y="1150876"/>
                      <a:pt x="1875892" y="1149634"/>
                      <a:pt x="1865852" y="1152119"/>
                    </a:cubicBezTo>
                    <a:cubicBezTo>
                      <a:pt x="1859576" y="1153362"/>
                      <a:pt x="1850791" y="1155847"/>
                      <a:pt x="1848281" y="1164546"/>
                    </a:cubicBezTo>
                    <a:cubicBezTo>
                      <a:pt x="1847026" y="1174487"/>
                      <a:pt x="1853301" y="1178215"/>
                      <a:pt x="1859576" y="1183186"/>
                    </a:cubicBezTo>
                    <a:cubicBezTo>
                      <a:pt x="1888443" y="1204311"/>
                      <a:pt x="1887188" y="1208039"/>
                      <a:pt x="1857066" y="1222951"/>
                    </a:cubicBezTo>
                    <a:cubicBezTo>
                      <a:pt x="1826945" y="1237864"/>
                      <a:pt x="1823179" y="1256504"/>
                      <a:pt x="1843260" y="1281357"/>
                    </a:cubicBezTo>
                    <a:cubicBezTo>
                      <a:pt x="1847026" y="1287570"/>
                      <a:pt x="1850791" y="1292541"/>
                      <a:pt x="1853301" y="1299997"/>
                    </a:cubicBezTo>
                    <a:cubicBezTo>
                      <a:pt x="1868362" y="1348461"/>
                      <a:pt x="1872127" y="1352189"/>
                      <a:pt x="1931115" y="1355917"/>
                    </a:cubicBezTo>
                    <a:cubicBezTo>
                      <a:pt x="1911034" y="1364616"/>
                      <a:pt x="1900993" y="1377043"/>
                      <a:pt x="1909779" y="1393198"/>
                    </a:cubicBezTo>
                    <a:cubicBezTo>
                      <a:pt x="1927350" y="1420536"/>
                      <a:pt x="1918564" y="1444147"/>
                      <a:pt x="1902248" y="1466515"/>
                    </a:cubicBezTo>
                    <a:cubicBezTo>
                      <a:pt x="1892208" y="1483913"/>
                      <a:pt x="1888443" y="1491369"/>
                      <a:pt x="1903503" y="1513737"/>
                    </a:cubicBezTo>
                    <a:cubicBezTo>
                      <a:pt x="1919819" y="1539833"/>
                      <a:pt x="1924839" y="1542318"/>
                      <a:pt x="1947431" y="1528649"/>
                    </a:cubicBezTo>
                    <a:cubicBezTo>
                      <a:pt x="1953706" y="1524921"/>
                      <a:pt x="1959981" y="1531134"/>
                      <a:pt x="1959981" y="1538590"/>
                    </a:cubicBezTo>
                    <a:cubicBezTo>
                      <a:pt x="1959981" y="1548532"/>
                      <a:pt x="1953706" y="1552260"/>
                      <a:pt x="1943665" y="1552260"/>
                    </a:cubicBezTo>
                    <a:cubicBezTo>
                      <a:pt x="1926095" y="1552260"/>
                      <a:pt x="1909779" y="1553502"/>
                      <a:pt x="1892208" y="1562201"/>
                    </a:cubicBezTo>
                    <a:cubicBezTo>
                      <a:pt x="1875892" y="1570900"/>
                      <a:pt x="1867107" y="1582084"/>
                      <a:pt x="1863341" y="1598239"/>
                    </a:cubicBezTo>
                    <a:cubicBezTo>
                      <a:pt x="1860831" y="1610665"/>
                      <a:pt x="1857066" y="1620607"/>
                      <a:pt x="1864596" y="1630548"/>
                    </a:cubicBezTo>
                    <a:cubicBezTo>
                      <a:pt x="1874637" y="1642975"/>
                      <a:pt x="1882167" y="1630548"/>
                      <a:pt x="1889698" y="1628063"/>
                    </a:cubicBezTo>
                    <a:cubicBezTo>
                      <a:pt x="1895973" y="1624335"/>
                      <a:pt x="1904758" y="1624335"/>
                      <a:pt x="1907269" y="1630548"/>
                    </a:cubicBezTo>
                    <a:cubicBezTo>
                      <a:pt x="1912289" y="1641732"/>
                      <a:pt x="1902248" y="1641732"/>
                      <a:pt x="1894718" y="1644218"/>
                    </a:cubicBezTo>
                    <a:cubicBezTo>
                      <a:pt x="1872127" y="1652916"/>
                      <a:pt x="1875892" y="1669071"/>
                      <a:pt x="1889698" y="1677770"/>
                    </a:cubicBezTo>
                    <a:cubicBezTo>
                      <a:pt x="1913544" y="1692682"/>
                      <a:pt x="1904758" y="1705108"/>
                      <a:pt x="1893463" y="1720020"/>
                    </a:cubicBezTo>
                    <a:cubicBezTo>
                      <a:pt x="1888443" y="1727477"/>
                      <a:pt x="1882167" y="1733690"/>
                      <a:pt x="1874637" y="1738661"/>
                    </a:cubicBezTo>
                    <a:cubicBezTo>
                      <a:pt x="1854556" y="1753573"/>
                      <a:pt x="1844516" y="1767242"/>
                      <a:pt x="1867107" y="1788368"/>
                    </a:cubicBezTo>
                    <a:cubicBezTo>
                      <a:pt x="1877147" y="1797066"/>
                      <a:pt x="1873382" y="1810736"/>
                      <a:pt x="1873382" y="1823162"/>
                    </a:cubicBezTo>
                    <a:cubicBezTo>
                      <a:pt x="1859576" y="1807008"/>
                      <a:pt x="1854556" y="1783397"/>
                      <a:pt x="1838240" y="1768485"/>
                    </a:cubicBezTo>
                    <a:cubicBezTo>
                      <a:pt x="1829455" y="1761029"/>
                      <a:pt x="1833220" y="1748602"/>
                      <a:pt x="1844516" y="1741146"/>
                    </a:cubicBezTo>
                    <a:cubicBezTo>
                      <a:pt x="1863341" y="1728719"/>
                      <a:pt x="1859576" y="1713807"/>
                      <a:pt x="1853301" y="1695167"/>
                    </a:cubicBezTo>
                    <a:cubicBezTo>
                      <a:pt x="1840750" y="1657887"/>
                      <a:pt x="1833220" y="1618121"/>
                      <a:pt x="1849536" y="1579598"/>
                    </a:cubicBezTo>
                    <a:cubicBezTo>
                      <a:pt x="1855811" y="1565929"/>
                      <a:pt x="1854556" y="1552260"/>
                      <a:pt x="1844516" y="1539833"/>
                    </a:cubicBezTo>
                    <a:cubicBezTo>
                      <a:pt x="1825690" y="1517465"/>
                      <a:pt x="1829455" y="1492611"/>
                      <a:pt x="1853301" y="1473971"/>
                    </a:cubicBezTo>
                    <a:cubicBezTo>
                      <a:pt x="1862086" y="1466515"/>
                      <a:pt x="1875892" y="1461545"/>
                      <a:pt x="1872127" y="1446633"/>
                    </a:cubicBezTo>
                    <a:cubicBezTo>
                      <a:pt x="1868362" y="1431720"/>
                      <a:pt x="1852046" y="1429235"/>
                      <a:pt x="1842005" y="1429235"/>
                    </a:cubicBezTo>
                    <a:cubicBezTo>
                      <a:pt x="1796823" y="1430478"/>
                      <a:pt x="1793058" y="1393198"/>
                      <a:pt x="1776742" y="1367102"/>
                    </a:cubicBezTo>
                    <a:cubicBezTo>
                      <a:pt x="1771722" y="1358403"/>
                      <a:pt x="1774232" y="1348461"/>
                      <a:pt x="1783017" y="1343491"/>
                    </a:cubicBezTo>
                    <a:cubicBezTo>
                      <a:pt x="1805609" y="1329821"/>
                      <a:pt x="1806864" y="1311181"/>
                      <a:pt x="1800588" y="1288813"/>
                    </a:cubicBezTo>
                    <a:cubicBezTo>
                      <a:pt x="1799333" y="1282600"/>
                      <a:pt x="1799333" y="1273901"/>
                      <a:pt x="1801843" y="1268930"/>
                    </a:cubicBezTo>
                    <a:cubicBezTo>
                      <a:pt x="1818159" y="1231650"/>
                      <a:pt x="1814394" y="1204311"/>
                      <a:pt x="1771722" y="1188157"/>
                    </a:cubicBezTo>
                    <a:cubicBezTo>
                      <a:pt x="1760426" y="1184429"/>
                      <a:pt x="1757916" y="1174487"/>
                      <a:pt x="1764192" y="1163303"/>
                    </a:cubicBezTo>
                    <a:cubicBezTo>
                      <a:pt x="1769212" y="1153362"/>
                      <a:pt x="1774232" y="1140935"/>
                      <a:pt x="1788038" y="1145906"/>
                    </a:cubicBezTo>
                    <a:cubicBezTo>
                      <a:pt x="1815649" y="1155847"/>
                      <a:pt x="1838240" y="1130994"/>
                      <a:pt x="1864596" y="1135964"/>
                    </a:cubicBezTo>
                    <a:cubicBezTo>
                      <a:pt x="1869617" y="1137207"/>
                      <a:pt x="1874637" y="1133479"/>
                      <a:pt x="1877147" y="1127266"/>
                    </a:cubicBezTo>
                    <a:cubicBezTo>
                      <a:pt x="1878402" y="1119810"/>
                      <a:pt x="1873382" y="1118567"/>
                      <a:pt x="1868362" y="1114839"/>
                    </a:cubicBezTo>
                    <a:cubicBezTo>
                      <a:pt x="1853301" y="1098684"/>
                      <a:pt x="1830710" y="1097442"/>
                      <a:pt x="1813139" y="1086258"/>
                    </a:cubicBezTo>
                    <a:cubicBezTo>
                      <a:pt x="1785842" y="1068550"/>
                      <a:pt x="1773370" y="1048045"/>
                      <a:pt x="1774664" y="1021075"/>
                    </a:cubicBezTo>
                    <a:lnTo>
                      <a:pt x="1778826" y="1000235"/>
                    </a:lnTo>
                    <a:lnTo>
                      <a:pt x="1755594" y="1002252"/>
                    </a:lnTo>
                    <a:cubicBezTo>
                      <a:pt x="1748112" y="1003345"/>
                      <a:pt x="1740942" y="1005219"/>
                      <a:pt x="1734084" y="1008966"/>
                    </a:cubicBezTo>
                    <a:cubicBezTo>
                      <a:pt x="1699171" y="1025206"/>
                      <a:pt x="1694183" y="1048942"/>
                      <a:pt x="1725356" y="1070179"/>
                    </a:cubicBezTo>
                    <a:cubicBezTo>
                      <a:pt x="1744059" y="1083920"/>
                      <a:pt x="1750294" y="1095163"/>
                      <a:pt x="1734084" y="1113902"/>
                    </a:cubicBezTo>
                    <a:cubicBezTo>
                      <a:pt x="1726603" y="1122646"/>
                      <a:pt x="1726603" y="1135139"/>
                      <a:pt x="1726603" y="1145132"/>
                    </a:cubicBezTo>
                    <a:cubicBezTo>
                      <a:pt x="1729096" y="1170117"/>
                      <a:pt x="1735331" y="1196351"/>
                      <a:pt x="1717874" y="1218837"/>
                    </a:cubicBezTo>
                    <a:cubicBezTo>
                      <a:pt x="1716627" y="1220086"/>
                      <a:pt x="1715380" y="1223834"/>
                      <a:pt x="1716627" y="1225083"/>
                    </a:cubicBezTo>
                    <a:cubicBezTo>
                      <a:pt x="1747800" y="1270056"/>
                      <a:pt x="1695430" y="1310031"/>
                      <a:pt x="1707899" y="1355004"/>
                    </a:cubicBezTo>
                    <a:cubicBezTo>
                      <a:pt x="1717874" y="1393730"/>
                      <a:pt x="1687949" y="1432456"/>
                      <a:pt x="1704158" y="1469933"/>
                    </a:cubicBezTo>
                    <a:cubicBezTo>
                      <a:pt x="1663010" y="1502413"/>
                      <a:pt x="1610640" y="1511158"/>
                      <a:pt x="1562011" y="1528647"/>
                    </a:cubicBezTo>
                    <a:cubicBezTo>
                      <a:pt x="1543308" y="1534893"/>
                      <a:pt x="1518369" y="1521152"/>
                      <a:pt x="1499666" y="1507410"/>
                    </a:cubicBezTo>
                    <a:cubicBezTo>
                      <a:pt x="1464753" y="1479927"/>
                      <a:pt x="1419864" y="1477428"/>
                      <a:pt x="1382457" y="1452444"/>
                    </a:cubicBezTo>
                    <a:cubicBezTo>
                      <a:pt x="1369988" y="1444948"/>
                      <a:pt x="1335074" y="1469933"/>
                      <a:pt x="1335074" y="1484924"/>
                    </a:cubicBezTo>
                    <a:cubicBezTo>
                      <a:pt x="1335074" y="1498665"/>
                      <a:pt x="1341309" y="1499915"/>
                      <a:pt x="1355025" y="1494918"/>
                    </a:cubicBezTo>
                    <a:cubicBezTo>
                      <a:pt x="1393679" y="1479927"/>
                      <a:pt x="1427345" y="1492419"/>
                      <a:pt x="1444802" y="1527398"/>
                    </a:cubicBezTo>
                    <a:cubicBezTo>
                      <a:pt x="1451037" y="1536142"/>
                      <a:pt x="1454777" y="1546136"/>
                      <a:pt x="1447296" y="1554881"/>
                    </a:cubicBezTo>
                    <a:cubicBezTo>
                      <a:pt x="1438568" y="1564875"/>
                      <a:pt x="1426098" y="1571121"/>
                      <a:pt x="1414876" y="1566124"/>
                    </a:cubicBezTo>
                    <a:cubicBezTo>
                      <a:pt x="1398667" y="1557379"/>
                      <a:pt x="1373728" y="1553632"/>
                      <a:pt x="1383704" y="1523650"/>
                    </a:cubicBezTo>
                    <a:cubicBezTo>
                      <a:pt x="1388691" y="1509908"/>
                      <a:pt x="1379963" y="1509908"/>
                      <a:pt x="1368741" y="1512407"/>
                    </a:cubicBezTo>
                    <a:cubicBezTo>
                      <a:pt x="1340062" y="1518653"/>
                      <a:pt x="1340062" y="1543638"/>
                      <a:pt x="1335074" y="1566124"/>
                    </a:cubicBezTo>
                    <a:cubicBezTo>
                      <a:pt x="1332581" y="1576118"/>
                      <a:pt x="1336321" y="1592358"/>
                      <a:pt x="1322605" y="1592358"/>
                    </a:cubicBezTo>
                    <a:cubicBezTo>
                      <a:pt x="1307642" y="1591109"/>
                      <a:pt x="1307642" y="1574868"/>
                      <a:pt x="1307642" y="1562376"/>
                    </a:cubicBezTo>
                    <a:cubicBezTo>
                      <a:pt x="1307642" y="1534893"/>
                      <a:pt x="1307642" y="1507410"/>
                      <a:pt x="1320112" y="1478678"/>
                    </a:cubicBezTo>
                    <a:cubicBezTo>
                      <a:pt x="1350037" y="1407471"/>
                      <a:pt x="1325099" y="1360000"/>
                      <a:pt x="1250285" y="1331268"/>
                    </a:cubicBezTo>
                    <a:cubicBezTo>
                      <a:pt x="1242803" y="1328770"/>
                      <a:pt x="1232828" y="1328770"/>
                      <a:pt x="1231581" y="1320025"/>
                    </a:cubicBezTo>
                    <a:cubicBezTo>
                      <a:pt x="1230334" y="1308782"/>
                      <a:pt x="1242803" y="1313779"/>
                      <a:pt x="1249038" y="1310031"/>
                    </a:cubicBezTo>
                    <a:cubicBezTo>
                      <a:pt x="1281458" y="1288794"/>
                      <a:pt x="1313877" y="1270056"/>
                      <a:pt x="1355025" y="1277551"/>
                    </a:cubicBezTo>
                    <a:cubicBezTo>
                      <a:pt x="1366247" y="1278800"/>
                      <a:pt x="1376222" y="1270056"/>
                      <a:pt x="1372482" y="1258813"/>
                    </a:cubicBezTo>
                    <a:cubicBezTo>
                      <a:pt x="1367494" y="1242573"/>
                      <a:pt x="1371235" y="1222585"/>
                      <a:pt x="1355025" y="1213840"/>
                    </a:cubicBezTo>
                    <a:cubicBezTo>
                      <a:pt x="1342556" y="1207594"/>
                      <a:pt x="1332581" y="1220086"/>
                      <a:pt x="1328840" y="1230080"/>
                    </a:cubicBezTo>
                    <a:cubicBezTo>
                      <a:pt x="1320112" y="1261311"/>
                      <a:pt x="1307642" y="1250068"/>
                      <a:pt x="1295173" y="1232579"/>
                    </a:cubicBezTo>
                    <a:cubicBezTo>
                      <a:pt x="1287692" y="1221336"/>
                      <a:pt x="1281458" y="1207594"/>
                      <a:pt x="1264001" y="1213840"/>
                    </a:cubicBezTo>
                    <a:cubicBezTo>
                      <a:pt x="1246544" y="1220086"/>
                      <a:pt x="1234075" y="1231330"/>
                      <a:pt x="1235322" y="1252566"/>
                    </a:cubicBezTo>
                    <a:cubicBezTo>
                      <a:pt x="1235322" y="1272554"/>
                      <a:pt x="1232828" y="1267557"/>
                      <a:pt x="1211631" y="1266308"/>
                    </a:cubicBezTo>
                    <a:cubicBezTo>
                      <a:pt x="1163001" y="1265059"/>
                      <a:pt x="1138064" y="1210093"/>
                      <a:pt x="1086940" y="1221336"/>
                    </a:cubicBezTo>
                    <a:cubicBezTo>
                      <a:pt x="1069484" y="1223834"/>
                      <a:pt x="1063249" y="1198850"/>
                      <a:pt x="1063249" y="1182610"/>
                    </a:cubicBezTo>
                    <a:cubicBezTo>
                      <a:pt x="1063249" y="1150129"/>
                      <a:pt x="1054521" y="1120148"/>
                      <a:pt x="1037064" y="1092665"/>
                    </a:cubicBezTo>
                    <a:cubicBezTo>
                      <a:pt x="1025842" y="1073926"/>
                      <a:pt x="1037064" y="1061434"/>
                      <a:pt x="1049533" y="1050191"/>
                    </a:cubicBezTo>
                    <a:cubicBezTo>
                      <a:pt x="1070731" y="1030203"/>
                      <a:pt x="1085693" y="1010215"/>
                      <a:pt x="1054521" y="986480"/>
                    </a:cubicBezTo>
                    <a:cubicBezTo>
                      <a:pt x="1053274" y="985231"/>
                      <a:pt x="1050780" y="982732"/>
                      <a:pt x="1050780" y="981483"/>
                    </a:cubicBezTo>
                    <a:cubicBezTo>
                      <a:pt x="1048286" y="931514"/>
                      <a:pt x="1015867" y="941508"/>
                      <a:pt x="984694" y="946505"/>
                    </a:cubicBezTo>
                    <a:cubicBezTo>
                      <a:pt x="969731" y="947754"/>
                      <a:pt x="958509" y="950252"/>
                      <a:pt x="956015" y="967741"/>
                    </a:cubicBezTo>
                    <a:cubicBezTo>
                      <a:pt x="956015" y="970240"/>
                      <a:pt x="954768" y="971489"/>
                      <a:pt x="953521" y="973988"/>
                    </a:cubicBezTo>
                    <a:cubicBezTo>
                      <a:pt x="944793" y="992726"/>
                      <a:pt x="926090" y="992726"/>
                      <a:pt x="908633" y="992726"/>
                    </a:cubicBezTo>
                    <a:cubicBezTo>
                      <a:pt x="899905" y="992726"/>
                      <a:pt x="893670" y="991477"/>
                      <a:pt x="891176" y="981483"/>
                    </a:cubicBezTo>
                    <a:cubicBezTo>
                      <a:pt x="886189" y="961495"/>
                      <a:pt x="907386" y="960246"/>
                      <a:pt x="917361" y="949003"/>
                    </a:cubicBezTo>
                    <a:cubicBezTo>
                      <a:pt x="896164" y="939009"/>
                      <a:pt x="877460" y="930264"/>
                      <a:pt x="861250" y="919021"/>
                    </a:cubicBezTo>
                    <a:cubicBezTo>
                      <a:pt x="846288" y="910277"/>
                      <a:pt x="812621" y="936511"/>
                      <a:pt x="805140" y="966492"/>
                    </a:cubicBezTo>
                    <a:cubicBezTo>
                      <a:pt x="791424" y="1021458"/>
                      <a:pt x="763992" y="1071428"/>
                      <a:pt x="739054" y="1121397"/>
                    </a:cubicBezTo>
                    <a:cubicBezTo>
                      <a:pt x="729079" y="1138886"/>
                      <a:pt x="717856" y="1151379"/>
                      <a:pt x="699153" y="1158874"/>
                    </a:cubicBezTo>
                    <a:cubicBezTo>
                      <a:pt x="682943" y="1165120"/>
                      <a:pt x="669227" y="1175114"/>
                      <a:pt x="654264" y="1185108"/>
                    </a:cubicBezTo>
                    <a:cubicBezTo>
                      <a:pt x="636808" y="1198850"/>
                      <a:pt x="611869" y="1206345"/>
                      <a:pt x="589425" y="1191354"/>
                    </a:cubicBezTo>
                    <a:cubicBezTo>
                      <a:pt x="568228" y="1176363"/>
                      <a:pt x="553265" y="1157625"/>
                      <a:pt x="565734" y="1127643"/>
                    </a:cubicBezTo>
                    <a:cubicBezTo>
                      <a:pt x="571968" y="1110154"/>
                      <a:pt x="565734" y="1095163"/>
                      <a:pt x="548277" y="1086419"/>
                    </a:cubicBezTo>
                    <a:cubicBezTo>
                      <a:pt x="532068" y="1078923"/>
                      <a:pt x="515858" y="1075175"/>
                      <a:pt x="509623" y="1053939"/>
                    </a:cubicBezTo>
                    <a:cubicBezTo>
                      <a:pt x="505883" y="1042695"/>
                      <a:pt x="493413" y="1050191"/>
                      <a:pt x="490920" y="1058935"/>
                    </a:cubicBezTo>
                    <a:cubicBezTo>
                      <a:pt x="487179" y="1091416"/>
                      <a:pt x="469723" y="1107656"/>
                      <a:pt x="437303" y="1096412"/>
                    </a:cubicBezTo>
                    <a:cubicBezTo>
                      <a:pt x="413612" y="1086419"/>
                      <a:pt x="406130" y="1043945"/>
                      <a:pt x="424834" y="1016462"/>
                    </a:cubicBezTo>
                    <a:cubicBezTo>
                      <a:pt x="436056" y="998972"/>
                      <a:pt x="447278" y="982732"/>
                      <a:pt x="453513" y="962745"/>
                    </a:cubicBezTo>
                    <a:cubicBezTo>
                      <a:pt x="460994" y="942757"/>
                      <a:pt x="478451" y="936511"/>
                      <a:pt x="498401" y="932763"/>
                    </a:cubicBezTo>
                    <a:cubicBezTo>
                      <a:pt x="524586" y="930264"/>
                      <a:pt x="533314" y="911526"/>
                      <a:pt x="520845" y="890289"/>
                    </a:cubicBezTo>
                    <a:cubicBezTo>
                      <a:pt x="497154" y="850314"/>
                      <a:pt x="512117" y="809089"/>
                      <a:pt x="512117" y="766615"/>
                    </a:cubicBezTo>
                    <a:cubicBezTo>
                      <a:pt x="510870" y="752874"/>
                      <a:pt x="518352" y="739132"/>
                      <a:pt x="505883" y="726640"/>
                    </a:cubicBezTo>
                    <a:cubicBezTo>
                      <a:pt x="524586" y="704154"/>
                      <a:pt x="542043" y="682917"/>
                      <a:pt x="559499" y="660431"/>
                    </a:cubicBezTo>
                    <a:cubicBezTo>
                      <a:pt x="591919" y="702904"/>
                      <a:pt x="596907" y="704154"/>
                      <a:pt x="648030" y="690412"/>
                    </a:cubicBezTo>
                    <a:cubicBezTo>
                      <a:pt x="662993" y="686664"/>
                      <a:pt x="679203" y="681667"/>
                      <a:pt x="692918" y="682917"/>
                    </a:cubicBezTo>
                    <a:cubicBezTo>
                      <a:pt x="722844" y="686664"/>
                      <a:pt x="717856" y="715397"/>
                      <a:pt x="725338" y="734135"/>
                    </a:cubicBezTo>
                    <a:cubicBezTo>
                      <a:pt x="726585" y="737883"/>
                      <a:pt x="722844" y="742880"/>
                      <a:pt x="722844" y="747877"/>
                    </a:cubicBezTo>
                    <a:cubicBezTo>
                      <a:pt x="720350" y="760369"/>
                      <a:pt x="710375" y="776609"/>
                      <a:pt x="727832" y="784105"/>
                    </a:cubicBezTo>
                    <a:cubicBezTo>
                      <a:pt x="745289" y="791600"/>
                      <a:pt x="795165" y="767865"/>
                      <a:pt x="797658" y="752874"/>
                    </a:cubicBezTo>
                    <a:cubicBezTo>
                      <a:pt x="797658" y="749126"/>
                      <a:pt x="795165" y="745378"/>
                      <a:pt x="791424" y="741631"/>
                    </a:cubicBezTo>
                    <a:cubicBezTo>
                      <a:pt x="787683" y="736634"/>
                      <a:pt x="775214" y="732886"/>
                      <a:pt x="785189" y="724141"/>
                    </a:cubicBezTo>
                    <a:cubicBezTo>
                      <a:pt x="791424" y="717895"/>
                      <a:pt x="803893" y="719144"/>
                      <a:pt x="812621" y="724141"/>
                    </a:cubicBezTo>
                    <a:cubicBezTo>
                      <a:pt x="821350" y="730388"/>
                      <a:pt x="817609" y="737883"/>
                      <a:pt x="811374" y="744129"/>
                    </a:cubicBezTo>
                    <a:cubicBezTo>
                      <a:pt x="805140" y="752874"/>
                      <a:pt x="805140" y="762868"/>
                      <a:pt x="805140" y="772861"/>
                    </a:cubicBezTo>
                    <a:cubicBezTo>
                      <a:pt x="805140" y="781606"/>
                      <a:pt x="801399" y="792849"/>
                      <a:pt x="791424" y="792849"/>
                    </a:cubicBezTo>
                    <a:cubicBezTo>
                      <a:pt x="766486" y="792849"/>
                      <a:pt x="761498" y="804092"/>
                      <a:pt x="770226" y="826578"/>
                    </a:cubicBezTo>
                    <a:cubicBezTo>
                      <a:pt x="775214" y="839071"/>
                      <a:pt x="765239" y="847815"/>
                      <a:pt x="754017" y="851563"/>
                    </a:cubicBezTo>
                    <a:cubicBezTo>
                      <a:pt x="744041" y="854062"/>
                      <a:pt x="732819" y="847815"/>
                      <a:pt x="732819" y="835323"/>
                    </a:cubicBezTo>
                    <a:cubicBezTo>
                      <a:pt x="732819" y="796597"/>
                      <a:pt x="695412" y="806591"/>
                      <a:pt x="675462" y="791600"/>
                    </a:cubicBezTo>
                    <a:cubicBezTo>
                      <a:pt x="667980" y="784105"/>
                      <a:pt x="667980" y="797846"/>
                      <a:pt x="669227" y="806591"/>
                    </a:cubicBezTo>
                    <a:cubicBezTo>
                      <a:pt x="676709" y="842818"/>
                      <a:pt x="689178" y="877797"/>
                      <a:pt x="714116" y="909028"/>
                    </a:cubicBezTo>
                    <a:cubicBezTo>
                      <a:pt x="717856" y="914024"/>
                      <a:pt x="721597" y="919021"/>
                      <a:pt x="727832" y="919021"/>
                    </a:cubicBezTo>
                    <a:cubicBezTo>
                      <a:pt x="745289" y="920271"/>
                      <a:pt x="752770" y="929015"/>
                      <a:pt x="752770" y="944006"/>
                    </a:cubicBezTo>
                    <a:cubicBezTo>
                      <a:pt x="754017" y="952751"/>
                      <a:pt x="755264" y="961495"/>
                      <a:pt x="763992" y="963994"/>
                    </a:cubicBezTo>
                    <a:cubicBezTo>
                      <a:pt x="773967" y="966492"/>
                      <a:pt x="776461" y="955249"/>
                      <a:pt x="780202" y="950252"/>
                    </a:cubicBezTo>
                    <a:cubicBezTo>
                      <a:pt x="805140" y="916523"/>
                      <a:pt x="828831" y="885292"/>
                      <a:pt x="842547" y="846566"/>
                    </a:cubicBezTo>
                    <a:cubicBezTo>
                      <a:pt x="856263" y="812837"/>
                      <a:pt x="881201" y="809089"/>
                      <a:pt x="911127" y="827828"/>
                    </a:cubicBezTo>
                    <a:cubicBezTo>
                      <a:pt x="928584" y="840320"/>
                      <a:pt x="944793" y="832825"/>
                      <a:pt x="957262" y="822831"/>
                    </a:cubicBezTo>
                    <a:cubicBezTo>
                      <a:pt x="990929" y="795348"/>
                      <a:pt x="1030830" y="792849"/>
                      <a:pt x="1070731" y="787852"/>
                    </a:cubicBezTo>
                    <a:cubicBezTo>
                      <a:pt x="1096916" y="784105"/>
                      <a:pt x="1119360" y="795348"/>
                      <a:pt x="1136816" y="811588"/>
                    </a:cubicBezTo>
                    <a:cubicBezTo>
                      <a:pt x="1155520" y="830326"/>
                      <a:pt x="1172977" y="832825"/>
                      <a:pt x="1195421" y="817834"/>
                    </a:cubicBezTo>
                    <a:cubicBezTo>
                      <a:pt x="1236569" y="792849"/>
                      <a:pt x="1237816" y="794098"/>
                      <a:pt x="1272729" y="829077"/>
                    </a:cubicBezTo>
                    <a:cubicBezTo>
                      <a:pt x="1305149" y="860308"/>
                      <a:pt x="1362506" y="871551"/>
                      <a:pt x="1401160" y="852812"/>
                    </a:cubicBezTo>
                    <a:cubicBezTo>
                      <a:pt x="1413629" y="846566"/>
                      <a:pt x="1416123" y="836572"/>
                      <a:pt x="1412383" y="825329"/>
                    </a:cubicBezTo>
                    <a:cubicBezTo>
                      <a:pt x="1404901" y="806591"/>
                      <a:pt x="1408642" y="787852"/>
                      <a:pt x="1407395" y="769114"/>
                    </a:cubicBezTo>
                    <a:cubicBezTo>
                      <a:pt x="1404901" y="747877"/>
                      <a:pt x="1413629" y="732886"/>
                      <a:pt x="1431086" y="722892"/>
                    </a:cubicBezTo>
                    <a:cubicBezTo>
                      <a:pt x="1451037" y="711649"/>
                      <a:pt x="1457271" y="699157"/>
                      <a:pt x="1448543" y="676671"/>
                    </a:cubicBezTo>
                    <a:cubicBezTo>
                      <a:pt x="1444802" y="665427"/>
                      <a:pt x="1441061" y="646689"/>
                      <a:pt x="1459765" y="645440"/>
                    </a:cubicBezTo>
                    <a:close/>
                    <a:moveTo>
                      <a:pt x="5419241" y="551560"/>
                    </a:moveTo>
                    <a:lnTo>
                      <a:pt x="5488722" y="621400"/>
                    </a:lnTo>
                    <a:lnTo>
                      <a:pt x="5530423" y="670982"/>
                    </a:lnTo>
                    <a:lnTo>
                      <a:pt x="5523386" y="650578"/>
                    </a:lnTo>
                    <a:cubicBezTo>
                      <a:pt x="5520886" y="636883"/>
                      <a:pt x="5513387" y="626923"/>
                      <a:pt x="5502138" y="618208"/>
                    </a:cubicBezTo>
                    <a:cubicBezTo>
                      <a:pt x="5494639" y="614473"/>
                      <a:pt x="5487140" y="610738"/>
                      <a:pt x="5483390" y="604513"/>
                    </a:cubicBezTo>
                    <a:cubicBezTo>
                      <a:pt x="5477141" y="588328"/>
                      <a:pt x="5467455" y="576190"/>
                      <a:pt x="5455269" y="567163"/>
                    </a:cubicBezTo>
                    <a:lnTo>
                      <a:pt x="5419241" y="551560"/>
                    </a:lnTo>
                    <a:close/>
                    <a:moveTo>
                      <a:pt x="3009505" y="411633"/>
                    </a:moveTo>
                    <a:cubicBezTo>
                      <a:pt x="3066890" y="406644"/>
                      <a:pt x="3123028" y="427847"/>
                      <a:pt x="3180414" y="411633"/>
                    </a:cubicBezTo>
                    <a:cubicBezTo>
                      <a:pt x="3194137" y="407891"/>
                      <a:pt x="3206612" y="415375"/>
                      <a:pt x="3216592" y="429095"/>
                    </a:cubicBezTo>
                    <a:cubicBezTo>
                      <a:pt x="3241542" y="470254"/>
                      <a:pt x="3272730" y="503930"/>
                      <a:pt x="3322630" y="516403"/>
                    </a:cubicBezTo>
                    <a:cubicBezTo>
                      <a:pt x="3350076" y="523887"/>
                      <a:pt x="3365046" y="552574"/>
                      <a:pt x="3389996" y="566294"/>
                    </a:cubicBezTo>
                    <a:cubicBezTo>
                      <a:pt x="3398729" y="570035"/>
                      <a:pt x="3389996" y="586250"/>
                      <a:pt x="3383758" y="594981"/>
                    </a:cubicBezTo>
                    <a:cubicBezTo>
                      <a:pt x="3371283" y="608701"/>
                      <a:pt x="3376273" y="616184"/>
                      <a:pt x="3392491" y="623668"/>
                    </a:cubicBezTo>
                    <a:cubicBezTo>
                      <a:pt x="3428669" y="641129"/>
                      <a:pt x="3463599" y="659838"/>
                      <a:pt x="3504767" y="664827"/>
                    </a:cubicBezTo>
                    <a:cubicBezTo>
                      <a:pt x="3527222" y="667322"/>
                      <a:pt x="3549678" y="677300"/>
                      <a:pt x="3565895" y="699751"/>
                    </a:cubicBezTo>
                    <a:cubicBezTo>
                      <a:pt x="3589598" y="732180"/>
                      <a:pt x="3632014" y="743405"/>
                      <a:pt x="3660706" y="773339"/>
                    </a:cubicBezTo>
                    <a:cubicBezTo>
                      <a:pt x="3671934" y="784565"/>
                      <a:pt x="3709359" y="775834"/>
                      <a:pt x="3734310" y="770845"/>
                    </a:cubicBezTo>
                    <a:cubicBezTo>
                      <a:pt x="3761755" y="765856"/>
                      <a:pt x="3782963" y="765856"/>
                      <a:pt x="3790448" y="798285"/>
                    </a:cubicBezTo>
                    <a:cubicBezTo>
                      <a:pt x="3796685" y="818241"/>
                      <a:pt x="3816646" y="826972"/>
                      <a:pt x="3832863" y="823230"/>
                    </a:cubicBezTo>
                    <a:cubicBezTo>
                      <a:pt x="3871536" y="814499"/>
                      <a:pt x="3877774" y="834455"/>
                      <a:pt x="3875279" y="864390"/>
                    </a:cubicBezTo>
                    <a:cubicBezTo>
                      <a:pt x="3874031" y="874368"/>
                      <a:pt x="3875279" y="884346"/>
                      <a:pt x="3875279" y="894324"/>
                    </a:cubicBezTo>
                    <a:cubicBezTo>
                      <a:pt x="3855318" y="939226"/>
                      <a:pt x="3857813" y="987869"/>
                      <a:pt x="3849081" y="1034018"/>
                    </a:cubicBezTo>
                    <a:cubicBezTo>
                      <a:pt x="3845338" y="1056469"/>
                      <a:pt x="3837853" y="1070188"/>
                      <a:pt x="3817893" y="1080167"/>
                    </a:cubicBezTo>
                    <a:cubicBezTo>
                      <a:pt x="3797933" y="1090145"/>
                      <a:pt x="3786705" y="1080167"/>
                      <a:pt x="3771735" y="1066447"/>
                    </a:cubicBezTo>
                    <a:cubicBezTo>
                      <a:pt x="3748032" y="1043996"/>
                      <a:pt x="3723082" y="1019051"/>
                      <a:pt x="3683162" y="1025287"/>
                    </a:cubicBezTo>
                    <a:cubicBezTo>
                      <a:pt x="3671934" y="1027781"/>
                      <a:pt x="3664449" y="1017803"/>
                      <a:pt x="3655716" y="1009072"/>
                    </a:cubicBezTo>
                    <a:cubicBezTo>
                      <a:pt x="3638251" y="992858"/>
                      <a:pt x="3624529" y="997847"/>
                      <a:pt x="3624529" y="1022792"/>
                    </a:cubicBezTo>
                    <a:cubicBezTo>
                      <a:pt x="3623281" y="1039007"/>
                      <a:pt x="3617043" y="1051480"/>
                      <a:pt x="3604568" y="1061458"/>
                    </a:cubicBezTo>
                    <a:cubicBezTo>
                      <a:pt x="3585856" y="1077672"/>
                      <a:pt x="3585856" y="1095134"/>
                      <a:pt x="3600826" y="1113843"/>
                    </a:cubicBezTo>
                    <a:cubicBezTo>
                      <a:pt x="3625776" y="1147519"/>
                      <a:pt x="3618291" y="1186184"/>
                      <a:pt x="3610806" y="1223602"/>
                    </a:cubicBezTo>
                    <a:cubicBezTo>
                      <a:pt x="3604568" y="1243558"/>
                      <a:pt x="3597083" y="1263514"/>
                      <a:pt x="3610806" y="1282223"/>
                    </a:cubicBezTo>
                    <a:cubicBezTo>
                      <a:pt x="3623281" y="1298438"/>
                      <a:pt x="3609558" y="1305921"/>
                      <a:pt x="3603321" y="1318394"/>
                    </a:cubicBezTo>
                    <a:lnTo>
                      <a:pt x="3602780" y="1318214"/>
                    </a:lnTo>
                    <a:lnTo>
                      <a:pt x="3603288" y="1339674"/>
                    </a:lnTo>
                    <a:cubicBezTo>
                      <a:pt x="3605157" y="1347928"/>
                      <a:pt x="3610141" y="1355092"/>
                      <a:pt x="3622602" y="1359453"/>
                    </a:cubicBezTo>
                    <a:cubicBezTo>
                      <a:pt x="3630078" y="1361944"/>
                      <a:pt x="3630078" y="1369420"/>
                      <a:pt x="3626340" y="1376895"/>
                    </a:cubicBezTo>
                    <a:cubicBezTo>
                      <a:pt x="3607649" y="1415518"/>
                      <a:pt x="3606403" y="1465355"/>
                      <a:pt x="3559052" y="1487781"/>
                    </a:cubicBezTo>
                    <a:cubicBezTo>
                      <a:pt x="3554068" y="1489027"/>
                      <a:pt x="3550330" y="1497748"/>
                      <a:pt x="3551576" y="1501486"/>
                    </a:cubicBezTo>
                    <a:cubicBezTo>
                      <a:pt x="3562791" y="1543847"/>
                      <a:pt x="3571513" y="1589945"/>
                      <a:pt x="3617617" y="1609880"/>
                    </a:cubicBezTo>
                    <a:cubicBezTo>
                      <a:pt x="3648769" y="1623585"/>
                      <a:pt x="3648769" y="1649749"/>
                      <a:pt x="3655000" y="1674667"/>
                    </a:cubicBezTo>
                    <a:cubicBezTo>
                      <a:pt x="3657492" y="1685880"/>
                      <a:pt x="3650015" y="1693355"/>
                      <a:pt x="3638801" y="1695847"/>
                    </a:cubicBezTo>
                    <a:cubicBezTo>
                      <a:pt x="3630078" y="1698339"/>
                      <a:pt x="3618864" y="1703323"/>
                      <a:pt x="3621356" y="1712044"/>
                    </a:cubicBezTo>
                    <a:cubicBezTo>
                      <a:pt x="3623848" y="1725749"/>
                      <a:pt x="3636308" y="1722011"/>
                      <a:pt x="3645031" y="1722011"/>
                    </a:cubicBezTo>
                    <a:cubicBezTo>
                      <a:pt x="3676183" y="1720765"/>
                      <a:pt x="3701104" y="1730732"/>
                      <a:pt x="3724779" y="1748175"/>
                    </a:cubicBezTo>
                    <a:cubicBezTo>
                      <a:pt x="3729764" y="1751913"/>
                      <a:pt x="3737240" y="1755651"/>
                      <a:pt x="3743470" y="1754405"/>
                    </a:cubicBezTo>
                    <a:cubicBezTo>
                      <a:pt x="3774622" y="1751913"/>
                      <a:pt x="3797051" y="1759388"/>
                      <a:pt x="3795805" y="1799257"/>
                    </a:cubicBezTo>
                    <a:cubicBezTo>
                      <a:pt x="3795805" y="1814208"/>
                      <a:pt x="3812004" y="1817946"/>
                      <a:pt x="3823219" y="1814208"/>
                    </a:cubicBezTo>
                    <a:cubicBezTo>
                      <a:pt x="3849386" y="1801749"/>
                      <a:pt x="3874307" y="1816700"/>
                      <a:pt x="3900475" y="1815454"/>
                    </a:cubicBezTo>
                    <a:cubicBezTo>
                      <a:pt x="3907951" y="1815454"/>
                      <a:pt x="3915428" y="1816700"/>
                      <a:pt x="3915428" y="1824175"/>
                    </a:cubicBezTo>
                    <a:cubicBezTo>
                      <a:pt x="3915428" y="1831651"/>
                      <a:pt x="3909197" y="1832897"/>
                      <a:pt x="3904213" y="1834143"/>
                    </a:cubicBezTo>
                    <a:cubicBezTo>
                      <a:pt x="3876800" y="1839126"/>
                      <a:pt x="3886768" y="1854077"/>
                      <a:pt x="3900475" y="1861553"/>
                    </a:cubicBezTo>
                    <a:cubicBezTo>
                      <a:pt x="3912936" y="1869028"/>
                      <a:pt x="3921658" y="1898930"/>
                      <a:pt x="3946579" y="1874012"/>
                    </a:cubicBezTo>
                    <a:cubicBezTo>
                      <a:pt x="3955302" y="1865290"/>
                      <a:pt x="3969009" y="1877749"/>
                      <a:pt x="3975239" y="1888962"/>
                    </a:cubicBezTo>
                    <a:cubicBezTo>
                      <a:pt x="3982715" y="1898930"/>
                      <a:pt x="3972747" y="1903913"/>
                      <a:pt x="3964024" y="1907651"/>
                    </a:cubicBezTo>
                    <a:cubicBezTo>
                      <a:pt x="3954056" y="1912635"/>
                      <a:pt x="3944087" y="1916372"/>
                      <a:pt x="3932873" y="1920110"/>
                    </a:cubicBezTo>
                    <a:cubicBezTo>
                      <a:pt x="3925396" y="1922602"/>
                      <a:pt x="3914182" y="1918864"/>
                      <a:pt x="3911689" y="1928832"/>
                    </a:cubicBezTo>
                    <a:cubicBezTo>
                      <a:pt x="3909197" y="1937553"/>
                      <a:pt x="3917920" y="1942536"/>
                      <a:pt x="3924150" y="1947520"/>
                    </a:cubicBezTo>
                    <a:cubicBezTo>
                      <a:pt x="3932873" y="1956241"/>
                      <a:pt x="3944087" y="1966209"/>
                      <a:pt x="3952810" y="1973684"/>
                    </a:cubicBezTo>
                    <a:cubicBezTo>
                      <a:pt x="3964024" y="1981160"/>
                      <a:pt x="3972747" y="1988635"/>
                      <a:pt x="3967762" y="2003586"/>
                    </a:cubicBezTo>
                    <a:cubicBezTo>
                      <a:pt x="3962778" y="2016045"/>
                      <a:pt x="3954056" y="2018537"/>
                      <a:pt x="3941595" y="2019783"/>
                    </a:cubicBezTo>
                    <a:cubicBezTo>
                      <a:pt x="3914182" y="2021029"/>
                      <a:pt x="3886768" y="2026012"/>
                      <a:pt x="3876800" y="2058406"/>
                    </a:cubicBezTo>
                    <a:cubicBezTo>
                      <a:pt x="3874307" y="2063389"/>
                      <a:pt x="3869323" y="2067127"/>
                      <a:pt x="3865585" y="2069619"/>
                    </a:cubicBezTo>
                    <a:cubicBezTo>
                      <a:pt x="3853124" y="2077094"/>
                      <a:pt x="3830695" y="2065881"/>
                      <a:pt x="3825711" y="2080832"/>
                    </a:cubicBezTo>
                    <a:cubicBezTo>
                      <a:pt x="3819480" y="2103258"/>
                      <a:pt x="3821973" y="2128176"/>
                      <a:pt x="3821973" y="2151849"/>
                    </a:cubicBezTo>
                    <a:cubicBezTo>
                      <a:pt x="3821973" y="2158078"/>
                      <a:pt x="3830695" y="2166800"/>
                      <a:pt x="3821973" y="2171783"/>
                    </a:cubicBezTo>
                    <a:cubicBezTo>
                      <a:pt x="3814496" y="2178013"/>
                      <a:pt x="3807020" y="2170537"/>
                      <a:pt x="3800789" y="2168045"/>
                    </a:cubicBezTo>
                    <a:cubicBezTo>
                      <a:pt x="3792067" y="2164308"/>
                      <a:pt x="3784591" y="2161816"/>
                      <a:pt x="3775868" y="2158078"/>
                    </a:cubicBezTo>
                    <a:cubicBezTo>
                      <a:pt x="3750947" y="2150603"/>
                      <a:pt x="3747209" y="2136898"/>
                      <a:pt x="3767146" y="2119455"/>
                    </a:cubicBezTo>
                    <a:cubicBezTo>
                      <a:pt x="3770884" y="2116963"/>
                      <a:pt x="3774622" y="2115717"/>
                      <a:pt x="3777114" y="2110734"/>
                    </a:cubicBezTo>
                    <a:cubicBezTo>
                      <a:pt x="3783344" y="2100767"/>
                      <a:pt x="3794559" y="2088308"/>
                      <a:pt x="3779606" y="2077094"/>
                    </a:cubicBezTo>
                    <a:cubicBezTo>
                      <a:pt x="3767146" y="2065881"/>
                      <a:pt x="3754685" y="2078340"/>
                      <a:pt x="3750947" y="2088308"/>
                    </a:cubicBezTo>
                    <a:cubicBezTo>
                      <a:pt x="3740978" y="2109488"/>
                      <a:pt x="3729764" y="2128176"/>
                      <a:pt x="3708580" y="2139390"/>
                    </a:cubicBezTo>
                    <a:cubicBezTo>
                      <a:pt x="3701104" y="2144373"/>
                      <a:pt x="3706088" y="2150603"/>
                      <a:pt x="3709826" y="2155586"/>
                    </a:cubicBezTo>
                    <a:cubicBezTo>
                      <a:pt x="3727271" y="2182996"/>
                      <a:pt x="3794559" y="2211652"/>
                      <a:pt x="3826957" y="2205423"/>
                    </a:cubicBezTo>
                    <a:cubicBezTo>
                      <a:pt x="3838171" y="2204177"/>
                      <a:pt x="3848140" y="2202931"/>
                      <a:pt x="3859355" y="2206669"/>
                    </a:cubicBezTo>
                    <a:cubicBezTo>
                      <a:pt x="3874307" y="2212898"/>
                      <a:pt x="3886768" y="2212898"/>
                      <a:pt x="3881784" y="2190472"/>
                    </a:cubicBezTo>
                    <a:cubicBezTo>
                      <a:pt x="3880538" y="2182996"/>
                      <a:pt x="3885522" y="2174275"/>
                      <a:pt x="3889260" y="2175521"/>
                    </a:cubicBezTo>
                    <a:cubicBezTo>
                      <a:pt x="3921658" y="2187980"/>
                      <a:pt x="3939103" y="2140636"/>
                      <a:pt x="3970255" y="2155586"/>
                    </a:cubicBezTo>
                    <a:cubicBezTo>
                      <a:pt x="4001406" y="2125685"/>
                      <a:pt x="4022589" y="2169291"/>
                      <a:pt x="4050003" y="2165554"/>
                    </a:cubicBezTo>
                    <a:cubicBezTo>
                      <a:pt x="4058725" y="2165554"/>
                      <a:pt x="4064956" y="2173029"/>
                      <a:pt x="4064956" y="2181750"/>
                    </a:cubicBezTo>
                    <a:cubicBezTo>
                      <a:pt x="4062464" y="2192964"/>
                      <a:pt x="4058725" y="2205423"/>
                      <a:pt x="4046265" y="2210406"/>
                    </a:cubicBezTo>
                    <a:cubicBezTo>
                      <a:pt x="4030066" y="2216636"/>
                      <a:pt x="4013867" y="2220374"/>
                      <a:pt x="3997668" y="2224111"/>
                    </a:cubicBezTo>
                    <a:cubicBezTo>
                      <a:pt x="3987700" y="2226603"/>
                      <a:pt x="3978977" y="2232833"/>
                      <a:pt x="3978977" y="2242800"/>
                    </a:cubicBezTo>
                    <a:cubicBezTo>
                      <a:pt x="3977731" y="2256505"/>
                      <a:pt x="3993930" y="2255259"/>
                      <a:pt x="4000160" y="2255259"/>
                    </a:cubicBezTo>
                    <a:cubicBezTo>
                      <a:pt x="4026328" y="2256505"/>
                      <a:pt x="4047511" y="2261488"/>
                      <a:pt x="4067448" y="2282669"/>
                    </a:cubicBezTo>
                    <a:cubicBezTo>
                      <a:pt x="4081155" y="2296374"/>
                      <a:pt x="4082401" y="2310079"/>
                      <a:pt x="4074924" y="2322538"/>
                    </a:cubicBezTo>
                    <a:cubicBezTo>
                      <a:pt x="4062464" y="2342472"/>
                      <a:pt x="4048757" y="2359915"/>
                      <a:pt x="4031312" y="2374866"/>
                    </a:cubicBezTo>
                    <a:cubicBezTo>
                      <a:pt x="4017605" y="2389817"/>
                      <a:pt x="4017605" y="2398538"/>
                      <a:pt x="4036296" y="2403522"/>
                    </a:cubicBezTo>
                    <a:cubicBezTo>
                      <a:pt x="4067448" y="2409751"/>
                      <a:pt x="4086139" y="2423456"/>
                      <a:pt x="4073678" y="2459587"/>
                    </a:cubicBezTo>
                    <a:cubicBezTo>
                      <a:pt x="4068694" y="2472046"/>
                      <a:pt x="4073678" y="2483260"/>
                      <a:pt x="4087385" y="2489489"/>
                    </a:cubicBezTo>
                    <a:cubicBezTo>
                      <a:pt x="4106076" y="2496965"/>
                      <a:pt x="4108568" y="2506932"/>
                      <a:pt x="4088631" y="2516899"/>
                    </a:cubicBezTo>
                    <a:cubicBezTo>
                      <a:pt x="4078662" y="2523129"/>
                      <a:pt x="4071186" y="2531850"/>
                      <a:pt x="4061218" y="2536834"/>
                    </a:cubicBezTo>
                    <a:cubicBezTo>
                      <a:pt x="4046265" y="2545555"/>
                      <a:pt x="4033804" y="2541817"/>
                      <a:pt x="4033804" y="2520637"/>
                    </a:cubicBezTo>
                    <a:cubicBezTo>
                      <a:pt x="4033804" y="2515653"/>
                      <a:pt x="4041280" y="2506932"/>
                      <a:pt x="4031312" y="2504440"/>
                    </a:cubicBezTo>
                    <a:cubicBezTo>
                      <a:pt x="4023836" y="2500702"/>
                      <a:pt x="4016359" y="2505686"/>
                      <a:pt x="4010129" y="2510670"/>
                    </a:cubicBezTo>
                    <a:cubicBezTo>
                      <a:pt x="4001406" y="2520637"/>
                      <a:pt x="3992684" y="2534342"/>
                      <a:pt x="4002652" y="2544309"/>
                    </a:cubicBezTo>
                    <a:cubicBezTo>
                      <a:pt x="4028820" y="2571719"/>
                      <a:pt x="4013867" y="2599129"/>
                      <a:pt x="4002652" y="2625293"/>
                    </a:cubicBezTo>
                    <a:cubicBezTo>
                      <a:pt x="3991438" y="2653949"/>
                      <a:pt x="4002652" y="2660178"/>
                      <a:pt x="4027574" y="2660178"/>
                    </a:cubicBezTo>
                    <a:cubicBezTo>
                      <a:pt x="4035050" y="2660178"/>
                      <a:pt x="4041280" y="2660178"/>
                      <a:pt x="4047511" y="2661424"/>
                    </a:cubicBezTo>
                    <a:cubicBezTo>
                      <a:pt x="4061218" y="2663916"/>
                      <a:pt x="4074924" y="2667654"/>
                      <a:pt x="4071186" y="2686342"/>
                    </a:cubicBezTo>
                    <a:cubicBezTo>
                      <a:pt x="4067448" y="2702539"/>
                      <a:pt x="4053741" y="2698801"/>
                      <a:pt x="4041280" y="2698801"/>
                    </a:cubicBezTo>
                    <a:cubicBezTo>
                      <a:pt x="3991438" y="2693818"/>
                      <a:pt x="3941595" y="2690080"/>
                      <a:pt x="3892998" y="2675129"/>
                    </a:cubicBezTo>
                    <a:cubicBezTo>
                      <a:pt x="3879292" y="2670146"/>
                      <a:pt x="3874307" y="2667654"/>
                      <a:pt x="3873061" y="2653949"/>
                    </a:cubicBezTo>
                    <a:cubicBezTo>
                      <a:pt x="3870569" y="2599129"/>
                      <a:pt x="3849386" y="2548047"/>
                      <a:pt x="3838171" y="2494473"/>
                    </a:cubicBezTo>
                    <a:cubicBezTo>
                      <a:pt x="3830695" y="2457096"/>
                      <a:pt x="3821973" y="2415981"/>
                      <a:pt x="3851878" y="2381095"/>
                    </a:cubicBezTo>
                    <a:cubicBezTo>
                      <a:pt x="3859355" y="2373620"/>
                      <a:pt x="3873061" y="2364899"/>
                      <a:pt x="3863093" y="2351194"/>
                    </a:cubicBezTo>
                    <a:cubicBezTo>
                      <a:pt x="3851878" y="2338735"/>
                      <a:pt x="3836925" y="2342472"/>
                      <a:pt x="3824465" y="2348702"/>
                    </a:cubicBezTo>
                    <a:cubicBezTo>
                      <a:pt x="3807020" y="2358669"/>
                      <a:pt x="3792067" y="2372374"/>
                      <a:pt x="3770884" y="2372374"/>
                    </a:cubicBezTo>
                    <a:cubicBezTo>
                      <a:pt x="3728518" y="2372374"/>
                      <a:pt x="3698612" y="2381095"/>
                      <a:pt x="3704842" y="2437161"/>
                    </a:cubicBezTo>
                    <a:cubicBezTo>
                      <a:pt x="3708580" y="2463325"/>
                      <a:pt x="3678675" y="2485752"/>
                      <a:pt x="3672444" y="2514407"/>
                    </a:cubicBezTo>
                    <a:cubicBezTo>
                      <a:pt x="3664968" y="2540571"/>
                      <a:pt x="3671198" y="2555522"/>
                      <a:pt x="3698612" y="2558014"/>
                    </a:cubicBezTo>
                    <a:cubicBezTo>
                      <a:pt x="3709826" y="2558014"/>
                      <a:pt x="3719795" y="2565489"/>
                      <a:pt x="3729764" y="2567981"/>
                    </a:cubicBezTo>
                    <a:cubicBezTo>
                      <a:pt x="3777114" y="2579194"/>
                      <a:pt x="3778360" y="2579194"/>
                      <a:pt x="3767146" y="2622801"/>
                    </a:cubicBezTo>
                    <a:cubicBezTo>
                      <a:pt x="3762161" y="2638998"/>
                      <a:pt x="3765900" y="2645227"/>
                      <a:pt x="3780852" y="2647719"/>
                    </a:cubicBezTo>
                    <a:cubicBezTo>
                      <a:pt x="3807020" y="2650211"/>
                      <a:pt x="3814496" y="2667654"/>
                      <a:pt x="3814496" y="2691326"/>
                    </a:cubicBezTo>
                    <a:cubicBezTo>
                      <a:pt x="3815742" y="2724965"/>
                      <a:pt x="3833187" y="2733687"/>
                      <a:pt x="3863093" y="2719982"/>
                    </a:cubicBezTo>
                    <a:cubicBezTo>
                      <a:pt x="3869323" y="2717490"/>
                      <a:pt x="3875553" y="2711260"/>
                      <a:pt x="3883030" y="2717490"/>
                    </a:cubicBezTo>
                    <a:cubicBezTo>
                      <a:pt x="3890506" y="2724965"/>
                      <a:pt x="3889260" y="2734933"/>
                      <a:pt x="3884276" y="2742408"/>
                    </a:cubicBezTo>
                    <a:cubicBezTo>
                      <a:pt x="3869323" y="2768572"/>
                      <a:pt x="3885522" y="2782277"/>
                      <a:pt x="3901721" y="2798474"/>
                    </a:cubicBezTo>
                    <a:cubicBezTo>
                      <a:pt x="3909197" y="2804703"/>
                      <a:pt x="3930380" y="2804703"/>
                      <a:pt x="3919166" y="2823392"/>
                    </a:cubicBezTo>
                    <a:cubicBezTo>
                      <a:pt x="3909197" y="2838343"/>
                      <a:pt x="3892998" y="2837097"/>
                      <a:pt x="3876800" y="2830867"/>
                    </a:cubicBezTo>
                    <a:cubicBezTo>
                      <a:pt x="3866831" y="2825884"/>
                      <a:pt x="3854370" y="2823392"/>
                      <a:pt x="3849386" y="2837097"/>
                    </a:cubicBezTo>
                    <a:cubicBezTo>
                      <a:pt x="3844402" y="2849556"/>
                      <a:pt x="3845648" y="2863261"/>
                      <a:pt x="3859355" y="2871982"/>
                    </a:cubicBezTo>
                    <a:cubicBezTo>
                      <a:pt x="3863093" y="2874474"/>
                      <a:pt x="3866831" y="2875720"/>
                      <a:pt x="3870569" y="2876966"/>
                    </a:cubicBezTo>
                    <a:cubicBezTo>
                      <a:pt x="3890506" y="2885687"/>
                      <a:pt x="3914182" y="2890671"/>
                      <a:pt x="3892998" y="2920573"/>
                    </a:cubicBezTo>
                    <a:cubicBezTo>
                      <a:pt x="3884276" y="2931786"/>
                      <a:pt x="3897983" y="2933032"/>
                      <a:pt x="3902967" y="2936769"/>
                    </a:cubicBezTo>
                    <a:cubicBezTo>
                      <a:pt x="3917920" y="2946737"/>
                      <a:pt x="3935365" y="2955458"/>
                      <a:pt x="3919166" y="2976638"/>
                    </a:cubicBezTo>
                    <a:cubicBezTo>
                      <a:pt x="3900475" y="3002802"/>
                      <a:pt x="3866831" y="3009032"/>
                      <a:pt x="3851878" y="2990343"/>
                    </a:cubicBezTo>
                    <a:cubicBezTo>
                      <a:pt x="3840664" y="2975392"/>
                      <a:pt x="3834433" y="2955458"/>
                      <a:pt x="3810758" y="2974147"/>
                    </a:cubicBezTo>
                    <a:cubicBezTo>
                      <a:pt x="3794559" y="2950474"/>
                      <a:pt x="3768392" y="2967917"/>
                      <a:pt x="3748455" y="2959196"/>
                    </a:cubicBezTo>
                    <a:cubicBezTo>
                      <a:pt x="3729764" y="2951720"/>
                      <a:pt x="3697366" y="2984114"/>
                      <a:pt x="3704842" y="3001556"/>
                    </a:cubicBezTo>
                    <a:cubicBezTo>
                      <a:pt x="3711073" y="3018999"/>
                      <a:pt x="3713565" y="3033950"/>
                      <a:pt x="3713565" y="3052639"/>
                    </a:cubicBezTo>
                    <a:cubicBezTo>
                      <a:pt x="3713565" y="3066344"/>
                      <a:pt x="3718549" y="3085032"/>
                      <a:pt x="3732256" y="3088770"/>
                    </a:cubicBezTo>
                    <a:cubicBezTo>
                      <a:pt x="3775868" y="3101229"/>
                      <a:pt x="3752193" y="3134868"/>
                      <a:pt x="3753439" y="3158541"/>
                    </a:cubicBezTo>
                    <a:cubicBezTo>
                      <a:pt x="3754685" y="3169754"/>
                      <a:pt x="3747209" y="3175983"/>
                      <a:pt x="3733502" y="3172246"/>
                    </a:cubicBezTo>
                    <a:cubicBezTo>
                      <a:pt x="3726025" y="3169754"/>
                      <a:pt x="3716057" y="3169754"/>
                      <a:pt x="3708580" y="3169754"/>
                    </a:cubicBezTo>
                    <a:cubicBezTo>
                      <a:pt x="3688643" y="3169754"/>
                      <a:pt x="3663722" y="3169754"/>
                      <a:pt x="3658738" y="3188442"/>
                    </a:cubicBezTo>
                    <a:cubicBezTo>
                      <a:pt x="3652507" y="3212115"/>
                      <a:pt x="3627586" y="3237033"/>
                      <a:pt x="3655000" y="3264443"/>
                    </a:cubicBezTo>
                    <a:cubicBezTo>
                      <a:pt x="3658738" y="3269426"/>
                      <a:pt x="3662476" y="3275656"/>
                      <a:pt x="3657492" y="3281885"/>
                    </a:cubicBezTo>
                    <a:cubicBezTo>
                      <a:pt x="3648769" y="3290607"/>
                      <a:pt x="3636308" y="3299328"/>
                      <a:pt x="3625094" y="3293098"/>
                    </a:cubicBezTo>
                    <a:cubicBezTo>
                      <a:pt x="3596434" y="3278148"/>
                      <a:pt x="3566529" y="3279394"/>
                      <a:pt x="3534131" y="3279394"/>
                    </a:cubicBezTo>
                    <a:cubicBezTo>
                      <a:pt x="3512948" y="3279394"/>
                      <a:pt x="3490519" y="3271918"/>
                      <a:pt x="3468089" y="3274410"/>
                    </a:cubicBezTo>
                    <a:cubicBezTo>
                      <a:pt x="3455629" y="3276902"/>
                      <a:pt x="3445660" y="3279394"/>
                      <a:pt x="3434446" y="3285623"/>
                    </a:cubicBezTo>
                    <a:cubicBezTo>
                      <a:pt x="3414508" y="3298082"/>
                      <a:pt x="3403294" y="3310541"/>
                      <a:pt x="3421985" y="3332968"/>
                    </a:cubicBezTo>
                    <a:cubicBezTo>
                      <a:pt x="3428215" y="3339197"/>
                      <a:pt x="3431953" y="3350410"/>
                      <a:pt x="3436938" y="3364115"/>
                    </a:cubicBezTo>
                    <a:cubicBezTo>
                      <a:pt x="3445660" y="3341689"/>
                      <a:pt x="3448152" y="3321754"/>
                      <a:pt x="3468089" y="3313033"/>
                    </a:cubicBezTo>
                    <a:cubicBezTo>
                      <a:pt x="3476812" y="3309295"/>
                      <a:pt x="3483042" y="3296836"/>
                      <a:pt x="3493011" y="3309295"/>
                    </a:cubicBezTo>
                    <a:cubicBezTo>
                      <a:pt x="3500487" y="3320508"/>
                      <a:pt x="3497995" y="3334213"/>
                      <a:pt x="3485534" y="3340443"/>
                    </a:cubicBezTo>
                    <a:cubicBezTo>
                      <a:pt x="3464351" y="3350410"/>
                      <a:pt x="3451890" y="3364115"/>
                      <a:pt x="3443168" y="3386541"/>
                    </a:cubicBezTo>
                    <a:cubicBezTo>
                      <a:pt x="3431953" y="3412706"/>
                      <a:pt x="3415755" y="3397755"/>
                      <a:pt x="3405786" y="3385296"/>
                    </a:cubicBezTo>
                    <a:cubicBezTo>
                      <a:pt x="3389587" y="3361623"/>
                      <a:pt x="3379619" y="3366607"/>
                      <a:pt x="3370896" y="3390279"/>
                    </a:cubicBezTo>
                    <a:cubicBezTo>
                      <a:pt x="3358435" y="3418935"/>
                      <a:pt x="3338498" y="3431394"/>
                      <a:pt x="3308593" y="3413951"/>
                    </a:cubicBezTo>
                    <a:cubicBezTo>
                      <a:pt x="3296132" y="3406476"/>
                      <a:pt x="3289902" y="3411460"/>
                      <a:pt x="3283671" y="3420181"/>
                    </a:cubicBezTo>
                    <a:cubicBezTo>
                      <a:pt x="3276195" y="3430148"/>
                      <a:pt x="3283671" y="3440116"/>
                      <a:pt x="3291148" y="3441361"/>
                    </a:cubicBezTo>
                    <a:cubicBezTo>
                      <a:pt x="3347221" y="3455066"/>
                      <a:pt x="3323546" y="3482476"/>
                      <a:pt x="3303608" y="3509886"/>
                    </a:cubicBezTo>
                    <a:cubicBezTo>
                      <a:pt x="3294886" y="3521099"/>
                      <a:pt x="3286164" y="3529820"/>
                      <a:pt x="3274949" y="3536050"/>
                    </a:cubicBezTo>
                    <a:cubicBezTo>
                      <a:pt x="3248782" y="3547263"/>
                      <a:pt x="3222614" y="3558476"/>
                      <a:pt x="3225106" y="3593362"/>
                    </a:cubicBezTo>
                    <a:cubicBezTo>
                      <a:pt x="3225106" y="3599591"/>
                      <a:pt x="3221368" y="3604575"/>
                      <a:pt x="3216384" y="3605821"/>
                    </a:cubicBezTo>
                    <a:cubicBezTo>
                      <a:pt x="3206415" y="3607067"/>
                      <a:pt x="3197693" y="3602083"/>
                      <a:pt x="3197693" y="3593362"/>
                    </a:cubicBezTo>
                    <a:cubicBezTo>
                      <a:pt x="3193955" y="3564706"/>
                      <a:pt x="3176510" y="3555985"/>
                      <a:pt x="3150342" y="3557230"/>
                    </a:cubicBezTo>
                    <a:cubicBezTo>
                      <a:pt x="3149096" y="3557230"/>
                      <a:pt x="3145358" y="3555985"/>
                      <a:pt x="3145358" y="3554739"/>
                    </a:cubicBezTo>
                    <a:cubicBezTo>
                      <a:pt x="3111714" y="3519853"/>
                      <a:pt x="3071840" y="3529820"/>
                      <a:pt x="3030720" y="3532312"/>
                    </a:cubicBezTo>
                    <a:cubicBezTo>
                      <a:pt x="3007044" y="3533558"/>
                      <a:pt x="2984615" y="3543526"/>
                      <a:pt x="2974647" y="3560968"/>
                    </a:cubicBezTo>
                    <a:cubicBezTo>
                      <a:pt x="2944741" y="3604575"/>
                      <a:pt x="2902375" y="3636968"/>
                      <a:pt x="2876207" y="3684313"/>
                    </a:cubicBezTo>
                    <a:cubicBezTo>
                      <a:pt x="2856270" y="3717952"/>
                      <a:pt x="2823872" y="3736641"/>
                      <a:pt x="2785244" y="3744116"/>
                    </a:cubicBezTo>
                    <a:cubicBezTo>
                      <a:pt x="2759077" y="3749100"/>
                      <a:pt x="2739140" y="3764051"/>
                      <a:pt x="2721695" y="3783986"/>
                    </a:cubicBezTo>
                    <a:cubicBezTo>
                      <a:pt x="2705496" y="3800182"/>
                      <a:pt x="2689297" y="3801428"/>
                      <a:pt x="2671852" y="3787723"/>
                    </a:cubicBezTo>
                    <a:cubicBezTo>
                      <a:pt x="2660638" y="3777756"/>
                      <a:pt x="2644439" y="3774018"/>
                      <a:pt x="2633224" y="3765297"/>
                    </a:cubicBezTo>
                    <a:cubicBezTo>
                      <a:pt x="2593350" y="3736641"/>
                      <a:pt x="2547245" y="3737887"/>
                      <a:pt x="2502387" y="3737887"/>
                    </a:cubicBezTo>
                    <a:cubicBezTo>
                      <a:pt x="2488680" y="3739133"/>
                      <a:pt x="2476220" y="3736641"/>
                      <a:pt x="2463759" y="3731657"/>
                    </a:cubicBezTo>
                    <a:cubicBezTo>
                      <a:pt x="2448806" y="3726674"/>
                      <a:pt x="2443822" y="3719198"/>
                      <a:pt x="2448806" y="3704248"/>
                    </a:cubicBezTo>
                    <a:cubicBezTo>
                      <a:pt x="2458775" y="3678084"/>
                      <a:pt x="2450052" y="3665624"/>
                      <a:pt x="2421393" y="3664378"/>
                    </a:cubicBezTo>
                    <a:cubicBezTo>
                      <a:pt x="2400209" y="3661887"/>
                      <a:pt x="2382765" y="3645690"/>
                      <a:pt x="2357843" y="3648182"/>
                    </a:cubicBezTo>
                    <a:cubicBezTo>
                      <a:pt x="2347875" y="3650674"/>
                      <a:pt x="2340398" y="3634477"/>
                      <a:pt x="2342890" y="3624510"/>
                    </a:cubicBezTo>
                    <a:cubicBezTo>
                      <a:pt x="2349121" y="3600837"/>
                      <a:pt x="2350367" y="3574673"/>
                      <a:pt x="2384011" y="3567198"/>
                    </a:cubicBezTo>
                    <a:cubicBezTo>
                      <a:pt x="2411424" y="3562214"/>
                      <a:pt x="2435099" y="3542280"/>
                      <a:pt x="2466251" y="3547263"/>
                    </a:cubicBezTo>
                    <a:cubicBezTo>
                      <a:pt x="2462513" y="3560968"/>
                      <a:pt x="2430115" y="3560968"/>
                      <a:pt x="2448806" y="3584640"/>
                    </a:cubicBezTo>
                    <a:cubicBezTo>
                      <a:pt x="2462513" y="3600837"/>
                      <a:pt x="2476220" y="3607067"/>
                      <a:pt x="2502387" y="3598346"/>
                    </a:cubicBezTo>
                    <a:cubicBezTo>
                      <a:pt x="2523570" y="3589624"/>
                      <a:pt x="2550984" y="3588378"/>
                      <a:pt x="2574659" y="3598346"/>
                    </a:cubicBezTo>
                    <a:cubicBezTo>
                      <a:pt x="2595842" y="3605821"/>
                      <a:pt x="2613287" y="3604575"/>
                      <a:pt x="2630732" y="3593362"/>
                    </a:cubicBezTo>
                    <a:cubicBezTo>
                      <a:pt x="2651915" y="3579657"/>
                      <a:pt x="2674344" y="3574673"/>
                      <a:pt x="2700512" y="3584640"/>
                    </a:cubicBezTo>
                    <a:cubicBezTo>
                      <a:pt x="2721695" y="3592116"/>
                      <a:pt x="2730417" y="3572182"/>
                      <a:pt x="2744124" y="3563460"/>
                    </a:cubicBezTo>
                    <a:cubicBezTo>
                      <a:pt x="2760323" y="3554739"/>
                      <a:pt x="2770292" y="3547263"/>
                      <a:pt x="2759077" y="3526083"/>
                    </a:cubicBezTo>
                    <a:cubicBezTo>
                      <a:pt x="2750354" y="3509886"/>
                      <a:pt x="2765307" y="3504902"/>
                      <a:pt x="2779014" y="3507394"/>
                    </a:cubicBezTo>
                    <a:cubicBezTo>
                      <a:pt x="2797705" y="3511132"/>
                      <a:pt x="2813904" y="3522345"/>
                      <a:pt x="2826365" y="3536050"/>
                    </a:cubicBezTo>
                    <a:cubicBezTo>
                      <a:pt x="2832595" y="3542280"/>
                      <a:pt x="2841317" y="3549755"/>
                      <a:pt x="2848794" y="3546018"/>
                    </a:cubicBezTo>
                    <a:cubicBezTo>
                      <a:pt x="2872469" y="3533558"/>
                      <a:pt x="2902375" y="3542280"/>
                      <a:pt x="2921066" y="3529820"/>
                    </a:cubicBezTo>
                    <a:cubicBezTo>
                      <a:pt x="2949725" y="3509886"/>
                      <a:pt x="2985861" y="3512378"/>
                      <a:pt x="3014521" y="3482476"/>
                    </a:cubicBezTo>
                    <a:cubicBezTo>
                      <a:pt x="3048165" y="3448837"/>
                      <a:pt x="3091777" y="3418935"/>
                      <a:pt x="3132897" y="3391525"/>
                    </a:cubicBezTo>
                    <a:cubicBezTo>
                      <a:pt x="3152834" y="3379066"/>
                      <a:pt x="3170279" y="3366607"/>
                      <a:pt x="3156573" y="3339197"/>
                    </a:cubicBezTo>
                    <a:cubicBezTo>
                      <a:pt x="3151588" y="3327984"/>
                      <a:pt x="3162803" y="3323000"/>
                      <a:pt x="3170279" y="3320508"/>
                    </a:cubicBezTo>
                    <a:cubicBezTo>
                      <a:pt x="3220122" y="3306804"/>
                      <a:pt x="3257504" y="3263197"/>
                      <a:pt x="3314823" y="3266934"/>
                    </a:cubicBezTo>
                    <a:cubicBezTo>
                      <a:pt x="3340991" y="3268180"/>
                      <a:pt x="3365912" y="3243262"/>
                      <a:pt x="3395817" y="3240770"/>
                    </a:cubicBezTo>
                    <a:cubicBezTo>
                      <a:pt x="3402048" y="3240770"/>
                      <a:pt x="3402048" y="3234541"/>
                      <a:pt x="3400802" y="3228311"/>
                    </a:cubicBezTo>
                    <a:cubicBezTo>
                      <a:pt x="3392079" y="3205885"/>
                      <a:pt x="3402048" y="3190934"/>
                      <a:pt x="3421985" y="3179721"/>
                    </a:cubicBezTo>
                    <a:cubicBezTo>
                      <a:pt x="3425723" y="3177229"/>
                      <a:pt x="3428215" y="3172246"/>
                      <a:pt x="3431953" y="3167262"/>
                    </a:cubicBezTo>
                    <a:cubicBezTo>
                      <a:pt x="3439430" y="3158541"/>
                      <a:pt x="3439430" y="3141098"/>
                      <a:pt x="3456875" y="3147328"/>
                    </a:cubicBezTo>
                    <a:cubicBezTo>
                      <a:pt x="3471828" y="3152311"/>
                      <a:pt x="3484288" y="3161032"/>
                      <a:pt x="3484288" y="3179721"/>
                    </a:cubicBezTo>
                    <a:cubicBezTo>
                      <a:pt x="3484288" y="3189688"/>
                      <a:pt x="3481796" y="3205885"/>
                      <a:pt x="3495503" y="3205885"/>
                    </a:cubicBezTo>
                    <a:cubicBezTo>
                      <a:pt x="3511702" y="3205885"/>
                      <a:pt x="3529147" y="3199656"/>
                      <a:pt x="3535377" y="3182213"/>
                    </a:cubicBezTo>
                    <a:cubicBezTo>
                      <a:pt x="3537869" y="3174737"/>
                      <a:pt x="3537869" y="3167262"/>
                      <a:pt x="3544099" y="3161032"/>
                    </a:cubicBezTo>
                    <a:cubicBezTo>
                      <a:pt x="3569021" y="3132377"/>
                      <a:pt x="3569021" y="3131131"/>
                      <a:pt x="3534131" y="3123655"/>
                    </a:cubicBezTo>
                    <a:cubicBezTo>
                      <a:pt x="3516686" y="3119918"/>
                      <a:pt x="3511702" y="3112442"/>
                      <a:pt x="3524162" y="3099983"/>
                    </a:cubicBezTo>
                    <a:cubicBezTo>
                      <a:pt x="3539115" y="3083786"/>
                      <a:pt x="3556560" y="3067590"/>
                      <a:pt x="3574005" y="3053884"/>
                    </a:cubicBezTo>
                    <a:cubicBezTo>
                      <a:pt x="3586466" y="3045163"/>
                      <a:pt x="3596434" y="3056376"/>
                      <a:pt x="3606403" y="3063852"/>
                    </a:cubicBezTo>
                    <a:cubicBezTo>
                      <a:pt x="3632570" y="3083786"/>
                      <a:pt x="3674937" y="3076311"/>
                      <a:pt x="3692382" y="3048901"/>
                    </a:cubicBezTo>
                    <a:cubicBezTo>
                      <a:pt x="3697366" y="3040180"/>
                      <a:pt x="3703596" y="3031458"/>
                      <a:pt x="3696120" y="3020245"/>
                    </a:cubicBezTo>
                    <a:cubicBezTo>
                      <a:pt x="3687397" y="3005294"/>
                      <a:pt x="3687397" y="2990343"/>
                      <a:pt x="3696120" y="2974147"/>
                    </a:cubicBezTo>
                    <a:cubicBezTo>
                      <a:pt x="3708580" y="2954212"/>
                      <a:pt x="3684905" y="2952966"/>
                      <a:pt x="3678675" y="2941753"/>
                    </a:cubicBezTo>
                    <a:cubicBezTo>
                      <a:pt x="3672444" y="2933032"/>
                      <a:pt x="3651261" y="2933032"/>
                      <a:pt x="3658738" y="2916835"/>
                    </a:cubicBezTo>
                    <a:cubicBezTo>
                      <a:pt x="3664968" y="2899392"/>
                      <a:pt x="3682413" y="2905622"/>
                      <a:pt x="3696120" y="2906868"/>
                    </a:cubicBezTo>
                    <a:cubicBezTo>
                      <a:pt x="3701104" y="2906868"/>
                      <a:pt x="3703596" y="2909360"/>
                      <a:pt x="3711073" y="2910605"/>
                    </a:cubicBezTo>
                    <a:cubicBezTo>
                      <a:pt x="3708580" y="2879458"/>
                      <a:pt x="3711073" y="2850802"/>
                      <a:pt x="3692382" y="2819654"/>
                    </a:cubicBezTo>
                    <a:cubicBezTo>
                      <a:pt x="3721041" y="2827130"/>
                      <a:pt x="3752193" y="2860769"/>
                      <a:pt x="3762161" y="2823392"/>
                    </a:cubicBezTo>
                    <a:cubicBezTo>
                      <a:pt x="3770884" y="2790998"/>
                      <a:pt x="3726025" y="2804703"/>
                      <a:pt x="3708580" y="2788507"/>
                    </a:cubicBezTo>
                    <a:cubicBezTo>
                      <a:pt x="3722287" y="2773556"/>
                      <a:pt x="3734748" y="2756113"/>
                      <a:pt x="3738486" y="2732441"/>
                    </a:cubicBezTo>
                    <a:cubicBezTo>
                      <a:pt x="3743470" y="2703785"/>
                      <a:pt x="3743470" y="2680113"/>
                      <a:pt x="3711073" y="2663916"/>
                    </a:cubicBezTo>
                    <a:cubicBezTo>
                      <a:pt x="3696120" y="2657686"/>
                      <a:pt x="3683659" y="2643982"/>
                      <a:pt x="3693628" y="2621555"/>
                    </a:cubicBezTo>
                    <a:cubicBezTo>
                      <a:pt x="3699858" y="2606604"/>
                      <a:pt x="3689889" y="2595391"/>
                      <a:pt x="3676183" y="2589162"/>
                    </a:cubicBezTo>
                    <a:cubicBezTo>
                      <a:pt x="3643785" y="2574211"/>
                      <a:pt x="3637555" y="2559260"/>
                      <a:pt x="3647523" y="2524374"/>
                    </a:cubicBezTo>
                    <a:cubicBezTo>
                      <a:pt x="3648769" y="2520637"/>
                      <a:pt x="3652507" y="2516899"/>
                      <a:pt x="3652507" y="2513161"/>
                    </a:cubicBezTo>
                    <a:cubicBezTo>
                      <a:pt x="3648769" y="2478276"/>
                      <a:pt x="3647523" y="2449620"/>
                      <a:pt x="3687397" y="2425948"/>
                    </a:cubicBezTo>
                    <a:cubicBezTo>
                      <a:pt x="3712319" y="2412243"/>
                      <a:pt x="3684905" y="2381095"/>
                      <a:pt x="3676183" y="2358669"/>
                    </a:cubicBezTo>
                    <a:cubicBezTo>
                      <a:pt x="3673691" y="2347456"/>
                      <a:pt x="3659984" y="2356177"/>
                      <a:pt x="3657492" y="2363653"/>
                    </a:cubicBezTo>
                    <a:cubicBezTo>
                      <a:pt x="3643785" y="2388571"/>
                      <a:pt x="3632570" y="2413489"/>
                      <a:pt x="3622602" y="2439653"/>
                    </a:cubicBezTo>
                    <a:cubicBezTo>
                      <a:pt x="3617617" y="2449620"/>
                      <a:pt x="3612633" y="2458342"/>
                      <a:pt x="3603911" y="2454604"/>
                    </a:cubicBezTo>
                    <a:cubicBezTo>
                      <a:pt x="3574005" y="2443391"/>
                      <a:pt x="3549084" y="2488243"/>
                      <a:pt x="3522916" y="2464571"/>
                    </a:cubicBezTo>
                    <a:cubicBezTo>
                      <a:pt x="3511702" y="2454604"/>
                      <a:pt x="3510456" y="2430932"/>
                      <a:pt x="3493011" y="2418472"/>
                    </a:cubicBezTo>
                    <a:cubicBezTo>
                      <a:pt x="3490519" y="2417227"/>
                      <a:pt x="3491765" y="2408505"/>
                      <a:pt x="3494257" y="2407259"/>
                    </a:cubicBezTo>
                    <a:cubicBezTo>
                      <a:pt x="3525408" y="2379850"/>
                      <a:pt x="3535377" y="2341226"/>
                      <a:pt x="3552822" y="2307587"/>
                    </a:cubicBezTo>
                    <a:cubicBezTo>
                      <a:pt x="3554068" y="2302603"/>
                      <a:pt x="3559052" y="2300112"/>
                      <a:pt x="3562791" y="2297620"/>
                    </a:cubicBezTo>
                    <a:cubicBezTo>
                      <a:pt x="3592696" y="2283915"/>
                      <a:pt x="3585220" y="2271456"/>
                      <a:pt x="3560298" y="2258997"/>
                    </a:cubicBezTo>
                    <a:cubicBezTo>
                      <a:pt x="3544099" y="2250275"/>
                      <a:pt x="3539115" y="2235324"/>
                      <a:pt x="3549084" y="2217882"/>
                    </a:cubicBezTo>
                    <a:cubicBezTo>
                      <a:pt x="3554068" y="2209160"/>
                      <a:pt x="3559052" y="2200439"/>
                      <a:pt x="3561544" y="2190472"/>
                    </a:cubicBezTo>
                    <a:cubicBezTo>
                      <a:pt x="3566529" y="2174275"/>
                      <a:pt x="3559052" y="2158078"/>
                      <a:pt x="3554068" y="2141881"/>
                    </a:cubicBezTo>
                    <a:cubicBezTo>
                      <a:pt x="3547838" y="2109488"/>
                      <a:pt x="3530393" y="2144373"/>
                      <a:pt x="3516686" y="2139390"/>
                    </a:cubicBezTo>
                    <a:cubicBezTo>
                      <a:pt x="3505471" y="2135652"/>
                      <a:pt x="3490519" y="2139390"/>
                      <a:pt x="3478058" y="2136898"/>
                    </a:cubicBezTo>
                    <a:cubicBezTo>
                      <a:pt x="3443168" y="2130668"/>
                      <a:pt x="3435692" y="2110734"/>
                      <a:pt x="3453137" y="2079586"/>
                    </a:cubicBezTo>
                    <a:cubicBezTo>
                      <a:pt x="3468089" y="2052176"/>
                      <a:pt x="3466843" y="2018537"/>
                      <a:pt x="3485534" y="1991127"/>
                    </a:cubicBezTo>
                    <a:cubicBezTo>
                      <a:pt x="3495503" y="1977422"/>
                      <a:pt x="3475566" y="1956241"/>
                      <a:pt x="3470582" y="1936307"/>
                    </a:cubicBezTo>
                    <a:cubicBezTo>
                      <a:pt x="3464351" y="1917618"/>
                      <a:pt x="3460613" y="1901422"/>
                      <a:pt x="3483042" y="1890208"/>
                    </a:cubicBezTo>
                    <a:cubicBezTo>
                      <a:pt x="3499241" y="1881487"/>
                      <a:pt x="3497995" y="1865290"/>
                      <a:pt x="3493011" y="1850339"/>
                    </a:cubicBezTo>
                    <a:cubicBezTo>
                      <a:pt x="3480550" y="1817946"/>
                      <a:pt x="3470582" y="1786798"/>
                      <a:pt x="3490519" y="1755651"/>
                    </a:cubicBezTo>
                    <a:cubicBezTo>
                      <a:pt x="3474320" y="1731978"/>
                      <a:pt x="3491765" y="1715782"/>
                      <a:pt x="3504225" y="1700831"/>
                    </a:cubicBezTo>
                    <a:cubicBezTo>
                      <a:pt x="3520424" y="1682142"/>
                      <a:pt x="3534131" y="1663454"/>
                      <a:pt x="3545346" y="1642273"/>
                    </a:cubicBezTo>
                    <a:cubicBezTo>
                      <a:pt x="3565283" y="1604896"/>
                      <a:pt x="3551576" y="1571257"/>
                      <a:pt x="3545346" y="1536371"/>
                    </a:cubicBezTo>
                    <a:cubicBezTo>
                      <a:pt x="3541607" y="1517683"/>
                      <a:pt x="3525408" y="1515191"/>
                      <a:pt x="3510456" y="1512699"/>
                    </a:cubicBezTo>
                    <a:cubicBezTo>
                      <a:pt x="3473074" y="1503978"/>
                      <a:pt x="3466843" y="1489027"/>
                      <a:pt x="3486780" y="1457879"/>
                    </a:cubicBezTo>
                    <a:cubicBezTo>
                      <a:pt x="3500487" y="1436699"/>
                      <a:pt x="3517932" y="1421748"/>
                      <a:pt x="3542853" y="1414272"/>
                    </a:cubicBezTo>
                    <a:cubicBezTo>
                      <a:pt x="3576497" y="1401813"/>
                      <a:pt x="3583974" y="1386862"/>
                      <a:pt x="3578989" y="1351977"/>
                    </a:cubicBezTo>
                    <a:cubicBezTo>
                      <a:pt x="3577120" y="1339829"/>
                      <a:pt x="3575251" y="1326981"/>
                      <a:pt x="3583896" y="1319214"/>
                    </a:cubicBezTo>
                    <a:lnTo>
                      <a:pt x="3595493" y="1313794"/>
                    </a:lnTo>
                    <a:lnTo>
                      <a:pt x="3586635" y="1259305"/>
                    </a:lnTo>
                    <a:cubicBezTo>
                      <a:pt x="3585232" y="1240129"/>
                      <a:pt x="3586479" y="1220484"/>
                      <a:pt x="3593341" y="1199904"/>
                    </a:cubicBezTo>
                    <a:cubicBezTo>
                      <a:pt x="3607063" y="1163733"/>
                      <a:pt x="3583361" y="1128810"/>
                      <a:pt x="3565895" y="1097628"/>
                    </a:cubicBezTo>
                    <a:cubicBezTo>
                      <a:pt x="3554668" y="1081414"/>
                      <a:pt x="3553420" y="1068941"/>
                      <a:pt x="3569638" y="1053974"/>
                    </a:cubicBezTo>
                    <a:cubicBezTo>
                      <a:pt x="3593341" y="1032770"/>
                      <a:pt x="3593341" y="1006578"/>
                      <a:pt x="3577123" y="982880"/>
                    </a:cubicBezTo>
                    <a:cubicBezTo>
                      <a:pt x="3559658" y="956687"/>
                      <a:pt x="3553420" y="928000"/>
                      <a:pt x="3549678" y="899313"/>
                    </a:cubicBezTo>
                    <a:cubicBezTo>
                      <a:pt x="3539698" y="844433"/>
                      <a:pt x="3515995" y="805768"/>
                      <a:pt x="3454867" y="797037"/>
                    </a:cubicBezTo>
                    <a:cubicBezTo>
                      <a:pt x="3419936" y="790801"/>
                      <a:pt x="3385006" y="774587"/>
                      <a:pt x="3351323" y="799532"/>
                    </a:cubicBezTo>
                    <a:cubicBezTo>
                      <a:pt x="3341343" y="805768"/>
                      <a:pt x="3330115" y="800779"/>
                      <a:pt x="3318888" y="797037"/>
                    </a:cubicBezTo>
                    <a:cubicBezTo>
                      <a:pt x="3297680" y="788307"/>
                      <a:pt x="3277720" y="789554"/>
                      <a:pt x="3257760" y="793296"/>
                    </a:cubicBezTo>
                    <a:cubicBezTo>
                      <a:pt x="3246532" y="795790"/>
                      <a:pt x="3234057" y="799532"/>
                      <a:pt x="3231562" y="810757"/>
                    </a:cubicBezTo>
                    <a:cubicBezTo>
                      <a:pt x="3225324" y="838197"/>
                      <a:pt x="3206612" y="858153"/>
                      <a:pt x="3194137" y="881851"/>
                    </a:cubicBezTo>
                    <a:cubicBezTo>
                      <a:pt x="3179166" y="914280"/>
                      <a:pt x="3142988" y="925506"/>
                      <a:pt x="3108058" y="909291"/>
                    </a:cubicBezTo>
                    <a:cubicBezTo>
                      <a:pt x="3075623" y="894324"/>
                      <a:pt x="3064395" y="864390"/>
                      <a:pt x="3079365" y="828219"/>
                    </a:cubicBezTo>
                    <a:cubicBezTo>
                      <a:pt x="3085603" y="812005"/>
                      <a:pt x="3091840" y="797037"/>
                      <a:pt x="3083108" y="778328"/>
                    </a:cubicBezTo>
                    <a:cubicBezTo>
                      <a:pt x="3075623" y="762114"/>
                      <a:pt x="3066890" y="759619"/>
                      <a:pt x="3053168" y="772092"/>
                    </a:cubicBezTo>
                    <a:cubicBezTo>
                      <a:pt x="3046930" y="778328"/>
                      <a:pt x="3040692" y="784565"/>
                      <a:pt x="3033207" y="790801"/>
                    </a:cubicBezTo>
                    <a:cubicBezTo>
                      <a:pt x="3023227" y="798285"/>
                      <a:pt x="3014495" y="809510"/>
                      <a:pt x="2999524" y="804521"/>
                    </a:cubicBezTo>
                    <a:cubicBezTo>
                      <a:pt x="2984554" y="798285"/>
                      <a:pt x="2989544" y="783317"/>
                      <a:pt x="2985802" y="767103"/>
                    </a:cubicBezTo>
                    <a:cubicBezTo>
                      <a:pt x="2942139" y="802026"/>
                      <a:pt x="2905961" y="770845"/>
                      <a:pt x="2866041" y="754630"/>
                    </a:cubicBezTo>
                    <a:cubicBezTo>
                      <a:pt x="2848575" y="748394"/>
                      <a:pt x="2828615" y="730932"/>
                      <a:pt x="2811150" y="738416"/>
                    </a:cubicBezTo>
                    <a:cubicBezTo>
                      <a:pt x="2786200" y="749641"/>
                      <a:pt x="2757507" y="759619"/>
                      <a:pt x="2736299" y="778328"/>
                    </a:cubicBezTo>
                    <a:cubicBezTo>
                      <a:pt x="2721329" y="793296"/>
                      <a:pt x="2707606" y="803274"/>
                      <a:pt x="2686399" y="804521"/>
                    </a:cubicBezTo>
                    <a:cubicBezTo>
                      <a:pt x="2681409" y="805768"/>
                      <a:pt x="2677666" y="805768"/>
                      <a:pt x="2673924" y="808263"/>
                    </a:cubicBezTo>
                    <a:cubicBezTo>
                      <a:pt x="2622776" y="838197"/>
                      <a:pt x="2574123" y="819488"/>
                      <a:pt x="2525470" y="803274"/>
                    </a:cubicBezTo>
                    <a:cubicBezTo>
                      <a:pt x="2509252" y="797037"/>
                      <a:pt x="2495529" y="795790"/>
                      <a:pt x="2481807" y="807016"/>
                    </a:cubicBezTo>
                    <a:cubicBezTo>
                      <a:pt x="2473074" y="814499"/>
                      <a:pt x="2464341" y="818241"/>
                      <a:pt x="2451866" y="815746"/>
                    </a:cubicBezTo>
                    <a:cubicBezTo>
                      <a:pt x="2444381" y="813252"/>
                      <a:pt x="2434401" y="804521"/>
                      <a:pt x="2428163" y="816994"/>
                    </a:cubicBezTo>
                    <a:cubicBezTo>
                      <a:pt x="2424421" y="824477"/>
                      <a:pt x="2429411" y="833208"/>
                      <a:pt x="2435649" y="840692"/>
                    </a:cubicBezTo>
                    <a:cubicBezTo>
                      <a:pt x="2448124" y="858153"/>
                      <a:pt x="2453114" y="874368"/>
                      <a:pt x="2440639" y="895571"/>
                    </a:cubicBezTo>
                    <a:cubicBezTo>
                      <a:pt x="2430659" y="911786"/>
                      <a:pt x="2438144" y="928000"/>
                      <a:pt x="2448124" y="941720"/>
                    </a:cubicBezTo>
                    <a:cubicBezTo>
                      <a:pt x="2465589" y="966666"/>
                      <a:pt x="2456856" y="984127"/>
                      <a:pt x="2434401" y="1000342"/>
                    </a:cubicBezTo>
                    <a:cubicBezTo>
                      <a:pt x="2415688" y="1014062"/>
                      <a:pt x="2395728" y="1020298"/>
                      <a:pt x="2375768" y="1030276"/>
                    </a:cubicBezTo>
                    <a:cubicBezTo>
                      <a:pt x="2370778" y="1034018"/>
                      <a:pt x="2363293" y="1037760"/>
                      <a:pt x="2350818" y="1042749"/>
                    </a:cubicBezTo>
                    <a:cubicBezTo>
                      <a:pt x="2364540" y="1039007"/>
                      <a:pt x="2369530" y="1034018"/>
                      <a:pt x="2377015" y="1031523"/>
                    </a:cubicBezTo>
                    <a:cubicBezTo>
                      <a:pt x="2406956" y="1046490"/>
                      <a:pt x="2435649" y="1048985"/>
                      <a:pt x="2465589" y="1029029"/>
                    </a:cubicBezTo>
                    <a:cubicBezTo>
                      <a:pt x="2479312" y="1020298"/>
                      <a:pt x="2496777" y="1021545"/>
                      <a:pt x="2510499" y="1029029"/>
                    </a:cubicBezTo>
                    <a:cubicBezTo>
                      <a:pt x="2536697" y="1042749"/>
                      <a:pt x="2556657" y="1034018"/>
                      <a:pt x="2577865" y="1017803"/>
                    </a:cubicBezTo>
                    <a:cubicBezTo>
                      <a:pt x="2620281" y="984127"/>
                      <a:pt x="2637746" y="990364"/>
                      <a:pt x="2656458" y="1040254"/>
                    </a:cubicBezTo>
                    <a:cubicBezTo>
                      <a:pt x="2663943" y="1061458"/>
                      <a:pt x="2672676" y="1066447"/>
                      <a:pt x="2691389" y="1050232"/>
                    </a:cubicBezTo>
                    <a:cubicBezTo>
                      <a:pt x="2706359" y="1039007"/>
                      <a:pt x="2722577" y="1029029"/>
                      <a:pt x="2736299" y="1012814"/>
                    </a:cubicBezTo>
                    <a:cubicBezTo>
                      <a:pt x="2760002" y="987869"/>
                      <a:pt x="2798675" y="985374"/>
                      <a:pt x="2827368" y="1005331"/>
                    </a:cubicBezTo>
                    <a:cubicBezTo>
                      <a:pt x="2834853" y="1011567"/>
                      <a:pt x="2844833" y="1017803"/>
                      <a:pt x="2843585" y="1025287"/>
                    </a:cubicBezTo>
                    <a:cubicBezTo>
                      <a:pt x="2834853" y="1063952"/>
                      <a:pt x="2864793" y="1103865"/>
                      <a:pt x="2838595" y="1141282"/>
                    </a:cubicBezTo>
                    <a:cubicBezTo>
                      <a:pt x="2829863" y="1155002"/>
                      <a:pt x="2839843" y="1162486"/>
                      <a:pt x="2851070" y="1169970"/>
                    </a:cubicBezTo>
                    <a:cubicBezTo>
                      <a:pt x="2872278" y="1186184"/>
                      <a:pt x="2889743" y="1203646"/>
                      <a:pt x="2893486" y="1233580"/>
                    </a:cubicBezTo>
                    <a:cubicBezTo>
                      <a:pt x="2902218" y="1213624"/>
                      <a:pt x="2894733" y="1182442"/>
                      <a:pt x="2927169" y="1182442"/>
                    </a:cubicBezTo>
                    <a:cubicBezTo>
                      <a:pt x="2945881" y="1182442"/>
                      <a:pt x="2959604" y="1194915"/>
                      <a:pt x="2969584" y="1209882"/>
                    </a:cubicBezTo>
                    <a:cubicBezTo>
                      <a:pt x="2980812" y="1228591"/>
                      <a:pt x="2967089" y="1241064"/>
                      <a:pt x="2954614" y="1256031"/>
                    </a:cubicBezTo>
                    <a:cubicBezTo>
                      <a:pt x="2970832" y="1259773"/>
                      <a:pt x="2985802" y="1263514"/>
                      <a:pt x="2992039" y="1279729"/>
                    </a:cubicBezTo>
                    <a:cubicBezTo>
                      <a:pt x="2997029" y="1295943"/>
                      <a:pt x="2985802" y="1305921"/>
                      <a:pt x="2974574" y="1315899"/>
                    </a:cubicBezTo>
                    <a:cubicBezTo>
                      <a:pt x="2968337" y="1320888"/>
                      <a:pt x="2964594" y="1327125"/>
                      <a:pt x="2968337" y="1335856"/>
                    </a:cubicBezTo>
                    <a:cubicBezTo>
                      <a:pt x="2979564" y="1360801"/>
                      <a:pt x="2959604" y="1378263"/>
                      <a:pt x="2950871" y="1395724"/>
                    </a:cubicBezTo>
                    <a:cubicBezTo>
                      <a:pt x="2940891" y="1413186"/>
                      <a:pt x="2920931" y="1410692"/>
                      <a:pt x="2910951" y="1391983"/>
                    </a:cubicBezTo>
                    <a:cubicBezTo>
                      <a:pt x="2905961" y="1379510"/>
                      <a:pt x="2900971" y="1369532"/>
                      <a:pt x="2887248" y="1362048"/>
                    </a:cubicBezTo>
                    <a:cubicBezTo>
                      <a:pt x="2864793" y="1349576"/>
                      <a:pt x="2864793" y="1335856"/>
                      <a:pt x="2883506" y="1318394"/>
                    </a:cubicBezTo>
                    <a:cubicBezTo>
                      <a:pt x="2897228" y="1304674"/>
                      <a:pt x="2897228" y="1304674"/>
                      <a:pt x="2886001" y="1285965"/>
                    </a:cubicBezTo>
                    <a:cubicBezTo>
                      <a:pt x="2872278" y="1284718"/>
                      <a:pt x="2878516" y="1299685"/>
                      <a:pt x="2872278" y="1304674"/>
                    </a:cubicBezTo>
                    <a:cubicBezTo>
                      <a:pt x="2859803" y="1314652"/>
                      <a:pt x="2847328" y="1320888"/>
                      <a:pt x="2833605" y="1310910"/>
                    </a:cubicBezTo>
                    <a:cubicBezTo>
                      <a:pt x="2819883" y="1302180"/>
                      <a:pt x="2822378" y="1288460"/>
                      <a:pt x="2831110" y="1275987"/>
                    </a:cubicBezTo>
                    <a:cubicBezTo>
                      <a:pt x="2836100" y="1268503"/>
                      <a:pt x="2843585" y="1262267"/>
                      <a:pt x="2844833" y="1254784"/>
                    </a:cubicBezTo>
                    <a:cubicBezTo>
                      <a:pt x="2848575" y="1234827"/>
                      <a:pt x="2848575" y="1221107"/>
                      <a:pt x="2823625" y="1212376"/>
                    </a:cubicBezTo>
                    <a:cubicBezTo>
                      <a:pt x="2788695" y="1199904"/>
                      <a:pt x="2771230" y="1209882"/>
                      <a:pt x="2750022" y="1236075"/>
                    </a:cubicBezTo>
                    <a:cubicBezTo>
                      <a:pt x="2721329" y="1274740"/>
                      <a:pt x="2678914" y="1264762"/>
                      <a:pt x="2660201" y="1221107"/>
                    </a:cubicBezTo>
                    <a:cubicBezTo>
                      <a:pt x="2648973" y="1192420"/>
                      <a:pt x="2620281" y="1182442"/>
                      <a:pt x="2595330" y="1169970"/>
                    </a:cubicBezTo>
                    <a:cubicBezTo>
                      <a:pt x="2585350" y="1164980"/>
                      <a:pt x="2574123" y="1171217"/>
                      <a:pt x="2571628" y="1182442"/>
                    </a:cubicBezTo>
                    <a:cubicBezTo>
                      <a:pt x="2559152" y="1223602"/>
                      <a:pt x="2521727" y="1227344"/>
                      <a:pt x="2490539" y="1242311"/>
                    </a:cubicBezTo>
                    <a:cubicBezTo>
                      <a:pt x="2453114" y="1261020"/>
                      <a:pt x="2408203" y="1261020"/>
                      <a:pt x="2374520" y="1292201"/>
                    </a:cubicBezTo>
                    <a:cubicBezTo>
                      <a:pt x="2362045" y="1302180"/>
                      <a:pt x="2339590" y="1298438"/>
                      <a:pt x="2328362" y="1319641"/>
                    </a:cubicBezTo>
                    <a:cubicBezTo>
                      <a:pt x="2320877" y="1330867"/>
                      <a:pt x="2299670" y="1325878"/>
                      <a:pt x="2285947" y="1315899"/>
                    </a:cubicBezTo>
                    <a:cubicBezTo>
                      <a:pt x="2264739" y="1300932"/>
                      <a:pt x="2251017" y="1314652"/>
                      <a:pt x="2251017" y="1333361"/>
                    </a:cubicBezTo>
                    <a:cubicBezTo>
                      <a:pt x="2251017" y="1374521"/>
                      <a:pt x="2223571" y="1415681"/>
                      <a:pt x="2256007" y="1456840"/>
                    </a:cubicBezTo>
                    <a:cubicBezTo>
                      <a:pt x="2267234" y="1471808"/>
                      <a:pt x="2256007" y="1488022"/>
                      <a:pt x="2239789" y="1496753"/>
                    </a:cubicBezTo>
                    <a:cubicBezTo>
                      <a:pt x="2228561" y="1501742"/>
                      <a:pt x="2216086" y="1506731"/>
                      <a:pt x="2208601" y="1515462"/>
                    </a:cubicBezTo>
                    <a:cubicBezTo>
                      <a:pt x="2189889" y="1534171"/>
                      <a:pt x="2193631" y="1554127"/>
                      <a:pt x="2221076" y="1576578"/>
                    </a:cubicBezTo>
                    <a:cubicBezTo>
                      <a:pt x="2228561" y="1556621"/>
                      <a:pt x="2228561" y="1531676"/>
                      <a:pt x="2256007" y="1526687"/>
                    </a:cubicBezTo>
                    <a:cubicBezTo>
                      <a:pt x="2269729" y="1522945"/>
                      <a:pt x="2284700" y="1521698"/>
                      <a:pt x="2284700" y="1541654"/>
                    </a:cubicBezTo>
                    <a:cubicBezTo>
                      <a:pt x="2284700" y="1572836"/>
                      <a:pt x="2307155" y="1594039"/>
                      <a:pt x="2319630" y="1617737"/>
                    </a:cubicBezTo>
                    <a:cubicBezTo>
                      <a:pt x="2323372" y="1625221"/>
                      <a:pt x="2329610" y="1630210"/>
                      <a:pt x="2333353" y="1637694"/>
                    </a:cubicBezTo>
                    <a:cubicBezTo>
                      <a:pt x="2349570" y="1668875"/>
                      <a:pt x="2383253" y="1677606"/>
                      <a:pt x="2413193" y="1656402"/>
                    </a:cubicBezTo>
                    <a:cubicBezTo>
                      <a:pt x="2429411" y="1643930"/>
                      <a:pt x="2444381" y="1641435"/>
                      <a:pt x="2465589" y="1642683"/>
                    </a:cubicBezTo>
                    <a:cubicBezTo>
                      <a:pt x="2514242" y="1643930"/>
                      <a:pt x="2561647" y="1627715"/>
                      <a:pt x="2596578" y="1590298"/>
                    </a:cubicBezTo>
                    <a:cubicBezTo>
                      <a:pt x="2604063" y="1584061"/>
                      <a:pt x="2605310" y="1575330"/>
                      <a:pt x="2605310" y="1566600"/>
                    </a:cubicBezTo>
                    <a:cubicBezTo>
                      <a:pt x="2602815" y="1549138"/>
                      <a:pt x="2609053" y="1534171"/>
                      <a:pt x="2616538" y="1519204"/>
                    </a:cubicBezTo>
                    <a:cubicBezTo>
                      <a:pt x="2645231" y="1464324"/>
                      <a:pt x="2645231" y="1464324"/>
                      <a:pt x="2705111" y="1483033"/>
                    </a:cubicBezTo>
                    <a:cubicBezTo>
                      <a:pt x="2730062" y="1490516"/>
                      <a:pt x="2752517" y="1491764"/>
                      <a:pt x="2769982" y="1466818"/>
                    </a:cubicBezTo>
                    <a:cubicBezTo>
                      <a:pt x="2781210" y="1448109"/>
                      <a:pt x="2797427" y="1449357"/>
                      <a:pt x="2816140" y="1458088"/>
                    </a:cubicBezTo>
                    <a:cubicBezTo>
                      <a:pt x="2848575" y="1474302"/>
                      <a:pt x="2866041" y="1504236"/>
                      <a:pt x="2883506" y="1534171"/>
                    </a:cubicBezTo>
                    <a:cubicBezTo>
                      <a:pt x="2892238" y="1546643"/>
                      <a:pt x="2884753" y="1559116"/>
                      <a:pt x="2878516" y="1570341"/>
                    </a:cubicBezTo>
                    <a:cubicBezTo>
                      <a:pt x="2864793" y="1594039"/>
                      <a:pt x="2843585" y="1613996"/>
                      <a:pt x="2832358" y="1638941"/>
                    </a:cubicBezTo>
                    <a:cubicBezTo>
                      <a:pt x="2827368" y="1648919"/>
                      <a:pt x="2821130" y="1660144"/>
                      <a:pt x="2818635" y="1672617"/>
                    </a:cubicBezTo>
                    <a:cubicBezTo>
                      <a:pt x="2813645" y="1692573"/>
                      <a:pt x="2809903" y="1707540"/>
                      <a:pt x="2784952" y="1686337"/>
                    </a:cubicBezTo>
                    <a:cubicBezTo>
                      <a:pt x="2772477" y="1675112"/>
                      <a:pt x="2762497" y="1691326"/>
                      <a:pt x="2761249" y="1702551"/>
                    </a:cubicBezTo>
                    <a:cubicBezTo>
                      <a:pt x="2757507" y="1729991"/>
                      <a:pt x="2746279" y="1747453"/>
                      <a:pt x="2716339" y="1754936"/>
                    </a:cubicBezTo>
                    <a:cubicBezTo>
                      <a:pt x="2696379" y="1758678"/>
                      <a:pt x="2693884" y="1781129"/>
                      <a:pt x="2710101" y="1799838"/>
                    </a:cubicBezTo>
                    <a:cubicBezTo>
                      <a:pt x="2716339" y="1807322"/>
                      <a:pt x="2723824" y="1812310"/>
                      <a:pt x="2720082" y="1822289"/>
                    </a:cubicBezTo>
                    <a:cubicBezTo>
                      <a:pt x="2715092" y="1833514"/>
                      <a:pt x="2705111" y="1829772"/>
                      <a:pt x="2697626" y="1829772"/>
                    </a:cubicBezTo>
                    <a:cubicBezTo>
                      <a:pt x="2677666" y="1829772"/>
                      <a:pt x="2668934" y="1842245"/>
                      <a:pt x="2670181" y="1859706"/>
                    </a:cubicBezTo>
                    <a:cubicBezTo>
                      <a:pt x="2672676" y="1879663"/>
                      <a:pt x="2680161" y="1894630"/>
                      <a:pt x="2705111" y="1888394"/>
                    </a:cubicBezTo>
                    <a:cubicBezTo>
                      <a:pt x="2727567" y="1883404"/>
                      <a:pt x="2742537" y="1890888"/>
                      <a:pt x="2753764" y="1909597"/>
                    </a:cubicBezTo>
                    <a:cubicBezTo>
                      <a:pt x="2763745" y="1924564"/>
                      <a:pt x="2777467" y="1929553"/>
                      <a:pt x="2794932" y="1925812"/>
                    </a:cubicBezTo>
                    <a:cubicBezTo>
                      <a:pt x="2808655" y="1923317"/>
                      <a:pt x="2823625" y="1920822"/>
                      <a:pt x="2837348" y="1919575"/>
                    </a:cubicBezTo>
                    <a:cubicBezTo>
                      <a:pt x="2867288" y="1917081"/>
                      <a:pt x="2887248" y="1907103"/>
                      <a:pt x="2898476" y="1874674"/>
                    </a:cubicBezTo>
                    <a:cubicBezTo>
                      <a:pt x="2910951" y="1839750"/>
                      <a:pt x="2944634" y="1821041"/>
                      <a:pt x="2965842" y="1791107"/>
                    </a:cubicBezTo>
                    <a:cubicBezTo>
                      <a:pt x="2980812" y="1772398"/>
                      <a:pt x="2985802" y="1756184"/>
                      <a:pt x="2980812" y="1732486"/>
                    </a:cubicBezTo>
                    <a:cubicBezTo>
                      <a:pt x="2972079" y="1701304"/>
                      <a:pt x="2988297" y="1671370"/>
                      <a:pt x="2982059" y="1638941"/>
                    </a:cubicBezTo>
                    <a:cubicBezTo>
                      <a:pt x="2980812" y="1628963"/>
                      <a:pt x="2990792" y="1623974"/>
                      <a:pt x="3000772" y="1621479"/>
                    </a:cubicBezTo>
                    <a:cubicBezTo>
                      <a:pt x="3021980" y="1615243"/>
                      <a:pt x="3056910" y="1628963"/>
                      <a:pt x="3068138" y="1645177"/>
                    </a:cubicBezTo>
                    <a:cubicBezTo>
                      <a:pt x="3086850" y="1671370"/>
                      <a:pt x="3088098" y="1703798"/>
                      <a:pt x="3070633" y="1725002"/>
                    </a:cubicBezTo>
                    <a:cubicBezTo>
                      <a:pt x="3053168" y="1743711"/>
                      <a:pt x="3048177" y="1762420"/>
                      <a:pt x="3063148" y="1784871"/>
                    </a:cubicBezTo>
                    <a:cubicBezTo>
                      <a:pt x="3068138" y="1792354"/>
                      <a:pt x="3068138" y="1803580"/>
                      <a:pt x="3069385" y="1813558"/>
                    </a:cubicBezTo>
                    <a:cubicBezTo>
                      <a:pt x="3069385" y="1826030"/>
                      <a:pt x="3074375" y="1836008"/>
                      <a:pt x="3086850" y="1843492"/>
                    </a:cubicBezTo>
                    <a:cubicBezTo>
                      <a:pt x="3130513" y="1874674"/>
                      <a:pt x="3159206" y="1914586"/>
                      <a:pt x="3181661" y="1965724"/>
                    </a:cubicBezTo>
                    <a:cubicBezTo>
                      <a:pt x="3201622" y="2014367"/>
                      <a:pt x="3239047" y="2055527"/>
                      <a:pt x="3300175" y="2056774"/>
                    </a:cubicBezTo>
                    <a:cubicBezTo>
                      <a:pt x="3317640" y="2056774"/>
                      <a:pt x="3331363" y="2056774"/>
                      <a:pt x="3337601" y="2036818"/>
                    </a:cubicBezTo>
                    <a:cubicBezTo>
                      <a:pt x="3340096" y="2030582"/>
                      <a:pt x="3342591" y="2023098"/>
                      <a:pt x="3350076" y="2020604"/>
                    </a:cubicBezTo>
                    <a:cubicBezTo>
                      <a:pt x="3402471" y="2000647"/>
                      <a:pt x="3408709" y="1952004"/>
                      <a:pt x="3417441" y="1904608"/>
                    </a:cubicBezTo>
                    <a:cubicBezTo>
                      <a:pt x="3423679" y="1869685"/>
                      <a:pt x="3424926" y="1832267"/>
                      <a:pt x="3464847" y="1813558"/>
                    </a:cubicBezTo>
                    <a:cubicBezTo>
                      <a:pt x="3464847" y="1837256"/>
                      <a:pt x="3457362" y="1857212"/>
                      <a:pt x="3449877" y="1879663"/>
                    </a:cubicBezTo>
                    <a:cubicBezTo>
                      <a:pt x="3437402" y="1918328"/>
                      <a:pt x="3429916" y="1958240"/>
                      <a:pt x="3426174" y="1999400"/>
                    </a:cubicBezTo>
                    <a:cubicBezTo>
                      <a:pt x="3422431" y="2034324"/>
                      <a:pt x="3411204" y="2064258"/>
                      <a:pt x="3380016" y="2084214"/>
                    </a:cubicBezTo>
                    <a:cubicBezTo>
                      <a:pt x="3367541" y="2092945"/>
                      <a:pt x="3356313" y="2099181"/>
                      <a:pt x="3363798" y="2117890"/>
                    </a:cubicBezTo>
                    <a:cubicBezTo>
                      <a:pt x="3368788" y="2130363"/>
                      <a:pt x="3362551" y="2144083"/>
                      <a:pt x="3353818" y="2151566"/>
                    </a:cubicBezTo>
                    <a:cubicBezTo>
                      <a:pt x="3317640" y="2177759"/>
                      <a:pt x="3332610" y="2220166"/>
                      <a:pt x="3322630" y="2253842"/>
                    </a:cubicBezTo>
                    <a:cubicBezTo>
                      <a:pt x="3318888" y="2261326"/>
                      <a:pt x="3327620" y="2265067"/>
                      <a:pt x="3333858" y="2267562"/>
                    </a:cubicBezTo>
                    <a:cubicBezTo>
                      <a:pt x="3373778" y="2280034"/>
                      <a:pt x="3381263" y="2319947"/>
                      <a:pt x="3399976" y="2348634"/>
                    </a:cubicBezTo>
                    <a:cubicBezTo>
                      <a:pt x="3409956" y="2364848"/>
                      <a:pt x="3391244" y="2381063"/>
                      <a:pt x="3380016" y="2389794"/>
                    </a:cubicBezTo>
                    <a:cubicBezTo>
                      <a:pt x="3363798" y="2399772"/>
                      <a:pt x="3343838" y="2409750"/>
                      <a:pt x="3323878" y="2397277"/>
                    </a:cubicBezTo>
                    <a:cubicBezTo>
                      <a:pt x="3313898" y="2391041"/>
                      <a:pt x="3303918" y="2374826"/>
                      <a:pt x="3290195" y="2387299"/>
                    </a:cubicBezTo>
                    <a:cubicBezTo>
                      <a:pt x="3278967" y="2397277"/>
                      <a:pt x="3285205" y="2410997"/>
                      <a:pt x="3297680" y="2419728"/>
                    </a:cubicBezTo>
                    <a:cubicBezTo>
                      <a:pt x="3303918" y="2424717"/>
                      <a:pt x="3301423" y="2429706"/>
                      <a:pt x="3296433" y="2432201"/>
                    </a:cubicBezTo>
                    <a:cubicBezTo>
                      <a:pt x="3291443" y="2437190"/>
                      <a:pt x="3283957" y="2439684"/>
                      <a:pt x="3280215" y="2444673"/>
                    </a:cubicBezTo>
                    <a:cubicBezTo>
                      <a:pt x="3276472" y="2449662"/>
                      <a:pt x="3271482" y="2458393"/>
                      <a:pt x="3272730" y="2462135"/>
                    </a:cubicBezTo>
                    <a:cubicBezTo>
                      <a:pt x="3297680" y="2500800"/>
                      <a:pt x="3247780" y="2539466"/>
                      <a:pt x="3272730" y="2576883"/>
                    </a:cubicBezTo>
                    <a:cubicBezTo>
                      <a:pt x="3283957" y="2595592"/>
                      <a:pt x="3282710" y="2613054"/>
                      <a:pt x="3280215" y="2635505"/>
                    </a:cubicBezTo>
                    <a:cubicBezTo>
                      <a:pt x="3276472" y="2670428"/>
                      <a:pt x="3290195" y="2706599"/>
                      <a:pt x="3312650" y="2736533"/>
                    </a:cubicBezTo>
                    <a:cubicBezTo>
                      <a:pt x="3333858" y="2765220"/>
                      <a:pt x="3322630" y="2831325"/>
                      <a:pt x="3291443" y="2848787"/>
                    </a:cubicBezTo>
                    <a:cubicBezTo>
                      <a:pt x="3290195" y="2848787"/>
                      <a:pt x="3288947" y="2850034"/>
                      <a:pt x="3288947" y="2848787"/>
                    </a:cubicBezTo>
                    <a:cubicBezTo>
                      <a:pt x="3246532" y="2832572"/>
                      <a:pt x="3231562" y="2862507"/>
                      <a:pt x="3211602" y="2888699"/>
                    </a:cubicBezTo>
                    <a:cubicBezTo>
                      <a:pt x="3205364" y="2896183"/>
                      <a:pt x="3187899" y="2898678"/>
                      <a:pt x="3197879" y="2913644"/>
                    </a:cubicBezTo>
                    <a:cubicBezTo>
                      <a:pt x="3209107" y="2927364"/>
                      <a:pt x="3212849" y="2948568"/>
                      <a:pt x="3239047" y="2942332"/>
                    </a:cubicBezTo>
                    <a:cubicBezTo>
                      <a:pt x="3300175" y="2928612"/>
                      <a:pt x="3358808" y="2943579"/>
                      <a:pt x="3413699" y="2967277"/>
                    </a:cubicBezTo>
                    <a:cubicBezTo>
                      <a:pt x="3446134" y="2980997"/>
                      <a:pt x="3453619" y="3025898"/>
                      <a:pt x="3427421" y="3047102"/>
                    </a:cubicBezTo>
                    <a:cubicBezTo>
                      <a:pt x="3453619" y="3064564"/>
                      <a:pt x="3459857" y="3075789"/>
                      <a:pt x="3423679" y="3090756"/>
                    </a:cubicBezTo>
                    <a:cubicBezTo>
                      <a:pt x="3403719" y="3100734"/>
                      <a:pt x="3387501" y="3116949"/>
                      <a:pt x="3362551" y="3105723"/>
                    </a:cubicBezTo>
                    <a:cubicBezTo>
                      <a:pt x="3351323" y="3101982"/>
                      <a:pt x="3347581" y="3110712"/>
                      <a:pt x="3341343" y="3116949"/>
                    </a:cubicBezTo>
                    <a:cubicBezTo>
                      <a:pt x="3302670" y="3163098"/>
                      <a:pt x="3250275" y="3191784"/>
                      <a:pt x="3196632" y="3217977"/>
                    </a:cubicBezTo>
                    <a:cubicBezTo>
                      <a:pt x="3184156" y="3224213"/>
                      <a:pt x="3170434" y="3227955"/>
                      <a:pt x="3162949" y="3212988"/>
                    </a:cubicBezTo>
                    <a:cubicBezTo>
                      <a:pt x="3151721" y="3194279"/>
                      <a:pt x="3136751" y="3193032"/>
                      <a:pt x="3119286" y="3200515"/>
                    </a:cubicBezTo>
                    <a:cubicBezTo>
                      <a:pt x="3095583" y="3209246"/>
                      <a:pt x="3073128" y="3194279"/>
                      <a:pt x="3049425" y="3203010"/>
                    </a:cubicBezTo>
                    <a:cubicBezTo>
                      <a:pt x="3038197" y="3206752"/>
                      <a:pt x="3023227" y="3206752"/>
                      <a:pt x="3023227" y="3219224"/>
                    </a:cubicBezTo>
                    <a:cubicBezTo>
                      <a:pt x="3023227" y="3252900"/>
                      <a:pt x="2998277" y="3252900"/>
                      <a:pt x="2978317" y="3255395"/>
                    </a:cubicBezTo>
                    <a:cubicBezTo>
                      <a:pt x="2950871" y="3257890"/>
                      <a:pt x="2932159" y="3269115"/>
                      <a:pt x="2922179" y="3295308"/>
                    </a:cubicBezTo>
                    <a:cubicBezTo>
                      <a:pt x="2912199" y="3319006"/>
                      <a:pt x="2881011" y="3326489"/>
                      <a:pt x="2876021" y="3355176"/>
                    </a:cubicBezTo>
                    <a:cubicBezTo>
                      <a:pt x="2872278" y="3370143"/>
                      <a:pt x="2813645" y="3355176"/>
                      <a:pt x="2802417" y="3333972"/>
                    </a:cubicBezTo>
                    <a:cubicBezTo>
                      <a:pt x="2792437" y="3316511"/>
                      <a:pt x="2782457" y="3299049"/>
                      <a:pt x="2762497" y="3292813"/>
                    </a:cubicBezTo>
                    <a:cubicBezTo>
                      <a:pt x="2742537" y="3285329"/>
                      <a:pt x="2728814" y="3286576"/>
                      <a:pt x="2722577" y="3314016"/>
                    </a:cubicBezTo>
                    <a:cubicBezTo>
                      <a:pt x="2715092" y="3346445"/>
                      <a:pt x="2718834" y="3382616"/>
                      <a:pt x="2697626" y="3411303"/>
                    </a:cubicBezTo>
                    <a:cubicBezTo>
                      <a:pt x="2692636" y="3420034"/>
                      <a:pt x="2692636" y="3438743"/>
                      <a:pt x="2673924" y="3430012"/>
                    </a:cubicBezTo>
                    <a:cubicBezTo>
                      <a:pt x="2657706" y="3422528"/>
                      <a:pt x="2643983" y="3412550"/>
                      <a:pt x="2648973" y="3392594"/>
                    </a:cubicBezTo>
                    <a:cubicBezTo>
                      <a:pt x="2651468" y="3377627"/>
                      <a:pt x="2653963" y="3363907"/>
                      <a:pt x="2647726" y="3347692"/>
                    </a:cubicBezTo>
                    <a:cubicBezTo>
                      <a:pt x="2632756" y="3311522"/>
                      <a:pt x="2616538" y="3299049"/>
                      <a:pt x="2577865" y="3312769"/>
                    </a:cubicBezTo>
                    <a:cubicBezTo>
                      <a:pt x="2547925" y="3323994"/>
                      <a:pt x="2531707" y="3312769"/>
                      <a:pt x="2522974" y="3285329"/>
                    </a:cubicBezTo>
                    <a:cubicBezTo>
                      <a:pt x="2519232" y="3272857"/>
                      <a:pt x="2514242" y="3259137"/>
                      <a:pt x="2511747" y="3245417"/>
                    </a:cubicBezTo>
                    <a:cubicBezTo>
                      <a:pt x="2508004" y="3229202"/>
                      <a:pt x="2505509" y="3211741"/>
                      <a:pt x="2491787" y="3204257"/>
                    </a:cubicBezTo>
                    <a:cubicBezTo>
                      <a:pt x="2458104" y="3186796"/>
                      <a:pt x="2475569" y="3169334"/>
                      <a:pt x="2491787" y="3158108"/>
                    </a:cubicBezTo>
                    <a:cubicBezTo>
                      <a:pt x="2534202" y="3129421"/>
                      <a:pt x="2579113" y="3105723"/>
                      <a:pt x="2631508" y="3096992"/>
                    </a:cubicBezTo>
                    <a:cubicBezTo>
                      <a:pt x="2713844" y="3080778"/>
                      <a:pt x="2797427" y="3069552"/>
                      <a:pt x="2872278" y="3025898"/>
                    </a:cubicBezTo>
                    <a:cubicBezTo>
                      <a:pt x="2887248" y="3018415"/>
                      <a:pt x="2897228" y="3008437"/>
                      <a:pt x="2895981" y="2989728"/>
                    </a:cubicBezTo>
                    <a:cubicBezTo>
                      <a:pt x="2887248" y="2927364"/>
                      <a:pt x="2886001" y="2863754"/>
                      <a:pt x="2818635" y="2830078"/>
                    </a:cubicBezTo>
                    <a:cubicBezTo>
                      <a:pt x="2801170" y="2821347"/>
                      <a:pt x="2799922" y="2802638"/>
                      <a:pt x="2796180" y="2787671"/>
                    </a:cubicBezTo>
                    <a:cubicBezTo>
                      <a:pt x="2788695" y="2762726"/>
                      <a:pt x="2772477" y="2746511"/>
                      <a:pt x="2747527" y="2757736"/>
                    </a:cubicBezTo>
                    <a:cubicBezTo>
                      <a:pt x="2677666" y="2788918"/>
                      <a:pt x="2642736" y="2735286"/>
                      <a:pt x="2596578" y="2702857"/>
                    </a:cubicBezTo>
                    <a:cubicBezTo>
                      <a:pt x="2594083" y="2700362"/>
                      <a:pt x="2591588" y="2696621"/>
                      <a:pt x="2590340" y="2691632"/>
                    </a:cubicBezTo>
                    <a:cubicBezTo>
                      <a:pt x="2570380" y="2629268"/>
                      <a:pt x="2531707" y="2589356"/>
                      <a:pt x="2464341" y="2573142"/>
                    </a:cubicBezTo>
                    <a:cubicBezTo>
                      <a:pt x="2439391" y="2565658"/>
                      <a:pt x="2433154" y="2539466"/>
                      <a:pt x="2404461" y="2536971"/>
                    </a:cubicBezTo>
                    <a:cubicBezTo>
                      <a:pt x="2363293" y="2531982"/>
                      <a:pt x="2344580" y="2543207"/>
                      <a:pt x="2348323" y="2586862"/>
                    </a:cubicBezTo>
                    <a:cubicBezTo>
                      <a:pt x="2312145" y="2570647"/>
                      <a:pt x="2294680" y="2590603"/>
                      <a:pt x="2283452" y="2620538"/>
                    </a:cubicBezTo>
                    <a:cubicBezTo>
                      <a:pt x="2270977" y="2651719"/>
                      <a:pt x="2252264" y="2670428"/>
                      <a:pt x="2216086" y="2667934"/>
                    </a:cubicBezTo>
                    <a:cubicBezTo>
                      <a:pt x="2193631" y="2666686"/>
                      <a:pt x="2186146" y="2686642"/>
                      <a:pt x="2172423" y="2699115"/>
                    </a:cubicBezTo>
                    <a:cubicBezTo>
                      <a:pt x="2154958" y="2714082"/>
                      <a:pt x="2157453" y="2714082"/>
                      <a:pt x="2143731" y="2694126"/>
                    </a:cubicBezTo>
                    <a:cubicBezTo>
                      <a:pt x="2134998" y="2680406"/>
                      <a:pt x="2121275" y="2686642"/>
                      <a:pt x="2110048" y="2694126"/>
                    </a:cubicBezTo>
                    <a:cubicBezTo>
                      <a:pt x="2092582" y="2707846"/>
                      <a:pt x="2088840" y="2729050"/>
                      <a:pt x="2081355" y="2749006"/>
                    </a:cubicBezTo>
                    <a:cubicBezTo>
                      <a:pt x="2082602" y="2714082"/>
                      <a:pt x="2058900" y="2697868"/>
                      <a:pt x="2035197" y="2679159"/>
                    </a:cubicBezTo>
                    <a:cubicBezTo>
                      <a:pt x="2011494" y="2660450"/>
                      <a:pt x="1987791" y="2640494"/>
                      <a:pt x="1965336" y="2620538"/>
                    </a:cubicBezTo>
                    <a:cubicBezTo>
                      <a:pt x="1955356" y="2611807"/>
                      <a:pt x="1945376" y="2601828"/>
                      <a:pt x="1931653" y="2613054"/>
                    </a:cubicBezTo>
                    <a:cubicBezTo>
                      <a:pt x="1910446" y="2629268"/>
                      <a:pt x="1896723" y="2615548"/>
                      <a:pt x="1883000" y="2603076"/>
                    </a:cubicBezTo>
                    <a:cubicBezTo>
                      <a:pt x="1874268" y="2595592"/>
                      <a:pt x="1870525" y="2585614"/>
                      <a:pt x="1863040" y="2578130"/>
                    </a:cubicBezTo>
                    <a:cubicBezTo>
                      <a:pt x="1850565" y="2565658"/>
                      <a:pt x="1845575" y="2558174"/>
                      <a:pt x="1869278" y="2553185"/>
                    </a:cubicBezTo>
                    <a:cubicBezTo>
                      <a:pt x="1885495" y="2549444"/>
                      <a:pt x="1891733" y="2530734"/>
                      <a:pt x="1892980" y="2517015"/>
                    </a:cubicBezTo>
                    <a:cubicBezTo>
                      <a:pt x="1897970" y="2492069"/>
                      <a:pt x="1878010" y="2468371"/>
                      <a:pt x="1889238" y="2440932"/>
                    </a:cubicBezTo>
                    <a:cubicBezTo>
                      <a:pt x="1891733" y="2434695"/>
                      <a:pt x="1875515" y="2427212"/>
                      <a:pt x="1863040" y="2432201"/>
                    </a:cubicBezTo>
                    <a:cubicBezTo>
                      <a:pt x="1851812" y="2437190"/>
                      <a:pt x="1843080" y="2434695"/>
                      <a:pt x="1838090" y="2423470"/>
                    </a:cubicBezTo>
                    <a:cubicBezTo>
                      <a:pt x="1833100" y="2412244"/>
                      <a:pt x="1840585" y="2403514"/>
                      <a:pt x="1846822" y="2393536"/>
                    </a:cubicBezTo>
                    <a:cubicBezTo>
                      <a:pt x="1854308" y="2381063"/>
                      <a:pt x="1863040" y="2386052"/>
                      <a:pt x="1871773" y="2389794"/>
                    </a:cubicBezTo>
                    <a:cubicBezTo>
                      <a:pt x="1894228" y="2403514"/>
                      <a:pt x="1917931" y="2415986"/>
                      <a:pt x="1944128" y="2396030"/>
                    </a:cubicBezTo>
                    <a:cubicBezTo>
                      <a:pt x="1954109" y="2387299"/>
                      <a:pt x="1959099" y="2398525"/>
                      <a:pt x="1966584" y="2403514"/>
                    </a:cubicBezTo>
                    <a:cubicBezTo>
                      <a:pt x="1982801" y="2415986"/>
                      <a:pt x="1999019" y="2429706"/>
                      <a:pt x="2017732" y="2438437"/>
                    </a:cubicBezTo>
                    <a:cubicBezTo>
                      <a:pt x="2030207" y="2445921"/>
                      <a:pt x="2047672" y="2447168"/>
                      <a:pt x="2056405" y="2434695"/>
                    </a:cubicBezTo>
                    <a:cubicBezTo>
                      <a:pt x="2066385" y="2420975"/>
                      <a:pt x="2058900" y="2409750"/>
                      <a:pt x="2048920" y="2399772"/>
                    </a:cubicBezTo>
                    <a:cubicBezTo>
                      <a:pt x="2028959" y="2383557"/>
                      <a:pt x="2028959" y="2351128"/>
                      <a:pt x="1997772" y="2346140"/>
                    </a:cubicBezTo>
                    <a:cubicBezTo>
                      <a:pt x="1996524" y="2346140"/>
                      <a:pt x="1992781" y="2341150"/>
                      <a:pt x="1992781" y="2338656"/>
                    </a:cubicBezTo>
                    <a:cubicBezTo>
                      <a:pt x="1994029" y="2332420"/>
                      <a:pt x="2000267" y="2331172"/>
                      <a:pt x="2005257" y="2331172"/>
                    </a:cubicBezTo>
                    <a:cubicBezTo>
                      <a:pt x="2020227" y="2329925"/>
                      <a:pt x="2035197" y="2327430"/>
                      <a:pt x="2038939" y="2311216"/>
                    </a:cubicBezTo>
                    <a:cubicBezTo>
                      <a:pt x="2041434" y="2301238"/>
                      <a:pt x="2032702" y="2296249"/>
                      <a:pt x="2026464" y="2293754"/>
                    </a:cubicBezTo>
                    <a:cubicBezTo>
                      <a:pt x="2011494" y="2286271"/>
                      <a:pt x="1999019" y="2291260"/>
                      <a:pt x="1986544" y="2301238"/>
                    </a:cubicBezTo>
                    <a:cubicBezTo>
                      <a:pt x="1967831" y="2316205"/>
                      <a:pt x="1947871" y="2329925"/>
                      <a:pt x="1920426" y="2318700"/>
                    </a:cubicBezTo>
                    <a:cubicBezTo>
                      <a:pt x="1909198" y="2314958"/>
                      <a:pt x="1899218" y="2313711"/>
                      <a:pt x="1911693" y="2297496"/>
                    </a:cubicBezTo>
                    <a:cubicBezTo>
                      <a:pt x="1924168" y="2278787"/>
                      <a:pt x="1916683" y="2265067"/>
                      <a:pt x="1894228" y="2265067"/>
                    </a:cubicBezTo>
                    <a:cubicBezTo>
                      <a:pt x="1884248" y="2263820"/>
                      <a:pt x="1869278" y="2273798"/>
                      <a:pt x="1869278" y="2256336"/>
                    </a:cubicBezTo>
                    <a:cubicBezTo>
                      <a:pt x="1868030" y="2242617"/>
                      <a:pt x="1880505" y="2230144"/>
                      <a:pt x="1894228" y="2231391"/>
                    </a:cubicBezTo>
                    <a:cubicBezTo>
                      <a:pt x="1927911" y="2233886"/>
                      <a:pt x="1934148" y="2221413"/>
                      <a:pt x="1920426" y="2193973"/>
                    </a:cubicBezTo>
                    <a:cubicBezTo>
                      <a:pt x="1911693" y="2177759"/>
                      <a:pt x="1931653" y="2171522"/>
                      <a:pt x="1929158" y="2157803"/>
                    </a:cubicBezTo>
                    <a:cubicBezTo>
                      <a:pt x="1936643" y="2140341"/>
                      <a:pt x="1929158" y="2126621"/>
                      <a:pt x="1915436" y="2116643"/>
                    </a:cubicBezTo>
                    <a:cubicBezTo>
                      <a:pt x="1901713" y="2105418"/>
                      <a:pt x="1887990" y="2115396"/>
                      <a:pt x="1876763" y="2122879"/>
                    </a:cubicBezTo>
                    <a:cubicBezTo>
                      <a:pt x="1865535" y="2129116"/>
                      <a:pt x="1856803" y="2145330"/>
                      <a:pt x="1843080" y="2131610"/>
                    </a:cubicBezTo>
                    <a:cubicBezTo>
                      <a:pt x="1829357" y="2120385"/>
                      <a:pt x="1841832" y="2107912"/>
                      <a:pt x="1846822" y="2096687"/>
                    </a:cubicBezTo>
                    <a:cubicBezTo>
                      <a:pt x="1854308" y="2082967"/>
                      <a:pt x="1855555" y="2069247"/>
                      <a:pt x="1856803" y="2055527"/>
                    </a:cubicBezTo>
                    <a:cubicBezTo>
                      <a:pt x="1858050" y="2024345"/>
                      <a:pt x="1870525" y="2016862"/>
                      <a:pt x="1897970" y="2031829"/>
                    </a:cubicBezTo>
                    <a:cubicBezTo>
                      <a:pt x="1912941" y="2040560"/>
                      <a:pt x="1917931" y="2031829"/>
                      <a:pt x="1925416" y="2024345"/>
                    </a:cubicBezTo>
                    <a:cubicBezTo>
                      <a:pt x="1935396" y="2016862"/>
                      <a:pt x="1935396" y="2008131"/>
                      <a:pt x="1926663" y="1999400"/>
                    </a:cubicBezTo>
                    <a:cubicBezTo>
                      <a:pt x="1890485" y="1964477"/>
                      <a:pt x="1907951" y="1915833"/>
                      <a:pt x="1899218" y="1873426"/>
                    </a:cubicBezTo>
                    <a:cubicBezTo>
                      <a:pt x="1899218" y="1870932"/>
                      <a:pt x="1901713" y="1868437"/>
                      <a:pt x="1901713" y="1867190"/>
                    </a:cubicBezTo>
                    <a:cubicBezTo>
                      <a:pt x="1884248" y="1822289"/>
                      <a:pt x="1917931" y="1807322"/>
                      <a:pt x="1946623" y="1786118"/>
                    </a:cubicBezTo>
                    <a:cubicBezTo>
                      <a:pt x="1962841" y="1774893"/>
                      <a:pt x="1980306" y="1767409"/>
                      <a:pt x="1982801" y="1743711"/>
                    </a:cubicBezTo>
                    <a:cubicBezTo>
                      <a:pt x="1982801" y="1741216"/>
                      <a:pt x="1986544" y="1736227"/>
                      <a:pt x="1987791" y="1736227"/>
                    </a:cubicBezTo>
                    <a:cubicBezTo>
                      <a:pt x="2025217" y="1742464"/>
                      <a:pt x="2058900" y="1723755"/>
                      <a:pt x="2095078" y="1729991"/>
                    </a:cubicBezTo>
                    <a:cubicBezTo>
                      <a:pt x="2107553" y="1731238"/>
                      <a:pt x="2110048" y="1744958"/>
                      <a:pt x="2098820" y="1751195"/>
                    </a:cubicBezTo>
                    <a:cubicBezTo>
                      <a:pt x="2071375" y="1767409"/>
                      <a:pt x="2068880" y="1794849"/>
                      <a:pt x="2060147" y="1821041"/>
                    </a:cubicBezTo>
                    <a:cubicBezTo>
                      <a:pt x="2048920" y="1853470"/>
                      <a:pt x="2035197" y="1885899"/>
                      <a:pt x="2021474" y="1918328"/>
                    </a:cubicBezTo>
                    <a:cubicBezTo>
                      <a:pt x="2017732" y="1929553"/>
                      <a:pt x="2010247" y="1939531"/>
                      <a:pt x="2032702" y="1938284"/>
                    </a:cubicBezTo>
                    <a:cubicBezTo>
                      <a:pt x="2057652" y="1935790"/>
                      <a:pt x="2060147" y="1949510"/>
                      <a:pt x="2047672" y="1965724"/>
                    </a:cubicBezTo>
                    <a:cubicBezTo>
                      <a:pt x="2031454" y="1984433"/>
                      <a:pt x="2040187" y="1988175"/>
                      <a:pt x="2056405" y="1994411"/>
                    </a:cubicBezTo>
                    <a:cubicBezTo>
                      <a:pt x="2088840" y="2003142"/>
                      <a:pt x="2121275" y="2006884"/>
                      <a:pt x="2151216" y="2023098"/>
                    </a:cubicBezTo>
                    <a:cubicBezTo>
                      <a:pt x="2158701" y="2028087"/>
                      <a:pt x="2166186" y="2023098"/>
                      <a:pt x="2172423" y="2019356"/>
                    </a:cubicBezTo>
                    <a:cubicBezTo>
                      <a:pt x="2206106" y="2000647"/>
                      <a:pt x="2242284" y="1983186"/>
                      <a:pt x="2277214" y="1970713"/>
                    </a:cubicBezTo>
                    <a:cubicBezTo>
                      <a:pt x="2293432" y="1964477"/>
                      <a:pt x="2304660" y="1953251"/>
                      <a:pt x="2298422" y="1934542"/>
                    </a:cubicBezTo>
                    <a:cubicBezTo>
                      <a:pt x="2288442" y="1899619"/>
                      <a:pt x="2307155" y="1877168"/>
                      <a:pt x="2332105" y="1857212"/>
                    </a:cubicBezTo>
                    <a:cubicBezTo>
                      <a:pt x="2335848" y="1853470"/>
                      <a:pt x="2338343" y="1850976"/>
                      <a:pt x="2342085" y="1848481"/>
                    </a:cubicBezTo>
                    <a:cubicBezTo>
                      <a:pt x="2384501" y="1808569"/>
                      <a:pt x="2384501" y="1808569"/>
                      <a:pt x="2440639" y="1836008"/>
                    </a:cubicBezTo>
                    <a:cubicBezTo>
                      <a:pt x="2440639" y="1837256"/>
                      <a:pt x="2440639" y="1840998"/>
                      <a:pt x="2439391" y="1842245"/>
                    </a:cubicBezTo>
                    <a:cubicBezTo>
                      <a:pt x="2404461" y="1879663"/>
                      <a:pt x="2405708" y="1879663"/>
                      <a:pt x="2453114" y="1902114"/>
                    </a:cubicBezTo>
                    <a:cubicBezTo>
                      <a:pt x="2473074" y="1910844"/>
                      <a:pt x="2485549" y="1932048"/>
                      <a:pt x="2510499" y="1933295"/>
                    </a:cubicBezTo>
                    <a:cubicBezTo>
                      <a:pt x="2537945" y="1934542"/>
                      <a:pt x="2564142" y="1919575"/>
                      <a:pt x="2592835" y="1922070"/>
                    </a:cubicBezTo>
                    <a:cubicBezTo>
                      <a:pt x="2607805" y="1923317"/>
                      <a:pt x="2622776" y="1909597"/>
                      <a:pt x="2605310" y="1890888"/>
                    </a:cubicBezTo>
                    <a:cubicBezTo>
                      <a:pt x="2594083" y="1879663"/>
                      <a:pt x="2597825" y="1868437"/>
                      <a:pt x="2605310" y="1855965"/>
                    </a:cubicBezTo>
                    <a:cubicBezTo>
                      <a:pt x="2617785" y="1829772"/>
                      <a:pt x="2641488" y="1807322"/>
                      <a:pt x="2637746" y="1774893"/>
                    </a:cubicBezTo>
                    <a:cubicBezTo>
                      <a:pt x="2636498" y="1764914"/>
                      <a:pt x="2643983" y="1759925"/>
                      <a:pt x="2650221" y="1757431"/>
                    </a:cubicBezTo>
                    <a:cubicBezTo>
                      <a:pt x="2680161" y="1747453"/>
                      <a:pt x="2675171" y="1721260"/>
                      <a:pt x="2673924" y="1700057"/>
                    </a:cubicBezTo>
                    <a:cubicBezTo>
                      <a:pt x="2671429" y="1686337"/>
                      <a:pt x="2622776" y="1678853"/>
                      <a:pt x="2604063" y="1687584"/>
                    </a:cubicBezTo>
                    <a:cubicBezTo>
                      <a:pt x="2581608" y="1698810"/>
                      <a:pt x="2567885" y="1713777"/>
                      <a:pt x="2585350" y="1739969"/>
                    </a:cubicBezTo>
                    <a:cubicBezTo>
                      <a:pt x="2589093" y="1744958"/>
                      <a:pt x="2592835" y="1752442"/>
                      <a:pt x="2586598" y="1757431"/>
                    </a:cubicBezTo>
                    <a:cubicBezTo>
                      <a:pt x="2577865" y="1763667"/>
                      <a:pt x="2571628" y="1758678"/>
                      <a:pt x="2566637" y="1752442"/>
                    </a:cubicBezTo>
                    <a:cubicBezTo>
                      <a:pt x="2559152" y="1743711"/>
                      <a:pt x="2550420" y="1733733"/>
                      <a:pt x="2550420" y="1723755"/>
                    </a:cubicBezTo>
                    <a:cubicBezTo>
                      <a:pt x="2547925" y="1695068"/>
                      <a:pt x="2521727" y="1691326"/>
                      <a:pt x="2506757" y="1675112"/>
                    </a:cubicBezTo>
                    <a:cubicBezTo>
                      <a:pt x="2500519" y="1667628"/>
                      <a:pt x="2494282" y="1675112"/>
                      <a:pt x="2491787" y="1680100"/>
                    </a:cubicBezTo>
                    <a:cubicBezTo>
                      <a:pt x="2481807" y="1700057"/>
                      <a:pt x="2453114" y="1711282"/>
                      <a:pt x="2461846" y="1742464"/>
                    </a:cubicBezTo>
                    <a:cubicBezTo>
                      <a:pt x="2464341" y="1749947"/>
                      <a:pt x="2453114" y="1757431"/>
                      <a:pt x="2444381" y="1758678"/>
                    </a:cubicBezTo>
                    <a:cubicBezTo>
                      <a:pt x="2434401" y="1761173"/>
                      <a:pt x="2431906" y="1753689"/>
                      <a:pt x="2431906" y="1744958"/>
                    </a:cubicBezTo>
                    <a:cubicBezTo>
                      <a:pt x="2434401" y="1710035"/>
                      <a:pt x="2409451" y="1705046"/>
                      <a:pt x="2385748" y="1702551"/>
                    </a:cubicBezTo>
                    <a:cubicBezTo>
                      <a:pt x="2350818" y="1698810"/>
                      <a:pt x="2317135" y="1706293"/>
                      <a:pt x="2283452" y="1695068"/>
                    </a:cubicBezTo>
                    <a:cubicBezTo>
                      <a:pt x="2278462" y="1693820"/>
                      <a:pt x="2270977" y="1693820"/>
                      <a:pt x="2268482" y="1697562"/>
                    </a:cubicBezTo>
                    <a:cubicBezTo>
                      <a:pt x="2241037" y="1725002"/>
                      <a:pt x="2206106" y="1718766"/>
                      <a:pt x="2172423" y="1722508"/>
                    </a:cubicBezTo>
                    <a:cubicBezTo>
                      <a:pt x="2141236" y="1726249"/>
                      <a:pt x="2105058" y="1707540"/>
                      <a:pt x="2095078" y="1678853"/>
                    </a:cubicBezTo>
                    <a:cubicBezTo>
                      <a:pt x="2092582" y="1670122"/>
                      <a:pt x="2091335" y="1661392"/>
                      <a:pt x="2085097" y="1655155"/>
                    </a:cubicBezTo>
                    <a:cubicBezTo>
                      <a:pt x="2077612" y="1648919"/>
                      <a:pt x="2076365" y="1641435"/>
                      <a:pt x="2082602" y="1635199"/>
                    </a:cubicBezTo>
                    <a:cubicBezTo>
                      <a:pt x="2091335" y="1626468"/>
                      <a:pt x="2095078" y="1633952"/>
                      <a:pt x="2100068" y="1640188"/>
                    </a:cubicBezTo>
                    <a:cubicBezTo>
                      <a:pt x="2110048" y="1648919"/>
                      <a:pt x="2118780" y="1641435"/>
                      <a:pt x="2122523" y="1635199"/>
                    </a:cubicBezTo>
                    <a:cubicBezTo>
                      <a:pt x="2130008" y="1617737"/>
                      <a:pt x="2113790" y="1604017"/>
                      <a:pt x="2111295" y="1587803"/>
                    </a:cubicBezTo>
                    <a:cubicBezTo>
                      <a:pt x="2110048" y="1577825"/>
                      <a:pt x="2096325" y="1585308"/>
                      <a:pt x="2088840" y="1587803"/>
                    </a:cubicBezTo>
                    <a:cubicBezTo>
                      <a:pt x="2068880" y="1599028"/>
                      <a:pt x="2055157" y="1589050"/>
                      <a:pt x="2046425" y="1571588"/>
                    </a:cubicBezTo>
                    <a:cubicBezTo>
                      <a:pt x="2041434" y="1561610"/>
                      <a:pt x="2038939" y="1550385"/>
                      <a:pt x="2033949" y="1541654"/>
                    </a:cubicBezTo>
                    <a:cubicBezTo>
                      <a:pt x="2017732" y="1507978"/>
                      <a:pt x="2022722" y="1496753"/>
                      <a:pt x="2058900" y="1490516"/>
                    </a:cubicBezTo>
                    <a:cubicBezTo>
                      <a:pt x="2088840" y="1485527"/>
                      <a:pt x="2110048" y="1480538"/>
                      <a:pt x="2088840" y="1443120"/>
                    </a:cubicBezTo>
                    <a:cubicBezTo>
                      <a:pt x="2085097" y="1435637"/>
                      <a:pt x="2088840" y="1426906"/>
                      <a:pt x="2095078" y="1419422"/>
                    </a:cubicBezTo>
                    <a:cubicBezTo>
                      <a:pt x="2100068" y="1413186"/>
                      <a:pt x="2103810" y="1404455"/>
                      <a:pt x="2097573" y="1398219"/>
                    </a:cubicBezTo>
                    <a:cubicBezTo>
                      <a:pt x="2068880" y="1365790"/>
                      <a:pt x="2091335" y="1333361"/>
                      <a:pt x="2096325" y="1302180"/>
                    </a:cubicBezTo>
                    <a:cubicBezTo>
                      <a:pt x="2098820" y="1287212"/>
                      <a:pt x="2107553" y="1272245"/>
                      <a:pt x="2092582" y="1262267"/>
                    </a:cubicBezTo>
                    <a:cubicBezTo>
                      <a:pt x="2077612" y="1249794"/>
                      <a:pt x="2070127" y="1268503"/>
                      <a:pt x="2060147" y="1275987"/>
                    </a:cubicBezTo>
                    <a:cubicBezTo>
                      <a:pt x="2038939" y="1292201"/>
                      <a:pt x="2031454" y="1274740"/>
                      <a:pt x="2028959" y="1259773"/>
                    </a:cubicBezTo>
                    <a:cubicBezTo>
                      <a:pt x="2027712" y="1244805"/>
                      <a:pt x="2026464" y="1231086"/>
                      <a:pt x="2020227" y="1217366"/>
                    </a:cubicBezTo>
                    <a:cubicBezTo>
                      <a:pt x="2013989" y="1199904"/>
                      <a:pt x="1996524" y="1176206"/>
                      <a:pt x="2038939" y="1188678"/>
                    </a:cubicBezTo>
                    <a:cubicBezTo>
                      <a:pt x="2047672" y="1191173"/>
                      <a:pt x="2048920" y="1182442"/>
                      <a:pt x="2052662" y="1176206"/>
                    </a:cubicBezTo>
                    <a:cubicBezTo>
                      <a:pt x="2070127" y="1150013"/>
                      <a:pt x="2068880" y="1117584"/>
                      <a:pt x="2086345" y="1091392"/>
                    </a:cubicBezTo>
                    <a:cubicBezTo>
                      <a:pt x="2090087" y="1086403"/>
                      <a:pt x="2088840" y="1077672"/>
                      <a:pt x="2081355" y="1073930"/>
                    </a:cubicBezTo>
                    <a:cubicBezTo>
                      <a:pt x="2066385" y="1063952"/>
                      <a:pt x="2067632" y="1052727"/>
                      <a:pt x="2072622" y="1036512"/>
                    </a:cubicBezTo>
                    <a:cubicBezTo>
                      <a:pt x="2078860" y="1012814"/>
                      <a:pt x="2066385" y="1001589"/>
                      <a:pt x="2042682" y="999094"/>
                    </a:cubicBezTo>
                    <a:cubicBezTo>
                      <a:pt x="1991534" y="995353"/>
                      <a:pt x="1974069" y="977891"/>
                      <a:pt x="1969079" y="930495"/>
                    </a:cubicBezTo>
                    <a:cubicBezTo>
                      <a:pt x="1966584" y="906797"/>
                      <a:pt x="1987791" y="910539"/>
                      <a:pt x="2000267" y="904302"/>
                    </a:cubicBezTo>
                    <a:cubicBezTo>
                      <a:pt x="2010247" y="899313"/>
                      <a:pt x="2028959" y="908044"/>
                      <a:pt x="2031454" y="893077"/>
                    </a:cubicBezTo>
                    <a:cubicBezTo>
                      <a:pt x="2033949" y="881851"/>
                      <a:pt x="2017732" y="876862"/>
                      <a:pt x="2008999" y="870626"/>
                    </a:cubicBezTo>
                    <a:cubicBezTo>
                      <a:pt x="2000267" y="863142"/>
                      <a:pt x="1991534" y="854412"/>
                      <a:pt x="1996524" y="841939"/>
                    </a:cubicBezTo>
                    <a:cubicBezTo>
                      <a:pt x="2006504" y="819488"/>
                      <a:pt x="1996524" y="802026"/>
                      <a:pt x="1986544" y="783317"/>
                    </a:cubicBezTo>
                    <a:cubicBezTo>
                      <a:pt x="1965336" y="742158"/>
                      <a:pt x="1975316" y="697256"/>
                      <a:pt x="1977811" y="653602"/>
                    </a:cubicBezTo>
                    <a:cubicBezTo>
                      <a:pt x="1979059" y="633646"/>
                      <a:pt x="2023969" y="627409"/>
                      <a:pt x="2048920" y="641129"/>
                    </a:cubicBezTo>
                    <a:cubicBezTo>
                      <a:pt x="2058900" y="646118"/>
                      <a:pt x="2065137" y="652355"/>
                      <a:pt x="2075117" y="657344"/>
                    </a:cubicBezTo>
                    <a:cubicBezTo>
                      <a:pt x="2087592" y="666075"/>
                      <a:pt x="2101315" y="664827"/>
                      <a:pt x="2106305" y="648613"/>
                    </a:cubicBezTo>
                    <a:cubicBezTo>
                      <a:pt x="2112543" y="626162"/>
                      <a:pt x="2126265" y="629904"/>
                      <a:pt x="2142483" y="634893"/>
                    </a:cubicBezTo>
                    <a:cubicBezTo>
                      <a:pt x="2163691" y="642377"/>
                      <a:pt x="2186146" y="652355"/>
                      <a:pt x="2204859" y="626162"/>
                    </a:cubicBezTo>
                    <a:cubicBezTo>
                      <a:pt x="2206106" y="623668"/>
                      <a:pt x="2217334" y="622420"/>
                      <a:pt x="2219829" y="624915"/>
                    </a:cubicBezTo>
                    <a:cubicBezTo>
                      <a:pt x="2238542" y="641129"/>
                      <a:pt x="2262244" y="633646"/>
                      <a:pt x="2283452" y="638635"/>
                    </a:cubicBezTo>
                    <a:cubicBezTo>
                      <a:pt x="2325867" y="647366"/>
                      <a:pt x="2340838" y="644871"/>
                      <a:pt x="2365788" y="606206"/>
                    </a:cubicBezTo>
                    <a:cubicBezTo>
                      <a:pt x="2375768" y="589992"/>
                      <a:pt x="2380758" y="603711"/>
                      <a:pt x="2386996" y="608701"/>
                    </a:cubicBezTo>
                    <a:cubicBezTo>
                      <a:pt x="2395728" y="613690"/>
                      <a:pt x="2401966" y="628657"/>
                      <a:pt x="2414441" y="614937"/>
                    </a:cubicBezTo>
                    <a:cubicBezTo>
                      <a:pt x="2421926" y="604959"/>
                      <a:pt x="2420678" y="592486"/>
                      <a:pt x="2410698" y="582508"/>
                    </a:cubicBezTo>
                    <a:cubicBezTo>
                      <a:pt x="2401966" y="572530"/>
                      <a:pt x="2394481" y="562552"/>
                      <a:pt x="2384501" y="553821"/>
                    </a:cubicBezTo>
                    <a:cubicBezTo>
                      <a:pt x="2377015" y="547585"/>
                      <a:pt x="2370778" y="536359"/>
                      <a:pt x="2377015" y="527628"/>
                    </a:cubicBezTo>
                    <a:cubicBezTo>
                      <a:pt x="2382006" y="520145"/>
                      <a:pt x="2391986" y="523887"/>
                      <a:pt x="2399471" y="526381"/>
                    </a:cubicBezTo>
                    <a:cubicBezTo>
                      <a:pt x="2408203" y="527628"/>
                      <a:pt x="2418183" y="528876"/>
                      <a:pt x="2428163" y="530123"/>
                    </a:cubicBezTo>
                    <a:cubicBezTo>
                      <a:pt x="2456856" y="536359"/>
                      <a:pt x="2470579" y="553821"/>
                      <a:pt x="2464341" y="582508"/>
                    </a:cubicBezTo>
                    <a:cubicBezTo>
                      <a:pt x="2459351" y="602464"/>
                      <a:pt x="2469331" y="611195"/>
                      <a:pt x="2483054" y="614937"/>
                    </a:cubicBezTo>
                    <a:cubicBezTo>
                      <a:pt x="2504262" y="617431"/>
                      <a:pt x="2500519" y="604959"/>
                      <a:pt x="2500519" y="588744"/>
                    </a:cubicBezTo>
                    <a:cubicBezTo>
                      <a:pt x="2499272" y="566294"/>
                      <a:pt x="2520479" y="560057"/>
                      <a:pt x="2537945" y="556315"/>
                    </a:cubicBezTo>
                    <a:cubicBezTo>
                      <a:pt x="2550420" y="553821"/>
                      <a:pt x="2556657" y="548832"/>
                      <a:pt x="2557905" y="537606"/>
                    </a:cubicBezTo>
                    <a:cubicBezTo>
                      <a:pt x="2557905" y="526381"/>
                      <a:pt x="2556657" y="513908"/>
                      <a:pt x="2542935" y="511414"/>
                    </a:cubicBezTo>
                    <a:cubicBezTo>
                      <a:pt x="2527965" y="508919"/>
                      <a:pt x="2521727" y="501436"/>
                      <a:pt x="2526717" y="487716"/>
                    </a:cubicBezTo>
                    <a:cubicBezTo>
                      <a:pt x="2531707" y="472749"/>
                      <a:pt x="2534202" y="455287"/>
                      <a:pt x="2556657" y="457782"/>
                    </a:cubicBezTo>
                    <a:cubicBezTo>
                      <a:pt x="2567885" y="457782"/>
                      <a:pt x="2580360" y="455287"/>
                      <a:pt x="2589093" y="465265"/>
                    </a:cubicBezTo>
                    <a:cubicBezTo>
                      <a:pt x="2595330" y="471501"/>
                      <a:pt x="2601568" y="480232"/>
                      <a:pt x="2609053" y="473996"/>
                    </a:cubicBezTo>
                    <a:cubicBezTo>
                      <a:pt x="2651468" y="434084"/>
                      <a:pt x="2683904" y="470254"/>
                      <a:pt x="2718834" y="488963"/>
                    </a:cubicBezTo>
                    <a:cubicBezTo>
                      <a:pt x="2727567" y="495199"/>
                      <a:pt x="2736299" y="495199"/>
                      <a:pt x="2746279" y="497694"/>
                    </a:cubicBezTo>
                    <a:cubicBezTo>
                      <a:pt x="2764992" y="502683"/>
                      <a:pt x="2769982" y="495199"/>
                      <a:pt x="2769982" y="477738"/>
                    </a:cubicBezTo>
                    <a:cubicBezTo>
                      <a:pt x="2769982" y="467760"/>
                      <a:pt x="2769982" y="455287"/>
                      <a:pt x="2772477" y="445309"/>
                    </a:cubicBezTo>
                    <a:cubicBezTo>
                      <a:pt x="2776220" y="431589"/>
                      <a:pt x="2786200" y="427847"/>
                      <a:pt x="2798675" y="431589"/>
                    </a:cubicBezTo>
                    <a:cubicBezTo>
                      <a:pt x="2814893" y="436578"/>
                      <a:pt x="2802417" y="444062"/>
                      <a:pt x="2799922" y="451545"/>
                    </a:cubicBezTo>
                    <a:cubicBezTo>
                      <a:pt x="2794932" y="460276"/>
                      <a:pt x="2801170" y="465265"/>
                      <a:pt x="2807407" y="471501"/>
                    </a:cubicBezTo>
                    <a:cubicBezTo>
                      <a:pt x="2839843" y="503930"/>
                      <a:pt x="2838595" y="516403"/>
                      <a:pt x="2801170" y="543843"/>
                    </a:cubicBezTo>
                    <a:cubicBezTo>
                      <a:pt x="2797427" y="546337"/>
                      <a:pt x="2796180" y="548832"/>
                      <a:pt x="2793685" y="552574"/>
                    </a:cubicBezTo>
                    <a:cubicBezTo>
                      <a:pt x="2844833" y="562552"/>
                      <a:pt x="2849823" y="561304"/>
                      <a:pt x="2876021" y="520145"/>
                    </a:cubicBezTo>
                    <a:cubicBezTo>
                      <a:pt x="2877268" y="517650"/>
                      <a:pt x="2877268" y="516403"/>
                      <a:pt x="2878516" y="513908"/>
                    </a:cubicBezTo>
                    <a:cubicBezTo>
                      <a:pt x="2887248" y="506425"/>
                      <a:pt x="2905961" y="507672"/>
                      <a:pt x="2898476" y="490210"/>
                    </a:cubicBezTo>
                    <a:cubicBezTo>
                      <a:pt x="2893486" y="477738"/>
                      <a:pt x="2879763" y="485221"/>
                      <a:pt x="2868536" y="483974"/>
                    </a:cubicBezTo>
                    <a:cubicBezTo>
                      <a:pt x="2851070" y="480232"/>
                      <a:pt x="2844833" y="473996"/>
                      <a:pt x="2858556" y="457782"/>
                    </a:cubicBezTo>
                    <a:cubicBezTo>
                      <a:pt x="2866041" y="449051"/>
                      <a:pt x="2871031" y="437825"/>
                      <a:pt x="2878516" y="431589"/>
                    </a:cubicBezTo>
                    <a:cubicBezTo>
                      <a:pt x="2892238" y="420364"/>
                      <a:pt x="2905961" y="417869"/>
                      <a:pt x="2908456" y="441567"/>
                    </a:cubicBezTo>
                    <a:cubicBezTo>
                      <a:pt x="2909704" y="455287"/>
                      <a:pt x="2914694" y="466512"/>
                      <a:pt x="2927169" y="473996"/>
                    </a:cubicBezTo>
                    <a:cubicBezTo>
                      <a:pt x="2953366" y="486469"/>
                      <a:pt x="2969584" y="478985"/>
                      <a:pt x="2972079" y="444062"/>
                    </a:cubicBezTo>
                    <a:cubicBezTo>
                      <a:pt x="2975822" y="416622"/>
                      <a:pt x="2982059" y="415375"/>
                      <a:pt x="3009505" y="411633"/>
                    </a:cubicBezTo>
                    <a:close/>
                    <a:moveTo>
                      <a:pt x="4893641" y="291047"/>
                    </a:moveTo>
                    <a:cubicBezTo>
                      <a:pt x="4905917" y="292293"/>
                      <a:pt x="4917727" y="298212"/>
                      <a:pt x="4929537" y="310673"/>
                    </a:cubicBezTo>
                    <a:cubicBezTo>
                      <a:pt x="4944455" y="326873"/>
                      <a:pt x="4970561" y="319396"/>
                      <a:pt x="4990451" y="333103"/>
                    </a:cubicBezTo>
                    <a:cubicBezTo>
                      <a:pt x="5032718" y="364256"/>
                      <a:pt x="5068770" y="401640"/>
                      <a:pt x="5091146" y="452731"/>
                    </a:cubicBezTo>
                    <a:cubicBezTo>
                      <a:pt x="5109794" y="493853"/>
                      <a:pt x="5116009" y="534975"/>
                      <a:pt x="5127198" y="577343"/>
                    </a:cubicBezTo>
                    <a:cubicBezTo>
                      <a:pt x="5135900" y="613481"/>
                      <a:pt x="5144602" y="649619"/>
                      <a:pt x="5158276" y="684510"/>
                    </a:cubicBezTo>
                    <a:cubicBezTo>
                      <a:pt x="5180653" y="741832"/>
                      <a:pt x="5225407" y="777970"/>
                      <a:pt x="5276376" y="806631"/>
                    </a:cubicBezTo>
                    <a:cubicBezTo>
                      <a:pt x="5311184" y="825322"/>
                      <a:pt x="5341020" y="850245"/>
                      <a:pt x="5360910" y="885136"/>
                    </a:cubicBezTo>
                    <a:cubicBezTo>
                      <a:pt x="5378314" y="916289"/>
                      <a:pt x="5401934" y="942458"/>
                      <a:pt x="5430526" y="962396"/>
                    </a:cubicBezTo>
                    <a:cubicBezTo>
                      <a:pt x="5460362" y="982334"/>
                      <a:pt x="5456633" y="1013487"/>
                      <a:pt x="5456633" y="1043394"/>
                    </a:cubicBezTo>
                    <a:cubicBezTo>
                      <a:pt x="5421824" y="1065824"/>
                      <a:pt x="5410636" y="1105700"/>
                      <a:pt x="5406907" y="1139345"/>
                    </a:cubicBezTo>
                    <a:cubicBezTo>
                      <a:pt x="5399448" y="1196667"/>
                      <a:pt x="5370855" y="1237789"/>
                      <a:pt x="5336047" y="1277665"/>
                    </a:cubicBezTo>
                    <a:cubicBezTo>
                      <a:pt x="5327345" y="1288880"/>
                      <a:pt x="5317400" y="1290126"/>
                      <a:pt x="5307455" y="1281403"/>
                    </a:cubicBezTo>
                    <a:cubicBezTo>
                      <a:pt x="5297509" y="1271434"/>
                      <a:pt x="5283835" y="1261465"/>
                      <a:pt x="5280105" y="1249004"/>
                    </a:cubicBezTo>
                    <a:cubicBezTo>
                      <a:pt x="5265187" y="1205390"/>
                      <a:pt x="5237838" y="1166760"/>
                      <a:pt x="5220434" y="1124392"/>
                    </a:cubicBezTo>
                    <a:cubicBezTo>
                      <a:pt x="5209246" y="1098223"/>
                      <a:pt x="5194328" y="1072054"/>
                      <a:pt x="5162006" y="1063332"/>
                    </a:cubicBezTo>
                    <a:cubicBezTo>
                      <a:pt x="5147088" y="1058347"/>
                      <a:pt x="5140872" y="1039655"/>
                      <a:pt x="5125955" y="1034671"/>
                    </a:cubicBezTo>
                    <a:cubicBezTo>
                      <a:pt x="5097362" y="1023456"/>
                      <a:pt x="5070013" y="1008502"/>
                      <a:pt x="5038934" y="1009748"/>
                    </a:cubicBezTo>
                    <a:cubicBezTo>
                      <a:pt x="4956886" y="1017225"/>
                      <a:pt x="4902187" y="972365"/>
                      <a:pt x="4849975" y="917535"/>
                    </a:cubicBezTo>
                    <a:cubicBezTo>
                      <a:pt x="4785331" y="852737"/>
                      <a:pt x="4756739" y="766755"/>
                      <a:pt x="4738091" y="684510"/>
                    </a:cubicBezTo>
                    <a:cubicBezTo>
                      <a:pt x="4725660" y="625942"/>
                      <a:pt x="4703283" y="564882"/>
                      <a:pt x="4704526" y="501330"/>
                    </a:cubicBezTo>
                    <a:cubicBezTo>
                      <a:pt x="4704526" y="466439"/>
                      <a:pt x="4711985" y="435285"/>
                      <a:pt x="4759225" y="452731"/>
                    </a:cubicBezTo>
                    <a:cubicBezTo>
                      <a:pt x="4775386" y="458962"/>
                      <a:pt x="4800249" y="472669"/>
                      <a:pt x="4811437" y="455223"/>
                    </a:cubicBezTo>
                    <a:cubicBezTo>
                      <a:pt x="4823869" y="439024"/>
                      <a:pt x="4811437" y="415348"/>
                      <a:pt x="4806465" y="395410"/>
                    </a:cubicBezTo>
                    <a:cubicBezTo>
                      <a:pt x="4797763" y="371733"/>
                      <a:pt x="4772900" y="350549"/>
                      <a:pt x="4787818" y="323134"/>
                    </a:cubicBezTo>
                    <a:cubicBezTo>
                      <a:pt x="4801492" y="298212"/>
                      <a:pt x="4833814" y="309427"/>
                      <a:pt x="4854948" y="299458"/>
                    </a:cubicBezTo>
                    <a:cubicBezTo>
                      <a:pt x="4868622" y="293228"/>
                      <a:pt x="4881365" y="289801"/>
                      <a:pt x="4893641" y="291047"/>
                    </a:cubicBezTo>
                    <a:close/>
                    <a:moveTo>
                      <a:pt x="3507047" y="127377"/>
                    </a:moveTo>
                    <a:cubicBezTo>
                      <a:pt x="3536931" y="128937"/>
                      <a:pt x="3567127" y="136739"/>
                      <a:pt x="3597012" y="141107"/>
                    </a:cubicBezTo>
                    <a:cubicBezTo>
                      <a:pt x="3618180" y="143604"/>
                      <a:pt x="3639348" y="152341"/>
                      <a:pt x="3660517" y="151093"/>
                    </a:cubicBezTo>
                    <a:cubicBezTo>
                      <a:pt x="3669233" y="149845"/>
                      <a:pt x="3675459" y="153589"/>
                      <a:pt x="3682930" y="158582"/>
                    </a:cubicBezTo>
                    <a:cubicBezTo>
                      <a:pt x="3727757" y="196029"/>
                      <a:pt x="3778810" y="206014"/>
                      <a:pt x="3837334" y="193532"/>
                    </a:cubicBezTo>
                    <a:cubicBezTo>
                      <a:pt x="3874690" y="186043"/>
                      <a:pt x="3912045" y="192284"/>
                      <a:pt x="3950646" y="198525"/>
                    </a:cubicBezTo>
                    <a:cubicBezTo>
                      <a:pt x="4002944" y="207263"/>
                      <a:pt x="4042791" y="234723"/>
                      <a:pt x="4087617" y="257191"/>
                    </a:cubicBezTo>
                    <a:cubicBezTo>
                      <a:pt x="4103805" y="264681"/>
                      <a:pt x="4126218" y="279659"/>
                      <a:pt x="4116257" y="298382"/>
                    </a:cubicBezTo>
                    <a:cubicBezTo>
                      <a:pt x="4106295" y="318354"/>
                      <a:pt x="4085127" y="337077"/>
                      <a:pt x="4058978" y="340822"/>
                    </a:cubicBezTo>
                    <a:cubicBezTo>
                      <a:pt x="4055242" y="342070"/>
                      <a:pt x="4052752" y="337077"/>
                      <a:pt x="4049017" y="337077"/>
                    </a:cubicBezTo>
                    <a:cubicBezTo>
                      <a:pt x="4030339" y="337077"/>
                      <a:pt x="4005435" y="327091"/>
                      <a:pt x="3994228" y="347063"/>
                    </a:cubicBezTo>
                    <a:cubicBezTo>
                      <a:pt x="3985512" y="364538"/>
                      <a:pt x="4010416" y="373275"/>
                      <a:pt x="4020377" y="384509"/>
                    </a:cubicBezTo>
                    <a:cubicBezTo>
                      <a:pt x="4035319" y="400736"/>
                      <a:pt x="4049017" y="418211"/>
                      <a:pt x="4057733" y="438183"/>
                    </a:cubicBezTo>
                    <a:cubicBezTo>
                      <a:pt x="4062714" y="449417"/>
                      <a:pt x="4065204" y="463147"/>
                      <a:pt x="4081392" y="460650"/>
                    </a:cubicBezTo>
                    <a:cubicBezTo>
                      <a:pt x="4096334" y="459402"/>
                      <a:pt x="4107541" y="453161"/>
                      <a:pt x="4115012" y="438183"/>
                    </a:cubicBezTo>
                    <a:cubicBezTo>
                      <a:pt x="4122483" y="423204"/>
                      <a:pt x="4119992" y="408225"/>
                      <a:pt x="4119992" y="393247"/>
                    </a:cubicBezTo>
                    <a:cubicBezTo>
                      <a:pt x="4119992" y="380765"/>
                      <a:pt x="4119992" y="368282"/>
                      <a:pt x="4133690" y="362041"/>
                    </a:cubicBezTo>
                    <a:cubicBezTo>
                      <a:pt x="4144896" y="357049"/>
                      <a:pt x="4156103" y="344566"/>
                      <a:pt x="4169800" y="352056"/>
                    </a:cubicBezTo>
                    <a:cubicBezTo>
                      <a:pt x="4183497" y="359545"/>
                      <a:pt x="4178517" y="374524"/>
                      <a:pt x="4178517" y="385758"/>
                    </a:cubicBezTo>
                    <a:cubicBezTo>
                      <a:pt x="4179762" y="398240"/>
                      <a:pt x="4178517" y="409474"/>
                      <a:pt x="4185988" y="420708"/>
                    </a:cubicBezTo>
                    <a:cubicBezTo>
                      <a:pt x="4192214" y="431942"/>
                      <a:pt x="4199685" y="439431"/>
                      <a:pt x="4212137" y="430693"/>
                    </a:cubicBezTo>
                    <a:cubicBezTo>
                      <a:pt x="4235795" y="413218"/>
                      <a:pt x="4240776" y="438183"/>
                      <a:pt x="4253228" y="446920"/>
                    </a:cubicBezTo>
                    <a:cubicBezTo>
                      <a:pt x="4258209" y="451913"/>
                      <a:pt x="4258209" y="460650"/>
                      <a:pt x="4253228" y="460650"/>
                    </a:cubicBezTo>
                    <a:cubicBezTo>
                      <a:pt x="4227079" y="463147"/>
                      <a:pt x="4223343" y="489359"/>
                      <a:pt x="4208401" y="508083"/>
                    </a:cubicBezTo>
                    <a:cubicBezTo>
                      <a:pt x="4207156" y="499345"/>
                      <a:pt x="4205911" y="494352"/>
                      <a:pt x="4205911" y="490608"/>
                    </a:cubicBezTo>
                    <a:cubicBezTo>
                      <a:pt x="4205911" y="481870"/>
                      <a:pt x="4219608" y="470636"/>
                      <a:pt x="4204666" y="463147"/>
                    </a:cubicBezTo>
                    <a:cubicBezTo>
                      <a:pt x="4189723" y="455658"/>
                      <a:pt x="4174781" y="459402"/>
                      <a:pt x="4162329" y="465643"/>
                    </a:cubicBezTo>
                    <a:cubicBezTo>
                      <a:pt x="4148632" y="471884"/>
                      <a:pt x="4151122" y="485615"/>
                      <a:pt x="4154858" y="496849"/>
                    </a:cubicBezTo>
                    <a:cubicBezTo>
                      <a:pt x="4157348" y="506834"/>
                      <a:pt x="4162329" y="515572"/>
                      <a:pt x="4166065" y="525558"/>
                    </a:cubicBezTo>
                    <a:cubicBezTo>
                      <a:pt x="4169800" y="535543"/>
                      <a:pt x="4172291" y="546777"/>
                      <a:pt x="4185988" y="550522"/>
                    </a:cubicBezTo>
                    <a:cubicBezTo>
                      <a:pt x="4199685" y="553018"/>
                      <a:pt x="4200930" y="539288"/>
                      <a:pt x="4208401" y="531799"/>
                    </a:cubicBezTo>
                    <a:cubicBezTo>
                      <a:pt x="4225834" y="518068"/>
                      <a:pt x="4248247" y="513076"/>
                      <a:pt x="4263190" y="494352"/>
                    </a:cubicBezTo>
                    <a:cubicBezTo>
                      <a:pt x="4268170" y="486863"/>
                      <a:pt x="4281867" y="484367"/>
                      <a:pt x="4271906" y="471884"/>
                    </a:cubicBezTo>
                    <a:cubicBezTo>
                      <a:pt x="4264435" y="460650"/>
                      <a:pt x="4271906" y="456906"/>
                      <a:pt x="4280622" y="455658"/>
                    </a:cubicBezTo>
                    <a:cubicBezTo>
                      <a:pt x="4291829" y="454409"/>
                      <a:pt x="4298055" y="456906"/>
                      <a:pt x="4296810" y="469388"/>
                    </a:cubicBezTo>
                    <a:cubicBezTo>
                      <a:pt x="4296810" y="493104"/>
                      <a:pt x="4316733" y="508083"/>
                      <a:pt x="4326694" y="526806"/>
                    </a:cubicBezTo>
                    <a:cubicBezTo>
                      <a:pt x="4337901" y="545529"/>
                      <a:pt x="4377747" y="534295"/>
                      <a:pt x="4390199" y="510579"/>
                    </a:cubicBezTo>
                    <a:cubicBezTo>
                      <a:pt x="4397670" y="495601"/>
                      <a:pt x="4407632" y="493104"/>
                      <a:pt x="4420084" y="495601"/>
                    </a:cubicBezTo>
                    <a:cubicBezTo>
                      <a:pt x="4436271" y="498097"/>
                      <a:pt x="4440007" y="511827"/>
                      <a:pt x="4442497" y="524309"/>
                    </a:cubicBezTo>
                    <a:cubicBezTo>
                      <a:pt x="4444988" y="534295"/>
                      <a:pt x="4442497" y="543033"/>
                      <a:pt x="4427555" y="544281"/>
                    </a:cubicBezTo>
                    <a:cubicBezTo>
                      <a:pt x="4410122" y="545529"/>
                      <a:pt x="4416348" y="560508"/>
                      <a:pt x="4420084" y="569245"/>
                    </a:cubicBezTo>
                    <a:cubicBezTo>
                      <a:pt x="4426310" y="595458"/>
                      <a:pt x="4440007" y="620422"/>
                      <a:pt x="4432536" y="649131"/>
                    </a:cubicBezTo>
                    <a:cubicBezTo>
                      <a:pt x="4431290" y="654124"/>
                      <a:pt x="4433781" y="667854"/>
                      <a:pt x="4443742" y="670351"/>
                    </a:cubicBezTo>
                    <a:cubicBezTo>
                      <a:pt x="4454949" y="671599"/>
                      <a:pt x="4456194" y="659117"/>
                      <a:pt x="4461175" y="652876"/>
                    </a:cubicBezTo>
                    <a:cubicBezTo>
                      <a:pt x="4479853" y="620422"/>
                      <a:pt x="4489815" y="619174"/>
                      <a:pt x="4515964" y="645386"/>
                    </a:cubicBezTo>
                    <a:cubicBezTo>
                      <a:pt x="4533396" y="664110"/>
                      <a:pt x="4540867" y="644138"/>
                      <a:pt x="4552074" y="637897"/>
                    </a:cubicBezTo>
                    <a:cubicBezTo>
                      <a:pt x="4562036" y="631656"/>
                      <a:pt x="4573242" y="620422"/>
                      <a:pt x="4563281" y="605444"/>
                    </a:cubicBezTo>
                    <a:cubicBezTo>
                      <a:pt x="4554565" y="592961"/>
                      <a:pt x="4547093" y="599202"/>
                      <a:pt x="4539622" y="606692"/>
                    </a:cubicBezTo>
                    <a:cubicBezTo>
                      <a:pt x="4532151" y="614181"/>
                      <a:pt x="4524680" y="625415"/>
                      <a:pt x="4512228" y="612933"/>
                    </a:cubicBezTo>
                    <a:cubicBezTo>
                      <a:pt x="4502266" y="602947"/>
                      <a:pt x="4499776" y="592961"/>
                      <a:pt x="4512228" y="581727"/>
                    </a:cubicBezTo>
                    <a:cubicBezTo>
                      <a:pt x="4527170" y="567997"/>
                      <a:pt x="4520944" y="546777"/>
                      <a:pt x="4528415" y="530551"/>
                    </a:cubicBezTo>
                    <a:cubicBezTo>
                      <a:pt x="4535887" y="515572"/>
                      <a:pt x="4537132" y="495601"/>
                      <a:pt x="4560790" y="501842"/>
                    </a:cubicBezTo>
                    <a:cubicBezTo>
                      <a:pt x="4583204" y="508083"/>
                      <a:pt x="4603127" y="514324"/>
                      <a:pt x="4601882" y="544281"/>
                    </a:cubicBezTo>
                    <a:cubicBezTo>
                      <a:pt x="4601882" y="576735"/>
                      <a:pt x="4590675" y="609188"/>
                      <a:pt x="4585694" y="641642"/>
                    </a:cubicBezTo>
                    <a:cubicBezTo>
                      <a:pt x="4580714" y="687826"/>
                      <a:pt x="4591920" y="730265"/>
                      <a:pt x="4590675" y="775201"/>
                    </a:cubicBezTo>
                    <a:cubicBezTo>
                      <a:pt x="4589430" y="811399"/>
                      <a:pt x="4590675" y="848846"/>
                      <a:pt x="4588185" y="885044"/>
                    </a:cubicBezTo>
                    <a:cubicBezTo>
                      <a:pt x="4578223" y="893782"/>
                      <a:pt x="4584449" y="910008"/>
                      <a:pt x="4575733" y="918746"/>
                    </a:cubicBezTo>
                    <a:cubicBezTo>
                      <a:pt x="4568262" y="936221"/>
                      <a:pt x="4560790" y="952448"/>
                      <a:pt x="4553319" y="968675"/>
                    </a:cubicBezTo>
                    <a:cubicBezTo>
                      <a:pt x="4543358" y="988646"/>
                      <a:pt x="4532151" y="1009866"/>
                      <a:pt x="4503512" y="999880"/>
                    </a:cubicBezTo>
                    <a:cubicBezTo>
                      <a:pt x="4512228" y="973668"/>
                      <a:pt x="4496040" y="951200"/>
                      <a:pt x="4489815" y="927484"/>
                    </a:cubicBezTo>
                    <a:cubicBezTo>
                      <a:pt x="4472382" y="867569"/>
                      <a:pt x="4440007" y="816392"/>
                      <a:pt x="4417593" y="760222"/>
                    </a:cubicBezTo>
                    <a:cubicBezTo>
                      <a:pt x="4405141" y="726521"/>
                      <a:pt x="4377747" y="709045"/>
                      <a:pt x="4350353" y="689074"/>
                    </a:cubicBezTo>
                    <a:lnTo>
                      <a:pt x="4350311" y="685908"/>
                    </a:lnTo>
                    <a:lnTo>
                      <a:pt x="4346352" y="691116"/>
                    </a:lnTo>
                    <a:cubicBezTo>
                      <a:pt x="4287655" y="691116"/>
                      <a:pt x="4280161" y="684726"/>
                      <a:pt x="4280161" y="628496"/>
                    </a:cubicBezTo>
                    <a:lnTo>
                      <a:pt x="4281204" y="626556"/>
                    </a:lnTo>
                    <a:lnTo>
                      <a:pt x="4280622" y="626663"/>
                    </a:lnTo>
                    <a:cubicBezTo>
                      <a:pt x="4260699" y="602947"/>
                      <a:pt x="4233305" y="591713"/>
                      <a:pt x="4203420" y="590465"/>
                    </a:cubicBezTo>
                    <a:cubicBezTo>
                      <a:pt x="4184742" y="589217"/>
                      <a:pt x="4167310" y="584224"/>
                      <a:pt x="4154858" y="571742"/>
                    </a:cubicBezTo>
                    <a:cubicBezTo>
                      <a:pt x="4133690" y="548026"/>
                      <a:pt x="4107541" y="535543"/>
                      <a:pt x="4077656" y="530551"/>
                    </a:cubicBezTo>
                    <a:cubicBezTo>
                      <a:pt x="4057733" y="528054"/>
                      <a:pt x="4040300" y="518068"/>
                      <a:pt x="4022867" y="508083"/>
                    </a:cubicBezTo>
                    <a:cubicBezTo>
                      <a:pt x="3999209" y="498097"/>
                      <a:pt x="3986757" y="480622"/>
                      <a:pt x="3985512" y="454409"/>
                    </a:cubicBezTo>
                    <a:cubicBezTo>
                      <a:pt x="3984267" y="418211"/>
                      <a:pt x="3976795" y="387006"/>
                      <a:pt x="3936949" y="368282"/>
                    </a:cubicBezTo>
                    <a:cubicBezTo>
                      <a:pt x="3907065" y="355800"/>
                      <a:pt x="3910800" y="333332"/>
                      <a:pt x="3936949" y="312113"/>
                    </a:cubicBezTo>
                    <a:cubicBezTo>
                      <a:pt x="3954382" y="298382"/>
                      <a:pt x="3953137" y="279659"/>
                      <a:pt x="3953137" y="260936"/>
                    </a:cubicBezTo>
                    <a:cubicBezTo>
                      <a:pt x="3950646" y="244709"/>
                      <a:pt x="3943175" y="233475"/>
                      <a:pt x="3926988" y="229730"/>
                    </a:cubicBezTo>
                    <a:cubicBezTo>
                      <a:pt x="3892122" y="224738"/>
                      <a:pt x="3856012" y="218497"/>
                      <a:pt x="3819901" y="223489"/>
                    </a:cubicBezTo>
                    <a:cubicBezTo>
                      <a:pt x="3809940" y="225986"/>
                      <a:pt x="3793752" y="227234"/>
                      <a:pt x="3794997" y="240964"/>
                    </a:cubicBezTo>
                    <a:cubicBezTo>
                      <a:pt x="3796243" y="255943"/>
                      <a:pt x="3811185" y="254695"/>
                      <a:pt x="3821146" y="252198"/>
                    </a:cubicBezTo>
                    <a:cubicBezTo>
                      <a:pt x="3848541" y="245957"/>
                      <a:pt x="3865973" y="260936"/>
                      <a:pt x="3882161" y="277163"/>
                    </a:cubicBezTo>
                    <a:cubicBezTo>
                      <a:pt x="3898348" y="293390"/>
                      <a:pt x="3894613" y="310865"/>
                      <a:pt x="3873444" y="314609"/>
                    </a:cubicBezTo>
                    <a:cubicBezTo>
                      <a:pt x="3839824" y="322098"/>
                      <a:pt x="3803714" y="322098"/>
                      <a:pt x="3771339" y="303375"/>
                    </a:cubicBezTo>
                    <a:cubicBezTo>
                      <a:pt x="3753906" y="293390"/>
                      <a:pt x="3745190" y="277163"/>
                      <a:pt x="3742699" y="257191"/>
                    </a:cubicBezTo>
                    <a:cubicBezTo>
                      <a:pt x="3741454" y="227234"/>
                      <a:pt x="3721531" y="213504"/>
                      <a:pt x="3695382" y="213504"/>
                    </a:cubicBezTo>
                    <a:cubicBezTo>
                      <a:pt x="3639348" y="212255"/>
                      <a:pt x="3588295" y="189788"/>
                      <a:pt x="3537243" y="171064"/>
                    </a:cubicBezTo>
                    <a:cubicBezTo>
                      <a:pt x="3529771" y="167320"/>
                      <a:pt x="3521055" y="159830"/>
                      <a:pt x="3516074" y="163575"/>
                    </a:cubicBezTo>
                    <a:cubicBezTo>
                      <a:pt x="3477473" y="189788"/>
                      <a:pt x="3427666" y="163575"/>
                      <a:pt x="3390310" y="189788"/>
                    </a:cubicBezTo>
                    <a:cubicBezTo>
                      <a:pt x="3375368" y="199773"/>
                      <a:pt x="3356690" y="203518"/>
                      <a:pt x="3340502" y="189788"/>
                    </a:cubicBezTo>
                    <a:cubicBezTo>
                      <a:pt x="3367896" y="178554"/>
                      <a:pt x="3397781" y="173561"/>
                      <a:pt x="3418949" y="151093"/>
                    </a:cubicBezTo>
                    <a:cubicBezTo>
                      <a:pt x="3447589" y="130497"/>
                      <a:pt x="3477162" y="125817"/>
                      <a:pt x="3507047" y="127377"/>
                    </a:cubicBezTo>
                    <a:close/>
                    <a:moveTo>
                      <a:pt x="4861855" y="0"/>
                    </a:moveTo>
                    <a:cubicBezTo>
                      <a:pt x="4993761" y="102344"/>
                      <a:pt x="5110735" y="223410"/>
                      <a:pt x="5223976" y="346972"/>
                    </a:cubicBezTo>
                    <a:cubicBezTo>
                      <a:pt x="5284951" y="413122"/>
                      <a:pt x="5350905" y="475527"/>
                      <a:pt x="5410636" y="541677"/>
                    </a:cubicBezTo>
                    <a:lnTo>
                      <a:pt x="5412148" y="543497"/>
                    </a:lnTo>
                    <a:lnTo>
                      <a:pt x="5412148" y="541018"/>
                    </a:lnTo>
                    <a:cubicBezTo>
                      <a:pt x="5472142" y="538528"/>
                      <a:pt x="5523386" y="559693"/>
                      <a:pt x="5570881" y="593308"/>
                    </a:cubicBezTo>
                    <a:cubicBezTo>
                      <a:pt x="5600877" y="614473"/>
                      <a:pt x="5609626" y="648088"/>
                      <a:pt x="5625874" y="675478"/>
                    </a:cubicBezTo>
                    <a:cubicBezTo>
                      <a:pt x="5658371" y="731503"/>
                      <a:pt x="5683368" y="793754"/>
                      <a:pt x="5692117" y="860984"/>
                    </a:cubicBezTo>
                    <a:cubicBezTo>
                      <a:pt x="5695867" y="899579"/>
                      <a:pt x="5712115" y="935684"/>
                      <a:pt x="5718364" y="973034"/>
                    </a:cubicBezTo>
                    <a:cubicBezTo>
                      <a:pt x="5722114" y="997934"/>
                      <a:pt x="5745861" y="995444"/>
                      <a:pt x="5763359" y="996689"/>
                    </a:cubicBezTo>
                    <a:cubicBezTo>
                      <a:pt x="5863348" y="1004159"/>
                      <a:pt x="5958337" y="1026570"/>
                      <a:pt x="6048327" y="1068900"/>
                    </a:cubicBezTo>
                    <a:cubicBezTo>
                      <a:pt x="6017081" y="1093800"/>
                      <a:pt x="5987084" y="1118700"/>
                      <a:pt x="5965836" y="1152315"/>
                    </a:cubicBezTo>
                    <a:cubicBezTo>
                      <a:pt x="5949588" y="1174725"/>
                      <a:pt x="5925841" y="1174725"/>
                      <a:pt x="5903344" y="1166010"/>
                    </a:cubicBezTo>
                    <a:cubicBezTo>
                      <a:pt x="5868347" y="1149825"/>
                      <a:pt x="5835851" y="1142355"/>
                      <a:pt x="5798355" y="1157295"/>
                    </a:cubicBezTo>
                    <a:cubicBezTo>
                      <a:pt x="5789606" y="1161030"/>
                      <a:pt x="5781170" y="1159785"/>
                      <a:pt x="5773046" y="1156361"/>
                    </a:cubicBezTo>
                    <a:lnTo>
                      <a:pt x="5757068" y="1146812"/>
                    </a:lnTo>
                    <a:lnTo>
                      <a:pt x="5763700" y="1153435"/>
                    </a:lnTo>
                    <a:lnTo>
                      <a:pt x="5827377" y="1307236"/>
                    </a:lnTo>
                    <a:lnTo>
                      <a:pt x="5832884" y="1297699"/>
                    </a:lnTo>
                    <a:cubicBezTo>
                      <a:pt x="5840259" y="1291514"/>
                      <a:pt x="5846405" y="1280381"/>
                      <a:pt x="5858697" y="1284092"/>
                    </a:cubicBezTo>
                    <a:cubicBezTo>
                      <a:pt x="5862384" y="1285329"/>
                      <a:pt x="5864842" y="1289040"/>
                      <a:pt x="5866072" y="1290277"/>
                    </a:cubicBezTo>
                    <a:cubicBezTo>
                      <a:pt x="5868530" y="1303884"/>
                      <a:pt x="5848863" y="1297699"/>
                      <a:pt x="5847634" y="1311306"/>
                    </a:cubicBezTo>
                    <a:cubicBezTo>
                      <a:pt x="5866072" y="1319966"/>
                      <a:pt x="5880822" y="1315017"/>
                      <a:pt x="5895571" y="1301410"/>
                    </a:cubicBezTo>
                    <a:cubicBezTo>
                      <a:pt x="5905405" y="1291514"/>
                      <a:pt x="5917696" y="1284092"/>
                      <a:pt x="5928758" y="1300173"/>
                    </a:cubicBezTo>
                    <a:cubicBezTo>
                      <a:pt x="5941050" y="1312543"/>
                      <a:pt x="5928758" y="1317492"/>
                      <a:pt x="5918925" y="1323677"/>
                    </a:cubicBezTo>
                    <a:cubicBezTo>
                      <a:pt x="5907863" y="1331099"/>
                      <a:pt x="5910321" y="1340995"/>
                      <a:pt x="5915238" y="1352128"/>
                    </a:cubicBezTo>
                    <a:cubicBezTo>
                      <a:pt x="5927529" y="1383053"/>
                      <a:pt x="5952112" y="1402846"/>
                      <a:pt x="5976696" y="1422638"/>
                    </a:cubicBezTo>
                    <a:cubicBezTo>
                      <a:pt x="6006195" y="1448615"/>
                      <a:pt x="6009883" y="1475830"/>
                      <a:pt x="5982841" y="1500570"/>
                    </a:cubicBezTo>
                    <a:cubicBezTo>
                      <a:pt x="5963175" y="1517888"/>
                      <a:pt x="5936133" y="1527784"/>
                      <a:pt x="5926300" y="1556236"/>
                    </a:cubicBezTo>
                    <a:cubicBezTo>
                      <a:pt x="5925071" y="1560566"/>
                      <a:pt x="5921691" y="1562730"/>
                      <a:pt x="5917543" y="1563813"/>
                    </a:cubicBezTo>
                    <a:lnTo>
                      <a:pt x="5914171" y="1564086"/>
                    </a:lnTo>
                    <a:lnTo>
                      <a:pt x="5923204" y="1601327"/>
                    </a:lnTo>
                    <a:cubicBezTo>
                      <a:pt x="5925231" y="1614720"/>
                      <a:pt x="5925855" y="1628114"/>
                      <a:pt x="5924608" y="1641818"/>
                    </a:cubicBezTo>
                    <a:cubicBezTo>
                      <a:pt x="5939576" y="1704112"/>
                      <a:pt x="5954544" y="1767651"/>
                      <a:pt x="5968265" y="1829945"/>
                    </a:cubicBezTo>
                    <a:cubicBezTo>
                      <a:pt x="5975749" y="1861092"/>
                      <a:pt x="5984481" y="1893484"/>
                      <a:pt x="5991965" y="1925877"/>
                    </a:cubicBezTo>
                    <a:cubicBezTo>
                      <a:pt x="6019406" y="1985679"/>
                      <a:pt x="6026890" y="2050464"/>
                      <a:pt x="6036869" y="2112758"/>
                    </a:cubicBezTo>
                    <a:cubicBezTo>
                      <a:pt x="6043106" y="2151380"/>
                      <a:pt x="6048096" y="2188756"/>
                      <a:pt x="6054332" y="2226133"/>
                    </a:cubicBezTo>
                    <a:cubicBezTo>
                      <a:pt x="6056827" y="2239837"/>
                      <a:pt x="6058074" y="2252296"/>
                      <a:pt x="6051838" y="2266001"/>
                    </a:cubicBezTo>
                    <a:lnTo>
                      <a:pt x="6051838" y="2274722"/>
                    </a:lnTo>
                    <a:cubicBezTo>
                      <a:pt x="6058074" y="2299639"/>
                      <a:pt x="6049343" y="2325802"/>
                      <a:pt x="6056827" y="2349474"/>
                    </a:cubicBezTo>
                    <a:cubicBezTo>
                      <a:pt x="6059322" y="2505208"/>
                      <a:pt x="6058074" y="2660943"/>
                      <a:pt x="6038117" y="2815431"/>
                    </a:cubicBezTo>
                    <a:cubicBezTo>
                      <a:pt x="6035622" y="2835365"/>
                      <a:pt x="6033127" y="2855299"/>
                      <a:pt x="6024396" y="2872741"/>
                    </a:cubicBezTo>
                    <a:cubicBezTo>
                      <a:pt x="6031880" y="2841594"/>
                      <a:pt x="6008180" y="2822906"/>
                      <a:pt x="5991965" y="2804218"/>
                    </a:cubicBezTo>
                    <a:cubicBezTo>
                      <a:pt x="5972007" y="2783038"/>
                      <a:pt x="5965770" y="2768088"/>
                      <a:pt x="5994459" y="2750646"/>
                    </a:cubicBezTo>
                    <a:cubicBezTo>
                      <a:pt x="6004438" y="2744416"/>
                      <a:pt x="6005686" y="2733203"/>
                      <a:pt x="5998201" y="2728220"/>
                    </a:cubicBezTo>
                    <a:cubicBezTo>
                      <a:pt x="5972007" y="2714515"/>
                      <a:pt x="5962028" y="2680876"/>
                      <a:pt x="5932092" y="2672156"/>
                    </a:cubicBezTo>
                    <a:cubicBezTo>
                      <a:pt x="5927102" y="2670910"/>
                      <a:pt x="5920866" y="2669664"/>
                      <a:pt x="5917124" y="2665926"/>
                    </a:cubicBezTo>
                    <a:cubicBezTo>
                      <a:pt x="5908392" y="2659697"/>
                      <a:pt x="5892177" y="2663434"/>
                      <a:pt x="5893424" y="2647238"/>
                    </a:cubicBezTo>
                    <a:cubicBezTo>
                      <a:pt x="5894671" y="2633533"/>
                      <a:pt x="5907145" y="2627304"/>
                      <a:pt x="5923360" y="2627304"/>
                    </a:cubicBezTo>
                    <a:cubicBezTo>
                      <a:pt x="5952049" y="2628550"/>
                      <a:pt x="5962028" y="2609862"/>
                      <a:pt x="5959534" y="2584944"/>
                    </a:cubicBezTo>
                    <a:cubicBezTo>
                      <a:pt x="5957039" y="2566256"/>
                      <a:pt x="5962028" y="2555043"/>
                      <a:pt x="5981986" y="2553797"/>
                    </a:cubicBezTo>
                    <a:cubicBezTo>
                      <a:pt x="6003191" y="2552552"/>
                      <a:pt x="5999449" y="2541339"/>
                      <a:pt x="5988223" y="2530126"/>
                    </a:cubicBezTo>
                    <a:cubicBezTo>
                      <a:pt x="5980738" y="2523896"/>
                      <a:pt x="5972007" y="2518913"/>
                      <a:pt x="5964523" y="2511438"/>
                    </a:cubicBezTo>
                    <a:cubicBezTo>
                      <a:pt x="5958286" y="2507700"/>
                      <a:pt x="5945813" y="2506454"/>
                      <a:pt x="5948307" y="2495241"/>
                    </a:cubicBezTo>
                    <a:cubicBezTo>
                      <a:pt x="5950802" y="2482783"/>
                      <a:pt x="5960781" y="2492750"/>
                      <a:pt x="5968265" y="2491504"/>
                    </a:cubicBezTo>
                    <a:cubicBezTo>
                      <a:pt x="5985728" y="2487766"/>
                      <a:pt x="5979491" y="2471570"/>
                      <a:pt x="5975749" y="2462849"/>
                    </a:cubicBezTo>
                    <a:cubicBezTo>
                      <a:pt x="5967018" y="2437931"/>
                      <a:pt x="5958286" y="2411768"/>
                      <a:pt x="5943318" y="2391834"/>
                    </a:cubicBezTo>
                    <a:cubicBezTo>
                      <a:pt x="5922113" y="2364425"/>
                      <a:pt x="5910887" y="2333278"/>
                      <a:pt x="5899661" y="2303377"/>
                    </a:cubicBezTo>
                    <a:cubicBezTo>
                      <a:pt x="5892177" y="2285934"/>
                      <a:pt x="5893424" y="2269738"/>
                      <a:pt x="5900908" y="2253542"/>
                    </a:cubicBezTo>
                    <a:cubicBezTo>
                      <a:pt x="5904650" y="2244821"/>
                      <a:pt x="5912134" y="2234854"/>
                      <a:pt x="5909640" y="2228624"/>
                    </a:cubicBezTo>
                    <a:cubicBezTo>
                      <a:pt x="5885940" y="2156364"/>
                      <a:pt x="5873466" y="2075382"/>
                      <a:pt x="5807357" y="2025547"/>
                    </a:cubicBezTo>
                    <a:cubicBezTo>
                      <a:pt x="5769936" y="1998138"/>
                      <a:pt x="5727526" y="1975712"/>
                      <a:pt x="5686364" y="1953286"/>
                    </a:cubicBezTo>
                    <a:cubicBezTo>
                      <a:pt x="5667653" y="1943319"/>
                      <a:pt x="5658922" y="1929615"/>
                      <a:pt x="5652685" y="1909681"/>
                    </a:cubicBezTo>
                    <a:cubicBezTo>
                      <a:pt x="5635222" y="1849879"/>
                      <a:pt x="5635222" y="1788831"/>
                      <a:pt x="5632728" y="1729029"/>
                    </a:cubicBezTo>
                    <a:cubicBezTo>
                      <a:pt x="5632728" y="1679194"/>
                      <a:pt x="5619007" y="1636834"/>
                      <a:pt x="5577844" y="1599458"/>
                    </a:cubicBezTo>
                    <a:cubicBezTo>
                      <a:pt x="5529197" y="1557098"/>
                      <a:pt x="5491777" y="1503526"/>
                      <a:pt x="5500508" y="1431265"/>
                    </a:cubicBezTo>
                    <a:cubicBezTo>
                      <a:pt x="5507992" y="1377693"/>
                      <a:pt x="5499261" y="1321628"/>
                      <a:pt x="5506745" y="1266810"/>
                    </a:cubicBezTo>
                    <a:cubicBezTo>
                      <a:pt x="5511734" y="1229434"/>
                      <a:pt x="5491777" y="1194549"/>
                      <a:pt x="5476809" y="1160910"/>
                    </a:cubicBezTo>
                    <a:cubicBezTo>
                      <a:pt x="5466830" y="1133501"/>
                      <a:pt x="5450614" y="1109830"/>
                      <a:pt x="5466830" y="1078683"/>
                    </a:cubicBezTo>
                    <a:cubicBezTo>
                      <a:pt x="5473067" y="1066224"/>
                      <a:pt x="5463088" y="1053765"/>
                      <a:pt x="5461840" y="1041307"/>
                    </a:cubicBezTo>
                    <a:lnTo>
                      <a:pt x="5477000" y="1030897"/>
                    </a:lnTo>
                    <a:lnTo>
                      <a:pt x="5486953" y="999789"/>
                    </a:lnTo>
                    <a:cubicBezTo>
                      <a:pt x="5490511" y="968607"/>
                      <a:pt x="5475345" y="940758"/>
                      <a:pt x="5456679" y="913612"/>
                    </a:cubicBezTo>
                    <a:cubicBezTo>
                      <a:pt x="5450457" y="906123"/>
                      <a:pt x="5441746" y="902379"/>
                      <a:pt x="5434279" y="902379"/>
                    </a:cubicBezTo>
                    <a:cubicBezTo>
                      <a:pt x="5410636" y="901131"/>
                      <a:pt x="5393214" y="887402"/>
                      <a:pt x="5377037" y="873673"/>
                    </a:cubicBezTo>
                    <a:cubicBezTo>
                      <a:pt x="5338461" y="824997"/>
                      <a:pt x="5284951" y="796290"/>
                      <a:pt x="5233931" y="762591"/>
                    </a:cubicBezTo>
                    <a:cubicBezTo>
                      <a:pt x="5210287" y="748862"/>
                      <a:pt x="5197843" y="723900"/>
                      <a:pt x="5184155" y="697690"/>
                    </a:cubicBezTo>
                    <a:cubicBezTo>
                      <a:pt x="5144334" y="624051"/>
                      <a:pt x="5156778" y="536684"/>
                      <a:pt x="5118202" y="465542"/>
                    </a:cubicBezTo>
                    <a:cubicBezTo>
                      <a:pt x="5092069" y="415618"/>
                      <a:pt x="5070914" y="363198"/>
                      <a:pt x="5016161" y="328251"/>
                    </a:cubicBezTo>
                    <a:cubicBezTo>
                      <a:pt x="4980073" y="304537"/>
                      <a:pt x="4942741" y="289560"/>
                      <a:pt x="4904165" y="278327"/>
                    </a:cubicBezTo>
                    <a:cubicBezTo>
                      <a:pt x="4868077" y="267094"/>
                      <a:pt x="4827012" y="277079"/>
                      <a:pt x="4789680" y="292056"/>
                    </a:cubicBezTo>
                    <a:cubicBezTo>
                      <a:pt x="4773502" y="298296"/>
                      <a:pt x="4758570" y="308281"/>
                      <a:pt x="4741148" y="314522"/>
                    </a:cubicBezTo>
                    <a:cubicBezTo>
                      <a:pt x="4711282" y="323259"/>
                      <a:pt x="4703816" y="355709"/>
                      <a:pt x="4700083" y="379423"/>
                    </a:cubicBezTo>
                    <a:cubicBezTo>
                      <a:pt x="4696350" y="406881"/>
                      <a:pt x="4685150" y="430595"/>
                      <a:pt x="4682661" y="456806"/>
                    </a:cubicBezTo>
                    <a:cubicBezTo>
                      <a:pt x="4680172" y="495497"/>
                      <a:pt x="4686394" y="600337"/>
                      <a:pt x="4697594" y="635284"/>
                    </a:cubicBezTo>
                    <a:cubicBezTo>
                      <a:pt x="4700083" y="636532"/>
                      <a:pt x="4700083" y="637781"/>
                      <a:pt x="4700083" y="639029"/>
                    </a:cubicBezTo>
                    <a:cubicBezTo>
                      <a:pt x="4698838" y="640277"/>
                      <a:pt x="4697594" y="641525"/>
                      <a:pt x="4697594" y="641525"/>
                    </a:cubicBezTo>
                    <a:lnTo>
                      <a:pt x="4693784" y="641525"/>
                    </a:lnTo>
                    <a:lnTo>
                      <a:pt x="4697210" y="679233"/>
                    </a:lnTo>
                    <a:cubicBezTo>
                      <a:pt x="4694761" y="718842"/>
                      <a:pt x="4675647" y="754732"/>
                      <a:pt x="4656534" y="790621"/>
                    </a:cubicBezTo>
                    <a:cubicBezTo>
                      <a:pt x="4652711" y="798177"/>
                      <a:pt x="4645066" y="812029"/>
                      <a:pt x="4631049" y="805733"/>
                    </a:cubicBezTo>
                    <a:cubicBezTo>
                      <a:pt x="4620855" y="800696"/>
                      <a:pt x="4620855" y="790621"/>
                      <a:pt x="4623404" y="776769"/>
                    </a:cubicBezTo>
                    <a:cubicBezTo>
                      <a:pt x="4627226" y="735212"/>
                      <a:pt x="4647614" y="696174"/>
                      <a:pt x="4657808" y="655876"/>
                    </a:cubicBezTo>
                    <a:cubicBezTo>
                      <a:pt x="4660356" y="643913"/>
                      <a:pt x="4664816" y="637931"/>
                      <a:pt x="4670869" y="635728"/>
                    </a:cubicBezTo>
                    <a:lnTo>
                      <a:pt x="4689108" y="637759"/>
                    </a:lnTo>
                    <a:lnTo>
                      <a:pt x="4673795" y="581148"/>
                    </a:lnTo>
                    <a:cubicBezTo>
                      <a:pt x="4669595" y="560711"/>
                      <a:pt x="4668351" y="539805"/>
                      <a:pt x="4675195" y="517963"/>
                    </a:cubicBezTo>
                    <a:cubicBezTo>
                      <a:pt x="4676439" y="515466"/>
                      <a:pt x="4675195" y="512970"/>
                      <a:pt x="4673950" y="511722"/>
                    </a:cubicBezTo>
                    <a:cubicBezTo>
                      <a:pt x="4642840" y="471783"/>
                      <a:pt x="4670217" y="439332"/>
                      <a:pt x="4683905" y="403137"/>
                    </a:cubicBezTo>
                    <a:cubicBezTo>
                      <a:pt x="4693861" y="380671"/>
                      <a:pt x="4697594" y="351965"/>
                      <a:pt x="4676439" y="329499"/>
                    </a:cubicBezTo>
                    <a:cubicBezTo>
                      <a:pt x="4667728" y="318266"/>
                      <a:pt x="4667728" y="303289"/>
                      <a:pt x="4682661" y="305785"/>
                    </a:cubicBezTo>
                    <a:cubicBezTo>
                      <a:pt x="4705060" y="310777"/>
                      <a:pt x="4721238" y="293304"/>
                      <a:pt x="4743637" y="299545"/>
                    </a:cubicBezTo>
                    <a:cubicBezTo>
                      <a:pt x="4759814" y="303289"/>
                      <a:pt x="4771014" y="290808"/>
                      <a:pt x="4769769" y="273334"/>
                    </a:cubicBezTo>
                    <a:cubicBezTo>
                      <a:pt x="4767280" y="218418"/>
                      <a:pt x="4768525" y="163501"/>
                      <a:pt x="4759814" y="109833"/>
                    </a:cubicBezTo>
                    <a:cubicBezTo>
                      <a:pt x="4756081" y="82375"/>
                      <a:pt x="4764792" y="59909"/>
                      <a:pt x="4779724" y="44931"/>
                    </a:cubicBezTo>
                    <a:cubicBezTo>
                      <a:pt x="4802124" y="22466"/>
                      <a:pt x="4827012" y="2496"/>
                      <a:pt x="4861855" y="0"/>
                    </a:cubicBezTo>
                    <a:close/>
                  </a:path>
                </a:pathLst>
              </a:custGeom>
              <a:solidFill>
                <a:schemeClr val="accent2">
                  <a:alpha val="90195"/>
                </a:schemeClr>
              </a:solidFill>
              <a:ln>
                <a:noFill/>
              </a:ln>
            </p:spPr>
            <p:txBody>
              <a:bodyPr anchor="ctr"/>
              <a:lstStyle/>
              <a:p>
                <a:pPr defTabSz="457189"/>
                <a:endParaRPr lang="en-US" sz="1351" dirty="0">
                  <a:latin typeface="Oswald" pitchFamily="2" charset="77"/>
                </a:endParaRPr>
              </a:p>
            </p:txBody>
          </p:sp>
          <p:sp>
            <p:nvSpPr>
              <p:cNvPr id="285" name="Freeform 628">
                <a:extLst>
                  <a:ext uri="{FF2B5EF4-FFF2-40B4-BE49-F238E27FC236}">
                    <a16:creationId xmlns:a16="http://schemas.microsoft.com/office/drawing/2014/main" id="{8F2CBB99-98CC-40A5-8053-67EFC792F865}"/>
                  </a:ext>
                </a:extLst>
              </p:cNvPr>
              <p:cNvSpPr>
                <a:spLocks noChangeArrowheads="1"/>
              </p:cNvSpPr>
              <p:nvPr/>
            </p:nvSpPr>
            <p:spPr bwMode="auto">
              <a:xfrm>
                <a:off x="2315259" y="6915128"/>
                <a:ext cx="6334825" cy="6263416"/>
              </a:xfrm>
              <a:custGeom>
                <a:avLst/>
                <a:gdLst/>
                <a:ahLst/>
                <a:cxnLst/>
                <a:rect l="0" t="0" r="r" b="b"/>
                <a:pathLst>
                  <a:path w="6338112" h="6265105">
                    <a:moveTo>
                      <a:pt x="2922980" y="6207477"/>
                    </a:moveTo>
                    <a:lnTo>
                      <a:pt x="2875426" y="6208305"/>
                    </a:lnTo>
                    <a:lnTo>
                      <a:pt x="2900527" y="6209423"/>
                    </a:lnTo>
                    <a:lnTo>
                      <a:pt x="2922980" y="6207477"/>
                    </a:lnTo>
                    <a:close/>
                    <a:moveTo>
                      <a:pt x="2950755" y="6204006"/>
                    </a:moveTo>
                    <a:lnTo>
                      <a:pt x="2930320" y="6206841"/>
                    </a:lnTo>
                    <a:lnTo>
                      <a:pt x="2944422" y="6205618"/>
                    </a:lnTo>
                    <a:lnTo>
                      <a:pt x="2950755" y="6204006"/>
                    </a:lnTo>
                    <a:close/>
                    <a:moveTo>
                      <a:pt x="4015965" y="5419162"/>
                    </a:moveTo>
                    <a:cubicBezTo>
                      <a:pt x="4037762" y="5422746"/>
                      <a:pt x="4060841" y="5429913"/>
                      <a:pt x="4064688" y="5447832"/>
                    </a:cubicBezTo>
                    <a:cubicBezTo>
                      <a:pt x="4068534" y="5464557"/>
                      <a:pt x="4042890" y="5466946"/>
                      <a:pt x="4028786" y="5468141"/>
                    </a:cubicBezTo>
                    <a:cubicBezTo>
                      <a:pt x="4003143" y="5469335"/>
                      <a:pt x="3999296" y="5447832"/>
                      <a:pt x="3996732" y="5429913"/>
                    </a:cubicBezTo>
                    <a:cubicBezTo>
                      <a:pt x="3992885" y="5415578"/>
                      <a:pt x="4008271" y="5421551"/>
                      <a:pt x="4015965" y="5419162"/>
                    </a:cubicBezTo>
                    <a:close/>
                    <a:moveTo>
                      <a:pt x="1893624" y="5324721"/>
                    </a:moveTo>
                    <a:cubicBezTo>
                      <a:pt x="1901043" y="5324721"/>
                      <a:pt x="1903516" y="5332399"/>
                      <a:pt x="1903516" y="5340077"/>
                    </a:cubicBezTo>
                    <a:cubicBezTo>
                      <a:pt x="1903516" y="5365671"/>
                      <a:pt x="1899806" y="5389985"/>
                      <a:pt x="1878787" y="5407900"/>
                    </a:cubicBezTo>
                    <a:cubicBezTo>
                      <a:pt x="1873841" y="5411739"/>
                      <a:pt x="1870132" y="5414298"/>
                      <a:pt x="1863949" y="5413019"/>
                    </a:cubicBezTo>
                    <a:cubicBezTo>
                      <a:pt x="1855294" y="5407900"/>
                      <a:pt x="1859003" y="5401502"/>
                      <a:pt x="1860240" y="5395103"/>
                    </a:cubicBezTo>
                    <a:cubicBezTo>
                      <a:pt x="1862713" y="5374629"/>
                      <a:pt x="1867659" y="5352874"/>
                      <a:pt x="1880023" y="5334959"/>
                    </a:cubicBezTo>
                    <a:cubicBezTo>
                      <a:pt x="1882496" y="5329840"/>
                      <a:pt x="1886205" y="5322162"/>
                      <a:pt x="1893624" y="5324721"/>
                    </a:cubicBezTo>
                    <a:close/>
                    <a:moveTo>
                      <a:pt x="2216972" y="5173788"/>
                    </a:moveTo>
                    <a:cubicBezTo>
                      <a:pt x="2224465" y="5173788"/>
                      <a:pt x="2231958" y="5177372"/>
                      <a:pt x="2231958" y="5186929"/>
                    </a:cubicBezTo>
                    <a:cubicBezTo>
                      <a:pt x="2233207" y="5192902"/>
                      <a:pt x="2231958" y="5198876"/>
                      <a:pt x="2223216" y="5200070"/>
                    </a:cubicBezTo>
                    <a:cubicBezTo>
                      <a:pt x="2214474" y="5198876"/>
                      <a:pt x="2208229" y="5194097"/>
                      <a:pt x="2206980" y="5186929"/>
                    </a:cubicBezTo>
                    <a:cubicBezTo>
                      <a:pt x="2206980" y="5179761"/>
                      <a:pt x="2209478" y="5173788"/>
                      <a:pt x="2216972" y="5173788"/>
                    </a:cubicBezTo>
                    <a:close/>
                    <a:moveTo>
                      <a:pt x="4949360" y="5122657"/>
                    </a:moveTo>
                    <a:cubicBezTo>
                      <a:pt x="4963662" y="5121254"/>
                      <a:pt x="4977965" y="5129048"/>
                      <a:pt x="4992268" y="5150248"/>
                    </a:cubicBezTo>
                    <a:cubicBezTo>
                      <a:pt x="4982318" y="5157731"/>
                      <a:pt x="4977343" y="5168954"/>
                      <a:pt x="4988537" y="5186413"/>
                    </a:cubicBezTo>
                    <a:cubicBezTo>
                      <a:pt x="4997243" y="5201378"/>
                      <a:pt x="4987293" y="5215096"/>
                      <a:pt x="4972368" y="5225072"/>
                    </a:cubicBezTo>
                    <a:cubicBezTo>
                      <a:pt x="4956200" y="5233802"/>
                      <a:pt x="4945007" y="5259990"/>
                      <a:pt x="4920133" y="5238790"/>
                    </a:cubicBezTo>
                    <a:cubicBezTo>
                      <a:pt x="4913914" y="5233802"/>
                      <a:pt x="4908939" y="5222578"/>
                      <a:pt x="4896502" y="5225072"/>
                    </a:cubicBezTo>
                    <a:cubicBezTo>
                      <a:pt x="4892771" y="5240037"/>
                      <a:pt x="4906452" y="5241284"/>
                      <a:pt x="4912671" y="5245025"/>
                    </a:cubicBezTo>
                    <a:cubicBezTo>
                      <a:pt x="4921376" y="5250014"/>
                      <a:pt x="4927595" y="5256249"/>
                      <a:pt x="4921376" y="5266225"/>
                    </a:cubicBezTo>
                    <a:cubicBezTo>
                      <a:pt x="4917645" y="5273708"/>
                      <a:pt x="4910183" y="5274955"/>
                      <a:pt x="4902721" y="5268720"/>
                    </a:cubicBezTo>
                    <a:cubicBezTo>
                      <a:pt x="4901477" y="5267473"/>
                      <a:pt x="4900233" y="5266225"/>
                      <a:pt x="4900233" y="5266225"/>
                    </a:cubicBezTo>
                    <a:cubicBezTo>
                      <a:pt x="4872872" y="5289920"/>
                      <a:pt x="4831830" y="5271214"/>
                      <a:pt x="4806956" y="5297402"/>
                    </a:cubicBezTo>
                    <a:cubicBezTo>
                      <a:pt x="4800737" y="5303637"/>
                      <a:pt x="4797006" y="5307379"/>
                      <a:pt x="4788300" y="5307379"/>
                    </a:cubicBezTo>
                    <a:cubicBezTo>
                      <a:pt x="4780838" y="5308626"/>
                      <a:pt x="4769644" y="5306132"/>
                      <a:pt x="4768401" y="5318602"/>
                    </a:cubicBezTo>
                    <a:cubicBezTo>
                      <a:pt x="4767157" y="5328579"/>
                      <a:pt x="4777107" y="5333567"/>
                      <a:pt x="4784569" y="5336061"/>
                    </a:cubicBezTo>
                    <a:cubicBezTo>
                      <a:pt x="4793275" y="5341049"/>
                      <a:pt x="4800737" y="5343544"/>
                      <a:pt x="4805712" y="5352273"/>
                    </a:cubicBezTo>
                    <a:cubicBezTo>
                      <a:pt x="4814418" y="5369732"/>
                      <a:pt x="4825611" y="5370979"/>
                      <a:pt x="4839292" y="5357261"/>
                    </a:cubicBezTo>
                    <a:cubicBezTo>
                      <a:pt x="4852973" y="5344791"/>
                      <a:pt x="4864166" y="5344791"/>
                      <a:pt x="4872872" y="5362250"/>
                    </a:cubicBezTo>
                    <a:cubicBezTo>
                      <a:pt x="4880334" y="5375967"/>
                      <a:pt x="4896502" y="5375967"/>
                      <a:pt x="4907696" y="5384697"/>
                    </a:cubicBezTo>
                    <a:cubicBezTo>
                      <a:pt x="4900233" y="5394673"/>
                      <a:pt x="4892771" y="5404650"/>
                      <a:pt x="4885309" y="5413379"/>
                    </a:cubicBezTo>
                    <a:cubicBezTo>
                      <a:pt x="4880334" y="5430838"/>
                      <a:pt x="4867897" y="5440815"/>
                      <a:pt x="4852973" y="5447050"/>
                    </a:cubicBezTo>
                    <a:cubicBezTo>
                      <a:pt x="4836804" y="5452038"/>
                      <a:pt x="4826855" y="5464509"/>
                      <a:pt x="4813174" y="5473238"/>
                    </a:cubicBezTo>
                    <a:lnTo>
                      <a:pt x="4797903" y="5483998"/>
                    </a:lnTo>
                    <a:lnTo>
                      <a:pt x="4815848" y="5476028"/>
                    </a:lnTo>
                    <a:cubicBezTo>
                      <a:pt x="4804134" y="5493125"/>
                      <a:pt x="4787214" y="5502894"/>
                      <a:pt x="4767691" y="5507779"/>
                    </a:cubicBezTo>
                    <a:lnTo>
                      <a:pt x="4778034" y="5497998"/>
                    </a:lnTo>
                    <a:lnTo>
                      <a:pt x="4767157" y="5505662"/>
                    </a:lnTo>
                    <a:cubicBezTo>
                      <a:pt x="4722384" y="5535592"/>
                      <a:pt x="4678854" y="5564274"/>
                      <a:pt x="4635324" y="5591710"/>
                    </a:cubicBezTo>
                    <a:lnTo>
                      <a:pt x="4632261" y="5593356"/>
                    </a:lnTo>
                    <a:lnTo>
                      <a:pt x="4632843" y="5593386"/>
                    </a:lnTo>
                    <a:cubicBezTo>
                      <a:pt x="4629100" y="5609537"/>
                      <a:pt x="4629100" y="5613265"/>
                      <a:pt x="4649060" y="5624446"/>
                    </a:cubicBezTo>
                    <a:cubicBezTo>
                      <a:pt x="4677751" y="5644325"/>
                      <a:pt x="4713927" y="5653021"/>
                      <a:pt x="4741371" y="5675384"/>
                    </a:cubicBezTo>
                    <a:cubicBezTo>
                      <a:pt x="4761330" y="5691536"/>
                      <a:pt x="4777547" y="5702717"/>
                      <a:pt x="4803743" y="5687808"/>
                    </a:cubicBezTo>
                    <a:cubicBezTo>
                      <a:pt x="4816217" y="5680354"/>
                      <a:pt x="4842414" y="5685324"/>
                      <a:pt x="4827444" y="5656748"/>
                    </a:cubicBezTo>
                    <a:cubicBezTo>
                      <a:pt x="4826197" y="5651779"/>
                      <a:pt x="4834929" y="5639355"/>
                      <a:pt x="4847404" y="5646809"/>
                    </a:cubicBezTo>
                    <a:cubicBezTo>
                      <a:pt x="4882332" y="5670415"/>
                      <a:pt x="4925993" y="5656748"/>
                      <a:pt x="4963416" y="5672900"/>
                    </a:cubicBezTo>
                    <a:cubicBezTo>
                      <a:pt x="4970901" y="5676627"/>
                      <a:pt x="4983375" y="5675384"/>
                      <a:pt x="4992107" y="5677869"/>
                    </a:cubicBezTo>
                    <a:cubicBezTo>
                      <a:pt x="5012067" y="5682839"/>
                      <a:pt x="5027036" y="5680354"/>
                      <a:pt x="5032026" y="5656748"/>
                    </a:cubicBezTo>
                    <a:cubicBezTo>
                      <a:pt x="5034521" y="5648052"/>
                      <a:pt x="5042005" y="5639355"/>
                      <a:pt x="5046995" y="5631901"/>
                    </a:cubicBezTo>
                    <a:cubicBezTo>
                      <a:pt x="5053232" y="5621961"/>
                      <a:pt x="5056975" y="5604568"/>
                      <a:pt x="5071944" y="5612022"/>
                    </a:cubicBezTo>
                    <a:cubicBezTo>
                      <a:pt x="5084419" y="5618234"/>
                      <a:pt x="5085666" y="5634385"/>
                      <a:pt x="5080676" y="5648052"/>
                    </a:cubicBezTo>
                    <a:cubicBezTo>
                      <a:pt x="5075686" y="5664203"/>
                      <a:pt x="5073192" y="5680354"/>
                      <a:pt x="5078181" y="5695263"/>
                    </a:cubicBezTo>
                    <a:cubicBezTo>
                      <a:pt x="5079429" y="5700232"/>
                      <a:pt x="5085666" y="5702717"/>
                      <a:pt x="5090656" y="5706444"/>
                    </a:cubicBezTo>
                    <a:cubicBezTo>
                      <a:pt x="5073192" y="5794654"/>
                      <a:pt x="5050737" y="5880379"/>
                      <a:pt x="5010819" y="5959893"/>
                    </a:cubicBezTo>
                    <a:cubicBezTo>
                      <a:pt x="4987118" y="6003376"/>
                      <a:pt x="4963416" y="6013316"/>
                      <a:pt x="4912271" y="6004619"/>
                    </a:cubicBezTo>
                    <a:cubicBezTo>
                      <a:pt x="4872353" y="5998407"/>
                      <a:pt x="4829939" y="5999649"/>
                      <a:pt x="4791269" y="5982256"/>
                    </a:cubicBezTo>
                    <a:cubicBezTo>
                      <a:pt x="4770062" y="5973559"/>
                      <a:pt x="4747608" y="5977286"/>
                      <a:pt x="4726401" y="5982256"/>
                    </a:cubicBezTo>
                    <a:cubicBezTo>
                      <a:pt x="4702700" y="5989710"/>
                      <a:pt x="4681493" y="5983498"/>
                      <a:pt x="4659039" y="5977286"/>
                    </a:cubicBezTo>
                    <a:cubicBezTo>
                      <a:pt x="4612884" y="5961135"/>
                      <a:pt x="4569223" y="5940014"/>
                      <a:pt x="4521820" y="5928833"/>
                    </a:cubicBezTo>
                    <a:cubicBezTo>
                      <a:pt x="4494376" y="5922621"/>
                      <a:pt x="4470675" y="5903985"/>
                      <a:pt x="4445726" y="5890319"/>
                    </a:cubicBezTo>
                    <a:cubicBezTo>
                      <a:pt x="4385848" y="5860501"/>
                      <a:pt x="4319734" y="5845592"/>
                      <a:pt x="4258609" y="5823229"/>
                    </a:cubicBezTo>
                    <a:cubicBezTo>
                      <a:pt x="4252372" y="5820744"/>
                      <a:pt x="4246134" y="5815775"/>
                      <a:pt x="4241145" y="5812048"/>
                    </a:cubicBezTo>
                    <a:cubicBezTo>
                      <a:pt x="4232412" y="5797139"/>
                      <a:pt x="4229917" y="5779746"/>
                      <a:pt x="4231165" y="5762352"/>
                    </a:cubicBezTo>
                    <a:cubicBezTo>
                      <a:pt x="4232412" y="5741231"/>
                      <a:pt x="4226175" y="5722595"/>
                      <a:pt x="4223680" y="5701475"/>
                    </a:cubicBezTo>
                    <a:cubicBezTo>
                      <a:pt x="4224928" y="5698990"/>
                      <a:pt x="4226175" y="5695263"/>
                      <a:pt x="4228670" y="5692778"/>
                    </a:cubicBezTo>
                    <a:lnTo>
                      <a:pt x="4234907" y="5692778"/>
                    </a:lnTo>
                    <a:lnTo>
                      <a:pt x="4241154" y="5697534"/>
                    </a:lnTo>
                    <a:lnTo>
                      <a:pt x="4238582" y="5691475"/>
                    </a:lnTo>
                    <a:cubicBezTo>
                      <a:pt x="4233607" y="5667781"/>
                      <a:pt x="4228632" y="5644087"/>
                      <a:pt x="4200027" y="5639098"/>
                    </a:cubicBezTo>
                    <a:lnTo>
                      <a:pt x="4195287" y="5637536"/>
                    </a:lnTo>
                    <a:lnTo>
                      <a:pt x="4199476" y="5639638"/>
                    </a:lnTo>
                    <a:cubicBezTo>
                      <a:pt x="4155751" y="5638391"/>
                      <a:pt x="4146749" y="5623435"/>
                      <a:pt x="4164754" y="5587291"/>
                    </a:cubicBezTo>
                    <a:cubicBezTo>
                      <a:pt x="4176328" y="5563611"/>
                      <a:pt x="4182758" y="5537438"/>
                      <a:pt x="4205906" y="5519989"/>
                    </a:cubicBezTo>
                    <a:lnTo>
                      <a:pt x="4205658" y="5520580"/>
                    </a:lnTo>
                    <a:lnTo>
                      <a:pt x="4206245" y="5519380"/>
                    </a:lnTo>
                    <a:cubicBezTo>
                      <a:pt x="4217439" y="5495686"/>
                      <a:pt x="4234851" y="5473238"/>
                      <a:pt x="4252262" y="5453285"/>
                    </a:cubicBezTo>
                    <a:cubicBezTo>
                      <a:pt x="4285842" y="5420862"/>
                      <a:pt x="4325641" y="5415873"/>
                      <a:pt x="4369171" y="5419615"/>
                    </a:cubicBezTo>
                    <a:cubicBezTo>
                      <a:pt x="4396532" y="5423356"/>
                      <a:pt x="4415188" y="5407144"/>
                      <a:pt x="4431356" y="5387191"/>
                    </a:cubicBezTo>
                    <a:cubicBezTo>
                      <a:pt x="4450012" y="5363497"/>
                      <a:pt x="4476129" y="5359755"/>
                      <a:pt x="4498516" y="5379708"/>
                    </a:cubicBezTo>
                    <a:cubicBezTo>
                      <a:pt x="4527121" y="5405897"/>
                      <a:pt x="4556970" y="5425850"/>
                      <a:pt x="4576870" y="5460768"/>
                    </a:cubicBezTo>
                    <a:cubicBezTo>
                      <a:pt x="4594281" y="5494439"/>
                      <a:pt x="4624130" y="5511898"/>
                      <a:pt x="4650248" y="5463262"/>
                    </a:cubicBezTo>
                    <a:cubicBezTo>
                      <a:pt x="4656467" y="5452038"/>
                      <a:pt x="4665173" y="5444556"/>
                      <a:pt x="4677610" y="5438321"/>
                    </a:cubicBezTo>
                    <a:cubicBezTo>
                      <a:pt x="4685072" y="5434579"/>
                      <a:pt x="4692535" y="5428344"/>
                      <a:pt x="4692535" y="5419615"/>
                    </a:cubicBezTo>
                    <a:cubicBezTo>
                      <a:pt x="4693778" y="5358508"/>
                      <a:pt x="4737308" y="5317355"/>
                      <a:pt x="4759695" y="5266225"/>
                    </a:cubicBezTo>
                    <a:cubicBezTo>
                      <a:pt x="4768401" y="5246272"/>
                      <a:pt x="4773376" y="5216343"/>
                      <a:pt x="4795762" y="5212602"/>
                    </a:cubicBezTo>
                    <a:cubicBezTo>
                      <a:pt x="4836804" y="5206366"/>
                      <a:pt x="4865410" y="5178931"/>
                      <a:pt x="4895259" y="5156484"/>
                    </a:cubicBezTo>
                    <a:cubicBezTo>
                      <a:pt x="4898990" y="5152742"/>
                      <a:pt x="4903965" y="5152742"/>
                      <a:pt x="4906452" y="5150248"/>
                    </a:cubicBezTo>
                    <a:cubicBezTo>
                      <a:pt x="4920755" y="5134660"/>
                      <a:pt x="4935057" y="5124060"/>
                      <a:pt x="4949360" y="5122657"/>
                    </a:cubicBezTo>
                    <a:close/>
                    <a:moveTo>
                      <a:pt x="1354355" y="5108824"/>
                    </a:moveTo>
                    <a:cubicBezTo>
                      <a:pt x="1356802" y="5107877"/>
                      <a:pt x="1360014" y="5108034"/>
                      <a:pt x="1364400" y="5109928"/>
                    </a:cubicBezTo>
                    <a:cubicBezTo>
                      <a:pt x="1376934" y="5116240"/>
                      <a:pt x="1386960" y="5128864"/>
                      <a:pt x="1385707" y="5144012"/>
                    </a:cubicBezTo>
                    <a:cubicBezTo>
                      <a:pt x="1383200" y="5171785"/>
                      <a:pt x="1364400" y="5181884"/>
                      <a:pt x="1343094" y="5189458"/>
                    </a:cubicBezTo>
                    <a:cubicBezTo>
                      <a:pt x="1334321" y="5194508"/>
                      <a:pt x="1329308" y="5186933"/>
                      <a:pt x="1324295" y="5180621"/>
                    </a:cubicBezTo>
                    <a:cubicBezTo>
                      <a:pt x="1316775" y="5171785"/>
                      <a:pt x="1316775" y="5161686"/>
                      <a:pt x="1323042" y="5152849"/>
                    </a:cubicBezTo>
                    <a:cubicBezTo>
                      <a:pt x="1329308" y="5145275"/>
                      <a:pt x="1336828" y="5137701"/>
                      <a:pt x="1341841" y="5130126"/>
                    </a:cubicBezTo>
                    <a:cubicBezTo>
                      <a:pt x="1346541" y="5124446"/>
                      <a:pt x="1347011" y="5111664"/>
                      <a:pt x="1354355" y="5108824"/>
                    </a:cubicBezTo>
                    <a:close/>
                    <a:moveTo>
                      <a:pt x="1437667" y="5064411"/>
                    </a:moveTo>
                    <a:cubicBezTo>
                      <a:pt x="1444131" y="5063598"/>
                      <a:pt x="1452536" y="5065550"/>
                      <a:pt x="1460294" y="5066201"/>
                    </a:cubicBezTo>
                    <a:cubicBezTo>
                      <a:pt x="1471930" y="5066201"/>
                      <a:pt x="1491325" y="5058392"/>
                      <a:pt x="1490032" y="5081818"/>
                    </a:cubicBezTo>
                    <a:cubicBezTo>
                      <a:pt x="1490032" y="5097435"/>
                      <a:pt x="1477102" y="5106546"/>
                      <a:pt x="1461587" y="5103943"/>
                    </a:cubicBezTo>
                    <a:cubicBezTo>
                      <a:pt x="1446071" y="5101340"/>
                      <a:pt x="1426676" y="5094833"/>
                      <a:pt x="1426676" y="5079215"/>
                    </a:cubicBezTo>
                    <a:cubicBezTo>
                      <a:pt x="1426676" y="5068804"/>
                      <a:pt x="1431202" y="5065225"/>
                      <a:pt x="1437667" y="5064411"/>
                    </a:cubicBezTo>
                    <a:close/>
                    <a:moveTo>
                      <a:pt x="2465674" y="5036411"/>
                    </a:moveTo>
                    <a:cubicBezTo>
                      <a:pt x="2475819" y="5036411"/>
                      <a:pt x="2483428" y="5041644"/>
                      <a:pt x="2485964" y="5050803"/>
                    </a:cubicBezTo>
                    <a:cubicBezTo>
                      <a:pt x="2485964" y="5058653"/>
                      <a:pt x="2482160" y="5062578"/>
                      <a:pt x="2475819" y="5062578"/>
                    </a:cubicBezTo>
                    <a:cubicBezTo>
                      <a:pt x="2465674" y="5062578"/>
                      <a:pt x="2459334" y="5054728"/>
                      <a:pt x="2455529" y="5046878"/>
                    </a:cubicBezTo>
                    <a:cubicBezTo>
                      <a:pt x="2454261" y="5039028"/>
                      <a:pt x="2460602" y="5036411"/>
                      <a:pt x="2465674" y="5036411"/>
                    </a:cubicBezTo>
                    <a:close/>
                    <a:moveTo>
                      <a:pt x="379751" y="4942992"/>
                    </a:moveTo>
                    <a:cubicBezTo>
                      <a:pt x="386919" y="4968636"/>
                      <a:pt x="414394" y="4986587"/>
                      <a:pt x="398865" y="5018642"/>
                    </a:cubicBezTo>
                    <a:cubicBezTo>
                      <a:pt x="373779" y="4999409"/>
                      <a:pt x="360638" y="4976329"/>
                      <a:pt x="379751" y="4942992"/>
                    </a:cubicBezTo>
                    <a:close/>
                    <a:moveTo>
                      <a:pt x="1012160" y="4887350"/>
                    </a:moveTo>
                    <a:cubicBezTo>
                      <a:pt x="1036767" y="4884228"/>
                      <a:pt x="1062932" y="4890159"/>
                      <a:pt x="1089720" y="4900772"/>
                    </a:cubicBezTo>
                    <a:cubicBezTo>
                      <a:pt x="1142050" y="4930738"/>
                      <a:pt x="1153263" y="4983179"/>
                      <a:pt x="1161985" y="5036868"/>
                    </a:cubicBezTo>
                    <a:cubicBezTo>
                      <a:pt x="1166968" y="5074326"/>
                      <a:pt x="1180674" y="5104292"/>
                      <a:pt x="1215560" y="5124269"/>
                    </a:cubicBezTo>
                    <a:cubicBezTo>
                      <a:pt x="1247955" y="5142998"/>
                      <a:pt x="1271628" y="5175462"/>
                      <a:pt x="1307760" y="5186699"/>
                    </a:cubicBezTo>
                    <a:cubicBezTo>
                      <a:pt x="1312744" y="5187947"/>
                      <a:pt x="1318974" y="5194190"/>
                      <a:pt x="1318974" y="5197936"/>
                    </a:cubicBezTo>
                    <a:cubicBezTo>
                      <a:pt x="1336417" y="5262863"/>
                      <a:pt x="1404944" y="5265360"/>
                      <a:pt x="1446060" y="5299072"/>
                    </a:cubicBezTo>
                    <a:cubicBezTo>
                      <a:pt x="1489668" y="5299072"/>
                      <a:pt x="1523308" y="5331535"/>
                      <a:pt x="1566916" y="5332784"/>
                    </a:cubicBezTo>
                    <a:cubicBezTo>
                      <a:pt x="1591835" y="5334032"/>
                      <a:pt x="1616754" y="5347767"/>
                      <a:pt x="1640427" y="5355258"/>
                    </a:cubicBezTo>
                    <a:cubicBezTo>
                      <a:pt x="1667838" y="5362750"/>
                      <a:pt x="1696494" y="5375236"/>
                      <a:pt x="1706462" y="5408947"/>
                    </a:cubicBezTo>
                    <a:cubicBezTo>
                      <a:pt x="1712692" y="5428925"/>
                      <a:pt x="1741348" y="5431422"/>
                      <a:pt x="1750070" y="5451399"/>
                    </a:cubicBezTo>
                    <a:lnTo>
                      <a:pt x="1756089" y="5456426"/>
                    </a:lnTo>
                    <a:lnTo>
                      <a:pt x="1772783" y="5450352"/>
                    </a:lnTo>
                    <a:cubicBezTo>
                      <a:pt x="1790347" y="5447435"/>
                      <a:pt x="1808787" y="5452570"/>
                      <a:pt x="1826525" y="5447902"/>
                    </a:cubicBezTo>
                    <a:cubicBezTo>
                      <a:pt x="1881298" y="5430474"/>
                      <a:pt x="1927357" y="5398108"/>
                      <a:pt x="1970927" y="5360762"/>
                    </a:cubicBezTo>
                    <a:cubicBezTo>
                      <a:pt x="1999558" y="5335865"/>
                      <a:pt x="2020720" y="5319682"/>
                      <a:pt x="2007027" y="5278603"/>
                    </a:cubicBezTo>
                    <a:cubicBezTo>
                      <a:pt x="2003292" y="5263664"/>
                      <a:pt x="2018230" y="5254950"/>
                      <a:pt x="2033169" y="5256195"/>
                    </a:cubicBezTo>
                    <a:cubicBezTo>
                      <a:pt x="2043127" y="5257440"/>
                      <a:pt x="2051841" y="5252461"/>
                      <a:pt x="2061800" y="5249971"/>
                    </a:cubicBezTo>
                    <a:cubicBezTo>
                      <a:pt x="2070514" y="5246237"/>
                      <a:pt x="2075493" y="5237523"/>
                      <a:pt x="2074248" y="5228809"/>
                    </a:cubicBezTo>
                    <a:cubicBezTo>
                      <a:pt x="2073003" y="5218850"/>
                      <a:pt x="2064290" y="5218850"/>
                      <a:pt x="2055576" y="5218850"/>
                    </a:cubicBezTo>
                    <a:cubicBezTo>
                      <a:pt x="2028189" y="5220095"/>
                      <a:pt x="2030679" y="5205157"/>
                      <a:pt x="2044372" y="5192708"/>
                    </a:cubicBezTo>
                    <a:cubicBezTo>
                      <a:pt x="2060555" y="5180260"/>
                      <a:pt x="2059310" y="5164077"/>
                      <a:pt x="2059310" y="5147894"/>
                    </a:cubicBezTo>
                    <a:cubicBezTo>
                      <a:pt x="2059310" y="5136690"/>
                      <a:pt x="2065534" y="5126731"/>
                      <a:pt x="2075493" y="5122997"/>
                    </a:cubicBezTo>
                    <a:cubicBezTo>
                      <a:pt x="2086697" y="5116773"/>
                      <a:pt x="2094166" y="5125486"/>
                      <a:pt x="2101635" y="5132956"/>
                    </a:cubicBezTo>
                    <a:cubicBezTo>
                      <a:pt x="2107859" y="5139180"/>
                      <a:pt x="2115328" y="5146649"/>
                      <a:pt x="2121552" y="5154118"/>
                    </a:cubicBezTo>
                    <a:cubicBezTo>
                      <a:pt x="2134001" y="5166566"/>
                      <a:pt x="2170101" y="5175280"/>
                      <a:pt x="2129021" y="5196443"/>
                    </a:cubicBezTo>
                    <a:cubicBezTo>
                      <a:pt x="2121552" y="5201422"/>
                      <a:pt x="2125287" y="5212626"/>
                      <a:pt x="2130266" y="5220095"/>
                    </a:cubicBezTo>
                    <a:cubicBezTo>
                      <a:pt x="2143959" y="5237523"/>
                      <a:pt x="2131511" y="5246237"/>
                      <a:pt x="2119063" y="5249971"/>
                    </a:cubicBezTo>
                    <a:cubicBezTo>
                      <a:pt x="2105369" y="5254950"/>
                      <a:pt x="2079228" y="5253706"/>
                      <a:pt x="2082962" y="5274868"/>
                    </a:cubicBezTo>
                    <a:cubicBezTo>
                      <a:pt x="2086697" y="5297275"/>
                      <a:pt x="2099145" y="5320927"/>
                      <a:pt x="2124042" y="5330886"/>
                    </a:cubicBezTo>
                    <a:cubicBezTo>
                      <a:pt x="2156408" y="5342090"/>
                      <a:pt x="2190018" y="5324662"/>
                      <a:pt x="2197488" y="5289806"/>
                    </a:cubicBezTo>
                    <a:cubicBezTo>
                      <a:pt x="2198732" y="5284827"/>
                      <a:pt x="2197488" y="5279847"/>
                      <a:pt x="2198732" y="5273623"/>
                    </a:cubicBezTo>
                    <a:cubicBezTo>
                      <a:pt x="2198732" y="5263664"/>
                      <a:pt x="2199977" y="5254950"/>
                      <a:pt x="2211181" y="5253706"/>
                    </a:cubicBezTo>
                    <a:cubicBezTo>
                      <a:pt x="2224874" y="5252461"/>
                      <a:pt x="2223629" y="5263664"/>
                      <a:pt x="2224874" y="5271133"/>
                    </a:cubicBezTo>
                    <a:cubicBezTo>
                      <a:pt x="2226119" y="5284827"/>
                      <a:pt x="2236078" y="5287316"/>
                      <a:pt x="2246036" y="5283582"/>
                    </a:cubicBezTo>
                    <a:cubicBezTo>
                      <a:pt x="2254750" y="5279847"/>
                      <a:pt x="2265954" y="5273623"/>
                      <a:pt x="2255995" y="5261175"/>
                    </a:cubicBezTo>
                    <a:cubicBezTo>
                      <a:pt x="2238567" y="5241257"/>
                      <a:pt x="2238567" y="5222584"/>
                      <a:pt x="2257240" y="5202667"/>
                    </a:cubicBezTo>
                    <a:cubicBezTo>
                      <a:pt x="2278402" y="5181505"/>
                      <a:pt x="2293340" y="5198932"/>
                      <a:pt x="2307034" y="5215115"/>
                    </a:cubicBezTo>
                    <a:cubicBezTo>
                      <a:pt x="2315747" y="5201422"/>
                      <a:pt x="2305789" y="5195198"/>
                      <a:pt x="2304544" y="5187729"/>
                    </a:cubicBezTo>
                    <a:cubicBezTo>
                      <a:pt x="2303299" y="5171546"/>
                      <a:pt x="2310768" y="5161587"/>
                      <a:pt x="2324461" y="5155363"/>
                    </a:cubicBezTo>
                    <a:cubicBezTo>
                      <a:pt x="2336910" y="5150383"/>
                      <a:pt x="2345624" y="5156608"/>
                      <a:pt x="2351848" y="5166566"/>
                    </a:cubicBezTo>
                    <a:cubicBezTo>
                      <a:pt x="2355582" y="5170301"/>
                      <a:pt x="2358072" y="5175280"/>
                      <a:pt x="2361807" y="5180260"/>
                    </a:cubicBezTo>
                    <a:cubicBezTo>
                      <a:pt x="2371765" y="5193953"/>
                      <a:pt x="2385459" y="5203912"/>
                      <a:pt x="2402886" y="5197688"/>
                    </a:cubicBezTo>
                    <a:cubicBezTo>
                      <a:pt x="2420314" y="5191463"/>
                      <a:pt x="2422804" y="5176525"/>
                      <a:pt x="2422804" y="5160342"/>
                    </a:cubicBezTo>
                    <a:cubicBezTo>
                      <a:pt x="2421559" y="5144159"/>
                      <a:pt x="2420314" y="5125486"/>
                      <a:pt x="2442721" y="5120507"/>
                    </a:cubicBezTo>
                    <a:cubicBezTo>
                      <a:pt x="2463883" y="5115528"/>
                      <a:pt x="2471353" y="5140425"/>
                      <a:pt x="2488780" y="5139180"/>
                    </a:cubicBezTo>
                    <a:cubicBezTo>
                      <a:pt x="2511187" y="5137935"/>
                      <a:pt x="2519901" y="5146649"/>
                      <a:pt x="2524881" y="5169056"/>
                    </a:cubicBezTo>
                    <a:cubicBezTo>
                      <a:pt x="2528615" y="5198932"/>
                      <a:pt x="2559736" y="5201422"/>
                      <a:pt x="2578409" y="5216360"/>
                    </a:cubicBezTo>
                    <a:cubicBezTo>
                      <a:pt x="2587123" y="5222584"/>
                      <a:pt x="2597081" y="5206401"/>
                      <a:pt x="2604550" y="5198932"/>
                    </a:cubicBezTo>
                    <a:cubicBezTo>
                      <a:pt x="2640651" y="5164077"/>
                      <a:pt x="2641896" y="5164077"/>
                      <a:pt x="2682975" y="5190218"/>
                    </a:cubicBezTo>
                    <a:cubicBezTo>
                      <a:pt x="2700403" y="5202667"/>
                      <a:pt x="2719076" y="5211381"/>
                      <a:pt x="2740238" y="5201422"/>
                    </a:cubicBezTo>
                    <a:cubicBezTo>
                      <a:pt x="2746462" y="5198932"/>
                      <a:pt x="2753931" y="5200177"/>
                      <a:pt x="2758911" y="5202667"/>
                    </a:cubicBezTo>
                    <a:cubicBezTo>
                      <a:pt x="2788787" y="5215115"/>
                      <a:pt x="2816173" y="5221340"/>
                      <a:pt x="2844805" y="5196443"/>
                    </a:cubicBezTo>
                    <a:cubicBezTo>
                      <a:pt x="2859743" y="5185239"/>
                      <a:pt x="2873436" y="5198932"/>
                      <a:pt x="2884640" y="5208891"/>
                    </a:cubicBezTo>
                    <a:cubicBezTo>
                      <a:pt x="2894598" y="5218850"/>
                      <a:pt x="2905802" y="5222584"/>
                      <a:pt x="2918250" y="5215115"/>
                    </a:cubicBezTo>
                    <a:cubicBezTo>
                      <a:pt x="2929454" y="5207646"/>
                      <a:pt x="2934433" y="5196443"/>
                      <a:pt x="2929454" y="5182749"/>
                    </a:cubicBezTo>
                    <a:cubicBezTo>
                      <a:pt x="2926964" y="5169056"/>
                      <a:pt x="2914516" y="5166566"/>
                      <a:pt x="2900823" y="5166566"/>
                    </a:cubicBezTo>
                    <a:cubicBezTo>
                      <a:pt x="2870946" y="5165322"/>
                      <a:pt x="2837336" y="5175280"/>
                      <a:pt x="2824887" y="5132956"/>
                    </a:cubicBezTo>
                    <a:cubicBezTo>
                      <a:pt x="2858498" y="5125486"/>
                      <a:pt x="2893354" y="5132956"/>
                      <a:pt x="2924475" y="5109303"/>
                    </a:cubicBezTo>
                    <a:cubicBezTo>
                      <a:pt x="2928209" y="5106191"/>
                      <a:pt x="2932488" y="5105180"/>
                      <a:pt x="2936845" y="5105724"/>
                    </a:cubicBezTo>
                    <a:cubicBezTo>
                      <a:pt x="2949916" y="5107358"/>
                      <a:pt x="2963687" y="5122997"/>
                      <a:pt x="2965554" y="5137935"/>
                    </a:cubicBezTo>
                    <a:cubicBezTo>
                      <a:pt x="2966799" y="5157852"/>
                      <a:pt x="2971779" y="5177770"/>
                      <a:pt x="2971779" y="5196443"/>
                    </a:cubicBezTo>
                    <a:cubicBezTo>
                      <a:pt x="2969289" y="5217605"/>
                      <a:pt x="2974268" y="5238767"/>
                      <a:pt x="2948127" y="5247481"/>
                    </a:cubicBezTo>
                    <a:cubicBezTo>
                      <a:pt x="2934433" y="5253706"/>
                      <a:pt x="2936923" y="5267399"/>
                      <a:pt x="2941902" y="5279847"/>
                    </a:cubicBezTo>
                    <a:cubicBezTo>
                      <a:pt x="2949371" y="5298520"/>
                      <a:pt x="2950616" y="5318438"/>
                      <a:pt x="2954351" y="5338355"/>
                    </a:cubicBezTo>
                    <a:cubicBezTo>
                      <a:pt x="2959330" y="5373211"/>
                      <a:pt x="2970534" y="5406822"/>
                      <a:pt x="2954351" y="5440433"/>
                    </a:cubicBezTo>
                    <a:cubicBezTo>
                      <a:pt x="2992941" y="5466574"/>
                      <a:pt x="2973023" y="5502675"/>
                      <a:pt x="2971779" y="5536286"/>
                    </a:cubicBezTo>
                    <a:cubicBezTo>
                      <a:pt x="2971779" y="5554958"/>
                      <a:pt x="2975513" y="5566162"/>
                      <a:pt x="2953106" y="5572386"/>
                    </a:cubicBezTo>
                    <a:cubicBezTo>
                      <a:pt x="2939413" y="5577366"/>
                      <a:pt x="2934433" y="5589814"/>
                      <a:pt x="2948127" y="5603507"/>
                    </a:cubicBezTo>
                    <a:cubicBezTo>
                      <a:pt x="2965554" y="5620935"/>
                      <a:pt x="2980492" y="5640853"/>
                      <a:pt x="2999165" y="5659525"/>
                    </a:cubicBezTo>
                    <a:cubicBezTo>
                      <a:pt x="3007879" y="5669484"/>
                      <a:pt x="3014103" y="5680688"/>
                      <a:pt x="3019082" y="5695626"/>
                    </a:cubicBezTo>
                    <a:cubicBezTo>
                      <a:pt x="3024062" y="5721768"/>
                      <a:pt x="3045224" y="5735461"/>
                      <a:pt x="3070121" y="5746665"/>
                    </a:cubicBezTo>
                    <a:cubicBezTo>
                      <a:pt x="3086304" y="5755379"/>
                      <a:pt x="3099997" y="5764093"/>
                      <a:pt x="3096263" y="5786500"/>
                    </a:cubicBezTo>
                    <a:cubicBezTo>
                      <a:pt x="3093773" y="5801438"/>
                      <a:pt x="3102487" y="5810152"/>
                      <a:pt x="3116180" y="5812641"/>
                    </a:cubicBezTo>
                    <a:cubicBezTo>
                      <a:pt x="3148546" y="5816376"/>
                      <a:pt x="3173443" y="5838783"/>
                      <a:pt x="3200829" y="5852477"/>
                    </a:cubicBezTo>
                    <a:cubicBezTo>
                      <a:pt x="3246888" y="5877373"/>
                      <a:pt x="3294192" y="5894801"/>
                      <a:pt x="3346476" y="5898536"/>
                    </a:cubicBezTo>
                    <a:cubicBezTo>
                      <a:pt x="3360169" y="5899781"/>
                      <a:pt x="3372617" y="5902270"/>
                      <a:pt x="3385066" y="5906005"/>
                    </a:cubicBezTo>
                    <a:cubicBezTo>
                      <a:pt x="3416187" y="5915964"/>
                      <a:pt x="3437349" y="5903515"/>
                      <a:pt x="3446063" y="5872394"/>
                    </a:cubicBezTo>
                    <a:cubicBezTo>
                      <a:pt x="3457266" y="5828825"/>
                      <a:pt x="3457266" y="5828825"/>
                      <a:pt x="3500836" y="5843763"/>
                    </a:cubicBezTo>
                    <a:cubicBezTo>
                      <a:pt x="3504570" y="5843763"/>
                      <a:pt x="3509550" y="5846252"/>
                      <a:pt x="3513284" y="5843763"/>
                    </a:cubicBezTo>
                    <a:cubicBezTo>
                      <a:pt x="3534447" y="5838783"/>
                      <a:pt x="3555609" y="5833804"/>
                      <a:pt x="3573037" y="5848742"/>
                    </a:cubicBezTo>
                    <a:cubicBezTo>
                      <a:pt x="3609137" y="5878618"/>
                      <a:pt x="3641503" y="5912229"/>
                      <a:pt x="3655196" y="5959533"/>
                    </a:cubicBezTo>
                    <a:cubicBezTo>
                      <a:pt x="3656441" y="5963268"/>
                      <a:pt x="3652706" y="5968247"/>
                      <a:pt x="3651462" y="5971982"/>
                    </a:cubicBezTo>
                    <a:cubicBezTo>
                      <a:pt x="3643993" y="5973227"/>
                      <a:pt x="3637768" y="5975716"/>
                      <a:pt x="3631544" y="5978206"/>
                    </a:cubicBezTo>
                    <a:cubicBezTo>
                      <a:pt x="3601668" y="5935881"/>
                      <a:pt x="3533202" y="5912229"/>
                      <a:pt x="3479674" y="5927167"/>
                    </a:cubicBezTo>
                    <a:cubicBezTo>
                      <a:pt x="3443573" y="5938371"/>
                      <a:pt x="3409962" y="5953309"/>
                      <a:pt x="3368883" y="5955799"/>
                    </a:cubicBezTo>
                    <a:cubicBezTo>
                      <a:pt x="3341496" y="5957044"/>
                      <a:pt x="3331538" y="5990655"/>
                      <a:pt x="3315355" y="6011817"/>
                    </a:cubicBezTo>
                    <a:cubicBezTo>
                      <a:pt x="3309130" y="6021776"/>
                      <a:pt x="3310375" y="6036714"/>
                      <a:pt x="3296682" y="6041693"/>
                    </a:cubicBezTo>
                    <a:cubicBezTo>
                      <a:pt x="3266806" y="6042938"/>
                      <a:pt x="3236930" y="6037959"/>
                      <a:pt x="3208298" y="6044183"/>
                    </a:cubicBezTo>
                    <a:cubicBezTo>
                      <a:pt x="3173443" y="6052897"/>
                      <a:pt x="3139832" y="6064100"/>
                      <a:pt x="3104977" y="6065345"/>
                    </a:cubicBezTo>
                    <a:lnTo>
                      <a:pt x="3096101" y="6067981"/>
                    </a:lnTo>
                    <a:lnTo>
                      <a:pt x="3088946" y="6072546"/>
                    </a:lnTo>
                    <a:cubicBezTo>
                      <a:pt x="3075678" y="6086731"/>
                      <a:pt x="3074510" y="6107892"/>
                      <a:pt x="3067028" y="6125566"/>
                    </a:cubicBezTo>
                    <a:cubicBezTo>
                      <a:pt x="3054559" y="6151611"/>
                      <a:pt x="3053312" y="6182617"/>
                      <a:pt x="3032115" y="6204942"/>
                    </a:cubicBezTo>
                    <a:lnTo>
                      <a:pt x="3030329" y="6204539"/>
                    </a:lnTo>
                    <a:lnTo>
                      <a:pt x="3035491" y="6211959"/>
                    </a:lnTo>
                    <a:cubicBezTo>
                      <a:pt x="3015496" y="6256343"/>
                      <a:pt x="2988004" y="6271560"/>
                      <a:pt x="2945515" y="6262683"/>
                    </a:cubicBezTo>
                    <a:cubicBezTo>
                      <a:pt x="2903026" y="6255074"/>
                      <a:pt x="2859288" y="6257611"/>
                      <a:pt x="2819299" y="6238589"/>
                    </a:cubicBezTo>
                    <a:cubicBezTo>
                      <a:pt x="2809301" y="6233517"/>
                      <a:pt x="2793056" y="6229712"/>
                      <a:pt x="2781809" y="6234785"/>
                    </a:cubicBezTo>
                    <a:cubicBezTo>
                      <a:pt x="2728073" y="6252538"/>
                      <a:pt x="2683085" y="6230980"/>
                      <a:pt x="2635598" y="6213227"/>
                    </a:cubicBezTo>
                    <a:cubicBezTo>
                      <a:pt x="2666839" y="6195473"/>
                      <a:pt x="2698081" y="6209423"/>
                      <a:pt x="2730572" y="6205618"/>
                    </a:cubicBezTo>
                    <a:lnTo>
                      <a:pt x="2776727" y="6205618"/>
                    </a:lnTo>
                    <a:lnTo>
                      <a:pt x="2730368" y="6202461"/>
                    </a:lnTo>
                    <a:cubicBezTo>
                      <a:pt x="2717899" y="6187578"/>
                      <a:pt x="2729121" y="6173935"/>
                      <a:pt x="2732862" y="6160293"/>
                    </a:cubicBezTo>
                    <a:cubicBezTo>
                      <a:pt x="2742837" y="6119365"/>
                      <a:pt x="2726628" y="6098281"/>
                      <a:pt x="2684234" y="6094560"/>
                    </a:cubicBezTo>
                    <a:cubicBezTo>
                      <a:pt x="2631864" y="6090839"/>
                      <a:pt x="2591964" y="6116884"/>
                      <a:pt x="2552064" y="6144170"/>
                    </a:cubicBezTo>
                    <a:cubicBezTo>
                      <a:pt x="2539595" y="6154092"/>
                      <a:pt x="2529620" y="6170215"/>
                      <a:pt x="2509669" y="6159053"/>
                    </a:cubicBezTo>
                    <a:cubicBezTo>
                      <a:pt x="2437350" y="6121845"/>
                      <a:pt x="2358796" y="6099521"/>
                      <a:pt x="2281489" y="6070995"/>
                    </a:cubicBezTo>
                    <a:cubicBezTo>
                      <a:pt x="2222886" y="6048671"/>
                      <a:pt x="2165529" y="6022626"/>
                      <a:pt x="2105678" y="6004022"/>
                    </a:cubicBezTo>
                    <a:cubicBezTo>
                      <a:pt x="2084481" y="5997821"/>
                      <a:pt x="2068272" y="5986659"/>
                      <a:pt x="2059544" y="5965575"/>
                    </a:cubicBezTo>
                    <a:cubicBezTo>
                      <a:pt x="2054556" y="5949451"/>
                      <a:pt x="2033359" y="5950692"/>
                      <a:pt x="2025878" y="5935809"/>
                    </a:cubicBezTo>
                    <a:cubicBezTo>
                      <a:pt x="2020267" y="5920306"/>
                      <a:pt x="2024631" y="5908214"/>
                      <a:pt x="2031645" y="5896896"/>
                    </a:cubicBezTo>
                    <a:lnTo>
                      <a:pt x="2049952" y="5867943"/>
                    </a:lnTo>
                    <a:lnTo>
                      <a:pt x="2038926" y="5861657"/>
                    </a:lnTo>
                    <a:cubicBezTo>
                      <a:pt x="2034413" y="5857456"/>
                      <a:pt x="2030679" y="5852477"/>
                      <a:pt x="2026944" y="5847497"/>
                    </a:cubicBezTo>
                    <a:lnTo>
                      <a:pt x="2019455" y="5839386"/>
                    </a:lnTo>
                    <a:lnTo>
                      <a:pt x="1943191" y="5796010"/>
                    </a:lnTo>
                    <a:cubicBezTo>
                      <a:pt x="1934469" y="5798507"/>
                      <a:pt x="1926994" y="5797258"/>
                      <a:pt x="1919518" y="5792264"/>
                    </a:cubicBezTo>
                    <a:cubicBezTo>
                      <a:pt x="1831056" y="5749812"/>
                      <a:pt x="1737610" y="5716100"/>
                      <a:pt x="1649149" y="5673648"/>
                    </a:cubicBezTo>
                    <a:cubicBezTo>
                      <a:pt x="1640427" y="5669902"/>
                      <a:pt x="1631705" y="5663659"/>
                      <a:pt x="1625476" y="5656168"/>
                    </a:cubicBezTo>
                    <a:cubicBezTo>
                      <a:pt x="1525800" y="5622456"/>
                      <a:pt x="1439830" y="5557529"/>
                      <a:pt x="1341401" y="5523818"/>
                    </a:cubicBezTo>
                    <a:cubicBezTo>
                      <a:pt x="1299038" y="5491354"/>
                      <a:pt x="1256676" y="5457642"/>
                      <a:pt x="1214314" y="5425179"/>
                    </a:cubicBezTo>
                    <a:cubicBezTo>
                      <a:pt x="1208085" y="5427676"/>
                      <a:pt x="1201855" y="5425179"/>
                      <a:pt x="1196871" y="5421433"/>
                    </a:cubicBezTo>
                    <a:cubicBezTo>
                      <a:pt x="1108409" y="5356507"/>
                      <a:pt x="1007488" y="5311558"/>
                      <a:pt x="922764" y="5242885"/>
                    </a:cubicBezTo>
                    <a:cubicBezTo>
                      <a:pt x="914042" y="5235393"/>
                      <a:pt x="904697" y="5227902"/>
                      <a:pt x="896132" y="5219474"/>
                    </a:cubicBezTo>
                    <a:lnTo>
                      <a:pt x="875333" y="5191980"/>
                    </a:lnTo>
                    <a:lnTo>
                      <a:pt x="874355" y="5194521"/>
                    </a:lnTo>
                    <a:lnTo>
                      <a:pt x="868636" y="5194521"/>
                    </a:lnTo>
                    <a:lnTo>
                      <a:pt x="855724" y="5215053"/>
                    </a:lnTo>
                    <a:cubicBezTo>
                      <a:pt x="842965" y="5231027"/>
                      <a:pt x="833497" y="5225154"/>
                      <a:pt x="803936" y="5201665"/>
                    </a:cubicBezTo>
                    <a:cubicBezTo>
                      <a:pt x="764523" y="5170345"/>
                      <a:pt x="723877" y="5142784"/>
                      <a:pt x="682001" y="5116475"/>
                    </a:cubicBezTo>
                    <a:cubicBezTo>
                      <a:pt x="662294" y="5105200"/>
                      <a:pt x="657367" y="5088914"/>
                      <a:pt x="662294" y="5072627"/>
                    </a:cubicBezTo>
                    <a:cubicBezTo>
                      <a:pt x="669684" y="5048824"/>
                      <a:pt x="683232" y="5027527"/>
                      <a:pt x="684464" y="5001219"/>
                    </a:cubicBezTo>
                    <a:cubicBezTo>
                      <a:pt x="684464" y="4998087"/>
                      <a:pt x="686620" y="4996208"/>
                      <a:pt x="689699" y="4994955"/>
                    </a:cubicBezTo>
                    <a:lnTo>
                      <a:pt x="695247" y="4993665"/>
                    </a:lnTo>
                    <a:lnTo>
                      <a:pt x="677572" y="4974715"/>
                    </a:lnTo>
                    <a:cubicBezTo>
                      <a:pt x="675097" y="4970968"/>
                      <a:pt x="673859" y="4967221"/>
                      <a:pt x="677572" y="4962226"/>
                    </a:cubicBezTo>
                    <a:cubicBezTo>
                      <a:pt x="692424" y="4939745"/>
                      <a:pt x="713463" y="4926007"/>
                      <a:pt x="739454" y="4923510"/>
                    </a:cubicBezTo>
                    <a:cubicBezTo>
                      <a:pt x="749355" y="4922261"/>
                      <a:pt x="756780" y="4916016"/>
                      <a:pt x="765444" y="4912270"/>
                    </a:cubicBezTo>
                    <a:cubicBezTo>
                      <a:pt x="776583" y="4906026"/>
                      <a:pt x="788031" y="4901342"/>
                      <a:pt x="799943" y="4899469"/>
                    </a:cubicBezTo>
                    <a:cubicBezTo>
                      <a:pt x="811855" y="4897595"/>
                      <a:pt x="824231" y="4898531"/>
                      <a:pt x="837226" y="4903527"/>
                    </a:cubicBezTo>
                    <a:cubicBezTo>
                      <a:pt x="865692" y="4916016"/>
                      <a:pt x="892920" y="4923510"/>
                      <a:pt x="925098" y="4908523"/>
                    </a:cubicBezTo>
                    <a:cubicBezTo>
                      <a:pt x="947376" y="4897283"/>
                      <a:pt x="937474" y="4921012"/>
                      <a:pt x="939950" y="4929754"/>
                    </a:cubicBezTo>
                    <a:lnTo>
                      <a:pt x="938557" y="4935483"/>
                    </a:lnTo>
                    <a:lnTo>
                      <a:pt x="943945" y="4928241"/>
                    </a:lnTo>
                    <a:cubicBezTo>
                      <a:pt x="964503" y="4902645"/>
                      <a:pt x="987553" y="4890471"/>
                      <a:pt x="1012160" y="4887350"/>
                    </a:cubicBezTo>
                    <a:close/>
                    <a:moveTo>
                      <a:pt x="2574197" y="4855336"/>
                    </a:moveTo>
                    <a:cubicBezTo>
                      <a:pt x="2579466" y="4853623"/>
                      <a:pt x="2585355" y="4853934"/>
                      <a:pt x="2590933" y="4858294"/>
                    </a:cubicBezTo>
                    <a:cubicBezTo>
                      <a:pt x="2593413" y="4859540"/>
                      <a:pt x="2595892" y="4865767"/>
                      <a:pt x="2594653" y="4868259"/>
                    </a:cubicBezTo>
                    <a:cubicBezTo>
                      <a:pt x="2592173" y="4879469"/>
                      <a:pt x="2581015" y="4880714"/>
                      <a:pt x="2572337" y="4885697"/>
                    </a:cubicBezTo>
                    <a:cubicBezTo>
                      <a:pt x="2566138" y="4889433"/>
                      <a:pt x="2557460" y="4890679"/>
                      <a:pt x="2551261" y="4893170"/>
                    </a:cubicBezTo>
                    <a:cubicBezTo>
                      <a:pt x="2519028" y="4908117"/>
                      <a:pt x="2516548" y="4916836"/>
                      <a:pt x="2538864" y="4942993"/>
                    </a:cubicBezTo>
                    <a:cubicBezTo>
                      <a:pt x="2546302" y="4951712"/>
                      <a:pt x="2557460" y="4959185"/>
                      <a:pt x="2547542" y="4971641"/>
                    </a:cubicBezTo>
                    <a:cubicBezTo>
                      <a:pt x="2540103" y="4982851"/>
                      <a:pt x="2526466" y="4981606"/>
                      <a:pt x="2515308" y="4976623"/>
                    </a:cubicBezTo>
                    <a:cubicBezTo>
                      <a:pt x="2488034" y="4961677"/>
                      <a:pt x="2473157" y="4962922"/>
                      <a:pt x="2471917" y="4999044"/>
                    </a:cubicBezTo>
                    <a:cubicBezTo>
                      <a:pt x="2470677" y="5017727"/>
                      <a:pt x="2450841" y="5026446"/>
                      <a:pt x="2433484" y="5030183"/>
                    </a:cubicBezTo>
                    <a:cubicBezTo>
                      <a:pt x="2413648" y="5035165"/>
                      <a:pt x="2417368" y="5015236"/>
                      <a:pt x="2411169" y="5004026"/>
                    </a:cubicBezTo>
                    <a:cubicBezTo>
                      <a:pt x="2393812" y="4959185"/>
                      <a:pt x="2398771" y="4950466"/>
                      <a:pt x="2447122" y="4944239"/>
                    </a:cubicBezTo>
                    <a:cubicBezTo>
                      <a:pt x="2457040" y="4942993"/>
                      <a:pt x="2469437" y="4939256"/>
                      <a:pt x="2469437" y="4929292"/>
                    </a:cubicBezTo>
                    <a:cubicBezTo>
                      <a:pt x="2469437" y="4916836"/>
                      <a:pt x="2459519" y="4921818"/>
                      <a:pt x="2454560" y="4923064"/>
                    </a:cubicBezTo>
                    <a:cubicBezTo>
                      <a:pt x="2444642" y="4925555"/>
                      <a:pt x="2437204" y="4928046"/>
                      <a:pt x="2434724" y="4916836"/>
                    </a:cubicBezTo>
                    <a:cubicBezTo>
                      <a:pt x="2432245" y="4905626"/>
                      <a:pt x="2437204" y="4896907"/>
                      <a:pt x="2448362" y="4894416"/>
                    </a:cubicBezTo>
                    <a:cubicBezTo>
                      <a:pt x="2454560" y="4893170"/>
                      <a:pt x="2459519" y="4893170"/>
                      <a:pt x="2464478" y="4893170"/>
                    </a:cubicBezTo>
                    <a:cubicBezTo>
                      <a:pt x="2501671" y="4896907"/>
                      <a:pt x="2533905" y="4891924"/>
                      <a:pt x="2561179" y="4864522"/>
                    </a:cubicBezTo>
                    <a:cubicBezTo>
                      <a:pt x="2564279" y="4860785"/>
                      <a:pt x="2568928" y="4857048"/>
                      <a:pt x="2574197" y="4855336"/>
                    </a:cubicBezTo>
                    <a:close/>
                    <a:moveTo>
                      <a:pt x="3912288" y="4811105"/>
                    </a:moveTo>
                    <a:cubicBezTo>
                      <a:pt x="3926304" y="4816277"/>
                      <a:pt x="3942869" y="4818863"/>
                      <a:pt x="3954337" y="4829207"/>
                    </a:cubicBezTo>
                    <a:cubicBezTo>
                      <a:pt x="3969628" y="4842137"/>
                      <a:pt x="3953063" y="4852481"/>
                      <a:pt x="3945418" y="4861532"/>
                    </a:cubicBezTo>
                    <a:cubicBezTo>
                      <a:pt x="3931401" y="4875755"/>
                      <a:pt x="3916110" y="4867997"/>
                      <a:pt x="3903368" y="4858946"/>
                    </a:cubicBezTo>
                    <a:cubicBezTo>
                      <a:pt x="3893174" y="4851188"/>
                      <a:pt x="3882980" y="4842137"/>
                      <a:pt x="3886803" y="4825328"/>
                    </a:cubicBezTo>
                    <a:cubicBezTo>
                      <a:pt x="3890626" y="4813691"/>
                      <a:pt x="3902094" y="4813691"/>
                      <a:pt x="3912288" y="4811105"/>
                    </a:cubicBezTo>
                    <a:close/>
                    <a:moveTo>
                      <a:pt x="2706846" y="4726918"/>
                    </a:moveTo>
                    <a:cubicBezTo>
                      <a:pt x="2712466" y="4726295"/>
                      <a:pt x="2718398" y="4727541"/>
                      <a:pt x="2724018" y="4728163"/>
                    </a:cubicBezTo>
                    <a:cubicBezTo>
                      <a:pt x="2760236" y="4731900"/>
                      <a:pt x="2796453" y="4750580"/>
                      <a:pt x="2831422" y="4728163"/>
                    </a:cubicBezTo>
                    <a:cubicBezTo>
                      <a:pt x="2832671" y="4728163"/>
                      <a:pt x="2835168" y="4728163"/>
                      <a:pt x="2835168" y="4728163"/>
                    </a:cubicBezTo>
                    <a:cubicBezTo>
                      <a:pt x="2886372" y="4764279"/>
                      <a:pt x="2945070" y="4729409"/>
                      <a:pt x="2998771" y="4745599"/>
                    </a:cubicBezTo>
                    <a:cubicBezTo>
                      <a:pt x="3020002" y="4751825"/>
                      <a:pt x="3018753" y="4765525"/>
                      <a:pt x="3012509" y="4780469"/>
                    </a:cubicBezTo>
                    <a:cubicBezTo>
                      <a:pt x="3000020" y="4802886"/>
                      <a:pt x="2995025" y="4821566"/>
                      <a:pt x="3016256" y="4843983"/>
                    </a:cubicBezTo>
                    <a:cubicBezTo>
                      <a:pt x="3029993" y="4858927"/>
                      <a:pt x="3027496" y="4880098"/>
                      <a:pt x="3011260" y="4893797"/>
                    </a:cubicBezTo>
                    <a:cubicBezTo>
                      <a:pt x="2982536" y="4916214"/>
                      <a:pt x="2962554" y="4942367"/>
                      <a:pt x="2955061" y="4977237"/>
                    </a:cubicBezTo>
                    <a:cubicBezTo>
                      <a:pt x="2955061" y="4982219"/>
                      <a:pt x="2951314" y="4988445"/>
                      <a:pt x="2947567" y="4990936"/>
                    </a:cubicBezTo>
                    <a:cubicBezTo>
                      <a:pt x="2911350" y="5010862"/>
                      <a:pt x="2907603" y="5039506"/>
                      <a:pt x="2933830" y="5075621"/>
                    </a:cubicBezTo>
                    <a:cubicBezTo>
                      <a:pt x="2912599" y="5073130"/>
                      <a:pt x="2902608" y="5064413"/>
                      <a:pt x="2892617" y="5056941"/>
                    </a:cubicBezTo>
                    <a:cubicBezTo>
                      <a:pt x="2876381" y="5043242"/>
                      <a:pt x="2868888" y="5032033"/>
                      <a:pt x="2892617" y="5015844"/>
                    </a:cubicBezTo>
                    <a:cubicBezTo>
                      <a:pt x="2920092" y="4997163"/>
                      <a:pt x="2916345" y="4983464"/>
                      <a:pt x="2883875" y="4969765"/>
                    </a:cubicBezTo>
                    <a:cubicBezTo>
                      <a:pt x="2850155" y="4953575"/>
                      <a:pt x="2843910" y="4943612"/>
                      <a:pt x="2858897" y="4918705"/>
                    </a:cubicBezTo>
                    <a:cubicBezTo>
                      <a:pt x="2861395" y="4914969"/>
                      <a:pt x="2865141" y="4908742"/>
                      <a:pt x="2870137" y="4907496"/>
                    </a:cubicBezTo>
                    <a:cubicBezTo>
                      <a:pt x="2883875" y="4905006"/>
                      <a:pt x="2902608" y="4906251"/>
                      <a:pt x="2896363" y="4885080"/>
                    </a:cubicBezTo>
                    <a:cubicBezTo>
                      <a:pt x="2888870" y="4865154"/>
                      <a:pt x="2881377" y="4840247"/>
                      <a:pt x="2853901" y="4840247"/>
                    </a:cubicBezTo>
                    <a:cubicBezTo>
                      <a:pt x="2831422" y="4841492"/>
                      <a:pt x="2817684" y="4832774"/>
                      <a:pt x="2805195" y="4814094"/>
                    </a:cubicBezTo>
                    <a:cubicBezTo>
                      <a:pt x="2793955" y="4794168"/>
                      <a:pt x="2780218" y="4796659"/>
                      <a:pt x="2768978" y="4817830"/>
                    </a:cubicBezTo>
                    <a:cubicBezTo>
                      <a:pt x="2757738" y="4839001"/>
                      <a:pt x="2746498" y="4857682"/>
                      <a:pt x="2761484" y="4885080"/>
                    </a:cubicBezTo>
                    <a:cubicBezTo>
                      <a:pt x="2770227" y="4900024"/>
                      <a:pt x="2763982" y="4918705"/>
                      <a:pt x="2752742" y="4936140"/>
                    </a:cubicBezTo>
                    <a:cubicBezTo>
                      <a:pt x="2721520" y="4988445"/>
                      <a:pt x="2722769" y="4992182"/>
                      <a:pt x="2765231" y="5037015"/>
                    </a:cubicBezTo>
                    <a:cubicBezTo>
                      <a:pt x="2768978" y="5040751"/>
                      <a:pt x="2773973" y="5046978"/>
                      <a:pt x="2772724" y="5050714"/>
                    </a:cubicBezTo>
                    <a:cubicBezTo>
                      <a:pt x="2763982" y="5090566"/>
                      <a:pt x="2795204" y="5101774"/>
                      <a:pt x="2820182" y="5117964"/>
                    </a:cubicBezTo>
                    <a:cubicBezTo>
                      <a:pt x="2825177" y="5120454"/>
                      <a:pt x="2827675" y="5126681"/>
                      <a:pt x="2830173" y="5130417"/>
                    </a:cubicBezTo>
                    <a:cubicBezTo>
                      <a:pt x="2772724" y="5161552"/>
                      <a:pt x="2721520" y="5134154"/>
                      <a:pt x="2717774" y="5066904"/>
                    </a:cubicBezTo>
                    <a:cubicBezTo>
                      <a:pt x="2717774" y="5054450"/>
                      <a:pt x="2715276" y="5045732"/>
                      <a:pt x="2704036" y="5040751"/>
                    </a:cubicBezTo>
                    <a:cubicBezTo>
                      <a:pt x="2669067" y="5025806"/>
                      <a:pt x="2674063" y="4995918"/>
                      <a:pt x="2684054" y="4971010"/>
                    </a:cubicBezTo>
                    <a:cubicBezTo>
                      <a:pt x="2691547" y="4949839"/>
                      <a:pt x="2691547" y="4929913"/>
                      <a:pt x="2691547" y="4908742"/>
                    </a:cubicBezTo>
                    <a:cubicBezTo>
                      <a:pt x="2691547" y="4893797"/>
                      <a:pt x="2684054" y="4885080"/>
                      <a:pt x="2669067" y="4880098"/>
                    </a:cubicBezTo>
                    <a:cubicBezTo>
                      <a:pt x="2627854" y="4863909"/>
                      <a:pt x="2619112" y="4827793"/>
                      <a:pt x="2647836" y="4794168"/>
                    </a:cubicBezTo>
                    <a:cubicBezTo>
                      <a:pt x="2662823" y="4775487"/>
                      <a:pt x="2677810" y="4756807"/>
                      <a:pt x="2691547" y="4736881"/>
                    </a:cubicBezTo>
                    <a:cubicBezTo>
                      <a:pt x="2695918" y="4730032"/>
                      <a:pt x="2701226" y="4727541"/>
                      <a:pt x="2706846" y="4726918"/>
                    </a:cubicBezTo>
                    <a:close/>
                    <a:moveTo>
                      <a:pt x="3481188" y="4671827"/>
                    </a:moveTo>
                    <a:cubicBezTo>
                      <a:pt x="3486637" y="4669824"/>
                      <a:pt x="3492865" y="4671981"/>
                      <a:pt x="3500961" y="4681225"/>
                    </a:cubicBezTo>
                    <a:cubicBezTo>
                      <a:pt x="3507189" y="4686156"/>
                      <a:pt x="3513417" y="4689853"/>
                      <a:pt x="3520890" y="4693551"/>
                    </a:cubicBezTo>
                    <a:cubicBezTo>
                      <a:pt x="3542065" y="4704644"/>
                      <a:pt x="3552030" y="4718202"/>
                      <a:pt x="3532100" y="4741621"/>
                    </a:cubicBezTo>
                    <a:cubicBezTo>
                      <a:pt x="3527118" y="4747784"/>
                      <a:pt x="3528364" y="4760109"/>
                      <a:pt x="3523381" y="4768737"/>
                    </a:cubicBezTo>
                    <a:cubicBezTo>
                      <a:pt x="3517154" y="4778598"/>
                      <a:pt x="3512171" y="4792156"/>
                      <a:pt x="3494733" y="4793388"/>
                    </a:cubicBezTo>
                    <a:cubicBezTo>
                      <a:pt x="3490997" y="4790923"/>
                      <a:pt x="3484769" y="4788458"/>
                      <a:pt x="3481032" y="4784761"/>
                    </a:cubicBezTo>
                    <a:cubicBezTo>
                      <a:pt x="3472313" y="4777365"/>
                      <a:pt x="3459857" y="4697249"/>
                      <a:pt x="3466085" y="4687388"/>
                    </a:cubicBezTo>
                    <a:cubicBezTo>
                      <a:pt x="3471068" y="4679992"/>
                      <a:pt x="3475738" y="4673830"/>
                      <a:pt x="3481188" y="4671827"/>
                    </a:cubicBezTo>
                    <a:close/>
                    <a:moveTo>
                      <a:pt x="635162" y="4643197"/>
                    </a:moveTo>
                    <a:cubicBezTo>
                      <a:pt x="646263" y="4646861"/>
                      <a:pt x="649964" y="4654188"/>
                      <a:pt x="648730" y="4665178"/>
                    </a:cubicBezTo>
                    <a:cubicBezTo>
                      <a:pt x="647497" y="4688380"/>
                      <a:pt x="656132" y="4716466"/>
                      <a:pt x="622827" y="4727457"/>
                    </a:cubicBezTo>
                    <a:cubicBezTo>
                      <a:pt x="616659" y="4722572"/>
                      <a:pt x="610491" y="4717688"/>
                      <a:pt x="603090" y="4714024"/>
                    </a:cubicBezTo>
                    <a:cubicBezTo>
                      <a:pt x="605557" y="4694486"/>
                      <a:pt x="596922" y="4672505"/>
                      <a:pt x="612958" y="4654188"/>
                    </a:cubicBezTo>
                    <a:cubicBezTo>
                      <a:pt x="619126" y="4648082"/>
                      <a:pt x="624060" y="4640755"/>
                      <a:pt x="635162" y="4643197"/>
                    </a:cubicBezTo>
                    <a:close/>
                    <a:moveTo>
                      <a:pt x="3155796" y="4628094"/>
                    </a:moveTo>
                    <a:cubicBezTo>
                      <a:pt x="3172892" y="4631921"/>
                      <a:pt x="3194873" y="4635748"/>
                      <a:pt x="3192431" y="4657436"/>
                    </a:cubicBezTo>
                    <a:cubicBezTo>
                      <a:pt x="3188767" y="4679123"/>
                      <a:pt x="3168008" y="4691880"/>
                      <a:pt x="3149691" y="4693156"/>
                    </a:cubicBezTo>
                    <a:cubicBezTo>
                      <a:pt x="3133816" y="4694431"/>
                      <a:pt x="3130152" y="4675296"/>
                      <a:pt x="3135037" y="4657436"/>
                    </a:cubicBezTo>
                    <a:cubicBezTo>
                      <a:pt x="3136258" y="4645954"/>
                      <a:pt x="3130152" y="4624267"/>
                      <a:pt x="3155796" y="4628094"/>
                    </a:cubicBezTo>
                    <a:close/>
                    <a:moveTo>
                      <a:pt x="802440" y="4492384"/>
                    </a:moveTo>
                    <a:cubicBezTo>
                      <a:pt x="806836" y="4493605"/>
                      <a:pt x="810133" y="4498490"/>
                      <a:pt x="809034" y="4504595"/>
                    </a:cubicBezTo>
                    <a:cubicBezTo>
                      <a:pt x="807935" y="4509480"/>
                      <a:pt x="805737" y="4513143"/>
                      <a:pt x="800243" y="4511922"/>
                    </a:cubicBezTo>
                    <a:cubicBezTo>
                      <a:pt x="794748" y="4511922"/>
                      <a:pt x="794748" y="4507037"/>
                      <a:pt x="794748" y="4502153"/>
                    </a:cubicBezTo>
                    <a:cubicBezTo>
                      <a:pt x="794748" y="4496047"/>
                      <a:pt x="795847" y="4492384"/>
                      <a:pt x="802440" y="4492384"/>
                    </a:cubicBezTo>
                    <a:close/>
                    <a:moveTo>
                      <a:pt x="1153068" y="4114472"/>
                    </a:moveTo>
                    <a:cubicBezTo>
                      <a:pt x="1159364" y="4113219"/>
                      <a:pt x="1168179" y="4115726"/>
                      <a:pt x="1166920" y="4119485"/>
                    </a:cubicBezTo>
                    <a:cubicBezTo>
                      <a:pt x="1154328" y="4143297"/>
                      <a:pt x="1194623" y="4152070"/>
                      <a:pt x="1180771" y="4173376"/>
                    </a:cubicBezTo>
                    <a:cubicBezTo>
                      <a:pt x="1175734" y="4182148"/>
                      <a:pt x="1165661" y="4183402"/>
                      <a:pt x="1158105" y="4182148"/>
                    </a:cubicBezTo>
                    <a:cubicBezTo>
                      <a:pt x="1135439" y="4178389"/>
                      <a:pt x="1144254" y="4158336"/>
                      <a:pt x="1141735" y="4143297"/>
                    </a:cubicBezTo>
                    <a:cubicBezTo>
                      <a:pt x="1145513" y="4134524"/>
                      <a:pt x="1135439" y="4119485"/>
                      <a:pt x="1153068" y="4114472"/>
                    </a:cubicBezTo>
                    <a:close/>
                    <a:moveTo>
                      <a:pt x="5970335" y="4111076"/>
                    </a:moveTo>
                    <a:lnTo>
                      <a:pt x="5956855" y="4135345"/>
                    </a:lnTo>
                    <a:lnTo>
                      <a:pt x="5970947" y="4130125"/>
                    </a:lnTo>
                    <a:cubicBezTo>
                      <a:pt x="5977831" y="4129188"/>
                      <a:pt x="5984715" y="4128563"/>
                      <a:pt x="5990347" y="4124813"/>
                    </a:cubicBezTo>
                    <a:cubicBezTo>
                      <a:pt x="5987844" y="4121689"/>
                      <a:pt x="5983464" y="4120751"/>
                      <a:pt x="5979396" y="4119345"/>
                    </a:cubicBezTo>
                    <a:lnTo>
                      <a:pt x="5970335" y="4111076"/>
                    </a:lnTo>
                    <a:close/>
                    <a:moveTo>
                      <a:pt x="4362549" y="4069259"/>
                    </a:moveTo>
                    <a:cubicBezTo>
                      <a:pt x="4370043" y="4069259"/>
                      <a:pt x="4373790" y="4074754"/>
                      <a:pt x="4375038" y="4081623"/>
                    </a:cubicBezTo>
                    <a:cubicBezTo>
                      <a:pt x="4376287" y="4091239"/>
                      <a:pt x="4371292" y="4095360"/>
                      <a:pt x="4363798" y="4095360"/>
                    </a:cubicBezTo>
                    <a:cubicBezTo>
                      <a:pt x="4356305" y="4095360"/>
                      <a:pt x="4350060" y="4092613"/>
                      <a:pt x="4350060" y="4084370"/>
                    </a:cubicBezTo>
                    <a:cubicBezTo>
                      <a:pt x="4351309" y="4076128"/>
                      <a:pt x="4355056" y="4069259"/>
                      <a:pt x="4362549" y="4069259"/>
                    </a:cubicBezTo>
                    <a:close/>
                    <a:moveTo>
                      <a:pt x="466944" y="4069258"/>
                    </a:moveTo>
                    <a:cubicBezTo>
                      <a:pt x="476860" y="4087946"/>
                      <a:pt x="485536" y="4106634"/>
                      <a:pt x="495452" y="4124076"/>
                    </a:cubicBezTo>
                    <a:cubicBezTo>
                      <a:pt x="505368" y="4146502"/>
                      <a:pt x="509087" y="4168928"/>
                      <a:pt x="492973" y="4190108"/>
                    </a:cubicBezTo>
                    <a:cubicBezTo>
                      <a:pt x="484297" y="4201321"/>
                      <a:pt x="476860" y="4212534"/>
                      <a:pt x="484297" y="4228730"/>
                    </a:cubicBezTo>
                    <a:cubicBezTo>
                      <a:pt x="489255" y="4239943"/>
                      <a:pt x="479339" y="4243680"/>
                      <a:pt x="471902" y="4248664"/>
                    </a:cubicBezTo>
                    <a:cubicBezTo>
                      <a:pt x="461986" y="4254893"/>
                      <a:pt x="453310" y="4261123"/>
                      <a:pt x="455789" y="4274827"/>
                    </a:cubicBezTo>
                    <a:cubicBezTo>
                      <a:pt x="458268" y="4287286"/>
                      <a:pt x="465704" y="4296007"/>
                      <a:pt x="481818" y="4291024"/>
                    </a:cubicBezTo>
                    <a:cubicBezTo>
                      <a:pt x="489255" y="4288532"/>
                      <a:pt x="491734" y="4297253"/>
                      <a:pt x="492973" y="4304728"/>
                    </a:cubicBezTo>
                    <a:cubicBezTo>
                      <a:pt x="494213" y="4312204"/>
                      <a:pt x="492973" y="4322171"/>
                      <a:pt x="484297" y="4323416"/>
                    </a:cubicBezTo>
                    <a:cubicBezTo>
                      <a:pt x="461986" y="4328400"/>
                      <a:pt x="468183" y="4338367"/>
                      <a:pt x="473141" y="4355809"/>
                    </a:cubicBezTo>
                    <a:cubicBezTo>
                      <a:pt x="481818" y="4383218"/>
                      <a:pt x="496692" y="4396923"/>
                      <a:pt x="519002" y="4413119"/>
                    </a:cubicBezTo>
                    <a:cubicBezTo>
                      <a:pt x="558666" y="4443020"/>
                      <a:pt x="579737" y="4491609"/>
                      <a:pt x="569822" y="4543936"/>
                    </a:cubicBezTo>
                    <a:cubicBezTo>
                      <a:pt x="563624" y="4576329"/>
                      <a:pt x="566103" y="4607476"/>
                      <a:pt x="538834" y="4637377"/>
                    </a:cubicBezTo>
                    <a:cubicBezTo>
                      <a:pt x="517763" y="4658557"/>
                      <a:pt x="556187" y="4663540"/>
                      <a:pt x="573540" y="4671015"/>
                    </a:cubicBezTo>
                    <a:cubicBezTo>
                      <a:pt x="579737" y="4673507"/>
                      <a:pt x="583456" y="4677245"/>
                      <a:pt x="584695" y="4683474"/>
                    </a:cubicBezTo>
                    <a:cubicBezTo>
                      <a:pt x="515284" y="4683474"/>
                      <a:pt x="517763" y="4683474"/>
                      <a:pt x="522721" y="4609968"/>
                    </a:cubicBezTo>
                    <a:cubicBezTo>
                      <a:pt x="523960" y="4580067"/>
                      <a:pt x="521481" y="4548920"/>
                      <a:pt x="495452" y="4522756"/>
                    </a:cubicBezTo>
                    <a:cubicBezTo>
                      <a:pt x="479339" y="4507806"/>
                      <a:pt x="468183" y="4485380"/>
                      <a:pt x="448352" y="4469184"/>
                    </a:cubicBezTo>
                    <a:cubicBezTo>
                      <a:pt x="438436" y="4461708"/>
                      <a:pt x="444633" y="4451741"/>
                      <a:pt x="448352" y="4443020"/>
                    </a:cubicBezTo>
                    <a:cubicBezTo>
                      <a:pt x="455789" y="4429316"/>
                      <a:pt x="458268" y="4413119"/>
                      <a:pt x="444633" y="4401906"/>
                    </a:cubicBezTo>
                    <a:cubicBezTo>
                      <a:pt x="421083" y="4379481"/>
                      <a:pt x="423562" y="4354563"/>
                      <a:pt x="437196" y="4329646"/>
                    </a:cubicBezTo>
                    <a:cubicBezTo>
                      <a:pt x="447112" y="4310958"/>
                      <a:pt x="454549" y="4293515"/>
                      <a:pt x="434717" y="4276073"/>
                    </a:cubicBezTo>
                    <a:cubicBezTo>
                      <a:pt x="430999" y="4273581"/>
                      <a:pt x="428520" y="4262369"/>
                      <a:pt x="428520" y="4261123"/>
                    </a:cubicBezTo>
                    <a:cubicBezTo>
                      <a:pt x="458268" y="4247418"/>
                      <a:pt x="442154" y="4212534"/>
                      <a:pt x="458268" y="4193845"/>
                    </a:cubicBezTo>
                    <a:cubicBezTo>
                      <a:pt x="474381" y="4175157"/>
                      <a:pt x="478099" y="4156469"/>
                      <a:pt x="455789" y="4140273"/>
                    </a:cubicBezTo>
                    <a:cubicBezTo>
                      <a:pt x="442154" y="4130306"/>
                      <a:pt x="439675" y="4116601"/>
                      <a:pt x="450831" y="4104142"/>
                    </a:cubicBezTo>
                    <a:cubicBezTo>
                      <a:pt x="460747" y="4094175"/>
                      <a:pt x="457028" y="4077979"/>
                      <a:pt x="466944" y="4069258"/>
                    </a:cubicBezTo>
                    <a:close/>
                    <a:moveTo>
                      <a:pt x="4550347" y="4048579"/>
                    </a:moveTo>
                    <a:cubicBezTo>
                      <a:pt x="4556643" y="4047311"/>
                      <a:pt x="4562093" y="4047311"/>
                      <a:pt x="4565471" y="4049155"/>
                    </a:cubicBezTo>
                    <a:cubicBezTo>
                      <a:pt x="4585125" y="4062677"/>
                      <a:pt x="4572841" y="4083573"/>
                      <a:pt x="4565471" y="4092178"/>
                    </a:cubicBezTo>
                    <a:cubicBezTo>
                      <a:pt x="4548275" y="4113074"/>
                      <a:pt x="4522480" y="4122908"/>
                      <a:pt x="4496684" y="4133971"/>
                    </a:cubicBezTo>
                    <a:cubicBezTo>
                      <a:pt x="4484401" y="4132742"/>
                      <a:pt x="4481944" y="4125366"/>
                      <a:pt x="4489314" y="4116762"/>
                    </a:cubicBezTo>
                    <a:cubicBezTo>
                      <a:pt x="4501598" y="4105699"/>
                      <a:pt x="4502826" y="4093407"/>
                      <a:pt x="4504054" y="4078656"/>
                    </a:cubicBezTo>
                    <a:cubicBezTo>
                      <a:pt x="4504976" y="4067594"/>
                      <a:pt x="4531462" y="4052382"/>
                      <a:pt x="4550347" y="4048579"/>
                    </a:cubicBezTo>
                    <a:close/>
                    <a:moveTo>
                      <a:pt x="3368515" y="4014305"/>
                    </a:moveTo>
                    <a:cubicBezTo>
                      <a:pt x="3363418" y="4029045"/>
                      <a:pt x="3362143" y="4043785"/>
                      <a:pt x="3368515" y="4058524"/>
                    </a:cubicBezTo>
                    <a:cubicBezTo>
                      <a:pt x="3376160" y="4081862"/>
                      <a:pt x="3353224" y="4095374"/>
                      <a:pt x="3341756" y="4110114"/>
                    </a:cubicBezTo>
                    <a:cubicBezTo>
                      <a:pt x="3336659" y="4117484"/>
                      <a:pt x="3314997" y="4117484"/>
                      <a:pt x="3303529" y="4107657"/>
                    </a:cubicBezTo>
                    <a:cubicBezTo>
                      <a:pt x="3289512" y="4095374"/>
                      <a:pt x="3309900" y="4090461"/>
                      <a:pt x="3312448" y="4081862"/>
                    </a:cubicBezTo>
                    <a:cubicBezTo>
                      <a:pt x="3314997" y="4074493"/>
                      <a:pt x="3320094" y="4067123"/>
                      <a:pt x="3321368" y="4060981"/>
                    </a:cubicBezTo>
                    <a:cubicBezTo>
                      <a:pt x="3323917" y="4032730"/>
                      <a:pt x="3340482" y="4019218"/>
                      <a:pt x="3368515" y="4014305"/>
                    </a:cubicBezTo>
                    <a:close/>
                    <a:moveTo>
                      <a:pt x="747647" y="3984083"/>
                    </a:moveTo>
                    <a:cubicBezTo>
                      <a:pt x="756805" y="3981335"/>
                      <a:pt x="764654" y="3985456"/>
                      <a:pt x="765963" y="3997820"/>
                    </a:cubicBezTo>
                    <a:cubicBezTo>
                      <a:pt x="758113" y="4000567"/>
                      <a:pt x="748955" y="4007436"/>
                      <a:pt x="742413" y="3995073"/>
                    </a:cubicBezTo>
                    <a:cubicBezTo>
                      <a:pt x="739797" y="3990951"/>
                      <a:pt x="742413" y="3985456"/>
                      <a:pt x="747647" y="3984083"/>
                    </a:cubicBezTo>
                    <a:close/>
                    <a:moveTo>
                      <a:pt x="4518675" y="3959355"/>
                    </a:moveTo>
                    <a:cubicBezTo>
                      <a:pt x="4525616" y="3959355"/>
                      <a:pt x="4529087" y="3965461"/>
                      <a:pt x="4530243" y="3972788"/>
                    </a:cubicBezTo>
                    <a:cubicBezTo>
                      <a:pt x="4530243" y="3980115"/>
                      <a:pt x="4530243" y="3987442"/>
                      <a:pt x="4522146" y="3991106"/>
                    </a:cubicBezTo>
                    <a:cubicBezTo>
                      <a:pt x="4514048" y="3991106"/>
                      <a:pt x="4511734" y="3985000"/>
                      <a:pt x="4511734" y="3977673"/>
                    </a:cubicBezTo>
                    <a:cubicBezTo>
                      <a:pt x="4511734" y="3971567"/>
                      <a:pt x="4509420" y="3961797"/>
                      <a:pt x="4518675" y="3959355"/>
                    </a:cubicBezTo>
                    <a:close/>
                    <a:moveTo>
                      <a:pt x="4552923" y="3916711"/>
                    </a:moveTo>
                    <a:cubicBezTo>
                      <a:pt x="4558647" y="3915392"/>
                      <a:pt x="4562082" y="3920668"/>
                      <a:pt x="4563226" y="3927262"/>
                    </a:cubicBezTo>
                    <a:cubicBezTo>
                      <a:pt x="4563226" y="3937813"/>
                      <a:pt x="4554068" y="3940451"/>
                      <a:pt x="4547199" y="3944407"/>
                    </a:cubicBezTo>
                    <a:cubicBezTo>
                      <a:pt x="4541475" y="3947045"/>
                      <a:pt x="4536895" y="3943088"/>
                      <a:pt x="4539185" y="3936494"/>
                    </a:cubicBezTo>
                    <a:cubicBezTo>
                      <a:pt x="4540330" y="3927262"/>
                      <a:pt x="4543764" y="3918030"/>
                      <a:pt x="4552923" y="3916711"/>
                    </a:cubicBezTo>
                    <a:close/>
                    <a:moveTo>
                      <a:pt x="1880022" y="3871431"/>
                    </a:moveTo>
                    <a:cubicBezTo>
                      <a:pt x="1888765" y="3871431"/>
                      <a:pt x="1890014" y="3878025"/>
                      <a:pt x="1892511" y="3885939"/>
                    </a:cubicBezTo>
                    <a:cubicBezTo>
                      <a:pt x="1891262" y="3893852"/>
                      <a:pt x="1886267" y="3900446"/>
                      <a:pt x="1878773" y="3901765"/>
                    </a:cubicBezTo>
                    <a:cubicBezTo>
                      <a:pt x="1870031" y="3903084"/>
                      <a:pt x="1866284" y="3897809"/>
                      <a:pt x="1867533" y="3889895"/>
                    </a:cubicBezTo>
                    <a:cubicBezTo>
                      <a:pt x="1868782" y="3881982"/>
                      <a:pt x="1870031" y="3872750"/>
                      <a:pt x="1880022" y="3871431"/>
                    </a:cubicBezTo>
                    <a:close/>
                    <a:moveTo>
                      <a:pt x="4484245" y="3790257"/>
                    </a:moveTo>
                    <a:cubicBezTo>
                      <a:pt x="4495746" y="3790257"/>
                      <a:pt x="4509804" y="3789001"/>
                      <a:pt x="4513637" y="3804073"/>
                    </a:cubicBezTo>
                    <a:cubicBezTo>
                      <a:pt x="4508526" y="3817890"/>
                      <a:pt x="4504692" y="3831706"/>
                      <a:pt x="4486801" y="3829194"/>
                    </a:cubicBezTo>
                    <a:cubicBezTo>
                      <a:pt x="4474021" y="3829194"/>
                      <a:pt x="4462520" y="3825426"/>
                      <a:pt x="4461242" y="3809097"/>
                    </a:cubicBezTo>
                    <a:cubicBezTo>
                      <a:pt x="4459964" y="3791513"/>
                      <a:pt x="4470188" y="3790257"/>
                      <a:pt x="4484245" y="3790257"/>
                    </a:cubicBezTo>
                    <a:close/>
                    <a:moveTo>
                      <a:pt x="4916222" y="3713334"/>
                    </a:moveTo>
                    <a:cubicBezTo>
                      <a:pt x="4929043" y="3712066"/>
                      <a:pt x="4931374" y="3728552"/>
                      <a:pt x="4929043" y="3734892"/>
                    </a:cubicBezTo>
                    <a:cubicBezTo>
                      <a:pt x="4924380" y="3748842"/>
                      <a:pt x="4926712" y="3772936"/>
                      <a:pt x="4909228" y="3775473"/>
                    </a:cubicBezTo>
                    <a:cubicBezTo>
                      <a:pt x="4894076" y="3776741"/>
                      <a:pt x="4897573" y="3757719"/>
                      <a:pt x="4896407" y="3747574"/>
                    </a:cubicBezTo>
                    <a:cubicBezTo>
                      <a:pt x="4894076" y="3729820"/>
                      <a:pt x="4897573" y="3714602"/>
                      <a:pt x="4916222" y="3713334"/>
                    </a:cubicBezTo>
                    <a:close/>
                    <a:moveTo>
                      <a:pt x="647997" y="3690087"/>
                    </a:moveTo>
                    <a:cubicBezTo>
                      <a:pt x="700229" y="3690087"/>
                      <a:pt x="710178" y="3703680"/>
                      <a:pt x="697742" y="3754347"/>
                    </a:cubicBezTo>
                    <a:cubicBezTo>
                      <a:pt x="691524" y="3777827"/>
                      <a:pt x="692767" y="3798835"/>
                      <a:pt x="720127" y="3808721"/>
                    </a:cubicBezTo>
                    <a:cubicBezTo>
                      <a:pt x="736294" y="3814900"/>
                      <a:pt x="742513" y="3830965"/>
                      <a:pt x="751218" y="3844558"/>
                    </a:cubicBezTo>
                    <a:cubicBezTo>
                      <a:pt x="759923" y="3859388"/>
                      <a:pt x="766142" y="3876688"/>
                      <a:pt x="772360" y="3892753"/>
                    </a:cubicBezTo>
                    <a:cubicBezTo>
                      <a:pt x="777335" y="3905111"/>
                      <a:pt x="793502" y="3917469"/>
                      <a:pt x="781065" y="3931062"/>
                    </a:cubicBezTo>
                    <a:cubicBezTo>
                      <a:pt x="768629" y="3947127"/>
                      <a:pt x="753705" y="3931062"/>
                      <a:pt x="738782" y="3931062"/>
                    </a:cubicBezTo>
                    <a:cubicBezTo>
                      <a:pt x="721371" y="3931062"/>
                      <a:pt x="720127" y="3916233"/>
                      <a:pt x="720127" y="3902640"/>
                    </a:cubicBezTo>
                    <a:cubicBezTo>
                      <a:pt x="720127" y="3900168"/>
                      <a:pt x="720127" y="3896461"/>
                      <a:pt x="718884" y="3896461"/>
                    </a:cubicBezTo>
                    <a:cubicBezTo>
                      <a:pt x="690280" y="3880396"/>
                      <a:pt x="675356" y="3851973"/>
                      <a:pt x="661677" y="3824786"/>
                    </a:cubicBezTo>
                    <a:cubicBezTo>
                      <a:pt x="654215" y="3811192"/>
                      <a:pt x="630586" y="3828493"/>
                      <a:pt x="628098" y="3850737"/>
                    </a:cubicBezTo>
                    <a:cubicBezTo>
                      <a:pt x="626855" y="3865566"/>
                      <a:pt x="625611" y="3879160"/>
                      <a:pt x="605713" y="3879160"/>
                    </a:cubicBezTo>
                    <a:cubicBezTo>
                      <a:pt x="585815" y="3880396"/>
                      <a:pt x="559699" y="3884103"/>
                      <a:pt x="558455" y="3856916"/>
                    </a:cubicBezTo>
                    <a:cubicBezTo>
                      <a:pt x="558455" y="3834672"/>
                      <a:pt x="568404" y="3811192"/>
                      <a:pt x="597008" y="3808721"/>
                    </a:cubicBezTo>
                    <a:cubicBezTo>
                      <a:pt x="618149" y="3806249"/>
                      <a:pt x="624368" y="3796363"/>
                      <a:pt x="623124" y="3775355"/>
                    </a:cubicBezTo>
                    <a:cubicBezTo>
                      <a:pt x="619393" y="3748168"/>
                      <a:pt x="626855" y="3722217"/>
                      <a:pt x="634317" y="3696266"/>
                    </a:cubicBezTo>
                    <a:cubicBezTo>
                      <a:pt x="636804" y="3690087"/>
                      <a:pt x="643022" y="3690087"/>
                      <a:pt x="647997" y="3690087"/>
                    </a:cubicBezTo>
                    <a:close/>
                    <a:moveTo>
                      <a:pt x="3487336" y="3603419"/>
                    </a:moveTo>
                    <a:cubicBezTo>
                      <a:pt x="3501285" y="3603419"/>
                      <a:pt x="3502553" y="3615979"/>
                      <a:pt x="3502553" y="3627284"/>
                    </a:cubicBezTo>
                    <a:cubicBezTo>
                      <a:pt x="3502553" y="3636076"/>
                      <a:pt x="3502553" y="3644868"/>
                      <a:pt x="3491140" y="3643612"/>
                    </a:cubicBezTo>
                    <a:cubicBezTo>
                      <a:pt x="3474655" y="3642356"/>
                      <a:pt x="3474655" y="3627284"/>
                      <a:pt x="3472118" y="3615979"/>
                    </a:cubicBezTo>
                    <a:cubicBezTo>
                      <a:pt x="3470850" y="3607187"/>
                      <a:pt x="3478459" y="3602163"/>
                      <a:pt x="3487336" y="3603419"/>
                    </a:cubicBezTo>
                    <a:close/>
                    <a:moveTo>
                      <a:pt x="708697" y="3562466"/>
                    </a:moveTo>
                    <a:cubicBezTo>
                      <a:pt x="710956" y="3561946"/>
                      <a:pt x="713651" y="3562870"/>
                      <a:pt x="717148" y="3566257"/>
                    </a:cubicBezTo>
                    <a:cubicBezTo>
                      <a:pt x="727639" y="3576110"/>
                      <a:pt x="724143" y="3592122"/>
                      <a:pt x="718314" y="3605670"/>
                    </a:cubicBezTo>
                    <a:cubicBezTo>
                      <a:pt x="712486" y="3622913"/>
                      <a:pt x="701995" y="3617987"/>
                      <a:pt x="690338" y="3611828"/>
                    </a:cubicBezTo>
                    <a:cubicBezTo>
                      <a:pt x="690338" y="3600744"/>
                      <a:pt x="690338" y="3589659"/>
                      <a:pt x="690338" y="3578574"/>
                    </a:cubicBezTo>
                    <a:cubicBezTo>
                      <a:pt x="699081" y="3578574"/>
                      <a:pt x="701922" y="3564025"/>
                      <a:pt x="708697" y="3562466"/>
                    </a:cubicBezTo>
                    <a:close/>
                    <a:moveTo>
                      <a:pt x="3987388" y="3499059"/>
                    </a:moveTo>
                    <a:cubicBezTo>
                      <a:pt x="4002041" y="3497758"/>
                      <a:pt x="4015474" y="3508170"/>
                      <a:pt x="4016695" y="3521184"/>
                    </a:cubicBezTo>
                    <a:cubicBezTo>
                      <a:pt x="4019137" y="3535500"/>
                      <a:pt x="3999599" y="3536801"/>
                      <a:pt x="3992272" y="3545912"/>
                    </a:cubicBezTo>
                    <a:cubicBezTo>
                      <a:pt x="3977619" y="3543309"/>
                      <a:pt x="3967850" y="3534199"/>
                      <a:pt x="3966628" y="3521184"/>
                    </a:cubicBezTo>
                    <a:cubicBezTo>
                      <a:pt x="3965407" y="3508170"/>
                      <a:pt x="3975176" y="3500361"/>
                      <a:pt x="3987388" y="3499059"/>
                    </a:cubicBezTo>
                    <a:close/>
                    <a:moveTo>
                      <a:pt x="392918" y="3482519"/>
                    </a:moveTo>
                    <a:cubicBezTo>
                      <a:pt x="399787" y="3483768"/>
                      <a:pt x="405511" y="3488764"/>
                      <a:pt x="408945" y="3496257"/>
                    </a:cubicBezTo>
                    <a:cubicBezTo>
                      <a:pt x="407801" y="3505000"/>
                      <a:pt x="402076" y="3507498"/>
                      <a:pt x="396352" y="3507498"/>
                    </a:cubicBezTo>
                    <a:cubicBezTo>
                      <a:pt x="388338" y="3507498"/>
                      <a:pt x="382614" y="3503751"/>
                      <a:pt x="382614" y="3493760"/>
                    </a:cubicBezTo>
                    <a:cubicBezTo>
                      <a:pt x="382614" y="3486266"/>
                      <a:pt x="384904" y="3481270"/>
                      <a:pt x="392918" y="3482519"/>
                    </a:cubicBezTo>
                    <a:close/>
                    <a:moveTo>
                      <a:pt x="426159" y="3356148"/>
                    </a:moveTo>
                    <a:cubicBezTo>
                      <a:pt x="441089" y="3359953"/>
                      <a:pt x="446066" y="3371366"/>
                      <a:pt x="447310" y="3391656"/>
                    </a:cubicBezTo>
                    <a:cubicBezTo>
                      <a:pt x="446066" y="3419555"/>
                      <a:pt x="416205" y="3405605"/>
                      <a:pt x="400031" y="3413214"/>
                    </a:cubicBezTo>
                    <a:cubicBezTo>
                      <a:pt x="395054" y="3415750"/>
                      <a:pt x="387589" y="3411946"/>
                      <a:pt x="383856" y="3404337"/>
                    </a:cubicBezTo>
                    <a:cubicBezTo>
                      <a:pt x="382612" y="3399265"/>
                      <a:pt x="421182" y="3354880"/>
                      <a:pt x="426159" y="3356148"/>
                    </a:cubicBezTo>
                    <a:close/>
                    <a:moveTo>
                      <a:pt x="5363257" y="3320103"/>
                    </a:moveTo>
                    <a:cubicBezTo>
                      <a:pt x="5381694" y="3328707"/>
                      <a:pt x="5365715" y="3336082"/>
                      <a:pt x="5360798" y="3343458"/>
                    </a:cubicBezTo>
                    <a:cubicBezTo>
                      <a:pt x="5350965" y="3358208"/>
                      <a:pt x="5352194" y="3372959"/>
                      <a:pt x="5370631" y="3375417"/>
                    </a:cubicBezTo>
                    <a:cubicBezTo>
                      <a:pt x="5389068" y="3379105"/>
                      <a:pt x="5400131" y="3393855"/>
                      <a:pt x="5414880" y="3402460"/>
                    </a:cubicBezTo>
                    <a:cubicBezTo>
                      <a:pt x="5384152" y="3408606"/>
                      <a:pt x="5360798" y="3393855"/>
                      <a:pt x="5338674" y="3377876"/>
                    </a:cubicBezTo>
                    <a:cubicBezTo>
                      <a:pt x="5322695" y="3365583"/>
                      <a:pt x="5332528" y="3349604"/>
                      <a:pt x="5336216" y="3336082"/>
                    </a:cubicBezTo>
                    <a:cubicBezTo>
                      <a:pt x="5338674" y="3322561"/>
                      <a:pt x="5350965" y="3316415"/>
                      <a:pt x="5363257" y="3320103"/>
                    </a:cubicBezTo>
                    <a:close/>
                    <a:moveTo>
                      <a:pt x="683673" y="3274243"/>
                    </a:moveTo>
                    <a:lnTo>
                      <a:pt x="681419" y="3276207"/>
                    </a:lnTo>
                    <a:cubicBezTo>
                      <a:pt x="679011" y="3279249"/>
                      <a:pt x="677341" y="3282641"/>
                      <a:pt x="676972" y="3286677"/>
                    </a:cubicBezTo>
                    <a:lnTo>
                      <a:pt x="678880" y="3294814"/>
                    </a:lnTo>
                    <a:lnTo>
                      <a:pt x="682417" y="3276761"/>
                    </a:lnTo>
                    <a:lnTo>
                      <a:pt x="683673" y="3274243"/>
                    </a:lnTo>
                    <a:close/>
                    <a:moveTo>
                      <a:pt x="5574261" y="3176296"/>
                    </a:moveTo>
                    <a:lnTo>
                      <a:pt x="5573318" y="3177029"/>
                    </a:lnTo>
                    <a:lnTo>
                      <a:pt x="5573610" y="3178566"/>
                    </a:lnTo>
                    <a:lnTo>
                      <a:pt x="5574261" y="3176296"/>
                    </a:lnTo>
                    <a:close/>
                    <a:moveTo>
                      <a:pt x="4898275" y="3141870"/>
                    </a:moveTo>
                    <a:cubicBezTo>
                      <a:pt x="4913791" y="3140568"/>
                      <a:pt x="4918962" y="3152282"/>
                      <a:pt x="4918962" y="3166599"/>
                    </a:cubicBezTo>
                    <a:cubicBezTo>
                      <a:pt x="4917669" y="3175710"/>
                      <a:pt x="4920255" y="3188725"/>
                      <a:pt x="4904740" y="3187424"/>
                    </a:cubicBezTo>
                    <a:cubicBezTo>
                      <a:pt x="4889225" y="3187424"/>
                      <a:pt x="4880174" y="3178313"/>
                      <a:pt x="4877588" y="3162694"/>
                    </a:cubicBezTo>
                    <a:cubicBezTo>
                      <a:pt x="4877588" y="3149679"/>
                      <a:pt x="4884053" y="3141870"/>
                      <a:pt x="4898275" y="3141870"/>
                    </a:cubicBezTo>
                    <a:close/>
                    <a:moveTo>
                      <a:pt x="4118633" y="3137611"/>
                    </a:moveTo>
                    <a:cubicBezTo>
                      <a:pt x="4135246" y="3135075"/>
                      <a:pt x="4140358" y="3150292"/>
                      <a:pt x="4142913" y="3162973"/>
                    </a:cubicBezTo>
                    <a:cubicBezTo>
                      <a:pt x="4145469" y="3175653"/>
                      <a:pt x="4136524" y="3181994"/>
                      <a:pt x="4123745" y="3183262"/>
                    </a:cubicBezTo>
                    <a:cubicBezTo>
                      <a:pt x="4110965" y="3181994"/>
                      <a:pt x="4095630" y="3175653"/>
                      <a:pt x="4094352" y="3162973"/>
                    </a:cubicBezTo>
                    <a:cubicBezTo>
                      <a:pt x="4091796" y="3150292"/>
                      <a:pt x="4105853" y="3140147"/>
                      <a:pt x="4118633" y="3137611"/>
                    </a:cubicBezTo>
                    <a:close/>
                    <a:moveTo>
                      <a:pt x="4858501" y="3118587"/>
                    </a:moveTo>
                    <a:cubicBezTo>
                      <a:pt x="4864286" y="3118587"/>
                      <a:pt x="4865442" y="3122171"/>
                      <a:pt x="4865442" y="3126950"/>
                    </a:cubicBezTo>
                    <a:cubicBezTo>
                      <a:pt x="4861972" y="3132923"/>
                      <a:pt x="4861972" y="3144869"/>
                      <a:pt x="4851560" y="3144869"/>
                    </a:cubicBezTo>
                    <a:cubicBezTo>
                      <a:pt x="4846933" y="3144869"/>
                      <a:pt x="4844619" y="3140091"/>
                      <a:pt x="4844619" y="3136507"/>
                    </a:cubicBezTo>
                    <a:cubicBezTo>
                      <a:pt x="4845776" y="3128144"/>
                      <a:pt x="4848090" y="3119782"/>
                      <a:pt x="4858501" y="3118587"/>
                    </a:cubicBezTo>
                    <a:close/>
                    <a:moveTo>
                      <a:pt x="5631742" y="3077710"/>
                    </a:moveTo>
                    <a:lnTo>
                      <a:pt x="5631767" y="3077762"/>
                    </a:lnTo>
                    <a:lnTo>
                      <a:pt x="5631823" y="3077776"/>
                    </a:lnTo>
                    <a:lnTo>
                      <a:pt x="5631742" y="3077710"/>
                    </a:lnTo>
                    <a:close/>
                    <a:moveTo>
                      <a:pt x="2454320" y="3056431"/>
                    </a:moveTo>
                    <a:cubicBezTo>
                      <a:pt x="2474077" y="3060219"/>
                      <a:pt x="2492600" y="3069056"/>
                      <a:pt x="2498774" y="3090517"/>
                    </a:cubicBezTo>
                    <a:cubicBezTo>
                      <a:pt x="2502479" y="3108191"/>
                      <a:pt x="2490130" y="3120815"/>
                      <a:pt x="2476547" y="3128390"/>
                    </a:cubicBezTo>
                    <a:cubicBezTo>
                      <a:pt x="2464198" y="3135965"/>
                      <a:pt x="2450615" y="3144802"/>
                      <a:pt x="2434562" y="3142277"/>
                    </a:cubicBezTo>
                    <a:cubicBezTo>
                      <a:pt x="2417274" y="3144802"/>
                      <a:pt x="2402456" y="3139752"/>
                      <a:pt x="2398751" y="3120815"/>
                    </a:cubicBezTo>
                    <a:cubicBezTo>
                      <a:pt x="2393812" y="3105666"/>
                      <a:pt x="2397516" y="3093042"/>
                      <a:pt x="2416039" y="3087992"/>
                    </a:cubicBezTo>
                    <a:cubicBezTo>
                      <a:pt x="2420979" y="3086730"/>
                      <a:pt x="2427153" y="3081680"/>
                      <a:pt x="2427153" y="3077893"/>
                    </a:cubicBezTo>
                    <a:cubicBezTo>
                      <a:pt x="2424683" y="3055169"/>
                      <a:pt x="2438266" y="3052644"/>
                      <a:pt x="2454320" y="3056431"/>
                    </a:cubicBezTo>
                    <a:close/>
                    <a:moveTo>
                      <a:pt x="2094929" y="3038660"/>
                    </a:moveTo>
                    <a:cubicBezTo>
                      <a:pt x="2103291" y="3038660"/>
                      <a:pt x="2105680" y="3047402"/>
                      <a:pt x="2106874" y="3054895"/>
                    </a:cubicBezTo>
                    <a:cubicBezTo>
                      <a:pt x="2106874" y="3062388"/>
                      <a:pt x="2102096" y="3062388"/>
                      <a:pt x="2096124" y="3062388"/>
                    </a:cubicBezTo>
                    <a:cubicBezTo>
                      <a:pt x="2086567" y="3062388"/>
                      <a:pt x="2082984" y="3056144"/>
                      <a:pt x="2081789" y="3048651"/>
                    </a:cubicBezTo>
                    <a:cubicBezTo>
                      <a:pt x="2080595" y="3039909"/>
                      <a:pt x="2087762" y="3036162"/>
                      <a:pt x="2094929" y="3038660"/>
                    </a:cubicBezTo>
                    <a:close/>
                    <a:moveTo>
                      <a:pt x="4709229" y="3017938"/>
                    </a:moveTo>
                    <a:cubicBezTo>
                      <a:pt x="4714571" y="3017938"/>
                      <a:pt x="4720066" y="3019190"/>
                      <a:pt x="4725561" y="3019190"/>
                    </a:cubicBezTo>
                    <a:cubicBezTo>
                      <a:pt x="4736552" y="3019190"/>
                      <a:pt x="4736552" y="3029211"/>
                      <a:pt x="4736552" y="3037979"/>
                    </a:cubicBezTo>
                    <a:cubicBezTo>
                      <a:pt x="4736552" y="3041736"/>
                      <a:pt x="4738994" y="3046747"/>
                      <a:pt x="4736552" y="3047999"/>
                    </a:cubicBezTo>
                    <a:cubicBezTo>
                      <a:pt x="4706023" y="3086828"/>
                      <a:pt x="4743878" y="3113132"/>
                      <a:pt x="4753647" y="3144446"/>
                    </a:cubicBezTo>
                    <a:cubicBezTo>
                      <a:pt x="4756090" y="3154467"/>
                      <a:pt x="4771964" y="3168245"/>
                      <a:pt x="4754868" y="3175760"/>
                    </a:cubicBezTo>
                    <a:cubicBezTo>
                      <a:pt x="4740215" y="3183275"/>
                      <a:pt x="4724340" y="3179518"/>
                      <a:pt x="4715792" y="3160729"/>
                    </a:cubicBezTo>
                    <a:cubicBezTo>
                      <a:pt x="4702360" y="3131921"/>
                      <a:pt x="4688928" y="3105617"/>
                      <a:pt x="4674274" y="3078061"/>
                    </a:cubicBezTo>
                    <a:cubicBezTo>
                      <a:pt x="4696254" y="3078061"/>
                      <a:pt x="4715792" y="3075555"/>
                      <a:pt x="4693812" y="3047999"/>
                    </a:cubicBezTo>
                    <a:cubicBezTo>
                      <a:pt x="4687707" y="3040484"/>
                      <a:pt x="4686485" y="3031716"/>
                      <a:pt x="4693812" y="3024200"/>
                    </a:cubicBezTo>
                    <a:cubicBezTo>
                      <a:pt x="4698697" y="3019190"/>
                      <a:pt x="4703886" y="3017938"/>
                      <a:pt x="4709229" y="3017938"/>
                    </a:cubicBezTo>
                    <a:close/>
                    <a:moveTo>
                      <a:pt x="2379711" y="3016624"/>
                    </a:moveTo>
                    <a:cubicBezTo>
                      <a:pt x="2399618" y="3014182"/>
                      <a:pt x="2407083" y="3030057"/>
                      <a:pt x="2414549" y="3047153"/>
                    </a:cubicBezTo>
                    <a:cubicBezTo>
                      <a:pt x="2409572" y="3055701"/>
                      <a:pt x="2399618" y="3067913"/>
                      <a:pt x="2389665" y="3064249"/>
                    </a:cubicBezTo>
                    <a:cubicBezTo>
                      <a:pt x="2373490" y="3060586"/>
                      <a:pt x="2357316" y="3047153"/>
                      <a:pt x="2353583" y="3032499"/>
                    </a:cubicBezTo>
                    <a:cubicBezTo>
                      <a:pt x="2349851" y="3019067"/>
                      <a:pt x="2369758" y="3019067"/>
                      <a:pt x="2379711" y="3016624"/>
                    </a:cubicBezTo>
                    <a:close/>
                    <a:moveTo>
                      <a:pt x="5666714" y="2992839"/>
                    </a:moveTo>
                    <a:lnTo>
                      <a:pt x="5666712" y="2992857"/>
                    </a:lnTo>
                    <a:cubicBezTo>
                      <a:pt x="5666634" y="2995659"/>
                      <a:pt x="5667373" y="2997917"/>
                      <a:pt x="5669922" y="2998929"/>
                    </a:cubicBezTo>
                    <a:lnTo>
                      <a:pt x="5670541" y="2998867"/>
                    </a:lnTo>
                    <a:lnTo>
                      <a:pt x="5666714" y="2992839"/>
                    </a:lnTo>
                    <a:close/>
                    <a:moveTo>
                      <a:pt x="6203481" y="2865810"/>
                    </a:moveTo>
                    <a:cubicBezTo>
                      <a:pt x="6211724" y="2891034"/>
                      <a:pt x="6208191" y="2916257"/>
                      <a:pt x="6208191" y="2941481"/>
                    </a:cubicBezTo>
                    <a:cubicBezTo>
                      <a:pt x="6196415" y="2917518"/>
                      <a:pt x="6203481" y="2892295"/>
                      <a:pt x="6203481" y="2865810"/>
                    </a:cubicBezTo>
                    <a:close/>
                    <a:moveTo>
                      <a:pt x="4783575" y="2844639"/>
                    </a:moveTo>
                    <a:cubicBezTo>
                      <a:pt x="4796009" y="2848422"/>
                      <a:pt x="4815904" y="2864818"/>
                      <a:pt x="4802226" y="2874907"/>
                    </a:cubicBezTo>
                    <a:cubicBezTo>
                      <a:pt x="4778601" y="2892564"/>
                      <a:pt x="4784818" y="2907698"/>
                      <a:pt x="4793522" y="2927877"/>
                    </a:cubicBezTo>
                    <a:cubicBezTo>
                      <a:pt x="4794766" y="2931660"/>
                      <a:pt x="4794766" y="2936705"/>
                      <a:pt x="4797252" y="2943011"/>
                    </a:cubicBezTo>
                    <a:cubicBezTo>
                      <a:pt x="4793522" y="2958145"/>
                      <a:pt x="4788549" y="2964451"/>
                      <a:pt x="4769897" y="2954362"/>
                    </a:cubicBezTo>
                    <a:cubicBezTo>
                      <a:pt x="4740055" y="2936705"/>
                      <a:pt x="4733838" y="2939227"/>
                      <a:pt x="4727621" y="2974540"/>
                    </a:cubicBezTo>
                    <a:cubicBezTo>
                      <a:pt x="4723890" y="2987152"/>
                      <a:pt x="4716430" y="2985891"/>
                      <a:pt x="4708969" y="2988413"/>
                    </a:cubicBezTo>
                    <a:cubicBezTo>
                      <a:pt x="4699022" y="2990936"/>
                      <a:pt x="4691561" y="2990936"/>
                      <a:pt x="4687831" y="2978324"/>
                    </a:cubicBezTo>
                    <a:cubicBezTo>
                      <a:pt x="4685344" y="2969496"/>
                      <a:pt x="4680371" y="2959406"/>
                      <a:pt x="4675397" y="2951839"/>
                    </a:cubicBezTo>
                    <a:cubicBezTo>
                      <a:pt x="4661719" y="2934183"/>
                      <a:pt x="4646798" y="2921571"/>
                      <a:pt x="4686588" y="2922832"/>
                    </a:cubicBezTo>
                    <a:cubicBezTo>
                      <a:pt x="4702752" y="2924093"/>
                      <a:pt x="4716430" y="2905176"/>
                      <a:pt x="4721404" y="2887519"/>
                    </a:cubicBezTo>
                    <a:cubicBezTo>
                      <a:pt x="4727621" y="2864818"/>
                      <a:pt x="4763680" y="2838333"/>
                      <a:pt x="4783575" y="2844639"/>
                    </a:cubicBezTo>
                    <a:close/>
                    <a:moveTo>
                      <a:pt x="3304333" y="2768378"/>
                    </a:moveTo>
                    <a:cubicBezTo>
                      <a:pt x="3307968" y="2765842"/>
                      <a:pt x="3312709" y="2765208"/>
                      <a:pt x="3318399" y="2769012"/>
                    </a:cubicBezTo>
                    <a:cubicBezTo>
                      <a:pt x="3328514" y="2776620"/>
                      <a:pt x="3318399" y="2781693"/>
                      <a:pt x="3313341" y="2788033"/>
                    </a:cubicBezTo>
                    <a:cubicBezTo>
                      <a:pt x="3308284" y="2795642"/>
                      <a:pt x="3295640" y="2800715"/>
                      <a:pt x="3304491" y="2812128"/>
                    </a:cubicBezTo>
                    <a:cubicBezTo>
                      <a:pt x="3312077" y="2821004"/>
                      <a:pt x="3323456" y="2819736"/>
                      <a:pt x="3332307" y="2817200"/>
                    </a:cubicBezTo>
                    <a:cubicBezTo>
                      <a:pt x="3343686" y="2814664"/>
                      <a:pt x="3360122" y="2805787"/>
                      <a:pt x="3362651" y="2823541"/>
                    </a:cubicBezTo>
                    <a:cubicBezTo>
                      <a:pt x="3365180" y="2837490"/>
                      <a:pt x="3347479" y="2837490"/>
                      <a:pt x="3337364" y="2841294"/>
                    </a:cubicBezTo>
                    <a:cubicBezTo>
                      <a:pt x="3318399" y="2847635"/>
                      <a:pt x="3298169" y="2853975"/>
                      <a:pt x="3284261" y="2859048"/>
                    </a:cubicBezTo>
                    <a:cubicBezTo>
                      <a:pt x="3265296" y="2859048"/>
                      <a:pt x="3223572" y="2813396"/>
                      <a:pt x="3227365" y="2801983"/>
                    </a:cubicBezTo>
                    <a:cubicBezTo>
                      <a:pt x="3231158" y="2786765"/>
                      <a:pt x="3242538" y="2790570"/>
                      <a:pt x="3251388" y="2795642"/>
                    </a:cubicBezTo>
                    <a:cubicBezTo>
                      <a:pt x="3274146" y="2809591"/>
                      <a:pt x="3288054" y="2804519"/>
                      <a:pt x="3296905" y="2779157"/>
                    </a:cubicBezTo>
                    <a:cubicBezTo>
                      <a:pt x="3298169" y="2775353"/>
                      <a:pt x="3300698" y="2770914"/>
                      <a:pt x="3304333" y="2768378"/>
                    </a:cubicBezTo>
                    <a:close/>
                    <a:moveTo>
                      <a:pt x="2886239" y="2768105"/>
                    </a:moveTo>
                    <a:cubicBezTo>
                      <a:pt x="2904693" y="2766896"/>
                      <a:pt x="2925608" y="2776568"/>
                      <a:pt x="2925608" y="2797120"/>
                    </a:cubicBezTo>
                    <a:cubicBezTo>
                      <a:pt x="2924377" y="2826135"/>
                      <a:pt x="2894851" y="2812836"/>
                      <a:pt x="2880088" y="2822508"/>
                    </a:cubicBezTo>
                    <a:cubicBezTo>
                      <a:pt x="2867786" y="2814045"/>
                      <a:pt x="2844411" y="2826135"/>
                      <a:pt x="2844411" y="2803165"/>
                    </a:cubicBezTo>
                    <a:cubicBezTo>
                      <a:pt x="2845641" y="2777777"/>
                      <a:pt x="2865325" y="2768105"/>
                      <a:pt x="2886239" y="2768105"/>
                    </a:cubicBezTo>
                    <a:close/>
                    <a:moveTo>
                      <a:pt x="3315769" y="2725585"/>
                    </a:moveTo>
                    <a:cubicBezTo>
                      <a:pt x="3318211" y="2726762"/>
                      <a:pt x="3320043" y="2729411"/>
                      <a:pt x="3321264" y="2733533"/>
                    </a:cubicBezTo>
                    <a:cubicBezTo>
                      <a:pt x="3318822" y="2742954"/>
                      <a:pt x="3313937" y="2751197"/>
                      <a:pt x="3302947" y="2752374"/>
                    </a:cubicBezTo>
                    <a:cubicBezTo>
                      <a:pt x="3295620" y="2754729"/>
                      <a:pt x="3290735" y="2748842"/>
                      <a:pt x="3289514" y="2741776"/>
                    </a:cubicBezTo>
                    <a:cubicBezTo>
                      <a:pt x="3289514" y="2731178"/>
                      <a:pt x="3299283" y="2728823"/>
                      <a:pt x="3306610" y="2726468"/>
                    </a:cubicBezTo>
                    <a:cubicBezTo>
                      <a:pt x="3310274" y="2724701"/>
                      <a:pt x="3313327" y="2724407"/>
                      <a:pt x="3315769" y="2725585"/>
                    </a:cubicBezTo>
                    <a:close/>
                    <a:moveTo>
                      <a:pt x="2976987" y="2694769"/>
                    </a:moveTo>
                    <a:cubicBezTo>
                      <a:pt x="2984436" y="2691960"/>
                      <a:pt x="2994988" y="2697578"/>
                      <a:pt x="3011748" y="2710687"/>
                    </a:cubicBezTo>
                    <a:cubicBezTo>
                      <a:pt x="3035336" y="2726918"/>
                      <a:pt x="3046510" y="2749391"/>
                      <a:pt x="3057683" y="2774360"/>
                    </a:cubicBezTo>
                    <a:cubicBezTo>
                      <a:pt x="3063890" y="2790591"/>
                      <a:pt x="3053959" y="2801827"/>
                      <a:pt x="3042785" y="2811815"/>
                    </a:cubicBezTo>
                    <a:cubicBezTo>
                      <a:pt x="3037819" y="2815561"/>
                      <a:pt x="3027887" y="2823052"/>
                      <a:pt x="3030370" y="2824300"/>
                    </a:cubicBezTo>
                    <a:cubicBezTo>
                      <a:pt x="3055200" y="2836785"/>
                      <a:pt x="3053959" y="2865500"/>
                      <a:pt x="3068856" y="2884228"/>
                    </a:cubicBezTo>
                    <a:cubicBezTo>
                      <a:pt x="3073822" y="2890470"/>
                      <a:pt x="3089962" y="2894216"/>
                      <a:pt x="3092444" y="2879234"/>
                    </a:cubicBezTo>
                    <a:cubicBezTo>
                      <a:pt x="3096169" y="2848022"/>
                      <a:pt x="3122240" y="2838034"/>
                      <a:pt x="3143345" y="2841779"/>
                    </a:cubicBezTo>
                    <a:cubicBezTo>
                      <a:pt x="3170658" y="2848022"/>
                      <a:pt x="3188039" y="2872991"/>
                      <a:pt x="3188039" y="2900458"/>
                    </a:cubicBezTo>
                    <a:cubicBezTo>
                      <a:pt x="3188039" y="2922931"/>
                      <a:pt x="3186797" y="2929174"/>
                      <a:pt x="3214110" y="2930422"/>
                    </a:cubicBezTo>
                    <a:cubicBezTo>
                      <a:pt x="3237698" y="2931671"/>
                      <a:pt x="3262527" y="2946652"/>
                      <a:pt x="3273701" y="2981610"/>
                    </a:cubicBezTo>
                    <a:cubicBezTo>
                      <a:pt x="3286116" y="3015320"/>
                      <a:pt x="3299772" y="3051526"/>
                      <a:pt x="3324602" y="3081490"/>
                    </a:cubicBezTo>
                    <a:cubicBezTo>
                      <a:pt x="3334533" y="3092726"/>
                      <a:pt x="3343224" y="3105211"/>
                      <a:pt x="3330809" y="3118944"/>
                    </a:cubicBezTo>
                    <a:cubicBezTo>
                      <a:pt x="3318394" y="3132678"/>
                      <a:pt x="3303496" y="3128932"/>
                      <a:pt x="3291082" y="3120193"/>
                    </a:cubicBezTo>
                    <a:cubicBezTo>
                      <a:pt x="3268735" y="3102714"/>
                      <a:pt x="3258803" y="3113950"/>
                      <a:pt x="3248871" y="3133926"/>
                    </a:cubicBezTo>
                    <a:cubicBezTo>
                      <a:pt x="3238939" y="3157648"/>
                      <a:pt x="3224042" y="3177624"/>
                      <a:pt x="3224042" y="3205090"/>
                    </a:cubicBezTo>
                    <a:cubicBezTo>
                      <a:pt x="3221559" y="3242545"/>
                      <a:pt x="3186797" y="3263770"/>
                      <a:pt x="3175624" y="3297479"/>
                    </a:cubicBezTo>
                    <a:cubicBezTo>
                      <a:pt x="3174382" y="3303721"/>
                      <a:pt x="3168175" y="3299976"/>
                      <a:pt x="3161967" y="3297479"/>
                    </a:cubicBezTo>
                    <a:cubicBezTo>
                      <a:pt x="3119757" y="3275006"/>
                      <a:pt x="3107342" y="3280000"/>
                      <a:pt x="3091203" y="3326194"/>
                    </a:cubicBezTo>
                    <a:cubicBezTo>
                      <a:pt x="3083754" y="3349915"/>
                      <a:pt x="3071339" y="3372388"/>
                      <a:pt x="3061407" y="3394861"/>
                    </a:cubicBezTo>
                    <a:cubicBezTo>
                      <a:pt x="3047751" y="3434813"/>
                      <a:pt x="3031612" y="3436061"/>
                      <a:pt x="2996850" y="3411092"/>
                    </a:cubicBezTo>
                    <a:cubicBezTo>
                      <a:pt x="2990643" y="3406098"/>
                      <a:pt x="2984436" y="3403601"/>
                      <a:pt x="2980711" y="3394861"/>
                    </a:cubicBezTo>
                    <a:cubicBezTo>
                      <a:pt x="2947191" y="3312461"/>
                      <a:pt x="2864012" y="3289988"/>
                      <a:pt x="2798213" y="3242545"/>
                    </a:cubicBezTo>
                    <a:cubicBezTo>
                      <a:pt x="2767176" y="3220072"/>
                      <a:pt x="2734898" y="3198848"/>
                      <a:pt x="2702619" y="3177624"/>
                    </a:cubicBezTo>
                    <a:cubicBezTo>
                      <a:pt x="2685239" y="3165139"/>
                      <a:pt x="2685239" y="3141417"/>
                      <a:pt x="2695170" y="3128932"/>
                    </a:cubicBezTo>
                    <a:cubicBezTo>
                      <a:pt x="2711310" y="3107708"/>
                      <a:pt x="2701378" y="3095223"/>
                      <a:pt x="2690205" y="3078993"/>
                    </a:cubicBezTo>
                    <a:cubicBezTo>
                      <a:pt x="2683997" y="3071502"/>
                      <a:pt x="2674065" y="3064011"/>
                      <a:pt x="2683997" y="3052774"/>
                    </a:cubicBezTo>
                    <a:cubicBezTo>
                      <a:pt x="2691446" y="3045283"/>
                      <a:pt x="2700136" y="3051526"/>
                      <a:pt x="2708827" y="3052774"/>
                    </a:cubicBezTo>
                    <a:cubicBezTo>
                      <a:pt x="2737381" y="3057768"/>
                      <a:pt x="2758486" y="3071502"/>
                      <a:pt x="2769659" y="3100217"/>
                    </a:cubicBezTo>
                    <a:cubicBezTo>
                      <a:pt x="2777108" y="3118944"/>
                      <a:pt x="2790765" y="3131429"/>
                      <a:pt x="2814353" y="3120193"/>
                    </a:cubicBezTo>
                    <a:cubicBezTo>
                      <a:pt x="2823043" y="3115199"/>
                      <a:pt x="2830492" y="3118944"/>
                      <a:pt x="2839182" y="3122690"/>
                    </a:cubicBezTo>
                    <a:cubicBezTo>
                      <a:pt x="2851597" y="3126435"/>
                      <a:pt x="2865253" y="3123938"/>
                      <a:pt x="2867736" y="3113950"/>
                    </a:cubicBezTo>
                    <a:cubicBezTo>
                      <a:pt x="2876427" y="3090229"/>
                      <a:pt x="2891325" y="3083987"/>
                      <a:pt x="2914913" y="3085235"/>
                    </a:cubicBezTo>
                    <a:cubicBezTo>
                      <a:pt x="2926086" y="3085235"/>
                      <a:pt x="2944708" y="3080241"/>
                      <a:pt x="2944708" y="3065259"/>
                    </a:cubicBezTo>
                    <a:cubicBezTo>
                      <a:pt x="2945950" y="3051526"/>
                      <a:pt x="2932293" y="3047780"/>
                      <a:pt x="2919879" y="3044035"/>
                    </a:cubicBezTo>
                    <a:cubicBezTo>
                      <a:pt x="2896290" y="3034047"/>
                      <a:pt x="2878910" y="3007829"/>
                      <a:pt x="2852839" y="3019065"/>
                    </a:cubicBezTo>
                    <a:cubicBezTo>
                      <a:pt x="2835458" y="3017817"/>
                      <a:pt x="2823043" y="3012823"/>
                      <a:pt x="2809387" y="3019065"/>
                    </a:cubicBezTo>
                    <a:cubicBezTo>
                      <a:pt x="2795730" y="3026556"/>
                      <a:pt x="2789523" y="3020313"/>
                      <a:pt x="2785799" y="3007829"/>
                    </a:cubicBezTo>
                    <a:cubicBezTo>
                      <a:pt x="2782074" y="2991598"/>
                      <a:pt x="2793247" y="2992847"/>
                      <a:pt x="2803179" y="2991598"/>
                    </a:cubicBezTo>
                    <a:cubicBezTo>
                      <a:pt x="2834216" y="2987853"/>
                      <a:pt x="2864012" y="2985356"/>
                      <a:pt x="2893807" y="2979113"/>
                    </a:cubicBezTo>
                    <a:cubicBezTo>
                      <a:pt x="2926086" y="2971622"/>
                      <a:pt x="2932293" y="2955392"/>
                      <a:pt x="2917396" y="2927925"/>
                    </a:cubicBezTo>
                    <a:cubicBezTo>
                      <a:pt x="2914913" y="2924180"/>
                      <a:pt x="2913671" y="2920434"/>
                      <a:pt x="2911188" y="2915440"/>
                    </a:cubicBezTo>
                    <a:cubicBezTo>
                      <a:pt x="2953399" y="2905452"/>
                      <a:pt x="2916154" y="2843028"/>
                      <a:pt x="2965813" y="2835537"/>
                    </a:cubicBezTo>
                    <a:cubicBezTo>
                      <a:pt x="2980711" y="2833040"/>
                      <a:pt x="2975745" y="2813064"/>
                      <a:pt x="2963330" y="2806821"/>
                    </a:cubicBezTo>
                    <a:cubicBezTo>
                      <a:pt x="2934776" y="2788094"/>
                      <a:pt x="2944708" y="2766870"/>
                      <a:pt x="2954640" y="2744397"/>
                    </a:cubicBezTo>
                    <a:cubicBezTo>
                      <a:pt x="2957123" y="2739403"/>
                      <a:pt x="2959606" y="2734409"/>
                      <a:pt x="2960847" y="2729415"/>
                    </a:cubicBezTo>
                    <a:cubicBezTo>
                      <a:pt x="2965193" y="2708814"/>
                      <a:pt x="2969538" y="2697578"/>
                      <a:pt x="2976987" y="2694769"/>
                    </a:cubicBezTo>
                    <a:close/>
                    <a:moveTo>
                      <a:pt x="4776846" y="2673480"/>
                    </a:moveTo>
                    <a:cubicBezTo>
                      <a:pt x="4784860" y="2676097"/>
                      <a:pt x="4791729" y="2681330"/>
                      <a:pt x="4792874" y="2690488"/>
                    </a:cubicBezTo>
                    <a:cubicBezTo>
                      <a:pt x="4794018" y="2695722"/>
                      <a:pt x="4788294" y="2699647"/>
                      <a:pt x="4784860" y="2698338"/>
                    </a:cubicBezTo>
                    <a:cubicBezTo>
                      <a:pt x="4775701" y="2697030"/>
                      <a:pt x="4769977" y="2690488"/>
                      <a:pt x="4768832" y="2681330"/>
                    </a:cubicBezTo>
                    <a:cubicBezTo>
                      <a:pt x="4767687" y="2674788"/>
                      <a:pt x="4772267" y="2674788"/>
                      <a:pt x="4776846" y="2673480"/>
                    </a:cubicBezTo>
                    <a:close/>
                    <a:moveTo>
                      <a:pt x="5492346" y="2569432"/>
                    </a:moveTo>
                    <a:lnTo>
                      <a:pt x="5490976" y="2575939"/>
                    </a:lnTo>
                    <a:cubicBezTo>
                      <a:pt x="5491599" y="2579987"/>
                      <a:pt x="5493467" y="2584035"/>
                      <a:pt x="5495957" y="2587771"/>
                    </a:cubicBezTo>
                    <a:lnTo>
                      <a:pt x="5496475" y="2588794"/>
                    </a:lnTo>
                    <a:lnTo>
                      <a:pt x="5494247" y="2580971"/>
                    </a:lnTo>
                    <a:lnTo>
                      <a:pt x="5492346" y="2569432"/>
                    </a:lnTo>
                    <a:close/>
                    <a:moveTo>
                      <a:pt x="4622894" y="2558077"/>
                    </a:moveTo>
                    <a:cubicBezTo>
                      <a:pt x="4627839" y="2574862"/>
                      <a:pt x="4629076" y="2589250"/>
                      <a:pt x="4622894" y="2602439"/>
                    </a:cubicBezTo>
                    <a:cubicBezTo>
                      <a:pt x="4617948" y="2614428"/>
                      <a:pt x="4606820" y="2622821"/>
                      <a:pt x="4594455" y="2616826"/>
                    </a:cubicBezTo>
                    <a:cubicBezTo>
                      <a:pt x="4580854" y="2610831"/>
                      <a:pt x="4590746" y="2600041"/>
                      <a:pt x="4591982" y="2591648"/>
                    </a:cubicBezTo>
                    <a:cubicBezTo>
                      <a:pt x="4596928" y="2577260"/>
                      <a:pt x="4604347" y="2565271"/>
                      <a:pt x="4622894" y="2558077"/>
                    </a:cubicBezTo>
                    <a:close/>
                    <a:moveTo>
                      <a:pt x="2976620" y="2550749"/>
                    </a:moveTo>
                    <a:cubicBezTo>
                      <a:pt x="2995961" y="2553192"/>
                      <a:pt x="2993544" y="2580057"/>
                      <a:pt x="3008050" y="2592269"/>
                    </a:cubicBezTo>
                    <a:cubicBezTo>
                      <a:pt x="3003214" y="2597153"/>
                      <a:pt x="3000797" y="2603259"/>
                      <a:pt x="2997170" y="2605701"/>
                    </a:cubicBezTo>
                    <a:cubicBezTo>
                      <a:pt x="2980246" y="2613028"/>
                      <a:pt x="2974202" y="2626461"/>
                      <a:pt x="2974202" y="2643557"/>
                    </a:cubicBezTo>
                    <a:cubicBezTo>
                      <a:pt x="2974202" y="2650884"/>
                      <a:pt x="2968158" y="2655769"/>
                      <a:pt x="2960904" y="2654548"/>
                    </a:cubicBezTo>
                    <a:cubicBezTo>
                      <a:pt x="2954860" y="2652105"/>
                      <a:pt x="2948816" y="2647221"/>
                      <a:pt x="2951233" y="2643557"/>
                    </a:cubicBezTo>
                    <a:cubicBezTo>
                      <a:pt x="2958487" y="2622798"/>
                      <a:pt x="2948816" y="2603259"/>
                      <a:pt x="2952442" y="2583721"/>
                    </a:cubicBezTo>
                    <a:cubicBezTo>
                      <a:pt x="2954860" y="2570288"/>
                      <a:pt x="2958487" y="2547086"/>
                      <a:pt x="2976620" y="2550749"/>
                    </a:cubicBezTo>
                    <a:close/>
                    <a:moveTo>
                      <a:pt x="6141460" y="2519612"/>
                    </a:moveTo>
                    <a:cubicBezTo>
                      <a:pt x="6165140" y="2564376"/>
                      <a:pt x="6206268" y="2594218"/>
                      <a:pt x="6228702" y="2638982"/>
                    </a:cubicBezTo>
                    <a:cubicBezTo>
                      <a:pt x="6258613" y="2699910"/>
                      <a:pt x="6261106" y="2763326"/>
                      <a:pt x="6237426" y="2826741"/>
                    </a:cubicBezTo>
                    <a:cubicBezTo>
                      <a:pt x="6231194" y="2842906"/>
                      <a:pt x="6214992" y="2849123"/>
                      <a:pt x="6201283" y="2859071"/>
                    </a:cubicBezTo>
                    <a:cubicBezTo>
                      <a:pt x="6180096" y="2744674"/>
                      <a:pt x="6166386" y="2631521"/>
                      <a:pt x="6141460" y="2519612"/>
                    </a:cubicBezTo>
                    <a:close/>
                    <a:moveTo>
                      <a:pt x="4643396" y="2504446"/>
                    </a:moveTo>
                    <a:cubicBezTo>
                      <a:pt x="4652554" y="2503127"/>
                      <a:pt x="4655171" y="2511040"/>
                      <a:pt x="4656479" y="2517635"/>
                    </a:cubicBezTo>
                    <a:cubicBezTo>
                      <a:pt x="4655171" y="2528186"/>
                      <a:pt x="4652554" y="2533461"/>
                      <a:pt x="4643396" y="2533461"/>
                    </a:cubicBezTo>
                    <a:cubicBezTo>
                      <a:pt x="4634238" y="2534780"/>
                      <a:pt x="4630313" y="2526867"/>
                      <a:pt x="4630313" y="2517635"/>
                    </a:cubicBezTo>
                    <a:cubicBezTo>
                      <a:pt x="4631622" y="2511040"/>
                      <a:pt x="4635546" y="2504446"/>
                      <a:pt x="4643396" y="2504446"/>
                    </a:cubicBezTo>
                    <a:close/>
                    <a:moveTo>
                      <a:pt x="4852863" y="2442680"/>
                    </a:moveTo>
                    <a:cubicBezTo>
                      <a:pt x="4862754" y="2442680"/>
                      <a:pt x="4876354" y="2445216"/>
                      <a:pt x="4876354" y="2456630"/>
                    </a:cubicBezTo>
                    <a:cubicBezTo>
                      <a:pt x="4876354" y="2471848"/>
                      <a:pt x="4861518" y="2469311"/>
                      <a:pt x="4850391" y="2469311"/>
                    </a:cubicBezTo>
                    <a:cubicBezTo>
                      <a:pt x="4842972" y="2466775"/>
                      <a:pt x="4828136" y="2474384"/>
                      <a:pt x="4829373" y="2456630"/>
                    </a:cubicBezTo>
                    <a:cubicBezTo>
                      <a:pt x="4830609" y="2446484"/>
                      <a:pt x="4842972" y="2443948"/>
                      <a:pt x="4852863" y="2442680"/>
                    </a:cubicBezTo>
                    <a:close/>
                    <a:moveTo>
                      <a:pt x="4667574" y="2431689"/>
                    </a:moveTo>
                    <a:cubicBezTo>
                      <a:pt x="4661564" y="2443626"/>
                      <a:pt x="4661564" y="2446279"/>
                      <a:pt x="4659160" y="2446279"/>
                    </a:cubicBezTo>
                    <a:cubicBezTo>
                      <a:pt x="4647141" y="2446279"/>
                      <a:pt x="4647141" y="2468827"/>
                      <a:pt x="4632717" y="2463521"/>
                    </a:cubicBezTo>
                    <a:cubicBezTo>
                      <a:pt x="4632717" y="2463521"/>
                      <a:pt x="4630313" y="2458216"/>
                      <a:pt x="4631515" y="2455563"/>
                    </a:cubicBezTo>
                    <a:cubicBezTo>
                      <a:pt x="4636323" y="2438321"/>
                      <a:pt x="4649545" y="2442300"/>
                      <a:pt x="4667574" y="2431689"/>
                    </a:cubicBezTo>
                    <a:close/>
                    <a:moveTo>
                      <a:pt x="4460971" y="2321390"/>
                    </a:moveTo>
                    <a:cubicBezTo>
                      <a:pt x="4477007" y="2316287"/>
                      <a:pt x="4475774" y="2335423"/>
                      <a:pt x="4477007" y="2354558"/>
                    </a:cubicBezTo>
                    <a:cubicBezTo>
                      <a:pt x="4480708" y="2372418"/>
                      <a:pt x="4464672" y="2380073"/>
                      <a:pt x="4446169" y="2382624"/>
                    </a:cubicBezTo>
                    <a:cubicBezTo>
                      <a:pt x="4423965" y="2386451"/>
                      <a:pt x="4421498" y="2366040"/>
                      <a:pt x="4421498" y="2352007"/>
                    </a:cubicBezTo>
                    <a:cubicBezTo>
                      <a:pt x="4421498" y="2326493"/>
                      <a:pt x="4446169" y="2325217"/>
                      <a:pt x="4460971" y="2321390"/>
                    </a:cubicBezTo>
                    <a:close/>
                    <a:moveTo>
                      <a:pt x="4900231" y="2099978"/>
                    </a:moveTo>
                    <a:cubicBezTo>
                      <a:pt x="4910782" y="2102309"/>
                      <a:pt x="4914738" y="2109304"/>
                      <a:pt x="4913420" y="2118629"/>
                    </a:cubicBezTo>
                    <a:cubicBezTo>
                      <a:pt x="4912101" y="2127955"/>
                      <a:pt x="4908144" y="2133783"/>
                      <a:pt x="4896275" y="2133783"/>
                    </a:cubicBezTo>
                    <a:cubicBezTo>
                      <a:pt x="4883086" y="2130286"/>
                      <a:pt x="4887043" y="2119795"/>
                      <a:pt x="4887043" y="2110469"/>
                    </a:cubicBezTo>
                    <a:cubicBezTo>
                      <a:pt x="4885724" y="2103475"/>
                      <a:pt x="4889680" y="2096481"/>
                      <a:pt x="4900231" y="2099978"/>
                    </a:cubicBezTo>
                    <a:close/>
                    <a:moveTo>
                      <a:pt x="1933421" y="2096480"/>
                    </a:moveTo>
                    <a:cubicBezTo>
                      <a:pt x="1947438" y="2134336"/>
                      <a:pt x="1941066" y="2144105"/>
                      <a:pt x="1900291" y="2142884"/>
                    </a:cubicBezTo>
                    <a:cubicBezTo>
                      <a:pt x="1886274" y="2142884"/>
                      <a:pt x="1881177" y="2148990"/>
                      <a:pt x="1878629" y="2161202"/>
                    </a:cubicBezTo>
                    <a:cubicBezTo>
                      <a:pt x="1862064" y="2150211"/>
                      <a:pt x="1860790" y="2131894"/>
                      <a:pt x="1881177" y="2131894"/>
                    </a:cubicBezTo>
                    <a:cubicBezTo>
                      <a:pt x="1910485" y="2130673"/>
                      <a:pt x="1920679" y="2114797"/>
                      <a:pt x="1933421" y="2096480"/>
                    </a:cubicBezTo>
                    <a:close/>
                    <a:moveTo>
                      <a:pt x="1922170" y="2029226"/>
                    </a:moveTo>
                    <a:cubicBezTo>
                      <a:pt x="1928770" y="2029547"/>
                      <a:pt x="1934887" y="2032763"/>
                      <a:pt x="1940039" y="2040479"/>
                    </a:cubicBezTo>
                    <a:cubicBezTo>
                      <a:pt x="1950342" y="2055912"/>
                      <a:pt x="1952918" y="2071344"/>
                      <a:pt x="1933600" y="2084205"/>
                    </a:cubicBezTo>
                    <a:cubicBezTo>
                      <a:pt x="1933600" y="2043051"/>
                      <a:pt x="1933600" y="2043051"/>
                      <a:pt x="1896251" y="2053339"/>
                    </a:cubicBezTo>
                    <a:cubicBezTo>
                      <a:pt x="1888523" y="2055912"/>
                      <a:pt x="1880796" y="2055912"/>
                      <a:pt x="1871781" y="2055912"/>
                    </a:cubicBezTo>
                    <a:cubicBezTo>
                      <a:pt x="1878220" y="2043051"/>
                      <a:pt x="1889811" y="2041765"/>
                      <a:pt x="1901402" y="2035335"/>
                    </a:cubicBezTo>
                    <a:cubicBezTo>
                      <a:pt x="1908486" y="2031477"/>
                      <a:pt x="1915569" y="2028904"/>
                      <a:pt x="1922170" y="2029226"/>
                    </a:cubicBezTo>
                    <a:close/>
                    <a:moveTo>
                      <a:pt x="6301633" y="1842422"/>
                    </a:moveTo>
                    <a:lnTo>
                      <a:pt x="6302806" y="1859989"/>
                    </a:lnTo>
                    <a:lnTo>
                      <a:pt x="6303451" y="1857062"/>
                    </a:lnTo>
                    <a:cubicBezTo>
                      <a:pt x="6304077" y="1853355"/>
                      <a:pt x="6305016" y="1849338"/>
                      <a:pt x="6304546" y="1845786"/>
                    </a:cubicBezTo>
                    <a:lnTo>
                      <a:pt x="6301633" y="1842422"/>
                    </a:lnTo>
                    <a:close/>
                    <a:moveTo>
                      <a:pt x="6287482" y="1836981"/>
                    </a:moveTo>
                    <a:lnTo>
                      <a:pt x="6287163" y="1837195"/>
                    </a:lnTo>
                    <a:lnTo>
                      <a:pt x="6289442" y="1837043"/>
                    </a:lnTo>
                    <a:lnTo>
                      <a:pt x="6287482" y="1836981"/>
                    </a:lnTo>
                    <a:close/>
                    <a:moveTo>
                      <a:pt x="6204508" y="1656867"/>
                    </a:moveTo>
                    <a:cubicBezTo>
                      <a:pt x="6234566" y="1672932"/>
                      <a:pt x="6259615" y="1695176"/>
                      <a:pt x="6284664" y="1716184"/>
                    </a:cubicBezTo>
                    <a:cubicBezTo>
                      <a:pt x="6343529" y="1765615"/>
                      <a:pt x="6303451" y="1819989"/>
                      <a:pt x="6307208" y="1870655"/>
                    </a:cubicBezTo>
                    <a:cubicBezTo>
                      <a:pt x="6308460" y="1884249"/>
                      <a:pt x="6309713" y="1904021"/>
                      <a:pt x="6290926" y="1913907"/>
                    </a:cubicBezTo>
                    <a:lnTo>
                      <a:pt x="6292943" y="1904751"/>
                    </a:lnTo>
                    <a:lnTo>
                      <a:pt x="6288141" y="1916526"/>
                    </a:lnTo>
                    <a:cubicBezTo>
                      <a:pt x="6293124" y="1937682"/>
                      <a:pt x="6268209" y="1955104"/>
                      <a:pt x="6280666" y="1976260"/>
                    </a:cubicBezTo>
                    <a:lnTo>
                      <a:pt x="6283750" y="1986813"/>
                    </a:lnTo>
                    <a:lnTo>
                      <a:pt x="6290560" y="1994759"/>
                    </a:lnTo>
                    <a:cubicBezTo>
                      <a:pt x="6293264" y="1999462"/>
                      <a:pt x="6294810" y="2004302"/>
                      <a:pt x="6295325" y="2009260"/>
                    </a:cubicBezTo>
                    <a:lnTo>
                      <a:pt x="6288194" y="2036089"/>
                    </a:lnTo>
                    <a:lnTo>
                      <a:pt x="6288843" y="2052352"/>
                    </a:lnTo>
                    <a:lnTo>
                      <a:pt x="6290075" y="2059419"/>
                    </a:lnTo>
                    <a:cubicBezTo>
                      <a:pt x="6299232" y="2080121"/>
                      <a:pt x="6320973" y="2094080"/>
                      <a:pt x="6331371" y="2113008"/>
                    </a:cubicBezTo>
                    <a:cubicBezTo>
                      <a:pt x="6349016" y="2145816"/>
                      <a:pt x="6327590" y="2164743"/>
                      <a:pt x="6317507" y="2186195"/>
                    </a:cubicBezTo>
                    <a:cubicBezTo>
                      <a:pt x="6308685" y="2205122"/>
                      <a:pt x="6284739" y="2201337"/>
                      <a:pt x="6267094" y="2189980"/>
                    </a:cubicBezTo>
                    <a:cubicBezTo>
                      <a:pt x="6250710" y="2179885"/>
                      <a:pt x="6229284" y="2181147"/>
                      <a:pt x="6212900" y="2169791"/>
                    </a:cubicBezTo>
                    <a:lnTo>
                      <a:pt x="6226861" y="2166574"/>
                    </a:lnTo>
                    <a:lnTo>
                      <a:pt x="6215885" y="2166663"/>
                    </a:lnTo>
                    <a:cubicBezTo>
                      <a:pt x="6187232" y="2147996"/>
                      <a:pt x="6161071" y="2151729"/>
                      <a:pt x="6136155" y="2175374"/>
                    </a:cubicBezTo>
                    <a:cubicBezTo>
                      <a:pt x="6116223" y="2195286"/>
                      <a:pt x="6083832" y="2201508"/>
                      <a:pt x="6076357" y="2232620"/>
                    </a:cubicBezTo>
                    <a:cubicBezTo>
                      <a:pt x="6070129" y="2206486"/>
                      <a:pt x="6063900" y="2180352"/>
                      <a:pt x="6057671" y="2154218"/>
                    </a:cubicBezTo>
                    <a:cubicBezTo>
                      <a:pt x="6082586" y="2130574"/>
                      <a:pt x="6102519" y="2101951"/>
                      <a:pt x="6131172" y="2082040"/>
                    </a:cubicBezTo>
                    <a:cubicBezTo>
                      <a:pt x="6154842" y="2064617"/>
                      <a:pt x="6151105" y="2039728"/>
                      <a:pt x="6128681" y="2021061"/>
                    </a:cubicBezTo>
                    <a:cubicBezTo>
                      <a:pt x="6113731" y="2007372"/>
                      <a:pt x="6100027" y="1993683"/>
                      <a:pt x="6086324" y="1978749"/>
                    </a:cubicBezTo>
                    <a:cubicBezTo>
                      <a:pt x="6062654" y="1955104"/>
                      <a:pt x="6046459" y="1927726"/>
                      <a:pt x="6075112" y="1892881"/>
                    </a:cubicBezTo>
                    <a:cubicBezTo>
                      <a:pt x="5997873" y="1907815"/>
                      <a:pt x="5997873" y="1907815"/>
                      <a:pt x="5997873" y="1885414"/>
                    </a:cubicBezTo>
                    <a:cubicBezTo>
                      <a:pt x="5986661" y="1890392"/>
                      <a:pt x="5987907" y="1905326"/>
                      <a:pt x="5976695" y="1910304"/>
                    </a:cubicBezTo>
                    <a:cubicBezTo>
                      <a:pt x="5954271" y="1855547"/>
                      <a:pt x="5933092" y="1799546"/>
                      <a:pt x="5910668" y="1744790"/>
                    </a:cubicBezTo>
                    <a:lnTo>
                      <a:pt x="5914176" y="1745750"/>
                    </a:lnTo>
                    <a:lnTo>
                      <a:pt x="5911437" y="1743371"/>
                    </a:lnTo>
                    <a:cubicBezTo>
                      <a:pt x="5908933" y="1743371"/>
                      <a:pt x="5907680" y="1743371"/>
                      <a:pt x="5906428" y="1743371"/>
                    </a:cubicBezTo>
                    <a:cubicBezTo>
                      <a:pt x="5905175" y="1739664"/>
                      <a:pt x="5905175" y="1734721"/>
                      <a:pt x="5905175" y="1729777"/>
                    </a:cubicBezTo>
                    <a:cubicBezTo>
                      <a:pt x="5932729" y="1739664"/>
                      <a:pt x="5959030" y="1737192"/>
                      <a:pt x="5987836" y="1727306"/>
                    </a:cubicBezTo>
                    <a:cubicBezTo>
                      <a:pt x="6005370" y="1721127"/>
                      <a:pt x="6025409" y="1728542"/>
                      <a:pt x="6042944" y="1737192"/>
                    </a:cubicBezTo>
                    <a:cubicBezTo>
                      <a:pt x="6085526" y="1759436"/>
                      <a:pt x="6100555" y="1754493"/>
                      <a:pt x="6126857" y="1717420"/>
                    </a:cubicBezTo>
                    <a:cubicBezTo>
                      <a:pt x="6146896" y="1690233"/>
                      <a:pt x="6168187" y="1663046"/>
                      <a:pt x="6204508" y="1656867"/>
                    </a:cubicBezTo>
                    <a:close/>
                    <a:moveTo>
                      <a:pt x="2524411" y="1618402"/>
                    </a:moveTo>
                    <a:cubicBezTo>
                      <a:pt x="2524411" y="1619651"/>
                      <a:pt x="2523129" y="1620900"/>
                      <a:pt x="2523129" y="1620900"/>
                    </a:cubicBezTo>
                    <a:cubicBezTo>
                      <a:pt x="2514154" y="1629642"/>
                      <a:pt x="2509026" y="1644628"/>
                      <a:pt x="2493641" y="1642130"/>
                    </a:cubicBezTo>
                    <a:cubicBezTo>
                      <a:pt x="2491077" y="1640882"/>
                      <a:pt x="2487230" y="1635886"/>
                      <a:pt x="2488512" y="1634637"/>
                    </a:cubicBezTo>
                    <a:cubicBezTo>
                      <a:pt x="2494923" y="1618402"/>
                      <a:pt x="2510308" y="1618402"/>
                      <a:pt x="2524411" y="1618402"/>
                    </a:cubicBezTo>
                    <a:close/>
                    <a:moveTo>
                      <a:pt x="463791" y="1552459"/>
                    </a:moveTo>
                    <a:cubicBezTo>
                      <a:pt x="441287" y="1597274"/>
                      <a:pt x="407532" y="1632130"/>
                      <a:pt x="380027" y="1673210"/>
                    </a:cubicBezTo>
                    <a:cubicBezTo>
                      <a:pt x="312516" y="1772798"/>
                      <a:pt x="263759" y="1881100"/>
                      <a:pt x="218751" y="1991892"/>
                    </a:cubicBezTo>
                    <a:cubicBezTo>
                      <a:pt x="199998" y="2039196"/>
                      <a:pt x="171243" y="2082766"/>
                      <a:pt x="157491" y="2133805"/>
                    </a:cubicBezTo>
                    <a:lnTo>
                      <a:pt x="155849" y="2139251"/>
                    </a:lnTo>
                    <a:lnTo>
                      <a:pt x="179672" y="2147623"/>
                    </a:lnTo>
                    <a:cubicBezTo>
                      <a:pt x="193342" y="2152614"/>
                      <a:pt x="210740" y="2168836"/>
                      <a:pt x="220682" y="2152614"/>
                    </a:cubicBezTo>
                    <a:cubicBezTo>
                      <a:pt x="229381" y="2138888"/>
                      <a:pt x="218197" y="2118922"/>
                      <a:pt x="207012" y="2105196"/>
                    </a:cubicBezTo>
                    <a:cubicBezTo>
                      <a:pt x="200798" y="2096461"/>
                      <a:pt x="189614" y="2090222"/>
                      <a:pt x="203284" y="2080240"/>
                    </a:cubicBezTo>
                    <a:cubicBezTo>
                      <a:pt x="210119" y="2074625"/>
                      <a:pt x="216022" y="2073689"/>
                      <a:pt x="220838" y="2075560"/>
                    </a:cubicBezTo>
                    <a:cubicBezTo>
                      <a:pt x="225653" y="2077432"/>
                      <a:pt x="229381" y="2082112"/>
                      <a:pt x="231867" y="2087727"/>
                    </a:cubicBezTo>
                    <a:cubicBezTo>
                      <a:pt x="245537" y="2117675"/>
                      <a:pt x="276605" y="2135144"/>
                      <a:pt x="276605" y="2172579"/>
                    </a:cubicBezTo>
                    <a:cubicBezTo>
                      <a:pt x="276605" y="2186306"/>
                      <a:pt x="305188" y="2193793"/>
                      <a:pt x="310159" y="2216254"/>
                    </a:cubicBezTo>
                    <a:cubicBezTo>
                      <a:pt x="311402" y="2224988"/>
                      <a:pt x="317615" y="2233723"/>
                      <a:pt x="320101" y="2242458"/>
                    </a:cubicBezTo>
                    <a:cubicBezTo>
                      <a:pt x="325072" y="2264919"/>
                      <a:pt x="332529" y="2277398"/>
                      <a:pt x="359869" y="2273654"/>
                    </a:cubicBezTo>
                    <a:cubicBezTo>
                      <a:pt x="389694" y="2269911"/>
                      <a:pt x="413306" y="2292372"/>
                      <a:pt x="436918" y="2307346"/>
                    </a:cubicBezTo>
                    <a:cubicBezTo>
                      <a:pt x="469229" y="2327311"/>
                      <a:pt x="497812" y="2352268"/>
                      <a:pt x="518939" y="2384711"/>
                    </a:cubicBezTo>
                    <a:cubicBezTo>
                      <a:pt x="523910" y="2390951"/>
                      <a:pt x="527638" y="2395942"/>
                      <a:pt x="532609" y="2399685"/>
                    </a:cubicBezTo>
                    <a:cubicBezTo>
                      <a:pt x="559949" y="2420899"/>
                      <a:pt x="559949" y="2427138"/>
                      <a:pt x="532609" y="2450847"/>
                    </a:cubicBezTo>
                    <a:cubicBezTo>
                      <a:pt x="504026" y="2478299"/>
                      <a:pt x="507754" y="2503256"/>
                      <a:pt x="545036" y="2516982"/>
                    </a:cubicBezTo>
                    <a:cubicBezTo>
                      <a:pt x="576104" y="2528212"/>
                      <a:pt x="604687" y="2538195"/>
                      <a:pt x="635756" y="2548178"/>
                    </a:cubicBezTo>
                    <a:cubicBezTo>
                      <a:pt x="648183" y="2551921"/>
                      <a:pt x="661853" y="2551921"/>
                      <a:pt x="674281" y="2545682"/>
                    </a:cubicBezTo>
                    <a:cubicBezTo>
                      <a:pt x="694164" y="2536947"/>
                      <a:pt x="710320" y="2538195"/>
                      <a:pt x="723990" y="2554417"/>
                    </a:cubicBezTo>
                    <a:cubicBezTo>
                      <a:pt x="738903" y="2573135"/>
                      <a:pt x="756301" y="2591852"/>
                      <a:pt x="738903" y="2618057"/>
                    </a:cubicBezTo>
                    <a:cubicBezTo>
                      <a:pt x="731446" y="2629287"/>
                      <a:pt x="726475" y="2641765"/>
                      <a:pt x="736417" y="2655492"/>
                    </a:cubicBezTo>
                    <a:cubicBezTo>
                      <a:pt x="751330" y="2676705"/>
                      <a:pt x="760029" y="2700414"/>
                      <a:pt x="752573" y="2729114"/>
                    </a:cubicBezTo>
                    <a:cubicBezTo>
                      <a:pt x="748845" y="2744088"/>
                      <a:pt x="761272" y="2740345"/>
                      <a:pt x="769971" y="2737849"/>
                    </a:cubicBezTo>
                    <a:cubicBezTo>
                      <a:pt x="777428" y="2734105"/>
                      <a:pt x="786127" y="2732857"/>
                      <a:pt x="789855" y="2741592"/>
                    </a:cubicBezTo>
                    <a:cubicBezTo>
                      <a:pt x="794826" y="2749079"/>
                      <a:pt x="787369" y="2752823"/>
                      <a:pt x="782399" y="2757814"/>
                    </a:cubicBezTo>
                    <a:cubicBezTo>
                      <a:pt x="761272" y="2775284"/>
                      <a:pt x="772457" y="2784019"/>
                      <a:pt x="791098" y="2791506"/>
                    </a:cubicBezTo>
                    <a:cubicBezTo>
                      <a:pt x="797311" y="2794001"/>
                      <a:pt x="803525" y="2796497"/>
                      <a:pt x="810981" y="2797745"/>
                    </a:cubicBezTo>
                    <a:cubicBezTo>
                      <a:pt x="843603" y="2807104"/>
                      <a:pt x="854555" y="2823482"/>
                      <a:pt x="844885" y="2847405"/>
                    </a:cubicBezTo>
                    <a:lnTo>
                      <a:pt x="831088" y="2869523"/>
                    </a:lnTo>
                    <a:lnTo>
                      <a:pt x="831969" y="2870496"/>
                    </a:lnTo>
                    <a:cubicBezTo>
                      <a:pt x="828240" y="2877983"/>
                      <a:pt x="824512" y="2886718"/>
                      <a:pt x="825755" y="2896701"/>
                    </a:cubicBezTo>
                    <a:cubicBezTo>
                      <a:pt x="823269" y="2901692"/>
                      <a:pt x="820783" y="2905436"/>
                      <a:pt x="818297" y="2910427"/>
                    </a:cubicBezTo>
                    <a:lnTo>
                      <a:pt x="816008" y="2912538"/>
                    </a:lnTo>
                    <a:lnTo>
                      <a:pt x="820765" y="2911097"/>
                    </a:lnTo>
                    <a:cubicBezTo>
                      <a:pt x="856869" y="2913591"/>
                      <a:pt x="891728" y="2914838"/>
                      <a:pt x="925343" y="2929801"/>
                    </a:cubicBezTo>
                    <a:cubicBezTo>
                      <a:pt x="936548" y="2936036"/>
                      <a:pt x="952732" y="2939776"/>
                      <a:pt x="956467" y="2952246"/>
                    </a:cubicBezTo>
                    <a:cubicBezTo>
                      <a:pt x="976387" y="3019580"/>
                      <a:pt x="1011246" y="3081927"/>
                      <a:pt x="987592" y="3162978"/>
                    </a:cubicBezTo>
                    <a:cubicBezTo>
                      <a:pt x="966427" y="3232806"/>
                      <a:pt x="932813" y="3301388"/>
                      <a:pt x="922853" y="3376204"/>
                    </a:cubicBezTo>
                    <a:cubicBezTo>
                      <a:pt x="916628" y="3417353"/>
                      <a:pt x="936548" y="3452267"/>
                      <a:pt x="929078" y="3490922"/>
                    </a:cubicBezTo>
                    <a:cubicBezTo>
                      <a:pt x="926588" y="3495910"/>
                      <a:pt x="931568" y="3500898"/>
                      <a:pt x="934058" y="3505885"/>
                    </a:cubicBezTo>
                    <a:cubicBezTo>
                      <a:pt x="947752" y="3532071"/>
                      <a:pt x="1011246" y="3555763"/>
                      <a:pt x="1036146" y="3543293"/>
                    </a:cubicBezTo>
                    <a:cubicBezTo>
                      <a:pt x="1062290" y="3529577"/>
                      <a:pt x="1087190" y="3520848"/>
                      <a:pt x="1117069" y="3532071"/>
                    </a:cubicBezTo>
                    <a:cubicBezTo>
                      <a:pt x="1125784" y="3534565"/>
                      <a:pt x="1138234" y="3534565"/>
                      <a:pt x="1144459" y="3525836"/>
                    </a:cubicBezTo>
                    <a:cubicBezTo>
                      <a:pt x="1180563" y="3482194"/>
                      <a:pt x="1197993" y="3482194"/>
                      <a:pt x="1236587" y="3522096"/>
                    </a:cubicBezTo>
                    <a:cubicBezTo>
                      <a:pt x="1271447" y="3559504"/>
                      <a:pt x="1301326" y="3603146"/>
                      <a:pt x="1346145" y="3628085"/>
                    </a:cubicBezTo>
                    <a:cubicBezTo>
                      <a:pt x="1358595" y="3634320"/>
                      <a:pt x="1366065" y="3646789"/>
                      <a:pt x="1371045" y="3659258"/>
                    </a:cubicBezTo>
                    <a:cubicBezTo>
                      <a:pt x="1374780" y="3669234"/>
                      <a:pt x="1377270" y="3679209"/>
                      <a:pt x="1389720" y="3684197"/>
                    </a:cubicBezTo>
                    <a:cubicBezTo>
                      <a:pt x="1397190" y="3676716"/>
                      <a:pt x="1390965" y="3670481"/>
                      <a:pt x="1389720" y="3664246"/>
                    </a:cubicBezTo>
                    <a:cubicBezTo>
                      <a:pt x="1383495" y="3640554"/>
                      <a:pt x="1392210" y="3628085"/>
                      <a:pt x="1415864" y="3634320"/>
                    </a:cubicBezTo>
                    <a:cubicBezTo>
                      <a:pt x="1451969" y="3645542"/>
                      <a:pt x="1479358" y="3625591"/>
                      <a:pt x="1509238" y="3613122"/>
                    </a:cubicBezTo>
                    <a:cubicBezTo>
                      <a:pt x="1522932" y="3606887"/>
                      <a:pt x="1524177" y="3593171"/>
                      <a:pt x="1519197" y="3579454"/>
                    </a:cubicBezTo>
                    <a:cubicBezTo>
                      <a:pt x="1514218" y="3564491"/>
                      <a:pt x="1514218" y="3548281"/>
                      <a:pt x="1516708" y="3533318"/>
                    </a:cubicBezTo>
                    <a:cubicBezTo>
                      <a:pt x="1519197" y="3523342"/>
                      <a:pt x="1519197" y="3513367"/>
                      <a:pt x="1514218" y="3504638"/>
                    </a:cubicBezTo>
                    <a:cubicBezTo>
                      <a:pt x="1503013" y="3484687"/>
                      <a:pt x="1433294" y="3449773"/>
                      <a:pt x="1412129" y="3454761"/>
                    </a:cubicBezTo>
                    <a:cubicBezTo>
                      <a:pt x="1363575" y="3462242"/>
                      <a:pt x="1318756" y="3438551"/>
                      <a:pt x="1297591" y="3394908"/>
                    </a:cubicBezTo>
                    <a:cubicBezTo>
                      <a:pt x="1291366" y="3378698"/>
                      <a:pt x="1277672" y="3377451"/>
                      <a:pt x="1263977" y="3374957"/>
                    </a:cubicBezTo>
                    <a:cubicBezTo>
                      <a:pt x="1242812" y="3369969"/>
                      <a:pt x="1216668" y="3369969"/>
                      <a:pt x="1210443" y="3340043"/>
                    </a:cubicBezTo>
                    <a:cubicBezTo>
                      <a:pt x="1215423" y="3305129"/>
                      <a:pt x="1226628" y="3270214"/>
                      <a:pt x="1240322" y="3237794"/>
                    </a:cubicBezTo>
                    <a:cubicBezTo>
                      <a:pt x="1255262" y="3202880"/>
                      <a:pt x="1278917" y="3171706"/>
                      <a:pt x="1286387" y="3134298"/>
                    </a:cubicBezTo>
                    <a:cubicBezTo>
                      <a:pt x="1286387" y="3128064"/>
                      <a:pt x="1291366" y="3124323"/>
                      <a:pt x="1298836" y="3126817"/>
                    </a:cubicBezTo>
                    <a:cubicBezTo>
                      <a:pt x="1320001" y="3133051"/>
                      <a:pt x="1333696" y="3120582"/>
                      <a:pt x="1348635" y="3108113"/>
                    </a:cubicBezTo>
                    <a:cubicBezTo>
                      <a:pt x="1356105" y="3101878"/>
                      <a:pt x="1364820" y="3099384"/>
                      <a:pt x="1372290" y="3105619"/>
                    </a:cubicBezTo>
                    <a:cubicBezTo>
                      <a:pt x="1379760" y="3111854"/>
                      <a:pt x="1384740" y="3120582"/>
                      <a:pt x="1377270" y="3131804"/>
                    </a:cubicBezTo>
                    <a:cubicBezTo>
                      <a:pt x="1358595" y="3157990"/>
                      <a:pt x="1387230" y="3165472"/>
                      <a:pt x="1397190" y="3179188"/>
                    </a:cubicBezTo>
                    <a:cubicBezTo>
                      <a:pt x="1408394" y="3192904"/>
                      <a:pt x="1420844" y="3189164"/>
                      <a:pt x="1430804" y="3176694"/>
                    </a:cubicBezTo>
                    <a:cubicBezTo>
                      <a:pt x="1438274" y="3169213"/>
                      <a:pt x="1448234" y="3166719"/>
                      <a:pt x="1453214" y="3175447"/>
                    </a:cubicBezTo>
                    <a:cubicBezTo>
                      <a:pt x="1469398" y="3205374"/>
                      <a:pt x="1499278" y="3185423"/>
                      <a:pt x="1520442" y="3192904"/>
                    </a:cubicBezTo>
                    <a:cubicBezTo>
                      <a:pt x="1524177" y="3192904"/>
                      <a:pt x="1532892" y="3187917"/>
                      <a:pt x="1534137" y="3185423"/>
                    </a:cubicBezTo>
                    <a:cubicBezTo>
                      <a:pt x="1537872" y="3150509"/>
                      <a:pt x="1567752" y="3118088"/>
                      <a:pt x="1547832" y="3081927"/>
                    </a:cubicBezTo>
                    <a:cubicBezTo>
                      <a:pt x="1536627" y="3059482"/>
                      <a:pt x="1547832" y="3044519"/>
                      <a:pt x="1561527" y="3038284"/>
                    </a:cubicBezTo>
                    <a:cubicBezTo>
                      <a:pt x="1587671" y="3027062"/>
                      <a:pt x="1597631" y="3003370"/>
                      <a:pt x="1613816" y="2984666"/>
                    </a:cubicBezTo>
                    <a:cubicBezTo>
                      <a:pt x="1632490" y="2963468"/>
                      <a:pt x="1618796" y="2946011"/>
                      <a:pt x="1596386" y="2934789"/>
                    </a:cubicBezTo>
                    <a:cubicBezTo>
                      <a:pt x="1605101" y="2921072"/>
                      <a:pt x="1615061" y="2931048"/>
                      <a:pt x="1622531" y="2931048"/>
                    </a:cubicBezTo>
                    <a:cubicBezTo>
                      <a:pt x="1638715" y="2929801"/>
                      <a:pt x="1649920" y="2923566"/>
                      <a:pt x="1652410" y="2906109"/>
                    </a:cubicBezTo>
                    <a:cubicBezTo>
                      <a:pt x="1654900" y="2889899"/>
                      <a:pt x="1654900" y="2876183"/>
                      <a:pt x="1679800" y="2881170"/>
                    </a:cubicBezTo>
                    <a:cubicBezTo>
                      <a:pt x="1687270" y="2882417"/>
                      <a:pt x="1686025" y="2872442"/>
                      <a:pt x="1683535" y="2866207"/>
                    </a:cubicBezTo>
                    <a:cubicBezTo>
                      <a:pt x="1673575" y="2846256"/>
                      <a:pt x="1647430" y="2842515"/>
                      <a:pt x="1633735" y="2861219"/>
                    </a:cubicBezTo>
                    <a:cubicBezTo>
                      <a:pt x="1626266" y="2873689"/>
                      <a:pt x="1616306" y="2873689"/>
                      <a:pt x="1608836" y="2867454"/>
                    </a:cubicBezTo>
                    <a:cubicBezTo>
                      <a:pt x="1597631" y="2857479"/>
                      <a:pt x="1577711" y="2856232"/>
                      <a:pt x="1580201" y="2836281"/>
                    </a:cubicBezTo>
                    <a:cubicBezTo>
                      <a:pt x="1580201" y="2823811"/>
                      <a:pt x="1585181" y="2813836"/>
                      <a:pt x="1601366" y="2811342"/>
                    </a:cubicBezTo>
                    <a:cubicBezTo>
                      <a:pt x="1638715" y="2802613"/>
                      <a:pt x="1647430" y="2765205"/>
                      <a:pt x="1621286" y="2736526"/>
                    </a:cubicBezTo>
                    <a:cubicBezTo>
                      <a:pt x="1616306" y="2730291"/>
                      <a:pt x="1610081" y="2722810"/>
                      <a:pt x="1606346" y="2715328"/>
                    </a:cubicBezTo>
                    <a:cubicBezTo>
                      <a:pt x="1596386" y="2696624"/>
                      <a:pt x="1605101" y="2689142"/>
                      <a:pt x="1622531" y="2692883"/>
                    </a:cubicBezTo>
                    <a:cubicBezTo>
                      <a:pt x="1647430" y="2700365"/>
                      <a:pt x="1674820" y="2702858"/>
                      <a:pt x="1688515" y="2681661"/>
                    </a:cubicBezTo>
                    <a:cubicBezTo>
                      <a:pt x="1703454" y="2660463"/>
                      <a:pt x="1686025" y="2635524"/>
                      <a:pt x="1673575" y="2615573"/>
                    </a:cubicBezTo>
                    <a:cubicBezTo>
                      <a:pt x="1661125" y="2596869"/>
                      <a:pt x="1674820" y="2579412"/>
                      <a:pt x="1677310" y="2561955"/>
                    </a:cubicBezTo>
                    <a:cubicBezTo>
                      <a:pt x="1677310" y="2549485"/>
                      <a:pt x="1684780" y="2535769"/>
                      <a:pt x="1672330" y="2524547"/>
                    </a:cubicBezTo>
                    <a:cubicBezTo>
                      <a:pt x="1659880" y="2514571"/>
                      <a:pt x="1647430" y="2524547"/>
                      <a:pt x="1634980" y="2527041"/>
                    </a:cubicBezTo>
                    <a:cubicBezTo>
                      <a:pt x="1631246" y="2529534"/>
                      <a:pt x="1626266" y="2533275"/>
                      <a:pt x="1621286" y="2535769"/>
                    </a:cubicBezTo>
                    <a:cubicBezTo>
                      <a:pt x="1612571" y="2540757"/>
                      <a:pt x="1603856" y="2540757"/>
                      <a:pt x="1597631" y="2532028"/>
                    </a:cubicBezTo>
                    <a:cubicBezTo>
                      <a:pt x="1591406" y="2523300"/>
                      <a:pt x="1596386" y="2515818"/>
                      <a:pt x="1602611" y="2508337"/>
                    </a:cubicBezTo>
                    <a:cubicBezTo>
                      <a:pt x="1632490" y="2474669"/>
                      <a:pt x="1631246" y="2474669"/>
                      <a:pt x="1595141" y="2449731"/>
                    </a:cubicBezTo>
                    <a:cubicBezTo>
                      <a:pt x="1588916" y="2444743"/>
                      <a:pt x="1564017" y="2437261"/>
                      <a:pt x="1591406" y="2424792"/>
                    </a:cubicBezTo>
                    <a:cubicBezTo>
                      <a:pt x="1601366" y="2421051"/>
                      <a:pt x="1601366" y="2411076"/>
                      <a:pt x="1597631" y="2402347"/>
                    </a:cubicBezTo>
                    <a:cubicBezTo>
                      <a:pt x="1591406" y="2388631"/>
                      <a:pt x="1585181" y="2374914"/>
                      <a:pt x="1567752" y="2374914"/>
                    </a:cubicBezTo>
                    <a:cubicBezTo>
                      <a:pt x="1552812" y="2374914"/>
                      <a:pt x="1539117" y="2372420"/>
                      <a:pt x="1530402" y="2359951"/>
                    </a:cubicBezTo>
                    <a:cubicBezTo>
                      <a:pt x="1517952" y="2343741"/>
                      <a:pt x="1504258" y="2340000"/>
                      <a:pt x="1488073" y="2349976"/>
                    </a:cubicBezTo>
                    <a:cubicBezTo>
                      <a:pt x="1471888" y="2358704"/>
                      <a:pt x="1460683" y="2352470"/>
                      <a:pt x="1458194" y="2337506"/>
                    </a:cubicBezTo>
                    <a:cubicBezTo>
                      <a:pt x="1454459" y="2318802"/>
                      <a:pt x="1438274" y="2311321"/>
                      <a:pt x="1429559" y="2295110"/>
                    </a:cubicBezTo>
                    <a:cubicBezTo>
                      <a:pt x="1440764" y="2292617"/>
                      <a:pt x="1451969" y="2295110"/>
                      <a:pt x="1461928" y="2290123"/>
                    </a:cubicBezTo>
                    <a:cubicBezTo>
                      <a:pt x="1483093" y="2276406"/>
                      <a:pt x="1503013" y="2272666"/>
                      <a:pt x="1520442" y="2297604"/>
                    </a:cubicBezTo>
                    <a:cubicBezTo>
                      <a:pt x="1530402" y="2311321"/>
                      <a:pt x="1546587" y="2313814"/>
                      <a:pt x="1559037" y="2303839"/>
                    </a:cubicBezTo>
                    <a:cubicBezTo>
                      <a:pt x="1572732" y="2293864"/>
                      <a:pt x="1568997" y="2280147"/>
                      <a:pt x="1560282" y="2266431"/>
                    </a:cubicBezTo>
                    <a:cubicBezTo>
                      <a:pt x="1550322" y="2253962"/>
                      <a:pt x="1546587" y="2237751"/>
                      <a:pt x="1544097" y="2221541"/>
                    </a:cubicBezTo>
                    <a:cubicBezTo>
                      <a:pt x="1547832" y="2216554"/>
                      <a:pt x="1552812" y="2219047"/>
                      <a:pt x="1556547" y="2220294"/>
                    </a:cubicBezTo>
                    <a:cubicBezTo>
                      <a:pt x="1593896" y="2238998"/>
                      <a:pt x="1596386" y="2238998"/>
                      <a:pt x="1615061" y="2201590"/>
                    </a:cubicBezTo>
                    <a:cubicBezTo>
                      <a:pt x="1621286" y="2190368"/>
                      <a:pt x="1621286" y="2167923"/>
                      <a:pt x="1642450" y="2177898"/>
                    </a:cubicBezTo>
                    <a:cubicBezTo>
                      <a:pt x="1663615" y="2187874"/>
                      <a:pt x="1683535" y="2201590"/>
                      <a:pt x="1678555" y="2230270"/>
                    </a:cubicBezTo>
                    <a:cubicBezTo>
                      <a:pt x="1677310" y="2242739"/>
                      <a:pt x="1658635" y="2253962"/>
                      <a:pt x="1674820" y="2265184"/>
                    </a:cubicBezTo>
                    <a:cubicBezTo>
                      <a:pt x="1689760" y="2273913"/>
                      <a:pt x="1703454" y="2261443"/>
                      <a:pt x="1715904" y="2260196"/>
                    </a:cubicBezTo>
                    <a:cubicBezTo>
                      <a:pt x="1745784" y="2257702"/>
                      <a:pt x="1774418" y="2240245"/>
                      <a:pt x="1806787" y="2257702"/>
                    </a:cubicBezTo>
                    <a:cubicBezTo>
                      <a:pt x="1846627" y="2278900"/>
                      <a:pt x="1877751" y="2253962"/>
                      <a:pt x="1877751" y="2209072"/>
                    </a:cubicBezTo>
                    <a:cubicBezTo>
                      <a:pt x="1877751" y="2197849"/>
                      <a:pt x="1877751" y="2187874"/>
                      <a:pt x="1877751" y="2175405"/>
                    </a:cubicBezTo>
                    <a:cubicBezTo>
                      <a:pt x="1883354" y="2172288"/>
                      <a:pt x="1887711" y="2172599"/>
                      <a:pt x="1891291" y="2174626"/>
                    </a:cubicBezTo>
                    <a:cubicBezTo>
                      <a:pt x="1894870" y="2176652"/>
                      <a:pt x="1897671" y="2180393"/>
                      <a:pt x="1900161" y="2184133"/>
                    </a:cubicBezTo>
                    <a:cubicBezTo>
                      <a:pt x="1930040" y="2226529"/>
                      <a:pt x="1949960" y="2271419"/>
                      <a:pt x="1931285" y="2325037"/>
                    </a:cubicBezTo>
                    <a:cubicBezTo>
                      <a:pt x="1922570" y="2348729"/>
                      <a:pt x="1926305" y="2373667"/>
                      <a:pt x="1918836" y="2397359"/>
                    </a:cubicBezTo>
                    <a:cubicBezTo>
                      <a:pt x="1915101" y="2409829"/>
                      <a:pt x="1925060" y="2419804"/>
                      <a:pt x="1933775" y="2427286"/>
                    </a:cubicBezTo>
                    <a:cubicBezTo>
                      <a:pt x="1953695" y="2443496"/>
                      <a:pt x="1956185" y="2462200"/>
                      <a:pt x="1942490" y="2483398"/>
                    </a:cubicBezTo>
                    <a:cubicBezTo>
                      <a:pt x="1935020" y="2495867"/>
                      <a:pt x="1933775" y="2509583"/>
                      <a:pt x="1931285" y="2524547"/>
                    </a:cubicBezTo>
                    <a:cubicBezTo>
                      <a:pt x="1923815" y="2591881"/>
                      <a:pt x="1885221" y="2639265"/>
                      <a:pt x="1827952" y="2672932"/>
                    </a:cubicBezTo>
                    <a:cubicBezTo>
                      <a:pt x="1778153" y="2700365"/>
                      <a:pt x="1752008" y="2744007"/>
                      <a:pt x="1749518" y="2800120"/>
                    </a:cubicBezTo>
                    <a:cubicBezTo>
                      <a:pt x="1748274" y="2816330"/>
                      <a:pt x="1752008" y="2828799"/>
                      <a:pt x="1768193" y="2836281"/>
                    </a:cubicBezTo>
                    <a:cubicBezTo>
                      <a:pt x="1785623" y="2843762"/>
                      <a:pt x="1801808" y="2853738"/>
                      <a:pt x="1795583" y="2877430"/>
                    </a:cubicBezTo>
                    <a:cubicBezTo>
                      <a:pt x="1789358" y="2903615"/>
                      <a:pt x="1755743" y="2933542"/>
                      <a:pt x="1734579" y="2928554"/>
                    </a:cubicBezTo>
                    <a:cubicBezTo>
                      <a:pt x="1689760" y="2917332"/>
                      <a:pt x="1671085" y="2941023"/>
                      <a:pt x="1648675" y="2974691"/>
                    </a:cubicBezTo>
                    <a:cubicBezTo>
                      <a:pt x="1607591" y="3037037"/>
                      <a:pt x="1595141" y="3109360"/>
                      <a:pt x="1571487" y="3176694"/>
                    </a:cubicBezTo>
                    <a:cubicBezTo>
                      <a:pt x="1561527" y="3206621"/>
                      <a:pt x="1550322" y="3234053"/>
                      <a:pt x="1526667" y="3255251"/>
                    </a:cubicBezTo>
                    <a:cubicBezTo>
                      <a:pt x="1507993" y="3270214"/>
                      <a:pt x="1496788" y="3291412"/>
                      <a:pt x="1500523" y="3316351"/>
                    </a:cubicBezTo>
                    <a:cubicBezTo>
                      <a:pt x="1503013" y="3336302"/>
                      <a:pt x="1494298" y="3355006"/>
                      <a:pt x="1488073" y="3373710"/>
                    </a:cubicBezTo>
                    <a:cubicBezTo>
                      <a:pt x="1471888" y="3407377"/>
                      <a:pt x="1474378" y="3427328"/>
                      <a:pt x="1505503" y="3443538"/>
                    </a:cubicBezTo>
                    <a:cubicBezTo>
                      <a:pt x="1546587" y="3463490"/>
                      <a:pt x="1564017" y="3508379"/>
                      <a:pt x="1602611" y="3530824"/>
                    </a:cubicBezTo>
                    <a:cubicBezTo>
                      <a:pt x="1621286" y="3540800"/>
                      <a:pt x="1617551" y="3561997"/>
                      <a:pt x="1602611" y="3575714"/>
                    </a:cubicBezTo>
                    <a:cubicBezTo>
                      <a:pt x="1562772" y="3611875"/>
                      <a:pt x="1547832" y="3658012"/>
                      <a:pt x="1544097" y="3709136"/>
                    </a:cubicBezTo>
                    <a:cubicBezTo>
                      <a:pt x="1542852" y="3739062"/>
                      <a:pt x="1519197" y="3751532"/>
                      <a:pt x="1509238" y="3773976"/>
                    </a:cubicBezTo>
                    <a:cubicBezTo>
                      <a:pt x="1499278" y="3800162"/>
                      <a:pt x="1478113" y="3803903"/>
                      <a:pt x="1450724" y="3806397"/>
                    </a:cubicBezTo>
                    <a:cubicBezTo>
                      <a:pt x="1424579" y="3808891"/>
                      <a:pt x="1409639" y="3836323"/>
                      <a:pt x="1393455" y="3856274"/>
                    </a:cubicBezTo>
                    <a:cubicBezTo>
                      <a:pt x="1367310" y="3886201"/>
                      <a:pt x="1338676" y="3899917"/>
                      <a:pt x="1301326" y="3893682"/>
                    </a:cubicBezTo>
                    <a:cubicBezTo>
                      <a:pt x="1286387" y="3891188"/>
                      <a:pt x="1273937" y="3894929"/>
                      <a:pt x="1262732" y="3906152"/>
                    </a:cubicBezTo>
                    <a:cubicBezTo>
                      <a:pt x="1260242" y="3908646"/>
                      <a:pt x="1256507" y="3911140"/>
                      <a:pt x="1252772" y="3913633"/>
                    </a:cubicBezTo>
                    <a:cubicBezTo>
                      <a:pt x="1236587" y="3926103"/>
                      <a:pt x="1219158" y="3938572"/>
                      <a:pt x="1222893" y="3961017"/>
                    </a:cubicBezTo>
                    <a:cubicBezTo>
                      <a:pt x="1225383" y="3983462"/>
                      <a:pt x="1247792" y="3983462"/>
                      <a:pt x="1262732" y="3989696"/>
                    </a:cubicBezTo>
                    <a:cubicBezTo>
                      <a:pt x="1272692" y="3993437"/>
                      <a:pt x="1282652" y="3995931"/>
                      <a:pt x="1288876" y="4002166"/>
                    </a:cubicBezTo>
                    <a:cubicBezTo>
                      <a:pt x="1327471" y="4043315"/>
                      <a:pt x="1381005" y="4068253"/>
                      <a:pt x="1409639" y="4118131"/>
                    </a:cubicBezTo>
                    <a:cubicBezTo>
                      <a:pt x="1445744" y="4153045"/>
                      <a:pt x="1476868" y="4189206"/>
                      <a:pt x="1488073" y="4241578"/>
                    </a:cubicBezTo>
                    <a:cubicBezTo>
                      <a:pt x="1494298" y="4265269"/>
                      <a:pt x="1520442" y="4272751"/>
                      <a:pt x="1539117" y="4285220"/>
                    </a:cubicBezTo>
                    <a:cubicBezTo>
                      <a:pt x="1561527" y="4298936"/>
                      <a:pt x="1585181" y="4312653"/>
                      <a:pt x="1611326" y="4317640"/>
                    </a:cubicBezTo>
                    <a:cubicBezTo>
                      <a:pt x="1630001" y="4321382"/>
                      <a:pt x="1643695" y="4331357"/>
                      <a:pt x="1647430" y="4351308"/>
                    </a:cubicBezTo>
                    <a:cubicBezTo>
                      <a:pt x="1652410" y="4375000"/>
                      <a:pt x="1667350" y="4381234"/>
                      <a:pt x="1688515" y="4381234"/>
                    </a:cubicBezTo>
                    <a:cubicBezTo>
                      <a:pt x="1710924" y="4381234"/>
                      <a:pt x="1730844" y="4372506"/>
                      <a:pt x="1734579" y="4347567"/>
                    </a:cubicBezTo>
                    <a:cubicBezTo>
                      <a:pt x="1738314" y="4316394"/>
                      <a:pt x="1760723" y="4298936"/>
                      <a:pt x="1784378" y="4281480"/>
                    </a:cubicBezTo>
                    <a:cubicBezTo>
                      <a:pt x="1799318" y="4271504"/>
                      <a:pt x="1816747" y="4270257"/>
                      <a:pt x="1829197" y="4285220"/>
                    </a:cubicBezTo>
                    <a:cubicBezTo>
                      <a:pt x="1847872" y="4306418"/>
                      <a:pt x="1862812" y="4331357"/>
                      <a:pt x="1857832" y="4362530"/>
                    </a:cubicBezTo>
                    <a:cubicBezTo>
                      <a:pt x="1854097" y="4382481"/>
                      <a:pt x="1852852" y="4401185"/>
                      <a:pt x="1865301" y="4419889"/>
                    </a:cubicBezTo>
                    <a:cubicBezTo>
                      <a:pt x="1869036" y="4426124"/>
                      <a:pt x="1867791" y="4433606"/>
                      <a:pt x="1867791" y="4442334"/>
                    </a:cubicBezTo>
                    <a:cubicBezTo>
                      <a:pt x="1866546" y="4468520"/>
                      <a:pt x="1883976" y="4480989"/>
                      <a:pt x="1908876" y="4474754"/>
                    </a:cubicBezTo>
                    <a:cubicBezTo>
                      <a:pt x="1947470" y="4464779"/>
                      <a:pt x="1957430" y="4468520"/>
                      <a:pt x="1983574" y="4507175"/>
                    </a:cubicBezTo>
                    <a:cubicBezTo>
                      <a:pt x="2010964" y="4543336"/>
                      <a:pt x="2014699" y="4570768"/>
                      <a:pt x="1992289" y="4596954"/>
                    </a:cubicBezTo>
                    <a:cubicBezTo>
                      <a:pt x="1966145" y="4628128"/>
                      <a:pt x="1961165" y="4669276"/>
                      <a:pt x="1940000" y="4702944"/>
                    </a:cubicBezTo>
                    <a:cubicBezTo>
                      <a:pt x="1933775" y="4712919"/>
                      <a:pt x="1940000" y="4721648"/>
                      <a:pt x="1947470" y="4729130"/>
                    </a:cubicBezTo>
                    <a:cubicBezTo>
                      <a:pt x="1952450" y="4732870"/>
                      <a:pt x="1957430" y="4735364"/>
                      <a:pt x="1962410" y="4730376"/>
                    </a:cubicBezTo>
                    <a:cubicBezTo>
                      <a:pt x="1969880" y="4724142"/>
                      <a:pt x="1972370" y="4715413"/>
                      <a:pt x="1968635" y="4706684"/>
                    </a:cubicBezTo>
                    <a:cubicBezTo>
                      <a:pt x="1959920" y="4680499"/>
                      <a:pt x="1969880" y="4660548"/>
                      <a:pt x="1988554" y="4641844"/>
                    </a:cubicBezTo>
                    <a:cubicBezTo>
                      <a:pt x="2001004" y="4630622"/>
                      <a:pt x="2001004" y="4614411"/>
                      <a:pt x="2002249" y="4599448"/>
                    </a:cubicBezTo>
                    <a:cubicBezTo>
                      <a:pt x="2005984" y="4559546"/>
                      <a:pt x="2028394" y="4548324"/>
                      <a:pt x="2063253" y="4565781"/>
                    </a:cubicBezTo>
                    <a:cubicBezTo>
                      <a:pt x="2089398" y="4579497"/>
                      <a:pt x="2113052" y="4590720"/>
                      <a:pt x="2106827" y="4629374"/>
                    </a:cubicBezTo>
                    <a:cubicBezTo>
                      <a:pt x="2104337" y="4651820"/>
                      <a:pt x="2124257" y="4669276"/>
                      <a:pt x="2145422" y="4679252"/>
                    </a:cubicBezTo>
                    <a:cubicBezTo>
                      <a:pt x="2165341" y="4689228"/>
                      <a:pt x="2176546" y="4670524"/>
                      <a:pt x="2188996" y="4659301"/>
                    </a:cubicBezTo>
                    <a:cubicBezTo>
                      <a:pt x="2206426" y="4645585"/>
                      <a:pt x="2225100" y="4635609"/>
                      <a:pt x="2241285" y="4619399"/>
                    </a:cubicBezTo>
                    <a:cubicBezTo>
                      <a:pt x="2258715" y="4600695"/>
                      <a:pt x="2263695" y="4585732"/>
                      <a:pt x="2246265" y="4564534"/>
                    </a:cubicBezTo>
                    <a:cubicBezTo>
                      <a:pt x="2235060" y="4552064"/>
                      <a:pt x="2231325" y="4535854"/>
                      <a:pt x="2233815" y="4517150"/>
                    </a:cubicBezTo>
                    <a:cubicBezTo>
                      <a:pt x="2238795" y="4498446"/>
                      <a:pt x="2248755" y="4493458"/>
                      <a:pt x="2267429" y="4500940"/>
                    </a:cubicBezTo>
                    <a:cubicBezTo>
                      <a:pt x="2318474" y="4520891"/>
                      <a:pt x="2333413" y="4568275"/>
                      <a:pt x="2304779" y="4616905"/>
                    </a:cubicBezTo>
                    <a:cubicBezTo>
                      <a:pt x="2303534" y="4620646"/>
                      <a:pt x="2298554" y="4624387"/>
                      <a:pt x="2299799" y="4630622"/>
                    </a:cubicBezTo>
                    <a:cubicBezTo>
                      <a:pt x="2301044" y="4631868"/>
                      <a:pt x="2302289" y="4631868"/>
                      <a:pt x="2303534" y="4631868"/>
                    </a:cubicBezTo>
                    <a:cubicBezTo>
                      <a:pt x="2320964" y="4630622"/>
                      <a:pt x="2332168" y="4601942"/>
                      <a:pt x="2352088" y="4614411"/>
                    </a:cubicBezTo>
                    <a:cubicBezTo>
                      <a:pt x="2373253" y="4628128"/>
                      <a:pt x="2389437" y="4646832"/>
                      <a:pt x="2398152" y="4669276"/>
                    </a:cubicBezTo>
                    <a:cubicBezTo>
                      <a:pt x="2404377" y="4680499"/>
                      <a:pt x="2409357" y="4691722"/>
                      <a:pt x="2423052" y="4692968"/>
                    </a:cubicBezTo>
                    <a:cubicBezTo>
                      <a:pt x="2435502" y="4695462"/>
                      <a:pt x="2437992" y="4704191"/>
                      <a:pt x="2441726" y="4714166"/>
                    </a:cubicBezTo>
                    <a:cubicBezTo>
                      <a:pt x="2444216" y="4720401"/>
                      <a:pt x="2447951" y="4726636"/>
                      <a:pt x="2455421" y="4725389"/>
                    </a:cubicBezTo>
                    <a:cubicBezTo>
                      <a:pt x="2464136" y="4722895"/>
                      <a:pt x="2469116" y="4715413"/>
                      <a:pt x="2467871" y="4707932"/>
                    </a:cubicBezTo>
                    <a:cubicBezTo>
                      <a:pt x="2462891" y="4679252"/>
                      <a:pt x="2474096" y="4660548"/>
                      <a:pt x="2495261" y="4643091"/>
                    </a:cubicBezTo>
                    <a:cubicBezTo>
                      <a:pt x="2508955" y="4633116"/>
                      <a:pt x="2498995" y="4613164"/>
                      <a:pt x="2498995" y="4598201"/>
                    </a:cubicBezTo>
                    <a:cubicBezTo>
                      <a:pt x="2498995" y="4584485"/>
                      <a:pt x="2492771" y="4567028"/>
                      <a:pt x="2511445" y="4560793"/>
                    </a:cubicBezTo>
                    <a:cubicBezTo>
                      <a:pt x="2528875" y="4555805"/>
                      <a:pt x="2536345" y="4572016"/>
                      <a:pt x="2542570" y="4583238"/>
                    </a:cubicBezTo>
                    <a:cubicBezTo>
                      <a:pt x="2551285" y="4599448"/>
                      <a:pt x="2563734" y="4601942"/>
                      <a:pt x="2579919" y="4605683"/>
                    </a:cubicBezTo>
                    <a:cubicBezTo>
                      <a:pt x="2614778" y="4611918"/>
                      <a:pt x="2652128" y="4614411"/>
                      <a:pt x="2685742" y="4624387"/>
                    </a:cubicBezTo>
                    <a:cubicBezTo>
                      <a:pt x="2696947" y="4628128"/>
                      <a:pt x="2704417" y="4625634"/>
                      <a:pt x="2711887" y="4618152"/>
                    </a:cubicBezTo>
                    <a:cubicBezTo>
                      <a:pt x="2720602" y="4608177"/>
                      <a:pt x="2728071" y="4595707"/>
                      <a:pt x="2744256" y="4596954"/>
                    </a:cubicBezTo>
                    <a:cubicBezTo>
                      <a:pt x="2734296" y="4655560"/>
                      <a:pt x="2689477" y="4697956"/>
                      <a:pt x="2635943" y="4702944"/>
                    </a:cubicBezTo>
                    <a:cubicBezTo>
                      <a:pt x="2628473" y="4704191"/>
                      <a:pt x="2619758" y="4704191"/>
                      <a:pt x="2614778" y="4710426"/>
                    </a:cubicBezTo>
                    <a:cubicBezTo>
                      <a:pt x="2596104" y="4730376"/>
                      <a:pt x="2572449" y="4737858"/>
                      <a:pt x="2546305" y="4736611"/>
                    </a:cubicBezTo>
                    <a:cubicBezTo>
                      <a:pt x="2518915" y="4734117"/>
                      <a:pt x="2492771" y="4742846"/>
                      <a:pt x="2465381" y="4750328"/>
                    </a:cubicBezTo>
                    <a:cubicBezTo>
                      <a:pt x="2425542" y="4762797"/>
                      <a:pt x="2404377" y="4754068"/>
                      <a:pt x="2384457" y="4717907"/>
                    </a:cubicBezTo>
                    <a:cubicBezTo>
                      <a:pt x="2364538" y="4682993"/>
                      <a:pt x="2328433" y="4674264"/>
                      <a:pt x="2292329" y="4695462"/>
                    </a:cubicBezTo>
                    <a:cubicBezTo>
                      <a:pt x="2261205" y="4714166"/>
                      <a:pt x="2230080" y="4732870"/>
                      <a:pt x="2192731" y="4712919"/>
                    </a:cubicBezTo>
                    <a:cubicBezTo>
                      <a:pt x="2186506" y="4709178"/>
                      <a:pt x="2177791" y="4709178"/>
                      <a:pt x="2175301" y="4716660"/>
                    </a:cubicBezTo>
                    <a:cubicBezTo>
                      <a:pt x="2169076" y="4726636"/>
                      <a:pt x="2180281" y="4729130"/>
                      <a:pt x="2186506" y="4731623"/>
                    </a:cubicBezTo>
                    <a:cubicBezTo>
                      <a:pt x="2223855" y="4744093"/>
                      <a:pt x="2261205" y="4755315"/>
                      <a:pt x="2298554" y="4767784"/>
                    </a:cubicBezTo>
                    <a:cubicBezTo>
                      <a:pt x="2312249" y="4771525"/>
                      <a:pt x="2317229" y="4760303"/>
                      <a:pt x="2324698" y="4752821"/>
                    </a:cubicBezTo>
                    <a:cubicBezTo>
                      <a:pt x="2332168" y="4744093"/>
                      <a:pt x="2342128" y="4740352"/>
                      <a:pt x="2353333" y="4751574"/>
                    </a:cubicBezTo>
                    <a:cubicBezTo>
                      <a:pt x="2362048" y="4762797"/>
                      <a:pt x="2357068" y="4769032"/>
                      <a:pt x="2349598" y="4777760"/>
                    </a:cubicBezTo>
                    <a:cubicBezTo>
                      <a:pt x="2337148" y="4790229"/>
                      <a:pt x="2324698" y="4803946"/>
                      <a:pt x="2303534" y="4802699"/>
                    </a:cubicBezTo>
                    <a:cubicBezTo>
                      <a:pt x="2283614" y="4802699"/>
                      <a:pt x="2264940" y="4811427"/>
                      <a:pt x="2258715" y="4835119"/>
                    </a:cubicBezTo>
                    <a:cubicBezTo>
                      <a:pt x="2253735" y="4847588"/>
                      <a:pt x="2245020" y="4853823"/>
                      <a:pt x="2232570" y="4842601"/>
                    </a:cubicBezTo>
                    <a:cubicBezTo>
                      <a:pt x="2208916" y="4821403"/>
                      <a:pt x="2177791" y="4805192"/>
                      <a:pt x="2181526" y="4765290"/>
                    </a:cubicBezTo>
                    <a:cubicBezTo>
                      <a:pt x="2182771" y="4752821"/>
                      <a:pt x="2176546" y="4739105"/>
                      <a:pt x="2162851" y="4747834"/>
                    </a:cubicBezTo>
                    <a:cubicBezTo>
                      <a:pt x="2141687" y="4759056"/>
                      <a:pt x="2130482" y="4749080"/>
                      <a:pt x="2118032" y="4735364"/>
                    </a:cubicBezTo>
                    <a:cubicBezTo>
                      <a:pt x="2110562" y="4726636"/>
                      <a:pt x="2101847" y="4717907"/>
                      <a:pt x="2090643" y="4727882"/>
                    </a:cubicBezTo>
                    <a:cubicBezTo>
                      <a:pt x="2081928" y="4736611"/>
                      <a:pt x="2075703" y="4745340"/>
                      <a:pt x="2081928" y="4759056"/>
                    </a:cubicBezTo>
                    <a:cubicBezTo>
                      <a:pt x="2093133" y="4792723"/>
                      <a:pt x="2074458" y="4823896"/>
                      <a:pt x="2040843" y="4832625"/>
                    </a:cubicBezTo>
                    <a:cubicBezTo>
                      <a:pt x="2030884" y="4835119"/>
                      <a:pt x="2027149" y="4828884"/>
                      <a:pt x="2020924" y="4823896"/>
                    </a:cubicBezTo>
                    <a:cubicBezTo>
                      <a:pt x="1992289" y="4798958"/>
                      <a:pt x="1944980" y="4803946"/>
                      <a:pt x="1926305" y="4835119"/>
                    </a:cubicBezTo>
                    <a:cubicBezTo>
                      <a:pt x="1920081" y="4846342"/>
                      <a:pt x="1915101" y="4851329"/>
                      <a:pt x="1902651" y="4847588"/>
                    </a:cubicBezTo>
                    <a:cubicBezTo>
                      <a:pt x="1892691" y="4842601"/>
                      <a:pt x="1891446" y="4833872"/>
                      <a:pt x="1895181" y="4822650"/>
                    </a:cubicBezTo>
                    <a:cubicBezTo>
                      <a:pt x="1900161" y="4803946"/>
                      <a:pt x="1898916" y="4783995"/>
                      <a:pt x="1911366" y="4767784"/>
                    </a:cubicBezTo>
                    <a:cubicBezTo>
                      <a:pt x="1922570" y="4752821"/>
                      <a:pt x="1918836" y="4737858"/>
                      <a:pt x="1898916" y="4736611"/>
                    </a:cubicBezTo>
                    <a:cubicBezTo>
                      <a:pt x="1881486" y="4736611"/>
                      <a:pt x="1862812" y="4735364"/>
                      <a:pt x="1860322" y="4715413"/>
                    </a:cubicBezTo>
                    <a:cubicBezTo>
                      <a:pt x="1855342" y="4686734"/>
                      <a:pt x="1846627" y="4655560"/>
                      <a:pt x="1874016" y="4634362"/>
                    </a:cubicBezTo>
                    <a:cubicBezTo>
                      <a:pt x="1898916" y="4614411"/>
                      <a:pt x="1888956" y="4606930"/>
                      <a:pt x="1867791" y="4596954"/>
                    </a:cubicBezTo>
                    <a:cubicBezTo>
                      <a:pt x="1861567" y="4594460"/>
                      <a:pt x="1856587" y="4590720"/>
                      <a:pt x="1851607" y="4586979"/>
                    </a:cubicBezTo>
                    <a:cubicBezTo>
                      <a:pt x="1844137" y="4580744"/>
                      <a:pt x="1842892" y="4565781"/>
                      <a:pt x="1829197" y="4574510"/>
                    </a:cubicBezTo>
                    <a:cubicBezTo>
                      <a:pt x="1817992" y="4581991"/>
                      <a:pt x="1817992" y="4594460"/>
                      <a:pt x="1822972" y="4608177"/>
                    </a:cubicBezTo>
                    <a:cubicBezTo>
                      <a:pt x="1834177" y="4634362"/>
                      <a:pt x="1824217" y="4653066"/>
                      <a:pt x="1796828" y="4660548"/>
                    </a:cubicBezTo>
                    <a:cubicBezTo>
                      <a:pt x="1788113" y="4664289"/>
                      <a:pt x="1779398" y="4663042"/>
                      <a:pt x="1775663" y="4653066"/>
                    </a:cubicBezTo>
                    <a:cubicBezTo>
                      <a:pt x="1770683" y="4644338"/>
                      <a:pt x="1775663" y="4639350"/>
                      <a:pt x="1783133" y="4635609"/>
                    </a:cubicBezTo>
                    <a:cubicBezTo>
                      <a:pt x="1806787" y="4621893"/>
                      <a:pt x="1803053" y="4609424"/>
                      <a:pt x="1783133" y="4595707"/>
                    </a:cubicBezTo>
                    <a:cubicBezTo>
                      <a:pt x="1765703" y="4584485"/>
                      <a:pt x="1758233" y="4567028"/>
                      <a:pt x="1758233" y="4545830"/>
                    </a:cubicBezTo>
                    <a:cubicBezTo>
                      <a:pt x="1758233" y="4539595"/>
                      <a:pt x="1756988" y="4533360"/>
                      <a:pt x="1753253" y="4528373"/>
                    </a:cubicBezTo>
                    <a:cubicBezTo>
                      <a:pt x="1749518" y="4519644"/>
                      <a:pt x="1742049" y="4512162"/>
                      <a:pt x="1732089" y="4517150"/>
                    </a:cubicBezTo>
                    <a:cubicBezTo>
                      <a:pt x="1723374" y="4522138"/>
                      <a:pt x="1725864" y="4532114"/>
                      <a:pt x="1732089" y="4539595"/>
                    </a:cubicBezTo>
                    <a:cubicBezTo>
                      <a:pt x="1737069" y="4547077"/>
                      <a:pt x="1752008" y="4553312"/>
                      <a:pt x="1738314" y="4563287"/>
                    </a:cubicBezTo>
                    <a:cubicBezTo>
                      <a:pt x="1729599" y="4572016"/>
                      <a:pt x="1718394" y="4583238"/>
                      <a:pt x="1704699" y="4580744"/>
                    </a:cubicBezTo>
                    <a:cubicBezTo>
                      <a:pt x="1692249" y="4579497"/>
                      <a:pt x="1694739" y="4565781"/>
                      <a:pt x="1692249" y="4558299"/>
                    </a:cubicBezTo>
                    <a:cubicBezTo>
                      <a:pt x="1686025" y="4542089"/>
                      <a:pt x="1686025" y="4527126"/>
                      <a:pt x="1687270" y="4512162"/>
                    </a:cubicBezTo>
                    <a:cubicBezTo>
                      <a:pt x="1687270" y="4498446"/>
                      <a:pt x="1683535" y="4484730"/>
                      <a:pt x="1673575" y="4476002"/>
                    </a:cubicBezTo>
                    <a:cubicBezTo>
                      <a:pt x="1667350" y="4471014"/>
                      <a:pt x="1659880" y="4464779"/>
                      <a:pt x="1652410" y="4468520"/>
                    </a:cubicBezTo>
                    <a:cubicBezTo>
                      <a:pt x="1644940" y="4472261"/>
                      <a:pt x="1647430" y="4480989"/>
                      <a:pt x="1647430" y="4487224"/>
                    </a:cubicBezTo>
                    <a:cubicBezTo>
                      <a:pt x="1646185" y="4494706"/>
                      <a:pt x="1651165" y="4507175"/>
                      <a:pt x="1638715" y="4509669"/>
                    </a:cubicBezTo>
                    <a:cubicBezTo>
                      <a:pt x="1626266" y="4512162"/>
                      <a:pt x="1627511" y="4498446"/>
                      <a:pt x="1625021" y="4492212"/>
                    </a:cubicBezTo>
                    <a:cubicBezTo>
                      <a:pt x="1617551" y="4479742"/>
                      <a:pt x="1611326" y="4474754"/>
                      <a:pt x="1598876" y="4484730"/>
                    </a:cubicBezTo>
                    <a:cubicBezTo>
                      <a:pt x="1596386" y="4485977"/>
                      <a:pt x="1595141" y="4488471"/>
                      <a:pt x="1593896" y="4488471"/>
                    </a:cubicBezTo>
                    <a:cubicBezTo>
                      <a:pt x="1564017" y="4479742"/>
                      <a:pt x="1544097" y="4487224"/>
                      <a:pt x="1540362" y="4520891"/>
                    </a:cubicBezTo>
                    <a:cubicBezTo>
                      <a:pt x="1540362" y="4523385"/>
                      <a:pt x="1534137" y="4528373"/>
                      <a:pt x="1530402" y="4528373"/>
                    </a:cubicBezTo>
                    <a:cubicBezTo>
                      <a:pt x="1520442" y="4530867"/>
                      <a:pt x="1484338" y="4490965"/>
                      <a:pt x="1486828" y="4482236"/>
                    </a:cubicBezTo>
                    <a:cubicBezTo>
                      <a:pt x="1489318" y="4471014"/>
                      <a:pt x="1488073" y="4461038"/>
                      <a:pt x="1479358" y="4452310"/>
                    </a:cubicBezTo>
                    <a:cubicBezTo>
                      <a:pt x="1465663" y="4441087"/>
                      <a:pt x="1459439" y="4452310"/>
                      <a:pt x="1451969" y="4458544"/>
                    </a:cubicBezTo>
                    <a:cubicBezTo>
                      <a:pt x="1442009" y="4467273"/>
                      <a:pt x="1434539" y="4461038"/>
                      <a:pt x="1427069" y="4457298"/>
                    </a:cubicBezTo>
                    <a:cubicBezTo>
                      <a:pt x="1418354" y="4453556"/>
                      <a:pt x="1408394" y="4448569"/>
                      <a:pt x="1399680" y="4454804"/>
                    </a:cubicBezTo>
                    <a:cubicBezTo>
                      <a:pt x="1379760" y="4467273"/>
                      <a:pt x="1364820" y="4464779"/>
                      <a:pt x="1347390" y="4447322"/>
                    </a:cubicBezTo>
                    <a:cubicBezTo>
                      <a:pt x="1332451" y="4431112"/>
                      <a:pt x="1318756" y="4443581"/>
                      <a:pt x="1312531" y="4458544"/>
                    </a:cubicBezTo>
                    <a:cubicBezTo>
                      <a:pt x="1311286" y="4467273"/>
                      <a:pt x="1318756" y="4480989"/>
                      <a:pt x="1303816" y="4482236"/>
                    </a:cubicBezTo>
                    <a:cubicBezTo>
                      <a:pt x="1295101" y="4483483"/>
                      <a:pt x="1291366" y="4474754"/>
                      <a:pt x="1291366" y="4467273"/>
                    </a:cubicBezTo>
                    <a:cubicBezTo>
                      <a:pt x="1290121" y="4453556"/>
                      <a:pt x="1287631" y="4433606"/>
                      <a:pt x="1303816" y="4434852"/>
                    </a:cubicBezTo>
                    <a:cubicBezTo>
                      <a:pt x="1338676" y="4437346"/>
                      <a:pt x="1362330" y="4412408"/>
                      <a:pt x="1393455" y="4403679"/>
                    </a:cubicBezTo>
                    <a:cubicBezTo>
                      <a:pt x="1425824" y="4396198"/>
                      <a:pt x="1443254" y="4361283"/>
                      <a:pt x="1474378" y="4347567"/>
                    </a:cubicBezTo>
                    <a:cubicBezTo>
                      <a:pt x="1479358" y="4343826"/>
                      <a:pt x="1484338" y="4331357"/>
                      <a:pt x="1481848" y="4323875"/>
                    </a:cubicBezTo>
                    <a:cubicBezTo>
                      <a:pt x="1461928" y="4266516"/>
                      <a:pt x="1463173" y="4202922"/>
                      <a:pt x="1417109" y="4156786"/>
                    </a:cubicBezTo>
                    <a:cubicBezTo>
                      <a:pt x="1414619" y="4154292"/>
                      <a:pt x="1413374" y="4146810"/>
                      <a:pt x="1409639" y="4146810"/>
                    </a:cubicBezTo>
                    <a:cubicBezTo>
                      <a:pt x="1373535" y="4141823"/>
                      <a:pt x="1338676" y="4128106"/>
                      <a:pt x="1303816" y="4119378"/>
                    </a:cubicBezTo>
                    <a:cubicBezTo>
                      <a:pt x="1288876" y="4115637"/>
                      <a:pt x="1270202" y="4123119"/>
                      <a:pt x="1254017" y="4110649"/>
                    </a:cubicBezTo>
                    <a:cubicBezTo>
                      <a:pt x="1247792" y="4106908"/>
                      <a:pt x="1240322" y="4101921"/>
                      <a:pt x="1232852" y="4104414"/>
                    </a:cubicBezTo>
                    <a:cubicBezTo>
                      <a:pt x="1189278" y="4109402"/>
                      <a:pt x="1181808" y="4084464"/>
                      <a:pt x="1178073" y="4049549"/>
                    </a:cubicBezTo>
                    <a:cubicBezTo>
                      <a:pt x="1175583" y="4019623"/>
                      <a:pt x="1148194" y="4009647"/>
                      <a:pt x="1123294" y="4029598"/>
                    </a:cubicBezTo>
                    <a:cubicBezTo>
                      <a:pt x="1115824" y="4035833"/>
                      <a:pt x="1112090" y="4043315"/>
                      <a:pt x="1100885" y="4039574"/>
                    </a:cubicBezTo>
                    <a:cubicBezTo>
                      <a:pt x="1085945" y="4033339"/>
                      <a:pt x="1078475" y="4035833"/>
                      <a:pt x="1080965" y="4055784"/>
                    </a:cubicBezTo>
                    <a:cubicBezTo>
                      <a:pt x="1083455" y="4068253"/>
                      <a:pt x="1069760" y="4071994"/>
                      <a:pt x="1061045" y="4076982"/>
                    </a:cubicBezTo>
                    <a:cubicBezTo>
                      <a:pt x="1052331" y="4081970"/>
                      <a:pt x="1042371" y="4084464"/>
                      <a:pt x="1034901" y="4090698"/>
                    </a:cubicBezTo>
                    <a:cubicBezTo>
                      <a:pt x="1024941" y="4095686"/>
                      <a:pt x="1016226" y="4111896"/>
                      <a:pt x="1005021" y="4100674"/>
                    </a:cubicBezTo>
                    <a:cubicBezTo>
                      <a:pt x="995062" y="4090698"/>
                      <a:pt x="995062" y="4071994"/>
                      <a:pt x="1003776" y="4063266"/>
                    </a:cubicBezTo>
                    <a:cubicBezTo>
                      <a:pt x="1017471" y="4047056"/>
                      <a:pt x="1021206" y="4030845"/>
                      <a:pt x="1024941" y="4012141"/>
                    </a:cubicBezTo>
                    <a:cubicBezTo>
                      <a:pt x="1029921" y="3979721"/>
                      <a:pt x="1064780" y="3992190"/>
                      <a:pt x="1080965" y="3974733"/>
                    </a:cubicBezTo>
                    <a:cubicBezTo>
                      <a:pt x="1087190" y="3968498"/>
                      <a:pt x="1092170" y="3987203"/>
                      <a:pt x="1099640" y="3993437"/>
                    </a:cubicBezTo>
                    <a:cubicBezTo>
                      <a:pt x="1105865" y="3998425"/>
                      <a:pt x="1108355" y="4012141"/>
                      <a:pt x="1118314" y="4005907"/>
                    </a:cubicBezTo>
                    <a:cubicBezTo>
                      <a:pt x="1130764" y="3999672"/>
                      <a:pt x="1123294" y="3990943"/>
                      <a:pt x="1118314" y="3983462"/>
                    </a:cubicBezTo>
                    <a:cubicBezTo>
                      <a:pt x="1110845" y="3968498"/>
                      <a:pt x="1103375" y="3954782"/>
                      <a:pt x="1125784" y="3943560"/>
                    </a:cubicBezTo>
                    <a:cubicBezTo>
                      <a:pt x="1132009" y="3939819"/>
                      <a:pt x="1139479" y="3928597"/>
                      <a:pt x="1130764" y="3921115"/>
                    </a:cubicBezTo>
                    <a:cubicBezTo>
                      <a:pt x="1110845" y="3903658"/>
                      <a:pt x="1104620" y="3876225"/>
                      <a:pt x="1089680" y="3856274"/>
                    </a:cubicBezTo>
                    <a:cubicBezTo>
                      <a:pt x="1078475" y="3841311"/>
                      <a:pt x="1073495" y="3843805"/>
                      <a:pt x="1066025" y="3856274"/>
                    </a:cubicBezTo>
                    <a:cubicBezTo>
                      <a:pt x="1064780" y="3857521"/>
                      <a:pt x="1064780" y="3858768"/>
                      <a:pt x="1064780" y="3860015"/>
                    </a:cubicBezTo>
                    <a:cubicBezTo>
                      <a:pt x="1057310" y="3916127"/>
                      <a:pt x="1024941" y="3961017"/>
                      <a:pt x="1000041" y="4008400"/>
                    </a:cubicBezTo>
                    <a:cubicBezTo>
                      <a:pt x="990082" y="4025858"/>
                      <a:pt x="985102" y="4044562"/>
                      <a:pt x="986347" y="4065760"/>
                    </a:cubicBezTo>
                    <a:cubicBezTo>
                      <a:pt x="986347" y="4073241"/>
                      <a:pt x="983857" y="4085710"/>
                      <a:pt x="980122" y="4086958"/>
                    </a:cubicBezTo>
                    <a:cubicBezTo>
                      <a:pt x="944017" y="4100674"/>
                      <a:pt x="952732" y="4133094"/>
                      <a:pt x="942772" y="4158033"/>
                    </a:cubicBezTo>
                    <a:cubicBezTo>
                      <a:pt x="929078" y="4191700"/>
                      <a:pt x="925343" y="4225367"/>
                      <a:pt x="920363" y="4260282"/>
                    </a:cubicBezTo>
                    <a:lnTo>
                      <a:pt x="918480" y="4261991"/>
                    </a:lnTo>
                    <a:lnTo>
                      <a:pt x="919878" y="4261586"/>
                    </a:lnTo>
                    <a:cubicBezTo>
                      <a:pt x="909830" y="4281974"/>
                      <a:pt x="899782" y="4302362"/>
                      <a:pt x="888477" y="4322750"/>
                    </a:cubicBezTo>
                    <a:cubicBezTo>
                      <a:pt x="875917" y="4348235"/>
                      <a:pt x="853309" y="4336767"/>
                      <a:pt x="833212" y="4335492"/>
                    </a:cubicBezTo>
                    <a:lnTo>
                      <a:pt x="842019" y="4331025"/>
                    </a:lnTo>
                    <a:lnTo>
                      <a:pt x="834459" y="4332604"/>
                    </a:lnTo>
                    <a:cubicBezTo>
                      <a:pt x="829479" y="4332604"/>
                      <a:pt x="824500" y="4333851"/>
                      <a:pt x="820765" y="4338838"/>
                    </a:cubicBezTo>
                    <a:cubicBezTo>
                      <a:pt x="803335" y="4357542"/>
                      <a:pt x="798355" y="4340086"/>
                      <a:pt x="795865" y="4328863"/>
                    </a:cubicBezTo>
                    <a:cubicBezTo>
                      <a:pt x="788395" y="4301430"/>
                      <a:pt x="800845" y="4273998"/>
                      <a:pt x="785905" y="4247812"/>
                    </a:cubicBezTo>
                    <a:cubicBezTo>
                      <a:pt x="782170" y="4239084"/>
                      <a:pt x="793375" y="4232849"/>
                      <a:pt x="802090" y="4229108"/>
                    </a:cubicBezTo>
                    <a:cubicBezTo>
                      <a:pt x="817030" y="4222874"/>
                      <a:pt x="828234" y="4214145"/>
                      <a:pt x="839439" y="4202922"/>
                    </a:cubicBezTo>
                    <a:cubicBezTo>
                      <a:pt x="853134" y="4189206"/>
                      <a:pt x="864339" y="4177984"/>
                      <a:pt x="840684" y="4161774"/>
                    </a:cubicBezTo>
                    <a:cubicBezTo>
                      <a:pt x="834459" y="4156786"/>
                      <a:pt x="834459" y="4148057"/>
                      <a:pt x="836949" y="4140576"/>
                    </a:cubicBezTo>
                    <a:cubicBezTo>
                      <a:pt x="838194" y="4125612"/>
                      <a:pt x="834459" y="4111896"/>
                      <a:pt x="826989" y="4100674"/>
                    </a:cubicBezTo>
                    <a:cubicBezTo>
                      <a:pt x="805825" y="4065760"/>
                      <a:pt x="810805" y="4033339"/>
                      <a:pt x="834459" y="4002166"/>
                    </a:cubicBezTo>
                    <a:cubicBezTo>
                      <a:pt x="848154" y="3993437"/>
                      <a:pt x="860604" y="3993437"/>
                      <a:pt x="874299" y="4002166"/>
                    </a:cubicBezTo>
                    <a:lnTo>
                      <a:pt x="877328" y="4004513"/>
                    </a:lnTo>
                    <a:lnTo>
                      <a:pt x="901284" y="4009587"/>
                    </a:lnTo>
                    <a:cubicBezTo>
                      <a:pt x="911152" y="4008691"/>
                      <a:pt x="921021" y="4005705"/>
                      <a:pt x="930889" y="4003316"/>
                    </a:cubicBezTo>
                    <a:lnTo>
                      <a:pt x="930057" y="4004044"/>
                    </a:lnTo>
                    <a:lnTo>
                      <a:pt x="934058" y="4002166"/>
                    </a:lnTo>
                    <a:cubicBezTo>
                      <a:pt x="957712" y="3995931"/>
                      <a:pt x="962692" y="3978474"/>
                      <a:pt x="960202" y="3956029"/>
                    </a:cubicBezTo>
                    <a:lnTo>
                      <a:pt x="960332" y="3955042"/>
                    </a:lnTo>
                    <a:lnTo>
                      <a:pt x="958757" y="3958085"/>
                    </a:lnTo>
                    <a:cubicBezTo>
                      <a:pt x="948612" y="3940330"/>
                      <a:pt x="951148" y="3923844"/>
                      <a:pt x="965098" y="3909894"/>
                    </a:cubicBezTo>
                    <a:lnTo>
                      <a:pt x="966015" y="3911786"/>
                    </a:lnTo>
                    <a:lnTo>
                      <a:pt x="966427" y="3908646"/>
                    </a:lnTo>
                    <a:cubicBezTo>
                      <a:pt x="956467" y="3886201"/>
                      <a:pt x="934058" y="3866250"/>
                      <a:pt x="940283" y="3836323"/>
                    </a:cubicBezTo>
                    <a:cubicBezTo>
                      <a:pt x="929078" y="3811385"/>
                      <a:pt x="929078" y="3778964"/>
                      <a:pt x="901688" y="3761507"/>
                    </a:cubicBezTo>
                    <a:cubicBezTo>
                      <a:pt x="892973" y="3756519"/>
                      <a:pt x="896708" y="3745297"/>
                      <a:pt x="894218" y="3737815"/>
                    </a:cubicBezTo>
                    <a:cubicBezTo>
                      <a:pt x="876789" y="3712877"/>
                      <a:pt x="854379" y="3695420"/>
                      <a:pt x="825744" y="3682950"/>
                    </a:cubicBezTo>
                    <a:cubicBezTo>
                      <a:pt x="787150" y="3664246"/>
                      <a:pt x="783415" y="3645542"/>
                      <a:pt x="797110" y="3604393"/>
                    </a:cubicBezTo>
                    <a:cubicBezTo>
                      <a:pt x="807070" y="3575714"/>
                      <a:pt x="807070" y="3545787"/>
                      <a:pt x="848154" y="3542046"/>
                    </a:cubicBezTo>
                    <a:cubicBezTo>
                      <a:pt x="859359" y="3542046"/>
                      <a:pt x="845664" y="3504638"/>
                      <a:pt x="826989" y="3492169"/>
                    </a:cubicBezTo>
                    <a:cubicBezTo>
                      <a:pt x="808315" y="3479700"/>
                      <a:pt x="780925" y="3475959"/>
                      <a:pt x="768475" y="3453514"/>
                    </a:cubicBezTo>
                    <a:cubicBezTo>
                      <a:pt x="758516" y="3442292"/>
                      <a:pt x="767231" y="3424834"/>
                      <a:pt x="756026" y="3413612"/>
                    </a:cubicBezTo>
                    <a:cubicBezTo>
                      <a:pt x="753536" y="3404884"/>
                      <a:pt x="758516" y="3393661"/>
                      <a:pt x="748556" y="3387426"/>
                    </a:cubicBezTo>
                    <a:cubicBezTo>
                      <a:pt x="746066" y="3384932"/>
                      <a:pt x="746066" y="3382439"/>
                      <a:pt x="746066" y="3378698"/>
                    </a:cubicBezTo>
                    <a:cubicBezTo>
                      <a:pt x="746066" y="3367475"/>
                      <a:pt x="746066" y="3355006"/>
                      <a:pt x="748556" y="3343784"/>
                    </a:cubicBezTo>
                    <a:cubicBezTo>
                      <a:pt x="752291" y="3322586"/>
                      <a:pt x="743576" y="3321339"/>
                      <a:pt x="727391" y="3326326"/>
                    </a:cubicBezTo>
                    <a:lnTo>
                      <a:pt x="717308" y="3325795"/>
                    </a:lnTo>
                    <a:lnTo>
                      <a:pt x="721717" y="3328149"/>
                    </a:lnTo>
                    <a:cubicBezTo>
                      <a:pt x="723291" y="3330021"/>
                      <a:pt x="724145" y="3332829"/>
                      <a:pt x="723834" y="3337196"/>
                    </a:cubicBezTo>
                    <a:cubicBezTo>
                      <a:pt x="722591" y="3353418"/>
                      <a:pt x="715134" y="3367145"/>
                      <a:pt x="701461" y="3375880"/>
                    </a:cubicBezTo>
                    <a:cubicBezTo>
                      <a:pt x="691518" y="3382119"/>
                      <a:pt x="679089" y="3383367"/>
                      <a:pt x="669145" y="3382119"/>
                    </a:cubicBezTo>
                    <a:cubicBezTo>
                      <a:pt x="636829" y="3374632"/>
                      <a:pt x="603270" y="3368393"/>
                      <a:pt x="574683" y="3347179"/>
                    </a:cubicBezTo>
                    <a:cubicBezTo>
                      <a:pt x="558524" y="3333453"/>
                      <a:pt x="542367" y="3339692"/>
                      <a:pt x="526208" y="3348427"/>
                    </a:cubicBezTo>
                    <a:cubicBezTo>
                      <a:pt x="500107" y="3363401"/>
                      <a:pt x="486434" y="3357162"/>
                      <a:pt x="476491" y="3327213"/>
                    </a:cubicBezTo>
                    <a:cubicBezTo>
                      <a:pt x="474005" y="3319726"/>
                      <a:pt x="472762" y="3312239"/>
                      <a:pt x="467790" y="3306000"/>
                    </a:cubicBezTo>
                    <a:cubicBezTo>
                      <a:pt x="457847" y="3288530"/>
                      <a:pt x="441689" y="3289777"/>
                      <a:pt x="430503" y="3308495"/>
                    </a:cubicBezTo>
                    <a:cubicBezTo>
                      <a:pt x="416830" y="3334700"/>
                      <a:pt x="393215" y="3353418"/>
                      <a:pt x="373328" y="3374632"/>
                    </a:cubicBezTo>
                    <a:cubicBezTo>
                      <a:pt x="358413" y="3389606"/>
                      <a:pt x="341011" y="3392102"/>
                      <a:pt x="324853" y="3382119"/>
                    </a:cubicBezTo>
                    <a:cubicBezTo>
                      <a:pt x="311181" y="3369641"/>
                      <a:pt x="314910" y="3350923"/>
                      <a:pt x="323611" y="3335948"/>
                    </a:cubicBezTo>
                    <a:cubicBezTo>
                      <a:pt x="339769" y="3306000"/>
                      <a:pt x="365870" y="3282290"/>
                      <a:pt x="358413" y="3243606"/>
                    </a:cubicBezTo>
                    <a:cubicBezTo>
                      <a:pt x="357170" y="3232376"/>
                      <a:pt x="369599" y="3229880"/>
                      <a:pt x="379542" y="3227384"/>
                    </a:cubicBezTo>
                    <a:cubicBezTo>
                      <a:pt x="421802" y="3218649"/>
                      <a:pt x="428017" y="3202427"/>
                      <a:pt x="401915" y="3169983"/>
                    </a:cubicBezTo>
                    <a:cubicBezTo>
                      <a:pt x="391972" y="3158752"/>
                      <a:pt x="393215" y="3147521"/>
                      <a:pt x="405644" y="3146273"/>
                    </a:cubicBezTo>
                    <a:cubicBezTo>
                      <a:pt x="441689" y="3141282"/>
                      <a:pt x="441689" y="3111333"/>
                      <a:pt x="449146" y="3088872"/>
                    </a:cubicBezTo>
                    <a:cubicBezTo>
                      <a:pt x="452875" y="3072649"/>
                      <a:pt x="459090" y="3065162"/>
                      <a:pt x="474005" y="3058923"/>
                    </a:cubicBezTo>
                    <a:cubicBezTo>
                      <a:pt x="518751" y="3041453"/>
                      <a:pt x="562253" y="3022735"/>
                      <a:pt x="590841" y="2979060"/>
                    </a:cubicBezTo>
                    <a:cubicBezTo>
                      <a:pt x="600784" y="2965333"/>
                      <a:pt x="611970" y="2955350"/>
                      <a:pt x="603270" y="2937880"/>
                    </a:cubicBezTo>
                    <a:cubicBezTo>
                      <a:pt x="599541" y="2930393"/>
                      <a:pt x="600784" y="2921658"/>
                      <a:pt x="605756" y="2915419"/>
                    </a:cubicBezTo>
                    <a:cubicBezTo>
                      <a:pt x="613835" y="2901693"/>
                      <a:pt x="613835" y="2895765"/>
                      <a:pt x="609640" y="2893893"/>
                    </a:cubicBezTo>
                    <a:lnTo>
                      <a:pt x="596653" y="2895606"/>
                    </a:lnTo>
                    <a:lnTo>
                      <a:pt x="589775" y="2903811"/>
                    </a:lnTo>
                    <a:cubicBezTo>
                      <a:pt x="564920" y="2927520"/>
                      <a:pt x="542551" y="2957468"/>
                      <a:pt x="517696" y="2983672"/>
                    </a:cubicBezTo>
                    <a:cubicBezTo>
                      <a:pt x="494084" y="3007381"/>
                      <a:pt x="469229" y="3028595"/>
                      <a:pt x="433190" y="3028595"/>
                    </a:cubicBezTo>
                    <a:cubicBezTo>
                      <a:pt x="419520" y="3028595"/>
                      <a:pt x="412063" y="3038577"/>
                      <a:pt x="404607" y="3048560"/>
                    </a:cubicBezTo>
                    <a:cubicBezTo>
                      <a:pt x="367325" y="3095978"/>
                      <a:pt x="344956" y="3150882"/>
                      <a:pt x="317615" y="3203291"/>
                    </a:cubicBezTo>
                    <a:cubicBezTo>
                      <a:pt x="313887" y="3212026"/>
                      <a:pt x="312645" y="3222009"/>
                      <a:pt x="303945" y="3225753"/>
                    </a:cubicBezTo>
                    <a:cubicBezTo>
                      <a:pt x="259207" y="3249461"/>
                      <a:pt x="249265" y="3298127"/>
                      <a:pt x="228139" y="3336810"/>
                    </a:cubicBezTo>
                    <a:cubicBezTo>
                      <a:pt x="198313" y="3392963"/>
                      <a:pt x="174701" y="3451611"/>
                      <a:pt x="124992" y="3491541"/>
                    </a:cubicBezTo>
                    <a:cubicBezTo>
                      <a:pt x="113807" y="3500276"/>
                      <a:pt x="113807" y="3516498"/>
                      <a:pt x="102622" y="3523985"/>
                    </a:cubicBezTo>
                    <a:cubicBezTo>
                      <a:pt x="90195" y="3457850"/>
                      <a:pt x="88952" y="3390467"/>
                      <a:pt x="82739" y="3323084"/>
                    </a:cubicBezTo>
                    <a:lnTo>
                      <a:pt x="79823" y="3291817"/>
                    </a:lnTo>
                    <a:lnTo>
                      <a:pt x="57319" y="3189906"/>
                    </a:lnTo>
                    <a:cubicBezTo>
                      <a:pt x="48411" y="3148048"/>
                      <a:pt x="40597" y="3106034"/>
                      <a:pt x="36221" y="3063709"/>
                    </a:cubicBezTo>
                    <a:cubicBezTo>
                      <a:pt x="28720" y="2993997"/>
                      <a:pt x="29970" y="2923041"/>
                      <a:pt x="26220" y="2852084"/>
                    </a:cubicBezTo>
                    <a:cubicBezTo>
                      <a:pt x="26220" y="2842126"/>
                      <a:pt x="28720" y="2830922"/>
                      <a:pt x="18718" y="2824698"/>
                    </a:cubicBezTo>
                    <a:cubicBezTo>
                      <a:pt x="-7535" y="2809759"/>
                      <a:pt x="-35" y="2789842"/>
                      <a:pt x="4966" y="2767434"/>
                    </a:cubicBezTo>
                    <a:cubicBezTo>
                      <a:pt x="16218" y="2713906"/>
                      <a:pt x="21219" y="2659132"/>
                      <a:pt x="26220" y="2604359"/>
                    </a:cubicBezTo>
                    <a:cubicBezTo>
                      <a:pt x="29970" y="2562034"/>
                      <a:pt x="34971" y="2518464"/>
                      <a:pt x="46223" y="2477384"/>
                    </a:cubicBezTo>
                    <a:cubicBezTo>
                      <a:pt x="59975" y="2423855"/>
                      <a:pt x="62476" y="2365347"/>
                      <a:pt x="81229" y="2314308"/>
                    </a:cubicBezTo>
                    <a:cubicBezTo>
                      <a:pt x="104983" y="2254555"/>
                      <a:pt x="101232" y="2188578"/>
                      <a:pt x="131237" y="2132560"/>
                    </a:cubicBezTo>
                    <a:cubicBezTo>
                      <a:pt x="138738" y="2116377"/>
                      <a:pt x="143739" y="2098949"/>
                      <a:pt x="156241" y="2086500"/>
                    </a:cubicBezTo>
                    <a:cubicBezTo>
                      <a:pt x="159991" y="2082766"/>
                      <a:pt x="163743" y="2076542"/>
                      <a:pt x="163743" y="2072807"/>
                    </a:cubicBezTo>
                    <a:cubicBezTo>
                      <a:pt x="162492" y="2000606"/>
                      <a:pt x="202499" y="1939608"/>
                      <a:pt x="212500" y="1871141"/>
                    </a:cubicBezTo>
                    <a:cubicBezTo>
                      <a:pt x="216251" y="1849979"/>
                      <a:pt x="211250" y="1828816"/>
                      <a:pt x="221252" y="1805164"/>
                    </a:cubicBezTo>
                    <a:cubicBezTo>
                      <a:pt x="241255" y="1762839"/>
                      <a:pt x="256257" y="1720514"/>
                      <a:pt x="303765" y="1700596"/>
                    </a:cubicBezTo>
                    <a:cubicBezTo>
                      <a:pt x="311266" y="1698107"/>
                      <a:pt x="320018" y="1693127"/>
                      <a:pt x="321268" y="1686903"/>
                    </a:cubicBezTo>
                    <a:cubicBezTo>
                      <a:pt x="330019" y="1657027"/>
                      <a:pt x="358774" y="1645823"/>
                      <a:pt x="376277" y="1624660"/>
                    </a:cubicBezTo>
                    <a:cubicBezTo>
                      <a:pt x="400031" y="1592294"/>
                      <a:pt x="436286" y="1578601"/>
                      <a:pt x="463791" y="1552459"/>
                    </a:cubicBezTo>
                    <a:close/>
                    <a:moveTo>
                      <a:pt x="4779724" y="1449095"/>
                    </a:moveTo>
                    <a:lnTo>
                      <a:pt x="4778072" y="1449597"/>
                    </a:lnTo>
                    <a:cubicBezTo>
                      <a:pt x="4769744" y="1453897"/>
                      <a:pt x="4762818" y="1459463"/>
                      <a:pt x="4757214" y="1466080"/>
                    </a:cubicBezTo>
                    <a:lnTo>
                      <a:pt x="4755053" y="1469892"/>
                    </a:lnTo>
                    <a:lnTo>
                      <a:pt x="4779724" y="1449095"/>
                    </a:lnTo>
                    <a:close/>
                    <a:moveTo>
                      <a:pt x="3874538" y="1438004"/>
                    </a:moveTo>
                    <a:cubicBezTo>
                      <a:pt x="3891247" y="1433491"/>
                      <a:pt x="3900696" y="1446384"/>
                      <a:pt x="3908071" y="1469826"/>
                    </a:cubicBezTo>
                    <a:cubicBezTo>
                      <a:pt x="3912988" y="1484829"/>
                      <a:pt x="3925280" y="1499832"/>
                      <a:pt x="3940029" y="1501082"/>
                    </a:cubicBezTo>
                    <a:cubicBezTo>
                      <a:pt x="3978133" y="1504833"/>
                      <a:pt x="3986737" y="1528588"/>
                      <a:pt x="3986737" y="1561094"/>
                    </a:cubicBezTo>
                    <a:cubicBezTo>
                      <a:pt x="3986737" y="1571096"/>
                      <a:pt x="3990425" y="1579847"/>
                      <a:pt x="3991654" y="1582348"/>
                    </a:cubicBezTo>
                    <a:cubicBezTo>
                      <a:pt x="3989196" y="1602352"/>
                      <a:pt x="3987967" y="1618605"/>
                      <a:pt x="3984279" y="1632357"/>
                    </a:cubicBezTo>
                    <a:cubicBezTo>
                      <a:pt x="3979363" y="1653611"/>
                      <a:pt x="3964613" y="1661113"/>
                      <a:pt x="3943717" y="1651111"/>
                    </a:cubicBezTo>
                    <a:cubicBezTo>
                      <a:pt x="3904384" y="1631107"/>
                      <a:pt x="3873655" y="1601101"/>
                      <a:pt x="3856447" y="1559843"/>
                    </a:cubicBezTo>
                    <a:cubicBezTo>
                      <a:pt x="3844155" y="1531088"/>
                      <a:pt x="3834322" y="1502333"/>
                      <a:pt x="3815885" y="1477328"/>
                    </a:cubicBezTo>
                    <a:cubicBezTo>
                      <a:pt x="3810968" y="1468576"/>
                      <a:pt x="3806051" y="1458574"/>
                      <a:pt x="3812197" y="1449822"/>
                    </a:cubicBezTo>
                    <a:cubicBezTo>
                      <a:pt x="3818343" y="1439820"/>
                      <a:pt x="3826947" y="1444821"/>
                      <a:pt x="3835551" y="1447322"/>
                    </a:cubicBezTo>
                    <a:cubicBezTo>
                      <a:pt x="3841697" y="1448572"/>
                      <a:pt x="3850301" y="1451073"/>
                      <a:pt x="3855218" y="1448572"/>
                    </a:cubicBezTo>
                    <a:cubicBezTo>
                      <a:pt x="3862593" y="1442946"/>
                      <a:pt x="3868969" y="1439508"/>
                      <a:pt x="3874538" y="1438004"/>
                    </a:cubicBezTo>
                    <a:close/>
                    <a:moveTo>
                      <a:pt x="3707796" y="1374247"/>
                    </a:moveTo>
                    <a:cubicBezTo>
                      <a:pt x="3711486" y="1372680"/>
                      <a:pt x="3717022" y="1372994"/>
                      <a:pt x="3723789" y="1374874"/>
                    </a:cubicBezTo>
                    <a:cubicBezTo>
                      <a:pt x="3734861" y="1377380"/>
                      <a:pt x="3749624" y="1378634"/>
                      <a:pt x="3759466" y="1389914"/>
                    </a:cubicBezTo>
                    <a:cubicBezTo>
                      <a:pt x="3766848" y="1397434"/>
                      <a:pt x="3782841" y="1402447"/>
                      <a:pt x="3772999" y="1417487"/>
                    </a:cubicBezTo>
                    <a:cubicBezTo>
                      <a:pt x="3763157" y="1431274"/>
                      <a:pt x="3753315" y="1441300"/>
                      <a:pt x="3733631" y="1433780"/>
                    </a:cubicBezTo>
                    <a:cubicBezTo>
                      <a:pt x="3710256" y="1425007"/>
                      <a:pt x="3706565" y="1404954"/>
                      <a:pt x="3702875" y="1384900"/>
                    </a:cubicBezTo>
                    <a:cubicBezTo>
                      <a:pt x="3702260" y="1379260"/>
                      <a:pt x="3704105" y="1375814"/>
                      <a:pt x="3707796" y="1374247"/>
                    </a:cubicBezTo>
                    <a:close/>
                    <a:moveTo>
                      <a:pt x="624400" y="1354630"/>
                    </a:moveTo>
                    <a:cubicBezTo>
                      <a:pt x="645631" y="1367509"/>
                      <a:pt x="650626" y="1415162"/>
                      <a:pt x="633142" y="1429329"/>
                    </a:cubicBezTo>
                    <a:cubicBezTo>
                      <a:pt x="625649" y="1435769"/>
                      <a:pt x="621902" y="1429329"/>
                      <a:pt x="616906" y="1425465"/>
                    </a:cubicBezTo>
                    <a:cubicBezTo>
                      <a:pt x="606915" y="1417738"/>
                      <a:pt x="601920" y="1406147"/>
                      <a:pt x="596924" y="1394555"/>
                    </a:cubicBezTo>
                    <a:cubicBezTo>
                      <a:pt x="601920" y="1379100"/>
                      <a:pt x="614409" y="1367509"/>
                      <a:pt x="624400" y="1354630"/>
                    </a:cubicBezTo>
                    <a:close/>
                    <a:moveTo>
                      <a:pt x="3335207" y="1339348"/>
                    </a:moveTo>
                    <a:cubicBezTo>
                      <a:pt x="3345619" y="1346561"/>
                      <a:pt x="3365142" y="1338146"/>
                      <a:pt x="3365142" y="1358582"/>
                    </a:cubicBezTo>
                    <a:cubicBezTo>
                      <a:pt x="3365142" y="1370603"/>
                      <a:pt x="3359936" y="1375412"/>
                      <a:pt x="3346920" y="1374210"/>
                    </a:cubicBezTo>
                    <a:cubicBezTo>
                      <a:pt x="3331302" y="1374210"/>
                      <a:pt x="3320890" y="1366997"/>
                      <a:pt x="3318287" y="1353773"/>
                    </a:cubicBezTo>
                    <a:cubicBezTo>
                      <a:pt x="3316985" y="1344156"/>
                      <a:pt x="3323493" y="1338146"/>
                      <a:pt x="3335207" y="1339348"/>
                    </a:cubicBezTo>
                    <a:close/>
                    <a:moveTo>
                      <a:pt x="3675054" y="1279019"/>
                    </a:moveTo>
                    <a:cubicBezTo>
                      <a:pt x="3683741" y="1280338"/>
                      <a:pt x="3694908" y="1282975"/>
                      <a:pt x="3693668" y="1294845"/>
                    </a:cubicBezTo>
                    <a:cubicBezTo>
                      <a:pt x="3692427" y="1305396"/>
                      <a:pt x="3681259" y="1305396"/>
                      <a:pt x="3675054" y="1309353"/>
                    </a:cubicBezTo>
                    <a:cubicBezTo>
                      <a:pt x="3666368" y="1308034"/>
                      <a:pt x="3657682" y="1305396"/>
                      <a:pt x="3657682" y="1294845"/>
                    </a:cubicBezTo>
                    <a:cubicBezTo>
                      <a:pt x="3658923" y="1284294"/>
                      <a:pt x="3665127" y="1277700"/>
                      <a:pt x="3675054" y="1279019"/>
                    </a:cubicBezTo>
                    <a:close/>
                    <a:moveTo>
                      <a:pt x="3302782" y="1244726"/>
                    </a:moveTo>
                    <a:cubicBezTo>
                      <a:pt x="3318463" y="1268101"/>
                      <a:pt x="3337762" y="1286554"/>
                      <a:pt x="3320875" y="1314850"/>
                    </a:cubicBezTo>
                    <a:cubicBezTo>
                      <a:pt x="3317257" y="1321001"/>
                      <a:pt x="3313638" y="1325923"/>
                      <a:pt x="3306401" y="1324692"/>
                    </a:cubicBezTo>
                    <a:cubicBezTo>
                      <a:pt x="3300370" y="1323462"/>
                      <a:pt x="3296751" y="1318541"/>
                      <a:pt x="3296751" y="1313620"/>
                    </a:cubicBezTo>
                    <a:cubicBezTo>
                      <a:pt x="3296751" y="1291475"/>
                      <a:pt x="3289514" y="1268101"/>
                      <a:pt x="3302782" y="1244726"/>
                    </a:cubicBezTo>
                    <a:close/>
                    <a:moveTo>
                      <a:pt x="3393819" y="1142853"/>
                    </a:moveTo>
                    <a:cubicBezTo>
                      <a:pt x="3404609" y="1144121"/>
                      <a:pt x="3420195" y="1147926"/>
                      <a:pt x="3415400" y="1164412"/>
                    </a:cubicBezTo>
                    <a:cubicBezTo>
                      <a:pt x="3413002" y="1175826"/>
                      <a:pt x="3407007" y="1188508"/>
                      <a:pt x="3393819" y="1183435"/>
                    </a:cubicBezTo>
                    <a:cubicBezTo>
                      <a:pt x="3379431" y="1175826"/>
                      <a:pt x="3355452" y="1187239"/>
                      <a:pt x="3357850" y="1164412"/>
                    </a:cubicBezTo>
                    <a:cubicBezTo>
                      <a:pt x="3359049" y="1150462"/>
                      <a:pt x="3379431" y="1140317"/>
                      <a:pt x="3393819" y="1142853"/>
                    </a:cubicBezTo>
                    <a:close/>
                    <a:moveTo>
                      <a:pt x="5589329" y="1139432"/>
                    </a:moveTo>
                    <a:cubicBezTo>
                      <a:pt x="5612046" y="1142523"/>
                      <a:pt x="5628314" y="1156287"/>
                      <a:pt x="5637610" y="1183347"/>
                    </a:cubicBezTo>
                    <a:cubicBezTo>
                      <a:pt x="5638850" y="1190813"/>
                      <a:pt x="5642568" y="1195789"/>
                      <a:pt x="5648766" y="1198278"/>
                    </a:cubicBezTo>
                    <a:cubicBezTo>
                      <a:pt x="5673556" y="1208231"/>
                      <a:pt x="5685951" y="1223162"/>
                      <a:pt x="5683472" y="1250534"/>
                    </a:cubicBezTo>
                    <a:cubicBezTo>
                      <a:pt x="5682232" y="1261732"/>
                      <a:pt x="5688429" y="1270441"/>
                      <a:pt x="5699585" y="1270441"/>
                    </a:cubicBezTo>
                    <a:cubicBezTo>
                      <a:pt x="5725614" y="1270441"/>
                      <a:pt x="5734291" y="1276662"/>
                      <a:pt x="5733051" y="1306523"/>
                    </a:cubicBezTo>
                    <a:cubicBezTo>
                      <a:pt x="5731812" y="1333895"/>
                      <a:pt x="5747925" y="1362511"/>
                      <a:pt x="5757841" y="1389884"/>
                    </a:cubicBezTo>
                    <a:cubicBezTo>
                      <a:pt x="5797505" y="1504350"/>
                      <a:pt x="5848324" y="1615083"/>
                      <a:pt x="5892946" y="1727061"/>
                    </a:cubicBezTo>
                    <a:cubicBezTo>
                      <a:pt x="5865677" y="1693468"/>
                      <a:pt x="5816097" y="1689735"/>
                      <a:pt x="5791307" y="1652409"/>
                    </a:cubicBezTo>
                    <a:cubicBezTo>
                      <a:pt x="5788828" y="1648677"/>
                      <a:pt x="5781391" y="1647432"/>
                      <a:pt x="5776433" y="1648677"/>
                    </a:cubicBezTo>
                    <a:cubicBezTo>
                      <a:pt x="5721896" y="1653653"/>
                      <a:pt x="5693387" y="1621304"/>
                      <a:pt x="5673556" y="1576513"/>
                    </a:cubicBezTo>
                    <a:cubicBezTo>
                      <a:pt x="5664879" y="1559094"/>
                      <a:pt x="5656203" y="1539187"/>
                      <a:pt x="5645047" y="1521769"/>
                    </a:cubicBezTo>
                    <a:cubicBezTo>
                      <a:pt x="5633892" y="1504350"/>
                      <a:pt x="5633892" y="1488175"/>
                      <a:pt x="5642568" y="1469512"/>
                    </a:cubicBezTo>
                    <a:cubicBezTo>
                      <a:pt x="5658682" y="1434675"/>
                      <a:pt x="5650005" y="1396105"/>
                      <a:pt x="5653724" y="1358779"/>
                    </a:cubicBezTo>
                    <a:cubicBezTo>
                      <a:pt x="5654963" y="1348825"/>
                      <a:pt x="5642568" y="1350069"/>
                      <a:pt x="5636371" y="1355046"/>
                    </a:cubicBezTo>
                    <a:cubicBezTo>
                      <a:pt x="5623976" y="1366244"/>
                      <a:pt x="5615299" y="1360023"/>
                      <a:pt x="5606623" y="1350069"/>
                    </a:cubicBezTo>
                    <a:cubicBezTo>
                      <a:pt x="5600426" y="1342604"/>
                      <a:pt x="5594228" y="1336383"/>
                      <a:pt x="5599186" y="1327674"/>
                    </a:cubicBezTo>
                    <a:cubicBezTo>
                      <a:pt x="5606623" y="1315232"/>
                      <a:pt x="5619018" y="1315232"/>
                      <a:pt x="5628934" y="1318965"/>
                    </a:cubicBezTo>
                    <a:cubicBezTo>
                      <a:pt x="5654963" y="1327674"/>
                      <a:pt x="5678514" y="1300302"/>
                      <a:pt x="5704543" y="1316476"/>
                    </a:cubicBezTo>
                    <a:cubicBezTo>
                      <a:pt x="5705782" y="1317720"/>
                      <a:pt x="5711980" y="1313988"/>
                      <a:pt x="5711980" y="1311499"/>
                    </a:cubicBezTo>
                    <a:cubicBezTo>
                      <a:pt x="5714459" y="1304034"/>
                      <a:pt x="5707022" y="1300302"/>
                      <a:pt x="5703303" y="1295325"/>
                    </a:cubicBezTo>
                    <a:cubicBezTo>
                      <a:pt x="5661161" y="1248045"/>
                      <a:pt x="5621497" y="1195789"/>
                      <a:pt x="5574396" y="1152242"/>
                    </a:cubicBezTo>
                    <a:cubicBezTo>
                      <a:pt x="5570678" y="1149754"/>
                      <a:pt x="5566959" y="1143533"/>
                      <a:pt x="5564480" y="1139801"/>
                    </a:cubicBezTo>
                    <a:cubicBezTo>
                      <a:pt x="5573467" y="1138557"/>
                      <a:pt x="5581756" y="1138401"/>
                      <a:pt x="5589329" y="1139432"/>
                    </a:cubicBezTo>
                    <a:close/>
                    <a:moveTo>
                      <a:pt x="3141721" y="1118338"/>
                    </a:moveTo>
                    <a:cubicBezTo>
                      <a:pt x="3146348" y="1118338"/>
                      <a:pt x="3150975" y="1119712"/>
                      <a:pt x="3149819" y="1125207"/>
                    </a:cubicBezTo>
                    <a:cubicBezTo>
                      <a:pt x="3149819" y="1132076"/>
                      <a:pt x="3145191" y="1136197"/>
                      <a:pt x="3139407" y="1137571"/>
                    </a:cubicBezTo>
                    <a:cubicBezTo>
                      <a:pt x="3134780" y="1138944"/>
                      <a:pt x="3131309" y="1137571"/>
                      <a:pt x="3130152" y="1130702"/>
                    </a:cubicBezTo>
                    <a:cubicBezTo>
                      <a:pt x="3130152" y="1122459"/>
                      <a:pt x="3135936" y="1119712"/>
                      <a:pt x="3141721" y="1118338"/>
                    </a:cubicBezTo>
                    <a:close/>
                    <a:moveTo>
                      <a:pt x="2882877" y="1109658"/>
                    </a:moveTo>
                    <a:cubicBezTo>
                      <a:pt x="2895241" y="1107345"/>
                      <a:pt x="2904856" y="1111972"/>
                      <a:pt x="2907604" y="1121227"/>
                    </a:cubicBezTo>
                    <a:cubicBezTo>
                      <a:pt x="2908978" y="1123541"/>
                      <a:pt x="2904856" y="1128168"/>
                      <a:pt x="2902109" y="1128168"/>
                    </a:cubicBezTo>
                    <a:cubicBezTo>
                      <a:pt x="2889746" y="1127011"/>
                      <a:pt x="2882877" y="1121227"/>
                      <a:pt x="2882877" y="1109658"/>
                    </a:cubicBezTo>
                    <a:close/>
                    <a:moveTo>
                      <a:pt x="923012" y="1041405"/>
                    </a:moveTo>
                    <a:cubicBezTo>
                      <a:pt x="925425" y="1075909"/>
                      <a:pt x="906124" y="1089967"/>
                      <a:pt x="877173" y="1095079"/>
                    </a:cubicBezTo>
                    <a:cubicBezTo>
                      <a:pt x="892855" y="1077187"/>
                      <a:pt x="904918" y="1056740"/>
                      <a:pt x="923012" y="1041405"/>
                    </a:cubicBezTo>
                    <a:close/>
                    <a:moveTo>
                      <a:pt x="1309577" y="885367"/>
                    </a:moveTo>
                    <a:cubicBezTo>
                      <a:pt x="1316923" y="886182"/>
                      <a:pt x="1325597" y="888669"/>
                      <a:pt x="1335912" y="892709"/>
                    </a:cubicBezTo>
                    <a:cubicBezTo>
                      <a:pt x="1363419" y="902654"/>
                      <a:pt x="1392177" y="912599"/>
                      <a:pt x="1420934" y="926273"/>
                    </a:cubicBezTo>
                    <a:cubicBezTo>
                      <a:pt x="1440939" y="933732"/>
                      <a:pt x="1458444" y="933732"/>
                      <a:pt x="1478449" y="927517"/>
                    </a:cubicBezTo>
                    <a:cubicBezTo>
                      <a:pt x="1518459" y="913842"/>
                      <a:pt x="1537214" y="923787"/>
                      <a:pt x="1552217" y="963567"/>
                    </a:cubicBezTo>
                    <a:cubicBezTo>
                      <a:pt x="1564721" y="993403"/>
                      <a:pt x="1575974" y="1025724"/>
                      <a:pt x="1620985" y="1008320"/>
                    </a:cubicBezTo>
                    <a:cubicBezTo>
                      <a:pt x="1632238" y="1003348"/>
                      <a:pt x="1639740" y="1012050"/>
                      <a:pt x="1634739" y="1021995"/>
                    </a:cubicBezTo>
                    <a:cubicBezTo>
                      <a:pt x="1625986" y="1045614"/>
                      <a:pt x="1624736" y="1070477"/>
                      <a:pt x="1607232" y="1091610"/>
                    </a:cubicBezTo>
                    <a:cubicBezTo>
                      <a:pt x="1584726" y="1120202"/>
                      <a:pt x="1565971" y="1150037"/>
                      <a:pt x="1542215" y="1178629"/>
                    </a:cubicBezTo>
                    <a:cubicBezTo>
                      <a:pt x="1505956" y="1222139"/>
                      <a:pt x="1458444" y="1227111"/>
                      <a:pt x="1412182" y="1242029"/>
                    </a:cubicBezTo>
                    <a:cubicBezTo>
                      <a:pt x="1400929" y="1247001"/>
                      <a:pt x="1388426" y="1247001"/>
                      <a:pt x="1377173" y="1249488"/>
                    </a:cubicBezTo>
                    <a:lnTo>
                      <a:pt x="1375435" y="1250939"/>
                    </a:lnTo>
                    <a:lnTo>
                      <a:pt x="1386827" y="1273579"/>
                    </a:lnTo>
                    <a:cubicBezTo>
                      <a:pt x="1388919" y="1281059"/>
                      <a:pt x="1386022" y="1287470"/>
                      <a:pt x="1368635" y="1290522"/>
                    </a:cubicBezTo>
                    <a:cubicBezTo>
                      <a:pt x="1358332" y="1292965"/>
                      <a:pt x="1341589" y="1303955"/>
                      <a:pt x="1332574" y="1288080"/>
                    </a:cubicBezTo>
                    <a:cubicBezTo>
                      <a:pt x="1327423" y="1280143"/>
                      <a:pt x="1330642" y="1275258"/>
                      <a:pt x="1335472" y="1270984"/>
                    </a:cubicBezTo>
                    <a:lnTo>
                      <a:pt x="1346926" y="1258732"/>
                    </a:lnTo>
                    <a:lnTo>
                      <a:pt x="1319658" y="1270932"/>
                    </a:lnTo>
                    <a:cubicBezTo>
                      <a:pt x="1311219" y="1278080"/>
                      <a:pt x="1304654" y="1287403"/>
                      <a:pt x="1299653" y="1297970"/>
                    </a:cubicBezTo>
                    <a:cubicBezTo>
                      <a:pt x="1292151" y="1312887"/>
                      <a:pt x="1283399" y="1326562"/>
                      <a:pt x="1272146" y="1338993"/>
                    </a:cubicBezTo>
                    <a:cubicBezTo>
                      <a:pt x="1250891" y="1358883"/>
                      <a:pt x="1229635" y="1356397"/>
                      <a:pt x="1210880" y="1336507"/>
                    </a:cubicBezTo>
                    <a:cubicBezTo>
                      <a:pt x="1199628" y="1322832"/>
                      <a:pt x="1185874" y="1314130"/>
                      <a:pt x="1168369" y="1309158"/>
                    </a:cubicBezTo>
                    <a:cubicBezTo>
                      <a:pt x="1148364" y="1302942"/>
                      <a:pt x="1132110" y="1292997"/>
                      <a:pt x="1123358" y="1274350"/>
                    </a:cubicBezTo>
                    <a:cubicBezTo>
                      <a:pt x="1115856" y="1256946"/>
                      <a:pt x="1102103" y="1247001"/>
                      <a:pt x="1087099" y="1270621"/>
                    </a:cubicBezTo>
                    <a:cubicBezTo>
                      <a:pt x="1079597" y="1283052"/>
                      <a:pt x="1067094" y="1285538"/>
                      <a:pt x="1055841" y="1276836"/>
                    </a:cubicBezTo>
                    <a:cubicBezTo>
                      <a:pt x="1039587" y="1266891"/>
                      <a:pt x="1017081" y="1260676"/>
                      <a:pt x="1015830" y="1237056"/>
                    </a:cubicBezTo>
                    <a:cubicBezTo>
                      <a:pt x="1014580" y="1219652"/>
                      <a:pt x="1032085" y="1214680"/>
                      <a:pt x="1047088" y="1217166"/>
                    </a:cubicBezTo>
                    <a:cubicBezTo>
                      <a:pt x="1079597" y="1222139"/>
                      <a:pt x="1089599" y="1202249"/>
                      <a:pt x="1089599" y="1178629"/>
                    </a:cubicBezTo>
                    <a:cubicBezTo>
                      <a:pt x="1090850" y="1153766"/>
                      <a:pt x="1073345" y="1147551"/>
                      <a:pt x="1050839" y="1142578"/>
                    </a:cubicBezTo>
                    <a:cubicBezTo>
                      <a:pt x="1022082" y="1137606"/>
                      <a:pt x="1008329" y="1110257"/>
                      <a:pt x="995825" y="1089124"/>
                    </a:cubicBezTo>
                    <a:cubicBezTo>
                      <a:pt x="987073" y="1072963"/>
                      <a:pt x="1017081" y="1085394"/>
                      <a:pt x="1025833" y="1075449"/>
                    </a:cubicBezTo>
                    <a:cubicBezTo>
                      <a:pt x="1008329" y="1051830"/>
                      <a:pt x="1022082" y="1031940"/>
                      <a:pt x="1037086" y="1012050"/>
                    </a:cubicBezTo>
                    <a:cubicBezTo>
                      <a:pt x="1042087" y="1004591"/>
                      <a:pt x="1049589" y="997132"/>
                      <a:pt x="1049589" y="989673"/>
                    </a:cubicBezTo>
                    <a:cubicBezTo>
                      <a:pt x="1048339" y="949893"/>
                      <a:pt x="1075846" y="951136"/>
                      <a:pt x="1103353" y="952379"/>
                    </a:cubicBezTo>
                    <a:cubicBezTo>
                      <a:pt x="1137111" y="953622"/>
                      <a:pt x="1170870" y="951136"/>
                      <a:pt x="1203378" y="963567"/>
                    </a:cubicBezTo>
                    <a:cubicBezTo>
                      <a:pt x="1233386" y="974756"/>
                      <a:pt x="1265894" y="953622"/>
                      <a:pt x="1270896" y="926273"/>
                    </a:cubicBezTo>
                    <a:cubicBezTo>
                      <a:pt x="1277460" y="895506"/>
                      <a:pt x="1287541" y="882919"/>
                      <a:pt x="1309577" y="885367"/>
                    </a:cubicBezTo>
                    <a:close/>
                    <a:moveTo>
                      <a:pt x="3658547" y="747203"/>
                    </a:moveTo>
                    <a:cubicBezTo>
                      <a:pt x="3688519" y="742938"/>
                      <a:pt x="3715161" y="770045"/>
                      <a:pt x="3743206" y="777523"/>
                    </a:cubicBezTo>
                    <a:cubicBezTo>
                      <a:pt x="3775612" y="786248"/>
                      <a:pt x="3809265" y="796218"/>
                      <a:pt x="3845411" y="797465"/>
                    </a:cubicBezTo>
                    <a:cubicBezTo>
                      <a:pt x="3880311" y="798711"/>
                      <a:pt x="3896514" y="816160"/>
                      <a:pt x="3900253" y="852303"/>
                    </a:cubicBezTo>
                    <a:cubicBezTo>
                      <a:pt x="3902746" y="873491"/>
                      <a:pt x="3913964" y="888447"/>
                      <a:pt x="3935153" y="895925"/>
                    </a:cubicBezTo>
                    <a:cubicBezTo>
                      <a:pt x="3961327" y="905896"/>
                      <a:pt x="3989995" y="903403"/>
                      <a:pt x="4017416" y="903403"/>
                    </a:cubicBezTo>
                    <a:cubicBezTo>
                      <a:pt x="4024894" y="903403"/>
                      <a:pt x="4032372" y="900910"/>
                      <a:pt x="4034865" y="892186"/>
                    </a:cubicBezTo>
                    <a:cubicBezTo>
                      <a:pt x="4037358" y="884708"/>
                      <a:pt x="4031126" y="878476"/>
                      <a:pt x="4024894" y="875984"/>
                    </a:cubicBezTo>
                    <a:cubicBezTo>
                      <a:pt x="4007444" y="864767"/>
                      <a:pt x="3992487" y="843579"/>
                      <a:pt x="3965066" y="856042"/>
                    </a:cubicBezTo>
                    <a:cubicBezTo>
                      <a:pt x="3950110" y="862274"/>
                      <a:pt x="3932660" y="856042"/>
                      <a:pt x="3928921" y="837347"/>
                    </a:cubicBezTo>
                    <a:cubicBezTo>
                      <a:pt x="3923935" y="814913"/>
                      <a:pt x="3942631" y="814913"/>
                      <a:pt x="3955095" y="811174"/>
                    </a:cubicBezTo>
                    <a:cubicBezTo>
                      <a:pt x="3996227" y="798711"/>
                      <a:pt x="4037358" y="808682"/>
                      <a:pt x="4078490" y="814913"/>
                    </a:cubicBezTo>
                    <a:cubicBezTo>
                      <a:pt x="4108403" y="819899"/>
                      <a:pt x="4119621" y="844825"/>
                      <a:pt x="4110896" y="878476"/>
                    </a:cubicBezTo>
                    <a:cubicBezTo>
                      <a:pt x="4107157" y="894679"/>
                      <a:pt x="4112143" y="920852"/>
                      <a:pt x="4080982" y="918359"/>
                    </a:cubicBezTo>
                    <a:cubicBezTo>
                      <a:pt x="4068518" y="917113"/>
                      <a:pt x="4069765" y="930822"/>
                      <a:pt x="4073504" y="938300"/>
                    </a:cubicBezTo>
                    <a:cubicBezTo>
                      <a:pt x="4078490" y="949517"/>
                      <a:pt x="4085968" y="959488"/>
                      <a:pt x="4095939" y="960734"/>
                    </a:cubicBezTo>
                    <a:cubicBezTo>
                      <a:pt x="4134578" y="966966"/>
                      <a:pt x="4144549" y="999371"/>
                      <a:pt x="4140810" y="1028036"/>
                    </a:cubicBezTo>
                    <a:cubicBezTo>
                      <a:pt x="4137071" y="1084121"/>
                      <a:pt x="4175709" y="1100323"/>
                      <a:pt x="4215595" y="1111540"/>
                    </a:cubicBezTo>
                    <a:cubicBezTo>
                      <a:pt x="4252987" y="1124004"/>
                      <a:pt x="4289133" y="1131482"/>
                      <a:pt x="4315307" y="1162641"/>
                    </a:cubicBezTo>
                    <a:cubicBezTo>
                      <a:pt x="4334003" y="1182582"/>
                      <a:pt x="4363917" y="1172611"/>
                      <a:pt x="4387599" y="1180089"/>
                    </a:cubicBezTo>
                    <a:cubicBezTo>
                      <a:pt x="4410034" y="1187567"/>
                      <a:pt x="4428731" y="1196292"/>
                      <a:pt x="4433716" y="1221218"/>
                    </a:cubicBezTo>
                    <a:cubicBezTo>
                      <a:pt x="4441195" y="1257362"/>
                      <a:pt x="4467369" y="1272318"/>
                      <a:pt x="4499776" y="1281042"/>
                    </a:cubicBezTo>
                    <a:cubicBezTo>
                      <a:pt x="4539661" y="1289766"/>
                      <a:pt x="4562096" y="1317186"/>
                      <a:pt x="4574560" y="1350837"/>
                    </a:cubicBezTo>
                    <a:cubicBezTo>
                      <a:pt x="4583285" y="1372024"/>
                      <a:pt x="4589517" y="1393212"/>
                      <a:pt x="4603228" y="1410661"/>
                    </a:cubicBezTo>
                    <a:cubicBezTo>
                      <a:pt x="4631895" y="1446804"/>
                      <a:pt x="4625663" y="1500396"/>
                      <a:pt x="4654331" y="1535294"/>
                    </a:cubicBezTo>
                    <a:cubicBezTo>
                      <a:pt x="4673027" y="1558974"/>
                      <a:pt x="4670534" y="1572684"/>
                      <a:pt x="4653084" y="1591379"/>
                    </a:cubicBezTo>
                    <a:lnTo>
                      <a:pt x="4652073" y="1595514"/>
                    </a:lnTo>
                    <a:lnTo>
                      <a:pt x="4655738" y="1589464"/>
                    </a:lnTo>
                    <a:cubicBezTo>
                      <a:pt x="4679404" y="1588198"/>
                      <a:pt x="4690614" y="1570487"/>
                      <a:pt x="4701825" y="1552776"/>
                    </a:cubicBezTo>
                    <a:lnTo>
                      <a:pt x="4709246" y="1535417"/>
                    </a:lnTo>
                    <a:lnTo>
                      <a:pt x="4716432" y="1505467"/>
                    </a:lnTo>
                    <a:cubicBezTo>
                      <a:pt x="4722658" y="1493013"/>
                      <a:pt x="4718923" y="1476822"/>
                      <a:pt x="4736356" y="1473085"/>
                    </a:cubicBezTo>
                    <a:cubicBezTo>
                      <a:pt x="4782430" y="1439458"/>
                      <a:pt x="4807335" y="1389639"/>
                      <a:pt x="4838466" y="1344803"/>
                    </a:cubicBezTo>
                    <a:cubicBezTo>
                      <a:pt x="4868352" y="1303703"/>
                      <a:pt x="4863371" y="1268830"/>
                      <a:pt x="4849674" y="1228975"/>
                    </a:cubicBezTo>
                    <a:lnTo>
                      <a:pt x="4849674" y="1224533"/>
                    </a:lnTo>
                    <a:lnTo>
                      <a:pt x="4848278" y="1222163"/>
                    </a:lnTo>
                    <a:cubicBezTo>
                      <a:pt x="4830848" y="1199747"/>
                      <a:pt x="4834583" y="1171104"/>
                      <a:pt x="4833338" y="1146197"/>
                    </a:cubicBezTo>
                    <a:cubicBezTo>
                      <a:pt x="4832093" y="1095138"/>
                      <a:pt x="4813418" y="1042833"/>
                      <a:pt x="4845788" y="993020"/>
                    </a:cubicBezTo>
                    <a:cubicBezTo>
                      <a:pt x="4854504" y="978076"/>
                      <a:pt x="4847033" y="954414"/>
                      <a:pt x="4855749" y="935734"/>
                    </a:cubicBezTo>
                    <a:cubicBezTo>
                      <a:pt x="4865709" y="915808"/>
                      <a:pt x="4878159" y="898373"/>
                      <a:pt x="4903059" y="894637"/>
                    </a:cubicBezTo>
                    <a:cubicBezTo>
                      <a:pt x="4929204" y="890901"/>
                      <a:pt x="4945390" y="867240"/>
                      <a:pt x="4974025" y="862258"/>
                    </a:cubicBezTo>
                    <a:cubicBezTo>
                      <a:pt x="5003905" y="857588"/>
                      <a:pt x="5033007" y="857588"/>
                      <a:pt x="5060728" y="861908"/>
                    </a:cubicBezTo>
                    <a:cubicBezTo>
                      <a:pt x="5143892" y="874868"/>
                      <a:pt x="5214624" y="926705"/>
                      <a:pt x="5256643" y="1007964"/>
                    </a:cubicBezTo>
                    <a:cubicBezTo>
                      <a:pt x="5285279" y="1062759"/>
                      <a:pt x="5308934" y="1118800"/>
                      <a:pt x="5313914" y="1181067"/>
                    </a:cubicBezTo>
                    <a:cubicBezTo>
                      <a:pt x="5317649" y="1224654"/>
                      <a:pt x="5338814" y="1262014"/>
                      <a:pt x="5354999" y="1301865"/>
                    </a:cubicBezTo>
                    <a:cubicBezTo>
                      <a:pt x="5363715" y="1320545"/>
                      <a:pt x="5379900" y="1336735"/>
                      <a:pt x="5398575" y="1346698"/>
                    </a:cubicBezTo>
                    <a:cubicBezTo>
                      <a:pt x="5427210" y="1361642"/>
                      <a:pt x="5452111" y="1385303"/>
                      <a:pt x="5481991" y="1399002"/>
                    </a:cubicBezTo>
                    <a:cubicBezTo>
                      <a:pt x="5505646" y="1411456"/>
                      <a:pt x="5518096" y="1436363"/>
                      <a:pt x="5536772" y="1456288"/>
                    </a:cubicBezTo>
                    <a:lnTo>
                      <a:pt x="5550867" y="1471348"/>
                    </a:lnTo>
                    <a:lnTo>
                      <a:pt x="5595200" y="1486946"/>
                    </a:lnTo>
                    <a:cubicBezTo>
                      <a:pt x="5635476" y="1499085"/>
                      <a:pt x="5656082" y="1546239"/>
                      <a:pt x="5648589" y="1586390"/>
                    </a:cubicBezTo>
                    <a:lnTo>
                      <a:pt x="5638700" y="1607272"/>
                    </a:lnTo>
                    <a:lnTo>
                      <a:pt x="5638863" y="1611956"/>
                    </a:lnTo>
                    <a:cubicBezTo>
                      <a:pt x="5637618" y="1615692"/>
                      <a:pt x="5636373" y="1618183"/>
                      <a:pt x="5633883" y="1621919"/>
                    </a:cubicBezTo>
                    <a:cubicBezTo>
                      <a:pt x="5626413" y="1629391"/>
                      <a:pt x="5620188" y="1639354"/>
                      <a:pt x="5608982" y="1629391"/>
                    </a:cubicBezTo>
                    <a:cubicBezTo>
                      <a:pt x="5606492" y="1587049"/>
                      <a:pt x="5584082" y="1558406"/>
                      <a:pt x="5550467" y="1533499"/>
                    </a:cubicBezTo>
                    <a:cubicBezTo>
                      <a:pt x="5525566" y="1514819"/>
                      <a:pt x="5513116" y="1487421"/>
                      <a:pt x="5496931" y="1462515"/>
                    </a:cubicBezTo>
                    <a:cubicBezTo>
                      <a:pt x="5483236" y="1442589"/>
                      <a:pt x="5468296" y="1425154"/>
                      <a:pt x="5447131" y="1415192"/>
                    </a:cubicBezTo>
                    <a:cubicBezTo>
                      <a:pt x="5346284" y="1366623"/>
                      <a:pt x="5292749" y="1284430"/>
                      <a:pt x="5274073" y="1177331"/>
                    </a:cubicBezTo>
                    <a:cubicBezTo>
                      <a:pt x="5271583" y="1162387"/>
                      <a:pt x="5265358" y="1147442"/>
                      <a:pt x="5264113" y="1132498"/>
                    </a:cubicBezTo>
                    <a:cubicBezTo>
                      <a:pt x="5262868" y="1081439"/>
                      <a:pt x="5231743" y="1041588"/>
                      <a:pt x="5213068" y="998001"/>
                    </a:cubicBezTo>
                    <a:cubicBezTo>
                      <a:pt x="5199373" y="970603"/>
                      <a:pt x="5169492" y="953169"/>
                      <a:pt x="5145837" y="935734"/>
                    </a:cubicBezTo>
                    <a:cubicBezTo>
                      <a:pt x="5117202" y="915808"/>
                      <a:pt x="5082341" y="904600"/>
                      <a:pt x="5049971" y="893392"/>
                    </a:cubicBezTo>
                    <a:cubicBezTo>
                      <a:pt x="5021336" y="883429"/>
                      <a:pt x="4987720" y="899619"/>
                      <a:pt x="4957840" y="912072"/>
                    </a:cubicBezTo>
                    <a:cubicBezTo>
                      <a:pt x="4940410" y="919544"/>
                      <a:pt x="4946635" y="939470"/>
                      <a:pt x="4954105" y="953169"/>
                    </a:cubicBezTo>
                    <a:cubicBezTo>
                      <a:pt x="4964065" y="974339"/>
                      <a:pt x="4972780" y="998001"/>
                      <a:pt x="4976515" y="1021663"/>
                    </a:cubicBezTo>
                    <a:cubicBezTo>
                      <a:pt x="4979005" y="1052796"/>
                      <a:pt x="4970290" y="1061514"/>
                      <a:pt x="4939165" y="1057778"/>
                    </a:cubicBezTo>
                    <a:cubicBezTo>
                      <a:pt x="4927959" y="1056532"/>
                      <a:pt x="4916754" y="1052796"/>
                      <a:pt x="4906794" y="1050306"/>
                    </a:cubicBezTo>
                    <a:cubicBezTo>
                      <a:pt x="4879404" y="1046570"/>
                      <a:pt x="4865709" y="1054042"/>
                      <a:pt x="4868199" y="1080194"/>
                    </a:cubicBezTo>
                    <a:cubicBezTo>
                      <a:pt x="4871934" y="1120045"/>
                      <a:pt x="4869444" y="1161141"/>
                      <a:pt x="4886874" y="1197256"/>
                    </a:cubicBezTo>
                    <a:cubicBezTo>
                      <a:pt x="4896834" y="1213446"/>
                      <a:pt x="4899324" y="1232126"/>
                      <a:pt x="4896834" y="1250806"/>
                    </a:cubicBezTo>
                    <a:cubicBezTo>
                      <a:pt x="4891854" y="1283185"/>
                      <a:pt x="4910529" y="1309337"/>
                      <a:pt x="4921734" y="1339226"/>
                    </a:cubicBezTo>
                    <a:cubicBezTo>
                      <a:pt x="4926714" y="1351679"/>
                      <a:pt x="4934184" y="1364133"/>
                      <a:pt x="4939165" y="1377831"/>
                    </a:cubicBezTo>
                    <a:cubicBezTo>
                      <a:pt x="4965310" y="1474968"/>
                      <a:pt x="5031296" y="1539726"/>
                      <a:pt x="5119692" y="1584558"/>
                    </a:cubicBezTo>
                    <a:cubicBezTo>
                      <a:pt x="5140857" y="1594521"/>
                      <a:pt x="5164512" y="1590785"/>
                      <a:pt x="5186922" y="1590785"/>
                    </a:cubicBezTo>
                    <a:cubicBezTo>
                      <a:pt x="5264113" y="1595767"/>
                      <a:pt x="5326364" y="1631881"/>
                      <a:pt x="5371185" y="1691658"/>
                    </a:cubicBezTo>
                    <a:cubicBezTo>
                      <a:pt x="5397330" y="1726528"/>
                      <a:pt x="5413515" y="1768869"/>
                      <a:pt x="5430945" y="1809966"/>
                    </a:cubicBezTo>
                    <a:cubicBezTo>
                      <a:pt x="5434680" y="1817438"/>
                      <a:pt x="5438415" y="1827401"/>
                      <a:pt x="5443395" y="1836118"/>
                    </a:cubicBezTo>
                    <a:cubicBezTo>
                      <a:pt x="5463316" y="1867252"/>
                      <a:pt x="5472031" y="1864761"/>
                      <a:pt x="5499421" y="1841099"/>
                    </a:cubicBezTo>
                    <a:cubicBezTo>
                      <a:pt x="5531792" y="1812457"/>
                      <a:pt x="5542997" y="1775096"/>
                      <a:pt x="5550467" y="1736491"/>
                    </a:cubicBezTo>
                    <a:cubicBezTo>
                      <a:pt x="5556692" y="1706602"/>
                      <a:pt x="5567897" y="1680450"/>
                      <a:pt x="5581592" y="1653052"/>
                    </a:cubicBezTo>
                    <a:cubicBezTo>
                      <a:pt x="5586572" y="1640599"/>
                      <a:pt x="5595287" y="1629391"/>
                      <a:pt x="5611472" y="1633127"/>
                    </a:cubicBezTo>
                    <a:cubicBezTo>
                      <a:pt x="5628903" y="1645580"/>
                      <a:pt x="5627658" y="1663015"/>
                      <a:pt x="5622678" y="1680450"/>
                    </a:cubicBezTo>
                    <a:cubicBezTo>
                      <a:pt x="5616453" y="1699130"/>
                      <a:pt x="5618943" y="1715320"/>
                      <a:pt x="5627658" y="1731509"/>
                    </a:cubicBezTo>
                    <a:cubicBezTo>
                      <a:pt x="5643843" y="1761397"/>
                      <a:pt x="5650068" y="1793776"/>
                      <a:pt x="5661273" y="1824910"/>
                    </a:cubicBezTo>
                    <a:cubicBezTo>
                      <a:pt x="5665008" y="1836118"/>
                      <a:pt x="5667498" y="1851062"/>
                      <a:pt x="5665008" y="1863516"/>
                    </a:cubicBezTo>
                    <a:cubicBezTo>
                      <a:pt x="5655048" y="1919556"/>
                      <a:pt x="5665008" y="1975597"/>
                      <a:pt x="5660028" y="2031637"/>
                    </a:cubicBezTo>
                    <a:cubicBezTo>
                      <a:pt x="5652558" y="2097641"/>
                      <a:pt x="5689908" y="2143718"/>
                      <a:pt x="5732239" y="2183569"/>
                    </a:cubicBezTo>
                    <a:cubicBezTo>
                      <a:pt x="5773324" y="2222175"/>
                      <a:pt x="5793245" y="2267007"/>
                      <a:pt x="5790755" y="2320557"/>
                    </a:cubicBezTo>
                    <a:cubicBezTo>
                      <a:pt x="5788265" y="2366635"/>
                      <a:pt x="5799470" y="2411468"/>
                      <a:pt x="5799470" y="2457545"/>
                    </a:cubicBezTo>
                    <a:cubicBezTo>
                      <a:pt x="5800715" y="2488679"/>
                      <a:pt x="5810675" y="2523549"/>
                      <a:pt x="5848025" y="2542229"/>
                    </a:cubicBezTo>
                    <a:cubicBezTo>
                      <a:pt x="5877906" y="2557173"/>
                      <a:pt x="5905296" y="2578344"/>
                      <a:pt x="5935176" y="2593288"/>
                    </a:cubicBezTo>
                    <a:cubicBezTo>
                      <a:pt x="5996182" y="2623176"/>
                      <a:pt x="6018592" y="2677971"/>
                      <a:pt x="6041002" y="2735257"/>
                    </a:cubicBezTo>
                    <a:cubicBezTo>
                      <a:pt x="6049718" y="2755183"/>
                      <a:pt x="6054698" y="2777599"/>
                      <a:pt x="6062168" y="2797525"/>
                    </a:cubicBezTo>
                    <a:cubicBezTo>
                      <a:pt x="6065903" y="2807487"/>
                      <a:pt x="6069638" y="2819941"/>
                      <a:pt x="6063413" y="2829903"/>
                    </a:cubicBezTo>
                    <a:cubicBezTo>
                      <a:pt x="6038512" y="2882208"/>
                      <a:pt x="6065903" y="2924550"/>
                      <a:pt x="6090803" y="2965646"/>
                    </a:cubicBezTo>
                    <a:cubicBezTo>
                      <a:pt x="6105743" y="2989308"/>
                      <a:pt x="6118193" y="3015460"/>
                      <a:pt x="6129398" y="3041612"/>
                    </a:cubicBezTo>
                    <a:cubicBezTo>
                      <a:pt x="6138113" y="3061538"/>
                      <a:pt x="6138113" y="3080218"/>
                      <a:pt x="6116948" y="3093917"/>
                    </a:cubicBezTo>
                    <a:cubicBezTo>
                      <a:pt x="6123173" y="3102634"/>
                      <a:pt x="6133133" y="3107615"/>
                      <a:pt x="6140603" y="3113842"/>
                    </a:cubicBezTo>
                    <a:cubicBezTo>
                      <a:pt x="6154299" y="3128787"/>
                      <a:pt x="6158034" y="3143731"/>
                      <a:pt x="6135623" y="3152448"/>
                    </a:cubicBezTo>
                    <a:cubicBezTo>
                      <a:pt x="6121928" y="3158675"/>
                      <a:pt x="6116948" y="3167392"/>
                      <a:pt x="6116948" y="3179845"/>
                    </a:cubicBezTo>
                    <a:cubicBezTo>
                      <a:pt x="6114458" y="3207243"/>
                      <a:pt x="6102008" y="3223433"/>
                      <a:pt x="6074618" y="3227169"/>
                    </a:cubicBezTo>
                    <a:cubicBezTo>
                      <a:pt x="6068393" y="3228414"/>
                      <a:pt x="6059678" y="3229659"/>
                      <a:pt x="6059678" y="3237131"/>
                    </a:cubicBezTo>
                    <a:cubicBezTo>
                      <a:pt x="6058433" y="3245849"/>
                      <a:pt x="6065903" y="3249585"/>
                      <a:pt x="6072128" y="3250830"/>
                    </a:cubicBezTo>
                    <a:cubicBezTo>
                      <a:pt x="6108233" y="3255811"/>
                      <a:pt x="6120683" y="3289436"/>
                      <a:pt x="6146829" y="3308116"/>
                    </a:cubicBezTo>
                    <a:cubicBezTo>
                      <a:pt x="6159279" y="3315588"/>
                      <a:pt x="6161769" y="3333023"/>
                      <a:pt x="6149319" y="3344231"/>
                    </a:cubicBezTo>
                    <a:cubicBezTo>
                      <a:pt x="6129398" y="3364157"/>
                      <a:pt x="6136868" y="3379101"/>
                      <a:pt x="6151809" y="3395290"/>
                    </a:cubicBezTo>
                    <a:cubicBezTo>
                      <a:pt x="6169239" y="3415216"/>
                      <a:pt x="6184179" y="3435141"/>
                      <a:pt x="6172974" y="3463784"/>
                    </a:cubicBezTo>
                    <a:cubicBezTo>
                      <a:pt x="6159279" y="3487446"/>
                      <a:pt x="6164259" y="3514843"/>
                      <a:pt x="6161769" y="3539750"/>
                    </a:cubicBezTo>
                    <a:cubicBezTo>
                      <a:pt x="6158034" y="3583337"/>
                      <a:pt x="6151809" y="3624434"/>
                      <a:pt x="6145583" y="3668021"/>
                    </a:cubicBezTo>
                    <a:lnTo>
                      <a:pt x="6138613" y="3703578"/>
                    </a:lnTo>
                    <a:lnTo>
                      <a:pt x="6149308" y="3673604"/>
                    </a:lnTo>
                    <a:cubicBezTo>
                      <a:pt x="6156818" y="3757346"/>
                      <a:pt x="6195619" y="3824840"/>
                      <a:pt x="6255699" y="3882335"/>
                    </a:cubicBezTo>
                    <a:cubicBezTo>
                      <a:pt x="6281984" y="3907333"/>
                      <a:pt x="6302010" y="3937330"/>
                      <a:pt x="6315778" y="3971077"/>
                    </a:cubicBezTo>
                    <a:cubicBezTo>
                      <a:pt x="6327043" y="3994825"/>
                      <a:pt x="6314527" y="4012323"/>
                      <a:pt x="6295752" y="4022322"/>
                    </a:cubicBezTo>
                    <a:cubicBezTo>
                      <a:pt x="6280732" y="4029822"/>
                      <a:pt x="6269467" y="4042320"/>
                      <a:pt x="6255699" y="4051070"/>
                    </a:cubicBezTo>
                    <a:cubicBezTo>
                      <a:pt x="6218149" y="4056069"/>
                      <a:pt x="6195619" y="4088566"/>
                      <a:pt x="6161824" y="4101065"/>
                    </a:cubicBezTo>
                    <a:cubicBezTo>
                      <a:pt x="6123023" y="4116064"/>
                      <a:pt x="6084222" y="4131062"/>
                      <a:pt x="6045420" y="4142311"/>
                    </a:cubicBezTo>
                    <a:cubicBezTo>
                      <a:pt x="6015381" y="4151061"/>
                      <a:pt x="5994102" y="4169809"/>
                      <a:pt x="5972824" y="4191057"/>
                    </a:cubicBezTo>
                    <a:cubicBezTo>
                      <a:pt x="5960308" y="4204806"/>
                      <a:pt x="5974076" y="4217304"/>
                      <a:pt x="5969069" y="4228554"/>
                    </a:cubicBezTo>
                    <a:cubicBezTo>
                      <a:pt x="5964063" y="4248552"/>
                      <a:pt x="5952798" y="4259801"/>
                      <a:pt x="5931520" y="4256051"/>
                    </a:cubicBezTo>
                    <a:cubicBezTo>
                      <a:pt x="5921506" y="4262300"/>
                      <a:pt x="5922758" y="4274799"/>
                      <a:pt x="5917751" y="4283548"/>
                    </a:cubicBezTo>
                    <a:cubicBezTo>
                      <a:pt x="5910241" y="4304797"/>
                      <a:pt x="5896473" y="4309796"/>
                      <a:pt x="5877698" y="4296047"/>
                    </a:cubicBezTo>
                    <a:lnTo>
                      <a:pt x="5878202" y="4294854"/>
                    </a:lnTo>
                    <a:lnTo>
                      <a:pt x="5835575" y="4375688"/>
                    </a:lnTo>
                    <a:cubicBezTo>
                      <a:pt x="5822503" y="4404954"/>
                      <a:pt x="5810053" y="4434531"/>
                      <a:pt x="5794490" y="4462551"/>
                    </a:cubicBezTo>
                    <a:lnTo>
                      <a:pt x="5789766" y="4468144"/>
                    </a:lnTo>
                    <a:lnTo>
                      <a:pt x="5806592" y="4497438"/>
                    </a:lnTo>
                    <a:cubicBezTo>
                      <a:pt x="5829045" y="4527248"/>
                      <a:pt x="5860072" y="4550860"/>
                      <a:pt x="5875001" y="4585806"/>
                    </a:cubicBezTo>
                    <a:lnTo>
                      <a:pt x="5875284" y="4587955"/>
                    </a:lnTo>
                    <a:lnTo>
                      <a:pt x="5875950" y="4584936"/>
                    </a:lnTo>
                    <a:cubicBezTo>
                      <a:pt x="5899828" y="4593789"/>
                      <a:pt x="5879720" y="4619084"/>
                      <a:pt x="5896058" y="4631732"/>
                    </a:cubicBezTo>
                    <a:cubicBezTo>
                      <a:pt x="5898571" y="4632997"/>
                      <a:pt x="5901085" y="4635526"/>
                      <a:pt x="5903598" y="4638056"/>
                    </a:cubicBezTo>
                    <a:cubicBezTo>
                      <a:pt x="5908625" y="4648174"/>
                      <a:pt x="5914909" y="4654498"/>
                      <a:pt x="5903598" y="4668410"/>
                    </a:cubicBezTo>
                    <a:cubicBezTo>
                      <a:pt x="5864639" y="4716470"/>
                      <a:pt x="5803060" y="4732912"/>
                      <a:pt x="5735197" y="4708882"/>
                    </a:cubicBezTo>
                    <a:cubicBezTo>
                      <a:pt x="5719488" y="4702558"/>
                      <a:pt x="5703150" y="4698448"/>
                      <a:pt x="5686498" y="4695918"/>
                    </a:cubicBezTo>
                    <a:lnTo>
                      <a:pt x="5637736" y="4692565"/>
                    </a:lnTo>
                    <a:lnTo>
                      <a:pt x="5637364" y="4692848"/>
                    </a:lnTo>
                    <a:lnTo>
                      <a:pt x="5625794" y="4704559"/>
                    </a:lnTo>
                    <a:lnTo>
                      <a:pt x="5610227" y="4725319"/>
                    </a:lnTo>
                    <a:cubicBezTo>
                      <a:pt x="5606492" y="4726564"/>
                      <a:pt x="5601512" y="4729055"/>
                      <a:pt x="5599022" y="4731545"/>
                    </a:cubicBezTo>
                    <a:cubicBezTo>
                      <a:pt x="5564162" y="4771397"/>
                      <a:pt x="5526811" y="4750226"/>
                      <a:pt x="5490706" y="4736527"/>
                    </a:cubicBezTo>
                    <a:cubicBezTo>
                      <a:pt x="5459581" y="4725319"/>
                      <a:pt x="5452111" y="4696676"/>
                      <a:pt x="5447131" y="4668033"/>
                    </a:cubicBezTo>
                    <a:cubicBezTo>
                      <a:pt x="5435925" y="4605766"/>
                      <a:pt x="5420985" y="4542253"/>
                      <a:pt x="5448376" y="4479986"/>
                    </a:cubicBezTo>
                    <a:cubicBezTo>
                      <a:pt x="5434680" y="4418964"/>
                      <a:pt x="5465806" y="4361678"/>
                      <a:pt x="5459581" y="4303147"/>
                    </a:cubicBezTo>
                    <a:cubicBezTo>
                      <a:pt x="5457091" y="4269523"/>
                      <a:pt x="5469541" y="4237143"/>
                      <a:pt x="5475766" y="4204765"/>
                    </a:cubicBezTo>
                    <a:cubicBezTo>
                      <a:pt x="5477011" y="4196047"/>
                      <a:pt x="5483236" y="4186085"/>
                      <a:pt x="5479501" y="4176122"/>
                    </a:cubicBezTo>
                    <a:cubicBezTo>
                      <a:pt x="5457091" y="4126308"/>
                      <a:pt x="5480746" y="4076494"/>
                      <a:pt x="5479501" y="4026680"/>
                    </a:cubicBezTo>
                    <a:cubicBezTo>
                      <a:pt x="5477011" y="3953205"/>
                      <a:pt x="5506891" y="3885956"/>
                      <a:pt x="5508136" y="3813726"/>
                    </a:cubicBezTo>
                    <a:cubicBezTo>
                      <a:pt x="5508136" y="3786329"/>
                      <a:pt x="5503156" y="3758931"/>
                      <a:pt x="5503156" y="3731533"/>
                    </a:cubicBezTo>
                    <a:cubicBezTo>
                      <a:pt x="5501911" y="3694173"/>
                      <a:pt x="5500666" y="3656813"/>
                      <a:pt x="5500666" y="3619453"/>
                    </a:cubicBezTo>
                    <a:cubicBezTo>
                      <a:pt x="5500666" y="3595791"/>
                      <a:pt x="5516851" y="3582092"/>
                      <a:pt x="5530547" y="3565903"/>
                    </a:cubicBezTo>
                    <a:lnTo>
                      <a:pt x="5535724" y="3559529"/>
                    </a:lnTo>
                    <a:lnTo>
                      <a:pt x="5535611" y="3547690"/>
                    </a:lnTo>
                    <a:cubicBezTo>
                      <a:pt x="5539230" y="3528482"/>
                      <a:pt x="5552305" y="3511902"/>
                      <a:pt x="5556974" y="3493220"/>
                    </a:cubicBezTo>
                    <a:cubicBezTo>
                      <a:pt x="5568181" y="3445892"/>
                      <a:pt x="5555729" y="3399810"/>
                      <a:pt x="5558219" y="3353728"/>
                    </a:cubicBezTo>
                    <a:cubicBezTo>
                      <a:pt x="5561955" y="3272774"/>
                      <a:pt x="5551993" y="3191819"/>
                      <a:pt x="5549503" y="3110864"/>
                    </a:cubicBezTo>
                    <a:cubicBezTo>
                      <a:pt x="5549503" y="3093428"/>
                      <a:pt x="5545767" y="3079728"/>
                      <a:pt x="5528333" y="3075991"/>
                    </a:cubicBezTo>
                    <a:cubicBezTo>
                      <a:pt x="5505919" y="3069764"/>
                      <a:pt x="5503428" y="3053573"/>
                      <a:pt x="5503428" y="3034891"/>
                    </a:cubicBezTo>
                    <a:cubicBezTo>
                      <a:pt x="5504674" y="2936500"/>
                      <a:pt x="5505919" y="2840599"/>
                      <a:pt x="5504674" y="2742208"/>
                    </a:cubicBezTo>
                    <a:cubicBezTo>
                      <a:pt x="5504674" y="2691144"/>
                      <a:pt x="5502183" y="2641326"/>
                      <a:pt x="5487240" y="2591508"/>
                    </a:cubicBezTo>
                    <a:cubicBezTo>
                      <a:pt x="5484750" y="2582789"/>
                      <a:pt x="5483504" y="2572826"/>
                      <a:pt x="5483504" y="2565353"/>
                    </a:cubicBezTo>
                    <a:cubicBezTo>
                      <a:pt x="5485995" y="2488134"/>
                      <a:pt x="5451128" y="2478171"/>
                      <a:pt x="5386375" y="2494362"/>
                    </a:cubicBezTo>
                    <a:cubicBezTo>
                      <a:pt x="5350263" y="2503080"/>
                      <a:pt x="5340301" y="2499344"/>
                      <a:pt x="5322868" y="2464471"/>
                    </a:cubicBezTo>
                    <a:cubicBezTo>
                      <a:pt x="5319132" y="2455752"/>
                      <a:pt x="5311660" y="2445789"/>
                      <a:pt x="5304189" y="2442052"/>
                    </a:cubicBezTo>
                    <a:cubicBezTo>
                      <a:pt x="5273369" y="2424305"/>
                      <a:pt x="5244651" y="2405156"/>
                      <a:pt x="5229591" y="2374097"/>
                    </a:cubicBezTo>
                    <a:lnTo>
                      <a:pt x="5220400" y="2341799"/>
                    </a:lnTo>
                    <a:lnTo>
                      <a:pt x="5212420" y="2339097"/>
                    </a:lnTo>
                    <a:cubicBezTo>
                      <a:pt x="5209151" y="2337852"/>
                      <a:pt x="5206350" y="2336296"/>
                      <a:pt x="5205104" y="2333805"/>
                    </a:cubicBezTo>
                    <a:cubicBezTo>
                      <a:pt x="5171484" y="2281506"/>
                      <a:pt x="5111715" y="2261583"/>
                      <a:pt x="5071869" y="2215510"/>
                    </a:cubicBezTo>
                    <a:cubicBezTo>
                      <a:pt x="5037003" y="2175663"/>
                      <a:pt x="5004628" y="2134571"/>
                      <a:pt x="4971008" y="2092233"/>
                    </a:cubicBezTo>
                    <a:lnTo>
                      <a:pt x="4972112" y="2092483"/>
                    </a:lnTo>
                    <a:lnTo>
                      <a:pt x="4967972" y="2088342"/>
                    </a:lnTo>
                    <a:cubicBezTo>
                      <a:pt x="4945558" y="2077133"/>
                      <a:pt x="4948048" y="2057206"/>
                      <a:pt x="4948048" y="2038524"/>
                    </a:cubicBezTo>
                    <a:cubicBezTo>
                      <a:pt x="4948048" y="2013615"/>
                      <a:pt x="4945558" y="1989951"/>
                      <a:pt x="4915672" y="1982478"/>
                    </a:cubicBezTo>
                    <a:cubicBezTo>
                      <a:pt x="4910691" y="1977496"/>
                      <a:pt x="4906955" y="1973760"/>
                      <a:pt x="4901974" y="1968778"/>
                    </a:cubicBezTo>
                    <a:lnTo>
                      <a:pt x="4901497" y="1968615"/>
                    </a:lnTo>
                    <a:lnTo>
                      <a:pt x="4876467" y="1975569"/>
                    </a:lnTo>
                    <a:cubicBezTo>
                      <a:pt x="4870683" y="1982239"/>
                      <a:pt x="4867557" y="1992166"/>
                      <a:pt x="4865056" y="2002713"/>
                    </a:cubicBezTo>
                    <a:cubicBezTo>
                      <a:pt x="4863805" y="2010158"/>
                      <a:pt x="4865056" y="2023807"/>
                      <a:pt x="4851300" y="2022566"/>
                    </a:cubicBezTo>
                    <a:cubicBezTo>
                      <a:pt x="4840046" y="2021325"/>
                      <a:pt x="4827541" y="2020085"/>
                      <a:pt x="4825040" y="2006435"/>
                    </a:cubicBezTo>
                    <a:cubicBezTo>
                      <a:pt x="4820038" y="1984100"/>
                      <a:pt x="4808784" y="1991545"/>
                      <a:pt x="4792527" y="1996508"/>
                    </a:cubicBezTo>
                    <a:cubicBezTo>
                      <a:pt x="4763766" y="2005194"/>
                      <a:pt x="4735005" y="2003953"/>
                      <a:pt x="4706244" y="1996508"/>
                    </a:cubicBezTo>
                    <a:cubicBezTo>
                      <a:pt x="4694989" y="1992786"/>
                      <a:pt x="4688737" y="1989063"/>
                      <a:pt x="4684985" y="1976655"/>
                    </a:cubicBezTo>
                    <a:cubicBezTo>
                      <a:pt x="4673731" y="1930743"/>
                      <a:pt x="4654974" y="1913371"/>
                      <a:pt x="4609956" y="1908407"/>
                    </a:cubicBezTo>
                    <a:cubicBezTo>
                      <a:pt x="4577444" y="1905926"/>
                      <a:pt x="4514919" y="1835197"/>
                      <a:pt x="4524923" y="1806657"/>
                    </a:cubicBezTo>
                    <a:cubicBezTo>
                      <a:pt x="4532426" y="1781840"/>
                      <a:pt x="4553684" y="1760746"/>
                      <a:pt x="4568690" y="1738410"/>
                    </a:cubicBezTo>
                    <a:cubicBezTo>
                      <a:pt x="4578694" y="1722900"/>
                      <a:pt x="4592762" y="1712973"/>
                      <a:pt x="4607768" y="1704442"/>
                    </a:cubicBezTo>
                    <a:lnTo>
                      <a:pt x="4649649" y="1680466"/>
                    </a:lnTo>
                    <a:lnTo>
                      <a:pt x="4651679" y="1678586"/>
                    </a:lnTo>
                    <a:lnTo>
                      <a:pt x="4653115" y="1672782"/>
                    </a:lnTo>
                    <a:lnTo>
                      <a:pt x="4649977" y="1660467"/>
                    </a:lnTo>
                    <a:cubicBezTo>
                      <a:pt x="4646085" y="1653983"/>
                      <a:pt x="4640792" y="1648290"/>
                      <a:pt x="4635809" y="1642597"/>
                    </a:cubicBezTo>
                    <a:lnTo>
                      <a:pt x="4635809" y="1622356"/>
                    </a:lnTo>
                    <a:lnTo>
                      <a:pt x="4636556" y="1621123"/>
                    </a:lnTo>
                    <a:lnTo>
                      <a:pt x="4629402" y="1626276"/>
                    </a:lnTo>
                    <a:cubicBezTo>
                      <a:pt x="4625663" y="1625030"/>
                      <a:pt x="4624417" y="1623783"/>
                      <a:pt x="4621924" y="1621291"/>
                    </a:cubicBezTo>
                    <a:cubicBezTo>
                      <a:pt x="4613199" y="1595118"/>
                      <a:pt x="4618185" y="1568945"/>
                      <a:pt x="4618185" y="1542772"/>
                    </a:cubicBezTo>
                    <a:cubicBezTo>
                      <a:pt x="4616938" y="1504135"/>
                      <a:pt x="4608213" y="1472977"/>
                      <a:pt x="4570821" y="1454282"/>
                    </a:cubicBezTo>
                    <a:cubicBezTo>
                      <a:pt x="4563343" y="1450543"/>
                      <a:pt x="4557111" y="1444312"/>
                      <a:pt x="4554618" y="1435587"/>
                    </a:cubicBezTo>
                    <a:cubicBezTo>
                      <a:pt x="4549632" y="1408168"/>
                      <a:pt x="4533429" y="1399444"/>
                      <a:pt x="4509747" y="1413153"/>
                    </a:cubicBezTo>
                    <a:cubicBezTo>
                      <a:pt x="4486065" y="1426863"/>
                      <a:pt x="4464876" y="1431848"/>
                      <a:pt x="4438702" y="1423124"/>
                    </a:cubicBezTo>
                    <a:cubicBezTo>
                      <a:pt x="4420006" y="1416892"/>
                      <a:pt x="4406295" y="1426863"/>
                      <a:pt x="4402556" y="1445558"/>
                    </a:cubicBezTo>
                    <a:cubicBezTo>
                      <a:pt x="4393831" y="1476716"/>
                      <a:pt x="4373889" y="1492918"/>
                      <a:pt x="4341482" y="1496657"/>
                    </a:cubicBezTo>
                    <a:cubicBezTo>
                      <a:pt x="4306582" y="1501643"/>
                      <a:pt x="4300350" y="1512860"/>
                      <a:pt x="4297858" y="1547757"/>
                    </a:cubicBezTo>
                    <a:cubicBezTo>
                      <a:pt x="4296611" y="1561467"/>
                      <a:pt x="4299104" y="1575176"/>
                      <a:pt x="4289133" y="1585147"/>
                    </a:cubicBezTo>
                    <a:cubicBezTo>
                      <a:pt x="4271683" y="1582654"/>
                      <a:pt x="4274176" y="1567698"/>
                      <a:pt x="4274176" y="1557728"/>
                    </a:cubicBezTo>
                    <a:cubicBezTo>
                      <a:pt x="4274176" y="1522830"/>
                      <a:pt x="4267944" y="1489179"/>
                      <a:pt x="4264205" y="1455529"/>
                    </a:cubicBezTo>
                    <a:cubicBezTo>
                      <a:pt x="4262958" y="1450543"/>
                      <a:pt x="4260465" y="1444312"/>
                      <a:pt x="4262958" y="1439326"/>
                    </a:cubicBezTo>
                    <a:cubicBezTo>
                      <a:pt x="4282901" y="1380749"/>
                      <a:pt x="4248001" y="1327156"/>
                      <a:pt x="4245508" y="1271071"/>
                    </a:cubicBezTo>
                    <a:cubicBezTo>
                      <a:pt x="4245508" y="1248637"/>
                      <a:pt x="4231798" y="1227450"/>
                      <a:pt x="4218087" y="1208755"/>
                    </a:cubicBezTo>
                    <a:cubicBezTo>
                      <a:pt x="4189420" y="1171365"/>
                      <a:pt x="4112143" y="1178843"/>
                      <a:pt x="4088461" y="1223711"/>
                    </a:cubicBezTo>
                    <a:cubicBezTo>
                      <a:pt x="4064779" y="1267332"/>
                      <a:pt x="4047329" y="1314693"/>
                      <a:pt x="4047329" y="1365793"/>
                    </a:cubicBezTo>
                    <a:cubicBezTo>
                      <a:pt x="4046083" y="1391966"/>
                      <a:pt x="4047329" y="1419385"/>
                      <a:pt x="4046083" y="1446804"/>
                    </a:cubicBezTo>
                    <a:cubicBezTo>
                      <a:pt x="4044837" y="1463007"/>
                      <a:pt x="4044837" y="1479209"/>
                      <a:pt x="4027387" y="1486687"/>
                    </a:cubicBezTo>
                    <a:cubicBezTo>
                      <a:pt x="4012430" y="1479209"/>
                      <a:pt x="4016169" y="1464253"/>
                      <a:pt x="4016169" y="1451790"/>
                    </a:cubicBezTo>
                    <a:cubicBezTo>
                      <a:pt x="4016169" y="1431848"/>
                      <a:pt x="4009937" y="1420631"/>
                      <a:pt x="3986255" y="1421878"/>
                    </a:cubicBezTo>
                    <a:cubicBezTo>
                      <a:pt x="3961327" y="1424370"/>
                      <a:pt x="3942631" y="1411907"/>
                      <a:pt x="3931413" y="1388227"/>
                    </a:cubicBezTo>
                    <a:cubicBezTo>
                      <a:pt x="3923935" y="1372024"/>
                      <a:pt x="3910224" y="1367039"/>
                      <a:pt x="3892775" y="1370778"/>
                    </a:cubicBezTo>
                    <a:cubicBezTo>
                      <a:pt x="3871586" y="1375763"/>
                      <a:pt x="3847904" y="1370778"/>
                      <a:pt x="3826715" y="1375763"/>
                    </a:cubicBezTo>
                    <a:cubicBezTo>
                      <a:pt x="3817990" y="1378256"/>
                      <a:pt x="3805526" y="1375763"/>
                      <a:pt x="3799294" y="1368285"/>
                    </a:cubicBezTo>
                    <a:cubicBezTo>
                      <a:pt x="3773119" y="1333388"/>
                      <a:pt x="3725756" y="1322171"/>
                      <a:pt x="3697088" y="1287274"/>
                    </a:cubicBezTo>
                    <a:cubicBezTo>
                      <a:pt x="3682132" y="1267332"/>
                      <a:pt x="3657203" y="1263593"/>
                      <a:pt x="3634768" y="1261101"/>
                    </a:cubicBezTo>
                    <a:cubicBezTo>
                      <a:pt x="3597376" y="1257362"/>
                      <a:pt x="3567462" y="1236174"/>
                      <a:pt x="3535055" y="1219972"/>
                    </a:cubicBezTo>
                    <a:cubicBezTo>
                      <a:pt x="3521345" y="1211248"/>
                      <a:pt x="3516359" y="1200031"/>
                      <a:pt x="3525084" y="1186321"/>
                    </a:cubicBezTo>
                    <a:cubicBezTo>
                      <a:pt x="3535055" y="1168872"/>
                      <a:pt x="3528823" y="1158902"/>
                      <a:pt x="3513866" y="1147685"/>
                    </a:cubicBezTo>
                    <a:cubicBezTo>
                      <a:pt x="3500156" y="1136468"/>
                      <a:pt x="3486445" y="1122758"/>
                      <a:pt x="3467749" y="1116526"/>
                    </a:cubicBezTo>
                    <a:cubicBezTo>
                      <a:pt x="3422878" y="1101570"/>
                      <a:pt x="3389225" y="1072904"/>
                      <a:pt x="3364297" y="1033022"/>
                    </a:cubicBezTo>
                    <a:cubicBezTo>
                      <a:pt x="3353080" y="1016819"/>
                      <a:pt x="3339369" y="1011834"/>
                      <a:pt x="3319427" y="1014327"/>
                    </a:cubicBezTo>
                    <a:cubicBezTo>
                      <a:pt x="3282034" y="1015573"/>
                      <a:pt x="3243396" y="1019312"/>
                      <a:pt x="3204757" y="1010588"/>
                    </a:cubicBezTo>
                    <a:cubicBezTo>
                      <a:pt x="3186061" y="1005602"/>
                      <a:pt x="3166118" y="1015573"/>
                      <a:pt x="3146176" y="1014327"/>
                    </a:cubicBezTo>
                    <a:cubicBezTo>
                      <a:pt x="3133712" y="1014327"/>
                      <a:pt x="3134958" y="1028036"/>
                      <a:pt x="3131219" y="1036761"/>
                    </a:cubicBezTo>
                    <a:cubicBezTo>
                      <a:pt x="3126233" y="1054209"/>
                      <a:pt x="3122493" y="1076643"/>
                      <a:pt x="3098812" y="1076643"/>
                    </a:cubicBezTo>
                    <a:cubicBezTo>
                      <a:pt x="3077623" y="1077889"/>
                      <a:pt x="3061419" y="1066672"/>
                      <a:pt x="3052695" y="1045485"/>
                    </a:cubicBezTo>
                    <a:cubicBezTo>
                      <a:pt x="3050202" y="1039253"/>
                      <a:pt x="3050202" y="1028036"/>
                      <a:pt x="3038984" y="1030529"/>
                    </a:cubicBezTo>
                    <a:cubicBezTo>
                      <a:pt x="3027766" y="1035514"/>
                      <a:pt x="3021534" y="1044239"/>
                      <a:pt x="3017795" y="1055455"/>
                    </a:cubicBezTo>
                    <a:cubicBezTo>
                      <a:pt x="3016549" y="1066672"/>
                      <a:pt x="3029013" y="1065426"/>
                      <a:pt x="3035245" y="1067919"/>
                    </a:cubicBezTo>
                    <a:cubicBezTo>
                      <a:pt x="3061419" y="1076643"/>
                      <a:pt x="3063912" y="1085367"/>
                      <a:pt x="3045216" y="1105309"/>
                    </a:cubicBezTo>
                    <a:cubicBezTo>
                      <a:pt x="3036491" y="1115279"/>
                      <a:pt x="3030259" y="1125251"/>
                      <a:pt x="3022781" y="1135221"/>
                    </a:cubicBezTo>
                    <a:cubicBezTo>
                      <a:pt x="3009070" y="1153916"/>
                      <a:pt x="2969185" y="1162641"/>
                      <a:pt x="2947996" y="1152670"/>
                    </a:cubicBezTo>
                    <a:cubicBezTo>
                      <a:pt x="2936779" y="1146438"/>
                      <a:pt x="2938025" y="1138960"/>
                      <a:pt x="2945503" y="1132729"/>
                    </a:cubicBezTo>
                    <a:cubicBezTo>
                      <a:pt x="2974171" y="1109048"/>
                      <a:pt x="2976664" y="1086614"/>
                      <a:pt x="2947996" y="1061687"/>
                    </a:cubicBezTo>
                    <a:cubicBezTo>
                      <a:pt x="2940518" y="1055455"/>
                      <a:pt x="2945503" y="1045485"/>
                      <a:pt x="2939271" y="1036761"/>
                    </a:cubicBezTo>
                    <a:cubicBezTo>
                      <a:pt x="2928054" y="1042992"/>
                      <a:pt x="2930546" y="1052963"/>
                      <a:pt x="2929300" y="1062933"/>
                    </a:cubicBezTo>
                    <a:cubicBezTo>
                      <a:pt x="2923068" y="1097831"/>
                      <a:pt x="2904372" y="1107801"/>
                      <a:pt x="2870719" y="1089106"/>
                    </a:cubicBezTo>
                    <a:cubicBezTo>
                      <a:pt x="2855762" y="1081628"/>
                      <a:pt x="2842051" y="1070411"/>
                      <a:pt x="2824602" y="1065426"/>
                    </a:cubicBezTo>
                    <a:cubicBezTo>
                      <a:pt x="2815877" y="1062933"/>
                      <a:pt x="2805906" y="1056702"/>
                      <a:pt x="2799674" y="1059194"/>
                    </a:cubicBezTo>
                    <a:cubicBezTo>
                      <a:pt x="2769760" y="1067919"/>
                      <a:pt x="2739846" y="1071658"/>
                      <a:pt x="2708686" y="1059194"/>
                    </a:cubicBezTo>
                    <a:cubicBezTo>
                      <a:pt x="2701207" y="1056702"/>
                      <a:pt x="2693729" y="1065426"/>
                      <a:pt x="2689990" y="1074150"/>
                    </a:cubicBezTo>
                    <a:cubicBezTo>
                      <a:pt x="2687497" y="1081628"/>
                      <a:pt x="2691236" y="1087860"/>
                      <a:pt x="2696222" y="1094092"/>
                    </a:cubicBezTo>
                    <a:cubicBezTo>
                      <a:pt x="2726135" y="1127743"/>
                      <a:pt x="2722396" y="1138960"/>
                      <a:pt x="2682511" y="1158902"/>
                    </a:cubicBezTo>
                    <a:cubicBezTo>
                      <a:pt x="2670047" y="1165133"/>
                      <a:pt x="2661322" y="1173858"/>
                      <a:pt x="2660076" y="1188814"/>
                    </a:cubicBezTo>
                    <a:cubicBezTo>
                      <a:pt x="2658829" y="1203770"/>
                      <a:pt x="2651351" y="1213740"/>
                      <a:pt x="2633901" y="1211248"/>
                    </a:cubicBezTo>
                    <a:cubicBezTo>
                      <a:pt x="2617698" y="1210001"/>
                      <a:pt x="2608973" y="1200031"/>
                      <a:pt x="2606480" y="1183828"/>
                    </a:cubicBezTo>
                    <a:cubicBezTo>
                      <a:pt x="2599002" y="1132729"/>
                      <a:pt x="2596509" y="1130236"/>
                      <a:pt x="2542913" y="1128990"/>
                    </a:cubicBezTo>
                    <a:cubicBezTo>
                      <a:pt x="2541667" y="1145192"/>
                      <a:pt x="2556624" y="1152670"/>
                      <a:pt x="2564102" y="1162641"/>
                    </a:cubicBezTo>
                    <a:cubicBezTo>
                      <a:pt x="2575320" y="1176350"/>
                      <a:pt x="2581552" y="1192553"/>
                      <a:pt x="2571581" y="1207509"/>
                    </a:cubicBezTo>
                    <a:cubicBezTo>
                      <a:pt x="2561609" y="1223711"/>
                      <a:pt x="2549145" y="1217479"/>
                      <a:pt x="2536681" y="1210001"/>
                    </a:cubicBezTo>
                    <a:cubicBezTo>
                      <a:pt x="2530449" y="1206262"/>
                      <a:pt x="2524217" y="1207509"/>
                      <a:pt x="2519231" y="1213740"/>
                    </a:cubicBezTo>
                    <a:cubicBezTo>
                      <a:pt x="2483086" y="1262347"/>
                      <a:pt x="2434476" y="1239913"/>
                      <a:pt x="2389605" y="1234928"/>
                    </a:cubicBezTo>
                    <a:cubicBezTo>
                      <a:pt x="2387112" y="1233681"/>
                      <a:pt x="2384619" y="1232435"/>
                      <a:pt x="2383373" y="1231189"/>
                    </a:cubicBezTo>
                    <a:cubicBezTo>
                      <a:pt x="2359691" y="1216233"/>
                      <a:pt x="2342241" y="1246145"/>
                      <a:pt x="2317313" y="1241159"/>
                    </a:cubicBezTo>
                    <a:cubicBezTo>
                      <a:pt x="2296124" y="1236174"/>
                      <a:pt x="2273689" y="1224957"/>
                      <a:pt x="2256239" y="1252376"/>
                    </a:cubicBezTo>
                    <a:cubicBezTo>
                      <a:pt x="2248761" y="1264840"/>
                      <a:pt x="2232557" y="1261101"/>
                      <a:pt x="2220093" y="1254869"/>
                    </a:cubicBezTo>
                    <a:cubicBezTo>
                      <a:pt x="2211368" y="1249884"/>
                      <a:pt x="2203890" y="1243652"/>
                      <a:pt x="2193919" y="1241159"/>
                    </a:cubicBezTo>
                    <a:cubicBezTo>
                      <a:pt x="2160266" y="1231189"/>
                      <a:pt x="2131598" y="1229942"/>
                      <a:pt x="2134091" y="1279796"/>
                    </a:cubicBezTo>
                    <a:cubicBezTo>
                      <a:pt x="2136584" y="1318432"/>
                      <a:pt x="2132845" y="1357068"/>
                      <a:pt x="2155280" y="1391966"/>
                    </a:cubicBezTo>
                    <a:cubicBezTo>
                      <a:pt x="2159019" y="1399444"/>
                      <a:pt x="2161512" y="1408168"/>
                      <a:pt x="2159019" y="1418139"/>
                    </a:cubicBezTo>
                    <a:cubicBezTo>
                      <a:pt x="2155280" y="1436834"/>
                      <a:pt x="2162758" y="1450543"/>
                      <a:pt x="2177715" y="1464253"/>
                    </a:cubicBezTo>
                    <a:cubicBezTo>
                      <a:pt x="2196411" y="1481701"/>
                      <a:pt x="2192672" y="1491672"/>
                      <a:pt x="2168990" y="1500396"/>
                    </a:cubicBezTo>
                    <a:cubicBezTo>
                      <a:pt x="2155280" y="1505382"/>
                      <a:pt x="2135337" y="1501643"/>
                      <a:pt x="2134091" y="1524077"/>
                    </a:cubicBezTo>
                    <a:cubicBezTo>
                      <a:pt x="2131598" y="1546511"/>
                      <a:pt x="2151541" y="1572684"/>
                      <a:pt x="2172730" y="1578915"/>
                    </a:cubicBezTo>
                    <a:cubicBezTo>
                      <a:pt x="2178962" y="1581408"/>
                      <a:pt x="2185194" y="1581408"/>
                      <a:pt x="2192672" y="1582654"/>
                    </a:cubicBezTo>
                    <a:cubicBezTo>
                      <a:pt x="2223832" y="1588886"/>
                      <a:pt x="2231311" y="1596364"/>
                      <a:pt x="2231311" y="1627522"/>
                    </a:cubicBezTo>
                    <a:cubicBezTo>
                      <a:pt x="2231311" y="1633754"/>
                      <a:pt x="2230065" y="1639986"/>
                      <a:pt x="2231311" y="1644971"/>
                    </a:cubicBezTo>
                    <a:cubicBezTo>
                      <a:pt x="2259978" y="1691085"/>
                      <a:pt x="2223832" y="1727229"/>
                      <a:pt x="2212615" y="1767111"/>
                    </a:cubicBezTo>
                    <a:cubicBezTo>
                      <a:pt x="2210122" y="1773343"/>
                      <a:pt x="2206383" y="1777082"/>
                      <a:pt x="2202644" y="1780821"/>
                    </a:cubicBezTo>
                    <a:cubicBezTo>
                      <a:pt x="2196411" y="1790792"/>
                      <a:pt x="2176469" y="1780821"/>
                      <a:pt x="2177715" y="1797023"/>
                    </a:cubicBezTo>
                    <a:cubicBezTo>
                      <a:pt x="2180208" y="1814472"/>
                      <a:pt x="2185194" y="1831921"/>
                      <a:pt x="2191426" y="1848123"/>
                    </a:cubicBezTo>
                    <a:cubicBezTo>
                      <a:pt x="2195165" y="1863079"/>
                      <a:pt x="2205136" y="1858094"/>
                      <a:pt x="2213861" y="1851862"/>
                    </a:cubicBezTo>
                    <a:cubicBezTo>
                      <a:pt x="2225079" y="1845630"/>
                      <a:pt x="2236297" y="1839399"/>
                      <a:pt x="2247514" y="1848123"/>
                    </a:cubicBezTo>
                    <a:cubicBezTo>
                      <a:pt x="2261225" y="1856847"/>
                      <a:pt x="2261225" y="1870557"/>
                      <a:pt x="2258732" y="1884267"/>
                    </a:cubicBezTo>
                    <a:cubicBezTo>
                      <a:pt x="2256239" y="1897976"/>
                      <a:pt x="2252500" y="1911686"/>
                      <a:pt x="2248761" y="1925396"/>
                    </a:cubicBezTo>
                    <a:cubicBezTo>
                      <a:pt x="2246268" y="1934120"/>
                      <a:pt x="2241282" y="1941598"/>
                      <a:pt x="2243775" y="1947830"/>
                    </a:cubicBezTo>
                    <a:cubicBezTo>
                      <a:pt x="2259978" y="1978988"/>
                      <a:pt x="2250007" y="2012639"/>
                      <a:pt x="2254993" y="2043797"/>
                    </a:cubicBezTo>
                    <a:cubicBezTo>
                      <a:pt x="2257486" y="2068724"/>
                      <a:pt x="2248761" y="2078695"/>
                      <a:pt x="2227572" y="2086173"/>
                    </a:cubicBezTo>
                    <a:cubicBezTo>
                      <a:pt x="2221340" y="2088665"/>
                      <a:pt x="2213861" y="2088665"/>
                      <a:pt x="2206383" y="2091158"/>
                    </a:cubicBezTo>
                    <a:cubicBezTo>
                      <a:pt x="2186440" y="2097389"/>
                      <a:pt x="2180208" y="2106114"/>
                      <a:pt x="2191426" y="2127301"/>
                    </a:cubicBezTo>
                    <a:cubicBezTo>
                      <a:pt x="2203890" y="2154721"/>
                      <a:pt x="2212615" y="2177155"/>
                      <a:pt x="2252500" y="2169677"/>
                    </a:cubicBezTo>
                    <a:cubicBezTo>
                      <a:pt x="2277428" y="2164691"/>
                      <a:pt x="2278674" y="2195850"/>
                      <a:pt x="2281167" y="2213299"/>
                    </a:cubicBezTo>
                    <a:cubicBezTo>
                      <a:pt x="2284907" y="2238225"/>
                      <a:pt x="2264964" y="2240718"/>
                      <a:pt x="2246268" y="2239471"/>
                    </a:cubicBezTo>
                    <a:cubicBezTo>
                      <a:pt x="2264964" y="2320483"/>
                      <a:pt x="2328531" y="2314251"/>
                      <a:pt x="2393344" y="2293064"/>
                    </a:cubicBezTo>
                    <a:cubicBezTo>
                      <a:pt x="2415779" y="2284339"/>
                      <a:pt x="2436968" y="2275615"/>
                      <a:pt x="2461897" y="2281847"/>
                    </a:cubicBezTo>
                    <a:cubicBezTo>
                      <a:pt x="2481839" y="2286832"/>
                      <a:pt x="2501782" y="2283093"/>
                      <a:pt x="2521724" y="2283093"/>
                    </a:cubicBezTo>
                    <a:cubicBezTo>
                      <a:pt x="2555377" y="2284339"/>
                      <a:pt x="2585291" y="2293064"/>
                      <a:pt x="2595262" y="2337932"/>
                    </a:cubicBezTo>
                    <a:cubicBezTo>
                      <a:pt x="2606480" y="2317990"/>
                      <a:pt x="2608973" y="2298049"/>
                      <a:pt x="2620191" y="2284339"/>
                    </a:cubicBezTo>
                    <a:cubicBezTo>
                      <a:pt x="2647612" y="2251935"/>
                      <a:pt x="2681265" y="2255674"/>
                      <a:pt x="2702454" y="2294310"/>
                    </a:cubicBezTo>
                    <a:cubicBezTo>
                      <a:pt x="2708686" y="2306773"/>
                      <a:pt x="2709932" y="2321729"/>
                      <a:pt x="2726135" y="2335439"/>
                    </a:cubicBezTo>
                    <a:cubicBezTo>
                      <a:pt x="2719903" y="2310512"/>
                      <a:pt x="2721150" y="2290571"/>
                      <a:pt x="2741092" y="2276861"/>
                    </a:cubicBezTo>
                    <a:cubicBezTo>
                      <a:pt x="2759788" y="2265644"/>
                      <a:pt x="2779731" y="2261905"/>
                      <a:pt x="2800920" y="2269383"/>
                    </a:cubicBezTo>
                    <a:cubicBezTo>
                      <a:pt x="2835819" y="2281847"/>
                      <a:pt x="2848283" y="2317990"/>
                      <a:pt x="2820862" y="2344163"/>
                    </a:cubicBezTo>
                    <a:cubicBezTo>
                      <a:pt x="2804659" y="2360366"/>
                      <a:pt x="2795934" y="2376568"/>
                      <a:pt x="2790949" y="2396509"/>
                    </a:cubicBezTo>
                    <a:cubicBezTo>
                      <a:pt x="2787209" y="2411465"/>
                      <a:pt x="2777238" y="2425175"/>
                      <a:pt x="2769760" y="2437638"/>
                    </a:cubicBezTo>
                    <a:cubicBezTo>
                      <a:pt x="2762281" y="2451348"/>
                      <a:pt x="2758542" y="2465058"/>
                      <a:pt x="2766020" y="2481260"/>
                    </a:cubicBezTo>
                    <a:cubicBezTo>
                      <a:pt x="2775992" y="2504940"/>
                      <a:pt x="2763528" y="2518650"/>
                      <a:pt x="2742339" y="2521143"/>
                    </a:cubicBezTo>
                    <a:cubicBezTo>
                      <a:pt x="2718657" y="2523635"/>
                      <a:pt x="2696222" y="2528621"/>
                      <a:pt x="2673786" y="2531113"/>
                    </a:cubicBezTo>
                    <a:cubicBezTo>
                      <a:pt x="2657583" y="2532359"/>
                      <a:pt x="2642626" y="2529867"/>
                      <a:pt x="2628915" y="2519896"/>
                    </a:cubicBezTo>
                    <a:cubicBezTo>
                      <a:pt x="2613959" y="2508679"/>
                      <a:pt x="2597755" y="2499955"/>
                      <a:pt x="2580306" y="2492477"/>
                    </a:cubicBezTo>
                    <a:cubicBezTo>
                      <a:pt x="2559117" y="2484999"/>
                      <a:pt x="2551638" y="2470043"/>
                      <a:pt x="2565349" y="2447609"/>
                    </a:cubicBezTo>
                    <a:cubicBezTo>
                      <a:pt x="2569088" y="2441377"/>
                      <a:pt x="2581552" y="2435146"/>
                      <a:pt x="2571581" y="2426421"/>
                    </a:cubicBezTo>
                    <a:cubicBezTo>
                      <a:pt x="2561609" y="2418943"/>
                      <a:pt x="2550392" y="2410219"/>
                      <a:pt x="2535435" y="2415204"/>
                    </a:cubicBezTo>
                    <a:cubicBezTo>
                      <a:pt x="2496796" y="2428914"/>
                      <a:pt x="2456911" y="2483753"/>
                      <a:pt x="2458157" y="2524881"/>
                    </a:cubicBezTo>
                    <a:cubicBezTo>
                      <a:pt x="2458157" y="2544823"/>
                      <a:pt x="2451925" y="2559779"/>
                      <a:pt x="2433229" y="2567257"/>
                    </a:cubicBezTo>
                    <a:cubicBezTo>
                      <a:pt x="2398330" y="2582213"/>
                      <a:pt x="2363430" y="2598415"/>
                      <a:pt x="2328531" y="2615864"/>
                    </a:cubicBezTo>
                    <a:cubicBezTo>
                      <a:pt x="2318560" y="2620849"/>
                      <a:pt x="2307342" y="2623342"/>
                      <a:pt x="2296124" y="2618357"/>
                    </a:cubicBezTo>
                    <a:cubicBezTo>
                      <a:pt x="2267457" y="2608386"/>
                      <a:pt x="2237543" y="2602154"/>
                      <a:pt x="2207629" y="2593430"/>
                    </a:cubicBezTo>
                    <a:cubicBezTo>
                      <a:pt x="2188933" y="2587198"/>
                      <a:pt x="2175223" y="2577227"/>
                      <a:pt x="2187687" y="2554793"/>
                    </a:cubicBezTo>
                    <a:cubicBezTo>
                      <a:pt x="2193919" y="2543577"/>
                      <a:pt x="2191426" y="2537345"/>
                      <a:pt x="2178962" y="2534852"/>
                    </a:cubicBezTo>
                    <a:cubicBezTo>
                      <a:pt x="2165251" y="2532359"/>
                      <a:pt x="2159019" y="2524881"/>
                      <a:pt x="2165251" y="2511172"/>
                    </a:cubicBezTo>
                    <a:cubicBezTo>
                      <a:pt x="2187687" y="2453841"/>
                      <a:pt x="2201397" y="2390278"/>
                      <a:pt x="2236297" y="2335439"/>
                    </a:cubicBezTo>
                    <a:cubicBezTo>
                      <a:pt x="2196411" y="2321729"/>
                      <a:pt x="2157773" y="2332946"/>
                      <a:pt x="2126613" y="2365351"/>
                    </a:cubicBezTo>
                    <a:cubicBezTo>
                      <a:pt x="2119134" y="2374075"/>
                      <a:pt x="2109163" y="2382800"/>
                      <a:pt x="2099192" y="2386539"/>
                    </a:cubicBezTo>
                    <a:cubicBezTo>
                      <a:pt x="2060553" y="2402741"/>
                      <a:pt x="2055567" y="2433899"/>
                      <a:pt x="2059306" y="2468797"/>
                    </a:cubicBezTo>
                    <a:cubicBezTo>
                      <a:pt x="2065539" y="2508679"/>
                      <a:pt x="2054321" y="2553547"/>
                      <a:pt x="2085481" y="2588445"/>
                    </a:cubicBezTo>
                    <a:cubicBezTo>
                      <a:pt x="2094206" y="2597169"/>
                      <a:pt x="2091713" y="2608386"/>
                      <a:pt x="2084235" y="2618357"/>
                    </a:cubicBezTo>
                    <a:cubicBezTo>
                      <a:pt x="2075510" y="2628327"/>
                      <a:pt x="2065539" y="2635805"/>
                      <a:pt x="2051828" y="2630820"/>
                    </a:cubicBezTo>
                    <a:cubicBezTo>
                      <a:pt x="2023161" y="2618357"/>
                      <a:pt x="2015682" y="2633313"/>
                      <a:pt x="2015682" y="2656993"/>
                    </a:cubicBezTo>
                    <a:cubicBezTo>
                      <a:pt x="2015682" y="2675688"/>
                      <a:pt x="2000725" y="2691890"/>
                      <a:pt x="2001972" y="2711831"/>
                    </a:cubicBezTo>
                    <a:cubicBezTo>
                      <a:pt x="2019421" y="2714324"/>
                      <a:pt x="2028146" y="2700614"/>
                      <a:pt x="2040610" y="2696875"/>
                    </a:cubicBezTo>
                    <a:cubicBezTo>
                      <a:pt x="2056814" y="2693136"/>
                      <a:pt x="2071771" y="2696875"/>
                      <a:pt x="2080495" y="2711831"/>
                    </a:cubicBezTo>
                    <a:cubicBezTo>
                      <a:pt x="2086105" y="2720244"/>
                      <a:pt x="2094518" y="2730059"/>
                      <a:pt x="2089961" y="2740224"/>
                    </a:cubicBezTo>
                    <a:lnTo>
                      <a:pt x="2080522" y="2750439"/>
                    </a:lnTo>
                    <a:lnTo>
                      <a:pt x="2082285" y="2770689"/>
                    </a:lnTo>
                    <a:cubicBezTo>
                      <a:pt x="2081973" y="2780335"/>
                      <a:pt x="2081661" y="2789981"/>
                      <a:pt x="2084777" y="2799316"/>
                    </a:cubicBezTo>
                    <a:cubicBezTo>
                      <a:pt x="2087270" y="2813008"/>
                      <a:pt x="2078545" y="2819231"/>
                      <a:pt x="2066081" y="2821720"/>
                    </a:cubicBezTo>
                    <a:cubicBezTo>
                      <a:pt x="2053618" y="2824210"/>
                      <a:pt x="2041154" y="2824210"/>
                      <a:pt x="2031182" y="2837901"/>
                    </a:cubicBezTo>
                    <a:cubicBezTo>
                      <a:pt x="2058603" y="2844124"/>
                      <a:pt x="2086024" y="2847858"/>
                      <a:pt x="2072313" y="2886443"/>
                    </a:cubicBezTo>
                    <a:cubicBezTo>
                      <a:pt x="2069821" y="2895156"/>
                      <a:pt x="2082285" y="2896400"/>
                      <a:pt x="2089763" y="2896400"/>
                    </a:cubicBezTo>
                    <a:cubicBezTo>
                      <a:pt x="2104720" y="2896400"/>
                      <a:pt x="2117184" y="2888932"/>
                      <a:pt x="2128401" y="2880220"/>
                    </a:cubicBezTo>
                    <a:cubicBezTo>
                      <a:pt x="2138372" y="2872752"/>
                      <a:pt x="2149590" y="2867773"/>
                      <a:pt x="2163300" y="2867773"/>
                    </a:cubicBezTo>
                    <a:cubicBezTo>
                      <a:pt x="2177010" y="2867773"/>
                      <a:pt x="2188228" y="2872752"/>
                      <a:pt x="2193213" y="2886443"/>
                    </a:cubicBezTo>
                    <a:cubicBezTo>
                      <a:pt x="2199445" y="2901379"/>
                      <a:pt x="2190721" y="2910092"/>
                      <a:pt x="2179503" y="2916315"/>
                    </a:cubicBezTo>
                    <a:cubicBezTo>
                      <a:pt x="2174518" y="2920049"/>
                      <a:pt x="2168286" y="2920049"/>
                      <a:pt x="2164546" y="2926272"/>
                    </a:cubicBezTo>
                    <a:cubicBezTo>
                      <a:pt x="2184489" y="2942453"/>
                      <a:pt x="2194460" y="2964857"/>
                      <a:pt x="2210663" y="2984772"/>
                    </a:cubicBezTo>
                    <a:cubicBezTo>
                      <a:pt x="2218141" y="2994729"/>
                      <a:pt x="2221881" y="3007176"/>
                      <a:pt x="2214402" y="3018378"/>
                    </a:cubicBezTo>
                    <a:cubicBezTo>
                      <a:pt x="2206924" y="3032069"/>
                      <a:pt x="2193213" y="3034558"/>
                      <a:pt x="2179503" y="3033314"/>
                    </a:cubicBezTo>
                    <a:cubicBezTo>
                      <a:pt x="2157068" y="3029580"/>
                      <a:pt x="2140865" y="3014644"/>
                      <a:pt x="2122169" y="3002197"/>
                    </a:cubicBezTo>
                    <a:cubicBezTo>
                      <a:pt x="2108459" y="2992240"/>
                      <a:pt x="2097241" y="2986016"/>
                      <a:pt x="2079792" y="2994729"/>
                    </a:cubicBezTo>
                    <a:cubicBezTo>
                      <a:pt x="2061096" y="3003442"/>
                      <a:pt x="2043646" y="2993484"/>
                      <a:pt x="2027443" y="2986016"/>
                    </a:cubicBezTo>
                    <a:cubicBezTo>
                      <a:pt x="2017472" y="2982282"/>
                      <a:pt x="2006255" y="2978548"/>
                      <a:pt x="2001269" y="2992240"/>
                    </a:cubicBezTo>
                    <a:cubicBezTo>
                      <a:pt x="1996284" y="3008420"/>
                      <a:pt x="2011240" y="3005931"/>
                      <a:pt x="2019965" y="3007176"/>
                    </a:cubicBezTo>
                    <a:cubicBezTo>
                      <a:pt x="2041154" y="3009665"/>
                      <a:pt x="2052371" y="3020867"/>
                      <a:pt x="2047386" y="3043271"/>
                    </a:cubicBezTo>
                    <a:cubicBezTo>
                      <a:pt x="2043646" y="3053228"/>
                      <a:pt x="2047386" y="3064430"/>
                      <a:pt x="2049878" y="3075632"/>
                    </a:cubicBezTo>
                    <a:cubicBezTo>
                      <a:pt x="2057357" y="3096792"/>
                      <a:pt x="2048632" y="3116706"/>
                      <a:pt x="2036168" y="3134132"/>
                    </a:cubicBezTo>
                    <a:cubicBezTo>
                      <a:pt x="2028690" y="3142844"/>
                      <a:pt x="2013733" y="3146578"/>
                      <a:pt x="2024951" y="3162759"/>
                    </a:cubicBezTo>
                    <a:cubicBezTo>
                      <a:pt x="2037414" y="3176450"/>
                      <a:pt x="2047386" y="3198854"/>
                      <a:pt x="2069821" y="3190142"/>
                    </a:cubicBezTo>
                    <a:cubicBezTo>
                      <a:pt x="2098488" y="3180184"/>
                      <a:pt x="2114691" y="3192631"/>
                      <a:pt x="2134633" y="3208812"/>
                    </a:cubicBezTo>
                    <a:cubicBezTo>
                      <a:pt x="2155822" y="3226237"/>
                      <a:pt x="2177010" y="3243662"/>
                      <a:pt x="2198199" y="3259843"/>
                    </a:cubicBezTo>
                    <a:cubicBezTo>
                      <a:pt x="2216895" y="3273534"/>
                      <a:pt x="2229359" y="3290960"/>
                      <a:pt x="2236837" y="3312119"/>
                    </a:cubicBezTo>
                    <a:cubicBezTo>
                      <a:pt x="2241823" y="3271045"/>
                      <a:pt x="2267997" y="3253620"/>
                      <a:pt x="2300403" y="3273534"/>
                    </a:cubicBezTo>
                    <a:cubicBezTo>
                      <a:pt x="2312867" y="3281002"/>
                      <a:pt x="2317853" y="3274779"/>
                      <a:pt x="2324085" y="3267311"/>
                    </a:cubicBezTo>
                    <a:cubicBezTo>
                      <a:pt x="2339041" y="3252375"/>
                      <a:pt x="2356491" y="3242418"/>
                      <a:pt x="2378926" y="3241173"/>
                    </a:cubicBezTo>
                    <a:cubicBezTo>
                      <a:pt x="2401361" y="3239928"/>
                      <a:pt x="2413825" y="3223748"/>
                      <a:pt x="2422550" y="3206322"/>
                    </a:cubicBezTo>
                    <a:cubicBezTo>
                      <a:pt x="2435014" y="3182674"/>
                      <a:pt x="2444985" y="3156536"/>
                      <a:pt x="2478637" y="3156536"/>
                    </a:cubicBezTo>
                    <a:cubicBezTo>
                      <a:pt x="2484869" y="3156536"/>
                      <a:pt x="2486116" y="3151557"/>
                      <a:pt x="2489855" y="3145334"/>
                    </a:cubicBezTo>
                    <a:cubicBezTo>
                      <a:pt x="2509797" y="3107994"/>
                      <a:pt x="2553421" y="3098036"/>
                      <a:pt x="2587073" y="3126664"/>
                    </a:cubicBezTo>
                    <a:cubicBezTo>
                      <a:pt x="2602030" y="3140355"/>
                      <a:pt x="2618233" y="3147823"/>
                      <a:pt x="2635683" y="3152802"/>
                    </a:cubicBezTo>
                    <a:cubicBezTo>
                      <a:pt x="2664350" y="3161514"/>
                      <a:pt x="2688031" y="3178940"/>
                      <a:pt x="2706727" y="3201344"/>
                    </a:cubicBezTo>
                    <a:cubicBezTo>
                      <a:pt x="2715452" y="3211301"/>
                      <a:pt x="2724177" y="3222503"/>
                      <a:pt x="2737887" y="3228726"/>
                    </a:cubicBezTo>
                    <a:cubicBezTo>
                      <a:pt x="2746612" y="3233705"/>
                      <a:pt x="2751597" y="3239928"/>
                      <a:pt x="2752844" y="3249886"/>
                    </a:cubicBezTo>
                    <a:cubicBezTo>
                      <a:pt x="2759076" y="3303406"/>
                      <a:pt x="2821395" y="3346970"/>
                      <a:pt x="2873744" y="3335768"/>
                    </a:cubicBezTo>
                    <a:cubicBezTo>
                      <a:pt x="2928585" y="3325810"/>
                      <a:pt x="2936063" y="3329544"/>
                      <a:pt x="2958498" y="3383065"/>
                    </a:cubicBezTo>
                    <a:cubicBezTo>
                      <a:pt x="2963484" y="3394267"/>
                      <a:pt x="2973455" y="3404224"/>
                      <a:pt x="2983426" y="3411692"/>
                    </a:cubicBezTo>
                    <a:cubicBezTo>
                      <a:pt x="3043253" y="3452766"/>
                      <a:pt x="3050731" y="3516244"/>
                      <a:pt x="3051978" y="3580967"/>
                    </a:cubicBezTo>
                    <a:cubicBezTo>
                      <a:pt x="3051978" y="3595903"/>
                      <a:pt x="3042007" y="3605860"/>
                      <a:pt x="3029543" y="3612084"/>
                    </a:cubicBezTo>
                    <a:cubicBezTo>
                      <a:pt x="2982180" y="3639466"/>
                      <a:pt x="2931078" y="3656892"/>
                      <a:pt x="2879976" y="3671828"/>
                    </a:cubicBezTo>
                    <a:cubicBezTo>
                      <a:pt x="2852555" y="3679296"/>
                      <a:pt x="2823888" y="3679296"/>
                      <a:pt x="2795221" y="3683030"/>
                    </a:cubicBezTo>
                    <a:cubicBezTo>
                      <a:pt x="2752844" y="3690498"/>
                      <a:pt x="2716698" y="3714146"/>
                      <a:pt x="2676814" y="3727838"/>
                    </a:cubicBezTo>
                    <a:cubicBezTo>
                      <a:pt x="2665596" y="3731572"/>
                      <a:pt x="2656871" y="3737795"/>
                      <a:pt x="2649393" y="3745263"/>
                    </a:cubicBezTo>
                    <a:cubicBezTo>
                      <a:pt x="2636929" y="3757710"/>
                      <a:pt x="2631944" y="3767667"/>
                      <a:pt x="2646900" y="3781358"/>
                    </a:cubicBezTo>
                    <a:cubicBezTo>
                      <a:pt x="2664350" y="3796294"/>
                      <a:pt x="2668089" y="3819943"/>
                      <a:pt x="2673075" y="3841102"/>
                    </a:cubicBezTo>
                    <a:cubicBezTo>
                      <a:pt x="2684292" y="3884666"/>
                      <a:pt x="2693017" y="3889644"/>
                      <a:pt x="2736641" y="3884666"/>
                    </a:cubicBezTo>
                    <a:cubicBezTo>
                      <a:pt x="2786496" y="3878442"/>
                      <a:pt x="2803946" y="3898357"/>
                      <a:pt x="2811424" y="3953123"/>
                    </a:cubicBezTo>
                    <a:cubicBezTo>
                      <a:pt x="2812670" y="3959346"/>
                      <a:pt x="2810178" y="3964325"/>
                      <a:pt x="2808931" y="3969303"/>
                    </a:cubicBezTo>
                    <a:cubicBezTo>
                      <a:pt x="2807685" y="3982995"/>
                      <a:pt x="2811424" y="3995441"/>
                      <a:pt x="2825134" y="3997931"/>
                    </a:cubicBezTo>
                    <a:cubicBezTo>
                      <a:pt x="2838845" y="4000420"/>
                      <a:pt x="2843830" y="3986729"/>
                      <a:pt x="2847569" y="3978016"/>
                    </a:cubicBezTo>
                    <a:cubicBezTo>
                      <a:pt x="2855048" y="3953123"/>
                      <a:pt x="2857541" y="3925740"/>
                      <a:pt x="2863773" y="3900846"/>
                    </a:cubicBezTo>
                    <a:cubicBezTo>
                      <a:pt x="2872497" y="3863506"/>
                      <a:pt x="2897425" y="3853549"/>
                      <a:pt x="2928585" y="3874708"/>
                    </a:cubicBezTo>
                    <a:cubicBezTo>
                      <a:pt x="2941049" y="3883421"/>
                      <a:pt x="2948527" y="3894623"/>
                      <a:pt x="2957252" y="3907070"/>
                    </a:cubicBezTo>
                    <a:cubicBezTo>
                      <a:pt x="2979687" y="3938186"/>
                      <a:pt x="3007108" y="3938186"/>
                      <a:pt x="3030789" y="3908314"/>
                    </a:cubicBezTo>
                    <a:cubicBezTo>
                      <a:pt x="3046992" y="3889644"/>
                      <a:pt x="3064442" y="3870974"/>
                      <a:pt x="3079398" y="3851060"/>
                    </a:cubicBezTo>
                    <a:cubicBezTo>
                      <a:pt x="3089370" y="3837368"/>
                      <a:pt x="3105573" y="3831145"/>
                      <a:pt x="3121776" y="3829900"/>
                    </a:cubicBezTo>
                    <a:cubicBezTo>
                      <a:pt x="3141718" y="3826166"/>
                      <a:pt x="3157921" y="3819943"/>
                      <a:pt x="3165399" y="3798784"/>
                    </a:cubicBezTo>
                    <a:cubicBezTo>
                      <a:pt x="3175371" y="3775135"/>
                      <a:pt x="3200298" y="3775135"/>
                      <a:pt x="3222734" y="3775135"/>
                    </a:cubicBezTo>
                    <a:cubicBezTo>
                      <a:pt x="3241429" y="3773890"/>
                      <a:pt x="3258879" y="3776380"/>
                      <a:pt x="3278821" y="3772646"/>
                    </a:cubicBezTo>
                    <a:cubicBezTo>
                      <a:pt x="3287546" y="3770156"/>
                      <a:pt x="3297517" y="3770156"/>
                      <a:pt x="3303749" y="3777624"/>
                    </a:cubicBezTo>
                    <a:cubicBezTo>
                      <a:pt x="3328677" y="3803762"/>
                      <a:pt x="3351112" y="3788826"/>
                      <a:pt x="3374793" y="3776380"/>
                    </a:cubicBezTo>
                    <a:cubicBezTo>
                      <a:pt x="3413432" y="3752731"/>
                      <a:pt x="3453316" y="3731572"/>
                      <a:pt x="3481983" y="3695476"/>
                    </a:cubicBezTo>
                    <a:cubicBezTo>
                      <a:pt x="3490708" y="3685519"/>
                      <a:pt x="3503172" y="3678051"/>
                      <a:pt x="3516882" y="3681785"/>
                    </a:cubicBezTo>
                    <a:cubicBezTo>
                      <a:pt x="3539317" y="3686764"/>
                      <a:pt x="3554274" y="3676806"/>
                      <a:pt x="3571723" y="3664360"/>
                    </a:cubicBezTo>
                    <a:cubicBezTo>
                      <a:pt x="3580448" y="3658136"/>
                      <a:pt x="3586680" y="3651913"/>
                      <a:pt x="3577955" y="3640711"/>
                    </a:cubicBezTo>
                    <a:cubicBezTo>
                      <a:pt x="3574216" y="3635732"/>
                      <a:pt x="3572970" y="3629509"/>
                      <a:pt x="3575462" y="3622041"/>
                    </a:cubicBezTo>
                    <a:cubicBezTo>
                      <a:pt x="3586680" y="3579722"/>
                      <a:pt x="3569231" y="3554829"/>
                      <a:pt x="3528100" y="3544872"/>
                    </a:cubicBezTo>
                    <a:cubicBezTo>
                      <a:pt x="3480737" y="3532425"/>
                      <a:pt x="3433374" y="3526202"/>
                      <a:pt x="3384765" y="3532425"/>
                    </a:cubicBezTo>
                    <a:cubicBezTo>
                      <a:pt x="3362329" y="3536159"/>
                      <a:pt x="3351112" y="3517489"/>
                      <a:pt x="3342387" y="3501308"/>
                    </a:cubicBezTo>
                    <a:cubicBezTo>
                      <a:pt x="3333662" y="3485128"/>
                      <a:pt x="3344880" y="3475170"/>
                      <a:pt x="3354851" y="3465213"/>
                    </a:cubicBezTo>
                    <a:cubicBezTo>
                      <a:pt x="3374793" y="3441564"/>
                      <a:pt x="3389750" y="3417916"/>
                      <a:pt x="3428388" y="3419160"/>
                    </a:cubicBezTo>
                    <a:cubicBezTo>
                      <a:pt x="3457055" y="3420405"/>
                      <a:pt x="3476998" y="3358172"/>
                      <a:pt x="3458302" y="3330789"/>
                    </a:cubicBezTo>
                    <a:cubicBezTo>
                      <a:pt x="3438359" y="3304651"/>
                      <a:pt x="3435867" y="3271045"/>
                      <a:pt x="3420910" y="3243662"/>
                    </a:cubicBezTo>
                    <a:cubicBezTo>
                      <a:pt x="3417171" y="3236194"/>
                      <a:pt x="3415924" y="3228726"/>
                      <a:pt x="3419664" y="3221258"/>
                    </a:cubicBezTo>
                    <a:cubicBezTo>
                      <a:pt x="3428388" y="3198854"/>
                      <a:pt x="3424649" y="3177695"/>
                      <a:pt x="3410939" y="3159025"/>
                    </a:cubicBezTo>
                    <a:cubicBezTo>
                      <a:pt x="3408446" y="3155291"/>
                      <a:pt x="3404707" y="3150312"/>
                      <a:pt x="3405953" y="3146578"/>
                    </a:cubicBezTo>
                    <a:cubicBezTo>
                      <a:pt x="3417171" y="3107994"/>
                      <a:pt x="3412185" y="3066920"/>
                      <a:pt x="3422156" y="3028335"/>
                    </a:cubicBezTo>
                    <a:cubicBezTo>
                      <a:pt x="3425895" y="3015888"/>
                      <a:pt x="3433374" y="3004686"/>
                      <a:pt x="3429635" y="2989750"/>
                    </a:cubicBezTo>
                    <a:cubicBezTo>
                      <a:pt x="3425895" y="2964857"/>
                      <a:pt x="3439606" y="2953655"/>
                      <a:pt x="3463287" y="2964857"/>
                    </a:cubicBezTo>
                    <a:cubicBezTo>
                      <a:pt x="3478244" y="2971080"/>
                      <a:pt x="3490708" y="2977304"/>
                      <a:pt x="3506911" y="2972325"/>
                    </a:cubicBezTo>
                    <a:cubicBezTo>
                      <a:pt x="3536824" y="2963612"/>
                      <a:pt x="3545549" y="2943698"/>
                      <a:pt x="3530592" y="2916315"/>
                    </a:cubicBezTo>
                    <a:cubicBezTo>
                      <a:pt x="3518129" y="2892666"/>
                      <a:pt x="3504418" y="2867773"/>
                      <a:pt x="3476998" y="2856571"/>
                    </a:cubicBezTo>
                    <a:cubicBezTo>
                      <a:pt x="3469519" y="2854082"/>
                      <a:pt x="3463287" y="2846614"/>
                      <a:pt x="3464534" y="2837901"/>
                    </a:cubicBezTo>
                    <a:cubicBezTo>
                      <a:pt x="3469519" y="2803050"/>
                      <a:pt x="3463287" y="2765710"/>
                      <a:pt x="3490708" y="2735838"/>
                    </a:cubicBezTo>
                    <a:cubicBezTo>
                      <a:pt x="3495693" y="2729615"/>
                      <a:pt x="3503172" y="2723391"/>
                      <a:pt x="3501925" y="2715923"/>
                    </a:cubicBezTo>
                    <a:cubicBezTo>
                      <a:pt x="3496940" y="2682317"/>
                      <a:pt x="3519375" y="2663647"/>
                      <a:pt x="3541810" y="2646222"/>
                    </a:cubicBezTo>
                    <a:cubicBezTo>
                      <a:pt x="3550535" y="2638754"/>
                      <a:pt x="3558013" y="2628797"/>
                      <a:pt x="3559259" y="2618839"/>
                    </a:cubicBezTo>
                    <a:cubicBezTo>
                      <a:pt x="3563622" y="2580877"/>
                      <a:pt x="3571724" y="2543848"/>
                      <a:pt x="3580604" y="2506975"/>
                    </a:cubicBezTo>
                    <a:lnTo>
                      <a:pt x="3596273" y="2440171"/>
                    </a:lnTo>
                    <a:lnTo>
                      <a:pt x="3587174" y="2455668"/>
                    </a:lnTo>
                    <a:cubicBezTo>
                      <a:pt x="3580788" y="2474367"/>
                      <a:pt x="3577673" y="2494312"/>
                      <a:pt x="3576427" y="2514881"/>
                    </a:cubicBezTo>
                    <a:cubicBezTo>
                      <a:pt x="3576427" y="2549785"/>
                      <a:pt x="3546521" y="2574717"/>
                      <a:pt x="3540291" y="2608375"/>
                    </a:cubicBezTo>
                    <a:cubicBezTo>
                      <a:pt x="3537799" y="2617101"/>
                      <a:pt x="3527830" y="2614608"/>
                      <a:pt x="3519108" y="2613361"/>
                    </a:cubicBezTo>
                    <a:cubicBezTo>
                      <a:pt x="3506647" y="2610868"/>
                      <a:pt x="3497925" y="2618348"/>
                      <a:pt x="3497925" y="2632060"/>
                    </a:cubicBezTo>
                    <a:cubicBezTo>
                      <a:pt x="3497925" y="2654499"/>
                      <a:pt x="3484218" y="2655745"/>
                      <a:pt x="3466773" y="2655745"/>
                    </a:cubicBezTo>
                    <a:cubicBezTo>
                      <a:pt x="3392009" y="2655745"/>
                      <a:pt x="3349643" y="2617101"/>
                      <a:pt x="3318492" y="2534826"/>
                    </a:cubicBezTo>
                    <a:cubicBezTo>
                      <a:pt x="3303539" y="2497428"/>
                      <a:pt x="3274879" y="2463770"/>
                      <a:pt x="3237498" y="2443825"/>
                    </a:cubicBezTo>
                    <a:cubicBezTo>
                      <a:pt x="3220053" y="2433852"/>
                      <a:pt x="3218807" y="2418893"/>
                      <a:pt x="3212576" y="2402687"/>
                    </a:cubicBezTo>
                    <a:cubicBezTo>
                      <a:pt x="3196377" y="2360303"/>
                      <a:pt x="3196377" y="2326645"/>
                      <a:pt x="3227529" y="2290494"/>
                    </a:cubicBezTo>
                    <a:cubicBezTo>
                      <a:pt x="3236251" y="2281768"/>
                      <a:pt x="3226283" y="2249356"/>
                      <a:pt x="3211330" y="2235644"/>
                    </a:cubicBezTo>
                    <a:cubicBezTo>
                      <a:pt x="3196377" y="2220685"/>
                      <a:pt x="3175194" y="2214452"/>
                      <a:pt x="3154011" y="2219438"/>
                    </a:cubicBezTo>
                    <a:cubicBezTo>
                      <a:pt x="3137812" y="2221931"/>
                      <a:pt x="3139059" y="2235644"/>
                      <a:pt x="3142797" y="2245616"/>
                    </a:cubicBezTo>
                    <a:cubicBezTo>
                      <a:pt x="3154011" y="2280521"/>
                      <a:pt x="3137812" y="2314179"/>
                      <a:pt x="3144043" y="2351577"/>
                    </a:cubicBezTo>
                    <a:cubicBezTo>
                      <a:pt x="3149027" y="2379002"/>
                      <a:pt x="3115383" y="2401441"/>
                      <a:pt x="3095446" y="2422633"/>
                    </a:cubicBezTo>
                    <a:cubicBezTo>
                      <a:pt x="3078001" y="2440085"/>
                      <a:pt x="3060557" y="2456291"/>
                      <a:pt x="3055572" y="2479976"/>
                    </a:cubicBezTo>
                    <a:cubicBezTo>
                      <a:pt x="3050588" y="2502415"/>
                      <a:pt x="3035635" y="2511141"/>
                      <a:pt x="3015698" y="2514881"/>
                    </a:cubicBezTo>
                    <a:cubicBezTo>
                      <a:pt x="2998253" y="2518620"/>
                      <a:pt x="2979562" y="2518620"/>
                      <a:pt x="2960871" y="2523607"/>
                    </a:cubicBezTo>
                    <a:cubicBezTo>
                      <a:pt x="2930966" y="2531086"/>
                      <a:pt x="2907291" y="2528593"/>
                      <a:pt x="2894830" y="2494935"/>
                    </a:cubicBezTo>
                    <a:cubicBezTo>
                      <a:pt x="2888600" y="2478729"/>
                      <a:pt x="2874893" y="2482469"/>
                      <a:pt x="2861186" y="2487455"/>
                    </a:cubicBezTo>
                    <a:cubicBezTo>
                      <a:pt x="2847480" y="2493688"/>
                      <a:pt x="2831281" y="2494935"/>
                      <a:pt x="2823804" y="2478729"/>
                    </a:cubicBezTo>
                    <a:cubicBezTo>
                      <a:pt x="2816328" y="2463770"/>
                      <a:pt x="2803867" y="2445071"/>
                      <a:pt x="2817574" y="2427619"/>
                    </a:cubicBezTo>
                    <a:cubicBezTo>
                      <a:pt x="2826297" y="2417646"/>
                      <a:pt x="2835019" y="2395207"/>
                      <a:pt x="2856202" y="2412660"/>
                    </a:cubicBezTo>
                    <a:cubicBezTo>
                      <a:pt x="2859940" y="2415153"/>
                      <a:pt x="2864925" y="2416400"/>
                      <a:pt x="2867417" y="2411413"/>
                    </a:cubicBezTo>
                    <a:cubicBezTo>
                      <a:pt x="2869909" y="2405180"/>
                      <a:pt x="2868663" y="2398947"/>
                      <a:pt x="2862432" y="2398947"/>
                    </a:cubicBezTo>
                    <a:cubicBezTo>
                      <a:pt x="2833773" y="2393961"/>
                      <a:pt x="2843741" y="2372769"/>
                      <a:pt x="2844988" y="2357810"/>
                    </a:cubicBezTo>
                    <a:cubicBezTo>
                      <a:pt x="2847480" y="2341604"/>
                      <a:pt x="2854956" y="2329138"/>
                      <a:pt x="2877385" y="2332878"/>
                    </a:cubicBezTo>
                    <a:cubicBezTo>
                      <a:pt x="2893584" y="2335371"/>
                      <a:pt x="2903553" y="2324152"/>
                      <a:pt x="2903553" y="2306699"/>
                    </a:cubicBezTo>
                    <a:cubicBezTo>
                      <a:pt x="2903553" y="2302960"/>
                      <a:pt x="2903553" y="2300467"/>
                      <a:pt x="2903553" y="2296727"/>
                    </a:cubicBezTo>
                    <a:cubicBezTo>
                      <a:pt x="2902306" y="2276781"/>
                      <a:pt x="2913521" y="2266809"/>
                      <a:pt x="2930966" y="2259329"/>
                    </a:cubicBezTo>
                    <a:cubicBezTo>
                      <a:pt x="2949657" y="2251849"/>
                      <a:pt x="2945919" y="2275535"/>
                      <a:pt x="2960871" y="2284261"/>
                    </a:cubicBezTo>
                    <a:cubicBezTo>
                      <a:pt x="2960871" y="2228164"/>
                      <a:pt x="3000745" y="2194506"/>
                      <a:pt x="3025667" y="2154615"/>
                    </a:cubicBezTo>
                    <a:cubicBezTo>
                      <a:pt x="3034389" y="2139656"/>
                      <a:pt x="3034389" y="2130930"/>
                      <a:pt x="3024421" y="2117217"/>
                    </a:cubicBezTo>
                    <a:cubicBezTo>
                      <a:pt x="3005730" y="2094779"/>
                      <a:pt x="2992023" y="2067354"/>
                      <a:pt x="2963364" y="2053641"/>
                    </a:cubicBezTo>
                    <a:cubicBezTo>
                      <a:pt x="2950903" y="2047408"/>
                      <a:pt x="2939688" y="2043668"/>
                      <a:pt x="2929720" y="2059874"/>
                    </a:cubicBezTo>
                    <a:cubicBezTo>
                      <a:pt x="2911029" y="2088546"/>
                      <a:pt x="2886108" y="2094779"/>
                      <a:pt x="2854956" y="2082313"/>
                    </a:cubicBezTo>
                    <a:cubicBezTo>
                      <a:pt x="2832527" y="2073587"/>
                      <a:pt x="2807606" y="2048655"/>
                      <a:pt x="2790161" y="2091039"/>
                    </a:cubicBezTo>
                    <a:cubicBezTo>
                      <a:pt x="2782684" y="2112231"/>
                      <a:pt x="2756517" y="2129683"/>
                      <a:pt x="2767732" y="2159602"/>
                    </a:cubicBezTo>
                    <a:cubicBezTo>
                      <a:pt x="2773962" y="2174561"/>
                      <a:pt x="2766486" y="2183287"/>
                      <a:pt x="2756517" y="2190766"/>
                    </a:cubicBezTo>
                    <a:cubicBezTo>
                      <a:pt x="2725365" y="2208219"/>
                      <a:pt x="2701690" y="2235644"/>
                      <a:pt x="2660570" y="2234397"/>
                    </a:cubicBezTo>
                    <a:cubicBezTo>
                      <a:pt x="2640633" y="2234397"/>
                      <a:pt x="2619450" y="2255589"/>
                      <a:pt x="2598267" y="2234397"/>
                    </a:cubicBezTo>
                    <a:cubicBezTo>
                      <a:pt x="2598267" y="2234397"/>
                      <a:pt x="2588298" y="2238137"/>
                      <a:pt x="2585806" y="2243123"/>
                    </a:cubicBezTo>
                    <a:cubicBezTo>
                      <a:pt x="2569608" y="2265562"/>
                      <a:pt x="2548424" y="2268055"/>
                      <a:pt x="2523503" y="2265562"/>
                    </a:cubicBezTo>
                    <a:cubicBezTo>
                      <a:pt x="2503566" y="2263069"/>
                      <a:pt x="2484875" y="2270548"/>
                      <a:pt x="2479891" y="2235644"/>
                    </a:cubicBezTo>
                    <a:cubicBezTo>
                      <a:pt x="2477399" y="2214452"/>
                      <a:pt x="2454970" y="2189520"/>
                      <a:pt x="2437525" y="2167081"/>
                    </a:cubicBezTo>
                    <a:cubicBezTo>
                      <a:pt x="2432541" y="2159602"/>
                      <a:pt x="2426310" y="2153369"/>
                      <a:pt x="2428802" y="2143396"/>
                    </a:cubicBezTo>
                    <a:cubicBezTo>
                      <a:pt x="2431295" y="2134670"/>
                      <a:pt x="2440017" y="2120957"/>
                      <a:pt x="2423818" y="2122204"/>
                    </a:cubicBezTo>
                    <a:cubicBezTo>
                      <a:pt x="2410111" y="2122204"/>
                      <a:pt x="2391420" y="2127190"/>
                      <a:pt x="2387682" y="2145889"/>
                    </a:cubicBezTo>
                    <a:cubicBezTo>
                      <a:pt x="2387682" y="2152122"/>
                      <a:pt x="2390174" y="2159602"/>
                      <a:pt x="2390174" y="2165835"/>
                    </a:cubicBezTo>
                    <a:cubicBezTo>
                      <a:pt x="2388928" y="2173314"/>
                      <a:pt x="2385190" y="2180794"/>
                      <a:pt x="2376468" y="2183287"/>
                    </a:cubicBezTo>
                    <a:cubicBezTo>
                      <a:pt x="2368991" y="2184533"/>
                      <a:pt x="2366499" y="2178300"/>
                      <a:pt x="2361515" y="2173314"/>
                    </a:cubicBezTo>
                    <a:cubicBezTo>
                      <a:pt x="2327871" y="2133423"/>
                      <a:pt x="2334102" y="2103505"/>
                      <a:pt x="2383944" y="2082313"/>
                    </a:cubicBezTo>
                    <a:cubicBezTo>
                      <a:pt x="2412604" y="2069847"/>
                      <a:pt x="2416342" y="2059874"/>
                      <a:pt x="2393913" y="2038682"/>
                    </a:cubicBezTo>
                    <a:cubicBezTo>
                      <a:pt x="2373976" y="2019983"/>
                      <a:pt x="2387682" y="2002531"/>
                      <a:pt x="2387682" y="1986325"/>
                    </a:cubicBezTo>
                    <a:cubicBezTo>
                      <a:pt x="2388928" y="1965133"/>
                      <a:pt x="2396405" y="1945188"/>
                      <a:pt x="2393913" y="1923996"/>
                    </a:cubicBezTo>
                    <a:cubicBezTo>
                      <a:pt x="2392667" y="1905297"/>
                      <a:pt x="2407619" y="1896571"/>
                      <a:pt x="2418834" y="1887844"/>
                    </a:cubicBezTo>
                    <a:cubicBezTo>
                      <a:pt x="2435033" y="1876625"/>
                      <a:pt x="2436279" y="1896571"/>
                      <a:pt x="2443755" y="1901557"/>
                    </a:cubicBezTo>
                    <a:cubicBezTo>
                      <a:pt x="2454970" y="1909036"/>
                      <a:pt x="2466184" y="1910283"/>
                      <a:pt x="2477399" y="1906543"/>
                    </a:cubicBezTo>
                    <a:cubicBezTo>
                      <a:pt x="2491106" y="1902803"/>
                      <a:pt x="2483629" y="1892831"/>
                      <a:pt x="2482383" y="1884105"/>
                    </a:cubicBezTo>
                    <a:cubicBezTo>
                      <a:pt x="2482383" y="1871639"/>
                      <a:pt x="2488613" y="1869145"/>
                      <a:pt x="2498582" y="1876625"/>
                    </a:cubicBezTo>
                    <a:cubicBezTo>
                      <a:pt x="2509797" y="1884105"/>
                      <a:pt x="2523503" y="1884105"/>
                      <a:pt x="2528487" y="1875378"/>
                    </a:cubicBezTo>
                    <a:cubicBezTo>
                      <a:pt x="2540948" y="1845460"/>
                      <a:pt x="2568361" y="1855433"/>
                      <a:pt x="2587052" y="1846707"/>
                    </a:cubicBezTo>
                    <a:cubicBezTo>
                      <a:pt x="2621942" y="1828008"/>
                      <a:pt x="2661816" y="1824268"/>
                      <a:pt x="2694214" y="1803076"/>
                    </a:cubicBezTo>
                    <a:cubicBezTo>
                      <a:pt x="2705428" y="1796843"/>
                      <a:pt x="2710413" y="1786870"/>
                      <a:pt x="2712905" y="1774404"/>
                    </a:cubicBezTo>
                    <a:cubicBezTo>
                      <a:pt x="2716643" y="1759445"/>
                      <a:pt x="2725365" y="1749473"/>
                      <a:pt x="2742810" y="1749473"/>
                    </a:cubicBezTo>
                    <a:cubicBezTo>
                      <a:pt x="2766486" y="1749473"/>
                      <a:pt x="2821312" y="1793103"/>
                      <a:pt x="2823804" y="1816789"/>
                    </a:cubicBezTo>
                    <a:cubicBezTo>
                      <a:pt x="2827543" y="1839227"/>
                      <a:pt x="2864925" y="1851693"/>
                      <a:pt x="2886108" y="1834241"/>
                    </a:cubicBezTo>
                    <a:cubicBezTo>
                      <a:pt x="2893584" y="1829255"/>
                      <a:pt x="2897322" y="1821775"/>
                      <a:pt x="2903553" y="1814295"/>
                    </a:cubicBezTo>
                    <a:cubicBezTo>
                      <a:pt x="2920997" y="1791857"/>
                      <a:pt x="2937196" y="1768171"/>
                      <a:pt x="2969594" y="1795597"/>
                    </a:cubicBezTo>
                    <a:cubicBezTo>
                      <a:pt x="2972086" y="1796843"/>
                      <a:pt x="2975824" y="1798090"/>
                      <a:pt x="2978316" y="1798090"/>
                    </a:cubicBezTo>
                    <a:cubicBezTo>
                      <a:pt x="2989531" y="1798090"/>
                      <a:pt x="3005730" y="1788117"/>
                      <a:pt x="3008222" y="1808062"/>
                    </a:cubicBezTo>
                    <a:cubicBezTo>
                      <a:pt x="3008222" y="1825515"/>
                      <a:pt x="3018190" y="1846707"/>
                      <a:pt x="2999499" y="1862913"/>
                    </a:cubicBezTo>
                    <a:cubicBezTo>
                      <a:pt x="2990777" y="1870392"/>
                      <a:pt x="2978316" y="1877872"/>
                      <a:pt x="2985793" y="1892831"/>
                    </a:cubicBezTo>
                    <a:cubicBezTo>
                      <a:pt x="2989531" y="1899064"/>
                      <a:pt x="2997007" y="1902803"/>
                      <a:pt x="3001992" y="1900310"/>
                    </a:cubicBezTo>
                    <a:cubicBezTo>
                      <a:pt x="3011960" y="1895324"/>
                      <a:pt x="3031897" y="1896571"/>
                      <a:pt x="3020682" y="1875378"/>
                    </a:cubicBezTo>
                    <a:cubicBezTo>
                      <a:pt x="3018190" y="1866652"/>
                      <a:pt x="3030651" y="1864159"/>
                      <a:pt x="3036881" y="1862913"/>
                    </a:cubicBezTo>
                    <a:cubicBezTo>
                      <a:pt x="3046850" y="1861666"/>
                      <a:pt x="3056818" y="1869145"/>
                      <a:pt x="3056818" y="1876625"/>
                    </a:cubicBezTo>
                    <a:cubicBezTo>
                      <a:pt x="3055572" y="1889091"/>
                      <a:pt x="3064295" y="1897817"/>
                      <a:pt x="3066787" y="1909036"/>
                    </a:cubicBezTo>
                    <a:cubicBezTo>
                      <a:pt x="3060557" y="1916516"/>
                      <a:pt x="3053080" y="1911530"/>
                      <a:pt x="3046850" y="1911530"/>
                    </a:cubicBezTo>
                    <a:cubicBezTo>
                      <a:pt x="3036881" y="1911530"/>
                      <a:pt x="3031897" y="1919009"/>
                      <a:pt x="3029405" y="1928982"/>
                    </a:cubicBezTo>
                    <a:cubicBezTo>
                      <a:pt x="3028159" y="1940201"/>
                      <a:pt x="3034389" y="1946434"/>
                      <a:pt x="3045604" y="1946434"/>
                    </a:cubicBezTo>
                    <a:cubicBezTo>
                      <a:pt x="3063049" y="1946434"/>
                      <a:pt x="3070525" y="1955160"/>
                      <a:pt x="3069279" y="1973859"/>
                    </a:cubicBezTo>
                    <a:cubicBezTo>
                      <a:pt x="3068033" y="1983832"/>
                      <a:pt x="3075509" y="1988818"/>
                      <a:pt x="3084232" y="1991312"/>
                    </a:cubicBezTo>
                    <a:cubicBezTo>
                      <a:pt x="3096692" y="1993805"/>
                      <a:pt x="3099184" y="1985079"/>
                      <a:pt x="3101677" y="1976352"/>
                    </a:cubicBezTo>
                    <a:cubicBezTo>
                      <a:pt x="3104169" y="1956407"/>
                      <a:pt x="3131582" y="1940201"/>
                      <a:pt x="3104169" y="1916516"/>
                    </a:cubicBezTo>
                    <a:cubicBezTo>
                      <a:pt x="3099184" y="1911530"/>
                      <a:pt x="3115383" y="1905297"/>
                      <a:pt x="3121614" y="1900310"/>
                    </a:cubicBezTo>
                    <a:cubicBezTo>
                      <a:pt x="3132828" y="1894077"/>
                      <a:pt x="3145289" y="1886598"/>
                      <a:pt x="3139059" y="1872885"/>
                    </a:cubicBezTo>
                    <a:cubicBezTo>
                      <a:pt x="3134074" y="1859173"/>
                      <a:pt x="3122860" y="1851693"/>
                      <a:pt x="3106661" y="1859173"/>
                    </a:cubicBezTo>
                    <a:cubicBezTo>
                      <a:pt x="3100431" y="1861666"/>
                      <a:pt x="3092954" y="1862913"/>
                      <a:pt x="3090462" y="1855433"/>
                    </a:cubicBezTo>
                    <a:cubicBezTo>
                      <a:pt x="3086724" y="1846707"/>
                      <a:pt x="3094200" y="1842967"/>
                      <a:pt x="3099184" y="1839227"/>
                    </a:cubicBezTo>
                    <a:cubicBezTo>
                      <a:pt x="3111645" y="1832994"/>
                      <a:pt x="3124106" y="1824268"/>
                      <a:pt x="3119121" y="1809309"/>
                    </a:cubicBezTo>
                    <a:cubicBezTo>
                      <a:pt x="3115383" y="1793103"/>
                      <a:pt x="3097938" y="1785624"/>
                      <a:pt x="3085478" y="1780637"/>
                    </a:cubicBezTo>
                    <a:cubicBezTo>
                      <a:pt x="3070525" y="1774404"/>
                      <a:pt x="3059310" y="1785624"/>
                      <a:pt x="3059310" y="1803076"/>
                    </a:cubicBezTo>
                    <a:cubicBezTo>
                      <a:pt x="3059310" y="1810556"/>
                      <a:pt x="3061803" y="1818035"/>
                      <a:pt x="3060557" y="1825515"/>
                    </a:cubicBezTo>
                    <a:cubicBezTo>
                      <a:pt x="3060557" y="1834241"/>
                      <a:pt x="3055572" y="1840474"/>
                      <a:pt x="3045604" y="1840474"/>
                    </a:cubicBezTo>
                    <a:cubicBezTo>
                      <a:pt x="3035635" y="1840474"/>
                      <a:pt x="3031897" y="1831748"/>
                      <a:pt x="3033143" y="1825515"/>
                    </a:cubicBezTo>
                    <a:cubicBezTo>
                      <a:pt x="3039373" y="1791857"/>
                      <a:pt x="3014452" y="1778144"/>
                      <a:pt x="2993269" y="1765678"/>
                    </a:cubicBezTo>
                    <a:cubicBezTo>
                      <a:pt x="2975824" y="1754459"/>
                      <a:pt x="2972086" y="1743240"/>
                      <a:pt x="2983301" y="1728281"/>
                    </a:cubicBezTo>
                    <a:cubicBezTo>
                      <a:pt x="2999499" y="1705842"/>
                      <a:pt x="2999499" y="1684650"/>
                      <a:pt x="2988285" y="1660965"/>
                    </a:cubicBezTo>
                    <a:cubicBezTo>
                      <a:pt x="2985793" y="1654732"/>
                      <a:pt x="2982055" y="1648499"/>
                      <a:pt x="2984547" y="1644759"/>
                    </a:cubicBezTo>
                    <a:cubicBezTo>
                      <a:pt x="2997007" y="1622320"/>
                      <a:pt x="2990777" y="1606114"/>
                      <a:pt x="2965856" y="1596142"/>
                    </a:cubicBezTo>
                    <a:cubicBezTo>
                      <a:pt x="2937196" y="1586169"/>
                      <a:pt x="2909783" y="1586169"/>
                      <a:pt x="2892338" y="1613594"/>
                    </a:cubicBezTo>
                    <a:cubicBezTo>
                      <a:pt x="2877385" y="1638526"/>
                      <a:pt x="2847480" y="1641019"/>
                      <a:pt x="2832527" y="1663458"/>
                    </a:cubicBezTo>
                    <a:cubicBezTo>
                      <a:pt x="2827543" y="1670937"/>
                      <a:pt x="2817574" y="1663458"/>
                      <a:pt x="2811344" y="1659718"/>
                    </a:cubicBezTo>
                    <a:cubicBezTo>
                      <a:pt x="2805114" y="1655978"/>
                      <a:pt x="2805114" y="1648499"/>
                      <a:pt x="2803867" y="1642266"/>
                    </a:cubicBezTo>
                    <a:cubicBezTo>
                      <a:pt x="2786423" y="1582429"/>
                      <a:pt x="2781438" y="1582429"/>
                      <a:pt x="2729104" y="1621074"/>
                    </a:cubicBezTo>
                    <a:cubicBezTo>
                      <a:pt x="2711659" y="1634786"/>
                      <a:pt x="2690476" y="1648499"/>
                      <a:pt x="2664308" y="1628553"/>
                    </a:cubicBezTo>
                    <a:cubicBezTo>
                      <a:pt x="2650602" y="1617334"/>
                      <a:pt x="2630665" y="1618580"/>
                      <a:pt x="2618204" y="1628553"/>
                    </a:cubicBezTo>
                    <a:cubicBezTo>
                      <a:pt x="2584560" y="1654732"/>
                      <a:pt x="2555901" y="1647252"/>
                      <a:pt x="2525995" y="1623567"/>
                    </a:cubicBezTo>
                    <a:cubicBezTo>
                      <a:pt x="2527241" y="1609854"/>
                      <a:pt x="2534718" y="1604868"/>
                      <a:pt x="2548424" y="1603621"/>
                    </a:cubicBezTo>
                    <a:cubicBezTo>
                      <a:pt x="2569608" y="1602375"/>
                      <a:pt x="2582068" y="1583676"/>
                      <a:pt x="2598267" y="1572456"/>
                    </a:cubicBezTo>
                    <a:cubicBezTo>
                      <a:pt x="2609482" y="1564977"/>
                      <a:pt x="2605743" y="1553758"/>
                      <a:pt x="2598267" y="1541292"/>
                    </a:cubicBezTo>
                    <a:cubicBezTo>
                      <a:pt x="2583314" y="1520100"/>
                      <a:pt x="2567115" y="1496414"/>
                      <a:pt x="2593283" y="1470236"/>
                    </a:cubicBezTo>
                    <a:cubicBezTo>
                      <a:pt x="2603251" y="1460263"/>
                      <a:pt x="2593283" y="1451537"/>
                      <a:pt x="2588298" y="1445304"/>
                    </a:cubicBezTo>
                    <a:cubicBezTo>
                      <a:pt x="2580822" y="1435332"/>
                      <a:pt x="2572100" y="1426605"/>
                      <a:pt x="2572100" y="1414139"/>
                    </a:cubicBezTo>
                    <a:cubicBezTo>
                      <a:pt x="2570854" y="1405413"/>
                      <a:pt x="2563377" y="1396687"/>
                      <a:pt x="2573346" y="1389208"/>
                    </a:cubicBezTo>
                    <a:cubicBezTo>
                      <a:pt x="2582068" y="1382975"/>
                      <a:pt x="2589545" y="1387961"/>
                      <a:pt x="2598267" y="1394194"/>
                    </a:cubicBezTo>
                    <a:cubicBezTo>
                      <a:pt x="2606989" y="1401674"/>
                      <a:pt x="2620696" y="1407906"/>
                      <a:pt x="2629419" y="1394194"/>
                    </a:cubicBezTo>
                    <a:cubicBezTo>
                      <a:pt x="2645617" y="1368016"/>
                      <a:pt x="2668047" y="1375495"/>
                      <a:pt x="2685491" y="1386714"/>
                    </a:cubicBezTo>
                    <a:cubicBezTo>
                      <a:pt x="2714151" y="1407906"/>
                      <a:pt x="2750287" y="1392947"/>
                      <a:pt x="2780192" y="1409153"/>
                    </a:cubicBezTo>
                    <a:cubicBezTo>
                      <a:pt x="2792653" y="1416633"/>
                      <a:pt x="2806360" y="1391701"/>
                      <a:pt x="2826297" y="1389208"/>
                    </a:cubicBezTo>
                    <a:cubicBezTo>
                      <a:pt x="2849972" y="1387961"/>
                      <a:pt x="2869909" y="1380481"/>
                      <a:pt x="2888600" y="1358043"/>
                    </a:cubicBezTo>
                    <a:cubicBezTo>
                      <a:pt x="2904799" y="1339344"/>
                      <a:pt x="2939688" y="1333111"/>
                      <a:pt x="2963364" y="1315659"/>
                    </a:cubicBezTo>
                    <a:cubicBezTo>
                      <a:pt x="2970840" y="1310672"/>
                      <a:pt x="2993269" y="1323138"/>
                      <a:pt x="3008222" y="1329371"/>
                    </a:cubicBezTo>
                    <a:cubicBezTo>
                      <a:pt x="3025667" y="1336851"/>
                      <a:pt x="3043112" y="1345577"/>
                      <a:pt x="3060557" y="1355550"/>
                    </a:cubicBezTo>
                    <a:cubicBezTo>
                      <a:pt x="3086724" y="1370509"/>
                      <a:pt x="3111645" y="1370509"/>
                      <a:pt x="3134074" y="1350563"/>
                    </a:cubicBezTo>
                    <a:cubicBezTo>
                      <a:pt x="3139059" y="1345577"/>
                      <a:pt x="3142797" y="1339344"/>
                      <a:pt x="3150273" y="1343084"/>
                    </a:cubicBezTo>
                    <a:cubicBezTo>
                      <a:pt x="3156503" y="1348070"/>
                      <a:pt x="3155257" y="1355550"/>
                      <a:pt x="3152765" y="1361783"/>
                    </a:cubicBezTo>
                    <a:cubicBezTo>
                      <a:pt x="3149027" y="1371755"/>
                      <a:pt x="3142797" y="1382975"/>
                      <a:pt x="3154011" y="1389208"/>
                    </a:cubicBezTo>
                    <a:cubicBezTo>
                      <a:pt x="3165226" y="1396687"/>
                      <a:pt x="3172702" y="1382975"/>
                      <a:pt x="3180179" y="1375495"/>
                    </a:cubicBezTo>
                    <a:cubicBezTo>
                      <a:pt x="3183917" y="1373002"/>
                      <a:pt x="3187655" y="1368016"/>
                      <a:pt x="3192639" y="1365522"/>
                    </a:cubicBezTo>
                    <a:cubicBezTo>
                      <a:pt x="3205100" y="1356796"/>
                      <a:pt x="3216314" y="1326878"/>
                      <a:pt x="3232513" y="1345577"/>
                    </a:cubicBezTo>
                    <a:cubicBezTo>
                      <a:pt x="3246220" y="1360536"/>
                      <a:pt x="3264911" y="1384221"/>
                      <a:pt x="3244974" y="1411646"/>
                    </a:cubicBezTo>
                    <a:cubicBezTo>
                      <a:pt x="3231267" y="1431592"/>
                      <a:pt x="3226283" y="1454030"/>
                      <a:pt x="3241236" y="1475222"/>
                    </a:cubicBezTo>
                    <a:cubicBezTo>
                      <a:pt x="3258681" y="1500154"/>
                      <a:pt x="3286094" y="1500154"/>
                      <a:pt x="3313507" y="1496414"/>
                    </a:cubicBezTo>
                    <a:cubicBezTo>
                      <a:pt x="3320984" y="1495168"/>
                      <a:pt x="3329706" y="1492675"/>
                      <a:pt x="3332198" y="1483948"/>
                    </a:cubicBezTo>
                    <a:cubicBezTo>
                      <a:pt x="3339675" y="1452784"/>
                      <a:pt x="3372072" y="1435332"/>
                      <a:pt x="3372072" y="1400427"/>
                    </a:cubicBezTo>
                    <a:cubicBezTo>
                      <a:pt x="3372072" y="1389208"/>
                      <a:pt x="3379549" y="1384221"/>
                      <a:pt x="3388271" y="1381728"/>
                    </a:cubicBezTo>
                    <a:cubicBezTo>
                      <a:pt x="3418177" y="1371755"/>
                      <a:pt x="3448082" y="1365522"/>
                      <a:pt x="3476742" y="1380481"/>
                    </a:cubicBezTo>
                    <a:cubicBezTo>
                      <a:pt x="3489202" y="1386714"/>
                      <a:pt x="3501663" y="1389208"/>
                      <a:pt x="3510385" y="1379235"/>
                    </a:cubicBezTo>
                    <a:cubicBezTo>
                      <a:pt x="3526584" y="1358043"/>
                      <a:pt x="3549013" y="1365522"/>
                      <a:pt x="3567704" y="1368016"/>
                    </a:cubicBezTo>
                    <a:cubicBezTo>
                      <a:pt x="3597610" y="1374248"/>
                      <a:pt x="3627515" y="1384221"/>
                      <a:pt x="3656175" y="1392947"/>
                    </a:cubicBezTo>
                    <a:cubicBezTo>
                      <a:pt x="3697295" y="1406660"/>
                      <a:pt x="3698541" y="1446551"/>
                      <a:pt x="3707263" y="1478962"/>
                    </a:cubicBezTo>
                    <a:cubicBezTo>
                      <a:pt x="3717232" y="1510127"/>
                      <a:pt x="3718478" y="1541292"/>
                      <a:pt x="3737169" y="1569963"/>
                    </a:cubicBezTo>
                    <a:cubicBezTo>
                      <a:pt x="3760844" y="1603621"/>
                      <a:pt x="3754614" y="1627307"/>
                      <a:pt x="3723462" y="1653485"/>
                    </a:cubicBezTo>
                    <a:cubicBezTo>
                      <a:pt x="3713494" y="1662211"/>
                      <a:pt x="3712248" y="1667197"/>
                      <a:pt x="3722216" y="1679663"/>
                    </a:cubicBezTo>
                    <a:cubicBezTo>
                      <a:pt x="3745891" y="1709582"/>
                      <a:pt x="3757106" y="1745733"/>
                      <a:pt x="3759598" y="1784377"/>
                    </a:cubicBezTo>
                    <a:cubicBezTo>
                      <a:pt x="3759598" y="1790610"/>
                      <a:pt x="3757106" y="1796843"/>
                      <a:pt x="3755860" y="1800583"/>
                    </a:cubicBezTo>
                    <a:cubicBezTo>
                      <a:pt x="3740907" y="1825515"/>
                      <a:pt x="3739661" y="1850447"/>
                      <a:pt x="3753368" y="1876625"/>
                    </a:cubicBezTo>
                    <a:cubicBezTo>
                      <a:pt x="3759598" y="1887844"/>
                      <a:pt x="3749630" y="1896571"/>
                      <a:pt x="3749630" y="1909036"/>
                    </a:cubicBezTo>
                    <a:cubicBezTo>
                      <a:pt x="3739661" y="1922749"/>
                      <a:pt x="3733431" y="1935215"/>
                      <a:pt x="3744645" y="1955160"/>
                    </a:cubicBezTo>
                    <a:cubicBezTo>
                      <a:pt x="3755860" y="1973859"/>
                      <a:pt x="3732185" y="2010010"/>
                      <a:pt x="3701033" y="2016243"/>
                    </a:cubicBezTo>
                    <a:cubicBezTo>
                      <a:pt x="3672374" y="2023723"/>
                      <a:pt x="3657421" y="2042422"/>
                      <a:pt x="3642468" y="2064861"/>
                    </a:cubicBezTo>
                    <a:cubicBezTo>
                      <a:pt x="3627515" y="2086053"/>
                      <a:pt x="3634992" y="2098519"/>
                      <a:pt x="3658667" y="2098519"/>
                    </a:cubicBezTo>
                    <a:cubicBezTo>
                      <a:pt x="3697295" y="2098519"/>
                      <a:pt x="3703525" y="2118464"/>
                      <a:pt x="3712248" y="2153369"/>
                    </a:cubicBezTo>
                    <a:cubicBezTo>
                      <a:pt x="3727200" y="2214452"/>
                      <a:pt x="3707263" y="2258082"/>
                      <a:pt x="3666143" y="2297973"/>
                    </a:cubicBezTo>
                    <a:cubicBezTo>
                      <a:pt x="3651191" y="2312932"/>
                      <a:pt x="3641222" y="2330385"/>
                      <a:pt x="3643714" y="2351577"/>
                    </a:cubicBezTo>
                    <a:lnTo>
                      <a:pt x="3640553" y="2353914"/>
                    </a:lnTo>
                    <a:lnTo>
                      <a:pt x="3641833" y="2400712"/>
                    </a:lnTo>
                    <a:cubicBezTo>
                      <a:pt x="3644015" y="2419382"/>
                      <a:pt x="3647754" y="2437741"/>
                      <a:pt x="3652739" y="2455788"/>
                    </a:cubicBezTo>
                    <a:cubicBezTo>
                      <a:pt x="3655232" y="2464501"/>
                      <a:pt x="3650246" y="2474458"/>
                      <a:pt x="3644014" y="2479437"/>
                    </a:cubicBezTo>
                    <a:cubicBezTo>
                      <a:pt x="3620333" y="2498107"/>
                      <a:pt x="3624072" y="2519266"/>
                      <a:pt x="3634043" y="2541670"/>
                    </a:cubicBezTo>
                    <a:cubicBezTo>
                      <a:pt x="3646507" y="2566563"/>
                      <a:pt x="3644014" y="2588967"/>
                      <a:pt x="3630304" y="2612616"/>
                    </a:cubicBezTo>
                    <a:cubicBezTo>
                      <a:pt x="3617840" y="2635020"/>
                      <a:pt x="3617840" y="2662403"/>
                      <a:pt x="3606622" y="2684807"/>
                    </a:cubicBezTo>
                    <a:cubicBezTo>
                      <a:pt x="3599144" y="2700987"/>
                      <a:pt x="3610361" y="2712189"/>
                      <a:pt x="3626565" y="2715923"/>
                    </a:cubicBezTo>
                    <a:cubicBezTo>
                      <a:pt x="3644014" y="2722147"/>
                      <a:pt x="3662710" y="2722147"/>
                      <a:pt x="3681406" y="2714679"/>
                    </a:cubicBezTo>
                    <a:cubicBezTo>
                      <a:pt x="3698855" y="2708455"/>
                      <a:pt x="3708826" y="2715923"/>
                      <a:pt x="3712566" y="2732104"/>
                    </a:cubicBezTo>
                    <a:cubicBezTo>
                      <a:pt x="3720044" y="2755753"/>
                      <a:pt x="3723783" y="2780646"/>
                      <a:pt x="3711319" y="2803050"/>
                    </a:cubicBezTo>
                    <a:cubicBezTo>
                      <a:pt x="3701348" y="2820476"/>
                      <a:pt x="3703841" y="2834167"/>
                      <a:pt x="3721290" y="2845369"/>
                    </a:cubicBezTo>
                    <a:cubicBezTo>
                      <a:pt x="3742479" y="2861550"/>
                      <a:pt x="3739986" y="2875241"/>
                      <a:pt x="3721290" y="2893911"/>
                    </a:cubicBezTo>
                    <a:cubicBezTo>
                      <a:pt x="3692623" y="2922538"/>
                      <a:pt x="3681406" y="2963612"/>
                      <a:pt x="3660217" y="2998463"/>
                    </a:cubicBezTo>
                    <a:cubicBezTo>
                      <a:pt x="3649000" y="3014644"/>
                      <a:pt x="3672681" y="3029580"/>
                      <a:pt x="3680159" y="3045760"/>
                    </a:cubicBezTo>
                    <a:cubicBezTo>
                      <a:pt x="3685145" y="3056962"/>
                      <a:pt x="3697609" y="3048250"/>
                      <a:pt x="3707580" y="3044516"/>
                    </a:cubicBezTo>
                    <a:cubicBezTo>
                      <a:pt x="3708826" y="3044516"/>
                      <a:pt x="3710073" y="3042026"/>
                      <a:pt x="3712566" y="3042026"/>
                    </a:cubicBezTo>
                    <a:cubicBezTo>
                      <a:pt x="3759929" y="3044516"/>
                      <a:pt x="3769900" y="3007176"/>
                      <a:pt x="3786103" y="2974814"/>
                    </a:cubicBezTo>
                    <a:cubicBezTo>
                      <a:pt x="3791088" y="2967346"/>
                      <a:pt x="3793581" y="2958634"/>
                      <a:pt x="3798567" y="2951166"/>
                    </a:cubicBezTo>
                    <a:cubicBezTo>
                      <a:pt x="3812277" y="2932496"/>
                      <a:pt x="3827234" y="2934985"/>
                      <a:pt x="3838451" y="2954900"/>
                    </a:cubicBezTo>
                    <a:cubicBezTo>
                      <a:pt x="3858394" y="2990995"/>
                      <a:pt x="3853408" y="3013399"/>
                      <a:pt x="3821002" y="3042026"/>
                    </a:cubicBezTo>
                    <a:cubicBezTo>
                      <a:pt x="3814770" y="3047005"/>
                      <a:pt x="3808538" y="3051984"/>
                      <a:pt x="3811031" y="3058207"/>
                    </a:cubicBezTo>
                    <a:cubicBezTo>
                      <a:pt x="3817263" y="3086834"/>
                      <a:pt x="3806045" y="3114217"/>
                      <a:pt x="3803552" y="3142844"/>
                    </a:cubicBezTo>
                    <a:cubicBezTo>
                      <a:pt x="3802306" y="3157780"/>
                      <a:pt x="3808538" y="3165248"/>
                      <a:pt x="3822248" y="3170227"/>
                    </a:cubicBezTo>
                    <a:cubicBezTo>
                      <a:pt x="3844683" y="3177695"/>
                      <a:pt x="3853408" y="3192631"/>
                      <a:pt x="3852162" y="3215035"/>
                    </a:cubicBezTo>
                    <a:cubicBezTo>
                      <a:pt x="3850915" y="3228726"/>
                      <a:pt x="3855901" y="3237439"/>
                      <a:pt x="3865872" y="3246152"/>
                    </a:cubicBezTo>
                    <a:cubicBezTo>
                      <a:pt x="3903264" y="3279758"/>
                      <a:pt x="3909496" y="3308385"/>
                      <a:pt x="3887061" y="3353193"/>
                    </a:cubicBezTo>
                    <a:cubicBezTo>
                      <a:pt x="3883321" y="3360661"/>
                      <a:pt x="3875843" y="3365640"/>
                      <a:pt x="3875843" y="3374352"/>
                    </a:cubicBezTo>
                    <a:cubicBezTo>
                      <a:pt x="3893293" y="3385554"/>
                      <a:pt x="3925699" y="3384310"/>
                      <a:pt x="3919467" y="3414182"/>
                    </a:cubicBezTo>
                    <a:cubicBezTo>
                      <a:pt x="3911988" y="3442809"/>
                      <a:pt x="3887061" y="3436586"/>
                      <a:pt x="3865872" y="3429118"/>
                    </a:cubicBezTo>
                    <a:cubicBezTo>
                      <a:pt x="3859640" y="3436586"/>
                      <a:pt x="3865872" y="3442809"/>
                      <a:pt x="3865872" y="3449032"/>
                    </a:cubicBezTo>
                    <a:cubicBezTo>
                      <a:pt x="3872104" y="3501308"/>
                      <a:pt x="3872104" y="3501308"/>
                      <a:pt x="3824741" y="3508776"/>
                    </a:cubicBezTo>
                    <a:cubicBezTo>
                      <a:pt x="3822248" y="3519978"/>
                      <a:pt x="3832219" y="3522468"/>
                      <a:pt x="3838451" y="3528691"/>
                    </a:cubicBezTo>
                    <a:cubicBezTo>
                      <a:pt x="3844683" y="3534914"/>
                      <a:pt x="3855901" y="3542382"/>
                      <a:pt x="3853408" y="3548606"/>
                    </a:cubicBezTo>
                    <a:cubicBezTo>
                      <a:pt x="3843437" y="3575988"/>
                      <a:pt x="3857147" y="3604616"/>
                      <a:pt x="3852162" y="3629509"/>
                    </a:cubicBezTo>
                    <a:cubicBezTo>
                      <a:pt x="3845930" y="3665604"/>
                      <a:pt x="3794828" y="3683030"/>
                      <a:pt x="3759929" y="3665604"/>
                    </a:cubicBezTo>
                    <a:cubicBezTo>
                      <a:pt x="3733754" y="3651913"/>
                      <a:pt x="3700102" y="3663115"/>
                      <a:pt x="3686391" y="3689253"/>
                    </a:cubicBezTo>
                    <a:cubicBezTo>
                      <a:pt x="3680159" y="3701700"/>
                      <a:pt x="3688884" y="3702944"/>
                      <a:pt x="3697609" y="3706678"/>
                    </a:cubicBezTo>
                    <a:cubicBezTo>
                      <a:pt x="3726276" y="3720370"/>
                      <a:pt x="3728769" y="3725348"/>
                      <a:pt x="3708826" y="3748997"/>
                    </a:cubicBezTo>
                    <a:cubicBezTo>
                      <a:pt x="3695116" y="3765178"/>
                      <a:pt x="3690131" y="3786337"/>
                      <a:pt x="3668942" y="3796294"/>
                    </a:cubicBezTo>
                    <a:cubicBezTo>
                      <a:pt x="3645260" y="3806252"/>
                      <a:pt x="3634043" y="3802518"/>
                      <a:pt x="3626565" y="3778869"/>
                    </a:cubicBezTo>
                    <a:cubicBezTo>
                      <a:pt x="3612854" y="3741529"/>
                      <a:pt x="3609115" y="3740284"/>
                      <a:pt x="3581694" y="3770156"/>
                    </a:cubicBezTo>
                    <a:cubicBezTo>
                      <a:pt x="3566738" y="3783848"/>
                      <a:pt x="3554274" y="3796294"/>
                      <a:pt x="3558013" y="3817454"/>
                    </a:cubicBezTo>
                    <a:cubicBezTo>
                      <a:pt x="3560506" y="3829900"/>
                      <a:pt x="3551781" y="3836124"/>
                      <a:pt x="3541810" y="3838613"/>
                    </a:cubicBezTo>
                    <a:cubicBezTo>
                      <a:pt x="3505665" y="3847326"/>
                      <a:pt x="3472012" y="3863506"/>
                      <a:pt x="3433374" y="3868485"/>
                    </a:cubicBezTo>
                    <a:cubicBezTo>
                      <a:pt x="3395982" y="3873464"/>
                      <a:pt x="3363576" y="3902091"/>
                      <a:pt x="3327430" y="3917027"/>
                    </a:cubicBezTo>
                    <a:cubicBezTo>
                      <a:pt x="3322445" y="3918272"/>
                      <a:pt x="3319952" y="3922006"/>
                      <a:pt x="3319952" y="3926984"/>
                    </a:cubicBezTo>
                    <a:cubicBezTo>
                      <a:pt x="3322445" y="3981750"/>
                      <a:pt x="3272589" y="4000420"/>
                      <a:pt x="3240183" y="4024069"/>
                    </a:cubicBezTo>
                    <a:cubicBezTo>
                      <a:pt x="3214009" y="4043983"/>
                      <a:pt x="3189081" y="4066387"/>
                      <a:pt x="3161660" y="4086302"/>
                    </a:cubicBezTo>
                    <a:cubicBezTo>
                      <a:pt x="3129254" y="4108706"/>
                      <a:pt x="3093109" y="4117419"/>
                      <a:pt x="3056963" y="4129865"/>
                    </a:cubicBezTo>
                    <a:cubicBezTo>
                      <a:pt x="3044499" y="4133599"/>
                      <a:pt x="3029543" y="4131110"/>
                      <a:pt x="3015832" y="4137333"/>
                    </a:cubicBezTo>
                    <a:cubicBezTo>
                      <a:pt x="2998383" y="4144801"/>
                      <a:pt x="2982180" y="4142312"/>
                      <a:pt x="2967223" y="4128621"/>
                    </a:cubicBezTo>
                    <a:cubicBezTo>
                      <a:pt x="2958498" y="4119908"/>
                      <a:pt x="2948527" y="4113685"/>
                      <a:pt x="2937310" y="4109951"/>
                    </a:cubicBezTo>
                    <a:cubicBezTo>
                      <a:pt x="2927339" y="4106217"/>
                      <a:pt x="2922353" y="4107461"/>
                      <a:pt x="2919860" y="4119908"/>
                    </a:cubicBezTo>
                    <a:cubicBezTo>
                      <a:pt x="2914875" y="4159737"/>
                      <a:pt x="2881222" y="4184631"/>
                      <a:pt x="2841337" y="4178407"/>
                    </a:cubicBezTo>
                    <a:cubicBezTo>
                      <a:pt x="2831366" y="4178407"/>
                      <a:pt x="2820149" y="4174673"/>
                      <a:pt x="2812670" y="4178407"/>
                    </a:cubicBezTo>
                    <a:cubicBezTo>
                      <a:pt x="2755336" y="4216992"/>
                      <a:pt x="2690524" y="4180897"/>
                      <a:pt x="2631944" y="4198322"/>
                    </a:cubicBezTo>
                    <a:cubicBezTo>
                      <a:pt x="2612001" y="4204545"/>
                      <a:pt x="2594552" y="4187120"/>
                      <a:pt x="2588320" y="4165961"/>
                    </a:cubicBezTo>
                    <a:cubicBezTo>
                      <a:pt x="2582088" y="4143557"/>
                      <a:pt x="2603277" y="4143557"/>
                      <a:pt x="2615740" y="4136089"/>
                    </a:cubicBezTo>
                    <a:cubicBezTo>
                      <a:pt x="2630697" y="4127376"/>
                      <a:pt x="2646900" y="4123642"/>
                      <a:pt x="2665596" y="4127376"/>
                    </a:cubicBezTo>
                    <a:cubicBezTo>
                      <a:pt x="2693017" y="4131110"/>
                      <a:pt x="2712959" y="4113685"/>
                      <a:pt x="2727916" y="4092525"/>
                    </a:cubicBezTo>
                    <a:cubicBezTo>
                      <a:pt x="2736641" y="4082568"/>
                      <a:pt x="2736641" y="4070121"/>
                      <a:pt x="2721684" y="4063898"/>
                    </a:cubicBezTo>
                    <a:cubicBezTo>
                      <a:pt x="2701742" y="4055185"/>
                      <a:pt x="2706727" y="4042739"/>
                      <a:pt x="2712959" y="4029047"/>
                    </a:cubicBezTo>
                    <a:cubicBezTo>
                      <a:pt x="2715452" y="4021579"/>
                      <a:pt x="2721684" y="4016601"/>
                      <a:pt x="2720437" y="4007888"/>
                    </a:cubicBezTo>
                    <a:cubicBezTo>
                      <a:pt x="2715452" y="3986729"/>
                      <a:pt x="2720437" y="3955612"/>
                      <a:pt x="2698002" y="3950633"/>
                    </a:cubicBezTo>
                    <a:cubicBezTo>
                      <a:pt x="2683046" y="3945654"/>
                      <a:pt x="2680553" y="3979261"/>
                      <a:pt x="2669335" y="3992952"/>
                    </a:cubicBezTo>
                    <a:cubicBezTo>
                      <a:pt x="2665596" y="3995441"/>
                      <a:pt x="2665596" y="4000420"/>
                      <a:pt x="2664350" y="4004154"/>
                    </a:cubicBezTo>
                    <a:cubicBezTo>
                      <a:pt x="2660611" y="4016601"/>
                      <a:pt x="2658118" y="4030292"/>
                      <a:pt x="2644407" y="4032781"/>
                    </a:cubicBezTo>
                    <a:cubicBezTo>
                      <a:pt x="2631944" y="4035271"/>
                      <a:pt x="2628204" y="4020335"/>
                      <a:pt x="2621972" y="4011622"/>
                    </a:cubicBezTo>
                    <a:cubicBezTo>
                      <a:pt x="2593305" y="3978016"/>
                      <a:pt x="2577102" y="3976771"/>
                      <a:pt x="2548435" y="4007888"/>
                    </a:cubicBezTo>
                    <a:cubicBezTo>
                      <a:pt x="2538464" y="4020335"/>
                      <a:pt x="2529739" y="4026558"/>
                      <a:pt x="2516029" y="4020335"/>
                    </a:cubicBezTo>
                    <a:cubicBezTo>
                      <a:pt x="2506058" y="4015356"/>
                      <a:pt x="2497333" y="4016601"/>
                      <a:pt x="2492348" y="4025313"/>
                    </a:cubicBezTo>
                    <a:cubicBezTo>
                      <a:pt x="2477391" y="4052696"/>
                      <a:pt x="2464927" y="4039005"/>
                      <a:pt x="2448724" y="4025313"/>
                    </a:cubicBezTo>
                    <a:cubicBezTo>
                      <a:pt x="2411332" y="3994197"/>
                      <a:pt x="2373940" y="3960591"/>
                      <a:pt x="2329070" y="3936942"/>
                    </a:cubicBezTo>
                    <a:cubicBezTo>
                      <a:pt x="2322838" y="3934452"/>
                      <a:pt x="2320346" y="3933208"/>
                      <a:pt x="2320346" y="3925740"/>
                    </a:cubicBezTo>
                    <a:cubicBezTo>
                      <a:pt x="2325331" y="3888400"/>
                      <a:pt x="2304142" y="3900846"/>
                      <a:pt x="2287939" y="3909559"/>
                    </a:cubicBezTo>
                    <a:cubicBezTo>
                      <a:pt x="2272983" y="3917027"/>
                      <a:pt x="2258026" y="3922006"/>
                      <a:pt x="2241823" y="3925740"/>
                    </a:cubicBezTo>
                    <a:cubicBezTo>
                      <a:pt x="2190721" y="3933208"/>
                      <a:pt x="2172025" y="3990463"/>
                      <a:pt x="2201938" y="4037760"/>
                    </a:cubicBezTo>
                    <a:cubicBezTo>
                      <a:pt x="2226866" y="4076345"/>
                      <a:pt x="2258026" y="4111195"/>
                      <a:pt x="2277968" y="4154759"/>
                    </a:cubicBezTo>
                    <a:cubicBezTo>
                      <a:pt x="2285447" y="4190854"/>
                      <a:pt x="2256780" y="4202056"/>
                      <a:pt x="2234344" y="4215747"/>
                    </a:cubicBezTo>
                    <a:cubicBezTo>
                      <a:pt x="2213156" y="4229439"/>
                      <a:pt x="2198199" y="4216992"/>
                      <a:pt x="2181996" y="4202056"/>
                    </a:cubicBezTo>
                    <a:cubicBezTo>
                      <a:pt x="2168286" y="4188365"/>
                      <a:pt x="2150836" y="4185875"/>
                      <a:pt x="2130894" y="4194588"/>
                    </a:cubicBezTo>
                    <a:cubicBezTo>
                      <a:pt x="2103473" y="4207035"/>
                      <a:pt x="2079792" y="4228194"/>
                      <a:pt x="2044893" y="4216992"/>
                    </a:cubicBezTo>
                    <a:cubicBezTo>
                      <a:pt x="2033675" y="4214503"/>
                      <a:pt x="2022458" y="4228194"/>
                      <a:pt x="2012487" y="4238151"/>
                    </a:cubicBezTo>
                    <a:cubicBezTo>
                      <a:pt x="2008747" y="4241885"/>
                      <a:pt x="2003762" y="4249353"/>
                      <a:pt x="1996284" y="4241885"/>
                    </a:cubicBezTo>
                    <a:cubicBezTo>
                      <a:pt x="1991298" y="4236907"/>
                      <a:pt x="1995037" y="4231928"/>
                      <a:pt x="1997530" y="4226949"/>
                    </a:cubicBezTo>
                    <a:cubicBezTo>
                      <a:pt x="2008747" y="4199567"/>
                      <a:pt x="2005008" y="4193343"/>
                      <a:pt x="1977588" y="4197077"/>
                    </a:cubicBezTo>
                    <a:cubicBezTo>
                      <a:pt x="1945181" y="4200811"/>
                      <a:pt x="1926486" y="4175918"/>
                      <a:pt x="1901558" y="4163471"/>
                    </a:cubicBezTo>
                    <a:cubicBezTo>
                      <a:pt x="1867905" y="4147291"/>
                      <a:pt x="1835499" y="4139823"/>
                      <a:pt x="1796861" y="4138578"/>
                    </a:cubicBezTo>
                    <a:cubicBezTo>
                      <a:pt x="1755730" y="4138578"/>
                      <a:pt x="1717092" y="4157248"/>
                      <a:pt x="1674714" y="4143557"/>
                    </a:cubicBezTo>
                    <a:cubicBezTo>
                      <a:pt x="1657265" y="4138578"/>
                      <a:pt x="1643554" y="4133599"/>
                      <a:pt x="1633583" y="4122397"/>
                    </a:cubicBezTo>
                    <a:cubicBezTo>
                      <a:pt x="1618627" y="4104972"/>
                      <a:pt x="1604916" y="4088791"/>
                      <a:pt x="1578742" y="4086302"/>
                    </a:cubicBezTo>
                    <a:cubicBezTo>
                      <a:pt x="1556307" y="4085057"/>
                      <a:pt x="1562539" y="4061409"/>
                      <a:pt x="1566278" y="4046473"/>
                    </a:cubicBezTo>
                    <a:cubicBezTo>
                      <a:pt x="1572510" y="4027803"/>
                      <a:pt x="1566278" y="4019090"/>
                      <a:pt x="1552568" y="4005399"/>
                    </a:cubicBezTo>
                    <a:cubicBezTo>
                      <a:pt x="1528886" y="3981750"/>
                      <a:pt x="1500219" y="3959346"/>
                      <a:pt x="1492741" y="3922006"/>
                    </a:cubicBezTo>
                    <a:cubicBezTo>
                      <a:pt x="1490248" y="3905825"/>
                      <a:pt x="1484016" y="3893378"/>
                      <a:pt x="1461581" y="3900846"/>
                    </a:cubicBezTo>
                    <a:cubicBezTo>
                      <a:pt x="1440392" y="3908314"/>
                      <a:pt x="1430421" y="3889644"/>
                      <a:pt x="1427929" y="3874708"/>
                    </a:cubicBezTo>
                    <a:cubicBezTo>
                      <a:pt x="1426682" y="3857283"/>
                      <a:pt x="1441639" y="3843592"/>
                      <a:pt x="1457842" y="3847326"/>
                    </a:cubicBezTo>
                    <a:cubicBezTo>
                      <a:pt x="1512683" y="3858528"/>
                      <a:pt x="1570017" y="3859772"/>
                      <a:pt x="1624859" y="3870974"/>
                    </a:cubicBezTo>
                    <a:cubicBezTo>
                      <a:pt x="1633583" y="3873464"/>
                      <a:pt x="1642308" y="3874708"/>
                      <a:pt x="1646047" y="3880932"/>
                    </a:cubicBezTo>
                    <a:cubicBezTo>
                      <a:pt x="1675961" y="3912048"/>
                      <a:pt x="1709613" y="3913293"/>
                      <a:pt x="1748251" y="3904580"/>
                    </a:cubicBezTo>
                    <a:cubicBezTo>
                      <a:pt x="1789382" y="3895868"/>
                      <a:pt x="1830513" y="3905825"/>
                      <a:pt x="1871644" y="3913293"/>
                    </a:cubicBezTo>
                    <a:cubicBezTo>
                      <a:pt x="1892833" y="3915782"/>
                      <a:pt x="1915268" y="3918272"/>
                      <a:pt x="1936457" y="3922006"/>
                    </a:cubicBezTo>
                    <a:cubicBezTo>
                      <a:pt x="1943935" y="3922006"/>
                      <a:pt x="1950167" y="3919516"/>
                      <a:pt x="1952660" y="3912048"/>
                    </a:cubicBezTo>
                    <a:cubicBezTo>
                      <a:pt x="1955153" y="3905825"/>
                      <a:pt x="1952660" y="3898357"/>
                      <a:pt x="1946428" y="3894623"/>
                    </a:cubicBezTo>
                    <a:cubicBezTo>
                      <a:pt x="1928978" y="3882176"/>
                      <a:pt x="1905297" y="3874708"/>
                      <a:pt x="1905297" y="3844836"/>
                    </a:cubicBezTo>
                    <a:cubicBezTo>
                      <a:pt x="1904050" y="3834879"/>
                      <a:pt x="1890340" y="3838613"/>
                      <a:pt x="1884108" y="3846081"/>
                    </a:cubicBezTo>
                    <a:cubicBezTo>
                      <a:pt x="1870398" y="3864751"/>
                      <a:pt x="1865412" y="3849815"/>
                      <a:pt x="1864166" y="3838613"/>
                    </a:cubicBezTo>
                    <a:cubicBezTo>
                      <a:pt x="1859180" y="3822432"/>
                      <a:pt x="1859180" y="3803762"/>
                      <a:pt x="1870398" y="3788826"/>
                    </a:cubicBezTo>
                    <a:cubicBezTo>
                      <a:pt x="1875383" y="3780114"/>
                      <a:pt x="1881615" y="3772646"/>
                      <a:pt x="1881615" y="3762688"/>
                    </a:cubicBezTo>
                    <a:cubicBezTo>
                      <a:pt x="1881615" y="3744018"/>
                      <a:pt x="1887847" y="3736550"/>
                      <a:pt x="1909036" y="3747752"/>
                    </a:cubicBezTo>
                    <a:cubicBezTo>
                      <a:pt x="1928978" y="3758954"/>
                      <a:pt x="1962631" y="3745263"/>
                      <a:pt x="1973848" y="3725348"/>
                    </a:cubicBezTo>
                    <a:cubicBezTo>
                      <a:pt x="1982573" y="3710412"/>
                      <a:pt x="1983820" y="3696721"/>
                      <a:pt x="1962631" y="3692987"/>
                    </a:cubicBezTo>
                    <a:cubicBezTo>
                      <a:pt x="1951413" y="3691742"/>
                      <a:pt x="1945181" y="3685519"/>
                      <a:pt x="1936457" y="3679296"/>
                    </a:cubicBezTo>
                    <a:cubicBezTo>
                      <a:pt x="1919007" y="3669338"/>
                      <a:pt x="1915268" y="3663115"/>
                      <a:pt x="1927732" y="3639466"/>
                    </a:cubicBezTo>
                    <a:cubicBezTo>
                      <a:pt x="1938949" y="3614573"/>
                      <a:pt x="1950167" y="3598392"/>
                      <a:pt x="1976341" y="3587190"/>
                    </a:cubicBezTo>
                    <a:cubicBezTo>
                      <a:pt x="2002515" y="3573499"/>
                      <a:pt x="1996284" y="3543627"/>
                      <a:pt x="1991298" y="3521223"/>
                    </a:cubicBezTo>
                    <a:cubicBezTo>
                      <a:pt x="1987559" y="3501308"/>
                      <a:pt x="1970109" y="3498819"/>
                      <a:pt x="1951413" y="3505042"/>
                    </a:cubicBezTo>
                    <a:cubicBezTo>
                      <a:pt x="1942689" y="3508776"/>
                      <a:pt x="1938949" y="3501308"/>
                      <a:pt x="1935210" y="3493840"/>
                    </a:cubicBezTo>
                    <a:cubicBezTo>
                      <a:pt x="1919007" y="3463968"/>
                      <a:pt x="1906543" y="3461479"/>
                      <a:pt x="1882862" y="3486372"/>
                    </a:cubicBezTo>
                    <a:cubicBezTo>
                      <a:pt x="1874137" y="3495085"/>
                      <a:pt x="1870398" y="3511266"/>
                      <a:pt x="1855441" y="3502553"/>
                    </a:cubicBezTo>
                    <a:cubicBezTo>
                      <a:pt x="1840484" y="3495085"/>
                      <a:pt x="1844224" y="3480149"/>
                      <a:pt x="1842977" y="3465213"/>
                    </a:cubicBezTo>
                    <a:cubicBezTo>
                      <a:pt x="1839238" y="3427873"/>
                      <a:pt x="1846716" y="3393022"/>
                      <a:pt x="1854195" y="3358172"/>
                    </a:cubicBezTo>
                    <a:cubicBezTo>
                      <a:pt x="1856687" y="3345725"/>
                      <a:pt x="1846716" y="3332034"/>
                      <a:pt x="1834252" y="3338257"/>
                    </a:cubicBezTo>
                    <a:cubicBezTo>
                      <a:pt x="1803093" y="3353193"/>
                      <a:pt x="1785643" y="3329544"/>
                      <a:pt x="1764454" y="3315853"/>
                    </a:cubicBezTo>
                    <a:cubicBezTo>
                      <a:pt x="1758222" y="3309630"/>
                      <a:pt x="1751991" y="3302162"/>
                      <a:pt x="1744512" y="3299672"/>
                    </a:cubicBezTo>
                    <a:cubicBezTo>
                      <a:pt x="1734541" y="3293449"/>
                      <a:pt x="1715845" y="3297183"/>
                      <a:pt x="1727063" y="3277268"/>
                    </a:cubicBezTo>
                    <a:cubicBezTo>
                      <a:pt x="1734541" y="3263577"/>
                      <a:pt x="1748251" y="3258598"/>
                      <a:pt x="1763208" y="3269800"/>
                    </a:cubicBezTo>
                    <a:cubicBezTo>
                      <a:pt x="1778165" y="3279758"/>
                      <a:pt x="1791875" y="3277268"/>
                      <a:pt x="1806832" y="3271045"/>
                    </a:cubicBezTo>
                    <a:cubicBezTo>
                      <a:pt x="1830513" y="3262332"/>
                      <a:pt x="1836745" y="3246152"/>
                      <a:pt x="1820542" y="3226237"/>
                    </a:cubicBezTo>
                    <a:cubicBezTo>
                      <a:pt x="1798107" y="3198854"/>
                      <a:pt x="1800600" y="3164004"/>
                      <a:pt x="1799353" y="3131642"/>
                    </a:cubicBezTo>
                    <a:cubicBezTo>
                      <a:pt x="1798107" y="3099281"/>
                      <a:pt x="1799353" y="3068164"/>
                      <a:pt x="1831760" y="3045760"/>
                    </a:cubicBezTo>
                    <a:cubicBezTo>
                      <a:pt x="1844224" y="3038292"/>
                      <a:pt x="1830513" y="3017133"/>
                      <a:pt x="1824281" y="3003442"/>
                    </a:cubicBezTo>
                    <a:cubicBezTo>
                      <a:pt x="1814310" y="2986016"/>
                      <a:pt x="1809325" y="2973570"/>
                      <a:pt x="1836745" y="2964857"/>
                    </a:cubicBezTo>
                    <a:cubicBezTo>
                      <a:pt x="1864166" y="2957389"/>
                      <a:pt x="1862919" y="2928762"/>
                      <a:pt x="1862919" y="2907602"/>
                    </a:cubicBezTo>
                    <a:cubicBezTo>
                      <a:pt x="1862919" y="2890177"/>
                      <a:pt x="1855441" y="2871507"/>
                      <a:pt x="1847963" y="2854082"/>
                    </a:cubicBezTo>
                    <a:cubicBezTo>
                      <a:pt x="1841731" y="2840390"/>
                      <a:pt x="1840484" y="2827944"/>
                      <a:pt x="1849209" y="2814252"/>
                    </a:cubicBezTo>
                    <a:cubicBezTo>
                      <a:pt x="1860427" y="2794338"/>
                      <a:pt x="1851702" y="2779402"/>
                      <a:pt x="1833006" y="2776912"/>
                    </a:cubicBezTo>
                    <a:cubicBezTo>
                      <a:pt x="1803093" y="2771933"/>
                      <a:pt x="1806832" y="2752019"/>
                      <a:pt x="1810571" y="2732104"/>
                    </a:cubicBezTo>
                    <a:cubicBezTo>
                      <a:pt x="1819296" y="2687296"/>
                      <a:pt x="1852948" y="2664892"/>
                      <a:pt x="1885355" y="2642488"/>
                    </a:cubicBezTo>
                    <a:cubicBezTo>
                      <a:pt x="1897819" y="2632531"/>
                      <a:pt x="1906543" y="2627552"/>
                      <a:pt x="1909036" y="2608882"/>
                    </a:cubicBezTo>
                    <a:cubicBezTo>
                      <a:pt x="1912775" y="2577765"/>
                      <a:pt x="1977588" y="2516777"/>
                      <a:pt x="2008747" y="2510553"/>
                    </a:cubicBezTo>
                    <a:cubicBezTo>
                      <a:pt x="2016226" y="2509309"/>
                      <a:pt x="2026197" y="2510553"/>
                      <a:pt x="2024951" y="2499351"/>
                    </a:cubicBezTo>
                    <a:cubicBezTo>
                      <a:pt x="2022458" y="2489394"/>
                      <a:pt x="2014979" y="2494373"/>
                      <a:pt x="2008747" y="2495617"/>
                    </a:cubicBezTo>
                    <a:cubicBezTo>
                      <a:pt x="2001269" y="2498107"/>
                      <a:pt x="1993791" y="2496862"/>
                      <a:pt x="1990052" y="2488149"/>
                    </a:cubicBezTo>
                    <a:cubicBezTo>
                      <a:pt x="1986312" y="2479437"/>
                      <a:pt x="1992544" y="2473213"/>
                      <a:pt x="1996284" y="2466990"/>
                    </a:cubicBezTo>
                    <a:cubicBezTo>
                      <a:pt x="2003763" y="2454854"/>
                      <a:pt x="2018953" y="2446920"/>
                      <a:pt x="2025029" y="2433734"/>
                    </a:cubicBezTo>
                    <a:lnTo>
                      <a:pt x="2026760" y="2422774"/>
                    </a:lnTo>
                    <a:lnTo>
                      <a:pt x="2020668" y="2417697"/>
                    </a:lnTo>
                    <a:cubicBezTo>
                      <a:pt x="2014436" y="2402741"/>
                      <a:pt x="2014436" y="2385292"/>
                      <a:pt x="2000725" y="2372829"/>
                    </a:cubicBezTo>
                    <a:cubicBezTo>
                      <a:pt x="1989508" y="2361612"/>
                      <a:pt x="1994493" y="2347902"/>
                      <a:pt x="2004464" y="2337932"/>
                    </a:cubicBezTo>
                    <a:cubicBezTo>
                      <a:pt x="2014436" y="2327961"/>
                      <a:pt x="2024407" y="2320483"/>
                      <a:pt x="2031885" y="2309266"/>
                    </a:cubicBezTo>
                    <a:cubicBezTo>
                      <a:pt x="2039364" y="2300542"/>
                      <a:pt x="2043103" y="2291817"/>
                      <a:pt x="2034378" y="2283093"/>
                    </a:cubicBezTo>
                    <a:cubicBezTo>
                      <a:pt x="2021914" y="2268137"/>
                      <a:pt x="2014436" y="2254427"/>
                      <a:pt x="2029393" y="2235733"/>
                    </a:cubicBezTo>
                    <a:cubicBezTo>
                      <a:pt x="2029393" y="2235733"/>
                      <a:pt x="2029393" y="2234486"/>
                      <a:pt x="2026900" y="2234486"/>
                    </a:cubicBezTo>
                    <a:cubicBezTo>
                      <a:pt x="1996986" y="2235733"/>
                      <a:pt x="1999479" y="2214545"/>
                      <a:pt x="2001972" y="2195850"/>
                    </a:cubicBezTo>
                    <a:cubicBezTo>
                      <a:pt x="2006957" y="2167184"/>
                      <a:pt x="2029393" y="2145997"/>
                      <a:pt x="2060553" y="2139765"/>
                    </a:cubicBezTo>
                    <a:cubicBezTo>
                      <a:pt x="2069278" y="2138519"/>
                      <a:pt x="2078003" y="2141011"/>
                      <a:pt x="2086727" y="2136026"/>
                    </a:cubicBezTo>
                    <a:cubicBezTo>
                      <a:pt x="2074263" y="2138519"/>
                      <a:pt x="2056814" y="2144750"/>
                      <a:pt x="2053074" y="2129794"/>
                    </a:cubicBezTo>
                    <a:cubicBezTo>
                      <a:pt x="2045596" y="2111099"/>
                      <a:pt x="2018175" y="2097389"/>
                      <a:pt x="2034378" y="2071217"/>
                    </a:cubicBezTo>
                    <a:cubicBezTo>
                      <a:pt x="2051828" y="2042551"/>
                      <a:pt x="2063046" y="2013885"/>
                      <a:pt x="2048089" y="1978988"/>
                    </a:cubicBezTo>
                    <a:cubicBezTo>
                      <a:pt x="2044350" y="1969017"/>
                      <a:pt x="2049335" y="1957800"/>
                      <a:pt x="2065539" y="1952815"/>
                    </a:cubicBezTo>
                    <a:cubicBezTo>
                      <a:pt x="2029393" y="1955308"/>
                      <a:pt x="2009450" y="1945337"/>
                      <a:pt x="1998232" y="1916671"/>
                    </a:cubicBezTo>
                    <a:cubicBezTo>
                      <a:pt x="1993247" y="1902962"/>
                      <a:pt x="1989508" y="1889252"/>
                      <a:pt x="1982029" y="1876789"/>
                    </a:cubicBezTo>
                    <a:cubicBezTo>
                      <a:pt x="1964579" y="1850616"/>
                      <a:pt x="1965826" y="1831921"/>
                      <a:pt x="1994493" y="1813226"/>
                    </a:cubicBezTo>
                    <a:cubicBezTo>
                      <a:pt x="2011943" y="1800763"/>
                      <a:pt x="2018175" y="1794531"/>
                      <a:pt x="1998232" y="1777082"/>
                    </a:cubicBezTo>
                    <a:cubicBezTo>
                      <a:pt x="1982029" y="1760880"/>
                      <a:pt x="1988261" y="1745924"/>
                      <a:pt x="2010697" y="1738446"/>
                    </a:cubicBezTo>
                    <a:cubicBezTo>
                      <a:pt x="2018175" y="1735953"/>
                      <a:pt x="2025653" y="1735953"/>
                      <a:pt x="2034378" y="1732214"/>
                    </a:cubicBezTo>
                    <a:cubicBezTo>
                      <a:pt x="2049335" y="1725983"/>
                      <a:pt x="2049335" y="1718505"/>
                      <a:pt x="2035625" y="1709780"/>
                    </a:cubicBezTo>
                    <a:cubicBezTo>
                      <a:pt x="2029393" y="1704795"/>
                      <a:pt x="2021914" y="1701056"/>
                      <a:pt x="2015682" y="1697317"/>
                    </a:cubicBezTo>
                    <a:cubicBezTo>
                      <a:pt x="1965826" y="1674883"/>
                      <a:pt x="1960840" y="1627522"/>
                      <a:pt x="1949622" y="1582654"/>
                    </a:cubicBezTo>
                    <a:cubicBezTo>
                      <a:pt x="1949622" y="1578915"/>
                      <a:pt x="1952115" y="1575176"/>
                      <a:pt x="1954608" y="1570191"/>
                    </a:cubicBezTo>
                    <a:cubicBezTo>
                      <a:pt x="1965826" y="1560220"/>
                      <a:pt x="1957101" y="1542772"/>
                      <a:pt x="1968319" y="1531555"/>
                    </a:cubicBezTo>
                    <a:cubicBezTo>
                      <a:pt x="1992000" y="1497904"/>
                      <a:pt x="2026900" y="1469238"/>
                      <a:pt x="2021914" y="1420631"/>
                    </a:cubicBezTo>
                    <a:cubicBezTo>
                      <a:pt x="2020668" y="1410661"/>
                      <a:pt x="2030639" y="1401936"/>
                      <a:pt x="2040610" y="1400690"/>
                    </a:cubicBezTo>
                    <a:cubicBezTo>
                      <a:pt x="2079249" y="1389473"/>
                      <a:pt x="2080495" y="1357068"/>
                      <a:pt x="2089220" y="1328403"/>
                    </a:cubicBezTo>
                    <a:cubicBezTo>
                      <a:pt x="2094206" y="1310954"/>
                      <a:pt x="2061799" y="1262347"/>
                      <a:pt x="2041857" y="1262347"/>
                    </a:cubicBezTo>
                    <a:cubicBezTo>
                      <a:pt x="2013189" y="1261101"/>
                      <a:pt x="1992000" y="1237420"/>
                      <a:pt x="1962087" y="1246145"/>
                    </a:cubicBezTo>
                    <a:cubicBezTo>
                      <a:pt x="1950869" y="1249884"/>
                      <a:pt x="1947130" y="1238667"/>
                      <a:pt x="1948376" y="1228696"/>
                    </a:cubicBezTo>
                    <a:cubicBezTo>
                      <a:pt x="1949622" y="1219972"/>
                      <a:pt x="1944637" y="1207509"/>
                      <a:pt x="1958347" y="1205016"/>
                    </a:cubicBezTo>
                    <a:cubicBezTo>
                      <a:pt x="2008204" y="1196292"/>
                      <a:pt x="2053074" y="1162641"/>
                      <a:pt x="2107916" y="1180089"/>
                    </a:cubicBezTo>
                    <a:cubicBezTo>
                      <a:pt x="2115395" y="1182582"/>
                      <a:pt x="2121627" y="1175104"/>
                      <a:pt x="2125366" y="1167626"/>
                    </a:cubicBezTo>
                    <a:cubicBezTo>
                      <a:pt x="2149048" y="1137714"/>
                      <a:pt x="2155280" y="1100323"/>
                      <a:pt x="2164005" y="1065426"/>
                    </a:cubicBezTo>
                    <a:cubicBezTo>
                      <a:pt x="2168990" y="1046731"/>
                      <a:pt x="2159019" y="1023051"/>
                      <a:pt x="2135337" y="1015573"/>
                    </a:cubicBezTo>
                    <a:cubicBezTo>
                      <a:pt x="2114148" y="1008095"/>
                      <a:pt x="2097945" y="998124"/>
                      <a:pt x="2102931" y="973198"/>
                    </a:cubicBezTo>
                    <a:cubicBezTo>
                      <a:pt x="2107916" y="950764"/>
                      <a:pt x="2139077" y="937054"/>
                      <a:pt x="2161512" y="939547"/>
                    </a:cubicBezTo>
                    <a:cubicBezTo>
                      <a:pt x="2230065" y="950764"/>
                      <a:pt x="2261225" y="1006849"/>
                      <a:pt x="2298617" y="1052963"/>
                    </a:cubicBezTo>
                    <a:cubicBezTo>
                      <a:pt x="2322299" y="1081628"/>
                      <a:pt x="2342241" y="1114033"/>
                      <a:pt x="2353459" y="1150177"/>
                    </a:cubicBezTo>
                    <a:cubicBezTo>
                      <a:pt x="2357198" y="1165133"/>
                      <a:pt x="2369662" y="1176350"/>
                      <a:pt x="2380880" y="1186321"/>
                    </a:cubicBezTo>
                    <a:cubicBezTo>
                      <a:pt x="2388358" y="1193799"/>
                      <a:pt x="2404562" y="1197538"/>
                      <a:pt x="2407055" y="1191306"/>
                    </a:cubicBezTo>
                    <a:cubicBezTo>
                      <a:pt x="2420765" y="1158902"/>
                      <a:pt x="2461897" y="1152670"/>
                      <a:pt x="2466882" y="1110294"/>
                    </a:cubicBezTo>
                    <a:cubicBezTo>
                      <a:pt x="2471868" y="1064180"/>
                      <a:pt x="2494303" y="1020558"/>
                      <a:pt x="2517985" y="979429"/>
                    </a:cubicBezTo>
                    <a:cubicBezTo>
                      <a:pt x="2537928" y="945778"/>
                      <a:pt x="2567841" y="935808"/>
                      <a:pt x="2606480" y="945778"/>
                    </a:cubicBezTo>
                    <a:cubicBezTo>
                      <a:pt x="2651351" y="958242"/>
                      <a:pt x="2689990" y="945778"/>
                      <a:pt x="2728628" y="927083"/>
                    </a:cubicBezTo>
                    <a:cubicBezTo>
                      <a:pt x="2808398" y="887201"/>
                      <a:pt x="2890661" y="851057"/>
                      <a:pt x="2977910" y="831116"/>
                    </a:cubicBezTo>
                    <a:cubicBezTo>
                      <a:pt x="2991621" y="829869"/>
                      <a:pt x="3001592" y="836101"/>
                      <a:pt x="3014056" y="837347"/>
                    </a:cubicBezTo>
                    <a:cubicBezTo>
                      <a:pt x="3071391" y="839840"/>
                      <a:pt x="3127479" y="831116"/>
                      <a:pt x="3183568" y="827377"/>
                    </a:cubicBezTo>
                    <a:cubicBezTo>
                      <a:pt x="3245888" y="823638"/>
                      <a:pt x="3308209" y="808682"/>
                      <a:pt x="3368036" y="799957"/>
                    </a:cubicBezTo>
                    <a:cubicBezTo>
                      <a:pt x="3404182" y="794972"/>
                      <a:pt x="3441575" y="801204"/>
                      <a:pt x="3477720" y="791233"/>
                    </a:cubicBezTo>
                    <a:cubicBezTo>
                      <a:pt x="3481460" y="789987"/>
                      <a:pt x="3485199" y="786248"/>
                      <a:pt x="3488938" y="783755"/>
                    </a:cubicBezTo>
                    <a:cubicBezTo>
                      <a:pt x="3503895" y="783755"/>
                      <a:pt x="3518852" y="786248"/>
                      <a:pt x="3533809" y="778770"/>
                    </a:cubicBezTo>
                    <a:cubicBezTo>
                      <a:pt x="3558737" y="765060"/>
                      <a:pt x="3582419" y="751350"/>
                      <a:pt x="3611086" y="763814"/>
                    </a:cubicBezTo>
                    <a:cubicBezTo>
                      <a:pt x="3616072" y="766306"/>
                      <a:pt x="3624797" y="766306"/>
                      <a:pt x="3627290" y="763814"/>
                    </a:cubicBezTo>
                    <a:cubicBezTo>
                      <a:pt x="3638196" y="753532"/>
                      <a:pt x="3648556" y="748624"/>
                      <a:pt x="3658547" y="747203"/>
                    </a:cubicBezTo>
                    <a:close/>
                    <a:moveTo>
                      <a:pt x="1321034" y="695209"/>
                    </a:moveTo>
                    <a:cubicBezTo>
                      <a:pt x="1285081" y="732786"/>
                      <a:pt x="1240450" y="760343"/>
                      <a:pt x="1203258" y="795415"/>
                    </a:cubicBezTo>
                    <a:cubicBezTo>
                      <a:pt x="1152429" y="844266"/>
                      <a:pt x="1084243" y="871823"/>
                      <a:pt x="1037133" y="928189"/>
                    </a:cubicBezTo>
                    <a:cubicBezTo>
                      <a:pt x="996221" y="956998"/>
                      <a:pt x="966468" y="998333"/>
                      <a:pt x="931755" y="1034658"/>
                    </a:cubicBezTo>
                    <a:cubicBezTo>
                      <a:pt x="930515" y="1034658"/>
                      <a:pt x="928036" y="1034658"/>
                      <a:pt x="925556" y="1034658"/>
                    </a:cubicBezTo>
                    <a:cubicBezTo>
                      <a:pt x="915638" y="1020880"/>
                      <a:pt x="923077" y="1008354"/>
                      <a:pt x="931755" y="999586"/>
                    </a:cubicBezTo>
                    <a:cubicBezTo>
                      <a:pt x="982584" y="948230"/>
                      <a:pt x="1022256" y="890611"/>
                      <a:pt x="1064407" y="832993"/>
                    </a:cubicBezTo>
                    <a:cubicBezTo>
                      <a:pt x="1078044" y="811699"/>
                      <a:pt x="1099120" y="799173"/>
                      <a:pt x="1121435" y="789152"/>
                    </a:cubicBezTo>
                    <a:cubicBezTo>
                      <a:pt x="1187142" y="756585"/>
                      <a:pt x="1247889" y="713997"/>
                      <a:pt x="1321034" y="695209"/>
                    </a:cubicBezTo>
                    <a:close/>
                    <a:moveTo>
                      <a:pt x="2823238" y="1049"/>
                    </a:moveTo>
                    <a:cubicBezTo>
                      <a:pt x="2960249" y="18460"/>
                      <a:pt x="3100996" y="12242"/>
                      <a:pt x="3238006" y="40846"/>
                    </a:cubicBezTo>
                    <a:cubicBezTo>
                      <a:pt x="3254199" y="54526"/>
                      <a:pt x="3274127" y="45820"/>
                      <a:pt x="3291565" y="47064"/>
                    </a:cubicBezTo>
                    <a:cubicBezTo>
                      <a:pt x="3317722" y="49551"/>
                      <a:pt x="3330177" y="59500"/>
                      <a:pt x="3321458" y="85617"/>
                    </a:cubicBezTo>
                    <a:cubicBezTo>
                      <a:pt x="3317722" y="96810"/>
                      <a:pt x="3317722" y="105516"/>
                      <a:pt x="3326441" y="111734"/>
                    </a:cubicBezTo>
                    <a:cubicBezTo>
                      <a:pt x="3355088" y="132876"/>
                      <a:pt x="3382490" y="161480"/>
                      <a:pt x="3422348" y="158993"/>
                    </a:cubicBezTo>
                    <a:cubicBezTo>
                      <a:pt x="3472170" y="155262"/>
                      <a:pt x="3512028" y="186353"/>
                      <a:pt x="3559359" y="192571"/>
                    </a:cubicBezTo>
                    <a:cubicBezTo>
                      <a:pt x="3581778" y="196302"/>
                      <a:pt x="3590497" y="217444"/>
                      <a:pt x="3588006" y="242317"/>
                    </a:cubicBezTo>
                    <a:cubicBezTo>
                      <a:pt x="3586761" y="264703"/>
                      <a:pt x="3573060" y="273409"/>
                      <a:pt x="3554376" y="277140"/>
                    </a:cubicBezTo>
                    <a:cubicBezTo>
                      <a:pt x="3510782" y="287089"/>
                      <a:pt x="3474661" y="313206"/>
                      <a:pt x="3429821" y="321911"/>
                    </a:cubicBezTo>
                    <a:cubicBezTo>
                      <a:pt x="3401174" y="326886"/>
                      <a:pt x="3386227" y="360464"/>
                      <a:pt x="3372526" y="386581"/>
                    </a:cubicBezTo>
                    <a:cubicBezTo>
                      <a:pt x="3348860" y="435083"/>
                      <a:pt x="3315231" y="468662"/>
                      <a:pt x="3257935" y="469906"/>
                    </a:cubicBezTo>
                    <a:cubicBezTo>
                      <a:pt x="3254199" y="469906"/>
                      <a:pt x="3247971" y="471149"/>
                      <a:pt x="3245480" y="474880"/>
                    </a:cubicBezTo>
                    <a:cubicBezTo>
                      <a:pt x="3218078" y="504728"/>
                      <a:pt x="3178220" y="510946"/>
                      <a:pt x="3143345" y="527114"/>
                    </a:cubicBezTo>
                    <a:cubicBezTo>
                      <a:pt x="3054910" y="568154"/>
                      <a:pt x="2970213" y="553231"/>
                      <a:pt x="2885516" y="523383"/>
                    </a:cubicBezTo>
                    <a:cubicBezTo>
                      <a:pt x="2865587" y="517165"/>
                      <a:pt x="2846903" y="513434"/>
                      <a:pt x="2826975" y="517165"/>
                    </a:cubicBezTo>
                    <a:cubicBezTo>
                      <a:pt x="2762206" y="528357"/>
                      <a:pt x="2697437" y="544525"/>
                      <a:pt x="2635160" y="568154"/>
                    </a:cubicBezTo>
                    <a:cubicBezTo>
                      <a:pt x="2556690" y="600489"/>
                      <a:pt x="2474484" y="629093"/>
                      <a:pt x="2388541" y="639043"/>
                    </a:cubicBezTo>
                    <a:cubicBezTo>
                      <a:pt x="2351174" y="644017"/>
                      <a:pt x="2312562" y="634068"/>
                      <a:pt x="2273950" y="631581"/>
                    </a:cubicBezTo>
                    <a:cubicBezTo>
                      <a:pt x="2267722" y="631581"/>
                      <a:pt x="2261495" y="627850"/>
                      <a:pt x="2255267" y="629093"/>
                    </a:cubicBezTo>
                    <a:cubicBezTo>
                      <a:pt x="2176797" y="636555"/>
                      <a:pt x="2102064" y="614169"/>
                      <a:pt x="2033559" y="580591"/>
                    </a:cubicBezTo>
                    <a:cubicBezTo>
                      <a:pt x="1987473" y="559449"/>
                      <a:pt x="1952598" y="581835"/>
                      <a:pt x="1915231" y="596758"/>
                    </a:cubicBezTo>
                    <a:cubicBezTo>
                      <a:pt x="1886584" y="609195"/>
                      <a:pt x="1859182" y="620388"/>
                      <a:pt x="1828043" y="624119"/>
                    </a:cubicBezTo>
                    <a:cubicBezTo>
                      <a:pt x="1804378" y="626606"/>
                      <a:pt x="1785694" y="626606"/>
                      <a:pt x="1773239" y="601733"/>
                    </a:cubicBezTo>
                    <a:cubicBezTo>
                      <a:pt x="1769502" y="594271"/>
                      <a:pt x="1762029" y="584322"/>
                      <a:pt x="1750819" y="584322"/>
                    </a:cubicBezTo>
                    <a:cubicBezTo>
                      <a:pt x="1738363" y="585565"/>
                      <a:pt x="1735872" y="596758"/>
                      <a:pt x="1730890" y="607951"/>
                    </a:cubicBezTo>
                    <a:cubicBezTo>
                      <a:pt x="1723417" y="626606"/>
                      <a:pt x="1713452" y="645261"/>
                      <a:pt x="1705979" y="663916"/>
                    </a:cubicBezTo>
                    <a:cubicBezTo>
                      <a:pt x="1702243" y="675108"/>
                      <a:pt x="1696015" y="681327"/>
                      <a:pt x="1684805" y="680083"/>
                    </a:cubicBezTo>
                    <a:cubicBezTo>
                      <a:pt x="1630000" y="680083"/>
                      <a:pt x="1573951" y="677596"/>
                      <a:pt x="1522883" y="703712"/>
                    </a:cubicBezTo>
                    <a:cubicBezTo>
                      <a:pt x="1519146" y="704956"/>
                      <a:pt x="1512919" y="701225"/>
                      <a:pt x="1507937" y="701225"/>
                    </a:cubicBezTo>
                    <a:cubicBezTo>
                      <a:pt x="1505445" y="699982"/>
                      <a:pt x="1504200" y="698738"/>
                      <a:pt x="1502954" y="698738"/>
                    </a:cubicBezTo>
                    <a:lnTo>
                      <a:pt x="1497872" y="688943"/>
                    </a:lnTo>
                    <a:lnTo>
                      <a:pt x="1502385" y="704643"/>
                    </a:lnTo>
                    <a:cubicBezTo>
                      <a:pt x="1459482" y="693354"/>
                      <a:pt x="1416578" y="715932"/>
                      <a:pt x="1374901" y="698372"/>
                    </a:cubicBezTo>
                    <a:cubicBezTo>
                      <a:pt x="1363868" y="693354"/>
                      <a:pt x="1351610" y="693354"/>
                      <a:pt x="1344255" y="683319"/>
                    </a:cubicBezTo>
                    <a:cubicBezTo>
                      <a:pt x="1373675" y="651961"/>
                      <a:pt x="1405546" y="623111"/>
                      <a:pt x="1442321" y="601787"/>
                    </a:cubicBezTo>
                    <a:lnTo>
                      <a:pt x="1445965" y="606444"/>
                    </a:lnTo>
                    <a:lnTo>
                      <a:pt x="1446905" y="599246"/>
                    </a:lnTo>
                    <a:lnTo>
                      <a:pt x="1454205" y="589527"/>
                    </a:lnTo>
                    <a:lnTo>
                      <a:pt x="1454155" y="589559"/>
                    </a:lnTo>
                    <a:cubicBezTo>
                      <a:pt x="1484968" y="541264"/>
                      <a:pt x="1521944" y="502875"/>
                      <a:pt x="1584804" y="504113"/>
                    </a:cubicBezTo>
                    <a:lnTo>
                      <a:pt x="1583078" y="505242"/>
                    </a:lnTo>
                    <a:lnTo>
                      <a:pt x="1586406" y="503484"/>
                    </a:lnTo>
                    <a:cubicBezTo>
                      <a:pt x="1648684" y="464931"/>
                      <a:pt x="1710961" y="428865"/>
                      <a:pt x="1771993" y="390312"/>
                    </a:cubicBezTo>
                    <a:cubicBezTo>
                      <a:pt x="1794413" y="376632"/>
                      <a:pt x="1816833" y="360464"/>
                      <a:pt x="1836762" y="345541"/>
                    </a:cubicBezTo>
                    <a:cubicBezTo>
                      <a:pt x="1909004" y="287089"/>
                      <a:pt x="1998683" y="260972"/>
                      <a:pt x="2082135" y="226150"/>
                    </a:cubicBezTo>
                    <a:cubicBezTo>
                      <a:pt x="2191744" y="181378"/>
                      <a:pt x="2301352" y="134120"/>
                      <a:pt x="2413452" y="95566"/>
                    </a:cubicBezTo>
                    <a:cubicBezTo>
                      <a:pt x="2490676" y="69450"/>
                      <a:pt x="2567900" y="38358"/>
                      <a:pt x="2650106" y="25922"/>
                    </a:cubicBezTo>
                    <a:cubicBezTo>
                      <a:pt x="2677509" y="22191"/>
                      <a:pt x="2703665" y="27165"/>
                      <a:pt x="2731067" y="32140"/>
                    </a:cubicBezTo>
                    <a:cubicBezTo>
                      <a:pt x="2747259" y="34627"/>
                      <a:pt x="2760960" y="33384"/>
                      <a:pt x="2773416" y="19703"/>
                    </a:cubicBezTo>
                    <a:cubicBezTo>
                      <a:pt x="2784626" y="3536"/>
                      <a:pt x="2803309" y="-2682"/>
                      <a:pt x="2823238" y="1049"/>
                    </a:cubicBezTo>
                    <a:close/>
                  </a:path>
                </a:pathLst>
              </a:custGeom>
              <a:solidFill>
                <a:schemeClr val="accent2"/>
              </a:solidFill>
              <a:ln>
                <a:noFill/>
              </a:ln>
              <a:effectLst/>
            </p:spPr>
            <p:txBody>
              <a:bodyPr anchor="ctr"/>
              <a:lstStyle/>
              <a:p>
                <a:pPr defTabSz="457189"/>
                <a:endParaRPr lang="en-US" sz="1351" dirty="0">
                  <a:latin typeface="Oswald" pitchFamily="2" charset="77"/>
                </a:endParaRPr>
              </a:p>
            </p:txBody>
          </p:sp>
          <p:sp>
            <p:nvSpPr>
              <p:cNvPr id="286" name="Freeform 192">
                <a:extLst>
                  <a:ext uri="{FF2B5EF4-FFF2-40B4-BE49-F238E27FC236}">
                    <a16:creationId xmlns:a16="http://schemas.microsoft.com/office/drawing/2014/main" id="{9CE6A9ED-4AEA-450C-8090-24F689FD8B59}"/>
                  </a:ext>
                </a:extLst>
              </p:cNvPr>
              <p:cNvSpPr>
                <a:spLocks/>
              </p:cNvSpPr>
              <p:nvPr/>
            </p:nvSpPr>
            <p:spPr bwMode="auto">
              <a:xfrm>
                <a:off x="3246900" y="7840886"/>
                <a:ext cx="109845" cy="109874"/>
              </a:xfrm>
              <a:custGeom>
                <a:avLst/>
                <a:gdLst>
                  <a:gd name="T0" fmla="*/ 0 w 86"/>
                  <a:gd name="T1" fmla="*/ 72761560 h 86"/>
                  <a:gd name="T2" fmla="*/ 0 w 86"/>
                  <a:gd name="T3" fmla="*/ 72761560 h 86"/>
                  <a:gd name="T4" fmla="*/ 72760236 w 86"/>
                  <a:gd name="T5" fmla="*/ 0 h 86"/>
                  <a:gd name="T6" fmla="*/ 72760236 w 86"/>
                  <a:gd name="T7" fmla="*/ 0 h 86"/>
                  <a:gd name="T8" fmla="*/ 0 w 86"/>
                  <a:gd name="T9" fmla="*/ 72761560 h 8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6" h="86">
                    <a:moveTo>
                      <a:pt x="0" y="85"/>
                    </a:moveTo>
                    <a:lnTo>
                      <a:pt x="0" y="85"/>
                    </a:lnTo>
                    <a:cubicBezTo>
                      <a:pt x="20" y="47"/>
                      <a:pt x="48" y="19"/>
                      <a:pt x="85" y="0"/>
                    </a:cubicBezTo>
                    <a:cubicBezTo>
                      <a:pt x="58" y="28"/>
                      <a:pt x="36" y="64"/>
                      <a:pt x="0" y="85"/>
                    </a:cubicBezTo>
                  </a:path>
                </a:pathLst>
              </a:custGeom>
              <a:solidFill>
                <a:schemeClr val="accent2">
                  <a:alpha val="50195"/>
                </a:schemeClr>
              </a:solidFill>
              <a:ln>
                <a:noFill/>
              </a:ln>
            </p:spPr>
            <p:txBody>
              <a:bodyPr wrap="none" anchor="ctr"/>
              <a:lstStyle/>
              <a:p>
                <a:pPr defTabSz="457189"/>
                <a:endParaRPr lang="en-US" sz="1351" dirty="0">
                  <a:latin typeface="Oswald" pitchFamily="2" charset="77"/>
                </a:endParaRPr>
              </a:p>
            </p:txBody>
          </p:sp>
        </p:grpSp>
        <p:sp>
          <p:nvSpPr>
            <p:cNvPr id="277" name="Freeform 627">
              <a:extLst>
                <a:ext uri="{FF2B5EF4-FFF2-40B4-BE49-F238E27FC236}">
                  <a16:creationId xmlns:a16="http://schemas.microsoft.com/office/drawing/2014/main" id="{C534C9B6-B006-4F0B-B37D-05A549F6C053}"/>
                </a:ext>
              </a:extLst>
            </p:cNvPr>
            <p:cNvSpPr>
              <a:spLocks noChangeArrowheads="1"/>
            </p:cNvSpPr>
            <p:nvPr/>
          </p:nvSpPr>
          <p:spPr bwMode="auto">
            <a:xfrm>
              <a:off x="778568" y="4016536"/>
              <a:ext cx="1828802" cy="1701737"/>
            </a:xfrm>
            <a:custGeom>
              <a:avLst/>
              <a:gdLst>
                <a:gd name="T0" fmla="*/ 1209482062 w 5567"/>
                <a:gd name="T1" fmla="*/ 2147483646 h 4856"/>
                <a:gd name="T2" fmla="*/ 2147483646 w 5567"/>
                <a:gd name="T3" fmla="*/ 2147483646 h 4856"/>
                <a:gd name="T4" fmla="*/ 2147483646 w 5567"/>
                <a:gd name="T5" fmla="*/ 2147483646 h 4856"/>
                <a:gd name="T6" fmla="*/ 2147483646 w 5567"/>
                <a:gd name="T7" fmla="*/ 2147483646 h 4856"/>
                <a:gd name="T8" fmla="*/ 2147483646 w 5567"/>
                <a:gd name="T9" fmla="*/ 2049589284 h 4856"/>
                <a:gd name="T10" fmla="*/ 2147483646 w 5567"/>
                <a:gd name="T11" fmla="*/ 2049589284 h 4856"/>
                <a:gd name="T12" fmla="*/ 2147483646 w 5567"/>
                <a:gd name="T13" fmla="*/ 1899876513 h 4856"/>
                <a:gd name="T14" fmla="*/ 2147483646 w 5567"/>
                <a:gd name="T15" fmla="*/ 74042797 h 4856"/>
                <a:gd name="T16" fmla="*/ 2147483646 w 5567"/>
                <a:gd name="T17" fmla="*/ 74042797 h 4856"/>
                <a:gd name="T18" fmla="*/ 2147483646 w 5567"/>
                <a:gd name="T19" fmla="*/ 0 h 4856"/>
                <a:gd name="T20" fmla="*/ 1209482062 w 5567"/>
                <a:gd name="T21" fmla="*/ 0 h 4856"/>
                <a:gd name="T22" fmla="*/ 1209482062 w 5567"/>
                <a:gd name="T23" fmla="*/ 0 h 4856"/>
                <a:gd name="T24" fmla="*/ 1080156295 w 5567"/>
                <a:gd name="T25" fmla="*/ 74042797 h 4856"/>
                <a:gd name="T26" fmla="*/ 26841032 w 5567"/>
                <a:gd name="T27" fmla="*/ 1899876513 h 4856"/>
                <a:gd name="T28" fmla="*/ 26841032 w 5567"/>
                <a:gd name="T29" fmla="*/ 1899876513 h 4856"/>
                <a:gd name="T30" fmla="*/ 26841032 w 5567"/>
                <a:gd name="T31" fmla="*/ 2049589284 h 4856"/>
                <a:gd name="T32" fmla="*/ 1080156295 w 5567"/>
                <a:gd name="T33" fmla="*/ 2147483646 h 4856"/>
                <a:gd name="T34" fmla="*/ 1080156295 w 5567"/>
                <a:gd name="T35" fmla="*/ 2147483646 h 4856"/>
                <a:gd name="T36" fmla="*/ 1209482062 w 5567"/>
                <a:gd name="T37" fmla="*/ 2147483646 h 485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5567" h="4856">
                  <a:moveTo>
                    <a:pt x="1487" y="4855"/>
                  </a:moveTo>
                  <a:lnTo>
                    <a:pt x="4078" y="4855"/>
                  </a:lnTo>
                  <a:cubicBezTo>
                    <a:pt x="4144" y="4855"/>
                    <a:pt x="4205" y="4820"/>
                    <a:pt x="4238" y="4762"/>
                  </a:cubicBezTo>
                  <a:lnTo>
                    <a:pt x="5533" y="2519"/>
                  </a:lnTo>
                  <a:cubicBezTo>
                    <a:pt x="5566" y="2463"/>
                    <a:pt x="5566" y="2392"/>
                    <a:pt x="5533" y="2335"/>
                  </a:cubicBezTo>
                  <a:lnTo>
                    <a:pt x="4238" y="91"/>
                  </a:lnTo>
                  <a:cubicBezTo>
                    <a:pt x="4205" y="34"/>
                    <a:pt x="4144" y="0"/>
                    <a:pt x="4078" y="0"/>
                  </a:cubicBezTo>
                  <a:lnTo>
                    <a:pt x="1487" y="0"/>
                  </a:lnTo>
                  <a:cubicBezTo>
                    <a:pt x="1421" y="0"/>
                    <a:pt x="1361" y="34"/>
                    <a:pt x="1328" y="91"/>
                  </a:cubicBezTo>
                  <a:lnTo>
                    <a:pt x="33" y="2335"/>
                  </a:lnTo>
                  <a:cubicBezTo>
                    <a:pt x="0" y="2392"/>
                    <a:pt x="0" y="2463"/>
                    <a:pt x="33" y="2519"/>
                  </a:cubicBezTo>
                  <a:lnTo>
                    <a:pt x="1328" y="4762"/>
                  </a:lnTo>
                  <a:cubicBezTo>
                    <a:pt x="1361" y="4820"/>
                    <a:pt x="1421" y="4855"/>
                    <a:pt x="1487" y="4855"/>
                  </a:cubicBezTo>
                </a:path>
              </a:pathLst>
            </a:custGeom>
            <a:noFill/>
            <a:ln w="38100" cap="flat">
              <a:solidFill>
                <a:srgbClr val="8E000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defTabSz="457189"/>
              <a:endParaRPr lang="en-US" sz="1351" dirty="0">
                <a:latin typeface="Oswald" pitchFamily="2" charset="77"/>
              </a:endParaRPr>
            </a:p>
          </p:txBody>
        </p:sp>
      </p:grpSp>
      <p:grpSp>
        <p:nvGrpSpPr>
          <p:cNvPr id="288" name="Gruppe 287">
            <a:extLst>
              <a:ext uri="{FF2B5EF4-FFF2-40B4-BE49-F238E27FC236}">
                <a16:creationId xmlns:a16="http://schemas.microsoft.com/office/drawing/2014/main" id="{63CA17EC-90CF-444C-BB21-4D1D34E3DEFC}"/>
              </a:ext>
            </a:extLst>
          </p:cNvPr>
          <p:cNvGrpSpPr/>
          <p:nvPr/>
        </p:nvGrpSpPr>
        <p:grpSpPr>
          <a:xfrm>
            <a:off x="2719511" y="6249720"/>
            <a:ext cx="1828384" cy="1798761"/>
            <a:chOff x="3272008" y="2656424"/>
            <a:chExt cx="1828384" cy="1798761"/>
          </a:xfrm>
        </p:grpSpPr>
        <p:grpSp>
          <p:nvGrpSpPr>
            <p:cNvPr id="290" name="Group 2">
              <a:extLst>
                <a:ext uri="{FF2B5EF4-FFF2-40B4-BE49-F238E27FC236}">
                  <a16:creationId xmlns:a16="http://schemas.microsoft.com/office/drawing/2014/main" id="{2557650D-DD82-4A11-8097-2C02FA8EE938}"/>
                </a:ext>
              </a:extLst>
            </p:cNvPr>
            <p:cNvGrpSpPr/>
            <p:nvPr/>
          </p:nvGrpSpPr>
          <p:grpSpPr>
            <a:xfrm>
              <a:off x="3372602" y="2672179"/>
              <a:ext cx="1652159" cy="1783006"/>
              <a:chOff x="8991263" y="3257370"/>
              <a:chExt cx="6263416" cy="6336411"/>
            </a:xfrm>
          </p:grpSpPr>
          <p:sp>
            <p:nvSpPr>
              <p:cNvPr id="292" name="Freeform 28">
                <a:extLst>
                  <a:ext uri="{FF2B5EF4-FFF2-40B4-BE49-F238E27FC236}">
                    <a16:creationId xmlns:a16="http://schemas.microsoft.com/office/drawing/2014/main" id="{F7E55D5E-307A-44D8-8FDC-9FB1F8D8C38E}"/>
                  </a:ext>
                </a:extLst>
              </p:cNvPr>
              <p:cNvSpPr/>
              <p:nvPr/>
            </p:nvSpPr>
            <p:spPr bwMode="auto">
              <a:xfrm>
                <a:off x="9286422" y="3358931"/>
                <a:ext cx="5926998" cy="5446172"/>
              </a:xfrm>
              <a:custGeom>
                <a:avLst/>
                <a:gdLst>
                  <a:gd name="connsiteX0" fmla="*/ 5252296 w 5928070"/>
                  <a:gd name="connsiteY0" fmla="*/ 1400731 h 5446607"/>
                  <a:gd name="connsiteX1" fmla="*/ 5268658 w 5928070"/>
                  <a:gd name="connsiteY1" fmla="*/ 1404468 h 5446607"/>
                  <a:gd name="connsiteX2" fmla="*/ 5294834 w 5928070"/>
                  <a:gd name="connsiteY2" fmla="*/ 1552716 h 5446607"/>
                  <a:gd name="connsiteX3" fmla="*/ 5325998 w 5928070"/>
                  <a:gd name="connsiteY3" fmla="*/ 1600056 h 5446607"/>
                  <a:gd name="connsiteX4" fmla="*/ 5373366 w 5928070"/>
                  <a:gd name="connsiteY4" fmla="*/ 1623726 h 5446607"/>
                  <a:gd name="connsiteX5" fmla="*/ 5378352 w 5928070"/>
                  <a:gd name="connsiteY5" fmla="*/ 1667328 h 5446607"/>
                  <a:gd name="connsiteX6" fmla="*/ 5363394 w 5928070"/>
                  <a:gd name="connsiteY6" fmla="*/ 1771975 h 5446607"/>
                  <a:gd name="connsiteX7" fmla="*/ 5397050 w 5928070"/>
                  <a:gd name="connsiteY7" fmla="*/ 1850459 h 5446607"/>
                  <a:gd name="connsiteX8" fmla="*/ 5399542 w 5928070"/>
                  <a:gd name="connsiteY8" fmla="*/ 1915240 h 5446607"/>
                  <a:gd name="connsiteX9" fmla="*/ 5383338 w 5928070"/>
                  <a:gd name="connsiteY9" fmla="*/ 1957597 h 5446607"/>
                  <a:gd name="connsiteX10" fmla="*/ 5340956 w 5928070"/>
                  <a:gd name="connsiteY10" fmla="*/ 2210491 h 5446607"/>
                  <a:gd name="connsiteX11" fmla="*/ 5380844 w 5928070"/>
                  <a:gd name="connsiteY11" fmla="*/ 2450928 h 5446607"/>
                  <a:gd name="connsiteX12" fmla="*/ 5458130 w 5928070"/>
                  <a:gd name="connsiteY12" fmla="*/ 2710051 h 5446607"/>
                  <a:gd name="connsiteX13" fmla="*/ 5450650 w 5928070"/>
                  <a:gd name="connsiteY13" fmla="*/ 2787290 h 5446607"/>
                  <a:gd name="connsiteX14" fmla="*/ 5428212 w 5928070"/>
                  <a:gd name="connsiteY14" fmla="*/ 2965438 h 5446607"/>
                  <a:gd name="connsiteX15" fmla="*/ 5490540 w 5928070"/>
                  <a:gd name="connsiteY15" fmla="*/ 3122407 h 5446607"/>
                  <a:gd name="connsiteX16" fmla="*/ 5505498 w 5928070"/>
                  <a:gd name="connsiteY16" fmla="*/ 3152306 h 5446607"/>
                  <a:gd name="connsiteX17" fmla="*/ 5589016 w 5928070"/>
                  <a:gd name="connsiteY17" fmla="*/ 3263180 h 5446607"/>
                  <a:gd name="connsiteX18" fmla="*/ 5666300 w 5928070"/>
                  <a:gd name="connsiteY18" fmla="*/ 3359106 h 5446607"/>
                  <a:gd name="connsiteX19" fmla="*/ 5703696 w 5928070"/>
                  <a:gd name="connsiteY19" fmla="*/ 3453786 h 5446607"/>
                  <a:gd name="connsiteX20" fmla="*/ 5734858 w 5928070"/>
                  <a:gd name="connsiteY20" fmla="*/ 3473718 h 5446607"/>
                  <a:gd name="connsiteX21" fmla="*/ 5767268 w 5928070"/>
                  <a:gd name="connsiteY21" fmla="*/ 3448803 h 5446607"/>
                  <a:gd name="connsiteX22" fmla="*/ 5799678 w 5928070"/>
                  <a:gd name="connsiteY22" fmla="*/ 3319241 h 5446607"/>
                  <a:gd name="connsiteX23" fmla="*/ 5847046 w 5928070"/>
                  <a:gd name="connsiteY23" fmla="*/ 3220824 h 5446607"/>
                  <a:gd name="connsiteX24" fmla="*/ 5879456 w 5928070"/>
                  <a:gd name="connsiteY24" fmla="*/ 3207120 h 5446607"/>
                  <a:gd name="connsiteX25" fmla="*/ 5913112 w 5928070"/>
                  <a:gd name="connsiteY25" fmla="*/ 3174730 h 5446607"/>
                  <a:gd name="connsiteX26" fmla="*/ 5928070 w 5928070"/>
                  <a:gd name="connsiteY26" fmla="*/ 3133619 h 5446607"/>
                  <a:gd name="connsiteX27" fmla="*/ 5885688 w 5928070"/>
                  <a:gd name="connsiteY27" fmla="*/ 3549711 h 5446607"/>
                  <a:gd name="connsiteX28" fmla="*/ 5782226 w 5928070"/>
                  <a:gd name="connsiteY28" fmla="*/ 4053010 h 5446607"/>
                  <a:gd name="connsiteX29" fmla="*/ 5766022 w 5928070"/>
                  <a:gd name="connsiteY29" fmla="*/ 4106579 h 5446607"/>
                  <a:gd name="connsiteX30" fmla="*/ 5627658 w 5928070"/>
                  <a:gd name="connsiteY30" fmla="*/ 4475331 h 5446607"/>
                  <a:gd name="connsiteX31" fmla="*/ 5454390 w 5928070"/>
                  <a:gd name="connsiteY31" fmla="*/ 4820414 h 5446607"/>
                  <a:gd name="connsiteX32" fmla="*/ 5378352 w 5928070"/>
                  <a:gd name="connsiteY32" fmla="*/ 4911356 h 5446607"/>
                  <a:gd name="connsiteX33" fmla="*/ 5343450 w 5928070"/>
                  <a:gd name="connsiteY33" fmla="*/ 4855296 h 5446607"/>
                  <a:gd name="connsiteX34" fmla="*/ 5266164 w 5928070"/>
                  <a:gd name="connsiteY34" fmla="*/ 4819168 h 5446607"/>
                  <a:gd name="connsiteX35" fmla="*/ 5121568 w 5928070"/>
                  <a:gd name="connsiteY35" fmla="*/ 4827889 h 5446607"/>
                  <a:gd name="connsiteX36" fmla="*/ 5071706 w 5928070"/>
                  <a:gd name="connsiteY36" fmla="*/ 4783040 h 5446607"/>
                  <a:gd name="connsiteX37" fmla="*/ 5070460 w 5928070"/>
                  <a:gd name="connsiteY37" fmla="*/ 4776811 h 5446607"/>
                  <a:gd name="connsiteX38" fmla="*/ 5061734 w 5928070"/>
                  <a:gd name="connsiteY38" fmla="*/ 4741929 h 5446607"/>
                  <a:gd name="connsiteX39" fmla="*/ 5030570 w 5928070"/>
                  <a:gd name="connsiteY39" fmla="*/ 4746913 h 5446607"/>
                  <a:gd name="connsiteX40" fmla="*/ 4944560 w 5928070"/>
                  <a:gd name="connsiteY40" fmla="*/ 4729472 h 5446607"/>
                  <a:gd name="connsiteX41" fmla="*/ 4883480 w 5928070"/>
                  <a:gd name="connsiteY41" fmla="*/ 4725734 h 5446607"/>
                  <a:gd name="connsiteX42" fmla="*/ 4812428 w 5928070"/>
                  <a:gd name="connsiteY42" fmla="*/ 4730717 h 5446607"/>
                  <a:gd name="connsiteX43" fmla="*/ 4740130 w 5928070"/>
                  <a:gd name="connsiteY43" fmla="*/ 4741929 h 5446607"/>
                  <a:gd name="connsiteX44" fmla="*/ 4681542 w 5928070"/>
                  <a:gd name="connsiteY44" fmla="*/ 4700818 h 5446607"/>
                  <a:gd name="connsiteX45" fmla="*/ 4586806 w 5928070"/>
                  <a:gd name="connsiteY45" fmla="*/ 4682132 h 5446607"/>
                  <a:gd name="connsiteX46" fmla="*/ 4600518 w 5928070"/>
                  <a:gd name="connsiteY46" fmla="*/ 4700818 h 5446607"/>
                  <a:gd name="connsiteX47" fmla="*/ 4718938 w 5928070"/>
                  <a:gd name="connsiteY47" fmla="*/ 4735701 h 5446607"/>
                  <a:gd name="connsiteX48" fmla="*/ 4737636 w 5928070"/>
                  <a:gd name="connsiteY48" fmla="*/ 4739438 h 5446607"/>
                  <a:gd name="connsiteX49" fmla="*/ 4738882 w 5928070"/>
                  <a:gd name="connsiteY49" fmla="*/ 4748158 h 5446607"/>
                  <a:gd name="connsiteX50" fmla="*/ 4627942 w 5928070"/>
                  <a:gd name="connsiteY50" fmla="*/ 4749404 h 5446607"/>
                  <a:gd name="connsiteX51" fmla="*/ 4510768 w 5928070"/>
                  <a:gd name="connsiteY51" fmla="*/ 4665936 h 5446607"/>
                  <a:gd name="connsiteX52" fmla="*/ 4492070 w 5928070"/>
                  <a:gd name="connsiteY52" fmla="*/ 4633546 h 5446607"/>
                  <a:gd name="connsiteX53" fmla="*/ 4619216 w 5928070"/>
                  <a:gd name="connsiteY53" fmla="*/ 4626071 h 5446607"/>
                  <a:gd name="connsiteX54" fmla="*/ 4814922 w 5928070"/>
                  <a:gd name="connsiteY54" fmla="*/ 4637283 h 5446607"/>
                  <a:gd name="connsiteX55" fmla="*/ 4844838 w 5928070"/>
                  <a:gd name="connsiteY55" fmla="*/ 4636038 h 5446607"/>
                  <a:gd name="connsiteX56" fmla="*/ 4864782 w 5928070"/>
                  <a:gd name="connsiteY56" fmla="*/ 4607385 h 5446607"/>
                  <a:gd name="connsiteX57" fmla="*/ 4846084 w 5928070"/>
                  <a:gd name="connsiteY57" fmla="*/ 4583715 h 5446607"/>
                  <a:gd name="connsiteX58" fmla="*/ 4788744 w 5928070"/>
                  <a:gd name="connsiteY58" fmla="*/ 4565028 h 5446607"/>
                  <a:gd name="connsiteX59" fmla="*/ 4777526 w 5928070"/>
                  <a:gd name="connsiteY59" fmla="*/ 4577486 h 5446607"/>
                  <a:gd name="connsiteX60" fmla="*/ 4773786 w 5928070"/>
                  <a:gd name="connsiteY60" fmla="*/ 4614859 h 5446607"/>
                  <a:gd name="connsiteX61" fmla="*/ 4738882 w 5928070"/>
                  <a:gd name="connsiteY61" fmla="*/ 4606139 h 5446607"/>
                  <a:gd name="connsiteX62" fmla="*/ 4725172 w 5928070"/>
                  <a:gd name="connsiteY62" fmla="*/ 4561290 h 5446607"/>
                  <a:gd name="connsiteX63" fmla="*/ 4713952 w 5928070"/>
                  <a:gd name="connsiteY63" fmla="*/ 4508967 h 5446607"/>
                  <a:gd name="connsiteX64" fmla="*/ 4702734 w 5928070"/>
                  <a:gd name="connsiteY64" fmla="*/ 4487789 h 5446607"/>
                  <a:gd name="connsiteX65" fmla="*/ 4725172 w 5928070"/>
                  <a:gd name="connsiteY65" fmla="*/ 4471594 h 5446607"/>
                  <a:gd name="connsiteX66" fmla="*/ 4808688 w 5928070"/>
                  <a:gd name="connsiteY66" fmla="*/ 4456644 h 5446607"/>
                  <a:gd name="connsiteX67" fmla="*/ 4841098 w 5928070"/>
                  <a:gd name="connsiteY67" fmla="*/ 4466611 h 5446607"/>
                  <a:gd name="connsiteX68" fmla="*/ 4866028 w 5928070"/>
                  <a:gd name="connsiteY68" fmla="*/ 4470348 h 5446607"/>
                  <a:gd name="connsiteX69" fmla="*/ 4859796 w 5928070"/>
                  <a:gd name="connsiteY69" fmla="*/ 4442941 h 5446607"/>
                  <a:gd name="connsiteX70" fmla="*/ 4834866 w 5928070"/>
                  <a:gd name="connsiteY70" fmla="*/ 4399338 h 5446607"/>
                  <a:gd name="connsiteX71" fmla="*/ 4862290 w 5928070"/>
                  <a:gd name="connsiteY71" fmla="*/ 4355736 h 5446607"/>
                  <a:gd name="connsiteX72" fmla="*/ 4908410 w 5928070"/>
                  <a:gd name="connsiteY72" fmla="*/ 4330820 h 5446607"/>
                  <a:gd name="connsiteX73" fmla="*/ 4853564 w 5928070"/>
                  <a:gd name="connsiteY73" fmla="*/ 4285972 h 5446607"/>
                  <a:gd name="connsiteX74" fmla="*/ 4838606 w 5928070"/>
                  <a:gd name="connsiteY74" fmla="*/ 4261056 h 5446607"/>
                  <a:gd name="connsiteX75" fmla="*/ 4849824 w 5928070"/>
                  <a:gd name="connsiteY75" fmla="*/ 4203750 h 5446607"/>
                  <a:gd name="connsiteX76" fmla="*/ 4877248 w 5928070"/>
                  <a:gd name="connsiteY76" fmla="*/ 4193784 h 5446607"/>
                  <a:gd name="connsiteX77" fmla="*/ 4920876 w 5928070"/>
                  <a:gd name="connsiteY77" fmla="*/ 4209979 h 5446607"/>
                  <a:gd name="connsiteX78" fmla="*/ 4904672 w 5928070"/>
                  <a:gd name="connsiteY78" fmla="*/ 4262302 h 5446607"/>
                  <a:gd name="connsiteX79" fmla="*/ 4913396 w 5928070"/>
                  <a:gd name="connsiteY79" fmla="*/ 4272268 h 5446607"/>
                  <a:gd name="connsiteX80" fmla="*/ 4930848 w 5928070"/>
                  <a:gd name="connsiteY80" fmla="*/ 4283480 h 5446607"/>
                  <a:gd name="connsiteX81" fmla="*/ 4939574 w 5928070"/>
                  <a:gd name="connsiteY81" fmla="*/ 4263548 h 5446607"/>
                  <a:gd name="connsiteX82" fmla="*/ 4983202 w 5928070"/>
                  <a:gd name="connsiteY82" fmla="*/ 4216208 h 5446607"/>
                  <a:gd name="connsiteX83" fmla="*/ 5013120 w 5928070"/>
                  <a:gd name="connsiteY83" fmla="*/ 4200013 h 5446607"/>
                  <a:gd name="connsiteX84" fmla="*/ 4981956 w 5928070"/>
                  <a:gd name="connsiteY84" fmla="*/ 4173851 h 5446607"/>
                  <a:gd name="connsiteX85" fmla="*/ 4938328 w 5928070"/>
                  <a:gd name="connsiteY85" fmla="*/ 4167622 h 5446607"/>
                  <a:gd name="connsiteX86" fmla="*/ 4910904 w 5928070"/>
                  <a:gd name="connsiteY86" fmla="*/ 4130248 h 5446607"/>
                  <a:gd name="connsiteX87" fmla="*/ 4934588 w 5928070"/>
                  <a:gd name="connsiteY87" fmla="*/ 4095366 h 5446607"/>
                  <a:gd name="connsiteX88" fmla="*/ 4993174 w 5928070"/>
                  <a:gd name="connsiteY88" fmla="*/ 4053010 h 5446607"/>
                  <a:gd name="connsiteX89" fmla="*/ 5031816 w 5928070"/>
                  <a:gd name="connsiteY89" fmla="*/ 4034323 h 5446607"/>
                  <a:gd name="connsiteX90" fmla="*/ 5049268 w 5928070"/>
                  <a:gd name="connsiteY90" fmla="*/ 4079171 h 5446607"/>
                  <a:gd name="connsiteX91" fmla="*/ 5065474 w 5928070"/>
                  <a:gd name="connsiteY91" fmla="*/ 4136477 h 5446607"/>
                  <a:gd name="connsiteX92" fmla="*/ 5109102 w 5928070"/>
                  <a:gd name="connsiteY92" fmla="*/ 4135232 h 5446607"/>
                  <a:gd name="connsiteX93" fmla="*/ 5173922 w 5928070"/>
                  <a:gd name="connsiteY93" fmla="*/ 3873617 h 5446607"/>
                  <a:gd name="connsiteX94" fmla="*/ 5205084 w 5928070"/>
                  <a:gd name="connsiteY94" fmla="*/ 3729104 h 5446607"/>
                  <a:gd name="connsiteX95" fmla="*/ 5230014 w 5928070"/>
                  <a:gd name="connsiteY95" fmla="*/ 3621967 h 5446607"/>
                  <a:gd name="connsiteX96" fmla="*/ 5232508 w 5928070"/>
                  <a:gd name="connsiteY96" fmla="*/ 3609509 h 5446607"/>
                  <a:gd name="connsiteX97" fmla="*/ 5220042 w 5928070"/>
                  <a:gd name="connsiteY97" fmla="*/ 3464998 h 5446607"/>
                  <a:gd name="connsiteX98" fmla="*/ 5208824 w 5928070"/>
                  <a:gd name="connsiteY98" fmla="*/ 3425133 h 5446607"/>
                  <a:gd name="connsiteX99" fmla="*/ 5218796 w 5928070"/>
                  <a:gd name="connsiteY99" fmla="*/ 3329207 h 5446607"/>
                  <a:gd name="connsiteX100" fmla="*/ 5243726 w 5928070"/>
                  <a:gd name="connsiteY100" fmla="*/ 3327961 h 5446607"/>
                  <a:gd name="connsiteX101" fmla="*/ 5257438 w 5928070"/>
                  <a:gd name="connsiteY101" fmla="*/ 3352877 h 5446607"/>
                  <a:gd name="connsiteX102" fmla="*/ 5272396 w 5928070"/>
                  <a:gd name="connsiteY102" fmla="*/ 3325470 h 5446607"/>
                  <a:gd name="connsiteX103" fmla="*/ 5253698 w 5928070"/>
                  <a:gd name="connsiteY103" fmla="*/ 3259443 h 5446607"/>
                  <a:gd name="connsiteX104" fmla="*/ 5226276 w 5928070"/>
                  <a:gd name="connsiteY104" fmla="*/ 3144831 h 5446607"/>
                  <a:gd name="connsiteX105" fmla="*/ 5221290 w 5928070"/>
                  <a:gd name="connsiteY105" fmla="*/ 3139848 h 5446607"/>
                  <a:gd name="connsiteX106" fmla="*/ 5185140 w 5928070"/>
                  <a:gd name="connsiteY106" fmla="*/ 3136110 h 5446607"/>
                  <a:gd name="connsiteX107" fmla="*/ 5192620 w 5928070"/>
                  <a:gd name="connsiteY107" fmla="*/ 3099982 h 5446607"/>
                  <a:gd name="connsiteX108" fmla="*/ 5197606 w 5928070"/>
                  <a:gd name="connsiteY108" fmla="*/ 3007794 h 5446607"/>
                  <a:gd name="connsiteX109" fmla="*/ 5223782 w 5928070"/>
                  <a:gd name="connsiteY109" fmla="*/ 2930556 h 5446607"/>
                  <a:gd name="connsiteX110" fmla="*/ 5243726 w 5928070"/>
                  <a:gd name="connsiteY110" fmla="*/ 2901903 h 5446607"/>
                  <a:gd name="connsiteX111" fmla="*/ 5183894 w 5928070"/>
                  <a:gd name="connsiteY111" fmla="*/ 2878233 h 5446607"/>
                  <a:gd name="connsiteX112" fmla="*/ 5173922 w 5928070"/>
                  <a:gd name="connsiteY112" fmla="*/ 2817189 h 5446607"/>
                  <a:gd name="connsiteX113" fmla="*/ 5177660 w 5928070"/>
                  <a:gd name="connsiteY113" fmla="*/ 2794765 h 5446607"/>
                  <a:gd name="connsiteX114" fmla="*/ 5197606 w 5928070"/>
                  <a:gd name="connsiteY114" fmla="*/ 2747425 h 5446607"/>
                  <a:gd name="connsiteX115" fmla="*/ 5203838 w 5928070"/>
                  <a:gd name="connsiteY115" fmla="*/ 2705068 h 5446607"/>
                  <a:gd name="connsiteX116" fmla="*/ 5132786 w 5928070"/>
                  <a:gd name="connsiteY116" fmla="*/ 2666449 h 5446607"/>
                  <a:gd name="connsiteX117" fmla="*/ 5099130 w 5928070"/>
                  <a:gd name="connsiteY117" fmla="*/ 2656483 h 5446607"/>
                  <a:gd name="connsiteX118" fmla="*/ 5055502 w 5928070"/>
                  <a:gd name="connsiteY118" fmla="*/ 2606651 h 5446607"/>
                  <a:gd name="connsiteX119" fmla="*/ 5049268 w 5928070"/>
                  <a:gd name="connsiteY119" fmla="*/ 2587964 h 5446607"/>
                  <a:gd name="connsiteX120" fmla="*/ 5036804 w 5928070"/>
                  <a:gd name="connsiteY120" fmla="*/ 2504497 h 5446607"/>
                  <a:gd name="connsiteX121" fmla="*/ 5034310 w 5928070"/>
                  <a:gd name="connsiteY121" fmla="*/ 2458403 h 5446607"/>
                  <a:gd name="connsiteX122" fmla="*/ 4991928 w 5928070"/>
                  <a:gd name="connsiteY122" fmla="*/ 2396113 h 5446607"/>
                  <a:gd name="connsiteX123" fmla="*/ 4948300 w 5928070"/>
                  <a:gd name="connsiteY123" fmla="*/ 2350019 h 5446607"/>
                  <a:gd name="connsiteX124" fmla="*/ 4963258 w 5928070"/>
                  <a:gd name="connsiteY124" fmla="*/ 2256585 h 5446607"/>
                  <a:gd name="connsiteX125" fmla="*/ 4955778 w 5928070"/>
                  <a:gd name="connsiteY125" fmla="*/ 2249111 h 5446607"/>
                  <a:gd name="connsiteX126" fmla="*/ 4920876 w 5928070"/>
                  <a:gd name="connsiteY126" fmla="*/ 2231670 h 5446607"/>
                  <a:gd name="connsiteX127" fmla="*/ 4943314 w 5928070"/>
                  <a:gd name="connsiteY127" fmla="*/ 2198033 h 5446607"/>
                  <a:gd name="connsiteX128" fmla="*/ 5046776 w 5928070"/>
                  <a:gd name="connsiteY128" fmla="*/ 2067226 h 5446607"/>
                  <a:gd name="connsiteX129" fmla="*/ 4986942 w 5928070"/>
                  <a:gd name="connsiteY129" fmla="*/ 1983758 h 5446607"/>
                  <a:gd name="connsiteX130" fmla="*/ 4949546 w 5928070"/>
                  <a:gd name="connsiteY130" fmla="*/ 1977529 h 5446607"/>
                  <a:gd name="connsiteX131" fmla="*/ 4952040 w 5928070"/>
                  <a:gd name="connsiteY131" fmla="*/ 1956351 h 5446607"/>
                  <a:gd name="connsiteX132" fmla="*/ 4990682 w 5928070"/>
                  <a:gd name="connsiteY132" fmla="*/ 1940156 h 5446607"/>
                  <a:gd name="connsiteX133" fmla="*/ 5054254 w 5928070"/>
                  <a:gd name="connsiteY133" fmla="*/ 1915240 h 5446607"/>
                  <a:gd name="connsiteX134" fmla="*/ 5109102 w 5928070"/>
                  <a:gd name="connsiteY134" fmla="*/ 1840493 h 5446607"/>
                  <a:gd name="connsiteX135" fmla="*/ 5157716 w 5928070"/>
                  <a:gd name="connsiteY135" fmla="*/ 1803119 h 5446607"/>
                  <a:gd name="connsiteX136" fmla="*/ 5173922 w 5928070"/>
                  <a:gd name="connsiteY136" fmla="*/ 1789416 h 5446607"/>
                  <a:gd name="connsiteX137" fmla="*/ 5153976 w 5928070"/>
                  <a:gd name="connsiteY137" fmla="*/ 1775712 h 5446607"/>
                  <a:gd name="connsiteX138" fmla="*/ 5095390 w 5928070"/>
                  <a:gd name="connsiteY138" fmla="*/ 1765746 h 5446607"/>
                  <a:gd name="connsiteX139" fmla="*/ 5069212 w 5928070"/>
                  <a:gd name="connsiteY139" fmla="*/ 1784432 h 5446607"/>
                  <a:gd name="connsiteX140" fmla="*/ 5065474 w 5928070"/>
                  <a:gd name="connsiteY140" fmla="*/ 1803119 h 5446607"/>
                  <a:gd name="connsiteX141" fmla="*/ 5020598 w 5928070"/>
                  <a:gd name="connsiteY141" fmla="*/ 1836755 h 5446607"/>
                  <a:gd name="connsiteX142" fmla="*/ 4993174 w 5928070"/>
                  <a:gd name="connsiteY142" fmla="*/ 1794399 h 5446607"/>
                  <a:gd name="connsiteX143" fmla="*/ 4993174 w 5928070"/>
                  <a:gd name="connsiteY143" fmla="*/ 1774466 h 5446607"/>
                  <a:gd name="connsiteX144" fmla="*/ 4969490 w 5928070"/>
                  <a:gd name="connsiteY144" fmla="*/ 1652379 h 5446607"/>
                  <a:gd name="connsiteX145" fmla="*/ 4925862 w 5928070"/>
                  <a:gd name="connsiteY145" fmla="*/ 1615005 h 5446607"/>
                  <a:gd name="connsiteX146" fmla="*/ 4900932 w 5928070"/>
                  <a:gd name="connsiteY146" fmla="*/ 1587598 h 5446607"/>
                  <a:gd name="connsiteX147" fmla="*/ 4929602 w 5928070"/>
                  <a:gd name="connsiteY147" fmla="*/ 1552716 h 5446607"/>
                  <a:gd name="connsiteX148" fmla="*/ 4990682 w 5928070"/>
                  <a:gd name="connsiteY148" fmla="*/ 1546487 h 5446607"/>
                  <a:gd name="connsiteX149" fmla="*/ 4979462 w 5928070"/>
                  <a:gd name="connsiteY149" fmla="*/ 1519080 h 5446607"/>
                  <a:gd name="connsiteX150" fmla="*/ 4998160 w 5928070"/>
                  <a:gd name="connsiteY150" fmla="*/ 1468003 h 5446607"/>
                  <a:gd name="connsiteX151" fmla="*/ 5167688 w 5928070"/>
                  <a:gd name="connsiteY151" fmla="*/ 1433121 h 5446607"/>
                  <a:gd name="connsiteX152" fmla="*/ 5238740 w 5928070"/>
                  <a:gd name="connsiteY152" fmla="*/ 1408205 h 5446607"/>
                  <a:gd name="connsiteX153" fmla="*/ 5252296 w 5928070"/>
                  <a:gd name="connsiteY153" fmla="*/ 1400731 h 5446607"/>
                  <a:gd name="connsiteX154" fmla="*/ 1171976 w 5928070"/>
                  <a:gd name="connsiteY154" fmla="*/ 928601 h 5446607"/>
                  <a:gd name="connsiteX155" fmla="*/ 1169990 w 5928070"/>
                  <a:gd name="connsiteY155" fmla="*/ 928758 h 5446607"/>
                  <a:gd name="connsiteX156" fmla="*/ 1172974 w 5928070"/>
                  <a:gd name="connsiteY156" fmla="*/ 928924 h 5446607"/>
                  <a:gd name="connsiteX157" fmla="*/ 1108716 w 5928070"/>
                  <a:gd name="connsiteY157" fmla="*/ 907601 h 5446607"/>
                  <a:gd name="connsiteX158" fmla="*/ 1105880 w 5928070"/>
                  <a:gd name="connsiteY158" fmla="*/ 908956 h 5446607"/>
                  <a:gd name="connsiteX159" fmla="*/ 1108754 w 5928070"/>
                  <a:gd name="connsiteY159" fmla="*/ 909274 h 5446607"/>
                  <a:gd name="connsiteX160" fmla="*/ 1116228 w 5928070"/>
                  <a:gd name="connsiteY160" fmla="*/ 913561 h 5446607"/>
                  <a:gd name="connsiteX161" fmla="*/ 1116132 w 5928070"/>
                  <a:gd name="connsiteY161" fmla="*/ 913446 h 5446607"/>
                  <a:gd name="connsiteX162" fmla="*/ 1108716 w 5928070"/>
                  <a:gd name="connsiteY162" fmla="*/ 907601 h 5446607"/>
                  <a:gd name="connsiteX163" fmla="*/ 4447666 w 5928070"/>
                  <a:gd name="connsiteY163" fmla="*/ 390148 h 5446607"/>
                  <a:gd name="connsiteX164" fmla="*/ 4573468 w 5928070"/>
                  <a:gd name="connsiteY164" fmla="*/ 490976 h 5446607"/>
                  <a:gd name="connsiteX165" fmla="*/ 4554786 w 5928070"/>
                  <a:gd name="connsiteY165" fmla="*/ 522096 h 5446607"/>
                  <a:gd name="connsiteX166" fmla="*/ 4612082 w 5928070"/>
                  <a:gd name="connsiteY166" fmla="*/ 518362 h 5446607"/>
                  <a:gd name="connsiteX167" fmla="*/ 4653186 w 5928070"/>
                  <a:gd name="connsiteY167" fmla="*/ 555706 h 5446607"/>
                  <a:gd name="connsiteX168" fmla="*/ 4627028 w 5928070"/>
                  <a:gd name="connsiteY168" fmla="*/ 570643 h 5446607"/>
                  <a:gd name="connsiteX169" fmla="*/ 4483788 w 5928070"/>
                  <a:gd name="connsiteY169" fmla="*/ 580602 h 5446607"/>
                  <a:gd name="connsiteX170" fmla="*/ 4440192 w 5928070"/>
                  <a:gd name="connsiteY170" fmla="*/ 551971 h 5446607"/>
                  <a:gd name="connsiteX171" fmla="*/ 4395352 w 5928070"/>
                  <a:gd name="connsiteY171" fmla="*/ 504669 h 5446607"/>
                  <a:gd name="connsiteX172" fmla="*/ 4364212 w 5928070"/>
                  <a:gd name="connsiteY172" fmla="*/ 485997 h 5446607"/>
                  <a:gd name="connsiteX173" fmla="*/ 4310652 w 5928070"/>
                  <a:gd name="connsiteY173" fmla="*/ 478528 h 5446607"/>
                  <a:gd name="connsiteX174" fmla="*/ 4293214 w 5928070"/>
                  <a:gd name="connsiteY174" fmla="*/ 503424 h 5446607"/>
                  <a:gd name="connsiteX175" fmla="*/ 4308160 w 5928070"/>
                  <a:gd name="connsiteY175" fmla="*/ 527075 h 5446607"/>
                  <a:gd name="connsiteX176" fmla="*/ 4325598 w 5928070"/>
                  <a:gd name="connsiteY176" fmla="*/ 534544 h 5446607"/>
                  <a:gd name="connsiteX177" fmla="*/ 4330582 w 5928070"/>
                  <a:gd name="connsiteY177" fmla="*/ 564419 h 5446607"/>
                  <a:gd name="connsiteX178" fmla="*/ 4298196 w 5928070"/>
                  <a:gd name="connsiteY178" fmla="*/ 605498 h 5446607"/>
                  <a:gd name="connsiteX179" fmla="*/ 4252110 w 5928070"/>
                  <a:gd name="connsiteY179" fmla="*/ 622925 h 5446607"/>
                  <a:gd name="connsiteX180" fmla="*/ 4199796 w 5928070"/>
                  <a:gd name="connsiteY180" fmla="*/ 641597 h 5446607"/>
                  <a:gd name="connsiteX181" fmla="*/ 4203532 w 5928070"/>
                  <a:gd name="connsiteY181" fmla="*/ 697612 h 5446607"/>
                  <a:gd name="connsiteX182" fmla="*/ 4381650 w 5928070"/>
                  <a:gd name="connsiteY182" fmla="*/ 834540 h 5446607"/>
                  <a:gd name="connsiteX183" fmla="*/ 4456384 w 5928070"/>
                  <a:gd name="connsiteY183" fmla="*/ 874373 h 5446607"/>
                  <a:gd name="connsiteX184" fmla="*/ 4462612 w 5928070"/>
                  <a:gd name="connsiteY184" fmla="*/ 925410 h 5446607"/>
                  <a:gd name="connsiteX185" fmla="*/ 4446420 w 5928070"/>
                  <a:gd name="connsiteY185" fmla="*/ 954041 h 5446607"/>
                  <a:gd name="connsiteX186" fmla="*/ 4417772 w 5928070"/>
                  <a:gd name="connsiteY186" fmla="*/ 961509 h 5446607"/>
                  <a:gd name="connsiteX187" fmla="*/ 4401580 w 5928070"/>
                  <a:gd name="connsiteY187" fmla="*/ 957775 h 5446607"/>
                  <a:gd name="connsiteX188" fmla="*/ 4399088 w 5928070"/>
                  <a:gd name="connsiteY188" fmla="*/ 978937 h 5446607"/>
                  <a:gd name="connsiteX189" fmla="*/ 4417772 w 5928070"/>
                  <a:gd name="connsiteY189" fmla="*/ 997609 h 5446607"/>
                  <a:gd name="connsiteX190" fmla="*/ 4441438 w 5928070"/>
                  <a:gd name="connsiteY190" fmla="*/ 1033708 h 5446607"/>
                  <a:gd name="connsiteX191" fmla="*/ 4440192 w 5928070"/>
                  <a:gd name="connsiteY191" fmla="*/ 1089723 h 5446607"/>
                  <a:gd name="connsiteX192" fmla="*/ 4369194 w 5928070"/>
                  <a:gd name="connsiteY192" fmla="*/ 1128312 h 5446607"/>
                  <a:gd name="connsiteX193" fmla="*/ 4329336 w 5928070"/>
                  <a:gd name="connsiteY193" fmla="*/ 1108395 h 5446607"/>
                  <a:gd name="connsiteX194" fmla="*/ 4278266 w 5928070"/>
                  <a:gd name="connsiteY194" fmla="*/ 1100927 h 5446607"/>
                  <a:gd name="connsiteX195" fmla="*/ 4203532 w 5928070"/>
                  <a:gd name="connsiteY195" fmla="*/ 1120843 h 5446607"/>
                  <a:gd name="connsiteX196" fmla="*/ 4169902 w 5928070"/>
                  <a:gd name="connsiteY196" fmla="*/ 1153208 h 5446607"/>
                  <a:gd name="connsiteX197" fmla="*/ 4152464 w 5928070"/>
                  <a:gd name="connsiteY197" fmla="*/ 1195531 h 5446607"/>
                  <a:gd name="connsiteX198" fmla="*/ 4126306 w 5928070"/>
                  <a:gd name="connsiteY198" fmla="*/ 1261505 h 5446607"/>
                  <a:gd name="connsiteX199" fmla="*/ 4137516 w 5928070"/>
                  <a:gd name="connsiteY199" fmla="*/ 1276443 h 5446607"/>
                  <a:gd name="connsiteX200" fmla="*/ 4157446 w 5928070"/>
                  <a:gd name="connsiteY200" fmla="*/ 1347396 h 5446607"/>
                  <a:gd name="connsiteX201" fmla="*/ 4159938 w 5928070"/>
                  <a:gd name="connsiteY201" fmla="*/ 1373537 h 5446607"/>
                  <a:gd name="connsiteX202" fmla="*/ 4171148 w 5928070"/>
                  <a:gd name="connsiteY202" fmla="*/ 1408391 h 5446607"/>
                  <a:gd name="connsiteX203" fmla="*/ 4116342 w 5928070"/>
                  <a:gd name="connsiteY203" fmla="*/ 1427063 h 5446607"/>
                  <a:gd name="connsiteX204" fmla="*/ 4095168 w 5928070"/>
                  <a:gd name="connsiteY204" fmla="*/ 1397188 h 5446607"/>
                  <a:gd name="connsiteX205" fmla="*/ 4061536 w 5928070"/>
                  <a:gd name="connsiteY205" fmla="*/ 1301339 h 5446607"/>
                  <a:gd name="connsiteX206" fmla="*/ 4044098 w 5928070"/>
                  <a:gd name="connsiteY206" fmla="*/ 1328724 h 5446607"/>
                  <a:gd name="connsiteX207" fmla="*/ 3909576 w 5928070"/>
                  <a:gd name="connsiteY207" fmla="*/ 1378516 h 5446607"/>
                  <a:gd name="connsiteX208" fmla="*/ 3806194 w 5928070"/>
                  <a:gd name="connsiteY208" fmla="*/ 1368558 h 5446607"/>
                  <a:gd name="connsiteX209" fmla="*/ 3849788 w 5928070"/>
                  <a:gd name="connsiteY209" fmla="*/ 1383495 h 5446607"/>
                  <a:gd name="connsiteX210" fmla="*/ 3877192 w 5928070"/>
                  <a:gd name="connsiteY210" fmla="*/ 1422084 h 5446607"/>
                  <a:gd name="connsiteX211" fmla="*/ 3848544 w 5928070"/>
                  <a:gd name="connsiteY211" fmla="*/ 1440756 h 5446607"/>
                  <a:gd name="connsiteX212" fmla="*/ 3827368 w 5928070"/>
                  <a:gd name="connsiteY212" fmla="*/ 1468141 h 5446607"/>
                  <a:gd name="connsiteX213" fmla="*/ 3834842 w 5928070"/>
                  <a:gd name="connsiteY213" fmla="*/ 1484324 h 5446607"/>
                  <a:gd name="connsiteX214" fmla="*/ 3867226 w 5928070"/>
                  <a:gd name="connsiteY214" fmla="*/ 1473121 h 5446607"/>
                  <a:gd name="connsiteX215" fmla="*/ 3880928 w 5928070"/>
                  <a:gd name="connsiteY215" fmla="*/ 1408391 h 5446607"/>
                  <a:gd name="connsiteX216" fmla="*/ 3888402 w 5928070"/>
                  <a:gd name="connsiteY216" fmla="*/ 1379761 h 5446607"/>
                  <a:gd name="connsiteX217" fmla="*/ 3918296 w 5928070"/>
                  <a:gd name="connsiteY217" fmla="*/ 1388474 h 5446607"/>
                  <a:gd name="connsiteX218" fmla="*/ 3930752 w 5928070"/>
                  <a:gd name="connsiteY218" fmla="*/ 1444490 h 5446607"/>
                  <a:gd name="connsiteX219" fmla="*/ 3875946 w 5928070"/>
                  <a:gd name="connsiteY219" fmla="*/ 1563991 h 5446607"/>
                  <a:gd name="connsiteX220" fmla="*/ 3874700 w 5928070"/>
                  <a:gd name="connsiteY220" fmla="*/ 1648637 h 5446607"/>
                  <a:gd name="connsiteX221" fmla="*/ 3917050 w 5928070"/>
                  <a:gd name="connsiteY221" fmla="*/ 1751955 h 5446607"/>
                  <a:gd name="connsiteX222" fmla="*/ 3920786 w 5928070"/>
                  <a:gd name="connsiteY222" fmla="*/ 1766892 h 5446607"/>
                  <a:gd name="connsiteX223" fmla="*/ 3923278 w 5928070"/>
                  <a:gd name="connsiteY223" fmla="*/ 1786809 h 5446607"/>
                  <a:gd name="connsiteX224" fmla="*/ 3889648 w 5928070"/>
                  <a:gd name="connsiteY224" fmla="*/ 1834111 h 5446607"/>
                  <a:gd name="connsiteX225" fmla="*/ 3874700 w 5928070"/>
                  <a:gd name="connsiteY225" fmla="*/ 1830377 h 5446607"/>
                  <a:gd name="connsiteX226" fmla="*/ 3831104 w 5928070"/>
                  <a:gd name="connsiteY226" fmla="*/ 1785564 h 5446607"/>
                  <a:gd name="connsiteX227" fmla="*/ 3804948 w 5928070"/>
                  <a:gd name="connsiteY227" fmla="*/ 1776851 h 5446607"/>
                  <a:gd name="connsiteX228" fmla="*/ 3792492 w 5928070"/>
                  <a:gd name="connsiteY228" fmla="*/ 1780585 h 5446607"/>
                  <a:gd name="connsiteX229" fmla="*/ 3762598 w 5928070"/>
                  <a:gd name="connsiteY229" fmla="*/ 1780585 h 5446607"/>
                  <a:gd name="connsiteX230" fmla="*/ 3704056 w 5928070"/>
                  <a:gd name="connsiteY230" fmla="*/ 1703408 h 5446607"/>
                  <a:gd name="connsiteX231" fmla="*/ 3697828 w 5928070"/>
                  <a:gd name="connsiteY231" fmla="*/ 1606314 h 5446607"/>
                  <a:gd name="connsiteX232" fmla="*/ 3736442 w 5928070"/>
                  <a:gd name="connsiteY232" fmla="*/ 1561501 h 5446607"/>
                  <a:gd name="connsiteX233" fmla="*/ 3750142 w 5928070"/>
                  <a:gd name="connsiteY233" fmla="*/ 1561501 h 5446607"/>
                  <a:gd name="connsiteX234" fmla="*/ 3777546 w 5928070"/>
                  <a:gd name="connsiteY234" fmla="*/ 1537850 h 5446607"/>
                  <a:gd name="connsiteX235" fmla="*/ 3760108 w 5928070"/>
                  <a:gd name="connsiteY235" fmla="*/ 1514199 h 5446607"/>
                  <a:gd name="connsiteX236" fmla="*/ 3733950 w 5928070"/>
                  <a:gd name="connsiteY236" fmla="*/ 1454449 h 5446607"/>
                  <a:gd name="connsiteX237" fmla="*/ 3704056 w 5928070"/>
                  <a:gd name="connsiteY237" fmla="*/ 1463162 h 5446607"/>
                  <a:gd name="connsiteX238" fmla="*/ 3661706 w 5928070"/>
                  <a:gd name="connsiteY238" fmla="*/ 1459428 h 5446607"/>
                  <a:gd name="connsiteX239" fmla="*/ 3660460 w 5928070"/>
                  <a:gd name="connsiteY239" fmla="*/ 1415860 h 5446607"/>
                  <a:gd name="connsiteX240" fmla="*/ 3666688 w 5928070"/>
                  <a:gd name="connsiteY240" fmla="*/ 1343662 h 5446607"/>
                  <a:gd name="connsiteX241" fmla="*/ 3631812 w 5928070"/>
                  <a:gd name="connsiteY241" fmla="*/ 1397188 h 5446607"/>
                  <a:gd name="connsiteX242" fmla="*/ 3623094 w 5928070"/>
                  <a:gd name="connsiteY242" fmla="*/ 1422084 h 5446607"/>
                  <a:gd name="connsiteX243" fmla="*/ 3600674 w 5928070"/>
                  <a:gd name="connsiteY243" fmla="*/ 1465652 h 5446607"/>
                  <a:gd name="connsiteX244" fmla="*/ 3543376 w 5928070"/>
                  <a:gd name="connsiteY244" fmla="*/ 1493037 h 5446607"/>
                  <a:gd name="connsiteX245" fmla="*/ 3524694 w 5928070"/>
                  <a:gd name="connsiteY245" fmla="*/ 1499261 h 5446607"/>
                  <a:gd name="connsiteX246" fmla="*/ 3456186 w 5928070"/>
                  <a:gd name="connsiteY246" fmla="*/ 1506730 h 5446607"/>
                  <a:gd name="connsiteX247" fmla="*/ 3446222 w 5928070"/>
                  <a:gd name="connsiteY247" fmla="*/ 1505485 h 5446607"/>
                  <a:gd name="connsiteX248" fmla="*/ 3453696 w 5928070"/>
                  <a:gd name="connsiteY248" fmla="*/ 1539095 h 5446607"/>
                  <a:gd name="connsiteX249" fmla="*/ 3420064 w 5928070"/>
                  <a:gd name="connsiteY249" fmla="*/ 1580173 h 5446607"/>
                  <a:gd name="connsiteX250" fmla="*/ 3320418 w 5928070"/>
                  <a:gd name="connsiteY250" fmla="*/ 1590131 h 5446607"/>
                  <a:gd name="connsiteX251" fmla="*/ 3264368 w 5928070"/>
                  <a:gd name="connsiteY251" fmla="*/ 1541584 h 5446607"/>
                  <a:gd name="connsiteX252" fmla="*/ 3259386 w 5928070"/>
                  <a:gd name="connsiteY252" fmla="*/ 1511709 h 5446607"/>
                  <a:gd name="connsiteX253" fmla="*/ 3235720 w 5928070"/>
                  <a:gd name="connsiteY253" fmla="*/ 1525402 h 5446607"/>
                  <a:gd name="connsiteX254" fmla="*/ 3152266 w 5928070"/>
                  <a:gd name="connsiteY254" fmla="*/ 1505485 h 5446607"/>
                  <a:gd name="connsiteX255" fmla="*/ 3126108 w 5928070"/>
                  <a:gd name="connsiteY255" fmla="*/ 1488058 h 5446607"/>
                  <a:gd name="connsiteX256" fmla="*/ 3121126 w 5928070"/>
                  <a:gd name="connsiteY256" fmla="*/ 1526647 h 5446607"/>
                  <a:gd name="connsiteX257" fmla="*/ 3111162 w 5928070"/>
                  <a:gd name="connsiteY257" fmla="*/ 1580173 h 5446607"/>
                  <a:gd name="connsiteX258" fmla="*/ 3093724 w 5928070"/>
                  <a:gd name="connsiteY258" fmla="*/ 1583907 h 5446607"/>
                  <a:gd name="connsiteX259" fmla="*/ 3031444 w 5928070"/>
                  <a:gd name="connsiteY259" fmla="*/ 1514199 h 5446607"/>
                  <a:gd name="connsiteX260" fmla="*/ 2940518 w 5928070"/>
                  <a:gd name="connsiteY260" fmla="*/ 1479345 h 5446607"/>
                  <a:gd name="connsiteX261" fmla="*/ 2870766 w 5928070"/>
                  <a:gd name="connsiteY261" fmla="*/ 1454449 h 5446607"/>
                  <a:gd name="connsiteX262" fmla="*/ 2788558 w 5928070"/>
                  <a:gd name="connsiteY262" fmla="*/ 1437021 h 5446607"/>
                  <a:gd name="connsiteX263" fmla="*/ 2776102 w 5928070"/>
                  <a:gd name="connsiteY263" fmla="*/ 1357355 h 5446607"/>
                  <a:gd name="connsiteX264" fmla="*/ 2783574 w 5928070"/>
                  <a:gd name="connsiteY264" fmla="*/ 1324990 h 5446607"/>
                  <a:gd name="connsiteX265" fmla="*/ 2832152 w 5928070"/>
                  <a:gd name="connsiteY265" fmla="*/ 1260260 h 5446607"/>
                  <a:gd name="connsiteX266" fmla="*/ 2848344 w 5928070"/>
                  <a:gd name="connsiteY266" fmla="*/ 1237854 h 5446607"/>
                  <a:gd name="connsiteX267" fmla="*/ 2723788 w 5928070"/>
                  <a:gd name="connsiteY267" fmla="*/ 1142005 h 5446607"/>
                  <a:gd name="connsiteX268" fmla="*/ 2629124 w 5928070"/>
                  <a:gd name="connsiteY268" fmla="*/ 1108395 h 5446607"/>
                  <a:gd name="connsiteX269" fmla="*/ 2544424 w 5928070"/>
                  <a:gd name="connsiteY269" fmla="*/ 1044911 h 5446607"/>
                  <a:gd name="connsiteX270" fmla="*/ 2515776 w 5928070"/>
                  <a:gd name="connsiteY270" fmla="*/ 1034952 h 5446607"/>
                  <a:gd name="connsiteX271" fmla="*/ 2439796 w 5928070"/>
                  <a:gd name="connsiteY271" fmla="*/ 1039932 h 5446607"/>
                  <a:gd name="connsiteX272" fmla="*/ 2417376 w 5928070"/>
                  <a:gd name="connsiteY272" fmla="*/ 899269 h 5446607"/>
                  <a:gd name="connsiteX273" fmla="*/ 2504566 w 5928070"/>
                  <a:gd name="connsiteY273" fmla="*/ 810889 h 5446607"/>
                  <a:gd name="connsiteX274" fmla="*/ 2727524 w 5928070"/>
                  <a:gd name="connsiteY274" fmla="*/ 846988 h 5446607"/>
                  <a:gd name="connsiteX275" fmla="*/ 2910624 w 5928070"/>
                  <a:gd name="connsiteY275" fmla="*/ 879353 h 5446607"/>
                  <a:gd name="connsiteX276" fmla="*/ 3005288 w 5928070"/>
                  <a:gd name="connsiteY276" fmla="*/ 844498 h 5446607"/>
                  <a:gd name="connsiteX277" fmla="*/ 3045146 w 5928070"/>
                  <a:gd name="connsiteY277" fmla="*/ 762342 h 5446607"/>
                  <a:gd name="connsiteX278" fmla="*/ 3056356 w 5928070"/>
                  <a:gd name="connsiteY278" fmla="*/ 717529 h 5446607"/>
                  <a:gd name="connsiteX279" fmla="*/ 3075040 w 5928070"/>
                  <a:gd name="connsiteY279" fmla="*/ 718774 h 5446607"/>
                  <a:gd name="connsiteX280" fmla="*/ 3094970 w 5928070"/>
                  <a:gd name="connsiteY280" fmla="*/ 813378 h 5446607"/>
                  <a:gd name="connsiteX281" fmla="*/ 3094970 w 5928070"/>
                  <a:gd name="connsiteY281" fmla="*/ 837030 h 5446607"/>
                  <a:gd name="connsiteX282" fmla="*/ 3107424 w 5928070"/>
                  <a:gd name="connsiteY282" fmla="*/ 861925 h 5446607"/>
                  <a:gd name="connsiteX283" fmla="*/ 3133582 w 5928070"/>
                  <a:gd name="connsiteY283" fmla="*/ 853212 h 5446607"/>
                  <a:gd name="connsiteX284" fmla="*/ 3222018 w 5928070"/>
                  <a:gd name="connsiteY284" fmla="*/ 802175 h 5446607"/>
                  <a:gd name="connsiteX285" fmla="*/ 3314190 w 5928070"/>
                  <a:gd name="connsiteY285" fmla="*/ 823337 h 5446607"/>
                  <a:gd name="connsiteX286" fmla="*/ 3341594 w 5928070"/>
                  <a:gd name="connsiteY286" fmla="*/ 909228 h 5446607"/>
                  <a:gd name="connsiteX287" fmla="*/ 3362768 w 5928070"/>
                  <a:gd name="connsiteY287" fmla="*/ 880597 h 5446607"/>
                  <a:gd name="connsiteX288" fmla="*/ 3402626 w 5928070"/>
                  <a:gd name="connsiteY288" fmla="*/ 830806 h 5446607"/>
                  <a:gd name="connsiteX289" fmla="*/ 3436258 w 5928070"/>
                  <a:gd name="connsiteY289" fmla="*/ 809644 h 5446607"/>
                  <a:gd name="connsiteX290" fmla="*/ 3496044 w 5928070"/>
                  <a:gd name="connsiteY290" fmla="*/ 824582 h 5446607"/>
                  <a:gd name="connsiteX291" fmla="*/ 3504764 w 5928070"/>
                  <a:gd name="connsiteY291" fmla="*/ 839519 h 5446607"/>
                  <a:gd name="connsiteX292" fmla="*/ 3538394 w 5928070"/>
                  <a:gd name="connsiteY292" fmla="*/ 840764 h 5446607"/>
                  <a:gd name="connsiteX293" fmla="*/ 3728968 w 5928070"/>
                  <a:gd name="connsiteY293" fmla="*/ 850722 h 5446607"/>
                  <a:gd name="connsiteX294" fmla="*/ 3733950 w 5928070"/>
                  <a:gd name="connsiteY294" fmla="*/ 896780 h 5446607"/>
                  <a:gd name="connsiteX295" fmla="*/ 3757616 w 5928070"/>
                  <a:gd name="connsiteY295" fmla="*/ 927900 h 5446607"/>
                  <a:gd name="connsiteX296" fmla="*/ 3804948 w 5928070"/>
                  <a:gd name="connsiteY296" fmla="*/ 921676 h 5446607"/>
                  <a:gd name="connsiteX297" fmla="*/ 3798720 w 5928070"/>
                  <a:gd name="connsiteY297" fmla="*/ 901759 h 5446607"/>
                  <a:gd name="connsiteX298" fmla="*/ 3816158 w 5928070"/>
                  <a:gd name="connsiteY298" fmla="*/ 866905 h 5446607"/>
                  <a:gd name="connsiteX299" fmla="*/ 3859754 w 5928070"/>
                  <a:gd name="connsiteY299" fmla="*/ 865660 h 5446607"/>
                  <a:gd name="connsiteX300" fmla="*/ 3894630 w 5928070"/>
                  <a:gd name="connsiteY300" fmla="*/ 860681 h 5446607"/>
                  <a:gd name="connsiteX301" fmla="*/ 3978082 w 5928070"/>
                  <a:gd name="connsiteY301" fmla="*/ 851967 h 5446607"/>
                  <a:gd name="connsiteX302" fmla="*/ 4034134 w 5928070"/>
                  <a:gd name="connsiteY302" fmla="*/ 886821 h 5446607"/>
                  <a:gd name="connsiteX303" fmla="*/ 4066518 w 5928070"/>
                  <a:gd name="connsiteY303" fmla="*/ 967733 h 5446607"/>
                  <a:gd name="connsiteX304" fmla="*/ 4082712 w 5928070"/>
                  <a:gd name="connsiteY304" fmla="*/ 991385 h 5446607"/>
                  <a:gd name="connsiteX305" fmla="*/ 4092676 w 5928070"/>
                  <a:gd name="connsiteY305" fmla="*/ 966489 h 5446607"/>
                  <a:gd name="connsiteX306" fmla="*/ 4088940 w 5928070"/>
                  <a:gd name="connsiteY306" fmla="*/ 946572 h 5446607"/>
                  <a:gd name="connsiteX307" fmla="*/ 4140008 w 5928070"/>
                  <a:gd name="connsiteY307" fmla="*/ 809644 h 5446607"/>
                  <a:gd name="connsiteX308" fmla="*/ 4172392 w 5928070"/>
                  <a:gd name="connsiteY308" fmla="*/ 778524 h 5446607"/>
                  <a:gd name="connsiteX309" fmla="*/ 4181112 w 5928070"/>
                  <a:gd name="connsiteY309" fmla="*/ 764831 h 5446607"/>
                  <a:gd name="connsiteX310" fmla="*/ 4144990 w 5928070"/>
                  <a:gd name="connsiteY310" fmla="*/ 667737 h 5446607"/>
                  <a:gd name="connsiteX311" fmla="*/ 4130044 w 5928070"/>
                  <a:gd name="connsiteY311" fmla="*/ 667737 h 5446607"/>
                  <a:gd name="connsiteX312" fmla="*/ 4125062 w 5928070"/>
                  <a:gd name="connsiteY312" fmla="*/ 686409 h 5446607"/>
                  <a:gd name="connsiteX313" fmla="*/ 4137516 w 5928070"/>
                  <a:gd name="connsiteY313" fmla="*/ 705081 h 5446607"/>
                  <a:gd name="connsiteX314" fmla="*/ 4098904 w 5928070"/>
                  <a:gd name="connsiteY314" fmla="*/ 768566 h 5446607"/>
                  <a:gd name="connsiteX315" fmla="*/ 4062782 w 5928070"/>
                  <a:gd name="connsiteY315" fmla="*/ 768566 h 5446607"/>
                  <a:gd name="connsiteX316" fmla="*/ 3995522 w 5928070"/>
                  <a:gd name="connsiteY316" fmla="*/ 722508 h 5446607"/>
                  <a:gd name="connsiteX317" fmla="*/ 4007976 w 5928070"/>
                  <a:gd name="connsiteY317" fmla="*/ 687654 h 5446607"/>
                  <a:gd name="connsiteX318" fmla="*/ 4044098 w 5928070"/>
                  <a:gd name="connsiteY318" fmla="*/ 635373 h 5446607"/>
                  <a:gd name="connsiteX319" fmla="*/ 4065274 w 5928070"/>
                  <a:gd name="connsiteY319" fmla="*/ 617946 h 5446607"/>
                  <a:gd name="connsiteX320" fmla="*/ 4086448 w 5928070"/>
                  <a:gd name="connsiteY320" fmla="*/ 546992 h 5446607"/>
                  <a:gd name="connsiteX321" fmla="*/ 4077730 w 5928070"/>
                  <a:gd name="connsiteY321" fmla="*/ 529565 h 5446607"/>
                  <a:gd name="connsiteX322" fmla="*/ 4120078 w 5928070"/>
                  <a:gd name="connsiteY322" fmla="*/ 468570 h 5446607"/>
                  <a:gd name="connsiteX323" fmla="*/ 4212252 w 5928070"/>
                  <a:gd name="connsiteY323" fmla="*/ 433716 h 5446607"/>
                  <a:gd name="connsiteX324" fmla="*/ 4275776 w 5928070"/>
                  <a:gd name="connsiteY324" fmla="*/ 425002 h 5446607"/>
                  <a:gd name="connsiteX325" fmla="*/ 4339300 w 5928070"/>
                  <a:gd name="connsiteY325" fmla="*/ 418778 h 5446607"/>
                  <a:gd name="connsiteX326" fmla="*/ 4385386 w 5928070"/>
                  <a:gd name="connsiteY326" fmla="*/ 421268 h 5446607"/>
                  <a:gd name="connsiteX327" fmla="*/ 4420262 w 5928070"/>
                  <a:gd name="connsiteY327" fmla="*/ 451143 h 5446607"/>
                  <a:gd name="connsiteX328" fmla="*/ 4448910 w 5928070"/>
                  <a:gd name="connsiteY328" fmla="*/ 452388 h 5446607"/>
                  <a:gd name="connsiteX329" fmla="*/ 4450156 w 5928070"/>
                  <a:gd name="connsiteY329" fmla="*/ 428737 h 5446607"/>
                  <a:gd name="connsiteX330" fmla="*/ 4447666 w 5928070"/>
                  <a:gd name="connsiteY330" fmla="*/ 390148 h 5446607"/>
                  <a:gd name="connsiteX331" fmla="*/ 2451078 w 5928070"/>
                  <a:gd name="connsiteY331" fmla="*/ 0 h 5446607"/>
                  <a:gd name="connsiteX332" fmla="*/ 2487172 w 5928070"/>
                  <a:gd name="connsiteY332" fmla="*/ 11190 h 5446607"/>
                  <a:gd name="connsiteX333" fmla="*/ 2687546 w 5928070"/>
                  <a:gd name="connsiteY333" fmla="*/ 139251 h 5446607"/>
                  <a:gd name="connsiteX334" fmla="*/ 2746042 w 5928070"/>
                  <a:gd name="connsiteY334" fmla="*/ 187740 h 5446607"/>
                  <a:gd name="connsiteX335" fmla="*/ 2816982 w 5928070"/>
                  <a:gd name="connsiteY335" fmla="*/ 228770 h 5446607"/>
                  <a:gd name="connsiteX336" fmla="*/ 2938950 w 5928070"/>
                  <a:gd name="connsiteY336" fmla="*/ 299639 h 5446607"/>
                  <a:gd name="connsiteX337" fmla="*/ 2953884 w 5928070"/>
                  <a:gd name="connsiteY337" fmla="*/ 320775 h 5446607"/>
                  <a:gd name="connsiteX338" fmla="*/ 3027314 w 5928070"/>
                  <a:gd name="connsiteY338" fmla="*/ 436404 h 5446607"/>
                  <a:gd name="connsiteX339" fmla="*/ 3073362 w 5928070"/>
                  <a:gd name="connsiteY339" fmla="*/ 482406 h 5446607"/>
                  <a:gd name="connsiteX340" fmla="*/ 3082074 w 5928070"/>
                  <a:gd name="connsiteY340" fmla="*/ 504786 h 5446607"/>
                  <a:gd name="connsiteX341" fmla="*/ 3058428 w 5928070"/>
                  <a:gd name="connsiteY341" fmla="*/ 511003 h 5446607"/>
                  <a:gd name="connsiteX342" fmla="*/ 2915302 w 5928070"/>
                  <a:gd name="connsiteY342" fmla="*/ 397861 h 5446607"/>
                  <a:gd name="connsiteX343" fmla="*/ 2859296 w 5928070"/>
                  <a:gd name="connsiteY343" fmla="*/ 344398 h 5446607"/>
                  <a:gd name="connsiteX344" fmla="*/ 2846852 w 5928070"/>
                  <a:gd name="connsiteY344" fmla="*/ 338182 h 5446607"/>
                  <a:gd name="connsiteX345" fmla="*/ 2768444 w 5928070"/>
                  <a:gd name="connsiteY345" fmla="*/ 315802 h 5446607"/>
                  <a:gd name="connsiteX346" fmla="*/ 2738574 w 5928070"/>
                  <a:gd name="connsiteY346" fmla="*/ 287206 h 5446607"/>
                  <a:gd name="connsiteX347" fmla="*/ 2701236 w 5928070"/>
                  <a:gd name="connsiteY347" fmla="*/ 259853 h 5446607"/>
                  <a:gd name="connsiteX348" fmla="*/ 2652698 w 5928070"/>
                  <a:gd name="connsiteY348" fmla="*/ 238716 h 5446607"/>
                  <a:gd name="connsiteX349" fmla="*/ 2624074 w 5928070"/>
                  <a:gd name="connsiteY349" fmla="*/ 223797 h 5446607"/>
                  <a:gd name="connsiteX350" fmla="*/ 2600426 w 5928070"/>
                  <a:gd name="connsiteY350" fmla="*/ 227527 h 5446607"/>
                  <a:gd name="connsiteX351" fmla="*/ 2600426 w 5928070"/>
                  <a:gd name="connsiteY351" fmla="*/ 254880 h 5446607"/>
                  <a:gd name="connsiteX352" fmla="*/ 2660166 w 5928070"/>
                  <a:gd name="connsiteY352" fmla="*/ 313315 h 5446607"/>
                  <a:gd name="connsiteX353" fmla="*/ 2653944 w 5928070"/>
                  <a:gd name="connsiteY353" fmla="*/ 375481 h 5446607"/>
                  <a:gd name="connsiteX354" fmla="*/ 2632786 w 5928070"/>
                  <a:gd name="connsiteY354" fmla="*/ 423971 h 5446607"/>
                  <a:gd name="connsiteX355" fmla="*/ 2625318 w 5928070"/>
                  <a:gd name="connsiteY355" fmla="*/ 471217 h 5446607"/>
                  <a:gd name="connsiteX356" fmla="*/ 2533220 w 5928070"/>
                  <a:gd name="connsiteY356" fmla="*/ 417754 h 5446607"/>
                  <a:gd name="connsiteX357" fmla="*/ 2462280 w 5928070"/>
                  <a:gd name="connsiteY357" fmla="*/ 423971 h 5446607"/>
                  <a:gd name="connsiteX358" fmla="*/ 2413742 w 5928070"/>
                  <a:gd name="connsiteY358" fmla="*/ 416511 h 5446607"/>
                  <a:gd name="connsiteX359" fmla="*/ 2370182 w 5928070"/>
                  <a:gd name="connsiteY359" fmla="*/ 382941 h 5446607"/>
                  <a:gd name="connsiteX360" fmla="*/ 2316666 w 5928070"/>
                  <a:gd name="connsiteY360" fmla="*/ 361805 h 5446607"/>
                  <a:gd name="connsiteX361" fmla="*/ 2293018 w 5928070"/>
                  <a:gd name="connsiteY361" fmla="*/ 355588 h 5446607"/>
                  <a:gd name="connsiteX362" fmla="*/ 2209632 w 5928070"/>
                  <a:gd name="connsiteY362" fmla="*/ 371751 h 5446607"/>
                  <a:gd name="connsiteX363" fmla="*/ 2179764 w 5928070"/>
                  <a:gd name="connsiteY363" fmla="*/ 385428 h 5446607"/>
                  <a:gd name="connsiteX364" fmla="*/ 2075220 w 5928070"/>
                  <a:gd name="connsiteY364" fmla="*/ 377968 h 5446607"/>
                  <a:gd name="connsiteX365" fmla="*/ 2051572 w 5928070"/>
                  <a:gd name="connsiteY365" fmla="*/ 361805 h 5446607"/>
                  <a:gd name="connsiteX366" fmla="*/ 2010502 w 5928070"/>
                  <a:gd name="connsiteY366" fmla="*/ 351858 h 5446607"/>
                  <a:gd name="connsiteX367" fmla="*/ 1902224 w 5928070"/>
                  <a:gd name="connsiteY367" fmla="*/ 370508 h 5446607"/>
                  <a:gd name="connsiteX368" fmla="*/ 1874844 w 5928070"/>
                  <a:gd name="connsiteY368" fmla="*/ 359318 h 5446607"/>
                  <a:gd name="connsiteX369" fmla="*/ 1833774 w 5928070"/>
                  <a:gd name="connsiteY369" fmla="*/ 363048 h 5446607"/>
                  <a:gd name="connsiteX370" fmla="*/ 1803904 w 5928070"/>
                  <a:gd name="connsiteY370" fmla="*/ 374238 h 5446607"/>
                  <a:gd name="connsiteX371" fmla="*/ 1730474 w 5928070"/>
                  <a:gd name="connsiteY371" fmla="*/ 349371 h 5446607"/>
                  <a:gd name="connsiteX372" fmla="*/ 1686914 w 5928070"/>
                  <a:gd name="connsiteY372" fmla="*/ 345642 h 5446607"/>
                  <a:gd name="connsiteX373" fmla="*/ 1645844 w 5928070"/>
                  <a:gd name="connsiteY373" fmla="*/ 341912 h 5446607"/>
                  <a:gd name="connsiteX374" fmla="*/ 1578638 w 5928070"/>
                  <a:gd name="connsiteY374" fmla="*/ 346885 h 5446607"/>
                  <a:gd name="connsiteX375" fmla="*/ 1535078 w 5928070"/>
                  <a:gd name="connsiteY375" fmla="*/ 354345 h 5446607"/>
                  <a:gd name="connsiteX376" fmla="*/ 1494008 w 5928070"/>
                  <a:gd name="connsiteY376" fmla="*/ 368021 h 5446607"/>
                  <a:gd name="connsiteX377" fmla="*/ 1380752 w 5928070"/>
                  <a:gd name="connsiteY377" fmla="*/ 427701 h 5446607"/>
                  <a:gd name="connsiteX378" fmla="*/ 1338436 w 5928070"/>
                  <a:gd name="connsiteY378" fmla="*/ 422727 h 5446607"/>
                  <a:gd name="connsiteX379" fmla="*/ 1298610 w 5928070"/>
                  <a:gd name="connsiteY379" fmla="*/ 458784 h 5446607"/>
                  <a:gd name="connsiteX380" fmla="*/ 1294876 w 5928070"/>
                  <a:gd name="connsiteY380" fmla="*/ 481163 h 5446607"/>
                  <a:gd name="connsiteX381" fmla="*/ 1263762 w 5928070"/>
                  <a:gd name="connsiteY381" fmla="*/ 501056 h 5446607"/>
                  <a:gd name="connsiteX382" fmla="*/ 1246338 w 5928070"/>
                  <a:gd name="connsiteY382" fmla="*/ 523436 h 5446607"/>
                  <a:gd name="connsiteX383" fmla="*/ 1105702 w 5928070"/>
                  <a:gd name="connsiteY383" fmla="*/ 586845 h 5446607"/>
                  <a:gd name="connsiteX384" fmla="*/ 1204022 w 5928070"/>
                  <a:gd name="connsiteY384" fmla="*/ 651497 h 5446607"/>
                  <a:gd name="connsiteX385" fmla="*/ 1358350 w 5928070"/>
                  <a:gd name="connsiteY385" fmla="*/ 741016 h 5446607"/>
                  <a:gd name="connsiteX386" fmla="*/ 1367062 w 5928070"/>
                  <a:gd name="connsiteY386" fmla="*/ 767126 h 5446607"/>
                  <a:gd name="connsiteX387" fmla="*/ 1378262 w 5928070"/>
                  <a:gd name="connsiteY387" fmla="*/ 834265 h 5446607"/>
                  <a:gd name="connsiteX388" fmla="*/ 1383240 w 5928070"/>
                  <a:gd name="connsiteY388" fmla="*/ 995896 h 5446607"/>
                  <a:gd name="connsiteX389" fmla="*/ 1297366 w 5928070"/>
                  <a:gd name="connsiteY389" fmla="*/ 1043142 h 5446607"/>
                  <a:gd name="connsiteX390" fmla="*/ 1291790 w 5928070"/>
                  <a:gd name="connsiteY390" fmla="*/ 1036062 h 5446607"/>
                  <a:gd name="connsiteX391" fmla="*/ 1297028 w 5928070"/>
                  <a:gd name="connsiteY391" fmla="*/ 1049508 h 5446607"/>
                  <a:gd name="connsiteX392" fmla="*/ 1265878 w 5928070"/>
                  <a:gd name="connsiteY392" fmla="*/ 1094377 h 5446607"/>
                  <a:gd name="connsiteX393" fmla="*/ 1207320 w 5928070"/>
                  <a:gd name="connsiteY393" fmla="*/ 1119304 h 5446607"/>
                  <a:gd name="connsiteX394" fmla="*/ 1108890 w 5928070"/>
                  <a:gd name="connsiteY394" fmla="*/ 1108087 h 5446607"/>
                  <a:gd name="connsiteX395" fmla="*/ 1098922 w 5928070"/>
                  <a:gd name="connsiteY395" fmla="*/ 1119304 h 5446607"/>
                  <a:gd name="connsiteX396" fmla="*/ 1056560 w 5928070"/>
                  <a:gd name="connsiteY396" fmla="*/ 1123043 h 5446607"/>
                  <a:gd name="connsiteX397" fmla="*/ 1020428 w 5928070"/>
                  <a:gd name="connsiteY397" fmla="*/ 1131768 h 5446607"/>
                  <a:gd name="connsiteX398" fmla="*/ 921998 w 5928070"/>
                  <a:gd name="connsiteY398" fmla="*/ 1195332 h 5446607"/>
                  <a:gd name="connsiteX399" fmla="*/ 910786 w 5928070"/>
                  <a:gd name="connsiteY399" fmla="*/ 1201563 h 5446607"/>
                  <a:gd name="connsiteX400" fmla="*/ 948164 w 5928070"/>
                  <a:gd name="connsiteY400" fmla="*/ 1291301 h 5446607"/>
                  <a:gd name="connsiteX401" fmla="*/ 999246 w 5928070"/>
                  <a:gd name="connsiteY401" fmla="*/ 1337416 h 5446607"/>
                  <a:gd name="connsiteX402" fmla="*/ 1077742 w 5928070"/>
                  <a:gd name="connsiteY402" fmla="*/ 1366082 h 5446607"/>
                  <a:gd name="connsiteX403" fmla="*/ 1111382 w 5928070"/>
                  <a:gd name="connsiteY403" fmla="*/ 1354865 h 5446607"/>
                  <a:gd name="connsiteX404" fmla="*/ 1116366 w 5928070"/>
                  <a:gd name="connsiteY404" fmla="*/ 1392255 h 5446607"/>
                  <a:gd name="connsiteX405" fmla="*/ 1082726 w 5928070"/>
                  <a:gd name="connsiteY405" fmla="*/ 1410951 h 5446607"/>
                  <a:gd name="connsiteX406" fmla="*/ 1078988 w 5928070"/>
                  <a:gd name="connsiteY406" fmla="*/ 1409704 h 5446607"/>
                  <a:gd name="connsiteX407" fmla="*/ 978066 w 5928070"/>
                  <a:gd name="connsiteY407" fmla="*/ 1379792 h 5446607"/>
                  <a:gd name="connsiteX408" fmla="*/ 931966 w 5928070"/>
                  <a:gd name="connsiteY408" fmla="*/ 1381038 h 5446607"/>
                  <a:gd name="connsiteX409" fmla="*/ 935704 w 5928070"/>
                  <a:gd name="connsiteY409" fmla="*/ 1414690 h 5446607"/>
                  <a:gd name="connsiteX410" fmla="*/ 954394 w 5928070"/>
                  <a:gd name="connsiteY410" fmla="*/ 1450834 h 5446607"/>
                  <a:gd name="connsiteX411" fmla="*/ 991772 w 5928070"/>
                  <a:gd name="connsiteY411" fmla="*/ 1437124 h 5446607"/>
                  <a:gd name="connsiteX412" fmla="*/ 1012952 w 5928070"/>
                  <a:gd name="connsiteY412" fmla="*/ 1479500 h 5446607"/>
                  <a:gd name="connsiteX413" fmla="*/ 984296 w 5928070"/>
                  <a:gd name="connsiteY413" fmla="*/ 1523123 h 5446607"/>
                  <a:gd name="connsiteX414" fmla="*/ 951902 w 5928070"/>
                  <a:gd name="connsiteY414" fmla="*/ 1526862 h 5446607"/>
                  <a:gd name="connsiteX415" fmla="*/ 909540 w 5928070"/>
                  <a:gd name="connsiteY415" fmla="*/ 1544311 h 5446607"/>
                  <a:gd name="connsiteX416" fmla="*/ 915768 w 5928070"/>
                  <a:gd name="connsiteY416" fmla="*/ 1586687 h 5446607"/>
                  <a:gd name="connsiteX417" fmla="*/ 954394 w 5928070"/>
                  <a:gd name="connsiteY417" fmla="*/ 1612860 h 5446607"/>
                  <a:gd name="connsiteX418" fmla="*/ 961868 w 5928070"/>
                  <a:gd name="connsiteY418" fmla="*/ 1649004 h 5446607"/>
                  <a:gd name="connsiteX419" fmla="*/ 926982 w 5928070"/>
                  <a:gd name="connsiteY419" fmla="*/ 1681409 h 5446607"/>
                  <a:gd name="connsiteX420" fmla="*/ 890850 w 5928070"/>
                  <a:gd name="connsiteY420" fmla="*/ 1653990 h 5446607"/>
                  <a:gd name="connsiteX421" fmla="*/ 817340 w 5928070"/>
                  <a:gd name="connsiteY421" fmla="*/ 1670192 h 5446607"/>
                  <a:gd name="connsiteX422" fmla="*/ 747566 w 5928070"/>
                  <a:gd name="connsiteY422" fmla="*/ 1653990 h 5446607"/>
                  <a:gd name="connsiteX423" fmla="*/ 710188 w 5928070"/>
                  <a:gd name="connsiteY423" fmla="*/ 1681409 h 5446607"/>
                  <a:gd name="connsiteX424" fmla="*/ 711434 w 5928070"/>
                  <a:gd name="connsiteY424" fmla="*/ 1753698 h 5446607"/>
                  <a:gd name="connsiteX425" fmla="*/ 659104 w 5928070"/>
                  <a:gd name="connsiteY425" fmla="*/ 1859638 h 5446607"/>
                  <a:gd name="connsiteX426" fmla="*/ 666580 w 5928070"/>
                  <a:gd name="connsiteY426" fmla="*/ 1872102 h 5446607"/>
                  <a:gd name="connsiteX427" fmla="*/ 875898 w 5928070"/>
                  <a:gd name="connsiteY427" fmla="*/ 1940651 h 5446607"/>
                  <a:gd name="connsiteX428" fmla="*/ 929474 w 5928070"/>
                  <a:gd name="connsiteY428" fmla="*/ 1994244 h 5446607"/>
                  <a:gd name="connsiteX429" fmla="*/ 976820 w 5928070"/>
                  <a:gd name="connsiteY429" fmla="*/ 2074011 h 5446607"/>
                  <a:gd name="connsiteX430" fmla="*/ 991772 w 5928070"/>
                  <a:gd name="connsiteY430" fmla="*/ 2132589 h 5446607"/>
                  <a:gd name="connsiteX431" fmla="*/ 1012952 w 5928070"/>
                  <a:gd name="connsiteY431" fmla="*/ 2223573 h 5446607"/>
                  <a:gd name="connsiteX432" fmla="*/ 1090200 w 5928070"/>
                  <a:gd name="connsiteY432" fmla="*/ 2309572 h 5446607"/>
                  <a:gd name="connsiteX433" fmla="*/ 1113874 w 5928070"/>
                  <a:gd name="connsiteY433" fmla="*/ 2374382 h 5446607"/>
                  <a:gd name="connsiteX434" fmla="*/ 1166204 w 5928070"/>
                  <a:gd name="connsiteY434" fmla="*/ 2496525 h 5446607"/>
                  <a:gd name="connsiteX435" fmla="*/ 1320700 w 5928070"/>
                  <a:gd name="connsiteY435" fmla="*/ 2622406 h 5446607"/>
                  <a:gd name="connsiteX436" fmla="*/ 1328176 w 5928070"/>
                  <a:gd name="connsiteY436" fmla="*/ 2689709 h 5446607"/>
                  <a:gd name="connsiteX437" fmla="*/ 1292044 w 5928070"/>
                  <a:gd name="connsiteY437" fmla="*/ 2723361 h 5446607"/>
                  <a:gd name="connsiteX438" fmla="*/ 1285814 w 5928070"/>
                  <a:gd name="connsiteY438" fmla="*/ 2781940 h 5446607"/>
                  <a:gd name="connsiteX439" fmla="*/ 1320700 w 5928070"/>
                  <a:gd name="connsiteY439" fmla="*/ 2825562 h 5446607"/>
                  <a:gd name="connsiteX440" fmla="*/ 1330668 w 5928070"/>
                  <a:gd name="connsiteY440" fmla="*/ 2910314 h 5446607"/>
                  <a:gd name="connsiteX441" fmla="*/ 1323192 w 5928070"/>
                  <a:gd name="connsiteY441" fmla="*/ 2942719 h 5446607"/>
                  <a:gd name="connsiteX442" fmla="*/ 1306994 w 5928070"/>
                  <a:gd name="connsiteY442" fmla="*/ 2972632 h 5446607"/>
                  <a:gd name="connsiteX443" fmla="*/ 1255912 w 5928070"/>
                  <a:gd name="connsiteY443" fmla="*/ 3036196 h 5446607"/>
                  <a:gd name="connsiteX444" fmla="*/ 1224762 w 5928070"/>
                  <a:gd name="connsiteY444" fmla="*/ 3067354 h 5446607"/>
                  <a:gd name="connsiteX445" fmla="*/ 1189876 w 5928070"/>
                  <a:gd name="connsiteY445" fmla="*/ 3096021 h 5446607"/>
                  <a:gd name="connsiteX446" fmla="*/ 1143776 w 5928070"/>
                  <a:gd name="connsiteY446" fmla="*/ 3108484 h 5446607"/>
                  <a:gd name="connsiteX447" fmla="*/ 1103906 w 5928070"/>
                  <a:gd name="connsiteY447" fmla="*/ 3142136 h 5446607"/>
                  <a:gd name="connsiteX448" fmla="*/ 1095184 w 5928070"/>
                  <a:gd name="connsiteY448" fmla="*/ 3208192 h 5446607"/>
                  <a:gd name="connsiteX449" fmla="*/ 1060298 w 5928070"/>
                  <a:gd name="connsiteY449" fmla="*/ 3218163 h 5446607"/>
                  <a:gd name="connsiteX450" fmla="*/ 1046592 w 5928070"/>
                  <a:gd name="connsiteY450" fmla="*/ 3180773 h 5446607"/>
                  <a:gd name="connsiteX451" fmla="*/ 1055314 w 5928070"/>
                  <a:gd name="connsiteY451" fmla="*/ 3163324 h 5446607"/>
                  <a:gd name="connsiteX452" fmla="*/ 1037872 w 5928070"/>
                  <a:gd name="connsiteY452" fmla="*/ 3105991 h 5446607"/>
                  <a:gd name="connsiteX453" fmla="*/ 991772 w 5928070"/>
                  <a:gd name="connsiteY453" fmla="*/ 3088542 h 5446607"/>
                  <a:gd name="connsiteX454" fmla="*/ 941934 w 5928070"/>
                  <a:gd name="connsiteY454" fmla="*/ 3052398 h 5446607"/>
                  <a:gd name="connsiteX455" fmla="*/ 904556 w 5928070"/>
                  <a:gd name="connsiteY455" fmla="*/ 3032457 h 5446607"/>
                  <a:gd name="connsiteX456" fmla="*/ 836028 w 5928070"/>
                  <a:gd name="connsiteY456" fmla="*/ 2988834 h 5446607"/>
                  <a:gd name="connsiteX457" fmla="*/ 826060 w 5928070"/>
                  <a:gd name="connsiteY457" fmla="*/ 2972632 h 5446607"/>
                  <a:gd name="connsiteX458" fmla="*/ 793666 w 5928070"/>
                  <a:gd name="connsiteY458" fmla="*/ 2957675 h 5446607"/>
                  <a:gd name="connsiteX459" fmla="*/ 786190 w 5928070"/>
                  <a:gd name="connsiteY459" fmla="*/ 2967646 h 5446607"/>
                  <a:gd name="connsiteX460" fmla="*/ 806126 w 5928070"/>
                  <a:gd name="connsiteY460" fmla="*/ 2993820 h 5446607"/>
                  <a:gd name="connsiteX461" fmla="*/ 847242 w 5928070"/>
                  <a:gd name="connsiteY461" fmla="*/ 3059876 h 5446607"/>
                  <a:gd name="connsiteX462" fmla="*/ 860948 w 5928070"/>
                  <a:gd name="connsiteY462" fmla="*/ 3115962 h 5446607"/>
                  <a:gd name="connsiteX463" fmla="*/ 865932 w 5928070"/>
                  <a:gd name="connsiteY463" fmla="*/ 3108484 h 5446607"/>
                  <a:gd name="connsiteX464" fmla="*/ 897080 w 5928070"/>
                  <a:gd name="connsiteY464" fmla="*/ 3087296 h 5446607"/>
                  <a:gd name="connsiteX465" fmla="*/ 919506 w 5928070"/>
                  <a:gd name="connsiteY465" fmla="*/ 3119701 h 5446607"/>
                  <a:gd name="connsiteX466" fmla="*/ 928228 w 5928070"/>
                  <a:gd name="connsiteY466" fmla="*/ 3214424 h 5446607"/>
                  <a:gd name="connsiteX467" fmla="*/ 930720 w 5928070"/>
                  <a:gd name="connsiteY467" fmla="*/ 3279235 h 5446607"/>
                  <a:gd name="connsiteX468" fmla="*/ 950656 w 5928070"/>
                  <a:gd name="connsiteY468" fmla="*/ 3244337 h 5446607"/>
                  <a:gd name="connsiteX469" fmla="*/ 1002984 w 5928070"/>
                  <a:gd name="connsiteY469" fmla="*/ 3290452 h 5446607"/>
                  <a:gd name="connsiteX470" fmla="*/ 1005476 w 5928070"/>
                  <a:gd name="connsiteY470" fmla="*/ 3327842 h 5446607"/>
                  <a:gd name="connsiteX471" fmla="*/ 1010460 w 5928070"/>
                  <a:gd name="connsiteY471" fmla="*/ 3366479 h 5446607"/>
                  <a:gd name="connsiteX472" fmla="*/ 1051576 w 5928070"/>
                  <a:gd name="connsiteY472" fmla="*/ 3433782 h 5446607"/>
                  <a:gd name="connsiteX473" fmla="*/ 1020428 w 5928070"/>
                  <a:gd name="connsiteY473" fmla="*/ 3474912 h 5446607"/>
                  <a:gd name="connsiteX474" fmla="*/ 951902 w 5928070"/>
                  <a:gd name="connsiteY474" fmla="*/ 3540969 h 5446607"/>
                  <a:gd name="connsiteX475" fmla="*/ 944426 w 5928070"/>
                  <a:gd name="connsiteY475" fmla="*/ 3559664 h 5446607"/>
                  <a:gd name="connsiteX476" fmla="*/ 900818 w 5928070"/>
                  <a:gd name="connsiteY476" fmla="*/ 3712966 h 5446607"/>
                  <a:gd name="connsiteX477" fmla="*/ 923244 w 5928070"/>
                  <a:gd name="connsiteY477" fmla="*/ 3747863 h 5446607"/>
                  <a:gd name="connsiteX478" fmla="*/ 943180 w 5928070"/>
                  <a:gd name="connsiteY478" fmla="*/ 3760327 h 5446607"/>
                  <a:gd name="connsiteX479" fmla="*/ 994264 w 5928070"/>
                  <a:gd name="connsiteY479" fmla="*/ 3765312 h 5446607"/>
                  <a:gd name="connsiteX480" fmla="*/ 1070266 w 5928070"/>
                  <a:gd name="connsiteY480" fmla="*/ 3760327 h 5446607"/>
                  <a:gd name="connsiteX481" fmla="*/ 1086464 w 5928070"/>
                  <a:gd name="connsiteY481" fmla="*/ 3779023 h 5446607"/>
                  <a:gd name="connsiteX482" fmla="*/ 1069020 w 5928070"/>
                  <a:gd name="connsiteY482" fmla="*/ 3795226 h 5446607"/>
                  <a:gd name="connsiteX483" fmla="*/ 1020428 w 5928070"/>
                  <a:gd name="connsiteY483" fmla="*/ 3818907 h 5446607"/>
                  <a:gd name="connsiteX484" fmla="*/ 1049084 w 5928070"/>
                  <a:gd name="connsiteY484" fmla="*/ 3863775 h 5446607"/>
                  <a:gd name="connsiteX485" fmla="*/ 1059052 w 5928070"/>
                  <a:gd name="connsiteY485" fmla="*/ 3883717 h 5446607"/>
                  <a:gd name="connsiteX486" fmla="*/ 1085218 w 5928070"/>
                  <a:gd name="connsiteY486" fmla="*/ 3903659 h 5446607"/>
                  <a:gd name="connsiteX487" fmla="*/ 1150006 w 5928070"/>
                  <a:gd name="connsiteY487" fmla="*/ 3884963 h 5446607"/>
                  <a:gd name="connsiteX488" fmla="*/ 1181154 w 5928070"/>
                  <a:gd name="connsiteY488" fmla="*/ 3896181 h 5446607"/>
                  <a:gd name="connsiteX489" fmla="*/ 1235976 w 5928070"/>
                  <a:gd name="connsiteY489" fmla="*/ 3965976 h 5446607"/>
                  <a:gd name="connsiteX490" fmla="*/ 1238468 w 5928070"/>
                  <a:gd name="connsiteY490" fmla="*/ 4019570 h 5446607"/>
                  <a:gd name="connsiteX491" fmla="*/ 1268370 w 5928070"/>
                  <a:gd name="connsiteY491" fmla="*/ 4019570 h 5446607"/>
                  <a:gd name="connsiteX492" fmla="*/ 1295782 w 5928070"/>
                  <a:gd name="connsiteY492" fmla="*/ 4035772 h 5446607"/>
                  <a:gd name="connsiteX493" fmla="*/ 1335652 w 5928070"/>
                  <a:gd name="connsiteY493" fmla="*/ 4055714 h 5446607"/>
                  <a:gd name="connsiteX494" fmla="*/ 1368046 w 5928070"/>
                  <a:gd name="connsiteY494" fmla="*/ 4074409 h 5446607"/>
                  <a:gd name="connsiteX495" fmla="*/ 1401686 w 5928070"/>
                  <a:gd name="connsiteY495" fmla="*/ 4106814 h 5446607"/>
                  <a:gd name="connsiteX496" fmla="*/ 1450278 w 5928070"/>
                  <a:gd name="connsiteY496" fmla="*/ 4167886 h 5446607"/>
                  <a:gd name="connsiteX497" fmla="*/ 1472706 w 5928070"/>
                  <a:gd name="connsiteY497" fmla="*/ 4185335 h 5446607"/>
                  <a:gd name="connsiteX498" fmla="*/ 1577364 w 5928070"/>
                  <a:gd name="connsiteY498" fmla="*/ 4132988 h 5446607"/>
                  <a:gd name="connsiteX499" fmla="*/ 1603530 w 5928070"/>
                  <a:gd name="connsiteY499" fmla="*/ 4140466 h 5446607"/>
                  <a:gd name="connsiteX500" fmla="*/ 1608514 w 5928070"/>
                  <a:gd name="connsiteY500" fmla="*/ 4165393 h 5446607"/>
                  <a:gd name="connsiteX501" fmla="*/ 1663334 w 5928070"/>
                  <a:gd name="connsiteY501" fmla="*/ 4221479 h 5446607"/>
                  <a:gd name="connsiteX502" fmla="*/ 1694484 w 5928070"/>
                  <a:gd name="connsiteY502" fmla="*/ 4236435 h 5446607"/>
                  <a:gd name="connsiteX503" fmla="*/ 1801634 w 5928070"/>
                  <a:gd name="connsiteY503" fmla="*/ 4262608 h 5446607"/>
                  <a:gd name="connsiteX504" fmla="*/ 1812848 w 5928070"/>
                  <a:gd name="connsiteY504" fmla="*/ 4255130 h 5446607"/>
                  <a:gd name="connsiteX505" fmla="*/ 1842750 w 5928070"/>
                  <a:gd name="connsiteY505" fmla="*/ 4255130 h 5446607"/>
                  <a:gd name="connsiteX506" fmla="*/ 1842750 w 5928070"/>
                  <a:gd name="connsiteY506" fmla="*/ 4288782 h 5446607"/>
                  <a:gd name="connsiteX507" fmla="*/ 1819078 w 5928070"/>
                  <a:gd name="connsiteY507" fmla="*/ 4338636 h 5446607"/>
                  <a:gd name="connsiteX508" fmla="*/ 1789174 w 5928070"/>
                  <a:gd name="connsiteY508" fmla="*/ 4361070 h 5446607"/>
                  <a:gd name="connsiteX509" fmla="*/ 1729370 w 5928070"/>
                  <a:gd name="connsiteY509" fmla="*/ 4400954 h 5446607"/>
                  <a:gd name="connsiteX510" fmla="*/ 1731862 w 5928070"/>
                  <a:gd name="connsiteY510" fmla="*/ 4420895 h 5446607"/>
                  <a:gd name="connsiteX511" fmla="*/ 1770486 w 5928070"/>
                  <a:gd name="connsiteY511" fmla="*/ 4478228 h 5446607"/>
                  <a:gd name="connsiteX512" fmla="*/ 1763010 w 5928070"/>
                  <a:gd name="connsiteY512" fmla="*/ 4549270 h 5446607"/>
                  <a:gd name="connsiteX513" fmla="*/ 1756780 w 5928070"/>
                  <a:gd name="connsiteY513" fmla="*/ 4571704 h 5446607"/>
                  <a:gd name="connsiteX514" fmla="*/ 1781700 w 5928070"/>
                  <a:gd name="connsiteY514" fmla="*/ 4572951 h 5446607"/>
                  <a:gd name="connsiteX515" fmla="*/ 1842750 w 5928070"/>
                  <a:gd name="connsiteY515" fmla="*/ 4574197 h 5446607"/>
                  <a:gd name="connsiteX516" fmla="*/ 1928720 w 5928070"/>
                  <a:gd name="connsiteY516" fmla="*/ 4546777 h 5446607"/>
                  <a:gd name="connsiteX517" fmla="*/ 1997248 w 5928070"/>
                  <a:gd name="connsiteY517" fmla="*/ 4484459 h 5446607"/>
                  <a:gd name="connsiteX518" fmla="*/ 2017182 w 5928070"/>
                  <a:gd name="connsiteY518" fmla="*/ 4480720 h 5446607"/>
                  <a:gd name="connsiteX519" fmla="*/ 2027150 w 5928070"/>
                  <a:gd name="connsiteY519" fmla="*/ 4503155 h 5446607"/>
                  <a:gd name="connsiteX520" fmla="*/ 1977312 w 5928070"/>
                  <a:gd name="connsiteY520" fmla="*/ 4569211 h 5446607"/>
                  <a:gd name="connsiteX521" fmla="*/ 1922490 w 5928070"/>
                  <a:gd name="connsiteY521" fmla="*/ 4615327 h 5446607"/>
                  <a:gd name="connsiteX522" fmla="*/ 1927474 w 5928070"/>
                  <a:gd name="connsiteY522" fmla="*/ 4655210 h 5446607"/>
                  <a:gd name="connsiteX523" fmla="*/ 1966098 w 5928070"/>
                  <a:gd name="connsiteY523" fmla="*/ 4648978 h 5446607"/>
                  <a:gd name="connsiteX524" fmla="*/ 2005968 w 5928070"/>
                  <a:gd name="connsiteY524" fmla="*/ 4611587 h 5446607"/>
                  <a:gd name="connsiteX525" fmla="*/ 2028396 w 5928070"/>
                  <a:gd name="connsiteY525" fmla="*/ 4543038 h 5446607"/>
                  <a:gd name="connsiteX526" fmla="*/ 2079480 w 5928070"/>
                  <a:gd name="connsiteY526" fmla="*/ 4488198 h 5446607"/>
                  <a:gd name="connsiteX527" fmla="*/ 2129318 w 5928070"/>
                  <a:gd name="connsiteY527" fmla="*/ 4495677 h 5446607"/>
                  <a:gd name="connsiteX528" fmla="*/ 2197844 w 5928070"/>
                  <a:gd name="connsiteY528" fmla="*/ 4575443 h 5446607"/>
                  <a:gd name="connsiteX529" fmla="*/ 2202828 w 5928070"/>
                  <a:gd name="connsiteY529" fmla="*/ 4594139 h 5446607"/>
                  <a:gd name="connsiteX530" fmla="*/ 2226500 w 5928070"/>
                  <a:gd name="connsiteY530" fmla="*/ 4642746 h 5446607"/>
                  <a:gd name="connsiteX531" fmla="*/ 2219026 w 5928070"/>
                  <a:gd name="connsiteY531" fmla="*/ 4696339 h 5446607"/>
                  <a:gd name="connsiteX532" fmla="*/ 2348604 w 5928070"/>
                  <a:gd name="connsiteY532" fmla="*/ 4727498 h 5446607"/>
                  <a:gd name="connsiteX533" fmla="*/ 2366046 w 5928070"/>
                  <a:gd name="connsiteY533" fmla="*/ 4824714 h 5446607"/>
                  <a:gd name="connsiteX534" fmla="*/ 2385982 w 5928070"/>
                  <a:gd name="connsiteY534" fmla="*/ 4854626 h 5446607"/>
                  <a:gd name="connsiteX535" fmla="*/ 2450770 w 5928070"/>
                  <a:gd name="connsiteY535" fmla="*/ 4838424 h 5446607"/>
                  <a:gd name="connsiteX536" fmla="*/ 2495624 w 5928070"/>
                  <a:gd name="connsiteY536" fmla="*/ 4824714 h 5446607"/>
                  <a:gd name="connsiteX537" fmla="*/ 2584086 w 5928070"/>
                  <a:gd name="connsiteY537" fmla="*/ 4830946 h 5446607"/>
                  <a:gd name="connsiteX538" fmla="*/ 2615236 w 5928070"/>
                  <a:gd name="connsiteY538" fmla="*/ 4806019 h 5446607"/>
                  <a:gd name="connsiteX539" fmla="*/ 2678778 w 5928070"/>
                  <a:gd name="connsiteY539" fmla="*/ 4774860 h 5446607"/>
                  <a:gd name="connsiteX540" fmla="*/ 2682516 w 5928070"/>
                  <a:gd name="connsiteY540" fmla="*/ 4788570 h 5446607"/>
                  <a:gd name="connsiteX541" fmla="*/ 2706190 w 5928070"/>
                  <a:gd name="connsiteY541" fmla="*/ 4817236 h 5446607"/>
                  <a:gd name="connsiteX542" fmla="*/ 2738584 w 5928070"/>
                  <a:gd name="connsiteY542" fmla="*/ 4819728 h 5446607"/>
                  <a:gd name="connsiteX543" fmla="*/ 2754780 w 5928070"/>
                  <a:gd name="connsiteY543" fmla="*/ 4842163 h 5446607"/>
                  <a:gd name="connsiteX544" fmla="*/ 2764748 w 5928070"/>
                  <a:gd name="connsiteY544" fmla="*/ 4878307 h 5446607"/>
                  <a:gd name="connsiteX545" fmla="*/ 2805864 w 5928070"/>
                  <a:gd name="connsiteY545" fmla="*/ 4858365 h 5446607"/>
                  <a:gd name="connsiteX546" fmla="*/ 2805864 w 5928070"/>
                  <a:gd name="connsiteY546" fmla="*/ 4855873 h 5446607"/>
                  <a:gd name="connsiteX547" fmla="*/ 2844488 w 5928070"/>
                  <a:gd name="connsiteY547" fmla="*/ 4819728 h 5446607"/>
                  <a:gd name="connsiteX548" fmla="*/ 2881868 w 5928070"/>
                  <a:gd name="connsiteY548" fmla="*/ 4870829 h 5446607"/>
                  <a:gd name="connsiteX549" fmla="*/ 2840750 w 5928070"/>
                  <a:gd name="connsiteY549" fmla="*/ 4956827 h 5446607"/>
                  <a:gd name="connsiteX550" fmla="*/ 2827046 w 5928070"/>
                  <a:gd name="connsiteY550" fmla="*/ 4983001 h 5446607"/>
                  <a:gd name="connsiteX551" fmla="*/ 2903048 w 5928070"/>
                  <a:gd name="connsiteY551" fmla="*/ 4970537 h 5446607"/>
                  <a:gd name="connsiteX552" fmla="*/ 2904294 w 5928070"/>
                  <a:gd name="connsiteY552" fmla="*/ 5007928 h 5446607"/>
                  <a:gd name="connsiteX553" fmla="*/ 2941672 w 5928070"/>
                  <a:gd name="connsiteY553" fmla="*/ 4945610 h 5446607"/>
                  <a:gd name="connsiteX554" fmla="*/ 2940426 w 5928070"/>
                  <a:gd name="connsiteY554" fmla="*/ 4888278 h 5446607"/>
                  <a:gd name="connsiteX555" fmla="*/ 2951640 w 5928070"/>
                  <a:gd name="connsiteY555" fmla="*/ 4849641 h 5446607"/>
                  <a:gd name="connsiteX556" fmla="*/ 2981542 w 5928070"/>
                  <a:gd name="connsiteY556" fmla="*/ 4879553 h 5446607"/>
                  <a:gd name="connsiteX557" fmla="*/ 2985280 w 5928070"/>
                  <a:gd name="connsiteY557" fmla="*/ 4901988 h 5446607"/>
                  <a:gd name="connsiteX558" fmla="*/ 3046332 w 5928070"/>
                  <a:gd name="connsiteY558" fmla="*/ 4925669 h 5446607"/>
                  <a:gd name="connsiteX559" fmla="*/ 3052562 w 5928070"/>
                  <a:gd name="connsiteY559" fmla="*/ 4915698 h 5446607"/>
                  <a:gd name="connsiteX560" fmla="*/ 3074988 w 5928070"/>
                  <a:gd name="connsiteY560" fmla="*/ 4833438 h 5446607"/>
                  <a:gd name="connsiteX561" fmla="*/ 3063774 w 5928070"/>
                  <a:gd name="connsiteY561" fmla="*/ 4807265 h 5446607"/>
                  <a:gd name="connsiteX562" fmla="*/ 3048824 w 5928070"/>
                  <a:gd name="connsiteY562" fmla="*/ 4774860 h 5446607"/>
                  <a:gd name="connsiteX563" fmla="*/ 3074988 w 5928070"/>
                  <a:gd name="connsiteY563" fmla="*/ 4751179 h 5446607"/>
                  <a:gd name="connsiteX564" fmla="*/ 3215780 w 5928070"/>
                  <a:gd name="connsiteY564" fmla="*/ 4713788 h 5446607"/>
                  <a:gd name="connsiteX565" fmla="*/ 3246928 w 5928070"/>
                  <a:gd name="connsiteY565" fmla="*/ 4722513 h 5446607"/>
                  <a:gd name="connsiteX566" fmla="*/ 3239452 w 5928070"/>
                  <a:gd name="connsiteY566" fmla="*/ 4752425 h 5446607"/>
                  <a:gd name="connsiteX567" fmla="*/ 3218272 w 5928070"/>
                  <a:gd name="connsiteY567" fmla="*/ 4794801 h 5446607"/>
                  <a:gd name="connsiteX568" fmla="*/ 3198336 w 5928070"/>
                  <a:gd name="connsiteY568" fmla="*/ 4819728 h 5446607"/>
                  <a:gd name="connsiteX569" fmla="*/ 3159712 w 5928070"/>
                  <a:gd name="connsiteY569" fmla="*/ 4899495 h 5446607"/>
                  <a:gd name="connsiteX570" fmla="*/ 3157220 w 5928070"/>
                  <a:gd name="connsiteY570" fmla="*/ 4929408 h 5446607"/>
                  <a:gd name="connsiteX571" fmla="*/ 3204566 w 5928070"/>
                  <a:gd name="connsiteY571" fmla="*/ 4964305 h 5446607"/>
                  <a:gd name="connsiteX572" fmla="*/ 3243190 w 5928070"/>
                  <a:gd name="connsiteY572" fmla="*/ 4964305 h 5446607"/>
                  <a:gd name="connsiteX573" fmla="*/ 3266864 w 5928070"/>
                  <a:gd name="connsiteY573" fmla="*/ 4939378 h 5446607"/>
                  <a:gd name="connsiteX574" fmla="*/ 3265618 w 5928070"/>
                  <a:gd name="connsiteY574" fmla="*/ 4890771 h 5446607"/>
                  <a:gd name="connsiteX575" fmla="*/ 3305488 w 5928070"/>
                  <a:gd name="connsiteY575" fmla="*/ 4855873 h 5446607"/>
                  <a:gd name="connsiteX576" fmla="*/ 3403918 w 5928070"/>
                  <a:gd name="connsiteY576" fmla="*/ 4803526 h 5446607"/>
                  <a:gd name="connsiteX577" fmla="*/ 3476182 w 5928070"/>
                  <a:gd name="connsiteY577" fmla="*/ 4811004 h 5446607"/>
                  <a:gd name="connsiteX578" fmla="*/ 3503592 w 5928070"/>
                  <a:gd name="connsiteY578" fmla="*/ 4838424 h 5446607"/>
                  <a:gd name="connsiteX579" fmla="*/ 3522282 w 5928070"/>
                  <a:gd name="connsiteY579" fmla="*/ 4863351 h 5446607"/>
                  <a:gd name="connsiteX580" fmla="*/ 3578350 w 5928070"/>
                  <a:gd name="connsiteY580" fmla="*/ 4885785 h 5446607"/>
                  <a:gd name="connsiteX581" fmla="*/ 3599530 w 5928070"/>
                  <a:gd name="connsiteY581" fmla="*/ 4877061 h 5446607"/>
                  <a:gd name="connsiteX582" fmla="*/ 3634416 w 5928070"/>
                  <a:gd name="connsiteY582" fmla="*/ 4788570 h 5446607"/>
                  <a:gd name="connsiteX583" fmla="*/ 3659336 w 5928070"/>
                  <a:gd name="connsiteY583" fmla="*/ 4772367 h 5446607"/>
                  <a:gd name="connsiteX584" fmla="*/ 3751536 w 5928070"/>
                  <a:gd name="connsiteY584" fmla="*/ 4789816 h 5446607"/>
                  <a:gd name="connsiteX585" fmla="*/ 3790160 w 5928070"/>
                  <a:gd name="connsiteY585" fmla="*/ 4850887 h 5446607"/>
                  <a:gd name="connsiteX586" fmla="*/ 3861178 w 5928070"/>
                  <a:gd name="connsiteY586" fmla="*/ 4854626 h 5446607"/>
                  <a:gd name="connsiteX587" fmla="*/ 3872392 w 5928070"/>
                  <a:gd name="connsiteY587" fmla="*/ 4834685 h 5446607"/>
                  <a:gd name="connsiteX588" fmla="*/ 3899802 w 5928070"/>
                  <a:gd name="connsiteY588" fmla="*/ 4822221 h 5446607"/>
                  <a:gd name="connsiteX589" fmla="*/ 3978296 w 5928070"/>
                  <a:gd name="connsiteY589" fmla="*/ 4817236 h 5446607"/>
                  <a:gd name="connsiteX590" fmla="*/ 3988264 w 5928070"/>
                  <a:gd name="connsiteY590" fmla="*/ 4819728 h 5446607"/>
                  <a:gd name="connsiteX591" fmla="*/ 3939672 w 5928070"/>
                  <a:gd name="connsiteY591" fmla="*/ 4858365 h 5446607"/>
                  <a:gd name="connsiteX592" fmla="*/ 3887344 w 5928070"/>
                  <a:gd name="connsiteY592" fmla="*/ 4873322 h 5446607"/>
                  <a:gd name="connsiteX593" fmla="*/ 3719140 w 5928070"/>
                  <a:gd name="connsiteY593" fmla="*/ 5020391 h 5446607"/>
                  <a:gd name="connsiteX594" fmla="*/ 3695468 w 5928070"/>
                  <a:gd name="connsiteY594" fmla="*/ 5057781 h 5446607"/>
                  <a:gd name="connsiteX595" fmla="*/ 3676778 w 5928070"/>
                  <a:gd name="connsiteY595" fmla="*/ 5083955 h 5446607"/>
                  <a:gd name="connsiteX596" fmla="*/ 3633170 w 5928070"/>
                  <a:gd name="connsiteY596" fmla="*/ 5123839 h 5446607"/>
                  <a:gd name="connsiteX597" fmla="*/ 3624450 w 5928070"/>
                  <a:gd name="connsiteY597" fmla="*/ 5127577 h 5446607"/>
                  <a:gd name="connsiteX598" fmla="*/ 3549692 w 5928070"/>
                  <a:gd name="connsiteY598" fmla="*/ 5166215 h 5446607"/>
                  <a:gd name="connsiteX599" fmla="*/ 3478674 w 5928070"/>
                  <a:gd name="connsiteY599" fmla="*/ 5218561 h 5446607"/>
                  <a:gd name="connsiteX600" fmla="*/ 3468706 w 5928070"/>
                  <a:gd name="connsiteY600" fmla="*/ 5226039 h 5446607"/>
                  <a:gd name="connsiteX601" fmla="*/ 3459984 w 5928070"/>
                  <a:gd name="connsiteY601" fmla="*/ 5320763 h 5446607"/>
                  <a:gd name="connsiteX602" fmla="*/ 3450018 w 5928070"/>
                  <a:gd name="connsiteY602" fmla="*/ 5361891 h 5446607"/>
                  <a:gd name="connsiteX603" fmla="*/ 3405164 w 5928070"/>
                  <a:gd name="connsiteY603" fmla="*/ 5376849 h 5446607"/>
                  <a:gd name="connsiteX604" fmla="*/ 3371522 w 5928070"/>
                  <a:gd name="connsiteY604" fmla="*/ 5383079 h 5446607"/>
                  <a:gd name="connsiteX605" fmla="*/ 3300504 w 5928070"/>
                  <a:gd name="connsiteY605" fmla="*/ 5364385 h 5446607"/>
                  <a:gd name="connsiteX606" fmla="*/ 3275586 w 5928070"/>
                  <a:gd name="connsiteY606" fmla="*/ 5346935 h 5446607"/>
                  <a:gd name="connsiteX607" fmla="*/ 3233222 w 5928070"/>
                  <a:gd name="connsiteY607" fmla="*/ 5348181 h 5446607"/>
                  <a:gd name="connsiteX608" fmla="*/ 3245682 w 5928070"/>
                  <a:gd name="connsiteY608" fmla="*/ 5359399 h 5446607"/>
                  <a:gd name="connsiteX609" fmla="*/ 3265618 w 5928070"/>
                  <a:gd name="connsiteY609" fmla="*/ 5380587 h 5446607"/>
                  <a:gd name="connsiteX610" fmla="*/ 3238206 w 5928070"/>
                  <a:gd name="connsiteY610" fmla="*/ 5394297 h 5446607"/>
                  <a:gd name="connsiteX611" fmla="*/ 3214534 w 5928070"/>
                  <a:gd name="connsiteY611" fmla="*/ 5395543 h 5446607"/>
                  <a:gd name="connsiteX612" fmla="*/ 3163450 w 5928070"/>
                  <a:gd name="connsiteY612" fmla="*/ 5358153 h 5446607"/>
                  <a:gd name="connsiteX613" fmla="*/ 3147252 w 5928070"/>
                  <a:gd name="connsiteY613" fmla="*/ 5343197 h 5446607"/>
                  <a:gd name="connsiteX614" fmla="*/ 3146006 w 5928070"/>
                  <a:gd name="connsiteY614" fmla="*/ 5364385 h 5446607"/>
                  <a:gd name="connsiteX615" fmla="*/ 3123580 w 5928070"/>
                  <a:gd name="connsiteY615" fmla="*/ 5399283 h 5446607"/>
                  <a:gd name="connsiteX616" fmla="*/ 3094924 w 5928070"/>
                  <a:gd name="connsiteY616" fmla="*/ 5400529 h 5446607"/>
                  <a:gd name="connsiteX617" fmla="*/ 3026396 w 5928070"/>
                  <a:gd name="connsiteY617" fmla="*/ 5350675 h 5446607"/>
                  <a:gd name="connsiteX618" fmla="*/ 2940426 w 5928070"/>
                  <a:gd name="connsiteY618" fmla="*/ 5398037 h 5446607"/>
                  <a:gd name="connsiteX619" fmla="*/ 2881868 w 5928070"/>
                  <a:gd name="connsiteY619" fmla="*/ 5404267 h 5446607"/>
                  <a:gd name="connsiteX620" fmla="*/ 2834522 w 5928070"/>
                  <a:gd name="connsiteY620" fmla="*/ 5320763 h 5446607"/>
                  <a:gd name="connsiteX621" fmla="*/ 2822062 w 5928070"/>
                  <a:gd name="connsiteY621" fmla="*/ 5355661 h 5446607"/>
                  <a:gd name="connsiteX622" fmla="*/ 2789668 w 5928070"/>
                  <a:gd name="connsiteY622" fmla="*/ 5386819 h 5446607"/>
                  <a:gd name="connsiteX623" fmla="*/ 2768486 w 5928070"/>
                  <a:gd name="connsiteY623" fmla="*/ 5348181 h 5446607"/>
                  <a:gd name="connsiteX624" fmla="*/ 2788422 w 5928070"/>
                  <a:gd name="connsiteY624" fmla="*/ 5305805 h 5446607"/>
                  <a:gd name="connsiteX625" fmla="*/ 2784684 w 5928070"/>
                  <a:gd name="connsiteY625" fmla="*/ 5259691 h 5446607"/>
                  <a:gd name="connsiteX626" fmla="*/ 2761010 w 5928070"/>
                  <a:gd name="connsiteY626" fmla="*/ 5259691 h 5446607"/>
                  <a:gd name="connsiteX627" fmla="*/ 2726124 w 5928070"/>
                  <a:gd name="connsiteY627" fmla="*/ 5299575 h 5446607"/>
                  <a:gd name="connsiteX628" fmla="*/ 2683762 w 5928070"/>
                  <a:gd name="connsiteY628" fmla="*/ 5314531 h 5446607"/>
                  <a:gd name="connsiteX629" fmla="*/ 2635170 w 5928070"/>
                  <a:gd name="connsiteY629" fmla="*/ 5334473 h 5446607"/>
                  <a:gd name="connsiteX630" fmla="*/ 2602776 w 5928070"/>
                  <a:gd name="connsiteY630" fmla="*/ 5363139 h 5446607"/>
                  <a:gd name="connsiteX631" fmla="*/ 2544216 w 5928070"/>
                  <a:gd name="connsiteY631" fmla="*/ 5391805 h 5446607"/>
                  <a:gd name="connsiteX632" fmla="*/ 2524282 w 5928070"/>
                  <a:gd name="connsiteY632" fmla="*/ 5417977 h 5446607"/>
                  <a:gd name="connsiteX633" fmla="*/ 2468214 w 5928070"/>
                  <a:gd name="connsiteY633" fmla="*/ 5434181 h 5446607"/>
                  <a:gd name="connsiteX634" fmla="*/ 2452016 w 5928070"/>
                  <a:gd name="connsiteY634" fmla="*/ 5401775 h 5446607"/>
                  <a:gd name="connsiteX635" fmla="*/ 2424606 w 5928070"/>
                  <a:gd name="connsiteY635" fmla="*/ 5379341 h 5446607"/>
                  <a:gd name="connsiteX636" fmla="*/ 2387228 w 5928070"/>
                  <a:gd name="connsiteY636" fmla="*/ 5344443 h 5446607"/>
                  <a:gd name="connsiteX637" fmla="*/ 2413392 w 5928070"/>
                  <a:gd name="connsiteY637" fmla="*/ 5305805 h 5446607"/>
                  <a:gd name="connsiteX638" fmla="*/ 2547954 w 5928070"/>
                  <a:gd name="connsiteY638" fmla="*/ 5212329 h 5446607"/>
                  <a:gd name="connsiteX639" fmla="*/ 2566644 w 5928070"/>
                  <a:gd name="connsiteY639" fmla="*/ 5201113 h 5446607"/>
                  <a:gd name="connsiteX640" fmla="*/ 2511822 w 5928070"/>
                  <a:gd name="connsiteY640" fmla="*/ 5115113 h 5446607"/>
                  <a:gd name="connsiteX641" fmla="*/ 2533002 w 5928070"/>
                  <a:gd name="connsiteY641" fmla="*/ 5087693 h 5446607"/>
                  <a:gd name="connsiteX642" fmla="*/ 2542970 w 5928070"/>
                  <a:gd name="connsiteY642" fmla="*/ 5066505 h 5446607"/>
                  <a:gd name="connsiteX643" fmla="*/ 2524282 w 5928070"/>
                  <a:gd name="connsiteY643" fmla="*/ 5045317 h 5446607"/>
                  <a:gd name="connsiteX644" fmla="*/ 2506838 w 5928070"/>
                  <a:gd name="connsiteY644" fmla="*/ 5062767 h 5446607"/>
                  <a:gd name="connsiteX645" fmla="*/ 2444540 w 5928070"/>
                  <a:gd name="connsiteY645" fmla="*/ 5093925 h 5446607"/>
                  <a:gd name="connsiteX646" fmla="*/ 2445786 w 5928070"/>
                  <a:gd name="connsiteY646" fmla="*/ 5156243 h 5446607"/>
                  <a:gd name="connsiteX647" fmla="*/ 2429590 w 5928070"/>
                  <a:gd name="connsiteY647" fmla="*/ 5177431 h 5446607"/>
                  <a:gd name="connsiteX648" fmla="*/ 2409654 w 5928070"/>
                  <a:gd name="connsiteY648" fmla="*/ 5163721 h 5446607"/>
                  <a:gd name="connsiteX649" fmla="*/ 2402178 w 5928070"/>
                  <a:gd name="connsiteY649" fmla="*/ 5151259 h 5446607"/>
                  <a:gd name="connsiteX650" fmla="*/ 2382244 w 5928070"/>
                  <a:gd name="connsiteY650" fmla="*/ 5136301 h 5446607"/>
                  <a:gd name="connsiteX651" fmla="*/ 2372276 w 5928070"/>
                  <a:gd name="connsiteY651" fmla="*/ 5154997 h 5446607"/>
                  <a:gd name="connsiteX652" fmla="*/ 2344866 w 5928070"/>
                  <a:gd name="connsiteY652" fmla="*/ 5163721 h 5446607"/>
                  <a:gd name="connsiteX653" fmla="*/ 2293782 w 5928070"/>
                  <a:gd name="connsiteY653" fmla="*/ 5127577 h 5446607"/>
                  <a:gd name="connsiteX654" fmla="*/ 2283814 w 5928070"/>
                  <a:gd name="connsiteY654" fmla="*/ 5087693 h 5446607"/>
                  <a:gd name="connsiteX655" fmla="*/ 2327422 w 5928070"/>
                  <a:gd name="connsiteY655" fmla="*/ 5021638 h 5446607"/>
                  <a:gd name="connsiteX656" fmla="*/ 2317454 w 5928070"/>
                  <a:gd name="connsiteY656" fmla="*/ 4992972 h 5446607"/>
                  <a:gd name="connsiteX657" fmla="*/ 2292536 w 5928070"/>
                  <a:gd name="connsiteY657" fmla="*/ 4921929 h 5446607"/>
                  <a:gd name="connsiteX658" fmla="*/ 2295028 w 5928070"/>
                  <a:gd name="connsiteY658" fmla="*/ 4824714 h 5446607"/>
                  <a:gd name="connsiteX659" fmla="*/ 2267618 w 5928070"/>
                  <a:gd name="connsiteY659" fmla="*/ 4911959 h 5446607"/>
                  <a:gd name="connsiteX660" fmla="*/ 2241452 w 5928070"/>
                  <a:gd name="connsiteY660" fmla="*/ 4969291 h 5446607"/>
                  <a:gd name="connsiteX661" fmla="*/ 2226500 w 5928070"/>
                  <a:gd name="connsiteY661" fmla="*/ 5014160 h 5446607"/>
                  <a:gd name="connsiteX662" fmla="*/ 2228992 w 5928070"/>
                  <a:gd name="connsiteY662" fmla="*/ 5022884 h 5446607"/>
                  <a:gd name="connsiteX663" fmla="*/ 2216534 w 5928070"/>
                  <a:gd name="connsiteY663" fmla="*/ 5065259 h 5446607"/>
                  <a:gd name="connsiteX664" fmla="*/ 2179156 w 5928070"/>
                  <a:gd name="connsiteY664" fmla="*/ 5055289 h 5446607"/>
                  <a:gd name="connsiteX665" fmla="*/ 2170434 w 5928070"/>
                  <a:gd name="connsiteY665" fmla="*/ 5007928 h 5446607"/>
                  <a:gd name="connsiteX666" fmla="*/ 2180402 w 5928070"/>
                  <a:gd name="connsiteY666" fmla="*/ 4923176 h 5446607"/>
                  <a:gd name="connsiteX667" fmla="*/ 2161712 w 5928070"/>
                  <a:gd name="connsiteY667" fmla="*/ 4906973 h 5446607"/>
                  <a:gd name="connsiteX668" fmla="*/ 2138038 w 5928070"/>
                  <a:gd name="connsiteY668" fmla="*/ 4837177 h 5446607"/>
                  <a:gd name="connsiteX669" fmla="*/ 2179156 w 5928070"/>
                  <a:gd name="connsiteY669" fmla="*/ 4772367 h 5446607"/>
                  <a:gd name="connsiteX670" fmla="*/ 2184138 w 5928070"/>
                  <a:gd name="connsiteY670" fmla="*/ 4742455 h 5446607"/>
                  <a:gd name="connsiteX671" fmla="*/ 2157974 w 5928070"/>
                  <a:gd name="connsiteY671" fmla="*/ 4736223 h 5446607"/>
                  <a:gd name="connsiteX672" fmla="*/ 2144268 w 5928070"/>
                  <a:gd name="connsiteY672" fmla="*/ 4736223 h 5446607"/>
                  <a:gd name="connsiteX673" fmla="*/ 2103152 w 5928070"/>
                  <a:gd name="connsiteY673" fmla="*/ 4728745 h 5446607"/>
                  <a:gd name="connsiteX674" fmla="*/ 2124334 w 5928070"/>
                  <a:gd name="connsiteY674" fmla="*/ 4673905 h 5446607"/>
                  <a:gd name="connsiteX675" fmla="*/ 2159220 w 5928070"/>
                  <a:gd name="connsiteY675" fmla="*/ 4643993 h 5446607"/>
                  <a:gd name="connsiteX676" fmla="*/ 2089448 w 5928070"/>
                  <a:gd name="connsiteY676" fmla="*/ 4676398 h 5446607"/>
                  <a:gd name="connsiteX677" fmla="*/ 2040856 w 5928070"/>
                  <a:gd name="connsiteY677" fmla="*/ 4712542 h 5446607"/>
                  <a:gd name="connsiteX678" fmla="*/ 2004724 w 5928070"/>
                  <a:gd name="connsiteY678" fmla="*/ 4727498 h 5446607"/>
                  <a:gd name="connsiteX679" fmla="*/ 1931212 w 5928070"/>
                  <a:gd name="connsiteY679" fmla="*/ 4727498 h 5446607"/>
                  <a:gd name="connsiteX680" fmla="*/ 1880128 w 5928070"/>
                  <a:gd name="connsiteY680" fmla="*/ 4721267 h 5446607"/>
                  <a:gd name="connsiteX681" fmla="*/ 1851472 w 5928070"/>
                  <a:gd name="connsiteY681" fmla="*/ 4721267 h 5446607"/>
                  <a:gd name="connsiteX682" fmla="*/ 1743076 w 5928070"/>
                  <a:gd name="connsiteY682" fmla="*/ 4681383 h 5446607"/>
                  <a:gd name="connsiteX683" fmla="*/ 1724386 w 5928070"/>
                  <a:gd name="connsiteY683" fmla="*/ 4668920 h 5446607"/>
                  <a:gd name="connsiteX684" fmla="*/ 1703204 w 5928070"/>
                  <a:gd name="connsiteY684" fmla="*/ 4597878 h 5446607"/>
                  <a:gd name="connsiteX685" fmla="*/ 1724386 w 5928070"/>
                  <a:gd name="connsiteY685" fmla="*/ 4530574 h 5446607"/>
                  <a:gd name="connsiteX686" fmla="*/ 1734354 w 5928070"/>
                  <a:gd name="connsiteY686" fmla="*/ 4494430 h 5446607"/>
                  <a:gd name="connsiteX687" fmla="*/ 1709434 w 5928070"/>
                  <a:gd name="connsiteY687" fmla="*/ 4475735 h 5446607"/>
                  <a:gd name="connsiteX688" fmla="*/ 1658350 w 5928070"/>
                  <a:gd name="connsiteY688" fmla="*/ 4422142 h 5446607"/>
                  <a:gd name="connsiteX689" fmla="*/ 1683270 w 5928070"/>
                  <a:gd name="connsiteY689" fmla="*/ 4376027 h 5446607"/>
                  <a:gd name="connsiteX690" fmla="*/ 1701958 w 5928070"/>
                  <a:gd name="connsiteY690" fmla="*/ 4318694 h 5446607"/>
                  <a:gd name="connsiteX691" fmla="*/ 1635924 w 5928070"/>
                  <a:gd name="connsiteY691" fmla="*/ 4347361 h 5446607"/>
                  <a:gd name="connsiteX692" fmla="*/ 1612252 w 5928070"/>
                  <a:gd name="connsiteY692" fmla="*/ 4347361 h 5446607"/>
                  <a:gd name="connsiteX693" fmla="*/ 1612252 w 5928070"/>
                  <a:gd name="connsiteY693" fmla="*/ 4324926 h 5446607"/>
                  <a:gd name="connsiteX694" fmla="*/ 1579856 w 5928070"/>
                  <a:gd name="connsiteY694" fmla="*/ 4225218 h 5446607"/>
                  <a:gd name="connsiteX695" fmla="*/ 1478936 w 5928070"/>
                  <a:gd name="connsiteY695" fmla="*/ 4217740 h 5446607"/>
                  <a:gd name="connsiteX696" fmla="*/ 1412900 w 5928070"/>
                  <a:gd name="connsiteY696" fmla="*/ 4167886 h 5446607"/>
                  <a:gd name="connsiteX697" fmla="*/ 1391720 w 5928070"/>
                  <a:gd name="connsiteY697" fmla="*/ 4140466 h 5446607"/>
                  <a:gd name="connsiteX698" fmla="*/ 1305750 w 5928070"/>
                  <a:gd name="connsiteY698" fmla="*/ 4140466 h 5446607"/>
                  <a:gd name="connsiteX699" fmla="*/ 1234730 w 5928070"/>
                  <a:gd name="connsiteY699" fmla="*/ 4164147 h 5446607"/>
                  <a:gd name="connsiteX700" fmla="*/ 1152498 w 5928070"/>
                  <a:gd name="connsiteY700" fmla="*/ 4186581 h 5446607"/>
                  <a:gd name="connsiteX701" fmla="*/ 1108890 w 5928070"/>
                  <a:gd name="connsiteY701" fmla="*/ 4146698 h 5446607"/>
                  <a:gd name="connsiteX702" fmla="*/ 1071512 w 5928070"/>
                  <a:gd name="connsiteY702" fmla="*/ 4132988 h 5446607"/>
                  <a:gd name="connsiteX703" fmla="*/ 1017936 w 5928070"/>
                  <a:gd name="connsiteY703" fmla="*/ 4172871 h 5446607"/>
                  <a:gd name="connsiteX704" fmla="*/ 981804 w 5928070"/>
                  <a:gd name="connsiteY704" fmla="*/ 4177856 h 5446607"/>
                  <a:gd name="connsiteX705" fmla="*/ 928228 w 5928070"/>
                  <a:gd name="connsiteY705" fmla="*/ 4169132 h 5446607"/>
                  <a:gd name="connsiteX706" fmla="*/ 887112 w 5928070"/>
                  <a:gd name="connsiteY706" fmla="*/ 4152929 h 5446607"/>
                  <a:gd name="connsiteX707" fmla="*/ 849734 w 5928070"/>
                  <a:gd name="connsiteY707" fmla="*/ 4126756 h 5446607"/>
                  <a:gd name="connsiteX708" fmla="*/ 784944 w 5928070"/>
                  <a:gd name="connsiteY708" fmla="*/ 4134234 h 5446607"/>
                  <a:gd name="connsiteX709" fmla="*/ 753796 w 5928070"/>
                  <a:gd name="connsiteY709" fmla="*/ 4152929 h 5446607"/>
                  <a:gd name="connsiteX710" fmla="*/ 735108 w 5928070"/>
                  <a:gd name="connsiteY710" fmla="*/ 4164147 h 5446607"/>
                  <a:gd name="connsiteX711" fmla="*/ 675302 w 5928070"/>
                  <a:gd name="connsiteY711" fmla="*/ 4246406 h 5446607"/>
                  <a:gd name="connsiteX712" fmla="*/ 639170 w 5928070"/>
                  <a:gd name="connsiteY712" fmla="*/ 4263855 h 5446607"/>
                  <a:gd name="connsiteX713" fmla="*/ 594316 w 5928070"/>
                  <a:gd name="connsiteY713" fmla="*/ 4250145 h 5446607"/>
                  <a:gd name="connsiteX714" fmla="*/ 553200 w 5928070"/>
                  <a:gd name="connsiteY714" fmla="*/ 4200291 h 5446607"/>
                  <a:gd name="connsiteX715" fmla="*/ 517066 w 5928070"/>
                  <a:gd name="connsiteY715" fmla="*/ 4156668 h 5446607"/>
                  <a:gd name="connsiteX716" fmla="*/ 446048 w 5928070"/>
                  <a:gd name="connsiteY716" fmla="*/ 4109307 h 5446607"/>
                  <a:gd name="connsiteX717" fmla="*/ 382506 w 5928070"/>
                  <a:gd name="connsiteY717" fmla="*/ 4074409 h 5446607"/>
                  <a:gd name="connsiteX718" fmla="*/ 337652 w 5928070"/>
                  <a:gd name="connsiteY718" fmla="*/ 4100583 h 5446607"/>
                  <a:gd name="connsiteX719" fmla="*/ 277846 w 5928070"/>
                  <a:gd name="connsiteY719" fmla="*/ 4139219 h 5446607"/>
                  <a:gd name="connsiteX720" fmla="*/ 275354 w 5928070"/>
                  <a:gd name="connsiteY720" fmla="*/ 4129249 h 5446607"/>
                  <a:gd name="connsiteX721" fmla="*/ 284076 w 5928070"/>
                  <a:gd name="connsiteY721" fmla="*/ 4116785 h 5446607"/>
                  <a:gd name="connsiteX722" fmla="*/ 302764 w 5928070"/>
                  <a:gd name="connsiteY722" fmla="*/ 4054467 h 5446607"/>
                  <a:gd name="connsiteX723" fmla="*/ 262894 w 5928070"/>
                  <a:gd name="connsiteY723" fmla="*/ 4017077 h 5446607"/>
                  <a:gd name="connsiteX724" fmla="*/ 206828 w 5928070"/>
                  <a:gd name="connsiteY724" fmla="*/ 3957252 h 5446607"/>
                  <a:gd name="connsiteX725" fmla="*/ 249190 w 5928070"/>
                  <a:gd name="connsiteY725" fmla="*/ 3780270 h 5446607"/>
                  <a:gd name="connsiteX726" fmla="*/ 267878 w 5928070"/>
                  <a:gd name="connsiteY726" fmla="*/ 3765312 h 5446607"/>
                  <a:gd name="connsiteX727" fmla="*/ 392472 w 5928070"/>
                  <a:gd name="connsiteY727" fmla="*/ 3706734 h 5446607"/>
                  <a:gd name="connsiteX728" fmla="*/ 483426 w 5928070"/>
                  <a:gd name="connsiteY728" fmla="*/ 3695517 h 5446607"/>
                  <a:gd name="connsiteX729" fmla="*/ 534510 w 5928070"/>
                  <a:gd name="connsiteY729" fmla="*/ 3668097 h 5446607"/>
                  <a:gd name="connsiteX730" fmla="*/ 519558 w 5928070"/>
                  <a:gd name="connsiteY730" fmla="*/ 3542215 h 5446607"/>
                  <a:gd name="connsiteX731" fmla="*/ 504608 w 5928070"/>
                  <a:gd name="connsiteY731" fmla="*/ 3522274 h 5446607"/>
                  <a:gd name="connsiteX732" fmla="*/ 453524 w 5928070"/>
                  <a:gd name="connsiteY732" fmla="*/ 3499839 h 5446607"/>
                  <a:gd name="connsiteX733" fmla="*/ 355094 w 5928070"/>
                  <a:gd name="connsiteY733" fmla="*/ 3512303 h 5446607"/>
                  <a:gd name="connsiteX734" fmla="*/ 327684 w 5928070"/>
                  <a:gd name="connsiteY734" fmla="*/ 3532244 h 5446607"/>
                  <a:gd name="connsiteX735" fmla="*/ 210564 w 5928070"/>
                  <a:gd name="connsiteY735" fmla="*/ 3573374 h 5446607"/>
                  <a:gd name="connsiteX736" fmla="*/ 178170 w 5928070"/>
                  <a:gd name="connsiteY736" fmla="*/ 3555925 h 5446607"/>
                  <a:gd name="connsiteX737" fmla="*/ 93446 w 5928070"/>
                  <a:gd name="connsiteY737" fmla="*/ 3593316 h 5446607"/>
                  <a:gd name="connsiteX738" fmla="*/ 49838 w 5928070"/>
                  <a:gd name="connsiteY738" fmla="*/ 3665604 h 5446607"/>
                  <a:gd name="connsiteX739" fmla="*/ 21182 w 5928070"/>
                  <a:gd name="connsiteY739" fmla="*/ 3674329 h 5446607"/>
                  <a:gd name="connsiteX740" fmla="*/ 0 w 5928070"/>
                  <a:gd name="connsiteY740" fmla="*/ 3555925 h 5446607"/>
                  <a:gd name="connsiteX741" fmla="*/ 107152 w 5928070"/>
                  <a:gd name="connsiteY741" fmla="*/ 3481144 h 5446607"/>
                  <a:gd name="connsiteX742" fmla="*/ 122102 w 5928070"/>
                  <a:gd name="connsiteY742" fmla="*/ 3433782 h 5446607"/>
                  <a:gd name="connsiteX743" fmla="*/ 74758 w 5928070"/>
                  <a:gd name="connsiteY743" fmla="*/ 3347784 h 5446607"/>
                  <a:gd name="connsiteX744" fmla="*/ 54822 w 5928070"/>
                  <a:gd name="connsiteY744" fmla="*/ 3295437 h 5446607"/>
                  <a:gd name="connsiteX745" fmla="*/ 72266 w 5928070"/>
                  <a:gd name="connsiteY745" fmla="*/ 3196975 h 5446607"/>
                  <a:gd name="connsiteX746" fmla="*/ 105906 w 5928070"/>
                  <a:gd name="connsiteY746" fmla="*/ 3109731 h 5446607"/>
                  <a:gd name="connsiteX747" fmla="*/ 152006 w 5928070"/>
                  <a:gd name="connsiteY747" fmla="*/ 3018747 h 5446607"/>
                  <a:gd name="connsiteX748" fmla="*/ 183154 w 5928070"/>
                  <a:gd name="connsiteY748" fmla="*/ 2992573 h 5446607"/>
                  <a:gd name="connsiteX749" fmla="*/ 220532 w 5928070"/>
                  <a:gd name="connsiteY749" fmla="*/ 2965154 h 5446607"/>
                  <a:gd name="connsiteX750" fmla="*/ 282830 w 5928070"/>
                  <a:gd name="connsiteY750" fmla="*/ 2910314 h 5446607"/>
                  <a:gd name="connsiteX751" fmla="*/ 352602 w 5928070"/>
                  <a:gd name="connsiteY751" fmla="*/ 2854228 h 5446607"/>
                  <a:gd name="connsiteX752" fmla="*/ 411162 w 5928070"/>
                  <a:gd name="connsiteY752" fmla="*/ 2855474 h 5446607"/>
                  <a:gd name="connsiteX753" fmla="*/ 510838 w 5928070"/>
                  <a:gd name="connsiteY753" fmla="*/ 2862953 h 5446607"/>
                  <a:gd name="connsiteX754" fmla="*/ 534510 w 5928070"/>
                  <a:gd name="connsiteY754" fmla="*/ 2852982 h 5446607"/>
                  <a:gd name="connsiteX755" fmla="*/ 698974 w 5928070"/>
                  <a:gd name="connsiteY755" fmla="*/ 2835533 h 5446607"/>
                  <a:gd name="connsiteX756" fmla="*/ 732616 w 5928070"/>
                  <a:gd name="connsiteY756" fmla="*/ 2846750 h 5446607"/>
                  <a:gd name="connsiteX757" fmla="*/ 843504 w 5928070"/>
                  <a:gd name="connsiteY757" fmla="*/ 2856721 h 5446607"/>
                  <a:gd name="connsiteX758" fmla="*/ 848488 w 5928070"/>
                  <a:gd name="connsiteY758" fmla="*/ 2816837 h 5446607"/>
                  <a:gd name="connsiteX759" fmla="*/ 838520 w 5928070"/>
                  <a:gd name="connsiteY759" fmla="*/ 2729593 h 5446607"/>
                  <a:gd name="connsiteX760" fmla="*/ 917014 w 5928070"/>
                  <a:gd name="connsiteY760" fmla="*/ 2661043 h 5446607"/>
                  <a:gd name="connsiteX761" fmla="*/ 936950 w 5928070"/>
                  <a:gd name="connsiteY761" fmla="*/ 2644841 h 5446607"/>
                  <a:gd name="connsiteX762" fmla="*/ 1014198 w 5928070"/>
                  <a:gd name="connsiteY762" fmla="*/ 2632377 h 5446607"/>
                  <a:gd name="connsiteX763" fmla="*/ 1105152 w 5928070"/>
                  <a:gd name="connsiteY763" fmla="*/ 2646087 h 5446607"/>
                  <a:gd name="connsiteX764" fmla="*/ 1167450 w 5928070"/>
                  <a:gd name="connsiteY764" fmla="*/ 2668521 h 5446607"/>
                  <a:gd name="connsiteX765" fmla="*/ 1166204 w 5928070"/>
                  <a:gd name="connsiteY765" fmla="*/ 2703419 h 5446607"/>
                  <a:gd name="connsiteX766" fmla="*/ 1135054 w 5928070"/>
                  <a:gd name="connsiteY766" fmla="*/ 2763244 h 5446607"/>
                  <a:gd name="connsiteX767" fmla="*/ 1087708 w 5928070"/>
                  <a:gd name="connsiteY767" fmla="*/ 2800635 h 5446607"/>
                  <a:gd name="connsiteX768" fmla="*/ 1055314 w 5928070"/>
                  <a:gd name="connsiteY768" fmla="*/ 2780693 h 5446607"/>
                  <a:gd name="connsiteX769" fmla="*/ 1012952 w 5928070"/>
                  <a:gd name="connsiteY769" fmla="*/ 2780693 h 5446607"/>
                  <a:gd name="connsiteX770" fmla="*/ 946918 w 5928070"/>
                  <a:gd name="connsiteY770" fmla="*/ 2795649 h 5446607"/>
                  <a:gd name="connsiteX771" fmla="*/ 912030 w 5928070"/>
                  <a:gd name="connsiteY771" fmla="*/ 2810606 h 5446607"/>
                  <a:gd name="connsiteX772" fmla="*/ 981804 w 5928070"/>
                  <a:gd name="connsiteY772" fmla="*/ 2834286 h 5446607"/>
                  <a:gd name="connsiteX773" fmla="*/ 1001738 w 5928070"/>
                  <a:gd name="connsiteY773" fmla="*/ 2845504 h 5446607"/>
                  <a:gd name="connsiteX774" fmla="*/ 1077742 w 5928070"/>
                  <a:gd name="connsiteY774" fmla="*/ 2896604 h 5446607"/>
                  <a:gd name="connsiteX775" fmla="*/ 1122596 w 5928070"/>
                  <a:gd name="connsiteY775" fmla="*/ 2904082 h 5446607"/>
                  <a:gd name="connsiteX776" fmla="*/ 1187384 w 5928070"/>
                  <a:gd name="connsiteY776" fmla="*/ 2897850 h 5446607"/>
                  <a:gd name="connsiteX777" fmla="*/ 1217288 w 5928070"/>
                  <a:gd name="connsiteY777" fmla="*/ 2879155 h 5446607"/>
                  <a:gd name="connsiteX778" fmla="*/ 1218532 w 5928070"/>
                  <a:gd name="connsiteY778" fmla="*/ 2816837 h 5446607"/>
                  <a:gd name="connsiteX779" fmla="*/ 1224762 w 5928070"/>
                  <a:gd name="connsiteY779" fmla="*/ 2753273 h 5446607"/>
                  <a:gd name="connsiteX780" fmla="*/ 1229746 w 5928070"/>
                  <a:gd name="connsiteY780" fmla="*/ 2727100 h 5446607"/>
                  <a:gd name="connsiteX781" fmla="*/ 1232238 w 5928070"/>
                  <a:gd name="connsiteY781" fmla="*/ 2629884 h 5446607"/>
                  <a:gd name="connsiteX782" fmla="*/ 1217288 w 5928070"/>
                  <a:gd name="connsiteY782" fmla="*/ 2590001 h 5446607"/>
                  <a:gd name="connsiteX783" fmla="*/ 1168696 w 5928070"/>
                  <a:gd name="connsiteY783" fmla="*/ 2550118 h 5446607"/>
                  <a:gd name="connsiteX784" fmla="*/ 1102660 w 5928070"/>
                  <a:gd name="connsiteY784" fmla="*/ 2560089 h 5446607"/>
                  <a:gd name="connsiteX785" fmla="*/ 1012952 w 5928070"/>
                  <a:gd name="connsiteY785" fmla="*/ 2594987 h 5446607"/>
                  <a:gd name="connsiteX786" fmla="*/ 929474 w 5928070"/>
                  <a:gd name="connsiteY786" fmla="*/ 2614928 h 5446607"/>
                  <a:gd name="connsiteX787" fmla="*/ 904556 w 5928070"/>
                  <a:gd name="connsiteY787" fmla="*/ 2623653 h 5446607"/>
                  <a:gd name="connsiteX788" fmla="*/ 836028 w 5928070"/>
                  <a:gd name="connsiteY788" fmla="*/ 2671014 h 5446607"/>
                  <a:gd name="connsiteX789" fmla="*/ 839766 w 5928070"/>
                  <a:gd name="connsiteY789" fmla="*/ 2727100 h 5446607"/>
                  <a:gd name="connsiteX790" fmla="*/ 814848 w 5928070"/>
                  <a:gd name="connsiteY790" fmla="*/ 2799389 h 5446607"/>
                  <a:gd name="connsiteX791" fmla="*/ 791174 w 5928070"/>
                  <a:gd name="connsiteY791" fmla="*/ 2839272 h 5446607"/>
                  <a:gd name="connsiteX792" fmla="*/ 756288 w 5928070"/>
                  <a:gd name="connsiteY792" fmla="*/ 2829301 h 5446607"/>
                  <a:gd name="connsiteX793" fmla="*/ 757534 w 5928070"/>
                  <a:gd name="connsiteY793" fmla="*/ 2783186 h 5446607"/>
                  <a:gd name="connsiteX794" fmla="*/ 758780 w 5928070"/>
                  <a:gd name="connsiteY794" fmla="*/ 2735825 h 5446607"/>
                  <a:gd name="connsiteX795" fmla="*/ 750058 w 5928070"/>
                  <a:gd name="connsiteY795" fmla="*/ 2714637 h 5446607"/>
                  <a:gd name="connsiteX796" fmla="*/ 777470 w 5928070"/>
                  <a:gd name="connsiteY796" fmla="*/ 2578784 h 5446607"/>
                  <a:gd name="connsiteX797" fmla="*/ 773732 w 5928070"/>
                  <a:gd name="connsiteY797" fmla="*/ 2518959 h 5446607"/>
                  <a:gd name="connsiteX798" fmla="*/ 787436 w 5928070"/>
                  <a:gd name="connsiteY798" fmla="*/ 2427975 h 5446607"/>
                  <a:gd name="connsiteX799" fmla="*/ 837274 w 5928070"/>
                  <a:gd name="connsiteY799" fmla="*/ 2363165 h 5446607"/>
                  <a:gd name="connsiteX800" fmla="*/ 819832 w 5928070"/>
                  <a:gd name="connsiteY800" fmla="*/ 2334499 h 5446607"/>
                  <a:gd name="connsiteX801" fmla="*/ 799896 w 5928070"/>
                  <a:gd name="connsiteY801" fmla="*/ 2333252 h 5446607"/>
                  <a:gd name="connsiteX802" fmla="*/ 776224 w 5928070"/>
                  <a:gd name="connsiteY802" fmla="*/ 2269688 h 5446607"/>
                  <a:gd name="connsiteX803" fmla="*/ 792420 w 5928070"/>
                  <a:gd name="connsiteY803" fmla="*/ 2253486 h 5446607"/>
                  <a:gd name="connsiteX804" fmla="*/ 803634 w 5928070"/>
                  <a:gd name="connsiteY804" fmla="*/ 2229805 h 5446607"/>
                  <a:gd name="connsiteX805" fmla="*/ 777470 w 5928070"/>
                  <a:gd name="connsiteY805" fmla="*/ 2219834 h 5446607"/>
                  <a:gd name="connsiteX806" fmla="*/ 758780 w 5928070"/>
                  <a:gd name="connsiteY806" fmla="*/ 2199893 h 5446607"/>
                  <a:gd name="connsiteX807" fmla="*/ 761272 w 5928070"/>
                  <a:gd name="connsiteY807" fmla="*/ 2166241 h 5446607"/>
                  <a:gd name="connsiteX808" fmla="*/ 718910 w 5928070"/>
                  <a:gd name="connsiteY808" fmla="*/ 2162502 h 5446607"/>
                  <a:gd name="connsiteX809" fmla="*/ 681532 w 5928070"/>
                  <a:gd name="connsiteY809" fmla="*/ 2138821 h 5446607"/>
                  <a:gd name="connsiteX810" fmla="*/ 701466 w 5928070"/>
                  <a:gd name="connsiteY810" fmla="*/ 2113894 h 5446607"/>
                  <a:gd name="connsiteX811" fmla="*/ 670318 w 5928070"/>
                  <a:gd name="connsiteY811" fmla="*/ 2102677 h 5446607"/>
                  <a:gd name="connsiteX812" fmla="*/ 632940 w 5928070"/>
                  <a:gd name="connsiteY812" fmla="*/ 2035374 h 5446607"/>
                  <a:gd name="connsiteX813" fmla="*/ 698974 w 5928070"/>
                  <a:gd name="connsiteY813" fmla="*/ 1978042 h 5446607"/>
                  <a:gd name="connsiteX814" fmla="*/ 722648 w 5928070"/>
                  <a:gd name="connsiteY814" fmla="*/ 1996737 h 5446607"/>
                  <a:gd name="connsiteX815" fmla="*/ 763764 w 5928070"/>
                  <a:gd name="connsiteY815" fmla="*/ 2022910 h 5446607"/>
                  <a:gd name="connsiteX816" fmla="*/ 772486 w 5928070"/>
                  <a:gd name="connsiteY816" fmla="*/ 2022910 h 5446607"/>
                  <a:gd name="connsiteX817" fmla="*/ 832290 w 5928070"/>
                  <a:gd name="connsiteY817" fmla="*/ 1999230 h 5446607"/>
                  <a:gd name="connsiteX818" fmla="*/ 819832 w 5928070"/>
                  <a:gd name="connsiteY818" fmla="*/ 1971810 h 5446607"/>
                  <a:gd name="connsiteX819" fmla="*/ 777470 w 5928070"/>
                  <a:gd name="connsiteY819" fmla="*/ 1958100 h 5446607"/>
                  <a:gd name="connsiteX820" fmla="*/ 760026 w 5928070"/>
                  <a:gd name="connsiteY820" fmla="*/ 1964332 h 5446607"/>
                  <a:gd name="connsiteX821" fmla="*/ 740090 w 5928070"/>
                  <a:gd name="connsiteY821" fmla="*/ 1983027 h 5446607"/>
                  <a:gd name="connsiteX822" fmla="*/ 712680 w 5928070"/>
                  <a:gd name="connsiteY822" fmla="*/ 1960593 h 5446607"/>
                  <a:gd name="connsiteX823" fmla="*/ 708942 w 5928070"/>
                  <a:gd name="connsiteY823" fmla="*/ 1941897 h 5446607"/>
                  <a:gd name="connsiteX824" fmla="*/ 675302 w 5928070"/>
                  <a:gd name="connsiteY824" fmla="*/ 1919463 h 5446607"/>
                  <a:gd name="connsiteX825" fmla="*/ 616742 w 5928070"/>
                  <a:gd name="connsiteY825" fmla="*/ 1889551 h 5446607"/>
                  <a:gd name="connsiteX826" fmla="*/ 578118 w 5928070"/>
                  <a:gd name="connsiteY826" fmla="*/ 1849667 h 5446607"/>
                  <a:gd name="connsiteX827" fmla="*/ 512084 w 5928070"/>
                  <a:gd name="connsiteY827" fmla="*/ 1657729 h 5446607"/>
                  <a:gd name="connsiteX828" fmla="*/ 519558 w 5928070"/>
                  <a:gd name="connsiteY828" fmla="*/ 1646512 h 5446607"/>
                  <a:gd name="connsiteX829" fmla="*/ 626710 w 5928070"/>
                  <a:gd name="connsiteY829" fmla="*/ 1563006 h 5446607"/>
                  <a:gd name="connsiteX830" fmla="*/ 684024 w 5928070"/>
                  <a:gd name="connsiteY830" fmla="*/ 1536832 h 5446607"/>
                  <a:gd name="connsiteX831" fmla="*/ 706450 w 5928070"/>
                  <a:gd name="connsiteY831" fmla="*/ 1530601 h 5446607"/>
                  <a:gd name="connsiteX832" fmla="*/ 763764 w 5928070"/>
                  <a:gd name="connsiteY832" fmla="*/ 1529354 h 5446607"/>
                  <a:gd name="connsiteX833" fmla="*/ 839766 w 5928070"/>
                  <a:gd name="connsiteY833" fmla="*/ 1501935 h 5446607"/>
                  <a:gd name="connsiteX834" fmla="*/ 827306 w 5928070"/>
                  <a:gd name="connsiteY834" fmla="*/ 1480747 h 5446607"/>
                  <a:gd name="connsiteX835" fmla="*/ 726386 w 5928070"/>
                  <a:gd name="connsiteY835" fmla="*/ 1472022 h 5446607"/>
                  <a:gd name="connsiteX836" fmla="*/ 666580 w 5928070"/>
                  <a:gd name="connsiteY836" fmla="*/ 1408458 h 5446607"/>
                  <a:gd name="connsiteX837" fmla="*/ 667826 w 5928070"/>
                  <a:gd name="connsiteY837" fmla="*/ 1347387 h 5446607"/>
                  <a:gd name="connsiteX838" fmla="*/ 763764 w 5928070"/>
                  <a:gd name="connsiteY838" fmla="*/ 1216520 h 5446607"/>
                  <a:gd name="connsiteX839" fmla="*/ 783698 w 5928070"/>
                  <a:gd name="connsiteY839" fmla="*/ 1194085 h 5446607"/>
                  <a:gd name="connsiteX840" fmla="*/ 855964 w 5928070"/>
                  <a:gd name="connsiteY840" fmla="*/ 1093131 h 5446607"/>
                  <a:gd name="connsiteX841" fmla="*/ 933212 w 5928070"/>
                  <a:gd name="connsiteY841" fmla="*/ 1053247 h 5446607"/>
                  <a:gd name="connsiteX842" fmla="*/ 1035380 w 5928070"/>
                  <a:gd name="connsiteY842" fmla="*/ 1018349 h 5446607"/>
                  <a:gd name="connsiteX843" fmla="*/ 1065282 w 5928070"/>
                  <a:gd name="connsiteY843" fmla="*/ 984698 h 5446607"/>
                  <a:gd name="connsiteX844" fmla="*/ 1070418 w 5928070"/>
                  <a:gd name="connsiteY844" fmla="*/ 977910 h 5446607"/>
                  <a:gd name="connsiteX845" fmla="*/ 1068676 w 5928070"/>
                  <a:gd name="connsiteY845" fmla="*/ 974604 h 5446607"/>
                  <a:gd name="connsiteX846" fmla="*/ 1069610 w 5928070"/>
                  <a:gd name="connsiteY846" fmla="*/ 964813 h 5446607"/>
                  <a:gd name="connsiteX847" fmla="*/ 1048452 w 5928070"/>
                  <a:gd name="connsiteY847" fmla="*/ 850428 h 5446607"/>
                  <a:gd name="connsiteX848" fmla="*/ 1044718 w 5928070"/>
                  <a:gd name="connsiteY848" fmla="*/ 837995 h 5446607"/>
                  <a:gd name="connsiteX849" fmla="*/ 1054674 w 5928070"/>
                  <a:gd name="connsiteY849" fmla="*/ 813128 h 5446607"/>
                  <a:gd name="connsiteX850" fmla="*/ 1060898 w 5928070"/>
                  <a:gd name="connsiteY850" fmla="*/ 739773 h 5446607"/>
                  <a:gd name="connsiteX851" fmla="*/ 1055920 w 5928070"/>
                  <a:gd name="connsiteY851" fmla="*/ 663931 h 5446607"/>
                  <a:gd name="connsiteX852" fmla="*/ 1011116 w 5928070"/>
                  <a:gd name="connsiteY852" fmla="*/ 576898 h 5446607"/>
                  <a:gd name="connsiteX853" fmla="*/ 1048452 w 5928070"/>
                  <a:gd name="connsiteY853" fmla="*/ 530896 h 5446607"/>
                  <a:gd name="connsiteX854" fmla="*/ 1108192 w 5928070"/>
                  <a:gd name="connsiteY854" fmla="*/ 487380 h 5446607"/>
                  <a:gd name="connsiteX855" fmla="*/ 1210246 w 5928070"/>
                  <a:gd name="connsiteY855" fmla="*/ 421484 h 5446607"/>
                  <a:gd name="connsiteX856" fmla="*/ 1250072 w 5928070"/>
                  <a:gd name="connsiteY856" fmla="*/ 401591 h 5446607"/>
                  <a:gd name="connsiteX857" fmla="*/ 1345904 w 5928070"/>
                  <a:gd name="connsiteY857" fmla="*/ 329478 h 5446607"/>
                  <a:gd name="connsiteX858" fmla="*/ 1418088 w 5928070"/>
                  <a:gd name="connsiteY858" fmla="*/ 283476 h 5446607"/>
                  <a:gd name="connsiteX859" fmla="*/ 1851198 w 5928070"/>
                  <a:gd name="connsiteY859" fmla="*/ 114385 h 5446607"/>
                  <a:gd name="connsiteX860" fmla="*/ 2451078 w 5928070"/>
                  <a:gd name="connsiteY860" fmla="*/ 0 h 54466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Lst>
                <a:rect l="l" t="t" r="r" b="b"/>
                <a:pathLst>
                  <a:path w="5928070" h="5446607">
                    <a:moveTo>
                      <a:pt x="5252296" y="1400731"/>
                    </a:moveTo>
                    <a:cubicBezTo>
                      <a:pt x="5257438" y="1399485"/>
                      <a:pt x="5263048" y="1400108"/>
                      <a:pt x="5268658" y="1404468"/>
                    </a:cubicBezTo>
                    <a:cubicBezTo>
                      <a:pt x="5289848" y="1451807"/>
                      <a:pt x="5299820" y="1501639"/>
                      <a:pt x="5294834" y="1552716"/>
                    </a:cubicBezTo>
                    <a:cubicBezTo>
                      <a:pt x="5293588" y="1576386"/>
                      <a:pt x="5302314" y="1591336"/>
                      <a:pt x="5325998" y="1600056"/>
                    </a:cubicBezTo>
                    <a:cubicBezTo>
                      <a:pt x="5342202" y="1605039"/>
                      <a:pt x="5358408" y="1615005"/>
                      <a:pt x="5373366" y="1623726"/>
                    </a:cubicBezTo>
                    <a:cubicBezTo>
                      <a:pt x="5392064" y="1636184"/>
                      <a:pt x="5397050" y="1653625"/>
                      <a:pt x="5378352" y="1667328"/>
                    </a:cubicBezTo>
                    <a:cubicBezTo>
                      <a:pt x="5335970" y="1697227"/>
                      <a:pt x="5352174" y="1735847"/>
                      <a:pt x="5363394" y="1771975"/>
                    </a:cubicBezTo>
                    <a:cubicBezTo>
                      <a:pt x="5373366" y="1799382"/>
                      <a:pt x="5385830" y="1825543"/>
                      <a:pt x="5397050" y="1850459"/>
                    </a:cubicBezTo>
                    <a:cubicBezTo>
                      <a:pt x="5405776" y="1871638"/>
                      <a:pt x="5407022" y="1892816"/>
                      <a:pt x="5399542" y="1915240"/>
                    </a:cubicBezTo>
                    <a:cubicBezTo>
                      <a:pt x="5393310" y="1928944"/>
                      <a:pt x="5389570" y="1945139"/>
                      <a:pt x="5383338" y="1957597"/>
                    </a:cubicBezTo>
                    <a:cubicBezTo>
                      <a:pt x="5343450" y="2038573"/>
                      <a:pt x="5349682" y="2124532"/>
                      <a:pt x="5340956" y="2210491"/>
                    </a:cubicBezTo>
                    <a:cubicBezTo>
                      <a:pt x="5332230" y="2293959"/>
                      <a:pt x="5353422" y="2371198"/>
                      <a:pt x="5380844" y="2450928"/>
                    </a:cubicBezTo>
                    <a:cubicBezTo>
                      <a:pt x="5409516" y="2535641"/>
                      <a:pt x="5448158" y="2619109"/>
                      <a:pt x="5458130" y="2710051"/>
                    </a:cubicBezTo>
                    <a:cubicBezTo>
                      <a:pt x="5460622" y="2736213"/>
                      <a:pt x="5460622" y="2762374"/>
                      <a:pt x="5450650" y="2787290"/>
                    </a:cubicBezTo>
                    <a:cubicBezTo>
                      <a:pt x="5428212" y="2844596"/>
                      <a:pt x="5418240" y="2905640"/>
                      <a:pt x="5428212" y="2965438"/>
                    </a:cubicBezTo>
                    <a:cubicBezTo>
                      <a:pt x="5438186" y="3021498"/>
                      <a:pt x="5454390" y="3076313"/>
                      <a:pt x="5490540" y="3122407"/>
                    </a:cubicBezTo>
                    <a:cubicBezTo>
                      <a:pt x="5496772" y="3132373"/>
                      <a:pt x="5503004" y="3141093"/>
                      <a:pt x="5505498" y="3152306"/>
                    </a:cubicBezTo>
                    <a:cubicBezTo>
                      <a:pt x="5511730" y="3205874"/>
                      <a:pt x="5542894" y="3239511"/>
                      <a:pt x="5589016" y="3263180"/>
                    </a:cubicBezTo>
                    <a:cubicBezTo>
                      <a:pt x="5628904" y="3283113"/>
                      <a:pt x="5657574" y="3311766"/>
                      <a:pt x="5666300" y="3359106"/>
                    </a:cubicBezTo>
                    <a:cubicBezTo>
                      <a:pt x="5671286" y="3391496"/>
                      <a:pt x="5693724" y="3421395"/>
                      <a:pt x="5703696" y="3453786"/>
                    </a:cubicBezTo>
                    <a:cubicBezTo>
                      <a:pt x="5707436" y="3467489"/>
                      <a:pt x="5719900" y="3473718"/>
                      <a:pt x="5734858" y="3473718"/>
                    </a:cubicBezTo>
                    <a:cubicBezTo>
                      <a:pt x="5751064" y="3472473"/>
                      <a:pt x="5764776" y="3463752"/>
                      <a:pt x="5767268" y="3448803"/>
                    </a:cubicBezTo>
                    <a:cubicBezTo>
                      <a:pt x="5774748" y="3405200"/>
                      <a:pt x="5800924" y="3366581"/>
                      <a:pt x="5799678" y="3319241"/>
                    </a:cubicBezTo>
                    <a:cubicBezTo>
                      <a:pt x="5799678" y="3279376"/>
                      <a:pt x="5824608" y="3250723"/>
                      <a:pt x="5847046" y="3220824"/>
                    </a:cubicBezTo>
                    <a:cubicBezTo>
                      <a:pt x="5854526" y="3209612"/>
                      <a:pt x="5866990" y="3205874"/>
                      <a:pt x="5879456" y="3207120"/>
                    </a:cubicBezTo>
                    <a:cubicBezTo>
                      <a:pt x="5905634" y="3212103"/>
                      <a:pt x="5911866" y="3197154"/>
                      <a:pt x="5913112" y="3174730"/>
                    </a:cubicBezTo>
                    <a:cubicBezTo>
                      <a:pt x="5914358" y="3161026"/>
                      <a:pt x="5905634" y="3141093"/>
                      <a:pt x="5928070" y="3133619"/>
                    </a:cubicBezTo>
                    <a:cubicBezTo>
                      <a:pt x="5925578" y="3274393"/>
                      <a:pt x="5911866" y="3412675"/>
                      <a:pt x="5885688" y="3549711"/>
                    </a:cubicBezTo>
                    <a:cubicBezTo>
                      <a:pt x="5854526" y="3717892"/>
                      <a:pt x="5817130" y="3884829"/>
                      <a:pt x="5782226" y="4053010"/>
                    </a:cubicBezTo>
                    <a:cubicBezTo>
                      <a:pt x="5778488" y="4070451"/>
                      <a:pt x="5773502" y="4089138"/>
                      <a:pt x="5766022" y="4106579"/>
                    </a:cubicBezTo>
                    <a:cubicBezTo>
                      <a:pt x="5716160" y="4227420"/>
                      <a:pt x="5678766" y="4354490"/>
                      <a:pt x="5627658" y="4475331"/>
                    </a:cubicBezTo>
                    <a:cubicBezTo>
                      <a:pt x="5577796" y="4593681"/>
                      <a:pt x="5519210" y="4709539"/>
                      <a:pt x="5454390" y="4820414"/>
                    </a:cubicBezTo>
                    <a:cubicBezTo>
                      <a:pt x="5434446" y="4854050"/>
                      <a:pt x="5405776" y="4882703"/>
                      <a:pt x="5378352" y="4911356"/>
                    </a:cubicBezTo>
                    <a:cubicBezTo>
                      <a:pt x="5363394" y="4895161"/>
                      <a:pt x="5357160" y="4872737"/>
                      <a:pt x="5343450" y="4855296"/>
                    </a:cubicBezTo>
                    <a:cubicBezTo>
                      <a:pt x="5324752" y="4827889"/>
                      <a:pt x="5301068" y="4815431"/>
                      <a:pt x="5266164" y="4819168"/>
                    </a:cubicBezTo>
                    <a:cubicBezTo>
                      <a:pt x="5217550" y="4824151"/>
                      <a:pt x="5170182" y="4827889"/>
                      <a:pt x="5121568" y="4827889"/>
                    </a:cubicBezTo>
                    <a:cubicBezTo>
                      <a:pt x="5082924" y="4827889"/>
                      <a:pt x="5075446" y="4820414"/>
                      <a:pt x="5071706" y="4783040"/>
                    </a:cubicBezTo>
                    <a:cubicBezTo>
                      <a:pt x="5071706" y="4780549"/>
                      <a:pt x="5070460" y="4779303"/>
                      <a:pt x="5070460" y="4776811"/>
                    </a:cubicBezTo>
                    <a:cubicBezTo>
                      <a:pt x="5067966" y="4765599"/>
                      <a:pt x="5067966" y="4750650"/>
                      <a:pt x="5061734" y="4741929"/>
                    </a:cubicBezTo>
                    <a:cubicBezTo>
                      <a:pt x="5051762" y="4728226"/>
                      <a:pt x="5040542" y="4745667"/>
                      <a:pt x="5030570" y="4746913"/>
                    </a:cubicBezTo>
                    <a:cubicBezTo>
                      <a:pt x="4999408" y="4748158"/>
                      <a:pt x="4970738" y="4746913"/>
                      <a:pt x="4944560" y="4729472"/>
                    </a:cubicBezTo>
                    <a:cubicBezTo>
                      <a:pt x="4924616" y="4715768"/>
                      <a:pt x="4903424" y="4712031"/>
                      <a:pt x="4883480" y="4725734"/>
                    </a:cubicBezTo>
                    <a:cubicBezTo>
                      <a:pt x="4859796" y="4738192"/>
                      <a:pt x="4837358" y="4720751"/>
                      <a:pt x="4812428" y="4730717"/>
                    </a:cubicBezTo>
                    <a:cubicBezTo>
                      <a:pt x="4791238" y="4739438"/>
                      <a:pt x="4763814" y="4739438"/>
                      <a:pt x="4740130" y="4741929"/>
                    </a:cubicBezTo>
                    <a:cubicBezTo>
                      <a:pt x="4730158" y="4714522"/>
                      <a:pt x="4708966" y="4707047"/>
                      <a:pt x="4681542" y="4700818"/>
                    </a:cubicBezTo>
                    <a:cubicBezTo>
                      <a:pt x="4650380" y="4694590"/>
                      <a:pt x="4621710" y="4673411"/>
                      <a:pt x="4586806" y="4682132"/>
                    </a:cubicBezTo>
                    <a:cubicBezTo>
                      <a:pt x="4583066" y="4694590"/>
                      <a:pt x="4593040" y="4698327"/>
                      <a:pt x="4600518" y="4700818"/>
                    </a:cubicBezTo>
                    <a:cubicBezTo>
                      <a:pt x="4637914" y="4720751"/>
                      <a:pt x="4675310" y="4736946"/>
                      <a:pt x="4718938" y="4735701"/>
                    </a:cubicBezTo>
                    <a:cubicBezTo>
                      <a:pt x="4725172" y="4734455"/>
                      <a:pt x="4732650" y="4734455"/>
                      <a:pt x="4737636" y="4739438"/>
                    </a:cubicBezTo>
                    <a:cubicBezTo>
                      <a:pt x="4740130" y="4741929"/>
                      <a:pt x="4740130" y="4744421"/>
                      <a:pt x="4738882" y="4748158"/>
                    </a:cubicBezTo>
                    <a:cubicBezTo>
                      <a:pt x="4701486" y="4773074"/>
                      <a:pt x="4667830" y="4775566"/>
                      <a:pt x="4627942" y="4749404"/>
                    </a:cubicBezTo>
                    <a:cubicBezTo>
                      <a:pt x="4589300" y="4721997"/>
                      <a:pt x="4544424" y="4702064"/>
                      <a:pt x="4510768" y="4665936"/>
                    </a:cubicBezTo>
                    <a:cubicBezTo>
                      <a:pt x="4500796" y="4657216"/>
                      <a:pt x="4489578" y="4649741"/>
                      <a:pt x="4492070" y="4633546"/>
                    </a:cubicBezTo>
                    <a:cubicBezTo>
                      <a:pt x="4533206" y="4618597"/>
                      <a:pt x="4576834" y="4631054"/>
                      <a:pt x="4619216" y="4626071"/>
                    </a:cubicBezTo>
                    <a:cubicBezTo>
                      <a:pt x="4684036" y="4619842"/>
                      <a:pt x="4751348" y="4617351"/>
                      <a:pt x="4814922" y="4637283"/>
                    </a:cubicBezTo>
                    <a:cubicBezTo>
                      <a:pt x="4824894" y="4639775"/>
                      <a:pt x="4834866" y="4638529"/>
                      <a:pt x="4844838" y="4636038"/>
                    </a:cubicBezTo>
                    <a:cubicBezTo>
                      <a:pt x="4857304" y="4631054"/>
                      <a:pt x="4863536" y="4619842"/>
                      <a:pt x="4864782" y="4607385"/>
                    </a:cubicBezTo>
                    <a:cubicBezTo>
                      <a:pt x="4866028" y="4593681"/>
                      <a:pt x="4857304" y="4587452"/>
                      <a:pt x="4846084" y="4583715"/>
                    </a:cubicBezTo>
                    <a:cubicBezTo>
                      <a:pt x="4827386" y="4577486"/>
                      <a:pt x="4807442" y="4573748"/>
                      <a:pt x="4788744" y="4565028"/>
                    </a:cubicBezTo>
                    <a:cubicBezTo>
                      <a:pt x="4778772" y="4560045"/>
                      <a:pt x="4771292" y="4565028"/>
                      <a:pt x="4777526" y="4577486"/>
                    </a:cubicBezTo>
                    <a:cubicBezTo>
                      <a:pt x="4783758" y="4592435"/>
                      <a:pt x="4791238" y="4604893"/>
                      <a:pt x="4773786" y="4614859"/>
                    </a:cubicBezTo>
                    <a:cubicBezTo>
                      <a:pt x="4760074" y="4623580"/>
                      <a:pt x="4747608" y="4616105"/>
                      <a:pt x="4738882" y="4606139"/>
                    </a:cubicBezTo>
                    <a:cubicBezTo>
                      <a:pt x="4726418" y="4593681"/>
                      <a:pt x="4710212" y="4577486"/>
                      <a:pt x="4725172" y="4561290"/>
                    </a:cubicBezTo>
                    <a:cubicBezTo>
                      <a:pt x="4746362" y="4536375"/>
                      <a:pt x="4738882" y="4522671"/>
                      <a:pt x="4713952" y="4508967"/>
                    </a:cubicBezTo>
                    <a:cubicBezTo>
                      <a:pt x="4706474" y="4503984"/>
                      <a:pt x="4700240" y="4497755"/>
                      <a:pt x="4702734" y="4487789"/>
                    </a:cubicBezTo>
                    <a:cubicBezTo>
                      <a:pt x="4705226" y="4476577"/>
                      <a:pt x="4715198" y="4471594"/>
                      <a:pt x="4725172" y="4471594"/>
                    </a:cubicBezTo>
                    <a:cubicBezTo>
                      <a:pt x="4753842" y="4471594"/>
                      <a:pt x="4781264" y="4464119"/>
                      <a:pt x="4808688" y="4456644"/>
                    </a:cubicBezTo>
                    <a:cubicBezTo>
                      <a:pt x="4821154" y="4452907"/>
                      <a:pt x="4833618" y="4455399"/>
                      <a:pt x="4841098" y="4466611"/>
                    </a:cubicBezTo>
                    <a:cubicBezTo>
                      <a:pt x="4848578" y="4476577"/>
                      <a:pt x="4857304" y="4480314"/>
                      <a:pt x="4866028" y="4470348"/>
                    </a:cubicBezTo>
                    <a:cubicBezTo>
                      <a:pt x="4876000" y="4459136"/>
                      <a:pt x="4871014" y="4450416"/>
                      <a:pt x="4859796" y="4442941"/>
                    </a:cubicBezTo>
                    <a:cubicBezTo>
                      <a:pt x="4843592" y="4432974"/>
                      <a:pt x="4834866" y="4419271"/>
                      <a:pt x="4834866" y="4399338"/>
                    </a:cubicBezTo>
                    <a:cubicBezTo>
                      <a:pt x="4836112" y="4379406"/>
                      <a:pt x="4841098" y="4363210"/>
                      <a:pt x="4862290" y="4355736"/>
                    </a:cubicBezTo>
                    <a:cubicBezTo>
                      <a:pt x="4877248" y="4349507"/>
                      <a:pt x="4888466" y="4335803"/>
                      <a:pt x="4908410" y="4330820"/>
                    </a:cubicBezTo>
                    <a:cubicBezTo>
                      <a:pt x="4878494" y="4323345"/>
                      <a:pt x="4867276" y="4303413"/>
                      <a:pt x="4853564" y="4285972"/>
                    </a:cubicBezTo>
                    <a:cubicBezTo>
                      <a:pt x="4847330" y="4277251"/>
                      <a:pt x="4844838" y="4268531"/>
                      <a:pt x="4838606" y="4261056"/>
                    </a:cubicBezTo>
                    <a:cubicBezTo>
                      <a:pt x="4813674" y="4233649"/>
                      <a:pt x="4817414" y="4218699"/>
                      <a:pt x="4849824" y="4203750"/>
                    </a:cubicBezTo>
                    <a:cubicBezTo>
                      <a:pt x="4858550" y="4200013"/>
                      <a:pt x="4867276" y="4196275"/>
                      <a:pt x="4877248" y="4193784"/>
                    </a:cubicBezTo>
                    <a:cubicBezTo>
                      <a:pt x="4895946" y="4188800"/>
                      <a:pt x="4914644" y="4190046"/>
                      <a:pt x="4920876" y="4209979"/>
                    </a:cubicBezTo>
                    <a:cubicBezTo>
                      <a:pt x="4928356" y="4229911"/>
                      <a:pt x="4934588" y="4251090"/>
                      <a:pt x="4904672" y="4262302"/>
                    </a:cubicBezTo>
                    <a:cubicBezTo>
                      <a:pt x="4902178" y="4263548"/>
                      <a:pt x="4910904" y="4268531"/>
                      <a:pt x="4913396" y="4272268"/>
                    </a:cubicBezTo>
                    <a:cubicBezTo>
                      <a:pt x="4917136" y="4278497"/>
                      <a:pt x="4919630" y="4288463"/>
                      <a:pt x="4930848" y="4283480"/>
                    </a:cubicBezTo>
                    <a:cubicBezTo>
                      <a:pt x="4938328" y="4279743"/>
                      <a:pt x="4938328" y="4271022"/>
                      <a:pt x="4939574" y="4263548"/>
                    </a:cubicBezTo>
                    <a:cubicBezTo>
                      <a:pt x="4940820" y="4227420"/>
                      <a:pt x="4948300" y="4221191"/>
                      <a:pt x="4983202" y="4216208"/>
                    </a:cubicBezTo>
                    <a:cubicBezTo>
                      <a:pt x="4995668" y="4214962"/>
                      <a:pt x="5013120" y="4219945"/>
                      <a:pt x="5013120" y="4200013"/>
                    </a:cubicBezTo>
                    <a:cubicBezTo>
                      <a:pt x="5013120" y="4182572"/>
                      <a:pt x="4999408" y="4173851"/>
                      <a:pt x="4981956" y="4173851"/>
                    </a:cubicBezTo>
                    <a:cubicBezTo>
                      <a:pt x="4966998" y="4172605"/>
                      <a:pt x="4952040" y="4173851"/>
                      <a:pt x="4938328" y="4167622"/>
                    </a:cubicBezTo>
                    <a:cubicBezTo>
                      <a:pt x="4922122" y="4160147"/>
                      <a:pt x="4912150" y="4148935"/>
                      <a:pt x="4910904" y="4130248"/>
                    </a:cubicBezTo>
                    <a:cubicBezTo>
                      <a:pt x="4908410" y="4111562"/>
                      <a:pt x="4919630" y="4101595"/>
                      <a:pt x="4934588" y="4095366"/>
                    </a:cubicBezTo>
                    <a:cubicBezTo>
                      <a:pt x="4957026" y="4085400"/>
                      <a:pt x="4975724" y="4070451"/>
                      <a:pt x="4993174" y="4053010"/>
                    </a:cubicBezTo>
                    <a:cubicBezTo>
                      <a:pt x="5004394" y="4043043"/>
                      <a:pt x="5013120" y="4025602"/>
                      <a:pt x="5031816" y="4034323"/>
                    </a:cubicBezTo>
                    <a:cubicBezTo>
                      <a:pt x="5050514" y="4043043"/>
                      <a:pt x="5051762" y="4061730"/>
                      <a:pt x="5049268" y="4079171"/>
                    </a:cubicBezTo>
                    <a:cubicBezTo>
                      <a:pt x="5046776" y="4101595"/>
                      <a:pt x="5049268" y="4120282"/>
                      <a:pt x="5065474" y="4136477"/>
                    </a:cubicBezTo>
                    <a:cubicBezTo>
                      <a:pt x="5084172" y="4155164"/>
                      <a:pt x="5095390" y="4155164"/>
                      <a:pt x="5109102" y="4135232"/>
                    </a:cubicBezTo>
                    <a:cubicBezTo>
                      <a:pt x="5161456" y="4055501"/>
                      <a:pt x="5192620" y="3970788"/>
                      <a:pt x="5173922" y="3873617"/>
                    </a:cubicBezTo>
                    <a:cubicBezTo>
                      <a:pt x="5162702" y="3820048"/>
                      <a:pt x="5177660" y="3773953"/>
                      <a:pt x="5205084" y="3729104"/>
                    </a:cubicBezTo>
                    <a:cubicBezTo>
                      <a:pt x="5225028" y="3696714"/>
                      <a:pt x="5221290" y="3656849"/>
                      <a:pt x="5230014" y="3621967"/>
                    </a:cubicBezTo>
                    <a:cubicBezTo>
                      <a:pt x="5232508" y="3616984"/>
                      <a:pt x="5230014" y="3613246"/>
                      <a:pt x="5232508" y="3609509"/>
                    </a:cubicBezTo>
                    <a:cubicBezTo>
                      <a:pt x="5249960" y="3558432"/>
                      <a:pt x="5241234" y="3512338"/>
                      <a:pt x="5220042" y="3464998"/>
                    </a:cubicBezTo>
                    <a:cubicBezTo>
                      <a:pt x="5217550" y="3451294"/>
                      <a:pt x="5215056" y="3437591"/>
                      <a:pt x="5208824" y="3425133"/>
                    </a:cubicBezTo>
                    <a:cubicBezTo>
                      <a:pt x="5192620" y="3391496"/>
                      <a:pt x="5212564" y="3360352"/>
                      <a:pt x="5218796" y="3329207"/>
                    </a:cubicBezTo>
                    <a:cubicBezTo>
                      <a:pt x="5220042" y="3317995"/>
                      <a:pt x="5235002" y="3322978"/>
                      <a:pt x="5243726" y="3327961"/>
                    </a:cubicBezTo>
                    <a:cubicBezTo>
                      <a:pt x="5252452" y="3332944"/>
                      <a:pt x="5249960" y="3345402"/>
                      <a:pt x="5257438" y="3352877"/>
                    </a:cubicBezTo>
                    <a:cubicBezTo>
                      <a:pt x="5269904" y="3346648"/>
                      <a:pt x="5276136" y="3336682"/>
                      <a:pt x="5272396" y="3325470"/>
                    </a:cubicBezTo>
                    <a:cubicBezTo>
                      <a:pt x="5266164" y="3304291"/>
                      <a:pt x="5263672" y="3279376"/>
                      <a:pt x="5253698" y="3259443"/>
                    </a:cubicBezTo>
                    <a:cubicBezTo>
                      <a:pt x="5233754" y="3222070"/>
                      <a:pt x="5221290" y="3185942"/>
                      <a:pt x="5226276" y="3144831"/>
                    </a:cubicBezTo>
                    <a:cubicBezTo>
                      <a:pt x="5225028" y="3141093"/>
                      <a:pt x="5223782" y="3139848"/>
                      <a:pt x="5221290" y="3139848"/>
                    </a:cubicBezTo>
                    <a:cubicBezTo>
                      <a:pt x="5208824" y="3141093"/>
                      <a:pt x="5195112" y="3153551"/>
                      <a:pt x="5185140" y="3136110"/>
                    </a:cubicBezTo>
                    <a:cubicBezTo>
                      <a:pt x="5177660" y="3123652"/>
                      <a:pt x="5185140" y="3111195"/>
                      <a:pt x="5192620" y="3099982"/>
                    </a:cubicBezTo>
                    <a:cubicBezTo>
                      <a:pt x="5215056" y="3070084"/>
                      <a:pt x="5216304" y="3042676"/>
                      <a:pt x="5197606" y="3007794"/>
                    </a:cubicBezTo>
                    <a:cubicBezTo>
                      <a:pt x="5180154" y="2975404"/>
                      <a:pt x="5191372" y="2949242"/>
                      <a:pt x="5223782" y="2930556"/>
                    </a:cubicBezTo>
                    <a:cubicBezTo>
                      <a:pt x="5232508" y="2925572"/>
                      <a:pt x="5241234" y="2918098"/>
                      <a:pt x="5243726" y="2901903"/>
                    </a:cubicBezTo>
                    <a:cubicBezTo>
                      <a:pt x="5218796" y="2906886"/>
                      <a:pt x="5198852" y="2896919"/>
                      <a:pt x="5183894" y="2878233"/>
                    </a:cubicBezTo>
                    <a:cubicBezTo>
                      <a:pt x="5165196" y="2859546"/>
                      <a:pt x="5150238" y="2842105"/>
                      <a:pt x="5173922" y="2817189"/>
                    </a:cubicBezTo>
                    <a:cubicBezTo>
                      <a:pt x="5178908" y="2812206"/>
                      <a:pt x="5178908" y="2802240"/>
                      <a:pt x="5177660" y="2794765"/>
                    </a:cubicBezTo>
                    <a:cubicBezTo>
                      <a:pt x="5173922" y="2774832"/>
                      <a:pt x="5178908" y="2759883"/>
                      <a:pt x="5197606" y="2747425"/>
                    </a:cubicBezTo>
                    <a:cubicBezTo>
                      <a:pt x="5211318" y="2736213"/>
                      <a:pt x="5211318" y="2722509"/>
                      <a:pt x="5203838" y="2705068"/>
                    </a:cubicBezTo>
                    <a:cubicBezTo>
                      <a:pt x="5181400" y="2662712"/>
                      <a:pt x="5182646" y="2661466"/>
                      <a:pt x="5132786" y="2666449"/>
                    </a:cubicBezTo>
                    <a:cubicBezTo>
                      <a:pt x="5119074" y="2667695"/>
                      <a:pt x="5107856" y="2666449"/>
                      <a:pt x="5099130" y="2656483"/>
                    </a:cubicBezTo>
                    <a:cubicBezTo>
                      <a:pt x="5085418" y="2640287"/>
                      <a:pt x="5070460" y="2622846"/>
                      <a:pt x="5055502" y="2606651"/>
                    </a:cubicBezTo>
                    <a:cubicBezTo>
                      <a:pt x="5051762" y="2601668"/>
                      <a:pt x="5048022" y="2594193"/>
                      <a:pt x="5049268" y="2587964"/>
                    </a:cubicBezTo>
                    <a:cubicBezTo>
                      <a:pt x="5061734" y="2558066"/>
                      <a:pt x="5049268" y="2530658"/>
                      <a:pt x="5036804" y="2504497"/>
                    </a:cubicBezTo>
                    <a:cubicBezTo>
                      <a:pt x="5030570" y="2489547"/>
                      <a:pt x="5033064" y="2474598"/>
                      <a:pt x="5034310" y="2458403"/>
                    </a:cubicBezTo>
                    <a:cubicBezTo>
                      <a:pt x="5038050" y="2423521"/>
                      <a:pt x="5025584" y="2403588"/>
                      <a:pt x="4991928" y="2396113"/>
                    </a:cubicBezTo>
                    <a:cubicBezTo>
                      <a:pt x="4965750" y="2389884"/>
                      <a:pt x="4958272" y="2374935"/>
                      <a:pt x="4948300" y="2350019"/>
                    </a:cubicBezTo>
                    <a:cubicBezTo>
                      <a:pt x="4932094" y="2312646"/>
                      <a:pt x="4944560" y="2283993"/>
                      <a:pt x="4963258" y="2256585"/>
                    </a:cubicBezTo>
                    <a:cubicBezTo>
                      <a:pt x="4959518" y="2250356"/>
                      <a:pt x="4958272" y="2249111"/>
                      <a:pt x="4955778" y="2249111"/>
                    </a:cubicBezTo>
                    <a:cubicBezTo>
                      <a:pt x="4942066" y="2247865"/>
                      <a:pt x="4924616" y="2247865"/>
                      <a:pt x="4920876" y="2231670"/>
                    </a:cubicBezTo>
                    <a:cubicBezTo>
                      <a:pt x="4917136" y="2212983"/>
                      <a:pt x="4933342" y="2206754"/>
                      <a:pt x="4943314" y="2198033"/>
                    </a:cubicBezTo>
                    <a:cubicBezTo>
                      <a:pt x="4986942" y="2161906"/>
                      <a:pt x="5023092" y="2119549"/>
                      <a:pt x="5046776" y="2067226"/>
                    </a:cubicBezTo>
                    <a:cubicBezTo>
                      <a:pt x="5065474" y="2024869"/>
                      <a:pt x="5033064" y="1980021"/>
                      <a:pt x="4986942" y="1983758"/>
                    </a:cubicBezTo>
                    <a:cubicBezTo>
                      <a:pt x="4973230" y="1985004"/>
                      <a:pt x="4959518" y="1987496"/>
                      <a:pt x="4949546" y="1977529"/>
                    </a:cubicBezTo>
                    <a:cubicBezTo>
                      <a:pt x="4943314" y="1970055"/>
                      <a:pt x="4947054" y="1962580"/>
                      <a:pt x="4952040" y="1956351"/>
                    </a:cubicBezTo>
                    <a:cubicBezTo>
                      <a:pt x="4962012" y="1941402"/>
                      <a:pt x="4975724" y="1933927"/>
                      <a:pt x="4990682" y="1940156"/>
                    </a:cubicBezTo>
                    <a:cubicBezTo>
                      <a:pt x="5021844" y="1953859"/>
                      <a:pt x="5038050" y="1936418"/>
                      <a:pt x="5054254" y="1915240"/>
                    </a:cubicBezTo>
                    <a:cubicBezTo>
                      <a:pt x="5072952" y="1890324"/>
                      <a:pt x="5087910" y="1862917"/>
                      <a:pt x="5109102" y="1840493"/>
                    </a:cubicBezTo>
                    <a:cubicBezTo>
                      <a:pt x="5122814" y="1824298"/>
                      <a:pt x="5136526" y="1809348"/>
                      <a:pt x="5157716" y="1803119"/>
                    </a:cubicBezTo>
                    <a:cubicBezTo>
                      <a:pt x="5165196" y="1800628"/>
                      <a:pt x="5175168" y="1799382"/>
                      <a:pt x="5173922" y="1789416"/>
                    </a:cubicBezTo>
                    <a:cubicBezTo>
                      <a:pt x="5173922" y="1778204"/>
                      <a:pt x="5162702" y="1776958"/>
                      <a:pt x="5153976" y="1775712"/>
                    </a:cubicBezTo>
                    <a:cubicBezTo>
                      <a:pt x="5134032" y="1774466"/>
                      <a:pt x="5114088" y="1773220"/>
                      <a:pt x="5095390" y="1765746"/>
                    </a:cubicBezTo>
                    <a:cubicBezTo>
                      <a:pt x="5080432" y="1760762"/>
                      <a:pt x="5069212" y="1765746"/>
                      <a:pt x="5069212" y="1784432"/>
                    </a:cubicBezTo>
                    <a:cubicBezTo>
                      <a:pt x="5067966" y="1790661"/>
                      <a:pt x="5069212" y="1796890"/>
                      <a:pt x="5065474" y="1803119"/>
                    </a:cubicBezTo>
                    <a:cubicBezTo>
                      <a:pt x="5055502" y="1821806"/>
                      <a:pt x="5044282" y="1839247"/>
                      <a:pt x="5020598" y="1836755"/>
                    </a:cubicBezTo>
                    <a:cubicBezTo>
                      <a:pt x="4995668" y="1834264"/>
                      <a:pt x="4995668" y="1813086"/>
                      <a:pt x="4993174" y="1794399"/>
                    </a:cubicBezTo>
                    <a:cubicBezTo>
                      <a:pt x="4993174" y="1788170"/>
                      <a:pt x="4991928" y="1780695"/>
                      <a:pt x="4993174" y="1774466"/>
                    </a:cubicBezTo>
                    <a:cubicBezTo>
                      <a:pt x="5010626" y="1728372"/>
                      <a:pt x="4981956" y="1692244"/>
                      <a:pt x="4969490" y="1652379"/>
                    </a:cubicBezTo>
                    <a:cubicBezTo>
                      <a:pt x="4963258" y="1632446"/>
                      <a:pt x="4942066" y="1624972"/>
                      <a:pt x="4925862" y="1615005"/>
                    </a:cubicBezTo>
                    <a:cubicBezTo>
                      <a:pt x="4914644" y="1608777"/>
                      <a:pt x="4899686" y="1603793"/>
                      <a:pt x="4900932" y="1587598"/>
                    </a:cubicBezTo>
                    <a:cubicBezTo>
                      <a:pt x="4903424" y="1568911"/>
                      <a:pt x="4915890" y="1560191"/>
                      <a:pt x="4929602" y="1552716"/>
                    </a:cubicBezTo>
                    <a:cubicBezTo>
                      <a:pt x="4949546" y="1542750"/>
                      <a:pt x="4970738" y="1547733"/>
                      <a:pt x="4990682" y="1546487"/>
                    </a:cubicBezTo>
                    <a:cubicBezTo>
                      <a:pt x="4993174" y="1532784"/>
                      <a:pt x="4984448" y="1526555"/>
                      <a:pt x="4979462" y="1519080"/>
                    </a:cubicBezTo>
                    <a:cubicBezTo>
                      <a:pt x="4965750" y="1491673"/>
                      <a:pt x="4973230" y="1482952"/>
                      <a:pt x="4998160" y="1468003"/>
                    </a:cubicBezTo>
                    <a:cubicBezTo>
                      <a:pt x="5051762" y="1435612"/>
                      <a:pt x="5111594" y="1444333"/>
                      <a:pt x="5167688" y="1433121"/>
                    </a:cubicBezTo>
                    <a:cubicBezTo>
                      <a:pt x="5192620" y="1428138"/>
                      <a:pt x="5216304" y="1424400"/>
                      <a:pt x="5238740" y="1408205"/>
                    </a:cubicBezTo>
                    <a:cubicBezTo>
                      <a:pt x="5242480" y="1405091"/>
                      <a:pt x="5247154" y="1401976"/>
                      <a:pt x="5252296" y="1400731"/>
                    </a:cubicBezTo>
                    <a:close/>
                    <a:moveTo>
                      <a:pt x="1171976" y="928601"/>
                    </a:moveTo>
                    <a:lnTo>
                      <a:pt x="1169990" y="928758"/>
                    </a:lnTo>
                    <a:lnTo>
                      <a:pt x="1172974" y="928924"/>
                    </a:lnTo>
                    <a:close/>
                    <a:moveTo>
                      <a:pt x="1108716" y="907601"/>
                    </a:moveTo>
                    <a:lnTo>
                      <a:pt x="1105880" y="908956"/>
                    </a:lnTo>
                    <a:lnTo>
                      <a:pt x="1108754" y="909274"/>
                    </a:lnTo>
                    <a:lnTo>
                      <a:pt x="1116228" y="913561"/>
                    </a:lnTo>
                    <a:lnTo>
                      <a:pt x="1116132" y="913446"/>
                    </a:lnTo>
                    <a:cubicBezTo>
                      <a:pt x="1113146" y="910413"/>
                      <a:pt x="1110710" y="908543"/>
                      <a:pt x="1108716" y="907601"/>
                    </a:cubicBezTo>
                    <a:close/>
                    <a:moveTo>
                      <a:pt x="4447666" y="390148"/>
                    </a:moveTo>
                    <a:cubicBezTo>
                      <a:pt x="4490014" y="423757"/>
                      <a:pt x="4531120" y="457367"/>
                      <a:pt x="4573468" y="490976"/>
                    </a:cubicBezTo>
                    <a:cubicBezTo>
                      <a:pt x="4572224" y="504669"/>
                      <a:pt x="4542330" y="509648"/>
                      <a:pt x="4554786" y="522096"/>
                    </a:cubicBezTo>
                    <a:cubicBezTo>
                      <a:pt x="4569732" y="538279"/>
                      <a:pt x="4593398" y="529565"/>
                      <a:pt x="4612082" y="518362"/>
                    </a:cubicBezTo>
                    <a:cubicBezTo>
                      <a:pt x="4629520" y="527075"/>
                      <a:pt x="4640730" y="542013"/>
                      <a:pt x="4653186" y="555706"/>
                    </a:cubicBezTo>
                    <a:cubicBezTo>
                      <a:pt x="4651940" y="574378"/>
                      <a:pt x="4638238" y="571888"/>
                      <a:pt x="4627028" y="570643"/>
                    </a:cubicBezTo>
                    <a:cubicBezTo>
                      <a:pt x="4578452" y="568154"/>
                      <a:pt x="4531120" y="560685"/>
                      <a:pt x="4483788" y="580602"/>
                    </a:cubicBezTo>
                    <a:cubicBezTo>
                      <a:pt x="4463858" y="589315"/>
                      <a:pt x="4445174" y="574378"/>
                      <a:pt x="4440192" y="551971"/>
                    </a:cubicBezTo>
                    <a:cubicBezTo>
                      <a:pt x="4433964" y="527075"/>
                      <a:pt x="4420262" y="510893"/>
                      <a:pt x="4395352" y="504669"/>
                    </a:cubicBezTo>
                    <a:cubicBezTo>
                      <a:pt x="4382896" y="502179"/>
                      <a:pt x="4374176" y="492221"/>
                      <a:pt x="4364212" y="485997"/>
                    </a:cubicBezTo>
                    <a:cubicBezTo>
                      <a:pt x="4348020" y="476039"/>
                      <a:pt x="4330582" y="469815"/>
                      <a:pt x="4310652" y="478528"/>
                    </a:cubicBezTo>
                    <a:cubicBezTo>
                      <a:pt x="4299442" y="482263"/>
                      <a:pt x="4293214" y="490976"/>
                      <a:pt x="4293214" y="503424"/>
                    </a:cubicBezTo>
                    <a:cubicBezTo>
                      <a:pt x="4291968" y="514627"/>
                      <a:pt x="4298196" y="522096"/>
                      <a:pt x="4308160" y="527075"/>
                    </a:cubicBezTo>
                    <a:cubicBezTo>
                      <a:pt x="4313144" y="529565"/>
                      <a:pt x="4320616" y="532055"/>
                      <a:pt x="4325598" y="534544"/>
                    </a:cubicBezTo>
                    <a:cubicBezTo>
                      <a:pt x="4338054" y="543258"/>
                      <a:pt x="4343036" y="554461"/>
                      <a:pt x="4330582" y="564419"/>
                    </a:cubicBezTo>
                    <a:cubicBezTo>
                      <a:pt x="4316880" y="575622"/>
                      <a:pt x="4306916" y="590560"/>
                      <a:pt x="4298196" y="605498"/>
                    </a:cubicBezTo>
                    <a:cubicBezTo>
                      <a:pt x="4286986" y="622925"/>
                      <a:pt x="4269548" y="626659"/>
                      <a:pt x="4252110" y="622925"/>
                    </a:cubicBezTo>
                    <a:cubicBezTo>
                      <a:pt x="4229690" y="617946"/>
                      <a:pt x="4212252" y="622925"/>
                      <a:pt x="4199796" y="641597"/>
                    </a:cubicBezTo>
                    <a:cubicBezTo>
                      <a:pt x="4187340" y="661513"/>
                      <a:pt x="4194814" y="678941"/>
                      <a:pt x="4203532" y="697612"/>
                    </a:cubicBezTo>
                    <a:cubicBezTo>
                      <a:pt x="4237162" y="777279"/>
                      <a:pt x="4305670" y="810889"/>
                      <a:pt x="4381650" y="834540"/>
                    </a:cubicBezTo>
                    <a:cubicBezTo>
                      <a:pt x="4410298" y="842009"/>
                      <a:pt x="4436456" y="851967"/>
                      <a:pt x="4456384" y="874373"/>
                    </a:cubicBezTo>
                    <a:cubicBezTo>
                      <a:pt x="4470086" y="890556"/>
                      <a:pt x="4475068" y="905494"/>
                      <a:pt x="4462612" y="925410"/>
                    </a:cubicBezTo>
                    <a:cubicBezTo>
                      <a:pt x="4455138" y="934124"/>
                      <a:pt x="4451402" y="944082"/>
                      <a:pt x="4446420" y="954041"/>
                    </a:cubicBezTo>
                    <a:cubicBezTo>
                      <a:pt x="4440192" y="966489"/>
                      <a:pt x="4431472" y="972713"/>
                      <a:pt x="4417772" y="961509"/>
                    </a:cubicBezTo>
                    <a:cubicBezTo>
                      <a:pt x="4412790" y="957775"/>
                      <a:pt x="4407806" y="950306"/>
                      <a:pt x="4401580" y="957775"/>
                    </a:cubicBezTo>
                    <a:cubicBezTo>
                      <a:pt x="4395352" y="963999"/>
                      <a:pt x="4396596" y="972713"/>
                      <a:pt x="4399088" y="978937"/>
                    </a:cubicBezTo>
                    <a:cubicBezTo>
                      <a:pt x="4402824" y="987650"/>
                      <a:pt x="4410298" y="993874"/>
                      <a:pt x="4417772" y="997609"/>
                    </a:cubicBezTo>
                    <a:cubicBezTo>
                      <a:pt x="4433964" y="1005077"/>
                      <a:pt x="4441438" y="1016280"/>
                      <a:pt x="4441438" y="1033708"/>
                    </a:cubicBezTo>
                    <a:cubicBezTo>
                      <a:pt x="4441438" y="1052380"/>
                      <a:pt x="4457630" y="1077275"/>
                      <a:pt x="4440192" y="1089723"/>
                    </a:cubicBezTo>
                    <a:cubicBezTo>
                      <a:pt x="4420262" y="1105906"/>
                      <a:pt x="4394106" y="1118354"/>
                      <a:pt x="4369194" y="1128312"/>
                    </a:cubicBezTo>
                    <a:cubicBezTo>
                      <a:pt x="4353002" y="1133291"/>
                      <a:pt x="4340546" y="1118354"/>
                      <a:pt x="4329336" y="1108395"/>
                    </a:cubicBezTo>
                    <a:cubicBezTo>
                      <a:pt x="4314388" y="1093458"/>
                      <a:pt x="4298196" y="1089723"/>
                      <a:pt x="4278266" y="1100927"/>
                    </a:cubicBezTo>
                    <a:cubicBezTo>
                      <a:pt x="4255846" y="1113375"/>
                      <a:pt x="4229690" y="1119599"/>
                      <a:pt x="4203532" y="1120843"/>
                    </a:cubicBezTo>
                    <a:cubicBezTo>
                      <a:pt x="4182358" y="1122088"/>
                      <a:pt x="4168656" y="1129557"/>
                      <a:pt x="4169902" y="1153208"/>
                    </a:cubicBezTo>
                    <a:cubicBezTo>
                      <a:pt x="4171148" y="1169390"/>
                      <a:pt x="4162428" y="1183083"/>
                      <a:pt x="4152464" y="1195531"/>
                    </a:cubicBezTo>
                    <a:cubicBezTo>
                      <a:pt x="4133780" y="1214203"/>
                      <a:pt x="4133780" y="1239099"/>
                      <a:pt x="4126306" y="1261505"/>
                    </a:cubicBezTo>
                    <a:cubicBezTo>
                      <a:pt x="4122570" y="1273953"/>
                      <a:pt x="4130044" y="1273953"/>
                      <a:pt x="4137516" y="1276443"/>
                    </a:cubicBezTo>
                    <a:cubicBezTo>
                      <a:pt x="4178620" y="1293870"/>
                      <a:pt x="4184848" y="1315031"/>
                      <a:pt x="4157446" y="1347396"/>
                    </a:cubicBezTo>
                    <a:cubicBezTo>
                      <a:pt x="4146236" y="1359844"/>
                      <a:pt x="4148726" y="1366068"/>
                      <a:pt x="4159938" y="1373537"/>
                    </a:cubicBezTo>
                    <a:cubicBezTo>
                      <a:pt x="4169902" y="1382250"/>
                      <a:pt x="4179866" y="1394698"/>
                      <a:pt x="4171148" y="1408391"/>
                    </a:cubicBezTo>
                    <a:cubicBezTo>
                      <a:pt x="4157446" y="1425818"/>
                      <a:pt x="4137516" y="1428308"/>
                      <a:pt x="4116342" y="1427063"/>
                    </a:cubicBezTo>
                    <a:cubicBezTo>
                      <a:pt x="4101396" y="1424574"/>
                      <a:pt x="4096412" y="1410881"/>
                      <a:pt x="4095168" y="1397188"/>
                    </a:cubicBezTo>
                    <a:cubicBezTo>
                      <a:pt x="4088940" y="1338683"/>
                      <a:pt x="4087694" y="1336193"/>
                      <a:pt x="4061536" y="1301339"/>
                    </a:cubicBezTo>
                    <a:cubicBezTo>
                      <a:pt x="4052818" y="1310052"/>
                      <a:pt x="4050326" y="1320011"/>
                      <a:pt x="4044098" y="1328724"/>
                    </a:cubicBezTo>
                    <a:cubicBezTo>
                      <a:pt x="4011714" y="1384740"/>
                      <a:pt x="3969364" y="1400922"/>
                      <a:pt x="3909576" y="1378516"/>
                    </a:cubicBezTo>
                    <a:cubicBezTo>
                      <a:pt x="3875946" y="1367313"/>
                      <a:pt x="3844806" y="1359844"/>
                      <a:pt x="3806194" y="1368558"/>
                    </a:cubicBezTo>
                    <a:cubicBezTo>
                      <a:pt x="3822386" y="1377271"/>
                      <a:pt x="3837332" y="1377271"/>
                      <a:pt x="3849788" y="1383495"/>
                    </a:cubicBezTo>
                    <a:cubicBezTo>
                      <a:pt x="3867226" y="1390964"/>
                      <a:pt x="3875946" y="1403412"/>
                      <a:pt x="3877192" y="1422084"/>
                    </a:cubicBezTo>
                    <a:cubicBezTo>
                      <a:pt x="3877192" y="1442001"/>
                      <a:pt x="3860998" y="1438266"/>
                      <a:pt x="3848544" y="1440756"/>
                    </a:cubicBezTo>
                    <a:cubicBezTo>
                      <a:pt x="3834842" y="1444490"/>
                      <a:pt x="3828614" y="1454449"/>
                      <a:pt x="3827368" y="1468141"/>
                    </a:cubicBezTo>
                    <a:cubicBezTo>
                      <a:pt x="3826122" y="1474365"/>
                      <a:pt x="3828614" y="1481834"/>
                      <a:pt x="3834842" y="1484324"/>
                    </a:cubicBezTo>
                    <a:cubicBezTo>
                      <a:pt x="3848544" y="1489303"/>
                      <a:pt x="3859754" y="1481834"/>
                      <a:pt x="3867226" y="1473121"/>
                    </a:cubicBezTo>
                    <a:cubicBezTo>
                      <a:pt x="3883420" y="1454449"/>
                      <a:pt x="3888402" y="1432042"/>
                      <a:pt x="3880928" y="1408391"/>
                    </a:cubicBezTo>
                    <a:cubicBezTo>
                      <a:pt x="3877192" y="1397188"/>
                      <a:pt x="3874700" y="1385985"/>
                      <a:pt x="3888402" y="1379761"/>
                    </a:cubicBezTo>
                    <a:cubicBezTo>
                      <a:pt x="3899612" y="1374782"/>
                      <a:pt x="3909576" y="1379761"/>
                      <a:pt x="3918296" y="1388474"/>
                    </a:cubicBezTo>
                    <a:cubicBezTo>
                      <a:pt x="3933242" y="1403412"/>
                      <a:pt x="3941962" y="1420839"/>
                      <a:pt x="3930752" y="1444490"/>
                    </a:cubicBezTo>
                    <a:cubicBezTo>
                      <a:pt x="3912068" y="1484324"/>
                      <a:pt x="3899612" y="1526647"/>
                      <a:pt x="3875946" y="1563991"/>
                    </a:cubicBezTo>
                    <a:cubicBezTo>
                      <a:pt x="3859754" y="1591376"/>
                      <a:pt x="3858508" y="1620007"/>
                      <a:pt x="3874700" y="1648637"/>
                    </a:cubicBezTo>
                    <a:cubicBezTo>
                      <a:pt x="3893384" y="1682246"/>
                      <a:pt x="3893384" y="1720835"/>
                      <a:pt x="3917050" y="1751955"/>
                    </a:cubicBezTo>
                    <a:cubicBezTo>
                      <a:pt x="3918296" y="1756934"/>
                      <a:pt x="3919540" y="1761913"/>
                      <a:pt x="3920786" y="1766892"/>
                    </a:cubicBezTo>
                    <a:cubicBezTo>
                      <a:pt x="3920786" y="1774361"/>
                      <a:pt x="3920786" y="1779340"/>
                      <a:pt x="3923278" y="1786809"/>
                    </a:cubicBezTo>
                    <a:cubicBezTo>
                      <a:pt x="3933242" y="1825398"/>
                      <a:pt x="3929506" y="1830377"/>
                      <a:pt x="3889648" y="1834111"/>
                    </a:cubicBezTo>
                    <a:cubicBezTo>
                      <a:pt x="3883420" y="1832867"/>
                      <a:pt x="3879682" y="1832867"/>
                      <a:pt x="3874700" y="1830377"/>
                    </a:cubicBezTo>
                    <a:cubicBezTo>
                      <a:pt x="3852280" y="1822908"/>
                      <a:pt x="3832350" y="1812950"/>
                      <a:pt x="3831104" y="1785564"/>
                    </a:cubicBezTo>
                    <a:cubicBezTo>
                      <a:pt x="3828614" y="1763158"/>
                      <a:pt x="3816158" y="1773116"/>
                      <a:pt x="3804948" y="1776851"/>
                    </a:cubicBezTo>
                    <a:cubicBezTo>
                      <a:pt x="3801212" y="1779340"/>
                      <a:pt x="3796228" y="1779340"/>
                      <a:pt x="3792492" y="1780585"/>
                    </a:cubicBezTo>
                    <a:cubicBezTo>
                      <a:pt x="3782528" y="1781830"/>
                      <a:pt x="3771318" y="1780585"/>
                      <a:pt x="3762598" y="1780585"/>
                    </a:cubicBezTo>
                    <a:cubicBezTo>
                      <a:pt x="3711530" y="1783075"/>
                      <a:pt x="3692846" y="1755689"/>
                      <a:pt x="3704056" y="1703408"/>
                    </a:cubicBezTo>
                    <a:cubicBezTo>
                      <a:pt x="3710284" y="1668554"/>
                      <a:pt x="3706548" y="1637434"/>
                      <a:pt x="3697828" y="1606314"/>
                    </a:cubicBezTo>
                    <a:cubicBezTo>
                      <a:pt x="3687864" y="1567725"/>
                      <a:pt x="3695338" y="1556522"/>
                      <a:pt x="3736442" y="1561501"/>
                    </a:cubicBezTo>
                    <a:cubicBezTo>
                      <a:pt x="3741424" y="1561501"/>
                      <a:pt x="3745160" y="1562746"/>
                      <a:pt x="3750142" y="1561501"/>
                    </a:cubicBezTo>
                    <a:cubicBezTo>
                      <a:pt x="3763844" y="1560256"/>
                      <a:pt x="3773808" y="1550298"/>
                      <a:pt x="3777546" y="1537850"/>
                    </a:cubicBezTo>
                    <a:cubicBezTo>
                      <a:pt x="3782528" y="1522912"/>
                      <a:pt x="3768826" y="1519178"/>
                      <a:pt x="3760108" y="1514199"/>
                    </a:cubicBezTo>
                    <a:cubicBezTo>
                      <a:pt x="3726476" y="1494282"/>
                      <a:pt x="3725230" y="1490548"/>
                      <a:pt x="3733950" y="1454449"/>
                    </a:cubicBezTo>
                    <a:cubicBezTo>
                      <a:pt x="3721494" y="1450714"/>
                      <a:pt x="3712776" y="1459428"/>
                      <a:pt x="3704056" y="1463162"/>
                    </a:cubicBezTo>
                    <a:cubicBezTo>
                      <a:pt x="3689110" y="1469386"/>
                      <a:pt x="3674162" y="1473121"/>
                      <a:pt x="3661706" y="1459428"/>
                    </a:cubicBezTo>
                    <a:cubicBezTo>
                      <a:pt x="3650496" y="1445735"/>
                      <a:pt x="3651742" y="1430797"/>
                      <a:pt x="3660460" y="1415860"/>
                    </a:cubicBezTo>
                    <a:cubicBezTo>
                      <a:pt x="3681636" y="1382250"/>
                      <a:pt x="3681636" y="1382250"/>
                      <a:pt x="3666688" y="1343662"/>
                    </a:cubicBezTo>
                    <a:cubicBezTo>
                      <a:pt x="3641778" y="1353620"/>
                      <a:pt x="3620602" y="1363579"/>
                      <a:pt x="3631812" y="1397188"/>
                    </a:cubicBezTo>
                    <a:cubicBezTo>
                      <a:pt x="3634304" y="1407146"/>
                      <a:pt x="3628076" y="1414615"/>
                      <a:pt x="3623094" y="1422084"/>
                    </a:cubicBezTo>
                    <a:cubicBezTo>
                      <a:pt x="3610638" y="1434532"/>
                      <a:pt x="3604410" y="1448225"/>
                      <a:pt x="3600674" y="1465652"/>
                    </a:cubicBezTo>
                    <a:cubicBezTo>
                      <a:pt x="3593200" y="1494282"/>
                      <a:pt x="3573270" y="1504240"/>
                      <a:pt x="3543376" y="1493037"/>
                    </a:cubicBezTo>
                    <a:cubicBezTo>
                      <a:pt x="3533412" y="1489303"/>
                      <a:pt x="3530920" y="1493037"/>
                      <a:pt x="3524694" y="1499261"/>
                    </a:cubicBezTo>
                    <a:cubicBezTo>
                      <a:pt x="3494800" y="1534116"/>
                      <a:pt x="3494800" y="1534116"/>
                      <a:pt x="3456186" y="1506730"/>
                    </a:cubicBezTo>
                    <a:cubicBezTo>
                      <a:pt x="3453696" y="1505485"/>
                      <a:pt x="3451204" y="1504240"/>
                      <a:pt x="3446222" y="1505485"/>
                    </a:cubicBezTo>
                    <a:cubicBezTo>
                      <a:pt x="3441240" y="1517933"/>
                      <a:pt x="3451204" y="1527892"/>
                      <a:pt x="3453696" y="1539095"/>
                    </a:cubicBezTo>
                    <a:cubicBezTo>
                      <a:pt x="3459924" y="1567725"/>
                      <a:pt x="3446222" y="1585152"/>
                      <a:pt x="3420064" y="1580173"/>
                    </a:cubicBezTo>
                    <a:cubicBezTo>
                      <a:pt x="3385188" y="1572704"/>
                      <a:pt x="3354050" y="1577683"/>
                      <a:pt x="3320418" y="1590131"/>
                    </a:cubicBezTo>
                    <a:cubicBezTo>
                      <a:pt x="3285542" y="1605069"/>
                      <a:pt x="3265614" y="1585152"/>
                      <a:pt x="3264368" y="1541584"/>
                    </a:cubicBezTo>
                    <a:cubicBezTo>
                      <a:pt x="3264368" y="1531626"/>
                      <a:pt x="3273086" y="1517933"/>
                      <a:pt x="3259386" y="1511709"/>
                    </a:cubicBezTo>
                    <a:cubicBezTo>
                      <a:pt x="3250666" y="1507975"/>
                      <a:pt x="3243192" y="1519178"/>
                      <a:pt x="3235720" y="1525402"/>
                    </a:cubicBezTo>
                    <a:cubicBezTo>
                      <a:pt x="3205826" y="1547808"/>
                      <a:pt x="3169704" y="1540340"/>
                      <a:pt x="3152266" y="1505485"/>
                    </a:cubicBezTo>
                    <a:cubicBezTo>
                      <a:pt x="3146038" y="1494282"/>
                      <a:pt x="3142302" y="1478100"/>
                      <a:pt x="3126108" y="1488058"/>
                    </a:cubicBezTo>
                    <a:cubicBezTo>
                      <a:pt x="3112408" y="1496772"/>
                      <a:pt x="3108670" y="1509220"/>
                      <a:pt x="3121126" y="1526647"/>
                    </a:cubicBezTo>
                    <a:cubicBezTo>
                      <a:pt x="3136074" y="1545319"/>
                      <a:pt x="3129846" y="1567725"/>
                      <a:pt x="3111162" y="1580173"/>
                    </a:cubicBezTo>
                    <a:cubicBezTo>
                      <a:pt x="3104934" y="1583907"/>
                      <a:pt x="3094970" y="1588887"/>
                      <a:pt x="3093724" y="1583907"/>
                    </a:cubicBezTo>
                    <a:cubicBezTo>
                      <a:pt x="3080022" y="1555277"/>
                      <a:pt x="3031444" y="1555277"/>
                      <a:pt x="3031444" y="1514199"/>
                    </a:cubicBezTo>
                    <a:cubicBezTo>
                      <a:pt x="2987850" y="1539095"/>
                      <a:pt x="2962938" y="1505485"/>
                      <a:pt x="2940518" y="1479345"/>
                    </a:cubicBezTo>
                    <a:cubicBezTo>
                      <a:pt x="2919342" y="1456938"/>
                      <a:pt x="2903150" y="1446980"/>
                      <a:pt x="2870766" y="1454449"/>
                    </a:cubicBezTo>
                    <a:cubicBezTo>
                      <a:pt x="2843362" y="1461917"/>
                      <a:pt x="2814714" y="1446980"/>
                      <a:pt x="2788558" y="1437021"/>
                    </a:cubicBezTo>
                    <a:cubicBezTo>
                      <a:pt x="2767382" y="1430797"/>
                      <a:pt x="2761154" y="1383495"/>
                      <a:pt x="2776102" y="1357355"/>
                    </a:cubicBezTo>
                    <a:cubicBezTo>
                      <a:pt x="2783574" y="1346151"/>
                      <a:pt x="2787312" y="1338683"/>
                      <a:pt x="2783574" y="1324990"/>
                    </a:cubicBezTo>
                    <a:cubicBezTo>
                      <a:pt x="2771120" y="1290136"/>
                      <a:pt x="2796030" y="1256526"/>
                      <a:pt x="2832152" y="1260260"/>
                    </a:cubicBezTo>
                    <a:cubicBezTo>
                      <a:pt x="2857064" y="1262750"/>
                      <a:pt x="2853328" y="1257771"/>
                      <a:pt x="2848344" y="1237854"/>
                    </a:cubicBezTo>
                    <a:cubicBezTo>
                      <a:pt x="2834644" y="1169390"/>
                      <a:pt x="2769874" y="1168146"/>
                      <a:pt x="2723788" y="1142005"/>
                    </a:cubicBezTo>
                    <a:cubicBezTo>
                      <a:pt x="2695140" y="1124578"/>
                      <a:pt x="2659018" y="1123333"/>
                      <a:pt x="2629124" y="1108395"/>
                    </a:cubicBezTo>
                    <a:cubicBezTo>
                      <a:pt x="2605458" y="1079765"/>
                      <a:pt x="2583038" y="1051135"/>
                      <a:pt x="2544424" y="1044911"/>
                    </a:cubicBezTo>
                    <a:cubicBezTo>
                      <a:pt x="2534460" y="1042421"/>
                      <a:pt x="2524496" y="1039932"/>
                      <a:pt x="2515776" y="1034952"/>
                    </a:cubicBezTo>
                    <a:cubicBezTo>
                      <a:pt x="2489618" y="1023749"/>
                      <a:pt x="2463462" y="1015036"/>
                      <a:pt x="2439796" y="1039932"/>
                    </a:cubicBezTo>
                    <a:cubicBezTo>
                      <a:pt x="2431076" y="993874"/>
                      <a:pt x="2412394" y="942838"/>
                      <a:pt x="2417376" y="899269"/>
                    </a:cubicBezTo>
                    <a:cubicBezTo>
                      <a:pt x="2422358" y="846988"/>
                      <a:pt x="2443532" y="818358"/>
                      <a:pt x="2504566" y="810889"/>
                    </a:cubicBezTo>
                    <a:cubicBezTo>
                      <a:pt x="2585528" y="799686"/>
                      <a:pt x="2655280" y="820847"/>
                      <a:pt x="2727524" y="846988"/>
                    </a:cubicBezTo>
                    <a:cubicBezTo>
                      <a:pt x="2784820" y="868149"/>
                      <a:pt x="2844608" y="893045"/>
                      <a:pt x="2910624" y="879353"/>
                    </a:cubicBezTo>
                    <a:cubicBezTo>
                      <a:pt x="2944254" y="871884"/>
                      <a:pt x="2975394" y="858191"/>
                      <a:pt x="3005288" y="844498"/>
                    </a:cubicBezTo>
                    <a:cubicBezTo>
                      <a:pt x="3037672" y="829561"/>
                      <a:pt x="3040164" y="793462"/>
                      <a:pt x="3045146" y="762342"/>
                    </a:cubicBezTo>
                    <a:cubicBezTo>
                      <a:pt x="3047638" y="746159"/>
                      <a:pt x="3047638" y="731222"/>
                      <a:pt x="3056356" y="717529"/>
                    </a:cubicBezTo>
                    <a:cubicBezTo>
                      <a:pt x="3063830" y="711305"/>
                      <a:pt x="3068812" y="715040"/>
                      <a:pt x="3075040" y="718774"/>
                    </a:cubicBezTo>
                    <a:cubicBezTo>
                      <a:pt x="3094970" y="747404"/>
                      <a:pt x="3091232" y="781014"/>
                      <a:pt x="3094970" y="813378"/>
                    </a:cubicBezTo>
                    <a:cubicBezTo>
                      <a:pt x="3096214" y="820847"/>
                      <a:pt x="3094970" y="829561"/>
                      <a:pt x="3094970" y="837030"/>
                    </a:cubicBezTo>
                    <a:cubicBezTo>
                      <a:pt x="3096214" y="846988"/>
                      <a:pt x="3097460" y="856946"/>
                      <a:pt x="3107424" y="861925"/>
                    </a:cubicBezTo>
                    <a:cubicBezTo>
                      <a:pt x="3118636" y="868149"/>
                      <a:pt x="3124862" y="858191"/>
                      <a:pt x="3133582" y="853212"/>
                    </a:cubicBezTo>
                    <a:cubicBezTo>
                      <a:pt x="3160984" y="833295"/>
                      <a:pt x="3184650" y="804665"/>
                      <a:pt x="3222018" y="802175"/>
                    </a:cubicBezTo>
                    <a:cubicBezTo>
                      <a:pt x="3256894" y="797196"/>
                      <a:pt x="3289280" y="807154"/>
                      <a:pt x="3314190" y="823337"/>
                    </a:cubicBezTo>
                    <a:cubicBezTo>
                      <a:pt x="3340348" y="840764"/>
                      <a:pt x="3345330" y="875618"/>
                      <a:pt x="3341594" y="909228"/>
                    </a:cubicBezTo>
                    <a:cubicBezTo>
                      <a:pt x="3357786" y="905494"/>
                      <a:pt x="3360276" y="894290"/>
                      <a:pt x="3362768" y="880597"/>
                    </a:cubicBezTo>
                    <a:cubicBezTo>
                      <a:pt x="3365260" y="855702"/>
                      <a:pt x="3375224" y="837030"/>
                      <a:pt x="3402626" y="830806"/>
                    </a:cubicBezTo>
                    <a:cubicBezTo>
                      <a:pt x="3416328" y="828316"/>
                      <a:pt x="3423802" y="817113"/>
                      <a:pt x="3436258" y="809644"/>
                    </a:cubicBezTo>
                    <a:cubicBezTo>
                      <a:pt x="3463660" y="794707"/>
                      <a:pt x="3481098" y="799686"/>
                      <a:pt x="3496044" y="824582"/>
                    </a:cubicBezTo>
                    <a:cubicBezTo>
                      <a:pt x="3499782" y="829561"/>
                      <a:pt x="3501028" y="834540"/>
                      <a:pt x="3504764" y="839519"/>
                    </a:cubicBezTo>
                    <a:cubicBezTo>
                      <a:pt x="3518466" y="861925"/>
                      <a:pt x="3523448" y="861925"/>
                      <a:pt x="3538394" y="840764"/>
                    </a:cubicBezTo>
                    <a:cubicBezTo>
                      <a:pt x="3574516" y="788483"/>
                      <a:pt x="3696582" y="795951"/>
                      <a:pt x="3728968" y="850722"/>
                    </a:cubicBezTo>
                    <a:cubicBezTo>
                      <a:pt x="3737686" y="865660"/>
                      <a:pt x="3737686" y="880597"/>
                      <a:pt x="3733950" y="896780"/>
                    </a:cubicBezTo>
                    <a:cubicBezTo>
                      <a:pt x="3730214" y="915452"/>
                      <a:pt x="3742668" y="924166"/>
                      <a:pt x="3757616" y="927900"/>
                    </a:cubicBezTo>
                    <a:cubicBezTo>
                      <a:pt x="3773808" y="932879"/>
                      <a:pt x="3791246" y="931634"/>
                      <a:pt x="3804948" y="921676"/>
                    </a:cubicBezTo>
                    <a:cubicBezTo>
                      <a:pt x="3812422" y="916697"/>
                      <a:pt x="3802456" y="909228"/>
                      <a:pt x="3798720" y="901759"/>
                    </a:cubicBezTo>
                    <a:cubicBezTo>
                      <a:pt x="3787510" y="879353"/>
                      <a:pt x="3791246" y="869394"/>
                      <a:pt x="3816158" y="866905"/>
                    </a:cubicBezTo>
                    <a:cubicBezTo>
                      <a:pt x="3831104" y="864415"/>
                      <a:pt x="3844806" y="866905"/>
                      <a:pt x="3859754" y="865660"/>
                    </a:cubicBezTo>
                    <a:cubicBezTo>
                      <a:pt x="3872208" y="865660"/>
                      <a:pt x="3884664" y="868149"/>
                      <a:pt x="3894630" y="860681"/>
                    </a:cubicBezTo>
                    <a:cubicBezTo>
                      <a:pt x="3922032" y="843254"/>
                      <a:pt x="3949434" y="849478"/>
                      <a:pt x="3978082" y="851967"/>
                    </a:cubicBezTo>
                    <a:cubicBezTo>
                      <a:pt x="4004240" y="854457"/>
                      <a:pt x="4022924" y="865660"/>
                      <a:pt x="4034134" y="886821"/>
                    </a:cubicBezTo>
                    <a:cubicBezTo>
                      <a:pt x="4050326" y="911718"/>
                      <a:pt x="4067764" y="936614"/>
                      <a:pt x="4066518" y="967733"/>
                    </a:cubicBezTo>
                    <a:cubicBezTo>
                      <a:pt x="4066518" y="978937"/>
                      <a:pt x="4067764" y="993874"/>
                      <a:pt x="4082712" y="991385"/>
                    </a:cubicBezTo>
                    <a:cubicBezTo>
                      <a:pt x="4096412" y="990140"/>
                      <a:pt x="4092676" y="975202"/>
                      <a:pt x="4092676" y="966489"/>
                    </a:cubicBezTo>
                    <a:cubicBezTo>
                      <a:pt x="4092676" y="960265"/>
                      <a:pt x="4091430" y="954041"/>
                      <a:pt x="4088940" y="946572"/>
                    </a:cubicBezTo>
                    <a:cubicBezTo>
                      <a:pt x="4073992" y="890556"/>
                      <a:pt x="4090184" y="844498"/>
                      <a:pt x="4140008" y="809644"/>
                    </a:cubicBezTo>
                    <a:cubicBezTo>
                      <a:pt x="4152464" y="802175"/>
                      <a:pt x="4163674" y="790972"/>
                      <a:pt x="4172392" y="778524"/>
                    </a:cubicBezTo>
                    <a:cubicBezTo>
                      <a:pt x="4176130" y="774790"/>
                      <a:pt x="4179866" y="769811"/>
                      <a:pt x="4181112" y="764831"/>
                    </a:cubicBezTo>
                    <a:cubicBezTo>
                      <a:pt x="4183604" y="758607"/>
                      <a:pt x="4151218" y="672717"/>
                      <a:pt x="4144990" y="667737"/>
                    </a:cubicBezTo>
                    <a:cubicBezTo>
                      <a:pt x="4140008" y="664003"/>
                      <a:pt x="4135026" y="664003"/>
                      <a:pt x="4130044" y="667737"/>
                    </a:cubicBezTo>
                    <a:cubicBezTo>
                      <a:pt x="4125062" y="672717"/>
                      <a:pt x="4122570" y="678941"/>
                      <a:pt x="4125062" y="686409"/>
                    </a:cubicBezTo>
                    <a:cubicBezTo>
                      <a:pt x="4127552" y="693878"/>
                      <a:pt x="4133780" y="697612"/>
                      <a:pt x="4137516" y="705081"/>
                    </a:cubicBezTo>
                    <a:cubicBezTo>
                      <a:pt x="4153710" y="737446"/>
                      <a:pt x="4135026" y="769811"/>
                      <a:pt x="4098904" y="768566"/>
                    </a:cubicBezTo>
                    <a:cubicBezTo>
                      <a:pt x="4087694" y="768566"/>
                      <a:pt x="4075238" y="768566"/>
                      <a:pt x="4062782" y="768566"/>
                    </a:cubicBezTo>
                    <a:cubicBezTo>
                      <a:pt x="4034134" y="771055"/>
                      <a:pt x="4004240" y="751139"/>
                      <a:pt x="3995522" y="722508"/>
                    </a:cubicBezTo>
                    <a:cubicBezTo>
                      <a:pt x="3989294" y="707571"/>
                      <a:pt x="3996766" y="697612"/>
                      <a:pt x="4007976" y="687654"/>
                    </a:cubicBezTo>
                    <a:cubicBezTo>
                      <a:pt x="4024170" y="673961"/>
                      <a:pt x="4041608" y="660269"/>
                      <a:pt x="4044098" y="635373"/>
                    </a:cubicBezTo>
                    <a:cubicBezTo>
                      <a:pt x="4045344" y="624169"/>
                      <a:pt x="4055308" y="621680"/>
                      <a:pt x="4065274" y="617946"/>
                    </a:cubicBezTo>
                    <a:cubicBezTo>
                      <a:pt x="4096412" y="601763"/>
                      <a:pt x="4103886" y="578112"/>
                      <a:pt x="4086448" y="546992"/>
                    </a:cubicBezTo>
                    <a:cubicBezTo>
                      <a:pt x="4082712" y="542013"/>
                      <a:pt x="4080220" y="535789"/>
                      <a:pt x="4077730" y="529565"/>
                    </a:cubicBezTo>
                    <a:cubicBezTo>
                      <a:pt x="4061536" y="489732"/>
                      <a:pt x="4076484" y="463591"/>
                      <a:pt x="4120078" y="468570"/>
                    </a:cubicBezTo>
                    <a:cubicBezTo>
                      <a:pt x="4157446" y="472304"/>
                      <a:pt x="4186094" y="457367"/>
                      <a:pt x="4212252" y="433716"/>
                    </a:cubicBezTo>
                    <a:cubicBezTo>
                      <a:pt x="4230936" y="416289"/>
                      <a:pt x="4252110" y="411309"/>
                      <a:pt x="4275776" y="425002"/>
                    </a:cubicBezTo>
                    <a:cubicBezTo>
                      <a:pt x="4298196" y="437450"/>
                      <a:pt x="4319370" y="434961"/>
                      <a:pt x="4339300" y="418778"/>
                    </a:cubicBezTo>
                    <a:cubicBezTo>
                      <a:pt x="4355492" y="403841"/>
                      <a:pt x="4370440" y="407575"/>
                      <a:pt x="4385386" y="421268"/>
                    </a:cubicBezTo>
                    <a:cubicBezTo>
                      <a:pt x="4396596" y="432471"/>
                      <a:pt x="4406562" y="443674"/>
                      <a:pt x="4420262" y="451143"/>
                    </a:cubicBezTo>
                    <a:cubicBezTo>
                      <a:pt x="4430228" y="456122"/>
                      <a:pt x="4440192" y="461101"/>
                      <a:pt x="4448910" y="452388"/>
                    </a:cubicBezTo>
                    <a:cubicBezTo>
                      <a:pt x="4457630" y="446164"/>
                      <a:pt x="4451402" y="437450"/>
                      <a:pt x="4450156" y="428737"/>
                    </a:cubicBezTo>
                    <a:cubicBezTo>
                      <a:pt x="4446420" y="416289"/>
                      <a:pt x="4440192" y="403841"/>
                      <a:pt x="4447666" y="390148"/>
                    </a:cubicBezTo>
                    <a:close/>
                    <a:moveTo>
                      <a:pt x="2451078" y="0"/>
                    </a:moveTo>
                    <a:cubicBezTo>
                      <a:pt x="2464770" y="1243"/>
                      <a:pt x="2477214" y="0"/>
                      <a:pt x="2487172" y="11190"/>
                    </a:cubicBezTo>
                    <a:cubicBezTo>
                      <a:pt x="2539444" y="78329"/>
                      <a:pt x="2615362" y="105682"/>
                      <a:pt x="2687546" y="139251"/>
                    </a:cubicBezTo>
                    <a:cubicBezTo>
                      <a:pt x="2711194" y="150441"/>
                      <a:pt x="2733596" y="160388"/>
                      <a:pt x="2746042" y="187740"/>
                    </a:cubicBezTo>
                    <a:cubicBezTo>
                      <a:pt x="2758486" y="215093"/>
                      <a:pt x="2793334" y="217580"/>
                      <a:pt x="2816982" y="228770"/>
                    </a:cubicBezTo>
                    <a:cubicBezTo>
                      <a:pt x="2860542" y="249906"/>
                      <a:pt x="2899122" y="276016"/>
                      <a:pt x="2938950" y="299639"/>
                    </a:cubicBezTo>
                    <a:cubicBezTo>
                      <a:pt x="2946416" y="304612"/>
                      <a:pt x="2953884" y="310829"/>
                      <a:pt x="2953884" y="320775"/>
                    </a:cubicBezTo>
                    <a:cubicBezTo>
                      <a:pt x="2946416" y="379211"/>
                      <a:pt x="2993710" y="405321"/>
                      <a:pt x="3027314" y="436404"/>
                    </a:cubicBezTo>
                    <a:cubicBezTo>
                      <a:pt x="3043492" y="452567"/>
                      <a:pt x="3059672" y="466243"/>
                      <a:pt x="3073362" y="482406"/>
                    </a:cubicBezTo>
                    <a:cubicBezTo>
                      <a:pt x="3079586" y="488623"/>
                      <a:pt x="3087052" y="494840"/>
                      <a:pt x="3082074" y="504786"/>
                    </a:cubicBezTo>
                    <a:cubicBezTo>
                      <a:pt x="3075852" y="515976"/>
                      <a:pt x="3065894" y="509759"/>
                      <a:pt x="3058428" y="511003"/>
                    </a:cubicBezTo>
                    <a:cubicBezTo>
                      <a:pt x="2980020" y="512246"/>
                      <a:pt x="2941438" y="460027"/>
                      <a:pt x="2915302" y="397861"/>
                    </a:cubicBezTo>
                    <a:cubicBezTo>
                      <a:pt x="2902856" y="370508"/>
                      <a:pt x="2889166" y="349371"/>
                      <a:pt x="2859296" y="344398"/>
                    </a:cubicBezTo>
                    <a:cubicBezTo>
                      <a:pt x="2854318" y="343155"/>
                      <a:pt x="2850584" y="341912"/>
                      <a:pt x="2846852" y="338182"/>
                    </a:cubicBezTo>
                    <a:cubicBezTo>
                      <a:pt x="2824448" y="317045"/>
                      <a:pt x="2803292" y="302125"/>
                      <a:pt x="2768444" y="315802"/>
                    </a:cubicBezTo>
                    <a:cubicBezTo>
                      <a:pt x="2754754" y="322019"/>
                      <a:pt x="2742308" y="303369"/>
                      <a:pt x="2738574" y="287206"/>
                    </a:cubicBezTo>
                    <a:cubicBezTo>
                      <a:pt x="2732350" y="267313"/>
                      <a:pt x="2722394" y="258609"/>
                      <a:pt x="2701236" y="259853"/>
                    </a:cubicBezTo>
                    <a:cubicBezTo>
                      <a:pt x="2681324" y="259853"/>
                      <a:pt x="2667634" y="249906"/>
                      <a:pt x="2652698" y="238716"/>
                    </a:cubicBezTo>
                    <a:cubicBezTo>
                      <a:pt x="2645232" y="232500"/>
                      <a:pt x="2635274" y="227527"/>
                      <a:pt x="2624074" y="223797"/>
                    </a:cubicBezTo>
                    <a:cubicBezTo>
                      <a:pt x="2615362" y="221310"/>
                      <a:pt x="2606650" y="218823"/>
                      <a:pt x="2600426" y="227527"/>
                    </a:cubicBezTo>
                    <a:cubicBezTo>
                      <a:pt x="2592960" y="236230"/>
                      <a:pt x="2594204" y="246176"/>
                      <a:pt x="2600426" y="254880"/>
                    </a:cubicBezTo>
                    <a:cubicBezTo>
                      <a:pt x="2615362" y="279746"/>
                      <a:pt x="2637764" y="297152"/>
                      <a:pt x="2660166" y="313315"/>
                    </a:cubicBezTo>
                    <a:cubicBezTo>
                      <a:pt x="2693770" y="338182"/>
                      <a:pt x="2692524" y="360561"/>
                      <a:pt x="2653944" y="375481"/>
                    </a:cubicBezTo>
                    <a:cubicBezTo>
                      <a:pt x="2627808" y="385428"/>
                      <a:pt x="2619096" y="397861"/>
                      <a:pt x="2632786" y="423971"/>
                    </a:cubicBezTo>
                    <a:cubicBezTo>
                      <a:pt x="2640254" y="440134"/>
                      <a:pt x="2646476" y="458784"/>
                      <a:pt x="2625318" y="471217"/>
                    </a:cubicBezTo>
                    <a:cubicBezTo>
                      <a:pt x="2597938" y="447594"/>
                      <a:pt x="2570558" y="426457"/>
                      <a:pt x="2533220" y="417754"/>
                    </a:cubicBezTo>
                    <a:cubicBezTo>
                      <a:pt x="2508328" y="411538"/>
                      <a:pt x="2485926" y="405321"/>
                      <a:pt x="2462280" y="423971"/>
                    </a:cubicBezTo>
                    <a:cubicBezTo>
                      <a:pt x="2446100" y="436404"/>
                      <a:pt x="2427432" y="428944"/>
                      <a:pt x="2413742" y="416511"/>
                    </a:cubicBezTo>
                    <a:cubicBezTo>
                      <a:pt x="2400052" y="405321"/>
                      <a:pt x="2382628" y="395374"/>
                      <a:pt x="2370182" y="382941"/>
                    </a:cubicBezTo>
                    <a:cubicBezTo>
                      <a:pt x="2355248" y="368021"/>
                      <a:pt x="2339068" y="359318"/>
                      <a:pt x="2316666" y="361805"/>
                    </a:cubicBezTo>
                    <a:cubicBezTo>
                      <a:pt x="2307954" y="363048"/>
                      <a:pt x="2300486" y="360561"/>
                      <a:pt x="2293018" y="355588"/>
                    </a:cubicBezTo>
                    <a:cubicBezTo>
                      <a:pt x="2260660" y="338182"/>
                      <a:pt x="2232036" y="343155"/>
                      <a:pt x="2209632" y="371751"/>
                    </a:cubicBezTo>
                    <a:cubicBezTo>
                      <a:pt x="2200920" y="381698"/>
                      <a:pt x="2193454" y="389158"/>
                      <a:pt x="2179764" y="385428"/>
                    </a:cubicBezTo>
                    <a:cubicBezTo>
                      <a:pt x="2144916" y="377968"/>
                      <a:pt x="2110068" y="384184"/>
                      <a:pt x="2075220" y="377968"/>
                    </a:cubicBezTo>
                    <a:cubicBezTo>
                      <a:pt x="2064018" y="375481"/>
                      <a:pt x="2054062" y="374238"/>
                      <a:pt x="2051572" y="361805"/>
                    </a:cubicBezTo>
                    <a:cubicBezTo>
                      <a:pt x="2044106" y="335695"/>
                      <a:pt x="2027926" y="343155"/>
                      <a:pt x="2010502" y="351858"/>
                    </a:cubicBezTo>
                    <a:cubicBezTo>
                      <a:pt x="1976898" y="370508"/>
                      <a:pt x="1938318" y="364291"/>
                      <a:pt x="1902224" y="370508"/>
                    </a:cubicBezTo>
                    <a:cubicBezTo>
                      <a:pt x="1893512" y="365535"/>
                      <a:pt x="1883556" y="364291"/>
                      <a:pt x="1874844" y="359318"/>
                    </a:cubicBezTo>
                    <a:cubicBezTo>
                      <a:pt x="1859910" y="349371"/>
                      <a:pt x="1846220" y="350615"/>
                      <a:pt x="1833774" y="363048"/>
                    </a:cubicBezTo>
                    <a:cubicBezTo>
                      <a:pt x="1826306" y="370508"/>
                      <a:pt x="1816350" y="377968"/>
                      <a:pt x="1803904" y="374238"/>
                    </a:cubicBezTo>
                    <a:cubicBezTo>
                      <a:pt x="1779012" y="364291"/>
                      <a:pt x="1754122" y="358075"/>
                      <a:pt x="1730474" y="349371"/>
                    </a:cubicBezTo>
                    <a:cubicBezTo>
                      <a:pt x="1714296" y="343155"/>
                      <a:pt x="1701850" y="336938"/>
                      <a:pt x="1686914" y="345642"/>
                    </a:cubicBezTo>
                    <a:cubicBezTo>
                      <a:pt x="1673224" y="354345"/>
                      <a:pt x="1658290" y="349371"/>
                      <a:pt x="1645844" y="341912"/>
                    </a:cubicBezTo>
                    <a:cubicBezTo>
                      <a:pt x="1622198" y="330722"/>
                      <a:pt x="1599796" y="328235"/>
                      <a:pt x="1578638" y="346885"/>
                    </a:cubicBezTo>
                    <a:cubicBezTo>
                      <a:pt x="1564948" y="358075"/>
                      <a:pt x="1550012" y="360561"/>
                      <a:pt x="1535078" y="354345"/>
                    </a:cubicBezTo>
                    <a:cubicBezTo>
                      <a:pt x="1517654" y="349371"/>
                      <a:pt x="1507698" y="356831"/>
                      <a:pt x="1494008" y="368021"/>
                    </a:cubicBezTo>
                    <a:cubicBezTo>
                      <a:pt x="1461648" y="396618"/>
                      <a:pt x="1429290" y="426457"/>
                      <a:pt x="1380752" y="427701"/>
                    </a:cubicBezTo>
                    <a:cubicBezTo>
                      <a:pt x="1367062" y="427701"/>
                      <a:pt x="1353372" y="423971"/>
                      <a:pt x="1338436" y="422727"/>
                    </a:cubicBezTo>
                    <a:cubicBezTo>
                      <a:pt x="1303588" y="418997"/>
                      <a:pt x="1298610" y="423971"/>
                      <a:pt x="1298610" y="458784"/>
                    </a:cubicBezTo>
                    <a:cubicBezTo>
                      <a:pt x="1298610" y="466243"/>
                      <a:pt x="1298610" y="473703"/>
                      <a:pt x="1294876" y="481163"/>
                    </a:cubicBezTo>
                    <a:cubicBezTo>
                      <a:pt x="1288654" y="493596"/>
                      <a:pt x="1273718" y="494840"/>
                      <a:pt x="1263762" y="501056"/>
                    </a:cubicBezTo>
                    <a:cubicBezTo>
                      <a:pt x="1256294" y="507273"/>
                      <a:pt x="1251316" y="514733"/>
                      <a:pt x="1246338" y="523436"/>
                    </a:cubicBezTo>
                    <a:cubicBezTo>
                      <a:pt x="1218958" y="585602"/>
                      <a:pt x="1164196" y="588088"/>
                      <a:pt x="1105702" y="586845"/>
                    </a:cubicBezTo>
                    <a:cubicBezTo>
                      <a:pt x="1138060" y="611711"/>
                      <a:pt x="1165442" y="636578"/>
                      <a:pt x="1204022" y="651497"/>
                    </a:cubicBezTo>
                    <a:cubicBezTo>
                      <a:pt x="1258784" y="671390"/>
                      <a:pt x="1313544" y="699987"/>
                      <a:pt x="1358350" y="741016"/>
                    </a:cubicBezTo>
                    <a:cubicBezTo>
                      <a:pt x="1367062" y="748476"/>
                      <a:pt x="1368306" y="757179"/>
                      <a:pt x="1367062" y="767126"/>
                    </a:cubicBezTo>
                    <a:cubicBezTo>
                      <a:pt x="1363328" y="790749"/>
                      <a:pt x="1370794" y="811885"/>
                      <a:pt x="1378262" y="834265"/>
                    </a:cubicBezTo>
                    <a:cubicBezTo>
                      <a:pt x="1395686" y="886484"/>
                      <a:pt x="1401910" y="941190"/>
                      <a:pt x="1383240" y="995896"/>
                    </a:cubicBezTo>
                    <a:cubicBezTo>
                      <a:pt x="1367062" y="1043142"/>
                      <a:pt x="1335948" y="1059305"/>
                      <a:pt x="1297366" y="1043142"/>
                    </a:cubicBezTo>
                    <a:lnTo>
                      <a:pt x="1291790" y="1036062"/>
                    </a:lnTo>
                    <a:lnTo>
                      <a:pt x="1297028" y="1049508"/>
                    </a:lnTo>
                    <a:cubicBezTo>
                      <a:pt x="1277092" y="1058233"/>
                      <a:pt x="1263386" y="1066957"/>
                      <a:pt x="1265878" y="1094377"/>
                    </a:cubicBezTo>
                    <a:cubicBezTo>
                      <a:pt x="1267124" y="1124289"/>
                      <a:pt x="1230992" y="1139246"/>
                      <a:pt x="1207320" y="1119304"/>
                    </a:cubicBezTo>
                    <a:cubicBezTo>
                      <a:pt x="1176170" y="1091884"/>
                      <a:pt x="1141284" y="1118058"/>
                      <a:pt x="1108890" y="1108087"/>
                    </a:cubicBezTo>
                    <a:cubicBezTo>
                      <a:pt x="1105152" y="1106840"/>
                      <a:pt x="1101414" y="1114319"/>
                      <a:pt x="1098922" y="1119304"/>
                    </a:cubicBezTo>
                    <a:cubicBezTo>
                      <a:pt x="1086464" y="1140492"/>
                      <a:pt x="1076496" y="1152956"/>
                      <a:pt x="1056560" y="1123043"/>
                    </a:cubicBezTo>
                    <a:cubicBezTo>
                      <a:pt x="1046592" y="1108087"/>
                      <a:pt x="1027904" y="1120550"/>
                      <a:pt x="1020428" y="1131768"/>
                    </a:cubicBezTo>
                    <a:cubicBezTo>
                      <a:pt x="999246" y="1170404"/>
                      <a:pt x="965606" y="1190346"/>
                      <a:pt x="921998" y="1195332"/>
                    </a:cubicBezTo>
                    <a:cubicBezTo>
                      <a:pt x="918260" y="1196578"/>
                      <a:pt x="914522" y="1197824"/>
                      <a:pt x="910786" y="1201563"/>
                    </a:cubicBezTo>
                    <a:cubicBezTo>
                      <a:pt x="894588" y="1223998"/>
                      <a:pt x="919506" y="1288808"/>
                      <a:pt x="948164" y="1291301"/>
                    </a:cubicBezTo>
                    <a:cubicBezTo>
                      <a:pt x="979312" y="1292547"/>
                      <a:pt x="998002" y="1298779"/>
                      <a:pt x="999246" y="1337416"/>
                    </a:cubicBezTo>
                    <a:cubicBezTo>
                      <a:pt x="1000492" y="1372314"/>
                      <a:pt x="1045346" y="1386024"/>
                      <a:pt x="1077742" y="1366082"/>
                    </a:cubicBezTo>
                    <a:cubicBezTo>
                      <a:pt x="1087708" y="1359850"/>
                      <a:pt x="1096430" y="1342401"/>
                      <a:pt x="1111382" y="1354865"/>
                    </a:cubicBezTo>
                    <a:cubicBezTo>
                      <a:pt x="1122596" y="1363589"/>
                      <a:pt x="1120104" y="1379792"/>
                      <a:pt x="1116366" y="1392255"/>
                    </a:cubicBezTo>
                    <a:cubicBezTo>
                      <a:pt x="1111382" y="1408458"/>
                      <a:pt x="1098922" y="1413443"/>
                      <a:pt x="1082726" y="1410951"/>
                    </a:cubicBezTo>
                    <a:cubicBezTo>
                      <a:pt x="1081480" y="1410951"/>
                      <a:pt x="1080234" y="1409704"/>
                      <a:pt x="1078988" y="1409704"/>
                    </a:cubicBezTo>
                    <a:cubicBezTo>
                      <a:pt x="1039118" y="1420922"/>
                      <a:pt x="1006722" y="1414690"/>
                      <a:pt x="978066" y="1379792"/>
                    </a:cubicBezTo>
                    <a:cubicBezTo>
                      <a:pt x="968098" y="1367328"/>
                      <a:pt x="945672" y="1371067"/>
                      <a:pt x="931966" y="1381038"/>
                    </a:cubicBezTo>
                    <a:cubicBezTo>
                      <a:pt x="918260" y="1392255"/>
                      <a:pt x="933212" y="1403473"/>
                      <a:pt x="935704" y="1414690"/>
                    </a:cubicBezTo>
                    <a:cubicBezTo>
                      <a:pt x="940688" y="1427153"/>
                      <a:pt x="940688" y="1440863"/>
                      <a:pt x="954394" y="1450834"/>
                    </a:cubicBezTo>
                    <a:cubicBezTo>
                      <a:pt x="963114" y="1438371"/>
                      <a:pt x="975574" y="1428400"/>
                      <a:pt x="991772" y="1437124"/>
                    </a:cubicBezTo>
                    <a:cubicBezTo>
                      <a:pt x="1009214" y="1445849"/>
                      <a:pt x="1012952" y="1462051"/>
                      <a:pt x="1012952" y="1479500"/>
                    </a:cubicBezTo>
                    <a:cubicBezTo>
                      <a:pt x="1011706" y="1499442"/>
                      <a:pt x="1004230" y="1514398"/>
                      <a:pt x="984296" y="1523123"/>
                    </a:cubicBezTo>
                    <a:cubicBezTo>
                      <a:pt x="974328" y="1526862"/>
                      <a:pt x="961868" y="1526862"/>
                      <a:pt x="951902" y="1526862"/>
                    </a:cubicBezTo>
                    <a:cubicBezTo>
                      <a:pt x="935704" y="1528108"/>
                      <a:pt x="920752" y="1531847"/>
                      <a:pt x="909540" y="1544311"/>
                    </a:cubicBezTo>
                    <a:cubicBezTo>
                      <a:pt x="893342" y="1561760"/>
                      <a:pt x="895834" y="1574223"/>
                      <a:pt x="915768" y="1586687"/>
                    </a:cubicBezTo>
                    <a:cubicBezTo>
                      <a:pt x="928228" y="1594165"/>
                      <a:pt x="943180" y="1600396"/>
                      <a:pt x="954394" y="1612860"/>
                    </a:cubicBezTo>
                    <a:cubicBezTo>
                      <a:pt x="963114" y="1622831"/>
                      <a:pt x="968098" y="1635294"/>
                      <a:pt x="961868" y="1649004"/>
                    </a:cubicBezTo>
                    <a:cubicBezTo>
                      <a:pt x="955638" y="1663960"/>
                      <a:pt x="944426" y="1677670"/>
                      <a:pt x="926982" y="1681409"/>
                    </a:cubicBezTo>
                    <a:cubicBezTo>
                      <a:pt x="907048" y="1686395"/>
                      <a:pt x="904556" y="1663960"/>
                      <a:pt x="890850" y="1653990"/>
                    </a:cubicBezTo>
                    <a:cubicBezTo>
                      <a:pt x="873406" y="1687641"/>
                      <a:pt x="845996" y="1682656"/>
                      <a:pt x="817340" y="1670192"/>
                    </a:cubicBezTo>
                    <a:cubicBezTo>
                      <a:pt x="794912" y="1660221"/>
                      <a:pt x="771240" y="1657729"/>
                      <a:pt x="747566" y="1653990"/>
                    </a:cubicBezTo>
                    <a:cubicBezTo>
                      <a:pt x="726386" y="1650251"/>
                      <a:pt x="713926" y="1660221"/>
                      <a:pt x="710188" y="1681409"/>
                    </a:cubicBezTo>
                    <a:cubicBezTo>
                      <a:pt x="705204" y="1705090"/>
                      <a:pt x="703958" y="1728771"/>
                      <a:pt x="711434" y="1753698"/>
                    </a:cubicBezTo>
                    <a:cubicBezTo>
                      <a:pt x="726386" y="1803552"/>
                      <a:pt x="707696" y="1842189"/>
                      <a:pt x="659104" y="1859638"/>
                    </a:cubicBezTo>
                    <a:cubicBezTo>
                      <a:pt x="656612" y="1867116"/>
                      <a:pt x="661596" y="1870855"/>
                      <a:pt x="666580" y="1872102"/>
                    </a:cubicBezTo>
                    <a:cubicBezTo>
                      <a:pt x="737598" y="1892043"/>
                      <a:pt x="802388" y="1929434"/>
                      <a:pt x="875898" y="1940651"/>
                    </a:cubicBezTo>
                    <a:cubicBezTo>
                      <a:pt x="904556" y="1945636"/>
                      <a:pt x="918260" y="1970563"/>
                      <a:pt x="929474" y="1994244"/>
                    </a:cubicBezTo>
                    <a:cubicBezTo>
                      <a:pt x="941934" y="2022910"/>
                      <a:pt x="955638" y="2050330"/>
                      <a:pt x="976820" y="2074011"/>
                    </a:cubicBezTo>
                    <a:cubicBezTo>
                      <a:pt x="991772" y="2090213"/>
                      <a:pt x="998002" y="2111401"/>
                      <a:pt x="991772" y="2132589"/>
                    </a:cubicBezTo>
                    <a:cubicBezTo>
                      <a:pt x="979312" y="2167487"/>
                      <a:pt x="993018" y="2197400"/>
                      <a:pt x="1012952" y="2223573"/>
                    </a:cubicBezTo>
                    <a:cubicBezTo>
                      <a:pt x="1035380" y="2254732"/>
                      <a:pt x="1060298" y="2285891"/>
                      <a:pt x="1090200" y="2309572"/>
                    </a:cubicBezTo>
                    <a:cubicBezTo>
                      <a:pt x="1111382" y="2327021"/>
                      <a:pt x="1117612" y="2345716"/>
                      <a:pt x="1113874" y="2374382"/>
                    </a:cubicBezTo>
                    <a:cubicBezTo>
                      <a:pt x="1107644" y="2422990"/>
                      <a:pt x="1135054" y="2461627"/>
                      <a:pt x="1166204" y="2496525"/>
                    </a:cubicBezTo>
                    <a:cubicBezTo>
                      <a:pt x="1211058" y="2546379"/>
                      <a:pt x="1262140" y="2588755"/>
                      <a:pt x="1320700" y="2622406"/>
                    </a:cubicBezTo>
                    <a:cubicBezTo>
                      <a:pt x="1346866" y="2638609"/>
                      <a:pt x="1349358" y="2666029"/>
                      <a:pt x="1328176" y="2689709"/>
                    </a:cubicBezTo>
                    <a:cubicBezTo>
                      <a:pt x="1318208" y="2703419"/>
                      <a:pt x="1305750" y="2713390"/>
                      <a:pt x="1292044" y="2723361"/>
                    </a:cubicBezTo>
                    <a:cubicBezTo>
                      <a:pt x="1268370" y="2740810"/>
                      <a:pt x="1267124" y="2760752"/>
                      <a:pt x="1285814" y="2781940"/>
                    </a:cubicBezTo>
                    <a:cubicBezTo>
                      <a:pt x="1298274" y="2795649"/>
                      <a:pt x="1308240" y="2811852"/>
                      <a:pt x="1320700" y="2825562"/>
                    </a:cubicBezTo>
                    <a:cubicBezTo>
                      <a:pt x="1343128" y="2851735"/>
                      <a:pt x="1350602" y="2879155"/>
                      <a:pt x="1330668" y="2910314"/>
                    </a:cubicBezTo>
                    <a:cubicBezTo>
                      <a:pt x="1324438" y="2919038"/>
                      <a:pt x="1324438" y="2931502"/>
                      <a:pt x="1323192" y="2942719"/>
                    </a:cubicBezTo>
                    <a:cubicBezTo>
                      <a:pt x="1321946" y="2955183"/>
                      <a:pt x="1319454" y="2968893"/>
                      <a:pt x="1306994" y="2972632"/>
                    </a:cubicBezTo>
                    <a:cubicBezTo>
                      <a:pt x="1273354" y="2982603"/>
                      <a:pt x="1264632" y="3010022"/>
                      <a:pt x="1255912" y="3036196"/>
                    </a:cubicBezTo>
                    <a:cubicBezTo>
                      <a:pt x="1249682" y="3052398"/>
                      <a:pt x="1240960" y="3062369"/>
                      <a:pt x="1224762" y="3067354"/>
                    </a:cubicBezTo>
                    <a:cubicBezTo>
                      <a:pt x="1208566" y="3072340"/>
                      <a:pt x="1197352" y="3081064"/>
                      <a:pt x="1189876" y="3096021"/>
                    </a:cubicBezTo>
                    <a:cubicBezTo>
                      <a:pt x="1178662" y="3114716"/>
                      <a:pt x="1163712" y="3117209"/>
                      <a:pt x="1143776" y="3108484"/>
                    </a:cubicBezTo>
                    <a:cubicBezTo>
                      <a:pt x="1113874" y="3096021"/>
                      <a:pt x="1098922" y="3108484"/>
                      <a:pt x="1103906" y="3142136"/>
                    </a:cubicBezTo>
                    <a:cubicBezTo>
                      <a:pt x="1106398" y="3165816"/>
                      <a:pt x="1113874" y="3189497"/>
                      <a:pt x="1095184" y="3208192"/>
                    </a:cubicBezTo>
                    <a:cubicBezTo>
                      <a:pt x="1085218" y="3218163"/>
                      <a:pt x="1075250" y="3226888"/>
                      <a:pt x="1060298" y="3218163"/>
                    </a:cubicBezTo>
                    <a:cubicBezTo>
                      <a:pt x="1046592" y="3209439"/>
                      <a:pt x="1041610" y="3196975"/>
                      <a:pt x="1046592" y="3180773"/>
                    </a:cubicBezTo>
                    <a:cubicBezTo>
                      <a:pt x="1049084" y="3174541"/>
                      <a:pt x="1054068" y="3169555"/>
                      <a:pt x="1055314" y="3163324"/>
                    </a:cubicBezTo>
                    <a:cubicBezTo>
                      <a:pt x="1065282" y="3139643"/>
                      <a:pt x="1060298" y="3119701"/>
                      <a:pt x="1037872" y="3105991"/>
                    </a:cubicBezTo>
                    <a:cubicBezTo>
                      <a:pt x="1022920" y="3098513"/>
                      <a:pt x="1007968" y="3092282"/>
                      <a:pt x="991772" y="3088542"/>
                    </a:cubicBezTo>
                    <a:cubicBezTo>
                      <a:pt x="970590" y="3082311"/>
                      <a:pt x="953148" y="3072340"/>
                      <a:pt x="941934" y="3052398"/>
                    </a:cubicBezTo>
                    <a:cubicBezTo>
                      <a:pt x="934458" y="3037442"/>
                      <a:pt x="921998" y="3032457"/>
                      <a:pt x="904556" y="3032457"/>
                    </a:cubicBezTo>
                    <a:cubicBezTo>
                      <a:pt x="872160" y="3034949"/>
                      <a:pt x="845996" y="3023732"/>
                      <a:pt x="836028" y="2988834"/>
                    </a:cubicBezTo>
                    <a:cubicBezTo>
                      <a:pt x="834782" y="2982603"/>
                      <a:pt x="831044" y="2976371"/>
                      <a:pt x="826060" y="2972632"/>
                    </a:cubicBezTo>
                    <a:cubicBezTo>
                      <a:pt x="816094" y="2965154"/>
                      <a:pt x="806126" y="2956429"/>
                      <a:pt x="793666" y="2957675"/>
                    </a:cubicBezTo>
                    <a:cubicBezTo>
                      <a:pt x="789928" y="2957675"/>
                      <a:pt x="786190" y="2962661"/>
                      <a:pt x="786190" y="2967646"/>
                    </a:cubicBezTo>
                    <a:cubicBezTo>
                      <a:pt x="784944" y="2982603"/>
                      <a:pt x="797404" y="2987588"/>
                      <a:pt x="806126" y="2993820"/>
                    </a:cubicBezTo>
                    <a:cubicBezTo>
                      <a:pt x="831044" y="3008776"/>
                      <a:pt x="843504" y="3032457"/>
                      <a:pt x="847242" y="3059876"/>
                    </a:cubicBezTo>
                    <a:cubicBezTo>
                      <a:pt x="849734" y="3078572"/>
                      <a:pt x="854718" y="3097267"/>
                      <a:pt x="860948" y="3115962"/>
                    </a:cubicBezTo>
                    <a:cubicBezTo>
                      <a:pt x="864686" y="3114716"/>
                      <a:pt x="865932" y="3110977"/>
                      <a:pt x="865932" y="3108484"/>
                    </a:cubicBezTo>
                    <a:cubicBezTo>
                      <a:pt x="872160" y="3096021"/>
                      <a:pt x="879636" y="3084803"/>
                      <a:pt x="897080" y="3087296"/>
                    </a:cubicBezTo>
                    <a:cubicBezTo>
                      <a:pt x="913276" y="3091035"/>
                      <a:pt x="917014" y="3104745"/>
                      <a:pt x="919506" y="3119701"/>
                    </a:cubicBezTo>
                    <a:cubicBezTo>
                      <a:pt x="924490" y="3152107"/>
                      <a:pt x="928228" y="3183265"/>
                      <a:pt x="928228" y="3214424"/>
                    </a:cubicBezTo>
                    <a:cubicBezTo>
                      <a:pt x="926982" y="3235612"/>
                      <a:pt x="925736" y="3256800"/>
                      <a:pt x="930720" y="3279235"/>
                    </a:cubicBezTo>
                    <a:cubicBezTo>
                      <a:pt x="941934" y="3269264"/>
                      <a:pt x="933212" y="3249322"/>
                      <a:pt x="950656" y="3244337"/>
                    </a:cubicBezTo>
                    <a:cubicBezTo>
                      <a:pt x="964360" y="3263032"/>
                      <a:pt x="969344" y="3287959"/>
                      <a:pt x="1002984" y="3290452"/>
                    </a:cubicBezTo>
                    <a:cubicBezTo>
                      <a:pt x="1016690" y="3292944"/>
                      <a:pt x="1012952" y="3316625"/>
                      <a:pt x="1005476" y="3327842"/>
                    </a:cubicBezTo>
                    <a:cubicBezTo>
                      <a:pt x="996756" y="3344045"/>
                      <a:pt x="990526" y="3352769"/>
                      <a:pt x="1010460" y="3366479"/>
                    </a:cubicBezTo>
                    <a:cubicBezTo>
                      <a:pt x="1031642" y="3381436"/>
                      <a:pt x="1035380" y="3411348"/>
                      <a:pt x="1051576" y="3433782"/>
                    </a:cubicBezTo>
                    <a:cubicBezTo>
                      <a:pt x="1061544" y="3447492"/>
                      <a:pt x="1042854" y="3472419"/>
                      <a:pt x="1020428" y="3474912"/>
                    </a:cubicBezTo>
                    <a:cubicBezTo>
                      <a:pt x="980558" y="3481144"/>
                      <a:pt x="960622" y="3504825"/>
                      <a:pt x="951902" y="3540969"/>
                    </a:cubicBezTo>
                    <a:cubicBezTo>
                      <a:pt x="950656" y="3547201"/>
                      <a:pt x="948164" y="3554679"/>
                      <a:pt x="944426" y="3559664"/>
                    </a:cubicBezTo>
                    <a:cubicBezTo>
                      <a:pt x="902064" y="3603286"/>
                      <a:pt x="907048" y="3660619"/>
                      <a:pt x="900818" y="3712966"/>
                    </a:cubicBezTo>
                    <a:cubicBezTo>
                      <a:pt x="898326" y="3730415"/>
                      <a:pt x="903310" y="3744124"/>
                      <a:pt x="923244" y="3747863"/>
                    </a:cubicBezTo>
                    <a:cubicBezTo>
                      <a:pt x="930720" y="3749110"/>
                      <a:pt x="936950" y="3754095"/>
                      <a:pt x="943180" y="3760327"/>
                    </a:cubicBezTo>
                    <a:cubicBezTo>
                      <a:pt x="959376" y="3774037"/>
                      <a:pt x="975574" y="3775284"/>
                      <a:pt x="994264" y="3765312"/>
                    </a:cubicBezTo>
                    <a:cubicBezTo>
                      <a:pt x="1019182" y="3751603"/>
                      <a:pt x="1044100" y="3747863"/>
                      <a:pt x="1070266" y="3760327"/>
                    </a:cubicBezTo>
                    <a:cubicBezTo>
                      <a:pt x="1078988" y="3762820"/>
                      <a:pt x="1086464" y="3769052"/>
                      <a:pt x="1086464" y="3779023"/>
                    </a:cubicBezTo>
                    <a:cubicBezTo>
                      <a:pt x="1086464" y="3790241"/>
                      <a:pt x="1077742" y="3792733"/>
                      <a:pt x="1069020" y="3795226"/>
                    </a:cubicBezTo>
                    <a:cubicBezTo>
                      <a:pt x="1051576" y="3802704"/>
                      <a:pt x="1027904" y="3797719"/>
                      <a:pt x="1020428" y="3818907"/>
                    </a:cubicBezTo>
                    <a:cubicBezTo>
                      <a:pt x="1012952" y="3841341"/>
                      <a:pt x="1040364" y="3847573"/>
                      <a:pt x="1049084" y="3863775"/>
                    </a:cubicBezTo>
                    <a:cubicBezTo>
                      <a:pt x="1052822" y="3870007"/>
                      <a:pt x="1056560" y="3876239"/>
                      <a:pt x="1059052" y="3883717"/>
                    </a:cubicBezTo>
                    <a:cubicBezTo>
                      <a:pt x="1061544" y="3897427"/>
                      <a:pt x="1070266" y="3899920"/>
                      <a:pt x="1085218" y="3903659"/>
                    </a:cubicBezTo>
                    <a:cubicBezTo>
                      <a:pt x="1110136" y="3907398"/>
                      <a:pt x="1135054" y="3926093"/>
                      <a:pt x="1150006" y="3884963"/>
                    </a:cubicBezTo>
                    <a:cubicBezTo>
                      <a:pt x="1154990" y="3873746"/>
                      <a:pt x="1177416" y="3882471"/>
                      <a:pt x="1181154" y="3896181"/>
                    </a:cubicBezTo>
                    <a:cubicBezTo>
                      <a:pt x="1189876" y="3928586"/>
                      <a:pt x="1209812" y="3948527"/>
                      <a:pt x="1235976" y="3965976"/>
                    </a:cubicBezTo>
                    <a:cubicBezTo>
                      <a:pt x="1257158" y="3980933"/>
                      <a:pt x="1247190" y="4002121"/>
                      <a:pt x="1238468" y="4019570"/>
                    </a:cubicBezTo>
                    <a:cubicBezTo>
                      <a:pt x="1249682" y="4027048"/>
                      <a:pt x="1258404" y="4020816"/>
                      <a:pt x="1268370" y="4019570"/>
                    </a:cubicBezTo>
                    <a:cubicBezTo>
                      <a:pt x="1282076" y="4018323"/>
                      <a:pt x="1292044" y="4022062"/>
                      <a:pt x="1295782" y="4035772"/>
                    </a:cubicBezTo>
                    <a:cubicBezTo>
                      <a:pt x="1302012" y="4058207"/>
                      <a:pt x="1314470" y="4063192"/>
                      <a:pt x="1335652" y="4055714"/>
                    </a:cubicBezTo>
                    <a:cubicBezTo>
                      <a:pt x="1353094" y="4049482"/>
                      <a:pt x="1365554" y="4056960"/>
                      <a:pt x="1368046" y="4074409"/>
                    </a:cubicBezTo>
                    <a:cubicBezTo>
                      <a:pt x="1368046" y="4099336"/>
                      <a:pt x="1384244" y="4103075"/>
                      <a:pt x="1401686" y="4106814"/>
                    </a:cubicBezTo>
                    <a:cubicBezTo>
                      <a:pt x="1454016" y="4116785"/>
                      <a:pt x="1454016" y="4116785"/>
                      <a:pt x="1450278" y="4167886"/>
                    </a:cubicBezTo>
                    <a:cubicBezTo>
                      <a:pt x="1449032" y="4187827"/>
                      <a:pt x="1457754" y="4196552"/>
                      <a:pt x="1472706" y="4185335"/>
                    </a:cubicBezTo>
                    <a:cubicBezTo>
                      <a:pt x="1505100" y="4160407"/>
                      <a:pt x="1551200" y="4170378"/>
                      <a:pt x="1577364" y="4132988"/>
                    </a:cubicBezTo>
                    <a:cubicBezTo>
                      <a:pt x="1584840" y="4120524"/>
                      <a:pt x="1597300" y="4128002"/>
                      <a:pt x="1603530" y="4140466"/>
                    </a:cubicBezTo>
                    <a:cubicBezTo>
                      <a:pt x="1607268" y="4147944"/>
                      <a:pt x="1607268" y="4156668"/>
                      <a:pt x="1608514" y="4165393"/>
                    </a:cubicBezTo>
                    <a:cubicBezTo>
                      <a:pt x="1613496" y="4206523"/>
                      <a:pt x="1622218" y="4215247"/>
                      <a:pt x="1663334" y="4221479"/>
                    </a:cubicBezTo>
                    <a:cubicBezTo>
                      <a:pt x="1675794" y="4223972"/>
                      <a:pt x="1685762" y="4226464"/>
                      <a:pt x="1694484" y="4236435"/>
                    </a:cubicBezTo>
                    <a:cubicBezTo>
                      <a:pt x="1716910" y="4263855"/>
                      <a:pt x="1767994" y="4276318"/>
                      <a:pt x="1801634" y="4262608"/>
                    </a:cubicBezTo>
                    <a:cubicBezTo>
                      <a:pt x="1805372" y="4260116"/>
                      <a:pt x="1809110" y="4257623"/>
                      <a:pt x="1812848" y="4255130"/>
                    </a:cubicBezTo>
                    <a:cubicBezTo>
                      <a:pt x="1822816" y="4250145"/>
                      <a:pt x="1834028" y="4246406"/>
                      <a:pt x="1842750" y="4255130"/>
                    </a:cubicBezTo>
                    <a:cubicBezTo>
                      <a:pt x="1855210" y="4265101"/>
                      <a:pt x="1848980" y="4277565"/>
                      <a:pt x="1842750" y="4288782"/>
                    </a:cubicBezTo>
                    <a:cubicBezTo>
                      <a:pt x="1834028" y="4304985"/>
                      <a:pt x="1824062" y="4321187"/>
                      <a:pt x="1819078" y="4338636"/>
                    </a:cubicBezTo>
                    <a:cubicBezTo>
                      <a:pt x="1814094" y="4352346"/>
                      <a:pt x="1804126" y="4362317"/>
                      <a:pt x="1789174" y="4361070"/>
                    </a:cubicBezTo>
                    <a:cubicBezTo>
                      <a:pt x="1758026" y="4357331"/>
                      <a:pt x="1746812" y="4383505"/>
                      <a:pt x="1729370" y="4400954"/>
                    </a:cubicBezTo>
                    <a:cubicBezTo>
                      <a:pt x="1723140" y="4407185"/>
                      <a:pt x="1724386" y="4414664"/>
                      <a:pt x="1731862" y="4420895"/>
                    </a:cubicBezTo>
                    <a:cubicBezTo>
                      <a:pt x="1750550" y="4435852"/>
                      <a:pt x="1758026" y="4458286"/>
                      <a:pt x="1770486" y="4478228"/>
                    </a:cubicBezTo>
                    <a:cubicBezTo>
                      <a:pt x="1784192" y="4504401"/>
                      <a:pt x="1790420" y="4526835"/>
                      <a:pt x="1763010" y="4549270"/>
                    </a:cubicBezTo>
                    <a:cubicBezTo>
                      <a:pt x="1756780" y="4554255"/>
                      <a:pt x="1750550" y="4562980"/>
                      <a:pt x="1756780" y="4571704"/>
                    </a:cubicBezTo>
                    <a:cubicBezTo>
                      <a:pt x="1763010" y="4579182"/>
                      <a:pt x="1772978" y="4576690"/>
                      <a:pt x="1781700" y="4572951"/>
                    </a:cubicBezTo>
                    <a:cubicBezTo>
                      <a:pt x="1802880" y="4560487"/>
                      <a:pt x="1821570" y="4566719"/>
                      <a:pt x="1842750" y="4574197"/>
                    </a:cubicBezTo>
                    <a:cubicBezTo>
                      <a:pt x="1875146" y="4582921"/>
                      <a:pt x="1907540" y="4570458"/>
                      <a:pt x="1928720" y="4546777"/>
                    </a:cubicBezTo>
                    <a:cubicBezTo>
                      <a:pt x="1949902" y="4523096"/>
                      <a:pt x="1979804" y="4510633"/>
                      <a:pt x="1997248" y="4484459"/>
                    </a:cubicBezTo>
                    <a:cubicBezTo>
                      <a:pt x="2000986" y="4476981"/>
                      <a:pt x="2009706" y="4475735"/>
                      <a:pt x="2017182" y="4480720"/>
                    </a:cubicBezTo>
                    <a:cubicBezTo>
                      <a:pt x="2025904" y="4485706"/>
                      <a:pt x="2030888" y="4494430"/>
                      <a:pt x="2027150" y="4503155"/>
                    </a:cubicBezTo>
                    <a:cubicBezTo>
                      <a:pt x="2014690" y="4528082"/>
                      <a:pt x="2009706" y="4559241"/>
                      <a:pt x="1977312" y="4569211"/>
                    </a:cubicBezTo>
                    <a:cubicBezTo>
                      <a:pt x="1952394" y="4576690"/>
                      <a:pt x="1938688" y="4597878"/>
                      <a:pt x="1922490" y="4615327"/>
                    </a:cubicBezTo>
                    <a:cubicBezTo>
                      <a:pt x="1910032" y="4631529"/>
                      <a:pt x="1911278" y="4642746"/>
                      <a:pt x="1927474" y="4655210"/>
                    </a:cubicBezTo>
                    <a:cubicBezTo>
                      <a:pt x="1942426" y="4666427"/>
                      <a:pt x="1954886" y="4665181"/>
                      <a:pt x="1966098" y="4648978"/>
                    </a:cubicBezTo>
                    <a:cubicBezTo>
                      <a:pt x="1976066" y="4634022"/>
                      <a:pt x="1989772" y="4621558"/>
                      <a:pt x="2005968" y="4611587"/>
                    </a:cubicBezTo>
                    <a:cubicBezTo>
                      <a:pt x="2032134" y="4595385"/>
                      <a:pt x="2030888" y="4569211"/>
                      <a:pt x="2028396" y="4543038"/>
                    </a:cubicBezTo>
                    <a:cubicBezTo>
                      <a:pt x="2024658" y="4505647"/>
                      <a:pt x="2058298" y="4501908"/>
                      <a:pt x="2079480" y="4488198"/>
                    </a:cubicBezTo>
                    <a:cubicBezTo>
                      <a:pt x="2098168" y="4475735"/>
                      <a:pt x="2119350" y="4478228"/>
                      <a:pt x="2129318" y="4495677"/>
                    </a:cubicBezTo>
                    <a:cubicBezTo>
                      <a:pt x="2149252" y="4525589"/>
                      <a:pt x="2156728" y="4562980"/>
                      <a:pt x="2197844" y="4575443"/>
                    </a:cubicBezTo>
                    <a:cubicBezTo>
                      <a:pt x="2201582" y="4576690"/>
                      <a:pt x="2202828" y="4587907"/>
                      <a:pt x="2202828" y="4594139"/>
                    </a:cubicBezTo>
                    <a:cubicBezTo>
                      <a:pt x="2202828" y="4614080"/>
                      <a:pt x="2211550" y="4629036"/>
                      <a:pt x="2226500" y="4642746"/>
                    </a:cubicBezTo>
                    <a:cubicBezTo>
                      <a:pt x="2242698" y="4658949"/>
                      <a:pt x="2257650" y="4676398"/>
                      <a:pt x="2219026" y="4696339"/>
                    </a:cubicBezTo>
                    <a:cubicBezTo>
                      <a:pt x="2273846" y="4688861"/>
                      <a:pt x="2319946" y="4682630"/>
                      <a:pt x="2348604" y="4727498"/>
                    </a:cubicBezTo>
                    <a:cubicBezTo>
                      <a:pt x="2366046" y="4756164"/>
                      <a:pt x="2376014" y="4791062"/>
                      <a:pt x="2366046" y="4824714"/>
                    </a:cubicBezTo>
                    <a:cubicBezTo>
                      <a:pt x="2362308" y="4843409"/>
                      <a:pt x="2368538" y="4853380"/>
                      <a:pt x="2385982" y="4854626"/>
                    </a:cubicBezTo>
                    <a:cubicBezTo>
                      <a:pt x="2409654" y="4857119"/>
                      <a:pt x="2433328" y="4865844"/>
                      <a:pt x="2450770" y="4838424"/>
                    </a:cubicBezTo>
                    <a:cubicBezTo>
                      <a:pt x="2460738" y="4822221"/>
                      <a:pt x="2479428" y="4822221"/>
                      <a:pt x="2495624" y="4824714"/>
                    </a:cubicBezTo>
                    <a:cubicBezTo>
                      <a:pt x="2524282" y="4827207"/>
                      <a:pt x="2554184" y="4824714"/>
                      <a:pt x="2584086" y="4830946"/>
                    </a:cubicBezTo>
                    <a:cubicBezTo>
                      <a:pt x="2600284" y="4833438"/>
                      <a:pt x="2620218" y="4837177"/>
                      <a:pt x="2615236" y="4806019"/>
                    </a:cubicBezTo>
                    <a:cubicBezTo>
                      <a:pt x="2612744" y="4784831"/>
                      <a:pt x="2660090" y="4763643"/>
                      <a:pt x="2678778" y="4774860"/>
                    </a:cubicBezTo>
                    <a:cubicBezTo>
                      <a:pt x="2683762" y="4778599"/>
                      <a:pt x="2685008" y="4783584"/>
                      <a:pt x="2682516" y="4788570"/>
                    </a:cubicBezTo>
                    <a:cubicBezTo>
                      <a:pt x="2672548" y="4812250"/>
                      <a:pt x="2688746" y="4814743"/>
                      <a:pt x="2706190" y="4817236"/>
                    </a:cubicBezTo>
                    <a:cubicBezTo>
                      <a:pt x="2716156" y="4817236"/>
                      <a:pt x="2727370" y="4819728"/>
                      <a:pt x="2738584" y="4819728"/>
                    </a:cubicBezTo>
                    <a:cubicBezTo>
                      <a:pt x="2754780" y="4819728"/>
                      <a:pt x="2761010" y="4825960"/>
                      <a:pt x="2754780" y="4842163"/>
                    </a:cubicBezTo>
                    <a:cubicBezTo>
                      <a:pt x="2747306" y="4857119"/>
                      <a:pt x="2747306" y="4870829"/>
                      <a:pt x="2764748" y="4878307"/>
                    </a:cubicBezTo>
                    <a:cubicBezTo>
                      <a:pt x="2783438" y="4884539"/>
                      <a:pt x="2797142" y="4875814"/>
                      <a:pt x="2805864" y="4858365"/>
                    </a:cubicBezTo>
                    <a:cubicBezTo>
                      <a:pt x="2807110" y="4854626"/>
                      <a:pt x="2804618" y="4859612"/>
                      <a:pt x="2805864" y="4855873"/>
                    </a:cubicBezTo>
                    <a:cubicBezTo>
                      <a:pt x="2812094" y="4835931"/>
                      <a:pt x="2817078" y="4814743"/>
                      <a:pt x="2844488" y="4819728"/>
                    </a:cubicBezTo>
                    <a:cubicBezTo>
                      <a:pt x="2871900" y="4823468"/>
                      <a:pt x="2878130" y="4847148"/>
                      <a:pt x="2881868" y="4870829"/>
                    </a:cubicBezTo>
                    <a:cubicBezTo>
                      <a:pt x="2884358" y="4906973"/>
                      <a:pt x="2879376" y="4939378"/>
                      <a:pt x="2840750" y="4956827"/>
                    </a:cubicBezTo>
                    <a:cubicBezTo>
                      <a:pt x="2833276" y="4960566"/>
                      <a:pt x="2824554" y="4969291"/>
                      <a:pt x="2827046" y="4983001"/>
                    </a:cubicBezTo>
                    <a:cubicBezTo>
                      <a:pt x="2850718" y="4969291"/>
                      <a:pt x="2875638" y="4954335"/>
                      <a:pt x="2903048" y="4970537"/>
                    </a:cubicBezTo>
                    <a:cubicBezTo>
                      <a:pt x="2919246" y="4980508"/>
                      <a:pt x="2900556" y="4994218"/>
                      <a:pt x="2904294" y="5007928"/>
                    </a:cubicBezTo>
                    <a:cubicBezTo>
                      <a:pt x="2909278" y="4983001"/>
                      <a:pt x="2935442" y="4970537"/>
                      <a:pt x="2941672" y="4945610"/>
                    </a:cubicBezTo>
                    <a:cubicBezTo>
                      <a:pt x="2946656" y="4925669"/>
                      <a:pt x="2950394" y="4908220"/>
                      <a:pt x="2940426" y="4888278"/>
                    </a:cubicBezTo>
                    <a:cubicBezTo>
                      <a:pt x="2935442" y="4873322"/>
                      <a:pt x="2930458" y="4854626"/>
                      <a:pt x="2951640" y="4849641"/>
                    </a:cubicBezTo>
                    <a:cubicBezTo>
                      <a:pt x="2971574" y="4844656"/>
                      <a:pt x="2979050" y="4862105"/>
                      <a:pt x="2981542" y="4879553"/>
                    </a:cubicBezTo>
                    <a:cubicBezTo>
                      <a:pt x="2984034" y="4887032"/>
                      <a:pt x="2982788" y="4895756"/>
                      <a:pt x="2985280" y="4901988"/>
                    </a:cubicBezTo>
                    <a:cubicBezTo>
                      <a:pt x="2991510" y="4926915"/>
                      <a:pt x="3027642" y="4939378"/>
                      <a:pt x="3046332" y="4925669"/>
                    </a:cubicBezTo>
                    <a:cubicBezTo>
                      <a:pt x="3051316" y="4923176"/>
                      <a:pt x="3055054" y="4919437"/>
                      <a:pt x="3052562" y="4915698"/>
                    </a:cubicBezTo>
                    <a:cubicBezTo>
                      <a:pt x="3036364" y="4880800"/>
                      <a:pt x="3060036" y="4858365"/>
                      <a:pt x="3074988" y="4833438"/>
                    </a:cubicBezTo>
                    <a:cubicBezTo>
                      <a:pt x="3083710" y="4817236"/>
                      <a:pt x="3072496" y="4813497"/>
                      <a:pt x="3063774" y="4807265"/>
                    </a:cubicBezTo>
                    <a:cubicBezTo>
                      <a:pt x="3051316" y="4799787"/>
                      <a:pt x="3045086" y="4788570"/>
                      <a:pt x="3048824" y="4774860"/>
                    </a:cubicBezTo>
                    <a:cubicBezTo>
                      <a:pt x="3051316" y="4761150"/>
                      <a:pt x="3063774" y="4757411"/>
                      <a:pt x="3074988" y="4751179"/>
                    </a:cubicBezTo>
                    <a:cubicBezTo>
                      <a:pt x="3118596" y="4727498"/>
                      <a:pt x="3170926" y="4733730"/>
                      <a:pt x="3215780" y="4713788"/>
                    </a:cubicBezTo>
                    <a:cubicBezTo>
                      <a:pt x="3225748" y="4710049"/>
                      <a:pt x="3240698" y="4710049"/>
                      <a:pt x="3246928" y="4722513"/>
                    </a:cubicBezTo>
                    <a:cubicBezTo>
                      <a:pt x="3254404" y="4733730"/>
                      <a:pt x="3246928" y="4743701"/>
                      <a:pt x="3239452" y="4752425"/>
                    </a:cubicBezTo>
                    <a:cubicBezTo>
                      <a:pt x="3226994" y="4763643"/>
                      <a:pt x="3219518" y="4777352"/>
                      <a:pt x="3218272" y="4794801"/>
                    </a:cubicBezTo>
                    <a:cubicBezTo>
                      <a:pt x="3218272" y="4807265"/>
                      <a:pt x="3208304" y="4813497"/>
                      <a:pt x="3198336" y="4819728"/>
                    </a:cubicBezTo>
                    <a:cubicBezTo>
                      <a:pt x="3168434" y="4838424"/>
                      <a:pt x="3152236" y="4863351"/>
                      <a:pt x="3159712" y="4899495"/>
                    </a:cubicBezTo>
                    <a:cubicBezTo>
                      <a:pt x="3160958" y="4909466"/>
                      <a:pt x="3157220" y="4919437"/>
                      <a:pt x="3157220" y="4929408"/>
                    </a:cubicBezTo>
                    <a:cubicBezTo>
                      <a:pt x="3155974" y="4960566"/>
                      <a:pt x="3174664" y="4975523"/>
                      <a:pt x="3204566" y="4964305"/>
                    </a:cubicBezTo>
                    <a:cubicBezTo>
                      <a:pt x="3219518" y="4958074"/>
                      <a:pt x="3230732" y="4963059"/>
                      <a:pt x="3243190" y="4964305"/>
                    </a:cubicBezTo>
                    <a:cubicBezTo>
                      <a:pt x="3263126" y="4968045"/>
                      <a:pt x="3274340" y="4960566"/>
                      <a:pt x="3266864" y="4939378"/>
                    </a:cubicBezTo>
                    <a:cubicBezTo>
                      <a:pt x="3260634" y="4921929"/>
                      <a:pt x="3261880" y="4905727"/>
                      <a:pt x="3265618" y="4890771"/>
                    </a:cubicBezTo>
                    <a:cubicBezTo>
                      <a:pt x="3270602" y="4869583"/>
                      <a:pt x="3284306" y="4859612"/>
                      <a:pt x="3305488" y="4855873"/>
                    </a:cubicBezTo>
                    <a:cubicBezTo>
                      <a:pt x="3342866" y="4849641"/>
                      <a:pt x="3380244" y="4843409"/>
                      <a:pt x="3403918" y="4803526"/>
                    </a:cubicBezTo>
                    <a:cubicBezTo>
                      <a:pt x="3417622" y="4779845"/>
                      <a:pt x="3461230" y="4786077"/>
                      <a:pt x="3476182" y="4811004"/>
                    </a:cubicBezTo>
                    <a:cubicBezTo>
                      <a:pt x="3482412" y="4823468"/>
                      <a:pt x="3489888" y="4833438"/>
                      <a:pt x="3503592" y="4838424"/>
                    </a:cubicBezTo>
                    <a:cubicBezTo>
                      <a:pt x="3513560" y="4843409"/>
                      <a:pt x="3519790" y="4850887"/>
                      <a:pt x="3522282" y="4863351"/>
                    </a:cubicBezTo>
                    <a:cubicBezTo>
                      <a:pt x="3532250" y="4895756"/>
                      <a:pt x="3547200" y="4901988"/>
                      <a:pt x="3578350" y="4885785"/>
                    </a:cubicBezTo>
                    <a:cubicBezTo>
                      <a:pt x="3584578" y="4883293"/>
                      <a:pt x="3592054" y="4879553"/>
                      <a:pt x="3599530" y="4877061"/>
                    </a:cubicBezTo>
                    <a:cubicBezTo>
                      <a:pt x="3582088" y="4835931"/>
                      <a:pt x="3594546" y="4806019"/>
                      <a:pt x="3634416" y="4788570"/>
                    </a:cubicBezTo>
                    <a:cubicBezTo>
                      <a:pt x="3643138" y="4784831"/>
                      <a:pt x="3651860" y="4778599"/>
                      <a:pt x="3659336" y="4772367"/>
                    </a:cubicBezTo>
                    <a:cubicBezTo>
                      <a:pt x="3694222" y="4747440"/>
                      <a:pt x="3730354" y="4752425"/>
                      <a:pt x="3751536" y="4789816"/>
                    </a:cubicBezTo>
                    <a:cubicBezTo>
                      <a:pt x="3762748" y="4811004"/>
                      <a:pt x="3778946" y="4829699"/>
                      <a:pt x="3790160" y="4850887"/>
                    </a:cubicBezTo>
                    <a:cubicBezTo>
                      <a:pt x="3805110" y="4882046"/>
                      <a:pt x="3839998" y="4883293"/>
                      <a:pt x="3861178" y="4854626"/>
                    </a:cubicBezTo>
                    <a:cubicBezTo>
                      <a:pt x="3864916" y="4848395"/>
                      <a:pt x="3867408" y="4840917"/>
                      <a:pt x="3872392" y="4834685"/>
                    </a:cubicBezTo>
                    <a:cubicBezTo>
                      <a:pt x="3878622" y="4825960"/>
                      <a:pt x="3888590" y="4817236"/>
                      <a:pt x="3899802" y="4822221"/>
                    </a:cubicBezTo>
                    <a:cubicBezTo>
                      <a:pt x="3928460" y="4837177"/>
                      <a:pt x="3953378" y="4828453"/>
                      <a:pt x="3978296" y="4817236"/>
                    </a:cubicBezTo>
                    <a:cubicBezTo>
                      <a:pt x="3982034" y="4814743"/>
                      <a:pt x="3984526" y="4817236"/>
                      <a:pt x="3988264" y="4819728"/>
                    </a:cubicBezTo>
                    <a:cubicBezTo>
                      <a:pt x="3988264" y="4853380"/>
                      <a:pt x="3963346" y="4855873"/>
                      <a:pt x="3939672" y="4858365"/>
                    </a:cubicBezTo>
                    <a:cubicBezTo>
                      <a:pt x="3922230" y="4862105"/>
                      <a:pt x="3902294" y="4858365"/>
                      <a:pt x="3887344" y="4873322"/>
                    </a:cubicBezTo>
                    <a:cubicBezTo>
                      <a:pt x="3826292" y="4915698"/>
                      <a:pt x="3772716" y="4966798"/>
                      <a:pt x="3719140" y="5020391"/>
                    </a:cubicBezTo>
                    <a:cubicBezTo>
                      <a:pt x="3707928" y="5031609"/>
                      <a:pt x="3697960" y="5041579"/>
                      <a:pt x="3695468" y="5057781"/>
                    </a:cubicBezTo>
                    <a:cubicBezTo>
                      <a:pt x="3694222" y="5070245"/>
                      <a:pt x="3686746" y="5078969"/>
                      <a:pt x="3676778" y="5083955"/>
                    </a:cubicBezTo>
                    <a:cubicBezTo>
                      <a:pt x="3658090" y="5092679"/>
                      <a:pt x="3645630" y="5108883"/>
                      <a:pt x="3633170" y="5123839"/>
                    </a:cubicBezTo>
                    <a:cubicBezTo>
                      <a:pt x="3630678" y="5126331"/>
                      <a:pt x="3626940" y="5127577"/>
                      <a:pt x="3624450" y="5127577"/>
                    </a:cubicBezTo>
                    <a:cubicBezTo>
                      <a:pt x="3590808" y="5122593"/>
                      <a:pt x="3568382" y="5135055"/>
                      <a:pt x="3549692" y="5166215"/>
                    </a:cubicBezTo>
                    <a:cubicBezTo>
                      <a:pt x="3534742" y="5192387"/>
                      <a:pt x="3514806" y="5217315"/>
                      <a:pt x="3478674" y="5218561"/>
                    </a:cubicBezTo>
                    <a:cubicBezTo>
                      <a:pt x="3474936" y="5218561"/>
                      <a:pt x="3468706" y="5222301"/>
                      <a:pt x="3468706" y="5226039"/>
                    </a:cubicBezTo>
                    <a:cubicBezTo>
                      <a:pt x="3467460" y="5258445"/>
                      <a:pt x="3435066" y="5285865"/>
                      <a:pt x="3459984" y="5320763"/>
                    </a:cubicBezTo>
                    <a:cubicBezTo>
                      <a:pt x="3469952" y="5335719"/>
                      <a:pt x="3461230" y="5350675"/>
                      <a:pt x="3450018" y="5361891"/>
                    </a:cubicBezTo>
                    <a:cubicBezTo>
                      <a:pt x="3437558" y="5374355"/>
                      <a:pt x="3423852" y="5385573"/>
                      <a:pt x="3405164" y="5376849"/>
                    </a:cubicBezTo>
                    <a:cubicBezTo>
                      <a:pt x="3391458" y="5369371"/>
                      <a:pt x="3383982" y="5373109"/>
                      <a:pt x="3371522" y="5383079"/>
                    </a:cubicBezTo>
                    <a:cubicBezTo>
                      <a:pt x="3349096" y="5401775"/>
                      <a:pt x="3309226" y="5391805"/>
                      <a:pt x="3300504" y="5364385"/>
                    </a:cubicBezTo>
                    <a:cubicBezTo>
                      <a:pt x="3295520" y="5350675"/>
                      <a:pt x="3286798" y="5348181"/>
                      <a:pt x="3275586" y="5346935"/>
                    </a:cubicBezTo>
                    <a:cubicBezTo>
                      <a:pt x="3261880" y="5344443"/>
                      <a:pt x="3246928" y="5345689"/>
                      <a:pt x="3233222" y="5348181"/>
                    </a:cubicBezTo>
                    <a:cubicBezTo>
                      <a:pt x="3231978" y="5356907"/>
                      <a:pt x="3240698" y="5356907"/>
                      <a:pt x="3245682" y="5359399"/>
                    </a:cubicBezTo>
                    <a:cubicBezTo>
                      <a:pt x="3254404" y="5363139"/>
                      <a:pt x="3268110" y="5365631"/>
                      <a:pt x="3265618" y="5380587"/>
                    </a:cubicBezTo>
                    <a:cubicBezTo>
                      <a:pt x="3261880" y="5393051"/>
                      <a:pt x="3249420" y="5394297"/>
                      <a:pt x="3238206" y="5394297"/>
                    </a:cubicBezTo>
                    <a:cubicBezTo>
                      <a:pt x="3230732" y="5395543"/>
                      <a:pt x="3223256" y="5394297"/>
                      <a:pt x="3214534" y="5395543"/>
                    </a:cubicBezTo>
                    <a:cubicBezTo>
                      <a:pt x="3188370" y="5396789"/>
                      <a:pt x="3167188" y="5390559"/>
                      <a:pt x="3163450" y="5358153"/>
                    </a:cubicBezTo>
                    <a:cubicBezTo>
                      <a:pt x="3162204" y="5349429"/>
                      <a:pt x="3159712" y="5338211"/>
                      <a:pt x="3147252" y="5343197"/>
                    </a:cubicBezTo>
                    <a:cubicBezTo>
                      <a:pt x="3136040" y="5348181"/>
                      <a:pt x="3143516" y="5356907"/>
                      <a:pt x="3146006" y="5364385"/>
                    </a:cubicBezTo>
                    <a:cubicBezTo>
                      <a:pt x="3157220" y="5390559"/>
                      <a:pt x="3150990" y="5399283"/>
                      <a:pt x="3123580" y="5399283"/>
                    </a:cubicBezTo>
                    <a:cubicBezTo>
                      <a:pt x="3113612" y="5399283"/>
                      <a:pt x="3104890" y="5399283"/>
                      <a:pt x="3094924" y="5400529"/>
                    </a:cubicBezTo>
                    <a:cubicBezTo>
                      <a:pt x="3048824" y="5406761"/>
                      <a:pt x="3041348" y="5400529"/>
                      <a:pt x="3026396" y="5350675"/>
                    </a:cubicBezTo>
                    <a:cubicBezTo>
                      <a:pt x="3007708" y="5388065"/>
                      <a:pt x="2982788" y="5408007"/>
                      <a:pt x="2940426" y="5398037"/>
                    </a:cubicBezTo>
                    <a:cubicBezTo>
                      <a:pt x="2921738" y="5393051"/>
                      <a:pt x="2903048" y="5406761"/>
                      <a:pt x="2881868" y="5404267"/>
                    </a:cubicBezTo>
                    <a:cubicBezTo>
                      <a:pt x="2827046" y="5398037"/>
                      <a:pt x="2810848" y="5370617"/>
                      <a:pt x="2834522" y="5320763"/>
                    </a:cubicBezTo>
                    <a:cubicBezTo>
                      <a:pt x="2823308" y="5329487"/>
                      <a:pt x="2824554" y="5343197"/>
                      <a:pt x="2822062" y="5355661"/>
                    </a:cubicBezTo>
                    <a:cubicBezTo>
                      <a:pt x="2819570" y="5373109"/>
                      <a:pt x="2809602" y="5389311"/>
                      <a:pt x="2789668" y="5386819"/>
                    </a:cubicBezTo>
                    <a:cubicBezTo>
                      <a:pt x="2770978" y="5384327"/>
                      <a:pt x="2768486" y="5364385"/>
                      <a:pt x="2768486" y="5348181"/>
                    </a:cubicBezTo>
                    <a:cubicBezTo>
                      <a:pt x="2770978" y="5331979"/>
                      <a:pt x="2778454" y="5318269"/>
                      <a:pt x="2788422" y="5305805"/>
                    </a:cubicBezTo>
                    <a:cubicBezTo>
                      <a:pt x="2802126" y="5289603"/>
                      <a:pt x="2799634" y="5273401"/>
                      <a:pt x="2784684" y="5259691"/>
                    </a:cubicBezTo>
                    <a:cubicBezTo>
                      <a:pt x="2775962" y="5253459"/>
                      <a:pt x="2765994" y="5250967"/>
                      <a:pt x="2761010" y="5259691"/>
                    </a:cubicBezTo>
                    <a:cubicBezTo>
                      <a:pt x="2751044" y="5274647"/>
                      <a:pt x="2732354" y="5282125"/>
                      <a:pt x="2726124" y="5299575"/>
                    </a:cubicBezTo>
                    <a:cubicBezTo>
                      <a:pt x="2717402" y="5320763"/>
                      <a:pt x="2703698" y="5325747"/>
                      <a:pt x="2683762" y="5314531"/>
                    </a:cubicBezTo>
                    <a:cubicBezTo>
                      <a:pt x="2658844" y="5300821"/>
                      <a:pt x="2645138" y="5309545"/>
                      <a:pt x="2635170" y="5334473"/>
                    </a:cubicBezTo>
                    <a:cubicBezTo>
                      <a:pt x="2630186" y="5349429"/>
                      <a:pt x="2618974" y="5358153"/>
                      <a:pt x="2602776" y="5363139"/>
                    </a:cubicBezTo>
                    <a:cubicBezTo>
                      <a:pt x="2580348" y="5368123"/>
                      <a:pt x="2562906" y="5380587"/>
                      <a:pt x="2544216" y="5391805"/>
                    </a:cubicBezTo>
                    <a:cubicBezTo>
                      <a:pt x="2534248" y="5398037"/>
                      <a:pt x="2528020" y="5405515"/>
                      <a:pt x="2524282" y="5417977"/>
                    </a:cubicBezTo>
                    <a:cubicBezTo>
                      <a:pt x="2518052" y="5449137"/>
                      <a:pt x="2491886" y="5455369"/>
                      <a:pt x="2468214" y="5434181"/>
                    </a:cubicBezTo>
                    <a:cubicBezTo>
                      <a:pt x="2458246" y="5425455"/>
                      <a:pt x="2454508" y="5414239"/>
                      <a:pt x="2452016" y="5401775"/>
                    </a:cubicBezTo>
                    <a:cubicBezTo>
                      <a:pt x="2449524" y="5388065"/>
                      <a:pt x="2442050" y="5379341"/>
                      <a:pt x="2424606" y="5379341"/>
                    </a:cubicBezTo>
                    <a:cubicBezTo>
                      <a:pt x="2403424" y="5378095"/>
                      <a:pt x="2390966" y="5364385"/>
                      <a:pt x="2387228" y="5344443"/>
                    </a:cubicBezTo>
                    <a:cubicBezTo>
                      <a:pt x="2384736" y="5324501"/>
                      <a:pt x="2397196" y="5313285"/>
                      <a:pt x="2413392" y="5305805"/>
                    </a:cubicBezTo>
                    <a:cubicBezTo>
                      <a:pt x="2465722" y="5284617"/>
                      <a:pt x="2504346" y="5244735"/>
                      <a:pt x="2547954" y="5212329"/>
                    </a:cubicBezTo>
                    <a:cubicBezTo>
                      <a:pt x="2554184" y="5207345"/>
                      <a:pt x="2559168" y="5199865"/>
                      <a:pt x="2566644" y="5201113"/>
                    </a:cubicBezTo>
                    <a:cubicBezTo>
                      <a:pt x="2537986" y="5191141"/>
                      <a:pt x="2508084" y="5143781"/>
                      <a:pt x="2511822" y="5115113"/>
                    </a:cubicBezTo>
                    <a:cubicBezTo>
                      <a:pt x="2514314" y="5101405"/>
                      <a:pt x="2521790" y="5093925"/>
                      <a:pt x="2533002" y="5087693"/>
                    </a:cubicBezTo>
                    <a:cubicBezTo>
                      <a:pt x="2541724" y="5082709"/>
                      <a:pt x="2546708" y="5076477"/>
                      <a:pt x="2542970" y="5066505"/>
                    </a:cubicBezTo>
                    <a:cubicBezTo>
                      <a:pt x="2539232" y="5056535"/>
                      <a:pt x="2535494" y="5046565"/>
                      <a:pt x="2524282" y="5045317"/>
                    </a:cubicBezTo>
                    <a:cubicBezTo>
                      <a:pt x="2513068" y="5044071"/>
                      <a:pt x="2509330" y="5055289"/>
                      <a:pt x="2506838" y="5062767"/>
                    </a:cubicBezTo>
                    <a:cubicBezTo>
                      <a:pt x="2496870" y="5090187"/>
                      <a:pt x="2475690" y="5096419"/>
                      <a:pt x="2444540" y="5093925"/>
                    </a:cubicBezTo>
                    <a:cubicBezTo>
                      <a:pt x="2455754" y="5115113"/>
                      <a:pt x="2452016" y="5135055"/>
                      <a:pt x="2445786" y="5156243"/>
                    </a:cubicBezTo>
                    <a:cubicBezTo>
                      <a:pt x="2444540" y="5166215"/>
                      <a:pt x="2440804" y="5174939"/>
                      <a:pt x="2429590" y="5177431"/>
                    </a:cubicBezTo>
                    <a:cubicBezTo>
                      <a:pt x="2418376" y="5179925"/>
                      <a:pt x="2413392" y="5171199"/>
                      <a:pt x="2409654" y="5163721"/>
                    </a:cubicBezTo>
                    <a:cubicBezTo>
                      <a:pt x="2407162" y="5158737"/>
                      <a:pt x="2404670" y="5154997"/>
                      <a:pt x="2402178" y="5151259"/>
                    </a:cubicBezTo>
                    <a:cubicBezTo>
                      <a:pt x="2397196" y="5145027"/>
                      <a:pt x="2393458" y="5133809"/>
                      <a:pt x="2382244" y="5136301"/>
                    </a:cubicBezTo>
                    <a:cubicBezTo>
                      <a:pt x="2373522" y="5137549"/>
                      <a:pt x="2373522" y="5147519"/>
                      <a:pt x="2372276" y="5154997"/>
                    </a:cubicBezTo>
                    <a:cubicBezTo>
                      <a:pt x="2367292" y="5174939"/>
                      <a:pt x="2357324" y="5176185"/>
                      <a:pt x="2344866" y="5163721"/>
                    </a:cubicBezTo>
                    <a:cubicBezTo>
                      <a:pt x="2329914" y="5147519"/>
                      <a:pt x="2311226" y="5137549"/>
                      <a:pt x="2293782" y="5127577"/>
                    </a:cubicBezTo>
                    <a:cubicBezTo>
                      <a:pt x="2275092" y="5117607"/>
                      <a:pt x="2268864" y="5103897"/>
                      <a:pt x="2283814" y="5087693"/>
                    </a:cubicBezTo>
                    <a:cubicBezTo>
                      <a:pt x="2303750" y="5068999"/>
                      <a:pt x="2307488" y="5040333"/>
                      <a:pt x="2327422" y="5021638"/>
                    </a:cubicBezTo>
                    <a:cubicBezTo>
                      <a:pt x="2339882" y="5009174"/>
                      <a:pt x="2328668" y="5000450"/>
                      <a:pt x="2317454" y="4992972"/>
                    </a:cubicBezTo>
                    <a:cubicBezTo>
                      <a:pt x="2280076" y="4966798"/>
                      <a:pt x="2283814" y="4966798"/>
                      <a:pt x="2292536" y="4921929"/>
                    </a:cubicBezTo>
                    <a:cubicBezTo>
                      <a:pt x="2298766" y="4890771"/>
                      <a:pt x="2306242" y="4858365"/>
                      <a:pt x="2295028" y="4824714"/>
                    </a:cubicBezTo>
                    <a:cubicBezTo>
                      <a:pt x="2285060" y="4853380"/>
                      <a:pt x="2268864" y="4880800"/>
                      <a:pt x="2267618" y="4911959"/>
                    </a:cubicBezTo>
                    <a:cubicBezTo>
                      <a:pt x="2266372" y="4935639"/>
                      <a:pt x="2260142" y="4955581"/>
                      <a:pt x="2241452" y="4969291"/>
                    </a:cubicBezTo>
                    <a:cubicBezTo>
                      <a:pt x="2224010" y="4980508"/>
                      <a:pt x="2219026" y="4994218"/>
                      <a:pt x="2226500" y="5014160"/>
                    </a:cubicBezTo>
                    <a:cubicBezTo>
                      <a:pt x="2227746" y="5017899"/>
                      <a:pt x="2228992" y="5020391"/>
                      <a:pt x="2228992" y="5022884"/>
                    </a:cubicBezTo>
                    <a:cubicBezTo>
                      <a:pt x="2228992" y="5039087"/>
                      <a:pt x="2232730" y="5056535"/>
                      <a:pt x="2216534" y="5065259"/>
                    </a:cubicBezTo>
                    <a:cubicBezTo>
                      <a:pt x="2201582" y="5073985"/>
                      <a:pt x="2189122" y="5065259"/>
                      <a:pt x="2179156" y="5055289"/>
                    </a:cubicBezTo>
                    <a:cubicBezTo>
                      <a:pt x="2166696" y="5041579"/>
                      <a:pt x="2156728" y="5025377"/>
                      <a:pt x="2170434" y="5007928"/>
                    </a:cubicBezTo>
                    <a:cubicBezTo>
                      <a:pt x="2190368" y="4980508"/>
                      <a:pt x="2177910" y="4951842"/>
                      <a:pt x="2180402" y="4923176"/>
                    </a:cubicBezTo>
                    <a:cubicBezTo>
                      <a:pt x="2180402" y="4913205"/>
                      <a:pt x="2170434" y="4910712"/>
                      <a:pt x="2161712" y="4906973"/>
                    </a:cubicBezTo>
                    <a:cubicBezTo>
                      <a:pt x="2128072" y="4893263"/>
                      <a:pt x="2120596" y="4869583"/>
                      <a:pt x="2138038" y="4837177"/>
                    </a:cubicBezTo>
                    <a:cubicBezTo>
                      <a:pt x="2150498" y="4814743"/>
                      <a:pt x="2152990" y="4787323"/>
                      <a:pt x="2179156" y="4772367"/>
                    </a:cubicBezTo>
                    <a:cubicBezTo>
                      <a:pt x="2187876" y="4767382"/>
                      <a:pt x="2187876" y="4752425"/>
                      <a:pt x="2184138" y="4742455"/>
                    </a:cubicBezTo>
                    <a:cubicBezTo>
                      <a:pt x="2177910" y="4728745"/>
                      <a:pt x="2167942" y="4734976"/>
                      <a:pt x="2157974" y="4736223"/>
                    </a:cubicBezTo>
                    <a:cubicBezTo>
                      <a:pt x="2154236" y="4736223"/>
                      <a:pt x="2149252" y="4737469"/>
                      <a:pt x="2144268" y="4736223"/>
                    </a:cubicBezTo>
                    <a:cubicBezTo>
                      <a:pt x="2130564" y="4733730"/>
                      <a:pt x="2108136" y="4747440"/>
                      <a:pt x="2103152" y="4728745"/>
                    </a:cubicBezTo>
                    <a:cubicBezTo>
                      <a:pt x="2098168" y="4710049"/>
                      <a:pt x="2109382" y="4687615"/>
                      <a:pt x="2124334" y="4673905"/>
                    </a:cubicBezTo>
                    <a:cubicBezTo>
                      <a:pt x="2136794" y="4663934"/>
                      <a:pt x="2151744" y="4658949"/>
                      <a:pt x="2159220" y="4643993"/>
                    </a:cubicBezTo>
                    <a:cubicBezTo>
                      <a:pt x="2133056" y="4647732"/>
                      <a:pt x="2105644" y="4652717"/>
                      <a:pt x="2089448" y="4676398"/>
                    </a:cubicBezTo>
                    <a:cubicBezTo>
                      <a:pt x="2078234" y="4696339"/>
                      <a:pt x="2062036" y="4706310"/>
                      <a:pt x="2040856" y="4712542"/>
                    </a:cubicBezTo>
                    <a:cubicBezTo>
                      <a:pt x="2028396" y="4715035"/>
                      <a:pt x="2014690" y="4718774"/>
                      <a:pt x="2004724" y="4727498"/>
                    </a:cubicBezTo>
                    <a:cubicBezTo>
                      <a:pt x="1979804" y="4747440"/>
                      <a:pt x="1956132" y="4743701"/>
                      <a:pt x="1931212" y="4727498"/>
                    </a:cubicBezTo>
                    <a:cubicBezTo>
                      <a:pt x="1915016" y="4716281"/>
                      <a:pt x="1900064" y="4708803"/>
                      <a:pt x="1880128" y="4721267"/>
                    </a:cubicBezTo>
                    <a:cubicBezTo>
                      <a:pt x="1871408" y="4726252"/>
                      <a:pt x="1861440" y="4725006"/>
                      <a:pt x="1851472" y="4721267"/>
                    </a:cubicBezTo>
                    <a:cubicBezTo>
                      <a:pt x="1815340" y="4707557"/>
                      <a:pt x="1777962" y="4700079"/>
                      <a:pt x="1743076" y="4681383"/>
                    </a:cubicBezTo>
                    <a:cubicBezTo>
                      <a:pt x="1736846" y="4677644"/>
                      <a:pt x="1729370" y="4675151"/>
                      <a:pt x="1724386" y="4668920"/>
                    </a:cubicBezTo>
                    <a:cubicBezTo>
                      <a:pt x="1713172" y="4647732"/>
                      <a:pt x="1721894" y="4621558"/>
                      <a:pt x="1703204" y="4597878"/>
                    </a:cubicBezTo>
                    <a:cubicBezTo>
                      <a:pt x="1685762" y="4575443"/>
                      <a:pt x="1708188" y="4551762"/>
                      <a:pt x="1724386" y="4530574"/>
                    </a:cubicBezTo>
                    <a:cubicBezTo>
                      <a:pt x="1733108" y="4520604"/>
                      <a:pt x="1736846" y="4508140"/>
                      <a:pt x="1734354" y="4494430"/>
                    </a:cubicBezTo>
                    <a:cubicBezTo>
                      <a:pt x="1733108" y="4480720"/>
                      <a:pt x="1725632" y="4474489"/>
                      <a:pt x="1709434" y="4475735"/>
                    </a:cubicBezTo>
                    <a:cubicBezTo>
                      <a:pt x="1672056" y="4479474"/>
                      <a:pt x="1654614" y="4460779"/>
                      <a:pt x="1658350" y="4422142"/>
                    </a:cubicBezTo>
                    <a:cubicBezTo>
                      <a:pt x="1659596" y="4403446"/>
                      <a:pt x="1670810" y="4389737"/>
                      <a:pt x="1683270" y="4376027"/>
                    </a:cubicBezTo>
                    <a:cubicBezTo>
                      <a:pt x="1699468" y="4361070"/>
                      <a:pt x="1706942" y="4342375"/>
                      <a:pt x="1701958" y="4318694"/>
                    </a:cubicBezTo>
                    <a:cubicBezTo>
                      <a:pt x="1678286" y="4324926"/>
                      <a:pt x="1655860" y="4333651"/>
                      <a:pt x="1635924" y="4347361"/>
                    </a:cubicBezTo>
                    <a:cubicBezTo>
                      <a:pt x="1628448" y="4352346"/>
                      <a:pt x="1619726" y="4356085"/>
                      <a:pt x="1612252" y="4347361"/>
                    </a:cubicBezTo>
                    <a:cubicBezTo>
                      <a:pt x="1606022" y="4341129"/>
                      <a:pt x="1608514" y="4333651"/>
                      <a:pt x="1612252" y="4324926"/>
                    </a:cubicBezTo>
                    <a:cubicBezTo>
                      <a:pt x="1633432" y="4286289"/>
                      <a:pt x="1619726" y="4242667"/>
                      <a:pt x="1579856" y="4225218"/>
                    </a:cubicBezTo>
                    <a:cubicBezTo>
                      <a:pt x="1547462" y="4209015"/>
                      <a:pt x="1515068" y="4201537"/>
                      <a:pt x="1478936" y="4217740"/>
                    </a:cubicBezTo>
                    <a:cubicBezTo>
                      <a:pt x="1435328" y="4237681"/>
                      <a:pt x="1405424" y="4214001"/>
                      <a:pt x="1412900" y="4167886"/>
                    </a:cubicBezTo>
                    <a:cubicBezTo>
                      <a:pt x="1416638" y="4147944"/>
                      <a:pt x="1412900" y="4139219"/>
                      <a:pt x="1391720" y="4140466"/>
                    </a:cubicBezTo>
                    <a:cubicBezTo>
                      <a:pt x="1363062" y="4140466"/>
                      <a:pt x="1334406" y="4142959"/>
                      <a:pt x="1305750" y="4140466"/>
                    </a:cubicBezTo>
                    <a:cubicBezTo>
                      <a:pt x="1280830" y="4139219"/>
                      <a:pt x="1257158" y="4147944"/>
                      <a:pt x="1234730" y="4164147"/>
                    </a:cubicBezTo>
                    <a:cubicBezTo>
                      <a:pt x="1211058" y="4181596"/>
                      <a:pt x="1184892" y="4197798"/>
                      <a:pt x="1152498" y="4186581"/>
                    </a:cubicBezTo>
                    <a:cubicBezTo>
                      <a:pt x="1132562" y="4179103"/>
                      <a:pt x="1113874" y="4170378"/>
                      <a:pt x="1108890" y="4146698"/>
                    </a:cubicBezTo>
                    <a:cubicBezTo>
                      <a:pt x="1103906" y="4123017"/>
                      <a:pt x="1090200" y="4123017"/>
                      <a:pt x="1071512" y="4132988"/>
                    </a:cubicBezTo>
                    <a:cubicBezTo>
                      <a:pt x="1052822" y="4144205"/>
                      <a:pt x="1027904" y="4147944"/>
                      <a:pt x="1017936" y="4172871"/>
                    </a:cubicBezTo>
                    <a:cubicBezTo>
                      <a:pt x="1011706" y="4186581"/>
                      <a:pt x="995510" y="4184088"/>
                      <a:pt x="981804" y="4177856"/>
                    </a:cubicBezTo>
                    <a:cubicBezTo>
                      <a:pt x="965606" y="4167886"/>
                      <a:pt x="948164" y="4165393"/>
                      <a:pt x="928228" y="4169132"/>
                    </a:cubicBezTo>
                    <a:cubicBezTo>
                      <a:pt x="910786" y="4172871"/>
                      <a:pt x="898326" y="4164147"/>
                      <a:pt x="887112" y="4152929"/>
                    </a:cubicBezTo>
                    <a:cubicBezTo>
                      <a:pt x="875898" y="4142959"/>
                      <a:pt x="865932" y="4132988"/>
                      <a:pt x="849734" y="4126756"/>
                    </a:cubicBezTo>
                    <a:cubicBezTo>
                      <a:pt x="826060" y="4116785"/>
                      <a:pt x="804880" y="4109307"/>
                      <a:pt x="784944" y="4134234"/>
                    </a:cubicBezTo>
                    <a:cubicBezTo>
                      <a:pt x="778716" y="4144205"/>
                      <a:pt x="765010" y="4146698"/>
                      <a:pt x="753796" y="4152929"/>
                    </a:cubicBezTo>
                    <a:cubicBezTo>
                      <a:pt x="747566" y="4156668"/>
                      <a:pt x="736352" y="4157915"/>
                      <a:pt x="735108" y="4164147"/>
                    </a:cubicBezTo>
                    <a:cubicBezTo>
                      <a:pt x="725140" y="4200291"/>
                      <a:pt x="691500" y="4217740"/>
                      <a:pt x="675302" y="4246406"/>
                    </a:cubicBezTo>
                    <a:cubicBezTo>
                      <a:pt x="665334" y="4263855"/>
                      <a:pt x="655366" y="4270087"/>
                      <a:pt x="639170" y="4263855"/>
                    </a:cubicBezTo>
                    <a:cubicBezTo>
                      <a:pt x="622972" y="4260116"/>
                      <a:pt x="609266" y="4256377"/>
                      <a:pt x="594316" y="4250145"/>
                    </a:cubicBezTo>
                    <a:cubicBezTo>
                      <a:pt x="570642" y="4242667"/>
                      <a:pt x="555692" y="4226464"/>
                      <a:pt x="553200" y="4200291"/>
                    </a:cubicBezTo>
                    <a:cubicBezTo>
                      <a:pt x="550708" y="4177856"/>
                      <a:pt x="544478" y="4157915"/>
                      <a:pt x="517066" y="4156668"/>
                    </a:cubicBezTo>
                    <a:cubicBezTo>
                      <a:pt x="490902" y="4142959"/>
                      <a:pt x="469722" y="4123017"/>
                      <a:pt x="446048" y="4109307"/>
                    </a:cubicBezTo>
                    <a:cubicBezTo>
                      <a:pt x="427360" y="4093104"/>
                      <a:pt x="404932" y="4083134"/>
                      <a:pt x="382506" y="4074409"/>
                    </a:cubicBezTo>
                    <a:cubicBezTo>
                      <a:pt x="350110" y="4058207"/>
                      <a:pt x="341388" y="4063192"/>
                      <a:pt x="337652" y="4100583"/>
                    </a:cubicBezTo>
                    <a:cubicBezTo>
                      <a:pt x="327684" y="4128002"/>
                      <a:pt x="310240" y="4144205"/>
                      <a:pt x="277846" y="4139219"/>
                    </a:cubicBezTo>
                    <a:cubicBezTo>
                      <a:pt x="275354" y="4136727"/>
                      <a:pt x="274108" y="4132988"/>
                      <a:pt x="275354" y="4129249"/>
                    </a:cubicBezTo>
                    <a:cubicBezTo>
                      <a:pt x="275354" y="4123017"/>
                      <a:pt x="279092" y="4119278"/>
                      <a:pt x="284076" y="4116785"/>
                    </a:cubicBezTo>
                    <a:cubicBezTo>
                      <a:pt x="315224" y="4103075"/>
                      <a:pt x="305256" y="4078148"/>
                      <a:pt x="302764" y="4054467"/>
                    </a:cubicBezTo>
                    <a:cubicBezTo>
                      <a:pt x="300272" y="4028294"/>
                      <a:pt x="282830" y="4018323"/>
                      <a:pt x="262894" y="4017077"/>
                    </a:cubicBezTo>
                    <a:cubicBezTo>
                      <a:pt x="224270" y="4013338"/>
                      <a:pt x="214302" y="3987164"/>
                      <a:pt x="206828" y="3957252"/>
                    </a:cubicBezTo>
                    <a:cubicBezTo>
                      <a:pt x="190630" y="3889949"/>
                      <a:pt x="214302" y="3833863"/>
                      <a:pt x="249190" y="3780270"/>
                    </a:cubicBezTo>
                    <a:cubicBezTo>
                      <a:pt x="254172" y="3774037"/>
                      <a:pt x="260402" y="3766559"/>
                      <a:pt x="267878" y="3765312"/>
                    </a:cubicBezTo>
                    <a:cubicBezTo>
                      <a:pt x="313978" y="3757834"/>
                      <a:pt x="348864" y="3722936"/>
                      <a:pt x="392472" y="3706734"/>
                    </a:cubicBezTo>
                    <a:cubicBezTo>
                      <a:pt x="421130" y="3696763"/>
                      <a:pt x="451032" y="3689285"/>
                      <a:pt x="483426" y="3695517"/>
                    </a:cubicBezTo>
                    <a:cubicBezTo>
                      <a:pt x="507100" y="3699256"/>
                      <a:pt x="522050" y="3688039"/>
                      <a:pt x="534510" y="3668097"/>
                    </a:cubicBezTo>
                    <a:cubicBezTo>
                      <a:pt x="558184" y="3625721"/>
                      <a:pt x="554446" y="3579606"/>
                      <a:pt x="519558" y="3542215"/>
                    </a:cubicBezTo>
                    <a:cubicBezTo>
                      <a:pt x="514576" y="3535983"/>
                      <a:pt x="508346" y="3529752"/>
                      <a:pt x="504608" y="3522274"/>
                    </a:cubicBezTo>
                    <a:cubicBezTo>
                      <a:pt x="493394" y="3501086"/>
                      <a:pt x="473458" y="3494854"/>
                      <a:pt x="453524" y="3499839"/>
                    </a:cubicBezTo>
                    <a:cubicBezTo>
                      <a:pt x="421130" y="3508564"/>
                      <a:pt x="388734" y="3512303"/>
                      <a:pt x="355094" y="3512303"/>
                    </a:cubicBezTo>
                    <a:cubicBezTo>
                      <a:pt x="342634" y="3512303"/>
                      <a:pt x="333914" y="3519781"/>
                      <a:pt x="327684" y="3532244"/>
                    </a:cubicBezTo>
                    <a:cubicBezTo>
                      <a:pt x="305256" y="3582098"/>
                      <a:pt x="257910" y="3598301"/>
                      <a:pt x="210564" y="3573374"/>
                    </a:cubicBezTo>
                    <a:cubicBezTo>
                      <a:pt x="199352" y="3568389"/>
                      <a:pt x="189384" y="3562157"/>
                      <a:pt x="178170" y="3555925"/>
                    </a:cubicBezTo>
                    <a:cubicBezTo>
                      <a:pt x="135808" y="3535983"/>
                      <a:pt x="104660" y="3549693"/>
                      <a:pt x="93446" y="3593316"/>
                    </a:cubicBezTo>
                    <a:cubicBezTo>
                      <a:pt x="87216" y="3621982"/>
                      <a:pt x="68528" y="3645663"/>
                      <a:pt x="49838" y="3665604"/>
                    </a:cubicBezTo>
                    <a:cubicBezTo>
                      <a:pt x="42362" y="3674329"/>
                      <a:pt x="33642" y="3683053"/>
                      <a:pt x="21182" y="3674329"/>
                    </a:cubicBezTo>
                    <a:cubicBezTo>
                      <a:pt x="14952" y="3634445"/>
                      <a:pt x="7476" y="3595808"/>
                      <a:pt x="0" y="3555925"/>
                    </a:cubicBezTo>
                    <a:cubicBezTo>
                      <a:pt x="42362" y="3539722"/>
                      <a:pt x="79740" y="3518534"/>
                      <a:pt x="107152" y="3481144"/>
                    </a:cubicBezTo>
                    <a:cubicBezTo>
                      <a:pt x="118366" y="3466188"/>
                      <a:pt x="124594" y="3452478"/>
                      <a:pt x="122102" y="3433782"/>
                    </a:cubicBezTo>
                    <a:cubicBezTo>
                      <a:pt x="119612" y="3403870"/>
                      <a:pt x="99676" y="3368972"/>
                      <a:pt x="74758" y="3347784"/>
                    </a:cubicBezTo>
                    <a:cubicBezTo>
                      <a:pt x="58560" y="3334074"/>
                      <a:pt x="49838" y="3316625"/>
                      <a:pt x="54822" y="3295437"/>
                    </a:cubicBezTo>
                    <a:cubicBezTo>
                      <a:pt x="63544" y="3263032"/>
                      <a:pt x="64790" y="3229380"/>
                      <a:pt x="72266" y="3196975"/>
                    </a:cubicBezTo>
                    <a:cubicBezTo>
                      <a:pt x="79740" y="3167063"/>
                      <a:pt x="90954" y="3137150"/>
                      <a:pt x="105906" y="3109731"/>
                    </a:cubicBezTo>
                    <a:cubicBezTo>
                      <a:pt x="122102" y="3079818"/>
                      <a:pt x="143284" y="3052398"/>
                      <a:pt x="152006" y="3018747"/>
                    </a:cubicBezTo>
                    <a:cubicBezTo>
                      <a:pt x="156990" y="3003790"/>
                      <a:pt x="165712" y="2993820"/>
                      <a:pt x="183154" y="2992573"/>
                    </a:cubicBezTo>
                    <a:cubicBezTo>
                      <a:pt x="200598" y="2990081"/>
                      <a:pt x="211810" y="2980110"/>
                      <a:pt x="220532" y="2965154"/>
                    </a:cubicBezTo>
                    <a:cubicBezTo>
                      <a:pt x="234238" y="2938980"/>
                      <a:pt x="254172" y="2919038"/>
                      <a:pt x="282830" y="2910314"/>
                    </a:cubicBezTo>
                    <a:cubicBezTo>
                      <a:pt x="312732" y="2900343"/>
                      <a:pt x="327684" y="2872923"/>
                      <a:pt x="352602" y="2854228"/>
                    </a:cubicBezTo>
                    <a:cubicBezTo>
                      <a:pt x="373784" y="2839272"/>
                      <a:pt x="389980" y="2830547"/>
                      <a:pt x="411162" y="2855474"/>
                    </a:cubicBezTo>
                    <a:cubicBezTo>
                      <a:pt x="424868" y="2874170"/>
                      <a:pt x="490902" y="2876662"/>
                      <a:pt x="510838" y="2862953"/>
                    </a:cubicBezTo>
                    <a:cubicBezTo>
                      <a:pt x="518312" y="2859214"/>
                      <a:pt x="525788" y="2851735"/>
                      <a:pt x="534510" y="2852982"/>
                    </a:cubicBezTo>
                    <a:cubicBezTo>
                      <a:pt x="590578" y="2865445"/>
                      <a:pt x="645400" y="2849243"/>
                      <a:pt x="698974" y="2835533"/>
                    </a:cubicBezTo>
                    <a:cubicBezTo>
                      <a:pt x="712680" y="2833040"/>
                      <a:pt x="722648" y="2839272"/>
                      <a:pt x="732616" y="2846750"/>
                    </a:cubicBezTo>
                    <a:cubicBezTo>
                      <a:pt x="752550" y="2866692"/>
                      <a:pt x="819832" y="2872923"/>
                      <a:pt x="843504" y="2856721"/>
                    </a:cubicBezTo>
                    <a:cubicBezTo>
                      <a:pt x="859702" y="2845504"/>
                      <a:pt x="855964" y="2830547"/>
                      <a:pt x="848488" y="2816837"/>
                    </a:cubicBezTo>
                    <a:cubicBezTo>
                      <a:pt x="834782" y="2788171"/>
                      <a:pt x="829798" y="2760752"/>
                      <a:pt x="838520" y="2729593"/>
                    </a:cubicBezTo>
                    <a:cubicBezTo>
                      <a:pt x="854718" y="2695941"/>
                      <a:pt x="869668" y="2661043"/>
                      <a:pt x="917014" y="2661043"/>
                    </a:cubicBezTo>
                    <a:cubicBezTo>
                      <a:pt x="925736" y="2661043"/>
                      <a:pt x="930720" y="2651072"/>
                      <a:pt x="936950" y="2644841"/>
                    </a:cubicBezTo>
                    <a:cubicBezTo>
                      <a:pt x="963114" y="2619914"/>
                      <a:pt x="981804" y="2616175"/>
                      <a:pt x="1014198" y="2632377"/>
                    </a:cubicBezTo>
                    <a:cubicBezTo>
                      <a:pt x="1044100" y="2647333"/>
                      <a:pt x="1070266" y="2658551"/>
                      <a:pt x="1105152" y="2646087"/>
                    </a:cubicBezTo>
                    <a:cubicBezTo>
                      <a:pt x="1128826" y="2637363"/>
                      <a:pt x="1150006" y="2653565"/>
                      <a:pt x="1167450" y="2668521"/>
                    </a:cubicBezTo>
                    <a:cubicBezTo>
                      <a:pt x="1178662" y="2679739"/>
                      <a:pt x="1177416" y="2694695"/>
                      <a:pt x="1166204" y="2703419"/>
                    </a:cubicBezTo>
                    <a:cubicBezTo>
                      <a:pt x="1148760" y="2719622"/>
                      <a:pt x="1140038" y="2739564"/>
                      <a:pt x="1135054" y="2763244"/>
                    </a:cubicBezTo>
                    <a:cubicBezTo>
                      <a:pt x="1128826" y="2784432"/>
                      <a:pt x="1108890" y="2795649"/>
                      <a:pt x="1087708" y="2800635"/>
                    </a:cubicBezTo>
                    <a:cubicBezTo>
                      <a:pt x="1071512" y="2804374"/>
                      <a:pt x="1062790" y="2795649"/>
                      <a:pt x="1055314" y="2780693"/>
                    </a:cubicBezTo>
                    <a:cubicBezTo>
                      <a:pt x="1041610" y="2754520"/>
                      <a:pt x="1026658" y="2755766"/>
                      <a:pt x="1012952" y="2780693"/>
                    </a:cubicBezTo>
                    <a:cubicBezTo>
                      <a:pt x="986788" y="2821823"/>
                      <a:pt x="986788" y="2821823"/>
                      <a:pt x="946918" y="2795649"/>
                    </a:cubicBezTo>
                    <a:cubicBezTo>
                      <a:pt x="933212" y="2788171"/>
                      <a:pt x="933212" y="2788171"/>
                      <a:pt x="912030" y="2810606"/>
                    </a:cubicBezTo>
                    <a:cubicBezTo>
                      <a:pt x="943180" y="2801881"/>
                      <a:pt x="965606" y="2810606"/>
                      <a:pt x="981804" y="2834286"/>
                    </a:cubicBezTo>
                    <a:cubicBezTo>
                      <a:pt x="986788" y="2840518"/>
                      <a:pt x="994264" y="2844257"/>
                      <a:pt x="1001738" y="2845504"/>
                    </a:cubicBezTo>
                    <a:cubicBezTo>
                      <a:pt x="1032888" y="2855474"/>
                      <a:pt x="1057806" y="2872923"/>
                      <a:pt x="1077742" y="2896604"/>
                    </a:cubicBezTo>
                    <a:cubicBezTo>
                      <a:pt x="1091446" y="2910314"/>
                      <a:pt x="1106398" y="2916546"/>
                      <a:pt x="1122596" y="2904082"/>
                    </a:cubicBezTo>
                    <a:cubicBezTo>
                      <a:pt x="1143776" y="2887880"/>
                      <a:pt x="1164958" y="2889126"/>
                      <a:pt x="1187384" y="2897850"/>
                    </a:cubicBezTo>
                    <a:cubicBezTo>
                      <a:pt x="1207320" y="2906575"/>
                      <a:pt x="1214796" y="2901590"/>
                      <a:pt x="1217288" y="2879155"/>
                    </a:cubicBezTo>
                    <a:cubicBezTo>
                      <a:pt x="1218532" y="2859214"/>
                      <a:pt x="1222270" y="2838026"/>
                      <a:pt x="1218532" y="2816837"/>
                    </a:cubicBezTo>
                    <a:cubicBezTo>
                      <a:pt x="1213550" y="2794403"/>
                      <a:pt x="1214796" y="2773215"/>
                      <a:pt x="1224762" y="2753273"/>
                    </a:cubicBezTo>
                    <a:cubicBezTo>
                      <a:pt x="1228500" y="2745795"/>
                      <a:pt x="1233484" y="2735825"/>
                      <a:pt x="1229746" y="2727100"/>
                    </a:cubicBezTo>
                    <a:cubicBezTo>
                      <a:pt x="1217288" y="2694695"/>
                      <a:pt x="1226008" y="2662290"/>
                      <a:pt x="1232238" y="2629884"/>
                    </a:cubicBezTo>
                    <a:cubicBezTo>
                      <a:pt x="1235976" y="2612436"/>
                      <a:pt x="1230992" y="2599972"/>
                      <a:pt x="1217288" y="2590001"/>
                    </a:cubicBezTo>
                    <a:cubicBezTo>
                      <a:pt x="1199844" y="2577538"/>
                      <a:pt x="1184892" y="2562581"/>
                      <a:pt x="1168696" y="2550118"/>
                    </a:cubicBezTo>
                    <a:cubicBezTo>
                      <a:pt x="1145022" y="2532669"/>
                      <a:pt x="1118858" y="2536408"/>
                      <a:pt x="1102660" y="2560089"/>
                    </a:cubicBezTo>
                    <a:cubicBezTo>
                      <a:pt x="1075250" y="2599972"/>
                      <a:pt x="1055314" y="2608696"/>
                      <a:pt x="1012952" y="2594987"/>
                    </a:cubicBezTo>
                    <a:cubicBezTo>
                      <a:pt x="979312" y="2583769"/>
                      <a:pt x="949410" y="2578784"/>
                      <a:pt x="929474" y="2614928"/>
                    </a:cubicBezTo>
                    <a:cubicBezTo>
                      <a:pt x="924490" y="2622406"/>
                      <a:pt x="914522" y="2624899"/>
                      <a:pt x="904556" y="2623653"/>
                    </a:cubicBezTo>
                    <a:cubicBezTo>
                      <a:pt x="868422" y="2619914"/>
                      <a:pt x="854718" y="2648580"/>
                      <a:pt x="836028" y="2671014"/>
                    </a:cubicBezTo>
                    <a:cubicBezTo>
                      <a:pt x="819832" y="2690956"/>
                      <a:pt x="845996" y="2708405"/>
                      <a:pt x="839766" y="2727100"/>
                    </a:cubicBezTo>
                    <a:cubicBezTo>
                      <a:pt x="821078" y="2748288"/>
                      <a:pt x="812356" y="2770722"/>
                      <a:pt x="814848" y="2799389"/>
                    </a:cubicBezTo>
                    <a:cubicBezTo>
                      <a:pt x="814848" y="2816837"/>
                      <a:pt x="811110" y="2833040"/>
                      <a:pt x="791174" y="2839272"/>
                    </a:cubicBezTo>
                    <a:cubicBezTo>
                      <a:pt x="777470" y="2844257"/>
                      <a:pt x="766256" y="2839272"/>
                      <a:pt x="756288" y="2829301"/>
                    </a:cubicBezTo>
                    <a:cubicBezTo>
                      <a:pt x="742582" y="2814345"/>
                      <a:pt x="746320" y="2798142"/>
                      <a:pt x="757534" y="2783186"/>
                    </a:cubicBezTo>
                    <a:cubicBezTo>
                      <a:pt x="769994" y="2766983"/>
                      <a:pt x="769994" y="2752027"/>
                      <a:pt x="758780" y="2735825"/>
                    </a:cubicBezTo>
                    <a:cubicBezTo>
                      <a:pt x="753796" y="2728346"/>
                      <a:pt x="747566" y="2719622"/>
                      <a:pt x="750058" y="2714637"/>
                    </a:cubicBezTo>
                    <a:cubicBezTo>
                      <a:pt x="766256" y="2669768"/>
                      <a:pt x="747566" y="2619914"/>
                      <a:pt x="777470" y="2578784"/>
                    </a:cubicBezTo>
                    <a:cubicBezTo>
                      <a:pt x="792420" y="2557596"/>
                      <a:pt x="792420" y="2538901"/>
                      <a:pt x="773732" y="2518959"/>
                    </a:cubicBezTo>
                    <a:cubicBezTo>
                      <a:pt x="743828" y="2487800"/>
                      <a:pt x="747566" y="2446671"/>
                      <a:pt x="787436" y="2427975"/>
                    </a:cubicBezTo>
                    <a:cubicBezTo>
                      <a:pt x="818586" y="2414265"/>
                      <a:pt x="824814" y="2388092"/>
                      <a:pt x="837274" y="2363165"/>
                    </a:cubicBezTo>
                    <a:cubicBezTo>
                      <a:pt x="845996" y="2345716"/>
                      <a:pt x="838520" y="2336991"/>
                      <a:pt x="819832" y="2334499"/>
                    </a:cubicBezTo>
                    <a:cubicBezTo>
                      <a:pt x="813602" y="2333252"/>
                      <a:pt x="806126" y="2334499"/>
                      <a:pt x="799896" y="2333252"/>
                    </a:cubicBezTo>
                    <a:cubicBezTo>
                      <a:pt x="767502" y="2325774"/>
                      <a:pt x="756288" y="2295862"/>
                      <a:pt x="776224" y="2269688"/>
                    </a:cubicBezTo>
                    <a:cubicBezTo>
                      <a:pt x="781206" y="2263457"/>
                      <a:pt x="787436" y="2258471"/>
                      <a:pt x="792420" y="2253486"/>
                    </a:cubicBezTo>
                    <a:cubicBezTo>
                      <a:pt x="799896" y="2247254"/>
                      <a:pt x="808618" y="2241022"/>
                      <a:pt x="803634" y="2229805"/>
                    </a:cubicBezTo>
                    <a:cubicBezTo>
                      <a:pt x="798650" y="2217341"/>
                      <a:pt x="788682" y="2217341"/>
                      <a:pt x="777470" y="2219834"/>
                    </a:cubicBezTo>
                    <a:cubicBezTo>
                      <a:pt x="760026" y="2223573"/>
                      <a:pt x="751304" y="2218588"/>
                      <a:pt x="758780" y="2199893"/>
                    </a:cubicBezTo>
                    <a:cubicBezTo>
                      <a:pt x="763764" y="2187429"/>
                      <a:pt x="773732" y="2178705"/>
                      <a:pt x="761272" y="2166241"/>
                    </a:cubicBezTo>
                    <a:cubicBezTo>
                      <a:pt x="748812" y="2152531"/>
                      <a:pt x="733862" y="2157517"/>
                      <a:pt x="718910" y="2162502"/>
                    </a:cubicBezTo>
                    <a:cubicBezTo>
                      <a:pt x="697728" y="2171226"/>
                      <a:pt x="680286" y="2158763"/>
                      <a:pt x="681532" y="2138821"/>
                    </a:cubicBezTo>
                    <a:cubicBezTo>
                      <a:pt x="682778" y="2125111"/>
                      <a:pt x="696482" y="2123865"/>
                      <a:pt x="701466" y="2113894"/>
                    </a:cubicBezTo>
                    <a:cubicBezTo>
                      <a:pt x="692744" y="2106416"/>
                      <a:pt x="680286" y="2107662"/>
                      <a:pt x="670318" y="2102677"/>
                    </a:cubicBezTo>
                    <a:cubicBezTo>
                      <a:pt x="641662" y="2091460"/>
                      <a:pt x="625464" y="2062794"/>
                      <a:pt x="632940" y="2035374"/>
                    </a:cubicBezTo>
                    <a:cubicBezTo>
                      <a:pt x="639170" y="2007954"/>
                      <a:pt x="674056" y="1978042"/>
                      <a:pt x="698974" y="1978042"/>
                    </a:cubicBezTo>
                    <a:cubicBezTo>
                      <a:pt x="711434" y="1978042"/>
                      <a:pt x="718910" y="1986766"/>
                      <a:pt x="722648" y="1996737"/>
                    </a:cubicBezTo>
                    <a:cubicBezTo>
                      <a:pt x="730124" y="2016679"/>
                      <a:pt x="738844" y="2030388"/>
                      <a:pt x="763764" y="2022910"/>
                    </a:cubicBezTo>
                    <a:cubicBezTo>
                      <a:pt x="766256" y="2021664"/>
                      <a:pt x="769994" y="2021664"/>
                      <a:pt x="772486" y="2022910"/>
                    </a:cubicBezTo>
                    <a:cubicBezTo>
                      <a:pt x="806126" y="2049084"/>
                      <a:pt x="816094" y="2014186"/>
                      <a:pt x="832290" y="1999230"/>
                    </a:cubicBezTo>
                    <a:cubicBezTo>
                      <a:pt x="845996" y="1985520"/>
                      <a:pt x="837274" y="1974303"/>
                      <a:pt x="819832" y="1971810"/>
                    </a:cubicBezTo>
                    <a:cubicBezTo>
                      <a:pt x="804880" y="1968071"/>
                      <a:pt x="789928" y="1968071"/>
                      <a:pt x="777470" y="1958100"/>
                    </a:cubicBezTo>
                    <a:cubicBezTo>
                      <a:pt x="768748" y="1950622"/>
                      <a:pt x="763764" y="1956854"/>
                      <a:pt x="760026" y="1964332"/>
                    </a:cubicBezTo>
                    <a:cubicBezTo>
                      <a:pt x="757534" y="1974303"/>
                      <a:pt x="752550" y="1984273"/>
                      <a:pt x="740090" y="1983027"/>
                    </a:cubicBezTo>
                    <a:cubicBezTo>
                      <a:pt x="726386" y="1981781"/>
                      <a:pt x="718910" y="1973056"/>
                      <a:pt x="712680" y="1960593"/>
                    </a:cubicBezTo>
                    <a:cubicBezTo>
                      <a:pt x="711434" y="1954361"/>
                      <a:pt x="708942" y="1949376"/>
                      <a:pt x="708942" y="1941897"/>
                    </a:cubicBezTo>
                    <a:cubicBezTo>
                      <a:pt x="705204" y="1921956"/>
                      <a:pt x="691500" y="1913231"/>
                      <a:pt x="675302" y="1919463"/>
                    </a:cubicBezTo>
                    <a:cubicBezTo>
                      <a:pt x="642908" y="1933173"/>
                      <a:pt x="627956" y="1920709"/>
                      <a:pt x="616742" y="1889551"/>
                    </a:cubicBezTo>
                    <a:cubicBezTo>
                      <a:pt x="610512" y="1873348"/>
                      <a:pt x="590578" y="1864623"/>
                      <a:pt x="578118" y="1849667"/>
                    </a:cubicBezTo>
                    <a:cubicBezTo>
                      <a:pt x="533264" y="1793581"/>
                      <a:pt x="508346" y="1730017"/>
                      <a:pt x="512084" y="1657729"/>
                    </a:cubicBezTo>
                    <a:cubicBezTo>
                      <a:pt x="513330" y="1651497"/>
                      <a:pt x="517066" y="1649004"/>
                      <a:pt x="519558" y="1646512"/>
                    </a:cubicBezTo>
                    <a:cubicBezTo>
                      <a:pt x="563166" y="1629063"/>
                      <a:pt x="590578" y="1591672"/>
                      <a:pt x="626710" y="1563006"/>
                    </a:cubicBezTo>
                    <a:cubicBezTo>
                      <a:pt x="644154" y="1549296"/>
                      <a:pt x="660350" y="1535586"/>
                      <a:pt x="684024" y="1536832"/>
                    </a:cubicBezTo>
                    <a:cubicBezTo>
                      <a:pt x="691500" y="1536832"/>
                      <a:pt x="700220" y="1535586"/>
                      <a:pt x="706450" y="1530601"/>
                    </a:cubicBezTo>
                    <a:cubicBezTo>
                      <a:pt x="725140" y="1513152"/>
                      <a:pt x="742582" y="1510659"/>
                      <a:pt x="763764" y="1529354"/>
                    </a:cubicBezTo>
                    <a:cubicBezTo>
                      <a:pt x="776224" y="1539325"/>
                      <a:pt x="832290" y="1516891"/>
                      <a:pt x="839766" y="1501935"/>
                    </a:cubicBezTo>
                    <a:cubicBezTo>
                      <a:pt x="845996" y="1489471"/>
                      <a:pt x="838520" y="1483239"/>
                      <a:pt x="827306" y="1480747"/>
                    </a:cubicBezTo>
                    <a:cubicBezTo>
                      <a:pt x="793666" y="1473268"/>
                      <a:pt x="761272" y="1464544"/>
                      <a:pt x="726386" y="1472022"/>
                    </a:cubicBezTo>
                    <a:cubicBezTo>
                      <a:pt x="685270" y="1481993"/>
                      <a:pt x="654120" y="1449588"/>
                      <a:pt x="666580" y="1408458"/>
                    </a:cubicBezTo>
                    <a:cubicBezTo>
                      <a:pt x="674056" y="1387270"/>
                      <a:pt x="669072" y="1367328"/>
                      <a:pt x="667826" y="1347387"/>
                    </a:cubicBezTo>
                    <a:cubicBezTo>
                      <a:pt x="695236" y="1301272"/>
                      <a:pt x="701466" y="1238954"/>
                      <a:pt x="763764" y="1216520"/>
                    </a:cubicBezTo>
                    <a:cubicBezTo>
                      <a:pt x="772486" y="1212781"/>
                      <a:pt x="778716" y="1204056"/>
                      <a:pt x="783698" y="1194085"/>
                    </a:cubicBezTo>
                    <a:cubicBezTo>
                      <a:pt x="801142" y="1156695"/>
                      <a:pt x="831044" y="1126782"/>
                      <a:pt x="855964" y="1093131"/>
                    </a:cubicBezTo>
                    <a:cubicBezTo>
                      <a:pt x="873406" y="1066957"/>
                      <a:pt x="903310" y="1058233"/>
                      <a:pt x="933212" y="1053247"/>
                    </a:cubicBezTo>
                    <a:cubicBezTo>
                      <a:pt x="969344" y="1049508"/>
                      <a:pt x="1002984" y="1034552"/>
                      <a:pt x="1035380" y="1018349"/>
                    </a:cubicBezTo>
                    <a:cubicBezTo>
                      <a:pt x="1050330" y="1010871"/>
                      <a:pt x="1055314" y="995915"/>
                      <a:pt x="1065282" y="984698"/>
                    </a:cubicBezTo>
                    <a:lnTo>
                      <a:pt x="1070418" y="977910"/>
                    </a:lnTo>
                    <a:lnTo>
                      <a:pt x="1068676" y="974604"/>
                    </a:lnTo>
                    <a:cubicBezTo>
                      <a:pt x="1068366" y="971340"/>
                      <a:pt x="1068988" y="967921"/>
                      <a:pt x="1069610" y="964813"/>
                    </a:cubicBezTo>
                    <a:cubicBezTo>
                      <a:pt x="1085790" y="922540"/>
                      <a:pt x="1080810" y="885241"/>
                      <a:pt x="1048452" y="850428"/>
                    </a:cubicBezTo>
                    <a:cubicBezTo>
                      <a:pt x="1045962" y="847941"/>
                      <a:pt x="1043474" y="842968"/>
                      <a:pt x="1044718" y="837995"/>
                    </a:cubicBezTo>
                    <a:cubicBezTo>
                      <a:pt x="1052186" y="831778"/>
                      <a:pt x="1059654" y="825562"/>
                      <a:pt x="1054674" y="813128"/>
                    </a:cubicBezTo>
                    <a:cubicBezTo>
                      <a:pt x="1044718" y="788262"/>
                      <a:pt x="1052186" y="763396"/>
                      <a:pt x="1060898" y="739773"/>
                    </a:cubicBezTo>
                    <a:cubicBezTo>
                      <a:pt x="1070854" y="713663"/>
                      <a:pt x="1067120" y="688797"/>
                      <a:pt x="1055920" y="663931"/>
                    </a:cubicBezTo>
                    <a:cubicBezTo>
                      <a:pt x="1042230" y="635334"/>
                      <a:pt x="1034762" y="601765"/>
                      <a:pt x="1011116" y="576898"/>
                    </a:cubicBezTo>
                    <a:cubicBezTo>
                      <a:pt x="1011116" y="550789"/>
                      <a:pt x="1037252" y="547059"/>
                      <a:pt x="1048452" y="530896"/>
                    </a:cubicBezTo>
                    <a:cubicBezTo>
                      <a:pt x="1067120" y="514733"/>
                      <a:pt x="1085790" y="497326"/>
                      <a:pt x="1108192" y="487380"/>
                    </a:cubicBezTo>
                    <a:cubicBezTo>
                      <a:pt x="1145528" y="468730"/>
                      <a:pt x="1174154" y="440134"/>
                      <a:pt x="1210246" y="421484"/>
                    </a:cubicBezTo>
                    <a:cubicBezTo>
                      <a:pt x="1223936" y="415267"/>
                      <a:pt x="1236382" y="407808"/>
                      <a:pt x="1250072" y="401591"/>
                    </a:cubicBezTo>
                    <a:cubicBezTo>
                      <a:pt x="1289898" y="387914"/>
                      <a:pt x="1314790" y="354345"/>
                      <a:pt x="1345904" y="329478"/>
                    </a:cubicBezTo>
                    <a:cubicBezTo>
                      <a:pt x="1368306" y="310829"/>
                      <a:pt x="1391952" y="293422"/>
                      <a:pt x="1418088" y="283476"/>
                    </a:cubicBezTo>
                    <a:cubicBezTo>
                      <a:pt x="1561214" y="223797"/>
                      <a:pt x="1701850" y="154171"/>
                      <a:pt x="1851198" y="114385"/>
                    </a:cubicBezTo>
                    <a:cubicBezTo>
                      <a:pt x="2047840" y="63409"/>
                      <a:pt x="2244480" y="3730"/>
                      <a:pt x="2451078" y="0"/>
                    </a:cubicBezTo>
                    <a:close/>
                  </a:path>
                </a:pathLst>
              </a:custGeom>
              <a:solidFill>
                <a:schemeClr val="accent3">
                  <a:alpha val="80000"/>
                </a:schemeClr>
              </a:solidFill>
              <a:ln>
                <a:noFill/>
              </a:ln>
              <a:effectLst/>
            </p:spPr>
            <p:txBody>
              <a:bodyPr anchor="ctr"/>
              <a:lstStyle/>
              <a:p>
                <a:pPr defTabSz="457189">
                  <a:defRPr/>
                </a:pPr>
                <a:endParaRPr lang="en-US" sz="1351" dirty="0">
                  <a:latin typeface="Oswald" pitchFamily="2" charset="77"/>
                </a:endParaRPr>
              </a:p>
            </p:txBody>
          </p:sp>
          <p:sp>
            <p:nvSpPr>
              <p:cNvPr id="293" name="Freeform 29">
                <a:extLst>
                  <a:ext uri="{FF2B5EF4-FFF2-40B4-BE49-F238E27FC236}">
                    <a16:creationId xmlns:a16="http://schemas.microsoft.com/office/drawing/2014/main" id="{F94F2CFD-1245-4AB6-AC6C-95ACF64442D5}"/>
                  </a:ext>
                </a:extLst>
              </p:cNvPr>
              <p:cNvSpPr/>
              <p:nvPr/>
            </p:nvSpPr>
            <p:spPr bwMode="auto">
              <a:xfrm>
                <a:off x="9043631" y="4706191"/>
                <a:ext cx="1815391" cy="4854266"/>
              </a:xfrm>
              <a:custGeom>
                <a:avLst/>
                <a:gdLst>
                  <a:gd name="connsiteX0" fmla="*/ 988112 w 1815270"/>
                  <a:gd name="connsiteY0" fmla="*/ 4203739 h 4856404"/>
                  <a:gd name="connsiteX1" fmla="*/ 1019302 w 1815270"/>
                  <a:gd name="connsiteY1" fmla="*/ 4218714 h 4856404"/>
                  <a:gd name="connsiteX2" fmla="*/ 1043007 w 1815270"/>
                  <a:gd name="connsiteY2" fmla="*/ 4218714 h 4856404"/>
                  <a:gd name="connsiteX3" fmla="*/ 1036769 w 1815270"/>
                  <a:gd name="connsiteY3" fmla="*/ 4238681 h 4856404"/>
                  <a:gd name="connsiteX4" fmla="*/ 1045502 w 1815270"/>
                  <a:gd name="connsiteY4" fmla="*/ 4258648 h 4856404"/>
                  <a:gd name="connsiteX5" fmla="*/ 1070454 w 1815270"/>
                  <a:gd name="connsiteY5" fmla="*/ 4304821 h 4856404"/>
                  <a:gd name="connsiteX6" fmla="*/ 1045502 w 1815270"/>
                  <a:gd name="connsiteY6" fmla="*/ 4309813 h 4856404"/>
                  <a:gd name="connsiteX7" fmla="*/ 1016807 w 1815270"/>
                  <a:gd name="connsiteY7" fmla="*/ 4304821 h 4856404"/>
                  <a:gd name="connsiteX8" fmla="*/ 1016807 w 1815270"/>
                  <a:gd name="connsiteY8" fmla="*/ 4338515 h 4856404"/>
                  <a:gd name="connsiteX9" fmla="*/ 1005579 w 1815270"/>
                  <a:gd name="connsiteY9" fmla="*/ 4364722 h 4856404"/>
                  <a:gd name="connsiteX10" fmla="*/ 973141 w 1815270"/>
                  <a:gd name="connsiteY10" fmla="*/ 4384688 h 4856404"/>
                  <a:gd name="connsiteX11" fmla="*/ 979379 w 1815270"/>
                  <a:gd name="connsiteY11" fmla="*/ 4394672 h 4856404"/>
                  <a:gd name="connsiteX12" fmla="*/ 1031778 w 1815270"/>
                  <a:gd name="connsiteY12" fmla="*/ 4387184 h 4856404"/>
                  <a:gd name="connsiteX13" fmla="*/ 1079187 w 1815270"/>
                  <a:gd name="connsiteY13" fmla="*/ 4382193 h 4856404"/>
                  <a:gd name="connsiteX14" fmla="*/ 1082930 w 1815270"/>
                  <a:gd name="connsiteY14" fmla="*/ 4412143 h 4856404"/>
                  <a:gd name="connsiteX15" fmla="*/ 1060473 w 1815270"/>
                  <a:gd name="connsiteY15" fmla="*/ 4438349 h 4856404"/>
                  <a:gd name="connsiteX16" fmla="*/ 1129091 w 1815270"/>
                  <a:gd name="connsiteY16" fmla="*/ 4442093 h 4856404"/>
                  <a:gd name="connsiteX17" fmla="*/ 1207690 w 1815270"/>
                  <a:gd name="connsiteY17" fmla="*/ 4379697 h 4856404"/>
                  <a:gd name="connsiteX18" fmla="*/ 1247613 w 1815270"/>
                  <a:gd name="connsiteY18" fmla="*/ 4367217 h 4856404"/>
                  <a:gd name="connsiteX19" fmla="*/ 1326212 w 1815270"/>
                  <a:gd name="connsiteY19" fmla="*/ 4544423 h 4856404"/>
                  <a:gd name="connsiteX20" fmla="*/ 1347421 w 1815270"/>
                  <a:gd name="connsiteY20" fmla="*/ 4586852 h 4856404"/>
                  <a:gd name="connsiteX21" fmla="*/ 1413544 w 1815270"/>
                  <a:gd name="connsiteY21" fmla="*/ 4590596 h 4856404"/>
                  <a:gd name="connsiteX22" fmla="*/ 1463447 w 1815270"/>
                  <a:gd name="connsiteY22" fmla="*/ 4601827 h 4856404"/>
                  <a:gd name="connsiteX23" fmla="*/ 1411048 w 1815270"/>
                  <a:gd name="connsiteY23" fmla="*/ 4641761 h 4856404"/>
                  <a:gd name="connsiteX24" fmla="*/ 1348668 w 1815270"/>
                  <a:gd name="connsiteY24" fmla="*/ 4704157 h 4856404"/>
                  <a:gd name="connsiteX25" fmla="*/ 1388592 w 1815270"/>
                  <a:gd name="connsiteY25" fmla="*/ 4675455 h 4856404"/>
                  <a:gd name="connsiteX26" fmla="*/ 1458457 w 1815270"/>
                  <a:gd name="connsiteY26" fmla="*/ 4654240 h 4856404"/>
                  <a:gd name="connsiteX27" fmla="*/ 1482161 w 1815270"/>
                  <a:gd name="connsiteY27" fmla="*/ 4654240 h 4856404"/>
                  <a:gd name="connsiteX28" fmla="*/ 1626883 w 1815270"/>
                  <a:gd name="connsiteY28" fmla="*/ 4620546 h 4856404"/>
                  <a:gd name="connsiteX29" fmla="*/ 1685520 w 1815270"/>
                  <a:gd name="connsiteY29" fmla="*/ 4625538 h 4856404"/>
                  <a:gd name="connsiteX30" fmla="*/ 1717958 w 1815270"/>
                  <a:gd name="connsiteY30" fmla="*/ 4616803 h 4856404"/>
                  <a:gd name="connsiteX31" fmla="*/ 1517094 w 1815270"/>
                  <a:gd name="connsiteY31" fmla="*/ 4598084 h 4856404"/>
                  <a:gd name="connsiteX32" fmla="*/ 1503371 w 1815270"/>
                  <a:gd name="connsiteY32" fmla="*/ 4589348 h 4856404"/>
                  <a:gd name="connsiteX33" fmla="*/ 1579474 w 1815270"/>
                  <a:gd name="connsiteY33" fmla="*/ 4549415 h 4856404"/>
                  <a:gd name="connsiteX34" fmla="*/ 1633121 w 1815270"/>
                  <a:gd name="connsiteY34" fmla="*/ 4521960 h 4856404"/>
                  <a:gd name="connsiteX35" fmla="*/ 1717958 w 1815270"/>
                  <a:gd name="connsiteY35" fmla="*/ 4544423 h 4856404"/>
                  <a:gd name="connsiteX36" fmla="*/ 1805289 w 1815270"/>
                  <a:gd name="connsiteY36" fmla="*/ 4603075 h 4856404"/>
                  <a:gd name="connsiteX37" fmla="*/ 1815270 w 1815270"/>
                  <a:gd name="connsiteY37" fmla="*/ 4634273 h 4856404"/>
                  <a:gd name="connsiteX38" fmla="*/ 1680530 w 1815270"/>
                  <a:gd name="connsiteY38" fmla="*/ 4660480 h 4856404"/>
                  <a:gd name="connsiteX39" fmla="*/ 1563255 w 1815270"/>
                  <a:gd name="connsiteY39" fmla="*/ 4701661 h 4856404"/>
                  <a:gd name="connsiteX40" fmla="*/ 1503371 w 1815270"/>
                  <a:gd name="connsiteY40" fmla="*/ 4755322 h 4856404"/>
                  <a:gd name="connsiteX41" fmla="*/ 1469685 w 1815270"/>
                  <a:gd name="connsiteY41" fmla="*/ 4779033 h 4856404"/>
                  <a:gd name="connsiteX42" fmla="*/ 1423524 w 1815270"/>
                  <a:gd name="connsiteY42" fmla="*/ 4792760 h 4856404"/>
                  <a:gd name="connsiteX43" fmla="*/ 1379858 w 1815270"/>
                  <a:gd name="connsiteY43" fmla="*/ 4767801 h 4856404"/>
                  <a:gd name="connsiteX44" fmla="*/ 1314983 w 1815270"/>
                  <a:gd name="connsiteY44" fmla="*/ 4744091 h 4856404"/>
                  <a:gd name="connsiteX45" fmla="*/ 1245118 w 1815270"/>
                  <a:gd name="connsiteY45" fmla="*/ 4770297 h 4856404"/>
                  <a:gd name="connsiteX46" fmla="*/ 1230147 w 1815270"/>
                  <a:gd name="connsiteY46" fmla="*/ 4789016 h 4856404"/>
                  <a:gd name="connsiteX47" fmla="*/ 1226404 w 1815270"/>
                  <a:gd name="connsiteY47" fmla="*/ 4827702 h 4856404"/>
                  <a:gd name="connsiteX48" fmla="*/ 1210185 w 1815270"/>
                  <a:gd name="connsiteY48" fmla="*/ 4856404 h 4856404"/>
                  <a:gd name="connsiteX49" fmla="*/ 1195214 w 1815270"/>
                  <a:gd name="connsiteY49" fmla="*/ 4827702 h 4856404"/>
                  <a:gd name="connsiteX50" fmla="*/ 1215175 w 1815270"/>
                  <a:gd name="connsiteY50" fmla="*/ 4720380 h 4856404"/>
                  <a:gd name="connsiteX51" fmla="*/ 1220166 w 1815270"/>
                  <a:gd name="connsiteY51" fmla="*/ 4675455 h 4856404"/>
                  <a:gd name="connsiteX52" fmla="*/ 1223909 w 1815270"/>
                  <a:gd name="connsiteY52" fmla="*/ 4599332 h 4856404"/>
                  <a:gd name="connsiteX53" fmla="*/ 1220166 w 1815270"/>
                  <a:gd name="connsiteY53" fmla="*/ 4575621 h 4856404"/>
                  <a:gd name="connsiteX54" fmla="*/ 1170262 w 1815270"/>
                  <a:gd name="connsiteY54" fmla="*/ 4533192 h 4856404"/>
                  <a:gd name="connsiteX55" fmla="*/ 1034274 w 1815270"/>
                  <a:gd name="connsiteY55" fmla="*/ 4467052 h 4856404"/>
                  <a:gd name="connsiteX56" fmla="*/ 890800 w 1815270"/>
                  <a:gd name="connsiteY56" fmla="*/ 4342259 h 4856404"/>
                  <a:gd name="connsiteX57" fmla="*/ 961913 w 1815270"/>
                  <a:gd name="connsiteY57" fmla="*/ 4231194 h 4856404"/>
                  <a:gd name="connsiteX58" fmla="*/ 988112 w 1815270"/>
                  <a:gd name="connsiteY58" fmla="*/ 4203739 h 4856404"/>
                  <a:gd name="connsiteX59" fmla="*/ 598314 w 1815270"/>
                  <a:gd name="connsiteY59" fmla="*/ 3174715 h 4856404"/>
                  <a:gd name="connsiteX60" fmla="*/ 617230 w 1815270"/>
                  <a:gd name="connsiteY60" fmla="*/ 3180634 h 4856404"/>
                  <a:gd name="connsiteX61" fmla="*/ 707276 w 1815270"/>
                  <a:gd name="connsiteY61" fmla="*/ 3311457 h 4856404"/>
                  <a:gd name="connsiteX62" fmla="*/ 738542 w 1815270"/>
                  <a:gd name="connsiteY62" fmla="*/ 3360048 h 4856404"/>
                  <a:gd name="connsiteX63" fmla="*/ 744795 w 1815270"/>
                  <a:gd name="connsiteY63" fmla="*/ 3367524 h 4856404"/>
                  <a:gd name="connsiteX64" fmla="*/ 777311 w 1815270"/>
                  <a:gd name="connsiteY64" fmla="*/ 3453493 h 4856404"/>
                  <a:gd name="connsiteX65" fmla="*/ 776061 w 1815270"/>
                  <a:gd name="connsiteY65" fmla="*/ 3566873 h 4856404"/>
                  <a:gd name="connsiteX66" fmla="*/ 792319 w 1815270"/>
                  <a:gd name="connsiteY66" fmla="*/ 3606743 h 4856404"/>
                  <a:gd name="connsiteX67" fmla="*/ 803575 w 1815270"/>
                  <a:gd name="connsiteY67" fmla="*/ 3669039 h 4856404"/>
                  <a:gd name="connsiteX68" fmla="*/ 804825 w 1815270"/>
                  <a:gd name="connsiteY68" fmla="*/ 3727598 h 4856404"/>
                  <a:gd name="connsiteX69" fmla="*/ 833590 w 1815270"/>
                  <a:gd name="connsiteY69" fmla="*/ 3845962 h 4856404"/>
                  <a:gd name="connsiteX70" fmla="*/ 879863 w 1815270"/>
                  <a:gd name="connsiteY70" fmla="*/ 3853438 h 4856404"/>
                  <a:gd name="connsiteX71" fmla="*/ 857352 w 1815270"/>
                  <a:gd name="connsiteY71" fmla="*/ 3814814 h 4856404"/>
                  <a:gd name="connsiteX72" fmla="*/ 831089 w 1815270"/>
                  <a:gd name="connsiteY72" fmla="*/ 3636645 h 4856404"/>
                  <a:gd name="connsiteX73" fmla="*/ 823585 w 1815270"/>
                  <a:gd name="connsiteY73" fmla="*/ 3590546 h 4856404"/>
                  <a:gd name="connsiteX74" fmla="*/ 874861 w 1815270"/>
                  <a:gd name="connsiteY74" fmla="*/ 3535725 h 4856404"/>
                  <a:gd name="connsiteX75" fmla="*/ 947398 w 1815270"/>
                  <a:gd name="connsiteY75" fmla="*/ 3622940 h 4856404"/>
                  <a:gd name="connsiteX76" fmla="*/ 906127 w 1815270"/>
                  <a:gd name="connsiteY76" fmla="*/ 3759993 h 4856404"/>
                  <a:gd name="connsiteX77" fmla="*/ 969909 w 1815270"/>
                  <a:gd name="connsiteY77" fmla="*/ 3838486 h 4856404"/>
                  <a:gd name="connsiteX78" fmla="*/ 1012431 w 1815270"/>
                  <a:gd name="connsiteY78" fmla="*/ 3923210 h 4856404"/>
                  <a:gd name="connsiteX79" fmla="*/ 1026188 w 1815270"/>
                  <a:gd name="connsiteY79" fmla="*/ 3983015 h 4856404"/>
                  <a:gd name="connsiteX80" fmla="*/ 1028181 w 1815270"/>
                  <a:gd name="connsiteY80" fmla="*/ 4004059 h 4856404"/>
                  <a:gd name="connsiteX81" fmla="*/ 973661 w 1815270"/>
                  <a:gd name="connsiteY81" fmla="*/ 4051541 h 4856404"/>
                  <a:gd name="connsiteX82" fmla="*/ 848598 w 1815270"/>
                  <a:gd name="connsiteY82" fmla="*/ 4051541 h 4856404"/>
                  <a:gd name="connsiteX83" fmla="*/ 764805 w 1815270"/>
                  <a:gd name="connsiteY83" fmla="*/ 4061508 h 4856404"/>
                  <a:gd name="connsiteX84" fmla="*/ 689767 w 1815270"/>
                  <a:gd name="connsiteY84" fmla="*/ 4085181 h 4856404"/>
                  <a:gd name="connsiteX85" fmla="*/ 654749 w 1815270"/>
                  <a:gd name="connsiteY85" fmla="*/ 4108854 h 4856404"/>
                  <a:gd name="connsiteX86" fmla="*/ 627235 w 1815270"/>
                  <a:gd name="connsiteY86" fmla="*/ 4113838 h 4856404"/>
                  <a:gd name="connsiteX87" fmla="*/ 595969 w 1815270"/>
                  <a:gd name="connsiteY87" fmla="*/ 4037836 h 4856404"/>
                  <a:gd name="connsiteX88" fmla="*/ 590967 w 1815270"/>
                  <a:gd name="connsiteY88" fmla="*/ 4010425 h 4856404"/>
                  <a:gd name="connsiteX89" fmla="*/ 585964 w 1815270"/>
                  <a:gd name="connsiteY89" fmla="*/ 3945637 h 4856404"/>
                  <a:gd name="connsiteX90" fmla="*/ 618481 w 1815270"/>
                  <a:gd name="connsiteY90" fmla="*/ 3894553 h 4856404"/>
                  <a:gd name="connsiteX91" fmla="*/ 648496 w 1815270"/>
                  <a:gd name="connsiteY91" fmla="*/ 3849700 h 4856404"/>
                  <a:gd name="connsiteX92" fmla="*/ 671007 w 1815270"/>
                  <a:gd name="connsiteY92" fmla="*/ 3774944 h 4856404"/>
                  <a:gd name="connsiteX93" fmla="*/ 618481 w 1815270"/>
                  <a:gd name="connsiteY93" fmla="*/ 3666548 h 4856404"/>
                  <a:gd name="connsiteX94" fmla="*/ 518430 w 1815270"/>
                  <a:gd name="connsiteY94" fmla="*/ 3647859 h 4856404"/>
                  <a:gd name="connsiteX95" fmla="*/ 503422 w 1815270"/>
                  <a:gd name="connsiteY95" fmla="*/ 3642875 h 4856404"/>
                  <a:gd name="connsiteX96" fmla="*/ 538440 w 1815270"/>
                  <a:gd name="connsiteY96" fmla="*/ 3620448 h 4856404"/>
                  <a:gd name="connsiteX97" fmla="*/ 584714 w 1815270"/>
                  <a:gd name="connsiteY97" fmla="*/ 3619202 h 4856404"/>
                  <a:gd name="connsiteX98" fmla="*/ 549696 w 1815270"/>
                  <a:gd name="connsiteY98" fmla="*/ 3591792 h 4856404"/>
                  <a:gd name="connsiteX99" fmla="*/ 524683 w 1815270"/>
                  <a:gd name="connsiteY99" fmla="*/ 3544446 h 4856404"/>
                  <a:gd name="connsiteX100" fmla="*/ 547195 w 1815270"/>
                  <a:gd name="connsiteY100" fmla="*/ 3408639 h 4856404"/>
                  <a:gd name="connsiteX101" fmla="*/ 540941 w 1815270"/>
                  <a:gd name="connsiteY101" fmla="*/ 3392442 h 4856404"/>
                  <a:gd name="connsiteX102" fmla="*/ 518430 w 1815270"/>
                  <a:gd name="connsiteY102" fmla="*/ 3378737 h 4856404"/>
                  <a:gd name="connsiteX103" fmla="*/ 513428 w 1815270"/>
                  <a:gd name="connsiteY103" fmla="*/ 3308965 h 4856404"/>
                  <a:gd name="connsiteX104" fmla="*/ 582212 w 1815270"/>
                  <a:gd name="connsiteY104" fmla="*/ 3185617 h 4856404"/>
                  <a:gd name="connsiteX105" fmla="*/ 598314 w 1815270"/>
                  <a:gd name="connsiteY105" fmla="*/ 3174715 h 4856404"/>
                  <a:gd name="connsiteX106" fmla="*/ 725630 w 1815270"/>
                  <a:gd name="connsiteY106" fmla="*/ 2143045 h 4856404"/>
                  <a:gd name="connsiteX107" fmla="*/ 753850 w 1815270"/>
                  <a:gd name="connsiteY107" fmla="*/ 2173752 h 4856404"/>
                  <a:gd name="connsiteX108" fmla="*/ 773698 w 1815270"/>
                  <a:gd name="connsiteY108" fmla="*/ 2196197 h 4856404"/>
                  <a:gd name="connsiteX109" fmla="*/ 799592 w 1815270"/>
                  <a:gd name="connsiteY109" fmla="*/ 2277094 h 4856404"/>
                  <a:gd name="connsiteX110" fmla="*/ 761293 w 1815270"/>
                  <a:gd name="connsiteY110" fmla="*/ 2353315 h 4856404"/>
                  <a:gd name="connsiteX111" fmla="*/ 737725 w 1815270"/>
                  <a:gd name="connsiteY111" fmla="*/ 2360796 h 4856404"/>
                  <a:gd name="connsiteX112" fmla="*/ 623603 w 1815270"/>
                  <a:gd name="connsiteY112" fmla="*/ 2375760 h 4856404"/>
                  <a:gd name="connsiteX113" fmla="*/ 514444 w 1815270"/>
                  <a:gd name="connsiteY113" fmla="*/ 2429379 h 4856404"/>
                  <a:gd name="connsiteX114" fmla="*/ 457383 w 1815270"/>
                  <a:gd name="connsiteY114" fmla="*/ 2527889 h 4856404"/>
                  <a:gd name="connsiteX115" fmla="*/ 463585 w 1815270"/>
                  <a:gd name="connsiteY115" fmla="*/ 2627646 h 4856404"/>
                  <a:gd name="connsiteX116" fmla="*/ 502039 w 1815270"/>
                  <a:gd name="connsiteY116" fmla="*/ 2660067 h 4856404"/>
                  <a:gd name="connsiteX117" fmla="*/ 559100 w 1815270"/>
                  <a:gd name="connsiteY117" fmla="*/ 2757330 h 4856404"/>
                  <a:gd name="connsiteX118" fmla="*/ 520646 w 1815270"/>
                  <a:gd name="connsiteY118" fmla="*/ 2784763 h 4856404"/>
                  <a:gd name="connsiteX119" fmla="*/ 514444 w 1815270"/>
                  <a:gd name="connsiteY119" fmla="*/ 2784763 h 4856404"/>
                  <a:gd name="connsiteX120" fmla="*/ 503280 w 1815270"/>
                  <a:gd name="connsiteY120" fmla="*/ 2711193 h 4856404"/>
                  <a:gd name="connsiteX121" fmla="*/ 480952 w 1815270"/>
                  <a:gd name="connsiteY121" fmla="*/ 2673784 h 4856404"/>
                  <a:gd name="connsiteX122" fmla="*/ 420170 w 1815270"/>
                  <a:gd name="connsiteY122" fmla="*/ 2620164 h 4856404"/>
                  <a:gd name="connsiteX123" fmla="*/ 418929 w 1815270"/>
                  <a:gd name="connsiteY123" fmla="*/ 2592731 h 4856404"/>
                  <a:gd name="connsiteX124" fmla="*/ 440017 w 1815270"/>
                  <a:gd name="connsiteY124" fmla="*/ 2495468 h 4856404"/>
                  <a:gd name="connsiteX125" fmla="*/ 453662 w 1815270"/>
                  <a:gd name="connsiteY125" fmla="*/ 2459306 h 4856404"/>
                  <a:gd name="connsiteX126" fmla="*/ 520646 w 1815270"/>
                  <a:gd name="connsiteY126" fmla="*/ 2405687 h 4856404"/>
                  <a:gd name="connsiteX127" fmla="*/ 545455 w 1815270"/>
                  <a:gd name="connsiteY127" fmla="*/ 2360796 h 4856404"/>
                  <a:gd name="connsiteX128" fmla="*/ 500799 w 1815270"/>
                  <a:gd name="connsiteY128" fmla="*/ 2263533 h 4856404"/>
                  <a:gd name="connsiteX129" fmla="*/ 466066 w 1815270"/>
                  <a:gd name="connsiteY129" fmla="*/ 2248570 h 4856404"/>
                  <a:gd name="connsiteX130" fmla="*/ 385437 w 1815270"/>
                  <a:gd name="connsiteY130" fmla="*/ 2228618 h 4856404"/>
                  <a:gd name="connsiteX131" fmla="*/ 342021 w 1815270"/>
                  <a:gd name="connsiteY131" fmla="*/ 2258546 h 4856404"/>
                  <a:gd name="connsiteX132" fmla="*/ 291163 w 1815270"/>
                  <a:gd name="connsiteY132" fmla="*/ 2344586 h 4856404"/>
                  <a:gd name="connsiteX133" fmla="*/ 271316 w 1815270"/>
                  <a:gd name="connsiteY133" fmla="*/ 2348327 h 4856404"/>
                  <a:gd name="connsiteX134" fmla="*/ 265113 w 1815270"/>
                  <a:gd name="connsiteY134" fmla="*/ 2328375 h 4856404"/>
                  <a:gd name="connsiteX135" fmla="*/ 328376 w 1815270"/>
                  <a:gd name="connsiteY135" fmla="*/ 2242335 h 4856404"/>
                  <a:gd name="connsiteX136" fmla="*/ 422650 w 1815270"/>
                  <a:gd name="connsiteY136" fmla="*/ 2201185 h 4856404"/>
                  <a:gd name="connsiteX137" fmla="*/ 533050 w 1815270"/>
                  <a:gd name="connsiteY137" fmla="*/ 2223631 h 4856404"/>
                  <a:gd name="connsiteX138" fmla="*/ 560340 w 1815270"/>
                  <a:gd name="connsiteY138" fmla="*/ 2192457 h 4856404"/>
                  <a:gd name="connsiteX139" fmla="*/ 597554 w 1815270"/>
                  <a:gd name="connsiteY139" fmla="*/ 2157542 h 4856404"/>
                  <a:gd name="connsiteX140" fmla="*/ 688107 w 1815270"/>
                  <a:gd name="connsiteY140" fmla="*/ 2145072 h 4856404"/>
                  <a:gd name="connsiteX141" fmla="*/ 725630 w 1815270"/>
                  <a:gd name="connsiteY141" fmla="*/ 2143045 h 4856404"/>
                  <a:gd name="connsiteX142" fmla="*/ 177879 w 1815270"/>
                  <a:gd name="connsiteY142" fmla="*/ 1858584 h 4856404"/>
                  <a:gd name="connsiteX143" fmla="*/ 269465 w 1815270"/>
                  <a:gd name="connsiteY143" fmla="*/ 1910920 h 4856404"/>
                  <a:gd name="connsiteX144" fmla="*/ 271940 w 1815270"/>
                  <a:gd name="connsiteY144" fmla="*/ 1919643 h 4856404"/>
                  <a:gd name="connsiteX145" fmla="*/ 297931 w 1815270"/>
                  <a:gd name="connsiteY145" fmla="*/ 2041761 h 4856404"/>
                  <a:gd name="connsiteX146" fmla="*/ 300967 w 1815270"/>
                  <a:gd name="connsiteY146" fmla="*/ 2077722 h 4856404"/>
                  <a:gd name="connsiteX147" fmla="*/ 269465 w 1815270"/>
                  <a:gd name="connsiteY147" fmla="*/ 2178832 h 4856404"/>
                  <a:gd name="connsiteX148" fmla="*/ 237286 w 1815270"/>
                  <a:gd name="connsiteY148" fmla="*/ 2190047 h 4856404"/>
                  <a:gd name="connsiteX149" fmla="*/ 176641 w 1815270"/>
                  <a:gd name="connsiteY149" fmla="*/ 1959518 h 4856404"/>
                  <a:gd name="connsiteX150" fmla="*/ 177879 w 1815270"/>
                  <a:gd name="connsiteY150" fmla="*/ 1858584 h 4856404"/>
                  <a:gd name="connsiteX151" fmla="*/ 168721 w 1815270"/>
                  <a:gd name="connsiteY151" fmla="*/ 1763921 h 4856404"/>
                  <a:gd name="connsiteX152" fmla="*/ 175083 w 1815270"/>
                  <a:gd name="connsiteY152" fmla="*/ 1809537 h 4856404"/>
                  <a:gd name="connsiteX153" fmla="*/ 174505 w 1815270"/>
                  <a:gd name="connsiteY153" fmla="*/ 1855153 h 4856404"/>
                  <a:gd name="connsiteX154" fmla="*/ 173348 w 1815270"/>
                  <a:gd name="connsiteY154" fmla="*/ 1955015 h 4856404"/>
                  <a:gd name="connsiteX155" fmla="*/ 168721 w 1815270"/>
                  <a:gd name="connsiteY155" fmla="*/ 1832961 h 4856404"/>
                  <a:gd name="connsiteX156" fmla="*/ 168721 w 1815270"/>
                  <a:gd name="connsiteY156" fmla="*/ 1763921 h 4856404"/>
                  <a:gd name="connsiteX157" fmla="*/ 318139 w 1815270"/>
                  <a:gd name="connsiteY157" fmla="*/ 1574420 h 4856404"/>
                  <a:gd name="connsiteX158" fmla="*/ 344858 w 1815270"/>
                  <a:gd name="connsiteY158" fmla="*/ 1575506 h 4856404"/>
                  <a:gd name="connsiteX159" fmla="*/ 366233 w 1815270"/>
                  <a:gd name="connsiteY159" fmla="*/ 1646304 h 4856404"/>
                  <a:gd name="connsiteX160" fmla="*/ 344858 w 1815270"/>
                  <a:gd name="connsiteY160" fmla="*/ 1700954 h 4856404"/>
                  <a:gd name="connsiteX161" fmla="*/ 273189 w 1815270"/>
                  <a:gd name="connsiteY161" fmla="*/ 1740700 h 4856404"/>
                  <a:gd name="connsiteX162" fmla="*/ 240497 w 1815270"/>
                  <a:gd name="connsiteY162" fmla="*/ 1694744 h 4856404"/>
                  <a:gd name="connsiteX163" fmla="*/ 293306 w 1815270"/>
                  <a:gd name="connsiteY163" fmla="*/ 1592895 h 4856404"/>
                  <a:gd name="connsiteX164" fmla="*/ 318139 w 1815270"/>
                  <a:gd name="connsiteY164" fmla="*/ 1574420 h 4856404"/>
                  <a:gd name="connsiteX165" fmla="*/ 1330895 w 1815270"/>
                  <a:gd name="connsiteY165" fmla="*/ 1346297 h 4856404"/>
                  <a:gd name="connsiteX166" fmla="*/ 1338809 w 1815270"/>
                  <a:gd name="connsiteY166" fmla="*/ 1375232 h 4856404"/>
                  <a:gd name="connsiteX167" fmla="*/ 1326117 w 1815270"/>
                  <a:gd name="connsiteY167" fmla="*/ 1400310 h 4856404"/>
                  <a:gd name="connsiteX168" fmla="*/ 1303419 w 1815270"/>
                  <a:gd name="connsiteY168" fmla="*/ 1396452 h 4856404"/>
                  <a:gd name="connsiteX169" fmla="*/ 1330895 w 1815270"/>
                  <a:gd name="connsiteY169" fmla="*/ 1346297 h 4856404"/>
                  <a:gd name="connsiteX170" fmla="*/ 49876 w 1815270"/>
                  <a:gd name="connsiteY170" fmla="*/ 1066045 h 4856404"/>
                  <a:gd name="connsiteX171" fmla="*/ 58668 w 1815270"/>
                  <a:gd name="connsiteY171" fmla="*/ 1089483 h 4856404"/>
                  <a:gd name="connsiteX172" fmla="*/ 103885 w 1815270"/>
                  <a:gd name="connsiteY172" fmla="*/ 1152396 h 4856404"/>
                  <a:gd name="connsiteX173" fmla="*/ 123982 w 1815270"/>
                  <a:gd name="connsiteY173" fmla="*/ 1262185 h 4856404"/>
                  <a:gd name="connsiteX174" fmla="*/ 59924 w 1815270"/>
                  <a:gd name="connsiteY174" fmla="*/ 1299193 h 4856404"/>
                  <a:gd name="connsiteX175" fmla="*/ 9682 w 1815270"/>
                  <a:gd name="connsiteY175" fmla="*/ 1281922 h 4856404"/>
                  <a:gd name="connsiteX176" fmla="*/ 890 w 1815270"/>
                  <a:gd name="connsiteY176" fmla="*/ 1226411 h 4856404"/>
                  <a:gd name="connsiteX177" fmla="*/ 2146 w 1815270"/>
                  <a:gd name="connsiteY177" fmla="*/ 1188170 h 4856404"/>
                  <a:gd name="connsiteX178" fmla="*/ 17219 w 1815270"/>
                  <a:gd name="connsiteY178" fmla="*/ 1143761 h 4856404"/>
                  <a:gd name="connsiteX179" fmla="*/ 49876 w 1815270"/>
                  <a:gd name="connsiteY179" fmla="*/ 1066045 h 4856404"/>
                  <a:gd name="connsiteX180" fmla="*/ 912862 w 1815270"/>
                  <a:gd name="connsiteY180" fmla="*/ 0 h 4856404"/>
                  <a:gd name="connsiteX181" fmla="*/ 911606 w 1815270"/>
                  <a:gd name="connsiteY181" fmla="*/ 72849 h 4856404"/>
                  <a:gd name="connsiteX182" fmla="*/ 955547 w 1815270"/>
                  <a:gd name="connsiteY182" fmla="*/ 120578 h 4856404"/>
                  <a:gd name="connsiteX183" fmla="*/ 1078582 w 1815270"/>
                  <a:gd name="connsiteY183" fmla="*/ 128114 h 4856404"/>
                  <a:gd name="connsiteX184" fmla="*/ 1092393 w 1815270"/>
                  <a:gd name="connsiteY184" fmla="*/ 146954 h 4856404"/>
                  <a:gd name="connsiteX185" fmla="*/ 1076072 w 1815270"/>
                  <a:gd name="connsiteY185" fmla="*/ 175843 h 4856404"/>
                  <a:gd name="connsiteX186" fmla="*/ 1029620 w 1815270"/>
                  <a:gd name="connsiteY186" fmla="*/ 197195 h 4856404"/>
                  <a:gd name="connsiteX187" fmla="*/ 989445 w 1815270"/>
                  <a:gd name="connsiteY187" fmla="*/ 185891 h 4856404"/>
                  <a:gd name="connsiteX188" fmla="*/ 961825 w 1815270"/>
                  <a:gd name="connsiteY188" fmla="*/ 184635 h 4856404"/>
                  <a:gd name="connsiteX189" fmla="*/ 940482 w 1815270"/>
                  <a:gd name="connsiteY189" fmla="*/ 199707 h 4856404"/>
                  <a:gd name="connsiteX190" fmla="*/ 824979 w 1815270"/>
                  <a:gd name="connsiteY190" fmla="*/ 266276 h 4856404"/>
                  <a:gd name="connsiteX191" fmla="*/ 759695 w 1815270"/>
                  <a:gd name="connsiteY191" fmla="*/ 306469 h 4856404"/>
                  <a:gd name="connsiteX192" fmla="*/ 822468 w 1815270"/>
                  <a:gd name="connsiteY192" fmla="*/ 241156 h 4856404"/>
                  <a:gd name="connsiteX193" fmla="*/ 850089 w 1815270"/>
                  <a:gd name="connsiteY193" fmla="*/ 173331 h 4856404"/>
                  <a:gd name="connsiteX194" fmla="*/ 850089 w 1815270"/>
                  <a:gd name="connsiteY194" fmla="*/ 155746 h 4856404"/>
                  <a:gd name="connsiteX195" fmla="*/ 873942 w 1815270"/>
                  <a:gd name="connsiteY195" fmla="*/ 86665 h 4856404"/>
                  <a:gd name="connsiteX196" fmla="*/ 912862 w 1815270"/>
                  <a:gd name="connsiteY196" fmla="*/ 0 h 48564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Lst>
                <a:rect l="l" t="t" r="r" b="b"/>
                <a:pathLst>
                  <a:path w="1815270" h="4856404">
                    <a:moveTo>
                      <a:pt x="988112" y="4203739"/>
                    </a:moveTo>
                    <a:cubicBezTo>
                      <a:pt x="995598" y="4216219"/>
                      <a:pt x="1000588" y="4231194"/>
                      <a:pt x="1019302" y="4218714"/>
                    </a:cubicBezTo>
                    <a:cubicBezTo>
                      <a:pt x="1026788" y="4213723"/>
                      <a:pt x="1035521" y="4208731"/>
                      <a:pt x="1043007" y="4218714"/>
                    </a:cubicBezTo>
                    <a:cubicBezTo>
                      <a:pt x="1049245" y="4227450"/>
                      <a:pt x="1041759" y="4232442"/>
                      <a:pt x="1036769" y="4238681"/>
                    </a:cubicBezTo>
                    <a:cubicBezTo>
                      <a:pt x="1025540" y="4251160"/>
                      <a:pt x="1028036" y="4256152"/>
                      <a:pt x="1045502" y="4258648"/>
                    </a:cubicBezTo>
                    <a:cubicBezTo>
                      <a:pt x="1072949" y="4261144"/>
                      <a:pt x="1069206" y="4288598"/>
                      <a:pt x="1070454" y="4304821"/>
                    </a:cubicBezTo>
                    <a:cubicBezTo>
                      <a:pt x="1071702" y="4321044"/>
                      <a:pt x="1055483" y="4313557"/>
                      <a:pt x="1045502" y="4309813"/>
                    </a:cubicBezTo>
                    <a:cubicBezTo>
                      <a:pt x="1035521" y="4304821"/>
                      <a:pt x="1029283" y="4292342"/>
                      <a:pt x="1016807" y="4304821"/>
                    </a:cubicBezTo>
                    <a:cubicBezTo>
                      <a:pt x="1005579" y="4316053"/>
                      <a:pt x="1011817" y="4329780"/>
                      <a:pt x="1016807" y="4338515"/>
                    </a:cubicBezTo>
                    <a:cubicBezTo>
                      <a:pt x="1025540" y="4354738"/>
                      <a:pt x="1024293" y="4360978"/>
                      <a:pt x="1005579" y="4364722"/>
                    </a:cubicBezTo>
                    <a:cubicBezTo>
                      <a:pt x="994350" y="4368465"/>
                      <a:pt x="979379" y="4373457"/>
                      <a:pt x="973141" y="4384688"/>
                    </a:cubicBezTo>
                    <a:cubicBezTo>
                      <a:pt x="969398" y="4389680"/>
                      <a:pt x="975636" y="4394672"/>
                      <a:pt x="979379" y="4394672"/>
                    </a:cubicBezTo>
                    <a:cubicBezTo>
                      <a:pt x="996846" y="4395920"/>
                      <a:pt x="1019302" y="4404655"/>
                      <a:pt x="1031778" y="4387184"/>
                    </a:cubicBezTo>
                    <a:cubicBezTo>
                      <a:pt x="1047997" y="4363474"/>
                      <a:pt x="1061721" y="4373457"/>
                      <a:pt x="1079187" y="4382193"/>
                    </a:cubicBezTo>
                    <a:cubicBezTo>
                      <a:pt x="1092911" y="4390928"/>
                      <a:pt x="1075444" y="4403407"/>
                      <a:pt x="1082930" y="4412143"/>
                    </a:cubicBezTo>
                    <a:cubicBezTo>
                      <a:pt x="1117863" y="4457068"/>
                      <a:pt x="1076692" y="4438349"/>
                      <a:pt x="1060473" y="4438349"/>
                    </a:cubicBezTo>
                    <a:cubicBezTo>
                      <a:pt x="1077940" y="4459564"/>
                      <a:pt x="1102892" y="4462060"/>
                      <a:pt x="1129091" y="4442093"/>
                    </a:cubicBezTo>
                    <a:cubicBezTo>
                      <a:pt x="1155291" y="4422126"/>
                      <a:pt x="1190223" y="4412143"/>
                      <a:pt x="1207690" y="4379697"/>
                    </a:cubicBezTo>
                    <a:cubicBezTo>
                      <a:pt x="1215175" y="4364722"/>
                      <a:pt x="1230147" y="4363474"/>
                      <a:pt x="1247613" y="4367217"/>
                    </a:cubicBezTo>
                    <a:cubicBezTo>
                      <a:pt x="1337440" y="4380945"/>
                      <a:pt x="1369878" y="4487018"/>
                      <a:pt x="1326212" y="4544423"/>
                    </a:cubicBezTo>
                    <a:cubicBezTo>
                      <a:pt x="1311240" y="4565638"/>
                      <a:pt x="1319974" y="4584357"/>
                      <a:pt x="1347421" y="4586852"/>
                    </a:cubicBezTo>
                    <a:cubicBezTo>
                      <a:pt x="1369878" y="4589348"/>
                      <a:pt x="1389839" y="4599332"/>
                      <a:pt x="1413544" y="4590596"/>
                    </a:cubicBezTo>
                    <a:cubicBezTo>
                      <a:pt x="1428515" y="4583109"/>
                      <a:pt x="1450971" y="4583109"/>
                      <a:pt x="1463447" y="4601827"/>
                    </a:cubicBezTo>
                    <a:cubicBezTo>
                      <a:pt x="1454714" y="4624290"/>
                      <a:pt x="1427267" y="4626786"/>
                      <a:pt x="1411048" y="4641761"/>
                    </a:cubicBezTo>
                    <a:cubicBezTo>
                      <a:pt x="1389839" y="4661728"/>
                      <a:pt x="1353659" y="4667967"/>
                      <a:pt x="1348668" y="4704157"/>
                    </a:cubicBezTo>
                    <a:cubicBezTo>
                      <a:pt x="1363640" y="4695422"/>
                      <a:pt x="1377363" y="4687934"/>
                      <a:pt x="1388592" y="4675455"/>
                    </a:cubicBezTo>
                    <a:cubicBezTo>
                      <a:pt x="1407306" y="4652992"/>
                      <a:pt x="1429762" y="4641761"/>
                      <a:pt x="1458457" y="4654240"/>
                    </a:cubicBezTo>
                    <a:cubicBezTo>
                      <a:pt x="1465943" y="4657984"/>
                      <a:pt x="1473428" y="4657984"/>
                      <a:pt x="1482161" y="4654240"/>
                    </a:cubicBezTo>
                    <a:cubicBezTo>
                      <a:pt x="1528323" y="4634273"/>
                      <a:pt x="1576979" y="4626786"/>
                      <a:pt x="1626883" y="4620546"/>
                    </a:cubicBezTo>
                    <a:cubicBezTo>
                      <a:pt x="1646844" y="4618051"/>
                      <a:pt x="1666806" y="4614307"/>
                      <a:pt x="1685520" y="4625538"/>
                    </a:cubicBezTo>
                    <a:cubicBezTo>
                      <a:pt x="1696748" y="4631777"/>
                      <a:pt x="1706729" y="4626786"/>
                      <a:pt x="1717958" y="4616803"/>
                    </a:cubicBezTo>
                    <a:cubicBezTo>
                      <a:pt x="1648092" y="4609315"/>
                      <a:pt x="1583217" y="4593092"/>
                      <a:pt x="1517094" y="4598084"/>
                    </a:cubicBezTo>
                    <a:cubicBezTo>
                      <a:pt x="1509609" y="4599332"/>
                      <a:pt x="1502123" y="4598084"/>
                      <a:pt x="1503371" y="4589348"/>
                    </a:cubicBezTo>
                    <a:cubicBezTo>
                      <a:pt x="1520837" y="4560646"/>
                      <a:pt x="1554522" y="4563142"/>
                      <a:pt x="1579474" y="4549415"/>
                    </a:cubicBezTo>
                    <a:cubicBezTo>
                      <a:pt x="1596940" y="4539431"/>
                      <a:pt x="1609416" y="4519464"/>
                      <a:pt x="1633121" y="4521960"/>
                    </a:cubicBezTo>
                    <a:cubicBezTo>
                      <a:pt x="1664311" y="4523208"/>
                      <a:pt x="1688015" y="4521960"/>
                      <a:pt x="1717958" y="4544423"/>
                    </a:cubicBezTo>
                    <a:cubicBezTo>
                      <a:pt x="1742909" y="4565638"/>
                      <a:pt x="1769109" y="4595588"/>
                      <a:pt x="1805289" y="4603075"/>
                    </a:cubicBezTo>
                    <a:cubicBezTo>
                      <a:pt x="1819013" y="4605571"/>
                      <a:pt x="1810280" y="4624290"/>
                      <a:pt x="1815270" y="4634273"/>
                    </a:cubicBezTo>
                    <a:cubicBezTo>
                      <a:pt x="1765366" y="4618051"/>
                      <a:pt x="1725443" y="4652992"/>
                      <a:pt x="1680530" y="4660480"/>
                    </a:cubicBezTo>
                    <a:cubicBezTo>
                      <a:pt x="1636864" y="4665471"/>
                      <a:pt x="1599436" y="4700413"/>
                      <a:pt x="1563255" y="4701661"/>
                    </a:cubicBezTo>
                    <a:cubicBezTo>
                      <a:pt x="1515847" y="4702909"/>
                      <a:pt x="1510856" y="4722876"/>
                      <a:pt x="1503371" y="4755322"/>
                    </a:cubicBezTo>
                    <a:cubicBezTo>
                      <a:pt x="1498380" y="4769049"/>
                      <a:pt x="1492142" y="4781529"/>
                      <a:pt x="1469685" y="4779033"/>
                    </a:cubicBezTo>
                    <a:cubicBezTo>
                      <a:pt x="1455962" y="4777785"/>
                      <a:pt x="1439743" y="4789016"/>
                      <a:pt x="1423524" y="4792760"/>
                    </a:cubicBezTo>
                    <a:cubicBezTo>
                      <a:pt x="1403563" y="4797752"/>
                      <a:pt x="1387344" y="4790264"/>
                      <a:pt x="1379858" y="4767801"/>
                    </a:cubicBezTo>
                    <a:cubicBezTo>
                      <a:pt x="1368630" y="4735355"/>
                      <a:pt x="1346173" y="4734107"/>
                      <a:pt x="1314983" y="4744091"/>
                    </a:cubicBezTo>
                    <a:cubicBezTo>
                      <a:pt x="1291279" y="4752826"/>
                      <a:pt x="1275060" y="4781529"/>
                      <a:pt x="1245118" y="4770297"/>
                    </a:cubicBezTo>
                    <a:cubicBezTo>
                      <a:pt x="1236385" y="4767801"/>
                      <a:pt x="1231394" y="4780281"/>
                      <a:pt x="1230147" y="4789016"/>
                    </a:cubicBezTo>
                    <a:cubicBezTo>
                      <a:pt x="1226404" y="4801495"/>
                      <a:pt x="1226404" y="4815223"/>
                      <a:pt x="1226404" y="4827702"/>
                    </a:cubicBezTo>
                    <a:cubicBezTo>
                      <a:pt x="1225156" y="4838933"/>
                      <a:pt x="1226404" y="4856404"/>
                      <a:pt x="1210185" y="4856404"/>
                    </a:cubicBezTo>
                    <a:cubicBezTo>
                      <a:pt x="1196461" y="4856404"/>
                      <a:pt x="1193966" y="4836437"/>
                      <a:pt x="1195214" y="4827702"/>
                    </a:cubicBezTo>
                    <a:cubicBezTo>
                      <a:pt x="1201452" y="4791512"/>
                      <a:pt x="1193966" y="4754074"/>
                      <a:pt x="1215175" y="4720380"/>
                    </a:cubicBezTo>
                    <a:cubicBezTo>
                      <a:pt x="1221413" y="4709149"/>
                      <a:pt x="1225156" y="4689182"/>
                      <a:pt x="1220166" y="4675455"/>
                    </a:cubicBezTo>
                    <a:cubicBezTo>
                      <a:pt x="1210185" y="4649248"/>
                      <a:pt x="1220166" y="4624290"/>
                      <a:pt x="1223909" y="4599332"/>
                    </a:cubicBezTo>
                    <a:cubicBezTo>
                      <a:pt x="1225156" y="4590596"/>
                      <a:pt x="1227651" y="4579365"/>
                      <a:pt x="1220166" y="4575621"/>
                    </a:cubicBezTo>
                    <a:cubicBezTo>
                      <a:pt x="1198957" y="4565638"/>
                      <a:pt x="1185233" y="4544423"/>
                      <a:pt x="1170262" y="4533192"/>
                    </a:cubicBezTo>
                    <a:cubicBezTo>
                      <a:pt x="1129091" y="4505737"/>
                      <a:pt x="1079187" y="4489514"/>
                      <a:pt x="1034274" y="4467052"/>
                    </a:cubicBezTo>
                    <a:cubicBezTo>
                      <a:pt x="976884" y="4439597"/>
                      <a:pt x="919495" y="4402159"/>
                      <a:pt x="890800" y="4342259"/>
                    </a:cubicBezTo>
                    <a:cubicBezTo>
                      <a:pt x="869591" y="4296086"/>
                      <a:pt x="905771" y="4237433"/>
                      <a:pt x="961913" y="4231194"/>
                    </a:cubicBezTo>
                    <a:cubicBezTo>
                      <a:pt x="981874" y="4229946"/>
                      <a:pt x="989360" y="4223706"/>
                      <a:pt x="988112" y="4203739"/>
                    </a:cubicBezTo>
                    <a:close/>
                    <a:moveTo>
                      <a:pt x="598314" y="3174715"/>
                    </a:moveTo>
                    <a:cubicBezTo>
                      <a:pt x="604099" y="3174404"/>
                      <a:pt x="610352" y="3176896"/>
                      <a:pt x="617230" y="3180634"/>
                    </a:cubicBezTo>
                    <a:cubicBezTo>
                      <a:pt x="657250" y="3218012"/>
                      <a:pt x="678511" y="3266603"/>
                      <a:pt x="707276" y="3311457"/>
                    </a:cubicBezTo>
                    <a:cubicBezTo>
                      <a:pt x="714780" y="3330146"/>
                      <a:pt x="726035" y="3345097"/>
                      <a:pt x="738542" y="3360048"/>
                    </a:cubicBezTo>
                    <a:cubicBezTo>
                      <a:pt x="741043" y="3363786"/>
                      <a:pt x="743544" y="3365032"/>
                      <a:pt x="744795" y="3367524"/>
                    </a:cubicBezTo>
                    <a:cubicBezTo>
                      <a:pt x="764805" y="3393688"/>
                      <a:pt x="764805" y="3426083"/>
                      <a:pt x="777311" y="3453493"/>
                    </a:cubicBezTo>
                    <a:cubicBezTo>
                      <a:pt x="794820" y="3492117"/>
                      <a:pt x="786066" y="3529495"/>
                      <a:pt x="776061" y="3566873"/>
                    </a:cubicBezTo>
                    <a:cubicBezTo>
                      <a:pt x="771058" y="3585562"/>
                      <a:pt x="772309" y="3595529"/>
                      <a:pt x="792319" y="3606743"/>
                    </a:cubicBezTo>
                    <a:cubicBezTo>
                      <a:pt x="823585" y="3625432"/>
                      <a:pt x="824836" y="3639137"/>
                      <a:pt x="803575" y="3669039"/>
                    </a:cubicBezTo>
                    <a:cubicBezTo>
                      <a:pt x="787316" y="3690220"/>
                      <a:pt x="786066" y="3707663"/>
                      <a:pt x="804825" y="3727598"/>
                    </a:cubicBezTo>
                    <a:cubicBezTo>
                      <a:pt x="836091" y="3761239"/>
                      <a:pt x="847347" y="3799862"/>
                      <a:pt x="833590" y="3845962"/>
                    </a:cubicBezTo>
                    <a:cubicBezTo>
                      <a:pt x="847347" y="3848454"/>
                      <a:pt x="862355" y="3843470"/>
                      <a:pt x="879863" y="3853438"/>
                    </a:cubicBezTo>
                    <a:cubicBezTo>
                      <a:pt x="864856" y="3839732"/>
                      <a:pt x="859853" y="3828519"/>
                      <a:pt x="857352" y="3814814"/>
                    </a:cubicBezTo>
                    <a:cubicBezTo>
                      <a:pt x="842344" y="3756255"/>
                      <a:pt x="823585" y="3698942"/>
                      <a:pt x="831089" y="3636645"/>
                    </a:cubicBezTo>
                    <a:cubicBezTo>
                      <a:pt x="832339" y="3621694"/>
                      <a:pt x="826086" y="3606743"/>
                      <a:pt x="823585" y="3590546"/>
                    </a:cubicBezTo>
                    <a:cubicBezTo>
                      <a:pt x="817332" y="3549430"/>
                      <a:pt x="831089" y="3535725"/>
                      <a:pt x="874861" y="3535725"/>
                    </a:cubicBezTo>
                    <a:cubicBezTo>
                      <a:pt x="908628" y="3556906"/>
                      <a:pt x="937393" y="3581824"/>
                      <a:pt x="947398" y="3622940"/>
                    </a:cubicBezTo>
                    <a:cubicBezTo>
                      <a:pt x="873610" y="3645367"/>
                      <a:pt x="887367" y="3681499"/>
                      <a:pt x="906127" y="3759993"/>
                    </a:cubicBezTo>
                    <a:cubicBezTo>
                      <a:pt x="916132" y="3793633"/>
                      <a:pt x="942395" y="3817306"/>
                      <a:pt x="969909" y="3838486"/>
                    </a:cubicBezTo>
                    <a:cubicBezTo>
                      <a:pt x="998674" y="3859667"/>
                      <a:pt x="1012431" y="3888324"/>
                      <a:pt x="1012431" y="3923210"/>
                    </a:cubicBezTo>
                    <a:cubicBezTo>
                      <a:pt x="1012431" y="3944391"/>
                      <a:pt x="1017433" y="3964326"/>
                      <a:pt x="1026188" y="3983015"/>
                    </a:cubicBezTo>
                    <a:cubicBezTo>
                      <a:pt x="1029314" y="3989244"/>
                      <a:pt x="1029783" y="3996564"/>
                      <a:pt x="1028181" y="4004059"/>
                    </a:cubicBezTo>
                    <a:cubicBezTo>
                      <a:pt x="1023374" y="4026545"/>
                      <a:pt x="999924" y="4050607"/>
                      <a:pt x="973661" y="4051541"/>
                    </a:cubicBezTo>
                    <a:cubicBezTo>
                      <a:pt x="932390" y="4051541"/>
                      <a:pt x="889868" y="4057771"/>
                      <a:pt x="848598" y="4051541"/>
                    </a:cubicBezTo>
                    <a:cubicBezTo>
                      <a:pt x="819833" y="4050295"/>
                      <a:pt x="788567" y="4046557"/>
                      <a:pt x="764805" y="4061508"/>
                    </a:cubicBezTo>
                    <a:cubicBezTo>
                      <a:pt x="741043" y="4078951"/>
                      <a:pt x="716030" y="4080197"/>
                      <a:pt x="689767" y="4085181"/>
                    </a:cubicBezTo>
                    <a:cubicBezTo>
                      <a:pt x="673509" y="4088919"/>
                      <a:pt x="664754" y="4100132"/>
                      <a:pt x="654749" y="4108854"/>
                    </a:cubicBezTo>
                    <a:cubicBezTo>
                      <a:pt x="645995" y="4116329"/>
                      <a:pt x="638491" y="4120067"/>
                      <a:pt x="627235" y="4113838"/>
                    </a:cubicBezTo>
                    <a:cubicBezTo>
                      <a:pt x="617230" y="4108854"/>
                      <a:pt x="590967" y="4047803"/>
                      <a:pt x="595969" y="4037836"/>
                    </a:cubicBezTo>
                    <a:cubicBezTo>
                      <a:pt x="603473" y="4025376"/>
                      <a:pt x="600972" y="4020393"/>
                      <a:pt x="590967" y="4010425"/>
                    </a:cubicBezTo>
                    <a:cubicBezTo>
                      <a:pt x="569706" y="3991736"/>
                      <a:pt x="594719" y="3968063"/>
                      <a:pt x="585964" y="3945637"/>
                    </a:cubicBezTo>
                    <a:cubicBezTo>
                      <a:pt x="580962" y="3933177"/>
                      <a:pt x="607225" y="3902029"/>
                      <a:pt x="618481" y="3894553"/>
                    </a:cubicBezTo>
                    <a:cubicBezTo>
                      <a:pt x="635990" y="3885832"/>
                      <a:pt x="650997" y="3877110"/>
                      <a:pt x="648496" y="3849700"/>
                    </a:cubicBezTo>
                    <a:cubicBezTo>
                      <a:pt x="645995" y="3826027"/>
                      <a:pt x="664754" y="3802354"/>
                      <a:pt x="671007" y="3774944"/>
                    </a:cubicBezTo>
                    <a:cubicBezTo>
                      <a:pt x="684764" y="3716385"/>
                      <a:pt x="673509" y="3692712"/>
                      <a:pt x="618481" y="3666548"/>
                    </a:cubicBezTo>
                    <a:cubicBezTo>
                      <a:pt x="585964" y="3651596"/>
                      <a:pt x="552197" y="3654088"/>
                      <a:pt x="518430" y="3647859"/>
                    </a:cubicBezTo>
                    <a:cubicBezTo>
                      <a:pt x="513428" y="3647859"/>
                      <a:pt x="508425" y="3644121"/>
                      <a:pt x="503422" y="3642875"/>
                    </a:cubicBezTo>
                    <a:cubicBezTo>
                      <a:pt x="503422" y="3617956"/>
                      <a:pt x="522182" y="3621694"/>
                      <a:pt x="538440" y="3620448"/>
                    </a:cubicBezTo>
                    <a:cubicBezTo>
                      <a:pt x="553448" y="3619202"/>
                      <a:pt x="567205" y="3629170"/>
                      <a:pt x="584714" y="3619202"/>
                    </a:cubicBezTo>
                    <a:cubicBezTo>
                      <a:pt x="578460" y="3603005"/>
                      <a:pt x="562202" y="3598021"/>
                      <a:pt x="549696" y="3591792"/>
                    </a:cubicBezTo>
                    <a:cubicBezTo>
                      <a:pt x="527184" y="3581824"/>
                      <a:pt x="520931" y="3566873"/>
                      <a:pt x="524683" y="3544446"/>
                    </a:cubicBezTo>
                    <a:cubicBezTo>
                      <a:pt x="532187" y="3498347"/>
                      <a:pt x="540941" y="3453493"/>
                      <a:pt x="547195" y="3408639"/>
                    </a:cubicBezTo>
                    <a:cubicBezTo>
                      <a:pt x="548445" y="3401164"/>
                      <a:pt x="553448" y="3392442"/>
                      <a:pt x="540941" y="3392442"/>
                    </a:cubicBezTo>
                    <a:cubicBezTo>
                      <a:pt x="529686" y="3391196"/>
                      <a:pt x="520931" y="3391196"/>
                      <a:pt x="518430" y="3378737"/>
                    </a:cubicBezTo>
                    <a:cubicBezTo>
                      <a:pt x="515929" y="3355064"/>
                      <a:pt x="495919" y="3332638"/>
                      <a:pt x="513428" y="3308965"/>
                    </a:cubicBezTo>
                    <a:cubicBezTo>
                      <a:pt x="540941" y="3270341"/>
                      <a:pt x="554698" y="3224241"/>
                      <a:pt x="582212" y="3185617"/>
                    </a:cubicBezTo>
                    <a:cubicBezTo>
                      <a:pt x="587215" y="3178141"/>
                      <a:pt x="592530" y="3175027"/>
                      <a:pt x="598314" y="3174715"/>
                    </a:cubicBezTo>
                    <a:close/>
                    <a:moveTo>
                      <a:pt x="725630" y="2143045"/>
                    </a:moveTo>
                    <a:cubicBezTo>
                      <a:pt x="737724" y="2146630"/>
                      <a:pt x="748268" y="2155671"/>
                      <a:pt x="753850" y="2173752"/>
                    </a:cubicBezTo>
                    <a:cubicBezTo>
                      <a:pt x="756331" y="2182481"/>
                      <a:pt x="767495" y="2188716"/>
                      <a:pt x="773698" y="2196197"/>
                    </a:cubicBezTo>
                    <a:cubicBezTo>
                      <a:pt x="793545" y="2216149"/>
                      <a:pt x="801918" y="2247011"/>
                      <a:pt x="799592" y="2277094"/>
                    </a:cubicBezTo>
                    <a:cubicBezTo>
                      <a:pt x="797266" y="2307177"/>
                      <a:pt x="784241" y="2336481"/>
                      <a:pt x="761293" y="2353315"/>
                    </a:cubicBezTo>
                    <a:cubicBezTo>
                      <a:pt x="753850" y="2359549"/>
                      <a:pt x="746408" y="2363290"/>
                      <a:pt x="737725" y="2360796"/>
                    </a:cubicBezTo>
                    <a:cubicBezTo>
                      <a:pt x="696790" y="2347080"/>
                      <a:pt x="659576" y="2359549"/>
                      <a:pt x="623603" y="2375760"/>
                    </a:cubicBezTo>
                    <a:cubicBezTo>
                      <a:pt x="586390" y="2391970"/>
                      <a:pt x="551657" y="2413169"/>
                      <a:pt x="514444" y="2429379"/>
                    </a:cubicBezTo>
                    <a:cubicBezTo>
                      <a:pt x="479711" y="2444343"/>
                      <a:pt x="468547" y="2491727"/>
                      <a:pt x="457383" y="2527889"/>
                    </a:cubicBezTo>
                    <a:cubicBezTo>
                      <a:pt x="447459" y="2559063"/>
                      <a:pt x="452421" y="2595225"/>
                      <a:pt x="463585" y="2627646"/>
                    </a:cubicBezTo>
                    <a:cubicBezTo>
                      <a:pt x="468547" y="2646351"/>
                      <a:pt x="477230" y="2658820"/>
                      <a:pt x="502039" y="2660067"/>
                    </a:cubicBezTo>
                    <a:cubicBezTo>
                      <a:pt x="545455" y="2663808"/>
                      <a:pt x="572745" y="2716180"/>
                      <a:pt x="559100" y="2757330"/>
                    </a:cubicBezTo>
                    <a:cubicBezTo>
                      <a:pt x="552898" y="2777281"/>
                      <a:pt x="529329" y="2769800"/>
                      <a:pt x="520646" y="2784763"/>
                    </a:cubicBezTo>
                    <a:cubicBezTo>
                      <a:pt x="518165" y="2784763"/>
                      <a:pt x="516925" y="2784763"/>
                      <a:pt x="514444" y="2784763"/>
                    </a:cubicBezTo>
                    <a:cubicBezTo>
                      <a:pt x="500799" y="2761071"/>
                      <a:pt x="497077" y="2736132"/>
                      <a:pt x="503280" y="2711193"/>
                    </a:cubicBezTo>
                    <a:cubicBezTo>
                      <a:pt x="508242" y="2689994"/>
                      <a:pt x="504520" y="2677525"/>
                      <a:pt x="480952" y="2673784"/>
                    </a:cubicBezTo>
                    <a:cubicBezTo>
                      <a:pt x="451181" y="2667549"/>
                      <a:pt x="438776" y="2641363"/>
                      <a:pt x="420170" y="2620164"/>
                    </a:cubicBezTo>
                    <a:cubicBezTo>
                      <a:pt x="412727" y="2612683"/>
                      <a:pt x="413967" y="2601460"/>
                      <a:pt x="418929" y="2592731"/>
                    </a:cubicBezTo>
                    <a:cubicBezTo>
                      <a:pt x="433815" y="2561557"/>
                      <a:pt x="441257" y="2530383"/>
                      <a:pt x="440017" y="2495468"/>
                    </a:cubicBezTo>
                    <a:cubicBezTo>
                      <a:pt x="440017" y="2481752"/>
                      <a:pt x="448700" y="2471776"/>
                      <a:pt x="453662" y="2459306"/>
                    </a:cubicBezTo>
                    <a:cubicBezTo>
                      <a:pt x="468547" y="2431873"/>
                      <a:pt x="492116" y="2414416"/>
                      <a:pt x="520646" y="2405687"/>
                    </a:cubicBezTo>
                    <a:cubicBezTo>
                      <a:pt x="545455" y="2398205"/>
                      <a:pt x="551657" y="2384489"/>
                      <a:pt x="545455" y="2360796"/>
                    </a:cubicBezTo>
                    <a:cubicBezTo>
                      <a:pt x="536772" y="2324634"/>
                      <a:pt x="515684" y="2295954"/>
                      <a:pt x="500799" y="2263533"/>
                    </a:cubicBezTo>
                    <a:cubicBezTo>
                      <a:pt x="493356" y="2251064"/>
                      <a:pt x="477230" y="2252311"/>
                      <a:pt x="466066" y="2248570"/>
                    </a:cubicBezTo>
                    <a:cubicBezTo>
                      <a:pt x="440017" y="2238594"/>
                      <a:pt x="412727" y="2233606"/>
                      <a:pt x="385437" y="2228618"/>
                    </a:cubicBezTo>
                    <a:cubicBezTo>
                      <a:pt x="360628" y="2223631"/>
                      <a:pt x="346983" y="2232359"/>
                      <a:pt x="342021" y="2258546"/>
                    </a:cubicBezTo>
                    <a:cubicBezTo>
                      <a:pt x="337060" y="2293460"/>
                      <a:pt x="309770" y="2315906"/>
                      <a:pt x="291163" y="2344586"/>
                    </a:cubicBezTo>
                    <a:cubicBezTo>
                      <a:pt x="286201" y="2350821"/>
                      <a:pt x="278758" y="2354562"/>
                      <a:pt x="271316" y="2348327"/>
                    </a:cubicBezTo>
                    <a:cubicBezTo>
                      <a:pt x="268835" y="2342092"/>
                      <a:pt x="267594" y="2334610"/>
                      <a:pt x="265113" y="2328375"/>
                    </a:cubicBezTo>
                    <a:cubicBezTo>
                      <a:pt x="301086" y="2309671"/>
                      <a:pt x="320934" y="2279744"/>
                      <a:pt x="328376" y="2242335"/>
                    </a:cubicBezTo>
                    <a:cubicBezTo>
                      <a:pt x="338300" y="2196197"/>
                      <a:pt x="381716" y="2176246"/>
                      <a:pt x="422650" y="2201185"/>
                    </a:cubicBezTo>
                    <a:cubicBezTo>
                      <a:pt x="457383" y="2222384"/>
                      <a:pt x="490875" y="2238594"/>
                      <a:pt x="533050" y="2223631"/>
                    </a:cubicBezTo>
                    <a:cubicBezTo>
                      <a:pt x="549176" y="2217396"/>
                      <a:pt x="560340" y="2209914"/>
                      <a:pt x="560340" y="2192457"/>
                    </a:cubicBezTo>
                    <a:cubicBezTo>
                      <a:pt x="559100" y="2165023"/>
                      <a:pt x="575226" y="2157542"/>
                      <a:pt x="597554" y="2157542"/>
                    </a:cubicBezTo>
                    <a:cubicBezTo>
                      <a:pt x="627325" y="2155048"/>
                      <a:pt x="657095" y="2155048"/>
                      <a:pt x="688107" y="2145072"/>
                    </a:cubicBezTo>
                    <a:cubicBezTo>
                      <a:pt x="699891" y="2141331"/>
                      <a:pt x="713536" y="2139460"/>
                      <a:pt x="725630" y="2143045"/>
                    </a:cubicBezTo>
                    <a:close/>
                    <a:moveTo>
                      <a:pt x="177879" y="1858584"/>
                    </a:moveTo>
                    <a:cubicBezTo>
                      <a:pt x="219959" y="1857338"/>
                      <a:pt x="237286" y="1897213"/>
                      <a:pt x="269465" y="1910920"/>
                    </a:cubicBezTo>
                    <a:cubicBezTo>
                      <a:pt x="271940" y="1912166"/>
                      <a:pt x="273178" y="1917151"/>
                      <a:pt x="271940" y="1919643"/>
                    </a:cubicBezTo>
                    <a:cubicBezTo>
                      <a:pt x="259564" y="1964502"/>
                      <a:pt x="289267" y="2000639"/>
                      <a:pt x="297931" y="2041761"/>
                    </a:cubicBezTo>
                    <a:cubicBezTo>
                      <a:pt x="300406" y="2053910"/>
                      <a:pt x="301334" y="2065904"/>
                      <a:pt x="300967" y="2077722"/>
                    </a:cubicBezTo>
                    <a:cubicBezTo>
                      <a:pt x="299865" y="2113178"/>
                      <a:pt x="287101" y="2147057"/>
                      <a:pt x="269465" y="2178832"/>
                    </a:cubicBezTo>
                    <a:cubicBezTo>
                      <a:pt x="263277" y="2191293"/>
                      <a:pt x="249663" y="2190047"/>
                      <a:pt x="237286" y="2190047"/>
                    </a:cubicBezTo>
                    <a:cubicBezTo>
                      <a:pt x="216246" y="2114034"/>
                      <a:pt x="193968" y="2036776"/>
                      <a:pt x="176641" y="1959518"/>
                    </a:cubicBezTo>
                    <a:cubicBezTo>
                      <a:pt x="174166" y="1925873"/>
                      <a:pt x="171691" y="1892229"/>
                      <a:pt x="177879" y="1858584"/>
                    </a:cubicBezTo>
                    <a:close/>
                    <a:moveTo>
                      <a:pt x="168721" y="1763921"/>
                    </a:moveTo>
                    <a:cubicBezTo>
                      <a:pt x="175083" y="1778715"/>
                      <a:pt x="175662" y="1794126"/>
                      <a:pt x="175083" y="1809537"/>
                    </a:cubicBezTo>
                    <a:cubicBezTo>
                      <a:pt x="174505" y="1824948"/>
                      <a:pt x="172769" y="1840359"/>
                      <a:pt x="174505" y="1855153"/>
                    </a:cubicBezTo>
                    <a:cubicBezTo>
                      <a:pt x="174505" y="1888440"/>
                      <a:pt x="174505" y="1921728"/>
                      <a:pt x="173348" y="1955015"/>
                    </a:cubicBezTo>
                    <a:cubicBezTo>
                      <a:pt x="160623" y="1915563"/>
                      <a:pt x="171034" y="1873646"/>
                      <a:pt x="168721" y="1832961"/>
                    </a:cubicBezTo>
                    <a:cubicBezTo>
                      <a:pt x="166407" y="1809537"/>
                      <a:pt x="168721" y="1787345"/>
                      <a:pt x="168721" y="1763921"/>
                    </a:cubicBezTo>
                    <a:close/>
                    <a:moveTo>
                      <a:pt x="318139" y="1574420"/>
                    </a:moveTo>
                    <a:cubicBezTo>
                      <a:pt x="326941" y="1569607"/>
                      <a:pt x="336057" y="1568054"/>
                      <a:pt x="344858" y="1575506"/>
                    </a:cubicBezTo>
                    <a:cubicBezTo>
                      <a:pt x="363718" y="1591653"/>
                      <a:pt x="373777" y="1618978"/>
                      <a:pt x="366233" y="1646304"/>
                    </a:cubicBezTo>
                    <a:cubicBezTo>
                      <a:pt x="361203" y="1664934"/>
                      <a:pt x="352402" y="1682323"/>
                      <a:pt x="344858" y="1700954"/>
                    </a:cubicBezTo>
                    <a:cubicBezTo>
                      <a:pt x="332284" y="1734489"/>
                      <a:pt x="304622" y="1740700"/>
                      <a:pt x="273189" y="1740700"/>
                    </a:cubicBezTo>
                    <a:cubicBezTo>
                      <a:pt x="236725" y="1740700"/>
                      <a:pt x="226666" y="1729521"/>
                      <a:pt x="240497" y="1694744"/>
                    </a:cubicBezTo>
                    <a:cubicBezTo>
                      <a:pt x="254328" y="1658724"/>
                      <a:pt x="255586" y="1616494"/>
                      <a:pt x="293306" y="1592895"/>
                    </a:cubicBezTo>
                    <a:cubicBezTo>
                      <a:pt x="300850" y="1587306"/>
                      <a:pt x="309337" y="1579233"/>
                      <a:pt x="318139" y="1574420"/>
                    </a:cubicBezTo>
                    <a:close/>
                    <a:moveTo>
                      <a:pt x="1330895" y="1346297"/>
                    </a:moveTo>
                    <a:cubicBezTo>
                      <a:pt x="1334479" y="1355942"/>
                      <a:pt x="1338361" y="1365909"/>
                      <a:pt x="1338809" y="1375232"/>
                    </a:cubicBezTo>
                    <a:cubicBezTo>
                      <a:pt x="1339257" y="1384556"/>
                      <a:pt x="1336271" y="1393237"/>
                      <a:pt x="1326117" y="1400310"/>
                    </a:cubicBezTo>
                    <a:cubicBezTo>
                      <a:pt x="1318949" y="1405454"/>
                      <a:pt x="1305808" y="1405454"/>
                      <a:pt x="1303419" y="1396452"/>
                    </a:cubicBezTo>
                    <a:cubicBezTo>
                      <a:pt x="1292668" y="1369445"/>
                      <a:pt x="1322533" y="1363015"/>
                      <a:pt x="1330895" y="1346297"/>
                    </a:cubicBezTo>
                    <a:close/>
                    <a:moveTo>
                      <a:pt x="49876" y="1066045"/>
                    </a:moveTo>
                    <a:cubicBezTo>
                      <a:pt x="49876" y="1074680"/>
                      <a:pt x="49876" y="1083315"/>
                      <a:pt x="58668" y="1089483"/>
                    </a:cubicBezTo>
                    <a:cubicBezTo>
                      <a:pt x="80021" y="1106753"/>
                      <a:pt x="88813" y="1131425"/>
                      <a:pt x="103885" y="1152396"/>
                    </a:cubicBezTo>
                    <a:cubicBezTo>
                      <a:pt x="126494" y="1185703"/>
                      <a:pt x="125238" y="1223944"/>
                      <a:pt x="123982" y="1262185"/>
                    </a:cubicBezTo>
                    <a:cubicBezTo>
                      <a:pt x="121470" y="1285623"/>
                      <a:pt x="86301" y="1306594"/>
                      <a:pt x="59924" y="1299193"/>
                    </a:cubicBezTo>
                    <a:cubicBezTo>
                      <a:pt x="43595" y="1294258"/>
                      <a:pt x="27267" y="1288090"/>
                      <a:pt x="9682" y="1281922"/>
                    </a:cubicBezTo>
                    <a:cubicBezTo>
                      <a:pt x="-4134" y="1264652"/>
                      <a:pt x="890" y="1244915"/>
                      <a:pt x="890" y="1226411"/>
                    </a:cubicBezTo>
                    <a:cubicBezTo>
                      <a:pt x="2146" y="1214075"/>
                      <a:pt x="4658" y="1201739"/>
                      <a:pt x="2146" y="1188170"/>
                    </a:cubicBezTo>
                    <a:cubicBezTo>
                      <a:pt x="2146" y="1172133"/>
                      <a:pt x="5914" y="1156097"/>
                      <a:pt x="17219" y="1143761"/>
                    </a:cubicBezTo>
                    <a:cubicBezTo>
                      <a:pt x="38571" y="1121556"/>
                      <a:pt x="23499" y="1085782"/>
                      <a:pt x="49876" y="1066045"/>
                    </a:cubicBezTo>
                    <a:close/>
                    <a:moveTo>
                      <a:pt x="912862" y="0"/>
                    </a:moveTo>
                    <a:cubicBezTo>
                      <a:pt x="921650" y="25120"/>
                      <a:pt x="920394" y="47729"/>
                      <a:pt x="911606" y="72849"/>
                    </a:cubicBezTo>
                    <a:cubicBezTo>
                      <a:pt x="901563" y="96713"/>
                      <a:pt x="931694" y="128114"/>
                      <a:pt x="955547" y="120578"/>
                    </a:cubicBezTo>
                    <a:cubicBezTo>
                      <a:pt x="999488" y="105506"/>
                      <a:pt x="1038408" y="124346"/>
                      <a:pt x="1078582" y="128114"/>
                    </a:cubicBezTo>
                    <a:cubicBezTo>
                      <a:pt x="1091137" y="128114"/>
                      <a:pt x="1092393" y="136906"/>
                      <a:pt x="1092393" y="146954"/>
                    </a:cubicBezTo>
                    <a:cubicBezTo>
                      <a:pt x="1093648" y="160770"/>
                      <a:pt x="1089882" y="170819"/>
                      <a:pt x="1076072" y="175843"/>
                    </a:cubicBezTo>
                    <a:cubicBezTo>
                      <a:pt x="1059751" y="180867"/>
                      <a:pt x="1044685" y="187147"/>
                      <a:pt x="1029620" y="197195"/>
                    </a:cubicBezTo>
                    <a:cubicBezTo>
                      <a:pt x="1015809" y="207243"/>
                      <a:pt x="999488" y="199707"/>
                      <a:pt x="989445" y="185891"/>
                    </a:cubicBezTo>
                    <a:cubicBezTo>
                      <a:pt x="979401" y="170819"/>
                      <a:pt x="970613" y="172075"/>
                      <a:pt x="961825" y="184635"/>
                    </a:cubicBezTo>
                    <a:cubicBezTo>
                      <a:pt x="956803" y="192171"/>
                      <a:pt x="948015" y="199707"/>
                      <a:pt x="940482" y="199707"/>
                    </a:cubicBezTo>
                    <a:cubicBezTo>
                      <a:pt x="885242" y="193427"/>
                      <a:pt x="860132" y="238644"/>
                      <a:pt x="824979" y="266276"/>
                    </a:cubicBezTo>
                    <a:cubicBezTo>
                      <a:pt x="803637" y="281348"/>
                      <a:pt x="788571" y="305213"/>
                      <a:pt x="759695" y="306469"/>
                    </a:cubicBezTo>
                    <a:cubicBezTo>
                      <a:pt x="776016" y="280092"/>
                      <a:pt x="786060" y="253716"/>
                      <a:pt x="822468" y="241156"/>
                    </a:cubicBezTo>
                    <a:cubicBezTo>
                      <a:pt x="836279" y="236132"/>
                      <a:pt x="857621" y="202219"/>
                      <a:pt x="850089" y="173331"/>
                    </a:cubicBezTo>
                    <a:cubicBezTo>
                      <a:pt x="848833" y="167051"/>
                      <a:pt x="845067" y="159514"/>
                      <a:pt x="850089" y="155746"/>
                    </a:cubicBezTo>
                    <a:cubicBezTo>
                      <a:pt x="872687" y="136906"/>
                      <a:pt x="868921" y="111786"/>
                      <a:pt x="873942" y="86665"/>
                    </a:cubicBezTo>
                    <a:cubicBezTo>
                      <a:pt x="881475" y="56521"/>
                      <a:pt x="900307" y="30144"/>
                      <a:pt x="912862" y="0"/>
                    </a:cubicBezTo>
                    <a:close/>
                  </a:path>
                </a:pathLst>
              </a:custGeom>
              <a:solidFill>
                <a:schemeClr val="accent3">
                  <a:alpha val="40000"/>
                </a:schemeClr>
              </a:solidFill>
              <a:ln>
                <a:noFill/>
              </a:ln>
              <a:effectLst/>
            </p:spPr>
            <p:txBody>
              <a:bodyPr anchor="ctr"/>
              <a:lstStyle/>
              <a:p>
                <a:pPr defTabSz="457189">
                  <a:defRPr/>
                </a:pPr>
                <a:endParaRPr lang="en-US" sz="1351" dirty="0">
                  <a:latin typeface="Oswald" pitchFamily="2" charset="77"/>
                </a:endParaRPr>
              </a:p>
            </p:txBody>
          </p:sp>
          <p:sp>
            <p:nvSpPr>
              <p:cNvPr id="294" name="Freeform 30">
                <a:extLst>
                  <a:ext uri="{FF2B5EF4-FFF2-40B4-BE49-F238E27FC236}">
                    <a16:creationId xmlns:a16="http://schemas.microsoft.com/office/drawing/2014/main" id="{F5B208A5-6590-415C-BEB8-5DD5EB52B3B2}"/>
                  </a:ext>
                </a:extLst>
              </p:cNvPr>
              <p:cNvSpPr/>
              <p:nvPr/>
            </p:nvSpPr>
            <p:spPr bwMode="auto">
              <a:xfrm>
                <a:off x="10601947" y="8849535"/>
                <a:ext cx="545887" cy="407828"/>
              </a:xfrm>
              <a:custGeom>
                <a:avLst/>
                <a:gdLst>
                  <a:gd name="connsiteX0" fmla="*/ 522197 w 547149"/>
                  <a:gd name="connsiteY0" fmla="*/ 356129 h 408732"/>
                  <a:gd name="connsiteX1" fmla="*/ 547149 w 547149"/>
                  <a:gd name="connsiteY1" fmla="*/ 374047 h 408732"/>
                  <a:gd name="connsiteX2" fmla="*/ 534079 w 547149"/>
                  <a:gd name="connsiteY2" fmla="*/ 408691 h 408732"/>
                  <a:gd name="connsiteX3" fmla="*/ 522197 w 547149"/>
                  <a:gd name="connsiteY3" fmla="*/ 371659 h 408732"/>
                  <a:gd name="connsiteX4" fmla="*/ 522197 w 547149"/>
                  <a:gd name="connsiteY4" fmla="*/ 356129 h 408732"/>
                  <a:gd name="connsiteX5" fmla="*/ 191923 w 547149"/>
                  <a:gd name="connsiteY5" fmla="*/ 197573 h 408732"/>
                  <a:gd name="connsiteX6" fmla="*/ 364027 w 547149"/>
                  <a:gd name="connsiteY6" fmla="*/ 285723 h 408732"/>
                  <a:gd name="connsiteX7" fmla="*/ 376499 w 547149"/>
                  <a:gd name="connsiteY7" fmla="*/ 326019 h 408732"/>
                  <a:gd name="connsiteX8" fmla="*/ 322871 w 547149"/>
                  <a:gd name="connsiteY8" fmla="*/ 367575 h 408732"/>
                  <a:gd name="connsiteX9" fmla="*/ 312895 w 547149"/>
                  <a:gd name="connsiteY9" fmla="*/ 370095 h 408732"/>
                  <a:gd name="connsiteX10" fmla="*/ 174463 w 547149"/>
                  <a:gd name="connsiteY10" fmla="*/ 339871 h 408732"/>
                  <a:gd name="connsiteX11" fmla="*/ 87163 w 547149"/>
                  <a:gd name="connsiteY11" fmla="*/ 323501 h 408732"/>
                  <a:gd name="connsiteX12" fmla="*/ 26053 w 547149"/>
                  <a:gd name="connsiteY12" fmla="*/ 305871 h 408732"/>
                  <a:gd name="connsiteX13" fmla="*/ 67209 w 547149"/>
                  <a:gd name="connsiteY13" fmla="*/ 281945 h 408732"/>
                  <a:gd name="connsiteX14" fmla="*/ 148273 w 547149"/>
                  <a:gd name="connsiteY14" fmla="*/ 215203 h 408732"/>
                  <a:gd name="connsiteX15" fmla="*/ 191923 w 547149"/>
                  <a:gd name="connsiteY15" fmla="*/ 197573 h 408732"/>
                  <a:gd name="connsiteX16" fmla="*/ 11987 w 547149"/>
                  <a:gd name="connsiteY16" fmla="*/ 253 h 408732"/>
                  <a:gd name="connsiteX17" fmla="*/ 16871 w 547149"/>
                  <a:gd name="connsiteY17" fmla="*/ 14645 h 408732"/>
                  <a:gd name="connsiteX18" fmla="*/ 4661 w 547149"/>
                  <a:gd name="connsiteY18" fmla="*/ 23805 h 408732"/>
                  <a:gd name="connsiteX19" fmla="*/ 997 w 547149"/>
                  <a:gd name="connsiteY19" fmla="*/ 8103 h 408732"/>
                  <a:gd name="connsiteX20" fmla="*/ 11987 w 547149"/>
                  <a:gd name="connsiteY20" fmla="*/ 253 h 4087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547149" h="408732">
                    <a:moveTo>
                      <a:pt x="522197" y="356129"/>
                    </a:moveTo>
                    <a:cubicBezTo>
                      <a:pt x="530515" y="362101"/>
                      <a:pt x="538831" y="368075"/>
                      <a:pt x="547149" y="374047"/>
                    </a:cubicBezTo>
                    <a:cubicBezTo>
                      <a:pt x="538831" y="384799"/>
                      <a:pt x="557841" y="409885"/>
                      <a:pt x="534079" y="408691"/>
                    </a:cubicBezTo>
                    <a:cubicBezTo>
                      <a:pt x="515069" y="407495"/>
                      <a:pt x="524573" y="384799"/>
                      <a:pt x="522197" y="371659"/>
                    </a:cubicBezTo>
                    <a:cubicBezTo>
                      <a:pt x="521009" y="366881"/>
                      <a:pt x="522197" y="360907"/>
                      <a:pt x="522197" y="356129"/>
                    </a:cubicBezTo>
                    <a:close/>
                    <a:moveTo>
                      <a:pt x="191923" y="197573"/>
                    </a:moveTo>
                    <a:cubicBezTo>
                      <a:pt x="249291" y="226537"/>
                      <a:pt x="312895" y="244167"/>
                      <a:pt x="364027" y="285723"/>
                    </a:cubicBezTo>
                    <a:cubicBezTo>
                      <a:pt x="362781" y="300833"/>
                      <a:pt x="361533" y="315945"/>
                      <a:pt x="376499" y="326019"/>
                    </a:cubicBezTo>
                    <a:cubicBezTo>
                      <a:pt x="362781" y="344909"/>
                      <a:pt x="339085" y="351205"/>
                      <a:pt x="322871" y="367575"/>
                    </a:cubicBezTo>
                    <a:cubicBezTo>
                      <a:pt x="320377" y="368835"/>
                      <a:pt x="315389" y="371353"/>
                      <a:pt x="312895" y="370095"/>
                    </a:cubicBezTo>
                    <a:cubicBezTo>
                      <a:pt x="271739" y="342391"/>
                      <a:pt x="219359" y="367575"/>
                      <a:pt x="174463" y="339871"/>
                    </a:cubicBezTo>
                    <a:cubicBezTo>
                      <a:pt x="150767" y="324761"/>
                      <a:pt x="117095" y="327279"/>
                      <a:pt x="87163" y="323501"/>
                    </a:cubicBezTo>
                    <a:cubicBezTo>
                      <a:pt x="65961" y="320983"/>
                      <a:pt x="49749" y="302093"/>
                      <a:pt x="26053" y="305871"/>
                    </a:cubicBezTo>
                    <a:cubicBezTo>
                      <a:pt x="31043" y="281945"/>
                      <a:pt x="58479" y="297057"/>
                      <a:pt x="67209" y="281945"/>
                    </a:cubicBezTo>
                    <a:cubicBezTo>
                      <a:pt x="95893" y="260537"/>
                      <a:pt x="123331" y="240389"/>
                      <a:pt x="148273" y="215203"/>
                    </a:cubicBezTo>
                    <a:cubicBezTo>
                      <a:pt x="160745" y="203869"/>
                      <a:pt x="171969" y="191277"/>
                      <a:pt x="191923" y="197573"/>
                    </a:cubicBezTo>
                    <a:close/>
                    <a:moveTo>
                      <a:pt x="11987" y="253"/>
                    </a:moveTo>
                    <a:cubicBezTo>
                      <a:pt x="18093" y="2871"/>
                      <a:pt x="19313" y="8103"/>
                      <a:pt x="16871" y="14645"/>
                    </a:cubicBezTo>
                    <a:cubicBezTo>
                      <a:pt x="14429" y="19879"/>
                      <a:pt x="11987" y="25113"/>
                      <a:pt x="4661" y="23805"/>
                    </a:cubicBezTo>
                    <a:cubicBezTo>
                      <a:pt x="-1445" y="19879"/>
                      <a:pt x="-225" y="14645"/>
                      <a:pt x="997" y="8103"/>
                    </a:cubicBezTo>
                    <a:cubicBezTo>
                      <a:pt x="2217" y="2871"/>
                      <a:pt x="5881" y="-1055"/>
                      <a:pt x="11987" y="253"/>
                    </a:cubicBezTo>
                    <a:close/>
                  </a:path>
                </a:pathLst>
              </a:custGeom>
              <a:solidFill>
                <a:schemeClr val="accent3">
                  <a:alpha val="30000"/>
                </a:schemeClr>
              </a:solidFill>
              <a:ln>
                <a:noFill/>
              </a:ln>
              <a:effectLst/>
            </p:spPr>
            <p:txBody>
              <a:bodyPr anchor="ctr"/>
              <a:lstStyle/>
              <a:p>
                <a:pPr defTabSz="457189">
                  <a:defRPr/>
                </a:pPr>
                <a:endParaRPr lang="en-US" sz="1351" dirty="0">
                  <a:latin typeface="Oswald" pitchFamily="2" charset="77"/>
                </a:endParaRPr>
              </a:p>
            </p:txBody>
          </p:sp>
          <p:sp>
            <p:nvSpPr>
              <p:cNvPr id="295" name="Freeform 31">
                <a:extLst>
                  <a:ext uri="{FF2B5EF4-FFF2-40B4-BE49-F238E27FC236}">
                    <a16:creationId xmlns:a16="http://schemas.microsoft.com/office/drawing/2014/main" id="{C0947AD7-0BCA-49DA-B936-776AB855C1B9}"/>
                  </a:ext>
                </a:extLst>
              </p:cNvPr>
              <p:cNvSpPr/>
              <p:nvPr/>
            </p:nvSpPr>
            <p:spPr bwMode="auto">
              <a:xfrm>
                <a:off x="9319747" y="3641395"/>
                <a:ext cx="5255747" cy="5782591"/>
              </a:xfrm>
              <a:custGeom>
                <a:avLst/>
                <a:gdLst>
                  <a:gd name="connsiteX0" fmla="*/ 1227297 w 5257659"/>
                  <a:gd name="connsiteY0" fmla="*/ 5651536 h 5783873"/>
                  <a:gd name="connsiteX1" fmla="*/ 1454985 w 5257659"/>
                  <a:gd name="connsiteY1" fmla="*/ 5667921 h 5783873"/>
                  <a:gd name="connsiteX2" fmla="*/ 1396508 w 5257659"/>
                  <a:gd name="connsiteY2" fmla="*/ 5690607 h 5783873"/>
                  <a:gd name="connsiteX3" fmla="*/ 1375357 w 5257659"/>
                  <a:gd name="connsiteY3" fmla="*/ 5689347 h 5783873"/>
                  <a:gd name="connsiteX4" fmla="*/ 1233518 w 5257659"/>
                  <a:gd name="connsiteY4" fmla="*/ 5710772 h 5783873"/>
                  <a:gd name="connsiteX5" fmla="*/ 1219832 w 5257659"/>
                  <a:gd name="connsiteY5" fmla="*/ 5718335 h 5783873"/>
                  <a:gd name="connsiteX6" fmla="*/ 1177530 w 5257659"/>
                  <a:gd name="connsiteY6" fmla="*/ 5724636 h 5783873"/>
                  <a:gd name="connsiteX7" fmla="*/ 1127762 w 5257659"/>
                  <a:gd name="connsiteY7" fmla="*/ 5734719 h 5783873"/>
                  <a:gd name="connsiteX8" fmla="*/ 1060575 w 5257659"/>
                  <a:gd name="connsiteY8" fmla="*/ 5783873 h 5783873"/>
                  <a:gd name="connsiteX9" fmla="*/ 1101634 w 5257659"/>
                  <a:gd name="connsiteY9" fmla="*/ 5717074 h 5783873"/>
                  <a:gd name="connsiteX10" fmla="*/ 1187483 w 5257659"/>
                  <a:gd name="connsiteY10" fmla="*/ 5664140 h 5783873"/>
                  <a:gd name="connsiteX11" fmla="*/ 1227297 w 5257659"/>
                  <a:gd name="connsiteY11" fmla="*/ 5651536 h 5783873"/>
                  <a:gd name="connsiteX12" fmla="*/ 1687614 w 5257659"/>
                  <a:gd name="connsiteY12" fmla="*/ 5548845 h 5783873"/>
                  <a:gd name="connsiteX13" fmla="*/ 1714479 w 5257659"/>
                  <a:gd name="connsiteY13" fmla="*/ 5586888 h 5783873"/>
                  <a:gd name="connsiteX14" fmla="*/ 1722417 w 5257659"/>
                  <a:gd name="connsiteY14" fmla="*/ 5600996 h 5783873"/>
                  <a:gd name="connsiteX15" fmla="*/ 1708374 w 5257659"/>
                  <a:gd name="connsiteY15" fmla="*/ 5608446 h 5783873"/>
                  <a:gd name="connsiteX16" fmla="*/ 1696162 w 5257659"/>
                  <a:gd name="connsiteY16" fmla="*/ 5610983 h 5783873"/>
                  <a:gd name="connsiteX17" fmla="*/ 1654643 w 5257659"/>
                  <a:gd name="connsiteY17" fmla="*/ 5602106 h 5783873"/>
                  <a:gd name="connsiteX18" fmla="*/ 1687614 w 5257659"/>
                  <a:gd name="connsiteY18" fmla="*/ 5548845 h 5783873"/>
                  <a:gd name="connsiteX19" fmla="*/ 1662211 w 5257659"/>
                  <a:gd name="connsiteY19" fmla="*/ 1492404 h 5783873"/>
                  <a:gd name="connsiteX20" fmla="*/ 1660877 w 5257659"/>
                  <a:gd name="connsiteY20" fmla="*/ 1493573 h 5783873"/>
                  <a:gd name="connsiteX21" fmla="*/ 1663252 w 5257659"/>
                  <a:gd name="connsiteY21" fmla="*/ 1492503 h 5783873"/>
                  <a:gd name="connsiteX22" fmla="*/ 329385 w 5257659"/>
                  <a:gd name="connsiteY22" fmla="*/ 924471 h 5783873"/>
                  <a:gd name="connsiteX23" fmla="*/ 345543 w 5257659"/>
                  <a:gd name="connsiteY23" fmla="*/ 954307 h 5783873"/>
                  <a:gd name="connsiteX24" fmla="*/ 400234 w 5257659"/>
                  <a:gd name="connsiteY24" fmla="*/ 965495 h 5783873"/>
                  <a:gd name="connsiteX25" fmla="*/ 416392 w 5257659"/>
                  <a:gd name="connsiteY25" fmla="*/ 960523 h 5783873"/>
                  <a:gd name="connsiteX26" fmla="*/ 386561 w 5257659"/>
                  <a:gd name="connsiteY26" fmla="*/ 1048787 h 5783873"/>
                  <a:gd name="connsiteX27" fmla="*/ 348029 w 5257659"/>
                  <a:gd name="connsiteY27" fmla="*/ 1127105 h 5783873"/>
                  <a:gd name="connsiteX28" fmla="*/ 300797 w 5257659"/>
                  <a:gd name="connsiteY28" fmla="*/ 1230287 h 5783873"/>
                  <a:gd name="connsiteX29" fmla="*/ 287124 w 5257659"/>
                  <a:gd name="connsiteY29" fmla="*/ 1248934 h 5783873"/>
                  <a:gd name="connsiteX30" fmla="*/ 224976 w 5257659"/>
                  <a:gd name="connsiteY30" fmla="*/ 1257636 h 5783873"/>
                  <a:gd name="connsiteX31" fmla="*/ 215032 w 5257659"/>
                  <a:gd name="connsiteY31" fmla="*/ 1265095 h 5783873"/>
                  <a:gd name="connsiteX32" fmla="*/ 180229 w 5257659"/>
                  <a:gd name="connsiteY32" fmla="*/ 1368276 h 5783873"/>
                  <a:gd name="connsiteX33" fmla="*/ 144183 w 5257659"/>
                  <a:gd name="connsiteY33" fmla="*/ 1514968 h 5783873"/>
                  <a:gd name="connsiteX34" fmla="*/ 147912 w 5257659"/>
                  <a:gd name="connsiteY34" fmla="*/ 1558478 h 5783873"/>
                  <a:gd name="connsiteX35" fmla="*/ 93222 w 5257659"/>
                  <a:gd name="connsiteY35" fmla="*/ 1652958 h 5783873"/>
                  <a:gd name="connsiteX36" fmla="*/ 73335 w 5257659"/>
                  <a:gd name="connsiteY36" fmla="*/ 1672848 h 5783873"/>
                  <a:gd name="connsiteX37" fmla="*/ 0 w 5257659"/>
                  <a:gd name="connsiteY37" fmla="*/ 1645499 h 5783873"/>
                  <a:gd name="connsiteX38" fmla="*/ 29831 w 5257659"/>
                  <a:gd name="connsiteY38" fmla="*/ 1584585 h 5783873"/>
                  <a:gd name="connsiteX39" fmla="*/ 94465 w 5257659"/>
                  <a:gd name="connsiteY39" fmla="*/ 1468972 h 5783873"/>
                  <a:gd name="connsiteX40" fmla="*/ 111866 w 5257659"/>
                  <a:gd name="connsiteY40" fmla="*/ 1381951 h 5783873"/>
                  <a:gd name="connsiteX41" fmla="*/ 103166 w 5257659"/>
                  <a:gd name="connsiteY41" fmla="*/ 1272554 h 5783873"/>
                  <a:gd name="connsiteX42" fmla="*/ 114352 w 5257659"/>
                  <a:gd name="connsiteY42" fmla="*/ 1250177 h 5783873"/>
                  <a:gd name="connsiteX43" fmla="*/ 146669 w 5257659"/>
                  <a:gd name="connsiteY43" fmla="*/ 1197965 h 5783873"/>
                  <a:gd name="connsiteX44" fmla="*/ 221247 w 5257659"/>
                  <a:gd name="connsiteY44" fmla="*/ 1183047 h 5783873"/>
                  <a:gd name="connsiteX45" fmla="*/ 265994 w 5257659"/>
                  <a:gd name="connsiteY45" fmla="*/ 1120889 h 5783873"/>
                  <a:gd name="connsiteX46" fmla="*/ 265994 w 5257659"/>
                  <a:gd name="connsiteY46" fmla="*/ 1078622 h 5783873"/>
                  <a:gd name="connsiteX47" fmla="*/ 270966 w 5257659"/>
                  <a:gd name="connsiteY47" fmla="*/ 1099756 h 5783873"/>
                  <a:gd name="connsiteX48" fmla="*/ 282152 w 5257659"/>
                  <a:gd name="connsiteY48" fmla="*/ 1122132 h 5783873"/>
                  <a:gd name="connsiteX49" fmla="*/ 294582 w 5257659"/>
                  <a:gd name="connsiteY49" fmla="*/ 1094783 h 5783873"/>
                  <a:gd name="connsiteX50" fmla="*/ 290853 w 5257659"/>
                  <a:gd name="connsiteY50" fmla="*/ 1030139 h 5783873"/>
                  <a:gd name="connsiteX51" fmla="*/ 277180 w 5257659"/>
                  <a:gd name="connsiteY51" fmla="*/ 994088 h 5783873"/>
                  <a:gd name="connsiteX52" fmla="*/ 275937 w 5257659"/>
                  <a:gd name="connsiteY52" fmla="*/ 961766 h 5783873"/>
                  <a:gd name="connsiteX53" fmla="*/ 329385 w 5257659"/>
                  <a:gd name="connsiteY53" fmla="*/ 924471 h 5783873"/>
                  <a:gd name="connsiteX54" fmla="*/ 1973497 w 5257659"/>
                  <a:gd name="connsiteY54" fmla="*/ 825033 h 5783873"/>
                  <a:gd name="connsiteX55" fmla="*/ 2018517 w 5257659"/>
                  <a:gd name="connsiteY55" fmla="*/ 845783 h 5783873"/>
                  <a:gd name="connsiteX56" fmla="*/ 2034718 w 5257659"/>
                  <a:gd name="connsiteY56" fmla="*/ 870744 h 5783873"/>
                  <a:gd name="connsiteX57" fmla="*/ 2044688 w 5257659"/>
                  <a:gd name="connsiteY57" fmla="*/ 909433 h 5783873"/>
                  <a:gd name="connsiteX58" fmla="*/ 2073351 w 5257659"/>
                  <a:gd name="connsiteY58" fmla="*/ 1000541 h 5783873"/>
                  <a:gd name="connsiteX59" fmla="*/ 2105753 w 5257659"/>
                  <a:gd name="connsiteY59" fmla="*/ 1099138 h 5783873"/>
                  <a:gd name="connsiteX60" fmla="*/ 2102015 w 5257659"/>
                  <a:gd name="connsiteY60" fmla="*/ 1149060 h 5783873"/>
                  <a:gd name="connsiteX61" fmla="*/ 2080829 w 5257659"/>
                  <a:gd name="connsiteY61" fmla="*/ 1258889 h 5783873"/>
                  <a:gd name="connsiteX62" fmla="*/ 2085814 w 5257659"/>
                  <a:gd name="connsiteY62" fmla="*/ 1301323 h 5783873"/>
                  <a:gd name="connsiteX63" fmla="*/ 2129432 w 5257659"/>
                  <a:gd name="connsiteY63" fmla="*/ 1301323 h 5783873"/>
                  <a:gd name="connsiteX64" fmla="*/ 2153110 w 5257659"/>
                  <a:gd name="connsiteY64" fmla="*/ 1291338 h 5783873"/>
                  <a:gd name="connsiteX65" fmla="*/ 2239100 w 5257659"/>
                  <a:gd name="connsiteY65" fmla="*/ 1345005 h 5783873"/>
                  <a:gd name="connsiteX66" fmla="*/ 2270256 w 5257659"/>
                  <a:gd name="connsiteY66" fmla="*/ 1368718 h 5783873"/>
                  <a:gd name="connsiteX67" fmla="*/ 2311381 w 5257659"/>
                  <a:gd name="connsiteY67" fmla="*/ 1358733 h 5783873"/>
                  <a:gd name="connsiteX68" fmla="*/ 2323844 w 5257659"/>
                  <a:gd name="connsiteY68" fmla="*/ 1354989 h 5783873"/>
                  <a:gd name="connsiteX69" fmla="*/ 2383663 w 5257659"/>
                  <a:gd name="connsiteY69" fmla="*/ 1326284 h 5783873"/>
                  <a:gd name="connsiteX70" fmla="*/ 2462175 w 5257659"/>
                  <a:gd name="connsiteY70" fmla="*/ 1256393 h 5783873"/>
                  <a:gd name="connsiteX71" fmla="*/ 2515763 w 5257659"/>
                  <a:gd name="connsiteY71" fmla="*/ 1196486 h 5783873"/>
                  <a:gd name="connsiteX72" fmla="*/ 2525733 w 5257659"/>
                  <a:gd name="connsiteY72" fmla="*/ 1171525 h 5783873"/>
                  <a:gd name="connsiteX73" fmla="*/ 2518256 w 5257659"/>
                  <a:gd name="connsiteY73" fmla="*/ 1139076 h 5783873"/>
                  <a:gd name="connsiteX74" fmla="*/ 2563120 w 5257659"/>
                  <a:gd name="connsiteY74" fmla="*/ 1095394 h 5783873"/>
                  <a:gd name="connsiteX75" fmla="*/ 2657834 w 5257659"/>
                  <a:gd name="connsiteY75" fmla="*/ 1111618 h 5783873"/>
                  <a:gd name="connsiteX76" fmla="*/ 2696467 w 5257659"/>
                  <a:gd name="connsiteY76" fmla="*/ 1144068 h 5783873"/>
                  <a:gd name="connsiteX77" fmla="*/ 2743824 w 5257659"/>
                  <a:gd name="connsiteY77" fmla="*/ 1171525 h 5783873"/>
                  <a:gd name="connsiteX78" fmla="*/ 2914557 w 5257659"/>
                  <a:gd name="connsiteY78" fmla="*/ 1225191 h 5783873"/>
                  <a:gd name="connsiteX79" fmla="*/ 3011763 w 5257659"/>
                  <a:gd name="connsiteY79" fmla="*/ 1291338 h 5783873"/>
                  <a:gd name="connsiteX80" fmla="*/ 3017995 w 5257659"/>
                  <a:gd name="connsiteY80" fmla="*/ 1335020 h 5783873"/>
                  <a:gd name="connsiteX81" fmla="*/ 3067844 w 5257659"/>
                  <a:gd name="connsiteY81" fmla="*/ 1404911 h 5783873"/>
                  <a:gd name="connsiteX82" fmla="*/ 3091522 w 5257659"/>
                  <a:gd name="connsiteY82" fmla="*/ 1382446 h 5783873"/>
                  <a:gd name="connsiteX83" fmla="*/ 3135140 w 5257659"/>
                  <a:gd name="connsiteY83" fmla="*/ 1353741 h 5783873"/>
                  <a:gd name="connsiteX84" fmla="*/ 3273472 w 5257659"/>
                  <a:gd name="connsiteY84" fmla="*/ 1443601 h 5783873"/>
                  <a:gd name="connsiteX85" fmla="*/ 3425512 w 5257659"/>
                  <a:gd name="connsiteY85" fmla="*/ 1539701 h 5783873"/>
                  <a:gd name="connsiteX86" fmla="*/ 3431743 w 5257659"/>
                  <a:gd name="connsiteY86" fmla="*/ 1539701 h 5783873"/>
                  <a:gd name="connsiteX87" fmla="*/ 3523965 w 5257659"/>
                  <a:gd name="connsiteY87" fmla="*/ 1523477 h 5783873"/>
                  <a:gd name="connsiteX88" fmla="*/ 3536427 w 5257659"/>
                  <a:gd name="connsiteY88" fmla="*/ 1520981 h 5783873"/>
                  <a:gd name="connsiteX89" fmla="*/ 3631140 w 5257659"/>
                  <a:gd name="connsiteY89" fmla="*/ 1542197 h 5783873"/>
                  <a:gd name="connsiteX90" fmla="*/ 3760748 w 5257659"/>
                  <a:gd name="connsiteY90" fmla="*/ 1492275 h 5783873"/>
                  <a:gd name="connsiteX91" fmla="*/ 3773211 w 5257659"/>
                  <a:gd name="connsiteY91" fmla="*/ 1492275 h 5783873"/>
                  <a:gd name="connsiteX92" fmla="*/ 3798135 w 5257659"/>
                  <a:gd name="connsiteY92" fmla="*/ 1508500 h 5783873"/>
                  <a:gd name="connsiteX93" fmla="*/ 3839261 w 5257659"/>
                  <a:gd name="connsiteY93" fmla="*/ 1545942 h 5783873"/>
                  <a:gd name="connsiteX94" fmla="*/ 3851723 w 5257659"/>
                  <a:gd name="connsiteY94" fmla="*/ 1545942 h 5783873"/>
                  <a:gd name="connsiteX95" fmla="*/ 3891603 w 5257659"/>
                  <a:gd name="connsiteY95" fmla="*/ 1545942 h 5783873"/>
                  <a:gd name="connsiteX96" fmla="*/ 3889110 w 5257659"/>
                  <a:gd name="connsiteY96" fmla="*/ 1509748 h 5783873"/>
                  <a:gd name="connsiteX97" fmla="*/ 3879140 w 5257659"/>
                  <a:gd name="connsiteY97" fmla="*/ 1486035 h 5783873"/>
                  <a:gd name="connsiteX98" fmla="*/ 3879140 w 5257659"/>
                  <a:gd name="connsiteY98" fmla="*/ 1472306 h 5783873"/>
                  <a:gd name="connsiteX99" fmla="*/ 3905311 w 5257659"/>
                  <a:gd name="connsiteY99" fmla="*/ 1454834 h 5783873"/>
                  <a:gd name="connsiteX100" fmla="*/ 3985070 w 5257659"/>
                  <a:gd name="connsiteY100" fmla="*/ 1466066 h 5783873"/>
                  <a:gd name="connsiteX101" fmla="*/ 4028688 w 5257659"/>
                  <a:gd name="connsiteY101" fmla="*/ 1467314 h 5783873"/>
                  <a:gd name="connsiteX102" fmla="*/ 4059844 w 5257659"/>
                  <a:gd name="connsiteY102" fmla="*/ 1474802 h 5783873"/>
                  <a:gd name="connsiteX103" fmla="*/ 4112186 w 5257659"/>
                  <a:gd name="connsiteY103" fmla="*/ 1476050 h 5783873"/>
                  <a:gd name="connsiteX104" fmla="*/ 4130879 w 5257659"/>
                  <a:gd name="connsiteY104" fmla="*/ 1474802 h 5783873"/>
                  <a:gd name="connsiteX105" fmla="*/ 4203161 w 5257659"/>
                  <a:gd name="connsiteY105" fmla="*/ 1486035 h 5783873"/>
                  <a:gd name="connsiteX106" fmla="*/ 4253010 w 5257659"/>
                  <a:gd name="connsiteY106" fmla="*/ 1508500 h 5783873"/>
                  <a:gd name="connsiteX107" fmla="*/ 4260487 w 5257659"/>
                  <a:gd name="connsiteY107" fmla="*/ 1506004 h 5783873"/>
                  <a:gd name="connsiteX108" fmla="*/ 4307844 w 5257659"/>
                  <a:gd name="connsiteY108" fmla="*/ 1462322 h 5783873"/>
                  <a:gd name="connsiteX109" fmla="*/ 4355201 w 5257659"/>
                  <a:gd name="connsiteY109" fmla="*/ 1519732 h 5783873"/>
                  <a:gd name="connsiteX110" fmla="*/ 4355201 w 5257659"/>
                  <a:gd name="connsiteY110" fmla="*/ 1545942 h 5783873"/>
                  <a:gd name="connsiteX111" fmla="*/ 4248025 w 5257659"/>
                  <a:gd name="connsiteY111" fmla="*/ 1624569 h 5783873"/>
                  <a:gd name="connsiteX112" fmla="*/ 4219362 w 5257659"/>
                  <a:gd name="connsiteY112" fmla="*/ 1647034 h 5783873"/>
                  <a:gd name="connsiteX113" fmla="*/ 4200668 w 5257659"/>
                  <a:gd name="connsiteY113" fmla="*/ 1615833 h 5783873"/>
                  <a:gd name="connsiteX114" fmla="*/ 4189452 w 5257659"/>
                  <a:gd name="connsiteY114" fmla="*/ 1557174 h 5783873"/>
                  <a:gd name="connsiteX115" fmla="*/ 4181975 w 5257659"/>
                  <a:gd name="connsiteY115" fmla="*/ 1540949 h 5783873"/>
                  <a:gd name="connsiteX116" fmla="*/ 4162035 w 5257659"/>
                  <a:gd name="connsiteY116" fmla="*/ 1549686 h 5783873"/>
                  <a:gd name="connsiteX117" fmla="*/ 4078537 w 5257659"/>
                  <a:gd name="connsiteY117" fmla="*/ 1575895 h 5783873"/>
                  <a:gd name="connsiteX118" fmla="*/ 4041151 w 5257659"/>
                  <a:gd name="connsiteY118" fmla="*/ 1575895 h 5783873"/>
                  <a:gd name="connsiteX119" fmla="*/ 4011241 w 5257659"/>
                  <a:gd name="connsiteY119" fmla="*/ 1568407 h 5783873"/>
                  <a:gd name="connsiteX120" fmla="*/ 3926497 w 5257659"/>
                  <a:gd name="connsiteY120" fmla="*/ 1597112 h 5783873"/>
                  <a:gd name="connsiteX121" fmla="*/ 3925251 w 5257659"/>
                  <a:gd name="connsiteY121" fmla="*/ 1603352 h 5783873"/>
                  <a:gd name="connsiteX122" fmla="*/ 3864186 w 5257659"/>
                  <a:gd name="connsiteY122" fmla="*/ 1622073 h 5783873"/>
                  <a:gd name="connsiteX123" fmla="*/ 3809351 w 5257659"/>
                  <a:gd name="connsiteY123" fmla="*/ 1615833 h 5783873"/>
                  <a:gd name="connsiteX124" fmla="*/ 3771965 w 5257659"/>
                  <a:gd name="connsiteY124" fmla="*/ 1624569 h 5783873"/>
                  <a:gd name="connsiteX125" fmla="*/ 3642357 w 5257659"/>
                  <a:gd name="connsiteY125" fmla="*/ 1629561 h 5783873"/>
                  <a:gd name="connsiteX126" fmla="*/ 3603723 w 5257659"/>
                  <a:gd name="connsiteY126" fmla="*/ 1619577 h 5783873"/>
                  <a:gd name="connsiteX127" fmla="*/ 3570075 w 5257659"/>
                  <a:gd name="connsiteY127" fmla="*/ 1619577 h 5783873"/>
                  <a:gd name="connsiteX128" fmla="*/ 3526457 w 5257659"/>
                  <a:gd name="connsiteY128" fmla="*/ 1643290 h 5783873"/>
                  <a:gd name="connsiteX129" fmla="*/ 3512748 w 5257659"/>
                  <a:gd name="connsiteY129" fmla="*/ 1649530 h 5783873"/>
                  <a:gd name="connsiteX130" fmla="*/ 3470377 w 5257659"/>
                  <a:gd name="connsiteY130" fmla="*/ 1629561 h 5783873"/>
                  <a:gd name="connsiteX131" fmla="*/ 3446698 w 5257659"/>
                  <a:gd name="connsiteY131" fmla="*/ 1635802 h 5783873"/>
                  <a:gd name="connsiteX132" fmla="*/ 3430497 w 5257659"/>
                  <a:gd name="connsiteY132" fmla="*/ 1648282 h 5783873"/>
                  <a:gd name="connsiteX133" fmla="*/ 3415542 w 5257659"/>
                  <a:gd name="connsiteY133" fmla="*/ 1633305 h 5783873"/>
                  <a:gd name="connsiteX134" fmla="*/ 3314598 w 5257659"/>
                  <a:gd name="connsiteY134" fmla="*/ 1533461 h 5783873"/>
                  <a:gd name="connsiteX135" fmla="*/ 3283442 w 5257659"/>
                  <a:gd name="connsiteY135" fmla="*/ 1506004 h 5783873"/>
                  <a:gd name="connsiteX136" fmla="*/ 3207422 w 5257659"/>
                  <a:gd name="connsiteY136" fmla="*/ 1439857 h 5783873"/>
                  <a:gd name="connsiteX137" fmla="*/ 3162557 w 5257659"/>
                  <a:gd name="connsiteY137" fmla="*/ 1456082 h 5783873"/>
                  <a:gd name="connsiteX138" fmla="*/ 3117693 w 5257659"/>
                  <a:gd name="connsiteY138" fmla="*/ 1474802 h 5783873"/>
                  <a:gd name="connsiteX139" fmla="*/ 3072829 w 5257659"/>
                  <a:gd name="connsiteY139" fmla="*/ 1477299 h 5783873"/>
                  <a:gd name="connsiteX140" fmla="*/ 2995563 w 5257659"/>
                  <a:gd name="connsiteY140" fmla="*/ 1483539 h 5783873"/>
                  <a:gd name="connsiteX141" fmla="*/ 2889633 w 5257659"/>
                  <a:gd name="connsiteY141" fmla="*/ 1458578 h 5783873"/>
                  <a:gd name="connsiteX142" fmla="*/ 2878417 w 5257659"/>
                  <a:gd name="connsiteY142" fmla="*/ 1452337 h 5783873"/>
                  <a:gd name="connsiteX143" fmla="*/ 2710175 w 5257659"/>
                  <a:gd name="connsiteY143" fmla="*/ 1446097 h 5783873"/>
                  <a:gd name="connsiteX144" fmla="*/ 2666557 w 5257659"/>
                  <a:gd name="connsiteY144" fmla="*/ 1446097 h 5783873"/>
                  <a:gd name="connsiteX145" fmla="*/ 2649110 w 5257659"/>
                  <a:gd name="connsiteY145" fmla="*/ 1392431 h 5783873"/>
                  <a:gd name="connsiteX146" fmla="*/ 2647864 w 5257659"/>
                  <a:gd name="connsiteY146" fmla="*/ 1356237 h 5783873"/>
                  <a:gd name="connsiteX147" fmla="*/ 2600507 w 5257659"/>
                  <a:gd name="connsiteY147" fmla="*/ 1452337 h 5783873"/>
                  <a:gd name="connsiteX148" fmla="*/ 2564367 w 5257659"/>
                  <a:gd name="connsiteY148" fmla="*/ 1478547 h 5783873"/>
                  <a:gd name="connsiteX149" fmla="*/ 2467160 w 5257659"/>
                  <a:gd name="connsiteY149" fmla="*/ 1469810 h 5783873"/>
                  <a:gd name="connsiteX150" fmla="*/ 2443482 w 5257659"/>
                  <a:gd name="connsiteY150" fmla="*/ 1477299 h 5783873"/>
                  <a:gd name="connsiteX151" fmla="*/ 2454698 w 5257659"/>
                  <a:gd name="connsiteY151" fmla="*/ 1499764 h 5783873"/>
                  <a:gd name="connsiteX152" fmla="*/ 2448467 w 5257659"/>
                  <a:gd name="connsiteY152" fmla="*/ 1560918 h 5783873"/>
                  <a:gd name="connsiteX153" fmla="*/ 2437251 w 5257659"/>
                  <a:gd name="connsiteY153" fmla="*/ 1579639 h 5783873"/>
                  <a:gd name="connsiteX154" fmla="*/ 2402356 w 5257659"/>
                  <a:gd name="connsiteY154" fmla="*/ 1619577 h 5783873"/>
                  <a:gd name="connsiteX155" fmla="*/ 2336306 w 5257659"/>
                  <a:gd name="connsiteY155" fmla="*/ 1594616 h 5783873"/>
                  <a:gd name="connsiteX156" fmla="*/ 2293934 w 5257659"/>
                  <a:gd name="connsiteY156" fmla="*/ 1555926 h 5783873"/>
                  <a:gd name="connsiteX157" fmla="*/ 2252809 w 5257659"/>
                  <a:gd name="connsiteY157" fmla="*/ 1569655 h 5783873"/>
                  <a:gd name="connsiteX158" fmla="*/ 2211683 w 5257659"/>
                  <a:gd name="connsiteY158" fmla="*/ 1602104 h 5783873"/>
                  <a:gd name="connsiteX159" fmla="*/ 2173050 w 5257659"/>
                  <a:gd name="connsiteY159" fmla="*/ 1542197 h 5783873"/>
                  <a:gd name="connsiteX160" fmla="*/ 2168065 w 5257659"/>
                  <a:gd name="connsiteY160" fmla="*/ 1509748 h 5783873"/>
                  <a:gd name="connsiteX161" fmla="*/ 2105753 w 5257659"/>
                  <a:gd name="connsiteY161" fmla="*/ 1489779 h 5783873"/>
                  <a:gd name="connsiteX162" fmla="*/ 2095783 w 5257659"/>
                  <a:gd name="connsiteY162" fmla="*/ 1506004 h 5783873"/>
                  <a:gd name="connsiteX163" fmla="*/ 2078336 w 5257659"/>
                  <a:gd name="connsiteY163" fmla="*/ 1534709 h 5783873"/>
                  <a:gd name="connsiteX164" fmla="*/ 2045934 w 5257659"/>
                  <a:gd name="connsiteY164" fmla="*/ 1564662 h 5783873"/>
                  <a:gd name="connsiteX165" fmla="*/ 2017271 w 5257659"/>
                  <a:gd name="connsiteY165" fmla="*/ 1574647 h 5783873"/>
                  <a:gd name="connsiteX166" fmla="*/ 2003563 w 5257659"/>
                  <a:gd name="connsiteY166" fmla="*/ 1547190 h 5783873"/>
                  <a:gd name="connsiteX167" fmla="*/ 2019763 w 5257659"/>
                  <a:gd name="connsiteY167" fmla="*/ 1423632 h 5783873"/>
                  <a:gd name="connsiteX168" fmla="*/ 2049673 w 5257659"/>
                  <a:gd name="connsiteY168" fmla="*/ 1236424 h 5783873"/>
                  <a:gd name="connsiteX169" fmla="*/ 2073351 w 5257659"/>
                  <a:gd name="connsiteY169" fmla="*/ 1081665 h 5783873"/>
                  <a:gd name="connsiteX170" fmla="*/ 2059643 w 5257659"/>
                  <a:gd name="connsiteY170" fmla="*/ 1059200 h 5783873"/>
                  <a:gd name="connsiteX171" fmla="*/ 2039703 w 5257659"/>
                  <a:gd name="connsiteY171" fmla="*/ 1080417 h 5783873"/>
                  <a:gd name="connsiteX172" fmla="*/ 2014779 w 5257659"/>
                  <a:gd name="connsiteY172" fmla="*/ 1117859 h 5783873"/>
                  <a:gd name="connsiteX173" fmla="*/ 1932527 w 5257659"/>
                  <a:gd name="connsiteY173" fmla="*/ 1175269 h 5783873"/>
                  <a:gd name="connsiteX174" fmla="*/ 1886417 w 5257659"/>
                  <a:gd name="connsiteY174" fmla="*/ 1193990 h 5783873"/>
                  <a:gd name="connsiteX175" fmla="*/ 1849030 w 5257659"/>
                  <a:gd name="connsiteY175" fmla="*/ 1215207 h 5783873"/>
                  <a:gd name="connsiteX176" fmla="*/ 1829090 w 5257659"/>
                  <a:gd name="connsiteY176" fmla="*/ 1245160 h 5783873"/>
                  <a:gd name="connsiteX177" fmla="*/ 1796688 w 5257659"/>
                  <a:gd name="connsiteY177" fmla="*/ 1358733 h 5783873"/>
                  <a:gd name="connsiteX178" fmla="*/ 1774256 w 5257659"/>
                  <a:gd name="connsiteY178" fmla="*/ 1527221 h 5783873"/>
                  <a:gd name="connsiteX179" fmla="*/ 1741854 w 5257659"/>
                  <a:gd name="connsiteY179" fmla="*/ 1608344 h 5783873"/>
                  <a:gd name="connsiteX180" fmla="*/ 1708205 w 5257659"/>
                  <a:gd name="connsiteY180" fmla="*/ 1629561 h 5783873"/>
                  <a:gd name="connsiteX181" fmla="*/ 1749331 w 5257659"/>
                  <a:gd name="connsiteY181" fmla="*/ 1764351 h 5783873"/>
                  <a:gd name="connsiteX182" fmla="*/ 1738115 w 5257659"/>
                  <a:gd name="connsiteY182" fmla="*/ 1801793 h 5783873"/>
                  <a:gd name="connsiteX183" fmla="*/ 1768025 w 5257659"/>
                  <a:gd name="connsiteY183" fmla="*/ 1890405 h 5783873"/>
                  <a:gd name="connsiteX184" fmla="*/ 1775498 w 5257659"/>
                  <a:gd name="connsiteY184" fmla="*/ 1894682 h 5783873"/>
                  <a:gd name="connsiteX185" fmla="*/ 1776780 w 5257659"/>
                  <a:gd name="connsiteY185" fmla="*/ 1893721 h 5783873"/>
                  <a:gd name="connsiteX186" fmla="*/ 1865317 w 5257659"/>
                  <a:gd name="connsiteY186" fmla="*/ 1827691 h 5783873"/>
                  <a:gd name="connsiteX187" fmla="*/ 1945126 w 5257659"/>
                  <a:gd name="connsiteY187" fmla="*/ 1795299 h 5783873"/>
                  <a:gd name="connsiteX188" fmla="*/ 2012464 w 5257659"/>
                  <a:gd name="connsiteY188" fmla="*/ 1848870 h 5783873"/>
                  <a:gd name="connsiteX189" fmla="*/ 2033663 w 5257659"/>
                  <a:gd name="connsiteY189" fmla="*/ 1907425 h 5783873"/>
                  <a:gd name="connsiteX190" fmla="*/ 2028675 w 5257659"/>
                  <a:gd name="connsiteY190" fmla="*/ 1939817 h 5783873"/>
                  <a:gd name="connsiteX191" fmla="*/ 1945126 w 5257659"/>
                  <a:gd name="connsiteY191" fmla="*/ 2030763 h 5783873"/>
                  <a:gd name="connsiteX192" fmla="*/ 1926421 w 5257659"/>
                  <a:gd name="connsiteY192" fmla="*/ 2054434 h 5783873"/>
                  <a:gd name="connsiteX193" fmla="*/ 1915198 w 5257659"/>
                  <a:gd name="connsiteY193" fmla="*/ 2114234 h 5783873"/>
                  <a:gd name="connsiteX194" fmla="*/ 1947620 w 5257659"/>
                  <a:gd name="connsiteY194" fmla="*/ 2181510 h 5783873"/>
                  <a:gd name="connsiteX195" fmla="*/ 1930162 w 5257659"/>
                  <a:gd name="connsiteY195" fmla="*/ 2238818 h 5783873"/>
                  <a:gd name="connsiteX196" fmla="*/ 1936397 w 5257659"/>
                  <a:gd name="connsiteY196" fmla="*/ 2273702 h 5783873"/>
                  <a:gd name="connsiteX197" fmla="*/ 1973807 w 5257659"/>
                  <a:gd name="connsiteY197" fmla="*/ 2293635 h 5783873"/>
                  <a:gd name="connsiteX198" fmla="*/ 1990018 w 5257659"/>
                  <a:gd name="connsiteY198" fmla="*/ 2311077 h 5783873"/>
                  <a:gd name="connsiteX199" fmla="*/ 1972560 w 5257659"/>
                  <a:gd name="connsiteY199" fmla="*/ 2332256 h 5783873"/>
                  <a:gd name="connsiteX200" fmla="*/ 1907716 w 5257659"/>
                  <a:gd name="connsiteY200" fmla="*/ 2339731 h 5783873"/>
                  <a:gd name="connsiteX201" fmla="*/ 1869059 w 5257659"/>
                  <a:gd name="connsiteY201" fmla="*/ 2347206 h 5783873"/>
                  <a:gd name="connsiteX202" fmla="*/ 1825413 w 5257659"/>
                  <a:gd name="connsiteY202" fmla="*/ 2343469 h 5783873"/>
                  <a:gd name="connsiteX203" fmla="*/ 1795485 w 5257659"/>
                  <a:gd name="connsiteY203" fmla="*/ 2279931 h 5783873"/>
                  <a:gd name="connsiteX204" fmla="*/ 1789250 w 5257659"/>
                  <a:gd name="connsiteY204" fmla="*/ 2231343 h 5783873"/>
                  <a:gd name="connsiteX205" fmla="*/ 1764310 w 5257659"/>
                  <a:gd name="connsiteY205" fmla="*/ 2146626 h 5783873"/>
                  <a:gd name="connsiteX206" fmla="*/ 1721912 w 5257659"/>
                  <a:gd name="connsiteY206" fmla="*/ 2119218 h 5783873"/>
                  <a:gd name="connsiteX207" fmla="*/ 1699466 w 5257659"/>
                  <a:gd name="connsiteY207" fmla="*/ 2151610 h 5783873"/>
                  <a:gd name="connsiteX208" fmla="*/ 1685749 w 5257659"/>
                  <a:gd name="connsiteY208" fmla="*/ 2193968 h 5783873"/>
                  <a:gd name="connsiteX209" fmla="*/ 1645844 w 5257659"/>
                  <a:gd name="connsiteY209" fmla="*/ 2223868 h 5783873"/>
                  <a:gd name="connsiteX210" fmla="*/ 1613422 w 5257659"/>
                  <a:gd name="connsiteY210" fmla="*/ 2252523 h 5783873"/>
                  <a:gd name="connsiteX211" fmla="*/ 1613422 w 5257659"/>
                  <a:gd name="connsiteY211" fmla="*/ 2278685 h 5783873"/>
                  <a:gd name="connsiteX212" fmla="*/ 1569777 w 5257659"/>
                  <a:gd name="connsiteY212" fmla="*/ 2430678 h 5783873"/>
                  <a:gd name="connsiteX213" fmla="*/ 1572271 w 5257659"/>
                  <a:gd name="connsiteY213" fmla="*/ 2489232 h 5783873"/>
                  <a:gd name="connsiteX214" fmla="*/ 1607187 w 5257659"/>
                  <a:gd name="connsiteY214" fmla="*/ 2555262 h 5783873"/>
                  <a:gd name="connsiteX215" fmla="*/ 1654573 w 5257659"/>
                  <a:gd name="connsiteY215" fmla="*/ 2626275 h 5783873"/>
                  <a:gd name="connsiteX216" fmla="*/ 1776780 w 5257659"/>
                  <a:gd name="connsiteY216" fmla="*/ 2724696 h 5783873"/>
                  <a:gd name="connsiteX217" fmla="*/ 1820425 w 5257659"/>
                  <a:gd name="connsiteY217" fmla="*/ 2800692 h 5783873"/>
                  <a:gd name="connsiteX218" fmla="*/ 1786756 w 5257659"/>
                  <a:gd name="connsiteY218" fmla="*/ 2948947 h 5783873"/>
                  <a:gd name="connsiteX219" fmla="*/ 1751840 w 5257659"/>
                  <a:gd name="connsiteY219" fmla="*/ 2978847 h 5783873"/>
                  <a:gd name="connsiteX220" fmla="*/ 1816684 w 5257659"/>
                  <a:gd name="connsiteY220" fmla="*/ 3037402 h 5783873"/>
                  <a:gd name="connsiteX221" fmla="*/ 1861577 w 5257659"/>
                  <a:gd name="connsiteY221" fmla="*/ 3076023 h 5783873"/>
                  <a:gd name="connsiteX222" fmla="*/ 1882776 w 5257659"/>
                  <a:gd name="connsiteY222" fmla="*/ 3071040 h 5783873"/>
                  <a:gd name="connsiteX223" fmla="*/ 1897740 w 5257659"/>
                  <a:gd name="connsiteY223" fmla="*/ 3048614 h 5783873"/>
                  <a:gd name="connsiteX224" fmla="*/ 1925174 w 5257659"/>
                  <a:gd name="connsiteY224" fmla="*/ 3043631 h 5783873"/>
                  <a:gd name="connsiteX225" fmla="*/ 1937644 w 5257659"/>
                  <a:gd name="connsiteY225" fmla="*/ 3067302 h 5783873"/>
                  <a:gd name="connsiteX226" fmla="*/ 1968819 w 5257659"/>
                  <a:gd name="connsiteY226" fmla="*/ 3135823 h 5783873"/>
                  <a:gd name="connsiteX227" fmla="*/ 1968819 w 5257659"/>
                  <a:gd name="connsiteY227" fmla="*/ 3171953 h 5783873"/>
                  <a:gd name="connsiteX228" fmla="*/ 1975054 w 5257659"/>
                  <a:gd name="connsiteY228" fmla="*/ 3208082 h 5783873"/>
                  <a:gd name="connsiteX229" fmla="*/ 2019946 w 5257659"/>
                  <a:gd name="connsiteY229" fmla="*/ 3246703 h 5783873"/>
                  <a:gd name="connsiteX230" fmla="*/ 1993759 w 5257659"/>
                  <a:gd name="connsiteY230" fmla="*/ 3216803 h 5783873"/>
                  <a:gd name="connsiteX231" fmla="*/ 1992512 w 5257659"/>
                  <a:gd name="connsiteY231" fmla="*/ 3186903 h 5783873"/>
                  <a:gd name="connsiteX232" fmla="*/ 2074815 w 5257659"/>
                  <a:gd name="connsiteY232" fmla="*/ 3224278 h 5783873"/>
                  <a:gd name="connsiteX233" fmla="*/ 2074815 w 5257659"/>
                  <a:gd name="connsiteY233" fmla="*/ 3291553 h 5783873"/>
                  <a:gd name="connsiteX234" fmla="*/ 2061097 w 5257659"/>
                  <a:gd name="connsiteY234" fmla="*/ 3392466 h 5783873"/>
                  <a:gd name="connsiteX235" fmla="*/ 2079803 w 5257659"/>
                  <a:gd name="connsiteY235" fmla="*/ 3406171 h 5783873"/>
                  <a:gd name="connsiteX236" fmla="*/ 2153376 w 5257659"/>
                  <a:gd name="connsiteY236" fmla="*/ 3414891 h 5783873"/>
                  <a:gd name="connsiteX237" fmla="*/ 2182057 w 5257659"/>
                  <a:gd name="connsiteY237" fmla="*/ 3475938 h 5783873"/>
                  <a:gd name="connsiteX238" fmla="*/ 2193280 w 5257659"/>
                  <a:gd name="connsiteY238" fmla="*/ 3509575 h 5783873"/>
                  <a:gd name="connsiteX239" fmla="*/ 2244407 w 5257659"/>
                  <a:gd name="connsiteY239" fmla="*/ 3498363 h 5783873"/>
                  <a:gd name="connsiteX240" fmla="*/ 2300523 w 5257659"/>
                  <a:gd name="connsiteY240" fmla="*/ 3470954 h 5783873"/>
                  <a:gd name="connsiteX241" fmla="*/ 2331698 w 5257659"/>
                  <a:gd name="connsiteY241" fmla="*/ 3464725 h 5783873"/>
                  <a:gd name="connsiteX242" fmla="*/ 2392801 w 5257659"/>
                  <a:gd name="connsiteY242" fmla="*/ 3514559 h 5783873"/>
                  <a:gd name="connsiteX243" fmla="*/ 2382825 w 5257659"/>
                  <a:gd name="connsiteY243" fmla="*/ 3595538 h 5783873"/>
                  <a:gd name="connsiteX244" fmla="*/ 2362873 w 5257659"/>
                  <a:gd name="connsiteY244" fmla="*/ 3621701 h 5783873"/>
                  <a:gd name="connsiteX245" fmla="*/ 2362873 w 5257659"/>
                  <a:gd name="connsiteY245" fmla="*/ 3667797 h 5783873"/>
                  <a:gd name="connsiteX246" fmla="*/ 2395295 w 5257659"/>
                  <a:gd name="connsiteY246" fmla="*/ 3667797 h 5783873"/>
                  <a:gd name="connsiteX247" fmla="*/ 2417741 w 5257659"/>
                  <a:gd name="connsiteY247" fmla="*/ 3649109 h 5783873"/>
                  <a:gd name="connsiteX248" fmla="*/ 2466375 w 5257659"/>
                  <a:gd name="connsiteY248" fmla="*/ 3619209 h 5783873"/>
                  <a:gd name="connsiteX249" fmla="*/ 2507526 w 5257659"/>
                  <a:gd name="connsiteY249" fmla="*/ 3609243 h 5783873"/>
                  <a:gd name="connsiteX250" fmla="*/ 2522490 w 5257659"/>
                  <a:gd name="connsiteY250" fmla="*/ 3641634 h 5783873"/>
                  <a:gd name="connsiteX251" fmla="*/ 2524984 w 5257659"/>
                  <a:gd name="connsiteY251" fmla="*/ 3669043 h 5783873"/>
                  <a:gd name="connsiteX252" fmla="*/ 2547430 w 5257659"/>
                  <a:gd name="connsiteY252" fmla="*/ 3652847 h 5783873"/>
                  <a:gd name="connsiteX253" fmla="*/ 2592323 w 5257659"/>
                  <a:gd name="connsiteY253" fmla="*/ 3637897 h 5783873"/>
                  <a:gd name="connsiteX254" fmla="*/ 2611027 w 5257659"/>
                  <a:gd name="connsiteY254" fmla="*/ 3619209 h 5783873"/>
                  <a:gd name="connsiteX255" fmla="*/ 2647191 w 5257659"/>
                  <a:gd name="connsiteY255" fmla="*/ 3571867 h 5783873"/>
                  <a:gd name="connsiteX256" fmla="*/ 2689589 w 5257659"/>
                  <a:gd name="connsiteY256" fmla="*/ 3540721 h 5783873"/>
                  <a:gd name="connsiteX257" fmla="*/ 2726999 w 5257659"/>
                  <a:gd name="connsiteY257" fmla="*/ 3524525 h 5783873"/>
                  <a:gd name="connsiteX258" fmla="*/ 2768150 w 5257659"/>
                  <a:gd name="connsiteY258" fmla="*/ 3498363 h 5783873"/>
                  <a:gd name="connsiteX259" fmla="*/ 2776879 w 5257659"/>
                  <a:gd name="connsiteY259" fmla="*/ 3462233 h 5783873"/>
                  <a:gd name="connsiteX260" fmla="*/ 2832995 w 5257659"/>
                  <a:gd name="connsiteY260" fmla="*/ 3429842 h 5783873"/>
                  <a:gd name="connsiteX261" fmla="*/ 2875393 w 5257659"/>
                  <a:gd name="connsiteY261" fmla="*/ 3447283 h 5783873"/>
                  <a:gd name="connsiteX262" fmla="*/ 2931508 w 5257659"/>
                  <a:gd name="connsiteY262" fmla="*/ 3463479 h 5783873"/>
                  <a:gd name="connsiteX263" fmla="*/ 2975153 w 5257659"/>
                  <a:gd name="connsiteY263" fmla="*/ 3504592 h 5783873"/>
                  <a:gd name="connsiteX264" fmla="*/ 3000093 w 5257659"/>
                  <a:gd name="connsiteY264" fmla="*/ 3583080 h 5783873"/>
                  <a:gd name="connsiteX265" fmla="*/ 3006329 w 5257659"/>
                  <a:gd name="connsiteY265" fmla="*/ 3617963 h 5783873"/>
                  <a:gd name="connsiteX266" fmla="*/ 2973906 w 5257659"/>
                  <a:gd name="connsiteY266" fmla="*/ 3632914 h 5783873"/>
                  <a:gd name="connsiteX267" fmla="*/ 2806807 w 5257659"/>
                  <a:gd name="connsiteY267" fmla="*/ 3622947 h 5783873"/>
                  <a:gd name="connsiteX268" fmla="*/ 2704553 w 5257659"/>
                  <a:gd name="connsiteY268" fmla="*/ 3645372 h 5783873"/>
                  <a:gd name="connsiteX269" fmla="*/ 2675872 w 5257659"/>
                  <a:gd name="connsiteY269" fmla="*/ 3671535 h 5783873"/>
                  <a:gd name="connsiteX270" fmla="*/ 2655920 w 5257659"/>
                  <a:gd name="connsiteY270" fmla="*/ 3822281 h 5783873"/>
                  <a:gd name="connsiteX271" fmla="*/ 2673378 w 5257659"/>
                  <a:gd name="connsiteY271" fmla="*/ 3798610 h 5783873"/>
                  <a:gd name="connsiteX272" fmla="*/ 2728246 w 5257659"/>
                  <a:gd name="connsiteY272" fmla="*/ 3761235 h 5783873"/>
                  <a:gd name="connsiteX273" fmla="*/ 2795585 w 5257659"/>
                  <a:gd name="connsiteY273" fmla="*/ 3761235 h 5783873"/>
                  <a:gd name="connsiteX274" fmla="*/ 2841724 w 5257659"/>
                  <a:gd name="connsiteY274" fmla="*/ 3776185 h 5783873"/>
                  <a:gd name="connsiteX275" fmla="*/ 2832995 w 5257659"/>
                  <a:gd name="connsiteY275" fmla="*/ 3808577 h 5783873"/>
                  <a:gd name="connsiteX276" fmla="*/ 2821772 w 5257659"/>
                  <a:gd name="connsiteY276" fmla="*/ 3833494 h 5783873"/>
                  <a:gd name="connsiteX277" fmla="*/ 2852947 w 5257659"/>
                  <a:gd name="connsiteY277" fmla="*/ 3840969 h 5783873"/>
                  <a:gd name="connsiteX278" fmla="*/ 2861676 w 5257659"/>
                  <a:gd name="connsiteY278" fmla="*/ 3833494 h 5783873"/>
                  <a:gd name="connsiteX279" fmla="*/ 2945225 w 5257659"/>
                  <a:gd name="connsiteY279" fmla="*/ 3784906 h 5783873"/>
                  <a:gd name="connsiteX280" fmla="*/ 2970165 w 5257659"/>
                  <a:gd name="connsiteY280" fmla="*/ 3788644 h 5783873"/>
                  <a:gd name="connsiteX281" fmla="*/ 3010070 w 5257659"/>
                  <a:gd name="connsiteY281" fmla="*/ 3818544 h 5783873"/>
                  <a:gd name="connsiteX282" fmla="*/ 3076161 w 5257659"/>
                  <a:gd name="connsiteY282" fmla="*/ 3791135 h 5783873"/>
                  <a:gd name="connsiteX283" fmla="*/ 3081149 w 5257659"/>
                  <a:gd name="connsiteY283" fmla="*/ 3758743 h 5783873"/>
                  <a:gd name="connsiteX284" fmla="*/ 3098607 w 5257659"/>
                  <a:gd name="connsiteY284" fmla="*/ 3737564 h 5783873"/>
                  <a:gd name="connsiteX285" fmla="*/ 3124794 w 5257659"/>
                  <a:gd name="connsiteY285" fmla="*/ 3755006 h 5783873"/>
                  <a:gd name="connsiteX286" fmla="*/ 3138511 w 5257659"/>
                  <a:gd name="connsiteY286" fmla="*/ 3798610 h 5783873"/>
                  <a:gd name="connsiteX287" fmla="*/ 3155969 w 5257659"/>
                  <a:gd name="connsiteY287" fmla="*/ 3816052 h 5783873"/>
                  <a:gd name="connsiteX288" fmla="*/ 3173427 w 5257659"/>
                  <a:gd name="connsiteY288" fmla="*/ 3798610 h 5783873"/>
                  <a:gd name="connsiteX289" fmla="*/ 3169687 w 5257659"/>
                  <a:gd name="connsiteY289" fmla="*/ 3697697 h 5783873"/>
                  <a:gd name="connsiteX290" fmla="*/ 3133523 w 5257659"/>
                  <a:gd name="connsiteY290" fmla="*/ 3647864 h 5783873"/>
                  <a:gd name="connsiteX291" fmla="*/ 3127288 w 5257659"/>
                  <a:gd name="connsiteY291" fmla="*/ 3637897 h 5783873"/>
                  <a:gd name="connsiteX292" fmla="*/ 3128535 w 5257659"/>
                  <a:gd name="connsiteY292" fmla="*/ 3565638 h 5783873"/>
                  <a:gd name="connsiteX293" fmla="*/ 3172181 w 5257659"/>
                  <a:gd name="connsiteY293" fmla="*/ 3478429 h 5783873"/>
                  <a:gd name="connsiteX294" fmla="*/ 3218320 w 5257659"/>
                  <a:gd name="connsiteY294" fmla="*/ 3478429 h 5783873"/>
                  <a:gd name="connsiteX295" fmla="*/ 3260718 w 5257659"/>
                  <a:gd name="connsiteY295" fmla="*/ 3509575 h 5783873"/>
                  <a:gd name="connsiteX296" fmla="*/ 3270694 w 5257659"/>
                  <a:gd name="connsiteY296" fmla="*/ 3549442 h 5783873"/>
                  <a:gd name="connsiteX297" fmla="*/ 3233284 w 5257659"/>
                  <a:gd name="connsiteY297" fmla="*/ 3550688 h 5783873"/>
                  <a:gd name="connsiteX298" fmla="*/ 3184651 w 5257659"/>
                  <a:gd name="connsiteY298" fmla="*/ 3576851 h 5783873"/>
                  <a:gd name="connsiteX299" fmla="*/ 3247001 w 5257659"/>
                  <a:gd name="connsiteY299" fmla="*/ 3580588 h 5783873"/>
                  <a:gd name="connsiteX300" fmla="*/ 3279423 w 5257659"/>
                  <a:gd name="connsiteY300" fmla="*/ 3606751 h 5783873"/>
                  <a:gd name="connsiteX301" fmla="*/ 3288152 w 5257659"/>
                  <a:gd name="connsiteY301" fmla="*/ 3627930 h 5783873"/>
                  <a:gd name="connsiteX302" fmla="*/ 3335538 w 5257659"/>
                  <a:gd name="connsiteY302" fmla="*/ 3710156 h 5783873"/>
                  <a:gd name="connsiteX303" fmla="*/ 3361725 w 5257659"/>
                  <a:gd name="connsiteY303" fmla="*/ 3713893 h 5783873"/>
                  <a:gd name="connsiteX304" fmla="*/ 3392901 w 5257659"/>
                  <a:gd name="connsiteY304" fmla="*/ 3681501 h 5783873"/>
                  <a:gd name="connsiteX305" fmla="*/ 3431558 w 5257659"/>
                  <a:gd name="connsiteY305" fmla="*/ 3692714 h 5783873"/>
                  <a:gd name="connsiteX306" fmla="*/ 3435299 w 5257659"/>
                  <a:gd name="connsiteY306" fmla="*/ 3703926 h 5783873"/>
                  <a:gd name="connsiteX307" fmla="*/ 3452757 w 5257659"/>
                  <a:gd name="connsiteY307" fmla="*/ 3723860 h 5783873"/>
                  <a:gd name="connsiteX308" fmla="*/ 3455251 w 5257659"/>
                  <a:gd name="connsiteY308" fmla="*/ 3701435 h 5783873"/>
                  <a:gd name="connsiteX309" fmla="*/ 3483932 w 5257659"/>
                  <a:gd name="connsiteY309" fmla="*/ 3654093 h 5783873"/>
                  <a:gd name="connsiteX310" fmla="*/ 3517601 w 5257659"/>
                  <a:gd name="connsiteY310" fmla="*/ 3660322 h 5783873"/>
                  <a:gd name="connsiteX311" fmla="*/ 3523836 w 5257659"/>
                  <a:gd name="connsiteY311" fmla="*/ 3593047 h 5783873"/>
                  <a:gd name="connsiteX312" fmla="*/ 3551271 w 5257659"/>
                  <a:gd name="connsiteY312" fmla="*/ 3551934 h 5783873"/>
                  <a:gd name="connsiteX313" fmla="*/ 3579952 w 5257659"/>
                  <a:gd name="connsiteY313" fmla="*/ 3515805 h 5783873"/>
                  <a:gd name="connsiteX314" fmla="*/ 3588681 w 5257659"/>
                  <a:gd name="connsiteY314" fmla="*/ 3487150 h 5783873"/>
                  <a:gd name="connsiteX315" fmla="*/ 3613621 w 5257659"/>
                  <a:gd name="connsiteY315" fmla="*/ 3406171 h 5783873"/>
                  <a:gd name="connsiteX316" fmla="*/ 3627338 w 5257659"/>
                  <a:gd name="connsiteY316" fmla="*/ 3381254 h 5783873"/>
                  <a:gd name="connsiteX317" fmla="*/ 3652278 w 5257659"/>
                  <a:gd name="connsiteY317" fmla="*/ 3392466 h 5783873"/>
                  <a:gd name="connsiteX318" fmla="*/ 3720863 w 5257659"/>
                  <a:gd name="connsiteY318" fmla="*/ 3386237 h 5783873"/>
                  <a:gd name="connsiteX319" fmla="*/ 3762015 w 5257659"/>
                  <a:gd name="connsiteY319" fmla="*/ 3338895 h 5783873"/>
                  <a:gd name="connsiteX320" fmla="*/ 3844317 w 5257659"/>
                  <a:gd name="connsiteY320" fmla="*/ 3310241 h 5783873"/>
                  <a:gd name="connsiteX321" fmla="*/ 3865516 w 5257659"/>
                  <a:gd name="connsiteY321" fmla="*/ 3323945 h 5783873"/>
                  <a:gd name="connsiteX322" fmla="*/ 3957795 w 5257659"/>
                  <a:gd name="connsiteY322" fmla="*/ 3377516 h 5783873"/>
                  <a:gd name="connsiteX323" fmla="*/ 3985229 w 5257659"/>
                  <a:gd name="connsiteY323" fmla="*/ 3372533 h 5783873"/>
                  <a:gd name="connsiteX324" fmla="*/ 4035109 w 5257659"/>
                  <a:gd name="connsiteY324" fmla="*/ 3361320 h 5783873"/>
                  <a:gd name="connsiteX325" fmla="*/ 4050073 w 5257659"/>
                  <a:gd name="connsiteY325" fmla="*/ 3367550 h 5783873"/>
                  <a:gd name="connsiteX326" fmla="*/ 4194726 w 5257659"/>
                  <a:gd name="connsiteY326" fmla="*/ 3372533 h 5783873"/>
                  <a:gd name="connsiteX327" fmla="*/ 4230889 w 5257659"/>
                  <a:gd name="connsiteY327" fmla="*/ 3357583 h 5783873"/>
                  <a:gd name="connsiteX328" fmla="*/ 4291992 w 5257659"/>
                  <a:gd name="connsiteY328" fmla="*/ 3361320 h 5783873"/>
                  <a:gd name="connsiteX329" fmla="*/ 4329403 w 5257659"/>
                  <a:gd name="connsiteY329" fmla="*/ 3380008 h 5783873"/>
                  <a:gd name="connsiteX330" fmla="*/ 4346861 w 5257659"/>
                  <a:gd name="connsiteY330" fmla="*/ 3423612 h 5783873"/>
                  <a:gd name="connsiteX331" fmla="*/ 4330650 w 5257659"/>
                  <a:gd name="connsiteY331" fmla="*/ 3469708 h 5783873"/>
                  <a:gd name="connsiteX332" fmla="*/ 4289498 w 5257659"/>
                  <a:gd name="connsiteY332" fmla="*/ 3541967 h 5783873"/>
                  <a:gd name="connsiteX333" fmla="*/ 4279522 w 5257659"/>
                  <a:gd name="connsiteY333" fmla="*/ 3580588 h 5783873"/>
                  <a:gd name="connsiteX334" fmla="*/ 4313192 w 5257659"/>
                  <a:gd name="connsiteY334" fmla="*/ 3603013 h 5783873"/>
                  <a:gd name="connsiteX335" fmla="*/ 4420434 w 5257659"/>
                  <a:gd name="connsiteY335" fmla="*/ 3617963 h 5783873"/>
                  <a:gd name="connsiteX336" fmla="*/ 4455350 w 5257659"/>
                  <a:gd name="connsiteY336" fmla="*/ 3639143 h 5783873"/>
                  <a:gd name="connsiteX337" fmla="*/ 4497748 w 5257659"/>
                  <a:gd name="connsiteY337" fmla="*/ 3651601 h 5783873"/>
                  <a:gd name="connsiteX338" fmla="*/ 4692281 w 5257659"/>
                  <a:gd name="connsiteY338" fmla="*/ 3677764 h 5783873"/>
                  <a:gd name="connsiteX339" fmla="*/ 4766283 w 5257659"/>
                  <a:gd name="connsiteY339" fmla="*/ 3765187 h 5783873"/>
                  <a:gd name="connsiteX340" fmla="*/ 4762114 w 5257659"/>
                  <a:gd name="connsiteY340" fmla="*/ 3806085 h 5783873"/>
                  <a:gd name="connsiteX341" fmla="*/ 4672329 w 5257659"/>
                  <a:gd name="connsiteY341" fmla="*/ 3869623 h 5783873"/>
                  <a:gd name="connsiteX342" fmla="*/ 4596262 w 5257659"/>
                  <a:gd name="connsiteY342" fmla="*/ 3883327 h 5783873"/>
                  <a:gd name="connsiteX343" fmla="*/ 4388012 w 5257659"/>
                  <a:gd name="connsiteY343" fmla="*/ 3897032 h 5783873"/>
                  <a:gd name="connsiteX344" fmla="*/ 4356837 w 5257659"/>
                  <a:gd name="connsiteY344" fmla="*/ 3903261 h 5783873"/>
                  <a:gd name="connsiteX345" fmla="*/ 4331897 w 5257659"/>
                  <a:gd name="connsiteY345" fmla="*/ 3924440 h 5783873"/>
                  <a:gd name="connsiteX346" fmla="*/ 4244606 w 5257659"/>
                  <a:gd name="connsiteY346" fmla="*/ 3991716 h 5783873"/>
                  <a:gd name="connsiteX347" fmla="*/ 4225901 w 5257659"/>
                  <a:gd name="connsiteY347" fmla="*/ 4031582 h 5783873"/>
                  <a:gd name="connsiteX348" fmla="*/ 4234630 w 5257659"/>
                  <a:gd name="connsiteY348" fmla="*/ 4139970 h 5783873"/>
                  <a:gd name="connsiteX349" fmla="*/ 4259570 w 5257659"/>
                  <a:gd name="connsiteY349" fmla="*/ 4173608 h 5783873"/>
                  <a:gd name="connsiteX350" fmla="*/ 4316933 w 5257659"/>
                  <a:gd name="connsiteY350" fmla="*/ 4239638 h 5783873"/>
                  <a:gd name="connsiteX351" fmla="*/ 4316933 w 5257659"/>
                  <a:gd name="connsiteY351" fmla="*/ 4247113 h 5783873"/>
                  <a:gd name="connsiteX352" fmla="*/ 4296980 w 5257659"/>
                  <a:gd name="connsiteY352" fmla="*/ 4247113 h 5783873"/>
                  <a:gd name="connsiteX353" fmla="*/ 4265805 w 5257659"/>
                  <a:gd name="connsiteY353" fmla="*/ 4212229 h 5783873"/>
                  <a:gd name="connsiteX354" fmla="*/ 4202208 w 5257659"/>
                  <a:gd name="connsiteY354" fmla="*/ 4161150 h 5783873"/>
                  <a:gd name="connsiteX355" fmla="*/ 4176021 w 5257659"/>
                  <a:gd name="connsiteY355" fmla="*/ 4127512 h 5783873"/>
                  <a:gd name="connsiteX356" fmla="*/ 4173527 w 5257659"/>
                  <a:gd name="connsiteY356" fmla="*/ 4116300 h 5783873"/>
                  <a:gd name="connsiteX357" fmla="*/ 4088730 w 5257659"/>
                  <a:gd name="connsiteY357" fmla="*/ 4096366 h 5783873"/>
                  <a:gd name="connsiteX358" fmla="*/ 4065037 w 5257659"/>
                  <a:gd name="connsiteY358" fmla="*/ 4115054 h 5783873"/>
                  <a:gd name="connsiteX359" fmla="*/ 4022639 w 5257659"/>
                  <a:gd name="connsiteY359" fmla="*/ 4146200 h 5783873"/>
                  <a:gd name="connsiteX360" fmla="*/ 3972759 w 5257659"/>
                  <a:gd name="connsiteY360" fmla="*/ 4219704 h 5783873"/>
                  <a:gd name="connsiteX361" fmla="*/ 3931607 w 5257659"/>
                  <a:gd name="connsiteY361" fmla="*/ 4289471 h 5783873"/>
                  <a:gd name="connsiteX362" fmla="*/ 3912902 w 5257659"/>
                  <a:gd name="connsiteY362" fmla="*/ 4338059 h 5783873"/>
                  <a:gd name="connsiteX363" fmla="*/ 3858034 w 5257659"/>
                  <a:gd name="connsiteY363" fmla="*/ 4487560 h 5783873"/>
                  <a:gd name="connsiteX364" fmla="*/ 3851799 w 5257659"/>
                  <a:gd name="connsiteY364" fmla="*/ 4492543 h 5783873"/>
                  <a:gd name="connsiteX365" fmla="*/ 3794437 w 5257659"/>
                  <a:gd name="connsiteY365" fmla="*/ 4461397 h 5783873"/>
                  <a:gd name="connsiteX366" fmla="*/ 3697170 w 5257659"/>
                  <a:gd name="connsiteY366" fmla="*/ 4420285 h 5783873"/>
                  <a:gd name="connsiteX367" fmla="*/ 3684700 w 5257659"/>
                  <a:gd name="connsiteY367" fmla="*/ 4424022 h 5783873"/>
                  <a:gd name="connsiteX368" fmla="*/ 3642302 w 5257659"/>
                  <a:gd name="connsiteY368" fmla="*/ 4308159 h 5783873"/>
                  <a:gd name="connsiteX369" fmla="*/ 3601151 w 5257659"/>
                  <a:gd name="connsiteY369" fmla="*/ 4283242 h 5783873"/>
                  <a:gd name="connsiteX370" fmla="*/ 3582446 w 5257659"/>
                  <a:gd name="connsiteY370" fmla="*/ 4235900 h 5783873"/>
                  <a:gd name="connsiteX371" fmla="*/ 3572470 w 5257659"/>
                  <a:gd name="connsiteY371" fmla="*/ 4179837 h 5783873"/>
                  <a:gd name="connsiteX372" fmla="*/ 3589928 w 5257659"/>
                  <a:gd name="connsiteY372" fmla="*/ 4143708 h 5783873"/>
                  <a:gd name="connsiteX373" fmla="*/ 3633573 w 5257659"/>
                  <a:gd name="connsiteY373" fmla="*/ 4132495 h 5783873"/>
                  <a:gd name="connsiteX374" fmla="*/ 3684700 w 5257659"/>
                  <a:gd name="connsiteY374" fmla="*/ 4088891 h 5783873"/>
                  <a:gd name="connsiteX375" fmla="*/ 3718369 w 5257659"/>
                  <a:gd name="connsiteY375" fmla="*/ 4071449 h 5783873"/>
                  <a:gd name="connsiteX376" fmla="*/ 3732086 w 5257659"/>
                  <a:gd name="connsiteY376" fmla="*/ 4090137 h 5783873"/>
                  <a:gd name="connsiteX377" fmla="*/ 3755780 w 5257659"/>
                  <a:gd name="connsiteY377" fmla="*/ 4143708 h 5783873"/>
                  <a:gd name="connsiteX378" fmla="*/ 3768250 w 5257659"/>
                  <a:gd name="connsiteY378" fmla="*/ 4157412 h 5783873"/>
                  <a:gd name="connsiteX379" fmla="*/ 3779473 w 5257659"/>
                  <a:gd name="connsiteY379" fmla="*/ 4141216 h 5783873"/>
                  <a:gd name="connsiteX380" fmla="*/ 3821871 w 5257659"/>
                  <a:gd name="connsiteY380" fmla="*/ 4041549 h 5783873"/>
                  <a:gd name="connsiteX381" fmla="*/ 3804413 w 5257659"/>
                  <a:gd name="connsiteY381" fmla="*/ 4005420 h 5783873"/>
                  <a:gd name="connsiteX382" fmla="*/ 3748297 w 5257659"/>
                  <a:gd name="connsiteY382" fmla="*/ 4032828 h 5783873"/>
                  <a:gd name="connsiteX383" fmla="*/ 3728345 w 5257659"/>
                  <a:gd name="connsiteY383" fmla="*/ 4046532 h 5783873"/>
                  <a:gd name="connsiteX384" fmla="*/ 3722110 w 5257659"/>
                  <a:gd name="connsiteY384" fmla="*/ 4026599 h 5783873"/>
                  <a:gd name="connsiteX385" fmla="*/ 3690935 w 5257659"/>
                  <a:gd name="connsiteY385" fmla="*/ 3874607 h 5783873"/>
                  <a:gd name="connsiteX386" fmla="*/ 3638561 w 5257659"/>
                  <a:gd name="connsiteY386" fmla="*/ 3877098 h 5783873"/>
                  <a:gd name="connsiteX387" fmla="*/ 3566235 w 5257659"/>
                  <a:gd name="connsiteY387" fmla="*/ 3941882 h 5783873"/>
                  <a:gd name="connsiteX388" fmla="*/ 3475203 w 5257659"/>
                  <a:gd name="connsiteY388" fmla="*/ 3955586 h 5783873"/>
                  <a:gd name="connsiteX389" fmla="*/ 3446522 w 5257659"/>
                  <a:gd name="connsiteY389" fmla="*/ 3961815 h 5783873"/>
                  <a:gd name="connsiteX390" fmla="*/ 3441534 w 5257659"/>
                  <a:gd name="connsiteY390" fmla="*/ 4006666 h 5783873"/>
                  <a:gd name="connsiteX391" fmla="*/ 3436546 w 5257659"/>
                  <a:gd name="connsiteY391" fmla="*/ 4031582 h 5783873"/>
                  <a:gd name="connsiteX392" fmla="*/ 3397889 w 5257659"/>
                  <a:gd name="connsiteY392" fmla="*/ 4075187 h 5783873"/>
                  <a:gd name="connsiteX393" fmla="*/ 3369207 w 5257659"/>
                  <a:gd name="connsiteY393" fmla="*/ 4076433 h 5783873"/>
                  <a:gd name="connsiteX394" fmla="*/ 3268200 w 5257659"/>
                  <a:gd name="connsiteY394" fmla="*/ 4096366 h 5783873"/>
                  <a:gd name="connsiteX395" fmla="*/ 3243260 w 5257659"/>
                  <a:gd name="connsiteY395" fmla="*/ 4122529 h 5783873"/>
                  <a:gd name="connsiteX396" fmla="*/ 3212085 w 5257659"/>
                  <a:gd name="connsiteY396" fmla="*/ 4154921 h 5783873"/>
                  <a:gd name="connsiteX397" fmla="*/ 3163451 w 5257659"/>
                  <a:gd name="connsiteY397" fmla="*/ 4173608 h 5783873"/>
                  <a:gd name="connsiteX398" fmla="*/ 3079902 w 5257659"/>
                  <a:gd name="connsiteY398" fmla="*/ 4157412 h 5783873"/>
                  <a:gd name="connsiteX399" fmla="*/ 2985129 w 5257659"/>
                  <a:gd name="connsiteY399" fmla="*/ 4184821 h 5783873"/>
                  <a:gd name="connsiteX400" fmla="*/ 2938990 w 5257659"/>
                  <a:gd name="connsiteY400" fmla="*/ 4169871 h 5783873"/>
                  <a:gd name="connsiteX401" fmla="*/ 2931508 w 5257659"/>
                  <a:gd name="connsiteY401" fmla="*/ 4152429 h 5783873"/>
                  <a:gd name="connsiteX402" fmla="*/ 2881628 w 5257659"/>
                  <a:gd name="connsiteY402" fmla="*/ 4164887 h 5783873"/>
                  <a:gd name="connsiteX403" fmla="*/ 2860429 w 5257659"/>
                  <a:gd name="connsiteY403" fmla="*/ 4166133 h 5783873"/>
                  <a:gd name="connsiteX404" fmla="*/ 2745704 w 5257659"/>
                  <a:gd name="connsiteY404" fmla="*/ 4204754 h 5783873"/>
                  <a:gd name="connsiteX405" fmla="*/ 2642203 w 5257659"/>
                  <a:gd name="connsiteY405" fmla="*/ 4304421 h 5783873"/>
                  <a:gd name="connsiteX406" fmla="*/ 2659661 w 5257659"/>
                  <a:gd name="connsiteY406" fmla="*/ 4349272 h 5783873"/>
                  <a:gd name="connsiteX407" fmla="*/ 2629733 w 5257659"/>
                  <a:gd name="connsiteY407" fmla="*/ 4331830 h 5783873"/>
                  <a:gd name="connsiteX408" fmla="*/ 2584840 w 5257659"/>
                  <a:gd name="connsiteY408" fmla="*/ 4339305 h 5783873"/>
                  <a:gd name="connsiteX409" fmla="*/ 2546183 w 5257659"/>
                  <a:gd name="connsiteY409" fmla="*/ 4354255 h 5783873"/>
                  <a:gd name="connsiteX410" fmla="*/ 2440187 w 5257659"/>
                  <a:gd name="connsiteY410" fmla="*/ 4362976 h 5783873"/>
                  <a:gd name="connsiteX411" fmla="*/ 2422729 w 5257659"/>
                  <a:gd name="connsiteY411" fmla="*/ 4390384 h 5783873"/>
                  <a:gd name="connsiteX412" fmla="*/ 2406519 w 5257659"/>
                  <a:gd name="connsiteY412" fmla="*/ 4426514 h 5783873"/>
                  <a:gd name="connsiteX413" fmla="*/ 2350403 w 5257659"/>
                  <a:gd name="connsiteY413" fmla="*/ 4426514 h 5783873"/>
                  <a:gd name="connsiteX414" fmla="*/ 2275583 w 5257659"/>
                  <a:gd name="connsiteY414" fmla="*/ 4395368 h 5783873"/>
                  <a:gd name="connsiteX415" fmla="*/ 2248149 w 5257659"/>
                  <a:gd name="connsiteY415" fmla="*/ 4386647 h 5783873"/>
                  <a:gd name="connsiteX416" fmla="*/ 2259372 w 5257659"/>
                  <a:gd name="connsiteY416" fmla="*/ 4366713 h 5783873"/>
                  <a:gd name="connsiteX417" fmla="*/ 2291794 w 5257659"/>
                  <a:gd name="connsiteY417" fmla="*/ 4372943 h 5783873"/>
                  <a:gd name="connsiteX418" fmla="*/ 2308005 w 5257659"/>
                  <a:gd name="connsiteY418" fmla="*/ 4381664 h 5783873"/>
                  <a:gd name="connsiteX419" fmla="*/ 2304264 w 5257659"/>
                  <a:gd name="connsiteY419" fmla="*/ 4364222 h 5783873"/>
                  <a:gd name="connsiteX420" fmla="*/ 2298029 w 5257659"/>
                  <a:gd name="connsiteY420" fmla="*/ 4356747 h 5783873"/>
                  <a:gd name="connsiteX421" fmla="*/ 2268101 w 5257659"/>
                  <a:gd name="connsiteY421" fmla="*/ 4330584 h 5783873"/>
                  <a:gd name="connsiteX422" fmla="*/ 2283065 w 5257659"/>
                  <a:gd name="connsiteY422" fmla="*/ 4281996 h 5783873"/>
                  <a:gd name="connsiteX423" fmla="*/ 2271842 w 5257659"/>
                  <a:gd name="connsiteY423" fmla="*/ 4217213 h 5783873"/>
                  <a:gd name="connsiteX424" fmla="*/ 2214479 w 5257659"/>
                  <a:gd name="connsiteY424" fmla="*/ 4222196 h 5783873"/>
                  <a:gd name="connsiteX425" fmla="*/ 2200762 w 5257659"/>
                  <a:gd name="connsiteY425" fmla="*/ 4225933 h 5783873"/>
                  <a:gd name="connsiteX426" fmla="*/ 2199515 w 5257659"/>
                  <a:gd name="connsiteY426" fmla="*/ 4161150 h 5783873"/>
                  <a:gd name="connsiteX427" fmla="*/ 2200762 w 5257659"/>
                  <a:gd name="connsiteY427" fmla="*/ 4139970 h 5783873"/>
                  <a:gd name="connsiteX428" fmla="*/ 2184551 w 5257659"/>
                  <a:gd name="connsiteY428" fmla="*/ 4090137 h 5783873"/>
                  <a:gd name="connsiteX429" fmla="*/ 2160858 w 5257659"/>
                  <a:gd name="connsiteY429" fmla="*/ 4021616 h 5783873"/>
                  <a:gd name="connsiteX430" fmla="*/ 2144647 w 5257659"/>
                  <a:gd name="connsiteY430" fmla="*/ 3979257 h 5783873"/>
                  <a:gd name="connsiteX431" fmla="*/ 2094767 w 5257659"/>
                  <a:gd name="connsiteY431" fmla="*/ 3929423 h 5783873"/>
                  <a:gd name="connsiteX432" fmla="*/ 2003735 w 5257659"/>
                  <a:gd name="connsiteY432" fmla="*/ 3819790 h 5783873"/>
                  <a:gd name="connsiteX433" fmla="*/ 1998747 w 5257659"/>
                  <a:gd name="connsiteY433" fmla="*/ 3743793 h 5783873"/>
                  <a:gd name="connsiteX434" fmla="*/ 2006229 w 5257659"/>
                  <a:gd name="connsiteY434" fmla="*/ 3700189 h 5783873"/>
                  <a:gd name="connsiteX435" fmla="*/ 1999994 w 5257659"/>
                  <a:gd name="connsiteY435" fmla="*/ 3659076 h 5783873"/>
                  <a:gd name="connsiteX436" fmla="*/ 1987524 w 5257659"/>
                  <a:gd name="connsiteY436" fmla="*/ 3637897 h 5783873"/>
                  <a:gd name="connsiteX437" fmla="*/ 1966325 w 5257659"/>
                  <a:gd name="connsiteY437" fmla="*/ 3650355 h 5783873"/>
                  <a:gd name="connsiteX438" fmla="*/ 1945126 w 5257659"/>
                  <a:gd name="connsiteY438" fmla="*/ 3750022 h 5783873"/>
                  <a:gd name="connsiteX439" fmla="*/ 1936397 w 5257659"/>
                  <a:gd name="connsiteY439" fmla="*/ 3808577 h 5783873"/>
                  <a:gd name="connsiteX440" fmla="*/ 1927668 w 5257659"/>
                  <a:gd name="connsiteY440" fmla="*/ 3857165 h 5783873"/>
                  <a:gd name="connsiteX441" fmla="*/ 1897740 w 5257659"/>
                  <a:gd name="connsiteY441" fmla="*/ 3905753 h 5783873"/>
                  <a:gd name="connsiteX442" fmla="*/ 1869059 w 5257659"/>
                  <a:gd name="connsiteY442" fmla="*/ 3895786 h 5783873"/>
                  <a:gd name="connsiteX443" fmla="*/ 1831648 w 5257659"/>
                  <a:gd name="connsiteY443" fmla="*/ 3870869 h 5783873"/>
                  <a:gd name="connsiteX444" fmla="*/ 1769298 w 5257659"/>
                  <a:gd name="connsiteY444" fmla="*/ 3812315 h 5783873"/>
                  <a:gd name="connsiteX445" fmla="*/ 1729394 w 5257659"/>
                  <a:gd name="connsiteY445" fmla="*/ 3840969 h 5783873"/>
                  <a:gd name="connsiteX446" fmla="*/ 1683255 w 5257659"/>
                  <a:gd name="connsiteY446" fmla="*/ 3821035 h 5783873"/>
                  <a:gd name="connsiteX447" fmla="*/ 1678267 w 5257659"/>
                  <a:gd name="connsiteY447" fmla="*/ 3807331 h 5783873"/>
                  <a:gd name="connsiteX448" fmla="*/ 1684501 w 5257659"/>
                  <a:gd name="connsiteY448" fmla="*/ 3741302 h 5783873"/>
                  <a:gd name="connsiteX449" fmla="*/ 1679513 w 5257659"/>
                  <a:gd name="connsiteY449" fmla="*/ 3723860 h 5783873"/>
                  <a:gd name="connsiteX450" fmla="*/ 1670785 w 5257659"/>
                  <a:gd name="connsiteY450" fmla="*/ 3680255 h 5783873"/>
                  <a:gd name="connsiteX451" fmla="*/ 1672031 w 5257659"/>
                  <a:gd name="connsiteY451" fmla="*/ 3609243 h 5783873"/>
                  <a:gd name="connsiteX452" fmla="*/ 1678267 w 5257659"/>
                  <a:gd name="connsiteY452" fmla="*/ 3554426 h 5783873"/>
                  <a:gd name="connsiteX453" fmla="*/ 1664549 w 5257659"/>
                  <a:gd name="connsiteY453" fmla="*/ 3505838 h 5783873"/>
                  <a:gd name="connsiteX454" fmla="*/ 1644597 w 5257659"/>
                  <a:gd name="connsiteY454" fmla="*/ 3474692 h 5783873"/>
                  <a:gd name="connsiteX455" fmla="*/ 1603446 w 5257659"/>
                  <a:gd name="connsiteY455" fmla="*/ 3331420 h 5783873"/>
                  <a:gd name="connsiteX456" fmla="*/ 1559801 w 5257659"/>
                  <a:gd name="connsiteY456" fmla="*/ 3320208 h 5783873"/>
                  <a:gd name="connsiteX457" fmla="*/ 1521144 w 5257659"/>
                  <a:gd name="connsiteY457" fmla="*/ 3323945 h 5783873"/>
                  <a:gd name="connsiteX458" fmla="*/ 1513662 w 5257659"/>
                  <a:gd name="connsiteY458" fmla="*/ 3295291 h 5783873"/>
                  <a:gd name="connsiteX459" fmla="*/ 1478745 w 5257659"/>
                  <a:gd name="connsiteY459" fmla="*/ 3196869 h 5783873"/>
                  <a:gd name="connsiteX460" fmla="*/ 1438841 w 5257659"/>
                  <a:gd name="connsiteY460" fmla="*/ 3129594 h 5783873"/>
                  <a:gd name="connsiteX461" fmla="*/ 1397690 w 5257659"/>
                  <a:gd name="connsiteY461" fmla="*/ 3095956 h 5783873"/>
                  <a:gd name="connsiteX462" fmla="*/ 1387714 w 5257659"/>
                  <a:gd name="connsiteY462" fmla="*/ 3095956 h 5783873"/>
                  <a:gd name="connsiteX463" fmla="*/ 1299177 w 5257659"/>
                  <a:gd name="connsiteY463" fmla="*/ 2950193 h 5783873"/>
                  <a:gd name="connsiteX464" fmla="*/ 1320376 w 5257659"/>
                  <a:gd name="connsiteY464" fmla="*/ 2911572 h 5783873"/>
                  <a:gd name="connsiteX465" fmla="*/ 1279225 w 5257659"/>
                  <a:gd name="connsiteY465" fmla="*/ 2911572 h 5783873"/>
                  <a:gd name="connsiteX466" fmla="*/ 1240567 w 5257659"/>
                  <a:gd name="connsiteY466" fmla="*/ 2896622 h 5783873"/>
                  <a:gd name="connsiteX467" fmla="*/ 1201910 w 5257659"/>
                  <a:gd name="connsiteY467" fmla="*/ 2902851 h 5783873"/>
                  <a:gd name="connsiteX468" fmla="*/ 1191934 w 5257659"/>
                  <a:gd name="connsiteY468" fmla="*/ 2953931 h 5783873"/>
                  <a:gd name="connsiteX469" fmla="*/ 1236826 w 5257659"/>
                  <a:gd name="connsiteY469" fmla="*/ 3000027 h 5783873"/>
                  <a:gd name="connsiteX470" fmla="*/ 1251790 w 5257659"/>
                  <a:gd name="connsiteY470" fmla="*/ 3012485 h 5783873"/>
                  <a:gd name="connsiteX471" fmla="*/ 1268001 w 5257659"/>
                  <a:gd name="connsiteY471" fmla="*/ 3043631 h 5783873"/>
                  <a:gd name="connsiteX472" fmla="*/ 1236826 w 5257659"/>
                  <a:gd name="connsiteY472" fmla="*/ 3039894 h 5783873"/>
                  <a:gd name="connsiteX473" fmla="*/ 1200663 w 5257659"/>
                  <a:gd name="connsiteY473" fmla="*/ 3041139 h 5783873"/>
                  <a:gd name="connsiteX474" fmla="*/ 1104643 w 5257659"/>
                  <a:gd name="connsiteY474" fmla="*/ 3048614 h 5783873"/>
                  <a:gd name="connsiteX475" fmla="*/ 1077209 w 5257659"/>
                  <a:gd name="connsiteY475" fmla="*/ 3051106 h 5783873"/>
                  <a:gd name="connsiteX476" fmla="*/ 1029823 w 5257659"/>
                  <a:gd name="connsiteY476" fmla="*/ 3058581 h 5783873"/>
                  <a:gd name="connsiteX477" fmla="*/ 1011118 w 5257659"/>
                  <a:gd name="connsiteY477" fmla="*/ 3043631 h 5783873"/>
                  <a:gd name="connsiteX478" fmla="*/ 1028576 w 5257659"/>
                  <a:gd name="connsiteY478" fmla="*/ 3024944 h 5783873"/>
                  <a:gd name="connsiteX479" fmla="*/ 1082197 w 5257659"/>
                  <a:gd name="connsiteY479" fmla="*/ 2952685 h 5783873"/>
                  <a:gd name="connsiteX480" fmla="*/ 1093421 w 5257659"/>
                  <a:gd name="connsiteY480" fmla="*/ 2924030 h 5783873"/>
                  <a:gd name="connsiteX481" fmla="*/ 1135819 w 5257659"/>
                  <a:gd name="connsiteY481" fmla="*/ 2862984 h 5783873"/>
                  <a:gd name="connsiteX482" fmla="*/ 1186946 w 5257659"/>
                  <a:gd name="connsiteY482" fmla="*/ 2845543 h 5783873"/>
                  <a:gd name="connsiteX483" fmla="*/ 1279225 w 5257659"/>
                  <a:gd name="connsiteY483" fmla="*/ 2881672 h 5783873"/>
                  <a:gd name="connsiteX484" fmla="*/ 1300423 w 5257659"/>
                  <a:gd name="connsiteY484" fmla="*/ 2879180 h 5783873"/>
                  <a:gd name="connsiteX485" fmla="*/ 1304165 w 5257659"/>
                  <a:gd name="connsiteY485" fmla="*/ 2841805 h 5783873"/>
                  <a:gd name="connsiteX486" fmla="*/ 1306659 w 5257659"/>
                  <a:gd name="connsiteY486" fmla="*/ 2799446 h 5783873"/>
                  <a:gd name="connsiteX487" fmla="*/ 1341575 w 5257659"/>
                  <a:gd name="connsiteY487" fmla="*/ 2798201 h 5783873"/>
                  <a:gd name="connsiteX488" fmla="*/ 1378985 w 5257659"/>
                  <a:gd name="connsiteY488" fmla="*/ 2814397 h 5783873"/>
                  <a:gd name="connsiteX489" fmla="*/ 1516156 w 5257659"/>
                  <a:gd name="connsiteY489" fmla="*/ 2828101 h 5783873"/>
                  <a:gd name="connsiteX490" fmla="*/ 1568530 w 5257659"/>
                  <a:gd name="connsiteY490" fmla="*/ 2839313 h 5783873"/>
                  <a:gd name="connsiteX491" fmla="*/ 1559801 w 5257659"/>
                  <a:gd name="connsiteY491" fmla="*/ 2773284 h 5783873"/>
                  <a:gd name="connsiteX492" fmla="*/ 1561048 w 5257659"/>
                  <a:gd name="connsiteY492" fmla="*/ 2770792 h 5783873"/>
                  <a:gd name="connsiteX493" fmla="*/ 1527379 w 5257659"/>
                  <a:gd name="connsiteY493" fmla="*/ 2701025 h 5783873"/>
                  <a:gd name="connsiteX494" fmla="*/ 1493709 w 5257659"/>
                  <a:gd name="connsiteY494" fmla="*/ 2688567 h 5783873"/>
                  <a:gd name="connsiteX495" fmla="*/ 1499945 w 5257659"/>
                  <a:gd name="connsiteY495" fmla="*/ 2676108 h 5783873"/>
                  <a:gd name="connsiteX496" fmla="*/ 1512415 w 5257659"/>
                  <a:gd name="connsiteY496" fmla="*/ 2643716 h 5783873"/>
                  <a:gd name="connsiteX497" fmla="*/ 1478745 w 5257659"/>
                  <a:gd name="connsiteY497" fmla="*/ 2643716 h 5783873"/>
                  <a:gd name="connsiteX498" fmla="*/ 1448817 w 5257659"/>
                  <a:gd name="connsiteY498" fmla="*/ 2676108 h 5783873"/>
                  <a:gd name="connsiteX499" fmla="*/ 1442582 w 5257659"/>
                  <a:gd name="connsiteY499" fmla="*/ 2719713 h 5783873"/>
                  <a:gd name="connsiteX500" fmla="*/ 1398937 w 5257659"/>
                  <a:gd name="connsiteY500" fmla="*/ 2722204 h 5783873"/>
                  <a:gd name="connsiteX501" fmla="*/ 1393949 w 5257659"/>
                  <a:gd name="connsiteY501" fmla="*/ 2693550 h 5783873"/>
                  <a:gd name="connsiteX502" fmla="*/ 1393949 w 5257659"/>
                  <a:gd name="connsiteY502" fmla="*/ 2600112 h 5783873"/>
                  <a:gd name="connsiteX503" fmla="*/ 1427618 w 5257659"/>
                  <a:gd name="connsiteY503" fmla="*/ 2555262 h 5783873"/>
                  <a:gd name="connsiteX504" fmla="*/ 1455052 w 5257659"/>
                  <a:gd name="connsiteY504" fmla="*/ 2547787 h 5783873"/>
                  <a:gd name="connsiteX505" fmla="*/ 1492463 w 5257659"/>
                  <a:gd name="connsiteY505" fmla="*/ 2512903 h 5783873"/>
                  <a:gd name="connsiteX506" fmla="*/ 1463781 w 5257659"/>
                  <a:gd name="connsiteY506" fmla="*/ 2459332 h 5783873"/>
                  <a:gd name="connsiteX507" fmla="*/ 1340328 w 5257659"/>
                  <a:gd name="connsiteY507" fmla="*/ 2357173 h 5783873"/>
                  <a:gd name="connsiteX508" fmla="*/ 1306659 w 5257659"/>
                  <a:gd name="connsiteY508" fmla="*/ 2324781 h 5783873"/>
                  <a:gd name="connsiteX509" fmla="*/ 1301671 w 5257659"/>
                  <a:gd name="connsiteY509" fmla="*/ 2299864 h 5783873"/>
                  <a:gd name="connsiteX510" fmla="*/ 1321623 w 5257659"/>
                  <a:gd name="connsiteY510" fmla="*/ 2191476 h 5783873"/>
                  <a:gd name="connsiteX511" fmla="*/ 1352798 w 5257659"/>
                  <a:gd name="connsiteY511" fmla="*/ 2146626 h 5783873"/>
                  <a:gd name="connsiteX512" fmla="*/ 1370256 w 5257659"/>
                  <a:gd name="connsiteY512" fmla="*/ 2126693 h 5783873"/>
                  <a:gd name="connsiteX513" fmla="*/ 1345316 w 5257659"/>
                  <a:gd name="connsiteY513" fmla="*/ 2119218 h 5783873"/>
                  <a:gd name="connsiteX514" fmla="*/ 1306659 w 5257659"/>
                  <a:gd name="connsiteY514" fmla="*/ 2124201 h 5783873"/>
                  <a:gd name="connsiteX515" fmla="*/ 1280471 w 5257659"/>
                  <a:gd name="connsiteY515" fmla="*/ 2110497 h 5783873"/>
                  <a:gd name="connsiteX516" fmla="*/ 1240567 w 5257659"/>
                  <a:gd name="connsiteY516" fmla="*/ 2090563 h 5783873"/>
                  <a:gd name="connsiteX517" fmla="*/ 1198169 w 5257659"/>
                  <a:gd name="connsiteY517" fmla="*/ 2069384 h 5783873"/>
                  <a:gd name="connsiteX518" fmla="*/ 1225603 w 5257659"/>
                  <a:gd name="connsiteY518" fmla="*/ 2045713 h 5783873"/>
                  <a:gd name="connsiteX519" fmla="*/ 1234332 w 5257659"/>
                  <a:gd name="connsiteY519" fmla="*/ 2043221 h 5783873"/>
                  <a:gd name="connsiteX520" fmla="*/ 1300423 w 5257659"/>
                  <a:gd name="connsiteY520" fmla="*/ 1979684 h 5783873"/>
                  <a:gd name="connsiteX521" fmla="*/ 1300423 w 5257659"/>
                  <a:gd name="connsiteY521" fmla="*/ 1931096 h 5783873"/>
                  <a:gd name="connsiteX522" fmla="*/ 1290447 w 5257659"/>
                  <a:gd name="connsiteY522" fmla="*/ 1919883 h 5783873"/>
                  <a:gd name="connsiteX523" fmla="*/ 1297929 w 5257659"/>
                  <a:gd name="connsiteY523" fmla="*/ 1899950 h 5783873"/>
                  <a:gd name="connsiteX524" fmla="*/ 1320376 w 5257659"/>
                  <a:gd name="connsiteY524" fmla="*/ 1904933 h 5783873"/>
                  <a:gd name="connsiteX525" fmla="*/ 1433853 w 5257659"/>
                  <a:gd name="connsiteY525" fmla="*/ 1871295 h 5783873"/>
                  <a:gd name="connsiteX526" fmla="*/ 1423877 w 5257659"/>
                  <a:gd name="connsiteY526" fmla="*/ 1855100 h 5783873"/>
                  <a:gd name="connsiteX527" fmla="*/ 1385220 w 5257659"/>
                  <a:gd name="connsiteY527" fmla="*/ 1858837 h 5783873"/>
                  <a:gd name="connsiteX528" fmla="*/ 1341575 w 5257659"/>
                  <a:gd name="connsiteY528" fmla="*/ 1881262 h 5783873"/>
                  <a:gd name="connsiteX529" fmla="*/ 1284213 w 5257659"/>
                  <a:gd name="connsiteY529" fmla="*/ 1827691 h 5783873"/>
                  <a:gd name="connsiteX530" fmla="*/ 1270495 w 5257659"/>
                  <a:gd name="connsiteY530" fmla="*/ 1806512 h 5783873"/>
                  <a:gd name="connsiteX531" fmla="*/ 1248049 w 5257659"/>
                  <a:gd name="connsiteY531" fmla="*/ 1754186 h 5783873"/>
                  <a:gd name="connsiteX532" fmla="*/ 1319129 w 5257659"/>
                  <a:gd name="connsiteY532" fmla="*/ 1708090 h 5783873"/>
                  <a:gd name="connsiteX533" fmla="*/ 1344069 w 5257659"/>
                  <a:gd name="connsiteY533" fmla="*/ 1706845 h 5783873"/>
                  <a:gd name="connsiteX534" fmla="*/ 1370256 w 5257659"/>
                  <a:gd name="connsiteY534" fmla="*/ 1638323 h 5783873"/>
                  <a:gd name="connsiteX535" fmla="*/ 1350304 w 5257659"/>
                  <a:gd name="connsiteY535" fmla="*/ 1623373 h 5783873"/>
                  <a:gd name="connsiteX536" fmla="*/ 1321623 w 5257659"/>
                  <a:gd name="connsiteY536" fmla="*/ 1622127 h 5783873"/>
                  <a:gd name="connsiteX537" fmla="*/ 1199416 w 5257659"/>
                  <a:gd name="connsiteY537" fmla="*/ 1584752 h 5783873"/>
                  <a:gd name="connsiteX538" fmla="*/ 1193181 w 5257659"/>
                  <a:gd name="connsiteY538" fmla="*/ 1562327 h 5783873"/>
                  <a:gd name="connsiteX539" fmla="*/ 1238073 w 5257659"/>
                  <a:gd name="connsiteY539" fmla="*/ 1543639 h 5783873"/>
                  <a:gd name="connsiteX540" fmla="*/ 1360280 w 5257659"/>
                  <a:gd name="connsiteY540" fmla="*/ 1608423 h 5783873"/>
                  <a:gd name="connsiteX541" fmla="*/ 1425124 w 5257659"/>
                  <a:gd name="connsiteY541" fmla="*/ 1589736 h 5783873"/>
                  <a:gd name="connsiteX542" fmla="*/ 1450064 w 5257659"/>
                  <a:gd name="connsiteY542" fmla="*/ 1518723 h 5783873"/>
                  <a:gd name="connsiteX543" fmla="*/ 1468769 w 5257659"/>
                  <a:gd name="connsiteY543" fmla="*/ 1472627 h 5783873"/>
                  <a:gd name="connsiteX544" fmla="*/ 1497451 w 5257659"/>
                  <a:gd name="connsiteY544" fmla="*/ 1472627 h 5783873"/>
                  <a:gd name="connsiteX545" fmla="*/ 1508674 w 5257659"/>
                  <a:gd name="connsiteY545" fmla="*/ 1473872 h 5783873"/>
                  <a:gd name="connsiteX546" fmla="*/ 1585988 w 5257659"/>
                  <a:gd name="connsiteY546" fmla="*/ 1462660 h 5783873"/>
                  <a:gd name="connsiteX547" fmla="*/ 1650833 w 5257659"/>
                  <a:gd name="connsiteY547" fmla="*/ 1434005 h 5783873"/>
                  <a:gd name="connsiteX548" fmla="*/ 1654573 w 5257659"/>
                  <a:gd name="connsiteY548" fmla="*/ 1410335 h 5783873"/>
                  <a:gd name="connsiteX549" fmla="*/ 1593470 w 5257659"/>
                  <a:gd name="connsiteY549" fmla="*/ 1356763 h 5783873"/>
                  <a:gd name="connsiteX550" fmla="*/ 1556060 w 5257659"/>
                  <a:gd name="connsiteY550" fmla="*/ 1264571 h 5783873"/>
                  <a:gd name="connsiteX551" fmla="*/ 1573518 w 5257659"/>
                  <a:gd name="connsiteY551" fmla="*/ 1252113 h 5783873"/>
                  <a:gd name="connsiteX552" fmla="*/ 1613422 w 5257659"/>
                  <a:gd name="connsiteY552" fmla="*/ 1214738 h 5783873"/>
                  <a:gd name="connsiteX553" fmla="*/ 1674525 w 5257659"/>
                  <a:gd name="connsiteY553" fmla="*/ 1101366 h 5783873"/>
                  <a:gd name="connsiteX554" fmla="*/ 1728147 w 5257659"/>
                  <a:gd name="connsiteY554" fmla="*/ 1081433 h 5783873"/>
                  <a:gd name="connsiteX555" fmla="*/ 1815437 w 5257659"/>
                  <a:gd name="connsiteY555" fmla="*/ 1015403 h 5783873"/>
                  <a:gd name="connsiteX556" fmla="*/ 1815371 w 5257659"/>
                  <a:gd name="connsiteY556" fmla="*/ 1016781 h 5783873"/>
                  <a:gd name="connsiteX557" fmla="*/ 1815381 w 5257659"/>
                  <a:gd name="connsiteY557" fmla="*/ 1016766 h 5783873"/>
                  <a:gd name="connsiteX558" fmla="*/ 1927542 w 5257659"/>
                  <a:gd name="connsiteY558" fmla="*/ 899449 h 5783873"/>
                  <a:gd name="connsiteX559" fmla="*/ 1942497 w 5257659"/>
                  <a:gd name="connsiteY559" fmla="*/ 863255 h 5783873"/>
                  <a:gd name="connsiteX560" fmla="*/ 1973497 w 5257659"/>
                  <a:gd name="connsiteY560" fmla="*/ 825033 h 5783873"/>
                  <a:gd name="connsiteX561" fmla="*/ 4688638 w 5257659"/>
                  <a:gd name="connsiteY561" fmla="*/ 328515 h 5783873"/>
                  <a:gd name="connsiteX562" fmla="*/ 4847115 w 5257659"/>
                  <a:gd name="connsiteY562" fmla="*/ 493008 h 5783873"/>
                  <a:gd name="connsiteX563" fmla="*/ 4899525 w 5257659"/>
                  <a:gd name="connsiteY563" fmla="*/ 540362 h 5783873"/>
                  <a:gd name="connsiteX564" fmla="*/ 4905764 w 5257659"/>
                  <a:gd name="connsiteY564" fmla="*/ 540362 h 5783873"/>
                  <a:gd name="connsiteX565" fmla="*/ 4913251 w 5257659"/>
                  <a:gd name="connsiteY565" fmla="*/ 546593 h 5783873"/>
                  <a:gd name="connsiteX566" fmla="*/ 5016823 w 5257659"/>
                  <a:gd name="connsiteY566" fmla="*/ 647532 h 5783873"/>
                  <a:gd name="connsiteX567" fmla="*/ 5051763 w 5257659"/>
                  <a:gd name="connsiteY567" fmla="*/ 681178 h 5783873"/>
                  <a:gd name="connsiteX568" fmla="*/ 5218975 w 5257659"/>
                  <a:gd name="connsiteY568" fmla="*/ 899256 h 5783873"/>
                  <a:gd name="connsiteX569" fmla="*/ 5243932 w 5257659"/>
                  <a:gd name="connsiteY569" fmla="*/ 937887 h 5783873"/>
                  <a:gd name="connsiteX570" fmla="*/ 5257659 w 5257659"/>
                  <a:gd name="connsiteY570" fmla="*/ 962810 h 5783873"/>
                  <a:gd name="connsiteX571" fmla="*/ 5250172 w 5257659"/>
                  <a:gd name="connsiteY571" fmla="*/ 1083687 h 5783873"/>
                  <a:gd name="connsiteX572" fmla="*/ 5236445 w 5257659"/>
                  <a:gd name="connsiteY572" fmla="*/ 1123564 h 5783873"/>
                  <a:gd name="connsiteX573" fmla="*/ 5051763 w 5257659"/>
                  <a:gd name="connsiteY573" fmla="*/ 1168426 h 5783873"/>
                  <a:gd name="connsiteX574" fmla="*/ 4956926 w 5257659"/>
                  <a:gd name="connsiteY574" fmla="*/ 1202072 h 5783873"/>
                  <a:gd name="connsiteX575" fmla="*/ 4951935 w 5257659"/>
                  <a:gd name="connsiteY575" fmla="*/ 1226996 h 5783873"/>
                  <a:gd name="connsiteX576" fmla="*/ 4969405 w 5257659"/>
                  <a:gd name="connsiteY576" fmla="*/ 1251919 h 5783873"/>
                  <a:gd name="connsiteX577" fmla="*/ 4976892 w 5257659"/>
                  <a:gd name="connsiteY577" fmla="*/ 1274350 h 5783873"/>
                  <a:gd name="connsiteX578" fmla="*/ 4953183 w 5257659"/>
                  <a:gd name="connsiteY578" fmla="*/ 1275596 h 5783873"/>
                  <a:gd name="connsiteX579" fmla="*/ 4887046 w 5257659"/>
                  <a:gd name="connsiteY579" fmla="*/ 1289304 h 5783873"/>
                  <a:gd name="connsiteX580" fmla="*/ 4892038 w 5257659"/>
                  <a:gd name="connsiteY580" fmla="*/ 1325442 h 5783873"/>
                  <a:gd name="connsiteX581" fmla="*/ 4958174 w 5257659"/>
                  <a:gd name="connsiteY581" fmla="*/ 1395227 h 5783873"/>
                  <a:gd name="connsiteX582" fmla="*/ 4971900 w 5257659"/>
                  <a:gd name="connsiteY582" fmla="*/ 1511120 h 5783873"/>
                  <a:gd name="connsiteX583" fmla="*/ 4994362 w 5257659"/>
                  <a:gd name="connsiteY583" fmla="*/ 1550997 h 5783873"/>
                  <a:gd name="connsiteX584" fmla="*/ 5030549 w 5257659"/>
                  <a:gd name="connsiteY584" fmla="*/ 1503643 h 5783873"/>
                  <a:gd name="connsiteX585" fmla="*/ 5061746 w 5257659"/>
                  <a:gd name="connsiteY585" fmla="*/ 1474981 h 5783873"/>
                  <a:gd name="connsiteX586" fmla="*/ 5127882 w 5257659"/>
                  <a:gd name="connsiteY586" fmla="*/ 1487443 h 5783873"/>
                  <a:gd name="connsiteX587" fmla="*/ 5160326 w 5257659"/>
                  <a:gd name="connsiteY587" fmla="*/ 1507381 h 5783873"/>
                  <a:gd name="connsiteX588" fmla="*/ 5134121 w 5257659"/>
                  <a:gd name="connsiteY588" fmla="*/ 1529812 h 5783873"/>
                  <a:gd name="connsiteX589" fmla="*/ 5056754 w 5257659"/>
                  <a:gd name="connsiteY589" fmla="*/ 1603336 h 5783873"/>
                  <a:gd name="connsiteX590" fmla="*/ 5033045 w 5257659"/>
                  <a:gd name="connsiteY590" fmla="*/ 1639474 h 5783873"/>
                  <a:gd name="connsiteX591" fmla="*/ 4956926 w 5257659"/>
                  <a:gd name="connsiteY591" fmla="*/ 1668136 h 5783873"/>
                  <a:gd name="connsiteX592" fmla="*/ 4925730 w 5257659"/>
                  <a:gd name="connsiteY592" fmla="*/ 1680597 h 5783873"/>
                  <a:gd name="connsiteX593" fmla="*/ 4933217 w 5257659"/>
                  <a:gd name="connsiteY593" fmla="*/ 1698044 h 5783873"/>
                  <a:gd name="connsiteX594" fmla="*/ 4950687 w 5257659"/>
                  <a:gd name="connsiteY594" fmla="*/ 1696797 h 5783873"/>
                  <a:gd name="connsiteX595" fmla="*/ 5021814 w 5257659"/>
                  <a:gd name="connsiteY595" fmla="*/ 1731690 h 5783873"/>
                  <a:gd name="connsiteX596" fmla="*/ 5019319 w 5257659"/>
                  <a:gd name="connsiteY596" fmla="*/ 1801475 h 5783873"/>
                  <a:gd name="connsiteX597" fmla="*/ 4908260 w 5257659"/>
                  <a:gd name="connsiteY597" fmla="*/ 1932321 h 5783873"/>
                  <a:gd name="connsiteX598" fmla="*/ 4895781 w 5257659"/>
                  <a:gd name="connsiteY598" fmla="*/ 1949768 h 5783873"/>
                  <a:gd name="connsiteX599" fmla="*/ 4920738 w 5257659"/>
                  <a:gd name="connsiteY599" fmla="*/ 1962229 h 5783873"/>
                  <a:gd name="connsiteX600" fmla="*/ 4946943 w 5257659"/>
                  <a:gd name="connsiteY600" fmla="*/ 1963475 h 5783873"/>
                  <a:gd name="connsiteX601" fmla="*/ 4935713 w 5257659"/>
                  <a:gd name="connsiteY601" fmla="*/ 1989645 h 5783873"/>
                  <a:gd name="connsiteX602" fmla="*/ 4925730 w 5257659"/>
                  <a:gd name="connsiteY602" fmla="*/ 2060676 h 5783873"/>
                  <a:gd name="connsiteX603" fmla="*/ 4979387 w 5257659"/>
                  <a:gd name="connsiteY603" fmla="*/ 2110522 h 5783873"/>
                  <a:gd name="connsiteX604" fmla="*/ 5014327 w 5257659"/>
                  <a:gd name="connsiteY604" fmla="*/ 2175322 h 5783873"/>
                  <a:gd name="connsiteX605" fmla="*/ 5031797 w 5257659"/>
                  <a:gd name="connsiteY605" fmla="*/ 2251338 h 5783873"/>
                  <a:gd name="connsiteX606" fmla="*/ 5030549 w 5257659"/>
                  <a:gd name="connsiteY606" fmla="*/ 2291215 h 5783873"/>
                  <a:gd name="connsiteX607" fmla="*/ 5039284 w 5257659"/>
                  <a:gd name="connsiteY607" fmla="*/ 2332338 h 5783873"/>
                  <a:gd name="connsiteX608" fmla="*/ 5065489 w 5257659"/>
                  <a:gd name="connsiteY608" fmla="*/ 2361000 h 5783873"/>
                  <a:gd name="connsiteX609" fmla="*/ 5109164 w 5257659"/>
                  <a:gd name="connsiteY609" fmla="*/ 2377200 h 5783873"/>
                  <a:gd name="connsiteX610" fmla="*/ 5162822 w 5257659"/>
                  <a:gd name="connsiteY610" fmla="*/ 2373462 h 5783873"/>
                  <a:gd name="connsiteX611" fmla="*/ 5171557 w 5257659"/>
                  <a:gd name="connsiteY611" fmla="*/ 2378446 h 5783873"/>
                  <a:gd name="connsiteX612" fmla="*/ 5187779 w 5257659"/>
                  <a:gd name="connsiteY612" fmla="*/ 2433277 h 5783873"/>
                  <a:gd name="connsiteX613" fmla="*/ 5161574 w 5257659"/>
                  <a:gd name="connsiteY613" fmla="*/ 2483124 h 5783873"/>
                  <a:gd name="connsiteX614" fmla="*/ 5155335 w 5257659"/>
                  <a:gd name="connsiteY614" fmla="*/ 2504308 h 5783873"/>
                  <a:gd name="connsiteX615" fmla="*/ 5141608 w 5257659"/>
                  <a:gd name="connsiteY615" fmla="*/ 2555401 h 5783873"/>
                  <a:gd name="connsiteX616" fmla="*/ 5136617 w 5257659"/>
                  <a:gd name="connsiteY616" fmla="*/ 2569109 h 5783873"/>
                  <a:gd name="connsiteX617" fmla="*/ 5222719 w 5257659"/>
                  <a:gd name="connsiteY617" fmla="*/ 2611478 h 5783873"/>
                  <a:gd name="connsiteX618" fmla="*/ 5236445 w 5257659"/>
                  <a:gd name="connsiteY618" fmla="*/ 2613970 h 5783873"/>
                  <a:gd name="connsiteX619" fmla="*/ 5181540 w 5257659"/>
                  <a:gd name="connsiteY619" fmla="*/ 2665063 h 5783873"/>
                  <a:gd name="connsiteX620" fmla="*/ 5176548 w 5257659"/>
                  <a:gd name="connsiteY620" fmla="*/ 2729863 h 5783873"/>
                  <a:gd name="connsiteX621" fmla="*/ 5174053 w 5257659"/>
                  <a:gd name="connsiteY621" fmla="*/ 2817094 h 5783873"/>
                  <a:gd name="connsiteX622" fmla="*/ 5161574 w 5257659"/>
                  <a:gd name="connsiteY622" fmla="*/ 2840771 h 5783873"/>
                  <a:gd name="connsiteX623" fmla="*/ 5161574 w 5257659"/>
                  <a:gd name="connsiteY623" fmla="*/ 2858217 h 5783873"/>
                  <a:gd name="connsiteX624" fmla="*/ 5179044 w 5257659"/>
                  <a:gd name="connsiteY624" fmla="*/ 2855725 h 5783873"/>
                  <a:gd name="connsiteX625" fmla="*/ 5204001 w 5257659"/>
                  <a:gd name="connsiteY625" fmla="*/ 2847002 h 5783873"/>
                  <a:gd name="connsiteX626" fmla="*/ 5205249 w 5257659"/>
                  <a:gd name="connsiteY626" fmla="*/ 2874417 h 5783873"/>
                  <a:gd name="connsiteX627" fmla="*/ 5230206 w 5257659"/>
                  <a:gd name="connsiteY627" fmla="*/ 2974110 h 5783873"/>
                  <a:gd name="connsiteX628" fmla="*/ 5253915 w 5257659"/>
                  <a:gd name="connsiteY628" fmla="*/ 3060095 h 5783873"/>
                  <a:gd name="connsiteX629" fmla="*/ 5218975 w 5257659"/>
                  <a:gd name="connsiteY629" fmla="*/ 3091249 h 5783873"/>
                  <a:gd name="connsiteX630" fmla="*/ 5216480 w 5257659"/>
                  <a:gd name="connsiteY630" fmla="*/ 3065080 h 5783873"/>
                  <a:gd name="connsiteX631" fmla="*/ 5199010 w 5257659"/>
                  <a:gd name="connsiteY631" fmla="*/ 3050126 h 5783873"/>
                  <a:gd name="connsiteX632" fmla="*/ 5191523 w 5257659"/>
                  <a:gd name="connsiteY632" fmla="*/ 3067572 h 5783873"/>
                  <a:gd name="connsiteX633" fmla="*/ 5181540 w 5257659"/>
                  <a:gd name="connsiteY633" fmla="*/ 3114926 h 5783873"/>
                  <a:gd name="connsiteX634" fmla="*/ 5186531 w 5257659"/>
                  <a:gd name="connsiteY634" fmla="*/ 3142342 h 5783873"/>
                  <a:gd name="connsiteX635" fmla="*/ 5196514 w 5257659"/>
                  <a:gd name="connsiteY635" fmla="*/ 3184711 h 5783873"/>
                  <a:gd name="connsiteX636" fmla="*/ 5160326 w 5257659"/>
                  <a:gd name="connsiteY636" fmla="*/ 3138603 h 5783873"/>
                  <a:gd name="connsiteX637" fmla="*/ 5149096 w 5257659"/>
                  <a:gd name="connsiteY637" fmla="*/ 3108695 h 5783873"/>
                  <a:gd name="connsiteX638" fmla="*/ 5132873 w 5257659"/>
                  <a:gd name="connsiteY638" fmla="*/ 3006510 h 5783873"/>
                  <a:gd name="connsiteX639" fmla="*/ 5129130 w 5257659"/>
                  <a:gd name="connsiteY639" fmla="*/ 2964141 h 5783873"/>
                  <a:gd name="connsiteX640" fmla="*/ 5097934 w 5257659"/>
                  <a:gd name="connsiteY640" fmla="*/ 2663817 h 5783873"/>
                  <a:gd name="connsiteX641" fmla="*/ 5031797 w 5257659"/>
                  <a:gd name="connsiteY641" fmla="*/ 2405862 h 5783873"/>
                  <a:gd name="connsiteX642" fmla="*/ 4986875 w 5257659"/>
                  <a:gd name="connsiteY642" fmla="*/ 2299938 h 5783873"/>
                  <a:gd name="connsiteX643" fmla="*/ 4985627 w 5257659"/>
                  <a:gd name="connsiteY643" fmla="*/ 2225169 h 5783873"/>
                  <a:gd name="connsiteX644" fmla="*/ 4945695 w 5257659"/>
                  <a:gd name="connsiteY644" fmla="*/ 2137938 h 5783873"/>
                  <a:gd name="connsiteX645" fmla="*/ 4825902 w 5257659"/>
                  <a:gd name="connsiteY645" fmla="*/ 2091830 h 5783873"/>
                  <a:gd name="connsiteX646" fmla="*/ 4744791 w 5257659"/>
                  <a:gd name="connsiteY646" fmla="*/ 2027030 h 5783873"/>
                  <a:gd name="connsiteX647" fmla="*/ 4749782 w 5257659"/>
                  <a:gd name="connsiteY647" fmla="*/ 1990891 h 5783873"/>
                  <a:gd name="connsiteX648" fmla="*/ 4797201 w 5257659"/>
                  <a:gd name="connsiteY648" fmla="*/ 1957245 h 5783873"/>
                  <a:gd name="connsiteX649" fmla="*/ 4970653 w 5257659"/>
                  <a:gd name="connsiteY649" fmla="*/ 1828890 h 5783873"/>
                  <a:gd name="connsiteX650" fmla="*/ 4993114 w 5257659"/>
                  <a:gd name="connsiteY650" fmla="*/ 1770321 h 5783873"/>
                  <a:gd name="connsiteX651" fmla="*/ 4966909 w 5257659"/>
                  <a:gd name="connsiteY651" fmla="*/ 1734182 h 5783873"/>
                  <a:gd name="connsiteX652" fmla="*/ 4935713 w 5257659"/>
                  <a:gd name="connsiteY652" fmla="*/ 1752875 h 5783873"/>
                  <a:gd name="connsiteX653" fmla="*/ 4853354 w 5257659"/>
                  <a:gd name="connsiteY653" fmla="*/ 1784029 h 5783873"/>
                  <a:gd name="connsiteX654" fmla="*/ 4775987 w 5257659"/>
                  <a:gd name="connsiteY654" fmla="*/ 1755367 h 5783873"/>
                  <a:gd name="connsiteX655" fmla="*/ 4754774 w 5257659"/>
                  <a:gd name="connsiteY655" fmla="*/ 1714244 h 5783873"/>
                  <a:gd name="connsiteX656" fmla="*/ 4729817 w 5257659"/>
                  <a:gd name="connsiteY656" fmla="*/ 1592120 h 5783873"/>
                  <a:gd name="connsiteX657" fmla="*/ 4713595 w 5257659"/>
                  <a:gd name="connsiteY657" fmla="*/ 1578412 h 5783873"/>
                  <a:gd name="connsiteX658" fmla="*/ 4704860 w 5257659"/>
                  <a:gd name="connsiteY658" fmla="*/ 1594612 h 5783873"/>
                  <a:gd name="connsiteX659" fmla="*/ 4686142 w 5257659"/>
                  <a:gd name="connsiteY659" fmla="*/ 1660659 h 5783873"/>
                  <a:gd name="connsiteX660" fmla="*/ 4623749 w 5257659"/>
                  <a:gd name="connsiteY660" fmla="*/ 1714244 h 5783873"/>
                  <a:gd name="connsiteX661" fmla="*/ 4542639 w 5257659"/>
                  <a:gd name="connsiteY661" fmla="*/ 1678105 h 5783873"/>
                  <a:gd name="connsiteX662" fmla="*/ 4491477 w 5257659"/>
                  <a:gd name="connsiteY662" fmla="*/ 1644459 h 5783873"/>
                  <a:gd name="connsiteX663" fmla="*/ 4407871 w 5257659"/>
                  <a:gd name="connsiteY663" fmla="*/ 1587136 h 5783873"/>
                  <a:gd name="connsiteX664" fmla="*/ 4447802 w 5257659"/>
                  <a:gd name="connsiteY664" fmla="*/ 1507381 h 5783873"/>
                  <a:gd name="connsiteX665" fmla="*/ 4472759 w 5257659"/>
                  <a:gd name="connsiteY665" fmla="*/ 1476227 h 5783873"/>
                  <a:gd name="connsiteX666" fmla="*/ 4639971 w 5257659"/>
                  <a:gd name="connsiteY666" fmla="*/ 1496166 h 5783873"/>
                  <a:gd name="connsiteX667" fmla="*/ 4664928 w 5257659"/>
                  <a:gd name="connsiteY667" fmla="*/ 1502397 h 5783873"/>
                  <a:gd name="connsiteX668" fmla="*/ 4668672 w 5257659"/>
                  <a:gd name="connsiteY668" fmla="*/ 1478720 h 5783873"/>
                  <a:gd name="connsiteX669" fmla="*/ 4669920 w 5257659"/>
                  <a:gd name="connsiteY669" fmla="*/ 1416412 h 5783873"/>
                  <a:gd name="connsiteX670" fmla="*/ 4653698 w 5257659"/>
                  <a:gd name="connsiteY670" fmla="*/ 1446320 h 5783873"/>
                  <a:gd name="connsiteX671" fmla="*/ 4629989 w 5257659"/>
                  <a:gd name="connsiteY671" fmla="*/ 1466258 h 5783873"/>
                  <a:gd name="connsiteX672" fmla="*/ 4627493 w 5257659"/>
                  <a:gd name="connsiteY672" fmla="*/ 1465012 h 5783873"/>
                  <a:gd name="connsiteX673" fmla="*/ 4572587 w 5257659"/>
                  <a:gd name="connsiteY673" fmla="*/ 1331673 h 5783873"/>
                  <a:gd name="connsiteX674" fmla="*/ 4628741 w 5257659"/>
                  <a:gd name="connsiteY674" fmla="*/ 1258150 h 5783873"/>
                  <a:gd name="connsiteX675" fmla="*/ 4674911 w 5257659"/>
                  <a:gd name="connsiteY675" fmla="*/ 1244442 h 5783873"/>
                  <a:gd name="connsiteX676" fmla="*/ 4688638 w 5257659"/>
                  <a:gd name="connsiteY676" fmla="*/ 1233226 h 5783873"/>
                  <a:gd name="connsiteX677" fmla="*/ 4672416 w 5257659"/>
                  <a:gd name="connsiteY677" fmla="*/ 1226996 h 5783873"/>
                  <a:gd name="connsiteX678" fmla="*/ 4618758 w 5257659"/>
                  <a:gd name="connsiteY678" fmla="*/ 1204565 h 5783873"/>
                  <a:gd name="connsiteX679" fmla="*/ 4542639 w 5257659"/>
                  <a:gd name="connsiteY679" fmla="*/ 1185872 h 5783873"/>
                  <a:gd name="connsiteX680" fmla="*/ 4480246 w 5257659"/>
                  <a:gd name="connsiteY680" fmla="*/ 1106118 h 5783873"/>
                  <a:gd name="connsiteX681" fmla="*/ 4526417 w 5257659"/>
                  <a:gd name="connsiteY681" fmla="*/ 1021379 h 5783873"/>
                  <a:gd name="connsiteX682" fmla="*/ 4527665 w 5257659"/>
                  <a:gd name="connsiteY682" fmla="*/ 976518 h 5783873"/>
                  <a:gd name="connsiteX683" fmla="*/ 4532656 w 5257659"/>
                  <a:gd name="connsiteY683" fmla="*/ 895517 h 5783873"/>
                  <a:gd name="connsiteX684" fmla="*/ 4535152 w 5257659"/>
                  <a:gd name="connsiteY684" fmla="*/ 757194 h 5783873"/>
                  <a:gd name="connsiteX685" fmla="*/ 4513938 w 5257659"/>
                  <a:gd name="connsiteY685" fmla="*/ 719809 h 5783873"/>
                  <a:gd name="connsiteX686" fmla="*/ 4513938 w 5257659"/>
                  <a:gd name="connsiteY686" fmla="*/ 678686 h 5783873"/>
                  <a:gd name="connsiteX687" fmla="*/ 4487733 w 5257659"/>
                  <a:gd name="connsiteY687" fmla="*/ 613885 h 5783873"/>
                  <a:gd name="connsiteX688" fmla="*/ 4396640 w 5257659"/>
                  <a:gd name="connsiteY688" fmla="*/ 556562 h 5783873"/>
                  <a:gd name="connsiteX689" fmla="*/ 4397888 w 5257659"/>
                  <a:gd name="connsiteY689" fmla="*/ 515439 h 5783873"/>
                  <a:gd name="connsiteX690" fmla="*/ 4460281 w 5257659"/>
                  <a:gd name="connsiteY690" fmla="*/ 458116 h 5783873"/>
                  <a:gd name="connsiteX691" fmla="*/ 4547630 w 5257659"/>
                  <a:gd name="connsiteY691" fmla="*/ 430700 h 5783873"/>
                  <a:gd name="connsiteX692" fmla="*/ 4562604 w 5257659"/>
                  <a:gd name="connsiteY692" fmla="*/ 454377 h 5783873"/>
                  <a:gd name="connsiteX693" fmla="*/ 4511442 w 5257659"/>
                  <a:gd name="connsiteY693" fmla="*/ 516685 h 5783873"/>
                  <a:gd name="connsiteX694" fmla="*/ 4535152 w 5257659"/>
                  <a:gd name="connsiteY694" fmla="*/ 527901 h 5783873"/>
                  <a:gd name="connsiteX695" fmla="*/ 4560109 w 5257659"/>
                  <a:gd name="connsiteY695" fmla="*/ 540362 h 5783873"/>
                  <a:gd name="connsiteX696" fmla="*/ 4612519 w 5257659"/>
                  <a:gd name="connsiteY696" fmla="*/ 571516 h 5783873"/>
                  <a:gd name="connsiteX697" fmla="*/ 4568844 w 5257659"/>
                  <a:gd name="connsiteY697" fmla="*/ 550331 h 5783873"/>
                  <a:gd name="connsiteX698" fmla="*/ 4557613 w 5257659"/>
                  <a:gd name="connsiteY698" fmla="*/ 500485 h 5783873"/>
                  <a:gd name="connsiteX699" fmla="*/ 4577579 w 5257659"/>
                  <a:gd name="connsiteY699" fmla="*/ 481793 h 5783873"/>
                  <a:gd name="connsiteX700" fmla="*/ 4603784 w 5257659"/>
                  <a:gd name="connsiteY700" fmla="*/ 483039 h 5783873"/>
                  <a:gd name="connsiteX701" fmla="*/ 4651202 w 5257659"/>
                  <a:gd name="connsiteY701" fmla="*/ 431946 h 5783873"/>
                  <a:gd name="connsiteX702" fmla="*/ 4642467 w 5257659"/>
                  <a:gd name="connsiteY702" fmla="*/ 393315 h 5783873"/>
                  <a:gd name="connsiteX703" fmla="*/ 4688638 w 5257659"/>
                  <a:gd name="connsiteY703" fmla="*/ 328515 h 5783873"/>
                  <a:gd name="connsiteX704" fmla="*/ 997488 w 5257659"/>
                  <a:gd name="connsiteY704" fmla="*/ 245764 h 5783873"/>
                  <a:gd name="connsiteX705" fmla="*/ 1015368 w 5257659"/>
                  <a:gd name="connsiteY705" fmla="*/ 256468 h 5783873"/>
                  <a:gd name="connsiteX706" fmla="*/ 976578 w 5257659"/>
                  <a:gd name="connsiteY706" fmla="*/ 294324 h 5783873"/>
                  <a:gd name="connsiteX707" fmla="*/ 964456 w 5257659"/>
                  <a:gd name="connsiteY707" fmla="*/ 294324 h 5783873"/>
                  <a:gd name="connsiteX708" fmla="*/ 937788 w 5257659"/>
                  <a:gd name="connsiteY708" fmla="*/ 268680 h 5783873"/>
                  <a:gd name="connsiteX709" fmla="*/ 940212 w 5257659"/>
                  <a:gd name="connsiteY709" fmla="*/ 252805 h 5783873"/>
                  <a:gd name="connsiteX710" fmla="*/ 997488 w 5257659"/>
                  <a:gd name="connsiteY710" fmla="*/ 245764 h 5783873"/>
                  <a:gd name="connsiteX711" fmla="*/ 990434 w 5257659"/>
                  <a:gd name="connsiteY711" fmla="*/ 55 h 5783873"/>
                  <a:gd name="connsiteX712" fmla="*/ 1131059 w 5257659"/>
                  <a:gd name="connsiteY712" fmla="*/ 92124 h 5783873"/>
                  <a:gd name="connsiteX713" fmla="*/ 1157194 w 5257659"/>
                  <a:gd name="connsiteY713" fmla="*/ 100833 h 5783873"/>
                  <a:gd name="connsiteX714" fmla="*/ 1213195 w 5257659"/>
                  <a:gd name="connsiteY714" fmla="*/ 124472 h 5783873"/>
                  <a:gd name="connsiteX715" fmla="*/ 1075058 w 5257659"/>
                  <a:gd name="connsiteY715" fmla="*/ 217785 h 5783873"/>
                  <a:gd name="connsiteX716" fmla="*/ 1057635 w 5257659"/>
                  <a:gd name="connsiteY716" fmla="*/ 199122 h 5783873"/>
                  <a:gd name="connsiteX717" fmla="*/ 1001634 w 5257659"/>
                  <a:gd name="connsiteY717" fmla="*/ 155577 h 5783873"/>
                  <a:gd name="connsiteX718" fmla="*/ 984211 w 5257659"/>
                  <a:gd name="connsiteY718" fmla="*/ 175483 h 5783873"/>
                  <a:gd name="connsiteX719" fmla="*/ 994167 w 5257659"/>
                  <a:gd name="connsiteY719" fmla="*/ 199122 h 5783873"/>
                  <a:gd name="connsiteX720" fmla="*/ 979233 w 5257659"/>
                  <a:gd name="connsiteY720" fmla="*/ 237692 h 5783873"/>
                  <a:gd name="connsiteX721" fmla="*/ 948121 w 5257659"/>
                  <a:gd name="connsiteY721" fmla="*/ 224006 h 5783873"/>
                  <a:gd name="connsiteX722" fmla="*/ 929454 w 5257659"/>
                  <a:gd name="connsiteY722" fmla="*/ 206587 h 5783873"/>
                  <a:gd name="connsiteX723" fmla="*/ 925721 w 5257659"/>
                  <a:gd name="connsiteY723" fmla="*/ 236448 h 5783873"/>
                  <a:gd name="connsiteX724" fmla="*/ 913276 w 5257659"/>
                  <a:gd name="connsiteY724" fmla="*/ 275017 h 5783873"/>
                  <a:gd name="connsiteX725" fmla="*/ 867230 w 5257659"/>
                  <a:gd name="connsiteY725" fmla="*/ 260087 h 5783873"/>
                  <a:gd name="connsiteX726" fmla="*/ 787584 w 5257659"/>
                  <a:gd name="connsiteY726" fmla="*/ 261331 h 5783873"/>
                  <a:gd name="connsiteX727" fmla="*/ 716648 w 5257659"/>
                  <a:gd name="connsiteY727" fmla="*/ 306121 h 5783873"/>
                  <a:gd name="connsiteX728" fmla="*/ 666869 w 5257659"/>
                  <a:gd name="connsiteY728" fmla="*/ 355888 h 5783873"/>
                  <a:gd name="connsiteX729" fmla="*/ 618335 w 5257659"/>
                  <a:gd name="connsiteY729" fmla="*/ 363353 h 5783873"/>
                  <a:gd name="connsiteX730" fmla="*/ 597179 w 5257659"/>
                  <a:gd name="connsiteY730" fmla="*/ 338469 h 5783873"/>
                  <a:gd name="connsiteX731" fmla="*/ 556111 w 5257659"/>
                  <a:gd name="connsiteY731" fmla="*/ 329760 h 5783873"/>
                  <a:gd name="connsiteX732" fmla="*/ 533710 w 5257659"/>
                  <a:gd name="connsiteY732" fmla="*/ 337225 h 5783873"/>
                  <a:gd name="connsiteX733" fmla="*/ 528732 w 5257659"/>
                  <a:gd name="connsiteY733" fmla="*/ 292435 h 5783873"/>
                  <a:gd name="connsiteX734" fmla="*/ 496376 w 5257659"/>
                  <a:gd name="connsiteY734" fmla="*/ 326028 h 5783873"/>
                  <a:gd name="connsiteX735" fmla="*/ 459042 w 5257659"/>
                  <a:gd name="connsiteY735" fmla="*/ 289947 h 5783873"/>
                  <a:gd name="connsiteX736" fmla="*/ 416729 w 5257659"/>
                  <a:gd name="connsiteY736" fmla="*/ 272528 h 5783873"/>
                  <a:gd name="connsiteX737" fmla="*/ 360728 w 5257659"/>
                  <a:gd name="connsiteY737" fmla="*/ 298656 h 5783873"/>
                  <a:gd name="connsiteX738" fmla="*/ 302237 w 5257659"/>
                  <a:gd name="connsiteY738" fmla="*/ 316074 h 5783873"/>
                  <a:gd name="connsiteX739" fmla="*/ 444108 w 5257659"/>
                  <a:gd name="connsiteY739" fmla="*/ 257598 h 5783873"/>
                  <a:gd name="connsiteX740" fmla="*/ 689270 w 5257659"/>
                  <a:gd name="connsiteY740" fmla="*/ 279994 h 5783873"/>
                  <a:gd name="connsiteX741" fmla="*/ 722871 w 5257659"/>
                  <a:gd name="connsiteY741" fmla="*/ 265063 h 5783873"/>
                  <a:gd name="connsiteX742" fmla="*/ 822429 w 5257659"/>
                  <a:gd name="connsiteY742" fmla="*/ 114519 h 5783873"/>
                  <a:gd name="connsiteX743" fmla="*/ 917009 w 5257659"/>
                  <a:gd name="connsiteY743" fmla="*/ 19962 h 5783873"/>
                  <a:gd name="connsiteX744" fmla="*/ 990434 w 5257659"/>
                  <a:gd name="connsiteY744" fmla="*/ 55 h 57838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Lst>
                <a:rect l="l" t="t" r="r" b="b"/>
                <a:pathLst>
                  <a:path w="5257659" h="5783873">
                    <a:moveTo>
                      <a:pt x="1227297" y="5651536"/>
                    </a:moveTo>
                    <a:cubicBezTo>
                      <a:pt x="1303193" y="5647755"/>
                      <a:pt x="1377845" y="5666660"/>
                      <a:pt x="1454985" y="5667921"/>
                    </a:cubicBezTo>
                    <a:cubicBezTo>
                      <a:pt x="1441299" y="5701950"/>
                      <a:pt x="1426369" y="5709512"/>
                      <a:pt x="1396508" y="5690607"/>
                    </a:cubicBezTo>
                    <a:cubicBezTo>
                      <a:pt x="1389043" y="5686826"/>
                      <a:pt x="1381577" y="5689347"/>
                      <a:pt x="1375357" y="5689347"/>
                    </a:cubicBezTo>
                    <a:cubicBezTo>
                      <a:pt x="1326833" y="5686826"/>
                      <a:pt x="1282042" y="5710772"/>
                      <a:pt x="1233518" y="5710772"/>
                    </a:cubicBezTo>
                    <a:cubicBezTo>
                      <a:pt x="1228542" y="5712033"/>
                      <a:pt x="1221076" y="5714553"/>
                      <a:pt x="1219832" y="5718335"/>
                    </a:cubicBezTo>
                    <a:cubicBezTo>
                      <a:pt x="1207390" y="5732198"/>
                      <a:pt x="1193704" y="5735979"/>
                      <a:pt x="1177530" y="5724636"/>
                    </a:cubicBezTo>
                    <a:cubicBezTo>
                      <a:pt x="1157622" y="5712033"/>
                      <a:pt x="1137715" y="5719595"/>
                      <a:pt x="1127762" y="5734719"/>
                    </a:cubicBezTo>
                    <a:cubicBezTo>
                      <a:pt x="1110343" y="5757405"/>
                      <a:pt x="1086703" y="5768748"/>
                      <a:pt x="1060575" y="5783873"/>
                    </a:cubicBezTo>
                    <a:cubicBezTo>
                      <a:pt x="1065552" y="5753624"/>
                      <a:pt x="1074261" y="5730938"/>
                      <a:pt x="1101634" y="5717074"/>
                    </a:cubicBezTo>
                    <a:cubicBezTo>
                      <a:pt x="1131494" y="5700690"/>
                      <a:pt x="1157622" y="5678004"/>
                      <a:pt x="1187483" y="5664140"/>
                    </a:cubicBezTo>
                    <a:cubicBezTo>
                      <a:pt x="1203658" y="5666660"/>
                      <a:pt x="1216100" y="5659098"/>
                      <a:pt x="1227297" y="5651536"/>
                    </a:cubicBezTo>
                    <a:close/>
                    <a:moveTo>
                      <a:pt x="1687614" y="5548845"/>
                    </a:moveTo>
                    <a:cubicBezTo>
                      <a:pt x="1696162" y="5561526"/>
                      <a:pt x="1704710" y="5574207"/>
                      <a:pt x="1714479" y="5586888"/>
                    </a:cubicBezTo>
                    <a:cubicBezTo>
                      <a:pt x="1715701" y="5591327"/>
                      <a:pt x="1720891" y="5596716"/>
                      <a:pt x="1722417" y="5600996"/>
                    </a:cubicBezTo>
                    <a:cubicBezTo>
                      <a:pt x="1723943" y="5605276"/>
                      <a:pt x="1721806" y="5608446"/>
                      <a:pt x="1708374" y="5608446"/>
                    </a:cubicBezTo>
                    <a:cubicBezTo>
                      <a:pt x="1704710" y="5608446"/>
                      <a:pt x="1699826" y="5609714"/>
                      <a:pt x="1696162" y="5610983"/>
                    </a:cubicBezTo>
                    <a:cubicBezTo>
                      <a:pt x="1680287" y="5618591"/>
                      <a:pt x="1661970" y="5630004"/>
                      <a:pt x="1654643" y="5602106"/>
                    </a:cubicBezTo>
                    <a:cubicBezTo>
                      <a:pt x="1648537" y="5580548"/>
                      <a:pt x="1664412" y="5553918"/>
                      <a:pt x="1687614" y="5548845"/>
                    </a:cubicBezTo>
                    <a:close/>
                    <a:moveTo>
                      <a:pt x="1662211" y="1492404"/>
                    </a:moveTo>
                    <a:lnTo>
                      <a:pt x="1660877" y="1493573"/>
                    </a:lnTo>
                    <a:lnTo>
                      <a:pt x="1663252" y="1492503"/>
                    </a:lnTo>
                    <a:close/>
                    <a:moveTo>
                      <a:pt x="329385" y="924471"/>
                    </a:moveTo>
                    <a:cubicBezTo>
                      <a:pt x="341814" y="925715"/>
                      <a:pt x="341814" y="943119"/>
                      <a:pt x="345543" y="954307"/>
                    </a:cubicBezTo>
                    <a:cubicBezTo>
                      <a:pt x="364188" y="999060"/>
                      <a:pt x="364188" y="999060"/>
                      <a:pt x="400234" y="965495"/>
                    </a:cubicBezTo>
                    <a:cubicBezTo>
                      <a:pt x="405205" y="961766"/>
                      <a:pt x="407691" y="953064"/>
                      <a:pt x="416392" y="960523"/>
                    </a:cubicBezTo>
                    <a:cubicBezTo>
                      <a:pt x="416392" y="992845"/>
                      <a:pt x="397748" y="1020194"/>
                      <a:pt x="386561" y="1048787"/>
                    </a:cubicBezTo>
                    <a:cubicBezTo>
                      <a:pt x="376617" y="1076136"/>
                      <a:pt x="362945" y="1102242"/>
                      <a:pt x="348029" y="1127105"/>
                    </a:cubicBezTo>
                    <a:cubicBezTo>
                      <a:pt x="329385" y="1160670"/>
                      <a:pt x="305768" y="1191749"/>
                      <a:pt x="300797" y="1230287"/>
                    </a:cubicBezTo>
                    <a:cubicBezTo>
                      <a:pt x="299554" y="1237745"/>
                      <a:pt x="293339" y="1243961"/>
                      <a:pt x="287124" y="1248934"/>
                    </a:cubicBezTo>
                    <a:cubicBezTo>
                      <a:pt x="267237" y="1253906"/>
                      <a:pt x="249835" y="1278769"/>
                      <a:pt x="224976" y="1257636"/>
                    </a:cubicBezTo>
                    <a:cubicBezTo>
                      <a:pt x="221247" y="1255150"/>
                      <a:pt x="218761" y="1262608"/>
                      <a:pt x="215032" y="1265095"/>
                    </a:cubicBezTo>
                    <a:cubicBezTo>
                      <a:pt x="178986" y="1291201"/>
                      <a:pt x="171529" y="1326009"/>
                      <a:pt x="180229" y="1368276"/>
                    </a:cubicBezTo>
                    <a:cubicBezTo>
                      <a:pt x="191416" y="1422975"/>
                      <a:pt x="167800" y="1470215"/>
                      <a:pt x="144183" y="1514968"/>
                    </a:cubicBezTo>
                    <a:cubicBezTo>
                      <a:pt x="134240" y="1533615"/>
                      <a:pt x="134240" y="1544804"/>
                      <a:pt x="147912" y="1558478"/>
                    </a:cubicBezTo>
                    <a:cubicBezTo>
                      <a:pt x="141698" y="1597016"/>
                      <a:pt x="119324" y="1626852"/>
                      <a:pt x="93222" y="1652958"/>
                    </a:cubicBezTo>
                    <a:cubicBezTo>
                      <a:pt x="85764" y="1659174"/>
                      <a:pt x="79549" y="1666633"/>
                      <a:pt x="73335" y="1672848"/>
                    </a:cubicBezTo>
                    <a:cubicBezTo>
                      <a:pt x="42261" y="1679064"/>
                      <a:pt x="27345" y="1644256"/>
                      <a:pt x="0" y="1645499"/>
                    </a:cubicBezTo>
                    <a:cubicBezTo>
                      <a:pt x="17401" y="1629338"/>
                      <a:pt x="24859" y="1605718"/>
                      <a:pt x="29831" y="1584585"/>
                    </a:cubicBezTo>
                    <a:cubicBezTo>
                      <a:pt x="41018" y="1539831"/>
                      <a:pt x="62148" y="1501294"/>
                      <a:pt x="94465" y="1468972"/>
                    </a:cubicBezTo>
                    <a:cubicBezTo>
                      <a:pt x="120567" y="1442865"/>
                      <a:pt x="120567" y="1414273"/>
                      <a:pt x="111866" y="1381951"/>
                    </a:cubicBezTo>
                    <a:cubicBezTo>
                      <a:pt x="100680" y="1347143"/>
                      <a:pt x="114352" y="1308605"/>
                      <a:pt x="103166" y="1272554"/>
                    </a:cubicBezTo>
                    <a:cubicBezTo>
                      <a:pt x="100680" y="1263852"/>
                      <a:pt x="109381" y="1256393"/>
                      <a:pt x="114352" y="1250177"/>
                    </a:cubicBezTo>
                    <a:cubicBezTo>
                      <a:pt x="125539" y="1232773"/>
                      <a:pt x="136726" y="1215369"/>
                      <a:pt x="146669" y="1197965"/>
                    </a:cubicBezTo>
                    <a:cubicBezTo>
                      <a:pt x="171529" y="1196721"/>
                      <a:pt x="193902" y="1183047"/>
                      <a:pt x="221247" y="1183047"/>
                    </a:cubicBezTo>
                    <a:cubicBezTo>
                      <a:pt x="244863" y="1183047"/>
                      <a:pt x="265994" y="1146995"/>
                      <a:pt x="265994" y="1120889"/>
                    </a:cubicBezTo>
                    <a:cubicBezTo>
                      <a:pt x="264751" y="1107215"/>
                      <a:pt x="265994" y="1093540"/>
                      <a:pt x="265994" y="1078622"/>
                    </a:cubicBezTo>
                    <a:cubicBezTo>
                      <a:pt x="272208" y="1084838"/>
                      <a:pt x="270966" y="1092297"/>
                      <a:pt x="270966" y="1099756"/>
                    </a:cubicBezTo>
                    <a:cubicBezTo>
                      <a:pt x="272208" y="1108458"/>
                      <a:pt x="267237" y="1123376"/>
                      <a:pt x="282152" y="1122132"/>
                    </a:cubicBezTo>
                    <a:cubicBezTo>
                      <a:pt x="295825" y="1120889"/>
                      <a:pt x="302040" y="1104728"/>
                      <a:pt x="294582" y="1094783"/>
                    </a:cubicBezTo>
                    <a:cubicBezTo>
                      <a:pt x="280909" y="1072406"/>
                      <a:pt x="283395" y="1052516"/>
                      <a:pt x="290853" y="1030139"/>
                    </a:cubicBezTo>
                    <a:cubicBezTo>
                      <a:pt x="294582" y="1015221"/>
                      <a:pt x="287124" y="1002790"/>
                      <a:pt x="277180" y="994088"/>
                    </a:cubicBezTo>
                    <a:cubicBezTo>
                      <a:pt x="265994" y="982900"/>
                      <a:pt x="263508" y="970468"/>
                      <a:pt x="275937" y="961766"/>
                    </a:cubicBezTo>
                    <a:cubicBezTo>
                      <a:pt x="290853" y="945605"/>
                      <a:pt x="304525" y="921985"/>
                      <a:pt x="329385" y="924471"/>
                    </a:cubicBezTo>
                    <a:close/>
                    <a:moveTo>
                      <a:pt x="1973497" y="825033"/>
                    </a:moveTo>
                    <a:cubicBezTo>
                      <a:pt x="1986427" y="822069"/>
                      <a:pt x="2001693" y="828934"/>
                      <a:pt x="2018517" y="845783"/>
                    </a:cubicBezTo>
                    <a:cubicBezTo>
                      <a:pt x="2024748" y="852023"/>
                      <a:pt x="2029733" y="862007"/>
                      <a:pt x="2034718" y="870744"/>
                    </a:cubicBezTo>
                    <a:cubicBezTo>
                      <a:pt x="2040949" y="883224"/>
                      <a:pt x="2049673" y="894457"/>
                      <a:pt x="2044688" y="909433"/>
                    </a:cubicBezTo>
                    <a:cubicBezTo>
                      <a:pt x="2034718" y="945627"/>
                      <a:pt x="2049673" y="976828"/>
                      <a:pt x="2073351" y="1000541"/>
                    </a:cubicBezTo>
                    <a:cubicBezTo>
                      <a:pt x="2100769" y="1029247"/>
                      <a:pt x="2110738" y="1061696"/>
                      <a:pt x="2105753" y="1099138"/>
                    </a:cubicBezTo>
                    <a:cubicBezTo>
                      <a:pt x="2103261" y="1115363"/>
                      <a:pt x="2102015" y="1131587"/>
                      <a:pt x="2102015" y="1149060"/>
                    </a:cubicBezTo>
                    <a:cubicBezTo>
                      <a:pt x="2100769" y="1186502"/>
                      <a:pt x="2095783" y="1222695"/>
                      <a:pt x="2080829" y="1258889"/>
                    </a:cubicBezTo>
                    <a:cubicBezTo>
                      <a:pt x="2074597" y="1272617"/>
                      <a:pt x="2070859" y="1287594"/>
                      <a:pt x="2085814" y="1301323"/>
                    </a:cubicBezTo>
                    <a:cubicBezTo>
                      <a:pt x="2099522" y="1313803"/>
                      <a:pt x="2114477" y="1306315"/>
                      <a:pt x="2129432" y="1301323"/>
                    </a:cubicBezTo>
                    <a:cubicBezTo>
                      <a:pt x="2136909" y="1298827"/>
                      <a:pt x="2145633" y="1295082"/>
                      <a:pt x="2153110" y="1291338"/>
                    </a:cubicBezTo>
                    <a:cubicBezTo>
                      <a:pt x="2200467" y="1267625"/>
                      <a:pt x="2239100" y="1291338"/>
                      <a:pt x="2239100" y="1345005"/>
                    </a:cubicBezTo>
                    <a:cubicBezTo>
                      <a:pt x="2239100" y="1372462"/>
                      <a:pt x="2244085" y="1376206"/>
                      <a:pt x="2270256" y="1368718"/>
                    </a:cubicBezTo>
                    <a:cubicBezTo>
                      <a:pt x="2283964" y="1364974"/>
                      <a:pt x="2297673" y="1361229"/>
                      <a:pt x="2311381" y="1358733"/>
                    </a:cubicBezTo>
                    <a:cubicBezTo>
                      <a:pt x="2316367" y="1358733"/>
                      <a:pt x="2323844" y="1358733"/>
                      <a:pt x="2323844" y="1354989"/>
                    </a:cubicBezTo>
                    <a:cubicBezTo>
                      <a:pt x="2332567" y="1318796"/>
                      <a:pt x="2362477" y="1335020"/>
                      <a:pt x="2383663" y="1326284"/>
                    </a:cubicBezTo>
                    <a:cubicBezTo>
                      <a:pt x="2416065" y="1315051"/>
                      <a:pt x="2448467" y="1295082"/>
                      <a:pt x="2462175" y="1256393"/>
                    </a:cubicBezTo>
                    <a:cubicBezTo>
                      <a:pt x="2470899" y="1230184"/>
                      <a:pt x="2479623" y="1201478"/>
                      <a:pt x="2515763" y="1196486"/>
                    </a:cubicBezTo>
                    <a:cubicBezTo>
                      <a:pt x="2526979" y="1195238"/>
                      <a:pt x="2526979" y="1181509"/>
                      <a:pt x="2525733" y="1171525"/>
                    </a:cubicBezTo>
                    <a:cubicBezTo>
                      <a:pt x="2524487" y="1160293"/>
                      <a:pt x="2519502" y="1150308"/>
                      <a:pt x="2518256" y="1139076"/>
                    </a:cubicBezTo>
                    <a:cubicBezTo>
                      <a:pt x="2515763" y="1109122"/>
                      <a:pt x="2533211" y="1092898"/>
                      <a:pt x="2563120" y="1095394"/>
                    </a:cubicBezTo>
                    <a:cubicBezTo>
                      <a:pt x="2593030" y="1109122"/>
                      <a:pt x="2626678" y="1097890"/>
                      <a:pt x="2657834" y="1111618"/>
                    </a:cubicBezTo>
                    <a:cubicBezTo>
                      <a:pt x="2674035" y="1119107"/>
                      <a:pt x="2687743" y="1127843"/>
                      <a:pt x="2696467" y="1144068"/>
                    </a:cubicBezTo>
                    <a:cubicBezTo>
                      <a:pt x="2707683" y="1160293"/>
                      <a:pt x="2727623" y="1166533"/>
                      <a:pt x="2743824" y="1171525"/>
                    </a:cubicBezTo>
                    <a:cubicBezTo>
                      <a:pt x="2801150" y="1190246"/>
                      <a:pt x="2859723" y="1201478"/>
                      <a:pt x="2914557" y="1225191"/>
                    </a:cubicBezTo>
                    <a:cubicBezTo>
                      <a:pt x="2949452" y="1240168"/>
                      <a:pt x="2986839" y="1260137"/>
                      <a:pt x="3011763" y="1291338"/>
                    </a:cubicBezTo>
                    <a:cubicBezTo>
                      <a:pt x="3022979" y="1303819"/>
                      <a:pt x="3024226" y="1318796"/>
                      <a:pt x="3017995" y="1335020"/>
                    </a:cubicBezTo>
                    <a:cubicBezTo>
                      <a:pt x="3010517" y="1362477"/>
                      <a:pt x="3041673" y="1404911"/>
                      <a:pt x="3067844" y="1404911"/>
                    </a:cubicBezTo>
                    <a:cubicBezTo>
                      <a:pt x="3082799" y="1404911"/>
                      <a:pt x="3090276" y="1394927"/>
                      <a:pt x="3091522" y="1382446"/>
                    </a:cubicBezTo>
                    <a:cubicBezTo>
                      <a:pt x="3095261" y="1354989"/>
                      <a:pt x="3113955" y="1352493"/>
                      <a:pt x="3135140" y="1353741"/>
                    </a:cubicBezTo>
                    <a:cubicBezTo>
                      <a:pt x="3197452" y="1358733"/>
                      <a:pt x="3242316" y="1386191"/>
                      <a:pt x="3273472" y="1443601"/>
                    </a:cubicBezTo>
                    <a:cubicBezTo>
                      <a:pt x="3305874" y="1499764"/>
                      <a:pt x="3355723" y="1535957"/>
                      <a:pt x="3425512" y="1539701"/>
                    </a:cubicBezTo>
                    <a:cubicBezTo>
                      <a:pt x="3428005" y="1539701"/>
                      <a:pt x="3430497" y="1538453"/>
                      <a:pt x="3431743" y="1539701"/>
                    </a:cubicBezTo>
                    <a:cubicBezTo>
                      <a:pt x="3467884" y="1564662"/>
                      <a:pt x="3499040" y="1559670"/>
                      <a:pt x="3523965" y="1523477"/>
                    </a:cubicBezTo>
                    <a:cubicBezTo>
                      <a:pt x="3525211" y="1519732"/>
                      <a:pt x="3532688" y="1519732"/>
                      <a:pt x="3536427" y="1520981"/>
                    </a:cubicBezTo>
                    <a:cubicBezTo>
                      <a:pt x="3563844" y="1540949"/>
                      <a:pt x="3599985" y="1527221"/>
                      <a:pt x="3631140" y="1542197"/>
                    </a:cubicBezTo>
                    <a:cubicBezTo>
                      <a:pt x="3663542" y="1557174"/>
                      <a:pt x="3735824" y="1525973"/>
                      <a:pt x="3760748" y="1492275"/>
                    </a:cubicBezTo>
                    <a:cubicBezTo>
                      <a:pt x="3763241" y="1492275"/>
                      <a:pt x="3768226" y="1492275"/>
                      <a:pt x="3773211" y="1492275"/>
                    </a:cubicBezTo>
                    <a:cubicBezTo>
                      <a:pt x="3789412" y="1484787"/>
                      <a:pt x="3798135" y="1496019"/>
                      <a:pt x="3798135" y="1508500"/>
                    </a:cubicBezTo>
                    <a:cubicBezTo>
                      <a:pt x="3794397" y="1540949"/>
                      <a:pt x="3814336" y="1544694"/>
                      <a:pt x="3839261" y="1545942"/>
                    </a:cubicBezTo>
                    <a:cubicBezTo>
                      <a:pt x="3844246" y="1545942"/>
                      <a:pt x="3847985" y="1545942"/>
                      <a:pt x="3851723" y="1545942"/>
                    </a:cubicBezTo>
                    <a:cubicBezTo>
                      <a:pt x="3865432" y="1554678"/>
                      <a:pt x="3879140" y="1557174"/>
                      <a:pt x="3891603" y="1545942"/>
                    </a:cubicBezTo>
                    <a:cubicBezTo>
                      <a:pt x="3905311" y="1533461"/>
                      <a:pt x="3894095" y="1522229"/>
                      <a:pt x="3889110" y="1509748"/>
                    </a:cubicBezTo>
                    <a:cubicBezTo>
                      <a:pt x="3885372" y="1502260"/>
                      <a:pt x="3885372" y="1492275"/>
                      <a:pt x="3879140" y="1486035"/>
                    </a:cubicBezTo>
                    <a:cubicBezTo>
                      <a:pt x="3879140" y="1482291"/>
                      <a:pt x="3879140" y="1477299"/>
                      <a:pt x="3879140" y="1472306"/>
                    </a:cubicBezTo>
                    <a:cubicBezTo>
                      <a:pt x="3880387" y="1456082"/>
                      <a:pt x="3897834" y="1452337"/>
                      <a:pt x="3905311" y="1454834"/>
                    </a:cubicBezTo>
                    <a:cubicBezTo>
                      <a:pt x="3932728" y="1462322"/>
                      <a:pt x="3957653" y="1468562"/>
                      <a:pt x="3985070" y="1466066"/>
                    </a:cubicBezTo>
                    <a:cubicBezTo>
                      <a:pt x="3998779" y="1464818"/>
                      <a:pt x="4013733" y="1471058"/>
                      <a:pt x="4028688" y="1467314"/>
                    </a:cubicBezTo>
                    <a:cubicBezTo>
                      <a:pt x="4041151" y="1463570"/>
                      <a:pt x="4052367" y="1467314"/>
                      <a:pt x="4059844" y="1474802"/>
                    </a:cubicBezTo>
                    <a:cubicBezTo>
                      <a:pt x="4078537" y="1492275"/>
                      <a:pt x="4093492" y="1497267"/>
                      <a:pt x="4112186" y="1476050"/>
                    </a:cubicBezTo>
                    <a:cubicBezTo>
                      <a:pt x="4114678" y="1472306"/>
                      <a:pt x="4128387" y="1472306"/>
                      <a:pt x="4130879" y="1474802"/>
                    </a:cubicBezTo>
                    <a:cubicBezTo>
                      <a:pt x="4152065" y="1499764"/>
                      <a:pt x="4178236" y="1487283"/>
                      <a:pt x="4203161" y="1486035"/>
                    </a:cubicBezTo>
                    <a:cubicBezTo>
                      <a:pt x="4225593" y="1483539"/>
                      <a:pt x="4243040" y="1489779"/>
                      <a:pt x="4253010" y="1508500"/>
                    </a:cubicBezTo>
                    <a:cubicBezTo>
                      <a:pt x="4257995" y="1506004"/>
                      <a:pt x="4260487" y="1506004"/>
                      <a:pt x="4260487" y="1506004"/>
                    </a:cubicBezTo>
                    <a:cubicBezTo>
                      <a:pt x="4267965" y="1482291"/>
                      <a:pt x="4285412" y="1461074"/>
                      <a:pt x="4307844" y="1462322"/>
                    </a:cubicBezTo>
                    <a:cubicBezTo>
                      <a:pt x="4339000" y="1464818"/>
                      <a:pt x="4348970" y="1493523"/>
                      <a:pt x="4355201" y="1519732"/>
                    </a:cubicBezTo>
                    <a:cubicBezTo>
                      <a:pt x="4356447" y="1527221"/>
                      <a:pt x="4355201" y="1537205"/>
                      <a:pt x="4355201" y="1545942"/>
                    </a:cubicBezTo>
                    <a:cubicBezTo>
                      <a:pt x="4299120" y="1544694"/>
                      <a:pt x="4264226" y="1569655"/>
                      <a:pt x="4248025" y="1624569"/>
                    </a:cubicBezTo>
                    <a:cubicBezTo>
                      <a:pt x="4244286" y="1635802"/>
                      <a:pt x="4236809" y="1649530"/>
                      <a:pt x="4219362" y="1647034"/>
                    </a:cubicBezTo>
                    <a:cubicBezTo>
                      <a:pt x="4203161" y="1644538"/>
                      <a:pt x="4203161" y="1629561"/>
                      <a:pt x="4200668" y="1615833"/>
                    </a:cubicBezTo>
                    <a:cubicBezTo>
                      <a:pt x="4198176" y="1595864"/>
                      <a:pt x="4188206" y="1578391"/>
                      <a:pt x="4189452" y="1557174"/>
                    </a:cubicBezTo>
                    <a:cubicBezTo>
                      <a:pt x="4190698" y="1550934"/>
                      <a:pt x="4188206" y="1544694"/>
                      <a:pt x="4181975" y="1540949"/>
                    </a:cubicBezTo>
                    <a:cubicBezTo>
                      <a:pt x="4172005" y="1537205"/>
                      <a:pt x="4165774" y="1543446"/>
                      <a:pt x="4162035" y="1549686"/>
                    </a:cubicBezTo>
                    <a:cubicBezTo>
                      <a:pt x="4142095" y="1587127"/>
                      <a:pt x="4113432" y="1588376"/>
                      <a:pt x="4078537" y="1575895"/>
                    </a:cubicBezTo>
                    <a:cubicBezTo>
                      <a:pt x="4066075" y="1573399"/>
                      <a:pt x="4053613" y="1574647"/>
                      <a:pt x="4041151" y="1575895"/>
                    </a:cubicBezTo>
                    <a:cubicBezTo>
                      <a:pt x="4029934" y="1578391"/>
                      <a:pt x="4021211" y="1575895"/>
                      <a:pt x="4011241" y="1568407"/>
                    </a:cubicBezTo>
                    <a:cubicBezTo>
                      <a:pt x="3980085" y="1545942"/>
                      <a:pt x="3938960" y="1559670"/>
                      <a:pt x="3926497" y="1597112"/>
                    </a:cubicBezTo>
                    <a:cubicBezTo>
                      <a:pt x="3926497" y="1599608"/>
                      <a:pt x="3926497" y="1602104"/>
                      <a:pt x="3925251" y="1603352"/>
                    </a:cubicBezTo>
                    <a:cubicBezTo>
                      <a:pt x="3912789" y="1649530"/>
                      <a:pt x="3897834" y="1654522"/>
                      <a:pt x="3864186" y="1622073"/>
                    </a:cubicBezTo>
                    <a:cubicBezTo>
                      <a:pt x="3846738" y="1605848"/>
                      <a:pt x="3829291" y="1599608"/>
                      <a:pt x="3809351" y="1615833"/>
                    </a:cubicBezTo>
                    <a:cubicBezTo>
                      <a:pt x="3798135" y="1625817"/>
                      <a:pt x="3784427" y="1628313"/>
                      <a:pt x="3771965" y="1624569"/>
                    </a:cubicBezTo>
                    <a:cubicBezTo>
                      <a:pt x="3727100" y="1608344"/>
                      <a:pt x="3684728" y="1614585"/>
                      <a:pt x="3642357" y="1629561"/>
                    </a:cubicBezTo>
                    <a:cubicBezTo>
                      <a:pt x="3627402" y="1633305"/>
                      <a:pt x="3613693" y="1632057"/>
                      <a:pt x="3603723" y="1619577"/>
                    </a:cubicBezTo>
                    <a:cubicBezTo>
                      <a:pt x="3591261" y="1608344"/>
                      <a:pt x="3581291" y="1607096"/>
                      <a:pt x="3570075" y="1619577"/>
                    </a:cubicBezTo>
                    <a:cubicBezTo>
                      <a:pt x="3557613" y="1632057"/>
                      <a:pt x="3540165" y="1634554"/>
                      <a:pt x="3526457" y="1643290"/>
                    </a:cubicBezTo>
                    <a:cubicBezTo>
                      <a:pt x="3522718" y="1645786"/>
                      <a:pt x="3517733" y="1648282"/>
                      <a:pt x="3512748" y="1649530"/>
                    </a:cubicBezTo>
                    <a:cubicBezTo>
                      <a:pt x="3494055" y="1653274"/>
                      <a:pt x="3482839" y="1639546"/>
                      <a:pt x="3470377" y="1629561"/>
                    </a:cubicBezTo>
                    <a:cubicBezTo>
                      <a:pt x="3460407" y="1622073"/>
                      <a:pt x="3450437" y="1617081"/>
                      <a:pt x="3446698" y="1635802"/>
                    </a:cubicBezTo>
                    <a:cubicBezTo>
                      <a:pt x="3445452" y="1643290"/>
                      <a:pt x="3440467" y="1649530"/>
                      <a:pt x="3430497" y="1648282"/>
                    </a:cubicBezTo>
                    <a:cubicBezTo>
                      <a:pt x="3421774" y="1647034"/>
                      <a:pt x="3419281" y="1640794"/>
                      <a:pt x="3415542" y="1633305"/>
                    </a:cubicBezTo>
                    <a:cubicBezTo>
                      <a:pt x="3399341" y="1582135"/>
                      <a:pt x="3361954" y="1552182"/>
                      <a:pt x="3314598" y="1533461"/>
                    </a:cubicBezTo>
                    <a:cubicBezTo>
                      <a:pt x="3299643" y="1527221"/>
                      <a:pt x="3292165" y="1517236"/>
                      <a:pt x="3283442" y="1506004"/>
                    </a:cubicBezTo>
                    <a:cubicBezTo>
                      <a:pt x="3262256" y="1479795"/>
                      <a:pt x="3243563" y="1448593"/>
                      <a:pt x="3207422" y="1439857"/>
                    </a:cubicBezTo>
                    <a:cubicBezTo>
                      <a:pt x="3188728" y="1434865"/>
                      <a:pt x="3173773" y="1433617"/>
                      <a:pt x="3162557" y="1456082"/>
                    </a:cubicBezTo>
                    <a:cubicBezTo>
                      <a:pt x="3155080" y="1476050"/>
                      <a:pt x="3138879" y="1483539"/>
                      <a:pt x="3117693" y="1474802"/>
                    </a:cubicBezTo>
                    <a:cubicBezTo>
                      <a:pt x="3102738" y="1468562"/>
                      <a:pt x="3087784" y="1472306"/>
                      <a:pt x="3072829" y="1477299"/>
                    </a:cubicBezTo>
                    <a:cubicBezTo>
                      <a:pt x="3047904" y="1483539"/>
                      <a:pt x="3020487" y="1498516"/>
                      <a:pt x="2995563" y="1483539"/>
                    </a:cubicBezTo>
                    <a:cubicBezTo>
                      <a:pt x="2961914" y="1464818"/>
                      <a:pt x="2932005" y="1441105"/>
                      <a:pt x="2889633" y="1458578"/>
                    </a:cubicBezTo>
                    <a:cubicBezTo>
                      <a:pt x="2887140" y="1459826"/>
                      <a:pt x="2880909" y="1456082"/>
                      <a:pt x="2878417" y="1452337"/>
                    </a:cubicBezTo>
                    <a:cubicBezTo>
                      <a:pt x="2824829" y="1404911"/>
                      <a:pt x="2767502" y="1423632"/>
                      <a:pt x="2710175" y="1446097"/>
                    </a:cubicBezTo>
                    <a:cubicBezTo>
                      <a:pt x="2695221" y="1451089"/>
                      <a:pt x="2680266" y="1457330"/>
                      <a:pt x="2666557" y="1446097"/>
                    </a:cubicBezTo>
                    <a:cubicBezTo>
                      <a:pt x="2649110" y="1432369"/>
                      <a:pt x="2646618" y="1413648"/>
                      <a:pt x="2649110" y="1392431"/>
                    </a:cubicBezTo>
                    <a:cubicBezTo>
                      <a:pt x="2651603" y="1382446"/>
                      <a:pt x="2662819" y="1371214"/>
                      <a:pt x="2647864" y="1356237"/>
                    </a:cubicBezTo>
                    <a:cubicBezTo>
                      <a:pt x="2630417" y="1388687"/>
                      <a:pt x="2594276" y="1407407"/>
                      <a:pt x="2600507" y="1452337"/>
                    </a:cubicBezTo>
                    <a:cubicBezTo>
                      <a:pt x="2604246" y="1476050"/>
                      <a:pt x="2584306" y="1482291"/>
                      <a:pt x="2564367" y="1478547"/>
                    </a:cubicBezTo>
                    <a:cubicBezTo>
                      <a:pt x="2531965" y="1472306"/>
                      <a:pt x="2500809" y="1464818"/>
                      <a:pt x="2467160" y="1469810"/>
                    </a:cubicBezTo>
                    <a:cubicBezTo>
                      <a:pt x="2459683" y="1472306"/>
                      <a:pt x="2448467" y="1467314"/>
                      <a:pt x="2443482" y="1477299"/>
                    </a:cubicBezTo>
                    <a:cubicBezTo>
                      <a:pt x="2439743" y="1487283"/>
                      <a:pt x="2449713" y="1492275"/>
                      <a:pt x="2454698" y="1499764"/>
                    </a:cubicBezTo>
                    <a:cubicBezTo>
                      <a:pt x="2474638" y="1527221"/>
                      <a:pt x="2474638" y="1534709"/>
                      <a:pt x="2448467" y="1560918"/>
                    </a:cubicBezTo>
                    <a:cubicBezTo>
                      <a:pt x="2443482" y="1565911"/>
                      <a:pt x="2438497" y="1570903"/>
                      <a:pt x="2437251" y="1579639"/>
                    </a:cubicBezTo>
                    <a:cubicBezTo>
                      <a:pt x="2437251" y="1602104"/>
                      <a:pt x="2424789" y="1617081"/>
                      <a:pt x="2402356" y="1619577"/>
                    </a:cubicBezTo>
                    <a:cubicBezTo>
                      <a:pt x="2374939" y="1622073"/>
                      <a:pt x="2350015" y="1620825"/>
                      <a:pt x="2336306" y="1594616"/>
                    </a:cubicBezTo>
                    <a:cubicBezTo>
                      <a:pt x="2326336" y="1574647"/>
                      <a:pt x="2313874" y="1563414"/>
                      <a:pt x="2293934" y="1555926"/>
                    </a:cubicBezTo>
                    <a:cubicBezTo>
                      <a:pt x="2272748" y="1548438"/>
                      <a:pt x="2262779" y="1552182"/>
                      <a:pt x="2252809" y="1569655"/>
                    </a:cubicBezTo>
                    <a:cubicBezTo>
                      <a:pt x="2244085" y="1587127"/>
                      <a:pt x="2240346" y="1609592"/>
                      <a:pt x="2211683" y="1602104"/>
                    </a:cubicBezTo>
                    <a:cubicBezTo>
                      <a:pt x="2191743" y="1597112"/>
                      <a:pt x="2174296" y="1568407"/>
                      <a:pt x="2173050" y="1542197"/>
                    </a:cubicBezTo>
                    <a:cubicBezTo>
                      <a:pt x="2171803" y="1530965"/>
                      <a:pt x="2184266" y="1515988"/>
                      <a:pt x="2168065" y="1509748"/>
                    </a:cubicBezTo>
                    <a:cubicBezTo>
                      <a:pt x="2148125" y="1502260"/>
                      <a:pt x="2129432" y="1486035"/>
                      <a:pt x="2105753" y="1489779"/>
                    </a:cubicBezTo>
                    <a:cubicBezTo>
                      <a:pt x="2095783" y="1489779"/>
                      <a:pt x="2093291" y="1496019"/>
                      <a:pt x="2095783" y="1506004"/>
                    </a:cubicBezTo>
                    <a:cubicBezTo>
                      <a:pt x="2102015" y="1522229"/>
                      <a:pt x="2093291" y="1529717"/>
                      <a:pt x="2078336" y="1534709"/>
                    </a:cubicBezTo>
                    <a:cubicBezTo>
                      <a:pt x="2063381" y="1539701"/>
                      <a:pt x="2055904" y="1553430"/>
                      <a:pt x="2045934" y="1564662"/>
                    </a:cubicBezTo>
                    <a:cubicBezTo>
                      <a:pt x="2037211" y="1574647"/>
                      <a:pt x="2028487" y="1580887"/>
                      <a:pt x="2017271" y="1574647"/>
                    </a:cubicBezTo>
                    <a:cubicBezTo>
                      <a:pt x="2003563" y="1570903"/>
                      <a:pt x="2003563" y="1559670"/>
                      <a:pt x="2003563" y="1547190"/>
                    </a:cubicBezTo>
                    <a:cubicBezTo>
                      <a:pt x="2003563" y="1506004"/>
                      <a:pt x="2017271" y="1464818"/>
                      <a:pt x="2019763" y="1423632"/>
                    </a:cubicBezTo>
                    <a:cubicBezTo>
                      <a:pt x="2021010" y="1359981"/>
                      <a:pt x="2011040" y="1298827"/>
                      <a:pt x="2049673" y="1236424"/>
                    </a:cubicBezTo>
                    <a:cubicBezTo>
                      <a:pt x="2074597" y="1195238"/>
                      <a:pt x="2067120" y="1134083"/>
                      <a:pt x="2073351" y="1081665"/>
                    </a:cubicBezTo>
                    <a:cubicBezTo>
                      <a:pt x="2074597" y="1071681"/>
                      <a:pt x="2072105" y="1060448"/>
                      <a:pt x="2059643" y="1059200"/>
                    </a:cubicBezTo>
                    <a:cubicBezTo>
                      <a:pt x="2044688" y="1057952"/>
                      <a:pt x="2039703" y="1067936"/>
                      <a:pt x="2039703" y="1080417"/>
                    </a:cubicBezTo>
                    <a:cubicBezTo>
                      <a:pt x="2040949" y="1099138"/>
                      <a:pt x="2033472" y="1112866"/>
                      <a:pt x="2014779" y="1117859"/>
                    </a:cubicBezTo>
                    <a:cubicBezTo>
                      <a:pt x="1979884" y="1127843"/>
                      <a:pt x="1956205" y="1151556"/>
                      <a:pt x="1932527" y="1175269"/>
                    </a:cubicBezTo>
                    <a:cubicBezTo>
                      <a:pt x="1918819" y="1188998"/>
                      <a:pt x="1905110" y="1197734"/>
                      <a:pt x="1886417" y="1193990"/>
                    </a:cubicBezTo>
                    <a:cubicBezTo>
                      <a:pt x="1866477" y="1188998"/>
                      <a:pt x="1852769" y="1193990"/>
                      <a:pt x="1849030" y="1215207"/>
                    </a:cubicBezTo>
                    <a:cubicBezTo>
                      <a:pt x="1846537" y="1226439"/>
                      <a:pt x="1839060" y="1236424"/>
                      <a:pt x="1829090" y="1245160"/>
                    </a:cubicBezTo>
                    <a:cubicBezTo>
                      <a:pt x="1791703" y="1275114"/>
                      <a:pt x="1791703" y="1313803"/>
                      <a:pt x="1796688" y="1358733"/>
                    </a:cubicBezTo>
                    <a:cubicBezTo>
                      <a:pt x="1804165" y="1416144"/>
                      <a:pt x="1807904" y="1474802"/>
                      <a:pt x="1774256" y="1527221"/>
                    </a:cubicBezTo>
                    <a:cubicBezTo>
                      <a:pt x="1758055" y="1550934"/>
                      <a:pt x="1741854" y="1575895"/>
                      <a:pt x="1741854" y="1608344"/>
                    </a:cubicBezTo>
                    <a:cubicBezTo>
                      <a:pt x="1741854" y="1628313"/>
                      <a:pt x="1725653" y="1632057"/>
                      <a:pt x="1708205" y="1629561"/>
                    </a:cubicBezTo>
                    <a:cubicBezTo>
                      <a:pt x="1723160" y="1673243"/>
                      <a:pt x="1728145" y="1721917"/>
                      <a:pt x="1749331" y="1764351"/>
                    </a:cubicBezTo>
                    <a:cubicBezTo>
                      <a:pt x="1754316" y="1776832"/>
                      <a:pt x="1746839" y="1790560"/>
                      <a:pt x="1738115" y="1801793"/>
                    </a:cubicBezTo>
                    <a:cubicBezTo>
                      <a:pt x="1711944" y="1844227"/>
                      <a:pt x="1720668" y="1870436"/>
                      <a:pt x="1768025" y="1890405"/>
                    </a:cubicBezTo>
                    <a:lnTo>
                      <a:pt x="1775498" y="1894682"/>
                    </a:lnTo>
                    <a:lnTo>
                      <a:pt x="1776780" y="1893721"/>
                    </a:lnTo>
                    <a:cubicBezTo>
                      <a:pt x="1800473" y="1863820"/>
                      <a:pt x="1835389" y="1850116"/>
                      <a:pt x="1865317" y="1827691"/>
                    </a:cubicBezTo>
                    <a:cubicBezTo>
                      <a:pt x="1887764" y="1811495"/>
                      <a:pt x="1910210" y="1790316"/>
                      <a:pt x="1945126" y="1795299"/>
                    </a:cubicBezTo>
                    <a:cubicBezTo>
                      <a:pt x="1978795" y="1801528"/>
                      <a:pt x="2002488" y="1813987"/>
                      <a:pt x="2012464" y="1848870"/>
                    </a:cubicBezTo>
                    <a:cubicBezTo>
                      <a:pt x="2017452" y="1867558"/>
                      <a:pt x="2023687" y="1888737"/>
                      <a:pt x="2033663" y="1907425"/>
                    </a:cubicBezTo>
                    <a:cubicBezTo>
                      <a:pt x="2038651" y="1918637"/>
                      <a:pt x="2041145" y="1933587"/>
                      <a:pt x="2028675" y="1939817"/>
                    </a:cubicBezTo>
                    <a:cubicBezTo>
                      <a:pt x="1987524" y="1959750"/>
                      <a:pt x="1972560" y="2000863"/>
                      <a:pt x="1945126" y="2030763"/>
                    </a:cubicBezTo>
                    <a:cubicBezTo>
                      <a:pt x="1937644" y="2038238"/>
                      <a:pt x="1933903" y="2048205"/>
                      <a:pt x="1926421" y="2054434"/>
                    </a:cubicBezTo>
                    <a:cubicBezTo>
                      <a:pt x="1908963" y="2071876"/>
                      <a:pt x="1901481" y="2084334"/>
                      <a:pt x="1915198" y="2114234"/>
                    </a:cubicBezTo>
                    <a:cubicBezTo>
                      <a:pt x="1926421" y="2135414"/>
                      <a:pt x="1933903" y="2160330"/>
                      <a:pt x="1947620" y="2181510"/>
                    </a:cubicBezTo>
                    <a:cubicBezTo>
                      <a:pt x="1961337" y="2203935"/>
                      <a:pt x="1948867" y="2223868"/>
                      <a:pt x="1930162" y="2238818"/>
                    </a:cubicBezTo>
                    <a:cubicBezTo>
                      <a:pt x="1907716" y="2259998"/>
                      <a:pt x="1907716" y="2261243"/>
                      <a:pt x="1936397" y="2273702"/>
                    </a:cubicBezTo>
                    <a:cubicBezTo>
                      <a:pt x="1948867" y="2279931"/>
                      <a:pt x="1961337" y="2286160"/>
                      <a:pt x="1973807" y="2293635"/>
                    </a:cubicBezTo>
                    <a:cubicBezTo>
                      <a:pt x="1981289" y="2297373"/>
                      <a:pt x="1990018" y="2299864"/>
                      <a:pt x="1990018" y="2311077"/>
                    </a:cubicBezTo>
                    <a:cubicBezTo>
                      <a:pt x="1990018" y="2323535"/>
                      <a:pt x="1981289" y="2329765"/>
                      <a:pt x="1972560" y="2332256"/>
                    </a:cubicBezTo>
                    <a:cubicBezTo>
                      <a:pt x="1951361" y="2340977"/>
                      <a:pt x="1930162" y="2349698"/>
                      <a:pt x="1907716" y="2339731"/>
                    </a:cubicBezTo>
                    <a:cubicBezTo>
                      <a:pt x="1892752" y="2333502"/>
                      <a:pt x="1881529" y="2334748"/>
                      <a:pt x="1869059" y="2347206"/>
                    </a:cubicBezTo>
                    <a:cubicBezTo>
                      <a:pt x="1855341" y="2360911"/>
                      <a:pt x="1837883" y="2355927"/>
                      <a:pt x="1825413" y="2343469"/>
                    </a:cubicBezTo>
                    <a:cubicBezTo>
                      <a:pt x="1807955" y="2326027"/>
                      <a:pt x="1792991" y="2306094"/>
                      <a:pt x="1795485" y="2279931"/>
                    </a:cubicBezTo>
                    <a:cubicBezTo>
                      <a:pt x="1797979" y="2262489"/>
                      <a:pt x="1794238" y="2246293"/>
                      <a:pt x="1789250" y="2231343"/>
                    </a:cubicBezTo>
                    <a:cubicBezTo>
                      <a:pt x="1788003" y="2200197"/>
                      <a:pt x="1774286" y="2174035"/>
                      <a:pt x="1764310" y="2146626"/>
                    </a:cubicBezTo>
                    <a:cubicBezTo>
                      <a:pt x="1756828" y="2127939"/>
                      <a:pt x="1740617" y="2120463"/>
                      <a:pt x="1721912" y="2119218"/>
                    </a:cubicBezTo>
                    <a:cubicBezTo>
                      <a:pt x="1700713" y="2119218"/>
                      <a:pt x="1703207" y="2137905"/>
                      <a:pt x="1699466" y="2151610"/>
                    </a:cubicBezTo>
                    <a:cubicBezTo>
                      <a:pt x="1695725" y="2165314"/>
                      <a:pt x="1688243" y="2179018"/>
                      <a:pt x="1685749" y="2193968"/>
                    </a:cubicBezTo>
                    <a:cubicBezTo>
                      <a:pt x="1682007" y="2216393"/>
                      <a:pt x="1668291" y="2227606"/>
                      <a:pt x="1645844" y="2223868"/>
                    </a:cubicBezTo>
                    <a:cubicBezTo>
                      <a:pt x="1623398" y="2221377"/>
                      <a:pt x="1615916" y="2232589"/>
                      <a:pt x="1613422" y="2252523"/>
                    </a:cubicBezTo>
                    <a:cubicBezTo>
                      <a:pt x="1613422" y="2261243"/>
                      <a:pt x="1612175" y="2269964"/>
                      <a:pt x="1613422" y="2278685"/>
                    </a:cubicBezTo>
                    <a:cubicBezTo>
                      <a:pt x="1615916" y="2334748"/>
                      <a:pt x="1600952" y="2385827"/>
                      <a:pt x="1569777" y="2430678"/>
                    </a:cubicBezTo>
                    <a:cubicBezTo>
                      <a:pt x="1554813" y="2453103"/>
                      <a:pt x="1554813" y="2470545"/>
                      <a:pt x="1572271" y="2489232"/>
                    </a:cubicBezTo>
                    <a:cubicBezTo>
                      <a:pt x="1590976" y="2507920"/>
                      <a:pt x="1602199" y="2530345"/>
                      <a:pt x="1607187" y="2555262"/>
                    </a:cubicBezTo>
                    <a:cubicBezTo>
                      <a:pt x="1614669" y="2583916"/>
                      <a:pt x="1629633" y="2610079"/>
                      <a:pt x="1654573" y="2626275"/>
                    </a:cubicBezTo>
                    <a:cubicBezTo>
                      <a:pt x="1699466" y="2654929"/>
                      <a:pt x="1735629" y="2693550"/>
                      <a:pt x="1776780" y="2724696"/>
                    </a:cubicBezTo>
                    <a:cubicBezTo>
                      <a:pt x="1802967" y="2743384"/>
                      <a:pt x="1810449" y="2770792"/>
                      <a:pt x="1820425" y="2800692"/>
                    </a:cubicBezTo>
                    <a:cubicBezTo>
                      <a:pt x="1836637" y="2858001"/>
                      <a:pt x="1799226" y="2900359"/>
                      <a:pt x="1786756" y="2948947"/>
                    </a:cubicBezTo>
                    <a:cubicBezTo>
                      <a:pt x="1781768" y="2965143"/>
                      <a:pt x="1761816" y="2962652"/>
                      <a:pt x="1751840" y="2978847"/>
                    </a:cubicBezTo>
                    <a:cubicBezTo>
                      <a:pt x="1786756" y="2985077"/>
                      <a:pt x="1802967" y="3009993"/>
                      <a:pt x="1816684" y="3037402"/>
                    </a:cubicBezTo>
                    <a:cubicBezTo>
                      <a:pt x="1826660" y="3057335"/>
                      <a:pt x="1846613" y="3063565"/>
                      <a:pt x="1861577" y="3076023"/>
                    </a:cubicBezTo>
                    <a:cubicBezTo>
                      <a:pt x="1871553" y="3084744"/>
                      <a:pt x="1877787" y="3079760"/>
                      <a:pt x="1882776" y="3071040"/>
                    </a:cubicBezTo>
                    <a:cubicBezTo>
                      <a:pt x="1887764" y="3062319"/>
                      <a:pt x="1891505" y="3054844"/>
                      <a:pt x="1897740" y="3048614"/>
                    </a:cubicBezTo>
                    <a:cubicBezTo>
                      <a:pt x="1906469" y="3041139"/>
                      <a:pt x="1913951" y="3037402"/>
                      <a:pt x="1925174" y="3043631"/>
                    </a:cubicBezTo>
                    <a:cubicBezTo>
                      <a:pt x="1933903" y="3048614"/>
                      <a:pt x="1941385" y="3057335"/>
                      <a:pt x="1937644" y="3067302"/>
                    </a:cubicBezTo>
                    <a:cubicBezTo>
                      <a:pt x="1923927" y="3102186"/>
                      <a:pt x="1940138" y="3119627"/>
                      <a:pt x="1968819" y="3135823"/>
                    </a:cubicBezTo>
                    <a:cubicBezTo>
                      <a:pt x="1985030" y="3145790"/>
                      <a:pt x="1982536" y="3160740"/>
                      <a:pt x="1968819" y="3171953"/>
                    </a:cubicBezTo>
                    <a:cubicBezTo>
                      <a:pt x="1950114" y="3188149"/>
                      <a:pt x="1956349" y="3199361"/>
                      <a:pt x="1975054" y="3208082"/>
                    </a:cubicBezTo>
                    <a:cubicBezTo>
                      <a:pt x="1993759" y="3216803"/>
                      <a:pt x="2002488" y="3235490"/>
                      <a:pt x="2019946" y="3246703"/>
                    </a:cubicBezTo>
                    <a:cubicBezTo>
                      <a:pt x="2019946" y="3230507"/>
                      <a:pt x="2008723" y="3221786"/>
                      <a:pt x="1993759" y="3216803"/>
                    </a:cubicBezTo>
                    <a:cubicBezTo>
                      <a:pt x="1972560" y="3208082"/>
                      <a:pt x="1973807" y="3198115"/>
                      <a:pt x="1992512" y="3186903"/>
                    </a:cubicBezTo>
                    <a:cubicBezTo>
                      <a:pt x="2033663" y="3159494"/>
                      <a:pt x="2066085" y="3173198"/>
                      <a:pt x="2074815" y="3224278"/>
                    </a:cubicBezTo>
                    <a:cubicBezTo>
                      <a:pt x="2078556" y="3245457"/>
                      <a:pt x="2078556" y="3267882"/>
                      <a:pt x="2074815" y="3291553"/>
                    </a:cubicBezTo>
                    <a:cubicBezTo>
                      <a:pt x="2068579" y="3325191"/>
                      <a:pt x="2073568" y="3360074"/>
                      <a:pt x="2061097" y="3392466"/>
                    </a:cubicBezTo>
                    <a:cubicBezTo>
                      <a:pt x="2056109" y="3403679"/>
                      <a:pt x="2066085" y="3413646"/>
                      <a:pt x="2079803" y="3406171"/>
                    </a:cubicBezTo>
                    <a:cubicBezTo>
                      <a:pt x="2105990" y="3393712"/>
                      <a:pt x="2129683" y="3406171"/>
                      <a:pt x="2153376" y="3414891"/>
                    </a:cubicBezTo>
                    <a:cubicBezTo>
                      <a:pt x="2180810" y="3426104"/>
                      <a:pt x="2180810" y="3452267"/>
                      <a:pt x="2182057" y="3475938"/>
                    </a:cubicBezTo>
                    <a:cubicBezTo>
                      <a:pt x="2182057" y="3488396"/>
                      <a:pt x="2174575" y="3504592"/>
                      <a:pt x="2193280" y="3509575"/>
                    </a:cubicBezTo>
                    <a:cubicBezTo>
                      <a:pt x="2210738" y="3514559"/>
                      <a:pt x="2230691" y="3519542"/>
                      <a:pt x="2244407" y="3498363"/>
                    </a:cubicBezTo>
                    <a:cubicBezTo>
                      <a:pt x="2255631" y="3478429"/>
                      <a:pt x="2276830" y="3469708"/>
                      <a:pt x="2300523" y="3470954"/>
                    </a:cubicBezTo>
                    <a:cubicBezTo>
                      <a:pt x="2311746" y="3470954"/>
                      <a:pt x="2321722" y="3467217"/>
                      <a:pt x="2331698" y="3464725"/>
                    </a:cubicBezTo>
                    <a:cubicBezTo>
                      <a:pt x="2364120" y="3456004"/>
                      <a:pt x="2394048" y="3480921"/>
                      <a:pt x="2392801" y="3514559"/>
                    </a:cubicBezTo>
                    <a:cubicBezTo>
                      <a:pt x="2392801" y="3541967"/>
                      <a:pt x="2382825" y="3568130"/>
                      <a:pt x="2382825" y="3595538"/>
                    </a:cubicBezTo>
                    <a:cubicBezTo>
                      <a:pt x="2382825" y="3609243"/>
                      <a:pt x="2371602" y="3612980"/>
                      <a:pt x="2362873" y="3621701"/>
                    </a:cubicBezTo>
                    <a:cubicBezTo>
                      <a:pt x="2350403" y="3635405"/>
                      <a:pt x="2346662" y="3651601"/>
                      <a:pt x="2362873" y="3667797"/>
                    </a:cubicBezTo>
                    <a:cubicBezTo>
                      <a:pt x="2372849" y="3679010"/>
                      <a:pt x="2384072" y="3681501"/>
                      <a:pt x="2395295" y="3667797"/>
                    </a:cubicBezTo>
                    <a:cubicBezTo>
                      <a:pt x="2402777" y="3661568"/>
                      <a:pt x="2407765" y="3646618"/>
                      <a:pt x="2417741" y="3649109"/>
                    </a:cubicBezTo>
                    <a:cubicBezTo>
                      <a:pt x="2447670" y="3660322"/>
                      <a:pt x="2455152" y="3637897"/>
                      <a:pt x="2466375" y="3619209"/>
                    </a:cubicBezTo>
                    <a:cubicBezTo>
                      <a:pt x="2476351" y="3605505"/>
                      <a:pt x="2491315" y="3601768"/>
                      <a:pt x="2507526" y="3609243"/>
                    </a:cubicBezTo>
                    <a:cubicBezTo>
                      <a:pt x="2522490" y="3614226"/>
                      <a:pt x="2524984" y="3627930"/>
                      <a:pt x="2522490" y="3641634"/>
                    </a:cubicBezTo>
                    <a:cubicBezTo>
                      <a:pt x="2519996" y="3651601"/>
                      <a:pt x="2515008" y="3662814"/>
                      <a:pt x="2524984" y="3669043"/>
                    </a:cubicBezTo>
                    <a:cubicBezTo>
                      <a:pt x="2536207" y="3672780"/>
                      <a:pt x="2541195" y="3659076"/>
                      <a:pt x="2547430" y="3652847"/>
                    </a:cubicBezTo>
                    <a:cubicBezTo>
                      <a:pt x="2559900" y="3639143"/>
                      <a:pt x="2573617" y="3632914"/>
                      <a:pt x="2592323" y="3637897"/>
                    </a:cubicBezTo>
                    <a:cubicBezTo>
                      <a:pt x="2611027" y="3644126"/>
                      <a:pt x="2614769" y="3637897"/>
                      <a:pt x="2611027" y="3619209"/>
                    </a:cubicBezTo>
                    <a:cubicBezTo>
                      <a:pt x="2607287" y="3589309"/>
                      <a:pt x="2617263" y="3575605"/>
                      <a:pt x="2647191" y="3571867"/>
                    </a:cubicBezTo>
                    <a:cubicBezTo>
                      <a:pt x="2668390" y="3569376"/>
                      <a:pt x="2683354" y="3561901"/>
                      <a:pt x="2689589" y="3540721"/>
                    </a:cubicBezTo>
                    <a:cubicBezTo>
                      <a:pt x="2695824" y="3522034"/>
                      <a:pt x="2709541" y="3518296"/>
                      <a:pt x="2726999" y="3524525"/>
                    </a:cubicBezTo>
                    <a:cubicBezTo>
                      <a:pt x="2754433" y="3536984"/>
                      <a:pt x="2764409" y="3524525"/>
                      <a:pt x="2768150" y="3498363"/>
                    </a:cubicBezTo>
                    <a:cubicBezTo>
                      <a:pt x="2769397" y="3485904"/>
                      <a:pt x="2774385" y="3474692"/>
                      <a:pt x="2776879" y="3462233"/>
                    </a:cubicBezTo>
                    <a:cubicBezTo>
                      <a:pt x="2788102" y="3428596"/>
                      <a:pt x="2798079" y="3422367"/>
                      <a:pt x="2832995" y="3429842"/>
                    </a:cubicBezTo>
                    <a:cubicBezTo>
                      <a:pt x="2847959" y="3432333"/>
                      <a:pt x="2861676" y="3439808"/>
                      <a:pt x="2875393" y="3447283"/>
                    </a:cubicBezTo>
                    <a:cubicBezTo>
                      <a:pt x="2892851" y="3457250"/>
                      <a:pt x="2910309" y="3463479"/>
                      <a:pt x="2931508" y="3463479"/>
                    </a:cubicBezTo>
                    <a:cubicBezTo>
                      <a:pt x="2962683" y="3463479"/>
                      <a:pt x="2972659" y="3473446"/>
                      <a:pt x="2975153" y="3504592"/>
                    </a:cubicBezTo>
                    <a:cubicBezTo>
                      <a:pt x="2977647" y="3532000"/>
                      <a:pt x="2983883" y="3559409"/>
                      <a:pt x="3000093" y="3583080"/>
                    </a:cubicBezTo>
                    <a:cubicBezTo>
                      <a:pt x="3007576" y="3593047"/>
                      <a:pt x="3010070" y="3604259"/>
                      <a:pt x="3006329" y="3617963"/>
                    </a:cubicBezTo>
                    <a:cubicBezTo>
                      <a:pt x="3001341" y="3632914"/>
                      <a:pt x="2986377" y="3644126"/>
                      <a:pt x="2973906" y="3632914"/>
                    </a:cubicBezTo>
                    <a:cubicBezTo>
                      <a:pt x="2920285" y="3589309"/>
                      <a:pt x="2862923" y="3607997"/>
                      <a:pt x="2806807" y="3622947"/>
                    </a:cubicBezTo>
                    <a:cubicBezTo>
                      <a:pt x="2773138" y="3632914"/>
                      <a:pt x="2739469" y="3641634"/>
                      <a:pt x="2704553" y="3645372"/>
                    </a:cubicBezTo>
                    <a:cubicBezTo>
                      <a:pt x="2688342" y="3647864"/>
                      <a:pt x="2682107" y="3655339"/>
                      <a:pt x="2675872" y="3671535"/>
                    </a:cubicBezTo>
                    <a:cubicBezTo>
                      <a:pt x="2658414" y="3720122"/>
                      <a:pt x="2655920" y="3769956"/>
                      <a:pt x="2655920" y="3822281"/>
                    </a:cubicBezTo>
                    <a:cubicBezTo>
                      <a:pt x="2674625" y="3819790"/>
                      <a:pt x="2672131" y="3808577"/>
                      <a:pt x="2673378" y="3798610"/>
                    </a:cubicBezTo>
                    <a:cubicBezTo>
                      <a:pt x="2680860" y="3755006"/>
                      <a:pt x="2689589" y="3748777"/>
                      <a:pt x="2728246" y="3761235"/>
                    </a:cubicBezTo>
                    <a:cubicBezTo>
                      <a:pt x="2751939" y="3768710"/>
                      <a:pt x="2771891" y="3773693"/>
                      <a:pt x="2795585" y="3761235"/>
                    </a:cubicBezTo>
                    <a:cubicBezTo>
                      <a:pt x="2813043" y="3752514"/>
                      <a:pt x="2831748" y="3759989"/>
                      <a:pt x="2841724" y="3776185"/>
                    </a:cubicBezTo>
                    <a:cubicBezTo>
                      <a:pt x="2847959" y="3788644"/>
                      <a:pt x="2851700" y="3803594"/>
                      <a:pt x="2832995" y="3808577"/>
                    </a:cubicBezTo>
                    <a:cubicBezTo>
                      <a:pt x="2814290" y="3812315"/>
                      <a:pt x="2813043" y="3819790"/>
                      <a:pt x="2821772" y="3833494"/>
                    </a:cubicBezTo>
                    <a:cubicBezTo>
                      <a:pt x="2829254" y="3843461"/>
                      <a:pt x="2836736" y="3858411"/>
                      <a:pt x="2852947" y="3840969"/>
                    </a:cubicBezTo>
                    <a:cubicBezTo>
                      <a:pt x="2854194" y="3838477"/>
                      <a:pt x="2857935" y="3833494"/>
                      <a:pt x="2861676" y="3833494"/>
                    </a:cubicBezTo>
                    <a:cubicBezTo>
                      <a:pt x="2899086" y="3834740"/>
                      <a:pt x="2929014" y="3824773"/>
                      <a:pt x="2945225" y="3784906"/>
                    </a:cubicBezTo>
                    <a:cubicBezTo>
                      <a:pt x="2947719" y="3774939"/>
                      <a:pt x="2962683" y="3781168"/>
                      <a:pt x="2970165" y="3788644"/>
                    </a:cubicBezTo>
                    <a:cubicBezTo>
                      <a:pt x="2982635" y="3801102"/>
                      <a:pt x="2996353" y="3808577"/>
                      <a:pt x="3010070" y="3818544"/>
                    </a:cubicBezTo>
                    <a:cubicBezTo>
                      <a:pt x="3039998" y="3839723"/>
                      <a:pt x="3068679" y="3828510"/>
                      <a:pt x="3076161" y="3791135"/>
                    </a:cubicBezTo>
                    <a:cubicBezTo>
                      <a:pt x="3078655" y="3779923"/>
                      <a:pt x="3077408" y="3768710"/>
                      <a:pt x="3081149" y="3758743"/>
                    </a:cubicBezTo>
                    <a:cubicBezTo>
                      <a:pt x="3084890" y="3748777"/>
                      <a:pt x="3086137" y="3737564"/>
                      <a:pt x="3098607" y="3737564"/>
                    </a:cubicBezTo>
                    <a:cubicBezTo>
                      <a:pt x="3111077" y="3736318"/>
                      <a:pt x="3119806" y="3743793"/>
                      <a:pt x="3124794" y="3755006"/>
                    </a:cubicBezTo>
                    <a:cubicBezTo>
                      <a:pt x="3131029" y="3768710"/>
                      <a:pt x="3132276" y="3784906"/>
                      <a:pt x="3138511" y="3798610"/>
                    </a:cubicBezTo>
                    <a:cubicBezTo>
                      <a:pt x="3142252" y="3806085"/>
                      <a:pt x="3147240" y="3814806"/>
                      <a:pt x="3155969" y="3816052"/>
                    </a:cubicBezTo>
                    <a:cubicBezTo>
                      <a:pt x="3168439" y="3816052"/>
                      <a:pt x="3169687" y="3806085"/>
                      <a:pt x="3173427" y="3798610"/>
                    </a:cubicBezTo>
                    <a:cubicBezTo>
                      <a:pt x="3192133" y="3763727"/>
                      <a:pt x="3187145" y="3730089"/>
                      <a:pt x="3169687" y="3697697"/>
                    </a:cubicBezTo>
                    <a:cubicBezTo>
                      <a:pt x="3160957" y="3680255"/>
                      <a:pt x="3162204" y="3654093"/>
                      <a:pt x="3133523" y="3647864"/>
                    </a:cubicBezTo>
                    <a:cubicBezTo>
                      <a:pt x="3129782" y="3647864"/>
                      <a:pt x="3127288" y="3641634"/>
                      <a:pt x="3127288" y="3637897"/>
                    </a:cubicBezTo>
                    <a:cubicBezTo>
                      <a:pt x="3131029" y="3612980"/>
                      <a:pt x="3122300" y="3588063"/>
                      <a:pt x="3128535" y="3565638"/>
                    </a:cubicBezTo>
                    <a:cubicBezTo>
                      <a:pt x="3136017" y="3533246"/>
                      <a:pt x="3149734" y="3502100"/>
                      <a:pt x="3172181" y="3478429"/>
                    </a:cubicBezTo>
                    <a:cubicBezTo>
                      <a:pt x="3188391" y="3462233"/>
                      <a:pt x="3204603" y="3456004"/>
                      <a:pt x="3218320" y="3478429"/>
                    </a:cubicBezTo>
                    <a:cubicBezTo>
                      <a:pt x="3228296" y="3494625"/>
                      <a:pt x="3247001" y="3498363"/>
                      <a:pt x="3260718" y="3509575"/>
                    </a:cubicBezTo>
                    <a:cubicBezTo>
                      <a:pt x="3273188" y="3519542"/>
                      <a:pt x="3284411" y="3533246"/>
                      <a:pt x="3270694" y="3549442"/>
                    </a:cubicBezTo>
                    <a:cubicBezTo>
                      <a:pt x="3260718" y="3563146"/>
                      <a:pt x="3245754" y="3558163"/>
                      <a:pt x="3233284" y="3550688"/>
                    </a:cubicBezTo>
                    <a:cubicBezTo>
                      <a:pt x="3195874" y="3528263"/>
                      <a:pt x="3194627" y="3529509"/>
                      <a:pt x="3184651" y="3576851"/>
                    </a:cubicBezTo>
                    <a:cubicBezTo>
                      <a:pt x="3205850" y="3576851"/>
                      <a:pt x="3227049" y="3580588"/>
                      <a:pt x="3247001" y="3580588"/>
                    </a:cubicBezTo>
                    <a:cubicBezTo>
                      <a:pt x="3265706" y="3580588"/>
                      <a:pt x="3276929" y="3589309"/>
                      <a:pt x="3279423" y="3606751"/>
                    </a:cubicBezTo>
                    <a:cubicBezTo>
                      <a:pt x="3280670" y="3614226"/>
                      <a:pt x="3280670" y="3624193"/>
                      <a:pt x="3288152" y="3627930"/>
                    </a:cubicBezTo>
                    <a:cubicBezTo>
                      <a:pt x="3318080" y="3646618"/>
                      <a:pt x="3330550" y="3675272"/>
                      <a:pt x="3335538" y="3710156"/>
                    </a:cubicBezTo>
                    <a:cubicBezTo>
                      <a:pt x="3338032" y="3723860"/>
                      <a:pt x="3350502" y="3723860"/>
                      <a:pt x="3361725" y="3713893"/>
                    </a:cubicBezTo>
                    <a:cubicBezTo>
                      <a:pt x="3371701" y="3703926"/>
                      <a:pt x="3381678" y="3690222"/>
                      <a:pt x="3392901" y="3681501"/>
                    </a:cubicBezTo>
                    <a:cubicBezTo>
                      <a:pt x="3414100" y="3665305"/>
                      <a:pt x="3422829" y="3667797"/>
                      <a:pt x="3431558" y="3692714"/>
                    </a:cubicBezTo>
                    <a:cubicBezTo>
                      <a:pt x="3434052" y="3696451"/>
                      <a:pt x="3434052" y="3700189"/>
                      <a:pt x="3435299" y="3703926"/>
                    </a:cubicBezTo>
                    <a:cubicBezTo>
                      <a:pt x="3439040" y="3713893"/>
                      <a:pt x="3440287" y="3727597"/>
                      <a:pt x="3452757" y="3723860"/>
                    </a:cubicBezTo>
                    <a:cubicBezTo>
                      <a:pt x="3463980" y="3721368"/>
                      <a:pt x="3456498" y="3708910"/>
                      <a:pt x="3455251" y="3701435"/>
                    </a:cubicBezTo>
                    <a:cubicBezTo>
                      <a:pt x="3450263" y="3676518"/>
                      <a:pt x="3470215" y="3666551"/>
                      <a:pt x="3483932" y="3654093"/>
                    </a:cubicBezTo>
                    <a:cubicBezTo>
                      <a:pt x="3495155" y="3642880"/>
                      <a:pt x="3507625" y="3645372"/>
                      <a:pt x="3517601" y="3660322"/>
                    </a:cubicBezTo>
                    <a:cubicBezTo>
                      <a:pt x="3523836" y="3635405"/>
                      <a:pt x="3527577" y="3614226"/>
                      <a:pt x="3523836" y="3593047"/>
                    </a:cubicBezTo>
                    <a:cubicBezTo>
                      <a:pt x="3520095" y="3570621"/>
                      <a:pt x="3527577" y="3554426"/>
                      <a:pt x="3551271" y="3551934"/>
                    </a:cubicBezTo>
                    <a:cubicBezTo>
                      <a:pt x="3572470" y="3548196"/>
                      <a:pt x="3579952" y="3535738"/>
                      <a:pt x="3579952" y="3515805"/>
                    </a:cubicBezTo>
                    <a:cubicBezTo>
                      <a:pt x="3581199" y="3505838"/>
                      <a:pt x="3582446" y="3495871"/>
                      <a:pt x="3588681" y="3487150"/>
                    </a:cubicBezTo>
                    <a:cubicBezTo>
                      <a:pt x="3604892" y="3462233"/>
                      <a:pt x="3614868" y="3436071"/>
                      <a:pt x="3613621" y="3406171"/>
                    </a:cubicBezTo>
                    <a:cubicBezTo>
                      <a:pt x="3613621" y="3396204"/>
                      <a:pt x="3616115" y="3386237"/>
                      <a:pt x="3627338" y="3381254"/>
                    </a:cubicBezTo>
                    <a:cubicBezTo>
                      <a:pt x="3639808" y="3376270"/>
                      <a:pt x="3644796" y="3386237"/>
                      <a:pt x="3652278" y="3392466"/>
                    </a:cubicBezTo>
                    <a:cubicBezTo>
                      <a:pt x="3673477" y="3413646"/>
                      <a:pt x="3702158" y="3412400"/>
                      <a:pt x="3720863" y="3386237"/>
                    </a:cubicBezTo>
                    <a:cubicBezTo>
                      <a:pt x="3734580" y="3368795"/>
                      <a:pt x="3747051" y="3353845"/>
                      <a:pt x="3762015" y="3338895"/>
                    </a:cubicBezTo>
                    <a:cubicBezTo>
                      <a:pt x="3784461" y="3315224"/>
                      <a:pt x="3816883" y="3318962"/>
                      <a:pt x="3844317" y="3310241"/>
                    </a:cubicBezTo>
                    <a:cubicBezTo>
                      <a:pt x="3853046" y="3307749"/>
                      <a:pt x="3861775" y="3316470"/>
                      <a:pt x="3865516" y="3323945"/>
                    </a:cubicBezTo>
                    <a:cubicBezTo>
                      <a:pt x="3886715" y="3357583"/>
                      <a:pt x="3924125" y="3366304"/>
                      <a:pt x="3957795" y="3377516"/>
                    </a:cubicBezTo>
                    <a:cubicBezTo>
                      <a:pt x="3967771" y="3381254"/>
                      <a:pt x="3977747" y="3381254"/>
                      <a:pt x="3985229" y="3372533"/>
                    </a:cubicBezTo>
                    <a:cubicBezTo>
                      <a:pt x="3998946" y="3357583"/>
                      <a:pt x="4016404" y="3357583"/>
                      <a:pt x="4035109" y="3361320"/>
                    </a:cubicBezTo>
                    <a:cubicBezTo>
                      <a:pt x="4040097" y="3362566"/>
                      <a:pt x="4045085" y="3368795"/>
                      <a:pt x="4050073" y="3367550"/>
                    </a:cubicBezTo>
                    <a:cubicBezTo>
                      <a:pt x="4099953" y="3347616"/>
                      <a:pt x="4146093" y="3377516"/>
                      <a:pt x="4194726" y="3372533"/>
                    </a:cubicBezTo>
                    <a:cubicBezTo>
                      <a:pt x="4209690" y="3371287"/>
                      <a:pt x="4220913" y="3363812"/>
                      <a:pt x="4230889" y="3357583"/>
                    </a:cubicBezTo>
                    <a:cubicBezTo>
                      <a:pt x="4252088" y="3343879"/>
                      <a:pt x="4273287" y="3343879"/>
                      <a:pt x="4291992" y="3361320"/>
                    </a:cubicBezTo>
                    <a:cubicBezTo>
                      <a:pt x="4303215" y="3371287"/>
                      <a:pt x="4315686" y="3376270"/>
                      <a:pt x="4329403" y="3380008"/>
                    </a:cubicBezTo>
                    <a:cubicBezTo>
                      <a:pt x="4356837" y="3387483"/>
                      <a:pt x="4361825" y="3401187"/>
                      <a:pt x="4346861" y="3423612"/>
                    </a:cubicBezTo>
                    <a:cubicBezTo>
                      <a:pt x="4338132" y="3438562"/>
                      <a:pt x="4331897" y="3452267"/>
                      <a:pt x="4330650" y="3469708"/>
                    </a:cubicBezTo>
                    <a:cubicBezTo>
                      <a:pt x="4329403" y="3500854"/>
                      <a:pt x="4306957" y="3520788"/>
                      <a:pt x="4289498" y="3541967"/>
                    </a:cubicBezTo>
                    <a:cubicBezTo>
                      <a:pt x="4279522" y="3554426"/>
                      <a:pt x="4272040" y="3564392"/>
                      <a:pt x="4279522" y="3580588"/>
                    </a:cubicBezTo>
                    <a:cubicBezTo>
                      <a:pt x="4285757" y="3595538"/>
                      <a:pt x="4296980" y="3603013"/>
                      <a:pt x="4313192" y="3603013"/>
                    </a:cubicBezTo>
                    <a:cubicBezTo>
                      <a:pt x="4348108" y="3604259"/>
                      <a:pt x="4383024" y="3617963"/>
                      <a:pt x="4420434" y="3617963"/>
                    </a:cubicBezTo>
                    <a:cubicBezTo>
                      <a:pt x="4435398" y="3617963"/>
                      <a:pt x="4447868" y="3624193"/>
                      <a:pt x="4455350" y="3639143"/>
                    </a:cubicBezTo>
                    <a:cubicBezTo>
                      <a:pt x="4466573" y="3651601"/>
                      <a:pt x="4481537" y="3652847"/>
                      <a:pt x="4497748" y="3651601"/>
                    </a:cubicBezTo>
                    <a:cubicBezTo>
                      <a:pt x="4565087" y="3647864"/>
                      <a:pt x="4628684" y="3655339"/>
                      <a:pt x="4692281" y="3677764"/>
                    </a:cubicBezTo>
                    <a:cubicBezTo>
                      <a:pt x="4733433" y="3692714"/>
                      <a:pt x="4761958" y="3725884"/>
                      <a:pt x="4766283" y="3765187"/>
                    </a:cubicBezTo>
                    <a:cubicBezTo>
                      <a:pt x="4767725" y="3778287"/>
                      <a:pt x="4766478" y="3792069"/>
                      <a:pt x="4762114" y="3806085"/>
                    </a:cubicBezTo>
                    <a:cubicBezTo>
                      <a:pt x="4748397" y="3850936"/>
                      <a:pt x="4708492" y="3858411"/>
                      <a:pt x="4672329" y="3869623"/>
                    </a:cubicBezTo>
                    <a:cubicBezTo>
                      <a:pt x="4647389" y="3877098"/>
                      <a:pt x="4621202" y="3877098"/>
                      <a:pt x="4596262" y="3883327"/>
                    </a:cubicBezTo>
                    <a:cubicBezTo>
                      <a:pt x="4527676" y="3898277"/>
                      <a:pt x="4456597" y="3884573"/>
                      <a:pt x="4388012" y="3897032"/>
                    </a:cubicBezTo>
                    <a:cubicBezTo>
                      <a:pt x="4376789" y="3898277"/>
                      <a:pt x="4365566" y="3892048"/>
                      <a:pt x="4356837" y="3903261"/>
                    </a:cubicBezTo>
                    <a:cubicBezTo>
                      <a:pt x="4351849" y="3914473"/>
                      <a:pt x="4341873" y="3919457"/>
                      <a:pt x="4331897" y="3924440"/>
                    </a:cubicBezTo>
                    <a:cubicBezTo>
                      <a:pt x="4294486" y="3936899"/>
                      <a:pt x="4273287" y="3969290"/>
                      <a:pt x="4244606" y="3991716"/>
                    </a:cubicBezTo>
                    <a:cubicBezTo>
                      <a:pt x="4230889" y="4001682"/>
                      <a:pt x="4227148" y="4016632"/>
                      <a:pt x="4225901" y="4031582"/>
                    </a:cubicBezTo>
                    <a:cubicBezTo>
                      <a:pt x="4223407" y="4068958"/>
                      <a:pt x="4232136" y="4105087"/>
                      <a:pt x="4234630" y="4139970"/>
                    </a:cubicBezTo>
                    <a:cubicBezTo>
                      <a:pt x="4234630" y="4157412"/>
                      <a:pt x="4247100" y="4164887"/>
                      <a:pt x="4259570" y="4173608"/>
                    </a:cubicBezTo>
                    <a:cubicBezTo>
                      <a:pt x="4285757" y="4189804"/>
                      <a:pt x="4309451" y="4207246"/>
                      <a:pt x="4316933" y="4239638"/>
                    </a:cubicBezTo>
                    <a:cubicBezTo>
                      <a:pt x="4316933" y="4242129"/>
                      <a:pt x="4316933" y="4244621"/>
                      <a:pt x="4316933" y="4247113"/>
                    </a:cubicBezTo>
                    <a:cubicBezTo>
                      <a:pt x="4310697" y="4252096"/>
                      <a:pt x="4303215" y="4252096"/>
                      <a:pt x="4296980" y="4247113"/>
                    </a:cubicBezTo>
                    <a:cubicBezTo>
                      <a:pt x="4280769" y="4239638"/>
                      <a:pt x="4269546" y="4238392"/>
                      <a:pt x="4265805" y="4212229"/>
                    </a:cubicBezTo>
                    <a:cubicBezTo>
                      <a:pt x="4263311" y="4187312"/>
                      <a:pt x="4230889" y="4168625"/>
                      <a:pt x="4202208" y="4161150"/>
                    </a:cubicBezTo>
                    <a:cubicBezTo>
                      <a:pt x="4183503" y="4156166"/>
                      <a:pt x="4168539" y="4153675"/>
                      <a:pt x="4176021" y="4127512"/>
                    </a:cubicBezTo>
                    <a:cubicBezTo>
                      <a:pt x="4178515" y="4125020"/>
                      <a:pt x="4176021" y="4117545"/>
                      <a:pt x="4173527" y="4116300"/>
                    </a:cubicBezTo>
                    <a:cubicBezTo>
                      <a:pt x="4148587" y="4100104"/>
                      <a:pt x="4114917" y="4112562"/>
                      <a:pt x="4088730" y="4096366"/>
                    </a:cubicBezTo>
                    <a:cubicBezTo>
                      <a:pt x="4080001" y="4091383"/>
                      <a:pt x="4070025" y="4105087"/>
                      <a:pt x="4065037" y="4115054"/>
                    </a:cubicBezTo>
                    <a:cubicBezTo>
                      <a:pt x="4056308" y="4132495"/>
                      <a:pt x="4037603" y="4137479"/>
                      <a:pt x="4022639" y="4146200"/>
                    </a:cubicBezTo>
                    <a:cubicBezTo>
                      <a:pt x="3992711" y="4162396"/>
                      <a:pt x="3972759" y="4183575"/>
                      <a:pt x="3972759" y="4219704"/>
                    </a:cubicBezTo>
                    <a:cubicBezTo>
                      <a:pt x="3971512" y="4249604"/>
                      <a:pt x="3944078" y="4265800"/>
                      <a:pt x="3931607" y="4289471"/>
                    </a:cubicBezTo>
                    <a:cubicBezTo>
                      <a:pt x="3922878" y="4305667"/>
                      <a:pt x="3914149" y="4320617"/>
                      <a:pt x="3912902" y="4338059"/>
                    </a:cubicBezTo>
                    <a:cubicBezTo>
                      <a:pt x="3911655" y="4394122"/>
                      <a:pt x="3884221" y="4440218"/>
                      <a:pt x="3858034" y="4487560"/>
                    </a:cubicBezTo>
                    <a:cubicBezTo>
                      <a:pt x="3858034" y="4488806"/>
                      <a:pt x="3851799" y="4492543"/>
                      <a:pt x="3851799" y="4492543"/>
                    </a:cubicBezTo>
                    <a:cubicBezTo>
                      <a:pt x="3834341" y="4478839"/>
                      <a:pt x="3806907" y="4486314"/>
                      <a:pt x="3794437" y="4461397"/>
                    </a:cubicBezTo>
                    <a:cubicBezTo>
                      <a:pt x="3763262" y="4400351"/>
                      <a:pt x="3763262" y="4400351"/>
                      <a:pt x="3697170" y="4420285"/>
                    </a:cubicBezTo>
                    <a:cubicBezTo>
                      <a:pt x="3694676" y="4421530"/>
                      <a:pt x="3690935" y="4422776"/>
                      <a:pt x="3684700" y="4424022"/>
                    </a:cubicBezTo>
                    <a:cubicBezTo>
                      <a:pt x="3698417" y="4374188"/>
                      <a:pt x="3658513" y="4345534"/>
                      <a:pt x="3642302" y="4308159"/>
                    </a:cubicBezTo>
                    <a:cubicBezTo>
                      <a:pt x="3634820" y="4294455"/>
                      <a:pt x="3612374" y="4296946"/>
                      <a:pt x="3601151" y="4283242"/>
                    </a:cubicBezTo>
                    <a:cubicBezTo>
                      <a:pt x="3588681" y="4269538"/>
                      <a:pt x="3581199" y="4255834"/>
                      <a:pt x="3582446" y="4235900"/>
                    </a:cubicBezTo>
                    <a:cubicBezTo>
                      <a:pt x="3582446" y="4217213"/>
                      <a:pt x="3584940" y="4198525"/>
                      <a:pt x="3572470" y="4179837"/>
                    </a:cubicBezTo>
                    <a:cubicBezTo>
                      <a:pt x="3562493" y="4164887"/>
                      <a:pt x="3571223" y="4149937"/>
                      <a:pt x="3589928" y="4143708"/>
                    </a:cubicBezTo>
                    <a:cubicBezTo>
                      <a:pt x="3604892" y="4139970"/>
                      <a:pt x="3618609" y="4134987"/>
                      <a:pt x="3633573" y="4132495"/>
                    </a:cubicBezTo>
                    <a:cubicBezTo>
                      <a:pt x="3658513" y="4127512"/>
                      <a:pt x="3685947" y="4127512"/>
                      <a:pt x="3684700" y="4088891"/>
                    </a:cubicBezTo>
                    <a:cubicBezTo>
                      <a:pt x="3683453" y="4076433"/>
                      <a:pt x="3704652" y="4073941"/>
                      <a:pt x="3718369" y="4071449"/>
                    </a:cubicBezTo>
                    <a:cubicBezTo>
                      <a:pt x="3730839" y="4068958"/>
                      <a:pt x="3728345" y="4082662"/>
                      <a:pt x="3732086" y="4090137"/>
                    </a:cubicBezTo>
                    <a:cubicBezTo>
                      <a:pt x="3740815" y="4107579"/>
                      <a:pt x="3748297" y="4126266"/>
                      <a:pt x="3755780" y="4143708"/>
                    </a:cubicBezTo>
                    <a:cubicBezTo>
                      <a:pt x="3759521" y="4148691"/>
                      <a:pt x="3759521" y="4157412"/>
                      <a:pt x="3768250" y="4157412"/>
                    </a:cubicBezTo>
                    <a:cubicBezTo>
                      <a:pt x="3775732" y="4154921"/>
                      <a:pt x="3779473" y="4147446"/>
                      <a:pt x="3779473" y="4141216"/>
                    </a:cubicBezTo>
                    <a:cubicBezTo>
                      <a:pt x="3784461" y="4105087"/>
                      <a:pt x="3789449" y="4068958"/>
                      <a:pt x="3821871" y="4041549"/>
                    </a:cubicBezTo>
                    <a:cubicBezTo>
                      <a:pt x="3834341" y="4031582"/>
                      <a:pt x="3820624" y="4004174"/>
                      <a:pt x="3804413" y="4005420"/>
                    </a:cubicBezTo>
                    <a:cubicBezTo>
                      <a:pt x="3783214" y="4006666"/>
                      <a:pt x="3755780" y="4002928"/>
                      <a:pt x="3748297" y="4032828"/>
                    </a:cubicBezTo>
                    <a:cubicBezTo>
                      <a:pt x="3744557" y="4042795"/>
                      <a:pt x="3739569" y="4049024"/>
                      <a:pt x="3728345" y="4046532"/>
                    </a:cubicBezTo>
                    <a:cubicBezTo>
                      <a:pt x="3718369" y="4042795"/>
                      <a:pt x="3720863" y="4032828"/>
                      <a:pt x="3722110" y="4026599"/>
                    </a:cubicBezTo>
                    <a:cubicBezTo>
                      <a:pt x="3732086" y="3971782"/>
                      <a:pt x="3712134" y="3921948"/>
                      <a:pt x="3690935" y="3874607"/>
                    </a:cubicBezTo>
                    <a:cubicBezTo>
                      <a:pt x="3680959" y="3849690"/>
                      <a:pt x="3654772" y="3864640"/>
                      <a:pt x="3638561" y="3877098"/>
                    </a:cubicBezTo>
                    <a:cubicBezTo>
                      <a:pt x="3613621" y="3898277"/>
                      <a:pt x="3593669" y="3924440"/>
                      <a:pt x="3566235" y="3941882"/>
                    </a:cubicBezTo>
                    <a:cubicBezTo>
                      <a:pt x="3538800" y="3958078"/>
                      <a:pt x="3511366" y="3984240"/>
                      <a:pt x="3475203" y="3955586"/>
                    </a:cubicBezTo>
                    <a:cubicBezTo>
                      <a:pt x="3465227" y="3948111"/>
                      <a:pt x="3447769" y="3953094"/>
                      <a:pt x="3446522" y="3961815"/>
                    </a:cubicBezTo>
                    <a:cubicBezTo>
                      <a:pt x="3445275" y="3976765"/>
                      <a:pt x="3422829" y="3992961"/>
                      <a:pt x="3441534" y="4006666"/>
                    </a:cubicBezTo>
                    <a:cubicBezTo>
                      <a:pt x="3461486" y="4021616"/>
                      <a:pt x="3450263" y="4026599"/>
                      <a:pt x="3436546" y="4031582"/>
                    </a:cubicBezTo>
                    <a:cubicBezTo>
                      <a:pt x="3416594" y="4040303"/>
                      <a:pt x="3407865" y="4057745"/>
                      <a:pt x="3397889" y="4075187"/>
                    </a:cubicBezTo>
                    <a:cubicBezTo>
                      <a:pt x="3387913" y="4090137"/>
                      <a:pt x="3380431" y="4087645"/>
                      <a:pt x="3369207" y="4076433"/>
                    </a:cubicBezTo>
                    <a:cubicBezTo>
                      <a:pt x="3339279" y="4046532"/>
                      <a:pt x="3281917" y="4057745"/>
                      <a:pt x="3268200" y="4096366"/>
                    </a:cubicBezTo>
                    <a:cubicBezTo>
                      <a:pt x="3263212" y="4108824"/>
                      <a:pt x="3259471" y="4120037"/>
                      <a:pt x="3243260" y="4122529"/>
                    </a:cubicBezTo>
                    <a:cubicBezTo>
                      <a:pt x="3224555" y="4123775"/>
                      <a:pt x="3219567" y="4141216"/>
                      <a:pt x="3212085" y="4154921"/>
                    </a:cubicBezTo>
                    <a:cubicBezTo>
                      <a:pt x="3199615" y="4174854"/>
                      <a:pt x="3190886" y="4179837"/>
                      <a:pt x="3163451" y="4173608"/>
                    </a:cubicBezTo>
                    <a:cubicBezTo>
                      <a:pt x="3136017" y="4167379"/>
                      <a:pt x="3106089" y="4157412"/>
                      <a:pt x="3079902" y="4157412"/>
                    </a:cubicBezTo>
                    <a:cubicBezTo>
                      <a:pt x="3049974" y="4157412"/>
                      <a:pt x="3013811" y="4161150"/>
                      <a:pt x="2985129" y="4184821"/>
                    </a:cubicBezTo>
                    <a:cubicBezTo>
                      <a:pt x="2956448" y="4210983"/>
                      <a:pt x="2950213" y="4207246"/>
                      <a:pt x="2938990" y="4169871"/>
                    </a:cubicBezTo>
                    <a:cubicBezTo>
                      <a:pt x="2936496" y="4164887"/>
                      <a:pt x="2934002" y="4158658"/>
                      <a:pt x="2931508" y="4152429"/>
                    </a:cubicBezTo>
                    <a:cubicBezTo>
                      <a:pt x="2917791" y="4169871"/>
                      <a:pt x="2904074" y="4183575"/>
                      <a:pt x="2881628" y="4164887"/>
                    </a:cubicBezTo>
                    <a:cubicBezTo>
                      <a:pt x="2874146" y="4159904"/>
                      <a:pt x="2865417" y="4159904"/>
                      <a:pt x="2860429" y="4166133"/>
                    </a:cubicBezTo>
                    <a:cubicBezTo>
                      <a:pt x="2831748" y="4207246"/>
                      <a:pt x="2786855" y="4202263"/>
                      <a:pt x="2745704" y="4204754"/>
                    </a:cubicBezTo>
                    <a:cubicBezTo>
                      <a:pt x="2708294" y="4208492"/>
                      <a:pt x="2647191" y="4268292"/>
                      <a:pt x="2642203" y="4304421"/>
                    </a:cubicBezTo>
                    <a:cubicBezTo>
                      <a:pt x="2639709" y="4323109"/>
                      <a:pt x="2658414" y="4333076"/>
                      <a:pt x="2659661" y="4349272"/>
                    </a:cubicBezTo>
                    <a:cubicBezTo>
                      <a:pt x="2642203" y="4354255"/>
                      <a:pt x="2637215" y="4341797"/>
                      <a:pt x="2629733" y="4331830"/>
                    </a:cubicBezTo>
                    <a:cubicBezTo>
                      <a:pt x="2612275" y="4311896"/>
                      <a:pt x="2598557" y="4314388"/>
                      <a:pt x="2584840" y="4339305"/>
                    </a:cubicBezTo>
                    <a:cubicBezTo>
                      <a:pt x="2577358" y="4354255"/>
                      <a:pt x="2567382" y="4359238"/>
                      <a:pt x="2546183" y="4354255"/>
                    </a:cubicBezTo>
                    <a:cubicBezTo>
                      <a:pt x="2511267" y="4345534"/>
                      <a:pt x="2473857" y="4331830"/>
                      <a:pt x="2440187" y="4362976"/>
                    </a:cubicBezTo>
                    <a:cubicBezTo>
                      <a:pt x="2431459" y="4371697"/>
                      <a:pt x="2426471" y="4379172"/>
                      <a:pt x="2422729" y="4390384"/>
                    </a:cubicBezTo>
                    <a:cubicBezTo>
                      <a:pt x="2417741" y="4402843"/>
                      <a:pt x="2412753" y="4414055"/>
                      <a:pt x="2406519" y="4426514"/>
                    </a:cubicBezTo>
                    <a:cubicBezTo>
                      <a:pt x="2385319" y="4460151"/>
                      <a:pt x="2366614" y="4462643"/>
                      <a:pt x="2350403" y="4426514"/>
                    </a:cubicBezTo>
                    <a:cubicBezTo>
                      <a:pt x="2331698" y="4389139"/>
                      <a:pt x="2303017" y="4396614"/>
                      <a:pt x="2275583" y="4395368"/>
                    </a:cubicBezTo>
                    <a:cubicBezTo>
                      <a:pt x="2265607" y="4395368"/>
                      <a:pt x="2253137" y="4400351"/>
                      <a:pt x="2248149" y="4386647"/>
                    </a:cubicBezTo>
                    <a:cubicBezTo>
                      <a:pt x="2244407" y="4376680"/>
                      <a:pt x="2249395" y="4369205"/>
                      <a:pt x="2259372" y="4366713"/>
                    </a:cubicBezTo>
                    <a:cubicBezTo>
                      <a:pt x="2270595" y="4362976"/>
                      <a:pt x="2285559" y="4353009"/>
                      <a:pt x="2291794" y="4372943"/>
                    </a:cubicBezTo>
                    <a:cubicBezTo>
                      <a:pt x="2294288" y="4381664"/>
                      <a:pt x="2298029" y="4389139"/>
                      <a:pt x="2308005" y="4381664"/>
                    </a:cubicBezTo>
                    <a:cubicBezTo>
                      <a:pt x="2314240" y="4376680"/>
                      <a:pt x="2306758" y="4369205"/>
                      <a:pt x="2304264" y="4364222"/>
                    </a:cubicBezTo>
                    <a:cubicBezTo>
                      <a:pt x="2303017" y="4361730"/>
                      <a:pt x="2300523" y="4357993"/>
                      <a:pt x="2298029" y="4356747"/>
                    </a:cubicBezTo>
                    <a:cubicBezTo>
                      <a:pt x="2285559" y="4350517"/>
                      <a:pt x="2266854" y="4348026"/>
                      <a:pt x="2268101" y="4330584"/>
                    </a:cubicBezTo>
                    <a:cubicBezTo>
                      <a:pt x="2269348" y="4314388"/>
                      <a:pt x="2273089" y="4293209"/>
                      <a:pt x="2283065" y="4281996"/>
                    </a:cubicBezTo>
                    <a:cubicBezTo>
                      <a:pt x="2309252" y="4253342"/>
                      <a:pt x="2289300" y="4234654"/>
                      <a:pt x="2271842" y="4217213"/>
                    </a:cubicBezTo>
                    <a:cubicBezTo>
                      <a:pt x="2253137" y="4198525"/>
                      <a:pt x="2231937" y="4203508"/>
                      <a:pt x="2214479" y="4222196"/>
                    </a:cubicBezTo>
                    <a:cubicBezTo>
                      <a:pt x="2211985" y="4223442"/>
                      <a:pt x="2208244" y="4223442"/>
                      <a:pt x="2200762" y="4225933"/>
                    </a:cubicBezTo>
                    <a:cubicBezTo>
                      <a:pt x="2211985" y="4202263"/>
                      <a:pt x="2213233" y="4181083"/>
                      <a:pt x="2199515" y="4161150"/>
                    </a:cubicBezTo>
                    <a:cubicBezTo>
                      <a:pt x="2194527" y="4153675"/>
                      <a:pt x="2195774" y="4146200"/>
                      <a:pt x="2200762" y="4139970"/>
                    </a:cubicBezTo>
                    <a:cubicBezTo>
                      <a:pt x="2224455" y="4112562"/>
                      <a:pt x="2206997" y="4101349"/>
                      <a:pt x="2184551" y="4090137"/>
                    </a:cubicBezTo>
                    <a:cubicBezTo>
                      <a:pt x="2145894" y="4070203"/>
                      <a:pt x="2140906" y="4057745"/>
                      <a:pt x="2160858" y="4021616"/>
                    </a:cubicBezTo>
                    <a:cubicBezTo>
                      <a:pt x="2173328" y="3999191"/>
                      <a:pt x="2159611" y="3986732"/>
                      <a:pt x="2144647" y="3979257"/>
                    </a:cubicBezTo>
                    <a:cubicBezTo>
                      <a:pt x="2120954" y="3968045"/>
                      <a:pt x="2112225" y="3944374"/>
                      <a:pt x="2094767" y="3929423"/>
                    </a:cubicBezTo>
                    <a:cubicBezTo>
                      <a:pt x="2059851" y="3897032"/>
                      <a:pt x="2047381" y="3845952"/>
                      <a:pt x="2003735" y="3819790"/>
                    </a:cubicBezTo>
                    <a:cubicBezTo>
                      <a:pt x="1973807" y="3802348"/>
                      <a:pt x="1973807" y="3771202"/>
                      <a:pt x="1998747" y="3743793"/>
                    </a:cubicBezTo>
                    <a:cubicBezTo>
                      <a:pt x="2012464" y="3730089"/>
                      <a:pt x="2017452" y="3717631"/>
                      <a:pt x="2006229" y="3700189"/>
                    </a:cubicBezTo>
                    <a:cubicBezTo>
                      <a:pt x="1998747" y="3688976"/>
                      <a:pt x="2003735" y="3672780"/>
                      <a:pt x="1999994" y="3659076"/>
                    </a:cubicBezTo>
                    <a:cubicBezTo>
                      <a:pt x="1998747" y="3651601"/>
                      <a:pt x="1996253" y="3640389"/>
                      <a:pt x="1987524" y="3637897"/>
                    </a:cubicBezTo>
                    <a:cubicBezTo>
                      <a:pt x="1976301" y="3632914"/>
                      <a:pt x="1972560" y="3644126"/>
                      <a:pt x="1966325" y="3650355"/>
                    </a:cubicBezTo>
                    <a:cubicBezTo>
                      <a:pt x="1942632" y="3680255"/>
                      <a:pt x="1943879" y="3716385"/>
                      <a:pt x="1945126" y="3750022"/>
                    </a:cubicBezTo>
                    <a:cubicBezTo>
                      <a:pt x="1946373" y="3771202"/>
                      <a:pt x="1951361" y="3791135"/>
                      <a:pt x="1936397" y="3808577"/>
                    </a:cubicBezTo>
                    <a:cubicBezTo>
                      <a:pt x="1925174" y="3823527"/>
                      <a:pt x="1930162" y="3840969"/>
                      <a:pt x="1927668" y="3857165"/>
                    </a:cubicBezTo>
                    <a:cubicBezTo>
                      <a:pt x="1926421" y="3877098"/>
                      <a:pt x="1925174" y="3898277"/>
                      <a:pt x="1897740" y="3905753"/>
                    </a:cubicBezTo>
                    <a:cubicBezTo>
                      <a:pt x="1885270" y="3909490"/>
                      <a:pt x="1875293" y="3908244"/>
                      <a:pt x="1869059" y="3895786"/>
                    </a:cubicBezTo>
                    <a:cubicBezTo>
                      <a:pt x="1860329" y="3880836"/>
                      <a:pt x="1846613" y="3873361"/>
                      <a:pt x="1831648" y="3870869"/>
                    </a:cubicBezTo>
                    <a:cubicBezTo>
                      <a:pt x="1784262" y="3860902"/>
                      <a:pt x="1784262" y="3859656"/>
                      <a:pt x="1769298" y="3812315"/>
                    </a:cubicBezTo>
                    <a:cubicBezTo>
                      <a:pt x="1759322" y="3828510"/>
                      <a:pt x="1745605" y="3842215"/>
                      <a:pt x="1729394" y="3840969"/>
                    </a:cubicBezTo>
                    <a:cubicBezTo>
                      <a:pt x="1713183" y="3839723"/>
                      <a:pt x="1703207" y="3819790"/>
                      <a:pt x="1683255" y="3821035"/>
                    </a:cubicBezTo>
                    <a:cubicBezTo>
                      <a:pt x="1678267" y="3821035"/>
                      <a:pt x="1675773" y="3812315"/>
                      <a:pt x="1678267" y="3807331"/>
                    </a:cubicBezTo>
                    <a:cubicBezTo>
                      <a:pt x="1691983" y="3786152"/>
                      <a:pt x="1669537" y="3761235"/>
                      <a:pt x="1684501" y="3741302"/>
                    </a:cubicBezTo>
                    <a:cubicBezTo>
                      <a:pt x="1689489" y="3733827"/>
                      <a:pt x="1684501" y="3727597"/>
                      <a:pt x="1679513" y="3723860"/>
                    </a:cubicBezTo>
                    <a:cubicBezTo>
                      <a:pt x="1663303" y="3712647"/>
                      <a:pt x="1663303" y="3696451"/>
                      <a:pt x="1670785" y="3680255"/>
                    </a:cubicBezTo>
                    <a:cubicBezTo>
                      <a:pt x="1679513" y="3656584"/>
                      <a:pt x="1684501" y="3634159"/>
                      <a:pt x="1672031" y="3609243"/>
                    </a:cubicBezTo>
                    <a:cubicBezTo>
                      <a:pt x="1664549" y="3593047"/>
                      <a:pt x="1669537" y="3570621"/>
                      <a:pt x="1678267" y="3554426"/>
                    </a:cubicBezTo>
                    <a:cubicBezTo>
                      <a:pt x="1686995" y="3533246"/>
                      <a:pt x="1685749" y="3518296"/>
                      <a:pt x="1664549" y="3505838"/>
                    </a:cubicBezTo>
                    <a:cubicBezTo>
                      <a:pt x="1650833" y="3499609"/>
                      <a:pt x="1643350" y="3487150"/>
                      <a:pt x="1644597" y="3474692"/>
                    </a:cubicBezTo>
                    <a:cubicBezTo>
                      <a:pt x="1653327" y="3419875"/>
                      <a:pt x="1624645" y="3376270"/>
                      <a:pt x="1603446" y="3331420"/>
                    </a:cubicBezTo>
                    <a:cubicBezTo>
                      <a:pt x="1594717" y="3310241"/>
                      <a:pt x="1582247" y="3296537"/>
                      <a:pt x="1559801" y="3320208"/>
                    </a:cubicBezTo>
                    <a:cubicBezTo>
                      <a:pt x="1549825" y="3332666"/>
                      <a:pt x="1533614" y="3331420"/>
                      <a:pt x="1521144" y="3323945"/>
                    </a:cubicBezTo>
                    <a:cubicBezTo>
                      <a:pt x="1508674" y="3317716"/>
                      <a:pt x="1516156" y="3304012"/>
                      <a:pt x="1513662" y="3295291"/>
                    </a:cubicBezTo>
                    <a:cubicBezTo>
                      <a:pt x="1506180" y="3261653"/>
                      <a:pt x="1517403" y="3220540"/>
                      <a:pt x="1478745" y="3196869"/>
                    </a:cubicBezTo>
                    <a:cubicBezTo>
                      <a:pt x="1455052" y="3181919"/>
                      <a:pt x="1446323" y="3154511"/>
                      <a:pt x="1438841" y="3129594"/>
                    </a:cubicBezTo>
                    <a:cubicBezTo>
                      <a:pt x="1432606" y="3108415"/>
                      <a:pt x="1421383" y="3094711"/>
                      <a:pt x="1397690" y="3095956"/>
                    </a:cubicBezTo>
                    <a:cubicBezTo>
                      <a:pt x="1393949" y="3095956"/>
                      <a:pt x="1390208" y="3095956"/>
                      <a:pt x="1387714" y="3095956"/>
                    </a:cubicBezTo>
                    <a:cubicBezTo>
                      <a:pt x="1351551" y="3084744"/>
                      <a:pt x="1295435" y="2987568"/>
                      <a:pt x="1299177" y="2950193"/>
                    </a:cubicBezTo>
                    <a:cubicBezTo>
                      <a:pt x="1300423" y="2931506"/>
                      <a:pt x="1334093" y="2932751"/>
                      <a:pt x="1320376" y="2911572"/>
                    </a:cubicBezTo>
                    <a:cubicBezTo>
                      <a:pt x="1310399" y="2895376"/>
                      <a:pt x="1295435" y="2926522"/>
                      <a:pt x="1279225" y="2911572"/>
                    </a:cubicBezTo>
                    <a:cubicBezTo>
                      <a:pt x="1270495" y="2902851"/>
                      <a:pt x="1254284" y="2900359"/>
                      <a:pt x="1240567" y="2896622"/>
                    </a:cubicBezTo>
                    <a:cubicBezTo>
                      <a:pt x="1226850" y="2894130"/>
                      <a:pt x="1213133" y="2886655"/>
                      <a:pt x="1201910" y="2902851"/>
                    </a:cubicBezTo>
                    <a:cubicBezTo>
                      <a:pt x="1191934" y="2917801"/>
                      <a:pt x="1181958" y="2933997"/>
                      <a:pt x="1191934" y="2953931"/>
                    </a:cubicBezTo>
                    <a:cubicBezTo>
                      <a:pt x="1203157" y="2973864"/>
                      <a:pt x="1206898" y="2998781"/>
                      <a:pt x="1236826" y="3000027"/>
                    </a:cubicBezTo>
                    <a:cubicBezTo>
                      <a:pt x="1241814" y="3000027"/>
                      <a:pt x="1248049" y="3007502"/>
                      <a:pt x="1251790" y="3012485"/>
                    </a:cubicBezTo>
                    <a:cubicBezTo>
                      <a:pt x="1259272" y="3022452"/>
                      <a:pt x="1279225" y="3027435"/>
                      <a:pt x="1268001" y="3043631"/>
                    </a:cubicBezTo>
                    <a:cubicBezTo>
                      <a:pt x="1258025" y="3058581"/>
                      <a:pt x="1246802" y="3043631"/>
                      <a:pt x="1236826" y="3039894"/>
                    </a:cubicBezTo>
                    <a:cubicBezTo>
                      <a:pt x="1224356" y="3036156"/>
                      <a:pt x="1211886" y="3033664"/>
                      <a:pt x="1200663" y="3041139"/>
                    </a:cubicBezTo>
                    <a:cubicBezTo>
                      <a:pt x="1170735" y="3067302"/>
                      <a:pt x="1138313" y="3068548"/>
                      <a:pt x="1104643" y="3048614"/>
                    </a:cubicBezTo>
                    <a:cubicBezTo>
                      <a:pt x="1094667" y="3042385"/>
                      <a:pt x="1087185" y="3046123"/>
                      <a:pt x="1077209" y="3051106"/>
                    </a:cubicBezTo>
                    <a:cubicBezTo>
                      <a:pt x="1062245" y="3058581"/>
                      <a:pt x="1047281" y="3064810"/>
                      <a:pt x="1029823" y="3058581"/>
                    </a:cubicBezTo>
                    <a:cubicBezTo>
                      <a:pt x="1022341" y="3054844"/>
                      <a:pt x="1011118" y="3054844"/>
                      <a:pt x="1011118" y="3043631"/>
                    </a:cubicBezTo>
                    <a:cubicBezTo>
                      <a:pt x="1012365" y="3033664"/>
                      <a:pt x="1019847" y="3026189"/>
                      <a:pt x="1028576" y="3024944"/>
                    </a:cubicBezTo>
                    <a:cubicBezTo>
                      <a:pt x="1069727" y="3017468"/>
                      <a:pt x="1077209" y="2986322"/>
                      <a:pt x="1082197" y="2952685"/>
                    </a:cubicBezTo>
                    <a:cubicBezTo>
                      <a:pt x="1083445" y="2941472"/>
                      <a:pt x="1083445" y="2931506"/>
                      <a:pt x="1093421" y="2924030"/>
                    </a:cubicBezTo>
                    <a:cubicBezTo>
                      <a:pt x="1113373" y="2907835"/>
                      <a:pt x="1125843" y="2886655"/>
                      <a:pt x="1135819" y="2862984"/>
                    </a:cubicBezTo>
                    <a:cubicBezTo>
                      <a:pt x="1147042" y="2839313"/>
                      <a:pt x="1163253" y="2834330"/>
                      <a:pt x="1186946" y="2845543"/>
                    </a:cubicBezTo>
                    <a:cubicBezTo>
                      <a:pt x="1218121" y="2859247"/>
                      <a:pt x="1249296" y="2869213"/>
                      <a:pt x="1279225" y="2881672"/>
                    </a:cubicBezTo>
                    <a:cubicBezTo>
                      <a:pt x="1286707" y="2884164"/>
                      <a:pt x="1295435" y="2886655"/>
                      <a:pt x="1300423" y="2879180"/>
                    </a:cubicBezTo>
                    <a:cubicBezTo>
                      <a:pt x="1310399" y="2867968"/>
                      <a:pt x="1309153" y="2853018"/>
                      <a:pt x="1304165" y="2841805"/>
                    </a:cubicBezTo>
                    <a:cubicBezTo>
                      <a:pt x="1295435" y="2825609"/>
                      <a:pt x="1297929" y="2813151"/>
                      <a:pt x="1306659" y="2799446"/>
                    </a:cubicBezTo>
                    <a:cubicBezTo>
                      <a:pt x="1319129" y="2782005"/>
                      <a:pt x="1332846" y="2779513"/>
                      <a:pt x="1341575" y="2798201"/>
                    </a:cubicBezTo>
                    <a:cubicBezTo>
                      <a:pt x="1350304" y="2819380"/>
                      <a:pt x="1360280" y="2818134"/>
                      <a:pt x="1378985" y="2814397"/>
                    </a:cubicBezTo>
                    <a:cubicBezTo>
                      <a:pt x="1426371" y="2806921"/>
                      <a:pt x="1471263" y="2820626"/>
                      <a:pt x="1516156" y="2828101"/>
                    </a:cubicBezTo>
                    <a:cubicBezTo>
                      <a:pt x="1532367" y="2830592"/>
                      <a:pt x="1548578" y="2835576"/>
                      <a:pt x="1568530" y="2839313"/>
                    </a:cubicBezTo>
                    <a:cubicBezTo>
                      <a:pt x="1558554" y="2815642"/>
                      <a:pt x="1544837" y="2795709"/>
                      <a:pt x="1559801" y="2773284"/>
                    </a:cubicBezTo>
                    <a:cubicBezTo>
                      <a:pt x="1561048" y="2773284"/>
                      <a:pt x="1561048" y="2770792"/>
                      <a:pt x="1561048" y="2770792"/>
                    </a:cubicBezTo>
                    <a:cubicBezTo>
                      <a:pt x="1528626" y="2757088"/>
                      <a:pt x="1534861" y="2725942"/>
                      <a:pt x="1527379" y="2701025"/>
                    </a:cubicBezTo>
                    <a:cubicBezTo>
                      <a:pt x="1524885" y="2689812"/>
                      <a:pt x="1517403" y="2689812"/>
                      <a:pt x="1493709" y="2688567"/>
                    </a:cubicBezTo>
                    <a:cubicBezTo>
                      <a:pt x="1494957" y="2684829"/>
                      <a:pt x="1497451" y="2679846"/>
                      <a:pt x="1499945" y="2676108"/>
                    </a:cubicBezTo>
                    <a:cubicBezTo>
                      <a:pt x="1507427" y="2667387"/>
                      <a:pt x="1522391" y="2657421"/>
                      <a:pt x="1512415" y="2643716"/>
                    </a:cubicBezTo>
                    <a:cubicBezTo>
                      <a:pt x="1506180" y="2636241"/>
                      <a:pt x="1487475" y="2637487"/>
                      <a:pt x="1478745" y="2643716"/>
                    </a:cubicBezTo>
                    <a:cubicBezTo>
                      <a:pt x="1465029" y="2649946"/>
                      <a:pt x="1441335" y="2653683"/>
                      <a:pt x="1448817" y="2676108"/>
                    </a:cubicBezTo>
                    <a:cubicBezTo>
                      <a:pt x="1452558" y="2692304"/>
                      <a:pt x="1450064" y="2706008"/>
                      <a:pt x="1442582" y="2719713"/>
                    </a:cubicBezTo>
                    <a:cubicBezTo>
                      <a:pt x="1428865" y="2739646"/>
                      <a:pt x="1413901" y="2727188"/>
                      <a:pt x="1398937" y="2722204"/>
                    </a:cubicBezTo>
                    <a:cubicBezTo>
                      <a:pt x="1381479" y="2715975"/>
                      <a:pt x="1392702" y="2704763"/>
                      <a:pt x="1393949" y="2693550"/>
                    </a:cubicBezTo>
                    <a:cubicBezTo>
                      <a:pt x="1395196" y="2662404"/>
                      <a:pt x="1427618" y="2634996"/>
                      <a:pt x="1393949" y="2600112"/>
                    </a:cubicBezTo>
                    <a:cubicBezTo>
                      <a:pt x="1380232" y="2586408"/>
                      <a:pt x="1408913" y="2566474"/>
                      <a:pt x="1427618" y="2555262"/>
                    </a:cubicBezTo>
                    <a:cubicBezTo>
                      <a:pt x="1435100" y="2551524"/>
                      <a:pt x="1446323" y="2551524"/>
                      <a:pt x="1455052" y="2547787"/>
                    </a:cubicBezTo>
                    <a:cubicBezTo>
                      <a:pt x="1473757" y="2544049"/>
                      <a:pt x="1493709" y="2537820"/>
                      <a:pt x="1492463" y="2512903"/>
                    </a:cubicBezTo>
                    <a:cubicBezTo>
                      <a:pt x="1489969" y="2491724"/>
                      <a:pt x="1489969" y="2470545"/>
                      <a:pt x="1463781" y="2459332"/>
                    </a:cubicBezTo>
                    <a:cubicBezTo>
                      <a:pt x="1411407" y="2439399"/>
                      <a:pt x="1377738" y="2394548"/>
                      <a:pt x="1340328" y="2357173"/>
                    </a:cubicBezTo>
                    <a:cubicBezTo>
                      <a:pt x="1329105" y="2345961"/>
                      <a:pt x="1320376" y="2333502"/>
                      <a:pt x="1306659" y="2324781"/>
                    </a:cubicBezTo>
                    <a:cubicBezTo>
                      <a:pt x="1295435" y="2319798"/>
                      <a:pt x="1296683" y="2309831"/>
                      <a:pt x="1301671" y="2299864"/>
                    </a:cubicBezTo>
                    <a:cubicBezTo>
                      <a:pt x="1319129" y="2266227"/>
                      <a:pt x="1320376" y="2226360"/>
                      <a:pt x="1321623" y="2191476"/>
                    </a:cubicBezTo>
                    <a:cubicBezTo>
                      <a:pt x="1322870" y="2162822"/>
                      <a:pt x="1336587" y="2156593"/>
                      <a:pt x="1352798" y="2146626"/>
                    </a:cubicBezTo>
                    <a:cubicBezTo>
                      <a:pt x="1362774" y="2141643"/>
                      <a:pt x="1373997" y="2139151"/>
                      <a:pt x="1370256" y="2126693"/>
                    </a:cubicBezTo>
                    <a:cubicBezTo>
                      <a:pt x="1367762" y="2114234"/>
                      <a:pt x="1355292" y="2119218"/>
                      <a:pt x="1345316" y="2119218"/>
                    </a:cubicBezTo>
                    <a:cubicBezTo>
                      <a:pt x="1332846" y="2119218"/>
                      <a:pt x="1319129" y="2121709"/>
                      <a:pt x="1306659" y="2124201"/>
                    </a:cubicBezTo>
                    <a:cubicBezTo>
                      <a:pt x="1295435" y="2125447"/>
                      <a:pt x="1285459" y="2122955"/>
                      <a:pt x="1280471" y="2110497"/>
                    </a:cubicBezTo>
                    <a:cubicBezTo>
                      <a:pt x="1274237" y="2089317"/>
                      <a:pt x="1263013" y="2081842"/>
                      <a:pt x="1240567" y="2090563"/>
                    </a:cubicBezTo>
                    <a:cubicBezTo>
                      <a:pt x="1220615" y="2098038"/>
                      <a:pt x="1203157" y="2086826"/>
                      <a:pt x="1198169" y="2069384"/>
                    </a:cubicBezTo>
                    <a:cubicBezTo>
                      <a:pt x="1193181" y="2051942"/>
                      <a:pt x="1209392" y="2046959"/>
                      <a:pt x="1225603" y="2045713"/>
                    </a:cubicBezTo>
                    <a:cubicBezTo>
                      <a:pt x="1228097" y="2044467"/>
                      <a:pt x="1234332" y="2043221"/>
                      <a:pt x="1234332" y="2043221"/>
                    </a:cubicBezTo>
                    <a:cubicBezTo>
                      <a:pt x="1226850" y="1993388"/>
                      <a:pt x="1280471" y="2003355"/>
                      <a:pt x="1300423" y="1979684"/>
                    </a:cubicBezTo>
                    <a:cubicBezTo>
                      <a:pt x="1320376" y="1957258"/>
                      <a:pt x="1320376" y="1948538"/>
                      <a:pt x="1300423" y="1931096"/>
                    </a:cubicBezTo>
                    <a:cubicBezTo>
                      <a:pt x="1297929" y="1927358"/>
                      <a:pt x="1292941" y="1923621"/>
                      <a:pt x="1290447" y="1919883"/>
                    </a:cubicBezTo>
                    <a:cubicBezTo>
                      <a:pt x="1285459" y="1909917"/>
                      <a:pt x="1292941" y="1904933"/>
                      <a:pt x="1297929" y="1899950"/>
                    </a:cubicBezTo>
                    <a:cubicBezTo>
                      <a:pt x="1307905" y="1891229"/>
                      <a:pt x="1314141" y="1898704"/>
                      <a:pt x="1320376" y="1904933"/>
                    </a:cubicBezTo>
                    <a:cubicBezTo>
                      <a:pt x="1361527" y="1941063"/>
                      <a:pt x="1420136" y="1923621"/>
                      <a:pt x="1433853" y="1871295"/>
                    </a:cubicBezTo>
                    <a:cubicBezTo>
                      <a:pt x="1436347" y="1861329"/>
                      <a:pt x="1432606" y="1856345"/>
                      <a:pt x="1423877" y="1855100"/>
                    </a:cubicBezTo>
                    <a:cubicBezTo>
                      <a:pt x="1411407" y="1853854"/>
                      <a:pt x="1397690" y="1851362"/>
                      <a:pt x="1385220" y="1858837"/>
                    </a:cubicBezTo>
                    <a:cubicBezTo>
                      <a:pt x="1371503" y="1870050"/>
                      <a:pt x="1356539" y="1888737"/>
                      <a:pt x="1341575" y="1881262"/>
                    </a:cubicBezTo>
                    <a:cubicBezTo>
                      <a:pt x="1317882" y="1870050"/>
                      <a:pt x="1297929" y="1851362"/>
                      <a:pt x="1284213" y="1827691"/>
                    </a:cubicBezTo>
                    <a:cubicBezTo>
                      <a:pt x="1279225" y="1821462"/>
                      <a:pt x="1279225" y="1811495"/>
                      <a:pt x="1270495" y="1806512"/>
                    </a:cubicBezTo>
                    <a:cubicBezTo>
                      <a:pt x="1253037" y="1794053"/>
                      <a:pt x="1235579" y="1776612"/>
                      <a:pt x="1248049" y="1754186"/>
                    </a:cubicBezTo>
                    <a:cubicBezTo>
                      <a:pt x="1264260" y="1729270"/>
                      <a:pt x="1284213" y="1706845"/>
                      <a:pt x="1319129" y="1708090"/>
                    </a:cubicBezTo>
                    <a:cubicBezTo>
                      <a:pt x="1327858" y="1709336"/>
                      <a:pt x="1341575" y="1721795"/>
                      <a:pt x="1344069" y="1706845"/>
                    </a:cubicBezTo>
                    <a:cubicBezTo>
                      <a:pt x="1351551" y="1683174"/>
                      <a:pt x="1380232" y="1666978"/>
                      <a:pt x="1370256" y="1638323"/>
                    </a:cubicBezTo>
                    <a:cubicBezTo>
                      <a:pt x="1366515" y="1629602"/>
                      <a:pt x="1361527" y="1623373"/>
                      <a:pt x="1350304" y="1623373"/>
                    </a:cubicBezTo>
                    <a:cubicBezTo>
                      <a:pt x="1341575" y="1623373"/>
                      <a:pt x="1329105" y="1627111"/>
                      <a:pt x="1321623" y="1622127"/>
                    </a:cubicBezTo>
                    <a:cubicBezTo>
                      <a:pt x="1284213" y="1600948"/>
                      <a:pt x="1245555" y="1582261"/>
                      <a:pt x="1199416" y="1584752"/>
                    </a:cubicBezTo>
                    <a:cubicBezTo>
                      <a:pt x="1189440" y="1585998"/>
                      <a:pt x="1183205" y="1572294"/>
                      <a:pt x="1193181" y="1562327"/>
                    </a:cubicBezTo>
                    <a:cubicBezTo>
                      <a:pt x="1205651" y="1549869"/>
                      <a:pt x="1218121" y="1528689"/>
                      <a:pt x="1238073" y="1543639"/>
                    </a:cubicBezTo>
                    <a:cubicBezTo>
                      <a:pt x="1276731" y="1568556"/>
                      <a:pt x="1324117" y="1576031"/>
                      <a:pt x="1360280" y="1608423"/>
                    </a:cubicBezTo>
                    <a:cubicBezTo>
                      <a:pt x="1375244" y="1623373"/>
                      <a:pt x="1405172" y="1605932"/>
                      <a:pt x="1425124" y="1589736"/>
                    </a:cubicBezTo>
                    <a:cubicBezTo>
                      <a:pt x="1447570" y="1571048"/>
                      <a:pt x="1479993" y="1558590"/>
                      <a:pt x="1450064" y="1518723"/>
                    </a:cubicBezTo>
                    <a:cubicBezTo>
                      <a:pt x="1438841" y="1501281"/>
                      <a:pt x="1461287" y="1487577"/>
                      <a:pt x="1468769" y="1472627"/>
                    </a:cubicBezTo>
                    <a:cubicBezTo>
                      <a:pt x="1476251" y="1460168"/>
                      <a:pt x="1487475" y="1465151"/>
                      <a:pt x="1497451" y="1472627"/>
                    </a:cubicBezTo>
                    <a:cubicBezTo>
                      <a:pt x="1499945" y="1473872"/>
                      <a:pt x="1507427" y="1476364"/>
                      <a:pt x="1508674" y="1473872"/>
                    </a:cubicBezTo>
                    <a:cubicBezTo>
                      <a:pt x="1532367" y="1448956"/>
                      <a:pt x="1558554" y="1460168"/>
                      <a:pt x="1585988" y="1462660"/>
                    </a:cubicBezTo>
                    <a:cubicBezTo>
                      <a:pt x="1610928" y="1465151"/>
                      <a:pt x="1630880" y="1448956"/>
                      <a:pt x="1650833" y="1434005"/>
                    </a:cubicBezTo>
                    <a:cubicBezTo>
                      <a:pt x="1658315" y="1427776"/>
                      <a:pt x="1660809" y="1415318"/>
                      <a:pt x="1654573" y="1410335"/>
                    </a:cubicBezTo>
                    <a:cubicBezTo>
                      <a:pt x="1635868" y="1391647"/>
                      <a:pt x="1629633" y="1360501"/>
                      <a:pt x="1593470" y="1356763"/>
                    </a:cubicBezTo>
                    <a:cubicBezTo>
                      <a:pt x="1551072" y="1351780"/>
                      <a:pt x="1532367" y="1301946"/>
                      <a:pt x="1556060" y="1264571"/>
                    </a:cubicBezTo>
                    <a:cubicBezTo>
                      <a:pt x="1559801" y="1257096"/>
                      <a:pt x="1564789" y="1252113"/>
                      <a:pt x="1573518" y="1252113"/>
                    </a:cubicBezTo>
                    <a:cubicBezTo>
                      <a:pt x="1600952" y="1254604"/>
                      <a:pt x="1608434" y="1238409"/>
                      <a:pt x="1613422" y="1214738"/>
                    </a:cubicBezTo>
                    <a:cubicBezTo>
                      <a:pt x="1623398" y="1172379"/>
                      <a:pt x="1650833" y="1138741"/>
                      <a:pt x="1674525" y="1101366"/>
                    </a:cubicBezTo>
                    <a:cubicBezTo>
                      <a:pt x="1685749" y="1082679"/>
                      <a:pt x="1710689" y="1086416"/>
                      <a:pt x="1728147" y="1081433"/>
                    </a:cubicBezTo>
                    <a:cubicBezTo>
                      <a:pt x="1768051" y="1070220"/>
                      <a:pt x="1785509" y="1035337"/>
                      <a:pt x="1815437" y="1015403"/>
                    </a:cubicBezTo>
                    <a:lnTo>
                      <a:pt x="1815371" y="1016781"/>
                    </a:lnTo>
                    <a:lnTo>
                      <a:pt x="1815381" y="1016766"/>
                    </a:lnTo>
                    <a:cubicBezTo>
                      <a:pt x="1863985" y="986813"/>
                      <a:pt x="1887663" y="935643"/>
                      <a:pt x="1927542" y="899449"/>
                    </a:cubicBezTo>
                    <a:cubicBezTo>
                      <a:pt x="1937512" y="890713"/>
                      <a:pt x="1938759" y="874488"/>
                      <a:pt x="1942497" y="863255"/>
                    </a:cubicBezTo>
                    <a:cubicBezTo>
                      <a:pt x="1949975" y="840790"/>
                      <a:pt x="1960568" y="827997"/>
                      <a:pt x="1973497" y="825033"/>
                    </a:cubicBezTo>
                    <a:close/>
                    <a:moveTo>
                      <a:pt x="4688638" y="328515"/>
                    </a:moveTo>
                    <a:cubicBezTo>
                      <a:pt x="4747287" y="378361"/>
                      <a:pt x="4792209" y="440669"/>
                      <a:pt x="4847115" y="493008"/>
                    </a:cubicBezTo>
                    <a:cubicBezTo>
                      <a:pt x="4857098" y="516685"/>
                      <a:pt x="4877064" y="530393"/>
                      <a:pt x="4899525" y="540362"/>
                    </a:cubicBezTo>
                    <a:cubicBezTo>
                      <a:pt x="4902021" y="540362"/>
                      <a:pt x="4904516" y="540362"/>
                      <a:pt x="4905764" y="540362"/>
                    </a:cubicBezTo>
                    <a:lnTo>
                      <a:pt x="4913251" y="546593"/>
                    </a:lnTo>
                    <a:cubicBezTo>
                      <a:pt x="4940704" y="586470"/>
                      <a:pt x="4983131" y="612639"/>
                      <a:pt x="5016823" y="647532"/>
                    </a:cubicBezTo>
                    <a:cubicBezTo>
                      <a:pt x="5030549" y="656255"/>
                      <a:pt x="5041780" y="667470"/>
                      <a:pt x="5051763" y="681178"/>
                    </a:cubicBezTo>
                    <a:cubicBezTo>
                      <a:pt x="5102925" y="758440"/>
                      <a:pt x="5161574" y="826979"/>
                      <a:pt x="5218975" y="899256"/>
                    </a:cubicBezTo>
                    <a:cubicBezTo>
                      <a:pt x="5227710" y="910471"/>
                      <a:pt x="5232702" y="926671"/>
                      <a:pt x="5243932" y="937887"/>
                    </a:cubicBezTo>
                    <a:cubicBezTo>
                      <a:pt x="5247676" y="946610"/>
                      <a:pt x="5257659" y="952841"/>
                      <a:pt x="5257659" y="962810"/>
                    </a:cubicBezTo>
                    <a:cubicBezTo>
                      <a:pt x="5253915" y="1003933"/>
                      <a:pt x="5235197" y="1041318"/>
                      <a:pt x="5250172" y="1083687"/>
                    </a:cubicBezTo>
                    <a:cubicBezTo>
                      <a:pt x="5253915" y="1096149"/>
                      <a:pt x="5246428" y="1111103"/>
                      <a:pt x="5236445" y="1123564"/>
                    </a:cubicBezTo>
                    <a:cubicBezTo>
                      <a:pt x="5181540" y="1163442"/>
                      <a:pt x="5117899" y="1172165"/>
                      <a:pt x="5051763" y="1168426"/>
                    </a:cubicBezTo>
                    <a:cubicBezTo>
                      <a:pt x="5015575" y="1167180"/>
                      <a:pt x="4990618" y="1197088"/>
                      <a:pt x="4956926" y="1202072"/>
                    </a:cubicBezTo>
                    <a:cubicBezTo>
                      <a:pt x="4946943" y="1203319"/>
                      <a:pt x="4944448" y="1217026"/>
                      <a:pt x="4951935" y="1226996"/>
                    </a:cubicBezTo>
                    <a:cubicBezTo>
                      <a:pt x="4956926" y="1235719"/>
                      <a:pt x="4964413" y="1243196"/>
                      <a:pt x="4969405" y="1251919"/>
                    </a:cubicBezTo>
                    <a:cubicBezTo>
                      <a:pt x="4973148" y="1258150"/>
                      <a:pt x="4980635" y="1266873"/>
                      <a:pt x="4976892" y="1274350"/>
                    </a:cubicBezTo>
                    <a:cubicBezTo>
                      <a:pt x="4969405" y="1286811"/>
                      <a:pt x="4960670" y="1276842"/>
                      <a:pt x="4953183" y="1275596"/>
                    </a:cubicBezTo>
                    <a:cubicBezTo>
                      <a:pt x="4929473" y="1273103"/>
                      <a:pt x="4905764" y="1270611"/>
                      <a:pt x="4887046" y="1289304"/>
                    </a:cubicBezTo>
                    <a:cubicBezTo>
                      <a:pt x="4874568" y="1304257"/>
                      <a:pt x="4870824" y="1315473"/>
                      <a:pt x="4892038" y="1325442"/>
                    </a:cubicBezTo>
                    <a:cubicBezTo>
                      <a:pt x="4924482" y="1339150"/>
                      <a:pt x="4940704" y="1361581"/>
                      <a:pt x="4958174" y="1395227"/>
                    </a:cubicBezTo>
                    <a:cubicBezTo>
                      <a:pt x="4978140" y="1436350"/>
                      <a:pt x="4971900" y="1472489"/>
                      <a:pt x="4971900" y="1511120"/>
                    </a:cubicBezTo>
                    <a:cubicBezTo>
                      <a:pt x="4973148" y="1527320"/>
                      <a:pt x="4968157" y="1548505"/>
                      <a:pt x="4994362" y="1550997"/>
                    </a:cubicBezTo>
                    <a:cubicBezTo>
                      <a:pt x="5010584" y="1553489"/>
                      <a:pt x="5033045" y="1523581"/>
                      <a:pt x="5030549" y="1503643"/>
                    </a:cubicBezTo>
                    <a:cubicBezTo>
                      <a:pt x="5024310" y="1476227"/>
                      <a:pt x="5043028" y="1467504"/>
                      <a:pt x="5061746" y="1474981"/>
                    </a:cubicBezTo>
                    <a:cubicBezTo>
                      <a:pt x="5084207" y="1484951"/>
                      <a:pt x="5105421" y="1483704"/>
                      <a:pt x="5127882" y="1487443"/>
                    </a:cubicBezTo>
                    <a:cubicBezTo>
                      <a:pt x="5140361" y="1489935"/>
                      <a:pt x="5156583" y="1489935"/>
                      <a:pt x="5160326" y="1507381"/>
                    </a:cubicBezTo>
                    <a:cubicBezTo>
                      <a:pt x="5162822" y="1524828"/>
                      <a:pt x="5145352" y="1527320"/>
                      <a:pt x="5134121" y="1529812"/>
                    </a:cubicBezTo>
                    <a:cubicBezTo>
                      <a:pt x="5092942" y="1539781"/>
                      <a:pt x="5079216" y="1575920"/>
                      <a:pt x="5056754" y="1603336"/>
                    </a:cubicBezTo>
                    <a:cubicBezTo>
                      <a:pt x="5048019" y="1613305"/>
                      <a:pt x="5041780" y="1627013"/>
                      <a:pt x="5033045" y="1639474"/>
                    </a:cubicBezTo>
                    <a:cubicBezTo>
                      <a:pt x="5014327" y="1663151"/>
                      <a:pt x="4995610" y="1691813"/>
                      <a:pt x="4956926" y="1668136"/>
                    </a:cubicBezTo>
                    <a:cubicBezTo>
                      <a:pt x="4943200" y="1659413"/>
                      <a:pt x="4934465" y="1673120"/>
                      <a:pt x="4925730" y="1680597"/>
                    </a:cubicBezTo>
                    <a:cubicBezTo>
                      <a:pt x="4918243" y="1691813"/>
                      <a:pt x="4921986" y="1696797"/>
                      <a:pt x="4933217" y="1698044"/>
                    </a:cubicBezTo>
                    <a:cubicBezTo>
                      <a:pt x="4939456" y="1698044"/>
                      <a:pt x="4945695" y="1698044"/>
                      <a:pt x="4950687" y="1696797"/>
                    </a:cubicBezTo>
                    <a:cubicBezTo>
                      <a:pt x="4988122" y="1680597"/>
                      <a:pt x="5004345" y="1706767"/>
                      <a:pt x="5021814" y="1731690"/>
                    </a:cubicBezTo>
                    <a:cubicBezTo>
                      <a:pt x="5038037" y="1755367"/>
                      <a:pt x="5034293" y="1777798"/>
                      <a:pt x="5019319" y="1801475"/>
                    </a:cubicBezTo>
                    <a:cubicBezTo>
                      <a:pt x="4989370" y="1851321"/>
                      <a:pt x="4958174" y="1899921"/>
                      <a:pt x="4908260" y="1932321"/>
                    </a:cubicBezTo>
                    <a:cubicBezTo>
                      <a:pt x="4902021" y="1936060"/>
                      <a:pt x="4892038" y="1941045"/>
                      <a:pt x="4895781" y="1949768"/>
                    </a:cubicBezTo>
                    <a:cubicBezTo>
                      <a:pt x="4900773" y="1959737"/>
                      <a:pt x="4910756" y="1960983"/>
                      <a:pt x="4920738" y="1962229"/>
                    </a:cubicBezTo>
                    <a:cubicBezTo>
                      <a:pt x="4929473" y="1962229"/>
                      <a:pt x="4940704" y="1949768"/>
                      <a:pt x="4946943" y="1963475"/>
                    </a:cubicBezTo>
                    <a:cubicBezTo>
                      <a:pt x="4951935" y="1973445"/>
                      <a:pt x="4940704" y="1980922"/>
                      <a:pt x="4935713" y="1989645"/>
                    </a:cubicBezTo>
                    <a:cubicBezTo>
                      <a:pt x="4923234" y="2012076"/>
                      <a:pt x="4918243" y="2029522"/>
                      <a:pt x="4925730" y="2060676"/>
                    </a:cubicBezTo>
                    <a:cubicBezTo>
                      <a:pt x="4935713" y="2098061"/>
                      <a:pt x="4946943" y="2105538"/>
                      <a:pt x="4979387" y="2110522"/>
                    </a:cubicBezTo>
                    <a:cubicBezTo>
                      <a:pt x="5000601" y="2111768"/>
                      <a:pt x="5018071" y="2151645"/>
                      <a:pt x="5014327" y="2175322"/>
                    </a:cubicBezTo>
                    <a:cubicBezTo>
                      <a:pt x="5010584" y="2202738"/>
                      <a:pt x="5006840" y="2230153"/>
                      <a:pt x="5031797" y="2251338"/>
                    </a:cubicBezTo>
                    <a:cubicBezTo>
                      <a:pt x="5045524" y="2263800"/>
                      <a:pt x="5035541" y="2278754"/>
                      <a:pt x="5030549" y="2291215"/>
                    </a:cubicBezTo>
                    <a:cubicBezTo>
                      <a:pt x="5024310" y="2308661"/>
                      <a:pt x="5026806" y="2319877"/>
                      <a:pt x="5039284" y="2332338"/>
                    </a:cubicBezTo>
                    <a:cubicBezTo>
                      <a:pt x="5049267" y="2339815"/>
                      <a:pt x="5058002" y="2351031"/>
                      <a:pt x="5065489" y="2361000"/>
                    </a:cubicBezTo>
                    <a:cubicBezTo>
                      <a:pt x="5076720" y="2378446"/>
                      <a:pt x="5089199" y="2385923"/>
                      <a:pt x="5109164" y="2377200"/>
                    </a:cubicBezTo>
                    <a:cubicBezTo>
                      <a:pt x="5126634" y="2368477"/>
                      <a:pt x="5146600" y="2382185"/>
                      <a:pt x="5162822" y="2373462"/>
                    </a:cubicBezTo>
                    <a:cubicBezTo>
                      <a:pt x="5165318" y="2373462"/>
                      <a:pt x="5171557" y="2377200"/>
                      <a:pt x="5171557" y="2378446"/>
                    </a:cubicBezTo>
                    <a:cubicBezTo>
                      <a:pt x="5171557" y="2398385"/>
                      <a:pt x="5176548" y="2414585"/>
                      <a:pt x="5187779" y="2433277"/>
                    </a:cubicBezTo>
                    <a:cubicBezTo>
                      <a:pt x="5199010" y="2453216"/>
                      <a:pt x="5184035" y="2473154"/>
                      <a:pt x="5161574" y="2483124"/>
                    </a:cubicBezTo>
                    <a:cubicBezTo>
                      <a:pt x="5149096" y="2488108"/>
                      <a:pt x="5155335" y="2496831"/>
                      <a:pt x="5155335" y="2504308"/>
                    </a:cubicBezTo>
                    <a:cubicBezTo>
                      <a:pt x="5159078" y="2524247"/>
                      <a:pt x="5160326" y="2541693"/>
                      <a:pt x="5141608" y="2555401"/>
                    </a:cubicBezTo>
                    <a:cubicBezTo>
                      <a:pt x="5139113" y="2559139"/>
                      <a:pt x="5134121" y="2561632"/>
                      <a:pt x="5136617" y="2569109"/>
                    </a:cubicBezTo>
                    <a:cubicBezTo>
                      <a:pt x="5151591" y="2600263"/>
                      <a:pt x="5186531" y="2618955"/>
                      <a:pt x="5222719" y="2611478"/>
                    </a:cubicBezTo>
                    <a:cubicBezTo>
                      <a:pt x="5226462" y="2611478"/>
                      <a:pt x="5228958" y="2612724"/>
                      <a:pt x="5236445" y="2613970"/>
                    </a:cubicBezTo>
                    <a:cubicBezTo>
                      <a:pt x="5218975" y="2633909"/>
                      <a:pt x="5216480" y="2663817"/>
                      <a:pt x="5181540" y="2665063"/>
                    </a:cubicBezTo>
                    <a:cubicBezTo>
                      <a:pt x="5169061" y="2665063"/>
                      <a:pt x="5164070" y="2713663"/>
                      <a:pt x="5176548" y="2729863"/>
                    </a:cubicBezTo>
                    <a:cubicBezTo>
                      <a:pt x="5199010" y="2759771"/>
                      <a:pt x="5197762" y="2788432"/>
                      <a:pt x="5174053" y="2817094"/>
                    </a:cubicBezTo>
                    <a:cubicBezTo>
                      <a:pt x="5169061" y="2823325"/>
                      <a:pt x="5165318" y="2832048"/>
                      <a:pt x="5161574" y="2840771"/>
                    </a:cubicBezTo>
                    <a:cubicBezTo>
                      <a:pt x="5159078" y="2847002"/>
                      <a:pt x="5155335" y="2851987"/>
                      <a:pt x="5161574" y="2858217"/>
                    </a:cubicBezTo>
                    <a:cubicBezTo>
                      <a:pt x="5167813" y="2863202"/>
                      <a:pt x="5174053" y="2859464"/>
                      <a:pt x="5179044" y="2855725"/>
                    </a:cubicBezTo>
                    <a:cubicBezTo>
                      <a:pt x="5186531" y="2849494"/>
                      <a:pt x="5192770" y="2838279"/>
                      <a:pt x="5204001" y="2847002"/>
                    </a:cubicBezTo>
                    <a:cubicBezTo>
                      <a:pt x="5213984" y="2855725"/>
                      <a:pt x="5206497" y="2865694"/>
                      <a:pt x="5205249" y="2874417"/>
                    </a:cubicBezTo>
                    <a:cubicBezTo>
                      <a:pt x="5199010" y="2910556"/>
                      <a:pt x="5213984" y="2941710"/>
                      <a:pt x="5230206" y="2974110"/>
                    </a:cubicBezTo>
                    <a:cubicBezTo>
                      <a:pt x="5242685" y="3000279"/>
                      <a:pt x="5251419" y="3030187"/>
                      <a:pt x="5253915" y="3060095"/>
                    </a:cubicBezTo>
                    <a:cubicBezTo>
                      <a:pt x="5255163" y="3076295"/>
                      <a:pt x="5231454" y="3081280"/>
                      <a:pt x="5218975" y="3091249"/>
                    </a:cubicBezTo>
                    <a:cubicBezTo>
                      <a:pt x="5211488" y="3082526"/>
                      <a:pt x="5218975" y="3073803"/>
                      <a:pt x="5216480" y="3065080"/>
                    </a:cubicBezTo>
                    <a:cubicBezTo>
                      <a:pt x="5215232" y="3055110"/>
                      <a:pt x="5207745" y="3050126"/>
                      <a:pt x="5199010" y="3050126"/>
                    </a:cubicBezTo>
                    <a:cubicBezTo>
                      <a:pt x="5187779" y="3050126"/>
                      <a:pt x="5191523" y="3060095"/>
                      <a:pt x="5191523" y="3067572"/>
                    </a:cubicBezTo>
                    <a:cubicBezTo>
                      <a:pt x="5190275" y="3083772"/>
                      <a:pt x="5192770" y="3099972"/>
                      <a:pt x="5181540" y="3114926"/>
                    </a:cubicBezTo>
                    <a:cubicBezTo>
                      <a:pt x="5174053" y="3124895"/>
                      <a:pt x="5180292" y="3134865"/>
                      <a:pt x="5186531" y="3142342"/>
                    </a:cubicBezTo>
                    <a:cubicBezTo>
                      <a:pt x="5196514" y="3154803"/>
                      <a:pt x="5197762" y="3169757"/>
                      <a:pt x="5196514" y="3184711"/>
                    </a:cubicBezTo>
                    <a:cubicBezTo>
                      <a:pt x="5169061" y="3182219"/>
                      <a:pt x="5170309" y="3156049"/>
                      <a:pt x="5160326" y="3138603"/>
                    </a:cubicBezTo>
                    <a:cubicBezTo>
                      <a:pt x="5154087" y="3129880"/>
                      <a:pt x="5155335" y="3118665"/>
                      <a:pt x="5149096" y="3108695"/>
                    </a:cubicBezTo>
                    <a:cubicBezTo>
                      <a:pt x="5134121" y="3077541"/>
                      <a:pt x="5126634" y="3042649"/>
                      <a:pt x="5132873" y="3006510"/>
                    </a:cubicBezTo>
                    <a:cubicBezTo>
                      <a:pt x="5134121" y="2992803"/>
                      <a:pt x="5132873" y="2977849"/>
                      <a:pt x="5129130" y="2964141"/>
                    </a:cubicBezTo>
                    <a:cubicBezTo>
                      <a:pt x="5102925" y="2865694"/>
                      <a:pt x="5095438" y="2764755"/>
                      <a:pt x="5097934" y="2663817"/>
                    </a:cubicBezTo>
                    <a:cubicBezTo>
                      <a:pt x="5099181" y="2569109"/>
                      <a:pt x="5072976" y="2486862"/>
                      <a:pt x="5031797" y="2405862"/>
                    </a:cubicBezTo>
                    <a:cubicBezTo>
                      <a:pt x="5014327" y="2372216"/>
                      <a:pt x="4995610" y="2338569"/>
                      <a:pt x="4986875" y="2299938"/>
                    </a:cubicBezTo>
                    <a:cubicBezTo>
                      <a:pt x="4981883" y="2275015"/>
                      <a:pt x="4980635" y="2250092"/>
                      <a:pt x="4985627" y="2225169"/>
                    </a:cubicBezTo>
                    <a:cubicBezTo>
                      <a:pt x="4995610" y="2181553"/>
                      <a:pt x="4984379" y="2160369"/>
                      <a:pt x="4945695" y="2137938"/>
                    </a:cubicBezTo>
                    <a:cubicBezTo>
                      <a:pt x="4908260" y="2116753"/>
                      <a:pt x="4868329" y="2099307"/>
                      <a:pt x="4825902" y="2091830"/>
                    </a:cubicBezTo>
                    <a:cubicBezTo>
                      <a:pt x="4787218" y="2084353"/>
                      <a:pt x="4769748" y="2050707"/>
                      <a:pt x="4744791" y="2027030"/>
                    </a:cubicBezTo>
                    <a:cubicBezTo>
                      <a:pt x="4734808" y="2018306"/>
                      <a:pt x="4741047" y="2002106"/>
                      <a:pt x="4749782" y="1990891"/>
                    </a:cubicBezTo>
                    <a:cubicBezTo>
                      <a:pt x="4762261" y="1974691"/>
                      <a:pt x="4779731" y="1964722"/>
                      <a:pt x="4797201" y="1957245"/>
                    </a:cubicBezTo>
                    <a:cubicBezTo>
                      <a:pt x="4867081" y="1929829"/>
                      <a:pt x="4923234" y="1883721"/>
                      <a:pt x="4970653" y="1828890"/>
                    </a:cubicBezTo>
                    <a:cubicBezTo>
                      <a:pt x="4985627" y="1811444"/>
                      <a:pt x="4990618" y="1792752"/>
                      <a:pt x="4993114" y="1770321"/>
                    </a:cubicBezTo>
                    <a:cubicBezTo>
                      <a:pt x="4995610" y="1751628"/>
                      <a:pt x="4983131" y="1739167"/>
                      <a:pt x="4966909" y="1734182"/>
                    </a:cubicBezTo>
                    <a:cubicBezTo>
                      <a:pt x="4950687" y="1727951"/>
                      <a:pt x="4943200" y="1740413"/>
                      <a:pt x="4935713" y="1752875"/>
                    </a:cubicBezTo>
                    <a:cubicBezTo>
                      <a:pt x="4912003" y="1789013"/>
                      <a:pt x="4892038" y="1795244"/>
                      <a:pt x="4853354" y="1784029"/>
                    </a:cubicBezTo>
                    <a:cubicBezTo>
                      <a:pt x="4825902" y="1776552"/>
                      <a:pt x="4799697" y="1770321"/>
                      <a:pt x="4775987" y="1755367"/>
                    </a:cubicBezTo>
                    <a:cubicBezTo>
                      <a:pt x="4761013" y="1745398"/>
                      <a:pt x="4753526" y="1732936"/>
                      <a:pt x="4754774" y="1714244"/>
                    </a:cubicBezTo>
                    <a:cubicBezTo>
                      <a:pt x="4759765" y="1670628"/>
                      <a:pt x="4744791" y="1631997"/>
                      <a:pt x="4729817" y="1592120"/>
                    </a:cubicBezTo>
                    <a:cubicBezTo>
                      <a:pt x="4726073" y="1585889"/>
                      <a:pt x="4723578" y="1577166"/>
                      <a:pt x="4713595" y="1578412"/>
                    </a:cubicBezTo>
                    <a:cubicBezTo>
                      <a:pt x="4704860" y="1580905"/>
                      <a:pt x="4704860" y="1588382"/>
                      <a:pt x="4704860" y="1594612"/>
                    </a:cubicBezTo>
                    <a:cubicBezTo>
                      <a:pt x="4703612" y="1618289"/>
                      <a:pt x="4692381" y="1639474"/>
                      <a:pt x="4686142" y="1660659"/>
                    </a:cubicBezTo>
                    <a:cubicBezTo>
                      <a:pt x="4677407" y="1691813"/>
                      <a:pt x="4651202" y="1710505"/>
                      <a:pt x="4623749" y="1714244"/>
                    </a:cubicBezTo>
                    <a:cubicBezTo>
                      <a:pt x="4593801" y="1716736"/>
                      <a:pt x="4560109" y="1710505"/>
                      <a:pt x="4542639" y="1678105"/>
                    </a:cubicBezTo>
                    <a:cubicBezTo>
                      <a:pt x="4531408" y="1656920"/>
                      <a:pt x="4515186" y="1646951"/>
                      <a:pt x="4491477" y="1644459"/>
                    </a:cubicBezTo>
                    <a:cubicBezTo>
                      <a:pt x="4452794" y="1640720"/>
                      <a:pt x="4429084" y="1615797"/>
                      <a:pt x="4407871" y="1587136"/>
                    </a:cubicBezTo>
                    <a:cubicBezTo>
                      <a:pt x="4432828" y="1565951"/>
                      <a:pt x="4447802" y="1541028"/>
                      <a:pt x="4447802" y="1507381"/>
                    </a:cubicBezTo>
                    <a:cubicBezTo>
                      <a:pt x="4447802" y="1489935"/>
                      <a:pt x="4457785" y="1483704"/>
                      <a:pt x="4472759" y="1476227"/>
                    </a:cubicBezTo>
                    <a:cubicBezTo>
                      <a:pt x="4532656" y="1446320"/>
                      <a:pt x="4586314" y="1468750"/>
                      <a:pt x="4639971" y="1496166"/>
                    </a:cubicBezTo>
                    <a:cubicBezTo>
                      <a:pt x="4648706" y="1499904"/>
                      <a:pt x="4654946" y="1508628"/>
                      <a:pt x="4664928" y="1502397"/>
                    </a:cubicBezTo>
                    <a:cubicBezTo>
                      <a:pt x="4673663" y="1497412"/>
                      <a:pt x="4672416" y="1486197"/>
                      <a:pt x="4668672" y="1478720"/>
                    </a:cubicBezTo>
                    <a:cubicBezTo>
                      <a:pt x="4659937" y="1458781"/>
                      <a:pt x="4669920" y="1438843"/>
                      <a:pt x="4669920" y="1416412"/>
                    </a:cubicBezTo>
                    <a:cubicBezTo>
                      <a:pt x="4653698" y="1422643"/>
                      <a:pt x="4651202" y="1432612"/>
                      <a:pt x="4653698" y="1446320"/>
                    </a:cubicBezTo>
                    <a:cubicBezTo>
                      <a:pt x="4661185" y="1472489"/>
                      <a:pt x="4648706" y="1472489"/>
                      <a:pt x="4629989" y="1466258"/>
                    </a:cubicBezTo>
                    <a:cubicBezTo>
                      <a:pt x="4626245" y="1465012"/>
                      <a:pt x="4631236" y="1466258"/>
                      <a:pt x="4627493" y="1465012"/>
                    </a:cubicBezTo>
                    <a:cubicBezTo>
                      <a:pt x="4555117" y="1443827"/>
                      <a:pt x="4537647" y="1405196"/>
                      <a:pt x="4572587" y="1331673"/>
                    </a:cubicBezTo>
                    <a:cubicBezTo>
                      <a:pt x="4586314" y="1304257"/>
                      <a:pt x="4610023" y="1283073"/>
                      <a:pt x="4628741" y="1258150"/>
                    </a:cubicBezTo>
                    <a:cubicBezTo>
                      <a:pt x="4638724" y="1241950"/>
                      <a:pt x="4657441" y="1245688"/>
                      <a:pt x="4674911" y="1244442"/>
                    </a:cubicBezTo>
                    <a:cubicBezTo>
                      <a:pt x="4679903" y="1243196"/>
                      <a:pt x="4688638" y="1241950"/>
                      <a:pt x="4688638" y="1233226"/>
                    </a:cubicBezTo>
                    <a:cubicBezTo>
                      <a:pt x="4687390" y="1224503"/>
                      <a:pt x="4678655" y="1225749"/>
                      <a:pt x="4672416" y="1226996"/>
                    </a:cubicBezTo>
                    <a:cubicBezTo>
                      <a:pt x="4648706" y="1231980"/>
                      <a:pt x="4632484" y="1223257"/>
                      <a:pt x="4618758" y="1204565"/>
                    </a:cubicBezTo>
                    <a:cubicBezTo>
                      <a:pt x="4598792" y="1177149"/>
                      <a:pt x="4570092" y="1183380"/>
                      <a:pt x="4542639" y="1185872"/>
                    </a:cubicBezTo>
                    <a:cubicBezTo>
                      <a:pt x="4491477" y="1189611"/>
                      <a:pt x="4466520" y="1154718"/>
                      <a:pt x="4480246" y="1106118"/>
                    </a:cubicBezTo>
                    <a:cubicBezTo>
                      <a:pt x="4488981" y="1073718"/>
                      <a:pt x="4501460" y="1045056"/>
                      <a:pt x="4526417" y="1021379"/>
                    </a:cubicBezTo>
                    <a:cubicBezTo>
                      <a:pt x="4542639" y="1007672"/>
                      <a:pt x="4537647" y="991472"/>
                      <a:pt x="4527665" y="976518"/>
                    </a:cubicBezTo>
                    <a:cubicBezTo>
                      <a:pt x="4508947" y="947856"/>
                      <a:pt x="4511442" y="922933"/>
                      <a:pt x="4532656" y="895517"/>
                    </a:cubicBezTo>
                    <a:cubicBezTo>
                      <a:pt x="4567596" y="850656"/>
                      <a:pt x="4550126" y="803302"/>
                      <a:pt x="4535152" y="757194"/>
                    </a:cubicBezTo>
                    <a:cubicBezTo>
                      <a:pt x="4530160" y="743486"/>
                      <a:pt x="4520177" y="732271"/>
                      <a:pt x="4513938" y="719809"/>
                    </a:cubicBezTo>
                    <a:cubicBezTo>
                      <a:pt x="4507699" y="706101"/>
                      <a:pt x="4507699" y="692393"/>
                      <a:pt x="4513938" y="678686"/>
                    </a:cubicBezTo>
                    <a:cubicBezTo>
                      <a:pt x="4527665" y="643793"/>
                      <a:pt x="4522673" y="626347"/>
                      <a:pt x="4487733" y="613885"/>
                    </a:cubicBezTo>
                    <a:cubicBezTo>
                      <a:pt x="4452794" y="601424"/>
                      <a:pt x="4425341" y="577747"/>
                      <a:pt x="4396640" y="556562"/>
                    </a:cubicBezTo>
                    <a:cubicBezTo>
                      <a:pt x="4374179" y="539116"/>
                      <a:pt x="4374179" y="529147"/>
                      <a:pt x="4397888" y="515439"/>
                    </a:cubicBezTo>
                    <a:cubicBezTo>
                      <a:pt x="4424093" y="501731"/>
                      <a:pt x="4436571" y="475562"/>
                      <a:pt x="4460281" y="458116"/>
                    </a:cubicBezTo>
                    <a:cubicBezTo>
                      <a:pt x="4487733" y="438177"/>
                      <a:pt x="4518930" y="439423"/>
                      <a:pt x="4547630" y="430700"/>
                    </a:cubicBezTo>
                    <a:cubicBezTo>
                      <a:pt x="4563852" y="426962"/>
                      <a:pt x="4567596" y="440669"/>
                      <a:pt x="4562604" y="454377"/>
                    </a:cubicBezTo>
                    <a:cubicBezTo>
                      <a:pt x="4552622" y="481793"/>
                      <a:pt x="4542639" y="507962"/>
                      <a:pt x="4511442" y="516685"/>
                    </a:cubicBezTo>
                    <a:cubicBezTo>
                      <a:pt x="4517682" y="530393"/>
                      <a:pt x="4527665" y="527901"/>
                      <a:pt x="4535152" y="527901"/>
                    </a:cubicBezTo>
                    <a:cubicBezTo>
                      <a:pt x="4546382" y="529147"/>
                      <a:pt x="4556365" y="530393"/>
                      <a:pt x="4560109" y="540362"/>
                    </a:cubicBezTo>
                    <a:cubicBezTo>
                      <a:pt x="4567596" y="566531"/>
                      <a:pt x="4588809" y="571516"/>
                      <a:pt x="4612519" y="571516"/>
                    </a:cubicBezTo>
                    <a:cubicBezTo>
                      <a:pt x="4592553" y="574008"/>
                      <a:pt x="4580074" y="564039"/>
                      <a:pt x="4568844" y="550331"/>
                    </a:cubicBezTo>
                    <a:cubicBezTo>
                      <a:pt x="4556365" y="535377"/>
                      <a:pt x="4557613" y="516685"/>
                      <a:pt x="4557613" y="500485"/>
                    </a:cubicBezTo>
                    <a:cubicBezTo>
                      <a:pt x="4557613" y="488023"/>
                      <a:pt x="4566348" y="483039"/>
                      <a:pt x="4577579" y="481793"/>
                    </a:cubicBezTo>
                    <a:cubicBezTo>
                      <a:pt x="4586314" y="479300"/>
                      <a:pt x="4595049" y="481793"/>
                      <a:pt x="4603784" y="483039"/>
                    </a:cubicBezTo>
                    <a:cubicBezTo>
                      <a:pt x="4644963" y="485531"/>
                      <a:pt x="4658689" y="471823"/>
                      <a:pt x="4651202" y="431946"/>
                    </a:cubicBezTo>
                    <a:cubicBezTo>
                      <a:pt x="4649954" y="418239"/>
                      <a:pt x="4644963" y="405777"/>
                      <a:pt x="4642467" y="393315"/>
                    </a:cubicBezTo>
                    <a:cubicBezTo>
                      <a:pt x="4637476" y="362161"/>
                      <a:pt x="4656193" y="337238"/>
                      <a:pt x="4688638" y="328515"/>
                    </a:cubicBezTo>
                    <a:close/>
                    <a:moveTo>
                      <a:pt x="997488" y="245764"/>
                    </a:moveTo>
                    <a:cubicBezTo>
                      <a:pt x="1003625" y="246699"/>
                      <a:pt x="1009610" y="249752"/>
                      <a:pt x="1015368" y="256468"/>
                    </a:cubicBezTo>
                    <a:cubicBezTo>
                      <a:pt x="1005670" y="272343"/>
                      <a:pt x="985063" y="277228"/>
                      <a:pt x="976578" y="294324"/>
                    </a:cubicBezTo>
                    <a:cubicBezTo>
                      <a:pt x="971729" y="294324"/>
                      <a:pt x="968093" y="294324"/>
                      <a:pt x="964456" y="294324"/>
                    </a:cubicBezTo>
                    <a:cubicBezTo>
                      <a:pt x="948697" y="291882"/>
                      <a:pt x="945061" y="278449"/>
                      <a:pt x="937788" y="268680"/>
                    </a:cubicBezTo>
                    <a:cubicBezTo>
                      <a:pt x="934151" y="262574"/>
                      <a:pt x="935363" y="251584"/>
                      <a:pt x="940212" y="252805"/>
                    </a:cubicBezTo>
                    <a:cubicBezTo>
                      <a:pt x="959304" y="259216"/>
                      <a:pt x="979078" y="242959"/>
                      <a:pt x="997488" y="245764"/>
                    </a:cubicBezTo>
                    <a:close/>
                    <a:moveTo>
                      <a:pt x="990434" y="55"/>
                    </a:moveTo>
                    <a:cubicBezTo>
                      <a:pt x="1038968" y="28671"/>
                      <a:pt x="1091236" y="49822"/>
                      <a:pt x="1131059" y="92124"/>
                    </a:cubicBezTo>
                    <a:cubicBezTo>
                      <a:pt x="1138526" y="100833"/>
                      <a:pt x="1148482" y="99589"/>
                      <a:pt x="1157194" y="100833"/>
                    </a:cubicBezTo>
                    <a:cubicBezTo>
                      <a:pt x="1179594" y="100833"/>
                      <a:pt x="1195772" y="113275"/>
                      <a:pt x="1213195" y="124472"/>
                    </a:cubicBezTo>
                    <a:cubicBezTo>
                      <a:pt x="1167149" y="155577"/>
                      <a:pt x="1121104" y="186681"/>
                      <a:pt x="1075058" y="217785"/>
                    </a:cubicBezTo>
                    <a:cubicBezTo>
                      <a:pt x="1068836" y="211564"/>
                      <a:pt x="1057635" y="207832"/>
                      <a:pt x="1057635" y="199122"/>
                    </a:cubicBezTo>
                    <a:cubicBezTo>
                      <a:pt x="1053902" y="165530"/>
                      <a:pt x="1021545" y="168018"/>
                      <a:pt x="1001634" y="155577"/>
                    </a:cubicBezTo>
                    <a:cubicBezTo>
                      <a:pt x="986700" y="146867"/>
                      <a:pt x="984211" y="163042"/>
                      <a:pt x="984211" y="175483"/>
                    </a:cubicBezTo>
                    <a:cubicBezTo>
                      <a:pt x="984211" y="182948"/>
                      <a:pt x="991678" y="190413"/>
                      <a:pt x="994167" y="199122"/>
                    </a:cubicBezTo>
                    <a:cubicBezTo>
                      <a:pt x="1002878" y="216541"/>
                      <a:pt x="992922" y="228983"/>
                      <a:pt x="979233" y="237692"/>
                    </a:cubicBezTo>
                    <a:cubicBezTo>
                      <a:pt x="964299" y="247645"/>
                      <a:pt x="956833" y="236448"/>
                      <a:pt x="948121" y="224006"/>
                    </a:cubicBezTo>
                    <a:cubicBezTo>
                      <a:pt x="943143" y="217785"/>
                      <a:pt x="941899" y="201611"/>
                      <a:pt x="929454" y="206587"/>
                    </a:cubicBezTo>
                    <a:cubicBezTo>
                      <a:pt x="918254" y="211564"/>
                      <a:pt x="920743" y="225250"/>
                      <a:pt x="925721" y="236448"/>
                    </a:cubicBezTo>
                    <a:cubicBezTo>
                      <a:pt x="930699" y="251378"/>
                      <a:pt x="931943" y="267552"/>
                      <a:pt x="913276" y="275017"/>
                    </a:cubicBezTo>
                    <a:cubicBezTo>
                      <a:pt x="894609" y="282482"/>
                      <a:pt x="879675" y="275017"/>
                      <a:pt x="867230" y="260087"/>
                    </a:cubicBezTo>
                    <a:cubicBezTo>
                      <a:pt x="834874" y="224006"/>
                      <a:pt x="817451" y="222762"/>
                      <a:pt x="787584" y="261331"/>
                    </a:cubicBezTo>
                    <a:cubicBezTo>
                      <a:pt x="768917" y="287459"/>
                      <a:pt x="741538" y="293679"/>
                      <a:pt x="716648" y="306121"/>
                    </a:cubicBezTo>
                    <a:cubicBezTo>
                      <a:pt x="693003" y="317319"/>
                      <a:pt x="678070" y="332249"/>
                      <a:pt x="666869" y="355888"/>
                    </a:cubicBezTo>
                    <a:cubicBezTo>
                      <a:pt x="650691" y="391969"/>
                      <a:pt x="646958" y="393213"/>
                      <a:pt x="618335" y="363353"/>
                    </a:cubicBezTo>
                    <a:cubicBezTo>
                      <a:pt x="610868" y="354644"/>
                      <a:pt x="599668" y="348423"/>
                      <a:pt x="597179" y="338469"/>
                    </a:cubicBezTo>
                    <a:cubicBezTo>
                      <a:pt x="588467" y="306121"/>
                      <a:pt x="573534" y="314830"/>
                      <a:pt x="556111" y="329760"/>
                    </a:cubicBezTo>
                    <a:cubicBezTo>
                      <a:pt x="549889" y="335981"/>
                      <a:pt x="544911" y="344690"/>
                      <a:pt x="533710" y="337225"/>
                    </a:cubicBezTo>
                    <a:cubicBezTo>
                      <a:pt x="534955" y="322295"/>
                      <a:pt x="549889" y="306121"/>
                      <a:pt x="528732" y="292435"/>
                    </a:cubicBezTo>
                    <a:cubicBezTo>
                      <a:pt x="522510" y="308609"/>
                      <a:pt x="517532" y="328516"/>
                      <a:pt x="496376" y="326028"/>
                    </a:cubicBezTo>
                    <a:cubicBezTo>
                      <a:pt x="477709" y="323539"/>
                      <a:pt x="464020" y="314830"/>
                      <a:pt x="459042" y="289947"/>
                    </a:cubicBezTo>
                    <a:cubicBezTo>
                      <a:pt x="455308" y="268796"/>
                      <a:pt x="434152" y="268796"/>
                      <a:pt x="416729" y="272528"/>
                    </a:cubicBezTo>
                    <a:cubicBezTo>
                      <a:pt x="396818" y="276261"/>
                      <a:pt x="378151" y="287459"/>
                      <a:pt x="360728" y="298656"/>
                    </a:cubicBezTo>
                    <a:cubicBezTo>
                      <a:pt x="343305" y="308609"/>
                      <a:pt x="324638" y="321051"/>
                      <a:pt x="302237" y="316074"/>
                    </a:cubicBezTo>
                    <a:cubicBezTo>
                      <a:pt x="337083" y="267552"/>
                      <a:pt x="390595" y="263819"/>
                      <a:pt x="444108" y="257598"/>
                    </a:cubicBezTo>
                    <a:cubicBezTo>
                      <a:pt x="527488" y="245157"/>
                      <a:pt x="607134" y="270040"/>
                      <a:pt x="689270" y="279994"/>
                    </a:cubicBezTo>
                    <a:cubicBezTo>
                      <a:pt x="707937" y="282482"/>
                      <a:pt x="715404" y="278749"/>
                      <a:pt x="722871" y="265063"/>
                    </a:cubicBezTo>
                    <a:cubicBezTo>
                      <a:pt x="751494" y="211564"/>
                      <a:pt x="783850" y="161797"/>
                      <a:pt x="822429" y="114519"/>
                    </a:cubicBezTo>
                    <a:cubicBezTo>
                      <a:pt x="851052" y="79682"/>
                      <a:pt x="885897" y="52310"/>
                      <a:pt x="917009" y="19962"/>
                    </a:cubicBezTo>
                    <a:cubicBezTo>
                      <a:pt x="941899" y="18718"/>
                      <a:pt x="963055" y="-1189"/>
                      <a:pt x="990434" y="55"/>
                    </a:cubicBezTo>
                    <a:close/>
                  </a:path>
                </a:pathLst>
              </a:custGeom>
              <a:solidFill>
                <a:schemeClr val="accent3">
                  <a:alpha val="70000"/>
                </a:schemeClr>
              </a:solidFill>
              <a:ln>
                <a:noFill/>
              </a:ln>
              <a:effectLst/>
            </p:spPr>
            <p:txBody>
              <a:bodyPr anchor="ctr"/>
              <a:lstStyle/>
              <a:p>
                <a:pPr defTabSz="457189">
                  <a:defRPr/>
                </a:pPr>
                <a:endParaRPr lang="en-US" sz="1351" dirty="0">
                  <a:latin typeface="Oswald" pitchFamily="2" charset="77"/>
                </a:endParaRPr>
              </a:p>
            </p:txBody>
          </p:sp>
          <p:sp>
            <p:nvSpPr>
              <p:cNvPr id="296" name="Freeform 32">
                <a:extLst>
                  <a:ext uri="{FF2B5EF4-FFF2-40B4-BE49-F238E27FC236}">
                    <a16:creationId xmlns:a16="http://schemas.microsoft.com/office/drawing/2014/main" id="{B4354C40-762C-445C-8417-0008C99FF0FE}"/>
                  </a:ext>
                </a:extLst>
              </p:cNvPr>
              <p:cNvSpPr/>
              <p:nvPr/>
            </p:nvSpPr>
            <p:spPr bwMode="auto">
              <a:xfrm>
                <a:off x="9405439" y="3539834"/>
                <a:ext cx="2404123" cy="6046013"/>
              </a:xfrm>
              <a:custGeom>
                <a:avLst/>
                <a:gdLst>
                  <a:gd name="connsiteX0" fmla="*/ 504891 w 2404863"/>
                  <a:gd name="connsiteY0" fmla="*/ 5392490 h 6046609"/>
                  <a:gd name="connsiteX1" fmla="*/ 534033 w 2404863"/>
                  <a:gd name="connsiteY1" fmla="*/ 5423019 h 6046609"/>
                  <a:gd name="connsiteX2" fmla="*/ 499062 w 2404863"/>
                  <a:gd name="connsiteY2" fmla="*/ 5402260 h 6046609"/>
                  <a:gd name="connsiteX3" fmla="*/ 504891 w 2404863"/>
                  <a:gd name="connsiteY3" fmla="*/ 5392490 h 6046609"/>
                  <a:gd name="connsiteX4" fmla="*/ 604862 w 2404863"/>
                  <a:gd name="connsiteY4" fmla="*/ 5277083 h 6046609"/>
                  <a:gd name="connsiteX5" fmla="*/ 621958 w 2404863"/>
                  <a:gd name="connsiteY5" fmla="*/ 5289205 h 6046609"/>
                  <a:gd name="connsiteX6" fmla="*/ 676910 w 2404863"/>
                  <a:gd name="connsiteY6" fmla="*/ 5357086 h 6046609"/>
                  <a:gd name="connsiteX7" fmla="*/ 673512 w 2404863"/>
                  <a:gd name="connsiteY7" fmla="*/ 5357086 h 6046609"/>
                  <a:gd name="connsiteX8" fmla="*/ 681497 w 2404863"/>
                  <a:gd name="connsiteY8" fmla="*/ 5359787 h 6046609"/>
                  <a:gd name="connsiteX9" fmla="*/ 730104 w 2404863"/>
                  <a:gd name="connsiteY9" fmla="*/ 5352332 h 6046609"/>
                  <a:gd name="connsiteX10" fmla="*/ 756277 w 2404863"/>
                  <a:gd name="connsiteY10" fmla="*/ 5343633 h 6046609"/>
                  <a:gd name="connsiteX11" fmla="*/ 794914 w 2404863"/>
                  <a:gd name="connsiteY11" fmla="*/ 5313811 h 6046609"/>
                  <a:gd name="connsiteX12" fmla="*/ 850999 w 2404863"/>
                  <a:gd name="connsiteY12" fmla="*/ 5344876 h 6046609"/>
                  <a:gd name="connsiteX13" fmla="*/ 870940 w 2404863"/>
                  <a:gd name="connsiteY13" fmla="*/ 5362272 h 6046609"/>
                  <a:gd name="connsiteX14" fmla="*/ 898359 w 2404863"/>
                  <a:gd name="connsiteY14" fmla="*/ 5419433 h 6046609"/>
                  <a:gd name="connsiteX15" fmla="*/ 875925 w 2404863"/>
                  <a:gd name="connsiteY15" fmla="*/ 5451740 h 6046609"/>
                  <a:gd name="connsiteX16" fmla="*/ 884650 w 2404863"/>
                  <a:gd name="connsiteY16" fmla="*/ 5477835 h 6046609"/>
                  <a:gd name="connsiteX17" fmla="*/ 919547 w 2404863"/>
                  <a:gd name="connsiteY17" fmla="*/ 5496474 h 6046609"/>
                  <a:gd name="connsiteX18" fmla="*/ 980617 w 2404863"/>
                  <a:gd name="connsiteY18" fmla="*/ 5510143 h 6046609"/>
                  <a:gd name="connsiteX19" fmla="*/ 1016761 w 2404863"/>
                  <a:gd name="connsiteY19" fmla="*/ 5520084 h 6046609"/>
                  <a:gd name="connsiteX20" fmla="*/ 1010529 w 2404863"/>
                  <a:gd name="connsiteY20" fmla="*/ 5556120 h 6046609"/>
                  <a:gd name="connsiteX21" fmla="*/ 999312 w 2404863"/>
                  <a:gd name="connsiteY21" fmla="*/ 5572273 h 6046609"/>
                  <a:gd name="connsiteX22" fmla="*/ 1010529 w 2404863"/>
                  <a:gd name="connsiteY22" fmla="*/ 5584700 h 6046609"/>
                  <a:gd name="connsiteX23" fmla="*/ 1156350 w 2404863"/>
                  <a:gd name="connsiteY23" fmla="*/ 5628191 h 6046609"/>
                  <a:gd name="connsiteX24" fmla="*/ 1161336 w 2404863"/>
                  <a:gd name="connsiteY24" fmla="*/ 5631919 h 6046609"/>
                  <a:gd name="connsiteX25" fmla="*/ 1203711 w 2404863"/>
                  <a:gd name="connsiteY25" fmla="*/ 5629434 h 6046609"/>
                  <a:gd name="connsiteX26" fmla="*/ 1212435 w 2404863"/>
                  <a:gd name="connsiteY26" fmla="*/ 5615765 h 6046609"/>
                  <a:gd name="connsiteX27" fmla="*/ 1223652 w 2404863"/>
                  <a:gd name="connsiteY27" fmla="*/ 5607067 h 6046609"/>
                  <a:gd name="connsiteX28" fmla="*/ 1277244 w 2404863"/>
                  <a:gd name="connsiteY28" fmla="*/ 5618250 h 6046609"/>
                  <a:gd name="connsiteX29" fmla="*/ 1401878 w 2404863"/>
                  <a:gd name="connsiteY29" fmla="*/ 5646830 h 6046609"/>
                  <a:gd name="connsiteX30" fmla="*/ 1509062 w 2404863"/>
                  <a:gd name="connsiteY30" fmla="*/ 5661741 h 6046609"/>
                  <a:gd name="connsiteX31" fmla="*/ 1541467 w 2404863"/>
                  <a:gd name="connsiteY31" fmla="*/ 5646830 h 6046609"/>
                  <a:gd name="connsiteX32" fmla="*/ 1575118 w 2404863"/>
                  <a:gd name="connsiteY32" fmla="*/ 5626948 h 6046609"/>
                  <a:gd name="connsiteX33" fmla="*/ 1602537 w 2404863"/>
                  <a:gd name="connsiteY33" fmla="*/ 5641860 h 6046609"/>
                  <a:gd name="connsiteX34" fmla="*/ 1593813 w 2404863"/>
                  <a:gd name="connsiteY34" fmla="*/ 5651801 h 6046609"/>
                  <a:gd name="connsiteX35" fmla="*/ 1583842 w 2404863"/>
                  <a:gd name="connsiteY35" fmla="*/ 5699020 h 6046609"/>
                  <a:gd name="connsiteX36" fmla="*/ 1628710 w 2404863"/>
                  <a:gd name="connsiteY36" fmla="*/ 5679138 h 6046609"/>
                  <a:gd name="connsiteX37" fmla="*/ 1681056 w 2404863"/>
                  <a:gd name="connsiteY37" fmla="*/ 5689079 h 6046609"/>
                  <a:gd name="connsiteX38" fmla="*/ 1745866 w 2404863"/>
                  <a:gd name="connsiteY38" fmla="*/ 5823280 h 6046609"/>
                  <a:gd name="connsiteX39" fmla="*/ 1785748 w 2404863"/>
                  <a:gd name="connsiteY39" fmla="*/ 5905293 h 6046609"/>
                  <a:gd name="connsiteX40" fmla="*/ 1808007 w 2404863"/>
                  <a:gd name="connsiteY40" fmla="*/ 5948804 h 6046609"/>
                  <a:gd name="connsiteX41" fmla="*/ 1805690 w 2404863"/>
                  <a:gd name="connsiteY41" fmla="*/ 5966181 h 6046609"/>
                  <a:gd name="connsiteX42" fmla="*/ 1770792 w 2404863"/>
                  <a:gd name="connsiteY42" fmla="*/ 5959967 h 6046609"/>
                  <a:gd name="connsiteX43" fmla="*/ 1553930 w 2404863"/>
                  <a:gd name="connsiteY43" fmla="*/ 5996003 h 6046609"/>
                  <a:gd name="connsiteX44" fmla="*/ 1364488 w 2404863"/>
                  <a:gd name="connsiteY44" fmla="*/ 6043222 h 6046609"/>
                  <a:gd name="connsiteX45" fmla="*/ 1345793 w 2404863"/>
                  <a:gd name="connsiteY45" fmla="*/ 6043222 h 6046609"/>
                  <a:gd name="connsiteX46" fmla="*/ 1293447 w 2404863"/>
                  <a:gd name="connsiteY46" fmla="*/ 6043222 h 6046609"/>
                  <a:gd name="connsiteX47" fmla="*/ 1261042 w 2404863"/>
                  <a:gd name="connsiteY47" fmla="*/ 6037009 h 6046609"/>
                  <a:gd name="connsiteX48" fmla="*/ 1274752 w 2404863"/>
                  <a:gd name="connsiteY48" fmla="*/ 6010915 h 6046609"/>
                  <a:gd name="connsiteX49" fmla="*/ 1371966 w 2404863"/>
                  <a:gd name="connsiteY49" fmla="*/ 5950027 h 6046609"/>
                  <a:gd name="connsiteX50" fmla="*/ 1399385 w 2404863"/>
                  <a:gd name="connsiteY50" fmla="*/ 5880441 h 6046609"/>
                  <a:gd name="connsiteX51" fmla="*/ 1410602 w 2404863"/>
                  <a:gd name="connsiteY51" fmla="*/ 5863044 h 6046609"/>
                  <a:gd name="connsiteX52" fmla="*/ 1457963 w 2404863"/>
                  <a:gd name="connsiteY52" fmla="*/ 5831979 h 6046609"/>
                  <a:gd name="connsiteX53" fmla="*/ 1455470 w 2404863"/>
                  <a:gd name="connsiteY53" fmla="*/ 5794700 h 6046609"/>
                  <a:gd name="connsiteX54" fmla="*/ 1366980 w 2404863"/>
                  <a:gd name="connsiteY54" fmla="*/ 5723872 h 6046609"/>
                  <a:gd name="connsiteX55" fmla="*/ 1345793 w 2404863"/>
                  <a:gd name="connsiteY55" fmla="*/ 5710203 h 6046609"/>
                  <a:gd name="connsiteX56" fmla="*/ 1247332 w 2404863"/>
                  <a:gd name="connsiteY56" fmla="*/ 5702748 h 6046609"/>
                  <a:gd name="connsiteX57" fmla="*/ 1177538 w 2404863"/>
                  <a:gd name="connsiteY57" fmla="*/ 5736298 h 6046609"/>
                  <a:gd name="connsiteX58" fmla="*/ 1147626 w 2404863"/>
                  <a:gd name="connsiteY58" fmla="*/ 5754937 h 6046609"/>
                  <a:gd name="connsiteX59" fmla="*/ 1106497 w 2404863"/>
                  <a:gd name="connsiteY59" fmla="*/ 5768606 h 6046609"/>
                  <a:gd name="connsiteX60" fmla="*/ 1042934 w 2404863"/>
                  <a:gd name="connsiteY60" fmla="*/ 5761150 h 6046609"/>
                  <a:gd name="connsiteX61" fmla="*/ 969400 w 2404863"/>
                  <a:gd name="connsiteY61" fmla="*/ 5747481 h 6046609"/>
                  <a:gd name="connsiteX62" fmla="*/ 961922 w 2404863"/>
                  <a:gd name="connsiteY62" fmla="*/ 5696534 h 6046609"/>
                  <a:gd name="connsiteX63" fmla="*/ 963169 w 2404863"/>
                  <a:gd name="connsiteY63" fmla="*/ 5590913 h 6046609"/>
                  <a:gd name="connsiteX64" fmla="*/ 885896 w 2404863"/>
                  <a:gd name="connsiteY64" fmla="*/ 5537480 h 6046609"/>
                  <a:gd name="connsiteX65" fmla="*/ 843521 w 2404863"/>
                  <a:gd name="connsiteY65" fmla="*/ 5557362 h 6046609"/>
                  <a:gd name="connsiteX66" fmla="*/ 755031 w 2404863"/>
                  <a:gd name="connsiteY66" fmla="*/ 5618250 h 6046609"/>
                  <a:gd name="connsiteX67" fmla="*/ 707670 w 2404863"/>
                  <a:gd name="connsiteY67" fmla="*/ 5618250 h 6046609"/>
                  <a:gd name="connsiteX68" fmla="*/ 695207 w 2404863"/>
                  <a:gd name="connsiteY68" fmla="*/ 5603339 h 6046609"/>
                  <a:gd name="connsiteX69" fmla="*/ 707670 w 2404863"/>
                  <a:gd name="connsiteY69" fmla="*/ 5592155 h 6046609"/>
                  <a:gd name="connsiteX70" fmla="*/ 712656 w 2404863"/>
                  <a:gd name="connsiteY70" fmla="*/ 5558605 h 6046609"/>
                  <a:gd name="connsiteX71" fmla="*/ 685236 w 2404863"/>
                  <a:gd name="connsiteY71" fmla="*/ 5549907 h 6046609"/>
                  <a:gd name="connsiteX72" fmla="*/ 629151 w 2404863"/>
                  <a:gd name="connsiteY72" fmla="*/ 5564818 h 6046609"/>
                  <a:gd name="connsiteX73" fmla="*/ 609210 w 2404863"/>
                  <a:gd name="connsiteY73" fmla="*/ 5551149 h 6046609"/>
                  <a:gd name="connsiteX74" fmla="*/ 621673 w 2404863"/>
                  <a:gd name="connsiteY74" fmla="*/ 5530025 h 6046609"/>
                  <a:gd name="connsiteX75" fmla="*/ 647846 w 2404863"/>
                  <a:gd name="connsiteY75" fmla="*/ 5482806 h 6046609"/>
                  <a:gd name="connsiteX76" fmla="*/ 675266 w 2404863"/>
                  <a:gd name="connsiteY76" fmla="*/ 5456711 h 6046609"/>
                  <a:gd name="connsiteX77" fmla="*/ 698946 w 2404863"/>
                  <a:gd name="connsiteY77" fmla="*/ 5457953 h 6046609"/>
                  <a:gd name="connsiteX78" fmla="*/ 686483 w 2404863"/>
                  <a:gd name="connsiteY78" fmla="*/ 5430616 h 6046609"/>
                  <a:gd name="connsiteX79" fmla="*/ 671527 w 2404863"/>
                  <a:gd name="connsiteY79" fmla="*/ 5387125 h 6046609"/>
                  <a:gd name="connsiteX80" fmla="*/ 629151 w 2404863"/>
                  <a:gd name="connsiteY80" fmla="*/ 5366000 h 6046609"/>
                  <a:gd name="connsiteX81" fmla="*/ 629151 w 2404863"/>
                  <a:gd name="connsiteY81" fmla="*/ 5359787 h 6046609"/>
                  <a:gd name="connsiteX82" fmla="*/ 637136 w 2404863"/>
                  <a:gd name="connsiteY82" fmla="*/ 5357086 h 6046609"/>
                  <a:gd name="connsiteX83" fmla="*/ 625622 w 2404863"/>
                  <a:gd name="connsiteY83" fmla="*/ 5357086 h 6046609"/>
                  <a:gd name="connsiteX84" fmla="*/ 607304 w 2404863"/>
                  <a:gd name="connsiteY84" fmla="*/ 5330419 h 6046609"/>
                  <a:gd name="connsiteX85" fmla="*/ 592650 w 2404863"/>
                  <a:gd name="connsiteY85" fmla="*/ 5297690 h 6046609"/>
                  <a:gd name="connsiteX86" fmla="*/ 604862 w 2404863"/>
                  <a:gd name="connsiteY86" fmla="*/ 5277083 h 6046609"/>
                  <a:gd name="connsiteX87" fmla="*/ 963885 w 2404863"/>
                  <a:gd name="connsiteY87" fmla="*/ 5198939 h 6046609"/>
                  <a:gd name="connsiteX88" fmla="*/ 1100037 w 2404863"/>
                  <a:gd name="connsiteY88" fmla="*/ 5315946 h 6046609"/>
                  <a:gd name="connsiteX89" fmla="*/ 1014175 w 2404863"/>
                  <a:gd name="connsiteY89" fmla="*/ 5333190 h 6046609"/>
                  <a:gd name="connsiteX90" fmla="*/ 972471 w 2404863"/>
                  <a:gd name="connsiteY90" fmla="*/ 5293776 h 6046609"/>
                  <a:gd name="connsiteX91" fmla="*/ 963885 w 2404863"/>
                  <a:gd name="connsiteY91" fmla="*/ 5198939 h 6046609"/>
                  <a:gd name="connsiteX92" fmla="*/ 375900 w 2404863"/>
                  <a:gd name="connsiteY92" fmla="*/ 4528540 h 6046609"/>
                  <a:gd name="connsiteX93" fmla="*/ 434742 w 2404863"/>
                  <a:gd name="connsiteY93" fmla="*/ 4600508 h 6046609"/>
                  <a:gd name="connsiteX94" fmla="*/ 507068 w 2404863"/>
                  <a:gd name="connsiteY94" fmla="*/ 4697292 h 6046609"/>
                  <a:gd name="connsiteX95" fmla="*/ 511971 w 2404863"/>
                  <a:gd name="connsiteY95" fmla="*/ 4705978 h 6046609"/>
                  <a:gd name="connsiteX96" fmla="*/ 471518 w 2404863"/>
                  <a:gd name="connsiteY96" fmla="*/ 4756852 h 6046609"/>
                  <a:gd name="connsiteX97" fmla="*/ 485002 w 2404863"/>
                  <a:gd name="connsiteY97" fmla="*/ 4900788 h 6046609"/>
                  <a:gd name="connsiteX98" fmla="*/ 531585 w 2404863"/>
                  <a:gd name="connsiteY98" fmla="*/ 5012462 h 6046609"/>
                  <a:gd name="connsiteX99" fmla="*/ 532811 w 2404863"/>
                  <a:gd name="connsiteY99" fmla="*/ 5021148 h 6046609"/>
                  <a:gd name="connsiteX100" fmla="*/ 519327 w 2404863"/>
                  <a:gd name="connsiteY100" fmla="*/ 5026111 h 6046609"/>
                  <a:gd name="connsiteX101" fmla="*/ 471518 w 2404863"/>
                  <a:gd name="connsiteY101" fmla="*/ 5021148 h 6046609"/>
                  <a:gd name="connsiteX102" fmla="*/ 461711 w 2404863"/>
                  <a:gd name="connsiteY102" fmla="*/ 5002535 h 6046609"/>
                  <a:gd name="connsiteX103" fmla="*/ 433516 w 2404863"/>
                  <a:gd name="connsiteY103" fmla="*/ 4893343 h 6046609"/>
                  <a:gd name="connsiteX104" fmla="*/ 433516 w 2404863"/>
                  <a:gd name="connsiteY104" fmla="*/ 4828820 h 6046609"/>
                  <a:gd name="connsiteX105" fmla="*/ 420031 w 2404863"/>
                  <a:gd name="connsiteY105" fmla="*/ 4772983 h 6046609"/>
                  <a:gd name="connsiteX106" fmla="*/ 404095 w 2404863"/>
                  <a:gd name="connsiteY106" fmla="*/ 4739480 h 6046609"/>
                  <a:gd name="connsiteX107" fmla="*/ 421257 w 2404863"/>
                  <a:gd name="connsiteY107" fmla="*/ 4668753 h 6046609"/>
                  <a:gd name="connsiteX108" fmla="*/ 402869 w 2404863"/>
                  <a:gd name="connsiteY108" fmla="*/ 4602989 h 6046609"/>
                  <a:gd name="connsiteX109" fmla="*/ 375900 w 2404863"/>
                  <a:gd name="connsiteY109" fmla="*/ 4528540 h 6046609"/>
                  <a:gd name="connsiteX110" fmla="*/ 132129 w 2404863"/>
                  <a:gd name="connsiteY110" fmla="*/ 1337993 h 6046609"/>
                  <a:gd name="connsiteX111" fmla="*/ 141210 w 2404863"/>
                  <a:gd name="connsiteY111" fmla="*/ 1341557 h 6046609"/>
                  <a:gd name="connsiteX112" fmla="*/ 182545 w 2404863"/>
                  <a:gd name="connsiteY112" fmla="*/ 1345275 h 6046609"/>
                  <a:gd name="connsiteX113" fmla="*/ 198828 w 2404863"/>
                  <a:gd name="connsiteY113" fmla="*/ 1342796 h 6046609"/>
                  <a:gd name="connsiteX114" fmla="*/ 133695 w 2404863"/>
                  <a:gd name="connsiteY114" fmla="*/ 1491535 h 6046609"/>
                  <a:gd name="connsiteX115" fmla="*/ 58541 w 2404863"/>
                  <a:gd name="connsiteY115" fmla="*/ 1658867 h 6046609"/>
                  <a:gd name="connsiteX116" fmla="*/ 47268 w 2404863"/>
                  <a:gd name="connsiteY116" fmla="*/ 1610527 h 6046609"/>
                  <a:gd name="connsiteX117" fmla="*/ 83593 w 2404863"/>
                  <a:gd name="connsiteY117" fmla="*/ 1430800 h 6046609"/>
                  <a:gd name="connsiteX118" fmla="*/ 107391 w 2404863"/>
                  <a:gd name="connsiteY118" fmla="*/ 1378741 h 6046609"/>
                  <a:gd name="connsiteX119" fmla="*/ 124927 w 2404863"/>
                  <a:gd name="connsiteY119" fmla="*/ 1350233 h 6046609"/>
                  <a:gd name="connsiteX120" fmla="*/ 132129 w 2404863"/>
                  <a:gd name="connsiteY120" fmla="*/ 1337993 h 6046609"/>
                  <a:gd name="connsiteX121" fmla="*/ 61451 w 2404863"/>
                  <a:gd name="connsiteY121" fmla="*/ 1297432 h 6046609"/>
                  <a:gd name="connsiteX122" fmla="*/ 57718 w 2404863"/>
                  <a:gd name="connsiteY122" fmla="*/ 1320002 h 6046609"/>
                  <a:gd name="connsiteX123" fmla="*/ 31590 w 2404863"/>
                  <a:gd name="connsiteY123" fmla="*/ 1431600 h 6046609"/>
                  <a:gd name="connsiteX124" fmla="*/ 26613 w 2404863"/>
                  <a:gd name="connsiteY124" fmla="*/ 1483010 h 6046609"/>
                  <a:gd name="connsiteX125" fmla="*/ 485 w 2404863"/>
                  <a:gd name="connsiteY125" fmla="*/ 1402760 h 6046609"/>
                  <a:gd name="connsiteX126" fmla="*/ 61451 w 2404863"/>
                  <a:gd name="connsiteY126" fmla="*/ 1297432 h 6046609"/>
                  <a:gd name="connsiteX127" fmla="*/ 912948 w 2404863"/>
                  <a:gd name="connsiteY127" fmla="*/ 237283 h 6046609"/>
                  <a:gd name="connsiteX128" fmla="*/ 921385 w 2404863"/>
                  <a:gd name="connsiteY128" fmla="*/ 247528 h 6046609"/>
                  <a:gd name="connsiteX129" fmla="*/ 930135 w 2404863"/>
                  <a:gd name="connsiteY129" fmla="*/ 256220 h 6046609"/>
                  <a:gd name="connsiteX130" fmla="*/ 990134 w 2404863"/>
                  <a:gd name="connsiteY130" fmla="*/ 315826 h 6046609"/>
                  <a:gd name="connsiteX131" fmla="*/ 931385 w 2404863"/>
                  <a:gd name="connsiteY131" fmla="*/ 356804 h 6046609"/>
                  <a:gd name="connsiteX132" fmla="*/ 863886 w 2404863"/>
                  <a:gd name="connsiteY132" fmla="*/ 363013 h 6046609"/>
                  <a:gd name="connsiteX133" fmla="*/ 880136 w 2404863"/>
                  <a:gd name="connsiteY133" fmla="*/ 396541 h 6046609"/>
                  <a:gd name="connsiteX134" fmla="*/ 857636 w 2404863"/>
                  <a:gd name="connsiteY134" fmla="*/ 417651 h 6046609"/>
                  <a:gd name="connsiteX135" fmla="*/ 777638 w 2404863"/>
                  <a:gd name="connsiteY135" fmla="*/ 386607 h 6046609"/>
                  <a:gd name="connsiteX136" fmla="*/ 743888 w 2404863"/>
                  <a:gd name="connsiteY136" fmla="*/ 397783 h 6046609"/>
                  <a:gd name="connsiteX137" fmla="*/ 642640 w 2404863"/>
                  <a:gd name="connsiteY137" fmla="*/ 539345 h 6046609"/>
                  <a:gd name="connsiteX138" fmla="*/ 662640 w 2404863"/>
                  <a:gd name="connsiteY138" fmla="*/ 584049 h 6046609"/>
                  <a:gd name="connsiteX139" fmla="*/ 658890 w 2404863"/>
                  <a:gd name="connsiteY139" fmla="*/ 592741 h 6046609"/>
                  <a:gd name="connsiteX140" fmla="*/ 480143 w 2404863"/>
                  <a:gd name="connsiteY140" fmla="*/ 849788 h 6046609"/>
                  <a:gd name="connsiteX141" fmla="*/ 426394 w 2404863"/>
                  <a:gd name="connsiteY141" fmla="*/ 928020 h 6046609"/>
                  <a:gd name="connsiteX142" fmla="*/ 413894 w 2404863"/>
                  <a:gd name="connsiteY142" fmla="*/ 880833 h 6046609"/>
                  <a:gd name="connsiteX143" fmla="*/ 462643 w 2404863"/>
                  <a:gd name="connsiteY143" fmla="*/ 774040 h 6046609"/>
                  <a:gd name="connsiteX144" fmla="*/ 460143 w 2404863"/>
                  <a:gd name="connsiteY144" fmla="*/ 740512 h 6046609"/>
                  <a:gd name="connsiteX145" fmla="*/ 431394 w 2404863"/>
                  <a:gd name="connsiteY145" fmla="*/ 639929 h 6046609"/>
                  <a:gd name="connsiteX146" fmla="*/ 442643 w 2404863"/>
                  <a:gd name="connsiteY146" fmla="*/ 621302 h 6046609"/>
                  <a:gd name="connsiteX147" fmla="*/ 456393 w 2404863"/>
                  <a:gd name="connsiteY147" fmla="*/ 556730 h 6046609"/>
                  <a:gd name="connsiteX148" fmla="*/ 433894 w 2404863"/>
                  <a:gd name="connsiteY148" fmla="*/ 462355 h 6046609"/>
                  <a:gd name="connsiteX149" fmla="*/ 446393 w 2404863"/>
                  <a:gd name="connsiteY149" fmla="*/ 435036 h 6046609"/>
                  <a:gd name="connsiteX150" fmla="*/ 501392 w 2404863"/>
                  <a:gd name="connsiteY150" fmla="*/ 402750 h 6046609"/>
                  <a:gd name="connsiteX151" fmla="*/ 516392 w 2404863"/>
                  <a:gd name="connsiteY151" fmla="*/ 408959 h 6046609"/>
                  <a:gd name="connsiteX152" fmla="*/ 556391 w 2404863"/>
                  <a:gd name="connsiteY152" fmla="*/ 480981 h 6046609"/>
                  <a:gd name="connsiteX153" fmla="*/ 566391 w 2404863"/>
                  <a:gd name="connsiteY153" fmla="*/ 467322 h 6046609"/>
                  <a:gd name="connsiteX154" fmla="*/ 665140 w 2404863"/>
                  <a:gd name="connsiteY154" fmla="*/ 380398 h 6046609"/>
                  <a:gd name="connsiteX155" fmla="*/ 717639 w 2404863"/>
                  <a:gd name="connsiteY155" fmla="*/ 331969 h 6046609"/>
                  <a:gd name="connsiteX156" fmla="*/ 780138 w 2404863"/>
                  <a:gd name="connsiteY156" fmla="*/ 345628 h 6046609"/>
                  <a:gd name="connsiteX157" fmla="*/ 811387 w 2404863"/>
                  <a:gd name="connsiteY157" fmla="*/ 369222 h 6046609"/>
                  <a:gd name="connsiteX158" fmla="*/ 833887 w 2404863"/>
                  <a:gd name="connsiteY158" fmla="*/ 341903 h 6046609"/>
                  <a:gd name="connsiteX159" fmla="*/ 826387 w 2404863"/>
                  <a:gd name="connsiteY159" fmla="*/ 323276 h 6046609"/>
                  <a:gd name="connsiteX160" fmla="*/ 842637 w 2404863"/>
                  <a:gd name="connsiteY160" fmla="*/ 288506 h 6046609"/>
                  <a:gd name="connsiteX161" fmla="*/ 865136 w 2404863"/>
                  <a:gd name="connsiteY161" fmla="*/ 309617 h 6046609"/>
                  <a:gd name="connsiteX162" fmla="*/ 890136 w 2404863"/>
                  <a:gd name="connsiteY162" fmla="*/ 330727 h 6046609"/>
                  <a:gd name="connsiteX163" fmla="*/ 896386 w 2404863"/>
                  <a:gd name="connsiteY163" fmla="*/ 290990 h 6046609"/>
                  <a:gd name="connsiteX164" fmla="*/ 902635 w 2404863"/>
                  <a:gd name="connsiteY164" fmla="*/ 243803 h 6046609"/>
                  <a:gd name="connsiteX165" fmla="*/ 912948 w 2404863"/>
                  <a:gd name="connsiteY165" fmla="*/ 237283 h 6046609"/>
                  <a:gd name="connsiteX166" fmla="*/ 2382259 w 2404863"/>
                  <a:gd name="connsiteY166" fmla="*/ 2526 h 6046609"/>
                  <a:gd name="connsiteX167" fmla="*/ 2403728 w 2404863"/>
                  <a:gd name="connsiteY167" fmla="*/ 19862 h 6046609"/>
                  <a:gd name="connsiteX168" fmla="*/ 2396151 w 2404863"/>
                  <a:gd name="connsiteY168" fmla="*/ 117691 h 6046609"/>
                  <a:gd name="connsiteX169" fmla="*/ 2396151 w 2404863"/>
                  <a:gd name="connsiteY169" fmla="*/ 130074 h 6046609"/>
                  <a:gd name="connsiteX170" fmla="*/ 2404241 w 2404863"/>
                  <a:gd name="connsiteY170" fmla="*/ 149442 h 6046609"/>
                  <a:gd name="connsiteX171" fmla="*/ 2368368 w 2404863"/>
                  <a:gd name="connsiteY171" fmla="*/ 165986 h 6046609"/>
                  <a:gd name="connsiteX172" fmla="*/ 2272391 w 2404863"/>
                  <a:gd name="connsiteY172" fmla="*/ 132551 h 6046609"/>
                  <a:gd name="connsiteX173" fmla="*/ 2247133 w 2404863"/>
                  <a:gd name="connsiteY173" fmla="*/ 136266 h 6046609"/>
                  <a:gd name="connsiteX174" fmla="*/ 2221876 w 2404863"/>
                  <a:gd name="connsiteY174" fmla="*/ 127597 h 6046609"/>
                  <a:gd name="connsiteX175" fmla="*/ 2237031 w 2404863"/>
                  <a:gd name="connsiteY175" fmla="*/ 111499 h 6046609"/>
                  <a:gd name="connsiteX176" fmla="*/ 2258499 w 2404863"/>
                  <a:gd name="connsiteY176" fmla="*/ 83017 h 6046609"/>
                  <a:gd name="connsiteX177" fmla="*/ 2281231 w 2404863"/>
                  <a:gd name="connsiteY177" fmla="*/ 54536 h 6046609"/>
                  <a:gd name="connsiteX178" fmla="*/ 2382259 w 2404863"/>
                  <a:gd name="connsiteY178" fmla="*/ 2526 h 60466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Lst>
                <a:rect l="l" t="t" r="r" b="b"/>
                <a:pathLst>
                  <a:path w="2404863" h="6046609">
                    <a:moveTo>
                      <a:pt x="504891" y="5392490"/>
                    </a:moveTo>
                    <a:cubicBezTo>
                      <a:pt x="521210" y="5391269"/>
                      <a:pt x="523542" y="5408365"/>
                      <a:pt x="534033" y="5423019"/>
                    </a:cubicBezTo>
                    <a:cubicBezTo>
                      <a:pt x="515382" y="5420577"/>
                      <a:pt x="502559" y="5418135"/>
                      <a:pt x="499062" y="5402260"/>
                    </a:cubicBezTo>
                    <a:cubicBezTo>
                      <a:pt x="496731" y="5397375"/>
                      <a:pt x="499062" y="5392490"/>
                      <a:pt x="504891" y="5392490"/>
                    </a:cubicBezTo>
                    <a:close/>
                    <a:moveTo>
                      <a:pt x="604862" y="5277083"/>
                    </a:moveTo>
                    <a:cubicBezTo>
                      <a:pt x="614631" y="5275871"/>
                      <a:pt x="618295" y="5283144"/>
                      <a:pt x="621958" y="5289205"/>
                    </a:cubicBezTo>
                    <a:cubicBezTo>
                      <a:pt x="639054" y="5313448"/>
                      <a:pt x="669583" y="5325570"/>
                      <a:pt x="676910" y="5357086"/>
                    </a:cubicBezTo>
                    <a:lnTo>
                      <a:pt x="673512" y="5357086"/>
                    </a:lnTo>
                    <a:lnTo>
                      <a:pt x="681497" y="5359787"/>
                    </a:lnTo>
                    <a:cubicBezTo>
                      <a:pt x="700192" y="5373456"/>
                      <a:pt x="717641" y="5362272"/>
                      <a:pt x="730104" y="5352332"/>
                    </a:cubicBezTo>
                    <a:cubicBezTo>
                      <a:pt x="738829" y="5344876"/>
                      <a:pt x="750046" y="5339905"/>
                      <a:pt x="756277" y="5343633"/>
                    </a:cubicBezTo>
                    <a:cubicBezTo>
                      <a:pt x="796160" y="5367243"/>
                      <a:pt x="793667" y="5338663"/>
                      <a:pt x="794914" y="5313811"/>
                    </a:cubicBezTo>
                    <a:cubicBezTo>
                      <a:pt x="822333" y="5308840"/>
                      <a:pt x="844767" y="5311325"/>
                      <a:pt x="850999" y="5344876"/>
                    </a:cubicBezTo>
                    <a:cubicBezTo>
                      <a:pt x="853491" y="5354817"/>
                      <a:pt x="858477" y="5361030"/>
                      <a:pt x="870940" y="5362272"/>
                    </a:cubicBezTo>
                    <a:cubicBezTo>
                      <a:pt x="905837" y="5364758"/>
                      <a:pt x="915808" y="5387125"/>
                      <a:pt x="898359" y="5419433"/>
                    </a:cubicBezTo>
                    <a:cubicBezTo>
                      <a:pt x="893374" y="5431859"/>
                      <a:pt x="883403" y="5440557"/>
                      <a:pt x="875925" y="5451740"/>
                    </a:cubicBezTo>
                    <a:cubicBezTo>
                      <a:pt x="867201" y="5464166"/>
                      <a:pt x="867201" y="5475350"/>
                      <a:pt x="884650" y="5477835"/>
                    </a:cubicBezTo>
                    <a:cubicBezTo>
                      <a:pt x="898359" y="5479078"/>
                      <a:pt x="909576" y="5487776"/>
                      <a:pt x="919547" y="5496474"/>
                    </a:cubicBezTo>
                    <a:cubicBezTo>
                      <a:pt x="936996" y="5510143"/>
                      <a:pt x="953198" y="5526297"/>
                      <a:pt x="980617" y="5510143"/>
                    </a:cubicBezTo>
                    <a:cubicBezTo>
                      <a:pt x="991834" y="5502687"/>
                      <a:pt x="1006790" y="5508900"/>
                      <a:pt x="1016761" y="5520084"/>
                    </a:cubicBezTo>
                    <a:cubicBezTo>
                      <a:pt x="1025485" y="5532510"/>
                      <a:pt x="1019254" y="5544936"/>
                      <a:pt x="1010529" y="5556120"/>
                    </a:cubicBezTo>
                    <a:cubicBezTo>
                      <a:pt x="1006790" y="5561090"/>
                      <a:pt x="1000559" y="5566060"/>
                      <a:pt x="999312" y="5572273"/>
                    </a:cubicBezTo>
                    <a:cubicBezTo>
                      <a:pt x="996820" y="5579729"/>
                      <a:pt x="999312" y="5589670"/>
                      <a:pt x="1010529" y="5584700"/>
                    </a:cubicBezTo>
                    <a:cubicBezTo>
                      <a:pt x="1071600" y="5554877"/>
                      <a:pt x="1115221" y="5590913"/>
                      <a:pt x="1156350" y="5628191"/>
                    </a:cubicBezTo>
                    <a:cubicBezTo>
                      <a:pt x="1157596" y="5629434"/>
                      <a:pt x="1158843" y="5630676"/>
                      <a:pt x="1161336" y="5631919"/>
                    </a:cubicBezTo>
                    <a:cubicBezTo>
                      <a:pt x="1177538" y="5654286"/>
                      <a:pt x="1190001" y="5649315"/>
                      <a:pt x="1203711" y="5629434"/>
                    </a:cubicBezTo>
                    <a:cubicBezTo>
                      <a:pt x="1206204" y="5624463"/>
                      <a:pt x="1209942" y="5620735"/>
                      <a:pt x="1212435" y="5615765"/>
                    </a:cubicBezTo>
                    <a:cubicBezTo>
                      <a:pt x="1216174" y="5612037"/>
                      <a:pt x="1219913" y="5608309"/>
                      <a:pt x="1223652" y="5607067"/>
                    </a:cubicBezTo>
                    <a:cubicBezTo>
                      <a:pt x="1243594" y="5599611"/>
                      <a:pt x="1259796" y="5614522"/>
                      <a:pt x="1277244" y="5618250"/>
                    </a:cubicBezTo>
                    <a:cubicBezTo>
                      <a:pt x="1318373" y="5629434"/>
                      <a:pt x="1360749" y="5629434"/>
                      <a:pt x="1401878" y="5646830"/>
                    </a:cubicBezTo>
                    <a:cubicBezTo>
                      <a:pt x="1434282" y="5659256"/>
                      <a:pt x="1474165" y="5651801"/>
                      <a:pt x="1509062" y="5661741"/>
                    </a:cubicBezTo>
                    <a:cubicBezTo>
                      <a:pt x="1521526" y="5665469"/>
                      <a:pt x="1530250" y="5651801"/>
                      <a:pt x="1541467" y="5646830"/>
                    </a:cubicBezTo>
                    <a:cubicBezTo>
                      <a:pt x="1552684" y="5640617"/>
                      <a:pt x="1561408" y="5629434"/>
                      <a:pt x="1575118" y="5626948"/>
                    </a:cubicBezTo>
                    <a:cubicBezTo>
                      <a:pt x="1586335" y="5628191"/>
                      <a:pt x="1597552" y="5628191"/>
                      <a:pt x="1602537" y="5641860"/>
                    </a:cubicBezTo>
                    <a:cubicBezTo>
                      <a:pt x="1601291" y="5645587"/>
                      <a:pt x="1596306" y="5648073"/>
                      <a:pt x="1593813" y="5651801"/>
                    </a:cubicBezTo>
                    <a:cubicBezTo>
                      <a:pt x="1580103" y="5665469"/>
                      <a:pt x="1566394" y="5685351"/>
                      <a:pt x="1583842" y="5699020"/>
                    </a:cubicBezTo>
                    <a:cubicBezTo>
                      <a:pt x="1598798" y="5710203"/>
                      <a:pt x="1618740" y="5697777"/>
                      <a:pt x="1628710" y="5679138"/>
                    </a:cubicBezTo>
                    <a:cubicBezTo>
                      <a:pt x="1649898" y="5665469"/>
                      <a:pt x="1666100" y="5674167"/>
                      <a:pt x="1681056" y="5689079"/>
                    </a:cubicBezTo>
                    <a:cubicBezTo>
                      <a:pt x="1720939" y="5725114"/>
                      <a:pt x="1730910" y="5776061"/>
                      <a:pt x="1745866" y="5823280"/>
                    </a:cubicBezTo>
                    <a:cubicBezTo>
                      <a:pt x="1755836" y="5853103"/>
                      <a:pt x="1765807" y="5880441"/>
                      <a:pt x="1785748" y="5905293"/>
                    </a:cubicBezTo>
                    <a:cubicBezTo>
                      <a:pt x="1795096" y="5919272"/>
                      <a:pt x="1806547" y="5932552"/>
                      <a:pt x="1808007" y="5948804"/>
                    </a:cubicBezTo>
                    <a:cubicBezTo>
                      <a:pt x="1808494" y="5954221"/>
                      <a:pt x="1807871" y="5959968"/>
                      <a:pt x="1805690" y="5966181"/>
                    </a:cubicBezTo>
                    <a:cubicBezTo>
                      <a:pt x="1794473" y="5959967"/>
                      <a:pt x="1783256" y="5959967"/>
                      <a:pt x="1770792" y="5959967"/>
                    </a:cubicBezTo>
                    <a:cubicBezTo>
                      <a:pt x="1697259" y="5962453"/>
                      <a:pt x="1624971" y="5974879"/>
                      <a:pt x="1553930" y="5996003"/>
                    </a:cubicBezTo>
                    <a:cubicBezTo>
                      <a:pt x="1492860" y="6014642"/>
                      <a:pt x="1428051" y="6028311"/>
                      <a:pt x="1364488" y="6043222"/>
                    </a:cubicBezTo>
                    <a:cubicBezTo>
                      <a:pt x="1358256" y="6044465"/>
                      <a:pt x="1349532" y="6045708"/>
                      <a:pt x="1345793" y="6043222"/>
                    </a:cubicBezTo>
                    <a:cubicBezTo>
                      <a:pt x="1328344" y="6030796"/>
                      <a:pt x="1312142" y="6025826"/>
                      <a:pt x="1293447" y="6043222"/>
                    </a:cubicBezTo>
                    <a:cubicBezTo>
                      <a:pt x="1284722" y="6049435"/>
                      <a:pt x="1267274" y="6046950"/>
                      <a:pt x="1261042" y="6037009"/>
                    </a:cubicBezTo>
                    <a:cubicBezTo>
                      <a:pt x="1258550" y="6028311"/>
                      <a:pt x="1263535" y="6010915"/>
                      <a:pt x="1274752" y="6010915"/>
                    </a:cubicBezTo>
                    <a:cubicBezTo>
                      <a:pt x="1322112" y="6012157"/>
                      <a:pt x="1338315" y="5968666"/>
                      <a:pt x="1371966" y="5950027"/>
                    </a:cubicBezTo>
                    <a:cubicBezTo>
                      <a:pt x="1400631" y="5935115"/>
                      <a:pt x="1415587" y="5913991"/>
                      <a:pt x="1399385" y="5880441"/>
                    </a:cubicBezTo>
                    <a:cubicBezTo>
                      <a:pt x="1394400" y="5870500"/>
                      <a:pt x="1400631" y="5861801"/>
                      <a:pt x="1410602" y="5863044"/>
                    </a:cubicBezTo>
                    <a:cubicBezTo>
                      <a:pt x="1434282" y="5863044"/>
                      <a:pt x="1444253" y="5844405"/>
                      <a:pt x="1457963" y="5831979"/>
                    </a:cubicBezTo>
                    <a:cubicBezTo>
                      <a:pt x="1479150" y="5815825"/>
                      <a:pt x="1471672" y="5807127"/>
                      <a:pt x="1455470" y="5794700"/>
                    </a:cubicBezTo>
                    <a:cubicBezTo>
                      <a:pt x="1431790" y="5764878"/>
                      <a:pt x="1400631" y="5743754"/>
                      <a:pt x="1366980" y="5723872"/>
                    </a:cubicBezTo>
                    <a:cubicBezTo>
                      <a:pt x="1360749" y="5720144"/>
                      <a:pt x="1352024" y="5716416"/>
                      <a:pt x="1345793" y="5710203"/>
                    </a:cubicBezTo>
                    <a:cubicBezTo>
                      <a:pt x="1314634" y="5685351"/>
                      <a:pt x="1280984" y="5682866"/>
                      <a:pt x="1247332" y="5702748"/>
                    </a:cubicBezTo>
                    <a:cubicBezTo>
                      <a:pt x="1226145" y="5716416"/>
                      <a:pt x="1202464" y="5727600"/>
                      <a:pt x="1177538" y="5736298"/>
                    </a:cubicBezTo>
                    <a:cubicBezTo>
                      <a:pt x="1165074" y="5740026"/>
                      <a:pt x="1155104" y="5744996"/>
                      <a:pt x="1147626" y="5754937"/>
                    </a:cubicBezTo>
                    <a:cubicBezTo>
                      <a:pt x="1136409" y="5764878"/>
                      <a:pt x="1122699" y="5772334"/>
                      <a:pt x="1106497" y="5768606"/>
                    </a:cubicBezTo>
                    <a:cubicBezTo>
                      <a:pt x="1086556" y="5757422"/>
                      <a:pt x="1065368" y="5756180"/>
                      <a:pt x="1042934" y="5761150"/>
                    </a:cubicBezTo>
                    <a:cubicBezTo>
                      <a:pt x="1016761" y="5767363"/>
                      <a:pt x="991834" y="5758665"/>
                      <a:pt x="969400" y="5747481"/>
                    </a:cubicBezTo>
                    <a:cubicBezTo>
                      <a:pt x="946966" y="5736298"/>
                      <a:pt x="950705" y="5716416"/>
                      <a:pt x="961922" y="5696534"/>
                    </a:cubicBezTo>
                    <a:cubicBezTo>
                      <a:pt x="983110" y="5661741"/>
                      <a:pt x="981864" y="5626948"/>
                      <a:pt x="963169" y="5590913"/>
                    </a:cubicBezTo>
                    <a:cubicBezTo>
                      <a:pt x="946966" y="5559847"/>
                      <a:pt x="919547" y="5543693"/>
                      <a:pt x="885896" y="5537480"/>
                    </a:cubicBezTo>
                    <a:cubicBezTo>
                      <a:pt x="865955" y="5533753"/>
                      <a:pt x="854738" y="5543693"/>
                      <a:pt x="843521" y="5557362"/>
                    </a:cubicBezTo>
                    <a:cubicBezTo>
                      <a:pt x="821087" y="5588427"/>
                      <a:pt x="788682" y="5602096"/>
                      <a:pt x="755031" y="5618250"/>
                    </a:cubicBezTo>
                    <a:cubicBezTo>
                      <a:pt x="740075" y="5625706"/>
                      <a:pt x="723873" y="5626948"/>
                      <a:pt x="707670" y="5618250"/>
                    </a:cubicBezTo>
                    <a:cubicBezTo>
                      <a:pt x="701439" y="5614522"/>
                      <a:pt x="696453" y="5610794"/>
                      <a:pt x="695207" y="5603339"/>
                    </a:cubicBezTo>
                    <a:cubicBezTo>
                      <a:pt x="693961" y="5594640"/>
                      <a:pt x="701439" y="5594640"/>
                      <a:pt x="707670" y="5592155"/>
                    </a:cubicBezTo>
                    <a:cubicBezTo>
                      <a:pt x="733843" y="5585942"/>
                      <a:pt x="713902" y="5568546"/>
                      <a:pt x="712656" y="5558605"/>
                    </a:cubicBezTo>
                    <a:cubicBezTo>
                      <a:pt x="710163" y="5543693"/>
                      <a:pt x="696453" y="5539966"/>
                      <a:pt x="685236" y="5549907"/>
                    </a:cubicBezTo>
                    <a:cubicBezTo>
                      <a:pt x="667788" y="5563575"/>
                      <a:pt x="650339" y="5567303"/>
                      <a:pt x="629151" y="5564818"/>
                    </a:cubicBezTo>
                    <a:cubicBezTo>
                      <a:pt x="620427" y="5563575"/>
                      <a:pt x="611703" y="5561090"/>
                      <a:pt x="609210" y="5551149"/>
                    </a:cubicBezTo>
                    <a:cubicBezTo>
                      <a:pt x="606717" y="5539966"/>
                      <a:pt x="614195" y="5533753"/>
                      <a:pt x="621673" y="5530025"/>
                    </a:cubicBezTo>
                    <a:cubicBezTo>
                      <a:pt x="644107" y="5521327"/>
                      <a:pt x="651585" y="5507658"/>
                      <a:pt x="647846" y="5482806"/>
                    </a:cubicBezTo>
                    <a:cubicBezTo>
                      <a:pt x="642861" y="5465409"/>
                      <a:pt x="655324" y="5454226"/>
                      <a:pt x="675266" y="5456711"/>
                    </a:cubicBezTo>
                    <a:cubicBezTo>
                      <a:pt x="683990" y="5457953"/>
                      <a:pt x="692714" y="5469137"/>
                      <a:pt x="698946" y="5457953"/>
                    </a:cubicBezTo>
                    <a:cubicBezTo>
                      <a:pt x="703931" y="5446770"/>
                      <a:pt x="697700" y="5434344"/>
                      <a:pt x="686483" y="5430616"/>
                    </a:cubicBezTo>
                    <a:cubicBezTo>
                      <a:pt x="664049" y="5423160"/>
                      <a:pt x="662802" y="5409492"/>
                      <a:pt x="671527" y="5387125"/>
                    </a:cubicBezTo>
                    <a:cubicBezTo>
                      <a:pt x="647846" y="5394580"/>
                      <a:pt x="630398" y="5393338"/>
                      <a:pt x="629151" y="5366000"/>
                    </a:cubicBezTo>
                    <a:cubicBezTo>
                      <a:pt x="629151" y="5364758"/>
                      <a:pt x="629151" y="5362272"/>
                      <a:pt x="629151" y="5359787"/>
                    </a:cubicBezTo>
                    <a:lnTo>
                      <a:pt x="637136" y="5357086"/>
                    </a:lnTo>
                    <a:lnTo>
                      <a:pt x="625622" y="5357086"/>
                    </a:lnTo>
                    <a:cubicBezTo>
                      <a:pt x="628064" y="5343752"/>
                      <a:pt x="617074" y="5337691"/>
                      <a:pt x="607304" y="5330419"/>
                    </a:cubicBezTo>
                    <a:cubicBezTo>
                      <a:pt x="597535" y="5321933"/>
                      <a:pt x="590208" y="5312236"/>
                      <a:pt x="592650" y="5297690"/>
                    </a:cubicBezTo>
                    <a:cubicBezTo>
                      <a:pt x="595093" y="5289205"/>
                      <a:pt x="596314" y="5279507"/>
                      <a:pt x="604862" y="5277083"/>
                    </a:cubicBezTo>
                    <a:close/>
                    <a:moveTo>
                      <a:pt x="963885" y="5198939"/>
                    </a:moveTo>
                    <a:cubicBezTo>
                      <a:pt x="1012949" y="5233425"/>
                      <a:pt x="1055879" y="5275301"/>
                      <a:pt x="1100037" y="5315946"/>
                    </a:cubicBezTo>
                    <a:cubicBezTo>
                      <a:pt x="1070599" y="5319641"/>
                      <a:pt x="1042387" y="5324568"/>
                      <a:pt x="1014175" y="5333190"/>
                    </a:cubicBezTo>
                    <a:cubicBezTo>
                      <a:pt x="992096" y="5340580"/>
                      <a:pt x="971244" y="5313483"/>
                      <a:pt x="972471" y="5293776"/>
                    </a:cubicBezTo>
                    <a:cubicBezTo>
                      <a:pt x="974924" y="5260522"/>
                      <a:pt x="963885" y="5230962"/>
                      <a:pt x="963885" y="5198939"/>
                    </a:cubicBezTo>
                    <a:close/>
                    <a:moveTo>
                      <a:pt x="375900" y="4528540"/>
                    </a:moveTo>
                    <a:cubicBezTo>
                      <a:pt x="404095" y="4544670"/>
                      <a:pt x="411450" y="4580654"/>
                      <a:pt x="434742" y="4600508"/>
                    </a:cubicBezTo>
                    <a:cubicBezTo>
                      <a:pt x="453130" y="4638973"/>
                      <a:pt x="487454" y="4662549"/>
                      <a:pt x="507068" y="4697292"/>
                    </a:cubicBezTo>
                    <a:cubicBezTo>
                      <a:pt x="509520" y="4701015"/>
                      <a:pt x="510745" y="4703496"/>
                      <a:pt x="511971" y="4705978"/>
                    </a:cubicBezTo>
                    <a:cubicBezTo>
                      <a:pt x="469066" y="4707219"/>
                      <a:pt x="461711" y="4714664"/>
                      <a:pt x="471518" y="4756852"/>
                    </a:cubicBezTo>
                    <a:cubicBezTo>
                      <a:pt x="482550" y="4804003"/>
                      <a:pt x="469066" y="4853636"/>
                      <a:pt x="485002" y="4900788"/>
                    </a:cubicBezTo>
                    <a:cubicBezTo>
                      <a:pt x="498487" y="4940494"/>
                      <a:pt x="488680" y="4986405"/>
                      <a:pt x="531585" y="5012462"/>
                    </a:cubicBezTo>
                    <a:cubicBezTo>
                      <a:pt x="532811" y="5013703"/>
                      <a:pt x="534037" y="5018666"/>
                      <a:pt x="532811" y="5021148"/>
                    </a:cubicBezTo>
                    <a:cubicBezTo>
                      <a:pt x="531585" y="5027352"/>
                      <a:pt x="525456" y="5027352"/>
                      <a:pt x="519327" y="5026111"/>
                    </a:cubicBezTo>
                    <a:cubicBezTo>
                      <a:pt x="504616" y="5018666"/>
                      <a:pt x="491132" y="5011221"/>
                      <a:pt x="471518" y="5021148"/>
                    </a:cubicBezTo>
                    <a:cubicBezTo>
                      <a:pt x="459259" y="5027352"/>
                      <a:pt x="459259" y="5009980"/>
                      <a:pt x="461711" y="5002535"/>
                    </a:cubicBezTo>
                    <a:cubicBezTo>
                      <a:pt x="478873" y="4957866"/>
                      <a:pt x="462937" y="4924363"/>
                      <a:pt x="433516" y="4893343"/>
                    </a:cubicBezTo>
                    <a:cubicBezTo>
                      <a:pt x="412676" y="4871008"/>
                      <a:pt x="412676" y="4852395"/>
                      <a:pt x="433516" y="4828820"/>
                    </a:cubicBezTo>
                    <a:cubicBezTo>
                      <a:pt x="455581" y="4802762"/>
                      <a:pt x="453130" y="4781668"/>
                      <a:pt x="420031" y="4772983"/>
                    </a:cubicBezTo>
                    <a:cubicBezTo>
                      <a:pt x="394288" y="4766778"/>
                      <a:pt x="396740" y="4758093"/>
                      <a:pt x="404095" y="4739480"/>
                    </a:cubicBezTo>
                    <a:cubicBezTo>
                      <a:pt x="412676" y="4717145"/>
                      <a:pt x="421257" y="4689847"/>
                      <a:pt x="421257" y="4668753"/>
                    </a:cubicBezTo>
                    <a:cubicBezTo>
                      <a:pt x="423709" y="4651382"/>
                      <a:pt x="410224" y="4625324"/>
                      <a:pt x="402869" y="4602989"/>
                    </a:cubicBezTo>
                    <a:cubicBezTo>
                      <a:pt x="396740" y="4578173"/>
                      <a:pt x="389384" y="4552115"/>
                      <a:pt x="375900" y="4528540"/>
                    </a:cubicBezTo>
                    <a:close/>
                    <a:moveTo>
                      <a:pt x="132129" y="1337993"/>
                    </a:moveTo>
                    <a:cubicBezTo>
                      <a:pt x="135261" y="1335669"/>
                      <a:pt x="138705" y="1335979"/>
                      <a:pt x="141210" y="1341557"/>
                    </a:cubicBezTo>
                    <a:cubicBezTo>
                      <a:pt x="154988" y="1372544"/>
                      <a:pt x="167514" y="1355191"/>
                      <a:pt x="182545" y="1345275"/>
                    </a:cubicBezTo>
                    <a:cubicBezTo>
                      <a:pt x="186302" y="1341557"/>
                      <a:pt x="193818" y="1344036"/>
                      <a:pt x="198828" y="1342796"/>
                    </a:cubicBezTo>
                    <a:cubicBezTo>
                      <a:pt x="176282" y="1392376"/>
                      <a:pt x="154988" y="1441955"/>
                      <a:pt x="133695" y="1491535"/>
                    </a:cubicBezTo>
                    <a:cubicBezTo>
                      <a:pt x="109896" y="1547312"/>
                      <a:pt x="89855" y="1605569"/>
                      <a:pt x="58541" y="1658867"/>
                    </a:cubicBezTo>
                    <a:cubicBezTo>
                      <a:pt x="29733" y="1647711"/>
                      <a:pt x="32238" y="1636556"/>
                      <a:pt x="47268" y="1610527"/>
                    </a:cubicBezTo>
                    <a:cubicBezTo>
                      <a:pt x="83593" y="1557228"/>
                      <a:pt x="97371" y="1495254"/>
                      <a:pt x="83593" y="1430800"/>
                    </a:cubicBezTo>
                    <a:cubicBezTo>
                      <a:pt x="77330" y="1406010"/>
                      <a:pt x="71067" y="1384939"/>
                      <a:pt x="107391" y="1378741"/>
                    </a:cubicBezTo>
                    <a:cubicBezTo>
                      <a:pt x="119917" y="1377502"/>
                      <a:pt x="122422" y="1362628"/>
                      <a:pt x="124927" y="1350233"/>
                    </a:cubicBezTo>
                    <a:cubicBezTo>
                      <a:pt x="126180" y="1345275"/>
                      <a:pt x="128998" y="1340317"/>
                      <a:pt x="132129" y="1337993"/>
                    </a:cubicBezTo>
                    <a:close/>
                    <a:moveTo>
                      <a:pt x="61451" y="1297432"/>
                    </a:moveTo>
                    <a:cubicBezTo>
                      <a:pt x="60207" y="1304956"/>
                      <a:pt x="61451" y="1316241"/>
                      <a:pt x="57718" y="1320002"/>
                    </a:cubicBezTo>
                    <a:cubicBezTo>
                      <a:pt x="20392" y="1350096"/>
                      <a:pt x="31590" y="1391475"/>
                      <a:pt x="31590" y="1431600"/>
                    </a:cubicBezTo>
                    <a:cubicBezTo>
                      <a:pt x="31590" y="1449155"/>
                      <a:pt x="27857" y="1465456"/>
                      <a:pt x="26613" y="1483010"/>
                    </a:cubicBezTo>
                    <a:cubicBezTo>
                      <a:pt x="15415" y="1456678"/>
                      <a:pt x="-3248" y="1430346"/>
                      <a:pt x="485" y="1402760"/>
                    </a:cubicBezTo>
                    <a:cubicBezTo>
                      <a:pt x="6706" y="1361381"/>
                      <a:pt x="26613" y="1323764"/>
                      <a:pt x="61451" y="1297432"/>
                    </a:cubicBezTo>
                    <a:close/>
                    <a:moveTo>
                      <a:pt x="912948" y="237283"/>
                    </a:moveTo>
                    <a:cubicBezTo>
                      <a:pt x="916385" y="236973"/>
                      <a:pt x="919510" y="239456"/>
                      <a:pt x="921385" y="247528"/>
                    </a:cubicBezTo>
                    <a:cubicBezTo>
                      <a:pt x="922635" y="250011"/>
                      <a:pt x="927635" y="256220"/>
                      <a:pt x="930135" y="256220"/>
                    </a:cubicBezTo>
                    <a:cubicBezTo>
                      <a:pt x="977634" y="250011"/>
                      <a:pt x="975134" y="290990"/>
                      <a:pt x="990134" y="315826"/>
                    </a:cubicBezTo>
                    <a:cubicBezTo>
                      <a:pt x="967634" y="323276"/>
                      <a:pt x="951385" y="343145"/>
                      <a:pt x="931385" y="356804"/>
                    </a:cubicBezTo>
                    <a:cubicBezTo>
                      <a:pt x="908885" y="353079"/>
                      <a:pt x="886386" y="360529"/>
                      <a:pt x="863886" y="363013"/>
                    </a:cubicBezTo>
                    <a:cubicBezTo>
                      <a:pt x="860136" y="379156"/>
                      <a:pt x="877636" y="385365"/>
                      <a:pt x="880136" y="396541"/>
                    </a:cubicBezTo>
                    <a:cubicBezTo>
                      <a:pt x="878886" y="410200"/>
                      <a:pt x="871386" y="417651"/>
                      <a:pt x="857636" y="417651"/>
                    </a:cubicBezTo>
                    <a:cubicBezTo>
                      <a:pt x="833887" y="400266"/>
                      <a:pt x="803887" y="399024"/>
                      <a:pt x="777638" y="386607"/>
                    </a:cubicBezTo>
                    <a:cubicBezTo>
                      <a:pt x="766388" y="380398"/>
                      <a:pt x="752638" y="385365"/>
                      <a:pt x="743888" y="397783"/>
                    </a:cubicBezTo>
                    <a:cubicBezTo>
                      <a:pt x="707639" y="443728"/>
                      <a:pt x="680139" y="494641"/>
                      <a:pt x="642640" y="539345"/>
                    </a:cubicBezTo>
                    <a:cubicBezTo>
                      <a:pt x="623890" y="564180"/>
                      <a:pt x="656390" y="569147"/>
                      <a:pt x="662640" y="584049"/>
                    </a:cubicBezTo>
                    <a:cubicBezTo>
                      <a:pt x="662640" y="587774"/>
                      <a:pt x="661390" y="590258"/>
                      <a:pt x="658890" y="592741"/>
                    </a:cubicBezTo>
                    <a:cubicBezTo>
                      <a:pt x="583891" y="668489"/>
                      <a:pt x="536392" y="762864"/>
                      <a:pt x="480143" y="849788"/>
                    </a:cubicBezTo>
                    <a:cubicBezTo>
                      <a:pt x="462643" y="877107"/>
                      <a:pt x="443893" y="903185"/>
                      <a:pt x="426394" y="928020"/>
                    </a:cubicBezTo>
                    <a:cubicBezTo>
                      <a:pt x="408894" y="916844"/>
                      <a:pt x="412644" y="895734"/>
                      <a:pt x="413894" y="880833"/>
                    </a:cubicBezTo>
                    <a:cubicBezTo>
                      <a:pt x="418894" y="841096"/>
                      <a:pt x="440143" y="806326"/>
                      <a:pt x="462643" y="774040"/>
                    </a:cubicBezTo>
                    <a:cubicBezTo>
                      <a:pt x="472643" y="757897"/>
                      <a:pt x="471393" y="750446"/>
                      <a:pt x="460143" y="740512"/>
                    </a:cubicBezTo>
                    <a:cubicBezTo>
                      <a:pt x="427644" y="713193"/>
                      <a:pt x="433894" y="674698"/>
                      <a:pt x="431394" y="639929"/>
                    </a:cubicBezTo>
                    <a:cubicBezTo>
                      <a:pt x="431394" y="633720"/>
                      <a:pt x="437643" y="625027"/>
                      <a:pt x="442643" y="621302"/>
                    </a:cubicBezTo>
                    <a:cubicBezTo>
                      <a:pt x="471393" y="603917"/>
                      <a:pt x="461393" y="580323"/>
                      <a:pt x="456393" y="556730"/>
                    </a:cubicBezTo>
                    <a:cubicBezTo>
                      <a:pt x="448893" y="525685"/>
                      <a:pt x="431394" y="495883"/>
                      <a:pt x="433894" y="462355"/>
                    </a:cubicBezTo>
                    <a:cubicBezTo>
                      <a:pt x="433894" y="451179"/>
                      <a:pt x="433894" y="440003"/>
                      <a:pt x="446393" y="435036"/>
                    </a:cubicBezTo>
                    <a:cubicBezTo>
                      <a:pt x="462643" y="422618"/>
                      <a:pt x="476393" y="403991"/>
                      <a:pt x="501392" y="402750"/>
                    </a:cubicBezTo>
                    <a:cubicBezTo>
                      <a:pt x="506392" y="401508"/>
                      <a:pt x="518892" y="401508"/>
                      <a:pt x="516392" y="408959"/>
                    </a:cubicBezTo>
                    <a:cubicBezTo>
                      <a:pt x="502642" y="449937"/>
                      <a:pt x="548892" y="451179"/>
                      <a:pt x="556391" y="480981"/>
                    </a:cubicBezTo>
                    <a:cubicBezTo>
                      <a:pt x="561391" y="474773"/>
                      <a:pt x="565141" y="471047"/>
                      <a:pt x="566391" y="467322"/>
                    </a:cubicBezTo>
                    <a:cubicBezTo>
                      <a:pt x="580141" y="416409"/>
                      <a:pt x="617640" y="392815"/>
                      <a:pt x="665140" y="380398"/>
                    </a:cubicBezTo>
                    <a:cubicBezTo>
                      <a:pt x="690139" y="374189"/>
                      <a:pt x="695139" y="345628"/>
                      <a:pt x="717639" y="331969"/>
                    </a:cubicBezTo>
                    <a:cubicBezTo>
                      <a:pt x="750138" y="313342"/>
                      <a:pt x="761388" y="313342"/>
                      <a:pt x="780138" y="345628"/>
                    </a:cubicBezTo>
                    <a:cubicBezTo>
                      <a:pt x="787637" y="358046"/>
                      <a:pt x="796387" y="367980"/>
                      <a:pt x="811387" y="369222"/>
                    </a:cubicBezTo>
                    <a:cubicBezTo>
                      <a:pt x="828887" y="369222"/>
                      <a:pt x="842637" y="365496"/>
                      <a:pt x="833887" y="341903"/>
                    </a:cubicBezTo>
                    <a:cubicBezTo>
                      <a:pt x="831387" y="335694"/>
                      <a:pt x="827637" y="329485"/>
                      <a:pt x="826387" y="323276"/>
                    </a:cubicBezTo>
                    <a:cubicBezTo>
                      <a:pt x="821387" y="307133"/>
                      <a:pt x="833887" y="293474"/>
                      <a:pt x="842637" y="288506"/>
                    </a:cubicBezTo>
                    <a:cubicBezTo>
                      <a:pt x="855136" y="281056"/>
                      <a:pt x="861386" y="298441"/>
                      <a:pt x="865136" y="309617"/>
                    </a:cubicBezTo>
                    <a:cubicBezTo>
                      <a:pt x="871386" y="319551"/>
                      <a:pt x="872636" y="340661"/>
                      <a:pt x="890136" y="330727"/>
                    </a:cubicBezTo>
                    <a:cubicBezTo>
                      <a:pt x="901386" y="323276"/>
                      <a:pt x="916385" y="309617"/>
                      <a:pt x="896386" y="290990"/>
                    </a:cubicBezTo>
                    <a:cubicBezTo>
                      <a:pt x="878886" y="274847"/>
                      <a:pt x="886386" y="257462"/>
                      <a:pt x="902635" y="243803"/>
                    </a:cubicBezTo>
                    <a:cubicBezTo>
                      <a:pt x="905760" y="240698"/>
                      <a:pt x="909510" y="237594"/>
                      <a:pt x="912948" y="237283"/>
                    </a:cubicBezTo>
                    <a:close/>
                    <a:moveTo>
                      <a:pt x="2382259" y="2526"/>
                    </a:moveTo>
                    <a:cubicBezTo>
                      <a:pt x="2396151" y="-4904"/>
                      <a:pt x="2408779" y="5003"/>
                      <a:pt x="2403728" y="19862"/>
                    </a:cubicBezTo>
                    <a:cubicBezTo>
                      <a:pt x="2393625" y="52059"/>
                      <a:pt x="2404991" y="85494"/>
                      <a:pt x="2396151" y="117691"/>
                    </a:cubicBezTo>
                    <a:cubicBezTo>
                      <a:pt x="2394888" y="121406"/>
                      <a:pt x="2394888" y="126359"/>
                      <a:pt x="2396151" y="130074"/>
                    </a:cubicBezTo>
                    <a:cubicBezTo>
                      <a:pt x="2401834" y="138742"/>
                      <a:pt x="2404201" y="144934"/>
                      <a:pt x="2404241" y="149442"/>
                    </a:cubicBezTo>
                    <a:cubicBezTo>
                      <a:pt x="2404359" y="162967"/>
                      <a:pt x="2383522" y="161342"/>
                      <a:pt x="2368368" y="165986"/>
                    </a:cubicBezTo>
                    <a:cubicBezTo>
                      <a:pt x="2338059" y="152364"/>
                      <a:pt x="2296385" y="169701"/>
                      <a:pt x="2272391" y="132551"/>
                    </a:cubicBezTo>
                    <a:cubicBezTo>
                      <a:pt x="2263551" y="118929"/>
                      <a:pt x="2255973" y="133789"/>
                      <a:pt x="2247133" y="136266"/>
                    </a:cubicBezTo>
                    <a:cubicBezTo>
                      <a:pt x="2237031" y="138742"/>
                      <a:pt x="2225665" y="139981"/>
                      <a:pt x="2221876" y="127597"/>
                    </a:cubicBezTo>
                    <a:cubicBezTo>
                      <a:pt x="2216825" y="116452"/>
                      <a:pt x="2228191" y="113976"/>
                      <a:pt x="2237031" y="111499"/>
                    </a:cubicBezTo>
                    <a:cubicBezTo>
                      <a:pt x="2250922" y="107784"/>
                      <a:pt x="2261025" y="100354"/>
                      <a:pt x="2258499" y="83017"/>
                    </a:cubicBezTo>
                    <a:cubicBezTo>
                      <a:pt x="2257236" y="66919"/>
                      <a:pt x="2271128" y="59489"/>
                      <a:pt x="2281231" y="54536"/>
                    </a:cubicBezTo>
                    <a:cubicBezTo>
                      <a:pt x="2316591" y="39676"/>
                      <a:pt x="2350688" y="23577"/>
                      <a:pt x="2382259" y="2526"/>
                    </a:cubicBezTo>
                    <a:close/>
                  </a:path>
                </a:pathLst>
              </a:custGeom>
              <a:solidFill>
                <a:schemeClr val="accent3">
                  <a:alpha val="60000"/>
                </a:schemeClr>
              </a:solidFill>
              <a:ln>
                <a:noFill/>
              </a:ln>
              <a:effectLst/>
            </p:spPr>
            <p:txBody>
              <a:bodyPr anchor="ctr"/>
              <a:lstStyle/>
              <a:p>
                <a:pPr defTabSz="457189">
                  <a:defRPr/>
                </a:pPr>
                <a:endParaRPr lang="en-US" sz="1351" dirty="0">
                  <a:latin typeface="Oswald" pitchFamily="2" charset="77"/>
                </a:endParaRPr>
              </a:p>
            </p:txBody>
          </p:sp>
          <p:sp>
            <p:nvSpPr>
              <p:cNvPr id="297" name="Freeform 33">
                <a:extLst>
                  <a:ext uri="{FF2B5EF4-FFF2-40B4-BE49-F238E27FC236}">
                    <a16:creationId xmlns:a16="http://schemas.microsoft.com/office/drawing/2014/main" id="{96E9B3F8-A4EF-40B2-83B1-00CDA4F65D8A}"/>
                  </a:ext>
                </a:extLst>
              </p:cNvPr>
              <p:cNvSpPr/>
              <p:nvPr/>
            </p:nvSpPr>
            <p:spPr bwMode="auto">
              <a:xfrm>
                <a:off x="9314987" y="3409710"/>
                <a:ext cx="5349373" cy="6055533"/>
              </a:xfrm>
              <a:custGeom>
                <a:avLst/>
                <a:gdLst>
                  <a:gd name="connsiteX0" fmla="*/ 4603466 w 5351080"/>
                  <a:gd name="connsiteY0" fmla="*/ 5459168 h 6057772"/>
                  <a:gd name="connsiteX1" fmla="*/ 4593480 w 5351080"/>
                  <a:gd name="connsiteY1" fmla="*/ 5472856 h 6057772"/>
                  <a:gd name="connsiteX2" fmla="*/ 4553542 w 5351080"/>
                  <a:gd name="connsiteY2" fmla="*/ 5508944 h 6057772"/>
                  <a:gd name="connsiteX3" fmla="*/ 4466174 w 5351080"/>
                  <a:gd name="connsiteY3" fmla="*/ 5496500 h 6057772"/>
                  <a:gd name="connsiteX4" fmla="*/ 4421242 w 5351080"/>
                  <a:gd name="connsiteY4" fmla="*/ 5500234 h 6057772"/>
                  <a:gd name="connsiteX5" fmla="*/ 4328882 w 5351080"/>
                  <a:gd name="connsiteY5" fmla="*/ 5551254 h 6057772"/>
                  <a:gd name="connsiteX6" fmla="*/ 4306418 w 5351080"/>
                  <a:gd name="connsiteY6" fmla="*/ 5584852 h 6057772"/>
                  <a:gd name="connsiteX7" fmla="*/ 4273966 w 5351080"/>
                  <a:gd name="connsiteY7" fmla="*/ 5669938 h 6057772"/>
                  <a:gd name="connsiteX8" fmla="*/ 4221422 w 5351080"/>
                  <a:gd name="connsiteY8" fmla="*/ 5739740 h 6057772"/>
                  <a:gd name="connsiteX9" fmla="*/ 4288094 w 5351080"/>
                  <a:gd name="connsiteY9" fmla="*/ 5702428 h 6057772"/>
                  <a:gd name="connsiteX10" fmla="*/ 4366840 w 5351080"/>
                  <a:gd name="connsiteY10" fmla="*/ 5670870 h 6057772"/>
                  <a:gd name="connsiteX11" fmla="*/ 4641986 w 5351080"/>
                  <a:gd name="connsiteY11" fmla="*/ 5572130 h 6057772"/>
                  <a:gd name="connsiteX12" fmla="*/ 4661906 w 5351080"/>
                  <a:gd name="connsiteY12" fmla="*/ 5555882 h 6057772"/>
                  <a:gd name="connsiteX13" fmla="*/ 4672554 w 5351080"/>
                  <a:gd name="connsiteY13" fmla="*/ 5536770 h 6057772"/>
                  <a:gd name="connsiteX14" fmla="*/ 4650894 w 5351080"/>
                  <a:gd name="connsiteY14" fmla="*/ 5554986 h 6057772"/>
                  <a:gd name="connsiteX15" fmla="*/ 4625932 w 5351080"/>
                  <a:gd name="connsiteY15" fmla="*/ 5562454 h 6057772"/>
                  <a:gd name="connsiteX16" fmla="*/ 4619690 w 5351080"/>
                  <a:gd name="connsiteY16" fmla="*/ 5538810 h 6057772"/>
                  <a:gd name="connsiteX17" fmla="*/ 4612202 w 5351080"/>
                  <a:gd name="connsiteY17" fmla="*/ 5470368 h 6057772"/>
                  <a:gd name="connsiteX18" fmla="*/ 4603466 w 5351080"/>
                  <a:gd name="connsiteY18" fmla="*/ 5459168 h 6057772"/>
                  <a:gd name="connsiteX19" fmla="*/ 4799520 w 5351080"/>
                  <a:gd name="connsiteY19" fmla="*/ 5419242 h 6057772"/>
                  <a:gd name="connsiteX20" fmla="*/ 4729680 w 5351080"/>
                  <a:gd name="connsiteY20" fmla="*/ 5488722 h 6057772"/>
                  <a:gd name="connsiteX21" fmla="*/ 4680098 w 5351080"/>
                  <a:gd name="connsiteY21" fmla="*/ 5530424 h 6057772"/>
                  <a:gd name="connsiteX22" fmla="*/ 4700502 w 5351080"/>
                  <a:gd name="connsiteY22" fmla="*/ 5523386 h 6057772"/>
                  <a:gd name="connsiteX23" fmla="*/ 4732872 w 5351080"/>
                  <a:gd name="connsiteY23" fmla="*/ 5502138 h 6057772"/>
                  <a:gd name="connsiteX24" fmla="*/ 4746566 w 5351080"/>
                  <a:gd name="connsiteY24" fmla="*/ 5483390 h 6057772"/>
                  <a:gd name="connsiteX25" fmla="*/ 4783916 w 5351080"/>
                  <a:gd name="connsiteY25" fmla="*/ 5455270 h 6057772"/>
                  <a:gd name="connsiteX26" fmla="*/ 1063534 w 5351080"/>
                  <a:gd name="connsiteY26" fmla="*/ 5342044 h 6057772"/>
                  <a:gd name="connsiteX27" fmla="*/ 1072992 w 5351080"/>
                  <a:gd name="connsiteY27" fmla="*/ 5415320 h 6057772"/>
                  <a:gd name="connsiteX28" fmla="*/ 1125464 w 5351080"/>
                  <a:gd name="connsiteY28" fmla="*/ 5447672 h 6057772"/>
                  <a:gd name="connsiteX29" fmla="*/ 1158104 w 5351080"/>
                  <a:gd name="connsiteY29" fmla="*/ 5440362 h 6057772"/>
                  <a:gd name="connsiteX30" fmla="*/ 1180604 w 5351080"/>
                  <a:gd name="connsiteY30" fmla="*/ 5441090 h 6057772"/>
                  <a:gd name="connsiteX31" fmla="*/ 1164236 w 5351080"/>
                  <a:gd name="connsiteY31" fmla="*/ 5432454 h 6057772"/>
                  <a:gd name="connsiteX32" fmla="*/ 1097660 w 5351080"/>
                  <a:gd name="connsiteY32" fmla="*/ 5370502 h 6057772"/>
                  <a:gd name="connsiteX33" fmla="*/ 1071964 w 5351080"/>
                  <a:gd name="connsiteY33" fmla="*/ 5353030 h 6057772"/>
                  <a:gd name="connsiteX34" fmla="*/ 4849750 w 5351080"/>
                  <a:gd name="connsiteY34" fmla="*/ 4704527 h 6057772"/>
                  <a:gd name="connsiteX35" fmla="*/ 4898348 w 5351080"/>
                  <a:gd name="connsiteY35" fmla="*/ 4759226 h 6057772"/>
                  <a:gd name="connsiteX36" fmla="*/ 4895856 w 5351080"/>
                  <a:gd name="connsiteY36" fmla="*/ 4811438 h 6057772"/>
                  <a:gd name="connsiteX37" fmla="*/ 4955670 w 5351080"/>
                  <a:gd name="connsiteY37" fmla="*/ 4806466 h 6057772"/>
                  <a:gd name="connsiteX38" fmla="*/ 5027946 w 5351080"/>
                  <a:gd name="connsiteY38" fmla="*/ 4787819 h 6057772"/>
                  <a:gd name="connsiteX39" fmla="*/ 5051622 w 5351080"/>
                  <a:gd name="connsiteY39" fmla="*/ 4854949 h 6057772"/>
                  <a:gd name="connsiteX40" fmla="*/ 5060032 w 5351080"/>
                  <a:gd name="connsiteY40" fmla="*/ 4893642 h 6057772"/>
                  <a:gd name="connsiteX41" fmla="*/ 5040406 w 5351080"/>
                  <a:gd name="connsiteY41" fmla="*/ 4929538 h 6057772"/>
                  <a:gd name="connsiteX42" fmla="*/ 5017976 w 5351080"/>
                  <a:gd name="connsiteY42" fmla="*/ 4990452 h 6057772"/>
                  <a:gd name="connsiteX43" fmla="*/ 4898348 w 5351080"/>
                  <a:gd name="connsiteY43" fmla="*/ 5091146 h 6057772"/>
                  <a:gd name="connsiteX44" fmla="*/ 4773736 w 5351080"/>
                  <a:gd name="connsiteY44" fmla="*/ 5127198 h 6057772"/>
                  <a:gd name="connsiteX45" fmla="*/ 4666570 w 5351080"/>
                  <a:gd name="connsiteY45" fmla="*/ 5158276 h 6057772"/>
                  <a:gd name="connsiteX46" fmla="*/ 4544448 w 5351080"/>
                  <a:gd name="connsiteY46" fmla="*/ 5276376 h 6057772"/>
                  <a:gd name="connsiteX47" fmla="*/ 4465944 w 5351080"/>
                  <a:gd name="connsiteY47" fmla="*/ 5360910 h 6057772"/>
                  <a:gd name="connsiteX48" fmla="*/ 4388684 w 5351080"/>
                  <a:gd name="connsiteY48" fmla="*/ 5430526 h 6057772"/>
                  <a:gd name="connsiteX49" fmla="*/ 4307686 w 5351080"/>
                  <a:gd name="connsiteY49" fmla="*/ 5456634 h 6057772"/>
                  <a:gd name="connsiteX50" fmla="*/ 4211734 w 5351080"/>
                  <a:gd name="connsiteY50" fmla="*/ 5406908 h 6057772"/>
                  <a:gd name="connsiteX51" fmla="*/ 4073414 w 5351080"/>
                  <a:gd name="connsiteY51" fmla="*/ 5336048 h 6057772"/>
                  <a:gd name="connsiteX52" fmla="*/ 4069676 w 5351080"/>
                  <a:gd name="connsiteY52" fmla="*/ 5307456 h 6057772"/>
                  <a:gd name="connsiteX53" fmla="*/ 4102076 w 5351080"/>
                  <a:gd name="connsiteY53" fmla="*/ 5280106 h 6057772"/>
                  <a:gd name="connsiteX54" fmla="*/ 4226688 w 5351080"/>
                  <a:gd name="connsiteY54" fmla="*/ 5220434 h 6057772"/>
                  <a:gd name="connsiteX55" fmla="*/ 4287748 w 5351080"/>
                  <a:gd name="connsiteY55" fmla="*/ 5162006 h 6057772"/>
                  <a:gd name="connsiteX56" fmla="*/ 4316408 w 5351080"/>
                  <a:gd name="connsiteY56" fmla="*/ 5125956 h 6057772"/>
                  <a:gd name="connsiteX57" fmla="*/ 4341332 w 5351080"/>
                  <a:gd name="connsiteY57" fmla="*/ 5038934 h 6057772"/>
                  <a:gd name="connsiteX58" fmla="*/ 4433544 w 5351080"/>
                  <a:gd name="connsiteY58" fmla="*/ 4849976 h 6057772"/>
                  <a:gd name="connsiteX59" fmla="*/ 4666570 w 5351080"/>
                  <a:gd name="connsiteY59" fmla="*/ 4738092 h 6057772"/>
                  <a:gd name="connsiteX60" fmla="*/ 4849750 w 5351080"/>
                  <a:gd name="connsiteY60" fmla="*/ 4704527 h 6057772"/>
                  <a:gd name="connsiteX61" fmla="*/ 4556523 w 5351080"/>
                  <a:gd name="connsiteY61" fmla="*/ 4622449 h 6057772"/>
                  <a:gd name="connsiteX62" fmla="*/ 4574310 w 5351080"/>
                  <a:gd name="connsiteY62" fmla="*/ 4623405 h 6057772"/>
                  <a:gd name="connsiteX63" fmla="*/ 4695204 w 5351080"/>
                  <a:gd name="connsiteY63" fmla="*/ 4657809 h 6057772"/>
                  <a:gd name="connsiteX64" fmla="*/ 4715352 w 5351080"/>
                  <a:gd name="connsiteY64" fmla="*/ 4670870 h 6057772"/>
                  <a:gd name="connsiteX65" fmla="*/ 4713320 w 5351080"/>
                  <a:gd name="connsiteY65" fmla="*/ 4689109 h 6057772"/>
                  <a:gd name="connsiteX66" fmla="*/ 4769932 w 5351080"/>
                  <a:gd name="connsiteY66" fmla="*/ 4673796 h 6057772"/>
                  <a:gd name="connsiteX67" fmla="*/ 4833116 w 5351080"/>
                  <a:gd name="connsiteY67" fmla="*/ 4675196 h 6057772"/>
                  <a:gd name="connsiteX68" fmla="*/ 4839358 w 5351080"/>
                  <a:gd name="connsiteY68" fmla="*/ 4673951 h 6057772"/>
                  <a:gd name="connsiteX69" fmla="*/ 4947942 w 5351080"/>
                  <a:gd name="connsiteY69" fmla="*/ 4683906 h 6057772"/>
                  <a:gd name="connsiteX70" fmla="*/ 5021580 w 5351080"/>
                  <a:gd name="connsiteY70" fmla="*/ 4676440 h 6057772"/>
                  <a:gd name="connsiteX71" fmla="*/ 5045294 w 5351080"/>
                  <a:gd name="connsiteY71" fmla="*/ 4682662 h 6057772"/>
                  <a:gd name="connsiteX72" fmla="*/ 5051534 w 5351080"/>
                  <a:gd name="connsiteY72" fmla="*/ 4743638 h 6057772"/>
                  <a:gd name="connsiteX73" fmla="*/ 5077746 w 5351080"/>
                  <a:gd name="connsiteY73" fmla="*/ 4769770 h 6057772"/>
                  <a:gd name="connsiteX74" fmla="*/ 5241246 w 5351080"/>
                  <a:gd name="connsiteY74" fmla="*/ 4759815 h 6057772"/>
                  <a:gd name="connsiteX75" fmla="*/ 5306148 w 5351080"/>
                  <a:gd name="connsiteY75" fmla="*/ 4779725 h 6057772"/>
                  <a:gd name="connsiteX76" fmla="*/ 5351080 w 5351080"/>
                  <a:gd name="connsiteY76" fmla="*/ 4861856 h 6057772"/>
                  <a:gd name="connsiteX77" fmla="*/ 5004108 w 5351080"/>
                  <a:gd name="connsiteY77" fmla="*/ 5223976 h 6057772"/>
                  <a:gd name="connsiteX78" fmla="*/ 4809402 w 5351080"/>
                  <a:gd name="connsiteY78" fmla="*/ 5410636 h 6057772"/>
                  <a:gd name="connsiteX79" fmla="*/ 4807582 w 5351080"/>
                  <a:gd name="connsiteY79" fmla="*/ 5412148 h 6057772"/>
                  <a:gd name="connsiteX80" fmla="*/ 4810062 w 5351080"/>
                  <a:gd name="connsiteY80" fmla="*/ 5412148 h 6057772"/>
                  <a:gd name="connsiteX81" fmla="*/ 4757772 w 5351080"/>
                  <a:gd name="connsiteY81" fmla="*/ 5570882 h 6057772"/>
                  <a:gd name="connsiteX82" fmla="*/ 4675602 w 5351080"/>
                  <a:gd name="connsiteY82" fmla="*/ 5625874 h 6057772"/>
                  <a:gd name="connsiteX83" fmla="*/ 4490096 w 5351080"/>
                  <a:gd name="connsiteY83" fmla="*/ 5692118 h 6057772"/>
                  <a:gd name="connsiteX84" fmla="*/ 4378046 w 5351080"/>
                  <a:gd name="connsiteY84" fmla="*/ 5718364 h 6057772"/>
                  <a:gd name="connsiteX85" fmla="*/ 4354390 w 5351080"/>
                  <a:gd name="connsiteY85" fmla="*/ 5763360 h 6057772"/>
                  <a:gd name="connsiteX86" fmla="*/ 4282180 w 5351080"/>
                  <a:gd name="connsiteY86" fmla="*/ 6048328 h 6057772"/>
                  <a:gd name="connsiteX87" fmla="*/ 4198764 w 5351080"/>
                  <a:gd name="connsiteY87" fmla="*/ 5965836 h 6057772"/>
                  <a:gd name="connsiteX88" fmla="*/ 4185070 w 5351080"/>
                  <a:gd name="connsiteY88" fmla="*/ 5903344 h 6057772"/>
                  <a:gd name="connsiteX89" fmla="*/ 4193784 w 5351080"/>
                  <a:gd name="connsiteY89" fmla="*/ 5798356 h 6057772"/>
                  <a:gd name="connsiteX90" fmla="*/ 4194718 w 5351080"/>
                  <a:gd name="connsiteY90" fmla="*/ 5773046 h 6057772"/>
                  <a:gd name="connsiteX91" fmla="*/ 4204268 w 5351080"/>
                  <a:gd name="connsiteY91" fmla="*/ 5757068 h 6057772"/>
                  <a:gd name="connsiteX92" fmla="*/ 4197644 w 5351080"/>
                  <a:gd name="connsiteY92" fmla="*/ 5763700 h 6057772"/>
                  <a:gd name="connsiteX93" fmla="*/ 4043844 w 5351080"/>
                  <a:gd name="connsiteY93" fmla="*/ 5827378 h 6057772"/>
                  <a:gd name="connsiteX94" fmla="*/ 4053380 w 5351080"/>
                  <a:gd name="connsiteY94" fmla="*/ 5832884 h 6057772"/>
                  <a:gd name="connsiteX95" fmla="*/ 4066988 w 5351080"/>
                  <a:gd name="connsiteY95" fmla="*/ 5858698 h 6057772"/>
                  <a:gd name="connsiteX96" fmla="*/ 4060802 w 5351080"/>
                  <a:gd name="connsiteY96" fmla="*/ 5866072 h 6057772"/>
                  <a:gd name="connsiteX97" fmla="*/ 4039774 w 5351080"/>
                  <a:gd name="connsiteY97" fmla="*/ 5847634 h 6057772"/>
                  <a:gd name="connsiteX98" fmla="*/ 4049670 w 5351080"/>
                  <a:gd name="connsiteY98" fmla="*/ 5895572 h 6057772"/>
                  <a:gd name="connsiteX99" fmla="*/ 4050906 w 5351080"/>
                  <a:gd name="connsiteY99" fmla="*/ 5928758 h 6057772"/>
                  <a:gd name="connsiteX100" fmla="*/ 4027402 w 5351080"/>
                  <a:gd name="connsiteY100" fmla="*/ 5918926 h 6057772"/>
                  <a:gd name="connsiteX101" fmla="*/ 3998952 w 5351080"/>
                  <a:gd name="connsiteY101" fmla="*/ 5915238 h 6057772"/>
                  <a:gd name="connsiteX102" fmla="*/ 3928442 w 5351080"/>
                  <a:gd name="connsiteY102" fmla="*/ 5976696 h 6057772"/>
                  <a:gd name="connsiteX103" fmla="*/ 3850510 w 5351080"/>
                  <a:gd name="connsiteY103" fmla="*/ 5982842 h 6057772"/>
                  <a:gd name="connsiteX104" fmla="*/ 3794844 w 5351080"/>
                  <a:gd name="connsiteY104" fmla="*/ 5926300 h 6057772"/>
                  <a:gd name="connsiteX105" fmla="*/ 3787266 w 5351080"/>
                  <a:gd name="connsiteY105" fmla="*/ 5917544 h 6057772"/>
                  <a:gd name="connsiteX106" fmla="*/ 3786994 w 5351080"/>
                  <a:gd name="connsiteY106" fmla="*/ 5914172 h 6057772"/>
                  <a:gd name="connsiteX107" fmla="*/ 3749752 w 5351080"/>
                  <a:gd name="connsiteY107" fmla="*/ 5923204 h 6057772"/>
                  <a:gd name="connsiteX108" fmla="*/ 3709262 w 5351080"/>
                  <a:gd name="connsiteY108" fmla="*/ 5924608 h 6057772"/>
                  <a:gd name="connsiteX109" fmla="*/ 3521134 w 5351080"/>
                  <a:gd name="connsiteY109" fmla="*/ 5968266 h 6057772"/>
                  <a:gd name="connsiteX110" fmla="*/ 3425202 w 5351080"/>
                  <a:gd name="connsiteY110" fmla="*/ 5991966 h 6057772"/>
                  <a:gd name="connsiteX111" fmla="*/ 3238322 w 5351080"/>
                  <a:gd name="connsiteY111" fmla="*/ 6036870 h 6057772"/>
                  <a:gd name="connsiteX112" fmla="*/ 3124946 w 5351080"/>
                  <a:gd name="connsiteY112" fmla="*/ 6054332 h 6057772"/>
                  <a:gd name="connsiteX113" fmla="*/ 3085078 w 5351080"/>
                  <a:gd name="connsiteY113" fmla="*/ 6051838 h 6057772"/>
                  <a:gd name="connsiteX114" fmla="*/ 3076358 w 5351080"/>
                  <a:gd name="connsiteY114" fmla="*/ 6051838 h 6057772"/>
                  <a:gd name="connsiteX115" fmla="*/ 3001606 w 5351080"/>
                  <a:gd name="connsiteY115" fmla="*/ 6056828 h 6057772"/>
                  <a:gd name="connsiteX116" fmla="*/ 2535648 w 5351080"/>
                  <a:gd name="connsiteY116" fmla="*/ 6038118 h 6057772"/>
                  <a:gd name="connsiteX117" fmla="*/ 2478338 w 5351080"/>
                  <a:gd name="connsiteY117" fmla="*/ 6024396 h 6057772"/>
                  <a:gd name="connsiteX118" fmla="*/ 2546862 w 5351080"/>
                  <a:gd name="connsiteY118" fmla="*/ 5991966 h 6057772"/>
                  <a:gd name="connsiteX119" fmla="*/ 2600434 w 5351080"/>
                  <a:gd name="connsiteY119" fmla="*/ 5994460 h 6057772"/>
                  <a:gd name="connsiteX120" fmla="*/ 2622860 w 5351080"/>
                  <a:gd name="connsiteY120" fmla="*/ 5998202 h 6057772"/>
                  <a:gd name="connsiteX121" fmla="*/ 2678924 w 5351080"/>
                  <a:gd name="connsiteY121" fmla="*/ 5932092 h 6057772"/>
                  <a:gd name="connsiteX122" fmla="*/ 2685154 w 5351080"/>
                  <a:gd name="connsiteY122" fmla="*/ 5917124 h 6057772"/>
                  <a:gd name="connsiteX123" fmla="*/ 2703842 w 5351080"/>
                  <a:gd name="connsiteY123" fmla="*/ 5893424 h 6057772"/>
                  <a:gd name="connsiteX124" fmla="*/ 2723776 w 5351080"/>
                  <a:gd name="connsiteY124" fmla="*/ 5923360 h 6057772"/>
                  <a:gd name="connsiteX125" fmla="*/ 2766136 w 5351080"/>
                  <a:gd name="connsiteY125" fmla="*/ 5959534 h 6057772"/>
                  <a:gd name="connsiteX126" fmla="*/ 2797282 w 5351080"/>
                  <a:gd name="connsiteY126" fmla="*/ 5981986 h 6057772"/>
                  <a:gd name="connsiteX127" fmla="*/ 2820954 w 5351080"/>
                  <a:gd name="connsiteY127" fmla="*/ 5988224 h 6057772"/>
                  <a:gd name="connsiteX128" fmla="*/ 2839642 w 5351080"/>
                  <a:gd name="connsiteY128" fmla="*/ 5964524 h 6057772"/>
                  <a:gd name="connsiteX129" fmla="*/ 2855838 w 5351080"/>
                  <a:gd name="connsiteY129" fmla="*/ 5948308 h 6057772"/>
                  <a:gd name="connsiteX130" fmla="*/ 2859576 w 5351080"/>
                  <a:gd name="connsiteY130" fmla="*/ 5968266 h 6057772"/>
                  <a:gd name="connsiteX131" fmla="*/ 2888230 w 5351080"/>
                  <a:gd name="connsiteY131" fmla="*/ 5975750 h 6057772"/>
                  <a:gd name="connsiteX132" fmla="*/ 2959246 w 5351080"/>
                  <a:gd name="connsiteY132" fmla="*/ 5943318 h 6057772"/>
                  <a:gd name="connsiteX133" fmla="*/ 3047702 w 5351080"/>
                  <a:gd name="connsiteY133" fmla="*/ 5899662 h 6057772"/>
                  <a:gd name="connsiteX134" fmla="*/ 3097538 w 5351080"/>
                  <a:gd name="connsiteY134" fmla="*/ 5900908 h 6057772"/>
                  <a:gd name="connsiteX135" fmla="*/ 3122456 w 5351080"/>
                  <a:gd name="connsiteY135" fmla="*/ 5909640 h 6057772"/>
                  <a:gd name="connsiteX136" fmla="*/ 3325532 w 5351080"/>
                  <a:gd name="connsiteY136" fmla="*/ 5807358 h 6057772"/>
                  <a:gd name="connsiteX137" fmla="*/ 3397794 w 5351080"/>
                  <a:gd name="connsiteY137" fmla="*/ 5686364 h 6057772"/>
                  <a:gd name="connsiteX138" fmla="*/ 3441398 w 5351080"/>
                  <a:gd name="connsiteY138" fmla="*/ 5652686 h 6057772"/>
                  <a:gd name="connsiteX139" fmla="*/ 3622050 w 5351080"/>
                  <a:gd name="connsiteY139" fmla="*/ 5632728 h 6057772"/>
                  <a:gd name="connsiteX140" fmla="*/ 3751622 w 5351080"/>
                  <a:gd name="connsiteY140" fmla="*/ 5577844 h 6057772"/>
                  <a:gd name="connsiteX141" fmla="*/ 3919814 w 5351080"/>
                  <a:gd name="connsiteY141" fmla="*/ 5500508 h 6057772"/>
                  <a:gd name="connsiteX142" fmla="*/ 4084270 w 5351080"/>
                  <a:gd name="connsiteY142" fmla="*/ 5506746 h 6057772"/>
                  <a:gd name="connsiteX143" fmla="*/ 4190170 w 5351080"/>
                  <a:gd name="connsiteY143" fmla="*/ 5476810 h 6057772"/>
                  <a:gd name="connsiteX144" fmla="*/ 4272396 w 5351080"/>
                  <a:gd name="connsiteY144" fmla="*/ 5466830 h 6057772"/>
                  <a:gd name="connsiteX145" fmla="*/ 4309772 w 5351080"/>
                  <a:gd name="connsiteY145" fmla="*/ 5461840 h 6057772"/>
                  <a:gd name="connsiteX146" fmla="*/ 4320182 w 5351080"/>
                  <a:gd name="connsiteY146" fmla="*/ 5477000 h 6057772"/>
                  <a:gd name="connsiteX147" fmla="*/ 4351290 w 5351080"/>
                  <a:gd name="connsiteY147" fmla="*/ 5486954 h 6057772"/>
                  <a:gd name="connsiteX148" fmla="*/ 4437468 w 5351080"/>
                  <a:gd name="connsiteY148" fmla="*/ 5456680 h 6057772"/>
                  <a:gd name="connsiteX149" fmla="*/ 4448700 w 5351080"/>
                  <a:gd name="connsiteY149" fmla="*/ 5434280 h 6057772"/>
                  <a:gd name="connsiteX150" fmla="*/ 4477406 w 5351080"/>
                  <a:gd name="connsiteY150" fmla="*/ 5377038 h 6057772"/>
                  <a:gd name="connsiteX151" fmla="*/ 4588488 w 5351080"/>
                  <a:gd name="connsiteY151" fmla="*/ 5233932 h 6057772"/>
                  <a:gd name="connsiteX152" fmla="*/ 4653390 w 5351080"/>
                  <a:gd name="connsiteY152" fmla="*/ 5184156 h 6057772"/>
                  <a:gd name="connsiteX153" fmla="*/ 4885538 w 5351080"/>
                  <a:gd name="connsiteY153" fmla="*/ 5118202 h 6057772"/>
                  <a:gd name="connsiteX154" fmla="*/ 5022828 w 5351080"/>
                  <a:gd name="connsiteY154" fmla="*/ 5016162 h 6057772"/>
                  <a:gd name="connsiteX155" fmla="*/ 5072752 w 5351080"/>
                  <a:gd name="connsiteY155" fmla="*/ 4904166 h 6057772"/>
                  <a:gd name="connsiteX156" fmla="*/ 5059024 w 5351080"/>
                  <a:gd name="connsiteY156" fmla="*/ 4789681 h 6057772"/>
                  <a:gd name="connsiteX157" fmla="*/ 5036558 w 5351080"/>
                  <a:gd name="connsiteY157" fmla="*/ 4741149 h 6057772"/>
                  <a:gd name="connsiteX158" fmla="*/ 4971656 w 5351080"/>
                  <a:gd name="connsiteY158" fmla="*/ 4700084 h 6057772"/>
                  <a:gd name="connsiteX159" fmla="*/ 4894274 w 5351080"/>
                  <a:gd name="connsiteY159" fmla="*/ 4682662 h 6057772"/>
                  <a:gd name="connsiteX160" fmla="*/ 4715796 w 5351080"/>
                  <a:gd name="connsiteY160" fmla="*/ 4697595 h 6057772"/>
                  <a:gd name="connsiteX161" fmla="*/ 4712050 w 5351080"/>
                  <a:gd name="connsiteY161" fmla="*/ 4700084 h 6057772"/>
                  <a:gd name="connsiteX162" fmla="*/ 4709554 w 5351080"/>
                  <a:gd name="connsiteY162" fmla="*/ 4697595 h 6057772"/>
                  <a:gd name="connsiteX163" fmla="*/ 4709554 w 5351080"/>
                  <a:gd name="connsiteY163" fmla="*/ 4693785 h 6057772"/>
                  <a:gd name="connsiteX164" fmla="*/ 4671846 w 5351080"/>
                  <a:gd name="connsiteY164" fmla="*/ 4697211 h 6057772"/>
                  <a:gd name="connsiteX165" fmla="*/ 4560458 w 5351080"/>
                  <a:gd name="connsiteY165" fmla="*/ 4656535 h 6057772"/>
                  <a:gd name="connsiteX166" fmla="*/ 4545346 w 5351080"/>
                  <a:gd name="connsiteY166" fmla="*/ 4631050 h 6057772"/>
                  <a:gd name="connsiteX167" fmla="*/ 4556523 w 5351080"/>
                  <a:gd name="connsiteY167" fmla="*/ 4622449 h 6057772"/>
                  <a:gd name="connsiteX168" fmla="*/ 774515 w 5351080"/>
                  <a:gd name="connsiteY168" fmla="*/ 4047931 h 6057772"/>
                  <a:gd name="connsiteX169" fmla="*/ 786194 w 5351080"/>
                  <a:gd name="connsiteY169" fmla="*/ 4048867 h 6057772"/>
                  <a:gd name="connsiteX170" fmla="*/ 863438 w 5351080"/>
                  <a:gd name="connsiteY170" fmla="*/ 4093795 h 6057772"/>
                  <a:gd name="connsiteX171" fmla="*/ 897076 w 5351080"/>
                  <a:gd name="connsiteY171" fmla="*/ 4107523 h 6057772"/>
                  <a:gd name="connsiteX172" fmla="*/ 953140 w 5351080"/>
                  <a:gd name="connsiteY172" fmla="*/ 4115011 h 6057772"/>
                  <a:gd name="connsiteX173" fmla="*/ 986778 w 5351080"/>
                  <a:gd name="connsiteY173" fmla="*/ 4103779 h 6057772"/>
                  <a:gd name="connsiteX174" fmla="*/ 1007958 w 5351080"/>
                  <a:gd name="connsiteY174" fmla="*/ 4083811 h 6057772"/>
                  <a:gd name="connsiteX175" fmla="*/ 1040350 w 5351080"/>
                  <a:gd name="connsiteY175" fmla="*/ 4068835 h 6057772"/>
                  <a:gd name="connsiteX176" fmla="*/ 1086448 w 5351080"/>
                  <a:gd name="connsiteY176" fmla="*/ 4087555 h 6057772"/>
                  <a:gd name="connsiteX177" fmla="*/ 1163692 w 5351080"/>
                  <a:gd name="connsiteY177" fmla="*/ 4123747 h 6057772"/>
                  <a:gd name="connsiteX178" fmla="*/ 1258378 w 5351080"/>
                  <a:gd name="connsiteY178" fmla="*/ 4080067 h 6057772"/>
                  <a:gd name="connsiteX179" fmla="*/ 1382964 w 5351080"/>
                  <a:gd name="connsiteY179" fmla="*/ 4077571 h 6057772"/>
                  <a:gd name="connsiteX180" fmla="*/ 1394176 w 5351080"/>
                  <a:gd name="connsiteY180" fmla="*/ 4102531 h 6057772"/>
                  <a:gd name="connsiteX181" fmla="*/ 1389192 w 5351080"/>
                  <a:gd name="connsiteY181" fmla="*/ 4143715 h 6057772"/>
                  <a:gd name="connsiteX182" fmla="*/ 1442766 w 5351080"/>
                  <a:gd name="connsiteY182" fmla="*/ 4158691 h 6057772"/>
                  <a:gd name="connsiteX183" fmla="*/ 1607220 w 5351080"/>
                  <a:gd name="connsiteY183" fmla="*/ 4252292 h 6057772"/>
                  <a:gd name="connsiteX184" fmla="*/ 1596006 w 5351080"/>
                  <a:gd name="connsiteY184" fmla="*/ 4268516 h 6057772"/>
                  <a:gd name="connsiteX185" fmla="*/ 1584794 w 5351080"/>
                  <a:gd name="connsiteY185" fmla="*/ 4288484 h 6057772"/>
                  <a:gd name="connsiteX186" fmla="*/ 1605974 w 5351080"/>
                  <a:gd name="connsiteY186" fmla="*/ 4283492 h 6057772"/>
                  <a:gd name="connsiteX187" fmla="*/ 1672004 w 5351080"/>
                  <a:gd name="connsiteY187" fmla="*/ 4251044 h 6057772"/>
                  <a:gd name="connsiteX188" fmla="*/ 1684462 w 5351080"/>
                  <a:gd name="connsiteY188" fmla="*/ 4258532 h 6057772"/>
                  <a:gd name="connsiteX189" fmla="*/ 1657054 w 5351080"/>
                  <a:gd name="connsiteY189" fmla="*/ 4329668 h 6057772"/>
                  <a:gd name="connsiteX190" fmla="*/ 1634628 w 5351080"/>
                  <a:gd name="connsiteY190" fmla="*/ 4378340 h 6057772"/>
                  <a:gd name="connsiteX191" fmla="*/ 1680726 w 5351080"/>
                  <a:gd name="connsiteY191" fmla="*/ 4410788 h 6057772"/>
                  <a:gd name="connsiteX192" fmla="*/ 1709380 w 5351080"/>
                  <a:gd name="connsiteY192" fmla="*/ 4424516 h 6057772"/>
                  <a:gd name="connsiteX193" fmla="*/ 1694430 w 5351080"/>
                  <a:gd name="connsiteY193" fmla="*/ 4490660 h 6057772"/>
                  <a:gd name="connsiteX194" fmla="*/ 1695676 w 5351080"/>
                  <a:gd name="connsiteY194" fmla="*/ 4560548 h 6057772"/>
                  <a:gd name="connsiteX195" fmla="*/ 1699414 w 5351080"/>
                  <a:gd name="connsiteY195" fmla="*/ 4580516 h 6057772"/>
                  <a:gd name="connsiteX196" fmla="*/ 1720592 w 5351080"/>
                  <a:gd name="connsiteY196" fmla="*/ 4622948 h 6057772"/>
                  <a:gd name="connsiteX197" fmla="*/ 1821508 w 5351080"/>
                  <a:gd name="connsiteY197" fmla="*/ 4660389 h 6057772"/>
                  <a:gd name="connsiteX198" fmla="*/ 1846426 w 5351080"/>
                  <a:gd name="connsiteY198" fmla="*/ 4661637 h 6057772"/>
                  <a:gd name="connsiteX199" fmla="*/ 1903734 w 5351080"/>
                  <a:gd name="connsiteY199" fmla="*/ 4666629 h 6057772"/>
                  <a:gd name="connsiteX200" fmla="*/ 1969766 w 5351080"/>
                  <a:gd name="connsiteY200" fmla="*/ 4665381 h 6057772"/>
                  <a:gd name="connsiteX201" fmla="*/ 2005896 w 5351080"/>
                  <a:gd name="connsiteY201" fmla="*/ 4650405 h 6057772"/>
                  <a:gd name="connsiteX202" fmla="*/ 2051992 w 5351080"/>
                  <a:gd name="connsiteY202" fmla="*/ 4614212 h 6057772"/>
                  <a:gd name="connsiteX203" fmla="*/ 2126744 w 5351080"/>
                  <a:gd name="connsiteY203" fmla="*/ 4575524 h 6057772"/>
                  <a:gd name="connsiteX204" fmla="*/ 2146678 w 5351080"/>
                  <a:gd name="connsiteY204" fmla="*/ 4588004 h 6057772"/>
                  <a:gd name="connsiteX205" fmla="*/ 2134220 w 5351080"/>
                  <a:gd name="connsiteY205" fmla="*/ 4604228 h 6057772"/>
                  <a:gd name="connsiteX206" fmla="*/ 2078156 w 5351080"/>
                  <a:gd name="connsiteY206" fmla="*/ 4677861 h 6057772"/>
                  <a:gd name="connsiteX207" fmla="*/ 2145432 w 5351080"/>
                  <a:gd name="connsiteY207" fmla="*/ 4667877 h 6057772"/>
                  <a:gd name="connsiteX208" fmla="*/ 2161628 w 5351080"/>
                  <a:gd name="connsiteY208" fmla="*/ 4677861 h 6057772"/>
                  <a:gd name="connsiteX209" fmla="*/ 2152908 w 5351080"/>
                  <a:gd name="connsiteY209" fmla="*/ 4730277 h 6057772"/>
                  <a:gd name="connsiteX210" fmla="*/ 2125498 w 5351080"/>
                  <a:gd name="connsiteY210" fmla="*/ 4777701 h 6057772"/>
                  <a:gd name="connsiteX211" fmla="*/ 2106810 w 5351080"/>
                  <a:gd name="connsiteY211" fmla="*/ 4817637 h 6057772"/>
                  <a:gd name="connsiteX212" fmla="*/ 2129236 w 5351080"/>
                  <a:gd name="connsiteY212" fmla="*/ 4845093 h 6057772"/>
                  <a:gd name="connsiteX213" fmla="*/ 2157892 w 5351080"/>
                  <a:gd name="connsiteY213" fmla="*/ 4882533 h 6057772"/>
                  <a:gd name="connsiteX214" fmla="*/ 2140450 w 5351080"/>
                  <a:gd name="connsiteY214" fmla="*/ 4968645 h 6057772"/>
                  <a:gd name="connsiteX215" fmla="*/ 2157892 w 5351080"/>
                  <a:gd name="connsiteY215" fmla="*/ 4999844 h 6057772"/>
                  <a:gd name="connsiteX216" fmla="*/ 2181562 w 5351080"/>
                  <a:gd name="connsiteY216" fmla="*/ 5008580 h 6057772"/>
                  <a:gd name="connsiteX217" fmla="*/ 2190284 w 5351080"/>
                  <a:gd name="connsiteY217" fmla="*/ 4978629 h 6057772"/>
                  <a:gd name="connsiteX218" fmla="*/ 2185300 w 5351080"/>
                  <a:gd name="connsiteY218" fmla="*/ 4956165 h 6057772"/>
                  <a:gd name="connsiteX219" fmla="*/ 2197758 w 5351080"/>
                  <a:gd name="connsiteY219" fmla="*/ 4913733 h 6057772"/>
                  <a:gd name="connsiteX220" fmla="*/ 2225168 w 5351080"/>
                  <a:gd name="connsiteY220" fmla="*/ 4853829 h 6057772"/>
                  <a:gd name="connsiteX221" fmla="*/ 2231398 w 5351080"/>
                  <a:gd name="connsiteY221" fmla="*/ 4832613 h 6057772"/>
                  <a:gd name="connsiteX222" fmla="*/ 2243856 w 5351080"/>
                  <a:gd name="connsiteY222" fmla="*/ 4786437 h 6057772"/>
                  <a:gd name="connsiteX223" fmla="*/ 2266282 w 5351080"/>
                  <a:gd name="connsiteY223" fmla="*/ 4755237 h 6057772"/>
                  <a:gd name="connsiteX224" fmla="*/ 2277494 w 5351080"/>
                  <a:gd name="connsiteY224" fmla="*/ 4781445 h 6057772"/>
                  <a:gd name="connsiteX225" fmla="*/ 2261298 w 5351080"/>
                  <a:gd name="connsiteY225" fmla="*/ 4890021 h 6057772"/>
                  <a:gd name="connsiteX226" fmla="*/ 2267528 w 5351080"/>
                  <a:gd name="connsiteY226" fmla="*/ 4917477 h 6057772"/>
                  <a:gd name="connsiteX227" fmla="*/ 2301166 w 5351080"/>
                  <a:gd name="connsiteY227" fmla="*/ 4937445 h 6057772"/>
                  <a:gd name="connsiteX228" fmla="*/ 2309886 w 5351080"/>
                  <a:gd name="connsiteY228" fmla="*/ 4966149 h 6057772"/>
                  <a:gd name="connsiteX229" fmla="*/ 2257560 w 5351080"/>
                  <a:gd name="connsiteY229" fmla="*/ 5039780 h 6057772"/>
                  <a:gd name="connsiteX230" fmla="*/ 2263790 w 5351080"/>
                  <a:gd name="connsiteY230" fmla="*/ 5067236 h 6057772"/>
                  <a:gd name="connsiteX231" fmla="*/ 2326082 w 5351080"/>
                  <a:gd name="connsiteY231" fmla="*/ 5115908 h 6057772"/>
                  <a:gd name="connsiteX232" fmla="*/ 2331066 w 5351080"/>
                  <a:gd name="connsiteY232" fmla="*/ 5094692 h 6057772"/>
                  <a:gd name="connsiteX233" fmla="*/ 2349754 w 5351080"/>
                  <a:gd name="connsiteY233" fmla="*/ 5068484 h 6057772"/>
                  <a:gd name="connsiteX234" fmla="*/ 2373426 w 5351080"/>
                  <a:gd name="connsiteY234" fmla="*/ 5085956 h 6057772"/>
                  <a:gd name="connsiteX235" fmla="*/ 2397098 w 5351080"/>
                  <a:gd name="connsiteY235" fmla="*/ 5118404 h 6057772"/>
                  <a:gd name="connsiteX236" fmla="*/ 2413294 w 5351080"/>
                  <a:gd name="connsiteY236" fmla="*/ 5070980 h 6057772"/>
                  <a:gd name="connsiteX237" fmla="*/ 2400834 w 5351080"/>
                  <a:gd name="connsiteY237" fmla="*/ 5029796 h 6057772"/>
                  <a:gd name="connsiteX238" fmla="*/ 2441948 w 5351080"/>
                  <a:gd name="connsiteY238" fmla="*/ 5033540 h 6057772"/>
                  <a:gd name="connsiteX239" fmla="*/ 2469358 w 5351080"/>
                  <a:gd name="connsiteY239" fmla="*/ 5001092 h 6057772"/>
                  <a:gd name="connsiteX240" fmla="*/ 2493028 w 5351080"/>
                  <a:gd name="connsiteY240" fmla="*/ 4978629 h 6057772"/>
                  <a:gd name="connsiteX241" fmla="*/ 2525422 w 5351080"/>
                  <a:gd name="connsiteY241" fmla="*/ 5017316 h 6057772"/>
                  <a:gd name="connsiteX242" fmla="*/ 2509226 w 5351080"/>
                  <a:gd name="connsiteY242" fmla="*/ 5041028 h 6057772"/>
                  <a:gd name="connsiteX243" fmla="*/ 2495520 w 5351080"/>
                  <a:gd name="connsiteY243" fmla="*/ 5085956 h 6057772"/>
                  <a:gd name="connsiteX244" fmla="*/ 2521684 w 5351080"/>
                  <a:gd name="connsiteY244" fmla="*/ 5135876 h 6057772"/>
                  <a:gd name="connsiteX245" fmla="*/ 2557814 w 5351080"/>
                  <a:gd name="connsiteY245" fmla="*/ 5144614 h 6057772"/>
                  <a:gd name="connsiteX246" fmla="*/ 2524176 w 5351080"/>
                  <a:gd name="connsiteY246" fmla="*/ 5159590 h 6057772"/>
                  <a:gd name="connsiteX247" fmla="*/ 2382146 w 5351080"/>
                  <a:gd name="connsiteY247" fmla="*/ 5261926 h 6057772"/>
                  <a:gd name="connsiteX248" fmla="*/ 2363458 w 5351080"/>
                  <a:gd name="connsiteY248" fmla="*/ 5295622 h 6057772"/>
                  <a:gd name="connsiteX249" fmla="*/ 2398344 w 5351080"/>
                  <a:gd name="connsiteY249" fmla="*/ 5318086 h 6057772"/>
                  <a:gd name="connsiteX250" fmla="*/ 2426998 w 5351080"/>
                  <a:gd name="connsiteY250" fmla="*/ 5341798 h 6057772"/>
                  <a:gd name="connsiteX251" fmla="*/ 2453162 w 5351080"/>
                  <a:gd name="connsiteY251" fmla="*/ 5382982 h 6057772"/>
                  <a:gd name="connsiteX252" fmla="*/ 2485554 w 5351080"/>
                  <a:gd name="connsiteY252" fmla="*/ 5363014 h 6057772"/>
                  <a:gd name="connsiteX253" fmla="*/ 2501750 w 5351080"/>
                  <a:gd name="connsiteY253" fmla="*/ 5334310 h 6057772"/>
                  <a:gd name="connsiteX254" fmla="*/ 2581486 w 5351080"/>
                  <a:gd name="connsiteY254" fmla="*/ 5298118 h 6057772"/>
                  <a:gd name="connsiteX255" fmla="*/ 2596436 w 5351080"/>
                  <a:gd name="connsiteY255" fmla="*/ 5279398 h 6057772"/>
                  <a:gd name="connsiteX256" fmla="*/ 2656238 w 5351080"/>
                  <a:gd name="connsiteY256" fmla="*/ 5255686 h 6057772"/>
                  <a:gd name="connsiteX257" fmla="*/ 2682400 w 5351080"/>
                  <a:gd name="connsiteY257" fmla="*/ 5255686 h 6057772"/>
                  <a:gd name="connsiteX258" fmla="*/ 2717284 w 5351080"/>
                  <a:gd name="connsiteY258" fmla="*/ 5208262 h 6057772"/>
                  <a:gd name="connsiteX259" fmla="*/ 2754660 w 5351080"/>
                  <a:gd name="connsiteY259" fmla="*/ 5195782 h 6057772"/>
                  <a:gd name="connsiteX260" fmla="*/ 2770856 w 5351080"/>
                  <a:gd name="connsiteY260" fmla="*/ 5251942 h 6057772"/>
                  <a:gd name="connsiteX261" fmla="*/ 2744694 w 5351080"/>
                  <a:gd name="connsiteY261" fmla="*/ 5293126 h 6057772"/>
                  <a:gd name="connsiteX262" fmla="*/ 2760890 w 5351080"/>
                  <a:gd name="connsiteY262" fmla="*/ 5328070 h 6057772"/>
                  <a:gd name="connsiteX263" fmla="*/ 2784562 w 5351080"/>
                  <a:gd name="connsiteY263" fmla="*/ 5295622 h 6057772"/>
                  <a:gd name="connsiteX264" fmla="*/ 2793282 w 5351080"/>
                  <a:gd name="connsiteY264" fmla="*/ 5258182 h 6057772"/>
                  <a:gd name="connsiteX265" fmla="*/ 2813216 w 5351080"/>
                  <a:gd name="connsiteY265" fmla="*/ 5251942 h 6057772"/>
                  <a:gd name="connsiteX266" fmla="*/ 2815708 w 5351080"/>
                  <a:gd name="connsiteY266" fmla="*/ 5273158 h 6057772"/>
                  <a:gd name="connsiteX267" fmla="*/ 2808232 w 5351080"/>
                  <a:gd name="connsiteY267" fmla="*/ 5328070 h 6057772"/>
                  <a:gd name="connsiteX268" fmla="*/ 2871772 w 5351080"/>
                  <a:gd name="connsiteY268" fmla="*/ 5341798 h 6057772"/>
                  <a:gd name="connsiteX269" fmla="*/ 2932818 w 5351080"/>
                  <a:gd name="connsiteY269" fmla="*/ 5339302 h 6057772"/>
                  <a:gd name="connsiteX270" fmla="*/ 2992620 w 5351080"/>
                  <a:gd name="connsiteY270" fmla="*/ 5286886 h 6057772"/>
                  <a:gd name="connsiteX271" fmla="*/ 3028750 w 5351080"/>
                  <a:gd name="connsiteY271" fmla="*/ 5340550 h 6057772"/>
                  <a:gd name="connsiteX272" fmla="*/ 3118452 w 5351080"/>
                  <a:gd name="connsiteY272" fmla="*/ 5330566 h 6057772"/>
                  <a:gd name="connsiteX273" fmla="*/ 3105994 w 5351080"/>
                  <a:gd name="connsiteY273" fmla="*/ 5314342 h 6057772"/>
                  <a:gd name="connsiteX274" fmla="*/ 3098518 w 5351080"/>
                  <a:gd name="connsiteY274" fmla="*/ 5289382 h 6057772"/>
                  <a:gd name="connsiteX275" fmla="*/ 3123436 w 5351080"/>
                  <a:gd name="connsiteY275" fmla="*/ 5275654 h 6057772"/>
                  <a:gd name="connsiteX276" fmla="*/ 3142124 w 5351080"/>
                  <a:gd name="connsiteY276" fmla="*/ 5300614 h 6057772"/>
                  <a:gd name="connsiteX277" fmla="*/ 3155828 w 5351080"/>
                  <a:gd name="connsiteY277" fmla="*/ 5333062 h 6057772"/>
                  <a:gd name="connsiteX278" fmla="*/ 3224352 w 5351080"/>
                  <a:gd name="connsiteY278" fmla="*/ 5330566 h 6057772"/>
                  <a:gd name="connsiteX279" fmla="*/ 3229334 w 5351080"/>
                  <a:gd name="connsiteY279" fmla="*/ 5324326 h 6057772"/>
                  <a:gd name="connsiteX280" fmla="*/ 3216876 w 5351080"/>
                  <a:gd name="connsiteY280" fmla="*/ 5314342 h 6057772"/>
                  <a:gd name="connsiteX281" fmla="*/ 3186976 w 5351080"/>
                  <a:gd name="connsiteY281" fmla="*/ 5303110 h 6057772"/>
                  <a:gd name="connsiteX282" fmla="*/ 3183238 w 5351080"/>
                  <a:gd name="connsiteY282" fmla="*/ 5289382 h 6057772"/>
                  <a:gd name="connsiteX283" fmla="*/ 3196942 w 5351080"/>
                  <a:gd name="connsiteY283" fmla="*/ 5281894 h 6057772"/>
                  <a:gd name="connsiteX284" fmla="*/ 3236810 w 5351080"/>
                  <a:gd name="connsiteY284" fmla="*/ 5284390 h 6057772"/>
                  <a:gd name="connsiteX285" fmla="*/ 3275432 w 5351080"/>
                  <a:gd name="connsiteY285" fmla="*/ 5316838 h 6057772"/>
                  <a:gd name="connsiteX286" fmla="*/ 3287890 w 5351080"/>
                  <a:gd name="connsiteY286" fmla="*/ 5326822 h 6057772"/>
                  <a:gd name="connsiteX287" fmla="*/ 3338970 w 5351080"/>
                  <a:gd name="connsiteY287" fmla="*/ 5321830 h 6057772"/>
                  <a:gd name="connsiteX288" fmla="*/ 3372610 w 5351080"/>
                  <a:gd name="connsiteY288" fmla="*/ 5315590 h 6057772"/>
                  <a:gd name="connsiteX289" fmla="*/ 3409984 w 5351080"/>
                  <a:gd name="connsiteY289" fmla="*/ 5306854 h 6057772"/>
                  <a:gd name="connsiteX290" fmla="*/ 3419952 w 5351080"/>
                  <a:gd name="connsiteY290" fmla="*/ 5269414 h 6057772"/>
                  <a:gd name="connsiteX291" fmla="*/ 3414968 w 5351080"/>
                  <a:gd name="connsiteY291" fmla="*/ 5218246 h 6057772"/>
                  <a:gd name="connsiteX292" fmla="*/ 3426182 w 5351080"/>
                  <a:gd name="connsiteY292" fmla="*/ 5174566 h 6057772"/>
                  <a:gd name="connsiteX293" fmla="*/ 3443624 w 5351080"/>
                  <a:gd name="connsiteY293" fmla="*/ 5155846 h 6057772"/>
                  <a:gd name="connsiteX294" fmla="*/ 3524604 w 5351080"/>
                  <a:gd name="connsiteY294" fmla="*/ 5090948 h 6057772"/>
                  <a:gd name="connsiteX295" fmla="*/ 3570702 w 5351080"/>
                  <a:gd name="connsiteY295" fmla="*/ 5068484 h 6057772"/>
                  <a:gd name="connsiteX296" fmla="*/ 3598110 w 5351080"/>
                  <a:gd name="connsiteY296" fmla="*/ 5069732 h 6057772"/>
                  <a:gd name="connsiteX297" fmla="*/ 3589390 w 5351080"/>
                  <a:gd name="connsiteY297" fmla="*/ 5082212 h 6057772"/>
                  <a:gd name="connsiteX298" fmla="*/ 3509654 w 5351080"/>
                  <a:gd name="connsiteY298" fmla="*/ 5147110 h 6057772"/>
                  <a:gd name="connsiteX299" fmla="*/ 3471032 w 5351080"/>
                  <a:gd name="connsiteY299" fmla="*/ 5184550 h 6057772"/>
                  <a:gd name="connsiteX300" fmla="*/ 3449852 w 5351080"/>
                  <a:gd name="connsiteY300" fmla="*/ 5228230 h 6057772"/>
                  <a:gd name="connsiteX301" fmla="*/ 3457328 w 5351080"/>
                  <a:gd name="connsiteY301" fmla="*/ 5273158 h 6057772"/>
                  <a:gd name="connsiteX302" fmla="*/ 3387560 w 5351080"/>
                  <a:gd name="connsiteY302" fmla="*/ 5340550 h 6057772"/>
                  <a:gd name="connsiteX303" fmla="*/ 3330250 w 5351080"/>
                  <a:gd name="connsiteY303" fmla="*/ 5348038 h 6057772"/>
                  <a:gd name="connsiteX304" fmla="*/ 3184484 w 5351080"/>
                  <a:gd name="connsiteY304" fmla="*/ 5364262 h 6057772"/>
                  <a:gd name="connsiteX305" fmla="*/ 2917868 w 5351080"/>
                  <a:gd name="connsiteY305" fmla="*/ 5363014 h 6057772"/>
                  <a:gd name="connsiteX306" fmla="*/ 2864296 w 5351080"/>
                  <a:gd name="connsiteY306" fmla="*/ 5389222 h 6057772"/>
                  <a:gd name="connsiteX307" fmla="*/ 2825674 w 5351080"/>
                  <a:gd name="connsiteY307" fmla="*/ 5409190 h 6057772"/>
                  <a:gd name="connsiteX308" fmla="*/ 2542864 w 5351080"/>
                  <a:gd name="connsiteY308" fmla="*/ 5416678 h 6057772"/>
                  <a:gd name="connsiteX309" fmla="*/ 2468112 w 5351080"/>
                  <a:gd name="connsiteY309" fmla="*/ 5420422 h 6057772"/>
                  <a:gd name="connsiteX310" fmla="*/ 2368442 w 5351080"/>
                  <a:gd name="connsiteY310" fmla="*/ 5386726 h 6057772"/>
                  <a:gd name="connsiteX311" fmla="*/ 2248840 w 5351080"/>
                  <a:gd name="connsiteY311" fmla="*/ 5360518 h 6057772"/>
                  <a:gd name="connsiteX312" fmla="*/ 1988454 w 5351080"/>
                  <a:gd name="connsiteY312" fmla="*/ 5339302 h 6057772"/>
                  <a:gd name="connsiteX313" fmla="*/ 1966028 w 5351080"/>
                  <a:gd name="connsiteY313" fmla="*/ 5336806 h 6057772"/>
                  <a:gd name="connsiteX314" fmla="*/ 1850162 w 5351080"/>
                  <a:gd name="connsiteY314" fmla="*/ 5328070 h 6057772"/>
                  <a:gd name="connsiteX315" fmla="*/ 1799082 w 5351080"/>
                  <a:gd name="connsiteY315" fmla="*/ 5328070 h 6057772"/>
                  <a:gd name="connsiteX316" fmla="*/ 1675742 w 5351080"/>
                  <a:gd name="connsiteY316" fmla="*/ 5321830 h 6057772"/>
                  <a:gd name="connsiteX317" fmla="*/ 1615940 w 5351080"/>
                  <a:gd name="connsiteY317" fmla="*/ 5320582 h 6057772"/>
                  <a:gd name="connsiteX318" fmla="*/ 1564860 w 5351080"/>
                  <a:gd name="connsiteY318" fmla="*/ 5311846 h 6057772"/>
                  <a:gd name="connsiteX319" fmla="*/ 1496338 w 5351080"/>
                  <a:gd name="connsiteY319" fmla="*/ 5306854 h 6057772"/>
                  <a:gd name="connsiteX320" fmla="*/ 1457716 w 5351080"/>
                  <a:gd name="connsiteY320" fmla="*/ 5306854 h 6057772"/>
                  <a:gd name="connsiteX321" fmla="*/ 1248410 w 5351080"/>
                  <a:gd name="connsiteY321" fmla="*/ 5309350 h 6057772"/>
                  <a:gd name="connsiteX322" fmla="*/ 1204806 w 5351080"/>
                  <a:gd name="connsiteY322" fmla="*/ 5355526 h 6057772"/>
                  <a:gd name="connsiteX323" fmla="*/ 1202314 w 5351080"/>
                  <a:gd name="connsiteY323" fmla="*/ 5368006 h 6057772"/>
                  <a:gd name="connsiteX324" fmla="*/ 1209788 w 5351080"/>
                  <a:gd name="connsiteY324" fmla="*/ 5439142 h 6057772"/>
                  <a:gd name="connsiteX325" fmla="*/ 1215550 w 5351080"/>
                  <a:gd name="connsiteY325" fmla="*/ 5447878 h 6057772"/>
                  <a:gd name="connsiteX326" fmla="*/ 1217386 w 5351080"/>
                  <a:gd name="connsiteY326" fmla="*/ 5455620 h 6057772"/>
                  <a:gd name="connsiteX327" fmla="*/ 1220414 w 5351080"/>
                  <a:gd name="connsiteY327" fmla="*/ 5458870 h 6057772"/>
                  <a:gd name="connsiteX328" fmla="*/ 1240404 w 5351080"/>
                  <a:gd name="connsiteY328" fmla="*/ 5472558 h 6057772"/>
                  <a:gd name="connsiteX329" fmla="*/ 1259144 w 5351080"/>
                  <a:gd name="connsiteY329" fmla="*/ 5488734 h 6057772"/>
                  <a:gd name="connsiteX330" fmla="*/ 1247900 w 5351080"/>
                  <a:gd name="connsiteY330" fmla="*/ 5582058 h 6057772"/>
                  <a:gd name="connsiteX331" fmla="*/ 1265390 w 5351080"/>
                  <a:gd name="connsiteY331" fmla="*/ 5727642 h 6057772"/>
                  <a:gd name="connsiteX332" fmla="*/ 1306618 w 5351080"/>
                  <a:gd name="connsiteY332" fmla="*/ 5750040 h 6057772"/>
                  <a:gd name="connsiteX333" fmla="*/ 1282882 w 5351080"/>
                  <a:gd name="connsiteY333" fmla="*/ 5787368 h 6057772"/>
                  <a:gd name="connsiteX334" fmla="*/ 1256646 w 5351080"/>
                  <a:gd name="connsiteY334" fmla="*/ 5783636 h 6057772"/>
                  <a:gd name="connsiteX335" fmla="*/ 1179186 w 5351080"/>
                  <a:gd name="connsiteY335" fmla="*/ 5722664 h 6057772"/>
                  <a:gd name="connsiteX336" fmla="*/ 1101728 w 5351080"/>
                  <a:gd name="connsiteY336" fmla="*/ 5726398 h 6057772"/>
                  <a:gd name="connsiteX337" fmla="*/ 1075492 w 5351080"/>
                  <a:gd name="connsiteY337" fmla="*/ 5715198 h 6057772"/>
                  <a:gd name="connsiteX338" fmla="*/ 1082988 w 5351080"/>
                  <a:gd name="connsiteY338" fmla="*/ 5691556 h 6057772"/>
                  <a:gd name="connsiteX339" fmla="*/ 1099228 w 5351080"/>
                  <a:gd name="connsiteY339" fmla="*/ 5655472 h 6057772"/>
                  <a:gd name="connsiteX340" fmla="*/ 1054252 w 5351080"/>
                  <a:gd name="connsiteY340" fmla="*/ 5657960 h 6057772"/>
                  <a:gd name="connsiteX341" fmla="*/ 1040510 w 5351080"/>
                  <a:gd name="connsiteY341" fmla="*/ 5661694 h 6057772"/>
                  <a:gd name="connsiteX342" fmla="*/ 950558 w 5351080"/>
                  <a:gd name="connsiteY342" fmla="*/ 5610676 h 6057772"/>
                  <a:gd name="connsiteX343" fmla="*/ 955554 w 5351080"/>
                  <a:gd name="connsiteY343" fmla="*/ 5579568 h 6057772"/>
                  <a:gd name="connsiteX344" fmla="*/ 985538 w 5351080"/>
                  <a:gd name="connsiteY344" fmla="*/ 5518598 h 6057772"/>
                  <a:gd name="connsiteX345" fmla="*/ 968048 w 5351080"/>
                  <a:gd name="connsiteY345" fmla="*/ 5499932 h 6057772"/>
                  <a:gd name="connsiteX346" fmla="*/ 931818 w 5351080"/>
                  <a:gd name="connsiteY346" fmla="*/ 5480024 h 6057772"/>
                  <a:gd name="connsiteX347" fmla="*/ 883094 w 5351080"/>
                  <a:gd name="connsiteY347" fmla="*/ 5445182 h 6057772"/>
                  <a:gd name="connsiteX348" fmla="*/ 674454 w 5351080"/>
                  <a:gd name="connsiteY348" fmla="*/ 5365546 h 6057772"/>
                  <a:gd name="connsiteX349" fmla="*/ 577006 w 5351080"/>
                  <a:gd name="connsiteY349" fmla="*/ 5346882 h 6057772"/>
                  <a:gd name="connsiteX350" fmla="*/ 700690 w 5351080"/>
                  <a:gd name="connsiteY350" fmla="*/ 5339416 h 6057772"/>
                  <a:gd name="connsiteX351" fmla="*/ 743168 w 5351080"/>
                  <a:gd name="connsiteY351" fmla="*/ 5310796 h 6057772"/>
                  <a:gd name="connsiteX352" fmla="*/ 738170 w 5351080"/>
                  <a:gd name="connsiteY352" fmla="*/ 5267246 h 6057772"/>
                  <a:gd name="connsiteX353" fmla="*/ 733172 w 5351080"/>
                  <a:gd name="connsiteY353" fmla="*/ 5223694 h 6057772"/>
                  <a:gd name="connsiteX354" fmla="*/ 678202 w 5351080"/>
                  <a:gd name="connsiteY354" fmla="*/ 5126638 h 6057772"/>
                  <a:gd name="connsiteX355" fmla="*/ 616984 w 5351080"/>
                  <a:gd name="connsiteY355" fmla="*/ 5005940 h 6057772"/>
                  <a:gd name="connsiteX356" fmla="*/ 608240 w 5351080"/>
                  <a:gd name="connsiteY356" fmla="*/ 4972344 h 6057772"/>
                  <a:gd name="connsiteX357" fmla="*/ 628384 w 5351080"/>
                  <a:gd name="connsiteY357" fmla="*/ 4931904 h 6057772"/>
                  <a:gd name="connsiteX358" fmla="*/ 675478 w 5351080"/>
                  <a:gd name="connsiteY358" fmla="*/ 4917662 h 6057772"/>
                  <a:gd name="connsiteX359" fmla="*/ 675312 w 5351080"/>
                  <a:gd name="connsiteY359" fmla="*/ 4917477 h 6057772"/>
                  <a:gd name="connsiteX360" fmla="*/ 603052 w 5351080"/>
                  <a:gd name="connsiteY360" fmla="*/ 4837605 h 6057772"/>
                  <a:gd name="connsiteX361" fmla="*/ 523318 w 5351080"/>
                  <a:gd name="connsiteY361" fmla="*/ 4747749 h 6057772"/>
                  <a:gd name="connsiteX362" fmla="*/ 524564 w 5351080"/>
                  <a:gd name="connsiteY362" fmla="*/ 4731525 h 6057772"/>
                  <a:gd name="connsiteX363" fmla="*/ 549480 w 5351080"/>
                  <a:gd name="connsiteY363" fmla="*/ 4744005 h 6057772"/>
                  <a:gd name="connsiteX364" fmla="*/ 569414 w 5351080"/>
                  <a:gd name="connsiteY364" fmla="*/ 4714053 h 6057772"/>
                  <a:gd name="connsiteX365" fmla="*/ 573152 w 5351080"/>
                  <a:gd name="connsiteY365" fmla="*/ 4690341 h 6057772"/>
                  <a:gd name="connsiteX366" fmla="*/ 569414 w 5351080"/>
                  <a:gd name="connsiteY366" fmla="*/ 4656645 h 6057772"/>
                  <a:gd name="connsiteX367" fmla="*/ 610528 w 5351080"/>
                  <a:gd name="connsiteY367" fmla="*/ 4610468 h 6057772"/>
                  <a:gd name="connsiteX368" fmla="*/ 631708 w 5351080"/>
                  <a:gd name="connsiteY368" fmla="*/ 4615460 h 6057772"/>
                  <a:gd name="connsiteX369" fmla="*/ 660362 w 5351080"/>
                  <a:gd name="connsiteY369" fmla="*/ 4661637 h 6057772"/>
                  <a:gd name="connsiteX370" fmla="*/ 665346 w 5351080"/>
                  <a:gd name="connsiteY370" fmla="*/ 4711557 h 6057772"/>
                  <a:gd name="connsiteX371" fmla="*/ 679050 w 5351080"/>
                  <a:gd name="connsiteY371" fmla="*/ 4751493 h 6057772"/>
                  <a:gd name="connsiteX372" fmla="*/ 689018 w 5351080"/>
                  <a:gd name="connsiteY372" fmla="*/ 4747749 h 6057772"/>
                  <a:gd name="connsiteX373" fmla="*/ 713934 w 5351080"/>
                  <a:gd name="connsiteY373" fmla="*/ 4737765 h 6057772"/>
                  <a:gd name="connsiteX374" fmla="*/ 711442 w 5351080"/>
                  <a:gd name="connsiteY374" fmla="*/ 4763973 h 6057772"/>
                  <a:gd name="connsiteX375" fmla="*/ 712688 w 5351080"/>
                  <a:gd name="connsiteY375" fmla="*/ 4805157 h 6057772"/>
                  <a:gd name="connsiteX376" fmla="*/ 753802 w 5351080"/>
                  <a:gd name="connsiteY376" fmla="*/ 4823877 h 6057772"/>
                  <a:gd name="connsiteX377" fmla="*/ 773736 w 5351080"/>
                  <a:gd name="connsiteY377" fmla="*/ 4821381 h 6057772"/>
                  <a:gd name="connsiteX378" fmla="*/ 799900 w 5351080"/>
                  <a:gd name="connsiteY378" fmla="*/ 4782693 h 6057772"/>
                  <a:gd name="connsiteX379" fmla="*/ 746326 w 5351080"/>
                  <a:gd name="connsiteY379" fmla="*/ 4712805 h 6057772"/>
                  <a:gd name="connsiteX380" fmla="*/ 727638 w 5351080"/>
                  <a:gd name="connsiteY380" fmla="*/ 4679109 h 6057772"/>
                  <a:gd name="connsiteX381" fmla="*/ 682788 w 5351080"/>
                  <a:gd name="connsiteY381" fmla="*/ 4620452 h 6057772"/>
                  <a:gd name="connsiteX382" fmla="*/ 563184 w 5351080"/>
                  <a:gd name="connsiteY382" fmla="*/ 4558052 h 6057772"/>
                  <a:gd name="connsiteX383" fmla="*/ 550726 w 5351080"/>
                  <a:gd name="connsiteY383" fmla="*/ 4551812 h 6057772"/>
                  <a:gd name="connsiteX384" fmla="*/ 452302 w 5351080"/>
                  <a:gd name="connsiteY384" fmla="*/ 4486916 h 6057772"/>
                  <a:gd name="connsiteX385" fmla="*/ 474728 w 5351080"/>
                  <a:gd name="connsiteY385" fmla="*/ 4412036 h 6057772"/>
                  <a:gd name="connsiteX386" fmla="*/ 544496 w 5351080"/>
                  <a:gd name="connsiteY386" fmla="*/ 4347140 h 6057772"/>
                  <a:gd name="connsiteX387" fmla="*/ 553218 w 5351080"/>
                  <a:gd name="connsiteY387" fmla="*/ 4333412 h 6057772"/>
                  <a:gd name="connsiteX388" fmla="*/ 548234 w 5351080"/>
                  <a:gd name="connsiteY388" fmla="*/ 4287236 h 6057772"/>
                  <a:gd name="connsiteX389" fmla="*/ 510858 w 5351080"/>
                  <a:gd name="connsiteY389" fmla="*/ 4183652 h 6057772"/>
                  <a:gd name="connsiteX390" fmla="*/ 493416 w 5351080"/>
                  <a:gd name="connsiteY390" fmla="*/ 4121251 h 6057772"/>
                  <a:gd name="connsiteX391" fmla="*/ 484696 w 5351080"/>
                  <a:gd name="connsiteY391" fmla="*/ 4096291 h 6057772"/>
                  <a:gd name="connsiteX392" fmla="*/ 529546 w 5351080"/>
                  <a:gd name="connsiteY392" fmla="*/ 4137475 h 6057772"/>
                  <a:gd name="connsiteX393" fmla="*/ 581872 w 5351080"/>
                  <a:gd name="connsiteY393" fmla="*/ 4194884 h 6057772"/>
                  <a:gd name="connsiteX394" fmla="*/ 615512 w 5351080"/>
                  <a:gd name="connsiteY394" fmla="*/ 4204868 h 6057772"/>
                  <a:gd name="connsiteX395" fmla="*/ 634200 w 5351080"/>
                  <a:gd name="connsiteY395" fmla="*/ 4197380 h 6057772"/>
                  <a:gd name="connsiteX396" fmla="*/ 670330 w 5351080"/>
                  <a:gd name="connsiteY396" fmla="*/ 4154947 h 6057772"/>
                  <a:gd name="connsiteX397" fmla="*/ 681542 w 5351080"/>
                  <a:gd name="connsiteY397" fmla="*/ 4139971 h 6057772"/>
                  <a:gd name="connsiteX398" fmla="*/ 722656 w 5351080"/>
                  <a:gd name="connsiteY398" fmla="*/ 4088803 h 6057772"/>
                  <a:gd name="connsiteX399" fmla="*/ 767506 w 5351080"/>
                  <a:gd name="connsiteY399" fmla="*/ 4056355 h 6057772"/>
                  <a:gd name="connsiteX400" fmla="*/ 774515 w 5351080"/>
                  <a:gd name="connsiteY400" fmla="*/ 4047931 h 6057772"/>
                  <a:gd name="connsiteX401" fmla="*/ 110302 w 5351080"/>
                  <a:gd name="connsiteY401" fmla="*/ 3513333 h 6057772"/>
                  <a:gd name="connsiteX402" fmla="*/ 216884 w 5351080"/>
                  <a:gd name="connsiteY402" fmla="*/ 3539390 h 6057772"/>
                  <a:gd name="connsiteX403" fmla="*/ 231756 w 5351080"/>
                  <a:gd name="connsiteY403" fmla="*/ 3545594 h 6057772"/>
                  <a:gd name="connsiteX404" fmla="*/ 287526 w 5351080"/>
                  <a:gd name="connsiteY404" fmla="*/ 3679602 h 6057772"/>
                  <a:gd name="connsiteX405" fmla="*/ 256542 w 5351080"/>
                  <a:gd name="connsiteY405" fmla="*/ 3706900 h 6057772"/>
                  <a:gd name="connsiteX406" fmla="*/ 189618 w 5351080"/>
                  <a:gd name="connsiteY406" fmla="*/ 3755292 h 6057772"/>
                  <a:gd name="connsiteX407" fmla="*/ 185586 w 5351080"/>
                  <a:gd name="connsiteY407" fmla="*/ 3759070 h 6057772"/>
                  <a:gd name="connsiteX408" fmla="*/ 176740 w 5351080"/>
                  <a:gd name="connsiteY408" fmla="*/ 3779561 h 6057772"/>
                  <a:gd name="connsiteX409" fmla="*/ 165922 w 5351080"/>
                  <a:gd name="connsiteY409" fmla="*/ 3864036 h 6057772"/>
                  <a:gd name="connsiteX410" fmla="*/ 167162 w 5351080"/>
                  <a:gd name="connsiteY410" fmla="*/ 3923982 h 6057772"/>
                  <a:gd name="connsiteX411" fmla="*/ 221760 w 5351080"/>
                  <a:gd name="connsiteY411" fmla="*/ 3958951 h 6057772"/>
                  <a:gd name="connsiteX412" fmla="*/ 244096 w 5351080"/>
                  <a:gd name="connsiteY412" fmla="*/ 3982680 h 6057772"/>
                  <a:gd name="connsiteX413" fmla="*/ 241614 w 5351080"/>
                  <a:gd name="connsiteY413" fmla="*/ 4077594 h 6057772"/>
                  <a:gd name="connsiteX414" fmla="*/ 128696 w 5351080"/>
                  <a:gd name="connsiteY414" fmla="*/ 4090083 h 6057772"/>
                  <a:gd name="connsiteX415" fmla="*/ 126214 w 5351080"/>
                  <a:gd name="connsiteY415" fmla="*/ 4031386 h 6057772"/>
                  <a:gd name="connsiteX416" fmla="*/ 24464 w 5351080"/>
                  <a:gd name="connsiteY416" fmla="*/ 3772868 h 6057772"/>
                  <a:gd name="connsiteX417" fmla="*/ 24982 w 5351080"/>
                  <a:gd name="connsiteY417" fmla="*/ 3770379 h 6057772"/>
                  <a:gd name="connsiteX418" fmla="*/ 11620 w 5351080"/>
                  <a:gd name="connsiteY418" fmla="*/ 3709382 h 6057772"/>
                  <a:gd name="connsiteX419" fmla="*/ 0 w 5351080"/>
                  <a:gd name="connsiteY419" fmla="*/ 3643619 h 6057772"/>
                  <a:gd name="connsiteX420" fmla="*/ 64446 w 5351080"/>
                  <a:gd name="connsiteY420" fmla="*/ 3544353 h 6057772"/>
                  <a:gd name="connsiteX421" fmla="*/ 110302 w 5351080"/>
                  <a:gd name="connsiteY421" fmla="*/ 3513333 h 6057772"/>
                  <a:gd name="connsiteX422" fmla="*/ 5161292 w 5351080"/>
                  <a:gd name="connsiteY422" fmla="*/ 3340503 h 6057772"/>
                  <a:gd name="connsiteX423" fmla="*/ 5199986 w 5351080"/>
                  <a:gd name="connsiteY423" fmla="*/ 3418950 h 6057772"/>
                  <a:gd name="connsiteX424" fmla="*/ 5223702 w 5351080"/>
                  <a:gd name="connsiteY424" fmla="*/ 3507048 h 6057772"/>
                  <a:gd name="connsiteX425" fmla="*/ 5209972 w 5351080"/>
                  <a:gd name="connsiteY425" fmla="*/ 3597013 h 6057772"/>
                  <a:gd name="connsiteX426" fmla="*/ 5199986 w 5351080"/>
                  <a:gd name="connsiteY426" fmla="*/ 3660518 h 6057772"/>
                  <a:gd name="connsiteX427" fmla="*/ 5192498 w 5351080"/>
                  <a:gd name="connsiteY427" fmla="*/ 3682931 h 6057772"/>
                  <a:gd name="connsiteX428" fmla="*/ 5157548 w 5351080"/>
                  <a:gd name="connsiteY428" fmla="*/ 3837335 h 6057772"/>
                  <a:gd name="connsiteX429" fmla="*/ 5152554 w 5351080"/>
                  <a:gd name="connsiteY429" fmla="*/ 3950647 h 6057772"/>
                  <a:gd name="connsiteX430" fmla="*/ 5093888 w 5351080"/>
                  <a:gd name="connsiteY430" fmla="*/ 4087618 h 6057772"/>
                  <a:gd name="connsiteX431" fmla="*/ 5052698 w 5351080"/>
                  <a:gd name="connsiteY431" fmla="*/ 4116258 h 6057772"/>
                  <a:gd name="connsiteX432" fmla="*/ 5010258 w 5351080"/>
                  <a:gd name="connsiteY432" fmla="*/ 4058979 h 6057772"/>
                  <a:gd name="connsiteX433" fmla="*/ 5014002 w 5351080"/>
                  <a:gd name="connsiteY433" fmla="*/ 4049018 h 6057772"/>
                  <a:gd name="connsiteX434" fmla="*/ 5004016 w 5351080"/>
                  <a:gd name="connsiteY434" fmla="*/ 3994229 h 6057772"/>
                  <a:gd name="connsiteX435" fmla="*/ 4966570 w 5351080"/>
                  <a:gd name="connsiteY435" fmla="*/ 4020378 h 6057772"/>
                  <a:gd name="connsiteX436" fmla="*/ 4912896 w 5351080"/>
                  <a:gd name="connsiteY436" fmla="*/ 4057734 h 6057772"/>
                  <a:gd name="connsiteX437" fmla="*/ 4890430 w 5351080"/>
                  <a:gd name="connsiteY437" fmla="*/ 4081393 h 6057772"/>
                  <a:gd name="connsiteX438" fmla="*/ 4912896 w 5351080"/>
                  <a:gd name="connsiteY438" fmla="*/ 4115013 h 6057772"/>
                  <a:gd name="connsiteX439" fmla="*/ 4957832 w 5351080"/>
                  <a:gd name="connsiteY439" fmla="*/ 4119993 h 6057772"/>
                  <a:gd name="connsiteX440" fmla="*/ 4989038 w 5351080"/>
                  <a:gd name="connsiteY440" fmla="*/ 4133691 h 6057772"/>
                  <a:gd name="connsiteX441" fmla="*/ 4999024 w 5351080"/>
                  <a:gd name="connsiteY441" fmla="*/ 4169801 h 6057772"/>
                  <a:gd name="connsiteX442" fmla="*/ 4965322 w 5351080"/>
                  <a:gd name="connsiteY442" fmla="*/ 4178518 h 6057772"/>
                  <a:gd name="connsiteX443" fmla="*/ 4930372 w 5351080"/>
                  <a:gd name="connsiteY443" fmla="*/ 4185989 h 6057772"/>
                  <a:gd name="connsiteX444" fmla="*/ 4920386 w 5351080"/>
                  <a:gd name="connsiteY444" fmla="*/ 4212138 h 6057772"/>
                  <a:gd name="connsiteX445" fmla="*/ 4904160 w 5351080"/>
                  <a:gd name="connsiteY445" fmla="*/ 4253229 h 6057772"/>
                  <a:gd name="connsiteX446" fmla="*/ 4890430 w 5351080"/>
                  <a:gd name="connsiteY446" fmla="*/ 4253229 h 6057772"/>
                  <a:gd name="connsiteX447" fmla="*/ 4842996 w 5351080"/>
                  <a:gd name="connsiteY447" fmla="*/ 4208402 h 6057772"/>
                  <a:gd name="connsiteX448" fmla="*/ 4860472 w 5351080"/>
                  <a:gd name="connsiteY448" fmla="*/ 4205912 h 6057772"/>
                  <a:gd name="connsiteX449" fmla="*/ 4887932 w 5351080"/>
                  <a:gd name="connsiteY449" fmla="*/ 4204667 h 6057772"/>
                  <a:gd name="connsiteX450" fmla="*/ 4885436 w 5351080"/>
                  <a:gd name="connsiteY450" fmla="*/ 4162330 h 6057772"/>
                  <a:gd name="connsiteX451" fmla="*/ 4854230 w 5351080"/>
                  <a:gd name="connsiteY451" fmla="*/ 4154859 h 6057772"/>
                  <a:gd name="connsiteX452" fmla="*/ 4825522 w 5351080"/>
                  <a:gd name="connsiteY452" fmla="*/ 4166066 h 6057772"/>
                  <a:gd name="connsiteX453" fmla="*/ 4800558 w 5351080"/>
                  <a:gd name="connsiteY453" fmla="*/ 4185989 h 6057772"/>
                  <a:gd name="connsiteX454" fmla="*/ 4819280 w 5351080"/>
                  <a:gd name="connsiteY454" fmla="*/ 4208402 h 6057772"/>
                  <a:gd name="connsiteX455" fmla="*/ 4856728 w 5351080"/>
                  <a:gd name="connsiteY455" fmla="*/ 4263191 h 6057772"/>
                  <a:gd name="connsiteX456" fmla="*/ 4879196 w 5351080"/>
                  <a:gd name="connsiteY456" fmla="*/ 4271907 h 6057772"/>
                  <a:gd name="connsiteX457" fmla="*/ 4895422 w 5351080"/>
                  <a:gd name="connsiteY457" fmla="*/ 4280623 h 6057772"/>
                  <a:gd name="connsiteX458" fmla="*/ 4881692 w 5351080"/>
                  <a:gd name="connsiteY458" fmla="*/ 4296811 h 6057772"/>
                  <a:gd name="connsiteX459" fmla="*/ 4824274 w 5351080"/>
                  <a:gd name="connsiteY459" fmla="*/ 4326695 h 6057772"/>
                  <a:gd name="connsiteX460" fmla="*/ 4840500 w 5351080"/>
                  <a:gd name="connsiteY460" fmla="*/ 4390200 h 6057772"/>
                  <a:gd name="connsiteX461" fmla="*/ 4855478 w 5351080"/>
                  <a:gd name="connsiteY461" fmla="*/ 4420085 h 6057772"/>
                  <a:gd name="connsiteX462" fmla="*/ 4826770 w 5351080"/>
                  <a:gd name="connsiteY462" fmla="*/ 4442498 h 6057772"/>
                  <a:gd name="connsiteX463" fmla="*/ 4806798 w 5351080"/>
                  <a:gd name="connsiteY463" fmla="*/ 4427556 h 6057772"/>
                  <a:gd name="connsiteX464" fmla="*/ 4781834 w 5351080"/>
                  <a:gd name="connsiteY464" fmla="*/ 4420085 h 6057772"/>
                  <a:gd name="connsiteX465" fmla="*/ 4701948 w 5351080"/>
                  <a:gd name="connsiteY465" fmla="*/ 4432537 h 6057772"/>
                  <a:gd name="connsiteX466" fmla="*/ 4680728 w 5351080"/>
                  <a:gd name="connsiteY466" fmla="*/ 4443743 h 6057772"/>
                  <a:gd name="connsiteX467" fmla="*/ 4698204 w 5351080"/>
                  <a:gd name="connsiteY467" fmla="*/ 4461176 h 6057772"/>
                  <a:gd name="connsiteX468" fmla="*/ 4705694 w 5351080"/>
                  <a:gd name="connsiteY468" fmla="*/ 4515965 h 6057772"/>
                  <a:gd name="connsiteX469" fmla="*/ 4713182 w 5351080"/>
                  <a:gd name="connsiteY469" fmla="*/ 4552075 h 6057772"/>
                  <a:gd name="connsiteX470" fmla="*/ 4745636 w 5351080"/>
                  <a:gd name="connsiteY470" fmla="*/ 4563282 h 6057772"/>
                  <a:gd name="connsiteX471" fmla="*/ 4744388 w 5351080"/>
                  <a:gd name="connsiteY471" fmla="*/ 4539623 h 6057772"/>
                  <a:gd name="connsiteX472" fmla="*/ 4738146 w 5351080"/>
                  <a:gd name="connsiteY472" fmla="*/ 4512229 h 6057772"/>
                  <a:gd name="connsiteX473" fmla="*/ 4769352 w 5351080"/>
                  <a:gd name="connsiteY473" fmla="*/ 4512229 h 6057772"/>
                  <a:gd name="connsiteX474" fmla="*/ 4820528 w 5351080"/>
                  <a:gd name="connsiteY474" fmla="*/ 4528416 h 6057772"/>
                  <a:gd name="connsiteX475" fmla="*/ 4849238 w 5351080"/>
                  <a:gd name="connsiteY475" fmla="*/ 4560791 h 6057772"/>
                  <a:gd name="connsiteX476" fmla="*/ 4806798 w 5351080"/>
                  <a:gd name="connsiteY476" fmla="*/ 4601883 h 6057772"/>
                  <a:gd name="connsiteX477" fmla="*/ 4709438 w 5351080"/>
                  <a:gd name="connsiteY477" fmla="*/ 4585695 h 6057772"/>
                  <a:gd name="connsiteX478" fmla="*/ 4575878 w 5351080"/>
                  <a:gd name="connsiteY478" fmla="*/ 4590676 h 6057772"/>
                  <a:gd name="connsiteX479" fmla="*/ 4466036 w 5351080"/>
                  <a:gd name="connsiteY479" fmla="*/ 4588186 h 6057772"/>
                  <a:gd name="connsiteX480" fmla="*/ 4432334 w 5351080"/>
                  <a:gd name="connsiteY480" fmla="*/ 4575734 h 6057772"/>
                  <a:gd name="connsiteX481" fmla="*/ 4382404 w 5351080"/>
                  <a:gd name="connsiteY481" fmla="*/ 4553320 h 6057772"/>
                  <a:gd name="connsiteX482" fmla="*/ 4351200 w 5351080"/>
                  <a:gd name="connsiteY482" fmla="*/ 4503513 h 6057772"/>
                  <a:gd name="connsiteX483" fmla="*/ 4423596 w 5351080"/>
                  <a:gd name="connsiteY483" fmla="*/ 4489816 h 6057772"/>
                  <a:gd name="connsiteX484" fmla="*/ 4590858 w 5351080"/>
                  <a:gd name="connsiteY484" fmla="*/ 4417594 h 6057772"/>
                  <a:gd name="connsiteX485" fmla="*/ 4662006 w 5351080"/>
                  <a:gd name="connsiteY485" fmla="*/ 4350354 h 6057772"/>
                  <a:gd name="connsiteX486" fmla="*/ 4665172 w 5351080"/>
                  <a:gd name="connsiteY486" fmla="*/ 4350312 h 6057772"/>
                  <a:gd name="connsiteX487" fmla="*/ 4659964 w 5351080"/>
                  <a:gd name="connsiteY487" fmla="*/ 4346353 h 6057772"/>
                  <a:gd name="connsiteX488" fmla="*/ 4722584 w 5351080"/>
                  <a:gd name="connsiteY488" fmla="*/ 4280162 h 6057772"/>
                  <a:gd name="connsiteX489" fmla="*/ 4724524 w 5351080"/>
                  <a:gd name="connsiteY489" fmla="*/ 4281205 h 6057772"/>
                  <a:gd name="connsiteX490" fmla="*/ 4724416 w 5351080"/>
                  <a:gd name="connsiteY490" fmla="*/ 4280623 h 6057772"/>
                  <a:gd name="connsiteX491" fmla="*/ 4760614 w 5351080"/>
                  <a:gd name="connsiteY491" fmla="*/ 4203421 h 6057772"/>
                  <a:gd name="connsiteX492" fmla="*/ 4779338 w 5351080"/>
                  <a:gd name="connsiteY492" fmla="*/ 4154859 h 6057772"/>
                  <a:gd name="connsiteX493" fmla="*/ 4820528 w 5351080"/>
                  <a:gd name="connsiteY493" fmla="*/ 4077657 h 6057772"/>
                  <a:gd name="connsiteX494" fmla="*/ 4842996 w 5351080"/>
                  <a:gd name="connsiteY494" fmla="*/ 4022868 h 6057772"/>
                  <a:gd name="connsiteX495" fmla="*/ 4896670 w 5351080"/>
                  <a:gd name="connsiteY495" fmla="*/ 3985513 h 6057772"/>
                  <a:gd name="connsiteX496" fmla="*/ 4982798 w 5351080"/>
                  <a:gd name="connsiteY496" fmla="*/ 3936950 h 6057772"/>
                  <a:gd name="connsiteX497" fmla="*/ 5038966 w 5351080"/>
                  <a:gd name="connsiteY497" fmla="*/ 3936950 h 6057772"/>
                  <a:gd name="connsiteX498" fmla="*/ 5090144 w 5351080"/>
                  <a:gd name="connsiteY498" fmla="*/ 3953138 h 6057772"/>
                  <a:gd name="connsiteX499" fmla="*/ 5121350 w 5351080"/>
                  <a:gd name="connsiteY499" fmla="*/ 3926989 h 6057772"/>
                  <a:gd name="connsiteX500" fmla="*/ 5127590 w 5351080"/>
                  <a:gd name="connsiteY500" fmla="*/ 3819902 h 6057772"/>
                  <a:gd name="connsiteX501" fmla="*/ 5110116 w 5351080"/>
                  <a:gd name="connsiteY501" fmla="*/ 3794998 h 6057772"/>
                  <a:gd name="connsiteX502" fmla="*/ 5098882 w 5351080"/>
                  <a:gd name="connsiteY502" fmla="*/ 3821147 h 6057772"/>
                  <a:gd name="connsiteX503" fmla="*/ 5073916 w 5351080"/>
                  <a:gd name="connsiteY503" fmla="*/ 3882162 h 6057772"/>
                  <a:gd name="connsiteX504" fmla="*/ 5036470 w 5351080"/>
                  <a:gd name="connsiteY504" fmla="*/ 3873445 h 6057772"/>
                  <a:gd name="connsiteX505" fmla="*/ 5047704 w 5351080"/>
                  <a:gd name="connsiteY505" fmla="*/ 3771340 h 6057772"/>
                  <a:gd name="connsiteX506" fmla="*/ 5093888 w 5351080"/>
                  <a:gd name="connsiteY506" fmla="*/ 3742700 h 6057772"/>
                  <a:gd name="connsiteX507" fmla="*/ 5137576 w 5351080"/>
                  <a:gd name="connsiteY507" fmla="*/ 3695383 h 6057772"/>
                  <a:gd name="connsiteX508" fmla="*/ 5180016 w 5351080"/>
                  <a:gd name="connsiteY508" fmla="*/ 3537244 h 6057772"/>
                  <a:gd name="connsiteX509" fmla="*/ 5187504 w 5351080"/>
                  <a:gd name="connsiteY509" fmla="*/ 3516075 h 6057772"/>
                  <a:gd name="connsiteX510" fmla="*/ 5161292 w 5351080"/>
                  <a:gd name="connsiteY510" fmla="*/ 3390311 h 6057772"/>
                  <a:gd name="connsiteX511" fmla="*/ 5161292 w 5351080"/>
                  <a:gd name="connsiteY511" fmla="*/ 3340503 h 6057772"/>
                  <a:gd name="connsiteX512" fmla="*/ 3228083 w 5351080"/>
                  <a:gd name="connsiteY512" fmla="*/ 1837174 h 6057772"/>
                  <a:gd name="connsiteX513" fmla="*/ 3254392 w 5351080"/>
                  <a:gd name="connsiteY513" fmla="*/ 1846823 h 6057772"/>
                  <a:gd name="connsiteX514" fmla="*/ 3295552 w 5351080"/>
                  <a:gd name="connsiteY514" fmla="*/ 1856804 h 6057772"/>
                  <a:gd name="connsiteX515" fmla="*/ 3319250 w 5351080"/>
                  <a:gd name="connsiteY515" fmla="*/ 1897971 h 6057772"/>
                  <a:gd name="connsiteX516" fmla="*/ 3326734 w 5351080"/>
                  <a:gd name="connsiteY516" fmla="*/ 1925417 h 6057772"/>
                  <a:gd name="connsiteX517" fmla="*/ 3351680 w 5351080"/>
                  <a:gd name="connsiteY517" fmla="*/ 1926664 h 6057772"/>
                  <a:gd name="connsiteX518" fmla="*/ 3477654 w 5351080"/>
                  <a:gd name="connsiteY518" fmla="*/ 1899219 h 6057772"/>
                  <a:gd name="connsiteX519" fmla="*/ 3483890 w 5351080"/>
                  <a:gd name="connsiteY519" fmla="*/ 1901714 h 6057772"/>
                  <a:gd name="connsiteX520" fmla="*/ 3564962 w 5351080"/>
                  <a:gd name="connsiteY520" fmla="*/ 1946624 h 6057772"/>
                  <a:gd name="connsiteX521" fmla="*/ 3607368 w 5351080"/>
                  <a:gd name="connsiteY521" fmla="*/ 1982802 h 6057772"/>
                  <a:gd name="connsiteX522" fmla="*/ 3614852 w 5351080"/>
                  <a:gd name="connsiteY522" fmla="*/ 1987792 h 6057772"/>
                  <a:gd name="connsiteX523" fmla="*/ 3621088 w 5351080"/>
                  <a:gd name="connsiteY523" fmla="*/ 2095079 h 6057772"/>
                  <a:gd name="connsiteX524" fmla="*/ 3599884 w 5351080"/>
                  <a:gd name="connsiteY524" fmla="*/ 2098821 h 6057772"/>
                  <a:gd name="connsiteX525" fmla="*/ 3530038 w 5351080"/>
                  <a:gd name="connsiteY525" fmla="*/ 2060148 h 6057772"/>
                  <a:gd name="connsiteX526" fmla="*/ 3432752 w 5351080"/>
                  <a:gd name="connsiteY526" fmla="*/ 2021475 h 6057772"/>
                  <a:gd name="connsiteX527" fmla="*/ 3412796 w 5351080"/>
                  <a:gd name="connsiteY527" fmla="*/ 2032703 h 6057772"/>
                  <a:gd name="connsiteX528" fmla="*/ 3385356 w 5351080"/>
                  <a:gd name="connsiteY528" fmla="*/ 2047673 h 6057772"/>
                  <a:gd name="connsiteX529" fmla="*/ 3356668 w 5351080"/>
                  <a:gd name="connsiteY529" fmla="*/ 2056406 h 6057772"/>
                  <a:gd name="connsiteX530" fmla="*/ 3327982 w 5351080"/>
                  <a:gd name="connsiteY530" fmla="*/ 2151217 h 6057772"/>
                  <a:gd name="connsiteX531" fmla="*/ 3331724 w 5351080"/>
                  <a:gd name="connsiteY531" fmla="*/ 2172424 h 6057772"/>
                  <a:gd name="connsiteX532" fmla="*/ 3380366 w 5351080"/>
                  <a:gd name="connsiteY532" fmla="*/ 2277215 h 6057772"/>
                  <a:gd name="connsiteX533" fmla="*/ 3416538 w 5351080"/>
                  <a:gd name="connsiteY533" fmla="*/ 2298423 h 6057772"/>
                  <a:gd name="connsiteX534" fmla="*/ 3493868 w 5351080"/>
                  <a:gd name="connsiteY534" fmla="*/ 2332106 h 6057772"/>
                  <a:gd name="connsiteX535" fmla="*/ 3502598 w 5351080"/>
                  <a:gd name="connsiteY535" fmla="*/ 2342086 h 6057772"/>
                  <a:gd name="connsiteX536" fmla="*/ 3515072 w 5351080"/>
                  <a:gd name="connsiteY536" fmla="*/ 2440640 h 6057772"/>
                  <a:gd name="connsiteX537" fmla="*/ 3508834 w 5351080"/>
                  <a:gd name="connsiteY537" fmla="*/ 2439392 h 6057772"/>
                  <a:gd name="connsiteX538" fmla="*/ 3448966 w 5351080"/>
                  <a:gd name="connsiteY538" fmla="*/ 2453115 h 6057772"/>
                  <a:gd name="connsiteX539" fmla="*/ 3417784 w 5351080"/>
                  <a:gd name="connsiteY539" fmla="*/ 2510500 h 6057772"/>
                  <a:gd name="connsiteX540" fmla="*/ 3429010 w 5351080"/>
                  <a:gd name="connsiteY540" fmla="*/ 2592836 h 6057772"/>
                  <a:gd name="connsiteX541" fmla="*/ 3460192 w 5351080"/>
                  <a:gd name="connsiteY541" fmla="*/ 2605311 h 6057772"/>
                  <a:gd name="connsiteX542" fmla="*/ 3495114 w 5351080"/>
                  <a:gd name="connsiteY542" fmla="*/ 2605311 h 6057772"/>
                  <a:gd name="connsiteX543" fmla="*/ 3576186 w 5351080"/>
                  <a:gd name="connsiteY543" fmla="*/ 2637747 h 6057772"/>
                  <a:gd name="connsiteX544" fmla="*/ 3593648 w 5351080"/>
                  <a:gd name="connsiteY544" fmla="*/ 2650222 h 6057772"/>
                  <a:gd name="connsiteX545" fmla="*/ 3651022 w 5351080"/>
                  <a:gd name="connsiteY545" fmla="*/ 2673925 h 6057772"/>
                  <a:gd name="connsiteX546" fmla="*/ 3663496 w 5351080"/>
                  <a:gd name="connsiteY546" fmla="*/ 2604064 h 6057772"/>
                  <a:gd name="connsiteX547" fmla="*/ 3611110 w 5351080"/>
                  <a:gd name="connsiteY547" fmla="*/ 2585351 h 6057772"/>
                  <a:gd name="connsiteX548" fmla="*/ 3593648 w 5351080"/>
                  <a:gd name="connsiteY548" fmla="*/ 2586599 h 6057772"/>
                  <a:gd name="connsiteX549" fmla="*/ 3598638 w 5351080"/>
                  <a:gd name="connsiteY549" fmla="*/ 2566638 h 6057772"/>
                  <a:gd name="connsiteX550" fmla="*/ 3627324 w 5351080"/>
                  <a:gd name="connsiteY550" fmla="*/ 2550421 h 6057772"/>
                  <a:gd name="connsiteX551" fmla="*/ 3675968 w 5351080"/>
                  <a:gd name="connsiteY551" fmla="*/ 2506758 h 6057772"/>
                  <a:gd name="connsiteX552" fmla="*/ 3670980 w 5351080"/>
                  <a:gd name="connsiteY552" fmla="*/ 2491788 h 6057772"/>
                  <a:gd name="connsiteX553" fmla="*/ 3608616 w 5351080"/>
                  <a:gd name="connsiteY553" fmla="*/ 2461847 h 6057772"/>
                  <a:gd name="connsiteX554" fmla="*/ 3592402 w 5351080"/>
                  <a:gd name="connsiteY554" fmla="*/ 2444382 h 6057772"/>
                  <a:gd name="connsiteX555" fmla="*/ 3606122 w 5351080"/>
                  <a:gd name="connsiteY555" fmla="*/ 2431907 h 6057772"/>
                  <a:gd name="connsiteX556" fmla="*/ 3648528 w 5351080"/>
                  <a:gd name="connsiteY556" fmla="*/ 2385749 h 6057772"/>
                  <a:gd name="connsiteX557" fmla="*/ 3656012 w 5351080"/>
                  <a:gd name="connsiteY557" fmla="*/ 2283453 h 6057772"/>
                  <a:gd name="connsiteX558" fmla="*/ 3653518 w 5351080"/>
                  <a:gd name="connsiteY558" fmla="*/ 2268483 h 6057772"/>
                  <a:gd name="connsiteX559" fmla="*/ 3628572 w 5351080"/>
                  <a:gd name="connsiteY559" fmla="*/ 2172424 h 6057772"/>
                  <a:gd name="connsiteX560" fmla="*/ 3672226 w 5351080"/>
                  <a:gd name="connsiteY560" fmla="*/ 2095079 h 6057772"/>
                  <a:gd name="connsiteX561" fmla="*/ 3695924 w 5351080"/>
                  <a:gd name="connsiteY561" fmla="*/ 2085098 h 6057772"/>
                  <a:gd name="connsiteX562" fmla="*/ 3715880 w 5351080"/>
                  <a:gd name="connsiteY562" fmla="*/ 2082603 h 6057772"/>
                  <a:gd name="connsiteX563" fmla="*/ 3710892 w 5351080"/>
                  <a:gd name="connsiteY563" fmla="*/ 2100069 h 6057772"/>
                  <a:gd name="connsiteX564" fmla="*/ 3715880 w 5351080"/>
                  <a:gd name="connsiteY564" fmla="*/ 2122524 h 6057772"/>
                  <a:gd name="connsiteX565" fmla="*/ 3763276 w 5351080"/>
                  <a:gd name="connsiteY565" fmla="*/ 2111296 h 6057772"/>
                  <a:gd name="connsiteX566" fmla="*/ 3763276 w 5351080"/>
                  <a:gd name="connsiteY566" fmla="*/ 2088841 h 6057772"/>
                  <a:gd name="connsiteX567" fmla="*/ 3779492 w 5351080"/>
                  <a:gd name="connsiteY567" fmla="*/ 2046426 h 6057772"/>
                  <a:gd name="connsiteX568" fmla="*/ 3809426 w 5351080"/>
                  <a:gd name="connsiteY568" fmla="*/ 2033950 h 6057772"/>
                  <a:gd name="connsiteX569" fmla="*/ 3860564 w 5351080"/>
                  <a:gd name="connsiteY569" fmla="*/ 2058901 h 6057772"/>
                  <a:gd name="connsiteX570" fmla="*/ 3907960 w 5351080"/>
                  <a:gd name="connsiteY570" fmla="*/ 2088841 h 6057772"/>
                  <a:gd name="connsiteX571" fmla="*/ 3931658 w 5351080"/>
                  <a:gd name="connsiteY571" fmla="*/ 2095079 h 6057772"/>
                  <a:gd name="connsiteX572" fmla="*/ 3952860 w 5351080"/>
                  <a:gd name="connsiteY572" fmla="*/ 2097574 h 6057772"/>
                  <a:gd name="connsiteX573" fmla="*/ 4048900 w 5351080"/>
                  <a:gd name="connsiteY573" fmla="*/ 2096326 h 6057772"/>
                  <a:gd name="connsiteX574" fmla="*/ 4088812 w 5351080"/>
                  <a:gd name="connsiteY574" fmla="*/ 2092583 h 6057772"/>
                  <a:gd name="connsiteX575" fmla="*/ 4075092 w 5351080"/>
                  <a:gd name="connsiteY575" fmla="*/ 2060148 h 6057772"/>
                  <a:gd name="connsiteX576" fmla="*/ 4091306 w 5351080"/>
                  <a:gd name="connsiteY576" fmla="*/ 2028960 h 6057772"/>
                  <a:gd name="connsiteX577" fmla="*/ 4133714 w 5351080"/>
                  <a:gd name="connsiteY577" fmla="*/ 2020228 h 6057772"/>
                  <a:gd name="connsiteX578" fmla="*/ 4162402 w 5351080"/>
                  <a:gd name="connsiteY578" fmla="*/ 2038940 h 6057772"/>
                  <a:gd name="connsiteX579" fmla="*/ 4174874 w 5351080"/>
                  <a:gd name="connsiteY579" fmla="*/ 2052663 h 6057772"/>
                  <a:gd name="connsiteX580" fmla="*/ 4259688 w 5351080"/>
                  <a:gd name="connsiteY580" fmla="*/ 2086346 h 6057772"/>
                  <a:gd name="connsiteX581" fmla="*/ 4277150 w 5351080"/>
                  <a:gd name="connsiteY581" fmla="*/ 2081356 h 6057772"/>
                  <a:gd name="connsiteX582" fmla="*/ 4314568 w 5351080"/>
                  <a:gd name="connsiteY582" fmla="*/ 2072623 h 6057772"/>
                  <a:gd name="connsiteX583" fmla="*/ 4351986 w 5351080"/>
                  <a:gd name="connsiteY583" fmla="*/ 2042683 h 6057772"/>
                  <a:gd name="connsiteX584" fmla="*/ 4420584 w 5351080"/>
                  <a:gd name="connsiteY584" fmla="*/ 1969080 h 6057772"/>
                  <a:gd name="connsiteX585" fmla="*/ 4446778 w 5351080"/>
                  <a:gd name="connsiteY585" fmla="*/ 2000268 h 6057772"/>
                  <a:gd name="connsiteX586" fmla="*/ 4458002 w 5351080"/>
                  <a:gd name="connsiteY586" fmla="*/ 2031455 h 6057772"/>
                  <a:gd name="connsiteX587" fmla="*/ 4480454 w 5351080"/>
                  <a:gd name="connsiteY587" fmla="*/ 2009000 h 6057772"/>
                  <a:gd name="connsiteX588" fmla="*/ 4509140 w 5351080"/>
                  <a:gd name="connsiteY588" fmla="*/ 1996525 h 6057772"/>
                  <a:gd name="connsiteX589" fmla="*/ 4567762 w 5351080"/>
                  <a:gd name="connsiteY589" fmla="*/ 1986545 h 6057772"/>
                  <a:gd name="connsiteX590" fmla="*/ 4697478 w 5351080"/>
                  <a:gd name="connsiteY590" fmla="*/ 1977812 h 6057772"/>
                  <a:gd name="connsiteX591" fmla="*/ 4709950 w 5351080"/>
                  <a:gd name="connsiteY591" fmla="*/ 2048921 h 6057772"/>
                  <a:gd name="connsiteX592" fmla="*/ 4693736 w 5351080"/>
                  <a:gd name="connsiteY592" fmla="*/ 2075118 h 6057772"/>
                  <a:gd name="connsiteX593" fmla="*/ 4702466 w 5351080"/>
                  <a:gd name="connsiteY593" fmla="*/ 2106306 h 6057772"/>
                  <a:gd name="connsiteX594" fmla="*/ 4716186 w 5351080"/>
                  <a:gd name="connsiteY594" fmla="*/ 2142484 h 6057772"/>
                  <a:gd name="connsiteX595" fmla="*/ 4724918 w 5351080"/>
                  <a:gd name="connsiteY595" fmla="*/ 2204860 h 6057772"/>
                  <a:gd name="connsiteX596" fmla="*/ 4726164 w 5351080"/>
                  <a:gd name="connsiteY596" fmla="*/ 2219830 h 6057772"/>
                  <a:gd name="connsiteX597" fmla="*/ 4712444 w 5351080"/>
                  <a:gd name="connsiteY597" fmla="*/ 2283453 h 6057772"/>
                  <a:gd name="connsiteX598" fmla="*/ 4744874 w 5351080"/>
                  <a:gd name="connsiteY598" fmla="*/ 2365789 h 6057772"/>
                  <a:gd name="connsiteX599" fmla="*/ 4742378 w 5351080"/>
                  <a:gd name="connsiteY599" fmla="*/ 2386997 h 6057772"/>
                  <a:gd name="connsiteX600" fmla="*/ 4736142 w 5351080"/>
                  <a:gd name="connsiteY600" fmla="*/ 2414442 h 6057772"/>
                  <a:gd name="connsiteX601" fmla="*/ 4768572 w 5351080"/>
                  <a:gd name="connsiteY601" fmla="*/ 2410699 h 6057772"/>
                  <a:gd name="connsiteX602" fmla="*/ 4797258 w 5351080"/>
                  <a:gd name="connsiteY602" fmla="*/ 2384502 h 6057772"/>
                  <a:gd name="connsiteX603" fmla="*/ 4823452 w 5351080"/>
                  <a:gd name="connsiteY603" fmla="*/ 2377016 h 6057772"/>
                  <a:gd name="connsiteX604" fmla="*/ 4824698 w 5351080"/>
                  <a:gd name="connsiteY604" fmla="*/ 2399472 h 6057772"/>
                  <a:gd name="connsiteX605" fmla="*/ 4820956 w 5351080"/>
                  <a:gd name="connsiteY605" fmla="*/ 2428164 h 6057772"/>
                  <a:gd name="connsiteX606" fmla="*/ 4768572 w 5351080"/>
                  <a:gd name="connsiteY606" fmla="*/ 2464342 h 6057772"/>
                  <a:gd name="connsiteX607" fmla="*/ 4736142 w 5351080"/>
                  <a:gd name="connsiteY607" fmla="*/ 2483055 h 6057772"/>
                  <a:gd name="connsiteX608" fmla="*/ 4762336 w 5351080"/>
                  <a:gd name="connsiteY608" fmla="*/ 2500520 h 6057772"/>
                  <a:gd name="connsiteX609" fmla="*/ 4794764 w 5351080"/>
                  <a:gd name="connsiteY609" fmla="*/ 2537946 h 6057772"/>
                  <a:gd name="connsiteX610" fmla="*/ 4813474 w 5351080"/>
                  <a:gd name="connsiteY610" fmla="*/ 2557906 h 6057772"/>
                  <a:gd name="connsiteX611" fmla="*/ 4839666 w 5351080"/>
                  <a:gd name="connsiteY611" fmla="*/ 2542936 h 6057772"/>
                  <a:gd name="connsiteX612" fmla="*/ 4863364 w 5351080"/>
                  <a:gd name="connsiteY612" fmla="*/ 2526718 h 6057772"/>
                  <a:gd name="connsiteX613" fmla="*/ 4893298 w 5351080"/>
                  <a:gd name="connsiteY613" fmla="*/ 2556658 h 6057772"/>
                  <a:gd name="connsiteX614" fmla="*/ 4885814 w 5351080"/>
                  <a:gd name="connsiteY614" fmla="*/ 2589094 h 6057772"/>
                  <a:gd name="connsiteX615" fmla="*/ 4877084 w 5351080"/>
                  <a:gd name="connsiteY615" fmla="*/ 2609054 h 6057772"/>
                  <a:gd name="connsiteX616" fmla="*/ 4862116 w 5351080"/>
                  <a:gd name="connsiteY616" fmla="*/ 2718835 h 6057772"/>
                  <a:gd name="connsiteX617" fmla="*/ 4853386 w 5351080"/>
                  <a:gd name="connsiteY617" fmla="*/ 2746280 h 6057772"/>
                  <a:gd name="connsiteX618" fmla="*/ 4873342 w 5351080"/>
                  <a:gd name="connsiteY618" fmla="*/ 2769983 h 6057772"/>
                  <a:gd name="connsiteX619" fmla="*/ 4905770 w 5351080"/>
                  <a:gd name="connsiteY619" fmla="*/ 2772478 h 6057772"/>
                  <a:gd name="connsiteX620" fmla="*/ 4919490 w 5351080"/>
                  <a:gd name="connsiteY620" fmla="*/ 2798676 h 6057772"/>
                  <a:gd name="connsiteX621" fmla="*/ 4899534 w 5351080"/>
                  <a:gd name="connsiteY621" fmla="*/ 2799923 h 6057772"/>
                  <a:gd name="connsiteX622" fmla="*/ 4879578 w 5351080"/>
                  <a:gd name="connsiteY622" fmla="*/ 2807408 h 6057772"/>
                  <a:gd name="connsiteX623" fmla="*/ 4807236 w 5351080"/>
                  <a:gd name="connsiteY623" fmla="*/ 2801171 h 6057772"/>
                  <a:gd name="connsiteX624" fmla="*/ 4798506 w 5351080"/>
                  <a:gd name="connsiteY624" fmla="*/ 2793686 h 6057772"/>
                  <a:gd name="connsiteX625" fmla="*/ 4830934 w 5351080"/>
                  <a:gd name="connsiteY625" fmla="*/ 2876022 h 6057772"/>
                  <a:gd name="connsiteX626" fmla="*/ 4837172 w 5351080"/>
                  <a:gd name="connsiteY626" fmla="*/ 2878517 h 6057772"/>
                  <a:gd name="connsiteX627" fmla="*/ 4860870 w 5351080"/>
                  <a:gd name="connsiteY627" fmla="*/ 2898477 h 6057772"/>
                  <a:gd name="connsiteX628" fmla="*/ 4867106 w 5351080"/>
                  <a:gd name="connsiteY628" fmla="*/ 2868537 h 6057772"/>
                  <a:gd name="connsiteX629" fmla="*/ 4893298 w 5351080"/>
                  <a:gd name="connsiteY629" fmla="*/ 2858557 h 6057772"/>
                  <a:gd name="connsiteX630" fmla="*/ 4919490 w 5351080"/>
                  <a:gd name="connsiteY630" fmla="*/ 2878517 h 6057772"/>
                  <a:gd name="connsiteX631" fmla="*/ 4909512 w 5351080"/>
                  <a:gd name="connsiteY631" fmla="*/ 2908457 h 6057772"/>
                  <a:gd name="connsiteX632" fmla="*/ 4877084 w 5351080"/>
                  <a:gd name="connsiteY632" fmla="*/ 2927170 h 6057772"/>
                  <a:gd name="connsiteX633" fmla="*/ 4907018 w 5351080"/>
                  <a:gd name="connsiteY633" fmla="*/ 2972080 h 6057772"/>
                  <a:gd name="connsiteX634" fmla="*/ 4939446 w 5351080"/>
                  <a:gd name="connsiteY634" fmla="*/ 3009506 h 6057772"/>
                  <a:gd name="connsiteX635" fmla="*/ 4939446 w 5351080"/>
                  <a:gd name="connsiteY635" fmla="*/ 3180415 h 6057772"/>
                  <a:gd name="connsiteX636" fmla="*/ 4921984 w 5351080"/>
                  <a:gd name="connsiteY636" fmla="*/ 3216593 h 6057772"/>
                  <a:gd name="connsiteX637" fmla="*/ 4834676 w 5351080"/>
                  <a:gd name="connsiteY637" fmla="*/ 3322631 h 6057772"/>
                  <a:gd name="connsiteX638" fmla="*/ 4784786 w 5351080"/>
                  <a:gd name="connsiteY638" fmla="*/ 3389997 h 6057772"/>
                  <a:gd name="connsiteX639" fmla="*/ 4756098 w 5351080"/>
                  <a:gd name="connsiteY639" fmla="*/ 3383759 h 6057772"/>
                  <a:gd name="connsiteX640" fmla="*/ 4727412 w 5351080"/>
                  <a:gd name="connsiteY640" fmla="*/ 3392492 h 6057772"/>
                  <a:gd name="connsiteX641" fmla="*/ 4686252 w 5351080"/>
                  <a:gd name="connsiteY641" fmla="*/ 3504768 h 6057772"/>
                  <a:gd name="connsiteX642" fmla="*/ 4651328 w 5351080"/>
                  <a:gd name="connsiteY642" fmla="*/ 3565896 h 6057772"/>
                  <a:gd name="connsiteX643" fmla="*/ 4577740 w 5351080"/>
                  <a:gd name="connsiteY643" fmla="*/ 3660707 h 6057772"/>
                  <a:gd name="connsiteX644" fmla="*/ 4580234 w 5351080"/>
                  <a:gd name="connsiteY644" fmla="*/ 3734311 h 6057772"/>
                  <a:gd name="connsiteX645" fmla="*/ 4552794 w 5351080"/>
                  <a:gd name="connsiteY645" fmla="*/ 3790449 h 6057772"/>
                  <a:gd name="connsiteX646" fmla="*/ 4527850 w 5351080"/>
                  <a:gd name="connsiteY646" fmla="*/ 3832864 h 6057772"/>
                  <a:gd name="connsiteX647" fmla="*/ 4486690 w 5351080"/>
                  <a:gd name="connsiteY647" fmla="*/ 3875280 h 6057772"/>
                  <a:gd name="connsiteX648" fmla="*/ 4456756 w 5351080"/>
                  <a:gd name="connsiteY648" fmla="*/ 3875280 h 6057772"/>
                  <a:gd name="connsiteX649" fmla="*/ 4317062 w 5351080"/>
                  <a:gd name="connsiteY649" fmla="*/ 3849082 h 6057772"/>
                  <a:gd name="connsiteX650" fmla="*/ 4270912 w 5351080"/>
                  <a:gd name="connsiteY650" fmla="*/ 3817894 h 6057772"/>
                  <a:gd name="connsiteX651" fmla="*/ 4284632 w 5351080"/>
                  <a:gd name="connsiteY651" fmla="*/ 3771736 h 6057772"/>
                  <a:gd name="connsiteX652" fmla="*/ 4325792 w 5351080"/>
                  <a:gd name="connsiteY652" fmla="*/ 3683163 h 6057772"/>
                  <a:gd name="connsiteX653" fmla="*/ 4342008 w 5351080"/>
                  <a:gd name="connsiteY653" fmla="*/ 3655717 h 6057772"/>
                  <a:gd name="connsiteX654" fmla="*/ 4328288 w 5351080"/>
                  <a:gd name="connsiteY654" fmla="*/ 3624530 h 6057772"/>
                  <a:gd name="connsiteX655" fmla="*/ 4289622 w 5351080"/>
                  <a:gd name="connsiteY655" fmla="*/ 3604569 h 6057772"/>
                  <a:gd name="connsiteX656" fmla="*/ 4237236 w 5351080"/>
                  <a:gd name="connsiteY656" fmla="*/ 3600827 h 6057772"/>
                  <a:gd name="connsiteX657" fmla="*/ 4127478 w 5351080"/>
                  <a:gd name="connsiteY657" fmla="*/ 3610807 h 6057772"/>
                  <a:gd name="connsiteX658" fmla="*/ 4068856 w 5351080"/>
                  <a:gd name="connsiteY658" fmla="*/ 3610807 h 6057772"/>
                  <a:gd name="connsiteX659" fmla="*/ 4032686 w 5351080"/>
                  <a:gd name="connsiteY659" fmla="*/ 3603322 h 6057772"/>
                  <a:gd name="connsiteX660" fmla="*/ 4032866 w 5351080"/>
                  <a:gd name="connsiteY660" fmla="*/ 3602781 h 6057772"/>
                  <a:gd name="connsiteX661" fmla="*/ 4011406 w 5351080"/>
                  <a:gd name="connsiteY661" fmla="*/ 3603289 h 6057772"/>
                  <a:gd name="connsiteX662" fmla="*/ 3991626 w 5351080"/>
                  <a:gd name="connsiteY662" fmla="*/ 3622603 h 6057772"/>
                  <a:gd name="connsiteX663" fmla="*/ 3974184 w 5351080"/>
                  <a:gd name="connsiteY663" fmla="*/ 3626341 h 6057772"/>
                  <a:gd name="connsiteX664" fmla="*/ 3863298 w 5351080"/>
                  <a:gd name="connsiteY664" fmla="*/ 3559053 h 6057772"/>
                  <a:gd name="connsiteX665" fmla="*/ 3849594 w 5351080"/>
                  <a:gd name="connsiteY665" fmla="*/ 3551577 h 6057772"/>
                  <a:gd name="connsiteX666" fmla="*/ 3741200 w 5351080"/>
                  <a:gd name="connsiteY666" fmla="*/ 3617618 h 6057772"/>
                  <a:gd name="connsiteX667" fmla="*/ 3676412 w 5351080"/>
                  <a:gd name="connsiteY667" fmla="*/ 3655001 h 6057772"/>
                  <a:gd name="connsiteX668" fmla="*/ 3655232 w 5351080"/>
                  <a:gd name="connsiteY668" fmla="*/ 3638802 h 6057772"/>
                  <a:gd name="connsiteX669" fmla="*/ 3639036 w 5351080"/>
                  <a:gd name="connsiteY669" fmla="*/ 3621357 h 6057772"/>
                  <a:gd name="connsiteX670" fmla="*/ 3629068 w 5351080"/>
                  <a:gd name="connsiteY670" fmla="*/ 3645032 h 6057772"/>
                  <a:gd name="connsiteX671" fmla="*/ 3602904 w 5351080"/>
                  <a:gd name="connsiteY671" fmla="*/ 3724780 h 6057772"/>
                  <a:gd name="connsiteX672" fmla="*/ 3596674 w 5351080"/>
                  <a:gd name="connsiteY672" fmla="*/ 3743471 h 6057772"/>
                  <a:gd name="connsiteX673" fmla="*/ 3551822 w 5351080"/>
                  <a:gd name="connsiteY673" fmla="*/ 3795806 h 6057772"/>
                  <a:gd name="connsiteX674" fmla="*/ 3536872 w 5351080"/>
                  <a:gd name="connsiteY674" fmla="*/ 3823220 h 6057772"/>
                  <a:gd name="connsiteX675" fmla="*/ 3535626 w 5351080"/>
                  <a:gd name="connsiteY675" fmla="*/ 3900476 h 6057772"/>
                  <a:gd name="connsiteX676" fmla="*/ 3526904 w 5351080"/>
                  <a:gd name="connsiteY676" fmla="*/ 3915429 h 6057772"/>
                  <a:gd name="connsiteX677" fmla="*/ 3516936 w 5351080"/>
                  <a:gd name="connsiteY677" fmla="*/ 3904214 h 6057772"/>
                  <a:gd name="connsiteX678" fmla="*/ 3489526 w 5351080"/>
                  <a:gd name="connsiteY678" fmla="*/ 3900476 h 6057772"/>
                  <a:gd name="connsiteX679" fmla="*/ 3477068 w 5351080"/>
                  <a:gd name="connsiteY679" fmla="*/ 3946580 h 6057772"/>
                  <a:gd name="connsiteX680" fmla="*/ 3462118 w 5351080"/>
                  <a:gd name="connsiteY680" fmla="*/ 3975240 h 6057772"/>
                  <a:gd name="connsiteX681" fmla="*/ 3443428 w 5351080"/>
                  <a:gd name="connsiteY681" fmla="*/ 3964025 h 6057772"/>
                  <a:gd name="connsiteX682" fmla="*/ 3430970 w 5351080"/>
                  <a:gd name="connsiteY682" fmla="*/ 3932874 h 6057772"/>
                  <a:gd name="connsiteX683" fmla="*/ 3422248 w 5351080"/>
                  <a:gd name="connsiteY683" fmla="*/ 3911690 h 6057772"/>
                  <a:gd name="connsiteX684" fmla="*/ 3403560 w 5351080"/>
                  <a:gd name="connsiteY684" fmla="*/ 3924151 h 6057772"/>
                  <a:gd name="connsiteX685" fmla="*/ 3377396 w 5351080"/>
                  <a:gd name="connsiteY685" fmla="*/ 3952811 h 6057772"/>
                  <a:gd name="connsiteX686" fmla="*/ 3347494 w 5351080"/>
                  <a:gd name="connsiteY686" fmla="*/ 3967763 h 6057772"/>
                  <a:gd name="connsiteX687" fmla="*/ 3331296 w 5351080"/>
                  <a:gd name="connsiteY687" fmla="*/ 3941596 h 6057772"/>
                  <a:gd name="connsiteX688" fmla="*/ 3292674 w 5351080"/>
                  <a:gd name="connsiteY688" fmla="*/ 3876801 h 6057772"/>
                  <a:gd name="connsiteX689" fmla="*/ 3281460 w 5351080"/>
                  <a:gd name="connsiteY689" fmla="*/ 3865586 h 6057772"/>
                  <a:gd name="connsiteX690" fmla="*/ 3270248 w 5351080"/>
                  <a:gd name="connsiteY690" fmla="*/ 3825712 h 6057772"/>
                  <a:gd name="connsiteX691" fmla="*/ 3199230 w 5351080"/>
                  <a:gd name="connsiteY691" fmla="*/ 3821974 h 6057772"/>
                  <a:gd name="connsiteX692" fmla="*/ 3179296 w 5351080"/>
                  <a:gd name="connsiteY692" fmla="*/ 3821974 h 6057772"/>
                  <a:gd name="connsiteX693" fmla="*/ 3183034 w 5351080"/>
                  <a:gd name="connsiteY693" fmla="*/ 3800790 h 6057772"/>
                  <a:gd name="connsiteX694" fmla="*/ 3193002 w 5351080"/>
                  <a:gd name="connsiteY694" fmla="*/ 3775869 h 6057772"/>
                  <a:gd name="connsiteX695" fmla="*/ 3231624 w 5351080"/>
                  <a:gd name="connsiteY695" fmla="*/ 3767147 h 6057772"/>
                  <a:gd name="connsiteX696" fmla="*/ 3240346 w 5351080"/>
                  <a:gd name="connsiteY696" fmla="*/ 3777115 h 6057772"/>
                  <a:gd name="connsiteX697" fmla="*/ 3273986 w 5351080"/>
                  <a:gd name="connsiteY697" fmla="*/ 3779607 h 6057772"/>
                  <a:gd name="connsiteX698" fmla="*/ 3262772 w 5351080"/>
                  <a:gd name="connsiteY698" fmla="*/ 3750948 h 6057772"/>
                  <a:gd name="connsiteX699" fmla="*/ 3211690 w 5351080"/>
                  <a:gd name="connsiteY699" fmla="*/ 3708581 h 6057772"/>
                  <a:gd name="connsiteX700" fmla="*/ 3195494 w 5351080"/>
                  <a:gd name="connsiteY700" fmla="*/ 3709827 h 6057772"/>
                  <a:gd name="connsiteX701" fmla="*/ 3145656 w 5351080"/>
                  <a:gd name="connsiteY701" fmla="*/ 3826958 h 6057772"/>
                  <a:gd name="connsiteX702" fmla="*/ 3144410 w 5351080"/>
                  <a:gd name="connsiteY702" fmla="*/ 3859356 h 6057772"/>
                  <a:gd name="connsiteX703" fmla="*/ 3160608 w 5351080"/>
                  <a:gd name="connsiteY703" fmla="*/ 3881785 h 6057772"/>
                  <a:gd name="connsiteX704" fmla="*/ 3175558 w 5351080"/>
                  <a:gd name="connsiteY704" fmla="*/ 3889261 h 6057772"/>
                  <a:gd name="connsiteX705" fmla="*/ 3195494 w 5351080"/>
                  <a:gd name="connsiteY705" fmla="*/ 3970256 h 6057772"/>
                  <a:gd name="connsiteX706" fmla="*/ 3185526 w 5351080"/>
                  <a:gd name="connsiteY706" fmla="*/ 4050004 h 6057772"/>
                  <a:gd name="connsiteX707" fmla="*/ 3169330 w 5351080"/>
                  <a:gd name="connsiteY707" fmla="*/ 4064957 h 6057772"/>
                  <a:gd name="connsiteX708" fmla="*/ 3140674 w 5351080"/>
                  <a:gd name="connsiteY708" fmla="*/ 4046266 h 6057772"/>
                  <a:gd name="connsiteX709" fmla="*/ 3126968 w 5351080"/>
                  <a:gd name="connsiteY709" fmla="*/ 3997669 h 6057772"/>
                  <a:gd name="connsiteX710" fmla="*/ 3108280 w 5351080"/>
                  <a:gd name="connsiteY710" fmla="*/ 3978978 h 6057772"/>
                  <a:gd name="connsiteX711" fmla="*/ 3095820 w 5351080"/>
                  <a:gd name="connsiteY711" fmla="*/ 4000161 h 6057772"/>
                  <a:gd name="connsiteX712" fmla="*/ 3068410 w 5351080"/>
                  <a:gd name="connsiteY712" fmla="*/ 4067449 h 6057772"/>
                  <a:gd name="connsiteX713" fmla="*/ 3028542 w 5351080"/>
                  <a:gd name="connsiteY713" fmla="*/ 4074925 h 6057772"/>
                  <a:gd name="connsiteX714" fmla="*/ 2976214 w 5351080"/>
                  <a:gd name="connsiteY714" fmla="*/ 4031313 h 6057772"/>
                  <a:gd name="connsiteX715" fmla="*/ 2947558 w 5351080"/>
                  <a:gd name="connsiteY715" fmla="*/ 4036297 h 6057772"/>
                  <a:gd name="connsiteX716" fmla="*/ 2891492 w 5351080"/>
                  <a:gd name="connsiteY716" fmla="*/ 4073679 h 6057772"/>
                  <a:gd name="connsiteX717" fmla="*/ 2861590 w 5351080"/>
                  <a:gd name="connsiteY717" fmla="*/ 4087386 h 6057772"/>
                  <a:gd name="connsiteX718" fmla="*/ 2834180 w 5351080"/>
                  <a:gd name="connsiteY718" fmla="*/ 4088632 h 6057772"/>
                  <a:gd name="connsiteX719" fmla="*/ 2814246 w 5351080"/>
                  <a:gd name="connsiteY719" fmla="*/ 4061219 h 6057772"/>
                  <a:gd name="connsiteX720" fmla="*/ 2830442 w 5351080"/>
                  <a:gd name="connsiteY720" fmla="*/ 4033805 h 6057772"/>
                  <a:gd name="connsiteX721" fmla="*/ 2846640 w 5351080"/>
                  <a:gd name="connsiteY721" fmla="*/ 4031313 h 6057772"/>
                  <a:gd name="connsiteX722" fmla="*/ 2840410 w 5351080"/>
                  <a:gd name="connsiteY722" fmla="*/ 4010130 h 6057772"/>
                  <a:gd name="connsiteX723" fmla="*/ 2806770 w 5351080"/>
                  <a:gd name="connsiteY723" fmla="*/ 4002653 h 6057772"/>
                  <a:gd name="connsiteX724" fmla="*/ 2725786 w 5351080"/>
                  <a:gd name="connsiteY724" fmla="*/ 4002653 h 6057772"/>
                  <a:gd name="connsiteX725" fmla="*/ 2690902 w 5351080"/>
                  <a:gd name="connsiteY725" fmla="*/ 4027575 h 6057772"/>
                  <a:gd name="connsiteX726" fmla="*/ 2689656 w 5351080"/>
                  <a:gd name="connsiteY726" fmla="*/ 4047512 h 6057772"/>
                  <a:gd name="connsiteX727" fmla="*/ 2664738 w 5351080"/>
                  <a:gd name="connsiteY727" fmla="*/ 4071187 h 6057772"/>
                  <a:gd name="connsiteX728" fmla="*/ 2652278 w 5351080"/>
                  <a:gd name="connsiteY728" fmla="*/ 4041281 h 6057772"/>
                  <a:gd name="connsiteX729" fmla="*/ 2675950 w 5351080"/>
                  <a:gd name="connsiteY729" fmla="*/ 3892999 h 6057772"/>
                  <a:gd name="connsiteX730" fmla="*/ 2697130 w 5351080"/>
                  <a:gd name="connsiteY730" fmla="*/ 3873062 h 6057772"/>
                  <a:gd name="connsiteX731" fmla="*/ 2856606 w 5351080"/>
                  <a:gd name="connsiteY731" fmla="*/ 3838172 h 6057772"/>
                  <a:gd name="connsiteX732" fmla="*/ 2969984 w 5351080"/>
                  <a:gd name="connsiteY732" fmla="*/ 3851879 h 6057772"/>
                  <a:gd name="connsiteX733" fmla="*/ 2999886 w 5351080"/>
                  <a:gd name="connsiteY733" fmla="*/ 3863094 h 6057772"/>
                  <a:gd name="connsiteX734" fmla="*/ 3002378 w 5351080"/>
                  <a:gd name="connsiteY734" fmla="*/ 3824466 h 6057772"/>
                  <a:gd name="connsiteX735" fmla="*/ 2978706 w 5351080"/>
                  <a:gd name="connsiteY735" fmla="*/ 3770885 h 6057772"/>
                  <a:gd name="connsiteX736" fmla="*/ 2913918 w 5351080"/>
                  <a:gd name="connsiteY736" fmla="*/ 3704843 h 6057772"/>
                  <a:gd name="connsiteX737" fmla="*/ 2836672 w 5351080"/>
                  <a:gd name="connsiteY737" fmla="*/ 3672445 h 6057772"/>
                  <a:gd name="connsiteX738" fmla="*/ 2793066 w 5351080"/>
                  <a:gd name="connsiteY738" fmla="*/ 3698613 h 6057772"/>
                  <a:gd name="connsiteX739" fmla="*/ 2783098 w 5351080"/>
                  <a:gd name="connsiteY739" fmla="*/ 3729765 h 6057772"/>
                  <a:gd name="connsiteX740" fmla="*/ 2728278 w 5351080"/>
                  <a:gd name="connsiteY740" fmla="*/ 3767147 h 6057772"/>
                  <a:gd name="connsiteX741" fmla="*/ 2703360 w 5351080"/>
                  <a:gd name="connsiteY741" fmla="*/ 3780853 h 6057772"/>
                  <a:gd name="connsiteX742" fmla="*/ 2659754 w 5351080"/>
                  <a:gd name="connsiteY742" fmla="*/ 3814497 h 6057772"/>
                  <a:gd name="connsiteX743" fmla="*/ 2631098 w 5351080"/>
                  <a:gd name="connsiteY743" fmla="*/ 3863094 h 6057772"/>
                  <a:gd name="connsiteX744" fmla="*/ 2633590 w 5351080"/>
                  <a:gd name="connsiteY744" fmla="*/ 3883031 h 6057772"/>
                  <a:gd name="connsiteX745" fmla="*/ 2608672 w 5351080"/>
                  <a:gd name="connsiteY745" fmla="*/ 3884277 h 6057772"/>
                  <a:gd name="connsiteX746" fmla="*/ 2552606 w 5351080"/>
                  <a:gd name="connsiteY746" fmla="*/ 3901722 h 6057772"/>
                  <a:gd name="connsiteX747" fmla="*/ 2527688 w 5351080"/>
                  <a:gd name="connsiteY747" fmla="*/ 3919167 h 6057772"/>
                  <a:gd name="connsiteX748" fmla="*/ 2520212 w 5351080"/>
                  <a:gd name="connsiteY748" fmla="*/ 3876801 h 6057772"/>
                  <a:gd name="connsiteX749" fmla="*/ 2513982 w 5351080"/>
                  <a:gd name="connsiteY749" fmla="*/ 3849387 h 6057772"/>
                  <a:gd name="connsiteX750" fmla="*/ 2479098 w 5351080"/>
                  <a:gd name="connsiteY750" fmla="*/ 3859356 h 6057772"/>
                  <a:gd name="connsiteX751" fmla="*/ 2474114 w 5351080"/>
                  <a:gd name="connsiteY751" fmla="*/ 3870570 h 6057772"/>
                  <a:gd name="connsiteX752" fmla="*/ 2430506 w 5351080"/>
                  <a:gd name="connsiteY752" fmla="*/ 3892999 h 6057772"/>
                  <a:gd name="connsiteX753" fmla="*/ 2414310 w 5351080"/>
                  <a:gd name="connsiteY753" fmla="*/ 3902968 h 6057772"/>
                  <a:gd name="connsiteX754" fmla="*/ 2374442 w 5351080"/>
                  <a:gd name="connsiteY754" fmla="*/ 3919167 h 6057772"/>
                  <a:gd name="connsiteX755" fmla="*/ 2360736 w 5351080"/>
                  <a:gd name="connsiteY755" fmla="*/ 3851879 h 6057772"/>
                  <a:gd name="connsiteX756" fmla="*/ 2376932 w 5351080"/>
                  <a:gd name="connsiteY756" fmla="*/ 3810759 h 6057772"/>
                  <a:gd name="connsiteX757" fmla="*/ 2391884 w 5351080"/>
                  <a:gd name="connsiteY757" fmla="*/ 3748456 h 6057772"/>
                  <a:gd name="connsiteX758" fmla="*/ 2349524 w 5351080"/>
                  <a:gd name="connsiteY758" fmla="*/ 3704843 h 6057772"/>
                  <a:gd name="connsiteX759" fmla="*/ 2298440 w 5351080"/>
                  <a:gd name="connsiteY759" fmla="*/ 3713566 h 6057772"/>
                  <a:gd name="connsiteX760" fmla="*/ 2262310 w 5351080"/>
                  <a:gd name="connsiteY760" fmla="*/ 3732257 h 6057772"/>
                  <a:gd name="connsiteX761" fmla="*/ 2192538 w 5351080"/>
                  <a:gd name="connsiteY761" fmla="*/ 3753440 h 6057772"/>
                  <a:gd name="connsiteX762" fmla="*/ 2178834 w 5351080"/>
                  <a:gd name="connsiteY762" fmla="*/ 3733503 h 6057772"/>
                  <a:gd name="connsiteX763" fmla="*/ 2181326 w 5351080"/>
                  <a:gd name="connsiteY763" fmla="*/ 3708581 h 6057772"/>
                  <a:gd name="connsiteX764" fmla="*/ 2162638 w 5351080"/>
                  <a:gd name="connsiteY764" fmla="*/ 3658739 h 6057772"/>
                  <a:gd name="connsiteX765" fmla="*/ 2086636 w 5351080"/>
                  <a:gd name="connsiteY765" fmla="*/ 3655001 h 6057772"/>
                  <a:gd name="connsiteX766" fmla="*/ 2069194 w 5351080"/>
                  <a:gd name="connsiteY766" fmla="*/ 3657493 h 6057772"/>
                  <a:gd name="connsiteX767" fmla="*/ 2057982 w 5351080"/>
                  <a:gd name="connsiteY767" fmla="*/ 3625095 h 6057772"/>
                  <a:gd name="connsiteX768" fmla="*/ 2071686 w 5351080"/>
                  <a:gd name="connsiteY768" fmla="*/ 3534132 h 6057772"/>
                  <a:gd name="connsiteX769" fmla="*/ 2076670 w 5351080"/>
                  <a:gd name="connsiteY769" fmla="*/ 3468090 h 6057772"/>
                  <a:gd name="connsiteX770" fmla="*/ 2065456 w 5351080"/>
                  <a:gd name="connsiteY770" fmla="*/ 3434447 h 6057772"/>
                  <a:gd name="connsiteX771" fmla="*/ 2018112 w 5351080"/>
                  <a:gd name="connsiteY771" fmla="*/ 3421986 h 6057772"/>
                  <a:gd name="connsiteX772" fmla="*/ 1986964 w 5351080"/>
                  <a:gd name="connsiteY772" fmla="*/ 3436939 h 6057772"/>
                  <a:gd name="connsiteX773" fmla="*/ 2038046 w 5351080"/>
                  <a:gd name="connsiteY773" fmla="*/ 3468090 h 6057772"/>
                  <a:gd name="connsiteX774" fmla="*/ 2041784 w 5351080"/>
                  <a:gd name="connsiteY774" fmla="*/ 3493012 h 6057772"/>
                  <a:gd name="connsiteX775" fmla="*/ 2010636 w 5351080"/>
                  <a:gd name="connsiteY775" fmla="*/ 3485535 h 6057772"/>
                  <a:gd name="connsiteX776" fmla="*/ 1964538 w 5351080"/>
                  <a:gd name="connsiteY776" fmla="*/ 3443169 h 6057772"/>
                  <a:gd name="connsiteX777" fmla="*/ 1965784 w 5351080"/>
                  <a:gd name="connsiteY777" fmla="*/ 3405787 h 6057772"/>
                  <a:gd name="connsiteX778" fmla="*/ 1960800 w 5351080"/>
                  <a:gd name="connsiteY778" fmla="*/ 3370897 h 6057772"/>
                  <a:gd name="connsiteX779" fmla="*/ 1937128 w 5351080"/>
                  <a:gd name="connsiteY779" fmla="*/ 3308594 h 6057772"/>
                  <a:gd name="connsiteX780" fmla="*/ 1930898 w 5351080"/>
                  <a:gd name="connsiteY780" fmla="*/ 3283672 h 6057772"/>
                  <a:gd name="connsiteX781" fmla="*/ 1909718 w 5351080"/>
                  <a:gd name="connsiteY781" fmla="*/ 3291149 h 6057772"/>
                  <a:gd name="connsiteX782" fmla="*/ 1841194 w 5351080"/>
                  <a:gd name="connsiteY782" fmla="*/ 3303609 h 6057772"/>
                  <a:gd name="connsiteX783" fmla="*/ 1815030 w 5351080"/>
                  <a:gd name="connsiteY783" fmla="*/ 3274950 h 6057772"/>
                  <a:gd name="connsiteX784" fmla="*/ 1757718 w 5351080"/>
                  <a:gd name="connsiteY784" fmla="*/ 3225107 h 6057772"/>
                  <a:gd name="connsiteX785" fmla="*/ 1745258 w 5351080"/>
                  <a:gd name="connsiteY785" fmla="*/ 3216385 h 6057772"/>
                  <a:gd name="connsiteX786" fmla="*/ 1757718 w 5351080"/>
                  <a:gd name="connsiteY786" fmla="*/ 3197694 h 6057772"/>
                  <a:gd name="connsiteX787" fmla="*/ 1793850 w 5351080"/>
                  <a:gd name="connsiteY787" fmla="*/ 3150343 h 6057772"/>
                  <a:gd name="connsiteX788" fmla="*/ 1796340 w 5351080"/>
                  <a:gd name="connsiteY788" fmla="*/ 3145359 h 6057772"/>
                  <a:gd name="connsiteX789" fmla="*/ 1818768 w 5351080"/>
                  <a:gd name="connsiteY789" fmla="*/ 3030721 h 6057772"/>
                  <a:gd name="connsiteX790" fmla="*/ 1790112 w 5351080"/>
                  <a:gd name="connsiteY790" fmla="*/ 2974648 h 6057772"/>
                  <a:gd name="connsiteX791" fmla="*/ 1666766 w 5351080"/>
                  <a:gd name="connsiteY791" fmla="*/ 2876208 h 6057772"/>
                  <a:gd name="connsiteX792" fmla="*/ 1606964 w 5351080"/>
                  <a:gd name="connsiteY792" fmla="*/ 2785245 h 6057772"/>
                  <a:gd name="connsiteX793" fmla="*/ 1567094 w 5351080"/>
                  <a:gd name="connsiteY793" fmla="*/ 2721696 h 6057772"/>
                  <a:gd name="connsiteX794" fmla="*/ 1563356 w 5351080"/>
                  <a:gd name="connsiteY794" fmla="*/ 2671853 h 6057772"/>
                  <a:gd name="connsiteX795" fmla="*/ 1585782 w 5351080"/>
                  <a:gd name="connsiteY795" fmla="*/ 2633225 h 6057772"/>
                  <a:gd name="connsiteX796" fmla="*/ 1613192 w 5351080"/>
                  <a:gd name="connsiteY796" fmla="*/ 2502388 h 6057772"/>
                  <a:gd name="connsiteX797" fmla="*/ 1619422 w 5351080"/>
                  <a:gd name="connsiteY797" fmla="*/ 2463760 h 6057772"/>
                  <a:gd name="connsiteX798" fmla="*/ 1646832 w 5351080"/>
                  <a:gd name="connsiteY798" fmla="*/ 2448807 h 6057772"/>
                  <a:gd name="connsiteX799" fmla="*/ 1686702 w 5351080"/>
                  <a:gd name="connsiteY799" fmla="*/ 2421394 h 6057772"/>
                  <a:gd name="connsiteX800" fmla="*/ 1702898 w 5351080"/>
                  <a:gd name="connsiteY800" fmla="*/ 2357844 h 6057772"/>
                  <a:gd name="connsiteX801" fmla="*/ 1726570 w 5351080"/>
                  <a:gd name="connsiteY801" fmla="*/ 2342891 h 6057772"/>
                  <a:gd name="connsiteX802" fmla="*/ 1783882 w 5351080"/>
                  <a:gd name="connsiteY802" fmla="*/ 2384012 h 6057772"/>
                  <a:gd name="connsiteX803" fmla="*/ 1803816 w 5351080"/>
                  <a:gd name="connsiteY803" fmla="*/ 2466252 h 6057772"/>
                  <a:gd name="connsiteX804" fmla="*/ 1766440 w 5351080"/>
                  <a:gd name="connsiteY804" fmla="*/ 2448807 h 6057772"/>
                  <a:gd name="connsiteX805" fmla="*/ 1752734 w 5351080"/>
                  <a:gd name="connsiteY805" fmla="*/ 2502388 h 6057772"/>
                  <a:gd name="connsiteX806" fmla="*/ 1752734 w 5351080"/>
                  <a:gd name="connsiteY806" fmla="*/ 2574660 h 6057772"/>
                  <a:gd name="connsiteX807" fmla="*/ 1757718 w 5351080"/>
                  <a:gd name="connsiteY807" fmla="*/ 2630733 h 6057772"/>
                  <a:gd name="connsiteX808" fmla="*/ 1766440 w 5351080"/>
                  <a:gd name="connsiteY808" fmla="*/ 2700513 h 6057772"/>
                  <a:gd name="connsiteX809" fmla="*/ 1787620 w 5351080"/>
                  <a:gd name="connsiteY809" fmla="*/ 2744125 h 6057772"/>
                  <a:gd name="connsiteX810" fmla="*/ 1824996 w 5351080"/>
                  <a:gd name="connsiteY810" fmla="*/ 2759078 h 6057772"/>
                  <a:gd name="connsiteX811" fmla="*/ 1843686 w 5351080"/>
                  <a:gd name="connsiteY811" fmla="*/ 2779015 h 6057772"/>
                  <a:gd name="connsiteX812" fmla="*/ 1815030 w 5351080"/>
                  <a:gd name="connsiteY812" fmla="*/ 2826366 h 6057772"/>
                  <a:gd name="connsiteX813" fmla="*/ 1805062 w 5351080"/>
                  <a:gd name="connsiteY813" fmla="*/ 2848795 h 6057772"/>
                  <a:gd name="connsiteX814" fmla="*/ 1821260 w 5351080"/>
                  <a:gd name="connsiteY814" fmla="*/ 2921067 h 6057772"/>
                  <a:gd name="connsiteX815" fmla="*/ 1868604 w 5351080"/>
                  <a:gd name="connsiteY815" fmla="*/ 3014522 h 6057772"/>
                  <a:gd name="connsiteX816" fmla="*/ 1959554 w 5351080"/>
                  <a:gd name="connsiteY816" fmla="*/ 3132898 h 6057772"/>
                  <a:gd name="connsiteX817" fmla="*/ 2011882 w 5351080"/>
                  <a:gd name="connsiteY817" fmla="*/ 3156574 h 6057772"/>
                  <a:gd name="connsiteX818" fmla="*/ 2030572 w 5351080"/>
                  <a:gd name="connsiteY818" fmla="*/ 3170280 h 6057772"/>
                  <a:gd name="connsiteX819" fmla="*/ 2084146 w 5351080"/>
                  <a:gd name="connsiteY819" fmla="*/ 3314824 h 6057772"/>
                  <a:gd name="connsiteX820" fmla="*/ 2110310 w 5351080"/>
                  <a:gd name="connsiteY820" fmla="*/ 3395818 h 6057772"/>
                  <a:gd name="connsiteX821" fmla="*/ 2122768 w 5351080"/>
                  <a:gd name="connsiteY821" fmla="*/ 3400803 h 6057772"/>
                  <a:gd name="connsiteX822" fmla="*/ 2171358 w 5351080"/>
                  <a:gd name="connsiteY822" fmla="*/ 3421986 h 6057772"/>
                  <a:gd name="connsiteX823" fmla="*/ 2183818 w 5351080"/>
                  <a:gd name="connsiteY823" fmla="*/ 3431954 h 6057772"/>
                  <a:gd name="connsiteX824" fmla="*/ 2203752 w 5351080"/>
                  <a:gd name="connsiteY824" fmla="*/ 3456876 h 6057772"/>
                  <a:gd name="connsiteX825" fmla="*/ 2171358 w 5351080"/>
                  <a:gd name="connsiteY825" fmla="*/ 3484289 h 6057772"/>
                  <a:gd name="connsiteX826" fmla="*/ 2145194 w 5351080"/>
                  <a:gd name="connsiteY826" fmla="*/ 3495504 h 6057772"/>
                  <a:gd name="connsiteX827" fmla="*/ 2168866 w 5351080"/>
                  <a:gd name="connsiteY827" fmla="*/ 3535378 h 6057772"/>
                  <a:gd name="connsiteX828" fmla="*/ 2190048 w 5351080"/>
                  <a:gd name="connsiteY828" fmla="*/ 3544100 h 6057772"/>
                  <a:gd name="connsiteX829" fmla="*/ 2227424 w 5351080"/>
                  <a:gd name="connsiteY829" fmla="*/ 3534132 h 6057772"/>
                  <a:gd name="connsiteX830" fmla="*/ 2251096 w 5351080"/>
                  <a:gd name="connsiteY830" fmla="*/ 3524163 h 6057772"/>
                  <a:gd name="connsiteX831" fmla="*/ 2297196 w 5351080"/>
                  <a:gd name="connsiteY831" fmla="*/ 3574006 h 6057772"/>
                  <a:gd name="connsiteX832" fmla="*/ 2287228 w 5351080"/>
                  <a:gd name="connsiteY832" fmla="*/ 3606404 h 6057772"/>
                  <a:gd name="connsiteX833" fmla="*/ 2302178 w 5351080"/>
                  <a:gd name="connsiteY833" fmla="*/ 3692383 h 6057772"/>
                  <a:gd name="connsiteX834" fmla="*/ 2330834 w 5351080"/>
                  <a:gd name="connsiteY834" fmla="*/ 3696121 h 6057772"/>
                  <a:gd name="connsiteX835" fmla="*/ 2376932 w 5351080"/>
                  <a:gd name="connsiteY835" fmla="*/ 3696121 h 6057772"/>
                  <a:gd name="connsiteX836" fmla="*/ 2409326 w 5351080"/>
                  <a:gd name="connsiteY836" fmla="*/ 3678676 h 6057772"/>
                  <a:gd name="connsiteX837" fmla="*/ 2434244 w 5351080"/>
                  <a:gd name="connsiteY837" fmla="*/ 3658739 h 6057772"/>
                  <a:gd name="connsiteX838" fmla="*/ 2444212 w 5351080"/>
                  <a:gd name="connsiteY838" fmla="*/ 3696121 h 6057772"/>
                  <a:gd name="connsiteX839" fmla="*/ 2440474 w 5351080"/>
                  <a:gd name="connsiteY839" fmla="*/ 3711074 h 6057772"/>
                  <a:gd name="connsiteX840" fmla="*/ 2531426 w 5351080"/>
                  <a:gd name="connsiteY840" fmla="*/ 3692383 h 6057772"/>
                  <a:gd name="connsiteX841" fmla="*/ 2527688 w 5351080"/>
                  <a:gd name="connsiteY841" fmla="*/ 3762162 h 6057772"/>
                  <a:gd name="connsiteX842" fmla="*/ 2562572 w 5351080"/>
                  <a:gd name="connsiteY842" fmla="*/ 3708581 h 6057772"/>
                  <a:gd name="connsiteX843" fmla="*/ 2618638 w 5351080"/>
                  <a:gd name="connsiteY843" fmla="*/ 3738487 h 6057772"/>
                  <a:gd name="connsiteX844" fmla="*/ 2687164 w 5351080"/>
                  <a:gd name="connsiteY844" fmla="*/ 3711074 h 6057772"/>
                  <a:gd name="connsiteX845" fmla="*/ 2729524 w 5351080"/>
                  <a:gd name="connsiteY845" fmla="*/ 3693629 h 6057772"/>
                  <a:gd name="connsiteX846" fmla="*/ 2761918 w 5351080"/>
                  <a:gd name="connsiteY846" fmla="*/ 3676184 h 6057772"/>
                  <a:gd name="connsiteX847" fmla="*/ 2826706 w 5351080"/>
                  <a:gd name="connsiteY847" fmla="*/ 3647524 h 6057772"/>
                  <a:gd name="connsiteX848" fmla="*/ 2837918 w 5351080"/>
                  <a:gd name="connsiteY848" fmla="*/ 3652508 h 6057772"/>
                  <a:gd name="connsiteX849" fmla="*/ 2925132 w 5351080"/>
                  <a:gd name="connsiteY849" fmla="*/ 3687398 h 6057772"/>
                  <a:gd name="connsiteX850" fmla="*/ 2992410 w 5351080"/>
                  <a:gd name="connsiteY850" fmla="*/ 3676184 h 6057772"/>
                  <a:gd name="connsiteX851" fmla="*/ 2987426 w 5351080"/>
                  <a:gd name="connsiteY851" fmla="*/ 3657493 h 6057772"/>
                  <a:gd name="connsiteX852" fmla="*/ 2911426 w 5351080"/>
                  <a:gd name="connsiteY852" fmla="*/ 3622603 h 6057772"/>
                  <a:gd name="connsiteX853" fmla="*/ 2896476 w 5351080"/>
                  <a:gd name="connsiteY853" fmla="*/ 3603912 h 6057772"/>
                  <a:gd name="connsiteX854" fmla="*/ 2886508 w 5351080"/>
                  <a:gd name="connsiteY854" fmla="*/ 3522917 h 6057772"/>
                  <a:gd name="connsiteX855" fmla="*/ 2932608 w 5351080"/>
                  <a:gd name="connsiteY855" fmla="*/ 3493012 h 6057772"/>
                  <a:gd name="connsiteX856" fmla="*/ 2943820 w 5351080"/>
                  <a:gd name="connsiteY856" fmla="*/ 3494258 h 6057772"/>
                  <a:gd name="connsiteX857" fmla="*/ 3043492 w 5351080"/>
                  <a:gd name="connsiteY857" fmla="*/ 3552823 h 6057772"/>
                  <a:gd name="connsiteX858" fmla="*/ 3053460 w 5351080"/>
                  <a:gd name="connsiteY858" fmla="*/ 3562792 h 6057772"/>
                  <a:gd name="connsiteX859" fmla="*/ 3092082 w 5351080"/>
                  <a:gd name="connsiteY859" fmla="*/ 3560299 h 6057772"/>
                  <a:gd name="connsiteX860" fmla="*/ 3133198 w 5351080"/>
                  <a:gd name="connsiteY860" fmla="*/ 3549085 h 6057772"/>
                  <a:gd name="connsiteX861" fmla="*/ 3160608 w 5351080"/>
                  <a:gd name="connsiteY861" fmla="*/ 3561545 h 6057772"/>
                  <a:gd name="connsiteX862" fmla="*/ 3209198 w 5351080"/>
                  <a:gd name="connsiteY862" fmla="*/ 3554069 h 6057772"/>
                  <a:gd name="connsiteX863" fmla="*/ 3211690 w 5351080"/>
                  <a:gd name="connsiteY863" fmla="*/ 3516687 h 6057772"/>
                  <a:gd name="connsiteX864" fmla="*/ 3214182 w 5351080"/>
                  <a:gd name="connsiteY864" fmla="*/ 3478059 h 6057772"/>
                  <a:gd name="connsiteX865" fmla="*/ 3271494 w 5351080"/>
                  <a:gd name="connsiteY865" fmla="*/ 3453138 h 6057772"/>
                  <a:gd name="connsiteX866" fmla="*/ 3359952 w 5351080"/>
                  <a:gd name="connsiteY866" fmla="*/ 3485535 h 6057772"/>
                  <a:gd name="connsiteX867" fmla="*/ 3414772 w 5351080"/>
                  <a:gd name="connsiteY867" fmla="*/ 3470583 h 6057772"/>
                  <a:gd name="connsiteX868" fmla="*/ 3460872 w 5351080"/>
                  <a:gd name="connsiteY868" fmla="*/ 3483043 h 6057772"/>
                  <a:gd name="connsiteX869" fmla="*/ 3500740 w 5351080"/>
                  <a:gd name="connsiteY869" fmla="*/ 3493012 h 6057772"/>
                  <a:gd name="connsiteX870" fmla="*/ 3595428 w 5351080"/>
                  <a:gd name="connsiteY870" fmla="*/ 3490520 h 6057772"/>
                  <a:gd name="connsiteX871" fmla="*/ 3650248 w 5351080"/>
                  <a:gd name="connsiteY871" fmla="*/ 3504226 h 6057772"/>
                  <a:gd name="connsiteX872" fmla="*/ 3708806 w 5351080"/>
                  <a:gd name="connsiteY872" fmla="*/ 3545347 h 6057772"/>
                  <a:gd name="connsiteX873" fmla="*/ 3814708 w 5351080"/>
                  <a:gd name="connsiteY873" fmla="*/ 3545347 h 6057772"/>
                  <a:gd name="connsiteX874" fmla="*/ 3838380 w 5351080"/>
                  <a:gd name="connsiteY874" fmla="*/ 3510457 h 6057772"/>
                  <a:gd name="connsiteX875" fmla="*/ 3893200 w 5351080"/>
                  <a:gd name="connsiteY875" fmla="*/ 3486781 h 6057772"/>
                  <a:gd name="connsiteX876" fmla="*/ 3936808 w 5351080"/>
                  <a:gd name="connsiteY876" fmla="*/ 3542854 h 6057772"/>
                  <a:gd name="connsiteX877" fmla="*/ 3999102 w 5351080"/>
                  <a:gd name="connsiteY877" fmla="*/ 3578990 h 6057772"/>
                  <a:gd name="connsiteX878" fmla="*/ 4031866 w 5351080"/>
                  <a:gd name="connsiteY878" fmla="*/ 3583897 h 6057772"/>
                  <a:gd name="connsiteX879" fmla="*/ 4037286 w 5351080"/>
                  <a:gd name="connsiteY879" fmla="*/ 3595494 h 6057772"/>
                  <a:gd name="connsiteX880" fmla="*/ 4091774 w 5351080"/>
                  <a:gd name="connsiteY880" fmla="*/ 3586636 h 6057772"/>
                  <a:gd name="connsiteX881" fmla="*/ 4151176 w 5351080"/>
                  <a:gd name="connsiteY881" fmla="*/ 3593342 h 6057772"/>
                  <a:gd name="connsiteX882" fmla="*/ 4253452 w 5351080"/>
                  <a:gd name="connsiteY882" fmla="*/ 3565896 h 6057772"/>
                  <a:gd name="connsiteX883" fmla="*/ 4297106 w 5351080"/>
                  <a:gd name="connsiteY883" fmla="*/ 3569639 h 6057772"/>
                  <a:gd name="connsiteX884" fmla="*/ 4368200 w 5351080"/>
                  <a:gd name="connsiteY884" fmla="*/ 3577124 h 6057772"/>
                  <a:gd name="connsiteX885" fmla="*/ 4451766 w 5351080"/>
                  <a:gd name="connsiteY885" fmla="*/ 3549679 h 6057772"/>
                  <a:gd name="connsiteX886" fmla="*/ 4554042 w 5351080"/>
                  <a:gd name="connsiteY886" fmla="*/ 3454868 h 6057772"/>
                  <a:gd name="connsiteX887" fmla="*/ 4551548 w 5351080"/>
                  <a:gd name="connsiteY887" fmla="*/ 3351324 h 6057772"/>
                  <a:gd name="connsiteX888" fmla="*/ 4554042 w 5351080"/>
                  <a:gd name="connsiteY888" fmla="*/ 3318889 h 6057772"/>
                  <a:gd name="connsiteX889" fmla="*/ 4557784 w 5351080"/>
                  <a:gd name="connsiteY889" fmla="*/ 3257761 h 6057772"/>
                  <a:gd name="connsiteX890" fmla="*/ 4540322 w 5351080"/>
                  <a:gd name="connsiteY890" fmla="*/ 3231563 h 6057772"/>
                  <a:gd name="connsiteX891" fmla="*/ 4469228 w 5351080"/>
                  <a:gd name="connsiteY891" fmla="*/ 3194138 h 6057772"/>
                  <a:gd name="connsiteX892" fmla="*/ 4441788 w 5351080"/>
                  <a:gd name="connsiteY892" fmla="*/ 3108059 h 6057772"/>
                  <a:gd name="connsiteX893" fmla="*/ 4522860 w 5351080"/>
                  <a:gd name="connsiteY893" fmla="*/ 3079366 h 6057772"/>
                  <a:gd name="connsiteX894" fmla="*/ 4572752 w 5351080"/>
                  <a:gd name="connsiteY894" fmla="*/ 3083109 h 6057772"/>
                  <a:gd name="connsiteX895" fmla="*/ 4578988 w 5351080"/>
                  <a:gd name="connsiteY895" fmla="*/ 3053169 h 6057772"/>
                  <a:gd name="connsiteX896" fmla="*/ 4560278 w 5351080"/>
                  <a:gd name="connsiteY896" fmla="*/ 3033208 h 6057772"/>
                  <a:gd name="connsiteX897" fmla="*/ 4546558 w 5351080"/>
                  <a:gd name="connsiteY897" fmla="*/ 2999525 h 6057772"/>
                  <a:gd name="connsiteX898" fmla="*/ 4583976 w 5351080"/>
                  <a:gd name="connsiteY898" fmla="*/ 2985803 h 6057772"/>
                  <a:gd name="connsiteX899" fmla="*/ 4596450 w 5351080"/>
                  <a:gd name="connsiteY899" fmla="*/ 2866042 h 6057772"/>
                  <a:gd name="connsiteX900" fmla="*/ 4612664 w 5351080"/>
                  <a:gd name="connsiteY900" fmla="*/ 2811151 h 6057772"/>
                  <a:gd name="connsiteX901" fmla="*/ 4572752 w 5351080"/>
                  <a:gd name="connsiteY901" fmla="*/ 2736300 h 6057772"/>
                  <a:gd name="connsiteX902" fmla="*/ 4546558 w 5351080"/>
                  <a:gd name="connsiteY902" fmla="*/ 2686400 h 6057772"/>
                  <a:gd name="connsiteX903" fmla="*/ 4542816 w 5351080"/>
                  <a:gd name="connsiteY903" fmla="*/ 2673925 h 6057772"/>
                  <a:gd name="connsiteX904" fmla="*/ 4547806 w 5351080"/>
                  <a:gd name="connsiteY904" fmla="*/ 2525471 h 6057772"/>
                  <a:gd name="connsiteX905" fmla="*/ 4544064 w 5351080"/>
                  <a:gd name="connsiteY905" fmla="*/ 2481808 h 6057772"/>
                  <a:gd name="connsiteX906" fmla="*/ 4535334 w 5351080"/>
                  <a:gd name="connsiteY906" fmla="*/ 2451867 h 6057772"/>
                  <a:gd name="connsiteX907" fmla="*/ 4534086 w 5351080"/>
                  <a:gd name="connsiteY907" fmla="*/ 2428164 h 6057772"/>
                  <a:gd name="connsiteX908" fmla="*/ 4510388 w 5351080"/>
                  <a:gd name="connsiteY908" fmla="*/ 2435650 h 6057772"/>
                  <a:gd name="connsiteX909" fmla="*/ 4455508 w 5351080"/>
                  <a:gd name="connsiteY909" fmla="*/ 2440640 h 6057772"/>
                  <a:gd name="connsiteX910" fmla="*/ 4409360 w 5351080"/>
                  <a:gd name="connsiteY910" fmla="*/ 2448125 h 6057772"/>
                  <a:gd name="connsiteX911" fmla="*/ 4350738 w 5351080"/>
                  <a:gd name="connsiteY911" fmla="*/ 2434402 h 6057772"/>
                  <a:gd name="connsiteX912" fmla="*/ 4320804 w 5351080"/>
                  <a:gd name="connsiteY912" fmla="*/ 2375769 h 6057772"/>
                  <a:gd name="connsiteX913" fmla="*/ 4308330 w 5351080"/>
                  <a:gd name="connsiteY913" fmla="*/ 2350819 h 6057772"/>
                  <a:gd name="connsiteX914" fmla="*/ 4319556 w 5351080"/>
                  <a:gd name="connsiteY914" fmla="*/ 2377016 h 6057772"/>
                  <a:gd name="connsiteX915" fmla="*/ 4322050 w 5351080"/>
                  <a:gd name="connsiteY915" fmla="*/ 2465590 h 6057772"/>
                  <a:gd name="connsiteX916" fmla="*/ 4322050 w 5351080"/>
                  <a:gd name="connsiteY916" fmla="*/ 2510500 h 6057772"/>
                  <a:gd name="connsiteX917" fmla="*/ 4333276 w 5351080"/>
                  <a:gd name="connsiteY917" fmla="*/ 2577866 h 6057772"/>
                  <a:gd name="connsiteX918" fmla="*/ 4310826 w 5351080"/>
                  <a:gd name="connsiteY918" fmla="*/ 2656459 h 6057772"/>
                  <a:gd name="connsiteX919" fmla="*/ 4300848 w 5351080"/>
                  <a:gd name="connsiteY919" fmla="*/ 2691390 h 6057772"/>
                  <a:gd name="connsiteX920" fmla="*/ 4338266 w 5351080"/>
                  <a:gd name="connsiteY920" fmla="*/ 2736300 h 6057772"/>
                  <a:gd name="connsiteX921" fmla="*/ 4345748 w 5351080"/>
                  <a:gd name="connsiteY921" fmla="*/ 2827369 h 6057772"/>
                  <a:gd name="connsiteX922" fmla="*/ 4325792 w 5351080"/>
                  <a:gd name="connsiteY922" fmla="*/ 2843586 h 6057772"/>
                  <a:gd name="connsiteX923" fmla="*/ 4209798 w 5351080"/>
                  <a:gd name="connsiteY923" fmla="*/ 2838596 h 6057772"/>
                  <a:gd name="connsiteX924" fmla="*/ 4181110 w 5351080"/>
                  <a:gd name="connsiteY924" fmla="*/ 2851071 h 6057772"/>
                  <a:gd name="connsiteX925" fmla="*/ 4117500 w 5351080"/>
                  <a:gd name="connsiteY925" fmla="*/ 2893487 h 6057772"/>
                  <a:gd name="connsiteX926" fmla="*/ 4168638 w 5351080"/>
                  <a:gd name="connsiteY926" fmla="*/ 2927170 h 6057772"/>
                  <a:gd name="connsiteX927" fmla="*/ 4141198 w 5351080"/>
                  <a:gd name="connsiteY927" fmla="*/ 2969585 h 6057772"/>
                  <a:gd name="connsiteX928" fmla="*/ 4095048 w 5351080"/>
                  <a:gd name="connsiteY928" fmla="*/ 2954615 h 6057772"/>
                  <a:gd name="connsiteX929" fmla="*/ 4071350 w 5351080"/>
                  <a:gd name="connsiteY929" fmla="*/ 2992040 h 6057772"/>
                  <a:gd name="connsiteX930" fmla="*/ 4035180 w 5351080"/>
                  <a:gd name="connsiteY930" fmla="*/ 2974575 h 6057772"/>
                  <a:gd name="connsiteX931" fmla="*/ 4015224 w 5351080"/>
                  <a:gd name="connsiteY931" fmla="*/ 2968338 h 6057772"/>
                  <a:gd name="connsiteX932" fmla="*/ 3955356 w 5351080"/>
                  <a:gd name="connsiteY932" fmla="*/ 2950872 h 6057772"/>
                  <a:gd name="connsiteX933" fmla="*/ 3959096 w 5351080"/>
                  <a:gd name="connsiteY933" fmla="*/ 2910952 h 6057772"/>
                  <a:gd name="connsiteX934" fmla="*/ 3989032 w 5351080"/>
                  <a:gd name="connsiteY934" fmla="*/ 2887249 h 6057772"/>
                  <a:gd name="connsiteX935" fmla="*/ 4032686 w 5351080"/>
                  <a:gd name="connsiteY935" fmla="*/ 2883507 h 6057772"/>
                  <a:gd name="connsiteX936" fmla="*/ 4065114 w 5351080"/>
                  <a:gd name="connsiteY936" fmla="*/ 2886002 h 6057772"/>
                  <a:gd name="connsiteX937" fmla="*/ 4046406 w 5351080"/>
                  <a:gd name="connsiteY937" fmla="*/ 2872279 h 6057772"/>
                  <a:gd name="connsiteX938" fmla="*/ 4040170 w 5351080"/>
                  <a:gd name="connsiteY938" fmla="*/ 2833606 h 6057772"/>
                  <a:gd name="connsiteX939" fmla="*/ 4075092 w 5351080"/>
                  <a:gd name="connsiteY939" fmla="*/ 2831111 h 6057772"/>
                  <a:gd name="connsiteX940" fmla="*/ 4096296 w 5351080"/>
                  <a:gd name="connsiteY940" fmla="*/ 2844834 h 6057772"/>
                  <a:gd name="connsiteX941" fmla="*/ 4138704 w 5351080"/>
                  <a:gd name="connsiteY941" fmla="*/ 2823626 h 6057772"/>
                  <a:gd name="connsiteX942" fmla="*/ 4115004 w 5351080"/>
                  <a:gd name="connsiteY942" fmla="*/ 2750023 h 6057772"/>
                  <a:gd name="connsiteX943" fmla="*/ 4129972 w 5351080"/>
                  <a:gd name="connsiteY943" fmla="*/ 2660202 h 6057772"/>
                  <a:gd name="connsiteX944" fmla="*/ 4181110 w 5351080"/>
                  <a:gd name="connsiteY944" fmla="*/ 2595331 h 6057772"/>
                  <a:gd name="connsiteX945" fmla="*/ 4168638 w 5351080"/>
                  <a:gd name="connsiteY945" fmla="*/ 2571629 h 6057772"/>
                  <a:gd name="connsiteX946" fmla="*/ 4108768 w 5351080"/>
                  <a:gd name="connsiteY946" fmla="*/ 2490540 h 6057772"/>
                  <a:gd name="connsiteX947" fmla="*/ 4058878 w 5351080"/>
                  <a:gd name="connsiteY947" fmla="*/ 2374521 h 6057772"/>
                  <a:gd name="connsiteX948" fmla="*/ 4031438 w 5351080"/>
                  <a:gd name="connsiteY948" fmla="*/ 2328363 h 6057772"/>
                  <a:gd name="connsiteX949" fmla="*/ 4035180 w 5351080"/>
                  <a:gd name="connsiteY949" fmla="*/ 2285948 h 6057772"/>
                  <a:gd name="connsiteX950" fmla="*/ 4017718 w 5351080"/>
                  <a:gd name="connsiteY950" fmla="*/ 2251018 h 6057772"/>
                  <a:gd name="connsiteX951" fmla="*/ 3894240 w 5351080"/>
                  <a:gd name="connsiteY951" fmla="*/ 2256008 h 6057772"/>
                  <a:gd name="connsiteX952" fmla="*/ 3854326 w 5351080"/>
                  <a:gd name="connsiteY952" fmla="*/ 2239790 h 6057772"/>
                  <a:gd name="connsiteX953" fmla="*/ 3835618 w 5351080"/>
                  <a:gd name="connsiteY953" fmla="*/ 2208602 h 6057772"/>
                  <a:gd name="connsiteX954" fmla="*/ 3774502 w 5351080"/>
                  <a:gd name="connsiteY954" fmla="*/ 2221077 h 6057772"/>
                  <a:gd name="connsiteX955" fmla="*/ 3824392 w 5351080"/>
                  <a:gd name="connsiteY955" fmla="*/ 2256008 h 6057772"/>
                  <a:gd name="connsiteX956" fmla="*/ 3809426 w 5351080"/>
                  <a:gd name="connsiteY956" fmla="*/ 2284701 h 6057772"/>
                  <a:gd name="connsiteX957" fmla="*/ 3733342 w 5351080"/>
                  <a:gd name="connsiteY957" fmla="*/ 2319631 h 6057772"/>
                  <a:gd name="connsiteX958" fmla="*/ 3713386 w 5351080"/>
                  <a:gd name="connsiteY958" fmla="*/ 2333354 h 6057772"/>
                  <a:gd name="connsiteX959" fmla="*/ 3694678 w 5351080"/>
                  <a:gd name="connsiteY959" fmla="*/ 2413194 h 6057772"/>
                  <a:gd name="connsiteX960" fmla="*/ 3708396 w 5351080"/>
                  <a:gd name="connsiteY960" fmla="*/ 2465590 h 6057772"/>
                  <a:gd name="connsiteX961" fmla="*/ 3760782 w 5351080"/>
                  <a:gd name="connsiteY961" fmla="*/ 2596579 h 6057772"/>
                  <a:gd name="connsiteX962" fmla="*/ 3784480 w 5351080"/>
                  <a:gd name="connsiteY962" fmla="*/ 2605311 h 6057772"/>
                  <a:gd name="connsiteX963" fmla="*/ 3831876 w 5351080"/>
                  <a:gd name="connsiteY963" fmla="*/ 2616539 h 6057772"/>
                  <a:gd name="connsiteX964" fmla="*/ 3868046 w 5351080"/>
                  <a:gd name="connsiteY964" fmla="*/ 2705112 h 6057772"/>
                  <a:gd name="connsiteX965" fmla="*/ 3884262 w 5351080"/>
                  <a:gd name="connsiteY965" fmla="*/ 2769983 h 6057772"/>
                  <a:gd name="connsiteX966" fmla="*/ 3892992 w 5351080"/>
                  <a:gd name="connsiteY966" fmla="*/ 2816141 h 6057772"/>
                  <a:gd name="connsiteX967" fmla="*/ 3816908 w 5351080"/>
                  <a:gd name="connsiteY967" fmla="*/ 2883507 h 6057772"/>
                  <a:gd name="connsiteX968" fmla="*/ 3780738 w 5351080"/>
                  <a:gd name="connsiteY968" fmla="*/ 2878517 h 6057772"/>
                  <a:gd name="connsiteX969" fmla="*/ 3712138 w 5351080"/>
                  <a:gd name="connsiteY969" fmla="*/ 2832359 h 6057772"/>
                  <a:gd name="connsiteX970" fmla="*/ 3678462 w 5351080"/>
                  <a:gd name="connsiteY970" fmla="*/ 2818636 h 6057772"/>
                  <a:gd name="connsiteX971" fmla="*/ 3664742 w 5351080"/>
                  <a:gd name="connsiteY971" fmla="*/ 2784953 h 6057772"/>
                  <a:gd name="connsiteX972" fmla="*/ 3648528 w 5351080"/>
                  <a:gd name="connsiteY972" fmla="*/ 2761250 h 6057772"/>
                  <a:gd name="connsiteX973" fmla="*/ 3596144 w 5351080"/>
                  <a:gd name="connsiteY973" fmla="*/ 2716340 h 6057772"/>
                  <a:gd name="connsiteX974" fmla="*/ 3551242 w 5351080"/>
                  <a:gd name="connsiteY974" fmla="*/ 2710102 h 6057772"/>
                  <a:gd name="connsiteX975" fmla="*/ 3528790 w 5351080"/>
                  <a:gd name="connsiteY975" fmla="*/ 2720083 h 6057772"/>
                  <a:gd name="connsiteX976" fmla="*/ 3521308 w 5351080"/>
                  <a:gd name="connsiteY976" fmla="*/ 2697627 h 6057772"/>
                  <a:gd name="connsiteX977" fmla="*/ 3491374 w 5351080"/>
                  <a:gd name="connsiteY977" fmla="*/ 2670182 h 6057772"/>
                  <a:gd name="connsiteX978" fmla="*/ 3462686 w 5351080"/>
                  <a:gd name="connsiteY978" fmla="*/ 2705112 h 6057772"/>
                  <a:gd name="connsiteX979" fmla="*/ 3441482 w 5351080"/>
                  <a:gd name="connsiteY979" fmla="*/ 2753765 h 6057772"/>
                  <a:gd name="connsiteX980" fmla="*/ 3425268 w 5351080"/>
                  <a:gd name="connsiteY980" fmla="*/ 2794933 h 6057772"/>
                  <a:gd name="connsiteX981" fmla="*/ 3431504 w 5351080"/>
                  <a:gd name="connsiteY981" fmla="*/ 2837349 h 6057772"/>
                  <a:gd name="connsiteX982" fmla="*/ 3476406 w 5351080"/>
                  <a:gd name="connsiteY982" fmla="*/ 2898477 h 6057772"/>
                  <a:gd name="connsiteX983" fmla="*/ 3559972 w 5351080"/>
                  <a:gd name="connsiteY983" fmla="*/ 2965843 h 6057772"/>
                  <a:gd name="connsiteX984" fmla="*/ 3618594 w 5351080"/>
                  <a:gd name="connsiteY984" fmla="*/ 2980813 h 6057772"/>
                  <a:gd name="connsiteX985" fmla="*/ 3712138 w 5351080"/>
                  <a:gd name="connsiteY985" fmla="*/ 2982060 h 6057772"/>
                  <a:gd name="connsiteX986" fmla="*/ 3729600 w 5351080"/>
                  <a:gd name="connsiteY986" fmla="*/ 3000773 h 6057772"/>
                  <a:gd name="connsiteX987" fmla="*/ 3705902 w 5351080"/>
                  <a:gd name="connsiteY987" fmla="*/ 3068139 h 6057772"/>
                  <a:gd name="connsiteX988" fmla="*/ 3626078 w 5351080"/>
                  <a:gd name="connsiteY988" fmla="*/ 3070634 h 6057772"/>
                  <a:gd name="connsiteX989" fmla="*/ 3566208 w 5351080"/>
                  <a:gd name="connsiteY989" fmla="*/ 3063149 h 6057772"/>
                  <a:gd name="connsiteX990" fmla="*/ 3537522 w 5351080"/>
                  <a:gd name="connsiteY990" fmla="*/ 3069386 h 6057772"/>
                  <a:gd name="connsiteX991" fmla="*/ 3507588 w 5351080"/>
                  <a:gd name="connsiteY991" fmla="*/ 3086851 h 6057772"/>
                  <a:gd name="connsiteX992" fmla="*/ 3385356 w 5351080"/>
                  <a:gd name="connsiteY992" fmla="*/ 3181662 h 6057772"/>
                  <a:gd name="connsiteX993" fmla="*/ 3294306 w 5351080"/>
                  <a:gd name="connsiteY993" fmla="*/ 3300176 h 6057772"/>
                  <a:gd name="connsiteX994" fmla="*/ 3314262 w 5351080"/>
                  <a:gd name="connsiteY994" fmla="*/ 3337602 h 6057772"/>
                  <a:gd name="connsiteX995" fmla="*/ 3330476 w 5351080"/>
                  <a:gd name="connsiteY995" fmla="*/ 3350077 h 6057772"/>
                  <a:gd name="connsiteX996" fmla="*/ 3446472 w 5351080"/>
                  <a:gd name="connsiteY996" fmla="*/ 3417442 h 6057772"/>
                  <a:gd name="connsiteX997" fmla="*/ 3537522 w 5351080"/>
                  <a:gd name="connsiteY997" fmla="*/ 3464848 h 6057772"/>
                  <a:gd name="connsiteX998" fmla="*/ 3471416 w 5351080"/>
                  <a:gd name="connsiteY998" fmla="*/ 3449878 h 6057772"/>
                  <a:gd name="connsiteX999" fmla="*/ 3351680 w 5351080"/>
                  <a:gd name="connsiteY999" fmla="*/ 3426175 h 6057772"/>
                  <a:gd name="connsiteX1000" fmla="*/ 3266866 w 5351080"/>
                  <a:gd name="connsiteY1000" fmla="*/ 3380017 h 6057772"/>
                  <a:gd name="connsiteX1001" fmla="*/ 3233190 w 5351080"/>
                  <a:gd name="connsiteY1001" fmla="*/ 3363799 h 6057772"/>
                  <a:gd name="connsiteX1002" fmla="*/ 3199514 w 5351080"/>
                  <a:gd name="connsiteY1002" fmla="*/ 3353819 h 6057772"/>
                  <a:gd name="connsiteX1003" fmla="*/ 3097238 w 5351080"/>
                  <a:gd name="connsiteY1003" fmla="*/ 3322631 h 6057772"/>
                  <a:gd name="connsiteX1004" fmla="*/ 3083518 w 5351080"/>
                  <a:gd name="connsiteY1004" fmla="*/ 3333859 h 6057772"/>
                  <a:gd name="connsiteX1005" fmla="*/ 3002446 w 5351080"/>
                  <a:gd name="connsiteY1005" fmla="*/ 3399977 h 6057772"/>
                  <a:gd name="connsiteX1006" fmla="*/ 2961286 w 5351080"/>
                  <a:gd name="connsiteY1006" fmla="*/ 3380017 h 6057772"/>
                  <a:gd name="connsiteX1007" fmla="*/ 2953802 w 5351080"/>
                  <a:gd name="connsiteY1007" fmla="*/ 3323879 h 6057772"/>
                  <a:gd name="connsiteX1008" fmla="*/ 2963780 w 5351080"/>
                  <a:gd name="connsiteY1008" fmla="*/ 3290196 h 6057772"/>
                  <a:gd name="connsiteX1009" fmla="*/ 2931352 w 5351080"/>
                  <a:gd name="connsiteY1009" fmla="*/ 3297681 h 6057772"/>
                  <a:gd name="connsiteX1010" fmla="*/ 2918878 w 5351080"/>
                  <a:gd name="connsiteY1010" fmla="*/ 3296434 h 6057772"/>
                  <a:gd name="connsiteX1011" fmla="*/ 2906406 w 5351080"/>
                  <a:gd name="connsiteY1011" fmla="*/ 3280216 h 6057772"/>
                  <a:gd name="connsiteX1012" fmla="*/ 2888944 w 5351080"/>
                  <a:gd name="connsiteY1012" fmla="*/ 3272731 h 6057772"/>
                  <a:gd name="connsiteX1013" fmla="*/ 2774196 w 5351080"/>
                  <a:gd name="connsiteY1013" fmla="*/ 3272731 h 6057772"/>
                  <a:gd name="connsiteX1014" fmla="*/ 2715574 w 5351080"/>
                  <a:gd name="connsiteY1014" fmla="*/ 3280216 h 6057772"/>
                  <a:gd name="connsiteX1015" fmla="*/ 2614546 w 5351080"/>
                  <a:gd name="connsiteY1015" fmla="*/ 3312651 h 6057772"/>
                  <a:gd name="connsiteX1016" fmla="*/ 2502292 w 5351080"/>
                  <a:gd name="connsiteY1016" fmla="*/ 3291444 h 6057772"/>
                  <a:gd name="connsiteX1017" fmla="*/ 2502292 w 5351080"/>
                  <a:gd name="connsiteY1017" fmla="*/ 3288948 h 6057772"/>
                  <a:gd name="connsiteX1018" fmla="*/ 2462380 w 5351080"/>
                  <a:gd name="connsiteY1018" fmla="*/ 3211603 h 6057772"/>
                  <a:gd name="connsiteX1019" fmla="*/ 2437436 w 5351080"/>
                  <a:gd name="connsiteY1019" fmla="*/ 3197880 h 6057772"/>
                  <a:gd name="connsiteX1020" fmla="*/ 2408748 w 5351080"/>
                  <a:gd name="connsiteY1020" fmla="*/ 3239048 h 6057772"/>
                  <a:gd name="connsiteX1021" fmla="*/ 2383802 w 5351080"/>
                  <a:gd name="connsiteY1021" fmla="*/ 3413700 h 6057772"/>
                  <a:gd name="connsiteX1022" fmla="*/ 2303978 w 5351080"/>
                  <a:gd name="connsiteY1022" fmla="*/ 3427422 h 6057772"/>
                  <a:gd name="connsiteX1023" fmla="*/ 2260324 w 5351080"/>
                  <a:gd name="connsiteY1023" fmla="*/ 3423680 h 6057772"/>
                  <a:gd name="connsiteX1024" fmla="*/ 2245356 w 5351080"/>
                  <a:gd name="connsiteY1024" fmla="*/ 3362552 h 6057772"/>
                  <a:gd name="connsiteX1025" fmla="*/ 2234130 w 5351080"/>
                  <a:gd name="connsiteY1025" fmla="*/ 3341344 h 6057772"/>
                  <a:gd name="connsiteX1026" fmla="*/ 2133102 w 5351080"/>
                  <a:gd name="connsiteY1026" fmla="*/ 3196633 h 6057772"/>
                  <a:gd name="connsiteX1027" fmla="*/ 2138092 w 5351080"/>
                  <a:gd name="connsiteY1027" fmla="*/ 3162950 h 6057772"/>
                  <a:gd name="connsiteX1028" fmla="*/ 2150564 w 5351080"/>
                  <a:gd name="connsiteY1028" fmla="*/ 3119287 h 6057772"/>
                  <a:gd name="connsiteX1029" fmla="*/ 2148070 w 5351080"/>
                  <a:gd name="connsiteY1029" fmla="*/ 3049426 h 6057772"/>
                  <a:gd name="connsiteX1030" fmla="*/ 2131856 w 5351080"/>
                  <a:gd name="connsiteY1030" fmla="*/ 3023228 h 6057772"/>
                  <a:gd name="connsiteX1031" fmla="*/ 2095684 w 5351080"/>
                  <a:gd name="connsiteY1031" fmla="*/ 2978318 h 6057772"/>
                  <a:gd name="connsiteX1032" fmla="*/ 2055772 w 5351080"/>
                  <a:gd name="connsiteY1032" fmla="*/ 2922180 h 6057772"/>
                  <a:gd name="connsiteX1033" fmla="*/ 1995904 w 5351080"/>
                  <a:gd name="connsiteY1033" fmla="*/ 2876022 h 6057772"/>
                  <a:gd name="connsiteX1034" fmla="*/ 2017108 w 5351080"/>
                  <a:gd name="connsiteY1034" fmla="*/ 2802418 h 6057772"/>
                  <a:gd name="connsiteX1035" fmla="*/ 2058266 w 5351080"/>
                  <a:gd name="connsiteY1035" fmla="*/ 2762498 h 6057772"/>
                  <a:gd name="connsiteX1036" fmla="*/ 2037064 w 5351080"/>
                  <a:gd name="connsiteY1036" fmla="*/ 2722578 h 6057772"/>
                  <a:gd name="connsiteX1037" fmla="*/ 1939776 w 5351080"/>
                  <a:gd name="connsiteY1037" fmla="*/ 2697627 h 6057772"/>
                  <a:gd name="connsiteX1038" fmla="*/ 1921068 w 5351080"/>
                  <a:gd name="connsiteY1038" fmla="*/ 2673925 h 6057772"/>
                  <a:gd name="connsiteX1039" fmla="*/ 1958486 w 5351080"/>
                  <a:gd name="connsiteY1039" fmla="*/ 2648974 h 6057772"/>
                  <a:gd name="connsiteX1040" fmla="*/ 2003388 w 5351080"/>
                  <a:gd name="connsiteY1040" fmla="*/ 2647727 h 6057772"/>
                  <a:gd name="connsiteX1041" fmla="*/ 2038310 w 5351080"/>
                  <a:gd name="connsiteY1041" fmla="*/ 2577866 h 6057772"/>
                  <a:gd name="connsiteX1042" fmla="*/ 2065750 w 5351080"/>
                  <a:gd name="connsiteY1042" fmla="*/ 2522975 h 6057772"/>
                  <a:gd name="connsiteX1043" fmla="*/ 2105662 w 5351080"/>
                  <a:gd name="connsiteY1043" fmla="*/ 2511748 h 6057772"/>
                  <a:gd name="connsiteX1044" fmla="*/ 2146822 w 5351080"/>
                  <a:gd name="connsiteY1044" fmla="*/ 2491788 h 6057772"/>
                  <a:gd name="connsiteX1045" fmla="*/ 2192972 w 5351080"/>
                  <a:gd name="connsiteY1045" fmla="*/ 2491788 h 6057772"/>
                  <a:gd name="connsiteX1046" fmla="*/ 2254088 w 5351080"/>
                  <a:gd name="connsiteY1046" fmla="*/ 2631509 h 6057772"/>
                  <a:gd name="connsiteX1047" fmla="*/ 2325182 w 5351080"/>
                  <a:gd name="connsiteY1047" fmla="*/ 2872279 h 6057772"/>
                  <a:gd name="connsiteX1048" fmla="*/ 2361352 w 5351080"/>
                  <a:gd name="connsiteY1048" fmla="*/ 2895982 h 6057772"/>
                  <a:gd name="connsiteX1049" fmla="*/ 2521002 w 5351080"/>
                  <a:gd name="connsiteY1049" fmla="*/ 2818636 h 6057772"/>
                  <a:gd name="connsiteX1050" fmla="*/ 2563408 w 5351080"/>
                  <a:gd name="connsiteY1050" fmla="*/ 2796181 h 6057772"/>
                  <a:gd name="connsiteX1051" fmla="*/ 2593344 w 5351080"/>
                  <a:gd name="connsiteY1051" fmla="*/ 2747528 h 6057772"/>
                  <a:gd name="connsiteX1052" fmla="*/ 2648222 w 5351080"/>
                  <a:gd name="connsiteY1052" fmla="*/ 2596579 h 6057772"/>
                  <a:gd name="connsiteX1053" fmla="*/ 2659448 w 5351080"/>
                  <a:gd name="connsiteY1053" fmla="*/ 2590341 h 6057772"/>
                  <a:gd name="connsiteX1054" fmla="*/ 2777938 w 5351080"/>
                  <a:gd name="connsiteY1054" fmla="*/ 2464342 h 6057772"/>
                  <a:gd name="connsiteX1055" fmla="*/ 2814108 w 5351080"/>
                  <a:gd name="connsiteY1055" fmla="*/ 2404462 h 6057772"/>
                  <a:gd name="connsiteX1056" fmla="*/ 2764218 w 5351080"/>
                  <a:gd name="connsiteY1056" fmla="*/ 2348324 h 6057772"/>
                  <a:gd name="connsiteX1057" fmla="*/ 2730542 w 5351080"/>
                  <a:gd name="connsiteY1057" fmla="*/ 2283453 h 6057772"/>
                  <a:gd name="connsiteX1058" fmla="*/ 2683146 w 5351080"/>
                  <a:gd name="connsiteY1058" fmla="*/ 2216087 h 6057772"/>
                  <a:gd name="connsiteX1059" fmla="*/ 2651964 w 5351080"/>
                  <a:gd name="connsiteY1059" fmla="*/ 2172424 h 6057772"/>
                  <a:gd name="connsiteX1060" fmla="*/ 2656954 w 5351080"/>
                  <a:gd name="connsiteY1060" fmla="*/ 2143732 h 6057772"/>
                  <a:gd name="connsiteX1061" fmla="*/ 2656954 w 5351080"/>
                  <a:gd name="connsiteY1061" fmla="*/ 2110049 h 6057772"/>
                  <a:gd name="connsiteX1062" fmla="*/ 2602074 w 5351080"/>
                  <a:gd name="connsiteY1062" fmla="*/ 2081356 h 6057772"/>
                  <a:gd name="connsiteX1063" fmla="*/ 2671920 w 5351080"/>
                  <a:gd name="connsiteY1063" fmla="*/ 2035198 h 6057772"/>
                  <a:gd name="connsiteX1064" fmla="*/ 2730542 w 5351080"/>
                  <a:gd name="connsiteY1064" fmla="*/ 1965337 h 6057772"/>
                  <a:gd name="connsiteX1065" fmla="*/ 2738026 w 5351080"/>
                  <a:gd name="connsiteY1065" fmla="*/ 1931654 h 6057772"/>
                  <a:gd name="connsiteX1066" fmla="*/ 2748004 w 5351080"/>
                  <a:gd name="connsiteY1066" fmla="*/ 1883001 h 6057772"/>
                  <a:gd name="connsiteX1067" fmla="*/ 2772950 w 5351080"/>
                  <a:gd name="connsiteY1067" fmla="*/ 1863041 h 6057772"/>
                  <a:gd name="connsiteX1068" fmla="*/ 2797894 w 5351080"/>
                  <a:gd name="connsiteY1068" fmla="*/ 1869279 h 6057772"/>
                  <a:gd name="connsiteX1069" fmla="*/ 2834064 w 5351080"/>
                  <a:gd name="connsiteY1069" fmla="*/ 1892981 h 6057772"/>
                  <a:gd name="connsiteX1070" fmla="*/ 2910148 w 5351080"/>
                  <a:gd name="connsiteY1070" fmla="*/ 1889239 h 6057772"/>
                  <a:gd name="connsiteX1071" fmla="*/ 2918878 w 5351080"/>
                  <a:gd name="connsiteY1071" fmla="*/ 1863041 h 6057772"/>
                  <a:gd name="connsiteX1072" fmla="*/ 2927610 w 5351080"/>
                  <a:gd name="connsiteY1072" fmla="*/ 1838091 h 6057772"/>
                  <a:gd name="connsiteX1073" fmla="*/ 2957544 w 5351080"/>
                  <a:gd name="connsiteY1073" fmla="*/ 1846823 h 6057772"/>
                  <a:gd name="connsiteX1074" fmla="*/ 2961286 w 5351080"/>
                  <a:gd name="connsiteY1074" fmla="*/ 1871774 h 6057772"/>
                  <a:gd name="connsiteX1075" fmla="*/ 2955050 w 5351080"/>
                  <a:gd name="connsiteY1075" fmla="*/ 1944129 h 6057772"/>
                  <a:gd name="connsiteX1076" fmla="*/ 2947566 w 5351080"/>
                  <a:gd name="connsiteY1076" fmla="*/ 1966585 h 6057772"/>
                  <a:gd name="connsiteX1077" fmla="*/ 2912642 w 5351080"/>
                  <a:gd name="connsiteY1077" fmla="*/ 2017733 h 6057772"/>
                  <a:gd name="connsiteX1078" fmla="*/ 2916384 w 5351080"/>
                  <a:gd name="connsiteY1078" fmla="*/ 2056406 h 6057772"/>
                  <a:gd name="connsiteX1079" fmla="*/ 2951308 w 5351080"/>
                  <a:gd name="connsiteY1079" fmla="*/ 2048921 h 6057772"/>
                  <a:gd name="connsiteX1080" fmla="*/ 3004940 w 5351080"/>
                  <a:gd name="connsiteY1080" fmla="*/ 1997773 h 6057772"/>
                  <a:gd name="connsiteX1081" fmla="*/ 3012424 w 5351080"/>
                  <a:gd name="connsiteY1081" fmla="*/ 1992782 h 6057772"/>
                  <a:gd name="connsiteX1082" fmla="*/ 3019908 w 5351080"/>
                  <a:gd name="connsiteY1082" fmla="*/ 2005258 h 6057772"/>
                  <a:gd name="connsiteX1083" fmla="*/ 3039864 w 5351080"/>
                  <a:gd name="connsiteY1083" fmla="*/ 2038940 h 6057772"/>
                  <a:gd name="connsiteX1084" fmla="*/ 3057326 w 5351080"/>
                  <a:gd name="connsiteY1084" fmla="*/ 2026465 h 6057772"/>
                  <a:gd name="connsiteX1085" fmla="*/ 3049842 w 5351080"/>
                  <a:gd name="connsiteY1085" fmla="*/ 1986545 h 6057772"/>
                  <a:gd name="connsiteX1086" fmla="*/ 3032380 w 5351080"/>
                  <a:gd name="connsiteY1086" fmla="*/ 1920427 h 6057772"/>
                  <a:gd name="connsiteX1087" fmla="*/ 3053584 w 5351080"/>
                  <a:gd name="connsiteY1087" fmla="*/ 1911694 h 6057772"/>
                  <a:gd name="connsiteX1088" fmla="*/ 3086012 w 5351080"/>
                  <a:gd name="connsiteY1088" fmla="*/ 1894229 h 6057772"/>
                  <a:gd name="connsiteX1089" fmla="*/ 3094744 w 5351080"/>
                  <a:gd name="connsiteY1089" fmla="*/ 1869279 h 6057772"/>
                  <a:gd name="connsiteX1090" fmla="*/ 3119688 w 5351080"/>
                  <a:gd name="connsiteY1090" fmla="*/ 1894229 h 6057772"/>
                  <a:gd name="connsiteX1091" fmla="*/ 3157106 w 5351080"/>
                  <a:gd name="connsiteY1091" fmla="*/ 1920427 h 6057772"/>
                  <a:gd name="connsiteX1092" fmla="*/ 3193276 w 5351080"/>
                  <a:gd name="connsiteY1092" fmla="*/ 1929159 h 6057772"/>
                  <a:gd name="connsiteX1093" fmla="*/ 3234436 w 5351080"/>
                  <a:gd name="connsiteY1093" fmla="*/ 1915437 h 6057772"/>
                  <a:gd name="connsiteX1094" fmla="*/ 3228200 w 5351080"/>
                  <a:gd name="connsiteY1094" fmla="*/ 1876764 h 6057772"/>
                  <a:gd name="connsiteX1095" fmla="*/ 3219470 w 5351080"/>
                  <a:gd name="connsiteY1095" fmla="*/ 1843081 h 6057772"/>
                  <a:gd name="connsiteX1096" fmla="*/ 3228083 w 5351080"/>
                  <a:gd name="connsiteY1096" fmla="*/ 1837174 h 6057772"/>
                  <a:gd name="connsiteX1097" fmla="*/ 2657936 w 5351080"/>
                  <a:gd name="connsiteY1097" fmla="*/ 1109498 h 6057772"/>
                  <a:gd name="connsiteX1098" fmla="*/ 2677918 w 5351080"/>
                  <a:gd name="connsiteY1098" fmla="*/ 1119390 h 6057772"/>
                  <a:gd name="connsiteX1099" fmla="*/ 2670424 w 5351080"/>
                  <a:gd name="connsiteY1099" fmla="*/ 1136700 h 6057772"/>
                  <a:gd name="connsiteX1100" fmla="*/ 2654656 w 5351080"/>
                  <a:gd name="connsiteY1100" fmla="*/ 1150610 h 6057772"/>
                  <a:gd name="connsiteX1101" fmla="*/ 2636236 w 5351080"/>
                  <a:gd name="connsiteY1101" fmla="*/ 1154787 h 6057772"/>
                  <a:gd name="connsiteX1102" fmla="*/ 2636954 w 5351080"/>
                  <a:gd name="connsiteY1102" fmla="*/ 1154934 h 6057772"/>
                  <a:gd name="connsiteX1103" fmla="*/ 2661152 w 5351080"/>
                  <a:gd name="connsiteY1103" fmla="*/ 1182820 h 6057772"/>
                  <a:gd name="connsiteX1104" fmla="*/ 2635706 w 5351080"/>
                  <a:gd name="connsiteY1104" fmla="*/ 1213511 h 6057772"/>
                  <a:gd name="connsiteX1105" fmla="*/ 2590744 w 5351080"/>
                  <a:gd name="connsiteY1105" fmla="*/ 1217250 h 6057772"/>
                  <a:gd name="connsiteX1106" fmla="*/ 2570762 w 5351080"/>
                  <a:gd name="connsiteY1106" fmla="*/ 1225974 h 6057772"/>
                  <a:gd name="connsiteX1107" fmla="*/ 2567016 w 5351080"/>
                  <a:gd name="connsiteY1107" fmla="*/ 1248407 h 6057772"/>
                  <a:gd name="connsiteX1108" fmla="*/ 2549530 w 5351080"/>
                  <a:gd name="connsiteY1108" fmla="*/ 1259624 h 6057772"/>
                  <a:gd name="connsiteX1109" fmla="*/ 2540788 w 5351080"/>
                  <a:gd name="connsiteY1109" fmla="*/ 1238437 h 6057772"/>
                  <a:gd name="connsiteX1110" fmla="*/ 2584500 w 5351080"/>
                  <a:gd name="connsiteY1110" fmla="*/ 1181107 h 6057772"/>
                  <a:gd name="connsiteX1111" fmla="*/ 2599488 w 5351080"/>
                  <a:gd name="connsiteY1111" fmla="*/ 1167397 h 6057772"/>
                  <a:gd name="connsiteX1112" fmla="*/ 2614942 w 5351080"/>
                  <a:gd name="connsiteY1112" fmla="*/ 1150416 h 6057772"/>
                  <a:gd name="connsiteX1113" fmla="*/ 2634210 w 5351080"/>
                  <a:gd name="connsiteY1113" fmla="*/ 1154371 h 6057772"/>
                  <a:gd name="connsiteX1114" fmla="*/ 2634362 w 5351080"/>
                  <a:gd name="connsiteY1114" fmla="*/ 1120317 h 6057772"/>
                  <a:gd name="connsiteX1115" fmla="*/ 2657936 w 5351080"/>
                  <a:gd name="connsiteY1115" fmla="*/ 1109498 h 6057772"/>
                  <a:gd name="connsiteX1116" fmla="*/ 2043690 w 5351080"/>
                  <a:gd name="connsiteY1116" fmla="*/ 1104007 h 6057772"/>
                  <a:gd name="connsiteX1117" fmla="*/ 2061086 w 5351080"/>
                  <a:gd name="connsiteY1117" fmla="*/ 1144982 h 6057772"/>
                  <a:gd name="connsiteX1118" fmla="*/ 2095876 w 5351080"/>
                  <a:gd name="connsiteY1118" fmla="*/ 1233141 h 6057772"/>
                  <a:gd name="connsiteX1119" fmla="*/ 2145576 w 5351080"/>
                  <a:gd name="connsiteY1119" fmla="*/ 1317575 h 6057772"/>
                  <a:gd name="connsiteX1120" fmla="*/ 2151788 w 5351080"/>
                  <a:gd name="connsiteY1120" fmla="*/ 1327509 h 6057772"/>
                  <a:gd name="connsiteX1121" fmla="*/ 2238764 w 5351080"/>
                  <a:gd name="connsiteY1121" fmla="*/ 1380901 h 6057772"/>
                  <a:gd name="connsiteX1122" fmla="*/ 2372954 w 5351080"/>
                  <a:gd name="connsiteY1122" fmla="*/ 1441743 h 6057772"/>
                  <a:gd name="connsiteX1123" fmla="*/ 2416442 w 5351080"/>
                  <a:gd name="connsiteY1123" fmla="*/ 1434293 h 6057772"/>
                  <a:gd name="connsiteX1124" fmla="*/ 2457444 w 5351080"/>
                  <a:gd name="connsiteY1124" fmla="*/ 1389593 h 6057772"/>
                  <a:gd name="connsiteX1125" fmla="*/ 2492234 w 5351080"/>
                  <a:gd name="connsiteY1125" fmla="*/ 1347376 h 6057772"/>
                  <a:gd name="connsiteX1126" fmla="*/ 2570512 w 5351080"/>
                  <a:gd name="connsiteY1126" fmla="*/ 1327509 h 6057772"/>
                  <a:gd name="connsiteX1127" fmla="*/ 2539450 w 5351080"/>
                  <a:gd name="connsiteY1127" fmla="*/ 1388351 h 6057772"/>
                  <a:gd name="connsiteX1128" fmla="*/ 2509630 w 5351080"/>
                  <a:gd name="connsiteY1128" fmla="*/ 1439260 h 6057772"/>
                  <a:gd name="connsiteX1129" fmla="*/ 2490992 w 5351080"/>
                  <a:gd name="connsiteY1129" fmla="*/ 1456643 h 6057772"/>
                  <a:gd name="connsiteX1130" fmla="*/ 2402774 w 5351080"/>
                  <a:gd name="connsiteY1130" fmla="*/ 1569635 h 6057772"/>
                  <a:gd name="connsiteX1131" fmla="*/ 2346862 w 5351080"/>
                  <a:gd name="connsiteY1131" fmla="*/ 1564669 h 6057772"/>
                  <a:gd name="connsiteX1132" fmla="*/ 2319526 w 5351080"/>
                  <a:gd name="connsiteY1132" fmla="*/ 1598194 h 6057772"/>
                  <a:gd name="connsiteX1133" fmla="*/ 2273554 w 5351080"/>
                  <a:gd name="connsiteY1133" fmla="*/ 1611852 h 6057772"/>
                  <a:gd name="connsiteX1134" fmla="*/ 2237520 w 5351080"/>
                  <a:gd name="connsiteY1134" fmla="*/ 1582052 h 6057772"/>
                  <a:gd name="connsiteX1135" fmla="*/ 2211428 w 5351080"/>
                  <a:gd name="connsiteY1135" fmla="*/ 1522452 h 6057772"/>
                  <a:gd name="connsiteX1136" fmla="*/ 2162970 w 5351080"/>
                  <a:gd name="connsiteY1136" fmla="*/ 1531144 h 6057772"/>
                  <a:gd name="connsiteX1137" fmla="*/ 2112028 w 5351080"/>
                  <a:gd name="connsiteY1137" fmla="*/ 1549769 h 6057772"/>
                  <a:gd name="connsiteX1138" fmla="*/ 2075996 w 5351080"/>
                  <a:gd name="connsiteY1138" fmla="*/ 1501343 h 6057772"/>
                  <a:gd name="connsiteX1139" fmla="*/ 2100846 w 5351080"/>
                  <a:gd name="connsiteY1139" fmla="*/ 1402009 h 6057772"/>
                  <a:gd name="connsiteX1140" fmla="*/ 2103330 w 5351080"/>
                  <a:gd name="connsiteY1140" fmla="*/ 1282808 h 6057772"/>
                  <a:gd name="connsiteX1141" fmla="*/ 2080966 w 5351080"/>
                  <a:gd name="connsiteY1141" fmla="*/ 1243075 h 6057772"/>
                  <a:gd name="connsiteX1142" fmla="*/ 2047418 w 5351080"/>
                  <a:gd name="connsiteY1142" fmla="*/ 1138774 h 6057772"/>
                  <a:gd name="connsiteX1143" fmla="*/ 2043690 w 5351080"/>
                  <a:gd name="connsiteY1143" fmla="*/ 1104007 h 6057772"/>
                  <a:gd name="connsiteX1144" fmla="*/ 2439038 w 5351080"/>
                  <a:gd name="connsiteY1144" fmla="*/ 955310 h 6057772"/>
                  <a:gd name="connsiteX1145" fmla="*/ 2448522 w 5351080"/>
                  <a:gd name="connsiteY1145" fmla="*/ 958911 h 6057772"/>
                  <a:gd name="connsiteX1146" fmla="*/ 2502006 w 5351080"/>
                  <a:gd name="connsiteY1146" fmla="*/ 982708 h 6057772"/>
                  <a:gd name="connsiteX1147" fmla="*/ 2575392 w 5351080"/>
                  <a:gd name="connsiteY1147" fmla="*/ 1021533 h 6057772"/>
                  <a:gd name="connsiteX1148" fmla="*/ 2604002 w 5351080"/>
                  <a:gd name="connsiteY1148" fmla="*/ 1056601 h 6057772"/>
                  <a:gd name="connsiteX1149" fmla="*/ 2577880 w 5351080"/>
                  <a:gd name="connsiteY1149" fmla="*/ 1117971 h 6057772"/>
                  <a:gd name="connsiteX1150" fmla="*/ 2549272 w 5351080"/>
                  <a:gd name="connsiteY1150" fmla="*/ 1154292 h 6057772"/>
                  <a:gd name="connsiteX1151" fmla="*/ 2498276 w 5351080"/>
                  <a:gd name="connsiteY1151" fmla="*/ 1251982 h 6057772"/>
                  <a:gd name="connsiteX1152" fmla="*/ 2489568 w 5351080"/>
                  <a:gd name="connsiteY1152" fmla="*/ 1304584 h 6057772"/>
                  <a:gd name="connsiteX1153" fmla="*/ 2465936 w 5351080"/>
                  <a:gd name="connsiteY1153" fmla="*/ 1347167 h 6057772"/>
                  <a:gd name="connsiteX1154" fmla="*/ 2460960 w 5351080"/>
                  <a:gd name="connsiteY1154" fmla="*/ 1355934 h 6057772"/>
                  <a:gd name="connsiteX1155" fmla="*/ 2331602 w 5351080"/>
                  <a:gd name="connsiteY1155" fmla="*/ 1372216 h 6057772"/>
                  <a:gd name="connsiteX1156" fmla="*/ 2302994 w 5351080"/>
                  <a:gd name="connsiteY1156" fmla="*/ 1263254 h 6057772"/>
                  <a:gd name="connsiteX1157" fmla="*/ 2300506 w 5351080"/>
                  <a:gd name="connsiteY1157" fmla="*/ 1241962 h 6057772"/>
                  <a:gd name="connsiteX1158" fmla="*/ 2280604 w 5351080"/>
                  <a:gd name="connsiteY1158" fmla="*/ 1245720 h 6057772"/>
                  <a:gd name="connsiteX1159" fmla="*/ 2249508 w 5351080"/>
                  <a:gd name="connsiteY1159" fmla="*/ 1248225 h 6057772"/>
                  <a:gd name="connsiteX1160" fmla="*/ 2270654 w 5351080"/>
                  <a:gd name="connsiteY1160" fmla="*/ 1214409 h 6057772"/>
                  <a:gd name="connsiteX1161" fmla="*/ 2324138 w 5351080"/>
                  <a:gd name="connsiteY1161" fmla="*/ 1161806 h 6057772"/>
                  <a:gd name="connsiteX1162" fmla="*/ 2335332 w 5351080"/>
                  <a:gd name="connsiteY1162" fmla="*/ 1146777 h 6057772"/>
                  <a:gd name="connsiteX1163" fmla="*/ 2422402 w 5351080"/>
                  <a:gd name="connsiteY1163" fmla="*/ 1069126 h 6057772"/>
                  <a:gd name="connsiteX1164" fmla="*/ 2422402 w 5351080"/>
                  <a:gd name="connsiteY1164" fmla="*/ 1006504 h 6057772"/>
                  <a:gd name="connsiteX1165" fmla="*/ 2418670 w 5351080"/>
                  <a:gd name="connsiteY1165" fmla="*/ 990222 h 6057772"/>
                  <a:gd name="connsiteX1166" fmla="*/ 2432352 w 5351080"/>
                  <a:gd name="connsiteY1166" fmla="*/ 963921 h 6057772"/>
                  <a:gd name="connsiteX1167" fmla="*/ 2439038 w 5351080"/>
                  <a:gd name="connsiteY1167" fmla="*/ 955310 h 6057772"/>
                  <a:gd name="connsiteX1168" fmla="*/ 1834296 w 5351080"/>
                  <a:gd name="connsiteY1168" fmla="*/ 612459 h 6057772"/>
                  <a:gd name="connsiteX1169" fmla="*/ 1833692 w 5351080"/>
                  <a:gd name="connsiteY1169" fmla="*/ 612689 h 6057772"/>
                  <a:gd name="connsiteX1170" fmla="*/ 1833988 w 5351080"/>
                  <a:gd name="connsiteY1170" fmla="*/ 612719 h 6057772"/>
                  <a:gd name="connsiteX1171" fmla="*/ 1945206 w 5351080"/>
                  <a:gd name="connsiteY1171" fmla="*/ 611173 h 6057772"/>
                  <a:gd name="connsiteX1172" fmla="*/ 1944056 w 5351080"/>
                  <a:gd name="connsiteY1172" fmla="*/ 612897 h 6057772"/>
                  <a:gd name="connsiteX1173" fmla="*/ 1943336 w 5351080"/>
                  <a:gd name="connsiteY1173" fmla="*/ 613196 h 6057772"/>
                  <a:gd name="connsiteX1174" fmla="*/ 1941466 w 5351080"/>
                  <a:gd name="connsiteY1174" fmla="*/ 614909 h 6057772"/>
                  <a:gd name="connsiteX1175" fmla="*/ 1933210 w 5351080"/>
                  <a:gd name="connsiteY1175" fmla="*/ 616559 h 6057772"/>
                  <a:gd name="connsiteX1176" fmla="*/ 1942596 w 5351080"/>
                  <a:gd name="connsiteY1176" fmla="*/ 616143 h 6057772"/>
                  <a:gd name="connsiteX1177" fmla="*/ 1942714 w 5351080"/>
                  <a:gd name="connsiteY1177" fmla="*/ 614909 h 6057772"/>
                  <a:gd name="connsiteX1178" fmla="*/ 1944056 w 5351080"/>
                  <a:gd name="connsiteY1178" fmla="*/ 612897 h 6057772"/>
                  <a:gd name="connsiteX1179" fmla="*/ 1945206 w 5351080"/>
                  <a:gd name="connsiteY1179" fmla="*/ 612418 h 6057772"/>
                  <a:gd name="connsiteX1180" fmla="*/ 1945206 w 5351080"/>
                  <a:gd name="connsiteY1180" fmla="*/ 611173 h 6057772"/>
                  <a:gd name="connsiteX1181" fmla="*/ 2362294 w 5351080"/>
                  <a:gd name="connsiteY1181" fmla="*/ 538486 h 6057772"/>
                  <a:gd name="connsiteX1182" fmla="*/ 2345644 w 5351080"/>
                  <a:gd name="connsiteY1182" fmla="*/ 545897 h 6057772"/>
                  <a:gd name="connsiteX1183" fmla="*/ 2329518 w 5351080"/>
                  <a:gd name="connsiteY1183" fmla="*/ 538719 h 6057772"/>
                  <a:gd name="connsiteX1184" fmla="*/ 2336364 w 5351080"/>
                  <a:gd name="connsiteY1184" fmla="*/ 554040 h 6057772"/>
                  <a:gd name="connsiteX1185" fmla="*/ 2354130 w 5351080"/>
                  <a:gd name="connsiteY1185" fmla="*/ 562602 h 6057772"/>
                  <a:gd name="connsiteX1186" fmla="*/ 2362896 w 5351080"/>
                  <a:gd name="connsiteY1186" fmla="*/ 557952 h 6057772"/>
                  <a:gd name="connsiteX1187" fmla="*/ 2360792 w 5351080"/>
                  <a:gd name="connsiteY1187" fmla="*/ 540711 h 6057772"/>
                  <a:gd name="connsiteX1188" fmla="*/ 2655324 w 5351080"/>
                  <a:gd name="connsiteY1188" fmla="*/ 518068 h 6057772"/>
                  <a:gd name="connsiteX1189" fmla="*/ 2680416 w 5351080"/>
                  <a:gd name="connsiteY1189" fmla="*/ 547705 h 6057772"/>
                  <a:gd name="connsiteX1190" fmla="*/ 2637748 w 5351080"/>
                  <a:gd name="connsiteY1190" fmla="*/ 527018 h 6057772"/>
                  <a:gd name="connsiteX1191" fmla="*/ 2655324 w 5351080"/>
                  <a:gd name="connsiteY1191" fmla="*/ 518068 h 6057772"/>
                  <a:gd name="connsiteX1192" fmla="*/ 1849654 w 5351080"/>
                  <a:gd name="connsiteY1192" fmla="*/ 514093 h 6057772"/>
                  <a:gd name="connsiteX1193" fmla="*/ 1847714 w 5351080"/>
                  <a:gd name="connsiteY1193" fmla="*/ 515379 h 6057772"/>
                  <a:gd name="connsiteX1194" fmla="*/ 1848358 w 5351080"/>
                  <a:gd name="connsiteY1194" fmla="*/ 515177 h 6057772"/>
                  <a:gd name="connsiteX1195" fmla="*/ 425192 w 5351080"/>
                  <a:gd name="connsiteY1195" fmla="*/ 497797 h 6057772"/>
                  <a:gd name="connsiteX1196" fmla="*/ 472308 w 5351080"/>
                  <a:gd name="connsiteY1196" fmla="*/ 517785 h 6057772"/>
                  <a:gd name="connsiteX1197" fmla="*/ 524386 w 5351080"/>
                  <a:gd name="connsiteY1197" fmla="*/ 525280 h 6057772"/>
                  <a:gd name="connsiteX1198" fmla="*/ 550426 w 5351080"/>
                  <a:gd name="connsiteY1198" fmla="*/ 534025 h 6057772"/>
                  <a:gd name="connsiteX1199" fmla="*/ 545466 w 5351080"/>
                  <a:gd name="connsiteY1199" fmla="*/ 569004 h 6057772"/>
                  <a:gd name="connsiteX1200" fmla="*/ 546706 w 5351080"/>
                  <a:gd name="connsiteY1200" fmla="*/ 653952 h 6057772"/>
                  <a:gd name="connsiteX1201" fmla="*/ 561584 w 5351080"/>
                  <a:gd name="connsiteY1201" fmla="*/ 721411 h 6057772"/>
                  <a:gd name="connsiteX1202" fmla="*/ 555386 w 5351080"/>
                  <a:gd name="connsiteY1202" fmla="*/ 748894 h 6057772"/>
                  <a:gd name="connsiteX1203" fmla="*/ 552906 w 5351080"/>
                  <a:gd name="connsiteY1203" fmla="*/ 861326 h 6057772"/>
                  <a:gd name="connsiteX1204" fmla="*/ 565770 w 5351080"/>
                  <a:gd name="connsiteY1204" fmla="*/ 892089 h 6057772"/>
                  <a:gd name="connsiteX1205" fmla="*/ 555386 w 5351080"/>
                  <a:gd name="connsiteY1205" fmla="*/ 923788 h 6057772"/>
                  <a:gd name="connsiteX1206" fmla="*/ 523146 w 5351080"/>
                  <a:gd name="connsiteY1206" fmla="*/ 1064953 h 6057772"/>
                  <a:gd name="connsiteX1207" fmla="*/ 498348 w 5351080"/>
                  <a:gd name="connsiteY1207" fmla="*/ 1102430 h 6057772"/>
                  <a:gd name="connsiteX1208" fmla="*/ 423952 w 5351080"/>
                  <a:gd name="connsiteY1208" fmla="*/ 1194874 h 6057772"/>
                  <a:gd name="connsiteX1209" fmla="*/ 397912 w 5351080"/>
                  <a:gd name="connsiteY1209" fmla="*/ 1214862 h 6057772"/>
                  <a:gd name="connsiteX1210" fmla="*/ 349554 w 5351080"/>
                  <a:gd name="connsiteY1210" fmla="*/ 1202369 h 6057772"/>
                  <a:gd name="connsiteX1211" fmla="*/ 347074 w 5351080"/>
                  <a:gd name="connsiteY1211" fmla="*/ 1196123 h 6057772"/>
                  <a:gd name="connsiteX1212" fmla="*/ 318556 w 5351080"/>
                  <a:gd name="connsiteY1212" fmla="*/ 1168640 h 6057772"/>
                  <a:gd name="connsiteX1213" fmla="*/ 294998 w 5351080"/>
                  <a:gd name="connsiteY1213" fmla="*/ 1226105 h 6057772"/>
                  <a:gd name="connsiteX1214" fmla="*/ 302436 w 5351080"/>
                  <a:gd name="connsiteY1214" fmla="*/ 1267330 h 6057772"/>
                  <a:gd name="connsiteX1215" fmla="*/ 306156 w 5351080"/>
                  <a:gd name="connsiteY1215" fmla="*/ 1318549 h 6057772"/>
                  <a:gd name="connsiteX1216" fmla="*/ 302436 w 5351080"/>
                  <a:gd name="connsiteY1216" fmla="*/ 1349780 h 6057772"/>
                  <a:gd name="connsiteX1217" fmla="*/ 283838 w 5351080"/>
                  <a:gd name="connsiteY1217" fmla="*/ 1359774 h 6057772"/>
                  <a:gd name="connsiteX1218" fmla="*/ 273918 w 5351080"/>
                  <a:gd name="connsiteY1218" fmla="*/ 1343534 h 6057772"/>
                  <a:gd name="connsiteX1219" fmla="*/ 271438 w 5351080"/>
                  <a:gd name="connsiteY1219" fmla="*/ 1309804 h 6057772"/>
                  <a:gd name="connsiteX1220" fmla="*/ 246640 w 5351080"/>
                  <a:gd name="connsiteY1220" fmla="*/ 1229853 h 6057772"/>
                  <a:gd name="connsiteX1221" fmla="*/ 231760 w 5351080"/>
                  <a:gd name="connsiteY1221" fmla="*/ 1208615 h 6057772"/>
                  <a:gd name="connsiteX1222" fmla="*/ 203242 w 5351080"/>
                  <a:gd name="connsiteY1222" fmla="*/ 1159895 h 6057772"/>
                  <a:gd name="connsiteX1223" fmla="*/ 179682 w 5351080"/>
                  <a:gd name="connsiteY1223" fmla="*/ 1107427 h 6057772"/>
                  <a:gd name="connsiteX1224" fmla="*/ 148684 w 5351080"/>
                  <a:gd name="connsiteY1224" fmla="*/ 1007487 h 6057772"/>
                  <a:gd name="connsiteX1225" fmla="*/ 127604 w 5351080"/>
                  <a:gd name="connsiteY1225" fmla="*/ 933782 h 6057772"/>
                  <a:gd name="connsiteX1226" fmla="*/ 125124 w 5351080"/>
                  <a:gd name="connsiteY1226" fmla="*/ 770132 h 6057772"/>
                  <a:gd name="connsiteX1227" fmla="*/ 131324 w 5351080"/>
                  <a:gd name="connsiteY1227" fmla="*/ 732654 h 6057772"/>
                  <a:gd name="connsiteX1228" fmla="*/ 182162 w 5351080"/>
                  <a:gd name="connsiteY1228" fmla="*/ 648955 h 6057772"/>
                  <a:gd name="connsiteX1229" fmla="*/ 198282 w 5351080"/>
                  <a:gd name="connsiteY1229" fmla="*/ 638961 h 6057772"/>
                  <a:gd name="connsiteX1230" fmla="*/ 308636 w 5351080"/>
                  <a:gd name="connsiteY1230" fmla="*/ 546517 h 6057772"/>
                  <a:gd name="connsiteX1231" fmla="*/ 425192 w 5351080"/>
                  <a:gd name="connsiteY1231" fmla="*/ 497797 h 6057772"/>
                  <a:gd name="connsiteX1232" fmla="*/ 4288083 w 5351080"/>
                  <a:gd name="connsiteY1232" fmla="*/ 415171 h 6057772"/>
                  <a:gd name="connsiteX1233" fmla="*/ 4334618 w 5351080"/>
                  <a:gd name="connsiteY1233" fmla="*/ 424835 h 6057772"/>
                  <a:gd name="connsiteX1234" fmla="*/ 4388334 w 5351080"/>
                  <a:gd name="connsiteY1234" fmla="*/ 453514 h 6057772"/>
                  <a:gd name="connsiteX1235" fmla="*/ 4418316 w 5351080"/>
                  <a:gd name="connsiteY1235" fmla="*/ 498402 h 6057772"/>
                  <a:gd name="connsiteX1236" fmla="*/ 4460790 w 5351080"/>
                  <a:gd name="connsiteY1236" fmla="*/ 520846 h 6057772"/>
                  <a:gd name="connsiteX1237" fmla="*/ 4584464 w 5351080"/>
                  <a:gd name="connsiteY1237" fmla="*/ 512118 h 6057772"/>
                  <a:gd name="connsiteX1238" fmla="*/ 4624440 w 5351080"/>
                  <a:gd name="connsiteY1238" fmla="*/ 505884 h 6057772"/>
                  <a:gd name="connsiteX1239" fmla="*/ 4690648 w 5351080"/>
                  <a:gd name="connsiteY1239" fmla="*/ 559500 h 6057772"/>
                  <a:gd name="connsiteX1240" fmla="*/ 4660668 w 5351080"/>
                  <a:gd name="connsiteY1240" fmla="*/ 648031 h 6057772"/>
                  <a:gd name="connsiteX1241" fmla="*/ 4668162 w 5351080"/>
                  <a:gd name="connsiteY1241" fmla="*/ 692919 h 6057772"/>
                  <a:gd name="connsiteX1242" fmla="*/ 4616944 w 5351080"/>
                  <a:gd name="connsiteY1242" fmla="*/ 725339 h 6057772"/>
                  <a:gd name="connsiteX1243" fmla="*/ 4603202 w 5351080"/>
                  <a:gd name="connsiteY1243" fmla="*/ 722845 h 6057772"/>
                  <a:gd name="connsiteX1244" fmla="*/ 4566974 w 5351080"/>
                  <a:gd name="connsiteY1244" fmla="*/ 727833 h 6057772"/>
                  <a:gd name="connsiteX1245" fmla="*/ 4598206 w 5351080"/>
                  <a:gd name="connsiteY1245" fmla="*/ 797659 h 6057772"/>
                  <a:gd name="connsiteX1246" fmla="*/ 4609448 w 5351080"/>
                  <a:gd name="connsiteY1246" fmla="*/ 791425 h 6057772"/>
                  <a:gd name="connsiteX1247" fmla="*/ 4626938 w 5351080"/>
                  <a:gd name="connsiteY1247" fmla="*/ 785190 h 6057772"/>
                  <a:gd name="connsiteX1248" fmla="*/ 4626938 w 5351080"/>
                  <a:gd name="connsiteY1248" fmla="*/ 812622 h 6057772"/>
                  <a:gd name="connsiteX1249" fmla="*/ 4606950 w 5351080"/>
                  <a:gd name="connsiteY1249" fmla="*/ 811375 h 6057772"/>
                  <a:gd name="connsiteX1250" fmla="*/ 4578218 w 5351080"/>
                  <a:gd name="connsiteY1250" fmla="*/ 805141 h 6057772"/>
                  <a:gd name="connsiteX1251" fmla="*/ 4558230 w 5351080"/>
                  <a:gd name="connsiteY1251" fmla="*/ 791425 h 6057772"/>
                  <a:gd name="connsiteX1252" fmla="*/ 4524502 w 5351080"/>
                  <a:gd name="connsiteY1252" fmla="*/ 770227 h 6057772"/>
                  <a:gd name="connsiteX1253" fmla="*/ 4499516 w 5351080"/>
                  <a:gd name="connsiteY1253" fmla="*/ 754018 h 6057772"/>
                  <a:gd name="connsiteX1254" fmla="*/ 4515756 w 5351080"/>
                  <a:gd name="connsiteY1254" fmla="*/ 732820 h 6057772"/>
                  <a:gd name="connsiteX1255" fmla="*/ 4559480 w 5351080"/>
                  <a:gd name="connsiteY1255" fmla="*/ 675463 h 6057772"/>
                  <a:gd name="connsiteX1256" fmla="*/ 4544488 w 5351080"/>
                  <a:gd name="connsiteY1256" fmla="*/ 669228 h 6057772"/>
                  <a:gd name="connsiteX1257" fmla="*/ 4442052 w 5351080"/>
                  <a:gd name="connsiteY1257" fmla="*/ 714117 h 6057772"/>
                  <a:gd name="connsiteX1258" fmla="*/ 4432058 w 5351080"/>
                  <a:gd name="connsiteY1258" fmla="*/ 727833 h 6057772"/>
                  <a:gd name="connsiteX1259" fmla="*/ 4407074 w 5351080"/>
                  <a:gd name="connsiteY1259" fmla="*/ 752771 h 6057772"/>
                  <a:gd name="connsiteX1260" fmla="*/ 4387086 w 5351080"/>
                  <a:gd name="connsiteY1260" fmla="*/ 763993 h 6057772"/>
                  <a:gd name="connsiteX1261" fmla="*/ 4400828 w 5351080"/>
                  <a:gd name="connsiteY1261" fmla="*/ 780203 h 6057772"/>
                  <a:gd name="connsiteX1262" fmla="*/ 4504514 w 5351080"/>
                  <a:gd name="connsiteY1262" fmla="*/ 842548 h 6057772"/>
                  <a:gd name="connsiteX1263" fmla="*/ 4523252 w 5351080"/>
                  <a:gd name="connsiteY1263" fmla="*/ 911128 h 6057772"/>
                  <a:gd name="connsiteX1264" fmla="*/ 4528248 w 5351080"/>
                  <a:gd name="connsiteY1264" fmla="*/ 957263 h 6057772"/>
                  <a:gd name="connsiteX1265" fmla="*/ 4563228 w 5351080"/>
                  <a:gd name="connsiteY1265" fmla="*/ 1070732 h 6057772"/>
                  <a:gd name="connsiteX1266" fmla="*/ 4539492 w 5351080"/>
                  <a:gd name="connsiteY1266" fmla="*/ 1136817 h 6057772"/>
                  <a:gd name="connsiteX1267" fmla="*/ 4533246 w 5351080"/>
                  <a:gd name="connsiteY1267" fmla="*/ 1195422 h 6057772"/>
                  <a:gd name="connsiteX1268" fmla="*/ 4522002 w 5351080"/>
                  <a:gd name="connsiteY1268" fmla="*/ 1272730 h 6057772"/>
                  <a:gd name="connsiteX1269" fmla="*/ 4498268 w 5351080"/>
                  <a:gd name="connsiteY1269" fmla="*/ 1401161 h 6057772"/>
                  <a:gd name="connsiteX1270" fmla="*/ 4525750 w 5351080"/>
                  <a:gd name="connsiteY1270" fmla="*/ 1412384 h 6057772"/>
                  <a:gd name="connsiteX1271" fmla="*/ 4581966 w 5351080"/>
                  <a:gd name="connsiteY1271" fmla="*/ 1407396 h 6057772"/>
                  <a:gd name="connsiteX1272" fmla="*/ 4628188 w 5351080"/>
                  <a:gd name="connsiteY1272" fmla="*/ 1431087 h 6057772"/>
                  <a:gd name="connsiteX1273" fmla="*/ 4674408 w 5351080"/>
                  <a:gd name="connsiteY1273" fmla="*/ 1448544 h 6057772"/>
                  <a:gd name="connsiteX1274" fmla="*/ 4705640 w 5351080"/>
                  <a:gd name="connsiteY1274" fmla="*/ 1459766 h 6057772"/>
                  <a:gd name="connsiteX1275" fmla="*/ 4680656 w 5351080"/>
                  <a:gd name="connsiteY1275" fmla="*/ 1484704 h 6057772"/>
                  <a:gd name="connsiteX1276" fmla="*/ 4589462 w 5351080"/>
                  <a:gd name="connsiteY1276" fmla="*/ 1555778 h 6057772"/>
                  <a:gd name="connsiteX1277" fmla="*/ 4566974 w 5351080"/>
                  <a:gd name="connsiteY1277" fmla="*/ 1643061 h 6057772"/>
                  <a:gd name="connsiteX1278" fmla="*/ 4611948 w 5351080"/>
                  <a:gd name="connsiteY1278" fmla="*/ 1681715 h 6057772"/>
                  <a:gd name="connsiteX1279" fmla="*/ 4654422 w 5351080"/>
                  <a:gd name="connsiteY1279" fmla="*/ 1696678 h 6057772"/>
                  <a:gd name="connsiteX1280" fmla="*/ 4661916 w 5351080"/>
                  <a:gd name="connsiteY1280" fmla="*/ 1636826 h 6057772"/>
                  <a:gd name="connsiteX1281" fmla="*/ 4681904 w 5351080"/>
                  <a:gd name="connsiteY1281" fmla="*/ 1636826 h 6057772"/>
                  <a:gd name="connsiteX1282" fmla="*/ 4684402 w 5351080"/>
                  <a:gd name="connsiteY1282" fmla="*/ 1654283 h 6057772"/>
                  <a:gd name="connsiteX1283" fmla="*/ 4681904 w 5351080"/>
                  <a:gd name="connsiteY1283" fmla="*/ 1714135 h 6057772"/>
                  <a:gd name="connsiteX1284" fmla="*/ 4674408 w 5351080"/>
                  <a:gd name="connsiteY1284" fmla="*/ 1746554 h 6057772"/>
                  <a:gd name="connsiteX1285" fmla="*/ 4641928 w 5351080"/>
                  <a:gd name="connsiteY1285" fmla="*/ 1739073 h 6057772"/>
                  <a:gd name="connsiteX1286" fmla="*/ 4586962 w 5351080"/>
                  <a:gd name="connsiteY1286" fmla="*/ 1717875 h 6057772"/>
                  <a:gd name="connsiteX1287" fmla="*/ 4568224 w 5351080"/>
                  <a:gd name="connsiteY1287" fmla="*/ 1711641 h 6057772"/>
                  <a:gd name="connsiteX1288" fmla="*/ 4513258 w 5351080"/>
                  <a:gd name="connsiteY1288" fmla="*/ 1704159 h 6057772"/>
                  <a:gd name="connsiteX1289" fmla="*/ 4453296 w 5351080"/>
                  <a:gd name="connsiteY1289" fmla="*/ 1767751 h 6057772"/>
                  <a:gd name="connsiteX1290" fmla="*/ 4410822 w 5351080"/>
                  <a:gd name="connsiteY1290" fmla="*/ 1817628 h 6057772"/>
                  <a:gd name="connsiteX1291" fmla="*/ 4367098 w 5351080"/>
                  <a:gd name="connsiteY1291" fmla="*/ 1810146 h 6057772"/>
                  <a:gd name="connsiteX1292" fmla="*/ 4366296 w 5351080"/>
                  <a:gd name="connsiteY1292" fmla="*/ 1808607 h 6057772"/>
                  <a:gd name="connsiteX1293" fmla="*/ 4330314 w 5351080"/>
                  <a:gd name="connsiteY1293" fmla="*/ 1818043 h 6057772"/>
                  <a:gd name="connsiteX1294" fmla="*/ 4239968 w 5351080"/>
                  <a:gd name="connsiteY1294" fmla="*/ 1900994 h 6057772"/>
                  <a:gd name="connsiteX1295" fmla="*/ 4221328 w 5351080"/>
                  <a:gd name="connsiteY1295" fmla="*/ 1912290 h 6057772"/>
                  <a:gd name="connsiteX1296" fmla="*/ 4202688 w 5351080"/>
                  <a:gd name="connsiteY1296" fmla="*/ 1895974 h 6057772"/>
                  <a:gd name="connsiteX1297" fmla="*/ 4198960 w 5351080"/>
                  <a:gd name="connsiteY1297" fmla="*/ 1865853 h 6057772"/>
                  <a:gd name="connsiteX1298" fmla="*/ 4186534 w 5351080"/>
                  <a:gd name="connsiteY1298" fmla="*/ 1848282 h 6057772"/>
                  <a:gd name="connsiteX1299" fmla="*/ 4167894 w 5351080"/>
                  <a:gd name="connsiteY1299" fmla="*/ 1859577 h 6057772"/>
                  <a:gd name="connsiteX1300" fmla="*/ 4128128 w 5351080"/>
                  <a:gd name="connsiteY1300" fmla="*/ 1857067 h 6057772"/>
                  <a:gd name="connsiteX1301" fmla="*/ 4069722 w 5351080"/>
                  <a:gd name="connsiteY1301" fmla="*/ 1843261 h 6057772"/>
                  <a:gd name="connsiteX1302" fmla="*/ 4051082 w 5351080"/>
                  <a:gd name="connsiteY1302" fmla="*/ 1853302 h 6057772"/>
                  <a:gd name="connsiteX1303" fmla="*/ 3995162 w 5351080"/>
                  <a:gd name="connsiteY1303" fmla="*/ 1931116 h 6057772"/>
                  <a:gd name="connsiteX1304" fmla="*/ 3957882 w 5351080"/>
                  <a:gd name="connsiteY1304" fmla="*/ 1909780 h 6057772"/>
                  <a:gd name="connsiteX1305" fmla="*/ 3884564 w 5351080"/>
                  <a:gd name="connsiteY1305" fmla="*/ 1902249 h 6057772"/>
                  <a:gd name="connsiteX1306" fmla="*/ 3837342 w 5351080"/>
                  <a:gd name="connsiteY1306" fmla="*/ 1903504 h 6057772"/>
                  <a:gd name="connsiteX1307" fmla="*/ 3822430 w 5351080"/>
                  <a:gd name="connsiteY1307" fmla="*/ 1947432 h 6057772"/>
                  <a:gd name="connsiteX1308" fmla="*/ 3812490 w 5351080"/>
                  <a:gd name="connsiteY1308" fmla="*/ 1959982 h 6057772"/>
                  <a:gd name="connsiteX1309" fmla="*/ 3798820 w 5351080"/>
                  <a:gd name="connsiteY1309" fmla="*/ 1943666 h 6057772"/>
                  <a:gd name="connsiteX1310" fmla="*/ 3788878 w 5351080"/>
                  <a:gd name="connsiteY1310" fmla="*/ 1892209 h 6057772"/>
                  <a:gd name="connsiteX1311" fmla="*/ 3752840 w 5351080"/>
                  <a:gd name="connsiteY1311" fmla="*/ 1863342 h 6057772"/>
                  <a:gd name="connsiteX1312" fmla="*/ 3720532 w 5351080"/>
                  <a:gd name="connsiteY1312" fmla="*/ 1864597 h 6057772"/>
                  <a:gd name="connsiteX1313" fmla="*/ 3723016 w 5351080"/>
                  <a:gd name="connsiteY1313" fmla="*/ 1889699 h 6057772"/>
                  <a:gd name="connsiteX1314" fmla="*/ 3720532 w 5351080"/>
                  <a:gd name="connsiteY1314" fmla="*/ 1907270 h 6057772"/>
                  <a:gd name="connsiteX1315" fmla="*/ 3706862 w 5351080"/>
                  <a:gd name="connsiteY1315" fmla="*/ 1894719 h 6057772"/>
                  <a:gd name="connsiteX1316" fmla="*/ 3673310 w 5351080"/>
                  <a:gd name="connsiteY1316" fmla="*/ 1889699 h 6057772"/>
                  <a:gd name="connsiteX1317" fmla="*/ 3631060 w 5351080"/>
                  <a:gd name="connsiteY1317" fmla="*/ 1893464 h 6057772"/>
                  <a:gd name="connsiteX1318" fmla="*/ 3612418 w 5351080"/>
                  <a:gd name="connsiteY1318" fmla="*/ 1874638 h 6057772"/>
                  <a:gd name="connsiteX1319" fmla="*/ 3562712 w 5351080"/>
                  <a:gd name="connsiteY1319" fmla="*/ 1867108 h 6057772"/>
                  <a:gd name="connsiteX1320" fmla="*/ 3527918 w 5351080"/>
                  <a:gd name="connsiteY1320" fmla="*/ 1873383 h 6057772"/>
                  <a:gd name="connsiteX1321" fmla="*/ 3582594 w 5351080"/>
                  <a:gd name="connsiteY1321" fmla="*/ 1838241 h 6057772"/>
                  <a:gd name="connsiteX1322" fmla="*/ 3609934 w 5351080"/>
                  <a:gd name="connsiteY1322" fmla="*/ 1844517 h 6057772"/>
                  <a:gd name="connsiteX1323" fmla="*/ 3655912 w 5351080"/>
                  <a:gd name="connsiteY1323" fmla="*/ 1853302 h 6057772"/>
                  <a:gd name="connsiteX1324" fmla="*/ 3771482 w 5351080"/>
                  <a:gd name="connsiteY1324" fmla="*/ 1849537 h 6057772"/>
                  <a:gd name="connsiteX1325" fmla="*/ 3811246 w 5351080"/>
                  <a:gd name="connsiteY1325" fmla="*/ 1844517 h 6057772"/>
                  <a:gd name="connsiteX1326" fmla="*/ 3877108 w 5351080"/>
                  <a:gd name="connsiteY1326" fmla="*/ 1853302 h 6057772"/>
                  <a:gd name="connsiteX1327" fmla="*/ 3904446 w 5351080"/>
                  <a:gd name="connsiteY1327" fmla="*/ 1872128 h 6057772"/>
                  <a:gd name="connsiteX1328" fmla="*/ 3921844 w 5351080"/>
                  <a:gd name="connsiteY1328" fmla="*/ 1842006 h 6057772"/>
                  <a:gd name="connsiteX1329" fmla="*/ 3983978 w 5351080"/>
                  <a:gd name="connsiteY1329" fmla="*/ 1776743 h 6057772"/>
                  <a:gd name="connsiteX1330" fmla="*/ 4007588 w 5351080"/>
                  <a:gd name="connsiteY1330" fmla="*/ 1783018 h 6057772"/>
                  <a:gd name="connsiteX1331" fmla="*/ 4062266 w 5351080"/>
                  <a:gd name="connsiteY1331" fmla="*/ 1800589 h 6057772"/>
                  <a:gd name="connsiteX1332" fmla="*/ 4082150 w 5351080"/>
                  <a:gd name="connsiteY1332" fmla="*/ 1801844 h 6057772"/>
                  <a:gd name="connsiteX1333" fmla="*/ 4162922 w 5351080"/>
                  <a:gd name="connsiteY1333" fmla="*/ 1771723 h 6057772"/>
                  <a:gd name="connsiteX1334" fmla="*/ 4187776 w 5351080"/>
                  <a:gd name="connsiteY1334" fmla="*/ 1764193 h 6057772"/>
                  <a:gd name="connsiteX1335" fmla="*/ 4205174 w 5351080"/>
                  <a:gd name="connsiteY1335" fmla="*/ 1788039 h 6057772"/>
                  <a:gd name="connsiteX1336" fmla="*/ 4215116 w 5351080"/>
                  <a:gd name="connsiteY1336" fmla="*/ 1864597 h 6057772"/>
                  <a:gd name="connsiteX1337" fmla="*/ 4223814 w 5351080"/>
                  <a:gd name="connsiteY1337" fmla="*/ 1877148 h 6057772"/>
                  <a:gd name="connsiteX1338" fmla="*/ 4236240 w 5351080"/>
                  <a:gd name="connsiteY1338" fmla="*/ 1868363 h 6057772"/>
                  <a:gd name="connsiteX1339" fmla="*/ 4264822 w 5351080"/>
                  <a:gd name="connsiteY1339" fmla="*/ 1813140 h 6057772"/>
                  <a:gd name="connsiteX1340" fmla="*/ 4330004 w 5351080"/>
                  <a:gd name="connsiteY1340" fmla="*/ 1774665 h 6057772"/>
                  <a:gd name="connsiteX1341" fmla="*/ 4350844 w 5351080"/>
                  <a:gd name="connsiteY1341" fmla="*/ 1778827 h 6057772"/>
                  <a:gd name="connsiteX1342" fmla="*/ 4348828 w 5351080"/>
                  <a:gd name="connsiteY1342" fmla="*/ 1755595 h 6057772"/>
                  <a:gd name="connsiteX1343" fmla="*/ 4342114 w 5351080"/>
                  <a:gd name="connsiteY1343" fmla="*/ 1734085 h 6057772"/>
                  <a:gd name="connsiteX1344" fmla="*/ 4280900 w 5351080"/>
                  <a:gd name="connsiteY1344" fmla="*/ 1725357 h 6057772"/>
                  <a:gd name="connsiteX1345" fmla="*/ 4237178 w 5351080"/>
                  <a:gd name="connsiteY1345" fmla="*/ 1734085 h 6057772"/>
                  <a:gd name="connsiteX1346" fmla="*/ 4205948 w 5351080"/>
                  <a:gd name="connsiteY1346" fmla="*/ 1726604 h 6057772"/>
                  <a:gd name="connsiteX1347" fmla="*/ 4132242 w 5351080"/>
                  <a:gd name="connsiteY1347" fmla="*/ 1717875 h 6057772"/>
                  <a:gd name="connsiteX1348" fmla="*/ 4125996 w 5351080"/>
                  <a:gd name="connsiteY1348" fmla="*/ 1716628 h 6057772"/>
                  <a:gd name="connsiteX1349" fmla="*/ 3996076 w 5351080"/>
                  <a:gd name="connsiteY1349" fmla="*/ 1707900 h 6057772"/>
                  <a:gd name="connsiteX1350" fmla="*/ 3881146 w 5351080"/>
                  <a:gd name="connsiteY1350" fmla="*/ 1704159 h 6057772"/>
                  <a:gd name="connsiteX1351" fmla="*/ 3822432 w 5351080"/>
                  <a:gd name="connsiteY1351" fmla="*/ 1562012 h 6057772"/>
                  <a:gd name="connsiteX1352" fmla="*/ 3843670 w 5351080"/>
                  <a:gd name="connsiteY1352" fmla="*/ 1499667 h 6057772"/>
                  <a:gd name="connsiteX1353" fmla="*/ 3898636 w 5351080"/>
                  <a:gd name="connsiteY1353" fmla="*/ 1382458 h 6057772"/>
                  <a:gd name="connsiteX1354" fmla="*/ 3866156 w 5351080"/>
                  <a:gd name="connsiteY1354" fmla="*/ 1335075 h 6057772"/>
                  <a:gd name="connsiteX1355" fmla="*/ 3856162 w 5351080"/>
                  <a:gd name="connsiteY1355" fmla="*/ 1355026 h 6057772"/>
                  <a:gd name="connsiteX1356" fmla="*/ 3823682 w 5351080"/>
                  <a:gd name="connsiteY1356" fmla="*/ 1444803 h 6057772"/>
                  <a:gd name="connsiteX1357" fmla="*/ 3796198 w 5351080"/>
                  <a:gd name="connsiteY1357" fmla="*/ 1447297 h 6057772"/>
                  <a:gd name="connsiteX1358" fmla="*/ 3784956 w 5351080"/>
                  <a:gd name="connsiteY1358" fmla="*/ 1414877 h 6057772"/>
                  <a:gd name="connsiteX1359" fmla="*/ 3827430 w 5351080"/>
                  <a:gd name="connsiteY1359" fmla="*/ 1383705 h 6057772"/>
                  <a:gd name="connsiteX1360" fmla="*/ 3838672 w 5351080"/>
                  <a:gd name="connsiteY1360" fmla="*/ 1368742 h 6057772"/>
                  <a:gd name="connsiteX1361" fmla="*/ 3784956 w 5351080"/>
                  <a:gd name="connsiteY1361" fmla="*/ 1335075 h 6057772"/>
                  <a:gd name="connsiteX1362" fmla="*/ 3758722 w 5351080"/>
                  <a:gd name="connsiteY1362" fmla="*/ 1322606 h 6057772"/>
                  <a:gd name="connsiteX1363" fmla="*/ 3788704 w 5351080"/>
                  <a:gd name="connsiteY1363" fmla="*/ 1307643 h 6057772"/>
                  <a:gd name="connsiteX1364" fmla="*/ 3872402 w 5351080"/>
                  <a:gd name="connsiteY1364" fmla="*/ 1320113 h 6057772"/>
                  <a:gd name="connsiteX1365" fmla="*/ 4019812 w 5351080"/>
                  <a:gd name="connsiteY1365" fmla="*/ 1250286 h 6057772"/>
                  <a:gd name="connsiteX1366" fmla="*/ 4031054 w 5351080"/>
                  <a:gd name="connsiteY1366" fmla="*/ 1231582 h 6057772"/>
                  <a:gd name="connsiteX1367" fmla="*/ 4041048 w 5351080"/>
                  <a:gd name="connsiteY1367" fmla="*/ 1249039 h 6057772"/>
                  <a:gd name="connsiteX1368" fmla="*/ 4073528 w 5351080"/>
                  <a:gd name="connsiteY1368" fmla="*/ 1355026 h 6057772"/>
                  <a:gd name="connsiteX1369" fmla="*/ 4092266 w 5351080"/>
                  <a:gd name="connsiteY1369" fmla="*/ 1372483 h 6057772"/>
                  <a:gd name="connsiteX1370" fmla="*/ 4137240 w 5351080"/>
                  <a:gd name="connsiteY1370" fmla="*/ 1355026 h 6057772"/>
                  <a:gd name="connsiteX1371" fmla="*/ 4121000 w 5351080"/>
                  <a:gd name="connsiteY1371" fmla="*/ 1328841 h 6057772"/>
                  <a:gd name="connsiteX1372" fmla="*/ 4118500 w 5351080"/>
                  <a:gd name="connsiteY1372" fmla="*/ 1295174 h 6057772"/>
                  <a:gd name="connsiteX1373" fmla="*/ 4137240 w 5351080"/>
                  <a:gd name="connsiteY1373" fmla="*/ 1264002 h 6057772"/>
                  <a:gd name="connsiteX1374" fmla="*/ 4098514 w 5351080"/>
                  <a:gd name="connsiteY1374" fmla="*/ 1235323 h 6057772"/>
                  <a:gd name="connsiteX1375" fmla="*/ 4084772 w 5351080"/>
                  <a:gd name="connsiteY1375" fmla="*/ 1211632 h 6057772"/>
                  <a:gd name="connsiteX1376" fmla="*/ 4129744 w 5351080"/>
                  <a:gd name="connsiteY1376" fmla="*/ 1086941 h 6057772"/>
                  <a:gd name="connsiteX1377" fmla="*/ 4168470 w 5351080"/>
                  <a:gd name="connsiteY1377" fmla="*/ 1063250 h 6057772"/>
                  <a:gd name="connsiteX1378" fmla="*/ 4258414 w 5351080"/>
                  <a:gd name="connsiteY1378" fmla="*/ 1037065 h 6057772"/>
                  <a:gd name="connsiteX1379" fmla="*/ 4300888 w 5351080"/>
                  <a:gd name="connsiteY1379" fmla="*/ 1049534 h 6057772"/>
                  <a:gd name="connsiteX1380" fmla="*/ 4364600 w 5351080"/>
                  <a:gd name="connsiteY1380" fmla="*/ 1054522 h 6057772"/>
                  <a:gd name="connsiteX1381" fmla="*/ 4369596 w 5351080"/>
                  <a:gd name="connsiteY1381" fmla="*/ 1050781 h 6057772"/>
                  <a:gd name="connsiteX1382" fmla="*/ 4404574 w 5351080"/>
                  <a:gd name="connsiteY1382" fmla="*/ 984695 h 6057772"/>
                  <a:gd name="connsiteX1383" fmla="*/ 4383338 w 5351080"/>
                  <a:gd name="connsiteY1383" fmla="*/ 956016 h 6057772"/>
                  <a:gd name="connsiteX1384" fmla="*/ 4377092 w 5351080"/>
                  <a:gd name="connsiteY1384" fmla="*/ 953522 h 6057772"/>
                  <a:gd name="connsiteX1385" fmla="*/ 4358354 w 5351080"/>
                  <a:gd name="connsiteY1385" fmla="*/ 908634 h 6057772"/>
                  <a:gd name="connsiteX1386" fmla="*/ 4369596 w 5351080"/>
                  <a:gd name="connsiteY1386" fmla="*/ 891177 h 6057772"/>
                  <a:gd name="connsiteX1387" fmla="*/ 4402076 w 5351080"/>
                  <a:gd name="connsiteY1387" fmla="*/ 917362 h 6057772"/>
                  <a:gd name="connsiteX1388" fmla="*/ 4432058 w 5351080"/>
                  <a:gd name="connsiteY1388" fmla="*/ 861251 h 6057772"/>
                  <a:gd name="connsiteX1389" fmla="*/ 4384588 w 5351080"/>
                  <a:gd name="connsiteY1389" fmla="*/ 805141 h 6057772"/>
                  <a:gd name="connsiteX1390" fmla="*/ 4229682 w 5351080"/>
                  <a:gd name="connsiteY1390" fmla="*/ 739055 h 6057772"/>
                  <a:gd name="connsiteX1391" fmla="*/ 4192206 w 5351080"/>
                  <a:gd name="connsiteY1391" fmla="*/ 699154 h 6057772"/>
                  <a:gd name="connsiteX1392" fmla="*/ 4165972 w 5351080"/>
                  <a:gd name="connsiteY1392" fmla="*/ 654265 h 6057772"/>
                  <a:gd name="connsiteX1393" fmla="*/ 4159726 w 5351080"/>
                  <a:gd name="connsiteY1393" fmla="*/ 589426 h 6057772"/>
                  <a:gd name="connsiteX1394" fmla="*/ 4223436 w 5351080"/>
                  <a:gd name="connsiteY1394" fmla="*/ 565735 h 6057772"/>
                  <a:gd name="connsiteX1395" fmla="*/ 4264660 w 5351080"/>
                  <a:gd name="connsiteY1395" fmla="*/ 548278 h 6057772"/>
                  <a:gd name="connsiteX1396" fmla="*/ 4297140 w 5351080"/>
                  <a:gd name="connsiteY1396" fmla="*/ 509624 h 6057772"/>
                  <a:gd name="connsiteX1397" fmla="*/ 4292144 w 5351080"/>
                  <a:gd name="connsiteY1397" fmla="*/ 490921 h 6057772"/>
                  <a:gd name="connsiteX1398" fmla="*/ 4254668 w 5351080"/>
                  <a:gd name="connsiteY1398" fmla="*/ 437304 h 6057772"/>
                  <a:gd name="connsiteX1399" fmla="*/ 4288083 w 5351080"/>
                  <a:gd name="connsiteY1399" fmla="*/ 415171 h 6057772"/>
                  <a:gd name="connsiteX1400" fmla="*/ 2084839 w 5351080"/>
                  <a:gd name="connsiteY1400" fmla="*/ 414244 h 6057772"/>
                  <a:gd name="connsiteX1401" fmla="*/ 2069878 w 5351080"/>
                  <a:gd name="connsiteY1401" fmla="*/ 426854 h 6057772"/>
                  <a:gd name="connsiteX1402" fmla="*/ 2081098 w 5351080"/>
                  <a:gd name="connsiteY1402" fmla="*/ 461726 h 6057772"/>
                  <a:gd name="connsiteX1403" fmla="*/ 2099800 w 5351080"/>
                  <a:gd name="connsiteY1403" fmla="*/ 467952 h 6057772"/>
                  <a:gd name="connsiteX1404" fmla="*/ 2123488 w 5351080"/>
                  <a:gd name="connsiteY1404" fmla="*/ 496596 h 6057772"/>
                  <a:gd name="connsiteX1405" fmla="*/ 2102292 w 5351080"/>
                  <a:gd name="connsiteY1405" fmla="*/ 522750 h 6057772"/>
                  <a:gd name="connsiteX1406" fmla="*/ 2059904 w 5351080"/>
                  <a:gd name="connsiteY1406" fmla="*/ 557621 h 6057772"/>
                  <a:gd name="connsiteX1407" fmla="*/ 2028736 w 5351080"/>
                  <a:gd name="connsiteY1407" fmla="*/ 575056 h 6057772"/>
                  <a:gd name="connsiteX1408" fmla="*/ 2013776 w 5351080"/>
                  <a:gd name="connsiteY1408" fmla="*/ 609927 h 6057772"/>
                  <a:gd name="connsiteX1409" fmla="*/ 2041204 w 5351080"/>
                  <a:gd name="connsiteY1409" fmla="*/ 609927 h 6057772"/>
                  <a:gd name="connsiteX1410" fmla="*/ 2129720 w 5351080"/>
                  <a:gd name="connsiteY1410" fmla="*/ 550148 h 6057772"/>
                  <a:gd name="connsiteX1411" fmla="*/ 2180836 w 5351080"/>
                  <a:gd name="connsiteY1411" fmla="*/ 532713 h 6057772"/>
                  <a:gd name="connsiteX1412" fmla="*/ 2248158 w 5351080"/>
                  <a:gd name="connsiteY1412" fmla="*/ 492860 h 6057772"/>
                  <a:gd name="connsiteX1413" fmla="*/ 2249110 w 5351080"/>
                  <a:gd name="connsiteY1413" fmla="*/ 493305 h 6057772"/>
                  <a:gd name="connsiteX1414" fmla="*/ 2243006 w 5351080"/>
                  <a:gd name="connsiteY1414" fmla="*/ 479854 h 6057772"/>
                  <a:gd name="connsiteX1415" fmla="*/ 2242376 w 5351080"/>
                  <a:gd name="connsiteY1415" fmla="*/ 479171 h 6057772"/>
                  <a:gd name="connsiteX1416" fmla="*/ 2196420 w 5351080"/>
                  <a:gd name="connsiteY1416" fmla="*/ 479317 h 6057772"/>
                  <a:gd name="connsiteX1417" fmla="*/ 2147174 w 5351080"/>
                  <a:gd name="connsiteY1417" fmla="*/ 472934 h 6057772"/>
                  <a:gd name="connsiteX1418" fmla="*/ 2123488 w 5351080"/>
                  <a:gd name="connsiteY1418" fmla="*/ 448026 h 6057772"/>
                  <a:gd name="connsiteX1419" fmla="*/ 2103540 w 5351080"/>
                  <a:gd name="connsiteY1419" fmla="*/ 419382 h 6057772"/>
                  <a:gd name="connsiteX1420" fmla="*/ 2084839 w 5351080"/>
                  <a:gd name="connsiteY1420" fmla="*/ 414244 h 6057772"/>
                  <a:gd name="connsiteX1421" fmla="*/ 2012692 w 5351080"/>
                  <a:gd name="connsiteY1421" fmla="*/ 282969 h 6057772"/>
                  <a:gd name="connsiteX1422" fmla="*/ 2026532 w 5351080"/>
                  <a:gd name="connsiteY1422" fmla="*/ 309137 h 6057772"/>
                  <a:gd name="connsiteX1423" fmla="*/ 2041462 w 5351080"/>
                  <a:gd name="connsiteY1423" fmla="*/ 321598 h 6057772"/>
                  <a:gd name="connsiteX1424" fmla="*/ 2073808 w 5351080"/>
                  <a:gd name="connsiteY1424" fmla="*/ 324090 h 6057772"/>
                  <a:gd name="connsiteX1425" fmla="*/ 2124816 w 5351080"/>
                  <a:gd name="connsiteY1425" fmla="*/ 322844 h 6057772"/>
                  <a:gd name="connsiteX1426" fmla="*/ 2180800 w 5351080"/>
                  <a:gd name="connsiteY1426" fmla="*/ 304152 h 6057772"/>
                  <a:gd name="connsiteX1427" fmla="*/ 2262912 w 5351080"/>
                  <a:gd name="connsiteY1427" fmla="*/ 299168 h 6057772"/>
                  <a:gd name="connsiteX1428" fmla="*/ 2284062 w 5351080"/>
                  <a:gd name="connsiteY1428" fmla="*/ 306644 h 6057772"/>
                  <a:gd name="connsiteX1429" fmla="*/ 2347510 w 5351080"/>
                  <a:gd name="connsiteY1429" fmla="*/ 329074 h 6057772"/>
                  <a:gd name="connsiteX1430" fmla="*/ 2388566 w 5351080"/>
                  <a:gd name="connsiteY1430" fmla="*/ 363966 h 6057772"/>
                  <a:gd name="connsiteX1431" fmla="*/ 2435840 w 5351080"/>
                  <a:gd name="connsiteY1431" fmla="*/ 363966 h 6057772"/>
                  <a:gd name="connsiteX1432" fmla="*/ 2485604 w 5351080"/>
                  <a:gd name="connsiteY1432" fmla="*/ 356488 h 6057772"/>
                  <a:gd name="connsiteX1433" fmla="*/ 2575180 w 5351080"/>
                  <a:gd name="connsiteY1433" fmla="*/ 393873 h 6057772"/>
                  <a:gd name="connsiteX1434" fmla="*/ 2592598 w 5351080"/>
                  <a:gd name="connsiteY1434" fmla="*/ 420041 h 6057772"/>
                  <a:gd name="connsiteX1435" fmla="*/ 2568960 w 5351080"/>
                  <a:gd name="connsiteY1435" fmla="*/ 504776 h 6057772"/>
                  <a:gd name="connsiteX1436" fmla="*/ 2583888 w 5351080"/>
                  <a:gd name="connsiteY1436" fmla="*/ 555866 h 6057772"/>
                  <a:gd name="connsiteX1437" fmla="*/ 2619968 w 5351080"/>
                  <a:gd name="connsiteY1437" fmla="*/ 545897 h 6057772"/>
                  <a:gd name="connsiteX1438" fmla="*/ 2619968 w 5351080"/>
                  <a:gd name="connsiteY1438" fmla="*/ 573311 h 6057772"/>
                  <a:gd name="connsiteX1439" fmla="*/ 2615590 w 5351080"/>
                  <a:gd name="connsiteY1439" fmla="*/ 580534 h 6057772"/>
                  <a:gd name="connsiteX1440" fmla="*/ 2619872 w 5351080"/>
                  <a:gd name="connsiteY1440" fmla="*/ 576478 h 6057772"/>
                  <a:gd name="connsiteX1441" fmla="*/ 2624798 w 5351080"/>
                  <a:gd name="connsiteY1441" fmla="*/ 598999 h 6057772"/>
                  <a:gd name="connsiteX1442" fmla="*/ 2600166 w 5351080"/>
                  <a:gd name="connsiteY1442" fmla="*/ 601206 h 6057772"/>
                  <a:gd name="connsiteX1443" fmla="*/ 2560752 w 5351080"/>
                  <a:gd name="connsiteY1443" fmla="*/ 594141 h 6057772"/>
                  <a:gd name="connsiteX1444" fmla="*/ 2573330 w 5351080"/>
                  <a:gd name="connsiteY1444" fmla="*/ 593798 h 6057772"/>
                  <a:gd name="connsiteX1445" fmla="*/ 2560250 w 5351080"/>
                  <a:gd name="connsiteY1445" fmla="*/ 592003 h 6057772"/>
                  <a:gd name="connsiteX1446" fmla="*/ 2556720 w 5351080"/>
                  <a:gd name="connsiteY1446" fmla="*/ 592003 h 6057772"/>
                  <a:gd name="connsiteX1447" fmla="*/ 2547214 w 5351080"/>
                  <a:gd name="connsiteY1447" fmla="*/ 603545 h 6057772"/>
                  <a:gd name="connsiteX1448" fmla="*/ 2532410 w 5351080"/>
                  <a:gd name="connsiteY1448" fmla="*/ 607437 h 6057772"/>
                  <a:gd name="connsiteX1449" fmla="*/ 2523750 w 5351080"/>
                  <a:gd name="connsiteY1449" fmla="*/ 607563 h 6057772"/>
                  <a:gd name="connsiteX1450" fmla="*/ 2520066 w 5351080"/>
                  <a:gd name="connsiteY1450" fmla="*/ 613519 h 6057772"/>
                  <a:gd name="connsiteX1451" fmla="*/ 2510522 w 5351080"/>
                  <a:gd name="connsiteY1451" fmla="*/ 615629 h 6057772"/>
                  <a:gd name="connsiteX1452" fmla="*/ 2497284 w 5351080"/>
                  <a:gd name="connsiteY1452" fmla="*/ 614918 h 6057772"/>
                  <a:gd name="connsiteX1453" fmla="*/ 2492514 w 5351080"/>
                  <a:gd name="connsiteY1453" fmla="*/ 617400 h 6057772"/>
                  <a:gd name="connsiteX1454" fmla="*/ 2458854 w 5351080"/>
                  <a:gd name="connsiteY1454" fmla="*/ 665970 h 6057772"/>
                  <a:gd name="connsiteX1455" fmla="*/ 2427686 w 5351080"/>
                  <a:gd name="connsiteY1455" fmla="*/ 697105 h 6057772"/>
                  <a:gd name="connsiteX1456" fmla="*/ 2386544 w 5351080"/>
                  <a:gd name="connsiteY1456" fmla="*/ 680915 h 6057772"/>
                  <a:gd name="connsiteX1457" fmla="*/ 2309248 w 5351080"/>
                  <a:gd name="connsiteY1457" fmla="*/ 642308 h 6057772"/>
                  <a:gd name="connsiteX1458" fmla="*/ 2261872 w 5351080"/>
                  <a:gd name="connsiteY1458" fmla="*/ 679669 h 6057772"/>
                  <a:gd name="connsiteX1459" fmla="*/ 2204524 w 5351080"/>
                  <a:gd name="connsiteY1459" fmla="*/ 739448 h 6057772"/>
                  <a:gd name="connsiteX1460" fmla="*/ 2201610 w 5351080"/>
                  <a:gd name="connsiteY1460" fmla="*/ 739732 h 6057772"/>
                  <a:gd name="connsiteX1461" fmla="*/ 2170184 w 5351080"/>
                  <a:gd name="connsiteY1461" fmla="*/ 768803 h 6057772"/>
                  <a:gd name="connsiteX1462" fmla="*/ 2139738 w 5351080"/>
                  <a:gd name="connsiteY1462" fmla="*/ 784158 h 6057772"/>
                  <a:gd name="connsiteX1463" fmla="*/ 2108074 w 5351080"/>
                  <a:gd name="connsiteY1463" fmla="*/ 786637 h 6057772"/>
                  <a:gd name="connsiteX1464" fmla="*/ 2104786 w 5351080"/>
                  <a:gd name="connsiteY1464" fmla="*/ 788019 h 6057772"/>
                  <a:gd name="connsiteX1465" fmla="*/ 2033724 w 5351080"/>
                  <a:gd name="connsiteY1465" fmla="*/ 812927 h 6057772"/>
                  <a:gd name="connsiteX1466" fmla="*/ 1981362 w 5351080"/>
                  <a:gd name="connsiteY1466" fmla="*/ 810436 h 6057772"/>
                  <a:gd name="connsiteX1467" fmla="*/ 1931492 w 5351080"/>
                  <a:gd name="connsiteY1467" fmla="*/ 779301 h 6057772"/>
                  <a:gd name="connsiteX1468" fmla="*/ 1929000 w 5351080"/>
                  <a:gd name="connsiteY1468" fmla="*/ 718277 h 6057772"/>
                  <a:gd name="connsiteX1469" fmla="*/ 1934766 w 5351080"/>
                  <a:gd name="connsiteY1469" fmla="*/ 697728 h 6057772"/>
                  <a:gd name="connsiteX1470" fmla="*/ 1934114 w 5351080"/>
                  <a:gd name="connsiteY1470" fmla="*/ 680561 h 6057772"/>
                  <a:gd name="connsiteX1471" fmla="*/ 1913140 w 5351080"/>
                  <a:gd name="connsiteY1471" fmla="*/ 674762 h 6057772"/>
                  <a:gd name="connsiteX1472" fmla="*/ 1831552 w 5351080"/>
                  <a:gd name="connsiteY1472" fmla="*/ 692620 h 6057772"/>
                  <a:gd name="connsiteX1473" fmla="*/ 1810342 w 5351080"/>
                  <a:gd name="connsiteY1473" fmla="*/ 693877 h 6057772"/>
                  <a:gd name="connsiteX1474" fmla="*/ 1775406 w 5351080"/>
                  <a:gd name="connsiteY1474" fmla="*/ 711480 h 6057772"/>
                  <a:gd name="connsiteX1475" fmla="*/ 1752948 w 5351080"/>
                  <a:gd name="connsiteY1475" fmla="*/ 712737 h 6057772"/>
                  <a:gd name="connsiteX1476" fmla="*/ 1705534 w 5351080"/>
                  <a:gd name="connsiteY1476" fmla="*/ 649870 h 6057772"/>
                  <a:gd name="connsiteX1477" fmla="*/ 1694306 w 5351080"/>
                  <a:gd name="connsiteY1477" fmla="*/ 639811 h 6057772"/>
                  <a:gd name="connsiteX1478" fmla="*/ 1621938 w 5351080"/>
                  <a:gd name="connsiteY1478" fmla="*/ 649870 h 6057772"/>
                  <a:gd name="connsiteX1479" fmla="*/ 1601936 w 5351080"/>
                  <a:gd name="connsiteY1479" fmla="*/ 658180 h 6057772"/>
                  <a:gd name="connsiteX1480" fmla="*/ 1602340 w 5351080"/>
                  <a:gd name="connsiteY1480" fmla="*/ 659861 h 6057772"/>
                  <a:gd name="connsiteX1481" fmla="*/ 1603606 w 5351080"/>
                  <a:gd name="connsiteY1481" fmla="*/ 659743 h 6057772"/>
                  <a:gd name="connsiteX1482" fmla="*/ 1614828 w 5351080"/>
                  <a:gd name="connsiteY1482" fmla="*/ 674688 h 6057772"/>
                  <a:gd name="connsiteX1483" fmla="*/ 1684644 w 5351080"/>
                  <a:gd name="connsiteY1483" fmla="*/ 754393 h 6057772"/>
                  <a:gd name="connsiteX1484" fmla="*/ 1826768 w 5351080"/>
                  <a:gd name="connsiteY1484" fmla="*/ 783037 h 6057772"/>
                  <a:gd name="connsiteX1485" fmla="*/ 1840482 w 5351080"/>
                  <a:gd name="connsiteY1485" fmla="*/ 790510 h 6057772"/>
                  <a:gd name="connsiteX1486" fmla="*/ 1907806 w 5351080"/>
                  <a:gd name="connsiteY1486" fmla="*/ 824135 h 6057772"/>
                  <a:gd name="connsiteX1487" fmla="*/ 1958920 w 5351080"/>
                  <a:gd name="connsiteY1487" fmla="*/ 845307 h 6057772"/>
                  <a:gd name="connsiteX1488" fmla="*/ 2066138 w 5351080"/>
                  <a:gd name="connsiteY1488" fmla="*/ 893877 h 6057772"/>
                  <a:gd name="connsiteX1489" fmla="*/ 2099800 w 5351080"/>
                  <a:gd name="connsiteY1489" fmla="*/ 917540 h 6057772"/>
                  <a:gd name="connsiteX1490" fmla="*/ 2074866 w 5351080"/>
                  <a:gd name="connsiteY1490" fmla="*/ 947429 h 6057772"/>
                  <a:gd name="connsiteX1491" fmla="*/ 2026244 w 5351080"/>
                  <a:gd name="connsiteY1491" fmla="*/ 977319 h 6057772"/>
                  <a:gd name="connsiteX1492" fmla="*/ 2021256 w 5351080"/>
                  <a:gd name="connsiteY1492" fmla="*/ 981055 h 6057772"/>
                  <a:gd name="connsiteX1493" fmla="*/ 1935234 w 5351080"/>
                  <a:gd name="connsiteY1493" fmla="*/ 968601 h 6057772"/>
                  <a:gd name="connsiteX1494" fmla="*/ 1935234 w 5351080"/>
                  <a:gd name="connsiteY1494" fmla="*/ 942448 h 6057772"/>
                  <a:gd name="connsiteX1495" fmla="*/ 1915286 w 5351080"/>
                  <a:gd name="connsiteY1495" fmla="*/ 873951 h 6057772"/>
                  <a:gd name="connsiteX1496" fmla="*/ 1869158 w 5351080"/>
                  <a:gd name="connsiteY1496" fmla="*/ 854025 h 6057772"/>
                  <a:gd name="connsiteX1497" fmla="*/ 1855444 w 5351080"/>
                  <a:gd name="connsiteY1497" fmla="*/ 866479 h 6057772"/>
                  <a:gd name="connsiteX1498" fmla="*/ 1882872 w 5351080"/>
                  <a:gd name="connsiteY1498" fmla="*/ 910068 h 6057772"/>
                  <a:gd name="connsiteX1499" fmla="*/ 1926506 w 5351080"/>
                  <a:gd name="connsiteY1499" fmla="*/ 989773 h 6057772"/>
                  <a:gd name="connsiteX1500" fmla="*/ 1897832 w 5351080"/>
                  <a:gd name="connsiteY1500" fmla="*/ 1030871 h 6057772"/>
                  <a:gd name="connsiteX1501" fmla="*/ 1842976 w 5351080"/>
                  <a:gd name="connsiteY1501" fmla="*/ 1079441 h 6057772"/>
                  <a:gd name="connsiteX1502" fmla="*/ 1808068 w 5351080"/>
                  <a:gd name="connsiteY1502" fmla="*/ 1236361 h 6057772"/>
                  <a:gd name="connsiteX1503" fmla="*/ 1732018 w 5351080"/>
                  <a:gd name="connsiteY1503" fmla="*/ 1302367 h 6057772"/>
                  <a:gd name="connsiteX1504" fmla="*/ 1632282 w 5351080"/>
                  <a:gd name="connsiteY1504" fmla="*/ 1328520 h 6057772"/>
                  <a:gd name="connsiteX1505" fmla="*/ 1572440 w 5351080"/>
                  <a:gd name="connsiteY1505" fmla="*/ 1304857 h 6057772"/>
                  <a:gd name="connsiteX1506" fmla="*/ 1501376 w 5351080"/>
                  <a:gd name="connsiteY1506" fmla="*/ 1160392 h 6057772"/>
                  <a:gd name="connsiteX1507" fmla="*/ 1480182 w 5351080"/>
                  <a:gd name="connsiteY1507" fmla="*/ 1144202 h 6057772"/>
                  <a:gd name="connsiteX1508" fmla="*/ 1502624 w 5351080"/>
                  <a:gd name="connsiteY1508" fmla="*/ 1167864 h 6057772"/>
                  <a:gd name="connsiteX1509" fmla="*/ 1496390 w 5351080"/>
                  <a:gd name="connsiteY1509" fmla="*/ 1201490 h 6057772"/>
                  <a:gd name="connsiteX1510" fmla="*/ 1491402 w 5351080"/>
                  <a:gd name="connsiteY1510" fmla="*/ 1228888 h 6057772"/>
                  <a:gd name="connsiteX1511" fmla="*/ 1497636 w 5351080"/>
                  <a:gd name="connsiteY1511" fmla="*/ 1309839 h 6057772"/>
                  <a:gd name="connsiteX1512" fmla="*/ 1468962 w 5351080"/>
                  <a:gd name="connsiteY1512" fmla="*/ 1337238 h 6057772"/>
                  <a:gd name="connsiteX1513" fmla="*/ 1440288 w 5351080"/>
                  <a:gd name="connsiteY1513" fmla="*/ 1349692 h 6057772"/>
                  <a:gd name="connsiteX1514" fmla="*/ 1446520 w 5351080"/>
                  <a:gd name="connsiteY1514" fmla="*/ 1384563 h 6057772"/>
                  <a:gd name="connsiteX1515" fmla="*/ 1463974 w 5351080"/>
                  <a:gd name="connsiteY1515" fmla="*/ 1411961 h 6057772"/>
                  <a:gd name="connsiteX1516" fmla="*/ 1449014 w 5351080"/>
                  <a:gd name="connsiteY1516" fmla="*/ 1476722 h 6057772"/>
                  <a:gd name="connsiteX1517" fmla="*/ 1478936 w 5351080"/>
                  <a:gd name="connsiteY1517" fmla="*/ 1501630 h 6057772"/>
                  <a:gd name="connsiteX1518" fmla="*/ 1452754 w 5351080"/>
                  <a:gd name="connsiteY1518" fmla="*/ 1532765 h 6057772"/>
                  <a:gd name="connsiteX1519" fmla="*/ 1396652 w 5351080"/>
                  <a:gd name="connsiteY1519" fmla="*/ 1540237 h 6057772"/>
                  <a:gd name="connsiteX1520" fmla="*/ 1374212 w 5351080"/>
                  <a:gd name="connsiteY1520" fmla="*/ 1558918 h 6057772"/>
                  <a:gd name="connsiteX1521" fmla="*/ 1401640 w 5351080"/>
                  <a:gd name="connsiteY1521" fmla="*/ 1567636 h 6057772"/>
                  <a:gd name="connsiteX1522" fmla="*/ 1430314 w 5351080"/>
                  <a:gd name="connsiteY1522" fmla="*/ 1577599 h 6057772"/>
                  <a:gd name="connsiteX1523" fmla="*/ 1411612 w 5351080"/>
                  <a:gd name="connsiteY1523" fmla="*/ 1604998 h 6057772"/>
                  <a:gd name="connsiteX1524" fmla="*/ 1340550 w 5351080"/>
                  <a:gd name="connsiteY1524" fmla="*/ 1642359 h 6057772"/>
                  <a:gd name="connsiteX1525" fmla="*/ 1289434 w 5351080"/>
                  <a:gd name="connsiteY1525" fmla="*/ 1631151 h 6057772"/>
                  <a:gd name="connsiteX1526" fmla="*/ 1328084 w 5351080"/>
                  <a:gd name="connsiteY1526" fmla="*/ 1659795 h 6057772"/>
                  <a:gd name="connsiteX1527" fmla="*/ 1348030 w 5351080"/>
                  <a:gd name="connsiteY1527" fmla="*/ 1656059 h 6057772"/>
                  <a:gd name="connsiteX1528" fmla="*/ 1369224 w 5351080"/>
                  <a:gd name="connsiteY1528" fmla="*/ 1667267 h 6057772"/>
                  <a:gd name="connsiteX1529" fmla="*/ 1343044 w 5351080"/>
                  <a:gd name="connsiteY1529" fmla="*/ 1725801 h 6057772"/>
                  <a:gd name="connsiteX1530" fmla="*/ 1309382 w 5351080"/>
                  <a:gd name="connsiteY1530" fmla="*/ 1732028 h 6057772"/>
                  <a:gd name="connsiteX1531" fmla="*/ 1294422 w 5351080"/>
                  <a:gd name="connsiteY1531" fmla="*/ 1718328 h 6057772"/>
                  <a:gd name="connsiteX1532" fmla="*/ 1212138 w 5351080"/>
                  <a:gd name="connsiteY1532" fmla="*/ 1744482 h 6057772"/>
                  <a:gd name="connsiteX1533" fmla="*/ 1167256 w 5351080"/>
                  <a:gd name="connsiteY1533" fmla="*/ 1760672 h 6057772"/>
                  <a:gd name="connsiteX1534" fmla="*/ 1107414 w 5351080"/>
                  <a:gd name="connsiteY1534" fmla="*/ 1750709 h 6057772"/>
                  <a:gd name="connsiteX1535" fmla="*/ 1122376 w 5351080"/>
                  <a:gd name="connsiteY1535" fmla="*/ 1771880 h 6057772"/>
                  <a:gd name="connsiteX1536" fmla="*/ 1129856 w 5351080"/>
                  <a:gd name="connsiteY1536" fmla="*/ 1862794 h 6057772"/>
                  <a:gd name="connsiteX1537" fmla="*/ 1133596 w 5351080"/>
                  <a:gd name="connsiteY1537" fmla="*/ 1905138 h 6057772"/>
                  <a:gd name="connsiteX1538" fmla="*/ 1169750 w 5351080"/>
                  <a:gd name="connsiteY1538" fmla="*/ 1920082 h 6057772"/>
                  <a:gd name="connsiteX1539" fmla="*/ 1185958 w 5351080"/>
                  <a:gd name="connsiteY1539" fmla="*/ 1916346 h 6057772"/>
                  <a:gd name="connsiteX1540" fmla="*/ 1219618 w 5351080"/>
                  <a:gd name="connsiteY1540" fmla="*/ 1932536 h 6057772"/>
                  <a:gd name="connsiteX1541" fmla="*/ 1215878 w 5351080"/>
                  <a:gd name="connsiteY1541" fmla="*/ 1962426 h 6057772"/>
                  <a:gd name="connsiteX1542" fmla="*/ 1200918 w 5351080"/>
                  <a:gd name="connsiteY1542" fmla="*/ 1991070 h 6057772"/>
                  <a:gd name="connsiteX1543" fmla="*/ 1163516 w 5351080"/>
                  <a:gd name="connsiteY1543" fmla="*/ 2034659 h 6057772"/>
                  <a:gd name="connsiteX1544" fmla="*/ 1114894 w 5351080"/>
                  <a:gd name="connsiteY1544" fmla="*/ 2070775 h 6057772"/>
                  <a:gd name="connsiteX1545" fmla="*/ 1118634 w 5351080"/>
                  <a:gd name="connsiteY1545" fmla="*/ 2098174 h 6057772"/>
                  <a:gd name="connsiteX1546" fmla="*/ 1147310 w 5351080"/>
                  <a:gd name="connsiteY1546" fmla="*/ 2147990 h 6057772"/>
                  <a:gd name="connsiteX1547" fmla="*/ 1183464 w 5351080"/>
                  <a:gd name="connsiteY1547" fmla="*/ 2189088 h 6057772"/>
                  <a:gd name="connsiteX1548" fmla="*/ 1199672 w 5351080"/>
                  <a:gd name="connsiteY1548" fmla="*/ 2037149 h 6057772"/>
                  <a:gd name="connsiteX1549" fmla="*/ 1224606 w 5351080"/>
                  <a:gd name="connsiteY1549" fmla="*/ 2012242 h 6057772"/>
                  <a:gd name="connsiteX1550" fmla="*/ 1232086 w 5351080"/>
                  <a:gd name="connsiteY1550" fmla="*/ 2045867 h 6057772"/>
                  <a:gd name="connsiteX1551" fmla="*/ 1248294 w 5351080"/>
                  <a:gd name="connsiteY1551" fmla="*/ 2124327 h 6057772"/>
                  <a:gd name="connsiteX1552" fmla="*/ 1220866 w 5351080"/>
                  <a:gd name="connsiteY1552" fmla="*/ 2238903 h 6057772"/>
                  <a:gd name="connsiteX1553" fmla="*/ 1197178 w 5351080"/>
                  <a:gd name="connsiteY1553" fmla="*/ 2301173 h 6057772"/>
                  <a:gd name="connsiteX1554" fmla="*/ 1213386 w 5351080"/>
                  <a:gd name="connsiteY1554" fmla="*/ 2398314 h 6057772"/>
                  <a:gd name="connsiteX1555" fmla="*/ 1223358 w 5351080"/>
                  <a:gd name="connsiteY1555" fmla="*/ 2433185 h 6057772"/>
                  <a:gd name="connsiteX1556" fmla="*/ 1248294 w 5351080"/>
                  <a:gd name="connsiteY1556" fmla="*/ 2502927 h 6057772"/>
                  <a:gd name="connsiteX1557" fmla="*/ 1265748 w 5351080"/>
                  <a:gd name="connsiteY1557" fmla="*/ 2534062 h 6057772"/>
                  <a:gd name="connsiteX1558" fmla="*/ 1345538 w 5351080"/>
                  <a:gd name="connsiteY1558" fmla="*/ 2581387 h 6057772"/>
                  <a:gd name="connsiteX1559" fmla="*/ 1375458 w 5351080"/>
                  <a:gd name="connsiteY1559" fmla="*/ 2605049 h 6057772"/>
                  <a:gd name="connsiteX1560" fmla="*/ 1470208 w 5351080"/>
                  <a:gd name="connsiteY1560" fmla="*/ 2681018 h 6057772"/>
                  <a:gd name="connsiteX1561" fmla="*/ 1503870 w 5351080"/>
                  <a:gd name="connsiteY1561" fmla="*/ 2744533 h 6057772"/>
                  <a:gd name="connsiteX1562" fmla="*/ 1457742 w 5351080"/>
                  <a:gd name="connsiteY1562" fmla="*/ 2788122 h 6057772"/>
                  <a:gd name="connsiteX1563" fmla="*/ 1419094 w 5351080"/>
                  <a:gd name="connsiteY1563" fmla="*/ 2805558 h 6057772"/>
                  <a:gd name="connsiteX1564" fmla="*/ 1409120 w 5351080"/>
                  <a:gd name="connsiteY1564" fmla="*/ 2831711 h 6057772"/>
                  <a:gd name="connsiteX1565" fmla="*/ 1409120 w 5351080"/>
                  <a:gd name="connsiteY1565" fmla="*/ 2916398 h 6057772"/>
                  <a:gd name="connsiteX1566" fmla="*/ 1419094 w 5351080"/>
                  <a:gd name="connsiteY1566" fmla="*/ 2947533 h 6057772"/>
                  <a:gd name="connsiteX1567" fmla="*/ 1445274 w 5351080"/>
                  <a:gd name="connsiteY1567" fmla="*/ 2918889 h 6057772"/>
                  <a:gd name="connsiteX1568" fmla="*/ 1501376 w 5351080"/>
                  <a:gd name="connsiteY1568" fmla="*/ 2862846 h 6057772"/>
                  <a:gd name="connsiteX1569" fmla="*/ 1522570 w 5351080"/>
                  <a:gd name="connsiteY1569" fmla="*/ 2892735 h 6057772"/>
                  <a:gd name="connsiteX1570" fmla="*/ 1530050 w 5351080"/>
                  <a:gd name="connsiteY1570" fmla="*/ 2918889 h 6057772"/>
                  <a:gd name="connsiteX1571" fmla="*/ 1535038 w 5351080"/>
                  <a:gd name="connsiteY1571" fmla="*/ 2922625 h 6057772"/>
                  <a:gd name="connsiteX1572" fmla="*/ 1568698 w 5351080"/>
                  <a:gd name="connsiteY1572" fmla="*/ 3018520 h 6057772"/>
                  <a:gd name="connsiteX1573" fmla="*/ 1568698 w 5351080"/>
                  <a:gd name="connsiteY1573" fmla="*/ 3038447 h 6057772"/>
                  <a:gd name="connsiteX1574" fmla="*/ 1538778 w 5351080"/>
                  <a:gd name="connsiteY1574" fmla="*/ 3070827 h 6057772"/>
                  <a:gd name="connsiteX1575" fmla="*/ 1367978 w 5351080"/>
                  <a:gd name="connsiteY1575" fmla="*/ 3055882 h 6057772"/>
                  <a:gd name="connsiteX1576" fmla="*/ 1343044 w 5351080"/>
                  <a:gd name="connsiteY1576" fmla="*/ 3042183 h 6057772"/>
                  <a:gd name="connsiteX1577" fmla="*/ 1323096 w 5351080"/>
                  <a:gd name="connsiteY1577" fmla="*/ 3033465 h 6057772"/>
                  <a:gd name="connsiteX1578" fmla="*/ 1313122 w 5351080"/>
                  <a:gd name="connsiteY1578" fmla="*/ 3055882 h 6057772"/>
                  <a:gd name="connsiteX1579" fmla="*/ 1318110 w 5351080"/>
                  <a:gd name="connsiteY1579" fmla="*/ 3084526 h 6057772"/>
                  <a:gd name="connsiteX1580" fmla="*/ 1275722 w 5351080"/>
                  <a:gd name="connsiteY1580" fmla="*/ 3116906 h 6057772"/>
                  <a:gd name="connsiteX1581" fmla="*/ 1195932 w 5351080"/>
                  <a:gd name="connsiteY1581" fmla="*/ 3087017 h 6057772"/>
                  <a:gd name="connsiteX1582" fmla="*/ 1144816 w 5351080"/>
                  <a:gd name="connsiteY1582" fmla="*/ 3103207 h 6057772"/>
                  <a:gd name="connsiteX1583" fmla="*/ 1108662 w 5351080"/>
                  <a:gd name="connsiteY1583" fmla="*/ 3155514 h 6057772"/>
                  <a:gd name="connsiteX1584" fmla="*/ 1094948 w 5351080"/>
                  <a:gd name="connsiteY1584" fmla="*/ 3181667 h 6057772"/>
                  <a:gd name="connsiteX1585" fmla="*/ 1028872 w 5351080"/>
                  <a:gd name="connsiteY1585" fmla="*/ 3270090 h 6057772"/>
                  <a:gd name="connsiteX1586" fmla="*/ 1073754 w 5351080"/>
                  <a:gd name="connsiteY1586" fmla="*/ 3275071 h 6057772"/>
                  <a:gd name="connsiteX1587" fmla="*/ 1121128 w 5351080"/>
                  <a:gd name="connsiteY1587" fmla="*/ 3275071 h 6057772"/>
                  <a:gd name="connsiteX1588" fmla="*/ 1187204 w 5351080"/>
                  <a:gd name="connsiteY1588" fmla="*/ 3273826 h 6057772"/>
                  <a:gd name="connsiteX1589" fmla="*/ 1260760 w 5351080"/>
                  <a:gd name="connsiteY1589" fmla="*/ 3270090 h 6057772"/>
                  <a:gd name="connsiteX1590" fmla="*/ 1229592 w 5351080"/>
                  <a:gd name="connsiteY1590" fmla="*/ 3236464 h 6057772"/>
                  <a:gd name="connsiteX1591" fmla="*/ 1185958 w 5351080"/>
                  <a:gd name="connsiteY1591" fmla="*/ 3170458 h 6057772"/>
                  <a:gd name="connsiteX1592" fmla="*/ 1245800 w 5351080"/>
                  <a:gd name="connsiteY1592" fmla="*/ 3118152 h 6057772"/>
                  <a:gd name="connsiteX1593" fmla="*/ 1315616 w 5351080"/>
                  <a:gd name="connsiteY1593" fmla="*/ 3133096 h 6057772"/>
                  <a:gd name="connsiteX1594" fmla="*/ 1326836 w 5351080"/>
                  <a:gd name="connsiteY1594" fmla="*/ 3162986 h 6057772"/>
                  <a:gd name="connsiteX1595" fmla="*/ 1341796 w 5351080"/>
                  <a:gd name="connsiteY1595" fmla="*/ 3262618 h 6057772"/>
                  <a:gd name="connsiteX1596" fmla="*/ 1426574 w 5351080"/>
                  <a:gd name="connsiteY1596" fmla="*/ 3324887 h 6057772"/>
                  <a:gd name="connsiteX1597" fmla="*/ 1447768 w 5351080"/>
                  <a:gd name="connsiteY1597" fmla="*/ 3352286 h 6057772"/>
                  <a:gd name="connsiteX1598" fmla="*/ 1500130 w 5351080"/>
                  <a:gd name="connsiteY1598" fmla="*/ 3431991 h 6057772"/>
                  <a:gd name="connsiteX1599" fmla="*/ 1526310 w 5351080"/>
                  <a:gd name="connsiteY1599" fmla="*/ 3520414 h 6057772"/>
                  <a:gd name="connsiteX1600" fmla="*/ 1561218 w 5351080"/>
                  <a:gd name="connsiteY1600" fmla="*/ 3540340 h 6057772"/>
                  <a:gd name="connsiteX1601" fmla="*/ 1614828 w 5351080"/>
                  <a:gd name="connsiteY1601" fmla="*/ 3557776 h 6057772"/>
                  <a:gd name="connsiteX1602" fmla="*/ 1658462 w 5351080"/>
                  <a:gd name="connsiteY1602" fmla="*/ 3698506 h 6057772"/>
                  <a:gd name="connsiteX1603" fmla="*/ 1674670 w 5351080"/>
                  <a:gd name="connsiteY1603" fmla="*/ 3730886 h 6057772"/>
                  <a:gd name="connsiteX1604" fmla="*/ 1689630 w 5351080"/>
                  <a:gd name="connsiteY1604" fmla="*/ 3785683 h 6057772"/>
                  <a:gd name="connsiteX1605" fmla="*/ 1689630 w 5351080"/>
                  <a:gd name="connsiteY1605" fmla="*/ 3856671 h 6057772"/>
                  <a:gd name="connsiteX1606" fmla="*/ 1693370 w 5351080"/>
                  <a:gd name="connsiteY1606" fmla="*/ 3869125 h 6057772"/>
                  <a:gd name="connsiteX1607" fmla="*/ 1693370 w 5351080"/>
                  <a:gd name="connsiteY1607" fmla="*/ 4019817 h 6057772"/>
                  <a:gd name="connsiteX1608" fmla="*/ 1712072 w 5351080"/>
                  <a:gd name="connsiteY1608" fmla="*/ 4049707 h 6057772"/>
                  <a:gd name="connsiteX1609" fmla="*/ 1753212 w 5351080"/>
                  <a:gd name="connsiteY1609" fmla="*/ 4050952 h 6057772"/>
                  <a:gd name="connsiteX1610" fmla="*/ 1788120 w 5351080"/>
                  <a:gd name="connsiteY1610" fmla="*/ 4059670 h 6057772"/>
                  <a:gd name="connsiteX1611" fmla="*/ 1811808 w 5351080"/>
                  <a:gd name="connsiteY1611" fmla="*/ 4085823 h 6057772"/>
                  <a:gd name="connsiteX1612" fmla="*/ 1884118 w 5351080"/>
                  <a:gd name="connsiteY1612" fmla="*/ 4121940 h 6057772"/>
                  <a:gd name="connsiteX1613" fmla="*/ 1922766 w 5351080"/>
                  <a:gd name="connsiteY1613" fmla="*/ 4093296 h 6057772"/>
                  <a:gd name="connsiteX1614" fmla="*/ 1943960 w 5351080"/>
                  <a:gd name="connsiteY1614" fmla="*/ 3925167 h 6057772"/>
                  <a:gd name="connsiteX1615" fmla="*/ 1970142 w 5351080"/>
                  <a:gd name="connsiteY1615" fmla="*/ 3870370 h 6057772"/>
                  <a:gd name="connsiteX1616" fmla="*/ 2006296 w 5351080"/>
                  <a:gd name="connsiteY1616" fmla="*/ 3876597 h 6057772"/>
                  <a:gd name="connsiteX1617" fmla="*/ 2003802 w 5351080"/>
                  <a:gd name="connsiteY1617" fmla="*/ 3987437 h 6057772"/>
                  <a:gd name="connsiteX1618" fmla="*/ 2013776 w 5351080"/>
                  <a:gd name="connsiteY1618" fmla="*/ 4043480 h 6057772"/>
                  <a:gd name="connsiteX1619" fmla="*/ 2113514 w 5351080"/>
                  <a:gd name="connsiteY1619" fmla="*/ 4168019 h 6057772"/>
                  <a:gd name="connsiteX1620" fmla="*/ 2149668 w 5351080"/>
                  <a:gd name="connsiteY1620" fmla="*/ 4200400 h 6057772"/>
                  <a:gd name="connsiteX1621" fmla="*/ 2169616 w 5351080"/>
                  <a:gd name="connsiteY1621" fmla="*/ 4258933 h 6057772"/>
                  <a:gd name="connsiteX1622" fmla="*/ 2184576 w 5351080"/>
                  <a:gd name="connsiteY1622" fmla="*/ 4308749 h 6057772"/>
                  <a:gd name="connsiteX1623" fmla="*/ 2214498 w 5351080"/>
                  <a:gd name="connsiteY1623" fmla="*/ 4376000 h 6057772"/>
                  <a:gd name="connsiteX1624" fmla="*/ 2218238 w 5351080"/>
                  <a:gd name="connsiteY1624" fmla="*/ 4437025 h 6057772"/>
                  <a:gd name="connsiteX1625" fmla="*/ 2265612 w 5351080"/>
                  <a:gd name="connsiteY1625" fmla="*/ 4432043 h 6057772"/>
                  <a:gd name="connsiteX1626" fmla="*/ 2298028 w 5351080"/>
                  <a:gd name="connsiteY1626" fmla="*/ 4463178 h 6057772"/>
                  <a:gd name="connsiteX1627" fmla="*/ 2299274 w 5351080"/>
                  <a:gd name="connsiteY1627" fmla="*/ 4509257 h 6057772"/>
                  <a:gd name="connsiteX1628" fmla="*/ 2309248 w 5351080"/>
                  <a:gd name="connsiteY1628" fmla="*/ 4583981 h 6057772"/>
                  <a:gd name="connsiteX1629" fmla="*/ 2316728 w 5351080"/>
                  <a:gd name="connsiteY1629" fmla="*/ 4612625 h 6057772"/>
                  <a:gd name="connsiteX1630" fmla="*/ 2302092 w 5351080"/>
                  <a:gd name="connsiteY1630" fmla="*/ 4618320 h 6057772"/>
                  <a:gd name="connsiteX1631" fmla="*/ 2301660 w 5351080"/>
                  <a:gd name="connsiteY1631" fmla="*/ 4618229 h 6057772"/>
                  <a:gd name="connsiteX1632" fmla="*/ 2288054 w 5351080"/>
                  <a:gd name="connsiteY1632" fmla="*/ 4610134 h 6057772"/>
                  <a:gd name="connsiteX1633" fmla="*/ 2266860 w 5351080"/>
                  <a:gd name="connsiteY1633" fmla="*/ 4610134 h 6057772"/>
                  <a:gd name="connsiteX1634" fmla="*/ 2286806 w 5351080"/>
                  <a:gd name="connsiteY1634" fmla="*/ 4615116 h 6057772"/>
                  <a:gd name="connsiteX1635" fmla="*/ 2301660 w 5351080"/>
                  <a:gd name="connsiteY1635" fmla="*/ 4618229 h 6057772"/>
                  <a:gd name="connsiteX1636" fmla="*/ 2301922 w 5351080"/>
                  <a:gd name="connsiteY1636" fmla="*/ 4618385 h 6057772"/>
                  <a:gd name="connsiteX1637" fmla="*/ 2302092 w 5351080"/>
                  <a:gd name="connsiteY1637" fmla="*/ 4618320 h 6057772"/>
                  <a:gd name="connsiteX1638" fmla="*/ 2331376 w 5351080"/>
                  <a:gd name="connsiteY1638" fmla="*/ 4624457 h 6057772"/>
                  <a:gd name="connsiteX1639" fmla="*/ 2366596 w 5351080"/>
                  <a:gd name="connsiteY1639" fmla="*/ 4656214 h 6057772"/>
                  <a:gd name="connsiteX1640" fmla="*/ 2401504 w 5351080"/>
                  <a:gd name="connsiteY1640" fmla="*/ 4653723 h 6057772"/>
                  <a:gd name="connsiteX1641" fmla="*/ 2418958 w 5351080"/>
                  <a:gd name="connsiteY1641" fmla="*/ 4613871 h 6057772"/>
                  <a:gd name="connsiteX1642" fmla="*/ 2542384 w 5351080"/>
                  <a:gd name="connsiteY1642" fmla="*/ 4570282 h 6057772"/>
                  <a:gd name="connsiteX1643" fmla="*/ 2588512 w 5351080"/>
                  <a:gd name="connsiteY1643" fmla="*/ 4554092 h 6057772"/>
                  <a:gd name="connsiteX1644" fmla="*/ 2644614 w 5351080"/>
                  <a:gd name="connsiteY1644" fmla="*/ 4562809 h 6057772"/>
                  <a:gd name="connsiteX1645" fmla="*/ 2687002 w 5351080"/>
                  <a:gd name="connsiteY1645" fmla="*/ 4456951 h 6057772"/>
                  <a:gd name="connsiteX1646" fmla="*/ 2781752 w 5351080"/>
                  <a:gd name="connsiteY1646" fmla="*/ 4423325 h 6057772"/>
                  <a:gd name="connsiteX1647" fmla="*/ 2845334 w 5351080"/>
                  <a:gd name="connsiteY1647" fmla="*/ 4400908 h 6057772"/>
                  <a:gd name="connsiteX1648" fmla="*/ 2892710 w 5351080"/>
                  <a:gd name="connsiteY1648" fmla="*/ 4389700 h 6057772"/>
                  <a:gd name="connsiteX1649" fmla="*/ 2917644 w 5351080"/>
                  <a:gd name="connsiteY1649" fmla="*/ 4385963 h 6057772"/>
                  <a:gd name="connsiteX1650" fmla="*/ 2950058 w 5351080"/>
                  <a:gd name="connsiteY1650" fmla="*/ 4398417 h 6057772"/>
                  <a:gd name="connsiteX1651" fmla="*/ 2987460 w 5351080"/>
                  <a:gd name="connsiteY1651" fmla="*/ 4408380 h 6057772"/>
                  <a:gd name="connsiteX1652" fmla="*/ 3119612 w 5351080"/>
                  <a:gd name="connsiteY1652" fmla="*/ 4390945 h 6057772"/>
                  <a:gd name="connsiteX1653" fmla="*/ 3178208 w 5351080"/>
                  <a:gd name="connsiteY1653" fmla="*/ 4394681 h 6057772"/>
                  <a:gd name="connsiteX1654" fmla="*/ 3221842 w 5351080"/>
                  <a:gd name="connsiteY1654" fmla="*/ 4362301 h 6057772"/>
                  <a:gd name="connsiteX1655" fmla="*/ 3277944 w 5351080"/>
                  <a:gd name="connsiteY1655" fmla="*/ 4298786 h 6057772"/>
                  <a:gd name="connsiteX1656" fmla="*/ 3368954 w 5351080"/>
                  <a:gd name="connsiteY1656" fmla="*/ 4290068 h 6057772"/>
                  <a:gd name="connsiteX1657" fmla="*/ 3405110 w 5351080"/>
                  <a:gd name="connsiteY1657" fmla="*/ 4282596 h 6057772"/>
                  <a:gd name="connsiteX1658" fmla="*/ 3425058 w 5351080"/>
                  <a:gd name="connsiteY1658" fmla="*/ 4261424 h 6057772"/>
                  <a:gd name="connsiteX1659" fmla="*/ 3435030 w 5351080"/>
                  <a:gd name="connsiteY1659" fmla="*/ 4234025 h 6057772"/>
                  <a:gd name="connsiteX1660" fmla="*/ 3492380 w 5351080"/>
                  <a:gd name="connsiteY1660" fmla="*/ 4184209 h 6057772"/>
                  <a:gd name="connsiteX1661" fmla="*/ 3537262 w 5351080"/>
                  <a:gd name="connsiteY1661" fmla="*/ 4180473 h 6057772"/>
                  <a:gd name="connsiteX1662" fmla="*/ 3613312 w 5351080"/>
                  <a:gd name="connsiteY1662" fmla="*/ 4123185 h 6057772"/>
                  <a:gd name="connsiteX1663" fmla="*/ 3654452 w 5351080"/>
                  <a:gd name="connsiteY1663" fmla="*/ 4090805 h 6057772"/>
                  <a:gd name="connsiteX1664" fmla="*/ 3706814 w 5351080"/>
                  <a:gd name="connsiteY1664" fmla="*/ 4113222 h 6057772"/>
                  <a:gd name="connsiteX1665" fmla="*/ 3736736 w 5351080"/>
                  <a:gd name="connsiteY1665" fmla="*/ 4261424 h 6057772"/>
                  <a:gd name="connsiteX1666" fmla="*/ 3797824 w 5351080"/>
                  <a:gd name="connsiteY1666" fmla="*/ 4227798 h 6057772"/>
                  <a:gd name="connsiteX1667" fmla="*/ 3831486 w 5351080"/>
                  <a:gd name="connsiteY1667" fmla="*/ 4245234 h 6057772"/>
                  <a:gd name="connsiteX1668" fmla="*/ 3826500 w 5351080"/>
                  <a:gd name="connsiteY1668" fmla="*/ 4281350 h 6057772"/>
                  <a:gd name="connsiteX1669" fmla="*/ 3791592 w 5351080"/>
                  <a:gd name="connsiteY1669" fmla="*/ 4362301 h 6057772"/>
                  <a:gd name="connsiteX1670" fmla="*/ 3771644 w 5351080"/>
                  <a:gd name="connsiteY1670" fmla="*/ 4392190 h 6057772"/>
                  <a:gd name="connsiteX1671" fmla="*/ 3749202 w 5351080"/>
                  <a:gd name="connsiteY1671" fmla="*/ 4367282 h 6057772"/>
                  <a:gd name="connsiteX1672" fmla="*/ 3729256 w 5351080"/>
                  <a:gd name="connsiteY1672" fmla="*/ 4326184 h 6057772"/>
                  <a:gd name="connsiteX1673" fmla="*/ 3696840 w 5351080"/>
                  <a:gd name="connsiteY1673" fmla="*/ 4326184 h 6057772"/>
                  <a:gd name="connsiteX1674" fmla="*/ 3639492 w 5351080"/>
                  <a:gd name="connsiteY1674" fmla="*/ 4369773 h 6057772"/>
                  <a:gd name="connsiteX1675" fmla="*/ 3613312 w 5351080"/>
                  <a:gd name="connsiteY1675" fmla="*/ 4377246 h 6057772"/>
                  <a:gd name="connsiteX1676" fmla="*/ 3590870 w 5351080"/>
                  <a:gd name="connsiteY1676" fmla="*/ 4422080 h 6057772"/>
                  <a:gd name="connsiteX1677" fmla="*/ 3594610 w 5351080"/>
                  <a:gd name="connsiteY1677" fmla="*/ 4440761 h 6057772"/>
                  <a:gd name="connsiteX1678" fmla="*/ 3640738 w 5351080"/>
                  <a:gd name="connsiteY1678" fmla="*/ 4526693 h 6057772"/>
                  <a:gd name="connsiteX1679" fmla="*/ 3696840 w 5351080"/>
                  <a:gd name="connsiteY1679" fmla="*/ 4620098 h 6057772"/>
                  <a:gd name="connsiteX1680" fmla="*/ 3721776 w 5351080"/>
                  <a:gd name="connsiteY1680" fmla="*/ 4635042 h 6057772"/>
                  <a:gd name="connsiteX1681" fmla="*/ 3791592 w 5351080"/>
                  <a:gd name="connsiteY1681" fmla="*/ 4659950 h 6057772"/>
                  <a:gd name="connsiteX1682" fmla="*/ 3804058 w 5351080"/>
                  <a:gd name="connsiteY1682" fmla="*/ 4683613 h 6057772"/>
                  <a:gd name="connsiteX1683" fmla="*/ 3870134 w 5351080"/>
                  <a:gd name="connsiteY1683" fmla="*/ 4683613 h 6057772"/>
                  <a:gd name="connsiteX1684" fmla="*/ 3905042 w 5351080"/>
                  <a:gd name="connsiteY1684" fmla="*/ 4585227 h 6057772"/>
                  <a:gd name="connsiteX1685" fmla="*/ 3948678 w 5351080"/>
                  <a:gd name="connsiteY1685" fmla="*/ 4484349 h 6057772"/>
                  <a:gd name="connsiteX1686" fmla="*/ 3968624 w 5351080"/>
                  <a:gd name="connsiteY1686" fmla="*/ 4439515 h 6057772"/>
                  <a:gd name="connsiteX1687" fmla="*/ 4002286 w 5351080"/>
                  <a:gd name="connsiteY1687" fmla="*/ 4382227 h 6057772"/>
                  <a:gd name="connsiteX1688" fmla="*/ 4075842 w 5351080"/>
                  <a:gd name="connsiteY1688" fmla="*/ 4326184 h 6057772"/>
                  <a:gd name="connsiteX1689" fmla="*/ 4107010 w 5351080"/>
                  <a:gd name="connsiteY1689" fmla="*/ 4322448 h 6057772"/>
                  <a:gd name="connsiteX1690" fmla="*/ 4145658 w 5351080"/>
                  <a:gd name="connsiteY1690" fmla="*/ 4328675 h 6057772"/>
                  <a:gd name="connsiteX1691" fmla="*/ 4189294 w 5351080"/>
                  <a:gd name="connsiteY1691" fmla="*/ 4363546 h 6057772"/>
                  <a:gd name="connsiteX1692" fmla="*/ 4207994 w 5351080"/>
                  <a:gd name="connsiteY1692" fmla="*/ 4383473 h 6057772"/>
                  <a:gd name="connsiteX1693" fmla="*/ 4243196 w 5351080"/>
                  <a:gd name="connsiteY1693" fmla="*/ 4403035 h 6057772"/>
                  <a:gd name="connsiteX1694" fmla="*/ 4231438 w 5351080"/>
                  <a:gd name="connsiteY1694" fmla="*/ 4382794 h 6057772"/>
                  <a:gd name="connsiteX1695" fmla="*/ 4224016 w 5351080"/>
                  <a:gd name="connsiteY1695" fmla="*/ 4258790 h 6057772"/>
                  <a:gd name="connsiteX1696" fmla="*/ 4235148 w 5351080"/>
                  <a:gd name="connsiteY1696" fmla="*/ 4228729 h 6057772"/>
                  <a:gd name="connsiteX1697" fmla="*/ 4362552 w 5351080"/>
                  <a:gd name="connsiteY1697" fmla="*/ 4137292 h 6057772"/>
                  <a:gd name="connsiteX1698" fmla="*/ 4384816 w 5351080"/>
                  <a:gd name="connsiteY1698" fmla="*/ 4137292 h 6057772"/>
                  <a:gd name="connsiteX1699" fmla="*/ 4460268 w 5351080"/>
                  <a:gd name="connsiteY1699" fmla="*/ 4204930 h 6057772"/>
                  <a:gd name="connsiteX1700" fmla="*/ 4497376 w 5351080"/>
                  <a:gd name="connsiteY1700" fmla="*/ 4241255 h 6057772"/>
                  <a:gd name="connsiteX1701" fmla="*/ 4528300 w 5351080"/>
                  <a:gd name="connsiteY1701" fmla="*/ 4302630 h 6057772"/>
                  <a:gd name="connsiteX1702" fmla="*/ 4535720 w 5351080"/>
                  <a:gd name="connsiteY1702" fmla="*/ 4343964 h 6057772"/>
                  <a:gd name="connsiteX1703" fmla="*/ 4547780 w 5351080"/>
                  <a:gd name="connsiteY1703" fmla="*/ 4373243 h 6057772"/>
                  <a:gd name="connsiteX1704" fmla="*/ 4543142 w 5351080"/>
                  <a:gd name="connsiteY1704" fmla="*/ 4405340 h 6057772"/>
                  <a:gd name="connsiteX1705" fmla="*/ 4523352 w 5351080"/>
                  <a:gd name="connsiteY1705" fmla="*/ 4419118 h 6057772"/>
                  <a:gd name="connsiteX1706" fmla="*/ 4496140 w 5351080"/>
                  <a:gd name="connsiteY1706" fmla="*/ 4430391 h 6057772"/>
                  <a:gd name="connsiteX1707" fmla="*/ 4418214 w 5351080"/>
                  <a:gd name="connsiteY1707" fmla="*/ 4475483 h 6057772"/>
                  <a:gd name="connsiteX1708" fmla="*/ 4322970 w 5351080"/>
                  <a:gd name="connsiteY1708" fmla="*/ 4475483 h 6057772"/>
                  <a:gd name="connsiteX1709" fmla="*/ 4287562 w 5351080"/>
                  <a:gd name="connsiteY1709" fmla="*/ 4435558 h 6057772"/>
                  <a:gd name="connsiteX1710" fmla="*/ 4256466 w 5351080"/>
                  <a:gd name="connsiteY1710" fmla="*/ 4413192 h 6057772"/>
                  <a:gd name="connsiteX1711" fmla="*/ 4281550 w 5351080"/>
                  <a:gd name="connsiteY1711" fmla="*/ 4451969 h 6057772"/>
                  <a:gd name="connsiteX1712" fmla="*/ 4301498 w 5351080"/>
                  <a:gd name="connsiteY1712" fmla="*/ 4474386 h 6057772"/>
                  <a:gd name="connsiteX1713" fmla="*/ 4265342 w 5351080"/>
                  <a:gd name="connsiteY1713" fmla="*/ 4500540 h 6057772"/>
                  <a:gd name="connsiteX1714" fmla="*/ 4255370 w 5351080"/>
                  <a:gd name="connsiteY1714" fmla="*/ 4498049 h 6057772"/>
                  <a:gd name="connsiteX1715" fmla="*/ 4227942 w 5351080"/>
                  <a:gd name="connsiteY1715" fmla="*/ 4454460 h 6057772"/>
                  <a:gd name="connsiteX1716" fmla="*/ 4139424 w 5351080"/>
                  <a:gd name="connsiteY1716" fmla="*/ 4382227 h 6057772"/>
                  <a:gd name="connsiteX1717" fmla="*/ 4119478 w 5351080"/>
                  <a:gd name="connsiteY1717" fmla="*/ 4379736 h 6057772"/>
                  <a:gd name="connsiteX1718" fmla="*/ 4034700 w 5351080"/>
                  <a:gd name="connsiteY1718" fmla="*/ 4461932 h 6057772"/>
                  <a:gd name="connsiteX1719" fmla="*/ 3971118 w 5351080"/>
                  <a:gd name="connsiteY1719" fmla="*/ 4537902 h 6057772"/>
                  <a:gd name="connsiteX1720" fmla="*/ 3946184 w 5351080"/>
                  <a:gd name="connsiteY1720" fmla="*/ 4569036 h 6057772"/>
                  <a:gd name="connsiteX1721" fmla="*/ 3946184 w 5351080"/>
                  <a:gd name="connsiteY1721" fmla="*/ 4621343 h 6057772"/>
                  <a:gd name="connsiteX1722" fmla="*/ 3932470 w 5351080"/>
                  <a:gd name="connsiteY1722" fmla="*/ 4681122 h 6057772"/>
                  <a:gd name="connsiteX1723" fmla="*/ 3943690 w 5351080"/>
                  <a:gd name="connsiteY1723" fmla="*/ 4703539 h 6057772"/>
                  <a:gd name="connsiteX1724" fmla="*/ 3974858 w 5351080"/>
                  <a:gd name="connsiteY1724" fmla="*/ 4744637 h 6057772"/>
                  <a:gd name="connsiteX1725" fmla="*/ 3956158 w 5351080"/>
                  <a:gd name="connsiteY1725" fmla="*/ 4760827 h 6057772"/>
                  <a:gd name="connsiteX1726" fmla="*/ 3868888 w 5351080"/>
                  <a:gd name="connsiteY1726" fmla="*/ 4770790 h 6057772"/>
                  <a:gd name="connsiteX1727" fmla="*/ 3845200 w 5351080"/>
                  <a:gd name="connsiteY1727" fmla="*/ 4789471 h 6057772"/>
                  <a:gd name="connsiteX1728" fmla="*/ 3776630 w 5351080"/>
                  <a:gd name="connsiteY1728" fmla="*/ 4831815 h 6057772"/>
                  <a:gd name="connsiteX1729" fmla="*/ 3760424 w 5351080"/>
                  <a:gd name="connsiteY1729" fmla="*/ 4819361 h 6057772"/>
                  <a:gd name="connsiteX1730" fmla="*/ 3709308 w 5351080"/>
                  <a:gd name="connsiteY1730" fmla="*/ 4727202 h 6057772"/>
                  <a:gd name="connsiteX1731" fmla="*/ 3640738 w 5351080"/>
                  <a:gd name="connsiteY1731" fmla="*/ 4717238 h 6057772"/>
                  <a:gd name="connsiteX1732" fmla="*/ 3594610 w 5351080"/>
                  <a:gd name="connsiteY1732" fmla="*/ 4742146 h 6057772"/>
                  <a:gd name="connsiteX1733" fmla="*/ 3578402 w 5351080"/>
                  <a:gd name="connsiteY1733" fmla="*/ 4809398 h 6057772"/>
                  <a:gd name="connsiteX1734" fmla="*/ 3595856 w 5351080"/>
                  <a:gd name="connsiteY1734" fmla="*/ 4830569 h 6057772"/>
                  <a:gd name="connsiteX1735" fmla="*/ 3545988 w 5351080"/>
                  <a:gd name="connsiteY1735" fmla="*/ 4840532 h 6057772"/>
                  <a:gd name="connsiteX1736" fmla="*/ 3484900 w 5351080"/>
                  <a:gd name="connsiteY1736" fmla="*/ 4808152 h 6057772"/>
                  <a:gd name="connsiteX1737" fmla="*/ 3486146 w 5351080"/>
                  <a:gd name="connsiteY1737" fmla="*/ 4801925 h 6057772"/>
                  <a:gd name="connsiteX1738" fmla="*/ 3476172 w 5351080"/>
                  <a:gd name="connsiteY1738" fmla="*/ 4789471 h 6057772"/>
                  <a:gd name="connsiteX1739" fmla="*/ 3396382 w 5351080"/>
                  <a:gd name="connsiteY1739" fmla="*/ 4740901 h 6057772"/>
                  <a:gd name="connsiteX1740" fmla="*/ 3377682 w 5351080"/>
                  <a:gd name="connsiteY1740" fmla="*/ 4749619 h 6057772"/>
                  <a:gd name="connsiteX1741" fmla="*/ 3285426 w 5351080"/>
                  <a:gd name="connsiteY1741" fmla="*/ 4805661 h 6057772"/>
                  <a:gd name="connsiteX1742" fmla="*/ 3243036 w 5351080"/>
                  <a:gd name="connsiteY1742" fmla="*/ 4875403 h 6057772"/>
                  <a:gd name="connsiteX1743" fmla="*/ 3246776 w 5351080"/>
                  <a:gd name="connsiteY1743" fmla="*/ 4910275 h 6057772"/>
                  <a:gd name="connsiteX1744" fmla="*/ 3203142 w 5351080"/>
                  <a:gd name="connsiteY1744" fmla="*/ 4912765 h 6057772"/>
                  <a:gd name="connsiteX1745" fmla="*/ 3179454 w 5351080"/>
                  <a:gd name="connsiteY1745" fmla="*/ 4912765 h 6057772"/>
                  <a:gd name="connsiteX1746" fmla="*/ 3117118 w 5351080"/>
                  <a:gd name="connsiteY1746" fmla="*/ 4882876 h 6057772"/>
                  <a:gd name="connsiteX1747" fmla="*/ 3118366 w 5351080"/>
                  <a:gd name="connsiteY1747" fmla="*/ 4814379 h 6057772"/>
                  <a:gd name="connsiteX1748" fmla="*/ 3129586 w 5351080"/>
                  <a:gd name="connsiteY1748" fmla="*/ 4788226 h 6057772"/>
                  <a:gd name="connsiteX1749" fmla="*/ 3204388 w 5351080"/>
                  <a:gd name="connsiteY1749" fmla="*/ 4689840 h 6057772"/>
                  <a:gd name="connsiteX1750" fmla="*/ 3213116 w 5351080"/>
                  <a:gd name="connsiteY1750" fmla="*/ 4666177 h 6057772"/>
                  <a:gd name="connsiteX1751" fmla="*/ 3188182 w 5351080"/>
                  <a:gd name="connsiteY1751" fmla="*/ 4663686 h 6057772"/>
                  <a:gd name="connsiteX1752" fmla="*/ 3103404 w 5351080"/>
                  <a:gd name="connsiteY1752" fmla="*/ 4679877 h 6057772"/>
                  <a:gd name="connsiteX1753" fmla="*/ 3033588 w 5351080"/>
                  <a:gd name="connsiteY1753" fmla="*/ 4708521 h 6057772"/>
                  <a:gd name="connsiteX1754" fmla="*/ 3034836 w 5351080"/>
                  <a:gd name="connsiteY1754" fmla="*/ 4739655 h 6057772"/>
                  <a:gd name="connsiteX1755" fmla="*/ 3059770 w 5351080"/>
                  <a:gd name="connsiteY1755" fmla="*/ 4759582 h 6057772"/>
                  <a:gd name="connsiteX1756" fmla="*/ 3066004 w 5351080"/>
                  <a:gd name="connsiteY1756" fmla="*/ 4770790 h 6057772"/>
                  <a:gd name="connsiteX1757" fmla="*/ 3029848 w 5351080"/>
                  <a:gd name="connsiteY1757" fmla="*/ 4824342 h 6057772"/>
                  <a:gd name="connsiteX1758" fmla="*/ 3028602 w 5351080"/>
                  <a:gd name="connsiteY1758" fmla="*/ 4841778 h 6057772"/>
                  <a:gd name="connsiteX1759" fmla="*/ 3028602 w 5351080"/>
                  <a:gd name="connsiteY1759" fmla="*/ 4875403 h 6057772"/>
                  <a:gd name="connsiteX1760" fmla="*/ 3004914 w 5351080"/>
                  <a:gd name="connsiteY1760" fmla="*/ 4877894 h 6057772"/>
                  <a:gd name="connsiteX1761" fmla="*/ 2971252 w 5351080"/>
                  <a:gd name="connsiteY1761" fmla="*/ 4881630 h 6057772"/>
                  <a:gd name="connsiteX1762" fmla="*/ 2943826 w 5351080"/>
                  <a:gd name="connsiteY1762" fmla="*/ 4839287 h 6057772"/>
                  <a:gd name="connsiteX1763" fmla="*/ 2940086 w 5351080"/>
                  <a:gd name="connsiteY1763" fmla="*/ 4806907 h 6057772"/>
                  <a:gd name="connsiteX1764" fmla="*/ 2921384 w 5351080"/>
                  <a:gd name="connsiteY1764" fmla="*/ 4796944 h 6057772"/>
                  <a:gd name="connsiteX1765" fmla="*/ 2913904 w 5351080"/>
                  <a:gd name="connsiteY1765" fmla="*/ 4818115 h 6057772"/>
                  <a:gd name="connsiteX1766" fmla="*/ 2918890 w 5351080"/>
                  <a:gd name="connsiteY1766" fmla="*/ 4895330 h 6057772"/>
                  <a:gd name="connsiteX1767" fmla="*/ 2901436 w 5351080"/>
                  <a:gd name="connsiteY1767" fmla="*/ 4925219 h 6057772"/>
                  <a:gd name="connsiteX1768" fmla="*/ 2887724 w 5351080"/>
                  <a:gd name="connsiteY1768" fmla="*/ 4950127 h 6057772"/>
                  <a:gd name="connsiteX1769" fmla="*/ 2881490 w 5351080"/>
                  <a:gd name="connsiteY1769" fmla="*/ 4967563 h 6057772"/>
                  <a:gd name="connsiteX1770" fmla="*/ 2867776 w 5351080"/>
                  <a:gd name="connsiteY1770" fmla="*/ 4963826 h 6057772"/>
                  <a:gd name="connsiteX1771" fmla="*/ 2859048 w 5351080"/>
                  <a:gd name="connsiteY1771" fmla="*/ 4940164 h 6057772"/>
                  <a:gd name="connsiteX1772" fmla="*/ 2870270 w 5351080"/>
                  <a:gd name="connsiteY1772" fmla="*/ 4918992 h 6057772"/>
                  <a:gd name="connsiteX1773" fmla="*/ 2822894 w 5351080"/>
                  <a:gd name="connsiteY1773" fmla="*/ 4918992 h 6057772"/>
                  <a:gd name="connsiteX1774" fmla="*/ 2783000 w 5351080"/>
                  <a:gd name="connsiteY1774" fmla="*/ 4932692 h 6057772"/>
                  <a:gd name="connsiteX1775" fmla="*/ 2809180 w 5351080"/>
                  <a:gd name="connsiteY1775" fmla="*/ 4889103 h 6057772"/>
                  <a:gd name="connsiteX1776" fmla="*/ 2830374 w 5351080"/>
                  <a:gd name="connsiteY1776" fmla="*/ 4777017 h 6057772"/>
                  <a:gd name="connsiteX1777" fmla="*/ 2804194 w 5351080"/>
                  <a:gd name="connsiteY1777" fmla="*/ 4768300 h 6057772"/>
                  <a:gd name="connsiteX1778" fmla="*/ 2785492 w 5351080"/>
                  <a:gd name="connsiteY1778" fmla="*/ 4795698 h 6057772"/>
                  <a:gd name="connsiteX1779" fmla="*/ 2754324 w 5351080"/>
                  <a:gd name="connsiteY1779" fmla="*/ 4831815 h 6057772"/>
                  <a:gd name="connsiteX1780" fmla="*/ 2715676 w 5351080"/>
                  <a:gd name="connsiteY1780" fmla="*/ 4819361 h 6057772"/>
                  <a:gd name="connsiteX1781" fmla="*/ 2721910 w 5351080"/>
                  <a:gd name="connsiteY1781" fmla="*/ 4769545 h 6057772"/>
                  <a:gd name="connsiteX1782" fmla="*/ 2655834 w 5351080"/>
                  <a:gd name="connsiteY1782" fmla="*/ 4765809 h 6057772"/>
                  <a:gd name="connsiteX1783" fmla="*/ 2650848 w 5351080"/>
                  <a:gd name="connsiteY1783" fmla="*/ 4723465 h 6057772"/>
                  <a:gd name="connsiteX1784" fmla="*/ 2602226 w 5351080"/>
                  <a:gd name="connsiteY1784" fmla="*/ 4730938 h 6057772"/>
                  <a:gd name="connsiteX1785" fmla="*/ 2591004 w 5351080"/>
                  <a:gd name="connsiteY1785" fmla="*/ 4748373 h 6057772"/>
                  <a:gd name="connsiteX1786" fmla="*/ 2594746 w 5351080"/>
                  <a:gd name="connsiteY1786" fmla="*/ 4779508 h 6057772"/>
                  <a:gd name="connsiteX1787" fmla="*/ 2548616 w 5351080"/>
                  <a:gd name="connsiteY1787" fmla="*/ 4781999 h 6057772"/>
                  <a:gd name="connsiteX1788" fmla="*/ 2465086 w 5351080"/>
                  <a:gd name="connsiteY1788" fmla="*/ 4774527 h 6057772"/>
                  <a:gd name="connsiteX1789" fmla="*/ 2415218 w 5351080"/>
                  <a:gd name="connsiteY1789" fmla="*/ 4796944 h 6057772"/>
                  <a:gd name="connsiteX1790" fmla="*/ 2322962 w 5351080"/>
                  <a:gd name="connsiteY1790" fmla="*/ 4788226 h 6057772"/>
                  <a:gd name="connsiteX1791" fmla="*/ 2320468 w 5351080"/>
                  <a:gd name="connsiteY1791" fmla="*/ 4779508 h 6057772"/>
                  <a:gd name="connsiteX1792" fmla="*/ 2321714 w 5351080"/>
                  <a:gd name="connsiteY1792" fmla="*/ 4707275 h 6057772"/>
                  <a:gd name="connsiteX1793" fmla="*/ 2266860 w 5351080"/>
                  <a:gd name="connsiteY1793" fmla="*/ 4648742 h 6057772"/>
                  <a:gd name="connsiteX1794" fmla="*/ 2202030 w 5351080"/>
                  <a:gd name="connsiteY1794" fmla="*/ 4652478 h 6057772"/>
                  <a:gd name="connsiteX1795" fmla="*/ 2184576 w 5351080"/>
                  <a:gd name="connsiteY1795" fmla="*/ 4643760 h 6057772"/>
                  <a:gd name="connsiteX1796" fmla="*/ 2193304 w 5351080"/>
                  <a:gd name="connsiteY1796" fmla="*/ 4618852 h 6057772"/>
                  <a:gd name="connsiteX1797" fmla="*/ 2208264 w 5351080"/>
                  <a:gd name="connsiteY1797" fmla="*/ 4615116 h 6057772"/>
                  <a:gd name="connsiteX1798" fmla="*/ 2192056 w 5351080"/>
                  <a:gd name="connsiteY1798" fmla="*/ 4595190 h 6057772"/>
                  <a:gd name="connsiteX1799" fmla="*/ 2174602 w 5351080"/>
                  <a:gd name="connsiteY1799" fmla="*/ 4576509 h 6057772"/>
                  <a:gd name="connsiteX1800" fmla="*/ 2112266 w 5351080"/>
                  <a:gd name="connsiteY1800" fmla="*/ 4495558 h 6057772"/>
                  <a:gd name="connsiteX1801" fmla="*/ 2106034 w 5351080"/>
                  <a:gd name="connsiteY1801" fmla="*/ 4471896 h 6057772"/>
                  <a:gd name="connsiteX1802" fmla="*/ 2053670 w 5351080"/>
                  <a:gd name="connsiteY1802" fmla="*/ 4435779 h 6057772"/>
                  <a:gd name="connsiteX1803" fmla="*/ 2007542 w 5351080"/>
                  <a:gd name="connsiteY1803" fmla="*/ 4510503 h 6057772"/>
                  <a:gd name="connsiteX1804" fmla="*/ 1975128 w 5351080"/>
                  <a:gd name="connsiteY1804" fmla="*/ 4564055 h 6057772"/>
                  <a:gd name="connsiteX1805" fmla="*/ 1940220 w 5351080"/>
                  <a:gd name="connsiteY1805" fmla="*/ 4601417 h 6057772"/>
                  <a:gd name="connsiteX1806" fmla="*/ 1892844 w 5351080"/>
                  <a:gd name="connsiteY1806" fmla="*/ 4606398 h 6057772"/>
                  <a:gd name="connsiteX1807" fmla="*/ 1881624 w 5351080"/>
                  <a:gd name="connsiteY1807" fmla="*/ 4556582 h 6057772"/>
                  <a:gd name="connsiteX1808" fmla="*/ 1955180 w 5351080"/>
                  <a:gd name="connsiteY1808" fmla="*/ 4499294 h 6057772"/>
                  <a:gd name="connsiteX1809" fmla="*/ 1990088 w 5351080"/>
                  <a:gd name="connsiteY1809" fmla="*/ 4440761 h 6057772"/>
                  <a:gd name="connsiteX1810" fmla="*/ 1982608 w 5351080"/>
                  <a:gd name="connsiteY1810" fmla="*/ 4427061 h 6057772"/>
                  <a:gd name="connsiteX1811" fmla="*/ 1966400 w 5351080"/>
                  <a:gd name="connsiteY1811" fmla="*/ 4434534 h 6057772"/>
                  <a:gd name="connsiteX1812" fmla="*/ 1833002 w 5351080"/>
                  <a:gd name="connsiteY1812" fmla="*/ 4532920 h 6057772"/>
                  <a:gd name="connsiteX1813" fmla="*/ 1826768 w 5351080"/>
                  <a:gd name="connsiteY1813" fmla="*/ 4534165 h 6057772"/>
                  <a:gd name="connsiteX1814" fmla="*/ 1730772 w 5351080"/>
                  <a:gd name="connsiteY1814" fmla="*/ 4527938 h 6057772"/>
                  <a:gd name="connsiteX1815" fmla="*/ 1717058 w 5351080"/>
                  <a:gd name="connsiteY1815" fmla="*/ 4495558 h 6057772"/>
                  <a:gd name="connsiteX1816" fmla="*/ 1737006 w 5351080"/>
                  <a:gd name="connsiteY1816" fmla="*/ 4474386 h 6057772"/>
                  <a:gd name="connsiteX1817" fmla="*/ 1744486 w 5351080"/>
                  <a:gd name="connsiteY1817" fmla="*/ 4451969 h 6057772"/>
                  <a:gd name="connsiteX1818" fmla="*/ 1684644 w 5351080"/>
                  <a:gd name="connsiteY1818" fmla="*/ 4363546 h 6057772"/>
                  <a:gd name="connsiteX1819" fmla="*/ 1682150 w 5351080"/>
                  <a:gd name="connsiteY1819" fmla="*/ 4347356 h 6057772"/>
                  <a:gd name="connsiteX1820" fmla="*/ 1764434 w 5351080"/>
                  <a:gd name="connsiteY1820" fmla="*/ 4297540 h 6057772"/>
                  <a:gd name="connsiteX1821" fmla="*/ 1773160 w 5351080"/>
                  <a:gd name="connsiteY1821" fmla="*/ 4292559 h 6057772"/>
                  <a:gd name="connsiteX1822" fmla="*/ 1810562 w 5351080"/>
                  <a:gd name="connsiteY1822" fmla="*/ 4210363 h 6057772"/>
                  <a:gd name="connsiteX1823" fmla="*/ 1788120 w 5351080"/>
                  <a:gd name="connsiteY1823" fmla="*/ 4202890 h 6057772"/>
                  <a:gd name="connsiteX1824" fmla="*/ 1669682 w 5351080"/>
                  <a:gd name="connsiteY1824" fmla="*/ 4211608 h 6057772"/>
                  <a:gd name="connsiteX1825" fmla="*/ 1664696 w 5351080"/>
                  <a:gd name="connsiteY1825" fmla="*/ 4207872 h 6057772"/>
                  <a:gd name="connsiteX1826" fmla="*/ 1604854 w 5351080"/>
                  <a:gd name="connsiteY1826" fmla="*/ 4171755 h 6057772"/>
                  <a:gd name="connsiteX1827" fmla="*/ 1568698 w 5351080"/>
                  <a:gd name="connsiteY1827" fmla="*/ 4116958 h 6057772"/>
                  <a:gd name="connsiteX1828" fmla="*/ 1568698 w 5351080"/>
                  <a:gd name="connsiteY1828" fmla="*/ 4090805 h 6057772"/>
                  <a:gd name="connsiteX1829" fmla="*/ 1547504 w 5351080"/>
                  <a:gd name="connsiteY1829" fmla="*/ 4083332 h 6057772"/>
                  <a:gd name="connsiteX1830" fmla="*/ 1487662 w 5351080"/>
                  <a:gd name="connsiteY1830" fmla="*/ 4116958 h 6057772"/>
                  <a:gd name="connsiteX1831" fmla="*/ 1446520 w 5351080"/>
                  <a:gd name="connsiteY1831" fmla="*/ 4135639 h 6057772"/>
                  <a:gd name="connsiteX1832" fmla="*/ 1417846 w 5351080"/>
                  <a:gd name="connsiteY1832" fmla="*/ 4141866 h 6057772"/>
                  <a:gd name="connsiteX1833" fmla="*/ 1409120 w 5351080"/>
                  <a:gd name="connsiteY1833" fmla="*/ 4111977 h 6057772"/>
                  <a:gd name="connsiteX1834" fmla="*/ 1371718 w 5351080"/>
                  <a:gd name="connsiteY1834" fmla="*/ 4058425 h 6057772"/>
                  <a:gd name="connsiteX1835" fmla="*/ 1329330 w 5351080"/>
                  <a:gd name="connsiteY1835" fmla="*/ 4016081 h 6057772"/>
                  <a:gd name="connsiteX1836" fmla="*/ 1308136 w 5351080"/>
                  <a:gd name="connsiteY1836" fmla="*/ 4006118 h 6057772"/>
                  <a:gd name="connsiteX1837" fmla="*/ 1258266 w 5351080"/>
                  <a:gd name="connsiteY1837" fmla="*/ 3982456 h 6057772"/>
                  <a:gd name="connsiteX1838" fmla="*/ 1239566 w 5351080"/>
                  <a:gd name="connsiteY1838" fmla="*/ 3970002 h 6057772"/>
                  <a:gd name="connsiteX1839" fmla="*/ 1207152 w 5351080"/>
                  <a:gd name="connsiteY1839" fmla="*/ 3977474 h 6057772"/>
                  <a:gd name="connsiteX1840" fmla="*/ 1189698 w 5351080"/>
                  <a:gd name="connsiteY1840" fmla="*/ 3973738 h 6057772"/>
                  <a:gd name="connsiteX1841" fmla="*/ 1195932 w 5351080"/>
                  <a:gd name="connsiteY1841" fmla="*/ 3960038 h 6057772"/>
                  <a:gd name="connsiteX1842" fmla="*/ 1183464 w 5351080"/>
                  <a:gd name="connsiteY1842" fmla="*/ 3905241 h 6057772"/>
                  <a:gd name="connsiteX1843" fmla="*/ 1146062 w 5351080"/>
                  <a:gd name="connsiteY1843" fmla="*/ 3849198 h 6057772"/>
                  <a:gd name="connsiteX1844" fmla="*/ 1128608 w 5351080"/>
                  <a:gd name="connsiteY1844" fmla="*/ 3830517 h 6057772"/>
                  <a:gd name="connsiteX1845" fmla="*/ 1112402 w 5351080"/>
                  <a:gd name="connsiteY1845" fmla="*/ 3851689 h 6057772"/>
                  <a:gd name="connsiteX1846" fmla="*/ 1094948 w 5351080"/>
                  <a:gd name="connsiteY1846" fmla="*/ 3876597 h 6057772"/>
                  <a:gd name="connsiteX1847" fmla="*/ 1075000 w 5351080"/>
                  <a:gd name="connsiteY1847" fmla="*/ 3860407 h 6057772"/>
                  <a:gd name="connsiteX1848" fmla="*/ 1052560 w 5351080"/>
                  <a:gd name="connsiteY1848" fmla="*/ 3854180 h 6057772"/>
                  <a:gd name="connsiteX1849" fmla="*/ 1021392 w 5351080"/>
                  <a:gd name="connsiteY1849" fmla="*/ 3840481 h 6057772"/>
                  <a:gd name="connsiteX1850" fmla="*/ 988976 w 5351080"/>
                  <a:gd name="connsiteY1850" fmla="*/ 3789419 h 6057772"/>
                  <a:gd name="connsiteX1851" fmla="*/ 998950 w 5351080"/>
                  <a:gd name="connsiteY1851" fmla="*/ 3738358 h 6057772"/>
                  <a:gd name="connsiteX1852" fmla="*/ 1012664 w 5351080"/>
                  <a:gd name="connsiteY1852" fmla="*/ 3735867 h 6057772"/>
                  <a:gd name="connsiteX1853" fmla="*/ 1047572 w 5351080"/>
                  <a:gd name="connsiteY1853" fmla="*/ 3720923 h 6057772"/>
                  <a:gd name="connsiteX1854" fmla="*/ 1006430 w 5351080"/>
                  <a:gd name="connsiteY1854" fmla="*/ 3703487 h 6057772"/>
                  <a:gd name="connsiteX1855" fmla="*/ 960302 w 5351080"/>
                  <a:gd name="connsiteY1855" fmla="*/ 3718432 h 6057772"/>
                  <a:gd name="connsiteX1856" fmla="*/ 917914 w 5351080"/>
                  <a:gd name="connsiteY1856" fmla="*/ 3718432 h 6057772"/>
                  <a:gd name="connsiteX1857" fmla="*/ 870538 w 5351080"/>
                  <a:gd name="connsiteY1857" fmla="*/ 3696015 h 6057772"/>
                  <a:gd name="connsiteX1858" fmla="*/ 861812 w 5351080"/>
                  <a:gd name="connsiteY1858" fmla="*/ 3679825 h 6057772"/>
                  <a:gd name="connsiteX1859" fmla="*/ 866798 w 5351080"/>
                  <a:gd name="connsiteY1859" fmla="*/ 3595138 h 6057772"/>
                  <a:gd name="connsiteX1860" fmla="*/ 874278 w 5351080"/>
                  <a:gd name="connsiteY1860" fmla="*/ 3552794 h 6057772"/>
                  <a:gd name="connsiteX1861" fmla="*/ 878020 w 5351080"/>
                  <a:gd name="connsiteY1861" fmla="*/ 3534114 h 6057772"/>
                  <a:gd name="connsiteX1862" fmla="*/ 932874 w 5351080"/>
                  <a:gd name="connsiteY1862" fmla="*/ 3436973 h 6057772"/>
                  <a:gd name="connsiteX1863" fmla="*/ 981496 w 5351080"/>
                  <a:gd name="connsiteY1863" fmla="*/ 3412065 h 6057772"/>
                  <a:gd name="connsiteX1864" fmla="*/ 1012664 w 5351080"/>
                  <a:gd name="connsiteY1864" fmla="*/ 3393384 h 6057772"/>
                  <a:gd name="connsiteX1865" fmla="*/ 998950 w 5351080"/>
                  <a:gd name="connsiteY1865" fmla="*/ 3365985 h 6057772"/>
                  <a:gd name="connsiteX1866" fmla="*/ 991470 w 5351080"/>
                  <a:gd name="connsiteY1866" fmla="*/ 3344814 h 6057772"/>
                  <a:gd name="connsiteX1867" fmla="*/ 952822 w 5351080"/>
                  <a:gd name="connsiteY1867" fmla="*/ 3306206 h 6057772"/>
                  <a:gd name="connsiteX1868" fmla="*/ 950328 w 5351080"/>
                  <a:gd name="connsiteY1868" fmla="*/ 3288771 h 6057772"/>
                  <a:gd name="connsiteX1869" fmla="*/ 970276 w 5351080"/>
                  <a:gd name="connsiteY1869" fmla="*/ 3260127 h 6057772"/>
                  <a:gd name="connsiteX1870" fmla="*/ 954068 w 5351080"/>
                  <a:gd name="connsiteY1870" fmla="*/ 3238955 h 6057772"/>
                  <a:gd name="connsiteX1871" fmla="*/ 914174 w 5351080"/>
                  <a:gd name="connsiteY1871" fmla="*/ 3191630 h 6057772"/>
                  <a:gd name="connsiteX1872" fmla="*/ 914174 w 5351080"/>
                  <a:gd name="connsiteY1872" fmla="*/ 3220274 h 6057772"/>
                  <a:gd name="connsiteX1873" fmla="*/ 902954 w 5351080"/>
                  <a:gd name="connsiteY1873" fmla="*/ 3238955 h 6057772"/>
                  <a:gd name="connsiteX1874" fmla="*/ 887992 w 5351080"/>
                  <a:gd name="connsiteY1874" fmla="*/ 3220274 h 6057772"/>
                  <a:gd name="connsiteX1875" fmla="*/ 887992 w 5351080"/>
                  <a:gd name="connsiteY1875" fmla="*/ 3151777 h 6057772"/>
                  <a:gd name="connsiteX1876" fmla="*/ 880512 w 5351080"/>
                  <a:gd name="connsiteY1876" fmla="*/ 3063354 h 6057772"/>
                  <a:gd name="connsiteX1877" fmla="*/ 864306 w 5351080"/>
                  <a:gd name="connsiteY1877" fmla="*/ 3037201 h 6057772"/>
                  <a:gd name="connsiteX1878" fmla="*/ 841864 w 5351080"/>
                  <a:gd name="connsiteY1878" fmla="*/ 3055882 h 6057772"/>
                  <a:gd name="connsiteX1879" fmla="*/ 824410 w 5351080"/>
                  <a:gd name="connsiteY1879" fmla="*/ 3078299 h 6057772"/>
                  <a:gd name="connsiteX1880" fmla="*/ 806956 w 5351080"/>
                  <a:gd name="connsiteY1880" fmla="*/ 3001085 h 6057772"/>
                  <a:gd name="connsiteX1881" fmla="*/ 763322 w 5351080"/>
                  <a:gd name="connsiteY1881" fmla="*/ 2941306 h 6057772"/>
                  <a:gd name="connsiteX1882" fmla="*/ 745868 w 5351080"/>
                  <a:gd name="connsiteY1882" fmla="*/ 2900208 h 6057772"/>
                  <a:gd name="connsiteX1883" fmla="*/ 782022 w 5351080"/>
                  <a:gd name="connsiteY1883" fmla="*/ 2897717 h 6057772"/>
                  <a:gd name="connsiteX1884" fmla="*/ 816930 w 5351080"/>
                  <a:gd name="connsiteY1884" fmla="*/ 2940060 h 6057772"/>
                  <a:gd name="connsiteX1885" fmla="*/ 876772 w 5351080"/>
                  <a:gd name="connsiteY1885" fmla="*/ 2967459 h 6057772"/>
                  <a:gd name="connsiteX1886" fmla="*/ 907940 w 5351080"/>
                  <a:gd name="connsiteY1886" fmla="*/ 2976177 h 6057772"/>
                  <a:gd name="connsiteX1887" fmla="*/ 992716 w 5351080"/>
                  <a:gd name="connsiteY1887" fmla="*/ 3034710 h 6057772"/>
                  <a:gd name="connsiteX1888" fmla="*/ 1023884 w 5351080"/>
                  <a:gd name="connsiteY1888" fmla="*/ 3121888 h 6057772"/>
                  <a:gd name="connsiteX1889" fmla="*/ 1026378 w 5351080"/>
                  <a:gd name="connsiteY1889" fmla="*/ 3151777 h 6057772"/>
                  <a:gd name="connsiteX1890" fmla="*/ 1046326 w 5351080"/>
                  <a:gd name="connsiteY1890" fmla="*/ 3156759 h 6057772"/>
                  <a:gd name="connsiteX1891" fmla="*/ 1070014 w 5351080"/>
                  <a:gd name="connsiteY1891" fmla="*/ 3119397 h 6057772"/>
                  <a:gd name="connsiteX1892" fmla="*/ 1062532 w 5351080"/>
                  <a:gd name="connsiteY1892" fmla="*/ 3084526 h 6057772"/>
                  <a:gd name="connsiteX1893" fmla="*/ 1077494 w 5351080"/>
                  <a:gd name="connsiteY1893" fmla="*/ 3040937 h 6057772"/>
                  <a:gd name="connsiteX1894" fmla="*/ 1114894 w 5351080"/>
                  <a:gd name="connsiteY1894" fmla="*/ 3044673 h 6057772"/>
                  <a:gd name="connsiteX1895" fmla="*/ 1152296 w 5351080"/>
                  <a:gd name="connsiteY1895" fmla="*/ 3032220 h 6057772"/>
                  <a:gd name="connsiteX1896" fmla="*/ 1167256 w 5351080"/>
                  <a:gd name="connsiteY1896" fmla="*/ 3012293 h 6057772"/>
                  <a:gd name="connsiteX1897" fmla="*/ 1235826 w 5351080"/>
                  <a:gd name="connsiteY1897" fmla="*/ 2935079 h 6057772"/>
                  <a:gd name="connsiteX1898" fmla="*/ 1265748 w 5351080"/>
                  <a:gd name="connsiteY1898" fmla="*/ 2912662 h 6057772"/>
                  <a:gd name="connsiteX1899" fmla="*/ 1284448 w 5351080"/>
                  <a:gd name="connsiteY1899" fmla="*/ 2882772 h 6057772"/>
                  <a:gd name="connsiteX1900" fmla="*/ 1296916 w 5351080"/>
                  <a:gd name="connsiteY1900" fmla="*/ 2840429 h 6057772"/>
                  <a:gd name="connsiteX1901" fmla="*/ 1291928 w 5351080"/>
                  <a:gd name="connsiteY1901" fmla="*/ 2785631 h 6057772"/>
                  <a:gd name="connsiteX1902" fmla="*/ 1244554 w 5351080"/>
                  <a:gd name="connsiteY1902" fmla="*/ 2728343 h 6057772"/>
                  <a:gd name="connsiteX1903" fmla="*/ 1254526 w 5351080"/>
                  <a:gd name="connsiteY1903" fmla="*/ 2659847 h 6057772"/>
                  <a:gd name="connsiteX1904" fmla="*/ 1283202 w 5351080"/>
                  <a:gd name="connsiteY1904" fmla="*/ 2637429 h 6057772"/>
                  <a:gd name="connsiteX1905" fmla="*/ 1269488 w 5351080"/>
                  <a:gd name="connsiteY1905" fmla="*/ 2563951 h 6057772"/>
                  <a:gd name="connsiteX1906" fmla="*/ 1158530 w 5351080"/>
                  <a:gd name="connsiteY1906" fmla="*/ 2474283 h 6057772"/>
                  <a:gd name="connsiteX1907" fmla="*/ 1151050 w 5351080"/>
                  <a:gd name="connsiteY1907" fmla="*/ 2464320 h 6057772"/>
                  <a:gd name="connsiteX1908" fmla="*/ 1077494 w 5351080"/>
                  <a:gd name="connsiteY1908" fmla="*/ 2296191 h 6057772"/>
                  <a:gd name="connsiteX1909" fmla="*/ 1061286 w 5351080"/>
                  <a:gd name="connsiteY1909" fmla="*/ 2268793 h 6057772"/>
                  <a:gd name="connsiteX1910" fmla="*/ 980250 w 5351080"/>
                  <a:gd name="connsiteY1910" fmla="*/ 2180370 h 6057772"/>
                  <a:gd name="connsiteX1911" fmla="*/ 951576 w 5351080"/>
                  <a:gd name="connsiteY1911" fmla="*/ 2077002 h 6057772"/>
                  <a:gd name="connsiteX1912" fmla="*/ 934122 w 5351080"/>
                  <a:gd name="connsiteY1912" fmla="*/ 2017223 h 6057772"/>
                  <a:gd name="connsiteX1913" fmla="*/ 892980 w 5351080"/>
                  <a:gd name="connsiteY1913" fmla="*/ 1946236 h 6057772"/>
                  <a:gd name="connsiteX1914" fmla="*/ 824410 w 5351080"/>
                  <a:gd name="connsiteY1914" fmla="*/ 1891438 h 6057772"/>
                  <a:gd name="connsiteX1915" fmla="*/ 728414 w 5351080"/>
                  <a:gd name="connsiteY1915" fmla="*/ 1860303 h 6057772"/>
                  <a:gd name="connsiteX1916" fmla="*/ 633662 w 5351080"/>
                  <a:gd name="connsiteY1916" fmla="*/ 1826678 h 6057772"/>
                  <a:gd name="connsiteX1917" fmla="*/ 611222 w 5351080"/>
                  <a:gd name="connsiteY1917" fmla="*/ 1803015 h 6057772"/>
                  <a:gd name="connsiteX1918" fmla="*/ 636156 w 5351080"/>
                  <a:gd name="connsiteY1918" fmla="*/ 1791807 h 6057772"/>
                  <a:gd name="connsiteX1919" fmla="*/ 677298 w 5351080"/>
                  <a:gd name="connsiteY1919" fmla="*/ 1714592 h 6057772"/>
                  <a:gd name="connsiteX1920" fmla="*/ 671064 w 5351080"/>
                  <a:gd name="connsiteY1920" fmla="*/ 1616206 h 6057772"/>
                  <a:gd name="connsiteX1921" fmla="*/ 705972 w 5351080"/>
                  <a:gd name="connsiteY1921" fmla="*/ 1588807 h 6057772"/>
                  <a:gd name="connsiteX1922" fmla="*/ 791996 w 5351080"/>
                  <a:gd name="connsiteY1922" fmla="*/ 1607488 h 6057772"/>
                  <a:gd name="connsiteX1923" fmla="*/ 849344 w 5351080"/>
                  <a:gd name="connsiteY1923" fmla="*/ 1593789 h 6057772"/>
                  <a:gd name="connsiteX1924" fmla="*/ 865552 w 5351080"/>
                  <a:gd name="connsiteY1924" fmla="*/ 1583826 h 6057772"/>
                  <a:gd name="connsiteX1925" fmla="*/ 874278 w 5351080"/>
                  <a:gd name="connsiteY1925" fmla="*/ 1598771 h 6057772"/>
                  <a:gd name="connsiteX1926" fmla="*/ 890486 w 5351080"/>
                  <a:gd name="connsiteY1926" fmla="*/ 1619942 h 6057772"/>
                  <a:gd name="connsiteX1927" fmla="*/ 922900 w 5351080"/>
                  <a:gd name="connsiteY1927" fmla="*/ 1595034 h 6057772"/>
                  <a:gd name="connsiteX1928" fmla="*/ 921654 w 5351080"/>
                  <a:gd name="connsiteY1928" fmla="*/ 1567636 h 6057772"/>
                  <a:gd name="connsiteX1929" fmla="*/ 878020 w 5351080"/>
                  <a:gd name="connsiteY1929" fmla="*/ 1537746 h 6057772"/>
                  <a:gd name="connsiteX1930" fmla="*/ 866798 w 5351080"/>
                  <a:gd name="connsiteY1930" fmla="*/ 1487931 h 6057772"/>
                  <a:gd name="connsiteX1931" fmla="*/ 929134 w 5351080"/>
                  <a:gd name="connsiteY1931" fmla="*/ 1463023 h 6057772"/>
                  <a:gd name="connsiteX1932" fmla="*/ 971522 w 5351080"/>
                  <a:gd name="connsiteY1932" fmla="*/ 1404489 h 6057772"/>
                  <a:gd name="connsiteX1933" fmla="*/ 947836 w 5351080"/>
                  <a:gd name="connsiteY1933" fmla="*/ 1385808 h 6057772"/>
                  <a:gd name="connsiteX1934" fmla="*/ 934122 w 5351080"/>
                  <a:gd name="connsiteY1934" fmla="*/ 1403244 h 6057772"/>
                  <a:gd name="connsiteX1935" fmla="*/ 915420 w 5351080"/>
                  <a:gd name="connsiteY1935" fmla="*/ 1406980 h 6057772"/>
                  <a:gd name="connsiteX1936" fmla="*/ 883006 w 5351080"/>
                  <a:gd name="connsiteY1936" fmla="*/ 1332256 h 6057772"/>
                  <a:gd name="connsiteX1937" fmla="*/ 890486 w 5351080"/>
                  <a:gd name="connsiteY1937" fmla="*/ 1317311 h 6057772"/>
                  <a:gd name="connsiteX1938" fmla="*/ 932874 w 5351080"/>
                  <a:gd name="connsiteY1938" fmla="*/ 1311085 h 6057772"/>
                  <a:gd name="connsiteX1939" fmla="*/ 964042 w 5351080"/>
                  <a:gd name="connsiteY1939" fmla="*/ 1328520 h 6057772"/>
                  <a:gd name="connsiteX1940" fmla="*/ 1026378 w 5351080"/>
                  <a:gd name="connsiteY1940" fmla="*/ 1345955 h 6057772"/>
                  <a:gd name="connsiteX1941" fmla="*/ 1041338 w 5351080"/>
                  <a:gd name="connsiteY1941" fmla="*/ 1343465 h 6057772"/>
                  <a:gd name="connsiteX1942" fmla="*/ 1075000 w 5351080"/>
                  <a:gd name="connsiteY1942" fmla="*/ 1301121 h 6057772"/>
                  <a:gd name="connsiteX1943" fmla="*/ 1045078 w 5351080"/>
                  <a:gd name="connsiteY1943" fmla="*/ 1322293 h 6057772"/>
                  <a:gd name="connsiteX1944" fmla="*/ 960302 w 5351080"/>
                  <a:gd name="connsiteY1944" fmla="*/ 1268741 h 6057772"/>
                  <a:gd name="connsiteX1945" fmla="*/ 931628 w 5351080"/>
                  <a:gd name="connsiteY1945" fmla="*/ 1245079 h 6057772"/>
                  <a:gd name="connsiteX1946" fmla="*/ 869292 w 5351080"/>
                  <a:gd name="connsiteY1946" fmla="*/ 1139220 h 6057772"/>
                  <a:gd name="connsiteX1947" fmla="*/ 883006 w 5351080"/>
                  <a:gd name="connsiteY1947" fmla="*/ 1129257 h 6057772"/>
                  <a:gd name="connsiteX1948" fmla="*/ 981496 w 5351080"/>
                  <a:gd name="connsiteY1948" fmla="*/ 1070723 h 6057772"/>
                  <a:gd name="connsiteX1949" fmla="*/ 1030118 w 5351080"/>
                  <a:gd name="connsiteY1949" fmla="*/ 1049552 h 6057772"/>
                  <a:gd name="connsiteX1950" fmla="*/ 1037598 w 5351080"/>
                  <a:gd name="connsiteY1950" fmla="*/ 1064496 h 6057772"/>
                  <a:gd name="connsiteX1951" fmla="*/ 1042586 w 5351080"/>
                  <a:gd name="connsiteY1951" fmla="*/ 1079441 h 6057772"/>
                  <a:gd name="connsiteX1952" fmla="*/ 1058792 w 5351080"/>
                  <a:gd name="connsiteY1952" fmla="*/ 1065742 h 6057772"/>
                  <a:gd name="connsiteX1953" fmla="*/ 1097440 w 5351080"/>
                  <a:gd name="connsiteY1953" fmla="*/ 1045815 h 6057772"/>
                  <a:gd name="connsiteX1954" fmla="*/ 1117388 w 5351080"/>
                  <a:gd name="connsiteY1954" fmla="*/ 1047061 h 6057772"/>
                  <a:gd name="connsiteX1955" fmla="*/ 1185958 w 5351080"/>
                  <a:gd name="connsiteY1955" fmla="*/ 1062006 h 6057772"/>
                  <a:gd name="connsiteX1956" fmla="*/ 1212138 w 5351080"/>
                  <a:gd name="connsiteY1956" fmla="*/ 1062006 h 6057772"/>
                  <a:gd name="connsiteX1957" fmla="*/ 1228346 w 5351080"/>
                  <a:gd name="connsiteY1957" fmla="*/ 1037098 h 6057772"/>
                  <a:gd name="connsiteX1958" fmla="*/ 1264500 w 5351080"/>
                  <a:gd name="connsiteY1958" fmla="*/ 994754 h 6057772"/>
                  <a:gd name="connsiteX1959" fmla="*/ 1346784 w 5351080"/>
                  <a:gd name="connsiteY1959" fmla="*/ 929994 h 6057772"/>
                  <a:gd name="connsiteX1960" fmla="*/ 1330576 w 5351080"/>
                  <a:gd name="connsiteY1960" fmla="*/ 773074 h 6057772"/>
                  <a:gd name="connsiteX1961" fmla="*/ 1324342 w 5351080"/>
                  <a:gd name="connsiteY1961" fmla="*/ 761865 h 6057772"/>
                  <a:gd name="connsiteX1962" fmla="*/ 1281954 w 5351080"/>
                  <a:gd name="connsiteY1962" fmla="*/ 668461 h 6057772"/>
                  <a:gd name="connsiteX1963" fmla="*/ 1244554 w 5351080"/>
                  <a:gd name="connsiteY1963" fmla="*/ 648535 h 6057772"/>
                  <a:gd name="connsiteX1964" fmla="*/ 1060040 w 5351080"/>
                  <a:gd name="connsiteY1964" fmla="*/ 550148 h 6057772"/>
                  <a:gd name="connsiteX1965" fmla="*/ 1062532 w 5351080"/>
                  <a:gd name="connsiteY1965" fmla="*/ 526486 h 6057772"/>
                  <a:gd name="connsiteX1966" fmla="*/ 1086220 w 5351080"/>
                  <a:gd name="connsiteY1966" fmla="*/ 526486 h 6057772"/>
                  <a:gd name="connsiteX1967" fmla="*/ 1210892 w 5351080"/>
                  <a:gd name="connsiteY1967" fmla="*/ 465462 h 6057772"/>
                  <a:gd name="connsiteX1968" fmla="*/ 1253280 w 5351080"/>
                  <a:gd name="connsiteY1968" fmla="*/ 482897 h 6057772"/>
                  <a:gd name="connsiteX1969" fmla="*/ 1281954 w 5351080"/>
                  <a:gd name="connsiteY1969" fmla="*/ 472934 h 6057772"/>
                  <a:gd name="connsiteX1970" fmla="*/ 1258266 w 5351080"/>
                  <a:gd name="connsiteY1970" fmla="*/ 455498 h 6057772"/>
                  <a:gd name="connsiteX1971" fmla="*/ 1224606 w 5351080"/>
                  <a:gd name="connsiteY1971" fmla="*/ 445535 h 6057772"/>
                  <a:gd name="connsiteX1972" fmla="*/ 1258266 w 5351080"/>
                  <a:gd name="connsiteY1972" fmla="*/ 431836 h 6057772"/>
                  <a:gd name="connsiteX1973" fmla="*/ 1264344 w 5351080"/>
                  <a:gd name="connsiteY1973" fmla="*/ 422029 h 6057772"/>
                  <a:gd name="connsiteX1974" fmla="*/ 1272056 w 5351080"/>
                  <a:gd name="connsiteY1974" fmla="*/ 414326 h 6057772"/>
                  <a:gd name="connsiteX1975" fmla="*/ 1270588 w 5351080"/>
                  <a:gd name="connsiteY1975" fmla="*/ 395898 h 6057772"/>
                  <a:gd name="connsiteX1976" fmla="*/ 1286294 w 5351080"/>
                  <a:gd name="connsiteY1976" fmla="*/ 378919 h 6057772"/>
                  <a:gd name="connsiteX1977" fmla="*/ 1324862 w 5351080"/>
                  <a:gd name="connsiteY1977" fmla="*/ 387642 h 6057772"/>
                  <a:gd name="connsiteX1978" fmla="*/ 1469176 w 5351080"/>
                  <a:gd name="connsiteY1978" fmla="*/ 398857 h 6057772"/>
                  <a:gd name="connsiteX1979" fmla="*/ 1540090 w 5351080"/>
                  <a:gd name="connsiteY1979" fmla="*/ 335305 h 6057772"/>
                  <a:gd name="connsiteX1980" fmla="*/ 1583634 w 5351080"/>
                  <a:gd name="connsiteY1980" fmla="*/ 314121 h 6057772"/>
                  <a:gd name="connsiteX1981" fmla="*/ 1625934 w 5351080"/>
                  <a:gd name="connsiteY1981" fmla="*/ 321598 h 6057772"/>
                  <a:gd name="connsiteX1982" fmla="*/ 1643350 w 5351080"/>
                  <a:gd name="connsiteY1982" fmla="*/ 317859 h 6057772"/>
                  <a:gd name="connsiteX1983" fmla="*/ 1699334 w 5351080"/>
                  <a:gd name="connsiteY1983" fmla="*/ 309137 h 6057772"/>
                  <a:gd name="connsiteX1984" fmla="*/ 1832454 w 5351080"/>
                  <a:gd name="connsiteY1984" fmla="*/ 324090 h 6057772"/>
                  <a:gd name="connsiteX1985" fmla="*/ 1873508 w 5351080"/>
                  <a:gd name="connsiteY1985" fmla="*/ 314121 h 6057772"/>
                  <a:gd name="connsiteX1986" fmla="*/ 1897146 w 5351080"/>
                  <a:gd name="connsiteY1986" fmla="*/ 314121 h 6057772"/>
                  <a:gd name="connsiteX1987" fmla="*/ 1941934 w 5351080"/>
                  <a:gd name="connsiteY1987" fmla="*/ 306644 h 6057772"/>
                  <a:gd name="connsiteX1988" fmla="*/ 1982990 w 5351080"/>
                  <a:gd name="connsiteY1988" fmla="*/ 290445 h 6057772"/>
                  <a:gd name="connsiteX1989" fmla="*/ 2012692 w 5351080"/>
                  <a:gd name="connsiteY1989" fmla="*/ 282969 h 6057772"/>
                  <a:gd name="connsiteX1990" fmla="*/ 3828826 w 5351080"/>
                  <a:gd name="connsiteY1990" fmla="*/ 871 h 6057772"/>
                  <a:gd name="connsiteX1991" fmla="*/ 3890044 w 5351080"/>
                  <a:gd name="connsiteY1991" fmla="*/ 28985 h 6057772"/>
                  <a:gd name="connsiteX1992" fmla="*/ 4171944 w 5351080"/>
                  <a:gd name="connsiteY1992" fmla="*/ 157686 h 6057772"/>
                  <a:gd name="connsiteX1993" fmla="*/ 4387734 w 5351080"/>
                  <a:gd name="connsiteY1993" fmla="*/ 308879 h 6057772"/>
                  <a:gd name="connsiteX1994" fmla="*/ 4421412 w 5351080"/>
                  <a:gd name="connsiteY1994" fmla="*/ 340117 h 6057772"/>
                  <a:gd name="connsiteX1995" fmla="*/ 4433886 w 5351080"/>
                  <a:gd name="connsiteY1995" fmla="*/ 385101 h 6057772"/>
                  <a:gd name="connsiteX1996" fmla="*/ 4436380 w 5351080"/>
                  <a:gd name="connsiteY1996" fmla="*/ 401032 h 6057772"/>
                  <a:gd name="connsiteX1997" fmla="*/ 4427650 w 5351080"/>
                  <a:gd name="connsiteY1997" fmla="*/ 415090 h 6057772"/>
                  <a:gd name="connsiteX1998" fmla="*/ 4396466 w 5351080"/>
                  <a:gd name="connsiteY1998" fmla="*/ 413840 h 6057772"/>
                  <a:gd name="connsiteX1999" fmla="*/ 4354056 w 5351080"/>
                  <a:gd name="connsiteY1999" fmla="*/ 377604 h 6057772"/>
                  <a:gd name="connsiteX2000" fmla="*/ 4316636 w 5351080"/>
                  <a:gd name="connsiteY2000" fmla="*/ 375105 h 6057772"/>
                  <a:gd name="connsiteX2001" fmla="*/ 4245538 w 5351080"/>
                  <a:gd name="connsiteY2001" fmla="*/ 382602 h 6057772"/>
                  <a:gd name="connsiteX2002" fmla="*/ 4191902 w 5351080"/>
                  <a:gd name="connsiteY2002" fmla="*/ 388849 h 6057772"/>
                  <a:gd name="connsiteX2003" fmla="*/ 4093360 w 5351080"/>
                  <a:gd name="connsiteY2003" fmla="*/ 425086 h 6057772"/>
                  <a:gd name="connsiteX2004" fmla="*/ 4057188 w 5351080"/>
                  <a:gd name="connsiteY2004" fmla="*/ 473818 h 6057772"/>
                  <a:gd name="connsiteX2005" fmla="*/ 4064672 w 5351080"/>
                  <a:gd name="connsiteY2005" fmla="*/ 491311 h 6057772"/>
                  <a:gd name="connsiteX2006" fmla="*/ 4075898 w 5351080"/>
                  <a:gd name="connsiteY2006" fmla="*/ 542542 h 6057772"/>
                  <a:gd name="connsiteX2007" fmla="*/ 4030994 w 5351080"/>
                  <a:gd name="connsiteY2007" fmla="*/ 578778 h 6057772"/>
                  <a:gd name="connsiteX2008" fmla="*/ 4023510 w 5351080"/>
                  <a:gd name="connsiteY2008" fmla="*/ 588774 h 6057772"/>
                  <a:gd name="connsiteX2009" fmla="*/ 3983594 w 5351080"/>
                  <a:gd name="connsiteY2009" fmla="*/ 646252 h 6057772"/>
                  <a:gd name="connsiteX2010" fmla="*/ 3982348 w 5351080"/>
                  <a:gd name="connsiteY2010" fmla="*/ 679990 h 6057772"/>
                  <a:gd name="connsiteX2011" fmla="*/ 4013530 w 5351080"/>
                  <a:gd name="connsiteY2011" fmla="*/ 711228 h 6057772"/>
                  <a:gd name="connsiteX2012" fmla="*/ 4090866 w 5351080"/>
                  <a:gd name="connsiteY2012" fmla="*/ 711228 h 6057772"/>
                  <a:gd name="connsiteX2013" fmla="*/ 4098350 w 5351080"/>
                  <a:gd name="connsiteY2013" fmla="*/ 653750 h 6057772"/>
                  <a:gd name="connsiteX2014" fmla="*/ 4085876 w 5351080"/>
                  <a:gd name="connsiteY2014" fmla="*/ 623761 h 6057772"/>
                  <a:gd name="connsiteX2015" fmla="*/ 4113318 w 5351080"/>
                  <a:gd name="connsiteY2015" fmla="*/ 601269 h 6057772"/>
                  <a:gd name="connsiteX2016" fmla="*/ 4134524 w 5351080"/>
                  <a:gd name="connsiteY2016" fmla="*/ 627509 h 6057772"/>
                  <a:gd name="connsiteX2017" fmla="*/ 4165706 w 5351080"/>
                  <a:gd name="connsiteY2017" fmla="*/ 696233 h 6057772"/>
                  <a:gd name="connsiteX2018" fmla="*/ 4160718 w 5351080"/>
                  <a:gd name="connsiteY2018" fmla="*/ 724973 h 6057772"/>
                  <a:gd name="connsiteX2019" fmla="*/ 4109576 w 5351080"/>
                  <a:gd name="connsiteY2019" fmla="*/ 774954 h 6057772"/>
                  <a:gd name="connsiteX2020" fmla="*/ 4070908 w 5351080"/>
                  <a:gd name="connsiteY2020" fmla="*/ 892409 h 6057772"/>
                  <a:gd name="connsiteX2021" fmla="*/ 4074650 w 5351080"/>
                  <a:gd name="connsiteY2021" fmla="*/ 929895 h 6057772"/>
                  <a:gd name="connsiteX2022" fmla="*/ 4059682 w 5351080"/>
                  <a:gd name="connsiteY2022" fmla="*/ 957385 h 6057772"/>
                  <a:gd name="connsiteX2023" fmla="*/ 4030994 w 5351080"/>
                  <a:gd name="connsiteY2023" fmla="*/ 932394 h 6057772"/>
                  <a:gd name="connsiteX2024" fmla="*/ 4021014 w 5351080"/>
                  <a:gd name="connsiteY2024" fmla="*/ 876165 h 6057772"/>
                  <a:gd name="connsiteX2025" fmla="*/ 3913744 w 5351080"/>
                  <a:gd name="connsiteY2025" fmla="*/ 808691 h 6057772"/>
                  <a:gd name="connsiteX2026" fmla="*/ 3779030 w 5351080"/>
                  <a:gd name="connsiteY2026" fmla="*/ 827434 h 6057772"/>
                  <a:gd name="connsiteX2027" fmla="*/ 3775288 w 5351080"/>
                  <a:gd name="connsiteY2027" fmla="*/ 846177 h 6057772"/>
                  <a:gd name="connsiteX2028" fmla="*/ 3792750 w 5351080"/>
                  <a:gd name="connsiteY2028" fmla="*/ 873666 h 6057772"/>
                  <a:gd name="connsiteX2029" fmla="*/ 3790256 w 5351080"/>
                  <a:gd name="connsiteY2029" fmla="*/ 888661 h 6057772"/>
                  <a:gd name="connsiteX2030" fmla="*/ 3705436 w 5351080"/>
                  <a:gd name="connsiteY2030" fmla="*/ 878664 h 6057772"/>
                  <a:gd name="connsiteX2031" fmla="*/ 3695458 w 5351080"/>
                  <a:gd name="connsiteY2031" fmla="*/ 854924 h 6057772"/>
                  <a:gd name="connsiteX2032" fmla="*/ 3676748 w 5351080"/>
                  <a:gd name="connsiteY2032" fmla="*/ 783700 h 6057772"/>
                  <a:gd name="connsiteX2033" fmla="*/ 3590680 w 5351080"/>
                  <a:gd name="connsiteY2033" fmla="*/ 769956 h 6057772"/>
                  <a:gd name="connsiteX2034" fmla="*/ 3547024 w 5351080"/>
                  <a:gd name="connsiteY2034" fmla="*/ 774954 h 6057772"/>
                  <a:gd name="connsiteX2035" fmla="*/ 3518334 w 5351080"/>
                  <a:gd name="connsiteY2035" fmla="*/ 798695 h 6057772"/>
                  <a:gd name="connsiteX2036" fmla="*/ 3492140 w 5351080"/>
                  <a:gd name="connsiteY2036" fmla="*/ 821186 h 6057772"/>
                  <a:gd name="connsiteX2037" fmla="*/ 3470936 w 5351080"/>
                  <a:gd name="connsiteY2037" fmla="*/ 798695 h 6057772"/>
                  <a:gd name="connsiteX2038" fmla="*/ 3394848 w 5351080"/>
                  <a:gd name="connsiteY2038" fmla="*/ 783700 h 6057772"/>
                  <a:gd name="connsiteX2039" fmla="*/ 3383622 w 5351080"/>
                  <a:gd name="connsiteY2039" fmla="*/ 791197 h 6057772"/>
                  <a:gd name="connsiteX2040" fmla="*/ 3342460 w 5351080"/>
                  <a:gd name="connsiteY2040" fmla="*/ 844927 h 6057772"/>
                  <a:gd name="connsiteX2041" fmla="*/ 3297554 w 5351080"/>
                  <a:gd name="connsiteY2041" fmla="*/ 883662 h 6057772"/>
                  <a:gd name="connsiteX2042" fmla="*/ 3296308 w 5351080"/>
                  <a:gd name="connsiteY2042" fmla="*/ 799944 h 6057772"/>
                  <a:gd name="connsiteX2043" fmla="*/ 3265124 w 5351080"/>
                  <a:gd name="connsiteY2043" fmla="*/ 774954 h 6057772"/>
                  <a:gd name="connsiteX2044" fmla="*/ 3182800 w 5351080"/>
                  <a:gd name="connsiteY2044" fmla="*/ 763708 h 6057772"/>
                  <a:gd name="connsiteX2045" fmla="*/ 3109206 w 5351080"/>
                  <a:gd name="connsiteY2045" fmla="*/ 812439 h 6057772"/>
                  <a:gd name="connsiteX2046" fmla="*/ 3079270 w 5351080"/>
                  <a:gd name="connsiteY2046" fmla="*/ 827434 h 6057772"/>
                  <a:gd name="connsiteX2047" fmla="*/ 3058064 w 5351080"/>
                  <a:gd name="connsiteY2047" fmla="*/ 791197 h 6057772"/>
                  <a:gd name="connsiteX2048" fmla="*/ 3044344 w 5351080"/>
                  <a:gd name="connsiteY2048" fmla="*/ 673742 h 6057772"/>
                  <a:gd name="connsiteX2049" fmla="*/ 3073032 w 5351080"/>
                  <a:gd name="connsiteY2049" fmla="*/ 674991 h 6057772"/>
                  <a:gd name="connsiteX2050" fmla="*/ 3105464 w 5351080"/>
                  <a:gd name="connsiteY2050" fmla="*/ 688736 h 6057772"/>
                  <a:gd name="connsiteX2051" fmla="*/ 3135400 w 5351080"/>
                  <a:gd name="connsiteY2051" fmla="*/ 671243 h 6057772"/>
                  <a:gd name="connsiteX2052" fmla="*/ 3141636 w 5351080"/>
                  <a:gd name="connsiteY2052" fmla="*/ 648751 h 6057772"/>
                  <a:gd name="connsiteX2053" fmla="*/ 3197768 w 5351080"/>
                  <a:gd name="connsiteY2053" fmla="*/ 627509 h 6057772"/>
                  <a:gd name="connsiteX2054" fmla="*/ 3230198 w 5351080"/>
                  <a:gd name="connsiteY2054" fmla="*/ 597521 h 6057772"/>
                  <a:gd name="connsiteX2055" fmla="*/ 3252650 w 5351080"/>
                  <a:gd name="connsiteY2055" fmla="*/ 596271 h 6057772"/>
                  <a:gd name="connsiteX2056" fmla="*/ 3347448 w 5351080"/>
                  <a:gd name="connsiteY2056" fmla="*/ 585025 h 6057772"/>
                  <a:gd name="connsiteX2057" fmla="*/ 3392354 w 5351080"/>
                  <a:gd name="connsiteY2057" fmla="*/ 533795 h 6057772"/>
                  <a:gd name="connsiteX2058" fmla="*/ 3427278 w 5351080"/>
                  <a:gd name="connsiteY2058" fmla="*/ 380103 h 6057772"/>
                  <a:gd name="connsiteX2059" fmla="*/ 3494636 w 5351080"/>
                  <a:gd name="connsiteY2059" fmla="*/ 373855 h 6057772"/>
                  <a:gd name="connsiteX2060" fmla="*/ 3544530 w 5351080"/>
                  <a:gd name="connsiteY2060" fmla="*/ 373855 h 6057772"/>
                  <a:gd name="connsiteX2061" fmla="*/ 3645564 w 5351080"/>
                  <a:gd name="connsiteY2061" fmla="*/ 256399 h 6057772"/>
                  <a:gd name="connsiteX2062" fmla="*/ 3661780 w 5351080"/>
                  <a:gd name="connsiteY2062" fmla="*/ 203918 h 6057772"/>
                  <a:gd name="connsiteX2063" fmla="*/ 3690468 w 5351080"/>
                  <a:gd name="connsiteY2063" fmla="*/ 163934 h 6057772"/>
                  <a:gd name="connsiteX2064" fmla="*/ 3760320 w 5351080"/>
                  <a:gd name="connsiteY2064" fmla="*/ 123949 h 6057772"/>
                  <a:gd name="connsiteX2065" fmla="*/ 3832666 w 5351080"/>
                  <a:gd name="connsiteY2065" fmla="*/ 86463 h 6057772"/>
                  <a:gd name="connsiteX2066" fmla="*/ 3855118 w 5351080"/>
                  <a:gd name="connsiteY2066" fmla="*/ 60223 h 6057772"/>
                  <a:gd name="connsiteX2067" fmla="*/ 3808966 w 5351080"/>
                  <a:gd name="connsiteY2067" fmla="*/ 76467 h 6057772"/>
                  <a:gd name="connsiteX2068" fmla="*/ 3780278 w 5351080"/>
                  <a:gd name="connsiteY2068" fmla="*/ 50227 h 6057772"/>
                  <a:gd name="connsiteX2069" fmla="*/ 3805224 w 5351080"/>
                  <a:gd name="connsiteY2069" fmla="*/ 1495 h 6057772"/>
                  <a:gd name="connsiteX2070" fmla="*/ 3828826 w 5351080"/>
                  <a:gd name="connsiteY2070" fmla="*/ 871 h 6057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Lst>
                <a:rect l="l" t="t" r="r" b="b"/>
                <a:pathLst>
                  <a:path w="5351080" h="6057772">
                    <a:moveTo>
                      <a:pt x="4603466" y="5459168"/>
                    </a:moveTo>
                    <a:cubicBezTo>
                      <a:pt x="4595976" y="5460412"/>
                      <a:pt x="4592232" y="5466634"/>
                      <a:pt x="4593480" y="5472856"/>
                    </a:cubicBezTo>
                    <a:cubicBezTo>
                      <a:pt x="4602218" y="5510188"/>
                      <a:pt x="4577256" y="5507700"/>
                      <a:pt x="4553542" y="5508944"/>
                    </a:cubicBezTo>
                    <a:cubicBezTo>
                      <a:pt x="4523586" y="5508944"/>
                      <a:pt x="4493632" y="5507700"/>
                      <a:pt x="4466174" y="5496500"/>
                    </a:cubicBezTo>
                    <a:cubicBezTo>
                      <a:pt x="4449948" y="5490278"/>
                      <a:pt x="4434972" y="5491522"/>
                      <a:pt x="4421242" y="5500234"/>
                    </a:cubicBezTo>
                    <a:cubicBezTo>
                      <a:pt x="4391288" y="5516410"/>
                      <a:pt x="4358838" y="5532588"/>
                      <a:pt x="4328882" y="5551254"/>
                    </a:cubicBezTo>
                    <a:cubicBezTo>
                      <a:pt x="4315154" y="5558720"/>
                      <a:pt x="4307666" y="5569920"/>
                      <a:pt x="4306418" y="5584852"/>
                    </a:cubicBezTo>
                    <a:cubicBezTo>
                      <a:pt x="4302672" y="5617208"/>
                      <a:pt x="4290192" y="5644584"/>
                      <a:pt x="4273966" y="5669938"/>
                    </a:cubicBezTo>
                    <a:lnTo>
                      <a:pt x="4221422" y="5739740"/>
                    </a:lnTo>
                    <a:lnTo>
                      <a:pt x="4288094" y="5702428"/>
                    </a:lnTo>
                    <a:cubicBezTo>
                      <a:pt x="4313928" y="5691492"/>
                      <a:pt x="4340694" y="5682118"/>
                      <a:pt x="4366840" y="5670870"/>
                    </a:cubicBezTo>
                    <a:cubicBezTo>
                      <a:pt x="4456480" y="5633374"/>
                      <a:pt x="4546120" y="5593378"/>
                      <a:pt x="4641986" y="5572130"/>
                    </a:cubicBezTo>
                    <a:cubicBezTo>
                      <a:pt x="4651946" y="5569632"/>
                      <a:pt x="4659416" y="5567132"/>
                      <a:pt x="4661906" y="5555882"/>
                    </a:cubicBezTo>
                    <a:lnTo>
                      <a:pt x="4672554" y="5536770"/>
                    </a:lnTo>
                    <a:lnTo>
                      <a:pt x="4650894" y="5554986"/>
                    </a:lnTo>
                    <a:cubicBezTo>
                      <a:pt x="4644652" y="5561208"/>
                      <a:pt x="4635916" y="5568676"/>
                      <a:pt x="4625932" y="5562454"/>
                    </a:cubicBezTo>
                    <a:cubicBezTo>
                      <a:pt x="4615946" y="5557476"/>
                      <a:pt x="4618442" y="5547520"/>
                      <a:pt x="4619690" y="5538810"/>
                    </a:cubicBezTo>
                    <a:cubicBezTo>
                      <a:pt x="4623436" y="5515166"/>
                      <a:pt x="4608458" y="5494012"/>
                      <a:pt x="4612202" y="5470368"/>
                    </a:cubicBezTo>
                    <a:cubicBezTo>
                      <a:pt x="4613450" y="5465390"/>
                      <a:pt x="4610954" y="5459168"/>
                      <a:pt x="4603466" y="5459168"/>
                    </a:cubicBezTo>
                    <a:close/>
                    <a:moveTo>
                      <a:pt x="4799520" y="5419242"/>
                    </a:moveTo>
                    <a:lnTo>
                      <a:pt x="4729680" y="5488722"/>
                    </a:lnTo>
                    <a:lnTo>
                      <a:pt x="4680098" y="5530424"/>
                    </a:lnTo>
                    <a:lnTo>
                      <a:pt x="4700502" y="5523386"/>
                    </a:lnTo>
                    <a:cubicBezTo>
                      <a:pt x="4714196" y="5520886"/>
                      <a:pt x="4724156" y="5513388"/>
                      <a:pt x="4732872" y="5502138"/>
                    </a:cubicBezTo>
                    <a:cubicBezTo>
                      <a:pt x="4736606" y="5494640"/>
                      <a:pt x="4740342" y="5487140"/>
                      <a:pt x="4746566" y="5483390"/>
                    </a:cubicBezTo>
                    <a:cubicBezTo>
                      <a:pt x="4762752" y="5477142"/>
                      <a:pt x="4774890" y="5467456"/>
                      <a:pt x="4783916" y="5455270"/>
                    </a:cubicBezTo>
                    <a:close/>
                    <a:moveTo>
                      <a:pt x="1063534" y="5342044"/>
                    </a:moveTo>
                    <a:lnTo>
                      <a:pt x="1072992" y="5415320"/>
                    </a:lnTo>
                    <a:cubicBezTo>
                      <a:pt x="1074242" y="5446428"/>
                      <a:pt x="1096730" y="5460114"/>
                      <a:pt x="1125464" y="5447672"/>
                    </a:cubicBezTo>
                    <a:cubicBezTo>
                      <a:pt x="1136084" y="5442694"/>
                      <a:pt x="1147016" y="5440828"/>
                      <a:pt x="1158104" y="5440362"/>
                    </a:cubicBezTo>
                    <a:lnTo>
                      <a:pt x="1180604" y="5441090"/>
                    </a:lnTo>
                    <a:lnTo>
                      <a:pt x="1164236" y="5432454"/>
                    </a:lnTo>
                    <a:cubicBezTo>
                      <a:pt x="1139942" y="5414962"/>
                      <a:pt x="1121956" y="5389222"/>
                      <a:pt x="1097660" y="5370502"/>
                    </a:cubicBezTo>
                    <a:cubicBezTo>
                      <a:pt x="1088940" y="5365510"/>
                      <a:pt x="1079908" y="5359894"/>
                      <a:pt x="1071964" y="5353030"/>
                    </a:cubicBezTo>
                    <a:close/>
                    <a:moveTo>
                      <a:pt x="4849750" y="4704527"/>
                    </a:moveTo>
                    <a:cubicBezTo>
                      <a:pt x="4884640" y="4704527"/>
                      <a:pt x="4915794" y="4711986"/>
                      <a:pt x="4898348" y="4759226"/>
                    </a:cubicBezTo>
                    <a:cubicBezTo>
                      <a:pt x="4892118" y="4775387"/>
                      <a:pt x="4878410" y="4800250"/>
                      <a:pt x="4895856" y="4811438"/>
                    </a:cubicBezTo>
                    <a:cubicBezTo>
                      <a:pt x="4912056" y="4823870"/>
                      <a:pt x="4935732" y="4811438"/>
                      <a:pt x="4955670" y="4806466"/>
                    </a:cubicBezTo>
                    <a:cubicBezTo>
                      <a:pt x="4979346" y="4797764"/>
                      <a:pt x="5000530" y="4772901"/>
                      <a:pt x="5027946" y="4787819"/>
                    </a:cubicBezTo>
                    <a:cubicBezTo>
                      <a:pt x="5052868" y="4801493"/>
                      <a:pt x="5041652" y="4833815"/>
                      <a:pt x="5051622" y="4854949"/>
                    </a:cubicBezTo>
                    <a:cubicBezTo>
                      <a:pt x="5057852" y="4868623"/>
                      <a:pt x="5061278" y="4881366"/>
                      <a:pt x="5060032" y="4893642"/>
                    </a:cubicBezTo>
                    <a:cubicBezTo>
                      <a:pt x="5058786" y="4905918"/>
                      <a:pt x="5052868" y="4917728"/>
                      <a:pt x="5040406" y="4929538"/>
                    </a:cubicBezTo>
                    <a:cubicBezTo>
                      <a:pt x="5024206" y="4944456"/>
                      <a:pt x="5031684" y="4970562"/>
                      <a:pt x="5017976" y="4990452"/>
                    </a:cubicBezTo>
                    <a:cubicBezTo>
                      <a:pt x="4986824" y="5032718"/>
                      <a:pt x="4949440" y="5068770"/>
                      <a:pt x="4898348" y="5091146"/>
                    </a:cubicBezTo>
                    <a:cubicBezTo>
                      <a:pt x="4857226" y="5109794"/>
                      <a:pt x="4816104" y="5116010"/>
                      <a:pt x="4773736" y="5127198"/>
                    </a:cubicBezTo>
                    <a:cubicBezTo>
                      <a:pt x="4737598" y="5135900"/>
                      <a:pt x="4701460" y="5144602"/>
                      <a:pt x="4666570" y="5158276"/>
                    </a:cubicBezTo>
                    <a:cubicBezTo>
                      <a:pt x="4609248" y="5180654"/>
                      <a:pt x="4573110" y="5225408"/>
                      <a:pt x="4544448" y="5276376"/>
                    </a:cubicBezTo>
                    <a:cubicBezTo>
                      <a:pt x="4525758" y="5311184"/>
                      <a:pt x="4500834" y="5341020"/>
                      <a:pt x="4465944" y="5360910"/>
                    </a:cubicBezTo>
                    <a:cubicBezTo>
                      <a:pt x="4434790" y="5378314"/>
                      <a:pt x="4408622" y="5401934"/>
                      <a:pt x="4388684" y="5430526"/>
                    </a:cubicBezTo>
                    <a:cubicBezTo>
                      <a:pt x="4368746" y="5460362"/>
                      <a:pt x="4337592" y="5456634"/>
                      <a:pt x="4307686" y="5456634"/>
                    </a:cubicBezTo>
                    <a:cubicBezTo>
                      <a:pt x="4285256" y="5421824"/>
                      <a:pt x="4245380" y="5410636"/>
                      <a:pt x="4211734" y="5406908"/>
                    </a:cubicBezTo>
                    <a:cubicBezTo>
                      <a:pt x="4154412" y="5399448"/>
                      <a:pt x="4113290" y="5370856"/>
                      <a:pt x="4073414" y="5336048"/>
                    </a:cubicBezTo>
                    <a:cubicBezTo>
                      <a:pt x="4062200" y="5327346"/>
                      <a:pt x="4060954" y="5317400"/>
                      <a:pt x="4069676" y="5307456"/>
                    </a:cubicBezTo>
                    <a:cubicBezTo>
                      <a:pt x="4079646" y="5297510"/>
                      <a:pt x="4089614" y="5283836"/>
                      <a:pt x="4102076" y="5280106"/>
                    </a:cubicBezTo>
                    <a:cubicBezTo>
                      <a:pt x="4145690" y="5265188"/>
                      <a:pt x="4184320" y="5237838"/>
                      <a:pt x="4226688" y="5220434"/>
                    </a:cubicBezTo>
                    <a:cubicBezTo>
                      <a:pt x="4252856" y="5209246"/>
                      <a:pt x="4279026" y="5194328"/>
                      <a:pt x="4287748" y="5162006"/>
                    </a:cubicBezTo>
                    <a:cubicBezTo>
                      <a:pt x="4292732" y="5147088"/>
                      <a:pt x="4311424" y="5140872"/>
                      <a:pt x="4316408" y="5125956"/>
                    </a:cubicBezTo>
                    <a:cubicBezTo>
                      <a:pt x="4327624" y="5097362"/>
                      <a:pt x="4342578" y="5070014"/>
                      <a:pt x="4341332" y="5038934"/>
                    </a:cubicBezTo>
                    <a:cubicBezTo>
                      <a:pt x="4333854" y="4956887"/>
                      <a:pt x="4378714" y="4902188"/>
                      <a:pt x="4433544" y="4849976"/>
                    </a:cubicBezTo>
                    <a:cubicBezTo>
                      <a:pt x="4498342" y="4785332"/>
                      <a:pt x="4584324" y="4756740"/>
                      <a:pt x="4666570" y="4738092"/>
                    </a:cubicBezTo>
                    <a:cubicBezTo>
                      <a:pt x="4725138" y="4725661"/>
                      <a:pt x="4786198" y="4703284"/>
                      <a:pt x="4849750" y="4704527"/>
                    </a:cubicBezTo>
                    <a:close/>
                    <a:moveTo>
                      <a:pt x="4556523" y="4622449"/>
                    </a:moveTo>
                    <a:cubicBezTo>
                      <a:pt x="4561403" y="4621493"/>
                      <a:pt x="4567384" y="4622130"/>
                      <a:pt x="4574310" y="4623405"/>
                    </a:cubicBezTo>
                    <a:cubicBezTo>
                      <a:pt x="4615868" y="4627227"/>
                      <a:pt x="4654906" y="4647615"/>
                      <a:pt x="4695204" y="4657809"/>
                    </a:cubicBezTo>
                    <a:cubicBezTo>
                      <a:pt x="4707166" y="4660357"/>
                      <a:pt x="4713148" y="4664817"/>
                      <a:pt x="4715352" y="4670870"/>
                    </a:cubicBezTo>
                    <a:lnTo>
                      <a:pt x="4713320" y="4689109"/>
                    </a:lnTo>
                    <a:lnTo>
                      <a:pt x="4769932" y="4673796"/>
                    </a:lnTo>
                    <a:cubicBezTo>
                      <a:pt x="4790368" y="4669596"/>
                      <a:pt x="4811274" y="4668352"/>
                      <a:pt x="4833116" y="4675196"/>
                    </a:cubicBezTo>
                    <a:cubicBezTo>
                      <a:pt x="4835614" y="4676440"/>
                      <a:pt x="4838110" y="4675196"/>
                      <a:pt x="4839358" y="4673951"/>
                    </a:cubicBezTo>
                    <a:cubicBezTo>
                      <a:pt x="4879296" y="4642841"/>
                      <a:pt x="4911748" y="4670218"/>
                      <a:pt x="4947942" y="4683906"/>
                    </a:cubicBezTo>
                    <a:cubicBezTo>
                      <a:pt x="4970408" y="4693862"/>
                      <a:pt x="4999114" y="4697595"/>
                      <a:pt x="5021580" y="4676440"/>
                    </a:cubicBezTo>
                    <a:cubicBezTo>
                      <a:pt x="5032814" y="4667729"/>
                      <a:pt x="5047790" y="4667729"/>
                      <a:pt x="5045294" y="4682662"/>
                    </a:cubicBezTo>
                    <a:cubicBezTo>
                      <a:pt x="5040302" y="4705061"/>
                      <a:pt x="5057776" y="4721239"/>
                      <a:pt x="5051534" y="4743638"/>
                    </a:cubicBezTo>
                    <a:cubicBezTo>
                      <a:pt x="5047790" y="4759815"/>
                      <a:pt x="5060272" y="4771015"/>
                      <a:pt x="5077746" y="4769770"/>
                    </a:cubicBezTo>
                    <a:cubicBezTo>
                      <a:pt x="5132662" y="4767281"/>
                      <a:pt x="5187578" y="4768526"/>
                      <a:pt x="5241246" y="4759815"/>
                    </a:cubicBezTo>
                    <a:cubicBezTo>
                      <a:pt x="5268704" y="4756082"/>
                      <a:pt x="5291170" y="4764793"/>
                      <a:pt x="5306148" y="4779725"/>
                    </a:cubicBezTo>
                    <a:cubicBezTo>
                      <a:pt x="5328614" y="4802125"/>
                      <a:pt x="5348584" y="4827013"/>
                      <a:pt x="5351080" y="4861856"/>
                    </a:cubicBezTo>
                    <a:cubicBezTo>
                      <a:pt x="5248736" y="4993762"/>
                      <a:pt x="5127670" y="5110736"/>
                      <a:pt x="5004108" y="5223976"/>
                    </a:cubicBezTo>
                    <a:cubicBezTo>
                      <a:pt x="4937958" y="5284952"/>
                      <a:pt x="4875552" y="5350906"/>
                      <a:pt x="4809402" y="5410636"/>
                    </a:cubicBezTo>
                    <a:lnTo>
                      <a:pt x="4807582" y="5412148"/>
                    </a:lnTo>
                    <a:lnTo>
                      <a:pt x="4810062" y="5412148"/>
                    </a:lnTo>
                    <a:cubicBezTo>
                      <a:pt x="4812552" y="5472142"/>
                      <a:pt x="4791386" y="5523386"/>
                      <a:pt x="4757772" y="5570882"/>
                    </a:cubicBezTo>
                    <a:cubicBezTo>
                      <a:pt x="4736606" y="5600878"/>
                      <a:pt x="4702992" y="5609626"/>
                      <a:pt x="4675602" y="5625874"/>
                    </a:cubicBezTo>
                    <a:cubicBezTo>
                      <a:pt x="4619576" y="5658372"/>
                      <a:pt x="4557326" y="5683368"/>
                      <a:pt x="4490096" y="5692118"/>
                    </a:cubicBezTo>
                    <a:cubicBezTo>
                      <a:pt x="4451500" y="5695868"/>
                      <a:pt x="4415396" y="5712116"/>
                      <a:pt x="4378046" y="5718364"/>
                    </a:cubicBezTo>
                    <a:cubicBezTo>
                      <a:pt x="4353146" y="5722114"/>
                      <a:pt x="4355636" y="5745862"/>
                      <a:pt x="4354390" y="5763360"/>
                    </a:cubicBezTo>
                    <a:cubicBezTo>
                      <a:pt x="4346920" y="5863348"/>
                      <a:pt x="4324510" y="5958338"/>
                      <a:pt x="4282180" y="6048328"/>
                    </a:cubicBezTo>
                    <a:cubicBezTo>
                      <a:pt x="4257280" y="6017082"/>
                      <a:pt x="4232380" y="5987084"/>
                      <a:pt x="4198764" y="5965836"/>
                    </a:cubicBezTo>
                    <a:cubicBezTo>
                      <a:pt x="4176354" y="5949588"/>
                      <a:pt x="4176354" y="5925842"/>
                      <a:pt x="4185070" y="5903344"/>
                    </a:cubicBezTo>
                    <a:cubicBezTo>
                      <a:pt x="4201254" y="5868348"/>
                      <a:pt x="4208724" y="5835852"/>
                      <a:pt x="4193784" y="5798356"/>
                    </a:cubicBezTo>
                    <a:cubicBezTo>
                      <a:pt x="4190050" y="5789606"/>
                      <a:pt x="4191294" y="5781170"/>
                      <a:pt x="4194718" y="5773046"/>
                    </a:cubicBezTo>
                    <a:lnTo>
                      <a:pt x="4204268" y="5757068"/>
                    </a:lnTo>
                    <a:lnTo>
                      <a:pt x="4197644" y="5763700"/>
                    </a:lnTo>
                    <a:lnTo>
                      <a:pt x="4043844" y="5827378"/>
                    </a:lnTo>
                    <a:lnTo>
                      <a:pt x="4053380" y="5832884"/>
                    </a:lnTo>
                    <a:cubicBezTo>
                      <a:pt x="4059566" y="5840260"/>
                      <a:pt x="4070698" y="5846406"/>
                      <a:pt x="4066988" y="5858698"/>
                    </a:cubicBezTo>
                    <a:cubicBezTo>
                      <a:pt x="4065750" y="5862384"/>
                      <a:pt x="4062040" y="5864842"/>
                      <a:pt x="4060802" y="5866072"/>
                    </a:cubicBezTo>
                    <a:cubicBezTo>
                      <a:pt x="4047196" y="5868530"/>
                      <a:pt x="4053380" y="5848864"/>
                      <a:pt x="4039774" y="5847634"/>
                    </a:cubicBezTo>
                    <a:cubicBezTo>
                      <a:pt x="4031114" y="5866072"/>
                      <a:pt x="4036062" y="5880822"/>
                      <a:pt x="4049670" y="5895572"/>
                    </a:cubicBezTo>
                    <a:cubicBezTo>
                      <a:pt x="4059566" y="5905406"/>
                      <a:pt x="4066988" y="5917696"/>
                      <a:pt x="4050906" y="5928758"/>
                    </a:cubicBezTo>
                    <a:cubicBezTo>
                      <a:pt x="4038536" y="5941050"/>
                      <a:pt x="4033588" y="5928758"/>
                      <a:pt x="4027402" y="5918926"/>
                    </a:cubicBezTo>
                    <a:cubicBezTo>
                      <a:pt x="4019980" y="5907864"/>
                      <a:pt x="4010084" y="5910322"/>
                      <a:pt x="3998952" y="5915238"/>
                    </a:cubicBezTo>
                    <a:cubicBezTo>
                      <a:pt x="3968026" y="5927530"/>
                      <a:pt x="3948234" y="5952112"/>
                      <a:pt x="3928442" y="5976696"/>
                    </a:cubicBezTo>
                    <a:cubicBezTo>
                      <a:pt x="3902464" y="6006196"/>
                      <a:pt x="3875250" y="6009884"/>
                      <a:pt x="3850510" y="5982842"/>
                    </a:cubicBezTo>
                    <a:cubicBezTo>
                      <a:pt x="3833192" y="5963176"/>
                      <a:pt x="3823296" y="5936134"/>
                      <a:pt x="3794844" y="5926300"/>
                    </a:cubicBezTo>
                    <a:cubicBezTo>
                      <a:pt x="3790514" y="5925072"/>
                      <a:pt x="3788350" y="5921692"/>
                      <a:pt x="3787266" y="5917544"/>
                    </a:cubicBezTo>
                    <a:lnTo>
                      <a:pt x="3786994" y="5914172"/>
                    </a:lnTo>
                    <a:lnTo>
                      <a:pt x="3749752" y="5923204"/>
                    </a:lnTo>
                    <a:cubicBezTo>
                      <a:pt x="3736360" y="5925232"/>
                      <a:pt x="3722966" y="5925856"/>
                      <a:pt x="3709262" y="5924608"/>
                    </a:cubicBezTo>
                    <a:cubicBezTo>
                      <a:pt x="3646968" y="5939576"/>
                      <a:pt x="3583428" y="5954544"/>
                      <a:pt x="3521134" y="5968266"/>
                    </a:cubicBezTo>
                    <a:cubicBezTo>
                      <a:pt x="3489988" y="5975750"/>
                      <a:pt x="3457596" y="5984482"/>
                      <a:pt x="3425202" y="5991966"/>
                    </a:cubicBezTo>
                    <a:cubicBezTo>
                      <a:pt x="3365400" y="6019406"/>
                      <a:pt x="3300616" y="6026890"/>
                      <a:pt x="3238322" y="6036870"/>
                    </a:cubicBezTo>
                    <a:cubicBezTo>
                      <a:pt x="3199700" y="6043106"/>
                      <a:pt x="3162324" y="6048096"/>
                      <a:pt x="3124946" y="6054332"/>
                    </a:cubicBezTo>
                    <a:cubicBezTo>
                      <a:pt x="3111242" y="6056828"/>
                      <a:pt x="3098784" y="6058074"/>
                      <a:pt x="3085078" y="6051838"/>
                    </a:cubicBezTo>
                    <a:lnTo>
                      <a:pt x="3076358" y="6051838"/>
                    </a:lnTo>
                    <a:cubicBezTo>
                      <a:pt x="3051440" y="6058074"/>
                      <a:pt x="3025278" y="6049344"/>
                      <a:pt x="3001606" y="6056828"/>
                    </a:cubicBezTo>
                    <a:cubicBezTo>
                      <a:pt x="2845872" y="6059322"/>
                      <a:pt x="2690136" y="6058074"/>
                      <a:pt x="2535648" y="6038118"/>
                    </a:cubicBezTo>
                    <a:cubicBezTo>
                      <a:pt x="2515714" y="6035622"/>
                      <a:pt x="2495780" y="6033128"/>
                      <a:pt x="2478338" y="6024396"/>
                    </a:cubicBezTo>
                    <a:cubicBezTo>
                      <a:pt x="2509486" y="6031880"/>
                      <a:pt x="2528174" y="6008180"/>
                      <a:pt x="2546862" y="5991966"/>
                    </a:cubicBezTo>
                    <a:cubicBezTo>
                      <a:pt x="2568042" y="5972008"/>
                      <a:pt x="2582992" y="5965770"/>
                      <a:pt x="2600434" y="5994460"/>
                    </a:cubicBezTo>
                    <a:cubicBezTo>
                      <a:pt x="2606664" y="6004438"/>
                      <a:pt x="2617876" y="6005686"/>
                      <a:pt x="2622860" y="5998202"/>
                    </a:cubicBezTo>
                    <a:cubicBezTo>
                      <a:pt x="2636564" y="5972008"/>
                      <a:pt x="2670204" y="5962028"/>
                      <a:pt x="2678924" y="5932092"/>
                    </a:cubicBezTo>
                    <a:cubicBezTo>
                      <a:pt x="2680170" y="5927102"/>
                      <a:pt x="2681416" y="5920866"/>
                      <a:pt x="2685154" y="5917124"/>
                    </a:cubicBezTo>
                    <a:cubicBezTo>
                      <a:pt x="2691382" y="5908392"/>
                      <a:pt x="2687646" y="5892178"/>
                      <a:pt x="2703842" y="5893424"/>
                    </a:cubicBezTo>
                    <a:cubicBezTo>
                      <a:pt x="2717546" y="5894672"/>
                      <a:pt x="2723776" y="5907146"/>
                      <a:pt x="2723776" y="5923360"/>
                    </a:cubicBezTo>
                    <a:cubicBezTo>
                      <a:pt x="2722530" y="5952050"/>
                      <a:pt x="2741218" y="5962028"/>
                      <a:pt x="2766136" y="5959534"/>
                    </a:cubicBezTo>
                    <a:cubicBezTo>
                      <a:pt x="2784824" y="5957040"/>
                      <a:pt x="2796036" y="5962028"/>
                      <a:pt x="2797282" y="5981986"/>
                    </a:cubicBezTo>
                    <a:cubicBezTo>
                      <a:pt x="2798528" y="6003192"/>
                      <a:pt x="2809740" y="5999450"/>
                      <a:pt x="2820954" y="5988224"/>
                    </a:cubicBezTo>
                    <a:cubicBezTo>
                      <a:pt x="2827184" y="5980738"/>
                      <a:pt x="2832166" y="5972008"/>
                      <a:pt x="2839642" y="5964524"/>
                    </a:cubicBezTo>
                    <a:cubicBezTo>
                      <a:pt x="2843380" y="5958286"/>
                      <a:pt x="2844626" y="5945814"/>
                      <a:pt x="2855838" y="5948308"/>
                    </a:cubicBezTo>
                    <a:cubicBezTo>
                      <a:pt x="2868296" y="5950802"/>
                      <a:pt x="2858330" y="5960782"/>
                      <a:pt x="2859576" y="5968266"/>
                    </a:cubicBezTo>
                    <a:cubicBezTo>
                      <a:pt x="2863314" y="5985728"/>
                      <a:pt x="2879510" y="5979492"/>
                      <a:pt x="2888230" y="5975750"/>
                    </a:cubicBezTo>
                    <a:cubicBezTo>
                      <a:pt x="2913148" y="5967018"/>
                      <a:pt x="2939312" y="5958286"/>
                      <a:pt x="2959246" y="5943318"/>
                    </a:cubicBezTo>
                    <a:cubicBezTo>
                      <a:pt x="2986654" y="5922114"/>
                      <a:pt x="3017802" y="5910888"/>
                      <a:pt x="3047702" y="5899662"/>
                    </a:cubicBezTo>
                    <a:cubicBezTo>
                      <a:pt x="3065146" y="5892178"/>
                      <a:pt x="3081342" y="5893424"/>
                      <a:pt x="3097538" y="5900908"/>
                    </a:cubicBezTo>
                    <a:cubicBezTo>
                      <a:pt x="3106258" y="5904650"/>
                      <a:pt x="3116226" y="5912134"/>
                      <a:pt x="3122456" y="5909640"/>
                    </a:cubicBezTo>
                    <a:cubicBezTo>
                      <a:pt x="3194716" y="5885940"/>
                      <a:pt x="3275698" y="5873466"/>
                      <a:pt x="3325532" y="5807358"/>
                    </a:cubicBezTo>
                    <a:cubicBezTo>
                      <a:pt x="3352942" y="5769936"/>
                      <a:pt x="3375368" y="5727526"/>
                      <a:pt x="3397794" y="5686364"/>
                    </a:cubicBezTo>
                    <a:cubicBezTo>
                      <a:pt x="3407760" y="5667654"/>
                      <a:pt x="3421464" y="5658922"/>
                      <a:pt x="3441398" y="5652686"/>
                    </a:cubicBezTo>
                    <a:cubicBezTo>
                      <a:pt x="3501200" y="5635222"/>
                      <a:pt x="3562248" y="5635222"/>
                      <a:pt x="3622050" y="5632728"/>
                    </a:cubicBezTo>
                    <a:cubicBezTo>
                      <a:pt x="3671886" y="5632728"/>
                      <a:pt x="3714246" y="5619008"/>
                      <a:pt x="3751622" y="5577844"/>
                    </a:cubicBezTo>
                    <a:cubicBezTo>
                      <a:pt x="3793982" y="5529198"/>
                      <a:pt x="3847554" y="5491778"/>
                      <a:pt x="3919814" y="5500508"/>
                    </a:cubicBezTo>
                    <a:cubicBezTo>
                      <a:pt x="3973386" y="5507992"/>
                      <a:pt x="4029452" y="5499262"/>
                      <a:pt x="4084270" y="5506746"/>
                    </a:cubicBezTo>
                    <a:cubicBezTo>
                      <a:pt x="4121646" y="5511734"/>
                      <a:pt x="4156530" y="5491778"/>
                      <a:pt x="4190170" y="5476810"/>
                    </a:cubicBezTo>
                    <a:cubicBezTo>
                      <a:pt x="4217578" y="5466830"/>
                      <a:pt x="4241250" y="5450614"/>
                      <a:pt x="4272396" y="5466830"/>
                    </a:cubicBezTo>
                    <a:cubicBezTo>
                      <a:pt x="4284856" y="5473068"/>
                      <a:pt x="4297314" y="5463088"/>
                      <a:pt x="4309772" y="5461840"/>
                    </a:cubicBezTo>
                    <a:lnTo>
                      <a:pt x="4320182" y="5477000"/>
                    </a:lnTo>
                    <a:lnTo>
                      <a:pt x="4351290" y="5486954"/>
                    </a:lnTo>
                    <a:cubicBezTo>
                      <a:pt x="4382472" y="5490512"/>
                      <a:pt x="4410322" y="5475346"/>
                      <a:pt x="4437468" y="5456680"/>
                    </a:cubicBezTo>
                    <a:cubicBezTo>
                      <a:pt x="4444956" y="5450458"/>
                      <a:pt x="4448700" y="5441746"/>
                      <a:pt x="4448700" y="5434280"/>
                    </a:cubicBezTo>
                    <a:cubicBezTo>
                      <a:pt x="4449948" y="5410636"/>
                      <a:pt x="4463678" y="5393214"/>
                      <a:pt x="4477406" y="5377038"/>
                    </a:cubicBezTo>
                    <a:cubicBezTo>
                      <a:pt x="4526082" y="5338462"/>
                      <a:pt x="4554790" y="5284952"/>
                      <a:pt x="4588488" y="5233932"/>
                    </a:cubicBezTo>
                    <a:cubicBezTo>
                      <a:pt x="4602218" y="5210288"/>
                      <a:pt x="4627180" y="5197844"/>
                      <a:pt x="4653390" y="5184156"/>
                    </a:cubicBezTo>
                    <a:cubicBezTo>
                      <a:pt x="4727028" y="5144334"/>
                      <a:pt x="4814396" y="5156778"/>
                      <a:pt x="4885538" y="5118202"/>
                    </a:cubicBezTo>
                    <a:cubicBezTo>
                      <a:pt x="4935462" y="5092070"/>
                      <a:pt x="4987882" y="5070914"/>
                      <a:pt x="5022828" y="5016162"/>
                    </a:cubicBezTo>
                    <a:cubicBezTo>
                      <a:pt x="5046542" y="4980074"/>
                      <a:pt x="5061520" y="4942742"/>
                      <a:pt x="5072752" y="4904166"/>
                    </a:cubicBezTo>
                    <a:cubicBezTo>
                      <a:pt x="5083986" y="4868078"/>
                      <a:pt x="5074000" y="4827013"/>
                      <a:pt x="5059024" y="4789681"/>
                    </a:cubicBezTo>
                    <a:cubicBezTo>
                      <a:pt x="5052784" y="4773503"/>
                      <a:pt x="5042798" y="4758571"/>
                      <a:pt x="5036558" y="4741149"/>
                    </a:cubicBezTo>
                    <a:cubicBezTo>
                      <a:pt x="5027820" y="4711283"/>
                      <a:pt x="4995370" y="4703817"/>
                      <a:pt x="4971656" y="4700084"/>
                    </a:cubicBezTo>
                    <a:cubicBezTo>
                      <a:pt x="4944198" y="4696351"/>
                      <a:pt x="4920484" y="4685151"/>
                      <a:pt x="4894274" y="4682662"/>
                    </a:cubicBezTo>
                    <a:cubicBezTo>
                      <a:pt x="4855582" y="4680173"/>
                      <a:pt x="4750742" y="4686395"/>
                      <a:pt x="4715796" y="4697595"/>
                    </a:cubicBezTo>
                    <a:cubicBezTo>
                      <a:pt x="4714548" y="4700084"/>
                      <a:pt x="4713298" y="4700084"/>
                      <a:pt x="4712050" y="4700084"/>
                    </a:cubicBezTo>
                    <a:cubicBezTo>
                      <a:pt x="4710802" y="4698839"/>
                      <a:pt x="4709554" y="4697595"/>
                      <a:pt x="4709554" y="4697595"/>
                    </a:cubicBezTo>
                    <a:lnTo>
                      <a:pt x="4709554" y="4693785"/>
                    </a:lnTo>
                    <a:lnTo>
                      <a:pt x="4671846" y="4697211"/>
                    </a:lnTo>
                    <a:cubicBezTo>
                      <a:pt x="4632238" y="4694762"/>
                      <a:pt x="4596348" y="4675648"/>
                      <a:pt x="4560458" y="4656535"/>
                    </a:cubicBezTo>
                    <a:cubicBezTo>
                      <a:pt x="4552902" y="4652712"/>
                      <a:pt x="4539050" y="4645067"/>
                      <a:pt x="4545346" y="4631050"/>
                    </a:cubicBezTo>
                    <a:cubicBezTo>
                      <a:pt x="4547865" y="4625953"/>
                      <a:pt x="4551643" y="4623404"/>
                      <a:pt x="4556523" y="4622449"/>
                    </a:cubicBezTo>
                    <a:close/>
                    <a:moveTo>
                      <a:pt x="774515" y="4047931"/>
                    </a:moveTo>
                    <a:cubicBezTo>
                      <a:pt x="777785" y="4046371"/>
                      <a:pt x="781834" y="4046371"/>
                      <a:pt x="786194" y="4048867"/>
                    </a:cubicBezTo>
                    <a:cubicBezTo>
                      <a:pt x="811112" y="4065091"/>
                      <a:pt x="844750" y="4065091"/>
                      <a:pt x="863438" y="4093795"/>
                    </a:cubicBezTo>
                    <a:cubicBezTo>
                      <a:pt x="869668" y="4106275"/>
                      <a:pt x="882126" y="4113763"/>
                      <a:pt x="897076" y="4107523"/>
                    </a:cubicBezTo>
                    <a:cubicBezTo>
                      <a:pt x="917010" y="4100035"/>
                      <a:pt x="934452" y="4102531"/>
                      <a:pt x="953140" y="4115011"/>
                    </a:cubicBezTo>
                    <a:cubicBezTo>
                      <a:pt x="968090" y="4124995"/>
                      <a:pt x="983042" y="4127491"/>
                      <a:pt x="986778" y="4103779"/>
                    </a:cubicBezTo>
                    <a:cubicBezTo>
                      <a:pt x="989270" y="4090051"/>
                      <a:pt x="995500" y="4082563"/>
                      <a:pt x="1007958" y="4083811"/>
                    </a:cubicBezTo>
                    <a:cubicBezTo>
                      <a:pt x="1021662" y="4085059"/>
                      <a:pt x="1030384" y="4075075"/>
                      <a:pt x="1040350" y="4068835"/>
                    </a:cubicBezTo>
                    <a:cubicBezTo>
                      <a:pt x="1071498" y="4052611"/>
                      <a:pt x="1076480" y="4055107"/>
                      <a:pt x="1086448" y="4087555"/>
                    </a:cubicBezTo>
                    <a:cubicBezTo>
                      <a:pt x="1095168" y="4121251"/>
                      <a:pt x="1131300" y="4136227"/>
                      <a:pt x="1163692" y="4123747"/>
                    </a:cubicBezTo>
                    <a:cubicBezTo>
                      <a:pt x="1196084" y="4111267"/>
                      <a:pt x="1219756" y="4080067"/>
                      <a:pt x="1258378" y="4080067"/>
                    </a:cubicBezTo>
                    <a:cubicBezTo>
                      <a:pt x="1299490" y="4078819"/>
                      <a:pt x="1341850" y="4076323"/>
                      <a:pt x="1382964" y="4077571"/>
                    </a:cubicBezTo>
                    <a:cubicBezTo>
                      <a:pt x="1401652" y="4077571"/>
                      <a:pt x="1395422" y="4091299"/>
                      <a:pt x="1394176" y="4102531"/>
                    </a:cubicBezTo>
                    <a:cubicBezTo>
                      <a:pt x="1391684" y="4116259"/>
                      <a:pt x="1380472" y="4129987"/>
                      <a:pt x="1389192" y="4143715"/>
                    </a:cubicBezTo>
                    <a:cubicBezTo>
                      <a:pt x="1401652" y="4163683"/>
                      <a:pt x="1419094" y="4172420"/>
                      <a:pt x="1442766" y="4158691"/>
                    </a:cubicBezTo>
                    <a:cubicBezTo>
                      <a:pt x="1503812" y="4122499"/>
                      <a:pt x="1602236" y="4162435"/>
                      <a:pt x="1607220" y="4252292"/>
                    </a:cubicBezTo>
                    <a:cubicBezTo>
                      <a:pt x="1607220" y="4262276"/>
                      <a:pt x="1604728" y="4266020"/>
                      <a:pt x="1596006" y="4268516"/>
                    </a:cubicBezTo>
                    <a:cubicBezTo>
                      <a:pt x="1586040" y="4272260"/>
                      <a:pt x="1577318" y="4279748"/>
                      <a:pt x="1584794" y="4288484"/>
                    </a:cubicBezTo>
                    <a:cubicBezTo>
                      <a:pt x="1591022" y="4298468"/>
                      <a:pt x="1602236" y="4289732"/>
                      <a:pt x="1605974" y="4283492"/>
                    </a:cubicBezTo>
                    <a:cubicBezTo>
                      <a:pt x="1622170" y="4261028"/>
                      <a:pt x="1653316" y="4268516"/>
                      <a:pt x="1672004" y="4251044"/>
                    </a:cubicBezTo>
                    <a:cubicBezTo>
                      <a:pt x="1675742" y="4247300"/>
                      <a:pt x="1686954" y="4249796"/>
                      <a:pt x="1684462" y="4258532"/>
                    </a:cubicBezTo>
                    <a:cubicBezTo>
                      <a:pt x="1676988" y="4282244"/>
                      <a:pt x="1684462" y="4312196"/>
                      <a:pt x="1657054" y="4329668"/>
                    </a:cubicBezTo>
                    <a:cubicBezTo>
                      <a:pt x="1640858" y="4339652"/>
                      <a:pt x="1633382" y="4358372"/>
                      <a:pt x="1634628" y="4378340"/>
                    </a:cubicBezTo>
                    <a:cubicBezTo>
                      <a:pt x="1637120" y="4414532"/>
                      <a:pt x="1647086" y="4422020"/>
                      <a:pt x="1680726" y="4410788"/>
                    </a:cubicBezTo>
                    <a:cubicBezTo>
                      <a:pt x="1695676" y="4405796"/>
                      <a:pt x="1703150" y="4410788"/>
                      <a:pt x="1709380" y="4424516"/>
                    </a:cubicBezTo>
                    <a:cubicBezTo>
                      <a:pt x="1720592" y="4450724"/>
                      <a:pt x="1713118" y="4470692"/>
                      <a:pt x="1694430" y="4490660"/>
                    </a:cubicBezTo>
                    <a:cubicBezTo>
                      <a:pt x="1667020" y="4520612"/>
                      <a:pt x="1667020" y="4531844"/>
                      <a:pt x="1695676" y="4560548"/>
                    </a:cubicBezTo>
                    <a:cubicBezTo>
                      <a:pt x="1703150" y="4568036"/>
                      <a:pt x="1703150" y="4571780"/>
                      <a:pt x="1699414" y="4580516"/>
                    </a:cubicBezTo>
                    <a:cubicBezTo>
                      <a:pt x="1688200" y="4601732"/>
                      <a:pt x="1695676" y="4610468"/>
                      <a:pt x="1720592" y="4622948"/>
                    </a:cubicBezTo>
                    <a:cubicBezTo>
                      <a:pt x="1752986" y="4639172"/>
                      <a:pt x="1790362" y="4642916"/>
                      <a:pt x="1821508" y="4660389"/>
                    </a:cubicBezTo>
                    <a:cubicBezTo>
                      <a:pt x="1828984" y="4664133"/>
                      <a:pt x="1838950" y="4669125"/>
                      <a:pt x="1846426" y="4661637"/>
                    </a:cubicBezTo>
                    <a:cubicBezTo>
                      <a:pt x="1867604" y="4639172"/>
                      <a:pt x="1883802" y="4652901"/>
                      <a:pt x="1903734" y="4666629"/>
                    </a:cubicBezTo>
                    <a:cubicBezTo>
                      <a:pt x="1924914" y="4681605"/>
                      <a:pt x="1947340" y="4690341"/>
                      <a:pt x="1969766" y="4665381"/>
                    </a:cubicBezTo>
                    <a:cubicBezTo>
                      <a:pt x="1978486" y="4655397"/>
                      <a:pt x="1993438" y="4654149"/>
                      <a:pt x="2005896" y="4650405"/>
                    </a:cubicBezTo>
                    <a:cubicBezTo>
                      <a:pt x="2025830" y="4645412"/>
                      <a:pt x="2047010" y="4640420"/>
                      <a:pt x="2051992" y="4614212"/>
                    </a:cubicBezTo>
                    <a:cubicBezTo>
                      <a:pt x="2054484" y="4604228"/>
                      <a:pt x="2118024" y="4573028"/>
                      <a:pt x="2126744" y="4575524"/>
                    </a:cubicBezTo>
                    <a:cubicBezTo>
                      <a:pt x="2134220" y="4578020"/>
                      <a:pt x="2142940" y="4583012"/>
                      <a:pt x="2146678" y="4588004"/>
                    </a:cubicBezTo>
                    <a:cubicBezTo>
                      <a:pt x="2151662" y="4599236"/>
                      <a:pt x="2140450" y="4601732"/>
                      <a:pt x="2134220" y="4604228"/>
                    </a:cubicBezTo>
                    <a:cubicBezTo>
                      <a:pt x="2104320" y="4619204"/>
                      <a:pt x="2078156" y="4636676"/>
                      <a:pt x="2078156" y="4677861"/>
                    </a:cubicBezTo>
                    <a:cubicBezTo>
                      <a:pt x="2098090" y="4666629"/>
                      <a:pt x="2123008" y="4682853"/>
                      <a:pt x="2145432" y="4667877"/>
                    </a:cubicBezTo>
                    <a:cubicBezTo>
                      <a:pt x="2150416" y="4662885"/>
                      <a:pt x="2160382" y="4669125"/>
                      <a:pt x="2161628" y="4677861"/>
                    </a:cubicBezTo>
                    <a:cubicBezTo>
                      <a:pt x="2164120" y="4696581"/>
                      <a:pt x="2171596" y="4719045"/>
                      <a:pt x="2152908" y="4730277"/>
                    </a:cubicBezTo>
                    <a:cubicBezTo>
                      <a:pt x="2132974" y="4742757"/>
                      <a:pt x="2119270" y="4750245"/>
                      <a:pt x="2125498" y="4777701"/>
                    </a:cubicBezTo>
                    <a:cubicBezTo>
                      <a:pt x="2126744" y="4783941"/>
                      <a:pt x="2106810" y="4796421"/>
                      <a:pt x="2106810" y="4817637"/>
                    </a:cubicBezTo>
                    <a:cubicBezTo>
                      <a:pt x="2108056" y="4837605"/>
                      <a:pt x="2110548" y="4842597"/>
                      <a:pt x="2129236" y="4845093"/>
                    </a:cubicBezTo>
                    <a:cubicBezTo>
                      <a:pt x="2150416" y="4846341"/>
                      <a:pt x="2164120" y="4852581"/>
                      <a:pt x="2157892" y="4882533"/>
                    </a:cubicBezTo>
                    <a:cubicBezTo>
                      <a:pt x="2152908" y="4911237"/>
                      <a:pt x="2169104" y="4942437"/>
                      <a:pt x="2140450" y="4968645"/>
                    </a:cubicBezTo>
                    <a:cubicBezTo>
                      <a:pt x="2132974" y="4976133"/>
                      <a:pt x="2149170" y="4991108"/>
                      <a:pt x="2157892" y="4999844"/>
                    </a:cubicBezTo>
                    <a:cubicBezTo>
                      <a:pt x="2164120" y="5007332"/>
                      <a:pt x="2171596" y="5012324"/>
                      <a:pt x="2181562" y="5008580"/>
                    </a:cubicBezTo>
                    <a:cubicBezTo>
                      <a:pt x="2195268" y="5002340"/>
                      <a:pt x="2189038" y="4989860"/>
                      <a:pt x="2190284" y="4978629"/>
                    </a:cubicBezTo>
                    <a:cubicBezTo>
                      <a:pt x="2190284" y="4972389"/>
                      <a:pt x="2190284" y="4962405"/>
                      <a:pt x="2185300" y="4956165"/>
                    </a:cubicBezTo>
                    <a:cubicBezTo>
                      <a:pt x="2171596" y="4936197"/>
                      <a:pt x="2182808" y="4923717"/>
                      <a:pt x="2197758" y="4913733"/>
                    </a:cubicBezTo>
                    <a:cubicBezTo>
                      <a:pt x="2221430" y="4898757"/>
                      <a:pt x="2236380" y="4882533"/>
                      <a:pt x="2225168" y="4853829"/>
                    </a:cubicBezTo>
                    <a:cubicBezTo>
                      <a:pt x="2221430" y="4845093"/>
                      <a:pt x="2226414" y="4838853"/>
                      <a:pt x="2231398" y="4832613"/>
                    </a:cubicBezTo>
                    <a:cubicBezTo>
                      <a:pt x="2240118" y="4818885"/>
                      <a:pt x="2247594" y="4805157"/>
                      <a:pt x="2243856" y="4786437"/>
                    </a:cubicBezTo>
                    <a:cubicBezTo>
                      <a:pt x="2241364" y="4768965"/>
                      <a:pt x="2255068" y="4756485"/>
                      <a:pt x="2266282" y="4755237"/>
                    </a:cubicBezTo>
                    <a:cubicBezTo>
                      <a:pt x="2288708" y="4752741"/>
                      <a:pt x="2277494" y="4771461"/>
                      <a:pt x="2277494" y="4781445"/>
                    </a:cubicBezTo>
                    <a:cubicBezTo>
                      <a:pt x="2275002" y="4817637"/>
                      <a:pt x="2282478" y="4856325"/>
                      <a:pt x="2261298" y="4890021"/>
                    </a:cubicBezTo>
                    <a:cubicBezTo>
                      <a:pt x="2252576" y="4902501"/>
                      <a:pt x="2257560" y="4911237"/>
                      <a:pt x="2267528" y="4917477"/>
                    </a:cubicBezTo>
                    <a:cubicBezTo>
                      <a:pt x="2277494" y="4924965"/>
                      <a:pt x="2289952" y="4932453"/>
                      <a:pt x="2301166" y="4937445"/>
                    </a:cubicBezTo>
                    <a:cubicBezTo>
                      <a:pt x="2316116" y="4944933"/>
                      <a:pt x="2319854" y="4958661"/>
                      <a:pt x="2309886" y="4966149"/>
                    </a:cubicBezTo>
                    <a:cubicBezTo>
                      <a:pt x="2282478" y="4984868"/>
                      <a:pt x="2283724" y="5021060"/>
                      <a:pt x="2257560" y="5039780"/>
                    </a:cubicBezTo>
                    <a:cubicBezTo>
                      <a:pt x="2242610" y="5051012"/>
                      <a:pt x="2250086" y="5059748"/>
                      <a:pt x="2263790" y="5067236"/>
                    </a:cubicBezTo>
                    <a:cubicBezTo>
                      <a:pt x="2288708" y="5078468"/>
                      <a:pt x="2313624" y="5088452"/>
                      <a:pt x="2326082" y="5115908"/>
                    </a:cubicBezTo>
                    <a:cubicBezTo>
                      <a:pt x="2337296" y="5105924"/>
                      <a:pt x="2327328" y="5099684"/>
                      <a:pt x="2331066" y="5094692"/>
                    </a:cubicBezTo>
                    <a:cubicBezTo>
                      <a:pt x="2336050" y="5084708"/>
                      <a:pt x="2341034" y="5072228"/>
                      <a:pt x="2349754" y="5068484"/>
                    </a:cubicBezTo>
                    <a:cubicBezTo>
                      <a:pt x="2360968" y="5064740"/>
                      <a:pt x="2365950" y="5078468"/>
                      <a:pt x="2373426" y="5085956"/>
                    </a:cubicBezTo>
                    <a:cubicBezTo>
                      <a:pt x="2382146" y="5095940"/>
                      <a:pt x="2384638" y="5120900"/>
                      <a:pt x="2397098" y="5118404"/>
                    </a:cubicBezTo>
                    <a:cubicBezTo>
                      <a:pt x="2415786" y="5112164"/>
                      <a:pt x="2407064" y="5087204"/>
                      <a:pt x="2413294" y="5070980"/>
                    </a:cubicBezTo>
                    <a:cubicBezTo>
                      <a:pt x="2419522" y="5056004"/>
                      <a:pt x="2394606" y="5042276"/>
                      <a:pt x="2400834" y="5029796"/>
                    </a:cubicBezTo>
                    <a:cubicBezTo>
                      <a:pt x="2412048" y="5013572"/>
                      <a:pt x="2424506" y="5043524"/>
                      <a:pt x="2441948" y="5033540"/>
                    </a:cubicBezTo>
                    <a:cubicBezTo>
                      <a:pt x="2456898" y="5026052"/>
                      <a:pt x="2464374" y="5016068"/>
                      <a:pt x="2469358" y="5001092"/>
                    </a:cubicBezTo>
                    <a:cubicBezTo>
                      <a:pt x="2473094" y="4989860"/>
                      <a:pt x="2478078" y="4974885"/>
                      <a:pt x="2493028" y="4978629"/>
                    </a:cubicBezTo>
                    <a:cubicBezTo>
                      <a:pt x="2511716" y="4983620"/>
                      <a:pt x="2519192" y="5002340"/>
                      <a:pt x="2525422" y="5017316"/>
                    </a:cubicBezTo>
                    <a:cubicBezTo>
                      <a:pt x="2531650" y="5031044"/>
                      <a:pt x="2519192" y="5038532"/>
                      <a:pt x="2509226" y="5041028"/>
                    </a:cubicBezTo>
                    <a:cubicBezTo>
                      <a:pt x="2480570" y="5049764"/>
                      <a:pt x="2481816" y="5068484"/>
                      <a:pt x="2495520" y="5085956"/>
                    </a:cubicBezTo>
                    <a:cubicBezTo>
                      <a:pt x="2505488" y="5102180"/>
                      <a:pt x="2498012" y="5124644"/>
                      <a:pt x="2521684" y="5135876"/>
                    </a:cubicBezTo>
                    <a:cubicBezTo>
                      <a:pt x="2535388" y="5143366"/>
                      <a:pt x="2555322" y="5124644"/>
                      <a:pt x="2557814" y="5144614"/>
                    </a:cubicBezTo>
                    <a:cubicBezTo>
                      <a:pt x="2560306" y="5167078"/>
                      <a:pt x="2536634" y="5148358"/>
                      <a:pt x="2524176" y="5159590"/>
                    </a:cubicBezTo>
                    <a:cubicBezTo>
                      <a:pt x="2483062" y="5200774"/>
                      <a:pt x="2439456" y="5240710"/>
                      <a:pt x="2382146" y="5261926"/>
                    </a:cubicBezTo>
                    <a:cubicBezTo>
                      <a:pt x="2367196" y="5268166"/>
                      <a:pt x="2357230" y="5279398"/>
                      <a:pt x="2363458" y="5295622"/>
                    </a:cubicBezTo>
                    <a:cubicBezTo>
                      <a:pt x="2369688" y="5309350"/>
                      <a:pt x="2379656" y="5325574"/>
                      <a:pt x="2398344" y="5318086"/>
                    </a:cubicBezTo>
                    <a:cubicBezTo>
                      <a:pt x="2422014" y="5310598"/>
                      <a:pt x="2425752" y="5325574"/>
                      <a:pt x="2426998" y="5341798"/>
                    </a:cubicBezTo>
                    <a:cubicBezTo>
                      <a:pt x="2429490" y="5360518"/>
                      <a:pt x="2434474" y="5376742"/>
                      <a:pt x="2453162" y="5382982"/>
                    </a:cubicBezTo>
                    <a:cubicBezTo>
                      <a:pt x="2470604" y="5389222"/>
                      <a:pt x="2490538" y="5395462"/>
                      <a:pt x="2485554" y="5363014"/>
                    </a:cubicBezTo>
                    <a:cubicBezTo>
                      <a:pt x="2483062" y="5349286"/>
                      <a:pt x="2489292" y="5340550"/>
                      <a:pt x="2501750" y="5334310"/>
                    </a:cubicBezTo>
                    <a:cubicBezTo>
                      <a:pt x="2529158" y="5323078"/>
                      <a:pt x="2550338" y="5300614"/>
                      <a:pt x="2581486" y="5298118"/>
                    </a:cubicBezTo>
                    <a:cubicBezTo>
                      <a:pt x="2588960" y="5298118"/>
                      <a:pt x="2593944" y="5290630"/>
                      <a:pt x="2596436" y="5279398"/>
                    </a:cubicBezTo>
                    <a:cubicBezTo>
                      <a:pt x="2603910" y="5244454"/>
                      <a:pt x="2626336" y="5235718"/>
                      <a:pt x="2656238" y="5255686"/>
                    </a:cubicBezTo>
                    <a:cubicBezTo>
                      <a:pt x="2664958" y="5260678"/>
                      <a:pt x="2679908" y="5265670"/>
                      <a:pt x="2682400" y="5255686"/>
                    </a:cubicBezTo>
                    <a:cubicBezTo>
                      <a:pt x="2684892" y="5231974"/>
                      <a:pt x="2708564" y="5225734"/>
                      <a:pt x="2717284" y="5208262"/>
                    </a:cubicBezTo>
                    <a:cubicBezTo>
                      <a:pt x="2727252" y="5188294"/>
                      <a:pt x="2737218" y="5182054"/>
                      <a:pt x="2754660" y="5195782"/>
                    </a:cubicBezTo>
                    <a:cubicBezTo>
                      <a:pt x="2770856" y="5210758"/>
                      <a:pt x="2789544" y="5226982"/>
                      <a:pt x="2770856" y="5251942"/>
                    </a:cubicBezTo>
                    <a:cubicBezTo>
                      <a:pt x="2760890" y="5265670"/>
                      <a:pt x="2747186" y="5275654"/>
                      <a:pt x="2744694" y="5293126"/>
                    </a:cubicBezTo>
                    <a:cubicBezTo>
                      <a:pt x="2743448" y="5308102"/>
                      <a:pt x="2743448" y="5328070"/>
                      <a:pt x="2760890" y="5328070"/>
                    </a:cubicBezTo>
                    <a:cubicBezTo>
                      <a:pt x="2775840" y="5330566"/>
                      <a:pt x="2785806" y="5313094"/>
                      <a:pt x="2784562" y="5295622"/>
                    </a:cubicBezTo>
                    <a:cubicBezTo>
                      <a:pt x="2784562" y="5281894"/>
                      <a:pt x="2785806" y="5269414"/>
                      <a:pt x="2793282" y="5258182"/>
                    </a:cubicBezTo>
                    <a:cubicBezTo>
                      <a:pt x="2798266" y="5251942"/>
                      <a:pt x="2804494" y="5245702"/>
                      <a:pt x="2813216" y="5251942"/>
                    </a:cubicBezTo>
                    <a:cubicBezTo>
                      <a:pt x="2820692" y="5256934"/>
                      <a:pt x="2825674" y="5265670"/>
                      <a:pt x="2815708" y="5273158"/>
                    </a:cubicBezTo>
                    <a:cubicBezTo>
                      <a:pt x="2792036" y="5289382"/>
                      <a:pt x="2798266" y="5313094"/>
                      <a:pt x="2808232" y="5328070"/>
                    </a:cubicBezTo>
                    <a:cubicBezTo>
                      <a:pt x="2821936" y="5349286"/>
                      <a:pt x="2850592" y="5344294"/>
                      <a:pt x="2871772" y="5341798"/>
                    </a:cubicBezTo>
                    <a:cubicBezTo>
                      <a:pt x="2891706" y="5340550"/>
                      <a:pt x="2910394" y="5335558"/>
                      <a:pt x="2932818" y="5339302"/>
                    </a:cubicBezTo>
                    <a:cubicBezTo>
                      <a:pt x="2967704" y="5344294"/>
                      <a:pt x="2978916" y="5311846"/>
                      <a:pt x="2992620" y="5286886"/>
                    </a:cubicBezTo>
                    <a:cubicBezTo>
                      <a:pt x="3012554" y="5299366"/>
                      <a:pt x="3001342" y="5334310"/>
                      <a:pt x="3028750" y="5340550"/>
                    </a:cubicBezTo>
                    <a:cubicBezTo>
                      <a:pt x="3038718" y="5343046"/>
                      <a:pt x="3109732" y="5334310"/>
                      <a:pt x="3118452" y="5330566"/>
                    </a:cubicBezTo>
                    <a:cubicBezTo>
                      <a:pt x="3113470" y="5324326"/>
                      <a:pt x="3109732" y="5319334"/>
                      <a:pt x="3105994" y="5314342"/>
                    </a:cubicBezTo>
                    <a:cubicBezTo>
                      <a:pt x="3098518" y="5308102"/>
                      <a:pt x="3092290" y="5299366"/>
                      <a:pt x="3098518" y="5289382"/>
                    </a:cubicBezTo>
                    <a:cubicBezTo>
                      <a:pt x="3104748" y="5280646"/>
                      <a:pt x="3112224" y="5273158"/>
                      <a:pt x="3123436" y="5275654"/>
                    </a:cubicBezTo>
                    <a:cubicBezTo>
                      <a:pt x="3137140" y="5278150"/>
                      <a:pt x="3139632" y="5289382"/>
                      <a:pt x="3142124" y="5300614"/>
                    </a:cubicBezTo>
                    <a:cubicBezTo>
                      <a:pt x="3143370" y="5313094"/>
                      <a:pt x="3138386" y="5330566"/>
                      <a:pt x="3155828" y="5333062"/>
                    </a:cubicBezTo>
                    <a:cubicBezTo>
                      <a:pt x="3178254" y="5335558"/>
                      <a:pt x="3201926" y="5336806"/>
                      <a:pt x="3224352" y="5330566"/>
                    </a:cubicBezTo>
                    <a:cubicBezTo>
                      <a:pt x="3226842" y="5330566"/>
                      <a:pt x="3229334" y="5326822"/>
                      <a:pt x="3229334" y="5324326"/>
                    </a:cubicBezTo>
                    <a:cubicBezTo>
                      <a:pt x="3228088" y="5316838"/>
                      <a:pt x="3221860" y="5315590"/>
                      <a:pt x="3216876" y="5314342"/>
                    </a:cubicBezTo>
                    <a:cubicBezTo>
                      <a:pt x="3205664" y="5314342"/>
                      <a:pt x="3194450" y="5314342"/>
                      <a:pt x="3186976" y="5303110"/>
                    </a:cubicBezTo>
                    <a:cubicBezTo>
                      <a:pt x="3184484" y="5298118"/>
                      <a:pt x="3180746" y="5294374"/>
                      <a:pt x="3183238" y="5289382"/>
                    </a:cubicBezTo>
                    <a:cubicBezTo>
                      <a:pt x="3185730" y="5281894"/>
                      <a:pt x="3191958" y="5280646"/>
                      <a:pt x="3196942" y="5281894"/>
                    </a:cubicBezTo>
                    <a:cubicBezTo>
                      <a:pt x="3210646" y="5286886"/>
                      <a:pt x="3226842" y="5280646"/>
                      <a:pt x="3236810" y="5284390"/>
                    </a:cubicBezTo>
                    <a:cubicBezTo>
                      <a:pt x="3251760" y="5289382"/>
                      <a:pt x="3290382" y="5274406"/>
                      <a:pt x="3275432" y="5316838"/>
                    </a:cubicBezTo>
                    <a:cubicBezTo>
                      <a:pt x="3272940" y="5324326"/>
                      <a:pt x="3281660" y="5329318"/>
                      <a:pt x="3287890" y="5326822"/>
                    </a:cubicBezTo>
                    <a:cubicBezTo>
                      <a:pt x="3305332" y="5321830"/>
                      <a:pt x="3325266" y="5348038"/>
                      <a:pt x="3338970" y="5321830"/>
                    </a:cubicBezTo>
                    <a:cubicBezTo>
                      <a:pt x="3348938" y="5304358"/>
                      <a:pt x="3355166" y="5293126"/>
                      <a:pt x="3372610" y="5315590"/>
                    </a:cubicBezTo>
                    <a:cubicBezTo>
                      <a:pt x="3385068" y="5329318"/>
                      <a:pt x="3398772" y="5318086"/>
                      <a:pt x="3409984" y="5306854"/>
                    </a:cubicBezTo>
                    <a:cubicBezTo>
                      <a:pt x="3421198" y="5296870"/>
                      <a:pt x="3436148" y="5281894"/>
                      <a:pt x="3419952" y="5269414"/>
                    </a:cubicBezTo>
                    <a:cubicBezTo>
                      <a:pt x="3398772" y="5251942"/>
                      <a:pt x="3408740" y="5235718"/>
                      <a:pt x="3414968" y="5218246"/>
                    </a:cubicBezTo>
                    <a:cubicBezTo>
                      <a:pt x="3419952" y="5204518"/>
                      <a:pt x="3427428" y="5190790"/>
                      <a:pt x="3426182" y="5174566"/>
                    </a:cubicBezTo>
                    <a:cubicBezTo>
                      <a:pt x="3424936" y="5163334"/>
                      <a:pt x="3429918" y="5154598"/>
                      <a:pt x="3443624" y="5155846"/>
                    </a:cubicBezTo>
                    <a:cubicBezTo>
                      <a:pt x="3490966" y="5160838"/>
                      <a:pt x="3505916" y="5119652"/>
                      <a:pt x="3524604" y="5090948"/>
                    </a:cubicBezTo>
                    <a:cubicBezTo>
                      <a:pt x="3538310" y="5070980"/>
                      <a:pt x="3545784" y="5059748"/>
                      <a:pt x="3570702" y="5068484"/>
                    </a:cubicBezTo>
                    <a:cubicBezTo>
                      <a:pt x="3579422" y="5072228"/>
                      <a:pt x="3588144" y="5069732"/>
                      <a:pt x="3598110" y="5069732"/>
                    </a:cubicBezTo>
                    <a:cubicBezTo>
                      <a:pt x="3598110" y="5075972"/>
                      <a:pt x="3594372" y="5080964"/>
                      <a:pt x="3589390" y="5082212"/>
                    </a:cubicBezTo>
                    <a:cubicBezTo>
                      <a:pt x="3549522" y="5087204"/>
                      <a:pt x="3530834" y="5118404"/>
                      <a:pt x="3509654" y="5147110"/>
                    </a:cubicBezTo>
                    <a:cubicBezTo>
                      <a:pt x="3499688" y="5162086"/>
                      <a:pt x="3488474" y="5177062"/>
                      <a:pt x="3471032" y="5184550"/>
                    </a:cubicBezTo>
                    <a:cubicBezTo>
                      <a:pt x="3451098" y="5192038"/>
                      <a:pt x="3444870" y="5208262"/>
                      <a:pt x="3449852" y="5228230"/>
                    </a:cubicBezTo>
                    <a:cubicBezTo>
                      <a:pt x="3452344" y="5243206"/>
                      <a:pt x="3454836" y="5258182"/>
                      <a:pt x="3457328" y="5273158"/>
                    </a:cubicBezTo>
                    <a:cubicBezTo>
                      <a:pt x="3461066" y="5313094"/>
                      <a:pt x="3427428" y="5348038"/>
                      <a:pt x="3387560" y="5340550"/>
                    </a:cubicBezTo>
                    <a:cubicBezTo>
                      <a:pt x="3366380" y="5338054"/>
                      <a:pt x="3348938" y="5340550"/>
                      <a:pt x="3330250" y="5348038"/>
                    </a:cubicBezTo>
                    <a:cubicBezTo>
                      <a:pt x="3282906" y="5368006"/>
                      <a:pt x="3233072" y="5363014"/>
                      <a:pt x="3184484" y="5364262"/>
                    </a:cubicBezTo>
                    <a:cubicBezTo>
                      <a:pt x="3094782" y="5365510"/>
                      <a:pt x="3006324" y="5361766"/>
                      <a:pt x="2917868" y="5363014"/>
                    </a:cubicBezTo>
                    <a:cubicBezTo>
                      <a:pt x="2894198" y="5363014"/>
                      <a:pt x="2876756" y="5368006"/>
                      <a:pt x="2864296" y="5389222"/>
                    </a:cubicBezTo>
                    <a:cubicBezTo>
                      <a:pt x="2856822" y="5405446"/>
                      <a:pt x="2841870" y="5409190"/>
                      <a:pt x="2825674" y="5409190"/>
                    </a:cubicBezTo>
                    <a:cubicBezTo>
                      <a:pt x="2730988" y="5409190"/>
                      <a:pt x="2637550" y="5426662"/>
                      <a:pt x="2542864" y="5416678"/>
                    </a:cubicBezTo>
                    <a:cubicBezTo>
                      <a:pt x="2517946" y="5414182"/>
                      <a:pt x="2493028" y="5422918"/>
                      <a:pt x="2468112" y="5420422"/>
                    </a:cubicBezTo>
                    <a:cubicBezTo>
                      <a:pt x="2431982" y="5416678"/>
                      <a:pt x="2402080" y="5399206"/>
                      <a:pt x="2368442" y="5386726"/>
                    </a:cubicBezTo>
                    <a:cubicBezTo>
                      <a:pt x="2334804" y="5349286"/>
                      <a:pt x="2291198" y="5359270"/>
                      <a:pt x="2248840" y="5360518"/>
                    </a:cubicBezTo>
                    <a:cubicBezTo>
                      <a:pt x="2161628" y="5360518"/>
                      <a:pt x="2071926" y="5379238"/>
                      <a:pt x="1988454" y="5339302"/>
                    </a:cubicBezTo>
                    <a:cubicBezTo>
                      <a:pt x="1980978" y="5335558"/>
                      <a:pt x="1974750" y="5334310"/>
                      <a:pt x="1966028" y="5336806"/>
                    </a:cubicBezTo>
                    <a:cubicBezTo>
                      <a:pt x="1927406" y="5348038"/>
                      <a:pt x="1888784" y="5335558"/>
                      <a:pt x="1850162" y="5328070"/>
                    </a:cubicBezTo>
                    <a:cubicBezTo>
                      <a:pt x="1832720" y="5326822"/>
                      <a:pt x="1815278" y="5320582"/>
                      <a:pt x="1799082" y="5328070"/>
                    </a:cubicBezTo>
                    <a:cubicBezTo>
                      <a:pt x="1756722" y="5349286"/>
                      <a:pt x="1716856" y="5328070"/>
                      <a:pt x="1675742" y="5321830"/>
                    </a:cubicBezTo>
                    <a:cubicBezTo>
                      <a:pt x="1655808" y="5319334"/>
                      <a:pt x="1635874" y="5311846"/>
                      <a:pt x="1615940" y="5320582"/>
                    </a:cubicBezTo>
                    <a:cubicBezTo>
                      <a:pt x="1597252" y="5328070"/>
                      <a:pt x="1579810" y="5321830"/>
                      <a:pt x="1564860" y="5311846"/>
                    </a:cubicBezTo>
                    <a:cubicBezTo>
                      <a:pt x="1542434" y="5299366"/>
                      <a:pt x="1520008" y="5296870"/>
                      <a:pt x="1496338" y="5306854"/>
                    </a:cubicBezTo>
                    <a:cubicBezTo>
                      <a:pt x="1482632" y="5311846"/>
                      <a:pt x="1467682" y="5311846"/>
                      <a:pt x="1457716" y="5306854"/>
                    </a:cubicBezTo>
                    <a:cubicBezTo>
                      <a:pt x="1387948" y="5273158"/>
                      <a:pt x="1316932" y="5296870"/>
                      <a:pt x="1248410" y="5309350"/>
                    </a:cubicBezTo>
                    <a:cubicBezTo>
                      <a:pt x="1227230" y="5313094"/>
                      <a:pt x="1204806" y="5325574"/>
                      <a:pt x="1204806" y="5355526"/>
                    </a:cubicBezTo>
                    <a:cubicBezTo>
                      <a:pt x="1204806" y="5359270"/>
                      <a:pt x="1203560" y="5364262"/>
                      <a:pt x="1202314" y="5368006"/>
                    </a:cubicBezTo>
                    <a:cubicBezTo>
                      <a:pt x="1181134" y="5394214"/>
                      <a:pt x="1186118" y="5416678"/>
                      <a:pt x="1209788" y="5439142"/>
                    </a:cubicBezTo>
                    <a:cubicBezTo>
                      <a:pt x="1212904" y="5441014"/>
                      <a:pt x="1214460" y="5444134"/>
                      <a:pt x="1215550" y="5447878"/>
                    </a:cubicBezTo>
                    <a:lnTo>
                      <a:pt x="1217386" y="5455620"/>
                    </a:lnTo>
                    <a:lnTo>
                      <a:pt x="1220414" y="5458870"/>
                    </a:lnTo>
                    <a:cubicBezTo>
                      <a:pt x="1226660" y="5462604"/>
                      <a:pt x="1234156" y="5467580"/>
                      <a:pt x="1240404" y="5472558"/>
                    </a:cubicBezTo>
                    <a:cubicBezTo>
                      <a:pt x="1246650" y="5477534"/>
                      <a:pt x="1256646" y="5480024"/>
                      <a:pt x="1259144" y="5488734"/>
                    </a:cubicBezTo>
                    <a:cubicBezTo>
                      <a:pt x="1265390" y="5521086"/>
                      <a:pt x="1255396" y="5550950"/>
                      <a:pt x="1247900" y="5582058"/>
                    </a:cubicBezTo>
                    <a:cubicBezTo>
                      <a:pt x="1234156" y="5633074"/>
                      <a:pt x="1225412" y="5682846"/>
                      <a:pt x="1265390" y="5727642"/>
                    </a:cubicBezTo>
                    <a:cubicBezTo>
                      <a:pt x="1276634" y="5740086"/>
                      <a:pt x="1289128" y="5750040"/>
                      <a:pt x="1306618" y="5750040"/>
                    </a:cubicBezTo>
                    <a:cubicBezTo>
                      <a:pt x="1305370" y="5766216"/>
                      <a:pt x="1290378" y="5774926"/>
                      <a:pt x="1282882" y="5787368"/>
                    </a:cubicBezTo>
                    <a:cubicBezTo>
                      <a:pt x="1274136" y="5801056"/>
                      <a:pt x="1265390" y="5793590"/>
                      <a:pt x="1256646" y="5783636"/>
                    </a:cubicBezTo>
                    <a:cubicBezTo>
                      <a:pt x="1235406" y="5758750"/>
                      <a:pt x="1211668" y="5736352"/>
                      <a:pt x="1179186" y="5722664"/>
                    </a:cubicBezTo>
                    <a:cubicBezTo>
                      <a:pt x="1154200" y="5711466"/>
                      <a:pt x="1126714" y="5705244"/>
                      <a:pt x="1101728" y="5726398"/>
                    </a:cubicBezTo>
                    <a:cubicBezTo>
                      <a:pt x="1086736" y="5738840"/>
                      <a:pt x="1080488" y="5726398"/>
                      <a:pt x="1075492" y="5715198"/>
                    </a:cubicBezTo>
                    <a:cubicBezTo>
                      <a:pt x="1071744" y="5706488"/>
                      <a:pt x="1075492" y="5697778"/>
                      <a:pt x="1082988" y="5691556"/>
                    </a:cubicBezTo>
                    <a:cubicBezTo>
                      <a:pt x="1092982" y="5681602"/>
                      <a:pt x="1112972" y="5671648"/>
                      <a:pt x="1099228" y="5655472"/>
                    </a:cubicBezTo>
                    <a:cubicBezTo>
                      <a:pt x="1089234" y="5641784"/>
                      <a:pt x="1069244" y="5640540"/>
                      <a:pt x="1054252" y="5657960"/>
                    </a:cubicBezTo>
                    <a:cubicBezTo>
                      <a:pt x="1051754" y="5661694"/>
                      <a:pt x="1043008" y="5662938"/>
                      <a:pt x="1040510" y="5661694"/>
                    </a:cubicBezTo>
                    <a:cubicBezTo>
                      <a:pt x="1010526" y="5643028"/>
                      <a:pt x="988038" y="5616898"/>
                      <a:pt x="950558" y="5610676"/>
                    </a:cubicBezTo>
                    <a:cubicBezTo>
                      <a:pt x="938064" y="5608188"/>
                      <a:pt x="949308" y="5589524"/>
                      <a:pt x="955554" y="5579568"/>
                    </a:cubicBezTo>
                    <a:cubicBezTo>
                      <a:pt x="969298" y="5560904"/>
                      <a:pt x="988038" y="5547216"/>
                      <a:pt x="985538" y="5518598"/>
                    </a:cubicBezTo>
                    <a:cubicBezTo>
                      <a:pt x="984290" y="5501176"/>
                      <a:pt x="981790" y="5494956"/>
                      <a:pt x="968048" y="5499932"/>
                    </a:cubicBezTo>
                    <a:cubicBezTo>
                      <a:pt x="944310" y="5509888"/>
                      <a:pt x="933066" y="5502422"/>
                      <a:pt x="931818" y="5480024"/>
                    </a:cubicBezTo>
                    <a:cubicBezTo>
                      <a:pt x="931818" y="5442694"/>
                      <a:pt x="898086" y="5456382"/>
                      <a:pt x="883094" y="5445182"/>
                    </a:cubicBezTo>
                    <a:cubicBezTo>
                      <a:pt x="825624" y="5386700"/>
                      <a:pt x="753162" y="5373012"/>
                      <a:pt x="674454" y="5365546"/>
                    </a:cubicBezTo>
                    <a:cubicBezTo>
                      <a:pt x="643220" y="5361814"/>
                      <a:pt x="608240" y="5359326"/>
                      <a:pt x="577006" y="5346882"/>
                    </a:cubicBezTo>
                    <a:cubicBezTo>
                      <a:pt x="618234" y="5346882"/>
                      <a:pt x="658212" y="5333194"/>
                      <a:pt x="700690" y="5339416"/>
                    </a:cubicBezTo>
                    <a:cubicBezTo>
                      <a:pt x="720680" y="5341904"/>
                      <a:pt x="729424" y="5320752"/>
                      <a:pt x="743168" y="5310796"/>
                    </a:cubicBezTo>
                    <a:cubicBezTo>
                      <a:pt x="766906" y="5294620"/>
                      <a:pt x="748166" y="5278444"/>
                      <a:pt x="738170" y="5267246"/>
                    </a:cubicBezTo>
                    <a:cubicBezTo>
                      <a:pt x="725676" y="5252314"/>
                      <a:pt x="733172" y="5238626"/>
                      <a:pt x="733172" y="5223694"/>
                    </a:cubicBezTo>
                    <a:cubicBezTo>
                      <a:pt x="735672" y="5180144"/>
                      <a:pt x="709436" y="5151524"/>
                      <a:pt x="678202" y="5126638"/>
                    </a:cubicBezTo>
                    <a:cubicBezTo>
                      <a:pt x="638224" y="5095530"/>
                      <a:pt x="614486" y="5056956"/>
                      <a:pt x="616984" y="5005940"/>
                    </a:cubicBezTo>
                    <a:cubicBezTo>
                      <a:pt x="618234" y="4993496"/>
                      <a:pt x="606990" y="4986030"/>
                      <a:pt x="608240" y="4972344"/>
                    </a:cubicBezTo>
                    <a:cubicBezTo>
                      <a:pt x="610738" y="4954924"/>
                      <a:pt x="617298" y="4941236"/>
                      <a:pt x="628384" y="4931904"/>
                    </a:cubicBezTo>
                    <a:lnTo>
                      <a:pt x="675478" y="4917662"/>
                    </a:lnTo>
                    <a:lnTo>
                      <a:pt x="675312" y="4917477"/>
                    </a:lnTo>
                    <a:cubicBezTo>
                      <a:pt x="651642" y="4890021"/>
                      <a:pt x="634200" y="4858821"/>
                      <a:pt x="603052" y="4837605"/>
                    </a:cubicBezTo>
                    <a:cubicBezTo>
                      <a:pt x="569414" y="4813893"/>
                      <a:pt x="550726" y="4777701"/>
                      <a:pt x="523318" y="4747749"/>
                    </a:cubicBezTo>
                    <a:cubicBezTo>
                      <a:pt x="518334" y="4744005"/>
                      <a:pt x="518334" y="4736517"/>
                      <a:pt x="524564" y="4731525"/>
                    </a:cubicBezTo>
                    <a:cubicBezTo>
                      <a:pt x="535776" y="4729029"/>
                      <a:pt x="543252" y="4737765"/>
                      <a:pt x="549480" y="4744005"/>
                    </a:cubicBezTo>
                    <a:cubicBezTo>
                      <a:pt x="555710" y="4734021"/>
                      <a:pt x="559448" y="4722789"/>
                      <a:pt x="569414" y="4714053"/>
                    </a:cubicBezTo>
                    <a:cubicBezTo>
                      <a:pt x="575644" y="4707813"/>
                      <a:pt x="578136" y="4699077"/>
                      <a:pt x="573152" y="4690341"/>
                    </a:cubicBezTo>
                    <a:cubicBezTo>
                      <a:pt x="566922" y="4680357"/>
                      <a:pt x="559448" y="4666629"/>
                      <a:pt x="569414" y="4656645"/>
                    </a:cubicBezTo>
                    <a:cubicBezTo>
                      <a:pt x="584364" y="4641668"/>
                      <a:pt x="593086" y="4620452"/>
                      <a:pt x="610528" y="4610468"/>
                    </a:cubicBezTo>
                    <a:cubicBezTo>
                      <a:pt x="618002" y="4606724"/>
                      <a:pt x="629216" y="4606724"/>
                      <a:pt x="631708" y="4615460"/>
                    </a:cubicBezTo>
                    <a:cubicBezTo>
                      <a:pt x="637936" y="4632932"/>
                      <a:pt x="650396" y="4646660"/>
                      <a:pt x="660362" y="4661637"/>
                    </a:cubicBezTo>
                    <a:cubicBezTo>
                      <a:pt x="670330" y="4676613"/>
                      <a:pt x="656624" y="4695333"/>
                      <a:pt x="665346" y="4711557"/>
                    </a:cubicBezTo>
                    <a:cubicBezTo>
                      <a:pt x="672820" y="4724037"/>
                      <a:pt x="685280" y="4734021"/>
                      <a:pt x="679050" y="4751493"/>
                    </a:cubicBezTo>
                    <a:cubicBezTo>
                      <a:pt x="685280" y="4752741"/>
                      <a:pt x="686526" y="4750245"/>
                      <a:pt x="689018" y="4747749"/>
                    </a:cubicBezTo>
                    <a:cubicBezTo>
                      <a:pt x="695246" y="4741509"/>
                      <a:pt x="702722" y="4731525"/>
                      <a:pt x="713934" y="4737765"/>
                    </a:cubicBezTo>
                    <a:cubicBezTo>
                      <a:pt x="725148" y="4746501"/>
                      <a:pt x="716426" y="4756485"/>
                      <a:pt x="711442" y="4763973"/>
                    </a:cubicBezTo>
                    <a:cubicBezTo>
                      <a:pt x="701476" y="4778949"/>
                      <a:pt x="701476" y="4791429"/>
                      <a:pt x="712688" y="4805157"/>
                    </a:cubicBezTo>
                    <a:cubicBezTo>
                      <a:pt x="725148" y="4818885"/>
                      <a:pt x="735114" y="4831365"/>
                      <a:pt x="753802" y="4823877"/>
                    </a:cubicBezTo>
                    <a:cubicBezTo>
                      <a:pt x="761278" y="4821381"/>
                      <a:pt x="767506" y="4821381"/>
                      <a:pt x="773736" y="4821381"/>
                    </a:cubicBezTo>
                    <a:cubicBezTo>
                      <a:pt x="799900" y="4823877"/>
                      <a:pt x="813604" y="4803909"/>
                      <a:pt x="799900" y="4782693"/>
                    </a:cubicBezTo>
                    <a:cubicBezTo>
                      <a:pt x="782456" y="4758981"/>
                      <a:pt x="772490" y="4729029"/>
                      <a:pt x="746326" y="4712805"/>
                    </a:cubicBezTo>
                    <a:cubicBezTo>
                      <a:pt x="733868" y="4705317"/>
                      <a:pt x="728884" y="4694085"/>
                      <a:pt x="727638" y="4679109"/>
                    </a:cubicBezTo>
                    <a:cubicBezTo>
                      <a:pt x="726394" y="4647908"/>
                      <a:pt x="708950" y="4630436"/>
                      <a:pt x="682788" y="4620452"/>
                    </a:cubicBezTo>
                    <a:cubicBezTo>
                      <a:pt x="641674" y="4602980"/>
                      <a:pt x="604298" y="4574276"/>
                      <a:pt x="563184" y="4558052"/>
                    </a:cubicBezTo>
                    <a:cubicBezTo>
                      <a:pt x="558202" y="4555556"/>
                      <a:pt x="554464" y="4551812"/>
                      <a:pt x="550726" y="4551812"/>
                    </a:cubicBezTo>
                    <a:cubicBezTo>
                      <a:pt x="503384" y="4554308"/>
                      <a:pt x="482204" y="4513124"/>
                      <a:pt x="452302" y="4486916"/>
                    </a:cubicBezTo>
                    <a:cubicBezTo>
                      <a:pt x="428632" y="4466948"/>
                      <a:pt x="438598" y="4434500"/>
                      <a:pt x="474728" y="4412036"/>
                    </a:cubicBezTo>
                    <a:cubicBezTo>
                      <a:pt x="504630" y="4395812"/>
                      <a:pt x="523318" y="4372100"/>
                      <a:pt x="544496" y="4347140"/>
                    </a:cubicBezTo>
                    <a:cubicBezTo>
                      <a:pt x="548234" y="4343396"/>
                      <a:pt x="550726" y="4338404"/>
                      <a:pt x="553218" y="4333412"/>
                    </a:cubicBezTo>
                    <a:cubicBezTo>
                      <a:pt x="564430" y="4317188"/>
                      <a:pt x="564430" y="4299716"/>
                      <a:pt x="548234" y="4287236"/>
                    </a:cubicBezTo>
                    <a:cubicBezTo>
                      <a:pt x="514596" y="4259780"/>
                      <a:pt x="504630" y="4224836"/>
                      <a:pt x="510858" y="4183652"/>
                    </a:cubicBezTo>
                    <a:cubicBezTo>
                      <a:pt x="513350" y="4161187"/>
                      <a:pt x="504630" y="4139971"/>
                      <a:pt x="493416" y="4121251"/>
                    </a:cubicBezTo>
                    <a:cubicBezTo>
                      <a:pt x="487188" y="4113763"/>
                      <a:pt x="475974" y="4107523"/>
                      <a:pt x="484696" y="4096291"/>
                    </a:cubicBezTo>
                    <a:cubicBezTo>
                      <a:pt x="515842" y="4092547"/>
                      <a:pt x="528300" y="4113763"/>
                      <a:pt x="529546" y="4137475"/>
                    </a:cubicBezTo>
                    <a:cubicBezTo>
                      <a:pt x="530792" y="4172420"/>
                      <a:pt x="551972" y="4186148"/>
                      <a:pt x="581872" y="4194884"/>
                    </a:cubicBezTo>
                    <a:cubicBezTo>
                      <a:pt x="593086" y="4197380"/>
                      <a:pt x="604298" y="4201124"/>
                      <a:pt x="615512" y="4204868"/>
                    </a:cubicBezTo>
                    <a:cubicBezTo>
                      <a:pt x="624232" y="4208612"/>
                      <a:pt x="634200" y="4206116"/>
                      <a:pt x="634200" y="4197380"/>
                    </a:cubicBezTo>
                    <a:cubicBezTo>
                      <a:pt x="632954" y="4171172"/>
                      <a:pt x="650396" y="4162435"/>
                      <a:pt x="670330" y="4154947"/>
                    </a:cubicBezTo>
                    <a:cubicBezTo>
                      <a:pt x="677804" y="4152451"/>
                      <a:pt x="682788" y="4147459"/>
                      <a:pt x="681542" y="4139971"/>
                    </a:cubicBezTo>
                    <a:cubicBezTo>
                      <a:pt x="677804" y="4107523"/>
                      <a:pt x="701476" y="4100035"/>
                      <a:pt x="722656" y="4088803"/>
                    </a:cubicBezTo>
                    <a:cubicBezTo>
                      <a:pt x="740098" y="4081315"/>
                      <a:pt x="758786" y="4075075"/>
                      <a:pt x="767506" y="4056355"/>
                    </a:cubicBezTo>
                    <a:cubicBezTo>
                      <a:pt x="768752" y="4052611"/>
                      <a:pt x="771244" y="4049491"/>
                      <a:pt x="774515" y="4047931"/>
                    </a:cubicBezTo>
                    <a:close/>
                    <a:moveTo>
                      <a:pt x="110302" y="3513333"/>
                    </a:moveTo>
                    <a:cubicBezTo>
                      <a:pt x="147482" y="3518296"/>
                      <a:pt x="180944" y="3535668"/>
                      <a:pt x="216884" y="3539390"/>
                    </a:cubicBezTo>
                    <a:cubicBezTo>
                      <a:pt x="223080" y="3539390"/>
                      <a:pt x="229278" y="3541872"/>
                      <a:pt x="231756" y="3545594"/>
                    </a:cubicBezTo>
                    <a:cubicBezTo>
                      <a:pt x="252824" y="3590263"/>
                      <a:pt x="283808" y="3628729"/>
                      <a:pt x="287526" y="3679602"/>
                    </a:cubicBezTo>
                    <a:cubicBezTo>
                      <a:pt x="290004" y="3700696"/>
                      <a:pt x="270176" y="3704418"/>
                      <a:pt x="256542" y="3706900"/>
                    </a:cubicBezTo>
                    <a:cubicBezTo>
                      <a:pt x="226798" y="3714345"/>
                      <a:pt x="206970" y="3731716"/>
                      <a:pt x="189618" y="3755292"/>
                    </a:cubicBezTo>
                    <a:lnTo>
                      <a:pt x="185586" y="3759070"/>
                    </a:lnTo>
                    <a:lnTo>
                      <a:pt x="176740" y="3779561"/>
                    </a:lnTo>
                    <a:cubicBezTo>
                      <a:pt x="171040" y="3807368"/>
                      <a:pt x="178950" y="3837810"/>
                      <a:pt x="165922" y="3864036"/>
                    </a:cubicBezTo>
                    <a:cubicBezTo>
                      <a:pt x="157236" y="3879023"/>
                      <a:pt x="132418" y="3902751"/>
                      <a:pt x="167162" y="3923982"/>
                    </a:cubicBezTo>
                    <a:cubicBezTo>
                      <a:pt x="185776" y="3935222"/>
                      <a:pt x="193220" y="3961449"/>
                      <a:pt x="221760" y="3958951"/>
                    </a:cubicBezTo>
                    <a:cubicBezTo>
                      <a:pt x="235410" y="3957702"/>
                      <a:pt x="251540" y="3968942"/>
                      <a:pt x="244096" y="3982680"/>
                    </a:cubicBezTo>
                    <a:cubicBezTo>
                      <a:pt x="227964" y="4015150"/>
                      <a:pt x="244096" y="4046372"/>
                      <a:pt x="241614" y="4077594"/>
                    </a:cubicBezTo>
                    <a:cubicBezTo>
                      <a:pt x="205628" y="4097576"/>
                      <a:pt x="165922" y="4086336"/>
                      <a:pt x="128696" y="4090083"/>
                    </a:cubicBezTo>
                    <a:cubicBezTo>
                      <a:pt x="141104" y="4070101"/>
                      <a:pt x="134900" y="4051368"/>
                      <a:pt x="126214" y="4031386"/>
                    </a:cubicBezTo>
                    <a:cubicBezTo>
                      <a:pt x="90230" y="3946462"/>
                      <a:pt x="53004" y="3861538"/>
                      <a:pt x="24464" y="3772868"/>
                    </a:cubicBezTo>
                    <a:lnTo>
                      <a:pt x="24982" y="3770379"/>
                    </a:lnTo>
                    <a:lnTo>
                      <a:pt x="11620" y="3709382"/>
                    </a:lnTo>
                    <a:cubicBezTo>
                      <a:pt x="8676" y="3687047"/>
                      <a:pt x="6198" y="3664712"/>
                      <a:pt x="0" y="3643619"/>
                    </a:cubicBezTo>
                    <a:cubicBezTo>
                      <a:pt x="30984" y="3616321"/>
                      <a:pt x="58250" y="3586541"/>
                      <a:pt x="64446" y="3544353"/>
                    </a:cubicBezTo>
                    <a:cubicBezTo>
                      <a:pt x="69404" y="3513333"/>
                      <a:pt x="83036" y="3510851"/>
                      <a:pt x="110302" y="3513333"/>
                    </a:cubicBezTo>
                    <a:close/>
                    <a:moveTo>
                      <a:pt x="5161292" y="3340503"/>
                    </a:moveTo>
                    <a:cubicBezTo>
                      <a:pt x="5172526" y="3367897"/>
                      <a:pt x="5177518" y="3397782"/>
                      <a:pt x="5199986" y="3418950"/>
                    </a:cubicBezTo>
                    <a:cubicBezTo>
                      <a:pt x="5220582" y="3447590"/>
                      <a:pt x="5225262" y="3477163"/>
                      <a:pt x="5223702" y="3507048"/>
                    </a:cubicBezTo>
                    <a:cubicBezTo>
                      <a:pt x="5222142" y="3536932"/>
                      <a:pt x="5214340" y="3567128"/>
                      <a:pt x="5209972" y="3597013"/>
                    </a:cubicBezTo>
                    <a:cubicBezTo>
                      <a:pt x="5207476" y="3618181"/>
                      <a:pt x="5198738" y="3639349"/>
                      <a:pt x="5199986" y="3660518"/>
                    </a:cubicBezTo>
                    <a:cubicBezTo>
                      <a:pt x="5201234" y="3669234"/>
                      <a:pt x="5197490" y="3675460"/>
                      <a:pt x="5192498" y="3682931"/>
                    </a:cubicBezTo>
                    <a:cubicBezTo>
                      <a:pt x="5155050" y="3727758"/>
                      <a:pt x="5145066" y="3778811"/>
                      <a:pt x="5157548" y="3837335"/>
                    </a:cubicBezTo>
                    <a:cubicBezTo>
                      <a:pt x="5165036" y="3874691"/>
                      <a:pt x="5158796" y="3912046"/>
                      <a:pt x="5152554" y="3950647"/>
                    </a:cubicBezTo>
                    <a:cubicBezTo>
                      <a:pt x="5143816" y="4002945"/>
                      <a:pt x="5116356" y="4042792"/>
                      <a:pt x="5093888" y="4087618"/>
                    </a:cubicBezTo>
                    <a:cubicBezTo>
                      <a:pt x="5086398" y="4103806"/>
                      <a:pt x="5071420" y="4126219"/>
                      <a:pt x="5052698" y="4116258"/>
                    </a:cubicBezTo>
                    <a:cubicBezTo>
                      <a:pt x="5032726" y="4106296"/>
                      <a:pt x="5014002" y="4085128"/>
                      <a:pt x="5010258" y="4058979"/>
                    </a:cubicBezTo>
                    <a:cubicBezTo>
                      <a:pt x="5009010" y="4055243"/>
                      <a:pt x="5014002" y="4052753"/>
                      <a:pt x="5014002" y="4049018"/>
                    </a:cubicBezTo>
                    <a:cubicBezTo>
                      <a:pt x="5014002" y="4030340"/>
                      <a:pt x="5023988" y="4005436"/>
                      <a:pt x="5004016" y="3994229"/>
                    </a:cubicBezTo>
                    <a:cubicBezTo>
                      <a:pt x="4986542" y="3985513"/>
                      <a:pt x="4977804" y="4010417"/>
                      <a:pt x="4966570" y="4020378"/>
                    </a:cubicBezTo>
                    <a:cubicBezTo>
                      <a:pt x="4950344" y="4035320"/>
                      <a:pt x="4932868" y="4049018"/>
                      <a:pt x="4912896" y="4057734"/>
                    </a:cubicBezTo>
                    <a:cubicBezTo>
                      <a:pt x="4901662" y="4062715"/>
                      <a:pt x="4887932" y="4065205"/>
                      <a:pt x="4890430" y="4081393"/>
                    </a:cubicBezTo>
                    <a:cubicBezTo>
                      <a:pt x="4891678" y="4096335"/>
                      <a:pt x="4897918" y="4107542"/>
                      <a:pt x="4912896" y="4115013"/>
                    </a:cubicBezTo>
                    <a:cubicBezTo>
                      <a:pt x="4927876" y="4122484"/>
                      <a:pt x="4942854" y="4119993"/>
                      <a:pt x="4957832" y="4119993"/>
                    </a:cubicBezTo>
                    <a:cubicBezTo>
                      <a:pt x="4970314" y="4119993"/>
                      <a:pt x="4982798" y="4119993"/>
                      <a:pt x="4989038" y="4133691"/>
                    </a:cubicBezTo>
                    <a:cubicBezTo>
                      <a:pt x="4994030" y="4144897"/>
                      <a:pt x="5006514" y="4156104"/>
                      <a:pt x="4999024" y="4169801"/>
                    </a:cubicBezTo>
                    <a:cubicBezTo>
                      <a:pt x="4991534" y="4183498"/>
                      <a:pt x="4976556" y="4178518"/>
                      <a:pt x="4965322" y="4178518"/>
                    </a:cubicBezTo>
                    <a:cubicBezTo>
                      <a:pt x="4952840" y="4179763"/>
                      <a:pt x="4941606" y="4178518"/>
                      <a:pt x="4930372" y="4185989"/>
                    </a:cubicBezTo>
                    <a:cubicBezTo>
                      <a:pt x="4919138" y="4192215"/>
                      <a:pt x="4911648" y="4199686"/>
                      <a:pt x="4920386" y="4212138"/>
                    </a:cubicBezTo>
                    <a:cubicBezTo>
                      <a:pt x="4937862" y="4235796"/>
                      <a:pt x="4912896" y="4240777"/>
                      <a:pt x="4904160" y="4253229"/>
                    </a:cubicBezTo>
                    <a:cubicBezTo>
                      <a:pt x="4899166" y="4258210"/>
                      <a:pt x="4890430" y="4258210"/>
                      <a:pt x="4890430" y="4253229"/>
                    </a:cubicBezTo>
                    <a:cubicBezTo>
                      <a:pt x="4887932" y="4227080"/>
                      <a:pt x="4861720" y="4223344"/>
                      <a:pt x="4842996" y="4208402"/>
                    </a:cubicBezTo>
                    <a:cubicBezTo>
                      <a:pt x="4851734" y="4207157"/>
                      <a:pt x="4856728" y="4205912"/>
                      <a:pt x="4860472" y="4205912"/>
                    </a:cubicBezTo>
                    <a:cubicBezTo>
                      <a:pt x="4869210" y="4205912"/>
                      <a:pt x="4880444" y="4219609"/>
                      <a:pt x="4887932" y="4204667"/>
                    </a:cubicBezTo>
                    <a:cubicBezTo>
                      <a:pt x="4895422" y="4189724"/>
                      <a:pt x="4891678" y="4174782"/>
                      <a:pt x="4885436" y="4162330"/>
                    </a:cubicBezTo>
                    <a:cubicBezTo>
                      <a:pt x="4879196" y="4148633"/>
                      <a:pt x="4865464" y="4151123"/>
                      <a:pt x="4854230" y="4154859"/>
                    </a:cubicBezTo>
                    <a:cubicBezTo>
                      <a:pt x="4844246" y="4157349"/>
                      <a:pt x="4835508" y="4162330"/>
                      <a:pt x="4825522" y="4166066"/>
                    </a:cubicBezTo>
                    <a:cubicBezTo>
                      <a:pt x="4815536" y="4169801"/>
                      <a:pt x="4804302" y="4172292"/>
                      <a:pt x="4800558" y="4185989"/>
                    </a:cubicBezTo>
                    <a:cubicBezTo>
                      <a:pt x="4798062" y="4199686"/>
                      <a:pt x="4811792" y="4200931"/>
                      <a:pt x="4819280" y="4208402"/>
                    </a:cubicBezTo>
                    <a:cubicBezTo>
                      <a:pt x="4833012" y="4225835"/>
                      <a:pt x="4838004" y="4248248"/>
                      <a:pt x="4856728" y="4263191"/>
                    </a:cubicBezTo>
                    <a:cubicBezTo>
                      <a:pt x="4864216" y="4268171"/>
                      <a:pt x="4866712" y="4281868"/>
                      <a:pt x="4879196" y="4271907"/>
                    </a:cubicBezTo>
                    <a:cubicBezTo>
                      <a:pt x="4890430" y="4264436"/>
                      <a:pt x="4894174" y="4271907"/>
                      <a:pt x="4895422" y="4280623"/>
                    </a:cubicBezTo>
                    <a:cubicBezTo>
                      <a:pt x="4896670" y="4291830"/>
                      <a:pt x="4894174" y="4298056"/>
                      <a:pt x="4881692" y="4296811"/>
                    </a:cubicBezTo>
                    <a:cubicBezTo>
                      <a:pt x="4857976" y="4296811"/>
                      <a:pt x="4842996" y="4316734"/>
                      <a:pt x="4824274" y="4326695"/>
                    </a:cubicBezTo>
                    <a:cubicBezTo>
                      <a:pt x="4805550" y="4337902"/>
                      <a:pt x="4816784" y="4377748"/>
                      <a:pt x="4840500" y="4390200"/>
                    </a:cubicBezTo>
                    <a:cubicBezTo>
                      <a:pt x="4855478" y="4397671"/>
                      <a:pt x="4857976" y="4407633"/>
                      <a:pt x="4855478" y="4420085"/>
                    </a:cubicBezTo>
                    <a:cubicBezTo>
                      <a:pt x="4852982" y="4436272"/>
                      <a:pt x="4839252" y="4440008"/>
                      <a:pt x="4826770" y="4442498"/>
                    </a:cubicBezTo>
                    <a:cubicBezTo>
                      <a:pt x="4816784" y="4444989"/>
                      <a:pt x="4808046" y="4442498"/>
                      <a:pt x="4806798" y="4427556"/>
                    </a:cubicBezTo>
                    <a:cubicBezTo>
                      <a:pt x="4805550" y="4410123"/>
                      <a:pt x="4790572" y="4416349"/>
                      <a:pt x="4781834" y="4420085"/>
                    </a:cubicBezTo>
                    <a:cubicBezTo>
                      <a:pt x="4755622" y="4426311"/>
                      <a:pt x="4730658" y="4440008"/>
                      <a:pt x="4701948" y="4432537"/>
                    </a:cubicBezTo>
                    <a:cubicBezTo>
                      <a:pt x="4696956" y="4431291"/>
                      <a:pt x="4683226" y="4433782"/>
                      <a:pt x="4680728" y="4443743"/>
                    </a:cubicBezTo>
                    <a:cubicBezTo>
                      <a:pt x="4679480" y="4454950"/>
                      <a:pt x="4691962" y="4456195"/>
                      <a:pt x="4698204" y="4461176"/>
                    </a:cubicBezTo>
                    <a:cubicBezTo>
                      <a:pt x="4730658" y="4479854"/>
                      <a:pt x="4731906" y="4489816"/>
                      <a:pt x="4705694" y="4515965"/>
                    </a:cubicBezTo>
                    <a:cubicBezTo>
                      <a:pt x="4686970" y="4533397"/>
                      <a:pt x="4706942" y="4540868"/>
                      <a:pt x="4713182" y="4552075"/>
                    </a:cubicBezTo>
                    <a:cubicBezTo>
                      <a:pt x="4719424" y="4562037"/>
                      <a:pt x="4730658" y="4573243"/>
                      <a:pt x="4745636" y="4563282"/>
                    </a:cubicBezTo>
                    <a:cubicBezTo>
                      <a:pt x="4758118" y="4554566"/>
                      <a:pt x="4751878" y="4547094"/>
                      <a:pt x="4744388" y="4539623"/>
                    </a:cubicBezTo>
                    <a:cubicBezTo>
                      <a:pt x="4736898" y="4532152"/>
                      <a:pt x="4725664" y="4524681"/>
                      <a:pt x="4738146" y="4512229"/>
                    </a:cubicBezTo>
                    <a:cubicBezTo>
                      <a:pt x="4748132" y="4502267"/>
                      <a:pt x="4758118" y="4499777"/>
                      <a:pt x="4769352" y="4512229"/>
                    </a:cubicBezTo>
                    <a:cubicBezTo>
                      <a:pt x="4783082" y="4527171"/>
                      <a:pt x="4804302" y="4520945"/>
                      <a:pt x="4820528" y="4528416"/>
                    </a:cubicBezTo>
                    <a:cubicBezTo>
                      <a:pt x="4835508" y="4535888"/>
                      <a:pt x="4855478" y="4537133"/>
                      <a:pt x="4849238" y="4560791"/>
                    </a:cubicBezTo>
                    <a:cubicBezTo>
                      <a:pt x="4842996" y="4583205"/>
                      <a:pt x="4836756" y="4603128"/>
                      <a:pt x="4806798" y="4601883"/>
                    </a:cubicBezTo>
                    <a:cubicBezTo>
                      <a:pt x="4774344" y="4601883"/>
                      <a:pt x="4741892" y="4590676"/>
                      <a:pt x="4709438" y="4585695"/>
                    </a:cubicBezTo>
                    <a:cubicBezTo>
                      <a:pt x="4663254" y="4580715"/>
                      <a:pt x="4620814" y="4591921"/>
                      <a:pt x="4575878" y="4590676"/>
                    </a:cubicBezTo>
                    <a:cubicBezTo>
                      <a:pt x="4539680" y="4589431"/>
                      <a:pt x="4502234" y="4590676"/>
                      <a:pt x="4466036" y="4588186"/>
                    </a:cubicBezTo>
                    <a:cubicBezTo>
                      <a:pt x="4457298" y="4578224"/>
                      <a:pt x="4441072" y="4584450"/>
                      <a:pt x="4432334" y="4575734"/>
                    </a:cubicBezTo>
                    <a:cubicBezTo>
                      <a:pt x="4414858" y="4568263"/>
                      <a:pt x="4398632" y="4560791"/>
                      <a:pt x="4382404" y="4553320"/>
                    </a:cubicBezTo>
                    <a:cubicBezTo>
                      <a:pt x="4362434" y="4543359"/>
                      <a:pt x="4341214" y="4532152"/>
                      <a:pt x="4351200" y="4503513"/>
                    </a:cubicBezTo>
                    <a:cubicBezTo>
                      <a:pt x="4377412" y="4512229"/>
                      <a:pt x="4399880" y="4496041"/>
                      <a:pt x="4423596" y="4489816"/>
                    </a:cubicBezTo>
                    <a:cubicBezTo>
                      <a:pt x="4483510" y="4472383"/>
                      <a:pt x="4534688" y="4440008"/>
                      <a:pt x="4590858" y="4417594"/>
                    </a:cubicBezTo>
                    <a:cubicBezTo>
                      <a:pt x="4624558" y="4405142"/>
                      <a:pt x="4642034" y="4377748"/>
                      <a:pt x="4662006" y="4350354"/>
                    </a:cubicBezTo>
                    <a:lnTo>
                      <a:pt x="4665172" y="4350312"/>
                    </a:lnTo>
                    <a:lnTo>
                      <a:pt x="4659964" y="4346353"/>
                    </a:lnTo>
                    <a:cubicBezTo>
                      <a:pt x="4659964" y="4287656"/>
                      <a:pt x="4666354" y="4280162"/>
                      <a:pt x="4722584" y="4280162"/>
                    </a:cubicBezTo>
                    <a:lnTo>
                      <a:pt x="4724524" y="4281205"/>
                    </a:lnTo>
                    <a:lnTo>
                      <a:pt x="4724416" y="4280623"/>
                    </a:lnTo>
                    <a:cubicBezTo>
                      <a:pt x="4748132" y="4260700"/>
                      <a:pt x="4759366" y="4233306"/>
                      <a:pt x="4760614" y="4203421"/>
                    </a:cubicBezTo>
                    <a:cubicBezTo>
                      <a:pt x="4761862" y="4184743"/>
                      <a:pt x="4766856" y="4167311"/>
                      <a:pt x="4779338" y="4154859"/>
                    </a:cubicBezTo>
                    <a:cubicBezTo>
                      <a:pt x="4803054" y="4133691"/>
                      <a:pt x="4815536" y="4107542"/>
                      <a:pt x="4820528" y="4077657"/>
                    </a:cubicBezTo>
                    <a:cubicBezTo>
                      <a:pt x="4823026" y="4057734"/>
                      <a:pt x="4833012" y="4040301"/>
                      <a:pt x="4842996" y="4022868"/>
                    </a:cubicBezTo>
                    <a:cubicBezTo>
                      <a:pt x="4852982" y="3999210"/>
                      <a:pt x="4870458" y="3986758"/>
                      <a:pt x="4896670" y="3985513"/>
                    </a:cubicBezTo>
                    <a:cubicBezTo>
                      <a:pt x="4932868" y="3984268"/>
                      <a:pt x="4964074" y="3976796"/>
                      <a:pt x="4982798" y="3936950"/>
                    </a:cubicBezTo>
                    <a:cubicBezTo>
                      <a:pt x="4995280" y="3907066"/>
                      <a:pt x="5017748" y="3910801"/>
                      <a:pt x="5038966" y="3936950"/>
                    </a:cubicBezTo>
                    <a:cubicBezTo>
                      <a:pt x="5052698" y="3954383"/>
                      <a:pt x="5071420" y="3953138"/>
                      <a:pt x="5090144" y="3953138"/>
                    </a:cubicBezTo>
                    <a:cubicBezTo>
                      <a:pt x="5106370" y="3950647"/>
                      <a:pt x="5117604" y="3943176"/>
                      <a:pt x="5121350" y="3926989"/>
                    </a:cubicBezTo>
                    <a:cubicBezTo>
                      <a:pt x="5126342" y="3892123"/>
                      <a:pt x="5132582" y="3856013"/>
                      <a:pt x="5127590" y="3819902"/>
                    </a:cubicBezTo>
                    <a:cubicBezTo>
                      <a:pt x="5125094" y="3809941"/>
                      <a:pt x="5123846" y="3793753"/>
                      <a:pt x="5110116" y="3794998"/>
                    </a:cubicBezTo>
                    <a:cubicBezTo>
                      <a:pt x="5095136" y="3796244"/>
                      <a:pt x="5096384" y="3811186"/>
                      <a:pt x="5098882" y="3821147"/>
                    </a:cubicBezTo>
                    <a:cubicBezTo>
                      <a:pt x="5105122" y="3848542"/>
                      <a:pt x="5090144" y="3865974"/>
                      <a:pt x="5073916" y="3882162"/>
                    </a:cubicBezTo>
                    <a:cubicBezTo>
                      <a:pt x="5057690" y="3898349"/>
                      <a:pt x="5040214" y="3894614"/>
                      <a:pt x="5036470" y="3873445"/>
                    </a:cubicBezTo>
                    <a:cubicBezTo>
                      <a:pt x="5028982" y="3839825"/>
                      <a:pt x="5028982" y="3803715"/>
                      <a:pt x="5047704" y="3771340"/>
                    </a:cubicBezTo>
                    <a:cubicBezTo>
                      <a:pt x="5057690" y="3753907"/>
                      <a:pt x="5073916" y="3745191"/>
                      <a:pt x="5093888" y="3742700"/>
                    </a:cubicBezTo>
                    <a:cubicBezTo>
                      <a:pt x="5123846" y="3741455"/>
                      <a:pt x="5137576" y="3721532"/>
                      <a:pt x="5137576" y="3695383"/>
                    </a:cubicBezTo>
                    <a:cubicBezTo>
                      <a:pt x="5138824" y="3639349"/>
                      <a:pt x="5161292" y="3588296"/>
                      <a:pt x="5180016" y="3537244"/>
                    </a:cubicBezTo>
                    <a:cubicBezTo>
                      <a:pt x="5183760" y="3529772"/>
                      <a:pt x="5191250" y="3521056"/>
                      <a:pt x="5187504" y="3516075"/>
                    </a:cubicBezTo>
                    <a:cubicBezTo>
                      <a:pt x="5161292" y="3477474"/>
                      <a:pt x="5187504" y="3427667"/>
                      <a:pt x="5161292" y="3390311"/>
                    </a:cubicBezTo>
                    <a:cubicBezTo>
                      <a:pt x="5151306" y="3375369"/>
                      <a:pt x="5147562" y="3356691"/>
                      <a:pt x="5161292" y="3340503"/>
                    </a:cubicBezTo>
                    <a:close/>
                    <a:moveTo>
                      <a:pt x="3228083" y="1837174"/>
                    </a:moveTo>
                    <a:cubicBezTo>
                      <a:pt x="3236853" y="1835128"/>
                      <a:pt x="3245974" y="1843080"/>
                      <a:pt x="3254392" y="1846823"/>
                    </a:cubicBezTo>
                    <a:cubicBezTo>
                      <a:pt x="3268112" y="1854309"/>
                      <a:pt x="3281832" y="1855556"/>
                      <a:pt x="3295552" y="1856804"/>
                    </a:cubicBezTo>
                    <a:cubicBezTo>
                      <a:pt x="3326734" y="1858051"/>
                      <a:pt x="3334218" y="1870526"/>
                      <a:pt x="3319250" y="1897971"/>
                    </a:cubicBezTo>
                    <a:cubicBezTo>
                      <a:pt x="3310520" y="1912942"/>
                      <a:pt x="3319250" y="1917932"/>
                      <a:pt x="3326734" y="1925417"/>
                    </a:cubicBezTo>
                    <a:cubicBezTo>
                      <a:pt x="3334218" y="1935397"/>
                      <a:pt x="3342948" y="1935397"/>
                      <a:pt x="3351680" y="1926664"/>
                    </a:cubicBezTo>
                    <a:cubicBezTo>
                      <a:pt x="3386602" y="1890486"/>
                      <a:pt x="3435246" y="1907952"/>
                      <a:pt x="3477654" y="1899219"/>
                    </a:cubicBezTo>
                    <a:cubicBezTo>
                      <a:pt x="3480148" y="1899219"/>
                      <a:pt x="3482642" y="1901714"/>
                      <a:pt x="3483890" y="1901714"/>
                    </a:cubicBezTo>
                    <a:cubicBezTo>
                      <a:pt x="3528790" y="1884249"/>
                      <a:pt x="3543758" y="1917932"/>
                      <a:pt x="3564962" y="1946624"/>
                    </a:cubicBezTo>
                    <a:cubicBezTo>
                      <a:pt x="3576186" y="1962842"/>
                      <a:pt x="3583670" y="1980307"/>
                      <a:pt x="3607368" y="1982802"/>
                    </a:cubicBezTo>
                    <a:cubicBezTo>
                      <a:pt x="3609864" y="1982802"/>
                      <a:pt x="3614852" y="1986545"/>
                      <a:pt x="3614852" y="1987792"/>
                    </a:cubicBezTo>
                    <a:cubicBezTo>
                      <a:pt x="3608616" y="2025218"/>
                      <a:pt x="3627324" y="2058901"/>
                      <a:pt x="3621088" y="2095079"/>
                    </a:cubicBezTo>
                    <a:cubicBezTo>
                      <a:pt x="3619842" y="2107554"/>
                      <a:pt x="3606122" y="2110049"/>
                      <a:pt x="3599884" y="2098821"/>
                    </a:cubicBezTo>
                    <a:cubicBezTo>
                      <a:pt x="3583670" y="2071376"/>
                      <a:pt x="3556230" y="2068881"/>
                      <a:pt x="3530038" y="2060148"/>
                    </a:cubicBezTo>
                    <a:cubicBezTo>
                      <a:pt x="3497610" y="2048921"/>
                      <a:pt x="3465180" y="2035198"/>
                      <a:pt x="3432752" y="2021475"/>
                    </a:cubicBezTo>
                    <a:cubicBezTo>
                      <a:pt x="3421526" y="2017733"/>
                      <a:pt x="3411548" y="2010248"/>
                      <a:pt x="3412796" y="2032703"/>
                    </a:cubicBezTo>
                    <a:cubicBezTo>
                      <a:pt x="3415290" y="2057653"/>
                      <a:pt x="3401570" y="2060148"/>
                      <a:pt x="3385356" y="2047673"/>
                    </a:cubicBezTo>
                    <a:cubicBezTo>
                      <a:pt x="3366646" y="2031455"/>
                      <a:pt x="3362904" y="2040188"/>
                      <a:pt x="3356668" y="2056406"/>
                    </a:cubicBezTo>
                    <a:cubicBezTo>
                      <a:pt x="3347938" y="2088841"/>
                      <a:pt x="3344196" y="2121276"/>
                      <a:pt x="3327982" y="2151217"/>
                    </a:cubicBezTo>
                    <a:cubicBezTo>
                      <a:pt x="3322992" y="2158702"/>
                      <a:pt x="3327982" y="2166187"/>
                      <a:pt x="3331724" y="2172424"/>
                    </a:cubicBezTo>
                    <a:cubicBezTo>
                      <a:pt x="3350432" y="2206107"/>
                      <a:pt x="3367894" y="2242285"/>
                      <a:pt x="3380366" y="2277215"/>
                    </a:cubicBezTo>
                    <a:cubicBezTo>
                      <a:pt x="3386602" y="2293433"/>
                      <a:pt x="3397828" y="2304661"/>
                      <a:pt x="3416538" y="2298423"/>
                    </a:cubicBezTo>
                    <a:cubicBezTo>
                      <a:pt x="3451460" y="2288443"/>
                      <a:pt x="3473912" y="2307156"/>
                      <a:pt x="3493868" y="2332106"/>
                    </a:cubicBezTo>
                    <a:cubicBezTo>
                      <a:pt x="3497610" y="2335849"/>
                      <a:pt x="3500104" y="2338344"/>
                      <a:pt x="3502598" y="2342086"/>
                    </a:cubicBezTo>
                    <a:cubicBezTo>
                      <a:pt x="3542510" y="2384502"/>
                      <a:pt x="3542510" y="2384502"/>
                      <a:pt x="3515072" y="2440640"/>
                    </a:cubicBezTo>
                    <a:cubicBezTo>
                      <a:pt x="3513824" y="2440640"/>
                      <a:pt x="3510082" y="2440640"/>
                      <a:pt x="3508834" y="2439392"/>
                    </a:cubicBezTo>
                    <a:cubicBezTo>
                      <a:pt x="3471416" y="2404462"/>
                      <a:pt x="3471416" y="2405709"/>
                      <a:pt x="3448966" y="2453115"/>
                    </a:cubicBezTo>
                    <a:cubicBezTo>
                      <a:pt x="3440236" y="2473075"/>
                      <a:pt x="3419032" y="2485550"/>
                      <a:pt x="3417784" y="2510500"/>
                    </a:cubicBezTo>
                    <a:cubicBezTo>
                      <a:pt x="3416538" y="2537946"/>
                      <a:pt x="3431504" y="2564143"/>
                      <a:pt x="3429010" y="2592836"/>
                    </a:cubicBezTo>
                    <a:cubicBezTo>
                      <a:pt x="3427762" y="2607806"/>
                      <a:pt x="3441482" y="2622777"/>
                      <a:pt x="3460192" y="2605311"/>
                    </a:cubicBezTo>
                    <a:cubicBezTo>
                      <a:pt x="3471416" y="2594084"/>
                      <a:pt x="3482642" y="2597826"/>
                      <a:pt x="3495114" y="2605311"/>
                    </a:cubicBezTo>
                    <a:cubicBezTo>
                      <a:pt x="3521308" y="2617786"/>
                      <a:pt x="3543758" y="2641489"/>
                      <a:pt x="3576186" y="2637747"/>
                    </a:cubicBezTo>
                    <a:cubicBezTo>
                      <a:pt x="3586166" y="2636499"/>
                      <a:pt x="3591154" y="2643984"/>
                      <a:pt x="3593648" y="2650222"/>
                    </a:cubicBezTo>
                    <a:cubicBezTo>
                      <a:pt x="3603626" y="2680162"/>
                      <a:pt x="3629820" y="2675172"/>
                      <a:pt x="3651022" y="2673925"/>
                    </a:cubicBezTo>
                    <a:cubicBezTo>
                      <a:pt x="3664742" y="2671430"/>
                      <a:pt x="3672226" y="2622777"/>
                      <a:pt x="3663496" y="2604064"/>
                    </a:cubicBezTo>
                    <a:cubicBezTo>
                      <a:pt x="3652270" y="2581609"/>
                      <a:pt x="3637302" y="2567886"/>
                      <a:pt x="3611110" y="2585351"/>
                    </a:cubicBezTo>
                    <a:cubicBezTo>
                      <a:pt x="3606122" y="2589094"/>
                      <a:pt x="3598638" y="2592836"/>
                      <a:pt x="3593648" y="2586599"/>
                    </a:cubicBezTo>
                    <a:cubicBezTo>
                      <a:pt x="3587412" y="2577866"/>
                      <a:pt x="3592402" y="2571629"/>
                      <a:pt x="3598638" y="2566638"/>
                    </a:cubicBezTo>
                    <a:cubicBezTo>
                      <a:pt x="3607368" y="2559153"/>
                      <a:pt x="3617346" y="2550421"/>
                      <a:pt x="3627324" y="2550421"/>
                    </a:cubicBezTo>
                    <a:cubicBezTo>
                      <a:pt x="3656012" y="2547926"/>
                      <a:pt x="3659754" y="2521728"/>
                      <a:pt x="3675968" y="2506758"/>
                    </a:cubicBezTo>
                    <a:cubicBezTo>
                      <a:pt x="3683452" y="2500520"/>
                      <a:pt x="3675968" y="2494283"/>
                      <a:pt x="3670980" y="2491788"/>
                    </a:cubicBezTo>
                    <a:cubicBezTo>
                      <a:pt x="3651022" y="2481808"/>
                      <a:pt x="3639798" y="2453115"/>
                      <a:pt x="3608616" y="2461847"/>
                    </a:cubicBezTo>
                    <a:cubicBezTo>
                      <a:pt x="3601132" y="2464342"/>
                      <a:pt x="3593648" y="2453115"/>
                      <a:pt x="3592402" y="2444382"/>
                    </a:cubicBezTo>
                    <a:cubicBezTo>
                      <a:pt x="3589906" y="2434402"/>
                      <a:pt x="3597390" y="2431907"/>
                      <a:pt x="3606122" y="2431907"/>
                    </a:cubicBezTo>
                    <a:cubicBezTo>
                      <a:pt x="3641044" y="2434402"/>
                      <a:pt x="3646034" y="2409452"/>
                      <a:pt x="3648528" y="2385749"/>
                    </a:cubicBezTo>
                    <a:cubicBezTo>
                      <a:pt x="3652270" y="2350819"/>
                      <a:pt x="3644786" y="2317136"/>
                      <a:pt x="3656012" y="2283453"/>
                    </a:cubicBezTo>
                    <a:cubicBezTo>
                      <a:pt x="3657260" y="2278463"/>
                      <a:pt x="3657260" y="2270978"/>
                      <a:pt x="3653518" y="2268483"/>
                    </a:cubicBezTo>
                    <a:cubicBezTo>
                      <a:pt x="3626078" y="2241038"/>
                      <a:pt x="3632314" y="2206107"/>
                      <a:pt x="3628572" y="2172424"/>
                    </a:cubicBezTo>
                    <a:cubicBezTo>
                      <a:pt x="3624830" y="2141237"/>
                      <a:pt x="3643540" y="2105059"/>
                      <a:pt x="3672226" y="2095079"/>
                    </a:cubicBezTo>
                    <a:cubicBezTo>
                      <a:pt x="3680958" y="2092583"/>
                      <a:pt x="3689688" y="2091336"/>
                      <a:pt x="3695924" y="2085098"/>
                    </a:cubicBezTo>
                    <a:cubicBezTo>
                      <a:pt x="3702160" y="2077613"/>
                      <a:pt x="3709644" y="2076366"/>
                      <a:pt x="3715880" y="2082603"/>
                    </a:cubicBezTo>
                    <a:cubicBezTo>
                      <a:pt x="3724612" y="2091336"/>
                      <a:pt x="3717128" y="2095079"/>
                      <a:pt x="3710892" y="2100069"/>
                    </a:cubicBezTo>
                    <a:cubicBezTo>
                      <a:pt x="3702160" y="2110049"/>
                      <a:pt x="3709644" y="2118781"/>
                      <a:pt x="3715880" y="2122524"/>
                    </a:cubicBezTo>
                    <a:cubicBezTo>
                      <a:pt x="3733342" y="2130009"/>
                      <a:pt x="3747062" y="2113791"/>
                      <a:pt x="3763276" y="2111296"/>
                    </a:cubicBezTo>
                    <a:cubicBezTo>
                      <a:pt x="3773254" y="2110049"/>
                      <a:pt x="3765772" y="2096326"/>
                      <a:pt x="3763276" y="2088841"/>
                    </a:cubicBezTo>
                    <a:cubicBezTo>
                      <a:pt x="3752052" y="2068881"/>
                      <a:pt x="3762030" y="2055158"/>
                      <a:pt x="3779492" y="2046426"/>
                    </a:cubicBezTo>
                    <a:cubicBezTo>
                      <a:pt x="3789470" y="2041435"/>
                      <a:pt x="3800694" y="2038940"/>
                      <a:pt x="3809426" y="2033950"/>
                    </a:cubicBezTo>
                    <a:cubicBezTo>
                      <a:pt x="3843102" y="2017733"/>
                      <a:pt x="3854326" y="2022723"/>
                      <a:pt x="3860564" y="2058901"/>
                    </a:cubicBezTo>
                    <a:cubicBezTo>
                      <a:pt x="3865552" y="2088841"/>
                      <a:pt x="3870542" y="2110049"/>
                      <a:pt x="3907960" y="2088841"/>
                    </a:cubicBezTo>
                    <a:cubicBezTo>
                      <a:pt x="3915442" y="2085098"/>
                      <a:pt x="3924174" y="2088841"/>
                      <a:pt x="3931658" y="2095079"/>
                    </a:cubicBezTo>
                    <a:cubicBezTo>
                      <a:pt x="3937894" y="2100069"/>
                      <a:pt x="3946624" y="2103811"/>
                      <a:pt x="3952860" y="2097574"/>
                    </a:cubicBezTo>
                    <a:cubicBezTo>
                      <a:pt x="3985290" y="2068881"/>
                      <a:pt x="4017718" y="2091336"/>
                      <a:pt x="4048900" y="2096326"/>
                    </a:cubicBezTo>
                    <a:cubicBezTo>
                      <a:pt x="4063868" y="2098821"/>
                      <a:pt x="4078834" y="2107554"/>
                      <a:pt x="4088812" y="2092583"/>
                    </a:cubicBezTo>
                    <a:cubicBezTo>
                      <a:pt x="4101286" y="2077613"/>
                      <a:pt x="4082576" y="2070128"/>
                      <a:pt x="4075092" y="2060148"/>
                    </a:cubicBezTo>
                    <a:cubicBezTo>
                      <a:pt x="4058878" y="2038940"/>
                      <a:pt x="4076340" y="2031455"/>
                      <a:pt x="4091306" y="2028960"/>
                    </a:cubicBezTo>
                    <a:cubicBezTo>
                      <a:pt x="4106274" y="2027713"/>
                      <a:pt x="4119994" y="2026465"/>
                      <a:pt x="4133714" y="2020228"/>
                    </a:cubicBezTo>
                    <a:cubicBezTo>
                      <a:pt x="4151176" y="2013990"/>
                      <a:pt x="4174874" y="1996525"/>
                      <a:pt x="4162402" y="2038940"/>
                    </a:cubicBezTo>
                    <a:cubicBezTo>
                      <a:pt x="4159906" y="2047673"/>
                      <a:pt x="4168638" y="2048921"/>
                      <a:pt x="4174874" y="2052663"/>
                    </a:cubicBezTo>
                    <a:cubicBezTo>
                      <a:pt x="4201066" y="2070128"/>
                      <a:pt x="4233496" y="2068881"/>
                      <a:pt x="4259688" y="2086346"/>
                    </a:cubicBezTo>
                    <a:cubicBezTo>
                      <a:pt x="4264676" y="2090088"/>
                      <a:pt x="4273408" y="2088841"/>
                      <a:pt x="4277150" y="2081356"/>
                    </a:cubicBezTo>
                    <a:cubicBezTo>
                      <a:pt x="4287128" y="2066386"/>
                      <a:pt x="4298352" y="2067633"/>
                      <a:pt x="4314568" y="2072623"/>
                    </a:cubicBezTo>
                    <a:cubicBezTo>
                      <a:pt x="4338266" y="2078861"/>
                      <a:pt x="4349490" y="2066386"/>
                      <a:pt x="4351986" y="2042683"/>
                    </a:cubicBezTo>
                    <a:cubicBezTo>
                      <a:pt x="4355726" y="1991535"/>
                      <a:pt x="4373188" y="1974070"/>
                      <a:pt x="4420584" y="1969080"/>
                    </a:cubicBezTo>
                    <a:cubicBezTo>
                      <a:pt x="4444282" y="1966585"/>
                      <a:pt x="4440540" y="1987792"/>
                      <a:pt x="4446778" y="2000268"/>
                    </a:cubicBezTo>
                    <a:cubicBezTo>
                      <a:pt x="4451766" y="2010248"/>
                      <a:pt x="4443036" y="2028960"/>
                      <a:pt x="4458002" y="2031455"/>
                    </a:cubicBezTo>
                    <a:cubicBezTo>
                      <a:pt x="4469228" y="2033950"/>
                      <a:pt x="4474218" y="2017733"/>
                      <a:pt x="4480454" y="2009000"/>
                    </a:cubicBezTo>
                    <a:cubicBezTo>
                      <a:pt x="4487938" y="2000268"/>
                      <a:pt x="4496668" y="1991535"/>
                      <a:pt x="4509140" y="1996525"/>
                    </a:cubicBezTo>
                    <a:cubicBezTo>
                      <a:pt x="4531592" y="2006505"/>
                      <a:pt x="4549054" y="1996525"/>
                      <a:pt x="4567762" y="1986545"/>
                    </a:cubicBezTo>
                    <a:cubicBezTo>
                      <a:pt x="4608922" y="1965337"/>
                      <a:pt x="4653824" y="1975317"/>
                      <a:pt x="4697478" y="1977812"/>
                    </a:cubicBezTo>
                    <a:cubicBezTo>
                      <a:pt x="4717434" y="1979060"/>
                      <a:pt x="4723670" y="2023970"/>
                      <a:pt x="4709950" y="2048921"/>
                    </a:cubicBezTo>
                    <a:cubicBezTo>
                      <a:pt x="4704962" y="2058901"/>
                      <a:pt x="4698724" y="2065138"/>
                      <a:pt x="4693736" y="2075118"/>
                    </a:cubicBezTo>
                    <a:cubicBezTo>
                      <a:pt x="4685004" y="2087593"/>
                      <a:pt x="4686252" y="2101316"/>
                      <a:pt x="4702466" y="2106306"/>
                    </a:cubicBezTo>
                    <a:cubicBezTo>
                      <a:pt x="4724918" y="2112544"/>
                      <a:pt x="4721176" y="2126266"/>
                      <a:pt x="4716186" y="2142484"/>
                    </a:cubicBezTo>
                    <a:cubicBezTo>
                      <a:pt x="4708702" y="2163692"/>
                      <a:pt x="4698724" y="2186147"/>
                      <a:pt x="4724918" y="2204860"/>
                    </a:cubicBezTo>
                    <a:cubicBezTo>
                      <a:pt x="4727412" y="2206107"/>
                      <a:pt x="4728660" y="2217335"/>
                      <a:pt x="4726164" y="2219830"/>
                    </a:cubicBezTo>
                    <a:cubicBezTo>
                      <a:pt x="4709950" y="2238543"/>
                      <a:pt x="4717434" y="2262245"/>
                      <a:pt x="4712444" y="2283453"/>
                    </a:cubicBezTo>
                    <a:cubicBezTo>
                      <a:pt x="4703714" y="2325868"/>
                      <a:pt x="4706208" y="2340839"/>
                      <a:pt x="4744874" y="2365789"/>
                    </a:cubicBezTo>
                    <a:cubicBezTo>
                      <a:pt x="4761088" y="2375769"/>
                      <a:pt x="4747368" y="2380759"/>
                      <a:pt x="4742378" y="2386997"/>
                    </a:cubicBezTo>
                    <a:cubicBezTo>
                      <a:pt x="4737390" y="2395729"/>
                      <a:pt x="4722422" y="2401967"/>
                      <a:pt x="4736142" y="2414442"/>
                    </a:cubicBezTo>
                    <a:cubicBezTo>
                      <a:pt x="4746120" y="2421927"/>
                      <a:pt x="4758594" y="2420679"/>
                      <a:pt x="4768572" y="2410699"/>
                    </a:cubicBezTo>
                    <a:cubicBezTo>
                      <a:pt x="4778550" y="2401967"/>
                      <a:pt x="4788528" y="2394482"/>
                      <a:pt x="4797258" y="2384502"/>
                    </a:cubicBezTo>
                    <a:cubicBezTo>
                      <a:pt x="4803494" y="2377016"/>
                      <a:pt x="4814720" y="2370779"/>
                      <a:pt x="4823452" y="2377016"/>
                    </a:cubicBezTo>
                    <a:cubicBezTo>
                      <a:pt x="4830934" y="2382007"/>
                      <a:pt x="4827192" y="2391987"/>
                      <a:pt x="4824698" y="2399472"/>
                    </a:cubicBezTo>
                    <a:cubicBezTo>
                      <a:pt x="4823452" y="2408204"/>
                      <a:pt x="4822204" y="2418184"/>
                      <a:pt x="4820956" y="2428164"/>
                    </a:cubicBezTo>
                    <a:cubicBezTo>
                      <a:pt x="4814720" y="2456857"/>
                      <a:pt x="4797258" y="2470580"/>
                      <a:pt x="4768572" y="2464342"/>
                    </a:cubicBezTo>
                    <a:cubicBezTo>
                      <a:pt x="4748616" y="2459352"/>
                      <a:pt x="4739884" y="2469332"/>
                      <a:pt x="4736142" y="2483055"/>
                    </a:cubicBezTo>
                    <a:cubicBezTo>
                      <a:pt x="4733648" y="2504263"/>
                      <a:pt x="4746120" y="2500520"/>
                      <a:pt x="4762336" y="2500520"/>
                    </a:cubicBezTo>
                    <a:cubicBezTo>
                      <a:pt x="4784786" y="2499273"/>
                      <a:pt x="4791022" y="2520480"/>
                      <a:pt x="4794764" y="2537946"/>
                    </a:cubicBezTo>
                    <a:cubicBezTo>
                      <a:pt x="4797258" y="2550421"/>
                      <a:pt x="4802248" y="2556658"/>
                      <a:pt x="4813474" y="2557906"/>
                    </a:cubicBezTo>
                    <a:cubicBezTo>
                      <a:pt x="4824698" y="2557906"/>
                      <a:pt x="4837172" y="2556658"/>
                      <a:pt x="4839666" y="2542936"/>
                    </a:cubicBezTo>
                    <a:cubicBezTo>
                      <a:pt x="4842160" y="2527966"/>
                      <a:pt x="4849644" y="2521728"/>
                      <a:pt x="4863364" y="2526718"/>
                    </a:cubicBezTo>
                    <a:cubicBezTo>
                      <a:pt x="4878330" y="2531708"/>
                      <a:pt x="4895792" y="2534203"/>
                      <a:pt x="4893298" y="2556658"/>
                    </a:cubicBezTo>
                    <a:cubicBezTo>
                      <a:pt x="4893298" y="2567886"/>
                      <a:pt x="4895792" y="2580361"/>
                      <a:pt x="4885814" y="2589094"/>
                    </a:cubicBezTo>
                    <a:cubicBezTo>
                      <a:pt x="4879578" y="2595331"/>
                      <a:pt x="4870848" y="2601569"/>
                      <a:pt x="4877084" y="2609054"/>
                    </a:cubicBezTo>
                    <a:cubicBezTo>
                      <a:pt x="4916996" y="2651469"/>
                      <a:pt x="4880826" y="2683905"/>
                      <a:pt x="4862116" y="2718835"/>
                    </a:cubicBezTo>
                    <a:cubicBezTo>
                      <a:pt x="4855880" y="2727568"/>
                      <a:pt x="4855880" y="2736300"/>
                      <a:pt x="4853386" y="2746280"/>
                    </a:cubicBezTo>
                    <a:cubicBezTo>
                      <a:pt x="4848396" y="2764993"/>
                      <a:pt x="4855880" y="2769983"/>
                      <a:pt x="4873342" y="2769983"/>
                    </a:cubicBezTo>
                    <a:cubicBezTo>
                      <a:pt x="4883320" y="2769983"/>
                      <a:pt x="4895792" y="2769983"/>
                      <a:pt x="4905770" y="2772478"/>
                    </a:cubicBezTo>
                    <a:cubicBezTo>
                      <a:pt x="4919490" y="2776221"/>
                      <a:pt x="4923232" y="2786201"/>
                      <a:pt x="4919490" y="2798676"/>
                    </a:cubicBezTo>
                    <a:cubicBezTo>
                      <a:pt x="4914502" y="2814894"/>
                      <a:pt x="4907018" y="2802418"/>
                      <a:pt x="4899534" y="2799923"/>
                    </a:cubicBezTo>
                    <a:cubicBezTo>
                      <a:pt x="4890804" y="2794933"/>
                      <a:pt x="4885814" y="2801171"/>
                      <a:pt x="4879578" y="2807408"/>
                    </a:cubicBezTo>
                    <a:cubicBezTo>
                      <a:pt x="4847150" y="2839844"/>
                      <a:pt x="4834676" y="2838596"/>
                      <a:pt x="4807236" y="2801171"/>
                    </a:cubicBezTo>
                    <a:cubicBezTo>
                      <a:pt x="4804742" y="2797428"/>
                      <a:pt x="4802248" y="2796181"/>
                      <a:pt x="4798506" y="2793686"/>
                    </a:cubicBezTo>
                    <a:cubicBezTo>
                      <a:pt x="4788528" y="2844834"/>
                      <a:pt x="4789776" y="2849824"/>
                      <a:pt x="4830934" y="2876022"/>
                    </a:cubicBezTo>
                    <a:cubicBezTo>
                      <a:pt x="4833430" y="2877269"/>
                      <a:pt x="4834676" y="2877269"/>
                      <a:pt x="4837172" y="2878517"/>
                    </a:cubicBezTo>
                    <a:cubicBezTo>
                      <a:pt x="4844654" y="2887249"/>
                      <a:pt x="4843408" y="2905962"/>
                      <a:pt x="4860870" y="2898477"/>
                    </a:cubicBezTo>
                    <a:cubicBezTo>
                      <a:pt x="4873342" y="2893487"/>
                      <a:pt x="4865858" y="2879764"/>
                      <a:pt x="4867106" y="2868537"/>
                    </a:cubicBezTo>
                    <a:cubicBezTo>
                      <a:pt x="4870848" y="2851071"/>
                      <a:pt x="4877084" y="2844834"/>
                      <a:pt x="4893298" y="2858557"/>
                    </a:cubicBezTo>
                    <a:cubicBezTo>
                      <a:pt x="4902028" y="2866042"/>
                      <a:pt x="4913254" y="2871032"/>
                      <a:pt x="4919490" y="2878517"/>
                    </a:cubicBezTo>
                    <a:cubicBezTo>
                      <a:pt x="4930716" y="2892239"/>
                      <a:pt x="4933210" y="2905962"/>
                      <a:pt x="4909512" y="2908457"/>
                    </a:cubicBezTo>
                    <a:cubicBezTo>
                      <a:pt x="4895792" y="2909705"/>
                      <a:pt x="4884568" y="2914695"/>
                      <a:pt x="4877084" y="2927170"/>
                    </a:cubicBezTo>
                    <a:cubicBezTo>
                      <a:pt x="4864610" y="2953367"/>
                      <a:pt x="4872094" y="2969585"/>
                      <a:pt x="4907018" y="2972080"/>
                    </a:cubicBezTo>
                    <a:cubicBezTo>
                      <a:pt x="4934458" y="2975823"/>
                      <a:pt x="4935704" y="2982060"/>
                      <a:pt x="4939446" y="3009506"/>
                    </a:cubicBezTo>
                    <a:cubicBezTo>
                      <a:pt x="4944436" y="3066891"/>
                      <a:pt x="4923232" y="3123029"/>
                      <a:pt x="4939446" y="3180415"/>
                    </a:cubicBezTo>
                    <a:cubicBezTo>
                      <a:pt x="4943188" y="3194138"/>
                      <a:pt x="4935704" y="3206613"/>
                      <a:pt x="4921984" y="3216593"/>
                    </a:cubicBezTo>
                    <a:cubicBezTo>
                      <a:pt x="4880826" y="3241543"/>
                      <a:pt x="4847150" y="3272731"/>
                      <a:pt x="4834676" y="3322631"/>
                    </a:cubicBezTo>
                    <a:cubicBezTo>
                      <a:pt x="4827192" y="3350077"/>
                      <a:pt x="4798506" y="3365047"/>
                      <a:pt x="4784786" y="3389997"/>
                    </a:cubicBezTo>
                    <a:cubicBezTo>
                      <a:pt x="4781044" y="3398730"/>
                      <a:pt x="4764830" y="3389997"/>
                      <a:pt x="4756098" y="3383759"/>
                    </a:cubicBezTo>
                    <a:cubicBezTo>
                      <a:pt x="4742378" y="3371284"/>
                      <a:pt x="4734896" y="3376274"/>
                      <a:pt x="4727412" y="3392492"/>
                    </a:cubicBezTo>
                    <a:cubicBezTo>
                      <a:pt x="4709950" y="3428670"/>
                      <a:pt x="4691242" y="3463600"/>
                      <a:pt x="4686252" y="3504768"/>
                    </a:cubicBezTo>
                    <a:cubicBezTo>
                      <a:pt x="4683758" y="3527223"/>
                      <a:pt x="4673780" y="3549679"/>
                      <a:pt x="4651328" y="3565896"/>
                    </a:cubicBezTo>
                    <a:cubicBezTo>
                      <a:pt x="4618900" y="3589599"/>
                      <a:pt x="4607674" y="3632015"/>
                      <a:pt x="4577740" y="3660707"/>
                    </a:cubicBezTo>
                    <a:cubicBezTo>
                      <a:pt x="4566514" y="3671935"/>
                      <a:pt x="4575246" y="3709360"/>
                      <a:pt x="4580234" y="3734311"/>
                    </a:cubicBezTo>
                    <a:cubicBezTo>
                      <a:pt x="4585224" y="3761756"/>
                      <a:pt x="4585224" y="3782964"/>
                      <a:pt x="4552794" y="3790449"/>
                    </a:cubicBezTo>
                    <a:cubicBezTo>
                      <a:pt x="4532838" y="3796686"/>
                      <a:pt x="4524108" y="3816647"/>
                      <a:pt x="4527850" y="3832864"/>
                    </a:cubicBezTo>
                    <a:cubicBezTo>
                      <a:pt x="4536580" y="3871537"/>
                      <a:pt x="4516624" y="3877775"/>
                      <a:pt x="4486690" y="3875280"/>
                    </a:cubicBezTo>
                    <a:cubicBezTo>
                      <a:pt x="4476712" y="3874032"/>
                      <a:pt x="4466734" y="3875280"/>
                      <a:pt x="4456756" y="3875280"/>
                    </a:cubicBezTo>
                    <a:cubicBezTo>
                      <a:pt x="4411854" y="3855319"/>
                      <a:pt x="4363210" y="3857814"/>
                      <a:pt x="4317062" y="3849082"/>
                    </a:cubicBezTo>
                    <a:cubicBezTo>
                      <a:pt x="4294610" y="3845339"/>
                      <a:pt x="4280892" y="3837854"/>
                      <a:pt x="4270912" y="3817894"/>
                    </a:cubicBezTo>
                    <a:cubicBezTo>
                      <a:pt x="4260934" y="3797934"/>
                      <a:pt x="4270912" y="3786706"/>
                      <a:pt x="4284632" y="3771736"/>
                    </a:cubicBezTo>
                    <a:cubicBezTo>
                      <a:pt x="4307084" y="3748033"/>
                      <a:pt x="4332028" y="3723083"/>
                      <a:pt x="4325792" y="3683163"/>
                    </a:cubicBezTo>
                    <a:cubicBezTo>
                      <a:pt x="4323298" y="3671935"/>
                      <a:pt x="4333276" y="3664450"/>
                      <a:pt x="4342008" y="3655717"/>
                    </a:cubicBezTo>
                    <a:cubicBezTo>
                      <a:pt x="4358222" y="3638252"/>
                      <a:pt x="4353232" y="3624530"/>
                      <a:pt x="4328288" y="3624530"/>
                    </a:cubicBezTo>
                    <a:cubicBezTo>
                      <a:pt x="4312072" y="3623282"/>
                      <a:pt x="4299600" y="3617044"/>
                      <a:pt x="4289622" y="3604569"/>
                    </a:cubicBezTo>
                    <a:cubicBezTo>
                      <a:pt x="4273408" y="3585857"/>
                      <a:pt x="4255946" y="3585857"/>
                      <a:pt x="4237236" y="3600827"/>
                    </a:cubicBezTo>
                    <a:cubicBezTo>
                      <a:pt x="4203560" y="3625777"/>
                      <a:pt x="4164896" y="3618292"/>
                      <a:pt x="4127478" y="3610807"/>
                    </a:cubicBezTo>
                    <a:cubicBezTo>
                      <a:pt x="4107522" y="3604569"/>
                      <a:pt x="4087566" y="3597084"/>
                      <a:pt x="4068856" y="3610807"/>
                    </a:cubicBezTo>
                    <a:cubicBezTo>
                      <a:pt x="4052642" y="3623282"/>
                      <a:pt x="4045158" y="3609559"/>
                      <a:pt x="4032686" y="3603322"/>
                    </a:cubicBezTo>
                    <a:lnTo>
                      <a:pt x="4032866" y="3602781"/>
                    </a:lnTo>
                    <a:lnTo>
                      <a:pt x="4011406" y="3603289"/>
                    </a:lnTo>
                    <a:cubicBezTo>
                      <a:pt x="4003152" y="3605158"/>
                      <a:pt x="3995988" y="3610142"/>
                      <a:pt x="3991626" y="3622603"/>
                    </a:cubicBezTo>
                    <a:cubicBezTo>
                      <a:pt x="3989136" y="3630079"/>
                      <a:pt x="3981660" y="3630079"/>
                      <a:pt x="3974184" y="3626341"/>
                    </a:cubicBezTo>
                    <a:cubicBezTo>
                      <a:pt x="3935562" y="3607650"/>
                      <a:pt x="3885724" y="3606404"/>
                      <a:pt x="3863298" y="3559053"/>
                    </a:cubicBezTo>
                    <a:cubicBezTo>
                      <a:pt x="3862052" y="3554069"/>
                      <a:pt x="3853332" y="3550331"/>
                      <a:pt x="3849594" y="3551577"/>
                    </a:cubicBezTo>
                    <a:cubicBezTo>
                      <a:pt x="3807232" y="3562792"/>
                      <a:pt x="3761134" y="3571514"/>
                      <a:pt x="3741200" y="3617618"/>
                    </a:cubicBezTo>
                    <a:cubicBezTo>
                      <a:pt x="3727494" y="3648770"/>
                      <a:pt x="3701330" y="3648770"/>
                      <a:pt x="3676412" y="3655001"/>
                    </a:cubicBezTo>
                    <a:cubicBezTo>
                      <a:pt x="3665200" y="3657493"/>
                      <a:pt x="3657724" y="3650016"/>
                      <a:pt x="3655232" y="3638802"/>
                    </a:cubicBezTo>
                    <a:cubicBezTo>
                      <a:pt x="3652740" y="3630079"/>
                      <a:pt x="3647756" y="3618865"/>
                      <a:pt x="3639036" y="3621357"/>
                    </a:cubicBezTo>
                    <a:cubicBezTo>
                      <a:pt x="3625330" y="3623849"/>
                      <a:pt x="3629068" y="3636309"/>
                      <a:pt x="3629068" y="3645032"/>
                    </a:cubicBezTo>
                    <a:cubicBezTo>
                      <a:pt x="3630314" y="3676184"/>
                      <a:pt x="3620348" y="3701105"/>
                      <a:pt x="3602904" y="3724780"/>
                    </a:cubicBezTo>
                    <a:cubicBezTo>
                      <a:pt x="3599166" y="3729765"/>
                      <a:pt x="3595428" y="3737241"/>
                      <a:pt x="3596674" y="3743471"/>
                    </a:cubicBezTo>
                    <a:cubicBezTo>
                      <a:pt x="3599166" y="3774623"/>
                      <a:pt x="3591692" y="3797052"/>
                      <a:pt x="3551822" y="3795806"/>
                    </a:cubicBezTo>
                    <a:cubicBezTo>
                      <a:pt x="3536872" y="3795806"/>
                      <a:pt x="3533134" y="3812005"/>
                      <a:pt x="3536872" y="3823220"/>
                    </a:cubicBezTo>
                    <a:cubicBezTo>
                      <a:pt x="3549330" y="3849387"/>
                      <a:pt x="3534380" y="3874308"/>
                      <a:pt x="3535626" y="3900476"/>
                    </a:cubicBezTo>
                    <a:cubicBezTo>
                      <a:pt x="3535626" y="3907952"/>
                      <a:pt x="3534380" y="3915429"/>
                      <a:pt x="3526904" y="3915429"/>
                    </a:cubicBezTo>
                    <a:cubicBezTo>
                      <a:pt x="3519428" y="3915429"/>
                      <a:pt x="3518182" y="3909198"/>
                      <a:pt x="3516936" y="3904214"/>
                    </a:cubicBezTo>
                    <a:cubicBezTo>
                      <a:pt x="3511954" y="3876801"/>
                      <a:pt x="3497002" y="3886769"/>
                      <a:pt x="3489526" y="3900476"/>
                    </a:cubicBezTo>
                    <a:cubicBezTo>
                      <a:pt x="3482052" y="3912937"/>
                      <a:pt x="3452150" y="3921659"/>
                      <a:pt x="3477068" y="3946580"/>
                    </a:cubicBezTo>
                    <a:cubicBezTo>
                      <a:pt x="3485790" y="3955303"/>
                      <a:pt x="3473330" y="3969010"/>
                      <a:pt x="3462118" y="3975240"/>
                    </a:cubicBezTo>
                    <a:cubicBezTo>
                      <a:pt x="3452150" y="3982716"/>
                      <a:pt x="3447166" y="3972748"/>
                      <a:pt x="3443428" y="3964025"/>
                    </a:cubicBezTo>
                    <a:cubicBezTo>
                      <a:pt x="3438444" y="3954057"/>
                      <a:pt x="3434708" y="3944088"/>
                      <a:pt x="3430970" y="3932874"/>
                    </a:cubicBezTo>
                    <a:cubicBezTo>
                      <a:pt x="3428478" y="3925397"/>
                      <a:pt x="3432216" y="3914183"/>
                      <a:pt x="3422248" y="3911690"/>
                    </a:cubicBezTo>
                    <a:cubicBezTo>
                      <a:pt x="3413526" y="3909198"/>
                      <a:pt x="3408544" y="3917921"/>
                      <a:pt x="3403560" y="3924151"/>
                    </a:cubicBezTo>
                    <a:cubicBezTo>
                      <a:pt x="3394838" y="3932874"/>
                      <a:pt x="3384870" y="3944088"/>
                      <a:pt x="3377396" y="3952811"/>
                    </a:cubicBezTo>
                    <a:cubicBezTo>
                      <a:pt x="3369920" y="3964025"/>
                      <a:pt x="3362444" y="3972748"/>
                      <a:pt x="3347494" y="3967763"/>
                    </a:cubicBezTo>
                    <a:cubicBezTo>
                      <a:pt x="3335034" y="3962779"/>
                      <a:pt x="3332542" y="3954057"/>
                      <a:pt x="3331296" y="3941596"/>
                    </a:cubicBezTo>
                    <a:cubicBezTo>
                      <a:pt x="3330050" y="3914183"/>
                      <a:pt x="3325068" y="3886769"/>
                      <a:pt x="3292674" y="3876801"/>
                    </a:cubicBezTo>
                    <a:cubicBezTo>
                      <a:pt x="3287690" y="3874308"/>
                      <a:pt x="3283952" y="3869324"/>
                      <a:pt x="3281460" y="3865586"/>
                    </a:cubicBezTo>
                    <a:cubicBezTo>
                      <a:pt x="3273986" y="3853125"/>
                      <a:pt x="3285198" y="3830696"/>
                      <a:pt x="3270248" y="3825712"/>
                    </a:cubicBezTo>
                    <a:cubicBezTo>
                      <a:pt x="3247822" y="3819481"/>
                      <a:pt x="3222904" y="3821974"/>
                      <a:pt x="3199230" y="3821974"/>
                    </a:cubicBezTo>
                    <a:cubicBezTo>
                      <a:pt x="3193002" y="3821974"/>
                      <a:pt x="3184280" y="3830696"/>
                      <a:pt x="3179296" y="3821974"/>
                    </a:cubicBezTo>
                    <a:cubicBezTo>
                      <a:pt x="3173066" y="3814497"/>
                      <a:pt x="3180542" y="3807021"/>
                      <a:pt x="3183034" y="3800790"/>
                    </a:cubicBezTo>
                    <a:cubicBezTo>
                      <a:pt x="3186772" y="3792068"/>
                      <a:pt x="3189264" y="3784592"/>
                      <a:pt x="3193002" y="3775869"/>
                    </a:cubicBezTo>
                    <a:cubicBezTo>
                      <a:pt x="3200476" y="3750948"/>
                      <a:pt x="3214182" y="3747210"/>
                      <a:pt x="3231624" y="3767147"/>
                    </a:cubicBezTo>
                    <a:cubicBezTo>
                      <a:pt x="3234116" y="3770885"/>
                      <a:pt x="3235362" y="3774623"/>
                      <a:pt x="3240346" y="3777115"/>
                    </a:cubicBezTo>
                    <a:cubicBezTo>
                      <a:pt x="3250312" y="3783345"/>
                      <a:pt x="3262772" y="3794560"/>
                      <a:pt x="3273986" y="3779607"/>
                    </a:cubicBezTo>
                    <a:cubicBezTo>
                      <a:pt x="3285198" y="3767147"/>
                      <a:pt x="3272740" y="3754686"/>
                      <a:pt x="3262772" y="3750948"/>
                    </a:cubicBezTo>
                    <a:cubicBezTo>
                      <a:pt x="3241592" y="3740979"/>
                      <a:pt x="3222904" y="3729765"/>
                      <a:pt x="3211690" y="3708581"/>
                    </a:cubicBezTo>
                    <a:cubicBezTo>
                      <a:pt x="3206706" y="3701105"/>
                      <a:pt x="3200476" y="3706089"/>
                      <a:pt x="3195494" y="3709827"/>
                    </a:cubicBezTo>
                    <a:cubicBezTo>
                      <a:pt x="3168084" y="3727272"/>
                      <a:pt x="3139428" y="3794560"/>
                      <a:pt x="3145656" y="3826958"/>
                    </a:cubicBezTo>
                    <a:cubicBezTo>
                      <a:pt x="3146902" y="3838172"/>
                      <a:pt x="3148148" y="3848141"/>
                      <a:pt x="3144410" y="3859356"/>
                    </a:cubicBezTo>
                    <a:cubicBezTo>
                      <a:pt x="3138182" y="3874308"/>
                      <a:pt x="3138182" y="3886769"/>
                      <a:pt x="3160608" y="3881785"/>
                    </a:cubicBezTo>
                    <a:cubicBezTo>
                      <a:pt x="3168084" y="3880539"/>
                      <a:pt x="3176804" y="3885523"/>
                      <a:pt x="3175558" y="3889261"/>
                    </a:cubicBezTo>
                    <a:cubicBezTo>
                      <a:pt x="3163100" y="3921659"/>
                      <a:pt x="3210444" y="3939104"/>
                      <a:pt x="3195494" y="3970256"/>
                    </a:cubicBezTo>
                    <a:cubicBezTo>
                      <a:pt x="3225394" y="4001407"/>
                      <a:pt x="3181788" y="4022590"/>
                      <a:pt x="3185526" y="4050004"/>
                    </a:cubicBezTo>
                    <a:cubicBezTo>
                      <a:pt x="3185526" y="4058726"/>
                      <a:pt x="3178050" y="4064957"/>
                      <a:pt x="3169330" y="4064957"/>
                    </a:cubicBezTo>
                    <a:cubicBezTo>
                      <a:pt x="3158116" y="4062465"/>
                      <a:pt x="3145656" y="4058726"/>
                      <a:pt x="3140674" y="4046266"/>
                    </a:cubicBezTo>
                    <a:cubicBezTo>
                      <a:pt x="3134444" y="4030067"/>
                      <a:pt x="3130706" y="4013868"/>
                      <a:pt x="3126968" y="3997669"/>
                    </a:cubicBezTo>
                    <a:cubicBezTo>
                      <a:pt x="3124476" y="3987701"/>
                      <a:pt x="3118246" y="3978978"/>
                      <a:pt x="3108280" y="3978978"/>
                    </a:cubicBezTo>
                    <a:cubicBezTo>
                      <a:pt x="3094574" y="3977732"/>
                      <a:pt x="3095820" y="3993931"/>
                      <a:pt x="3095820" y="4000161"/>
                    </a:cubicBezTo>
                    <a:cubicBezTo>
                      <a:pt x="3094574" y="4026329"/>
                      <a:pt x="3089592" y="4047512"/>
                      <a:pt x="3068410" y="4067449"/>
                    </a:cubicBezTo>
                    <a:cubicBezTo>
                      <a:pt x="3054706" y="4081156"/>
                      <a:pt x="3041000" y="4082402"/>
                      <a:pt x="3028542" y="4074925"/>
                    </a:cubicBezTo>
                    <a:cubicBezTo>
                      <a:pt x="3008608" y="4062465"/>
                      <a:pt x="2991164" y="4048758"/>
                      <a:pt x="2976214" y="4031313"/>
                    </a:cubicBezTo>
                    <a:cubicBezTo>
                      <a:pt x="2961262" y="4017606"/>
                      <a:pt x="2952542" y="4017606"/>
                      <a:pt x="2947558" y="4036297"/>
                    </a:cubicBezTo>
                    <a:cubicBezTo>
                      <a:pt x="2941328" y="4067449"/>
                      <a:pt x="2927624" y="4086140"/>
                      <a:pt x="2891492" y="4073679"/>
                    </a:cubicBezTo>
                    <a:cubicBezTo>
                      <a:pt x="2879034" y="4068695"/>
                      <a:pt x="2867820" y="4073679"/>
                      <a:pt x="2861590" y="4087386"/>
                    </a:cubicBezTo>
                    <a:cubicBezTo>
                      <a:pt x="2854114" y="4106077"/>
                      <a:pt x="2844148" y="4108569"/>
                      <a:pt x="2834180" y="4088632"/>
                    </a:cubicBezTo>
                    <a:cubicBezTo>
                      <a:pt x="2827950" y="4078663"/>
                      <a:pt x="2819230" y="4071187"/>
                      <a:pt x="2814246" y="4061219"/>
                    </a:cubicBezTo>
                    <a:cubicBezTo>
                      <a:pt x="2805524" y="4046266"/>
                      <a:pt x="2809262" y="4033805"/>
                      <a:pt x="2830442" y="4033805"/>
                    </a:cubicBezTo>
                    <a:cubicBezTo>
                      <a:pt x="2835426" y="4033805"/>
                      <a:pt x="2844148" y="4041281"/>
                      <a:pt x="2846640" y="4031313"/>
                    </a:cubicBezTo>
                    <a:cubicBezTo>
                      <a:pt x="2850378" y="4023837"/>
                      <a:pt x="2845394" y="4016360"/>
                      <a:pt x="2840410" y="4010130"/>
                    </a:cubicBezTo>
                    <a:cubicBezTo>
                      <a:pt x="2830442" y="4001407"/>
                      <a:pt x="2816738" y="3992685"/>
                      <a:pt x="2806770" y="4002653"/>
                    </a:cubicBezTo>
                    <a:cubicBezTo>
                      <a:pt x="2779360" y="4028821"/>
                      <a:pt x="2751950" y="4013868"/>
                      <a:pt x="2725786" y="4002653"/>
                    </a:cubicBezTo>
                    <a:cubicBezTo>
                      <a:pt x="2697130" y="3991439"/>
                      <a:pt x="2690902" y="4002653"/>
                      <a:pt x="2690902" y="4027575"/>
                    </a:cubicBezTo>
                    <a:cubicBezTo>
                      <a:pt x="2690902" y="4035051"/>
                      <a:pt x="2690902" y="4041281"/>
                      <a:pt x="2689656" y="4047512"/>
                    </a:cubicBezTo>
                    <a:cubicBezTo>
                      <a:pt x="2687164" y="4061219"/>
                      <a:pt x="2683426" y="4074925"/>
                      <a:pt x="2664738" y="4071187"/>
                    </a:cubicBezTo>
                    <a:cubicBezTo>
                      <a:pt x="2648540" y="4067449"/>
                      <a:pt x="2652278" y="4053742"/>
                      <a:pt x="2652278" y="4041281"/>
                    </a:cubicBezTo>
                    <a:cubicBezTo>
                      <a:pt x="2657262" y="3991439"/>
                      <a:pt x="2661000" y="3941596"/>
                      <a:pt x="2675950" y="3892999"/>
                    </a:cubicBezTo>
                    <a:cubicBezTo>
                      <a:pt x="2680934" y="3879293"/>
                      <a:pt x="2683426" y="3874308"/>
                      <a:pt x="2697130" y="3873062"/>
                    </a:cubicBezTo>
                    <a:cubicBezTo>
                      <a:pt x="2751950" y="3870570"/>
                      <a:pt x="2803032" y="3849387"/>
                      <a:pt x="2856606" y="3838172"/>
                    </a:cubicBezTo>
                    <a:cubicBezTo>
                      <a:pt x="2893984" y="3830696"/>
                      <a:pt x="2935098" y="3821974"/>
                      <a:pt x="2969984" y="3851879"/>
                    </a:cubicBezTo>
                    <a:cubicBezTo>
                      <a:pt x="2977460" y="3859356"/>
                      <a:pt x="2986180" y="3873062"/>
                      <a:pt x="2999886" y="3863094"/>
                    </a:cubicBezTo>
                    <a:cubicBezTo>
                      <a:pt x="3012344" y="3851879"/>
                      <a:pt x="3008608" y="3836926"/>
                      <a:pt x="3002378" y="3824466"/>
                    </a:cubicBezTo>
                    <a:cubicBezTo>
                      <a:pt x="2992410" y="3807021"/>
                      <a:pt x="2978706" y="3792068"/>
                      <a:pt x="2978706" y="3770885"/>
                    </a:cubicBezTo>
                    <a:cubicBezTo>
                      <a:pt x="2978706" y="3728519"/>
                      <a:pt x="2969984" y="3698613"/>
                      <a:pt x="2913918" y="3704843"/>
                    </a:cubicBezTo>
                    <a:cubicBezTo>
                      <a:pt x="2887754" y="3708581"/>
                      <a:pt x="2865328" y="3678676"/>
                      <a:pt x="2836672" y="3672445"/>
                    </a:cubicBezTo>
                    <a:cubicBezTo>
                      <a:pt x="2810508" y="3664969"/>
                      <a:pt x="2795558" y="3671199"/>
                      <a:pt x="2793066" y="3698613"/>
                    </a:cubicBezTo>
                    <a:cubicBezTo>
                      <a:pt x="2793066" y="3709827"/>
                      <a:pt x="2785590" y="3719796"/>
                      <a:pt x="2783098" y="3729765"/>
                    </a:cubicBezTo>
                    <a:cubicBezTo>
                      <a:pt x="2771886" y="3777115"/>
                      <a:pt x="2771886" y="3778361"/>
                      <a:pt x="2728278" y="3767147"/>
                    </a:cubicBezTo>
                    <a:cubicBezTo>
                      <a:pt x="2712082" y="3762162"/>
                      <a:pt x="2705852" y="3765901"/>
                      <a:pt x="2703360" y="3780853"/>
                    </a:cubicBezTo>
                    <a:cubicBezTo>
                      <a:pt x="2700868" y="3807021"/>
                      <a:pt x="2683426" y="3814497"/>
                      <a:pt x="2659754" y="3814497"/>
                    </a:cubicBezTo>
                    <a:cubicBezTo>
                      <a:pt x="2626114" y="3815743"/>
                      <a:pt x="2617392" y="3833188"/>
                      <a:pt x="2631098" y="3863094"/>
                    </a:cubicBezTo>
                    <a:cubicBezTo>
                      <a:pt x="2633590" y="3869324"/>
                      <a:pt x="2639820" y="3875554"/>
                      <a:pt x="2633590" y="3883031"/>
                    </a:cubicBezTo>
                    <a:cubicBezTo>
                      <a:pt x="2626114" y="3890507"/>
                      <a:pt x="2616146" y="3889261"/>
                      <a:pt x="2608672" y="3884277"/>
                    </a:cubicBezTo>
                    <a:cubicBezTo>
                      <a:pt x="2582508" y="3869324"/>
                      <a:pt x="2568802" y="3885523"/>
                      <a:pt x="2552606" y="3901722"/>
                    </a:cubicBezTo>
                    <a:cubicBezTo>
                      <a:pt x="2546376" y="3909198"/>
                      <a:pt x="2546376" y="3930381"/>
                      <a:pt x="2527688" y="3919167"/>
                    </a:cubicBezTo>
                    <a:cubicBezTo>
                      <a:pt x="2512736" y="3909198"/>
                      <a:pt x="2513982" y="3892999"/>
                      <a:pt x="2520212" y="3876801"/>
                    </a:cubicBezTo>
                    <a:cubicBezTo>
                      <a:pt x="2525196" y="3866832"/>
                      <a:pt x="2527688" y="3854371"/>
                      <a:pt x="2513982" y="3849387"/>
                    </a:cubicBezTo>
                    <a:cubicBezTo>
                      <a:pt x="2501524" y="3844403"/>
                      <a:pt x="2487818" y="3845649"/>
                      <a:pt x="2479098" y="3859356"/>
                    </a:cubicBezTo>
                    <a:cubicBezTo>
                      <a:pt x="2476606" y="3863094"/>
                      <a:pt x="2475360" y="3866832"/>
                      <a:pt x="2474114" y="3870570"/>
                    </a:cubicBezTo>
                    <a:cubicBezTo>
                      <a:pt x="2465392" y="3890507"/>
                      <a:pt x="2460408" y="3914183"/>
                      <a:pt x="2430506" y="3892999"/>
                    </a:cubicBezTo>
                    <a:cubicBezTo>
                      <a:pt x="2419294" y="3884277"/>
                      <a:pt x="2418048" y="3897984"/>
                      <a:pt x="2414310" y="3902968"/>
                    </a:cubicBezTo>
                    <a:cubicBezTo>
                      <a:pt x="2404342" y="3917921"/>
                      <a:pt x="2395622" y="3935366"/>
                      <a:pt x="2374442" y="3919167"/>
                    </a:cubicBezTo>
                    <a:cubicBezTo>
                      <a:pt x="2348278" y="3900476"/>
                      <a:pt x="2342048" y="3866832"/>
                      <a:pt x="2360736" y="3851879"/>
                    </a:cubicBezTo>
                    <a:cubicBezTo>
                      <a:pt x="2375688" y="3840665"/>
                      <a:pt x="2395622" y="3834434"/>
                      <a:pt x="2376932" y="3810759"/>
                    </a:cubicBezTo>
                    <a:cubicBezTo>
                      <a:pt x="2400606" y="3794560"/>
                      <a:pt x="2383162" y="3768393"/>
                      <a:pt x="2391884" y="3748456"/>
                    </a:cubicBezTo>
                    <a:cubicBezTo>
                      <a:pt x="2399360" y="3729765"/>
                      <a:pt x="2366966" y="3697367"/>
                      <a:pt x="2349524" y="3704843"/>
                    </a:cubicBezTo>
                    <a:cubicBezTo>
                      <a:pt x="2332080" y="3711074"/>
                      <a:pt x="2317130" y="3713566"/>
                      <a:pt x="2298440" y="3713566"/>
                    </a:cubicBezTo>
                    <a:cubicBezTo>
                      <a:pt x="2284736" y="3713566"/>
                      <a:pt x="2266048" y="3718550"/>
                      <a:pt x="2262310" y="3732257"/>
                    </a:cubicBezTo>
                    <a:cubicBezTo>
                      <a:pt x="2249850" y="3775869"/>
                      <a:pt x="2216212" y="3752194"/>
                      <a:pt x="2192538" y="3753440"/>
                    </a:cubicBezTo>
                    <a:cubicBezTo>
                      <a:pt x="2181326" y="3754686"/>
                      <a:pt x="2175096" y="3747210"/>
                      <a:pt x="2178834" y="3733503"/>
                    </a:cubicBezTo>
                    <a:cubicBezTo>
                      <a:pt x="2181326" y="3726026"/>
                      <a:pt x="2181326" y="3716058"/>
                      <a:pt x="2181326" y="3708581"/>
                    </a:cubicBezTo>
                    <a:cubicBezTo>
                      <a:pt x="2181326" y="3688644"/>
                      <a:pt x="2181326" y="3663723"/>
                      <a:pt x="2162638" y="3658739"/>
                    </a:cubicBezTo>
                    <a:cubicBezTo>
                      <a:pt x="2138964" y="3652508"/>
                      <a:pt x="2114046" y="3627587"/>
                      <a:pt x="2086636" y="3655001"/>
                    </a:cubicBezTo>
                    <a:cubicBezTo>
                      <a:pt x="2081654" y="3658739"/>
                      <a:pt x="2075424" y="3662477"/>
                      <a:pt x="2069194" y="3657493"/>
                    </a:cubicBezTo>
                    <a:cubicBezTo>
                      <a:pt x="2060472" y="3648770"/>
                      <a:pt x="2051752" y="3636309"/>
                      <a:pt x="2057982" y="3625095"/>
                    </a:cubicBezTo>
                    <a:cubicBezTo>
                      <a:pt x="2072932" y="3596435"/>
                      <a:pt x="2071686" y="3566530"/>
                      <a:pt x="2071686" y="3534132"/>
                    </a:cubicBezTo>
                    <a:cubicBezTo>
                      <a:pt x="2071686" y="3512949"/>
                      <a:pt x="2079162" y="3490520"/>
                      <a:pt x="2076670" y="3468090"/>
                    </a:cubicBezTo>
                    <a:cubicBezTo>
                      <a:pt x="2074178" y="3455630"/>
                      <a:pt x="2071686" y="3445661"/>
                      <a:pt x="2065456" y="3434447"/>
                    </a:cubicBezTo>
                    <a:cubicBezTo>
                      <a:pt x="2052998" y="3414509"/>
                      <a:pt x="2040538" y="3403295"/>
                      <a:pt x="2018112" y="3421986"/>
                    </a:cubicBezTo>
                    <a:cubicBezTo>
                      <a:pt x="2011882" y="3428216"/>
                      <a:pt x="2000670" y="3431954"/>
                      <a:pt x="1986964" y="3436939"/>
                    </a:cubicBezTo>
                    <a:cubicBezTo>
                      <a:pt x="2009390" y="3445661"/>
                      <a:pt x="2029326" y="3448153"/>
                      <a:pt x="2038046" y="3468090"/>
                    </a:cubicBezTo>
                    <a:cubicBezTo>
                      <a:pt x="2041784" y="3476813"/>
                      <a:pt x="2054244" y="3483043"/>
                      <a:pt x="2041784" y="3493012"/>
                    </a:cubicBezTo>
                    <a:cubicBezTo>
                      <a:pt x="2030572" y="3500488"/>
                      <a:pt x="2016866" y="3497996"/>
                      <a:pt x="2010636" y="3485535"/>
                    </a:cubicBezTo>
                    <a:cubicBezTo>
                      <a:pt x="2000670" y="3464352"/>
                      <a:pt x="1986964" y="3451891"/>
                      <a:pt x="1964538" y="3443169"/>
                    </a:cubicBezTo>
                    <a:cubicBezTo>
                      <a:pt x="1938374" y="3431954"/>
                      <a:pt x="1953324" y="3415756"/>
                      <a:pt x="1965784" y="3405787"/>
                    </a:cubicBezTo>
                    <a:cubicBezTo>
                      <a:pt x="1989456" y="3389588"/>
                      <a:pt x="1984472" y="3379620"/>
                      <a:pt x="1960800" y="3370897"/>
                    </a:cubicBezTo>
                    <a:cubicBezTo>
                      <a:pt x="1932144" y="3358436"/>
                      <a:pt x="1919686" y="3338499"/>
                      <a:pt x="1937128" y="3308594"/>
                    </a:cubicBezTo>
                    <a:cubicBezTo>
                      <a:pt x="1944604" y="3296133"/>
                      <a:pt x="1939620" y="3289903"/>
                      <a:pt x="1930898" y="3283672"/>
                    </a:cubicBezTo>
                    <a:cubicBezTo>
                      <a:pt x="1920932" y="3276196"/>
                      <a:pt x="1910964" y="3283672"/>
                      <a:pt x="1909718" y="3291149"/>
                    </a:cubicBezTo>
                    <a:cubicBezTo>
                      <a:pt x="1896014" y="3347222"/>
                      <a:pt x="1868604" y="3323547"/>
                      <a:pt x="1841194" y="3303609"/>
                    </a:cubicBezTo>
                    <a:cubicBezTo>
                      <a:pt x="1829980" y="3294887"/>
                      <a:pt x="1821260" y="3286165"/>
                      <a:pt x="1815030" y="3274950"/>
                    </a:cubicBezTo>
                    <a:cubicBezTo>
                      <a:pt x="1803816" y="3248783"/>
                      <a:pt x="1792604" y="3222615"/>
                      <a:pt x="1757718" y="3225107"/>
                    </a:cubicBezTo>
                    <a:cubicBezTo>
                      <a:pt x="1751488" y="3225107"/>
                      <a:pt x="1746504" y="3221369"/>
                      <a:pt x="1745258" y="3216385"/>
                    </a:cubicBezTo>
                    <a:cubicBezTo>
                      <a:pt x="1744012" y="3206416"/>
                      <a:pt x="1748996" y="3197694"/>
                      <a:pt x="1757718" y="3197694"/>
                    </a:cubicBezTo>
                    <a:cubicBezTo>
                      <a:pt x="1786374" y="3193956"/>
                      <a:pt x="1795094" y="3176511"/>
                      <a:pt x="1793850" y="3150343"/>
                    </a:cubicBezTo>
                    <a:cubicBezTo>
                      <a:pt x="1793850" y="3149097"/>
                      <a:pt x="1795094" y="3145359"/>
                      <a:pt x="1796340" y="3145359"/>
                    </a:cubicBezTo>
                    <a:cubicBezTo>
                      <a:pt x="1831226" y="3111715"/>
                      <a:pt x="1821260" y="3071841"/>
                      <a:pt x="1818768" y="3030721"/>
                    </a:cubicBezTo>
                    <a:cubicBezTo>
                      <a:pt x="1817522" y="3007045"/>
                      <a:pt x="1807554" y="2984616"/>
                      <a:pt x="1790112" y="2974648"/>
                    </a:cubicBezTo>
                    <a:cubicBezTo>
                      <a:pt x="1746504" y="2944742"/>
                      <a:pt x="1714112" y="2902376"/>
                      <a:pt x="1666766" y="2876208"/>
                    </a:cubicBezTo>
                    <a:cubicBezTo>
                      <a:pt x="1633128" y="2856271"/>
                      <a:pt x="1614438" y="2823873"/>
                      <a:pt x="1606964" y="2785245"/>
                    </a:cubicBezTo>
                    <a:cubicBezTo>
                      <a:pt x="1601980" y="2759078"/>
                      <a:pt x="1587028" y="2739141"/>
                      <a:pt x="1567094" y="2721696"/>
                    </a:cubicBezTo>
                    <a:cubicBezTo>
                      <a:pt x="1550898" y="2705497"/>
                      <a:pt x="1549652" y="2689298"/>
                      <a:pt x="1563356" y="2671853"/>
                    </a:cubicBezTo>
                    <a:cubicBezTo>
                      <a:pt x="1573324" y="2660639"/>
                      <a:pt x="1577062" y="2644440"/>
                      <a:pt x="1585782" y="2633225"/>
                    </a:cubicBezTo>
                    <a:cubicBezTo>
                      <a:pt x="1614438" y="2593351"/>
                      <a:pt x="1613192" y="2547246"/>
                      <a:pt x="1613192" y="2502388"/>
                    </a:cubicBezTo>
                    <a:cubicBezTo>
                      <a:pt x="1611946" y="2488681"/>
                      <a:pt x="1614438" y="2476221"/>
                      <a:pt x="1619422" y="2463760"/>
                    </a:cubicBezTo>
                    <a:cubicBezTo>
                      <a:pt x="1624406" y="2448807"/>
                      <a:pt x="1631882" y="2443823"/>
                      <a:pt x="1646832" y="2448807"/>
                    </a:cubicBezTo>
                    <a:cubicBezTo>
                      <a:pt x="1672996" y="2458776"/>
                      <a:pt x="1685456" y="2450053"/>
                      <a:pt x="1686702" y="2421394"/>
                    </a:cubicBezTo>
                    <a:cubicBezTo>
                      <a:pt x="1689192" y="2400210"/>
                      <a:pt x="1705390" y="2382766"/>
                      <a:pt x="1702898" y="2357844"/>
                    </a:cubicBezTo>
                    <a:cubicBezTo>
                      <a:pt x="1700406" y="2347876"/>
                      <a:pt x="1716602" y="2340399"/>
                      <a:pt x="1726570" y="2342891"/>
                    </a:cubicBezTo>
                    <a:cubicBezTo>
                      <a:pt x="1750242" y="2349122"/>
                      <a:pt x="1776406" y="2350368"/>
                      <a:pt x="1783882" y="2384012"/>
                    </a:cubicBezTo>
                    <a:cubicBezTo>
                      <a:pt x="1788866" y="2411425"/>
                      <a:pt x="1808800" y="2435100"/>
                      <a:pt x="1803816" y="2466252"/>
                    </a:cubicBezTo>
                    <a:cubicBezTo>
                      <a:pt x="1790112" y="2462514"/>
                      <a:pt x="1790112" y="2430116"/>
                      <a:pt x="1766440" y="2448807"/>
                    </a:cubicBezTo>
                    <a:cubicBezTo>
                      <a:pt x="1750242" y="2462514"/>
                      <a:pt x="1744012" y="2476221"/>
                      <a:pt x="1752734" y="2502388"/>
                    </a:cubicBezTo>
                    <a:cubicBezTo>
                      <a:pt x="1761456" y="2523571"/>
                      <a:pt x="1762702" y="2550985"/>
                      <a:pt x="1752734" y="2574660"/>
                    </a:cubicBezTo>
                    <a:cubicBezTo>
                      <a:pt x="1745258" y="2595843"/>
                      <a:pt x="1746504" y="2613288"/>
                      <a:pt x="1757718" y="2630733"/>
                    </a:cubicBezTo>
                    <a:cubicBezTo>
                      <a:pt x="1771422" y="2651916"/>
                      <a:pt x="1776406" y="2674345"/>
                      <a:pt x="1766440" y="2700513"/>
                    </a:cubicBezTo>
                    <a:cubicBezTo>
                      <a:pt x="1758964" y="2721696"/>
                      <a:pt x="1778898" y="2730418"/>
                      <a:pt x="1787620" y="2744125"/>
                    </a:cubicBezTo>
                    <a:cubicBezTo>
                      <a:pt x="1796340" y="2760324"/>
                      <a:pt x="1803816" y="2770293"/>
                      <a:pt x="1824996" y="2759078"/>
                    </a:cubicBezTo>
                    <a:cubicBezTo>
                      <a:pt x="1841194" y="2750355"/>
                      <a:pt x="1846178" y="2765308"/>
                      <a:pt x="1843686" y="2779015"/>
                    </a:cubicBezTo>
                    <a:cubicBezTo>
                      <a:pt x="1839948" y="2797706"/>
                      <a:pt x="1828734" y="2813905"/>
                      <a:pt x="1815030" y="2826366"/>
                    </a:cubicBezTo>
                    <a:cubicBezTo>
                      <a:pt x="1808800" y="2832596"/>
                      <a:pt x="1801324" y="2841318"/>
                      <a:pt x="1805062" y="2848795"/>
                    </a:cubicBezTo>
                    <a:cubicBezTo>
                      <a:pt x="1817522" y="2872470"/>
                      <a:pt x="1808800" y="2902376"/>
                      <a:pt x="1821260" y="2921067"/>
                    </a:cubicBezTo>
                    <a:cubicBezTo>
                      <a:pt x="1841194" y="2949726"/>
                      <a:pt x="1838702" y="2985862"/>
                      <a:pt x="1868604" y="3014522"/>
                    </a:cubicBezTo>
                    <a:cubicBezTo>
                      <a:pt x="1902242" y="3048166"/>
                      <a:pt x="1932144" y="3091778"/>
                      <a:pt x="1959554" y="3132898"/>
                    </a:cubicBezTo>
                    <a:cubicBezTo>
                      <a:pt x="1972014" y="3152835"/>
                      <a:pt x="1984472" y="3170280"/>
                      <a:pt x="2011882" y="3156574"/>
                    </a:cubicBezTo>
                    <a:cubicBezTo>
                      <a:pt x="2023096" y="3151589"/>
                      <a:pt x="2028080" y="3162804"/>
                      <a:pt x="2030572" y="3170280"/>
                    </a:cubicBezTo>
                    <a:cubicBezTo>
                      <a:pt x="2044276" y="3220123"/>
                      <a:pt x="2087882" y="3257505"/>
                      <a:pt x="2084146" y="3314824"/>
                    </a:cubicBezTo>
                    <a:cubicBezTo>
                      <a:pt x="2082900" y="3340992"/>
                      <a:pt x="2107818" y="3365913"/>
                      <a:pt x="2110310" y="3395818"/>
                    </a:cubicBezTo>
                    <a:cubicBezTo>
                      <a:pt x="2110310" y="3402049"/>
                      <a:pt x="2116538" y="3402049"/>
                      <a:pt x="2122768" y="3400803"/>
                    </a:cubicBezTo>
                    <a:cubicBezTo>
                      <a:pt x="2145194" y="3392080"/>
                      <a:pt x="2160146" y="3402049"/>
                      <a:pt x="2171358" y="3421986"/>
                    </a:cubicBezTo>
                    <a:cubicBezTo>
                      <a:pt x="2173850" y="3425724"/>
                      <a:pt x="2178834" y="3428216"/>
                      <a:pt x="2183818" y="3431954"/>
                    </a:cubicBezTo>
                    <a:cubicBezTo>
                      <a:pt x="2192538" y="3439431"/>
                      <a:pt x="2209982" y="3439431"/>
                      <a:pt x="2203752" y="3456876"/>
                    </a:cubicBezTo>
                    <a:cubicBezTo>
                      <a:pt x="2198768" y="3471829"/>
                      <a:pt x="2190048" y="3484289"/>
                      <a:pt x="2171358" y="3484289"/>
                    </a:cubicBezTo>
                    <a:cubicBezTo>
                      <a:pt x="2161392" y="3484289"/>
                      <a:pt x="2145194" y="3481797"/>
                      <a:pt x="2145194" y="3495504"/>
                    </a:cubicBezTo>
                    <a:cubicBezTo>
                      <a:pt x="2145194" y="3511703"/>
                      <a:pt x="2151424" y="3529148"/>
                      <a:pt x="2168866" y="3535378"/>
                    </a:cubicBezTo>
                    <a:cubicBezTo>
                      <a:pt x="2176342" y="3537870"/>
                      <a:pt x="2183818" y="3537870"/>
                      <a:pt x="2190048" y="3544100"/>
                    </a:cubicBezTo>
                    <a:cubicBezTo>
                      <a:pt x="2218702" y="3569022"/>
                      <a:pt x="2219948" y="3569022"/>
                      <a:pt x="2227424" y="3534132"/>
                    </a:cubicBezTo>
                    <a:cubicBezTo>
                      <a:pt x="2231162" y="3516687"/>
                      <a:pt x="2238638" y="3511703"/>
                      <a:pt x="2251096" y="3524163"/>
                    </a:cubicBezTo>
                    <a:cubicBezTo>
                      <a:pt x="2267294" y="3539116"/>
                      <a:pt x="2283490" y="3556561"/>
                      <a:pt x="2297196" y="3574006"/>
                    </a:cubicBezTo>
                    <a:cubicBezTo>
                      <a:pt x="2305916" y="3586467"/>
                      <a:pt x="2294704" y="3596435"/>
                      <a:pt x="2287228" y="3606404"/>
                    </a:cubicBezTo>
                    <a:cubicBezTo>
                      <a:pt x="2267294" y="3632571"/>
                      <a:pt x="2274768" y="3674938"/>
                      <a:pt x="2302178" y="3692383"/>
                    </a:cubicBezTo>
                    <a:cubicBezTo>
                      <a:pt x="2310900" y="3697367"/>
                      <a:pt x="2319622" y="3703597"/>
                      <a:pt x="2330834" y="3696121"/>
                    </a:cubicBezTo>
                    <a:cubicBezTo>
                      <a:pt x="2345786" y="3687398"/>
                      <a:pt x="2360736" y="3687398"/>
                      <a:pt x="2376932" y="3696121"/>
                    </a:cubicBezTo>
                    <a:cubicBezTo>
                      <a:pt x="2396868" y="3708581"/>
                      <a:pt x="2398114" y="3684906"/>
                      <a:pt x="2409326" y="3678676"/>
                    </a:cubicBezTo>
                    <a:cubicBezTo>
                      <a:pt x="2418048" y="3672445"/>
                      <a:pt x="2418048" y="3651262"/>
                      <a:pt x="2434244" y="3658739"/>
                    </a:cubicBezTo>
                    <a:cubicBezTo>
                      <a:pt x="2451688" y="3664969"/>
                      <a:pt x="2445458" y="3682414"/>
                      <a:pt x="2444212" y="3696121"/>
                    </a:cubicBezTo>
                    <a:cubicBezTo>
                      <a:pt x="2444212" y="3701105"/>
                      <a:pt x="2441720" y="3703597"/>
                      <a:pt x="2440474" y="3711074"/>
                    </a:cubicBezTo>
                    <a:cubicBezTo>
                      <a:pt x="2471622" y="3708581"/>
                      <a:pt x="2500278" y="3711074"/>
                      <a:pt x="2531426" y="3692383"/>
                    </a:cubicBezTo>
                    <a:cubicBezTo>
                      <a:pt x="2523950" y="3721042"/>
                      <a:pt x="2490310" y="3752194"/>
                      <a:pt x="2527688" y="3762162"/>
                    </a:cubicBezTo>
                    <a:cubicBezTo>
                      <a:pt x="2560082" y="3770885"/>
                      <a:pt x="2546376" y="3726026"/>
                      <a:pt x="2562572" y="3708581"/>
                    </a:cubicBezTo>
                    <a:cubicBezTo>
                      <a:pt x="2577524" y="3722288"/>
                      <a:pt x="2594966" y="3734749"/>
                      <a:pt x="2618638" y="3738487"/>
                    </a:cubicBezTo>
                    <a:cubicBezTo>
                      <a:pt x="2647294" y="3743471"/>
                      <a:pt x="2670966" y="3743471"/>
                      <a:pt x="2687164" y="3711074"/>
                    </a:cubicBezTo>
                    <a:cubicBezTo>
                      <a:pt x="2693394" y="3696121"/>
                      <a:pt x="2707098" y="3683660"/>
                      <a:pt x="2729524" y="3693629"/>
                    </a:cubicBezTo>
                    <a:cubicBezTo>
                      <a:pt x="2744476" y="3699859"/>
                      <a:pt x="2755688" y="3689890"/>
                      <a:pt x="2761918" y="3676184"/>
                    </a:cubicBezTo>
                    <a:cubicBezTo>
                      <a:pt x="2776868" y="3643786"/>
                      <a:pt x="2791820" y="3637556"/>
                      <a:pt x="2826706" y="3647524"/>
                    </a:cubicBezTo>
                    <a:cubicBezTo>
                      <a:pt x="2830442" y="3648770"/>
                      <a:pt x="2834180" y="3652508"/>
                      <a:pt x="2837918" y="3652508"/>
                    </a:cubicBezTo>
                    <a:cubicBezTo>
                      <a:pt x="2872804" y="3648770"/>
                      <a:pt x="2901460" y="3647524"/>
                      <a:pt x="2925132" y="3687398"/>
                    </a:cubicBezTo>
                    <a:cubicBezTo>
                      <a:pt x="2938836" y="3712320"/>
                      <a:pt x="2969984" y="3684906"/>
                      <a:pt x="2992410" y="3676184"/>
                    </a:cubicBezTo>
                    <a:cubicBezTo>
                      <a:pt x="3003624" y="3673692"/>
                      <a:pt x="2994902" y="3659985"/>
                      <a:pt x="2987426" y="3657493"/>
                    </a:cubicBezTo>
                    <a:cubicBezTo>
                      <a:pt x="2962508" y="3643786"/>
                      <a:pt x="2937590" y="3632571"/>
                      <a:pt x="2911426" y="3622603"/>
                    </a:cubicBezTo>
                    <a:cubicBezTo>
                      <a:pt x="2901460" y="3617618"/>
                      <a:pt x="2892738" y="3612634"/>
                      <a:pt x="2896476" y="3603912"/>
                    </a:cubicBezTo>
                    <a:cubicBezTo>
                      <a:pt x="2907688" y="3574006"/>
                      <a:pt x="2862836" y="3549085"/>
                      <a:pt x="2886508" y="3522917"/>
                    </a:cubicBezTo>
                    <a:cubicBezTo>
                      <a:pt x="2896476" y="3511703"/>
                      <a:pt x="2920148" y="3510457"/>
                      <a:pt x="2932608" y="3493012"/>
                    </a:cubicBezTo>
                    <a:cubicBezTo>
                      <a:pt x="2933852" y="3490520"/>
                      <a:pt x="2942574" y="3491766"/>
                      <a:pt x="2943820" y="3494258"/>
                    </a:cubicBezTo>
                    <a:cubicBezTo>
                      <a:pt x="2971230" y="3525409"/>
                      <a:pt x="3009854" y="3535378"/>
                      <a:pt x="3043492" y="3552823"/>
                    </a:cubicBezTo>
                    <a:cubicBezTo>
                      <a:pt x="3048476" y="3554069"/>
                      <a:pt x="3050968" y="3559053"/>
                      <a:pt x="3053460" y="3562792"/>
                    </a:cubicBezTo>
                    <a:cubicBezTo>
                      <a:pt x="3067164" y="3592697"/>
                      <a:pt x="3079624" y="3585221"/>
                      <a:pt x="3092082" y="3560299"/>
                    </a:cubicBezTo>
                    <a:cubicBezTo>
                      <a:pt x="3100804" y="3544100"/>
                      <a:pt x="3115756" y="3539116"/>
                      <a:pt x="3133198" y="3549085"/>
                    </a:cubicBezTo>
                    <a:cubicBezTo>
                      <a:pt x="3141920" y="3554069"/>
                      <a:pt x="3150640" y="3559053"/>
                      <a:pt x="3160608" y="3561545"/>
                    </a:cubicBezTo>
                    <a:cubicBezTo>
                      <a:pt x="3176804" y="3566530"/>
                      <a:pt x="3193002" y="3559053"/>
                      <a:pt x="3209198" y="3554069"/>
                    </a:cubicBezTo>
                    <a:cubicBezTo>
                      <a:pt x="3241592" y="3547839"/>
                      <a:pt x="3206706" y="3530394"/>
                      <a:pt x="3211690" y="3516687"/>
                    </a:cubicBezTo>
                    <a:cubicBezTo>
                      <a:pt x="3215428" y="3505472"/>
                      <a:pt x="3211690" y="3490520"/>
                      <a:pt x="3214182" y="3478059"/>
                    </a:cubicBezTo>
                    <a:cubicBezTo>
                      <a:pt x="3220412" y="3443169"/>
                      <a:pt x="3240346" y="3435693"/>
                      <a:pt x="3271494" y="3453138"/>
                    </a:cubicBezTo>
                    <a:cubicBezTo>
                      <a:pt x="3298904" y="3468090"/>
                      <a:pt x="3332542" y="3466844"/>
                      <a:pt x="3359952" y="3485535"/>
                    </a:cubicBezTo>
                    <a:cubicBezTo>
                      <a:pt x="3373658" y="3495504"/>
                      <a:pt x="3394838" y="3475567"/>
                      <a:pt x="3414772" y="3470583"/>
                    </a:cubicBezTo>
                    <a:cubicBezTo>
                      <a:pt x="3433462" y="3464352"/>
                      <a:pt x="3449658" y="3460614"/>
                      <a:pt x="3460872" y="3483043"/>
                    </a:cubicBezTo>
                    <a:cubicBezTo>
                      <a:pt x="3469592" y="3499242"/>
                      <a:pt x="3485790" y="3497996"/>
                      <a:pt x="3500740" y="3493012"/>
                    </a:cubicBezTo>
                    <a:cubicBezTo>
                      <a:pt x="3533134" y="3480551"/>
                      <a:pt x="3564282" y="3470583"/>
                      <a:pt x="3595428" y="3490520"/>
                    </a:cubicBezTo>
                    <a:cubicBezTo>
                      <a:pt x="3619102" y="3474321"/>
                      <a:pt x="3635298" y="3491766"/>
                      <a:pt x="3650248" y="3504226"/>
                    </a:cubicBezTo>
                    <a:cubicBezTo>
                      <a:pt x="3668938" y="3520425"/>
                      <a:pt x="3687626" y="3534132"/>
                      <a:pt x="3708806" y="3545347"/>
                    </a:cubicBezTo>
                    <a:cubicBezTo>
                      <a:pt x="3746184" y="3565284"/>
                      <a:pt x="3779822" y="3551577"/>
                      <a:pt x="3814708" y="3545347"/>
                    </a:cubicBezTo>
                    <a:cubicBezTo>
                      <a:pt x="3833396" y="3541608"/>
                      <a:pt x="3835888" y="3525409"/>
                      <a:pt x="3838380" y="3510457"/>
                    </a:cubicBezTo>
                    <a:cubicBezTo>
                      <a:pt x="3847102" y="3473075"/>
                      <a:pt x="3862052" y="3466844"/>
                      <a:pt x="3893200" y="3486781"/>
                    </a:cubicBezTo>
                    <a:cubicBezTo>
                      <a:pt x="3914380" y="3500488"/>
                      <a:pt x="3929332" y="3517933"/>
                      <a:pt x="3936808" y="3542854"/>
                    </a:cubicBezTo>
                    <a:cubicBezTo>
                      <a:pt x="3949266" y="3576498"/>
                      <a:pt x="3964218" y="3583975"/>
                      <a:pt x="3999102" y="3578990"/>
                    </a:cubicBezTo>
                    <a:cubicBezTo>
                      <a:pt x="4011250" y="3577121"/>
                      <a:pt x="4024098" y="3575252"/>
                      <a:pt x="4031866" y="3583897"/>
                    </a:cubicBezTo>
                    <a:lnTo>
                      <a:pt x="4037286" y="3595494"/>
                    </a:lnTo>
                    <a:lnTo>
                      <a:pt x="4091774" y="3586636"/>
                    </a:lnTo>
                    <a:cubicBezTo>
                      <a:pt x="4110950" y="3585233"/>
                      <a:pt x="4130596" y="3586480"/>
                      <a:pt x="4151176" y="3593342"/>
                    </a:cubicBezTo>
                    <a:cubicBezTo>
                      <a:pt x="4187346" y="3607064"/>
                      <a:pt x="4222270" y="3583362"/>
                      <a:pt x="4253452" y="3565896"/>
                    </a:cubicBezTo>
                    <a:cubicBezTo>
                      <a:pt x="4269666" y="3554669"/>
                      <a:pt x="4282138" y="3553421"/>
                      <a:pt x="4297106" y="3569639"/>
                    </a:cubicBezTo>
                    <a:cubicBezTo>
                      <a:pt x="4318310" y="3593342"/>
                      <a:pt x="4344502" y="3593342"/>
                      <a:pt x="4368200" y="3577124"/>
                    </a:cubicBezTo>
                    <a:cubicBezTo>
                      <a:pt x="4394392" y="3559659"/>
                      <a:pt x="4423080" y="3553421"/>
                      <a:pt x="4451766" y="3549679"/>
                    </a:cubicBezTo>
                    <a:cubicBezTo>
                      <a:pt x="4506646" y="3539699"/>
                      <a:pt x="4545312" y="3515996"/>
                      <a:pt x="4554042" y="3454868"/>
                    </a:cubicBezTo>
                    <a:cubicBezTo>
                      <a:pt x="4560278" y="3419937"/>
                      <a:pt x="4576492" y="3385007"/>
                      <a:pt x="4551548" y="3351324"/>
                    </a:cubicBezTo>
                    <a:cubicBezTo>
                      <a:pt x="4545312" y="3341344"/>
                      <a:pt x="4550300" y="3330116"/>
                      <a:pt x="4554042" y="3318889"/>
                    </a:cubicBezTo>
                    <a:cubicBezTo>
                      <a:pt x="4562772" y="3297681"/>
                      <a:pt x="4561526" y="3277721"/>
                      <a:pt x="4557784" y="3257761"/>
                    </a:cubicBezTo>
                    <a:cubicBezTo>
                      <a:pt x="4555290" y="3246533"/>
                      <a:pt x="4551548" y="3234058"/>
                      <a:pt x="4540322" y="3231563"/>
                    </a:cubicBezTo>
                    <a:cubicBezTo>
                      <a:pt x="4512882" y="3225325"/>
                      <a:pt x="4492926" y="3206613"/>
                      <a:pt x="4469228" y="3194138"/>
                    </a:cubicBezTo>
                    <a:cubicBezTo>
                      <a:pt x="4436800" y="3179167"/>
                      <a:pt x="4425574" y="3142989"/>
                      <a:pt x="4441788" y="3108059"/>
                    </a:cubicBezTo>
                    <a:cubicBezTo>
                      <a:pt x="4456756" y="3075624"/>
                      <a:pt x="4486690" y="3064396"/>
                      <a:pt x="4522860" y="3079366"/>
                    </a:cubicBezTo>
                    <a:cubicBezTo>
                      <a:pt x="4539074" y="3085604"/>
                      <a:pt x="4554042" y="3091841"/>
                      <a:pt x="4572752" y="3083109"/>
                    </a:cubicBezTo>
                    <a:cubicBezTo>
                      <a:pt x="4588966" y="3075624"/>
                      <a:pt x="4591460" y="3066891"/>
                      <a:pt x="4578988" y="3053169"/>
                    </a:cubicBezTo>
                    <a:cubicBezTo>
                      <a:pt x="4572752" y="3046931"/>
                      <a:pt x="4566514" y="3040693"/>
                      <a:pt x="4560278" y="3033208"/>
                    </a:cubicBezTo>
                    <a:cubicBezTo>
                      <a:pt x="4552794" y="3023228"/>
                      <a:pt x="4541570" y="3014496"/>
                      <a:pt x="4546558" y="2999525"/>
                    </a:cubicBezTo>
                    <a:cubicBezTo>
                      <a:pt x="4552794" y="2984555"/>
                      <a:pt x="4567762" y="2989545"/>
                      <a:pt x="4583976" y="2985803"/>
                    </a:cubicBezTo>
                    <a:cubicBezTo>
                      <a:pt x="4549054" y="2942140"/>
                      <a:pt x="4580234" y="2905962"/>
                      <a:pt x="4596450" y="2866042"/>
                    </a:cubicBezTo>
                    <a:cubicBezTo>
                      <a:pt x="4602686" y="2848576"/>
                      <a:pt x="4620148" y="2828616"/>
                      <a:pt x="4612664" y="2811151"/>
                    </a:cubicBezTo>
                    <a:cubicBezTo>
                      <a:pt x="4601438" y="2786201"/>
                      <a:pt x="4591460" y="2757508"/>
                      <a:pt x="4572752" y="2736300"/>
                    </a:cubicBezTo>
                    <a:cubicBezTo>
                      <a:pt x="4557784" y="2721330"/>
                      <a:pt x="4547806" y="2707607"/>
                      <a:pt x="4546558" y="2686400"/>
                    </a:cubicBezTo>
                    <a:cubicBezTo>
                      <a:pt x="4545312" y="2681410"/>
                      <a:pt x="4545312" y="2677667"/>
                      <a:pt x="4542816" y="2673925"/>
                    </a:cubicBezTo>
                    <a:cubicBezTo>
                      <a:pt x="4512882" y="2622777"/>
                      <a:pt x="4531592" y="2574124"/>
                      <a:pt x="4547806" y="2525471"/>
                    </a:cubicBezTo>
                    <a:cubicBezTo>
                      <a:pt x="4554042" y="2509253"/>
                      <a:pt x="4555290" y="2495530"/>
                      <a:pt x="4544064" y="2481808"/>
                    </a:cubicBezTo>
                    <a:cubicBezTo>
                      <a:pt x="4536580" y="2473075"/>
                      <a:pt x="4532838" y="2464342"/>
                      <a:pt x="4535334" y="2451867"/>
                    </a:cubicBezTo>
                    <a:cubicBezTo>
                      <a:pt x="4537828" y="2444382"/>
                      <a:pt x="4546558" y="2434402"/>
                      <a:pt x="4534086" y="2428164"/>
                    </a:cubicBezTo>
                    <a:cubicBezTo>
                      <a:pt x="4526602" y="2424422"/>
                      <a:pt x="4517872" y="2429412"/>
                      <a:pt x="4510388" y="2435650"/>
                    </a:cubicBezTo>
                    <a:cubicBezTo>
                      <a:pt x="4492926" y="2448125"/>
                      <a:pt x="4476712" y="2453115"/>
                      <a:pt x="4455508" y="2440640"/>
                    </a:cubicBezTo>
                    <a:cubicBezTo>
                      <a:pt x="4439294" y="2430660"/>
                      <a:pt x="4423080" y="2438145"/>
                      <a:pt x="4409360" y="2448125"/>
                    </a:cubicBezTo>
                    <a:cubicBezTo>
                      <a:pt x="4384414" y="2465590"/>
                      <a:pt x="4366952" y="2456857"/>
                      <a:pt x="4350738" y="2434402"/>
                    </a:cubicBezTo>
                    <a:cubicBezTo>
                      <a:pt x="4337018" y="2415689"/>
                      <a:pt x="4330782" y="2395729"/>
                      <a:pt x="4320804" y="2375769"/>
                    </a:cubicBezTo>
                    <a:cubicBezTo>
                      <a:pt x="4317062" y="2370779"/>
                      <a:pt x="4313320" y="2363294"/>
                      <a:pt x="4308330" y="2350819"/>
                    </a:cubicBezTo>
                    <a:cubicBezTo>
                      <a:pt x="4312072" y="2364541"/>
                      <a:pt x="4317062" y="2369531"/>
                      <a:pt x="4319556" y="2377016"/>
                    </a:cubicBezTo>
                    <a:cubicBezTo>
                      <a:pt x="4304590" y="2406957"/>
                      <a:pt x="4302094" y="2435650"/>
                      <a:pt x="4322050" y="2465590"/>
                    </a:cubicBezTo>
                    <a:cubicBezTo>
                      <a:pt x="4330782" y="2479313"/>
                      <a:pt x="4329534" y="2496778"/>
                      <a:pt x="4322050" y="2510500"/>
                    </a:cubicBezTo>
                    <a:cubicBezTo>
                      <a:pt x="4308330" y="2536698"/>
                      <a:pt x="4317062" y="2556658"/>
                      <a:pt x="4333276" y="2577866"/>
                    </a:cubicBezTo>
                    <a:cubicBezTo>
                      <a:pt x="4366952" y="2620282"/>
                      <a:pt x="4360716" y="2637747"/>
                      <a:pt x="4310826" y="2656459"/>
                    </a:cubicBezTo>
                    <a:cubicBezTo>
                      <a:pt x="4289622" y="2663944"/>
                      <a:pt x="4284632" y="2672677"/>
                      <a:pt x="4300848" y="2691390"/>
                    </a:cubicBezTo>
                    <a:cubicBezTo>
                      <a:pt x="4312072" y="2706360"/>
                      <a:pt x="4322050" y="2722578"/>
                      <a:pt x="4338266" y="2736300"/>
                    </a:cubicBezTo>
                    <a:cubicBezTo>
                      <a:pt x="4363210" y="2760003"/>
                      <a:pt x="4365706" y="2798676"/>
                      <a:pt x="4345748" y="2827369"/>
                    </a:cubicBezTo>
                    <a:cubicBezTo>
                      <a:pt x="4339512" y="2834854"/>
                      <a:pt x="4333276" y="2844834"/>
                      <a:pt x="4325792" y="2843586"/>
                    </a:cubicBezTo>
                    <a:cubicBezTo>
                      <a:pt x="4287128" y="2834854"/>
                      <a:pt x="4247214" y="2864794"/>
                      <a:pt x="4209798" y="2838596"/>
                    </a:cubicBezTo>
                    <a:cubicBezTo>
                      <a:pt x="4196078" y="2829864"/>
                      <a:pt x="4188594" y="2839844"/>
                      <a:pt x="4181110" y="2851071"/>
                    </a:cubicBezTo>
                    <a:cubicBezTo>
                      <a:pt x="4164896" y="2872279"/>
                      <a:pt x="4147434" y="2889744"/>
                      <a:pt x="4117500" y="2893487"/>
                    </a:cubicBezTo>
                    <a:cubicBezTo>
                      <a:pt x="4137456" y="2902219"/>
                      <a:pt x="4168638" y="2894734"/>
                      <a:pt x="4168638" y="2927170"/>
                    </a:cubicBezTo>
                    <a:cubicBezTo>
                      <a:pt x="4168638" y="2945882"/>
                      <a:pt x="4156164" y="2959605"/>
                      <a:pt x="4141198" y="2969585"/>
                    </a:cubicBezTo>
                    <a:cubicBezTo>
                      <a:pt x="4122488" y="2980813"/>
                      <a:pt x="4110016" y="2967090"/>
                      <a:pt x="4095048" y="2954615"/>
                    </a:cubicBezTo>
                    <a:cubicBezTo>
                      <a:pt x="4091306" y="2970833"/>
                      <a:pt x="4087566" y="2985803"/>
                      <a:pt x="4071350" y="2992040"/>
                    </a:cubicBezTo>
                    <a:cubicBezTo>
                      <a:pt x="4055136" y="2997030"/>
                      <a:pt x="4045158" y="2985803"/>
                      <a:pt x="4035180" y="2974575"/>
                    </a:cubicBezTo>
                    <a:cubicBezTo>
                      <a:pt x="4030192" y="2968338"/>
                      <a:pt x="4023954" y="2964595"/>
                      <a:pt x="4015224" y="2968338"/>
                    </a:cubicBezTo>
                    <a:cubicBezTo>
                      <a:pt x="3990278" y="2979565"/>
                      <a:pt x="3972816" y="2959605"/>
                      <a:pt x="3955356" y="2950872"/>
                    </a:cubicBezTo>
                    <a:cubicBezTo>
                      <a:pt x="3937894" y="2940892"/>
                      <a:pt x="3940388" y="2920932"/>
                      <a:pt x="3959096" y="2910952"/>
                    </a:cubicBezTo>
                    <a:cubicBezTo>
                      <a:pt x="3971570" y="2905962"/>
                      <a:pt x="3981548" y="2900972"/>
                      <a:pt x="3989032" y="2887249"/>
                    </a:cubicBezTo>
                    <a:cubicBezTo>
                      <a:pt x="4001504" y="2864794"/>
                      <a:pt x="4015224" y="2864794"/>
                      <a:pt x="4032686" y="2883507"/>
                    </a:cubicBezTo>
                    <a:cubicBezTo>
                      <a:pt x="4046406" y="2897229"/>
                      <a:pt x="4046406" y="2897229"/>
                      <a:pt x="4065114" y="2886002"/>
                    </a:cubicBezTo>
                    <a:cubicBezTo>
                      <a:pt x="4066362" y="2872279"/>
                      <a:pt x="4051394" y="2878517"/>
                      <a:pt x="4046406" y="2872279"/>
                    </a:cubicBezTo>
                    <a:cubicBezTo>
                      <a:pt x="4036428" y="2859804"/>
                      <a:pt x="4030192" y="2847329"/>
                      <a:pt x="4040170" y="2833606"/>
                    </a:cubicBezTo>
                    <a:cubicBezTo>
                      <a:pt x="4048900" y="2819884"/>
                      <a:pt x="4062620" y="2822379"/>
                      <a:pt x="4075092" y="2831111"/>
                    </a:cubicBezTo>
                    <a:cubicBezTo>
                      <a:pt x="4082576" y="2836101"/>
                      <a:pt x="4088812" y="2843586"/>
                      <a:pt x="4096296" y="2844834"/>
                    </a:cubicBezTo>
                    <a:cubicBezTo>
                      <a:pt x="4116252" y="2848576"/>
                      <a:pt x="4129972" y="2848576"/>
                      <a:pt x="4138704" y="2823626"/>
                    </a:cubicBezTo>
                    <a:cubicBezTo>
                      <a:pt x="4151176" y="2788696"/>
                      <a:pt x="4141198" y="2771231"/>
                      <a:pt x="4115004" y="2750023"/>
                    </a:cubicBezTo>
                    <a:cubicBezTo>
                      <a:pt x="4076340" y="2721330"/>
                      <a:pt x="4086318" y="2678915"/>
                      <a:pt x="4129972" y="2660202"/>
                    </a:cubicBezTo>
                    <a:cubicBezTo>
                      <a:pt x="4158660" y="2648974"/>
                      <a:pt x="4168638" y="2620282"/>
                      <a:pt x="4181110" y="2595331"/>
                    </a:cubicBezTo>
                    <a:cubicBezTo>
                      <a:pt x="4186100" y="2585351"/>
                      <a:pt x="4179862" y="2574124"/>
                      <a:pt x="4168638" y="2571629"/>
                    </a:cubicBezTo>
                    <a:cubicBezTo>
                      <a:pt x="4127478" y="2559153"/>
                      <a:pt x="4123736" y="2521728"/>
                      <a:pt x="4108768" y="2490540"/>
                    </a:cubicBezTo>
                    <a:cubicBezTo>
                      <a:pt x="4090060" y="2453115"/>
                      <a:pt x="4090060" y="2408204"/>
                      <a:pt x="4058878" y="2374521"/>
                    </a:cubicBezTo>
                    <a:cubicBezTo>
                      <a:pt x="4048900" y="2362046"/>
                      <a:pt x="4052642" y="2339591"/>
                      <a:pt x="4031438" y="2328363"/>
                    </a:cubicBezTo>
                    <a:cubicBezTo>
                      <a:pt x="4020212" y="2320878"/>
                      <a:pt x="4025202" y="2299671"/>
                      <a:pt x="4035180" y="2285948"/>
                    </a:cubicBezTo>
                    <a:cubicBezTo>
                      <a:pt x="4050148" y="2264740"/>
                      <a:pt x="4036428" y="2251018"/>
                      <a:pt x="4017718" y="2251018"/>
                    </a:cubicBezTo>
                    <a:cubicBezTo>
                      <a:pt x="3976558" y="2251018"/>
                      <a:pt x="3935398" y="2223572"/>
                      <a:pt x="3894240" y="2256008"/>
                    </a:cubicBezTo>
                    <a:cubicBezTo>
                      <a:pt x="3879272" y="2267235"/>
                      <a:pt x="3863058" y="2256008"/>
                      <a:pt x="3854326" y="2239790"/>
                    </a:cubicBezTo>
                    <a:cubicBezTo>
                      <a:pt x="3849338" y="2228562"/>
                      <a:pt x="3844348" y="2216087"/>
                      <a:pt x="3835618" y="2208602"/>
                    </a:cubicBezTo>
                    <a:cubicBezTo>
                      <a:pt x="3816908" y="2189890"/>
                      <a:pt x="3796952" y="2193632"/>
                      <a:pt x="3774502" y="2221077"/>
                    </a:cubicBezTo>
                    <a:cubicBezTo>
                      <a:pt x="3794458" y="2228562"/>
                      <a:pt x="3819404" y="2228562"/>
                      <a:pt x="3824392" y="2256008"/>
                    </a:cubicBezTo>
                    <a:cubicBezTo>
                      <a:pt x="3828134" y="2269730"/>
                      <a:pt x="3829382" y="2284701"/>
                      <a:pt x="3809426" y="2284701"/>
                    </a:cubicBezTo>
                    <a:cubicBezTo>
                      <a:pt x="3778244" y="2284701"/>
                      <a:pt x="3757040" y="2307156"/>
                      <a:pt x="3733342" y="2319631"/>
                    </a:cubicBezTo>
                    <a:cubicBezTo>
                      <a:pt x="3725858" y="2323373"/>
                      <a:pt x="3720870" y="2329611"/>
                      <a:pt x="3713386" y="2333354"/>
                    </a:cubicBezTo>
                    <a:cubicBezTo>
                      <a:pt x="3682204" y="2349571"/>
                      <a:pt x="3673474" y="2383254"/>
                      <a:pt x="3694678" y="2413194"/>
                    </a:cubicBezTo>
                    <a:cubicBezTo>
                      <a:pt x="3707150" y="2429412"/>
                      <a:pt x="3709644" y="2444382"/>
                      <a:pt x="3708396" y="2465590"/>
                    </a:cubicBezTo>
                    <a:cubicBezTo>
                      <a:pt x="3707150" y="2514243"/>
                      <a:pt x="3723364" y="2561648"/>
                      <a:pt x="3760782" y="2596579"/>
                    </a:cubicBezTo>
                    <a:cubicBezTo>
                      <a:pt x="3767018" y="2604064"/>
                      <a:pt x="3775750" y="2605311"/>
                      <a:pt x="3784480" y="2605311"/>
                    </a:cubicBezTo>
                    <a:cubicBezTo>
                      <a:pt x="3801942" y="2602816"/>
                      <a:pt x="3816908" y="2609054"/>
                      <a:pt x="3831876" y="2616539"/>
                    </a:cubicBezTo>
                    <a:cubicBezTo>
                      <a:pt x="3886756" y="2645232"/>
                      <a:pt x="3886756" y="2645232"/>
                      <a:pt x="3868046" y="2705112"/>
                    </a:cubicBezTo>
                    <a:cubicBezTo>
                      <a:pt x="3860564" y="2730063"/>
                      <a:pt x="3859316" y="2752518"/>
                      <a:pt x="3884262" y="2769983"/>
                    </a:cubicBezTo>
                    <a:cubicBezTo>
                      <a:pt x="3902970" y="2781211"/>
                      <a:pt x="3901722" y="2797428"/>
                      <a:pt x="3892992" y="2816141"/>
                    </a:cubicBezTo>
                    <a:cubicBezTo>
                      <a:pt x="3876778" y="2848576"/>
                      <a:pt x="3846844" y="2866042"/>
                      <a:pt x="3816908" y="2883507"/>
                    </a:cubicBezTo>
                    <a:cubicBezTo>
                      <a:pt x="3804436" y="2892239"/>
                      <a:pt x="3791964" y="2884754"/>
                      <a:pt x="3780738" y="2878517"/>
                    </a:cubicBezTo>
                    <a:cubicBezTo>
                      <a:pt x="3757040" y="2864794"/>
                      <a:pt x="3737084" y="2843586"/>
                      <a:pt x="3712138" y="2832359"/>
                    </a:cubicBezTo>
                    <a:cubicBezTo>
                      <a:pt x="3702160" y="2827369"/>
                      <a:pt x="3690936" y="2821131"/>
                      <a:pt x="3678462" y="2818636"/>
                    </a:cubicBezTo>
                    <a:cubicBezTo>
                      <a:pt x="3658506" y="2813646"/>
                      <a:pt x="3643540" y="2809904"/>
                      <a:pt x="3664742" y="2784953"/>
                    </a:cubicBezTo>
                    <a:cubicBezTo>
                      <a:pt x="3675968" y="2772478"/>
                      <a:pt x="3659754" y="2762498"/>
                      <a:pt x="3648528" y="2761250"/>
                    </a:cubicBezTo>
                    <a:cubicBezTo>
                      <a:pt x="3621088" y="2757508"/>
                      <a:pt x="3603626" y="2746280"/>
                      <a:pt x="3596144" y="2716340"/>
                    </a:cubicBezTo>
                    <a:cubicBezTo>
                      <a:pt x="3592402" y="2696380"/>
                      <a:pt x="3569950" y="2693885"/>
                      <a:pt x="3551242" y="2710102"/>
                    </a:cubicBezTo>
                    <a:cubicBezTo>
                      <a:pt x="3543758" y="2716340"/>
                      <a:pt x="3538770" y="2723825"/>
                      <a:pt x="3528790" y="2720083"/>
                    </a:cubicBezTo>
                    <a:cubicBezTo>
                      <a:pt x="3517566" y="2715093"/>
                      <a:pt x="3521308" y="2705112"/>
                      <a:pt x="3521308" y="2697627"/>
                    </a:cubicBezTo>
                    <a:cubicBezTo>
                      <a:pt x="3521308" y="2677667"/>
                      <a:pt x="3508834" y="2668935"/>
                      <a:pt x="3491374" y="2670182"/>
                    </a:cubicBezTo>
                    <a:cubicBezTo>
                      <a:pt x="3471416" y="2672677"/>
                      <a:pt x="3456450" y="2680162"/>
                      <a:pt x="3462686" y="2705112"/>
                    </a:cubicBezTo>
                    <a:cubicBezTo>
                      <a:pt x="3467676" y="2727568"/>
                      <a:pt x="3460192" y="2742538"/>
                      <a:pt x="3441482" y="2753765"/>
                    </a:cubicBezTo>
                    <a:cubicBezTo>
                      <a:pt x="3426516" y="2763746"/>
                      <a:pt x="3421526" y="2777468"/>
                      <a:pt x="3425268" y="2794933"/>
                    </a:cubicBezTo>
                    <a:cubicBezTo>
                      <a:pt x="3427762" y="2808656"/>
                      <a:pt x="3430258" y="2823626"/>
                      <a:pt x="3431504" y="2837349"/>
                    </a:cubicBezTo>
                    <a:cubicBezTo>
                      <a:pt x="3433998" y="2867289"/>
                      <a:pt x="3443976" y="2887249"/>
                      <a:pt x="3476406" y="2898477"/>
                    </a:cubicBezTo>
                    <a:cubicBezTo>
                      <a:pt x="3511330" y="2910952"/>
                      <a:pt x="3530038" y="2944635"/>
                      <a:pt x="3559972" y="2965843"/>
                    </a:cubicBezTo>
                    <a:cubicBezTo>
                      <a:pt x="3578682" y="2980813"/>
                      <a:pt x="3594896" y="2985803"/>
                      <a:pt x="3618594" y="2980813"/>
                    </a:cubicBezTo>
                    <a:cubicBezTo>
                      <a:pt x="3649776" y="2972080"/>
                      <a:pt x="3679710" y="2988298"/>
                      <a:pt x="3712138" y="2982060"/>
                    </a:cubicBezTo>
                    <a:cubicBezTo>
                      <a:pt x="3722116" y="2980813"/>
                      <a:pt x="3727106" y="2990793"/>
                      <a:pt x="3729600" y="3000773"/>
                    </a:cubicBezTo>
                    <a:cubicBezTo>
                      <a:pt x="3735836" y="3021981"/>
                      <a:pt x="3722116" y="3056911"/>
                      <a:pt x="3705902" y="3068139"/>
                    </a:cubicBezTo>
                    <a:cubicBezTo>
                      <a:pt x="3679710" y="3086851"/>
                      <a:pt x="3647282" y="3088099"/>
                      <a:pt x="3626078" y="3070634"/>
                    </a:cubicBezTo>
                    <a:cubicBezTo>
                      <a:pt x="3607368" y="3053169"/>
                      <a:pt x="3588660" y="3048178"/>
                      <a:pt x="3566208" y="3063149"/>
                    </a:cubicBezTo>
                    <a:cubicBezTo>
                      <a:pt x="3558726" y="3068139"/>
                      <a:pt x="3547500" y="3068139"/>
                      <a:pt x="3537522" y="3069386"/>
                    </a:cubicBezTo>
                    <a:cubicBezTo>
                      <a:pt x="3525050" y="3069386"/>
                      <a:pt x="3515072" y="3074376"/>
                      <a:pt x="3507588" y="3086851"/>
                    </a:cubicBezTo>
                    <a:cubicBezTo>
                      <a:pt x="3476406" y="3130514"/>
                      <a:pt x="3436494" y="3159207"/>
                      <a:pt x="3385356" y="3181662"/>
                    </a:cubicBezTo>
                    <a:cubicBezTo>
                      <a:pt x="3336712" y="3201623"/>
                      <a:pt x="3295552" y="3239048"/>
                      <a:pt x="3294306" y="3300176"/>
                    </a:cubicBezTo>
                    <a:cubicBezTo>
                      <a:pt x="3294306" y="3317641"/>
                      <a:pt x="3294306" y="3331364"/>
                      <a:pt x="3314262" y="3337602"/>
                    </a:cubicBezTo>
                    <a:cubicBezTo>
                      <a:pt x="3320498" y="3340097"/>
                      <a:pt x="3327982" y="3342592"/>
                      <a:pt x="3330476" y="3350077"/>
                    </a:cubicBezTo>
                    <a:cubicBezTo>
                      <a:pt x="3350432" y="3402472"/>
                      <a:pt x="3399076" y="3408710"/>
                      <a:pt x="3446472" y="3417442"/>
                    </a:cubicBezTo>
                    <a:cubicBezTo>
                      <a:pt x="3481394" y="3423680"/>
                      <a:pt x="3518812" y="3424927"/>
                      <a:pt x="3537522" y="3464848"/>
                    </a:cubicBezTo>
                    <a:cubicBezTo>
                      <a:pt x="3513824" y="3464848"/>
                      <a:pt x="3493868" y="3457363"/>
                      <a:pt x="3471416" y="3449878"/>
                    </a:cubicBezTo>
                    <a:cubicBezTo>
                      <a:pt x="3432752" y="3437403"/>
                      <a:pt x="3392840" y="3429917"/>
                      <a:pt x="3351680" y="3426175"/>
                    </a:cubicBezTo>
                    <a:cubicBezTo>
                      <a:pt x="3316756" y="3422432"/>
                      <a:pt x="3286822" y="3411205"/>
                      <a:pt x="3266866" y="3380017"/>
                    </a:cubicBezTo>
                    <a:cubicBezTo>
                      <a:pt x="3258134" y="3367542"/>
                      <a:pt x="3251898" y="3356314"/>
                      <a:pt x="3233190" y="3363799"/>
                    </a:cubicBezTo>
                    <a:cubicBezTo>
                      <a:pt x="3220716" y="3368789"/>
                      <a:pt x="3206996" y="3362552"/>
                      <a:pt x="3199514" y="3353819"/>
                    </a:cubicBezTo>
                    <a:cubicBezTo>
                      <a:pt x="3173320" y="3317641"/>
                      <a:pt x="3130914" y="3332611"/>
                      <a:pt x="3097238" y="3322631"/>
                    </a:cubicBezTo>
                    <a:cubicBezTo>
                      <a:pt x="3089754" y="3318889"/>
                      <a:pt x="3086012" y="3327621"/>
                      <a:pt x="3083518" y="3333859"/>
                    </a:cubicBezTo>
                    <a:cubicBezTo>
                      <a:pt x="3071046" y="3373779"/>
                      <a:pt x="3031132" y="3381264"/>
                      <a:pt x="3002446" y="3399977"/>
                    </a:cubicBezTo>
                    <a:cubicBezTo>
                      <a:pt x="2986232" y="3409957"/>
                      <a:pt x="2970016" y="3391245"/>
                      <a:pt x="2961286" y="3380017"/>
                    </a:cubicBezTo>
                    <a:cubicBezTo>
                      <a:pt x="2951308" y="3363799"/>
                      <a:pt x="2941330" y="3343839"/>
                      <a:pt x="2953802" y="3323879"/>
                    </a:cubicBezTo>
                    <a:cubicBezTo>
                      <a:pt x="2960038" y="3313899"/>
                      <a:pt x="2976254" y="3303919"/>
                      <a:pt x="2963780" y="3290196"/>
                    </a:cubicBezTo>
                    <a:cubicBezTo>
                      <a:pt x="2953802" y="3278968"/>
                      <a:pt x="2940082" y="3285206"/>
                      <a:pt x="2931352" y="3297681"/>
                    </a:cubicBezTo>
                    <a:cubicBezTo>
                      <a:pt x="2926362" y="3303919"/>
                      <a:pt x="2921374" y="3301424"/>
                      <a:pt x="2918878" y="3296434"/>
                    </a:cubicBezTo>
                    <a:cubicBezTo>
                      <a:pt x="2913890" y="3291444"/>
                      <a:pt x="2911396" y="3283958"/>
                      <a:pt x="2906406" y="3280216"/>
                    </a:cubicBezTo>
                    <a:cubicBezTo>
                      <a:pt x="2901418" y="3276473"/>
                      <a:pt x="2892686" y="3271483"/>
                      <a:pt x="2888944" y="3272731"/>
                    </a:cubicBezTo>
                    <a:cubicBezTo>
                      <a:pt x="2850280" y="3297681"/>
                      <a:pt x="2811614" y="3247781"/>
                      <a:pt x="2774196" y="3272731"/>
                    </a:cubicBezTo>
                    <a:cubicBezTo>
                      <a:pt x="2755488" y="3283958"/>
                      <a:pt x="2738026" y="3282711"/>
                      <a:pt x="2715574" y="3280216"/>
                    </a:cubicBezTo>
                    <a:cubicBezTo>
                      <a:pt x="2680652" y="3276473"/>
                      <a:pt x="2644480" y="3290196"/>
                      <a:pt x="2614546" y="3312651"/>
                    </a:cubicBezTo>
                    <a:cubicBezTo>
                      <a:pt x="2585860" y="3333859"/>
                      <a:pt x="2519754" y="3322631"/>
                      <a:pt x="2502292" y="3291444"/>
                    </a:cubicBezTo>
                    <a:cubicBezTo>
                      <a:pt x="2502292" y="3290196"/>
                      <a:pt x="2501046" y="3288948"/>
                      <a:pt x="2502292" y="3288948"/>
                    </a:cubicBezTo>
                    <a:cubicBezTo>
                      <a:pt x="2518508" y="3246533"/>
                      <a:pt x="2488572" y="3231563"/>
                      <a:pt x="2462380" y="3211603"/>
                    </a:cubicBezTo>
                    <a:cubicBezTo>
                      <a:pt x="2454896" y="3205365"/>
                      <a:pt x="2452402" y="3187900"/>
                      <a:pt x="2437436" y="3197880"/>
                    </a:cubicBezTo>
                    <a:cubicBezTo>
                      <a:pt x="2423716" y="3209108"/>
                      <a:pt x="2402512" y="3212850"/>
                      <a:pt x="2408748" y="3239048"/>
                    </a:cubicBezTo>
                    <a:cubicBezTo>
                      <a:pt x="2422468" y="3300176"/>
                      <a:pt x="2407500" y="3358809"/>
                      <a:pt x="2383802" y="3413700"/>
                    </a:cubicBezTo>
                    <a:cubicBezTo>
                      <a:pt x="2370082" y="3446135"/>
                      <a:pt x="2325182" y="3453620"/>
                      <a:pt x="2303978" y="3427422"/>
                    </a:cubicBezTo>
                    <a:cubicBezTo>
                      <a:pt x="2286516" y="3453620"/>
                      <a:pt x="2275290" y="3459858"/>
                      <a:pt x="2260324" y="3423680"/>
                    </a:cubicBezTo>
                    <a:cubicBezTo>
                      <a:pt x="2250346" y="3403720"/>
                      <a:pt x="2234130" y="3387502"/>
                      <a:pt x="2245356" y="3362552"/>
                    </a:cubicBezTo>
                    <a:cubicBezTo>
                      <a:pt x="2249098" y="3351324"/>
                      <a:pt x="2240368" y="3347582"/>
                      <a:pt x="2234130" y="3341344"/>
                    </a:cubicBezTo>
                    <a:cubicBezTo>
                      <a:pt x="2187982" y="3302671"/>
                      <a:pt x="2159296" y="3250276"/>
                      <a:pt x="2133102" y="3196633"/>
                    </a:cubicBezTo>
                    <a:cubicBezTo>
                      <a:pt x="2126866" y="3184157"/>
                      <a:pt x="2123124" y="3170435"/>
                      <a:pt x="2138092" y="3162950"/>
                    </a:cubicBezTo>
                    <a:cubicBezTo>
                      <a:pt x="2156800" y="3151722"/>
                      <a:pt x="2158048" y="3136752"/>
                      <a:pt x="2150564" y="3119287"/>
                    </a:cubicBezTo>
                    <a:cubicBezTo>
                      <a:pt x="2141834" y="3095584"/>
                      <a:pt x="2156800" y="3073129"/>
                      <a:pt x="2148070" y="3049426"/>
                    </a:cubicBezTo>
                    <a:cubicBezTo>
                      <a:pt x="2144328" y="3038198"/>
                      <a:pt x="2144328" y="3023228"/>
                      <a:pt x="2131856" y="3023228"/>
                    </a:cubicBezTo>
                    <a:cubicBezTo>
                      <a:pt x="2098180" y="3023228"/>
                      <a:pt x="2098180" y="2998278"/>
                      <a:pt x="2095684" y="2978318"/>
                    </a:cubicBezTo>
                    <a:cubicBezTo>
                      <a:pt x="2093190" y="2950872"/>
                      <a:pt x="2081964" y="2932160"/>
                      <a:pt x="2055772" y="2922180"/>
                    </a:cubicBezTo>
                    <a:cubicBezTo>
                      <a:pt x="2032074" y="2912200"/>
                      <a:pt x="2024590" y="2881012"/>
                      <a:pt x="1995904" y="2876022"/>
                    </a:cubicBezTo>
                    <a:cubicBezTo>
                      <a:pt x="1980936" y="2872279"/>
                      <a:pt x="1995904" y="2813646"/>
                      <a:pt x="2017108" y="2802418"/>
                    </a:cubicBezTo>
                    <a:cubicBezTo>
                      <a:pt x="2034568" y="2792438"/>
                      <a:pt x="2052030" y="2782458"/>
                      <a:pt x="2058266" y="2762498"/>
                    </a:cubicBezTo>
                    <a:cubicBezTo>
                      <a:pt x="2065750" y="2742538"/>
                      <a:pt x="2064504" y="2728815"/>
                      <a:pt x="2037064" y="2722578"/>
                    </a:cubicBezTo>
                    <a:cubicBezTo>
                      <a:pt x="2004634" y="2715093"/>
                      <a:pt x="1968464" y="2718835"/>
                      <a:pt x="1939776" y="2697627"/>
                    </a:cubicBezTo>
                    <a:cubicBezTo>
                      <a:pt x="1931046" y="2692637"/>
                      <a:pt x="1912336" y="2692637"/>
                      <a:pt x="1921068" y="2673925"/>
                    </a:cubicBezTo>
                    <a:cubicBezTo>
                      <a:pt x="1928552" y="2657707"/>
                      <a:pt x="1938530" y="2643984"/>
                      <a:pt x="1958486" y="2648974"/>
                    </a:cubicBezTo>
                    <a:cubicBezTo>
                      <a:pt x="1973452" y="2651469"/>
                      <a:pt x="1987172" y="2653964"/>
                      <a:pt x="2003388" y="2647727"/>
                    </a:cubicBezTo>
                    <a:cubicBezTo>
                      <a:pt x="2039558" y="2632757"/>
                      <a:pt x="2052030" y="2616539"/>
                      <a:pt x="2038310" y="2577866"/>
                    </a:cubicBezTo>
                    <a:cubicBezTo>
                      <a:pt x="2027086" y="2547926"/>
                      <a:pt x="2038310" y="2531708"/>
                      <a:pt x="2065750" y="2522975"/>
                    </a:cubicBezTo>
                    <a:cubicBezTo>
                      <a:pt x="2078222" y="2519233"/>
                      <a:pt x="2091942" y="2514243"/>
                      <a:pt x="2105662" y="2511748"/>
                    </a:cubicBezTo>
                    <a:cubicBezTo>
                      <a:pt x="2121878" y="2508005"/>
                      <a:pt x="2139338" y="2505510"/>
                      <a:pt x="2146822" y="2491788"/>
                    </a:cubicBezTo>
                    <a:cubicBezTo>
                      <a:pt x="2164284" y="2458105"/>
                      <a:pt x="2181746" y="2475570"/>
                      <a:pt x="2192972" y="2491788"/>
                    </a:cubicBezTo>
                    <a:cubicBezTo>
                      <a:pt x="2221658" y="2534203"/>
                      <a:pt x="2245356" y="2579114"/>
                      <a:pt x="2254088" y="2631509"/>
                    </a:cubicBezTo>
                    <a:cubicBezTo>
                      <a:pt x="2270302" y="2713845"/>
                      <a:pt x="2281528" y="2797428"/>
                      <a:pt x="2325182" y="2872279"/>
                    </a:cubicBezTo>
                    <a:cubicBezTo>
                      <a:pt x="2332664" y="2887249"/>
                      <a:pt x="2342642" y="2897229"/>
                      <a:pt x="2361352" y="2895982"/>
                    </a:cubicBezTo>
                    <a:cubicBezTo>
                      <a:pt x="2423716" y="2887249"/>
                      <a:pt x="2487326" y="2886002"/>
                      <a:pt x="2521002" y="2818636"/>
                    </a:cubicBezTo>
                    <a:cubicBezTo>
                      <a:pt x="2529732" y="2801171"/>
                      <a:pt x="2548442" y="2799923"/>
                      <a:pt x="2563408" y="2796181"/>
                    </a:cubicBezTo>
                    <a:cubicBezTo>
                      <a:pt x="2588354" y="2788696"/>
                      <a:pt x="2604568" y="2772478"/>
                      <a:pt x="2593344" y="2747528"/>
                    </a:cubicBezTo>
                    <a:cubicBezTo>
                      <a:pt x="2562162" y="2677667"/>
                      <a:pt x="2615794" y="2642737"/>
                      <a:pt x="2648222" y="2596579"/>
                    </a:cubicBezTo>
                    <a:cubicBezTo>
                      <a:pt x="2650718" y="2594084"/>
                      <a:pt x="2654458" y="2591589"/>
                      <a:pt x="2659448" y="2590341"/>
                    </a:cubicBezTo>
                    <a:cubicBezTo>
                      <a:pt x="2721812" y="2570381"/>
                      <a:pt x="2761724" y="2531708"/>
                      <a:pt x="2777938" y="2464342"/>
                    </a:cubicBezTo>
                    <a:cubicBezTo>
                      <a:pt x="2785422" y="2439392"/>
                      <a:pt x="2811614" y="2433155"/>
                      <a:pt x="2814108" y="2404462"/>
                    </a:cubicBezTo>
                    <a:cubicBezTo>
                      <a:pt x="2819098" y="2363294"/>
                      <a:pt x="2807872" y="2344581"/>
                      <a:pt x="2764218" y="2348324"/>
                    </a:cubicBezTo>
                    <a:cubicBezTo>
                      <a:pt x="2780432" y="2312146"/>
                      <a:pt x="2760476" y="2294681"/>
                      <a:pt x="2730542" y="2283453"/>
                    </a:cubicBezTo>
                    <a:cubicBezTo>
                      <a:pt x="2699360" y="2270978"/>
                      <a:pt x="2680652" y="2252265"/>
                      <a:pt x="2683146" y="2216087"/>
                    </a:cubicBezTo>
                    <a:cubicBezTo>
                      <a:pt x="2684394" y="2193632"/>
                      <a:pt x="2664438" y="2186147"/>
                      <a:pt x="2651964" y="2172424"/>
                    </a:cubicBezTo>
                    <a:cubicBezTo>
                      <a:pt x="2636998" y="2154959"/>
                      <a:pt x="2636998" y="2157454"/>
                      <a:pt x="2656954" y="2143732"/>
                    </a:cubicBezTo>
                    <a:cubicBezTo>
                      <a:pt x="2670674" y="2134999"/>
                      <a:pt x="2664438" y="2121276"/>
                      <a:pt x="2656954" y="2110049"/>
                    </a:cubicBezTo>
                    <a:cubicBezTo>
                      <a:pt x="2643234" y="2092583"/>
                      <a:pt x="2622030" y="2088841"/>
                      <a:pt x="2602074" y="2081356"/>
                    </a:cubicBezTo>
                    <a:cubicBezTo>
                      <a:pt x="2636998" y="2082603"/>
                      <a:pt x="2653212" y="2058901"/>
                      <a:pt x="2671920" y="2035198"/>
                    </a:cubicBezTo>
                    <a:cubicBezTo>
                      <a:pt x="2690630" y="2011495"/>
                      <a:pt x="2710586" y="1987792"/>
                      <a:pt x="2730542" y="1965337"/>
                    </a:cubicBezTo>
                    <a:cubicBezTo>
                      <a:pt x="2739272" y="1955357"/>
                      <a:pt x="2749252" y="1945377"/>
                      <a:pt x="2738026" y="1931654"/>
                    </a:cubicBezTo>
                    <a:cubicBezTo>
                      <a:pt x="2721812" y="1910447"/>
                      <a:pt x="2735532" y="1896724"/>
                      <a:pt x="2748004" y="1883001"/>
                    </a:cubicBezTo>
                    <a:cubicBezTo>
                      <a:pt x="2755488" y="1874269"/>
                      <a:pt x="2765466" y="1870526"/>
                      <a:pt x="2772950" y="1863041"/>
                    </a:cubicBezTo>
                    <a:cubicBezTo>
                      <a:pt x="2785422" y="1850566"/>
                      <a:pt x="2792906" y="1845576"/>
                      <a:pt x="2797894" y="1869279"/>
                    </a:cubicBezTo>
                    <a:cubicBezTo>
                      <a:pt x="2801636" y="1885496"/>
                      <a:pt x="2820346" y="1891734"/>
                      <a:pt x="2834064" y="1892981"/>
                    </a:cubicBezTo>
                    <a:cubicBezTo>
                      <a:pt x="2859010" y="1897971"/>
                      <a:pt x="2882708" y="1878011"/>
                      <a:pt x="2910148" y="1889239"/>
                    </a:cubicBezTo>
                    <a:cubicBezTo>
                      <a:pt x="2916384" y="1891734"/>
                      <a:pt x="2923868" y="1875516"/>
                      <a:pt x="2918878" y="1863041"/>
                    </a:cubicBezTo>
                    <a:cubicBezTo>
                      <a:pt x="2913890" y="1851813"/>
                      <a:pt x="2916384" y="1843081"/>
                      <a:pt x="2927610" y="1838091"/>
                    </a:cubicBezTo>
                    <a:cubicBezTo>
                      <a:pt x="2938836" y="1833101"/>
                      <a:pt x="2947566" y="1840586"/>
                      <a:pt x="2957544" y="1846823"/>
                    </a:cubicBezTo>
                    <a:cubicBezTo>
                      <a:pt x="2970016" y="1854309"/>
                      <a:pt x="2965028" y="1863041"/>
                      <a:pt x="2961286" y="1871774"/>
                    </a:cubicBezTo>
                    <a:cubicBezTo>
                      <a:pt x="2947566" y="1894229"/>
                      <a:pt x="2935094" y="1917932"/>
                      <a:pt x="2955050" y="1944129"/>
                    </a:cubicBezTo>
                    <a:cubicBezTo>
                      <a:pt x="2963780" y="1954110"/>
                      <a:pt x="2952554" y="1959100"/>
                      <a:pt x="2947566" y="1966585"/>
                    </a:cubicBezTo>
                    <a:cubicBezTo>
                      <a:pt x="2935094" y="1982802"/>
                      <a:pt x="2921374" y="1999020"/>
                      <a:pt x="2912642" y="2017733"/>
                    </a:cubicBezTo>
                    <a:cubicBezTo>
                      <a:pt x="2905158" y="2030208"/>
                      <a:pt x="2903912" y="2047673"/>
                      <a:pt x="2916384" y="2056406"/>
                    </a:cubicBezTo>
                    <a:cubicBezTo>
                      <a:pt x="2930104" y="2066386"/>
                      <a:pt x="2941330" y="2058901"/>
                      <a:pt x="2951308" y="2048921"/>
                    </a:cubicBezTo>
                    <a:cubicBezTo>
                      <a:pt x="2967522" y="2028960"/>
                      <a:pt x="2999952" y="2028960"/>
                      <a:pt x="3004940" y="1997773"/>
                    </a:cubicBezTo>
                    <a:cubicBezTo>
                      <a:pt x="3004940" y="1996525"/>
                      <a:pt x="3009930" y="1992782"/>
                      <a:pt x="3012424" y="1992782"/>
                    </a:cubicBezTo>
                    <a:cubicBezTo>
                      <a:pt x="3018660" y="1994030"/>
                      <a:pt x="3019908" y="2000268"/>
                      <a:pt x="3019908" y="2005258"/>
                    </a:cubicBezTo>
                    <a:cubicBezTo>
                      <a:pt x="3021154" y="2020228"/>
                      <a:pt x="3023650" y="2035198"/>
                      <a:pt x="3039864" y="2038940"/>
                    </a:cubicBezTo>
                    <a:cubicBezTo>
                      <a:pt x="3049842" y="2041435"/>
                      <a:pt x="3054830" y="2032703"/>
                      <a:pt x="3057326" y="2026465"/>
                    </a:cubicBezTo>
                    <a:cubicBezTo>
                      <a:pt x="3064808" y="2011495"/>
                      <a:pt x="3059820" y="1999020"/>
                      <a:pt x="3049842" y="1986545"/>
                    </a:cubicBezTo>
                    <a:cubicBezTo>
                      <a:pt x="3034874" y="1967832"/>
                      <a:pt x="3021154" y="1947872"/>
                      <a:pt x="3032380" y="1920427"/>
                    </a:cubicBezTo>
                    <a:cubicBezTo>
                      <a:pt x="3036122" y="1909199"/>
                      <a:pt x="3037368" y="1899219"/>
                      <a:pt x="3053584" y="1911694"/>
                    </a:cubicBezTo>
                    <a:cubicBezTo>
                      <a:pt x="3072292" y="1924169"/>
                      <a:pt x="3086012" y="1916684"/>
                      <a:pt x="3086012" y="1894229"/>
                    </a:cubicBezTo>
                    <a:cubicBezTo>
                      <a:pt x="3087260" y="1884249"/>
                      <a:pt x="3077282" y="1869279"/>
                      <a:pt x="3094744" y="1869279"/>
                    </a:cubicBezTo>
                    <a:cubicBezTo>
                      <a:pt x="3108462" y="1868031"/>
                      <a:pt x="3120936" y="1880506"/>
                      <a:pt x="3119688" y="1894229"/>
                    </a:cubicBezTo>
                    <a:cubicBezTo>
                      <a:pt x="3117194" y="1927912"/>
                      <a:pt x="3129666" y="1934149"/>
                      <a:pt x="3157106" y="1920427"/>
                    </a:cubicBezTo>
                    <a:cubicBezTo>
                      <a:pt x="3173320" y="1911694"/>
                      <a:pt x="3179558" y="1931654"/>
                      <a:pt x="3193276" y="1929159"/>
                    </a:cubicBezTo>
                    <a:cubicBezTo>
                      <a:pt x="3210738" y="1936644"/>
                      <a:pt x="3224458" y="1929159"/>
                      <a:pt x="3234436" y="1915437"/>
                    </a:cubicBezTo>
                    <a:cubicBezTo>
                      <a:pt x="3245662" y="1901714"/>
                      <a:pt x="3235684" y="1887991"/>
                      <a:pt x="3228200" y="1876764"/>
                    </a:cubicBezTo>
                    <a:cubicBezTo>
                      <a:pt x="3221964" y="1865536"/>
                      <a:pt x="3205750" y="1856804"/>
                      <a:pt x="3219470" y="1843081"/>
                    </a:cubicBezTo>
                    <a:cubicBezTo>
                      <a:pt x="3222276" y="1839650"/>
                      <a:pt x="3225160" y="1837857"/>
                      <a:pt x="3228083" y="1837174"/>
                    </a:cubicBezTo>
                    <a:close/>
                    <a:moveTo>
                      <a:pt x="2657936" y="1109498"/>
                    </a:moveTo>
                    <a:cubicBezTo>
                      <a:pt x="2666678" y="1109498"/>
                      <a:pt x="2674170" y="1111971"/>
                      <a:pt x="2677918" y="1119390"/>
                    </a:cubicBezTo>
                    <a:cubicBezTo>
                      <a:pt x="2680416" y="1126808"/>
                      <a:pt x="2674170" y="1131754"/>
                      <a:pt x="2670424" y="1136700"/>
                    </a:cubicBezTo>
                    <a:cubicBezTo>
                      <a:pt x="2665428" y="1141646"/>
                      <a:pt x="2660432" y="1146901"/>
                      <a:pt x="2654656" y="1150610"/>
                    </a:cubicBezTo>
                    <a:lnTo>
                      <a:pt x="2636236" y="1154787"/>
                    </a:lnTo>
                    <a:lnTo>
                      <a:pt x="2636954" y="1154934"/>
                    </a:lnTo>
                    <a:cubicBezTo>
                      <a:pt x="2653190" y="1168644"/>
                      <a:pt x="2661308" y="1175498"/>
                      <a:pt x="2661152" y="1182820"/>
                    </a:cubicBezTo>
                    <a:cubicBezTo>
                      <a:pt x="2660996" y="1190143"/>
                      <a:pt x="2652566" y="1197932"/>
                      <a:pt x="2635706" y="1213511"/>
                    </a:cubicBezTo>
                    <a:cubicBezTo>
                      <a:pt x="2619470" y="1227220"/>
                      <a:pt x="2606980" y="1234698"/>
                      <a:pt x="2590744" y="1217250"/>
                    </a:cubicBezTo>
                    <a:cubicBezTo>
                      <a:pt x="2578256" y="1206033"/>
                      <a:pt x="2570762" y="1209772"/>
                      <a:pt x="2570762" y="1225974"/>
                    </a:cubicBezTo>
                    <a:cubicBezTo>
                      <a:pt x="2570762" y="1233452"/>
                      <a:pt x="2568264" y="1240930"/>
                      <a:pt x="2567016" y="1248407"/>
                    </a:cubicBezTo>
                    <a:cubicBezTo>
                      <a:pt x="2564518" y="1255885"/>
                      <a:pt x="2559522" y="1262117"/>
                      <a:pt x="2549530" y="1259624"/>
                    </a:cubicBezTo>
                    <a:cubicBezTo>
                      <a:pt x="2539540" y="1255885"/>
                      <a:pt x="2533294" y="1245915"/>
                      <a:pt x="2540788" y="1238437"/>
                    </a:cubicBezTo>
                    <a:cubicBezTo>
                      <a:pt x="2555774" y="1219742"/>
                      <a:pt x="2554526" y="1188585"/>
                      <a:pt x="2584500" y="1181107"/>
                    </a:cubicBezTo>
                    <a:cubicBezTo>
                      <a:pt x="2590744" y="1179860"/>
                      <a:pt x="2598238" y="1173629"/>
                      <a:pt x="2599488" y="1167397"/>
                    </a:cubicBezTo>
                    <a:cubicBezTo>
                      <a:pt x="2602610" y="1154934"/>
                      <a:pt x="2608230" y="1150884"/>
                      <a:pt x="2614942" y="1150416"/>
                    </a:cubicBezTo>
                    <a:lnTo>
                      <a:pt x="2634210" y="1154371"/>
                    </a:lnTo>
                    <a:lnTo>
                      <a:pt x="2634362" y="1120317"/>
                    </a:lnTo>
                    <a:cubicBezTo>
                      <a:pt x="2638264" y="1112898"/>
                      <a:pt x="2646070" y="1109498"/>
                      <a:pt x="2657936" y="1109498"/>
                    </a:cubicBezTo>
                    <a:close/>
                    <a:moveTo>
                      <a:pt x="2043690" y="1104007"/>
                    </a:moveTo>
                    <a:cubicBezTo>
                      <a:pt x="2059842" y="1112699"/>
                      <a:pt x="2066056" y="1126357"/>
                      <a:pt x="2061086" y="1144982"/>
                    </a:cubicBezTo>
                    <a:cubicBezTo>
                      <a:pt x="2053630" y="1184716"/>
                      <a:pt x="2071026" y="1202099"/>
                      <a:pt x="2095876" y="1233141"/>
                    </a:cubicBezTo>
                    <a:cubicBezTo>
                      <a:pt x="2115756" y="1255492"/>
                      <a:pt x="2167940" y="1266667"/>
                      <a:pt x="2145576" y="1317575"/>
                    </a:cubicBezTo>
                    <a:cubicBezTo>
                      <a:pt x="2144334" y="1320059"/>
                      <a:pt x="2149304" y="1326267"/>
                      <a:pt x="2151788" y="1327509"/>
                    </a:cubicBezTo>
                    <a:cubicBezTo>
                      <a:pt x="2180366" y="1346134"/>
                      <a:pt x="2199004" y="1375934"/>
                      <a:pt x="2238764" y="1380901"/>
                    </a:cubicBezTo>
                    <a:cubicBezTo>
                      <a:pt x="2288464" y="1387109"/>
                      <a:pt x="2338164" y="1397043"/>
                      <a:pt x="2372954" y="1441743"/>
                    </a:cubicBezTo>
                    <a:cubicBezTo>
                      <a:pt x="2386622" y="1459126"/>
                      <a:pt x="2407744" y="1456643"/>
                      <a:pt x="2416442" y="1434293"/>
                    </a:cubicBezTo>
                    <a:cubicBezTo>
                      <a:pt x="2425140" y="1414426"/>
                      <a:pt x="2438806" y="1400768"/>
                      <a:pt x="2457444" y="1389593"/>
                    </a:cubicBezTo>
                    <a:cubicBezTo>
                      <a:pt x="2474840" y="1379659"/>
                      <a:pt x="2482294" y="1363517"/>
                      <a:pt x="2492234" y="1347376"/>
                    </a:cubicBezTo>
                    <a:cubicBezTo>
                      <a:pt x="2512114" y="1311367"/>
                      <a:pt x="2541934" y="1303917"/>
                      <a:pt x="2570512" y="1327509"/>
                    </a:cubicBezTo>
                    <a:cubicBezTo>
                      <a:pt x="2531994" y="1341167"/>
                      <a:pt x="2527024" y="1349859"/>
                      <a:pt x="2539450" y="1388351"/>
                    </a:cubicBezTo>
                    <a:cubicBezTo>
                      <a:pt x="2550632" y="1426843"/>
                      <a:pt x="2548148" y="1430568"/>
                      <a:pt x="2509630" y="1439260"/>
                    </a:cubicBezTo>
                    <a:cubicBezTo>
                      <a:pt x="2499690" y="1441743"/>
                      <a:pt x="2494720" y="1446710"/>
                      <a:pt x="2490992" y="1456643"/>
                    </a:cubicBezTo>
                    <a:cubicBezTo>
                      <a:pt x="2478568" y="1507552"/>
                      <a:pt x="2443776" y="1541077"/>
                      <a:pt x="2402774" y="1569635"/>
                    </a:cubicBezTo>
                    <a:cubicBezTo>
                      <a:pt x="2384136" y="1582052"/>
                      <a:pt x="2367984" y="1558460"/>
                      <a:pt x="2346862" y="1564669"/>
                    </a:cubicBezTo>
                    <a:cubicBezTo>
                      <a:pt x="2359286" y="1590744"/>
                      <a:pt x="2348104" y="1599436"/>
                      <a:pt x="2319526" y="1598194"/>
                    </a:cubicBezTo>
                    <a:cubicBezTo>
                      <a:pt x="2304616" y="1598194"/>
                      <a:pt x="2288464" y="1606886"/>
                      <a:pt x="2273554" y="1611852"/>
                    </a:cubicBezTo>
                    <a:cubicBezTo>
                      <a:pt x="2248704" y="1619302"/>
                      <a:pt x="2227580" y="1605644"/>
                      <a:pt x="2237520" y="1582052"/>
                    </a:cubicBezTo>
                    <a:cubicBezTo>
                      <a:pt x="2249946" y="1549769"/>
                      <a:pt x="2226338" y="1537352"/>
                      <a:pt x="2211428" y="1522452"/>
                    </a:cubicBezTo>
                    <a:cubicBezTo>
                      <a:pt x="2199004" y="1511277"/>
                      <a:pt x="2179124" y="1519968"/>
                      <a:pt x="2162970" y="1531144"/>
                    </a:cubicBezTo>
                    <a:cubicBezTo>
                      <a:pt x="2149304" y="1542319"/>
                      <a:pt x="2130666" y="1547285"/>
                      <a:pt x="2112028" y="1549769"/>
                    </a:cubicBezTo>
                    <a:cubicBezTo>
                      <a:pt x="2089662" y="1554735"/>
                      <a:pt x="2069782" y="1526177"/>
                      <a:pt x="2075996" y="1501343"/>
                    </a:cubicBezTo>
                    <a:cubicBezTo>
                      <a:pt x="2085936" y="1467818"/>
                      <a:pt x="2103330" y="1438018"/>
                      <a:pt x="2100846" y="1402009"/>
                    </a:cubicBezTo>
                    <a:cubicBezTo>
                      <a:pt x="2098360" y="1362276"/>
                      <a:pt x="2115756" y="1323784"/>
                      <a:pt x="2103330" y="1282808"/>
                    </a:cubicBezTo>
                    <a:cubicBezTo>
                      <a:pt x="2098360" y="1266667"/>
                      <a:pt x="2090906" y="1255492"/>
                      <a:pt x="2080966" y="1243075"/>
                    </a:cubicBezTo>
                    <a:cubicBezTo>
                      <a:pt x="2053630" y="1213275"/>
                      <a:pt x="2038720" y="1180991"/>
                      <a:pt x="2047418" y="1138774"/>
                    </a:cubicBezTo>
                    <a:cubicBezTo>
                      <a:pt x="2049902" y="1127599"/>
                      <a:pt x="2044932" y="1115182"/>
                      <a:pt x="2043690" y="1104007"/>
                    </a:cubicBezTo>
                    <a:close/>
                    <a:moveTo>
                      <a:pt x="2439038" y="955310"/>
                    </a:moveTo>
                    <a:cubicBezTo>
                      <a:pt x="2441681" y="953901"/>
                      <a:pt x="2444790" y="954527"/>
                      <a:pt x="2448522" y="958911"/>
                    </a:cubicBezTo>
                    <a:cubicBezTo>
                      <a:pt x="2463448" y="976445"/>
                      <a:pt x="2484594" y="976445"/>
                      <a:pt x="2502006" y="982708"/>
                    </a:cubicBezTo>
                    <a:cubicBezTo>
                      <a:pt x="2528128" y="992727"/>
                      <a:pt x="2559224" y="986465"/>
                      <a:pt x="2575392" y="1021533"/>
                    </a:cubicBezTo>
                    <a:cubicBezTo>
                      <a:pt x="2580368" y="1031553"/>
                      <a:pt x="2608976" y="1031553"/>
                      <a:pt x="2604002" y="1056601"/>
                    </a:cubicBezTo>
                    <a:cubicBezTo>
                      <a:pt x="2586588" y="1072883"/>
                      <a:pt x="2575392" y="1094175"/>
                      <a:pt x="2577880" y="1117971"/>
                    </a:cubicBezTo>
                    <a:cubicBezTo>
                      <a:pt x="2579124" y="1140515"/>
                      <a:pt x="2567930" y="1149282"/>
                      <a:pt x="2549272" y="1154292"/>
                    </a:cubicBezTo>
                    <a:cubicBezTo>
                      <a:pt x="2516932" y="1163059"/>
                      <a:pt x="2487080" y="1220671"/>
                      <a:pt x="2498276" y="1251982"/>
                    </a:cubicBezTo>
                    <a:cubicBezTo>
                      <a:pt x="2506982" y="1273273"/>
                      <a:pt x="2500762" y="1288303"/>
                      <a:pt x="2489568" y="1304584"/>
                    </a:cubicBezTo>
                    <a:cubicBezTo>
                      <a:pt x="2480862" y="1318361"/>
                      <a:pt x="2470910" y="1330886"/>
                      <a:pt x="2465936" y="1347167"/>
                    </a:cubicBezTo>
                    <a:cubicBezTo>
                      <a:pt x="2464692" y="1349672"/>
                      <a:pt x="2462204" y="1352177"/>
                      <a:pt x="2460960" y="1355934"/>
                    </a:cubicBezTo>
                    <a:cubicBezTo>
                      <a:pt x="2447278" y="1377226"/>
                      <a:pt x="2351502" y="1388498"/>
                      <a:pt x="2331602" y="1372216"/>
                    </a:cubicBezTo>
                    <a:cubicBezTo>
                      <a:pt x="2311700" y="1355934"/>
                      <a:pt x="2293042" y="1287050"/>
                      <a:pt x="2302994" y="1263254"/>
                    </a:cubicBezTo>
                    <a:cubicBezTo>
                      <a:pt x="2305480" y="1254487"/>
                      <a:pt x="2306724" y="1246972"/>
                      <a:pt x="2300506" y="1241962"/>
                    </a:cubicBezTo>
                    <a:cubicBezTo>
                      <a:pt x="2293042" y="1234448"/>
                      <a:pt x="2286824" y="1243215"/>
                      <a:pt x="2280604" y="1245720"/>
                    </a:cubicBezTo>
                    <a:cubicBezTo>
                      <a:pt x="2270654" y="1250729"/>
                      <a:pt x="2256972" y="1265759"/>
                      <a:pt x="2249508" y="1248225"/>
                    </a:cubicBezTo>
                    <a:cubicBezTo>
                      <a:pt x="2242046" y="1233195"/>
                      <a:pt x="2251996" y="1219418"/>
                      <a:pt x="2270654" y="1214409"/>
                    </a:cubicBezTo>
                    <a:cubicBezTo>
                      <a:pt x="2298018" y="1206894"/>
                      <a:pt x="2316676" y="1190612"/>
                      <a:pt x="2324138" y="1161806"/>
                    </a:cubicBezTo>
                    <a:cubicBezTo>
                      <a:pt x="2325382" y="1156797"/>
                      <a:pt x="2330358" y="1149282"/>
                      <a:pt x="2335332" y="1146777"/>
                    </a:cubicBezTo>
                    <a:cubicBezTo>
                      <a:pt x="2373892" y="1131748"/>
                      <a:pt x="2390062" y="1091670"/>
                      <a:pt x="2422402" y="1069126"/>
                    </a:cubicBezTo>
                    <a:cubicBezTo>
                      <a:pt x="2454742" y="1044077"/>
                      <a:pt x="2452254" y="1036562"/>
                      <a:pt x="2422402" y="1006504"/>
                    </a:cubicBezTo>
                    <a:cubicBezTo>
                      <a:pt x="2418670" y="1002747"/>
                      <a:pt x="2418670" y="996484"/>
                      <a:pt x="2418670" y="990222"/>
                    </a:cubicBezTo>
                    <a:cubicBezTo>
                      <a:pt x="2423646" y="982708"/>
                      <a:pt x="2427376" y="972688"/>
                      <a:pt x="2432352" y="963921"/>
                    </a:cubicBezTo>
                    <a:cubicBezTo>
                      <a:pt x="2434218" y="960163"/>
                      <a:pt x="2436395" y="956719"/>
                      <a:pt x="2439038" y="955310"/>
                    </a:cubicBezTo>
                    <a:close/>
                    <a:moveTo>
                      <a:pt x="1834296" y="612459"/>
                    </a:moveTo>
                    <a:lnTo>
                      <a:pt x="1833692" y="612689"/>
                    </a:lnTo>
                    <a:lnTo>
                      <a:pt x="1833988" y="612719"/>
                    </a:lnTo>
                    <a:close/>
                    <a:moveTo>
                      <a:pt x="1945206" y="611173"/>
                    </a:moveTo>
                    <a:lnTo>
                      <a:pt x="1944056" y="612897"/>
                    </a:lnTo>
                    <a:lnTo>
                      <a:pt x="1943336" y="613196"/>
                    </a:lnTo>
                    <a:cubicBezTo>
                      <a:pt x="1943336" y="613041"/>
                      <a:pt x="1943336" y="613041"/>
                      <a:pt x="1941466" y="614909"/>
                    </a:cubicBezTo>
                    <a:lnTo>
                      <a:pt x="1933210" y="616559"/>
                    </a:lnTo>
                    <a:lnTo>
                      <a:pt x="1942596" y="616143"/>
                    </a:lnTo>
                    <a:lnTo>
                      <a:pt x="1942714" y="614909"/>
                    </a:lnTo>
                    <a:lnTo>
                      <a:pt x="1944056" y="612897"/>
                    </a:lnTo>
                    <a:lnTo>
                      <a:pt x="1945206" y="612418"/>
                    </a:lnTo>
                    <a:cubicBezTo>
                      <a:pt x="1945206" y="612418"/>
                      <a:pt x="1946454" y="611173"/>
                      <a:pt x="1945206" y="611173"/>
                    </a:cubicBezTo>
                    <a:close/>
                    <a:moveTo>
                      <a:pt x="2362294" y="538486"/>
                    </a:moveTo>
                    <a:lnTo>
                      <a:pt x="2345644" y="545897"/>
                    </a:lnTo>
                    <a:lnTo>
                      <a:pt x="2329518" y="538719"/>
                    </a:lnTo>
                    <a:lnTo>
                      <a:pt x="2336364" y="554040"/>
                    </a:lnTo>
                    <a:cubicBezTo>
                      <a:pt x="2339480" y="559800"/>
                      <a:pt x="2344156" y="563848"/>
                      <a:pt x="2354130" y="562602"/>
                    </a:cubicBezTo>
                    <a:cubicBezTo>
                      <a:pt x="2359428" y="561980"/>
                      <a:pt x="2361922" y="560267"/>
                      <a:pt x="2362896" y="557952"/>
                    </a:cubicBezTo>
                    <a:cubicBezTo>
                      <a:pt x="2364844" y="553320"/>
                      <a:pt x="2360714" y="546276"/>
                      <a:pt x="2360792" y="540711"/>
                    </a:cubicBezTo>
                    <a:close/>
                    <a:moveTo>
                      <a:pt x="2655324" y="518068"/>
                    </a:moveTo>
                    <a:cubicBezTo>
                      <a:pt x="2669506" y="515947"/>
                      <a:pt x="2674598" y="532189"/>
                      <a:pt x="2680416" y="547705"/>
                    </a:cubicBezTo>
                    <a:cubicBezTo>
                      <a:pt x="2666192" y="539948"/>
                      <a:pt x="2654556" y="528311"/>
                      <a:pt x="2637748" y="527018"/>
                    </a:cubicBezTo>
                    <a:cubicBezTo>
                      <a:pt x="2644859" y="521523"/>
                      <a:pt x="2650596" y="518775"/>
                      <a:pt x="2655324" y="518068"/>
                    </a:cubicBezTo>
                    <a:close/>
                    <a:moveTo>
                      <a:pt x="1849654" y="514093"/>
                    </a:moveTo>
                    <a:lnTo>
                      <a:pt x="1847714" y="515379"/>
                    </a:lnTo>
                    <a:lnTo>
                      <a:pt x="1848358" y="515177"/>
                    </a:lnTo>
                    <a:close/>
                    <a:moveTo>
                      <a:pt x="425192" y="497797"/>
                    </a:moveTo>
                    <a:cubicBezTo>
                      <a:pt x="446270" y="494049"/>
                      <a:pt x="461150" y="497797"/>
                      <a:pt x="472308" y="517785"/>
                    </a:cubicBezTo>
                    <a:cubicBezTo>
                      <a:pt x="493388" y="552763"/>
                      <a:pt x="494628" y="552763"/>
                      <a:pt x="524386" y="525280"/>
                    </a:cubicBezTo>
                    <a:cubicBezTo>
                      <a:pt x="538026" y="511539"/>
                      <a:pt x="546706" y="521532"/>
                      <a:pt x="550426" y="534025"/>
                    </a:cubicBezTo>
                    <a:cubicBezTo>
                      <a:pt x="555386" y="546517"/>
                      <a:pt x="550426" y="557760"/>
                      <a:pt x="545466" y="569004"/>
                    </a:cubicBezTo>
                    <a:cubicBezTo>
                      <a:pt x="526866" y="597736"/>
                      <a:pt x="536786" y="625220"/>
                      <a:pt x="546706" y="653952"/>
                    </a:cubicBezTo>
                    <a:cubicBezTo>
                      <a:pt x="552906" y="676438"/>
                      <a:pt x="564064" y="696426"/>
                      <a:pt x="561584" y="721411"/>
                    </a:cubicBezTo>
                    <a:cubicBezTo>
                      <a:pt x="561584" y="730156"/>
                      <a:pt x="561584" y="740150"/>
                      <a:pt x="555386" y="748894"/>
                    </a:cubicBezTo>
                    <a:cubicBezTo>
                      <a:pt x="526866" y="786372"/>
                      <a:pt x="525626" y="826347"/>
                      <a:pt x="552906" y="861326"/>
                    </a:cubicBezTo>
                    <a:cubicBezTo>
                      <a:pt x="561586" y="872569"/>
                      <a:pt x="565614" y="882251"/>
                      <a:pt x="565770" y="892089"/>
                    </a:cubicBezTo>
                    <a:cubicBezTo>
                      <a:pt x="565924" y="901927"/>
                      <a:pt x="562204" y="911921"/>
                      <a:pt x="555386" y="923788"/>
                    </a:cubicBezTo>
                    <a:cubicBezTo>
                      <a:pt x="531826" y="966263"/>
                      <a:pt x="503308" y="1011235"/>
                      <a:pt x="523146" y="1064953"/>
                    </a:cubicBezTo>
                    <a:cubicBezTo>
                      <a:pt x="521906" y="1082442"/>
                      <a:pt x="508268" y="1091187"/>
                      <a:pt x="498348" y="1102430"/>
                    </a:cubicBezTo>
                    <a:cubicBezTo>
                      <a:pt x="472308" y="1132412"/>
                      <a:pt x="453710" y="1167390"/>
                      <a:pt x="423952" y="1194874"/>
                    </a:cubicBezTo>
                    <a:cubicBezTo>
                      <a:pt x="414032" y="1199871"/>
                      <a:pt x="406592" y="1207366"/>
                      <a:pt x="397912" y="1214862"/>
                    </a:cubicBezTo>
                    <a:cubicBezTo>
                      <a:pt x="375594" y="1234850"/>
                      <a:pt x="360714" y="1231102"/>
                      <a:pt x="349554" y="1202369"/>
                    </a:cubicBezTo>
                    <a:cubicBezTo>
                      <a:pt x="347074" y="1199871"/>
                      <a:pt x="347074" y="1198621"/>
                      <a:pt x="347074" y="1196123"/>
                    </a:cubicBezTo>
                    <a:cubicBezTo>
                      <a:pt x="339636" y="1184880"/>
                      <a:pt x="343354" y="1161144"/>
                      <a:pt x="318556" y="1168640"/>
                    </a:cubicBezTo>
                    <a:cubicBezTo>
                      <a:pt x="293758" y="1178634"/>
                      <a:pt x="282598" y="1203618"/>
                      <a:pt x="294998" y="1226105"/>
                    </a:cubicBezTo>
                    <a:cubicBezTo>
                      <a:pt x="301196" y="1238597"/>
                      <a:pt x="304916" y="1252339"/>
                      <a:pt x="302436" y="1267330"/>
                    </a:cubicBezTo>
                    <a:cubicBezTo>
                      <a:pt x="298716" y="1284819"/>
                      <a:pt x="298716" y="1302309"/>
                      <a:pt x="306156" y="1318549"/>
                    </a:cubicBezTo>
                    <a:cubicBezTo>
                      <a:pt x="311116" y="1329792"/>
                      <a:pt x="309876" y="1339786"/>
                      <a:pt x="302436" y="1349780"/>
                    </a:cubicBezTo>
                    <a:cubicBezTo>
                      <a:pt x="298716" y="1357275"/>
                      <a:pt x="292518" y="1361023"/>
                      <a:pt x="283838" y="1359774"/>
                    </a:cubicBezTo>
                    <a:cubicBezTo>
                      <a:pt x="273918" y="1358524"/>
                      <a:pt x="273918" y="1351029"/>
                      <a:pt x="273918" y="1343534"/>
                    </a:cubicBezTo>
                    <a:cubicBezTo>
                      <a:pt x="272678" y="1331041"/>
                      <a:pt x="275158" y="1321047"/>
                      <a:pt x="271438" y="1309804"/>
                    </a:cubicBezTo>
                    <a:cubicBezTo>
                      <a:pt x="262758" y="1283570"/>
                      <a:pt x="260278" y="1254837"/>
                      <a:pt x="246640" y="1229853"/>
                    </a:cubicBezTo>
                    <a:cubicBezTo>
                      <a:pt x="241680" y="1222357"/>
                      <a:pt x="237960" y="1213612"/>
                      <a:pt x="231760" y="1208615"/>
                    </a:cubicBezTo>
                    <a:cubicBezTo>
                      <a:pt x="213160" y="1198621"/>
                      <a:pt x="206962" y="1179883"/>
                      <a:pt x="203242" y="1159895"/>
                    </a:cubicBezTo>
                    <a:cubicBezTo>
                      <a:pt x="198282" y="1141156"/>
                      <a:pt x="193322" y="1122418"/>
                      <a:pt x="179682" y="1107427"/>
                    </a:cubicBezTo>
                    <a:cubicBezTo>
                      <a:pt x="157364" y="1077445"/>
                      <a:pt x="146204" y="1047463"/>
                      <a:pt x="148684" y="1007487"/>
                    </a:cubicBezTo>
                    <a:cubicBezTo>
                      <a:pt x="151164" y="985001"/>
                      <a:pt x="143724" y="956269"/>
                      <a:pt x="127604" y="933782"/>
                    </a:cubicBezTo>
                    <a:cubicBezTo>
                      <a:pt x="87926" y="881314"/>
                      <a:pt x="110246" y="825098"/>
                      <a:pt x="125124" y="770132"/>
                    </a:cubicBezTo>
                    <a:cubicBezTo>
                      <a:pt x="128844" y="757639"/>
                      <a:pt x="135044" y="746396"/>
                      <a:pt x="131324" y="732654"/>
                    </a:cubicBezTo>
                    <a:cubicBezTo>
                      <a:pt x="125124" y="690180"/>
                      <a:pt x="156124" y="670192"/>
                      <a:pt x="182162" y="648955"/>
                    </a:cubicBezTo>
                    <a:cubicBezTo>
                      <a:pt x="187122" y="643958"/>
                      <a:pt x="193322" y="641460"/>
                      <a:pt x="198282" y="638961"/>
                    </a:cubicBezTo>
                    <a:cubicBezTo>
                      <a:pt x="247880" y="622721"/>
                      <a:pt x="286318" y="595238"/>
                      <a:pt x="308636" y="546517"/>
                    </a:cubicBezTo>
                    <a:cubicBezTo>
                      <a:pt x="348314" y="532776"/>
                      <a:pt x="380554" y="502794"/>
                      <a:pt x="425192" y="497797"/>
                    </a:cubicBezTo>
                    <a:close/>
                    <a:moveTo>
                      <a:pt x="4288083" y="415171"/>
                    </a:moveTo>
                    <a:cubicBezTo>
                      <a:pt x="4303386" y="412677"/>
                      <a:pt x="4320876" y="415483"/>
                      <a:pt x="4334618" y="424835"/>
                    </a:cubicBezTo>
                    <a:cubicBezTo>
                      <a:pt x="4352108" y="436057"/>
                      <a:pt x="4368348" y="447279"/>
                      <a:pt x="4388334" y="453514"/>
                    </a:cubicBezTo>
                    <a:cubicBezTo>
                      <a:pt x="4408322" y="460995"/>
                      <a:pt x="4414568" y="478452"/>
                      <a:pt x="4418316" y="498402"/>
                    </a:cubicBezTo>
                    <a:cubicBezTo>
                      <a:pt x="4420816" y="524587"/>
                      <a:pt x="4439554" y="533315"/>
                      <a:pt x="4460790" y="520846"/>
                    </a:cubicBezTo>
                    <a:cubicBezTo>
                      <a:pt x="4500766" y="497155"/>
                      <a:pt x="4541990" y="512118"/>
                      <a:pt x="4584464" y="512118"/>
                    </a:cubicBezTo>
                    <a:cubicBezTo>
                      <a:pt x="4598206" y="510871"/>
                      <a:pt x="4611948" y="518353"/>
                      <a:pt x="4624440" y="505884"/>
                    </a:cubicBezTo>
                    <a:cubicBezTo>
                      <a:pt x="4646926" y="524587"/>
                      <a:pt x="4668162" y="542044"/>
                      <a:pt x="4690648" y="559500"/>
                    </a:cubicBezTo>
                    <a:cubicBezTo>
                      <a:pt x="4648176" y="591920"/>
                      <a:pt x="4646926" y="596908"/>
                      <a:pt x="4660668" y="648031"/>
                    </a:cubicBezTo>
                    <a:cubicBezTo>
                      <a:pt x="4664416" y="662994"/>
                      <a:pt x="4669412" y="679204"/>
                      <a:pt x="4668162" y="692919"/>
                    </a:cubicBezTo>
                    <a:cubicBezTo>
                      <a:pt x="4664416" y="722845"/>
                      <a:pt x="4635682" y="717857"/>
                      <a:pt x="4616944" y="725339"/>
                    </a:cubicBezTo>
                    <a:cubicBezTo>
                      <a:pt x="4613196" y="726586"/>
                      <a:pt x="4608200" y="722845"/>
                      <a:pt x="4603202" y="722845"/>
                    </a:cubicBezTo>
                    <a:cubicBezTo>
                      <a:pt x="4590710" y="720351"/>
                      <a:pt x="4574470" y="710376"/>
                      <a:pt x="4566974" y="727833"/>
                    </a:cubicBezTo>
                    <a:cubicBezTo>
                      <a:pt x="4559480" y="745290"/>
                      <a:pt x="4583214" y="795166"/>
                      <a:pt x="4598206" y="797659"/>
                    </a:cubicBezTo>
                    <a:cubicBezTo>
                      <a:pt x="4601954" y="797659"/>
                      <a:pt x="4605702" y="795166"/>
                      <a:pt x="4609448" y="791425"/>
                    </a:cubicBezTo>
                    <a:cubicBezTo>
                      <a:pt x="4614446" y="787684"/>
                      <a:pt x="4618194" y="775215"/>
                      <a:pt x="4626938" y="785190"/>
                    </a:cubicBezTo>
                    <a:cubicBezTo>
                      <a:pt x="4633184" y="791425"/>
                      <a:pt x="4631936" y="803894"/>
                      <a:pt x="4626938" y="812622"/>
                    </a:cubicBezTo>
                    <a:cubicBezTo>
                      <a:pt x="4620692" y="821351"/>
                      <a:pt x="4613196" y="817610"/>
                      <a:pt x="4606950" y="811375"/>
                    </a:cubicBezTo>
                    <a:cubicBezTo>
                      <a:pt x="4598206" y="805141"/>
                      <a:pt x="4588212" y="805141"/>
                      <a:pt x="4578218" y="805141"/>
                    </a:cubicBezTo>
                    <a:cubicBezTo>
                      <a:pt x="4569474" y="805141"/>
                      <a:pt x="4558230" y="801400"/>
                      <a:pt x="4558230" y="791425"/>
                    </a:cubicBezTo>
                    <a:cubicBezTo>
                      <a:pt x="4558230" y="766487"/>
                      <a:pt x="4546988" y="761499"/>
                      <a:pt x="4524502" y="770227"/>
                    </a:cubicBezTo>
                    <a:cubicBezTo>
                      <a:pt x="4512008" y="775215"/>
                      <a:pt x="4503264" y="765240"/>
                      <a:pt x="4499516" y="754018"/>
                    </a:cubicBezTo>
                    <a:cubicBezTo>
                      <a:pt x="4497018" y="744042"/>
                      <a:pt x="4503264" y="732820"/>
                      <a:pt x="4515756" y="732820"/>
                    </a:cubicBezTo>
                    <a:cubicBezTo>
                      <a:pt x="4554482" y="732820"/>
                      <a:pt x="4544488" y="695413"/>
                      <a:pt x="4559480" y="675463"/>
                    </a:cubicBezTo>
                    <a:cubicBezTo>
                      <a:pt x="4566974" y="667981"/>
                      <a:pt x="4553234" y="667981"/>
                      <a:pt x="4544488" y="669228"/>
                    </a:cubicBezTo>
                    <a:cubicBezTo>
                      <a:pt x="4508262" y="676710"/>
                      <a:pt x="4473282" y="689179"/>
                      <a:pt x="4442052" y="714117"/>
                    </a:cubicBezTo>
                    <a:cubicBezTo>
                      <a:pt x="4437056" y="717857"/>
                      <a:pt x="4432058" y="721598"/>
                      <a:pt x="4432058" y="727833"/>
                    </a:cubicBezTo>
                    <a:cubicBezTo>
                      <a:pt x="4430808" y="745290"/>
                      <a:pt x="4422064" y="752771"/>
                      <a:pt x="4407074" y="752771"/>
                    </a:cubicBezTo>
                    <a:cubicBezTo>
                      <a:pt x="4398328" y="754018"/>
                      <a:pt x="4389584" y="755265"/>
                      <a:pt x="4387086" y="763993"/>
                    </a:cubicBezTo>
                    <a:cubicBezTo>
                      <a:pt x="4384588" y="773968"/>
                      <a:pt x="4395830" y="776462"/>
                      <a:pt x="4400828" y="780203"/>
                    </a:cubicBezTo>
                    <a:cubicBezTo>
                      <a:pt x="4434556" y="805141"/>
                      <a:pt x="4465788" y="828832"/>
                      <a:pt x="4504514" y="842548"/>
                    </a:cubicBezTo>
                    <a:cubicBezTo>
                      <a:pt x="4538242" y="856264"/>
                      <a:pt x="4541990" y="881202"/>
                      <a:pt x="4523252" y="911128"/>
                    </a:cubicBezTo>
                    <a:cubicBezTo>
                      <a:pt x="4510760" y="928585"/>
                      <a:pt x="4518254" y="944794"/>
                      <a:pt x="4528248" y="957263"/>
                    </a:cubicBezTo>
                    <a:cubicBezTo>
                      <a:pt x="4555732" y="990930"/>
                      <a:pt x="4558230" y="1030831"/>
                      <a:pt x="4563228" y="1070732"/>
                    </a:cubicBezTo>
                    <a:cubicBezTo>
                      <a:pt x="4566974" y="1096917"/>
                      <a:pt x="4555732" y="1119361"/>
                      <a:pt x="4539492" y="1136817"/>
                    </a:cubicBezTo>
                    <a:cubicBezTo>
                      <a:pt x="4520754" y="1155521"/>
                      <a:pt x="4518254" y="1172978"/>
                      <a:pt x="4533246" y="1195422"/>
                    </a:cubicBezTo>
                    <a:cubicBezTo>
                      <a:pt x="4558230" y="1236570"/>
                      <a:pt x="4556982" y="1237817"/>
                      <a:pt x="4522002" y="1272730"/>
                    </a:cubicBezTo>
                    <a:cubicBezTo>
                      <a:pt x="4490772" y="1305150"/>
                      <a:pt x="4479528" y="1362507"/>
                      <a:pt x="4498268" y="1401161"/>
                    </a:cubicBezTo>
                    <a:cubicBezTo>
                      <a:pt x="4504514" y="1413630"/>
                      <a:pt x="4514508" y="1416124"/>
                      <a:pt x="4525750" y="1412384"/>
                    </a:cubicBezTo>
                    <a:cubicBezTo>
                      <a:pt x="4544488" y="1404902"/>
                      <a:pt x="4563228" y="1408643"/>
                      <a:pt x="4581966" y="1407396"/>
                    </a:cubicBezTo>
                    <a:cubicBezTo>
                      <a:pt x="4603202" y="1404902"/>
                      <a:pt x="4618194" y="1413630"/>
                      <a:pt x="4628188" y="1431087"/>
                    </a:cubicBezTo>
                    <a:cubicBezTo>
                      <a:pt x="4639430" y="1451038"/>
                      <a:pt x="4651922" y="1457272"/>
                      <a:pt x="4674408" y="1448544"/>
                    </a:cubicBezTo>
                    <a:cubicBezTo>
                      <a:pt x="4685652" y="1444803"/>
                      <a:pt x="4704390" y="1441062"/>
                      <a:pt x="4705640" y="1459766"/>
                    </a:cubicBezTo>
                    <a:cubicBezTo>
                      <a:pt x="4708138" y="1474729"/>
                      <a:pt x="4694396" y="1487198"/>
                      <a:pt x="4680656" y="1484704"/>
                    </a:cubicBezTo>
                    <a:cubicBezTo>
                      <a:pt x="4624440" y="1475976"/>
                      <a:pt x="4616944" y="1528346"/>
                      <a:pt x="4589462" y="1555778"/>
                    </a:cubicBezTo>
                    <a:cubicBezTo>
                      <a:pt x="4566974" y="1578222"/>
                      <a:pt x="4564476" y="1611888"/>
                      <a:pt x="4566974" y="1643061"/>
                    </a:cubicBezTo>
                    <a:cubicBezTo>
                      <a:pt x="4568224" y="1666752"/>
                      <a:pt x="4594458" y="1671740"/>
                      <a:pt x="4611948" y="1681715"/>
                    </a:cubicBezTo>
                    <a:cubicBezTo>
                      <a:pt x="4623190" y="1689196"/>
                      <a:pt x="4638182" y="1690443"/>
                      <a:pt x="4654422" y="1696678"/>
                    </a:cubicBezTo>
                    <a:cubicBezTo>
                      <a:pt x="4636932" y="1671740"/>
                      <a:pt x="4643178" y="1653036"/>
                      <a:pt x="4661916" y="1636826"/>
                    </a:cubicBezTo>
                    <a:cubicBezTo>
                      <a:pt x="4668162" y="1631839"/>
                      <a:pt x="4675658" y="1630592"/>
                      <a:pt x="4681904" y="1636826"/>
                    </a:cubicBezTo>
                    <a:cubicBezTo>
                      <a:pt x="4688150" y="1641814"/>
                      <a:pt x="4688150" y="1648049"/>
                      <a:pt x="4684402" y="1654283"/>
                    </a:cubicBezTo>
                    <a:cubicBezTo>
                      <a:pt x="4674408" y="1672987"/>
                      <a:pt x="4670662" y="1692937"/>
                      <a:pt x="4681904" y="1714135"/>
                    </a:cubicBezTo>
                    <a:cubicBezTo>
                      <a:pt x="4685652" y="1724110"/>
                      <a:pt x="4686902" y="1737826"/>
                      <a:pt x="4674408" y="1746554"/>
                    </a:cubicBezTo>
                    <a:cubicBezTo>
                      <a:pt x="4661916" y="1755282"/>
                      <a:pt x="4650674" y="1747801"/>
                      <a:pt x="4641928" y="1739073"/>
                    </a:cubicBezTo>
                    <a:cubicBezTo>
                      <a:pt x="4626938" y="1721616"/>
                      <a:pt x="4609448" y="1715381"/>
                      <a:pt x="4586962" y="1717875"/>
                    </a:cubicBezTo>
                    <a:cubicBezTo>
                      <a:pt x="4580716" y="1717875"/>
                      <a:pt x="4571972" y="1715381"/>
                      <a:pt x="4568224" y="1711641"/>
                    </a:cubicBezTo>
                    <a:cubicBezTo>
                      <a:pt x="4551984" y="1694184"/>
                      <a:pt x="4534494" y="1699172"/>
                      <a:pt x="4513258" y="1704159"/>
                    </a:cubicBezTo>
                    <a:cubicBezTo>
                      <a:pt x="4482028" y="1714135"/>
                      <a:pt x="4450796" y="1720369"/>
                      <a:pt x="4453296" y="1767751"/>
                    </a:cubicBezTo>
                    <a:cubicBezTo>
                      <a:pt x="4454544" y="1788949"/>
                      <a:pt x="4443302" y="1816381"/>
                      <a:pt x="4410822" y="1817628"/>
                    </a:cubicBezTo>
                    <a:cubicBezTo>
                      <a:pt x="4395830" y="1822615"/>
                      <a:pt x="4380840" y="1820121"/>
                      <a:pt x="4367098" y="1810146"/>
                    </a:cubicBezTo>
                    <a:lnTo>
                      <a:pt x="4366296" y="1808607"/>
                    </a:lnTo>
                    <a:lnTo>
                      <a:pt x="4330314" y="1818043"/>
                    </a:lnTo>
                    <a:cubicBezTo>
                      <a:pt x="4288666" y="1830162"/>
                      <a:pt x="4252084" y="1848282"/>
                      <a:pt x="4239968" y="1900994"/>
                    </a:cubicBezTo>
                    <a:cubicBezTo>
                      <a:pt x="4237484" y="1908525"/>
                      <a:pt x="4231270" y="1913545"/>
                      <a:pt x="4221328" y="1912290"/>
                    </a:cubicBezTo>
                    <a:cubicBezTo>
                      <a:pt x="4211388" y="1911035"/>
                      <a:pt x="4205174" y="1903504"/>
                      <a:pt x="4202688" y="1895974"/>
                    </a:cubicBezTo>
                    <a:cubicBezTo>
                      <a:pt x="4200204" y="1885934"/>
                      <a:pt x="4201446" y="1875893"/>
                      <a:pt x="4198960" y="1865853"/>
                    </a:cubicBezTo>
                    <a:cubicBezTo>
                      <a:pt x="4197718" y="1859577"/>
                      <a:pt x="4195232" y="1850792"/>
                      <a:pt x="4186534" y="1848282"/>
                    </a:cubicBezTo>
                    <a:cubicBezTo>
                      <a:pt x="4176592" y="1847027"/>
                      <a:pt x="4172864" y="1853302"/>
                      <a:pt x="4167894" y="1859577"/>
                    </a:cubicBezTo>
                    <a:cubicBezTo>
                      <a:pt x="4146768" y="1888444"/>
                      <a:pt x="4143040" y="1887189"/>
                      <a:pt x="4128128" y="1857067"/>
                    </a:cubicBezTo>
                    <a:cubicBezTo>
                      <a:pt x="4113216" y="1826946"/>
                      <a:pt x="4094576" y="1823180"/>
                      <a:pt x="4069722" y="1843261"/>
                    </a:cubicBezTo>
                    <a:cubicBezTo>
                      <a:pt x="4063510" y="1847027"/>
                      <a:pt x="4058538" y="1850792"/>
                      <a:pt x="4051082" y="1853302"/>
                    </a:cubicBezTo>
                    <a:cubicBezTo>
                      <a:pt x="4002618" y="1868363"/>
                      <a:pt x="3998890" y="1872128"/>
                      <a:pt x="3995162" y="1931116"/>
                    </a:cubicBezTo>
                    <a:cubicBezTo>
                      <a:pt x="3986464" y="1911035"/>
                      <a:pt x="3974036" y="1900994"/>
                      <a:pt x="3957882" y="1909780"/>
                    </a:cubicBezTo>
                    <a:cubicBezTo>
                      <a:pt x="3930544" y="1927351"/>
                      <a:pt x="3906932" y="1918565"/>
                      <a:pt x="3884564" y="1902249"/>
                    </a:cubicBezTo>
                    <a:cubicBezTo>
                      <a:pt x="3867166" y="1892209"/>
                      <a:pt x="3859710" y="1888444"/>
                      <a:pt x="3837342" y="1903504"/>
                    </a:cubicBezTo>
                    <a:cubicBezTo>
                      <a:pt x="3811246" y="1919820"/>
                      <a:pt x="3808762" y="1924840"/>
                      <a:pt x="3822430" y="1947432"/>
                    </a:cubicBezTo>
                    <a:cubicBezTo>
                      <a:pt x="3826158" y="1953707"/>
                      <a:pt x="3819946" y="1959982"/>
                      <a:pt x="3812490" y="1959982"/>
                    </a:cubicBezTo>
                    <a:cubicBezTo>
                      <a:pt x="3802548" y="1959982"/>
                      <a:pt x="3798820" y="1953707"/>
                      <a:pt x="3798820" y="1943666"/>
                    </a:cubicBezTo>
                    <a:cubicBezTo>
                      <a:pt x="3798820" y="1926096"/>
                      <a:pt x="3797578" y="1909780"/>
                      <a:pt x="3788878" y="1892209"/>
                    </a:cubicBezTo>
                    <a:cubicBezTo>
                      <a:pt x="3780180" y="1875893"/>
                      <a:pt x="3768996" y="1867108"/>
                      <a:pt x="3752840" y="1863342"/>
                    </a:cubicBezTo>
                    <a:cubicBezTo>
                      <a:pt x="3740414" y="1860832"/>
                      <a:pt x="3730472" y="1857067"/>
                      <a:pt x="3720532" y="1864597"/>
                    </a:cubicBezTo>
                    <a:cubicBezTo>
                      <a:pt x="3708104" y="1874638"/>
                      <a:pt x="3720532" y="1882168"/>
                      <a:pt x="3723016" y="1889699"/>
                    </a:cubicBezTo>
                    <a:cubicBezTo>
                      <a:pt x="3726744" y="1895974"/>
                      <a:pt x="3726744" y="1904759"/>
                      <a:pt x="3720532" y="1907270"/>
                    </a:cubicBezTo>
                    <a:cubicBezTo>
                      <a:pt x="3709348" y="1912290"/>
                      <a:pt x="3709348" y="1902249"/>
                      <a:pt x="3706862" y="1894719"/>
                    </a:cubicBezTo>
                    <a:cubicBezTo>
                      <a:pt x="3698164" y="1872128"/>
                      <a:pt x="3682008" y="1875893"/>
                      <a:pt x="3673310" y="1889699"/>
                    </a:cubicBezTo>
                    <a:cubicBezTo>
                      <a:pt x="3658398" y="1913545"/>
                      <a:pt x="3645972" y="1904759"/>
                      <a:pt x="3631060" y="1893464"/>
                    </a:cubicBezTo>
                    <a:cubicBezTo>
                      <a:pt x="3623602" y="1888444"/>
                      <a:pt x="3617390" y="1882168"/>
                      <a:pt x="3612418" y="1874638"/>
                    </a:cubicBezTo>
                    <a:cubicBezTo>
                      <a:pt x="3597506" y="1854557"/>
                      <a:pt x="3583838" y="1844517"/>
                      <a:pt x="3562712" y="1867108"/>
                    </a:cubicBezTo>
                    <a:cubicBezTo>
                      <a:pt x="3554014" y="1877148"/>
                      <a:pt x="3540344" y="1873383"/>
                      <a:pt x="3527918" y="1873383"/>
                    </a:cubicBezTo>
                    <a:cubicBezTo>
                      <a:pt x="3544072" y="1859577"/>
                      <a:pt x="3567682" y="1854557"/>
                      <a:pt x="3582594" y="1838241"/>
                    </a:cubicBezTo>
                    <a:cubicBezTo>
                      <a:pt x="3590050" y="1829456"/>
                      <a:pt x="3602478" y="1833221"/>
                      <a:pt x="3609934" y="1844517"/>
                    </a:cubicBezTo>
                    <a:cubicBezTo>
                      <a:pt x="3622360" y="1863342"/>
                      <a:pt x="3637272" y="1859577"/>
                      <a:pt x="3655912" y="1853302"/>
                    </a:cubicBezTo>
                    <a:cubicBezTo>
                      <a:pt x="3693192" y="1840751"/>
                      <a:pt x="3732958" y="1833221"/>
                      <a:pt x="3771482" y="1849537"/>
                    </a:cubicBezTo>
                    <a:cubicBezTo>
                      <a:pt x="3785150" y="1855812"/>
                      <a:pt x="3798820" y="1854557"/>
                      <a:pt x="3811246" y="1844517"/>
                    </a:cubicBezTo>
                    <a:cubicBezTo>
                      <a:pt x="3833614" y="1825691"/>
                      <a:pt x="3858468" y="1829456"/>
                      <a:pt x="3877108" y="1853302"/>
                    </a:cubicBezTo>
                    <a:cubicBezTo>
                      <a:pt x="3884564" y="1862087"/>
                      <a:pt x="3889534" y="1875893"/>
                      <a:pt x="3904446" y="1872128"/>
                    </a:cubicBezTo>
                    <a:cubicBezTo>
                      <a:pt x="3919360" y="1868363"/>
                      <a:pt x="3921844" y="1852047"/>
                      <a:pt x="3921844" y="1842006"/>
                    </a:cubicBezTo>
                    <a:cubicBezTo>
                      <a:pt x="3920602" y="1796824"/>
                      <a:pt x="3957882" y="1793059"/>
                      <a:pt x="3983978" y="1776743"/>
                    </a:cubicBezTo>
                    <a:cubicBezTo>
                      <a:pt x="3992676" y="1771723"/>
                      <a:pt x="4002618" y="1774233"/>
                      <a:pt x="4007588" y="1783018"/>
                    </a:cubicBezTo>
                    <a:cubicBezTo>
                      <a:pt x="4021258" y="1805610"/>
                      <a:pt x="4039898" y="1806865"/>
                      <a:pt x="4062266" y="1800589"/>
                    </a:cubicBezTo>
                    <a:cubicBezTo>
                      <a:pt x="4068480" y="1799334"/>
                      <a:pt x="4077178" y="1799334"/>
                      <a:pt x="4082150" y="1801844"/>
                    </a:cubicBezTo>
                    <a:cubicBezTo>
                      <a:pt x="4119430" y="1818160"/>
                      <a:pt x="4146768" y="1814395"/>
                      <a:pt x="4162922" y="1771723"/>
                    </a:cubicBezTo>
                    <a:cubicBezTo>
                      <a:pt x="4166650" y="1760427"/>
                      <a:pt x="4176592" y="1757917"/>
                      <a:pt x="4187776" y="1764193"/>
                    </a:cubicBezTo>
                    <a:cubicBezTo>
                      <a:pt x="4197718" y="1769213"/>
                      <a:pt x="4210144" y="1774233"/>
                      <a:pt x="4205174" y="1788039"/>
                    </a:cubicBezTo>
                    <a:cubicBezTo>
                      <a:pt x="4195232" y="1815650"/>
                      <a:pt x="4220086" y="1838241"/>
                      <a:pt x="4215116" y="1864597"/>
                    </a:cubicBezTo>
                    <a:cubicBezTo>
                      <a:pt x="4213872" y="1869618"/>
                      <a:pt x="4217600" y="1874638"/>
                      <a:pt x="4223814" y="1877148"/>
                    </a:cubicBezTo>
                    <a:cubicBezTo>
                      <a:pt x="4231270" y="1878403"/>
                      <a:pt x="4232512" y="1873383"/>
                      <a:pt x="4236240" y="1868363"/>
                    </a:cubicBezTo>
                    <a:cubicBezTo>
                      <a:pt x="4252396" y="1853302"/>
                      <a:pt x="4253638" y="1830711"/>
                      <a:pt x="4264822" y="1813140"/>
                    </a:cubicBezTo>
                    <a:cubicBezTo>
                      <a:pt x="4282530" y="1785843"/>
                      <a:pt x="4303034" y="1773371"/>
                      <a:pt x="4330004" y="1774665"/>
                    </a:cubicBezTo>
                    <a:lnTo>
                      <a:pt x="4350844" y="1778827"/>
                    </a:lnTo>
                    <a:lnTo>
                      <a:pt x="4348828" y="1755595"/>
                    </a:lnTo>
                    <a:cubicBezTo>
                      <a:pt x="4347734" y="1748113"/>
                      <a:pt x="4345860" y="1740943"/>
                      <a:pt x="4342114" y="1734085"/>
                    </a:cubicBezTo>
                    <a:cubicBezTo>
                      <a:pt x="4325874" y="1699172"/>
                      <a:pt x="4302138" y="1694184"/>
                      <a:pt x="4280900" y="1725357"/>
                    </a:cubicBezTo>
                    <a:cubicBezTo>
                      <a:pt x="4267160" y="1744060"/>
                      <a:pt x="4255916" y="1750295"/>
                      <a:pt x="4237178" y="1734085"/>
                    </a:cubicBezTo>
                    <a:cubicBezTo>
                      <a:pt x="4228434" y="1726604"/>
                      <a:pt x="4215940" y="1726604"/>
                      <a:pt x="4205948" y="1726604"/>
                    </a:cubicBezTo>
                    <a:cubicBezTo>
                      <a:pt x="4180962" y="1729097"/>
                      <a:pt x="4154728" y="1735332"/>
                      <a:pt x="4132242" y="1717875"/>
                    </a:cubicBezTo>
                    <a:cubicBezTo>
                      <a:pt x="4130994" y="1716628"/>
                      <a:pt x="4127246" y="1715381"/>
                      <a:pt x="4125996" y="1716628"/>
                    </a:cubicBezTo>
                    <a:cubicBezTo>
                      <a:pt x="4081024" y="1747801"/>
                      <a:pt x="4041048" y="1695431"/>
                      <a:pt x="3996076" y="1707900"/>
                    </a:cubicBezTo>
                    <a:cubicBezTo>
                      <a:pt x="3957350" y="1717875"/>
                      <a:pt x="3918624" y="1687950"/>
                      <a:pt x="3881146" y="1704159"/>
                    </a:cubicBezTo>
                    <a:cubicBezTo>
                      <a:pt x="3848666" y="1663011"/>
                      <a:pt x="3839922" y="1610641"/>
                      <a:pt x="3822432" y="1562012"/>
                    </a:cubicBezTo>
                    <a:cubicBezTo>
                      <a:pt x="3816186" y="1543309"/>
                      <a:pt x="3829928" y="1518370"/>
                      <a:pt x="3843670" y="1499667"/>
                    </a:cubicBezTo>
                    <a:cubicBezTo>
                      <a:pt x="3871152" y="1464754"/>
                      <a:pt x="3873652" y="1419865"/>
                      <a:pt x="3898636" y="1382458"/>
                    </a:cubicBezTo>
                    <a:cubicBezTo>
                      <a:pt x="3906132" y="1369989"/>
                      <a:pt x="3881146" y="1335075"/>
                      <a:pt x="3866156" y="1335075"/>
                    </a:cubicBezTo>
                    <a:cubicBezTo>
                      <a:pt x="3852414" y="1335075"/>
                      <a:pt x="3851164" y="1341310"/>
                      <a:pt x="3856162" y="1355026"/>
                    </a:cubicBezTo>
                    <a:cubicBezTo>
                      <a:pt x="3871152" y="1393680"/>
                      <a:pt x="3858660" y="1427346"/>
                      <a:pt x="3823682" y="1444803"/>
                    </a:cubicBezTo>
                    <a:cubicBezTo>
                      <a:pt x="3814938" y="1451038"/>
                      <a:pt x="3804944" y="1454778"/>
                      <a:pt x="3796198" y="1447297"/>
                    </a:cubicBezTo>
                    <a:cubicBezTo>
                      <a:pt x="3786204" y="1438569"/>
                      <a:pt x="3779958" y="1426099"/>
                      <a:pt x="3784956" y="1414877"/>
                    </a:cubicBezTo>
                    <a:cubicBezTo>
                      <a:pt x="3793700" y="1398668"/>
                      <a:pt x="3797448" y="1373729"/>
                      <a:pt x="3827430" y="1383705"/>
                    </a:cubicBezTo>
                    <a:cubicBezTo>
                      <a:pt x="3841172" y="1388692"/>
                      <a:pt x="3841172" y="1379964"/>
                      <a:pt x="3838672" y="1368742"/>
                    </a:cubicBezTo>
                    <a:cubicBezTo>
                      <a:pt x="3832426" y="1340063"/>
                      <a:pt x="3807442" y="1340063"/>
                      <a:pt x="3784956" y="1335075"/>
                    </a:cubicBezTo>
                    <a:cubicBezTo>
                      <a:pt x="3774962" y="1332582"/>
                      <a:pt x="3758722" y="1336322"/>
                      <a:pt x="3758722" y="1322606"/>
                    </a:cubicBezTo>
                    <a:cubicBezTo>
                      <a:pt x="3759970" y="1307643"/>
                      <a:pt x="3776212" y="1307643"/>
                      <a:pt x="3788704" y="1307643"/>
                    </a:cubicBezTo>
                    <a:cubicBezTo>
                      <a:pt x="3816186" y="1307643"/>
                      <a:pt x="3843670" y="1307643"/>
                      <a:pt x="3872402" y="1320113"/>
                    </a:cubicBezTo>
                    <a:cubicBezTo>
                      <a:pt x="3943608" y="1350038"/>
                      <a:pt x="3991080" y="1325100"/>
                      <a:pt x="4019812" y="1250286"/>
                    </a:cubicBezTo>
                    <a:cubicBezTo>
                      <a:pt x="4022310" y="1242804"/>
                      <a:pt x="4022310" y="1232829"/>
                      <a:pt x="4031054" y="1231582"/>
                    </a:cubicBezTo>
                    <a:cubicBezTo>
                      <a:pt x="4042298" y="1230335"/>
                      <a:pt x="4037300" y="1242804"/>
                      <a:pt x="4041048" y="1249039"/>
                    </a:cubicBezTo>
                    <a:cubicBezTo>
                      <a:pt x="4062286" y="1281459"/>
                      <a:pt x="4081024" y="1313878"/>
                      <a:pt x="4073528" y="1355026"/>
                    </a:cubicBezTo>
                    <a:cubicBezTo>
                      <a:pt x="4072280" y="1366248"/>
                      <a:pt x="4081024" y="1376223"/>
                      <a:pt x="4092266" y="1372483"/>
                    </a:cubicBezTo>
                    <a:cubicBezTo>
                      <a:pt x="4108506" y="1367495"/>
                      <a:pt x="4128494" y="1371236"/>
                      <a:pt x="4137240" y="1355026"/>
                    </a:cubicBezTo>
                    <a:cubicBezTo>
                      <a:pt x="4143486" y="1342557"/>
                      <a:pt x="4130994" y="1332582"/>
                      <a:pt x="4121000" y="1328841"/>
                    </a:cubicBezTo>
                    <a:cubicBezTo>
                      <a:pt x="4089768" y="1320113"/>
                      <a:pt x="4101012" y="1307643"/>
                      <a:pt x="4118500" y="1295174"/>
                    </a:cubicBezTo>
                    <a:cubicBezTo>
                      <a:pt x="4129744" y="1287693"/>
                      <a:pt x="4143486" y="1281459"/>
                      <a:pt x="4137240" y="1264002"/>
                    </a:cubicBezTo>
                    <a:cubicBezTo>
                      <a:pt x="4130994" y="1246545"/>
                      <a:pt x="4119750" y="1234076"/>
                      <a:pt x="4098514" y="1235323"/>
                    </a:cubicBezTo>
                    <a:cubicBezTo>
                      <a:pt x="4078526" y="1235323"/>
                      <a:pt x="4083522" y="1232829"/>
                      <a:pt x="4084772" y="1211632"/>
                    </a:cubicBezTo>
                    <a:cubicBezTo>
                      <a:pt x="4086020" y="1163002"/>
                      <a:pt x="4140986" y="1138065"/>
                      <a:pt x="4129744" y="1086941"/>
                    </a:cubicBezTo>
                    <a:cubicBezTo>
                      <a:pt x="4127246" y="1069485"/>
                      <a:pt x="4152230" y="1063250"/>
                      <a:pt x="4168470" y="1063250"/>
                    </a:cubicBezTo>
                    <a:cubicBezTo>
                      <a:pt x="4200950" y="1063250"/>
                      <a:pt x="4230932" y="1054522"/>
                      <a:pt x="4258414" y="1037065"/>
                    </a:cubicBezTo>
                    <a:cubicBezTo>
                      <a:pt x="4277154" y="1025843"/>
                      <a:pt x="4289646" y="1037065"/>
                      <a:pt x="4300888" y="1049534"/>
                    </a:cubicBezTo>
                    <a:cubicBezTo>
                      <a:pt x="4320876" y="1070732"/>
                      <a:pt x="4340864" y="1085694"/>
                      <a:pt x="4364600" y="1054522"/>
                    </a:cubicBezTo>
                    <a:cubicBezTo>
                      <a:pt x="4365848" y="1053275"/>
                      <a:pt x="4368348" y="1050781"/>
                      <a:pt x="4369596" y="1050781"/>
                    </a:cubicBezTo>
                    <a:cubicBezTo>
                      <a:pt x="4419566" y="1048287"/>
                      <a:pt x="4409572" y="1015868"/>
                      <a:pt x="4404574" y="984695"/>
                    </a:cubicBezTo>
                    <a:cubicBezTo>
                      <a:pt x="4403326" y="969732"/>
                      <a:pt x="4400828" y="958510"/>
                      <a:pt x="4383338" y="956016"/>
                    </a:cubicBezTo>
                    <a:cubicBezTo>
                      <a:pt x="4380840" y="956016"/>
                      <a:pt x="4379590" y="954769"/>
                      <a:pt x="4377092" y="953522"/>
                    </a:cubicBezTo>
                    <a:cubicBezTo>
                      <a:pt x="4358354" y="944794"/>
                      <a:pt x="4358354" y="926091"/>
                      <a:pt x="4358354" y="908634"/>
                    </a:cubicBezTo>
                    <a:cubicBezTo>
                      <a:pt x="4358354" y="899906"/>
                      <a:pt x="4359602" y="893671"/>
                      <a:pt x="4369596" y="891177"/>
                    </a:cubicBezTo>
                    <a:cubicBezTo>
                      <a:pt x="4389584" y="886190"/>
                      <a:pt x="4390834" y="907387"/>
                      <a:pt x="4402076" y="917362"/>
                    </a:cubicBezTo>
                    <a:cubicBezTo>
                      <a:pt x="4412070" y="896165"/>
                      <a:pt x="4420816" y="877461"/>
                      <a:pt x="4432058" y="861251"/>
                    </a:cubicBezTo>
                    <a:cubicBezTo>
                      <a:pt x="4440802" y="846289"/>
                      <a:pt x="4414568" y="812622"/>
                      <a:pt x="4384588" y="805141"/>
                    </a:cubicBezTo>
                    <a:cubicBezTo>
                      <a:pt x="4329622" y="791425"/>
                      <a:pt x="4279652" y="763993"/>
                      <a:pt x="4229682" y="739055"/>
                    </a:cubicBezTo>
                    <a:cubicBezTo>
                      <a:pt x="4212194" y="729080"/>
                      <a:pt x="4199700" y="717857"/>
                      <a:pt x="4192206" y="699154"/>
                    </a:cubicBezTo>
                    <a:cubicBezTo>
                      <a:pt x="4185960" y="682944"/>
                      <a:pt x="4175966" y="669228"/>
                      <a:pt x="4165972" y="654265"/>
                    </a:cubicBezTo>
                    <a:cubicBezTo>
                      <a:pt x="4152230" y="636809"/>
                      <a:pt x="4144734" y="611870"/>
                      <a:pt x="4159726" y="589426"/>
                    </a:cubicBezTo>
                    <a:cubicBezTo>
                      <a:pt x="4174716" y="568229"/>
                      <a:pt x="4193454" y="553266"/>
                      <a:pt x="4223436" y="565735"/>
                    </a:cubicBezTo>
                    <a:cubicBezTo>
                      <a:pt x="4240926" y="571969"/>
                      <a:pt x="4255916" y="565735"/>
                      <a:pt x="4264660" y="548278"/>
                    </a:cubicBezTo>
                    <a:cubicBezTo>
                      <a:pt x="4272156" y="532069"/>
                      <a:pt x="4275904" y="515859"/>
                      <a:pt x="4297140" y="509624"/>
                    </a:cubicBezTo>
                    <a:cubicBezTo>
                      <a:pt x="4308384" y="505884"/>
                      <a:pt x="4300888" y="493414"/>
                      <a:pt x="4292144" y="490921"/>
                    </a:cubicBezTo>
                    <a:cubicBezTo>
                      <a:pt x="4259664" y="487180"/>
                      <a:pt x="4243424" y="469724"/>
                      <a:pt x="4254668" y="437304"/>
                    </a:cubicBezTo>
                    <a:cubicBezTo>
                      <a:pt x="4259664" y="425458"/>
                      <a:pt x="4272780" y="417665"/>
                      <a:pt x="4288083" y="415171"/>
                    </a:cubicBezTo>
                    <a:close/>
                    <a:moveTo>
                      <a:pt x="2084839" y="414244"/>
                    </a:moveTo>
                    <a:cubicBezTo>
                      <a:pt x="2078917" y="414711"/>
                      <a:pt x="2073618" y="418136"/>
                      <a:pt x="2069878" y="426854"/>
                    </a:cubicBezTo>
                    <a:cubicBezTo>
                      <a:pt x="2064892" y="439308"/>
                      <a:pt x="2063644" y="454253"/>
                      <a:pt x="2081098" y="461726"/>
                    </a:cubicBezTo>
                    <a:cubicBezTo>
                      <a:pt x="2087332" y="465462"/>
                      <a:pt x="2093566" y="465462"/>
                      <a:pt x="2099800" y="467952"/>
                    </a:cubicBezTo>
                    <a:cubicBezTo>
                      <a:pt x="2113514" y="472934"/>
                      <a:pt x="2122240" y="481652"/>
                      <a:pt x="2123488" y="496596"/>
                    </a:cubicBezTo>
                    <a:cubicBezTo>
                      <a:pt x="2123488" y="511541"/>
                      <a:pt x="2113514" y="517768"/>
                      <a:pt x="2102292" y="522750"/>
                    </a:cubicBezTo>
                    <a:cubicBezTo>
                      <a:pt x="2084838" y="530222"/>
                      <a:pt x="2068632" y="538940"/>
                      <a:pt x="2059904" y="557621"/>
                    </a:cubicBezTo>
                    <a:cubicBezTo>
                      <a:pt x="2053670" y="570075"/>
                      <a:pt x="2041204" y="571320"/>
                      <a:pt x="2028736" y="575056"/>
                    </a:cubicBezTo>
                    <a:cubicBezTo>
                      <a:pt x="2012530" y="581283"/>
                      <a:pt x="2007542" y="596228"/>
                      <a:pt x="2013776" y="609927"/>
                    </a:cubicBezTo>
                    <a:cubicBezTo>
                      <a:pt x="2020010" y="624872"/>
                      <a:pt x="2032476" y="613664"/>
                      <a:pt x="2041204" y="609927"/>
                    </a:cubicBezTo>
                    <a:cubicBezTo>
                      <a:pt x="2074866" y="596228"/>
                      <a:pt x="2108526" y="582529"/>
                      <a:pt x="2129720" y="550148"/>
                    </a:cubicBezTo>
                    <a:cubicBezTo>
                      <a:pt x="2140942" y="532713"/>
                      <a:pt x="2160888" y="530222"/>
                      <a:pt x="2180836" y="532713"/>
                    </a:cubicBezTo>
                    <a:cubicBezTo>
                      <a:pt x="2230704" y="540185"/>
                      <a:pt x="2230704" y="540185"/>
                      <a:pt x="2248158" y="492860"/>
                    </a:cubicBezTo>
                    <a:lnTo>
                      <a:pt x="2249110" y="493305"/>
                    </a:lnTo>
                    <a:lnTo>
                      <a:pt x="2243006" y="479854"/>
                    </a:lnTo>
                    <a:lnTo>
                      <a:pt x="2242376" y="479171"/>
                    </a:lnTo>
                    <a:lnTo>
                      <a:pt x="2196420" y="479317"/>
                    </a:lnTo>
                    <a:cubicBezTo>
                      <a:pt x="2180212" y="476670"/>
                      <a:pt x="2164004" y="472934"/>
                      <a:pt x="2147174" y="472934"/>
                    </a:cubicBezTo>
                    <a:cubicBezTo>
                      <a:pt x="2134708" y="472934"/>
                      <a:pt x="2127228" y="461726"/>
                      <a:pt x="2123488" y="448026"/>
                    </a:cubicBezTo>
                    <a:cubicBezTo>
                      <a:pt x="2119746" y="436817"/>
                      <a:pt x="2114760" y="426854"/>
                      <a:pt x="2103540" y="419382"/>
                    </a:cubicBezTo>
                    <a:cubicBezTo>
                      <a:pt x="2097306" y="416268"/>
                      <a:pt x="2090761" y="413777"/>
                      <a:pt x="2084839" y="414244"/>
                    </a:cubicBezTo>
                    <a:close/>
                    <a:moveTo>
                      <a:pt x="2012692" y="282969"/>
                    </a:moveTo>
                    <a:cubicBezTo>
                      <a:pt x="2020001" y="284527"/>
                      <a:pt x="2024666" y="291692"/>
                      <a:pt x="2026532" y="309137"/>
                    </a:cubicBezTo>
                    <a:cubicBezTo>
                      <a:pt x="2026532" y="316613"/>
                      <a:pt x="2029020" y="329074"/>
                      <a:pt x="2041462" y="321598"/>
                    </a:cubicBezTo>
                    <a:cubicBezTo>
                      <a:pt x="2053902" y="311629"/>
                      <a:pt x="2062612" y="317859"/>
                      <a:pt x="2073808" y="324090"/>
                    </a:cubicBezTo>
                    <a:cubicBezTo>
                      <a:pt x="2091226" y="334059"/>
                      <a:pt x="2108644" y="319105"/>
                      <a:pt x="2124816" y="322844"/>
                    </a:cubicBezTo>
                    <a:cubicBezTo>
                      <a:pt x="2149698" y="329074"/>
                      <a:pt x="2165872" y="336551"/>
                      <a:pt x="2180800" y="304152"/>
                    </a:cubicBezTo>
                    <a:cubicBezTo>
                      <a:pt x="2190754" y="282969"/>
                      <a:pt x="2243006" y="282969"/>
                      <a:pt x="2262912" y="299168"/>
                    </a:cubicBezTo>
                    <a:cubicBezTo>
                      <a:pt x="2270376" y="302906"/>
                      <a:pt x="2275352" y="309137"/>
                      <a:pt x="2284062" y="306644"/>
                    </a:cubicBezTo>
                    <a:cubicBezTo>
                      <a:pt x="2311432" y="296677"/>
                      <a:pt x="2327604" y="312875"/>
                      <a:pt x="2347510" y="329074"/>
                    </a:cubicBezTo>
                    <a:cubicBezTo>
                      <a:pt x="2361196" y="340289"/>
                      <a:pt x="2374880" y="352750"/>
                      <a:pt x="2388566" y="363966"/>
                    </a:cubicBezTo>
                    <a:cubicBezTo>
                      <a:pt x="2402250" y="373935"/>
                      <a:pt x="2419668" y="380165"/>
                      <a:pt x="2435840" y="363966"/>
                    </a:cubicBezTo>
                    <a:cubicBezTo>
                      <a:pt x="2449526" y="349012"/>
                      <a:pt x="2465700" y="346520"/>
                      <a:pt x="2485604" y="356488"/>
                    </a:cubicBezTo>
                    <a:cubicBezTo>
                      <a:pt x="2515464" y="367703"/>
                      <a:pt x="2549054" y="371443"/>
                      <a:pt x="2575180" y="393873"/>
                    </a:cubicBezTo>
                    <a:cubicBezTo>
                      <a:pt x="2583888" y="401349"/>
                      <a:pt x="2592598" y="407580"/>
                      <a:pt x="2592598" y="420041"/>
                    </a:cubicBezTo>
                    <a:cubicBezTo>
                      <a:pt x="2583888" y="448701"/>
                      <a:pt x="2575180" y="476115"/>
                      <a:pt x="2568960" y="504776"/>
                    </a:cubicBezTo>
                    <a:cubicBezTo>
                      <a:pt x="2563984" y="523467"/>
                      <a:pt x="2561494" y="543405"/>
                      <a:pt x="2583888" y="555866"/>
                    </a:cubicBezTo>
                    <a:cubicBezTo>
                      <a:pt x="2601306" y="565835"/>
                      <a:pt x="2611258" y="562096"/>
                      <a:pt x="2619968" y="545897"/>
                    </a:cubicBezTo>
                    <a:lnTo>
                      <a:pt x="2619968" y="573311"/>
                    </a:lnTo>
                    <a:lnTo>
                      <a:pt x="2615590" y="580534"/>
                    </a:lnTo>
                    <a:lnTo>
                      <a:pt x="2619872" y="576478"/>
                    </a:lnTo>
                    <a:cubicBezTo>
                      <a:pt x="2625414" y="586487"/>
                      <a:pt x="2627570" y="594436"/>
                      <a:pt x="2624798" y="598999"/>
                    </a:cubicBezTo>
                    <a:cubicBezTo>
                      <a:pt x="2622028" y="603562"/>
                      <a:pt x="2614330" y="604739"/>
                      <a:pt x="2600166" y="601206"/>
                    </a:cubicBezTo>
                    <a:cubicBezTo>
                      <a:pt x="2586616" y="598851"/>
                      <a:pt x="2571838" y="605917"/>
                      <a:pt x="2560752" y="594141"/>
                    </a:cubicBezTo>
                    <a:lnTo>
                      <a:pt x="2573330" y="593798"/>
                    </a:lnTo>
                    <a:lnTo>
                      <a:pt x="2560250" y="592003"/>
                    </a:lnTo>
                    <a:lnTo>
                      <a:pt x="2556720" y="592003"/>
                    </a:lnTo>
                    <a:lnTo>
                      <a:pt x="2547214" y="603545"/>
                    </a:lnTo>
                    <a:cubicBezTo>
                      <a:pt x="2542696" y="605568"/>
                      <a:pt x="2537396" y="606191"/>
                      <a:pt x="2532410" y="607437"/>
                    </a:cubicBezTo>
                    <a:lnTo>
                      <a:pt x="2523750" y="607563"/>
                    </a:lnTo>
                    <a:lnTo>
                      <a:pt x="2520066" y="613519"/>
                    </a:lnTo>
                    <a:cubicBezTo>
                      <a:pt x="2517296" y="615343"/>
                      <a:pt x="2514018" y="615772"/>
                      <a:pt x="2510522" y="615629"/>
                    </a:cubicBezTo>
                    <a:lnTo>
                      <a:pt x="2497284" y="614918"/>
                    </a:lnTo>
                    <a:lnTo>
                      <a:pt x="2492514" y="617400"/>
                    </a:lnTo>
                    <a:cubicBezTo>
                      <a:pt x="2476308" y="629854"/>
                      <a:pt x="2468826" y="648535"/>
                      <a:pt x="2458854" y="665970"/>
                    </a:cubicBezTo>
                    <a:cubicBezTo>
                      <a:pt x="2452620" y="679669"/>
                      <a:pt x="2443892" y="692123"/>
                      <a:pt x="2427686" y="697105"/>
                    </a:cubicBezTo>
                    <a:cubicBezTo>
                      <a:pt x="2408984" y="703332"/>
                      <a:pt x="2394024" y="704577"/>
                      <a:pt x="2386544" y="680915"/>
                    </a:cubicBezTo>
                    <a:cubicBezTo>
                      <a:pt x="2372830" y="644798"/>
                      <a:pt x="2336676" y="648535"/>
                      <a:pt x="2309248" y="642308"/>
                    </a:cubicBezTo>
                    <a:cubicBezTo>
                      <a:pt x="2284314" y="636081"/>
                      <a:pt x="2270600" y="659743"/>
                      <a:pt x="2261872" y="679669"/>
                    </a:cubicBezTo>
                    <a:cubicBezTo>
                      <a:pt x="2248158" y="705823"/>
                      <a:pt x="2234444" y="729485"/>
                      <a:pt x="2204524" y="739448"/>
                    </a:cubicBezTo>
                    <a:lnTo>
                      <a:pt x="2201610" y="739732"/>
                    </a:lnTo>
                    <a:lnTo>
                      <a:pt x="2170184" y="768803"/>
                    </a:lnTo>
                    <a:cubicBezTo>
                      <a:pt x="2162148" y="779147"/>
                      <a:pt x="2151328" y="782703"/>
                      <a:pt x="2139738" y="784158"/>
                    </a:cubicBezTo>
                    <a:lnTo>
                      <a:pt x="2108074" y="786637"/>
                    </a:lnTo>
                    <a:lnTo>
                      <a:pt x="2104786" y="788019"/>
                    </a:lnTo>
                    <a:cubicBezTo>
                      <a:pt x="2078606" y="789264"/>
                      <a:pt x="2058658" y="807945"/>
                      <a:pt x="2033724" y="812927"/>
                    </a:cubicBezTo>
                    <a:cubicBezTo>
                      <a:pt x="2016270" y="806700"/>
                      <a:pt x="1998816" y="802963"/>
                      <a:pt x="1981362" y="810436"/>
                    </a:cubicBezTo>
                    <a:cubicBezTo>
                      <a:pt x="1956428" y="812927"/>
                      <a:pt x="1940220" y="802963"/>
                      <a:pt x="1931492" y="779301"/>
                    </a:cubicBezTo>
                    <a:cubicBezTo>
                      <a:pt x="1925260" y="759375"/>
                      <a:pt x="1921520" y="738203"/>
                      <a:pt x="1929000" y="718277"/>
                    </a:cubicBezTo>
                    <a:cubicBezTo>
                      <a:pt x="1932740" y="711427"/>
                      <a:pt x="1934298" y="704577"/>
                      <a:pt x="1934766" y="697728"/>
                    </a:cubicBezTo>
                    <a:lnTo>
                      <a:pt x="1934114" y="680561"/>
                    </a:lnTo>
                    <a:lnTo>
                      <a:pt x="1913140" y="674762"/>
                    </a:lnTo>
                    <a:cubicBezTo>
                      <a:pt x="1884890" y="667630"/>
                      <a:pt x="1856818" y="665273"/>
                      <a:pt x="1831552" y="692620"/>
                    </a:cubicBezTo>
                    <a:cubicBezTo>
                      <a:pt x="1827808" y="696392"/>
                      <a:pt x="1815332" y="697649"/>
                      <a:pt x="1810342" y="693877"/>
                    </a:cubicBezTo>
                    <a:cubicBezTo>
                      <a:pt x="1790378" y="686333"/>
                      <a:pt x="1781644" y="692620"/>
                      <a:pt x="1775406" y="711480"/>
                    </a:cubicBezTo>
                    <a:cubicBezTo>
                      <a:pt x="1770414" y="729083"/>
                      <a:pt x="1757938" y="724053"/>
                      <a:pt x="1752948" y="712737"/>
                    </a:cubicBezTo>
                    <a:cubicBezTo>
                      <a:pt x="1739222" y="688848"/>
                      <a:pt x="1704286" y="682561"/>
                      <a:pt x="1705534" y="649870"/>
                    </a:cubicBezTo>
                    <a:cubicBezTo>
                      <a:pt x="1705534" y="644841"/>
                      <a:pt x="1698048" y="636039"/>
                      <a:pt x="1694306" y="639811"/>
                    </a:cubicBezTo>
                    <a:cubicBezTo>
                      <a:pt x="1673094" y="671245"/>
                      <a:pt x="1645646" y="641068"/>
                      <a:pt x="1621938" y="649870"/>
                    </a:cubicBezTo>
                    <a:cubicBezTo>
                      <a:pt x="1613516" y="651756"/>
                      <a:pt x="1602990" y="650813"/>
                      <a:pt x="1601936" y="658180"/>
                    </a:cubicBezTo>
                    <a:lnTo>
                      <a:pt x="1602340" y="659861"/>
                    </a:lnTo>
                    <a:lnTo>
                      <a:pt x="1603606" y="659743"/>
                    </a:lnTo>
                    <a:cubicBezTo>
                      <a:pt x="1609840" y="662234"/>
                      <a:pt x="1613580" y="667215"/>
                      <a:pt x="1614828" y="674688"/>
                    </a:cubicBezTo>
                    <a:cubicBezTo>
                      <a:pt x="1602360" y="731976"/>
                      <a:pt x="1652228" y="736958"/>
                      <a:pt x="1684644" y="754393"/>
                    </a:cubicBezTo>
                    <a:cubicBezTo>
                      <a:pt x="1733266" y="755638"/>
                      <a:pt x="1778148" y="780546"/>
                      <a:pt x="1826768" y="783037"/>
                    </a:cubicBezTo>
                    <a:cubicBezTo>
                      <a:pt x="1831756" y="783037"/>
                      <a:pt x="1839236" y="785528"/>
                      <a:pt x="1840482" y="790510"/>
                    </a:cubicBezTo>
                    <a:cubicBezTo>
                      <a:pt x="1854196" y="819154"/>
                      <a:pt x="1880378" y="820399"/>
                      <a:pt x="1907806" y="824135"/>
                    </a:cubicBezTo>
                    <a:cubicBezTo>
                      <a:pt x="1925260" y="829117"/>
                      <a:pt x="1942714" y="835344"/>
                      <a:pt x="1958920" y="845307"/>
                    </a:cubicBezTo>
                    <a:cubicBezTo>
                      <a:pt x="1992582" y="867724"/>
                      <a:pt x="2026244" y="888896"/>
                      <a:pt x="2066138" y="893877"/>
                    </a:cubicBezTo>
                    <a:cubicBezTo>
                      <a:pt x="2081098" y="896368"/>
                      <a:pt x="2096060" y="901350"/>
                      <a:pt x="2099800" y="917540"/>
                    </a:cubicBezTo>
                    <a:cubicBezTo>
                      <a:pt x="2103540" y="936221"/>
                      <a:pt x="2084838" y="939957"/>
                      <a:pt x="2074866" y="947429"/>
                    </a:cubicBezTo>
                    <a:cubicBezTo>
                      <a:pt x="2059904" y="959883"/>
                      <a:pt x="2041204" y="966110"/>
                      <a:pt x="2026244" y="977319"/>
                    </a:cubicBezTo>
                    <a:cubicBezTo>
                      <a:pt x="2024996" y="979809"/>
                      <a:pt x="2022504" y="981055"/>
                      <a:pt x="2021256" y="981055"/>
                    </a:cubicBezTo>
                    <a:cubicBezTo>
                      <a:pt x="1992582" y="976073"/>
                      <a:pt x="1965154" y="964865"/>
                      <a:pt x="1935234" y="968601"/>
                    </a:cubicBezTo>
                    <a:cubicBezTo>
                      <a:pt x="1924012" y="969846"/>
                      <a:pt x="1927752" y="952411"/>
                      <a:pt x="1935234" y="942448"/>
                    </a:cubicBezTo>
                    <a:cubicBezTo>
                      <a:pt x="1958920" y="912558"/>
                      <a:pt x="1950194" y="882669"/>
                      <a:pt x="1915286" y="873951"/>
                    </a:cubicBezTo>
                    <a:cubicBezTo>
                      <a:pt x="1897832" y="868969"/>
                      <a:pt x="1885364" y="860252"/>
                      <a:pt x="1869158" y="854025"/>
                    </a:cubicBezTo>
                    <a:cubicBezTo>
                      <a:pt x="1860430" y="851534"/>
                      <a:pt x="1849210" y="851534"/>
                      <a:pt x="1855444" y="866479"/>
                    </a:cubicBezTo>
                    <a:cubicBezTo>
                      <a:pt x="1862924" y="881423"/>
                      <a:pt x="1866664" y="903840"/>
                      <a:pt x="1882872" y="910068"/>
                    </a:cubicBezTo>
                    <a:cubicBezTo>
                      <a:pt x="1922766" y="923767"/>
                      <a:pt x="1915286" y="961129"/>
                      <a:pt x="1926506" y="989773"/>
                    </a:cubicBezTo>
                    <a:cubicBezTo>
                      <a:pt x="1935234" y="1012190"/>
                      <a:pt x="1922766" y="1029625"/>
                      <a:pt x="1897832" y="1030871"/>
                    </a:cubicBezTo>
                    <a:cubicBezTo>
                      <a:pt x="1864170" y="1030871"/>
                      <a:pt x="1849210" y="1043325"/>
                      <a:pt x="1842976" y="1079441"/>
                    </a:cubicBezTo>
                    <a:cubicBezTo>
                      <a:pt x="1835496" y="1131748"/>
                      <a:pt x="1820536" y="1185300"/>
                      <a:pt x="1808068" y="1236361"/>
                    </a:cubicBezTo>
                    <a:cubicBezTo>
                      <a:pt x="1798094" y="1274968"/>
                      <a:pt x="1764434" y="1291158"/>
                      <a:pt x="1732018" y="1302367"/>
                    </a:cubicBezTo>
                    <a:cubicBezTo>
                      <a:pt x="1699604" y="1313575"/>
                      <a:pt x="1665942" y="1321048"/>
                      <a:pt x="1632282" y="1328520"/>
                    </a:cubicBezTo>
                    <a:cubicBezTo>
                      <a:pt x="1607348" y="1334747"/>
                      <a:pt x="1588646" y="1326029"/>
                      <a:pt x="1572440" y="1304857"/>
                    </a:cubicBezTo>
                    <a:cubicBezTo>
                      <a:pt x="1540024" y="1261269"/>
                      <a:pt x="1511350" y="1215189"/>
                      <a:pt x="1501376" y="1160392"/>
                    </a:cubicBezTo>
                    <a:cubicBezTo>
                      <a:pt x="1498882" y="1150429"/>
                      <a:pt x="1497636" y="1150429"/>
                      <a:pt x="1480182" y="1144202"/>
                    </a:cubicBezTo>
                    <a:cubicBezTo>
                      <a:pt x="1488910" y="1150429"/>
                      <a:pt x="1498882" y="1155410"/>
                      <a:pt x="1502624" y="1167864"/>
                    </a:cubicBezTo>
                    <a:cubicBezTo>
                      <a:pt x="1507610" y="1180318"/>
                      <a:pt x="1503870" y="1191527"/>
                      <a:pt x="1496390" y="1201490"/>
                    </a:cubicBezTo>
                    <a:cubicBezTo>
                      <a:pt x="1490156" y="1208962"/>
                      <a:pt x="1486416" y="1218925"/>
                      <a:pt x="1491402" y="1228888"/>
                    </a:cubicBezTo>
                    <a:cubicBezTo>
                      <a:pt x="1502624" y="1255042"/>
                      <a:pt x="1486416" y="1282440"/>
                      <a:pt x="1497636" y="1309839"/>
                    </a:cubicBezTo>
                    <a:cubicBezTo>
                      <a:pt x="1503870" y="1326029"/>
                      <a:pt x="1485170" y="1337238"/>
                      <a:pt x="1468962" y="1337238"/>
                    </a:cubicBezTo>
                    <a:cubicBezTo>
                      <a:pt x="1457742" y="1338483"/>
                      <a:pt x="1447768" y="1338483"/>
                      <a:pt x="1440288" y="1349692"/>
                    </a:cubicBezTo>
                    <a:cubicBezTo>
                      <a:pt x="1430314" y="1364636"/>
                      <a:pt x="1419094" y="1377090"/>
                      <a:pt x="1446520" y="1384563"/>
                    </a:cubicBezTo>
                    <a:cubicBezTo>
                      <a:pt x="1460234" y="1388299"/>
                      <a:pt x="1467716" y="1398262"/>
                      <a:pt x="1463974" y="1411961"/>
                    </a:cubicBezTo>
                    <a:cubicBezTo>
                      <a:pt x="1456494" y="1434379"/>
                      <a:pt x="1485170" y="1461777"/>
                      <a:pt x="1449014" y="1476722"/>
                    </a:cubicBezTo>
                    <a:cubicBezTo>
                      <a:pt x="1461482" y="1485440"/>
                      <a:pt x="1482676" y="1481703"/>
                      <a:pt x="1478936" y="1501630"/>
                    </a:cubicBezTo>
                    <a:cubicBezTo>
                      <a:pt x="1476442" y="1517820"/>
                      <a:pt x="1466468" y="1526538"/>
                      <a:pt x="1452754" y="1532765"/>
                    </a:cubicBezTo>
                    <a:cubicBezTo>
                      <a:pt x="1434054" y="1540237"/>
                      <a:pt x="1415354" y="1536501"/>
                      <a:pt x="1396652" y="1540237"/>
                    </a:cubicBezTo>
                    <a:cubicBezTo>
                      <a:pt x="1386678" y="1542728"/>
                      <a:pt x="1371718" y="1542728"/>
                      <a:pt x="1374212" y="1558918"/>
                    </a:cubicBezTo>
                    <a:cubicBezTo>
                      <a:pt x="1377952" y="1573863"/>
                      <a:pt x="1389172" y="1571372"/>
                      <a:pt x="1401640" y="1567636"/>
                    </a:cubicBezTo>
                    <a:cubicBezTo>
                      <a:pt x="1412860" y="1562654"/>
                      <a:pt x="1426574" y="1562654"/>
                      <a:pt x="1430314" y="1577599"/>
                    </a:cubicBezTo>
                    <a:cubicBezTo>
                      <a:pt x="1434054" y="1591298"/>
                      <a:pt x="1424080" y="1602507"/>
                      <a:pt x="1411612" y="1604998"/>
                    </a:cubicBezTo>
                    <a:cubicBezTo>
                      <a:pt x="1382938" y="1608734"/>
                      <a:pt x="1360498" y="1622433"/>
                      <a:pt x="1340550" y="1642359"/>
                    </a:cubicBezTo>
                    <a:cubicBezTo>
                      <a:pt x="1324342" y="1658550"/>
                      <a:pt x="1309382" y="1641114"/>
                      <a:pt x="1289434" y="1631151"/>
                    </a:cubicBezTo>
                    <a:cubicBezTo>
                      <a:pt x="1296916" y="1656059"/>
                      <a:pt x="1304396" y="1667267"/>
                      <a:pt x="1328084" y="1659795"/>
                    </a:cubicBezTo>
                    <a:cubicBezTo>
                      <a:pt x="1334316" y="1658550"/>
                      <a:pt x="1340550" y="1656059"/>
                      <a:pt x="1348030" y="1656059"/>
                    </a:cubicBezTo>
                    <a:cubicBezTo>
                      <a:pt x="1356758" y="1657304"/>
                      <a:pt x="1366732" y="1659795"/>
                      <a:pt x="1369224" y="1667267"/>
                    </a:cubicBezTo>
                    <a:cubicBezTo>
                      <a:pt x="1382938" y="1695911"/>
                      <a:pt x="1353018" y="1707120"/>
                      <a:pt x="1343044" y="1725801"/>
                    </a:cubicBezTo>
                    <a:cubicBezTo>
                      <a:pt x="1336810" y="1739500"/>
                      <a:pt x="1323096" y="1741991"/>
                      <a:pt x="1309382" y="1732028"/>
                    </a:cubicBezTo>
                    <a:cubicBezTo>
                      <a:pt x="1304396" y="1727046"/>
                      <a:pt x="1300656" y="1722065"/>
                      <a:pt x="1294422" y="1718328"/>
                    </a:cubicBezTo>
                    <a:cubicBezTo>
                      <a:pt x="1262008" y="1697157"/>
                      <a:pt x="1224606" y="1707120"/>
                      <a:pt x="1212138" y="1744482"/>
                    </a:cubicBezTo>
                    <a:cubicBezTo>
                      <a:pt x="1203412" y="1768144"/>
                      <a:pt x="1187204" y="1769390"/>
                      <a:pt x="1167256" y="1760672"/>
                    </a:cubicBezTo>
                    <a:cubicBezTo>
                      <a:pt x="1134842" y="1746973"/>
                      <a:pt x="1133596" y="1748218"/>
                      <a:pt x="1107414" y="1750709"/>
                    </a:cubicBezTo>
                    <a:cubicBezTo>
                      <a:pt x="1107414" y="1761917"/>
                      <a:pt x="1117388" y="1765653"/>
                      <a:pt x="1122376" y="1771880"/>
                    </a:cubicBezTo>
                    <a:cubicBezTo>
                      <a:pt x="1143570" y="1799279"/>
                      <a:pt x="1147310" y="1834150"/>
                      <a:pt x="1129856" y="1862794"/>
                    </a:cubicBezTo>
                    <a:cubicBezTo>
                      <a:pt x="1118634" y="1880230"/>
                      <a:pt x="1124868" y="1891438"/>
                      <a:pt x="1133596" y="1905138"/>
                    </a:cubicBezTo>
                    <a:cubicBezTo>
                      <a:pt x="1142322" y="1918837"/>
                      <a:pt x="1153542" y="1925064"/>
                      <a:pt x="1169750" y="1920082"/>
                    </a:cubicBezTo>
                    <a:cubicBezTo>
                      <a:pt x="1175984" y="1918837"/>
                      <a:pt x="1179724" y="1916346"/>
                      <a:pt x="1185958" y="1916346"/>
                    </a:cubicBezTo>
                    <a:cubicBezTo>
                      <a:pt x="1200918" y="1913855"/>
                      <a:pt x="1212138" y="1918837"/>
                      <a:pt x="1219618" y="1932536"/>
                    </a:cubicBezTo>
                    <a:cubicBezTo>
                      <a:pt x="1225852" y="1942499"/>
                      <a:pt x="1222112" y="1952463"/>
                      <a:pt x="1215878" y="1962426"/>
                    </a:cubicBezTo>
                    <a:cubicBezTo>
                      <a:pt x="1209646" y="1971144"/>
                      <a:pt x="1197178" y="1979861"/>
                      <a:pt x="1200918" y="1991070"/>
                    </a:cubicBezTo>
                    <a:cubicBezTo>
                      <a:pt x="1207152" y="2023450"/>
                      <a:pt x="1192192" y="2032168"/>
                      <a:pt x="1163516" y="2034659"/>
                    </a:cubicBezTo>
                    <a:cubicBezTo>
                      <a:pt x="1141076" y="2037149"/>
                      <a:pt x="1128608" y="2053340"/>
                      <a:pt x="1114894" y="2070775"/>
                    </a:cubicBezTo>
                    <a:cubicBezTo>
                      <a:pt x="1106168" y="2081984"/>
                      <a:pt x="1106168" y="2089456"/>
                      <a:pt x="1118634" y="2098174"/>
                    </a:cubicBezTo>
                    <a:cubicBezTo>
                      <a:pt x="1137336" y="2109382"/>
                      <a:pt x="1143570" y="2128063"/>
                      <a:pt x="1147310" y="2147990"/>
                    </a:cubicBezTo>
                    <a:cubicBezTo>
                      <a:pt x="1151050" y="2166670"/>
                      <a:pt x="1158530" y="2180370"/>
                      <a:pt x="1183464" y="2189088"/>
                    </a:cubicBezTo>
                    <a:cubicBezTo>
                      <a:pt x="1151050" y="2130554"/>
                      <a:pt x="1184710" y="2085720"/>
                      <a:pt x="1199672" y="2037149"/>
                    </a:cubicBezTo>
                    <a:cubicBezTo>
                      <a:pt x="1202164" y="2024695"/>
                      <a:pt x="1207152" y="2008505"/>
                      <a:pt x="1224606" y="2012242"/>
                    </a:cubicBezTo>
                    <a:cubicBezTo>
                      <a:pt x="1240812" y="2017223"/>
                      <a:pt x="1237072" y="2033413"/>
                      <a:pt x="1232086" y="2045867"/>
                    </a:cubicBezTo>
                    <a:cubicBezTo>
                      <a:pt x="1223358" y="2075757"/>
                      <a:pt x="1235826" y="2100665"/>
                      <a:pt x="1248294" y="2124327"/>
                    </a:cubicBezTo>
                    <a:cubicBezTo>
                      <a:pt x="1275722" y="2181615"/>
                      <a:pt x="1270734" y="2202787"/>
                      <a:pt x="1220866" y="2238903"/>
                    </a:cubicBezTo>
                    <a:cubicBezTo>
                      <a:pt x="1197178" y="2253848"/>
                      <a:pt x="1189698" y="2275020"/>
                      <a:pt x="1197178" y="2301173"/>
                    </a:cubicBezTo>
                    <a:cubicBezTo>
                      <a:pt x="1207152" y="2333553"/>
                      <a:pt x="1214632" y="2365934"/>
                      <a:pt x="1213386" y="2398314"/>
                    </a:cubicBezTo>
                    <a:cubicBezTo>
                      <a:pt x="1213386" y="2410768"/>
                      <a:pt x="1217126" y="2423222"/>
                      <a:pt x="1223358" y="2433185"/>
                    </a:cubicBezTo>
                    <a:cubicBezTo>
                      <a:pt x="1238320" y="2454357"/>
                      <a:pt x="1248294" y="2476774"/>
                      <a:pt x="1248294" y="2502927"/>
                    </a:cubicBezTo>
                    <a:cubicBezTo>
                      <a:pt x="1248294" y="2515381"/>
                      <a:pt x="1254526" y="2527835"/>
                      <a:pt x="1265748" y="2534062"/>
                    </a:cubicBezTo>
                    <a:cubicBezTo>
                      <a:pt x="1290682" y="2550252"/>
                      <a:pt x="1314370" y="2572669"/>
                      <a:pt x="1345538" y="2581387"/>
                    </a:cubicBezTo>
                    <a:cubicBezTo>
                      <a:pt x="1356758" y="2587614"/>
                      <a:pt x="1369224" y="2593841"/>
                      <a:pt x="1375458" y="2605049"/>
                    </a:cubicBezTo>
                    <a:cubicBezTo>
                      <a:pt x="1397900" y="2641166"/>
                      <a:pt x="1434054" y="2661092"/>
                      <a:pt x="1470208" y="2681018"/>
                    </a:cubicBezTo>
                    <a:cubicBezTo>
                      <a:pt x="1496390" y="2695963"/>
                      <a:pt x="1503870" y="2717135"/>
                      <a:pt x="1503870" y="2744533"/>
                    </a:cubicBezTo>
                    <a:cubicBezTo>
                      <a:pt x="1501376" y="2773177"/>
                      <a:pt x="1480182" y="2781895"/>
                      <a:pt x="1457742" y="2788122"/>
                    </a:cubicBezTo>
                    <a:cubicBezTo>
                      <a:pt x="1444028" y="2791858"/>
                      <a:pt x="1429066" y="2795595"/>
                      <a:pt x="1419094" y="2805558"/>
                    </a:cubicBezTo>
                    <a:cubicBezTo>
                      <a:pt x="1411612" y="2813030"/>
                      <a:pt x="1401640" y="2822993"/>
                      <a:pt x="1409120" y="2831711"/>
                    </a:cubicBezTo>
                    <a:cubicBezTo>
                      <a:pt x="1432808" y="2860355"/>
                      <a:pt x="1412860" y="2888999"/>
                      <a:pt x="1409120" y="2916398"/>
                    </a:cubicBezTo>
                    <a:cubicBezTo>
                      <a:pt x="1407872" y="2928852"/>
                      <a:pt x="1397900" y="2943797"/>
                      <a:pt x="1419094" y="2947533"/>
                    </a:cubicBezTo>
                    <a:cubicBezTo>
                      <a:pt x="1440288" y="2952514"/>
                      <a:pt x="1444028" y="2936324"/>
                      <a:pt x="1445274" y="2918889"/>
                    </a:cubicBezTo>
                    <a:cubicBezTo>
                      <a:pt x="1446520" y="2881527"/>
                      <a:pt x="1467716" y="2860355"/>
                      <a:pt x="1501376" y="2862846"/>
                    </a:cubicBezTo>
                    <a:cubicBezTo>
                      <a:pt x="1520078" y="2865337"/>
                      <a:pt x="1532544" y="2872809"/>
                      <a:pt x="1522570" y="2892735"/>
                    </a:cubicBezTo>
                    <a:cubicBezTo>
                      <a:pt x="1515090" y="2905189"/>
                      <a:pt x="1517584" y="2912662"/>
                      <a:pt x="1530050" y="2918889"/>
                    </a:cubicBezTo>
                    <a:cubicBezTo>
                      <a:pt x="1531298" y="2920134"/>
                      <a:pt x="1535038" y="2921379"/>
                      <a:pt x="1535038" y="2922625"/>
                    </a:cubicBezTo>
                    <a:cubicBezTo>
                      <a:pt x="1540024" y="2957496"/>
                      <a:pt x="1569946" y="2982404"/>
                      <a:pt x="1568698" y="3018520"/>
                    </a:cubicBezTo>
                    <a:cubicBezTo>
                      <a:pt x="1568698" y="3025993"/>
                      <a:pt x="1568698" y="3032220"/>
                      <a:pt x="1568698" y="3038447"/>
                    </a:cubicBezTo>
                    <a:cubicBezTo>
                      <a:pt x="1577426" y="3077054"/>
                      <a:pt x="1576180" y="3077054"/>
                      <a:pt x="1538778" y="3070827"/>
                    </a:cubicBezTo>
                    <a:cubicBezTo>
                      <a:pt x="1482676" y="3062109"/>
                      <a:pt x="1426574" y="3044673"/>
                      <a:pt x="1367978" y="3055882"/>
                    </a:cubicBezTo>
                    <a:cubicBezTo>
                      <a:pt x="1358004" y="3057127"/>
                      <a:pt x="1349278" y="3052146"/>
                      <a:pt x="1343044" y="3042183"/>
                    </a:cubicBezTo>
                    <a:cubicBezTo>
                      <a:pt x="1339304" y="3035956"/>
                      <a:pt x="1333070" y="3025993"/>
                      <a:pt x="1323096" y="3033465"/>
                    </a:cubicBezTo>
                    <a:cubicBezTo>
                      <a:pt x="1314370" y="3038447"/>
                      <a:pt x="1311876" y="3047164"/>
                      <a:pt x="1313122" y="3055882"/>
                    </a:cubicBezTo>
                    <a:cubicBezTo>
                      <a:pt x="1313122" y="3065845"/>
                      <a:pt x="1318110" y="3075808"/>
                      <a:pt x="1318110" y="3084526"/>
                    </a:cubicBezTo>
                    <a:cubicBezTo>
                      <a:pt x="1319356" y="3114416"/>
                      <a:pt x="1303148" y="3126870"/>
                      <a:pt x="1275722" y="3116906"/>
                    </a:cubicBezTo>
                    <a:cubicBezTo>
                      <a:pt x="1250786" y="3105698"/>
                      <a:pt x="1220866" y="3100716"/>
                      <a:pt x="1195932" y="3087017"/>
                    </a:cubicBezTo>
                    <a:cubicBezTo>
                      <a:pt x="1172244" y="3075808"/>
                      <a:pt x="1156036" y="3079545"/>
                      <a:pt x="1144816" y="3103207"/>
                    </a:cubicBezTo>
                    <a:cubicBezTo>
                      <a:pt x="1134842" y="3123133"/>
                      <a:pt x="1123622" y="3140569"/>
                      <a:pt x="1108662" y="3155514"/>
                    </a:cubicBezTo>
                    <a:cubicBezTo>
                      <a:pt x="1101180" y="3161741"/>
                      <a:pt x="1096194" y="3171704"/>
                      <a:pt x="1094948" y="3181667"/>
                    </a:cubicBezTo>
                    <a:cubicBezTo>
                      <a:pt x="1089960" y="3221520"/>
                      <a:pt x="1073754" y="3253900"/>
                      <a:pt x="1028872" y="3270090"/>
                    </a:cubicBezTo>
                    <a:cubicBezTo>
                      <a:pt x="1045078" y="3286280"/>
                      <a:pt x="1060040" y="3280053"/>
                      <a:pt x="1073754" y="3275071"/>
                    </a:cubicBezTo>
                    <a:cubicBezTo>
                      <a:pt x="1088714" y="3267599"/>
                      <a:pt x="1104922" y="3267599"/>
                      <a:pt x="1121128" y="3275071"/>
                    </a:cubicBezTo>
                    <a:cubicBezTo>
                      <a:pt x="1142322" y="3287525"/>
                      <a:pt x="1167256" y="3285035"/>
                      <a:pt x="1187204" y="3273826"/>
                    </a:cubicBezTo>
                    <a:cubicBezTo>
                      <a:pt x="1209646" y="3260127"/>
                      <a:pt x="1230840" y="3255145"/>
                      <a:pt x="1260760" y="3270090"/>
                    </a:cubicBezTo>
                    <a:cubicBezTo>
                      <a:pt x="1254526" y="3247673"/>
                      <a:pt x="1242060" y="3241446"/>
                      <a:pt x="1229592" y="3236464"/>
                    </a:cubicBezTo>
                    <a:cubicBezTo>
                      <a:pt x="1199672" y="3224010"/>
                      <a:pt x="1189698" y="3197857"/>
                      <a:pt x="1185958" y="3170458"/>
                    </a:cubicBezTo>
                    <a:cubicBezTo>
                      <a:pt x="1179724" y="3135587"/>
                      <a:pt x="1209646" y="3110679"/>
                      <a:pt x="1245800" y="3118152"/>
                    </a:cubicBezTo>
                    <a:cubicBezTo>
                      <a:pt x="1269488" y="3123133"/>
                      <a:pt x="1289434" y="3135587"/>
                      <a:pt x="1315616" y="3133096"/>
                    </a:cubicBezTo>
                    <a:cubicBezTo>
                      <a:pt x="1334316" y="3130606"/>
                      <a:pt x="1336810" y="3146796"/>
                      <a:pt x="1326836" y="3162986"/>
                    </a:cubicBezTo>
                    <a:cubicBezTo>
                      <a:pt x="1304396" y="3201593"/>
                      <a:pt x="1309382" y="3233973"/>
                      <a:pt x="1341796" y="3262618"/>
                    </a:cubicBezTo>
                    <a:cubicBezTo>
                      <a:pt x="1367978" y="3286280"/>
                      <a:pt x="1385432" y="3321151"/>
                      <a:pt x="1426574" y="3324887"/>
                    </a:cubicBezTo>
                    <a:cubicBezTo>
                      <a:pt x="1439040" y="3326133"/>
                      <a:pt x="1444028" y="3341077"/>
                      <a:pt x="1447768" y="3352286"/>
                    </a:cubicBezTo>
                    <a:cubicBezTo>
                      <a:pt x="1458988" y="3383421"/>
                      <a:pt x="1473948" y="3409574"/>
                      <a:pt x="1500130" y="3431991"/>
                    </a:cubicBezTo>
                    <a:cubicBezTo>
                      <a:pt x="1526310" y="3454408"/>
                      <a:pt x="1521324" y="3490525"/>
                      <a:pt x="1526310" y="3520414"/>
                    </a:cubicBezTo>
                    <a:cubicBezTo>
                      <a:pt x="1532544" y="3549058"/>
                      <a:pt x="1535038" y="3552794"/>
                      <a:pt x="1561218" y="3540340"/>
                    </a:cubicBezTo>
                    <a:cubicBezTo>
                      <a:pt x="1588646" y="3527887"/>
                      <a:pt x="1602360" y="3530377"/>
                      <a:pt x="1614828" y="3557776"/>
                    </a:cubicBezTo>
                    <a:cubicBezTo>
                      <a:pt x="1637268" y="3602610"/>
                      <a:pt x="1664696" y="3646199"/>
                      <a:pt x="1658462" y="3698506"/>
                    </a:cubicBezTo>
                    <a:cubicBezTo>
                      <a:pt x="1655968" y="3712205"/>
                      <a:pt x="1664696" y="3722168"/>
                      <a:pt x="1674670" y="3730886"/>
                    </a:cubicBezTo>
                    <a:cubicBezTo>
                      <a:pt x="1693370" y="3745831"/>
                      <a:pt x="1698358" y="3763266"/>
                      <a:pt x="1689630" y="3785683"/>
                    </a:cubicBezTo>
                    <a:cubicBezTo>
                      <a:pt x="1682150" y="3809346"/>
                      <a:pt x="1680904" y="3833008"/>
                      <a:pt x="1689630" y="3856671"/>
                    </a:cubicBezTo>
                    <a:cubicBezTo>
                      <a:pt x="1692124" y="3861652"/>
                      <a:pt x="1694618" y="3866634"/>
                      <a:pt x="1693370" y="3869125"/>
                    </a:cubicBezTo>
                    <a:cubicBezTo>
                      <a:pt x="1668436" y="3920186"/>
                      <a:pt x="1703344" y="3970002"/>
                      <a:pt x="1693370" y="4019817"/>
                    </a:cubicBezTo>
                    <a:cubicBezTo>
                      <a:pt x="1690878" y="4036007"/>
                      <a:pt x="1697110" y="4043480"/>
                      <a:pt x="1712072" y="4049707"/>
                    </a:cubicBezTo>
                    <a:cubicBezTo>
                      <a:pt x="1725786" y="4055934"/>
                      <a:pt x="1739498" y="4065897"/>
                      <a:pt x="1753212" y="4050952"/>
                    </a:cubicBezTo>
                    <a:cubicBezTo>
                      <a:pt x="1770666" y="4033517"/>
                      <a:pt x="1781888" y="4038498"/>
                      <a:pt x="1788120" y="4059670"/>
                    </a:cubicBezTo>
                    <a:cubicBezTo>
                      <a:pt x="1791860" y="4073369"/>
                      <a:pt x="1798094" y="4083332"/>
                      <a:pt x="1811808" y="4085823"/>
                    </a:cubicBezTo>
                    <a:cubicBezTo>
                      <a:pt x="1839236" y="4092050"/>
                      <a:pt x="1862924" y="4102013"/>
                      <a:pt x="1884118" y="4121940"/>
                    </a:cubicBezTo>
                    <a:cubicBezTo>
                      <a:pt x="1899078" y="4135639"/>
                      <a:pt x="1917780" y="4120694"/>
                      <a:pt x="1922766" y="4093296"/>
                    </a:cubicBezTo>
                    <a:cubicBezTo>
                      <a:pt x="1931492" y="4037253"/>
                      <a:pt x="1945206" y="3982456"/>
                      <a:pt x="1943960" y="3925167"/>
                    </a:cubicBezTo>
                    <a:cubicBezTo>
                      <a:pt x="1942714" y="3903996"/>
                      <a:pt x="1955180" y="3885315"/>
                      <a:pt x="1970142" y="3870370"/>
                    </a:cubicBezTo>
                    <a:cubicBezTo>
                      <a:pt x="1985102" y="3855425"/>
                      <a:pt x="2002556" y="3857916"/>
                      <a:pt x="2006296" y="3876597"/>
                    </a:cubicBezTo>
                    <a:cubicBezTo>
                      <a:pt x="2013776" y="3912713"/>
                      <a:pt x="2039958" y="3950075"/>
                      <a:pt x="2003802" y="3987437"/>
                    </a:cubicBezTo>
                    <a:cubicBezTo>
                      <a:pt x="1987596" y="4006118"/>
                      <a:pt x="1993828" y="4028535"/>
                      <a:pt x="2013776" y="4043480"/>
                    </a:cubicBezTo>
                    <a:cubicBezTo>
                      <a:pt x="2056164" y="4077106"/>
                      <a:pt x="2081098" y="4125676"/>
                      <a:pt x="2113514" y="4168019"/>
                    </a:cubicBezTo>
                    <a:cubicBezTo>
                      <a:pt x="2124734" y="4180473"/>
                      <a:pt x="2135954" y="4191682"/>
                      <a:pt x="2149668" y="4200400"/>
                    </a:cubicBezTo>
                    <a:cubicBezTo>
                      <a:pt x="2172108" y="4214099"/>
                      <a:pt x="2183330" y="4232780"/>
                      <a:pt x="2169616" y="4258933"/>
                    </a:cubicBezTo>
                    <a:cubicBezTo>
                      <a:pt x="2157148" y="4280105"/>
                      <a:pt x="2164628" y="4297540"/>
                      <a:pt x="2184576" y="4308749"/>
                    </a:cubicBezTo>
                    <a:cubicBezTo>
                      <a:pt x="2214498" y="4323694"/>
                      <a:pt x="2231952" y="4339884"/>
                      <a:pt x="2214498" y="4376000"/>
                    </a:cubicBezTo>
                    <a:cubicBezTo>
                      <a:pt x="2204524" y="4394681"/>
                      <a:pt x="2229458" y="4413362"/>
                      <a:pt x="2218238" y="4437025"/>
                    </a:cubicBezTo>
                    <a:cubicBezTo>
                      <a:pt x="2235692" y="4430798"/>
                      <a:pt x="2250652" y="4427061"/>
                      <a:pt x="2265612" y="4432043"/>
                    </a:cubicBezTo>
                    <a:cubicBezTo>
                      <a:pt x="2280574" y="4438270"/>
                      <a:pt x="2290546" y="4449478"/>
                      <a:pt x="2298028" y="4463178"/>
                    </a:cubicBezTo>
                    <a:cubicBezTo>
                      <a:pt x="2308000" y="4479368"/>
                      <a:pt x="2308000" y="4493067"/>
                      <a:pt x="2299274" y="4509257"/>
                    </a:cubicBezTo>
                    <a:cubicBezTo>
                      <a:pt x="2276832" y="4550356"/>
                      <a:pt x="2278080" y="4550356"/>
                      <a:pt x="2309248" y="4583981"/>
                    </a:cubicBezTo>
                    <a:cubicBezTo>
                      <a:pt x="2316728" y="4592699"/>
                      <a:pt x="2324208" y="4602662"/>
                      <a:pt x="2316728" y="4612625"/>
                    </a:cubicBezTo>
                    <a:lnTo>
                      <a:pt x="2302092" y="4618320"/>
                    </a:lnTo>
                    <a:lnTo>
                      <a:pt x="2301660" y="4618229"/>
                    </a:lnTo>
                    <a:lnTo>
                      <a:pt x="2288054" y="4610134"/>
                    </a:lnTo>
                    <a:cubicBezTo>
                      <a:pt x="2281820" y="4605153"/>
                      <a:pt x="2275586" y="4600171"/>
                      <a:pt x="2266860" y="4610134"/>
                    </a:cubicBezTo>
                    <a:cubicBezTo>
                      <a:pt x="2270600" y="4620098"/>
                      <a:pt x="2280574" y="4613871"/>
                      <a:pt x="2286806" y="4615116"/>
                    </a:cubicBezTo>
                    <a:lnTo>
                      <a:pt x="2301660" y="4618229"/>
                    </a:lnTo>
                    <a:lnTo>
                      <a:pt x="2301922" y="4618385"/>
                    </a:lnTo>
                    <a:lnTo>
                      <a:pt x="2302092" y="4618320"/>
                    </a:lnTo>
                    <a:lnTo>
                      <a:pt x="2331376" y="4624457"/>
                    </a:lnTo>
                    <a:cubicBezTo>
                      <a:pt x="2345402" y="4629438"/>
                      <a:pt x="2357870" y="4638156"/>
                      <a:pt x="2366596" y="4656214"/>
                    </a:cubicBezTo>
                    <a:cubicBezTo>
                      <a:pt x="2375324" y="4673650"/>
                      <a:pt x="2391530" y="4671159"/>
                      <a:pt x="2401504" y="4653723"/>
                    </a:cubicBezTo>
                    <a:cubicBezTo>
                      <a:pt x="2408984" y="4640024"/>
                      <a:pt x="2413972" y="4627570"/>
                      <a:pt x="2418958" y="4613871"/>
                    </a:cubicBezTo>
                    <a:cubicBezTo>
                      <a:pt x="2437660" y="4571527"/>
                      <a:pt x="2478800" y="4556582"/>
                      <a:pt x="2542384" y="4570282"/>
                    </a:cubicBezTo>
                    <a:cubicBezTo>
                      <a:pt x="2563578" y="4575263"/>
                      <a:pt x="2577292" y="4577754"/>
                      <a:pt x="2588512" y="4554092"/>
                    </a:cubicBezTo>
                    <a:cubicBezTo>
                      <a:pt x="2597238" y="4534165"/>
                      <a:pt x="2620926" y="4539147"/>
                      <a:pt x="2644614" y="4562809"/>
                    </a:cubicBezTo>
                    <a:cubicBezTo>
                      <a:pt x="2635886" y="4526693"/>
                      <a:pt x="2650848" y="4481859"/>
                      <a:pt x="2687002" y="4456951"/>
                    </a:cubicBezTo>
                    <a:cubicBezTo>
                      <a:pt x="2715676" y="4438270"/>
                      <a:pt x="2745598" y="4420834"/>
                      <a:pt x="2781752" y="4423325"/>
                    </a:cubicBezTo>
                    <a:cubicBezTo>
                      <a:pt x="2806686" y="4425816"/>
                      <a:pt x="2827880" y="4418344"/>
                      <a:pt x="2845334" y="4400908"/>
                    </a:cubicBezTo>
                    <a:cubicBezTo>
                      <a:pt x="2859048" y="4388454"/>
                      <a:pt x="2872762" y="4380982"/>
                      <a:pt x="2892710" y="4389700"/>
                    </a:cubicBezTo>
                    <a:cubicBezTo>
                      <a:pt x="2901436" y="4393436"/>
                      <a:pt x="2910164" y="4392190"/>
                      <a:pt x="2917644" y="4385963"/>
                    </a:cubicBezTo>
                    <a:cubicBezTo>
                      <a:pt x="2937592" y="4369773"/>
                      <a:pt x="2943826" y="4382227"/>
                      <a:pt x="2950058" y="4398417"/>
                    </a:cubicBezTo>
                    <a:cubicBezTo>
                      <a:pt x="2957540" y="4422080"/>
                      <a:pt x="2970006" y="4418344"/>
                      <a:pt x="2987460" y="4408380"/>
                    </a:cubicBezTo>
                    <a:cubicBezTo>
                      <a:pt x="3028602" y="4382227"/>
                      <a:pt x="3070990" y="4367282"/>
                      <a:pt x="3119612" y="4390945"/>
                    </a:cubicBezTo>
                    <a:cubicBezTo>
                      <a:pt x="3138312" y="4398417"/>
                      <a:pt x="3158260" y="4388454"/>
                      <a:pt x="3178208" y="4394681"/>
                    </a:cubicBezTo>
                    <a:cubicBezTo>
                      <a:pt x="3204388" y="4403399"/>
                      <a:pt x="3208128" y="4373509"/>
                      <a:pt x="3221842" y="4362301"/>
                    </a:cubicBezTo>
                    <a:cubicBezTo>
                      <a:pt x="3243036" y="4343620"/>
                      <a:pt x="3261738" y="4324939"/>
                      <a:pt x="3277944" y="4298786"/>
                    </a:cubicBezTo>
                    <a:cubicBezTo>
                      <a:pt x="3289166" y="4278859"/>
                      <a:pt x="3349008" y="4273878"/>
                      <a:pt x="3368954" y="4290068"/>
                    </a:cubicBezTo>
                    <a:cubicBezTo>
                      <a:pt x="3387656" y="4305013"/>
                      <a:pt x="3395136" y="4298786"/>
                      <a:pt x="3405110" y="4282596"/>
                    </a:cubicBezTo>
                    <a:cubicBezTo>
                      <a:pt x="3411344" y="4273878"/>
                      <a:pt x="3417576" y="4266405"/>
                      <a:pt x="3425058" y="4261424"/>
                    </a:cubicBezTo>
                    <a:cubicBezTo>
                      <a:pt x="3436278" y="4253952"/>
                      <a:pt x="3437524" y="4247725"/>
                      <a:pt x="3435030" y="4234025"/>
                    </a:cubicBezTo>
                    <a:cubicBezTo>
                      <a:pt x="3425058" y="4191682"/>
                      <a:pt x="3451238" y="4169265"/>
                      <a:pt x="3492380" y="4184209"/>
                    </a:cubicBezTo>
                    <a:cubicBezTo>
                      <a:pt x="3508586" y="4189191"/>
                      <a:pt x="3522300" y="4187946"/>
                      <a:pt x="3537262" y="4180473"/>
                    </a:cubicBezTo>
                    <a:cubicBezTo>
                      <a:pt x="3565936" y="4165529"/>
                      <a:pt x="3589624" y="4146848"/>
                      <a:pt x="3613312" y="4123185"/>
                    </a:cubicBezTo>
                    <a:cubicBezTo>
                      <a:pt x="3625778" y="4110731"/>
                      <a:pt x="3636998" y="4097032"/>
                      <a:pt x="3654452" y="4090805"/>
                    </a:cubicBezTo>
                    <a:cubicBezTo>
                      <a:pt x="3680634" y="4079596"/>
                      <a:pt x="3695594" y="4087069"/>
                      <a:pt x="3706814" y="4113222"/>
                    </a:cubicBezTo>
                    <a:cubicBezTo>
                      <a:pt x="3726762" y="4158056"/>
                      <a:pt x="3737982" y="4206627"/>
                      <a:pt x="3736736" y="4261424"/>
                    </a:cubicBezTo>
                    <a:cubicBezTo>
                      <a:pt x="3754190" y="4240252"/>
                      <a:pt x="3772890" y="4227798"/>
                      <a:pt x="3797824" y="4227798"/>
                    </a:cubicBezTo>
                    <a:cubicBezTo>
                      <a:pt x="3812786" y="4227798"/>
                      <a:pt x="3824006" y="4232780"/>
                      <a:pt x="3831486" y="4245234"/>
                    </a:cubicBezTo>
                    <a:cubicBezTo>
                      <a:pt x="3838966" y="4258933"/>
                      <a:pt x="3837720" y="4271387"/>
                      <a:pt x="3826500" y="4281350"/>
                    </a:cubicBezTo>
                    <a:cubicBezTo>
                      <a:pt x="3804058" y="4303767"/>
                      <a:pt x="3797824" y="4332411"/>
                      <a:pt x="3791592" y="4362301"/>
                    </a:cubicBezTo>
                    <a:cubicBezTo>
                      <a:pt x="3790344" y="4376000"/>
                      <a:pt x="3787852" y="4390945"/>
                      <a:pt x="3771644" y="4392190"/>
                    </a:cubicBezTo>
                    <a:cubicBezTo>
                      <a:pt x="3756684" y="4393436"/>
                      <a:pt x="3754190" y="4378491"/>
                      <a:pt x="3749202" y="4367282"/>
                    </a:cubicBezTo>
                    <a:cubicBezTo>
                      <a:pt x="3742970" y="4353583"/>
                      <a:pt x="3737982" y="4338638"/>
                      <a:pt x="3729256" y="4326184"/>
                    </a:cubicBezTo>
                    <a:cubicBezTo>
                      <a:pt x="3719282" y="4309994"/>
                      <a:pt x="3700582" y="4309994"/>
                      <a:pt x="3696840" y="4326184"/>
                    </a:cubicBezTo>
                    <a:cubicBezTo>
                      <a:pt x="3689360" y="4361055"/>
                      <a:pt x="3666920" y="4366037"/>
                      <a:pt x="3639492" y="4369773"/>
                    </a:cubicBezTo>
                    <a:cubicBezTo>
                      <a:pt x="3630766" y="4371019"/>
                      <a:pt x="3623284" y="4376000"/>
                      <a:pt x="3613312" y="4377246"/>
                    </a:cubicBezTo>
                    <a:cubicBezTo>
                      <a:pt x="3588376" y="4383473"/>
                      <a:pt x="3577156" y="4394681"/>
                      <a:pt x="3590870" y="4422080"/>
                    </a:cubicBezTo>
                    <a:cubicBezTo>
                      <a:pt x="3594610" y="4428307"/>
                      <a:pt x="3594610" y="4434534"/>
                      <a:pt x="3594610" y="4440761"/>
                    </a:cubicBezTo>
                    <a:cubicBezTo>
                      <a:pt x="3589624" y="4480613"/>
                      <a:pt x="3605830" y="4504276"/>
                      <a:pt x="3640738" y="4526693"/>
                    </a:cubicBezTo>
                    <a:cubicBezTo>
                      <a:pt x="3670660" y="4546619"/>
                      <a:pt x="3688114" y="4583981"/>
                      <a:pt x="3696840" y="4620098"/>
                    </a:cubicBezTo>
                    <a:cubicBezTo>
                      <a:pt x="3700582" y="4638779"/>
                      <a:pt x="3705568" y="4638779"/>
                      <a:pt x="3721776" y="4635042"/>
                    </a:cubicBezTo>
                    <a:cubicBezTo>
                      <a:pt x="3756684" y="4623834"/>
                      <a:pt x="3771644" y="4630061"/>
                      <a:pt x="3791592" y="4659950"/>
                    </a:cubicBezTo>
                    <a:cubicBezTo>
                      <a:pt x="3796578" y="4667423"/>
                      <a:pt x="3799072" y="4676140"/>
                      <a:pt x="3804058" y="4683613"/>
                    </a:cubicBezTo>
                    <a:cubicBezTo>
                      <a:pt x="3824006" y="4713502"/>
                      <a:pt x="3848940" y="4713502"/>
                      <a:pt x="3870134" y="4683613"/>
                    </a:cubicBezTo>
                    <a:cubicBezTo>
                      <a:pt x="3890082" y="4654969"/>
                      <a:pt x="3902548" y="4620098"/>
                      <a:pt x="3905042" y="4585227"/>
                    </a:cubicBezTo>
                    <a:cubicBezTo>
                      <a:pt x="3910030" y="4545374"/>
                      <a:pt x="3927484" y="4514239"/>
                      <a:pt x="3948678" y="4484349"/>
                    </a:cubicBezTo>
                    <a:cubicBezTo>
                      <a:pt x="3959898" y="4470650"/>
                      <a:pt x="3967378" y="4456951"/>
                      <a:pt x="3968624" y="4439515"/>
                    </a:cubicBezTo>
                    <a:cubicBezTo>
                      <a:pt x="3969872" y="4414607"/>
                      <a:pt x="3983586" y="4394681"/>
                      <a:pt x="4002286" y="4382227"/>
                    </a:cubicBezTo>
                    <a:cubicBezTo>
                      <a:pt x="4027220" y="4363546"/>
                      <a:pt x="4054648" y="4349847"/>
                      <a:pt x="4075842" y="4326184"/>
                    </a:cubicBezTo>
                    <a:cubicBezTo>
                      <a:pt x="4083322" y="4317467"/>
                      <a:pt x="4095790" y="4318712"/>
                      <a:pt x="4107010" y="4322448"/>
                    </a:cubicBezTo>
                    <a:cubicBezTo>
                      <a:pt x="4119478" y="4326184"/>
                      <a:pt x="4131944" y="4329921"/>
                      <a:pt x="4145658" y="4328675"/>
                    </a:cubicBezTo>
                    <a:cubicBezTo>
                      <a:pt x="4169346" y="4328675"/>
                      <a:pt x="4186800" y="4336148"/>
                      <a:pt x="4189294" y="4363546"/>
                    </a:cubicBezTo>
                    <a:cubicBezTo>
                      <a:pt x="4189294" y="4376000"/>
                      <a:pt x="4198020" y="4378491"/>
                      <a:pt x="4207994" y="4383473"/>
                    </a:cubicBezTo>
                    <a:lnTo>
                      <a:pt x="4243196" y="4403035"/>
                    </a:lnTo>
                    <a:lnTo>
                      <a:pt x="4231438" y="4382794"/>
                    </a:lnTo>
                    <a:cubicBezTo>
                      <a:pt x="4232674" y="4341459"/>
                      <a:pt x="4220306" y="4300125"/>
                      <a:pt x="4224016" y="4258790"/>
                    </a:cubicBezTo>
                    <a:cubicBezTo>
                      <a:pt x="4225254" y="4246265"/>
                      <a:pt x="4226490" y="4237497"/>
                      <a:pt x="4235148" y="4228729"/>
                    </a:cubicBezTo>
                    <a:cubicBezTo>
                      <a:pt x="4273494" y="4192405"/>
                      <a:pt x="4310600" y="4153576"/>
                      <a:pt x="4362552" y="4137292"/>
                    </a:cubicBezTo>
                    <a:cubicBezTo>
                      <a:pt x="4369974" y="4137292"/>
                      <a:pt x="4377394" y="4137292"/>
                      <a:pt x="4384816" y="4137292"/>
                    </a:cubicBezTo>
                    <a:cubicBezTo>
                      <a:pt x="4446662" y="4137292"/>
                      <a:pt x="4452846" y="4142302"/>
                      <a:pt x="4460268" y="4204930"/>
                    </a:cubicBezTo>
                    <a:cubicBezTo>
                      <a:pt x="4462742" y="4231234"/>
                      <a:pt x="4481296" y="4234992"/>
                      <a:pt x="4497376" y="4241255"/>
                    </a:cubicBezTo>
                    <a:cubicBezTo>
                      <a:pt x="4533248" y="4255033"/>
                      <a:pt x="4543142" y="4268811"/>
                      <a:pt x="4528300" y="4302630"/>
                    </a:cubicBezTo>
                    <a:cubicBezTo>
                      <a:pt x="4520878" y="4320166"/>
                      <a:pt x="4522114" y="4330186"/>
                      <a:pt x="4535720" y="4343964"/>
                    </a:cubicBezTo>
                    <a:cubicBezTo>
                      <a:pt x="4544998" y="4352732"/>
                      <a:pt x="4547780" y="4362753"/>
                      <a:pt x="4547780" y="4373243"/>
                    </a:cubicBezTo>
                    <a:cubicBezTo>
                      <a:pt x="4547780" y="4383733"/>
                      <a:pt x="4544998" y="4394693"/>
                      <a:pt x="4543142" y="4405340"/>
                    </a:cubicBezTo>
                    <a:cubicBezTo>
                      <a:pt x="4541906" y="4412855"/>
                      <a:pt x="4532010" y="4425381"/>
                      <a:pt x="4523352" y="4419118"/>
                    </a:cubicBezTo>
                    <a:cubicBezTo>
                      <a:pt x="4504798" y="4401582"/>
                      <a:pt x="4501088" y="4416613"/>
                      <a:pt x="4496140" y="4430391"/>
                    </a:cubicBezTo>
                    <a:cubicBezTo>
                      <a:pt x="4480060" y="4462958"/>
                      <a:pt x="4451610" y="4474231"/>
                      <a:pt x="4418214" y="4475483"/>
                    </a:cubicBezTo>
                    <a:cubicBezTo>
                      <a:pt x="4386054" y="4476736"/>
                      <a:pt x="4353894" y="4475483"/>
                      <a:pt x="4322970" y="4475483"/>
                    </a:cubicBezTo>
                    <a:cubicBezTo>
                      <a:pt x="4311218" y="4461705"/>
                      <a:pt x="4300086" y="4447927"/>
                      <a:pt x="4287562" y="4435558"/>
                    </a:cubicBezTo>
                    <a:lnTo>
                      <a:pt x="4256466" y="4413192"/>
                    </a:lnTo>
                    <a:lnTo>
                      <a:pt x="4281550" y="4451969"/>
                    </a:lnTo>
                    <a:cubicBezTo>
                      <a:pt x="4284044" y="4463178"/>
                      <a:pt x="4296510" y="4465669"/>
                      <a:pt x="4301498" y="4474386"/>
                    </a:cubicBezTo>
                    <a:cubicBezTo>
                      <a:pt x="4299004" y="4496803"/>
                      <a:pt x="4282796" y="4500540"/>
                      <a:pt x="4265342" y="4500540"/>
                    </a:cubicBezTo>
                    <a:cubicBezTo>
                      <a:pt x="4261602" y="4500540"/>
                      <a:pt x="4257862" y="4499294"/>
                      <a:pt x="4255370" y="4498049"/>
                    </a:cubicBezTo>
                    <a:cubicBezTo>
                      <a:pt x="4240408" y="4486840"/>
                      <a:pt x="4236668" y="4469405"/>
                      <a:pt x="4227942" y="4454460"/>
                    </a:cubicBezTo>
                    <a:cubicBezTo>
                      <a:pt x="4205500" y="4422080"/>
                      <a:pt x="4171840" y="4403399"/>
                      <a:pt x="4139424" y="4382227"/>
                    </a:cubicBezTo>
                    <a:cubicBezTo>
                      <a:pt x="4133192" y="4377246"/>
                      <a:pt x="4126958" y="4378491"/>
                      <a:pt x="4119478" y="4379736"/>
                    </a:cubicBezTo>
                    <a:cubicBezTo>
                      <a:pt x="4088310" y="4384718"/>
                      <a:pt x="4043428" y="4430798"/>
                      <a:pt x="4034700" y="4461932"/>
                    </a:cubicBezTo>
                    <a:cubicBezTo>
                      <a:pt x="4027220" y="4498049"/>
                      <a:pt x="4016000" y="4532920"/>
                      <a:pt x="3971118" y="4537902"/>
                    </a:cubicBezTo>
                    <a:cubicBezTo>
                      <a:pt x="3953664" y="4540392"/>
                      <a:pt x="3948678" y="4554092"/>
                      <a:pt x="3946184" y="4569036"/>
                    </a:cubicBezTo>
                    <a:cubicBezTo>
                      <a:pt x="3943690" y="4586472"/>
                      <a:pt x="3941196" y="4605153"/>
                      <a:pt x="3946184" y="4621343"/>
                    </a:cubicBezTo>
                    <a:cubicBezTo>
                      <a:pt x="3953664" y="4645006"/>
                      <a:pt x="3957404" y="4663686"/>
                      <a:pt x="3932470" y="4681122"/>
                    </a:cubicBezTo>
                    <a:cubicBezTo>
                      <a:pt x="3917510" y="4692330"/>
                      <a:pt x="3933716" y="4698557"/>
                      <a:pt x="3943690" y="4703539"/>
                    </a:cubicBezTo>
                    <a:cubicBezTo>
                      <a:pt x="3963638" y="4709766"/>
                      <a:pt x="3981092" y="4718484"/>
                      <a:pt x="3974858" y="4744637"/>
                    </a:cubicBezTo>
                    <a:cubicBezTo>
                      <a:pt x="3971118" y="4753355"/>
                      <a:pt x="3964884" y="4758336"/>
                      <a:pt x="3956158" y="4760827"/>
                    </a:cubicBezTo>
                    <a:cubicBezTo>
                      <a:pt x="3929976" y="4779508"/>
                      <a:pt x="3903796" y="4795698"/>
                      <a:pt x="3868888" y="4770790"/>
                    </a:cubicBezTo>
                    <a:cubicBezTo>
                      <a:pt x="3856420" y="4762073"/>
                      <a:pt x="3846446" y="4777017"/>
                      <a:pt x="3845200" y="4789471"/>
                    </a:cubicBezTo>
                    <a:cubicBezTo>
                      <a:pt x="3836472" y="4828078"/>
                      <a:pt x="3801564" y="4820606"/>
                      <a:pt x="3776630" y="4831815"/>
                    </a:cubicBezTo>
                    <a:cubicBezTo>
                      <a:pt x="3767904" y="4835551"/>
                      <a:pt x="3762916" y="4826833"/>
                      <a:pt x="3760424" y="4819361"/>
                    </a:cubicBezTo>
                    <a:cubicBezTo>
                      <a:pt x="3752944" y="4783244"/>
                      <a:pt x="3724268" y="4759582"/>
                      <a:pt x="3709308" y="4727202"/>
                    </a:cubicBezTo>
                    <a:cubicBezTo>
                      <a:pt x="3700582" y="4704784"/>
                      <a:pt x="3660686" y="4698557"/>
                      <a:pt x="3640738" y="4717238"/>
                    </a:cubicBezTo>
                    <a:cubicBezTo>
                      <a:pt x="3627024" y="4728447"/>
                      <a:pt x="3614558" y="4740901"/>
                      <a:pt x="3594610" y="4742146"/>
                    </a:cubicBezTo>
                    <a:cubicBezTo>
                      <a:pt x="3572170" y="4745882"/>
                      <a:pt x="3564690" y="4793207"/>
                      <a:pt x="3578402" y="4809398"/>
                    </a:cubicBezTo>
                    <a:cubicBezTo>
                      <a:pt x="3583390" y="4814379"/>
                      <a:pt x="3587130" y="4819361"/>
                      <a:pt x="3595856" y="4830569"/>
                    </a:cubicBezTo>
                    <a:cubicBezTo>
                      <a:pt x="3573416" y="4824342"/>
                      <a:pt x="3560948" y="4830569"/>
                      <a:pt x="3545988" y="4840532"/>
                    </a:cubicBezTo>
                    <a:cubicBezTo>
                      <a:pt x="3521054" y="4859213"/>
                      <a:pt x="3486146" y="4839287"/>
                      <a:pt x="3484900" y="4808152"/>
                    </a:cubicBezTo>
                    <a:cubicBezTo>
                      <a:pt x="3484900" y="4806907"/>
                      <a:pt x="3486146" y="4804416"/>
                      <a:pt x="3486146" y="4801925"/>
                    </a:cubicBezTo>
                    <a:cubicBezTo>
                      <a:pt x="3484900" y="4795698"/>
                      <a:pt x="3481160" y="4789471"/>
                      <a:pt x="3476172" y="4789471"/>
                    </a:cubicBezTo>
                    <a:cubicBezTo>
                      <a:pt x="3436278" y="4795698"/>
                      <a:pt x="3445004" y="4722220"/>
                      <a:pt x="3396382" y="4740901"/>
                    </a:cubicBezTo>
                    <a:cubicBezTo>
                      <a:pt x="3388902" y="4743392"/>
                      <a:pt x="3380176" y="4742146"/>
                      <a:pt x="3377682" y="4749619"/>
                    </a:cubicBezTo>
                    <a:cubicBezTo>
                      <a:pt x="3363968" y="4796944"/>
                      <a:pt x="3320334" y="4796944"/>
                      <a:pt x="3285426" y="4805661"/>
                    </a:cubicBezTo>
                    <a:cubicBezTo>
                      <a:pt x="3248024" y="4814379"/>
                      <a:pt x="3230570" y="4839287"/>
                      <a:pt x="3243036" y="4875403"/>
                    </a:cubicBezTo>
                    <a:cubicBezTo>
                      <a:pt x="3246776" y="4886612"/>
                      <a:pt x="3261738" y="4897821"/>
                      <a:pt x="3246776" y="4910275"/>
                    </a:cubicBezTo>
                    <a:cubicBezTo>
                      <a:pt x="3231816" y="4920238"/>
                      <a:pt x="3218102" y="4922728"/>
                      <a:pt x="3203142" y="4912765"/>
                    </a:cubicBezTo>
                    <a:cubicBezTo>
                      <a:pt x="3195662" y="4909029"/>
                      <a:pt x="3188182" y="4906538"/>
                      <a:pt x="3179454" y="4912765"/>
                    </a:cubicBezTo>
                    <a:cubicBezTo>
                      <a:pt x="3149534" y="4930201"/>
                      <a:pt x="3119612" y="4916501"/>
                      <a:pt x="3117118" y="4882876"/>
                    </a:cubicBezTo>
                    <a:cubicBezTo>
                      <a:pt x="3115872" y="4860459"/>
                      <a:pt x="3123352" y="4838042"/>
                      <a:pt x="3118366" y="4814379"/>
                    </a:cubicBezTo>
                    <a:cubicBezTo>
                      <a:pt x="3117118" y="4806907"/>
                      <a:pt x="3123352" y="4793207"/>
                      <a:pt x="3129586" y="4788226"/>
                    </a:cubicBezTo>
                    <a:cubicBezTo>
                      <a:pt x="3164494" y="4762073"/>
                      <a:pt x="3178208" y="4720975"/>
                      <a:pt x="3204388" y="4689840"/>
                    </a:cubicBezTo>
                    <a:cubicBezTo>
                      <a:pt x="3209376" y="4682367"/>
                      <a:pt x="3219350" y="4676140"/>
                      <a:pt x="3213116" y="4666177"/>
                    </a:cubicBezTo>
                    <a:cubicBezTo>
                      <a:pt x="3206882" y="4657459"/>
                      <a:pt x="3195662" y="4659950"/>
                      <a:pt x="3188182" y="4663686"/>
                    </a:cubicBezTo>
                    <a:cubicBezTo>
                      <a:pt x="3160754" y="4677386"/>
                      <a:pt x="3133326" y="4678631"/>
                      <a:pt x="3103404" y="4679877"/>
                    </a:cubicBezTo>
                    <a:cubicBezTo>
                      <a:pt x="3083458" y="4681122"/>
                      <a:pt x="3057276" y="4698557"/>
                      <a:pt x="3033588" y="4708521"/>
                    </a:cubicBezTo>
                    <a:cubicBezTo>
                      <a:pt x="3018628" y="4714748"/>
                      <a:pt x="3016134" y="4733429"/>
                      <a:pt x="3034836" y="4739655"/>
                    </a:cubicBezTo>
                    <a:cubicBezTo>
                      <a:pt x="3047302" y="4743392"/>
                      <a:pt x="3052290" y="4753355"/>
                      <a:pt x="3059770" y="4759582"/>
                    </a:cubicBezTo>
                    <a:cubicBezTo>
                      <a:pt x="3062264" y="4763318"/>
                      <a:pt x="3064756" y="4768300"/>
                      <a:pt x="3066004" y="4770790"/>
                    </a:cubicBezTo>
                    <a:cubicBezTo>
                      <a:pt x="3034836" y="4777017"/>
                      <a:pt x="3047302" y="4811888"/>
                      <a:pt x="3029848" y="4824342"/>
                    </a:cubicBezTo>
                    <a:cubicBezTo>
                      <a:pt x="3018628" y="4833060"/>
                      <a:pt x="3017382" y="4834305"/>
                      <a:pt x="3028602" y="4841778"/>
                    </a:cubicBezTo>
                    <a:cubicBezTo>
                      <a:pt x="3042316" y="4851741"/>
                      <a:pt x="3034836" y="4864195"/>
                      <a:pt x="3028602" y="4875403"/>
                    </a:cubicBezTo>
                    <a:cubicBezTo>
                      <a:pt x="3022368" y="4886612"/>
                      <a:pt x="3014888" y="4885367"/>
                      <a:pt x="3004914" y="4877894"/>
                    </a:cubicBezTo>
                    <a:cubicBezTo>
                      <a:pt x="2993694" y="4870422"/>
                      <a:pt x="2982474" y="4891594"/>
                      <a:pt x="2971252" y="4881630"/>
                    </a:cubicBezTo>
                    <a:cubicBezTo>
                      <a:pt x="2957540" y="4871667"/>
                      <a:pt x="2942578" y="4860459"/>
                      <a:pt x="2943826" y="4839287"/>
                    </a:cubicBezTo>
                    <a:cubicBezTo>
                      <a:pt x="2945072" y="4828078"/>
                      <a:pt x="2947566" y="4816870"/>
                      <a:pt x="2940086" y="4806907"/>
                    </a:cubicBezTo>
                    <a:cubicBezTo>
                      <a:pt x="2936344" y="4800680"/>
                      <a:pt x="2930112" y="4793207"/>
                      <a:pt x="2921384" y="4796944"/>
                    </a:cubicBezTo>
                    <a:cubicBezTo>
                      <a:pt x="2911410" y="4800680"/>
                      <a:pt x="2908918" y="4809398"/>
                      <a:pt x="2913904" y="4818115"/>
                    </a:cubicBezTo>
                    <a:cubicBezTo>
                      <a:pt x="2927618" y="4843023"/>
                      <a:pt x="2932604" y="4867931"/>
                      <a:pt x="2918890" y="4895330"/>
                    </a:cubicBezTo>
                    <a:cubicBezTo>
                      <a:pt x="2913904" y="4906538"/>
                      <a:pt x="2911410" y="4917747"/>
                      <a:pt x="2901436" y="4925219"/>
                    </a:cubicBezTo>
                    <a:cubicBezTo>
                      <a:pt x="2890216" y="4930201"/>
                      <a:pt x="2882736" y="4936428"/>
                      <a:pt x="2887724" y="4950127"/>
                    </a:cubicBezTo>
                    <a:cubicBezTo>
                      <a:pt x="2888970" y="4957600"/>
                      <a:pt x="2887724" y="4963826"/>
                      <a:pt x="2881490" y="4967563"/>
                    </a:cubicBezTo>
                    <a:cubicBezTo>
                      <a:pt x="2875256" y="4971299"/>
                      <a:pt x="2871516" y="4967563"/>
                      <a:pt x="2867776" y="4963826"/>
                    </a:cubicBezTo>
                    <a:cubicBezTo>
                      <a:pt x="2859048" y="4957600"/>
                      <a:pt x="2857802" y="4950127"/>
                      <a:pt x="2859048" y="4940164"/>
                    </a:cubicBezTo>
                    <a:cubicBezTo>
                      <a:pt x="2860296" y="4930201"/>
                      <a:pt x="2883982" y="4925219"/>
                      <a:pt x="2870270" y="4918992"/>
                    </a:cubicBezTo>
                    <a:cubicBezTo>
                      <a:pt x="2857802" y="4912765"/>
                      <a:pt x="2837854" y="4906538"/>
                      <a:pt x="2822894" y="4918992"/>
                    </a:cubicBezTo>
                    <a:cubicBezTo>
                      <a:pt x="2810426" y="4928955"/>
                      <a:pt x="2795466" y="4951373"/>
                      <a:pt x="2783000" y="4932692"/>
                    </a:cubicBezTo>
                    <a:cubicBezTo>
                      <a:pt x="2773026" y="4916501"/>
                      <a:pt x="2792972" y="4899066"/>
                      <a:pt x="2809180" y="4889103"/>
                    </a:cubicBezTo>
                    <a:cubicBezTo>
                      <a:pt x="2845334" y="4865440"/>
                      <a:pt x="2856556" y="4811888"/>
                      <a:pt x="2830374" y="4777017"/>
                    </a:cubicBezTo>
                    <a:cubicBezTo>
                      <a:pt x="2822894" y="4768300"/>
                      <a:pt x="2814166" y="4765809"/>
                      <a:pt x="2804194" y="4768300"/>
                    </a:cubicBezTo>
                    <a:cubicBezTo>
                      <a:pt x="2789232" y="4770790"/>
                      <a:pt x="2785492" y="4783244"/>
                      <a:pt x="2785492" y="4795698"/>
                    </a:cubicBezTo>
                    <a:cubicBezTo>
                      <a:pt x="2785492" y="4816870"/>
                      <a:pt x="2770532" y="4826833"/>
                      <a:pt x="2754324" y="4831815"/>
                    </a:cubicBezTo>
                    <a:cubicBezTo>
                      <a:pt x="2738118" y="4836796"/>
                      <a:pt x="2725650" y="4831815"/>
                      <a:pt x="2715676" y="4819361"/>
                    </a:cubicBezTo>
                    <a:cubicBezTo>
                      <a:pt x="2703210" y="4805661"/>
                      <a:pt x="2703210" y="4804416"/>
                      <a:pt x="2721910" y="4769545"/>
                    </a:cubicBezTo>
                    <a:cubicBezTo>
                      <a:pt x="2699470" y="4775772"/>
                      <a:pt x="2677028" y="4769545"/>
                      <a:pt x="2655834" y="4765809"/>
                    </a:cubicBezTo>
                    <a:cubicBezTo>
                      <a:pt x="2628406" y="4759582"/>
                      <a:pt x="2629654" y="4740901"/>
                      <a:pt x="2650848" y="4723465"/>
                    </a:cubicBezTo>
                    <a:cubicBezTo>
                      <a:pt x="2632146" y="4718484"/>
                      <a:pt x="2617186" y="4727202"/>
                      <a:pt x="2602226" y="4730938"/>
                    </a:cubicBezTo>
                    <a:cubicBezTo>
                      <a:pt x="2597238" y="4733429"/>
                      <a:pt x="2587264" y="4739655"/>
                      <a:pt x="2591004" y="4748373"/>
                    </a:cubicBezTo>
                    <a:cubicBezTo>
                      <a:pt x="2594746" y="4758336"/>
                      <a:pt x="2608458" y="4770790"/>
                      <a:pt x="2594746" y="4779508"/>
                    </a:cubicBezTo>
                    <a:cubicBezTo>
                      <a:pt x="2582278" y="4785735"/>
                      <a:pt x="2562330" y="4788226"/>
                      <a:pt x="2548616" y="4781999"/>
                    </a:cubicBezTo>
                    <a:cubicBezTo>
                      <a:pt x="2521188" y="4770790"/>
                      <a:pt x="2492514" y="4781999"/>
                      <a:pt x="2465086" y="4774527"/>
                    </a:cubicBezTo>
                    <a:cubicBezTo>
                      <a:pt x="2447632" y="4770790"/>
                      <a:pt x="2427686" y="4775772"/>
                      <a:pt x="2415218" y="4796944"/>
                    </a:cubicBezTo>
                    <a:cubicBezTo>
                      <a:pt x="2402752" y="4820606"/>
                      <a:pt x="2334182" y="4811888"/>
                      <a:pt x="2322962" y="4788226"/>
                    </a:cubicBezTo>
                    <a:cubicBezTo>
                      <a:pt x="2321714" y="4785735"/>
                      <a:pt x="2319222" y="4779508"/>
                      <a:pt x="2320468" y="4779508"/>
                    </a:cubicBezTo>
                    <a:cubicBezTo>
                      <a:pt x="2346648" y="4755846"/>
                      <a:pt x="2324208" y="4730938"/>
                      <a:pt x="2321714" y="4707275"/>
                    </a:cubicBezTo>
                    <a:cubicBezTo>
                      <a:pt x="2320468" y="4671159"/>
                      <a:pt x="2303014" y="4654969"/>
                      <a:pt x="2266860" y="4648742"/>
                    </a:cubicBezTo>
                    <a:cubicBezTo>
                      <a:pt x="2245664" y="4643760"/>
                      <a:pt x="2221978" y="4626325"/>
                      <a:pt x="2202030" y="4652478"/>
                    </a:cubicBezTo>
                    <a:cubicBezTo>
                      <a:pt x="2198290" y="4657459"/>
                      <a:pt x="2185822" y="4654969"/>
                      <a:pt x="2184576" y="4643760"/>
                    </a:cubicBezTo>
                    <a:cubicBezTo>
                      <a:pt x="2183330" y="4635042"/>
                      <a:pt x="2180836" y="4623834"/>
                      <a:pt x="2193304" y="4618852"/>
                    </a:cubicBezTo>
                    <a:cubicBezTo>
                      <a:pt x="2198290" y="4617607"/>
                      <a:pt x="2204524" y="4622588"/>
                      <a:pt x="2208264" y="4615116"/>
                    </a:cubicBezTo>
                    <a:cubicBezTo>
                      <a:pt x="2207016" y="4605153"/>
                      <a:pt x="2198290" y="4600171"/>
                      <a:pt x="2192056" y="4595190"/>
                    </a:cubicBezTo>
                    <a:cubicBezTo>
                      <a:pt x="2185822" y="4587717"/>
                      <a:pt x="2177096" y="4582736"/>
                      <a:pt x="2174602" y="4576509"/>
                    </a:cubicBezTo>
                    <a:cubicBezTo>
                      <a:pt x="2164628" y="4539147"/>
                      <a:pt x="2155902" y="4505521"/>
                      <a:pt x="2112266" y="4495558"/>
                    </a:cubicBezTo>
                    <a:cubicBezTo>
                      <a:pt x="2106034" y="4493067"/>
                      <a:pt x="2106034" y="4480613"/>
                      <a:pt x="2106034" y="4471896"/>
                    </a:cubicBezTo>
                    <a:cubicBezTo>
                      <a:pt x="2108526" y="4443251"/>
                      <a:pt x="2078606" y="4423325"/>
                      <a:pt x="2053670" y="4435779"/>
                    </a:cubicBezTo>
                    <a:cubicBezTo>
                      <a:pt x="2024996" y="4451969"/>
                      <a:pt x="1992582" y="4461932"/>
                      <a:pt x="2007542" y="4510503"/>
                    </a:cubicBezTo>
                    <a:cubicBezTo>
                      <a:pt x="2013776" y="4527938"/>
                      <a:pt x="2002556" y="4555337"/>
                      <a:pt x="1975128" y="4564055"/>
                    </a:cubicBezTo>
                    <a:cubicBezTo>
                      <a:pt x="1955180" y="4570282"/>
                      <a:pt x="1948946" y="4586472"/>
                      <a:pt x="1940220" y="4601417"/>
                    </a:cubicBezTo>
                    <a:cubicBezTo>
                      <a:pt x="1925260" y="4622588"/>
                      <a:pt x="1910298" y="4620098"/>
                      <a:pt x="1892844" y="4606398"/>
                    </a:cubicBezTo>
                    <a:cubicBezTo>
                      <a:pt x="1876638" y="4591454"/>
                      <a:pt x="1859184" y="4580245"/>
                      <a:pt x="1881624" y="4556582"/>
                    </a:cubicBezTo>
                    <a:cubicBezTo>
                      <a:pt x="1904066" y="4534165"/>
                      <a:pt x="1920272" y="4509257"/>
                      <a:pt x="1955180" y="4499294"/>
                    </a:cubicBezTo>
                    <a:cubicBezTo>
                      <a:pt x="1978868" y="4493067"/>
                      <a:pt x="1973882" y="4456951"/>
                      <a:pt x="1990088" y="4440761"/>
                    </a:cubicBezTo>
                    <a:cubicBezTo>
                      <a:pt x="1993828" y="4437025"/>
                      <a:pt x="1988842" y="4429552"/>
                      <a:pt x="1982608" y="4427061"/>
                    </a:cubicBezTo>
                    <a:cubicBezTo>
                      <a:pt x="1975128" y="4423325"/>
                      <a:pt x="1971388" y="4428307"/>
                      <a:pt x="1966400" y="4434534"/>
                    </a:cubicBezTo>
                    <a:cubicBezTo>
                      <a:pt x="1930246" y="4476877"/>
                      <a:pt x="1890352" y="4516730"/>
                      <a:pt x="1833002" y="4532920"/>
                    </a:cubicBezTo>
                    <a:cubicBezTo>
                      <a:pt x="1830510" y="4532920"/>
                      <a:pt x="1826768" y="4534165"/>
                      <a:pt x="1826768" y="4534165"/>
                    </a:cubicBezTo>
                    <a:cubicBezTo>
                      <a:pt x="1796848" y="4506767"/>
                      <a:pt x="1764434" y="4520466"/>
                      <a:pt x="1730772" y="4527938"/>
                    </a:cubicBezTo>
                    <a:cubicBezTo>
                      <a:pt x="1713318" y="4530429"/>
                      <a:pt x="1699604" y="4516730"/>
                      <a:pt x="1717058" y="4495558"/>
                    </a:cubicBezTo>
                    <a:cubicBezTo>
                      <a:pt x="1723292" y="4486840"/>
                      <a:pt x="1727032" y="4479368"/>
                      <a:pt x="1737006" y="4474386"/>
                    </a:cubicBezTo>
                    <a:cubicBezTo>
                      <a:pt x="1745732" y="4469405"/>
                      <a:pt x="1749472" y="4460687"/>
                      <a:pt x="1744486" y="4451969"/>
                    </a:cubicBezTo>
                    <a:cubicBezTo>
                      <a:pt x="1725786" y="4422080"/>
                      <a:pt x="1722044" y="4382227"/>
                      <a:pt x="1684644" y="4363546"/>
                    </a:cubicBezTo>
                    <a:cubicBezTo>
                      <a:pt x="1673422" y="4358565"/>
                      <a:pt x="1674670" y="4352338"/>
                      <a:pt x="1682150" y="4347356"/>
                    </a:cubicBezTo>
                    <a:cubicBezTo>
                      <a:pt x="1709578" y="4329921"/>
                      <a:pt x="1717058" y="4280105"/>
                      <a:pt x="1764434" y="4297540"/>
                    </a:cubicBezTo>
                    <a:cubicBezTo>
                      <a:pt x="1766926" y="4297540"/>
                      <a:pt x="1771914" y="4295050"/>
                      <a:pt x="1773160" y="4292559"/>
                    </a:cubicBezTo>
                    <a:cubicBezTo>
                      <a:pt x="1781888" y="4263915"/>
                      <a:pt x="1803082" y="4239007"/>
                      <a:pt x="1810562" y="4210363"/>
                    </a:cubicBezTo>
                    <a:cubicBezTo>
                      <a:pt x="1815548" y="4195418"/>
                      <a:pt x="1795602" y="4196663"/>
                      <a:pt x="1788120" y="4202890"/>
                    </a:cubicBezTo>
                    <a:cubicBezTo>
                      <a:pt x="1750720" y="4236516"/>
                      <a:pt x="1709578" y="4209117"/>
                      <a:pt x="1669682" y="4211608"/>
                    </a:cubicBezTo>
                    <a:cubicBezTo>
                      <a:pt x="1668436" y="4211608"/>
                      <a:pt x="1665942" y="4209117"/>
                      <a:pt x="1664696" y="4207872"/>
                    </a:cubicBezTo>
                    <a:cubicBezTo>
                      <a:pt x="1662202" y="4165529"/>
                      <a:pt x="1631034" y="4176737"/>
                      <a:pt x="1604854" y="4171755"/>
                    </a:cubicBezTo>
                    <a:cubicBezTo>
                      <a:pt x="1578672" y="4165529"/>
                      <a:pt x="1573686" y="4140621"/>
                      <a:pt x="1568698" y="4116958"/>
                    </a:cubicBezTo>
                    <a:cubicBezTo>
                      <a:pt x="1567452" y="4108240"/>
                      <a:pt x="1569946" y="4099523"/>
                      <a:pt x="1568698" y="4090805"/>
                    </a:cubicBezTo>
                    <a:cubicBezTo>
                      <a:pt x="1564958" y="4077106"/>
                      <a:pt x="1557478" y="4067142"/>
                      <a:pt x="1547504" y="4083332"/>
                    </a:cubicBezTo>
                    <a:cubicBezTo>
                      <a:pt x="1532544" y="4106995"/>
                      <a:pt x="1512596" y="4114467"/>
                      <a:pt x="1487662" y="4116958"/>
                    </a:cubicBezTo>
                    <a:cubicBezTo>
                      <a:pt x="1471456" y="4119449"/>
                      <a:pt x="1458988" y="4126921"/>
                      <a:pt x="1446520" y="4135639"/>
                    </a:cubicBezTo>
                    <a:cubicBezTo>
                      <a:pt x="1439040" y="4143111"/>
                      <a:pt x="1427820" y="4150584"/>
                      <a:pt x="1417846" y="4141866"/>
                    </a:cubicBezTo>
                    <a:cubicBezTo>
                      <a:pt x="1407872" y="4134394"/>
                      <a:pt x="1406626" y="4124430"/>
                      <a:pt x="1409120" y="4111977"/>
                    </a:cubicBezTo>
                    <a:cubicBezTo>
                      <a:pt x="1419094" y="4068388"/>
                      <a:pt x="1417846" y="4068388"/>
                      <a:pt x="1371718" y="4058425"/>
                    </a:cubicBezTo>
                    <a:cubicBezTo>
                      <a:pt x="1350524" y="4054688"/>
                      <a:pt x="1318110" y="4057179"/>
                      <a:pt x="1329330" y="4016081"/>
                    </a:cubicBezTo>
                    <a:cubicBezTo>
                      <a:pt x="1331824" y="4006118"/>
                      <a:pt x="1320602" y="3999891"/>
                      <a:pt x="1308136" y="4006118"/>
                    </a:cubicBezTo>
                    <a:cubicBezTo>
                      <a:pt x="1280708" y="4021063"/>
                      <a:pt x="1262008" y="4014836"/>
                      <a:pt x="1258266" y="3982456"/>
                    </a:cubicBezTo>
                    <a:cubicBezTo>
                      <a:pt x="1255774" y="3970002"/>
                      <a:pt x="1250786" y="3967511"/>
                      <a:pt x="1239566" y="3970002"/>
                    </a:cubicBezTo>
                    <a:cubicBezTo>
                      <a:pt x="1228346" y="3973738"/>
                      <a:pt x="1217126" y="3973738"/>
                      <a:pt x="1207152" y="3977474"/>
                    </a:cubicBezTo>
                    <a:cubicBezTo>
                      <a:pt x="1200918" y="3978719"/>
                      <a:pt x="1193438" y="3981210"/>
                      <a:pt x="1189698" y="3973738"/>
                    </a:cubicBezTo>
                    <a:cubicBezTo>
                      <a:pt x="1187204" y="3967511"/>
                      <a:pt x="1193438" y="3963775"/>
                      <a:pt x="1195932" y="3960038"/>
                    </a:cubicBezTo>
                    <a:cubicBezTo>
                      <a:pt x="1217126" y="3926413"/>
                      <a:pt x="1217126" y="3922677"/>
                      <a:pt x="1183464" y="3905241"/>
                    </a:cubicBezTo>
                    <a:cubicBezTo>
                      <a:pt x="1159776" y="3892787"/>
                      <a:pt x="1149802" y="3874106"/>
                      <a:pt x="1146062" y="3849198"/>
                    </a:cubicBezTo>
                    <a:cubicBezTo>
                      <a:pt x="1143570" y="3839235"/>
                      <a:pt x="1141076" y="3830517"/>
                      <a:pt x="1128608" y="3830517"/>
                    </a:cubicBezTo>
                    <a:cubicBezTo>
                      <a:pt x="1116142" y="3830517"/>
                      <a:pt x="1112402" y="3840481"/>
                      <a:pt x="1112402" y="3851689"/>
                    </a:cubicBezTo>
                    <a:cubicBezTo>
                      <a:pt x="1112402" y="3862898"/>
                      <a:pt x="1107414" y="3871615"/>
                      <a:pt x="1094948" y="3876597"/>
                    </a:cubicBezTo>
                    <a:cubicBezTo>
                      <a:pt x="1081234" y="3881579"/>
                      <a:pt x="1079986" y="3867879"/>
                      <a:pt x="1075000" y="3860407"/>
                    </a:cubicBezTo>
                    <a:cubicBezTo>
                      <a:pt x="1068766" y="3849198"/>
                      <a:pt x="1061286" y="3846708"/>
                      <a:pt x="1052560" y="3854180"/>
                    </a:cubicBezTo>
                    <a:cubicBezTo>
                      <a:pt x="1032612" y="3867879"/>
                      <a:pt x="1022638" y="3854180"/>
                      <a:pt x="1021392" y="3840481"/>
                    </a:cubicBezTo>
                    <a:cubicBezTo>
                      <a:pt x="1020144" y="3815573"/>
                      <a:pt x="1003938" y="3803119"/>
                      <a:pt x="988976" y="3789419"/>
                    </a:cubicBezTo>
                    <a:cubicBezTo>
                      <a:pt x="969030" y="3769493"/>
                      <a:pt x="972770" y="3747076"/>
                      <a:pt x="998950" y="3738358"/>
                    </a:cubicBezTo>
                    <a:cubicBezTo>
                      <a:pt x="1002690" y="3735867"/>
                      <a:pt x="1008924" y="3738358"/>
                      <a:pt x="1012664" y="3735867"/>
                    </a:cubicBezTo>
                    <a:cubicBezTo>
                      <a:pt x="1025132" y="3732131"/>
                      <a:pt x="1050066" y="3734622"/>
                      <a:pt x="1047572" y="3720923"/>
                    </a:cubicBezTo>
                    <a:cubicBezTo>
                      <a:pt x="1046326" y="3704733"/>
                      <a:pt x="1022638" y="3704733"/>
                      <a:pt x="1006430" y="3703487"/>
                    </a:cubicBezTo>
                    <a:cubicBezTo>
                      <a:pt x="988976" y="3703487"/>
                      <a:pt x="974016" y="3708469"/>
                      <a:pt x="960302" y="3718432"/>
                    </a:cubicBezTo>
                    <a:cubicBezTo>
                      <a:pt x="945342" y="3730886"/>
                      <a:pt x="932874" y="3728395"/>
                      <a:pt x="917914" y="3718432"/>
                    </a:cubicBezTo>
                    <a:cubicBezTo>
                      <a:pt x="902954" y="3709714"/>
                      <a:pt x="891732" y="3692279"/>
                      <a:pt x="870538" y="3696015"/>
                    </a:cubicBezTo>
                    <a:cubicBezTo>
                      <a:pt x="863058" y="3696015"/>
                      <a:pt x="860564" y="3687297"/>
                      <a:pt x="861812" y="3679825"/>
                    </a:cubicBezTo>
                    <a:cubicBezTo>
                      <a:pt x="861812" y="3652426"/>
                      <a:pt x="855578" y="3622537"/>
                      <a:pt x="866798" y="3595138"/>
                    </a:cubicBezTo>
                    <a:cubicBezTo>
                      <a:pt x="873032" y="3581439"/>
                      <a:pt x="875526" y="3567739"/>
                      <a:pt x="874278" y="3552794"/>
                    </a:cubicBezTo>
                    <a:cubicBezTo>
                      <a:pt x="874278" y="3546567"/>
                      <a:pt x="873032" y="3536604"/>
                      <a:pt x="878020" y="3534114"/>
                    </a:cubicBezTo>
                    <a:cubicBezTo>
                      <a:pt x="909186" y="3509206"/>
                      <a:pt x="910434" y="3466862"/>
                      <a:pt x="932874" y="3436973"/>
                    </a:cubicBezTo>
                    <a:cubicBezTo>
                      <a:pt x="944094" y="3422028"/>
                      <a:pt x="960302" y="3412065"/>
                      <a:pt x="981496" y="3412065"/>
                    </a:cubicBezTo>
                    <a:cubicBezTo>
                      <a:pt x="996456" y="3413310"/>
                      <a:pt x="1005184" y="3407083"/>
                      <a:pt x="1012664" y="3393384"/>
                    </a:cubicBezTo>
                    <a:cubicBezTo>
                      <a:pt x="1018898" y="3378439"/>
                      <a:pt x="1011418" y="3370967"/>
                      <a:pt x="998950" y="3365985"/>
                    </a:cubicBezTo>
                    <a:cubicBezTo>
                      <a:pt x="991470" y="3361004"/>
                      <a:pt x="995210" y="3351041"/>
                      <a:pt x="991470" y="3344814"/>
                    </a:cubicBezTo>
                    <a:cubicBezTo>
                      <a:pt x="982744" y="3328623"/>
                      <a:pt x="980250" y="3306206"/>
                      <a:pt x="952822" y="3306206"/>
                    </a:cubicBezTo>
                    <a:cubicBezTo>
                      <a:pt x="937862" y="3306206"/>
                      <a:pt x="942848" y="3294998"/>
                      <a:pt x="950328" y="3288771"/>
                    </a:cubicBezTo>
                    <a:cubicBezTo>
                      <a:pt x="959056" y="3281298"/>
                      <a:pt x="967782" y="3273826"/>
                      <a:pt x="970276" y="3260127"/>
                    </a:cubicBezTo>
                    <a:cubicBezTo>
                      <a:pt x="972770" y="3247673"/>
                      <a:pt x="980250" y="3233973"/>
                      <a:pt x="954068" y="3238955"/>
                    </a:cubicBezTo>
                    <a:cubicBezTo>
                      <a:pt x="921654" y="3243937"/>
                      <a:pt x="929134" y="3211556"/>
                      <a:pt x="914174" y="3191630"/>
                    </a:cubicBezTo>
                    <a:cubicBezTo>
                      <a:pt x="914174" y="3202839"/>
                      <a:pt x="914174" y="3211556"/>
                      <a:pt x="914174" y="3220274"/>
                    </a:cubicBezTo>
                    <a:cubicBezTo>
                      <a:pt x="912928" y="3227746"/>
                      <a:pt x="916668" y="3240200"/>
                      <a:pt x="902954" y="3238955"/>
                    </a:cubicBezTo>
                    <a:cubicBezTo>
                      <a:pt x="891732" y="3238955"/>
                      <a:pt x="887992" y="3230237"/>
                      <a:pt x="887992" y="3220274"/>
                    </a:cubicBezTo>
                    <a:cubicBezTo>
                      <a:pt x="886746" y="3196612"/>
                      <a:pt x="885500" y="3174195"/>
                      <a:pt x="887992" y="3151777"/>
                    </a:cubicBezTo>
                    <a:cubicBezTo>
                      <a:pt x="890486" y="3120643"/>
                      <a:pt x="881760" y="3093244"/>
                      <a:pt x="880512" y="3063354"/>
                    </a:cubicBezTo>
                    <a:cubicBezTo>
                      <a:pt x="879266" y="3052146"/>
                      <a:pt x="878020" y="3039692"/>
                      <a:pt x="864306" y="3037201"/>
                    </a:cubicBezTo>
                    <a:cubicBezTo>
                      <a:pt x="849344" y="3034710"/>
                      <a:pt x="845604" y="3045919"/>
                      <a:pt x="841864" y="3055882"/>
                    </a:cubicBezTo>
                    <a:cubicBezTo>
                      <a:pt x="839370" y="3065845"/>
                      <a:pt x="836878" y="3073318"/>
                      <a:pt x="824410" y="3078299"/>
                    </a:cubicBezTo>
                    <a:cubicBezTo>
                      <a:pt x="821916" y="3050900"/>
                      <a:pt x="808202" y="3028483"/>
                      <a:pt x="806956" y="3001085"/>
                    </a:cubicBezTo>
                    <a:cubicBezTo>
                      <a:pt x="804462" y="2977422"/>
                      <a:pt x="793242" y="2952514"/>
                      <a:pt x="763322" y="2941306"/>
                    </a:cubicBezTo>
                    <a:cubicBezTo>
                      <a:pt x="744620" y="2936324"/>
                      <a:pt x="737140" y="2918889"/>
                      <a:pt x="745868" y="2900208"/>
                    </a:cubicBezTo>
                    <a:cubicBezTo>
                      <a:pt x="754594" y="2877791"/>
                      <a:pt x="768308" y="2888999"/>
                      <a:pt x="782022" y="2897717"/>
                    </a:cubicBezTo>
                    <a:cubicBezTo>
                      <a:pt x="800722" y="2906435"/>
                      <a:pt x="810696" y="2918889"/>
                      <a:pt x="816930" y="2940060"/>
                    </a:cubicBezTo>
                    <a:cubicBezTo>
                      <a:pt x="824410" y="2964968"/>
                      <a:pt x="850592" y="2973686"/>
                      <a:pt x="876772" y="2967459"/>
                    </a:cubicBezTo>
                    <a:cubicBezTo>
                      <a:pt x="889240" y="2964968"/>
                      <a:pt x="902954" y="2962477"/>
                      <a:pt x="907940" y="2976177"/>
                    </a:cubicBezTo>
                    <a:cubicBezTo>
                      <a:pt x="921654" y="3017275"/>
                      <a:pt x="960302" y="3022256"/>
                      <a:pt x="992716" y="3034710"/>
                    </a:cubicBezTo>
                    <a:cubicBezTo>
                      <a:pt x="1042586" y="3054637"/>
                      <a:pt x="1050066" y="3074563"/>
                      <a:pt x="1023884" y="3121888"/>
                    </a:cubicBezTo>
                    <a:cubicBezTo>
                      <a:pt x="1018898" y="3133096"/>
                      <a:pt x="1018898" y="3141814"/>
                      <a:pt x="1026378" y="3151777"/>
                    </a:cubicBezTo>
                    <a:cubicBezTo>
                      <a:pt x="1032612" y="3158004"/>
                      <a:pt x="1038846" y="3162986"/>
                      <a:pt x="1046326" y="3156759"/>
                    </a:cubicBezTo>
                    <a:cubicBezTo>
                      <a:pt x="1058792" y="3146796"/>
                      <a:pt x="1071260" y="3135587"/>
                      <a:pt x="1070014" y="3119397"/>
                    </a:cubicBezTo>
                    <a:cubicBezTo>
                      <a:pt x="1068766" y="3106943"/>
                      <a:pt x="1067520" y="3095735"/>
                      <a:pt x="1062532" y="3084526"/>
                    </a:cubicBezTo>
                    <a:cubicBezTo>
                      <a:pt x="1055052" y="3064600"/>
                      <a:pt x="1065026" y="3053391"/>
                      <a:pt x="1077494" y="3040937"/>
                    </a:cubicBezTo>
                    <a:cubicBezTo>
                      <a:pt x="1091208" y="3027238"/>
                      <a:pt x="1103674" y="3035956"/>
                      <a:pt x="1114894" y="3044673"/>
                    </a:cubicBezTo>
                    <a:cubicBezTo>
                      <a:pt x="1132348" y="3055882"/>
                      <a:pt x="1146062" y="3054637"/>
                      <a:pt x="1152296" y="3032220"/>
                    </a:cubicBezTo>
                    <a:cubicBezTo>
                      <a:pt x="1154790" y="3022256"/>
                      <a:pt x="1159776" y="3012293"/>
                      <a:pt x="1167256" y="3012293"/>
                    </a:cubicBezTo>
                    <a:cubicBezTo>
                      <a:pt x="1217126" y="3008557"/>
                      <a:pt x="1217126" y="2963723"/>
                      <a:pt x="1235826" y="2935079"/>
                    </a:cubicBezTo>
                    <a:cubicBezTo>
                      <a:pt x="1242060" y="2923870"/>
                      <a:pt x="1244554" y="2908925"/>
                      <a:pt x="1265748" y="2912662"/>
                    </a:cubicBezTo>
                    <a:cubicBezTo>
                      <a:pt x="1281954" y="2915152"/>
                      <a:pt x="1284448" y="2897717"/>
                      <a:pt x="1284448" y="2882772"/>
                    </a:cubicBezTo>
                    <a:cubicBezTo>
                      <a:pt x="1283202" y="2867827"/>
                      <a:pt x="1285694" y="2854128"/>
                      <a:pt x="1296916" y="2840429"/>
                    </a:cubicBezTo>
                    <a:cubicBezTo>
                      <a:pt x="1313122" y="2822993"/>
                      <a:pt x="1303148" y="2801822"/>
                      <a:pt x="1291928" y="2785631"/>
                    </a:cubicBezTo>
                    <a:cubicBezTo>
                      <a:pt x="1279462" y="2765705"/>
                      <a:pt x="1260760" y="2747024"/>
                      <a:pt x="1244554" y="2728343"/>
                    </a:cubicBezTo>
                    <a:cubicBezTo>
                      <a:pt x="1224606" y="2705926"/>
                      <a:pt x="1228346" y="2673546"/>
                      <a:pt x="1254526" y="2659847"/>
                    </a:cubicBezTo>
                    <a:cubicBezTo>
                      <a:pt x="1265748" y="2653620"/>
                      <a:pt x="1274474" y="2646147"/>
                      <a:pt x="1283202" y="2637429"/>
                    </a:cubicBezTo>
                    <a:cubicBezTo>
                      <a:pt x="1315616" y="2605049"/>
                      <a:pt x="1306888" y="2590105"/>
                      <a:pt x="1269488" y="2563951"/>
                    </a:cubicBezTo>
                    <a:cubicBezTo>
                      <a:pt x="1230840" y="2537798"/>
                      <a:pt x="1183464" y="2519117"/>
                      <a:pt x="1158530" y="2474283"/>
                    </a:cubicBezTo>
                    <a:cubicBezTo>
                      <a:pt x="1156036" y="2470547"/>
                      <a:pt x="1153542" y="2466810"/>
                      <a:pt x="1151050" y="2464320"/>
                    </a:cubicBezTo>
                    <a:cubicBezTo>
                      <a:pt x="1094948" y="2420731"/>
                      <a:pt x="1060040" y="2369670"/>
                      <a:pt x="1077494" y="2296191"/>
                    </a:cubicBezTo>
                    <a:cubicBezTo>
                      <a:pt x="1081234" y="2283738"/>
                      <a:pt x="1070014" y="2276265"/>
                      <a:pt x="1061286" y="2268793"/>
                    </a:cubicBezTo>
                    <a:cubicBezTo>
                      <a:pt x="1030118" y="2243885"/>
                      <a:pt x="1003938" y="2212750"/>
                      <a:pt x="980250" y="2180370"/>
                    </a:cubicBezTo>
                    <a:cubicBezTo>
                      <a:pt x="957808" y="2150480"/>
                      <a:pt x="934122" y="2120591"/>
                      <a:pt x="951576" y="2077002"/>
                    </a:cubicBezTo>
                    <a:cubicBezTo>
                      <a:pt x="961548" y="2054585"/>
                      <a:pt x="950328" y="2032168"/>
                      <a:pt x="934122" y="2017223"/>
                    </a:cubicBezTo>
                    <a:cubicBezTo>
                      <a:pt x="914174" y="1996051"/>
                      <a:pt x="904200" y="1971144"/>
                      <a:pt x="892980" y="1946236"/>
                    </a:cubicBezTo>
                    <a:cubicBezTo>
                      <a:pt x="879266" y="1917592"/>
                      <a:pt x="864306" y="1891438"/>
                      <a:pt x="824410" y="1891438"/>
                    </a:cubicBezTo>
                    <a:cubicBezTo>
                      <a:pt x="790748" y="1890193"/>
                      <a:pt x="760828" y="1869021"/>
                      <a:pt x="728414" y="1860303"/>
                    </a:cubicBezTo>
                    <a:cubicBezTo>
                      <a:pt x="695998" y="1854076"/>
                      <a:pt x="668570" y="1830414"/>
                      <a:pt x="633662" y="1826678"/>
                    </a:cubicBezTo>
                    <a:cubicBezTo>
                      <a:pt x="621196" y="1825432"/>
                      <a:pt x="609976" y="1816715"/>
                      <a:pt x="611222" y="1803015"/>
                    </a:cubicBezTo>
                    <a:cubicBezTo>
                      <a:pt x="612468" y="1785580"/>
                      <a:pt x="623690" y="1790561"/>
                      <a:pt x="636156" y="1791807"/>
                    </a:cubicBezTo>
                    <a:cubicBezTo>
                      <a:pt x="657350" y="1793052"/>
                      <a:pt x="688518" y="1737009"/>
                      <a:pt x="677298" y="1714592"/>
                    </a:cubicBezTo>
                    <a:cubicBezTo>
                      <a:pt x="659844" y="1682212"/>
                      <a:pt x="666078" y="1648586"/>
                      <a:pt x="671064" y="1616206"/>
                    </a:cubicBezTo>
                    <a:cubicBezTo>
                      <a:pt x="673558" y="1597525"/>
                      <a:pt x="686024" y="1586317"/>
                      <a:pt x="705972" y="1588807"/>
                    </a:cubicBezTo>
                    <a:cubicBezTo>
                      <a:pt x="734646" y="1593789"/>
                      <a:pt x="764568" y="1595034"/>
                      <a:pt x="791996" y="1607488"/>
                    </a:cubicBezTo>
                    <a:cubicBezTo>
                      <a:pt x="814436" y="1617451"/>
                      <a:pt x="838124" y="1629905"/>
                      <a:pt x="849344" y="1593789"/>
                    </a:cubicBezTo>
                    <a:cubicBezTo>
                      <a:pt x="851838" y="1587562"/>
                      <a:pt x="858072" y="1582580"/>
                      <a:pt x="865552" y="1583826"/>
                    </a:cubicBezTo>
                    <a:cubicBezTo>
                      <a:pt x="873032" y="1585071"/>
                      <a:pt x="873032" y="1592544"/>
                      <a:pt x="874278" y="1598771"/>
                    </a:cubicBezTo>
                    <a:cubicBezTo>
                      <a:pt x="876772" y="1608734"/>
                      <a:pt x="879266" y="1619942"/>
                      <a:pt x="890486" y="1619942"/>
                    </a:cubicBezTo>
                    <a:cubicBezTo>
                      <a:pt x="906694" y="1619942"/>
                      <a:pt x="915420" y="1604998"/>
                      <a:pt x="922900" y="1595034"/>
                    </a:cubicBezTo>
                    <a:cubicBezTo>
                      <a:pt x="930382" y="1586317"/>
                      <a:pt x="927888" y="1576353"/>
                      <a:pt x="921654" y="1567636"/>
                    </a:cubicBezTo>
                    <a:cubicBezTo>
                      <a:pt x="910434" y="1552691"/>
                      <a:pt x="892980" y="1546464"/>
                      <a:pt x="878020" y="1537746"/>
                    </a:cubicBezTo>
                    <a:cubicBezTo>
                      <a:pt x="850592" y="1524047"/>
                      <a:pt x="848098" y="1511593"/>
                      <a:pt x="866798" y="1487931"/>
                    </a:cubicBezTo>
                    <a:cubicBezTo>
                      <a:pt x="883006" y="1468004"/>
                      <a:pt x="904200" y="1463023"/>
                      <a:pt x="929134" y="1463023"/>
                    </a:cubicBezTo>
                    <a:cubicBezTo>
                      <a:pt x="965290" y="1464268"/>
                      <a:pt x="983990" y="1436869"/>
                      <a:pt x="971522" y="1404489"/>
                    </a:cubicBezTo>
                    <a:cubicBezTo>
                      <a:pt x="967782" y="1393280"/>
                      <a:pt x="960302" y="1385808"/>
                      <a:pt x="947836" y="1385808"/>
                    </a:cubicBezTo>
                    <a:cubicBezTo>
                      <a:pt x="935368" y="1384563"/>
                      <a:pt x="934122" y="1393280"/>
                      <a:pt x="934122" y="1403244"/>
                    </a:cubicBezTo>
                    <a:cubicBezTo>
                      <a:pt x="931628" y="1420679"/>
                      <a:pt x="922900" y="1418188"/>
                      <a:pt x="915420" y="1406980"/>
                    </a:cubicBezTo>
                    <a:cubicBezTo>
                      <a:pt x="902954" y="1383317"/>
                      <a:pt x="892980" y="1358410"/>
                      <a:pt x="883006" y="1332256"/>
                    </a:cubicBezTo>
                    <a:cubicBezTo>
                      <a:pt x="879266" y="1326029"/>
                      <a:pt x="884252" y="1321048"/>
                      <a:pt x="890486" y="1317311"/>
                    </a:cubicBezTo>
                    <a:cubicBezTo>
                      <a:pt x="904200" y="1308594"/>
                      <a:pt x="919160" y="1314821"/>
                      <a:pt x="932874" y="1311085"/>
                    </a:cubicBezTo>
                    <a:cubicBezTo>
                      <a:pt x="950328" y="1307348"/>
                      <a:pt x="954068" y="1316066"/>
                      <a:pt x="964042" y="1328520"/>
                    </a:cubicBezTo>
                    <a:cubicBezTo>
                      <a:pt x="977756" y="1344710"/>
                      <a:pt x="996456" y="1373354"/>
                      <a:pt x="1026378" y="1345955"/>
                    </a:cubicBezTo>
                    <a:cubicBezTo>
                      <a:pt x="1028872" y="1342219"/>
                      <a:pt x="1036352" y="1342219"/>
                      <a:pt x="1041338" y="1343465"/>
                    </a:cubicBezTo>
                    <a:cubicBezTo>
                      <a:pt x="1081234" y="1348446"/>
                      <a:pt x="1082480" y="1347201"/>
                      <a:pt x="1075000" y="1301121"/>
                    </a:cubicBezTo>
                    <a:cubicBezTo>
                      <a:pt x="1065026" y="1308594"/>
                      <a:pt x="1055052" y="1317311"/>
                      <a:pt x="1045078" y="1322293"/>
                    </a:cubicBezTo>
                    <a:cubicBezTo>
                      <a:pt x="1001444" y="1344710"/>
                      <a:pt x="956562" y="1317311"/>
                      <a:pt x="960302" y="1268741"/>
                    </a:cubicBezTo>
                    <a:cubicBezTo>
                      <a:pt x="960302" y="1250060"/>
                      <a:pt x="949082" y="1246324"/>
                      <a:pt x="931628" y="1245079"/>
                    </a:cubicBezTo>
                    <a:cubicBezTo>
                      <a:pt x="885500" y="1242588"/>
                      <a:pt x="850592" y="1185300"/>
                      <a:pt x="869292" y="1139220"/>
                    </a:cubicBezTo>
                    <a:cubicBezTo>
                      <a:pt x="871786" y="1134239"/>
                      <a:pt x="875526" y="1129257"/>
                      <a:pt x="883006" y="1129257"/>
                    </a:cubicBezTo>
                    <a:cubicBezTo>
                      <a:pt x="927888" y="1129257"/>
                      <a:pt x="961548" y="1115557"/>
                      <a:pt x="981496" y="1070723"/>
                    </a:cubicBezTo>
                    <a:cubicBezTo>
                      <a:pt x="988976" y="1053288"/>
                      <a:pt x="1012664" y="1054533"/>
                      <a:pt x="1030118" y="1049552"/>
                    </a:cubicBezTo>
                    <a:cubicBezTo>
                      <a:pt x="1037598" y="1047061"/>
                      <a:pt x="1040092" y="1055779"/>
                      <a:pt x="1037598" y="1064496"/>
                    </a:cubicBezTo>
                    <a:cubicBezTo>
                      <a:pt x="1036352" y="1069478"/>
                      <a:pt x="1031364" y="1076950"/>
                      <a:pt x="1042586" y="1079441"/>
                    </a:cubicBezTo>
                    <a:cubicBezTo>
                      <a:pt x="1051312" y="1080686"/>
                      <a:pt x="1057546" y="1074459"/>
                      <a:pt x="1058792" y="1065742"/>
                    </a:cubicBezTo>
                    <a:cubicBezTo>
                      <a:pt x="1061286" y="1038343"/>
                      <a:pt x="1076246" y="1038343"/>
                      <a:pt x="1097440" y="1045815"/>
                    </a:cubicBezTo>
                    <a:cubicBezTo>
                      <a:pt x="1103674" y="1048306"/>
                      <a:pt x="1112402" y="1049552"/>
                      <a:pt x="1117388" y="1047061"/>
                    </a:cubicBezTo>
                    <a:cubicBezTo>
                      <a:pt x="1144816" y="1032116"/>
                      <a:pt x="1166010" y="1038343"/>
                      <a:pt x="1185958" y="1062006"/>
                    </a:cubicBezTo>
                    <a:cubicBezTo>
                      <a:pt x="1190944" y="1070723"/>
                      <a:pt x="1203412" y="1069478"/>
                      <a:pt x="1212138" y="1062006"/>
                    </a:cubicBezTo>
                    <a:cubicBezTo>
                      <a:pt x="1219618" y="1055779"/>
                      <a:pt x="1233332" y="1049552"/>
                      <a:pt x="1228346" y="1037098"/>
                    </a:cubicBezTo>
                    <a:cubicBezTo>
                      <a:pt x="1212138" y="997245"/>
                      <a:pt x="1234580" y="993509"/>
                      <a:pt x="1264500" y="994754"/>
                    </a:cubicBezTo>
                    <a:cubicBezTo>
                      <a:pt x="1316862" y="994754"/>
                      <a:pt x="1334316" y="981055"/>
                      <a:pt x="1346784" y="929994"/>
                    </a:cubicBezTo>
                    <a:cubicBezTo>
                      <a:pt x="1359250" y="875196"/>
                      <a:pt x="1353018" y="824135"/>
                      <a:pt x="1330576" y="773074"/>
                    </a:cubicBezTo>
                    <a:cubicBezTo>
                      <a:pt x="1329330" y="769338"/>
                      <a:pt x="1324342" y="765602"/>
                      <a:pt x="1324342" y="761865"/>
                    </a:cubicBezTo>
                    <a:cubicBezTo>
                      <a:pt x="1334316" y="719522"/>
                      <a:pt x="1315616" y="693369"/>
                      <a:pt x="1281954" y="668461"/>
                    </a:cubicBezTo>
                    <a:cubicBezTo>
                      <a:pt x="1269488" y="658498"/>
                      <a:pt x="1255774" y="656007"/>
                      <a:pt x="1244554" y="648535"/>
                    </a:cubicBezTo>
                    <a:cubicBezTo>
                      <a:pt x="1182218" y="616154"/>
                      <a:pt x="1116142" y="591246"/>
                      <a:pt x="1060040" y="550148"/>
                    </a:cubicBezTo>
                    <a:cubicBezTo>
                      <a:pt x="1048818" y="542676"/>
                      <a:pt x="1050066" y="531467"/>
                      <a:pt x="1062532" y="526486"/>
                    </a:cubicBezTo>
                    <a:cubicBezTo>
                      <a:pt x="1068766" y="523995"/>
                      <a:pt x="1077494" y="523995"/>
                      <a:pt x="1086220" y="526486"/>
                    </a:cubicBezTo>
                    <a:cubicBezTo>
                      <a:pt x="1142322" y="535204"/>
                      <a:pt x="1183464" y="516523"/>
                      <a:pt x="1210892" y="465462"/>
                    </a:cubicBezTo>
                    <a:cubicBezTo>
                      <a:pt x="1224606" y="471689"/>
                      <a:pt x="1237072" y="482897"/>
                      <a:pt x="1253280" y="482897"/>
                    </a:cubicBezTo>
                    <a:cubicBezTo>
                      <a:pt x="1264500" y="482897"/>
                      <a:pt x="1280708" y="489124"/>
                      <a:pt x="1281954" y="472934"/>
                    </a:cubicBezTo>
                    <a:cubicBezTo>
                      <a:pt x="1283202" y="459235"/>
                      <a:pt x="1269488" y="457989"/>
                      <a:pt x="1258266" y="455498"/>
                    </a:cubicBezTo>
                    <a:cubicBezTo>
                      <a:pt x="1247046" y="453008"/>
                      <a:pt x="1234580" y="456744"/>
                      <a:pt x="1224606" y="445535"/>
                    </a:cubicBezTo>
                    <a:cubicBezTo>
                      <a:pt x="1233332" y="435572"/>
                      <a:pt x="1248294" y="441799"/>
                      <a:pt x="1258266" y="431836"/>
                    </a:cubicBezTo>
                    <a:cubicBezTo>
                      <a:pt x="1260760" y="429345"/>
                      <a:pt x="1262318" y="425609"/>
                      <a:pt x="1264344" y="422029"/>
                    </a:cubicBezTo>
                    <a:lnTo>
                      <a:pt x="1272056" y="414326"/>
                    </a:lnTo>
                    <a:lnTo>
                      <a:pt x="1270588" y="395898"/>
                    </a:lnTo>
                    <a:cubicBezTo>
                      <a:pt x="1273232" y="388888"/>
                      <a:pt x="1278830" y="383281"/>
                      <a:pt x="1286294" y="378919"/>
                    </a:cubicBezTo>
                    <a:cubicBezTo>
                      <a:pt x="1301224" y="368950"/>
                      <a:pt x="1312420" y="377673"/>
                      <a:pt x="1324862" y="387642"/>
                    </a:cubicBezTo>
                    <a:cubicBezTo>
                      <a:pt x="1352232" y="411318"/>
                      <a:pt x="1436830" y="415056"/>
                      <a:pt x="1469176" y="398857"/>
                    </a:cubicBezTo>
                    <a:cubicBezTo>
                      <a:pt x="1499036" y="383904"/>
                      <a:pt x="1526406" y="368950"/>
                      <a:pt x="1540090" y="335305"/>
                    </a:cubicBezTo>
                    <a:cubicBezTo>
                      <a:pt x="1546310" y="317859"/>
                      <a:pt x="1568704" y="321598"/>
                      <a:pt x="1583634" y="314121"/>
                    </a:cubicBezTo>
                    <a:cubicBezTo>
                      <a:pt x="1599808" y="305398"/>
                      <a:pt x="1613492" y="304152"/>
                      <a:pt x="1625934" y="321598"/>
                    </a:cubicBezTo>
                    <a:cubicBezTo>
                      <a:pt x="1632154" y="330320"/>
                      <a:pt x="1637130" y="325336"/>
                      <a:pt x="1643350" y="317859"/>
                    </a:cubicBezTo>
                    <a:cubicBezTo>
                      <a:pt x="1663256" y="289199"/>
                      <a:pt x="1668232" y="295430"/>
                      <a:pt x="1699334" y="309137"/>
                    </a:cubicBezTo>
                    <a:cubicBezTo>
                      <a:pt x="1740390" y="326582"/>
                      <a:pt x="1782690" y="360227"/>
                      <a:pt x="1832454" y="324090"/>
                    </a:cubicBezTo>
                    <a:cubicBezTo>
                      <a:pt x="1843650" y="316613"/>
                      <a:pt x="1858580" y="311629"/>
                      <a:pt x="1873508" y="314121"/>
                    </a:cubicBezTo>
                    <a:cubicBezTo>
                      <a:pt x="1880974" y="319105"/>
                      <a:pt x="1889682" y="322844"/>
                      <a:pt x="1897146" y="314121"/>
                    </a:cubicBezTo>
                    <a:cubicBezTo>
                      <a:pt x="1910832" y="300415"/>
                      <a:pt x="1924516" y="296677"/>
                      <a:pt x="1941934" y="306644"/>
                    </a:cubicBezTo>
                    <a:cubicBezTo>
                      <a:pt x="1960596" y="316613"/>
                      <a:pt x="1970548" y="295430"/>
                      <a:pt x="1982990" y="290445"/>
                    </a:cubicBezTo>
                    <a:cubicBezTo>
                      <a:pt x="1995431" y="285461"/>
                      <a:pt x="2005384" y="281411"/>
                      <a:pt x="2012692" y="282969"/>
                    </a:cubicBezTo>
                    <a:close/>
                    <a:moveTo>
                      <a:pt x="3828826" y="871"/>
                    </a:moveTo>
                    <a:cubicBezTo>
                      <a:pt x="3850986" y="4619"/>
                      <a:pt x="3869462" y="19613"/>
                      <a:pt x="3890044" y="28985"/>
                    </a:cubicBezTo>
                    <a:cubicBezTo>
                      <a:pt x="3984842" y="67720"/>
                      <a:pt x="4080888" y="107705"/>
                      <a:pt x="4171944" y="157686"/>
                    </a:cubicBezTo>
                    <a:cubicBezTo>
                      <a:pt x="4250526" y="197671"/>
                      <a:pt x="4322872" y="248901"/>
                      <a:pt x="4387734" y="308879"/>
                    </a:cubicBezTo>
                    <a:cubicBezTo>
                      <a:pt x="4398960" y="320124"/>
                      <a:pt x="4410186" y="330121"/>
                      <a:pt x="4421412" y="340117"/>
                    </a:cubicBezTo>
                    <a:cubicBezTo>
                      <a:pt x="4426402" y="355111"/>
                      <a:pt x="4428896" y="370107"/>
                      <a:pt x="4433886" y="385101"/>
                    </a:cubicBezTo>
                    <a:cubicBezTo>
                      <a:pt x="4435758" y="390724"/>
                      <a:pt x="4437004" y="396034"/>
                      <a:pt x="4436380" y="401032"/>
                    </a:cubicBezTo>
                    <a:cubicBezTo>
                      <a:pt x="4435758" y="406031"/>
                      <a:pt x="4433262" y="410717"/>
                      <a:pt x="4427650" y="415090"/>
                    </a:cubicBezTo>
                    <a:cubicBezTo>
                      <a:pt x="4416424" y="422587"/>
                      <a:pt x="4407692" y="417589"/>
                      <a:pt x="4396466" y="413840"/>
                    </a:cubicBezTo>
                    <a:cubicBezTo>
                      <a:pt x="4379002" y="405093"/>
                      <a:pt x="4366530" y="391348"/>
                      <a:pt x="4354056" y="377604"/>
                    </a:cubicBezTo>
                    <a:cubicBezTo>
                      <a:pt x="4341582" y="362609"/>
                      <a:pt x="4331604" y="360109"/>
                      <a:pt x="4316636" y="375105"/>
                    </a:cubicBezTo>
                    <a:cubicBezTo>
                      <a:pt x="4296678" y="396347"/>
                      <a:pt x="4271732" y="401345"/>
                      <a:pt x="4245538" y="382602"/>
                    </a:cubicBezTo>
                    <a:cubicBezTo>
                      <a:pt x="4226826" y="368857"/>
                      <a:pt x="4209364" y="372606"/>
                      <a:pt x="4191902" y="388849"/>
                    </a:cubicBezTo>
                    <a:cubicBezTo>
                      <a:pt x="4164460" y="413840"/>
                      <a:pt x="4137018" y="435082"/>
                      <a:pt x="4093360" y="425086"/>
                    </a:cubicBezTo>
                    <a:cubicBezTo>
                      <a:pt x="4059682" y="417589"/>
                      <a:pt x="4045962" y="440080"/>
                      <a:pt x="4057188" y="473818"/>
                    </a:cubicBezTo>
                    <a:cubicBezTo>
                      <a:pt x="4059682" y="480065"/>
                      <a:pt x="4063424" y="485063"/>
                      <a:pt x="4064672" y="491311"/>
                    </a:cubicBezTo>
                    <a:cubicBezTo>
                      <a:pt x="4067166" y="508804"/>
                      <a:pt x="4112072" y="517551"/>
                      <a:pt x="4075898" y="542542"/>
                    </a:cubicBezTo>
                    <a:cubicBezTo>
                      <a:pt x="4059682" y="553787"/>
                      <a:pt x="4060930" y="585025"/>
                      <a:pt x="4030994" y="578778"/>
                    </a:cubicBezTo>
                    <a:cubicBezTo>
                      <a:pt x="4024756" y="577529"/>
                      <a:pt x="4023510" y="583776"/>
                      <a:pt x="4023510" y="588774"/>
                    </a:cubicBezTo>
                    <a:cubicBezTo>
                      <a:pt x="4029746" y="620012"/>
                      <a:pt x="4003552" y="631258"/>
                      <a:pt x="3983594" y="646252"/>
                    </a:cubicBezTo>
                    <a:cubicBezTo>
                      <a:pt x="3968626" y="658748"/>
                      <a:pt x="3967380" y="668744"/>
                      <a:pt x="3982348" y="679990"/>
                    </a:cubicBezTo>
                    <a:cubicBezTo>
                      <a:pt x="3993574" y="689986"/>
                      <a:pt x="3996068" y="711228"/>
                      <a:pt x="4013530" y="711228"/>
                    </a:cubicBezTo>
                    <a:cubicBezTo>
                      <a:pt x="4039726" y="713727"/>
                      <a:pt x="4065920" y="716226"/>
                      <a:pt x="4090866" y="711228"/>
                    </a:cubicBezTo>
                    <a:cubicBezTo>
                      <a:pt x="4112072" y="707479"/>
                      <a:pt x="4115814" y="669993"/>
                      <a:pt x="4098350" y="653750"/>
                    </a:cubicBezTo>
                    <a:cubicBezTo>
                      <a:pt x="4089618" y="645003"/>
                      <a:pt x="4078392" y="637506"/>
                      <a:pt x="4085876" y="623761"/>
                    </a:cubicBezTo>
                    <a:cubicBezTo>
                      <a:pt x="4092114" y="612515"/>
                      <a:pt x="4099598" y="601269"/>
                      <a:pt x="4113318" y="601269"/>
                    </a:cubicBezTo>
                    <a:cubicBezTo>
                      <a:pt x="4128286" y="602519"/>
                      <a:pt x="4130782" y="617513"/>
                      <a:pt x="4134524" y="627509"/>
                    </a:cubicBezTo>
                    <a:cubicBezTo>
                      <a:pt x="4143254" y="651250"/>
                      <a:pt x="4143254" y="677490"/>
                      <a:pt x="4165706" y="696233"/>
                    </a:cubicBezTo>
                    <a:cubicBezTo>
                      <a:pt x="4174438" y="702481"/>
                      <a:pt x="4168202" y="716226"/>
                      <a:pt x="4160718" y="724973"/>
                    </a:cubicBezTo>
                    <a:cubicBezTo>
                      <a:pt x="4145750" y="743716"/>
                      <a:pt x="4132028" y="762458"/>
                      <a:pt x="4109576" y="774954"/>
                    </a:cubicBezTo>
                    <a:cubicBezTo>
                      <a:pt x="4074650" y="793697"/>
                      <a:pt x="4053446" y="857422"/>
                      <a:pt x="4070908" y="892409"/>
                    </a:cubicBezTo>
                    <a:cubicBezTo>
                      <a:pt x="4077146" y="906154"/>
                      <a:pt x="4072156" y="918649"/>
                      <a:pt x="4074650" y="929895"/>
                    </a:cubicBezTo>
                    <a:cubicBezTo>
                      <a:pt x="4078392" y="943640"/>
                      <a:pt x="4075898" y="956135"/>
                      <a:pt x="4059682" y="957385"/>
                    </a:cubicBezTo>
                    <a:cubicBezTo>
                      <a:pt x="4042220" y="959884"/>
                      <a:pt x="4033488" y="949887"/>
                      <a:pt x="4030994" y="932394"/>
                    </a:cubicBezTo>
                    <a:cubicBezTo>
                      <a:pt x="4028500" y="913651"/>
                      <a:pt x="4028500" y="894908"/>
                      <a:pt x="4021014" y="876165"/>
                    </a:cubicBezTo>
                    <a:cubicBezTo>
                      <a:pt x="4001058" y="823685"/>
                      <a:pt x="3961142" y="801194"/>
                      <a:pt x="3913744" y="808691"/>
                    </a:cubicBezTo>
                    <a:cubicBezTo>
                      <a:pt x="3868838" y="816188"/>
                      <a:pt x="3825182" y="827434"/>
                      <a:pt x="3779030" y="827434"/>
                    </a:cubicBezTo>
                    <a:cubicBezTo>
                      <a:pt x="3766556" y="827434"/>
                      <a:pt x="3767804" y="838679"/>
                      <a:pt x="3775288" y="846177"/>
                    </a:cubicBezTo>
                    <a:cubicBezTo>
                      <a:pt x="3784020" y="853674"/>
                      <a:pt x="3791504" y="861171"/>
                      <a:pt x="3792750" y="873666"/>
                    </a:cubicBezTo>
                    <a:cubicBezTo>
                      <a:pt x="3793998" y="878664"/>
                      <a:pt x="3796492" y="884912"/>
                      <a:pt x="3790256" y="888661"/>
                    </a:cubicBezTo>
                    <a:cubicBezTo>
                      <a:pt x="3775288" y="897407"/>
                      <a:pt x="3719158" y="891160"/>
                      <a:pt x="3705436" y="878664"/>
                    </a:cubicBezTo>
                    <a:cubicBezTo>
                      <a:pt x="3699200" y="872417"/>
                      <a:pt x="3690468" y="863670"/>
                      <a:pt x="3695458" y="854924"/>
                    </a:cubicBezTo>
                    <a:cubicBezTo>
                      <a:pt x="3712920" y="824935"/>
                      <a:pt x="3696706" y="799944"/>
                      <a:pt x="3676748" y="783700"/>
                    </a:cubicBezTo>
                    <a:cubicBezTo>
                      <a:pt x="3653048" y="764957"/>
                      <a:pt x="3623112" y="761209"/>
                      <a:pt x="3590680" y="769956"/>
                    </a:cubicBezTo>
                    <a:cubicBezTo>
                      <a:pt x="3576960" y="774954"/>
                      <a:pt x="3563240" y="779952"/>
                      <a:pt x="3547024" y="774954"/>
                    </a:cubicBezTo>
                    <a:cubicBezTo>
                      <a:pt x="3527066" y="768706"/>
                      <a:pt x="3524572" y="787449"/>
                      <a:pt x="3518334" y="798695"/>
                    </a:cubicBezTo>
                    <a:cubicBezTo>
                      <a:pt x="3512098" y="809941"/>
                      <a:pt x="3504614" y="821186"/>
                      <a:pt x="3492140" y="821186"/>
                    </a:cubicBezTo>
                    <a:cubicBezTo>
                      <a:pt x="3479668" y="821186"/>
                      <a:pt x="3475926" y="807441"/>
                      <a:pt x="3470936" y="798695"/>
                    </a:cubicBezTo>
                    <a:cubicBezTo>
                      <a:pt x="3443494" y="747464"/>
                      <a:pt x="3441000" y="747464"/>
                      <a:pt x="3394848" y="783700"/>
                    </a:cubicBezTo>
                    <a:cubicBezTo>
                      <a:pt x="3389858" y="786199"/>
                      <a:pt x="3387364" y="791197"/>
                      <a:pt x="3383622" y="791197"/>
                    </a:cubicBezTo>
                    <a:cubicBezTo>
                      <a:pt x="3346202" y="791197"/>
                      <a:pt x="3341212" y="817438"/>
                      <a:pt x="3342460" y="844927"/>
                    </a:cubicBezTo>
                    <a:cubicBezTo>
                      <a:pt x="3342460" y="874916"/>
                      <a:pt x="3307534" y="862421"/>
                      <a:pt x="3297554" y="883662"/>
                    </a:cubicBezTo>
                    <a:cubicBezTo>
                      <a:pt x="3317512" y="853674"/>
                      <a:pt x="3303792" y="827434"/>
                      <a:pt x="3296308" y="799944"/>
                    </a:cubicBezTo>
                    <a:cubicBezTo>
                      <a:pt x="3291318" y="782451"/>
                      <a:pt x="3285082" y="774954"/>
                      <a:pt x="3265124" y="774954"/>
                    </a:cubicBezTo>
                    <a:cubicBezTo>
                      <a:pt x="3237682" y="772455"/>
                      <a:pt x="3213982" y="754961"/>
                      <a:pt x="3182800" y="763708"/>
                    </a:cubicBezTo>
                    <a:cubicBezTo>
                      <a:pt x="3151616" y="772455"/>
                      <a:pt x="3135400" y="798695"/>
                      <a:pt x="3109206" y="812439"/>
                    </a:cubicBezTo>
                    <a:cubicBezTo>
                      <a:pt x="3099228" y="818687"/>
                      <a:pt x="3095486" y="833681"/>
                      <a:pt x="3079270" y="827434"/>
                    </a:cubicBezTo>
                    <a:cubicBezTo>
                      <a:pt x="3063054" y="819937"/>
                      <a:pt x="3055570" y="807441"/>
                      <a:pt x="3058064" y="791197"/>
                    </a:cubicBezTo>
                    <a:cubicBezTo>
                      <a:pt x="3061806" y="749963"/>
                      <a:pt x="3054322" y="711228"/>
                      <a:pt x="3044344" y="673742"/>
                    </a:cubicBezTo>
                    <a:cubicBezTo>
                      <a:pt x="3054322" y="664995"/>
                      <a:pt x="3063054" y="668744"/>
                      <a:pt x="3073032" y="674991"/>
                    </a:cubicBezTo>
                    <a:cubicBezTo>
                      <a:pt x="3081764" y="682489"/>
                      <a:pt x="3094238" y="686237"/>
                      <a:pt x="3105464" y="688736"/>
                    </a:cubicBezTo>
                    <a:cubicBezTo>
                      <a:pt x="3121680" y="691235"/>
                      <a:pt x="3131658" y="687487"/>
                      <a:pt x="3135400" y="671243"/>
                    </a:cubicBezTo>
                    <a:cubicBezTo>
                      <a:pt x="3137894" y="663746"/>
                      <a:pt x="3139142" y="656249"/>
                      <a:pt x="3141636" y="648751"/>
                    </a:cubicBezTo>
                    <a:cubicBezTo>
                      <a:pt x="3155358" y="615014"/>
                      <a:pt x="3162842" y="611266"/>
                      <a:pt x="3197768" y="627509"/>
                    </a:cubicBezTo>
                    <a:cubicBezTo>
                      <a:pt x="3194026" y="601269"/>
                      <a:pt x="3206498" y="592523"/>
                      <a:pt x="3230198" y="597521"/>
                    </a:cubicBezTo>
                    <a:cubicBezTo>
                      <a:pt x="3237682" y="598770"/>
                      <a:pt x="3246414" y="598770"/>
                      <a:pt x="3252650" y="596271"/>
                    </a:cubicBezTo>
                    <a:cubicBezTo>
                      <a:pt x="3282586" y="580027"/>
                      <a:pt x="3311276" y="572530"/>
                      <a:pt x="3347448" y="585025"/>
                    </a:cubicBezTo>
                    <a:cubicBezTo>
                      <a:pt x="3371148" y="593772"/>
                      <a:pt x="3397342" y="560035"/>
                      <a:pt x="3392354" y="533795"/>
                    </a:cubicBezTo>
                    <a:cubicBezTo>
                      <a:pt x="3379880" y="477566"/>
                      <a:pt x="3404826" y="428835"/>
                      <a:pt x="3427278" y="380103"/>
                    </a:cubicBezTo>
                    <a:cubicBezTo>
                      <a:pt x="3439752" y="350113"/>
                      <a:pt x="3472184" y="348865"/>
                      <a:pt x="3494636" y="373855"/>
                    </a:cubicBezTo>
                    <a:cubicBezTo>
                      <a:pt x="3513346" y="392598"/>
                      <a:pt x="3523324" y="393848"/>
                      <a:pt x="3544530" y="373855"/>
                    </a:cubicBezTo>
                    <a:cubicBezTo>
                      <a:pt x="3583196" y="337618"/>
                      <a:pt x="3620618" y="302631"/>
                      <a:pt x="3645564" y="256399"/>
                    </a:cubicBezTo>
                    <a:cubicBezTo>
                      <a:pt x="3654296" y="238905"/>
                      <a:pt x="3661780" y="223912"/>
                      <a:pt x="3661780" y="203918"/>
                    </a:cubicBezTo>
                    <a:cubicBezTo>
                      <a:pt x="3660532" y="182676"/>
                      <a:pt x="3671758" y="170181"/>
                      <a:pt x="3690468" y="163934"/>
                    </a:cubicBezTo>
                    <a:cubicBezTo>
                      <a:pt x="3716662" y="155187"/>
                      <a:pt x="3739116" y="141442"/>
                      <a:pt x="3760320" y="123949"/>
                    </a:cubicBezTo>
                    <a:cubicBezTo>
                      <a:pt x="3781524" y="108954"/>
                      <a:pt x="3811462" y="103956"/>
                      <a:pt x="3832666" y="86463"/>
                    </a:cubicBezTo>
                    <a:cubicBezTo>
                      <a:pt x="3840150" y="80215"/>
                      <a:pt x="3852624" y="76467"/>
                      <a:pt x="3855118" y="60223"/>
                    </a:cubicBezTo>
                    <a:cubicBezTo>
                      <a:pt x="3838902" y="63971"/>
                      <a:pt x="3825182" y="73968"/>
                      <a:pt x="3808966" y="76467"/>
                    </a:cubicBezTo>
                    <a:cubicBezTo>
                      <a:pt x="3787762" y="80215"/>
                      <a:pt x="3776536" y="71470"/>
                      <a:pt x="3780278" y="50227"/>
                    </a:cubicBezTo>
                    <a:cubicBezTo>
                      <a:pt x="3784020" y="32733"/>
                      <a:pt x="3789008" y="13990"/>
                      <a:pt x="3805224" y="1495"/>
                    </a:cubicBezTo>
                    <a:cubicBezTo>
                      <a:pt x="3813643" y="-379"/>
                      <a:pt x="3821439" y="-379"/>
                      <a:pt x="3828826" y="871"/>
                    </a:cubicBezTo>
                    <a:close/>
                  </a:path>
                </a:pathLst>
              </a:custGeom>
              <a:solidFill>
                <a:schemeClr val="accent3">
                  <a:alpha val="90000"/>
                </a:schemeClr>
              </a:solidFill>
              <a:ln>
                <a:noFill/>
              </a:ln>
              <a:effectLst/>
            </p:spPr>
            <p:txBody>
              <a:bodyPr anchor="ctr"/>
              <a:lstStyle/>
              <a:p>
                <a:pPr defTabSz="457189">
                  <a:defRPr/>
                </a:pPr>
                <a:endParaRPr lang="en-US" sz="1351" dirty="0">
                  <a:latin typeface="Oswald" pitchFamily="2" charset="77"/>
                </a:endParaRPr>
              </a:p>
            </p:txBody>
          </p:sp>
          <p:sp>
            <p:nvSpPr>
              <p:cNvPr id="298" name="Freeform 34">
                <a:extLst>
                  <a:ext uri="{FF2B5EF4-FFF2-40B4-BE49-F238E27FC236}">
                    <a16:creationId xmlns:a16="http://schemas.microsoft.com/office/drawing/2014/main" id="{9BA941A2-E973-4703-A444-BEB5C074A777}"/>
                  </a:ext>
                </a:extLst>
              </p:cNvPr>
              <p:cNvSpPr/>
              <p:nvPr/>
            </p:nvSpPr>
            <p:spPr bwMode="auto">
              <a:xfrm>
                <a:off x="8991263" y="3257370"/>
                <a:ext cx="6263416" cy="6336411"/>
              </a:xfrm>
              <a:custGeom>
                <a:avLst/>
                <a:gdLst>
                  <a:gd name="connsiteX0" fmla="*/ 4422683 w 6265104"/>
                  <a:gd name="connsiteY0" fmla="*/ 6301633 h 6338112"/>
                  <a:gd name="connsiteX1" fmla="*/ 4405115 w 6265104"/>
                  <a:gd name="connsiteY1" fmla="*/ 6302807 h 6338112"/>
                  <a:gd name="connsiteX2" fmla="*/ 4408043 w 6265104"/>
                  <a:gd name="connsiteY2" fmla="*/ 6303451 h 6338112"/>
                  <a:gd name="connsiteX3" fmla="*/ 4419319 w 6265104"/>
                  <a:gd name="connsiteY3" fmla="*/ 6304547 h 6338112"/>
                  <a:gd name="connsiteX4" fmla="*/ 4427909 w 6265104"/>
                  <a:gd name="connsiteY4" fmla="*/ 6287163 h 6338112"/>
                  <a:gd name="connsiteX5" fmla="*/ 4428061 w 6265104"/>
                  <a:gd name="connsiteY5" fmla="*/ 6289443 h 6338112"/>
                  <a:gd name="connsiteX6" fmla="*/ 4428123 w 6265104"/>
                  <a:gd name="connsiteY6" fmla="*/ 6287483 h 6338112"/>
                  <a:gd name="connsiteX7" fmla="*/ 3360513 w 6265104"/>
                  <a:gd name="connsiteY7" fmla="*/ 6201420 h 6338112"/>
                  <a:gd name="connsiteX8" fmla="*/ 3399295 w 6265104"/>
                  <a:gd name="connsiteY8" fmla="*/ 6203481 h 6338112"/>
                  <a:gd name="connsiteX9" fmla="*/ 3323623 w 6265104"/>
                  <a:gd name="connsiteY9" fmla="*/ 6208191 h 6338112"/>
                  <a:gd name="connsiteX10" fmla="*/ 3360513 w 6265104"/>
                  <a:gd name="connsiteY10" fmla="*/ 6201420 h 6338112"/>
                  <a:gd name="connsiteX11" fmla="*/ 3745493 w 6265104"/>
                  <a:gd name="connsiteY11" fmla="*/ 6141461 h 6338112"/>
                  <a:gd name="connsiteX12" fmla="*/ 3626123 w 6265104"/>
                  <a:gd name="connsiteY12" fmla="*/ 6228703 h 6338112"/>
                  <a:gd name="connsiteX13" fmla="*/ 3438363 w 6265104"/>
                  <a:gd name="connsiteY13" fmla="*/ 6237427 h 6338112"/>
                  <a:gd name="connsiteX14" fmla="*/ 3406033 w 6265104"/>
                  <a:gd name="connsiteY14" fmla="*/ 6201283 h 6338112"/>
                  <a:gd name="connsiteX15" fmla="*/ 3745493 w 6265104"/>
                  <a:gd name="connsiteY15" fmla="*/ 6141461 h 6338112"/>
                  <a:gd name="connsiteX16" fmla="*/ 2129759 w 6265104"/>
                  <a:gd name="connsiteY16" fmla="*/ 5956855 h 6338112"/>
                  <a:gd name="connsiteX17" fmla="*/ 2134979 w 6265104"/>
                  <a:gd name="connsiteY17" fmla="*/ 5970947 h 6338112"/>
                  <a:gd name="connsiteX18" fmla="*/ 2140291 w 6265104"/>
                  <a:gd name="connsiteY18" fmla="*/ 5990347 h 6338112"/>
                  <a:gd name="connsiteX19" fmla="*/ 2145759 w 6265104"/>
                  <a:gd name="connsiteY19" fmla="*/ 5979397 h 6338112"/>
                  <a:gd name="connsiteX20" fmla="*/ 2154029 w 6265104"/>
                  <a:gd name="connsiteY20" fmla="*/ 5970335 h 6338112"/>
                  <a:gd name="connsiteX21" fmla="*/ 4535327 w 6265104"/>
                  <a:gd name="connsiteY21" fmla="*/ 5905175 h 6338112"/>
                  <a:gd name="connsiteX22" fmla="*/ 4537799 w 6265104"/>
                  <a:gd name="connsiteY22" fmla="*/ 5987837 h 6338112"/>
                  <a:gd name="connsiteX23" fmla="*/ 4527913 w 6265104"/>
                  <a:gd name="connsiteY23" fmla="*/ 6042945 h 6338112"/>
                  <a:gd name="connsiteX24" fmla="*/ 4547685 w 6265104"/>
                  <a:gd name="connsiteY24" fmla="*/ 6126857 h 6338112"/>
                  <a:gd name="connsiteX25" fmla="*/ 4608237 w 6265104"/>
                  <a:gd name="connsiteY25" fmla="*/ 6204509 h 6338112"/>
                  <a:gd name="connsiteX26" fmla="*/ 4548921 w 6265104"/>
                  <a:gd name="connsiteY26" fmla="*/ 6284665 h 6338112"/>
                  <a:gd name="connsiteX27" fmla="*/ 4394449 w 6265104"/>
                  <a:gd name="connsiteY27" fmla="*/ 6307209 h 6338112"/>
                  <a:gd name="connsiteX28" fmla="*/ 4351197 w 6265104"/>
                  <a:gd name="connsiteY28" fmla="*/ 6290927 h 6338112"/>
                  <a:gd name="connsiteX29" fmla="*/ 4360353 w 6265104"/>
                  <a:gd name="connsiteY29" fmla="*/ 6292943 h 6338112"/>
                  <a:gd name="connsiteX30" fmla="*/ 4348579 w 6265104"/>
                  <a:gd name="connsiteY30" fmla="*/ 6288141 h 6338112"/>
                  <a:gd name="connsiteX31" fmla="*/ 4288845 w 6265104"/>
                  <a:gd name="connsiteY31" fmla="*/ 6280667 h 6338112"/>
                  <a:gd name="connsiteX32" fmla="*/ 4278291 w 6265104"/>
                  <a:gd name="connsiteY32" fmla="*/ 6283751 h 6338112"/>
                  <a:gd name="connsiteX33" fmla="*/ 4270345 w 6265104"/>
                  <a:gd name="connsiteY33" fmla="*/ 6290561 h 6338112"/>
                  <a:gd name="connsiteX34" fmla="*/ 4255845 w 6265104"/>
                  <a:gd name="connsiteY34" fmla="*/ 6295325 h 6338112"/>
                  <a:gd name="connsiteX35" fmla="*/ 4229015 w 6265104"/>
                  <a:gd name="connsiteY35" fmla="*/ 6288195 h 6338112"/>
                  <a:gd name="connsiteX36" fmla="*/ 4212753 w 6265104"/>
                  <a:gd name="connsiteY36" fmla="*/ 6288843 h 6338112"/>
                  <a:gd name="connsiteX37" fmla="*/ 4205685 w 6265104"/>
                  <a:gd name="connsiteY37" fmla="*/ 6290075 h 6338112"/>
                  <a:gd name="connsiteX38" fmla="*/ 4152097 w 6265104"/>
                  <a:gd name="connsiteY38" fmla="*/ 6331371 h 6338112"/>
                  <a:gd name="connsiteX39" fmla="*/ 4078909 w 6265104"/>
                  <a:gd name="connsiteY39" fmla="*/ 6317507 h 6338112"/>
                  <a:gd name="connsiteX40" fmla="*/ 4075125 w 6265104"/>
                  <a:gd name="connsiteY40" fmla="*/ 6267095 h 6338112"/>
                  <a:gd name="connsiteX41" fmla="*/ 4095313 w 6265104"/>
                  <a:gd name="connsiteY41" fmla="*/ 6212901 h 6338112"/>
                  <a:gd name="connsiteX42" fmla="*/ 4098531 w 6265104"/>
                  <a:gd name="connsiteY42" fmla="*/ 6226861 h 6338112"/>
                  <a:gd name="connsiteX43" fmla="*/ 4098441 w 6265104"/>
                  <a:gd name="connsiteY43" fmla="*/ 6215885 h 6338112"/>
                  <a:gd name="connsiteX44" fmla="*/ 4089731 w 6265104"/>
                  <a:gd name="connsiteY44" fmla="*/ 6136155 h 6338112"/>
                  <a:gd name="connsiteX45" fmla="*/ 4032485 w 6265104"/>
                  <a:gd name="connsiteY45" fmla="*/ 6076357 h 6338112"/>
                  <a:gd name="connsiteX46" fmla="*/ 4110887 w 6265104"/>
                  <a:gd name="connsiteY46" fmla="*/ 6057671 h 6338112"/>
                  <a:gd name="connsiteX47" fmla="*/ 4183065 w 6265104"/>
                  <a:gd name="connsiteY47" fmla="*/ 6131173 h 6338112"/>
                  <a:gd name="connsiteX48" fmla="*/ 4244043 w 6265104"/>
                  <a:gd name="connsiteY48" fmla="*/ 6128681 h 6338112"/>
                  <a:gd name="connsiteX49" fmla="*/ 4286355 w 6265104"/>
                  <a:gd name="connsiteY49" fmla="*/ 6086325 h 6338112"/>
                  <a:gd name="connsiteX50" fmla="*/ 4372223 w 6265104"/>
                  <a:gd name="connsiteY50" fmla="*/ 6075113 h 6338112"/>
                  <a:gd name="connsiteX51" fmla="*/ 4379691 w 6265104"/>
                  <a:gd name="connsiteY51" fmla="*/ 5997873 h 6338112"/>
                  <a:gd name="connsiteX52" fmla="*/ 4354801 w 6265104"/>
                  <a:gd name="connsiteY52" fmla="*/ 5976695 h 6338112"/>
                  <a:gd name="connsiteX53" fmla="*/ 4520315 w 6265104"/>
                  <a:gd name="connsiteY53" fmla="*/ 5910669 h 6338112"/>
                  <a:gd name="connsiteX54" fmla="*/ 4519355 w 6265104"/>
                  <a:gd name="connsiteY54" fmla="*/ 5914177 h 6338112"/>
                  <a:gd name="connsiteX55" fmla="*/ 4521733 w 6265104"/>
                  <a:gd name="connsiteY55" fmla="*/ 5911437 h 6338112"/>
                  <a:gd name="connsiteX56" fmla="*/ 4521733 w 6265104"/>
                  <a:gd name="connsiteY56" fmla="*/ 5906429 h 6338112"/>
                  <a:gd name="connsiteX57" fmla="*/ 4535327 w 6265104"/>
                  <a:gd name="connsiteY57" fmla="*/ 5905175 h 6338112"/>
                  <a:gd name="connsiteX58" fmla="*/ 3272247 w 6265104"/>
                  <a:gd name="connsiteY58" fmla="*/ 5666713 h 6338112"/>
                  <a:gd name="connsiteX59" fmla="*/ 3266175 w 6265104"/>
                  <a:gd name="connsiteY59" fmla="*/ 5669923 h 6338112"/>
                  <a:gd name="connsiteX60" fmla="*/ 3266237 w 6265104"/>
                  <a:gd name="connsiteY60" fmla="*/ 5670541 h 6338112"/>
                  <a:gd name="connsiteX61" fmla="*/ 3272265 w 6265104"/>
                  <a:gd name="connsiteY61" fmla="*/ 5666715 h 6338112"/>
                  <a:gd name="connsiteX62" fmla="*/ 3187395 w 6265104"/>
                  <a:gd name="connsiteY62" fmla="*/ 5631743 h 6338112"/>
                  <a:gd name="connsiteX63" fmla="*/ 3187343 w 6265104"/>
                  <a:gd name="connsiteY63" fmla="*/ 5631767 h 6338112"/>
                  <a:gd name="connsiteX64" fmla="*/ 3187329 w 6265104"/>
                  <a:gd name="connsiteY64" fmla="*/ 5631823 h 6338112"/>
                  <a:gd name="connsiteX65" fmla="*/ 3088075 w 6265104"/>
                  <a:gd name="connsiteY65" fmla="*/ 5573319 h 6338112"/>
                  <a:gd name="connsiteX66" fmla="*/ 3086539 w 6265104"/>
                  <a:gd name="connsiteY66" fmla="*/ 5573611 h 6338112"/>
                  <a:gd name="connsiteX67" fmla="*/ 3088809 w 6265104"/>
                  <a:gd name="connsiteY67" fmla="*/ 5574261 h 6338112"/>
                  <a:gd name="connsiteX68" fmla="*/ 5125303 w 6265104"/>
                  <a:gd name="connsiteY68" fmla="*/ 5564481 h 6338112"/>
                  <a:gd name="connsiteX69" fmla="*/ 5125673 w 6265104"/>
                  <a:gd name="connsiteY69" fmla="*/ 5589329 h 6338112"/>
                  <a:gd name="connsiteX70" fmla="*/ 5081757 w 6265104"/>
                  <a:gd name="connsiteY70" fmla="*/ 5637611 h 6338112"/>
                  <a:gd name="connsiteX71" fmla="*/ 5066827 w 6265104"/>
                  <a:gd name="connsiteY71" fmla="*/ 5648767 h 6338112"/>
                  <a:gd name="connsiteX72" fmla="*/ 5014571 w 6265104"/>
                  <a:gd name="connsiteY72" fmla="*/ 5683473 h 6338112"/>
                  <a:gd name="connsiteX73" fmla="*/ 4994663 w 6265104"/>
                  <a:gd name="connsiteY73" fmla="*/ 5699585 h 6338112"/>
                  <a:gd name="connsiteX74" fmla="*/ 4958581 w 6265104"/>
                  <a:gd name="connsiteY74" fmla="*/ 5733051 h 6338112"/>
                  <a:gd name="connsiteX75" fmla="*/ 4875221 w 6265104"/>
                  <a:gd name="connsiteY75" fmla="*/ 5757841 h 6338112"/>
                  <a:gd name="connsiteX76" fmla="*/ 4538043 w 6265104"/>
                  <a:gd name="connsiteY76" fmla="*/ 5892947 h 6338112"/>
                  <a:gd name="connsiteX77" fmla="*/ 4612695 w 6265104"/>
                  <a:gd name="connsiteY77" fmla="*/ 5791307 h 6338112"/>
                  <a:gd name="connsiteX78" fmla="*/ 4616427 w 6265104"/>
                  <a:gd name="connsiteY78" fmla="*/ 5776433 h 6338112"/>
                  <a:gd name="connsiteX79" fmla="*/ 4688591 w 6265104"/>
                  <a:gd name="connsiteY79" fmla="*/ 5673557 h 6338112"/>
                  <a:gd name="connsiteX80" fmla="*/ 4743335 w 6265104"/>
                  <a:gd name="connsiteY80" fmla="*/ 5645047 h 6338112"/>
                  <a:gd name="connsiteX81" fmla="*/ 4795593 w 6265104"/>
                  <a:gd name="connsiteY81" fmla="*/ 5642569 h 6338112"/>
                  <a:gd name="connsiteX82" fmla="*/ 4906325 w 6265104"/>
                  <a:gd name="connsiteY82" fmla="*/ 5653725 h 6338112"/>
                  <a:gd name="connsiteX83" fmla="*/ 4910059 w 6265104"/>
                  <a:gd name="connsiteY83" fmla="*/ 5636371 h 6338112"/>
                  <a:gd name="connsiteX84" fmla="*/ 4915035 w 6265104"/>
                  <a:gd name="connsiteY84" fmla="*/ 5606623 h 6338112"/>
                  <a:gd name="connsiteX85" fmla="*/ 4937431 w 6265104"/>
                  <a:gd name="connsiteY85" fmla="*/ 5599187 h 6338112"/>
                  <a:gd name="connsiteX86" fmla="*/ 4946139 w 6265104"/>
                  <a:gd name="connsiteY86" fmla="*/ 5628935 h 6338112"/>
                  <a:gd name="connsiteX87" fmla="*/ 4948629 w 6265104"/>
                  <a:gd name="connsiteY87" fmla="*/ 5704543 h 6338112"/>
                  <a:gd name="connsiteX88" fmla="*/ 4953605 w 6265104"/>
                  <a:gd name="connsiteY88" fmla="*/ 5711981 h 6338112"/>
                  <a:gd name="connsiteX89" fmla="*/ 4969779 w 6265104"/>
                  <a:gd name="connsiteY89" fmla="*/ 5703303 h 6338112"/>
                  <a:gd name="connsiteX90" fmla="*/ 5112863 w 6265104"/>
                  <a:gd name="connsiteY90" fmla="*/ 5574397 h 6338112"/>
                  <a:gd name="connsiteX91" fmla="*/ 5125303 w 6265104"/>
                  <a:gd name="connsiteY91" fmla="*/ 5564481 h 6338112"/>
                  <a:gd name="connsiteX92" fmla="*/ 3689165 w 6265104"/>
                  <a:gd name="connsiteY92" fmla="*/ 5490977 h 6338112"/>
                  <a:gd name="connsiteX93" fmla="*/ 3677333 w 6265104"/>
                  <a:gd name="connsiteY93" fmla="*/ 5495957 h 6338112"/>
                  <a:gd name="connsiteX94" fmla="*/ 3676311 w 6265104"/>
                  <a:gd name="connsiteY94" fmla="*/ 5496475 h 6338112"/>
                  <a:gd name="connsiteX95" fmla="*/ 3684133 w 6265104"/>
                  <a:gd name="connsiteY95" fmla="*/ 5494247 h 6338112"/>
                  <a:gd name="connsiteX96" fmla="*/ 3695673 w 6265104"/>
                  <a:gd name="connsiteY96" fmla="*/ 5492347 h 6338112"/>
                  <a:gd name="connsiteX97" fmla="*/ 2907665 w 6265104"/>
                  <a:gd name="connsiteY97" fmla="*/ 5330071 h 6338112"/>
                  <a:gd name="connsiteX98" fmla="*/ 2929023 w 6265104"/>
                  <a:gd name="connsiteY98" fmla="*/ 5336217 h 6338112"/>
                  <a:gd name="connsiteX99" fmla="*/ 2945001 w 6265104"/>
                  <a:gd name="connsiteY99" fmla="*/ 5363257 h 6338112"/>
                  <a:gd name="connsiteX100" fmla="*/ 2921647 w 6265104"/>
                  <a:gd name="connsiteY100" fmla="*/ 5360799 h 6338112"/>
                  <a:gd name="connsiteX101" fmla="*/ 2889687 w 6265104"/>
                  <a:gd name="connsiteY101" fmla="*/ 5370631 h 6338112"/>
                  <a:gd name="connsiteX102" fmla="*/ 2862645 w 6265104"/>
                  <a:gd name="connsiteY102" fmla="*/ 5414881 h 6338112"/>
                  <a:gd name="connsiteX103" fmla="*/ 2887229 w 6265104"/>
                  <a:gd name="connsiteY103" fmla="*/ 5338675 h 6338112"/>
                  <a:gd name="connsiteX104" fmla="*/ 2907665 w 6265104"/>
                  <a:gd name="connsiteY104" fmla="*/ 5330071 h 6338112"/>
                  <a:gd name="connsiteX105" fmla="*/ 2517531 w 6265104"/>
                  <a:gd name="connsiteY105" fmla="*/ 4896408 h 6338112"/>
                  <a:gd name="connsiteX106" fmla="*/ 2551771 w 6265104"/>
                  <a:gd name="connsiteY106" fmla="*/ 4916223 h 6338112"/>
                  <a:gd name="connsiteX107" fmla="*/ 2530213 w 6265104"/>
                  <a:gd name="connsiteY107" fmla="*/ 4929044 h 6338112"/>
                  <a:gd name="connsiteX108" fmla="*/ 2489631 w 6265104"/>
                  <a:gd name="connsiteY108" fmla="*/ 4909229 h 6338112"/>
                  <a:gd name="connsiteX109" fmla="*/ 2517531 w 6265104"/>
                  <a:gd name="connsiteY109" fmla="*/ 4896408 h 6338112"/>
                  <a:gd name="connsiteX110" fmla="*/ 4140792 w 6265104"/>
                  <a:gd name="connsiteY110" fmla="*/ 4886714 h 6338112"/>
                  <a:gd name="connsiteX111" fmla="*/ 4154635 w 6265104"/>
                  <a:gd name="connsiteY111" fmla="*/ 4887044 h 6338112"/>
                  <a:gd name="connsiteX112" fmla="*/ 4165127 w 6265104"/>
                  <a:gd name="connsiteY112" fmla="*/ 4900232 h 6338112"/>
                  <a:gd name="connsiteX113" fmla="*/ 4146475 w 6265104"/>
                  <a:gd name="connsiteY113" fmla="*/ 4913421 h 6338112"/>
                  <a:gd name="connsiteX114" fmla="*/ 4131321 w 6265104"/>
                  <a:gd name="connsiteY114" fmla="*/ 4896276 h 6338112"/>
                  <a:gd name="connsiteX115" fmla="*/ 4140792 w 6265104"/>
                  <a:gd name="connsiteY115" fmla="*/ 4886714 h 6338112"/>
                  <a:gd name="connsiteX116" fmla="*/ 3102411 w 6265104"/>
                  <a:gd name="connsiteY116" fmla="*/ 4877589 h 6338112"/>
                  <a:gd name="connsiteX117" fmla="*/ 3123235 w 6265104"/>
                  <a:gd name="connsiteY117" fmla="*/ 4898276 h 6338112"/>
                  <a:gd name="connsiteX118" fmla="*/ 3098505 w 6265104"/>
                  <a:gd name="connsiteY118" fmla="*/ 4918963 h 6338112"/>
                  <a:gd name="connsiteX119" fmla="*/ 3077681 w 6265104"/>
                  <a:gd name="connsiteY119" fmla="*/ 4904741 h 6338112"/>
                  <a:gd name="connsiteX120" fmla="*/ 3102411 w 6265104"/>
                  <a:gd name="connsiteY120" fmla="*/ 4877589 h 6338112"/>
                  <a:gd name="connsiteX121" fmla="*/ 3128597 w 6265104"/>
                  <a:gd name="connsiteY121" fmla="*/ 4844620 h 6338112"/>
                  <a:gd name="connsiteX122" fmla="*/ 3146517 w 6265104"/>
                  <a:gd name="connsiteY122" fmla="*/ 4858502 h 6338112"/>
                  <a:gd name="connsiteX123" fmla="*/ 3138155 w 6265104"/>
                  <a:gd name="connsiteY123" fmla="*/ 4865443 h 6338112"/>
                  <a:gd name="connsiteX124" fmla="*/ 3120235 w 6265104"/>
                  <a:gd name="connsiteY124" fmla="*/ 4851561 h 6338112"/>
                  <a:gd name="connsiteX125" fmla="*/ 3128597 w 6265104"/>
                  <a:gd name="connsiteY125" fmla="*/ 4844620 h 6338112"/>
                  <a:gd name="connsiteX126" fmla="*/ 3808475 w 6265104"/>
                  <a:gd name="connsiteY126" fmla="*/ 4829374 h 6338112"/>
                  <a:gd name="connsiteX127" fmla="*/ 3822425 w 6265104"/>
                  <a:gd name="connsiteY127" fmla="*/ 4852864 h 6338112"/>
                  <a:gd name="connsiteX128" fmla="*/ 3808475 w 6265104"/>
                  <a:gd name="connsiteY128" fmla="*/ 4876355 h 6338112"/>
                  <a:gd name="connsiteX129" fmla="*/ 3795793 w 6265104"/>
                  <a:gd name="connsiteY129" fmla="*/ 4850392 h 6338112"/>
                  <a:gd name="connsiteX130" fmla="*/ 3808475 w 6265104"/>
                  <a:gd name="connsiteY130" fmla="*/ 4829374 h 6338112"/>
                  <a:gd name="connsiteX131" fmla="*/ 3583775 w 6265104"/>
                  <a:gd name="connsiteY131" fmla="*/ 4768833 h 6338112"/>
                  <a:gd name="connsiteX132" fmla="*/ 3591625 w 6265104"/>
                  <a:gd name="connsiteY132" fmla="*/ 4776847 h 6338112"/>
                  <a:gd name="connsiteX133" fmla="*/ 3574617 w 6265104"/>
                  <a:gd name="connsiteY133" fmla="*/ 4792875 h 6338112"/>
                  <a:gd name="connsiteX134" fmla="*/ 3566767 w 6265104"/>
                  <a:gd name="connsiteY134" fmla="*/ 4784861 h 6338112"/>
                  <a:gd name="connsiteX135" fmla="*/ 3583775 w 6265104"/>
                  <a:gd name="connsiteY135" fmla="*/ 4768833 h 6338112"/>
                  <a:gd name="connsiteX136" fmla="*/ 4795213 w 6265104"/>
                  <a:gd name="connsiteY136" fmla="*/ 4755054 h 6338112"/>
                  <a:gd name="connsiteX137" fmla="*/ 4816009 w 6265104"/>
                  <a:gd name="connsiteY137" fmla="*/ 4779725 h 6338112"/>
                  <a:gd name="connsiteX138" fmla="*/ 4815507 w 6265104"/>
                  <a:gd name="connsiteY138" fmla="*/ 4778073 h 6338112"/>
                  <a:gd name="connsiteX139" fmla="*/ 4799025 w 6265104"/>
                  <a:gd name="connsiteY139" fmla="*/ 4757215 h 6338112"/>
                  <a:gd name="connsiteX140" fmla="*/ 3187043 w 6265104"/>
                  <a:gd name="connsiteY140" fmla="*/ 4674275 h 6338112"/>
                  <a:gd name="connsiteX141" fmla="*/ 3217105 w 6265104"/>
                  <a:gd name="connsiteY141" fmla="*/ 4693813 h 6338112"/>
                  <a:gd name="connsiteX142" fmla="*/ 3240905 w 6265104"/>
                  <a:gd name="connsiteY142" fmla="*/ 4693813 h 6338112"/>
                  <a:gd name="connsiteX143" fmla="*/ 3247167 w 6265104"/>
                  <a:gd name="connsiteY143" fmla="*/ 4709230 h 6338112"/>
                  <a:gd name="connsiteX144" fmla="*/ 3245915 w 6265104"/>
                  <a:gd name="connsiteY144" fmla="*/ 4725562 h 6338112"/>
                  <a:gd name="connsiteX145" fmla="*/ 3227125 w 6265104"/>
                  <a:gd name="connsiteY145" fmla="*/ 4736553 h 6338112"/>
                  <a:gd name="connsiteX146" fmla="*/ 3217105 w 6265104"/>
                  <a:gd name="connsiteY146" fmla="*/ 4736553 h 6338112"/>
                  <a:gd name="connsiteX147" fmla="*/ 3120659 w 6265104"/>
                  <a:gd name="connsiteY147" fmla="*/ 4753648 h 6338112"/>
                  <a:gd name="connsiteX148" fmla="*/ 3089345 w 6265104"/>
                  <a:gd name="connsiteY148" fmla="*/ 4754869 h 6338112"/>
                  <a:gd name="connsiteX149" fmla="*/ 3104375 w 6265104"/>
                  <a:gd name="connsiteY149" fmla="*/ 4715793 h 6338112"/>
                  <a:gd name="connsiteX150" fmla="*/ 3187043 w 6265104"/>
                  <a:gd name="connsiteY150" fmla="*/ 4674275 h 6338112"/>
                  <a:gd name="connsiteX151" fmla="*/ 3334863 w 6265104"/>
                  <a:gd name="connsiteY151" fmla="*/ 4660943 h 6338112"/>
                  <a:gd name="connsiteX152" fmla="*/ 3342273 w 6265104"/>
                  <a:gd name="connsiteY152" fmla="*/ 4686589 h 6338112"/>
                  <a:gd name="connsiteX153" fmla="*/ 3377585 w 6265104"/>
                  <a:gd name="connsiteY153" fmla="*/ 4721405 h 6338112"/>
                  <a:gd name="connsiteX154" fmla="*/ 3420465 w 6265104"/>
                  <a:gd name="connsiteY154" fmla="*/ 4783576 h 6338112"/>
                  <a:gd name="connsiteX155" fmla="*/ 3390197 w 6265104"/>
                  <a:gd name="connsiteY155" fmla="*/ 4802227 h 6338112"/>
                  <a:gd name="connsiteX156" fmla="*/ 3337227 w 6265104"/>
                  <a:gd name="connsiteY156" fmla="*/ 4793523 h 6338112"/>
                  <a:gd name="connsiteX157" fmla="*/ 3322093 w 6265104"/>
                  <a:gd name="connsiteY157" fmla="*/ 4797253 h 6338112"/>
                  <a:gd name="connsiteX158" fmla="*/ 3310743 w 6265104"/>
                  <a:gd name="connsiteY158" fmla="*/ 4769898 h 6338112"/>
                  <a:gd name="connsiteX159" fmla="*/ 3290565 w 6265104"/>
                  <a:gd name="connsiteY159" fmla="*/ 4727622 h 6338112"/>
                  <a:gd name="connsiteX160" fmla="*/ 3276691 w 6265104"/>
                  <a:gd name="connsiteY160" fmla="*/ 4708970 h 6338112"/>
                  <a:gd name="connsiteX161" fmla="*/ 3286781 w 6265104"/>
                  <a:gd name="connsiteY161" fmla="*/ 4687832 h 6338112"/>
                  <a:gd name="connsiteX162" fmla="*/ 3313265 w 6265104"/>
                  <a:gd name="connsiteY162" fmla="*/ 4675398 h 6338112"/>
                  <a:gd name="connsiteX163" fmla="*/ 3334863 w 6265104"/>
                  <a:gd name="connsiteY163" fmla="*/ 4660943 h 6338112"/>
                  <a:gd name="connsiteX164" fmla="*/ 3809541 w 6265104"/>
                  <a:gd name="connsiteY164" fmla="*/ 4631516 h 6338112"/>
                  <a:gd name="connsiteX165" fmla="*/ 3833415 w 6265104"/>
                  <a:gd name="connsiteY165" fmla="*/ 4667575 h 6338112"/>
                  <a:gd name="connsiteX166" fmla="*/ 3818825 w 6265104"/>
                  <a:gd name="connsiteY166" fmla="*/ 4659161 h 6338112"/>
                  <a:gd name="connsiteX167" fmla="*/ 3801583 w 6265104"/>
                  <a:gd name="connsiteY167" fmla="*/ 4632718 h 6338112"/>
                  <a:gd name="connsiteX168" fmla="*/ 3809541 w 6265104"/>
                  <a:gd name="connsiteY168" fmla="*/ 4631516 h 6338112"/>
                  <a:gd name="connsiteX169" fmla="*/ 3747469 w 6265104"/>
                  <a:gd name="connsiteY169" fmla="*/ 4630314 h 6338112"/>
                  <a:gd name="connsiteX170" fmla="*/ 3760659 w 6265104"/>
                  <a:gd name="connsiteY170" fmla="*/ 4643397 h 6338112"/>
                  <a:gd name="connsiteX171" fmla="*/ 3747469 w 6265104"/>
                  <a:gd name="connsiteY171" fmla="*/ 4656480 h 6338112"/>
                  <a:gd name="connsiteX172" fmla="*/ 3731643 w 6265104"/>
                  <a:gd name="connsiteY172" fmla="*/ 4643397 h 6338112"/>
                  <a:gd name="connsiteX173" fmla="*/ 3747469 w 6265104"/>
                  <a:gd name="connsiteY173" fmla="*/ 4630314 h 6338112"/>
                  <a:gd name="connsiteX174" fmla="*/ 3659968 w 6265104"/>
                  <a:gd name="connsiteY174" fmla="*/ 4587655 h 6338112"/>
                  <a:gd name="connsiteX175" fmla="*/ 3673457 w 6265104"/>
                  <a:gd name="connsiteY175" fmla="*/ 4591983 h 6338112"/>
                  <a:gd name="connsiteX176" fmla="*/ 3707027 w 6265104"/>
                  <a:gd name="connsiteY176" fmla="*/ 4622895 h 6338112"/>
                  <a:gd name="connsiteX177" fmla="*/ 3662665 w 6265104"/>
                  <a:gd name="connsiteY177" fmla="*/ 4622895 h 6338112"/>
                  <a:gd name="connsiteX178" fmla="*/ 3648279 w 6265104"/>
                  <a:gd name="connsiteY178" fmla="*/ 4594456 h 6338112"/>
                  <a:gd name="connsiteX179" fmla="*/ 3659968 w 6265104"/>
                  <a:gd name="connsiteY179" fmla="*/ 4587655 h 6338112"/>
                  <a:gd name="connsiteX180" fmla="*/ 2328611 w 6265104"/>
                  <a:gd name="connsiteY180" fmla="*/ 4539186 h 6338112"/>
                  <a:gd name="connsiteX181" fmla="*/ 2348393 w 6265104"/>
                  <a:gd name="connsiteY181" fmla="*/ 4552924 h 6338112"/>
                  <a:gd name="connsiteX182" fmla="*/ 2337843 w 6265104"/>
                  <a:gd name="connsiteY182" fmla="*/ 4563227 h 6338112"/>
                  <a:gd name="connsiteX183" fmla="*/ 2320697 w 6265104"/>
                  <a:gd name="connsiteY183" fmla="*/ 4547200 h 6338112"/>
                  <a:gd name="connsiteX184" fmla="*/ 2328611 w 6265104"/>
                  <a:gd name="connsiteY184" fmla="*/ 4539186 h 6338112"/>
                  <a:gd name="connsiteX185" fmla="*/ 2297964 w 6265104"/>
                  <a:gd name="connsiteY185" fmla="*/ 4511735 h 6338112"/>
                  <a:gd name="connsiteX186" fmla="*/ 2305749 w 6265104"/>
                  <a:gd name="connsiteY186" fmla="*/ 4518676 h 6338112"/>
                  <a:gd name="connsiteX187" fmla="*/ 2292317 w 6265104"/>
                  <a:gd name="connsiteY187" fmla="*/ 4530244 h 6338112"/>
                  <a:gd name="connsiteX188" fmla="*/ 2273999 w 6265104"/>
                  <a:gd name="connsiteY188" fmla="*/ 4522147 h 6338112"/>
                  <a:gd name="connsiteX189" fmla="*/ 2287431 w 6265104"/>
                  <a:gd name="connsiteY189" fmla="*/ 4511735 h 6338112"/>
                  <a:gd name="connsiteX190" fmla="*/ 2297964 w 6265104"/>
                  <a:gd name="connsiteY190" fmla="*/ 4511735 h 6338112"/>
                  <a:gd name="connsiteX191" fmla="*/ 2136973 w 6265104"/>
                  <a:gd name="connsiteY191" fmla="*/ 4485630 h 6338112"/>
                  <a:gd name="connsiteX192" fmla="*/ 2148343 w 6265104"/>
                  <a:gd name="connsiteY192" fmla="*/ 4489315 h 6338112"/>
                  <a:gd name="connsiteX193" fmla="*/ 2186449 w 6265104"/>
                  <a:gd name="connsiteY193" fmla="*/ 4504055 h 6338112"/>
                  <a:gd name="connsiteX194" fmla="*/ 2216525 w 6265104"/>
                  <a:gd name="connsiteY194" fmla="*/ 4550348 h 6338112"/>
                  <a:gd name="connsiteX195" fmla="*/ 2215949 w 6265104"/>
                  <a:gd name="connsiteY195" fmla="*/ 4565472 h 6338112"/>
                  <a:gd name="connsiteX196" fmla="*/ 2172927 w 6265104"/>
                  <a:gd name="connsiteY196" fmla="*/ 4565472 h 6338112"/>
                  <a:gd name="connsiteX197" fmla="*/ 2131133 w 6265104"/>
                  <a:gd name="connsiteY197" fmla="*/ 4496685 h 6338112"/>
                  <a:gd name="connsiteX198" fmla="*/ 2136973 w 6265104"/>
                  <a:gd name="connsiteY198" fmla="*/ 4485630 h 6338112"/>
                  <a:gd name="connsiteX199" fmla="*/ 2456007 w 6265104"/>
                  <a:gd name="connsiteY199" fmla="*/ 4461243 h 6338112"/>
                  <a:gd name="connsiteX200" fmla="*/ 2474847 w 6265104"/>
                  <a:gd name="connsiteY200" fmla="*/ 4484246 h 6338112"/>
                  <a:gd name="connsiteX201" fmla="*/ 2461031 w 6265104"/>
                  <a:gd name="connsiteY201" fmla="*/ 4513638 h 6338112"/>
                  <a:gd name="connsiteX202" fmla="*/ 2435911 w 6265104"/>
                  <a:gd name="connsiteY202" fmla="*/ 4486802 h 6338112"/>
                  <a:gd name="connsiteX203" fmla="*/ 2456007 w 6265104"/>
                  <a:gd name="connsiteY203" fmla="*/ 4461243 h 6338112"/>
                  <a:gd name="connsiteX204" fmla="*/ 3913097 w 6265104"/>
                  <a:gd name="connsiteY204" fmla="*/ 4421499 h 6338112"/>
                  <a:gd name="connsiteX205" fmla="*/ 3943715 w 6265104"/>
                  <a:gd name="connsiteY205" fmla="*/ 4460972 h 6338112"/>
                  <a:gd name="connsiteX206" fmla="*/ 3910547 w 6265104"/>
                  <a:gd name="connsiteY206" fmla="*/ 4477008 h 6338112"/>
                  <a:gd name="connsiteX207" fmla="*/ 3882481 w 6265104"/>
                  <a:gd name="connsiteY207" fmla="*/ 4446170 h 6338112"/>
                  <a:gd name="connsiteX208" fmla="*/ 3913097 w 6265104"/>
                  <a:gd name="connsiteY208" fmla="*/ 4421499 h 6338112"/>
                  <a:gd name="connsiteX209" fmla="*/ 2180735 w 6265104"/>
                  <a:gd name="connsiteY209" fmla="*/ 4350061 h 6338112"/>
                  <a:gd name="connsiteX210" fmla="*/ 2195845 w 6265104"/>
                  <a:gd name="connsiteY210" fmla="*/ 4362550 h 6338112"/>
                  <a:gd name="connsiteX211" fmla="*/ 2183481 w 6265104"/>
                  <a:gd name="connsiteY211" fmla="*/ 4375039 h 6338112"/>
                  <a:gd name="connsiteX212" fmla="*/ 2169745 w 6265104"/>
                  <a:gd name="connsiteY212" fmla="*/ 4363799 h 6338112"/>
                  <a:gd name="connsiteX213" fmla="*/ 2180735 w 6265104"/>
                  <a:gd name="connsiteY213" fmla="*/ 4350061 h 6338112"/>
                  <a:gd name="connsiteX214" fmla="*/ 654561 w 6265104"/>
                  <a:gd name="connsiteY214" fmla="*/ 4156435 h 6338112"/>
                  <a:gd name="connsiteX215" fmla="*/ 677813 w 6265104"/>
                  <a:gd name="connsiteY215" fmla="*/ 4164755 h 6338112"/>
                  <a:gd name="connsiteX216" fmla="*/ 745115 w 6265104"/>
                  <a:gd name="connsiteY216" fmla="*/ 4205907 h 6338112"/>
                  <a:gd name="connsiteX217" fmla="*/ 744525 w 6265104"/>
                  <a:gd name="connsiteY217" fmla="*/ 4205659 h 6338112"/>
                  <a:gd name="connsiteX218" fmla="*/ 745725 w 6265104"/>
                  <a:gd name="connsiteY218" fmla="*/ 4206246 h 6338112"/>
                  <a:gd name="connsiteX219" fmla="*/ 811819 w 6265104"/>
                  <a:gd name="connsiteY219" fmla="*/ 4252263 h 6338112"/>
                  <a:gd name="connsiteX220" fmla="*/ 845489 w 6265104"/>
                  <a:gd name="connsiteY220" fmla="*/ 4369172 h 6338112"/>
                  <a:gd name="connsiteX221" fmla="*/ 877913 w 6265104"/>
                  <a:gd name="connsiteY221" fmla="*/ 4431357 h 6338112"/>
                  <a:gd name="connsiteX222" fmla="*/ 885397 w 6265104"/>
                  <a:gd name="connsiteY222" fmla="*/ 4498517 h 6338112"/>
                  <a:gd name="connsiteX223" fmla="*/ 804337 w 6265104"/>
                  <a:gd name="connsiteY223" fmla="*/ 4576871 h 6338112"/>
                  <a:gd name="connsiteX224" fmla="*/ 801843 w 6265104"/>
                  <a:gd name="connsiteY224" fmla="*/ 4650249 h 6338112"/>
                  <a:gd name="connsiteX225" fmla="*/ 826783 w 6265104"/>
                  <a:gd name="connsiteY225" fmla="*/ 4677611 h 6338112"/>
                  <a:gd name="connsiteX226" fmla="*/ 845489 w 6265104"/>
                  <a:gd name="connsiteY226" fmla="*/ 4692536 h 6338112"/>
                  <a:gd name="connsiteX227" fmla="*/ 998879 w 6265104"/>
                  <a:gd name="connsiteY227" fmla="*/ 4759696 h 6338112"/>
                  <a:gd name="connsiteX228" fmla="*/ 1052503 w 6265104"/>
                  <a:gd name="connsiteY228" fmla="*/ 4795763 h 6338112"/>
                  <a:gd name="connsiteX229" fmla="*/ 1108621 w 6265104"/>
                  <a:gd name="connsiteY229" fmla="*/ 4895260 h 6338112"/>
                  <a:gd name="connsiteX230" fmla="*/ 1114857 w 6265104"/>
                  <a:gd name="connsiteY230" fmla="*/ 4906453 h 6338112"/>
                  <a:gd name="connsiteX231" fmla="*/ 1142447 w 6265104"/>
                  <a:gd name="connsiteY231" fmla="*/ 4949361 h 6338112"/>
                  <a:gd name="connsiteX232" fmla="*/ 1114857 w 6265104"/>
                  <a:gd name="connsiteY232" fmla="*/ 4992269 h 6338112"/>
                  <a:gd name="connsiteX233" fmla="*/ 1078691 w 6265104"/>
                  <a:gd name="connsiteY233" fmla="*/ 4988538 h 6338112"/>
                  <a:gd name="connsiteX234" fmla="*/ 1040033 w 6265104"/>
                  <a:gd name="connsiteY234" fmla="*/ 4972369 h 6338112"/>
                  <a:gd name="connsiteX235" fmla="*/ 1026315 w 6265104"/>
                  <a:gd name="connsiteY235" fmla="*/ 4920134 h 6338112"/>
                  <a:gd name="connsiteX236" fmla="*/ 1040033 w 6265104"/>
                  <a:gd name="connsiteY236" fmla="*/ 4896503 h 6338112"/>
                  <a:gd name="connsiteX237" fmla="*/ 1020079 w 6265104"/>
                  <a:gd name="connsiteY237" fmla="*/ 4912672 h 6338112"/>
                  <a:gd name="connsiteX238" fmla="*/ 998879 w 6265104"/>
                  <a:gd name="connsiteY238" fmla="*/ 4921377 h 6338112"/>
                  <a:gd name="connsiteX239" fmla="*/ 996385 w 6265104"/>
                  <a:gd name="connsiteY239" fmla="*/ 4902722 h 6338112"/>
                  <a:gd name="connsiteX240" fmla="*/ 998879 w 6265104"/>
                  <a:gd name="connsiteY240" fmla="*/ 4900234 h 6338112"/>
                  <a:gd name="connsiteX241" fmla="*/ 967703 w 6265104"/>
                  <a:gd name="connsiteY241" fmla="*/ 4806957 h 6338112"/>
                  <a:gd name="connsiteX242" fmla="*/ 957725 w 6265104"/>
                  <a:gd name="connsiteY242" fmla="*/ 4788301 h 6338112"/>
                  <a:gd name="connsiteX243" fmla="*/ 946503 w 6265104"/>
                  <a:gd name="connsiteY243" fmla="*/ 4768402 h 6338112"/>
                  <a:gd name="connsiteX244" fmla="*/ 929043 w 6265104"/>
                  <a:gd name="connsiteY244" fmla="*/ 4784570 h 6338112"/>
                  <a:gd name="connsiteX245" fmla="*/ 912831 w 6265104"/>
                  <a:gd name="connsiteY245" fmla="*/ 4805713 h 6338112"/>
                  <a:gd name="connsiteX246" fmla="*/ 907843 w 6265104"/>
                  <a:gd name="connsiteY246" fmla="*/ 4839293 h 6338112"/>
                  <a:gd name="connsiteX247" fmla="*/ 902855 w 6265104"/>
                  <a:gd name="connsiteY247" fmla="*/ 4872873 h 6338112"/>
                  <a:gd name="connsiteX248" fmla="*/ 880407 w 6265104"/>
                  <a:gd name="connsiteY248" fmla="*/ 4907697 h 6338112"/>
                  <a:gd name="connsiteX249" fmla="*/ 851725 w 6265104"/>
                  <a:gd name="connsiteY249" fmla="*/ 4885310 h 6338112"/>
                  <a:gd name="connsiteX250" fmla="*/ 818055 w 6265104"/>
                  <a:gd name="connsiteY250" fmla="*/ 4852974 h 6338112"/>
                  <a:gd name="connsiteX251" fmla="*/ 791867 w 6265104"/>
                  <a:gd name="connsiteY251" fmla="*/ 4813175 h 6338112"/>
                  <a:gd name="connsiteX252" fmla="*/ 781107 w 6265104"/>
                  <a:gd name="connsiteY252" fmla="*/ 4797904 h 6338112"/>
                  <a:gd name="connsiteX253" fmla="*/ 789077 w 6265104"/>
                  <a:gd name="connsiteY253" fmla="*/ 4815849 h 6338112"/>
                  <a:gd name="connsiteX254" fmla="*/ 757325 w 6265104"/>
                  <a:gd name="connsiteY254" fmla="*/ 4767692 h 6338112"/>
                  <a:gd name="connsiteX255" fmla="*/ 767107 w 6265104"/>
                  <a:gd name="connsiteY255" fmla="*/ 4778035 h 6338112"/>
                  <a:gd name="connsiteX256" fmla="*/ 759443 w 6265104"/>
                  <a:gd name="connsiteY256" fmla="*/ 4767158 h 6338112"/>
                  <a:gd name="connsiteX257" fmla="*/ 673395 w 6265104"/>
                  <a:gd name="connsiteY257" fmla="*/ 4635325 h 6338112"/>
                  <a:gd name="connsiteX258" fmla="*/ 671749 w 6265104"/>
                  <a:gd name="connsiteY258" fmla="*/ 4632262 h 6338112"/>
                  <a:gd name="connsiteX259" fmla="*/ 671719 w 6265104"/>
                  <a:gd name="connsiteY259" fmla="*/ 4632844 h 6338112"/>
                  <a:gd name="connsiteX260" fmla="*/ 640659 w 6265104"/>
                  <a:gd name="connsiteY260" fmla="*/ 4649061 h 6338112"/>
                  <a:gd name="connsiteX261" fmla="*/ 589721 w 6265104"/>
                  <a:gd name="connsiteY261" fmla="*/ 4741372 h 6338112"/>
                  <a:gd name="connsiteX262" fmla="*/ 577297 w 6265104"/>
                  <a:gd name="connsiteY262" fmla="*/ 4803744 h 6338112"/>
                  <a:gd name="connsiteX263" fmla="*/ 608357 w 6265104"/>
                  <a:gd name="connsiteY263" fmla="*/ 4827445 h 6338112"/>
                  <a:gd name="connsiteX264" fmla="*/ 618295 w 6265104"/>
                  <a:gd name="connsiteY264" fmla="*/ 4847405 h 6338112"/>
                  <a:gd name="connsiteX265" fmla="*/ 592205 w 6265104"/>
                  <a:gd name="connsiteY265" fmla="*/ 4963417 h 6338112"/>
                  <a:gd name="connsiteX266" fmla="*/ 587235 w 6265104"/>
                  <a:gd name="connsiteY266" fmla="*/ 4992108 h 6338112"/>
                  <a:gd name="connsiteX267" fmla="*/ 608357 w 6265104"/>
                  <a:gd name="connsiteY267" fmla="*/ 5032027 h 6338112"/>
                  <a:gd name="connsiteX268" fmla="*/ 633203 w 6265104"/>
                  <a:gd name="connsiteY268" fmla="*/ 5046996 h 6338112"/>
                  <a:gd name="connsiteX269" fmla="*/ 653083 w 6265104"/>
                  <a:gd name="connsiteY269" fmla="*/ 5071945 h 6338112"/>
                  <a:gd name="connsiteX270" fmla="*/ 617053 w 6265104"/>
                  <a:gd name="connsiteY270" fmla="*/ 5080677 h 6338112"/>
                  <a:gd name="connsiteX271" fmla="*/ 569841 w 6265104"/>
                  <a:gd name="connsiteY271" fmla="*/ 5078182 h 6338112"/>
                  <a:gd name="connsiteX272" fmla="*/ 558661 w 6265104"/>
                  <a:gd name="connsiteY272" fmla="*/ 5090657 h 6338112"/>
                  <a:gd name="connsiteX273" fmla="*/ 305211 w 6265104"/>
                  <a:gd name="connsiteY273" fmla="*/ 5010820 h 6338112"/>
                  <a:gd name="connsiteX274" fmla="*/ 260485 w 6265104"/>
                  <a:gd name="connsiteY274" fmla="*/ 4912272 h 6338112"/>
                  <a:gd name="connsiteX275" fmla="*/ 282849 w 6265104"/>
                  <a:gd name="connsiteY275" fmla="*/ 4791270 h 6338112"/>
                  <a:gd name="connsiteX276" fmla="*/ 282849 w 6265104"/>
                  <a:gd name="connsiteY276" fmla="*/ 4726402 h 6338112"/>
                  <a:gd name="connsiteX277" fmla="*/ 287819 w 6265104"/>
                  <a:gd name="connsiteY277" fmla="*/ 4659040 h 6338112"/>
                  <a:gd name="connsiteX278" fmla="*/ 336271 w 6265104"/>
                  <a:gd name="connsiteY278" fmla="*/ 4521821 h 6338112"/>
                  <a:gd name="connsiteX279" fmla="*/ 374785 w 6265104"/>
                  <a:gd name="connsiteY279" fmla="*/ 4445727 h 6338112"/>
                  <a:gd name="connsiteX280" fmla="*/ 441875 w 6265104"/>
                  <a:gd name="connsiteY280" fmla="*/ 4258610 h 6338112"/>
                  <a:gd name="connsiteX281" fmla="*/ 453057 w 6265104"/>
                  <a:gd name="connsiteY281" fmla="*/ 4241146 h 6338112"/>
                  <a:gd name="connsiteX282" fmla="*/ 502753 w 6265104"/>
                  <a:gd name="connsiteY282" fmla="*/ 4231166 h 6338112"/>
                  <a:gd name="connsiteX283" fmla="*/ 563629 w 6265104"/>
                  <a:gd name="connsiteY283" fmla="*/ 4223681 h 6338112"/>
                  <a:gd name="connsiteX284" fmla="*/ 572327 w 6265104"/>
                  <a:gd name="connsiteY284" fmla="*/ 4228671 h 6338112"/>
                  <a:gd name="connsiteX285" fmla="*/ 572327 w 6265104"/>
                  <a:gd name="connsiteY285" fmla="*/ 4234908 h 6338112"/>
                  <a:gd name="connsiteX286" fmla="*/ 567571 w 6265104"/>
                  <a:gd name="connsiteY286" fmla="*/ 4241155 h 6338112"/>
                  <a:gd name="connsiteX287" fmla="*/ 573629 w 6265104"/>
                  <a:gd name="connsiteY287" fmla="*/ 4238583 h 6338112"/>
                  <a:gd name="connsiteX288" fmla="*/ 626007 w 6265104"/>
                  <a:gd name="connsiteY288" fmla="*/ 4200028 h 6338112"/>
                  <a:gd name="connsiteX289" fmla="*/ 627569 w 6265104"/>
                  <a:gd name="connsiteY289" fmla="*/ 4195288 h 6338112"/>
                  <a:gd name="connsiteX290" fmla="*/ 625467 w 6265104"/>
                  <a:gd name="connsiteY290" fmla="*/ 4199477 h 6338112"/>
                  <a:gd name="connsiteX291" fmla="*/ 654561 w 6265104"/>
                  <a:gd name="connsiteY291" fmla="*/ 4156435 h 6338112"/>
                  <a:gd name="connsiteX292" fmla="*/ 3102131 w 6265104"/>
                  <a:gd name="connsiteY292" fmla="*/ 4094353 h 6338112"/>
                  <a:gd name="connsiteX293" fmla="*/ 3127493 w 6265104"/>
                  <a:gd name="connsiteY293" fmla="*/ 4118634 h 6338112"/>
                  <a:gd name="connsiteX294" fmla="*/ 3102131 w 6265104"/>
                  <a:gd name="connsiteY294" fmla="*/ 4142914 h 6338112"/>
                  <a:gd name="connsiteX295" fmla="*/ 3081843 w 6265104"/>
                  <a:gd name="connsiteY295" fmla="*/ 4123746 h 6338112"/>
                  <a:gd name="connsiteX296" fmla="*/ 3102131 w 6265104"/>
                  <a:gd name="connsiteY296" fmla="*/ 4094353 h 6338112"/>
                  <a:gd name="connsiteX297" fmla="*/ 835191 w 6265104"/>
                  <a:gd name="connsiteY297" fmla="*/ 3996733 h 6338112"/>
                  <a:gd name="connsiteX298" fmla="*/ 845943 w 6265104"/>
                  <a:gd name="connsiteY298" fmla="*/ 4015966 h 6338112"/>
                  <a:gd name="connsiteX299" fmla="*/ 817273 w 6265104"/>
                  <a:gd name="connsiteY299" fmla="*/ 4064689 h 6338112"/>
                  <a:gd name="connsiteX300" fmla="*/ 796963 w 6265104"/>
                  <a:gd name="connsiteY300" fmla="*/ 4028787 h 6338112"/>
                  <a:gd name="connsiteX301" fmla="*/ 835191 w 6265104"/>
                  <a:gd name="connsiteY301" fmla="*/ 3996733 h 6338112"/>
                  <a:gd name="connsiteX302" fmla="*/ 2743921 w 6265104"/>
                  <a:gd name="connsiteY302" fmla="*/ 3966629 h 6338112"/>
                  <a:gd name="connsiteX303" fmla="*/ 2766045 w 6265104"/>
                  <a:gd name="connsiteY303" fmla="*/ 3987389 h 6338112"/>
                  <a:gd name="connsiteX304" fmla="*/ 2743921 w 6265104"/>
                  <a:gd name="connsiteY304" fmla="*/ 4016696 h 6338112"/>
                  <a:gd name="connsiteX305" fmla="*/ 2719193 w 6265104"/>
                  <a:gd name="connsiteY305" fmla="*/ 3992273 h 6338112"/>
                  <a:gd name="connsiteX306" fmla="*/ 2743921 w 6265104"/>
                  <a:gd name="connsiteY306" fmla="*/ 3966629 h 6338112"/>
                  <a:gd name="connsiteX307" fmla="*/ 1439777 w 6265104"/>
                  <a:gd name="connsiteY307" fmla="*/ 3886804 h 6338112"/>
                  <a:gd name="connsiteX308" fmla="*/ 1453999 w 6265104"/>
                  <a:gd name="connsiteY308" fmla="*/ 3912289 h 6338112"/>
                  <a:gd name="connsiteX309" fmla="*/ 1435897 w 6265104"/>
                  <a:gd name="connsiteY309" fmla="*/ 3954338 h 6338112"/>
                  <a:gd name="connsiteX310" fmla="*/ 1403573 w 6265104"/>
                  <a:gd name="connsiteY310" fmla="*/ 3945419 h 6338112"/>
                  <a:gd name="connsiteX311" fmla="*/ 1406159 w 6265104"/>
                  <a:gd name="connsiteY311" fmla="*/ 3903369 h 6338112"/>
                  <a:gd name="connsiteX312" fmla="*/ 1439777 w 6265104"/>
                  <a:gd name="connsiteY312" fmla="*/ 3886804 h 6338112"/>
                  <a:gd name="connsiteX313" fmla="*/ 4801530 w 6265104"/>
                  <a:gd name="connsiteY313" fmla="*/ 3809893 h 6338112"/>
                  <a:gd name="connsiteX314" fmla="*/ 4815283 w 6265104"/>
                  <a:gd name="connsiteY314" fmla="*/ 3812198 h 6338112"/>
                  <a:gd name="connsiteX315" fmla="*/ 4817783 w 6265104"/>
                  <a:gd name="connsiteY315" fmla="*/ 3835552 h 6338112"/>
                  <a:gd name="connsiteX316" fmla="*/ 4816533 w 6265104"/>
                  <a:gd name="connsiteY316" fmla="*/ 3855219 h 6338112"/>
                  <a:gd name="connsiteX317" fmla="*/ 4827101 w 6265104"/>
                  <a:gd name="connsiteY317" fmla="*/ 3874539 h 6338112"/>
                  <a:gd name="connsiteX318" fmla="*/ 4795279 w 6265104"/>
                  <a:gd name="connsiteY318" fmla="*/ 3908072 h 6338112"/>
                  <a:gd name="connsiteX319" fmla="*/ 4764023 w 6265104"/>
                  <a:gd name="connsiteY319" fmla="*/ 3940030 h 6338112"/>
                  <a:gd name="connsiteX320" fmla="*/ 4704011 w 6265104"/>
                  <a:gd name="connsiteY320" fmla="*/ 3986738 h 6338112"/>
                  <a:gd name="connsiteX321" fmla="*/ 4682757 w 6265104"/>
                  <a:gd name="connsiteY321" fmla="*/ 3991655 h 6338112"/>
                  <a:gd name="connsiteX322" fmla="*/ 4632747 w 6265104"/>
                  <a:gd name="connsiteY322" fmla="*/ 3984280 h 6338112"/>
                  <a:gd name="connsiteX323" fmla="*/ 4613993 w 6265104"/>
                  <a:gd name="connsiteY323" fmla="*/ 3943718 h 6338112"/>
                  <a:gd name="connsiteX324" fmla="*/ 4705261 w 6265104"/>
                  <a:gd name="connsiteY324" fmla="*/ 3856448 h 6338112"/>
                  <a:gd name="connsiteX325" fmla="*/ 4787777 w 6265104"/>
                  <a:gd name="connsiteY325" fmla="*/ 3815886 h 6338112"/>
                  <a:gd name="connsiteX326" fmla="*/ 4801530 w 6265104"/>
                  <a:gd name="connsiteY326" fmla="*/ 3809893 h 6338112"/>
                  <a:gd name="connsiteX327" fmla="*/ 4880205 w 6265104"/>
                  <a:gd name="connsiteY327" fmla="*/ 3702876 h 6338112"/>
                  <a:gd name="connsiteX328" fmla="*/ 4890857 w 6265104"/>
                  <a:gd name="connsiteY328" fmla="*/ 3707797 h 6338112"/>
                  <a:gd name="connsiteX329" fmla="*/ 4890231 w 6265104"/>
                  <a:gd name="connsiteY329" fmla="*/ 3723790 h 6338112"/>
                  <a:gd name="connsiteX330" fmla="*/ 4875191 w 6265104"/>
                  <a:gd name="connsiteY330" fmla="*/ 3759467 h 6338112"/>
                  <a:gd name="connsiteX331" fmla="*/ 4847617 w 6265104"/>
                  <a:gd name="connsiteY331" fmla="*/ 3773000 h 6338112"/>
                  <a:gd name="connsiteX332" fmla="*/ 4831325 w 6265104"/>
                  <a:gd name="connsiteY332" fmla="*/ 3733632 h 6338112"/>
                  <a:gd name="connsiteX333" fmla="*/ 4880205 w 6265104"/>
                  <a:gd name="connsiteY333" fmla="*/ 3702876 h 6338112"/>
                  <a:gd name="connsiteX334" fmla="*/ 4970259 w 6265104"/>
                  <a:gd name="connsiteY334" fmla="*/ 3657683 h 6338112"/>
                  <a:gd name="connsiteX335" fmla="*/ 4986085 w 6265104"/>
                  <a:gd name="connsiteY335" fmla="*/ 3675055 h 6338112"/>
                  <a:gd name="connsiteX336" fmla="*/ 4970259 w 6265104"/>
                  <a:gd name="connsiteY336" fmla="*/ 3693669 h 6338112"/>
                  <a:gd name="connsiteX337" fmla="*/ 4955751 w 6265104"/>
                  <a:gd name="connsiteY337" fmla="*/ 3675055 h 6338112"/>
                  <a:gd name="connsiteX338" fmla="*/ 4970259 w 6265104"/>
                  <a:gd name="connsiteY338" fmla="*/ 3657683 h 6338112"/>
                  <a:gd name="connsiteX339" fmla="*/ 2649125 w 6265104"/>
                  <a:gd name="connsiteY339" fmla="*/ 3472119 h 6338112"/>
                  <a:gd name="connsiteX340" fmla="*/ 2661685 w 6265104"/>
                  <a:gd name="connsiteY340" fmla="*/ 3487337 h 6338112"/>
                  <a:gd name="connsiteX341" fmla="*/ 2637821 w 6265104"/>
                  <a:gd name="connsiteY341" fmla="*/ 3502554 h 6338112"/>
                  <a:gd name="connsiteX342" fmla="*/ 2621493 w 6265104"/>
                  <a:gd name="connsiteY342" fmla="*/ 3491141 h 6338112"/>
                  <a:gd name="connsiteX343" fmla="*/ 2649125 w 6265104"/>
                  <a:gd name="connsiteY343" fmla="*/ 3472119 h 6338112"/>
                  <a:gd name="connsiteX344" fmla="*/ 1559382 w 6265104"/>
                  <a:gd name="connsiteY344" fmla="*/ 3464568 h 6338112"/>
                  <a:gd name="connsiteX345" fmla="*/ 1577717 w 6265104"/>
                  <a:gd name="connsiteY345" fmla="*/ 3466086 h 6338112"/>
                  <a:gd name="connsiteX346" fmla="*/ 1593277 w 6265104"/>
                  <a:gd name="connsiteY346" fmla="*/ 3481189 h 6338112"/>
                  <a:gd name="connsiteX347" fmla="*/ 1583879 w 6265104"/>
                  <a:gd name="connsiteY347" fmla="*/ 3500962 h 6338112"/>
                  <a:gd name="connsiteX348" fmla="*/ 1571553 w 6265104"/>
                  <a:gd name="connsiteY348" fmla="*/ 3520891 h 6338112"/>
                  <a:gd name="connsiteX349" fmla="*/ 1523483 w 6265104"/>
                  <a:gd name="connsiteY349" fmla="*/ 3532101 h 6338112"/>
                  <a:gd name="connsiteX350" fmla="*/ 1496367 w 6265104"/>
                  <a:gd name="connsiteY350" fmla="*/ 3523382 h 6338112"/>
                  <a:gd name="connsiteX351" fmla="*/ 1471717 w 6265104"/>
                  <a:gd name="connsiteY351" fmla="*/ 3494734 h 6338112"/>
                  <a:gd name="connsiteX352" fmla="*/ 1480343 w 6265104"/>
                  <a:gd name="connsiteY352" fmla="*/ 3481033 h 6338112"/>
                  <a:gd name="connsiteX353" fmla="*/ 1559382 w 6265104"/>
                  <a:gd name="connsiteY353" fmla="*/ 3464568 h 6338112"/>
                  <a:gd name="connsiteX354" fmla="*/ 5100693 w 6265104"/>
                  <a:gd name="connsiteY354" fmla="*/ 3357851 h 6338112"/>
                  <a:gd name="connsiteX355" fmla="*/ 5122251 w 6265104"/>
                  <a:gd name="connsiteY355" fmla="*/ 3393820 h 6338112"/>
                  <a:gd name="connsiteX356" fmla="*/ 5100693 w 6265104"/>
                  <a:gd name="connsiteY356" fmla="*/ 3415401 h 6338112"/>
                  <a:gd name="connsiteX357" fmla="*/ 5081669 w 6265104"/>
                  <a:gd name="connsiteY357" fmla="*/ 3393820 h 6338112"/>
                  <a:gd name="connsiteX358" fmla="*/ 5100693 w 6265104"/>
                  <a:gd name="connsiteY358" fmla="*/ 3357851 h 6338112"/>
                  <a:gd name="connsiteX359" fmla="*/ 4911331 w 6265104"/>
                  <a:gd name="connsiteY359" fmla="*/ 3318288 h 6338112"/>
                  <a:gd name="connsiteX360" fmla="*/ 4925757 w 6265104"/>
                  <a:gd name="connsiteY360" fmla="*/ 3335208 h 6338112"/>
                  <a:gd name="connsiteX361" fmla="*/ 4906523 w 6265104"/>
                  <a:gd name="connsiteY361" fmla="*/ 3365143 h 6338112"/>
                  <a:gd name="connsiteX362" fmla="*/ 4890895 w 6265104"/>
                  <a:gd name="connsiteY362" fmla="*/ 3346921 h 6338112"/>
                  <a:gd name="connsiteX363" fmla="*/ 4911331 w 6265104"/>
                  <a:gd name="connsiteY363" fmla="*/ 3318288 h 6338112"/>
                  <a:gd name="connsiteX364" fmla="*/ 2165451 w 6265104"/>
                  <a:gd name="connsiteY364" fmla="*/ 3298652 h 6338112"/>
                  <a:gd name="connsiteX365" fmla="*/ 2183243 w 6265104"/>
                  <a:gd name="connsiteY365" fmla="*/ 3312449 h 6338112"/>
                  <a:gd name="connsiteX366" fmla="*/ 2204123 w 6265104"/>
                  <a:gd name="connsiteY366" fmla="*/ 3321369 h 6338112"/>
                  <a:gd name="connsiteX367" fmla="*/ 2250799 w 6265104"/>
                  <a:gd name="connsiteY367" fmla="*/ 3368516 h 6338112"/>
                  <a:gd name="connsiteX368" fmla="*/ 2206581 w 6265104"/>
                  <a:gd name="connsiteY368" fmla="*/ 3368516 h 6338112"/>
                  <a:gd name="connsiteX369" fmla="*/ 2154991 w 6265104"/>
                  <a:gd name="connsiteY369" fmla="*/ 3341757 h 6338112"/>
                  <a:gd name="connsiteX370" fmla="*/ 2157447 w 6265104"/>
                  <a:gd name="connsiteY370" fmla="*/ 3303530 h 6338112"/>
                  <a:gd name="connsiteX371" fmla="*/ 2165451 w 6265104"/>
                  <a:gd name="connsiteY371" fmla="*/ 3298652 h 6338112"/>
                  <a:gd name="connsiteX372" fmla="*/ 4985470 w 6265104"/>
                  <a:gd name="connsiteY372" fmla="*/ 3294792 h 6338112"/>
                  <a:gd name="connsiteX373" fmla="*/ 5020379 w 6265104"/>
                  <a:gd name="connsiteY373" fmla="*/ 3302783 h 6338112"/>
                  <a:gd name="connsiteX374" fmla="*/ 4950255 w 6265104"/>
                  <a:gd name="connsiteY374" fmla="*/ 3320876 h 6338112"/>
                  <a:gd name="connsiteX375" fmla="*/ 4940413 w 6265104"/>
                  <a:gd name="connsiteY375" fmla="*/ 3306402 h 6338112"/>
                  <a:gd name="connsiteX376" fmla="*/ 4951485 w 6265104"/>
                  <a:gd name="connsiteY376" fmla="*/ 3296752 h 6338112"/>
                  <a:gd name="connsiteX377" fmla="*/ 4985470 w 6265104"/>
                  <a:gd name="connsiteY377" fmla="*/ 3294792 h 6338112"/>
                  <a:gd name="connsiteX378" fmla="*/ 3523329 w 6265104"/>
                  <a:gd name="connsiteY378" fmla="*/ 3289515 h 6338112"/>
                  <a:gd name="connsiteX379" fmla="*/ 3538637 w 6265104"/>
                  <a:gd name="connsiteY379" fmla="*/ 3306611 h 6338112"/>
                  <a:gd name="connsiteX380" fmla="*/ 3539519 w 6265104"/>
                  <a:gd name="connsiteY380" fmla="*/ 3315770 h 6338112"/>
                  <a:gd name="connsiteX381" fmla="*/ 3531571 w 6265104"/>
                  <a:gd name="connsiteY381" fmla="*/ 3321265 h 6338112"/>
                  <a:gd name="connsiteX382" fmla="*/ 3512731 w 6265104"/>
                  <a:gd name="connsiteY382" fmla="*/ 3302948 h 6338112"/>
                  <a:gd name="connsiteX383" fmla="*/ 3523329 w 6265104"/>
                  <a:gd name="connsiteY383" fmla="*/ 3289515 h 6338112"/>
                  <a:gd name="connsiteX384" fmla="*/ 3463121 w 6265104"/>
                  <a:gd name="connsiteY384" fmla="*/ 3227366 h 6338112"/>
                  <a:gd name="connsiteX385" fmla="*/ 3469463 w 6265104"/>
                  <a:gd name="connsiteY385" fmla="*/ 3251389 h 6338112"/>
                  <a:gd name="connsiteX386" fmla="*/ 3485947 w 6265104"/>
                  <a:gd name="connsiteY386" fmla="*/ 3296906 h 6338112"/>
                  <a:gd name="connsiteX387" fmla="*/ 3496727 w 6265104"/>
                  <a:gd name="connsiteY387" fmla="*/ 3304334 h 6338112"/>
                  <a:gd name="connsiteX388" fmla="*/ 3496093 w 6265104"/>
                  <a:gd name="connsiteY388" fmla="*/ 3318400 h 6338112"/>
                  <a:gd name="connsiteX389" fmla="*/ 3477071 w 6265104"/>
                  <a:gd name="connsiteY389" fmla="*/ 3313342 h 6338112"/>
                  <a:gd name="connsiteX390" fmla="*/ 3452977 w 6265104"/>
                  <a:gd name="connsiteY390" fmla="*/ 3304492 h 6338112"/>
                  <a:gd name="connsiteX391" fmla="*/ 3447905 w 6265104"/>
                  <a:gd name="connsiteY391" fmla="*/ 3332308 h 6338112"/>
                  <a:gd name="connsiteX392" fmla="*/ 3441563 w 6265104"/>
                  <a:gd name="connsiteY392" fmla="*/ 3362652 h 6338112"/>
                  <a:gd name="connsiteX393" fmla="*/ 3423811 w 6265104"/>
                  <a:gd name="connsiteY393" fmla="*/ 3337365 h 6338112"/>
                  <a:gd name="connsiteX394" fmla="*/ 3406057 w 6265104"/>
                  <a:gd name="connsiteY394" fmla="*/ 3284262 h 6338112"/>
                  <a:gd name="connsiteX395" fmla="*/ 3463121 w 6265104"/>
                  <a:gd name="connsiteY395" fmla="*/ 3227366 h 6338112"/>
                  <a:gd name="connsiteX396" fmla="*/ 1582633 w 6265104"/>
                  <a:gd name="connsiteY396" fmla="*/ 3134580 h 6338112"/>
                  <a:gd name="connsiteX397" fmla="*/ 1607669 w 6265104"/>
                  <a:gd name="connsiteY397" fmla="*/ 3135038 h 6338112"/>
                  <a:gd name="connsiteX398" fmla="*/ 1637011 w 6265104"/>
                  <a:gd name="connsiteY398" fmla="*/ 3155797 h 6338112"/>
                  <a:gd name="connsiteX399" fmla="*/ 1607669 w 6265104"/>
                  <a:gd name="connsiteY399" fmla="*/ 3192432 h 6338112"/>
                  <a:gd name="connsiteX400" fmla="*/ 1571949 w 6265104"/>
                  <a:gd name="connsiteY400" fmla="*/ 3149692 h 6338112"/>
                  <a:gd name="connsiteX401" fmla="*/ 1582633 w 6265104"/>
                  <a:gd name="connsiteY401" fmla="*/ 3134580 h 6338112"/>
                  <a:gd name="connsiteX402" fmla="*/ 5134403 w 6265104"/>
                  <a:gd name="connsiteY402" fmla="*/ 3130153 h 6338112"/>
                  <a:gd name="connsiteX403" fmla="*/ 5146767 w 6265104"/>
                  <a:gd name="connsiteY403" fmla="*/ 3141722 h 6338112"/>
                  <a:gd name="connsiteX404" fmla="*/ 5139897 w 6265104"/>
                  <a:gd name="connsiteY404" fmla="*/ 3149820 h 6338112"/>
                  <a:gd name="connsiteX405" fmla="*/ 5127533 w 6265104"/>
                  <a:gd name="connsiteY405" fmla="*/ 3139408 h 6338112"/>
                  <a:gd name="connsiteX406" fmla="*/ 5134403 w 6265104"/>
                  <a:gd name="connsiteY406" fmla="*/ 3130153 h 6338112"/>
                  <a:gd name="connsiteX407" fmla="*/ 3621547 w 6265104"/>
                  <a:gd name="connsiteY407" fmla="*/ 2951234 h 6338112"/>
                  <a:gd name="connsiteX408" fmla="*/ 3681383 w 6265104"/>
                  <a:gd name="connsiteY408" fmla="*/ 2952443 h 6338112"/>
                  <a:gd name="connsiteX409" fmla="*/ 3714355 w 6265104"/>
                  <a:gd name="connsiteY409" fmla="*/ 2976621 h 6338112"/>
                  <a:gd name="connsiteX410" fmla="*/ 3672835 w 6265104"/>
                  <a:gd name="connsiteY410" fmla="*/ 3008051 h 6338112"/>
                  <a:gd name="connsiteX411" fmla="*/ 3659403 w 6265104"/>
                  <a:gd name="connsiteY411" fmla="*/ 2997171 h 6338112"/>
                  <a:gd name="connsiteX412" fmla="*/ 3621547 w 6265104"/>
                  <a:gd name="connsiteY412" fmla="*/ 2974203 h 6338112"/>
                  <a:gd name="connsiteX413" fmla="*/ 3610557 w 6265104"/>
                  <a:gd name="connsiteY413" fmla="*/ 2960905 h 6338112"/>
                  <a:gd name="connsiteX414" fmla="*/ 3621547 w 6265104"/>
                  <a:gd name="connsiteY414" fmla="*/ 2951234 h 6338112"/>
                  <a:gd name="connsiteX415" fmla="*/ 58263 w 6265104"/>
                  <a:gd name="connsiteY415" fmla="*/ 2930321 h 6338112"/>
                  <a:gd name="connsiteX416" fmla="*/ 59487 w 6265104"/>
                  <a:gd name="connsiteY416" fmla="*/ 2944423 h 6338112"/>
                  <a:gd name="connsiteX417" fmla="*/ 61099 w 6265104"/>
                  <a:gd name="connsiteY417" fmla="*/ 2950756 h 6338112"/>
                  <a:gd name="connsiteX418" fmla="*/ 5155447 w 6265104"/>
                  <a:gd name="connsiteY418" fmla="*/ 2882878 h 6338112"/>
                  <a:gd name="connsiteX419" fmla="*/ 5143877 w 6265104"/>
                  <a:gd name="connsiteY419" fmla="*/ 2907605 h 6338112"/>
                  <a:gd name="connsiteX420" fmla="*/ 5136937 w 6265104"/>
                  <a:gd name="connsiteY420" fmla="*/ 2902110 h 6338112"/>
                  <a:gd name="connsiteX421" fmla="*/ 5155447 w 6265104"/>
                  <a:gd name="connsiteY421" fmla="*/ 2882878 h 6338112"/>
                  <a:gd name="connsiteX422" fmla="*/ 56799 w 6265104"/>
                  <a:gd name="connsiteY422" fmla="*/ 2875427 h 6338112"/>
                  <a:gd name="connsiteX423" fmla="*/ 55681 w 6265104"/>
                  <a:gd name="connsiteY423" fmla="*/ 2900528 h 6338112"/>
                  <a:gd name="connsiteX424" fmla="*/ 57627 w 6265104"/>
                  <a:gd name="connsiteY424" fmla="*/ 2922981 h 6338112"/>
                  <a:gd name="connsiteX425" fmla="*/ 3461939 w 6265104"/>
                  <a:gd name="connsiteY425" fmla="*/ 2844412 h 6338112"/>
                  <a:gd name="connsiteX426" fmla="*/ 3496999 w 6265104"/>
                  <a:gd name="connsiteY426" fmla="*/ 2886240 h 6338112"/>
                  <a:gd name="connsiteX427" fmla="*/ 3467985 w 6265104"/>
                  <a:gd name="connsiteY427" fmla="*/ 2925609 h 6338112"/>
                  <a:gd name="connsiteX428" fmla="*/ 3442597 w 6265104"/>
                  <a:gd name="connsiteY428" fmla="*/ 2880089 h 6338112"/>
                  <a:gd name="connsiteX429" fmla="*/ 3461939 w 6265104"/>
                  <a:gd name="connsiteY429" fmla="*/ 2844412 h 6338112"/>
                  <a:gd name="connsiteX430" fmla="*/ 3197816 w 6265104"/>
                  <a:gd name="connsiteY430" fmla="*/ 2681049 h 6338112"/>
                  <a:gd name="connsiteX431" fmla="*/ 3212331 w 6265104"/>
                  <a:gd name="connsiteY431" fmla="*/ 2683998 h 6338112"/>
                  <a:gd name="connsiteX432" fmla="*/ 3212331 w 6265104"/>
                  <a:gd name="connsiteY432" fmla="*/ 2708828 h 6338112"/>
                  <a:gd name="connsiteX433" fmla="*/ 3164887 w 6265104"/>
                  <a:gd name="connsiteY433" fmla="*/ 2769660 h 6338112"/>
                  <a:gd name="connsiteX434" fmla="*/ 3144911 w 6265104"/>
                  <a:gd name="connsiteY434" fmla="*/ 2814354 h 6338112"/>
                  <a:gd name="connsiteX435" fmla="*/ 3142415 w 6265104"/>
                  <a:gd name="connsiteY435" fmla="*/ 2839183 h 6338112"/>
                  <a:gd name="connsiteX436" fmla="*/ 3151155 w 6265104"/>
                  <a:gd name="connsiteY436" fmla="*/ 2867737 h 6338112"/>
                  <a:gd name="connsiteX437" fmla="*/ 3179869 w 6265104"/>
                  <a:gd name="connsiteY437" fmla="*/ 2914914 h 6338112"/>
                  <a:gd name="connsiteX438" fmla="*/ 3199845 w 6265104"/>
                  <a:gd name="connsiteY438" fmla="*/ 2944709 h 6338112"/>
                  <a:gd name="connsiteX439" fmla="*/ 3221069 w 6265104"/>
                  <a:gd name="connsiteY439" fmla="*/ 2919880 h 6338112"/>
                  <a:gd name="connsiteX440" fmla="*/ 3246039 w 6265104"/>
                  <a:gd name="connsiteY440" fmla="*/ 2852840 h 6338112"/>
                  <a:gd name="connsiteX441" fmla="*/ 3246039 w 6265104"/>
                  <a:gd name="connsiteY441" fmla="*/ 2809388 h 6338112"/>
                  <a:gd name="connsiteX442" fmla="*/ 3257275 w 6265104"/>
                  <a:gd name="connsiteY442" fmla="*/ 2785800 h 6338112"/>
                  <a:gd name="connsiteX443" fmla="*/ 3273507 w 6265104"/>
                  <a:gd name="connsiteY443" fmla="*/ 2803180 h 6338112"/>
                  <a:gd name="connsiteX444" fmla="*/ 3285991 w 6265104"/>
                  <a:gd name="connsiteY444" fmla="*/ 2893808 h 6338112"/>
                  <a:gd name="connsiteX445" fmla="*/ 3337179 w 6265104"/>
                  <a:gd name="connsiteY445" fmla="*/ 2917397 h 6338112"/>
                  <a:gd name="connsiteX446" fmla="*/ 3349665 w 6265104"/>
                  <a:gd name="connsiteY446" fmla="*/ 2911189 h 6338112"/>
                  <a:gd name="connsiteX447" fmla="*/ 3429567 w 6265104"/>
                  <a:gd name="connsiteY447" fmla="*/ 2965814 h 6338112"/>
                  <a:gd name="connsiteX448" fmla="*/ 3458283 w 6265104"/>
                  <a:gd name="connsiteY448" fmla="*/ 2963331 h 6338112"/>
                  <a:gd name="connsiteX449" fmla="*/ 3520707 w 6265104"/>
                  <a:gd name="connsiteY449" fmla="*/ 2954641 h 6338112"/>
                  <a:gd name="connsiteX450" fmla="*/ 3535689 w 6265104"/>
                  <a:gd name="connsiteY450" fmla="*/ 2960848 h 6338112"/>
                  <a:gd name="connsiteX451" fmla="*/ 3570335 w 6265104"/>
                  <a:gd name="connsiteY451" fmla="*/ 2976988 h 6338112"/>
                  <a:gd name="connsiteX452" fmla="*/ 3554417 w 6265104"/>
                  <a:gd name="connsiteY452" fmla="*/ 3011749 h 6338112"/>
                  <a:gd name="connsiteX453" fmla="*/ 3490745 w 6265104"/>
                  <a:gd name="connsiteY453" fmla="*/ 3057684 h 6338112"/>
                  <a:gd name="connsiteX454" fmla="*/ 3453289 w 6265104"/>
                  <a:gd name="connsiteY454" fmla="*/ 3042786 h 6338112"/>
                  <a:gd name="connsiteX455" fmla="*/ 3440805 w 6265104"/>
                  <a:gd name="connsiteY455" fmla="*/ 3030371 h 6338112"/>
                  <a:gd name="connsiteX456" fmla="*/ 3380877 w 6265104"/>
                  <a:gd name="connsiteY456" fmla="*/ 3068857 h 6338112"/>
                  <a:gd name="connsiteX457" fmla="*/ 3385871 w 6265104"/>
                  <a:gd name="connsiteY457" fmla="*/ 3092445 h 6338112"/>
                  <a:gd name="connsiteX458" fmla="*/ 3423325 w 6265104"/>
                  <a:gd name="connsiteY458" fmla="*/ 3143346 h 6338112"/>
                  <a:gd name="connsiteX459" fmla="*/ 3364647 w 6265104"/>
                  <a:gd name="connsiteY459" fmla="*/ 3188040 h 6338112"/>
                  <a:gd name="connsiteX460" fmla="*/ 3334683 w 6265104"/>
                  <a:gd name="connsiteY460" fmla="*/ 3214111 h 6338112"/>
                  <a:gd name="connsiteX461" fmla="*/ 3283495 w 6265104"/>
                  <a:gd name="connsiteY461" fmla="*/ 3273702 h 6338112"/>
                  <a:gd name="connsiteX462" fmla="*/ 3183615 w 6265104"/>
                  <a:gd name="connsiteY462" fmla="*/ 3324603 h 6338112"/>
                  <a:gd name="connsiteX463" fmla="*/ 3146161 w 6265104"/>
                  <a:gd name="connsiteY463" fmla="*/ 3330810 h 6338112"/>
                  <a:gd name="connsiteX464" fmla="*/ 3144911 w 6265104"/>
                  <a:gd name="connsiteY464" fmla="*/ 3291083 h 6338112"/>
                  <a:gd name="connsiteX465" fmla="*/ 3131179 w 6265104"/>
                  <a:gd name="connsiteY465" fmla="*/ 3248872 h 6338112"/>
                  <a:gd name="connsiteX466" fmla="*/ 3060015 w 6265104"/>
                  <a:gd name="connsiteY466" fmla="*/ 3224043 h 6338112"/>
                  <a:gd name="connsiteX467" fmla="*/ 2967625 w 6265104"/>
                  <a:gd name="connsiteY467" fmla="*/ 3175625 h 6338112"/>
                  <a:gd name="connsiteX468" fmla="*/ 2967625 w 6265104"/>
                  <a:gd name="connsiteY468" fmla="*/ 3161968 h 6338112"/>
                  <a:gd name="connsiteX469" fmla="*/ 2938911 w 6265104"/>
                  <a:gd name="connsiteY469" fmla="*/ 3091204 h 6338112"/>
                  <a:gd name="connsiteX470" fmla="*/ 2870243 w 6265104"/>
                  <a:gd name="connsiteY470" fmla="*/ 3061408 h 6338112"/>
                  <a:gd name="connsiteX471" fmla="*/ 2854013 w 6265104"/>
                  <a:gd name="connsiteY471" fmla="*/ 2996851 h 6338112"/>
                  <a:gd name="connsiteX472" fmla="*/ 2870243 w 6265104"/>
                  <a:gd name="connsiteY472" fmla="*/ 2980712 h 6338112"/>
                  <a:gd name="connsiteX473" fmla="*/ 3022559 w 6265104"/>
                  <a:gd name="connsiteY473" fmla="*/ 2798214 h 6338112"/>
                  <a:gd name="connsiteX474" fmla="*/ 3087481 w 6265104"/>
                  <a:gd name="connsiteY474" fmla="*/ 2702620 h 6338112"/>
                  <a:gd name="connsiteX475" fmla="*/ 3136173 w 6265104"/>
                  <a:gd name="connsiteY475" fmla="*/ 2695171 h 6338112"/>
                  <a:gd name="connsiteX476" fmla="*/ 3186111 w 6265104"/>
                  <a:gd name="connsiteY476" fmla="*/ 2690206 h 6338112"/>
                  <a:gd name="connsiteX477" fmla="*/ 3197816 w 6265104"/>
                  <a:gd name="connsiteY477" fmla="*/ 2681049 h 6338112"/>
                  <a:gd name="connsiteX478" fmla="*/ 1421433 w 6265104"/>
                  <a:gd name="connsiteY478" fmla="*/ 2632226 h 6338112"/>
                  <a:gd name="connsiteX479" fmla="*/ 1470937 w 6265104"/>
                  <a:gd name="connsiteY479" fmla="*/ 2647837 h 6338112"/>
                  <a:gd name="connsiteX480" fmla="*/ 1528223 w 6265104"/>
                  <a:gd name="connsiteY480" fmla="*/ 2691548 h 6338112"/>
                  <a:gd name="connsiteX481" fmla="*/ 1538187 w 6265104"/>
                  <a:gd name="connsiteY481" fmla="*/ 2706847 h 6338112"/>
                  <a:gd name="connsiteX482" fmla="*/ 1536941 w 6265104"/>
                  <a:gd name="connsiteY482" fmla="*/ 2724019 h 6338112"/>
                  <a:gd name="connsiteX483" fmla="*/ 1536941 w 6265104"/>
                  <a:gd name="connsiteY483" fmla="*/ 2831423 h 6338112"/>
                  <a:gd name="connsiteX484" fmla="*/ 1536941 w 6265104"/>
                  <a:gd name="connsiteY484" fmla="*/ 2835169 h 6338112"/>
                  <a:gd name="connsiteX485" fmla="*/ 1519505 w 6265104"/>
                  <a:gd name="connsiteY485" fmla="*/ 2998772 h 6338112"/>
                  <a:gd name="connsiteX486" fmla="*/ 1484635 w 6265104"/>
                  <a:gd name="connsiteY486" fmla="*/ 3012510 h 6338112"/>
                  <a:gd name="connsiteX487" fmla="*/ 1421121 w 6265104"/>
                  <a:gd name="connsiteY487" fmla="*/ 3016257 h 6338112"/>
                  <a:gd name="connsiteX488" fmla="*/ 1371307 w 6265104"/>
                  <a:gd name="connsiteY488" fmla="*/ 3011261 h 6338112"/>
                  <a:gd name="connsiteX489" fmla="*/ 1287867 w 6265104"/>
                  <a:gd name="connsiteY489" fmla="*/ 2955062 h 6338112"/>
                  <a:gd name="connsiteX490" fmla="*/ 1274169 w 6265104"/>
                  <a:gd name="connsiteY490" fmla="*/ 2947568 h 6338112"/>
                  <a:gd name="connsiteX491" fmla="*/ 1189483 w 6265104"/>
                  <a:gd name="connsiteY491" fmla="*/ 2933831 h 6338112"/>
                  <a:gd name="connsiteX492" fmla="*/ 1208163 w 6265104"/>
                  <a:gd name="connsiteY492" fmla="*/ 2892618 h 6338112"/>
                  <a:gd name="connsiteX493" fmla="*/ 1249261 w 6265104"/>
                  <a:gd name="connsiteY493" fmla="*/ 2892618 h 6338112"/>
                  <a:gd name="connsiteX494" fmla="*/ 1295339 w 6265104"/>
                  <a:gd name="connsiteY494" fmla="*/ 2883876 h 6338112"/>
                  <a:gd name="connsiteX495" fmla="*/ 1346399 w 6265104"/>
                  <a:gd name="connsiteY495" fmla="*/ 2858898 h 6338112"/>
                  <a:gd name="connsiteX496" fmla="*/ 1357609 w 6265104"/>
                  <a:gd name="connsiteY496" fmla="*/ 2870138 h 6338112"/>
                  <a:gd name="connsiteX497" fmla="*/ 1380025 w 6265104"/>
                  <a:gd name="connsiteY497" fmla="*/ 2896364 h 6338112"/>
                  <a:gd name="connsiteX498" fmla="*/ 1424857 w 6265104"/>
                  <a:gd name="connsiteY498" fmla="*/ 2853902 h 6338112"/>
                  <a:gd name="connsiteX499" fmla="*/ 1451011 w 6265104"/>
                  <a:gd name="connsiteY499" fmla="*/ 2805196 h 6338112"/>
                  <a:gd name="connsiteX500" fmla="*/ 1447275 w 6265104"/>
                  <a:gd name="connsiteY500" fmla="*/ 2768979 h 6338112"/>
                  <a:gd name="connsiteX501" fmla="*/ 1380025 w 6265104"/>
                  <a:gd name="connsiteY501" fmla="*/ 2761485 h 6338112"/>
                  <a:gd name="connsiteX502" fmla="*/ 1328965 w 6265104"/>
                  <a:gd name="connsiteY502" fmla="*/ 2752743 h 6338112"/>
                  <a:gd name="connsiteX503" fmla="*/ 1228089 w 6265104"/>
                  <a:gd name="connsiteY503" fmla="*/ 2765232 h 6338112"/>
                  <a:gd name="connsiteX504" fmla="*/ 1214391 w 6265104"/>
                  <a:gd name="connsiteY504" fmla="*/ 2772725 h 6338112"/>
                  <a:gd name="connsiteX505" fmla="*/ 1147141 w 6265104"/>
                  <a:gd name="connsiteY505" fmla="*/ 2820183 h 6338112"/>
                  <a:gd name="connsiteX506" fmla="*/ 1134687 w 6265104"/>
                  <a:gd name="connsiteY506" fmla="*/ 2830174 h 6338112"/>
                  <a:gd name="connsiteX507" fmla="*/ 1198201 w 6265104"/>
                  <a:gd name="connsiteY507" fmla="*/ 2717775 h 6338112"/>
                  <a:gd name="connsiteX508" fmla="*/ 1224353 w 6265104"/>
                  <a:gd name="connsiteY508" fmla="*/ 2704037 h 6338112"/>
                  <a:gd name="connsiteX509" fmla="*/ 1294095 w 6265104"/>
                  <a:gd name="connsiteY509" fmla="*/ 2684055 h 6338112"/>
                  <a:gd name="connsiteX510" fmla="*/ 1356363 w 6265104"/>
                  <a:gd name="connsiteY510" fmla="*/ 2691548 h 6338112"/>
                  <a:gd name="connsiteX511" fmla="*/ 1385007 w 6265104"/>
                  <a:gd name="connsiteY511" fmla="*/ 2669068 h 6338112"/>
                  <a:gd name="connsiteX512" fmla="*/ 1421433 w 6265104"/>
                  <a:gd name="connsiteY512" fmla="*/ 2632226 h 6338112"/>
                  <a:gd name="connsiteX513" fmla="*/ 4630467 w 6265104"/>
                  <a:gd name="connsiteY513" fmla="*/ 2488513 h 6338112"/>
                  <a:gd name="connsiteX514" fmla="*/ 4646703 w 6265104"/>
                  <a:gd name="connsiteY514" fmla="*/ 2524412 h 6338112"/>
                  <a:gd name="connsiteX515" fmla="*/ 4644205 w 6265104"/>
                  <a:gd name="connsiteY515" fmla="*/ 2523130 h 6338112"/>
                  <a:gd name="connsiteX516" fmla="*/ 4622975 w 6265104"/>
                  <a:gd name="connsiteY516" fmla="*/ 2493642 h 6338112"/>
                  <a:gd name="connsiteX517" fmla="*/ 4630467 w 6265104"/>
                  <a:gd name="connsiteY517" fmla="*/ 2488513 h 6338112"/>
                  <a:gd name="connsiteX518" fmla="*/ 1218227 w 6265104"/>
                  <a:gd name="connsiteY518" fmla="*/ 2455530 h 6338112"/>
                  <a:gd name="connsiteX519" fmla="*/ 1228693 w 6265104"/>
                  <a:gd name="connsiteY519" fmla="*/ 2465675 h 6338112"/>
                  <a:gd name="connsiteX520" fmla="*/ 1214301 w 6265104"/>
                  <a:gd name="connsiteY520" fmla="*/ 2485965 h 6338112"/>
                  <a:gd name="connsiteX521" fmla="*/ 1202527 w 6265104"/>
                  <a:gd name="connsiteY521" fmla="*/ 2475820 h 6338112"/>
                  <a:gd name="connsiteX522" fmla="*/ 1218227 w 6265104"/>
                  <a:gd name="connsiteY522" fmla="*/ 2455530 h 6338112"/>
                  <a:gd name="connsiteX523" fmla="*/ 1288462 w 6265104"/>
                  <a:gd name="connsiteY523" fmla="*/ 2402666 h 6338112"/>
                  <a:gd name="connsiteX524" fmla="*/ 1320865 w 6265104"/>
                  <a:gd name="connsiteY524" fmla="*/ 2447123 h 6338112"/>
                  <a:gd name="connsiteX525" fmla="*/ 1335813 w 6265104"/>
                  <a:gd name="connsiteY525" fmla="*/ 2469438 h 6338112"/>
                  <a:gd name="connsiteX526" fmla="*/ 1342041 w 6265104"/>
                  <a:gd name="connsiteY526" fmla="*/ 2454561 h 6338112"/>
                  <a:gd name="connsiteX527" fmla="*/ 1348269 w 6265104"/>
                  <a:gd name="connsiteY527" fmla="*/ 2434725 h 6338112"/>
                  <a:gd name="connsiteX528" fmla="*/ 1370689 w 6265104"/>
                  <a:gd name="connsiteY528" fmla="*/ 2448363 h 6338112"/>
                  <a:gd name="connsiteX529" fmla="*/ 1371935 w 6265104"/>
                  <a:gd name="connsiteY529" fmla="*/ 2464479 h 6338112"/>
                  <a:gd name="connsiteX530" fmla="*/ 1400583 w 6265104"/>
                  <a:gd name="connsiteY530" fmla="*/ 2561180 h 6338112"/>
                  <a:gd name="connsiteX531" fmla="*/ 1409769 w 6265104"/>
                  <a:gd name="connsiteY531" fmla="*/ 2574198 h 6338112"/>
                  <a:gd name="connsiteX532" fmla="*/ 1406811 w 6265104"/>
                  <a:gd name="connsiteY532" fmla="*/ 2590934 h 6338112"/>
                  <a:gd name="connsiteX533" fmla="*/ 1396845 w 6265104"/>
                  <a:gd name="connsiteY533" fmla="*/ 2594654 h 6338112"/>
                  <a:gd name="connsiteX534" fmla="*/ 1379407 w 6265104"/>
                  <a:gd name="connsiteY534" fmla="*/ 2572338 h 6338112"/>
                  <a:gd name="connsiteX535" fmla="*/ 1371935 w 6265104"/>
                  <a:gd name="connsiteY535" fmla="*/ 2551262 h 6338112"/>
                  <a:gd name="connsiteX536" fmla="*/ 1322111 w 6265104"/>
                  <a:gd name="connsiteY536" fmla="*/ 2538865 h 6338112"/>
                  <a:gd name="connsiteX537" fmla="*/ 1293463 w 6265104"/>
                  <a:gd name="connsiteY537" fmla="*/ 2547543 h 6338112"/>
                  <a:gd name="connsiteX538" fmla="*/ 1288481 w 6265104"/>
                  <a:gd name="connsiteY538" fmla="*/ 2515309 h 6338112"/>
                  <a:gd name="connsiteX539" fmla="*/ 1266061 w 6265104"/>
                  <a:gd name="connsiteY539" fmla="*/ 2471918 h 6338112"/>
                  <a:gd name="connsiteX540" fmla="*/ 1234921 w 6265104"/>
                  <a:gd name="connsiteY540" fmla="*/ 2433485 h 6338112"/>
                  <a:gd name="connsiteX541" fmla="*/ 1261079 w 6265104"/>
                  <a:gd name="connsiteY541" fmla="*/ 2411170 h 6338112"/>
                  <a:gd name="connsiteX542" fmla="*/ 1288462 w 6265104"/>
                  <a:gd name="connsiteY542" fmla="*/ 2402666 h 6338112"/>
                  <a:gd name="connsiteX543" fmla="*/ 3164488 w 6265104"/>
                  <a:gd name="connsiteY543" fmla="*/ 2398598 h 6338112"/>
                  <a:gd name="connsiteX544" fmla="*/ 3177113 w 6265104"/>
                  <a:gd name="connsiteY544" fmla="*/ 2416040 h 6338112"/>
                  <a:gd name="connsiteX545" fmla="*/ 3187211 w 6265104"/>
                  <a:gd name="connsiteY545" fmla="*/ 2427154 h 6338112"/>
                  <a:gd name="connsiteX546" fmla="*/ 3208673 w 6265104"/>
                  <a:gd name="connsiteY546" fmla="*/ 2454321 h 6338112"/>
                  <a:gd name="connsiteX547" fmla="*/ 3174587 w 6265104"/>
                  <a:gd name="connsiteY547" fmla="*/ 2498775 h 6338112"/>
                  <a:gd name="connsiteX548" fmla="*/ 3136715 w 6265104"/>
                  <a:gd name="connsiteY548" fmla="*/ 2476548 h 6338112"/>
                  <a:gd name="connsiteX549" fmla="*/ 3122827 w 6265104"/>
                  <a:gd name="connsiteY549" fmla="*/ 2434563 h 6338112"/>
                  <a:gd name="connsiteX550" fmla="*/ 3144289 w 6265104"/>
                  <a:gd name="connsiteY550" fmla="*/ 2398752 h 6338112"/>
                  <a:gd name="connsiteX551" fmla="*/ 3164488 w 6265104"/>
                  <a:gd name="connsiteY551" fmla="*/ 2398598 h 6338112"/>
                  <a:gd name="connsiteX552" fmla="*/ 3232605 w 6265104"/>
                  <a:gd name="connsiteY552" fmla="*/ 2353584 h 6338112"/>
                  <a:gd name="connsiteX553" fmla="*/ 3248481 w 6265104"/>
                  <a:gd name="connsiteY553" fmla="*/ 2379712 h 6338112"/>
                  <a:gd name="connsiteX554" fmla="*/ 3217951 w 6265104"/>
                  <a:gd name="connsiteY554" fmla="*/ 2414550 h 6338112"/>
                  <a:gd name="connsiteX555" fmla="*/ 3200855 w 6265104"/>
                  <a:gd name="connsiteY555" fmla="*/ 2389666 h 6338112"/>
                  <a:gd name="connsiteX556" fmla="*/ 3232605 w 6265104"/>
                  <a:gd name="connsiteY556" fmla="*/ 2353584 h 6338112"/>
                  <a:gd name="connsiteX557" fmla="*/ 1078175 w 6265104"/>
                  <a:gd name="connsiteY557" fmla="*/ 2206981 h 6338112"/>
                  <a:gd name="connsiteX558" fmla="*/ 1091317 w 6265104"/>
                  <a:gd name="connsiteY558" fmla="*/ 2216973 h 6338112"/>
                  <a:gd name="connsiteX559" fmla="*/ 1078175 w 6265104"/>
                  <a:gd name="connsiteY559" fmla="*/ 2231959 h 6338112"/>
                  <a:gd name="connsiteX560" fmla="*/ 1065035 w 6265104"/>
                  <a:gd name="connsiteY560" fmla="*/ 2223217 h 6338112"/>
                  <a:gd name="connsiteX561" fmla="*/ 1078175 w 6265104"/>
                  <a:gd name="connsiteY561" fmla="*/ 2206981 h 6338112"/>
                  <a:gd name="connsiteX562" fmla="*/ 3216453 w 6265104"/>
                  <a:gd name="connsiteY562" fmla="*/ 2081790 h 6338112"/>
                  <a:gd name="connsiteX563" fmla="*/ 3226445 w 6265104"/>
                  <a:gd name="connsiteY563" fmla="*/ 2094930 h 6338112"/>
                  <a:gd name="connsiteX564" fmla="*/ 3210209 w 6265104"/>
                  <a:gd name="connsiteY564" fmla="*/ 2106875 h 6338112"/>
                  <a:gd name="connsiteX565" fmla="*/ 3202717 w 6265104"/>
                  <a:gd name="connsiteY565" fmla="*/ 2096125 h 6338112"/>
                  <a:gd name="connsiteX566" fmla="*/ 3216453 w 6265104"/>
                  <a:gd name="connsiteY566" fmla="*/ 2081790 h 6338112"/>
                  <a:gd name="connsiteX567" fmla="*/ 4209193 w 6265104"/>
                  <a:gd name="connsiteY567" fmla="*/ 1871782 h 6338112"/>
                  <a:gd name="connsiteX568" fmla="*/ 4229769 w 6265104"/>
                  <a:gd name="connsiteY568" fmla="*/ 1901403 h 6338112"/>
                  <a:gd name="connsiteX569" fmla="*/ 4235879 w 6265104"/>
                  <a:gd name="connsiteY569" fmla="*/ 1922171 h 6338112"/>
                  <a:gd name="connsiteX570" fmla="*/ 4224625 w 6265104"/>
                  <a:gd name="connsiteY570" fmla="*/ 1940040 h 6338112"/>
                  <a:gd name="connsiteX571" fmla="*/ 4180899 w 6265104"/>
                  <a:gd name="connsiteY571" fmla="*/ 1933601 h 6338112"/>
                  <a:gd name="connsiteX572" fmla="*/ 4211765 w 6265104"/>
                  <a:gd name="connsiteY572" fmla="*/ 1896252 h 6338112"/>
                  <a:gd name="connsiteX573" fmla="*/ 4209193 w 6265104"/>
                  <a:gd name="connsiteY573" fmla="*/ 1871782 h 6338112"/>
                  <a:gd name="connsiteX574" fmla="*/ 2375209 w 6265104"/>
                  <a:gd name="connsiteY574" fmla="*/ 1867534 h 6338112"/>
                  <a:gd name="connsiteX575" fmla="*/ 2393673 w 6265104"/>
                  <a:gd name="connsiteY575" fmla="*/ 1880023 h 6338112"/>
                  <a:gd name="connsiteX576" fmla="*/ 2379165 w 6265104"/>
                  <a:gd name="connsiteY576" fmla="*/ 1892512 h 6338112"/>
                  <a:gd name="connsiteX577" fmla="*/ 2363339 w 6265104"/>
                  <a:gd name="connsiteY577" fmla="*/ 1878774 h 6338112"/>
                  <a:gd name="connsiteX578" fmla="*/ 2375209 w 6265104"/>
                  <a:gd name="connsiteY578" fmla="*/ 1867534 h 6338112"/>
                  <a:gd name="connsiteX579" fmla="*/ 4122678 w 6265104"/>
                  <a:gd name="connsiteY579" fmla="*/ 1866047 h 6338112"/>
                  <a:gd name="connsiteX580" fmla="*/ 4133211 w 6265104"/>
                  <a:gd name="connsiteY580" fmla="*/ 1881178 h 6338112"/>
                  <a:gd name="connsiteX581" fmla="*/ 4168625 w 6265104"/>
                  <a:gd name="connsiteY581" fmla="*/ 1933422 h 6338112"/>
                  <a:gd name="connsiteX582" fmla="*/ 4122221 w 6265104"/>
                  <a:gd name="connsiteY582" fmla="*/ 1900292 h 6338112"/>
                  <a:gd name="connsiteX583" fmla="*/ 4103903 w 6265104"/>
                  <a:gd name="connsiteY583" fmla="*/ 1878630 h 6338112"/>
                  <a:gd name="connsiteX584" fmla="*/ 4122678 w 6265104"/>
                  <a:gd name="connsiteY584" fmla="*/ 1866047 h 6338112"/>
                  <a:gd name="connsiteX585" fmla="*/ 860564 w 6265104"/>
                  <a:gd name="connsiteY585" fmla="*/ 1858386 h 6338112"/>
                  <a:gd name="connsiteX586" fmla="*/ 870001 w 6265104"/>
                  <a:gd name="connsiteY586" fmla="*/ 1860241 h 6338112"/>
                  <a:gd name="connsiteX587" fmla="*/ 930145 w 6265104"/>
                  <a:gd name="connsiteY587" fmla="*/ 1880024 h 6338112"/>
                  <a:gd name="connsiteX588" fmla="*/ 940383 w 6265104"/>
                  <a:gd name="connsiteY588" fmla="*/ 1893625 h 6338112"/>
                  <a:gd name="connsiteX589" fmla="*/ 925027 w 6265104"/>
                  <a:gd name="connsiteY589" fmla="*/ 1903517 h 6338112"/>
                  <a:gd name="connsiteX590" fmla="*/ 857205 w 6265104"/>
                  <a:gd name="connsiteY590" fmla="*/ 1878788 h 6338112"/>
                  <a:gd name="connsiteX591" fmla="*/ 852085 w 6265104"/>
                  <a:gd name="connsiteY591" fmla="*/ 1863950 h 6338112"/>
                  <a:gd name="connsiteX592" fmla="*/ 860564 w 6265104"/>
                  <a:gd name="connsiteY592" fmla="*/ 1858386 h 6338112"/>
                  <a:gd name="connsiteX593" fmla="*/ 2390397 w 6265104"/>
                  <a:gd name="connsiteY593" fmla="*/ 1427930 h 6338112"/>
                  <a:gd name="connsiteX594" fmla="*/ 2417779 w 6265104"/>
                  <a:gd name="connsiteY594" fmla="*/ 1457843 h 6338112"/>
                  <a:gd name="connsiteX595" fmla="*/ 2394131 w 6265104"/>
                  <a:gd name="connsiteY595" fmla="*/ 1624860 h 6338112"/>
                  <a:gd name="connsiteX596" fmla="*/ 2384173 w 6265104"/>
                  <a:gd name="connsiteY596" fmla="*/ 1646048 h 6338112"/>
                  <a:gd name="connsiteX597" fmla="*/ 2360525 w 6265104"/>
                  <a:gd name="connsiteY597" fmla="*/ 1748252 h 6338112"/>
                  <a:gd name="connsiteX598" fmla="*/ 2351811 w 6265104"/>
                  <a:gd name="connsiteY598" fmla="*/ 1871645 h 6338112"/>
                  <a:gd name="connsiteX599" fmla="*/ 2343099 w 6265104"/>
                  <a:gd name="connsiteY599" fmla="*/ 1936458 h 6338112"/>
                  <a:gd name="connsiteX600" fmla="*/ 2353057 w 6265104"/>
                  <a:gd name="connsiteY600" fmla="*/ 1952661 h 6338112"/>
                  <a:gd name="connsiteX601" fmla="*/ 2370481 w 6265104"/>
                  <a:gd name="connsiteY601" fmla="*/ 1946429 h 6338112"/>
                  <a:gd name="connsiteX602" fmla="*/ 2420269 w 6265104"/>
                  <a:gd name="connsiteY602" fmla="*/ 1905298 h 6338112"/>
                  <a:gd name="connsiteX603" fmla="*/ 2419023 w 6265104"/>
                  <a:gd name="connsiteY603" fmla="*/ 1884109 h 6338112"/>
                  <a:gd name="connsiteX604" fmla="*/ 2426491 w 6265104"/>
                  <a:gd name="connsiteY604" fmla="*/ 1864167 h 6338112"/>
                  <a:gd name="connsiteX605" fmla="*/ 2476279 w 6265104"/>
                  <a:gd name="connsiteY605" fmla="*/ 1870399 h 6338112"/>
                  <a:gd name="connsiteX606" fmla="*/ 2502417 w 6265104"/>
                  <a:gd name="connsiteY606" fmla="*/ 1881616 h 6338112"/>
                  <a:gd name="connsiteX607" fmla="*/ 2517353 w 6265104"/>
                  <a:gd name="connsiteY607" fmla="*/ 1909037 h 6338112"/>
                  <a:gd name="connsiteX608" fmla="*/ 2539757 w 6265104"/>
                  <a:gd name="connsiteY608" fmla="*/ 1973849 h 6338112"/>
                  <a:gd name="connsiteX609" fmla="*/ 2572117 w 6265104"/>
                  <a:gd name="connsiteY609" fmla="*/ 1962632 h 6338112"/>
                  <a:gd name="connsiteX610" fmla="*/ 2585809 w 6265104"/>
                  <a:gd name="connsiteY610" fmla="*/ 1936458 h 6338112"/>
                  <a:gd name="connsiteX611" fmla="*/ 2625639 w 6265104"/>
                  <a:gd name="connsiteY611" fmla="*/ 1927733 h 6338112"/>
                  <a:gd name="connsiteX612" fmla="*/ 2677915 w 6265104"/>
                  <a:gd name="connsiteY612" fmla="*/ 1976342 h 6338112"/>
                  <a:gd name="connsiteX613" fmla="*/ 2743881 w 6265104"/>
                  <a:gd name="connsiteY613" fmla="*/ 1991299 h 6338112"/>
                  <a:gd name="connsiteX614" fmla="*/ 2760063 w 6265104"/>
                  <a:gd name="connsiteY614" fmla="*/ 1951414 h 6338112"/>
                  <a:gd name="connsiteX615" fmla="*/ 2771265 w 6265104"/>
                  <a:gd name="connsiteY615" fmla="*/ 1935211 h 6338112"/>
                  <a:gd name="connsiteX616" fmla="*/ 2778733 w 6265104"/>
                  <a:gd name="connsiteY616" fmla="*/ 1882863 h 6338112"/>
                  <a:gd name="connsiteX617" fmla="*/ 2762551 w 6265104"/>
                  <a:gd name="connsiteY617" fmla="*/ 1855442 h 6338112"/>
                  <a:gd name="connsiteX618" fmla="*/ 2799891 w 6265104"/>
                  <a:gd name="connsiteY618" fmla="*/ 1842978 h 6338112"/>
                  <a:gd name="connsiteX619" fmla="*/ 2906933 w 6265104"/>
                  <a:gd name="connsiteY619" fmla="*/ 1854196 h 6338112"/>
                  <a:gd name="connsiteX620" fmla="*/ 2926847 w 6265104"/>
                  <a:gd name="connsiteY620" fmla="*/ 1834253 h 6338112"/>
                  <a:gd name="connsiteX621" fmla="*/ 2949251 w 6265104"/>
                  <a:gd name="connsiteY621" fmla="*/ 1764455 h 6338112"/>
                  <a:gd name="connsiteX622" fmla="*/ 2965433 w 6265104"/>
                  <a:gd name="connsiteY622" fmla="*/ 1744513 h 6338112"/>
                  <a:gd name="connsiteX623" fmla="*/ 2987837 w 6265104"/>
                  <a:gd name="connsiteY623" fmla="*/ 1727064 h 6338112"/>
                  <a:gd name="connsiteX624" fmla="*/ 2995305 w 6265104"/>
                  <a:gd name="connsiteY624" fmla="*/ 1763209 h 6338112"/>
                  <a:gd name="connsiteX625" fmla="*/ 2994059 w 6265104"/>
                  <a:gd name="connsiteY625" fmla="*/ 1806833 h 6338112"/>
                  <a:gd name="connsiteX626" fmla="*/ 3038867 w 6265104"/>
                  <a:gd name="connsiteY626" fmla="*/ 1820543 h 6338112"/>
                  <a:gd name="connsiteX627" fmla="*/ 3133463 w 6265104"/>
                  <a:gd name="connsiteY627" fmla="*/ 1799354 h 6338112"/>
                  <a:gd name="connsiteX628" fmla="*/ 3219345 w 6265104"/>
                  <a:gd name="connsiteY628" fmla="*/ 1831761 h 6338112"/>
                  <a:gd name="connsiteX629" fmla="*/ 3261663 w 6265104"/>
                  <a:gd name="connsiteY629" fmla="*/ 1824282 h 6338112"/>
                  <a:gd name="connsiteX630" fmla="*/ 3300247 w 6265104"/>
                  <a:gd name="connsiteY630" fmla="*/ 1836746 h 6338112"/>
                  <a:gd name="connsiteX631" fmla="*/ 3357503 w 6265104"/>
                  <a:gd name="connsiteY631" fmla="*/ 1862920 h 6338112"/>
                  <a:gd name="connsiteX632" fmla="*/ 3411023 w 6265104"/>
                  <a:gd name="connsiteY632" fmla="*/ 1847964 h 6338112"/>
                  <a:gd name="connsiteX633" fmla="*/ 3450853 w 6265104"/>
                  <a:gd name="connsiteY633" fmla="*/ 1849210 h 6338112"/>
                  <a:gd name="connsiteX634" fmla="*/ 3488193 w 6265104"/>
                  <a:gd name="connsiteY634" fmla="*/ 1833007 h 6338112"/>
                  <a:gd name="connsiteX635" fmla="*/ 3533001 w 6265104"/>
                  <a:gd name="connsiteY635" fmla="*/ 1810572 h 6338112"/>
                  <a:gd name="connsiteX636" fmla="*/ 3622617 w 6265104"/>
                  <a:gd name="connsiteY636" fmla="*/ 1885356 h 6338112"/>
                  <a:gd name="connsiteX637" fmla="*/ 3656223 w 6265104"/>
                  <a:gd name="connsiteY637" fmla="*/ 1909037 h 6338112"/>
                  <a:gd name="connsiteX638" fmla="*/ 3754551 w 6265104"/>
                  <a:gd name="connsiteY638" fmla="*/ 2008748 h 6338112"/>
                  <a:gd name="connsiteX639" fmla="*/ 3765753 w 6265104"/>
                  <a:gd name="connsiteY639" fmla="*/ 2024952 h 6338112"/>
                  <a:gd name="connsiteX640" fmla="*/ 3769487 w 6265104"/>
                  <a:gd name="connsiteY640" fmla="*/ 2008748 h 6338112"/>
                  <a:gd name="connsiteX641" fmla="*/ 3776955 w 6265104"/>
                  <a:gd name="connsiteY641" fmla="*/ 1990053 h 6338112"/>
                  <a:gd name="connsiteX642" fmla="*/ 3798115 w 6265104"/>
                  <a:gd name="connsiteY642" fmla="*/ 1996285 h 6338112"/>
                  <a:gd name="connsiteX643" fmla="*/ 3831371 w 6265104"/>
                  <a:gd name="connsiteY643" fmla="*/ 2025030 h 6338112"/>
                  <a:gd name="connsiteX644" fmla="*/ 3842331 w 6265104"/>
                  <a:gd name="connsiteY644" fmla="*/ 2026761 h 6338112"/>
                  <a:gd name="connsiteX645" fmla="*/ 3847407 w 6265104"/>
                  <a:gd name="connsiteY645" fmla="*/ 2020669 h 6338112"/>
                  <a:gd name="connsiteX646" fmla="*/ 3892275 w 6265104"/>
                  <a:gd name="connsiteY646" fmla="*/ 2000726 h 6338112"/>
                  <a:gd name="connsiteX647" fmla="*/ 3927173 w 6265104"/>
                  <a:gd name="connsiteY647" fmla="*/ 2004465 h 6338112"/>
                  <a:gd name="connsiteX648" fmla="*/ 3955839 w 6265104"/>
                  <a:gd name="connsiteY648" fmla="*/ 2031886 h 6338112"/>
                  <a:gd name="connsiteX649" fmla="*/ 3982011 w 6265104"/>
                  <a:gd name="connsiteY649" fmla="*/ 2034379 h 6338112"/>
                  <a:gd name="connsiteX650" fmla="*/ 4029371 w 6265104"/>
                  <a:gd name="connsiteY650" fmla="*/ 2029394 h 6338112"/>
                  <a:gd name="connsiteX651" fmla="*/ 4030619 w 6265104"/>
                  <a:gd name="connsiteY651" fmla="*/ 2026901 h 6338112"/>
                  <a:gd name="connsiteX652" fmla="*/ 4069255 w 6265104"/>
                  <a:gd name="connsiteY652" fmla="*/ 2001973 h 6338112"/>
                  <a:gd name="connsiteX653" fmla="*/ 4125339 w 6265104"/>
                  <a:gd name="connsiteY653" fmla="*/ 2060554 h 6338112"/>
                  <a:gd name="connsiteX654" fmla="*/ 4129079 w 6265104"/>
                  <a:gd name="connsiteY654" fmla="*/ 2086728 h 6338112"/>
                  <a:gd name="connsiteX655" fmla="*/ 4135311 w 6265104"/>
                  <a:gd name="connsiteY655" fmla="*/ 2053075 h 6338112"/>
                  <a:gd name="connsiteX656" fmla="*/ 4193887 w 6265104"/>
                  <a:gd name="connsiteY656" fmla="*/ 2034379 h 6338112"/>
                  <a:gd name="connsiteX657" fmla="*/ 4286117 w 6265104"/>
                  <a:gd name="connsiteY657" fmla="*/ 2048090 h 6338112"/>
                  <a:gd name="connsiteX658" fmla="*/ 4312289 w 6265104"/>
                  <a:gd name="connsiteY658" fmla="*/ 2065540 h 6338112"/>
                  <a:gd name="connsiteX659" fmla="*/ 4348433 w 6265104"/>
                  <a:gd name="connsiteY659" fmla="*/ 1998233 h 6338112"/>
                  <a:gd name="connsiteX660" fmla="*/ 4388315 w 6265104"/>
                  <a:gd name="connsiteY660" fmla="*/ 1982030 h 6338112"/>
                  <a:gd name="connsiteX661" fmla="*/ 4451879 w 6265104"/>
                  <a:gd name="connsiteY661" fmla="*/ 1994494 h 6338112"/>
                  <a:gd name="connsiteX662" fmla="*/ 4488023 w 6265104"/>
                  <a:gd name="connsiteY662" fmla="*/ 1998233 h 6338112"/>
                  <a:gd name="connsiteX663" fmla="*/ 4526659 w 6265104"/>
                  <a:gd name="connsiteY663" fmla="*/ 2010698 h 6338112"/>
                  <a:gd name="connsiteX664" fmla="*/ 4532891 w 6265104"/>
                  <a:gd name="connsiteY664" fmla="*/ 2034379 h 6338112"/>
                  <a:gd name="connsiteX665" fmla="*/ 4555325 w 6265104"/>
                  <a:gd name="connsiteY665" fmla="*/ 2035626 h 6338112"/>
                  <a:gd name="connsiteX666" fmla="*/ 4567787 w 6265104"/>
                  <a:gd name="connsiteY666" fmla="*/ 2015683 h 6338112"/>
                  <a:gd name="connsiteX667" fmla="*/ 4682451 w 6265104"/>
                  <a:gd name="connsiteY667" fmla="*/ 1949623 h 6338112"/>
                  <a:gd name="connsiteX668" fmla="*/ 4694913 w 6265104"/>
                  <a:gd name="connsiteY668" fmla="*/ 1954609 h 6338112"/>
                  <a:gd name="connsiteX669" fmla="*/ 4733549 w 6265104"/>
                  <a:gd name="connsiteY669" fmla="*/ 1968320 h 6338112"/>
                  <a:gd name="connsiteX670" fmla="*/ 4844473 w 6265104"/>
                  <a:gd name="connsiteY670" fmla="*/ 2021915 h 6338112"/>
                  <a:gd name="connsiteX671" fmla="*/ 4864415 w 6265104"/>
                  <a:gd name="connsiteY671" fmla="*/ 2040611 h 6338112"/>
                  <a:gd name="connsiteX672" fmla="*/ 4936701 w 6265104"/>
                  <a:gd name="connsiteY672" fmla="*/ 2089221 h 6338112"/>
                  <a:gd name="connsiteX673" fmla="*/ 5002757 w 6265104"/>
                  <a:gd name="connsiteY673" fmla="*/ 2041858 h 6338112"/>
                  <a:gd name="connsiteX674" fmla="*/ 5018959 w 6265104"/>
                  <a:gd name="connsiteY674" fmla="*/ 1962088 h 6338112"/>
                  <a:gd name="connsiteX675" fmla="*/ 5036409 w 6265104"/>
                  <a:gd name="connsiteY675" fmla="*/ 1948377 h 6338112"/>
                  <a:gd name="connsiteX676" fmla="*/ 5060089 w 6265104"/>
                  <a:gd name="connsiteY676" fmla="*/ 1958348 h 6338112"/>
                  <a:gd name="connsiteX677" fmla="*/ 5085015 w 6265104"/>
                  <a:gd name="connsiteY677" fmla="*/ 2107917 h 6338112"/>
                  <a:gd name="connsiteX678" fmla="*/ 5097479 w 6265104"/>
                  <a:gd name="connsiteY678" fmla="*/ 2125367 h 6338112"/>
                  <a:gd name="connsiteX679" fmla="*/ 5199679 w 6265104"/>
                  <a:gd name="connsiteY679" fmla="*/ 2164006 h 6338112"/>
                  <a:gd name="connsiteX680" fmla="*/ 5249531 w 6265104"/>
                  <a:gd name="connsiteY680" fmla="*/ 2135338 h 6338112"/>
                  <a:gd name="connsiteX681" fmla="*/ 5291907 w 6265104"/>
                  <a:gd name="connsiteY681" fmla="*/ 2102932 h 6338112"/>
                  <a:gd name="connsiteX682" fmla="*/ 5325557 w 6265104"/>
                  <a:gd name="connsiteY682" fmla="*/ 2161513 h 6338112"/>
                  <a:gd name="connsiteX683" fmla="*/ 5212141 w 6265104"/>
                  <a:gd name="connsiteY683" fmla="*/ 2298618 h 6338112"/>
                  <a:gd name="connsiteX684" fmla="*/ 5114927 w 6265104"/>
                  <a:gd name="connsiteY684" fmla="*/ 2353460 h 6338112"/>
                  <a:gd name="connsiteX685" fmla="*/ 5078783 w 6265104"/>
                  <a:gd name="connsiteY685" fmla="*/ 2380881 h 6338112"/>
                  <a:gd name="connsiteX686" fmla="*/ 5073799 w 6265104"/>
                  <a:gd name="connsiteY686" fmla="*/ 2407056 h 6338112"/>
                  <a:gd name="connsiteX687" fmla="*/ 5154811 w 6265104"/>
                  <a:gd name="connsiteY687" fmla="*/ 2466883 h 6338112"/>
                  <a:gd name="connsiteX688" fmla="*/ 5285675 w 6265104"/>
                  <a:gd name="connsiteY688" fmla="*/ 2517986 h 6338112"/>
                  <a:gd name="connsiteX689" fmla="*/ 5319327 w 6265104"/>
                  <a:gd name="connsiteY689" fmla="*/ 2606481 h 6338112"/>
                  <a:gd name="connsiteX690" fmla="*/ 5338021 w 6265104"/>
                  <a:gd name="connsiteY690" fmla="*/ 2728629 h 6338112"/>
                  <a:gd name="connsiteX691" fmla="*/ 5433989 w 6265104"/>
                  <a:gd name="connsiteY691" fmla="*/ 2977911 h 6338112"/>
                  <a:gd name="connsiteX692" fmla="*/ 5427757 w 6265104"/>
                  <a:gd name="connsiteY692" fmla="*/ 3014057 h 6338112"/>
                  <a:gd name="connsiteX693" fmla="*/ 5437727 w 6265104"/>
                  <a:gd name="connsiteY693" fmla="*/ 3183569 h 6338112"/>
                  <a:gd name="connsiteX694" fmla="*/ 5465147 w 6265104"/>
                  <a:gd name="connsiteY694" fmla="*/ 3368037 h 6338112"/>
                  <a:gd name="connsiteX695" fmla="*/ 5473871 w 6265104"/>
                  <a:gd name="connsiteY695" fmla="*/ 3477721 h 6338112"/>
                  <a:gd name="connsiteX696" fmla="*/ 5481349 w 6265104"/>
                  <a:gd name="connsiteY696" fmla="*/ 3488939 h 6338112"/>
                  <a:gd name="connsiteX697" fmla="*/ 5486335 w 6265104"/>
                  <a:gd name="connsiteY697" fmla="*/ 3533810 h 6338112"/>
                  <a:gd name="connsiteX698" fmla="*/ 5501291 w 6265104"/>
                  <a:gd name="connsiteY698" fmla="*/ 3611087 h 6338112"/>
                  <a:gd name="connsiteX699" fmla="*/ 5501291 w 6265104"/>
                  <a:gd name="connsiteY699" fmla="*/ 3627291 h 6338112"/>
                  <a:gd name="connsiteX700" fmla="*/ 5517901 w 6265104"/>
                  <a:gd name="connsiteY700" fmla="*/ 3658548 h 6338112"/>
                  <a:gd name="connsiteX701" fmla="*/ 5487581 w 6265104"/>
                  <a:gd name="connsiteY701" fmla="*/ 3743207 h 6338112"/>
                  <a:gd name="connsiteX702" fmla="*/ 5467639 w 6265104"/>
                  <a:gd name="connsiteY702" fmla="*/ 3845412 h 6338112"/>
                  <a:gd name="connsiteX703" fmla="*/ 5412801 w 6265104"/>
                  <a:gd name="connsiteY703" fmla="*/ 3900254 h 6338112"/>
                  <a:gd name="connsiteX704" fmla="*/ 5369179 w 6265104"/>
                  <a:gd name="connsiteY704" fmla="*/ 3935154 h 6338112"/>
                  <a:gd name="connsiteX705" fmla="*/ 5361701 w 6265104"/>
                  <a:gd name="connsiteY705" fmla="*/ 4017417 h 6338112"/>
                  <a:gd name="connsiteX706" fmla="*/ 5372919 w 6265104"/>
                  <a:gd name="connsiteY706" fmla="*/ 4034866 h 6338112"/>
                  <a:gd name="connsiteX707" fmla="*/ 5389121 w 6265104"/>
                  <a:gd name="connsiteY707" fmla="*/ 4024895 h 6338112"/>
                  <a:gd name="connsiteX708" fmla="*/ 5409063 w 6265104"/>
                  <a:gd name="connsiteY708" fmla="*/ 3965067 h 6338112"/>
                  <a:gd name="connsiteX709" fmla="*/ 5427757 w 6265104"/>
                  <a:gd name="connsiteY709" fmla="*/ 3928922 h 6338112"/>
                  <a:gd name="connsiteX710" fmla="*/ 5453931 w 6265104"/>
                  <a:gd name="connsiteY710" fmla="*/ 3955096 h 6338112"/>
                  <a:gd name="connsiteX711" fmla="*/ 5450191 w 6265104"/>
                  <a:gd name="connsiteY711" fmla="*/ 4078491 h 6338112"/>
                  <a:gd name="connsiteX712" fmla="*/ 5386629 w 6265104"/>
                  <a:gd name="connsiteY712" fmla="*/ 4110897 h 6338112"/>
                  <a:gd name="connsiteX713" fmla="*/ 5346745 w 6265104"/>
                  <a:gd name="connsiteY713" fmla="*/ 4080983 h 6338112"/>
                  <a:gd name="connsiteX714" fmla="*/ 5326805 w 6265104"/>
                  <a:gd name="connsiteY714" fmla="*/ 4073505 h 6338112"/>
                  <a:gd name="connsiteX715" fmla="*/ 5304371 w 6265104"/>
                  <a:gd name="connsiteY715" fmla="*/ 4095940 h 6338112"/>
                  <a:gd name="connsiteX716" fmla="*/ 5237069 w 6265104"/>
                  <a:gd name="connsiteY716" fmla="*/ 4140811 h 6338112"/>
                  <a:gd name="connsiteX717" fmla="*/ 5153565 w 6265104"/>
                  <a:gd name="connsiteY717" fmla="*/ 4215596 h 6338112"/>
                  <a:gd name="connsiteX718" fmla="*/ 5102463 w 6265104"/>
                  <a:gd name="connsiteY718" fmla="*/ 4315308 h 6338112"/>
                  <a:gd name="connsiteX719" fmla="*/ 5085015 w 6265104"/>
                  <a:gd name="connsiteY719" fmla="*/ 4387600 h 6338112"/>
                  <a:gd name="connsiteX720" fmla="*/ 5043887 w 6265104"/>
                  <a:gd name="connsiteY720" fmla="*/ 4433717 h 6338112"/>
                  <a:gd name="connsiteX721" fmla="*/ 4984063 w 6265104"/>
                  <a:gd name="connsiteY721" fmla="*/ 4499777 h 6338112"/>
                  <a:gd name="connsiteX722" fmla="*/ 4914267 w 6265104"/>
                  <a:gd name="connsiteY722" fmla="*/ 4574561 h 6338112"/>
                  <a:gd name="connsiteX723" fmla="*/ 4854443 w 6265104"/>
                  <a:gd name="connsiteY723" fmla="*/ 4603229 h 6338112"/>
                  <a:gd name="connsiteX724" fmla="*/ 4729811 w 6265104"/>
                  <a:gd name="connsiteY724" fmla="*/ 4654332 h 6338112"/>
                  <a:gd name="connsiteX725" fmla="*/ 4673725 w 6265104"/>
                  <a:gd name="connsiteY725" fmla="*/ 4653085 h 6338112"/>
                  <a:gd name="connsiteX726" fmla="*/ 4669591 w 6265104"/>
                  <a:gd name="connsiteY726" fmla="*/ 4652074 h 6338112"/>
                  <a:gd name="connsiteX727" fmla="*/ 4675641 w 6265104"/>
                  <a:gd name="connsiteY727" fmla="*/ 4655739 h 6338112"/>
                  <a:gd name="connsiteX728" fmla="*/ 4712329 w 6265104"/>
                  <a:gd name="connsiteY728" fmla="*/ 4701826 h 6338112"/>
                  <a:gd name="connsiteX729" fmla="*/ 4729687 w 6265104"/>
                  <a:gd name="connsiteY729" fmla="*/ 4709247 h 6338112"/>
                  <a:gd name="connsiteX730" fmla="*/ 4759637 w 6265104"/>
                  <a:gd name="connsiteY730" fmla="*/ 4716433 h 6338112"/>
                  <a:gd name="connsiteX731" fmla="*/ 4792019 w 6265104"/>
                  <a:gd name="connsiteY731" fmla="*/ 4736357 h 6338112"/>
                  <a:gd name="connsiteX732" fmla="*/ 4920301 w 6265104"/>
                  <a:gd name="connsiteY732" fmla="*/ 4838467 h 6338112"/>
                  <a:gd name="connsiteX733" fmla="*/ 5036129 w 6265104"/>
                  <a:gd name="connsiteY733" fmla="*/ 4849675 h 6338112"/>
                  <a:gd name="connsiteX734" fmla="*/ 5040571 w 6265104"/>
                  <a:gd name="connsiteY734" fmla="*/ 4849675 h 6338112"/>
                  <a:gd name="connsiteX735" fmla="*/ 5042941 w 6265104"/>
                  <a:gd name="connsiteY735" fmla="*/ 4848279 h 6338112"/>
                  <a:gd name="connsiteX736" fmla="*/ 5118907 w 6265104"/>
                  <a:gd name="connsiteY736" fmla="*/ 4833339 h 6338112"/>
                  <a:gd name="connsiteX737" fmla="*/ 5272085 w 6265104"/>
                  <a:gd name="connsiteY737" fmla="*/ 4845789 h 6338112"/>
                  <a:gd name="connsiteX738" fmla="*/ 5329371 w 6265104"/>
                  <a:gd name="connsiteY738" fmla="*/ 4855750 h 6338112"/>
                  <a:gd name="connsiteX739" fmla="*/ 5370467 w 6265104"/>
                  <a:gd name="connsiteY739" fmla="*/ 4903060 h 6338112"/>
                  <a:gd name="connsiteX740" fmla="*/ 5402847 w 6265104"/>
                  <a:gd name="connsiteY740" fmla="*/ 4974026 h 6338112"/>
                  <a:gd name="connsiteX741" fmla="*/ 5403197 w 6265104"/>
                  <a:gd name="connsiteY741" fmla="*/ 5060729 h 6338112"/>
                  <a:gd name="connsiteX742" fmla="*/ 5257141 w 6265104"/>
                  <a:gd name="connsiteY742" fmla="*/ 5256643 h 6338112"/>
                  <a:gd name="connsiteX743" fmla="*/ 5084037 w 6265104"/>
                  <a:gd name="connsiteY743" fmla="*/ 5313915 h 6338112"/>
                  <a:gd name="connsiteX744" fmla="*/ 4963239 w 6265104"/>
                  <a:gd name="connsiteY744" fmla="*/ 5354999 h 6338112"/>
                  <a:gd name="connsiteX745" fmla="*/ 4918407 w 6265104"/>
                  <a:gd name="connsiteY745" fmla="*/ 5398575 h 6338112"/>
                  <a:gd name="connsiteX746" fmla="*/ 4866103 w 6265104"/>
                  <a:gd name="connsiteY746" fmla="*/ 5481991 h 6338112"/>
                  <a:gd name="connsiteX747" fmla="*/ 4808817 w 6265104"/>
                  <a:gd name="connsiteY747" fmla="*/ 5536773 h 6338112"/>
                  <a:gd name="connsiteX748" fmla="*/ 4793757 w 6265104"/>
                  <a:gd name="connsiteY748" fmla="*/ 5550867 h 6338112"/>
                  <a:gd name="connsiteX749" fmla="*/ 4778159 w 6265104"/>
                  <a:gd name="connsiteY749" fmla="*/ 5595201 h 6338112"/>
                  <a:gd name="connsiteX750" fmla="*/ 4678715 w 6265104"/>
                  <a:gd name="connsiteY750" fmla="*/ 5648589 h 6338112"/>
                  <a:gd name="connsiteX751" fmla="*/ 4657833 w 6265104"/>
                  <a:gd name="connsiteY751" fmla="*/ 5638701 h 6338112"/>
                  <a:gd name="connsiteX752" fmla="*/ 4653149 w 6265104"/>
                  <a:gd name="connsiteY752" fmla="*/ 5638863 h 6338112"/>
                  <a:gd name="connsiteX753" fmla="*/ 4643185 w 6265104"/>
                  <a:gd name="connsiteY753" fmla="*/ 5633883 h 6338112"/>
                  <a:gd name="connsiteX754" fmla="*/ 4635713 w 6265104"/>
                  <a:gd name="connsiteY754" fmla="*/ 5608983 h 6338112"/>
                  <a:gd name="connsiteX755" fmla="*/ 4731605 w 6265104"/>
                  <a:gd name="connsiteY755" fmla="*/ 5550467 h 6338112"/>
                  <a:gd name="connsiteX756" fmla="*/ 4802589 w 6265104"/>
                  <a:gd name="connsiteY756" fmla="*/ 5496931 h 6338112"/>
                  <a:gd name="connsiteX757" fmla="*/ 4849913 w 6265104"/>
                  <a:gd name="connsiteY757" fmla="*/ 5447131 h 6338112"/>
                  <a:gd name="connsiteX758" fmla="*/ 5087773 w 6265104"/>
                  <a:gd name="connsiteY758" fmla="*/ 5274073 h 6338112"/>
                  <a:gd name="connsiteX759" fmla="*/ 5132607 w 6265104"/>
                  <a:gd name="connsiteY759" fmla="*/ 5264113 h 6338112"/>
                  <a:gd name="connsiteX760" fmla="*/ 5267103 w 6265104"/>
                  <a:gd name="connsiteY760" fmla="*/ 5213069 h 6338112"/>
                  <a:gd name="connsiteX761" fmla="*/ 5329371 w 6265104"/>
                  <a:gd name="connsiteY761" fmla="*/ 5145837 h 6338112"/>
                  <a:gd name="connsiteX762" fmla="*/ 5371713 w 6265104"/>
                  <a:gd name="connsiteY762" fmla="*/ 5049972 h 6338112"/>
                  <a:gd name="connsiteX763" fmla="*/ 5353033 w 6265104"/>
                  <a:gd name="connsiteY763" fmla="*/ 4957841 h 6338112"/>
                  <a:gd name="connsiteX764" fmla="*/ 5311935 w 6265104"/>
                  <a:gd name="connsiteY764" fmla="*/ 4954106 h 6338112"/>
                  <a:gd name="connsiteX765" fmla="*/ 5243441 w 6265104"/>
                  <a:gd name="connsiteY765" fmla="*/ 4976516 h 6338112"/>
                  <a:gd name="connsiteX766" fmla="*/ 5207327 w 6265104"/>
                  <a:gd name="connsiteY766" fmla="*/ 4939166 h 6338112"/>
                  <a:gd name="connsiteX767" fmla="*/ 5214799 w 6265104"/>
                  <a:gd name="connsiteY767" fmla="*/ 4906795 h 6338112"/>
                  <a:gd name="connsiteX768" fmla="*/ 5184911 w 6265104"/>
                  <a:gd name="connsiteY768" fmla="*/ 4868200 h 6338112"/>
                  <a:gd name="connsiteX769" fmla="*/ 5067849 w 6265104"/>
                  <a:gd name="connsiteY769" fmla="*/ 4886875 h 6338112"/>
                  <a:gd name="connsiteX770" fmla="*/ 5014299 w 6265104"/>
                  <a:gd name="connsiteY770" fmla="*/ 4896835 h 6338112"/>
                  <a:gd name="connsiteX771" fmla="*/ 4925879 w 6265104"/>
                  <a:gd name="connsiteY771" fmla="*/ 4921735 h 6338112"/>
                  <a:gd name="connsiteX772" fmla="*/ 4887273 w 6265104"/>
                  <a:gd name="connsiteY772" fmla="*/ 4939166 h 6338112"/>
                  <a:gd name="connsiteX773" fmla="*/ 4680547 w 6265104"/>
                  <a:gd name="connsiteY773" fmla="*/ 5119693 h 6338112"/>
                  <a:gd name="connsiteX774" fmla="*/ 4674319 w 6265104"/>
                  <a:gd name="connsiteY774" fmla="*/ 5186923 h 6338112"/>
                  <a:gd name="connsiteX775" fmla="*/ 4573447 w 6265104"/>
                  <a:gd name="connsiteY775" fmla="*/ 5371185 h 6338112"/>
                  <a:gd name="connsiteX776" fmla="*/ 4455139 w 6265104"/>
                  <a:gd name="connsiteY776" fmla="*/ 5430945 h 6338112"/>
                  <a:gd name="connsiteX777" fmla="*/ 4428987 w 6265104"/>
                  <a:gd name="connsiteY777" fmla="*/ 5443395 h 6338112"/>
                  <a:gd name="connsiteX778" fmla="*/ 4424005 w 6265104"/>
                  <a:gd name="connsiteY778" fmla="*/ 5499421 h 6338112"/>
                  <a:gd name="connsiteX779" fmla="*/ 4528613 w 6265104"/>
                  <a:gd name="connsiteY779" fmla="*/ 5550467 h 6338112"/>
                  <a:gd name="connsiteX780" fmla="*/ 4612053 w 6265104"/>
                  <a:gd name="connsiteY780" fmla="*/ 5581593 h 6338112"/>
                  <a:gd name="connsiteX781" fmla="*/ 4631977 w 6265104"/>
                  <a:gd name="connsiteY781" fmla="*/ 5611473 h 6338112"/>
                  <a:gd name="connsiteX782" fmla="*/ 4584655 w 6265104"/>
                  <a:gd name="connsiteY782" fmla="*/ 5622679 h 6338112"/>
                  <a:gd name="connsiteX783" fmla="*/ 4533595 w 6265104"/>
                  <a:gd name="connsiteY783" fmla="*/ 5627659 h 6338112"/>
                  <a:gd name="connsiteX784" fmla="*/ 4440195 w 6265104"/>
                  <a:gd name="connsiteY784" fmla="*/ 5661273 h 6338112"/>
                  <a:gd name="connsiteX785" fmla="*/ 4401589 w 6265104"/>
                  <a:gd name="connsiteY785" fmla="*/ 5665009 h 6338112"/>
                  <a:gd name="connsiteX786" fmla="*/ 4233467 w 6265104"/>
                  <a:gd name="connsiteY786" fmla="*/ 5660029 h 6338112"/>
                  <a:gd name="connsiteX787" fmla="*/ 4081535 w 6265104"/>
                  <a:gd name="connsiteY787" fmla="*/ 5732239 h 6338112"/>
                  <a:gd name="connsiteX788" fmla="*/ 3944547 w 6265104"/>
                  <a:gd name="connsiteY788" fmla="*/ 5790755 h 6338112"/>
                  <a:gd name="connsiteX789" fmla="*/ 3807559 w 6265104"/>
                  <a:gd name="connsiteY789" fmla="*/ 5799471 h 6338112"/>
                  <a:gd name="connsiteX790" fmla="*/ 3722875 w 6265104"/>
                  <a:gd name="connsiteY790" fmla="*/ 5848025 h 6338112"/>
                  <a:gd name="connsiteX791" fmla="*/ 3671817 w 6265104"/>
                  <a:gd name="connsiteY791" fmla="*/ 5935177 h 6338112"/>
                  <a:gd name="connsiteX792" fmla="*/ 3529847 w 6265104"/>
                  <a:gd name="connsiteY792" fmla="*/ 6041003 h 6338112"/>
                  <a:gd name="connsiteX793" fmla="*/ 3467579 w 6265104"/>
                  <a:gd name="connsiteY793" fmla="*/ 6062169 h 6338112"/>
                  <a:gd name="connsiteX794" fmla="*/ 3435201 w 6265104"/>
                  <a:gd name="connsiteY794" fmla="*/ 6063413 h 6338112"/>
                  <a:gd name="connsiteX795" fmla="*/ 3299459 w 6265104"/>
                  <a:gd name="connsiteY795" fmla="*/ 6090803 h 6338112"/>
                  <a:gd name="connsiteX796" fmla="*/ 3223493 w 6265104"/>
                  <a:gd name="connsiteY796" fmla="*/ 6129399 h 6338112"/>
                  <a:gd name="connsiteX797" fmla="*/ 3171187 w 6265104"/>
                  <a:gd name="connsiteY797" fmla="*/ 6116949 h 6338112"/>
                  <a:gd name="connsiteX798" fmla="*/ 3151263 w 6265104"/>
                  <a:gd name="connsiteY798" fmla="*/ 6140603 h 6338112"/>
                  <a:gd name="connsiteX799" fmla="*/ 3112657 w 6265104"/>
                  <a:gd name="connsiteY799" fmla="*/ 6135623 h 6338112"/>
                  <a:gd name="connsiteX800" fmla="*/ 3085259 w 6265104"/>
                  <a:gd name="connsiteY800" fmla="*/ 6116949 h 6338112"/>
                  <a:gd name="connsiteX801" fmla="*/ 3037935 w 6265104"/>
                  <a:gd name="connsiteY801" fmla="*/ 6074619 h 6338112"/>
                  <a:gd name="connsiteX802" fmla="*/ 3027973 w 6265104"/>
                  <a:gd name="connsiteY802" fmla="*/ 6059679 h 6338112"/>
                  <a:gd name="connsiteX803" fmla="*/ 3014275 w 6265104"/>
                  <a:gd name="connsiteY803" fmla="*/ 6072129 h 6338112"/>
                  <a:gd name="connsiteX804" fmla="*/ 2956989 w 6265104"/>
                  <a:gd name="connsiteY804" fmla="*/ 6146829 h 6338112"/>
                  <a:gd name="connsiteX805" fmla="*/ 2920873 w 6265104"/>
                  <a:gd name="connsiteY805" fmla="*/ 6149319 h 6338112"/>
                  <a:gd name="connsiteX806" fmla="*/ 2869815 w 6265104"/>
                  <a:gd name="connsiteY806" fmla="*/ 6151809 h 6338112"/>
                  <a:gd name="connsiteX807" fmla="*/ 2801321 w 6265104"/>
                  <a:gd name="connsiteY807" fmla="*/ 6172975 h 6338112"/>
                  <a:gd name="connsiteX808" fmla="*/ 2725355 w 6265104"/>
                  <a:gd name="connsiteY808" fmla="*/ 6161769 h 6338112"/>
                  <a:gd name="connsiteX809" fmla="*/ 2597083 w 6265104"/>
                  <a:gd name="connsiteY809" fmla="*/ 6145583 h 6338112"/>
                  <a:gd name="connsiteX810" fmla="*/ 2561527 w 6265104"/>
                  <a:gd name="connsiteY810" fmla="*/ 6138613 h 6338112"/>
                  <a:gd name="connsiteX811" fmla="*/ 2591501 w 6265104"/>
                  <a:gd name="connsiteY811" fmla="*/ 6149309 h 6338112"/>
                  <a:gd name="connsiteX812" fmla="*/ 2382769 w 6265104"/>
                  <a:gd name="connsiteY812" fmla="*/ 6255699 h 6338112"/>
                  <a:gd name="connsiteX813" fmla="*/ 2294027 w 6265104"/>
                  <a:gd name="connsiteY813" fmla="*/ 6315779 h 6338112"/>
                  <a:gd name="connsiteX814" fmla="*/ 2242783 w 6265104"/>
                  <a:gd name="connsiteY814" fmla="*/ 6295753 h 6338112"/>
                  <a:gd name="connsiteX815" fmla="*/ 2214035 w 6265104"/>
                  <a:gd name="connsiteY815" fmla="*/ 6255699 h 6338112"/>
                  <a:gd name="connsiteX816" fmla="*/ 2164039 w 6265104"/>
                  <a:gd name="connsiteY816" fmla="*/ 6161825 h 6338112"/>
                  <a:gd name="connsiteX817" fmla="*/ 2122793 w 6265104"/>
                  <a:gd name="connsiteY817" fmla="*/ 6045421 h 6338112"/>
                  <a:gd name="connsiteX818" fmla="*/ 2074047 w 6265104"/>
                  <a:gd name="connsiteY818" fmla="*/ 5972825 h 6338112"/>
                  <a:gd name="connsiteX819" fmla="*/ 2036551 w 6265104"/>
                  <a:gd name="connsiteY819" fmla="*/ 5969069 h 6338112"/>
                  <a:gd name="connsiteX820" fmla="*/ 2009053 w 6265104"/>
                  <a:gd name="connsiteY820" fmla="*/ 5931521 h 6338112"/>
                  <a:gd name="connsiteX821" fmla="*/ 1981557 w 6265104"/>
                  <a:gd name="connsiteY821" fmla="*/ 5917751 h 6338112"/>
                  <a:gd name="connsiteX822" fmla="*/ 1969057 w 6265104"/>
                  <a:gd name="connsiteY822" fmla="*/ 5877699 h 6338112"/>
                  <a:gd name="connsiteX823" fmla="*/ 1970251 w 6265104"/>
                  <a:gd name="connsiteY823" fmla="*/ 5878203 h 6338112"/>
                  <a:gd name="connsiteX824" fmla="*/ 1889417 w 6265104"/>
                  <a:gd name="connsiteY824" fmla="*/ 5835575 h 6338112"/>
                  <a:gd name="connsiteX825" fmla="*/ 1802553 w 6265104"/>
                  <a:gd name="connsiteY825" fmla="*/ 5794491 h 6338112"/>
                  <a:gd name="connsiteX826" fmla="*/ 1796961 w 6265104"/>
                  <a:gd name="connsiteY826" fmla="*/ 5789767 h 6338112"/>
                  <a:gd name="connsiteX827" fmla="*/ 1767667 w 6265104"/>
                  <a:gd name="connsiteY827" fmla="*/ 5806593 h 6338112"/>
                  <a:gd name="connsiteX828" fmla="*/ 1679299 w 6265104"/>
                  <a:gd name="connsiteY828" fmla="*/ 5875001 h 6338112"/>
                  <a:gd name="connsiteX829" fmla="*/ 1677149 w 6265104"/>
                  <a:gd name="connsiteY829" fmla="*/ 5875285 h 6338112"/>
                  <a:gd name="connsiteX830" fmla="*/ 1680169 w 6265104"/>
                  <a:gd name="connsiteY830" fmla="*/ 5875951 h 6338112"/>
                  <a:gd name="connsiteX831" fmla="*/ 1633373 w 6265104"/>
                  <a:gd name="connsiteY831" fmla="*/ 5896059 h 6338112"/>
                  <a:gd name="connsiteX832" fmla="*/ 1627049 w 6265104"/>
                  <a:gd name="connsiteY832" fmla="*/ 5903599 h 6338112"/>
                  <a:gd name="connsiteX833" fmla="*/ 1596695 w 6265104"/>
                  <a:gd name="connsiteY833" fmla="*/ 5903599 h 6338112"/>
                  <a:gd name="connsiteX834" fmla="*/ 1556223 w 6265104"/>
                  <a:gd name="connsiteY834" fmla="*/ 5735197 h 6338112"/>
                  <a:gd name="connsiteX835" fmla="*/ 1569187 w 6265104"/>
                  <a:gd name="connsiteY835" fmla="*/ 5686499 h 6338112"/>
                  <a:gd name="connsiteX836" fmla="*/ 1572539 w 6265104"/>
                  <a:gd name="connsiteY836" fmla="*/ 5637737 h 6338112"/>
                  <a:gd name="connsiteX837" fmla="*/ 1572257 w 6265104"/>
                  <a:gd name="connsiteY837" fmla="*/ 5637365 h 6338112"/>
                  <a:gd name="connsiteX838" fmla="*/ 1560545 w 6265104"/>
                  <a:gd name="connsiteY838" fmla="*/ 5625795 h 6338112"/>
                  <a:gd name="connsiteX839" fmla="*/ 1539785 w 6265104"/>
                  <a:gd name="connsiteY839" fmla="*/ 5610227 h 6338112"/>
                  <a:gd name="connsiteX840" fmla="*/ 1533559 w 6265104"/>
                  <a:gd name="connsiteY840" fmla="*/ 5599023 h 6338112"/>
                  <a:gd name="connsiteX841" fmla="*/ 1528577 w 6265104"/>
                  <a:gd name="connsiteY841" fmla="*/ 5490707 h 6338112"/>
                  <a:gd name="connsiteX842" fmla="*/ 1597071 w 6265104"/>
                  <a:gd name="connsiteY842" fmla="*/ 5447131 h 6338112"/>
                  <a:gd name="connsiteX843" fmla="*/ 1785119 w 6265104"/>
                  <a:gd name="connsiteY843" fmla="*/ 5448377 h 6338112"/>
                  <a:gd name="connsiteX844" fmla="*/ 1961957 w 6265104"/>
                  <a:gd name="connsiteY844" fmla="*/ 5459581 h 6338112"/>
                  <a:gd name="connsiteX845" fmla="*/ 2060339 w 6265104"/>
                  <a:gd name="connsiteY845" fmla="*/ 5475767 h 6338112"/>
                  <a:gd name="connsiteX846" fmla="*/ 2088983 w 6265104"/>
                  <a:gd name="connsiteY846" fmla="*/ 5479501 h 6338112"/>
                  <a:gd name="connsiteX847" fmla="*/ 2238425 w 6265104"/>
                  <a:gd name="connsiteY847" fmla="*/ 5479501 h 6338112"/>
                  <a:gd name="connsiteX848" fmla="*/ 2451379 w 6265104"/>
                  <a:gd name="connsiteY848" fmla="*/ 5508137 h 6338112"/>
                  <a:gd name="connsiteX849" fmla="*/ 2533571 w 6265104"/>
                  <a:gd name="connsiteY849" fmla="*/ 5503157 h 6338112"/>
                  <a:gd name="connsiteX850" fmla="*/ 2645651 w 6265104"/>
                  <a:gd name="connsiteY850" fmla="*/ 5500667 h 6338112"/>
                  <a:gd name="connsiteX851" fmla="*/ 2699201 w 6265104"/>
                  <a:gd name="connsiteY851" fmla="*/ 5530547 h 6338112"/>
                  <a:gd name="connsiteX852" fmla="*/ 2705575 w 6265104"/>
                  <a:gd name="connsiteY852" fmla="*/ 5535725 h 6338112"/>
                  <a:gd name="connsiteX853" fmla="*/ 2717415 w 6265104"/>
                  <a:gd name="connsiteY853" fmla="*/ 5535611 h 6338112"/>
                  <a:gd name="connsiteX854" fmla="*/ 2771885 w 6265104"/>
                  <a:gd name="connsiteY854" fmla="*/ 5556975 h 6338112"/>
                  <a:gd name="connsiteX855" fmla="*/ 2911377 w 6265104"/>
                  <a:gd name="connsiteY855" fmla="*/ 5558219 h 6338112"/>
                  <a:gd name="connsiteX856" fmla="*/ 3154241 w 6265104"/>
                  <a:gd name="connsiteY856" fmla="*/ 5549503 h 6338112"/>
                  <a:gd name="connsiteX857" fmla="*/ 3189113 w 6265104"/>
                  <a:gd name="connsiteY857" fmla="*/ 5528333 h 6338112"/>
                  <a:gd name="connsiteX858" fmla="*/ 3230213 w 6265104"/>
                  <a:gd name="connsiteY858" fmla="*/ 5503429 h 6338112"/>
                  <a:gd name="connsiteX859" fmla="*/ 3522897 w 6265104"/>
                  <a:gd name="connsiteY859" fmla="*/ 5504675 h 6338112"/>
                  <a:gd name="connsiteX860" fmla="*/ 3673597 w 6265104"/>
                  <a:gd name="connsiteY860" fmla="*/ 5487241 h 6338112"/>
                  <a:gd name="connsiteX861" fmla="*/ 3699751 w 6265104"/>
                  <a:gd name="connsiteY861" fmla="*/ 5483505 h 6338112"/>
                  <a:gd name="connsiteX862" fmla="*/ 3770743 w 6265104"/>
                  <a:gd name="connsiteY862" fmla="*/ 5386375 h 6338112"/>
                  <a:gd name="connsiteX863" fmla="*/ 3800633 w 6265104"/>
                  <a:gd name="connsiteY863" fmla="*/ 5322869 h 6338112"/>
                  <a:gd name="connsiteX864" fmla="*/ 3823053 w 6265104"/>
                  <a:gd name="connsiteY864" fmla="*/ 5304189 h 6338112"/>
                  <a:gd name="connsiteX865" fmla="*/ 3891007 w 6265104"/>
                  <a:gd name="connsiteY865" fmla="*/ 5229591 h 6338112"/>
                  <a:gd name="connsiteX866" fmla="*/ 3923305 w 6265104"/>
                  <a:gd name="connsiteY866" fmla="*/ 5220401 h 6338112"/>
                  <a:gd name="connsiteX867" fmla="*/ 3926007 w 6265104"/>
                  <a:gd name="connsiteY867" fmla="*/ 5212421 h 6338112"/>
                  <a:gd name="connsiteX868" fmla="*/ 3931299 w 6265104"/>
                  <a:gd name="connsiteY868" fmla="*/ 5205105 h 6338112"/>
                  <a:gd name="connsiteX869" fmla="*/ 4049595 w 6265104"/>
                  <a:gd name="connsiteY869" fmla="*/ 5071870 h 6338112"/>
                  <a:gd name="connsiteX870" fmla="*/ 4172871 w 6265104"/>
                  <a:gd name="connsiteY870" fmla="*/ 4971009 h 6338112"/>
                  <a:gd name="connsiteX871" fmla="*/ 4172621 w 6265104"/>
                  <a:gd name="connsiteY871" fmla="*/ 4972113 h 6338112"/>
                  <a:gd name="connsiteX872" fmla="*/ 4176763 w 6265104"/>
                  <a:gd name="connsiteY872" fmla="*/ 4967973 h 6338112"/>
                  <a:gd name="connsiteX873" fmla="*/ 4226581 w 6265104"/>
                  <a:gd name="connsiteY873" fmla="*/ 4948049 h 6338112"/>
                  <a:gd name="connsiteX874" fmla="*/ 4282627 w 6265104"/>
                  <a:gd name="connsiteY874" fmla="*/ 4915673 h 6338112"/>
                  <a:gd name="connsiteX875" fmla="*/ 4296327 w 6265104"/>
                  <a:gd name="connsiteY875" fmla="*/ 4901975 h 6338112"/>
                  <a:gd name="connsiteX876" fmla="*/ 4296489 w 6265104"/>
                  <a:gd name="connsiteY876" fmla="*/ 4901498 h 6338112"/>
                  <a:gd name="connsiteX877" fmla="*/ 4289535 w 6265104"/>
                  <a:gd name="connsiteY877" fmla="*/ 4876468 h 6338112"/>
                  <a:gd name="connsiteX878" fmla="*/ 4262391 w 6265104"/>
                  <a:gd name="connsiteY878" fmla="*/ 4865057 h 6338112"/>
                  <a:gd name="connsiteX879" fmla="*/ 4242539 w 6265104"/>
                  <a:gd name="connsiteY879" fmla="*/ 4851301 h 6338112"/>
                  <a:gd name="connsiteX880" fmla="*/ 4258669 w 6265104"/>
                  <a:gd name="connsiteY880" fmla="*/ 4825041 h 6338112"/>
                  <a:gd name="connsiteX881" fmla="*/ 4268597 w 6265104"/>
                  <a:gd name="connsiteY881" fmla="*/ 4792528 h 6338112"/>
                  <a:gd name="connsiteX882" fmla="*/ 4268597 w 6265104"/>
                  <a:gd name="connsiteY882" fmla="*/ 4706245 h 6338112"/>
                  <a:gd name="connsiteX883" fmla="*/ 4288449 w 6265104"/>
                  <a:gd name="connsiteY883" fmla="*/ 4684986 h 6338112"/>
                  <a:gd name="connsiteX884" fmla="*/ 4356697 w 6265104"/>
                  <a:gd name="connsiteY884" fmla="*/ 4609957 h 6338112"/>
                  <a:gd name="connsiteX885" fmla="*/ 4458447 w 6265104"/>
                  <a:gd name="connsiteY885" fmla="*/ 4524924 h 6338112"/>
                  <a:gd name="connsiteX886" fmla="*/ 4526695 w 6265104"/>
                  <a:gd name="connsiteY886" fmla="*/ 4568691 h 6338112"/>
                  <a:gd name="connsiteX887" fmla="*/ 4560663 w 6265104"/>
                  <a:gd name="connsiteY887" fmla="*/ 4607769 h 6338112"/>
                  <a:gd name="connsiteX888" fmla="*/ 4584639 w 6265104"/>
                  <a:gd name="connsiteY888" fmla="*/ 4649650 h 6338112"/>
                  <a:gd name="connsiteX889" fmla="*/ 4586519 w 6265104"/>
                  <a:gd name="connsiteY889" fmla="*/ 4651680 h 6338112"/>
                  <a:gd name="connsiteX890" fmla="*/ 4592323 w 6265104"/>
                  <a:gd name="connsiteY890" fmla="*/ 4653116 h 6338112"/>
                  <a:gd name="connsiteX891" fmla="*/ 4604637 w 6265104"/>
                  <a:gd name="connsiteY891" fmla="*/ 4649978 h 6338112"/>
                  <a:gd name="connsiteX892" fmla="*/ 4622507 w 6265104"/>
                  <a:gd name="connsiteY892" fmla="*/ 4635810 h 6338112"/>
                  <a:gd name="connsiteX893" fmla="*/ 4642749 w 6265104"/>
                  <a:gd name="connsiteY893" fmla="*/ 4635810 h 6338112"/>
                  <a:gd name="connsiteX894" fmla="*/ 4643981 w 6265104"/>
                  <a:gd name="connsiteY894" fmla="*/ 4636557 h 6338112"/>
                  <a:gd name="connsiteX895" fmla="*/ 4638829 w 6265104"/>
                  <a:gd name="connsiteY895" fmla="*/ 4629403 h 6338112"/>
                  <a:gd name="connsiteX896" fmla="*/ 4643813 w 6265104"/>
                  <a:gd name="connsiteY896" fmla="*/ 4621925 h 6338112"/>
                  <a:gd name="connsiteX897" fmla="*/ 4722333 w 6265104"/>
                  <a:gd name="connsiteY897" fmla="*/ 4618186 h 6338112"/>
                  <a:gd name="connsiteX898" fmla="*/ 4810823 w 6265104"/>
                  <a:gd name="connsiteY898" fmla="*/ 4570822 h 6338112"/>
                  <a:gd name="connsiteX899" fmla="*/ 4829517 w 6265104"/>
                  <a:gd name="connsiteY899" fmla="*/ 4554619 h 6338112"/>
                  <a:gd name="connsiteX900" fmla="*/ 4851951 w 6265104"/>
                  <a:gd name="connsiteY900" fmla="*/ 4509748 h 6338112"/>
                  <a:gd name="connsiteX901" fmla="*/ 4841981 w 6265104"/>
                  <a:gd name="connsiteY901" fmla="*/ 4438703 h 6338112"/>
                  <a:gd name="connsiteX902" fmla="*/ 4819547 w 6265104"/>
                  <a:gd name="connsiteY902" fmla="*/ 4402557 h 6338112"/>
                  <a:gd name="connsiteX903" fmla="*/ 4768447 w 6265104"/>
                  <a:gd name="connsiteY903" fmla="*/ 4341483 h 6338112"/>
                  <a:gd name="connsiteX904" fmla="*/ 4717347 w 6265104"/>
                  <a:gd name="connsiteY904" fmla="*/ 4297859 h 6338112"/>
                  <a:gd name="connsiteX905" fmla="*/ 4679957 w 6265104"/>
                  <a:gd name="connsiteY905" fmla="*/ 4289134 h 6338112"/>
                  <a:gd name="connsiteX906" fmla="*/ 4707377 w 6265104"/>
                  <a:gd name="connsiteY906" fmla="*/ 4274177 h 6338112"/>
                  <a:gd name="connsiteX907" fmla="*/ 4809575 w 6265104"/>
                  <a:gd name="connsiteY907" fmla="*/ 4264206 h 6338112"/>
                  <a:gd name="connsiteX908" fmla="*/ 4825779 w 6265104"/>
                  <a:gd name="connsiteY908" fmla="*/ 4262959 h 6338112"/>
                  <a:gd name="connsiteX909" fmla="*/ 4994033 w 6265104"/>
                  <a:gd name="connsiteY909" fmla="*/ 4245509 h 6338112"/>
                  <a:gd name="connsiteX910" fmla="*/ 5056349 w 6265104"/>
                  <a:gd name="connsiteY910" fmla="*/ 4218088 h 6338112"/>
                  <a:gd name="connsiteX911" fmla="*/ 5041393 w 6265104"/>
                  <a:gd name="connsiteY911" fmla="*/ 4088462 h 6338112"/>
                  <a:gd name="connsiteX912" fmla="*/ 4899311 w 6265104"/>
                  <a:gd name="connsiteY912" fmla="*/ 4047330 h 6338112"/>
                  <a:gd name="connsiteX913" fmla="*/ 4818301 w 6265104"/>
                  <a:gd name="connsiteY913" fmla="*/ 4046084 h 6338112"/>
                  <a:gd name="connsiteX914" fmla="*/ 4778417 w 6265104"/>
                  <a:gd name="connsiteY914" fmla="*/ 4027388 h 6338112"/>
                  <a:gd name="connsiteX915" fmla="*/ 4813315 w 6265104"/>
                  <a:gd name="connsiteY915" fmla="*/ 4016170 h 6338112"/>
                  <a:gd name="connsiteX916" fmla="*/ 4843227 w 6265104"/>
                  <a:gd name="connsiteY916" fmla="*/ 3986256 h 6338112"/>
                  <a:gd name="connsiteX917" fmla="*/ 4876877 w 6265104"/>
                  <a:gd name="connsiteY917" fmla="*/ 3931414 h 6338112"/>
                  <a:gd name="connsiteX918" fmla="*/ 4894327 w 6265104"/>
                  <a:gd name="connsiteY918" fmla="*/ 3892776 h 6338112"/>
                  <a:gd name="connsiteX919" fmla="*/ 4889341 w 6265104"/>
                  <a:gd name="connsiteY919" fmla="*/ 3826716 h 6338112"/>
                  <a:gd name="connsiteX920" fmla="*/ 4896819 w 6265104"/>
                  <a:gd name="connsiteY920" fmla="*/ 3799295 h 6338112"/>
                  <a:gd name="connsiteX921" fmla="*/ 4977831 w 6265104"/>
                  <a:gd name="connsiteY921" fmla="*/ 3697089 h 6338112"/>
                  <a:gd name="connsiteX922" fmla="*/ 5004003 w 6265104"/>
                  <a:gd name="connsiteY922" fmla="*/ 3634769 h 6338112"/>
                  <a:gd name="connsiteX923" fmla="*/ 5045133 w 6265104"/>
                  <a:gd name="connsiteY923" fmla="*/ 3535056 h 6338112"/>
                  <a:gd name="connsiteX924" fmla="*/ 5078783 w 6265104"/>
                  <a:gd name="connsiteY924" fmla="*/ 3525085 h 6338112"/>
                  <a:gd name="connsiteX925" fmla="*/ 5117419 w 6265104"/>
                  <a:gd name="connsiteY925" fmla="*/ 3513867 h 6338112"/>
                  <a:gd name="connsiteX926" fmla="*/ 5148579 w 6265104"/>
                  <a:gd name="connsiteY926" fmla="*/ 3467750 h 6338112"/>
                  <a:gd name="connsiteX927" fmla="*/ 5232083 w 6265104"/>
                  <a:gd name="connsiteY927" fmla="*/ 3364298 h 6338112"/>
                  <a:gd name="connsiteX928" fmla="*/ 5250777 w 6265104"/>
                  <a:gd name="connsiteY928" fmla="*/ 3319428 h 6338112"/>
                  <a:gd name="connsiteX929" fmla="*/ 5254517 w 6265104"/>
                  <a:gd name="connsiteY929" fmla="*/ 3204758 h 6338112"/>
                  <a:gd name="connsiteX930" fmla="*/ 5250777 w 6265104"/>
                  <a:gd name="connsiteY930" fmla="*/ 3146177 h 6338112"/>
                  <a:gd name="connsiteX931" fmla="*/ 5228343 w 6265104"/>
                  <a:gd name="connsiteY931" fmla="*/ 3131220 h 6338112"/>
                  <a:gd name="connsiteX932" fmla="*/ 5188461 w 6265104"/>
                  <a:gd name="connsiteY932" fmla="*/ 3098813 h 6338112"/>
                  <a:gd name="connsiteX933" fmla="*/ 5219619 w 6265104"/>
                  <a:gd name="connsiteY933" fmla="*/ 3052696 h 6338112"/>
                  <a:gd name="connsiteX934" fmla="*/ 5234575 w 6265104"/>
                  <a:gd name="connsiteY934" fmla="*/ 3038985 h 6338112"/>
                  <a:gd name="connsiteX935" fmla="*/ 5209649 w 6265104"/>
                  <a:gd name="connsiteY935" fmla="*/ 3017796 h 6338112"/>
                  <a:gd name="connsiteX936" fmla="*/ 5197185 w 6265104"/>
                  <a:gd name="connsiteY936" fmla="*/ 3035246 h 6338112"/>
                  <a:gd name="connsiteX937" fmla="*/ 5159795 w 6265104"/>
                  <a:gd name="connsiteY937" fmla="*/ 3045217 h 6338112"/>
                  <a:gd name="connsiteX938" fmla="*/ 5129883 w 6265104"/>
                  <a:gd name="connsiteY938" fmla="*/ 3022782 h 6338112"/>
                  <a:gd name="connsiteX939" fmla="*/ 5112435 w 6265104"/>
                  <a:gd name="connsiteY939" fmla="*/ 2947997 h 6338112"/>
                  <a:gd name="connsiteX940" fmla="*/ 5132375 w 6265104"/>
                  <a:gd name="connsiteY940" fmla="*/ 2945504 h 6338112"/>
                  <a:gd name="connsiteX941" fmla="*/ 5203417 w 6265104"/>
                  <a:gd name="connsiteY941" fmla="*/ 2947997 h 6338112"/>
                  <a:gd name="connsiteX942" fmla="*/ 5228343 w 6265104"/>
                  <a:gd name="connsiteY942" fmla="*/ 2939272 h 6338112"/>
                  <a:gd name="connsiteX943" fmla="*/ 5202171 w 6265104"/>
                  <a:gd name="connsiteY943" fmla="*/ 2929301 h 6338112"/>
                  <a:gd name="connsiteX944" fmla="*/ 5175999 w 6265104"/>
                  <a:gd name="connsiteY944" fmla="*/ 2870720 h 6338112"/>
                  <a:gd name="connsiteX945" fmla="*/ 5199679 w 6265104"/>
                  <a:gd name="connsiteY945" fmla="*/ 2824603 h 6338112"/>
                  <a:gd name="connsiteX946" fmla="*/ 5205911 w 6265104"/>
                  <a:gd name="connsiteY946" fmla="*/ 2799675 h 6338112"/>
                  <a:gd name="connsiteX947" fmla="*/ 5205911 w 6265104"/>
                  <a:gd name="connsiteY947" fmla="*/ 2708687 h 6338112"/>
                  <a:gd name="connsiteX948" fmla="*/ 5190955 w 6265104"/>
                  <a:gd name="connsiteY948" fmla="*/ 2689991 h 6338112"/>
                  <a:gd name="connsiteX949" fmla="*/ 5171013 w 6265104"/>
                  <a:gd name="connsiteY949" fmla="*/ 2696223 h 6338112"/>
                  <a:gd name="connsiteX950" fmla="*/ 5106203 w 6265104"/>
                  <a:gd name="connsiteY950" fmla="*/ 2682512 h 6338112"/>
                  <a:gd name="connsiteX951" fmla="*/ 5076291 w 6265104"/>
                  <a:gd name="connsiteY951" fmla="*/ 2660077 h 6338112"/>
                  <a:gd name="connsiteX952" fmla="*/ 5053857 w 6265104"/>
                  <a:gd name="connsiteY952" fmla="*/ 2633902 h 6338112"/>
                  <a:gd name="connsiteX953" fmla="*/ 5081277 w 6265104"/>
                  <a:gd name="connsiteY953" fmla="*/ 2606481 h 6338112"/>
                  <a:gd name="connsiteX954" fmla="*/ 5136115 w 6265104"/>
                  <a:gd name="connsiteY954" fmla="*/ 2542914 h 6338112"/>
                  <a:gd name="connsiteX955" fmla="*/ 5102463 w 6265104"/>
                  <a:gd name="connsiteY955" fmla="*/ 2564103 h 6338112"/>
                  <a:gd name="connsiteX956" fmla="*/ 5057595 w 6265104"/>
                  <a:gd name="connsiteY956" fmla="*/ 2571582 h 6338112"/>
                  <a:gd name="connsiteX957" fmla="*/ 5055103 w 6265104"/>
                  <a:gd name="connsiteY957" fmla="*/ 2536682 h 6338112"/>
                  <a:gd name="connsiteX958" fmla="*/ 5051365 w 6265104"/>
                  <a:gd name="connsiteY958" fmla="*/ 2519232 h 6338112"/>
                  <a:gd name="connsiteX959" fmla="*/ 5030177 w 6265104"/>
                  <a:gd name="connsiteY959" fmla="*/ 2389606 h 6338112"/>
                  <a:gd name="connsiteX960" fmla="*/ 5033915 w 6265104"/>
                  <a:gd name="connsiteY960" fmla="*/ 2383374 h 6338112"/>
                  <a:gd name="connsiteX961" fmla="*/ 5023945 w 6265104"/>
                  <a:gd name="connsiteY961" fmla="*/ 2317314 h 6338112"/>
                  <a:gd name="connsiteX962" fmla="*/ 5012729 w 6265104"/>
                  <a:gd name="connsiteY962" fmla="*/ 2256240 h 6338112"/>
                  <a:gd name="connsiteX963" fmla="*/ 5010235 w 6265104"/>
                  <a:gd name="connsiteY963" fmla="*/ 2220094 h 6338112"/>
                  <a:gd name="connsiteX964" fmla="*/ 5023945 w 6265104"/>
                  <a:gd name="connsiteY964" fmla="*/ 2193920 h 6338112"/>
                  <a:gd name="connsiteX965" fmla="*/ 4985309 w 6265104"/>
                  <a:gd name="connsiteY965" fmla="*/ 2134092 h 6338112"/>
                  <a:gd name="connsiteX966" fmla="*/ 4873139 w 6265104"/>
                  <a:gd name="connsiteY966" fmla="*/ 2155281 h 6338112"/>
                  <a:gd name="connsiteX967" fmla="*/ 4846965 w 6265104"/>
                  <a:gd name="connsiteY967" fmla="*/ 2159020 h 6338112"/>
                  <a:gd name="connsiteX968" fmla="*/ 4800851 w 6265104"/>
                  <a:gd name="connsiteY968" fmla="*/ 2177716 h 6338112"/>
                  <a:gd name="connsiteX969" fmla="*/ 4764709 w 6265104"/>
                  <a:gd name="connsiteY969" fmla="*/ 2168991 h 6338112"/>
                  <a:gd name="connsiteX970" fmla="*/ 4741027 w 6265104"/>
                  <a:gd name="connsiteY970" fmla="*/ 2134092 h 6338112"/>
                  <a:gd name="connsiteX971" fmla="*/ 4686189 w 6265104"/>
                  <a:gd name="connsiteY971" fmla="*/ 2172731 h 6338112"/>
                  <a:gd name="connsiteX972" fmla="*/ 4682451 w 6265104"/>
                  <a:gd name="connsiteY972" fmla="*/ 2192673 h 6338112"/>
                  <a:gd name="connsiteX973" fmla="*/ 4637583 w 6265104"/>
                  <a:gd name="connsiteY973" fmla="*/ 2231312 h 6338112"/>
                  <a:gd name="connsiteX974" fmla="*/ 4620133 w 6265104"/>
                  <a:gd name="connsiteY974" fmla="*/ 2231312 h 6338112"/>
                  <a:gd name="connsiteX975" fmla="*/ 4497993 w 6265104"/>
                  <a:gd name="connsiteY975" fmla="*/ 2212616 h 6338112"/>
                  <a:gd name="connsiteX976" fmla="*/ 4484283 w 6265104"/>
                  <a:gd name="connsiteY976" fmla="*/ 2202645 h 6338112"/>
                  <a:gd name="connsiteX977" fmla="*/ 4468081 w 6265104"/>
                  <a:gd name="connsiteY977" fmla="*/ 2177716 h 6338112"/>
                  <a:gd name="connsiteX978" fmla="*/ 4416981 w 6265104"/>
                  <a:gd name="connsiteY978" fmla="*/ 2191427 h 6338112"/>
                  <a:gd name="connsiteX979" fmla="*/ 4413243 w 6265104"/>
                  <a:gd name="connsiteY979" fmla="*/ 2213862 h 6338112"/>
                  <a:gd name="connsiteX980" fmla="*/ 4416981 w 6265104"/>
                  <a:gd name="connsiteY980" fmla="*/ 2247515 h 6338112"/>
                  <a:gd name="connsiteX981" fmla="*/ 4380837 w 6265104"/>
                  <a:gd name="connsiteY981" fmla="*/ 2258733 h 6338112"/>
                  <a:gd name="connsiteX982" fmla="*/ 4339709 w 6265104"/>
                  <a:gd name="connsiteY982" fmla="*/ 2248762 h 6338112"/>
                  <a:gd name="connsiteX983" fmla="*/ 4317275 w 6265104"/>
                  <a:gd name="connsiteY983" fmla="*/ 2243776 h 6338112"/>
                  <a:gd name="connsiteX984" fmla="*/ 4221307 w 6265104"/>
                  <a:gd name="connsiteY984" fmla="*/ 2254994 h 6338112"/>
                  <a:gd name="connsiteX985" fmla="*/ 4178931 w 6265104"/>
                  <a:gd name="connsiteY985" fmla="*/ 2227573 h 6338112"/>
                  <a:gd name="connsiteX986" fmla="*/ 4173947 w 6265104"/>
                  <a:gd name="connsiteY986" fmla="*/ 2206384 h 6338112"/>
                  <a:gd name="connsiteX987" fmla="*/ 4137803 w 6265104"/>
                  <a:gd name="connsiteY987" fmla="*/ 2191427 h 6338112"/>
                  <a:gd name="connsiteX988" fmla="*/ 4095427 w 6265104"/>
                  <a:gd name="connsiteY988" fmla="*/ 2252501 h 6338112"/>
                  <a:gd name="connsiteX989" fmla="*/ 4051805 w 6265104"/>
                  <a:gd name="connsiteY989" fmla="*/ 2281168 h 6338112"/>
                  <a:gd name="connsiteX990" fmla="*/ 4025633 w 6265104"/>
                  <a:gd name="connsiteY990" fmla="*/ 2246269 h 6338112"/>
                  <a:gd name="connsiteX991" fmla="*/ 3972041 w 6265104"/>
                  <a:gd name="connsiteY991" fmla="*/ 2393345 h 6338112"/>
                  <a:gd name="connsiteX992" fmla="*/ 3983257 w 6265104"/>
                  <a:gd name="connsiteY992" fmla="*/ 2461898 h 6338112"/>
                  <a:gd name="connsiteX993" fmla="*/ 3982011 w 6265104"/>
                  <a:gd name="connsiteY993" fmla="*/ 2521725 h 6338112"/>
                  <a:gd name="connsiteX994" fmla="*/ 3927173 w 6265104"/>
                  <a:gd name="connsiteY994" fmla="*/ 2595263 h 6338112"/>
                  <a:gd name="connsiteX995" fmla="*/ 3980765 w 6265104"/>
                  <a:gd name="connsiteY995" fmla="*/ 2620192 h 6338112"/>
                  <a:gd name="connsiteX996" fmla="*/ 3970795 w 6265104"/>
                  <a:gd name="connsiteY996" fmla="*/ 2702455 h 6338112"/>
                  <a:gd name="connsiteX997" fmla="*/ 3929665 w 6265104"/>
                  <a:gd name="connsiteY997" fmla="*/ 2726136 h 6338112"/>
                  <a:gd name="connsiteX998" fmla="*/ 3988243 w 6265104"/>
                  <a:gd name="connsiteY998" fmla="*/ 2741093 h 6338112"/>
                  <a:gd name="connsiteX999" fmla="*/ 3995721 w 6265104"/>
                  <a:gd name="connsiteY999" fmla="*/ 2800921 h 6338112"/>
                  <a:gd name="connsiteX1000" fmla="*/ 3920941 w 6265104"/>
                  <a:gd name="connsiteY1000" fmla="*/ 2820863 h 6338112"/>
                  <a:gd name="connsiteX1001" fmla="*/ 3868595 w 6265104"/>
                  <a:gd name="connsiteY1001" fmla="*/ 2790950 h 6338112"/>
                  <a:gd name="connsiteX1002" fmla="*/ 3827467 w 6265104"/>
                  <a:gd name="connsiteY1002" fmla="*/ 2769761 h 6338112"/>
                  <a:gd name="connsiteX1003" fmla="*/ 3783845 w 6265104"/>
                  <a:gd name="connsiteY1003" fmla="*/ 2766021 h 6338112"/>
                  <a:gd name="connsiteX1004" fmla="*/ 3743961 w 6265104"/>
                  <a:gd name="connsiteY1004" fmla="*/ 2742340 h 6338112"/>
                  <a:gd name="connsiteX1005" fmla="*/ 3733991 w 6265104"/>
                  <a:gd name="connsiteY1005" fmla="*/ 2673787 h 6338112"/>
                  <a:gd name="connsiteX1006" fmla="*/ 3745209 w 6265104"/>
                  <a:gd name="connsiteY1006" fmla="*/ 2628916 h 6338112"/>
                  <a:gd name="connsiteX1007" fmla="*/ 3772627 w 6265104"/>
                  <a:gd name="connsiteY1007" fmla="*/ 2580307 h 6338112"/>
                  <a:gd name="connsiteX1008" fmla="*/ 3817495 w 6265104"/>
                  <a:gd name="connsiteY1008" fmla="*/ 2565350 h 6338112"/>
                  <a:gd name="connsiteX1009" fmla="*/ 3838683 w 6265104"/>
                  <a:gd name="connsiteY1009" fmla="*/ 2571582 h 6338112"/>
                  <a:gd name="connsiteX1010" fmla="*/ 3849901 w 6265104"/>
                  <a:gd name="connsiteY1010" fmla="*/ 2535436 h 6338112"/>
                  <a:gd name="connsiteX1011" fmla="*/ 3740223 w 6265104"/>
                  <a:gd name="connsiteY1011" fmla="*/ 2458158 h 6338112"/>
                  <a:gd name="connsiteX1012" fmla="*/ 3697847 w 6265104"/>
                  <a:gd name="connsiteY1012" fmla="*/ 2433230 h 6338112"/>
                  <a:gd name="connsiteX1013" fmla="*/ 3649241 w 6265104"/>
                  <a:gd name="connsiteY1013" fmla="*/ 2328532 h 6338112"/>
                  <a:gd name="connsiteX1014" fmla="*/ 3646747 w 6265104"/>
                  <a:gd name="connsiteY1014" fmla="*/ 2296125 h 6338112"/>
                  <a:gd name="connsiteX1015" fmla="*/ 3671675 w 6265104"/>
                  <a:gd name="connsiteY1015" fmla="*/ 2207630 h 6338112"/>
                  <a:gd name="connsiteX1016" fmla="*/ 3710311 w 6265104"/>
                  <a:gd name="connsiteY1016" fmla="*/ 2187688 h 6338112"/>
                  <a:gd name="connsiteX1017" fmla="*/ 3730253 w 6265104"/>
                  <a:gd name="connsiteY1017" fmla="*/ 2178963 h 6338112"/>
                  <a:gd name="connsiteX1018" fmla="*/ 3753933 w 6265104"/>
                  <a:gd name="connsiteY1018" fmla="*/ 2165252 h 6338112"/>
                  <a:gd name="connsiteX1019" fmla="*/ 3929665 w 6265104"/>
                  <a:gd name="connsiteY1019" fmla="*/ 2236298 h 6338112"/>
                  <a:gd name="connsiteX1020" fmla="*/ 3899753 w 6265104"/>
                  <a:gd name="connsiteY1020" fmla="*/ 2126614 h 6338112"/>
                  <a:gd name="connsiteX1021" fmla="*/ 3878565 w 6265104"/>
                  <a:gd name="connsiteY1021" fmla="*/ 2099193 h 6338112"/>
                  <a:gd name="connsiteX1022" fmla="*/ 3796307 w 6265104"/>
                  <a:gd name="connsiteY1022" fmla="*/ 2059307 h 6338112"/>
                  <a:gd name="connsiteX1023" fmla="*/ 3676659 w 6265104"/>
                  <a:gd name="connsiteY1023" fmla="*/ 2085482 h 6338112"/>
                  <a:gd name="connsiteX1024" fmla="*/ 3646747 w 6265104"/>
                  <a:gd name="connsiteY1024" fmla="*/ 2084236 h 6338112"/>
                  <a:gd name="connsiteX1025" fmla="*/ 3634285 w 6265104"/>
                  <a:gd name="connsiteY1025" fmla="*/ 2051829 h 6338112"/>
                  <a:gd name="connsiteX1026" fmla="*/ 3608111 w 6265104"/>
                  <a:gd name="connsiteY1026" fmla="*/ 2015683 h 6338112"/>
                  <a:gd name="connsiteX1027" fmla="*/ 3553273 w 6265104"/>
                  <a:gd name="connsiteY1027" fmla="*/ 2001973 h 6338112"/>
                  <a:gd name="connsiteX1028" fmla="*/ 3568229 w 6265104"/>
                  <a:gd name="connsiteY1028" fmla="*/ 2040611 h 6338112"/>
                  <a:gd name="connsiteX1029" fmla="*/ 3553273 w 6265104"/>
                  <a:gd name="connsiteY1029" fmla="*/ 2080496 h 6338112"/>
                  <a:gd name="connsiteX1030" fmla="*/ 3524881 w 6265104"/>
                  <a:gd name="connsiteY1030" fmla="*/ 2089962 h 6338112"/>
                  <a:gd name="connsiteX1031" fmla="*/ 3514665 w 6265104"/>
                  <a:gd name="connsiteY1031" fmla="*/ 2080523 h 6338112"/>
                  <a:gd name="connsiteX1032" fmla="*/ 3494415 w 6265104"/>
                  <a:gd name="connsiteY1032" fmla="*/ 2082286 h 6338112"/>
                  <a:gd name="connsiteX1033" fmla="*/ 3465789 w 6265104"/>
                  <a:gd name="connsiteY1033" fmla="*/ 2084778 h 6338112"/>
                  <a:gd name="connsiteX1034" fmla="*/ 3443385 w 6265104"/>
                  <a:gd name="connsiteY1034" fmla="*/ 2066082 h 6338112"/>
                  <a:gd name="connsiteX1035" fmla="*/ 3427203 w 6265104"/>
                  <a:gd name="connsiteY1035" fmla="*/ 2031183 h 6338112"/>
                  <a:gd name="connsiteX1036" fmla="*/ 3378661 w 6265104"/>
                  <a:gd name="connsiteY1036" fmla="*/ 2072314 h 6338112"/>
                  <a:gd name="connsiteX1037" fmla="*/ 3368705 w 6265104"/>
                  <a:gd name="connsiteY1037" fmla="*/ 2089764 h 6338112"/>
                  <a:gd name="connsiteX1038" fmla="*/ 3384885 w 6265104"/>
                  <a:gd name="connsiteY1038" fmla="*/ 2128402 h 6338112"/>
                  <a:gd name="connsiteX1039" fmla="*/ 3397331 w 6265104"/>
                  <a:gd name="connsiteY1039" fmla="*/ 2163301 h 6338112"/>
                  <a:gd name="connsiteX1040" fmla="*/ 3378661 w 6265104"/>
                  <a:gd name="connsiteY1040" fmla="*/ 2193214 h 6338112"/>
                  <a:gd name="connsiteX1041" fmla="*/ 3348789 w 6265104"/>
                  <a:gd name="connsiteY1041" fmla="*/ 2179504 h 6338112"/>
                  <a:gd name="connsiteX1042" fmla="*/ 3338833 w 6265104"/>
                  <a:gd name="connsiteY1042" fmla="*/ 2164547 h 6338112"/>
                  <a:gd name="connsiteX1043" fmla="*/ 3280333 w 6265104"/>
                  <a:gd name="connsiteY1043" fmla="*/ 2210664 h 6338112"/>
                  <a:gd name="connsiteX1044" fmla="*/ 3246727 w 6265104"/>
                  <a:gd name="connsiteY1044" fmla="*/ 2214403 h 6338112"/>
                  <a:gd name="connsiteX1045" fmla="*/ 3231791 w 6265104"/>
                  <a:gd name="connsiteY1045" fmla="*/ 2179504 h 6338112"/>
                  <a:gd name="connsiteX1046" fmla="*/ 3262907 w 6265104"/>
                  <a:gd name="connsiteY1046" fmla="*/ 2122170 h 6338112"/>
                  <a:gd name="connsiteX1047" fmla="*/ 3270375 w 6265104"/>
                  <a:gd name="connsiteY1047" fmla="*/ 2079793 h 6338112"/>
                  <a:gd name="connsiteX1048" fmla="*/ 3279089 w 6265104"/>
                  <a:gd name="connsiteY1048" fmla="*/ 2027444 h 6338112"/>
                  <a:gd name="connsiteX1049" fmla="*/ 3272865 w 6265104"/>
                  <a:gd name="connsiteY1049" fmla="*/ 2001270 h 6338112"/>
                  <a:gd name="connsiteX1050" fmla="*/ 3257929 w 6265104"/>
                  <a:gd name="connsiteY1050" fmla="*/ 2019966 h 6338112"/>
                  <a:gd name="connsiteX1051" fmla="*/ 3221833 w 6265104"/>
                  <a:gd name="connsiteY1051" fmla="*/ 2047387 h 6338112"/>
                  <a:gd name="connsiteX1052" fmla="*/ 3189473 w 6265104"/>
                  <a:gd name="connsiteY1052" fmla="*/ 2049879 h 6338112"/>
                  <a:gd name="connsiteX1053" fmla="*/ 3130973 w 6265104"/>
                  <a:gd name="connsiteY1053" fmla="*/ 2036169 h 6338112"/>
                  <a:gd name="connsiteX1054" fmla="*/ 3102345 w 6265104"/>
                  <a:gd name="connsiteY1054" fmla="*/ 2024952 h 6338112"/>
                  <a:gd name="connsiteX1055" fmla="*/ 3074963 w 6265104"/>
                  <a:gd name="connsiteY1055" fmla="*/ 2069822 h 6338112"/>
                  <a:gd name="connsiteX1056" fmla="*/ 3056293 w 6265104"/>
                  <a:gd name="connsiteY1056" fmla="*/ 2134634 h 6338112"/>
                  <a:gd name="connsiteX1057" fmla="*/ 3005261 w 6265104"/>
                  <a:gd name="connsiteY1057" fmla="*/ 2198200 h 6338112"/>
                  <a:gd name="connsiteX1058" fmla="*/ 2952985 w 6265104"/>
                  <a:gd name="connsiteY1058" fmla="*/ 2236838 h 6338112"/>
                  <a:gd name="connsiteX1059" fmla="*/ 2991571 w 6265104"/>
                  <a:gd name="connsiteY1059" fmla="*/ 2300404 h 6338112"/>
                  <a:gd name="connsiteX1060" fmla="*/ 2997793 w 6265104"/>
                  <a:gd name="connsiteY1060" fmla="*/ 2324086 h 6338112"/>
                  <a:gd name="connsiteX1061" fmla="*/ 3023931 w 6265104"/>
                  <a:gd name="connsiteY1061" fmla="*/ 2378927 h 6338112"/>
                  <a:gd name="connsiteX1062" fmla="*/ 3058783 w 6265104"/>
                  <a:gd name="connsiteY1062" fmla="*/ 2422551 h 6338112"/>
                  <a:gd name="connsiteX1063" fmla="*/ 3108569 w 6265104"/>
                  <a:gd name="connsiteY1063" fmla="*/ 2478638 h 6338112"/>
                  <a:gd name="connsiteX1064" fmla="*/ 3119771 w 6265104"/>
                  <a:gd name="connsiteY1064" fmla="*/ 2489856 h 6338112"/>
                  <a:gd name="connsiteX1065" fmla="*/ 3138441 w 6265104"/>
                  <a:gd name="connsiteY1065" fmla="*/ 2587074 h 6338112"/>
                  <a:gd name="connsiteX1066" fmla="*/ 3112303 w 6265104"/>
                  <a:gd name="connsiteY1066" fmla="*/ 2635684 h 6338112"/>
                  <a:gd name="connsiteX1067" fmla="*/ 3063761 w 6265104"/>
                  <a:gd name="connsiteY1067" fmla="*/ 2706728 h 6338112"/>
                  <a:gd name="connsiteX1068" fmla="*/ 3036379 w 6265104"/>
                  <a:gd name="connsiteY1068" fmla="*/ 2737888 h 6338112"/>
                  <a:gd name="connsiteX1069" fmla="*/ 3015219 w 6265104"/>
                  <a:gd name="connsiteY1069" fmla="*/ 2752845 h 6338112"/>
                  <a:gd name="connsiteX1070" fmla="*/ 2929337 w 6265104"/>
                  <a:gd name="connsiteY1070" fmla="*/ 2873745 h 6338112"/>
                  <a:gd name="connsiteX1071" fmla="*/ 2882039 w 6265104"/>
                  <a:gd name="connsiteY1071" fmla="*/ 2958499 h 6338112"/>
                  <a:gd name="connsiteX1072" fmla="*/ 2853413 w 6265104"/>
                  <a:gd name="connsiteY1072" fmla="*/ 2983427 h 6338112"/>
                  <a:gd name="connsiteX1073" fmla="*/ 2684137 w 6265104"/>
                  <a:gd name="connsiteY1073" fmla="*/ 3051979 h 6338112"/>
                  <a:gd name="connsiteX1074" fmla="*/ 2653021 w 6265104"/>
                  <a:gd name="connsiteY1074" fmla="*/ 3029544 h 6338112"/>
                  <a:gd name="connsiteX1075" fmla="*/ 2593277 w 6265104"/>
                  <a:gd name="connsiteY1075" fmla="*/ 2879977 h 6338112"/>
                  <a:gd name="connsiteX1076" fmla="*/ 2582075 w 6265104"/>
                  <a:gd name="connsiteY1076" fmla="*/ 2795222 h 6338112"/>
                  <a:gd name="connsiteX1077" fmla="*/ 2537267 w 6265104"/>
                  <a:gd name="connsiteY1077" fmla="*/ 2676815 h 6338112"/>
                  <a:gd name="connsiteX1078" fmla="*/ 2519841 w 6265104"/>
                  <a:gd name="connsiteY1078" fmla="*/ 2649394 h 6338112"/>
                  <a:gd name="connsiteX1079" fmla="*/ 2483747 w 6265104"/>
                  <a:gd name="connsiteY1079" fmla="*/ 2646901 h 6338112"/>
                  <a:gd name="connsiteX1080" fmla="*/ 2424003 w 6265104"/>
                  <a:gd name="connsiteY1080" fmla="*/ 2673076 h 6338112"/>
                  <a:gd name="connsiteX1081" fmla="*/ 2380439 w 6265104"/>
                  <a:gd name="connsiteY1081" fmla="*/ 2736642 h 6338112"/>
                  <a:gd name="connsiteX1082" fmla="*/ 2311981 w 6265104"/>
                  <a:gd name="connsiteY1082" fmla="*/ 2811425 h 6338112"/>
                  <a:gd name="connsiteX1083" fmla="*/ 2295801 w 6265104"/>
                  <a:gd name="connsiteY1083" fmla="*/ 2808932 h 6338112"/>
                  <a:gd name="connsiteX1084" fmla="*/ 2267173 w 6265104"/>
                  <a:gd name="connsiteY1084" fmla="*/ 2825135 h 6338112"/>
                  <a:gd name="connsiteX1085" fmla="*/ 2287089 w 6265104"/>
                  <a:gd name="connsiteY1085" fmla="*/ 2847570 h 6338112"/>
                  <a:gd name="connsiteX1086" fmla="*/ 2364259 w 6265104"/>
                  <a:gd name="connsiteY1086" fmla="*/ 2863774 h 6338112"/>
                  <a:gd name="connsiteX1087" fmla="*/ 2390397 w 6265104"/>
                  <a:gd name="connsiteY1087" fmla="*/ 2928586 h 6338112"/>
                  <a:gd name="connsiteX1088" fmla="*/ 2358035 w 6265104"/>
                  <a:gd name="connsiteY1088" fmla="*/ 2957253 h 6338112"/>
                  <a:gd name="connsiteX1089" fmla="*/ 2356791 w 6265104"/>
                  <a:gd name="connsiteY1089" fmla="*/ 3030790 h 6338112"/>
                  <a:gd name="connsiteX1090" fmla="*/ 2414045 w 6265104"/>
                  <a:gd name="connsiteY1090" fmla="*/ 3079399 h 6338112"/>
                  <a:gd name="connsiteX1091" fmla="*/ 2435205 w 6265104"/>
                  <a:gd name="connsiteY1091" fmla="*/ 3121777 h 6338112"/>
                  <a:gd name="connsiteX1092" fmla="*/ 2466321 w 6265104"/>
                  <a:gd name="connsiteY1092" fmla="*/ 3165400 h 6338112"/>
                  <a:gd name="connsiteX1093" fmla="*/ 2489969 w 6265104"/>
                  <a:gd name="connsiteY1093" fmla="*/ 3222735 h 6338112"/>
                  <a:gd name="connsiteX1094" fmla="*/ 2492459 w 6265104"/>
                  <a:gd name="connsiteY1094" fmla="*/ 3278822 h 6338112"/>
                  <a:gd name="connsiteX1095" fmla="*/ 2487481 w 6265104"/>
                  <a:gd name="connsiteY1095" fmla="*/ 3303750 h 6338112"/>
                  <a:gd name="connsiteX1096" fmla="*/ 2488725 w 6265104"/>
                  <a:gd name="connsiteY1096" fmla="*/ 3374794 h 6338112"/>
                  <a:gd name="connsiteX1097" fmla="*/ 2569629 w 6265104"/>
                  <a:gd name="connsiteY1097" fmla="*/ 3481984 h 6338112"/>
                  <a:gd name="connsiteX1098" fmla="*/ 2583319 w 6265104"/>
                  <a:gd name="connsiteY1098" fmla="*/ 3516883 h 6338112"/>
                  <a:gd name="connsiteX1099" fmla="*/ 2600745 w 6265104"/>
                  <a:gd name="connsiteY1099" fmla="*/ 3571724 h 6338112"/>
                  <a:gd name="connsiteX1100" fmla="*/ 2624393 w 6265104"/>
                  <a:gd name="connsiteY1100" fmla="*/ 3577956 h 6338112"/>
                  <a:gd name="connsiteX1101" fmla="*/ 2643063 w 6265104"/>
                  <a:gd name="connsiteY1101" fmla="*/ 3575463 h 6338112"/>
                  <a:gd name="connsiteX1102" fmla="*/ 2720233 w 6265104"/>
                  <a:gd name="connsiteY1102" fmla="*/ 3528101 h 6338112"/>
                  <a:gd name="connsiteX1103" fmla="*/ 2732679 w 6265104"/>
                  <a:gd name="connsiteY1103" fmla="*/ 3384766 h 6338112"/>
                  <a:gd name="connsiteX1104" fmla="*/ 2763797 w 6265104"/>
                  <a:gd name="connsiteY1104" fmla="*/ 3342388 h 6338112"/>
                  <a:gd name="connsiteX1105" fmla="*/ 2799891 w 6265104"/>
                  <a:gd name="connsiteY1105" fmla="*/ 3354852 h 6338112"/>
                  <a:gd name="connsiteX1106" fmla="*/ 2845945 w 6265104"/>
                  <a:gd name="connsiteY1106" fmla="*/ 3428389 h 6338112"/>
                  <a:gd name="connsiteX1107" fmla="*/ 2934315 w 6265104"/>
                  <a:gd name="connsiteY1107" fmla="*/ 3458303 h 6338112"/>
                  <a:gd name="connsiteX1108" fmla="*/ 3021443 w 6265104"/>
                  <a:gd name="connsiteY1108" fmla="*/ 3420911 h 6338112"/>
                  <a:gd name="connsiteX1109" fmla="*/ 3043847 w 6265104"/>
                  <a:gd name="connsiteY1109" fmla="*/ 3419665 h 6338112"/>
                  <a:gd name="connsiteX1110" fmla="*/ 3106079 w 6265104"/>
                  <a:gd name="connsiteY1110" fmla="*/ 3410940 h 6338112"/>
                  <a:gd name="connsiteX1111" fmla="*/ 3118527 w 6265104"/>
                  <a:gd name="connsiteY1111" fmla="*/ 3405954 h 6338112"/>
                  <a:gd name="connsiteX1112" fmla="*/ 3236769 w 6265104"/>
                  <a:gd name="connsiteY1112" fmla="*/ 3422157 h 6338112"/>
                  <a:gd name="connsiteX1113" fmla="*/ 3275355 w 6265104"/>
                  <a:gd name="connsiteY1113" fmla="*/ 3429636 h 6338112"/>
                  <a:gd name="connsiteX1114" fmla="*/ 3300247 w 6265104"/>
                  <a:gd name="connsiteY1114" fmla="*/ 3463288 h 6338112"/>
                  <a:gd name="connsiteX1115" fmla="*/ 3292779 w 6265104"/>
                  <a:gd name="connsiteY1115" fmla="*/ 3506912 h 6338112"/>
                  <a:gd name="connsiteX1116" fmla="*/ 3348789 w 6265104"/>
                  <a:gd name="connsiteY1116" fmla="*/ 3530593 h 6338112"/>
                  <a:gd name="connsiteX1117" fmla="*/ 3408533 w 6265104"/>
                  <a:gd name="connsiteY1117" fmla="*/ 3476999 h 6338112"/>
                  <a:gd name="connsiteX1118" fmla="*/ 3427203 w 6265104"/>
                  <a:gd name="connsiteY1118" fmla="*/ 3464535 h 6338112"/>
                  <a:gd name="connsiteX1119" fmla="*/ 3529267 w 6265104"/>
                  <a:gd name="connsiteY1119" fmla="*/ 3490709 h 6338112"/>
                  <a:gd name="connsiteX1120" fmla="*/ 3549181 w 6265104"/>
                  <a:gd name="connsiteY1120" fmla="*/ 3501926 h 6338112"/>
                  <a:gd name="connsiteX1121" fmla="*/ 3618883 w 6265104"/>
                  <a:gd name="connsiteY1121" fmla="*/ 3541811 h 6338112"/>
                  <a:gd name="connsiteX1122" fmla="*/ 3646265 w 6265104"/>
                  <a:gd name="connsiteY1122" fmla="*/ 3559260 h 6338112"/>
                  <a:gd name="connsiteX1123" fmla="*/ 3758129 w 6265104"/>
                  <a:gd name="connsiteY1123" fmla="*/ 3580605 h 6338112"/>
                  <a:gd name="connsiteX1124" fmla="*/ 3824933 w 6265104"/>
                  <a:gd name="connsiteY1124" fmla="*/ 3596274 h 6338112"/>
                  <a:gd name="connsiteX1125" fmla="*/ 3809437 w 6265104"/>
                  <a:gd name="connsiteY1125" fmla="*/ 3587175 h 6338112"/>
                  <a:gd name="connsiteX1126" fmla="*/ 3750223 w 6265104"/>
                  <a:gd name="connsiteY1126" fmla="*/ 3576428 h 6338112"/>
                  <a:gd name="connsiteX1127" fmla="*/ 3656729 w 6265104"/>
                  <a:gd name="connsiteY1127" fmla="*/ 3540292 h 6338112"/>
                  <a:gd name="connsiteX1128" fmla="*/ 3651743 w 6265104"/>
                  <a:gd name="connsiteY1128" fmla="*/ 3519109 h 6338112"/>
                  <a:gd name="connsiteX1129" fmla="*/ 3633045 w 6265104"/>
                  <a:gd name="connsiteY1129" fmla="*/ 3497926 h 6338112"/>
                  <a:gd name="connsiteX1130" fmla="*/ 3609359 w 6265104"/>
                  <a:gd name="connsiteY1130" fmla="*/ 3466774 h 6338112"/>
                  <a:gd name="connsiteX1131" fmla="*/ 3730279 w 6265104"/>
                  <a:gd name="connsiteY1131" fmla="*/ 3318493 h 6338112"/>
                  <a:gd name="connsiteX1132" fmla="*/ 3821279 w 6265104"/>
                  <a:gd name="connsiteY1132" fmla="*/ 3237499 h 6338112"/>
                  <a:gd name="connsiteX1133" fmla="*/ 3862417 w 6265104"/>
                  <a:gd name="connsiteY1133" fmla="*/ 3212577 h 6338112"/>
                  <a:gd name="connsiteX1134" fmla="*/ 3974611 w 6265104"/>
                  <a:gd name="connsiteY1134" fmla="*/ 3227530 h 6338112"/>
                  <a:gd name="connsiteX1135" fmla="*/ 4029461 w 6265104"/>
                  <a:gd name="connsiteY1135" fmla="*/ 3211331 h 6338112"/>
                  <a:gd name="connsiteX1136" fmla="*/ 4045667 w 6265104"/>
                  <a:gd name="connsiteY1136" fmla="*/ 3154012 h 6338112"/>
                  <a:gd name="connsiteX1137" fmla="*/ 4019489 w 6265104"/>
                  <a:gd name="connsiteY1137" fmla="*/ 3142798 h 6338112"/>
                  <a:gd name="connsiteX1138" fmla="*/ 3913527 w 6265104"/>
                  <a:gd name="connsiteY1138" fmla="*/ 3144044 h 6338112"/>
                  <a:gd name="connsiteX1139" fmla="*/ 3842471 w 6265104"/>
                  <a:gd name="connsiteY1139" fmla="*/ 3095447 h 6338112"/>
                  <a:gd name="connsiteX1140" fmla="*/ 3785129 w 6265104"/>
                  <a:gd name="connsiteY1140" fmla="*/ 3055573 h 6338112"/>
                  <a:gd name="connsiteX1141" fmla="*/ 3750223 w 6265104"/>
                  <a:gd name="connsiteY1141" fmla="*/ 3015699 h 6338112"/>
                  <a:gd name="connsiteX1142" fmla="*/ 3741497 w 6265104"/>
                  <a:gd name="connsiteY1142" fmla="*/ 2960872 h 6338112"/>
                  <a:gd name="connsiteX1143" fmla="*/ 3770169 w 6265104"/>
                  <a:gd name="connsiteY1143" fmla="*/ 2894831 h 6338112"/>
                  <a:gd name="connsiteX1144" fmla="*/ 3777649 w 6265104"/>
                  <a:gd name="connsiteY1144" fmla="*/ 2861187 h 6338112"/>
                  <a:gd name="connsiteX1145" fmla="*/ 3786375 w 6265104"/>
                  <a:gd name="connsiteY1145" fmla="*/ 2823805 h 6338112"/>
                  <a:gd name="connsiteX1146" fmla="*/ 3837485 w 6265104"/>
                  <a:gd name="connsiteY1146" fmla="*/ 2817575 h 6338112"/>
                  <a:gd name="connsiteX1147" fmla="*/ 3852445 w 6265104"/>
                  <a:gd name="connsiteY1147" fmla="*/ 2856203 h 6338112"/>
                  <a:gd name="connsiteX1148" fmla="*/ 3853691 w 6265104"/>
                  <a:gd name="connsiteY1148" fmla="*/ 2867418 h 6338112"/>
                  <a:gd name="connsiteX1149" fmla="*/ 3866157 w 6265104"/>
                  <a:gd name="connsiteY1149" fmla="*/ 2862433 h 6338112"/>
                  <a:gd name="connsiteX1150" fmla="*/ 3907295 w 6265104"/>
                  <a:gd name="connsiteY1150" fmla="*/ 2844989 h 6338112"/>
                  <a:gd name="connsiteX1151" fmla="*/ 3932227 w 6265104"/>
                  <a:gd name="connsiteY1151" fmla="*/ 2877386 h 6338112"/>
                  <a:gd name="connsiteX1152" fmla="*/ 3958405 w 6265104"/>
                  <a:gd name="connsiteY1152" fmla="*/ 2903554 h 6338112"/>
                  <a:gd name="connsiteX1153" fmla="*/ 3968377 w 6265104"/>
                  <a:gd name="connsiteY1153" fmla="*/ 2903554 h 6338112"/>
                  <a:gd name="connsiteX1154" fmla="*/ 4005775 w 6265104"/>
                  <a:gd name="connsiteY1154" fmla="*/ 2930967 h 6338112"/>
                  <a:gd name="connsiteX1155" fmla="*/ 3980843 w 6265104"/>
                  <a:gd name="connsiteY1155" fmla="*/ 2960872 h 6338112"/>
                  <a:gd name="connsiteX1156" fmla="*/ 4110489 w 6265104"/>
                  <a:gd name="connsiteY1156" fmla="*/ 3025668 h 6338112"/>
                  <a:gd name="connsiteX1157" fmla="*/ 4147887 w 6265104"/>
                  <a:gd name="connsiteY1157" fmla="*/ 3024422 h 6338112"/>
                  <a:gd name="connsiteX1158" fmla="*/ 4211463 w 6265104"/>
                  <a:gd name="connsiteY1158" fmla="*/ 2963365 h 6338112"/>
                  <a:gd name="connsiteX1159" fmla="*/ 4205231 w 6265104"/>
                  <a:gd name="connsiteY1159" fmla="*/ 2929721 h 6338112"/>
                  <a:gd name="connsiteX1160" fmla="*/ 4182791 w 6265104"/>
                  <a:gd name="connsiteY1160" fmla="*/ 2854957 h 6338112"/>
                  <a:gd name="connsiteX1161" fmla="*/ 4174065 w 6265104"/>
                  <a:gd name="connsiteY1161" fmla="*/ 2790162 h 6338112"/>
                  <a:gd name="connsiteX1162" fmla="*/ 4105503 w 6265104"/>
                  <a:gd name="connsiteY1162" fmla="*/ 2767733 h 6338112"/>
                  <a:gd name="connsiteX1163" fmla="*/ 4074339 w 6265104"/>
                  <a:gd name="connsiteY1163" fmla="*/ 2756518 h 6338112"/>
                  <a:gd name="connsiteX1164" fmla="*/ 4030707 w 6265104"/>
                  <a:gd name="connsiteY1164" fmla="*/ 2660571 h 6338112"/>
                  <a:gd name="connsiteX1165" fmla="*/ 4030707 w 6265104"/>
                  <a:gd name="connsiteY1165" fmla="*/ 2598268 h 6338112"/>
                  <a:gd name="connsiteX1166" fmla="*/ 4021981 w 6265104"/>
                  <a:gd name="connsiteY1166" fmla="*/ 2585807 h 6338112"/>
                  <a:gd name="connsiteX1167" fmla="*/ 3999543 w 6265104"/>
                  <a:gd name="connsiteY1167" fmla="*/ 2523504 h 6338112"/>
                  <a:gd name="connsiteX1168" fmla="*/ 4029461 w 6265104"/>
                  <a:gd name="connsiteY1168" fmla="*/ 2479892 h 6338112"/>
                  <a:gd name="connsiteX1169" fmla="*/ 4098023 w 6265104"/>
                  <a:gd name="connsiteY1169" fmla="*/ 2437526 h 6338112"/>
                  <a:gd name="connsiteX1170" fmla="*/ 4121709 w 6265104"/>
                  <a:gd name="connsiteY1170" fmla="*/ 2428803 h 6338112"/>
                  <a:gd name="connsiteX1171" fmla="*/ 4142901 w 6265104"/>
                  <a:gd name="connsiteY1171" fmla="*/ 2423819 h 6338112"/>
                  <a:gd name="connsiteX1172" fmla="*/ 4119215 w 6265104"/>
                  <a:gd name="connsiteY1172" fmla="*/ 2387683 h 6338112"/>
                  <a:gd name="connsiteX1173" fmla="*/ 4099269 w 6265104"/>
                  <a:gd name="connsiteY1173" fmla="*/ 2390175 h 6338112"/>
                  <a:gd name="connsiteX1174" fmla="*/ 4081817 w 6265104"/>
                  <a:gd name="connsiteY1174" fmla="*/ 2376469 h 6338112"/>
                  <a:gd name="connsiteX1175" fmla="*/ 4091791 w 6265104"/>
                  <a:gd name="connsiteY1175" fmla="*/ 2361516 h 6338112"/>
                  <a:gd name="connsiteX1176" fmla="*/ 4182791 w 6265104"/>
                  <a:gd name="connsiteY1176" fmla="*/ 2383945 h 6338112"/>
                  <a:gd name="connsiteX1177" fmla="*/ 4226423 w 6265104"/>
                  <a:gd name="connsiteY1177" fmla="*/ 2393914 h 6338112"/>
                  <a:gd name="connsiteX1178" fmla="*/ 4278779 w 6265104"/>
                  <a:gd name="connsiteY1178" fmla="*/ 2387683 h 6338112"/>
                  <a:gd name="connsiteX1179" fmla="*/ 4341109 w 6265104"/>
                  <a:gd name="connsiteY1179" fmla="*/ 2393914 h 6338112"/>
                  <a:gd name="connsiteX1180" fmla="*/ 4377261 w 6265104"/>
                  <a:gd name="connsiteY1180" fmla="*/ 2418835 h 6338112"/>
                  <a:gd name="connsiteX1181" fmla="*/ 4363547 w 6265104"/>
                  <a:gd name="connsiteY1181" fmla="*/ 2443756 h 6338112"/>
                  <a:gd name="connsiteX1182" fmla="*/ 4358561 w 6265104"/>
                  <a:gd name="connsiteY1182" fmla="*/ 2477400 h 6338112"/>
                  <a:gd name="connsiteX1183" fmla="*/ 4380999 w 6265104"/>
                  <a:gd name="connsiteY1183" fmla="*/ 2482384 h 6338112"/>
                  <a:gd name="connsiteX1184" fmla="*/ 4388479 w 6265104"/>
                  <a:gd name="connsiteY1184" fmla="*/ 2498583 h 6338112"/>
                  <a:gd name="connsiteX1185" fmla="*/ 4389727 w 6265104"/>
                  <a:gd name="connsiteY1185" fmla="*/ 2528488 h 6338112"/>
                  <a:gd name="connsiteX1186" fmla="*/ 4418397 w 6265104"/>
                  <a:gd name="connsiteY1186" fmla="*/ 2587053 h 6338112"/>
                  <a:gd name="connsiteX1187" fmla="*/ 4462029 w 6265104"/>
                  <a:gd name="connsiteY1187" fmla="*/ 2694215 h 6338112"/>
                  <a:gd name="connsiteX1188" fmla="*/ 4490701 w 6265104"/>
                  <a:gd name="connsiteY1188" fmla="*/ 2712906 h 6338112"/>
                  <a:gd name="connsiteX1189" fmla="*/ 4515631 w 6265104"/>
                  <a:gd name="connsiteY1189" fmla="*/ 2742811 h 6338112"/>
                  <a:gd name="connsiteX1190" fmla="*/ 4448315 w 6265104"/>
                  <a:gd name="connsiteY1190" fmla="*/ 2823805 h 6338112"/>
                  <a:gd name="connsiteX1191" fmla="*/ 4430863 w 6265104"/>
                  <a:gd name="connsiteY1191" fmla="*/ 2886109 h 6338112"/>
                  <a:gd name="connsiteX1192" fmla="*/ 4450809 w 6265104"/>
                  <a:gd name="connsiteY1192" fmla="*/ 2903554 h 6338112"/>
                  <a:gd name="connsiteX1193" fmla="*/ 4469507 w 6265104"/>
                  <a:gd name="connsiteY1193" fmla="*/ 2969595 h 6338112"/>
                  <a:gd name="connsiteX1194" fmla="*/ 4467015 w 6265104"/>
                  <a:gd name="connsiteY1194" fmla="*/ 2978317 h 6338112"/>
                  <a:gd name="connsiteX1195" fmla="*/ 4457043 w 6265104"/>
                  <a:gd name="connsiteY1195" fmla="*/ 3008223 h 6338112"/>
                  <a:gd name="connsiteX1196" fmla="*/ 4402191 w 6265104"/>
                  <a:gd name="connsiteY1196" fmla="*/ 2999500 h 6338112"/>
                  <a:gd name="connsiteX1197" fmla="*/ 4372273 w 6265104"/>
                  <a:gd name="connsiteY1197" fmla="*/ 2985794 h 6338112"/>
                  <a:gd name="connsiteX1198" fmla="*/ 4364795 w 6265104"/>
                  <a:gd name="connsiteY1198" fmla="*/ 3001993 h 6338112"/>
                  <a:gd name="connsiteX1199" fmla="*/ 4389727 w 6265104"/>
                  <a:gd name="connsiteY1199" fmla="*/ 3020683 h 6338112"/>
                  <a:gd name="connsiteX1200" fmla="*/ 4402191 w 6265104"/>
                  <a:gd name="connsiteY1200" fmla="*/ 3036882 h 6338112"/>
                  <a:gd name="connsiteX1201" fmla="*/ 4388479 w 6265104"/>
                  <a:gd name="connsiteY1201" fmla="*/ 3056819 h 6338112"/>
                  <a:gd name="connsiteX1202" fmla="*/ 4356069 w 6265104"/>
                  <a:gd name="connsiteY1202" fmla="*/ 3066788 h 6338112"/>
                  <a:gd name="connsiteX1203" fmla="*/ 4353575 w 6265104"/>
                  <a:gd name="connsiteY1203" fmla="*/ 3046851 h 6338112"/>
                  <a:gd name="connsiteX1204" fmla="*/ 4336123 w 6265104"/>
                  <a:gd name="connsiteY1204" fmla="*/ 3029406 h 6338112"/>
                  <a:gd name="connsiteX1205" fmla="*/ 4318671 w 6265104"/>
                  <a:gd name="connsiteY1205" fmla="*/ 3045605 h 6338112"/>
                  <a:gd name="connsiteX1206" fmla="*/ 4291245 w 6265104"/>
                  <a:gd name="connsiteY1206" fmla="*/ 3069280 h 6338112"/>
                  <a:gd name="connsiteX1207" fmla="*/ 4273793 w 6265104"/>
                  <a:gd name="connsiteY1207" fmla="*/ 3084233 h 6338112"/>
                  <a:gd name="connsiteX1208" fmla="*/ 4288753 w 6265104"/>
                  <a:gd name="connsiteY1208" fmla="*/ 3101678 h 6338112"/>
                  <a:gd name="connsiteX1209" fmla="*/ 4348589 w 6265104"/>
                  <a:gd name="connsiteY1209" fmla="*/ 3104170 h 6338112"/>
                  <a:gd name="connsiteX1210" fmla="*/ 4364795 w 6265104"/>
                  <a:gd name="connsiteY1210" fmla="*/ 3121615 h 6338112"/>
                  <a:gd name="connsiteX1211" fmla="*/ 4392219 w 6265104"/>
                  <a:gd name="connsiteY1211" fmla="*/ 3139060 h 6338112"/>
                  <a:gd name="connsiteX1212" fmla="*/ 4405931 w 6265104"/>
                  <a:gd name="connsiteY1212" fmla="*/ 3106662 h 6338112"/>
                  <a:gd name="connsiteX1213" fmla="*/ 4409671 w 6265104"/>
                  <a:gd name="connsiteY1213" fmla="*/ 3090463 h 6338112"/>
                  <a:gd name="connsiteX1214" fmla="*/ 4425877 w 6265104"/>
                  <a:gd name="connsiteY1214" fmla="*/ 3099185 h 6338112"/>
                  <a:gd name="connsiteX1215" fmla="*/ 4455795 w 6265104"/>
                  <a:gd name="connsiteY1215" fmla="*/ 3119122 h 6338112"/>
                  <a:gd name="connsiteX1216" fmla="*/ 4484467 w 6265104"/>
                  <a:gd name="connsiteY1216" fmla="*/ 3085479 h 6338112"/>
                  <a:gd name="connsiteX1217" fmla="*/ 4462029 w 6265104"/>
                  <a:gd name="connsiteY1217" fmla="*/ 3059311 h 6338112"/>
                  <a:gd name="connsiteX1218" fmla="*/ 4439589 w 6265104"/>
                  <a:gd name="connsiteY1218" fmla="*/ 3060558 h 6338112"/>
                  <a:gd name="connsiteX1219" fmla="*/ 4424631 w 6265104"/>
                  <a:gd name="connsiteY1219" fmla="*/ 3045605 h 6338112"/>
                  <a:gd name="connsiteX1220" fmla="*/ 4439589 w 6265104"/>
                  <a:gd name="connsiteY1220" fmla="*/ 3033144 h 6338112"/>
                  <a:gd name="connsiteX1221" fmla="*/ 4499427 w 6265104"/>
                  <a:gd name="connsiteY1221" fmla="*/ 2993270 h 6338112"/>
                  <a:gd name="connsiteX1222" fmla="*/ 4536823 w 6265104"/>
                  <a:gd name="connsiteY1222" fmla="*/ 2983302 h 6338112"/>
                  <a:gd name="connsiteX1223" fmla="*/ 4604139 w 6265104"/>
                  <a:gd name="connsiteY1223" fmla="*/ 2988286 h 6338112"/>
                  <a:gd name="connsiteX1224" fmla="*/ 4620345 w 6265104"/>
                  <a:gd name="connsiteY1224" fmla="*/ 2984548 h 6338112"/>
                  <a:gd name="connsiteX1225" fmla="*/ 4668963 w 6265104"/>
                  <a:gd name="connsiteY1225" fmla="*/ 2965857 h 6338112"/>
                  <a:gd name="connsiteX1226" fmla="*/ 4651511 w 6265104"/>
                  <a:gd name="connsiteY1226" fmla="*/ 2892339 h 6338112"/>
                  <a:gd name="connsiteX1227" fmla="*/ 4601647 w 6265104"/>
                  <a:gd name="connsiteY1227" fmla="*/ 2832528 h 6338112"/>
                  <a:gd name="connsiteX1228" fmla="*/ 4605387 w 6265104"/>
                  <a:gd name="connsiteY1228" fmla="*/ 2811345 h 6338112"/>
                  <a:gd name="connsiteX1229" fmla="*/ 4622839 w 6265104"/>
                  <a:gd name="connsiteY1229" fmla="*/ 2803868 h 6338112"/>
                  <a:gd name="connsiteX1230" fmla="*/ 4644031 w 6265104"/>
                  <a:gd name="connsiteY1230" fmla="*/ 2729105 h 6338112"/>
                  <a:gd name="connsiteX1231" fmla="*/ 4636551 w 6265104"/>
                  <a:gd name="connsiteY1231" fmla="*/ 2664309 h 6338112"/>
                  <a:gd name="connsiteX1232" fmla="*/ 4636551 w 6265104"/>
                  <a:gd name="connsiteY1232" fmla="*/ 2618205 h 6338112"/>
                  <a:gd name="connsiteX1233" fmla="*/ 4641537 w 6265104"/>
                  <a:gd name="connsiteY1233" fmla="*/ 2525996 h 6338112"/>
                  <a:gd name="connsiteX1234" fmla="*/ 4661483 w 6265104"/>
                  <a:gd name="connsiteY1234" fmla="*/ 2548425 h 6338112"/>
                  <a:gd name="connsiteX1235" fmla="*/ 4692649 w 6265104"/>
                  <a:gd name="connsiteY1235" fmla="*/ 2598268 h 6338112"/>
                  <a:gd name="connsiteX1236" fmla="*/ 4723813 w 6265104"/>
                  <a:gd name="connsiteY1236" fmla="*/ 2598268 h 6338112"/>
                  <a:gd name="connsiteX1237" fmla="*/ 4794869 w 6265104"/>
                  <a:gd name="connsiteY1237" fmla="*/ 2593284 h 6338112"/>
                  <a:gd name="connsiteX1238" fmla="*/ 4819801 w 6265104"/>
                  <a:gd name="connsiteY1238" fmla="*/ 2588299 h 6338112"/>
                  <a:gd name="connsiteX1239" fmla="*/ 4850965 w 6265104"/>
                  <a:gd name="connsiteY1239" fmla="*/ 2572101 h 6338112"/>
                  <a:gd name="connsiteX1240" fmla="*/ 4875897 w 6265104"/>
                  <a:gd name="connsiteY1240" fmla="*/ 2573347 h 6338112"/>
                  <a:gd name="connsiteX1241" fmla="*/ 4870911 w 6265104"/>
                  <a:gd name="connsiteY1241" fmla="*/ 2598268 h 6338112"/>
                  <a:gd name="connsiteX1242" fmla="*/ 4870911 w 6265104"/>
                  <a:gd name="connsiteY1242" fmla="*/ 2629420 h 6338112"/>
                  <a:gd name="connsiteX1243" fmla="*/ 4878391 w 6265104"/>
                  <a:gd name="connsiteY1243" fmla="*/ 2685492 h 6338112"/>
                  <a:gd name="connsiteX1244" fmla="*/ 4855951 w 6265104"/>
                  <a:gd name="connsiteY1244" fmla="*/ 2780193 h 6338112"/>
                  <a:gd name="connsiteX1245" fmla="*/ 4875897 w 6265104"/>
                  <a:gd name="connsiteY1245" fmla="*/ 2826298 h 6338112"/>
                  <a:gd name="connsiteX1246" fmla="*/ 4907061 w 6265104"/>
                  <a:gd name="connsiteY1246" fmla="*/ 2888601 h 6338112"/>
                  <a:gd name="connsiteX1247" fmla="*/ 4949445 w 6265104"/>
                  <a:gd name="connsiteY1247" fmla="*/ 2963365 h 6338112"/>
                  <a:gd name="connsiteX1248" fmla="*/ 4935733 w 6265104"/>
                  <a:gd name="connsiteY1248" fmla="*/ 3008223 h 6338112"/>
                  <a:gd name="connsiteX1249" fmla="*/ 4909555 w 6265104"/>
                  <a:gd name="connsiteY1249" fmla="*/ 3060558 h 6338112"/>
                  <a:gd name="connsiteX1250" fmla="*/ 4914541 w 6265104"/>
                  <a:gd name="connsiteY1250" fmla="*/ 3134075 h 6338112"/>
                  <a:gd name="connsiteX1251" fmla="*/ 4922021 w 6265104"/>
                  <a:gd name="connsiteY1251" fmla="*/ 3150274 h 6338112"/>
                  <a:gd name="connsiteX1252" fmla="*/ 4903321 w 6265104"/>
                  <a:gd name="connsiteY1252" fmla="*/ 3152766 h 6338112"/>
                  <a:gd name="connsiteX1253" fmla="*/ 4875897 w 6265104"/>
                  <a:gd name="connsiteY1253" fmla="*/ 3154012 h 6338112"/>
                  <a:gd name="connsiteX1254" fmla="*/ 4889609 w 6265104"/>
                  <a:gd name="connsiteY1254" fmla="*/ 3180180 h 6338112"/>
                  <a:gd name="connsiteX1255" fmla="*/ 4899583 w 6265104"/>
                  <a:gd name="connsiteY1255" fmla="*/ 3192640 h 6338112"/>
                  <a:gd name="connsiteX1256" fmla="*/ 4919527 w 6265104"/>
                  <a:gd name="connsiteY1256" fmla="*/ 3232514 h 6338112"/>
                  <a:gd name="connsiteX1257" fmla="*/ 4853459 w 6265104"/>
                  <a:gd name="connsiteY1257" fmla="*/ 3244975 h 6338112"/>
                  <a:gd name="connsiteX1258" fmla="*/ 4789883 w 6265104"/>
                  <a:gd name="connsiteY1258" fmla="*/ 3241237 h 6338112"/>
                  <a:gd name="connsiteX1259" fmla="*/ 4768691 w 6265104"/>
                  <a:gd name="connsiteY1259" fmla="*/ 3313508 h 6338112"/>
                  <a:gd name="connsiteX1260" fmla="*/ 4781157 w 6265104"/>
                  <a:gd name="connsiteY1260" fmla="*/ 3332199 h 6338112"/>
                  <a:gd name="connsiteX1261" fmla="*/ 4864677 w 6265104"/>
                  <a:gd name="connsiteY1261" fmla="*/ 3372073 h 6338112"/>
                  <a:gd name="connsiteX1262" fmla="*/ 4883377 w 6265104"/>
                  <a:gd name="connsiteY1262" fmla="*/ 3388272 h 6338112"/>
                  <a:gd name="connsiteX1263" fmla="*/ 4884623 w 6265104"/>
                  <a:gd name="connsiteY1263" fmla="*/ 3476743 h 6338112"/>
                  <a:gd name="connsiteX1264" fmla="*/ 4885869 w 6265104"/>
                  <a:gd name="connsiteY1264" fmla="*/ 3510386 h 6338112"/>
                  <a:gd name="connsiteX1265" fmla="*/ 4897089 w 6265104"/>
                  <a:gd name="connsiteY1265" fmla="*/ 3567705 h 6338112"/>
                  <a:gd name="connsiteX1266" fmla="*/ 4872157 w 6265104"/>
                  <a:gd name="connsiteY1266" fmla="*/ 3656176 h 6338112"/>
                  <a:gd name="connsiteX1267" fmla="*/ 4786143 w 6265104"/>
                  <a:gd name="connsiteY1267" fmla="*/ 3707264 h 6338112"/>
                  <a:gd name="connsiteX1268" fmla="*/ 4695141 w 6265104"/>
                  <a:gd name="connsiteY1268" fmla="*/ 3737170 h 6338112"/>
                  <a:gd name="connsiteX1269" fmla="*/ 4611619 w 6265104"/>
                  <a:gd name="connsiteY1269" fmla="*/ 3723463 h 6338112"/>
                  <a:gd name="connsiteX1270" fmla="*/ 4585441 w 6265104"/>
                  <a:gd name="connsiteY1270" fmla="*/ 3722217 h 6338112"/>
                  <a:gd name="connsiteX1271" fmla="*/ 4480727 w 6265104"/>
                  <a:gd name="connsiteY1271" fmla="*/ 3759599 h 6338112"/>
                  <a:gd name="connsiteX1272" fmla="*/ 4464521 w 6265104"/>
                  <a:gd name="connsiteY1272" fmla="*/ 3755861 h 6338112"/>
                  <a:gd name="connsiteX1273" fmla="*/ 4388479 w 6265104"/>
                  <a:gd name="connsiteY1273" fmla="*/ 3753369 h 6338112"/>
                  <a:gd name="connsiteX1274" fmla="*/ 4356069 w 6265104"/>
                  <a:gd name="connsiteY1274" fmla="*/ 3749631 h 6338112"/>
                  <a:gd name="connsiteX1275" fmla="*/ 4309945 w 6265104"/>
                  <a:gd name="connsiteY1275" fmla="*/ 3744646 h 6338112"/>
                  <a:gd name="connsiteX1276" fmla="*/ 4248861 w 6265104"/>
                  <a:gd name="connsiteY1276" fmla="*/ 3701034 h 6338112"/>
                  <a:gd name="connsiteX1277" fmla="*/ 4200243 w 6265104"/>
                  <a:gd name="connsiteY1277" fmla="*/ 3642469 h 6338112"/>
                  <a:gd name="connsiteX1278" fmla="*/ 4166585 w 6265104"/>
                  <a:gd name="connsiteY1278" fmla="*/ 3658668 h 6338112"/>
                  <a:gd name="connsiteX1279" fmla="*/ 4111735 w 6265104"/>
                  <a:gd name="connsiteY1279" fmla="*/ 3712249 h 6338112"/>
                  <a:gd name="connsiteX1280" fmla="*/ 3967131 w 6265104"/>
                  <a:gd name="connsiteY1280" fmla="*/ 3666144 h 6338112"/>
                  <a:gd name="connsiteX1281" fmla="*/ 3913527 w 6265104"/>
                  <a:gd name="connsiteY1281" fmla="*/ 3643715 h 6338112"/>
                  <a:gd name="connsiteX1282" fmla="*/ 3911191 w 6265104"/>
                  <a:gd name="connsiteY1282" fmla="*/ 3640554 h 6338112"/>
                  <a:gd name="connsiteX1283" fmla="*/ 3864393 w 6265104"/>
                  <a:gd name="connsiteY1283" fmla="*/ 3641834 h 6338112"/>
                  <a:gd name="connsiteX1284" fmla="*/ 3809317 w 6265104"/>
                  <a:gd name="connsiteY1284" fmla="*/ 3652740 h 6338112"/>
                  <a:gd name="connsiteX1285" fmla="*/ 3785667 w 6265104"/>
                  <a:gd name="connsiteY1285" fmla="*/ 3644015 h 6338112"/>
                  <a:gd name="connsiteX1286" fmla="*/ 3723435 w 6265104"/>
                  <a:gd name="connsiteY1286" fmla="*/ 3634044 h 6338112"/>
                  <a:gd name="connsiteX1287" fmla="*/ 3652489 w 6265104"/>
                  <a:gd name="connsiteY1287" fmla="*/ 3630305 h 6338112"/>
                  <a:gd name="connsiteX1288" fmla="*/ 3580297 w 6265104"/>
                  <a:gd name="connsiteY1288" fmla="*/ 3606623 h 6338112"/>
                  <a:gd name="connsiteX1289" fmla="*/ 3549181 w 6265104"/>
                  <a:gd name="connsiteY1289" fmla="*/ 3626566 h 6338112"/>
                  <a:gd name="connsiteX1290" fmla="*/ 3550425 w 6265104"/>
                  <a:gd name="connsiteY1290" fmla="*/ 3681407 h 6338112"/>
                  <a:gd name="connsiteX1291" fmla="*/ 3533001 w 6265104"/>
                  <a:gd name="connsiteY1291" fmla="*/ 3712567 h 6338112"/>
                  <a:gd name="connsiteX1292" fmla="*/ 3462055 w 6265104"/>
                  <a:gd name="connsiteY1292" fmla="*/ 3711320 h 6338112"/>
                  <a:gd name="connsiteX1293" fmla="*/ 3419735 w 6265104"/>
                  <a:gd name="connsiteY1293" fmla="*/ 3721291 h 6338112"/>
                  <a:gd name="connsiteX1294" fmla="*/ 3371193 w 6265104"/>
                  <a:gd name="connsiteY1294" fmla="*/ 3721291 h 6338112"/>
                  <a:gd name="connsiteX1295" fmla="*/ 3266641 w 6265104"/>
                  <a:gd name="connsiteY1295" fmla="*/ 3660218 h 6338112"/>
                  <a:gd name="connsiteX1296" fmla="*/ 3219345 w 6265104"/>
                  <a:gd name="connsiteY1296" fmla="*/ 3680160 h 6338112"/>
                  <a:gd name="connsiteX1297" fmla="*/ 3220589 w 6265104"/>
                  <a:gd name="connsiteY1297" fmla="*/ 3707581 h 6338112"/>
                  <a:gd name="connsiteX1298" fmla="*/ 3223079 w 6265104"/>
                  <a:gd name="connsiteY1298" fmla="*/ 3712567 h 6338112"/>
                  <a:gd name="connsiteX1299" fmla="*/ 3290291 w 6265104"/>
                  <a:gd name="connsiteY1299" fmla="*/ 3786104 h 6338112"/>
                  <a:gd name="connsiteX1300" fmla="*/ 3313939 w 6265104"/>
                  <a:gd name="connsiteY1300" fmla="*/ 3798568 h 6338112"/>
                  <a:gd name="connsiteX1301" fmla="*/ 3310205 w 6265104"/>
                  <a:gd name="connsiteY1301" fmla="*/ 3838452 h 6338112"/>
                  <a:gd name="connsiteX1302" fmla="*/ 3223079 w 6265104"/>
                  <a:gd name="connsiteY1302" fmla="*/ 3821003 h 6338112"/>
                  <a:gd name="connsiteX1303" fmla="*/ 3206897 w 6265104"/>
                  <a:gd name="connsiteY1303" fmla="*/ 3811032 h 6338112"/>
                  <a:gd name="connsiteX1304" fmla="*/ 3122261 w 6265104"/>
                  <a:gd name="connsiteY1304" fmla="*/ 3803553 h 6338112"/>
                  <a:gd name="connsiteX1305" fmla="*/ 3094877 w 6265104"/>
                  <a:gd name="connsiteY1305" fmla="*/ 3822249 h 6338112"/>
                  <a:gd name="connsiteX1306" fmla="*/ 3050069 w 6265104"/>
                  <a:gd name="connsiteY1306" fmla="*/ 3852163 h 6338112"/>
                  <a:gd name="connsiteX1307" fmla="*/ 3018953 w 6265104"/>
                  <a:gd name="connsiteY1307" fmla="*/ 3865873 h 6338112"/>
                  <a:gd name="connsiteX1308" fmla="*/ 2911911 w 6265104"/>
                  <a:gd name="connsiteY1308" fmla="*/ 3887062 h 6338112"/>
                  <a:gd name="connsiteX1309" fmla="*/ 2890753 w 6265104"/>
                  <a:gd name="connsiteY1309" fmla="*/ 3875844 h 6338112"/>
                  <a:gd name="connsiteX1310" fmla="*/ 2850923 w 6265104"/>
                  <a:gd name="connsiteY1310" fmla="*/ 3919468 h 6338112"/>
                  <a:gd name="connsiteX1311" fmla="*/ 2835987 w 6265104"/>
                  <a:gd name="connsiteY1311" fmla="*/ 3865873 h 6338112"/>
                  <a:gd name="connsiteX1312" fmla="*/ 2816073 w 6265104"/>
                  <a:gd name="connsiteY1312" fmla="*/ 3865873 h 6338112"/>
                  <a:gd name="connsiteX1313" fmla="*/ 2756329 w 6265104"/>
                  <a:gd name="connsiteY1313" fmla="*/ 3824742 h 6338112"/>
                  <a:gd name="connsiteX1314" fmla="*/ 2736413 w 6265104"/>
                  <a:gd name="connsiteY1314" fmla="*/ 3838452 h 6338112"/>
                  <a:gd name="connsiteX1315" fmla="*/ 2716499 w 6265104"/>
                  <a:gd name="connsiteY1315" fmla="*/ 3853409 h 6338112"/>
                  <a:gd name="connsiteX1316" fmla="*/ 2635595 w 6265104"/>
                  <a:gd name="connsiteY1316" fmla="*/ 3852163 h 6338112"/>
                  <a:gd name="connsiteX1317" fmla="*/ 2599501 w 6265104"/>
                  <a:gd name="connsiteY1317" fmla="*/ 3759930 h 6338112"/>
                  <a:gd name="connsiteX1318" fmla="*/ 2575851 w 6265104"/>
                  <a:gd name="connsiteY1318" fmla="*/ 3686392 h 6338112"/>
                  <a:gd name="connsiteX1319" fmla="*/ 2558427 w 6265104"/>
                  <a:gd name="connsiteY1319" fmla="*/ 3697610 h 6338112"/>
                  <a:gd name="connsiteX1320" fmla="*/ 2516107 w 6265104"/>
                  <a:gd name="connsiteY1320" fmla="*/ 3708827 h 6338112"/>
                  <a:gd name="connsiteX1321" fmla="*/ 2468811 w 6265104"/>
                  <a:gd name="connsiteY1321" fmla="*/ 3668943 h 6338112"/>
                  <a:gd name="connsiteX1322" fmla="*/ 2486235 w 6265104"/>
                  <a:gd name="connsiteY1322" fmla="*/ 3626566 h 6338112"/>
                  <a:gd name="connsiteX1323" fmla="*/ 2494949 w 6265104"/>
                  <a:gd name="connsiteY1323" fmla="*/ 3581695 h 6338112"/>
                  <a:gd name="connsiteX1324" fmla="*/ 2447651 w 6265104"/>
                  <a:gd name="connsiteY1324" fmla="*/ 3558014 h 6338112"/>
                  <a:gd name="connsiteX1325" fmla="*/ 2426491 w 6265104"/>
                  <a:gd name="connsiteY1325" fmla="*/ 3541811 h 6338112"/>
                  <a:gd name="connsiteX1326" fmla="*/ 2396619 w 6265104"/>
                  <a:gd name="connsiteY1326" fmla="*/ 3433375 h 6338112"/>
                  <a:gd name="connsiteX1327" fmla="*/ 2348077 w 6265104"/>
                  <a:gd name="connsiteY1327" fmla="*/ 3327431 h 6338112"/>
                  <a:gd name="connsiteX1328" fmla="*/ 2338121 w 6265104"/>
                  <a:gd name="connsiteY1328" fmla="*/ 3319953 h 6338112"/>
                  <a:gd name="connsiteX1329" fmla="*/ 2241035 w 6265104"/>
                  <a:gd name="connsiteY1329" fmla="*/ 3240184 h 6338112"/>
                  <a:gd name="connsiteX1330" fmla="*/ 2178803 w 6265104"/>
                  <a:gd name="connsiteY1330" fmla="*/ 3161661 h 6338112"/>
                  <a:gd name="connsiteX1331" fmla="*/ 2135239 w 6265104"/>
                  <a:gd name="connsiteY1331" fmla="*/ 3056964 h 6338112"/>
                  <a:gd name="connsiteX1332" fmla="*/ 2127771 w 6265104"/>
                  <a:gd name="connsiteY1332" fmla="*/ 3015833 h 6338112"/>
                  <a:gd name="connsiteX1333" fmla="*/ 2136483 w 6265104"/>
                  <a:gd name="connsiteY1333" fmla="*/ 2967224 h 6338112"/>
                  <a:gd name="connsiteX1334" fmla="*/ 2155153 w 6265104"/>
                  <a:gd name="connsiteY1334" fmla="*/ 2937311 h 6338112"/>
                  <a:gd name="connsiteX1335" fmla="*/ 2145197 w 6265104"/>
                  <a:gd name="connsiteY1335" fmla="*/ 2919861 h 6338112"/>
                  <a:gd name="connsiteX1336" fmla="*/ 2086697 w 6265104"/>
                  <a:gd name="connsiteY1336" fmla="*/ 2841338 h 6338112"/>
                  <a:gd name="connsiteX1337" fmla="*/ 2086697 w 6265104"/>
                  <a:gd name="connsiteY1337" fmla="*/ 2812671 h 6338112"/>
                  <a:gd name="connsiteX1338" fmla="*/ 2066783 w 6265104"/>
                  <a:gd name="connsiteY1338" fmla="*/ 2631945 h 6338112"/>
                  <a:gd name="connsiteX1339" fmla="*/ 2099143 w 6265104"/>
                  <a:gd name="connsiteY1339" fmla="*/ 2588321 h 6338112"/>
                  <a:gd name="connsiteX1340" fmla="*/ 2129015 w 6265104"/>
                  <a:gd name="connsiteY1340" fmla="*/ 2615741 h 6338112"/>
                  <a:gd name="connsiteX1341" fmla="*/ 2137729 w 6265104"/>
                  <a:gd name="connsiteY1341" fmla="*/ 2665597 h 6338112"/>
                  <a:gd name="connsiteX1342" fmla="*/ 2172579 w 6265104"/>
                  <a:gd name="connsiteY1342" fmla="*/ 2727917 h 6338112"/>
                  <a:gd name="connsiteX1343" fmla="*/ 2201207 w 6265104"/>
                  <a:gd name="connsiteY1343" fmla="*/ 2721685 h 6338112"/>
                  <a:gd name="connsiteX1344" fmla="*/ 2236057 w 6265104"/>
                  <a:gd name="connsiteY1344" fmla="*/ 2712960 h 6338112"/>
                  <a:gd name="connsiteX1345" fmla="*/ 2257217 w 6265104"/>
                  <a:gd name="connsiteY1345" fmla="*/ 2720438 h 6338112"/>
                  <a:gd name="connsiteX1346" fmla="*/ 2314471 w 6265104"/>
                  <a:gd name="connsiteY1346" fmla="*/ 2698003 h 6338112"/>
                  <a:gd name="connsiteX1347" fmla="*/ 2272153 w 6265104"/>
                  <a:gd name="connsiteY1347" fmla="*/ 2669336 h 6338112"/>
                  <a:gd name="connsiteX1348" fmla="*/ 2260951 w 6265104"/>
                  <a:gd name="connsiteY1348" fmla="*/ 2664351 h 6338112"/>
                  <a:gd name="connsiteX1349" fmla="*/ 2232323 w 6265104"/>
                  <a:gd name="connsiteY1349" fmla="*/ 2644408 h 6338112"/>
                  <a:gd name="connsiteX1350" fmla="*/ 2253483 w 6265104"/>
                  <a:gd name="connsiteY1350" fmla="*/ 2621973 h 6338112"/>
                  <a:gd name="connsiteX1351" fmla="*/ 2257217 w 6265104"/>
                  <a:gd name="connsiteY1351" fmla="*/ 2548436 h 6338112"/>
                  <a:gd name="connsiteX1352" fmla="*/ 2244769 w 6265104"/>
                  <a:gd name="connsiteY1352" fmla="*/ 2516030 h 6338112"/>
                  <a:gd name="connsiteX1353" fmla="*/ 2239791 w 6265104"/>
                  <a:gd name="connsiteY1353" fmla="*/ 2492349 h 6338112"/>
                  <a:gd name="connsiteX1354" fmla="*/ 2239791 w 6265104"/>
                  <a:gd name="connsiteY1354" fmla="*/ 2448725 h 6338112"/>
                  <a:gd name="connsiteX1355" fmla="*/ 2328163 w 6265104"/>
                  <a:gd name="connsiteY1355" fmla="*/ 2329071 h 6338112"/>
                  <a:gd name="connsiteX1356" fmla="*/ 2339365 w 6265104"/>
                  <a:gd name="connsiteY1356" fmla="*/ 2320347 h 6338112"/>
                  <a:gd name="connsiteX1357" fmla="*/ 2355545 w 6265104"/>
                  <a:gd name="connsiteY1357" fmla="*/ 2287940 h 6338112"/>
                  <a:gd name="connsiteX1358" fmla="*/ 2339365 w 6265104"/>
                  <a:gd name="connsiteY1358" fmla="*/ 2241824 h 6338112"/>
                  <a:gd name="connsiteX1359" fmla="*/ 2227345 w 6265104"/>
                  <a:gd name="connsiteY1359" fmla="*/ 2201939 h 6338112"/>
                  <a:gd name="connsiteX1360" fmla="*/ 2110345 w 6265104"/>
                  <a:gd name="connsiteY1360" fmla="*/ 2277969 h 6338112"/>
                  <a:gd name="connsiteX1361" fmla="*/ 2049357 w 6265104"/>
                  <a:gd name="connsiteY1361" fmla="*/ 2234345 h 6338112"/>
                  <a:gd name="connsiteX1362" fmla="*/ 2063049 w 6265104"/>
                  <a:gd name="connsiteY1362" fmla="*/ 2181997 h 6338112"/>
                  <a:gd name="connsiteX1363" fmla="*/ 2070517 w 6265104"/>
                  <a:gd name="connsiteY1363" fmla="*/ 2130895 h 6338112"/>
                  <a:gd name="connsiteX1364" fmla="*/ 2048113 w 6265104"/>
                  <a:gd name="connsiteY1364" fmla="*/ 2044894 h 6338112"/>
                  <a:gd name="connsiteX1365" fmla="*/ 2026953 w 6265104"/>
                  <a:gd name="connsiteY1365" fmla="*/ 2012488 h 6338112"/>
                  <a:gd name="connsiteX1366" fmla="*/ 2023219 w 6265104"/>
                  <a:gd name="connsiteY1366" fmla="*/ 1996285 h 6338112"/>
                  <a:gd name="connsiteX1367" fmla="*/ 2038155 w 6265104"/>
                  <a:gd name="connsiteY1367" fmla="*/ 1997531 h 6338112"/>
                  <a:gd name="connsiteX1368" fmla="*/ 2068027 w 6265104"/>
                  <a:gd name="connsiteY1368" fmla="*/ 1977589 h 6338112"/>
                  <a:gd name="connsiteX1369" fmla="*/ 2101633 w 6265104"/>
                  <a:gd name="connsiteY1369" fmla="*/ 1901559 h 6338112"/>
                  <a:gd name="connsiteX1370" fmla="*/ 2126527 w 6265104"/>
                  <a:gd name="connsiteY1370" fmla="*/ 1796862 h 6338112"/>
                  <a:gd name="connsiteX1371" fmla="*/ 2121547 w 6265104"/>
                  <a:gd name="connsiteY1371" fmla="*/ 1674715 h 6338112"/>
                  <a:gd name="connsiteX1372" fmla="*/ 2142707 w 6265104"/>
                  <a:gd name="connsiteY1372" fmla="*/ 1633584 h 6338112"/>
                  <a:gd name="connsiteX1373" fmla="*/ 2178803 w 6265104"/>
                  <a:gd name="connsiteY1373" fmla="*/ 1578743 h 6338112"/>
                  <a:gd name="connsiteX1374" fmla="*/ 2218631 w 6265104"/>
                  <a:gd name="connsiteY1374" fmla="*/ 1566279 h 6338112"/>
                  <a:gd name="connsiteX1375" fmla="*/ 2259705 w 6265104"/>
                  <a:gd name="connsiteY1375" fmla="*/ 1552569 h 6338112"/>
                  <a:gd name="connsiteX1376" fmla="*/ 2343099 w 6265104"/>
                  <a:gd name="connsiteY1376" fmla="*/ 1492742 h 6338112"/>
                  <a:gd name="connsiteX1377" fmla="*/ 2364259 w 6265104"/>
                  <a:gd name="connsiteY1377" fmla="*/ 1461582 h 6338112"/>
                  <a:gd name="connsiteX1378" fmla="*/ 2390397 w 6265104"/>
                  <a:gd name="connsiteY1378" fmla="*/ 1427930 h 6338112"/>
                  <a:gd name="connsiteX1379" fmla="*/ 1185889 w 6265104"/>
                  <a:gd name="connsiteY1379" fmla="*/ 1426677 h 6338112"/>
                  <a:gd name="connsiteX1380" fmla="*/ 1200693 w 6265104"/>
                  <a:gd name="connsiteY1380" fmla="*/ 1437668 h 6338112"/>
                  <a:gd name="connsiteX1381" fmla="*/ 1198903 w 6265104"/>
                  <a:gd name="connsiteY1381" fmla="*/ 1460295 h 6338112"/>
                  <a:gd name="connsiteX1382" fmla="*/ 1183287 w 6265104"/>
                  <a:gd name="connsiteY1382" fmla="*/ 1490033 h 6338112"/>
                  <a:gd name="connsiteX1383" fmla="*/ 1161161 w 6265104"/>
                  <a:gd name="connsiteY1383" fmla="*/ 1461588 h 6338112"/>
                  <a:gd name="connsiteX1384" fmla="*/ 1185889 w 6265104"/>
                  <a:gd name="connsiteY1384" fmla="*/ 1426677 h 6338112"/>
                  <a:gd name="connsiteX1385" fmla="*/ 5581785 w 6265104"/>
                  <a:gd name="connsiteY1385" fmla="*/ 1344256 h 6338112"/>
                  <a:gd name="connsiteX1386" fmla="*/ 5663317 w 6265104"/>
                  <a:gd name="connsiteY1386" fmla="*/ 1442322 h 6338112"/>
                  <a:gd name="connsiteX1387" fmla="*/ 5658661 w 6265104"/>
                  <a:gd name="connsiteY1387" fmla="*/ 1445966 h 6338112"/>
                  <a:gd name="connsiteX1388" fmla="*/ 5665859 w 6265104"/>
                  <a:gd name="connsiteY1388" fmla="*/ 1446906 h 6338112"/>
                  <a:gd name="connsiteX1389" fmla="*/ 5675577 w 6265104"/>
                  <a:gd name="connsiteY1389" fmla="*/ 1454206 h 6338112"/>
                  <a:gd name="connsiteX1390" fmla="*/ 5675545 w 6265104"/>
                  <a:gd name="connsiteY1390" fmla="*/ 1454156 h 6338112"/>
                  <a:gd name="connsiteX1391" fmla="*/ 5760991 w 6265104"/>
                  <a:gd name="connsiteY1391" fmla="*/ 1584805 h 6338112"/>
                  <a:gd name="connsiteX1392" fmla="*/ 5759863 w 6265104"/>
                  <a:gd name="connsiteY1392" fmla="*/ 1583079 h 6338112"/>
                  <a:gd name="connsiteX1393" fmla="*/ 5761621 w 6265104"/>
                  <a:gd name="connsiteY1393" fmla="*/ 1586407 h 6338112"/>
                  <a:gd name="connsiteX1394" fmla="*/ 5874793 w 6265104"/>
                  <a:gd name="connsiteY1394" fmla="*/ 1771994 h 6338112"/>
                  <a:gd name="connsiteX1395" fmla="*/ 5919563 w 6265104"/>
                  <a:gd name="connsiteY1395" fmla="*/ 1836763 h 6338112"/>
                  <a:gd name="connsiteX1396" fmla="*/ 6038955 w 6265104"/>
                  <a:gd name="connsiteY1396" fmla="*/ 2082136 h 6338112"/>
                  <a:gd name="connsiteX1397" fmla="*/ 6169539 w 6265104"/>
                  <a:gd name="connsiteY1397" fmla="*/ 2413453 h 6338112"/>
                  <a:gd name="connsiteX1398" fmla="*/ 6239183 w 6265104"/>
                  <a:gd name="connsiteY1398" fmla="*/ 2650107 h 6338112"/>
                  <a:gd name="connsiteX1399" fmla="*/ 6232965 w 6265104"/>
                  <a:gd name="connsiteY1399" fmla="*/ 2731068 h 6338112"/>
                  <a:gd name="connsiteX1400" fmla="*/ 6245401 w 6265104"/>
                  <a:gd name="connsiteY1400" fmla="*/ 2773417 h 6338112"/>
                  <a:gd name="connsiteX1401" fmla="*/ 6264055 w 6265104"/>
                  <a:gd name="connsiteY1401" fmla="*/ 2823239 h 6338112"/>
                  <a:gd name="connsiteX1402" fmla="*/ 6224259 w 6265104"/>
                  <a:gd name="connsiteY1402" fmla="*/ 3238007 h 6338112"/>
                  <a:gd name="connsiteX1403" fmla="*/ 6218041 w 6265104"/>
                  <a:gd name="connsiteY1403" fmla="*/ 3291566 h 6338112"/>
                  <a:gd name="connsiteX1404" fmla="*/ 6179487 w 6265104"/>
                  <a:gd name="connsiteY1404" fmla="*/ 3321459 h 6338112"/>
                  <a:gd name="connsiteX1405" fmla="*/ 6153371 w 6265104"/>
                  <a:gd name="connsiteY1405" fmla="*/ 3326442 h 6338112"/>
                  <a:gd name="connsiteX1406" fmla="*/ 6106111 w 6265104"/>
                  <a:gd name="connsiteY1406" fmla="*/ 3422349 h 6338112"/>
                  <a:gd name="connsiteX1407" fmla="*/ 6072533 w 6265104"/>
                  <a:gd name="connsiteY1407" fmla="*/ 3559360 h 6338112"/>
                  <a:gd name="connsiteX1408" fmla="*/ 6022787 w 6265104"/>
                  <a:gd name="connsiteY1408" fmla="*/ 3588007 h 6338112"/>
                  <a:gd name="connsiteX1409" fmla="*/ 5987965 w 6265104"/>
                  <a:gd name="connsiteY1409" fmla="*/ 3554377 h 6338112"/>
                  <a:gd name="connsiteX1410" fmla="*/ 5943193 w 6265104"/>
                  <a:gd name="connsiteY1410" fmla="*/ 3429822 h 6338112"/>
                  <a:gd name="connsiteX1411" fmla="*/ 5878523 w 6265104"/>
                  <a:gd name="connsiteY1411" fmla="*/ 3372527 h 6338112"/>
                  <a:gd name="connsiteX1412" fmla="*/ 5795199 w 6265104"/>
                  <a:gd name="connsiteY1412" fmla="*/ 3257936 h 6338112"/>
                  <a:gd name="connsiteX1413" fmla="*/ 5790225 w 6265104"/>
                  <a:gd name="connsiteY1413" fmla="*/ 3245481 h 6338112"/>
                  <a:gd name="connsiteX1414" fmla="*/ 5737991 w 6265104"/>
                  <a:gd name="connsiteY1414" fmla="*/ 3143346 h 6338112"/>
                  <a:gd name="connsiteX1415" fmla="*/ 5741721 w 6265104"/>
                  <a:gd name="connsiteY1415" fmla="*/ 2885517 h 6338112"/>
                  <a:gd name="connsiteX1416" fmla="*/ 5747939 w 6265104"/>
                  <a:gd name="connsiteY1416" fmla="*/ 2826976 h 6338112"/>
                  <a:gd name="connsiteX1417" fmla="*/ 5696951 w 6265104"/>
                  <a:gd name="connsiteY1417" fmla="*/ 2635161 h 6338112"/>
                  <a:gd name="connsiteX1418" fmla="*/ 5626061 w 6265104"/>
                  <a:gd name="connsiteY1418" fmla="*/ 2388542 h 6338112"/>
                  <a:gd name="connsiteX1419" fmla="*/ 5633523 w 6265104"/>
                  <a:gd name="connsiteY1419" fmla="*/ 2273951 h 6338112"/>
                  <a:gd name="connsiteX1420" fmla="*/ 5636011 w 6265104"/>
                  <a:gd name="connsiteY1420" fmla="*/ 2255268 h 6338112"/>
                  <a:gd name="connsiteX1421" fmla="*/ 5684513 w 6265104"/>
                  <a:gd name="connsiteY1421" fmla="*/ 2033560 h 6338112"/>
                  <a:gd name="connsiteX1422" fmla="*/ 5668347 w 6265104"/>
                  <a:gd name="connsiteY1422" fmla="*/ 1915232 h 6338112"/>
                  <a:gd name="connsiteX1423" fmla="*/ 5640985 w 6265104"/>
                  <a:gd name="connsiteY1423" fmla="*/ 1828044 h 6338112"/>
                  <a:gd name="connsiteX1424" fmla="*/ 5663371 w 6265104"/>
                  <a:gd name="connsiteY1424" fmla="*/ 1773240 h 6338112"/>
                  <a:gd name="connsiteX1425" fmla="*/ 5680783 w 6265104"/>
                  <a:gd name="connsiteY1425" fmla="*/ 1750820 h 6338112"/>
                  <a:gd name="connsiteX1426" fmla="*/ 5657153 w 6265104"/>
                  <a:gd name="connsiteY1426" fmla="*/ 1730891 h 6338112"/>
                  <a:gd name="connsiteX1427" fmla="*/ 5601189 w 6265104"/>
                  <a:gd name="connsiteY1427" fmla="*/ 1705980 h 6338112"/>
                  <a:gd name="connsiteX1428" fmla="*/ 5585021 w 6265104"/>
                  <a:gd name="connsiteY1428" fmla="*/ 1684806 h 6338112"/>
                  <a:gd name="connsiteX1429" fmla="*/ 5561393 w 6265104"/>
                  <a:gd name="connsiteY1429" fmla="*/ 1522884 h 6338112"/>
                  <a:gd name="connsiteX1430" fmla="*/ 5563879 w 6265104"/>
                  <a:gd name="connsiteY1430" fmla="*/ 1507938 h 6338112"/>
                  <a:gd name="connsiteX1431" fmla="*/ 5566367 w 6265104"/>
                  <a:gd name="connsiteY1431" fmla="*/ 1502955 h 6338112"/>
                  <a:gd name="connsiteX1432" fmla="*/ 5576161 w 6265104"/>
                  <a:gd name="connsiteY1432" fmla="*/ 1497873 h 6338112"/>
                  <a:gd name="connsiteX1433" fmla="*/ 5560461 w 6265104"/>
                  <a:gd name="connsiteY1433" fmla="*/ 1502386 h 6338112"/>
                  <a:gd name="connsiteX1434" fmla="*/ 5566733 w 6265104"/>
                  <a:gd name="connsiteY1434" fmla="*/ 1374902 h 6338112"/>
                  <a:gd name="connsiteX1435" fmla="*/ 5581785 w 6265104"/>
                  <a:gd name="connsiteY1435" fmla="*/ 1344256 h 6338112"/>
                  <a:gd name="connsiteX1436" fmla="*/ 1098369 w 6265104"/>
                  <a:gd name="connsiteY1436" fmla="*/ 1318499 h 6338112"/>
                  <a:gd name="connsiteX1437" fmla="*/ 1112255 w 6265104"/>
                  <a:gd name="connsiteY1437" fmla="*/ 1323043 h 6338112"/>
                  <a:gd name="connsiteX1438" fmla="*/ 1134979 w 6265104"/>
                  <a:gd name="connsiteY1438" fmla="*/ 1341842 h 6338112"/>
                  <a:gd name="connsiteX1439" fmla="*/ 1156281 w 6265104"/>
                  <a:gd name="connsiteY1439" fmla="*/ 1354356 h 6338112"/>
                  <a:gd name="connsiteX1440" fmla="*/ 1155177 w 6265104"/>
                  <a:gd name="connsiteY1440" fmla="*/ 1364401 h 6338112"/>
                  <a:gd name="connsiteX1441" fmla="*/ 1121093 w 6265104"/>
                  <a:gd name="connsiteY1441" fmla="*/ 1385708 h 6338112"/>
                  <a:gd name="connsiteX1442" fmla="*/ 1075647 w 6265104"/>
                  <a:gd name="connsiteY1442" fmla="*/ 1343095 h 6338112"/>
                  <a:gd name="connsiteX1443" fmla="*/ 1084483 w 6265104"/>
                  <a:gd name="connsiteY1443" fmla="*/ 1324296 h 6338112"/>
                  <a:gd name="connsiteX1444" fmla="*/ 1098369 w 6265104"/>
                  <a:gd name="connsiteY1444" fmla="*/ 1318499 h 6338112"/>
                  <a:gd name="connsiteX1445" fmla="*/ 2121807 w 6265104"/>
                  <a:gd name="connsiteY1445" fmla="*/ 1141736 h 6338112"/>
                  <a:gd name="connsiteX1446" fmla="*/ 2150633 w 6265104"/>
                  <a:gd name="connsiteY1446" fmla="*/ 1153069 h 6338112"/>
                  <a:gd name="connsiteX1447" fmla="*/ 2145619 w 6265104"/>
                  <a:gd name="connsiteY1447" fmla="*/ 1166921 h 6338112"/>
                  <a:gd name="connsiteX1448" fmla="*/ 2091729 w 6265104"/>
                  <a:gd name="connsiteY1448" fmla="*/ 1180772 h 6338112"/>
                  <a:gd name="connsiteX1449" fmla="*/ 2082957 w 6265104"/>
                  <a:gd name="connsiteY1449" fmla="*/ 1158106 h 6338112"/>
                  <a:gd name="connsiteX1450" fmla="*/ 2121807 w 6265104"/>
                  <a:gd name="connsiteY1450" fmla="*/ 1141736 h 6338112"/>
                  <a:gd name="connsiteX1451" fmla="*/ 5183537 w 6265104"/>
                  <a:gd name="connsiteY1451" fmla="*/ 995592 h 6338112"/>
                  <a:gd name="connsiteX1452" fmla="*/ 5189655 w 6265104"/>
                  <a:gd name="connsiteY1452" fmla="*/ 1025834 h 6338112"/>
                  <a:gd name="connsiteX1453" fmla="*/ 5253055 w 6265104"/>
                  <a:gd name="connsiteY1453" fmla="*/ 1037087 h 6338112"/>
                  <a:gd name="connsiteX1454" fmla="*/ 5275431 w 6265104"/>
                  <a:gd name="connsiteY1454" fmla="*/ 1049590 h 6338112"/>
                  <a:gd name="connsiteX1455" fmla="*/ 5312725 w 6265104"/>
                  <a:gd name="connsiteY1455" fmla="*/ 1103354 h 6338112"/>
                  <a:gd name="connsiteX1456" fmla="*/ 5301537 w 6265104"/>
                  <a:gd name="connsiteY1456" fmla="*/ 1203379 h 6338112"/>
                  <a:gd name="connsiteX1457" fmla="*/ 5338831 w 6265104"/>
                  <a:gd name="connsiteY1457" fmla="*/ 1270897 h 6338112"/>
                  <a:gd name="connsiteX1458" fmla="*/ 5379737 w 6265104"/>
                  <a:gd name="connsiteY1458" fmla="*/ 1309578 h 6338112"/>
                  <a:gd name="connsiteX1459" fmla="*/ 5372395 w 6265104"/>
                  <a:gd name="connsiteY1459" fmla="*/ 1335913 h 6338112"/>
                  <a:gd name="connsiteX1460" fmla="*/ 5338831 w 6265104"/>
                  <a:gd name="connsiteY1460" fmla="*/ 1420935 h 6338112"/>
                  <a:gd name="connsiteX1461" fmla="*/ 5337587 w 6265104"/>
                  <a:gd name="connsiteY1461" fmla="*/ 1478450 h 6338112"/>
                  <a:gd name="connsiteX1462" fmla="*/ 5301537 w 6265104"/>
                  <a:gd name="connsiteY1462" fmla="*/ 1552218 h 6338112"/>
                  <a:gd name="connsiteX1463" fmla="*/ 5256785 w 6265104"/>
                  <a:gd name="connsiteY1463" fmla="*/ 1620986 h 6338112"/>
                  <a:gd name="connsiteX1464" fmla="*/ 5243109 w 6265104"/>
                  <a:gd name="connsiteY1464" fmla="*/ 1634740 h 6338112"/>
                  <a:gd name="connsiteX1465" fmla="*/ 5173495 w 6265104"/>
                  <a:gd name="connsiteY1465" fmla="*/ 1607233 h 6338112"/>
                  <a:gd name="connsiteX1466" fmla="*/ 5086475 w 6265104"/>
                  <a:gd name="connsiteY1466" fmla="*/ 1542216 h 6338112"/>
                  <a:gd name="connsiteX1467" fmla="*/ 5023075 w 6265104"/>
                  <a:gd name="connsiteY1467" fmla="*/ 1412183 h 6338112"/>
                  <a:gd name="connsiteX1468" fmla="*/ 5015617 w 6265104"/>
                  <a:gd name="connsiteY1468" fmla="*/ 1377174 h 6338112"/>
                  <a:gd name="connsiteX1469" fmla="*/ 5014165 w 6265104"/>
                  <a:gd name="connsiteY1469" fmla="*/ 1375436 h 6338112"/>
                  <a:gd name="connsiteX1470" fmla="*/ 4991525 w 6265104"/>
                  <a:gd name="connsiteY1470" fmla="*/ 1386828 h 6338112"/>
                  <a:gd name="connsiteX1471" fmla="*/ 4974583 w 6265104"/>
                  <a:gd name="connsiteY1471" fmla="*/ 1368636 h 6338112"/>
                  <a:gd name="connsiteX1472" fmla="*/ 4977025 w 6265104"/>
                  <a:gd name="connsiteY1472" fmla="*/ 1332575 h 6338112"/>
                  <a:gd name="connsiteX1473" fmla="*/ 4994121 w 6265104"/>
                  <a:gd name="connsiteY1473" fmla="*/ 1335473 h 6338112"/>
                  <a:gd name="connsiteX1474" fmla="*/ 5006373 w 6265104"/>
                  <a:gd name="connsiteY1474" fmla="*/ 1346927 h 6338112"/>
                  <a:gd name="connsiteX1475" fmla="*/ 4994173 w 6265104"/>
                  <a:gd name="connsiteY1475" fmla="*/ 1319659 h 6338112"/>
                  <a:gd name="connsiteX1476" fmla="*/ 4967135 w 6265104"/>
                  <a:gd name="connsiteY1476" fmla="*/ 1299654 h 6338112"/>
                  <a:gd name="connsiteX1477" fmla="*/ 4926111 w 6265104"/>
                  <a:gd name="connsiteY1477" fmla="*/ 1272147 h 6338112"/>
                  <a:gd name="connsiteX1478" fmla="*/ 4928597 w 6265104"/>
                  <a:gd name="connsiteY1478" fmla="*/ 1210881 h 6338112"/>
                  <a:gd name="connsiteX1479" fmla="*/ 4955947 w 6265104"/>
                  <a:gd name="connsiteY1479" fmla="*/ 1168370 h 6338112"/>
                  <a:gd name="connsiteX1480" fmla="*/ 4990755 w 6265104"/>
                  <a:gd name="connsiteY1480" fmla="*/ 1123359 h 6338112"/>
                  <a:gd name="connsiteX1481" fmla="*/ 4994483 w 6265104"/>
                  <a:gd name="connsiteY1481" fmla="*/ 1087100 h 6338112"/>
                  <a:gd name="connsiteX1482" fmla="*/ 4988269 w 6265104"/>
                  <a:gd name="connsiteY1482" fmla="*/ 1055842 h 6338112"/>
                  <a:gd name="connsiteX1483" fmla="*/ 5028049 w 6265104"/>
                  <a:gd name="connsiteY1483" fmla="*/ 1015831 h 6338112"/>
                  <a:gd name="connsiteX1484" fmla="*/ 5047939 w 6265104"/>
                  <a:gd name="connsiteY1484" fmla="*/ 1047089 h 6338112"/>
                  <a:gd name="connsiteX1485" fmla="*/ 5086475 w 6265104"/>
                  <a:gd name="connsiteY1485" fmla="*/ 1089600 h 6338112"/>
                  <a:gd name="connsiteX1486" fmla="*/ 5122527 w 6265104"/>
                  <a:gd name="connsiteY1486" fmla="*/ 1050840 h 6338112"/>
                  <a:gd name="connsiteX1487" fmla="*/ 5175981 w 6265104"/>
                  <a:gd name="connsiteY1487" fmla="*/ 995826 h 6338112"/>
                  <a:gd name="connsiteX1488" fmla="*/ 5183537 w 6265104"/>
                  <a:gd name="connsiteY1488" fmla="*/ 995592 h 6338112"/>
                  <a:gd name="connsiteX1489" fmla="*/ 5249862 w 6265104"/>
                  <a:gd name="connsiteY1489" fmla="*/ 921683 h 6338112"/>
                  <a:gd name="connsiteX1490" fmla="*/ 5265519 w 6265104"/>
                  <a:gd name="connsiteY1490" fmla="*/ 931756 h 6338112"/>
                  <a:gd name="connsiteX1491" fmla="*/ 5432111 w 6265104"/>
                  <a:gd name="connsiteY1491" fmla="*/ 1064408 h 6338112"/>
                  <a:gd name="connsiteX1492" fmla="*/ 5475953 w 6265104"/>
                  <a:gd name="connsiteY1492" fmla="*/ 1121436 h 6338112"/>
                  <a:gd name="connsiteX1493" fmla="*/ 5569895 w 6265104"/>
                  <a:gd name="connsiteY1493" fmla="*/ 1321035 h 6338112"/>
                  <a:gd name="connsiteX1494" fmla="*/ 5469689 w 6265104"/>
                  <a:gd name="connsiteY1494" fmla="*/ 1203259 h 6338112"/>
                  <a:gd name="connsiteX1495" fmla="*/ 5336915 w 6265104"/>
                  <a:gd name="connsiteY1495" fmla="*/ 1037134 h 6338112"/>
                  <a:gd name="connsiteX1496" fmla="*/ 5230447 w 6265104"/>
                  <a:gd name="connsiteY1496" fmla="*/ 931756 h 6338112"/>
                  <a:gd name="connsiteX1497" fmla="*/ 5230447 w 6265104"/>
                  <a:gd name="connsiteY1497" fmla="*/ 925557 h 6338112"/>
                  <a:gd name="connsiteX1498" fmla="*/ 5249862 w 6265104"/>
                  <a:gd name="connsiteY1498" fmla="*/ 921683 h 6338112"/>
                  <a:gd name="connsiteX1499" fmla="*/ 5170025 w 6265104"/>
                  <a:gd name="connsiteY1499" fmla="*/ 877174 h 6338112"/>
                  <a:gd name="connsiteX1500" fmla="*/ 5223699 w 6265104"/>
                  <a:gd name="connsiteY1500" fmla="*/ 923013 h 6338112"/>
                  <a:gd name="connsiteX1501" fmla="*/ 5170025 w 6265104"/>
                  <a:gd name="connsiteY1501" fmla="*/ 877174 h 6338112"/>
                  <a:gd name="connsiteX1502" fmla="*/ 1762951 w 6265104"/>
                  <a:gd name="connsiteY1502" fmla="*/ 794749 h 6338112"/>
                  <a:gd name="connsiteX1503" fmla="*/ 1772721 w 6265104"/>
                  <a:gd name="connsiteY1503" fmla="*/ 802441 h 6338112"/>
                  <a:gd name="connsiteX1504" fmla="*/ 1760509 w 6265104"/>
                  <a:gd name="connsiteY1504" fmla="*/ 809035 h 6338112"/>
                  <a:gd name="connsiteX1505" fmla="*/ 1753183 w 6265104"/>
                  <a:gd name="connsiteY1505" fmla="*/ 800244 h 6338112"/>
                  <a:gd name="connsiteX1506" fmla="*/ 1762951 w 6265104"/>
                  <a:gd name="connsiteY1506" fmla="*/ 794749 h 6338112"/>
                  <a:gd name="connsiteX1507" fmla="*/ 2276557 w 6265104"/>
                  <a:gd name="connsiteY1507" fmla="*/ 742087 h 6338112"/>
                  <a:gd name="connsiteX1508" fmla="*/ 2281021 w 6265104"/>
                  <a:gd name="connsiteY1508" fmla="*/ 747648 h 6338112"/>
                  <a:gd name="connsiteX1509" fmla="*/ 2267285 w 6265104"/>
                  <a:gd name="connsiteY1509" fmla="*/ 765964 h 6338112"/>
                  <a:gd name="connsiteX1510" fmla="*/ 2270031 w 6265104"/>
                  <a:gd name="connsiteY1510" fmla="*/ 742414 h 6338112"/>
                  <a:gd name="connsiteX1511" fmla="*/ 2276557 w 6265104"/>
                  <a:gd name="connsiteY1511" fmla="*/ 742087 h 6338112"/>
                  <a:gd name="connsiteX1512" fmla="*/ 2653277 w 6265104"/>
                  <a:gd name="connsiteY1512" fmla="*/ 690339 h 6338112"/>
                  <a:gd name="connsiteX1513" fmla="*/ 2686531 w 6265104"/>
                  <a:gd name="connsiteY1513" fmla="*/ 690339 h 6338112"/>
                  <a:gd name="connsiteX1514" fmla="*/ 2702639 w 6265104"/>
                  <a:gd name="connsiteY1514" fmla="*/ 708698 h 6338112"/>
                  <a:gd name="connsiteX1515" fmla="*/ 2698847 w 6265104"/>
                  <a:gd name="connsiteY1515" fmla="*/ 717149 h 6338112"/>
                  <a:gd name="connsiteX1516" fmla="*/ 2659435 w 6265104"/>
                  <a:gd name="connsiteY1516" fmla="*/ 718315 h 6338112"/>
                  <a:gd name="connsiteX1517" fmla="*/ 2653277 w 6265104"/>
                  <a:gd name="connsiteY1517" fmla="*/ 690339 h 6338112"/>
                  <a:gd name="connsiteX1518" fmla="*/ 2978427 w 6265104"/>
                  <a:gd name="connsiteY1518" fmla="*/ 676973 h 6338112"/>
                  <a:gd name="connsiteX1519" fmla="*/ 2970291 w 6265104"/>
                  <a:gd name="connsiteY1519" fmla="*/ 678881 h 6338112"/>
                  <a:gd name="connsiteX1520" fmla="*/ 2988343 w 6265104"/>
                  <a:gd name="connsiteY1520" fmla="*/ 682418 h 6338112"/>
                  <a:gd name="connsiteX1521" fmla="*/ 2990861 w 6265104"/>
                  <a:gd name="connsiteY1521" fmla="*/ 683674 h 6338112"/>
                  <a:gd name="connsiteX1522" fmla="*/ 2988897 w 6265104"/>
                  <a:gd name="connsiteY1522" fmla="*/ 681420 h 6338112"/>
                  <a:gd name="connsiteX1523" fmla="*/ 2978427 w 6265104"/>
                  <a:gd name="connsiteY1523" fmla="*/ 676973 h 6338112"/>
                  <a:gd name="connsiteX1524" fmla="*/ 1192477 w 6265104"/>
                  <a:gd name="connsiteY1524" fmla="*/ 662295 h 6338112"/>
                  <a:gd name="connsiteX1525" fmla="*/ 1263885 w 6265104"/>
                  <a:gd name="connsiteY1525" fmla="*/ 684465 h 6338112"/>
                  <a:gd name="connsiteX1526" fmla="*/ 1270149 w 6265104"/>
                  <a:gd name="connsiteY1526" fmla="*/ 689700 h 6338112"/>
                  <a:gd name="connsiteX1527" fmla="*/ 1271439 w 6265104"/>
                  <a:gd name="connsiteY1527" fmla="*/ 695248 h 6338112"/>
                  <a:gd name="connsiteX1528" fmla="*/ 1290389 w 6265104"/>
                  <a:gd name="connsiteY1528" fmla="*/ 677573 h 6338112"/>
                  <a:gd name="connsiteX1529" fmla="*/ 1302879 w 6265104"/>
                  <a:gd name="connsiteY1529" fmla="*/ 677573 h 6338112"/>
                  <a:gd name="connsiteX1530" fmla="*/ 1341595 w 6265104"/>
                  <a:gd name="connsiteY1530" fmla="*/ 739455 h 6338112"/>
                  <a:gd name="connsiteX1531" fmla="*/ 1352835 w 6265104"/>
                  <a:gd name="connsiteY1531" fmla="*/ 765445 h 6338112"/>
                  <a:gd name="connsiteX1532" fmla="*/ 1365635 w 6265104"/>
                  <a:gd name="connsiteY1532" fmla="*/ 799944 h 6338112"/>
                  <a:gd name="connsiteX1533" fmla="*/ 1361577 w 6265104"/>
                  <a:gd name="connsiteY1533" fmla="*/ 837227 h 6338112"/>
                  <a:gd name="connsiteX1534" fmla="*/ 1356581 w 6265104"/>
                  <a:gd name="connsiteY1534" fmla="*/ 925099 h 6338112"/>
                  <a:gd name="connsiteX1535" fmla="*/ 1335351 w 6265104"/>
                  <a:gd name="connsiteY1535" fmla="*/ 939951 h 6338112"/>
                  <a:gd name="connsiteX1536" fmla="*/ 1329621 w 6265104"/>
                  <a:gd name="connsiteY1536" fmla="*/ 938558 h 6338112"/>
                  <a:gd name="connsiteX1537" fmla="*/ 1336863 w 6265104"/>
                  <a:gd name="connsiteY1537" fmla="*/ 943946 h 6338112"/>
                  <a:gd name="connsiteX1538" fmla="*/ 1377755 w 6265104"/>
                  <a:gd name="connsiteY1538" fmla="*/ 1012161 h 6338112"/>
                  <a:gd name="connsiteX1539" fmla="*/ 1364333 w 6265104"/>
                  <a:gd name="connsiteY1539" fmla="*/ 1089721 h 6338112"/>
                  <a:gd name="connsiteX1540" fmla="*/ 1228237 w 6265104"/>
                  <a:gd name="connsiteY1540" fmla="*/ 1161986 h 6338112"/>
                  <a:gd name="connsiteX1541" fmla="*/ 1140835 w 6265104"/>
                  <a:gd name="connsiteY1541" fmla="*/ 1215561 h 6338112"/>
                  <a:gd name="connsiteX1542" fmla="*/ 1078405 w 6265104"/>
                  <a:gd name="connsiteY1542" fmla="*/ 1307761 h 6338112"/>
                  <a:gd name="connsiteX1543" fmla="*/ 1067169 w 6265104"/>
                  <a:gd name="connsiteY1543" fmla="*/ 1318975 h 6338112"/>
                  <a:gd name="connsiteX1544" fmla="*/ 966033 w 6265104"/>
                  <a:gd name="connsiteY1544" fmla="*/ 1446061 h 6338112"/>
                  <a:gd name="connsiteX1545" fmla="*/ 932321 w 6265104"/>
                  <a:gd name="connsiteY1545" fmla="*/ 1566917 h 6338112"/>
                  <a:gd name="connsiteX1546" fmla="*/ 909847 w 6265104"/>
                  <a:gd name="connsiteY1546" fmla="*/ 1640428 h 6338112"/>
                  <a:gd name="connsiteX1547" fmla="*/ 856157 w 6265104"/>
                  <a:gd name="connsiteY1547" fmla="*/ 1706463 h 6338112"/>
                  <a:gd name="connsiteX1548" fmla="*/ 813705 w 6265104"/>
                  <a:gd name="connsiteY1548" fmla="*/ 1750071 h 6338112"/>
                  <a:gd name="connsiteX1549" fmla="*/ 808679 w 6265104"/>
                  <a:gd name="connsiteY1549" fmla="*/ 1756090 h 6338112"/>
                  <a:gd name="connsiteX1550" fmla="*/ 814753 w 6265104"/>
                  <a:gd name="connsiteY1550" fmla="*/ 1772784 h 6338112"/>
                  <a:gd name="connsiteX1551" fmla="*/ 817203 w 6265104"/>
                  <a:gd name="connsiteY1551" fmla="*/ 1826526 h 6338112"/>
                  <a:gd name="connsiteX1552" fmla="*/ 904343 w 6265104"/>
                  <a:gd name="connsiteY1552" fmla="*/ 1970928 h 6338112"/>
                  <a:gd name="connsiteX1553" fmla="*/ 986501 w 6265104"/>
                  <a:gd name="connsiteY1553" fmla="*/ 2007028 h 6338112"/>
                  <a:gd name="connsiteX1554" fmla="*/ 1008909 w 6265104"/>
                  <a:gd name="connsiteY1554" fmla="*/ 2033170 h 6338112"/>
                  <a:gd name="connsiteX1555" fmla="*/ 1015133 w 6265104"/>
                  <a:gd name="connsiteY1555" fmla="*/ 2061801 h 6338112"/>
                  <a:gd name="connsiteX1556" fmla="*/ 1036295 w 6265104"/>
                  <a:gd name="connsiteY1556" fmla="*/ 2074249 h 6338112"/>
                  <a:gd name="connsiteX1557" fmla="*/ 1046255 w 6265104"/>
                  <a:gd name="connsiteY1557" fmla="*/ 2055577 h 6338112"/>
                  <a:gd name="connsiteX1558" fmla="*/ 1072397 w 6265104"/>
                  <a:gd name="connsiteY1558" fmla="*/ 2044373 h 6338112"/>
                  <a:gd name="connsiteX1559" fmla="*/ 1117211 w 6265104"/>
                  <a:gd name="connsiteY1559" fmla="*/ 2059311 h 6338112"/>
                  <a:gd name="connsiteX1560" fmla="*/ 1142107 w 6265104"/>
                  <a:gd name="connsiteY1560" fmla="*/ 2075494 h 6338112"/>
                  <a:gd name="connsiteX1561" fmla="*/ 1132149 w 6265104"/>
                  <a:gd name="connsiteY1561" fmla="*/ 2101636 h 6338112"/>
                  <a:gd name="connsiteX1562" fmla="*/ 1110987 w 6265104"/>
                  <a:gd name="connsiteY1562" fmla="*/ 2121553 h 6338112"/>
                  <a:gd name="connsiteX1563" fmla="*/ 1068661 w 6265104"/>
                  <a:gd name="connsiteY1563" fmla="*/ 2129022 h 6338112"/>
                  <a:gd name="connsiteX1564" fmla="*/ 1045009 w 6265104"/>
                  <a:gd name="connsiteY1564" fmla="*/ 2130267 h 6338112"/>
                  <a:gd name="connsiteX1565" fmla="*/ 1015133 w 6265104"/>
                  <a:gd name="connsiteY1565" fmla="*/ 2119064 h 6338112"/>
                  <a:gd name="connsiteX1566" fmla="*/ 990237 w 6265104"/>
                  <a:gd name="connsiteY1566" fmla="*/ 2082963 h 6338112"/>
                  <a:gd name="connsiteX1567" fmla="*/ 934219 w 6265104"/>
                  <a:gd name="connsiteY1567" fmla="*/ 2124043 h 6338112"/>
                  <a:gd name="connsiteX1568" fmla="*/ 975299 w 6265104"/>
                  <a:gd name="connsiteY1568" fmla="*/ 2197489 h 6338112"/>
                  <a:gd name="connsiteX1569" fmla="*/ 991481 w 6265104"/>
                  <a:gd name="connsiteY1569" fmla="*/ 2198733 h 6338112"/>
                  <a:gd name="connsiteX1570" fmla="*/ 1011399 w 6265104"/>
                  <a:gd name="connsiteY1570" fmla="*/ 2211182 h 6338112"/>
                  <a:gd name="connsiteX1571" fmla="*/ 993971 w 6265104"/>
                  <a:gd name="connsiteY1571" fmla="*/ 2224875 h 6338112"/>
                  <a:gd name="connsiteX1572" fmla="*/ 981523 w 6265104"/>
                  <a:gd name="connsiteY1572" fmla="*/ 2246037 h 6338112"/>
                  <a:gd name="connsiteX1573" fmla="*/ 1003929 w 6265104"/>
                  <a:gd name="connsiteY1573" fmla="*/ 2255996 h 6338112"/>
                  <a:gd name="connsiteX1574" fmla="*/ 1062437 w 6265104"/>
                  <a:gd name="connsiteY1574" fmla="*/ 2257241 h 6338112"/>
                  <a:gd name="connsiteX1575" fmla="*/ 1049989 w 6265104"/>
                  <a:gd name="connsiteY1575" fmla="*/ 2307035 h 6338112"/>
                  <a:gd name="connsiteX1576" fmla="*/ 1077375 w 6265104"/>
                  <a:gd name="connsiteY1576" fmla="*/ 2304545 h 6338112"/>
                  <a:gd name="connsiteX1577" fmla="*/ 1109741 w 6265104"/>
                  <a:gd name="connsiteY1577" fmla="*/ 2324462 h 6338112"/>
                  <a:gd name="connsiteX1578" fmla="*/ 1098539 w 6265104"/>
                  <a:gd name="connsiteY1578" fmla="*/ 2351849 h 6338112"/>
                  <a:gd name="connsiteX1579" fmla="*/ 1084845 w 6265104"/>
                  <a:gd name="connsiteY1579" fmla="*/ 2361808 h 6338112"/>
                  <a:gd name="connsiteX1580" fmla="*/ 1067417 w 6265104"/>
                  <a:gd name="connsiteY1580" fmla="*/ 2402887 h 6338112"/>
                  <a:gd name="connsiteX1581" fmla="*/ 1104763 w 6265104"/>
                  <a:gd name="connsiteY1581" fmla="*/ 2422805 h 6338112"/>
                  <a:gd name="connsiteX1582" fmla="*/ 1144597 w 6265104"/>
                  <a:gd name="connsiteY1582" fmla="*/ 2442722 h 6338112"/>
                  <a:gd name="connsiteX1583" fmla="*/ 1125925 w 6265104"/>
                  <a:gd name="connsiteY1583" fmla="*/ 2488781 h 6338112"/>
                  <a:gd name="connsiteX1584" fmla="*/ 1096049 w 6265104"/>
                  <a:gd name="connsiteY1584" fmla="*/ 2524882 h 6338112"/>
                  <a:gd name="connsiteX1585" fmla="*/ 1048745 w 6265104"/>
                  <a:gd name="connsiteY1585" fmla="*/ 2578410 h 6338112"/>
                  <a:gd name="connsiteX1586" fmla="*/ 1066173 w 6265104"/>
                  <a:gd name="connsiteY1586" fmla="*/ 2604551 h 6338112"/>
                  <a:gd name="connsiteX1587" fmla="*/ 1074887 w 6265104"/>
                  <a:gd name="connsiteY1587" fmla="*/ 2682976 h 6338112"/>
                  <a:gd name="connsiteX1588" fmla="*/ 1063683 w 6265104"/>
                  <a:gd name="connsiteY1588" fmla="*/ 2740239 h 6338112"/>
                  <a:gd name="connsiteX1589" fmla="*/ 1062437 w 6265104"/>
                  <a:gd name="connsiteY1589" fmla="*/ 2758912 h 6338112"/>
                  <a:gd name="connsiteX1590" fmla="*/ 1068661 w 6265104"/>
                  <a:gd name="connsiteY1590" fmla="*/ 2844806 h 6338112"/>
                  <a:gd name="connsiteX1591" fmla="*/ 1056213 w 6265104"/>
                  <a:gd name="connsiteY1591" fmla="*/ 2884641 h 6338112"/>
                  <a:gd name="connsiteX1592" fmla="*/ 1049989 w 6265104"/>
                  <a:gd name="connsiteY1592" fmla="*/ 2918251 h 6338112"/>
                  <a:gd name="connsiteX1593" fmla="*/ 1082355 w 6265104"/>
                  <a:gd name="connsiteY1593" fmla="*/ 2929455 h 6338112"/>
                  <a:gd name="connsiteX1594" fmla="*/ 1098539 w 6265104"/>
                  <a:gd name="connsiteY1594" fmla="*/ 2900824 h 6338112"/>
                  <a:gd name="connsiteX1595" fmla="*/ 1132149 w 6265104"/>
                  <a:gd name="connsiteY1595" fmla="*/ 2824888 h 6338112"/>
                  <a:gd name="connsiteX1596" fmla="*/ 1155801 w 6265104"/>
                  <a:gd name="connsiteY1596" fmla="*/ 2924476 h 6338112"/>
                  <a:gd name="connsiteX1597" fmla="*/ 1159381 w 6265104"/>
                  <a:gd name="connsiteY1597" fmla="*/ 2936846 h 6338112"/>
                  <a:gd name="connsiteX1598" fmla="*/ 1127169 w 6265104"/>
                  <a:gd name="connsiteY1598" fmla="*/ 2965555 h 6338112"/>
                  <a:gd name="connsiteX1599" fmla="*/ 1068661 w 6265104"/>
                  <a:gd name="connsiteY1599" fmla="*/ 2971780 h 6338112"/>
                  <a:gd name="connsiteX1600" fmla="*/ 1017623 w 6265104"/>
                  <a:gd name="connsiteY1600" fmla="*/ 2948128 h 6338112"/>
                  <a:gd name="connsiteX1601" fmla="*/ 985257 w 6265104"/>
                  <a:gd name="connsiteY1601" fmla="*/ 2941903 h 6338112"/>
                  <a:gd name="connsiteX1602" fmla="*/ 926749 w 6265104"/>
                  <a:gd name="connsiteY1602" fmla="*/ 2954352 h 6338112"/>
                  <a:gd name="connsiteX1603" fmla="*/ 824671 w 6265104"/>
                  <a:gd name="connsiteY1603" fmla="*/ 2954352 h 6338112"/>
                  <a:gd name="connsiteX1604" fmla="*/ 728819 w 6265104"/>
                  <a:gd name="connsiteY1604" fmla="*/ 2971780 h 6338112"/>
                  <a:gd name="connsiteX1605" fmla="*/ 692719 w 6265104"/>
                  <a:gd name="connsiteY1605" fmla="*/ 2953107 h 6338112"/>
                  <a:gd name="connsiteX1606" fmla="*/ 661597 w 6265104"/>
                  <a:gd name="connsiteY1606" fmla="*/ 2948128 h 6338112"/>
                  <a:gd name="connsiteX1607" fmla="*/ 605579 w 6265104"/>
                  <a:gd name="connsiteY1607" fmla="*/ 2999166 h 6338112"/>
                  <a:gd name="connsiteX1608" fmla="*/ 569479 w 6265104"/>
                  <a:gd name="connsiteY1608" fmla="*/ 3019083 h 6338112"/>
                  <a:gd name="connsiteX1609" fmla="*/ 518439 w 6265104"/>
                  <a:gd name="connsiteY1609" fmla="*/ 3070122 h 6338112"/>
                  <a:gd name="connsiteX1610" fmla="*/ 478605 w 6265104"/>
                  <a:gd name="connsiteY1610" fmla="*/ 3096264 h 6338112"/>
                  <a:gd name="connsiteX1611" fmla="*/ 452463 w 6265104"/>
                  <a:gd name="connsiteY1611" fmla="*/ 3116181 h 6338112"/>
                  <a:gd name="connsiteX1612" fmla="*/ 412627 w 6265104"/>
                  <a:gd name="connsiteY1612" fmla="*/ 3200830 h 6338112"/>
                  <a:gd name="connsiteX1613" fmla="*/ 366569 w 6265104"/>
                  <a:gd name="connsiteY1613" fmla="*/ 3346477 h 6338112"/>
                  <a:gd name="connsiteX1614" fmla="*/ 359099 w 6265104"/>
                  <a:gd name="connsiteY1614" fmla="*/ 3385067 h 6338112"/>
                  <a:gd name="connsiteX1615" fmla="*/ 392711 w 6265104"/>
                  <a:gd name="connsiteY1615" fmla="*/ 3446064 h 6338112"/>
                  <a:gd name="connsiteX1616" fmla="*/ 421341 w 6265104"/>
                  <a:gd name="connsiteY1616" fmla="*/ 3500837 h 6338112"/>
                  <a:gd name="connsiteX1617" fmla="*/ 421341 w 6265104"/>
                  <a:gd name="connsiteY1617" fmla="*/ 3513285 h 6338112"/>
                  <a:gd name="connsiteX1618" fmla="*/ 416363 w 6265104"/>
                  <a:gd name="connsiteY1618" fmla="*/ 3573038 h 6338112"/>
                  <a:gd name="connsiteX1619" fmla="*/ 305571 w 6265104"/>
                  <a:gd name="connsiteY1619" fmla="*/ 3655197 h 6338112"/>
                  <a:gd name="connsiteX1620" fmla="*/ 293123 w 6265104"/>
                  <a:gd name="connsiteY1620" fmla="*/ 3651463 h 6338112"/>
                  <a:gd name="connsiteX1621" fmla="*/ 286899 w 6265104"/>
                  <a:gd name="connsiteY1621" fmla="*/ 3631545 h 6338112"/>
                  <a:gd name="connsiteX1622" fmla="*/ 337937 w 6265104"/>
                  <a:gd name="connsiteY1622" fmla="*/ 3479675 h 6338112"/>
                  <a:gd name="connsiteX1623" fmla="*/ 309305 w 6265104"/>
                  <a:gd name="connsiteY1623" fmla="*/ 3368884 h 6338112"/>
                  <a:gd name="connsiteX1624" fmla="*/ 253287 w 6265104"/>
                  <a:gd name="connsiteY1624" fmla="*/ 3315356 h 6338112"/>
                  <a:gd name="connsiteX1625" fmla="*/ 223411 w 6265104"/>
                  <a:gd name="connsiteY1625" fmla="*/ 3296683 h 6338112"/>
                  <a:gd name="connsiteX1626" fmla="*/ 220921 w 6265104"/>
                  <a:gd name="connsiteY1626" fmla="*/ 3208299 h 6338112"/>
                  <a:gd name="connsiteX1627" fmla="*/ 199759 w 6265104"/>
                  <a:gd name="connsiteY1627" fmla="*/ 3104978 h 6338112"/>
                  <a:gd name="connsiteX1628" fmla="*/ 197123 w 6265104"/>
                  <a:gd name="connsiteY1628" fmla="*/ 3096102 h 6338112"/>
                  <a:gd name="connsiteX1629" fmla="*/ 192559 w 6265104"/>
                  <a:gd name="connsiteY1629" fmla="*/ 3088947 h 6338112"/>
                  <a:gd name="connsiteX1630" fmla="*/ 139539 w 6265104"/>
                  <a:gd name="connsiteY1630" fmla="*/ 3067029 h 6338112"/>
                  <a:gd name="connsiteX1631" fmla="*/ 60163 w 6265104"/>
                  <a:gd name="connsiteY1631" fmla="*/ 3032116 h 6338112"/>
                  <a:gd name="connsiteX1632" fmla="*/ 60565 w 6265104"/>
                  <a:gd name="connsiteY1632" fmla="*/ 3030330 h 6338112"/>
                  <a:gd name="connsiteX1633" fmla="*/ 53145 w 6265104"/>
                  <a:gd name="connsiteY1633" fmla="*/ 3035492 h 6338112"/>
                  <a:gd name="connsiteX1634" fmla="*/ 2421 w 6265104"/>
                  <a:gd name="connsiteY1634" fmla="*/ 2945516 h 6338112"/>
                  <a:gd name="connsiteX1635" fmla="*/ 26515 w 6265104"/>
                  <a:gd name="connsiteY1635" fmla="*/ 2819300 h 6338112"/>
                  <a:gd name="connsiteX1636" fmla="*/ 30319 w 6265104"/>
                  <a:gd name="connsiteY1636" fmla="*/ 2781810 h 6338112"/>
                  <a:gd name="connsiteX1637" fmla="*/ 51877 w 6265104"/>
                  <a:gd name="connsiteY1637" fmla="*/ 2635599 h 6338112"/>
                  <a:gd name="connsiteX1638" fmla="*/ 59487 w 6265104"/>
                  <a:gd name="connsiteY1638" fmla="*/ 2730573 h 6338112"/>
                  <a:gd name="connsiteX1639" fmla="*/ 59487 w 6265104"/>
                  <a:gd name="connsiteY1639" fmla="*/ 2776728 h 6338112"/>
                  <a:gd name="connsiteX1640" fmla="*/ 62643 w 6265104"/>
                  <a:gd name="connsiteY1640" fmla="*/ 2730369 h 6338112"/>
                  <a:gd name="connsiteX1641" fmla="*/ 104811 w 6265104"/>
                  <a:gd name="connsiteY1641" fmla="*/ 2732863 h 6338112"/>
                  <a:gd name="connsiteX1642" fmla="*/ 170545 w 6265104"/>
                  <a:gd name="connsiteY1642" fmla="*/ 2684235 h 6338112"/>
                  <a:gd name="connsiteX1643" fmla="*/ 120935 w 6265104"/>
                  <a:gd name="connsiteY1643" fmla="*/ 2552065 h 6338112"/>
                  <a:gd name="connsiteX1644" fmla="*/ 106051 w 6265104"/>
                  <a:gd name="connsiteY1644" fmla="*/ 2509670 h 6338112"/>
                  <a:gd name="connsiteX1645" fmla="*/ 194109 w 6265104"/>
                  <a:gd name="connsiteY1645" fmla="*/ 2281490 h 6338112"/>
                  <a:gd name="connsiteX1646" fmla="*/ 261083 w 6265104"/>
                  <a:gd name="connsiteY1646" fmla="*/ 2105679 h 6338112"/>
                  <a:gd name="connsiteX1647" fmla="*/ 299529 w 6265104"/>
                  <a:gd name="connsiteY1647" fmla="*/ 2059545 h 6338112"/>
                  <a:gd name="connsiteX1648" fmla="*/ 329295 w 6265104"/>
                  <a:gd name="connsiteY1648" fmla="*/ 2025879 h 6338112"/>
                  <a:gd name="connsiteX1649" fmla="*/ 368209 w 6265104"/>
                  <a:gd name="connsiteY1649" fmla="*/ 2031646 h 6338112"/>
                  <a:gd name="connsiteX1650" fmla="*/ 397161 w 6265104"/>
                  <a:gd name="connsiteY1650" fmla="*/ 2049953 h 6338112"/>
                  <a:gd name="connsiteX1651" fmla="*/ 403447 w 6265104"/>
                  <a:gd name="connsiteY1651" fmla="*/ 2038927 h 6338112"/>
                  <a:gd name="connsiteX1652" fmla="*/ 417607 w 6265104"/>
                  <a:gd name="connsiteY1652" fmla="*/ 2026945 h 6338112"/>
                  <a:gd name="connsiteX1653" fmla="*/ 425719 w 6265104"/>
                  <a:gd name="connsiteY1653" fmla="*/ 2019456 h 6338112"/>
                  <a:gd name="connsiteX1654" fmla="*/ 469095 w 6265104"/>
                  <a:gd name="connsiteY1654" fmla="*/ 1943192 h 6338112"/>
                  <a:gd name="connsiteX1655" fmla="*/ 472841 w 6265104"/>
                  <a:gd name="connsiteY1655" fmla="*/ 1919519 h 6338112"/>
                  <a:gd name="connsiteX1656" fmla="*/ 591457 w 6265104"/>
                  <a:gd name="connsiteY1656" fmla="*/ 1649150 h 6338112"/>
                  <a:gd name="connsiteX1657" fmla="*/ 608937 w 6265104"/>
                  <a:gd name="connsiteY1657" fmla="*/ 1625477 h 6338112"/>
                  <a:gd name="connsiteX1658" fmla="*/ 741287 w 6265104"/>
                  <a:gd name="connsiteY1658" fmla="*/ 1341402 h 6338112"/>
                  <a:gd name="connsiteX1659" fmla="*/ 839925 w 6265104"/>
                  <a:gd name="connsiteY1659" fmla="*/ 1214315 h 6338112"/>
                  <a:gd name="connsiteX1660" fmla="*/ 843671 w 6265104"/>
                  <a:gd name="connsiteY1660" fmla="*/ 1196872 h 6338112"/>
                  <a:gd name="connsiteX1661" fmla="*/ 1022219 w 6265104"/>
                  <a:gd name="connsiteY1661" fmla="*/ 922765 h 6338112"/>
                  <a:gd name="connsiteX1662" fmla="*/ 1045631 w 6265104"/>
                  <a:gd name="connsiteY1662" fmla="*/ 896133 h 6338112"/>
                  <a:gd name="connsiteX1663" fmla="*/ 1073125 w 6265104"/>
                  <a:gd name="connsiteY1663" fmla="*/ 875334 h 6338112"/>
                  <a:gd name="connsiteX1664" fmla="*/ 1070583 w 6265104"/>
                  <a:gd name="connsiteY1664" fmla="*/ 874356 h 6338112"/>
                  <a:gd name="connsiteX1665" fmla="*/ 1070583 w 6265104"/>
                  <a:gd name="connsiteY1665" fmla="*/ 868637 h 6338112"/>
                  <a:gd name="connsiteX1666" fmla="*/ 1050051 w 6265104"/>
                  <a:gd name="connsiteY1666" fmla="*/ 855725 h 6338112"/>
                  <a:gd name="connsiteX1667" fmla="*/ 1063439 w 6265104"/>
                  <a:gd name="connsiteY1667" fmla="*/ 803937 h 6338112"/>
                  <a:gd name="connsiteX1668" fmla="*/ 1148629 w 6265104"/>
                  <a:gd name="connsiteY1668" fmla="*/ 682002 h 6338112"/>
                  <a:gd name="connsiteX1669" fmla="*/ 1192477 w 6265104"/>
                  <a:gd name="connsiteY1669" fmla="*/ 662295 h 6338112"/>
                  <a:gd name="connsiteX1670" fmla="*/ 1581457 w 6265104"/>
                  <a:gd name="connsiteY1670" fmla="*/ 602936 h 6338112"/>
                  <a:gd name="connsiteX1671" fmla="*/ 1610917 w 6265104"/>
                  <a:gd name="connsiteY1671" fmla="*/ 612959 h 6338112"/>
                  <a:gd name="connsiteX1672" fmla="*/ 1621907 w 6265104"/>
                  <a:gd name="connsiteY1672" fmla="*/ 635163 h 6338112"/>
                  <a:gd name="connsiteX1673" fmla="*/ 1599927 w 6265104"/>
                  <a:gd name="connsiteY1673" fmla="*/ 648731 h 6338112"/>
                  <a:gd name="connsiteX1674" fmla="*/ 1537647 w 6265104"/>
                  <a:gd name="connsiteY1674" fmla="*/ 622828 h 6338112"/>
                  <a:gd name="connsiteX1675" fmla="*/ 1551081 w 6265104"/>
                  <a:gd name="connsiteY1675" fmla="*/ 603091 h 6338112"/>
                  <a:gd name="connsiteX1676" fmla="*/ 1581457 w 6265104"/>
                  <a:gd name="connsiteY1676" fmla="*/ 602936 h 6338112"/>
                  <a:gd name="connsiteX1677" fmla="*/ 4870549 w 6265104"/>
                  <a:gd name="connsiteY1677" fmla="*/ 596925 h 6338112"/>
                  <a:gd name="connsiteX1678" fmla="*/ 4910475 w 6265104"/>
                  <a:gd name="connsiteY1678" fmla="*/ 624401 h 6338112"/>
                  <a:gd name="connsiteX1679" fmla="*/ 4835775 w 6265104"/>
                  <a:gd name="connsiteY1679" fmla="*/ 633143 h 6338112"/>
                  <a:gd name="connsiteX1680" fmla="*/ 4839639 w 6265104"/>
                  <a:gd name="connsiteY1680" fmla="*/ 616907 h 6338112"/>
                  <a:gd name="connsiteX1681" fmla="*/ 4870549 w 6265104"/>
                  <a:gd name="connsiteY1681" fmla="*/ 596925 h 6338112"/>
                  <a:gd name="connsiteX1682" fmla="*/ 2408189 w 6265104"/>
                  <a:gd name="connsiteY1682" fmla="*/ 558456 h 6338112"/>
                  <a:gd name="connsiteX1683" fmla="*/ 2456383 w 6265104"/>
                  <a:gd name="connsiteY1683" fmla="*/ 597009 h 6338112"/>
                  <a:gd name="connsiteX1684" fmla="*/ 2489749 w 6265104"/>
                  <a:gd name="connsiteY1684" fmla="*/ 623125 h 6338112"/>
                  <a:gd name="connsiteX1685" fmla="*/ 2568839 w 6265104"/>
                  <a:gd name="connsiteY1685" fmla="*/ 634318 h 6338112"/>
                  <a:gd name="connsiteX1686" fmla="*/ 2575017 w 6265104"/>
                  <a:gd name="connsiteY1686" fmla="*/ 647998 h 6338112"/>
                  <a:gd name="connsiteX1687" fmla="*/ 2510757 w 6265104"/>
                  <a:gd name="connsiteY1687" fmla="*/ 697743 h 6338112"/>
                  <a:gd name="connsiteX1688" fmla="*/ 2456383 w 6265104"/>
                  <a:gd name="connsiteY1688" fmla="*/ 720128 h 6338112"/>
                  <a:gd name="connsiteX1689" fmla="*/ 2420547 w 6265104"/>
                  <a:gd name="connsiteY1689" fmla="*/ 751219 h 6338112"/>
                  <a:gd name="connsiteX1690" fmla="*/ 2372351 w 6265104"/>
                  <a:gd name="connsiteY1690" fmla="*/ 772361 h 6338112"/>
                  <a:gd name="connsiteX1691" fmla="*/ 2334043 w 6265104"/>
                  <a:gd name="connsiteY1691" fmla="*/ 781066 h 6338112"/>
                  <a:gd name="connsiteX1692" fmla="*/ 2334043 w 6265104"/>
                  <a:gd name="connsiteY1692" fmla="*/ 738783 h 6338112"/>
                  <a:gd name="connsiteX1693" fmla="*/ 2362465 w 6265104"/>
                  <a:gd name="connsiteY1693" fmla="*/ 720128 h 6338112"/>
                  <a:gd name="connsiteX1694" fmla="*/ 2368643 w 6265104"/>
                  <a:gd name="connsiteY1694" fmla="*/ 718885 h 6338112"/>
                  <a:gd name="connsiteX1695" fmla="*/ 2440319 w 6265104"/>
                  <a:gd name="connsiteY1695" fmla="*/ 661678 h 6338112"/>
                  <a:gd name="connsiteX1696" fmla="*/ 2414367 w 6265104"/>
                  <a:gd name="connsiteY1696" fmla="*/ 628099 h 6338112"/>
                  <a:gd name="connsiteX1697" fmla="*/ 2385945 w 6265104"/>
                  <a:gd name="connsiteY1697" fmla="*/ 605714 h 6338112"/>
                  <a:gd name="connsiteX1698" fmla="*/ 2408189 w 6265104"/>
                  <a:gd name="connsiteY1698" fmla="*/ 558456 h 6338112"/>
                  <a:gd name="connsiteX1699" fmla="*/ 1898394 w 6265104"/>
                  <a:gd name="connsiteY1699" fmla="*/ 426971 h 6338112"/>
                  <a:gd name="connsiteX1700" fmla="*/ 1935459 w 6265104"/>
                  <a:gd name="connsiteY1700" fmla="*/ 437197 h 6338112"/>
                  <a:gd name="connsiteX1701" fmla="*/ 1989031 w 6265104"/>
                  <a:gd name="connsiteY1701" fmla="*/ 434718 h 6338112"/>
                  <a:gd name="connsiteX1702" fmla="*/ 2003981 w 6265104"/>
                  <a:gd name="connsiteY1702" fmla="*/ 428521 h 6338112"/>
                  <a:gd name="connsiteX1703" fmla="*/ 2071259 w 6265104"/>
                  <a:gd name="connsiteY1703" fmla="*/ 458269 h 6338112"/>
                  <a:gd name="connsiteX1704" fmla="*/ 2124831 w 6265104"/>
                  <a:gd name="connsiteY1704" fmla="*/ 455790 h 6338112"/>
                  <a:gd name="connsiteX1705" fmla="*/ 2160963 w 6265104"/>
                  <a:gd name="connsiteY1705" fmla="*/ 450832 h 6338112"/>
                  <a:gd name="connsiteX1706" fmla="*/ 2195847 w 6265104"/>
                  <a:gd name="connsiteY1706" fmla="*/ 466945 h 6338112"/>
                  <a:gd name="connsiteX1707" fmla="*/ 2141029 w 6265104"/>
                  <a:gd name="connsiteY1707" fmla="*/ 495453 h 6338112"/>
                  <a:gd name="connsiteX1708" fmla="*/ 2074997 w 6265104"/>
                  <a:gd name="connsiteY1708" fmla="*/ 492974 h 6338112"/>
                  <a:gd name="connsiteX1709" fmla="*/ 2036375 w 6265104"/>
                  <a:gd name="connsiteY1709" fmla="*/ 484298 h 6338112"/>
                  <a:gd name="connsiteX1710" fmla="*/ 2016441 w 6265104"/>
                  <a:gd name="connsiteY1710" fmla="*/ 471903 h 6338112"/>
                  <a:gd name="connsiteX1711" fmla="*/ 1990277 w 6265104"/>
                  <a:gd name="connsiteY1711" fmla="*/ 455790 h 6338112"/>
                  <a:gd name="connsiteX1712" fmla="*/ 1974081 w 6265104"/>
                  <a:gd name="connsiteY1712" fmla="*/ 481819 h 6338112"/>
                  <a:gd name="connsiteX1713" fmla="*/ 1960377 w 6265104"/>
                  <a:gd name="connsiteY1713" fmla="*/ 492974 h 6338112"/>
                  <a:gd name="connsiteX1714" fmla="*/ 1941689 w 6265104"/>
                  <a:gd name="connsiteY1714" fmla="*/ 484298 h 6338112"/>
                  <a:gd name="connsiteX1715" fmla="*/ 1909295 w 6265104"/>
                  <a:gd name="connsiteY1715" fmla="*/ 473142 h 6338112"/>
                  <a:gd name="connsiteX1716" fmla="*/ 1851985 w 6265104"/>
                  <a:gd name="connsiteY1716" fmla="*/ 519003 h 6338112"/>
                  <a:gd name="connsiteX1717" fmla="*/ 1721169 w 6265104"/>
                  <a:gd name="connsiteY1717" fmla="*/ 569823 h 6338112"/>
                  <a:gd name="connsiteX1718" fmla="*/ 1627727 w 6265104"/>
                  <a:gd name="connsiteY1718" fmla="*/ 538835 h 6338112"/>
                  <a:gd name="connsiteX1719" fmla="*/ 1594089 w 6265104"/>
                  <a:gd name="connsiteY1719" fmla="*/ 573541 h 6338112"/>
                  <a:gd name="connsiteX1720" fmla="*/ 1581631 w 6265104"/>
                  <a:gd name="connsiteY1720" fmla="*/ 584696 h 6338112"/>
                  <a:gd name="connsiteX1721" fmla="*/ 1655137 w 6265104"/>
                  <a:gd name="connsiteY1721" fmla="*/ 522722 h 6338112"/>
                  <a:gd name="connsiteX1722" fmla="*/ 1742349 w 6265104"/>
                  <a:gd name="connsiteY1722" fmla="*/ 495453 h 6338112"/>
                  <a:gd name="connsiteX1723" fmla="*/ 1795921 w 6265104"/>
                  <a:gd name="connsiteY1723" fmla="*/ 448353 h 6338112"/>
                  <a:gd name="connsiteX1724" fmla="*/ 1822085 w 6265104"/>
                  <a:gd name="connsiteY1724" fmla="*/ 448353 h 6338112"/>
                  <a:gd name="connsiteX1725" fmla="*/ 1863199 w 6265104"/>
                  <a:gd name="connsiteY1725" fmla="*/ 444634 h 6338112"/>
                  <a:gd name="connsiteX1726" fmla="*/ 1898394 w 6265104"/>
                  <a:gd name="connsiteY1726" fmla="*/ 426971 h 6338112"/>
                  <a:gd name="connsiteX1727" fmla="*/ 2860767 w 6265104"/>
                  <a:gd name="connsiteY1727" fmla="*/ 383857 h 6338112"/>
                  <a:gd name="connsiteX1728" fmla="*/ 2908957 w 6265104"/>
                  <a:gd name="connsiteY1728" fmla="*/ 426160 h 6338112"/>
                  <a:gd name="connsiteX1729" fmla="*/ 2873449 w 6265104"/>
                  <a:gd name="connsiteY1729" fmla="*/ 447311 h 6338112"/>
                  <a:gd name="connsiteX1730" fmla="*/ 2851891 w 6265104"/>
                  <a:gd name="connsiteY1730" fmla="*/ 400032 h 6338112"/>
                  <a:gd name="connsiteX1731" fmla="*/ 2860767 w 6265104"/>
                  <a:gd name="connsiteY1731" fmla="*/ 383857 h 6338112"/>
                  <a:gd name="connsiteX1732" fmla="*/ 2771345 w 6265104"/>
                  <a:gd name="connsiteY1732" fmla="*/ 382615 h 6338112"/>
                  <a:gd name="connsiteX1733" fmla="*/ 2782585 w 6265104"/>
                  <a:gd name="connsiteY1733" fmla="*/ 392919 h 6338112"/>
                  <a:gd name="connsiteX1734" fmla="*/ 2768847 w 6265104"/>
                  <a:gd name="connsiteY1734" fmla="*/ 408946 h 6338112"/>
                  <a:gd name="connsiteX1735" fmla="*/ 2757607 w 6265104"/>
                  <a:gd name="connsiteY1735" fmla="*/ 396353 h 6338112"/>
                  <a:gd name="connsiteX1736" fmla="*/ 2771345 w 6265104"/>
                  <a:gd name="connsiteY1736" fmla="*/ 382615 h 6338112"/>
                  <a:gd name="connsiteX1737" fmla="*/ 1298933 w 6265104"/>
                  <a:gd name="connsiteY1737" fmla="*/ 371147 h 6338112"/>
                  <a:gd name="connsiteX1738" fmla="*/ 1322113 w 6265104"/>
                  <a:gd name="connsiteY1738" fmla="*/ 379752 h 6338112"/>
                  <a:gd name="connsiteX1739" fmla="*/ 1246463 w 6265104"/>
                  <a:gd name="connsiteY1739" fmla="*/ 398866 h 6338112"/>
                  <a:gd name="connsiteX1740" fmla="*/ 1298933 w 6265104"/>
                  <a:gd name="connsiteY1740" fmla="*/ 371147 h 6338112"/>
                  <a:gd name="connsiteX1741" fmla="*/ 3466238 w 6265104"/>
                  <a:gd name="connsiteY1741" fmla="*/ 122 h 6338112"/>
                  <a:gd name="connsiteX1742" fmla="*/ 3497671 w 6265104"/>
                  <a:gd name="connsiteY1742" fmla="*/ 4966 h 6338112"/>
                  <a:gd name="connsiteX1743" fmla="*/ 3660745 w 6265104"/>
                  <a:gd name="connsiteY1743" fmla="*/ 26220 h 6338112"/>
                  <a:gd name="connsiteX1744" fmla="*/ 3787721 w 6265104"/>
                  <a:gd name="connsiteY1744" fmla="*/ 46223 h 6338112"/>
                  <a:gd name="connsiteX1745" fmla="*/ 3950797 w 6265104"/>
                  <a:gd name="connsiteY1745" fmla="*/ 81229 h 6338112"/>
                  <a:gd name="connsiteX1746" fmla="*/ 4132545 w 6265104"/>
                  <a:gd name="connsiteY1746" fmla="*/ 131237 h 6338112"/>
                  <a:gd name="connsiteX1747" fmla="*/ 4178605 w 6265104"/>
                  <a:gd name="connsiteY1747" fmla="*/ 156241 h 6338112"/>
                  <a:gd name="connsiteX1748" fmla="*/ 4192297 w 6265104"/>
                  <a:gd name="connsiteY1748" fmla="*/ 163743 h 6338112"/>
                  <a:gd name="connsiteX1749" fmla="*/ 4393963 w 6265104"/>
                  <a:gd name="connsiteY1749" fmla="*/ 212500 h 6338112"/>
                  <a:gd name="connsiteX1750" fmla="*/ 4459941 w 6265104"/>
                  <a:gd name="connsiteY1750" fmla="*/ 221253 h 6338112"/>
                  <a:gd name="connsiteX1751" fmla="*/ 4564509 w 6265104"/>
                  <a:gd name="connsiteY1751" fmla="*/ 303766 h 6338112"/>
                  <a:gd name="connsiteX1752" fmla="*/ 4578201 w 6265104"/>
                  <a:gd name="connsiteY1752" fmla="*/ 321269 h 6338112"/>
                  <a:gd name="connsiteX1753" fmla="*/ 4640445 w 6265104"/>
                  <a:gd name="connsiteY1753" fmla="*/ 376278 h 6338112"/>
                  <a:gd name="connsiteX1754" fmla="*/ 4712645 w 6265104"/>
                  <a:gd name="connsiteY1754" fmla="*/ 463792 h 6338112"/>
                  <a:gd name="connsiteX1755" fmla="*/ 4591895 w 6265104"/>
                  <a:gd name="connsiteY1755" fmla="*/ 380028 h 6338112"/>
                  <a:gd name="connsiteX1756" fmla="*/ 4273213 w 6265104"/>
                  <a:gd name="connsiteY1756" fmla="*/ 218751 h 6338112"/>
                  <a:gd name="connsiteX1757" fmla="*/ 4131299 w 6265104"/>
                  <a:gd name="connsiteY1757" fmla="*/ 157491 h 6338112"/>
                  <a:gd name="connsiteX1758" fmla="*/ 4125853 w 6265104"/>
                  <a:gd name="connsiteY1758" fmla="*/ 155849 h 6338112"/>
                  <a:gd name="connsiteX1759" fmla="*/ 4117481 w 6265104"/>
                  <a:gd name="connsiteY1759" fmla="*/ 179673 h 6338112"/>
                  <a:gd name="connsiteX1760" fmla="*/ 4112491 w 6265104"/>
                  <a:gd name="connsiteY1760" fmla="*/ 220683 h 6338112"/>
                  <a:gd name="connsiteX1761" fmla="*/ 4159909 w 6265104"/>
                  <a:gd name="connsiteY1761" fmla="*/ 207013 h 6338112"/>
                  <a:gd name="connsiteX1762" fmla="*/ 4184865 w 6265104"/>
                  <a:gd name="connsiteY1762" fmla="*/ 203284 h 6338112"/>
                  <a:gd name="connsiteX1763" fmla="*/ 4189545 w 6265104"/>
                  <a:gd name="connsiteY1763" fmla="*/ 220839 h 6338112"/>
                  <a:gd name="connsiteX1764" fmla="*/ 4177377 w 6265104"/>
                  <a:gd name="connsiteY1764" fmla="*/ 231868 h 6338112"/>
                  <a:gd name="connsiteX1765" fmla="*/ 4092525 w 6265104"/>
                  <a:gd name="connsiteY1765" fmla="*/ 276606 h 6338112"/>
                  <a:gd name="connsiteX1766" fmla="*/ 4048851 w 6265104"/>
                  <a:gd name="connsiteY1766" fmla="*/ 310160 h 6338112"/>
                  <a:gd name="connsiteX1767" fmla="*/ 4022647 w 6265104"/>
                  <a:gd name="connsiteY1767" fmla="*/ 320102 h 6338112"/>
                  <a:gd name="connsiteX1768" fmla="*/ 3991451 w 6265104"/>
                  <a:gd name="connsiteY1768" fmla="*/ 359870 h 6338112"/>
                  <a:gd name="connsiteX1769" fmla="*/ 3957759 w 6265104"/>
                  <a:gd name="connsiteY1769" fmla="*/ 436919 h 6338112"/>
                  <a:gd name="connsiteX1770" fmla="*/ 3880393 w 6265104"/>
                  <a:gd name="connsiteY1770" fmla="*/ 518940 h 6338112"/>
                  <a:gd name="connsiteX1771" fmla="*/ 3865419 w 6265104"/>
                  <a:gd name="connsiteY1771" fmla="*/ 532610 h 6338112"/>
                  <a:gd name="connsiteX1772" fmla="*/ 3814257 w 6265104"/>
                  <a:gd name="connsiteY1772" fmla="*/ 532610 h 6338112"/>
                  <a:gd name="connsiteX1773" fmla="*/ 3748123 w 6265104"/>
                  <a:gd name="connsiteY1773" fmla="*/ 545037 h 6338112"/>
                  <a:gd name="connsiteX1774" fmla="*/ 3716927 w 6265104"/>
                  <a:gd name="connsiteY1774" fmla="*/ 635757 h 6338112"/>
                  <a:gd name="connsiteX1775" fmla="*/ 3719423 w 6265104"/>
                  <a:gd name="connsiteY1775" fmla="*/ 674282 h 6338112"/>
                  <a:gd name="connsiteX1776" fmla="*/ 3710687 w 6265104"/>
                  <a:gd name="connsiteY1776" fmla="*/ 723991 h 6338112"/>
                  <a:gd name="connsiteX1777" fmla="*/ 3647047 w 6265104"/>
                  <a:gd name="connsiteY1777" fmla="*/ 738904 h 6338112"/>
                  <a:gd name="connsiteX1778" fmla="*/ 3609613 w 6265104"/>
                  <a:gd name="connsiteY1778" fmla="*/ 736418 h 6338112"/>
                  <a:gd name="connsiteX1779" fmla="*/ 3535991 w 6265104"/>
                  <a:gd name="connsiteY1779" fmla="*/ 752574 h 6338112"/>
                  <a:gd name="connsiteX1780" fmla="*/ 3527255 w 6265104"/>
                  <a:gd name="connsiteY1780" fmla="*/ 769972 h 6338112"/>
                  <a:gd name="connsiteX1781" fmla="*/ 3523513 w 6265104"/>
                  <a:gd name="connsiteY1781" fmla="*/ 789856 h 6338112"/>
                  <a:gd name="connsiteX1782" fmla="*/ 3507291 w 6265104"/>
                  <a:gd name="connsiteY1782" fmla="*/ 782400 h 6338112"/>
                  <a:gd name="connsiteX1783" fmla="*/ 3473599 w 6265104"/>
                  <a:gd name="connsiteY1783" fmla="*/ 791099 h 6338112"/>
                  <a:gd name="connsiteX1784" fmla="*/ 3467359 w 6265104"/>
                  <a:gd name="connsiteY1784" fmla="*/ 810982 h 6338112"/>
                  <a:gd name="connsiteX1785" fmla="*/ 3417699 w 6265104"/>
                  <a:gd name="connsiteY1785" fmla="*/ 844886 h 6338112"/>
                  <a:gd name="connsiteX1786" fmla="*/ 3395581 w 6265104"/>
                  <a:gd name="connsiteY1786" fmla="*/ 831089 h 6338112"/>
                  <a:gd name="connsiteX1787" fmla="*/ 3394609 w 6265104"/>
                  <a:gd name="connsiteY1787" fmla="*/ 831970 h 6338112"/>
                  <a:gd name="connsiteX1788" fmla="*/ 3368403 w 6265104"/>
                  <a:gd name="connsiteY1788" fmla="*/ 825756 h 6338112"/>
                  <a:gd name="connsiteX1789" fmla="*/ 3354677 w 6265104"/>
                  <a:gd name="connsiteY1789" fmla="*/ 818298 h 6338112"/>
                  <a:gd name="connsiteX1790" fmla="*/ 3352567 w 6265104"/>
                  <a:gd name="connsiteY1790" fmla="*/ 816009 h 6338112"/>
                  <a:gd name="connsiteX1791" fmla="*/ 3354007 w 6265104"/>
                  <a:gd name="connsiteY1791" fmla="*/ 820766 h 6338112"/>
                  <a:gd name="connsiteX1792" fmla="*/ 3335303 w 6265104"/>
                  <a:gd name="connsiteY1792" fmla="*/ 925344 h 6338112"/>
                  <a:gd name="connsiteX1793" fmla="*/ 3312859 w 6265104"/>
                  <a:gd name="connsiteY1793" fmla="*/ 956468 h 6338112"/>
                  <a:gd name="connsiteX1794" fmla="*/ 3102127 w 6265104"/>
                  <a:gd name="connsiteY1794" fmla="*/ 987593 h 6338112"/>
                  <a:gd name="connsiteX1795" fmla="*/ 2888901 w 6265104"/>
                  <a:gd name="connsiteY1795" fmla="*/ 922854 h 6338112"/>
                  <a:gd name="connsiteX1796" fmla="*/ 2774183 w 6265104"/>
                  <a:gd name="connsiteY1796" fmla="*/ 929079 h 6338112"/>
                  <a:gd name="connsiteX1797" fmla="*/ 2759219 w 6265104"/>
                  <a:gd name="connsiteY1797" fmla="*/ 934059 h 6338112"/>
                  <a:gd name="connsiteX1798" fmla="*/ 2721811 w 6265104"/>
                  <a:gd name="connsiteY1798" fmla="*/ 1036147 h 6338112"/>
                  <a:gd name="connsiteX1799" fmla="*/ 2733033 w 6265104"/>
                  <a:gd name="connsiteY1799" fmla="*/ 1117070 h 6338112"/>
                  <a:gd name="connsiteX1800" fmla="*/ 2739269 w 6265104"/>
                  <a:gd name="connsiteY1800" fmla="*/ 1144460 h 6338112"/>
                  <a:gd name="connsiteX1801" fmla="*/ 2743009 w 6265104"/>
                  <a:gd name="connsiteY1801" fmla="*/ 1236588 h 6338112"/>
                  <a:gd name="connsiteX1802" fmla="*/ 2637019 w 6265104"/>
                  <a:gd name="connsiteY1802" fmla="*/ 1346146 h 6338112"/>
                  <a:gd name="connsiteX1803" fmla="*/ 2605847 w 6265104"/>
                  <a:gd name="connsiteY1803" fmla="*/ 1371046 h 6338112"/>
                  <a:gd name="connsiteX1804" fmla="*/ 2580907 w 6265104"/>
                  <a:gd name="connsiteY1804" fmla="*/ 1389721 h 6338112"/>
                  <a:gd name="connsiteX1805" fmla="*/ 2600859 w 6265104"/>
                  <a:gd name="connsiteY1805" fmla="*/ 1389721 h 6338112"/>
                  <a:gd name="connsiteX1806" fmla="*/ 2630785 w 6265104"/>
                  <a:gd name="connsiteY1806" fmla="*/ 1415865 h 6338112"/>
                  <a:gd name="connsiteX1807" fmla="*/ 2651983 w 6265104"/>
                  <a:gd name="connsiteY1807" fmla="*/ 1509239 h 6338112"/>
                  <a:gd name="connsiteX1808" fmla="*/ 2685651 w 6265104"/>
                  <a:gd name="connsiteY1808" fmla="*/ 1519198 h 6338112"/>
                  <a:gd name="connsiteX1809" fmla="*/ 2731787 w 6265104"/>
                  <a:gd name="connsiteY1809" fmla="*/ 1516709 h 6338112"/>
                  <a:gd name="connsiteX1810" fmla="*/ 2760467 w 6265104"/>
                  <a:gd name="connsiteY1810" fmla="*/ 1514219 h 6338112"/>
                  <a:gd name="connsiteX1811" fmla="*/ 2810343 w 6265104"/>
                  <a:gd name="connsiteY1811" fmla="*/ 1412130 h 6338112"/>
                  <a:gd name="connsiteX1812" fmla="*/ 2870197 w 6265104"/>
                  <a:gd name="connsiteY1812" fmla="*/ 1297592 h 6338112"/>
                  <a:gd name="connsiteX1813" fmla="*/ 2890147 w 6265104"/>
                  <a:gd name="connsiteY1813" fmla="*/ 1263978 h 6338112"/>
                  <a:gd name="connsiteX1814" fmla="*/ 2925061 w 6265104"/>
                  <a:gd name="connsiteY1814" fmla="*/ 1210444 h 6338112"/>
                  <a:gd name="connsiteX1815" fmla="*/ 3027311 w 6265104"/>
                  <a:gd name="connsiteY1815" fmla="*/ 1240323 h 6338112"/>
                  <a:gd name="connsiteX1816" fmla="*/ 3130807 w 6265104"/>
                  <a:gd name="connsiteY1816" fmla="*/ 1286388 h 6338112"/>
                  <a:gd name="connsiteX1817" fmla="*/ 3138287 w 6265104"/>
                  <a:gd name="connsiteY1817" fmla="*/ 1298837 h 6338112"/>
                  <a:gd name="connsiteX1818" fmla="*/ 3156991 w 6265104"/>
                  <a:gd name="connsiteY1818" fmla="*/ 1348636 h 6338112"/>
                  <a:gd name="connsiteX1819" fmla="*/ 3159485 w 6265104"/>
                  <a:gd name="connsiteY1819" fmla="*/ 1372291 h 6338112"/>
                  <a:gd name="connsiteX1820" fmla="*/ 3133301 w 6265104"/>
                  <a:gd name="connsiteY1820" fmla="*/ 1377271 h 6338112"/>
                  <a:gd name="connsiteX1821" fmla="*/ 3085917 w 6265104"/>
                  <a:gd name="connsiteY1821" fmla="*/ 1397191 h 6338112"/>
                  <a:gd name="connsiteX1822" fmla="*/ 3088411 w 6265104"/>
                  <a:gd name="connsiteY1822" fmla="*/ 1430805 h 6338112"/>
                  <a:gd name="connsiteX1823" fmla="*/ 3089657 w 6265104"/>
                  <a:gd name="connsiteY1823" fmla="*/ 1453215 h 6338112"/>
                  <a:gd name="connsiteX1824" fmla="*/ 3072201 w 6265104"/>
                  <a:gd name="connsiteY1824" fmla="*/ 1520443 h 6338112"/>
                  <a:gd name="connsiteX1825" fmla="*/ 3079681 w 6265104"/>
                  <a:gd name="connsiteY1825" fmla="*/ 1534138 h 6338112"/>
                  <a:gd name="connsiteX1826" fmla="*/ 3183177 w 6265104"/>
                  <a:gd name="connsiteY1826" fmla="*/ 1547833 h 6338112"/>
                  <a:gd name="connsiteX1827" fmla="*/ 3226821 w 6265104"/>
                  <a:gd name="connsiteY1827" fmla="*/ 1561528 h 6338112"/>
                  <a:gd name="connsiteX1828" fmla="*/ 3280439 w 6265104"/>
                  <a:gd name="connsiteY1828" fmla="*/ 1613817 h 6338112"/>
                  <a:gd name="connsiteX1829" fmla="*/ 3330315 w 6265104"/>
                  <a:gd name="connsiteY1829" fmla="*/ 1596387 h 6338112"/>
                  <a:gd name="connsiteX1830" fmla="*/ 3334057 w 6265104"/>
                  <a:gd name="connsiteY1830" fmla="*/ 1622532 h 6338112"/>
                  <a:gd name="connsiteX1831" fmla="*/ 3358995 w 6265104"/>
                  <a:gd name="connsiteY1831" fmla="*/ 1652411 h 6338112"/>
                  <a:gd name="connsiteX1832" fmla="*/ 3383935 w 6265104"/>
                  <a:gd name="connsiteY1832" fmla="*/ 1679801 h 6338112"/>
                  <a:gd name="connsiteX1833" fmla="*/ 3398897 w 6265104"/>
                  <a:gd name="connsiteY1833" fmla="*/ 1683536 h 6338112"/>
                  <a:gd name="connsiteX1834" fmla="*/ 3403885 w 6265104"/>
                  <a:gd name="connsiteY1834" fmla="*/ 1633736 h 6338112"/>
                  <a:gd name="connsiteX1835" fmla="*/ 3397651 w 6265104"/>
                  <a:gd name="connsiteY1835" fmla="*/ 1608837 h 6338112"/>
                  <a:gd name="connsiteX1836" fmla="*/ 3428823 w 6265104"/>
                  <a:gd name="connsiteY1836" fmla="*/ 1580202 h 6338112"/>
                  <a:gd name="connsiteX1837" fmla="*/ 3453763 w 6265104"/>
                  <a:gd name="connsiteY1837" fmla="*/ 1601367 h 6338112"/>
                  <a:gd name="connsiteX1838" fmla="*/ 3528579 w 6265104"/>
                  <a:gd name="connsiteY1838" fmla="*/ 1621287 h 6338112"/>
                  <a:gd name="connsiteX1839" fmla="*/ 3549777 w 6265104"/>
                  <a:gd name="connsiteY1839" fmla="*/ 1606347 h 6338112"/>
                  <a:gd name="connsiteX1840" fmla="*/ 3572221 w 6265104"/>
                  <a:gd name="connsiteY1840" fmla="*/ 1622532 h 6338112"/>
                  <a:gd name="connsiteX1841" fmla="*/ 3583443 w 6265104"/>
                  <a:gd name="connsiteY1841" fmla="*/ 1688516 h 6338112"/>
                  <a:gd name="connsiteX1842" fmla="*/ 3649531 w 6265104"/>
                  <a:gd name="connsiteY1842" fmla="*/ 1673576 h 6338112"/>
                  <a:gd name="connsiteX1843" fmla="*/ 3703149 w 6265104"/>
                  <a:gd name="connsiteY1843" fmla="*/ 1677311 h 6338112"/>
                  <a:gd name="connsiteX1844" fmla="*/ 3740557 w 6265104"/>
                  <a:gd name="connsiteY1844" fmla="*/ 1672331 h 6338112"/>
                  <a:gd name="connsiteX1845" fmla="*/ 3738063 w 6265104"/>
                  <a:gd name="connsiteY1845" fmla="*/ 1634981 h 6338112"/>
                  <a:gd name="connsiteX1846" fmla="*/ 3729335 w 6265104"/>
                  <a:gd name="connsiteY1846" fmla="*/ 1621287 h 6338112"/>
                  <a:gd name="connsiteX1847" fmla="*/ 3733077 w 6265104"/>
                  <a:gd name="connsiteY1847" fmla="*/ 1597632 h 6338112"/>
                  <a:gd name="connsiteX1848" fmla="*/ 3756767 w 6265104"/>
                  <a:gd name="connsiteY1848" fmla="*/ 1602612 h 6338112"/>
                  <a:gd name="connsiteX1849" fmla="*/ 3815373 w 6265104"/>
                  <a:gd name="connsiteY1849" fmla="*/ 1595142 h 6338112"/>
                  <a:gd name="connsiteX1850" fmla="*/ 3840313 w 6265104"/>
                  <a:gd name="connsiteY1850" fmla="*/ 1591407 h 6338112"/>
                  <a:gd name="connsiteX1851" fmla="*/ 3862757 w 6265104"/>
                  <a:gd name="connsiteY1851" fmla="*/ 1597632 h 6338112"/>
                  <a:gd name="connsiteX1852" fmla="*/ 3890191 w 6265104"/>
                  <a:gd name="connsiteY1852" fmla="*/ 1567753 h 6338112"/>
                  <a:gd name="connsiteX1853" fmla="*/ 3905153 w 6265104"/>
                  <a:gd name="connsiteY1853" fmla="*/ 1530403 h 6338112"/>
                  <a:gd name="connsiteX1854" fmla="*/ 3915129 w 6265104"/>
                  <a:gd name="connsiteY1854" fmla="*/ 1488074 h 6338112"/>
                  <a:gd name="connsiteX1855" fmla="*/ 3927599 w 6265104"/>
                  <a:gd name="connsiteY1855" fmla="*/ 1458195 h 6338112"/>
                  <a:gd name="connsiteX1856" fmla="*/ 3969995 w 6265104"/>
                  <a:gd name="connsiteY1856" fmla="*/ 1429560 h 6338112"/>
                  <a:gd name="connsiteX1857" fmla="*/ 3974981 w 6265104"/>
                  <a:gd name="connsiteY1857" fmla="*/ 1461929 h 6338112"/>
                  <a:gd name="connsiteX1858" fmla="*/ 3967501 w 6265104"/>
                  <a:gd name="connsiteY1858" fmla="*/ 1520443 h 6338112"/>
                  <a:gd name="connsiteX1859" fmla="*/ 3961265 w 6265104"/>
                  <a:gd name="connsiteY1859" fmla="*/ 1559038 h 6338112"/>
                  <a:gd name="connsiteX1860" fmla="*/ 3998673 w 6265104"/>
                  <a:gd name="connsiteY1860" fmla="*/ 1560283 h 6338112"/>
                  <a:gd name="connsiteX1861" fmla="*/ 4043563 w 6265104"/>
                  <a:gd name="connsiteY1861" fmla="*/ 1544098 h 6338112"/>
                  <a:gd name="connsiteX1862" fmla="*/ 4044811 w 6265104"/>
                  <a:gd name="connsiteY1862" fmla="*/ 1556548 h 6338112"/>
                  <a:gd name="connsiteX1863" fmla="*/ 4063515 w 6265104"/>
                  <a:gd name="connsiteY1863" fmla="*/ 1615062 h 6338112"/>
                  <a:gd name="connsiteX1864" fmla="*/ 4087207 w 6265104"/>
                  <a:gd name="connsiteY1864" fmla="*/ 1642451 h 6338112"/>
                  <a:gd name="connsiteX1865" fmla="*/ 4034835 w 6265104"/>
                  <a:gd name="connsiteY1865" fmla="*/ 1678556 h 6338112"/>
                  <a:gd name="connsiteX1866" fmla="*/ 3999921 w 6265104"/>
                  <a:gd name="connsiteY1866" fmla="*/ 1674821 h 6338112"/>
                  <a:gd name="connsiteX1867" fmla="*/ 4004909 w 6265104"/>
                  <a:gd name="connsiteY1867" fmla="*/ 1715905 h 6338112"/>
                  <a:gd name="connsiteX1868" fmla="*/ 4007403 w 6265104"/>
                  <a:gd name="connsiteY1868" fmla="*/ 1806788 h 6338112"/>
                  <a:gd name="connsiteX1869" fmla="*/ 4056033 w 6265104"/>
                  <a:gd name="connsiteY1869" fmla="*/ 1877752 h 6338112"/>
                  <a:gd name="connsiteX1870" fmla="*/ 4089699 w 6265104"/>
                  <a:gd name="connsiteY1870" fmla="*/ 1877752 h 6338112"/>
                  <a:gd name="connsiteX1871" fmla="*/ 4090479 w 6265104"/>
                  <a:gd name="connsiteY1871" fmla="*/ 1891292 h 6338112"/>
                  <a:gd name="connsiteX1872" fmla="*/ 4080971 w 6265104"/>
                  <a:gd name="connsiteY1872" fmla="*/ 1900162 h 6338112"/>
                  <a:gd name="connsiteX1873" fmla="*/ 3940067 w 6265104"/>
                  <a:gd name="connsiteY1873" fmla="*/ 1931286 h 6338112"/>
                  <a:gd name="connsiteX1874" fmla="*/ 3867745 w 6265104"/>
                  <a:gd name="connsiteY1874" fmla="*/ 1918837 h 6338112"/>
                  <a:gd name="connsiteX1875" fmla="*/ 3837819 w 6265104"/>
                  <a:gd name="connsiteY1875" fmla="*/ 1933776 h 6338112"/>
                  <a:gd name="connsiteX1876" fmla="*/ 3781707 w 6265104"/>
                  <a:gd name="connsiteY1876" fmla="*/ 1942491 h 6338112"/>
                  <a:gd name="connsiteX1877" fmla="*/ 3740557 w 6265104"/>
                  <a:gd name="connsiteY1877" fmla="*/ 1931286 h 6338112"/>
                  <a:gd name="connsiteX1878" fmla="*/ 3592173 w 6265104"/>
                  <a:gd name="connsiteY1878" fmla="*/ 1827953 h 6338112"/>
                  <a:gd name="connsiteX1879" fmla="*/ 3464985 w 6265104"/>
                  <a:gd name="connsiteY1879" fmla="*/ 1749519 h 6338112"/>
                  <a:gd name="connsiteX1880" fmla="*/ 3428823 w 6265104"/>
                  <a:gd name="connsiteY1880" fmla="*/ 1768194 h 6338112"/>
                  <a:gd name="connsiteX1881" fmla="*/ 3387675 w 6265104"/>
                  <a:gd name="connsiteY1881" fmla="*/ 1795584 h 6338112"/>
                  <a:gd name="connsiteX1882" fmla="*/ 3336551 w 6265104"/>
                  <a:gd name="connsiteY1882" fmla="*/ 1734580 h 6338112"/>
                  <a:gd name="connsiteX1883" fmla="*/ 3290413 w 6265104"/>
                  <a:gd name="connsiteY1883" fmla="*/ 1648676 h 6338112"/>
                  <a:gd name="connsiteX1884" fmla="*/ 3088411 w 6265104"/>
                  <a:gd name="connsiteY1884" fmla="*/ 1571488 h 6338112"/>
                  <a:gd name="connsiteX1885" fmla="*/ 3009853 w 6265104"/>
                  <a:gd name="connsiteY1885" fmla="*/ 1526668 h 6338112"/>
                  <a:gd name="connsiteX1886" fmla="*/ 2948753 w 6265104"/>
                  <a:gd name="connsiteY1886" fmla="*/ 1500524 h 6338112"/>
                  <a:gd name="connsiteX1887" fmla="*/ 2891395 w 6265104"/>
                  <a:gd name="connsiteY1887" fmla="*/ 1488074 h 6338112"/>
                  <a:gd name="connsiteX1888" fmla="*/ 2821567 w 6265104"/>
                  <a:gd name="connsiteY1888" fmla="*/ 1505504 h 6338112"/>
                  <a:gd name="connsiteX1889" fmla="*/ 2734281 w 6265104"/>
                  <a:gd name="connsiteY1889" fmla="*/ 1602612 h 6338112"/>
                  <a:gd name="connsiteX1890" fmla="*/ 2689391 w 6265104"/>
                  <a:gd name="connsiteY1890" fmla="*/ 1602612 h 6338112"/>
                  <a:gd name="connsiteX1891" fmla="*/ 2555969 w 6265104"/>
                  <a:gd name="connsiteY1891" fmla="*/ 1544098 h 6338112"/>
                  <a:gd name="connsiteX1892" fmla="*/ 2491129 w 6265104"/>
                  <a:gd name="connsiteY1892" fmla="*/ 1509239 h 6338112"/>
                  <a:gd name="connsiteX1893" fmla="*/ 2458707 w 6265104"/>
                  <a:gd name="connsiteY1893" fmla="*/ 1450725 h 6338112"/>
                  <a:gd name="connsiteX1894" fmla="*/ 2408831 w 6265104"/>
                  <a:gd name="connsiteY1894" fmla="*/ 1393456 h 6338112"/>
                  <a:gd name="connsiteX1895" fmla="*/ 2371423 w 6265104"/>
                  <a:gd name="connsiteY1895" fmla="*/ 1301327 h 6338112"/>
                  <a:gd name="connsiteX1896" fmla="*/ 2358953 w 6265104"/>
                  <a:gd name="connsiteY1896" fmla="*/ 1262733 h 6338112"/>
                  <a:gd name="connsiteX1897" fmla="*/ 2351471 w 6265104"/>
                  <a:gd name="connsiteY1897" fmla="*/ 1252773 h 6338112"/>
                  <a:gd name="connsiteX1898" fmla="*/ 2304087 w 6265104"/>
                  <a:gd name="connsiteY1898" fmla="*/ 1222894 h 6338112"/>
                  <a:gd name="connsiteX1899" fmla="*/ 2275409 w 6265104"/>
                  <a:gd name="connsiteY1899" fmla="*/ 1262733 h 6338112"/>
                  <a:gd name="connsiteX1900" fmla="*/ 2262939 w 6265104"/>
                  <a:gd name="connsiteY1900" fmla="*/ 1288877 h 6338112"/>
                  <a:gd name="connsiteX1901" fmla="*/ 2146973 w 6265104"/>
                  <a:gd name="connsiteY1901" fmla="*/ 1409640 h 6338112"/>
                  <a:gd name="connsiteX1902" fmla="*/ 2023527 w 6265104"/>
                  <a:gd name="connsiteY1902" fmla="*/ 1488074 h 6338112"/>
                  <a:gd name="connsiteX1903" fmla="*/ 1979885 w 6265104"/>
                  <a:gd name="connsiteY1903" fmla="*/ 1539118 h 6338112"/>
                  <a:gd name="connsiteX1904" fmla="*/ 1947465 w 6265104"/>
                  <a:gd name="connsiteY1904" fmla="*/ 1611327 h 6338112"/>
                  <a:gd name="connsiteX1905" fmla="*/ 1913797 w 6265104"/>
                  <a:gd name="connsiteY1905" fmla="*/ 1647431 h 6338112"/>
                  <a:gd name="connsiteX1906" fmla="*/ 1883871 w 6265104"/>
                  <a:gd name="connsiteY1906" fmla="*/ 1688516 h 6338112"/>
                  <a:gd name="connsiteX1907" fmla="*/ 1917537 w 6265104"/>
                  <a:gd name="connsiteY1907" fmla="*/ 1734580 h 6338112"/>
                  <a:gd name="connsiteX1908" fmla="*/ 1983625 w 6265104"/>
                  <a:gd name="connsiteY1908" fmla="*/ 1784379 h 6338112"/>
                  <a:gd name="connsiteX1909" fmla="*/ 1979885 w 6265104"/>
                  <a:gd name="connsiteY1909" fmla="*/ 1829198 h 6338112"/>
                  <a:gd name="connsiteX1910" fmla="*/ 1902575 w 6265104"/>
                  <a:gd name="connsiteY1910" fmla="*/ 1857833 h 6338112"/>
                  <a:gd name="connsiteX1911" fmla="*/ 1845215 w 6265104"/>
                  <a:gd name="connsiteY1911" fmla="*/ 1865302 h 6338112"/>
                  <a:gd name="connsiteX1912" fmla="*/ 1822771 w 6265104"/>
                  <a:gd name="connsiteY1912" fmla="*/ 1867792 h 6338112"/>
                  <a:gd name="connsiteX1913" fmla="*/ 1790351 w 6265104"/>
                  <a:gd name="connsiteY1913" fmla="*/ 1908877 h 6338112"/>
                  <a:gd name="connsiteX1914" fmla="*/ 1757929 w 6265104"/>
                  <a:gd name="connsiteY1914" fmla="*/ 1983575 h 6338112"/>
                  <a:gd name="connsiteX1915" fmla="*/ 1668151 w 6265104"/>
                  <a:gd name="connsiteY1915" fmla="*/ 1992290 h 6338112"/>
                  <a:gd name="connsiteX1916" fmla="*/ 1562161 w 6265104"/>
                  <a:gd name="connsiteY1916" fmla="*/ 1940001 h 6338112"/>
                  <a:gd name="connsiteX1917" fmla="*/ 1535975 w 6265104"/>
                  <a:gd name="connsiteY1917" fmla="*/ 1947471 h 6338112"/>
                  <a:gd name="connsiteX1918" fmla="*/ 1534729 w 6265104"/>
                  <a:gd name="connsiteY1918" fmla="*/ 1962411 h 6338112"/>
                  <a:gd name="connsiteX1919" fmla="*/ 1558421 w 6265104"/>
                  <a:gd name="connsiteY1919" fmla="*/ 1968636 h 6338112"/>
                  <a:gd name="connsiteX1920" fmla="*/ 1623261 w 6265104"/>
                  <a:gd name="connsiteY1920" fmla="*/ 1988555 h 6338112"/>
                  <a:gd name="connsiteX1921" fmla="*/ 1665657 w 6265104"/>
                  <a:gd name="connsiteY1921" fmla="*/ 2002250 h 6338112"/>
                  <a:gd name="connsiteX1922" fmla="*/ 1699323 w 6265104"/>
                  <a:gd name="connsiteY1922" fmla="*/ 2063254 h 6338112"/>
                  <a:gd name="connsiteX1923" fmla="*/ 1635731 w 6265104"/>
                  <a:gd name="connsiteY1923" fmla="*/ 2106828 h 6338112"/>
                  <a:gd name="connsiteX1924" fmla="*/ 1585853 w 6265104"/>
                  <a:gd name="connsiteY1924" fmla="*/ 2145423 h 6338112"/>
                  <a:gd name="connsiteX1925" fmla="*/ 1605803 w 6265104"/>
                  <a:gd name="connsiteY1925" fmla="*/ 2188997 h 6338112"/>
                  <a:gd name="connsiteX1926" fmla="*/ 1645705 w 6265104"/>
                  <a:gd name="connsiteY1926" fmla="*/ 2241286 h 6338112"/>
                  <a:gd name="connsiteX1927" fmla="*/ 1700571 w 6265104"/>
                  <a:gd name="connsiteY1927" fmla="*/ 2246266 h 6338112"/>
                  <a:gd name="connsiteX1928" fmla="*/ 1747955 w 6265104"/>
                  <a:gd name="connsiteY1928" fmla="*/ 2233816 h 6338112"/>
                  <a:gd name="connsiteX1929" fmla="*/ 1764165 w 6265104"/>
                  <a:gd name="connsiteY1929" fmla="*/ 2267430 h 6338112"/>
                  <a:gd name="connsiteX1930" fmla="*/ 1648199 w 6265104"/>
                  <a:gd name="connsiteY1930" fmla="*/ 2304780 h 6338112"/>
                  <a:gd name="connsiteX1931" fmla="*/ 1634483 w 6265104"/>
                  <a:gd name="connsiteY1931" fmla="*/ 2299800 h 6338112"/>
                  <a:gd name="connsiteX1932" fmla="*/ 1633237 w 6265104"/>
                  <a:gd name="connsiteY1932" fmla="*/ 2303535 h 6338112"/>
                  <a:gd name="connsiteX1933" fmla="*/ 1650693 w 6265104"/>
                  <a:gd name="connsiteY1933" fmla="*/ 2352089 h 6338112"/>
                  <a:gd name="connsiteX1934" fmla="*/ 1595829 w 6265104"/>
                  <a:gd name="connsiteY1934" fmla="*/ 2398153 h 6338112"/>
                  <a:gd name="connsiteX1935" fmla="*/ 1572137 w 6265104"/>
                  <a:gd name="connsiteY1935" fmla="*/ 2423053 h 6338112"/>
                  <a:gd name="connsiteX1936" fmla="*/ 1550939 w 6265104"/>
                  <a:gd name="connsiteY1936" fmla="*/ 2441727 h 6338112"/>
                  <a:gd name="connsiteX1937" fmla="*/ 1539715 w 6265104"/>
                  <a:gd name="connsiteY1937" fmla="*/ 2455422 h 6338112"/>
                  <a:gd name="connsiteX1938" fmla="*/ 1557173 w 6265104"/>
                  <a:gd name="connsiteY1938" fmla="*/ 2467872 h 6338112"/>
                  <a:gd name="connsiteX1939" fmla="*/ 1622013 w 6265104"/>
                  <a:gd name="connsiteY1939" fmla="*/ 2495262 h 6338112"/>
                  <a:gd name="connsiteX1940" fmla="*/ 1666903 w 6265104"/>
                  <a:gd name="connsiteY1940" fmla="*/ 2498996 h 6338112"/>
                  <a:gd name="connsiteX1941" fmla="*/ 1704311 w 6265104"/>
                  <a:gd name="connsiteY1941" fmla="*/ 2511446 h 6338112"/>
                  <a:gd name="connsiteX1942" fmla="*/ 1681867 w 6265104"/>
                  <a:gd name="connsiteY1942" fmla="*/ 2542571 h 6338112"/>
                  <a:gd name="connsiteX1943" fmla="*/ 1659421 w 6265104"/>
                  <a:gd name="connsiteY1943" fmla="*/ 2579920 h 6338112"/>
                  <a:gd name="connsiteX1944" fmla="*/ 1640717 w 6265104"/>
                  <a:gd name="connsiteY1944" fmla="*/ 2685743 h 6338112"/>
                  <a:gd name="connsiteX1945" fmla="*/ 1646953 w 6265104"/>
                  <a:gd name="connsiteY1945" fmla="*/ 2711888 h 6338112"/>
                  <a:gd name="connsiteX1946" fmla="*/ 1668151 w 6265104"/>
                  <a:gd name="connsiteY1946" fmla="*/ 2744257 h 6338112"/>
                  <a:gd name="connsiteX1947" fmla="*/ 1562161 w 6265104"/>
                  <a:gd name="connsiteY1947" fmla="*/ 2635944 h 6338112"/>
                  <a:gd name="connsiteX1948" fmla="*/ 1554679 w 6265104"/>
                  <a:gd name="connsiteY1948" fmla="*/ 2614779 h 6338112"/>
                  <a:gd name="connsiteX1949" fmla="*/ 1528493 w 6265104"/>
                  <a:gd name="connsiteY1949" fmla="*/ 2546306 h 6338112"/>
                  <a:gd name="connsiteX1950" fmla="*/ 1514777 w 6265104"/>
                  <a:gd name="connsiteY1950" fmla="*/ 2465382 h 6338112"/>
                  <a:gd name="connsiteX1951" fmla="*/ 1547197 w 6265104"/>
                  <a:gd name="connsiteY1951" fmla="*/ 2384458 h 6338112"/>
                  <a:gd name="connsiteX1952" fmla="*/ 1569643 w 6265104"/>
                  <a:gd name="connsiteY1952" fmla="*/ 2292330 h 6338112"/>
                  <a:gd name="connsiteX1953" fmla="*/ 1552185 w 6265104"/>
                  <a:gd name="connsiteY1953" fmla="*/ 2192732 h 6338112"/>
                  <a:gd name="connsiteX1954" fmla="*/ 1548445 w 6265104"/>
                  <a:gd name="connsiteY1954" fmla="*/ 2175302 h 6338112"/>
                  <a:gd name="connsiteX1955" fmla="*/ 1533481 w 6265104"/>
                  <a:gd name="connsiteY1955" fmla="*/ 2186507 h 6338112"/>
                  <a:gd name="connsiteX1956" fmla="*/ 1497321 w 6265104"/>
                  <a:gd name="connsiteY1956" fmla="*/ 2298555 h 6338112"/>
                  <a:gd name="connsiteX1957" fmla="*/ 1512283 w 6265104"/>
                  <a:gd name="connsiteY1957" fmla="*/ 2324699 h 6338112"/>
                  <a:gd name="connsiteX1958" fmla="*/ 1513531 w 6265104"/>
                  <a:gd name="connsiteY1958" fmla="*/ 2353334 h 6338112"/>
                  <a:gd name="connsiteX1959" fmla="*/ 1487345 w 6265104"/>
                  <a:gd name="connsiteY1959" fmla="*/ 2349599 h 6338112"/>
                  <a:gd name="connsiteX1960" fmla="*/ 1462405 w 6265104"/>
                  <a:gd name="connsiteY1960" fmla="*/ 2303535 h 6338112"/>
                  <a:gd name="connsiteX1961" fmla="*/ 1429985 w 6265104"/>
                  <a:gd name="connsiteY1961" fmla="*/ 2258716 h 6338112"/>
                  <a:gd name="connsiteX1962" fmla="*/ 1422503 w 6265104"/>
                  <a:gd name="connsiteY1962" fmla="*/ 2232571 h 6338112"/>
                  <a:gd name="connsiteX1963" fmla="*/ 1499815 w 6265104"/>
                  <a:gd name="connsiteY1963" fmla="*/ 2181527 h 6338112"/>
                  <a:gd name="connsiteX1964" fmla="*/ 1517271 w 6265104"/>
                  <a:gd name="connsiteY1964" fmla="*/ 2162852 h 6338112"/>
                  <a:gd name="connsiteX1965" fmla="*/ 1529741 w 6265104"/>
                  <a:gd name="connsiteY1965" fmla="*/ 2118033 h 6338112"/>
                  <a:gd name="connsiteX1966" fmla="*/ 1537223 w 6265104"/>
                  <a:gd name="connsiteY1966" fmla="*/ 2090644 h 6338112"/>
                  <a:gd name="connsiteX1967" fmla="*/ 1506049 w 6265104"/>
                  <a:gd name="connsiteY1967" fmla="*/ 2081929 h 6338112"/>
                  <a:gd name="connsiteX1968" fmla="*/ 1432479 w 6265104"/>
                  <a:gd name="connsiteY1968" fmla="*/ 2040844 h 6338112"/>
                  <a:gd name="connsiteX1969" fmla="*/ 1441209 w 6265104"/>
                  <a:gd name="connsiteY1969" fmla="*/ 2020925 h 6338112"/>
                  <a:gd name="connsiteX1970" fmla="*/ 1429985 w 6265104"/>
                  <a:gd name="connsiteY1970" fmla="*/ 1926306 h 6338112"/>
                  <a:gd name="connsiteX1971" fmla="*/ 1417517 w 6265104"/>
                  <a:gd name="connsiteY1971" fmla="*/ 1902652 h 6338112"/>
                  <a:gd name="connsiteX1972" fmla="*/ 1442455 w 6265104"/>
                  <a:gd name="connsiteY1972" fmla="*/ 1895182 h 6338112"/>
                  <a:gd name="connsiteX1973" fmla="*/ 1497321 w 6265104"/>
                  <a:gd name="connsiteY1973" fmla="*/ 1911367 h 6338112"/>
                  <a:gd name="connsiteX1974" fmla="*/ 1528493 w 6265104"/>
                  <a:gd name="connsiteY1974" fmla="*/ 1898917 h 6338112"/>
                  <a:gd name="connsiteX1975" fmla="*/ 1549691 w 6265104"/>
                  <a:gd name="connsiteY1975" fmla="*/ 1860323 h 6338112"/>
                  <a:gd name="connsiteX1976" fmla="*/ 1630743 w 6265104"/>
                  <a:gd name="connsiteY1976" fmla="*/ 1874017 h 6338112"/>
                  <a:gd name="connsiteX1977" fmla="*/ 1668151 w 6265104"/>
                  <a:gd name="connsiteY1977" fmla="*/ 1867792 h 6338112"/>
                  <a:gd name="connsiteX1978" fmla="*/ 1678125 w 6265104"/>
                  <a:gd name="connsiteY1978" fmla="*/ 1851608 h 6338112"/>
                  <a:gd name="connsiteX1979" fmla="*/ 1690595 w 6265104"/>
                  <a:gd name="connsiteY1979" fmla="*/ 1829198 h 6338112"/>
                  <a:gd name="connsiteX1980" fmla="*/ 1656927 w 6265104"/>
                  <a:gd name="connsiteY1980" fmla="*/ 1822973 h 6338112"/>
                  <a:gd name="connsiteX1981" fmla="*/ 1604557 w 6265104"/>
                  <a:gd name="connsiteY1981" fmla="*/ 1796829 h 6338112"/>
                  <a:gd name="connsiteX1982" fmla="*/ 1612039 w 6265104"/>
                  <a:gd name="connsiteY1982" fmla="*/ 1775664 h 6338112"/>
                  <a:gd name="connsiteX1983" fmla="*/ 1629495 w 6265104"/>
                  <a:gd name="connsiteY1983" fmla="*/ 1783134 h 6338112"/>
                  <a:gd name="connsiteX1984" fmla="*/ 1669397 w 6265104"/>
                  <a:gd name="connsiteY1984" fmla="*/ 1783134 h 6338112"/>
                  <a:gd name="connsiteX1985" fmla="*/ 1719275 w 6265104"/>
                  <a:gd name="connsiteY1985" fmla="*/ 1758234 h 6338112"/>
                  <a:gd name="connsiteX1986" fmla="*/ 1736731 w 6265104"/>
                  <a:gd name="connsiteY1986" fmla="*/ 1753254 h 6338112"/>
                  <a:gd name="connsiteX1987" fmla="*/ 1747955 w 6265104"/>
                  <a:gd name="connsiteY1987" fmla="*/ 1732090 h 6338112"/>
                  <a:gd name="connsiteX1988" fmla="*/ 1725509 w 6265104"/>
                  <a:gd name="connsiteY1988" fmla="*/ 1732090 h 6338112"/>
                  <a:gd name="connsiteX1989" fmla="*/ 1701817 w 6265104"/>
                  <a:gd name="connsiteY1989" fmla="*/ 1738315 h 6338112"/>
                  <a:gd name="connsiteX1990" fmla="*/ 1684361 w 6265104"/>
                  <a:gd name="connsiteY1990" fmla="*/ 1704700 h 6338112"/>
                  <a:gd name="connsiteX1991" fmla="*/ 1706805 w 6265104"/>
                  <a:gd name="connsiteY1991" fmla="*/ 1692250 h 6338112"/>
                  <a:gd name="connsiteX1992" fmla="*/ 1752943 w 6265104"/>
                  <a:gd name="connsiteY1992" fmla="*/ 1687271 h 6338112"/>
                  <a:gd name="connsiteX1993" fmla="*/ 1789103 w 6265104"/>
                  <a:gd name="connsiteY1993" fmla="*/ 1673576 h 6338112"/>
                  <a:gd name="connsiteX1994" fmla="*/ 1796585 w 6265104"/>
                  <a:gd name="connsiteY1994" fmla="*/ 1652411 h 6338112"/>
                  <a:gd name="connsiteX1995" fmla="*/ 1777881 w 6265104"/>
                  <a:gd name="connsiteY1995" fmla="*/ 1647431 h 6338112"/>
                  <a:gd name="connsiteX1996" fmla="*/ 1755435 w 6265104"/>
                  <a:gd name="connsiteY1996" fmla="*/ 1638716 h 6338112"/>
                  <a:gd name="connsiteX1997" fmla="*/ 1772893 w 6265104"/>
                  <a:gd name="connsiteY1997" fmla="*/ 1625022 h 6338112"/>
                  <a:gd name="connsiteX1998" fmla="*/ 1780375 w 6265104"/>
                  <a:gd name="connsiteY1998" fmla="*/ 1598877 h 6338112"/>
                  <a:gd name="connsiteX1999" fmla="*/ 1776633 w 6265104"/>
                  <a:gd name="connsiteY1999" fmla="*/ 1593897 h 6338112"/>
                  <a:gd name="connsiteX2000" fmla="*/ 1744213 w 6265104"/>
                  <a:gd name="connsiteY2000" fmla="*/ 1540363 h 6338112"/>
                  <a:gd name="connsiteX2001" fmla="*/ 1736731 w 6265104"/>
                  <a:gd name="connsiteY2001" fmla="*/ 1530403 h 6338112"/>
                  <a:gd name="connsiteX2002" fmla="*/ 1782869 w 6265104"/>
                  <a:gd name="connsiteY2002" fmla="*/ 1486829 h 6338112"/>
                  <a:gd name="connsiteX2003" fmla="*/ 1812795 w 6265104"/>
                  <a:gd name="connsiteY2003" fmla="*/ 1479359 h 6338112"/>
                  <a:gd name="connsiteX2004" fmla="*/ 1806561 w 6265104"/>
                  <a:gd name="connsiteY2004" fmla="*/ 1451970 h 6338112"/>
                  <a:gd name="connsiteX2005" fmla="*/ 1807807 w 6265104"/>
                  <a:gd name="connsiteY2005" fmla="*/ 1427070 h 6338112"/>
                  <a:gd name="connsiteX2006" fmla="*/ 1810301 w 6265104"/>
                  <a:gd name="connsiteY2006" fmla="*/ 1399681 h 6338112"/>
                  <a:gd name="connsiteX2007" fmla="*/ 1817783 w 6265104"/>
                  <a:gd name="connsiteY2007" fmla="*/ 1347391 h 6338112"/>
                  <a:gd name="connsiteX2008" fmla="*/ 1806561 w 6265104"/>
                  <a:gd name="connsiteY2008" fmla="*/ 1312532 h 6338112"/>
                  <a:gd name="connsiteX2009" fmla="*/ 1782869 w 6265104"/>
                  <a:gd name="connsiteY2009" fmla="*/ 1303817 h 6338112"/>
                  <a:gd name="connsiteX2010" fmla="*/ 1797831 w 6265104"/>
                  <a:gd name="connsiteY2010" fmla="*/ 1291367 h 6338112"/>
                  <a:gd name="connsiteX2011" fmla="*/ 1830253 w 6265104"/>
                  <a:gd name="connsiteY2011" fmla="*/ 1303817 h 6338112"/>
                  <a:gd name="connsiteX2012" fmla="*/ 1861425 w 6265104"/>
                  <a:gd name="connsiteY2012" fmla="*/ 1393456 h 6338112"/>
                  <a:gd name="connsiteX2013" fmla="*/ 1917537 w 6265104"/>
                  <a:gd name="connsiteY2013" fmla="*/ 1474379 h 6338112"/>
                  <a:gd name="connsiteX2014" fmla="*/ 1941229 w 6265104"/>
                  <a:gd name="connsiteY2014" fmla="*/ 1481849 h 6338112"/>
                  <a:gd name="connsiteX2015" fmla="*/ 2108319 w 6265104"/>
                  <a:gd name="connsiteY2015" fmla="*/ 1417110 h 6338112"/>
                  <a:gd name="connsiteX2016" fmla="*/ 2118295 w 6265104"/>
                  <a:gd name="connsiteY2016" fmla="*/ 1409640 h 6338112"/>
                  <a:gd name="connsiteX2017" fmla="*/ 2145727 w 6265104"/>
                  <a:gd name="connsiteY2017" fmla="*/ 1303817 h 6338112"/>
                  <a:gd name="connsiteX2018" fmla="*/ 2154455 w 6265104"/>
                  <a:gd name="connsiteY2018" fmla="*/ 1254018 h 6338112"/>
                  <a:gd name="connsiteX2019" fmla="*/ 2160691 w 6265104"/>
                  <a:gd name="connsiteY2019" fmla="*/ 1232853 h 6338112"/>
                  <a:gd name="connsiteX2020" fmla="*/ 2215555 w 6265104"/>
                  <a:gd name="connsiteY2020" fmla="*/ 1178074 h 6338112"/>
                  <a:gd name="connsiteX2021" fmla="*/ 2235507 w 6265104"/>
                  <a:gd name="connsiteY2021" fmla="*/ 1123295 h 6338112"/>
                  <a:gd name="connsiteX2022" fmla="*/ 2225531 w 6265104"/>
                  <a:gd name="connsiteY2022" fmla="*/ 1100886 h 6338112"/>
                  <a:gd name="connsiteX2023" fmla="*/ 2209321 w 6265104"/>
                  <a:gd name="connsiteY2023" fmla="*/ 1080966 h 6338112"/>
                  <a:gd name="connsiteX2024" fmla="*/ 2188123 w 6265104"/>
                  <a:gd name="connsiteY2024" fmla="*/ 1061046 h 6338112"/>
                  <a:gd name="connsiteX2025" fmla="*/ 2174407 w 6265104"/>
                  <a:gd name="connsiteY2025" fmla="*/ 1034902 h 6338112"/>
                  <a:gd name="connsiteX2026" fmla="*/ 2164431 w 6265104"/>
                  <a:gd name="connsiteY2026" fmla="*/ 1005022 h 6338112"/>
                  <a:gd name="connsiteX2027" fmla="*/ 2201839 w 6265104"/>
                  <a:gd name="connsiteY2027" fmla="*/ 1003777 h 6338112"/>
                  <a:gd name="connsiteX2028" fmla="*/ 2252963 w 6265104"/>
                  <a:gd name="connsiteY2028" fmla="*/ 1024942 h 6338112"/>
                  <a:gd name="connsiteX2029" fmla="*/ 2290371 w 6265104"/>
                  <a:gd name="connsiteY2029" fmla="*/ 1080966 h 6338112"/>
                  <a:gd name="connsiteX2030" fmla="*/ 2271667 w 6265104"/>
                  <a:gd name="connsiteY2030" fmla="*/ 1099641 h 6338112"/>
                  <a:gd name="connsiteX2031" fmla="*/ 2259197 w 6265104"/>
                  <a:gd name="connsiteY2031" fmla="*/ 1118315 h 6338112"/>
                  <a:gd name="connsiteX2032" fmla="*/ 2281643 w 6265104"/>
                  <a:gd name="connsiteY2032" fmla="*/ 1118315 h 6338112"/>
                  <a:gd name="connsiteX2033" fmla="*/ 2321545 w 6265104"/>
                  <a:gd name="connsiteY2033" fmla="*/ 1125785 h 6338112"/>
                  <a:gd name="connsiteX2034" fmla="*/ 2343989 w 6265104"/>
                  <a:gd name="connsiteY2034" fmla="*/ 1130765 h 6338112"/>
                  <a:gd name="connsiteX2035" fmla="*/ 2408831 w 6265104"/>
                  <a:gd name="connsiteY2035" fmla="*/ 1089681 h 6338112"/>
                  <a:gd name="connsiteX2036" fmla="*/ 2408831 w 6265104"/>
                  <a:gd name="connsiteY2036" fmla="*/ 1066026 h 6338112"/>
                  <a:gd name="connsiteX2037" fmla="*/ 2405089 w 6265104"/>
                  <a:gd name="connsiteY2037" fmla="*/ 1064781 h 6338112"/>
                  <a:gd name="connsiteX2038" fmla="*/ 2256705 w 6265104"/>
                  <a:gd name="connsiteY2038" fmla="*/ 1000042 h 6338112"/>
                  <a:gd name="connsiteX2039" fmla="*/ 2199345 w 6265104"/>
                  <a:gd name="connsiteY2039" fmla="*/ 986348 h 6338112"/>
                  <a:gd name="connsiteX2040" fmla="*/ 2178147 w 6265104"/>
                  <a:gd name="connsiteY2040" fmla="*/ 980123 h 6338112"/>
                  <a:gd name="connsiteX2041" fmla="*/ 2107071 w 6265104"/>
                  <a:gd name="connsiteY2041" fmla="*/ 942773 h 6338112"/>
                  <a:gd name="connsiteX2042" fmla="*/ 2004823 w 6265104"/>
                  <a:gd name="connsiteY2042" fmla="*/ 920364 h 6338112"/>
                  <a:gd name="connsiteX2043" fmla="*/ 2003113 w 6265104"/>
                  <a:gd name="connsiteY2043" fmla="*/ 918481 h 6338112"/>
                  <a:gd name="connsiteX2044" fmla="*/ 2003519 w 6265104"/>
                  <a:gd name="connsiteY2044" fmla="*/ 919879 h 6338112"/>
                  <a:gd name="connsiteX2045" fmla="*/ 1942355 w 6265104"/>
                  <a:gd name="connsiteY2045" fmla="*/ 888478 h 6338112"/>
                  <a:gd name="connsiteX2046" fmla="*/ 1929613 w 6265104"/>
                  <a:gd name="connsiteY2046" fmla="*/ 833213 h 6338112"/>
                  <a:gd name="connsiteX2047" fmla="*/ 1934079 w 6265104"/>
                  <a:gd name="connsiteY2047" fmla="*/ 842020 h 6338112"/>
                  <a:gd name="connsiteX2048" fmla="*/ 1932501 w 6265104"/>
                  <a:gd name="connsiteY2048" fmla="*/ 834460 h 6338112"/>
                  <a:gd name="connsiteX2049" fmla="*/ 1926267 w 6265104"/>
                  <a:gd name="connsiteY2049" fmla="*/ 820766 h 6338112"/>
                  <a:gd name="connsiteX2050" fmla="*/ 1936241 w 6265104"/>
                  <a:gd name="connsiteY2050" fmla="*/ 795866 h 6338112"/>
                  <a:gd name="connsiteX2051" fmla="*/ 2017293 w 6265104"/>
                  <a:gd name="connsiteY2051" fmla="*/ 785906 h 6338112"/>
                  <a:gd name="connsiteX2052" fmla="*/ 2035997 w 6265104"/>
                  <a:gd name="connsiteY2052" fmla="*/ 802091 h 6338112"/>
                  <a:gd name="connsiteX2053" fmla="*/ 2062183 w 6265104"/>
                  <a:gd name="connsiteY2053" fmla="*/ 839440 h 6338112"/>
                  <a:gd name="connsiteX2054" fmla="*/ 2103331 w 6265104"/>
                  <a:gd name="connsiteY2054" fmla="*/ 840685 h 6338112"/>
                  <a:gd name="connsiteX2055" fmla="*/ 2124529 w 6265104"/>
                  <a:gd name="connsiteY2055" fmla="*/ 836950 h 6338112"/>
                  <a:gd name="connsiteX2056" fmla="*/ 2164431 w 6265104"/>
                  <a:gd name="connsiteY2056" fmla="*/ 826990 h 6338112"/>
                  <a:gd name="connsiteX2057" fmla="*/ 2262939 w 6265104"/>
                  <a:gd name="connsiteY2057" fmla="*/ 834460 h 6338112"/>
                  <a:gd name="connsiteX2058" fmla="*/ 2262939 w 6265104"/>
                  <a:gd name="connsiteY2058" fmla="*/ 874300 h 6338112"/>
                  <a:gd name="connsiteX2059" fmla="*/ 2260591 w 6265104"/>
                  <a:gd name="connsiteY2059" fmla="*/ 877329 h 6338112"/>
                  <a:gd name="connsiteX2060" fmla="*/ 2255517 w 6265104"/>
                  <a:gd name="connsiteY2060" fmla="*/ 901285 h 6338112"/>
                  <a:gd name="connsiteX2061" fmla="*/ 2261789 w 6265104"/>
                  <a:gd name="connsiteY2061" fmla="*/ 930890 h 6338112"/>
                  <a:gd name="connsiteX2062" fmla="*/ 2261061 w 6265104"/>
                  <a:gd name="connsiteY2062" fmla="*/ 930058 h 6338112"/>
                  <a:gd name="connsiteX2063" fmla="*/ 2262939 w 6265104"/>
                  <a:gd name="connsiteY2063" fmla="*/ 934059 h 6338112"/>
                  <a:gd name="connsiteX2064" fmla="*/ 2309075 w 6265104"/>
                  <a:gd name="connsiteY2064" fmla="*/ 960203 h 6338112"/>
                  <a:gd name="connsiteX2065" fmla="*/ 2310063 w 6265104"/>
                  <a:gd name="connsiteY2065" fmla="*/ 960333 h 6338112"/>
                  <a:gd name="connsiteX2066" fmla="*/ 2307019 w 6265104"/>
                  <a:gd name="connsiteY2066" fmla="*/ 958758 h 6338112"/>
                  <a:gd name="connsiteX2067" fmla="*/ 2355211 w 6265104"/>
                  <a:gd name="connsiteY2067" fmla="*/ 965099 h 6338112"/>
                  <a:gd name="connsiteX2068" fmla="*/ 2353319 w 6265104"/>
                  <a:gd name="connsiteY2068" fmla="*/ 966016 h 6338112"/>
                  <a:gd name="connsiteX2069" fmla="*/ 2356459 w 6265104"/>
                  <a:gd name="connsiteY2069" fmla="*/ 966428 h 6338112"/>
                  <a:gd name="connsiteX2070" fmla="*/ 2428781 w 6265104"/>
                  <a:gd name="connsiteY2070" fmla="*/ 940284 h 6338112"/>
                  <a:gd name="connsiteX2071" fmla="*/ 2503597 w 6265104"/>
                  <a:gd name="connsiteY2071" fmla="*/ 901689 h 6338112"/>
                  <a:gd name="connsiteX2072" fmla="*/ 2527289 w 6265104"/>
                  <a:gd name="connsiteY2072" fmla="*/ 894219 h 6338112"/>
                  <a:gd name="connsiteX2073" fmla="*/ 2582155 w 6265104"/>
                  <a:gd name="connsiteY2073" fmla="*/ 825745 h 6338112"/>
                  <a:gd name="connsiteX2074" fmla="*/ 2660711 w 6265104"/>
                  <a:gd name="connsiteY2074" fmla="*/ 797111 h 6338112"/>
                  <a:gd name="connsiteX2075" fmla="*/ 2723059 w 6265104"/>
                  <a:gd name="connsiteY2075" fmla="*/ 848155 h 6338112"/>
                  <a:gd name="connsiteX2076" fmla="*/ 2772935 w 6265104"/>
                  <a:gd name="connsiteY2076" fmla="*/ 826990 h 6338112"/>
                  <a:gd name="connsiteX2077" fmla="*/ 2811591 w 6265104"/>
                  <a:gd name="connsiteY2077" fmla="*/ 768476 h 6338112"/>
                  <a:gd name="connsiteX2078" fmla="*/ 2851493 w 6265104"/>
                  <a:gd name="connsiteY2078" fmla="*/ 756027 h 6338112"/>
                  <a:gd name="connsiteX2079" fmla="*/ 2877679 w 6265104"/>
                  <a:gd name="connsiteY2079" fmla="*/ 748557 h 6338112"/>
                  <a:gd name="connsiteX2080" fmla="*/ 2886407 w 6265104"/>
                  <a:gd name="connsiteY2080" fmla="*/ 746067 h 6338112"/>
                  <a:gd name="connsiteX2081" fmla="*/ 2921321 w 6265104"/>
                  <a:gd name="connsiteY2081" fmla="*/ 748557 h 6338112"/>
                  <a:gd name="connsiteX2082" fmla="*/ 2938779 w 6265104"/>
                  <a:gd name="connsiteY2082" fmla="*/ 727392 h 6338112"/>
                  <a:gd name="connsiteX2083" fmla="*/ 2939309 w 6265104"/>
                  <a:gd name="connsiteY2083" fmla="*/ 717309 h 6338112"/>
                  <a:gd name="connsiteX2084" fmla="*/ 2936955 w 6265104"/>
                  <a:gd name="connsiteY2084" fmla="*/ 721718 h 6338112"/>
                  <a:gd name="connsiteX2085" fmla="*/ 2927909 w 6265104"/>
                  <a:gd name="connsiteY2085" fmla="*/ 723835 h 6338112"/>
                  <a:gd name="connsiteX2086" fmla="*/ 2889225 w 6265104"/>
                  <a:gd name="connsiteY2086" fmla="*/ 701462 h 6338112"/>
                  <a:gd name="connsiteX2087" fmla="*/ 2882985 w 6265104"/>
                  <a:gd name="connsiteY2087" fmla="*/ 669146 h 6338112"/>
                  <a:gd name="connsiteX2088" fmla="*/ 2917925 w 6265104"/>
                  <a:gd name="connsiteY2088" fmla="*/ 574684 h 6338112"/>
                  <a:gd name="connsiteX2089" fmla="*/ 2916677 w 6265104"/>
                  <a:gd name="connsiteY2089" fmla="*/ 526209 h 6338112"/>
                  <a:gd name="connsiteX2090" fmla="*/ 2937891 w 6265104"/>
                  <a:gd name="connsiteY2090" fmla="*/ 476492 h 6338112"/>
                  <a:gd name="connsiteX2091" fmla="*/ 2959105 w 6265104"/>
                  <a:gd name="connsiteY2091" fmla="*/ 467791 h 6338112"/>
                  <a:gd name="connsiteX2092" fmla="*/ 2956609 w 6265104"/>
                  <a:gd name="connsiteY2092" fmla="*/ 430504 h 6338112"/>
                  <a:gd name="connsiteX2093" fmla="*/ 2890473 w 6265104"/>
                  <a:gd name="connsiteY2093" fmla="*/ 373329 h 6338112"/>
                  <a:gd name="connsiteX2094" fmla="*/ 2882985 w 6265104"/>
                  <a:gd name="connsiteY2094" fmla="*/ 324854 h 6338112"/>
                  <a:gd name="connsiteX2095" fmla="*/ 2929157 w 6265104"/>
                  <a:gd name="connsiteY2095" fmla="*/ 323612 h 6338112"/>
                  <a:gd name="connsiteX2096" fmla="*/ 3021499 w 6265104"/>
                  <a:gd name="connsiteY2096" fmla="*/ 358414 h 6338112"/>
                  <a:gd name="connsiteX2097" fmla="*/ 3037721 w 6265104"/>
                  <a:gd name="connsiteY2097" fmla="*/ 379543 h 6338112"/>
                  <a:gd name="connsiteX2098" fmla="*/ 3095121 w 6265104"/>
                  <a:gd name="connsiteY2098" fmla="*/ 401916 h 6338112"/>
                  <a:gd name="connsiteX2099" fmla="*/ 3118831 w 6265104"/>
                  <a:gd name="connsiteY2099" fmla="*/ 405645 h 6338112"/>
                  <a:gd name="connsiteX2100" fmla="*/ 3176233 w 6265104"/>
                  <a:gd name="connsiteY2100" fmla="*/ 449147 h 6338112"/>
                  <a:gd name="connsiteX2101" fmla="*/ 3206181 w 6265104"/>
                  <a:gd name="connsiteY2101" fmla="*/ 474006 h 6338112"/>
                  <a:gd name="connsiteX2102" fmla="*/ 3286045 w 6265104"/>
                  <a:gd name="connsiteY2102" fmla="*/ 590842 h 6338112"/>
                  <a:gd name="connsiteX2103" fmla="*/ 3327225 w 6265104"/>
                  <a:gd name="connsiteY2103" fmla="*/ 603271 h 6338112"/>
                  <a:gd name="connsiteX2104" fmla="*/ 3349685 w 6265104"/>
                  <a:gd name="connsiteY2104" fmla="*/ 605757 h 6338112"/>
                  <a:gd name="connsiteX2105" fmla="*/ 3371211 w 6265104"/>
                  <a:gd name="connsiteY2105" fmla="*/ 609641 h 6338112"/>
                  <a:gd name="connsiteX2106" fmla="*/ 3369499 w 6265104"/>
                  <a:gd name="connsiteY2106" fmla="*/ 596654 h 6338112"/>
                  <a:gd name="connsiteX2107" fmla="*/ 3361293 w 6265104"/>
                  <a:gd name="connsiteY2107" fmla="*/ 589776 h 6338112"/>
                  <a:gd name="connsiteX2108" fmla="*/ 3281433 w 6265104"/>
                  <a:gd name="connsiteY2108" fmla="*/ 517697 h 6338112"/>
                  <a:gd name="connsiteX2109" fmla="*/ 3236509 w 6265104"/>
                  <a:gd name="connsiteY2109" fmla="*/ 433191 h 6338112"/>
                  <a:gd name="connsiteX2110" fmla="*/ 3216545 w 6265104"/>
                  <a:gd name="connsiteY2110" fmla="*/ 404608 h 6338112"/>
                  <a:gd name="connsiteX2111" fmla="*/ 3061813 w 6265104"/>
                  <a:gd name="connsiteY2111" fmla="*/ 317616 h 6338112"/>
                  <a:gd name="connsiteX2112" fmla="*/ 3039351 w 6265104"/>
                  <a:gd name="connsiteY2112" fmla="*/ 303946 h 6338112"/>
                  <a:gd name="connsiteX2113" fmla="*/ 2928295 w 6265104"/>
                  <a:gd name="connsiteY2113" fmla="*/ 228140 h 6338112"/>
                  <a:gd name="connsiteX2114" fmla="*/ 2773563 w 6265104"/>
                  <a:gd name="connsiteY2114" fmla="*/ 124992 h 6338112"/>
                  <a:gd name="connsiteX2115" fmla="*/ 2741119 w 6265104"/>
                  <a:gd name="connsiteY2115" fmla="*/ 102622 h 6338112"/>
                  <a:gd name="connsiteX2116" fmla="*/ 2942021 w 6265104"/>
                  <a:gd name="connsiteY2116" fmla="*/ 82739 h 6338112"/>
                  <a:gd name="connsiteX2117" fmla="*/ 2973287 w 6265104"/>
                  <a:gd name="connsiteY2117" fmla="*/ 79823 h 6338112"/>
                  <a:gd name="connsiteX2118" fmla="*/ 3075199 w 6265104"/>
                  <a:gd name="connsiteY2118" fmla="*/ 57319 h 6338112"/>
                  <a:gd name="connsiteX2119" fmla="*/ 3201395 w 6265104"/>
                  <a:gd name="connsiteY2119" fmla="*/ 36222 h 6338112"/>
                  <a:gd name="connsiteX2120" fmla="*/ 3413021 w 6265104"/>
                  <a:gd name="connsiteY2120" fmla="*/ 26220 h 6338112"/>
                  <a:gd name="connsiteX2121" fmla="*/ 3440407 w 6265104"/>
                  <a:gd name="connsiteY2121" fmla="*/ 18718 h 6338112"/>
                  <a:gd name="connsiteX2122" fmla="*/ 3466238 w 6265104"/>
                  <a:gd name="connsiteY2122" fmla="*/ 122 h 6338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Lst>
                <a:rect l="l" t="t" r="r" b="b"/>
                <a:pathLst>
                  <a:path w="6265104" h="6338112">
                    <a:moveTo>
                      <a:pt x="4422683" y="6301633"/>
                    </a:moveTo>
                    <a:lnTo>
                      <a:pt x="4405115" y="6302807"/>
                    </a:lnTo>
                    <a:lnTo>
                      <a:pt x="4408043" y="6303451"/>
                    </a:lnTo>
                    <a:cubicBezTo>
                      <a:pt x="4411749" y="6304077"/>
                      <a:pt x="4415767" y="6305017"/>
                      <a:pt x="4419319" y="6304547"/>
                    </a:cubicBezTo>
                    <a:close/>
                    <a:moveTo>
                      <a:pt x="4427909" y="6287163"/>
                    </a:moveTo>
                    <a:lnTo>
                      <a:pt x="4428061" y="6289443"/>
                    </a:lnTo>
                    <a:lnTo>
                      <a:pt x="4428123" y="6287483"/>
                    </a:lnTo>
                    <a:close/>
                    <a:moveTo>
                      <a:pt x="3360513" y="6201420"/>
                    </a:moveTo>
                    <a:cubicBezTo>
                      <a:pt x="3373125" y="6201714"/>
                      <a:pt x="3386052" y="6203481"/>
                      <a:pt x="3399295" y="6203481"/>
                    </a:cubicBezTo>
                    <a:cubicBezTo>
                      <a:pt x="3374071" y="6211725"/>
                      <a:pt x="3348847" y="6208191"/>
                      <a:pt x="3323623" y="6208191"/>
                    </a:cubicBezTo>
                    <a:cubicBezTo>
                      <a:pt x="3335605" y="6202303"/>
                      <a:pt x="3347901" y="6201125"/>
                      <a:pt x="3360513" y="6201420"/>
                    </a:cubicBezTo>
                    <a:close/>
                    <a:moveTo>
                      <a:pt x="3745493" y="6141461"/>
                    </a:moveTo>
                    <a:cubicBezTo>
                      <a:pt x="3700729" y="6165141"/>
                      <a:pt x="3670887" y="6206269"/>
                      <a:pt x="3626123" y="6228703"/>
                    </a:cubicBezTo>
                    <a:cubicBezTo>
                      <a:pt x="3565195" y="6258613"/>
                      <a:pt x="3501779" y="6261107"/>
                      <a:pt x="3438363" y="6237427"/>
                    </a:cubicBezTo>
                    <a:cubicBezTo>
                      <a:pt x="3422199" y="6231195"/>
                      <a:pt x="3415981" y="6214993"/>
                      <a:pt x="3406033" y="6201283"/>
                    </a:cubicBezTo>
                    <a:cubicBezTo>
                      <a:pt x="3520431" y="6180097"/>
                      <a:pt x="3633583" y="6166387"/>
                      <a:pt x="3745493" y="6141461"/>
                    </a:cubicBezTo>
                    <a:close/>
                    <a:moveTo>
                      <a:pt x="2129759" y="5956855"/>
                    </a:moveTo>
                    <a:lnTo>
                      <a:pt x="2134979" y="5970947"/>
                    </a:lnTo>
                    <a:cubicBezTo>
                      <a:pt x="2135917" y="5977831"/>
                      <a:pt x="2136541" y="5984715"/>
                      <a:pt x="2140291" y="5990347"/>
                    </a:cubicBezTo>
                    <a:cubicBezTo>
                      <a:pt x="2143415" y="5987845"/>
                      <a:pt x="2144353" y="5983465"/>
                      <a:pt x="2145759" y="5979397"/>
                    </a:cubicBezTo>
                    <a:lnTo>
                      <a:pt x="2154029" y="5970335"/>
                    </a:lnTo>
                    <a:close/>
                    <a:moveTo>
                      <a:pt x="4535327" y="5905175"/>
                    </a:moveTo>
                    <a:cubicBezTo>
                      <a:pt x="4525441" y="5932729"/>
                      <a:pt x="4527913" y="5959031"/>
                      <a:pt x="4537799" y="5987837"/>
                    </a:cubicBezTo>
                    <a:cubicBezTo>
                      <a:pt x="4543977" y="6005371"/>
                      <a:pt x="4536563" y="6025409"/>
                      <a:pt x="4527913" y="6042945"/>
                    </a:cubicBezTo>
                    <a:cubicBezTo>
                      <a:pt x="4505669" y="6085527"/>
                      <a:pt x="4510611" y="6100555"/>
                      <a:pt x="4547685" y="6126857"/>
                    </a:cubicBezTo>
                    <a:cubicBezTo>
                      <a:pt x="4574871" y="6146897"/>
                      <a:pt x="4602059" y="6168187"/>
                      <a:pt x="4608237" y="6204509"/>
                    </a:cubicBezTo>
                    <a:cubicBezTo>
                      <a:pt x="4592173" y="6234567"/>
                      <a:pt x="4569929" y="6259615"/>
                      <a:pt x="4548921" y="6284665"/>
                    </a:cubicBezTo>
                    <a:cubicBezTo>
                      <a:pt x="4499489" y="6343529"/>
                      <a:pt x="4445115" y="6303451"/>
                      <a:pt x="4394449" y="6307209"/>
                    </a:cubicBezTo>
                    <a:cubicBezTo>
                      <a:pt x="4380855" y="6308461"/>
                      <a:pt x="4361083" y="6309713"/>
                      <a:pt x="4351197" y="6290927"/>
                    </a:cubicBezTo>
                    <a:lnTo>
                      <a:pt x="4360353" y="6292943"/>
                    </a:lnTo>
                    <a:lnTo>
                      <a:pt x="4348579" y="6288141"/>
                    </a:lnTo>
                    <a:cubicBezTo>
                      <a:pt x="4327423" y="6293125"/>
                      <a:pt x="4310001" y="6268209"/>
                      <a:pt x="4288845" y="6280667"/>
                    </a:cubicBezTo>
                    <a:lnTo>
                      <a:pt x="4278291" y="6283751"/>
                    </a:lnTo>
                    <a:lnTo>
                      <a:pt x="4270345" y="6290561"/>
                    </a:lnTo>
                    <a:cubicBezTo>
                      <a:pt x="4265643" y="6293265"/>
                      <a:pt x="4260803" y="6294811"/>
                      <a:pt x="4255845" y="6295325"/>
                    </a:cubicBezTo>
                    <a:lnTo>
                      <a:pt x="4229015" y="6288195"/>
                    </a:lnTo>
                    <a:lnTo>
                      <a:pt x="4212753" y="6288843"/>
                    </a:lnTo>
                    <a:lnTo>
                      <a:pt x="4205685" y="6290075"/>
                    </a:lnTo>
                    <a:cubicBezTo>
                      <a:pt x="4184983" y="6299233"/>
                      <a:pt x="4171025" y="6320973"/>
                      <a:pt x="4152097" y="6331371"/>
                    </a:cubicBezTo>
                    <a:cubicBezTo>
                      <a:pt x="4119289" y="6349017"/>
                      <a:pt x="4100361" y="6327591"/>
                      <a:pt x="4078909" y="6317507"/>
                    </a:cubicBezTo>
                    <a:cubicBezTo>
                      <a:pt x="4059983" y="6308685"/>
                      <a:pt x="4063767" y="6284739"/>
                      <a:pt x="4075125" y="6267095"/>
                    </a:cubicBezTo>
                    <a:cubicBezTo>
                      <a:pt x="4085219" y="6250711"/>
                      <a:pt x="4083957" y="6229285"/>
                      <a:pt x="4095313" y="6212901"/>
                    </a:cubicBezTo>
                    <a:lnTo>
                      <a:pt x="4098531" y="6226861"/>
                    </a:lnTo>
                    <a:lnTo>
                      <a:pt x="4098441" y="6215885"/>
                    </a:lnTo>
                    <a:cubicBezTo>
                      <a:pt x="4117109" y="6187233"/>
                      <a:pt x="4113375" y="6161071"/>
                      <a:pt x="4089731" y="6136155"/>
                    </a:cubicBezTo>
                    <a:cubicBezTo>
                      <a:pt x="4069819" y="6116223"/>
                      <a:pt x="4063597" y="6083833"/>
                      <a:pt x="4032485" y="6076357"/>
                    </a:cubicBezTo>
                    <a:cubicBezTo>
                      <a:pt x="4058619" y="6070129"/>
                      <a:pt x="4084753" y="6063901"/>
                      <a:pt x="4110887" y="6057671"/>
                    </a:cubicBezTo>
                    <a:cubicBezTo>
                      <a:pt x="4134531" y="6082587"/>
                      <a:pt x="4163153" y="6102519"/>
                      <a:pt x="4183065" y="6131173"/>
                    </a:cubicBezTo>
                    <a:cubicBezTo>
                      <a:pt x="4200487" y="6154843"/>
                      <a:pt x="4225377" y="6151105"/>
                      <a:pt x="4244043" y="6128681"/>
                    </a:cubicBezTo>
                    <a:cubicBezTo>
                      <a:pt x="4257733" y="6113731"/>
                      <a:pt x="4271421" y="6100027"/>
                      <a:pt x="4286355" y="6086325"/>
                    </a:cubicBezTo>
                    <a:cubicBezTo>
                      <a:pt x="4310001" y="6062655"/>
                      <a:pt x="4337379" y="6046459"/>
                      <a:pt x="4372223" y="6075113"/>
                    </a:cubicBezTo>
                    <a:cubicBezTo>
                      <a:pt x="4357289" y="5997873"/>
                      <a:pt x="4357289" y="5997873"/>
                      <a:pt x="4379691" y="5997873"/>
                    </a:cubicBezTo>
                    <a:cubicBezTo>
                      <a:pt x="4374713" y="5986661"/>
                      <a:pt x="4359779" y="5987907"/>
                      <a:pt x="4354801" y="5976695"/>
                    </a:cubicBezTo>
                    <a:cubicBezTo>
                      <a:pt x="4409557" y="5954271"/>
                      <a:pt x="4465559" y="5933093"/>
                      <a:pt x="4520315" y="5910669"/>
                    </a:cubicBezTo>
                    <a:lnTo>
                      <a:pt x="4519355" y="5914177"/>
                    </a:lnTo>
                    <a:lnTo>
                      <a:pt x="4521733" y="5911437"/>
                    </a:lnTo>
                    <a:cubicBezTo>
                      <a:pt x="4521733" y="5908933"/>
                      <a:pt x="4521733" y="5907681"/>
                      <a:pt x="4521733" y="5906429"/>
                    </a:cubicBezTo>
                    <a:cubicBezTo>
                      <a:pt x="4525441" y="5905175"/>
                      <a:pt x="4530383" y="5905175"/>
                      <a:pt x="4535327" y="5905175"/>
                    </a:cubicBezTo>
                    <a:close/>
                    <a:moveTo>
                      <a:pt x="3272247" y="5666713"/>
                    </a:moveTo>
                    <a:cubicBezTo>
                      <a:pt x="3269445" y="5666635"/>
                      <a:pt x="3267187" y="5667373"/>
                      <a:pt x="3266175" y="5669923"/>
                    </a:cubicBezTo>
                    <a:lnTo>
                      <a:pt x="3266237" y="5670541"/>
                    </a:lnTo>
                    <a:lnTo>
                      <a:pt x="3272265" y="5666715"/>
                    </a:lnTo>
                    <a:close/>
                    <a:moveTo>
                      <a:pt x="3187395" y="5631743"/>
                    </a:moveTo>
                    <a:lnTo>
                      <a:pt x="3187343" y="5631767"/>
                    </a:lnTo>
                    <a:lnTo>
                      <a:pt x="3187329" y="5631823"/>
                    </a:lnTo>
                    <a:close/>
                    <a:moveTo>
                      <a:pt x="3088075" y="5573319"/>
                    </a:moveTo>
                    <a:lnTo>
                      <a:pt x="3086539" y="5573611"/>
                    </a:lnTo>
                    <a:lnTo>
                      <a:pt x="3088809" y="5574261"/>
                    </a:lnTo>
                    <a:close/>
                    <a:moveTo>
                      <a:pt x="5125303" y="5564481"/>
                    </a:moveTo>
                    <a:cubicBezTo>
                      <a:pt x="5126547" y="5573467"/>
                      <a:pt x="5126703" y="5581757"/>
                      <a:pt x="5125673" y="5589329"/>
                    </a:cubicBezTo>
                    <a:cubicBezTo>
                      <a:pt x="5122581" y="5612047"/>
                      <a:pt x="5108817" y="5628315"/>
                      <a:pt x="5081757" y="5637611"/>
                    </a:cubicBezTo>
                    <a:cubicBezTo>
                      <a:pt x="5074291" y="5638851"/>
                      <a:pt x="5069315" y="5642569"/>
                      <a:pt x="5066827" y="5648767"/>
                    </a:cubicBezTo>
                    <a:cubicBezTo>
                      <a:pt x="5056873" y="5673557"/>
                      <a:pt x="5041943" y="5685951"/>
                      <a:pt x="5014571" y="5683473"/>
                    </a:cubicBezTo>
                    <a:cubicBezTo>
                      <a:pt x="5003373" y="5682233"/>
                      <a:pt x="4994663" y="5688429"/>
                      <a:pt x="4994663" y="5699585"/>
                    </a:cubicBezTo>
                    <a:cubicBezTo>
                      <a:pt x="4994663" y="5725615"/>
                      <a:pt x="4988443" y="5734291"/>
                      <a:pt x="4958581" y="5733051"/>
                    </a:cubicBezTo>
                    <a:cubicBezTo>
                      <a:pt x="4931209" y="5731813"/>
                      <a:pt x="4902593" y="5747925"/>
                      <a:pt x="4875221" y="5757841"/>
                    </a:cubicBezTo>
                    <a:cubicBezTo>
                      <a:pt x="4760755" y="5797505"/>
                      <a:pt x="4650021" y="5848325"/>
                      <a:pt x="4538043" y="5892947"/>
                    </a:cubicBezTo>
                    <a:cubicBezTo>
                      <a:pt x="4571637" y="5865677"/>
                      <a:pt x="4575369" y="5816097"/>
                      <a:pt x="4612695" y="5791307"/>
                    </a:cubicBezTo>
                    <a:cubicBezTo>
                      <a:pt x="4616427" y="5788829"/>
                      <a:pt x="4617673" y="5781391"/>
                      <a:pt x="4616427" y="5776433"/>
                    </a:cubicBezTo>
                    <a:cubicBezTo>
                      <a:pt x="4611451" y="5721897"/>
                      <a:pt x="4643801" y="5693387"/>
                      <a:pt x="4688591" y="5673557"/>
                    </a:cubicBezTo>
                    <a:cubicBezTo>
                      <a:pt x="4706011" y="5664879"/>
                      <a:pt x="4725917" y="5656203"/>
                      <a:pt x="4743335" y="5645047"/>
                    </a:cubicBezTo>
                    <a:cubicBezTo>
                      <a:pt x="4760755" y="5633893"/>
                      <a:pt x="4776929" y="5633893"/>
                      <a:pt x="4795593" y="5642569"/>
                    </a:cubicBezTo>
                    <a:cubicBezTo>
                      <a:pt x="4830429" y="5658683"/>
                      <a:pt x="4868999" y="5650005"/>
                      <a:pt x="4906325" y="5653725"/>
                    </a:cubicBezTo>
                    <a:cubicBezTo>
                      <a:pt x="4916279" y="5654963"/>
                      <a:pt x="4915035" y="5642569"/>
                      <a:pt x="4910059" y="5636371"/>
                    </a:cubicBezTo>
                    <a:cubicBezTo>
                      <a:pt x="4898861" y="5623977"/>
                      <a:pt x="4905081" y="5615299"/>
                      <a:pt x="4915035" y="5606623"/>
                    </a:cubicBezTo>
                    <a:cubicBezTo>
                      <a:pt x="4922501" y="5600427"/>
                      <a:pt x="4928721" y="5594229"/>
                      <a:pt x="4937431" y="5599187"/>
                    </a:cubicBezTo>
                    <a:cubicBezTo>
                      <a:pt x="4949873" y="5606623"/>
                      <a:pt x="4949873" y="5619019"/>
                      <a:pt x="4946139" y="5628935"/>
                    </a:cubicBezTo>
                    <a:cubicBezTo>
                      <a:pt x="4937431" y="5654963"/>
                      <a:pt x="4964803" y="5678515"/>
                      <a:pt x="4948629" y="5704543"/>
                    </a:cubicBezTo>
                    <a:cubicBezTo>
                      <a:pt x="4947385" y="5705783"/>
                      <a:pt x="4951117" y="5711981"/>
                      <a:pt x="4953605" y="5711981"/>
                    </a:cubicBezTo>
                    <a:cubicBezTo>
                      <a:pt x="4961071" y="5714459"/>
                      <a:pt x="4964803" y="5707023"/>
                      <a:pt x="4969779" y="5703303"/>
                    </a:cubicBezTo>
                    <a:cubicBezTo>
                      <a:pt x="5017059" y="5661161"/>
                      <a:pt x="5069315" y="5621497"/>
                      <a:pt x="5112863" y="5574397"/>
                    </a:cubicBezTo>
                    <a:cubicBezTo>
                      <a:pt x="5115351" y="5570679"/>
                      <a:pt x="5121571" y="5566959"/>
                      <a:pt x="5125303" y="5564481"/>
                    </a:cubicBezTo>
                    <a:close/>
                    <a:moveTo>
                      <a:pt x="3689165" y="5490977"/>
                    </a:moveTo>
                    <a:cubicBezTo>
                      <a:pt x="3685117" y="5491599"/>
                      <a:pt x="3681069" y="5493467"/>
                      <a:pt x="3677333" y="5495957"/>
                    </a:cubicBezTo>
                    <a:lnTo>
                      <a:pt x="3676311" y="5496475"/>
                    </a:lnTo>
                    <a:lnTo>
                      <a:pt x="3684133" y="5494247"/>
                    </a:lnTo>
                    <a:lnTo>
                      <a:pt x="3695673" y="5492347"/>
                    </a:lnTo>
                    <a:close/>
                    <a:moveTo>
                      <a:pt x="2907665" y="5330071"/>
                    </a:moveTo>
                    <a:cubicBezTo>
                      <a:pt x="2914887" y="5330993"/>
                      <a:pt x="2922262" y="5334373"/>
                      <a:pt x="2929023" y="5336217"/>
                    </a:cubicBezTo>
                    <a:cubicBezTo>
                      <a:pt x="2942543" y="5338675"/>
                      <a:pt x="2948689" y="5350965"/>
                      <a:pt x="2945001" y="5363257"/>
                    </a:cubicBezTo>
                    <a:cubicBezTo>
                      <a:pt x="2936397" y="5381695"/>
                      <a:pt x="2929023" y="5365715"/>
                      <a:pt x="2921647" y="5360799"/>
                    </a:cubicBezTo>
                    <a:cubicBezTo>
                      <a:pt x="2906897" y="5350965"/>
                      <a:pt x="2892145" y="5352195"/>
                      <a:pt x="2889687" y="5370631"/>
                    </a:cubicBezTo>
                    <a:cubicBezTo>
                      <a:pt x="2885999" y="5389069"/>
                      <a:pt x="2871249" y="5400131"/>
                      <a:pt x="2862645" y="5414881"/>
                    </a:cubicBezTo>
                    <a:cubicBezTo>
                      <a:pt x="2856499" y="5384153"/>
                      <a:pt x="2871249" y="5360799"/>
                      <a:pt x="2887229" y="5338675"/>
                    </a:cubicBezTo>
                    <a:cubicBezTo>
                      <a:pt x="2893375" y="5330685"/>
                      <a:pt x="2900443" y="5329149"/>
                      <a:pt x="2907665" y="5330071"/>
                    </a:cubicBezTo>
                    <a:close/>
                    <a:moveTo>
                      <a:pt x="2517531" y="4896408"/>
                    </a:moveTo>
                    <a:cubicBezTo>
                      <a:pt x="2535285" y="4894077"/>
                      <a:pt x="2550503" y="4897574"/>
                      <a:pt x="2551771" y="4916223"/>
                    </a:cubicBezTo>
                    <a:cubicBezTo>
                      <a:pt x="2553039" y="4929044"/>
                      <a:pt x="2536553" y="4931375"/>
                      <a:pt x="2530213" y="4929044"/>
                    </a:cubicBezTo>
                    <a:cubicBezTo>
                      <a:pt x="2516263" y="4924381"/>
                      <a:pt x="2492169" y="4926713"/>
                      <a:pt x="2489631" y="4909229"/>
                    </a:cubicBezTo>
                    <a:cubicBezTo>
                      <a:pt x="2488363" y="4894077"/>
                      <a:pt x="2507385" y="4897574"/>
                      <a:pt x="2517531" y="4896408"/>
                    </a:cubicBezTo>
                    <a:close/>
                    <a:moveTo>
                      <a:pt x="4140792" y="4886714"/>
                    </a:moveTo>
                    <a:cubicBezTo>
                      <a:pt x="4145018" y="4886054"/>
                      <a:pt x="4149972" y="4887044"/>
                      <a:pt x="4154635" y="4887044"/>
                    </a:cubicBezTo>
                    <a:cubicBezTo>
                      <a:pt x="4161629" y="4885725"/>
                      <a:pt x="4168623" y="4889681"/>
                      <a:pt x="4165127" y="4900232"/>
                    </a:cubicBezTo>
                    <a:cubicBezTo>
                      <a:pt x="4162795" y="4910783"/>
                      <a:pt x="4155801" y="4914739"/>
                      <a:pt x="4146475" y="4913421"/>
                    </a:cubicBezTo>
                    <a:cubicBezTo>
                      <a:pt x="4137149" y="4912102"/>
                      <a:pt x="4131321" y="4908145"/>
                      <a:pt x="4131321" y="4896276"/>
                    </a:cubicBezTo>
                    <a:cubicBezTo>
                      <a:pt x="4133070" y="4889681"/>
                      <a:pt x="4136567" y="4887373"/>
                      <a:pt x="4140792" y="4886714"/>
                    </a:cubicBezTo>
                    <a:close/>
                    <a:moveTo>
                      <a:pt x="3102411" y="4877589"/>
                    </a:moveTo>
                    <a:cubicBezTo>
                      <a:pt x="3115425" y="4877589"/>
                      <a:pt x="3123235" y="4884054"/>
                      <a:pt x="3123235" y="4898276"/>
                    </a:cubicBezTo>
                    <a:cubicBezTo>
                      <a:pt x="3124537" y="4913792"/>
                      <a:pt x="3112823" y="4918963"/>
                      <a:pt x="3098505" y="4918963"/>
                    </a:cubicBezTo>
                    <a:cubicBezTo>
                      <a:pt x="3089395" y="4917670"/>
                      <a:pt x="3076379" y="4920256"/>
                      <a:pt x="3077681" y="4904741"/>
                    </a:cubicBezTo>
                    <a:cubicBezTo>
                      <a:pt x="3077681" y="4889226"/>
                      <a:pt x="3086791" y="4880175"/>
                      <a:pt x="3102411" y="4877589"/>
                    </a:cubicBezTo>
                    <a:close/>
                    <a:moveTo>
                      <a:pt x="3128597" y="4844620"/>
                    </a:moveTo>
                    <a:cubicBezTo>
                      <a:pt x="3136961" y="4845777"/>
                      <a:pt x="3145323" y="4848091"/>
                      <a:pt x="3146517" y="4858502"/>
                    </a:cubicBezTo>
                    <a:cubicBezTo>
                      <a:pt x="3146517" y="4864287"/>
                      <a:pt x="3142933" y="4865443"/>
                      <a:pt x="3138155" y="4865443"/>
                    </a:cubicBezTo>
                    <a:cubicBezTo>
                      <a:pt x="3132181" y="4861973"/>
                      <a:pt x="3120235" y="4861973"/>
                      <a:pt x="3120235" y="4851561"/>
                    </a:cubicBezTo>
                    <a:cubicBezTo>
                      <a:pt x="3120235" y="4846934"/>
                      <a:pt x="3125013" y="4844620"/>
                      <a:pt x="3128597" y="4844620"/>
                    </a:cubicBezTo>
                    <a:close/>
                    <a:moveTo>
                      <a:pt x="3808475" y="4829374"/>
                    </a:moveTo>
                    <a:cubicBezTo>
                      <a:pt x="3818621" y="4830610"/>
                      <a:pt x="3821157" y="4842973"/>
                      <a:pt x="3822425" y="4852864"/>
                    </a:cubicBezTo>
                    <a:cubicBezTo>
                      <a:pt x="3822425" y="4862755"/>
                      <a:pt x="3819889" y="4876355"/>
                      <a:pt x="3808475" y="4876355"/>
                    </a:cubicBezTo>
                    <a:cubicBezTo>
                      <a:pt x="3793257" y="4876355"/>
                      <a:pt x="3795793" y="4861519"/>
                      <a:pt x="3795793" y="4850392"/>
                    </a:cubicBezTo>
                    <a:cubicBezTo>
                      <a:pt x="3798329" y="4842973"/>
                      <a:pt x="3790721" y="4828137"/>
                      <a:pt x="3808475" y="4829374"/>
                    </a:cubicBezTo>
                    <a:close/>
                    <a:moveTo>
                      <a:pt x="3583775" y="4768833"/>
                    </a:moveTo>
                    <a:cubicBezTo>
                      <a:pt x="3590317" y="4767688"/>
                      <a:pt x="3590317" y="4772268"/>
                      <a:pt x="3591625" y="4776847"/>
                    </a:cubicBezTo>
                    <a:cubicBezTo>
                      <a:pt x="3589007" y="4784861"/>
                      <a:pt x="3583775" y="4791730"/>
                      <a:pt x="3574617" y="4792875"/>
                    </a:cubicBezTo>
                    <a:cubicBezTo>
                      <a:pt x="3569383" y="4794019"/>
                      <a:pt x="3565457" y="4788295"/>
                      <a:pt x="3566767" y="4784861"/>
                    </a:cubicBezTo>
                    <a:cubicBezTo>
                      <a:pt x="3568075" y="4775702"/>
                      <a:pt x="3574617" y="4769978"/>
                      <a:pt x="3583775" y="4768833"/>
                    </a:cubicBezTo>
                    <a:close/>
                    <a:moveTo>
                      <a:pt x="4795213" y="4755054"/>
                    </a:moveTo>
                    <a:lnTo>
                      <a:pt x="4816009" y="4779725"/>
                    </a:lnTo>
                    <a:lnTo>
                      <a:pt x="4815507" y="4778073"/>
                    </a:lnTo>
                    <a:cubicBezTo>
                      <a:pt x="4811207" y="4769745"/>
                      <a:pt x="4805641" y="4762819"/>
                      <a:pt x="4799025" y="4757215"/>
                    </a:cubicBezTo>
                    <a:close/>
                    <a:moveTo>
                      <a:pt x="3187043" y="4674275"/>
                    </a:moveTo>
                    <a:cubicBezTo>
                      <a:pt x="3187043" y="4696255"/>
                      <a:pt x="3189549" y="4715793"/>
                      <a:pt x="3217105" y="4693813"/>
                    </a:cubicBezTo>
                    <a:cubicBezTo>
                      <a:pt x="3224621" y="4687708"/>
                      <a:pt x="3233389" y="4686486"/>
                      <a:pt x="3240905" y="4693813"/>
                    </a:cubicBezTo>
                    <a:cubicBezTo>
                      <a:pt x="3245915" y="4698698"/>
                      <a:pt x="3247167" y="4703887"/>
                      <a:pt x="3247167" y="4709230"/>
                    </a:cubicBezTo>
                    <a:cubicBezTo>
                      <a:pt x="3247167" y="4714572"/>
                      <a:pt x="3245915" y="4720067"/>
                      <a:pt x="3245915" y="4725562"/>
                    </a:cubicBezTo>
                    <a:cubicBezTo>
                      <a:pt x="3245915" y="4736553"/>
                      <a:pt x="3235893" y="4736553"/>
                      <a:pt x="3227125" y="4736553"/>
                    </a:cubicBezTo>
                    <a:cubicBezTo>
                      <a:pt x="3223369" y="4736553"/>
                      <a:pt x="3218357" y="4738995"/>
                      <a:pt x="3217105" y="4736553"/>
                    </a:cubicBezTo>
                    <a:cubicBezTo>
                      <a:pt x="3178277" y="4706024"/>
                      <a:pt x="3151973" y="4743879"/>
                      <a:pt x="3120659" y="4753648"/>
                    </a:cubicBezTo>
                    <a:cubicBezTo>
                      <a:pt x="3110637" y="4756091"/>
                      <a:pt x="3096859" y="4771965"/>
                      <a:pt x="3089345" y="4754869"/>
                    </a:cubicBezTo>
                    <a:cubicBezTo>
                      <a:pt x="3081829" y="4740216"/>
                      <a:pt x="3085587" y="4724341"/>
                      <a:pt x="3104375" y="4715793"/>
                    </a:cubicBezTo>
                    <a:cubicBezTo>
                      <a:pt x="3133183" y="4702361"/>
                      <a:pt x="3159487" y="4688929"/>
                      <a:pt x="3187043" y="4674275"/>
                    </a:cubicBezTo>
                    <a:close/>
                    <a:moveTo>
                      <a:pt x="3334863" y="4660943"/>
                    </a:moveTo>
                    <a:cubicBezTo>
                      <a:pt x="3340065" y="4660476"/>
                      <a:pt x="3342903" y="4666694"/>
                      <a:pt x="3342273" y="4686589"/>
                    </a:cubicBezTo>
                    <a:cubicBezTo>
                      <a:pt x="3341011" y="4702753"/>
                      <a:pt x="3359929" y="4716431"/>
                      <a:pt x="3377585" y="4721405"/>
                    </a:cubicBezTo>
                    <a:cubicBezTo>
                      <a:pt x="3400287" y="4727622"/>
                      <a:pt x="3426771" y="4763681"/>
                      <a:pt x="3420465" y="4783576"/>
                    </a:cubicBezTo>
                    <a:cubicBezTo>
                      <a:pt x="3416683" y="4796010"/>
                      <a:pt x="3400287" y="4815905"/>
                      <a:pt x="3390197" y="4802227"/>
                    </a:cubicBezTo>
                    <a:cubicBezTo>
                      <a:pt x="3372541" y="4778602"/>
                      <a:pt x="3357407" y="4784819"/>
                      <a:pt x="3337227" y="4793523"/>
                    </a:cubicBezTo>
                    <a:cubicBezTo>
                      <a:pt x="3333445" y="4794767"/>
                      <a:pt x="3328399" y="4794767"/>
                      <a:pt x="3322093" y="4797253"/>
                    </a:cubicBezTo>
                    <a:cubicBezTo>
                      <a:pt x="3306959" y="4793523"/>
                      <a:pt x="3300653" y="4788550"/>
                      <a:pt x="3310743" y="4769898"/>
                    </a:cubicBezTo>
                    <a:cubicBezTo>
                      <a:pt x="3328399" y="4740056"/>
                      <a:pt x="3325877" y="4733839"/>
                      <a:pt x="3290565" y="4727622"/>
                    </a:cubicBezTo>
                    <a:cubicBezTo>
                      <a:pt x="3277953" y="4723891"/>
                      <a:pt x="3279213" y="4716431"/>
                      <a:pt x="3276691" y="4708970"/>
                    </a:cubicBezTo>
                    <a:cubicBezTo>
                      <a:pt x="3274169" y="4699023"/>
                      <a:pt x="3274169" y="4691562"/>
                      <a:pt x="3286781" y="4687832"/>
                    </a:cubicBezTo>
                    <a:cubicBezTo>
                      <a:pt x="3295609" y="4685345"/>
                      <a:pt x="3305699" y="4680372"/>
                      <a:pt x="3313265" y="4675398"/>
                    </a:cubicBezTo>
                    <a:cubicBezTo>
                      <a:pt x="3322093" y="4668559"/>
                      <a:pt x="3329660" y="4661409"/>
                      <a:pt x="3334863" y="4660943"/>
                    </a:cubicBezTo>
                    <a:close/>
                    <a:moveTo>
                      <a:pt x="3809541" y="4631516"/>
                    </a:moveTo>
                    <a:cubicBezTo>
                      <a:pt x="3826783" y="4636324"/>
                      <a:pt x="3822805" y="4649546"/>
                      <a:pt x="3833415" y="4667575"/>
                    </a:cubicBezTo>
                    <a:cubicBezTo>
                      <a:pt x="3821479" y="4661565"/>
                      <a:pt x="3818825" y="4661565"/>
                      <a:pt x="3818825" y="4659161"/>
                    </a:cubicBezTo>
                    <a:cubicBezTo>
                      <a:pt x="3818825" y="4647142"/>
                      <a:pt x="3796277" y="4647142"/>
                      <a:pt x="3801583" y="4632718"/>
                    </a:cubicBezTo>
                    <a:cubicBezTo>
                      <a:pt x="3801583" y="4632718"/>
                      <a:pt x="3806889" y="4630314"/>
                      <a:pt x="3809541" y="4631516"/>
                    </a:cubicBezTo>
                    <a:close/>
                    <a:moveTo>
                      <a:pt x="3747469" y="4630314"/>
                    </a:moveTo>
                    <a:cubicBezTo>
                      <a:pt x="3754065" y="4631623"/>
                      <a:pt x="3760659" y="4635547"/>
                      <a:pt x="3760659" y="4643397"/>
                    </a:cubicBezTo>
                    <a:cubicBezTo>
                      <a:pt x="3761977" y="4652555"/>
                      <a:pt x="3754065" y="4655172"/>
                      <a:pt x="3747469" y="4656480"/>
                    </a:cubicBezTo>
                    <a:cubicBezTo>
                      <a:pt x="3736919" y="4655172"/>
                      <a:pt x="3731643" y="4652555"/>
                      <a:pt x="3731643" y="4643397"/>
                    </a:cubicBezTo>
                    <a:cubicBezTo>
                      <a:pt x="3730325" y="4634239"/>
                      <a:pt x="3738237" y="4630314"/>
                      <a:pt x="3747469" y="4630314"/>
                    </a:cubicBezTo>
                    <a:close/>
                    <a:moveTo>
                      <a:pt x="3659968" y="4587655"/>
                    </a:moveTo>
                    <a:cubicBezTo>
                      <a:pt x="3664464" y="4588583"/>
                      <a:pt x="3669260" y="4591365"/>
                      <a:pt x="3673457" y="4591983"/>
                    </a:cubicBezTo>
                    <a:cubicBezTo>
                      <a:pt x="3687845" y="4596929"/>
                      <a:pt x="3699833" y="4604348"/>
                      <a:pt x="3707027" y="4622895"/>
                    </a:cubicBezTo>
                    <a:cubicBezTo>
                      <a:pt x="3690243" y="4627840"/>
                      <a:pt x="3675855" y="4629077"/>
                      <a:pt x="3662665" y="4622895"/>
                    </a:cubicBezTo>
                    <a:cubicBezTo>
                      <a:pt x="3650677" y="4617949"/>
                      <a:pt x="3642283" y="4606821"/>
                      <a:pt x="3648279" y="4594456"/>
                    </a:cubicBezTo>
                    <a:cubicBezTo>
                      <a:pt x="3651276" y="4587655"/>
                      <a:pt x="3655472" y="4586728"/>
                      <a:pt x="3659968" y="4587655"/>
                    </a:cubicBezTo>
                    <a:close/>
                    <a:moveTo>
                      <a:pt x="2328611" y="4539186"/>
                    </a:moveTo>
                    <a:cubicBezTo>
                      <a:pt x="2337843" y="4540331"/>
                      <a:pt x="2347075" y="4543765"/>
                      <a:pt x="2348393" y="4552924"/>
                    </a:cubicBezTo>
                    <a:cubicBezTo>
                      <a:pt x="2349713" y="4558648"/>
                      <a:pt x="2344437" y="4562083"/>
                      <a:pt x="2337843" y="4563227"/>
                    </a:cubicBezTo>
                    <a:cubicBezTo>
                      <a:pt x="2327291" y="4563227"/>
                      <a:pt x="2324653" y="4554069"/>
                      <a:pt x="2320697" y="4547200"/>
                    </a:cubicBezTo>
                    <a:cubicBezTo>
                      <a:pt x="2318059" y="4541476"/>
                      <a:pt x="2322017" y="4536896"/>
                      <a:pt x="2328611" y="4539186"/>
                    </a:cubicBezTo>
                    <a:close/>
                    <a:moveTo>
                      <a:pt x="2297964" y="4511735"/>
                    </a:moveTo>
                    <a:cubicBezTo>
                      <a:pt x="2301475" y="4512313"/>
                      <a:pt x="2304528" y="4514048"/>
                      <a:pt x="2305749" y="4518676"/>
                    </a:cubicBezTo>
                    <a:cubicBezTo>
                      <a:pt x="2305749" y="4525617"/>
                      <a:pt x="2299643" y="4529088"/>
                      <a:pt x="2292317" y="4530244"/>
                    </a:cubicBezTo>
                    <a:cubicBezTo>
                      <a:pt x="2284989" y="4530244"/>
                      <a:pt x="2277663" y="4530244"/>
                      <a:pt x="2273999" y="4522147"/>
                    </a:cubicBezTo>
                    <a:cubicBezTo>
                      <a:pt x="2273999" y="4514049"/>
                      <a:pt x="2280105" y="4511735"/>
                      <a:pt x="2287431" y="4511735"/>
                    </a:cubicBezTo>
                    <a:cubicBezTo>
                      <a:pt x="2290484" y="4511735"/>
                      <a:pt x="2294453" y="4511156"/>
                      <a:pt x="2297964" y="4511735"/>
                    </a:cubicBezTo>
                    <a:close/>
                    <a:moveTo>
                      <a:pt x="2136973" y="4485630"/>
                    </a:moveTo>
                    <a:cubicBezTo>
                      <a:pt x="2140046" y="4484401"/>
                      <a:pt x="2144041" y="4485630"/>
                      <a:pt x="2148343" y="4489315"/>
                    </a:cubicBezTo>
                    <a:cubicBezTo>
                      <a:pt x="2159405" y="4501599"/>
                      <a:pt x="2171697" y="4502827"/>
                      <a:pt x="2186449" y="4504055"/>
                    </a:cubicBezTo>
                    <a:cubicBezTo>
                      <a:pt x="2197511" y="4504977"/>
                      <a:pt x="2212723" y="4531463"/>
                      <a:pt x="2216525" y="4550348"/>
                    </a:cubicBezTo>
                    <a:cubicBezTo>
                      <a:pt x="2217793" y="4556644"/>
                      <a:pt x="2217793" y="4562094"/>
                      <a:pt x="2215949" y="4565472"/>
                    </a:cubicBezTo>
                    <a:cubicBezTo>
                      <a:pt x="2202427" y="4585126"/>
                      <a:pt x="2181531" y="4572842"/>
                      <a:pt x="2172927" y="4565472"/>
                    </a:cubicBezTo>
                    <a:cubicBezTo>
                      <a:pt x="2152031" y="4548276"/>
                      <a:pt x="2142197" y="4522481"/>
                      <a:pt x="2131133" y="4496685"/>
                    </a:cubicBezTo>
                    <a:cubicBezTo>
                      <a:pt x="2131748" y="4490543"/>
                      <a:pt x="2133900" y="4486858"/>
                      <a:pt x="2136973" y="4485630"/>
                    </a:cubicBezTo>
                    <a:close/>
                    <a:moveTo>
                      <a:pt x="2456007" y="4461243"/>
                    </a:moveTo>
                    <a:cubicBezTo>
                      <a:pt x="2473591" y="4459965"/>
                      <a:pt x="2474847" y="4470189"/>
                      <a:pt x="2474847" y="4484246"/>
                    </a:cubicBezTo>
                    <a:cubicBezTo>
                      <a:pt x="2474847" y="4495747"/>
                      <a:pt x="2476103" y="4509805"/>
                      <a:pt x="2461031" y="4513638"/>
                    </a:cubicBezTo>
                    <a:cubicBezTo>
                      <a:pt x="2447215" y="4508527"/>
                      <a:pt x="2433399" y="4504693"/>
                      <a:pt x="2435911" y="4486802"/>
                    </a:cubicBezTo>
                    <a:cubicBezTo>
                      <a:pt x="2435911" y="4474022"/>
                      <a:pt x="2439679" y="4462521"/>
                      <a:pt x="2456007" y="4461243"/>
                    </a:cubicBezTo>
                    <a:close/>
                    <a:moveTo>
                      <a:pt x="3913097" y="4421499"/>
                    </a:moveTo>
                    <a:cubicBezTo>
                      <a:pt x="3938611" y="4421499"/>
                      <a:pt x="3939887" y="4446170"/>
                      <a:pt x="3943715" y="4460972"/>
                    </a:cubicBezTo>
                    <a:cubicBezTo>
                      <a:pt x="3948817" y="4477008"/>
                      <a:pt x="3929681" y="4475775"/>
                      <a:pt x="3910547" y="4477008"/>
                    </a:cubicBezTo>
                    <a:cubicBezTo>
                      <a:pt x="3892687" y="4480709"/>
                      <a:pt x="3885031" y="4464673"/>
                      <a:pt x="3882481" y="4446170"/>
                    </a:cubicBezTo>
                    <a:cubicBezTo>
                      <a:pt x="3878653" y="4423966"/>
                      <a:pt x="3899065" y="4421499"/>
                      <a:pt x="3913097" y="4421499"/>
                    </a:cubicBezTo>
                    <a:close/>
                    <a:moveTo>
                      <a:pt x="2180735" y="4350061"/>
                    </a:moveTo>
                    <a:cubicBezTo>
                      <a:pt x="2188977" y="4351310"/>
                      <a:pt x="2195845" y="4355057"/>
                      <a:pt x="2195845" y="4362550"/>
                    </a:cubicBezTo>
                    <a:cubicBezTo>
                      <a:pt x="2195845" y="4370044"/>
                      <a:pt x="2190351" y="4373791"/>
                      <a:pt x="2183481" y="4375039"/>
                    </a:cubicBezTo>
                    <a:cubicBezTo>
                      <a:pt x="2173865" y="4376288"/>
                      <a:pt x="2169745" y="4371293"/>
                      <a:pt x="2169745" y="4363799"/>
                    </a:cubicBezTo>
                    <a:cubicBezTo>
                      <a:pt x="2169745" y="4356306"/>
                      <a:pt x="2172491" y="4350061"/>
                      <a:pt x="2180735" y="4350061"/>
                    </a:cubicBezTo>
                    <a:close/>
                    <a:moveTo>
                      <a:pt x="654561" y="4156435"/>
                    </a:moveTo>
                    <a:cubicBezTo>
                      <a:pt x="661065" y="4157440"/>
                      <a:pt x="668777" y="4160254"/>
                      <a:pt x="677813" y="4164755"/>
                    </a:cubicBezTo>
                    <a:cubicBezTo>
                      <a:pt x="701493" y="4176329"/>
                      <a:pt x="727667" y="4182759"/>
                      <a:pt x="745115" y="4205907"/>
                    </a:cubicBezTo>
                    <a:lnTo>
                      <a:pt x="744525" y="4205659"/>
                    </a:lnTo>
                    <a:lnTo>
                      <a:pt x="745725" y="4206246"/>
                    </a:lnTo>
                    <a:cubicBezTo>
                      <a:pt x="769419" y="4217440"/>
                      <a:pt x="791867" y="4234852"/>
                      <a:pt x="811819" y="4252263"/>
                    </a:cubicBezTo>
                    <a:cubicBezTo>
                      <a:pt x="844243" y="4285843"/>
                      <a:pt x="849231" y="4325642"/>
                      <a:pt x="845489" y="4369172"/>
                    </a:cubicBezTo>
                    <a:cubicBezTo>
                      <a:pt x="841749" y="4396533"/>
                      <a:pt x="857961" y="4415189"/>
                      <a:pt x="877913" y="4431357"/>
                    </a:cubicBezTo>
                    <a:cubicBezTo>
                      <a:pt x="901607" y="4450013"/>
                      <a:pt x="905349" y="4476130"/>
                      <a:pt x="885397" y="4498517"/>
                    </a:cubicBezTo>
                    <a:cubicBezTo>
                      <a:pt x="859207" y="4527122"/>
                      <a:pt x="839255" y="4556971"/>
                      <a:pt x="804337" y="4576871"/>
                    </a:cubicBezTo>
                    <a:cubicBezTo>
                      <a:pt x="770665" y="4594282"/>
                      <a:pt x="753207" y="4624131"/>
                      <a:pt x="801843" y="4650249"/>
                    </a:cubicBezTo>
                    <a:cubicBezTo>
                      <a:pt x="813067" y="4656468"/>
                      <a:pt x="820549" y="4665174"/>
                      <a:pt x="826783" y="4677611"/>
                    </a:cubicBezTo>
                    <a:cubicBezTo>
                      <a:pt x="830525" y="4685073"/>
                      <a:pt x="836761" y="4692536"/>
                      <a:pt x="845489" y="4692536"/>
                    </a:cubicBezTo>
                    <a:cubicBezTo>
                      <a:pt x="906597" y="4693779"/>
                      <a:pt x="947749" y="4737309"/>
                      <a:pt x="998879" y="4759696"/>
                    </a:cubicBezTo>
                    <a:cubicBezTo>
                      <a:pt x="1018833" y="4768402"/>
                      <a:pt x="1048761" y="4773377"/>
                      <a:pt x="1052503" y="4795763"/>
                    </a:cubicBezTo>
                    <a:cubicBezTo>
                      <a:pt x="1058739" y="4836805"/>
                      <a:pt x="1086173" y="4865411"/>
                      <a:pt x="1108621" y="4895260"/>
                    </a:cubicBezTo>
                    <a:cubicBezTo>
                      <a:pt x="1112363" y="4898991"/>
                      <a:pt x="1112363" y="4903966"/>
                      <a:pt x="1114857" y="4906453"/>
                    </a:cubicBezTo>
                    <a:cubicBezTo>
                      <a:pt x="1130445" y="4920756"/>
                      <a:pt x="1141045" y="4935058"/>
                      <a:pt x="1142447" y="4949361"/>
                    </a:cubicBezTo>
                    <a:cubicBezTo>
                      <a:pt x="1143851" y="4963663"/>
                      <a:pt x="1136057" y="4977966"/>
                      <a:pt x="1114857" y="4992269"/>
                    </a:cubicBezTo>
                    <a:cubicBezTo>
                      <a:pt x="1107373" y="4982319"/>
                      <a:pt x="1096151" y="4977344"/>
                      <a:pt x="1078691" y="4988538"/>
                    </a:cubicBezTo>
                    <a:cubicBezTo>
                      <a:pt x="1063727" y="4997244"/>
                      <a:pt x="1050009" y="4987294"/>
                      <a:pt x="1040033" y="4972369"/>
                    </a:cubicBezTo>
                    <a:cubicBezTo>
                      <a:pt x="1031303" y="4956201"/>
                      <a:pt x="1005115" y="4945008"/>
                      <a:pt x="1026315" y="4920134"/>
                    </a:cubicBezTo>
                    <a:cubicBezTo>
                      <a:pt x="1031303" y="4913915"/>
                      <a:pt x="1042527" y="4908940"/>
                      <a:pt x="1040033" y="4896503"/>
                    </a:cubicBezTo>
                    <a:cubicBezTo>
                      <a:pt x="1025067" y="4892772"/>
                      <a:pt x="1023821" y="4906453"/>
                      <a:pt x="1020079" y="4912672"/>
                    </a:cubicBezTo>
                    <a:cubicBezTo>
                      <a:pt x="1015091" y="4921377"/>
                      <a:pt x="1008855" y="4927596"/>
                      <a:pt x="998879" y="4921377"/>
                    </a:cubicBezTo>
                    <a:cubicBezTo>
                      <a:pt x="991397" y="4917646"/>
                      <a:pt x="990149" y="4910184"/>
                      <a:pt x="996385" y="4902722"/>
                    </a:cubicBezTo>
                    <a:cubicBezTo>
                      <a:pt x="997631" y="4901478"/>
                      <a:pt x="998879" y="4900234"/>
                      <a:pt x="998879" y="4900234"/>
                    </a:cubicBezTo>
                    <a:cubicBezTo>
                      <a:pt x="975185" y="4872873"/>
                      <a:pt x="993891" y="4831831"/>
                      <a:pt x="967703" y="4806957"/>
                    </a:cubicBezTo>
                    <a:cubicBezTo>
                      <a:pt x="961467" y="4800738"/>
                      <a:pt x="957725" y="4797007"/>
                      <a:pt x="957725" y="4788301"/>
                    </a:cubicBezTo>
                    <a:cubicBezTo>
                      <a:pt x="956479" y="4780839"/>
                      <a:pt x="958973" y="4769645"/>
                      <a:pt x="946503" y="4768402"/>
                    </a:cubicBezTo>
                    <a:cubicBezTo>
                      <a:pt x="936525" y="4767158"/>
                      <a:pt x="931537" y="4777108"/>
                      <a:pt x="929043" y="4784570"/>
                    </a:cubicBezTo>
                    <a:cubicBezTo>
                      <a:pt x="924055" y="4793276"/>
                      <a:pt x="921561" y="4800738"/>
                      <a:pt x="912831" y="4805713"/>
                    </a:cubicBezTo>
                    <a:cubicBezTo>
                      <a:pt x="895373" y="4814419"/>
                      <a:pt x="894125" y="4825612"/>
                      <a:pt x="907843" y="4839293"/>
                    </a:cubicBezTo>
                    <a:cubicBezTo>
                      <a:pt x="920313" y="4852974"/>
                      <a:pt x="920313" y="4864167"/>
                      <a:pt x="902855" y="4872873"/>
                    </a:cubicBezTo>
                    <a:cubicBezTo>
                      <a:pt x="889137" y="4880335"/>
                      <a:pt x="889137" y="4896503"/>
                      <a:pt x="880407" y="4907697"/>
                    </a:cubicBezTo>
                    <a:cubicBezTo>
                      <a:pt x="870431" y="4900234"/>
                      <a:pt x="860455" y="4892772"/>
                      <a:pt x="851725" y="4885310"/>
                    </a:cubicBezTo>
                    <a:cubicBezTo>
                      <a:pt x="834267" y="4880335"/>
                      <a:pt x="824289" y="4867898"/>
                      <a:pt x="818055" y="4852974"/>
                    </a:cubicBezTo>
                    <a:cubicBezTo>
                      <a:pt x="813067" y="4836805"/>
                      <a:pt x="800595" y="4826856"/>
                      <a:pt x="791867" y="4813175"/>
                    </a:cubicBezTo>
                    <a:lnTo>
                      <a:pt x="781107" y="4797904"/>
                    </a:lnTo>
                    <a:lnTo>
                      <a:pt x="789077" y="4815849"/>
                    </a:lnTo>
                    <a:cubicBezTo>
                      <a:pt x="771979" y="4804135"/>
                      <a:pt x="762211" y="4787215"/>
                      <a:pt x="757325" y="4767692"/>
                    </a:cubicBezTo>
                    <a:lnTo>
                      <a:pt x="767107" y="4778035"/>
                    </a:lnTo>
                    <a:lnTo>
                      <a:pt x="759443" y="4767158"/>
                    </a:lnTo>
                    <a:cubicBezTo>
                      <a:pt x="729513" y="4722385"/>
                      <a:pt x="700831" y="4678855"/>
                      <a:pt x="673395" y="4635325"/>
                    </a:cubicBezTo>
                    <a:lnTo>
                      <a:pt x="671749" y="4632262"/>
                    </a:lnTo>
                    <a:lnTo>
                      <a:pt x="671719" y="4632844"/>
                    </a:lnTo>
                    <a:cubicBezTo>
                      <a:pt x="655567" y="4629101"/>
                      <a:pt x="651839" y="4629101"/>
                      <a:pt x="640659" y="4649061"/>
                    </a:cubicBezTo>
                    <a:cubicBezTo>
                      <a:pt x="620779" y="4677752"/>
                      <a:pt x="612083" y="4713928"/>
                      <a:pt x="589721" y="4741372"/>
                    </a:cubicBezTo>
                    <a:cubicBezTo>
                      <a:pt x="573569" y="4761331"/>
                      <a:pt x="562387" y="4777548"/>
                      <a:pt x="577297" y="4803744"/>
                    </a:cubicBezTo>
                    <a:cubicBezTo>
                      <a:pt x="584751" y="4816218"/>
                      <a:pt x="579781" y="4842415"/>
                      <a:pt x="608357" y="4827445"/>
                    </a:cubicBezTo>
                    <a:cubicBezTo>
                      <a:pt x="613325" y="4826198"/>
                      <a:pt x="625749" y="4834930"/>
                      <a:pt x="618295" y="4847405"/>
                    </a:cubicBezTo>
                    <a:cubicBezTo>
                      <a:pt x="594689" y="4882333"/>
                      <a:pt x="608357" y="4925994"/>
                      <a:pt x="592205" y="4963417"/>
                    </a:cubicBezTo>
                    <a:cubicBezTo>
                      <a:pt x="588477" y="4970902"/>
                      <a:pt x="589721" y="4983376"/>
                      <a:pt x="587235" y="4992108"/>
                    </a:cubicBezTo>
                    <a:cubicBezTo>
                      <a:pt x="582265" y="5012068"/>
                      <a:pt x="584751" y="5027037"/>
                      <a:pt x="608357" y="5032027"/>
                    </a:cubicBezTo>
                    <a:cubicBezTo>
                      <a:pt x="617053" y="5034522"/>
                      <a:pt x="625749" y="5042006"/>
                      <a:pt x="633203" y="5046996"/>
                    </a:cubicBezTo>
                    <a:cubicBezTo>
                      <a:pt x="643143" y="5053233"/>
                      <a:pt x="660537" y="5056976"/>
                      <a:pt x="653083" y="5071945"/>
                    </a:cubicBezTo>
                    <a:cubicBezTo>
                      <a:pt x="646871" y="5084420"/>
                      <a:pt x="630719" y="5085667"/>
                      <a:pt x="617053" y="5080677"/>
                    </a:cubicBezTo>
                    <a:cubicBezTo>
                      <a:pt x="600901" y="5075687"/>
                      <a:pt x="584751" y="5073193"/>
                      <a:pt x="569841" y="5078182"/>
                    </a:cubicBezTo>
                    <a:cubicBezTo>
                      <a:pt x="564873" y="5079430"/>
                      <a:pt x="562387" y="5085667"/>
                      <a:pt x="558661" y="5090657"/>
                    </a:cubicBezTo>
                    <a:cubicBezTo>
                      <a:pt x="470451" y="5073193"/>
                      <a:pt x="384725" y="5050738"/>
                      <a:pt x="305211" y="5010820"/>
                    </a:cubicBezTo>
                    <a:cubicBezTo>
                      <a:pt x="261729" y="4987119"/>
                      <a:pt x="251789" y="4963417"/>
                      <a:pt x="260485" y="4912272"/>
                    </a:cubicBezTo>
                    <a:cubicBezTo>
                      <a:pt x="266697" y="4872354"/>
                      <a:pt x="265455" y="4829940"/>
                      <a:pt x="282849" y="4791270"/>
                    </a:cubicBezTo>
                    <a:cubicBezTo>
                      <a:pt x="291545" y="4770063"/>
                      <a:pt x="287819" y="4747609"/>
                      <a:pt x="282849" y="4726402"/>
                    </a:cubicBezTo>
                    <a:cubicBezTo>
                      <a:pt x="275395" y="4702701"/>
                      <a:pt x="281607" y="4681494"/>
                      <a:pt x="287819" y="4659040"/>
                    </a:cubicBezTo>
                    <a:cubicBezTo>
                      <a:pt x="303969" y="4612885"/>
                      <a:pt x="325091" y="4569224"/>
                      <a:pt x="336271" y="4521821"/>
                    </a:cubicBezTo>
                    <a:cubicBezTo>
                      <a:pt x="342483" y="4494377"/>
                      <a:pt x="361119" y="4470676"/>
                      <a:pt x="374785" y="4445727"/>
                    </a:cubicBezTo>
                    <a:cubicBezTo>
                      <a:pt x="404603" y="4385849"/>
                      <a:pt x="419513" y="4319735"/>
                      <a:pt x="441875" y="4258610"/>
                    </a:cubicBezTo>
                    <a:cubicBezTo>
                      <a:pt x="444361" y="4252373"/>
                      <a:pt x="449329" y="4246135"/>
                      <a:pt x="453057" y="4241146"/>
                    </a:cubicBezTo>
                    <a:cubicBezTo>
                      <a:pt x="467965" y="4232413"/>
                      <a:pt x="485359" y="4229918"/>
                      <a:pt x="502753" y="4231166"/>
                    </a:cubicBezTo>
                    <a:cubicBezTo>
                      <a:pt x="523873" y="4232413"/>
                      <a:pt x="542509" y="4226176"/>
                      <a:pt x="563629" y="4223681"/>
                    </a:cubicBezTo>
                    <a:cubicBezTo>
                      <a:pt x="566115" y="4224929"/>
                      <a:pt x="569841" y="4226176"/>
                      <a:pt x="572327" y="4228671"/>
                    </a:cubicBezTo>
                    <a:lnTo>
                      <a:pt x="572327" y="4234908"/>
                    </a:lnTo>
                    <a:lnTo>
                      <a:pt x="567571" y="4241155"/>
                    </a:lnTo>
                    <a:lnTo>
                      <a:pt x="573629" y="4238583"/>
                    </a:lnTo>
                    <a:cubicBezTo>
                      <a:pt x="597323" y="4233608"/>
                      <a:pt x="621017" y="4228633"/>
                      <a:pt x="626007" y="4200028"/>
                    </a:cubicBezTo>
                    <a:lnTo>
                      <a:pt x="627569" y="4195288"/>
                    </a:lnTo>
                    <a:lnTo>
                      <a:pt x="625467" y="4199477"/>
                    </a:lnTo>
                    <a:cubicBezTo>
                      <a:pt x="626402" y="4166683"/>
                      <a:pt x="635048" y="4153421"/>
                      <a:pt x="654561" y="4156435"/>
                    </a:cubicBezTo>
                    <a:close/>
                    <a:moveTo>
                      <a:pt x="3102131" y="4094353"/>
                    </a:moveTo>
                    <a:cubicBezTo>
                      <a:pt x="3114813" y="4091797"/>
                      <a:pt x="3124957" y="4105854"/>
                      <a:pt x="3127493" y="4118634"/>
                    </a:cubicBezTo>
                    <a:cubicBezTo>
                      <a:pt x="3130029" y="4135247"/>
                      <a:pt x="3114813" y="4140359"/>
                      <a:pt x="3102131" y="4142914"/>
                    </a:cubicBezTo>
                    <a:cubicBezTo>
                      <a:pt x="3089451" y="4145470"/>
                      <a:pt x="3083111" y="4136525"/>
                      <a:pt x="3081843" y="4123746"/>
                    </a:cubicBezTo>
                    <a:cubicBezTo>
                      <a:pt x="3083111" y="4110966"/>
                      <a:pt x="3089451" y="4095631"/>
                      <a:pt x="3102131" y="4094353"/>
                    </a:cubicBezTo>
                    <a:close/>
                    <a:moveTo>
                      <a:pt x="835191" y="3996733"/>
                    </a:moveTo>
                    <a:cubicBezTo>
                      <a:pt x="849527" y="3992886"/>
                      <a:pt x="843553" y="4008272"/>
                      <a:pt x="845943" y="4015966"/>
                    </a:cubicBezTo>
                    <a:cubicBezTo>
                      <a:pt x="842359" y="4037763"/>
                      <a:pt x="835191" y="4060842"/>
                      <a:pt x="817273" y="4064689"/>
                    </a:cubicBezTo>
                    <a:cubicBezTo>
                      <a:pt x="800547" y="4068535"/>
                      <a:pt x="798159" y="4042891"/>
                      <a:pt x="796963" y="4028787"/>
                    </a:cubicBezTo>
                    <a:cubicBezTo>
                      <a:pt x="795769" y="4003144"/>
                      <a:pt x="817273" y="3999297"/>
                      <a:pt x="835191" y="3996733"/>
                    </a:cubicBezTo>
                    <a:close/>
                    <a:moveTo>
                      <a:pt x="2743921" y="3966629"/>
                    </a:moveTo>
                    <a:cubicBezTo>
                      <a:pt x="2756935" y="3965408"/>
                      <a:pt x="2764743" y="3975177"/>
                      <a:pt x="2766045" y="3987389"/>
                    </a:cubicBezTo>
                    <a:cubicBezTo>
                      <a:pt x="2767347" y="4002042"/>
                      <a:pt x="2756935" y="4015475"/>
                      <a:pt x="2743921" y="4016696"/>
                    </a:cubicBezTo>
                    <a:cubicBezTo>
                      <a:pt x="2729605" y="4019138"/>
                      <a:pt x="2728303" y="3999600"/>
                      <a:pt x="2719193" y="3992273"/>
                    </a:cubicBezTo>
                    <a:cubicBezTo>
                      <a:pt x="2721795" y="3977620"/>
                      <a:pt x="2730905" y="3967851"/>
                      <a:pt x="2743921" y="3966629"/>
                    </a:cubicBezTo>
                    <a:close/>
                    <a:moveTo>
                      <a:pt x="1439777" y="3886804"/>
                    </a:moveTo>
                    <a:cubicBezTo>
                      <a:pt x="1451413" y="3890627"/>
                      <a:pt x="1451413" y="3902095"/>
                      <a:pt x="1453999" y="3912289"/>
                    </a:cubicBezTo>
                    <a:cubicBezTo>
                      <a:pt x="1448827" y="3926305"/>
                      <a:pt x="1446241" y="3942870"/>
                      <a:pt x="1435897" y="3954338"/>
                    </a:cubicBezTo>
                    <a:cubicBezTo>
                      <a:pt x="1422967" y="3969629"/>
                      <a:pt x="1412623" y="3953064"/>
                      <a:pt x="1403573" y="3945419"/>
                    </a:cubicBezTo>
                    <a:cubicBezTo>
                      <a:pt x="1389349" y="3931402"/>
                      <a:pt x="1397107" y="3916111"/>
                      <a:pt x="1406159" y="3903369"/>
                    </a:cubicBezTo>
                    <a:cubicBezTo>
                      <a:pt x="1413917" y="3893175"/>
                      <a:pt x="1422967" y="3882981"/>
                      <a:pt x="1439777" y="3886804"/>
                    </a:cubicBezTo>
                    <a:close/>
                    <a:moveTo>
                      <a:pt x="4801530" y="3809893"/>
                    </a:moveTo>
                    <a:cubicBezTo>
                      <a:pt x="4806218" y="3808817"/>
                      <a:pt x="4810907" y="3809125"/>
                      <a:pt x="4815283" y="3812198"/>
                    </a:cubicBezTo>
                    <a:cubicBezTo>
                      <a:pt x="4825285" y="3818344"/>
                      <a:pt x="4820283" y="3826948"/>
                      <a:pt x="4817783" y="3835552"/>
                    </a:cubicBezTo>
                    <a:cubicBezTo>
                      <a:pt x="4816533" y="3841698"/>
                      <a:pt x="4814031" y="3850302"/>
                      <a:pt x="4816533" y="3855219"/>
                    </a:cubicBezTo>
                    <a:cubicBezTo>
                      <a:pt x="4822159" y="3862594"/>
                      <a:pt x="4825597" y="3868970"/>
                      <a:pt x="4827101" y="3874539"/>
                    </a:cubicBezTo>
                    <a:cubicBezTo>
                      <a:pt x="4831613" y="3891248"/>
                      <a:pt x="4818721" y="3900697"/>
                      <a:pt x="4795279" y="3908072"/>
                    </a:cubicBezTo>
                    <a:cubicBezTo>
                      <a:pt x="4780275" y="3912989"/>
                      <a:pt x="4765273" y="3925281"/>
                      <a:pt x="4764023" y="3940030"/>
                    </a:cubicBezTo>
                    <a:cubicBezTo>
                      <a:pt x="4760271" y="3978134"/>
                      <a:pt x="4736517" y="3986738"/>
                      <a:pt x="4704011" y="3986738"/>
                    </a:cubicBezTo>
                    <a:cubicBezTo>
                      <a:pt x="4694009" y="3986738"/>
                      <a:pt x="4685257" y="3990426"/>
                      <a:pt x="4682757" y="3991655"/>
                    </a:cubicBezTo>
                    <a:cubicBezTo>
                      <a:pt x="4662753" y="3989197"/>
                      <a:pt x="4646499" y="3987968"/>
                      <a:pt x="4632747" y="3984280"/>
                    </a:cubicBezTo>
                    <a:cubicBezTo>
                      <a:pt x="4611493" y="3979364"/>
                      <a:pt x="4603991" y="3964614"/>
                      <a:pt x="4613993" y="3943718"/>
                    </a:cubicBezTo>
                    <a:cubicBezTo>
                      <a:pt x="4633997" y="3904385"/>
                      <a:pt x="4664003" y="3873656"/>
                      <a:pt x="4705261" y="3856448"/>
                    </a:cubicBezTo>
                    <a:cubicBezTo>
                      <a:pt x="4734017" y="3844156"/>
                      <a:pt x="4762771" y="3834323"/>
                      <a:pt x="4787777" y="3815886"/>
                    </a:cubicBezTo>
                    <a:cubicBezTo>
                      <a:pt x="4792153" y="3813427"/>
                      <a:pt x="4796841" y="3810969"/>
                      <a:pt x="4801530" y="3809893"/>
                    </a:cubicBezTo>
                    <a:close/>
                    <a:moveTo>
                      <a:pt x="4880205" y="3702876"/>
                    </a:moveTo>
                    <a:cubicBezTo>
                      <a:pt x="4885845" y="3702261"/>
                      <a:pt x="4889291" y="3704106"/>
                      <a:pt x="4890857" y="3707797"/>
                    </a:cubicBezTo>
                    <a:cubicBezTo>
                      <a:pt x="4892425" y="3711487"/>
                      <a:pt x="4892111" y="3717023"/>
                      <a:pt x="4890231" y="3723790"/>
                    </a:cubicBezTo>
                    <a:cubicBezTo>
                      <a:pt x="4887725" y="3734862"/>
                      <a:pt x="4886471" y="3749625"/>
                      <a:pt x="4875191" y="3759467"/>
                    </a:cubicBezTo>
                    <a:cubicBezTo>
                      <a:pt x="4867671" y="3766849"/>
                      <a:pt x="4862657" y="3782842"/>
                      <a:pt x="4847617" y="3773000"/>
                    </a:cubicBezTo>
                    <a:cubicBezTo>
                      <a:pt x="4833831" y="3763158"/>
                      <a:pt x="4823805" y="3753316"/>
                      <a:pt x="4831325" y="3733632"/>
                    </a:cubicBezTo>
                    <a:cubicBezTo>
                      <a:pt x="4840097" y="3710257"/>
                      <a:pt x="4860151" y="3706566"/>
                      <a:pt x="4880205" y="3702876"/>
                    </a:cubicBezTo>
                    <a:close/>
                    <a:moveTo>
                      <a:pt x="4970259" y="3657683"/>
                    </a:moveTo>
                    <a:cubicBezTo>
                      <a:pt x="4980811" y="3658924"/>
                      <a:pt x="4987405" y="3665128"/>
                      <a:pt x="4986085" y="3675055"/>
                    </a:cubicBezTo>
                    <a:cubicBezTo>
                      <a:pt x="4984767" y="3683742"/>
                      <a:pt x="4982129" y="3694909"/>
                      <a:pt x="4970259" y="3693669"/>
                    </a:cubicBezTo>
                    <a:cubicBezTo>
                      <a:pt x="4959709" y="3692428"/>
                      <a:pt x="4959709" y="3681260"/>
                      <a:pt x="4955751" y="3675055"/>
                    </a:cubicBezTo>
                    <a:cubicBezTo>
                      <a:pt x="4957071" y="3666369"/>
                      <a:pt x="4959709" y="3657683"/>
                      <a:pt x="4970259" y="3657683"/>
                    </a:cubicBezTo>
                    <a:close/>
                    <a:moveTo>
                      <a:pt x="2649125" y="3472119"/>
                    </a:moveTo>
                    <a:cubicBezTo>
                      <a:pt x="2657917" y="3470851"/>
                      <a:pt x="2662941" y="3478460"/>
                      <a:pt x="2661685" y="3487337"/>
                    </a:cubicBezTo>
                    <a:cubicBezTo>
                      <a:pt x="2661685" y="3501286"/>
                      <a:pt x="2649125" y="3502554"/>
                      <a:pt x="2637821" y="3502554"/>
                    </a:cubicBezTo>
                    <a:cubicBezTo>
                      <a:pt x="2629029" y="3502554"/>
                      <a:pt x="2620237" y="3502554"/>
                      <a:pt x="2621493" y="3491141"/>
                    </a:cubicBezTo>
                    <a:cubicBezTo>
                      <a:pt x="2622749" y="3474656"/>
                      <a:pt x="2637821" y="3474656"/>
                      <a:pt x="2649125" y="3472119"/>
                    </a:cubicBezTo>
                    <a:close/>
                    <a:moveTo>
                      <a:pt x="1559382" y="3464568"/>
                    </a:moveTo>
                    <a:cubicBezTo>
                      <a:pt x="1568395" y="3464140"/>
                      <a:pt x="1575252" y="3464529"/>
                      <a:pt x="1577717" y="3466086"/>
                    </a:cubicBezTo>
                    <a:cubicBezTo>
                      <a:pt x="1585113" y="3471069"/>
                      <a:pt x="1591275" y="3475739"/>
                      <a:pt x="1593277" y="3481189"/>
                    </a:cubicBezTo>
                    <a:cubicBezTo>
                      <a:pt x="1595281" y="3486638"/>
                      <a:pt x="1593123" y="3492866"/>
                      <a:pt x="1583879" y="3500962"/>
                    </a:cubicBezTo>
                    <a:cubicBezTo>
                      <a:pt x="1578949" y="3507190"/>
                      <a:pt x="1575251" y="3513418"/>
                      <a:pt x="1571553" y="3520891"/>
                    </a:cubicBezTo>
                    <a:cubicBezTo>
                      <a:pt x="1560461" y="3542066"/>
                      <a:pt x="1546903" y="3552031"/>
                      <a:pt x="1523483" y="3532101"/>
                    </a:cubicBezTo>
                    <a:cubicBezTo>
                      <a:pt x="1517321" y="3527119"/>
                      <a:pt x="1504995" y="3528365"/>
                      <a:pt x="1496367" y="3523382"/>
                    </a:cubicBezTo>
                    <a:cubicBezTo>
                      <a:pt x="1486507" y="3517155"/>
                      <a:pt x="1472949" y="3512172"/>
                      <a:pt x="1471717" y="3494734"/>
                    </a:cubicBezTo>
                    <a:cubicBezTo>
                      <a:pt x="1474181" y="3490998"/>
                      <a:pt x="1476647" y="3484770"/>
                      <a:pt x="1480343" y="3481033"/>
                    </a:cubicBezTo>
                    <a:cubicBezTo>
                      <a:pt x="1485890" y="3474494"/>
                      <a:pt x="1532342" y="3465852"/>
                      <a:pt x="1559382" y="3464568"/>
                    </a:cubicBezTo>
                    <a:close/>
                    <a:moveTo>
                      <a:pt x="5100693" y="3357851"/>
                    </a:moveTo>
                    <a:cubicBezTo>
                      <a:pt x="5114643" y="3359050"/>
                      <a:pt x="5124787" y="3379432"/>
                      <a:pt x="5122251" y="3393820"/>
                    </a:cubicBezTo>
                    <a:cubicBezTo>
                      <a:pt x="5120983" y="3404610"/>
                      <a:pt x="5117179" y="3420196"/>
                      <a:pt x="5100693" y="3415401"/>
                    </a:cubicBezTo>
                    <a:cubicBezTo>
                      <a:pt x="5089279" y="3413003"/>
                      <a:pt x="5076597" y="3407008"/>
                      <a:pt x="5081669" y="3393820"/>
                    </a:cubicBezTo>
                    <a:cubicBezTo>
                      <a:pt x="5089279" y="3379432"/>
                      <a:pt x="5077865" y="3355453"/>
                      <a:pt x="5100693" y="3357851"/>
                    </a:cubicBezTo>
                    <a:close/>
                    <a:moveTo>
                      <a:pt x="4911331" y="3318288"/>
                    </a:moveTo>
                    <a:cubicBezTo>
                      <a:pt x="4920949" y="3316986"/>
                      <a:pt x="4926959" y="3323494"/>
                      <a:pt x="4925757" y="3335208"/>
                    </a:cubicBezTo>
                    <a:cubicBezTo>
                      <a:pt x="4918543" y="3345620"/>
                      <a:pt x="4926959" y="3365143"/>
                      <a:pt x="4906523" y="3365143"/>
                    </a:cubicBezTo>
                    <a:cubicBezTo>
                      <a:pt x="4894501" y="3365143"/>
                      <a:pt x="4889693" y="3359937"/>
                      <a:pt x="4890895" y="3346921"/>
                    </a:cubicBezTo>
                    <a:cubicBezTo>
                      <a:pt x="4890895" y="3331303"/>
                      <a:pt x="4898107" y="3320891"/>
                      <a:pt x="4911331" y="3318288"/>
                    </a:cubicBezTo>
                    <a:close/>
                    <a:moveTo>
                      <a:pt x="2165451" y="3298652"/>
                    </a:moveTo>
                    <a:cubicBezTo>
                      <a:pt x="2172418" y="3298592"/>
                      <a:pt x="2176793" y="3310538"/>
                      <a:pt x="2183243" y="3312449"/>
                    </a:cubicBezTo>
                    <a:cubicBezTo>
                      <a:pt x="2190611" y="3314998"/>
                      <a:pt x="2197981" y="3320095"/>
                      <a:pt x="2204123" y="3321369"/>
                    </a:cubicBezTo>
                    <a:cubicBezTo>
                      <a:pt x="2232375" y="3323918"/>
                      <a:pt x="2245887" y="3340483"/>
                      <a:pt x="2250799" y="3368516"/>
                    </a:cubicBezTo>
                    <a:cubicBezTo>
                      <a:pt x="2236059" y="3363419"/>
                      <a:pt x="2221319" y="3362144"/>
                      <a:pt x="2206581" y="3368516"/>
                    </a:cubicBezTo>
                    <a:cubicBezTo>
                      <a:pt x="2183243" y="3376161"/>
                      <a:pt x="2169731" y="3353225"/>
                      <a:pt x="2154991" y="3341757"/>
                    </a:cubicBezTo>
                    <a:cubicBezTo>
                      <a:pt x="2147621" y="3336660"/>
                      <a:pt x="2147621" y="3314998"/>
                      <a:pt x="2157447" y="3303530"/>
                    </a:cubicBezTo>
                    <a:cubicBezTo>
                      <a:pt x="2160518" y="3300026"/>
                      <a:pt x="2163128" y="3298672"/>
                      <a:pt x="2165451" y="3298652"/>
                    </a:cubicBezTo>
                    <a:close/>
                    <a:moveTo>
                      <a:pt x="4985470" y="3294792"/>
                    </a:moveTo>
                    <a:cubicBezTo>
                      <a:pt x="4997004" y="3294641"/>
                      <a:pt x="5008691" y="3296149"/>
                      <a:pt x="5020379" y="3302783"/>
                    </a:cubicBezTo>
                    <a:cubicBezTo>
                      <a:pt x="4997003" y="3318464"/>
                      <a:pt x="4978551" y="3337763"/>
                      <a:pt x="4950255" y="3320876"/>
                    </a:cubicBezTo>
                    <a:cubicBezTo>
                      <a:pt x="4944103" y="3317258"/>
                      <a:pt x="4939181" y="3313639"/>
                      <a:pt x="4940413" y="3306402"/>
                    </a:cubicBezTo>
                    <a:cubicBezTo>
                      <a:pt x="4941643" y="3300371"/>
                      <a:pt x="4946563" y="3296752"/>
                      <a:pt x="4951485" y="3296752"/>
                    </a:cubicBezTo>
                    <a:cubicBezTo>
                      <a:pt x="4962557" y="3296752"/>
                      <a:pt x="4973936" y="3294943"/>
                      <a:pt x="4985470" y="3294792"/>
                    </a:cubicBezTo>
                    <a:close/>
                    <a:moveTo>
                      <a:pt x="3523329" y="3289515"/>
                    </a:moveTo>
                    <a:cubicBezTo>
                      <a:pt x="3533927" y="3289515"/>
                      <a:pt x="3536281" y="3299284"/>
                      <a:pt x="3538637" y="3306611"/>
                    </a:cubicBezTo>
                    <a:cubicBezTo>
                      <a:pt x="3540403" y="3310275"/>
                      <a:pt x="3540697" y="3313328"/>
                      <a:pt x="3539519" y="3315770"/>
                    </a:cubicBezTo>
                    <a:cubicBezTo>
                      <a:pt x="3538343" y="3318212"/>
                      <a:pt x="3535693" y="3320044"/>
                      <a:pt x="3531571" y="3321265"/>
                    </a:cubicBezTo>
                    <a:cubicBezTo>
                      <a:pt x="3522151" y="3318823"/>
                      <a:pt x="3513907" y="3313938"/>
                      <a:pt x="3512731" y="3302948"/>
                    </a:cubicBezTo>
                    <a:cubicBezTo>
                      <a:pt x="3510375" y="3295621"/>
                      <a:pt x="3516263" y="3290736"/>
                      <a:pt x="3523329" y="3289515"/>
                    </a:cubicBezTo>
                    <a:close/>
                    <a:moveTo>
                      <a:pt x="3463121" y="3227366"/>
                    </a:moveTo>
                    <a:cubicBezTo>
                      <a:pt x="3478339" y="3231159"/>
                      <a:pt x="3474535" y="3242539"/>
                      <a:pt x="3469463" y="3251389"/>
                    </a:cubicBezTo>
                    <a:cubicBezTo>
                      <a:pt x="3455513" y="3274147"/>
                      <a:pt x="3460585" y="3288055"/>
                      <a:pt x="3485947" y="3296906"/>
                    </a:cubicBezTo>
                    <a:cubicBezTo>
                      <a:pt x="3489751" y="3298170"/>
                      <a:pt x="3494191" y="3300699"/>
                      <a:pt x="3496727" y="3304334"/>
                    </a:cubicBezTo>
                    <a:cubicBezTo>
                      <a:pt x="3499263" y="3307969"/>
                      <a:pt x="3499897" y="3312710"/>
                      <a:pt x="3496093" y="3318400"/>
                    </a:cubicBezTo>
                    <a:cubicBezTo>
                      <a:pt x="3488485" y="3328515"/>
                      <a:pt x="3483411" y="3318400"/>
                      <a:pt x="3477071" y="3313342"/>
                    </a:cubicBezTo>
                    <a:cubicBezTo>
                      <a:pt x="3469463" y="3308285"/>
                      <a:pt x="3464389" y="3295641"/>
                      <a:pt x="3452977" y="3304492"/>
                    </a:cubicBezTo>
                    <a:cubicBezTo>
                      <a:pt x="3444101" y="3312078"/>
                      <a:pt x="3445369" y="3323457"/>
                      <a:pt x="3447905" y="3332308"/>
                    </a:cubicBezTo>
                    <a:cubicBezTo>
                      <a:pt x="3450441" y="3343687"/>
                      <a:pt x="3459317" y="3360123"/>
                      <a:pt x="3441563" y="3362652"/>
                    </a:cubicBezTo>
                    <a:cubicBezTo>
                      <a:pt x="3427615" y="3365181"/>
                      <a:pt x="3427615" y="3347480"/>
                      <a:pt x="3423811" y="3337365"/>
                    </a:cubicBezTo>
                    <a:cubicBezTo>
                      <a:pt x="3417469" y="3318400"/>
                      <a:pt x="3411129" y="3298170"/>
                      <a:pt x="3406057" y="3284262"/>
                    </a:cubicBezTo>
                    <a:cubicBezTo>
                      <a:pt x="3406057" y="3265297"/>
                      <a:pt x="3451709" y="3223573"/>
                      <a:pt x="3463121" y="3227366"/>
                    </a:cubicBezTo>
                    <a:close/>
                    <a:moveTo>
                      <a:pt x="1582633" y="3134580"/>
                    </a:moveTo>
                    <a:cubicBezTo>
                      <a:pt x="1589490" y="3132290"/>
                      <a:pt x="1598739" y="3132595"/>
                      <a:pt x="1607669" y="3135038"/>
                    </a:cubicBezTo>
                    <a:cubicBezTo>
                      <a:pt x="1619151" y="3136259"/>
                      <a:pt x="1640837" y="3130153"/>
                      <a:pt x="1637011" y="3155797"/>
                    </a:cubicBezTo>
                    <a:cubicBezTo>
                      <a:pt x="1633183" y="3172893"/>
                      <a:pt x="1629357" y="3194874"/>
                      <a:pt x="1607669" y="3192432"/>
                    </a:cubicBezTo>
                    <a:cubicBezTo>
                      <a:pt x="1585981" y="3188768"/>
                      <a:pt x="1573225" y="3168009"/>
                      <a:pt x="1571949" y="3149692"/>
                    </a:cubicBezTo>
                    <a:cubicBezTo>
                      <a:pt x="1571311" y="3141754"/>
                      <a:pt x="1575776" y="3136870"/>
                      <a:pt x="1582633" y="3134580"/>
                    </a:cubicBezTo>
                    <a:close/>
                    <a:moveTo>
                      <a:pt x="5134403" y="3130153"/>
                    </a:moveTo>
                    <a:cubicBezTo>
                      <a:pt x="5142645" y="3130153"/>
                      <a:pt x="5145393" y="3135937"/>
                      <a:pt x="5146767" y="3141722"/>
                    </a:cubicBezTo>
                    <a:cubicBezTo>
                      <a:pt x="5146767" y="3146349"/>
                      <a:pt x="5145393" y="3150976"/>
                      <a:pt x="5139897" y="3149820"/>
                    </a:cubicBezTo>
                    <a:cubicBezTo>
                      <a:pt x="5133029" y="3149820"/>
                      <a:pt x="5128907" y="3145192"/>
                      <a:pt x="5127533" y="3139408"/>
                    </a:cubicBezTo>
                    <a:cubicBezTo>
                      <a:pt x="5126161" y="3134781"/>
                      <a:pt x="5127533" y="3131310"/>
                      <a:pt x="5134403" y="3130153"/>
                    </a:cubicBezTo>
                    <a:close/>
                    <a:moveTo>
                      <a:pt x="3621547" y="2951234"/>
                    </a:moveTo>
                    <a:cubicBezTo>
                      <a:pt x="3642307" y="2958488"/>
                      <a:pt x="3661845" y="2948817"/>
                      <a:pt x="3681383" y="2952443"/>
                    </a:cubicBezTo>
                    <a:cubicBezTo>
                      <a:pt x="3694817" y="2954861"/>
                      <a:pt x="3718019" y="2958488"/>
                      <a:pt x="3714355" y="2976621"/>
                    </a:cubicBezTo>
                    <a:cubicBezTo>
                      <a:pt x="3711913" y="2995962"/>
                      <a:pt x="3685047" y="2993545"/>
                      <a:pt x="3672835" y="3008051"/>
                    </a:cubicBezTo>
                    <a:cubicBezTo>
                      <a:pt x="3667951" y="3003215"/>
                      <a:pt x="3661845" y="3000798"/>
                      <a:pt x="3659403" y="2997171"/>
                    </a:cubicBezTo>
                    <a:cubicBezTo>
                      <a:pt x="3652077" y="2980247"/>
                      <a:pt x="3638643" y="2974203"/>
                      <a:pt x="3621547" y="2974203"/>
                    </a:cubicBezTo>
                    <a:cubicBezTo>
                      <a:pt x="3614221" y="2974203"/>
                      <a:pt x="3609335" y="2968159"/>
                      <a:pt x="3610557" y="2960905"/>
                    </a:cubicBezTo>
                    <a:cubicBezTo>
                      <a:pt x="3612999" y="2954861"/>
                      <a:pt x="3617883" y="2948817"/>
                      <a:pt x="3621547" y="2951234"/>
                    </a:cubicBezTo>
                    <a:close/>
                    <a:moveTo>
                      <a:pt x="58263" y="2930321"/>
                    </a:moveTo>
                    <a:lnTo>
                      <a:pt x="59487" y="2944423"/>
                    </a:lnTo>
                    <a:lnTo>
                      <a:pt x="61099" y="2950756"/>
                    </a:lnTo>
                    <a:close/>
                    <a:moveTo>
                      <a:pt x="5155447" y="2882878"/>
                    </a:moveTo>
                    <a:cubicBezTo>
                      <a:pt x="5157759" y="2895242"/>
                      <a:pt x="5153133" y="2904857"/>
                      <a:pt x="5143877" y="2907605"/>
                    </a:cubicBezTo>
                    <a:cubicBezTo>
                      <a:pt x="5141563" y="2908979"/>
                      <a:pt x="5136937" y="2904857"/>
                      <a:pt x="5136937" y="2902110"/>
                    </a:cubicBezTo>
                    <a:cubicBezTo>
                      <a:pt x="5138093" y="2889747"/>
                      <a:pt x="5143877" y="2882878"/>
                      <a:pt x="5155447" y="2882878"/>
                    </a:cubicBezTo>
                    <a:close/>
                    <a:moveTo>
                      <a:pt x="56799" y="2875427"/>
                    </a:moveTo>
                    <a:lnTo>
                      <a:pt x="55681" y="2900528"/>
                    </a:lnTo>
                    <a:lnTo>
                      <a:pt x="57627" y="2922981"/>
                    </a:lnTo>
                    <a:close/>
                    <a:moveTo>
                      <a:pt x="3461939" y="2844412"/>
                    </a:moveTo>
                    <a:cubicBezTo>
                      <a:pt x="3487327" y="2845642"/>
                      <a:pt x="3496999" y="2865326"/>
                      <a:pt x="3496999" y="2886240"/>
                    </a:cubicBezTo>
                    <a:cubicBezTo>
                      <a:pt x="3498209" y="2904694"/>
                      <a:pt x="3488537" y="2925609"/>
                      <a:pt x="3467985" y="2925609"/>
                    </a:cubicBezTo>
                    <a:cubicBezTo>
                      <a:pt x="3438969" y="2924378"/>
                      <a:pt x="3452269" y="2894852"/>
                      <a:pt x="3442597" y="2880089"/>
                    </a:cubicBezTo>
                    <a:cubicBezTo>
                      <a:pt x="3451059" y="2867787"/>
                      <a:pt x="3438969" y="2844412"/>
                      <a:pt x="3461939" y="2844412"/>
                    </a:cubicBezTo>
                    <a:close/>
                    <a:moveTo>
                      <a:pt x="3197816" y="2681049"/>
                    </a:moveTo>
                    <a:cubicBezTo>
                      <a:pt x="3202030" y="2679032"/>
                      <a:pt x="3206712" y="2679032"/>
                      <a:pt x="3212331" y="2683998"/>
                    </a:cubicBezTo>
                    <a:cubicBezTo>
                      <a:pt x="3219821" y="2691447"/>
                      <a:pt x="3213579" y="2700137"/>
                      <a:pt x="3212331" y="2708828"/>
                    </a:cubicBezTo>
                    <a:cubicBezTo>
                      <a:pt x="3207337" y="2737382"/>
                      <a:pt x="3193603" y="2758487"/>
                      <a:pt x="3164887" y="2769660"/>
                    </a:cubicBezTo>
                    <a:cubicBezTo>
                      <a:pt x="3146161" y="2777109"/>
                      <a:pt x="3133675" y="2790766"/>
                      <a:pt x="3144911" y="2814354"/>
                    </a:cubicBezTo>
                    <a:cubicBezTo>
                      <a:pt x="3149905" y="2823044"/>
                      <a:pt x="3146161" y="2830493"/>
                      <a:pt x="3142415" y="2839183"/>
                    </a:cubicBezTo>
                    <a:cubicBezTo>
                      <a:pt x="3138669" y="2851598"/>
                      <a:pt x="3141167" y="2865254"/>
                      <a:pt x="3151155" y="2867737"/>
                    </a:cubicBezTo>
                    <a:cubicBezTo>
                      <a:pt x="3174875" y="2876428"/>
                      <a:pt x="3181117" y="2891326"/>
                      <a:pt x="3179869" y="2914914"/>
                    </a:cubicBezTo>
                    <a:cubicBezTo>
                      <a:pt x="3179869" y="2926087"/>
                      <a:pt x="3184863" y="2944709"/>
                      <a:pt x="3199845" y="2944709"/>
                    </a:cubicBezTo>
                    <a:cubicBezTo>
                      <a:pt x="3213579" y="2945951"/>
                      <a:pt x="3217325" y="2932294"/>
                      <a:pt x="3221069" y="2919880"/>
                    </a:cubicBezTo>
                    <a:cubicBezTo>
                      <a:pt x="3231057" y="2896291"/>
                      <a:pt x="3257275" y="2878911"/>
                      <a:pt x="3246039" y="2852840"/>
                    </a:cubicBezTo>
                    <a:cubicBezTo>
                      <a:pt x="3247287" y="2835459"/>
                      <a:pt x="3252281" y="2823044"/>
                      <a:pt x="3246039" y="2809388"/>
                    </a:cubicBezTo>
                    <a:cubicBezTo>
                      <a:pt x="3238549" y="2795731"/>
                      <a:pt x="3244791" y="2789524"/>
                      <a:pt x="3257275" y="2785800"/>
                    </a:cubicBezTo>
                    <a:cubicBezTo>
                      <a:pt x="3273507" y="2782075"/>
                      <a:pt x="3272257" y="2793248"/>
                      <a:pt x="3273507" y="2803180"/>
                    </a:cubicBezTo>
                    <a:cubicBezTo>
                      <a:pt x="3277251" y="2834217"/>
                      <a:pt x="3279749" y="2864013"/>
                      <a:pt x="3285991" y="2893808"/>
                    </a:cubicBezTo>
                    <a:cubicBezTo>
                      <a:pt x="3293483" y="2926087"/>
                      <a:pt x="3309713" y="2932294"/>
                      <a:pt x="3337179" y="2917397"/>
                    </a:cubicBezTo>
                    <a:cubicBezTo>
                      <a:pt x="3340925" y="2914914"/>
                      <a:pt x="3344671" y="2913672"/>
                      <a:pt x="3349665" y="2911189"/>
                    </a:cubicBezTo>
                    <a:cubicBezTo>
                      <a:pt x="3359653" y="2953400"/>
                      <a:pt x="3422077" y="2916155"/>
                      <a:pt x="3429567" y="2965814"/>
                    </a:cubicBezTo>
                    <a:cubicBezTo>
                      <a:pt x="3432065" y="2980712"/>
                      <a:pt x="3452041" y="2975746"/>
                      <a:pt x="3458283" y="2963331"/>
                    </a:cubicBezTo>
                    <a:cubicBezTo>
                      <a:pt x="3477011" y="2934777"/>
                      <a:pt x="3498235" y="2944709"/>
                      <a:pt x="3520707" y="2954641"/>
                    </a:cubicBezTo>
                    <a:cubicBezTo>
                      <a:pt x="3525701" y="2957124"/>
                      <a:pt x="3530695" y="2959607"/>
                      <a:pt x="3535689" y="2960848"/>
                    </a:cubicBezTo>
                    <a:cubicBezTo>
                      <a:pt x="3556291" y="2965194"/>
                      <a:pt x="3567527" y="2969539"/>
                      <a:pt x="3570335" y="2976988"/>
                    </a:cubicBezTo>
                    <a:cubicBezTo>
                      <a:pt x="3573145" y="2984437"/>
                      <a:pt x="3567527" y="2994989"/>
                      <a:pt x="3554417" y="3011749"/>
                    </a:cubicBezTo>
                    <a:cubicBezTo>
                      <a:pt x="3538187" y="3035337"/>
                      <a:pt x="3515713" y="3046511"/>
                      <a:pt x="3490745" y="3057684"/>
                    </a:cubicBezTo>
                    <a:cubicBezTo>
                      <a:pt x="3474513" y="3063891"/>
                      <a:pt x="3463277" y="3053960"/>
                      <a:pt x="3453289" y="3042786"/>
                    </a:cubicBezTo>
                    <a:cubicBezTo>
                      <a:pt x="3449543" y="3037820"/>
                      <a:pt x="3442053" y="3027888"/>
                      <a:pt x="3440805" y="3030371"/>
                    </a:cubicBezTo>
                    <a:cubicBezTo>
                      <a:pt x="3428319" y="3055201"/>
                      <a:pt x="3399605" y="3053960"/>
                      <a:pt x="3380877" y="3068857"/>
                    </a:cubicBezTo>
                    <a:cubicBezTo>
                      <a:pt x="3374635" y="3073823"/>
                      <a:pt x="3370889" y="3089963"/>
                      <a:pt x="3385871" y="3092445"/>
                    </a:cubicBezTo>
                    <a:cubicBezTo>
                      <a:pt x="3417083" y="3096170"/>
                      <a:pt x="3427071" y="3122241"/>
                      <a:pt x="3423325" y="3143346"/>
                    </a:cubicBezTo>
                    <a:cubicBezTo>
                      <a:pt x="3417083" y="3170659"/>
                      <a:pt x="3392113" y="3188040"/>
                      <a:pt x="3364647" y="3188040"/>
                    </a:cubicBezTo>
                    <a:cubicBezTo>
                      <a:pt x="3342173" y="3188040"/>
                      <a:pt x="3335931" y="3186798"/>
                      <a:pt x="3334683" y="3214111"/>
                    </a:cubicBezTo>
                    <a:cubicBezTo>
                      <a:pt x="3333433" y="3237699"/>
                      <a:pt x="3318453" y="3262528"/>
                      <a:pt x="3283495" y="3273702"/>
                    </a:cubicBezTo>
                    <a:cubicBezTo>
                      <a:pt x="3249785" y="3286117"/>
                      <a:pt x="3213579" y="3299773"/>
                      <a:pt x="3183615" y="3324603"/>
                    </a:cubicBezTo>
                    <a:cubicBezTo>
                      <a:pt x="3172379" y="3334534"/>
                      <a:pt x="3159893" y="3343225"/>
                      <a:pt x="3146161" y="3330810"/>
                    </a:cubicBezTo>
                    <a:cubicBezTo>
                      <a:pt x="3132427" y="3318395"/>
                      <a:pt x="3136173" y="3303497"/>
                      <a:pt x="3144911" y="3291083"/>
                    </a:cubicBezTo>
                    <a:cubicBezTo>
                      <a:pt x="3162391" y="3268736"/>
                      <a:pt x="3151155" y="3258804"/>
                      <a:pt x="3131179" y="3248872"/>
                    </a:cubicBezTo>
                    <a:cubicBezTo>
                      <a:pt x="3107457" y="3238940"/>
                      <a:pt x="3087481" y="3224043"/>
                      <a:pt x="3060015" y="3224043"/>
                    </a:cubicBezTo>
                    <a:cubicBezTo>
                      <a:pt x="3022559" y="3221560"/>
                      <a:pt x="3001335" y="3186798"/>
                      <a:pt x="2967625" y="3175625"/>
                    </a:cubicBezTo>
                    <a:cubicBezTo>
                      <a:pt x="2961383" y="3174383"/>
                      <a:pt x="2965129" y="3168176"/>
                      <a:pt x="2967625" y="3161968"/>
                    </a:cubicBezTo>
                    <a:cubicBezTo>
                      <a:pt x="2990099" y="3119758"/>
                      <a:pt x="2985105" y="3107343"/>
                      <a:pt x="2938911" y="3091204"/>
                    </a:cubicBezTo>
                    <a:cubicBezTo>
                      <a:pt x="2915189" y="3083755"/>
                      <a:pt x="2892717" y="3071340"/>
                      <a:pt x="2870243" y="3061408"/>
                    </a:cubicBezTo>
                    <a:cubicBezTo>
                      <a:pt x="2830291" y="3047752"/>
                      <a:pt x="2829043" y="3031613"/>
                      <a:pt x="2854013" y="2996851"/>
                    </a:cubicBezTo>
                    <a:cubicBezTo>
                      <a:pt x="2859007" y="2990644"/>
                      <a:pt x="2861503" y="2984437"/>
                      <a:pt x="2870243" y="2980712"/>
                    </a:cubicBezTo>
                    <a:cubicBezTo>
                      <a:pt x="2952643" y="2947192"/>
                      <a:pt x="2975117" y="2864013"/>
                      <a:pt x="3022559" y="2798214"/>
                    </a:cubicBezTo>
                    <a:cubicBezTo>
                      <a:pt x="3045033" y="2767177"/>
                      <a:pt x="3066257" y="2734899"/>
                      <a:pt x="3087481" y="2702620"/>
                    </a:cubicBezTo>
                    <a:cubicBezTo>
                      <a:pt x="3099965" y="2685240"/>
                      <a:pt x="3123687" y="2685240"/>
                      <a:pt x="3136173" y="2695171"/>
                    </a:cubicBezTo>
                    <a:cubicBezTo>
                      <a:pt x="3157397" y="2711311"/>
                      <a:pt x="3169881" y="2701379"/>
                      <a:pt x="3186111" y="2690206"/>
                    </a:cubicBezTo>
                    <a:cubicBezTo>
                      <a:pt x="3189857" y="2687102"/>
                      <a:pt x="3193602" y="2683067"/>
                      <a:pt x="3197816" y="2681049"/>
                    </a:cubicBezTo>
                    <a:close/>
                    <a:moveTo>
                      <a:pt x="1421433" y="2632226"/>
                    </a:moveTo>
                    <a:cubicBezTo>
                      <a:pt x="1436689" y="2628479"/>
                      <a:pt x="1454124" y="2633475"/>
                      <a:pt x="1470937" y="2647837"/>
                    </a:cubicBezTo>
                    <a:cubicBezTo>
                      <a:pt x="1489617" y="2662824"/>
                      <a:pt x="1508297" y="2677811"/>
                      <a:pt x="1528223" y="2691548"/>
                    </a:cubicBezTo>
                    <a:cubicBezTo>
                      <a:pt x="1535073" y="2695919"/>
                      <a:pt x="1537563" y="2701227"/>
                      <a:pt x="1538187" y="2706847"/>
                    </a:cubicBezTo>
                    <a:cubicBezTo>
                      <a:pt x="1538809" y="2712467"/>
                      <a:pt x="1537563" y="2718399"/>
                      <a:pt x="1536941" y="2724019"/>
                    </a:cubicBezTo>
                    <a:cubicBezTo>
                      <a:pt x="1533205" y="2760237"/>
                      <a:pt x="1514525" y="2796454"/>
                      <a:pt x="1536941" y="2831423"/>
                    </a:cubicBezTo>
                    <a:cubicBezTo>
                      <a:pt x="1536941" y="2832672"/>
                      <a:pt x="1536941" y="2835169"/>
                      <a:pt x="1536941" y="2835169"/>
                    </a:cubicBezTo>
                    <a:cubicBezTo>
                      <a:pt x="1500825" y="2886373"/>
                      <a:pt x="1535695" y="2945071"/>
                      <a:pt x="1519505" y="2998772"/>
                    </a:cubicBezTo>
                    <a:cubicBezTo>
                      <a:pt x="1513279" y="3020003"/>
                      <a:pt x="1499579" y="3018754"/>
                      <a:pt x="1484635" y="3012510"/>
                    </a:cubicBezTo>
                    <a:cubicBezTo>
                      <a:pt x="1462219" y="3000021"/>
                      <a:pt x="1443539" y="2995026"/>
                      <a:pt x="1421121" y="3016257"/>
                    </a:cubicBezTo>
                    <a:cubicBezTo>
                      <a:pt x="1406177" y="3029994"/>
                      <a:pt x="1385007" y="3027497"/>
                      <a:pt x="1371307" y="3011261"/>
                    </a:cubicBezTo>
                    <a:cubicBezTo>
                      <a:pt x="1348891" y="2982537"/>
                      <a:pt x="1322737" y="2962555"/>
                      <a:pt x="1287867" y="2955062"/>
                    </a:cubicBezTo>
                    <a:cubicBezTo>
                      <a:pt x="1282885" y="2955062"/>
                      <a:pt x="1276659" y="2951315"/>
                      <a:pt x="1274169" y="2947568"/>
                    </a:cubicBezTo>
                    <a:cubicBezTo>
                      <a:pt x="1254243" y="2911351"/>
                      <a:pt x="1225599" y="2907604"/>
                      <a:pt x="1189483" y="2933831"/>
                    </a:cubicBezTo>
                    <a:cubicBezTo>
                      <a:pt x="1191975" y="2912600"/>
                      <a:pt x="1200691" y="2902609"/>
                      <a:pt x="1208163" y="2892618"/>
                    </a:cubicBezTo>
                    <a:cubicBezTo>
                      <a:pt x="1221863" y="2876382"/>
                      <a:pt x="1233071" y="2868889"/>
                      <a:pt x="1249261" y="2892618"/>
                    </a:cubicBezTo>
                    <a:cubicBezTo>
                      <a:pt x="1267941" y="2920093"/>
                      <a:pt x="1281641" y="2916346"/>
                      <a:pt x="1295339" y="2883876"/>
                    </a:cubicBezTo>
                    <a:cubicBezTo>
                      <a:pt x="1311529" y="2850156"/>
                      <a:pt x="1321493" y="2843911"/>
                      <a:pt x="1346399" y="2858898"/>
                    </a:cubicBezTo>
                    <a:cubicBezTo>
                      <a:pt x="1350135" y="2861396"/>
                      <a:pt x="1356363" y="2865142"/>
                      <a:pt x="1357609" y="2870138"/>
                    </a:cubicBezTo>
                    <a:cubicBezTo>
                      <a:pt x="1360099" y="2883876"/>
                      <a:pt x="1358853" y="2902609"/>
                      <a:pt x="1380025" y="2896364"/>
                    </a:cubicBezTo>
                    <a:cubicBezTo>
                      <a:pt x="1399951" y="2888871"/>
                      <a:pt x="1424857" y="2881378"/>
                      <a:pt x="1424857" y="2853902"/>
                    </a:cubicBezTo>
                    <a:cubicBezTo>
                      <a:pt x="1423613" y="2831423"/>
                      <a:pt x="1432331" y="2817685"/>
                      <a:pt x="1451011" y="2805196"/>
                    </a:cubicBezTo>
                    <a:cubicBezTo>
                      <a:pt x="1470937" y="2793956"/>
                      <a:pt x="1468445" y="2780219"/>
                      <a:pt x="1447275" y="2768979"/>
                    </a:cubicBezTo>
                    <a:cubicBezTo>
                      <a:pt x="1426103" y="2757739"/>
                      <a:pt x="1407423" y="2746499"/>
                      <a:pt x="1380025" y="2761485"/>
                    </a:cubicBezTo>
                    <a:cubicBezTo>
                      <a:pt x="1365081" y="2770228"/>
                      <a:pt x="1346399" y="2763983"/>
                      <a:pt x="1328965" y="2752743"/>
                    </a:cubicBezTo>
                    <a:cubicBezTo>
                      <a:pt x="1276659" y="2721521"/>
                      <a:pt x="1272923" y="2722770"/>
                      <a:pt x="1228089" y="2765232"/>
                    </a:cubicBezTo>
                    <a:cubicBezTo>
                      <a:pt x="1224353" y="2768979"/>
                      <a:pt x="1218127" y="2773974"/>
                      <a:pt x="1214391" y="2772725"/>
                    </a:cubicBezTo>
                    <a:cubicBezTo>
                      <a:pt x="1174539" y="2763983"/>
                      <a:pt x="1163331" y="2795205"/>
                      <a:pt x="1147141" y="2820183"/>
                    </a:cubicBezTo>
                    <a:cubicBezTo>
                      <a:pt x="1144651" y="2825178"/>
                      <a:pt x="1138423" y="2827676"/>
                      <a:pt x="1134687" y="2830174"/>
                    </a:cubicBezTo>
                    <a:cubicBezTo>
                      <a:pt x="1103553" y="2772725"/>
                      <a:pt x="1130951" y="2721521"/>
                      <a:pt x="1198201" y="2717775"/>
                    </a:cubicBezTo>
                    <a:cubicBezTo>
                      <a:pt x="1210655" y="2717775"/>
                      <a:pt x="1219373" y="2715277"/>
                      <a:pt x="1224353" y="2704037"/>
                    </a:cubicBezTo>
                    <a:cubicBezTo>
                      <a:pt x="1239299" y="2669068"/>
                      <a:pt x="1269187" y="2674064"/>
                      <a:pt x="1294095" y="2684055"/>
                    </a:cubicBezTo>
                    <a:cubicBezTo>
                      <a:pt x="1315265" y="2691548"/>
                      <a:pt x="1335191" y="2691548"/>
                      <a:pt x="1356363" y="2691548"/>
                    </a:cubicBezTo>
                    <a:cubicBezTo>
                      <a:pt x="1371307" y="2691548"/>
                      <a:pt x="1380025" y="2684055"/>
                      <a:pt x="1385007" y="2669068"/>
                    </a:cubicBezTo>
                    <a:cubicBezTo>
                      <a:pt x="1393101" y="2648461"/>
                      <a:pt x="1406177" y="2635973"/>
                      <a:pt x="1421433" y="2632226"/>
                    </a:cubicBezTo>
                    <a:close/>
                    <a:moveTo>
                      <a:pt x="4630467" y="2488513"/>
                    </a:moveTo>
                    <a:cubicBezTo>
                      <a:pt x="4646703" y="2494924"/>
                      <a:pt x="4646703" y="2510309"/>
                      <a:pt x="4646703" y="2524412"/>
                    </a:cubicBezTo>
                    <a:cubicBezTo>
                      <a:pt x="4645453" y="2524412"/>
                      <a:pt x="4644205" y="2523130"/>
                      <a:pt x="4644205" y="2523130"/>
                    </a:cubicBezTo>
                    <a:cubicBezTo>
                      <a:pt x="4635463" y="2514155"/>
                      <a:pt x="4620477" y="2509027"/>
                      <a:pt x="4622975" y="2493642"/>
                    </a:cubicBezTo>
                    <a:cubicBezTo>
                      <a:pt x="4624223" y="2491078"/>
                      <a:pt x="4629219" y="2487231"/>
                      <a:pt x="4630467" y="2488513"/>
                    </a:cubicBezTo>
                    <a:close/>
                    <a:moveTo>
                      <a:pt x="1218227" y="2455530"/>
                    </a:moveTo>
                    <a:cubicBezTo>
                      <a:pt x="1226077" y="2454262"/>
                      <a:pt x="1228693" y="2460603"/>
                      <a:pt x="1228693" y="2465675"/>
                    </a:cubicBezTo>
                    <a:cubicBezTo>
                      <a:pt x="1228693" y="2475820"/>
                      <a:pt x="1223461" y="2483429"/>
                      <a:pt x="1214301" y="2485965"/>
                    </a:cubicBezTo>
                    <a:cubicBezTo>
                      <a:pt x="1206451" y="2485965"/>
                      <a:pt x="1202527" y="2482161"/>
                      <a:pt x="1202527" y="2475820"/>
                    </a:cubicBezTo>
                    <a:cubicBezTo>
                      <a:pt x="1202527" y="2465675"/>
                      <a:pt x="1210377" y="2459335"/>
                      <a:pt x="1218227" y="2455530"/>
                    </a:cubicBezTo>
                    <a:close/>
                    <a:moveTo>
                      <a:pt x="1288462" y="2402666"/>
                    </a:moveTo>
                    <a:cubicBezTo>
                      <a:pt x="1310123" y="2399004"/>
                      <a:pt x="1316196" y="2410860"/>
                      <a:pt x="1320865" y="2447123"/>
                    </a:cubicBezTo>
                    <a:cubicBezTo>
                      <a:pt x="1322111" y="2457041"/>
                      <a:pt x="1325849" y="2469438"/>
                      <a:pt x="1335813" y="2469438"/>
                    </a:cubicBezTo>
                    <a:cubicBezTo>
                      <a:pt x="1348269" y="2469438"/>
                      <a:pt x="1343287" y="2459520"/>
                      <a:pt x="1342041" y="2454561"/>
                    </a:cubicBezTo>
                    <a:cubicBezTo>
                      <a:pt x="1339549" y="2444643"/>
                      <a:pt x="1337059" y="2437205"/>
                      <a:pt x="1348269" y="2434725"/>
                    </a:cubicBezTo>
                    <a:cubicBezTo>
                      <a:pt x="1359479" y="2432246"/>
                      <a:pt x="1368197" y="2437205"/>
                      <a:pt x="1370689" y="2448363"/>
                    </a:cubicBezTo>
                    <a:cubicBezTo>
                      <a:pt x="1371935" y="2454561"/>
                      <a:pt x="1371935" y="2459520"/>
                      <a:pt x="1371935" y="2464479"/>
                    </a:cubicBezTo>
                    <a:cubicBezTo>
                      <a:pt x="1368197" y="2501672"/>
                      <a:pt x="1373181" y="2533906"/>
                      <a:pt x="1400583" y="2561180"/>
                    </a:cubicBezTo>
                    <a:cubicBezTo>
                      <a:pt x="1404319" y="2564280"/>
                      <a:pt x="1408057" y="2568929"/>
                      <a:pt x="1409769" y="2574198"/>
                    </a:cubicBezTo>
                    <a:cubicBezTo>
                      <a:pt x="1411481" y="2579467"/>
                      <a:pt x="1411171" y="2585356"/>
                      <a:pt x="1406811" y="2590934"/>
                    </a:cubicBezTo>
                    <a:cubicBezTo>
                      <a:pt x="1405565" y="2593414"/>
                      <a:pt x="1399337" y="2595893"/>
                      <a:pt x="1396845" y="2594654"/>
                    </a:cubicBezTo>
                    <a:cubicBezTo>
                      <a:pt x="1385635" y="2592174"/>
                      <a:pt x="1384391" y="2581016"/>
                      <a:pt x="1379407" y="2572338"/>
                    </a:cubicBezTo>
                    <a:cubicBezTo>
                      <a:pt x="1375671" y="2566139"/>
                      <a:pt x="1374425" y="2557461"/>
                      <a:pt x="1371935" y="2551262"/>
                    </a:cubicBezTo>
                    <a:cubicBezTo>
                      <a:pt x="1356987" y="2519029"/>
                      <a:pt x="1348269" y="2516549"/>
                      <a:pt x="1322111" y="2538865"/>
                    </a:cubicBezTo>
                    <a:cubicBezTo>
                      <a:pt x="1313393" y="2546303"/>
                      <a:pt x="1305919" y="2557461"/>
                      <a:pt x="1293463" y="2547543"/>
                    </a:cubicBezTo>
                    <a:cubicBezTo>
                      <a:pt x="1282253" y="2540104"/>
                      <a:pt x="1283499" y="2526467"/>
                      <a:pt x="1288481" y="2515309"/>
                    </a:cubicBezTo>
                    <a:cubicBezTo>
                      <a:pt x="1303427" y="2488035"/>
                      <a:pt x="1302183" y="2473158"/>
                      <a:pt x="1266061" y="2471918"/>
                    </a:cubicBezTo>
                    <a:cubicBezTo>
                      <a:pt x="1247377" y="2470678"/>
                      <a:pt x="1238659" y="2450842"/>
                      <a:pt x="1234921" y="2433485"/>
                    </a:cubicBezTo>
                    <a:cubicBezTo>
                      <a:pt x="1229939" y="2413649"/>
                      <a:pt x="1249869" y="2417369"/>
                      <a:pt x="1261079" y="2411170"/>
                    </a:cubicBezTo>
                    <a:cubicBezTo>
                      <a:pt x="1272289" y="2406831"/>
                      <a:pt x="1281242" y="2403886"/>
                      <a:pt x="1288462" y="2402666"/>
                    </a:cubicBezTo>
                    <a:close/>
                    <a:moveTo>
                      <a:pt x="3164488" y="2398598"/>
                    </a:moveTo>
                    <a:cubicBezTo>
                      <a:pt x="3170170" y="2401222"/>
                      <a:pt x="3174588" y="2406778"/>
                      <a:pt x="3177113" y="2416040"/>
                    </a:cubicBezTo>
                    <a:cubicBezTo>
                      <a:pt x="3178375" y="2420980"/>
                      <a:pt x="3183425" y="2427154"/>
                      <a:pt x="3187211" y="2427154"/>
                    </a:cubicBezTo>
                    <a:cubicBezTo>
                      <a:pt x="3209935" y="2424684"/>
                      <a:pt x="3212461" y="2438267"/>
                      <a:pt x="3208673" y="2454321"/>
                    </a:cubicBezTo>
                    <a:cubicBezTo>
                      <a:pt x="3204885" y="2474078"/>
                      <a:pt x="3196049" y="2492601"/>
                      <a:pt x="3174587" y="2498775"/>
                    </a:cubicBezTo>
                    <a:cubicBezTo>
                      <a:pt x="3156913" y="2502480"/>
                      <a:pt x="3144289" y="2490131"/>
                      <a:pt x="3136715" y="2476548"/>
                    </a:cubicBezTo>
                    <a:cubicBezTo>
                      <a:pt x="3129139" y="2464199"/>
                      <a:pt x="3120303" y="2450616"/>
                      <a:pt x="3122827" y="2434563"/>
                    </a:cubicBezTo>
                    <a:cubicBezTo>
                      <a:pt x="3120303" y="2417275"/>
                      <a:pt x="3125353" y="2402457"/>
                      <a:pt x="3144289" y="2398752"/>
                    </a:cubicBezTo>
                    <a:cubicBezTo>
                      <a:pt x="3151864" y="2396282"/>
                      <a:pt x="3158807" y="2395974"/>
                      <a:pt x="3164488" y="2398598"/>
                    </a:cubicBezTo>
                    <a:close/>
                    <a:moveTo>
                      <a:pt x="3232605" y="2353584"/>
                    </a:moveTo>
                    <a:cubicBezTo>
                      <a:pt x="3246037" y="2349852"/>
                      <a:pt x="3246037" y="2369759"/>
                      <a:pt x="3248481" y="2379712"/>
                    </a:cubicBezTo>
                    <a:cubicBezTo>
                      <a:pt x="3250923" y="2399619"/>
                      <a:pt x="3235047" y="2407084"/>
                      <a:pt x="3217951" y="2414550"/>
                    </a:cubicBezTo>
                    <a:cubicBezTo>
                      <a:pt x="3209403" y="2409573"/>
                      <a:pt x="3197191" y="2399619"/>
                      <a:pt x="3200855" y="2389666"/>
                    </a:cubicBezTo>
                    <a:cubicBezTo>
                      <a:pt x="3204519" y="2373491"/>
                      <a:pt x="3217951" y="2357317"/>
                      <a:pt x="3232605" y="2353584"/>
                    </a:cubicBezTo>
                    <a:close/>
                    <a:moveTo>
                      <a:pt x="1078175" y="2206981"/>
                    </a:moveTo>
                    <a:cubicBezTo>
                      <a:pt x="1085343" y="2206981"/>
                      <a:pt x="1091317" y="2209479"/>
                      <a:pt x="1091317" y="2216973"/>
                    </a:cubicBezTo>
                    <a:cubicBezTo>
                      <a:pt x="1091317" y="2224466"/>
                      <a:pt x="1087733" y="2231959"/>
                      <a:pt x="1078175" y="2231959"/>
                    </a:cubicBezTo>
                    <a:cubicBezTo>
                      <a:pt x="1072203" y="2233208"/>
                      <a:pt x="1066229" y="2231959"/>
                      <a:pt x="1065035" y="2223217"/>
                    </a:cubicBezTo>
                    <a:cubicBezTo>
                      <a:pt x="1066229" y="2214475"/>
                      <a:pt x="1071007" y="2208230"/>
                      <a:pt x="1078175" y="2206981"/>
                    </a:cubicBezTo>
                    <a:close/>
                    <a:moveTo>
                      <a:pt x="3216453" y="2081790"/>
                    </a:moveTo>
                    <a:cubicBezTo>
                      <a:pt x="3225195" y="2080596"/>
                      <a:pt x="3228943" y="2087763"/>
                      <a:pt x="3226445" y="2094930"/>
                    </a:cubicBezTo>
                    <a:cubicBezTo>
                      <a:pt x="3226445" y="2103292"/>
                      <a:pt x="3217703" y="2105681"/>
                      <a:pt x="3210209" y="2106875"/>
                    </a:cubicBezTo>
                    <a:cubicBezTo>
                      <a:pt x="3202717" y="2106875"/>
                      <a:pt x="3202717" y="2102097"/>
                      <a:pt x="3202717" y="2096125"/>
                    </a:cubicBezTo>
                    <a:cubicBezTo>
                      <a:pt x="3202717" y="2086568"/>
                      <a:pt x="3208961" y="2082985"/>
                      <a:pt x="3216453" y="2081790"/>
                    </a:cubicBezTo>
                    <a:close/>
                    <a:moveTo>
                      <a:pt x="4209193" y="1871782"/>
                    </a:moveTo>
                    <a:cubicBezTo>
                      <a:pt x="4222053" y="1878221"/>
                      <a:pt x="4223339" y="1889812"/>
                      <a:pt x="4229769" y="1901403"/>
                    </a:cubicBezTo>
                    <a:cubicBezTo>
                      <a:pt x="4233627" y="1908487"/>
                      <a:pt x="4236201" y="1915570"/>
                      <a:pt x="4235879" y="1922171"/>
                    </a:cubicBezTo>
                    <a:cubicBezTo>
                      <a:pt x="4235557" y="1928771"/>
                      <a:pt x="4232341" y="1934888"/>
                      <a:pt x="4224625" y="1940040"/>
                    </a:cubicBezTo>
                    <a:cubicBezTo>
                      <a:pt x="4209193" y="1950343"/>
                      <a:pt x="4193761" y="1952919"/>
                      <a:pt x="4180899" y="1933601"/>
                    </a:cubicBezTo>
                    <a:cubicBezTo>
                      <a:pt x="4222053" y="1933601"/>
                      <a:pt x="4222053" y="1933601"/>
                      <a:pt x="4211765" y="1896252"/>
                    </a:cubicBezTo>
                    <a:cubicBezTo>
                      <a:pt x="4209193" y="1888524"/>
                      <a:pt x="4209193" y="1880797"/>
                      <a:pt x="4209193" y="1871782"/>
                    </a:cubicBezTo>
                    <a:close/>
                    <a:moveTo>
                      <a:pt x="2375209" y="1867534"/>
                    </a:moveTo>
                    <a:cubicBezTo>
                      <a:pt x="2383123" y="1868783"/>
                      <a:pt x="2392355" y="1870032"/>
                      <a:pt x="2393673" y="1880023"/>
                    </a:cubicBezTo>
                    <a:cubicBezTo>
                      <a:pt x="2393673" y="1888766"/>
                      <a:pt x="2387079" y="1890015"/>
                      <a:pt x="2379165" y="1892512"/>
                    </a:cubicBezTo>
                    <a:cubicBezTo>
                      <a:pt x="2371253" y="1891263"/>
                      <a:pt x="2364659" y="1886268"/>
                      <a:pt x="2363339" y="1878774"/>
                    </a:cubicBezTo>
                    <a:cubicBezTo>
                      <a:pt x="2362021" y="1870032"/>
                      <a:pt x="2367295" y="1866285"/>
                      <a:pt x="2375209" y="1867534"/>
                    </a:cubicBezTo>
                    <a:close/>
                    <a:moveTo>
                      <a:pt x="4122678" y="1866047"/>
                    </a:moveTo>
                    <a:cubicBezTo>
                      <a:pt x="4128631" y="1866206"/>
                      <a:pt x="4133211" y="1870984"/>
                      <a:pt x="4133211" y="1881178"/>
                    </a:cubicBezTo>
                    <a:cubicBezTo>
                      <a:pt x="4134431" y="1910486"/>
                      <a:pt x="4150307" y="1920680"/>
                      <a:pt x="4168625" y="1933422"/>
                    </a:cubicBezTo>
                    <a:cubicBezTo>
                      <a:pt x="4130769" y="1947439"/>
                      <a:pt x="4120999" y="1941067"/>
                      <a:pt x="4122221" y="1900292"/>
                    </a:cubicBezTo>
                    <a:cubicBezTo>
                      <a:pt x="4122221" y="1886275"/>
                      <a:pt x="4116115" y="1881178"/>
                      <a:pt x="4103903" y="1878630"/>
                    </a:cubicBezTo>
                    <a:cubicBezTo>
                      <a:pt x="4109398" y="1870347"/>
                      <a:pt x="4116725" y="1865888"/>
                      <a:pt x="4122678" y="1866047"/>
                    </a:cubicBezTo>
                    <a:close/>
                    <a:moveTo>
                      <a:pt x="860564" y="1858386"/>
                    </a:moveTo>
                    <a:cubicBezTo>
                      <a:pt x="863603" y="1858386"/>
                      <a:pt x="866802" y="1859622"/>
                      <a:pt x="870001" y="1860241"/>
                    </a:cubicBezTo>
                    <a:cubicBezTo>
                      <a:pt x="890475" y="1862714"/>
                      <a:pt x="912231" y="1867660"/>
                      <a:pt x="930145" y="1880024"/>
                    </a:cubicBezTo>
                    <a:cubicBezTo>
                      <a:pt x="935265" y="1882497"/>
                      <a:pt x="942943" y="1886206"/>
                      <a:pt x="940383" y="1893625"/>
                    </a:cubicBezTo>
                    <a:cubicBezTo>
                      <a:pt x="940383" y="1901044"/>
                      <a:pt x="932705" y="1903517"/>
                      <a:pt x="925027" y="1903517"/>
                    </a:cubicBezTo>
                    <a:cubicBezTo>
                      <a:pt x="899433" y="1903517"/>
                      <a:pt x="875119" y="1899807"/>
                      <a:pt x="857205" y="1878788"/>
                    </a:cubicBezTo>
                    <a:cubicBezTo>
                      <a:pt x="853365" y="1873842"/>
                      <a:pt x="850807" y="1870133"/>
                      <a:pt x="852085" y="1863950"/>
                    </a:cubicBezTo>
                    <a:cubicBezTo>
                      <a:pt x="854645" y="1859622"/>
                      <a:pt x="857525" y="1858386"/>
                      <a:pt x="860564" y="1858386"/>
                    </a:cubicBezTo>
                    <a:close/>
                    <a:moveTo>
                      <a:pt x="2390397" y="1427930"/>
                    </a:moveTo>
                    <a:cubicBezTo>
                      <a:pt x="2407821" y="1426683"/>
                      <a:pt x="2421513" y="1441640"/>
                      <a:pt x="2417779" y="1457843"/>
                    </a:cubicBezTo>
                    <a:cubicBezTo>
                      <a:pt x="2406577" y="1512684"/>
                      <a:pt x="2405333" y="1570018"/>
                      <a:pt x="2394131" y="1624860"/>
                    </a:cubicBezTo>
                    <a:cubicBezTo>
                      <a:pt x="2391641" y="1633584"/>
                      <a:pt x="2390397" y="1642309"/>
                      <a:pt x="2384173" y="1646048"/>
                    </a:cubicBezTo>
                    <a:cubicBezTo>
                      <a:pt x="2353057" y="1675962"/>
                      <a:pt x="2351811" y="1709614"/>
                      <a:pt x="2360525" y="1748252"/>
                    </a:cubicBezTo>
                    <a:cubicBezTo>
                      <a:pt x="2369237" y="1789383"/>
                      <a:pt x="2359279" y="1830514"/>
                      <a:pt x="2351811" y="1871645"/>
                    </a:cubicBezTo>
                    <a:cubicBezTo>
                      <a:pt x="2349323" y="1892834"/>
                      <a:pt x="2346833" y="1915269"/>
                      <a:pt x="2343099" y="1936458"/>
                    </a:cubicBezTo>
                    <a:cubicBezTo>
                      <a:pt x="2343099" y="1943936"/>
                      <a:pt x="2345589" y="1950168"/>
                      <a:pt x="2353057" y="1952661"/>
                    </a:cubicBezTo>
                    <a:cubicBezTo>
                      <a:pt x="2359279" y="1955154"/>
                      <a:pt x="2366747" y="1952661"/>
                      <a:pt x="2370481" y="1946429"/>
                    </a:cubicBezTo>
                    <a:cubicBezTo>
                      <a:pt x="2382929" y="1928979"/>
                      <a:pt x="2390397" y="1905298"/>
                      <a:pt x="2420269" y="1905298"/>
                    </a:cubicBezTo>
                    <a:cubicBezTo>
                      <a:pt x="2430225" y="1904051"/>
                      <a:pt x="2426491" y="1890341"/>
                      <a:pt x="2419023" y="1884109"/>
                    </a:cubicBezTo>
                    <a:cubicBezTo>
                      <a:pt x="2400353" y="1870399"/>
                      <a:pt x="2415289" y="1865413"/>
                      <a:pt x="2426491" y="1864167"/>
                    </a:cubicBezTo>
                    <a:cubicBezTo>
                      <a:pt x="2442673" y="1859181"/>
                      <a:pt x="2461343" y="1859181"/>
                      <a:pt x="2476279" y="1870399"/>
                    </a:cubicBezTo>
                    <a:cubicBezTo>
                      <a:pt x="2484991" y="1875384"/>
                      <a:pt x="2492459" y="1881616"/>
                      <a:pt x="2502417" y="1881616"/>
                    </a:cubicBezTo>
                    <a:cubicBezTo>
                      <a:pt x="2521087" y="1881616"/>
                      <a:pt x="2528555" y="1887848"/>
                      <a:pt x="2517353" y="1909037"/>
                    </a:cubicBezTo>
                    <a:cubicBezTo>
                      <a:pt x="2506151" y="1928979"/>
                      <a:pt x="2519841" y="1962632"/>
                      <a:pt x="2539757" y="1973849"/>
                    </a:cubicBezTo>
                    <a:cubicBezTo>
                      <a:pt x="2554693" y="1982574"/>
                      <a:pt x="2568383" y="1983821"/>
                      <a:pt x="2572117" y="1962632"/>
                    </a:cubicBezTo>
                    <a:cubicBezTo>
                      <a:pt x="2573363" y="1951414"/>
                      <a:pt x="2579585" y="1945182"/>
                      <a:pt x="2585809" y="1936458"/>
                    </a:cubicBezTo>
                    <a:cubicBezTo>
                      <a:pt x="2595767" y="1919008"/>
                      <a:pt x="2601989" y="1915269"/>
                      <a:pt x="2625639" y="1927733"/>
                    </a:cubicBezTo>
                    <a:cubicBezTo>
                      <a:pt x="2650531" y="1938950"/>
                      <a:pt x="2666713" y="1950168"/>
                      <a:pt x="2677915" y="1976342"/>
                    </a:cubicBezTo>
                    <a:cubicBezTo>
                      <a:pt x="2691605" y="2002516"/>
                      <a:pt x="2721477" y="1996285"/>
                      <a:pt x="2743881" y="1991299"/>
                    </a:cubicBezTo>
                    <a:cubicBezTo>
                      <a:pt x="2763797" y="1987560"/>
                      <a:pt x="2766285" y="1970110"/>
                      <a:pt x="2760063" y="1951414"/>
                    </a:cubicBezTo>
                    <a:cubicBezTo>
                      <a:pt x="2756329" y="1942690"/>
                      <a:pt x="2763797" y="1938950"/>
                      <a:pt x="2771265" y="1935211"/>
                    </a:cubicBezTo>
                    <a:cubicBezTo>
                      <a:pt x="2801137" y="1919008"/>
                      <a:pt x="2803625" y="1906544"/>
                      <a:pt x="2778733" y="1882863"/>
                    </a:cubicBezTo>
                    <a:cubicBezTo>
                      <a:pt x="2770019" y="1874138"/>
                      <a:pt x="2753839" y="1870399"/>
                      <a:pt x="2762551" y="1855442"/>
                    </a:cubicBezTo>
                    <a:cubicBezTo>
                      <a:pt x="2770019" y="1840485"/>
                      <a:pt x="2784955" y="1844225"/>
                      <a:pt x="2799891" y="1842978"/>
                    </a:cubicBezTo>
                    <a:cubicBezTo>
                      <a:pt x="2837231" y="1839239"/>
                      <a:pt x="2872083" y="1846717"/>
                      <a:pt x="2906933" y="1854196"/>
                    </a:cubicBezTo>
                    <a:cubicBezTo>
                      <a:pt x="2919379" y="1856688"/>
                      <a:pt x="2933071" y="1846717"/>
                      <a:pt x="2926847" y="1834253"/>
                    </a:cubicBezTo>
                    <a:cubicBezTo>
                      <a:pt x="2911911" y="1803094"/>
                      <a:pt x="2935561" y="1785644"/>
                      <a:pt x="2949251" y="1764455"/>
                    </a:cubicBezTo>
                    <a:cubicBezTo>
                      <a:pt x="2955475" y="1758223"/>
                      <a:pt x="2962943" y="1751992"/>
                      <a:pt x="2965433" y="1744513"/>
                    </a:cubicBezTo>
                    <a:cubicBezTo>
                      <a:pt x="2971655" y="1734542"/>
                      <a:pt x="2967921" y="1715846"/>
                      <a:pt x="2987837" y="1727064"/>
                    </a:cubicBezTo>
                    <a:cubicBezTo>
                      <a:pt x="3001527" y="1734542"/>
                      <a:pt x="3006507" y="1748252"/>
                      <a:pt x="2995305" y="1763209"/>
                    </a:cubicBezTo>
                    <a:cubicBezTo>
                      <a:pt x="2985347" y="1778166"/>
                      <a:pt x="2987837" y="1791876"/>
                      <a:pt x="2994059" y="1806833"/>
                    </a:cubicBezTo>
                    <a:cubicBezTo>
                      <a:pt x="3002773" y="1830514"/>
                      <a:pt x="3018953" y="1836746"/>
                      <a:pt x="3038867" y="1820543"/>
                    </a:cubicBezTo>
                    <a:cubicBezTo>
                      <a:pt x="3066251" y="1798108"/>
                      <a:pt x="3101101" y="1800601"/>
                      <a:pt x="3133463" y="1799354"/>
                    </a:cubicBezTo>
                    <a:cubicBezTo>
                      <a:pt x="3165823" y="1798108"/>
                      <a:pt x="3196941" y="1799354"/>
                      <a:pt x="3219345" y="1831761"/>
                    </a:cubicBezTo>
                    <a:cubicBezTo>
                      <a:pt x="3226813" y="1844225"/>
                      <a:pt x="3247971" y="1830514"/>
                      <a:pt x="3261663" y="1824282"/>
                    </a:cubicBezTo>
                    <a:cubicBezTo>
                      <a:pt x="3279089" y="1814311"/>
                      <a:pt x="3291535" y="1809326"/>
                      <a:pt x="3300247" y="1836746"/>
                    </a:cubicBezTo>
                    <a:cubicBezTo>
                      <a:pt x="3307715" y="1864167"/>
                      <a:pt x="3336343" y="1862920"/>
                      <a:pt x="3357503" y="1862920"/>
                    </a:cubicBezTo>
                    <a:cubicBezTo>
                      <a:pt x="3374927" y="1862920"/>
                      <a:pt x="3393597" y="1855442"/>
                      <a:pt x="3411023" y="1847964"/>
                    </a:cubicBezTo>
                    <a:cubicBezTo>
                      <a:pt x="3424715" y="1841732"/>
                      <a:pt x="3437161" y="1840485"/>
                      <a:pt x="3450853" y="1849210"/>
                    </a:cubicBezTo>
                    <a:cubicBezTo>
                      <a:pt x="3470767" y="1860428"/>
                      <a:pt x="3485703" y="1851703"/>
                      <a:pt x="3488193" y="1833007"/>
                    </a:cubicBezTo>
                    <a:cubicBezTo>
                      <a:pt x="3493171" y="1803094"/>
                      <a:pt x="3513085" y="1806833"/>
                      <a:pt x="3533001" y="1810572"/>
                    </a:cubicBezTo>
                    <a:cubicBezTo>
                      <a:pt x="3577809" y="1819297"/>
                      <a:pt x="3600213" y="1852949"/>
                      <a:pt x="3622617" y="1885356"/>
                    </a:cubicBezTo>
                    <a:cubicBezTo>
                      <a:pt x="3632573" y="1897820"/>
                      <a:pt x="3637553" y="1906544"/>
                      <a:pt x="3656223" y="1909037"/>
                    </a:cubicBezTo>
                    <a:cubicBezTo>
                      <a:pt x="3687339" y="1912776"/>
                      <a:pt x="3748327" y="1977589"/>
                      <a:pt x="3754551" y="2008748"/>
                    </a:cubicBezTo>
                    <a:cubicBezTo>
                      <a:pt x="3755795" y="2016227"/>
                      <a:pt x="3754551" y="2026198"/>
                      <a:pt x="3765753" y="2024952"/>
                    </a:cubicBezTo>
                    <a:cubicBezTo>
                      <a:pt x="3775711" y="2022459"/>
                      <a:pt x="3770731" y="2014980"/>
                      <a:pt x="3769487" y="2008748"/>
                    </a:cubicBezTo>
                    <a:cubicBezTo>
                      <a:pt x="3766997" y="2001270"/>
                      <a:pt x="3768243" y="1993792"/>
                      <a:pt x="3776955" y="1990053"/>
                    </a:cubicBezTo>
                    <a:cubicBezTo>
                      <a:pt x="3785667" y="1986313"/>
                      <a:pt x="3791891" y="1992545"/>
                      <a:pt x="3798115" y="1996285"/>
                    </a:cubicBezTo>
                    <a:cubicBezTo>
                      <a:pt x="3810251" y="2003764"/>
                      <a:pt x="3818185" y="2018954"/>
                      <a:pt x="3831371" y="2025030"/>
                    </a:cubicBezTo>
                    <a:lnTo>
                      <a:pt x="3842331" y="2026761"/>
                    </a:lnTo>
                    <a:lnTo>
                      <a:pt x="3847407" y="2020669"/>
                    </a:lnTo>
                    <a:cubicBezTo>
                      <a:pt x="3862363" y="2014437"/>
                      <a:pt x="3879813" y="2014437"/>
                      <a:pt x="3892275" y="2000726"/>
                    </a:cubicBezTo>
                    <a:cubicBezTo>
                      <a:pt x="3903493" y="1989509"/>
                      <a:pt x="3917203" y="1994494"/>
                      <a:pt x="3927173" y="2004465"/>
                    </a:cubicBezTo>
                    <a:cubicBezTo>
                      <a:pt x="3937143" y="2014437"/>
                      <a:pt x="3944621" y="2024408"/>
                      <a:pt x="3955839" y="2031886"/>
                    </a:cubicBezTo>
                    <a:cubicBezTo>
                      <a:pt x="3964563" y="2039365"/>
                      <a:pt x="3973287" y="2043104"/>
                      <a:pt x="3982011" y="2034379"/>
                    </a:cubicBezTo>
                    <a:cubicBezTo>
                      <a:pt x="3996967" y="2021915"/>
                      <a:pt x="4010677" y="2014437"/>
                      <a:pt x="4029371" y="2029394"/>
                    </a:cubicBezTo>
                    <a:cubicBezTo>
                      <a:pt x="4029371" y="2029394"/>
                      <a:pt x="4030619" y="2029394"/>
                      <a:pt x="4030619" y="2026901"/>
                    </a:cubicBezTo>
                    <a:cubicBezTo>
                      <a:pt x="4029371" y="1996987"/>
                      <a:pt x="4050559" y="1999480"/>
                      <a:pt x="4069255" y="2001973"/>
                    </a:cubicBezTo>
                    <a:cubicBezTo>
                      <a:pt x="4097921" y="2006958"/>
                      <a:pt x="4119107" y="2029394"/>
                      <a:pt x="4125339" y="2060554"/>
                    </a:cubicBezTo>
                    <a:cubicBezTo>
                      <a:pt x="4126585" y="2069279"/>
                      <a:pt x="4124093" y="2078004"/>
                      <a:pt x="4129079" y="2086728"/>
                    </a:cubicBezTo>
                    <a:cubicBezTo>
                      <a:pt x="4126585" y="2074264"/>
                      <a:pt x="4120355" y="2056815"/>
                      <a:pt x="4135311" y="2053075"/>
                    </a:cubicBezTo>
                    <a:cubicBezTo>
                      <a:pt x="4154005" y="2045597"/>
                      <a:pt x="4167715" y="2018176"/>
                      <a:pt x="4193887" y="2034379"/>
                    </a:cubicBezTo>
                    <a:cubicBezTo>
                      <a:pt x="4222553" y="2051829"/>
                      <a:pt x="4251219" y="2063047"/>
                      <a:pt x="4286117" y="2048090"/>
                    </a:cubicBezTo>
                    <a:cubicBezTo>
                      <a:pt x="4296087" y="2044351"/>
                      <a:pt x="4307305" y="2049336"/>
                      <a:pt x="4312289" y="2065540"/>
                    </a:cubicBezTo>
                    <a:cubicBezTo>
                      <a:pt x="4309797" y="2029394"/>
                      <a:pt x="4319767" y="2009451"/>
                      <a:pt x="4348433" y="1998233"/>
                    </a:cubicBezTo>
                    <a:cubicBezTo>
                      <a:pt x="4362143" y="1993248"/>
                      <a:pt x="4375853" y="1989509"/>
                      <a:pt x="4388315" y="1982030"/>
                    </a:cubicBezTo>
                    <a:cubicBezTo>
                      <a:pt x="4414489" y="1964580"/>
                      <a:pt x="4433183" y="1965827"/>
                      <a:pt x="4451879" y="1994494"/>
                    </a:cubicBezTo>
                    <a:cubicBezTo>
                      <a:pt x="4464341" y="2011944"/>
                      <a:pt x="4470573" y="2018176"/>
                      <a:pt x="4488023" y="1998233"/>
                    </a:cubicBezTo>
                    <a:cubicBezTo>
                      <a:pt x="4504225" y="1982030"/>
                      <a:pt x="4519181" y="1988262"/>
                      <a:pt x="4526659" y="2010698"/>
                    </a:cubicBezTo>
                    <a:cubicBezTo>
                      <a:pt x="4529151" y="2018176"/>
                      <a:pt x="4529151" y="2025654"/>
                      <a:pt x="4532891" y="2034379"/>
                    </a:cubicBezTo>
                    <a:cubicBezTo>
                      <a:pt x="4539121" y="2049336"/>
                      <a:pt x="4546599" y="2049336"/>
                      <a:pt x="4555325" y="2035626"/>
                    </a:cubicBezTo>
                    <a:cubicBezTo>
                      <a:pt x="4560309" y="2029394"/>
                      <a:pt x="4564049" y="2021915"/>
                      <a:pt x="4567787" y="2015683"/>
                    </a:cubicBezTo>
                    <a:cubicBezTo>
                      <a:pt x="4590221" y="1965827"/>
                      <a:pt x="4637583" y="1960841"/>
                      <a:pt x="4682451" y="1949623"/>
                    </a:cubicBezTo>
                    <a:cubicBezTo>
                      <a:pt x="4686189" y="1949623"/>
                      <a:pt x="4689929" y="1952116"/>
                      <a:pt x="4694913" y="1954609"/>
                    </a:cubicBezTo>
                    <a:cubicBezTo>
                      <a:pt x="4704885" y="1965827"/>
                      <a:pt x="4722333" y="1957102"/>
                      <a:pt x="4733549" y="1968320"/>
                    </a:cubicBezTo>
                    <a:cubicBezTo>
                      <a:pt x="4767201" y="1992001"/>
                      <a:pt x="4795867" y="2026901"/>
                      <a:pt x="4844473" y="2021915"/>
                    </a:cubicBezTo>
                    <a:cubicBezTo>
                      <a:pt x="4854443" y="2020669"/>
                      <a:pt x="4863169" y="2030640"/>
                      <a:pt x="4864415" y="2040611"/>
                    </a:cubicBezTo>
                    <a:cubicBezTo>
                      <a:pt x="4875631" y="2079250"/>
                      <a:pt x="4908037" y="2080496"/>
                      <a:pt x="4936701" y="2089221"/>
                    </a:cubicBezTo>
                    <a:cubicBezTo>
                      <a:pt x="4954151" y="2094207"/>
                      <a:pt x="5002757" y="2061800"/>
                      <a:pt x="5002757" y="2041858"/>
                    </a:cubicBezTo>
                    <a:cubicBezTo>
                      <a:pt x="5004003" y="2013190"/>
                      <a:pt x="5027685" y="1992001"/>
                      <a:pt x="5018959" y="1962088"/>
                    </a:cubicBezTo>
                    <a:cubicBezTo>
                      <a:pt x="5015221" y="1950870"/>
                      <a:pt x="5026437" y="1947131"/>
                      <a:pt x="5036409" y="1948377"/>
                    </a:cubicBezTo>
                    <a:cubicBezTo>
                      <a:pt x="5045133" y="1949623"/>
                      <a:pt x="5057595" y="1944638"/>
                      <a:pt x="5060089" y="1958348"/>
                    </a:cubicBezTo>
                    <a:cubicBezTo>
                      <a:pt x="5068813" y="2008205"/>
                      <a:pt x="5102463" y="2053075"/>
                      <a:pt x="5085015" y="2107917"/>
                    </a:cubicBezTo>
                    <a:cubicBezTo>
                      <a:pt x="5082523" y="2115396"/>
                      <a:pt x="5090001" y="2121628"/>
                      <a:pt x="5097479" y="2125367"/>
                    </a:cubicBezTo>
                    <a:cubicBezTo>
                      <a:pt x="5127391" y="2149049"/>
                      <a:pt x="5164781" y="2155281"/>
                      <a:pt x="5199679" y="2164006"/>
                    </a:cubicBezTo>
                    <a:cubicBezTo>
                      <a:pt x="5218373" y="2168991"/>
                      <a:pt x="5242053" y="2159020"/>
                      <a:pt x="5249531" y="2135338"/>
                    </a:cubicBezTo>
                    <a:cubicBezTo>
                      <a:pt x="5257009" y="2114149"/>
                      <a:pt x="5266981" y="2097946"/>
                      <a:pt x="5291907" y="2102932"/>
                    </a:cubicBezTo>
                    <a:cubicBezTo>
                      <a:pt x="5314341" y="2107917"/>
                      <a:pt x="5328051" y="2139078"/>
                      <a:pt x="5325557" y="2161513"/>
                    </a:cubicBezTo>
                    <a:cubicBezTo>
                      <a:pt x="5314341" y="2230066"/>
                      <a:pt x="5258255" y="2261226"/>
                      <a:pt x="5212141" y="2298618"/>
                    </a:cubicBezTo>
                    <a:cubicBezTo>
                      <a:pt x="5183477" y="2322300"/>
                      <a:pt x="5151071" y="2342242"/>
                      <a:pt x="5114927" y="2353460"/>
                    </a:cubicBezTo>
                    <a:cubicBezTo>
                      <a:pt x="5099971" y="2357199"/>
                      <a:pt x="5088755" y="2369663"/>
                      <a:pt x="5078783" y="2380881"/>
                    </a:cubicBezTo>
                    <a:cubicBezTo>
                      <a:pt x="5071305" y="2388359"/>
                      <a:pt x="5067567" y="2404563"/>
                      <a:pt x="5073799" y="2407056"/>
                    </a:cubicBezTo>
                    <a:cubicBezTo>
                      <a:pt x="5106203" y="2420766"/>
                      <a:pt x="5112435" y="2461898"/>
                      <a:pt x="5154811" y="2466883"/>
                    </a:cubicBezTo>
                    <a:cubicBezTo>
                      <a:pt x="5200925" y="2471869"/>
                      <a:pt x="5244547" y="2494304"/>
                      <a:pt x="5285675" y="2517986"/>
                    </a:cubicBezTo>
                    <a:cubicBezTo>
                      <a:pt x="5319327" y="2537929"/>
                      <a:pt x="5329297" y="2567842"/>
                      <a:pt x="5319327" y="2606481"/>
                    </a:cubicBezTo>
                    <a:cubicBezTo>
                      <a:pt x="5306863" y="2651352"/>
                      <a:pt x="5319327" y="2689991"/>
                      <a:pt x="5338021" y="2728629"/>
                    </a:cubicBezTo>
                    <a:cubicBezTo>
                      <a:pt x="5377903" y="2808399"/>
                      <a:pt x="5414047" y="2890662"/>
                      <a:pt x="5433989" y="2977911"/>
                    </a:cubicBezTo>
                    <a:cubicBezTo>
                      <a:pt x="5435235" y="2991622"/>
                      <a:pt x="5429003" y="3001593"/>
                      <a:pt x="5427757" y="3014057"/>
                    </a:cubicBezTo>
                    <a:cubicBezTo>
                      <a:pt x="5425265" y="3071392"/>
                      <a:pt x="5433989" y="3127480"/>
                      <a:pt x="5437727" y="3183569"/>
                    </a:cubicBezTo>
                    <a:cubicBezTo>
                      <a:pt x="5441467" y="3245889"/>
                      <a:pt x="5456423" y="3308210"/>
                      <a:pt x="5465147" y="3368037"/>
                    </a:cubicBezTo>
                    <a:cubicBezTo>
                      <a:pt x="5470133" y="3404183"/>
                      <a:pt x="5463901" y="3441576"/>
                      <a:pt x="5473871" y="3477721"/>
                    </a:cubicBezTo>
                    <a:cubicBezTo>
                      <a:pt x="5475117" y="3481461"/>
                      <a:pt x="5478857" y="3485200"/>
                      <a:pt x="5481349" y="3488939"/>
                    </a:cubicBezTo>
                    <a:cubicBezTo>
                      <a:pt x="5481349" y="3503896"/>
                      <a:pt x="5478857" y="3518853"/>
                      <a:pt x="5486335" y="3533810"/>
                    </a:cubicBezTo>
                    <a:cubicBezTo>
                      <a:pt x="5500045" y="3558738"/>
                      <a:pt x="5513755" y="3582420"/>
                      <a:pt x="5501291" y="3611087"/>
                    </a:cubicBezTo>
                    <a:cubicBezTo>
                      <a:pt x="5498799" y="3616073"/>
                      <a:pt x="5498799" y="3624798"/>
                      <a:pt x="5501291" y="3627291"/>
                    </a:cubicBezTo>
                    <a:cubicBezTo>
                      <a:pt x="5511573" y="3638197"/>
                      <a:pt x="5516481" y="3648557"/>
                      <a:pt x="5517901" y="3658548"/>
                    </a:cubicBezTo>
                    <a:cubicBezTo>
                      <a:pt x="5522167" y="3688520"/>
                      <a:pt x="5495059" y="3715162"/>
                      <a:pt x="5487581" y="3743207"/>
                    </a:cubicBezTo>
                    <a:cubicBezTo>
                      <a:pt x="5478857" y="3775613"/>
                      <a:pt x="5468887" y="3809266"/>
                      <a:pt x="5467639" y="3845412"/>
                    </a:cubicBezTo>
                    <a:cubicBezTo>
                      <a:pt x="5466393" y="3880312"/>
                      <a:pt x="5448945" y="3896515"/>
                      <a:pt x="5412801" y="3900254"/>
                    </a:cubicBezTo>
                    <a:cubicBezTo>
                      <a:pt x="5391613" y="3902747"/>
                      <a:pt x="5376657" y="3913965"/>
                      <a:pt x="5369179" y="3935154"/>
                    </a:cubicBezTo>
                    <a:cubicBezTo>
                      <a:pt x="5359209" y="3961328"/>
                      <a:pt x="5361701" y="3989996"/>
                      <a:pt x="5361701" y="4017417"/>
                    </a:cubicBezTo>
                    <a:cubicBezTo>
                      <a:pt x="5361701" y="4024895"/>
                      <a:pt x="5364195" y="4032373"/>
                      <a:pt x="5372919" y="4034866"/>
                    </a:cubicBezTo>
                    <a:cubicBezTo>
                      <a:pt x="5380397" y="4037359"/>
                      <a:pt x="5386629" y="4031127"/>
                      <a:pt x="5389121" y="4024895"/>
                    </a:cubicBezTo>
                    <a:cubicBezTo>
                      <a:pt x="5400337" y="4007445"/>
                      <a:pt x="5421525" y="3992488"/>
                      <a:pt x="5409063" y="3965067"/>
                    </a:cubicBezTo>
                    <a:cubicBezTo>
                      <a:pt x="5402831" y="3950111"/>
                      <a:pt x="5409063" y="3932661"/>
                      <a:pt x="5427757" y="3928922"/>
                    </a:cubicBezTo>
                    <a:cubicBezTo>
                      <a:pt x="5450191" y="3923936"/>
                      <a:pt x="5450191" y="3942632"/>
                      <a:pt x="5453931" y="3955096"/>
                    </a:cubicBezTo>
                    <a:cubicBezTo>
                      <a:pt x="5466393" y="3996228"/>
                      <a:pt x="5456423" y="4037359"/>
                      <a:pt x="5450191" y="4078491"/>
                    </a:cubicBezTo>
                    <a:cubicBezTo>
                      <a:pt x="5445205" y="4108404"/>
                      <a:pt x="5420279" y="4119622"/>
                      <a:pt x="5386629" y="4110897"/>
                    </a:cubicBezTo>
                    <a:cubicBezTo>
                      <a:pt x="5370425" y="4107158"/>
                      <a:pt x="5344253" y="4112144"/>
                      <a:pt x="5346745" y="4080983"/>
                    </a:cubicBezTo>
                    <a:cubicBezTo>
                      <a:pt x="5347991" y="4068519"/>
                      <a:pt x="5334283" y="4069766"/>
                      <a:pt x="5326805" y="4073505"/>
                    </a:cubicBezTo>
                    <a:cubicBezTo>
                      <a:pt x="5315587" y="4078491"/>
                      <a:pt x="5305617" y="4085969"/>
                      <a:pt x="5304371" y="4095940"/>
                    </a:cubicBezTo>
                    <a:cubicBezTo>
                      <a:pt x="5298139" y="4134579"/>
                      <a:pt x="5265733" y="4144550"/>
                      <a:pt x="5237069" y="4140811"/>
                    </a:cubicBezTo>
                    <a:cubicBezTo>
                      <a:pt x="5180983" y="4137072"/>
                      <a:pt x="5164781" y="4175710"/>
                      <a:pt x="5153565" y="4215596"/>
                    </a:cubicBezTo>
                    <a:cubicBezTo>
                      <a:pt x="5141101" y="4252988"/>
                      <a:pt x="5133623" y="4289134"/>
                      <a:pt x="5102463" y="4315308"/>
                    </a:cubicBezTo>
                    <a:cubicBezTo>
                      <a:pt x="5082523" y="4334004"/>
                      <a:pt x="5092493" y="4363918"/>
                      <a:pt x="5085015" y="4387600"/>
                    </a:cubicBezTo>
                    <a:cubicBezTo>
                      <a:pt x="5077537" y="4410035"/>
                      <a:pt x="5068813" y="4428732"/>
                      <a:pt x="5043887" y="4433717"/>
                    </a:cubicBezTo>
                    <a:cubicBezTo>
                      <a:pt x="5007743" y="4441196"/>
                      <a:pt x="4992787" y="4467370"/>
                      <a:pt x="4984063" y="4499777"/>
                    </a:cubicBezTo>
                    <a:cubicBezTo>
                      <a:pt x="4975339" y="4539662"/>
                      <a:pt x="4947919" y="4562097"/>
                      <a:pt x="4914267" y="4574561"/>
                    </a:cubicBezTo>
                    <a:cubicBezTo>
                      <a:pt x="4893081" y="4583286"/>
                      <a:pt x="4871893" y="4589518"/>
                      <a:pt x="4854443" y="4603229"/>
                    </a:cubicBezTo>
                    <a:cubicBezTo>
                      <a:pt x="4818301" y="4631896"/>
                      <a:pt x="4764709" y="4625664"/>
                      <a:pt x="4729811" y="4654332"/>
                    </a:cubicBezTo>
                    <a:cubicBezTo>
                      <a:pt x="4706131" y="4673028"/>
                      <a:pt x="4692421" y="4670535"/>
                      <a:pt x="4673725" y="4653085"/>
                    </a:cubicBezTo>
                    <a:lnTo>
                      <a:pt x="4669591" y="4652074"/>
                    </a:lnTo>
                    <a:lnTo>
                      <a:pt x="4675641" y="4655739"/>
                    </a:lnTo>
                    <a:cubicBezTo>
                      <a:pt x="4676907" y="4679405"/>
                      <a:pt x="4694617" y="4690615"/>
                      <a:pt x="4712329" y="4701826"/>
                    </a:cubicBezTo>
                    <a:lnTo>
                      <a:pt x="4729687" y="4709247"/>
                    </a:lnTo>
                    <a:lnTo>
                      <a:pt x="4759637" y="4716433"/>
                    </a:lnTo>
                    <a:cubicBezTo>
                      <a:pt x="4772091" y="4722659"/>
                      <a:pt x="4788283" y="4718924"/>
                      <a:pt x="4792019" y="4736357"/>
                    </a:cubicBezTo>
                    <a:cubicBezTo>
                      <a:pt x="4825647" y="4782431"/>
                      <a:pt x="4875465" y="4807336"/>
                      <a:pt x="4920301" y="4838467"/>
                    </a:cubicBezTo>
                    <a:cubicBezTo>
                      <a:pt x="4961401" y="4868353"/>
                      <a:pt x="4996275" y="4863372"/>
                      <a:pt x="5036129" y="4849675"/>
                    </a:cubicBezTo>
                    <a:lnTo>
                      <a:pt x="5040571" y="4849675"/>
                    </a:lnTo>
                    <a:lnTo>
                      <a:pt x="5042941" y="4848279"/>
                    </a:lnTo>
                    <a:cubicBezTo>
                      <a:pt x="5065357" y="4830849"/>
                      <a:pt x="5094001" y="4834584"/>
                      <a:pt x="5118907" y="4833339"/>
                    </a:cubicBezTo>
                    <a:cubicBezTo>
                      <a:pt x="5169967" y="4832094"/>
                      <a:pt x="5222271" y="4813419"/>
                      <a:pt x="5272085" y="4845789"/>
                    </a:cubicBezTo>
                    <a:cubicBezTo>
                      <a:pt x="5287029" y="4854505"/>
                      <a:pt x="5310691" y="4847034"/>
                      <a:pt x="5329371" y="4855750"/>
                    </a:cubicBezTo>
                    <a:cubicBezTo>
                      <a:pt x="5349297" y="4865710"/>
                      <a:pt x="5366731" y="4878160"/>
                      <a:pt x="5370467" y="4903060"/>
                    </a:cubicBezTo>
                    <a:cubicBezTo>
                      <a:pt x="5374203" y="4929205"/>
                      <a:pt x="5397865" y="4945391"/>
                      <a:pt x="5402847" y="4974026"/>
                    </a:cubicBezTo>
                    <a:cubicBezTo>
                      <a:pt x="5407517" y="5003906"/>
                      <a:pt x="5407517" y="5033008"/>
                      <a:pt x="5403197" y="5060729"/>
                    </a:cubicBezTo>
                    <a:cubicBezTo>
                      <a:pt x="5390237" y="5143893"/>
                      <a:pt x="5338399" y="5214625"/>
                      <a:pt x="5257141" y="5256643"/>
                    </a:cubicBezTo>
                    <a:cubicBezTo>
                      <a:pt x="5202345" y="5285279"/>
                      <a:pt x="5146305" y="5308935"/>
                      <a:pt x="5084037" y="5313915"/>
                    </a:cubicBezTo>
                    <a:cubicBezTo>
                      <a:pt x="5040451" y="5317649"/>
                      <a:pt x="5003091" y="5338815"/>
                      <a:pt x="4963239" y="5354999"/>
                    </a:cubicBezTo>
                    <a:cubicBezTo>
                      <a:pt x="4944559" y="5363715"/>
                      <a:pt x="4928369" y="5379901"/>
                      <a:pt x="4918407" y="5398575"/>
                    </a:cubicBezTo>
                    <a:cubicBezTo>
                      <a:pt x="4903463" y="5427211"/>
                      <a:pt x="4879801" y="5452111"/>
                      <a:pt x="4866103" y="5481991"/>
                    </a:cubicBezTo>
                    <a:cubicBezTo>
                      <a:pt x="4853649" y="5505647"/>
                      <a:pt x="4828741" y="5518097"/>
                      <a:pt x="4808817" y="5536773"/>
                    </a:cubicBezTo>
                    <a:lnTo>
                      <a:pt x="4793757" y="5550867"/>
                    </a:lnTo>
                    <a:lnTo>
                      <a:pt x="4778159" y="5595201"/>
                    </a:lnTo>
                    <a:cubicBezTo>
                      <a:pt x="4766019" y="5635477"/>
                      <a:pt x="4718865" y="5656083"/>
                      <a:pt x="4678715" y="5648589"/>
                    </a:cubicBezTo>
                    <a:lnTo>
                      <a:pt x="4657833" y="5638701"/>
                    </a:lnTo>
                    <a:lnTo>
                      <a:pt x="4653149" y="5638863"/>
                    </a:lnTo>
                    <a:cubicBezTo>
                      <a:pt x="4649413" y="5637619"/>
                      <a:pt x="4646921" y="5636373"/>
                      <a:pt x="4643185" y="5633883"/>
                    </a:cubicBezTo>
                    <a:cubicBezTo>
                      <a:pt x="4635713" y="5626413"/>
                      <a:pt x="4625751" y="5620189"/>
                      <a:pt x="4635713" y="5608983"/>
                    </a:cubicBezTo>
                    <a:cubicBezTo>
                      <a:pt x="4678055" y="5606493"/>
                      <a:pt x="4706699" y="5584083"/>
                      <a:pt x="4731605" y="5550467"/>
                    </a:cubicBezTo>
                    <a:cubicBezTo>
                      <a:pt x="4750285" y="5525567"/>
                      <a:pt x="4777683" y="5513117"/>
                      <a:pt x="4802589" y="5496931"/>
                    </a:cubicBezTo>
                    <a:cubicBezTo>
                      <a:pt x="4822515" y="5483237"/>
                      <a:pt x="4839951" y="5468297"/>
                      <a:pt x="4849913" y="5447131"/>
                    </a:cubicBezTo>
                    <a:cubicBezTo>
                      <a:pt x="4898481" y="5346285"/>
                      <a:pt x="4980675" y="5292749"/>
                      <a:pt x="5087773" y="5274073"/>
                    </a:cubicBezTo>
                    <a:cubicBezTo>
                      <a:pt x="5102717" y="5271583"/>
                      <a:pt x="5117663" y="5265359"/>
                      <a:pt x="5132607" y="5264113"/>
                    </a:cubicBezTo>
                    <a:cubicBezTo>
                      <a:pt x="5183665" y="5262869"/>
                      <a:pt x="5223517" y="5231743"/>
                      <a:pt x="5267103" y="5213069"/>
                    </a:cubicBezTo>
                    <a:cubicBezTo>
                      <a:pt x="5294501" y="5199373"/>
                      <a:pt x="5311935" y="5169493"/>
                      <a:pt x="5329371" y="5145837"/>
                    </a:cubicBezTo>
                    <a:cubicBezTo>
                      <a:pt x="5349297" y="5117203"/>
                      <a:pt x="5360505" y="5082342"/>
                      <a:pt x="5371713" y="5049972"/>
                    </a:cubicBezTo>
                    <a:cubicBezTo>
                      <a:pt x="5381675" y="5021337"/>
                      <a:pt x="5365485" y="4987721"/>
                      <a:pt x="5353033" y="4957841"/>
                    </a:cubicBezTo>
                    <a:cubicBezTo>
                      <a:pt x="5345561" y="4940411"/>
                      <a:pt x="5325635" y="4946636"/>
                      <a:pt x="5311935" y="4954106"/>
                    </a:cubicBezTo>
                    <a:cubicBezTo>
                      <a:pt x="5290765" y="4964066"/>
                      <a:pt x="5267103" y="4972781"/>
                      <a:pt x="5243441" y="4976516"/>
                    </a:cubicBezTo>
                    <a:cubicBezTo>
                      <a:pt x="5212309" y="4979006"/>
                      <a:pt x="5203591" y="4970291"/>
                      <a:pt x="5207327" y="4939166"/>
                    </a:cubicBezTo>
                    <a:cubicBezTo>
                      <a:pt x="5208573" y="4927960"/>
                      <a:pt x="5212309" y="4916755"/>
                      <a:pt x="5214799" y="4906795"/>
                    </a:cubicBezTo>
                    <a:cubicBezTo>
                      <a:pt x="5218535" y="4879405"/>
                      <a:pt x="5211063" y="4865710"/>
                      <a:pt x="5184911" y="4868200"/>
                    </a:cubicBezTo>
                    <a:cubicBezTo>
                      <a:pt x="5145059" y="4871935"/>
                      <a:pt x="5103963" y="4869445"/>
                      <a:pt x="5067849" y="4886875"/>
                    </a:cubicBezTo>
                    <a:cubicBezTo>
                      <a:pt x="5051659" y="4896835"/>
                      <a:pt x="5032979" y="4899325"/>
                      <a:pt x="5014299" y="4896835"/>
                    </a:cubicBezTo>
                    <a:cubicBezTo>
                      <a:pt x="4981919" y="4891855"/>
                      <a:pt x="4955767" y="4910530"/>
                      <a:pt x="4925879" y="4921735"/>
                    </a:cubicBezTo>
                    <a:cubicBezTo>
                      <a:pt x="4913425" y="4926715"/>
                      <a:pt x="4900971" y="4934185"/>
                      <a:pt x="4887273" y="4939166"/>
                    </a:cubicBezTo>
                    <a:cubicBezTo>
                      <a:pt x="4790137" y="4965311"/>
                      <a:pt x="4725379" y="5031297"/>
                      <a:pt x="4680547" y="5119693"/>
                    </a:cubicBezTo>
                    <a:cubicBezTo>
                      <a:pt x="4670583" y="5140857"/>
                      <a:pt x="4674319" y="5164513"/>
                      <a:pt x="4674319" y="5186923"/>
                    </a:cubicBezTo>
                    <a:cubicBezTo>
                      <a:pt x="4669337" y="5264113"/>
                      <a:pt x="4633223" y="5326365"/>
                      <a:pt x="4573447" y="5371185"/>
                    </a:cubicBezTo>
                    <a:cubicBezTo>
                      <a:pt x="4538577" y="5397331"/>
                      <a:pt x="4496235" y="5413515"/>
                      <a:pt x="4455139" y="5430945"/>
                    </a:cubicBezTo>
                    <a:cubicBezTo>
                      <a:pt x="4447667" y="5434681"/>
                      <a:pt x="4437703" y="5438415"/>
                      <a:pt x="4428987" y="5443395"/>
                    </a:cubicBezTo>
                    <a:cubicBezTo>
                      <a:pt x="4397853" y="5463317"/>
                      <a:pt x="4400343" y="5472031"/>
                      <a:pt x="4424005" y="5499421"/>
                    </a:cubicBezTo>
                    <a:cubicBezTo>
                      <a:pt x="4452647" y="5531793"/>
                      <a:pt x="4490009" y="5542997"/>
                      <a:pt x="4528613" y="5550467"/>
                    </a:cubicBezTo>
                    <a:cubicBezTo>
                      <a:pt x="4558503" y="5556693"/>
                      <a:pt x="4584655" y="5567897"/>
                      <a:pt x="4612053" y="5581593"/>
                    </a:cubicBezTo>
                    <a:cubicBezTo>
                      <a:pt x="4624505" y="5586573"/>
                      <a:pt x="4635713" y="5595287"/>
                      <a:pt x="4631977" y="5611473"/>
                    </a:cubicBezTo>
                    <a:cubicBezTo>
                      <a:pt x="4619525" y="5628903"/>
                      <a:pt x="4602089" y="5627659"/>
                      <a:pt x="4584655" y="5622679"/>
                    </a:cubicBezTo>
                    <a:cubicBezTo>
                      <a:pt x="4565975" y="5616453"/>
                      <a:pt x="4549785" y="5618943"/>
                      <a:pt x="4533595" y="5627659"/>
                    </a:cubicBezTo>
                    <a:cubicBezTo>
                      <a:pt x="4503707" y="5643843"/>
                      <a:pt x="4471329" y="5650069"/>
                      <a:pt x="4440195" y="5661273"/>
                    </a:cubicBezTo>
                    <a:cubicBezTo>
                      <a:pt x="4428987" y="5665009"/>
                      <a:pt x="4414043" y="5667499"/>
                      <a:pt x="4401589" y="5665009"/>
                    </a:cubicBezTo>
                    <a:cubicBezTo>
                      <a:pt x="4345549" y="5655049"/>
                      <a:pt x="4289507" y="5665009"/>
                      <a:pt x="4233467" y="5660029"/>
                    </a:cubicBezTo>
                    <a:cubicBezTo>
                      <a:pt x="4167463" y="5652559"/>
                      <a:pt x="4121387" y="5689909"/>
                      <a:pt x="4081535" y="5732239"/>
                    </a:cubicBezTo>
                    <a:cubicBezTo>
                      <a:pt x="4042929" y="5773325"/>
                      <a:pt x="3998097" y="5793245"/>
                      <a:pt x="3944547" y="5790755"/>
                    </a:cubicBezTo>
                    <a:cubicBezTo>
                      <a:pt x="3898469" y="5788265"/>
                      <a:pt x="3853637" y="5799471"/>
                      <a:pt x="3807559" y="5799471"/>
                    </a:cubicBezTo>
                    <a:cubicBezTo>
                      <a:pt x="3776425" y="5800715"/>
                      <a:pt x="3741555" y="5810675"/>
                      <a:pt x="3722875" y="5848025"/>
                    </a:cubicBezTo>
                    <a:cubicBezTo>
                      <a:pt x="3707931" y="5877907"/>
                      <a:pt x="3686761" y="5905297"/>
                      <a:pt x="3671817" y="5935177"/>
                    </a:cubicBezTo>
                    <a:cubicBezTo>
                      <a:pt x="3641929" y="5996183"/>
                      <a:pt x="3587133" y="6018593"/>
                      <a:pt x="3529847" y="6041003"/>
                    </a:cubicBezTo>
                    <a:cubicBezTo>
                      <a:pt x="3509921" y="6049719"/>
                      <a:pt x="3487505" y="6054699"/>
                      <a:pt x="3467579" y="6062169"/>
                    </a:cubicBezTo>
                    <a:cubicBezTo>
                      <a:pt x="3457617" y="6065903"/>
                      <a:pt x="3445163" y="6069639"/>
                      <a:pt x="3435201" y="6063413"/>
                    </a:cubicBezTo>
                    <a:cubicBezTo>
                      <a:pt x="3382897" y="6038513"/>
                      <a:pt x="3340555" y="6065903"/>
                      <a:pt x="3299459" y="6090803"/>
                    </a:cubicBezTo>
                    <a:cubicBezTo>
                      <a:pt x="3275797" y="6105743"/>
                      <a:pt x="3249645" y="6118193"/>
                      <a:pt x="3223493" y="6129399"/>
                    </a:cubicBezTo>
                    <a:cubicBezTo>
                      <a:pt x="3203567" y="6138113"/>
                      <a:pt x="3184887" y="6138113"/>
                      <a:pt x="3171187" y="6116949"/>
                    </a:cubicBezTo>
                    <a:cubicBezTo>
                      <a:pt x="3162471" y="6123173"/>
                      <a:pt x="3157489" y="6133133"/>
                      <a:pt x="3151263" y="6140603"/>
                    </a:cubicBezTo>
                    <a:cubicBezTo>
                      <a:pt x="3136317" y="6154299"/>
                      <a:pt x="3121373" y="6158035"/>
                      <a:pt x="3112657" y="6135623"/>
                    </a:cubicBezTo>
                    <a:cubicBezTo>
                      <a:pt x="3106429" y="6121929"/>
                      <a:pt x="3097713" y="6116949"/>
                      <a:pt x="3085259" y="6116949"/>
                    </a:cubicBezTo>
                    <a:cubicBezTo>
                      <a:pt x="3057861" y="6114459"/>
                      <a:pt x="3041671" y="6102009"/>
                      <a:pt x="3037935" y="6074619"/>
                    </a:cubicBezTo>
                    <a:cubicBezTo>
                      <a:pt x="3036691" y="6068393"/>
                      <a:pt x="3035445" y="6059679"/>
                      <a:pt x="3027973" y="6059679"/>
                    </a:cubicBezTo>
                    <a:cubicBezTo>
                      <a:pt x="3019255" y="6058433"/>
                      <a:pt x="3015519" y="6065903"/>
                      <a:pt x="3014275" y="6072129"/>
                    </a:cubicBezTo>
                    <a:cubicBezTo>
                      <a:pt x="3009293" y="6108233"/>
                      <a:pt x="2975669" y="6120683"/>
                      <a:pt x="2956989" y="6146829"/>
                    </a:cubicBezTo>
                    <a:cubicBezTo>
                      <a:pt x="2949517" y="6159279"/>
                      <a:pt x="2932081" y="6161769"/>
                      <a:pt x="2920873" y="6149319"/>
                    </a:cubicBezTo>
                    <a:cubicBezTo>
                      <a:pt x="2900947" y="6129399"/>
                      <a:pt x="2886003" y="6136869"/>
                      <a:pt x="2869815" y="6151809"/>
                    </a:cubicBezTo>
                    <a:cubicBezTo>
                      <a:pt x="2849889" y="6169239"/>
                      <a:pt x="2829963" y="6184179"/>
                      <a:pt x="2801321" y="6172975"/>
                    </a:cubicBezTo>
                    <a:cubicBezTo>
                      <a:pt x="2777659" y="6159279"/>
                      <a:pt x="2750261" y="6164259"/>
                      <a:pt x="2725355" y="6161769"/>
                    </a:cubicBezTo>
                    <a:cubicBezTo>
                      <a:pt x="2681767" y="6158035"/>
                      <a:pt x="2640671" y="6151809"/>
                      <a:pt x="2597083" y="6145583"/>
                    </a:cubicBezTo>
                    <a:lnTo>
                      <a:pt x="2561527" y="6138613"/>
                    </a:lnTo>
                    <a:lnTo>
                      <a:pt x="2591501" y="6149309"/>
                    </a:lnTo>
                    <a:cubicBezTo>
                      <a:pt x="2507759" y="6156819"/>
                      <a:pt x="2440265" y="6195619"/>
                      <a:pt x="2382769" y="6255699"/>
                    </a:cubicBezTo>
                    <a:cubicBezTo>
                      <a:pt x="2357771" y="6281985"/>
                      <a:pt x="2327775" y="6302011"/>
                      <a:pt x="2294027" y="6315779"/>
                    </a:cubicBezTo>
                    <a:cubicBezTo>
                      <a:pt x="2270279" y="6327043"/>
                      <a:pt x="2252781" y="6314527"/>
                      <a:pt x="2242783" y="6295753"/>
                    </a:cubicBezTo>
                    <a:cubicBezTo>
                      <a:pt x="2235283" y="6280733"/>
                      <a:pt x="2222785" y="6269467"/>
                      <a:pt x="2214035" y="6255699"/>
                    </a:cubicBezTo>
                    <a:cubicBezTo>
                      <a:pt x="2209035" y="6218149"/>
                      <a:pt x="2176539" y="6195619"/>
                      <a:pt x="2164039" y="6161825"/>
                    </a:cubicBezTo>
                    <a:cubicBezTo>
                      <a:pt x="2149041" y="6123023"/>
                      <a:pt x="2134043" y="6084223"/>
                      <a:pt x="2122793" y="6045421"/>
                    </a:cubicBezTo>
                    <a:cubicBezTo>
                      <a:pt x="2114043" y="6015381"/>
                      <a:pt x="2095295" y="5994103"/>
                      <a:pt x="2074047" y="5972825"/>
                    </a:cubicBezTo>
                    <a:cubicBezTo>
                      <a:pt x="2060299" y="5960309"/>
                      <a:pt x="2047801" y="5974077"/>
                      <a:pt x="2036551" y="5969069"/>
                    </a:cubicBezTo>
                    <a:cubicBezTo>
                      <a:pt x="2016553" y="5964063"/>
                      <a:pt x="2005303" y="5952799"/>
                      <a:pt x="2009053" y="5931521"/>
                    </a:cubicBezTo>
                    <a:cubicBezTo>
                      <a:pt x="2002805" y="5921507"/>
                      <a:pt x="1990305" y="5922759"/>
                      <a:pt x="1981557" y="5917751"/>
                    </a:cubicBezTo>
                    <a:cubicBezTo>
                      <a:pt x="1960307" y="5910241"/>
                      <a:pt x="1955309" y="5896473"/>
                      <a:pt x="1969057" y="5877699"/>
                    </a:cubicBezTo>
                    <a:lnTo>
                      <a:pt x="1970251" y="5878203"/>
                    </a:lnTo>
                    <a:lnTo>
                      <a:pt x="1889417" y="5835575"/>
                    </a:lnTo>
                    <a:cubicBezTo>
                      <a:pt x="1860151" y="5822503"/>
                      <a:pt x="1830573" y="5810053"/>
                      <a:pt x="1802553" y="5794491"/>
                    </a:cubicBezTo>
                    <a:lnTo>
                      <a:pt x="1796961" y="5789767"/>
                    </a:lnTo>
                    <a:lnTo>
                      <a:pt x="1767667" y="5806593"/>
                    </a:lnTo>
                    <a:cubicBezTo>
                      <a:pt x="1737857" y="5829045"/>
                      <a:pt x="1714245" y="5860073"/>
                      <a:pt x="1679299" y="5875001"/>
                    </a:cubicBezTo>
                    <a:lnTo>
                      <a:pt x="1677149" y="5875285"/>
                    </a:lnTo>
                    <a:lnTo>
                      <a:pt x="1680169" y="5875951"/>
                    </a:lnTo>
                    <a:cubicBezTo>
                      <a:pt x="1671315" y="5899829"/>
                      <a:pt x="1646021" y="5879721"/>
                      <a:pt x="1633373" y="5896059"/>
                    </a:cubicBezTo>
                    <a:cubicBezTo>
                      <a:pt x="1632107" y="5898571"/>
                      <a:pt x="1629579" y="5901085"/>
                      <a:pt x="1627049" y="5903599"/>
                    </a:cubicBezTo>
                    <a:cubicBezTo>
                      <a:pt x="1616931" y="5908625"/>
                      <a:pt x="1610607" y="5914909"/>
                      <a:pt x="1596695" y="5903599"/>
                    </a:cubicBezTo>
                    <a:cubicBezTo>
                      <a:pt x="1548635" y="5864639"/>
                      <a:pt x="1532193" y="5803061"/>
                      <a:pt x="1556223" y="5735197"/>
                    </a:cubicBezTo>
                    <a:cubicBezTo>
                      <a:pt x="1562547" y="5719489"/>
                      <a:pt x="1566657" y="5703151"/>
                      <a:pt x="1569187" y="5686499"/>
                    </a:cubicBezTo>
                    <a:lnTo>
                      <a:pt x="1572539" y="5637737"/>
                    </a:lnTo>
                    <a:lnTo>
                      <a:pt x="1572257" y="5637365"/>
                    </a:lnTo>
                    <a:lnTo>
                      <a:pt x="1560545" y="5625795"/>
                    </a:lnTo>
                    <a:lnTo>
                      <a:pt x="1539785" y="5610227"/>
                    </a:lnTo>
                    <a:cubicBezTo>
                      <a:pt x="1538541" y="5606493"/>
                      <a:pt x="1536049" y="5601513"/>
                      <a:pt x="1533559" y="5599023"/>
                    </a:cubicBezTo>
                    <a:cubicBezTo>
                      <a:pt x="1493707" y="5564163"/>
                      <a:pt x="1514879" y="5526811"/>
                      <a:pt x="1528577" y="5490707"/>
                    </a:cubicBezTo>
                    <a:cubicBezTo>
                      <a:pt x="1539785" y="5459581"/>
                      <a:pt x="1568429" y="5452111"/>
                      <a:pt x="1597071" y="5447131"/>
                    </a:cubicBezTo>
                    <a:cubicBezTo>
                      <a:pt x="1659339" y="5435925"/>
                      <a:pt x="1722851" y="5420985"/>
                      <a:pt x="1785119" y="5448377"/>
                    </a:cubicBezTo>
                    <a:cubicBezTo>
                      <a:pt x="1846141" y="5434681"/>
                      <a:pt x="1903427" y="5465807"/>
                      <a:pt x="1961957" y="5459581"/>
                    </a:cubicBezTo>
                    <a:cubicBezTo>
                      <a:pt x="1995581" y="5457091"/>
                      <a:pt x="2027961" y="5469541"/>
                      <a:pt x="2060339" y="5475767"/>
                    </a:cubicBezTo>
                    <a:cubicBezTo>
                      <a:pt x="2069057" y="5477011"/>
                      <a:pt x="2079019" y="5483237"/>
                      <a:pt x="2088983" y="5479501"/>
                    </a:cubicBezTo>
                    <a:cubicBezTo>
                      <a:pt x="2138797" y="5457091"/>
                      <a:pt x="2188611" y="5480747"/>
                      <a:pt x="2238425" y="5479501"/>
                    </a:cubicBezTo>
                    <a:cubicBezTo>
                      <a:pt x="2311899" y="5477011"/>
                      <a:pt x="2379149" y="5506891"/>
                      <a:pt x="2451379" y="5508137"/>
                    </a:cubicBezTo>
                    <a:cubicBezTo>
                      <a:pt x="2478775" y="5508137"/>
                      <a:pt x="2506173" y="5503157"/>
                      <a:pt x="2533571" y="5503157"/>
                    </a:cubicBezTo>
                    <a:cubicBezTo>
                      <a:pt x="2570931" y="5501911"/>
                      <a:pt x="2608291" y="5500667"/>
                      <a:pt x="2645651" y="5500667"/>
                    </a:cubicBezTo>
                    <a:cubicBezTo>
                      <a:pt x="2669313" y="5500667"/>
                      <a:pt x="2683013" y="5516851"/>
                      <a:pt x="2699201" y="5530547"/>
                    </a:cubicBezTo>
                    <a:lnTo>
                      <a:pt x="2705575" y="5535725"/>
                    </a:lnTo>
                    <a:lnTo>
                      <a:pt x="2717415" y="5535611"/>
                    </a:lnTo>
                    <a:cubicBezTo>
                      <a:pt x="2736623" y="5539231"/>
                      <a:pt x="2753203" y="5552305"/>
                      <a:pt x="2771885" y="5556975"/>
                    </a:cubicBezTo>
                    <a:cubicBezTo>
                      <a:pt x="2819213" y="5568181"/>
                      <a:pt x="2865295" y="5555729"/>
                      <a:pt x="2911377" y="5558219"/>
                    </a:cubicBezTo>
                    <a:cubicBezTo>
                      <a:pt x="2992331" y="5561955"/>
                      <a:pt x="3073285" y="5551993"/>
                      <a:pt x="3154241" y="5549503"/>
                    </a:cubicBezTo>
                    <a:cubicBezTo>
                      <a:pt x="3171677" y="5549503"/>
                      <a:pt x="3185377" y="5545767"/>
                      <a:pt x="3189113" y="5528333"/>
                    </a:cubicBezTo>
                    <a:cubicBezTo>
                      <a:pt x="3195341" y="5505919"/>
                      <a:pt x="3211531" y="5503429"/>
                      <a:pt x="3230213" y="5503429"/>
                    </a:cubicBezTo>
                    <a:cubicBezTo>
                      <a:pt x="3328605" y="5504675"/>
                      <a:pt x="3424505" y="5505919"/>
                      <a:pt x="3522897" y="5504675"/>
                    </a:cubicBezTo>
                    <a:cubicBezTo>
                      <a:pt x="3573961" y="5504675"/>
                      <a:pt x="3623779" y="5502183"/>
                      <a:pt x="3673597" y="5487241"/>
                    </a:cubicBezTo>
                    <a:cubicBezTo>
                      <a:pt x="3682315" y="5484751"/>
                      <a:pt x="3692279" y="5483505"/>
                      <a:pt x="3699751" y="5483505"/>
                    </a:cubicBezTo>
                    <a:cubicBezTo>
                      <a:pt x="3776971" y="5485995"/>
                      <a:pt x="3786933" y="5451129"/>
                      <a:pt x="3770743" y="5386375"/>
                    </a:cubicBezTo>
                    <a:cubicBezTo>
                      <a:pt x="3762025" y="5350263"/>
                      <a:pt x="3765761" y="5340301"/>
                      <a:pt x="3800633" y="5322869"/>
                    </a:cubicBezTo>
                    <a:cubicBezTo>
                      <a:pt x="3809353" y="5319133"/>
                      <a:pt x="3819315" y="5311661"/>
                      <a:pt x="3823053" y="5304189"/>
                    </a:cubicBezTo>
                    <a:cubicBezTo>
                      <a:pt x="3840799" y="5273369"/>
                      <a:pt x="3859949" y="5244651"/>
                      <a:pt x="3891007" y="5229591"/>
                    </a:cubicBezTo>
                    <a:lnTo>
                      <a:pt x="3923305" y="5220401"/>
                    </a:lnTo>
                    <a:lnTo>
                      <a:pt x="3926007" y="5212421"/>
                    </a:lnTo>
                    <a:cubicBezTo>
                      <a:pt x="3927253" y="5209151"/>
                      <a:pt x="3928809" y="5206351"/>
                      <a:pt x="3931299" y="5205105"/>
                    </a:cubicBezTo>
                    <a:cubicBezTo>
                      <a:pt x="3983599" y="5171485"/>
                      <a:pt x="4003521" y="5111716"/>
                      <a:pt x="4049595" y="5071870"/>
                    </a:cubicBezTo>
                    <a:cubicBezTo>
                      <a:pt x="4089441" y="5037004"/>
                      <a:pt x="4130533" y="5004629"/>
                      <a:pt x="4172871" y="4971009"/>
                    </a:cubicBezTo>
                    <a:lnTo>
                      <a:pt x="4172621" y="4972113"/>
                    </a:lnTo>
                    <a:lnTo>
                      <a:pt x="4176763" y="4967973"/>
                    </a:lnTo>
                    <a:cubicBezTo>
                      <a:pt x="4187971" y="4945559"/>
                      <a:pt x="4207899" y="4948049"/>
                      <a:pt x="4226581" y="4948049"/>
                    </a:cubicBezTo>
                    <a:cubicBezTo>
                      <a:pt x="4251489" y="4948049"/>
                      <a:pt x="4275153" y="4945559"/>
                      <a:pt x="4282627" y="4915673"/>
                    </a:cubicBezTo>
                    <a:cubicBezTo>
                      <a:pt x="4287609" y="4910692"/>
                      <a:pt x="4291345" y="4906956"/>
                      <a:pt x="4296327" y="4901975"/>
                    </a:cubicBezTo>
                    <a:lnTo>
                      <a:pt x="4296489" y="4901498"/>
                    </a:lnTo>
                    <a:lnTo>
                      <a:pt x="4289535" y="4876468"/>
                    </a:lnTo>
                    <a:cubicBezTo>
                      <a:pt x="4282865" y="4870684"/>
                      <a:pt x="4272939" y="4867558"/>
                      <a:pt x="4262391" y="4865057"/>
                    </a:cubicBezTo>
                    <a:cubicBezTo>
                      <a:pt x="4254947" y="4863806"/>
                      <a:pt x="4241297" y="4865057"/>
                      <a:pt x="4242539" y="4851301"/>
                    </a:cubicBezTo>
                    <a:cubicBezTo>
                      <a:pt x="4243779" y="4840047"/>
                      <a:pt x="4245019" y="4827542"/>
                      <a:pt x="4258669" y="4825041"/>
                    </a:cubicBezTo>
                    <a:cubicBezTo>
                      <a:pt x="4281005" y="4820039"/>
                      <a:pt x="4273559" y="4808785"/>
                      <a:pt x="4268597" y="4792528"/>
                    </a:cubicBezTo>
                    <a:cubicBezTo>
                      <a:pt x="4259911" y="4763767"/>
                      <a:pt x="4261151" y="4735006"/>
                      <a:pt x="4268597" y="4706245"/>
                    </a:cubicBezTo>
                    <a:cubicBezTo>
                      <a:pt x="4272319" y="4694990"/>
                      <a:pt x="4276041" y="4688738"/>
                      <a:pt x="4288449" y="4684986"/>
                    </a:cubicBezTo>
                    <a:cubicBezTo>
                      <a:pt x="4334361" y="4673732"/>
                      <a:pt x="4351733" y="4654975"/>
                      <a:pt x="4356697" y="4609957"/>
                    </a:cubicBezTo>
                    <a:cubicBezTo>
                      <a:pt x="4359179" y="4577445"/>
                      <a:pt x="4429907" y="4514920"/>
                      <a:pt x="4458447" y="4524924"/>
                    </a:cubicBezTo>
                    <a:cubicBezTo>
                      <a:pt x="4483265" y="4532427"/>
                      <a:pt x="4504359" y="4553685"/>
                      <a:pt x="4526695" y="4568691"/>
                    </a:cubicBezTo>
                    <a:cubicBezTo>
                      <a:pt x="4542205" y="4578695"/>
                      <a:pt x="4552131" y="4592763"/>
                      <a:pt x="4560663" y="4607769"/>
                    </a:cubicBezTo>
                    <a:lnTo>
                      <a:pt x="4584639" y="4649650"/>
                    </a:lnTo>
                    <a:lnTo>
                      <a:pt x="4586519" y="4651680"/>
                    </a:lnTo>
                    <a:lnTo>
                      <a:pt x="4592323" y="4653116"/>
                    </a:lnTo>
                    <a:lnTo>
                      <a:pt x="4604637" y="4649978"/>
                    </a:lnTo>
                    <a:cubicBezTo>
                      <a:pt x="4611121" y="4646086"/>
                      <a:pt x="4616815" y="4640793"/>
                      <a:pt x="4622507" y="4635810"/>
                    </a:cubicBezTo>
                    <a:lnTo>
                      <a:pt x="4642749" y="4635810"/>
                    </a:lnTo>
                    <a:lnTo>
                      <a:pt x="4643981" y="4636557"/>
                    </a:lnTo>
                    <a:lnTo>
                      <a:pt x="4638829" y="4629403"/>
                    </a:lnTo>
                    <a:cubicBezTo>
                      <a:pt x="4640075" y="4625664"/>
                      <a:pt x="4641321" y="4624418"/>
                      <a:pt x="4643813" y="4621925"/>
                    </a:cubicBezTo>
                    <a:cubicBezTo>
                      <a:pt x="4669987" y="4613200"/>
                      <a:pt x="4696159" y="4618186"/>
                      <a:pt x="4722333" y="4618186"/>
                    </a:cubicBezTo>
                    <a:cubicBezTo>
                      <a:pt x="4760969" y="4616939"/>
                      <a:pt x="4792127" y="4608214"/>
                      <a:pt x="4810823" y="4570822"/>
                    </a:cubicBezTo>
                    <a:cubicBezTo>
                      <a:pt x="4814561" y="4563344"/>
                      <a:pt x="4820793" y="4557112"/>
                      <a:pt x="4829517" y="4554619"/>
                    </a:cubicBezTo>
                    <a:cubicBezTo>
                      <a:pt x="4856937" y="4549633"/>
                      <a:pt x="4865661" y="4533430"/>
                      <a:pt x="4851951" y="4509748"/>
                    </a:cubicBezTo>
                    <a:cubicBezTo>
                      <a:pt x="4838241" y="4486066"/>
                      <a:pt x="4833257" y="4464877"/>
                      <a:pt x="4841981" y="4438703"/>
                    </a:cubicBezTo>
                    <a:cubicBezTo>
                      <a:pt x="4848213" y="4420007"/>
                      <a:pt x="4838241" y="4406296"/>
                      <a:pt x="4819547" y="4402557"/>
                    </a:cubicBezTo>
                    <a:cubicBezTo>
                      <a:pt x="4788389" y="4393832"/>
                      <a:pt x="4772187" y="4373890"/>
                      <a:pt x="4768447" y="4341483"/>
                    </a:cubicBezTo>
                    <a:cubicBezTo>
                      <a:pt x="4763461" y="4306583"/>
                      <a:pt x="4752245" y="4300351"/>
                      <a:pt x="4717347" y="4297859"/>
                    </a:cubicBezTo>
                    <a:cubicBezTo>
                      <a:pt x="4703637" y="4296612"/>
                      <a:pt x="4689929" y="4299105"/>
                      <a:pt x="4679957" y="4289134"/>
                    </a:cubicBezTo>
                    <a:cubicBezTo>
                      <a:pt x="4682451" y="4271684"/>
                      <a:pt x="4697407" y="4274177"/>
                      <a:pt x="4707377" y="4274177"/>
                    </a:cubicBezTo>
                    <a:cubicBezTo>
                      <a:pt x="4742275" y="4274177"/>
                      <a:pt x="4775925" y="4267945"/>
                      <a:pt x="4809575" y="4264206"/>
                    </a:cubicBezTo>
                    <a:cubicBezTo>
                      <a:pt x="4814561" y="4262959"/>
                      <a:pt x="4820793" y="4260466"/>
                      <a:pt x="4825779" y="4262959"/>
                    </a:cubicBezTo>
                    <a:cubicBezTo>
                      <a:pt x="4884355" y="4282902"/>
                      <a:pt x="4937949" y="4248002"/>
                      <a:pt x="4994033" y="4245509"/>
                    </a:cubicBezTo>
                    <a:cubicBezTo>
                      <a:pt x="5016467" y="4245509"/>
                      <a:pt x="5037655" y="4231799"/>
                      <a:pt x="5056349" y="4218088"/>
                    </a:cubicBezTo>
                    <a:cubicBezTo>
                      <a:pt x="5093739" y="4189421"/>
                      <a:pt x="5086261" y="4112144"/>
                      <a:pt x="5041393" y="4088462"/>
                    </a:cubicBezTo>
                    <a:cubicBezTo>
                      <a:pt x="4997773" y="4064780"/>
                      <a:pt x="4950411" y="4047330"/>
                      <a:pt x="4899311" y="4047330"/>
                    </a:cubicBezTo>
                    <a:cubicBezTo>
                      <a:pt x="4873139" y="4046084"/>
                      <a:pt x="4845719" y="4047330"/>
                      <a:pt x="4818301" y="4046084"/>
                    </a:cubicBezTo>
                    <a:cubicBezTo>
                      <a:pt x="4802097" y="4044838"/>
                      <a:pt x="4785895" y="4044838"/>
                      <a:pt x="4778417" y="4027388"/>
                    </a:cubicBezTo>
                    <a:cubicBezTo>
                      <a:pt x="4785895" y="4012431"/>
                      <a:pt x="4800851" y="4016170"/>
                      <a:pt x="4813315" y="4016170"/>
                    </a:cubicBezTo>
                    <a:cubicBezTo>
                      <a:pt x="4833257" y="4016170"/>
                      <a:pt x="4844473" y="4009938"/>
                      <a:pt x="4843227" y="3986256"/>
                    </a:cubicBezTo>
                    <a:cubicBezTo>
                      <a:pt x="4840735" y="3961328"/>
                      <a:pt x="4853197" y="3942632"/>
                      <a:pt x="4876877" y="3931414"/>
                    </a:cubicBezTo>
                    <a:cubicBezTo>
                      <a:pt x="4893081" y="3923936"/>
                      <a:pt x="4898065" y="3910225"/>
                      <a:pt x="4894327" y="3892776"/>
                    </a:cubicBezTo>
                    <a:cubicBezTo>
                      <a:pt x="4889341" y="3871587"/>
                      <a:pt x="4894327" y="3847905"/>
                      <a:pt x="4889341" y="3826716"/>
                    </a:cubicBezTo>
                    <a:cubicBezTo>
                      <a:pt x="4886849" y="3817991"/>
                      <a:pt x="4889341" y="3805527"/>
                      <a:pt x="4896819" y="3799295"/>
                    </a:cubicBezTo>
                    <a:cubicBezTo>
                      <a:pt x="4931717" y="3773120"/>
                      <a:pt x="4942933" y="3725757"/>
                      <a:pt x="4977831" y="3697089"/>
                    </a:cubicBezTo>
                    <a:cubicBezTo>
                      <a:pt x="4997773" y="3682133"/>
                      <a:pt x="5001511" y="3657204"/>
                      <a:pt x="5004003" y="3634769"/>
                    </a:cubicBezTo>
                    <a:cubicBezTo>
                      <a:pt x="5007743" y="3597377"/>
                      <a:pt x="5028931" y="3567463"/>
                      <a:pt x="5045133" y="3535056"/>
                    </a:cubicBezTo>
                    <a:cubicBezTo>
                      <a:pt x="5053857" y="3521346"/>
                      <a:pt x="5065073" y="3516360"/>
                      <a:pt x="5078783" y="3525085"/>
                    </a:cubicBezTo>
                    <a:cubicBezTo>
                      <a:pt x="5096233" y="3535056"/>
                      <a:pt x="5106203" y="3528824"/>
                      <a:pt x="5117419" y="3513867"/>
                    </a:cubicBezTo>
                    <a:cubicBezTo>
                      <a:pt x="5128637" y="3500157"/>
                      <a:pt x="5142347" y="3486446"/>
                      <a:pt x="5148579" y="3467750"/>
                    </a:cubicBezTo>
                    <a:cubicBezTo>
                      <a:pt x="5163535" y="3422879"/>
                      <a:pt x="5192201" y="3389226"/>
                      <a:pt x="5232083" y="3364298"/>
                    </a:cubicBezTo>
                    <a:cubicBezTo>
                      <a:pt x="5248285" y="3353081"/>
                      <a:pt x="5253271" y="3339370"/>
                      <a:pt x="5250777" y="3319428"/>
                    </a:cubicBezTo>
                    <a:cubicBezTo>
                      <a:pt x="5249531" y="3282035"/>
                      <a:pt x="5245793" y="3243397"/>
                      <a:pt x="5254517" y="3204758"/>
                    </a:cubicBezTo>
                    <a:cubicBezTo>
                      <a:pt x="5259503" y="3186062"/>
                      <a:pt x="5249531" y="3166119"/>
                      <a:pt x="5250777" y="3146177"/>
                    </a:cubicBezTo>
                    <a:cubicBezTo>
                      <a:pt x="5250777" y="3133713"/>
                      <a:pt x="5237069" y="3134959"/>
                      <a:pt x="5228343" y="3131220"/>
                    </a:cubicBezTo>
                    <a:cubicBezTo>
                      <a:pt x="5210895" y="3126234"/>
                      <a:pt x="5188461" y="3122494"/>
                      <a:pt x="5188461" y="3098813"/>
                    </a:cubicBezTo>
                    <a:cubicBezTo>
                      <a:pt x="5187215" y="3077624"/>
                      <a:pt x="5198433" y="3061420"/>
                      <a:pt x="5219619" y="3052696"/>
                    </a:cubicBezTo>
                    <a:cubicBezTo>
                      <a:pt x="5225851" y="3050203"/>
                      <a:pt x="5237069" y="3050203"/>
                      <a:pt x="5234575" y="3038985"/>
                    </a:cubicBezTo>
                    <a:cubicBezTo>
                      <a:pt x="5229591" y="3027767"/>
                      <a:pt x="5220865" y="3021535"/>
                      <a:pt x="5209649" y="3017796"/>
                    </a:cubicBezTo>
                    <a:cubicBezTo>
                      <a:pt x="5198433" y="3016550"/>
                      <a:pt x="5199679" y="3029014"/>
                      <a:pt x="5197185" y="3035246"/>
                    </a:cubicBezTo>
                    <a:cubicBezTo>
                      <a:pt x="5188461" y="3061420"/>
                      <a:pt x="5179737" y="3063913"/>
                      <a:pt x="5159795" y="3045217"/>
                    </a:cubicBezTo>
                    <a:cubicBezTo>
                      <a:pt x="5149825" y="3036492"/>
                      <a:pt x="5139853" y="3030260"/>
                      <a:pt x="5129883" y="3022782"/>
                    </a:cubicBezTo>
                    <a:cubicBezTo>
                      <a:pt x="5111189" y="3009071"/>
                      <a:pt x="5102463" y="2969186"/>
                      <a:pt x="5112435" y="2947997"/>
                    </a:cubicBezTo>
                    <a:cubicBezTo>
                      <a:pt x="5118667" y="2936780"/>
                      <a:pt x="5126145" y="2938026"/>
                      <a:pt x="5132375" y="2945504"/>
                    </a:cubicBezTo>
                    <a:cubicBezTo>
                      <a:pt x="5156057" y="2974172"/>
                      <a:pt x="5178491" y="2976665"/>
                      <a:pt x="5203417" y="2947997"/>
                    </a:cubicBezTo>
                    <a:cubicBezTo>
                      <a:pt x="5209649" y="2940519"/>
                      <a:pt x="5219619" y="2945504"/>
                      <a:pt x="5228343" y="2939272"/>
                    </a:cubicBezTo>
                    <a:cubicBezTo>
                      <a:pt x="5222113" y="2928055"/>
                      <a:pt x="5212141" y="2930547"/>
                      <a:pt x="5202171" y="2929301"/>
                    </a:cubicBezTo>
                    <a:cubicBezTo>
                      <a:pt x="5167273" y="2923069"/>
                      <a:pt x="5157303" y="2904373"/>
                      <a:pt x="5175999" y="2870720"/>
                    </a:cubicBezTo>
                    <a:cubicBezTo>
                      <a:pt x="5183477" y="2855763"/>
                      <a:pt x="5194693" y="2842052"/>
                      <a:pt x="5199679" y="2824603"/>
                    </a:cubicBezTo>
                    <a:cubicBezTo>
                      <a:pt x="5202171" y="2815878"/>
                      <a:pt x="5208403" y="2805907"/>
                      <a:pt x="5205911" y="2799675"/>
                    </a:cubicBezTo>
                    <a:cubicBezTo>
                      <a:pt x="5197185" y="2769761"/>
                      <a:pt x="5193447" y="2739847"/>
                      <a:pt x="5205911" y="2708687"/>
                    </a:cubicBezTo>
                    <a:cubicBezTo>
                      <a:pt x="5208403" y="2701208"/>
                      <a:pt x="5199679" y="2693730"/>
                      <a:pt x="5190955" y="2689991"/>
                    </a:cubicBezTo>
                    <a:cubicBezTo>
                      <a:pt x="5183477" y="2687498"/>
                      <a:pt x="5177245" y="2691237"/>
                      <a:pt x="5171013" y="2696223"/>
                    </a:cubicBezTo>
                    <a:cubicBezTo>
                      <a:pt x="5137361" y="2726136"/>
                      <a:pt x="5126145" y="2722397"/>
                      <a:pt x="5106203" y="2682512"/>
                    </a:cubicBezTo>
                    <a:cubicBezTo>
                      <a:pt x="5099971" y="2670048"/>
                      <a:pt x="5091247" y="2661323"/>
                      <a:pt x="5076291" y="2660077"/>
                    </a:cubicBezTo>
                    <a:cubicBezTo>
                      <a:pt x="5061335" y="2658830"/>
                      <a:pt x="5051365" y="2651352"/>
                      <a:pt x="5053857" y="2633902"/>
                    </a:cubicBezTo>
                    <a:cubicBezTo>
                      <a:pt x="5055103" y="2617699"/>
                      <a:pt x="5065073" y="2608974"/>
                      <a:pt x="5081277" y="2606481"/>
                    </a:cubicBezTo>
                    <a:cubicBezTo>
                      <a:pt x="5132375" y="2599003"/>
                      <a:pt x="5134869" y="2596510"/>
                      <a:pt x="5136115" y="2542914"/>
                    </a:cubicBezTo>
                    <a:cubicBezTo>
                      <a:pt x="5119913" y="2541668"/>
                      <a:pt x="5112435" y="2556625"/>
                      <a:pt x="5102463" y="2564103"/>
                    </a:cubicBezTo>
                    <a:cubicBezTo>
                      <a:pt x="5088755" y="2575321"/>
                      <a:pt x="5072551" y="2581553"/>
                      <a:pt x="5057595" y="2571582"/>
                    </a:cubicBezTo>
                    <a:cubicBezTo>
                      <a:pt x="5041393" y="2561610"/>
                      <a:pt x="5047625" y="2549146"/>
                      <a:pt x="5055103" y="2536682"/>
                    </a:cubicBezTo>
                    <a:cubicBezTo>
                      <a:pt x="5058843" y="2530450"/>
                      <a:pt x="5057595" y="2524218"/>
                      <a:pt x="5051365" y="2519232"/>
                    </a:cubicBezTo>
                    <a:cubicBezTo>
                      <a:pt x="5002757" y="2483087"/>
                      <a:pt x="5025191" y="2434477"/>
                      <a:pt x="5030177" y="2389606"/>
                    </a:cubicBezTo>
                    <a:cubicBezTo>
                      <a:pt x="5031423" y="2387113"/>
                      <a:pt x="5032669" y="2384620"/>
                      <a:pt x="5033915" y="2383374"/>
                    </a:cubicBezTo>
                    <a:cubicBezTo>
                      <a:pt x="5048871" y="2359692"/>
                      <a:pt x="5018959" y="2342242"/>
                      <a:pt x="5023945" y="2317314"/>
                    </a:cubicBezTo>
                    <a:cubicBezTo>
                      <a:pt x="5028931" y="2296125"/>
                      <a:pt x="5040147" y="2273690"/>
                      <a:pt x="5012729" y="2256240"/>
                    </a:cubicBezTo>
                    <a:cubicBezTo>
                      <a:pt x="5000265" y="2248762"/>
                      <a:pt x="5004003" y="2232558"/>
                      <a:pt x="5010235" y="2220094"/>
                    </a:cubicBezTo>
                    <a:cubicBezTo>
                      <a:pt x="5015221" y="2211369"/>
                      <a:pt x="5021453" y="2203891"/>
                      <a:pt x="5023945" y="2193920"/>
                    </a:cubicBezTo>
                    <a:cubicBezTo>
                      <a:pt x="5033915" y="2160267"/>
                      <a:pt x="5035163" y="2131599"/>
                      <a:pt x="4985309" y="2134092"/>
                    </a:cubicBezTo>
                    <a:cubicBezTo>
                      <a:pt x="4946673" y="2136585"/>
                      <a:pt x="4908037" y="2132846"/>
                      <a:pt x="4873139" y="2155281"/>
                    </a:cubicBezTo>
                    <a:cubicBezTo>
                      <a:pt x="4865661" y="2159020"/>
                      <a:pt x="4856937" y="2161513"/>
                      <a:pt x="4846965" y="2159020"/>
                    </a:cubicBezTo>
                    <a:cubicBezTo>
                      <a:pt x="4828271" y="2155281"/>
                      <a:pt x="4814561" y="2162759"/>
                      <a:pt x="4800851" y="2177716"/>
                    </a:cubicBezTo>
                    <a:cubicBezTo>
                      <a:pt x="4783403" y="2196412"/>
                      <a:pt x="4773433" y="2192673"/>
                      <a:pt x="4764709" y="2168991"/>
                    </a:cubicBezTo>
                    <a:cubicBezTo>
                      <a:pt x="4759723" y="2155281"/>
                      <a:pt x="4763461" y="2135338"/>
                      <a:pt x="4741027" y="2134092"/>
                    </a:cubicBezTo>
                    <a:cubicBezTo>
                      <a:pt x="4718593" y="2131599"/>
                      <a:pt x="4692421" y="2151542"/>
                      <a:pt x="4686189" y="2172731"/>
                    </a:cubicBezTo>
                    <a:cubicBezTo>
                      <a:pt x="4683697" y="2178963"/>
                      <a:pt x="4683697" y="2185195"/>
                      <a:pt x="4682451" y="2192673"/>
                    </a:cubicBezTo>
                    <a:cubicBezTo>
                      <a:pt x="4676219" y="2223833"/>
                      <a:pt x="4668741" y="2231312"/>
                      <a:pt x="4637583" y="2231312"/>
                    </a:cubicBezTo>
                    <a:cubicBezTo>
                      <a:pt x="4631351" y="2231312"/>
                      <a:pt x="4625119" y="2230066"/>
                      <a:pt x="4620133" y="2231312"/>
                    </a:cubicBezTo>
                    <a:cubicBezTo>
                      <a:pt x="4574019" y="2259979"/>
                      <a:pt x="4537875" y="2223833"/>
                      <a:pt x="4497993" y="2212616"/>
                    </a:cubicBezTo>
                    <a:cubicBezTo>
                      <a:pt x="4491761" y="2210123"/>
                      <a:pt x="4488023" y="2206384"/>
                      <a:pt x="4484283" y="2202645"/>
                    </a:cubicBezTo>
                    <a:cubicBezTo>
                      <a:pt x="4474313" y="2196412"/>
                      <a:pt x="4484283" y="2176470"/>
                      <a:pt x="4468081" y="2177716"/>
                    </a:cubicBezTo>
                    <a:cubicBezTo>
                      <a:pt x="4450633" y="2180209"/>
                      <a:pt x="4433183" y="2185195"/>
                      <a:pt x="4416981" y="2191427"/>
                    </a:cubicBezTo>
                    <a:cubicBezTo>
                      <a:pt x="4402025" y="2195166"/>
                      <a:pt x="4407011" y="2205137"/>
                      <a:pt x="4413243" y="2213862"/>
                    </a:cubicBezTo>
                    <a:cubicBezTo>
                      <a:pt x="4419475" y="2225080"/>
                      <a:pt x="4425705" y="2236298"/>
                      <a:pt x="4416981" y="2247515"/>
                    </a:cubicBezTo>
                    <a:cubicBezTo>
                      <a:pt x="4408257" y="2261226"/>
                      <a:pt x="4394547" y="2261226"/>
                      <a:pt x="4380837" y="2258733"/>
                    </a:cubicBezTo>
                    <a:cubicBezTo>
                      <a:pt x="4367129" y="2256240"/>
                      <a:pt x="4353419" y="2252501"/>
                      <a:pt x="4339709" y="2248762"/>
                    </a:cubicBezTo>
                    <a:cubicBezTo>
                      <a:pt x="4330985" y="2246269"/>
                      <a:pt x="4323507" y="2241283"/>
                      <a:pt x="4317275" y="2243776"/>
                    </a:cubicBezTo>
                    <a:cubicBezTo>
                      <a:pt x="4286117" y="2259979"/>
                      <a:pt x="4252465" y="2250008"/>
                      <a:pt x="4221307" y="2254994"/>
                    </a:cubicBezTo>
                    <a:cubicBezTo>
                      <a:pt x="4196381" y="2257487"/>
                      <a:pt x="4186409" y="2248762"/>
                      <a:pt x="4178931" y="2227573"/>
                    </a:cubicBezTo>
                    <a:cubicBezTo>
                      <a:pt x="4176439" y="2221341"/>
                      <a:pt x="4176439" y="2213862"/>
                      <a:pt x="4173947" y="2206384"/>
                    </a:cubicBezTo>
                    <a:cubicBezTo>
                      <a:pt x="4167715" y="2186441"/>
                      <a:pt x="4158991" y="2180209"/>
                      <a:pt x="4137803" y="2191427"/>
                    </a:cubicBezTo>
                    <a:cubicBezTo>
                      <a:pt x="4110383" y="2203891"/>
                      <a:pt x="4087949" y="2212616"/>
                      <a:pt x="4095427" y="2252501"/>
                    </a:cubicBezTo>
                    <a:cubicBezTo>
                      <a:pt x="4100413" y="2277429"/>
                      <a:pt x="4069255" y="2278675"/>
                      <a:pt x="4051805" y="2281168"/>
                    </a:cubicBezTo>
                    <a:cubicBezTo>
                      <a:pt x="4026879" y="2284908"/>
                      <a:pt x="4024387" y="2264965"/>
                      <a:pt x="4025633" y="2246269"/>
                    </a:cubicBezTo>
                    <a:cubicBezTo>
                      <a:pt x="3944621" y="2264965"/>
                      <a:pt x="3950853" y="2328532"/>
                      <a:pt x="3972041" y="2393345"/>
                    </a:cubicBezTo>
                    <a:cubicBezTo>
                      <a:pt x="3980765" y="2415780"/>
                      <a:pt x="3989489" y="2436969"/>
                      <a:pt x="3983257" y="2461898"/>
                    </a:cubicBezTo>
                    <a:cubicBezTo>
                      <a:pt x="3978273" y="2481840"/>
                      <a:pt x="3982011" y="2501783"/>
                      <a:pt x="3982011" y="2521725"/>
                    </a:cubicBezTo>
                    <a:cubicBezTo>
                      <a:pt x="3980765" y="2555378"/>
                      <a:pt x="3972041" y="2585292"/>
                      <a:pt x="3927173" y="2595263"/>
                    </a:cubicBezTo>
                    <a:cubicBezTo>
                      <a:pt x="3947115" y="2606481"/>
                      <a:pt x="3967055" y="2608974"/>
                      <a:pt x="3980765" y="2620192"/>
                    </a:cubicBezTo>
                    <a:cubicBezTo>
                      <a:pt x="4013169" y="2647613"/>
                      <a:pt x="4009431" y="2681266"/>
                      <a:pt x="3970795" y="2702455"/>
                    </a:cubicBezTo>
                    <a:cubicBezTo>
                      <a:pt x="3958331" y="2708687"/>
                      <a:pt x="3943375" y="2709933"/>
                      <a:pt x="3929665" y="2726136"/>
                    </a:cubicBezTo>
                    <a:cubicBezTo>
                      <a:pt x="3954593" y="2719904"/>
                      <a:pt x="3974533" y="2721151"/>
                      <a:pt x="3988243" y="2741093"/>
                    </a:cubicBezTo>
                    <a:cubicBezTo>
                      <a:pt x="3999461" y="2759789"/>
                      <a:pt x="4003199" y="2779732"/>
                      <a:pt x="3995721" y="2800921"/>
                    </a:cubicBezTo>
                    <a:cubicBezTo>
                      <a:pt x="3983257" y="2835820"/>
                      <a:pt x="3947115" y="2848284"/>
                      <a:pt x="3920941" y="2820863"/>
                    </a:cubicBezTo>
                    <a:cubicBezTo>
                      <a:pt x="3904739" y="2804660"/>
                      <a:pt x="3888537" y="2795935"/>
                      <a:pt x="3868595" y="2790950"/>
                    </a:cubicBezTo>
                    <a:cubicBezTo>
                      <a:pt x="3853639" y="2787210"/>
                      <a:pt x="3839929" y="2777239"/>
                      <a:pt x="3827467" y="2769761"/>
                    </a:cubicBezTo>
                    <a:cubicBezTo>
                      <a:pt x="3813757" y="2762282"/>
                      <a:pt x="3800047" y="2758543"/>
                      <a:pt x="3783845" y="2766021"/>
                    </a:cubicBezTo>
                    <a:cubicBezTo>
                      <a:pt x="3760165" y="2775993"/>
                      <a:pt x="3746455" y="2763529"/>
                      <a:pt x="3743961" y="2742340"/>
                    </a:cubicBezTo>
                    <a:cubicBezTo>
                      <a:pt x="3741469" y="2718658"/>
                      <a:pt x="3736483" y="2696223"/>
                      <a:pt x="3733991" y="2673787"/>
                    </a:cubicBezTo>
                    <a:cubicBezTo>
                      <a:pt x="3732745" y="2657584"/>
                      <a:pt x="3735237" y="2642627"/>
                      <a:pt x="3745209" y="2628916"/>
                    </a:cubicBezTo>
                    <a:cubicBezTo>
                      <a:pt x="3756425" y="2613960"/>
                      <a:pt x="3765149" y="2597756"/>
                      <a:pt x="3772627" y="2580307"/>
                    </a:cubicBezTo>
                    <a:cubicBezTo>
                      <a:pt x="3780105" y="2559118"/>
                      <a:pt x="3795061" y="2551639"/>
                      <a:pt x="3817495" y="2565350"/>
                    </a:cubicBezTo>
                    <a:cubicBezTo>
                      <a:pt x="3823727" y="2569089"/>
                      <a:pt x="3829959" y="2581553"/>
                      <a:pt x="3838683" y="2571582"/>
                    </a:cubicBezTo>
                    <a:cubicBezTo>
                      <a:pt x="3846161" y="2561610"/>
                      <a:pt x="3854885" y="2550393"/>
                      <a:pt x="3849901" y="2535436"/>
                    </a:cubicBezTo>
                    <a:cubicBezTo>
                      <a:pt x="3836191" y="2496797"/>
                      <a:pt x="3781351" y="2456912"/>
                      <a:pt x="3740223" y="2458158"/>
                    </a:cubicBezTo>
                    <a:cubicBezTo>
                      <a:pt x="3720281" y="2458158"/>
                      <a:pt x="3705325" y="2451926"/>
                      <a:pt x="3697847" y="2433230"/>
                    </a:cubicBezTo>
                    <a:cubicBezTo>
                      <a:pt x="3682891" y="2398331"/>
                      <a:pt x="3666689" y="2363431"/>
                      <a:pt x="3649241" y="2328532"/>
                    </a:cubicBezTo>
                    <a:cubicBezTo>
                      <a:pt x="3644255" y="2318561"/>
                      <a:pt x="3641763" y="2307343"/>
                      <a:pt x="3646747" y="2296125"/>
                    </a:cubicBezTo>
                    <a:cubicBezTo>
                      <a:pt x="3656719" y="2267458"/>
                      <a:pt x="3662951" y="2237544"/>
                      <a:pt x="3671675" y="2207630"/>
                    </a:cubicBezTo>
                    <a:cubicBezTo>
                      <a:pt x="3677907" y="2188934"/>
                      <a:pt x="3687877" y="2175224"/>
                      <a:pt x="3710311" y="2187688"/>
                    </a:cubicBezTo>
                    <a:cubicBezTo>
                      <a:pt x="3721527" y="2193920"/>
                      <a:pt x="3727759" y="2191427"/>
                      <a:pt x="3730253" y="2178963"/>
                    </a:cubicBezTo>
                    <a:cubicBezTo>
                      <a:pt x="3732745" y="2165252"/>
                      <a:pt x="3740223" y="2159020"/>
                      <a:pt x="3753933" y="2165252"/>
                    </a:cubicBezTo>
                    <a:cubicBezTo>
                      <a:pt x="3811263" y="2187688"/>
                      <a:pt x="3874827" y="2201398"/>
                      <a:pt x="3929665" y="2236298"/>
                    </a:cubicBezTo>
                    <a:cubicBezTo>
                      <a:pt x="3943375" y="2196412"/>
                      <a:pt x="3932159" y="2157774"/>
                      <a:pt x="3899753" y="2126614"/>
                    </a:cubicBezTo>
                    <a:cubicBezTo>
                      <a:pt x="3891029" y="2119135"/>
                      <a:pt x="3882305" y="2109164"/>
                      <a:pt x="3878565" y="2099193"/>
                    </a:cubicBezTo>
                    <a:cubicBezTo>
                      <a:pt x="3862363" y="2060554"/>
                      <a:pt x="3831205" y="2055568"/>
                      <a:pt x="3796307" y="2059307"/>
                    </a:cubicBezTo>
                    <a:cubicBezTo>
                      <a:pt x="3756425" y="2065540"/>
                      <a:pt x="3711557" y="2054322"/>
                      <a:pt x="3676659" y="2085482"/>
                    </a:cubicBezTo>
                    <a:cubicBezTo>
                      <a:pt x="3667935" y="2094207"/>
                      <a:pt x="3656719" y="2091714"/>
                      <a:pt x="3646747" y="2084236"/>
                    </a:cubicBezTo>
                    <a:cubicBezTo>
                      <a:pt x="3636777" y="2075511"/>
                      <a:pt x="3629299" y="2065540"/>
                      <a:pt x="3634285" y="2051829"/>
                    </a:cubicBezTo>
                    <a:cubicBezTo>
                      <a:pt x="3646747" y="2023162"/>
                      <a:pt x="3631791" y="2015683"/>
                      <a:pt x="3608111" y="2015683"/>
                    </a:cubicBezTo>
                    <a:cubicBezTo>
                      <a:pt x="3589417" y="2015683"/>
                      <a:pt x="3573215" y="2000726"/>
                      <a:pt x="3553273" y="2001973"/>
                    </a:cubicBezTo>
                    <a:cubicBezTo>
                      <a:pt x="3550781" y="2019422"/>
                      <a:pt x="3564491" y="2028147"/>
                      <a:pt x="3568229" y="2040611"/>
                    </a:cubicBezTo>
                    <a:cubicBezTo>
                      <a:pt x="3571969" y="2056815"/>
                      <a:pt x="3568229" y="2071772"/>
                      <a:pt x="3553273" y="2080496"/>
                    </a:cubicBezTo>
                    <a:cubicBezTo>
                      <a:pt x="3544861" y="2086106"/>
                      <a:pt x="3535045" y="2094519"/>
                      <a:pt x="3524881" y="2089962"/>
                    </a:cubicBezTo>
                    <a:lnTo>
                      <a:pt x="3514665" y="2080523"/>
                    </a:lnTo>
                    <a:lnTo>
                      <a:pt x="3494415" y="2082286"/>
                    </a:lnTo>
                    <a:cubicBezTo>
                      <a:pt x="3484769" y="2081974"/>
                      <a:pt x="3475123" y="2081662"/>
                      <a:pt x="3465789" y="2084778"/>
                    </a:cubicBezTo>
                    <a:cubicBezTo>
                      <a:pt x="3452097" y="2087271"/>
                      <a:pt x="3445873" y="2078546"/>
                      <a:pt x="3443385" y="2066082"/>
                    </a:cubicBezTo>
                    <a:cubicBezTo>
                      <a:pt x="3440895" y="2053619"/>
                      <a:pt x="3440895" y="2041155"/>
                      <a:pt x="3427203" y="2031183"/>
                    </a:cubicBezTo>
                    <a:cubicBezTo>
                      <a:pt x="3420981" y="2058604"/>
                      <a:pt x="3417247" y="2086025"/>
                      <a:pt x="3378661" y="2072314"/>
                    </a:cubicBezTo>
                    <a:cubicBezTo>
                      <a:pt x="3369949" y="2069822"/>
                      <a:pt x="3368705" y="2082286"/>
                      <a:pt x="3368705" y="2089764"/>
                    </a:cubicBezTo>
                    <a:cubicBezTo>
                      <a:pt x="3368705" y="2104721"/>
                      <a:pt x="3376173" y="2117185"/>
                      <a:pt x="3384885" y="2128402"/>
                    </a:cubicBezTo>
                    <a:cubicBezTo>
                      <a:pt x="3392353" y="2138373"/>
                      <a:pt x="3397331" y="2149591"/>
                      <a:pt x="3397331" y="2163301"/>
                    </a:cubicBezTo>
                    <a:cubicBezTo>
                      <a:pt x="3397331" y="2177011"/>
                      <a:pt x="3392353" y="2188229"/>
                      <a:pt x="3378661" y="2193214"/>
                    </a:cubicBezTo>
                    <a:cubicBezTo>
                      <a:pt x="3363725" y="2199446"/>
                      <a:pt x="3355013" y="2190722"/>
                      <a:pt x="3348789" y="2179504"/>
                    </a:cubicBezTo>
                    <a:cubicBezTo>
                      <a:pt x="3345055" y="2174519"/>
                      <a:pt x="3345055" y="2168287"/>
                      <a:pt x="3338833" y="2164547"/>
                    </a:cubicBezTo>
                    <a:cubicBezTo>
                      <a:pt x="3322651" y="2184490"/>
                      <a:pt x="3300247" y="2194461"/>
                      <a:pt x="3280333" y="2210664"/>
                    </a:cubicBezTo>
                    <a:cubicBezTo>
                      <a:pt x="3270375" y="2218142"/>
                      <a:pt x="3257929" y="2221882"/>
                      <a:pt x="3246727" y="2214403"/>
                    </a:cubicBezTo>
                    <a:cubicBezTo>
                      <a:pt x="3233035" y="2206925"/>
                      <a:pt x="3230547" y="2193214"/>
                      <a:pt x="3231791" y="2179504"/>
                    </a:cubicBezTo>
                    <a:cubicBezTo>
                      <a:pt x="3235525" y="2157069"/>
                      <a:pt x="3250461" y="2140866"/>
                      <a:pt x="3262907" y="2122170"/>
                    </a:cubicBezTo>
                    <a:cubicBezTo>
                      <a:pt x="3272865" y="2108460"/>
                      <a:pt x="3279089" y="2097242"/>
                      <a:pt x="3270375" y="2079793"/>
                    </a:cubicBezTo>
                    <a:cubicBezTo>
                      <a:pt x="3261663" y="2061097"/>
                      <a:pt x="3271621" y="2043647"/>
                      <a:pt x="3279089" y="2027444"/>
                    </a:cubicBezTo>
                    <a:cubicBezTo>
                      <a:pt x="3282823" y="2017473"/>
                      <a:pt x="3286557" y="2006256"/>
                      <a:pt x="3272865" y="2001270"/>
                    </a:cubicBezTo>
                    <a:cubicBezTo>
                      <a:pt x="3256685" y="1996285"/>
                      <a:pt x="3259173" y="2011241"/>
                      <a:pt x="3257929" y="2019966"/>
                    </a:cubicBezTo>
                    <a:cubicBezTo>
                      <a:pt x="3255439" y="2041155"/>
                      <a:pt x="3244237" y="2052372"/>
                      <a:pt x="3221833" y="2047387"/>
                    </a:cubicBezTo>
                    <a:cubicBezTo>
                      <a:pt x="3211877" y="2043647"/>
                      <a:pt x="3200675" y="2047387"/>
                      <a:pt x="3189473" y="2049879"/>
                    </a:cubicBezTo>
                    <a:cubicBezTo>
                      <a:pt x="3168313" y="2057358"/>
                      <a:pt x="3148399" y="2048633"/>
                      <a:pt x="3130973" y="2036169"/>
                    </a:cubicBezTo>
                    <a:cubicBezTo>
                      <a:pt x="3122261" y="2028691"/>
                      <a:pt x="3118527" y="2013734"/>
                      <a:pt x="3102345" y="2024952"/>
                    </a:cubicBezTo>
                    <a:cubicBezTo>
                      <a:pt x="3088655" y="2037415"/>
                      <a:pt x="3066251" y="2047387"/>
                      <a:pt x="3074963" y="2069822"/>
                    </a:cubicBezTo>
                    <a:cubicBezTo>
                      <a:pt x="3084921" y="2098489"/>
                      <a:pt x="3072473" y="2114692"/>
                      <a:pt x="3056293" y="2134634"/>
                    </a:cubicBezTo>
                    <a:cubicBezTo>
                      <a:pt x="3038867" y="2155823"/>
                      <a:pt x="3021443" y="2177011"/>
                      <a:pt x="3005261" y="2198200"/>
                    </a:cubicBezTo>
                    <a:cubicBezTo>
                      <a:pt x="2991571" y="2216896"/>
                      <a:pt x="2974145" y="2229360"/>
                      <a:pt x="2952985" y="2236838"/>
                    </a:cubicBezTo>
                    <a:cubicBezTo>
                      <a:pt x="2994059" y="2241824"/>
                      <a:pt x="3011485" y="2267998"/>
                      <a:pt x="2991571" y="2300404"/>
                    </a:cubicBezTo>
                    <a:cubicBezTo>
                      <a:pt x="2984103" y="2312868"/>
                      <a:pt x="2990325" y="2317854"/>
                      <a:pt x="2997793" y="2324086"/>
                    </a:cubicBezTo>
                    <a:cubicBezTo>
                      <a:pt x="3012729" y="2339042"/>
                      <a:pt x="3022687" y="2356492"/>
                      <a:pt x="3023931" y="2378927"/>
                    </a:cubicBezTo>
                    <a:cubicBezTo>
                      <a:pt x="3025177" y="2401362"/>
                      <a:pt x="3041357" y="2413826"/>
                      <a:pt x="3058783" y="2422551"/>
                    </a:cubicBezTo>
                    <a:cubicBezTo>
                      <a:pt x="3082431" y="2435015"/>
                      <a:pt x="3108569" y="2444986"/>
                      <a:pt x="3108569" y="2478638"/>
                    </a:cubicBezTo>
                    <a:cubicBezTo>
                      <a:pt x="3108569" y="2484870"/>
                      <a:pt x="3113547" y="2486117"/>
                      <a:pt x="3119771" y="2489856"/>
                    </a:cubicBezTo>
                    <a:cubicBezTo>
                      <a:pt x="3157111" y="2509798"/>
                      <a:pt x="3167069" y="2553422"/>
                      <a:pt x="3138441" y="2587074"/>
                    </a:cubicBezTo>
                    <a:cubicBezTo>
                      <a:pt x="3124749" y="2602031"/>
                      <a:pt x="3117281" y="2618234"/>
                      <a:pt x="3112303" y="2635684"/>
                    </a:cubicBezTo>
                    <a:cubicBezTo>
                      <a:pt x="3103591" y="2664351"/>
                      <a:pt x="3086165" y="2688032"/>
                      <a:pt x="3063761" y="2706728"/>
                    </a:cubicBezTo>
                    <a:cubicBezTo>
                      <a:pt x="3053803" y="2715453"/>
                      <a:pt x="3042601" y="2724178"/>
                      <a:pt x="3036379" y="2737888"/>
                    </a:cubicBezTo>
                    <a:cubicBezTo>
                      <a:pt x="3031399" y="2746613"/>
                      <a:pt x="3025177" y="2751598"/>
                      <a:pt x="3015219" y="2752845"/>
                    </a:cubicBezTo>
                    <a:cubicBezTo>
                      <a:pt x="2961699" y="2759077"/>
                      <a:pt x="2918135" y="2821396"/>
                      <a:pt x="2929337" y="2873745"/>
                    </a:cubicBezTo>
                    <a:cubicBezTo>
                      <a:pt x="2939295" y="2928586"/>
                      <a:pt x="2935561" y="2936064"/>
                      <a:pt x="2882039" y="2958499"/>
                    </a:cubicBezTo>
                    <a:cubicBezTo>
                      <a:pt x="2870837" y="2963485"/>
                      <a:pt x="2860881" y="2973456"/>
                      <a:pt x="2853413" y="2983427"/>
                    </a:cubicBezTo>
                    <a:cubicBezTo>
                      <a:pt x="2812339" y="3043254"/>
                      <a:pt x="2748861" y="3050732"/>
                      <a:pt x="2684137" y="3051979"/>
                    </a:cubicBezTo>
                    <a:cubicBezTo>
                      <a:pt x="2669201" y="3051979"/>
                      <a:pt x="2659245" y="3042008"/>
                      <a:pt x="2653021" y="3029544"/>
                    </a:cubicBezTo>
                    <a:cubicBezTo>
                      <a:pt x="2625639" y="2982181"/>
                      <a:pt x="2608213" y="2931079"/>
                      <a:pt x="2593277" y="2879977"/>
                    </a:cubicBezTo>
                    <a:cubicBezTo>
                      <a:pt x="2585809" y="2852556"/>
                      <a:pt x="2585809" y="2823889"/>
                      <a:pt x="2582075" y="2795222"/>
                    </a:cubicBezTo>
                    <a:cubicBezTo>
                      <a:pt x="2574607" y="2752845"/>
                      <a:pt x="2550959" y="2716699"/>
                      <a:pt x="2537267" y="2676815"/>
                    </a:cubicBezTo>
                    <a:cubicBezTo>
                      <a:pt x="2533533" y="2665597"/>
                      <a:pt x="2527309" y="2656872"/>
                      <a:pt x="2519841" y="2649394"/>
                    </a:cubicBezTo>
                    <a:cubicBezTo>
                      <a:pt x="2507395" y="2636930"/>
                      <a:pt x="2497437" y="2631945"/>
                      <a:pt x="2483747" y="2646901"/>
                    </a:cubicBezTo>
                    <a:cubicBezTo>
                      <a:pt x="2468811" y="2664351"/>
                      <a:pt x="2445161" y="2668090"/>
                      <a:pt x="2424003" y="2673076"/>
                    </a:cubicBezTo>
                    <a:cubicBezTo>
                      <a:pt x="2380439" y="2684293"/>
                      <a:pt x="2375461" y="2693018"/>
                      <a:pt x="2380439" y="2736642"/>
                    </a:cubicBezTo>
                    <a:cubicBezTo>
                      <a:pt x="2386663" y="2786497"/>
                      <a:pt x="2366747" y="2803947"/>
                      <a:pt x="2311981" y="2811425"/>
                    </a:cubicBezTo>
                    <a:cubicBezTo>
                      <a:pt x="2305759" y="2812671"/>
                      <a:pt x="2300779" y="2810179"/>
                      <a:pt x="2295801" y="2808932"/>
                    </a:cubicBezTo>
                    <a:cubicBezTo>
                      <a:pt x="2282109" y="2807686"/>
                      <a:pt x="2269663" y="2811425"/>
                      <a:pt x="2267173" y="2825135"/>
                    </a:cubicBezTo>
                    <a:cubicBezTo>
                      <a:pt x="2264685" y="2838846"/>
                      <a:pt x="2278375" y="2843831"/>
                      <a:pt x="2287089" y="2847570"/>
                    </a:cubicBezTo>
                    <a:cubicBezTo>
                      <a:pt x="2311981" y="2855049"/>
                      <a:pt x="2339365" y="2857542"/>
                      <a:pt x="2364259" y="2863774"/>
                    </a:cubicBezTo>
                    <a:cubicBezTo>
                      <a:pt x="2401599" y="2872498"/>
                      <a:pt x="2411555" y="2897426"/>
                      <a:pt x="2390397" y="2928586"/>
                    </a:cubicBezTo>
                    <a:cubicBezTo>
                      <a:pt x="2381683" y="2941050"/>
                      <a:pt x="2370481" y="2948528"/>
                      <a:pt x="2358035" y="2957253"/>
                    </a:cubicBezTo>
                    <a:cubicBezTo>
                      <a:pt x="2326919" y="2979688"/>
                      <a:pt x="2326919" y="3007109"/>
                      <a:pt x="2356791" y="3030790"/>
                    </a:cubicBezTo>
                    <a:cubicBezTo>
                      <a:pt x="2375461" y="3046993"/>
                      <a:pt x="2394131" y="3064443"/>
                      <a:pt x="2414045" y="3079399"/>
                    </a:cubicBezTo>
                    <a:cubicBezTo>
                      <a:pt x="2427737" y="3089371"/>
                      <a:pt x="2433959" y="3105574"/>
                      <a:pt x="2435205" y="3121777"/>
                    </a:cubicBezTo>
                    <a:cubicBezTo>
                      <a:pt x="2438939" y="3141719"/>
                      <a:pt x="2445161" y="3157922"/>
                      <a:pt x="2466321" y="3165400"/>
                    </a:cubicBezTo>
                    <a:cubicBezTo>
                      <a:pt x="2489969" y="3175372"/>
                      <a:pt x="2489969" y="3200299"/>
                      <a:pt x="2489969" y="3222735"/>
                    </a:cubicBezTo>
                    <a:cubicBezTo>
                      <a:pt x="2491215" y="3241430"/>
                      <a:pt x="2488725" y="3258880"/>
                      <a:pt x="2492459" y="3278822"/>
                    </a:cubicBezTo>
                    <a:cubicBezTo>
                      <a:pt x="2494949" y="3287547"/>
                      <a:pt x="2494949" y="3297518"/>
                      <a:pt x="2487481" y="3303750"/>
                    </a:cubicBezTo>
                    <a:cubicBezTo>
                      <a:pt x="2461343" y="3328678"/>
                      <a:pt x="2476279" y="3351113"/>
                      <a:pt x="2488725" y="3374794"/>
                    </a:cubicBezTo>
                    <a:cubicBezTo>
                      <a:pt x="2512373" y="3413433"/>
                      <a:pt x="2533533" y="3453317"/>
                      <a:pt x="2569629" y="3481984"/>
                    </a:cubicBezTo>
                    <a:cubicBezTo>
                      <a:pt x="2579585" y="3490709"/>
                      <a:pt x="2587053" y="3503173"/>
                      <a:pt x="2583319" y="3516883"/>
                    </a:cubicBezTo>
                    <a:cubicBezTo>
                      <a:pt x="2578341" y="3539318"/>
                      <a:pt x="2588299" y="3554275"/>
                      <a:pt x="2600745" y="3571724"/>
                    </a:cubicBezTo>
                    <a:cubicBezTo>
                      <a:pt x="2606969" y="3580449"/>
                      <a:pt x="2613191" y="3586681"/>
                      <a:pt x="2624393" y="3577956"/>
                    </a:cubicBezTo>
                    <a:cubicBezTo>
                      <a:pt x="2629373" y="3574217"/>
                      <a:pt x="2635595" y="3572971"/>
                      <a:pt x="2643063" y="3575463"/>
                    </a:cubicBezTo>
                    <a:cubicBezTo>
                      <a:pt x="2685383" y="3586681"/>
                      <a:pt x="2710275" y="3569232"/>
                      <a:pt x="2720233" y="3528101"/>
                    </a:cubicBezTo>
                    <a:cubicBezTo>
                      <a:pt x="2732679" y="3480738"/>
                      <a:pt x="2738903" y="3433375"/>
                      <a:pt x="2732679" y="3384766"/>
                    </a:cubicBezTo>
                    <a:cubicBezTo>
                      <a:pt x="2728945" y="3362330"/>
                      <a:pt x="2747615" y="3351113"/>
                      <a:pt x="2763797" y="3342388"/>
                    </a:cubicBezTo>
                    <a:cubicBezTo>
                      <a:pt x="2779977" y="3333663"/>
                      <a:pt x="2789935" y="3344881"/>
                      <a:pt x="2799891" y="3354852"/>
                    </a:cubicBezTo>
                    <a:cubicBezTo>
                      <a:pt x="2823541" y="3374794"/>
                      <a:pt x="2847189" y="3389751"/>
                      <a:pt x="2845945" y="3428389"/>
                    </a:cubicBezTo>
                    <a:cubicBezTo>
                      <a:pt x="2844699" y="3457056"/>
                      <a:pt x="2906933" y="3476999"/>
                      <a:pt x="2934315" y="3458303"/>
                    </a:cubicBezTo>
                    <a:cubicBezTo>
                      <a:pt x="2960453" y="3438360"/>
                      <a:pt x="2994059" y="3435868"/>
                      <a:pt x="3021443" y="3420911"/>
                    </a:cubicBezTo>
                    <a:cubicBezTo>
                      <a:pt x="3028911" y="3417172"/>
                      <a:pt x="3036379" y="3415925"/>
                      <a:pt x="3043847" y="3419665"/>
                    </a:cubicBezTo>
                    <a:cubicBezTo>
                      <a:pt x="3066251" y="3428389"/>
                      <a:pt x="3087409" y="3424650"/>
                      <a:pt x="3106079" y="3410940"/>
                    </a:cubicBezTo>
                    <a:cubicBezTo>
                      <a:pt x="3109813" y="3408447"/>
                      <a:pt x="3114793" y="3404708"/>
                      <a:pt x="3118527" y="3405954"/>
                    </a:cubicBezTo>
                    <a:cubicBezTo>
                      <a:pt x="3157111" y="3417172"/>
                      <a:pt x="3198185" y="3412186"/>
                      <a:pt x="3236769" y="3422157"/>
                    </a:cubicBezTo>
                    <a:cubicBezTo>
                      <a:pt x="3249217" y="3425896"/>
                      <a:pt x="3260419" y="3433375"/>
                      <a:pt x="3275355" y="3429636"/>
                    </a:cubicBezTo>
                    <a:cubicBezTo>
                      <a:pt x="3300247" y="3425896"/>
                      <a:pt x="3311449" y="3439607"/>
                      <a:pt x="3300247" y="3463288"/>
                    </a:cubicBezTo>
                    <a:cubicBezTo>
                      <a:pt x="3294025" y="3478245"/>
                      <a:pt x="3287801" y="3490709"/>
                      <a:pt x="3292779" y="3506912"/>
                    </a:cubicBezTo>
                    <a:cubicBezTo>
                      <a:pt x="3301493" y="3536825"/>
                      <a:pt x="3321407" y="3545550"/>
                      <a:pt x="3348789" y="3530593"/>
                    </a:cubicBezTo>
                    <a:cubicBezTo>
                      <a:pt x="3372439" y="3518130"/>
                      <a:pt x="3397331" y="3504419"/>
                      <a:pt x="3408533" y="3476999"/>
                    </a:cubicBezTo>
                    <a:cubicBezTo>
                      <a:pt x="3411023" y="3469520"/>
                      <a:pt x="3418491" y="3463288"/>
                      <a:pt x="3427203" y="3464535"/>
                    </a:cubicBezTo>
                    <a:cubicBezTo>
                      <a:pt x="3462055" y="3469520"/>
                      <a:pt x="3499395" y="3463288"/>
                      <a:pt x="3529267" y="3490709"/>
                    </a:cubicBezTo>
                    <a:cubicBezTo>
                      <a:pt x="3535489" y="3495694"/>
                      <a:pt x="3541713" y="3503173"/>
                      <a:pt x="3549181" y="3501926"/>
                    </a:cubicBezTo>
                    <a:cubicBezTo>
                      <a:pt x="3582787" y="3496941"/>
                      <a:pt x="3601457" y="3519376"/>
                      <a:pt x="3618883" y="3541811"/>
                    </a:cubicBezTo>
                    <a:cubicBezTo>
                      <a:pt x="3626351" y="3550536"/>
                      <a:pt x="3636307" y="3558014"/>
                      <a:pt x="3646265" y="3559260"/>
                    </a:cubicBezTo>
                    <a:cubicBezTo>
                      <a:pt x="3684227" y="3563623"/>
                      <a:pt x="3721257" y="3571725"/>
                      <a:pt x="3758129" y="3580605"/>
                    </a:cubicBezTo>
                    <a:lnTo>
                      <a:pt x="3824933" y="3596274"/>
                    </a:lnTo>
                    <a:lnTo>
                      <a:pt x="3809437" y="3587175"/>
                    </a:lnTo>
                    <a:cubicBezTo>
                      <a:pt x="3790737" y="3580789"/>
                      <a:pt x="3770793" y="3577674"/>
                      <a:pt x="3750223" y="3576428"/>
                    </a:cubicBezTo>
                    <a:cubicBezTo>
                      <a:pt x="3715319" y="3576428"/>
                      <a:pt x="3690387" y="3546522"/>
                      <a:pt x="3656729" y="3540292"/>
                    </a:cubicBezTo>
                    <a:cubicBezTo>
                      <a:pt x="3648003" y="3537800"/>
                      <a:pt x="3650497" y="3527831"/>
                      <a:pt x="3651743" y="3519109"/>
                    </a:cubicBezTo>
                    <a:cubicBezTo>
                      <a:pt x="3654237" y="3506648"/>
                      <a:pt x="3646757" y="3497926"/>
                      <a:pt x="3633045" y="3497926"/>
                    </a:cubicBezTo>
                    <a:cubicBezTo>
                      <a:pt x="3610605" y="3497926"/>
                      <a:pt x="3609359" y="3484219"/>
                      <a:pt x="3609359" y="3466774"/>
                    </a:cubicBezTo>
                    <a:cubicBezTo>
                      <a:pt x="3609359" y="3392010"/>
                      <a:pt x="3648003" y="3349644"/>
                      <a:pt x="3730279" y="3318493"/>
                    </a:cubicBezTo>
                    <a:cubicBezTo>
                      <a:pt x="3767677" y="3303540"/>
                      <a:pt x="3801335" y="3274880"/>
                      <a:pt x="3821279" y="3237499"/>
                    </a:cubicBezTo>
                    <a:cubicBezTo>
                      <a:pt x="3831253" y="3220054"/>
                      <a:pt x="3846211" y="3218808"/>
                      <a:pt x="3862417" y="3212577"/>
                    </a:cubicBezTo>
                    <a:cubicBezTo>
                      <a:pt x="3904801" y="3196378"/>
                      <a:pt x="3938459" y="3196378"/>
                      <a:pt x="3974611" y="3227530"/>
                    </a:cubicBezTo>
                    <a:cubicBezTo>
                      <a:pt x="3983337" y="3236252"/>
                      <a:pt x="4015749" y="3226284"/>
                      <a:pt x="4029461" y="3211331"/>
                    </a:cubicBezTo>
                    <a:cubicBezTo>
                      <a:pt x="4044419" y="3196378"/>
                      <a:pt x="4050653" y="3175195"/>
                      <a:pt x="4045667" y="3154012"/>
                    </a:cubicBezTo>
                    <a:cubicBezTo>
                      <a:pt x="4043173" y="3137813"/>
                      <a:pt x="4029461" y="3139060"/>
                      <a:pt x="4019489" y="3142798"/>
                    </a:cubicBezTo>
                    <a:cubicBezTo>
                      <a:pt x="3984583" y="3154012"/>
                      <a:pt x="3950925" y="3137813"/>
                      <a:pt x="3913527" y="3144044"/>
                    </a:cubicBezTo>
                    <a:cubicBezTo>
                      <a:pt x="3886103" y="3149028"/>
                      <a:pt x="3863663" y="3115384"/>
                      <a:pt x="3842471" y="3095447"/>
                    </a:cubicBezTo>
                    <a:cubicBezTo>
                      <a:pt x="3825019" y="3078002"/>
                      <a:pt x="3808813" y="3060558"/>
                      <a:pt x="3785129" y="3055573"/>
                    </a:cubicBezTo>
                    <a:cubicBezTo>
                      <a:pt x="3762689" y="3050589"/>
                      <a:pt x="3753963" y="3035636"/>
                      <a:pt x="3750223" y="3015699"/>
                    </a:cubicBezTo>
                    <a:cubicBezTo>
                      <a:pt x="3746485" y="2998254"/>
                      <a:pt x="3746485" y="2979563"/>
                      <a:pt x="3741497" y="2960872"/>
                    </a:cubicBezTo>
                    <a:cubicBezTo>
                      <a:pt x="3734019" y="2930967"/>
                      <a:pt x="3736511" y="2907292"/>
                      <a:pt x="3770169" y="2894831"/>
                    </a:cubicBezTo>
                    <a:cubicBezTo>
                      <a:pt x="3786375" y="2888601"/>
                      <a:pt x="3782635" y="2874894"/>
                      <a:pt x="3777649" y="2861187"/>
                    </a:cubicBezTo>
                    <a:cubicBezTo>
                      <a:pt x="3771417" y="2847481"/>
                      <a:pt x="3770169" y="2831282"/>
                      <a:pt x="3786375" y="2823805"/>
                    </a:cubicBezTo>
                    <a:cubicBezTo>
                      <a:pt x="3801335" y="2816329"/>
                      <a:pt x="3820033" y="2803868"/>
                      <a:pt x="3837485" y="2817575"/>
                    </a:cubicBezTo>
                    <a:cubicBezTo>
                      <a:pt x="3847459" y="2826298"/>
                      <a:pt x="3869897" y="2835020"/>
                      <a:pt x="3852445" y="2856203"/>
                    </a:cubicBezTo>
                    <a:cubicBezTo>
                      <a:pt x="3849951" y="2859941"/>
                      <a:pt x="3848705" y="2864926"/>
                      <a:pt x="3853691" y="2867418"/>
                    </a:cubicBezTo>
                    <a:cubicBezTo>
                      <a:pt x="3859925" y="2869910"/>
                      <a:pt x="3866157" y="2868664"/>
                      <a:pt x="3866157" y="2862433"/>
                    </a:cubicBezTo>
                    <a:cubicBezTo>
                      <a:pt x="3871143" y="2833774"/>
                      <a:pt x="3892335" y="2843742"/>
                      <a:pt x="3907295" y="2844989"/>
                    </a:cubicBezTo>
                    <a:cubicBezTo>
                      <a:pt x="3923501" y="2847481"/>
                      <a:pt x="3935967" y="2854957"/>
                      <a:pt x="3932227" y="2877386"/>
                    </a:cubicBezTo>
                    <a:cubicBezTo>
                      <a:pt x="3929733" y="2893585"/>
                      <a:pt x="3940953" y="2903554"/>
                      <a:pt x="3958405" y="2903554"/>
                    </a:cubicBezTo>
                    <a:cubicBezTo>
                      <a:pt x="3962145" y="2903554"/>
                      <a:pt x="3964637" y="2903554"/>
                      <a:pt x="3968377" y="2903554"/>
                    </a:cubicBezTo>
                    <a:cubicBezTo>
                      <a:pt x="3988323" y="2902307"/>
                      <a:pt x="3998295" y="2913522"/>
                      <a:pt x="4005775" y="2930967"/>
                    </a:cubicBezTo>
                    <a:cubicBezTo>
                      <a:pt x="4013255" y="2949658"/>
                      <a:pt x="3989569" y="2945920"/>
                      <a:pt x="3980843" y="2960872"/>
                    </a:cubicBezTo>
                    <a:cubicBezTo>
                      <a:pt x="4036941" y="2960872"/>
                      <a:pt x="4070599" y="3000746"/>
                      <a:pt x="4110489" y="3025668"/>
                    </a:cubicBezTo>
                    <a:cubicBezTo>
                      <a:pt x="4125449" y="3034390"/>
                      <a:pt x="4134175" y="3034390"/>
                      <a:pt x="4147887" y="3024422"/>
                    </a:cubicBezTo>
                    <a:cubicBezTo>
                      <a:pt x="4170325" y="3005731"/>
                      <a:pt x="4197751" y="2992024"/>
                      <a:pt x="4211463" y="2963365"/>
                    </a:cubicBezTo>
                    <a:cubicBezTo>
                      <a:pt x="4217697" y="2950904"/>
                      <a:pt x="4221437" y="2939689"/>
                      <a:pt x="4205231" y="2929721"/>
                    </a:cubicBezTo>
                    <a:cubicBezTo>
                      <a:pt x="4176559" y="2911030"/>
                      <a:pt x="4170325" y="2886109"/>
                      <a:pt x="4182791" y="2854957"/>
                    </a:cubicBezTo>
                    <a:cubicBezTo>
                      <a:pt x="4191517" y="2832528"/>
                      <a:pt x="4216449" y="2807607"/>
                      <a:pt x="4174065" y="2790162"/>
                    </a:cubicBezTo>
                    <a:cubicBezTo>
                      <a:pt x="4152873" y="2782685"/>
                      <a:pt x="4135421" y="2756518"/>
                      <a:pt x="4105503" y="2767733"/>
                    </a:cubicBezTo>
                    <a:cubicBezTo>
                      <a:pt x="4090543" y="2773963"/>
                      <a:pt x="4081817" y="2766487"/>
                      <a:pt x="4074339" y="2756518"/>
                    </a:cubicBezTo>
                    <a:cubicBezTo>
                      <a:pt x="4056885" y="2725366"/>
                      <a:pt x="4029461" y="2701691"/>
                      <a:pt x="4030707" y="2660571"/>
                    </a:cubicBezTo>
                    <a:cubicBezTo>
                      <a:pt x="4030707" y="2640634"/>
                      <a:pt x="4009515" y="2619451"/>
                      <a:pt x="4030707" y="2598268"/>
                    </a:cubicBezTo>
                    <a:cubicBezTo>
                      <a:pt x="4030707" y="2598268"/>
                      <a:pt x="4026967" y="2588299"/>
                      <a:pt x="4021981" y="2585807"/>
                    </a:cubicBezTo>
                    <a:cubicBezTo>
                      <a:pt x="3999543" y="2569609"/>
                      <a:pt x="3997049" y="2548425"/>
                      <a:pt x="3999543" y="2523504"/>
                    </a:cubicBezTo>
                    <a:cubicBezTo>
                      <a:pt x="4002035" y="2503567"/>
                      <a:pt x="3994557" y="2484876"/>
                      <a:pt x="4029461" y="2479892"/>
                    </a:cubicBezTo>
                    <a:cubicBezTo>
                      <a:pt x="4050653" y="2477400"/>
                      <a:pt x="4075585" y="2454971"/>
                      <a:pt x="4098023" y="2437526"/>
                    </a:cubicBezTo>
                    <a:cubicBezTo>
                      <a:pt x="4105503" y="2432542"/>
                      <a:pt x="4111735" y="2426311"/>
                      <a:pt x="4121709" y="2428803"/>
                    </a:cubicBezTo>
                    <a:cubicBezTo>
                      <a:pt x="4130435" y="2431296"/>
                      <a:pt x="4144147" y="2440018"/>
                      <a:pt x="4142901" y="2423819"/>
                    </a:cubicBezTo>
                    <a:cubicBezTo>
                      <a:pt x="4142901" y="2410112"/>
                      <a:pt x="4137915" y="2391421"/>
                      <a:pt x="4119215" y="2387683"/>
                    </a:cubicBezTo>
                    <a:cubicBezTo>
                      <a:pt x="4112983" y="2387683"/>
                      <a:pt x="4105503" y="2390175"/>
                      <a:pt x="4099269" y="2390175"/>
                    </a:cubicBezTo>
                    <a:cubicBezTo>
                      <a:pt x="4091791" y="2388929"/>
                      <a:pt x="4084311" y="2385191"/>
                      <a:pt x="4081817" y="2376469"/>
                    </a:cubicBezTo>
                    <a:cubicBezTo>
                      <a:pt x="4080571" y="2368992"/>
                      <a:pt x="4086805" y="2366500"/>
                      <a:pt x="4091791" y="2361516"/>
                    </a:cubicBezTo>
                    <a:cubicBezTo>
                      <a:pt x="4131681" y="2327872"/>
                      <a:pt x="4161599" y="2334103"/>
                      <a:pt x="4182791" y="2383945"/>
                    </a:cubicBezTo>
                    <a:cubicBezTo>
                      <a:pt x="4195257" y="2412605"/>
                      <a:pt x="4205231" y="2416343"/>
                      <a:pt x="4226423" y="2393914"/>
                    </a:cubicBezTo>
                    <a:cubicBezTo>
                      <a:pt x="4245121" y="2373977"/>
                      <a:pt x="4262573" y="2387683"/>
                      <a:pt x="4278779" y="2387683"/>
                    </a:cubicBezTo>
                    <a:cubicBezTo>
                      <a:pt x="4299971" y="2388929"/>
                      <a:pt x="4319917" y="2396406"/>
                      <a:pt x="4341109" y="2393914"/>
                    </a:cubicBezTo>
                    <a:cubicBezTo>
                      <a:pt x="4359807" y="2392668"/>
                      <a:pt x="4368533" y="2407620"/>
                      <a:pt x="4377261" y="2418835"/>
                    </a:cubicBezTo>
                    <a:cubicBezTo>
                      <a:pt x="4388479" y="2435034"/>
                      <a:pt x="4368533" y="2436280"/>
                      <a:pt x="4363547" y="2443756"/>
                    </a:cubicBezTo>
                    <a:cubicBezTo>
                      <a:pt x="4356069" y="2454971"/>
                      <a:pt x="4354821" y="2466185"/>
                      <a:pt x="4358561" y="2477400"/>
                    </a:cubicBezTo>
                    <a:cubicBezTo>
                      <a:pt x="4362301" y="2491107"/>
                      <a:pt x="4372273" y="2483630"/>
                      <a:pt x="4380999" y="2482384"/>
                    </a:cubicBezTo>
                    <a:cubicBezTo>
                      <a:pt x="4393465" y="2482384"/>
                      <a:pt x="4395959" y="2488614"/>
                      <a:pt x="4388479" y="2498583"/>
                    </a:cubicBezTo>
                    <a:cubicBezTo>
                      <a:pt x="4380999" y="2509798"/>
                      <a:pt x="4380999" y="2523504"/>
                      <a:pt x="4389727" y="2528488"/>
                    </a:cubicBezTo>
                    <a:cubicBezTo>
                      <a:pt x="4419645" y="2540949"/>
                      <a:pt x="4409671" y="2568362"/>
                      <a:pt x="4418397" y="2587053"/>
                    </a:cubicBezTo>
                    <a:cubicBezTo>
                      <a:pt x="4437097" y="2621943"/>
                      <a:pt x="4440837" y="2661817"/>
                      <a:pt x="4462029" y="2694215"/>
                    </a:cubicBezTo>
                    <a:cubicBezTo>
                      <a:pt x="4468261" y="2705429"/>
                      <a:pt x="4478235" y="2710414"/>
                      <a:pt x="4490701" y="2712906"/>
                    </a:cubicBezTo>
                    <a:cubicBezTo>
                      <a:pt x="4505659" y="2716644"/>
                      <a:pt x="4515631" y="2725366"/>
                      <a:pt x="4515631" y="2742811"/>
                    </a:cubicBezTo>
                    <a:cubicBezTo>
                      <a:pt x="4515631" y="2766487"/>
                      <a:pt x="4472001" y="2821313"/>
                      <a:pt x="4448315" y="2823805"/>
                    </a:cubicBezTo>
                    <a:cubicBezTo>
                      <a:pt x="4425877" y="2827544"/>
                      <a:pt x="4413411" y="2864926"/>
                      <a:pt x="4430863" y="2886109"/>
                    </a:cubicBezTo>
                    <a:cubicBezTo>
                      <a:pt x="4435849" y="2893585"/>
                      <a:pt x="4443329" y="2897323"/>
                      <a:pt x="4450809" y="2903554"/>
                    </a:cubicBezTo>
                    <a:cubicBezTo>
                      <a:pt x="4473247" y="2920998"/>
                      <a:pt x="4496933" y="2937197"/>
                      <a:pt x="4469507" y="2969595"/>
                    </a:cubicBezTo>
                    <a:cubicBezTo>
                      <a:pt x="4468261" y="2972087"/>
                      <a:pt x="4467015" y="2975825"/>
                      <a:pt x="4467015" y="2978317"/>
                    </a:cubicBezTo>
                    <a:cubicBezTo>
                      <a:pt x="4467015" y="2989532"/>
                      <a:pt x="4476987" y="3005731"/>
                      <a:pt x="4457043" y="3008223"/>
                    </a:cubicBezTo>
                    <a:cubicBezTo>
                      <a:pt x="4439589" y="3008223"/>
                      <a:pt x="4418397" y="3018191"/>
                      <a:pt x="4402191" y="2999500"/>
                    </a:cubicBezTo>
                    <a:cubicBezTo>
                      <a:pt x="4394713" y="2990778"/>
                      <a:pt x="4387233" y="2978317"/>
                      <a:pt x="4372273" y="2985794"/>
                    </a:cubicBezTo>
                    <a:cubicBezTo>
                      <a:pt x="4366041" y="2989532"/>
                      <a:pt x="4362301" y="2997008"/>
                      <a:pt x="4364795" y="3001993"/>
                    </a:cubicBezTo>
                    <a:cubicBezTo>
                      <a:pt x="4369781" y="3011961"/>
                      <a:pt x="4368533" y="3031898"/>
                      <a:pt x="4389727" y="3020683"/>
                    </a:cubicBezTo>
                    <a:cubicBezTo>
                      <a:pt x="4398453" y="3018191"/>
                      <a:pt x="4400945" y="3030652"/>
                      <a:pt x="4402191" y="3036882"/>
                    </a:cubicBezTo>
                    <a:cubicBezTo>
                      <a:pt x="4403439" y="3046851"/>
                      <a:pt x="4395959" y="3056819"/>
                      <a:pt x="4388479" y="3056819"/>
                    </a:cubicBezTo>
                    <a:cubicBezTo>
                      <a:pt x="4376013" y="3055573"/>
                      <a:pt x="4367287" y="3064296"/>
                      <a:pt x="4356069" y="3066788"/>
                    </a:cubicBezTo>
                    <a:cubicBezTo>
                      <a:pt x="4348589" y="3060558"/>
                      <a:pt x="4353575" y="3053081"/>
                      <a:pt x="4353575" y="3046851"/>
                    </a:cubicBezTo>
                    <a:cubicBezTo>
                      <a:pt x="4353575" y="3036882"/>
                      <a:pt x="4346095" y="3031898"/>
                      <a:pt x="4336123" y="3029406"/>
                    </a:cubicBezTo>
                    <a:cubicBezTo>
                      <a:pt x="4324903" y="3028160"/>
                      <a:pt x="4318671" y="3034390"/>
                      <a:pt x="4318671" y="3045605"/>
                    </a:cubicBezTo>
                    <a:cubicBezTo>
                      <a:pt x="4318671" y="3063050"/>
                      <a:pt x="4309945" y="3070526"/>
                      <a:pt x="4291245" y="3069280"/>
                    </a:cubicBezTo>
                    <a:cubicBezTo>
                      <a:pt x="4281273" y="3068034"/>
                      <a:pt x="4276287" y="3075510"/>
                      <a:pt x="4273793" y="3084233"/>
                    </a:cubicBezTo>
                    <a:cubicBezTo>
                      <a:pt x="4271299" y="3096693"/>
                      <a:pt x="4280025" y="3099185"/>
                      <a:pt x="4288753" y="3101678"/>
                    </a:cubicBezTo>
                    <a:cubicBezTo>
                      <a:pt x="4308697" y="3104170"/>
                      <a:pt x="4324903" y="3131583"/>
                      <a:pt x="4348589" y="3104170"/>
                    </a:cubicBezTo>
                    <a:cubicBezTo>
                      <a:pt x="4353575" y="3099185"/>
                      <a:pt x="4359807" y="3115384"/>
                      <a:pt x="4364795" y="3121615"/>
                    </a:cubicBezTo>
                    <a:cubicBezTo>
                      <a:pt x="4371027" y="3132829"/>
                      <a:pt x="4378507" y="3145290"/>
                      <a:pt x="4392219" y="3139060"/>
                    </a:cubicBezTo>
                    <a:cubicBezTo>
                      <a:pt x="4405931" y="3134075"/>
                      <a:pt x="4413411" y="3122861"/>
                      <a:pt x="4405931" y="3106662"/>
                    </a:cubicBezTo>
                    <a:cubicBezTo>
                      <a:pt x="4403439" y="3100432"/>
                      <a:pt x="4402191" y="3092955"/>
                      <a:pt x="4409671" y="3090463"/>
                    </a:cubicBezTo>
                    <a:cubicBezTo>
                      <a:pt x="4418397" y="3086725"/>
                      <a:pt x="4422137" y="3094201"/>
                      <a:pt x="4425877" y="3099185"/>
                    </a:cubicBezTo>
                    <a:cubicBezTo>
                      <a:pt x="4432111" y="3111646"/>
                      <a:pt x="4440837" y="3124107"/>
                      <a:pt x="4455795" y="3119122"/>
                    </a:cubicBezTo>
                    <a:cubicBezTo>
                      <a:pt x="4472001" y="3115384"/>
                      <a:pt x="4479481" y="3097939"/>
                      <a:pt x="4484467" y="3085479"/>
                    </a:cubicBezTo>
                    <a:cubicBezTo>
                      <a:pt x="4490701" y="3070526"/>
                      <a:pt x="4479481" y="3059311"/>
                      <a:pt x="4462029" y="3059311"/>
                    </a:cubicBezTo>
                    <a:cubicBezTo>
                      <a:pt x="4454549" y="3059311"/>
                      <a:pt x="4447069" y="3061804"/>
                      <a:pt x="4439589" y="3060558"/>
                    </a:cubicBezTo>
                    <a:cubicBezTo>
                      <a:pt x="4430863" y="3060558"/>
                      <a:pt x="4424631" y="3055573"/>
                      <a:pt x="4424631" y="3045605"/>
                    </a:cubicBezTo>
                    <a:cubicBezTo>
                      <a:pt x="4424631" y="3035636"/>
                      <a:pt x="4433357" y="3031898"/>
                      <a:pt x="4439589" y="3033144"/>
                    </a:cubicBezTo>
                    <a:cubicBezTo>
                      <a:pt x="4473247" y="3039374"/>
                      <a:pt x="4486961" y="3014453"/>
                      <a:pt x="4499427" y="2993270"/>
                    </a:cubicBezTo>
                    <a:cubicBezTo>
                      <a:pt x="4510645" y="2975825"/>
                      <a:pt x="4521865" y="2972087"/>
                      <a:pt x="4536823" y="2983302"/>
                    </a:cubicBezTo>
                    <a:cubicBezTo>
                      <a:pt x="4559263" y="2999500"/>
                      <a:pt x="4580455" y="2999500"/>
                      <a:pt x="4604139" y="2988286"/>
                    </a:cubicBezTo>
                    <a:cubicBezTo>
                      <a:pt x="4610373" y="2985794"/>
                      <a:pt x="4616605" y="2982056"/>
                      <a:pt x="4620345" y="2984548"/>
                    </a:cubicBezTo>
                    <a:cubicBezTo>
                      <a:pt x="4642785" y="2997008"/>
                      <a:pt x="4658991" y="2990778"/>
                      <a:pt x="4668963" y="2965857"/>
                    </a:cubicBezTo>
                    <a:cubicBezTo>
                      <a:pt x="4678935" y="2937197"/>
                      <a:pt x="4678935" y="2909784"/>
                      <a:pt x="4651511" y="2892339"/>
                    </a:cubicBezTo>
                    <a:cubicBezTo>
                      <a:pt x="4626579" y="2877386"/>
                      <a:pt x="4624085" y="2847481"/>
                      <a:pt x="4601647" y="2832528"/>
                    </a:cubicBezTo>
                    <a:cubicBezTo>
                      <a:pt x="4594167" y="2827544"/>
                      <a:pt x="4601647" y="2817575"/>
                      <a:pt x="4605387" y="2811345"/>
                    </a:cubicBezTo>
                    <a:cubicBezTo>
                      <a:pt x="4609127" y="2805115"/>
                      <a:pt x="4616605" y="2805115"/>
                      <a:pt x="4622839" y="2803868"/>
                    </a:cubicBezTo>
                    <a:cubicBezTo>
                      <a:pt x="4682675" y="2786424"/>
                      <a:pt x="4682675" y="2781439"/>
                      <a:pt x="4644031" y="2729105"/>
                    </a:cubicBezTo>
                    <a:cubicBezTo>
                      <a:pt x="4630319" y="2711660"/>
                      <a:pt x="4616605" y="2690477"/>
                      <a:pt x="4636551" y="2664309"/>
                    </a:cubicBezTo>
                    <a:cubicBezTo>
                      <a:pt x="4647771" y="2650603"/>
                      <a:pt x="4646525" y="2630666"/>
                      <a:pt x="4636551" y="2618205"/>
                    </a:cubicBezTo>
                    <a:cubicBezTo>
                      <a:pt x="4610373" y="2584561"/>
                      <a:pt x="4617853" y="2555902"/>
                      <a:pt x="4641537" y="2525996"/>
                    </a:cubicBezTo>
                    <a:cubicBezTo>
                      <a:pt x="4655251" y="2527242"/>
                      <a:pt x="4660237" y="2534719"/>
                      <a:pt x="4661483" y="2548425"/>
                    </a:cubicBezTo>
                    <a:cubicBezTo>
                      <a:pt x="4662729" y="2569609"/>
                      <a:pt x="4681429" y="2582069"/>
                      <a:pt x="4692649" y="2598268"/>
                    </a:cubicBezTo>
                    <a:cubicBezTo>
                      <a:pt x="4700127" y="2609483"/>
                      <a:pt x="4711347" y="2605744"/>
                      <a:pt x="4723813" y="2598268"/>
                    </a:cubicBezTo>
                    <a:cubicBezTo>
                      <a:pt x="4745005" y="2583315"/>
                      <a:pt x="4768691" y="2567116"/>
                      <a:pt x="4794869" y="2593284"/>
                    </a:cubicBezTo>
                    <a:cubicBezTo>
                      <a:pt x="4804841" y="2603252"/>
                      <a:pt x="4813567" y="2593284"/>
                      <a:pt x="4819801" y="2588299"/>
                    </a:cubicBezTo>
                    <a:cubicBezTo>
                      <a:pt x="4829773" y="2580823"/>
                      <a:pt x="4838499" y="2572101"/>
                      <a:pt x="4850965" y="2572101"/>
                    </a:cubicBezTo>
                    <a:cubicBezTo>
                      <a:pt x="4859691" y="2570855"/>
                      <a:pt x="4868417" y="2563378"/>
                      <a:pt x="4875897" y="2573347"/>
                    </a:cubicBezTo>
                    <a:cubicBezTo>
                      <a:pt x="4882129" y="2582069"/>
                      <a:pt x="4877143" y="2589546"/>
                      <a:pt x="4870911" y="2598268"/>
                    </a:cubicBezTo>
                    <a:cubicBezTo>
                      <a:pt x="4863431" y="2606990"/>
                      <a:pt x="4857199" y="2620697"/>
                      <a:pt x="4870911" y="2629420"/>
                    </a:cubicBezTo>
                    <a:cubicBezTo>
                      <a:pt x="4897089" y="2645618"/>
                      <a:pt x="4889609" y="2668048"/>
                      <a:pt x="4878391" y="2685492"/>
                    </a:cubicBezTo>
                    <a:cubicBezTo>
                      <a:pt x="4857199" y="2714152"/>
                      <a:pt x="4872157" y="2750288"/>
                      <a:pt x="4855951" y="2780193"/>
                    </a:cubicBezTo>
                    <a:cubicBezTo>
                      <a:pt x="4848471" y="2792654"/>
                      <a:pt x="4873403" y="2806361"/>
                      <a:pt x="4875897" y="2826298"/>
                    </a:cubicBezTo>
                    <a:cubicBezTo>
                      <a:pt x="4877143" y="2849973"/>
                      <a:pt x="4884623" y="2869910"/>
                      <a:pt x="4907061" y="2888601"/>
                    </a:cubicBezTo>
                    <a:cubicBezTo>
                      <a:pt x="4925761" y="2904800"/>
                      <a:pt x="4931993" y="2939689"/>
                      <a:pt x="4949445" y="2963365"/>
                    </a:cubicBezTo>
                    <a:cubicBezTo>
                      <a:pt x="4954433" y="2970841"/>
                      <a:pt x="4941967" y="2993270"/>
                      <a:pt x="4935733" y="3008223"/>
                    </a:cubicBezTo>
                    <a:cubicBezTo>
                      <a:pt x="4928253" y="3025668"/>
                      <a:pt x="4919527" y="3043113"/>
                      <a:pt x="4909555" y="3060558"/>
                    </a:cubicBezTo>
                    <a:cubicBezTo>
                      <a:pt x="4894595" y="3086725"/>
                      <a:pt x="4894595" y="3111646"/>
                      <a:pt x="4914541" y="3134075"/>
                    </a:cubicBezTo>
                    <a:cubicBezTo>
                      <a:pt x="4919527" y="3139060"/>
                      <a:pt x="4925761" y="3142798"/>
                      <a:pt x="4922021" y="3150274"/>
                    </a:cubicBezTo>
                    <a:cubicBezTo>
                      <a:pt x="4917035" y="3156504"/>
                      <a:pt x="4909555" y="3155258"/>
                      <a:pt x="4903321" y="3152766"/>
                    </a:cubicBezTo>
                    <a:cubicBezTo>
                      <a:pt x="4893349" y="3149028"/>
                      <a:pt x="4882129" y="3142798"/>
                      <a:pt x="4875897" y="3154012"/>
                    </a:cubicBezTo>
                    <a:cubicBezTo>
                      <a:pt x="4868417" y="3165227"/>
                      <a:pt x="4882129" y="3172703"/>
                      <a:pt x="4889609" y="3180180"/>
                    </a:cubicBezTo>
                    <a:cubicBezTo>
                      <a:pt x="4892103" y="3183918"/>
                      <a:pt x="4897089" y="3187656"/>
                      <a:pt x="4899583" y="3192640"/>
                    </a:cubicBezTo>
                    <a:cubicBezTo>
                      <a:pt x="4908309" y="3205101"/>
                      <a:pt x="4938227" y="3216315"/>
                      <a:pt x="4919527" y="3232514"/>
                    </a:cubicBezTo>
                    <a:cubicBezTo>
                      <a:pt x="4904569" y="3246221"/>
                      <a:pt x="4880883" y="3264912"/>
                      <a:pt x="4853459" y="3244975"/>
                    </a:cubicBezTo>
                    <a:cubicBezTo>
                      <a:pt x="4833513" y="3231268"/>
                      <a:pt x="4811075" y="3226284"/>
                      <a:pt x="4789883" y="3241237"/>
                    </a:cubicBezTo>
                    <a:cubicBezTo>
                      <a:pt x="4764951" y="3258682"/>
                      <a:pt x="4764951" y="3286095"/>
                      <a:pt x="4768691" y="3313508"/>
                    </a:cubicBezTo>
                    <a:cubicBezTo>
                      <a:pt x="4769937" y="3320985"/>
                      <a:pt x="4772429" y="3329707"/>
                      <a:pt x="4781157" y="3332199"/>
                    </a:cubicBezTo>
                    <a:cubicBezTo>
                      <a:pt x="4812321" y="3339676"/>
                      <a:pt x="4829773" y="3372073"/>
                      <a:pt x="4864677" y="3372073"/>
                    </a:cubicBezTo>
                    <a:cubicBezTo>
                      <a:pt x="4875897" y="3372073"/>
                      <a:pt x="4880883" y="3379550"/>
                      <a:pt x="4883377" y="3388272"/>
                    </a:cubicBezTo>
                    <a:cubicBezTo>
                      <a:pt x="4893349" y="3418178"/>
                      <a:pt x="4899583" y="3448083"/>
                      <a:pt x="4884623" y="3476743"/>
                    </a:cubicBezTo>
                    <a:cubicBezTo>
                      <a:pt x="4878391" y="3489203"/>
                      <a:pt x="4875897" y="3501664"/>
                      <a:pt x="4885869" y="3510386"/>
                    </a:cubicBezTo>
                    <a:cubicBezTo>
                      <a:pt x="4907061" y="3526585"/>
                      <a:pt x="4899583" y="3549014"/>
                      <a:pt x="4897089" y="3567705"/>
                    </a:cubicBezTo>
                    <a:cubicBezTo>
                      <a:pt x="4890857" y="3597611"/>
                      <a:pt x="4880883" y="3627516"/>
                      <a:pt x="4872157" y="3656176"/>
                    </a:cubicBezTo>
                    <a:cubicBezTo>
                      <a:pt x="4858445" y="3697296"/>
                      <a:pt x="4818553" y="3698542"/>
                      <a:pt x="4786143" y="3707264"/>
                    </a:cubicBezTo>
                    <a:cubicBezTo>
                      <a:pt x="4754977" y="3717233"/>
                      <a:pt x="4723813" y="3718479"/>
                      <a:pt x="4695141" y="3737170"/>
                    </a:cubicBezTo>
                    <a:cubicBezTo>
                      <a:pt x="4661483" y="3760845"/>
                      <a:pt x="4637797" y="3754615"/>
                      <a:pt x="4611619" y="3723463"/>
                    </a:cubicBezTo>
                    <a:cubicBezTo>
                      <a:pt x="4602893" y="3713495"/>
                      <a:pt x="4597907" y="3712249"/>
                      <a:pt x="4585441" y="3722217"/>
                    </a:cubicBezTo>
                    <a:cubicBezTo>
                      <a:pt x="4555523" y="3745892"/>
                      <a:pt x="4519371" y="3757107"/>
                      <a:pt x="4480727" y="3759599"/>
                    </a:cubicBezTo>
                    <a:cubicBezTo>
                      <a:pt x="4474495" y="3759599"/>
                      <a:pt x="4468261" y="3757107"/>
                      <a:pt x="4464521" y="3755861"/>
                    </a:cubicBezTo>
                    <a:cubicBezTo>
                      <a:pt x="4439589" y="3740908"/>
                      <a:pt x="4414657" y="3739662"/>
                      <a:pt x="4388479" y="3753369"/>
                    </a:cubicBezTo>
                    <a:cubicBezTo>
                      <a:pt x="4377261" y="3759599"/>
                      <a:pt x="4368533" y="3749631"/>
                      <a:pt x="4356069" y="3749631"/>
                    </a:cubicBezTo>
                    <a:cubicBezTo>
                      <a:pt x="4342355" y="3739662"/>
                      <a:pt x="4329889" y="3733432"/>
                      <a:pt x="4309945" y="3744646"/>
                    </a:cubicBezTo>
                    <a:cubicBezTo>
                      <a:pt x="4291245" y="3755861"/>
                      <a:pt x="4255095" y="3732186"/>
                      <a:pt x="4248861" y="3701034"/>
                    </a:cubicBezTo>
                    <a:cubicBezTo>
                      <a:pt x="4241381" y="3672375"/>
                      <a:pt x="4222683" y="3657422"/>
                      <a:pt x="4200243" y="3642469"/>
                    </a:cubicBezTo>
                    <a:cubicBezTo>
                      <a:pt x="4179051" y="3627516"/>
                      <a:pt x="4166585" y="3634993"/>
                      <a:pt x="4166585" y="3658668"/>
                    </a:cubicBezTo>
                    <a:cubicBezTo>
                      <a:pt x="4166585" y="3697296"/>
                      <a:pt x="4146641" y="3703526"/>
                      <a:pt x="4111735" y="3712249"/>
                    </a:cubicBezTo>
                    <a:cubicBezTo>
                      <a:pt x="4050653" y="3727201"/>
                      <a:pt x="4007023" y="3707264"/>
                      <a:pt x="3967131" y="3666144"/>
                    </a:cubicBezTo>
                    <a:cubicBezTo>
                      <a:pt x="3952173" y="3651192"/>
                      <a:pt x="3934719" y="3641223"/>
                      <a:pt x="3913527" y="3643715"/>
                    </a:cubicBezTo>
                    <a:lnTo>
                      <a:pt x="3911191" y="3640554"/>
                    </a:lnTo>
                    <a:lnTo>
                      <a:pt x="3864393" y="3641834"/>
                    </a:lnTo>
                    <a:cubicBezTo>
                      <a:pt x="3845723" y="3644016"/>
                      <a:pt x="3827363" y="3647755"/>
                      <a:pt x="3809317" y="3652740"/>
                    </a:cubicBezTo>
                    <a:cubicBezTo>
                      <a:pt x="3800603" y="3655233"/>
                      <a:pt x="3790647" y="3650247"/>
                      <a:pt x="3785667" y="3644015"/>
                    </a:cubicBezTo>
                    <a:cubicBezTo>
                      <a:pt x="3766997" y="3620334"/>
                      <a:pt x="3745839" y="3624073"/>
                      <a:pt x="3723435" y="3634044"/>
                    </a:cubicBezTo>
                    <a:cubicBezTo>
                      <a:pt x="3698541" y="3646508"/>
                      <a:pt x="3676137" y="3644015"/>
                      <a:pt x="3652489" y="3630305"/>
                    </a:cubicBezTo>
                    <a:cubicBezTo>
                      <a:pt x="3630085" y="3617841"/>
                      <a:pt x="3602701" y="3617841"/>
                      <a:pt x="3580297" y="3606623"/>
                    </a:cubicBezTo>
                    <a:cubicBezTo>
                      <a:pt x="3564117" y="3599145"/>
                      <a:pt x="3552915" y="3610362"/>
                      <a:pt x="3549181" y="3626566"/>
                    </a:cubicBezTo>
                    <a:cubicBezTo>
                      <a:pt x="3542957" y="3644015"/>
                      <a:pt x="3542957" y="3662711"/>
                      <a:pt x="3550425" y="3681407"/>
                    </a:cubicBezTo>
                    <a:cubicBezTo>
                      <a:pt x="3556649" y="3698856"/>
                      <a:pt x="3549181" y="3708827"/>
                      <a:pt x="3533001" y="3712567"/>
                    </a:cubicBezTo>
                    <a:cubicBezTo>
                      <a:pt x="3509351" y="3720045"/>
                      <a:pt x="3484459" y="3723784"/>
                      <a:pt x="3462055" y="3711320"/>
                    </a:cubicBezTo>
                    <a:cubicBezTo>
                      <a:pt x="3444629" y="3701349"/>
                      <a:pt x="3430937" y="3703842"/>
                      <a:pt x="3419735" y="3721291"/>
                    </a:cubicBezTo>
                    <a:cubicBezTo>
                      <a:pt x="3403555" y="3742480"/>
                      <a:pt x="3389863" y="3739987"/>
                      <a:pt x="3371193" y="3721291"/>
                    </a:cubicBezTo>
                    <a:cubicBezTo>
                      <a:pt x="3342567" y="3692624"/>
                      <a:pt x="3301493" y="3681407"/>
                      <a:pt x="3266641" y="3660218"/>
                    </a:cubicBezTo>
                    <a:cubicBezTo>
                      <a:pt x="3250461" y="3649001"/>
                      <a:pt x="3235525" y="3672682"/>
                      <a:pt x="3219345" y="3680160"/>
                    </a:cubicBezTo>
                    <a:cubicBezTo>
                      <a:pt x="3208143" y="3685146"/>
                      <a:pt x="3216855" y="3697610"/>
                      <a:pt x="3220589" y="3707581"/>
                    </a:cubicBezTo>
                    <a:cubicBezTo>
                      <a:pt x="3220589" y="3708827"/>
                      <a:pt x="3223079" y="3710074"/>
                      <a:pt x="3223079" y="3712567"/>
                    </a:cubicBezTo>
                    <a:cubicBezTo>
                      <a:pt x="3220589" y="3759930"/>
                      <a:pt x="3257929" y="3769901"/>
                      <a:pt x="3290291" y="3786104"/>
                    </a:cubicBezTo>
                    <a:cubicBezTo>
                      <a:pt x="3297759" y="3791089"/>
                      <a:pt x="3306471" y="3793582"/>
                      <a:pt x="3313939" y="3798568"/>
                    </a:cubicBezTo>
                    <a:cubicBezTo>
                      <a:pt x="3332609" y="3812278"/>
                      <a:pt x="3330119" y="3827235"/>
                      <a:pt x="3310205" y="3838452"/>
                    </a:cubicBezTo>
                    <a:cubicBezTo>
                      <a:pt x="3274109" y="3858395"/>
                      <a:pt x="3251705" y="3853409"/>
                      <a:pt x="3223079" y="3821003"/>
                    </a:cubicBezTo>
                    <a:cubicBezTo>
                      <a:pt x="3218099" y="3814771"/>
                      <a:pt x="3213121" y="3808539"/>
                      <a:pt x="3206897" y="3811032"/>
                    </a:cubicBezTo>
                    <a:cubicBezTo>
                      <a:pt x="3178271" y="3817264"/>
                      <a:pt x="3150887" y="3806046"/>
                      <a:pt x="3122261" y="3803553"/>
                    </a:cubicBezTo>
                    <a:cubicBezTo>
                      <a:pt x="3107325" y="3802307"/>
                      <a:pt x="3099857" y="3808539"/>
                      <a:pt x="3094877" y="3822249"/>
                    </a:cubicBezTo>
                    <a:cubicBezTo>
                      <a:pt x="3087409" y="3844684"/>
                      <a:pt x="3072473" y="3853409"/>
                      <a:pt x="3050069" y="3852163"/>
                    </a:cubicBezTo>
                    <a:cubicBezTo>
                      <a:pt x="3036379" y="3850916"/>
                      <a:pt x="3027665" y="3855902"/>
                      <a:pt x="3018953" y="3865873"/>
                    </a:cubicBezTo>
                    <a:cubicBezTo>
                      <a:pt x="2985347" y="3903265"/>
                      <a:pt x="2956719" y="3909497"/>
                      <a:pt x="2911911" y="3887062"/>
                    </a:cubicBezTo>
                    <a:cubicBezTo>
                      <a:pt x="2904443" y="3883322"/>
                      <a:pt x="2899465" y="3875844"/>
                      <a:pt x="2890753" y="3875844"/>
                    </a:cubicBezTo>
                    <a:cubicBezTo>
                      <a:pt x="2879551" y="3893294"/>
                      <a:pt x="2880795" y="3925700"/>
                      <a:pt x="2850923" y="3919468"/>
                    </a:cubicBezTo>
                    <a:cubicBezTo>
                      <a:pt x="2822295" y="3911989"/>
                      <a:pt x="2828519" y="3887062"/>
                      <a:pt x="2835987" y="3865873"/>
                    </a:cubicBezTo>
                    <a:cubicBezTo>
                      <a:pt x="2828519" y="3859641"/>
                      <a:pt x="2822295" y="3865873"/>
                      <a:pt x="2816073" y="3865873"/>
                    </a:cubicBezTo>
                    <a:cubicBezTo>
                      <a:pt x="2763797" y="3872105"/>
                      <a:pt x="2763797" y="3872105"/>
                      <a:pt x="2756329" y="3824742"/>
                    </a:cubicBezTo>
                    <a:cubicBezTo>
                      <a:pt x="2745127" y="3822249"/>
                      <a:pt x="2742637" y="3832220"/>
                      <a:pt x="2736413" y="3838452"/>
                    </a:cubicBezTo>
                    <a:cubicBezTo>
                      <a:pt x="2730191" y="3844684"/>
                      <a:pt x="2722723" y="3855902"/>
                      <a:pt x="2716499" y="3853409"/>
                    </a:cubicBezTo>
                    <a:cubicBezTo>
                      <a:pt x="2689117" y="3843438"/>
                      <a:pt x="2660489" y="3857148"/>
                      <a:pt x="2635595" y="3852163"/>
                    </a:cubicBezTo>
                    <a:cubicBezTo>
                      <a:pt x="2599501" y="3845931"/>
                      <a:pt x="2582075" y="3794829"/>
                      <a:pt x="2599501" y="3759930"/>
                    </a:cubicBezTo>
                    <a:cubicBezTo>
                      <a:pt x="2613191" y="3733755"/>
                      <a:pt x="2601989" y="3700103"/>
                      <a:pt x="2575851" y="3686392"/>
                    </a:cubicBezTo>
                    <a:cubicBezTo>
                      <a:pt x="2563405" y="3680160"/>
                      <a:pt x="2562161" y="3688885"/>
                      <a:pt x="2558427" y="3697610"/>
                    </a:cubicBezTo>
                    <a:cubicBezTo>
                      <a:pt x="2544735" y="3726277"/>
                      <a:pt x="2539757" y="3728770"/>
                      <a:pt x="2516107" y="3708827"/>
                    </a:cubicBezTo>
                    <a:cubicBezTo>
                      <a:pt x="2499927" y="3695117"/>
                      <a:pt x="2478767" y="3690132"/>
                      <a:pt x="2468811" y="3668943"/>
                    </a:cubicBezTo>
                    <a:cubicBezTo>
                      <a:pt x="2458853" y="3645261"/>
                      <a:pt x="2462587" y="3634044"/>
                      <a:pt x="2486235" y="3626566"/>
                    </a:cubicBezTo>
                    <a:cubicBezTo>
                      <a:pt x="2523575" y="3612855"/>
                      <a:pt x="2524821" y="3609116"/>
                      <a:pt x="2494949" y="3581695"/>
                    </a:cubicBezTo>
                    <a:cubicBezTo>
                      <a:pt x="2481257" y="3566739"/>
                      <a:pt x="2468811" y="3554275"/>
                      <a:pt x="2447651" y="3558014"/>
                    </a:cubicBezTo>
                    <a:cubicBezTo>
                      <a:pt x="2435205" y="3560507"/>
                      <a:pt x="2428981" y="3551782"/>
                      <a:pt x="2426491" y="3541811"/>
                    </a:cubicBezTo>
                    <a:cubicBezTo>
                      <a:pt x="2417779" y="3505666"/>
                      <a:pt x="2401599" y="3472013"/>
                      <a:pt x="2396619" y="3433375"/>
                    </a:cubicBezTo>
                    <a:cubicBezTo>
                      <a:pt x="2391641" y="3395983"/>
                      <a:pt x="2363013" y="3363577"/>
                      <a:pt x="2348077" y="3327431"/>
                    </a:cubicBezTo>
                    <a:cubicBezTo>
                      <a:pt x="2346833" y="3322446"/>
                      <a:pt x="2343099" y="3319953"/>
                      <a:pt x="2338121" y="3319953"/>
                    </a:cubicBezTo>
                    <a:cubicBezTo>
                      <a:pt x="2283355" y="3322446"/>
                      <a:pt x="2264685" y="3272590"/>
                      <a:pt x="2241035" y="3240184"/>
                    </a:cubicBezTo>
                    <a:cubicBezTo>
                      <a:pt x="2221121" y="3214010"/>
                      <a:pt x="2198717" y="3189082"/>
                      <a:pt x="2178803" y="3161661"/>
                    </a:cubicBezTo>
                    <a:cubicBezTo>
                      <a:pt x="2156399" y="3129255"/>
                      <a:pt x="2147685" y="3093110"/>
                      <a:pt x="2135239" y="3056964"/>
                    </a:cubicBezTo>
                    <a:cubicBezTo>
                      <a:pt x="2131505" y="3044500"/>
                      <a:pt x="2133995" y="3029544"/>
                      <a:pt x="2127771" y="3015833"/>
                    </a:cubicBezTo>
                    <a:cubicBezTo>
                      <a:pt x="2120303" y="2998384"/>
                      <a:pt x="2122793" y="2982181"/>
                      <a:pt x="2136483" y="2967224"/>
                    </a:cubicBezTo>
                    <a:cubicBezTo>
                      <a:pt x="2145197" y="2958499"/>
                      <a:pt x="2151419" y="2948528"/>
                      <a:pt x="2155153" y="2937311"/>
                    </a:cubicBezTo>
                    <a:cubicBezTo>
                      <a:pt x="2158887" y="2927340"/>
                      <a:pt x="2157643" y="2922354"/>
                      <a:pt x="2145197" y="2919861"/>
                    </a:cubicBezTo>
                    <a:cubicBezTo>
                      <a:pt x="2105367" y="2914876"/>
                      <a:pt x="2080473" y="2881223"/>
                      <a:pt x="2086697" y="2841338"/>
                    </a:cubicBezTo>
                    <a:cubicBezTo>
                      <a:pt x="2086697" y="2831367"/>
                      <a:pt x="2090431" y="2820150"/>
                      <a:pt x="2086697" y="2812671"/>
                    </a:cubicBezTo>
                    <a:cubicBezTo>
                      <a:pt x="2048113" y="2755337"/>
                      <a:pt x="2084207" y="2690525"/>
                      <a:pt x="2066783" y="2631945"/>
                    </a:cubicBezTo>
                    <a:cubicBezTo>
                      <a:pt x="2060559" y="2612002"/>
                      <a:pt x="2077985" y="2594553"/>
                      <a:pt x="2099143" y="2588321"/>
                    </a:cubicBezTo>
                    <a:cubicBezTo>
                      <a:pt x="2121547" y="2582089"/>
                      <a:pt x="2121547" y="2603278"/>
                      <a:pt x="2129015" y="2615741"/>
                    </a:cubicBezTo>
                    <a:cubicBezTo>
                      <a:pt x="2137729" y="2630698"/>
                      <a:pt x="2141463" y="2646901"/>
                      <a:pt x="2137729" y="2665597"/>
                    </a:cubicBezTo>
                    <a:cubicBezTo>
                      <a:pt x="2133995" y="2693018"/>
                      <a:pt x="2151419" y="2712960"/>
                      <a:pt x="2172579" y="2727917"/>
                    </a:cubicBezTo>
                    <a:cubicBezTo>
                      <a:pt x="2182537" y="2736642"/>
                      <a:pt x="2194983" y="2736642"/>
                      <a:pt x="2201207" y="2721685"/>
                    </a:cubicBezTo>
                    <a:cubicBezTo>
                      <a:pt x="2209919" y="2701743"/>
                      <a:pt x="2222365" y="2706728"/>
                      <a:pt x="2236057" y="2712960"/>
                    </a:cubicBezTo>
                    <a:cubicBezTo>
                      <a:pt x="2243525" y="2715453"/>
                      <a:pt x="2248503" y="2721685"/>
                      <a:pt x="2257217" y="2720438"/>
                    </a:cubicBezTo>
                    <a:cubicBezTo>
                      <a:pt x="2278375" y="2715453"/>
                      <a:pt x="2309493" y="2720438"/>
                      <a:pt x="2314471" y="2698003"/>
                    </a:cubicBezTo>
                    <a:cubicBezTo>
                      <a:pt x="2319451" y="2683047"/>
                      <a:pt x="2285843" y="2680554"/>
                      <a:pt x="2272153" y="2669336"/>
                    </a:cubicBezTo>
                    <a:cubicBezTo>
                      <a:pt x="2269663" y="2665597"/>
                      <a:pt x="2264685" y="2665597"/>
                      <a:pt x="2260951" y="2664351"/>
                    </a:cubicBezTo>
                    <a:cubicBezTo>
                      <a:pt x="2248503" y="2660612"/>
                      <a:pt x="2234813" y="2658119"/>
                      <a:pt x="2232323" y="2644408"/>
                    </a:cubicBezTo>
                    <a:cubicBezTo>
                      <a:pt x="2229833" y="2631945"/>
                      <a:pt x="2244769" y="2628205"/>
                      <a:pt x="2253483" y="2621973"/>
                    </a:cubicBezTo>
                    <a:cubicBezTo>
                      <a:pt x="2287089" y="2593306"/>
                      <a:pt x="2288333" y="2577103"/>
                      <a:pt x="2257217" y="2548436"/>
                    </a:cubicBezTo>
                    <a:cubicBezTo>
                      <a:pt x="2244769" y="2538465"/>
                      <a:pt x="2238547" y="2529740"/>
                      <a:pt x="2244769" y="2516030"/>
                    </a:cubicBezTo>
                    <a:cubicBezTo>
                      <a:pt x="2249749" y="2506059"/>
                      <a:pt x="2248503" y="2497334"/>
                      <a:pt x="2239791" y="2492349"/>
                    </a:cubicBezTo>
                    <a:cubicBezTo>
                      <a:pt x="2212409" y="2477392"/>
                      <a:pt x="2226099" y="2464928"/>
                      <a:pt x="2239791" y="2448725"/>
                    </a:cubicBezTo>
                    <a:cubicBezTo>
                      <a:pt x="2270907" y="2411333"/>
                      <a:pt x="2304513" y="2373941"/>
                      <a:pt x="2328163" y="2329071"/>
                    </a:cubicBezTo>
                    <a:cubicBezTo>
                      <a:pt x="2330653" y="2322839"/>
                      <a:pt x="2331897" y="2320347"/>
                      <a:pt x="2339365" y="2320347"/>
                    </a:cubicBezTo>
                    <a:cubicBezTo>
                      <a:pt x="2376705" y="2325332"/>
                      <a:pt x="2364259" y="2304143"/>
                      <a:pt x="2355545" y="2287940"/>
                    </a:cubicBezTo>
                    <a:cubicBezTo>
                      <a:pt x="2348077" y="2272984"/>
                      <a:pt x="2343099" y="2258027"/>
                      <a:pt x="2339365" y="2241824"/>
                    </a:cubicBezTo>
                    <a:cubicBezTo>
                      <a:pt x="2331897" y="2190722"/>
                      <a:pt x="2274641" y="2172026"/>
                      <a:pt x="2227345" y="2201939"/>
                    </a:cubicBezTo>
                    <a:cubicBezTo>
                      <a:pt x="2188759" y="2226867"/>
                      <a:pt x="2153909" y="2258027"/>
                      <a:pt x="2110345" y="2277969"/>
                    </a:cubicBezTo>
                    <a:cubicBezTo>
                      <a:pt x="2074251" y="2285448"/>
                      <a:pt x="2063049" y="2256781"/>
                      <a:pt x="2049357" y="2234345"/>
                    </a:cubicBezTo>
                    <a:cubicBezTo>
                      <a:pt x="2035665" y="2213157"/>
                      <a:pt x="2048113" y="2198200"/>
                      <a:pt x="2063049" y="2181997"/>
                    </a:cubicBezTo>
                    <a:cubicBezTo>
                      <a:pt x="2076739" y="2168287"/>
                      <a:pt x="2079229" y="2150837"/>
                      <a:pt x="2070517" y="2130895"/>
                    </a:cubicBezTo>
                    <a:cubicBezTo>
                      <a:pt x="2058069" y="2103474"/>
                      <a:pt x="2036911" y="2079793"/>
                      <a:pt x="2048113" y="2044894"/>
                    </a:cubicBezTo>
                    <a:cubicBezTo>
                      <a:pt x="2050601" y="2033676"/>
                      <a:pt x="2036911" y="2022459"/>
                      <a:pt x="2026953" y="2012488"/>
                    </a:cubicBezTo>
                    <a:cubicBezTo>
                      <a:pt x="2023219" y="2008748"/>
                      <a:pt x="2015751" y="2003763"/>
                      <a:pt x="2023219" y="1996285"/>
                    </a:cubicBezTo>
                    <a:cubicBezTo>
                      <a:pt x="2028197" y="1991299"/>
                      <a:pt x="2033177" y="1995038"/>
                      <a:pt x="2038155" y="1997531"/>
                    </a:cubicBezTo>
                    <a:cubicBezTo>
                      <a:pt x="2065537" y="2008748"/>
                      <a:pt x="2071761" y="2005009"/>
                      <a:pt x="2068027" y="1977589"/>
                    </a:cubicBezTo>
                    <a:cubicBezTo>
                      <a:pt x="2064293" y="1945182"/>
                      <a:pt x="2089187" y="1926487"/>
                      <a:pt x="2101633" y="1901559"/>
                    </a:cubicBezTo>
                    <a:cubicBezTo>
                      <a:pt x="2117813" y="1867906"/>
                      <a:pt x="2125281" y="1835500"/>
                      <a:pt x="2126527" y="1796862"/>
                    </a:cubicBezTo>
                    <a:cubicBezTo>
                      <a:pt x="2126527" y="1755731"/>
                      <a:pt x="2107857" y="1717093"/>
                      <a:pt x="2121547" y="1674715"/>
                    </a:cubicBezTo>
                    <a:cubicBezTo>
                      <a:pt x="2126527" y="1657266"/>
                      <a:pt x="2131505" y="1643555"/>
                      <a:pt x="2142707" y="1633584"/>
                    </a:cubicBezTo>
                    <a:cubicBezTo>
                      <a:pt x="2160133" y="1618628"/>
                      <a:pt x="2176313" y="1604917"/>
                      <a:pt x="2178803" y="1578743"/>
                    </a:cubicBezTo>
                    <a:cubicBezTo>
                      <a:pt x="2180047" y="1556308"/>
                      <a:pt x="2203695" y="1562540"/>
                      <a:pt x="2218631" y="1566279"/>
                    </a:cubicBezTo>
                    <a:cubicBezTo>
                      <a:pt x="2237301" y="1572511"/>
                      <a:pt x="2246015" y="1566279"/>
                      <a:pt x="2259705" y="1552569"/>
                    </a:cubicBezTo>
                    <a:cubicBezTo>
                      <a:pt x="2283355" y="1528887"/>
                      <a:pt x="2305759" y="1500220"/>
                      <a:pt x="2343099" y="1492742"/>
                    </a:cubicBezTo>
                    <a:cubicBezTo>
                      <a:pt x="2359279" y="1490249"/>
                      <a:pt x="2371727" y="1484017"/>
                      <a:pt x="2364259" y="1461582"/>
                    </a:cubicBezTo>
                    <a:cubicBezTo>
                      <a:pt x="2356791" y="1440393"/>
                      <a:pt x="2375461" y="1430422"/>
                      <a:pt x="2390397" y="1427930"/>
                    </a:cubicBezTo>
                    <a:close/>
                    <a:moveTo>
                      <a:pt x="1185889" y="1426677"/>
                    </a:moveTo>
                    <a:cubicBezTo>
                      <a:pt x="1196301" y="1426677"/>
                      <a:pt x="1199879" y="1431203"/>
                      <a:pt x="1200693" y="1437668"/>
                    </a:cubicBezTo>
                    <a:cubicBezTo>
                      <a:pt x="1201507" y="1444132"/>
                      <a:pt x="1199555" y="1452537"/>
                      <a:pt x="1198903" y="1460295"/>
                    </a:cubicBezTo>
                    <a:cubicBezTo>
                      <a:pt x="1198903" y="1471931"/>
                      <a:pt x="1206713" y="1491326"/>
                      <a:pt x="1183287" y="1490033"/>
                    </a:cubicBezTo>
                    <a:cubicBezTo>
                      <a:pt x="1167669" y="1490033"/>
                      <a:pt x="1158559" y="1477103"/>
                      <a:pt x="1161161" y="1461588"/>
                    </a:cubicBezTo>
                    <a:cubicBezTo>
                      <a:pt x="1163765" y="1446072"/>
                      <a:pt x="1170271" y="1426677"/>
                      <a:pt x="1185889" y="1426677"/>
                    </a:cubicBezTo>
                    <a:close/>
                    <a:moveTo>
                      <a:pt x="5581785" y="1344256"/>
                    </a:moveTo>
                    <a:cubicBezTo>
                      <a:pt x="5613143" y="1373676"/>
                      <a:pt x="5641993" y="1405547"/>
                      <a:pt x="5663317" y="1442322"/>
                    </a:cubicBezTo>
                    <a:lnTo>
                      <a:pt x="5658661" y="1445966"/>
                    </a:lnTo>
                    <a:lnTo>
                      <a:pt x="5665859" y="1446906"/>
                    </a:lnTo>
                    <a:lnTo>
                      <a:pt x="5675577" y="1454206"/>
                    </a:lnTo>
                    <a:lnTo>
                      <a:pt x="5675545" y="1454156"/>
                    </a:lnTo>
                    <a:cubicBezTo>
                      <a:pt x="5723841" y="1484969"/>
                      <a:pt x="5762229" y="1521945"/>
                      <a:pt x="5760991" y="1584805"/>
                    </a:cubicBezTo>
                    <a:lnTo>
                      <a:pt x="5759863" y="1583079"/>
                    </a:lnTo>
                    <a:lnTo>
                      <a:pt x="5761621" y="1586407"/>
                    </a:lnTo>
                    <a:cubicBezTo>
                      <a:pt x="5800173" y="1648685"/>
                      <a:pt x="5836239" y="1710962"/>
                      <a:pt x="5874793" y="1771994"/>
                    </a:cubicBezTo>
                    <a:cubicBezTo>
                      <a:pt x="5888473" y="1794414"/>
                      <a:pt x="5904641" y="1816834"/>
                      <a:pt x="5919563" y="1836763"/>
                    </a:cubicBezTo>
                    <a:cubicBezTo>
                      <a:pt x="5978015" y="1909005"/>
                      <a:pt x="6004133" y="1998684"/>
                      <a:pt x="6038955" y="2082136"/>
                    </a:cubicBezTo>
                    <a:cubicBezTo>
                      <a:pt x="6083727" y="2191745"/>
                      <a:pt x="6130985" y="2301353"/>
                      <a:pt x="6169539" y="2413453"/>
                    </a:cubicBezTo>
                    <a:cubicBezTo>
                      <a:pt x="6195655" y="2490677"/>
                      <a:pt x="6226747" y="2567901"/>
                      <a:pt x="6239183" y="2650107"/>
                    </a:cubicBezTo>
                    <a:cubicBezTo>
                      <a:pt x="6242913" y="2677510"/>
                      <a:pt x="6237939" y="2703666"/>
                      <a:pt x="6232965" y="2731068"/>
                    </a:cubicBezTo>
                    <a:cubicBezTo>
                      <a:pt x="6230477" y="2747260"/>
                      <a:pt x="6231721" y="2760961"/>
                      <a:pt x="6245401" y="2773417"/>
                    </a:cubicBezTo>
                    <a:cubicBezTo>
                      <a:pt x="6261569" y="2784627"/>
                      <a:pt x="6267787" y="2803310"/>
                      <a:pt x="6264055" y="2823239"/>
                    </a:cubicBezTo>
                    <a:cubicBezTo>
                      <a:pt x="6246645" y="2960250"/>
                      <a:pt x="6252863" y="3100997"/>
                      <a:pt x="6224259" y="3238007"/>
                    </a:cubicBezTo>
                    <a:cubicBezTo>
                      <a:pt x="6210579" y="3254200"/>
                      <a:pt x="6219285" y="3274128"/>
                      <a:pt x="6218041" y="3291566"/>
                    </a:cubicBezTo>
                    <a:cubicBezTo>
                      <a:pt x="6215553" y="3317723"/>
                      <a:pt x="6205605" y="3330178"/>
                      <a:pt x="6179487" y="3321459"/>
                    </a:cubicBezTo>
                    <a:cubicBezTo>
                      <a:pt x="6168295" y="3317723"/>
                      <a:pt x="6159589" y="3317723"/>
                      <a:pt x="6153371" y="3326442"/>
                    </a:cubicBezTo>
                    <a:cubicBezTo>
                      <a:pt x="6132229" y="3355089"/>
                      <a:pt x="6103625" y="3382491"/>
                      <a:pt x="6106111" y="3422349"/>
                    </a:cubicBezTo>
                    <a:cubicBezTo>
                      <a:pt x="6109843" y="3472171"/>
                      <a:pt x="6078751" y="3512029"/>
                      <a:pt x="6072533" y="3559360"/>
                    </a:cubicBezTo>
                    <a:cubicBezTo>
                      <a:pt x="6068803" y="3581779"/>
                      <a:pt x="6047661" y="3590498"/>
                      <a:pt x="6022787" y="3588007"/>
                    </a:cubicBezTo>
                    <a:cubicBezTo>
                      <a:pt x="6000401" y="3586762"/>
                      <a:pt x="5991695" y="3573061"/>
                      <a:pt x="5987965" y="3554377"/>
                    </a:cubicBezTo>
                    <a:cubicBezTo>
                      <a:pt x="5978015" y="3510783"/>
                      <a:pt x="5951899" y="3474662"/>
                      <a:pt x="5943193" y="3429822"/>
                    </a:cubicBezTo>
                    <a:cubicBezTo>
                      <a:pt x="5938219" y="3401175"/>
                      <a:pt x="5904641" y="3386228"/>
                      <a:pt x="5878523" y="3372527"/>
                    </a:cubicBezTo>
                    <a:cubicBezTo>
                      <a:pt x="5830021" y="3348861"/>
                      <a:pt x="5796443" y="3315232"/>
                      <a:pt x="5795199" y="3257936"/>
                    </a:cubicBezTo>
                    <a:cubicBezTo>
                      <a:pt x="5795199" y="3254200"/>
                      <a:pt x="5793955" y="3247972"/>
                      <a:pt x="5790225" y="3245481"/>
                    </a:cubicBezTo>
                    <a:cubicBezTo>
                      <a:pt x="5760377" y="3218079"/>
                      <a:pt x="5754159" y="3178221"/>
                      <a:pt x="5737991" y="3143346"/>
                    </a:cubicBezTo>
                    <a:cubicBezTo>
                      <a:pt x="5696951" y="3054911"/>
                      <a:pt x="5711873" y="2970214"/>
                      <a:pt x="5741721" y="2885517"/>
                    </a:cubicBezTo>
                    <a:cubicBezTo>
                      <a:pt x="5747939" y="2865588"/>
                      <a:pt x="5751671" y="2846904"/>
                      <a:pt x="5747939" y="2826976"/>
                    </a:cubicBezTo>
                    <a:cubicBezTo>
                      <a:pt x="5736747" y="2762207"/>
                      <a:pt x="5720579" y="2697438"/>
                      <a:pt x="5696951" y="2635161"/>
                    </a:cubicBezTo>
                    <a:cubicBezTo>
                      <a:pt x="5664615" y="2556691"/>
                      <a:pt x="5636011" y="2474485"/>
                      <a:pt x="5626061" y="2388542"/>
                    </a:cubicBezTo>
                    <a:cubicBezTo>
                      <a:pt x="5621087" y="2351175"/>
                      <a:pt x="5631037" y="2312563"/>
                      <a:pt x="5633523" y="2273951"/>
                    </a:cubicBezTo>
                    <a:cubicBezTo>
                      <a:pt x="5633523" y="2267723"/>
                      <a:pt x="5637255" y="2261496"/>
                      <a:pt x="5636011" y="2255268"/>
                    </a:cubicBezTo>
                    <a:cubicBezTo>
                      <a:pt x="5628549" y="2176798"/>
                      <a:pt x="5650935" y="2102065"/>
                      <a:pt x="5684513" y="2033560"/>
                    </a:cubicBezTo>
                    <a:cubicBezTo>
                      <a:pt x="5705655" y="1987474"/>
                      <a:pt x="5683269" y="1952599"/>
                      <a:pt x="5668347" y="1915232"/>
                    </a:cubicBezTo>
                    <a:cubicBezTo>
                      <a:pt x="5655909" y="1886585"/>
                      <a:pt x="5644717" y="1859183"/>
                      <a:pt x="5640985" y="1828044"/>
                    </a:cubicBezTo>
                    <a:cubicBezTo>
                      <a:pt x="5638499" y="1804379"/>
                      <a:pt x="5638499" y="1785695"/>
                      <a:pt x="5663371" y="1773240"/>
                    </a:cubicBezTo>
                    <a:cubicBezTo>
                      <a:pt x="5670833" y="1769503"/>
                      <a:pt x="5680783" y="1762030"/>
                      <a:pt x="5680783" y="1750820"/>
                    </a:cubicBezTo>
                    <a:cubicBezTo>
                      <a:pt x="5679539" y="1738364"/>
                      <a:pt x="5668347" y="1735873"/>
                      <a:pt x="5657153" y="1730891"/>
                    </a:cubicBezTo>
                    <a:cubicBezTo>
                      <a:pt x="5638499" y="1723418"/>
                      <a:pt x="5619843" y="1713453"/>
                      <a:pt x="5601189" y="1705980"/>
                    </a:cubicBezTo>
                    <a:cubicBezTo>
                      <a:pt x="5589997" y="1702244"/>
                      <a:pt x="5583777" y="1696016"/>
                      <a:pt x="5585021" y="1684806"/>
                    </a:cubicBezTo>
                    <a:cubicBezTo>
                      <a:pt x="5585021" y="1630001"/>
                      <a:pt x="5587509" y="1573952"/>
                      <a:pt x="5561393" y="1522884"/>
                    </a:cubicBezTo>
                    <a:cubicBezTo>
                      <a:pt x="5560149" y="1519147"/>
                      <a:pt x="5563879" y="1512920"/>
                      <a:pt x="5563879" y="1507938"/>
                    </a:cubicBezTo>
                    <a:cubicBezTo>
                      <a:pt x="5565123" y="1505446"/>
                      <a:pt x="5566367" y="1504201"/>
                      <a:pt x="5566367" y="1502955"/>
                    </a:cubicBezTo>
                    <a:lnTo>
                      <a:pt x="5576161" y="1497873"/>
                    </a:lnTo>
                    <a:lnTo>
                      <a:pt x="5560461" y="1502386"/>
                    </a:lnTo>
                    <a:cubicBezTo>
                      <a:pt x="5571751" y="1459483"/>
                      <a:pt x="5549173" y="1416579"/>
                      <a:pt x="5566733" y="1374902"/>
                    </a:cubicBezTo>
                    <a:cubicBezTo>
                      <a:pt x="5571751" y="1363869"/>
                      <a:pt x="5571751" y="1351611"/>
                      <a:pt x="5581785" y="1344256"/>
                    </a:cubicBezTo>
                    <a:close/>
                    <a:moveTo>
                      <a:pt x="1098369" y="1318499"/>
                    </a:moveTo>
                    <a:cubicBezTo>
                      <a:pt x="1103103" y="1318343"/>
                      <a:pt x="1107837" y="1319909"/>
                      <a:pt x="1112255" y="1323043"/>
                    </a:cubicBezTo>
                    <a:cubicBezTo>
                      <a:pt x="1119829" y="1329309"/>
                      <a:pt x="1127403" y="1336829"/>
                      <a:pt x="1134979" y="1341842"/>
                    </a:cubicBezTo>
                    <a:cubicBezTo>
                      <a:pt x="1140659" y="1346542"/>
                      <a:pt x="1153441" y="1347012"/>
                      <a:pt x="1156281" y="1354356"/>
                    </a:cubicBezTo>
                    <a:cubicBezTo>
                      <a:pt x="1157227" y="1356803"/>
                      <a:pt x="1157071" y="1360015"/>
                      <a:pt x="1155177" y="1364401"/>
                    </a:cubicBezTo>
                    <a:cubicBezTo>
                      <a:pt x="1148865" y="1376935"/>
                      <a:pt x="1136241" y="1386961"/>
                      <a:pt x="1121093" y="1385708"/>
                    </a:cubicBezTo>
                    <a:cubicBezTo>
                      <a:pt x="1093319" y="1383201"/>
                      <a:pt x="1083221" y="1364401"/>
                      <a:pt x="1075647" y="1343095"/>
                    </a:cubicBezTo>
                    <a:cubicBezTo>
                      <a:pt x="1070597" y="1334322"/>
                      <a:pt x="1078171" y="1329309"/>
                      <a:pt x="1084483" y="1324296"/>
                    </a:cubicBezTo>
                    <a:cubicBezTo>
                      <a:pt x="1088901" y="1320536"/>
                      <a:pt x="1093635" y="1318656"/>
                      <a:pt x="1098369" y="1318499"/>
                    </a:cubicBezTo>
                    <a:close/>
                    <a:moveTo>
                      <a:pt x="2121807" y="1141736"/>
                    </a:moveTo>
                    <a:cubicBezTo>
                      <a:pt x="2130581" y="1145514"/>
                      <a:pt x="2145619" y="1135440"/>
                      <a:pt x="2150633" y="1153069"/>
                    </a:cubicBezTo>
                    <a:cubicBezTo>
                      <a:pt x="2151885" y="1159365"/>
                      <a:pt x="2149379" y="1168180"/>
                      <a:pt x="2145619" y="1166921"/>
                    </a:cubicBezTo>
                    <a:cubicBezTo>
                      <a:pt x="2121807" y="1154329"/>
                      <a:pt x="2113035" y="1194624"/>
                      <a:pt x="2091729" y="1180772"/>
                    </a:cubicBezTo>
                    <a:cubicBezTo>
                      <a:pt x="2082957" y="1175735"/>
                      <a:pt x="2081703" y="1165662"/>
                      <a:pt x="2082957" y="1158106"/>
                    </a:cubicBezTo>
                    <a:cubicBezTo>
                      <a:pt x="2086715" y="1135440"/>
                      <a:pt x="2106769" y="1144255"/>
                      <a:pt x="2121807" y="1141736"/>
                    </a:cubicBezTo>
                    <a:close/>
                    <a:moveTo>
                      <a:pt x="5183537" y="995592"/>
                    </a:moveTo>
                    <a:cubicBezTo>
                      <a:pt x="5187324" y="1000749"/>
                      <a:pt x="5182197" y="1019270"/>
                      <a:pt x="5189655" y="1025834"/>
                    </a:cubicBezTo>
                    <a:cubicBezTo>
                      <a:pt x="5213275" y="1008330"/>
                      <a:pt x="5233165" y="1022083"/>
                      <a:pt x="5253055" y="1037087"/>
                    </a:cubicBezTo>
                    <a:cubicBezTo>
                      <a:pt x="5260513" y="1042088"/>
                      <a:pt x="5267973" y="1049590"/>
                      <a:pt x="5275431" y="1049590"/>
                    </a:cubicBezTo>
                    <a:cubicBezTo>
                      <a:pt x="5315211" y="1048340"/>
                      <a:pt x="5313969" y="1075847"/>
                      <a:pt x="5312725" y="1103354"/>
                    </a:cubicBezTo>
                    <a:cubicBezTo>
                      <a:pt x="5311483" y="1137112"/>
                      <a:pt x="5313969" y="1170871"/>
                      <a:pt x="5301537" y="1203379"/>
                    </a:cubicBezTo>
                    <a:cubicBezTo>
                      <a:pt x="5290349" y="1233387"/>
                      <a:pt x="5311483" y="1265895"/>
                      <a:pt x="5338831" y="1270897"/>
                    </a:cubicBezTo>
                    <a:cubicBezTo>
                      <a:pt x="5369599" y="1277461"/>
                      <a:pt x="5382185" y="1287542"/>
                      <a:pt x="5379737" y="1309578"/>
                    </a:cubicBezTo>
                    <a:cubicBezTo>
                      <a:pt x="5378923" y="1316924"/>
                      <a:pt x="5376435" y="1325598"/>
                      <a:pt x="5372395" y="1335913"/>
                    </a:cubicBezTo>
                    <a:cubicBezTo>
                      <a:pt x="5362451" y="1363420"/>
                      <a:pt x="5352505" y="1392178"/>
                      <a:pt x="5338831" y="1420935"/>
                    </a:cubicBezTo>
                    <a:cubicBezTo>
                      <a:pt x="5331373" y="1440940"/>
                      <a:pt x="5331373" y="1458445"/>
                      <a:pt x="5337587" y="1478450"/>
                    </a:cubicBezTo>
                    <a:cubicBezTo>
                      <a:pt x="5351263" y="1518460"/>
                      <a:pt x="5341317" y="1537215"/>
                      <a:pt x="5301537" y="1552218"/>
                    </a:cubicBezTo>
                    <a:cubicBezTo>
                      <a:pt x="5271701" y="1564722"/>
                      <a:pt x="5239381" y="1575975"/>
                      <a:pt x="5256785" y="1620986"/>
                    </a:cubicBezTo>
                    <a:cubicBezTo>
                      <a:pt x="5261757" y="1632239"/>
                      <a:pt x="5253055" y="1639741"/>
                      <a:pt x="5243109" y="1634740"/>
                    </a:cubicBezTo>
                    <a:cubicBezTo>
                      <a:pt x="5219491" y="1625987"/>
                      <a:pt x="5194627" y="1624737"/>
                      <a:pt x="5173495" y="1607233"/>
                    </a:cubicBezTo>
                    <a:cubicBezTo>
                      <a:pt x="5144903" y="1584727"/>
                      <a:pt x="5115067" y="1565972"/>
                      <a:pt x="5086475" y="1542216"/>
                    </a:cubicBezTo>
                    <a:cubicBezTo>
                      <a:pt x="5042965" y="1505957"/>
                      <a:pt x="5037993" y="1458445"/>
                      <a:pt x="5023075" y="1412183"/>
                    </a:cubicBezTo>
                    <a:cubicBezTo>
                      <a:pt x="5018103" y="1400930"/>
                      <a:pt x="5018103" y="1388427"/>
                      <a:pt x="5015617" y="1377174"/>
                    </a:cubicBezTo>
                    <a:lnTo>
                      <a:pt x="5014165" y="1375436"/>
                    </a:lnTo>
                    <a:lnTo>
                      <a:pt x="4991525" y="1386828"/>
                    </a:lnTo>
                    <a:cubicBezTo>
                      <a:pt x="4984045" y="1388920"/>
                      <a:pt x="4977635" y="1386023"/>
                      <a:pt x="4974583" y="1368636"/>
                    </a:cubicBezTo>
                    <a:cubicBezTo>
                      <a:pt x="4972139" y="1358333"/>
                      <a:pt x="4961149" y="1341590"/>
                      <a:pt x="4977025" y="1332575"/>
                    </a:cubicBezTo>
                    <a:cubicBezTo>
                      <a:pt x="4984961" y="1327424"/>
                      <a:pt x="4989847" y="1330643"/>
                      <a:pt x="4994121" y="1335473"/>
                    </a:cubicBezTo>
                    <a:lnTo>
                      <a:pt x="5006373" y="1346927"/>
                    </a:lnTo>
                    <a:lnTo>
                      <a:pt x="4994173" y="1319659"/>
                    </a:lnTo>
                    <a:cubicBezTo>
                      <a:pt x="4987025" y="1311220"/>
                      <a:pt x="4977701" y="1304655"/>
                      <a:pt x="4967135" y="1299654"/>
                    </a:cubicBezTo>
                    <a:cubicBezTo>
                      <a:pt x="4952217" y="1292152"/>
                      <a:pt x="4938543" y="1283400"/>
                      <a:pt x="4926111" y="1272147"/>
                    </a:cubicBezTo>
                    <a:cubicBezTo>
                      <a:pt x="4906221" y="1250892"/>
                      <a:pt x="4908707" y="1229636"/>
                      <a:pt x="4928597" y="1210881"/>
                    </a:cubicBezTo>
                    <a:cubicBezTo>
                      <a:pt x="4942273" y="1199629"/>
                      <a:pt x="4950975" y="1185875"/>
                      <a:pt x="4955947" y="1168370"/>
                    </a:cubicBezTo>
                    <a:cubicBezTo>
                      <a:pt x="4962163" y="1148365"/>
                      <a:pt x="4972107" y="1132111"/>
                      <a:pt x="4990755" y="1123359"/>
                    </a:cubicBezTo>
                    <a:cubicBezTo>
                      <a:pt x="5008159" y="1115857"/>
                      <a:pt x="5018103" y="1102104"/>
                      <a:pt x="4994483" y="1087100"/>
                    </a:cubicBezTo>
                    <a:cubicBezTo>
                      <a:pt x="4982053" y="1079598"/>
                      <a:pt x="4979567" y="1067095"/>
                      <a:pt x="4988269" y="1055842"/>
                    </a:cubicBezTo>
                    <a:cubicBezTo>
                      <a:pt x="4998213" y="1039588"/>
                      <a:pt x="5004429" y="1017082"/>
                      <a:pt x="5028049" y="1015831"/>
                    </a:cubicBezTo>
                    <a:cubicBezTo>
                      <a:pt x="5045453" y="1014581"/>
                      <a:pt x="5050425" y="1032086"/>
                      <a:pt x="5047939" y="1047089"/>
                    </a:cubicBezTo>
                    <a:cubicBezTo>
                      <a:pt x="5042965" y="1079598"/>
                      <a:pt x="5062855" y="1089600"/>
                      <a:pt x="5086475" y="1089600"/>
                    </a:cubicBezTo>
                    <a:cubicBezTo>
                      <a:pt x="5111339" y="1090851"/>
                      <a:pt x="5117553" y="1073346"/>
                      <a:pt x="5122527" y="1050840"/>
                    </a:cubicBezTo>
                    <a:cubicBezTo>
                      <a:pt x="5127499" y="1022083"/>
                      <a:pt x="5154847" y="1008330"/>
                      <a:pt x="5175981" y="995826"/>
                    </a:cubicBezTo>
                    <a:cubicBezTo>
                      <a:pt x="5180021" y="993638"/>
                      <a:pt x="5182274" y="993872"/>
                      <a:pt x="5183537" y="995592"/>
                    </a:cubicBezTo>
                    <a:close/>
                    <a:moveTo>
                      <a:pt x="5249862" y="921683"/>
                    </a:moveTo>
                    <a:cubicBezTo>
                      <a:pt x="5255811" y="923387"/>
                      <a:pt x="5261135" y="927417"/>
                      <a:pt x="5265519" y="931756"/>
                    </a:cubicBezTo>
                    <a:cubicBezTo>
                      <a:pt x="5316875" y="982585"/>
                      <a:pt x="5374493" y="1022257"/>
                      <a:pt x="5432111" y="1064408"/>
                    </a:cubicBezTo>
                    <a:cubicBezTo>
                      <a:pt x="5453405" y="1078045"/>
                      <a:pt x="5465931" y="1099121"/>
                      <a:pt x="5475953" y="1121436"/>
                    </a:cubicBezTo>
                    <a:cubicBezTo>
                      <a:pt x="5508519" y="1187143"/>
                      <a:pt x="5551107" y="1247890"/>
                      <a:pt x="5569895" y="1321035"/>
                    </a:cubicBezTo>
                    <a:cubicBezTo>
                      <a:pt x="5532319" y="1285082"/>
                      <a:pt x="5504761" y="1240451"/>
                      <a:pt x="5469689" y="1203259"/>
                    </a:cubicBezTo>
                    <a:cubicBezTo>
                      <a:pt x="5420839" y="1152430"/>
                      <a:pt x="5393281" y="1084244"/>
                      <a:pt x="5336915" y="1037134"/>
                    </a:cubicBezTo>
                    <a:cubicBezTo>
                      <a:pt x="5308107" y="996222"/>
                      <a:pt x="5266771" y="966469"/>
                      <a:pt x="5230447" y="931756"/>
                    </a:cubicBezTo>
                    <a:cubicBezTo>
                      <a:pt x="5230447" y="930516"/>
                      <a:pt x="5230447" y="928037"/>
                      <a:pt x="5230447" y="925557"/>
                    </a:cubicBezTo>
                    <a:cubicBezTo>
                      <a:pt x="5237336" y="920598"/>
                      <a:pt x="5243912" y="919978"/>
                      <a:pt x="5249862" y="921683"/>
                    </a:cubicBezTo>
                    <a:close/>
                    <a:moveTo>
                      <a:pt x="5170025" y="877174"/>
                    </a:moveTo>
                    <a:cubicBezTo>
                      <a:pt x="5187917" y="892856"/>
                      <a:pt x="5208365" y="904919"/>
                      <a:pt x="5223699" y="923013"/>
                    </a:cubicBezTo>
                    <a:cubicBezTo>
                      <a:pt x="5189195" y="925426"/>
                      <a:pt x="5175137" y="906125"/>
                      <a:pt x="5170025" y="877174"/>
                    </a:cubicBezTo>
                    <a:close/>
                    <a:moveTo>
                      <a:pt x="1762951" y="794749"/>
                    </a:moveTo>
                    <a:cubicBezTo>
                      <a:pt x="1769057" y="794749"/>
                      <a:pt x="1772721" y="795848"/>
                      <a:pt x="1772721" y="802441"/>
                    </a:cubicBezTo>
                    <a:cubicBezTo>
                      <a:pt x="1771499" y="806837"/>
                      <a:pt x="1766615" y="810134"/>
                      <a:pt x="1760509" y="809035"/>
                    </a:cubicBezTo>
                    <a:cubicBezTo>
                      <a:pt x="1755625" y="807936"/>
                      <a:pt x="1751961" y="805738"/>
                      <a:pt x="1753183" y="800244"/>
                    </a:cubicBezTo>
                    <a:cubicBezTo>
                      <a:pt x="1753183" y="794749"/>
                      <a:pt x="1758067" y="794749"/>
                      <a:pt x="1762951" y="794749"/>
                    </a:cubicBezTo>
                    <a:close/>
                    <a:moveTo>
                      <a:pt x="2276557" y="742087"/>
                    </a:moveTo>
                    <a:cubicBezTo>
                      <a:pt x="2278618" y="743068"/>
                      <a:pt x="2280335" y="745031"/>
                      <a:pt x="2281021" y="747648"/>
                    </a:cubicBezTo>
                    <a:cubicBezTo>
                      <a:pt x="2283769" y="756806"/>
                      <a:pt x="2279649" y="764655"/>
                      <a:pt x="2267285" y="765964"/>
                    </a:cubicBezTo>
                    <a:cubicBezTo>
                      <a:pt x="2264537" y="758114"/>
                      <a:pt x="2257669" y="748956"/>
                      <a:pt x="2270031" y="742414"/>
                    </a:cubicBezTo>
                    <a:cubicBezTo>
                      <a:pt x="2272092" y="741106"/>
                      <a:pt x="2274497" y="741106"/>
                      <a:pt x="2276557" y="742087"/>
                    </a:cubicBezTo>
                    <a:close/>
                    <a:moveTo>
                      <a:pt x="2653277" y="690339"/>
                    </a:moveTo>
                    <a:cubicBezTo>
                      <a:pt x="2664361" y="690339"/>
                      <a:pt x="2675445" y="690339"/>
                      <a:pt x="2686531" y="690339"/>
                    </a:cubicBezTo>
                    <a:cubicBezTo>
                      <a:pt x="2686531" y="699082"/>
                      <a:pt x="2701079" y="701923"/>
                      <a:pt x="2702639" y="708698"/>
                    </a:cubicBezTo>
                    <a:cubicBezTo>
                      <a:pt x="2703159" y="710957"/>
                      <a:pt x="2702235" y="713652"/>
                      <a:pt x="2698847" y="717149"/>
                    </a:cubicBezTo>
                    <a:cubicBezTo>
                      <a:pt x="2688995" y="727640"/>
                      <a:pt x="2672983" y="724144"/>
                      <a:pt x="2659435" y="718315"/>
                    </a:cubicBezTo>
                    <a:cubicBezTo>
                      <a:pt x="2642191" y="712487"/>
                      <a:pt x="2647117" y="701996"/>
                      <a:pt x="2653277" y="690339"/>
                    </a:cubicBezTo>
                    <a:close/>
                    <a:moveTo>
                      <a:pt x="2978427" y="676973"/>
                    </a:moveTo>
                    <a:lnTo>
                      <a:pt x="2970291" y="678881"/>
                    </a:lnTo>
                    <a:lnTo>
                      <a:pt x="2988343" y="682418"/>
                    </a:lnTo>
                    <a:lnTo>
                      <a:pt x="2990861" y="683674"/>
                    </a:lnTo>
                    <a:lnTo>
                      <a:pt x="2988897" y="681420"/>
                    </a:lnTo>
                    <a:cubicBezTo>
                      <a:pt x="2985855" y="679012"/>
                      <a:pt x="2982463" y="677342"/>
                      <a:pt x="2978427" y="676973"/>
                    </a:cubicBezTo>
                    <a:close/>
                    <a:moveTo>
                      <a:pt x="1192477" y="662295"/>
                    </a:moveTo>
                    <a:cubicBezTo>
                      <a:pt x="1216281" y="669685"/>
                      <a:pt x="1237577" y="683233"/>
                      <a:pt x="1263885" y="684465"/>
                    </a:cubicBezTo>
                    <a:cubicBezTo>
                      <a:pt x="1267017" y="684465"/>
                      <a:pt x="1268897" y="686621"/>
                      <a:pt x="1270149" y="689700"/>
                    </a:cubicBezTo>
                    <a:lnTo>
                      <a:pt x="1271439" y="695248"/>
                    </a:lnTo>
                    <a:lnTo>
                      <a:pt x="1290389" y="677573"/>
                    </a:lnTo>
                    <a:cubicBezTo>
                      <a:pt x="1294137" y="675098"/>
                      <a:pt x="1297883" y="673860"/>
                      <a:pt x="1302879" y="677573"/>
                    </a:cubicBezTo>
                    <a:cubicBezTo>
                      <a:pt x="1325359" y="692425"/>
                      <a:pt x="1339097" y="713464"/>
                      <a:pt x="1341595" y="739455"/>
                    </a:cubicBezTo>
                    <a:cubicBezTo>
                      <a:pt x="1342843" y="749356"/>
                      <a:pt x="1349089" y="756781"/>
                      <a:pt x="1352835" y="765445"/>
                    </a:cubicBezTo>
                    <a:cubicBezTo>
                      <a:pt x="1359079" y="776584"/>
                      <a:pt x="1363763" y="788032"/>
                      <a:pt x="1365635" y="799944"/>
                    </a:cubicBezTo>
                    <a:cubicBezTo>
                      <a:pt x="1367509" y="811856"/>
                      <a:pt x="1366573" y="824232"/>
                      <a:pt x="1361577" y="837227"/>
                    </a:cubicBezTo>
                    <a:cubicBezTo>
                      <a:pt x="1349089" y="865693"/>
                      <a:pt x="1341595" y="892921"/>
                      <a:pt x="1356581" y="925099"/>
                    </a:cubicBezTo>
                    <a:cubicBezTo>
                      <a:pt x="1367821" y="947377"/>
                      <a:pt x="1344093" y="937475"/>
                      <a:pt x="1335351" y="939951"/>
                    </a:cubicBezTo>
                    <a:lnTo>
                      <a:pt x="1329621" y="938558"/>
                    </a:lnTo>
                    <a:lnTo>
                      <a:pt x="1336863" y="943946"/>
                    </a:lnTo>
                    <a:cubicBezTo>
                      <a:pt x="1362459" y="964504"/>
                      <a:pt x="1374633" y="987554"/>
                      <a:pt x="1377755" y="1012161"/>
                    </a:cubicBezTo>
                    <a:cubicBezTo>
                      <a:pt x="1380877" y="1036768"/>
                      <a:pt x="1374945" y="1062933"/>
                      <a:pt x="1364333" y="1089721"/>
                    </a:cubicBezTo>
                    <a:cubicBezTo>
                      <a:pt x="1334367" y="1142051"/>
                      <a:pt x="1281925" y="1153264"/>
                      <a:pt x="1228237" y="1161986"/>
                    </a:cubicBezTo>
                    <a:cubicBezTo>
                      <a:pt x="1190779" y="1166969"/>
                      <a:pt x="1160813" y="1180675"/>
                      <a:pt x="1140835" y="1215561"/>
                    </a:cubicBezTo>
                    <a:cubicBezTo>
                      <a:pt x="1122107" y="1247956"/>
                      <a:pt x="1089643" y="1271629"/>
                      <a:pt x="1078405" y="1307761"/>
                    </a:cubicBezTo>
                    <a:cubicBezTo>
                      <a:pt x="1077157" y="1312745"/>
                      <a:pt x="1070915" y="1318975"/>
                      <a:pt x="1067169" y="1318975"/>
                    </a:cubicBezTo>
                    <a:cubicBezTo>
                      <a:pt x="1002241" y="1336418"/>
                      <a:pt x="999745" y="1404945"/>
                      <a:pt x="966033" y="1446061"/>
                    </a:cubicBezTo>
                    <a:cubicBezTo>
                      <a:pt x="966033" y="1489669"/>
                      <a:pt x="933569" y="1523309"/>
                      <a:pt x="932321" y="1566917"/>
                    </a:cubicBezTo>
                    <a:cubicBezTo>
                      <a:pt x="931073" y="1591836"/>
                      <a:pt x="917337" y="1616755"/>
                      <a:pt x="909847" y="1640428"/>
                    </a:cubicBezTo>
                    <a:cubicBezTo>
                      <a:pt x="902355" y="1667839"/>
                      <a:pt x="889869" y="1696495"/>
                      <a:pt x="856157" y="1706463"/>
                    </a:cubicBezTo>
                    <a:cubicBezTo>
                      <a:pt x="836179" y="1712693"/>
                      <a:pt x="833683" y="1741349"/>
                      <a:pt x="813705" y="1750071"/>
                    </a:cubicBezTo>
                    <a:lnTo>
                      <a:pt x="808679" y="1756090"/>
                    </a:lnTo>
                    <a:lnTo>
                      <a:pt x="814753" y="1772784"/>
                    </a:lnTo>
                    <a:cubicBezTo>
                      <a:pt x="817669" y="1790348"/>
                      <a:pt x="812535" y="1808788"/>
                      <a:pt x="817203" y="1826526"/>
                    </a:cubicBezTo>
                    <a:cubicBezTo>
                      <a:pt x="834631" y="1881299"/>
                      <a:pt x="866997" y="1927358"/>
                      <a:pt x="904343" y="1970928"/>
                    </a:cubicBezTo>
                    <a:cubicBezTo>
                      <a:pt x="929239" y="1999559"/>
                      <a:pt x="945423" y="2020721"/>
                      <a:pt x="986501" y="2007028"/>
                    </a:cubicBezTo>
                    <a:cubicBezTo>
                      <a:pt x="1001441" y="2003293"/>
                      <a:pt x="1010155" y="2018231"/>
                      <a:pt x="1008909" y="2033170"/>
                    </a:cubicBezTo>
                    <a:cubicBezTo>
                      <a:pt x="1007665" y="2043128"/>
                      <a:pt x="1012643" y="2051842"/>
                      <a:pt x="1015133" y="2061801"/>
                    </a:cubicBezTo>
                    <a:cubicBezTo>
                      <a:pt x="1018867" y="2070515"/>
                      <a:pt x="1027581" y="2075494"/>
                      <a:pt x="1036295" y="2074249"/>
                    </a:cubicBezTo>
                    <a:cubicBezTo>
                      <a:pt x="1046255" y="2073004"/>
                      <a:pt x="1046255" y="2064291"/>
                      <a:pt x="1046255" y="2055577"/>
                    </a:cubicBezTo>
                    <a:cubicBezTo>
                      <a:pt x="1045009" y="2028190"/>
                      <a:pt x="1059947" y="2030680"/>
                      <a:pt x="1072397" y="2044373"/>
                    </a:cubicBezTo>
                    <a:cubicBezTo>
                      <a:pt x="1084845" y="2060556"/>
                      <a:pt x="1101027" y="2059311"/>
                      <a:pt x="1117211" y="2059311"/>
                    </a:cubicBezTo>
                    <a:cubicBezTo>
                      <a:pt x="1128415" y="2059311"/>
                      <a:pt x="1138373" y="2065535"/>
                      <a:pt x="1142107" y="2075494"/>
                    </a:cubicBezTo>
                    <a:cubicBezTo>
                      <a:pt x="1148331" y="2086698"/>
                      <a:pt x="1139619" y="2094167"/>
                      <a:pt x="1132149" y="2101636"/>
                    </a:cubicBezTo>
                    <a:cubicBezTo>
                      <a:pt x="1125925" y="2107860"/>
                      <a:pt x="1118455" y="2115329"/>
                      <a:pt x="1110987" y="2121553"/>
                    </a:cubicBezTo>
                    <a:cubicBezTo>
                      <a:pt x="1098539" y="2134002"/>
                      <a:pt x="1089825" y="2170102"/>
                      <a:pt x="1068661" y="2129022"/>
                    </a:cubicBezTo>
                    <a:cubicBezTo>
                      <a:pt x="1063683" y="2121553"/>
                      <a:pt x="1052479" y="2125288"/>
                      <a:pt x="1045009" y="2130267"/>
                    </a:cubicBezTo>
                    <a:cubicBezTo>
                      <a:pt x="1027581" y="2143960"/>
                      <a:pt x="1018867" y="2131512"/>
                      <a:pt x="1015133" y="2119064"/>
                    </a:cubicBezTo>
                    <a:cubicBezTo>
                      <a:pt x="1010155" y="2105370"/>
                      <a:pt x="1011399" y="2079229"/>
                      <a:pt x="990237" y="2082963"/>
                    </a:cubicBezTo>
                    <a:cubicBezTo>
                      <a:pt x="967829" y="2086698"/>
                      <a:pt x="944177" y="2099146"/>
                      <a:pt x="934219" y="2124043"/>
                    </a:cubicBezTo>
                    <a:cubicBezTo>
                      <a:pt x="923015" y="2156409"/>
                      <a:pt x="940443" y="2190019"/>
                      <a:pt x="975299" y="2197489"/>
                    </a:cubicBezTo>
                    <a:cubicBezTo>
                      <a:pt x="980277" y="2198733"/>
                      <a:pt x="985257" y="2197489"/>
                      <a:pt x="991481" y="2198733"/>
                    </a:cubicBezTo>
                    <a:cubicBezTo>
                      <a:pt x="1001441" y="2198733"/>
                      <a:pt x="1010155" y="2199978"/>
                      <a:pt x="1011399" y="2211182"/>
                    </a:cubicBezTo>
                    <a:cubicBezTo>
                      <a:pt x="1012643" y="2224875"/>
                      <a:pt x="1001441" y="2223630"/>
                      <a:pt x="993971" y="2224875"/>
                    </a:cubicBezTo>
                    <a:cubicBezTo>
                      <a:pt x="980277" y="2226120"/>
                      <a:pt x="977789" y="2236079"/>
                      <a:pt x="981523" y="2246037"/>
                    </a:cubicBezTo>
                    <a:cubicBezTo>
                      <a:pt x="985257" y="2254751"/>
                      <a:pt x="991481" y="2265955"/>
                      <a:pt x="1003929" y="2255996"/>
                    </a:cubicBezTo>
                    <a:cubicBezTo>
                      <a:pt x="1023847" y="2238568"/>
                      <a:pt x="1042521" y="2238568"/>
                      <a:pt x="1062437" y="2257241"/>
                    </a:cubicBezTo>
                    <a:cubicBezTo>
                      <a:pt x="1083599" y="2278403"/>
                      <a:pt x="1066173" y="2293341"/>
                      <a:pt x="1049989" y="2307035"/>
                    </a:cubicBezTo>
                    <a:cubicBezTo>
                      <a:pt x="1063683" y="2315748"/>
                      <a:pt x="1069907" y="2305790"/>
                      <a:pt x="1077375" y="2304545"/>
                    </a:cubicBezTo>
                    <a:cubicBezTo>
                      <a:pt x="1093559" y="2303300"/>
                      <a:pt x="1103517" y="2310769"/>
                      <a:pt x="1109741" y="2324462"/>
                    </a:cubicBezTo>
                    <a:cubicBezTo>
                      <a:pt x="1114721" y="2336911"/>
                      <a:pt x="1108497" y="2345625"/>
                      <a:pt x="1098539" y="2351849"/>
                    </a:cubicBezTo>
                    <a:cubicBezTo>
                      <a:pt x="1094803" y="2355583"/>
                      <a:pt x="1089825" y="2358073"/>
                      <a:pt x="1084845" y="2361808"/>
                    </a:cubicBezTo>
                    <a:cubicBezTo>
                      <a:pt x="1071151" y="2371766"/>
                      <a:pt x="1061193" y="2385460"/>
                      <a:pt x="1067417" y="2402887"/>
                    </a:cubicBezTo>
                    <a:cubicBezTo>
                      <a:pt x="1073641" y="2420315"/>
                      <a:pt x="1088579" y="2422805"/>
                      <a:pt x="1104763" y="2422805"/>
                    </a:cubicBezTo>
                    <a:cubicBezTo>
                      <a:pt x="1120945" y="2421560"/>
                      <a:pt x="1139619" y="2420315"/>
                      <a:pt x="1144597" y="2442722"/>
                    </a:cubicBezTo>
                    <a:cubicBezTo>
                      <a:pt x="1149577" y="2463884"/>
                      <a:pt x="1124679" y="2471354"/>
                      <a:pt x="1125925" y="2488781"/>
                    </a:cubicBezTo>
                    <a:cubicBezTo>
                      <a:pt x="1127169" y="2511188"/>
                      <a:pt x="1118455" y="2519902"/>
                      <a:pt x="1096049" y="2524882"/>
                    </a:cubicBezTo>
                    <a:cubicBezTo>
                      <a:pt x="1066173" y="2528616"/>
                      <a:pt x="1063683" y="2559737"/>
                      <a:pt x="1048745" y="2578410"/>
                    </a:cubicBezTo>
                    <a:cubicBezTo>
                      <a:pt x="1042521" y="2587124"/>
                      <a:pt x="1058703" y="2597082"/>
                      <a:pt x="1066173" y="2604551"/>
                    </a:cubicBezTo>
                    <a:cubicBezTo>
                      <a:pt x="1101027" y="2640652"/>
                      <a:pt x="1101027" y="2641897"/>
                      <a:pt x="1074887" y="2682976"/>
                    </a:cubicBezTo>
                    <a:cubicBezTo>
                      <a:pt x="1062437" y="2700404"/>
                      <a:pt x="1053723" y="2719077"/>
                      <a:pt x="1063683" y="2740239"/>
                    </a:cubicBezTo>
                    <a:cubicBezTo>
                      <a:pt x="1066173" y="2746463"/>
                      <a:pt x="1064927" y="2753932"/>
                      <a:pt x="1062437" y="2758912"/>
                    </a:cubicBezTo>
                    <a:cubicBezTo>
                      <a:pt x="1049989" y="2788788"/>
                      <a:pt x="1043765" y="2816174"/>
                      <a:pt x="1068661" y="2844806"/>
                    </a:cubicBezTo>
                    <a:cubicBezTo>
                      <a:pt x="1079865" y="2859744"/>
                      <a:pt x="1066173" y="2873437"/>
                      <a:pt x="1056213" y="2884641"/>
                    </a:cubicBezTo>
                    <a:cubicBezTo>
                      <a:pt x="1046255" y="2894599"/>
                      <a:pt x="1042521" y="2905803"/>
                      <a:pt x="1049989" y="2918251"/>
                    </a:cubicBezTo>
                    <a:cubicBezTo>
                      <a:pt x="1057459" y="2929455"/>
                      <a:pt x="1068661" y="2934434"/>
                      <a:pt x="1082355" y="2929455"/>
                    </a:cubicBezTo>
                    <a:cubicBezTo>
                      <a:pt x="1096049" y="2926965"/>
                      <a:pt x="1098539" y="2914517"/>
                      <a:pt x="1098539" y="2900824"/>
                    </a:cubicBezTo>
                    <a:cubicBezTo>
                      <a:pt x="1099783" y="2870947"/>
                      <a:pt x="1089825" y="2837337"/>
                      <a:pt x="1132149" y="2824888"/>
                    </a:cubicBezTo>
                    <a:cubicBezTo>
                      <a:pt x="1139619" y="2858499"/>
                      <a:pt x="1132149" y="2893355"/>
                      <a:pt x="1155801" y="2924476"/>
                    </a:cubicBezTo>
                    <a:cubicBezTo>
                      <a:pt x="1158913" y="2928210"/>
                      <a:pt x="1159925" y="2932489"/>
                      <a:pt x="1159381" y="2936846"/>
                    </a:cubicBezTo>
                    <a:cubicBezTo>
                      <a:pt x="1157747" y="2949917"/>
                      <a:pt x="1142107" y="2963688"/>
                      <a:pt x="1127169" y="2965555"/>
                    </a:cubicBezTo>
                    <a:cubicBezTo>
                      <a:pt x="1107253" y="2966800"/>
                      <a:pt x="1087335" y="2971780"/>
                      <a:pt x="1068661" y="2971780"/>
                    </a:cubicBezTo>
                    <a:cubicBezTo>
                      <a:pt x="1047499" y="2969290"/>
                      <a:pt x="1026337" y="2974269"/>
                      <a:pt x="1017623" y="2948128"/>
                    </a:cubicBezTo>
                    <a:cubicBezTo>
                      <a:pt x="1011399" y="2934434"/>
                      <a:pt x="997705" y="2936924"/>
                      <a:pt x="985257" y="2941903"/>
                    </a:cubicBezTo>
                    <a:cubicBezTo>
                      <a:pt x="966585" y="2949372"/>
                      <a:pt x="946667" y="2950617"/>
                      <a:pt x="926749" y="2954352"/>
                    </a:cubicBezTo>
                    <a:cubicBezTo>
                      <a:pt x="891893" y="2959331"/>
                      <a:pt x="858283" y="2970535"/>
                      <a:pt x="824671" y="2954352"/>
                    </a:cubicBezTo>
                    <a:cubicBezTo>
                      <a:pt x="798531" y="2992942"/>
                      <a:pt x="762429" y="2973024"/>
                      <a:pt x="728819" y="2971780"/>
                    </a:cubicBezTo>
                    <a:cubicBezTo>
                      <a:pt x="710147" y="2971780"/>
                      <a:pt x="698943" y="2975514"/>
                      <a:pt x="692719" y="2953107"/>
                    </a:cubicBezTo>
                    <a:cubicBezTo>
                      <a:pt x="687739" y="2939414"/>
                      <a:pt x="675291" y="2934434"/>
                      <a:pt x="661597" y="2948128"/>
                    </a:cubicBezTo>
                    <a:cubicBezTo>
                      <a:pt x="644169" y="2965555"/>
                      <a:pt x="624251" y="2980493"/>
                      <a:pt x="605579" y="2999166"/>
                    </a:cubicBezTo>
                    <a:cubicBezTo>
                      <a:pt x="595621" y="3007880"/>
                      <a:pt x="584417" y="3014104"/>
                      <a:pt x="569479" y="3019083"/>
                    </a:cubicBezTo>
                    <a:cubicBezTo>
                      <a:pt x="543337" y="3024063"/>
                      <a:pt x="529643" y="3045225"/>
                      <a:pt x="518439" y="3070122"/>
                    </a:cubicBezTo>
                    <a:cubicBezTo>
                      <a:pt x="509725" y="3086305"/>
                      <a:pt x="501011" y="3099998"/>
                      <a:pt x="478605" y="3096264"/>
                    </a:cubicBezTo>
                    <a:cubicBezTo>
                      <a:pt x="463667" y="3093774"/>
                      <a:pt x="454953" y="3102488"/>
                      <a:pt x="452463" y="3116181"/>
                    </a:cubicBezTo>
                    <a:cubicBezTo>
                      <a:pt x="448729" y="3148547"/>
                      <a:pt x="426321" y="3173444"/>
                      <a:pt x="412627" y="3200830"/>
                    </a:cubicBezTo>
                    <a:cubicBezTo>
                      <a:pt x="387731" y="3246889"/>
                      <a:pt x="370303" y="3294193"/>
                      <a:pt x="366569" y="3346477"/>
                    </a:cubicBezTo>
                    <a:cubicBezTo>
                      <a:pt x="365323" y="3360170"/>
                      <a:pt x="362835" y="3372618"/>
                      <a:pt x="359099" y="3385067"/>
                    </a:cubicBezTo>
                    <a:cubicBezTo>
                      <a:pt x="349141" y="3416188"/>
                      <a:pt x="361589" y="3437350"/>
                      <a:pt x="392711" y="3446064"/>
                    </a:cubicBezTo>
                    <a:cubicBezTo>
                      <a:pt x="436279" y="3457267"/>
                      <a:pt x="436279" y="3457267"/>
                      <a:pt x="421341" y="3500837"/>
                    </a:cubicBezTo>
                    <a:cubicBezTo>
                      <a:pt x="421341" y="3504571"/>
                      <a:pt x="418853" y="3509551"/>
                      <a:pt x="421341" y="3513285"/>
                    </a:cubicBezTo>
                    <a:cubicBezTo>
                      <a:pt x="426321" y="3534448"/>
                      <a:pt x="431301" y="3555610"/>
                      <a:pt x="416363" y="3573038"/>
                    </a:cubicBezTo>
                    <a:cubicBezTo>
                      <a:pt x="386487" y="3609138"/>
                      <a:pt x="352875" y="3641504"/>
                      <a:pt x="305571" y="3655197"/>
                    </a:cubicBezTo>
                    <a:cubicBezTo>
                      <a:pt x="301837" y="3656442"/>
                      <a:pt x="296857" y="3652707"/>
                      <a:pt x="293123" y="3651463"/>
                    </a:cubicBezTo>
                    <a:cubicBezTo>
                      <a:pt x="291877" y="3643994"/>
                      <a:pt x="289389" y="3637769"/>
                      <a:pt x="286899" y="3631545"/>
                    </a:cubicBezTo>
                    <a:cubicBezTo>
                      <a:pt x="329223" y="3601669"/>
                      <a:pt x="352875" y="3533203"/>
                      <a:pt x="337937" y="3479675"/>
                    </a:cubicBezTo>
                    <a:cubicBezTo>
                      <a:pt x="326733" y="3443574"/>
                      <a:pt x="311795" y="3409963"/>
                      <a:pt x="309305" y="3368884"/>
                    </a:cubicBezTo>
                    <a:cubicBezTo>
                      <a:pt x="308061" y="3341497"/>
                      <a:pt x="274449" y="3331539"/>
                      <a:pt x="253287" y="3315356"/>
                    </a:cubicBezTo>
                    <a:cubicBezTo>
                      <a:pt x="243329" y="3309131"/>
                      <a:pt x="228391" y="3310376"/>
                      <a:pt x="223411" y="3296683"/>
                    </a:cubicBezTo>
                    <a:cubicBezTo>
                      <a:pt x="222167" y="3266807"/>
                      <a:pt x="227145" y="3236931"/>
                      <a:pt x="220921" y="3208299"/>
                    </a:cubicBezTo>
                    <a:cubicBezTo>
                      <a:pt x="212207" y="3173444"/>
                      <a:pt x="201005" y="3139833"/>
                      <a:pt x="199759" y="3104978"/>
                    </a:cubicBezTo>
                    <a:lnTo>
                      <a:pt x="197123" y="3096102"/>
                    </a:lnTo>
                    <a:lnTo>
                      <a:pt x="192559" y="3088947"/>
                    </a:lnTo>
                    <a:cubicBezTo>
                      <a:pt x="178373" y="3075679"/>
                      <a:pt x="157213" y="3074511"/>
                      <a:pt x="139539" y="3067029"/>
                    </a:cubicBezTo>
                    <a:cubicBezTo>
                      <a:pt x="113493" y="3054560"/>
                      <a:pt x="82487" y="3053313"/>
                      <a:pt x="60163" y="3032116"/>
                    </a:cubicBezTo>
                    <a:lnTo>
                      <a:pt x="60565" y="3030330"/>
                    </a:lnTo>
                    <a:lnTo>
                      <a:pt x="53145" y="3035492"/>
                    </a:lnTo>
                    <a:cubicBezTo>
                      <a:pt x="8761" y="3015497"/>
                      <a:pt x="-6455" y="2988005"/>
                      <a:pt x="2421" y="2945516"/>
                    </a:cubicBezTo>
                    <a:cubicBezTo>
                      <a:pt x="10031" y="2903027"/>
                      <a:pt x="7493" y="2859289"/>
                      <a:pt x="26515" y="2819300"/>
                    </a:cubicBezTo>
                    <a:cubicBezTo>
                      <a:pt x="31587" y="2809302"/>
                      <a:pt x="35393" y="2793057"/>
                      <a:pt x="30319" y="2781810"/>
                    </a:cubicBezTo>
                    <a:cubicBezTo>
                      <a:pt x="12567" y="2728074"/>
                      <a:pt x="34125" y="2683086"/>
                      <a:pt x="51877" y="2635599"/>
                    </a:cubicBezTo>
                    <a:cubicBezTo>
                      <a:pt x="69631" y="2666840"/>
                      <a:pt x="55681" y="2698082"/>
                      <a:pt x="59487" y="2730573"/>
                    </a:cubicBezTo>
                    <a:lnTo>
                      <a:pt x="59487" y="2776728"/>
                    </a:lnTo>
                    <a:lnTo>
                      <a:pt x="62643" y="2730369"/>
                    </a:lnTo>
                    <a:cubicBezTo>
                      <a:pt x="77527" y="2717900"/>
                      <a:pt x="91169" y="2729122"/>
                      <a:pt x="104811" y="2732863"/>
                    </a:cubicBezTo>
                    <a:cubicBezTo>
                      <a:pt x="145739" y="2742838"/>
                      <a:pt x="166823" y="2726629"/>
                      <a:pt x="170545" y="2684235"/>
                    </a:cubicBezTo>
                    <a:cubicBezTo>
                      <a:pt x="174265" y="2631865"/>
                      <a:pt x="148221" y="2591965"/>
                      <a:pt x="120935" y="2552065"/>
                    </a:cubicBezTo>
                    <a:cubicBezTo>
                      <a:pt x="111013" y="2539596"/>
                      <a:pt x="94889" y="2529621"/>
                      <a:pt x="106051" y="2509670"/>
                    </a:cubicBezTo>
                    <a:cubicBezTo>
                      <a:pt x="143259" y="2437351"/>
                      <a:pt x="165583" y="2358797"/>
                      <a:pt x="194109" y="2281490"/>
                    </a:cubicBezTo>
                    <a:cubicBezTo>
                      <a:pt x="216433" y="2222887"/>
                      <a:pt x="242479" y="2165530"/>
                      <a:pt x="261083" y="2105679"/>
                    </a:cubicBezTo>
                    <a:cubicBezTo>
                      <a:pt x="267283" y="2084482"/>
                      <a:pt x="278445" y="2068273"/>
                      <a:pt x="299529" y="2059545"/>
                    </a:cubicBezTo>
                    <a:cubicBezTo>
                      <a:pt x="315653" y="2054557"/>
                      <a:pt x="314413" y="2033360"/>
                      <a:pt x="329295" y="2025879"/>
                    </a:cubicBezTo>
                    <a:cubicBezTo>
                      <a:pt x="344799" y="2020268"/>
                      <a:pt x="356891" y="2024632"/>
                      <a:pt x="368209" y="2031646"/>
                    </a:cubicBezTo>
                    <a:lnTo>
                      <a:pt x="397161" y="2049953"/>
                    </a:lnTo>
                    <a:lnTo>
                      <a:pt x="403447" y="2038927"/>
                    </a:lnTo>
                    <a:cubicBezTo>
                      <a:pt x="407649" y="2034414"/>
                      <a:pt x="412627" y="2030680"/>
                      <a:pt x="417607" y="2026945"/>
                    </a:cubicBezTo>
                    <a:lnTo>
                      <a:pt x="425719" y="2019456"/>
                    </a:lnTo>
                    <a:lnTo>
                      <a:pt x="469095" y="1943192"/>
                    </a:lnTo>
                    <a:cubicBezTo>
                      <a:pt x="466597" y="1934470"/>
                      <a:pt x="467847" y="1926995"/>
                      <a:pt x="472841" y="1919519"/>
                    </a:cubicBezTo>
                    <a:cubicBezTo>
                      <a:pt x="515293" y="1831057"/>
                      <a:pt x="549005" y="1737611"/>
                      <a:pt x="591457" y="1649150"/>
                    </a:cubicBezTo>
                    <a:cubicBezTo>
                      <a:pt x="595203" y="1640428"/>
                      <a:pt x="601445" y="1631706"/>
                      <a:pt x="608937" y="1625477"/>
                    </a:cubicBezTo>
                    <a:cubicBezTo>
                      <a:pt x="642649" y="1525801"/>
                      <a:pt x="707575" y="1439831"/>
                      <a:pt x="741287" y="1341402"/>
                    </a:cubicBezTo>
                    <a:cubicBezTo>
                      <a:pt x="773751" y="1299039"/>
                      <a:pt x="807463" y="1256677"/>
                      <a:pt x="839925" y="1214315"/>
                    </a:cubicBezTo>
                    <a:cubicBezTo>
                      <a:pt x="837429" y="1208086"/>
                      <a:pt x="839925" y="1201856"/>
                      <a:pt x="843671" y="1196872"/>
                    </a:cubicBezTo>
                    <a:cubicBezTo>
                      <a:pt x="908597" y="1108410"/>
                      <a:pt x="953547" y="1007489"/>
                      <a:pt x="1022219" y="922765"/>
                    </a:cubicBezTo>
                    <a:cubicBezTo>
                      <a:pt x="1029711" y="914043"/>
                      <a:pt x="1037203" y="904698"/>
                      <a:pt x="1045631" y="896133"/>
                    </a:cubicBezTo>
                    <a:lnTo>
                      <a:pt x="1073125" y="875334"/>
                    </a:lnTo>
                    <a:lnTo>
                      <a:pt x="1070583" y="874356"/>
                    </a:lnTo>
                    <a:lnTo>
                      <a:pt x="1070583" y="868637"/>
                    </a:lnTo>
                    <a:lnTo>
                      <a:pt x="1050051" y="855725"/>
                    </a:lnTo>
                    <a:cubicBezTo>
                      <a:pt x="1034077" y="842966"/>
                      <a:pt x="1039951" y="833498"/>
                      <a:pt x="1063439" y="803937"/>
                    </a:cubicBezTo>
                    <a:cubicBezTo>
                      <a:pt x="1094759" y="764524"/>
                      <a:pt x="1122321" y="723878"/>
                      <a:pt x="1148629" y="682002"/>
                    </a:cubicBezTo>
                    <a:cubicBezTo>
                      <a:pt x="1159905" y="662295"/>
                      <a:pt x="1176191" y="657368"/>
                      <a:pt x="1192477" y="662295"/>
                    </a:cubicBezTo>
                    <a:close/>
                    <a:moveTo>
                      <a:pt x="1581457" y="602936"/>
                    </a:moveTo>
                    <a:cubicBezTo>
                      <a:pt x="1591684" y="603090"/>
                      <a:pt x="1601758" y="604941"/>
                      <a:pt x="1610917" y="612959"/>
                    </a:cubicBezTo>
                    <a:cubicBezTo>
                      <a:pt x="1617023" y="619127"/>
                      <a:pt x="1624349" y="624061"/>
                      <a:pt x="1621907" y="635163"/>
                    </a:cubicBezTo>
                    <a:cubicBezTo>
                      <a:pt x="1618243" y="646264"/>
                      <a:pt x="1610917" y="649965"/>
                      <a:pt x="1599927" y="648731"/>
                    </a:cubicBezTo>
                    <a:cubicBezTo>
                      <a:pt x="1576725" y="647498"/>
                      <a:pt x="1548639" y="656133"/>
                      <a:pt x="1537647" y="622828"/>
                    </a:cubicBezTo>
                    <a:cubicBezTo>
                      <a:pt x="1542533" y="616660"/>
                      <a:pt x="1547417" y="610492"/>
                      <a:pt x="1551081" y="603091"/>
                    </a:cubicBezTo>
                    <a:cubicBezTo>
                      <a:pt x="1560850" y="604324"/>
                      <a:pt x="1571230" y="602782"/>
                      <a:pt x="1581457" y="602936"/>
                    </a:cubicBezTo>
                    <a:close/>
                    <a:moveTo>
                      <a:pt x="4870549" y="596925"/>
                    </a:moveTo>
                    <a:cubicBezTo>
                      <a:pt x="4886005" y="601921"/>
                      <a:pt x="4897595" y="614410"/>
                      <a:pt x="4910475" y="624401"/>
                    </a:cubicBezTo>
                    <a:cubicBezTo>
                      <a:pt x="4897595" y="645632"/>
                      <a:pt x="4849943" y="650627"/>
                      <a:pt x="4835775" y="633143"/>
                    </a:cubicBezTo>
                    <a:cubicBezTo>
                      <a:pt x="4829335" y="625650"/>
                      <a:pt x="4835775" y="621903"/>
                      <a:pt x="4839639" y="616907"/>
                    </a:cubicBezTo>
                    <a:cubicBezTo>
                      <a:pt x="4847367" y="606916"/>
                      <a:pt x="4858957" y="601921"/>
                      <a:pt x="4870549" y="596925"/>
                    </a:cubicBezTo>
                    <a:close/>
                    <a:moveTo>
                      <a:pt x="2408189" y="558456"/>
                    </a:moveTo>
                    <a:cubicBezTo>
                      <a:pt x="2430433" y="558456"/>
                      <a:pt x="2453913" y="568405"/>
                      <a:pt x="2456383" y="597009"/>
                    </a:cubicBezTo>
                    <a:cubicBezTo>
                      <a:pt x="2458855" y="618150"/>
                      <a:pt x="2468741" y="624369"/>
                      <a:pt x="2489749" y="623125"/>
                    </a:cubicBezTo>
                    <a:cubicBezTo>
                      <a:pt x="2516937" y="619394"/>
                      <a:pt x="2542887" y="626856"/>
                      <a:pt x="2568839" y="634318"/>
                    </a:cubicBezTo>
                    <a:cubicBezTo>
                      <a:pt x="2575017" y="636805"/>
                      <a:pt x="2575017" y="643023"/>
                      <a:pt x="2575017" y="647998"/>
                    </a:cubicBezTo>
                    <a:cubicBezTo>
                      <a:pt x="2575017" y="700230"/>
                      <a:pt x="2561425" y="710179"/>
                      <a:pt x="2510757" y="697743"/>
                    </a:cubicBezTo>
                    <a:cubicBezTo>
                      <a:pt x="2487277" y="691525"/>
                      <a:pt x="2466269" y="692768"/>
                      <a:pt x="2456383" y="720128"/>
                    </a:cubicBezTo>
                    <a:cubicBezTo>
                      <a:pt x="2450205" y="736295"/>
                      <a:pt x="2434139" y="742514"/>
                      <a:pt x="2420547" y="751219"/>
                    </a:cubicBezTo>
                    <a:cubicBezTo>
                      <a:pt x="2405717" y="759924"/>
                      <a:pt x="2388417" y="766143"/>
                      <a:pt x="2372351" y="772361"/>
                    </a:cubicBezTo>
                    <a:cubicBezTo>
                      <a:pt x="2359993" y="777336"/>
                      <a:pt x="2347635" y="793503"/>
                      <a:pt x="2334043" y="781066"/>
                    </a:cubicBezTo>
                    <a:cubicBezTo>
                      <a:pt x="2317977" y="768630"/>
                      <a:pt x="2334043" y="753706"/>
                      <a:pt x="2334043" y="738783"/>
                    </a:cubicBezTo>
                    <a:cubicBezTo>
                      <a:pt x="2334043" y="721372"/>
                      <a:pt x="2348871" y="720128"/>
                      <a:pt x="2362465" y="720128"/>
                    </a:cubicBezTo>
                    <a:cubicBezTo>
                      <a:pt x="2364937" y="720128"/>
                      <a:pt x="2368643" y="720128"/>
                      <a:pt x="2368643" y="718885"/>
                    </a:cubicBezTo>
                    <a:cubicBezTo>
                      <a:pt x="2384709" y="690281"/>
                      <a:pt x="2413131" y="675357"/>
                      <a:pt x="2440319" y="661678"/>
                    </a:cubicBezTo>
                    <a:cubicBezTo>
                      <a:pt x="2453913" y="654216"/>
                      <a:pt x="2436611" y="630587"/>
                      <a:pt x="2414367" y="628099"/>
                    </a:cubicBezTo>
                    <a:cubicBezTo>
                      <a:pt x="2399539" y="626856"/>
                      <a:pt x="2385945" y="625612"/>
                      <a:pt x="2385945" y="605714"/>
                    </a:cubicBezTo>
                    <a:cubicBezTo>
                      <a:pt x="2384709" y="585816"/>
                      <a:pt x="2381001" y="559700"/>
                      <a:pt x="2408189" y="558456"/>
                    </a:cubicBezTo>
                    <a:close/>
                    <a:moveTo>
                      <a:pt x="1898394" y="426971"/>
                    </a:moveTo>
                    <a:cubicBezTo>
                      <a:pt x="1910541" y="426351"/>
                      <a:pt x="1923000" y="430380"/>
                      <a:pt x="1935459" y="437197"/>
                    </a:cubicBezTo>
                    <a:cubicBezTo>
                      <a:pt x="1954147" y="447113"/>
                      <a:pt x="1971589" y="454550"/>
                      <a:pt x="1989031" y="434718"/>
                    </a:cubicBezTo>
                    <a:cubicBezTo>
                      <a:pt x="1991523" y="431000"/>
                      <a:pt x="2002735" y="428521"/>
                      <a:pt x="2003981" y="428521"/>
                    </a:cubicBezTo>
                    <a:cubicBezTo>
                      <a:pt x="2017687" y="458269"/>
                      <a:pt x="2052571" y="442155"/>
                      <a:pt x="2071259" y="458269"/>
                    </a:cubicBezTo>
                    <a:cubicBezTo>
                      <a:pt x="2089947" y="474382"/>
                      <a:pt x="2108635" y="478100"/>
                      <a:pt x="2124831" y="455790"/>
                    </a:cubicBezTo>
                    <a:cubicBezTo>
                      <a:pt x="2134799" y="442155"/>
                      <a:pt x="2148503" y="439676"/>
                      <a:pt x="2160963" y="450832"/>
                    </a:cubicBezTo>
                    <a:cubicBezTo>
                      <a:pt x="2170929" y="460748"/>
                      <a:pt x="2187125" y="457029"/>
                      <a:pt x="2195847" y="466945"/>
                    </a:cubicBezTo>
                    <a:cubicBezTo>
                      <a:pt x="2177159" y="476861"/>
                      <a:pt x="2158471" y="485537"/>
                      <a:pt x="2141029" y="495453"/>
                    </a:cubicBezTo>
                    <a:cubicBezTo>
                      <a:pt x="2118603" y="505369"/>
                      <a:pt x="2096177" y="509088"/>
                      <a:pt x="2074997" y="492974"/>
                    </a:cubicBezTo>
                    <a:cubicBezTo>
                      <a:pt x="2063783" y="484298"/>
                      <a:pt x="2052571" y="476861"/>
                      <a:pt x="2036375" y="484298"/>
                    </a:cubicBezTo>
                    <a:cubicBezTo>
                      <a:pt x="2025161" y="489256"/>
                      <a:pt x="2021425" y="479340"/>
                      <a:pt x="2016441" y="471903"/>
                    </a:cubicBezTo>
                    <a:cubicBezTo>
                      <a:pt x="2010211" y="461987"/>
                      <a:pt x="2003981" y="453311"/>
                      <a:pt x="1990277" y="455790"/>
                    </a:cubicBezTo>
                    <a:cubicBezTo>
                      <a:pt x="1977819" y="458269"/>
                      <a:pt x="1969097" y="465705"/>
                      <a:pt x="1974081" y="481819"/>
                    </a:cubicBezTo>
                    <a:cubicBezTo>
                      <a:pt x="1976573" y="489256"/>
                      <a:pt x="1967851" y="491735"/>
                      <a:pt x="1960377" y="492974"/>
                    </a:cubicBezTo>
                    <a:cubicBezTo>
                      <a:pt x="1952901" y="494214"/>
                      <a:pt x="1942933" y="492974"/>
                      <a:pt x="1941689" y="484298"/>
                    </a:cubicBezTo>
                    <a:cubicBezTo>
                      <a:pt x="1936705" y="461987"/>
                      <a:pt x="1926737" y="468184"/>
                      <a:pt x="1909295" y="473142"/>
                    </a:cubicBezTo>
                    <a:cubicBezTo>
                      <a:pt x="1881887" y="481819"/>
                      <a:pt x="1868181" y="496693"/>
                      <a:pt x="1851985" y="519003"/>
                    </a:cubicBezTo>
                    <a:cubicBezTo>
                      <a:pt x="1822085" y="558667"/>
                      <a:pt x="1773495" y="579738"/>
                      <a:pt x="1721169" y="569823"/>
                    </a:cubicBezTo>
                    <a:cubicBezTo>
                      <a:pt x="1688775" y="563625"/>
                      <a:pt x="1657629" y="566104"/>
                      <a:pt x="1627727" y="538835"/>
                    </a:cubicBezTo>
                    <a:cubicBezTo>
                      <a:pt x="1606547" y="517764"/>
                      <a:pt x="1601565" y="556188"/>
                      <a:pt x="1594089" y="573541"/>
                    </a:cubicBezTo>
                    <a:cubicBezTo>
                      <a:pt x="1591597" y="579738"/>
                      <a:pt x="1587859" y="583457"/>
                      <a:pt x="1581631" y="584696"/>
                    </a:cubicBezTo>
                    <a:cubicBezTo>
                      <a:pt x="1581631" y="515285"/>
                      <a:pt x="1581631" y="517764"/>
                      <a:pt x="1655137" y="522722"/>
                    </a:cubicBezTo>
                    <a:cubicBezTo>
                      <a:pt x="1685037" y="523961"/>
                      <a:pt x="1716185" y="521482"/>
                      <a:pt x="1742349" y="495453"/>
                    </a:cubicBezTo>
                    <a:cubicBezTo>
                      <a:pt x="1757299" y="479340"/>
                      <a:pt x="1779725" y="468184"/>
                      <a:pt x="1795921" y="448353"/>
                    </a:cubicBezTo>
                    <a:cubicBezTo>
                      <a:pt x="1803397" y="438437"/>
                      <a:pt x="1813363" y="444634"/>
                      <a:pt x="1822085" y="448353"/>
                    </a:cubicBezTo>
                    <a:cubicBezTo>
                      <a:pt x="1835789" y="455790"/>
                      <a:pt x="1851985" y="458269"/>
                      <a:pt x="1863199" y="444634"/>
                    </a:cubicBezTo>
                    <a:cubicBezTo>
                      <a:pt x="1874411" y="432859"/>
                      <a:pt x="1886247" y="427591"/>
                      <a:pt x="1898394" y="426971"/>
                    </a:cubicBezTo>
                    <a:close/>
                    <a:moveTo>
                      <a:pt x="2860767" y="383857"/>
                    </a:moveTo>
                    <a:cubicBezTo>
                      <a:pt x="2865839" y="382613"/>
                      <a:pt x="2910225" y="421183"/>
                      <a:pt x="2908957" y="426160"/>
                    </a:cubicBezTo>
                    <a:cubicBezTo>
                      <a:pt x="2905151" y="441090"/>
                      <a:pt x="2893739" y="446067"/>
                      <a:pt x="2873449" y="447311"/>
                    </a:cubicBezTo>
                    <a:cubicBezTo>
                      <a:pt x="2845549" y="446067"/>
                      <a:pt x="2859499" y="416206"/>
                      <a:pt x="2851891" y="400032"/>
                    </a:cubicBezTo>
                    <a:cubicBezTo>
                      <a:pt x="2849355" y="395055"/>
                      <a:pt x="2853159" y="387590"/>
                      <a:pt x="2860767" y="383857"/>
                    </a:cubicBezTo>
                    <a:close/>
                    <a:moveTo>
                      <a:pt x="2771345" y="382615"/>
                    </a:moveTo>
                    <a:cubicBezTo>
                      <a:pt x="2778839" y="382615"/>
                      <a:pt x="2783835" y="384905"/>
                      <a:pt x="2782585" y="392919"/>
                    </a:cubicBezTo>
                    <a:cubicBezTo>
                      <a:pt x="2781337" y="399788"/>
                      <a:pt x="2776341" y="405512"/>
                      <a:pt x="2768847" y="408946"/>
                    </a:cubicBezTo>
                    <a:cubicBezTo>
                      <a:pt x="2760105" y="407802"/>
                      <a:pt x="2757607" y="402077"/>
                      <a:pt x="2757607" y="396353"/>
                    </a:cubicBezTo>
                    <a:cubicBezTo>
                      <a:pt x="2757607" y="388339"/>
                      <a:pt x="2761353" y="382615"/>
                      <a:pt x="2771345" y="382615"/>
                    </a:cubicBezTo>
                    <a:close/>
                    <a:moveTo>
                      <a:pt x="1298933" y="371147"/>
                    </a:moveTo>
                    <a:cubicBezTo>
                      <a:pt x="1306085" y="372211"/>
                      <a:pt x="1313779" y="374973"/>
                      <a:pt x="1322113" y="379752"/>
                    </a:cubicBezTo>
                    <a:cubicBezTo>
                      <a:pt x="1296469" y="386920"/>
                      <a:pt x="1278517" y="414395"/>
                      <a:pt x="1246463" y="398866"/>
                    </a:cubicBezTo>
                    <a:cubicBezTo>
                      <a:pt x="1260887" y="380051"/>
                      <a:pt x="1277476" y="367956"/>
                      <a:pt x="1298933" y="371147"/>
                    </a:cubicBezTo>
                    <a:close/>
                    <a:moveTo>
                      <a:pt x="3466238" y="122"/>
                    </a:moveTo>
                    <a:cubicBezTo>
                      <a:pt x="3475886" y="-659"/>
                      <a:pt x="3486467" y="2466"/>
                      <a:pt x="3497671" y="4966"/>
                    </a:cubicBezTo>
                    <a:cubicBezTo>
                      <a:pt x="3551199" y="16218"/>
                      <a:pt x="3605973" y="21219"/>
                      <a:pt x="3660745" y="26220"/>
                    </a:cubicBezTo>
                    <a:cubicBezTo>
                      <a:pt x="3703071" y="29970"/>
                      <a:pt x="3746641" y="34971"/>
                      <a:pt x="3787721" y="46223"/>
                    </a:cubicBezTo>
                    <a:cubicBezTo>
                      <a:pt x="3841249" y="59975"/>
                      <a:pt x="3899757" y="62476"/>
                      <a:pt x="3950797" y="81229"/>
                    </a:cubicBezTo>
                    <a:cubicBezTo>
                      <a:pt x="4010549" y="104984"/>
                      <a:pt x="4076527" y="101232"/>
                      <a:pt x="4132545" y="131237"/>
                    </a:cubicBezTo>
                    <a:cubicBezTo>
                      <a:pt x="4148727" y="138738"/>
                      <a:pt x="4166155" y="143739"/>
                      <a:pt x="4178605" y="156241"/>
                    </a:cubicBezTo>
                    <a:cubicBezTo>
                      <a:pt x="4182339" y="159991"/>
                      <a:pt x="4188563" y="163743"/>
                      <a:pt x="4192297" y="163743"/>
                    </a:cubicBezTo>
                    <a:cubicBezTo>
                      <a:pt x="4264499" y="162492"/>
                      <a:pt x="4325497" y="202499"/>
                      <a:pt x="4393963" y="212500"/>
                    </a:cubicBezTo>
                    <a:cubicBezTo>
                      <a:pt x="4415125" y="216251"/>
                      <a:pt x="4436289" y="211250"/>
                      <a:pt x="4459941" y="221253"/>
                    </a:cubicBezTo>
                    <a:cubicBezTo>
                      <a:pt x="4502265" y="241256"/>
                      <a:pt x="4544591" y="256258"/>
                      <a:pt x="4564509" y="303766"/>
                    </a:cubicBezTo>
                    <a:cubicBezTo>
                      <a:pt x="4566997" y="311267"/>
                      <a:pt x="4571977" y="320019"/>
                      <a:pt x="4578201" y="321269"/>
                    </a:cubicBezTo>
                    <a:cubicBezTo>
                      <a:pt x="4608077" y="330020"/>
                      <a:pt x="4619281" y="358775"/>
                      <a:pt x="4640445" y="376278"/>
                    </a:cubicBezTo>
                    <a:cubicBezTo>
                      <a:pt x="4672811" y="400032"/>
                      <a:pt x="4686503" y="436287"/>
                      <a:pt x="4712645" y="463792"/>
                    </a:cubicBezTo>
                    <a:cubicBezTo>
                      <a:pt x="4667831" y="441288"/>
                      <a:pt x="4632975" y="407533"/>
                      <a:pt x="4591895" y="380028"/>
                    </a:cubicBezTo>
                    <a:cubicBezTo>
                      <a:pt x="4492307" y="312517"/>
                      <a:pt x="4384005" y="263760"/>
                      <a:pt x="4273213" y="218751"/>
                    </a:cubicBezTo>
                    <a:cubicBezTo>
                      <a:pt x="4225909" y="199998"/>
                      <a:pt x="4182339" y="171243"/>
                      <a:pt x="4131299" y="157491"/>
                    </a:cubicBezTo>
                    <a:lnTo>
                      <a:pt x="4125853" y="155849"/>
                    </a:lnTo>
                    <a:lnTo>
                      <a:pt x="4117481" y="179673"/>
                    </a:lnTo>
                    <a:cubicBezTo>
                      <a:pt x="4112491" y="193343"/>
                      <a:pt x="4096269" y="210740"/>
                      <a:pt x="4112491" y="220683"/>
                    </a:cubicBezTo>
                    <a:cubicBezTo>
                      <a:pt x="4126217" y="229382"/>
                      <a:pt x="4146183" y="218197"/>
                      <a:pt x="4159909" y="207013"/>
                    </a:cubicBezTo>
                    <a:cubicBezTo>
                      <a:pt x="4168643" y="200798"/>
                      <a:pt x="4174883" y="189614"/>
                      <a:pt x="4184865" y="203284"/>
                    </a:cubicBezTo>
                    <a:cubicBezTo>
                      <a:pt x="4190479" y="210119"/>
                      <a:pt x="4191415" y="216022"/>
                      <a:pt x="4189545" y="220839"/>
                    </a:cubicBezTo>
                    <a:cubicBezTo>
                      <a:pt x="4187673" y="225654"/>
                      <a:pt x="4182993" y="229382"/>
                      <a:pt x="4177377" y="231868"/>
                    </a:cubicBezTo>
                    <a:cubicBezTo>
                      <a:pt x="4147429" y="245538"/>
                      <a:pt x="4129961" y="276606"/>
                      <a:pt x="4092525" y="276606"/>
                    </a:cubicBezTo>
                    <a:cubicBezTo>
                      <a:pt x="4078799" y="276606"/>
                      <a:pt x="4071311" y="305189"/>
                      <a:pt x="4048851" y="310160"/>
                    </a:cubicBezTo>
                    <a:cubicBezTo>
                      <a:pt x="4040117" y="311403"/>
                      <a:pt x="4031381" y="317616"/>
                      <a:pt x="4022647" y="320102"/>
                    </a:cubicBezTo>
                    <a:cubicBezTo>
                      <a:pt x="4000185" y="325073"/>
                      <a:pt x="3987707" y="332530"/>
                      <a:pt x="3991451" y="359870"/>
                    </a:cubicBezTo>
                    <a:cubicBezTo>
                      <a:pt x="3995193" y="389695"/>
                      <a:pt x="3972733" y="413307"/>
                      <a:pt x="3957759" y="436919"/>
                    </a:cubicBezTo>
                    <a:cubicBezTo>
                      <a:pt x="3937793" y="469230"/>
                      <a:pt x="3912837" y="497813"/>
                      <a:pt x="3880393" y="518940"/>
                    </a:cubicBezTo>
                    <a:cubicBezTo>
                      <a:pt x="3874153" y="523911"/>
                      <a:pt x="3869163" y="527639"/>
                      <a:pt x="3865419" y="532610"/>
                    </a:cubicBezTo>
                    <a:cubicBezTo>
                      <a:pt x="3844205" y="559950"/>
                      <a:pt x="3837967" y="559950"/>
                      <a:pt x="3814257" y="532610"/>
                    </a:cubicBezTo>
                    <a:cubicBezTo>
                      <a:pt x="3786805" y="504027"/>
                      <a:pt x="3761849" y="507755"/>
                      <a:pt x="3748123" y="545037"/>
                    </a:cubicBezTo>
                    <a:cubicBezTo>
                      <a:pt x="3736893" y="576105"/>
                      <a:pt x="3726909" y="604688"/>
                      <a:pt x="3716927" y="635757"/>
                    </a:cubicBezTo>
                    <a:cubicBezTo>
                      <a:pt x="3713183" y="648184"/>
                      <a:pt x="3713183" y="661854"/>
                      <a:pt x="3719423" y="674282"/>
                    </a:cubicBezTo>
                    <a:cubicBezTo>
                      <a:pt x="3728157" y="694165"/>
                      <a:pt x="3726909" y="710321"/>
                      <a:pt x="3710687" y="723991"/>
                    </a:cubicBezTo>
                    <a:cubicBezTo>
                      <a:pt x="3691969" y="738904"/>
                      <a:pt x="3673253" y="756302"/>
                      <a:pt x="3647047" y="738904"/>
                    </a:cubicBezTo>
                    <a:cubicBezTo>
                      <a:pt x="3635817" y="731447"/>
                      <a:pt x="3623339" y="726476"/>
                      <a:pt x="3609613" y="736418"/>
                    </a:cubicBezTo>
                    <a:cubicBezTo>
                      <a:pt x="3588399" y="751331"/>
                      <a:pt x="3564691" y="760030"/>
                      <a:pt x="3535991" y="752574"/>
                    </a:cubicBezTo>
                    <a:cubicBezTo>
                      <a:pt x="3521017" y="748846"/>
                      <a:pt x="3524759" y="761273"/>
                      <a:pt x="3527255" y="769972"/>
                    </a:cubicBezTo>
                    <a:cubicBezTo>
                      <a:pt x="3530999" y="777429"/>
                      <a:pt x="3532247" y="786128"/>
                      <a:pt x="3523513" y="789856"/>
                    </a:cubicBezTo>
                    <a:cubicBezTo>
                      <a:pt x="3516025" y="794827"/>
                      <a:pt x="3512281" y="787370"/>
                      <a:pt x="3507291" y="782400"/>
                    </a:cubicBezTo>
                    <a:cubicBezTo>
                      <a:pt x="3489821" y="761273"/>
                      <a:pt x="3481085" y="772458"/>
                      <a:pt x="3473599" y="791099"/>
                    </a:cubicBezTo>
                    <a:cubicBezTo>
                      <a:pt x="3471103" y="797312"/>
                      <a:pt x="3468607" y="803526"/>
                      <a:pt x="3467359" y="810982"/>
                    </a:cubicBezTo>
                    <a:cubicBezTo>
                      <a:pt x="3458001" y="843604"/>
                      <a:pt x="3441623" y="854556"/>
                      <a:pt x="3417699" y="844886"/>
                    </a:cubicBezTo>
                    <a:lnTo>
                      <a:pt x="3395581" y="831089"/>
                    </a:lnTo>
                    <a:lnTo>
                      <a:pt x="3394609" y="831970"/>
                    </a:lnTo>
                    <a:cubicBezTo>
                      <a:pt x="3387121" y="828241"/>
                      <a:pt x="3378387" y="824513"/>
                      <a:pt x="3368403" y="825756"/>
                    </a:cubicBezTo>
                    <a:cubicBezTo>
                      <a:pt x="3363413" y="823270"/>
                      <a:pt x="3359669" y="820784"/>
                      <a:pt x="3354677" y="818298"/>
                    </a:cubicBezTo>
                    <a:lnTo>
                      <a:pt x="3352567" y="816009"/>
                    </a:lnTo>
                    <a:lnTo>
                      <a:pt x="3354007" y="820766"/>
                    </a:lnTo>
                    <a:cubicBezTo>
                      <a:pt x="3351513" y="856870"/>
                      <a:pt x="3350267" y="891729"/>
                      <a:pt x="3335303" y="925344"/>
                    </a:cubicBezTo>
                    <a:cubicBezTo>
                      <a:pt x="3329069" y="936549"/>
                      <a:pt x="3325329" y="952733"/>
                      <a:pt x="3312859" y="956468"/>
                    </a:cubicBezTo>
                    <a:cubicBezTo>
                      <a:pt x="3245525" y="976388"/>
                      <a:pt x="3183177" y="1011247"/>
                      <a:pt x="3102127" y="987593"/>
                    </a:cubicBezTo>
                    <a:cubicBezTo>
                      <a:pt x="3032299" y="966428"/>
                      <a:pt x="2963717" y="932814"/>
                      <a:pt x="2888901" y="922854"/>
                    </a:cubicBezTo>
                    <a:cubicBezTo>
                      <a:pt x="2847751" y="916629"/>
                      <a:pt x="2812837" y="936549"/>
                      <a:pt x="2774183" y="929079"/>
                    </a:cubicBezTo>
                    <a:cubicBezTo>
                      <a:pt x="2769195" y="926589"/>
                      <a:pt x="2764207" y="931569"/>
                      <a:pt x="2759219" y="934059"/>
                    </a:cubicBezTo>
                    <a:cubicBezTo>
                      <a:pt x="2733033" y="947753"/>
                      <a:pt x="2709341" y="1011247"/>
                      <a:pt x="2721811" y="1036147"/>
                    </a:cubicBezTo>
                    <a:cubicBezTo>
                      <a:pt x="2735527" y="1062291"/>
                      <a:pt x="2744257" y="1087191"/>
                      <a:pt x="2733033" y="1117070"/>
                    </a:cubicBezTo>
                    <a:cubicBezTo>
                      <a:pt x="2730539" y="1125785"/>
                      <a:pt x="2730539" y="1138235"/>
                      <a:pt x="2739269" y="1144460"/>
                    </a:cubicBezTo>
                    <a:cubicBezTo>
                      <a:pt x="2782911" y="1180564"/>
                      <a:pt x="2782911" y="1197994"/>
                      <a:pt x="2743009" y="1236588"/>
                    </a:cubicBezTo>
                    <a:cubicBezTo>
                      <a:pt x="2705601" y="1271448"/>
                      <a:pt x="2661959" y="1301327"/>
                      <a:pt x="2637019" y="1346146"/>
                    </a:cubicBezTo>
                    <a:cubicBezTo>
                      <a:pt x="2630785" y="1358596"/>
                      <a:pt x="2618315" y="1366066"/>
                      <a:pt x="2605847" y="1371046"/>
                    </a:cubicBezTo>
                    <a:cubicBezTo>
                      <a:pt x="2595871" y="1374781"/>
                      <a:pt x="2585895" y="1377271"/>
                      <a:pt x="2580907" y="1389721"/>
                    </a:cubicBezTo>
                    <a:cubicBezTo>
                      <a:pt x="2588389" y="1397191"/>
                      <a:pt x="2594623" y="1390966"/>
                      <a:pt x="2600859" y="1389721"/>
                    </a:cubicBezTo>
                    <a:cubicBezTo>
                      <a:pt x="2624551" y="1383496"/>
                      <a:pt x="2637019" y="1392211"/>
                      <a:pt x="2630785" y="1415865"/>
                    </a:cubicBezTo>
                    <a:cubicBezTo>
                      <a:pt x="2619563" y="1451970"/>
                      <a:pt x="2639513" y="1479359"/>
                      <a:pt x="2651983" y="1509239"/>
                    </a:cubicBezTo>
                    <a:cubicBezTo>
                      <a:pt x="2658217" y="1522933"/>
                      <a:pt x="2671933" y="1524178"/>
                      <a:pt x="2685651" y="1519198"/>
                    </a:cubicBezTo>
                    <a:cubicBezTo>
                      <a:pt x="2700613" y="1514219"/>
                      <a:pt x="2716823" y="1514219"/>
                      <a:pt x="2731787" y="1516709"/>
                    </a:cubicBezTo>
                    <a:cubicBezTo>
                      <a:pt x="2741763" y="1519198"/>
                      <a:pt x="2751737" y="1519198"/>
                      <a:pt x="2760467" y="1514219"/>
                    </a:cubicBezTo>
                    <a:cubicBezTo>
                      <a:pt x="2780417" y="1503014"/>
                      <a:pt x="2815331" y="1433295"/>
                      <a:pt x="2810343" y="1412130"/>
                    </a:cubicBezTo>
                    <a:cubicBezTo>
                      <a:pt x="2802863" y="1363576"/>
                      <a:pt x="2826553" y="1318757"/>
                      <a:pt x="2870197" y="1297592"/>
                    </a:cubicBezTo>
                    <a:cubicBezTo>
                      <a:pt x="2886407" y="1291367"/>
                      <a:pt x="2887653" y="1277673"/>
                      <a:pt x="2890147" y="1263978"/>
                    </a:cubicBezTo>
                    <a:cubicBezTo>
                      <a:pt x="2895135" y="1242813"/>
                      <a:pt x="2895135" y="1216669"/>
                      <a:pt x="2925061" y="1210444"/>
                    </a:cubicBezTo>
                    <a:cubicBezTo>
                      <a:pt x="2959975" y="1215424"/>
                      <a:pt x="2994891" y="1226629"/>
                      <a:pt x="3027311" y="1240323"/>
                    </a:cubicBezTo>
                    <a:cubicBezTo>
                      <a:pt x="3062225" y="1255263"/>
                      <a:pt x="3093399" y="1278918"/>
                      <a:pt x="3130807" y="1286388"/>
                    </a:cubicBezTo>
                    <a:cubicBezTo>
                      <a:pt x="3137041" y="1286388"/>
                      <a:pt x="3140781" y="1291367"/>
                      <a:pt x="3138287" y="1298837"/>
                    </a:cubicBezTo>
                    <a:cubicBezTo>
                      <a:pt x="3132053" y="1320002"/>
                      <a:pt x="3144523" y="1333697"/>
                      <a:pt x="3156991" y="1348636"/>
                    </a:cubicBezTo>
                    <a:cubicBezTo>
                      <a:pt x="3163227" y="1356106"/>
                      <a:pt x="3165721" y="1364821"/>
                      <a:pt x="3159485" y="1372291"/>
                    </a:cubicBezTo>
                    <a:cubicBezTo>
                      <a:pt x="3153251" y="1379761"/>
                      <a:pt x="3144523" y="1384741"/>
                      <a:pt x="3133301" y="1377271"/>
                    </a:cubicBezTo>
                    <a:cubicBezTo>
                      <a:pt x="3107115" y="1358596"/>
                      <a:pt x="3099633" y="1387231"/>
                      <a:pt x="3085917" y="1397191"/>
                    </a:cubicBezTo>
                    <a:cubicBezTo>
                      <a:pt x="3072201" y="1408395"/>
                      <a:pt x="3075941" y="1420845"/>
                      <a:pt x="3088411" y="1430805"/>
                    </a:cubicBezTo>
                    <a:cubicBezTo>
                      <a:pt x="3095891" y="1438275"/>
                      <a:pt x="3098385" y="1448235"/>
                      <a:pt x="3089657" y="1453215"/>
                    </a:cubicBezTo>
                    <a:cubicBezTo>
                      <a:pt x="3059731" y="1469399"/>
                      <a:pt x="3079681" y="1499279"/>
                      <a:pt x="3072201" y="1520443"/>
                    </a:cubicBezTo>
                    <a:cubicBezTo>
                      <a:pt x="3072201" y="1524178"/>
                      <a:pt x="3077187" y="1532893"/>
                      <a:pt x="3079681" y="1534138"/>
                    </a:cubicBezTo>
                    <a:cubicBezTo>
                      <a:pt x="3114595" y="1537873"/>
                      <a:pt x="3147017" y="1567753"/>
                      <a:pt x="3183177" y="1547833"/>
                    </a:cubicBezTo>
                    <a:cubicBezTo>
                      <a:pt x="3205623" y="1536628"/>
                      <a:pt x="3220585" y="1547833"/>
                      <a:pt x="3226821" y="1561528"/>
                    </a:cubicBezTo>
                    <a:cubicBezTo>
                      <a:pt x="3238043" y="1587672"/>
                      <a:pt x="3261735" y="1597632"/>
                      <a:pt x="3280439" y="1613817"/>
                    </a:cubicBezTo>
                    <a:cubicBezTo>
                      <a:pt x="3301637" y="1632491"/>
                      <a:pt x="3319093" y="1618797"/>
                      <a:pt x="3330315" y="1596387"/>
                    </a:cubicBezTo>
                    <a:cubicBezTo>
                      <a:pt x="3344033" y="1605102"/>
                      <a:pt x="3334057" y="1615062"/>
                      <a:pt x="3334057" y="1622532"/>
                    </a:cubicBezTo>
                    <a:cubicBezTo>
                      <a:pt x="3335303" y="1638716"/>
                      <a:pt x="3341539" y="1649921"/>
                      <a:pt x="3358995" y="1652411"/>
                    </a:cubicBezTo>
                    <a:cubicBezTo>
                      <a:pt x="3375205" y="1654901"/>
                      <a:pt x="3388921" y="1654901"/>
                      <a:pt x="3383935" y="1679801"/>
                    </a:cubicBezTo>
                    <a:cubicBezTo>
                      <a:pt x="3382687" y="1687271"/>
                      <a:pt x="3392663" y="1686026"/>
                      <a:pt x="3398897" y="1683536"/>
                    </a:cubicBezTo>
                    <a:cubicBezTo>
                      <a:pt x="3418849" y="1673576"/>
                      <a:pt x="3422589" y="1647431"/>
                      <a:pt x="3403885" y="1633736"/>
                    </a:cubicBezTo>
                    <a:cubicBezTo>
                      <a:pt x="3391415" y="1626267"/>
                      <a:pt x="3391415" y="1616307"/>
                      <a:pt x="3397651" y="1608837"/>
                    </a:cubicBezTo>
                    <a:cubicBezTo>
                      <a:pt x="3407625" y="1597632"/>
                      <a:pt x="3408873" y="1577712"/>
                      <a:pt x="3428823" y="1580202"/>
                    </a:cubicBezTo>
                    <a:cubicBezTo>
                      <a:pt x="3441293" y="1580202"/>
                      <a:pt x="3451269" y="1585182"/>
                      <a:pt x="3453763" y="1601367"/>
                    </a:cubicBezTo>
                    <a:cubicBezTo>
                      <a:pt x="3462491" y="1638716"/>
                      <a:pt x="3499899" y="1647431"/>
                      <a:pt x="3528579" y="1621287"/>
                    </a:cubicBezTo>
                    <a:cubicBezTo>
                      <a:pt x="3534813" y="1616307"/>
                      <a:pt x="3542295" y="1610082"/>
                      <a:pt x="3549777" y="1606347"/>
                    </a:cubicBezTo>
                    <a:cubicBezTo>
                      <a:pt x="3568481" y="1596387"/>
                      <a:pt x="3575963" y="1605102"/>
                      <a:pt x="3572221" y="1622532"/>
                    </a:cubicBezTo>
                    <a:cubicBezTo>
                      <a:pt x="3564739" y="1647431"/>
                      <a:pt x="3562247" y="1674821"/>
                      <a:pt x="3583443" y="1688516"/>
                    </a:cubicBezTo>
                    <a:cubicBezTo>
                      <a:pt x="3604641" y="1703455"/>
                      <a:pt x="3629581" y="1686026"/>
                      <a:pt x="3649531" y="1673576"/>
                    </a:cubicBezTo>
                    <a:cubicBezTo>
                      <a:pt x="3668235" y="1661126"/>
                      <a:pt x="3685693" y="1674821"/>
                      <a:pt x="3703149" y="1677311"/>
                    </a:cubicBezTo>
                    <a:cubicBezTo>
                      <a:pt x="3715619" y="1677311"/>
                      <a:pt x="3729335" y="1684781"/>
                      <a:pt x="3740557" y="1672331"/>
                    </a:cubicBezTo>
                    <a:cubicBezTo>
                      <a:pt x="3750533" y="1659881"/>
                      <a:pt x="3740557" y="1647431"/>
                      <a:pt x="3738063" y="1634981"/>
                    </a:cubicBezTo>
                    <a:cubicBezTo>
                      <a:pt x="3735571" y="1631247"/>
                      <a:pt x="3731829" y="1626267"/>
                      <a:pt x="3729335" y="1621287"/>
                    </a:cubicBezTo>
                    <a:cubicBezTo>
                      <a:pt x="3724347" y="1612572"/>
                      <a:pt x="3724347" y="1603857"/>
                      <a:pt x="3733077" y="1597632"/>
                    </a:cubicBezTo>
                    <a:cubicBezTo>
                      <a:pt x="3741805" y="1591407"/>
                      <a:pt x="3749287" y="1596387"/>
                      <a:pt x="3756767" y="1602612"/>
                    </a:cubicBezTo>
                    <a:cubicBezTo>
                      <a:pt x="3790435" y="1632491"/>
                      <a:pt x="3790435" y="1631247"/>
                      <a:pt x="3815373" y="1595142"/>
                    </a:cubicBezTo>
                    <a:cubicBezTo>
                      <a:pt x="3820361" y="1588917"/>
                      <a:pt x="3827843" y="1564018"/>
                      <a:pt x="3840313" y="1591407"/>
                    </a:cubicBezTo>
                    <a:cubicBezTo>
                      <a:pt x="3844053" y="1601367"/>
                      <a:pt x="3854029" y="1601367"/>
                      <a:pt x="3862757" y="1597632"/>
                    </a:cubicBezTo>
                    <a:cubicBezTo>
                      <a:pt x="3876473" y="1591407"/>
                      <a:pt x="3890191" y="1585182"/>
                      <a:pt x="3890191" y="1567753"/>
                    </a:cubicBezTo>
                    <a:cubicBezTo>
                      <a:pt x="3890191" y="1552813"/>
                      <a:pt x="3892685" y="1539118"/>
                      <a:pt x="3905153" y="1530403"/>
                    </a:cubicBezTo>
                    <a:cubicBezTo>
                      <a:pt x="3921363" y="1517953"/>
                      <a:pt x="3925105" y="1504259"/>
                      <a:pt x="3915129" y="1488074"/>
                    </a:cubicBezTo>
                    <a:cubicBezTo>
                      <a:pt x="3906401" y="1471889"/>
                      <a:pt x="3912635" y="1460684"/>
                      <a:pt x="3927599" y="1458195"/>
                    </a:cubicBezTo>
                    <a:cubicBezTo>
                      <a:pt x="3946303" y="1454460"/>
                      <a:pt x="3953783" y="1438275"/>
                      <a:pt x="3969995" y="1429560"/>
                    </a:cubicBezTo>
                    <a:cubicBezTo>
                      <a:pt x="3972487" y="1440765"/>
                      <a:pt x="3969995" y="1451970"/>
                      <a:pt x="3974981" y="1461929"/>
                    </a:cubicBezTo>
                    <a:cubicBezTo>
                      <a:pt x="3988699" y="1483094"/>
                      <a:pt x="3992439" y="1503014"/>
                      <a:pt x="3967501" y="1520443"/>
                    </a:cubicBezTo>
                    <a:cubicBezTo>
                      <a:pt x="3953783" y="1530403"/>
                      <a:pt x="3951291" y="1546588"/>
                      <a:pt x="3961265" y="1559038"/>
                    </a:cubicBezTo>
                    <a:cubicBezTo>
                      <a:pt x="3971241" y="1572733"/>
                      <a:pt x="3984957" y="1568998"/>
                      <a:pt x="3998673" y="1560283"/>
                    </a:cubicBezTo>
                    <a:cubicBezTo>
                      <a:pt x="4011143" y="1550323"/>
                      <a:pt x="4027353" y="1546588"/>
                      <a:pt x="4043563" y="1544098"/>
                    </a:cubicBezTo>
                    <a:cubicBezTo>
                      <a:pt x="4048551" y="1547833"/>
                      <a:pt x="4046057" y="1552813"/>
                      <a:pt x="4044811" y="1556548"/>
                    </a:cubicBezTo>
                    <a:cubicBezTo>
                      <a:pt x="4026107" y="1593897"/>
                      <a:pt x="4026107" y="1596387"/>
                      <a:pt x="4063515" y="1615062"/>
                    </a:cubicBezTo>
                    <a:cubicBezTo>
                      <a:pt x="4074737" y="1621287"/>
                      <a:pt x="4097181" y="1621287"/>
                      <a:pt x="4087207" y="1642451"/>
                    </a:cubicBezTo>
                    <a:cubicBezTo>
                      <a:pt x="4077231" y="1663616"/>
                      <a:pt x="4063515" y="1683536"/>
                      <a:pt x="4034835" y="1678556"/>
                    </a:cubicBezTo>
                    <a:cubicBezTo>
                      <a:pt x="4022365" y="1677311"/>
                      <a:pt x="4011143" y="1658636"/>
                      <a:pt x="3999921" y="1674821"/>
                    </a:cubicBezTo>
                    <a:cubicBezTo>
                      <a:pt x="3991191" y="1689761"/>
                      <a:pt x="4003661" y="1703455"/>
                      <a:pt x="4004909" y="1715905"/>
                    </a:cubicBezTo>
                    <a:cubicBezTo>
                      <a:pt x="4007403" y="1745785"/>
                      <a:pt x="4024859" y="1774419"/>
                      <a:pt x="4007403" y="1806788"/>
                    </a:cubicBezTo>
                    <a:cubicBezTo>
                      <a:pt x="3986205" y="1846628"/>
                      <a:pt x="4011143" y="1877752"/>
                      <a:pt x="4056033" y="1877752"/>
                    </a:cubicBezTo>
                    <a:cubicBezTo>
                      <a:pt x="4067255" y="1877752"/>
                      <a:pt x="4077231" y="1877752"/>
                      <a:pt x="4089699" y="1877752"/>
                    </a:cubicBezTo>
                    <a:cubicBezTo>
                      <a:pt x="4092817" y="1883355"/>
                      <a:pt x="4092505" y="1887712"/>
                      <a:pt x="4090479" y="1891292"/>
                    </a:cubicBezTo>
                    <a:cubicBezTo>
                      <a:pt x="4088453" y="1894871"/>
                      <a:pt x="4084711" y="1897672"/>
                      <a:pt x="4080971" y="1900162"/>
                    </a:cubicBezTo>
                    <a:cubicBezTo>
                      <a:pt x="4038575" y="1930041"/>
                      <a:pt x="3993685" y="1949961"/>
                      <a:pt x="3940067" y="1931286"/>
                    </a:cubicBezTo>
                    <a:cubicBezTo>
                      <a:pt x="3916375" y="1922571"/>
                      <a:pt x="3891437" y="1926306"/>
                      <a:pt x="3867745" y="1918837"/>
                    </a:cubicBezTo>
                    <a:cubicBezTo>
                      <a:pt x="3855275" y="1915102"/>
                      <a:pt x="3845301" y="1925061"/>
                      <a:pt x="3837819" y="1933776"/>
                    </a:cubicBezTo>
                    <a:cubicBezTo>
                      <a:pt x="3821609" y="1953696"/>
                      <a:pt x="3802905" y="1956186"/>
                      <a:pt x="3781707" y="1942491"/>
                    </a:cubicBezTo>
                    <a:cubicBezTo>
                      <a:pt x="3769237" y="1935021"/>
                      <a:pt x="3755521" y="1933776"/>
                      <a:pt x="3740557" y="1931286"/>
                    </a:cubicBezTo>
                    <a:cubicBezTo>
                      <a:pt x="3673223" y="1923816"/>
                      <a:pt x="3625839" y="1885222"/>
                      <a:pt x="3592173" y="1827953"/>
                    </a:cubicBezTo>
                    <a:cubicBezTo>
                      <a:pt x="3564739" y="1778154"/>
                      <a:pt x="3521097" y="1752009"/>
                      <a:pt x="3464985" y="1749519"/>
                    </a:cubicBezTo>
                    <a:cubicBezTo>
                      <a:pt x="3448775" y="1748275"/>
                      <a:pt x="3436305" y="1752009"/>
                      <a:pt x="3428823" y="1768194"/>
                    </a:cubicBezTo>
                    <a:cubicBezTo>
                      <a:pt x="3421343" y="1785624"/>
                      <a:pt x="3411367" y="1801809"/>
                      <a:pt x="3387675" y="1795584"/>
                    </a:cubicBezTo>
                    <a:cubicBezTo>
                      <a:pt x="3361489" y="1789359"/>
                      <a:pt x="3331563" y="1755744"/>
                      <a:pt x="3336551" y="1734580"/>
                    </a:cubicBezTo>
                    <a:cubicBezTo>
                      <a:pt x="3347773" y="1689761"/>
                      <a:pt x="3324081" y="1671086"/>
                      <a:pt x="3290413" y="1648676"/>
                    </a:cubicBezTo>
                    <a:cubicBezTo>
                      <a:pt x="3228067" y="1607592"/>
                      <a:pt x="3155745" y="1595142"/>
                      <a:pt x="3088411" y="1571488"/>
                    </a:cubicBezTo>
                    <a:cubicBezTo>
                      <a:pt x="3058483" y="1561528"/>
                      <a:pt x="3031051" y="1550323"/>
                      <a:pt x="3009853" y="1526668"/>
                    </a:cubicBezTo>
                    <a:cubicBezTo>
                      <a:pt x="2994891" y="1507994"/>
                      <a:pt x="2973693" y="1496789"/>
                      <a:pt x="2948753" y="1500524"/>
                    </a:cubicBezTo>
                    <a:cubicBezTo>
                      <a:pt x="2928803" y="1503014"/>
                      <a:pt x="2910099" y="1494299"/>
                      <a:pt x="2891395" y="1488074"/>
                    </a:cubicBezTo>
                    <a:cubicBezTo>
                      <a:pt x="2857727" y="1471889"/>
                      <a:pt x="2837777" y="1474379"/>
                      <a:pt x="2821567" y="1505504"/>
                    </a:cubicBezTo>
                    <a:cubicBezTo>
                      <a:pt x="2801615" y="1546588"/>
                      <a:pt x="2756725" y="1564018"/>
                      <a:pt x="2734281" y="1602612"/>
                    </a:cubicBezTo>
                    <a:cubicBezTo>
                      <a:pt x="2724305" y="1621287"/>
                      <a:pt x="2703107" y="1617552"/>
                      <a:pt x="2689391" y="1602612"/>
                    </a:cubicBezTo>
                    <a:cubicBezTo>
                      <a:pt x="2653229" y="1562773"/>
                      <a:pt x="2607093" y="1547833"/>
                      <a:pt x="2555969" y="1544098"/>
                    </a:cubicBezTo>
                    <a:cubicBezTo>
                      <a:pt x="2526043" y="1542853"/>
                      <a:pt x="2513573" y="1519198"/>
                      <a:pt x="2491129" y="1509239"/>
                    </a:cubicBezTo>
                    <a:cubicBezTo>
                      <a:pt x="2464943" y="1499279"/>
                      <a:pt x="2461201" y="1478114"/>
                      <a:pt x="2458707" y="1450725"/>
                    </a:cubicBezTo>
                    <a:cubicBezTo>
                      <a:pt x="2456213" y="1424580"/>
                      <a:pt x="2428781" y="1409640"/>
                      <a:pt x="2408831" y="1393456"/>
                    </a:cubicBezTo>
                    <a:cubicBezTo>
                      <a:pt x="2378903" y="1367311"/>
                      <a:pt x="2365187" y="1338677"/>
                      <a:pt x="2371423" y="1301327"/>
                    </a:cubicBezTo>
                    <a:cubicBezTo>
                      <a:pt x="2373917" y="1286388"/>
                      <a:pt x="2370175" y="1273938"/>
                      <a:pt x="2358953" y="1262733"/>
                    </a:cubicBezTo>
                    <a:cubicBezTo>
                      <a:pt x="2356459" y="1260243"/>
                      <a:pt x="2353965" y="1256508"/>
                      <a:pt x="2351471" y="1252773"/>
                    </a:cubicBezTo>
                    <a:cubicBezTo>
                      <a:pt x="2339001" y="1236588"/>
                      <a:pt x="2326533" y="1219159"/>
                      <a:pt x="2304087" y="1222894"/>
                    </a:cubicBezTo>
                    <a:cubicBezTo>
                      <a:pt x="2281643" y="1225384"/>
                      <a:pt x="2281643" y="1247793"/>
                      <a:pt x="2275409" y="1262733"/>
                    </a:cubicBezTo>
                    <a:cubicBezTo>
                      <a:pt x="2271667" y="1272693"/>
                      <a:pt x="2269173" y="1282653"/>
                      <a:pt x="2262939" y="1288877"/>
                    </a:cubicBezTo>
                    <a:cubicBezTo>
                      <a:pt x="2221789" y="1327472"/>
                      <a:pt x="2196851" y="1381006"/>
                      <a:pt x="2146973" y="1409640"/>
                    </a:cubicBezTo>
                    <a:cubicBezTo>
                      <a:pt x="2112059" y="1445745"/>
                      <a:pt x="2075899" y="1476869"/>
                      <a:pt x="2023527" y="1488074"/>
                    </a:cubicBezTo>
                    <a:cubicBezTo>
                      <a:pt x="1999835" y="1494299"/>
                      <a:pt x="1992353" y="1520443"/>
                      <a:pt x="1979885" y="1539118"/>
                    </a:cubicBezTo>
                    <a:cubicBezTo>
                      <a:pt x="1966169" y="1561528"/>
                      <a:pt x="1952451" y="1585182"/>
                      <a:pt x="1947465" y="1611327"/>
                    </a:cubicBezTo>
                    <a:cubicBezTo>
                      <a:pt x="1943723" y="1630002"/>
                      <a:pt x="1933747" y="1643696"/>
                      <a:pt x="1913797" y="1647431"/>
                    </a:cubicBezTo>
                    <a:cubicBezTo>
                      <a:pt x="1890105" y="1652411"/>
                      <a:pt x="1883871" y="1667351"/>
                      <a:pt x="1883871" y="1688516"/>
                    </a:cubicBezTo>
                    <a:cubicBezTo>
                      <a:pt x="1883871" y="1710925"/>
                      <a:pt x="1892599" y="1730845"/>
                      <a:pt x="1917537" y="1734580"/>
                    </a:cubicBezTo>
                    <a:cubicBezTo>
                      <a:pt x="1948711" y="1738315"/>
                      <a:pt x="1966169" y="1760724"/>
                      <a:pt x="1983625" y="1784379"/>
                    </a:cubicBezTo>
                    <a:cubicBezTo>
                      <a:pt x="1993601" y="1799319"/>
                      <a:pt x="1994847" y="1816748"/>
                      <a:pt x="1979885" y="1829198"/>
                    </a:cubicBezTo>
                    <a:cubicBezTo>
                      <a:pt x="1958687" y="1847873"/>
                      <a:pt x="1933747" y="1862813"/>
                      <a:pt x="1902575" y="1857833"/>
                    </a:cubicBezTo>
                    <a:cubicBezTo>
                      <a:pt x="1882623" y="1854098"/>
                      <a:pt x="1863919" y="1852853"/>
                      <a:pt x="1845215" y="1865302"/>
                    </a:cubicBezTo>
                    <a:cubicBezTo>
                      <a:pt x="1838981" y="1869037"/>
                      <a:pt x="1831499" y="1867792"/>
                      <a:pt x="1822771" y="1867792"/>
                    </a:cubicBezTo>
                    <a:cubicBezTo>
                      <a:pt x="1796585" y="1866547"/>
                      <a:pt x="1784115" y="1883977"/>
                      <a:pt x="1790351" y="1908877"/>
                    </a:cubicBezTo>
                    <a:cubicBezTo>
                      <a:pt x="1800325" y="1947471"/>
                      <a:pt x="1796585" y="1957431"/>
                      <a:pt x="1757929" y="1983575"/>
                    </a:cubicBezTo>
                    <a:cubicBezTo>
                      <a:pt x="1721769" y="2010965"/>
                      <a:pt x="1694337" y="2014700"/>
                      <a:pt x="1668151" y="1992290"/>
                    </a:cubicBezTo>
                    <a:cubicBezTo>
                      <a:pt x="1636977" y="1966146"/>
                      <a:pt x="1595829" y="1961166"/>
                      <a:pt x="1562161" y="1940001"/>
                    </a:cubicBezTo>
                    <a:cubicBezTo>
                      <a:pt x="1552185" y="1933776"/>
                      <a:pt x="1543457" y="1940001"/>
                      <a:pt x="1535975" y="1947471"/>
                    </a:cubicBezTo>
                    <a:cubicBezTo>
                      <a:pt x="1532235" y="1952451"/>
                      <a:pt x="1529741" y="1957431"/>
                      <a:pt x="1534729" y="1962411"/>
                    </a:cubicBezTo>
                    <a:cubicBezTo>
                      <a:pt x="1540963" y="1969881"/>
                      <a:pt x="1549691" y="1972371"/>
                      <a:pt x="1558421" y="1968636"/>
                    </a:cubicBezTo>
                    <a:cubicBezTo>
                      <a:pt x="1584605" y="1959921"/>
                      <a:pt x="1604557" y="1969881"/>
                      <a:pt x="1623261" y="1988555"/>
                    </a:cubicBezTo>
                    <a:cubicBezTo>
                      <a:pt x="1634483" y="2001005"/>
                      <a:pt x="1650693" y="2001005"/>
                      <a:pt x="1665657" y="2002250"/>
                    </a:cubicBezTo>
                    <a:cubicBezTo>
                      <a:pt x="1705559" y="2005985"/>
                      <a:pt x="1716781" y="2028395"/>
                      <a:pt x="1699323" y="2063254"/>
                    </a:cubicBezTo>
                    <a:cubicBezTo>
                      <a:pt x="1685607" y="2089399"/>
                      <a:pt x="1674385" y="2113053"/>
                      <a:pt x="1635731" y="2106828"/>
                    </a:cubicBezTo>
                    <a:cubicBezTo>
                      <a:pt x="1613285" y="2104338"/>
                      <a:pt x="1595829" y="2124258"/>
                      <a:pt x="1585853" y="2145423"/>
                    </a:cubicBezTo>
                    <a:cubicBezTo>
                      <a:pt x="1575877" y="2165342"/>
                      <a:pt x="1594581" y="2176547"/>
                      <a:pt x="1605803" y="2188997"/>
                    </a:cubicBezTo>
                    <a:cubicBezTo>
                      <a:pt x="1619519" y="2206427"/>
                      <a:pt x="1629495" y="2225101"/>
                      <a:pt x="1645705" y="2241286"/>
                    </a:cubicBezTo>
                    <a:cubicBezTo>
                      <a:pt x="1664409" y="2258716"/>
                      <a:pt x="1679373" y="2263696"/>
                      <a:pt x="1700571" y="2246266"/>
                    </a:cubicBezTo>
                    <a:cubicBezTo>
                      <a:pt x="1713041" y="2235061"/>
                      <a:pt x="1729251" y="2231326"/>
                      <a:pt x="1747955" y="2233816"/>
                    </a:cubicBezTo>
                    <a:cubicBezTo>
                      <a:pt x="1766659" y="2238796"/>
                      <a:pt x="1771647" y="2248756"/>
                      <a:pt x="1764165" y="2267430"/>
                    </a:cubicBezTo>
                    <a:cubicBezTo>
                      <a:pt x="1744213" y="2318475"/>
                      <a:pt x="1696829" y="2333414"/>
                      <a:pt x="1648199" y="2304780"/>
                    </a:cubicBezTo>
                    <a:cubicBezTo>
                      <a:pt x="1644459" y="2303535"/>
                      <a:pt x="1640717" y="2298555"/>
                      <a:pt x="1634483" y="2299800"/>
                    </a:cubicBezTo>
                    <a:cubicBezTo>
                      <a:pt x="1633237" y="2301045"/>
                      <a:pt x="1633237" y="2302290"/>
                      <a:pt x="1633237" y="2303535"/>
                    </a:cubicBezTo>
                    <a:cubicBezTo>
                      <a:pt x="1634483" y="2320965"/>
                      <a:pt x="1663163" y="2332169"/>
                      <a:pt x="1650693" y="2352089"/>
                    </a:cubicBezTo>
                    <a:cubicBezTo>
                      <a:pt x="1636977" y="2373254"/>
                      <a:pt x="1618273" y="2389438"/>
                      <a:pt x="1595829" y="2398153"/>
                    </a:cubicBezTo>
                    <a:cubicBezTo>
                      <a:pt x="1584605" y="2404378"/>
                      <a:pt x="1573383" y="2409358"/>
                      <a:pt x="1572137" y="2423053"/>
                    </a:cubicBezTo>
                    <a:cubicBezTo>
                      <a:pt x="1569643" y="2435503"/>
                      <a:pt x="1560913" y="2437993"/>
                      <a:pt x="1550939" y="2441727"/>
                    </a:cubicBezTo>
                    <a:cubicBezTo>
                      <a:pt x="1544703" y="2444217"/>
                      <a:pt x="1538469" y="2447952"/>
                      <a:pt x="1539715" y="2455422"/>
                    </a:cubicBezTo>
                    <a:cubicBezTo>
                      <a:pt x="1542209" y="2464137"/>
                      <a:pt x="1549691" y="2469117"/>
                      <a:pt x="1557173" y="2467872"/>
                    </a:cubicBezTo>
                    <a:cubicBezTo>
                      <a:pt x="1585853" y="2462892"/>
                      <a:pt x="1604557" y="2474097"/>
                      <a:pt x="1622013" y="2495262"/>
                    </a:cubicBezTo>
                    <a:cubicBezTo>
                      <a:pt x="1631989" y="2508956"/>
                      <a:pt x="1651941" y="2498996"/>
                      <a:pt x="1666903" y="2498996"/>
                    </a:cubicBezTo>
                    <a:cubicBezTo>
                      <a:pt x="1680619" y="2498996"/>
                      <a:pt x="1698077" y="2492772"/>
                      <a:pt x="1704311" y="2511446"/>
                    </a:cubicBezTo>
                    <a:cubicBezTo>
                      <a:pt x="1709299" y="2528876"/>
                      <a:pt x="1693089" y="2536346"/>
                      <a:pt x="1681867" y="2542571"/>
                    </a:cubicBezTo>
                    <a:cubicBezTo>
                      <a:pt x="1665657" y="2551286"/>
                      <a:pt x="1663163" y="2563735"/>
                      <a:pt x="1659421" y="2579920"/>
                    </a:cubicBezTo>
                    <a:cubicBezTo>
                      <a:pt x="1653187" y="2614779"/>
                      <a:pt x="1650693" y="2652129"/>
                      <a:pt x="1640717" y="2685743"/>
                    </a:cubicBezTo>
                    <a:cubicBezTo>
                      <a:pt x="1636977" y="2696948"/>
                      <a:pt x="1639471" y="2704418"/>
                      <a:pt x="1646953" y="2711888"/>
                    </a:cubicBezTo>
                    <a:cubicBezTo>
                      <a:pt x="1656927" y="2720603"/>
                      <a:pt x="1669397" y="2728072"/>
                      <a:pt x="1668151" y="2744257"/>
                    </a:cubicBezTo>
                    <a:cubicBezTo>
                      <a:pt x="1609545" y="2734297"/>
                      <a:pt x="1567149" y="2689478"/>
                      <a:pt x="1562161" y="2635944"/>
                    </a:cubicBezTo>
                    <a:cubicBezTo>
                      <a:pt x="1560913" y="2628474"/>
                      <a:pt x="1560913" y="2619759"/>
                      <a:pt x="1554679" y="2614779"/>
                    </a:cubicBezTo>
                    <a:cubicBezTo>
                      <a:pt x="1534729" y="2596105"/>
                      <a:pt x="1527247" y="2572450"/>
                      <a:pt x="1528493" y="2546306"/>
                    </a:cubicBezTo>
                    <a:cubicBezTo>
                      <a:pt x="1530987" y="2518916"/>
                      <a:pt x="1522259" y="2492772"/>
                      <a:pt x="1514777" y="2465382"/>
                    </a:cubicBezTo>
                    <a:cubicBezTo>
                      <a:pt x="1502307" y="2425543"/>
                      <a:pt x="1511037" y="2404378"/>
                      <a:pt x="1547197" y="2384458"/>
                    </a:cubicBezTo>
                    <a:cubicBezTo>
                      <a:pt x="1582111" y="2364539"/>
                      <a:pt x="1590841" y="2328434"/>
                      <a:pt x="1569643" y="2292330"/>
                    </a:cubicBezTo>
                    <a:cubicBezTo>
                      <a:pt x="1550939" y="2261206"/>
                      <a:pt x="1532235" y="2230081"/>
                      <a:pt x="1552185" y="2192732"/>
                    </a:cubicBezTo>
                    <a:cubicBezTo>
                      <a:pt x="1555927" y="2186507"/>
                      <a:pt x="1555927" y="2177792"/>
                      <a:pt x="1548445" y="2175302"/>
                    </a:cubicBezTo>
                    <a:cubicBezTo>
                      <a:pt x="1538469" y="2169077"/>
                      <a:pt x="1535975" y="2180282"/>
                      <a:pt x="1533481" y="2186507"/>
                    </a:cubicBezTo>
                    <a:cubicBezTo>
                      <a:pt x="1521011" y="2223856"/>
                      <a:pt x="1509789" y="2261206"/>
                      <a:pt x="1497321" y="2298555"/>
                    </a:cubicBezTo>
                    <a:cubicBezTo>
                      <a:pt x="1493579" y="2312250"/>
                      <a:pt x="1504801" y="2317230"/>
                      <a:pt x="1512283" y="2324699"/>
                    </a:cubicBezTo>
                    <a:cubicBezTo>
                      <a:pt x="1521011" y="2332169"/>
                      <a:pt x="1524753" y="2342129"/>
                      <a:pt x="1513531" y="2353334"/>
                    </a:cubicBezTo>
                    <a:cubicBezTo>
                      <a:pt x="1502307" y="2362049"/>
                      <a:pt x="1496073" y="2357069"/>
                      <a:pt x="1487345" y="2349599"/>
                    </a:cubicBezTo>
                    <a:cubicBezTo>
                      <a:pt x="1474875" y="2337149"/>
                      <a:pt x="1461159" y="2324699"/>
                      <a:pt x="1462405" y="2303535"/>
                    </a:cubicBezTo>
                    <a:cubicBezTo>
                      <a:pt x="1462405" y="2283615"/>
                      <a:pt x="1453677" y="2264941"/>
                      <a:pt x="1429985" y="2258716"/>
                    </a:cubicBezTo>
                    <a:cubicBezTo>
                      <a:pt x="1417517" y="2253736"/>
                      <a:pt x="1411281" y="2245021"/>
                      <a:pt x="1422503" y="2232571"/>
                    </a:cubicBezTo>
                    <a:cubicBezTo>
                      <a:pt x="1443701" y="2208917"/>
                      <a:pt x="1459913" y="2177792"/>
                      <a:pt x="1499815" y="2181527"/>
                    </a:cubicBezTo>
                    <a:cubicBezTo>
                      <a:pt x="1512283" y="2182772"/>
                      <a:pt x="1525999" y="2176547"/>
                      <a:pt x="1517271" y="2162852"/>
                    </a:cubicBezTo>
                    <a:cubicBezTo>
                      <a:pt x="1506049" y="2141688"/>
                      <a:pt x="1516025" y="2130483"/>
                      <a:pt x="1529741" y="2118033"/>
                    </a:cubicBezTo>
                    <a:cubicBezTo>
                      <a:pt x="1538469" y="2110563"/>
                      <a:pt x="1547197" y="2101848"/>
                      <a:pt x="1537223" y="2090644"/>
                    </a:cubicBezTo>
                    <a:cubicBezTo>
                      <a:pt x="1528493" y="2081929"/>
                      <a:pt x="1519765" y="2075704"/>
                      <a:pt x="1506049" y="2081929"/>
                    </a:cubicBezTo>
                    <a:cubicBezTo>
                      <a:pt x="1472381" y="2093134"/>
                      <a:pt x="1441209" y="2074459"/>
                      <a:pt x="1432479" y="2040844"/>
                    </a:cubicBezTo>
                    <a:cubicBezTo>
                      <a:pt x="1429985" y="2030885"/>
                      <a:pt x="1436221" y="2027150"/>
                      <a:pt x="1441209" y="2020925"/>
                    </a:cubicBezTo>
                    <a:cubicBezTo>
                      <a:pt x="1466147" y="1992290"/>
                      <a:pt x="1461159" y="1944981"/>
                      <a:pt x="1429985" y="1926306"/>
                    </a:cubicBezTo>
                    <a:cubicBezTo>
                      <a:pt x="1418763" y="1920082"/>
                      <a:pt x="1413775" y="1915102"/>
                      <a:pt x="1417517" y="1902652"/>
                    </a:cubicBezTo>
                    <a:cubicBezTo>
                      <a:pt x="1422503" y="1892692"/>
                      <a:pt x="1431233" y="1891447"/>
                      <a:pt x="1442455" y="1895182"/>
                    </a:cubicBezTo>
                    <a:cubicBezTo>
                      <a:pt x="1461159" y="1900162"/>
                      <a:pt x="1481109" y="1898917"/>
                      <a:pt x="1497321" y="1911367"/>
                    </a:cubicBezTo>
                    <a:cubicBezTo>
                      <a:pt x="1512283" y="1922571"/>
                      <a:pt x="1527247" y="1918837"/>
                      <a:pt x="1528493" y="1898917"/>
                    </a:cubicBezTo>
                    <a:cubicBezTo>
                      <a:pt x="1528493" y="1881487"/>
                      <a:pt x="1529741" y="1862813"/>
                      <a:pt x="1549691" y="1860323"/>
                    </a:cubicBezTo>
                    <a:cubicBezTo>
                      <a:pt x="1578371" y="1855343"/>
                      <a:pt x="1609545" y="1846628"/>
                      <a:pt x="1630743" y="1874017"/>
                    </a:cubicBezTo>
                    <a:cubicBezTo>
                      <a:pt x="1650693" y="1898917"/>
                      <a:pt x="1658175" y="1888957"/>
                      <a:pt x="1668151" y="1867792"/>
                    </a:cubicBezTo>
                    <a:cubicBezTo>
                      <a:pt x="1670645" y="1861568"/>
                      <a:pt x="1674385" y="1856588"/>
                      <a:pt x="1678125" y="1851608"/>
                    </a:cubicBezTo>
                    <a:cubicBezTo>
                      <a:pt x="1684361" y="1844138"/>
                      <a:pt x="1699323" y="1842893"/>
                      <a:pt x="1690595" y="1829198"/>
                    </a:cubicBezTo>
                    <a:cubicBezTo>
                      <a:pt x="1683113" y="1817993"/>
                      <a:pt x="1670645" y="1817993"/>
                      <a:pt x="1656927" y="1822973"/>
                    </a:cubicBezTo>
                    <a:cubicBezTo>
                      <a:pt x="1630743" y="1834178"/>
                      <a:pt x="1612039" y="1824218"/>
                      <a:pt x="1604557" y="1796829"/>
                    </a:cubicBezTo>
                    <a:cubicBezTo>
                      <a:pt x="1600815" y="1788114"/>
                      <a:pt x="1602063" y="1779399"/>
                      <a:pt x="1612039" y="1775664"/>
                    </a:cubicBezTo>
                    <a:cubicBezTo>
                      <a:pt x="1620767" y="1770684"/>
                      <a:pt x="1625755" y="1775664"/>
                      <a:pt x="1629495" y="1783134"/>
                    </a:cubicBezTo>
                    <a:cubicBezTo>
                      <a:pt x="1643211" y="1806788"/>
                      <a:pt x="1655681" y="1803054"/>
                      <a:pt x="1669397" y="1783134"/>
                    </a:cubicBezTo>
                    <a:cubicBezTo>
                      <a:pt x="1680619" y="1765704"/>
                      <a:pt x="1698077" y="1758234"/>
                      <a:pt x="1719275" y="1758234"/>
                    </a:cubicBezTo>
                    <a:cubicBezTo>
                      <a:pt x="1725509" y="1758234"/>
                      <a:pt x="1731745" y="1756989"/>
                      <a:pt x="1736731" y="1753254"/>
                    </a:cubicBezTo>
                    <a:cubicBezTo>
                      <a:pt x="1745461" y="1749519"/>
                      <a:pt x="1752943" y="1742050"/>
                      <a:pt x="1747955" y="1732090"/>
                    </a:cubicBezTo>
                    <a:cubicBezTo>
                      <a:pt x="1742967" y="1723375"/>
                      <a:pt x="1732991" y="1725865"/>
                      <a:pt x="1725509" y="1732090"/>
                    </a:cubicBezTo>
                    <a:cubicBezTo>
                      <a:pt x="1718027" y="1737070"/>
                      <a:pt x="1711793" y="1752009"/>
                      <a:pt x="1701817" y="1738315"/>
                    </a:cubicBezTo>
                    <a:cubicBezTo>
                      <a:pt x="1693089" y="1729600"/>
                      <a:pt x="1681867" y="1718395"/>
                      <a:pt x="1684361" y="1704700"/>
                    </a:cubicBezTo>
                    <a:cubicBezTo>
                      <a:pt x="1685607" y="1692250"/>
                      <a:pt x="1699323" y="1694740"/>
                      <a:pt x="1706805" y="1692250"/>
                    </a:cubicBezTo>
                    <a:cubicBezTo>
                      <a:pt x="1723015" y="1686026"/>
                      <a:pt x="1737979" y="1686026"/>
                      <a:pt x="1752943" y="1687271"/>
                    </a:cubicBezTo>
                    <a:cubicBezTo>
                      <a:pt x="1766659" y="1687271"/>
                      <a:pt x="1780375" y="1683536"/>
                      <a:pt x="1789103" y="1673576"/>
                    </a:cubicBezTo>
                    <a:cubicBezTo>
                      <a:pt x="1794091" y="1667351"/>
                      <a:pt x="1800325" y="1659881"/>
                      <a:pt x="1796585" y="1652411"/>
                    </a:cubicBezTo>
                    <a:cubicBezTo>
                      <a:pt x="1792843" y="1644941"/>
                      <a:pt x="1784115" y="1647431"/>
                      <a:pt x="1777881" y="1647431"/>
                    </a:cubicBezTo>
                    <a:cubicBezTo>
                      <a:pt x="1770399" y="1646186"/>
                      <a:pt x="1757929" y="1651166"/>
                      <a:pt x="1755435" y="1638716"/>
                    </a:cubicBezTo>
                    <a:cubicBezTo>
                      <a:pt x="1752943" y="1626267"/>
                      <a:pt x="1766659" y="1627512"/>
                      <a:pt x="1772893" y="1625022"/>
                    </a:cubicBezTo>
                    <a:cubicBezTo>
                      <a:pt x="1785363" y="1617552"/>
                      <a:pt x="1790351" y="1611327"/>
                      <a:pt x="1780375" y="1598877"/>
                    </a:cubicBezTo>
                    <a:cubicBezTo>
                      <a:pt x="1779127" y="1596387"/>
                      <a:pt x="1776633" y="1595142"/>
                      <a:pt x="1776633" y="1593897"/>
                    </a:cubicBezTo>
                    <a:cubicBezTo>
                      <a:pt x="1785363" y="1564018"/>
                      <a:pt x="1777881" y="1544098"/>
                      <a:pt x="1744213" y="1540363"/>
                    </a:cubicBezTo>
                    <a:cubicBezTo>
                      <a:pt x="1741719" y="1540363"/>
                      <a:pt x="1736731" y="1534138"/>
                      <a:pt x="1736731" y="1530403"/>
                    </a:cubicBezTo>
                    <a:cubicBezTo>
                      <a:pt x="1734237" y="1520443"/>
                      <a:pt x="1774139" y="1484339"/>
                      <a:pt x="1782869" y="1486829"/>
                    </a:cubicBezTo>
                    <a:cubicBezTo>
                      <a:pt x="1794091" y="1489319"/>
                      <a:pt x="1804067" y="1488074"/>
                      <a:pt x="1812795" y="1479359"/>
                    </a:cubicBezTo>
                    <a:cubicBezTo>
                      <a:pt x="1824017" y="1465664"/>
                      <a:pt x="1812795" y="1459440"/>
                      <a:pt x="1806561" y="1451970"/>
                    </a:cubicBezTo>
                    <a:cubicBezTo>
                      <a:pt x="1797831" y="1442010"/>
                      <a:pt x="1804067" y="1434540"/>
                      <a:pt x="1807807" y="1427070"/>
                    </a:cubicBezTo>
                    <a:cubicBezTo>
                      <a:pt x="1811549" y="1418355"/>
                      <a:pt x="1816535" y="1408395"/>
                      <a:pt x="1810301" y="1399681"/>
                    </a:cubicBezTo>
                    <a:cubicBezTo>
                      <a:pt x="1797831" y="1379761"/>
                      <a:pt x="1800325" y="1364821"/>
                      <a:pt x="1817783" y="1347391"/>
                    </a:cubicBezTo>
                    <a:cubicBezTo>
                      <a:pt x="1833993" y="1332452"/>
                      <a:pt x="1821523" y="1318757"/>
                      <a:pt x="1806561" y="1312532"/>
                    </a:cubicBezTo>
                    <a:cubicBezTo>
                      <a:pt x="1797831" y="1311287"/>
                      <a:pt x="1784115" y="1318757"/>
                      <a:pt x="1782869" y="1303817"/>
                    </a:cubicBezTo>
                    <a:cubicBezTo>
                      <a:pt x="1781621" y="1295102"/>
                      <a:pt x="1790351" y="1291367"/>
                      <a:pt x="1797831" y="1291367"/>
                    </a:cubicBezTo>
                    <a:cubicBezTo>
                      <a:pt x="1811549" y="1290122"/>
                      <a:pt x="1831499" y="1287632"/>
                      <a:pt x="1830253" y="1303817"/>
                    </a:cubicBezTo>
                    <a:cubicBezTo>
                      <a:pt x="1827759" y="1338677"/>
                      <a:pt x="1852697" y="1362331"/>
                      <a:pt x="1861425" y="1393456"/>
                    </a:cubicBezTo>
                    <a:cubicBezTo>
                      <a:pt x="1868907" y="1425825"/>
                      <a:pt x="1903821" y="1443255"/>
                      <a:pt x="1917537" y="1474379"/>
                    </a:cubicBezTo>
                    <a:cubicBezTo>
                      <a:pt x="1921279" y="1479359"/>
                      <a:pt x="1933747" y="1484339"/>
                      <a:pt x="1941229" y="1481849"/>
                    </a:cubicBezTo>
                    <a:cubicBezTo>
                      <a:pt x="1998589" y="1461929"/>
                      <a:pt x="2062183" y="1463174"/>
                      <a:pt x="2108319" y="1417110"/>
                    </a:cubicBezTo>
                    <a:cubicBezTo>
                      <a:pt x="2110813" y="1414620"/>
                      <a:pt x="2118295" y="1413375"/>
                      <a:pt x="2118295" y="1409640"/>
                    </a:cubicBezTo>
                    <a:cubicBezTo>
                      <a:pt x="2123281" y="1373536"/>
                      <a:pt x="2136999" y="1338677"/>
                      <a:pt x="2145727" y="1303817"/>
                    </a:cubicBezTo>
                    <a:cubicBezTo>
                      <a:pt x="2149467" y="1288877"/>
                      <a:pt x="2141985" y="1270203"/>
                      <a:pt x="2154455" y="1254018"/>
                    </a:cubicBezTo>
                    <a:cubicBezTo>
                      <a:pt x="2158197" y="1247793"/>
                      <a:pt x="2163183" y="1240323"/>
                      <a:pt x="2160691" y="1232853"/>
                    </a:cubicBezTo>
                    <a:cubicBezTo>
                      <a:pt x="2155703" y="1189279"/>
                      <a:pt x="2180641" y="1181809"/>
                      <a:pt x="2215555" y="1178074"/>
                    </a:cubicBezTo>
                    <a:cubicBezTo>
                      <a:pt x="2245481" y="1175584"/>
                      <a:pt x="2255457" y="1148195"/>
                      <a:pt x="2235507" y="1123295"/>
                    </a:cubicBezTo>
                    <a:cubicBezTo>
                      <a:pt x="2229271" y="1115825"/>
                      <a:pt x="2221789" y="1112091"/>
                      <a:pt x="2225531" y="1100886"/>
                    </a:cubicBezTo>
                    <a:cubicBezTo>
                      <a:pt x="2231765" y="1085946"/>
                      <a:pt x="2229271" y="1078476"/>
                      <a:pt x="2209321" y="1080966"/>
                    </a:cubicBezTo>
                    <a:cubicBezTo>
                      <a:pt x="2196851" y="1083456"/>
                      <a:pt x="2193111" y="1069761"/>
                      <a:pt x="2188123" y="1061046"/>
                    </a:cubicBezTo>
                    <a:cubicBezTo>
                      <a:pt x="2183135" y="1052332"/>
                      <a:pt x="2180641" y="1042372"/>
                      <a:pt x="2174407" y="1034902"/>
                    </a:cubicBezTo>
                    <a:cubicBezTo>
                      <a:pt x="2169419" y="1024942"/>
                      <a:pt x="2153209" y="1016227"/>
                      <a:pt x="2164431" y="1005022"/>
                    </a:cubicBezTo>
                    <a:cubicBezTo>
                      <a:pt x="2174407" y="995063"/>
                      <a:pt x="2193111" y="995063"/>
                      <a:pt x="2201839" y="1003777"/>
                    </a:cubicBezTo>
                    <a:cubicBezTo>
                      <a:pt x="2218049" y="1017472"/>
                      <a:pt x="2234259" y="1021207"/>
                      <a:pt x="2252963" y="1024942"/>
                    </a:cubicBezTo>
                    <a:cubicBezTo>
                      <a:pt x="2285383" y="1029922"/>
                      <a:pt x="2272915" y="1064781"/>
                      <a:pt x="2290371" y="1080966"/>
                    </a:cubicBezTo>
                    <a:cubicBezTo>
                      <a:pt x="2296607" y="1087191"/>
                      <a:pt x="2277901" y="1092171"/>
                      <a:pt x="2271667" y="1099641"/>
                    </a:cubicBezTo>
                    <a:cubicBezTo>
                      <a:pt x="2266679" y="1105866"/>
                      <a:pt x="2252963" y="1108356"/>
                      <a:pt x="2259197" y="1118315"/>
                    </a:cubicBezTo>
                    <a:cubicBezTo>
                      <a:pt x="2265433" y="1130765"/>
                      <a:pt x="2274161" y="1123295"/>
                      <a:pt x="2281643" y="1118315"/>
                    </a:cubicBezTo>
                    <a:cubicBezTo>
                      <a:pt x="2296607" y="1110846"/>
                      <a:pt x="2310323" y="1103376"/>
                      <a:pt x="2321545" y="1125785"/>
                    </a:cubicBezTo>
                    <a:cubicBezTo>
                      <a:pt x="2325285" y="1132010"/>
                      <a:pt x="2336507" y="1139480"/>
                      <a:pt x="2343989" y="1130765"/>
                    </a:cubicBezTo>
                    <a:cubicBezTo>
                      <a:pt x="2361447" y="1110846"/>
                      <a:pt x="2388879" y="1104621"/>
                      <a:pt x="2408831" y="1089681"/>
                    </a:cubicBezTo>
                    <a:cubicBezTo>
                      <a:pt x="2423793" y="1078476"/>
                      <a:pt x="2421299" y="1073496"/>
                      <a:pt x="2408831" y="1066026"/>
                    </a:cubicBezTo>
                    <a:cubicBezTo>
                      <a:pt x="2407583" y="1064781"/>
                      <a:pt x="2406337" y="1064781"/>
                      <a:pt x="2405089" y="1064781"/>
                    </a:cubicBezTo>
                    <a:cubicBezTo>
                      <a:pt x="2348977" y="1057311"/>
                      <a:pt x="2304087" y="1024942"/>
                      <a:pt x="2256705" y="1000042"/>
                    </a:cubicBezTo>
                    <a:cubicBezTo>
                      <a:pt x="2239247" y="990083"/>
                      <a:pt x="2220543" y="985103"/>
                      <a:pt x="2199345" y="986348"/>
                    </a:cubicBezTo>
                    <a:cubicBezTo>
                      <a:pt x="2191863" y="986348"/>
                      <a:pt x="2179395" y="983858"/>
                      <a:pt x="2178147" y="980123"/>
                    </a:cubicBezTo>
                    <a:cubicBezTo>
                      <a:pt x="2164431" y="944018"/>
                      <a:pt x="2132011" y="952733"/>
                      <a:pt x="2107071" y="942773"/>
                    </a:cubicBezTo>
                    <a:cubicBezTo>
                      <a:pt x="2073405" y="929079"/>
                      <a:pt x="2039737" y="925344"/>
                      <a:pt x="2004823" y="920364"/>
                    </a:cubicBezTo>
                    <a:lnTo>
                      <a:pt x="2003113" y="918481"/>
                    </a:lnTo>
                    <a:lnTo>
                      <a:pt x="2003519" y="919879"/>
                    </a:lnTo>
                    <a:cubicBezTo>
                      <a:pt x="1983131" y="909831"/>
                      <a:pt x="1962743" y="899783"/>
                      <a:pt x="1942355" y="888478"/>
                    </a:cubicBezTo>
                    <a:cubicBezTo>
                      <a:pt x="1916869" y="875918"/>
                      <a:pt x="1928337" y="853310"/>
                      <a:pt x="1929613" y="833213"/>
                    </a:cubicBezTo>
                    <a:lnTo>
                      <a:pt x="1934079" y="842020"/>
                    </a:lnTo>
                    <a:lnTo>
                      <a:pt x="1932501" y="834460"/>
                    </a:lnTo>
                    <a:cubicBezTo>
                      <a:pt x="1932501" y="829480"/>
                      <a:pt x="1931253" y="824501"/>
                      <a:pt x="1926267" y="820766"/>
                    </a:cubicBezTo>
                    <a:cubicBezTo>
                      <a:pt x="1907563" y="803336"/>
                      <a:pt x="1925019" y="798356"/>
                      <a:pt x="1936241" y="795866"/>
                    </a:cubicBezTo>
                    <a:cubicBezTo>
                      <a:pt x="1963675" y="788396"/>
                      <a:pt x="1991107" y="800846"/>
                      <a:pt x="2017293" y="785906"/>
                    </a:cubicBezTo>
                    <a:cubicBezTo>
                      <a:pt x="2026021" y="782171"/>
                      <a:pt x="2032255" y="793376"/>
                      <a:pt x="2035997" y="802091"/>
                    </a:cubicBezTo>
                    <a:cubicBezTo>
                      <a:pt x="2042231" y="817031"/>
                      <a:pt x="2050959" y="828235"/>
                      <a:pt x="2062183" y="839440"/>
                    </a:cubicBezTo>
                    <a:cubicBezTo>
                      <a:pt x="2075899" y="853135"/>
                      <a:pt x="2087121" y="864340"/>
                      <a:pt x="2103331" y="840685"/>
                    </a:cubicBezTo>
                    <a:cubicBezTo>
                      <a:pt x="2108319" y="834460"/>
                      <a:pt x="2117047" y="834460"/>
                      <a:pt x="2124529" y="836950"/>
                    </a:cubicBezTo>
                    <a:cubicBezTo>
                      <a:pt x="2139493" y="838195"/>
                      <a:pt x="2153209" y="834460"/>
                      <a:pt x="2164431" y="826990"/>
                    </a:cubicBezTo>
                    <a:cubicBezTo>
                      <a:pt x="2199345" y="805826"/>
                      <a:pt x="2231765" y="810806"/>
                      <a:pt x="2262939" y="834460"/>
                    </a:cubicBezTo>
                    <a:cubicBezTo>
                      <a:pt x="2271667" y="848155"/>
                      <a:pt x="2271667" y="860605"/>
                      <a:pt x="2262939" y="874300"/>
                    </a:cubicBezTo>
                    <a:lnTo>
                      <a:pt x="2260591" y="877329"/>
                    </a:lnTo>
                    <a:lnTo>
                      <a:pt x="2255517" y="901285"/>
                    </a:lnTo>
                    <a:cubicBezTo>
                      <a:pt x="2256413" y="911153"/>
                      <a:pt x="2259399" y="921022"/>
                      <a:pt x="2261789" y="930890"/>
                    </a:cubicBezTo>
                    <a:lnTo>
                      <a:pt x="2261061" y="930058"/>
                    </a:lnTo>
                    <a:lnTo>
                      <a:pt x="2262939" y="934059"/>
                    </a:lnTo>
                    <a:cubicBezTo>
                      <a:pt x="2269173" y="957713"/>
                      <a:pt x="2286631" y="962693"/>
                      <a:pt x="2309075" y="960203"/>
                    </a:cubicBezTo>
                    <a:lnTo>
                      <a:pt x="2310063" y="960333"/>
                    </a:lnTo>
                    <a:lnTo>
                      <a:pt x="2307019" y="958758"/>
                    </a:lnTo>
                    <a:cubicBezTo>
                      <a:pt x="2324775" y="948613"/>
                      <a:pt x="2341261" y="951149"/>
                      <a:pt x="2355211" y="965099"/>
                    </a:cubicBezTo>
                    <a:lnTo>
                      <a:pt x="2353319" y="966016"/>
                    </a:lnTo>
                    <a:lnTo>
                      <a:pt x="2356459" y="966428"/>
                    </a:lnTo>
                    <a:cubicBezTo>
                      <a:pt x="2378903" y="956468"/>
                      <a:pt x="2398855" y="934059"/>
                      <a:pt x="2428781" y="940284"/>
                    </a:cubicBezTo>
                    <a:cubicBezTo>
                      <a:pt x="2453719" y="929079"/>
                      <a:pt x="2486141" y="929079"/>
                      <a:pt x="2503597" y="901689"/>
                    </a:cubicBezTo>
                    <a:cubicBezTo>
                      <a:pt x="2508585" y="892974"/>
                      <a:pt x="2519807" y="896709"/>
                      <a:pt x="2527289" y="894219"/>
                    </a:cubicBezTo>
                    <a:cubicBezTo>
                      <a:pt x="2552227" y="876790"/>
                      <a:pt x="2569685" y="854380"/>
                      <a:pt x="2582155" y="825745"/>
                    </a:cubicBezTo>
                    <a:cubicBezTo>
                      <a:pt x="2600859" y="787151"/>
                      <a:pt x="2619563" y="783416"/>
                      <a:pt x="2660711" y="797111"/>
                    </a:cubicBezTo>
                    <a:cubicBezTo>
                      <a:pt x="2689391" y="807071"/>
                      <a:pt x="2719317" y="807071"/>
                      <a:pt x="2723059" y="848155"/>
                    </a:cubicBezTo>
                    <a:cubicBezTo>
                      <a:pt x="2723059" y="859360"/>
                      <a:pt x="2760467" y="845665"/>
                      <a:pt x="2772935" y="826990"/>
                    </a:cubicBezTo>
                    <a:cubicBezTo>
                      <a:pt x="2785405" y="808316"/>
                      <a:pt x="2789145" y="780926"/>
                      <a:pt x="2811591" y="768476"/>
                    </a:cubicBezTo>
                    <a:cubicBezTo>
                      <a:pt x="2822813" y="758517"/>
                      <a:pt x="2840271" y="767232"/>
                      <a:pt x="2851493" y="756027"/>
                    </a:cubicBezTo>
                    <a:cubicBezTo>
                      <a:pt x="2860221" y="753537"/>
                      <a:pt x="2871443" y="758517"/>
                      <a:pt x="2877679" y="748557"/>
                    </a:cubicBezTo>
                    <a:cubicBezTo>
                      <a:pt x="2880173" y="746067"/>
                      <a:pt x="2882665" y="746067"/>
                      <a:pt x="2886407" y="746067"/>
                    </a:cubicBezTo>
                    <a:cubicBezTo>
                      <a:pt x="2897629" y="746067"/>
                      <a:pt x="2910099" y="746067"/>
                      <a:pt x="2921321" y="748557"/>
                    </a:cubicBezTo>
                    <a:cubicBezTo>
                      <a:pt x="2942519" y="752292"/>
                      <a:pt x="2943765" y="743577"/>
                      <a:pt x="2938779" y="727392"/>
                    </a:cubicBezTo>
                    <a:lnTo>
                      <a:pt x="2939309" y="717309"/>
                    </a:lnTo>
                    <a:lnTo>
                      <a:pt x="2936955" y="721718"/>
                    </a:lnTo>
                    <a:cubicBezTo>
                      <a:pt x="2935083" y="723292"/>
                      <a:pt x="2932275" y="724146"/>
                      <a:pt x="2927909" y="723835"/>
                    </a:cubicBezTo>
                    <a:cubicBezTo>
                      <a:pt x="2911687" y="722592"/>
                      <a:pt x="2897959" y="715135"/>
                      <a:pt x="2889225" y="701462"/>
                    </a:cubicBezTo>
                    <a:cubicBezTo>
                      <a:pt x="2882985" y="691519"/>
                      <a:pt x="2881737" y="679090"/>
                      <a:pt x="2882985" y="669146"/>
                    </a:cubicBezTo>
                    <a:cubicBezTo>
                      <a:pt x="2890473" y="636830"/>
                      <a:pt x="2896711" y="603271"/>
                      <a:pt x="2917925" y="574684"/>
                    </a:cubicBezTo>
                    <a:cubicBezTo>
                      <a:pt x="2931651" y="558525"/>
                      <a:pt x="2925413" y="542368"/>
                      <a:pt x="2916677" y="526209"/>
                    </a:cubicBezTo>
                    <a:cubicBezTo>
                      <a:pt x="2901703" y="500108"/>
                      <a:pt x="2907943" y="486435"/>
                      <a:pt x="2937891" y="476492"/>
                    </a:cubicBezTo>
                    <a:cubicBezTo>
                      <a:pt x="2945379" y="474006"/>
                      <a:pt x="2952865" y="472763"/>
                      <a:pt x="2959105" y="467791"/>
                    </a:cubicBezTo>
                    <a:cubicBezTo>
                      <a:pt x="2976575" y="457848"/>
                      <a:pt x="2975327" y="441690"/>
                      <a:pt x="2956609" y="430504"/>
                    </a:cubicBezTo>
                    <a:cubicBezTo>
                      <a:pt x="2930405" y="416831"/>
                      <a:pt x="2911687" y="393216"/>
                      <a:pt x="2890473" y="373329"/>
                    </a:cubicBezTo>
                    <a:cubicBezTo>
                      <a:pt x="2875499" y="358414"/>
                      <a:pt x="2873003" y="341012"/>
                      <a:pt x="2882985" y="324854"/>
                    </a:cubicBezTo>
                    <a:cubicBezTo>
                      <a:pt x="2895463" y="311182"/>
                      <a:pt x="2914181" y="314911"/>
                      <a:pt x="2929157" y="323612"/>
                    </a:cubicBezTo>
                    <a:cubicBezTo>
                      <a:pt x="2959105" y="339770"/>
                      <a:pt x="2982815" y="365871"/>
                      <a:pt x="3021499" y="358414"/>
                    </a:cubicBezTo>
                    <a:cubicBezTo>
                      <a:pt x="3032729" y="357171"/>
                      <a:pt x="3035225" y="369600"/>
                      <a:pt x="3037721" y="379543"/>
                    </a:cubicBezTo>
                    <a:cubicBezTo>
                      <a:pt x="3046455" y="421803"/>
                      <a:pt x="3062677" y="428018"/>
                      <a:pt x="3095121" y="401916"/>
                    </a:cubicBezTo>
                    <a:cubicBezTo>
                      <a:pt x="3106353" y="391973"/>
                      <a:pt x="3117583" y="393216"/>
                      <a:pt x="3118831" y="405645"/>
                    </a:cubicBezTo>
                    <a:cubicBezTo>
                      <a:pt x="3123823" y="441690"/>
                      <a:pt x="3153771" y="441690"/>
                      <a:pt x="3176233" y="449147"/>
                    </a:cubicBezTo>
                    <a:cubicBezTo>
                      <a:pt x="3192455" y="452876"/>
                      <a:pt x="3199943" y="459091"/>
                      <a:pt x="3206181" y="474006"/>
                    </a:cubicBezTo>
                    <a:cubicBezTo>
                      <a:pt x="3223651" y="518752"/>
                      <a:pt x="3242369" y="562254"/>
                      <a:pt x="3286045" y="590842"/>
                    </a:cubicBezTo>
                    <a:cubicBezTo>
                      <a:pt x="3299771" y="600785"/>
                      <a:pt x="3309755" y="611971"/>
                      <a:pt x="3327225" y="603271"/>
                    </a:cubicBezTo>
                    <a:cubicBezTo>
                      <a:pt x="3334711" y="599542"/>
                      <a:pt x="3343447" y="600785"/>
                      <a:pt x="3349685" y="605757"/>
                    </a:cubicBezTo>
                    <a:cubicBezTo>
                      <a:pt x="3363411" y="613836"/>
                      <a:pt x="3369339" y="613836"/>
                      <a:pt x="3371211" y="609641"/>
                    </a:cubicBezTo>
                    <a:lnTo>
                      <a:pt x="3369499" y="596654"/>
                    </a:lnTo>
                    <a:lnTo>
                      <a:pt x="3361293" y="589776"/>
                    </a:lnTo>
                    <a:cubicBezTo>
                      <a:pt x="3337585" y="564921"/>
                      <a:pt x="3307637" y="542552"/>
                      <a:pt x="3281433" y="517697"/>
                    </a:cubicBezTo>
                    <a:cubicBezTo>
                      <a:pt x="3257723" y="494085"/>
                      <a:pt x="3236509" y="469230"/>
                      <a:pt x="3236509" y="433191"/>
                    </a:cubicBezTo>
                    <a:cubicBezTo>
                      <a:pt x="3236509" y="419521"/>
                      <a:pt x="3226527" y="412064"/>
                      <a:pt x="3216545" y="404608"/>
                    </a:cubicBezTo>
                    <a:cubicBezTo>
                      <a:pt x="3169127" y="367326"/>
                      <a:pt x="3114223" y="344957"/>
                      <a:pt x="3061813" y="317616"/>
                    </a:cubicBezTo>
                    <a:cubicBezTo>
                      <a:pt x="3053079" y="313888"/>
                      <a:pt x="3043095" y="312646"/>
                      <a:pt x="3039351" y="303946"/>
                    </a:cubicBezTo>
                    <a:cubicBezTo>
                      <a:pt x="3015643" y="259208"/>
                      <a:pt x="2966977" y="249266"/>
                      <a:pt x="2928295" y="228140"/>
                    </a:cubicBezTo>
                    <a:cubicBezTo>
                      <a:pt x="2872141" y="198313"/>
                      <a:pt x="2813493" y="174701"/>
                      <a:pt x="2773563" y="124992"/>
                    </a:cubicBezTo>
                    <a:cubicBezTo>
                      <a:pt x="2764829" y="113807"/>
                      <a:pt x="2748607" y="113807"/>
                      <a:pt x="2741119" y="102622"/>
                    </a:cubicBezTo>
                    <a:cubicBezTo>
                      <a:pt x="2807255" y="90195"/>
                      <a:pt x="2874637" y="88952"/>
                      <a:pt x="2942021" y="82739"/>
                    </a:cubicBezTo>
                    <a:lnTo>
                      <a:pt x="2973287" y="79823"/>
                    </a:lnTo>
                    <a:lnTo>
                      <a:pt x="3075199" y="57319"/>
                    </a:lnTo>
                    <a:cubicBezTo>
                      <a:pt x="3117057" y="48411"/>
                      <a:pt x="3159071" y="40597"/>
                      <a:pt x="3201395" y="36222"/>
                    </a:cubicBezTo>
                    <a:cubicBezTo>
                      <a:pt x="3271107" y="28720"/>
                      <a:pt x="3342063" y="29970"/>
                      <a:pt x="3413021" y="26220"/>
                    </a:cubicBezTo>
                    <a:cubicBezTo>
                      <a:pt x="3422979" y="26220"/>
                      <a:pt x="3434183" y="28720"/>
                      <a:pt x="3440407" y="18718"/>
                    </a:cubicBezTo>
                    <a:cubicBezTo>
                      <a:pt x="3447876" y="5592"/>
                      <a:pt x="3456590" y="904"/>
                      <a:pt x="3466238" y="122"/>
                    </a:cubicBezTo>
                    <a:close/>
                  </a:path>
                </a:pathLst>
              </a:custGeom>
              <a:solidFill>
                <a:schemeClr val="accent3"/>
              </a:solidFill>
              <a:ln>
                <a:noFill/>
              </a:ln>
              <a:effectLst/>
            </p:spPr>
            <p:txBody>
              <a:bodyPr anchor="ctr"/>
              <a:lstStyle/>
              <a:p>
                <a:pPr defTabSz="457189">
                  <a:defRPr/>
                </a:pPr>
                <a:endParaRPr lang="en-US" sz="1351" dirty="0">
                  <a:latin typeface="Oswald" pitchFamily="2" charset="77"/>
                </a:endParaRPr>
              </a:p>
            </p:txBody>
          </p:sp>
          <p:sp>
            <p:nvSpPr>
              <p:cNvPr id="299" name="Freeform 35">
                <a:extLst>
                  <a:ext uri="{FF2B5EF4-FFF2-40B4-BE49-F238E27FC236}">
                    <a16:creationId xmlns:a16="http://schemas.microsoft.com/office/drawing/2014/main" id="{6B14D5E9-0B50-4270-8F86-856411B0E590}"/>
                  </a:ext>
                </a:extLst>
              </p:cNvPr>
              <p:cNvSpPr/>
              <p:nvPr/>
            </p:nvSpPr>
            <p:spPr bwMode="auto">
              <a:xfrm>
                <a:off x="14220033" y="4188868"/>
                <a:ext cx="109494" cy="109496"/>
              </a:xfrm>
              <a:custGeom>
                <a:avLst/>
                <a:gdLst>
                  <a:gd name="connsiteX0" fmla="*/ 0 w 108626"/>
                  <a:gd name="connsiteY0" fmla="*/ 0 h 108624"/>
                  <a:gd name="connsiteX1" fmla="*/ 108626 w 108626"/>
                  <a:gd name="connsiteY1" fmla="*/ 108624 h 108624"/>
                  <a:gd name="connsiteX2" fmla="*/ 75623 w 108626"/>
                  <a:gd name="connsiteY2" fmla="*/ 80010 h 108624"/>
                  <a:gd name="connsiteX3" fmla="*/ 69838 w 108626"/>
                  <a:gd name="connsiteY3" fmla="*/ 93976 h 108624"/>
                  <a:gd name="connsiteX4" fmla="*/ 53674 w 108626"/>
                  <a:gd name="connsiteY4" fmla="*/ 100671 h 108624"/>
                  <a:gd name="connsiteX5" fmla="*/ 30814 w 108626"/>
                  <a:gd name="connsiteY5" fmla="*/ 77811 h 108624"/>
                  <a:gd name="connsiteX6" fmla="*/ 37510 w 108626"/>
                  <a:gd name="connsiteY6" fmla="*/ 61647 h 108624"/>
                  <a:gd name="connsiteX7" fmla="*/ 49329 w 108626"/>
                  <a:gd name="connsiteY7" fmla="*/ 56751 h 1086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8626" h="108624">
                    <a:moveTo>
                      <a:pt x="0" y="0"/>
                    </a:moveTo>
                    <a:cubicBezTo>
                      <a:pt x="48562" y="25558"/>
                      <a:pt x="84345" y="61341"/>
                      <a:pt x="108626" y="108624"/>
                    </a:cubicBezTo>
                    <a:lnTo>
                      <a:pt x="75623" y="80010"/>
                    </a:lnTo>
                    <a:lnTo>
                      <a:pt x="69838" y="93976"/>
                    </a:lnTo>
                    <a:cubicBezTo>
                      <a:pt x="65702" y="98112"/>
                      <a:pt x="59987" y="100671"/>
                      <a:pt x="53674" y="100671"/>
                    </a:cubicBezTo>
                    <a:cubicBezTo>
                      <a:pt x="41049" y="100671"/>
                      <a:pt x="30814" y="90436"/>
                      <a:pt x="30814" y="77811"/>
                    </a:cubicBezTo>
                    <a:cubicBezTo>
                      <a:pt x="30814" y="71499"/>
                      <a:pt x="33373" y="65784"/>
                      <a:pt x="37510" y="61647"/>
                    </a:cubicBezTo>
                    <a:lnTo>
                      <a:pt x="49329" y="56751"/>
                    </a:lnTo>
                    <a:close/>
                  </a:path>
                </a:pathLst>
              </a:custGeom>
              <a:solidFill>
                <a:schemeClr val="accent3">
                  <a:alpha val="50000"/>
                </a:schemeClr>
              </a:solidFill>
              <a:ln>
                <a:noFill/>
              </a:ln>
              <a:effectLst/>
            </p:spPr>
            <p:txBody>
              <a:bodyPr anchor="ctr"/>
              <a:lstStyle/>
              <a:p>
                <a:pPr defTabSz="457189">
                  <a:defRPr/>
                </a:pPr>
                <a:endParaRPr lang="en-US" sz="1351" dirty="0">
                  <a:latin typeface="Oswald" pitchFamily="2" charset="77"/>
                </a:endParaRPr>
              </a:p>
            </p:txBody>
          </p:sp>
        </p:grpSp>
        <p:sp>
          <p:nvSpPr>
            <p:cNvPr id="291" name="Freeform 890">
              <a:extLst>
                <a:ext uri="{FF2B5EF4-FFF2-40B4-BE49-F238E27FC236}">
                  <a16:creationId xmlns:a16="http://schemas.microsoft.com/office/drawing/2014/main" id="{B141D272-6ABC-4F4C-B199-5C26A87DC959}"/>
                </a:ext>
              </a:extLst>
            </p:cNvPr>
            <p:cNvSpPr>
              <a:spLocks noChangeArrowheads="1"/>
            </p:cNvSpPr>
            <p:nvPr/>
          </p:nvSpPr>
          <p:spPr bwMode="auto">
            <a:xfrm>
              <a:off x="3272008" y="2656424"/>
              <a:ext cx="1828384" cy="1701738"/>
            </a:xfrm>
            <a:custGeom>
              <a:avLst/>
              <a:gdLst>
                <a:gd name="T0" fmla="*/ 1210730983 w 5566"/>
                <a:gd name="T1" fmla="*/ 2147483646 h 4856"/>
                <a:gd name="T2" fmla="*/ 2147483646 w 5566"/>
                <a:gd name="T3" fmla="*/ 2147483646 h 4856"/>
                <a:gd name="T4" fmla="*/ 2147483646 w 5566"/>
                <a:gd name="T5" fmla="*/ 2147483646 h 4856"/>
                <a:gd name="T6" fmla="*/ 2147483646 w 5566"/>
                <a:gd name="T7" fmla="*/ 2147483646 h 4856"/>
                <a:gd name="T8" fmla="*/ 2147483646 w 5566"/>
                <a:gd name="T9" fmla="*/ 2050402872 h 4856"/>
                <a:gd name="T10" fmla="*/ 2147483646 w 5566"/>
                <a:gd name="T11" fmla="*/ 2050402872 h 4856"/>
                <a:gd name="T12" fmla="*/ 2147483646 w 5566"/>
                <a:gd name="T13" fmla="*/ 1900690102 h 4856"/>
                <a:gd name="T14" fmla="*/ 2147483646 w 5566"/>
                <a:gd name="T15" fmla="*/ 75669974 h 4856"/>
                <a:gd name="T16" fmla="*/ 2147483646 w 5566"/>
                <a:gd name="T17" fmla="*/ 75669974 h 4856"/>
                <a:gd name="T18" fmla="*/ 2147483646 w 5566"/>
                <a:gd name="T19" fmla="*/ 0 h 4856"/>
                <a:gd name="T20" fmla="*/ 1210730983 w 5566"/>
                <a:gd name="T21" fmla="*/ 0 h 4856"/>
                <a:gd name="T22" fmla="*/ 1210730983 w 5566"/>
                <a:gd name="T23" fmla="*/ 0 h 4856"/>
                <a:gd name="T24" fmla="*/ 1080544722 w 5566"/>
                <a:gd name="T25" fmla="*/ 75669974 h 4856"/>
                <a:gd name="T26" fmla="*/ 26850838 w 5566"/>
                <a:gd name="T27" fmla="*/ 1900690102 h 4856"/>
                <a:gd name="T28" fmla="*/ 26850838 w 5566"/>
                <a:gd name="T29" fmla="*/ 1900690102 h 4856"/>
                <a:gd name="T30" fmla="*/ 26850838 w 5566"/>
                <a:gd name="T31" fmla="*/ 2050402872 h 4856"/>
                <a:gd name="T32" fmla="*/ 1080544722 w 5566"/>
                <a:gd name="T33" fmla="*/ 2147483646 h 4856"/>
                <a:gd name="T34" fmla="*/ 1080544722 w 5566"/>
                <a:gd name="T35" fmla="*/ 2147483646 h 4856"/>
                <a:gd name="T36" fmla="*/ 1210730983 w 5566"/>
                <a:gd name="T37" fmla="*/ 2147483646 h 485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5566" h="4856">
                  <a:moveTo>
                    <a:pt x="1488" y="4855"/>
                  </a:moveTo>
                  <a:lnTo>
                    <a:pt x="4077" y="4855"/>
                  </a:lnTo>
                  <a:cubicBezTo>
                    <a:pt x="4143" y="4855"/>
                    <a:pt x="4204" y="4820"/>
                    <a:pt x="4237" y="4763"/>
                  </a:cubicBezTo>
                  <a:lnTo>
                    <a:pt x="5532" y="2520"/>
                  </a:lnTo>
                  <a:cubicBezTo>
                    <a:pt x="5565" y="2463"/>
                    <a:pt x="5565" y="2393"/>
                    <a:pt x="5532" y="2336"/>
                  </a:cubicBezTo>
                  <a:lnTo>
                    <a:pt x="4237" y="93"/>
                  </a:lnTo>
                  <a:cubicBezTo>
                    <a:pt x="4204" y="35"/>
                    <a:pt x="4143" y="0"/>
                    <a:pt x="4077" y="0"/>
                  </a:cubicBezTo>
                  <a:lnTo>
                    <a:pt x="1488" y="0"/>
                  </a:lnTo>
                  <a:cubicBezTo>
                    <a:pt x="1422" y="0"/>
                    <a:pt x="1361" y="35"/>
                    <a:pt x="1328" y="93"/>
                  </a:cubicBezTo>
                  <a:lnTo>
                    <a:pt x="33" y="2336"/>
                  </a:lnTo>
                  <a:cubicBezTo>
                    <a:pt x="0" y="2393"/>
                    <a:pt x="0" y="2463"/>
                    <a:pt x="33" y="2520"/>
                  </a:cubicBezTo>
                  <a:lnTo>
                    <a:pt x="1328" y="4763"/>
                  </a:lnTo>
                  <a:cubicBezTo>
                    <a:pt x="1361" y="4820"/>
                    <a:pt x="1422" y="4855"/>
                    <a:pt x="1488" y="4855"/>
                  </a:cubicBezTo>
                </a:path>
              </a:pathLst>
            </a:custGeom>
            <a:noFill/>
            <a:ln w="38100" cap="flat">
              <a:solidFill>
                <a:srgbClr val="8E000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defTabSz="457189"/>
              <a:endParaRPr lang="en-US" sz="1351" dirty="0">
                <a:latin typeface="Oswald" pitchFamily="2" charset="77"/>
              </a:endParaRPr>
            </a:p>
          </p:txBody>
        </p:sp>
      </p:grpSp>
      <p:grpSp>
        <p:nvGrpSpPr>
          <p:cNvPr id="301" name="Gruppe 300">
            <a:extLst>
              <a:ext uri="{FF2B5EF4-FFF2-40B4-BE49-F238E27FC236}">
                <a16:creationId xmlns:a16="http://schemas.microsoft.com/office/drawing/2014/main" id="{E82E2A5C-2776-48A3-937D-7C6114CC510C}"/>
              </a:ext>
            </a:extLst>
          </p:cNvPr>
          <p:cNvGrpSpPr/>
          <p:nvPr/>
        </p:nvGrpSpPr>
        <p:grpSpPr>
          <a:xfrm>
            <a:off x="1123753" y="5359640"/>
            <a:ext cx="1828803" cy="1783285"/>
            <a:chOff x="778568" y="4016536"/>
            <a:chExt cx="1828802" cy="1783285"/>
          </a:xfrm>
        </p:grpSpPr>
        <p:grpSp>
          <p:nvGrpSpPr>
            <p:cNvPr id="303" name="Group 1">
              <a:extLst>
                <a:ext uri="{FF2B5EF4-FFF2-40B4-BE49-F238E27FC236}">
                  <a16:creationId xmlns:a16="http://schemas.microsoft.com/office/drawing/2014/main" id="{3D9ADC26-C9AD-4D20-B4BB-6283DFDD8AF3}"/>
                </a:ext>
              </a:extLst>
            </p:cNvPr>
            <p:cNvGrpSpPr/>
            <p:nvPr/>
          </p:nvGrpSpPr>
          <p:grpSpPr>
            <a:xfrm>
              <a:off x="868449" y="4037355"/>
              <a:ext cx="1670995" cy="1762466"/>
              <a:chOff x="2315259" y="6915128"/>
              <a:chExt cx="6334825" cy="6263416"/>
            </a:xfrm>
          </p:grpSpPr>
          <p:sp>
            <p:nvSpPr>
              <p:cNvPr id="305" name="Freeform 590">
                <a:extLst>
                  <a:ext uri="{FF2B5EF4-FFF2-40B4-BE49-F238E27FC236}">
                    <a16:creationId xmlns:a16="http://schemas.microsoft.com/office/drawing/2014/main" id="{C1E72B13-3EA9-45BC-8020-49D20E019DFB}"/>
                  </a:ext>
                </a:extLst>
              </p:cNvPr>
              <p:cNvSpPr>
                <a:spLocks/>
              </p:cNvSpPr>
              <p:nvPr/>
            </p:nvSpPr>
            <p:spPr bwMode="auto">
              <a:xfrm>
                <a:off x="2417578" y="6956398"/>
                <a:ext cx="5443782" cy="5926472"/>
              </a:xfrm>
              <a:custGeom>
                <a:avLst/>
                <a:gdLst/>
                <a:ahLst/>
                <a:cxnLst/>
                <a:rect l="0" t="0" r="r" b="b"/>
                <a:pathLst>
                  <a:path w="5446607" h="5928070">
                    <a:moveTo>
                      <a:pt x="913561" y="4811842"/>
                    </a:moveTo>
                    <a:lnTo>
                      <a:pt x="913446" y="4811938"/>
                    </a:lnTo>
                    <a:cubicBezTo>
                      <a:pt x="910413" y="4814925"/>
                      <a:pt x="908543" y="4817361"/>
                      <a:pt x="907601" y="4819354"/>
                    </a:cubicBezTo>
                    <a:lnTo>
                      <a:pt x="908956" y="4822191"/>
                    </a:lnTo>
                    <a:lnTo>
                      <a:pt x="909274" y="4819317"/>
                    </a:lnTo>
                    <a:lnTo>
                      <a:pt x="913561" y="4811842"/>
                    </a:lnTo>
                    <a:close/>
                    <a:moveTo>
                      <a:pt x="928924" y="4755096"/>
                    </a:moveTo>
                    <a:lnTo>
                      <a:pt x="928601" y="4756095"/>
                    </a:lnTo>
                    <a:lnTo>
                      <a:pt x="928758" y="4758080"/>
                    </a:lnTo>
                    <a:lnTo>
                      <a:pt x="928924" y="4755096"/>
                    </a:lnTo>
                    <a:close/>
                    <a:moveTo>
                      <a:pt x="4819727" y="1939806"/>
                    </a:moveTo>
                    <a:cubicBezTo>
                      <a:pt x="4853379" y="1939806"/>
                      <a:pt x="4855872" y="1964725"/>
                      <a:pt x="4858364" y="1988398"/>
                    </a:cubicBezTo>
                    <a:cubicBezTo>
                      <a:pt x="4862104" y="2005841"/>
                      <a:pt x="4858364" y="2025776"/>
                      <a:pt x="4873321" y="2040727"/>
                    </a:cubicBezTo>
                    <a:cubicBezTo>
                      <a:pt x="4915697" y="2101779"/>
                      <a:pt x="4966797" y="2155354"/>
                      <a:pt x="5020390" y="2208930"/>
                    </a:cubicBezTo>
                    <a:cubicBezTo>
                      <a:pt x="5031608" y="2220143"/>
                      <a:pt x="5041578" y="2230111"/>
                      <a:pt x="5057781" y="2232603"/>
                    </a:cubicBezTo>
                    <a:cubicBezTo>
                      <a:pt x="5070245" y="2233849"/>
                      <a:pt x="5078969" y="2241324"/>
                      <a:pt x="5083954" y="2251292"/>
                    </a:cubicBezTo>
                    <a:cubicBezTo>
                      <a:pt x="5092679" y="2269981"/>
                      <a:pt x="5108882" y="2282440"/>
                      <a:pt x="5123838" y="2294900"/>
                    </a:cubicBezTo>
                    <a:cubicBezTo>
                      <a:pt x="5126331" y="2297392"/>
                      <a:pt x="5127577" y="2301130"/>
                      <a:pt x="5127577" y="2303621"/>
                    </a:cubicBezTo>
                    <a:cubicBezTo>
                      <a:pt x="5122592" y="2337262"/>
                      <a:pt x="5135055" y="2359689"/>
                      <a:pt x="5166214" y="2378378"/>
                    </a:cubicBezTo>
                    <a:cubicBezTo>
                      <a:pt x="5192387" y="2393329"/>
                      <a:pt x="5217314" y="2413264"/>
                      <a:pt x="5218561" y="2449397"/>
                    </a:cubicBezTo>
                    <a:cubicBezTo>
                      <a:pt x="5218561" y="2453135"/>
                      <a:pt x="5222300" y="2459364"/>
                      <a:pt x="5226039" y="2459364"/>
                    </a:cubicBezTo>
                    <a:cubicBezTo>
                      <a:pt x="5258444" y="2460610"/>
                      <a:pt x="5285864" y="2493005"/>
                      <a:pt x="5320762" y="2468086"/>
                    </a:cubicBezTo>
                    <a:cubicBezTo>
                      <a:pt x="5335718" y="2458118"/>
                      <a:pt x="5350674" y="2466840"/>
                      <a:pt x="5361891" y="2478053"/>
                    </a:cubicBezTo>
                    <a:cubicBezTo>
                      <a:pt x="5374355" y="2490513"/>
                      <a:pt x="5385572" y="2504218"/>
                      <a:pt x="5376848" y="2522907"/>
                    </a:cubicBezTo>
                    <a:cubicBezTo>
                      <a:pt x="5369370" y="2536613"/>
                      <a:pt x="5373109" y="2544088"/>
                      <a:pt x="5383079" y="2556548"/>
                    </a:cubicBezTo>
                    <a:cubicBezTo>
                      <a:pt x="5401775" y="2578975"/>
                      <a:pt x="5391804" y="2618845"/>
                      <a:pt x="5364384" y="2627567"/>
                    </a:cubicBezTo>
                    <a:cubicBezTo>
                      <a:pt x="5350674" y="2632550"/>
                      <a:pt x="5348181" y="2641272"/>
                      <a:pt x="5346935" y="2652485"/>
                    </a:cubicBezTo>
                    <a:cubicBezTo>
                      <a:pt x="5344442" y="2666191"/>
                      <a:pt x="5345689" y="2681142"/>
                      <a:pt x="5348181" y="2694848"/>
                    </a:cubicBezTo>
                    <a:cubicBezTo>
                      <a:pt x="5356906" y="2696093"/>
                      <a:pt x="5356906" y="2687372"/>
                      <a:pt x="5359399" y="2682388"/>
                    </a:cubicBezTo>
                    <a:cubicBezTo>
                      <a:pt x="5363138" y="2673667"/>
                      <a:pt x="5365630" y="2659961"/>
                      <a:pt x="5380587" y="2662453"/>
                    </a:cubicBezTo>
                    <a:cubicBezTo>
                      <a:pt x="5393050" y="2666191"/>
                      <a:pt x="5394297" y="2678650"/>
                      <a:pt x="5394297" y="2689864"/>
                    </a:cubicBezTo>
                    <a:cubicBezTo>
                      <a:pt x="5395543" y="2697339"/>
                      <a:pt x="5394297" y="2704815"/>
                      <a:pt x="5395543" y="2713537"/>
                    </a:cubicBezTo>
                    <a:cubicBezTo>
                      <a:pt x="5396789" y="2739701"/>
                      <a:pt x="5390558" y="2760883"/>
                      <a:pt x="5358152" y="2764620"/>
                    </a:cubicBezTo>
                    <a:cubicBezTo>
                      <a:pt x="5349428" y="2765866"/>
                      <a:pt x="5338211" y="2768358"/>
                      <a:pt x="5343196" y="2780818"/>
                    </a:cubicBezTo>
                    <a:cubicBezTo>
                      <a:pt x="5348181" y="2792031"/>
                      <a:pt x="5356906" y="2784555"/>
                      <a:pt x="5364384" y="2782064"/>
                    </a:cubicBezTo>
                    <a:cubicBezTo>
                      <a:pt x="5390558" y="2770850"/>
                      <a:pt x="5399282" y="2777080"/>
                      <a:pt x="5399282" y="2804491"/>
                    </a:cubicBezTo>
                    <a:cubicBezTo>
                      <a:pt x="5399282" y="2814458"/>
                      <a:pt x="5399282" y="2823180"/>
                      <a:pt x="5400528" y="2833147"/>
                    </a:cubicBezTo>
                    <a:cubicBezTo>
                      <a:pt x="5406760" y="2879247"/>
                      <a:pt x="5400528" y="2886723"/>
                      <a:pt x="5350674" y="2901674"/>
                    </a:cubicBezTo>
                    <a:cubicBezTo>
                      <a:pt x="5388065" y="2920363"/>
                      <a:pt x="5408006" y="2945282"/>
                      <a:pt x="5398036" y="2987644"/>
                    </a:cubicBezTo>
                    <a:cubicBezTo>
                      <a:pt x="5393050" y="3006333"/>
                      <a:pt x="5406760" y="3025023"/>
                      <a:pt x="5404267" y="3046203"/>
                    </a:cubicBezTo>
                    <a:cubicBezTo>
                      <a:pt x="5398036" y="3101025"/>
                      <a:pt x="5370616" y="3117222"/>
                      <a:pt x="5320762" y="3093549"/>
                    </a:cubicBezTo>
                    <a:cubicBezTo>
                      <a:pt x="5329486" y="3104763"/>
                      <a:pt x="5343196" y="3103517"/>
                      <a:pt x="5355660" y="3106009"/>
                    </a:cubicBezTo>
                    <a:cubicBezTo>
                      <a:pt x="5373109" y="3108501"/>
                      <a:pt x="5389311" y="3118468"/>
                      <a:pt x="5386818" y="3138403"/>
                    </a:cubicBezTo>
                    <a:cubicBezTo>
                      <a:pt x="5384326" y="3157093"/>
                      <a:pt x="5364384" y="3159584"/>
                      <a:pt x="5348181" y="3159584"/>
                    </a:cubicBezTo>
                    <a:cubicBezTo>
                      <a:pt x="5331979" y="3157093"/>
                      <a:pt x="5318269" y="3149617"/>
                      <a:pt x="5305805" y="3139649"/>
                    </a:cubicBezTo>
                    <a:cubicBezTo>
                      <a:pt x="5289603" y="3125944"/>
                      <a:pt x="5273400" y="3128436"/>
                      <a:pt x="5259690" y="3143387"/>
                    </a:cubicBezTo>
                    <a:cubicBezTo>
                      <a:pt x="5253459" y="3152109"/>
                      <a:pt x="5250966" y="3162076"/>
                      <a:pt x="5259690" y="3167060"/>
                    </a:cubicBezTo>
                    <a:cubicBezTo>
                      <a:pt x="5274647" y="3177027"/>
                      <a:pt x="5282125" y="3195717"/>
                      <a:pt x="5299574" y="3201946"/>
                    </a:cubicBezTo>
                    <a:cubicBezTo>
                      <a:pt x="5320762" y="3210668"/>
                      <a:pt x="5325747" y="3224373"/>
                      <a:pt x="5314530" y="3244309"/>
                    </a:cubicBezTo>
                    <a:cubicBezTo>
                      <a:pt x="5300820" y="3269227"/>
                      <a:pt x="5309545" y="3282933"/>
                      <a:pt x="5334472" y="3292900"/>
                    </a:cubicBezTo>
                    <a:cubicBezTo>
                      <a:pt x="5349428" y="3297884"/>
                      <a:pt x="5358152" y="3309097"/>
                      <a:pt x="5363138" y="3325295"/>
                    </a:cubicBezTo>
                    <a:cubicBezTo>
                      <a:pt x="5368123" y="3347722"/>
                      <a:pt x="5380587" y="3365165"/>
                      <a:pt x="5391804" y="3383854"/>
                    </a:cubicBezTo>
                    <a:cubicBezTo>
                      <a:pt x="5398036" y="3393822"/>
                      <a:pt x="5405514" y="3400051"/>
                      <a:pt x="5417977" y="3403789"/>
                    </a:cubicBezTo>
                    <a:cubicBezTo>
                      <a:pt x="5449136" y="3410019"/>
                      <a:pt x="5455368" y="3436184"/>
                      <a:pt x="5434180" y="3459857"/>
                    </a:cubicBezTo>
                    <a:cubicBezTo>
                      <a:pt x="5425455" y="3469824"/>
                      <a:pt x="5414238" y="3473562"/>
                      <a:pt x="5401775" y="3476054"/>
                    </a:cubicBezTo>
                    <a:cubicBezTo>
                      <a:pt x="5388065" y="3478546"/>
                      <a:pt x="5379340" y="3486021"/>
                      <a:pt x="5379340" y="3503465"/>
                    </a:cubicBezTo>
                    <a:cubicBezTo>
                      <a:pt x="5378094" y="3524646"/>
                      <a:pt x="5364384" y="3537105"/>
                      <a:pt x="5344442" y="3540843"/>
                    </a:cubicBezTo>
                    <a:cubicBezTo>
                      <a:pt x="5324501" y="3543335"/>
                      <a:pt x="5313284" y="3530875"/>
                      <a:pt x="5305805" y="3514678"/>
                    </a:cubicBezTo>
                    <a:cubicBezTo>
                      <a:pt x="5284617" y="3462349"/>
                      <a:pt x="5244734" y="3423724"/>
                      <a:pt x="5212329" y="3380116"/>
                    </a:cubicBezTo>
                    <a:cubicBezTo>
                      <a:pt x="5207344" y="3373887"/>
                      <a:pt x="5199865" y="3368903"/>
                      <a:pt x="5201112" y="3361427"/>
                    </a:cubicBezTo>
                    <a:cubicBezTo>
                      <a:pt x="5191141" y="3390084"/>
                      <a:pt x="5143780" y="3419987"/>
                      <a:pt x="5115113" y="3416249"/>
                    </a:cubicBezTo>
                    <a:cubicBezTo>
                      <a:pt x="5101404" y="3413757"/>
                      <a:pt x="5093925" y="3406281"/>
                      <a:pt x="5087693" y="3395068"/>
                    </a:cubicBezTo>
                    <a:cubicBezTo>
                      <a:pt x="5082708" y="3386346"/>
                      <a:pt x="5076476" y="3381362"/>
                      <a:pt x="5066505" y="3385100"/>
                    </a:cubicBezTo>
                    <a:cubicBezTo>
                      <a:pt x="5056535" y="3388838"/>
                      <a:pt x="5046564" y="3392576"/>
                      <a:pt x="5045317" y="3403789"/>
                    </a:cubicBezTo>
                    <a:cubicBezTo>
                      <a:pt x="5044071" y="3415003"/>
                      <a:pt x="5055288" y="3418741"/>
                      <a:pt x="5062766" y="3421232"/>
                    </a:cubicBezTo>
                    <a:cubicBezTo>
                      <a:pt x="5090186" y="3431200"/>
                      <a:pt x="5096418" y="3452381"/>
                      <a:pt x="5093925" y="3483530"/>
                    </a:cubicBezTo>
                    <a:cubicBezTo>
                      <a:pt x="5115113" y="3472316"/>
                      <a:pt x="5135055" y="3476054"/>
                      <a:pt x="5156243" y="3482284"/>
                    </a:cubicBezTo>
                    <a:cubicBezTo>
                      <a:pt x="5166214" y="3483530"/>
                      <a:pt x="5174938" y="3487267"/>
                      <a:pt x="5177431" y="3498481"/>
                    </a:cubicBezTo>
                    <a:cubicBezTo>
                      <a:pt x="5179924" y="3509694"/>
                      <a:pt x="5171199" y="3514678"/>
                      <a:pt x="5163721" y="3518416"/>
                    </a:cubicBezTo>
                    <a:cubicBezTo>
                      <a:pt x="5158736" y="3520908"/>
                      <a:pt x="5154997" y="3523400"/>
                      <a:pt x="5151258" y="3525892"/>
                    </a:cubicBezTo>
                    <a:cubicBezTo>
                      <a:pt x="5145026" y="3530875"/>
                      <a:pt x="5133809" y="3534613"/>
                      <a:pt x="5136301" y="3545827"/>
                    </a:cubicBezTo>
                    <a:cubicBezTo>
                      <a:pt x="5137548" y="3554548"/>
                      <a:pt x="5147519" y="3554548"/>
                      <a:pt x="5154997" y="3555794"/>
                    </a:cubicBezTo>
                    <a:cubicBezTo>
                      <a:pt x="5174938" y="3560778"/>
                      <a:pt x="5176185" y="3570746"/>
                      <a:pt x="5163721" y="3583205"/>
                    </a:cubicBezTo>
                    <a:cubicBezTo>
                      <a:pt x="5147519" y="3598156"/>
                      <a:pt x="5137548" y="3616845"/>
                      <a:pt x="5127577" y="3634289"/>
                    </a:cubicBezTo>
                    <a:cubicBezTo>
                      <a:pt x="5117606" y="3652978"/>
                      <a:pt x="5103896" y="3659207"/>
                      <a:pt x="5087693" y="3644256"/>
                    </a:cubicBezTo>
                    <a:cubicBezTo>
                      <a:pt x="5068998" y="3624321"/>
                      <a:pt x="5040332" y="3620583"/>
                      <a:pt x="5021637" y="3600648"/>
                    </a:cubicBezTo>
                    <a:cubicBezTo>
                      <a:pt x="5009173" y="3588189"/>
                      <a:pt x="5000449" y="3599402"/>
                      <a:pt x="4992971" y="3610616"/>
                    </a:cubicBezTo>
                    <a:cubicBezTo>
                      <a:pt x="4966797" y="3647994"/>
                      <a:pt x="4966797" y="3644256"/>
                      <a:pt x="4921928" y="3635535"/>
                    </a:cubicBezTo>
                    <a:cubicBezTo>
                      <a:pt x="4890770" y="3629305"/>
                      <a:pt x="4858364" y="3621829"/>
                      <a:pt x="4824713" y="3633043"/>
                    </a:cubicBezTo>
                    <a:cubicBezTo>
                      <a:pt x="4853379" y="3643010"/>
                      <a:pt x="4880799" y="3659207"/>
                      <a:pt x="4911958" y="3660453"/>
                    </a:cubicBezTo>
                    <a:cubicBezTo>
                      <a:pt x="4935638" y="3661699"/>
                      <a:pt x="4955580" y="3667929"/>
                      <a:pt x="4969290" y="3686618"/>
                    </a:cubicBezTo>
                    <a:cubicBezTo>
                      <a:pt x="4980507" y="3704061"/>
                      <a:pt x="4994217" y="3709045"/>
                      <a:pt x="5014159" y="3701570"/>
                    </a:cubicBezTo>
                    <a:cubicBezTo>
                      <a:pt x="5017898" y="3700324"/>
                      <a:pt x="5020390" y="3699078"/>
                      <a:pt x="5022883" y="3699078"/>
                    </a:cubicBezTo>
                    <a:cubicBezTo>
                      <a:pt x="5039086" y="3699078"/>
                      <a:pt x="5056535" y="3695340"/>
                      <a:pt x="5065259" y="3711537"/>
                    </a:cubicBezTo>
                    <a:cubicBezTo>
                      <a:pt x="5073984" y="3726489"/>
                      <a:pt x="5065259" y="3738948"/>
                      <a:pt x="5055288" y="3748915"/>
                    </a:cubicBezTo>
                    <a:cubicBezTo>
                      <a:pt x="5041578" y="3761375"/>
                      <a:pt x="5025376" y="3771343"/>
                      <a:pt x="5007927" y="3757637"/>
                    </a:cubicBezTo>
                    <a:cubicBezTo>
                      <a:pt x="4980507" y="3737702"/>
                      <a:pt x="4951841" y="3750161"/>
                      <a:pt x="4923175" y="3747669"/>
                    </a:cubicBezTo>
                    <a:cubicBezTo>
                      <a:pt x="4913204" y="3747669"/>
                      <a:pt x="4910711" y="3757637"/>
                      <a:pt x="4906972" y="3766359"/>
                    </a:cubicBezTo>
                    <a:cubicBezTo>
                      <a:pt x="4893262" y="3799999"/>
                      <a:pt x="4869582" y="3807475"/>
                      <a:pt x="4837176" y="3790032"/>
                    </a:cubicBezTo>
                    <a:cubicBezTo>
                      <a:pt x="4814742" y="3777572"/>
                      <a:pt x="4787322" y="3775080"/>
                      <a:pt x="4772366" y="3748915"/>
                    </a:cubicBezTo>
                    <a:cubicBezTo>
                      <a:pt x="4767381" y="3740194"/>
                      <a:pt x="4752424" y="3740194"/>
                      <a:pt x="4742454" y="3743932"/>
                    </a:cubicBezTo>
                    <a:cubicBezTo>
                      <a:pt x="4728744" y="3750161"/>
                      <a:pt x="4734975" y="3760129"/>
                      <a:pt x="4736222" y="3770097"/>
                    </a:cubicBezTo>
                    <a:cubicBezTo>
                      <a:pt x="4736222" y="3773834"/>
                      <a:pt x="4737468" y="3778818"/>
                      <a:pt x="4736222" y="3783802"/>
                    </a:cubicBezTo>
                    <a:cubicBezTo>
                      <a:pt x="4733729" y="3797507"/>
                      <a:pt x="4747439" y="3819934"/>
                      <a:pt x="4728744" y="3824918"/>
                    </a:cubicBezTo>
                    <a:cubicBezTo>
                      <a:pt x="4710048" y="3829902"/>
                      <a:pt x="4687614" y="3818688"/>
                      <a:pt x="4673904" y="3803737"/>
                    </a:cubicBezTo>
                    <a:cubicBezTo>
                      <a:pt x="4663933" y="3791277"/>
                      <a:pt x="4658948" y="3776326"/>
                      <a:pt x="4643992" y="3768851"/>
                    </a:cubicBezTo>
                    <a:cubicBezTo>
                      <a:pt x="4647731" y="3795015"/>
                      <a:pt x="4652716" y="3822426"/>
                      <a:pt x="4676397" y="3838623"/>
                    </a:cubicBezTo>
                    <a:cubicBezTo>
                      <a:pt x="4696338" y="3849837"/>
                      <a:pt x="4706309" y="3866034"/>
                      <a:pt x="4712541" y="3887215"/>
                    </a:cubicBezTo>
                    <a:cubicBezTo>
                      <a:pt x="4715034" y="3899675"/>
                      <a:pt x="4718773" y="3913380"/>
                      <a:pt x="4727497" y="3923347"/>
                    </a:cubicBezTo>
                    <a:cubicBezTo>
                      <a:pt x="4747439" y="3948266"/>
                      <a:pt x="4743700" y="3971939"/>
                      <a:pt x="4727497" y="3996858"/>
                    </a:cubicBezTo>
                    <a:cubicBezTo>
                      <a:pt x="4716280" y="4013055"/>
                      <a:pt x="4708802" y="4028007"/>
                      <a:pt x="4721266" y="4047942"/>
                    </a:cubicBezTo>
                    <a:cubicBezTo>
                      <a:pt x="4726251" y="4056663"/>
                      <a:pt x="4725005" y="4066631"/>
                      <a:pt x="4721266" y="4076599"/>
                    </a:cubicBezTo>
                    <a:cubicBezTo>
                      <a:pt x="4707556" y="4112731"/>
                      <a:pt x="4700078" y="4150109"/>
                      <a:pt x="4681382" y="4184995"/>
                    </a:cubicBezTo>
                    <a:cubicBezTo>
                      <a:pt x="4677643" y="4191225"/>
                      <a:pt x="4675150" y="4198701"/>
                      <a:pt x="4668919" y="4203685"/>
                    </a:cubicBezTo>
                    <a:cubicBezTo>
                      <a:pt x="4647731" y="4214898"/>
                      <a:pt x="4621557" y="4206177"/>
                      <a:pt x="4597877" y="4224866"/>
                    </a:cubicBezTo>
                    <a:cubicBezTo>
                      <a:pt x="4575442" y="4242309"/>
                      <a:pt x="4551761" y="4219882"/>
                      <a:pt x="4530573" y="4203685"/>
                    </a:cubicBezTo>
                    <a:cubicBezTo>
                      <a:pt x="4520603" y="4194963"/>
                      <a:pt x="4508139" y="4191225"/>
                      <a:pt x="4494429" y="4193717"/>
                    </a:cubicBezTo>
                    <a:cubicBezTo>
                      <a:pt x="4480719" y="4194963"/>
                      <a:pt x="4474488" y="4202439"/>
                      <a:pt x="4475734" y="4218636"/>
                    </a:cubicBezTo>
                    <a:cubicBezTo>
                      <a:pt x="4479473" y="4256014"/>
                      <a:pt x="4460778" y="4273457"/>
                      <a:pt x="4422141" y="4269720"/>
                    </a:cubicBezTo>
                    <a:cubicBezTo>
                      <a:pt x="4403445" y="4268474"/>
                      <a:pt x="4389736" y="4257260"/>
                      <a:pt x="4376026" y="4244801"/>
                    </a:cubicBezTo>
                    <a:cubicBezTo>
                      <a:pt x="4361069" y="4228603"/>
                      <a:pt x="4342374" y="4221128"/>
                      <a:pt x="4318693" y="4226112"/>
                    </a:cubicBezTo>
                    <a:cubicBezTo>
                      <a:pt x="4324925" y="4249785"/>
                      <a:pt x="4333650" y="4272211"/>
                      <a:pt x="4347360" y="4292147"/>
                    </a:cubicBezTo>
                    <a:cubicBezTo>
                      <a:pt x="4352345" y="4299622"/>
                      <a:pt x="4356084" y="4308344"/>
                      <a:pt x="4347360" y="4315819"/>
                    </a:cubicBezTo>
                    <a:cubicBezTo>
                      <a:pt x="4341128" y="4322049"/>
                      <a:pt x="4333650" y="4319557"/>
                      <a:pt x="4324925" y="4315819"/>
                    </a:cubicBezTo>
                    <a:cubicBezTo>
                      <a:pt x="4286288" y="4294639"/>
                      <a:pt x="4242666" y="4308344"/>
                      <a:pt x="4225217" y="4348214"/>
                    </a:cubicBezTo>
                    <a:cubicBezTo>
                      <a:pt x="4209014" y="4380609"/>
                      <a:pt x="4201536" y="4413003"/>
                      <a:pt x="4217739" y="4449135"/>
                    </a:cubicBezTo>
                    <a:cubicBezTo>
                      <a:pt x="4237680" y="4492743"/>
                      <a:pt x="4214000" y="4522646"/>
                      <a:pt x="4167885" y="4515171"/>
                    </a:cubicBezTo>
                    <a:cubicBezTo>
                      <a:pt x="4147943" y="4511433"/>
                      <a:pt x="4139218" y="4515171"/>
                      <a:pt x="4140465" y="4536351"/>
                    </a:cubicBezTo>
                    <a:cubicBezTo>
                      <a:pt x="4140465" y="4565008"/>
                      <a:pt x="4142958" y="4593665"/>
                      <a:pt x="4140465" y="4622321"/>
                    </a:cubicBezTo>
                    <a:cubicBezTo>
                      <a:pt x="4139218" y="4647241"/>
                      <a:pt x="4147943" y="4670913"/>
                      <a:pt x="4164146" y="4693341"/>
                    </a:cubicBezTo>
                    <a:cubicBezTo>
                      <a:pt x="4181595" y="4717013"/>
                      <a:pt x="4197797" y="4743178"/>
                      <a:pt x="4186580" y="4775573"/>
                    </a:cubicBezTo>
                    <a:cubicBezTo>
                      <a:pt x="4179102" y="4795508"/>
                      <a:pt x="4170377" y="4814197"/>
                      <a:pt x="4146697" y="4819181"/>
                    </a:cubicBezTo>
                    <a:cubicBezTo>
                      <a:pt x="4123016" y="4824165"/>
                      <a:pt x="4123016" y="4837870"/>
                      <a:pt x="4132987" y="4856559"/>
                    </a:cubicBezTo>
                    <a:cubicBezTo>
                      <a:pt x="4144204" y="4875248"/>
                      <a:pt x="4147943" y="4900167"/>
                      <a:pt x="4172870" y="4910135"/>
                    </a:cubicBezTo>
                    <a:cubicBezTo>
                      <a:pt x="4186580" y="4916364"/>
                      <a:pt x="4184087" y="4932561"/>
                      <a:pt x="4177855" y="4946267"/>
                    </a:cubicBezTo>
                    <a:cubicBezTo>
                      <a:pt x="4167885" y="4962464"/>
                      <a:pt x="4165392" y="4979907"/>
                      <a:pt x="4169131" y="4999843"/>
                    </a:cubicBezTo>
                    <a:cubicBezTo>
                      <a:pt x="4172870" y="5017285"/>
                      <a:pt x="4164146" y="5029745"/>
                      <a:pt x="4152928" y="5040959"/>
                    </a:cubicBezTo>
                    <a:cubicBezTo>
                      <a:pt x="4142958" y="5052172"/>
                      <a:pt x="4132987" y="5062139"/>
                      <a:pt x="4126755" y="5078337"/>
                    </a:cubicBezTo>
                    <a:cubicBezTo>
                      <a:pt x="4116784" y="5102010"/>
                      <a:pt x="4109306" y="5123191"/>
                      <a:pt x="4134233" y="5143126"/>
                    </a:cubicBezTo>
                    <a:cubicBezTo>
                      <a:pt x="4144204" y="5149355"/>
                      <a:pt x="4146697" y="5163061"/>
                      <a:pt x="4152928" y="5174275"/>
                    </a:cubicBezTo>
                    <a:cubicBezTo>
                      <a:pt x="4156667" y="5180504"/>
                      <a:pt x="4157914" y="5191718"/>
                      <a:pt x="4164146" y="5192963"/>
                    </a:cubicBezTo>
                    <a:cubicBezTo>
                      <a:pt x="4200290" y="5202931"/>
                      <a:pt x="4217739" y="5236571"/>
                      <a:pt x="4246405" y="5252769"/>
                    </a:cubicBezTo>
                    <a:cubicBezTo>
                      <a:pt x="4263854" y="5262737"/>
                      <a:pt x="4270086" y="5272704"/>
                      <a:pt x="4263854" y="5288901"/>
                    </a:cubicBezTo>
                    <a:cubicBezTo>
                      <a:pt x="4260115" y="5305099"/>
                      <a:pt x="4256376" y="5318804"/>
                      <a:pt x="4250144" y="5333755"/>
                    </a:cubicBezTo>
                    <a:cubicBezTo>
                      <a:pt x="4242666" y="5357428"/>
                      <a:pt x="4226463" y="5372379"/>
                      <a:pt x="4200290" y="5374871"/>
                    </a:cubicBezTo>
                    <a:cubicBezTo>
                      <a:pt x="4177855" y="5377363"/>
                      <a:pt x="4157914" y="5383593"/>
                      <a:pt x="4156667" y="5411004"/>
                    </a:cubicBezTo>
                    <a:cubicBezTo>
                      <a:pt x="4142958" y="5437169"/>
                      <a:pt x="4123016" y="5458349"/>
                      <a:pt x="4109306" y="5482023"/>
                    </a:cubicBezTo>
                    <a:cubicBezTo>
                      <a:pt x="4093103" y="5500711"/>
                      <a:pt x="4083133" y="5523139"/>
                      <a:pt x="4074408" y="5545565"/>
                    </a:cubicBezTo>
                    <a:cubicBezTo>
                      <a:pt x="4058206" y="5577960"/>
                      <a:pt x="4063191" y="5586682"/>
                      <a:pt x="4100582" y="5590419"/>
                    </a:cubicBezTo>
                    <a:cubicBezTo>
                      <a:pt x="4128001" y="5600387"/>
                      <a:pt x="4144204" y="5617830"/>
                      <a:pt x="4139218" y="5650225"/>
                    </a:cubicBezTo>
                    <a:cubicBezTo>
                      <a:pt x="4136726" y="5652717"/>
                      <a:pt x="4132987" y="5653963"/>
                      <a:pt x="4129248" y="5652717"/>
                    </a:cubicBezTo>
                    <a:cubicBezTo>
                      <a:pt x="4123016" y="5652717"/>
                      <a:pt x="4119277" y="5648979"/>
                      <a:pt x="4116784" y="5643995"/>
                    </a:cubicBezTo>
                    <a:cubicBezTo>
                      <a:pt x="4103074" y="5612847"/>
                      <a:pt x="4078147" y="5622814"/>
                      <a:pt x="4054466" y="5625306"/>
                    </a:cubicBezTo>
                    <a:cubicBezTo>
                      <a:pt x="4028293" y="5627798"/>
                      <a:pt x="4018322" y="5645241"/>
                      <a:pt x="4017076" y="5665176"/>
                    </a:cubicBezTo>
                    <a:cubicBezTo>
                      <a:pt x="4013337" y="5703800"/>
                      <a:pt x="3987163" y="5713768"/>
                      <a:pt x="3957251" y="5721243"/>
                    </a:cubicBezTo>
                    <a:cubicBezTo>
                      <a:pt x="3889948" y="5737441"/>
                      <a:pt x="3833862" y="5713768"/>
                      <a:pt x="3780269" y="5678881"/>
                    </a:cubicBezTo>
                    <a:cubicBezTo>
                      <a:pt x="3774037" y="5673898"/>
                      <a:pt x="3766559" y="5667668"/>
                      <a:pt x="3765312" y="5660192"/>
                    </a:cubicBezTo>
                    <a:cubicBezTo>
                      <a:pt x="3757834" y="5614093"/>
                      <a:pt x="3722936" y="5579206"/>
                      <a:pt x="3706734" y="5535598"/>
                    </a:cubicBezTo>
                    <a:cubicBezTo>
                      <a:pt x="3696763" y="5506941"/>
                      <a:pt x="3689285" y="5477039"/>
                      <a:pt x="3695517" y="5444644"/>
                    </a:cubicBezTo>
                    <a:cubicBezTo>
                      <a:pt x="3699256" y="5420971"/>
                      <a:pt x="3688039" y="5406020"/>
                      <a:pt x="3668097" y="5393561"/>
                    </a:cubicBezTo>
                    <a:cubicBezTo>
                      <a:pt x="3625721" y="5369887"/>
                      <a:pt x="3579606" y="5373625"/>
                      <a:pt x="3542215" y="5408512"/>
                    </a:cubicBezTo>
                    <a:cubicBezTo>
                      <a:pt x="3535983" y="5413495"/>
                      <a:pt x="3529752" y="5419725"/>
                      <a:pt x="3522274" y="5423463"/>
                    </a:cubicBezTo>
                    <a:cubicBezTo>
                      <a:pt x="3501086" y="5434677"/>
                      <a:pt x="3494854" y="5454612"/>
                      <a:pt x="3499839" y="5474547"/>
                    </a:cubicBezTo>
                    <a:cubicBezTo>
                      <a:pt x="3508564" y="5506941"/>
                      <a:pt x="3512303" y="5539336"/>
                      <a:pt x="3512303" y="5572976"/>
                    </a:cubicBezTo>
                    <a:cubicBezTo>
                      <a:pt x="3512303" y="5585436"/>
                      <a:pt x="3519781" y="5594157"/>
                      <a:pt x="3532244" y="5600387"/>
                    </a:cubicBezTo>
                    <a:cubicBezTo>
                      <a:pt x="3582098" y="5622814"/>
                      <a:pt x="3598301" y="5670160"/>
                      <a:pt x="3573374" y="5717506"/>
                    </a:cubicBezTo>
                    <a:cubicBezTo>
                      <a:pt x="3568389" y="5728719"/>
                      <a:pt x="3562157" y="5738687"/>
                      <a:pt x="3555925" y="5749900"/>
                    </a:cubicBezTo>
                    <a:cubicBezTo>
                      <a:pt x="3535983" y="5792262"/>
                      <a:pt x="3549693" y="5823411"/>
                      <a:pt x="3593316" y="5834624"/>
                    </a:cubicBezTo>
                    <a:cubicBezTo>
                      <a:pt x="3621982" y="5840854"/>
                      <a:pt x="3645663" y="5859543"/>
                      <a:pt x="3665604" y="5878232"/>
                    </a:cubicBezTo>
                    <a:cubicBezTo>
                      <a:pt x="3674329" y="5885708"/>
                      <a:pt x="3683053" y="5894429"/>
                      <a:pt x="3674329" y="5906889"/>
                    </a:cubicBezTo>
                    <a:cubicBezTo>
                      <a:pt x="3634445" y="5913119"/>
                      <a:pt x="3595808" y="5920595"/>
                      <a:pt x="3555925" y="5928070"/>
                    </a:cubicBezTo>
                    <a:cubicBezTo>
                      <a:pt x="3539722" y="5885708"/>
                      <a:pt x="3518534" y="5848330"/>
                      <a:pt x="3481144" y="5820919"/>
                    </a:cubicBezTo>
                    <a:cubicBezTo>
                      <a:pt x="3466188" y="5809705"/>
                      <a:pt x="3452478" y="5803476"/>
                      <a:pt x="3433782" y="5805968"/>
                    </a:cubicBezTo>
                    <a:cubicBezTo>
                      <a:pt x="3403870" y="5808459"/>
                      <a:pt x="3368972" y="5828395"/>
                      <a:pt x="3347784" y="5853313"/>
                    </a:cubicBezTo>
                    <a:cubicBezTo>
                      <a:pt x="3334074" y="5869511"/>
                      <a:pt x="3316625" y="5878232"/>
                      <a:pt x="3295437" y="5873249"/>
                    </a:cubicBezTo>
                    <a:cubicBezTo>
                      <a:pt x="3263032" y="5864527"/>
                      <a:pt x="3229380" y="5863281"/>
                      <a:pt x="3196975" y="5855805"/>
                    </a:cubicBezTo>
                    <a:cubicBezTo>
                      <a:pt x="3167063" y="5848330"/>
                      <a:pt x="3137150" y="5837116"/>
                      <a:pt x="3109731" y="5822165"/>
                    </a:cubicBezTo>
                    <a:cubicBezTo>
                      <a:pt x="3079818" y="5805968"/>
                      <a:pt x="3052398" y="5784787"/>
                      <a:pt x="3018747" y="5776065"/>
                    </a:cubicBezTo>
                    <a:cubicBezTo>
                      <a:pt x="3003790" y="5771081"/>
                      <a:pt x="2993820" y="5762359"/>
                      <a:pt x="2992573" y="5744917"/>
                    </a:cubicBezTo>
                    <a:cubicBezTo>
                      <a:pt x="2990081" y="5727473"/>
                      <a:pt x="2980110" y="5716260"/>
                      <a:pt x="2965154" y="5707538"/>
                    </a:cubicBezTo>
                    <a:cubicBezTo>
                      <a:pt x="2938980" y="5693833"/>
                      <a:pt x="2919038" y="5673898"/>
                      <a:pt x="2910314" y="5645241"/>
                    </a:cubicBezTo>
                    <a:cubicBezTo>
                      <a:pt x="2900343" y="5615338"/>
                      <a:pt x="2872923" y="5600387"/>
                      <a:pt x="2854228" y="5575468"/>
                    </a:cubicBezTo>
                    <a:cubicBezTo>
                      <a:pt x="2839272" y="5554287"/>
                      <a:pt x="2830547" y="5538090"/>
                      <a:pt x="2855474" y="5516909"/>
                    </a:cubicBezTo>
                    <a:cubicBezTo>
                      <a:pt x="2874170" y="5503203"/>
                      <a:pt x="2876662" y="5437169"/>
                      <a:pt x="2862953" y="5417233"/>
                    </a:cubicBezTo>
                    <a:cubicBezTo>
                      <a:pt x="2859214" y="5409758"/>
                      <a:pt x="2851735" y="5402282"/>
                      <a:pt x="2852982" y="5393561"/>
                    </a:cubicBezTo>
                    <a:cubicBezTo>
                      <a:pt x="2865445" y="5337493"/>
                      <a:pt x="2849243" y="5282671"/>
                      <a:pt x="2835533" y="5229096"/>
                    </a:cubicBezTo>
                    <a:cubicBezTo>
                      <a:pt x="2833040" y="5215391"/>
                      <a:pt x="2839272" y="5205423"/>
                      <a:pt x="2846750" y="5195455"/>
                    </a:cubicBezTo>
                    <a:cubicBezTo>
                      <a:pt x="2866692" y="5175521"/>
                      <a:pt x="2872923" y="5108239"/>
                      <a:pt x="2856721" y="5084567"/>
                    </a:cubicBezTo>
                    <a:cubicBezTo>
                      <a:pt x="2845504" y="5068369"/>
                      <a:pt x="2830547" y="5072107"/>
                      <a:pt x="2816837" y="5079583"/>
                    </a:cubicBezTo>
                    <a:cubicBezTo>
                      <a:pt x="2788171" y="5093288"/>
                      <a:pt x="2760752" y="5098272"/>
                      <a:pt x="2729593" y="5089550"/>
                    </a:cubicBezTo>
                    <a:cubicBezTo>
                      <a:pt x="2695941" y="5073353"/>
                      <a:pt x="2661043" y="5058402"/>
                      <a:pt x="2661043" y="5011056"/>
                    </a:cubicBezTo>
                    <a:cubicBezTo>
                      <a:pt x="2661043" y="5002334"/>
                      <a:pt x="2651072" y="4997351"/>
                      <a:pt x="2644841" y="4991121"/>
                    </a:cubicBezTo>
                    <a:cubicBezTo>
                      <a:pt x="2619914" y="4964956"/>
                      <a:pt x="2616175" y="4946267"/>
                      <a:pt x="2632377" y="4913872"/>
                    </a:cubicBezTo>
                    <a:cubicBezTo>
                      <a:pt x="2647333" y="4883970"/>
                      <a:pt x="2658551" y="4857805"/>
                      <a:pt x="2646087" y="4822919"/>
                    </a:cubicBezTo>
                    <a:cubicBezTo>
                      <a:pt x="2637363" y="4799245"/>
                      <a:pt x="2653565" y="4778065"/>
                      <a:pt x="2668521" y="4760621"/>
                    </a:cubicBezTo>
                    <a:cubicBezTo>
                      <a:pt x="2679739" y="4749408"/>
                      <a:pt x="2694695" y="4750654"/>
                      <a:pt x="2703419" y="4761867"/>
                    </a:cubicBezTo>
                    <a:cubicBezTo>
                      <a:pt x="2719622" y="4779311"/>
                      <a:pt x="2739564" y="4788032"/>
                      <a:pt x="2763244" y="4793016"/>
                    </a:cubicBezTo>
                    <a:cubicBezTo>
                      <a:pt x="2784432" y="4799245"/>
                      <a:pt x="2795649" y="4819181"/>
                      <a:pt x="2800635" y="4840362"/>
                    </a:cubicBezTo>
                    <a:cubicBezTo>
                      <a:pt x="2804374" y="4856559"/>
                      <a:pt x="2795649" y="4865281"/>
                      <a:pt x="2780693" y="4872756"/>
                    </a:cubicBezTo>
                    <a:cubicBezTo>
                      <a:pt x="2754520" y="4886461"/>
                      <a:pt x="2755766" y="4901413"/>
                      <a:pt x="2780693" y="4915118"/>
                    </a:cubicBezTo>
                    <a:cubicBezTo>
                      <a:pt x="2821823" y="4941283"/>
                      <a:pt x="2821823" y="4941283"/>
                      <a:pt x="2795649" y="4981153"/>
                    </a:cubicBezTo>
                    <a:cubicBezTo>
                      <a:pt x="2788171" y="4994859"/>
                      <a:pt x="2788171" y="4994859"/>
                      <a:pt x="2810606" y="5016040"/>
                    </a:cubicBezTo>
                    <a:cubicBezTo>
                      <a:pt x="2801881" y="4984891"/>
                      <a:pt x="2810606" y="4962464"/>
                      <a:pt x="2834286" y="4946267"/>
                    </a:cubicBezTo>
                    <a:cubicBezTo>
                      <a:pt x="2840518" y="4941283"/>
                      <a:pt x="2844257" y="4933807"/>
                      <a:pt x="2845504" y="4926332"/>
                    </a:cubicBezTo>
                    <a:cubicBezTo>
                      <a:pt x="2855474" y="4895183"/>
                      <a:pt x="2872923" y="4870264"/>
                      <a:pt x="2896604" y="4850329"/>
                    </a:cubicBezTo>
                    <a:cubicBezTo>
                      <a:pt x="2910314" y="4836624"/>
                      <a:pt x="2916546" y="4821673"/>
                      <a:pt x="2904082" y="4805475"/>
                    </a:cubicBezTo>
                    <a:cubicBezTo>
                      <a:pt x="2887880" y="4784294"/>
                      <a:pt x="2889126" y="4763113"/>
                      <a:pt x="2897850" y="4740686"/>
                    </a:cubicBezTo>
                    <a:cubicBezTo>
                      <a:pt x="2906575" y="4720751"/>
                      <a:pt x="2901590" y="4713275"/>
                      <a:pt x="2879155" y="4710783"/>
                    </a:cubicBezTo>
                    <a:cubicBezTo>
                      <a:pt x="2859214" y="4709538"/>
                      <a:pt x="2838026" y="4705800"/>
                      <a:pt x="2816837" y="4709538"/>
                    </a:cubicBezTo>
                    <a:cubicBezTo>
                      <a:pt x="2794403" y="4714521"/>
                      <a:pt x="2773215" y="4713275"/>
                      <a:pt x="2753273" y="4703308"/>
                    </a:cubicBezTo>
                    <a:cubicBezTo>
                      <a:pt x="2745795" y="4699570"/>
                      <a:pt x="2735825" y="4694586"/>
                      <a:pt x="2727100" y="4698324"/>
                    </a:cubicBezTo>
                    <a:cubicBezTo>
                      <a:pt x="2694695" y="4710783"/>
                      <a:pt x="2662290" y="4702062"/>
                      <a:pt x="2629884" y="4695832"/>
                    </a:cubicBezTo>
                    <a:cubicBezTo>
                      <a:pt x="2612436" y="4692095"/>
                      <a:pt x="2599972" y="4697078"/>
                      <a:pt x="2590001" y="4710783"/>
                    </a:cubicBezTo>
                    <a:cubicBezTo>
                      <a:pt x="2577538" y="4728227"/>
                      <a:pt x="2562581" y="4743178"/>
                      <a:pt x="2550118" y="4759375"/>
                    </a:cubicBezTo>
                    <a:cubicBezTo>
                      <a:pt x="2532669" y="4783048"/>
                      <a:pt x="2536408" y="4809213"/>
                      <a:pt x="2560089" y="4825410"/>
                    </a:cubicBezTo>
                    <a:cubicBezTo>
                      <a:pt x="2599972" y="4852821"/>
                      <a:pt x="2608696" y="4872756"/>
                      <a:pt x="2594987" y="4915118"/>
                    </a:cubicBezTo>
                    <a:cubicBezTo>
                      <a:pt x="2583769" y="4948759"/>
                      <a:pt x="2578784" y="4978661"/>
                      <a:pt x="2614928" y="4998597"/>
                    </a:cubicBezTo>
                    <a:cubicBezTo>
                      <a:pt x="2622406" y="5003580"/>
                      <a:pt x="2624899" y="5013548"/>
                      <a:pt x="2623653" y="5023515"/>
                    </a:cubicBezTo>
                    <a:cubicBezTo>
                      <a:pt x="2619914" y="5059648"/>
                      <a:pt x="2648580" y="5073353"/>
                      <a:pt x="2671014" y="5092042"/>
                    </a:cubicBezTo>
                    <a:cubicBezTo>
                      <a:pt x="2690956" y="5108239"/>
                      <a:pt x="2708405" y="5082075"/>
                      <a:pt x="2727100" y="5088304"/>
                    </a:cubicBezTo>
                    <a:cubicBezTo>
                      <a:pt x="2748288" y="5106993"/>
                      <a:pt x="2770722" y="5115715"/>
                      <a:pt x="2799389" y="5113223"/>
                    </a:cubicBezTo>
                    <a:cubicBezTo>
                      <a:pt x="2816837" y="5113223"/>
                      <a:pt x="2833040" y="5116961"/>
                      <a:pt x="2839272" y="5136896"/>
                    </a:cubicBezTo>
                    <a:cubicBezTo>
                      <a:pt x="2844257" y="5150601"/>
                      <a:pt x="2839272" y="5161815"/>
                      <a:pt x="2829301" y="5171783"/>
                    </a:cubicBezTo>
                    <a:cubicBezTo>
                      <a:pt x="2814345" y="5185488"/>
                      <a:pt x="2798142" y="5181750"/>
                      <a:pt x="2783186" y="5170537"/>
                    </a:cubicBezTo>
                    <a:cubicBezTo>
                      <a:pt x="2766983" y="5158077"/>
                      <a:pt x="2752027" y="5158077"/>
                      <a:pt x="2735825" y="5169291"/>
                    </a:cubicBezTo>
                    <a:cubicBezTo>
                      <a:pt x="2728346" y="5174275"/>
                      <a:pt x="2719622" y="5180504"/>
                      <a:pt x="2714637" y="5178012"/>
                    </a:cubicBezTo>
                    <a:cubicBezTo>
                      <a:pt x="2669768" y="5161815"/>
                      <a:pt x="2619914" y="5180504"/>
                      <a:pt x="2578784" y="5150601"/>
                    </a:cubicBezTo>
                    <a:cubicBezTo>
                      <a:pt x="2557596" y="5135650"/>
                      <a:pt x="2538901" y="5135650"/>
                      <a:pt x="2518959" y="5154339"/>
                    </a:cubicBezTo>
                    <a:cubicBezTo>
                      <a:pt x="2487800" y="5184242"/>
                      <a:pt x="2446671" y="5180504"/>
                      <a:pt x="2427975" y="5140634"/>
                    </a:cubicBezTo>
                    <a:cubicBezTo>
                      <a:pt x="2414265" y="5109485"/>
                      <a:pt x="2388092" y="5103256"/>
                      <a:pt x="2363165" y="5090796"/>
                    </a:cubicBezTo>
                    <a:cubicBezTo>
                      <a:pt x="2345716" y="5082075"/>
                      <a:pt x="2336991" y="5089550"/>
                      <a:pt x="2334499" y="5108239"/>
                    </a:cubicBezTo>
                    <a:cubicBezTo>
                      <a:pt x="2333252" y="5114469"/>
                      <a:pt x="2334499" y="5121945"/>
                      <a:pt x="2333252" y="5128175"/>
                    </a:cubicBezTo>
                    <a:cubicBezTo>
                      <a:pt x="2325774" y="5160569"/>
                      <a:pt x="2295862" y="5171783"/>
                      <a:pt x="2269688" y="5151847"/>
                    </a:cubicBezTo>
                    <a:cubicBezTo>
                      <a:pt x="2263457" y="5146864"/>
                      <a:pt x="2258471" y="5140634"/>
                      <a:pt x="2253486" y="5135650"/>
                    </a:cubicBezTo>
                    <a:cubicBezTo>
                      <a:pt x="2247254" y="5128175"/>
                      <a:pt x="2241022" y="5119453"/>
                      <a:pt x="2229805" y="5124437"/>
                    </a:cubicBezTo>
                    <a:cubicBezTo>
                      <a:pt x="2217341" y="5129421"/>
                      <a:pt x="2217341" y="5139388"/>
                      <a:pt x="2219834" y="5150601"/>
                    </a:cubicBezTo>
                    <a:cubicBezTo>
                      <a:pt x="2223573" y="5168045"/>
                      <a:pt x="2218588" y="5176766"/>
                      <a:pt x="2199893" y="5169291"/>
                    </a:cubicBezTo>
                    <a:cubicBezTo>
                      <a:pt x="2187429" y="5164307"/>
                      <a:pt x="2178705" y="5154339"/>
                      <a:pt x="2166241" y="5166799"/>
                    </a:cubicBezTo>
                    <a:cubicBezTo>
                      <a:pt x="2152531" y="5179258"/>
                      <a:pt x="2157517" y="5194209"/>
                      <a:pt x="2162502" y="5209161"/>
                    </a:cubicBezTo>
                    <a:cubicBezTo>
                      <a:pt x="2171226" y="5230342"/>
                      <a:pt x="2158763" y="5247785"/>
                      <a:pt x="2138821" y="5246539"/>
                    </a:cubicBezTo>
                    <a:cubicBezTo>
                      <a:pt x="2125111" y="5245293"/>
                      <a:pt x="2123865" y="5231588"/>
                      <a:pt x="2113894" y="5226604"/>
                    </a:cubicBezTo>
                    <a:cubicBezTo>
                      <a:pt x="2106416" y="5235326"/>
                      <a:pt x="2107662" y="5247785"/>
                      <a:pt x="2102677" y="5257753"/>
                    </a:cubicBezTo>
                    <a:cubicBezTo>
                      <a:pt x="2091460" y="5286409"/>
                      <a:pt x="2062794" y="5302607"/>
                      <a:pt x="2035374" y="5295131"/>
                    </a:cubicBezTo>
                    <a:cubicBezTo>
                      <a:pt x="2007954" y="5288901"/>
                      <a:pt x="1978042" y="5254015"/>
                      <a:pt x="1978042" y="5229096"/>
                    </a:cubicBezTo>
                    <a:cubicBezTo>
                      <a:pt x="1978042" y="5216637"/>
                      <a:pt x="1986766" y="5209161"/>
                      <a:pt x="1996737" y="5205423"/>
                    </a:cubicBezTo>
                    <a:cubicBezTo>
                      <a:pt x="2016679" y="5197947"/>
                      <a:pt x="2030388" y="5189226"/>
                      <a:pt x="2022910" y="5164307"/>
                    </a:cubicBezTo>
                    <a:cubicBezTo>
                      <a:pt x="2021664" y="5161815"/>
                      <a:pt x="2021664" y="5158077"/>
                      <a:pt x="2022910" y="5155585"/>
                    </a:cubicBezTo>
                    <a:cubicBezTo>
                      <a:pt x="2049084" y="5121945"/>
                      <a:pt x="2014186" y="5111977"/>
                      <a:pt x="1999230" y="5095780"/>
                    </a:cubicBezTo>
                    <a:cubicBezTo>
                      <a:pt x="1985520" y="5082075"/>
                      <a:pt x="1974303" y="5090796"/>
                      <a:pt x="1971810" y="5108239"/>
                    </a:cubicBezTo>
                    <a:cubicBezTo>
                      <a:pt x="1968071" y="5123191"/>
                      <a:pt x="1968071" y="5138142"/>
                      <a:pt x="1958100" y="5150601"/>
                    </a:cubicBezTo>
                    <a:cubicBezTo>
                      <a:pt x="1950622" y="5159323"/>
                      <a:pt x="1956854" y="5164307"/>
                      <a:pt x="1964332" y="5168045"/>
                    </a:cubicBezTo>
                    <a:cubicBezTo>
                      <a:pt x="1974303" y="5170537"/>
                      <a:pt x="1984273" y="5175521"/>
                      <a:pt x="1983027" y="5187980"/>
                    </a:cubicBezTo>
                    <a:cubicBezTo>
                      <a:pt x="1981781" y="5201685"/>
                      <a:pt x="1973056" y="5209161"/>
                      <a:pt x="1960593" y="5215391"/>
                    </a:cubicBezTo>
                    <a:cubicBezTo>
                      <a:pt x="1954361" y="5216637"/>
                      <a:pt x="1949376" y="5219129"/>
                      <a:pt x="1941897" y="5219129"/>
                    </a:cubicBezTo>
                    <a:cubicBezTo>
                      <a:pt x="1921956" y="5222866"/>
                      <a:pt x="1913231" y="5236571"/>
                      <a:pt x="1919463" y="5252769"/>
                    </a:cubicBezTo>
                    <a:cubicBezTo>
                      <a:pt x="1933173" y="5285163"/>
                      <a:pt x="1920709" y="5300115"/>
                      <a:pt x="1889551" y="5311328"/>
                    </a:cubicBezTo>
                    <a:cubicBezTo>
                      <a:pt x="1873348" y="5317558"/>
                      <a:pt x="1864623" y="5337493"/>
                      <a:pt x="1849667" y="5349953"/>
                    </a:cubicBezTo>
                    <a:cubicBezTo>
                      <a:pt x="1793581" y="5394807"/>
                      <a:pt x="1730017" y="5419725"/>
                      <a:pt x="1657729" y="5415987"/>
                    </a:cubicBezTo>
                    <a:cubicBezTo>
                      <a:pt x="1651497" y="5414741"/>
                      <a:pt x="1649004" y="5411004"/>
                      <a:pt x="1646512" y="5408512"/>
                    </a:cubicBezTo>
                    <a:cubicBezTo>
                      <a:pt x="1629063" y="5364904"/>
                      <a:pt x="1591672" y="5337493"/>
                      <a:pt x="1563006" y="5301361"/>
                    </a:cubicBezTo>
                    <a:cubicBezTo>
                      <a:pt x="1549296" y="5283917"/>
                      <a:pt x="1535586" y="5267720"/>
                      <a:pt x="1536832" y="5244047"/>
                    </a:cubicBezTo>
                    <a:cubicBezTo>
                      <a:pt x="1536832" y="5236571"/>
                      <a:pt x="1535586" y="5227850"/>
                      <a:pt x="1530601" y="5221620"/>
                    </a:cubicBezTo>
                    <a:cubicBezTo>
                      <a:pt x="1513152" y="5202931"/>
                      <a:pt x="1510659" y="5185488"/>
                      <a:pt x="1529354" y="5164307"/>
                    </a:cubicBezTo>
                    <a:cubicBezTo>
                      <a:pt x="1539325" y="5151847"/>
                      <a:pt x="1516891" y="5095780"/>
                      <a:pt x="1501935" y="5088304"/>
                    </a:cubicBezTo>
                    <a:cubicBezTo>
                      <a:pt x="1489471" y="5082075"/>
                      <a:pt x="1483239" y="5089550"/>
                      <a:pt x="1480747" y="5100764"/>
                    </a:cubicBezTo>
                    <a:cubicBezTo>
                      <a:pt x="1473268" y="5134404"/>
                      <a:pt x="1464544" y="5166799"/>
                      <a:pt x="1472022" y="5201685"/>
                    </a:cubicBezTo>
                    <a:cubicBezTo>
                      <a:pt x="1481993" y="5242801"/>
                      <a:pt x="1449588" y="5273950"/>
                      <a:pt x="1408458" y="5261491"/>
                    </a:cubicBezTo>
                    <a:cubicBezTo>
                      <a:pt x="1387270" y="5254015"/>
                      <a:pt x="1367328" y="5258999"/>
                      <a:pt x="1347387" y="5260245"/>
                    </a:cubicBezTo>
                    <a:cubicBezTo>
                      <a:pt x="1301272" y="5232834"/>
                      <a:pt x="1238954" y="5226604"/>
                      <a:pt x="1216520" y="5164307"/>
                    </a:cubicBezTo>
                    <a:cubicBezTo>
                      <a:pt x="1212781" y="5155585"/>
                      <a:pt x="1204056" y="5149355"/>
                      <a:pt x="1194085" y="5144372"/>
                    </a:cubicBezTo>
                    <a:cubicBezTo>
                      <a:pt x="1156695" y="5126929"/>
                      <a:pt x="1126782" y="5097026"/>
                      <a:pt x="1093131" y="5072107"/>
                    </a:cubicBezTo>
                    <a:cubicBezTo>
                      <a:pt x="1066957" y="5054664"/>
                      <a:pt x="1058233" y="5024761"/>
                      <a:pt x="1053247" y="4994859"/>
                    </a:cubicBezTo>
                    <a:cubicBezTo>
                      <a:pt x="1049508" y="4958726"/>
                      <a:pt x="1034552" y="4925086"/>
                      <a:pt x="1018349" y="4892691"/>
                    </a:cubicBezTo>
                    <a:cubicBezTo>
                      <a:pt x="1010871" y="4877740"/>
                      <a:pt x="995915" y="4872756"/>
                      <a:pt x="984698" y="4862789"/>
                    </a:cubicBezTo>
                    <a:lnTo>
                      <a:pt x="977910" y="4857652"/>
                    </a:lnTo>
                    <a:lnTo>
                      <a:pt x="974604" y="4859394"/>
                    </a:lnTo>
                    <a:cubicBezTo>
                      <a:pt x="971340" y="4859705"/>
                      <a:pt x="967921" y="4859083"/>
                      <a:pt x="964813" y="4858461"/>
                    </a:cubicBezTo>
                    <a:cubicBezTo>
                      <a:pt x="922540" y="4842281"/>
                      <a:pt x="885241" y="4847260"/>
                      <a:pt x="850428" y="4879618"/>
                    </a:cubicBezTo>
                    <a:cubicBezTo>
                      <a:pt x="847941" y="4882108"/>
                      <a:pt x="842968" y="4884597"/>
                      <a:pt x="837995" y="4883352"/>
                    </a:cubicBezTo>
                    <a:cubicBezTo>
                      <a:pt x="831778" y="4875885"/>
                      <a:pt x="825562" y="4868417"/>
                      <a:pt x="813128" y="4873396"/>
                    </a:cubicBezTo>
                    <a:cubicBezTo>
                      <a:pt x="788262" y="4883352"/>
                      <a:pt x="763396" y="4875885"/>
                      <a:pt x="739773" y="4867173"/>
                    </a:cubicBezTo>
                    <a:cubicBezTo>
                      <a:pt x="713663" y="4857216"/>
                      <a:pt x="688797" y="4860950"/>
                      <a:pt x="663931" y="4872151"/>
                    </a:cubicBezTo>
                    <a:cubicBezTo>
                      <a:pt x="635334" y="4885841"/>
                      <a:pt x="601765" y="4893309"/>
                      <a:pt x="576898" y="4916955"/>
                    </a:cubicBezTo>
                    <a:cubicBezTo>
                      <a:pt x="550789" y="4916955"/>
                      <a:pt x="547059" y="4890819"/>
                      <a:pt x="530896" y="4879618"/>
                    </a:cubicBezTo>
                    <a:cubicBezTo>
                      <a:pt x="514733" y="4860950"/>
                      <a:pt x="497326" y="4842281"/>
                      <a:pt x="487380" y="4819879"/>
                    </a:cubicBezTo>
                    <a:cubicBezTo>
                      <a:pt x="468730" y="4782542"/>
                      <a:pt x="440134" y="4753917"/>
                      <a:pt x="421484" y="4717825"/>
                    </a:cubicBezTo>
                    <a:cubicBezTo>
                      <a:pt x="415267" y="4704135"/>
                      <a:pt x="407808" y="4691689"/>
                      <a:pt x="401591" y="4677999"/>
                    </a:cubicBezTo>
                    <a:cubicBezTo>
                      <a:pt x="387914" y="4638173"/>
                      <a:pt x="354345" y="4613281"/>
                      <a:pt x="329478" y="4582167"/>
                    </a:cubicBezTo>
                    <a:cubicBezTo>
                      <a:pt x="310829" y="4559765"/>
                      <a:pt x="293422" y="4536118"/>
                      <a:pt x="283476" y="4509982"/>
                    </a:cubicBezTo>
                    <a:cubicBezTo>
                      <a:pt x="223797" y="4366857"/>
                      <a:pt x="154171" y="4226221"/>
                      <a:pt x="114385" y="4076873"/>
                    </a:cubicBezTo>
                    <a:cubicBezTo>
                      <a:pt x="63409" y="3880231"/>
                      <a:pt x="3730" y="3683590"/>
                      <a:pt x="0" y="3476992"/>
                    </a:cubicBezTo>
                    <a:cubicBezTo>
                      <a:pt x="1243" y="3463301"/>
                      <a:pt x="0" y="3450856"/>
                      <a:pt x="11190" y="3440899"/>
                    </a:cubicBezTo>
                    <a:cubicBezTo>
                      <a:pt x="78329" y="3388627"/>
                      <a:pt x="105682" y="3312709"/>
                      <a:pt x="139251" y="3240524"/>
                    </a:cubicBezTo>
                    <a:cubicBezTo>
                      <a:pt x="150441" y="3216877"/>
                      <a:pt x="160388" y="3194475"/>
                      <a:pt x="187740" y="3182029"/>
                    </a:cubicBezTo>
                    <a:cubicBezTo>
                      <a:pt x="215093" y="3169584"/>
                      <a:pt x="217580" y="3134736"/>
                      <a:pt x="228770" y="3111089"/>
                    </a:cubicBezTo>
                    <a:cubicBezTo>
                      <a:pt x="249906" y="3067529"/>
                      <a:pt x="276016" y="3028948"/>
                      <a:pt x="299639" y="2989121"/>
                    </a:cubicBezTo>
                    <a:cubicBezTo>
                      <a:pt x="304612" y="2981654"/>
                      <a:pt x="310829" y="2974187"/>
                      <a:pt x="320775" y="2974187"/>
                    </a:cubicBezTo>
                    <a:cubicBezTo>
                      <a:pt x="379211" y="2981654"/>
                      <a:pt x="405321" y="2934361"/>
                      <a:pt x="436404" y="2900757"/>
                    </a:cubicBezTo>
                    <a:cubicBezTo>
                      <a:pt x="452567" y="2884578"/>
                      <a:pt x="466243" y="2868398"/>
                      <a:pt x="482406" y="2854708"/>
                    </a:cubicBezTo>
                    <a:cubicBezTo>
                      <a:pt x="488623" y="2848485"/>
                      <a:pt x="494840" y="2841018"/>
                      <a:pt x="504786" y="2845996"/>
                    </a:cubicBezTo>
                    <a:cubicBezTo>
                      <a:pt x="515976" y="2852219"/>
                      <a:pt x="509759" y="2862176"/>
                      <a:pt x="511003" y="2869643"/>
                    </a:cubicBezTo>
                    <a:cubicBezTo>
                      <a:pt x="512246" y="2948051"/>
                      <a:pt x="460027" y="2986632"/>
                      <a:pt x="397861" y="3012768"/>
                    </a:cubicBezTo>
                    <a:cubicBezTo>
                      <a:pt x="370508" y="3025214"/>
                      <a:pt x="349371" y="3038904"/>
                      <a:pt x="344398" y="3068774"/>
                    </a:cubicBezTo>
                    <a:cubicBezTo>
                      <a:pt x="343155" y="3073752"/>
                      <a:pt x="341912" y="3077486"/>
                      <a:pt x="338182" y="3081219"/>
                    </a:cubicBezTo>
                    <a:cubicBezTo>
                      <a:pt x="317045" y="3103622"/>
                      <a:pt x="302125" y="3124779"/>
                      <a:pt x="315802" y="3159627"/>
                    </a:cubicBezTo>
                    <a:cubicBezTo>
                      <a:pt x="322019" y="3173317"/>
                      <a:pt x="303369" y="3185763"/>
                      <a:pt x="287206" y="3189497"/>
                    </a:cubicBezTo>
                    <a:cubicBezTo>
                      <a:pt x="267313" y="3195720"/>
                      <a:pt x="258609" y="3205676"/>
                      <a:pt x="259853" y="3226834"/>
                    </a:cubicBezTo>
                    <a:cubicBezTo>
                      <a:pt x="259853" y="3246747"/>
                      <a:pt x="249906" y="3260437"/>
                      <a:pt x="238716" y="3275372"/>
                    </a:cubicBezTo>
                    <a:cubicBezTo>
                      <a:pt x="232500" y="3282839"/>
                      <a:pt x="227527" y="3292796"/>
                      <a:pt x="223797" y="3303997"/>
                    </a:cubicBezTo>
                    <a:cubicBezTo>
                      <a:pt x="221310" y="3312709"/>
                      <a:pt x="218823" y="3321421"/>
                      <a:pt x="227527" y="3327644"/>
                    </a:cubicBezTo>
                    <a:cubicBezTo>
                      <a:pt x="236230" y="3335111"/>
                      <a:pt x="246176" y="3333866"/>
                      <a:pt x="254880" y="3327644"/>
                    </a:cubicBezTo>
                    <a:cubicBezTo>
                      <a:pt x="279746" y="3312709"/>
                      <a:pt x="297152" y="3290307"/>
                      <a:pt x="313315" y="3267904"/>
                    </a:cubicBezTo>
                    <a:cubicBezTo>
                      <a:pt x="338182" y="3234301"/>
                      <a:pt x="360561" y="3235546"/>
                      <a:pt x="375481" y="3274127"/>
                    </a:cubicBezTo>
                    <a:cubicBezTo>
                      <a:pt x="385428" y="3300263"/>
                      <a:pt x="397861" y="3308975"/>
                      <a:pt x="423971" y="3295285"/>
                    </a:cubicBezTo>
                    <a:cubicBezTo>
                      <a:pt x="440134" y="3287817"/>
                      <a:pt x="458784" y="3281595"/>
                      <a:pt x="471217" y="3302752"/>
                    </a:cubicBezTo>
                    <a:cubicBezTo>
                      <a:pt x="447594" y="3330133"/>
                      <a:pt x="426457" y="3357513"/>
                      <a:pt x="417754" y="3394850"/>
                    </a:cubicBezTo>
                    <a:cubicBezTo>
                      <a:pt x="411538" y="3419742"/>
                      <a:pt x="405321" y="3442144"/>
                      <a:pt x="423971" y="3465791"/>
                    </a:cubicBezTo>
                    <a:cubicBezTo>
                      <a:pt x="436404" y="3481970"/>
                      <a:pt x="428944" y="3500638"/>
                      <a:pt x="416511" y="3514329"/>
                    </a:cubicBezTo>
                    <a:cubicBezTo>
                      <a:pt x="405321" y="3528019"/>
                      <a:pt x="395374" y="3545443"/>
                      <a:pt x="382941" y="3557889"/>
                    </a:cubicBezTo>
                    <a:cubicBezTo>
                      <a:pt x="368021" y="3572823"/>
                      <a:pt x="359318" y="3589003"/>
                      <a:pt x="361805" y="3611405"/>
                    </a:cubicBezTo>
                    <a:cubicBezTo>
                      <a:pt x="363048" y="3620117"/>
                      <a:pt x="360561" y="3627584"/>
                      <a:pt x="355588" y="3635052"/>
                    </a:cubicBezTo>
                    <a:cubicBezTo>
                      <a:pt x="338182" y="3667410"/>
                      <a:pt x="343155" y="3696035"/>
                      <a:pt x="371751" y="3718438"/>
                    </a:cubicBezTo>
                    <a:cubicBezTo>
                      <a:pt x="381698" y="3727150"/>
                      <a:pt x="389158" y="3734617"/>
                      <a:pt x="385428" y="3748307"/>
                    </a:cubicBezTo>
                    <a:cubicBezTo>
                      <a:pt x="377968" y="3783155"/>
                      <a:pt x="384184" y="3818003"/>
                      <a:pt x="377968" y="3852851"/>
                    </a:cubicBezTo>
                    <a:cubicBezTo>
                      <a:pt x="375481" y="3864052"/>
                      <a:pt x="374238" y="3874008"/>
                      <a:pt x="361805" y="3876498"/>
                    </a:cubicBezTo>
                    <a:cubicBezTo>
                      <a:pt x="335695" y="3883965"/>
                      <a:pt x="343155" y="3900144"/>
                      <a:pt x="351858" y="3917568"/>
                    </a:cubicBezTo>
                    <a:cubicBezTo>
                      <a:pt x="370508" y="3951172"/>
                      <a:pt x="364291" y="3989753"/>
                      <a:pt x="370508" y="4025846"/>
                    </a:cubicBezTo>
                    <a:cubicBezTo>
                      <a:pt x="365535" y="4034558"/>
                      <a:pt x="364291" y="4044514"/>
                      <a:pt x="359318" y="4053226"/>
                    </a:cubicBezTo>
                    <a:cubicBezTo>
                      <a:pt x="349371" y="4068161"/>
                      <a:pt x="350615" y="4081851"/>
                      <a:pt x="363048" y="4094297"/>
                    </a:cubicBezTo>
                    <a:cubicBezTo>
                      <a:pt x="370508" y="4101764"/>
                      <a:pt x="377968" y="4111721"/>
                      <a:pt x="374238" y="4124166"/>
                    </a:cubicBezTo>
                    <a:cubicBezTo>
                      <a:pt x="364291" y="4149058"/>
                      <a:pt x="358075" y="4173949"/>
                      <a:pt x="349371" y="4197596"/>
                    </a:cubicBezTo>
                    <a:cubicBezTo>
                      <a:pt x="343155" y="4213775"/>
                      <a:pt x="336938" y="4226221"/>
                      <a:pt x="345642" y="4241156"/>
                    </a:cubicBezTo>
                    <a:cubicBezTo>
                      <a:pt x="354345" y="4254846"/>
                      <a:pt x="349371" y="4269781"/>
                      <a:pt x="341912" y="4282226"/>
                    </a:cubicBezTo>
                    <a:cubicBezTo>
                      <a:pt x="330722" y="4305873"/>
                      <a:pt x="328235" y="4328275"/>
                      <a:pt x="346885" y="4349433"/>
                    </a:cubicBezTo>
                    <a:cubicBezTo>
                      <a:pt x="358075" y="4363123"/>
                      <a:pt x="360561" y="4378058"/>
                      <a:pt x="354345" y="4392993"/>
                    </a:cubicBezTo>
                    <a:cubicBezTo>
                      <a:pt x="349371" y="4410417"/>
                      <a:pt x="356831" y="4420373"/>
                      <a:pt x="368021" y="4434063"/>
                    </a:cubicBezTo>
                    <a:cubicBezTo>
                      <a:pt x="396618" y="4466422"/>
                      <a:pt x="426457" y="4498781"/>
                      <a:pt x="427701" y="4547319"/>
                    </a:cubicBezTo>
                    <a:cubicBezTo>
                      <a:pt x="427701" y="4561009"/>
                      <a:pt x="423971" y="4574699"/>
                      <a:pt x="422727" y="4589634"/>
                    </a:cubicBezTo>
                    <a:cubicBezTo>
                      <a:pt x="418997" y="4624482"/>
                      <a:pt x="423971" y="4629461"/>
                      <a:pt x="458784" y="4629461"/>
                    </a:cubicBezTo>
                    <a:cubicBezTo>
                      <a:pt x="466243" y="4629461"/>
                      <a:pt x="473703" y="4629461"/>
                      <a:pt x="481163" y="4633194"/>
                    </a:cubicBezTo>
                    <a:cubicBezTo>
                      <a:pt x="493596" y="4639417"/>
                      <a:pt x="494840" y="4654352"/>
                      <a:pt x="501056" y="4664308"/>
                    </a:cubicBezTo>
                    <a:cubicBezTo>
                      <a:pt x="507273" y="4671776"/>
                      <a:pt x="514733" y="4676754"/>
                      <a:pt x="523436" y="4681732"/>
                    </a:cubicBezTo>
                    <a:cubicBezTo>
                      <a:pt x="585602" y="4709113"/>
                      <a:pt x="588088" y="4763874"/>
                      <a:pt x="586845" y="4822368"/>
                    </a:cubicBezTo>
                    <a:cubicBezTo>
                      <a:pt x="611711" y="4790010"/>
                      <a:pt x="636578" y="4762629"/>
                      <a:pt x="651497" y="4724048"/>
                    </a:cubicBezTo>
                    <a:cubicBezTo>
                      <a:pt x="671390" y="4669287"/>
                      <a:pt x="699987" y="4614526"/>
                      <a:pt x="741016" y="4569721"/>
                    </a:cubicBezTo>
                    <a:cubicBezTo>
                      <a:pt x="748476" y="4561009"/>
                      <a:pt x="757179" y="4559765"/>
                      <a:pt x="767126" y="4561009"/>
                    </a:cubicBezTo>
                    <a:cubicBezTo>
                      <a:pt x="790749" y="4564743"/>
                      <a:pt x="811885" y="4557276"/>
                      <a:pt x="834265" y="4549808"/>
                    </a:cubicBezTo>
                    <a:cubicBezTo>
                      <a:pt x="886484" y="4532384"/>
                      <a:pt x="941190" y="4526161"/>
                      <a:pt x="995896" y="4544830"/>
                    </a:cubicBezTo>
                    <a:cubicBezTo>
                      <a:pt x="1043142" y="4561009"/>
                      <a:pt x="1059305" y="4592123"/>
                      <a:pt x="1043142" y="4630705"/>
                    </a:cubicBezTo>
                    <a:lnTo>
                      <a:pt x="1036062" y="4636281"/>
                    </a:lnTo>
                    <a:lnTo>
                      <a:pt x="1049508" y="4631043"/>
                    </a:lnTo>
                    <a:cubicBezTo>
                      <a:pt x="1058233" y="4650978"/>
                      <a:pt x="1066957" y="4664684"/>
                      <a:pt x="1094377" y="4662192"/>
                    </a:cubicBezTo>
                    <a:cubicBezTo>
                      <a:pt x="1124289" y="4660946"/>
                      <a:pt x="1139246" y="4697078"/>
                      <a:pt x="1119304" y="4720751"/>
                    </a:cubicBezTo>
                    <a:cubicBezTo>
                      <a:pt x="1091884" y="4751900"/>
                      <a:pt x="1118058" y="4786786"/>
                      <a:pt x="1108087" y="4819181"/>
                    </a:cubicBezTo>
                    <a:cubicBezTo>
                      <a:pt x="1106840" y="4822919"/>
                      <a:pt x="1114319" y="4826656"/>
                      <a:pt x="1119304" y="4829148"/>
                    </a:cubicBezTo>
                    <a:cubicBezTo>
                      <a:pt x="1140492" y="4841607"/>
                      <a:pt x="1152956" y="4851575"/>
                      <a:pt x="1123043" y="4871510"/>
                    </a:cubicBezTo>
                    <a:cubicBezTo>
                      <a:pt x="1108087" y="4881478"/>
                      <a:pt x="1120550" y="4900167"/>
                      <a:pt x="1131768" y="4907643"/>
                    </a:cubicBezTo>
                    <a:cubicBezTo>
                      <a:pt x="1170404" y="4928824"/>
                      <a:pt x="1190346" y="4962464"/>
                      <a:pt x="1195332" y="5006072"/>
                    </a:cubicBezTo>
                    <a:cubicBezTo>
                      <a:pt x="1196578" y="5009810"/>
                      <a:pt x="1197824" y="5013548"/>
                      <a:pt x="1201563" y="5017285"/>
                    </a:cubicBezTo>
                    <a:cubicBezTo>
                      <a:pt x="1223998" y="5033483"/>
                      <a:pt x="1288808" y="5008564"/>
                      <a:pt x="1291301" y="4979907"/>
                    </a:cubicBezTo>
                    <a:cubicBezTo>
                      <a:pt x="1292547" y="4948759"/>
                      <a:pt x="1298779" y="4930069"/>
                      <a:pt x="1337416" y="4928824"/>
                    </a:cubicBezTo>
                    <a:cubicBezTo>
                      <a:pt x="1372314" y="4927578"/>
                      <a:pt x="1386024" y="4882724"/>
                      <a:pt x="1366082" y="4850329"/>
                    </a:cubicBezTo>
                    <a:cubicBezTo>
                      <a:pt x="1359850" y="4840362"/>
                      <a:pt x="1342401" y="4831640"/>
                      <a:pt x="1354865" y="4816689"/>
                    </a:cubicBezTo>
                    <a:cubicBezTo>
                      <a:pt x="1363589" y="4805475"/>
                      <a:pt x="1379792" y="4807967"/>
                      <a:pt x="1392255" y="4811705"/>
                    </a:cubicBezTo>
                    <a:cubicBezTo>
                      <a:pt x="1408458" y="4816689"/>
                      <a:pt x="1413443" y="4829148"/>
                      <a:pt x="1410951" y="4845345"/>
                    </a:cubicBezTo>
                    <a:cubicBezTo>
                      <a:pt x="1410951" y="4846591"/>
                      <a:pt x="1409704" y="4847837"/>
                      <a:pt x="1409704" y="4849083"/>
                    </a:cubicBezTo>
                    <a:cubicBezTo>
                      <a:pt x="1420922" y="4888953"/>
                      <a:pt x="1414690" y="4921348"/>
                      <a:pt x="1379792" y="4950005"/>
                    </a:cubicBezTo>
                    <a:cubicBezTo>
                      <a:pt x="1367328" y="4959972"/>
                      <a:pt x="1371067" y="4982399"/>
                      <a:pt x="1381038" y="4996105"/>
                    </a:cubicBezTo>
                    <a:cubicBezTo>
                      <a:pt x="1392255" y="5009810"/>
                      <a:pt x="1403473" y="4994859"/>
                      <a:pt x="1414690" y="4992367"/>
                    </a:cubicBezTo>
                    <a:cubicBezTo>
                      <a:pt x="1427153" y="4987383"/>
                      <a:pt x="1440863" y="4987383"/>
                      <a:pt x="1450834" y="4973677"/>
                    </a:cubicBezTo>
                    <a:cubicBezTo>
                      <a:pt x="1438371" y="4964956"/>
                      <a:pt x="1428400" y="4952497"/>
                      <a:pt x="1437124" y="4936299"/>
                    </a:cubicBezTo>
                    <a:cubicBezTo>
                      <a:pt x="1445849" y="4918856"/>
                      <a:pt x="1462051" y="4915118"/>
                      <a:pt x="1479500" y="4915118"/>
                    </a:cubicBezTo>
                    <a:cubicBezTo>
                      <a:pt x="1499442" y="4916364"/>
                      <a:pt x="1514398" y="4923840"/>
                      <a:pt x="1523123" y="4943775"/>
                    </a:cubicBezTo>
                    <a:cubicBezTo>
                      <a:pt x="1526862" y="4953743"/>
                      <a:pt x="1526862" y="4966202"/>
                      <a:pt x="1526862" y="4976169"/>
                    </a:cubicBezTo>
                    <a:cubicBezTo>
                      <a:pt x="1528108" y="4992367"/>
                      <a:pt x="1531847" y="5007318"/>
                      <a:pt x="1544311" y="5018531"/>
                    </a:cubicBezTo>
                    <a:cubicBezTo>
                      <a:pt x="1561760" y="5034729"/>
                      <a:pt x="1574223" y="5032237"/>
                      <a:pt x="1586687" y="5012302"/>
                    </a:cubicBezTo>
                    <a:cubicBezTo>
                      <a:pt x="1594165" y="4999843"/>
                      <a:pt x="1600396" y="4984891"/>
                      <a:pt x="1612860" y="4973677"/>
                    </a:cubicBezTo>
                    <a:cubicBezTo>
                      <a:pt x="1622831" y="4964956"/>
                      <a:pt x="1635294" y="4959972"/>
                      <a:pt x="1649004" y="4966202"/>
                    </a:cubicBezTo>
                    <a:cubicBezTo>
                      <a:pt x="1663960" y="4972432"/>
                      <a:pt x="1677670" y="4983645"/>
                      <a:pt x="1681409" y="5001088"/>
                    </a:cubicBezTo>
                    <a:cubicBezTo>
                      <a:pt x="1686395" y="5021023"/>
                      <a:pt x="1663960" y="5023515"/>
                      <a:pt x="1653990" y="5037221"/>
                    </a:cubicBezTo>
                    <a:cubicBezTo>
                      <a:pt x="1687641" y="5054664"/>
                      <a:pt x="1682656" y="5082075"/>
                      <a:pt x="1670192" y="5110731"/>
                    </a:cubicBezTo>
                    <a:cubicBezTo>
                      <a:pt x="1660221" y="5133158"/>
                      <a:pt x="1657729" y="5156831"/>
                      <a:pt x="1653990" y="5180504"/>
                    </a:cubicBezTo>
                    <a:cubicBezTo>
                      <a:pt x="1650251" y="5201685"/>
                      <a:pt x="1660221" y="5214145"/>
                      <a:pt x="1681409" y="5217883"/>
                    </a:cubicBezTo>
                    <a:cubicBezTo>
                      <a:pt x="1705090" y="5222866"/>
                      <a:pt x="1728771" y="5224112"/>
                      <a:pt x="1753698" y="5216637"/>
                    </a:cubicBezTo>
                    <a:cubicBezTo>
                      <a:pt x="1803552" y="5201685"/>
                      <a:pt x="1842189" y="5220374"/>
                      <a:pt x="1859638" y="5268966"/>
                    </a:cubicBezTo>
                    <a:cubicBezTo>
                      <a:pt x="1867116" y="5271458"/>
                      <a:pt x="1870855" y="5266474"/>
                      <a:pt x="1872102" y="5261491"/>
                    </a:cubicBezTo>
                    <a:cubicBezTo>
                      <a:pt x="1892043" y="5190472"/>
                      <a:pt x="1929434" y="5125683"/>
                      <a:pt x="1940651" y="5052172"/>
                    </a:cubicBezTo>
                    <a:cubicBezTo>
                      <a:pt x="1945636" y="5023515"/>
                      <a:pt x="1970563" y="5009810"/>
                      <a:pt x="1994244" y="4998597"/>
                    </a:cubicBezTo>
                    <a:cubicBezTo>
                      <a:pt x="2022910" y="4986137"/>
                      <a:pt x="2050330" y="4972432"/>
                      <a:pt x="2074011" y="4951251"/>
                    </a:cubicBezTo>
                    <a:cubicBezTo>
                      <a:pt x="2090213" y="4936299"/>
                      <a:pt x="2111401" y="4930069"/>
                      <a:pt x="2132589" y="4936299"/>
                    </a:cubicBezTo>
                    <a:cubicBezTo>
                      <a:pt x="2167487" y="4948759"/>
                      <a:pt x="2197400" y="4935053"/>
                      <a:pt x="2223573" y="4915118"/>
                    </a:cubicBezTo>
                    <a:cubicBezTo>
                      <a:pt x="2254732" y="4892691"/>
                      <a:pt x="2285891" y="4867773"/>
                      <a:pt x="2309572" y="4837870"/>
                    </a:cubicBezTo>
                    <a:cubicBezTo>
                      <a:pt x="2327021" y="4816689"/>
                      <a:pt x="2345716" y="4810459"/>
                      <a:pt x="2374382" y="4814197"/>
                    </a:cubicBezTo>
                    <a:cubicBezTo>
                      <a:pt x="2422990" y="4820427"/>
                      <a:pt x="2461627" y="4793016"/>
                      <a:pt x="2496525" y="4761867"/>
                    </a:cubicBezTo>
                    <a:cubicBezTo>
                      <a:pt x="2546379" y="4717013"/>
                      <a:pt x="2588755" y="4665930"/>
                      <a:pt x="2622406" y="4607370"/>
                    </a:cubicBezTo>
                    <a:cubicBezTo>
                      <a:pt x="2638609" y="4581205"/>
                      <a:pt x="2666029" y="4578713"/>
                      <a:pt x="2689709" y="4599895"/>
                    </a:cubicBezTo>
                    <a:cubicBezTo>
                      <a:pt x="2703419" y="4609862"/>
                      <a:pt x="2713390" y="4622321"/>
                      <a:pt x="2723361" y="4636027"/>
                    </a:cubicBezTo>
                    <a:cubicBezTo>
                      <a:pt x="2740810" y="4659700"/>
                      <a:pt x="2760752" y="4660946"/>
                      <a:pt x="2781940" y="4642257"/>
                    </a:cubicBezTo>
                    <a:cubicBezTo>
                      <a:pt x="2795649" y="4629797"/>
                      <a:pt x="2811852" y="4619830"/>
                      <a:pt x="2825562" y="4607370"/>
                    </a:cubicBezTo>
                    <a:cubicBezTo>
                      <a:pt x="2851735" y="4584943"/>
                      <a:pt x="2879155" y="4577468"/>
                      <a:pt x="2910314" y="4597403"/>
                    </a:cubicBezTo>
                    <a:cubicBezTo>
                      <a:pt x="2919038" y="4603633"/>
                      <a:pt x="2931502" y="4603633"/>
                      <a:pt x="2942719" y="4604879"/>
                    </a:cubicBezTo>
                    <a:cubicBezTo>
                      <a:pt x="2955183" y="4606124"/>
                      <a:pt x="2968893" y="4608616"/>
                      <a:pt x="2972632" y="4621076"/>
                    </a:cubicBezTo>
                    <a:cubicBezTo>
                      <a:pt x="2982603" y="4654716"/>
                      <a:pt x="3010022" y="4663438"/>
                      <a:pt x="3036196" y="4672159"/>
                    </a:cubicBezTo>
                    <a:cubicBezTo>
                      <a:pt x="3052398" y="4678389"/>
                      <a:pt x="3062369" y="4687111"/>
                      <a:pt x="3067354" y="4703308"/>
                    </a:cubicBezTo>
                    <a:cubicBezTo>
                      <a:pt x="3072340" y="4719505"/>
                      <a:pt x="3081064" y="4730719"/>
                      <a:pt x="3096021" y="4738194"/>
                    </a:cubicBezTo>
                    <a:cubicBezTo>
                      <a:pt x="3114716" y="4749408"/>
                      <a:pt x="3117209" y="4764359"/>
                      <a:pt x="3108484" y="4784294"/>
                    </a:cubicBezTo>
                    <a:cubicBezTo>
                      <a:pt x="3096021" y="4814197"/>
                      <a:pt x="3108484" y="4829148"/>
                      <a:pt x="3142136" y="4824165"/>
                    </a:cubicBezTo>
                    <a:cubicBezTo>
                      <a:pt x="3165816" y="4821673"/>
                      <a:pt x="3189497" y="4814197"/>
                      <a:pt x="3208192" y="4832886"/>
                    </a:cubicBezTo>
                    <a:cubicBezTo>
                      <a:pt x="3218163" y="4842853"/>
                      <a:pt x="3226888" y="4852821"/>
                      <a:pt x="3218163" y="4867773"/>
                    </a:cubicBezTo>
                    <a:cubicBezTo>
                      <a:pt x="3209439" y="4881478"/>
                      <a:pt x="3196975" y="4886461"/>
                      <a:pt x="3180773" y="4881478"/>
                    </a:cubicBezTo>
                    <a:cubicBezTo>
                      <a:pt x="3174541" y="4878986"/>
                      <a:pt x="3169555" y="4874002"/>
                      <a:pt x="3163324" y="4872756"/>
                    </a:cubicBezTo>
                    <a:cubicBezTo>
                      <a:pt x="3139643" y="4862789"/>
                      <a:pt x="3119701" y="4867773"/>
                      <a:pt x="3105991" y="4890199"/>
                    </a:cubicBezTo>
                    <a:cubicBezTo>
                      <a:pt x="3098513" y="4905151"/>
                      <a:pt x="3092282" y="4920102"/>
                      <a:pt x="3088542" y="4936299"/>
                    </a:cubicBezTo>
                    <a:cubicBezTo>
                      <a:pt x="3082311" y="4957480"/>
                      <a:pt x="3072340" y="4974923"/>
                      <a:pt x="3052398" y="4986137"/>
                    </a:cubicBezTo>
                    <a:cubicBezTo>
                      <a:pt x="3037442" y="4993613"/>
                      <a:pt x="3032457" y="5006072"/>
                      <a:pt x="3032457" y="5023515"/>
                    </a:cubicBezTo>
                    <a:cubicBezTo>
                      <a:pt x="3034949" y="5055910"/>
                      <a:pt x="3023732" y="5082075"/>
                      <a:pt x="2988834" y="5092042"/>
                    </a:cubicBezTo>
                    <a:cubicBezTo>
                      <a:pt x="2982603" y="5093288"/>
                      <a:pt x="2976371" y="5097026"/>
                      <a:pt x="2972632" y="5102010"/>
                    </a:cubicBezTo>
                    <a:cubicBezTo>
                      <a:pt x="2965154" y="5111977"/>
                      <a:pt x="2956429" y="5121945"/>
                      <a:pt x="2957675" y="5134404"/>
                    </a:cubicBezTo>
                    <a:cubicBezTo>
                      <a:pt x="2957675" y="5138142"/>
                      <a:pt x="2962661" y="5141880"/>
                      <a:pt x="2967646" y="5141880"/>
                    </a:cubicBezTo>
                    <a:cubicBezTo>
                      <a:pt x="2982603" y="5143126"/>
                      <a:pt x="2987588" y="5130667"/>
                      <a:pt x="2993820" y="5121945"/>
                    </a:cubicBezTo>
                    <a:cubicBezTo>
                      <a:pt x="3008776" y="5097026"/>
                      <a:pt x="3032457" y="5084567"/>
                      <a:pt x="3059876" y="5080829"/>
                    </a:cubicBezTo>
                    <a:cubicBezTo>
                      <a:pt x="3078572" y="5078337"/>
                      <a:pt x="3097267" y="5073353"/>
                      <a:pt x="3115962" y="5067123"/>
                    </a:cubicBezTo>
                    <a:cubicBezTo>
                      <a:pt x="3114716" y="5063385"/>
                      <a:pt x="3110977" y="5062139"/>
                      <a:pt x="3108484" y="5062139"/>
                    </a:cubicBezTo>
                    <a:cubicBezTo>
                      <a:pt x="3096021" y="5055910"/>
                      <a:pt x="3084803" y="5048434"/>
                      <a:pt x="3087296" y="5030991"/>
                    </a:cubicBezTo>
                    <a:cubicBezTo>
                      <a:pt x="3091035" y="5014794"/>
                      <a:pt x="3104745" y="5011056"/>
                      <a:pt x="3119701" y="5008564"/>
                    </a:cubicBezTo>
                    <a:cubicBezTo>
                      <a:pt x="3152107" y="5003580"/>
                      <a:pt x="3183265" y="4999843"/>
                      <a:pt x="3214424" y="4999843"/>
                    </a:cubicBezTo>
                    <a:cubicBezTo>
                      <a:pt x="3235612" y="5001088"/>
                      <a:pt x="3256800" y="5002334"/>
                      <a:pt x="3279235" y="4997351"/>
                    </a:cubicBezTo>
                    <a:cubicBezTo>
                      <a:pt x="3269264" y="4986137"/>
                      <a:pt x="3249322" y="4994859"/>
                      <a:pt x="3244337" y="4977415"/>
                    </a:cubicBezTo>
                    <a:cubicBezTo>
                      <a:pt x="3263032" y="4963710"/>
                      <a:pt x="3287959" y="4958726"/>
                      <a:pt x="3290452" y="4925086"/>
                    </a:cubicBezTo>
                    <a:cubicBezTo>
                      <a:pt x="3292944" y="4911381"/>
                      <a:pt x="3316625" y="4915118"/>
                      <a:pt x="3327842" y="4922594"/>
                    </a:cubicBezTo>
                    <a:cubicBezTo>
                      <a:pt x="3344045" y="4931315"/>
                      <a:pt x="3352769" y="4937545"/>
                      <a:pt x="3366479" y="4917610"/>
                    </a:cubicBezTo>
                    <a:cubicBezTo>
                      <a:pt x="3381436" y="4896429"/>
                      <a:pt x="3411348" y="4892691"/>
                      <a:pt x="3433782" y="4876494"/>
                    </a:cubicBezTo>
                    <a:cubicBezTo>
                      <a:pt x="3447492" y="4866527"/>
                      <a:pt x="3472419" y="4885216"/>
                      <a:pt x="3474912" y="4907643"/>
                    </a:cubicBezTo>
                    <a:cubicBezTo>
                      <a:pt x="3481144" y="4947513"/>
                      <a:pt x="3504825" y="4967448"/>
                      <a:pt x="3540969" y="4976169"/>
                    </a:cubicBezTo>
                    <a:cubicBezTo>
                      <a:pt x="3547201" y="4977415"/>
                      <a:pt x="3554679" y="4979907"/>
                      <a:pt x="3559664" y="4983645"/>
                    </a:cubicBezTo>
                    <a:cubicBezTo>
                      <a:pt x="3603286" y="5026007"/>
                      <a:pt x="3660619" y="5021023"/>
                      <a:pt x="3712966" y="5027253"/>
                    </a:cubicBezTo>
                    <a:cubicBezTo>
                      <a:pt x="3730415" y="5029745"/>
                      <a:pt x="3744124" y="5024761"/>
                      <a:pt x="3747863" y="5004826"/>
                    </a:cubicBezTo>
                    <a:cubicBezTo>
                      <a:pt x="3749110" y="4997351"/>
                      <a:pt x="3754095" y="4991121"/>
                      <a:pt x="3760327" y="4984891"/>
                    </a:cubicBezTo>
                    <a:cubicBezTo>
                      <a:pt x="3774037" y="4968694"/>
                      <a:pt x="3775283" y="4952497"/>
                      <a:pt x="3765312" y="4933807"/>
                    </a:cubicBezTo>
                    <a:cubicBezTo>
                      <a:pt x="3751603" y="4908889"/>
                      <a:pt x="3747863" y="4883970"/>
                      <a:pt x="3760327" y="4857805"/>
                    </a:cubicBezTo>
                    <a:cubicBezTo>
                      <a:pt x="3762820" y="4849083"/>
                      <a:pt x="3769052" y="4841607"/>
                      <a:pt x="3779022" y="4841607"/>
                    </a:cubicBezTo>
                    <a:cubicBezTo>
                      <a:pt x="3790240" y="4841607"/>
                      <a:pt x="3792732" y="4850329"/>
                      <a:pt x="3795225" y="4859051"/>
                    </a:cubicBezTo>
                    <a:cubicBezTo>
                      <a:pt x="3802703" y="4876494"/>
                      <a:pt x="3797718" y="4900167"/>
                      <a:pt x="3818906" y="4907643"/>
                    </a:cubicBezTo>
                    <a:cubicBezTo>
                      <a:pt x="3841340" y="4915118"/>
                      <a:pt x="3847572" y="4887707"/>
                      <a:pt x="3863774" y="4878986"/>
                    </a:cubicBezTo>
                    <a:cubicBezTo>
                      <a:pt x="3870006" y="4875248"/>
                      <a:pt x="3876238" y="4871510"/>
                      <a:pt x="3883716" y="4869018"/>
                    </a:cubicBezTo>
                    <a:cubicBezTo>
                      <a:pt x="3897426" y="4866527"/>
                      <a:pt x="3899919" y="4857805"/>
                      <a:pt x="3903658" y="4842853"/>
                    </a:cubicBezTo>
                    <a:cubicBezTo>
                      <a:pt x="3907397" y="4817935"/>
                      <a:pt x="3926092" y="4793016"/>
                      <a:pt x="3884962" y="4778065"/>
                    </a:cubicBezTo>
                    <a:cubicBezTo>
                      <a:pt x="3873745" y="4773081"/>
                      <a:pt x="3882470" y="4750654"/>
                      <a:pt x="3896180" y="4746916"/>
                    </a:cubicBezTo>
                    <a:cubicBezTo>
                      <a:pt x="3928585" y="4738194"/>
                      <a:pt x="3948526" y="4718259"/>
                      <a:pt x="3965975" y="4692095"/>
                    </a:cubicBezTo>
                    <a:cubicBezTo>
                      <a:pt x="3980932" y="4670913"/>
                      <a:pt x="4002120" y="4680881"/>
                      <a:pt x="4019569" y="4689603"/>
                    </a:cubicBezTo>
                    <a:cubicBezTo>
                      <a:pt x="4027047" y="4678389"/>
                      <a:pt x="4020815" y="4669667"/>
                      <a:pt x="4019569" y="4659700"/>
                    </a:cubicBezTo>
                    <a:cubicBezTo>
                      <a:pt x="4018322" y="4645995"/>
                      <a:pt x="4022061" y="4636027"/>
                      <a:pt x="4035771" y="4632289"/>
                    </a:cubicBezTo>
                    <a:cubicBezTo>
                      <a:pt x="4058206" y="4626059"/>
                      <a:pt x="4063191" y="4613600"/>
                      <a:pt x="4055713" y="4592419"/>
                    </a:cubicBezTo>
                    <a:cubicBezTo>
                      <a:pt x="4049481" y="4574976"/>
                      <a:pt x="4056959" y="4562516"/>
                      <a:pt x="4074408" y="4560025"/>
                    </a:cubicBezTo>
                    <a:cubicBezTo>
                      <a:pt x="4099335" y="4560025"/>
                      <a:pt x="4103074" y="4543827"/>
                      <a:pt x="4106813" y="4526384"/>
                    </a:cubicBezTo>
                    <a:cubicBezTo>
                      <a:pt x="4116784" y="4474055"/>
                      <a:pt x="4116784" y="4474055"/>
                      <a:pt x="4167885" y="4477792"/>
                    </a:cubicBezTo>
                    <a:cubicBezTo>
                      <a:pt x="4187826" y="4479038"/>
                      <a:pt x="4196551" y="4470317"/>
                      <a:pt x="4185334" y="4455365"/>
                    </a:cubicBezTo>
                    <a:cubicBezTo>
                      <a:pt x="4160406" y="4422971"/>
                      <a:pt x="4170377" y="4376871"/>
                      <a:pt x="4132987" y="4350706"/>
                    </a:cubicBezTo>
                    <a:cubicBezTo>
                      <a:pt x="4120523" y="4343230"/>
                      <a:pt x="4128001" y="4330771"/>
                      <a:pt x="4140465" y="4324541"/>
                    </a:cubicBezTo>
                    <a:cubicBezTo>
                      <a:pt x="4147943" y="4320803"/>
                      <a:pt x="4156667" y="4320803"/>
                      <a:pt x="4165392" y="4319557"/>
                    </a:cubicBezTo>
                    <a:cubicBezTo>
                      <a:pt x="4206522" y="4314574"/>
                      <a:pt x="4215246" y="4305852"/>
                      <a:pt x="4221478" y="4264736"/>
                    </a:cubicBezTo>
                    <a:cubicBezTo>
                      <a:pt x="4223971" y="4252277"/>
                      <a:pt x="4226463" y="4242309"/>
                      <a:pt x="4236434" y="4233587"/>
                    </a:cubicBezTo>
                    <a:cubicBezTo>
                      <a:pt x="4263854" y="4211161"/>
                      <a:pt x="4276317" y="4160077"/>
                      <a:pt x="4262607" y="4126436"/>
                    </a:cubicBezTo>
                    <a:cubicBezTo>
                      <a:pt x="4260115" y="4122699"/>
                      <a:pt x="4257622" y="4118961"/>
                      <a:pt x="4255129" y="4115223"/>
                    </a:cubicBezTo>
                    <a:cubicBezTo>
                      <a:pt x="4250144" y="4105255"/>
                      <a:pt x="4246405" y="4094042"/>
                      <a:pt x="4255129" y="4085320"/>
                    </a:cubicBezTo>
                    <a:cubicBezTo>
                      <a:pt x="4265100" y="4072861"/>
                      <a:pt x="4277564" y="4079091"/>
                      <a:pt x="4288781" y="4085320"/>
                    </a:cubicBezTo>
                    <a:cubicBezTo>
                      <a:pt x="4304984" y="4094042"/>
                      <a:pt x="4321186" y="4104009"/>
                      <a:pt x="4338635" y="4108993"/>
                    </a:cubicBezTo>
                    <a:cubicBezTo>
                      <a:pt x="4352345" y="4113977"/>
                      <a:pt x="4362316" y="4123944"/>
                      <a:pt x="4361069" y="4138896"/>
                    </a:cubicBezTo>
                    <a:cubicBezTo>
                      <a:pt x="4357330" y="4170044"/>
                      <a:pt x="4383504" y="4181258"/>
                      <a:pt x="4400953" y="4198701"/>
                    </a:cubicBezTo>
                    <a:cubicBezTo>
                      <a:pt x="4407184" y="4204931"/>
                      <a:pt x="4414663" y="4203685"/>
                      <a:pt x="4420894" y="4196209"/>
                    </a:cubicBezTo>
                    <a:cubicBezTo>
                      <a:pt x="4435851" y="4177520"/>
                      <a:pt x="4458285" y="4170044"/>
                      <a:pt x="4478227" y="4157585"/>
                    </a:cubicBezTo>
                    <a:cubicBezTo>
                      <a:pt x="4504400" y="4143879"/>
                      <a:pt x="4526834" y="4137650"/>
                      <a:pt x="4549269" y="4165061"/>
                    </a:cubicBezTo>
                    <a:cubicBezTo>
                      <a:pt x="4554254" y="4171290"/>
                      <a:pt x="4562979" y="4177520"/>
                      <a:pt x="4571703" y="4171290"/>
                    </a:cubicBezTo>
                    <a:cubicBezTo>
                      <a:pt x="4579181" y="4165061"/>
                      <a:pt x="4576689" y="4155093"/>
                      <a:pt x="4572950" y="4146371"/>
                    </a:cubicBezTo>
                    <a:cubicBezTo>
                      <a:pt x="4560486" y="4125190"/>
                      <a:pt x="4566718" y="4106501"/>
                      <a:pt x="4574196" y="4085320"/>
                    </a:cubicBezTo>
                    <a:cubicBezTo>
                      <a:pt x="4582920" y="4052925"/>
                      <a:pt x="4570457" y="4020531"/>
                      <a:pt x="4546776" y="3999350"/>
                    </a:cubicBezTo>
                    <a:cubicBezTo>
                      <a:pt x="4523095" y="3978169"/>
                      <a:pt x="4510632" y="3948266"/>
                      <a:pt x="4484458" y="3930823"/>
                    </a:cubicBezTo>
                    <a:cubicBezTo>
                      <a:pt x="4476980" y="3927085"/>
                      <a:pt x="4475734" y="3918364"/>
                      <a:pt x="4480719" y="3910888"/>
                    </a:cubicBezTo>
                    <a:cubicBezTo>
                      <a:pt x="4485705" y="3902167"/>
                      <a:pt x="4494429" y="3897183"/>
                      <a:pt x="4503154" y="3900921"/>
                    </a:cubicBezTo>
                    <a:cubicBezTo>
                      <a:pt x="4528081" y="3913380"/>
                      <a:pt x="4559240" y="3918364"/>
                      <a:pt x="4569210" y="3950758"/>
                    </a:cubicBezTo>
                    <a:cubicBezTo>
                      <a:pt x="4576689" y="3975677"/>
                      <a:pt x="4597877" y="3989383"/>
                      <a:pt x="4615326" y="4005580"/>
                    </a:cubicBezTo>
                    <a:cubicBezTo>
                      <a:pt x="4631528" y="4018039"/>
                      <a:pt x="4642745" y="4016793"/>
                      <a:pt x="4655209" y="4000596"/>
                    </a:cubicBezTo>
                    <a:cubicBezTo>
                      <a:pt x="4666426" y="3985645"/>
                      <a:pt x="4665180" y="3973185"/>
                      <a:pt x="4648977" y="3961972"/>
                    </a:cubicBezTo>
                    <a:cubicBezTo>
                      <a:pt x="4634021" y="3952004"/>
                      <a:pt x="4621557" y="3938299"/>
                      <a:pt x="4611586" y="3922102"/>
                    </a:cubicBezTo>
                    <a:cubicBezTo>
                      <a:pt x="4595384" y="3895937"/>
                      <a:pt x="4569210" y="3897183"/>
                      <a:pt x="4543037" y="3899675"/>
                    </a:cubicBezTo>
                    <a:cubicBezTo>
                      <a:pt x="4505646" y="3903412"/>
                      <a:pt x="4501907" y="3869772"/>
                      <a:pt x="4488197" y="3848591"/>
                    </a:cubicBezTo>
                    <a:cubicBezTo>
                      <a:pt x="4475734" y="3829902"/>
                      <a:pt x="4478227" y="3808721"/>
                      <a:pt x="4495676" y="3798753"/>
                    </a:cubicBezTo>
                    <a:cubicBezTo>
                      <a:pt x="4525588" y="3778818"/>
                      <a:pt x="4562979" y="3771343"/>
                      <a:pt x="4575442" y="3730226"/>
                    </a:cubicBezTo>
                    <a:cubicBezTo>
                      <a:pt x="4576689" y="3726489"/>
                      <a:pt x="4587906" y="3725243"/>
                      <a:pt x="4594138" y="3725243"/>
                    </a:cubicBezTo>
                    <a:cubicBezTo>
                      <a:pt x="4614079" y="3725243"/>
                      <a:pt x="4629035" y="3716521"/>
                      <a:pt x="4642745" y="3701570"/>
                    </a:cubicBezTo>
                    <a:cubicBezTo>
                      <a:pt x="4658948" y="3685372"/>
                      <a:pt x="4676397" y="3670421"/>
                      <a:pt x="4696338" y="3709045"/>
                    </a:cubicBezTo>
                    <a:cubicBezTo>
                      <a:pt x="4688860" y="3654224"/>
                      <a:pt x="4682629" y="3608124"/>
                      <a:pt x="4727497" y="3579467"/>
                    </a:cubicBezTo>
                    <a:cubicBezTo>
                      <a:pt x="4756163" y="3562024"/>
                      <a:pt x="4791061" y="3552057"/>
                      <a:pt x="4824713" y="3562024"/>
                    </a:cubicBezTo>
                    <a:cubicBezTo>
                      <a:pt x="4843408" y="3565762"/>
                      <a:pt x="4853379" y="3559532"/>
                      <a:pt x="4854625" y="3542089"/>
                    </a:cubicBezTo>
                    <a:cubicBezTo>
                      <a:pt x="4857118" y="3518416"/>
                      <a:pt x="4865843" y="3494743"/>
                      <a:pt x="4838423" y="3477300"/>
                    </a:cubicBezTo>
                    <a:cubicBezTo>
                      <a:pt x="4822220" y="3467332"/>
                      <a:pt x="4822220" y="3448643"/>
                      <a:pt x="4824713" y="3432446"/>
                    </a:cubicBezTo>
                    <a:cubicBezTo>
                      <a:pt x="4827206" y="3403789"/>
                      <a:pt x="4824713" y="3373887"/>
                      <a:pt x="4830945" y="3343984"/>
                    </a:cubicBezTo>
                    <a:cubicBezTo>
                      <a:pt x="4833437" y="3327787"/>
                      <a:pt x="4837176" y="3307852"/>
                      <a:pt x="4806018" y="3312835"/>
                    </a:cubicBezTo>
                    <a:cubicBezTo>
                      <a:pt x="4784830" y="3315327"/>
                      <a:pt x="4763642" y="3267981"/>
                      <a:pt x="4774859" y="3249292"/>
                    </a:cubicBezTo>
                    <a:cubicBezTo>
                      <a:pt x="4778598" y="3244309"/>
                      <a:pt x="4783583" y="3243063"/>
                      <a:pt x="4788569" y="3245554"/>
                    </a:cubicBezTo>
                    <a:cubicBezTo>
                      <a:pt x="4812249" y="3255522"/>
                      <a:pt x="4814742" y="3239325"/>
                      <a:pt x="4817235" y="3221881"/>
                    </a:cubicBezTo>
                    <a:cubicBezTo>
                      <a:pt x="4817235" y="3211914"/>
                      <a:pt x="4819727" y="3200701"/>
                      <a:pt x="4819727" y="3189487"/>
                    </a:cubicBezTo>
                    <a:cubicBezTo>
                      <a:pt x="4819727" y="3173290"/>
                      <a:pt x="4825959" y="3167060"/>
                      <a:pt x="4842162" y="3173290"/>
                    </a:cubicBezTo>
                    <a:cubicBezTo>
                      <a:pt x="4857118" y="3180765"/>
                      <a:pt x="4870828" y="3180765"/>
                      <a:pt x="4878306" y="3163322"/>
                    </a:cubicBezTo>
                    <a:cubicBezTo>
                      <a:pt x="4884538" y="3144633"/>
                      <a:pt x="4875813" y="3130928"/>
                      <a:pt x="4858364" y="3122206"/>
                    </a:cubicBezTo>
                    <a:cubicBezTo>
                      <a:pt x="4854625" y="3120960"/>
                      <a:pt x="4859611" y="3123452"/>
                      <a:pt x="4855872" y="3122206"/>
                    </a:cubicBezTo>
                    <a:cubicBezTo>
                      <a:pt x="4835930" y="3115976"/>
                      <a:pt x="4814742" y="3110993"/>
                      <a:pt x="4819727" y="3083582"/>
                    </a:cubicBezTo>
                    <a:cubicBezTo>
                      <a:pt x="4823467" y="3056171"/>
                      <a:pt x="4847147" y="3049941"/>
                      <a:pt x="4870828" y="3046203"/>
                    </a:cubicBezTo>
                    <a:cubicBezTo>
                      <a:pt x="4906972" y="3043712"/>
                      <a:pt x="4939377" y="3048695"/>
                      <a:pt x="4956826" y="3087320"/>
                    </a:cubicBezTo>
                    <a:cubicBezTo>
                      <a:pt x="4960565" y="3094795"/>
                      <a:pt x="4969290" y="3103517"/>
                      <a:pt x="4983000" y="3101025"/>
                    </a:cubicBezTo>
                    <a:cubicBezTo>
                      <a:pt x="4969290" y="3077352"/>
                      <a:pt x="4954334" y="3052433"/>
                      <a:pt x="4970536" y="3025023"/>
                    </a:cubicBezTo>
                    <a:cubicBezTo>
                      <a:pt x="4980507" y="3008825"/>
                      <a:pt x="4994217" y="3027514"/>
                      <a:pt x="5007927" y="3023777"/>
                    </a:cubicBezTo>
                    <a:cubicBezTo>
                      <a:pt x="4983000" y="3018793"/>
                      <a:pt x="4970536" y="2992628"/>
                      <a:pt x="4945609" y="2986398"/>
                    </a:cubicBezTo>
                    <a:cubicBezTo>
                      <a:pt x="4925668" y="2981415"/>
                      <a:pt x="4908219" y="2977677"/>
                      <a:pt x="4888277" y="2987644"/>
                    </a:cubicBezTo>
                    <a:cubicBezTo>
                      <a:pt x="4873321" y="2992628"/>
                      <a:pt x="4854625" y="2997612"/>
                      <a:pt x="4849640" y="2976431"/>
                    </a:cubicBezTo>
                    <a:cubicBezTo>
                      <a:pt x="4844655" y="2956496"/>
                      <a:pt x="4862104" y="2949020"/>
                      <a:pt x="4879552" y="2946528"/>
                    </a:cubicBezTo>
                    <a:cubicBezTo>
                      <a:pt x="4887031" y="2944036"/>
                      <a:pt x="4895755" y="2945282"/>
                      <a:pt x="4901987" y="2942790"/>
                    </a:cubicBezTo>
                    <a:cubicBezTo>
                      <a:pt x="4926914" y="2936561"/>
                      <a:pt x="4939377" y="2900428"/>
                      <a:pt x="4925668" y="2881739"/>
                    </a:cubicBezTo>
                    <a:cubicBezTo>
                      <a:pt x="4923175" y="2876755"/>
                      <a:pt x="4919436" y="2873017"/>
                      <a:pt x="4915697" y="2875509"/>
                    </a:cubicBezTo>
                    <a:cubicBezTo>
                      <a:pt x="4880799" y="2891707"/>
                      <a:pt x="4858364" y="2868034"/>
                      <a:pt x="4833437" y="2853082"/>
                    </a:cubicBezTo>
                    <a:cubicBezTo>
                      <a:pt x="4817235" y="2844361"/>
                      <a:pt x="4813496" y="2855574"/>
                      <a:pt x="4807264" y="2864296"/>
                    </a:cubicBezTo>
                    <a:cubicBezTo>
                      <a:pt x="4799786" y="2876755"/>
                      <a:pt x="4788569" y="2882985"/>
                      <a:pt x="4774859" y="2879247"/>
                    </a:cubicBezTo>
                    <a:cubicBezTo>
                      <a:pt x="4761149" y="2876755"/>
                      <a:pt x="4757410" y="2864296"/>
                      <a:pt x="4751178" y="2853082"/>
                    </a:cubicBezTo>
                    <a:cubicBezTo>
                      <a:pt x="4727497" y="2809474"/>
                      <a:pt x="4733729" y="2757145"/>
                      <a:pt x="4713787" y="2712291"/>
                    </a:cubicBezTo>
                    <a:cubicBezTo>
                      <a:pt x="4710048" y="2702323"/>
                      <a:pt x="4710048" y="2687372"/>
                      <a:pt x="4722512" y="2681142"/>
                    </a:cubicBezTo>
                    <a:cubicBezTo>
                      <a:pt x="4733729" y="2673667"/>
                      <a:pt x="4743700" y="2681142"/>
                      <a:pt x="4752424" y="2688618"/>
                    </a:cubicBezTo>
                    <a:cubicBezTo>
                      <a:pt x="4763642" y="2701077"/>
                      <a:pt x="4777351" y="2708553"/>
                      <a:pt x="4794800" y="2709799"/>
                    </a:cubicBezTo>
                    <a:cubicBezTo>
                      <a:pt x="4807264" y="2709799"/>
                      <a:pt x="4813496" y="2719766"/>
                      <a:pt x="4819727" y="2729734"/>
                    </a:cubicBezTo>
                    <a:cubicBezTo>
                      <a:pt x="4838423" y="2759637"/>
                      <a:pt x="4863350" y="2775834"/>
                      <a:pt x="4899494" y="2768358"/>
                    </a:cubicBezTo>
                    <a:cubicBezTo>
                      <a:pt x="4909465" y="2767112"/>
                      <a:pt x="4919436" y="2770850"/>
                      <a:pt x="4929407" y="2770850"/>
                    </a:cubicBezTo>
                    <a:cubicBezTo>
                      <a:pt x="4960565" y="2772096"/>
                      <a:pt x="4975522" y="2753407"/>
                      <a:pt x="4964304" y="2723504"/>
                    </a:cubicBezTo>
                    <a:cubicBezTo>
                      <a:pt x="4958073" y="2708553"/>
                      <a:pt x="4963058" y="2697339"/>
                      <a:pt x="4964304" y="2684880"/>
                    </a:cubicBezTo>
                    <a:cubicBezTo>
                      <a:pt x="4968044" y="2664945"/>
                      <a:pt x="4960565" y="2653731"/>
                      <a:pt x="4939377" y="2661207"/>
                    </a:cubicBezTo>
                    <a:cubicBezTo>
                      <a:pt x="4921928" y="2667437"/>
                      <a:pt x="4905726" y="2666191"/>
                      <a:pt x="4890770" y="2662453"/>
                    </a:cubicBezTo>
                    <a:cubicBezTo>
                      <a:pt x="4869582" y="2657469"/>
                      <a:pt x="4859611" y="2643764"/>
                      <a:pt x="4855872" y="2622583"/>
                    </a:cubicBezTo>
                    <a:cubicBezTo>
                      <a:pt x="4849640" y="2585205"/>
                      <a:pt x="4843408" y="2547826"/>
                      <a:pt x="4803525" y="2524153"/>
                    </a:cubicBezTo>
                    <a:cubicBezTo>
                      <a:pt x="4779844" y="2510448"/>
                      <a:pt x="4786076" y="2466840"/>
                      <a:pt x="4811003" y="2451889"/>
                    </a:cubicBezTo>
                    <a:cubicBezTo>
                      <a:pt x="4823467" y="2445659"/>
                      <a:pt x="4833437" y="2438183"/>
                      <a:pt x="4838423" y="2424478"/>
                    </a:cubicBezTo>
                    <a:cubicBezTo>
                      <a:pt x="4843408" y="2414510"/>
                      <a:pt x="4850886" y="2408281"/>
                      <a:pt x="4863350" y="2405789"/>
                    </a:cubicBezTo>
                    <a:cubicBezTo>
                      <a:pt x="4895755" y="2395821"/>
                      <a:pt x="4901987" y="2380870"/>
                      <a:pt x="4885784" y="2349721"/>
                    </a:cubicBezTo>
                    <a:cubicBezTo>
                      <a:pt x="4883292" y="2343492"/>
                      <a:pt x="4879552" y="2336016"/>
                      <a:pt x="4877060" y="2328540"/>
                    </a:cubicBezTo>
                    <a:cubicBezTo>
                      <a:pt x="4835930" y="2345983"/>
                      <a:pt x="4806018" y="2333524"/>
                      <a:pt x="4788569" y="2293654"/>
                    </a:cubicBezTo>
                    <a:cubicBezTo>
                      <a:pt x="4784830" y="2284932"/>
                      <a:pt x="4778598" y="2276211"/>
                      <a:pt x="4772366" y="2268735"/>
                    </a:cubicBezTo>
                    <a:cubicBezTo>
                      <a:pt x="4747439" y="2233849"/>
                      <a:pt x="4752424" y="2197716"/>
                      <a:pt x="4789815" y="2176535"/>
                    </a:cubicBezTo>
                    <a:cubicBezTo>
                      <a:pt x="4811003" y="2165322"/>
                      <a:pt x="4829698" y="2149124"/>
                      <a:pt x="4850886" y="2137911"/>
                    </a:cubicBezTo>
                    <a:cubicBezTo>
                      <a:pt x="4882045" y="2122960"/>
                      <a:pt x="4883292" y="2088073"/>
                      <a:pt x="4854625" y="2066892"/>
                    </a:cubicBezTo>
                    <a:cubicBezTo>
                      <a:pt x="4848394" y="2063154"/>
                      <a:pt x="4840916" y="2060662"/>
                      <a:pt x="4834684" y="2055679"/>
                    </a:cubicBezTo>
                    <a:cubicBezTo>
                      <a:pt x="4825959" y="2049449"/>
                      <a:pt x="4817235" y="2039481"/>
                      <a:pt x="4822220" y="2028268"/>
                    </a:cubicBezTo>
                    <a:cubicBezTo>
                      <a:pt x="4837176" y="1999611"/>
                      <a:pt x="4828452" y="1974692"/>
                      <a:pt x="4817235" y="1949774"/>
                    </a:cubicBezTo>
                    <a:cubicBezTo>
                      <a:pt x="4814742" y="1946036"/>
                      <a:pt x="4817235" y="1943544"/>
                      <a:pt x="4819727" y="1939806"/>
                    </a:cubicBezTo>
                    <a:close/>
                    <a:moveTo>
                      <a:pt x="555706" y="1274885"/>
                    </a:moveTo>
                    <a:cubicBezTo>
                      <a:pt x="574378" y="1276130"/>
                      <a:pt x="571888" y="1289832"/>
                      <a:pt x="570643" y="1301042"/>
                    </a:cubicBezTo>
                    <a:cubicBezTo>
                      <a:pt x="568154" y="1349619"/>
                      <a:pt x="560685" y="1396951"/>
                      <a:pt x="580602" y="1444283"/>
                    </a:cubicBezTo>
                    <a:cubicBezTo>
                      <a:pt x="589315" y="1464213"/>
                      <a:pt x="574378" y="1482896"/>
                      <a:pt x="551971" y="1487879"/>
                    </a:cubicBezTo>
                    <a:cubicBezTo>
                      <a:pt x="527075" y="1494107"/>
                      <a:pt x="510893" y="1507808"/>
                      <a:pt x="504669" y="1532719"/>
                    </a:cubicBezTo>
                    <a:cubicBezTo>
                      <a:pt x="502179" y="1545175"/>
                      <a:pt x="492221" y="1553894"/>
                      <a:pt x="485997" y="1563859"/>
                    </a:cubicBezTo>
                    <a:cubicBezTo>
                      <a:pt x="476039" y="1580051"/>
                      <a:pt x="469815" y="1597489"/>
                      <a:pt x="478528" y="1617419"/>
                    </a:cubicBezTo>
                    <a:cubicBezTo>
                      <a:pt x="482263" y="1628629"/>
                      <a:pt x="490976" y="1634857"/>
                      <a:pt x="503424" y="1634857"/>
                    </a:cubicBezTo>
                    <a:cubicBezTo>
                      <a:pt x="514627" y="1636102"/>
                      <a:pt x="522096" y="1629874"/>
                      <a:pt x="527075" y="1619910"/>
                    </a:cubicBezTo>
                    <a:cubicBezTo>
                      <a:pt x="529565" y="1614927"/>
                      <a:pt x="532055" y="1607454"/>
                      <a:pt x="534544" y="1602472"/>
                    </a:cubicBezTo>
                    <a:cubicBezTo>
                      <a:pt x="543258" y="1590016"/>
                      <a:pt x="554461" y="1585034"/>
                      <a:pt x="564419" y="1597489"/>
                    </a:cubicBezTo>
                    <a:cubicBezTo>
                      <a:pt x="575622" y="1611191"/>
                      <a:pt x="590560" y="1621155"/>
                      <a:pt x="605498" y="1629874"/>
                    </a:cubicBezTo>
                    <a:cubicBezTo>
                      <a:pt x="622925" y="1641085"/>
                      <a:pt x="626659" y="1658523"/>
                      <a:pt x="622925" y="1675961"/>
                    </a:cubicBezTo>
                    <a:cubicBezTo>
                      <a:pt x="617946" y="1698381"/>
                      <a:pt x="622925" y="1715819"/>
                      <a:pt x="641597" y="1728275"/>
                    </a:cubicBezTo>
                    <a:cubicBezTo>
                      <a:pt x="661513" y="1740731"/>
                      <a:pt x="678941" y="1733257"/>
                      <a:pt x="697612" y="1724538"/>
                    </a:cubicBezTo>
                    <a:cubicBezTo>
                      <a:pt x="777279" y="1690908"/>
                      <a:pt x="810889" y="1622401"/>
                      <a:pt x="834540" y="1546421"/>
                    </a:cubicBezTo>
                    <a:cubicBezTo>
                      <a:pt x="842009" y="1517772"/>
                      <a:pt x="851967" y="1491615"/>
                      <a:pt x="874373" y="1471686"/>
                    </a:cubicBezTo>
                    <a:cubicBezTo>
                      <a:pt x="890556" y="1457985"/>
                      <a:pt x="905494" y="1453002"/>
                      <a:pt x="925410" y="1465458"/>
                    </a:cubicBezTo>
                    <a:cubicBezTo>
                      <a:pt x="934124" y="1472932"/>
                      <a:pt x="944082" y="1476668"/>
                      <a:pt x="954041" y="1481651"/>
                    </a:cubicBezTo>
                    <a:cubicBezTo>
                      <a:pt x="966489" y="1487879"/>
                      <a:pt x="972713" y="1496598"/>
                      <a:pt x="961509" y="1510299"/>
                    </a:cubicBezTo>
                    <a:cubicBezTo>
                      <a:pt x="957775" y="1515281"/>
                      <a:pt x="950306" y="1520264"/>
                      <a:pt x="957775" y="1526491"/>
                    </a:cubicBezTo>
                    <a:cubicBezTo>
                      <a:pt x="963999" y="1532719"/>
                      <a:pt x="972713" y="1531474"/>
                      <a:pt x="978937" y="1528983"/>
                    </a:cubicBezTo>
                    <a:cubicBezTo>
                      <a:pt x="987650" y="1525246"/>
                      <a:pt x="993874" y="1517772"/>
                      <a:pt x="997609" y="1510299"/>
                    </a:cubicBezTo>
                    <a:cubicBezTo>
                      <a:pt x="1005077" y="1494107"/>
                      <a:pt x="1016280" y="1486633"/>
                      <a:pt x="1033708" y="1486633"/>
                    </a:cubicBezTo>
                    <a:cubicBezTo>
                      <a:pt x="1052380" y="1486633"/>
                      <a:pt x="1077275" y="1470441"/>
                      <a:pt x="1089723" y="1487879"/>
                    </a:cubicBezTo>
                    <a:cubicBezTo>
                      <a:pt x="1105906" y="1507808"/>
                      <a:pt x="1118354" y="1533965"/>
                      <a:pt x="1128312" y="1558876"/>
                    </a:cubicBezTo>
                    <a:cubicBezTo>
                      <a:pt x="1133291" y="1575069"/>
                      <a:pt x="1118354" y="1587525"/>
                      <a:pt x="1108395" y="1598735"/>
                    </a:cubicBezTo>
                    <a:cubicBezTo>
                      <a:pt x="1093458" y="1613682"/>
                      <a:pt x="1089723" y="1629874"/>
                      <a:pt x="1100927" y="1649804"/>
                    </a:cubicBezTo>
                    <a:cubicBezTo>
                      <a:pt x="1113375" y="1672224"/>
                      <a:pt x="1119599" y="1698381"/>
                      <a:pt x="1120843" y="1724538"/>
                    </a:cubicBezTo>
                    <a:cubicBezTo>
                      <a:pt x="1122088" y="1745713"/>
                      <a:pt x="1129557" y="1759414"/>
                      <a:pt x="1153208" y="1758169"/>
                    </a:cubicBezTo>
                    <a:cubicBezTo>
                      <a:pt x="1169390" y="1756923"/>
                      <a:pt x="1183083" y="1765642"/>
                      <a:pt x="1195531" y="1775607"/>
                    </a:cubicBezTo>
                    <a:cubicBezTo>
                      <a:pt x="1214203" y="1794290"/>
                      <a:pt x="1239099" y="1794290"/>
                      <a:pt x="1261505" y="1801764"/>
                    </a:cubicBezTo>
                    <a:cubicBezTo>
                      <a:pt x="1273953" y="1805501"/>
                      <a:pt x="1273953" y="1798027"/>
                      <a:pt x="1276443" y="1790554"/>
                    </a:cubicBezTo>
                    <a:cubicBezTo>
                      <a:pt x="1293870" y="1749450"/>
                      <a:pt x="1315031" y="1743222"/>
                      <a:pt x="1347396" y="1770625"/>
                    </a:cubicBezTo>
                    <a:cubicBezTo>
                      <a:pt x="1359844" y="1781835"/>
                      <a:pt x="1366068" y="1779344"/>
                      <a:pt x="1373537" y="1768133"/>
                    </a:cubicBezTo>
                    <a:cubicBezTo>
                      <a:pt x="1382250" y="1758169"/>
                      <a:pt x="1394698" y="1748204"/>
                      <a:pt x="1408391" y="1756923"/>
                    </a:cubicBezTo>
                    <a:cubicBezTo>
                      <a:pt x="1425818" y="1770625"/>
                      <a:pt x="1428308" y="1790554"/>
                      <a:pt x="1427063" y="1811729"/>
                    </a:cubicBezTo>
                    <a:cubicBezTo>
                      <a:pt x="1424574" y="1826675"/>
                      <a:pt x="1410881" y="1831658"/>
                      <a:pt x="1397188" y="1832903"/>
                    </a:cubicBezTo>
                    <a:cubicBezTo>
                      <a:pt x="1338683" y="1839131"/>
                      <a:pt x="1336193" y="1840377"/>
                      <a:pt x="1301339" y="1866534"/>
                    </a:cubicBezTo>
                    <a:cubicBezTo>
                      <a:pt x="1310052" y="1875253"/>
                      <a:pt x="1320011" y="1877744"/>
                      <a:pt x="1328724" y="1883972"/>
                    </a:cubicBezTo>
                    <a:cubicBezTo>
                      <a:pt x="1384740" y="1916357"/>
                      <a:pt x="1400922" y="1958707"/>
                      <a:pt x="1378516" y="2018494"/>
                    </a:cubicBezTo>
                    <a:cubicBezTo>
                      <a:pt x="1367313" y="2052125"/>
                      <a:pt x="1359844" y="2083264"/>
                      <a:pt x="1368558" y="2121877"/>
                    </a:cubicBezTo>
                    <a:cubicBezTo>
                      <a:pt x="1377271" y="2105685"/>
                      <a:pt x="1377271" y="2090738"/>
                      <a:pt x="1383495" y="2078282"/>
                    </a:cubicBezTo>
                    <a:cubicBezTo>
                      <a:pt x="1390964" y="2060844"/>
                      <a:pt x="1403412" y="2052125"/>
                      <a:pt x="1422084" y="2050879"/>
                    </a:cubicBezTo>
                    <a:cubicBezTo>
                      <a:pt x="1442001" y="2050879"/>
                      <a:pt x="1438266" y="2067072"/>
                      <a:pt x="1440756" y="2079527"/>
                    </a:cubicBezTo>
                    <a:cubicBezTo>
                      <a:pt x="1444490" y="2093229"/>
                      <a:pt x="1454449" y="2099457"/>
                      <a:pt x="1468141" y="2100702"/>
                    </a:cubicBezTo>
                    <a:cubicBezTo>
                      <a:pt x="1474365" y="2101948"/>
                      <a:pt x="1481834" y="2099457"/>
                      <a:pt x="1484324" y="2093229"/>
                    </a:cubicBezTo>
                    <a:cubicBezTo>
                      <a:pt x="1489303" y="2079527"/>
                      <a:pt x="1481834" y="2068317"/>
                      <a:pt x="1473121" y="2060844"/>
                    </a:cubicBezTo>
                    <a:cubicBezTo>
                      <a:pt x="1454449" y="2044651"/>
                      <a:pt x="1432042" y="2039669"/>
                      <a:pt x="1408391" y="2047143"/>
                    </a:cubicBezTo>
                    <a:cubicBezTo>
                      <a:pt x="1397188" y="2050879"/>
                      <a:pt x="1385985" y="2053370"/>
                      <a:pt x="1379761" y="2039669"/>
                    </a:cubicBezTo>
                    <a:cubicBezTo>
                      <a:pt x="1374782" y="2028459"/>
                      <a:pt x="1379761" y="2018494"/>
                      <a:pt x="1388474" y="2009775"/>
                    </a:cubicBezTo>
                    <a:cubicBezTo>
                      <a:pt x="1403412" y="1994828"/>
                      <a:pt x="1420839" y="1986109"/>
                      <a:pt x="1444490" y="1997319"/>
                    </a:cubicBezTo>
                    <a:cubicBezTo>
                      <a:pt x="1484324" y="2016003"/>
                      <a:pt x="1526647" y="2028459"/>
                      <a:pt x="1563991" y="2052125"/>
                    </a:cubicBezTo>
                    <a:cubicBezTo>
                      <a:pt x="1591376" y="2068317"/>
                      <a:pt x="1620007" y="2069563"/>
                      <a:pt x="1648637" y="2053370"/>
                    </a:cubicBezTo>
                    <a:cubicBezTo>
                      <a:pt x="1682246" y="2034687"/>
                      <a:pt x="1720835" y="2034687"/>
                      <a:pt x="1751955" y="2011021"/>
                    </a:cubicBezTo>
                    <a:cubicBezTo>
                      <a:pt x="1756934" y="2009775"/>
                      <a:pt x="1761913" y="2008530"/>
                      <a:pt x="1766892" y="2007284"/>
                    </a:cubicBezTo>
                    <a:cubicBezTo>
                      <a:pt x="1774361" y="2007284"/>
                      <a:pt x="1779340" y="2007284"/>
                      <a:pt x="1786809" y="2004793"/>
                    </a:cubicBezTo>
                    <a:cubicBezTo>
                      <a:pt x="1825398" y="1994828"/>
                      <a:pt x="1830377" y="1998565"/>
                      <a:pt x="1834111" y="2038423"/>
                    </a:cubicBezTo>
                    <a:cubicBezTo>
                      <a:pt x="1832867" y="2044651"/>
                      <a:pt x="1832867" y="2048388"/>
                      <a:pt x="1830377" y="2053370"/>
                    </a:cubicBezTo>
                    <a:cubicBezTo>
                      <a:pt x="1822908" y="2075791"/>
                      <a:pt x="1812950" y="2095720"/>
                      <a:pt x="1785564" y="2096966"/>
                    </a:cubicBezTo>
                    <a:cubicBezTo>
                      <a:pt x="1763158" y="2099457"/>
                      <a:pt x="1773116" y="2111913"/>
                      <a:pt x="1776851" y="2123123"/>
                    </a:cubicBezTo>
                    <a:cubicBezTo>
                      <a:pt x="1779340" y="2126859"/>
                      <a:pt x="1779340" y="2131842"/>
                      <a:pt x="1780585" y="2135579"/>
                    </a:cubicBezTo>
                    <a:cubicBezTo>
                      <a:pt x="1781830" y="2145543"/>
                      <a:pt x="1780585" y="2156753"/>
                      <a:pt x="1780585" y="2165472"/>
                    </a:cubicBezTo>
                    <a:cubicBezTo>
                      <a:pt x="1783075" y="2216541"/>
                      <a:pt x="1755689" y="2235225"/>
                      <a:pt x="1703408" y="2224014"/>
                    </a:cubicBezTo>
                    <a:cubicBezTo>
                      <a:pt x="1668554" y="2217787"/>
                      <a:pt x="1637434" y="2221523"/>
                      <a:pt x="1606314" y="2230242"/>
                    </a:cubicBezTo>
                    <a:cubicBezTo>
                      <a:pt x="1567725" y="2240207"/>
                      <a:pt x="1556522" y="2232733"/>
                      <a:pt x="1561501" y="2191629"/>
                    </a:cubicBezTo>
                    <a:cubicBezTo>
                      <a:pt x="1561501" y="2186647"/>
                      <a:pt x="1562746" y="2182910"/>
                      <a:pt x="1561501" y="2177928"/>
                    </a:cubicBezTo>
                    <a:cubicBezTo>
                      <a:pt x="1560256" y="2164227"/>
                      <a:pt x="1550298" y="2154262"/>
                      <a:pt x="1537850" y="2150525"/>
                    </a:cubicBezTo>
                    <a:cubicBezTo>
                      <a:pt x="1522912" y="2145543"/>
                      <a:pt x="1519178" y="2159244"/>
                      <a:pt x="1514199" y="2167963"/>
                    </a:cubicBezTo>
                    <a:cubicBezTo>
                      <a:pt x="1494282" y="2201594"/>
                      <a:pt x="1490548" y="2202840"/>
                      <a:pt x="1454449" y="2194121"/>
                    </a:cubicBezTo>
                    <a:cubicBezTo>
                      <a:pt x="1450714" y="2206576"/>
                      <a:pt x="1459428" y="2215295"/>
                      <a:pt x="1463162" y="2224014"/>
                    </a:cubicBezTo>
                    <a:cubicBezTo>
                      <a:pt x="1469386" y="2238961"/>
                      <a:pt x="1473121" y="2253908"/>
                      <a:pt x="1459428" y="2266364"/>
                    </a:cubicBezTo>
                    <a:cubicBezTo>
                      <a:pt x="1445735" y="2277574"/>
                      <a:pt x="1430797" y="2276329"/>
                      <a:pt x="1415860" y="2267610"/>
                    </a:cubicBezTo>
                    <a:cubicBezTo>
                      <a:pt x="1382250" y="2246435"/>
                      <a:pt x="1382250" y="2246435"/>
                      <a:pt x="1343662" y="2261382"/>
                    </a:cubicBezTo>
                    <a:cubicBezTo>
                      <a:pt x="1353620" y="2286293"/>
                      <a:pt x="1363579" y="2307468"/>
                      <a:pt x="1397188" y="2296258"/>
                    </a:cubicBezTo>
                    <a:cubicBezTo>
                      <a:pt x="1407146" y="2293767"/>
                      <a:pt x="1414615" y="2299995"/>
                      <a:pt x="1422084" y="2304977"/>
                    </a:cubicBezTo>
                    <a:cubicBezTo>
                      <a:pt x="1434532" y="2317433"/>
                      <a:pt x="1448225" y="2323661"/>
                      <a:pt x="1465652" y="2327397"/>
                    </a:cubicBezTo>
                    <a:cubicBezTo>
                      <a:pt x="1494282" y="2334871"/>
                      <a:pt x="1504240" y="2354800"/>
                      <a:pt x="1493037" y="2384694"/>
                    </a:cubicBezTo>
                    <a:cubicBezTo>
                      <a:pt x="1489303" y="2394658"/>
                      <a:pt x="1493037" y="2397150"/>
                      <a:pt x="1499261" y="2403377"/>
                    </a:cubicBezTo>
                    <a:cubicBezTo>
                      <a:pt x="1534116" y="2433271"/>
                      <a:pt x="1534116" y="2433271"/>
                      <a:pt x="1506730" y="2471884"/>
                    </a:cubicBezTo>
                    <a:cubicBezTo>
                      <a:pt x="1505485" y="2474375"/>
                      <a:pt x="1504240" y="2476867"/>
                      <a:pt x="1505485" y="2481849"/>
                    </a:cubicBezTo>
                    <a:cubicBezTo>
                      <a:pt x="1517933" y="2486831"/>
                      <a:pt x="1527892" y="2476867"/>
                      <a:pt x="1539095" y="2474375"/>
                    </a:cubicBezTo>
                    <a:cubicBezTo>
                      <a:pt x="1567725" y="2468147"/>
                      <a:pt x="1585152" y="2481849"/>
                      <a:pt x="1580173" y="2508006"/>
                    </a:cubicBezTo>
                    <a:cubicBezTo>
                      <a:pt x="1572704" y="2542882"/>
                      <a:pt x="1577683" y="2574021"/>
                      <a:pt x="1590131" y="2607652"/>
                    </a:cubicBezTo>
                    <a:cubicBezTo>
                      <a:pt x="1605069" y="2642528"/>
                      <a:pt x="1585152" y="2662457"/>
                      <a:pt x="1541584" y="2663703"/>
                    </a:cubicBezTo>
                    <a:cubicBezTo>
                      <a:pt x="1531626" y="2663703"/>
                      <a:pt x="1517933" y="2654984"/>
                      <a:pt x="1511709" y="2668685"/>
                    </a:cubicBezTo>
                    <a:cubicBezTo>
                      <a:pt x="1507975" y="2677404"/>
                      <a:pt x="1519178" y="2684878"/>
                      <a:pt x="1525402" y="2692351"/>
                    </a:cubicBezTo>
                    <a:cubicBezTo>
                      <a:pt x="1547808" y="2722245"/>
                      <a:pt x="1540340" y="2758367"/>
                      <a:pt x="1505485" y="2775805"/>
                    </a:cubicBezTo>
                    <a:cubicBezTo>
                      <a:pt x="1494282" y="2782033"/>
                      <a:pt x="1478100" y="2785769"/>
                      <a:pt x="1488058" y="2801962"/>
                    </a:cubicBezTo>
                    <a:cubicBezTo>
                      <a:pt x="1496772" y="2815663"/>
                      <a:pt x="1509220" y="2819400"/>
                      <a:pt x="1526647" y="2806944"/>
                    </a:cubicBezTo>
                    <a:cubicBezTo>
                      <a:pt x="1545319" y="2791997"/>
                      <a:pt x="1567725" y="2798225"/>
                      <a:pt x="1580173" y="2816909"/>
                    </a:cubicBezTo>
                    <a:cubicBezTo>
                      <a:pt x="1583907" y="2823137"/>
                      <a:pt x="1588887" y="2833101"/>
                      <a:pt x="1583907" y="2834347"/>
                    </a:cubicBezTo>
                    <a:cubicBezTo>
                      <a:pt x="1555277" y="2848048"/>
                      <a:pt x="1555277" y="2896626"/>
                      <a:pt x="1514199" y="2896626"/>
                    </a:cubicBezTo>
                    <a:cubicBezTo>
                      <a:pt x="1539095" y="2940221"/>
                      <a:pt x="1505485" y="2965133"/>
                      <a:pt x="1479345" y="2987553"/>
                    </a:cubicBezTo>
                    <a:cubicBezTo>
                      <a:pt x="1456938" y="3008728"/>
                      <a:pt x="1446980" y="3024920"/>
                      <a:pt x="1454449" y="3057305"/>
                    </a:cubicBezTo>
                    <a:cubicBezTo>
                      <a:pt x="1461917" y="3084708"/>
                      <a:pt x="1446980" y="3113356"/>
                      <a:pt x="1437021" y="3139513"/>
                    </a:cubicBezTo>
                    <a:cubicBezTo>
                      <a:pt x="1430797" y="3160688"/>
                      <a:pt x="1383495" y="3166916"/>
                      <a:pt x="1357355" y="3151969"/>
                    </a:cubicBezTo>
                    <a:cubicBezTo>
                      <a:pt x="1346151" y="3144496"/>
                      <a:pt x="1338683" y="3140759"/>
                      <a:pt x="1324990" y="3144496"/>
                    </a:cubicBezTo>
                    <a:cubicBezTo>
                      <a:pt x="1290136" y="3156951"/>
                      <a:pt x="1256526" y="3132040"/>
                      <a:pt x="1260260" y="3095918"/>
                    </a:cubicBezTo>
                    <a:cubicBezTo>
                      <a:pt x="1262750" y="3071007"/>
                      <a:pt x="1257771" y="3074743"/>
                      <a:pt x="1237854" y="3079726"/>
                    </a:cubicBezTo>
                    <a:cubicBezTo>
                      <a:pt x="1169390" y="3093427"/>
                      <a:pt x="1168146" y="3158197"/>
                      <a:pt x="1142005" y="3204283"/>
                    </a:cubicBezTo>
                    <a:cubicBezTo>
                      <a:pt x="1124578" y="3232931"/>
                      <a:pt x="1123333" y="3269053"/>
                      <a:pt x="1108395" y="3298947"/>
                    </a:cubicBezTo>
                    <a:cubicBezTo>
                      <a:pt x="1079765" y="3322613"/>
                      <a:pt x="1051135" y="3345033"/>
                      <a:pt x="1044911" y="3383646"/>
                    </a:cubicBezTo>
                    <a:cubicBezTo>
                      <a:pt x="1042421" y="3393611"/>
                      <a:pt x="1039932" y="3403575"/>
                      <a:pt x="1034952" y="3412295"/>
                    </a:cubicBezTo>
                    <a:cubicBezTo>
                      <a:pt x="1023749" y="3438452"/>
                      <a:pt x="1015036" y="3464609"/>
                      <a:pt x="1039932" y="3488275"/>
                    </a:cubicBezTo>
                    <a:cubicBezTo>
                      <a:pt x="993874" y="3496994"/>
                      <a:pt x="942838" y="3515677"/>
                      <a:pt x="899269" y="3510695"/>
                    </a:cubicBezTo>
                    <a:cubicBezTo>
                      <a:pt x="846988" y="3505713"/>
                      <a:pt x="818358" y="3484538"/>
                      <a:pt x="810889" y="3423505"/>
                    </a:cubicBezTo>
                    <a:cubicBezTo>
                      <a:pt x="799686" y="3342542"/>
                      <a:pt x="820847" y="3272790"/>
                      <a:pt x="846988" y="3200547"/>
                    </a:cubicBezTo>
                    <a:cubicBezTo>
                      <a:pt x="868149" y="3143250"/>
                      <a:pt x="893045" y="3083462"/>
                      <a:pt x="879353" y="3017447"/>
                    </a:cubicBezTo>
                    <a:cubicBezTo>
                      <a:pt x="871884" y="2983816"/>
                      <a:pt x="858191" y="2952677"/>
                      <a:pt x="844498" y="2922783"/>
                    </a:cubicBezTo>
                    <a:cubicBezTo>
                      <a:pt x="829561" y="2890398"/>
                      <a:pt x="793462" y="2887907"/>
                      <a:pt x="762342" y="2882925"/>
                    </a:cubicBezTo>
                    <a:cubicBezTo>
                      <a:pt x="746159" y="2880433"/>
                      <a:pt x="731222" y="2880433"/>
                      <a:pt x="717529" y="2871714"/>
                    </a:cubicBezTo>
                    <a:cubicBezTo>
                      <a:pt x="711305" y="2864241"/>
                      <a:pt x="715040" y="2859259"/>
                      <a:pt x="718774" y="2853031"/>
                    </a:cubicBezTo>
                    <a:cubicBezTo>
                      <a:pt x="747404" y="2833101"/>
                      <a:pt x="781014" y="2836838"/>
                      <a:pt x="813378" y="2833101"/>
                    </a:cubicBezTo>
                    <a:cubicBezTo>
                      <a:pt x="820847" y="2831856"/>
                      <a:pt x="829561" y="2833101"/>
                      <a:pt x="837030" y="2833101"/>
                    </a:cubicBezTo>
                    <a:cubicBezTo>
                      <a:pt x="846988" y="2831856"/>
                      <a:pt x="856946" y="2830610"/>
                      <a:pt x="861925" y="2820646"/>
                    </a:cubicBezTo>
                    <a:cubicBezTo>
                      <a:pt x="868149" y="2809435"/>
                      <a:pt x="858191" y="2803208"/>
                      <a:pt x="853212" y="2794489"/>
                    </a:cubicBezTo>
                    <a:cubicBezTo>
                      <a:pt x="833295" y="2767086"/>
                      <a:pt x="804665" y="2743420"/>
                      <a:pt x="802175" y="2706053"/>
                    </a:cubicBezTo>
                    <a:cubicBezTo>
                      <a:pt x="797196" y="2671177"/>
                      <a:pt x="807154" y="2638791"/>
                      <a:pt x="823337" y="2613880"/>
                    </a:cubicBezTo>
                    <a:cubicBezTo>
                      <a:pt x="840764" y="2587723"/>
                      <a:pt x="875618" y="2582741"/>
                      <a:pt x="909228" y="2586477"/>
                    </a:cubicBezTo>
                    <a:cubicBezTo>
                      <a:pt x="905494" y="2570285"/>
                      <a:pt x="894290" y="2567794"/>
                      <a:pt x="880597" y="2565302"/>
                    </a:cubicBezTo>
                    <a:cubicBezTo>
                      <a:pt x="855702" y="2562811"/>
                      <a:pt x="837030" y="2552847"/>
                      <a:pt x="830806" y="2525444"/>
                    </a:cubicBezTo>
                    <a:cubicBezTo>
                      <a:pt x="828316" y="2511743"/>
                      <a:pt x="817113" y="2504269"/>
                      <a:pt x="809644" y="2491813"/>
                    </a:cubicBezTo>
                    <a:cubicBezTo>
                      <a:pt x="794707" y="2464411"/>
                      <a:pt x="799686" y="2446973"/>
                      <a:pt x="824582" y="2432026"/>
                    </a:cubicBezTo>
                    <a:cubicBezTo>
                      <a:pt x="829561" y="2428289"/>
                      <a:pt x="834540" y="2427043"/>
                      <a:pt x="839519" y="2423307"/>
                    </a:cubicBezTo>
                    <a:cubicBezTo>
                      <a:pt x="861925" y="2409605"/>
                      <a:pt x="861925" y="2404623"/>
                      <a:pt x="840764" y="2389676"/>
                    </a:cubicBezTo>
                    <a:cubicBezTo>
                      <a:pt x="788483" y="2353554"/>
                      <a:pt x="795951" y="2231488"/>
                      <a:pt x="850722" y="2199103"/>
                    </a:cubicBezTo>
                    <a:cubicBezTo>
                      <a:pt x="865660" y="2190384"/>
                      <a:pt x="880597" y="2190384"/>
                      <a:pt x="896780" y="2194121"/>
                    </a:cubicBezTo>
                    <a:cubicBezTo>
                      <a:pt x="915452" y="2197857"/>
                      <a:pt x="924166" y="2185402"/>
                      <a:pt x="927900" y="2170455"/>
                    </a:cubicBezTo>
                    <a:cubicBezTo>
                      <a:pt x="932879" y="2154262"/>
                      <a:pt x="931634" y="2136824"/>
                      <a:pt x="921676" y="2123123"/>
                    </a:cubicBezTo>
                    <a:cubicBezTo>
                      <a:pt x="916697" y="2115649"/>
                      <a:pt x="909228" y="2125614"/>
                      <a:pt x="901759" y="2129351"/>
                    </a:cubicBezTo>
                    <a:cubicBezTo>
                      <a:pt x="879353" y="2140561"/>
                      <a:pt x="869394" y="2136824"/>
                      <a:pt x="866905" y="2111913"/>
                    </a:cubicBezTo>
                    <a:cubicBezTo>
                      <a:pt x="864415" y="2096966"/>
                      <a:pt x="866905" y="2083264"/>
                      <a:pt x="865660" y="2068317"/>
                    </a:cubicBezTo>
                    <a:cubicBezTo>
                      <a:pt x="865660" y="2055862"/>
                      <a:pt x="868149" y="2043406"/>
                      <a:pt x="860681" y="2033441"/>
                    </a:cubicBezTo>
                    <a:cubicBezTo>
                      <a:pt x="843254" y="2006039"/>
                      <a:pt x="849478" y="1978636"/>
                      <a:pt x="851967" y="1949988"/>
                    </a:cubicBezTo>
                    <a:cubicBezTo>
                      <a:pt x="854457" y="1923830"/>
                      <a:pt x="865660" y="1905147"/>
                      <a:pt x="886821" y="1893937"/>
                    </a:cubicBezTo>
                    <a:cubicBezTo>
                      <a:pt x="911718" y="1877744"/>
                      <a:pt x="936614" y="1860306"/>
                      <a:pt x="967733" y="1861552"/>
                    </a:cubicBezTo>
                    <a:cubicBezTo>
                      <a:pt x="978937" y="1861552"/>
                      <a:pt x="993874" y="1860306"/>
                      <a:pt x="991385" y="1845359"/>
                    </a:cubicBezTo>
                    <a:cubicBezTo>
                      <a:pt x="990140" y="1831658"/>
                      <a:pt x="975202" y="1835395"/>
                      <a:pt x="966489" y="1835395"/>
                    </a:cubicBezTo>
                    <a:cubicBezTo>
                      <a:pt x="960265" y="1835395"/>
                      <a:pt x="954041" y="1836640"/>
                      <a:pt x="946572" y="1839131"/>
                    </a:cubicBezTo>
                    <a:cubicBezTo>
                      <a:pt x="890556" y="1854078"/>
                      <a:pt x="844498" y="1837886"/>
                      <a:pt x="809644" y="1788063"/>
                    </a:cubicBezTo>
                    <a:cubicBezTo>
                      <a:pt x="802175" y="1775607"/>
                      <a:pt x="790972" y="1764397"/>
                      <a:pt x="778524" y="1755678"/>
                    </a:cubicBezTo>
                    <a:cubicBezTo>
                      <a:pt x="774790" y="1751941"/>
                      <a:pt x="769811" y="1748204"/>
                      <a:pt x="764831" y="1746959"/>
                    </a:cubicBezTo>
                    <a:cubicBezTo>
                      <a:pt x="758607" y="1744467"/>
                      <a:pt x="672717" y="1776852"/>
                      <a:pt x="667737" y="1783080"/>
                    </a:cubicBezTo>
                    <a:cubicBezTo>
                      <a:pt x="664003" y="1788063"/>
                      <a:pt x="664003" y="1793045"/>
                      <a:pt x="667737" y="1798027"/>
                    </a:cubicBezTo>
                    <a:cubicBezTo>
                      <a:pt x="672717" y="1803009"/>
                      <a:pt x="678941" y="1805501"/>
                      <a:pt x="686409" y="1803009"/>
                    </a:cubicBezTo>
                    <a:cubicBezTo>
                      <a:pt x="693878" y="1800518"/>
                      <a:pt x="697612" y="1794290"/>
                      <a:pt x="705081" y="1790554"/>
                    </a:cubicBezTo>
                    <a:cubicBezTo>
                      <a:pt x="737446" y="1774361"/>
                      <a:pt x="769811" y="1793045"/>
                      <a:pt x="768566" y="1829167"/>
                    </a:cubicBezTo>
                    <a:cubicBezTo>
                      <a:pt x="768566" y="1840377"/>
                      <a:pt x="768566" y="1852833"/>
                      <a:pt x="768566" y="1865288"/>
                    </a:cubicBezTo>
                    <a:cubicBezTo>
                      <a:pt x="771055" y="1893937"/>
                      <a:pt x="751139" y="1923830"/>
                      <a:pt x="722508" y="1932549"/>
                    </a:cubicBezTo>
                    <a:cubicBezTo>
                      <a:pt x="707571" y="1938777"/>
                      <a:pt x="697612" y="1931304"/>
                      <a:pt x="687654" y="1920094"/>
                    </a:cubicBezTo>
                    <a:cubicBezTo>
                      <a:pt x="673961" y="1903901"/>
                      <a:pt x="660269" y="1886463"/>
                      <a:pt x="635373" y="1883972"/>
                    </a:cubicBezTo>
                    <a:cubicBezTo>
                      <a:pt x="624169" y="1882726"/>
                      <a:pt x="621680" y="1872762"/>
                      <a:pt x="617946" y="1862797"/>
                    </a:cubicBezTo>
                    <a:cubicBezTo>
                      <a:pt x="601763" y="1831658"/>
                      <a:pt x="578112" y="1824184"/>
                      <a:pt x="546992" y="1841622"/>
                    </a:cubicBezTo>
                    <a:cubicBezTo>
                      <a:pt x="542013" y="1845359"/>
                      <a:pt x="535789" y="1847850"/>
                      <a:pt x="529565" y="1850341"/>
                    </a:cubicBezTo>
                    <a:cubicBezTo>
                      <a:pt x="489732" y="1866534"/>
                      <a:pt x="463591" y="1851587"/>
                      <a:pt x="468570" y="1807992"/>
                    </a:cubicBezTo>
                    <a:cubicBezTo>
                      <a:pt x="472304" y="1770625"/>
                      <a:pt x="457367" y="1741976"/>
                      <a:pt x="433716" y="1715819"/>
                    </a:cubicBezTo>
                    <a:cubicBezTo>
                      <a:pt x="416289" y="1697135"/>
                      <a:pt x="411309" y="1675961"/>
                      <a:pt x="425002" y="1652295"/>
                    </a:cubicBezTo>
                    <a:cubicBezTo>
                      <a:pt x="437450" y="1629874"/>
                      <a:pt x="434961" y="1608700"/>
                      <a:pt x="418778" y="1588770"/>
                    </a:cubicBezTo>
                    <a:cubicBezTo>
                      <a:pt x="403841" y="1572578"/>
                      <a:pt x="407575" y="1557631"/>
                      <a:pt x="421268" y="1542684"/>
                    </a:cubicBezTo>
                    <a:cubicBezTo>
                      <a:pt x="432471" y="1531474"/>
                      <a:pt x="443674" y="1521509"/>
                      <a:pt x="451143" y="1507808"/>
                    </a:cubicBezTo>
                    <a:cubicBezTo>
                      <a:pt x="456122" y="1497843"/>
                      <a:pt x="461101" y="1487879"/>
                      <a:pt x="452388" y="1479160"/>
                    </a:cubicBezTo>
                    <a:cubicBezTo>
                      <a:pt x="446164" y="1470441"/>
                      <a:pt x="437450" y="1476668"/>
                      <a:pt x="428737" y="1477914"/>
                    </a:cubicBezTo>
                    <a:cubicBezTo>
                      <a:pt x="416289" y="1481651"/>
                      <a:pt x="403841" y="1487879"/>
                      <a:pt x="390148" y="1480405"/>
                    </a:cubicBezTo>
                    <a:cubicBezTo>
                      <a:pt x="423757" y="1438056"/>
                      <a:pt x="457367" y="1396951"/>
                      <a:pt x="490976" y="1354602"/>
                    </a:cubicBezTo>
                    <a:cubicBezTo>
                      <a:pt x="504669" y="1355847"/>
                      <a:pt x="509648" y="1385741"/>
                      <a:pt x="522096" y="1373285"/>
                    </a:cubicBezTo>
                    <a:cubicBezTo>
                      <a:pt x="538279" y="1358338"/>
                      <a:pt x="529565" y="1334672"/>
                      <a:pt x="518362" y="1315989"/>
                    </a:cubicBezTo>
                    <a:cubicBezTo>
                      <a:pt x="527075" y="1298551"/>
                      <a:pt x="542013" y="1287341"/>
                      <a:pt x="555706" y="1274885"/>
                    </a:cubicBezTo>
                    <a:close/>
                    <a:moveTo>
                      <a:pt x="3133619" y="0"/>
                    </a:moveTo>
                    <a:cubicBezTo>
                      <a:pt x="3274393" y="2493"/>
                      <a:pt x="3412675" y="16205"/>
                      <a:pt x="3549711" y="42382"/>
                    </a:cubicBezTo>
                    <a:cubicBezTo>
                      <a:pt x="3717892" y="73545"/>
                      <a:pt x="3884828" y="110941"/>
                      <a:pt x="4053009" y="145844"/>
                    </a:cubicBezTo>
                    <a:cubicBezTo>
                      <a:pt x="4070450" y="149583"/>
                      <a:pt x="4089137" y="154569"/>
                      <a:pt x="4106578" y="162048"/>
                    </a:cubicBezTo>
                    <a:cubicBezTo>
                      <a:pt x="4227419" y="211910"/>
                      <a:pt x="4354489" y="249305"/>
                      <a:pt x="4475330" y="300413"/>
                    </a:cubicBezTo>
                    <a:cubicBezTo>
                      <a:pt x="4593680" y="350274"/>
                      <a:pt x="4709538" y="408861"/>
                      <a:pt x="4820413" y="473680"/>
                    </a:cubicBezTo>
                    <a:cubicBezTo>
                      <a:pt x="4854049" y="493625"/>
                      <a:pt x="4882702" y="522295"/>
                      <a:pt x="4911355" y="549719"/>
                    </a:cubicBezTo>
                    <a:cubicBezTo>
                      <a:pt x="4895160" y="564677"/>
                      <a:pt x="4872736" y="570910"/>
                      <a:pt x="4855295" y="584621"/>
                    </a:cubicBezTo>
                    <a:cubicBezTo>
                      <a:pt x="4827888" y="603319"/>
                      <a:pt x="4815430" y="627003"/>
                      <a:pt x="4819167" y="661906"/>
                    </a:cubicBezTo>
                    <a:cubicBezTo>
                      <a:pt x="4824150" y="710521"/>
                      <a:pt x="4827888" y="757889"/>
                      <a:pt x="4827888" y="806503"/>
                    </a:cubicBezTo>
                    <a:cubicBezTo>
                      <a:pt x="4827888" y="845146"/>
                      <a:pt x="4820413" y="852625"/>
                      <a:pt x="4783039" y="856365"/>
                    </a:cubicBezTo>
                    <a:cubicBezTo>
                      <a:pt x="4780548" y="856365"/>
                      <a:pt x="4779302" y="857611"/>
                      <a:pt x="4776810" y="857611"/>
                    </a:cubicBezTo>
                    <a:cubicBezTo>
                      <a:pt x="4765598" y="860104"/>
                      <a:pt x="4750649" y="860104"/>
                      <a:pt x="4741928" y="866337"/>
                    </a:cubicBezTo>
                    <a:cubicBezTo>
                      <a:pt x="4728225" y="876309"/>
                      <a:pt x="4745666" y="887528"/>
                      <a:pt x="4746912" y="897500"/>
                    </a:cubicBezTo>
                    <a:cubicBezTo>
                      <a:pt x="4748157" y="928663"/>
                      <a:pt x="4746912" y="957333"/>
                      <a:pt x="4729471" y="983510"/>
                    </a:cubicBezTo>
                    <a:cubicBezTo>
                      <a:pt x="4715767" y="1003455"/>
                      <a:pt x="4712030" y="1024646"/>
                      <a:pt x="4725733" y="1044590"/>
                    </a:cubicBezTo>
                    <a:cubicBezTo>
                      <a:pt x="4738191" y="1068274"/>
                      <a:pt x="4720750" y="1090712"/>
                      <a:pt x="4730716" y="1115642"/>
                    </a:cubicBezTo>
                    <a:cubicBezTo>
                      <a:pt x="4739437" y="1136833"/>
                      <a:pt x="4739437" y="1164257"/>
                      <a:pt x="4741928" y="1187941"/>
                    </a:cubicBezTo>
                    <a:cubicBezTo>
                      <a:pt x="4714521" y="1197913"/>
                      <a:pt x="4707046" y="1219104"/>
                      <a:pt x="4700817" y="1246528"/>
                    </a:cubicBezTo>
                    <a:cubicBezTo>
                      <a:pt x="4694589" y="1277691"/>
                      <a:pt x="4673410" y="1306361"/>
                      <a:pt x="4682131" y="1341264"/>
                    </a:cubicBezTo>
                    <a:cubicBezTo>
                      <a:pt x="4694589" y="1345004"/>
                      <a:pt x="4698326" y="1335031"/>
                      <a:pt x="4700817" y="1327552"/>
                    </a:cubicBezTo>
                    <a:cubicBezTo>
                      <a:pt x="4720750" y="1290156"/>
                      <a:pt x="4736945" y="1252761"/>
                      <a:pt x="4735700" y="1209132"/>
                    </a:cubicBezTo>
                    <a:cubicBezTo>
                      <a:pt x="4734454" y="1202899"/>
                      <a:pt x="4734454" y="1195420"/>
                      <a:pt x="4739437" y="1190434"/>
                    </a:cubicBezTo>
                    <a:cubicBezTo>
                      <a:pt x="4741928" y="1187941"/>
                      <a:pt x="4744420" y="1187941"/>
                      <a:pt x="4748157" y="1189188"/>
                    </a:cubicBezTo>
                    <a:cubicBezTo>
                      <a:pt x="4773073" y="1226584"/>
                      <a:pt x="4775565" y="1260240"/>
                      <a:pt x="4749403" y="1300129"/>
                    </a:cubicBezTo>
                    <a:cubicBezTo>
                      <a:pt x="4721996" y="1338771"/>
                      <a:pt x="4702063" y="1383646"/>
                      <a:pt x="4665935" y="1417302"/>
                    </a:cubicBezTo>
                    <a:cubicBezTo>
                      <a:pt x="4657215" y="1427275"/>
                      <a:pt x="4649740" y="1438493"/>
                      <a:pt x="4633545" y="1436000"/>
                    </a:cubicBezTo>
                    <a:cubicBezTo>
                      <a:pt x="4618596" y="1394865"/>
                      <a:pt x="4631053" y="1351236"/>
                      <a:pt x="4626070" y="1308854"/>
                    </a:cubicBezTo>
                    <a:cubicBezTo>
                      <a:pt x="4619841" y="1244035"/>
                      <a:pt x="4617350" y="1176722"/>
                      <a:pt x="4637282" y="1113149"/>
                    </a:cubicBezTo>
                    <a:cubicBezTo>
                      <a:pt x="4639774" y="1103177"/>
                      <a:pt x="4638528" y="1093205"/>
                      <a:pt x="4636037" y="1083233"/>
                    </a:cubicBezTo>
                    <a:cubicBezTo>
                      <a:pt x="4631053" y="1070767"/>
                      <a:pt x="4619841" y="1064535"/>
                      <a:pt x="4607384" y="1063288"/>
                    </a:cubicBezTo>
                    <a:cubicBezTo>
                      <a:pt x="4593680" y="1062042"/>
                      <a:pt x="4587451" y="1070767"/>
                      <a:pt x="4583714" y="1081986"/>
                    </a:cubicBezTo>
                    <a:cubicBezTo>
                      <a:pt x="4577485" y="1100684"/>
                      <a:pt x="4573747" y="1120629"/>
                      <a:pt x="4565027" y="1139327"/>
                    </a:cubicBezTo>
                    <a:cubicBezTo>
                      <a:pt x="4560044" y="1149299"/>
                      <a:pt x="4565027" y="1156778"/>
                      <a:pt x="4577485" y="1150545"/>
                    </a:cubicBezTo>
                    <a:cubicBezTo>
                      <a:pt x="4592434" y="1144313"/>
                      <a:pt x="4604892" y="1136833"/>
                      <a:pt x="4614858" y="1154285"/>
                    </a:cubicBezTo>
                    <a:cubicBezTo>
                      <a:pt x="4623579" y="1167997"/>
                      <a:pt x="4616104" y="1180462"/>
                      <a:pt x="4606138" y="1189188"/>
                    </a:cubicBezTo>
                    <a:cubicBezTo>
                      <a:pt x="4593680" y="1201653"/>
                      <a:pt x="4577485" y="1217858"/>
                      <a:pt x="4561289" y="1202899"/>
                    </a:cubicBezTo>
                    <a:cubicBezTo>
                      <a:pt x="4536374" y="1181708"/>
                      <a:pt x="4522670" y="1189188"/>
                      <a:pt x="4508966" y="1214118"/>
                    </a:cubicBezTo>
                    <a:cubicBezTo>
                      <a:pt x="4503983" y="1221597"/>
                      <a:pt x="4497754" y="1227830"/>
                      <a:pt x="4487788" y="1225337"/>
                    </a:cubicBezTo>
                    <a:cubicBezTo>
                      <a:pt x="4476576" y="1222844"/>
                      <a:pt x="4471593" y="1212872"/>
                      <a:pt x="4471593" y="1202899"/>
                    </a:cubicBezTo>
                    <a:cubicBezTo>
                      <a:pt x="4471593" y="1174229"/>
                      <a:pt x="4464118" y="1146806"/>
                      <a:pt x="4456643" y="1119382"/>
                    </a:cubicBezTo>
                    <a:cubicBezTo>
                      <a:pt x="4452906" y="1106917"/>
                      <a:pt x="4455398" y="1094452"/>
                      <a:pt x="4466610" y="1086972"/>
                    </a:cubicBezTo>
                    <a:cubicBezTo>
                      <a:pt x="4476576" y="1079493"/>
                      <a:pt x="4480313" y="1070767"/>
                      <a:pt x="4470347" y="1062042"/>
                    </a:cubicBezTo>
                    <a:cubicBezTo>
                      <a:pt x="4459135" y="1052070"/>
                      <a:pt x="4450415" y="1057056"/>
                      <a:pt x="4442940" y="1068274"/>
                    </a:cubicBezTo>
                    <a:cubicBezTo>
                      <a:pt x="4432973" y="1084479"/>
                      <a:pt x="4419270" y="1093205"/>
                      <a:pt x="4399337" y="1093205"/>
                    </a:cubicBezTo>
                    <a:cubicBezTo>
                      <a:pt x="4379405" y="1091958"/>
                      <a:pt x="4363209" y="1086972"/>
                      <a:pt x="4355735" y="1065781"/>
                    </a:cubicBezTo>
                    <a:cubicBezTo>
                      <a:pt x="4349506" y="1050823"/>
                      <a:pt x="4335802" y="1039604"/>
                      <a:pt x="4330819" y="1019660"/>
                    </a:cubicBezTo>
                    <a:cubicBezTo>
                      <a:pt x="4323344" y="1049577"/>
                      <a:pt x="4303412" y="1060795"/>
                      <a:pt x="4285971" y="1074507"/>
                    </a:cubicBezTo>
                    <a:cubicBezTo>
                      <a:pt x="4277250" y="1080740"/>
                      <a:pt x="4268530" y="1083233"/>
                      <a:pt x="4261055" y="1089465"/>
                    </a:cubicBezTo>
                    <a:cubicBezTo>
                      <a:pt x="4233648" y="1114396"/>
                      <a:pt x="4218698" y="1110656"/>
                      <a:pt x="4203749" y="1078247"/>
                    </a:cubicBezTo>
                    <a:cubicBezTo>
                      <a:pt x="4200012" y="1069521"/>
                      <a:pt x="4196274" y="1060795"/>
                      <a:pt x="4193783" y="1050823"/>
                    </a:cubicBezTo>
                    <a:cubicBezTo>
                      <a:pt x="4188799" y="1032125"/>
                      <a:pt x="4190045" y="1013427"/>
                      <a:pt x="4209978" y="1007195"/>
                    </a:cubicBezTo>
                    <a:cubicBezTo>
                      <a:pt x="4229910" y="999715"/>
                      <a:pt x="4251089" y="993483"/>
                      <a:pt x="4262301" y="1023399"/>
                    </a:cubicBezTo>
                    <a:cubicBezTo>
                      <a:pt x="4263547" y="1025892"/>
                      <a:pt x="4268530" y="1017167"/>
                      <a:pt x="4272267" y="1014674"/>
                    </a:cubicBezTo>
                    <a:cubicBezTo>
                      <a:pt x="4278496" y="1010934"/>
                      <a:pt x="4288462" y="1008441"/>
                      <a:pt x="4283479" y="997222"/>
                    </a:cubicBezTo>
                    <a:cubicBezTo>
                      <a:pt x="4279742" y="989743"/>
                      <a:pt x="4271021" y="989743"/>
                      <a:pt x="4263547" y="988497"/>
                    </a:cubicBezTo>
                    <a:cubicBezTo>
                      <a:pt x="4227419" y="987250"/>
                      <a:pt x="4221190" y="979771"/>
                      <a:pt x="4216207" y="944868"/>
                    </a:cubicBezTo>
                    <a:cubicBezTo>
                      <a:pt x="4214961" y="932403"/>
                      <a:pt x="4219944" y="914951"/>
                      <a:pt x="4200012" y="914951"/>
                    </a:cubicBezTo>
                    <a:cubicBezTo>
                      <a:pt x="4182571" y="914951"/>
                      <a:pt x="4173850" y="928663"/>
                      <a:pt x="4173850" y="946115"/>
                    </a:cubicBezTo>
                    <a:cubicBezTo>
                      <a:pt x="4172604" y="961073"/>
                      <a:pt x="4173850" y="976031"/>
                      <a:pt x="4167621" y="989743"/>
                    </a:cubicBezTo>
                    <a:cubicBezTo>
                      <a:pt x="4160146" y="1005948"/>
                      <a:pt x="4148934" y="1015920"/>
                      <a:pt x="4130247" y="1017167"/>
                    </a:cubicBezTo>
                    <a:cubicBezTo>
                      <a:pt x="4111561" y="1019660"/>
                      <a:pt x="4101594" y="1008441"/>
                      <a:pt x="4095365" y="993483"/>
                    </a:cubicBezTo>
                    <a:cubicBezTo>
                      <a:pt x="4085399" y="971045"/>
                      <a:pt x="4070450" y="952347"/>
                      <a:pt x="4053009" y="934896"/>
                    </a:cubicBezTo>
                    <a:cubicBezTo>
                      <a:pt x="4043042" y="923677"/>
                      <a:pt x="4025601" y="914951"/>
                      <a:pt x="4034322" y="896254"/>
                    </a:cubicBezTo>
                    <a:cubicBezTo>
                      <a:pt x="4043042" y="877556"/>
                      <a:pt x="4061729" y="876309"/>
                      <a:pt x="4079170" y="878802"/>
                    </a:cubicBezTo>
                    <a:cubicBezTo>
                      <a:pt x="4101594" y="881295"/>
                      <a:pt x="4120281" y="878802"/>
                      <a:pt x="4136476" y="862597"/>
                    </a:cubicBezTo>
                    <a:cubicBezTo>
                      <a:pt x="4155163" y="843899"/>
                      <a:pt x="4155163" y="832681"/>
                      <a:pt x="4135231" y="818969"/>
                    </a:cubicBezTo>
                    <a:cubicBezTo>
                      <a:pt x="4055500" y="766615"/>
                      <a:pt x="3970787" y="735451"/>
                      <a:pt x="3873616" y="754149"/>
                    </a:cubicBezTo>
                    <a:cubicBezTo>
                      <a:pt x="3820047" y="765368"/>
                      <a:pt x="3773953" y="750410"/>
                      <a:pt x="3729104" y="722986"/>
                    </a:cubicBezTo>
                    <a:cubicBezTo>
                      <a:pt x="3696714" y="703042"/>
                      <a:pt x="3656849" y="706781"/>
                      <a:pt x="3621967" y="698056"/>
                    </a:cubicBezTo>
                    <a:cubicBezTo>
                      <a:pt x="3616984" y="695562"/>
                      <a:pt x="3613246" y="698056"/>
                      <a:pt x="3609509" y="695562"/>
                    </a:cubicBezTo>
                    <a:cubicBezTo>
                      <a:pt x="3558432" y="678111"/>
                      <a:pt x="3512338" y="686837"/>
                      <a:pt x="3464998" y="708028"/>
                    </a:cubicBezTo>
                    <a:cubicBezTo>
                      <a:pt x="3451294" y="710521"/>
                      <a:pt x="3437591" y="713014"/>
                      <a:pt x="3425133" y="719247"/>
                    </a:cubicBezTo>
                    <a:cubicBezTo>
                      <a:pt x="3391496" y="735451"/>
                      <a:pt x="3360352" y="715507"/>
                      <a:pt x="3329207" y="709274"/>
                    </a:cubicBezTo>
                    <a:cubicBezTo>
                      <a:pt x="3317995" y="708028"/>
                      <a:pt x="3322978" y="693069"/>
                      <a:pt x="3327961" y="684344"/>
                    </a:cubicBezTo>
                    <a:cubicBezTo>
                      <a:pt x="3332944" y="675618"/>
                      <a:pt x="3345402" y="678111"/>
                      <a:pt x="3352877" y="670632"/>
                    </a:cubicBezTo>
                    <a:cubicBezTo>
                      <a:pt x="3346648" y="658167"/>
                      <a:pt x="3336682" y="651934"/>
                      <a:pt x="3325470" y="655674"/>
                    </a:cubicBezTo>
                    <a:cubicBezTo>
                      <a:pt x="3304291" y="661906"/>
                      <a:pt x="3279376" y="664399"/>
                      <a:pt x="3259443" y="674372"/>
                    </a:cubicBezTo>
                    <a:cubicBezTo>
                      <a:pt x="3222070" y="694316"/>
                      <a:pt x="3185942" y="706781"/>
                      <a:pt x="3144831" y="701795"/>
                    </a:cubicBezTo>
                    <a:cubicBezTo>
                      <a:pt x="3141093" y="703042"/>
                      <a:pt x="3139848" y="704288"/>
                      <a:pt x="3139848" y="706781"/>
                    </a:cubicBezTo>
                    <a:cubicBezTo>
                      <a:pt x="3141093" y="719247"/>
                      <a:pt x="3153551" y="732958"/>
                      <a:pt x="3136110" y="742931"/>
                    </a:cubicBezTo>
                    <a:cubicBezTo>
                      <a:pt x="3123652" y="750410"/>
                      <a:pt x="3111195" y="742931"/>
                      <a:pt x="3099982" y="735451"/>
                    </a:cubicBezTo>
                    <a:cubicBezTo>
                      <a:pt x="3070084" y="713014"/>
                      <a:pt x="3042676" y="711767"/>
                      <a:pt x="3007794" y="730465"/>
                    </a:cubicBezTo>
                    <a:cubicBezTo>
                      <a:pt x="2975404" y="747917"/>
                      <a:pt x="2949242" y="736698"/>
                      <a:pt x="2930556" y="704288"/>
                    </a:cubicBezTo>
                    <a:cubicBezTo>
                      <a:pt x="2925572" y="695562"/>
                      <a:pt x="2918098" y="686837"/>
                      <a:pt x="2901903" y="684344"/>
                    </a:cubicBezTo>
                    <a:cubicBezTo>
                      <a:pt x="2906886" y="709274"/>
                      <a:pt x="2896919" y="729219"/>
                      <a:pt x="2878233" y="744177"/>
                    </a:cubicBezTo>
                    <a:cubicBezTo>
                      <a:pt x="2859546" y="762875"/>
                      <a:pt x="2842105" y="777833"/>
                      <a:pt x="2817189" y="754149"/>
                    </a:cubicBezTo>
                    <a:cubicBezTo>
                      <a:pt x="2812206" y="749163"/>
                      <a:pt x="2802240" y="749163"/>
                      <a:pt x="2794765" y="750410"/>
                    </a:cubicBezTo>
                    <a:cubicBezTo>
                      <a:pt x="2774832" y="754149"/>
                      <a:pt x="2759883" y="749163"/>
                      <a:pt x="2747425" y="730465"/>
                    </a:cubicBezTo>
                    <a:cubicBezTo>
                      <a:pt x="2736213" y="716753"/>
                      <a:pt x="2722509" y="716753"/>
                      <a:pt x="2705068" y="724233"/>
                    </a:cubicBezTo>
                    <a:cubicBezTo>
                      <a:pt x="2662712" y="746670"/>
                      <a:pt x="2661466" y="745424"/>
                      <a:pt x="2666449" y="795285"/>
                    </a:cubicBezTo>
                    <a:cubicBezTo>
                      <a:pt x="2667695" y="808997"/>
                      <a:pt x="2666449" y="820215"/>
                      <a:pt x="2656483" y="828941"/>
                    </a:cubicBezTo>
                    <a:cubicBezTo>
                      <a:pt x="2640287" y="842653"/>
                      <a:pt x="2622846" y="857611"/>
                      <a:pt x="2606651" y="872569"/>
                    </a:cubicBezTo>
                    <a:cubicBezTo>
                      <a:pt x="2601668" y="876309"/>
                      <a:pt x="2594193" y="880049"/>
                      <a:pt x="2587964" y="878802"/>
                    </a:cubicBezTo>
                    <a:cubicBezTo>
                      <a:pt x="2558066" y="866337"/>
                      <a:pt x="2530658" y="878802"/>
                      <a:pt x="2504497" y="891267"/>
                    </a:cubicBezTo>
                    <a:cubicBezTo>
                      <a:pt x="2489547" y="897500"/>
                      <a:pt x="2474598" y="895007"/>
                      <a:pt x="2458403" y="893760"/>
                    </a:cubicBezTo>
                    <a:cubicBezTo>
                      <a:pt x="2423521" y="890021"/>
                      <a:pt x="2403588" y="902486"/>
                      <a:pt x="2396113" y="936142"/>
                    </a:cubicBezTo>
                    <a:cubicBezTo>
                      <a:pt x="2389884" y="962320"/>
                      <a:pt x="2374935" y="969799"/>
                      <a:pt x="2350019" y="979771"/>
                    </a:cubicBezTo>
                    <a:cubicBezTo>
                      <a:pt x="2312646" y="995976"/>
                      <a:pt x="2283993" y="983510"/>
                      <a:pt x="2256585" y="964813"/>
                    </a:cubicBezTo>
                    <a:cubicBezTo>
                      <a:pt x="2250356" y="968552"/>
                      <a:pt x="2249111" y="969799"/>
                      <a:pt x="2249111" y="972292"/>
                    </a:cubicBezTo>
                    <a:cubicBezTo>
                      <a:pt x="2247865" y="986004"/>
                      <a:pt x="2247865" y="1003455"/>
                      <a:pt x="2231670" y="1007195"/>
                    </a:cubicBezTo>
                    <a:cubicBezTo>
                      <a:pt x="2212983" y="1010934"/>
                      <a:pt x="2206754" y="994729"/>
                      <a:pt x="2198033" y="984757"/>
                    </a:cubicBezTo>
                    <a:cubicBezTo>
                      <a:pt x="2161906" y="941129"/>
                      <a:pt x="2119549" y="904979"/>
                      <a:pt x="2067226" y="881295"/>
                    </a:cubicBezTo>
                    <a:cubicBezTo>
                      <a:pt x="2024869" y="862597"/>
                      <a:pt x="1980021" y="895007"/>
                      <a:pt x="1983758" y="941129"/>
                    </a:cubicBezTo>
                    <a:cubicBezTo>
                      <a:pt x="1985004" y="954840"/>
                      <a:pt x="1987496" y="968552"/>
                      <a:pt x="1977529" y="978524"/>
                    </a:cubicBezTo>
                    <a:cubicBezTo>
                      <a:pt x="1970055" y="984757"/>
                      <a:pt x="1962580" y="981017"/>
                      <a:pt x="1956351" y="976031"/>
                    </a:cubicBezTo>
                    <a:cubicBezTo>
                      <a:pt x="1941402" y="966059"/>
                      <a:pt x="1933927" y="952347"/>
                      <a:pt x="1940156" y="937389"/>
                    </a:cubicBezTo>
                    <a:cubicBezTo>
                      <a:pt x="1953859" y="906226"/>
                      <a:pt x="1936418" y="890021"/>
                      <a:pt x="1915240" y="873816"/>
                    </a:cubicBezTo>
                    <a:cubicBezTo>
                      <a:pt x="1890324" y="855118"/>
                      <a:pt x="1862917" y="840160"/>
                      <a:pt x="1840493" y="818969"/>
                    </a:cubicBezTo>
                    <a:cubicBezTo>
                      <a:pt x="1824298" y="805257"/>
                      <a:pt x="1809348" y="791545"/>
                      <a:pt x="1803119" y="770354"/>
                    </a:cubicBezTo>
                    <a:cubicBezTo>
                      <a:pt x="1800628" y="762875"/>
                      <a:pt x="1799382" y="752903"/>
                      <a:pt x="1789416" y="754149"/>
                    </a:cubicBezTo>
                    <a:cubicBezTo>
                      <a:pt x="1778204" y="754149"/>
                      <a:pt x="1776958" y="765368"/>
                      <a:pt x="1775712" y="774094"/>
                    </a:cubicBezTo>
                    <a:cubicBezTo>
                      <a:pt x="1774466" y="794038"/>
                      <a:pt x="1773220" y="813983"/>
                      <a:pt x="1765746" y="832681"/>
                    </a:cubicBezTo>
                    <a:cubicBezTo>
                      <a:pt x="1760762" y="847639"/>
                      <a:pt x="1765746" y="858858"/>
                      <a:pt x="1784432" y="858858"/>
                    </a:cubicBezTo>
                    <a:cubicBezTo>
                      <a:pt x="1790661" y="860104"/>
                      <a:pt x="1796890" y="858858"/>
                      <a:pt x="1803119" y="862597"/>
                    </a:cubicBezTo>
                    <a:cubicBezTo>
                      <a:pt x="1821806" y="872569"/>
                      <a:pt x="1839247" y="883788"/>
                      <a:pt x="1836755" y="907472"/>
                    </a:cubicBezTo>
                    <a:cubicBezTo>
                      <a:pt x="1834264" y="932403"/>
                      <a:pt x="1813086" y="932403"/>
                      <a:pt x="1794399" y="934896"/>
                    </a:cubicBezTo>
                    <a:cubicBezTo>
                      <a:pt x="1788170" y="934896"/>
                      <a:pt x="1780695" y="936142"/>
                      <a:pt x="1774466" y="934896"/>
                    </a:cubicBezTo>
                    <a:cubicBezTo>
                      <a:pt x="1728372" y="917444"/>
                      <a:pt x="1692244" y="946115"/>
                      <a:pt x="1652379" y="958580"/>
                    </a:cubicBezTo>
                    <a:cubicBezTo>
                      <a:pt x="1632446" y="964813"/>
                      <a:pt x="1624972" y="986004"/>
                      <a:pt x="1615005" y="1002208"/>
                    </a:cubicBezTo>
                    <a:cubicBezTo>
                      <a:pt x="1608777" y="1013427"/>
                      <a:pt x="1603793" y="1028385"/>
                      <a:pt x="1587598" y="1027139"/>
                    </a:cubicBezTo>
                    <a:cubicBezTo>
                      <a:pt x="1568911" y="1024646"/>
                      <a:pt x="1560191" y="1012181"/>
                      <a:pt x="1552716" y="998469"/>
                    </a:cubicBezTo>
                    <a:cubicBezTo>
                      <a:pt x="1542750" y="978524"/>
                      <a:pt x="1547733" y="957333"/>
                      <a:pt x="1546487" y="937389"/>
                    </a:cubicBezTo>
                    <a:cubicBezTo>
                      <a:pt x="1532784" y="934896"/>
                      <a:pt x="1526555" y="943622"/>
                      <a:pt x="1519080" y="948608"/>
                    </a:cubicBezTo>
                    <a:cubicBezTo>
                      <a:pt x="1491673" y="962320"/>
                      <a:pt x="1482952" y="954840"/>
                      <a:pt x="1468003" y="929910"/>
                    </a:cubicBezTo>
                    <a:cubicBezTo>
                      <a:pt x="1435612" y="876309"/>
                      <a:pt x="1444333" y="816476"/>
                      <a:pt x="1433121" y="760382"/>
                    </a:cubicBezTo>
                    <a:cubicBezTo>
                      <a:pt x="1428138" y="735451"/>
                      <a:pt x="1424400" y="711767"/>
                      <a:pt x="1408205" y="689330"/>
                    </a:cubicBezTo>
                    <a:cubicBezTo>
                      <a:pt x="1401976" y="681851"/>
                      <a:pt x="1395747" y="670632"/>
                      <a:pt x="1404468" y="659413"/>
                    </a:cubicBezTo>
                    <a:cubicBezTo>
                      <a:pt x="1451807" y="638222"/>
                      <a:pt x="1501639" y="628250"/>
                      <a:pt x="1552716" y="633236"/>
                    </a:cubicBezTo>
                    <a:cubicBezTo>
                      <a:pt x="1576386" y="634483"/>
                      <a:pt x="1591336" y="625757"/>
                      <a:pt x="1600056" y="602073"/>
                    </a:cubicBezTo>
                    <a:cubicBezTo>
                      <a:pt x="1605039" y="585868"/>
                      <a:pt x="1615005" y="569663"/>
                      <a:pt x="1623726" y="554705"/>
                    </a:cubicBezTo>
                    <a:cubicBezTo>
                      <a:pt x="1636184" y="536007"/>
                      <a:pt x="1653625" y="531021"/>
                      <a:pt x="1667328" y="549719"/>
                    </a:cubicBezTo>
                    <a:cubicBezTo>
                      <a:pt x="1697227" y="592101"/>
                      <a:pt x="1735847" y="575896"/>
                      <a:pt x="1771975" y="564677"/>
                    </a:cubicBezTo>
                    <a:cubicBezTo>
                      <a:pt x="1799382" y="554705"/>
                      <a:pt x="1825543" y="542240"/>
                      <a:pt x="1850459" y="531021"/>
                    </a:cubicBezTo>
                    <a:cubicBezTo>
                      <a:pt x="1871638" y="522295"/>
                      <a:pt x="1892816" y="521049"/>
                      <a:pt x="1915240" y="528528"/>
                    </a:cubicBezTo>
                    <a:cubicBezTo>
                      <a:pt x="1928944" y="534760"/>
                      <a:pt x="1945139" y="538500"/>
                      <a:pt x="1957597" y="544733"/>
                    </a:cubicBezTo>
                    <a:cubicBezTo>
                      <a:pt x="2038573" y="584621"/>
                      <a:pt x="2124532" y="578389"/>
                      <a:pt x="2210491" y="587115"/>
                    </a:cubicBezTo>
                    <a:cubicBezTo>
                      <a:pt x="2293959" y="595840"/>
                      <a:pt x="2371198" y="574649"/>
                      <a:pt x="2450928" y="547226"/>
                    </a:cubicBezTo>
                    <a:cubicBezTo>
                      <a:pt x="2535641" y="518555"/>
                      <a:pt x="2619109" y="479913"/>
                      <a:pt x="2710051" y="469941"/>
                    </a:cubicBezTo>
                    <a:cubicBezTo>
                      <a:pt x="2736213" y="467448"/>
                      <a:pt x="2762374" y="467448"/>
                      <a:pt x="2787290" y="477420"/>
                    </a:cubicBezTo>
                    <a:cubicBezTo>
                      <a:pt x="2844596" y="499858"/>
                      <a:pt x="2905640" y="509830"/>
                      <a:pt x="2965438" y="499858"/>
                    </a:cubicBezTo>
                    <a:cubicBezTo>
                      <a:pt x="3021498" y="489885"/>
                      <a:pt x="3076313" y="473680"/>
                      <a:pt x="3122407" y="437531"/>
                    </a:cubicBezTo>
                    <a:cubicBezTo>
                      <a:pt x="3132373" y="431299"/>
                      <a:pt x="3141093" y="425066"/>
                      <a:pt x="3152306" y="422573"/>
                    </a:cubicBezTo>
                    <a:cubicBezTo>
                      <a:pt x="3205874" y="416340"/>
                      <a:pt x="3239511" y="385177"/>
                      <a:pt x="3263180" y="339055"/>
                    </a:cubicBezTo>
                    <a:cubicBezTo>
                      <a:pt x="3283113" y="299167"/>
                      <a:pt x="3311766" y="270496"/>
                      <a:pt x="3359106" y="261771"/>
                    </a:cubicBezTo>
                    <a:cubicBezTo>
                      <a:pt x="3391496" y="256785"/>
                      <a:pt x="3421395" y="234347"/>
                      <a:pt x="3453786" y="224375"/>
                    </a:cubicBezTo>
                    <a:cubicBezTo>
                      <a:pt x="3467489" y="220635"/>
                      <a:pt x="3473718" y="208170"/>
                      <a:pt x="3473718" y="193212"/>
                    </a:cubicBezTo>
                    <a:cubicBezTo>
                      <a:pt x="3472473" y="177007"/>
                      <a:pt x="3463752" y="163295"/>
                      <a:pt x="3448803" y="160802"/>
                    </a:cubicBezTo>
                    <a:cubicBezTo>
                      <a:pt x="3405200" y="153323"/>
                      <a:pt x="3366581" y="127146"/>
                      <a:pt x="3319241" y="128392"/>
                    </a:cubicBezTo>
                    <a:cubicBezTo>
                      <a:pt x="3279376" y="128392"/>
                      <a:pt x="3250723" y="103462"/>
                      <a:pt x="3220824" y="81024"/>
                    </a:cubicBezTo>
                    <a:cubicBezTo>
                      <a:pt x="3209612" y="73545"/>
                      <a:pt x="3205874" y="61080"/>
                      <a:pt x="3207120" y="48614"/>
                    </a:cubicBezTo>
                    <a:cubicBezTo>
                      <a:pt x="3212103" y="22437"/>
                      <a:pt x="3197154" y="16205"/>
                      <a:pt x="3174730" y="14958"/>
                    </a:cubicBezTo>
                    <a:cubicBezTo>
                      <a:pt x="3161026" y="13712"/>
                      <a:pt x="3141093" y="22437"/>
                      <a:pt x="3133619" y="0"/>
                    </a:cubicBezTo>
                    <a:close/>
                  </a:path>
                </a:pathLst>
              </a:custGeom>
              <a:solidFill>
                <a:schemeClr val="accent2">
                  <a:alpha val="79999"/>
                </a:schemeClr>
              </a:solidFill>
              <a:ln>
                <a:noFill/>
              </a:ln>
            </p:spPr>
            <p:txBody>
              <a:bodyPr anchor="ctr"/>
              <a:lstStyle/>
              <a:p>
                <a:pPr defTabSz="457189"/>
                <a:endParaRPr lang="en-US" sz="1351" dirty="0">
                  <a:latin typeface="Oswald" pitchFamily="2" charset="77"/>
                </a:endParaRPr>
              </a:p>
            </p:txBody>
          </p:sp>
          <p:sp>
            <p:nvSpPr>
              <p:cNvPr id="306" name="Freeform 638">
                <a:extLst>
                  <a:ext uri="{FF2B5EF4-FFF2-40B4-BE49-F238E27FC236}">
                    <a16:creationId xmlns:a16="http://schemas.microsoft.com/office/drawing/2014/main" id="{B1D17CD1-94F8-4DC1-AD60-FF159274E2D4}"/>
                  </a:ext>
                </a:extLst>
              </p:cNvPr>
              <p:cNvSpPr>
                <a:spLocks/>
              </p:cNvSpPr>
              <p:nvPr/>
            </p:nvSpPr>
            <p:spPr bwMode="auto">
              <a:xfrm>
                <a:off x="3763170" y="11311158"/>
                <a:ext cx="4853885" cy="1814781"/>
              </a:xfrm>
              <a:custGeom>
                <a:avLst/>
                <a:gdLst/>
                <a:ahLst/>
                <a:cxnLst/>
                <a:rect l="0" t="0" r="r" b="b"/>
                <a:pathLst>
                  <a:path w="4856404" h="1815270">
                    <a:moveTo>
                      <a:pt x="1262185" y="1691288"/>
                    </a:moveTo>
                    <a:cubicBezTo>
                      <a:pt x="1285623" y="1693800"/>
                      <a:pt x="1306594" y="1728969"/>
                      <a:pt x="1299193" y="1755346"/>
                    </a:cubicBezTo>
                    <a:cubicBezTo>
                      <a:pt x="1294258" y="1771675"/>
                      <a:pt x="1288090" y="1788003"/>
                      <a:pt x="1281922" y="1805588"/>
                    </a:cubicBezTo>
                    <a:cubicBezTo>
                      <a:pt x="1264652" y="1819404"/>
                      <a:pt x="1244915" y="1814380"/>
                      <a:pt x="1226411" y="1814380"/>
                    </a:cubicBezTo>
                    <a:cubicBezTo>
                      <a:pt x="1214075" y="1813124"/>
                      <a:pt x="1201739" y="1810612"/>
                      <a:pt x="1188170" y="1813124"/>
                    </a:cubicBezTo>
                    <a:cubicBezTo>
                      <a:pt x="1172133" y="1813124"/>
                      <a:pt x="1156097" y="1809356"/>
                      <a:pt x="1143761" y="1798051"/>
                    </a:cubicBezTo>
                    <a:cubicBezTo>
                      <a:pt x="1121556" y="1776699"/>
                      <a:pt x="1085782" y="1791771"/>
                      <a:pt x="1066045" y="1765394"/>
                    </a:cubicBezTo>
                    <a:cubicBezTo>
                      <a:pt x="1074680" y="1765394"/>
                      <a:pt x="1083315" y="1765394"/>
                      <a:pt x="1089483" y="1756602"/>
                    </a:cubicBezTo>
                    <a:cubicBezTo>
                      <a:pt x="1106753" y="1735249"/>
                      <a:pt x="1131425" y="1726457"/>
                      <a:pt x="1152396" y="1711385"/>
                    </a:cubicBezTo>
                    <a:cubicBezTo>
                      <a:pt x="1185703" y="1688776"/>
                      <a:pt x="1223944" y="1690032"/>
                      <a:pt x="1262185" y="1691288"/>
                    </a:cubicBezTo>
                    <a:close/>
                    <a:moveTo>
                      <a:pt x="1809537" y="1640187"/>
                    </a:moveTo>
                    <a:cubicBezTo>
                      <a:pt x="1824948" y="1640765"/>
                      <a:pt x="1840359" y="1642501"/>
                      <a:pt x="1855153" y="1640765"/>
                    </a:cubicBezTo>
                    <a:cubicBezTo>
                      <a:pt x="1888440" y="1640765"/>
                      <a:pt x="1921728" y="1640765"/>
                      <a:pt x="1955015" y="1641922"/>
                    </a:cubicBezTo>
                    <a:cubicBezTo>
                      <a:pt x="1915563" y="1654647"/>
                      <a:pt x="1873646" y="1644236"/>
                      <a:pt x="1832961" y="1646549"/>
                    </a:cubicBezTo>
                    <a:cubicBezTo>
                      <a:pt x="1809537" y="1648863"/>
                      <a:pt x="1787345" y="1646549"/>
                      <a:pt x="1763921" y="1646549"/>
                    </a:cubicBezTo>
                    <a:cubicBezTo>
                      <a:pt x="1778715" y="1640187"/>
                      <a:pt x="1794126" y="1639608"/>
                      <a:pt x="1809537" y="1640187"/>
                    </a:cubicBezTo>
                    <a:close/>
                    <a:moveTo>
                      <a:pt x="2077722" y="1514303"/>
                    </a:moveTo>
                    <a:cubicBezTo>
                      <a:pt x="2113178" y="1515405"/>
                      <a:pt x="2147057" y="1528169"/>
                      <a:pt x="2178832" y="1545805"/>
                    </a:cubicBezTo>
                    <a:cubicBezTo>
                      <a:pt x="2191293" y="1551993"/>
                      <a:pt x="2190047" y="1565607"/>
                      <a:pt x="2190047" y="1577984"/>
                    </a:cubicBezTo>
                    <a:cubicBezTo>
                      <a:pt x="2114034" y="1599024"/>
                      <a:pt x="2036776" y="1621302"/>
                      <a:pt x="1959518" y="1638629"/>
                    </a:cubicBezTo>
                    <a:cubicBezTo>
                      <a:pt x="1925873" y="1641104"/>
                      <a:pt x="1892229" y="1643579"/>
                      <a:pt x="1858584" y="1637391"/>
                    </a:cubicBezTo>
                    <a:cubicBezTo>
                      <a:pt x="1857338" y="1595311"/>
                      <a:pt x="1897213" y="1577984"/>
                      <a:pt x="1910920" y="1545805"/>
                    </a:cubicBezTo>
                    <a:cubicBezTo>
                      <a:pt x="1912166" y="1543330"/>
                      <a:pt x="1917151" y="1542092"/>
                      <a:pt x="1919643" y="1543330"/>
                    </a:cubicBezTo>
                    <a:cubicBezTo>
                      <a:pt x="1964502" y="1555706"/>
                      <a:pt x="2000639" y="1526003"/>
                      <a:pt x="2041761" y="1517339"/>
                    </a:cubicBezTo>
                    <a:cubicBezTo>
                      <a:pt x="2053910" y="1514864"/>
                      <a:pt x="2065904" y="1513936"/>
                      <a:pt x="2077722" y="1514303"/>
                    </a:cubicBezTo>
                    <a:close/>
                    <a:moveTo>
                      <a:pt x="1646304" y="1449037"/>
                    </a:moveTo>
                    <a:cubicBezTo>
                      <a:pt x="1664934" y="1454067"/>
                      <a:pt x="1682323" y="1462868"/>
                      <a:pt x="1700954" y="1470412"/>
                    </a:cubicBezTo>
                    <a:cubicBezTo>
                      <a:pt x="1734489" y="1482986"/>
                      <a:pt x="1740700" y="1510648"/>
                      <a:pt x="1740700" y="1542081"/>
                    </a:cubicBezTo>
                    <a:cubicBezTo>
                      <a:pt x="1740700" y="1578545"/>
                      <a:pt x="1729521" y="1588604"/>
                      <a:pt x="1694744" y="1574773"/>
                    </a:cubicBezTo>
                    <a:cubicBezTo>
                      <a:pt x="1658724" y="1560942"/>
                      <a:pt x="1616494" y="1559684"/>
                      <a:pt x="1592895" y="1521964"/>
                    </a:cubicBezTo>
                    <a:cubicBezTo>
                      <a:pt x="1581717" y="1506876"/>
                      <a:pt x="1560602" y="1488015"/>
                      <a:pt x="1575506" y="1470412"/>
                    </a:cubicBezTo>
                    <a:cubicBezTo>
                      <a:pt x="1591653" y="1451552"/>
                      <a:pt x="1618978" y="1441493"/>
                      <a:pt x="1646304" y="1449037"/>
                    </a:cubicBezTo>
                    <a:close/>
                    <a:moveTo>
                      <a:pt x="2277094" y="1015678"/>
                    </a:moveTo>
                    <a:cubicBezTo>
                      <a:pt x="2307177" y="1018004"/>
                      <a:pt x="2336481" y="1031029"/>
                      <a:pt x="2353315" y="1053977"/>
                    </a:cubicBezTo>
                    <a:cubicBezTo>
                      <a:pt x="2359549" y="1061420"/>
                      <a:pt x="2363290" y="1068862"/>
                      <a:pt x="2360796" y="1077545"/>
                    </a:cubicBezTo>
                    <a:cubicBezTo>
                      <a:pt x="2347080" y="1118480"/>
                      <a:pt x="2359549" y="1155694"/>
                      <a:pt x="2375760" y="1191667"/>
                    </a:cubicBezTo>
                    <a:cubicBezTo>
                      <a:pt x="2391970" y="1228880"/>
                      <a:pt x="2413169" y="1263613"/>
                      <a:pt x="2429379" y="1300826"/>
                    </a:cubicBezTo>
                    <a:cubicBezTo>
                      <a:pt x="2444343" y="1335559"/>
                      <a:pt x="2491727" y="1346723"/>
                      <a:pt x="2527889" y="1357887"/>
                    </a:cubicBezTo>
                    <a:cubicBezTo>
                      <a:pt x="2559063" y="1367811"/>
                      <a:pt x="2595225" y="1362849"/>
                      <a:pt x="2627646" y="1351685"/>
                    </a:cubicBezTo>
                    <a:cubicBezTo>
                      <a:pt x="2646351" y="1346723"/>
                      <a:pt x="2658820" y="1338040"/>
                      <a:pt x="2660067" y="1313231"/>
                    </a:cubicBezTo>
                    <a:cubicBezTo>
                      <a:pt x="2663808" y="1269815"/>
                      <a:pt x="2716180" y="1242525"/>
                      <a:pt x="2757330" y="1256170"/>
                    </a:cubicBezTo>
                    <a:cubicBezTo>
                      <a:pt x="2777281" y="1262372"/>
                      <a:pt x="2769800" y="1285941"/>
                      <a:pt x="2784763" y="1294624"/>
                    </a:cubicBezTo>
                    <a:cubicBezTo>
                      <a:pt x="2784763" y="1297105"/>
                      <a:pt x="2784763" y="1298345"/>
                      <a:pt x="2784763" y="1300826"/>
                    </a:cubicBezTo>
                    <a:cubicBezTo>
                      <a:pt x="2761071" y="1314471"/>
                      <a:pt x="2736132" y="1318193"/>
                      <a:pt x="2711193" y="1311990"/>
                    </a:cubicBezTo>
                    <a:cubicBezTo>
                      <a:pt x="2689994" y="1307028"/>
                      <a:pt x="2677525" y="1310750"/>
                      <a:pt x="2673784" y="1334318"/>
                    </a:cubicBezTo>
                    <a:cubicBezTo>
                      <a:pt x="2667549" y="1364089"/>
                      <a:pt x="2641363" y="1376494"/>
                      <a:pt x="2620164" y="1395100"/>
                    </a:cubicBezTo>
                    <a:cubicBezTo>
                      <a:pt x="2612683" y="1402543"/>
                      <a:pt x="2601460" y="1401303"/>
                      <a:pt x="2592731" y="1396341"/>
                    </a:cubicBezTo>
                    <a:cubicBezTo>
                      <a:pt x="2561557" y="1381455"/>
                      <a:pt x="2530383" y="1374013"/>
                      <a:pt x="2495468" y="1375253"/>
                    </a:cubicBezTo>
                    <a:cubicBezTo>
                      <a:pt x="2481752" y="1375253"/>
                      <a:pt x="2471776" y="1366570"/>
                      <a:pt x="2459306" y="1361608"/>
                    </a:cubicBezTo>
                    <a:cubicBezTo>
                      <a:pt x="2431873" y="1346723"/>
                      <a:pt x="2414416" y="1323154"/>
                      <a:pt x="2405687" y="1294624"/>
                    </a:cubicBezTo>
                    <a:cubicBezTo>
                      <a:pt x="2398205" y="1269815"/>
                      <a:pt x="2384489" y="1263613"/>
                      <a:pt x="2360796" y="1269815"/>
                    </a:cubicBezTo>
                    <a:cubicBezTo>
                      <a:pt x="2324634" y="1278498"/>
                      <a:pt x="2295954" y="1299586"/>
                      <a:pt x="2263533" y="1314471"/>
                    </a:cubicBezTo>
                    <a:cubicBezTo>
                      <a:pt x="2251064" y="1321914"/>
                      <a:pt x="2252311" y="1338040"/>
                      <a:pt x="2248570" y="1349204"/>
                    </a:cubicBezTo>
                    <a:cubicBezTo>
                      <a:pt x="2238594" y="1375253"/>
                      <a:pt x="2233606" y="1402543"/>
                      <a:pt x="2228618" y="1429833"/>
                    </a:cubicBezTo>
                    <a:cubicBezTo>
                      <a:pt x="2223631" y="1454642"/>
                      <a:pt x="2232359" y="1468287"/>
                      <a:pt x="2258546" y="1473249"/>
                    </a:cubicBezTo>
                    <a:cubicBezTo>
                      <a:pt x="2293460" y="1478210"/>
                      <a:pt x="2315906" y="1505500"/>
                      <a:pt x="2344586" y="1524107"/>
                    </a:cubicBezTo>
                    <a:cubicBezTo>
                      <a:pt x="2350821" y="1529069"/>
                      <a:pt x="2354562" y="1536512"/>
                      <a:pt x="2348327" y="1543954"/>
                    </a:cubicBezTo>
                    <a:cubicBezTo>
                      <a:pt x="2342092" y="1546435"/>
                      <a:pt x="2334610" y="1547676"/>
                      <a:pt x="2328375" y="1550157"/>
                    </a:cubicBezTo>
                    <a:cubicBezTo>
                      <a:pt x="2309671" y="1514184"/>
                      <a:pt x="2279744" y="1494336"/>
                      <a:pt x="2242335" y="1486894"/>
                    </a:cubicBezTo>
                    <a:cubicBezTo>
                      <a:pt x="2196197" y="1476970"/>
                      <a:pt x="2176246" y="1433554"/>
                      <a:pt x="2201185" y="1392620"/>
                    </a:cubicBezTo>
                    <a:cubicBezTo>
                      <a:pt x="2222384" y="1357887"/>
                      <a:pt x="2238594" y="1324395"/>
                      <a:pt x="2223631" y="1282220"/>
                    </a:cubicBezTo>
                    <a:cubicBezTo>
                      <a:pt x="2217396" y="1266094"/>
                      <a:pt x="2209914" y="1254930"/>
                      <a:pt x="2192457" y="1254930"/>
                    </a:cubicBezTo>
                    <a:cubicBezTo>
                      <a:pt x="2165023" y="1256170"/>
                      <a:pt x="2157542" y="1240044"/>
                      <a:pt x="2157542" y="1217716"/>
                    </a:cubicBezTo>
                    <a:cubicBezTo>
                      <a:pt x="2155048" y="1187945"/>
                      <a:pt x="2155048" y="1158175"/>
                      <a:pt x="2145072" y="1127163"/>
                    </a:cubicBezTo>
                    <a:cubicBezTo>
                      <a:pt x="2137590" y="1103595"/>
                      <a:pt x="2137590" y="1072584"/>
                      <a:pt x="2173752" y="1061420"/>
                    </a:cubicBezTo>
                    <a:cubicBezTo>
                      <a:pt x="2182481" y="1058939"/>
                      <a:pt x="2188716" y="1047775"/>
                      <a:pt x="2196197" y="1041572"/>
                    </a:cubicBezTo>
                    <a:cubicBezTo>
                      <a:pt x="2216149" y="1021725"/>
                      <a:pt x="2247011" y="1013352"/>
                      <a:pt x="2277094" y="1015678"/>
                    </a:cubicBezTo>
                    <a:close/>
                    <a:moveTo>
                      <a:pt x="4004059" y="787089"/>
                    </a:moveTo>
                    <a:cubicBezTo>
                      <a:pt x="4026545" y="791896"/>
                      <a:pt x="4050607" y="815346"/>
                      <a:pt x="4051541" y="841609"/>
                    </a:cubicBezTo>
                    <a:cubicBezTo>
                      <a:pt x="4051541" y="882880"/>
                      <a:pt x="4057771" y="925402"/>
                      <a:pt x="4051541" y="966672"/>
                    </a:cubicBezTo>
                    <a:cubicBezTo>
                      <a:pt x="4050295" y="995437"/>
                      <a:pt x="4046557" y="1026703"/>
                      <a:pt x="4061508" y="1050465"/>
                    </a:cubicBezTo>
                    <a:cubicBezTo>
                      <a:pt x="4078951" y="1074227"/>
                      <a:pt x="4080197" y="1099240"/>
                      <a:pt x="4085181" y="1125503"/>
                    </a:cubicBezTo>
                    <a:cubicBezTo>
                      <a:pt x="4088919" y="1141761"/>
                      <a:pt x="4100132" y="1150516"/>
                      <a:pt x="4108854" y="1160521"/>
                    </a:cubicBezTo>
                    <a:cubicBezTo>
                      <a:pt x="4116329" y="1169275"/>
                      <a:pt x="4120067" y="1176779"/>
                      <a:pt x="4113838" y="1188035"/>
                    </a:cubicBezTo>
                    <a:cubicBezTo>
                      <a:pt x="4108854" y="1198040"/>
                      <a:pt x="4047803" y="1224303"/>
                      <a:pt x="4037836" y="1219301"/>
                    </a:cubicBezTo>
                    <a:cubicBezTo>
                      <a:pt x="4025376" y="1211797"/>
                      <a:pt x="4020393" y="1214298"/>
                      <a:pt x="4010425" y="1224303"/>
                    </a:cubicBezTo>
                    <a:cubicBezTo>
                      <a:pt x="3991736" y="1245564"/>
                      <a:pt x="3968063" y="1220551"/>
                      <a:pt x="3945637" y="1229306"/>
                    </a:cubicBezTo>
                    <a:cubicBezTo>
                      <a:pt x="3933177" y="1234308"/>
                      <a:pt x="3902029" y="1208045"/>
                      <a:pt x="3894553" y="1196789"/>
                    </a:cubicBezTo>
                    <a:cubicBezTo>
                      <a:pt x="3885832" y="1179280"/>
                      <a:pt x="3877110" y="1164273"/>
                      <a:pt x="3849700" y="1166774"/>
                    </a:cubicBezTo>
                    <a:cubicBezTo>
                      <a:pt x="3826027" y="1169275"/>
                      <a:pt x="3802354" y="1150516"/>
                      <a:pt x="3774944" y="1144263"/>
                    </a:cubicBezTo>
                    <a:cubicBezTo>
                      <a:pt x="3716385" y="1130506"/>
                      <a:pt x="3692712" y="1141761"/>
                      <a:pt x="3666548" y="1196789"/>
                    </a:cubicBezTo>
                    <a:cubicBezTo>
                      <a:pt x="3651596" y="1229306"/>
                      <a:pt x="3654088" y="1263073"/>
                      <a:pt x="3647859" y="1296840"/>
                    </a:cubicBezTo>
                    <a:cubicBezTo>
                      <a:pt x="3647859" y="1301842"/>
                      <a:pt x="3644121" y="1306845"/>
                      <a:pt x="3642875" y="1311848"/>
                    </a:cubicBezTo>
                    <a:cubicBezTo>
                      <a:pt x="3617956" y="1311848"/>
                      <a:pt x="3621694" y="1293088"/>
                      <a:pt x="3620448" y="1276830"/>
                    </a:cubicBezTo>
                    <a:cubicBezTo>
                      <a:pt x="3619202" y="1261822"/>
                      <a:pt x="3629170" y="1248065"/>
                      <a:pt x="3619202" y="1230556"/>
                    </a:cubicBezTo>
                    <a:cubicBezTo>
                      <a:pt x="3603005" y="1236810"/>
                      <a:pt x="3598021" y="1253068"/>
                      <a:pt x="3591792" y="1265574"/>
                    </a:cubicBezTo>
                    <a:cubicBezTo>
                      <a:pt x="3581824" y="1288086"/>
                      <a:pt x="3566873" y="1294339"/>
                      <a:pt x="3544446" y="1290587"/>
                    </a:cubicBezTo>
                    <a:cubicBezTo>
                      <a:pt x="3498347" y="1283083"/>
                      <a:pt x="3453493" y="1274329"/>
                      <a:pt x="3408639" y="1268075"/>
                    </a:cubicBezTo>
                    <a:cubicBezTo>
                      <a:pt x="3401164" y="1266825"/>
                      <a:pt x="3392442" y="1261822"/>
                      <a:pt x="3392442" y="1274329"/>
                    </a:cubicBezTo>
                    <a:cubicBezTo>
                      <a:pt x="3391196" y="1285584"/>
                      <a:pt x="3391196" y="1294339"/>
                      <a:pt x="3378737" y="1296840"/>
                    </a:cubicBezTo>
                    <a:cubicBezTo>
                      <a:pt x="3355064" y="1299341"/>
                      <a:pt x="3332638" y="1319351"/>
                      <a:pt x="3308965" y="1301842"/>
                    </a:cubicBezTo>
                    <a:cubicBezTo>
                      <a:pt x="3270341" y="1274329"/>
                      <a:pt x="3224241" y="1260572"/>
                      <a:pt x="3185617" y="1233058"/>
                    </a:cubicBezTo>
                    <a:cubicBezTo>
                      <a:pt x="3170666" y="1223052"/>
                      <a:pt x="3173158" y="1211797"/>
                      <a:pt x="3180634" y="1198040"/>
                    </a:cubicBezTo>
                    <a:cubicBezTo>
                      <a:pt x="3218012" y="1158020"/>
                      <a:pt x="3266603" y="1136759"/>
                      <a:pt x="3311457" y="1107994"/>
                    </a:cubicBezTo>
                    <a:cubicBezTo>
                      <a:pt x="3330146" y="1100490"/>
                      <a:pt x="3345097" y="1089235"/>
                      <a:pt x="3360048" y="1076728"/>
                    </a:cubicBezTo>
                    <a:cubicBezTo>
                      <a:pt x="3363786" y="1074227"/>
                      <a:pt x="3365032" y="1071726"/>
                      <a:pt x="3367524" y="1070475"/>
                    </a:cubicBezTo>
                    <a:cubicBezTo>
                      <a:pt x="3393688" y="1050465"/>
                      <a:pt x="3426083" y="1050465"/>
                      <a:pt x="3453493" y="1037959"/>
                    </a:cubicBezTo>
                    <a:cubicBezTo>
                      <a:pt x="3492117" y="1020450"/>
                      <a:pt x="3529495" y="1029204"/>
                      <a:pt x="3566873" y="1039209"/>
                    </a:cubicBezTo>
                    <a:cubicBezTo>
                      <a:pt x="3585562" y="1044212"/>
                      <a:pt x="3595529" y="1042961"/>
                      <a:pt x="3606743" y="1022951"/>
                    </a:cubicBezTo>
                    <a:cubicBezTo>
                      <a:pt x="3625432" y="991685"/>
                      <a:pt x="3639137" y="990434"/>
                      <a:pt x="3669039" y="1011695"/>
                    </a:cubicBezTo>
                    <a:cubicBezTo>
                      <a:pt x="3690220" y="1027954"/>
                      <a:pt x="3707663" y="1029204"/>
                      <a:pt x="3727598" y="1010445"/>
                    </a:cubicBezTo>
                    <a:cubicBezTo>
                      <a:pt x="3761239" y="979179"/>
                      <a:pt x="3799862" y="967923"/>
                      <a:pt x="3845962" y="981680"/>
                    </a:cubicBezTo>
                    <a:cubicBezTo>
                      <a:pt x="3848454" y="967923"/>
                      <a:pt x="3843470" y="952915"/>
                      <a:pt x="3853438" y="935407"/>
                    </a:cubicBezTo>
                    <a:cubicBezTo>
                      <a:pt x="3839732" y="950414"/>
                      <a:pt x="3828519" y="955417"/>
                      <a:pt x="3814814" y="957918"/>
                    </a:cubicBezTo>
                    <a:cubicBezTo>
                      <a:pt x="3756255" y="972926"/>
                      <a:pt x="3698942" y="991685"/>
                      <a:pt x="3636645" y="984181"/>
                    </a:cubicBezTo>
                    <a:cubicBezTo>
                      <a:pt x="3621694" y="982931"/>
                      <a:pt x="3606743" y="989184"/>
                      <a:pt x="3590546" y="991685"/>
                    </a:cubicBezTo>
                    <a:cubicBezTo>
                      <a:pt x="3549430" y="997938"/>
                      <a:pt x="3535725" y="984181"/>
                      <a:pt x="3535725" y="940409"/>
                    </a:cubicBezTo>
                    <a:cubicBezTo>
                      <a:pt x="3556906" y="906642"/>
                      <a:pt x="3581824" y="877877"/>
                      <a:pt x="3622940" y="867872"/>
                    </a:cubicBezTo>
                    <a:cubicBezTo>
                      <a:pt x="3645367" y="941660"/>
                      <a:pt x="3681499" y="927903"/>
                      <a:pt x="3759993" y="909143"/>
                    </a:cubicBezTo>
                    <a:cubicBezTo>
                      <a:pt x="3793633" y="899138"/>
                      <a:pt x="3817306" y="872875"/>
                      <a:pt x="3838486" y="845361"/>
                    </a:cubicBezTo>
                    <a:cubicBezTo>
                      <a:pt x="3859667" y="816596"/>
                      <a:pt x="3888324" y="802839"/>
                      <a:pt x="3923210" y="802839"/>
                    </a:cubicBezTo>
                    <a:cubicBezTo>
                      <a:pt x="3944391" y="802839"/>
                      <a:pt x="3964326" y="797837"/>
                      <a:pt x="3983015" y="789082"/>
                    </a:cubicBezTo>
                    <a:cubicBezTo>
                      <a:pt x="3989244" y="785956"/>
                      <a:pt x="3996564" y="785487"/>
                      <a:pt x="4004059" y="787089"/>
                    </a:cubicBezTo>
                    <a:close/>
                    <a:moveTo>
                      <a:pt x="146954" y="722877"/>
                    </a:moveTo>
                    <a:cubicBezTo>
                      <a:pt x="160770" y="721622"/>
                      <a:pt x="170819" y="725388"/>
                      <a:pt x="175843" y="739198"/>
                    </a:cubicBezTo>
                    <a:cubicBezTo>
                      <a:pt x="180867" y="755519"/>
                      <a:pt x="187147" y="770585"/>
                      <a:pt x="197195" y="785650"/>
                    </a:cubicBezTo>
                    <a:cubicBezTo>
                      <a:pt x="207243" y="799461"/>
                      <a:pt x="199707" y="815782"/>
                      <a:pt x="185891" y="825825"/>
                    </a:cubicBezTo>
                    <a:cubicBezTo>
                      <a:pt x="170819" y="835869"/>
                      <a:pt x="172075" y="844657"/>
                      <a:pt x="184635" y="853445"/>
                    </a:cubicBezTo>
                    <a:cubicBezTo>
                      <a:pt x="192171" y="858467"/>
                      <a:pt x="199707" y="867255"/>
                      <a:pt x="199707" y="874788"/>
                    </a:cubicBezTo>
                    <a:cubicBezTo>
                      <a:pt x="193427" y="930028"/>
                      <a:pt x="238644" y="955138"/>
                      <a:pt x="266276" y="990291"/>
                    </a:cubicBezTo>
                    <a:cubicBezTo>
                      <a:pt x="281348" y="1011633"/>
                      <a:pt x="305213" y="1026699"/>
                      <a:pt x="306469" y="1055575"/>
                    </a:cubicBezTo>
                    <a:cubicBezTo>
                      <a:pt x="280092" y="1039254"/>
                      <a:pt x="253716" y="1029210"/>
                      <a:pt x="241156" y="992802"/>
                    </a:cubicBezTo>
                    <a:cubicBezTo>
                      <a:pt x="236132" y="978991"/>
                      <a:pt x="202219" y="957649"/>
                      <a:pt x="173331" y="965181"/>
                    </a:cubicBezTo>
                    <a:cubicBezTo>
                      <a:pt x="167051" y="966437"/>
                      <a:pt x="159514" y="970203"/>
                      <a:pt x="155746" y="965181"/>
                    </a:cubicBezTo>
                    <a:cubicBezTo>
                      <a:pt x="136906" y="942583"/>
                      <a:pt x="111786" y="946349"/>
                      <a:pt x="86665" y="941328"/>
                    </a:cubicBezTo>
                    <a:cubicBezTo>
                      <a:pt x="56521" y="933795"/>
                      <a:pt x="30144" y="914963"/>
                      <a:pt x="0" y="902408"/>
                    </a:cubicBezTo>
                    <a:cubicBezTo>
                      <a:pt x="25120" y="893620"/>
                      <a:pt x="47729" y="894876"/>
                      <a:pt x="72849" y="903664"/>
                    </a:cubicBezTo>
                    <a:cubicBezTo>
                      <a:pt x="96713" y="913707"/>
                      <a:pt x="128114" y="883576"/>
                      <a:pt x="120578" y="859723"/>
                    </a:cubicBezTo>
                    <a:cubicBezTo>
                      <a:pt x="105506" y="815782"/>
                      <a:pt x="124346" y="776862"/>
                      <a:pt x="128114" y="736688"/>
                    </a:cubicBezTo>
                    <a:cubicBezTo>
                      <a:pt x="128114" y="724133"/>
                      <a:pt x="136906" y="722877"/>
                      <a:pt x="146954" y="722877"/>
                    </a:cubicBezTo>
                    <a:close/>
                    <a:moveTo>
                      <a:pt x="1375232" y="476461"/>
                    </a:moveTo>
                    <a:cubicBezTo>
                      <a:pt x="1384556" y="476013"/>
                      <a:pt x="1393237" y="478999"/>
                      <a:pt x="1400310" y="489153"/>
                    </a:cubicBezTo>
                    <a:cubicBezTo>
                      <a:pt x="1405454" y="496321"/>
                      <a:pt x="1405454" y="509462"/>
                      <a:pt x="1396452" y="511851"/>
                    </a:cubicBezTo>
                    <a:cubicBezTo>
                      <a:pt x="1369445" y="522602"/>
                      <a:pt x="1363015" y="492737"/>
                      <a:pt x="1346297" y="484375"/>
                    </a:cubicBezTo>
                    <a:cubicBezTo>
                      <a:pt x="1355942" y="480791"/>
                      <a:pt x="1365909" y="476909"/>
                      <a:pt x="1375232" y="476461"/>
                    </a:cubicBezTo>
                    <a:close/>
                    <a:moveTo>
                      <a:pt x="4634273" y="0"/>
                    </a:moveTo>
                    <a:cubicBezTo>
                      <a:pt x="4618051" y="49904"/>
                      <a:pt x="4652992" y="89827"/>
                      <a:pt x="4660480" y="134740"/>
                    </a:cubicBezTo>
                    <a:cubicBezTo>
                      <a:pt x="4665471" y="178406"/>
                      <a:pt x="4700413" y="215834"/>
                      <a:pt x="4701661" y="252015"/>
                    </a:cubicBezTo>
                    <a:cubicBezTo>
                      <a:pt x="4702909" y="299423"/>
                      <a:pt x="4722876" y="304414"/>
                      <a:pt x="4755322" y="311899"/>
                    </a:cubicBezTo>
                    <a:cubicBezTo>
                      <a:pt x="4769049" y="316890"/>
                      <a:pt x="4781529" y="323128"/>
                      <a:pt x="4779033" y="345585"/>
                    </a:cubicBezTo>
                    <a:cubicBezTo>
                      <a:pt x="4777785" y="359308"/>
                      <a:pt x="4789016" y="375527"/>
                      <a:pt x="4792760" y="391746"/>
                    </a:cubicBezTo>
                    <a:cubicBezTo>
                      <a:pt x="4797752" y="411707"/>
                      <a:pt x="4790264" y="427926"/>
                      <a:pt x="4767801" y="435412"/>
                    </a:cubicBezTo>
                    <a:cubicBezTo>
                      <a:pt x="4735355" y="446640"/>
                      <a:pt x="4734107" y="469097"/>
                      <a:pt x="4744091" y="500287"/>
                    </a:cubicBezTo>
                    <a:cubicBezTo>
                      <a:pt x="4752826" y="523991"/>
                      <a:pt x="4781529" y="540210"/>
                      <a:pt x="4770297" y="570152"/>
                    </a:cubicBezTo>
                    <a:cubicBezTo>
                      <a:pt x="4767801" y="578885"/>
                      <a:pt x="4780281" y="583876"/>
                      <a:pt x="4789016" y="585123"/>
                    </a:cubicBezTo>
                    <a:cubicBezTo>
                      <a:pt x="4801495" y="588866"/>
                      <a:pt x="4815223" y="588866"/>
                      <a:pt x="4827702" y="588866"/>
                    </a:cubicBezTo>
                    <a:cubicBezTo>
                      <a:pt x="4838933" y="590114"/>
                      <a:pt x="4856404" y="588866"/>
                      <a:pt x="4856404" y="605085"/>
                    </a:cubicBezTo>
                    <a:cubicBezTo>
                      <a:pt x="4856404" y="618809"/>
                      <a:pt x="4836437" y="621304"/>
                      <a:pt x="4827702" y="620056"/>
                    </a:cubicBezTo>
                    <a:cubicBezTo>
                      <a:pt x="4791512" y="613818"/>
                      <a:pt x="4754074" y="621304"/>
                      <a:pt x="4720380" y="600095"/>
                    </a:cubicBezTo>
                    <a:cubicBezTo>
                      <a:pt x="4709149" y="593857"/>
                      <a:pt x="4689182" y="590114"/>
                      <a:pt x="4675455" y="595104"/>
                    </a:cubicBezTo>
                    <a:cubicBezTo>
                      <a:pt x="4649248" y="605085"/>
                      <a:pt x="4624290" y="595104"/>
                      <a:pt x="4599332" y="591361"/>
                    </a:cubicBezTo>
                    <a:cubicBezTo>
                      <a:pt x="4590596" y="590114"/>
                      <a:pt x="4579365" y="587619"/>
                      <a:pt x="4575621" y="595104"/>
                    </a:cubicBezTo>
                    <a:cubicBezTo>
                      <a:pt x="4565638" y="616313"/>
                      <a:pt x="4544423" y="630037"/>
                      <a:pt x="4533192" y="645008"/>
                    </a:cubicBezTo>
                    <a:cubicBezTo>
                      <a:pt x="4505737" y="686179"/>
                      <a:pt x="4489514" y="736083"/>
                      <a:pt x="4467052" y="780996"/>
                    </a:cubicBezTo>
                    <a:cubicBezTo>
                      <a:pt x="4439597" y="838386"/>
                      <a:pt x="4402159" y="895775"/>
                      <a:pt x="4342259" y="924470"/>
                    </a:cubicBezTo>
                    <a:cubicBezTo>
                      <a:pt x="4296086" y="945679"/>
                      <a:pt x="4237433" y="909499"/>
                      <a:pt x="4231194" y="853357"/>
                    </a:cubicBezTo>
                    <a:cubicBezTo>
                      <a:pt x="4229946" y="833396"/>
                      <a:pt x="4223706" y="825910"/>
                      <a:pt x="4203739" y="827158"/>
                    </a:cubicBezTo>
                    <a:cubicBezTo>
                      <a:pt x="4216219" y="819672"/>
                      <a:pt x="4231194" y="814682"/>
                      <a:pt x="4218714" y="795968"/>
                    </a:cubicBezTo>
                    <a:cubicBezTo>
                      <a:pt x="4213723" y="788482"/>
                      <a:pt x="4208731" y="779749"/>
                      <a:pt x="4218714" y="772263"/>
                    </a:cubicBezTo>
                    <a:cubicBezTo>
                      <a:pt x="4227450" y="766025"/>
                      <a:pt x="4232442" y="773511"/>
                      <a:pt x="4238681" y="778501"/>
                    </a:cubicBezTo>
                    <a:cubicBezTo>
                      <a:pt x="4251160" y="789730"/>
                      <a:pt x="4256152" y="787234"/>
                      <a:pt x="4258648" y="769768"/>
                    </a:cubicBezTo>
                    <a:cubicBezTo>
                      <a:pt x="4261144" y="742321"/>
                      <a:pt x="4288598" y="746064"/>
                      <a:pt x="4304821" y="744816"/>
                    </a:cubicBezTo>
                    <a:cubicBezTo>
                      <a:pt x="4321044" y="743568"/>
                      <a:pt x="4313557" y="759787"/>
                      <a:pt x="4309813" y="769768"/>
                    </a:cubicBezTo>
                    <a:cubicBezTo>
                      <a:pt x="4304821" y="779749"/>
                      <a:pt x="4292342" y="785987"/>
                      <a:pt x="4304821" y="798463"/>
                    </a:cubicBezTo>
                    <a:cubicBezTo>
                      <a:pt x="4316053" y="809691"/>
                      <a:pt x="4329780" y="803453"/>
                      <a:pt x="4338515" y="798463"/>
                    </a:cubicBezTo>
                    <a:cubicBezTo>
                      <a:pt x="4354738" y="789730"/>
                      <a:pt x="4360978" y="790977"/>
                      <a:pt x="4364722" y="809691"/>
                    </a:cubicBezTo>
                    <a:cubicBezTo>
                      <a:pt x="4368465" y="820920"/>
                      <a:pt x="4373457" y="835891"/>
                      <a:pt x="4384688" y="842129"/>
                    </a:cubicBezTo>
                    <a:cubicBezTo>
                      <a:pt x="4389680" y="845872"/>
                      <a:pt x="4394672" y="839634"/>
                      <a:pt x="4394672" y="835891"/>
                    </a:cubicBezTo>
                    <a:cubicBezTo>
                      <a:pt x="4395920" y="818424"/>
                      <a:pt x="4404655" y="795968"/>
                      <a:pt x="4387184" y="783492"/>
                    </a:cubicBezTo>
                    <a:cubicBezTo>
                      <a:pt x="4363474" y="767273"/>
                      <a:pt x="4373457" y="753549"/>
                      <a:pt x="4382193" y="736083"/>
                    </a:cubicBezTo>
                    <a:cubicBezTo>
                      <a:pt x="4390928" y="722359"/>
                      <a:pt x="4403407" y="739826"/>
                      <a:pt x="4412143" y="732340"/>
                    </a:cubicBezTo>
                    <a:cubicBezTo>
                      <a:pt x="4457068" y="697407"/>
                      <a:pt x="4438349" y="738578"/>
                      <a:pt x="4438349" y="754797"/>
                    </a:cubicBezTo>
                    <a:cubicBezTo>
                      <a:pt x="4459564" y="737330"/>
                      <a:pt x="4462060" y="712378"/>
                      <a:pt x="4442093" y="686179"/>
                    </a:cubicBezTo>
                    <a:cubicBezTo>
                      <a:pt x="4422126" y="659979"/>
                      <a:pt x="4412143" y="625047"/>
                      <a:pt x="4379697" y="607580"/>
                    </a:cubicBezTo>
                    <a:cubicBezTo>
                      <a:pt x="4364722" y="600095"/>
                      <a:pt x="4363474" y="585123"/>
                      <a:pt x="4367217" y="567657"/>
                    </a:cubicBezTo>
                    <a:cubicBezTo>
                      <a:pt x="4380945" y="477830"/>
                      <a:pt x="4487018" y="445392"/>
                      <a:pt x="4544423" y="489058"/>
                    </a:cubicBezTo>
                    <a:cubicBezTo>
                      <a:pt x="4565638" y="504030"/>
                      <a:pt x="4584357" y="495296"/>
                      <a:pt x="4586852" y="467849"/>
                    </a:cubicBezTo>
                    <a:cubicBezTo>
                      <a:pt x="4589348" y="445392"/>
                      <a:pt x="4599332" y="425431"/>
                      <a:pt x="4590596" y="401726"/>
                    </a:cubicBezTo>
                    <a:cubicBezTo>
                      <a:pt x="4583109" y="386755"/>
                      <a:pt x="4583109" y="364299"/>
                      <a:pt x="4601827" y="351823"/>
                    </a:cubicBezTo>
                    <a:cubicBezTo>
                      <a:pt x="4624290" y="360556"/>
                      <a:pt x="4626786" y="388003"/>
                      <a:pt x="4641761" y="404222"/>
                    </a:cubicBezTo>
                    <a:cubicBezTo>
                      <a:pt x="4661728" y="425431"/>
                      <a:pt x="4667967" y="461611"/>
                      <a:pt x="4704157" y="466602"/>
                    </a:cubicBezTo>
                    <a:cubicBezTo>
                      <a:pt x="4695422" y="451630"/>
                      <a:pt x="4687934" y="437907"/>
                      <a:pt x="4675455" y="426678"/>
                    </a:cubicBezTo>
                    <a:cubicBezTo>
                      <a:pt x="4652992" y="407964"/>
                      <a:pt x="4641761" y="385508"/>
                      <a:pt x="4654240" y="356813"/>
                    </a:cubicBezTo>
                    <a:cubicBezTo>
                      <a:pt x="4657984" y="349327"/>
                      <a:pt x="4657984" y="341842"/>
                      <a:pt x="4654240" y="333109"/>
                    </a:cubicBezTo>
                    <a:cubicBezTo>
                      <a:pt x="4634273" y="286947"/>
                      <a:pt x="4626786" y="238291"/>
                      <a:pt x="4620546" y="188387"/>
                    </a:cubicBezTo>
                    <a:cubicBezTo>
                      <a:pt x="4618051" y="168426"/>
                      <a:pt x="4614307" y="148464"/>
                      <a:pt x="4625538" y="129750"/>
                    </a:cubicBezTo>
                    <a:cubicBezTo>
                      <a:pt x="4631777" y="118522"/>
                      <a:pt x="4626786" y="108541"/>
                      <a:pt x="4616803" y="97312"/>
                    </a:cubicBezTo>
                    <a:cubicBezTo>
                      <a:pt x="4609315" y="167178"/>
                      <a:pt x="4593092" y="232053"/>
                      <a:pt x="4598084" y="298176"/>
                    </a:cubicBezTo>
                    <a:cubicBezTo>
                      <a:pt x="4599332" y="305661"/>
                      <a:pt x="4598084" y="313147"/>
                      <a:pt x="4589348" y="311899"/>
                    </a:cubicBezTo>
                    <a:cubicBezTo>
                      <a:pt x="4560646" y="294433"/>
                      <a:pt x="4563142" y="260748"/>
                      <a:pt x="4549415" y="235796"/>
                    </a:cubicBezTo>
                    <a:cubicBezTo>
                      <a:pt x="4539431" y="218330"/>
                      <a:pt x="4519464" y="205854"/>
                      <a:pt x="4521960" y="182149"/>
                    </a:cubicBezTo>
                    <a:cubicBezTo>
                      <a:pt x="4523208" y="150959"/>
                      <a:pt x="4521960" y="127255"/>
                      <a:pt x="4544423" y="97312"/>
                    </a:cubicBezTo>
                    <a:cubicBezTo>
                      <a:pt x="4565638" y="72361"/>
                      <a:pt x="4595588" y="46161"/>
                      <a:pt x="4603075" y="9981"/>
                    </a:cubicBezTo>
                    <a:cubicBezTo>
                      <a:pt x="4605571" y="-3743"/>
                      <a:pt x="4624290" y="4990"/>
                      <a:pt x="4634273" y="0"/>
                    </a:cubicBezTo>
                    <a:close/>
                  </a:path>
                </a:pathLst>
              </a:custGeom>
              <a:solidFill>
                <a:schemeClr val="accent2">
                  <a:alpha val="39999"/>
                </a:schemeClr>
              </a:solidFill>
              <a:ln>
                <a:noFill/>
              </a:ln>
            </p:spPr>
            <p:txBody>
              <a:bodyPr anchor="ctr"/>
              <a:lstStyle/>
              <a:p>
                <a:pPr defTabSz="457189"/>
                <a:endParaRPr lang="en-US" sz="1351" dirty="0">
                  <a:latin typeface="Oswald" pitchFamily="2" charset="77"/>
                </a:endParaRPr>
              </a:p>
            </p:txBody>
          </p:sp>
          <p:sp>
            <p:nvSpPr>
              <p:cNvPr id="307" name="Freeform 596">
                <a:extLst>
                  <a:ext uri="{FF2B5EF4-FFF2-40B4-BE49-F238E27FC236}">
                    <a16:creationId xmlns:a16="http://schemas.microsoft.com/office/drawing/2014/main" id="{F6D8E35F-670E-49D3-BE12-91ACD439BC9A}"/>
                  </a:ext>
                </a:extLst>
              </p:cNvPr>
              <p:cNvSpPr>
                <a:spLocks/>
              </p:cNvSpPr>
              <p:nvPr/>
            </p:nvSpPr>
            <p:spPr bwMode="auto">
              <a:xfrm>
                <a:off x="7905368" y="11021447"/>
                <a:ext cx="408519" cy="547000"/>
              </a:xfrm>
              <a:custGeom>
                <a:avLst/>
                <a:gdLst>
                  <a:gd name="T0" fmla="*/ 14645 w 408731"/>
                  <a:gd name="T1" fmla="*/ 530277 h 547148"/>
                  <a:gd name="T2" fmla="*/ 23804 w 408731"/>
                  <a:gd name="T3" fmla="*/ 542488 h 547148"/>
                  <a:gd name="T4" fmla="*/ 8103 w 408731"/>
                  <a:gd name="T5" fmla="*/ 546152 h 547148"/>
                  <a:gd name="T6" fmla="*/ 253 w 408731"/>
                  <a:gd name="T7" fmla="*/ 535162 h 547148"/>
                  <a:gd name="T8" fmla="*/ 14645 w 408731"/>
                  <a:gd name="T9" fmla="*/ 530277 h 547148"/>
                  <a:gd name="T10" fmla="*/ 326019 w 408731"/>
                  <a:gd name="T11" fmla="*/ 170650 h 547148"/>
                  <a:gd name="T12" fmla="*/ 367575 w 408731"/>
                  <a:gd name="T13" fmla="*/ 224277 h 547148"/>
                  <a:gd name="T14" fmla="*/ 370094 w 408731"/>
                  <a:gd name="T15" fmla="*/ 234254 h 547148"/>
                  <a:gd name="T16" fmla="*/ 339871 w 408731"/>
                  <a:gd name="T17" fmla="*/ 372686 h 547148"/>
                  <a:gd name="T18" fmla="*/ 323500 w 408731"/>
                  <a:gd name="T19" fmla="*/ 459985 h 547148"/>
                  <a:gd name="T20" fmla="*/ 305871 w 408731"/>
                  <a:gd name="T21" fmla="*/ 521095 h 547148"/>
                  <a:gd name="T22" fmla="*/ 281944 w 408731"/>
                  <a:gd name="T23" fmla="*/ 479939 h 547148"/>
                  <a:gd name="T24" fmla="*/ 215203 w 408731"/>
                  <a:gd name="T25" fmla="*/ 398876 h 547148"/>
                  <a:gd name="T26" fmla="*/ 197573 w 408731"/>
                  <a:gd name="T27" fmla="*/ 355226 h 547148"/>
                  <a:gd name="T28" fmla="*/ 285722 w 408731"/>
                  <a:gd name="T29" fmla="*/ 183121 h 547148"/>
                  <a:gd name="T30" fmla="*/ 326019 w 408731"/>
                  <a:gd name="T31" fmla="*/ 170650 h 547148"/>
                  <a:gd name="T32" fmla="*/ 374047 w 408731"/>
                  <a:gd name="T33" fmla="*/ 0 h 547148"/>
                  <a:gd name="T34" fmla="*/ 408690 w 408731"/>
                  <a:gd name="T35" fmla="*/ 13070 h 547148"/>
                  <a:gd name="T36" fmla="*/ 371658 w 408731"/>
                  <a:gd name="T37" fmla="*/ 24951 h 547148"/>
                  <a:gd name="T38" fmla="*/ 356128 w 408731"/>
                  <a:gd name="T39" fmla="*/ 24951 h 547148"/>
                  <a:gd name="T40" fmla="*/ 374047 w 408731"/>
                  <a:gd name="T41" fmla="*/ 0 h 547148"/>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 name="T57" fmla="*/ 0 60000 65536"/>
                  <a:gd name="T58" fmla="*/ 0 60000 65536"/>
                  <a:gd name="T59" fmla="*/ 0 60000 65536"/>
                  <a:gd name="T60" fmla="*/ 0 60000 65536"/>
                  <a:gd name="T61" fmla="*/ 0 60000 65536"/>
                  <a:gd name="T62" fmla="*/ 0 60000 65536"/>
                </a:gdLst>
                <a:ahLst/>
                <a:cxnLst>
                  <a:cxn ang="T42">
                    <a:pos x="T0" y="T1"/>
                  </a:cxn>
                  <a:cxn ang="T43">
                    <a:pos x="T2" y="T3"/>
                  </a:cxn>
                  <a:cxn ang="T44">
                    <a:pos x="T4" y="T5"/>
                  </a:cxn>
                  <a:cxn ang="T45">
                    <a:pos x="T6" y="T7"/>
                  </a:cxn>
                  <a:cxn ang="T46">
                    <a:pos x="T8" y="T9"/>
                  </a:cxn>
                  <a:cxn ang="T47">
                    <a:pos x="T10" y="T11"/>
                  </a:cxn>
                  <a:cxn ang="T48">
                    <a:pos x="T12" y="T13"/>
                  </a:cxn>
                  <a:cxn ang="T49">
                    <a:pos x="T14" y="T15"/>
                  </a:cxn>
                  <a:cxn ang="T50">
                    <a:pos x="T16" y="T17"/>
                  </a:cxn>
                  <a:cxn ang="T51">
                    <a:pos x="T18" y="T19"/>
                  </a:cxn>
                  <a:cxn ang="T52">
                    <a:pos x="T20" y="T21"/>
                  </a:cxn>
                  <a:cxn ang="T53">
                    <a:pos x="T22" y="T23"/>
                  </a:cxn>
                  <a:cxn ang="T54">
                    <a:pos x="T24" y="T25"/>
                  </a:cxn>
                  <a:cxn ang="T55">
                    <a:pos x="T26" y="T27"/>
                  </a:cxn>
                  <a:cxn ang="T56">
                    <a:pos x="T28" y="T29"/>
                  </a:cxn>
                  <a:cxn ang="T57">
                    <a:pos x="T30" y="T31"/>
                  </a:cxn>
                  <a:cxn ang="T58">
                    <a:pos x="T32" y="T33"/>
                  </a:cxn>
                  <a:cxn ang="T59">
                    <a:pos x="T34" y="T35"/>
                  </a:cxn>
                  <a:cxn ang="T60">
                    <a:pos x="T36" y="T37"/>
                  </a:cxn>
                  <a:cxn ang="T61">
                    <a:pos x="T38" y="T39"/>
                  </a:cxn>
                  <a:cxn ang="T62">
                    <a:pos x="T40" y="T41"/>
                  </a:cxn>
                </a:cxnLst>
                <a:rect l="0" t="0" r="r" b="b"/>
                <a:pathLst>
                  <a:path w="408731" h="547148">
                    <a:moveTo>
                      <a:pt x="14645" y="530277"/>
                    </a:moveTo>
                    <a:cubicBezTo>
                      <a:pt x="19879" y="532719"/>
                      <a:pt x="25112" y="535162"/>
                      <a:pt x="23804" y="542488"/>
                    </a:cubicBezTo>
                    <a:cubicBezTo>
                      <a:pt x="19879" y="548594"/>
                      <a:pt x="14645" y="547373"/>
                      <a:pt x="8103" y="546152"/>
                    </a:cubicBezTo>
                    <a:cubicBezTo>
                      <a:pt x="2870" y="544931"/>
                      <a:pt x="-1055" y="541267"/>
                      <a:pt x="253" y="535162"/>
                    </a:cubicBezTo>
                    <a:cubicBezTo>
                      <a:pt x="2870" y="529056"/>
                      <a:pt x="8103" y="527835"/>
                      <a:pt x="14645" y="530277"/>
                    </a:cubicBezTo>
                    <a:close/>
                    <a:moveTo>
                      <a:pt x="326019" y="170650"/>
                    </a:moveTo>
                    <a:cubicBezTo>
                      <a:pt x="344908" y="184368"/>
                      <a:pt x="351205" y="208064"/>
                      <a:pt x="367575" y="224277"/>
                    </a:cubicBezTo>
                    <a:cubicBezTo>
                      <a:pt x="368834" y="226771"/>
                      <a:pt x="371353" y="231760"/>
                      <a:pt x="370094" y="234254"/>
                    </a:cubicBezTo>
                    <a:cubicBezTo>
                      <a:pt x="342390" y="275409"/>
                      <a:pt x="367575" y="327789"/>
                      <a:pt x="339871" y="372686"/>
                    </a:cubicBezTo>
                    <a:cubicBezTo>
                      <a:pt x="324760" y="396381"/>
                      <a:pt x="327278" y="430054"/>
                      <a:pt x="323500" y="459985"/>
                    </a:cubicBezTo>
                    <a:cubicBezTo>
                      <a:pt x="320982" y="481187"/>
                      <a:pt x="302093" y="497399"/>
                      <a:pt x="305871" y="521095"/>
                    </a:cubicBezTo>
                    <a:cubicBezTo>
                      <a:pt x="281944" y="516106"/>
                      <a:pt x="297056" y="488669"/>
                      <a:pt x="281944" y="479939"/>
                    </a:cubicBezTo>
                    <a:cubicBezTo>
                      <a:pt x="260537" y="451255"/>
                      <a:pt x="240388" y="423818"/>
                      <a:pt x="215203" y="398876"/>
                    </a:cubicBezTo>
                    <a:cubicBezTo>
                      <a:pt x="203869" y="386404"/>
                      <a:pt x="191276" y="375180"/>
                      <a:pt x="197573" y="355226"/>
                    </a:cubicBezTo>
                    <a:cubicBezTo>
                      <a:pt x="226536" y="297858"/>
                      <a:pt x="244166" y="234254"/>
                      <a:pt x="285722" y="183121"/>
                    </a:cubicBezTo>
                    <a:cubicBezTo>
                      <a:pt x="300833" y="184368"/>
                      <a:pt x="315945" y="185616"/>
                      <a:pt x="326019" y="170650"/>
                    </a:cubicBezTo>
                    <a:close/>
                    <a:moveTo>
                      <a:pt x="374047" y="0"/>
                    </a:moveTo>
                    <a:cubicBezTo>
                      <a:pt x="384798" y="8317"/>
                      <a:pt x="409885" y="-10693"/>
                      <a:pt x="408690" y="13070"/>
                    </a:cubicBezTo>
                    <a:cubicBezTo>
                      <a:pt x="407495" y="32080"/>
                      <a:pt x="384798" y="22575"/>
                      <a:pt x="371658" y="24951"/>
                    </a:cubicBezTo>
                    <a:cubicBezTo>
                      <a:pt x="366880" y="26139"/>
                      <a:pt x="360907" y="24951"/>
                      <a:pt x="356128" y="24951"/>
                    </a:cubicBezTo>
                    <a:cubicBezTo>
                      <a:pt x="362101" y="16634"/>
                      <a:pt x="368074" y="8317"/>
                      <a:pt x="374047" y="0"/>
                    </a:cubicBezTo>
                    <a:close/>
                  </a:path>
                </a:pathLst>
              </a:custGeom>
              <a:solidFill>
                <a:schemeClr val="accent2">
                  <a:alpha val="30196"/>
                </a:schemeClr>
              </a:solidFill>
              <a:ln>
                <a:noFill/>
              </a:ln>
            </p:spPr>
            <p:txBody>
              <a:bodyPr anchor="ctr"/>
              <a:lstStyle/>
              <a:p>
                <a:pPr defTabSz="457189"/>
                <a:endParaRPr lang="en-US" sz="1351" dirty="0">
                  <a:latin typeface="Oswald" pitchFamily="2" charset="77"/>
                </a:endParaRPr>
              </a:p>
            </p:txBody>
          </p:sp>
          <p:sp>
            <p:nvSpPr>
              <p:cNvPr id="308" name="Freeform 635">
                <a:extLst>
                  <a:ext uri="{FF2B5EF4-FFF2-40B4-BE49-F238E27FC236}">
                    <a16:creationId xmlns:a16="http://schemas.microsoft.com/office/drawing/2014/main" id="{ADF60CC7-02C4-491F-9980-DF5F2858A674}"/>
                  </a:ext>
                </a:extLst>
              </p:cNvPr>
              <p:cNvSpPr>
                <a:spLocks/>
              </p:cNvSpPr>
              <p:nvPr/>
            </p:nvSpPr>
            <p:spPr bwMode="auto">
              <a:xfrm>
                <a:off x="2698866" y="7593667"/>
                <a:ext cx="5780873" cy="5256242"/>
              </a:xfrm>
              <a:custGeom>
                <a:avLst/>
                <a:gdLst/>
                <a:ahLst/>
                <a:cxnLst/>
                <a:rect l="0" t="0" r="r" b="b"/>
                <a:pathLst>
                  <a:path w="5783873" h="5257659">
                    <a:moveTo>
                      <a:pt x="960523" y="4841267"/>
                    </a:moveTo>
                    <a:cubicBezTo>
                      <a:pt x="992845" y="4841267"/>
                      <a:pt x="1020194" y="4859911"/>
                      <a:pt x="1048787" y="4871098"/>
                    </a:cubicBezTo>
                    <a:cubicBezTo>
                      <a:pt x="1076136" y="4881042"/>
                      <a:pt x="1102242" y="4894714"/>
                      <a:pt x="1127105" y="4909630"/>
                    </a:cubicBezTo>
                    <a:cubicBezTo>
                      <a:pt x="1160670" y="4928274"/>
                      <a:pt x="1191749" y="4951891"/>
                      <a:pt x="1230287" y="4956862"/>
                    </a:cubicBezTo>
                    <a:cubicBezTo>
                      <a:pt x="1237745" y="4958105"/>
                      <a:pt x="1243961" y="4964320"/>
                      <a:pt x="1248934" y="4970535"/>
                    </a:cubicBezTo>
                    <a:cubicBezTo>
                      <a:pt x="1253906" y="4990422"/>
                      <a:pt x="1278769" y="5007824"/>
                      <a:pt x="1257636" y="5032683"/>
                    </a:cubicBezTo>
                    <a:cubicBezTo>
                      <a:pt x="1255150" y="5036412"/>
                      <a:pt x="1262608" y="5038898"/>
                      <a:pt x="1265095" y="5042627"/>
                    </a:cubicBezTo>
                    <a:cubicBezTo>
                      <a:pt x="1291201" y="5078673"/>
                      <a:pt x="1326009" y="5086130"/>
                      <a:pt x="1368276" y="5077430"/>
                    </a:cubicBezTo>
                    <a:cubicBezTo>
                      <a:pt x="1422975" y="5066243"/>
                      <a:pt x="1470215" y="5089859"/>
                      <a:pt x="1514968" y="5113476"/>
                    </a:cubicBezTo>
                    <a:cubicBezTo>
                      <a:pt x="1533615" y="5123419"/>
                      <a:pt x="1544804" y="5123419"/>
                      <a:pt x="1558478" y="5109747"/>
                    </a:cubicBezTo>
                    <a:cubicBezTo>
                      <a:pt x="1597016" y="5115961"/>
                      <a:pt x="1626852" y="5138335"/>
                      <a:pt x="1652958" y="5164437"/>
                    </a:cubicBezTo>
                    <a:cubicBezTo>
                      <a:pt x="1659174" y="5171895"/>
                      <a:pt x="1666633" y="5178110"/>
                      <a:pt x="1672848" y="5184324"/>
                    </a:cubicBezTo>
                    <a:cubicBezTo>
                      <a:pt x="1679064" y="5215398"/>
                      <a:pt x="1644256" y="5230314"/>
                      <a:pt x="1645499" y="5257659"/>
                    </a:cubicBezTo>
                    <a:cubicBezTo>
                      <a:pt x="1629338" y="5240258"/>
                      <a:pt x="1605718" y="5232800"/>
                      <a:pt x="1584585" y="5227828"/>
                    </a:cubicBezTo>
                    <a:cubicBezTo>
                      <a:pt x="1539831" y="5216641"/>
                      <a:pt x="1501294" y="5195511"/>
                      <a:pt x="1468972" y="5163194"/>
                    </a:cubicBezTo>
                    <a:cubicBezTo>
                      <a:pt x="1442865" y="5137092"/>
                      <a:pt x="1414273" y="5137092"/>
                      <a:pt x="1381951" y="5145793"/>
                    </a:cubicBezTo>
                    <a:cubicBezTo>
                      <a:pt x="1347143" y="5156979"/>
                      <a:pt x="1308605" y="5143307"/>
                      <a:pt x="1272554" y="5154493"/>
                    </a:cubicBezTo>
                    <a:cubicBezTo>
                      <a:pt x="1263852" y="5156979"/>
                      <a:pt x="1256393" y="5148278"/>
                      <a:pt x="1250177" y="5143307"/>
                    </a:cubicBezTo>
                    <a:cubicBezTo>
                      <a:pt x="1232773" y="5132120"/>
                      <a:pt x="1215369" y="5120933"/>
                      <a:pt x="1197965" y="5110990"/>
                    </a:cubicBezTo>
                    <a:cubicBezTo>
                      <a:pt x="1196721" y="5086130"/>
                      <a:pt x="1183047" y="5063757"/>
                      <a:pt x="1183047" y="5036412"/>
                    </a:cubicBezTo>
                    <a:cubicBezTo>
                      <a:pt x="1183047" y="5012796"/>
                      <a:pt x="1146995" y="4991665"/>
                      <a:pt x="1120889" y="4991665"/>
                    </a:cubicBezTo>
                    <a:cubicBezTo>
                      <a:pt x="1107215" y="4992908"/>
                      <a:pt x="1093540" y="4991665"/>
                      <a:pt x="1078622" y="4991665"/>
                    </a:cubicBezTo>
                    <a:cubicBezTo>
                      <a:pt x="1084838" y="4985451"/>
                      <a:pt x="1092297" y="4986693"/>
                      <a:pt x="1099756" y="4986693"/>
                    </a:cubicBezTo>
                    <a:cubicBezTo>
                      <a:pt x="1108458" y="4985451"/>
                      <a:pt x="1123376" y="4990422"/>
                      <a:pt x="1122132" y="4975507"/>
                    </a:cubicBezTo>
                    <a:cubicBezTo>
                      <a:pt x="1120889" y="4961834"/>
                      <a:pt x="1104728" y="4955619"/>
                      <a:pt x="1094783" y="4963077"/>
                    </a:cubicBezTo>
                    <a:cubicBezTo>
                      <a:pt x="1072406" y="4976750"/>
                      <a:pt x="1052516" y="4974264"/>
                      <a:pt x="1030139" y="4966806"/>
                    </a:cubicBezTo>
                    <a:cubicBezTo>
                      <a:pt x="1015221" y="4963077"/>
                      <a:pt x="1002790" y="4970535"/>
                      <a:pt x="994088" y="4980479"/>
                    </a:cubicBezTo>
                    <a:cubicBezTo>
                      <a:pt x="982900" y="4991665"/>
                      <a:pt x="970468" y="4994151"/>
                      <a:pt x="961766" y="4981722"/>
                    </a:cubicBezTo>
                    <a:cubicBezTo>
                      <a:pt x="945605" y="4966806"/>
                      <a:pt x="921985" y="4953134"/>
                      <a:pt x="924471" y="4928274"/>
                    </a:cubicBezTo>
                    <a:cubicBezTo>
                      <a:pt x="925715" y="4915845"/>
                      <a:pt x="943119" y="4915845"/>
                      <a:pt x="954307" y="4912116"/>
                    </a:cubicBezTo>
                    <a:cubicBezTo>
                      <a:pt x="999060" y="4893471"/>
                      <a:pt x="999060" y="4893471"/>
                      <a:pt x="965495" y="4857425"/>
                    </a:cubicBezTo>
                    <a:cubicBezTo>
                      <a:pt x="961766" y="4852454"/>
                      <a:pt x="953064" y="4849968"/>
                      <a:pt x="960523" y="4841267"/>
                    </a:cubicBezTo>
                    <a:close/>
                    <a:moveTo>
                      <a:pt x="256468" y="4242291"/>
                    </a:moveTo>
                    <a:cubicBezTo>
                      <a:pt x="272343" y="4251989"/>
                      <a:pt x="277228" y="4272596"/>
                      <a:pt x="294324" y="4281081"/>
                    </a:cubicBezTo>
                    <a:cubicBezTo>
                      <a:pt x="294324" y="4285930"/>
                      <a:pt x="294324" y="4289566"/>
                      <a:pt x="294324" y="4293203"/>
                    </a:cubicBezTo>
                    <a:cubicBezTo>
                      <a:pt x="291882" y="4308962"/>
                      <a:pt x="278449" y="4312598"/>
                      <a:pt x="268680" y="4319871"/>
                    </a:cubicBezTo>
                    <a:cubicBezTo>
                      <a:pt x="262574" y="4323508"/>
                      <a:pt x="251584" y="4322296"/>
                      <a:pt x="252805" y="4317447"/>
                    </a:cubicBezTo>
                    <a:cubicBezTo>
                      <a:pt x="261353" y="4291991"/>
                      <a:pt x="229603" y="4265323"/>
                      <a:pt x="256468" y="4242291"/>
                    </a:cubicBezTo>
                    <a:close/>
                    <a:moveTo>
                      <a:pt x="124472" y="4044464"/>
                    </a:moveTo>
                    <a:cubicBezTo>
                      <a:pt x="155577" y="4090510"/>
                      <a:pt x="186681" y="4136555"/>
                      <a:pt x="217785" y="4182601"/>
                    </a:cubicBezTo>
                    <a:cubicBezTo>
                      <a:pt x="211564" y="4188823"/>
                      <a:pt x="207832" y="4200024"/>
                      <a:pt x="199122" y="4200024"/>
                    </a:cubicBezTo>
                    <a:cubicBezTo>
                      <a:pt x="165530" y="4203757"/>
                      <a:pt x="168018" y="4236114"/>
                      <a:pt x="155577" y="4256025"/>
                    </a:cubicBezTo>
                    <a:cubicBezTo>
                      <a:pt x="146867" y="4270959"/>
                      <a:pt x="163042" y="4273448"/>
                      <a:pt x="175483" y="4273448"/>
                    </a:cubicBezTo>
                    <a:cubicBezTo>
                      <a:pt x="182948" y="4273448"/>
                      <a:pt x="190413" y="4265981"/>
                      <a:pt x="199122" y="4263492"/>
                    </a:cubicBezTo>
                    <a:cubicBezTo>
                      <a:pt x="216541" y="4254781"/>
                      <a:pt x="228983" y="4264737"/>
                      <a:pt x="237692" y="4278426"/>
                    </a:cubicBezTo>
                    <a:cubicBezTo>
                      <a:pt x="247645" y="4293360"/>
                      <a:pt x="236448" y="4300826"/>
                      <a:pt x="224006" y="4309538"/>
                    </a:cubicBezTo>
                    <a:cubicBezTo>
                      <a:pt x="217785" y="4314516"/>
                      <a:pt x="201611" y="4315760"/>
                      <a:pt x="206587" y="4328205"/>
                    </a:cubicBezTo>
                    <a:cubicBezTo>
                      <a:pt x="211564" y="4339405"/>
                      <a:pt x="225250" y="4336916"/>
                      <a:pt x="236448" y="4331938"/>
                    </a:cubicBezTo>
                    <a:cubicBezTo>
                      <a:pt x="251378" y="4326960"/>
                      <a:pt x="267552" y="4325716"/>
                      <a:pt x="275017" y="4344383"/>
                    </a:cubicBezTo>
                    <a:cubicBezTo>
                      <a:pt x="282482" y="4363050"/>
                      <a:pt x="275017" y="4377984"/>
                      <a:pt x="260087" y="4390429"/>
                    </a:cubicBezTo>
                    <a:cubicBezTo>
                      <a:pt x="224006" y="4422785"/>
                      <a:pt x="222762" y="4440208"/>
                      <a:pt x="261331" y="4470075"/>
                    </a:cubicBezTo>
                    <a:cubicBezTo>
                      <a:pt x="287459" y="4488742"/>
                      <a:pt x="293679" y="4516121"/>
                      <a:pt x="306121" y="4541011"/>
                    </a:cubicBezTo>
                    <a:cubicBezTo>
                      <a:pt x="317319" y="4564656"/>
                      <a:pt x="332249" y="4579589"/>
                      <a:pt x="355888" y="4590790"/>
                    </a:cubicBezTo>
                    <a:cubicBezTo>
                      <a:pt x="391969" y="4606968"/>
                      <a:pt x="393213" y="4610701"/>
                      <a:pt x="363353" y="4639324"/>
                    </a:cubicBezTo>
                    <a:cubicBezTo>
                      <a:pt x="354644" y="4646791"/>
                      <a:pt x="348423" y="4657991"/>
                      <a:pt x="338469" y="4660480"/>
                    </a:cubicBezTo>
                    <a:cubicBezTo>
                      <a:pt x="306121" y="4669192"/>
                      <a:pt x="314830" y="4684125"/>
                      <a:pt x="329760" y="4701548"/>
                    </a:cubicBezTo>
                    <a:cubicBezTo>
                      <a:pt x="335981" y="4707770"/>
                      <a:pt x="344690" y="4712748"/>
                      <a:pt x="337225" y="4723949"/>
                    </a:cubicBezTo>
                    <a:cubicBezTo>
                      <a:pt x="322295" y="4722704"/>
                      <a:pt x="306121" y="4707770"/>
                      <a:pt x="292435" y="4728927"/>
                    </a:cubicBezTo>
                    <a:cubicBezTo>
                      <a:pt x="308609" y="4735149"/>
                      <a:pt x="328516" y="4740127"/>
                      <a:pt x="326028" y="4761283"/>
                    </a:cubicBezTo>
                    <a:cubicBezTo>
                      <a:pt x="323539" y="4779950"/>
                      <a:pt x="314830" y="4793639"/>
                      <a:pt x="289947" y="4798617"/>
                    </a:cubicBezTo>
                    <a:cubicBezTo>
                      <a:pt x="268796" y="4802351"/>
                      <a:pt x="268796" y="4823507"/>
                      <a:pt x="272528" y="4840930"/>
                    </a:cubicBezTo>
                    <a:cubicBezTo>
                      <a:pt x="276261" y="4860841"/>
                      <a:pt x="287459" y="4879508"/>
                      <a:pt x="298656" y="4896931"/>
                    </a:cubicBezTo>
                    <a:cubicBezTo>
                      <a:pt x="308609" y="4914354"/>
                      <a:pt x="321051" y="4933021"/>
                      <a:pt x="316074" y="4955422"/>
                    </a:cubicBezTo>
                    <a:cubicBezTo>
                      <a:pt x="267552" y="4920576"/>
                      <a:pt x="263819" y="4867064"/>
                      <a:pt x="257598" y="4813551"/>
                    </a:cubicBezTo>
                    <a:cubicBezTo>
                      <a:pt x="245157" y="4730171"/>
                      <a:pt x="270040" y="4650525"/>
                      <a:pt x="279994" y="4568389"/>
                    </a:cubicBezTo>
                    <a:cubicBezTo>
                      <a:pt x="282482" y="4549722"/>
                      <a:pt x="278749" y="4542255"/>
                      <a:pt x="265063" y="4534788"/>
                    </a:cubicBezTo>
                    <a:cubicBezTo>
                      <a:pt x="211564" y="4506165"/>
                      <a:pt x="161797" y="4473809"/>
                      <a:pt x="114519" y="4435230"/>
                    </a:cubicBezTo>
                    <a:cubicBezTo>
                      <a:pt x="79682" y="4406607"/>
                      <a:pt x="52310" y="4371762"/>
                      <a:pt x="19962" y="4340650"/>
                    </a:cubicBezTo>
                    <a:cubicBezTo>
                      <a:pt x="18718" y="4315760"/>
                      <a:pt x="-1189" y="4294604"/>
                      <a:pt x="55" y="4267225"/>
                    </a:cubicBezTo>
                    <a:cubicBezTo>
                      <a:pt x="28671" y="4218691"/>
                      <a:pt x="49822" y="4166423"/>
                      <a:pt x="92124" y="4126600"/>
                    </a:cubicBezTo>
                    <a:cubicBezTo>
                      <a:pt x="100833" y="4119133"/>
                      <a:pt x="99589" y="4109177"/>
                      <a:pt x="100833" y="4100465"/>
                    </a:cubicBezTo>
                    <a:cubicBezTo>
                      <a:pt x="100833" y="4078065"/>
                      <a:pt x="113275" y="4061887"/>
                      <a:pt x="124472" y="4044464"/>
                    </a:cubicBezTo>
                    <a:close/>
                    <a:moveTo>
                      <a:pt x="5667921" y="3802674"/>
                    </a:moveTo>
                    <a:cubicBezTo>
                      <a:pt x="5701950" y="3816360"/>
                      <a:pt x="5709512" y="3831290"/>
                      <a:pt x="5690607" y="3861151"/>
                    </a:cubicBezTo>
                    <a:cubicBezTo>
                      <a:pt x="5686826" y="3868616"/>
                      <a:pt x="5689347" y="3876082"/>
                      <a:pt x="5689347" y="3882302"/>
                    </a:cubicBezTo>
                    <a:cubicBezTo>
                      <a:pt x="5686826" y="3930826"/>
                      <a:pt x="5710772" y="3975617"/>
                      <a:pt x="5710772" y="4024141"/>
                    </a:cubicBezTo>
                    <a:cubicBezTo>
                      <a:pt x="5712033" y="4029117"/>
                      <a:pt x="5714553" y="4036583"/>
                      <a:pt x="5718335" y="4037827"/>
                    </a:cubicBezTo>
                    <a:cubicBezTo>
                      <a:pt x="5732198" y="4050269"/>
                      <a:pt x="5735979" y="4063955"/>
                      <a:pt x="5724636" y="4080129"/>
                    </a:cubicBezTo>
                    <a:cubicBezTo>
                      <a:pt x="5712033" y="4100037"/>
                      <a:pt x="5719595" y="4119944"/>
                      <a:pt x="5734719" y="4129897"/>
                    </a:cubicBezTo>
                    <a:cubicBezTo>
                      <a:pt x="5757405" y="4147316"/>
                      <a:pt x="5768748" y="4170956"/>
                      <a:pt x="5783873" y="4197084"/>
                    </a:cubicBezTo>
                    <a:cubicBezTo>
                      <a:pt x="5753624" y="4192107"/>
                      <a:pt x="5730938" y="4183398"/>
                      <a:pt x="5717074" y="4156025"/>
                    </a:cubicBezTo>
                    <a:cubicBezTo>
                      <a:pt x="5700690" y="4126165"/>
                      <a:pt x="5678004" y="4100037"/>
                      <a:pt x="5664140" y="4070176"/>
                    </a:cubicBezTo>
                    <a:cubicBezTo>
                      <a:pt x="5666660" y="4054001"/>
                      <a:pt x="5659098" y="4041559"/>
                      <a:pt x="5651536" y="4030362"/>
                    </a:cubicBezTo>
                    <a:cubicBezTo>
                      <a:pt x="5647755" y="3954466"/>
                      <a:pt x="5666660" y="3879814"/>
                      <a:pt x="5667921" y="3802674"/>
                    </a:cubicBezTo>
                    <a:close/>
                    <a:moveTo>
                      <a:pt x="1492503" y="3594407"/>
                    </a:moveTo>
                    <a:lnTo>
                      <a:pt x="1492404" y="3595448"/>
                    </a:lnTo>
                    <a:lnTo>
                      <a:pt x="1493573" y="3596782"/>
                    </a:lnTo>
                    <a:lnTo>
                      <a:pt x="1492503" y="3594407"/>
                    </a:lnTo>
                    <a:close/>
                    <a:moveTo>
                      <a:pt x="5600996" y="3535242"/>
                    </a:moveTo>
                    <a:cubicBezTo>
                      <a:pt x="5605276" y="3533716"/>
                      <a:pt x="5608446" y="3535853"/>
                      <a:pt x="5608446" y="3549285"/>
                    </a:cubicBezTo>
                    <a:cubicBezTo>
                      <a:pt x="5608446" y="3552949"/>
                      <a:pt x="5609714" y="3557833"/>
                      <a:pt x="5610983" y="3561497"/>
                    </a:cubicBezTo>
                    <a:cubicBezTo>
                      <a:pt x="5618591" y="3577372"/>
                      <a:pt x="5630004" y="3595689"/>
                      <a:pt x="5602106" y="3603016"/>
                    </a:cubicBezTo>
                    <a:cubicBezTo>
                      <a:pt x="5580548" y="3609122"/>
                      <a:pt x="5553918" y="3593247"/>
                      <a:pt x="5548845" y="3570045"/>
                    </a:cubicBezTo>
                    <a:cubicBezTo>
                      <a:pt x="5561526" y="3561497"/>
                      <a:pt x="5574207" y="3552949"/>
                      <a:pt x="5586888" y="3543180"/>
                    </a:cubicBezTo>
                    <a:cubicBezTo>
                      <a:pt x="5591327" y="3541958"/>
                      <a:pt x="5596716" y="3536768"/>
                      <a:pt x="5600996" y="3535242"/>
                    </a:cubicBezTo>
                    <a:close/>
                    <a:moveTo>
                      <a:pt x="3765187" y="491376"/>
                    </a:moveTo>
                    <a:cubicBezTo>
                      <a:pt x="3778287" y="489934"/>
                      <a:pt x="3792069" y="491181"/>
                      <a:pt x="3806085" y="495545"/>
                    </a:cubicBezTo>
                    <a:cubicBezTo>
                      <a:pt x="3850936" y="509262"/>
                      <a:pt x="3858411" y="549167"/>
                      <a:pt x="3869623" y="585330"/>
                    </a:cubicBezTo>
                    <a:cubicBezTo>
                      <a:pt x="3877098" y="610270"/>
                      <a:pt x="3877098" y="636457"/>
                      <a:pt x="3883327" y="661397"/>
                    </a:cubicBezTo>
                    <a:cubicBezTo>
                      <a:pt x="3898277" y="729983"/>
                      <a:pt x="3884573" y="801062"/>
                      <a:pt x="3897032" y="869647"/>
                    </a:cubicBezTo>
                    <a:cubicBezTo>
                      <a:pt x="3898277" y="880870"/>
                      <a:pt x="3892048" y="892093"/>
                      <a:pt x="3903261" y="900822"/>
                    </a:cubicBezTo>
                    <a:cubicBezTo>
                      <a:pt x="3914473" y="905810"/>
                      <a:pt x="3919457" y="915786"/>
                      <a:pt x="3924440" y="925762"/>
                    </a:cubicBezTo>
                    <a:cubicBezTo>
                      <a:pt x="3936899" y="963173"/>
                      <a:pt x="3969290" y="984372"/>
                      <a:pt x="3991716" y="1013053"/>
                    </a:cubicBezTo>
                    <a:cubicBezTo>
                      <a:pt x="4001682" y="1026770"/>
                      <a:pt x="4016632" y="1030511"/>
                      <a:pt x="4031582" y="1031758"/>
                    </a:cubicBezTo>
                    <a:cubicBezTo>
                      <a:pt x="4068958" y="1034252"/>
                      <a:pt x="4105087" y="1025523"/>
                      <a:pt x="4139970" y="1023029"/>
                    </a:cubicBezTo>
                    <a:cubicBezTo>
                      <a:pt x="4157412" y="1023029"/>
                      <a:pt x="4164887" y="1010559"/>
                      <a:pt x="4173608" y="998089"/>
                    </a:cubicBezTo>
                    <a:cubicBezTo>
                      <a:pt x="4189804" y="971902"/>
                      <a:pt x="4207246" y="948208"/>
                      <a:pt x="4239638" y="940726"/>
                    </a:cubicBezTo>
                    <a:cubicBezTo>
                      <a:pt x="4242129" y="940726"/>
                      <a:pt x="4244621" y="940726"/>
                      <a:pt x="4247113" y="940726"/>
                    </a:cubicBezTo>
                    <a:cubicBezTo>
                      <a:pt x="4252096" y="946962"/>
                      <a:pt x="4252096" y="954444"/>
                      <a:pt x="4247113" y="960679"/>
                    </a:cubicBezTo>
                    <a:cubicBezTo>
                      <a:pt x="4239638" y="976890"/>
                      <a:pt x="4238392" y="988113"/>
                      <a:pt x="4212229" y="991854"/>
                    </a:cubicBezTo>
                    <a:cubicBezTo>
                      <a:pt x="4187312" y="994348"/>
                      <a:pt x="4168625" y="1026770"/>
                      <a:pt x="4161150" y="1055451"/>
                    </a:cubicBezTo>
                    <a:cubicBezTo>
                      <a:pt x="4156166" y="1074156"/>
                      <a:pt x="4153675" y="1089120"/>
                      <a:pt x="4127512" y="1081638"/>
                    </a:cubicBezTo>
                    <a:cubicBezTo>
                      <a:pt x="4125020" y="1079144"/>
                      <a:pt x="4117545" y="1081638"/>
                      <a:pt x="4116300" y="1084132"/>
                    </a:cubicBezTo>
                    <a:cubicBezTo>
                      <a:pt x="4100104" y="1109072"/>
                      <a:pt x="4112562" y="1142742"/>
                      <a:pt x="4096366" y="1168929"/>
                    </a:cubicBezTo>
                    <a:cubicBezTo>
                      <a:pt x="4091383" y="1177658"/>
                      <a:pt x="4105087" y="1187634"/>
                      <a:pt x="4115054" y="1192622"/>
                    </a:cubicBezTo>
                    <a:cubicBezTo>
                      <a:pt x="4132495" y="1201351"/>
                      <a:pt x="4137479" y="1220056"/>
                      <a:pt x="4146200" y="1235020"/>
                    </a:cubicBezTo>
                    <a:cubicBezTo>
                      <a:pt x="4162396" y="1264948"/>
                      <a:pt x="4183575" y="1284900"/>
                      <a:pt x="4219704" y="1284900"/>
                    </a:cubicBezTo>
                    <a:cubicBezTo>
                      <a:pt x="4249604" y="1286147"/>
                      <a:pt x="4265800" y="1313581"/>
                      <a:pt x="4289471" y="1326052"/>
                    </a:cubicBezTo>
                    <a:cubicBezTo>
                      <a:pt x="4305667" y="1334781"/>
                      <a:pt x="4320617" y="1343510"/>
                      <a:pt x="4338059" y="1344757"/>
                    </a:cubicBezTo>
                    <a:cubicBezTo>
                      <a:pt x="4394122" y="1346004"/>
                      <a:pt x="4440218" y="1373438"/>
                      <a:pt x="4487560" y="1399625"/>
                    </a:cubicBezTo>
                    <a:cubicBezTo>
                      <a:pt x="4488806" y="1399625"/>
                      <a:pt x="4492543" y="1405860"/>
                      <a:pt x="4492543" y="1405860"/>
                    </a:cubicBezTo>
                    <a:cubicBezTo>
                      <a:pt x="4478839" y="1423318"/>
                      <a:pt x="4486314" y="1450752"/>
                      <a:pt x="4461397" y="1463222"/>
                    </a:cubicBezTo>
                    <a:cubicBezTo>
                      <a:pt x="4400351" y="1494397"/>
                      <a:pt x="4400351" y="1494397"/>
                      <a:pt x="4420285" y="1560489"/>
                    </a:cubicBezTo>
                    <a:cubicBezTo>
                      <a:pt x="4421530" y="1562983"/>
                      <a:pt x="4422776" y="1566724"/>
                      <a:pt x="4424022" y="1572959"/>
                    </a:cubicBezTo>
                    <a:cubicBezTo>
                      <a:pt x="4374188" y="1559242"/>
                      <a:pt x="4345534" y="1599146"/>
                      <a:pt x="4308159" y="1615357"/>
                    </a:cubicBezTo>
                    <a:cubicBezTo>
                      <a:pt x="4294455" y="1622839"/>
                      <a:pt x="4296946" y="1645285"/>
                      <a:pt x="4283242" y="1656508"/>
                    </a:cubicBezTo>
                    <a:cubicBezTo>
                      <a:pt x="4269538" y="1668978"/>
                      <a:pt x="4255834" y="1676460"/>
                      <a:pt x="4235900" y="1675213"/>
                    </a:cubicBezTo>
                    <a:cubicBezTo>
                      <a:pt x="4217213" y="1675213"/>
                      <a:pt x="4198525" y="1672719"/>
                      <a:pt x="4179837" y="1685189"/>
                    </a:cubicBezTo>
                    <a:cubicBezTo>
                      <a:pt x="4164887" y="1695166"/>
                      <a:pt x="4149937" y="1686436"/>
                      <a:pt x="4143708" y="1667731"/>
                    </a:cubicBezTo>
                    <a:cubicBezTo>
                      <a:pt x="4139970" y="1652767"/>
                      <a:pt x="4134987" y="1639050"/>
                      <a:pt x="4132495" y="1624086"/>
                    </a:cubicBezTo>
                    <a:cubicBezTo>
                      <a:pt x="4127512" y="1599146"/>
                      <a:pt x="4127512" y="1571712"/>
                      <a:pt x="4088891" y="1572959"/>
                    </a:cubicBezTo>
                    <a:cubicBezTo>
                      <a:pt x="4076433" y="1574206"/>
                      <a:pt x="4073941" y="1553007"/>
                      <a:pt x="4071449" y="1539290"/>
                    </a:cubicBezTo>
                    <a:cubicBezTo>
                      <a:pt x="4068958" y="1526820"/>
                      <a:pt x="4082662" y="1529314"/>
                      <a:pt x="4090137" y="1525573"/>
                    </a:cubicBezTo>
                    <a:cubicBezTo>
                      <a:pt x="4107579" y="1516844"/>
                      <a:pt x="4126266" y="1509362"/>
                      <a:pt x="4143708" y="1501879"/>
                    </a:cubicBezTo>
                    <a:cubicBezTo>
                      <a:pt x="4148691" y="1498138"/>
                      <a:pt x="4157412" y="1498138"/>
                      <a:pt x="4157412" y="1489409"/>
                    </a:cubicBezTo>
                    <a:cubicBezTo>
                      <a:pt x="4154921" y="1481927"/>
                      <a:pt x="4147446" y="1478186"/>
                      <a:pt x="4141216" y="1478186"/>
                    </a:cubicBezTo>
                    <a:cubicBezTo>
                      <a:pt x="4105087" y="1473198"/>
                      <a:pt x="4068958" y="1468210"/>
                      <a:pt x="4041549" y="1435788"/>
                    </a:cubicBezTo>
                    <a:cubicBezTo>
                      <a:pt x="4031582" y="1423318"/>
                      <a:pt x="4004174" y="1437035"/>
                      <a:pt x="4005420" y="1453246"/>
                    </a:cubicBezTo>
                    <a:cubicBezTo>
                      <a:pt x="4006666" y="1474445"/>
                      <a:pt x="4002928" y="1501879"/>
                      <a:pt x="4032828" y="1509362"/>
                    </a:cubicBezTo>
                    <a:cubicBezTo>
                      <a:pt x="4042795" y="1513102"/>
                      <a:pt x="4049024" y="1518090"/>
                      <a:pt x="4046532" y="1529314"/>
                    </a:cubicBezTo>
                    <a:cubicBezTo>
                      <a:pt x="4042795" y="1539290"/>
                      <a:pt x="4032828" y="1536796"/>
                      <a:pt x="4026599" y="1535549"/>
                    </a:cubicBezTo>
                    <a:cubicBezTo>
                      <a:pt x="3971782" y="1525573"/>
                      <a:pt x="3921948" y="1545525"/>
                      <a:pt x="3874607" y="1566724"/>
                    </a:cubicBezTo>
                    <a:cubicBezTo>
                      <a:pt x="3849690" y="1576700"/>
                      <a:pt x="3864640" y="1602887"/>
                      <a:pt x="3877098" y="1619098"/>
                    </a:cubicBezTo>
                    <a:cubicBezTo>
                      <a:pt x="3898277" y="1644038"/>
                      <a:pt x="3924440" y="1663990"/>
                      <a:pt x="3941882" y="1691424"/>
                    </a:cubicBezTo>
                    <a:cubicBezTo>
                      <a:pt x="3958078" y="1718859"/>
                      <a:pt x="3984240" y="1746293"/>
                      <a:pt x="3955586" y="1782456"/>
                    </a:cubicBezTo>
                    <a:cubicBezTo>
                      <a:pt x="3948111" y="1792432"/>
                      <a:pt x="3953094" y="1809890"/>
                      <a:pt x="3961815" y="1811137"/>
                    </a:cubicBezTo>
                    <a:cubicBezTo>
                      <a:pt x="3976765" y="1812384"/>
                      <a:pt x="3992961" y="1834830"/>
                      <a:pt x="4006666" y="1816125"/>
                    </a:cubicBezTo>
                    <a:cubicBezTo>
                      <a:pt x="4021616" y="1796173"/>
                      <a:pt x="4026599" y="1807396"/>
                      <a:pt x="4031582" y="1821113"/>
                    </a:cubicBezTo>
                    <a:cubicBezTo>
                      <a:pt x="4040303" y="1841065"/>
                      <a:pt x="4057745" y="1849794"/>
                      <a:pt x="4075187" y="1859770"/>
                    </a:cubicBezTo>
                    <a:cubicBezTo>
                      <a:pt x="4090137" y="1869746"/>
                      <a:pt x="4087645" y="1877228"/>
                      <a:pt x="4076433" y="1888452"/>
                    </a:cubicBezTo>
                    <a:cubicBezTo>
                      <a:pt x="4046532" y="1918380"/>
                      <a:pt x="4057745" y="1975742"/>
                      <a:pt x="4096366" y="1989459"/>
                    </a:cubicBezTo>
                    <a:cubicBezTo>
                      <a:pt x="4108824" y="1994447"/>
                      <a:pt x="4120037" y="1998188"/>
                      <a:pt x="4122529" y="2014399"/>
                    </a:cubicBezTo>
                    <a:cubicBezTo>
                      <a:pt x="4123775" y="2033104"/>
                      <a:pt x="4141216" y="2038092"/>
                      <a:pt x="4154921" y="2045574"/>
                    </a:cubicBezTo>
                    <a:cubicBezTo>
                      <a:pt x="4174854" y="2058044"/>
                      <a:pt x="4179837" y="2066773"/>
                      <a:pt x="4173608" y="2094208"/>
                    </a:cubicBezTo>
                    <a:cubicBezTo>
                      <a:pt x="4167379" y="2121642"/>
                      <a:pt x="4157412" y="2151570"/>
                      <a:pt x="4157412" y="2177757"/>
                    </a:cubicBezTo>
                    <a:cubicBezTo>
                      <a:pt x="4157412" y="2207685"/>
                      <a:pt x="4161150" y="2243848"/>
                      <a:pt x="4184821" y="2272530"/>
                    </a:cubicBezTo>
                    <a:cubicBezTo>
                      <a:pt x="4210983" y="2301211"/>
                      <a:pt x="4207246" y="2307446"/>
                      <a:pt x="4169871" y="2318669"/>
                    </a:cubicBezTo>
                    <a:cubicBezTo>
                      <a:pt x="4164887" y="2321163"/>
                      <a:pt x="4158658" y="2323657"/>
                      <a:pt x="4152429" y="2326151"/>
                    </a:cubicBezTo>
                    <a:cubicBezTo>
                      <a:pt x="4169871" y="2339868"/>
                      <a:pt x="4183575" y="2353585"/>
                      <a:pt x="4164887" y="2376031"/>
                    </a:cubicBezTo>
                    <a:cubicBezTo>
                      <a:pt x="4159904" y="2383513"/>
                      <a:pt x="4159904" y="2392242"/>
                      <a:pt x="4166133" y="2397230"/>
                    </a:cubicBezTo>
                    <a:cubicBezTo>
                      <a:pt x="4207246" y="2425911"/>
                      <a:pt x="4202263" y="2470804"/>
                      <a:pt x="4204754" y="2511955"/>
                    </a:cubicBezTo>
                    <a:cubicBezTo>
                      <a:pt x="4208492" y="2549365"/>
                      <a:pt x="4268292" y="2610468"/>
                      <a:pt x="4304421" y="2615456"/>
                    </a:cubicBezTo>
                    <a:cubicBezTo>
                      <a:pt x="4323109" y="2617950"/>
                      <a:pt x="4333076" y="2599245"/>
                      <a:pt x="4349272" y="2597998"/>
                    </a:cubicBezTo>
                    <a:cubicBezTo>
                      <a:pt x="4354255" y="2615456"/>
                      <a:pt x="4341797" y="2620444"/>
                      <a:pt x="4331830" y="2627926"/>
                    </a:cubicBezTo>
                    <a:cubicBezTo>
                      <a:pt x="4311896" y="2645384"/>
                      <a:pt x="4314388" y="2659102"/>
                      <a:pt x="4339305" y="2672819"/>
                    </a:cubicBezTo>
                    <a:cubicBezTo>
                      <a:pt x="4354255" y="2680301"/>
                      <a:pt x="4359238" y="2690277"/>
                      <a:pt x="4354255" y="2711476"/>
                    </a:cubicBezTo>
                    <a:cubicBezTo>
                      <a:pt x="4345534" y="2746392"/>
                      <a:pt x="4331830" y="2783802"/>
                      <a:pt x="4362976" y="2817472"/>
                    </a:cubicBezTo>
                    <a:cubicBezTo>
                      <a:pt x="4371697" y="2826200"/>
                      <a:pt x="4379172" y="2831188"/>
                      <a:pt x="4390384" y="2834930"/>
                    </a:cubicBezTo>
                    <a:cubicBezTo>
                      <a:pt x="4402843" y="2839918"/>
                      <a:pt x="4414055" y="2844906"/>
                      <a:pt x="4426514" y="2851140"/>
                    </a:cubicBezTo>
                    <a:cubicBezTo>
                      <a:pt x="4460151" y="2872340"/>
                      <a:pt x="4462643" y="2891045"/>
                      <a:pt x="4426514" y="2907256"/>
                    </a:cubicBezTo>
                    <a:cubicBezTo>
                      <a:pt x="4389139" y="2925961"/>
                      <a:pt x="4396614" y="2954642"/>
                      <a:pt x="4395368" y="2982076"/>
                    </a:cubicBezTo>
                    <a:cubicBezTo>
                      <a:pt x="4395368" y="2992052"/>
                      <a:pt x="4400351" y="3004522"/>
                      <a:pt x="4386647" y="3009510"/>
                    </a:cubicBezTo>
                    <a:cubicBezTo>
                      <a:pt x="4376680" y="3013252"/>
                      <a:pt x="4369205" y="3008264"/>
                      <a:pt x="4366713" y="2998287"/>
                    </a:cubicBezTo>
                    <a:cubicBezTo>
                      <a:pt x="4362976" y="2987064"/>
                      <a:pt x="4353009" y="2972100"/>
                      <a:pt x="4372943" y="2965865"/>
                    </a:cubicBezTo>
                    <a:cubicBezTo>
                      <a:pt x="4381664" y="2963371"/>
                      <a:pt x="4389139" y="2959630"/>
                      <a:pt x="4381664" y="2949654"/>
                    </a:cubicBezTo>
                    <a:cubicBezTo>
                      <a:pt x="4376680" y="2943419"/>
                      <a:pt x="4369205" y="2950901"/>
                      <a:pt x="4364222" y="2953395"/>
                    </a:cubicBezTo>
                    <a:cubicBezTo>
                      <a:pt x="4361730" y="2954642"/>
                      <a:pt x="4357993" y="2957136"/>
                      <a:pt x="4356747" y="2959630"/>
                    </a:cubicBezTo>
                    <a:cubicBezTo>
                      <a:pt x="4350517" y="2972100"/>
                      <a:pt x="4348026" y="2990805"/>
                      <a:pt x="4330584" y="2989558"/>
                    </a:cubicBezTo>
                    <a:cubicBezTo>
                      <a:pt x="4314388" y="2988311"/>
                      <a:pt x="4293209" y="2984570"/>
                      <a:pt x="4281996" y="2974594"/>
                    </a:cubicBezTo>
                    <a:cubicBezTo>
                      <a:pt x="4253342" y="2948407"/>
                      <a:pt x="4234654" y="2968359"/>
                      <a:pt x="4217213" y="2985817"/>
                    </a:cubicBezTo>
                    <a:cubicBezTo>
                      <a:pt x="4198525" y="3004522"/>
                      <a:pt x="4203508" y="3025722"/>
                      <a:pt x="4222196" y="3043180"/>
                    </a:cubicBezTo>
                    <a:cubicBezTo>
                      <a:pt x="4223442" y="3045674"/>
                      <a:pt x="4223442" y="3049415"/>
                      <a:pt x="4225933" y="3056897"/>
                    </a:cubicBezTo>
                    <a:cubicBezTo>
                      <a:pt x="4202263" y="3045674"/>
                      <a:pt x="4181083" y="3044426"/>
                      <a:pt x="4161150" y="3058144"/>
                    </a:cubicBezTo>
                    <a:cubicBezTo>
                      <a:pt x="4153675" y="3063132"/>
                      <a:pt x="4146200" y="3061885"/>
                      <a:pt x="4139970" y="3056897"/>
                    </a:cubicBezTo>
                    <a:cubicBezTo>
                      <a:pt x="4112562" y="3033204"/>
                      <a:pt x="4101349" y="3050662"/>
                      <a:pt x="4090137" y="3073108"/>
                    </a:cubicBezTo>
                    <a:cubicBezTo>
                      <a:pt x="4070203" y="3111765"/>
                      <a:pt x="4057745" y="3116753"/>
                      <a:pt x="4021616" y="3096801"/>
                    </a:cubicBezTo>
                    <a:cubicBezTo>
                      <a:pt x="3999191" y="3084331"/>
                      <a:pt x="3986732" y="3098048"/>
                      <a:pt x="3979257" y="3113012"/>
                    </a:cubicBezTo>
                    <a:cubicBezTo>
                      <a:pt x="3968045" y="3136705"/>
                      <a:pt x="3944374" y="3145434"/>
                      <a:pt x="3929423" y="3162892"/>
                    </a:cubicBezTo>
                    <a:cubicBezTo>
                      <a:pt x="3897032" y="3197808"/>
                      <a:pt x="3845952" y="3210278"/>
                      <a:pt x="3819790" y="3253924"/>
                    </a:cubicBezTo>
                    <a:cubicBezTo>
                      <a:pt x="3802348" y="3283852"/>
                      <a:pt x="3771202" y="3283852"/>
                      <a:pt x="3743793" y="3258912"/>
                    </a:cubicBezTo>
                    <a:cubicBezTo>
                      <a:pt x="3730089" y="3245195"/>
                      <a:pt x="3717631" y="3240207"/>
                      <a:pt x="3700189" y="3251430"/>
                    </a:cubicBezTo>
                    <a:cubicBezTo>
                      <a:pt x="3688976" y="3258912"/>
                      <a:pt x="3672780" y="3253924"/>
                      <a:pt x="3659076" y="3257665"/>
                    </a:cubicBezTo>
                    <a:cubicBezTo>
                      <a:pt x="3651601" y="3258912"/>
                      <a:pt x="3640389" y="3261406"/>
                      <a:pt x="3637897" y="3270135"/>
                    </a:cubicBezTo>
                    <a:cubicBezTo>
                      <a:pt x="3632914" y="3281358"/>
                      <a:pt x="3644126" y="3285099"/>
                      <a:pt x="3650355" y="3291334"/>
                    </a:cubicBezTo>
                    <a:cubicBezTo>
                      <a:pt x="3680255" y="3315027"/>
                      <a:pt x="3716385" y="3313780"/>
                      <a:pt x="3750022" y="3312533"/>
                    </a:cubicBezTo>
                    <a:cubicBezTo>
                      <a:pt x="3771202" y="3311286"/>
                      <a:pt x="3791135" y="3306298"/>
                      <a:pt x="3808577" y="3321262"/>
                    </a:cubicBezTo>
                    <a:cubicBezTo>
                      <a:pt x="3823527" y="3332485"/>
                      <a:pt x="3840969" y="3327497"/>
                      <a:pt x="3857165" y="3329991"/>
                    </a:cubicBezTo>
                    <a:cubicBezTo>
                      <a:pt x="3877098" y="3331238"/>
                      <a:pt x="3898277" y="3332485"/>
                      <a:pt x="3905753" y="3359919"/>
                    </a:cubicBezTo>
                    <a:cubicBezTo>
                      <a:pt x="3909490" y="3372389"/>
                      <a:pt x="3908244" y="3382366"/>
                      <a:pt x="3895786" y="3388600"/>
                    </a:cubicBezTo>
                    <a:cubicBezTo>
                      <a:pt x="3880836" y="3397330"/>
                      <a:pt x="3873361" y="3411046"/>
                      <a:pt x="3870869" y="3426011"/>
                    </a:cubicBezTo>
                    <a:cubicBezTo>
                      <a:pt x="3860902" y="3473397"/>
                      <a:pt x="3859656" y="3473397"/>
                      <a:pt x="3812315" y="3488361"/>
                    </a:cubicBezTo>
                    <a:cubicBezTo>
                      <a:pt x="3828510" y="3498337"/>
                      <a:pt x="3842215" y="3512054"/>
                      <a:pt x="3840969" y="3528265"/>
                    </a:cubicBezTo>
                    <a:cubicBezTo>
                      <a:pt x="3839723" y="3544476"/>
                      <a:pt x="3819790" y="3554452"/>
                      <a:pt x="3821035" y="3574404"/>
                    </a:cubicBezTo>
                    <a:cubicBezTo>
                      <a:pt x="3821035" y="3579392"/>
                      <a:pt x="3812315" y="3581886"/>
                      <a:pt x="3807331" y="3579392"/>
                    </a:cubicBezTo>
                    <a:cubicBezTo>
                      <a:pt x="3786152" y="3565676"/>
                      <a:pt x="3761235" y="3588122"/>
                      <a:pt x="3741302" y="3573158"/>
                    </a:cubicBezTo>
                    <a:cubicBezTo>
                      <a:pt x="3733827" y="3568170"/>
                      <a:pt x="3727597" y="3573158"/>
                      <a:pt x="3723860" y="3578146"/>
                    </a:cubicBezTo>
                    <a:cubicBezTo>
                      <a:pt x="3712647" y="3594356"/>
                      <a:pt x="3696451" y="3594356"/>
                      <a:pt x="3680255" y="3586874"/>
                    </a:cubicBezTo>
                    <a:cubicBezTo>
                      <a:pt x="3656584" y="3578146"/>
                      <a:pt x="3634159" y="3573158"/>
                      <a:pt x="3609243" y="3585628"/>
                    </a:cubicBezTo>
                    <a:cubicBezTo>
                      <a:pt x="3593047" y="3593110"/>
                      <a:pt x="3570621" y="3588122"/>
                      <a:pt x="3554426" y="3579392"/>
                    </a:cubicBezTo>
                    <a:cubicBezTo>
                      <a:pt x="3533246" y="3570664"/>
                      <a:pt x="3518296" y="3571910"/>
                      <a:pt x="3505838" y="3593110"/>
                    </a:cubicBezTo>
                    <a:cubicBezTo>
                      <a:pt x="3499609" y="3606826"/>
                      <a:pt x="3487150" y="3614309"/>
                      <a:pt x="3474692" y="3613062"/>
                    </a:cubicBezTo>
                    <a:cubicBezTo>
                      <a:pt x="3419875" y="3604332"/>
                      <a:pt x="3376270" y="3633014"/>
                      <a:pt x="3331420" y="3654213"/>
                    </a:cubicBezTo>
                    <a:cubicBezTo>
                      <a:pt x="3310241" y="3662942"/>
                      <a:pt x="3296537" y="3675412"/>
                      <a:pt x="3320208" y="3697858"/>
                    </a:cubicBezTo>
                    <a:cubicBezTo>
                      <a:pt x="3332666" y="3707834"/>
                      <a:pt x="3331420" y="3724045"/>
                      <a:pt x="3323945" y="3736515"/>
                    </a:cubicBezTo>
                    <a:cubicBezTo>
                      <a:pt x="3317716" y="3748985"/>
                      <a:pt x="3304012" y="3741503"/>
                      <a:pt x="3295291" y="3743997"/>
                    </a:cubicBezTo>
                    <a:cubicBezTo>
                      <a:pt x="3261653" y="3751479"/>
                      <a:pt x="3220540" y="3740256"/>
                      <a:pt x="3196869" y="3778914"/>
                    </a:cubicBezTo>
                    <a:cubicBezTo>
                      <a:pt x="3181919" y="3802607"/>
                      <a:pt x="3154511" y="3811336"/>
                      <a:pt x="3129594" y="3818818"/>
                    </a:cubicBezTo>
                    <a:cubicBezTo>
                      <a:pt x="3108415" y="3825053"/>
                      <a:pt x="3094711" y="3836276"/>
                      <a:pt x="3095956" y="3859969"/>
                    </a:cubicBezTo>
                    <a:cubicBezTo>
                      <a:pt x="3095956" y="3863710"/>
                      <a:pt x="3095956" y="3867451"/>
                      <a:pt x="3095956" y="3869945"/>
                    </a:cubicBezTo>
                    <a:cubicBezTo>
                      <a:pt x="3084744" y="3906108"/>
                      <a:pt x="2987568" y="3962224"/>
                      <a:pt x="2950193" y="3958482"/>
                    </a:cubicBezTo>
                    <a:cubicBezTo>
                      <a:pt x="2931506" y="3957236"/>
                      <a:pt x="2932751" y="3923566"/>
                      <a:pt x="2911572" y="3937283"/>
                    </a:cubicBezTo>
                    <a:cubicBezTo>
                      <a:pt x="2895376" y="3947260"/>
                      <a:pt x="2926522" y="3962224"/>
                      <a:pt x="2911572" y="3978434"/>
                    </a:cubicBezTo>
                    <a:cubicBezTo>
                      <a:pt x="2902851" y="3987164"/>
                      <a:pt x="2900359" y="4003375"/>
                      <a:pt x="2896622" y="4017092"/>
                    </a:cubicBezTo>
                    <a:cubicBezTo>
                      <a:pt x="2894130" y="4030809"/>
                      <a:pt x="2886655" y="4044526"/>
                      <a:pt x="2902851" y="4055749"/>
                    </a:cubicBezTo>
                    <a:cubicBezTo>
                      <a:pt x="2917801" y="4065725"/>
                      <a:pt x="2933997" y="4075701"/>
                      <a:pt x="2953931" y="4065725"/>
                    </a:cubicBezTo>
                    <a:cubicBezTo>
                      <a:pt x="2973864" y="4054502"/>
                      <a:pt x="2998781" y="4050761"/>
                      <a:pt x="3000027" y="4020833"/>
                    </a:cubicBezTo>
                    <a:cubicBezTo>
                      <a:pt x="3000027" y="4015845"/>
                      <a:pt x="3007502" y="4009610"/>
                      <a:pt x="3012485" y="4005869"/>
                    </a:cubicBezTo>
                    <a:cubicBezTo>
                      <a:pt x="3022452" y="3998387"/>
                      <a:pt x="3027435" y="3978434"/>
                      <a:pt x="3043631" y="3989658"/>
                    </a:cubicBezTo>
                    <a:cubicBezTo>
                      <a:pt x="3058581" y="3999634"/>
                      <a:pt x="3043631" y="4010857"/>
                      <a:pt x="3039894" y="4020833"/>
                    </a:cubicBezTo>
                    <a:cubicBezTo>
                      <a:pt x="3036156" y="4033303"/>
                      <a:pt x="3033664" y="4045773"/>
                      <a:pt x="3041139" y="4056996"/>
                    </a:cubicBezTo>
                    <a:cubicBezTo>
                      <a:pt x="3067302" y="4086924"/>
                      <a:pt x="3068548" y="4119346"/>
                      <a:pt x="3048614" y="4153016"/>
                    </a:cubicBezTo>
                    <a:cubicBezTo>
                      <a:pt x="3042385" y="4162992"/>
                      <a:pt x="3046123" y="4170474"/>
                      <a:pt x="3051106" y="4180450"/>
                    </a:cubicBezTo>
                    <a:cubicBezTo>
                      <a:pt x="3058581" y="4195414"/>
                      <a:pt x="3064810" y="4210378"/>
                      <a:pt x="3058581" y="4227836"/>
                    </a:cubicBezTo>
                    <a:cubicBezTo>
                      <a:pt x="3054844" y="4235318"/>
                      <a:pt x="3054844" y="4246541"/>
                      <a:pt x="3043631" y="4246541"/>
                    </a:cubicBezTo>
                    <a:cubicBezTo>
                      <a:pt x="3033664" y="4245294"/>
                      <a:pt x="3026189" y="4237812"/>
                      <a:pt x="3024944" y="4229083"/>
                    </a:cubicBezTo>
                    <a:cubicBezTo>
                      <a:pt x="3017468" y="4187932"/>
                      <a:pt x="2986322" y="4180450"/>
                      <a:pt x="2952685" y="4175462"/>
                    </a:cubicBezTo>
                    <a:cubicBezTo>
                      <a:pt x="2941472" y="4174214"/>
                      <a:pt x="2931506" y="4174214"/>
                      <a:pt x="2924030" y="4164238"/>
                    </a:cubicBezTo>
                    <a:cubicBezTo>
                      <a:pt x="2907835" y="4144286"/>
                      <a:pt x="2886655" y="4131816"/>
                      <a:pt x="2862984" y="4121840"/>
                    </a:cubicBezTo>
                    <a:cubicBezTo>
                      <a:pt x="2839313" y="4110617"/>
                      <a:pt x="2834330" y="4094406"/>
                      <a:pt x="2845543" y="4070713"/>
                    </a:cubicBezTo>
                    <a:cubicBezTo>
                      <a:pt x="2859247" y="4039538"/>
                      <a:pt x="2869213" y="4008363"/>
                      <a:pt x="2881672" y="3978434"/>
                    </a:cubicBezTo>
                    <a:cubicBezTo>
                      <a:pt x="2884164" y="3970952"/>
                      <a:pt x="2886655" y="3962224"/>
                      <a:pt x="2879180" y="3957236"/>
                    </a:cubicBezTo>
                    <a:cubicBezTo>
                      <a:pt x="2867968" y="3947260"/>
                      <a:pt x="2853018" y="3948506"/>
                      <a:pt x="2841805" y="3953494"/>
                    </a:cubicBezTo>
                    <a:cubicBezTo>
                      <a:pt x="2825609" y="3962224"/>
                      <a:pt x="2813151" y="3959730"/>
                      <a:pt x="2799446" y="3951000"/>
                    </a:cubicBezTo>
                    <a:cubicBezTo>
                      <a:pt x="2782005" y="3938530"/>
                      <a:pt x="2779513" y="3924813"/>
                      <a:pt x="2798201" y="3916084"/>
                    </a:cubicBezTo>
                    <a:cubicBezTo>
                      <a:pt x="2819380" y="3907355"/>
                      <a:pt x="2818134" y="3897379"/>
                      <a:pt x="2814397" y="3878674"/>
                    </a:cubicBezTo>
                    <a:cubicBezTo>
                      <a:pt x="2806921" y="3831288"/>
                      <a:pt x="2820626" y="3786396"/>
                      <a:pt x="2828101" y="3741503"/>
                    </a:cubicBezTo>
                    <a:cubicBezTo>
                      <a:pt x="2830592" y="3725292"/>
                      <a:pt x="2835576" y="3709081"/>
                      <a:pt x="2839313" y="3689129"/>
                    </a:cubicBezTo>
                    <a:cubicBezTo>
                      <a:pt x="2815642" y="3699105"/>
                      <a:pt x="2795709" y="3712822"/>
                      <a:pt x="2773284" y="3697858"/>
                    </a:cubicBezTo>
                    <a:cubicBezTo>
                      <a:pt x="2773284" y="3696611"/>
                      <a:pt x="2770792" y="3696611"/>
                      <a:pt x="2770792" y="3696611"/>
                    </a:cubicBezTo>
                    <a:cubicBezTo>
                      <a:pt x="2757088" y="3729033"/>
                      <a:pt x="2725942" y="3722798"/>
                      <a:pt x="2701025" y="3730280"/>
                    </a:cubicBezTo>
                    <a:cubicBezTo>
                      <a:pt x="2689812" y="3732774"/>
                      <a:pt x="2689812" y="3740256"/>
                      <a:pt x="2688567" y="3763950"/>
                    </a:cubicBezTo>
                    <a:cubicBezTo>
                      <a:pt x="2684829" y="3762702"/>
                      <a:pt x="2679846" y="3760208"/>
                      <a:pt x="2676108" y="3757714"/>
                    </a:cubicBezTo>
                    <a:cubicBezTo>
                      <a:pt x="2667387" y="3750232"/>
                      <a:pt x="2657421" y="3735268"/>
                      <a:pt x="2643716" y="3745244"/>
                    </a:cubicBezTo>
                    <a:cubicBezTo>
                      <a:pt x="2636241" y="3751479"/>
                      <a:pt x="2637487" y="3770184"/>
                      <a:pt x="2643716" y="3778914"/>
                    </a:cubicBezTo>
                    <a:cubicBezTo>
                      <a:pt x="2649946" y="3792630"/>
                      <a:pt x="2653683" y="3816324"/>
                      <a:pt x="2676108" y="3808842"/>
                    </a:cubicBezTo>
                    <a:cubicBezTo>
                      <a:pt x="2692304" y="3805101"/>
                      <a:pt x="2706008" y="3807595"/>
                      <a:pt x="2719713" y="3815077"/>
                    </a:cubicBezTo>
                    <a:cubicBezTo>
                      <a:pt x="2739646" y="3828794"/>
                      <a:pt x="2727188" y="3843758"/>
                      <a:pt x="2722204" y="3858722"/>
                    </a:cubicBezTo>
                    <a:cubicBezTo>
                      <a:pt x="2715975" y="3876180"/>
                      <a:pt x="2704763" y="3864957"/>
                      <a:pt x="2693550" y="3863710"/>
                    </a:cubicBezTo>
                    <a:cubicBezTo>
                      <a:pt x="2662404" y="3862463"/>
                      <a:pt x="2634996" y="3830041"/>
                      <a:pt x="2600112" y="3863710"/>
                    </a:cubicBezTo>
                    <a:cubicBezTo>
                      <a:pt x="2586408" y="3877427"/>
                      <a:pt x="2566474" y="3848746"/>
                      <a:pt x="2555262" y="3830041"/>
                    </a:cubicBezTo>
                    <a:cubicBezTo>
                      <a:pt x="2551524" y="3822559"/>
                      <a:pt x="2551524" y="3811336"/>
                      <a:pt x="2547787" y="3802607"/>
                    </a:cubicBezTo>
                    <a:cubicBezTo>
                      <a:pt x="2544049" y="3783902"/>
                      <a:pt x="2537820" y="3763950"/>
                      <a:pt x="2512903" y="3765196"/>
                    </a:cubicBezTo>
                    <a:cubicBezTo>
                      <a:pt x="2491724" y="3767690"/>
                      <a:pt x="2470545" y="3767690"/>
                      <a:pt x="2459332" y="3793878"/>
                    </a:cubicBezTo>
                    <a:cubicBezTo>
                      <a:pt x="2439399" y="3846252"/>
                      <a:pt x="2394548" y="3879921"/>
                      <a:pt x="2357173" y="3917331"/>
                    </a:cubicBezTo>
                    <a:cubicBezTo>
                      <a:pt x="2345961" y="3928554"/>
                      <a:pt x="2333502" y="3937283"/>
                      <a:pt x="2324781" y="3951000"/>
                    </a:cubicBezTo>
                    <a:cubicBezTo>
                      <a:pt x="2319798" y="3962224"/>
                      <a:pt x="2309831" y="3960976"/>
                      <a:pt x="2299864" y="3955988"/>
                    </a:cubicBezTo>
                    <a:cubicBezTo>
                      <a:pt x="2266227" y="3938530"/>
                      <a:pt x="2226360" y="3937283"/>
                      <a:pt x="2191476" y="3936036"/>
                    </a:cubicBezTo>
                    <a:cubicBezTo>
                      <a:pt x="2162822" y="3934789"/>
                      <a:pt x="2156593" y="3921072"/>
                      <a:pt x="2146626" y="3904861"/>
                    </a:cubicBezTo>
                    <a:cubicBezTo>
                      <a:pt x="2141643" y="3894885"/>
                      <a:pt x="2139151" y="3883662"/>
                      <a:pt x="2126693" y="3887403"/>
                    </a:cubicBezTo>
                    <a:cubicBezTo>
                      <a:pt x="2114234" y="3889897"/>
                      <a:pt x="2119218" y="3902367"/>
                      <a:pt x="2119218" y="3912343"/>
                    </a:cubicBezTo>
                    <a:cubicBezTo>
                      <a:pt x="2119218" y="3924813"/>
                      <a:pt x="2121709" y="3938530"/>
                      <a:pt x="2124201" y="3951000"/>
                    </a:cubicBezTo>
                    <a:cubicBezTo>
                      <a:pt x="2125447" y="3962224"/>
                      <a:pt x="2122955" y="3972200"/>
                      <a:pt x="2110497" y="3977188"/>
                    </a:cubicBezTo>
                    <a:cubicBezTo>
                      <a:pt x="2089317" y="3983422"/>
                      <a:pt x="2081842" y="3994646"/>
                      <a:pt x="2090563" y="4017092"/>
                    </a:cubicBezTo>
                    <a:cubicBezTo>
                      <a:pt x="2098038" y="4037044"/>
                      <a:pt x="2086826" y="4054502"/>
                      <a:pt x="2069384" y="4059490"/>
                    </a:cubicBezTo>
                    <a:cubicBezTo>
                      <a:pt x="2051942" y="4064478"/>
                      <a:pt x="2046959" y="4048267"/>
                      <a:pt x="2045713" y="4032056"/>
                    </a:cubicBezTo>
                    <a:cubicBezTo>
                      <a:pt x="2044467" y="4029562"/>
                      <a:pt x="2043221" y="4023327"/>
                      <a:pt x="2043221" y="4023327"/>
                    </a:cubicBezTo>
                    <a:cubicBezTo>
                      <a:pt x="1993388" y="4030809"/>
                      <a:pt x="2003355" y="3977188"/>
                      <a:pt x="1979684" y="3957236"/>
                    </a:cubicBezTo>
                    <a:cubicBezTo>
                      <a:pt x="1957258" y="3937283"/>
                      <a:pt x="1948538" y="3937283"/>
                      <a:pt x="1931096" y="3957236"/>
                    </a:cubicBezTo>
                    <a:cubicBezTo>
                      <a:pt x="1927358" y="3959730"/>
                      <a:pt x="1923621" y="3964718"/>
                      <a:pt x="1919883" y="3967212"/>
                    </a:cubicBezTo>
                    <a:cubicBezTo>
                      <a:pt x="1909917" y="3972200"/>
                      <a:pt x="1904933" y="3964718"/>
                      <a:pt x="1899950" y="3959730"/>
                    </a:cubicBezTo>
                    <a:cubicBezTo>
                      <a:pt x="1891229" y="3949754"/>
                      <a:pt x="1898704" y="3943518"/>
                      <a:pt x="1904933" y="3937283"/>
                    </a:cubicBezTo>
                    <a:cubicBezTo>
                      <a:pt x="1941063" y="3896132"/>
                      <a:pt x="1923621" y="3837523"/>
                      <a:pt x="1871295" y="3823806"/>
                    </a:cubicBezTo>
                    <a:cubicBezTo>
                      <a:pt x="1861329" y="3821312"/>
                      <a:pt x="1856345" y="3825053"/>
                      <a:pt x="1855100" y="3833782"/>
                    </a:cubicBezTo>
                    <a:cubicBezTo>
                      <a:pt x="1853854" y="3846252"/>
                      <a:pt x="1851362" y="3859969"/>
                      <a:pt x="1858837" y="3872439"/>
                    </a:cubicBezTo>
                    <a:cubicBezTo>
                      <a:pt x="1870050" y="3886156"/>
                      <a:pt x="1888737" y="3901120"/>
                      <a:pt x="1881262" y="3916084"/>
                    </a:cubicBezTo>
                    <a:cubicBezTo>
                      <a:pt x="1870050" y="3939777"/>
                      <a:pt x="1851362" y="3959730"/>
                      <a:pt x="1827691" y="3973446"/>
                    </a:cubicBezTo>
                    <a:cubicBezTo>
                      <a:pt x="1821462" y="3978434"/>
                      <a:pt x="1811495" y="3978434"/>
                      <a:pt x="1806512" y="3987164"/>
                    </a:cubicBezTo>
                    <a:cubicBezTo>
                      <a:pt x="1794053" y="4004622"/>
                      <a:pt x="1776612" y="4022080"/>
                      <a:pt x="1754186" y="4009610"/>
                    </a:cubicBezTo>
                    <a:cubicBezTo>
                      <a:pt x="1729270" y="3993399"/>
                      <a:pt x="1706845" y="3973446"/>
                      <a:pt x="1708090" y="3938530"/>
                    </a:cubicBezTo>
                    <a:cubicBezTo>
                      <a:pt x="1709336" y="3929801"/>
                      <a:pt x="1721795" y="3916084"/>
                      <a:pt x="1706845" y="3913590"/>
                    </a:cubicBezTo>
                    <a:cubicBezTo>
                      <a:pt x="1683174" y="3906108"/>
                      <a:pt x="1666978" y="3877427"/>
                      <a:pt x="1638323" y="3887403"/>
                    </a:cubicBezTo>
                    <a:cubicBezTo>
                      <a:pt x="1629602" y="3891144"/>
                      <a:pt x="1623373" y="3896132"/>
                      <a:pt x="1623373" y="3907355"/>
                    </a:cubicBezTo>
                    <a:cubicBezTo>
                      <a:pt x="1623373" y="3916084"/>
                      <a:pt x="1627111" y="3928554"/>
                      <a:pt x="1622127" y="3936036"/>
                    </a:cubicBezTo>
                    <a:cubicBezTo>
                      <a:pt x="1600948" y="3973446"/>
                      <a:pt x="1582261" y="4012104"/>
                      <a:pt x="1584752" y="4058243"/>
                    </a:cubicBezTo>
                    <a:cubicBezTo>
                      <a:pt x="1585998" y="4068219"/>
                      <a:pt x="1572294" y="4074454"/>
                      <a:pt x="1562327" y="4064478"/>
                    </a:cubicBezTo>
                    <a:cubicBezTo>
                      <a:pt x="1549869" y="4052008"/>
                      <a:pt x="1528689" y="4039538"/>
                      <a:pt x="1543639" y="4019586"/>
                    </a:cubicBezTo>
                    <a:cubicBezTo>
                      <a:pt x="1568556" y="3980928"/>
                      <a:pt x="1576031" y="3933542"/>
                      <a:pt x="1608423" y="3897379"/>
                    </a:cubicBezTo>
                    <a:cubicBezTo>
                      <a:pt x="1623373" y="3882415"/>
                      <a:pt x="1605932" y="3852487"/>
                      <a:pt x="1589736" y="3832535"/>
                    </a:cubicBezTo>
                    <a:cubicBezTo>
                      <a:pt x="1571048" y="3810089"/>
                      <a:pt x="1558590" y="3777666"/>
                      <a:pt x="1518723" y="3807595"/>
                    </a:cubicBezTo>
                    <a:cubicBezTo>
                      <a:pt x="1501281" y="3818818"/>
                      <a:pt x="1487577" y="3796372"/>
                      <a:pt x="1472627" y="3788890"/>
                    </a:cubicBezTo>
                    <a:cubicBezTo>
                      <a:pt x="1460168" y="3781408"/>
                      <a:pt x="1465151" y="3770184"/>
                      <a:pt x="1472627" y="3760208"/>
                    </a:cubicBezTo>
                    <a:cubicBezTo>
                      <a:pt x="1473872" y="3757714"/>
                      <a:pt x="1476364" y="3750232"/>
                      <a:pt x="1473872" y="3748985"/>
                    </a:cubicBezTo>
                    <a:cubicBezTo>
                      <a:pt x="1448956" y="3725292"/>
                      <a:pt x="1460168" y="3699105"/>
                      <a:pt x="1462660" y="3671671"/>
                    </a:cubicBezTo>
                    <a:cubicBezTo>
                      <a:pt x="1465151" y="3646731"/>
                      <a:pt x="1448956" y="3626779"/>
                      <a:pt x="1434005" y="3606826"/>
                    </a:cubicBezTo>
                    <a:cubicBezTo>
                      <a:pt x="1427776" y="3599344"/>
                      <a:pt x="1415318" y="3596850"/>
                      <a:pt x="1410335" y="3603086"/>
                    </a:cubicBezTo>
                    <a:cubicBezTo>
                      <a:pt x="1391647" y="3621791"/>
                      <a:pt x="1360501" y="3628026"/>
                      <a:pt x="1356763" y="3664189"/>
                    </a:cubicBezTo>
                    <a:cubicBezTo>
                      <a:pt x="1351780" y="3706587"/>
                      <a:pt x="1301946" y="3725292"/>
                      <a:pt x="1264571" y="3701599"/>
                    </a:cubicBezTo>
                    <a:cubicBezTo>
                      <a:pt x="1257096" y="3697858"/>
                      <a:pt x="1252113" y="3692870"/>
                      <a:pt x="1252113" y="3684141"/>
                    </a:cubicBezTo>
                    <a:cubicBezTo>
                      <a:pt x="1254604" y="3656707"/>
                      <a:pt x="1238409" y="3649225"/>
                      <a:pt x="1214738" y="3644237"/>
                    </a:cubicBezTo>
                    <a:cubicBezTo>
                      <a:pt x="1172379" y="3634261"/>
                      <a:pt x="1138741" y="3606826"/>
                      <a:pt x="1101366" y="3583134"/>
                    </a:cubicBezTo>
                    <a:cubicBezTo>
                      <a:pt x="1082679" y="3571910"/>
                      <a:pt x="1086416" y="3546970"/>
                      <a:pt x="1081433" y="3529512"/>
                    </a:cubicBezTo>
                    <a:cubicBezTo>
                      <a:pt x="1070220" y="3489608"/>
                      <a:pt x="1035337" y="3472150"/>
                      <a:pt x="1015403" y="3442222"/>
                    </a:cubicBezTo>
                    <a:lnTo>
                      <a:pt x="1016781" y="3442288"/>
                    </a:lnTo>
                    <a:lnTo>
                      <a:pt x="1016766" y="3442278"/>
                    </a:lnTo>
                    <a:cubicBezTo>
                      <a:pt x="986813" y="3393674"/>
                      <a:pt x="935643" y="3369996"/>
                      <a:pt x="899449" y="3330117"/>
                    </a:cubicBezTo>
                    <a:cubicBezTo>
                      <a:pt x="890713" y="3320147"/>
                      <a:pt x="874488" y="3318900"/>
                      <a:pt x="863255" y="3315162"/>
                    </a:cubicBezTo>
                    <a:cubicBezTo>
                      <a:pt x="818325" y="3300207"/>
                      <a:pt x="812085" y="3272790"/>
                      <a:pt x="845783" y="3239142"/>
                    </a:cubicBezTo>
                    <a:cubicBezTo>
                      <a:pt x="852023" y="3232911"/>
                      <a:pt x="862007" y="3227926"/>
                      <a:pt x="870744" y="3222941"/>
                    </a:cubicBezTo>
                    <a:cubicBezTo>
                      <a:pt x="883224" y="3216710"/>
                      <a:pt x="894457" y="3207986"/>
                      <a:pt x="909433" y="3212971"/>
                    </a:cubicBezTo>
                    <a:cubicBezTo>
                      <a:pt x="945627" y="3222941"/>
                      <a:pt x="976828" y="3207986"/>
                      <a:pt x="1000541" y="3184308"/>
                    </a:cubicBezTo>
                    <a:cubicBezTo>
                      <a:pt x="1029247" y="3156890"/>
                      <a:pt x="1061696" y="3146921"/>
                      <a:pt x="1099138" y="3151906"/>
                    </a:cubicBezTo>
                    <a:cubicBezTo>
                      <a:pt x="1115363" y="3154398"/>
                      <a:pt x="1131587" y="3155644"/>
                      <a:pt x="1149060" y="3155644"/>
                    </a:cubicBezTo>
                    <a:cubicBezTo>
                      <a:pt x="1186502" y="3156890"/>
                      <a:pt x="1222695" y="3161876"/>
                      <a:pt x="1258889" y="3176830"/>
                    </a:cubicBezTo>
                    <a:cubicBezTo>
                      <a:pt x="1272617" y="3183062"/>
                      <a:pt x="1287594" y="3186800"/>
                      <a:pt x="1301323" y="3171845"/>
                    </a:cubicBezTo>
                    <a:cubicBezTo>
                      <a:pt x="1313803" y="3158137"/>
                      <a:pt x="1306315" y="3143182"/>
                      <a:pt x="1301323" y="3128227"/>
                    </a:cubicBezTo>
                    <a:cubicBezTo>
                      <a:pt x="1298827" y="3120750"/>
                      <a:pt x="1295082" y="3112026"/>
                      <a:pt x="1291338" y="3104549"/>
                    </a:cubicBezTo>
                    <a:cubicBezTo>
                      <a:pt x="1267625" y="3057192"/>
                      <a:pt x="1291338" y="3018559"/>
                      <a:pt x="1345005" y="3018559"/>
                    </a:cubicBezTo>
                    <a:cubicBezTo>
                      <a:pt x="1372462" y="3018559"/>
                      <a:pt x="1376206" y="3013574"/>
                      <a:pt x="1368718" y="2987403"/>
                    </a:cubicBezTo>
                    <a:cubicBezTo>
                      <a:pt x="1364974" y="2973695"/>
                      <a:pt x="1361229" y="2959986"/>
                      <a:pt x="1358733" y="2946278"/>
                    </a:cubicBezTo>
                    <a:cubicBezTo>
                      <a:pt x="1358733" y="2941292"/>
                      <a:pt x="1358733" y="2933815"/>
                      <a:pt x="1354989" y="2933815"/>
                    </a:cubicBezTo>
                    <a:cubicBezTo>
                      <a:pt x="1318796" y="2925092"/>
                      <a:pt x="1335020" y="2895182"/>
                      <a:pt x="1326284" y="2873996"/>
                    </a:cubicBezTo>
                    <a:cubicBezTo>
                      <a:pt x="1315051" y="2841594"/>
                      <a:pt x="1295082" y="2809192"/>
                      <a:pt x="1256393" y="2795484"/>
                    </a:cubicBezTo>
                    <a:cubicBezTo>
                      <a:pt x="1230184" y="2786760"/>
                      <a:pt x="1201478" y="2778036"/>
                      <a:pt x="1196486" y="2741896"/>
                    </a:cubicBezTo>
                    <a:cubicBezTo>
                      <a:pt x="1195238" y="2730680"/>
                      <a:pt x="1181509" y="2730680"/>
                      <a:pt x="1171525" y="2731926"/>
                    </a:cubicBezTo>
                    <a:cubicBezTo>
                      <a:pt x="1160293" y="2733172"/>
                      <a:pt x="1150308" y="2738157"/>
                      <a:pt x="1139076" y="2739403"/>
                    </a:cubicBezTo>
                    <a:cubicBezTo>
                      <a:pt x="1109122" y="2741896"/>
                      <a:pt x="1092898" y="2724448"/>
                      <a:pt x="1095394" y="2694539"/>
                    </a:cubicBezTo>
                    <a:cubicBezTo>
                      <a:pt x="1109122" y="2664629"/>
                      <a:pt x="1097890" y="2630981"/>
                      <a:pt x="1111618" y="2599825"/>
                    </a:cubicBezTo>
                    <a:cubicBezTo>
                      <a:pt x="1119107" y="2583624"/>
                      <a:pt x="1127843" y="2569916"/>
                      <a:pt x="1144068" y="2561192"/>
                    </a:cubicBezTo>
                    <a:cubicBezTo>
                      <a:pt x="1160293" y="2549976"/>
                      <a:pt x="1166533" y="2530036"/>
                      <a:pt x="1171525" y="2513835"/>
                    </a:cubicBezTo>
                    <a:cubicBezTo>
                      <a:pt x="1190246" y="2456509"/>
                      <a:pt x="1201478" y="2397936"/>
                      <a:pt x="1225191" y="2343102"/>
                    </a:cubicBezTo>
                    <a:cubicBezTo>
                      <a:pt x="1240168" y="2308207"/>
                      <a:pt x="1260137" y="2270820"/>
                      <a:pt x="1291338" y="2245896"/>
                    </a:cubicBezTo>
                    <a:cubicBezTo>
                      <a:pt x="1303819" y="2234680"/>
                      <a:pt x="1318796" y="2233433"/>
                      <a:pt x="1335020" y="2239664"/>
                    </a:cubicBezTo>
                    <a:cubicBezTo>
                      <a:pt x="1362477" y="2247142"/>
                      <a:pt x="1404911" y="2215986"/>
                      <a:pt x="1404911" y="2189815"/>
                    </a:cubicBezTo>
                    <a:cubicBezTo>
                      <a:pt x="1404911" y="2174860"/>
                      <a:pt x="1394927" y="2167383"/>
                      <a:pt x="1382446" y="2166137"/>
                    </a:cubicBezTo>
                    <a:cubicBezTo>
                      <a:pt x="1354989" y="2162398"/>
                      <a:pt x="1352493" y="2143704"/>
                      <a:pt x="1353741" y="2122519"/>
                    </a:cubicBezTo>
                    <a:cubicBezTo>
                      <a:pt x="1358733" y="2060207"/>
                      <a:pt x="1386191" y="2015343"/>
                      <a:pt x="1443601" y="1984187"/>
                    </a:cubicBezTo>
                    <a:cubicBezTo>
                      <a:pt x="1499764" y="1951785"/>
                      <a:pt x="1535957" y="1901936"/>
                      <a:pt x="1539701" y="1832147"/>
                    </a:cubicBezTo>
                    <a:cubicBezTo>
                      <a:pt x="1539701" y="1829654"/>
                      <a:pt x="1538453" y="1827162"/>
                      <a:pt x="1539701" y="1825916"/>
                    </a:cubicBezTo>
                    <a:cubicBezTo>
                      <a:pt x="1564662" y="1789775"/>
                      <a:pt x="1559670" y="1758619"/>
                      <a:pt x="1523477" y="1733694"/>
                    </a:cubicBezTo>
                    <a:cubicBezTo>
                      <a:pt x="1519732" y="1732448"/>
                      <a:pt x="1519732" y="1724971"/>
                      <a:pt x="1520981" y="1721232"/>
                    </a:cubicBezTo>
                    <a:cubicBezTo>
                      <a:pt x="1540949" y="1693815"/>
                      <a:pt x="1527221" y="1657674"/>
                      <a:pt x="1542197" y="1626519"/>
                    </a:cubicBezTo>
                    <a:cubicBezTo>
                      <a:pt x="1557174" y="1594117"/>
                      <a:pt x="1525973" y="1521835"/>
                      <a:pt x="1492275" y="1496911"/>
                    </a:cubicBezTo>
                    <a:cubicBezTo>
                      <a:pt x="1492275" y="1494418"/>
                      <a:pt x="1492275" y="1489433"/>
                      <a:pt x="1492275" y="1484448"/>
                    </a:cubicBezTo>
                    <a:cubicBezTo>
                      <a:pt x="1484787" y="1468247"/>
                      <a:pt x="1496019" y="1459524"/>
                      <a:pt x="1508500" y="1459524"/>
                    </a:cubicBezTo>
                    <a:cubicBezTo>
                      <a:pt x="1540949" y="1463262"/>
                      <a:pt x="1544694" y="1443323"/>
                      <a:pt x="1545942" y="1418398"/>
                    </a:cubicBezTo>
                    <a:cubicBezTo>
                      <a:pt x="1545942" y="1413413"/>
                      <a:pt x="1545942" y="1409674"/>
                      <a:pt x="1545942" y="1405936"/>
                    </a:cubicBezTo>
                    <a:cubicBezTo>
                      <a:pt x="1554678" y="1392227"/>
                      <a:pt x="1557174" y="1378519"/>
                      <a:pt x="1545942" y="1366056"/>
                    </a:cubicBezTo>
                    <a:cubicBezTo>
                      <a:pt x="1533461" y="1352348"/>
                      <a:pt x="1522229" y="1363564"/>
                      <a:pt x="1509748" y="1368549"/>
                    </a:cubicBezTo>
                    <a:cubicBezTo>
                      <a:pt x="1502260" y="1372287"/>
                      <a:pt x="1492275" y="1372287"/>
                      <a:pt x="1486035" y="1378519"/>
                    </a:cubicBezTo>
                    <a:cubicBezTo>
                      <a:pt x="1482291" y="1378519"/>
                      <a:pt x="1477299" y="1378519"/>
                      <a:pt x="1472306" y="1378519"/>
                    </a:cubicBezTo>
                    <a:cubicBezTo>
                      <a:pt x="1456082" y="1377272"/>
                      <a:pt x="1452337" y="1359825"/>
                      <a:pt x="1454834" y="1352348"/>
                    </a:cubicBezTo>
                    <a:cubicBezTo>
                      <a:pt x="1462322" y="1324931"/>
                      <a:pt x="1468562" y="1300006"/>
                      <a:pt x="1466066" y="1272589"/>
                    </a:cubicBezTo>
                    <a:cubicBezTo>
                      <a:pt x="1464818" y="1258880"/>
                      <a:pt x="1471058" y="1243926"/>
                      <a:pt x="1467314" y="1228971"/>
                    </a:cubicBezTo>
                    <a:cubicBezTo>
                      <a:pt x="1463570" y="1216508"/>
                      <a:pt x="1467314" y="1205292"/>
                      <a:pt x="1474802" y="1197815"/>
                    </a:cubicBezTo>
                    <a:cubicBezTo>
                      <a:pt x="1492275" y="1179122"/>
                      <a:pt x="1497267" y="1164167"/>
                      <a:pt x="1476050" y="1145473"/>
                    </a:cubicBezTo>
                    <a:cubicBezTo>
                      <a:pt x="1472306" y="1142981"/>
                      <a:pt x="1472306" y="1129272"/>
                      <a:pt x="1474802" y="1126780"/>
                    </a:cubicBezTo>
                    <a:cubicBezTo>
                      <a:pt x="1499764" y="1105594"/>
                      <a:pt x="1487283" y="1079423"/>
                      <a:pt x="1486035" y="1054498"/>
                    </a:cubicBezTo>
                    <a:cubicBezTo>
                      <a:pt x="1483539" y="1032066"/>
                      <a:pt x="1489779" y="1014619"/>
                      <a:pt x="1508500" y="1004649"/>
                    </a:cubicBezTo>
                    <a:cubicBezTo>
                      <a:pt x="1506004" y="999664"/>
                      <a:pt x="1506004" y="997172"/>
                      <a:pt x="1506004" y="997172"/>
                    </a:cubicBezTo>
                    <a:cubicBezTo>
                      <a:pt x="1482291" y="989694"/>
                      <a:pt x="1461074" y="972247"/>
                      <a:pt x="1462322" y="949815"/>
                    </a:cubicBezTo>
                    <a:cubicBezTo>
                      <a:pt x="1464818" y="918659"/>
                      <a:pt x="1493523" y="908689"/>
                      <a:pt x="1519732" y="902458"/>
                    </a:cubicBezTo>
                    <a:cubicBezTo>
                      <a:pt x="1527221" y="901212"/>
                      <a:pt x="1537205" y="902458"/>
                      <a:pt x="1545942" y="902458"/>
                    </a:cubicBezTo>
                    <a:cubicBezTo>
                      <a:pt x="1544694" y="958539"/>
                      <a:pt x="1569655" y="993433"/>
                      <a:pt x="1624569" y="1009634"/>
                    </a:cubicBezTo>
                    <a:cubicBezTo>
                      <a:pt x="1635802" y="1013373"/>
                      <a:pt x="1649530" y="1020850"/>
                      <a:pt x="1647034" y="1038297"/>
                    </a:cubicBezTo>
                    <a:cubicBezTo>
                      <a:pt x="1644538" y="1054498"/>
                      <a:pt x="1629561" y="1054498"/>
                      <a:pt x="1615833" y="1056991"/>
                    </a:cubicBezTo>
                    <a:cubicBezTo>
                      <a:pt x="1595864" y="1059483"/>
                      <a:pt x="1578391" y="1069453"/>
                      <a:pt x="1557174" y="1068207"/>
                    </a:cubicBezTo>
                    <a:cubicBezTo>
                      <a:pt x="1550934" y="1066961"/>
                      <a:pt x="1544694" y="1069453"/>
                      <a:pt x="1540949" y="1075684"/>
                    </a:cubicBezTo>
                    <a:cubicBezTo>
                      <a:pt x="1537205" y="1085654"/>
                      <a:pt x="1543446" y="1091885"/>
                      <a:pt x="1549686" y="1095624"/>
                    </a:cubicBezTo>
                    <a:cubicBezTo>
                      <a:pt x="1587127" y="1115564"/>
                      <a:pt x="1588376" y="1144227"/>
                      <a:pt x="1575895" y="1179122"/>
                    </a:cubicBezTo>
                    <a:cubicBezTo>
                      <a:pt x="1573399" y="1191584"/>
                      <a:pt x="1574647" y="1204046"/>
                      <a:pt x="1575895" y="1216508"/>
                    </a:cubicBezTo>
                    <a:cubicBezTo>
                      <a:pt x="1578391" y="1227725"/>
                      <a:pt x="1575895" y="1236448"/>
                      <a:pt x="1568407" y="1246418"/>
                    </a:cubicBezTo>
                    <a:cubicBezTo>
                      <a:pt x="1545942" y="1277574"/>
                      <a:pt x="1559670" y="1318699"/>
                      <a:pt x="1597112" y="1331162"/>
                    </a:cubicBezTo>
                    <a:cubicBezTo>
                      <a:pt x="1599608" y="1331162"/>
                      <a:pt x="1602104" y="1331162"/>
                      <a:pt x="1603352" y="1332408"/>
                    </a:cubicBezTo>
                    <a:cubicBezTo>
                      <a:pt x="1649530" y="1344870"/>
                      <a:pt x="1654522" y="1359825"/>
                      <a:pt x="1622073" y="1393473"/>
                    </a:cubicBezTo>
                    <a:cubicBezTo>
                      <a:pt x="1605848" y="1410921"/>
                      <a:pt x="1599608" y="1428368"/>
                      <a:pt x="1615833" y="1448308"/>
                    </a:cubicBezTo>
                    <a:cubicBezTo>
                      <a:pt x="1625817" y="1459524"/>
                      <a:pt x="1628313" y="1473232"/>
                      <a:pt x="1624569" y="1485694"/>
                    </a:cubicBezTo>
                    <a:cubicBezTo>
                      <a:pt x="1608344" y="1530559"/>
                      <a:pt x="1614585" y="1572931"/>
                      <a:pt x="1629561" y="1615302"/>
                    </a:cubicBezTo>
                    <a:cubicBezTo>
                      <a:pt x="1633305" y="1630257"/>
                      <a:pt x="1632057" y="1643966"/>
                      <a:pt x="1619577" y="1653936"/>
                    </a:cubicBezTo>
                    <a:cubicBezTo>
                      <a:pt x="1608344" y="1666398"/>
                      <a:pt x="1607096" y="1676368"/>
                      <a:pt x="1619577" y="1687584"/>
                    </a:cubicBezTo>
                    <a:cubicBezTo>
                      <a:pt x="1632057" y="1700046"/>
                      <a:pt x="1634554" y="1717494"/>
                      <a:pt x="1643290" y="1731202"/>
                    </a:cubicBezTo>
                    <a:cubicBezTo>
                      <a:pt x="1645786" y="1734941"/>
                      <a:pt x="1648282" y="1739926"/>
                      <a:pt x="1649530" y="1744911"/>
                    </a:cubicBezTo>
                    <a:cubicBezTo>
                      <a:pt x="1653274" y="1763604"/>
                      <a:pt x="1639546" y="1774820"/>
                      <a:pt x="1629561" y="1787282"/>
                    </a:cubicBezTo>
                    <a:cubicBezTo>
                      <a:pt x="1622073" y="1797252"/>
                      <a:pt x="1617081" y="1807222"/>
                      <a:pt x="1635802" y="1810961"/>
                    </a:cubicBezTo>
                    <a:cubicBezTo>
                      <a:pt x="1643290" y="1812207"/>
                      <a:pt x="1649530" y="1817192"/>
                      <a:pt x="1648282" y="1827162"/>
                    </a:cubicBezTo>
                    <a:cubicBezTo>
                      <a:pt x="1647034" y="1835885"/>
                      <a:pt x="1640794" y="1838378"/>
                      <a:pt x="1633305" y="1842117"/>
                    </a:cubicBezTo>
                    <a:cubicBezTo>
                      <a:pt x="1582135" y="1858318"/>
                      <a:pt x="1552182" y="1895705"/>
                      <a:pt x="1533461" y="1943061"/>
                    </a:cubicBezTo>
                    <a:cubicBezTo>
                      <a:pt x="1527221" y="1958016"/>
                      <a:pt x="1517236" y="1965494"/>
                      <a:pt x="1506004" y="1974217"/>
                    </a:cubicBezTo>
                    <a:cubicBezTo>
                      <a:pt x="1479795" y="1995403"/>
                      <a:pt x="1448593" y="2014096"/>
                      <a:pt x="1439857" y="2050237"/>
                    </a:cubicBezTo>
                    <a:cubicBezTo>
                      <a:pt x="1434865" y="2068931"/>
                      <a:pt x="1433617" y="2083886"/>
                      <a:pt x="1456082" y="2095102"/>
                    </a:cubicBezTo>
                    <a:cubicBezTo>
                      <a:pt x="1476050" y="2102579"/>
                      <a:pt x="1483539" y="2118780"/>
                      <a:pt x="1474802" y="2139966"/>
                    </a:cubicBezTo>
                    <a:cubicBezTo>
                      <a:pt x="1468562" y="2154921"/>
                      <a:pt x="1472306" y="2169875"/>
                      <a:pt x="1477299" y="2184830"/>
                    </a:cubicBezTo>
                    <a:cubicBezTo>
                      <a:pt x="1483539" y="2209755"/>
                      <a:pt x="1498516" y="2237172"/>
                      <a:pt x="1483539" y="2262096"/>
                    </a:cubicBezTo>
                    <a:cubicBezTo>
                      <a:pt x="1464818" y="2295745"/>
                      <a:pt x="1441105" y="2325654"/>
                      <a:pt x="1458578" y="2368026"/>
                    </a:cubicBezTo>
                    <a:cubicBezTo>
                      <a:pt x="1459826" y="2370519"/>
                      <a:pt x="1456082" y="2376750"/>
                      <a:pt x="1452337" y="2379242"/>
                    </a:cubicBezTo>
                    <a:cubicBezTo>
                      <a:pt x="1404911" y="2432830"/>
                      <a:pt x="1423632" y="2490157"/>
                      <a:pt x="1446097" y="2547484"/>
                    </a:cubicBezTo>
                    <a:cubicBezTo>
                      <a:pt x="1451089" y="2562438"/>
                      <a:pt x="1457330" y="2577393"/>
                      <a:pt x="1446097" y="2591102"/>
                    </a:cubicBezTo>
                    <a:cubicBezTo>
                      <a:pt x="1432369" y="2608549"/>
                      <a:pt x="1413648" y="2611041"/>
                      <a:pt x="1392431" y="2608549"/>
                    </a:cubicBezTo>
                    <a:cubicBezTo>
                      <a:pt x="1382446" y="2606056"/>
                      <a:pt x="1371214" y="2594840"/>
                      <a:pt x="1356237" y="2609795"/>
                    </a:cubicBezTo>
                    <a:cubicBezTo>
                      <a:pt x="1388687" y="2627242"/>
                      <a:pt x="1407407" y="2663383"/>
                      <a:pt x="1452337" y="2657152"/>
                    </a:cubicBezTo>
                    <a:cubicBezTo>
                      <a:pt x="1476050" y="2653413"/>
                      <a:pt x="1482291" y="2673353"/>
                      <a:pt x="1478547" y="2693292"/>
                    </a:cubicBezTo>
                    <a:cubicBezTo>
                      <a:pt x="1472306" y="2725694"/>
                      <a:pt x="1464818" y="2756850"/>
                      <a:pt x="1469810" y="2790499"/>
                    </a:cubicBezTo>
                    <a:cubicBezTo>
                      <a:pt x="1472306" y="2797976"/>
                      <a:pt x="1467314" y="2809192"/>
                      <a:pt x="1477299" y="2814177"/>
                    </a:cubicBezTo>
                    <a:cubicBezTo>
                      <a:pt x="1487283" y="2817916"/>
                      <a:pt x="1492275" y="2807946"/>
                      <a:pt x="1499764" y="2802961"/>
                    </a:cubicBezTo>
                    <a:cubicBezTo>
                      <a:pt x="1527221" y="2783021"/>
                      <a:pt x="1534709" y="2783021"/>
                      <a:pt x="1560918" y="2809192"/>
                    </a:cubicBezTo>
                    <a:cubicBezTo>
                      <a:pt x="1565911" y="2814177"/>
                      <a:pt x="1570903" y="2819162"/>
                      <a:pt x="1579639" y="2820408"/>
                    </a:cubicBezTo>
                    <a:cubicBezTo>
                      <a:pt x="1602104" y="2820408"/>
                      <a:pt x="1617081" y="2832870"/>
                      <a:pt x="1619577" y="2855303"/>
                    </a:cubicBezTo>
                    <a:cubicBezTo>
                      <a:pt x="1622073" y="2882720"/>
                      <a:pt x="1620825" y="2907644"/>
                      <a:pt x="1594616" y="2921353"/>
                    </a:cubicBezTo>
                    <a:cubicBezTo>
                      <a:pt x="1574647" y="2931323"/>
                      <a:pt x="1563414" y="2943785"/>
                      <a:pt x="1555926" y="2963725"/>
                    </a:cubicBezTo>
                    <a:cubicBezTo>
                      <a:pt x="1548438" y="2984911"/>
                      <a:pt x="1552182" y="2994880"/>
                      <a:pt x="1569655" y="3004850"/>
                    </a:cubicBezTo>
                    <a:cubicBezTo>
                      <a:pt x="1587127" y="3013574"/>
                      <a:pt x="1609592" y="3017313"/>
                      <a:pt x="1602104" y="3045976"/>
                    </a:cubicBezTo>
                    <a:cubicBezTo>
                      <a:pt x="1597112" y="3065916"/>
                      <a:pt x="1568407" y="3083363"/>
                      <a:pt x="1542197" y="3084609"/>
                    </a:cubicBezTo>
                    <a:cubicBezTo>
                      <a:pt x="1530965" y="3085856"/>
                      <a:pt x="1515988" y="3073393"/>
                      <a:pt x="1509748" y="3089594"/>
                    </a:cubicBezTo>
                    <a:cubicBezTo>
                      <a:pt x="1502260" y="3109534"/>
                      <a:pt x="1486035" y="3128227"/>
                      <a:pt x="1489779" y="3151906"/>
                    </a:cubicBezTo>
                    <a:cubicBezTo>
                      <a:pt x="1489779" y="3161876"/>
                      <a:pt x="1496019" y="3164368"/>
                      <a:pt x="1506004" y="3161876"/>
                    </a:cubicBezTo>
                    <a:cubicBezTo>
                      <a:pt x="1522229" y="3155644"/>
                      <a:pt x="1529717" y="3164368"/>
                      <a:pt x="1534709" y="3179323"/>
                    </a:cubicBezTo>
                    <a:cubicBezTo>
                      <a:pt x="1539701" y="3194278"/>
                      <a:pt x="1553430" y="3201755"/>
                      <a:pt x="1564662" y="3211725"/>
                    </a:cubicBezTo>
                    <a:cubicBezTo>
                      <a:pt x="1574647" y="3220448"/>
                      <a:pt x="1580887" y="3229172"/>
                      <a:pt x="1574647" y="3240388"/>
                    </a:cubicBezTo>
                    <a:cubicBezTo>
                      <a:pt x="1570903" y="3254096"/>
                      <a:pt x="1559670" y="3254096"/>
                      <a:pt x="1547190" y="3254096"/>
                    </a:cubicBezTo>
                    <a:cubicBezTo>
                      <a:pt x="1506004" y="3254096"/>
                      <a:pt x="1464818" y="3240388"/>
                      <a:pt x="1423632" y="3237896"/>
                    </a:cubicBezTo>
                    <a:cubicBezTo>
                      <a:pt x="1359981" y="3236649"/>
                      <a:pt x="1298827" y="3246619"/>
                      <a:pt x="1236424" y="3207986"/>
                    </a:cubicBezTo>
                    <a:cubicBezTo>
                      <a:pt x="1195238" y="3183062"/>
                      <a:pt x="1134083" y="3190539"/>
                      <a:pt x="1081665" y="3184308"/>
                    </a:cubicBezTo>
                    <a:cubicBezTo>
                      <a:pt x="1071681" y="3183062"/>
                      <a:pt x="1060448" y="3185554"/>
                      <a:pt x="1059200" y="3198016"/>
                    </a:cubicBezTo>
                    <a:cubicBezTo>
                      <a:pt x="1057952" y="3212971"/>
                      <a:pt x="1067936" y="3217956"/>
                      <a:pt x="1080417" y="3217956"/>
                    </a:cubicBezTo>
                    <a:cubicBezTo>
                      <a:pt x="1099138" y="3216710"/>
                      <a:pt x="1112866" y="3224187"/>
                      <a:pt x="1117859" y="3242880"/>
                    </a:cubicBezTo>
                    <a:cubicBezTo>
                      <a:pt x="1127843" y="3277775"/>
                      <a:pt x="1151556" y="3301454"/>
                      <a:pt x="1175269" y="3325132"/>
                    </a:cubicBezTo>
                    <a:cubicBezTo>
                      <a:pt x="1188998" y="3338840"/>
                      <a:pt x="1197734" y="3352549"/>
                      <a:pt x="1193990" y="3371242"/>
                    </a:cubicBezTo>
                    <a:cubicBezTo>
                      <a:pt x="1188998" y="3391182"/>
                      <a:pt x="1193990" y="3404890"/>
                      <a:pt x="1215207" y="3408629"/>
                    </a:cubicBezTo>
                    <a:cubicBezTo>
                      <a:pt x="1226439" y="3411122"/>
                      <a:pt x="1236424" y="3418599"/>
                      <a:pt x="1245160" y="3428569"/>
                    </a:cubicBezTo>
                    <a:cubicBezTo>
                      <a:pt x="1275114" y="3465956"/>
                      <a:pt x="1313803" y="3465956"/>
                      <a:pt x="1358733" y="3460971"/>
                    </a:cubicBezTo>
                    <a:cubicBezTo>
                      <a:pt x="1416144" y="3453494"/>
                      <a:pt x="1474802" y="3449755"/>
                      <a:pt x="1527221" y="3483403"/>
                    </a:cubicBezTo>
                    <a:cubicBezTo>
                      <a:pt x="1550934" y="3499604"/>
                      <a:pt x="1575895" y="3515805"/>
                      <a:pt x="1608344" y="3515805"/>
                    </a:cubicBezTo>
                    <a:cubicBezTo>
                      <a:pt x="1628313" y="3515805"/>
                      <a:pt x="1632057" y="3532006"/>
                      <a:pt x="1629561" y="3549454"/>
                    </a:cubicBezTo>
                    <a:cubicBezTo>
                      <a:pt x="1673243" y="3534499"/>
                      <a:pt x="1721917" y="3529514"/>
                      <a:pt x="1764351" y="3508328"/>
                    </a:cubicBezTo>
                    <a:cubicBezTo>
                      <a:pt x="1776832" y="3503343"/>
                      <a:pt x="1790560" y="3510820"/>
                      <a:pt x="1801793" y="3519544"/>
                    </a:cubicBezTo>
                    <a:cubicBezTo>
                      <a:pt x="1844227" y="3545715"/>
                      <a:pt x="1870436" y="3536991"/>
                      <a:pt x="1890405" y="3489634"/>
                    </a:cubicBezTo>
                    <a:lnTo>
                      <a:pt x="1894682" y="3482161"/>
                    </a:lnTo>
                    <a:lnTo>
                      <a:pt x="1893721" y="3480879"/>
                    </a:lnTo>
                    <a:cubicBezTo>
                      <a:pt x="1863820" y="3457186"/>
                      <a:pt x="1850116" y="3422270"/>
                      <a:pt x="1827691" y="3392342"/>
                    </a:cubicBezTo>
                    <a:cubicBezTo>
                      <a:pt x="1811495" y="3369895"/>
                      <a:pt x="1790316" y="3347449"/>
                      <a:pt x="1795299" y="3312533"/>
                    </a:cubicBezTo>
                    <a:cubicBezTo>
                      <a:pt x="1801528" y="3278864"/>
                      <a:pt x="1813987" y="3255171"/>
                      <a:pt x="1848870" y="3245195"/>
                    </a:cubicBezTo>
                    <a:cubicBezTo>
                      <a:pt x="1867558" y="3240207"/>
                      <a:pt x="1888737" y="3233972"/>
                      <a:pt x="1907425" y="3223996"/>
                    </a:cubicBezTo>
                    <a:cubicBezTo>
                      <a:pt x="1918637" y="3219008"/>
                      <a:pt x="1933587" y="3216514"/>
                      <a:pt x="1939817" y="3228984"/>
                    </a:cubicBezTo>
                    <a:cubicBezTo>
                      <a:pt x="1959750" y="3270135"/>
                      <a:pt x="2000863" y="3285099"/>
                      <a:pt x="2030763" y="3312533"/>
                    </a:cubicBezTo>
                    <a:cubicBezTo>
                      <a:pt x="2038238" y="3320015"/>
                      <a:pt x="2048205" y="3323756"/>
                      <a:pt x="2054434" y="3331238"/>
                    </a:cubicBezTo>
                    <a:cubicBezTo>
                      <a:pt x="2071876" y="3348696"/>
                      <a:pt x="2084334" y="3356178"/>
                      <a:pt x="2114234" y="3342461"/>
                    </a:cubicBezTo>
                    <a:cubicBezTo>
                      <a:pt x="2135414" y="3331238"/>
                      <a:pt x="2160330" y="3323756"/>
                      <a:pt x="2181510" y="3310039"/>
                    </a:cubicBezTo>
                    <a:cubicBezTo>
                      <a:pt x="2203935" y="3296322"/>
                      <a:pt x="2223868" y="3308792"/>
                      <a:pt x="2238818" y="3327497"/>
                    </a:cubicBezTo>
                    <a:cubicBezTo>
                      <a:pt x="2259998" y="3349943"/>
                      <a:pt x="2261243" y="3349943"/>
                      <a:pt x="2273702" y="3321262"/>
                    </a:cubicBezTo>
                    <a:cubicBezTo>
                      <a:pt x="2279931" y="3308792"/>
                      <a:pt x="2286160" y="3296322"/>
                      <a:pt x="2293635" y="3283852"/>
                    </a:cubicBezTo>
                    <a:cubicBezTo>
                      <a:pt x="2297373" y="3276370"/>
                      <a:pt x="2299864" y="3267641"/>
                      <a:pt x="2311077" y="3267641"/>
                    </a:cubicBezTo>
                    <a:cubicBezTo>
                      <a:pt x="2323535" y="3267641"/>
                      <a:pt x="2329765" y="3276370"/>
                      <a:pt x="2332256" y="3285099"/>
                    </a:cubicBezTo>
                    <a:cubicBezTo>
                      <a:pt x="2340977" y="3306298"/>
                      <a:pt x="2349698" y="3327497"/>
                      <a:pt x="2339731" y="3349943"/>
                    </a:cubicBezTo>
                    <a:cubicBezTo>
                      <a:pt x="2333502" y="3364907"/>
                      <a:pt x="2334748" y="3376130"/>
                      <a:pt x="2347206" y="3388600"/>
                    </a:cubicBezTo>
                    <a:cubicBezTo>
                      <a:pt x="2360911" y="3402318"/>
                      <a:pt x="2355927" y="3419776"/>
                      <a:pt x="2343469" y="3432246"/>
                    </a:cubicBezTo>
                    <a:cubicBezTo>
                      <a:pt x="2326027" y="3449704"/>
                      <a:pt x="2306094" y="3464668"/>
                      <a:pt x="2279931" y="3462174"/>
                    </a:cubicBezTo>
                    <a:cubicBezTo>
                      <a:pt x="2262489" y="3459680"/>
                      <a:pt x="2246293" y="3463421"/>
                      <a:pt x="2231343" y="3468409"/>
                    </a:cubicBezTo>
                    <a:cubicBezTo>
                      <a:pt x="2200197" y="3469656"/>
                      <a:pt x="2174035" y="3483373"/>
                      <a:pt x="2146626" y="3493349"/>
                    </a:cubicBezTo>
                    <a:cubicBezTo>
                      <a:pt x="2127939" y="3500831"/>
                      <a:pt x="2120463" y="3517042"/>
                      <a:pt x="2119218" y="3535747"/>
                    </a:cubicBezTo>
                    <a:cubicBezTo>
                      <a:pt x="2119218" y="3556946"/>
                      <a:pt x="2137905" y="3554452"/>
                      <a:pt x="2151610" y="3558193"/>
                    </a:cubicBezTo>
                    <a:cubicBezTo>
                      <a:pt x="2165314" y="3561934"/>
                      <a:pt x="2179018" y="3569416"/>
                      <a:pt x="2193968" y="3571910"/>
                    </a:cubicBezTo>
                    <a:cubicBezTo>
                      <a:pt x="2216393" y="3575652"/>
                      <a:pt x="2227606" y="3589368"/>
                      <a:pt x="2223868" y="3611815"/>
                    </a:cubicBezTo>
                    <a:cubicBezTo>
                      <a:pt x="2221377" y="3634261"/>
                      <a:pt x="2232589" y="3641743"/>
                      <a:pt x="2252523" y="3644237"/>
                    </a:cubicBezTo>
                    <a:cubicBezTo>
                      <a:pt x="2261243" y="3644237"/>
                      <a:pt x="2269964" y="3645484"/>
                      <a:pt x="2278685" y="3644237"/>
                    </a:cubicBezTo>
                    <a:cubicBezTo>
                      <a:pt x="2334748" y="3641743"/>
                      <a:pt x="2385827" y="3656707"/>
                      <a:pt x="2430678" y="3687882"/>
                    </a:cubicBezTo>
                    <a:cubicBezTo>
                      <a:pt x="2453103" y="3702846"/>
                      <a:pt x="2470545" y="3702846"/>
                      <a:pt x="2489232" y="3685388"/>
                    </a:cubicBezTo>
                    <a:cubicBezTo>
                      <a:pt x="2507920" y="3666683"/>
                      <a:pt x="2530345" y="3655460"/>
                      <a:pt x="2555262" y="3650472"/>
                    </a:cubicBezTo>
                    <a:cubicBezTo>
                      <a:pt x="2583916" y="3642990"/>
                      <a:pt x="2610079" y="3628026"/>
                      <a:pt x="2626275" y="3603086"/>
                    </a:cubicBezTo>
                    <a:cubicBezTo>
                      <a:pt x="2654929" y="3558193"/>
                      <a:pt x="2693550" y="3522030"/>
                      <a:pt x="2724696" y="3480879"/>
                    </a:cubicBezTo>
                    <a:cubicBezTo>
                      <a:pt x="2743384" y="3454692"/>
                      <a:pt x="2770792" y="3447210"/>
                      <a:pt x="2800692" y="3437234"/>
                    </a:cubicBezTo>
                    <a:cubicBezTo>
                      <a:pt x="2858001" y="3421022"/>
                      <a:pt x="2900359" y="3458433"/>
                      <a:pt x="2948947" y="3470903"/>
                    </a:cubicBezTo>
                    <a:cubicBezTo>
                      <a:pt x="2965143" y="3475891"/>
                      <a:pt x="2962652" y="3495843"/>
                      <a:pt x="2978847" y="3505819"/>
                    </a:cubicBezTo>
                    <a:cubicBezTo>
                      <a:pt x="2985077" y="3470903"/>
                      <a:pt x="3009993" y="3454692"/>
                      <a:pt x="3037402" y="3440975"/>
                    </a:cubicBezTo>
                    <a:cubicBezTo>
                      <a:pt x="3057335" y="3430999"/>
                      <a:pt x="3063565" y="3411046"/>
                      <a:pt x="3076023" y="3396082"/>
                    </a:cubicBezTo>
                    <a:cubicBezTo>
                      <a:pt x="3084744" y="3386106"/>
                      <a:pt x="3079760" y="3379872"/>
                      <a:pt x="3071040" y="3374883"/>
                    </a:cubicBezTo>
                    <a:cubicBezTo>
                      <a:pt x="3062319" y="3369895"/>
                      <a:pt x="3054844" y="3366154"/>
                      <a:pt x="3048614" y="3359919"/>
                    </a:cubicBezTo>
                    <a:cubicBezTo>
                      <a:pt x="3041139" y="3351190"/>
                      <a:pt x="3037402" y="3343708"/>
                      <a:pt x="3043631" y="3332485"/>
                    </a:cubicBezTo>
                    <a:cubicBezTo>
                      <a:pt x="3048614" y="3323756"/>
                      <a:pt x="3057335" y="3316274"/>
                      <a:pt x="3067302" y="3320015"/>
                    </a:cubicBezTo>
                    <a:cubicBezTo>
                      <a:pt x="3102186" y="3333732"/>
                      <a:pt x="3119627" y="3317521"/>
                      <a:pt x="3135823" y="3288840"/>
                    </a:cubicBezTo>
                    <a:cubicBezTo>
                      <a:pt x="3145790" y="3272629"/>
                      <a:pt x="3160740" y="3275123"/>
                      <a:pt x="3171953" y="3288840"/>
                    </a:cubicBezTo>
                    <a:cubicBezTo>
                      <a:pt x="3188149" y="3307545"/>
                      <a:pt x="3199361" y="3301310"/>
                      <a:pt x="3208082" y="3282605"/>
                    </a:cubicBezTo>
                    <a:cubicBezTo>
                      <a:pt x="3216803" y="3263900"/>
                      <a:pt x="3235490" y="3255171"/>
                      <a:pt x="3246703" y="3237713"/>
                    </a:cubicBezTo>
                    <a:cubicBezTo>
                      <a:pt x="3230507" y="3237713"/>
                      <a:pt x="3221786" y="3248936"/>
                      <a:pt x="3216803" y="3263900"/>
                    </a:cubicBezTo>
                    <a:cubicBezTo>
                      <a:pt x="3208082" y="3285099"/>
                      <a:pt x="3198115" y="3283852"/>
                      <a:pt x="3186903" y="3265147"/>
                    </a:cubicBezTo>
                    <a:cubicBezTo>
                      <a:pt x="3159494" y="3223996"/>
                      <a:pt x="3173198" y="3191574"/>
                      <a:pt x="3224278" y="3182844"/>
                    </a:cubicBezTo>
                    <a:cubicBezTo>
                      <a:pt x="3245457" y="3179103"/>
                      <a:pt x="3267882" y="3179103"/>
                      <a:pt x="3291553" y="3182844"/>
                    </a:cubicBezTo>
                    <a:cubicBezTo>
                      <a:pt x="3325191" y="3189080"/>
                      <a:pt x="3360074" y="3184091"/>
                      <a:pt x="3392466" y="3196562"/>
                    </a:cubicBezTo>
                    <a:cubicBezTo>
                      <a:pt x="3403679" y="3201550"/>
                      <a:pt x="3413646" y="3191574"/>
                      <a:pt x="3406171" y="3177856"/>
                    </a:cubicBezTo>
                    <a:cubicBezTo>
                      <a:pt x="3393712" y="3151669"/>
                      <a:pt x="3406171" y="3127976"/>
                      <a:pt x="3414891" y="3104283"/>
                    </a:cubicBezTo>
                    <a:cubicBezTo>
                      <a:pt x="3426104" y="3076849"/>
                      <a:pt x="3452267" y="3076849"/>
                      <a:pt x="3475938" y="3075602"/>
                    </a:cubicBezTo>
                    <a:cubicBezTo>
                      <a:pt x="3488396" y="3075602"/>
                      <a:pt x="3504592" y="3083084"/>
                      <a:pt x="3509575" y="3064379"/>
                    </a:cubicBezTo>
                    <a:cubicBezTo>
                      <a:pt x="3514559" y="3046921"/>
                      <a:pt x="3519542" y="3026968"/>
                      <a:pt x="3498363" y="3013252"/>
                    </a:cubicBezTo>
                    <a:cubicBezTo>
                      <a:pt x="3478429" y="3002028"/>
                      <a:pt x="3469708" y="2980829"/>
                      <a:pt x="3470954" y="2957136"/>
                    </a:cubicBezTo>
                    <a:cubicBezTo>
                      <a:pt x="3470954" y="2945913"/>
                      <a:pt x="3467217" y="2935937"/>
                      <a:pt x="3464725" y="2925961"/>
                    </a:cubicBezTo>
                    <a:cubicBezTo>
                      <a:pt x="3456004" y="2893539"/>
                      <a:pt x="3480921" y="2863611"/>
                      <a:pt x="3514559" y="2864858"/>
                    </a:cubicBezTo>
                    <a:cubicBezTo>
                      <a:pt x="3541967" y="2864858"/>
                      <a:pt x="3568130" y="2874834"/>
                      <a:pt x="3595538" y="2874834"/>
                    </a:cubicBezTo>
                    <a:cubicBezTo>
                      <a:pt x="3609243" y="2874834"/>
                      <a:pt x="3612980" y="2886057"/>
                      <a:pt x="3621701" y="2894786"/>
                    </a:cubicBezTo>
                    <a:cubicBezTo>
                      <a:pt x="3635405" y="2907256"/>
                      <a:pt x="3651601" y="2910997"/>
                      <a:pt x="3667797" y="2894786"/>
                    </a:cubicBezTo>
                    <a:cubicBezTo>
                      <a:pt x="3679010" y="2884810"/>
                      <a:pt x="3681501" y="2873587"/>
                      <a:pt x="3667797" y="2862364"/>
                    </a:cubicBezTo>
                    <a:cubicBezTo>
                      <a:pt x="3661568" y="2854882"/>
                      <a:pt x="3646618" y="2849894"/>
                      <a:pt x="3649109" y="2839918"/>
                    </a:cubicBezTo>
                    <a:cubicBezTo>
                      <a:pt x="3660322" y="2809989"/>
                      <a:pt x="3637897" y="2802507"/>
                      <a:pt x="3619209" y="2791284"/>
                    </a:cubicBezTo>
                    <a:cubicBezTo>
                      <a:pt x="3605505" y="2781308"/>
                      <a:pt x="3601768" y="2766344"/>
                      <a:pt x="3609243" y="2750133"/>
                    </a:cubicBezTo>
                    <a:cubicBezTo>
                      <a:pt x="3614226" y="2735169"/>
                      <a:pt x="3627930" y="2732675"/>
                      <a:pt x="3641634" y="2735169"/>
                    </a:cubicBezTo>
                    <a:cubicBezTo>
                      <a:pt x="3651601" y="2737663"/>
                      <a:pt x="3662814" y="2742651"/>
                      <a:pt x="3669043" y="2732675"/>
                    </a:cubicBezTo>
                    <a:cubicBezTo>
                      <a:pt x="3672780" y="2721452"/>
                      <a:pt x="3659076" y="2716464"/>
                      <a:pt x="3652847" y="2710229"/>
                    </a:cubicBezTo>
                    <a:cubicBezTo>
                      <a:pt x="3639143" y="2697759"/>
                      <a:pt x="3632914" y="2684042"/>
                      <a:pt x="3637897" y="2665336"/>
                    </a:cubicBezTo>
                    <a:cubicBezTo>
                      <a:pt x="3644126" y="2646632"/>
                      <a:pt x="3637897" y="2642890"/>
                      <a:pt x="3619209" y="2646632"/>
                    </a:cubicBezTo>
                    <a:cubicBezTo>
                      <a:pt x="3589309" y="2650372"/>
                      <a:pt x="3575605" y="2640396"/>
                      <a:pt x="3571867" y="2610468"/>
                    </a:cubicBezTo>
                    <a:cubicBezTo>
                      <a:pt x="3569376" y="2589269"/>
                      <a:pt x="3561901" y="2574305"/>
                      <a:pt x="3540721" y="2568070"/>
                    </a:cubicBezTo>
                    <a:cubicBezTo>
                      <a:pt x="3522034" y="2561835"/>
                      <a:pt x="3518296" y="2548118"/>
                      <a:pt x="3524525" y="2530660"/>
                    </a:cubicBezTo>
                    <a:cubicBezTo>
                      <a:pt x="3536984" y="2503226"/>
                      <a:pt x="3524525" y="2493250"/>
                      <a:pt x="3498363" y="2489509"/>
                    </a:cubicBezTo>
                    <a:cubicBezTo>
                      <a:pt x="3485904" y="2488262"/>
                      <a:pt x="3474692" y="2483274"/>
                      <a:pt x="3462233" y="2480780"/>
                    </a:cubicBezTo>
                    <a:cubicBezTo>
                      <a:pt x="3428596" y="2469557"/>
                      <a:pt x="3422367" y="2459580"/>
                      <a:pt x="3429842" y="2424664"/>
                    </a:cubicBezTo>
                    <a:cubicBezTo>
                      <a:pt x="3432333" y="2409700"/>
                      <a:pt x="3439808" y="2395983"/>
                      <a:pt x="3447283" y="2382266"/>
                    </a:cubicBezTo>
                    <a:cubicBezTo>
                      <a:pt x="3457250" y="2364808"/>
                      <a:pt x="3463479" y="2347350"/>
                      <a:pt x="3463479" y="2326151"/>
                    </a:cubicBezTo>
                    <a:cubicBezTo>
                      <a:pt x="3463479" y="2294976"/>
                      <a:pt x="3473446" y="2285000"/>
                      <a:pt x="3504592" y="2282506"/>
                    </a:cubicBezTo>
                    <a:cubicBezTo>
                      <a:pt x="3532000" y="2280012"/>
                      <a:pt x="3559409" y="2273776"/>
                      <a:pt x="3583080" y="2257566"/>
                    </a:cubicBezTo>
                    <a:cubicBezTo>
                      <a:pt x="3593047" y="2250083"/>
                      <a:pt x="3604259" y="2247589"/>
                      <a:pt x="3617963" y="2251330"/>
                    </a:cubicBezTo>
                    <a:cubicBezTo>
                      <a:pt x="3632914" y="2256318"/>
                      <a:pt x="3644126" y="2271282"/>
                      <a:pt x="3632914" y="2283753"/>
                    </a:cubicBezTo>
                    <a:cubicBezTo>
                      <a:pt x="3589309" y="2337374"/>
                      <a:pt x="3607997" y="2394736"/>
                      <a:pt x="3622947" y="2450852"/>
                    </a:cubicBezTo>
                    <a:cubicBezTo>
                      <a:pt x="3632914" y="2484521"/>
                      <a:pt x="3641634" y="2518190"/>
                      <a:pt x="3645372" y="2553106"/>
                    </a:cubicBezTo>
                    <a:cubicBezTo>
                      <a:pt x="3647864" y="2569317"/>
                      <a:pt x="3655339" y="2575552"/>
                      <a:pt x="3671535" y="2581787"/>
                    </a:cubicBezTo>
                    <a:cubicBezTo>
                      <a:pt x="3720122" y="2599245"/>
                      <a:pt x="3769956" y="2601739"/>
                      <a:pt x="3822281" y="2601739"/>
                    </a:cubicBezTo>
                    <a:cubicBezTo>
                      <a:pt x="3819790" y="2583034"/>
                      <a:pt x="3808577" y="2585528"/>
                      <a:pt x="3798610" y="2584281"/>
                    </a:cubicBezTo>
                    <a:cubicBezTo>
                      <a:pt x="3755006" y="2576799"/>
                      <a:pt x="3748777" y="2568070"/>
                      <a:pt x="3761235" y="2529413"/>
                    </a:cubicBezTo>
                    <a:cubicBezTo>
                      <a:pt x="3768710" y="2505720"/>
                      <a:pt x="3773693" y="2485768"/>
                      <a:pt x="3761235" y="2462074"/>
                    </a:cubicBezTo>
                    <a:cubicBezTo>
                      <a:pt x="3752514" y="2444616"/>
                      <a:pt x="3759989" y="2425911"/>
                      <a:pt x="3776185" y="2415935"/>
                    </a:cubicBezTo>
                    <a:cubicBezTo>
                      <a:pt x="3788644" y="2409700"/>
                      <a:pt x="3803594" y="2405959"/>
                      <a:pt x="3808577" y="2424664"/>
                    </a:cubicBezTo>
                    <a:cubicBezTo>
                      <a:pt x="3812315" y="2443369"/>
                      <a:pt x="3819790" y="2444616"/>
                      <a:pt x="3833494" y="2435887"/>
                    </a:cubicBezTo>
                    <a:cubicBezTo>
                      <a:pt x="3843461" y="2428405"/>
                      <a:pt x="3858411" y="2420923"/>
                      <a:pt x="3840969" y="2404712"/>
                    </a:cubicBezTo>
                    <a:cubicBezTo>
                      <a:pt x="3838477" y="2403465"/>
                      <a:pt x="3833494" y="2399724"/>
                      <a:pt x="3833494" y="2395983"/>
                    </a:cubicBezTo>
                    <a:cubicBezTo>
                      <a:pt x="3834740" y="2358573"/>
                      <a:pt x="3824773" y="2328645"/>
                      <a:pt x="3784906" y="2312434"/>
                    </a:cubicBezTo>
                    <a:cubicBezTo>
                      <a:pt x="3774939" y="2309940"/>
                      <a:pt x="3781168" y="2294976"/>
                      <a:pt x="3788644" y="2287494"/>
                    </a:cubicBezTo>
                    <a:cubicBezTo>
                      <a:pt x="3801102" y="2275024"/>
                      <a:pt x="3808577" y="2261306"/>
                      <a:pt x="3818544" y="2247589"/>
                    </a:cubicBezTo>
                    <a:cubicBezTo>
                      <a:pt x="3839723" y="2217661"/>
                      <a:pt x="3828510" y="2188980"/>
                      <a:pt x="3791135" y="2181498"/>
                    </a:cubicBezTo>
                    <a:cubicBezTo>
                      <a:pt x="3779923" y="2179004"/>
                      <a:pt x="3768710" y="2180251"/>
                      <a:pt x="3758743" y="2176510"/>
                    </a:cubicBezTo>
                    <a:cubicBezTo>
                      <a:pt x="3748777" y="2172769"/>
                      <a:pt x="3737564" y="2171522"/>
                      <a:pt x="3737564" y="2159052"/>
                    </a:cubicBezTo>
                    <a:cubicBezTo>
                      <a:pt x="3736318" y="2146582"/>
                      <a:pt x="3743793" y="2137853"/>
                      <a:pt x="3755006" y="2132865"/>
                    </a:cubicBezTo>
                    <a:cubicBezTo>
                      <a:pt x="3768710" y="2126630"/>
                      <a:pt x="3784906" y="2125383"/>
                      <a:pt x="3798610" y="2119148"/>
                    </a:cubicBezTo>
                    <a:cubicBezTo>
                      <a:pt x="3806085" y="2115407"/>
                      <a:pt x="3814806" y="2110419"/>
                      <a:pt x="3816052" y="2101690"/>
                    </a:cubicBezTo>
                    <a:cubicBezTo>
                      <a:pt x="3816052" y="2089220"/>
                      <a:pt x="3806085" y="2087972"/>
                      <a:pt x="3798610" y="2084232"/>
                    </a:cubicBezTo>
                    <a:cubicBezTo>
                      <a:pt x="3763727" y="2065526"/>
                      <a:pt x="3730089" y="2070514"/>
                      <a:pt x="3697697" y="2087972"/>
                    </a:cubicBezTo>
                    <a:cubicBezTo>
                      <a:pt x="3680255" y="2096702"/>
                      <a:pt x="3654093" y="2095455"/>
                      <a:pt x="3647864" y="2124136"/>
                    </a:cubicBezTo>
                    <a:cubicBezTo>
                      <a:pt x="3647864" y="2127877"/>
                      <a:pt x="3641634" y="2130371"/>
                      <a:pt x="3637897" y="2130371"/>
                    </a:cubicBezTo>
                    <a:cubicBezTo>
                      <a:pt x="3612980" y="2126630"/>
                      <a:pt x="3588063" y="2135359"/>
                      <a:pt x="3565638" y="2129124"/>
                    </a:cubicBezTo>
                    <a:cubicBezTo>
                      <a:pt x="3533246" y="2121642"/>
                      <a:pt x="3502100" y="2107925"/>
                      <a:pt x="3478429" y="2085478"/>
                    </a:cubicBezTo>
                    <a:cubicBezTo>
                      <a:pt x="3462233" y="2069268"/>
                      <a:pt x="3456004" y="2053056"/>
                      <a:pt x="3478429" y="2039339"/>
                    </a:cubicBezTo>
                    <a:cubicBezTo>
                      <a:pt x="3494625" y="2029363"/>
                      <a:pt x="3498363" y="2010658"/>
                      <a:pt x="3509575" y="1996941"/>
                    </a:cubicBezTo>
                    <a:cubicBezTo>
                      <a:pt x="3519542" y="1984471"/>
                      <a:pt x="3533246" y="1973248"/>
                      <a:pt x="3549442" y="1986965"/>
                    </a:cubicBezTo>
                    <a:cubicBezTo>
                      <a:pt x="3563146" y="1996941"/>
                      <a:pt x="3558163" y="2011905"/>
                      <a:pt x="3550688" y="2024375"/>
                    </a:cubicBezTo>
                    <a:cubicBezTo>
                      <a:pt x="3528263" y="2061785"/>
                      <a:pt x="3529509" y="2063032"/>
                      <a:pt x="3576851" y="2073008"/>
                    </a:cubicBezTo>
                    <a:cubicBezTo>
                      <a:pt x="3576851" y="2051809"/>
                      <a:pt x="3580588" y="2030610"/>
                      <a:pt x="3580588" y="2010658"/>
                    </a:cubicBezTo>
                    <a:cubicBezTo>
                      <a:pt x="3580588" y="1991953"/>
                      <a:pt x="3589309" y="1980730"/>
                      <a:pt x="3606751" y="1978236"/>
                    </a:cubicBezTo>
                    <a:cubicBezTo>
                      <a:pt x="3614226" y="1976989"/>
                      <a:pt x="3624193" y="1976989"/>
                      <a:pt x="3627930" y="1969507"/>
                    </a:cubicBezTo>
                    <a:cubicBezTo>
                      <a:pt x="3646618" y="1939579"/>
                      <a:pt x="3675272" y="1927109"/>
                      <a:pt x="3710156" y="1922121"/>
                    </a:cubicBezTo>
                    <a:cubicBezTo>
                      <a:pt x="3723860" y="1919627"/>
                      <a:pt x="3723860" y="1907157"/>
                      <a:pt x="3713893" y="1895934"/>
                    </a:cubicBezTo>
                    <a:cubicBezTo>
                      <a:pt x="3703926" y="1885958"/>
                      <a:pt x="3690222" y="1875981"/>
                      <a:pt x="3681501" y="1864758"/>
                    </a:cubicBezTo>
                    <a:cubicBezTo>
                      <a:pt x="3665305" y="1843559"/>
                      <a:pt x="3667797" y="1834830"/>
                      <a:pt x="3692714" y="1826101"/>
                    </a:cubicBezTo>
                    <a:cubicBezTo>
                      <a:pt x="3696451" y="1823607"/>
                      <a:pt x="3700189" y="1823607"/>
                      <a:pt x="3703926" y="1822360"/>
                    </a:cubicBezTo>
                    <a:cubicBezTo>
                      <a:pt x="3713893" y="1818619"/>
                      <a:pt x="3727597" y="1817372"/>
                      <a:pt x="3723860" y="1804902"/>
                    </a:cubicBezTo>
                    <a:cubicBezTo>
                      <a:pt x="3721368" y="1793679"/>
                      <a:pt x="3708910" y="1801161"/>
                      <a:pt x="3701435" y="1802408"/>
                    </a:cubicBezTo>
                    <a:cubicBezTo>
                      <a:pt x="3676518" y="1807396"/>
                      <a:pt x="3666551" y="1787444"/>
                      <a:pt x="3654093" y="1773727"/>
                    </a:cubicBezTo>
                    <a:cubicBezTo>
                      <a:pt x="3642880" y="1762504"/>
                      <a:pt x="3645372" y="1750034"/>
                      <a:pt x="3660322" y="1740058"/>
                    </a:cubicBezTo>
                    <a:cubicBezTo>
                      <a:pt x="3635405" y="1733823"/>
                      <a:pt x="3614226" y="1730082"/>
                      <a:pt x="3593047" y="1733823"/>
                    </a:cubicBezTo>
                    <a:cubicBezTo>
                      <a:pt x="3570621" y="1737564"/>
                      <a:pt x="3554426" y="1730082"/>
                      <a:pt x="3551934" y="1706388"/>
                    </a:cubicBezTo>
                    <a:cubicBezTo>
                      <a:pt x="3548196" y="1685189"/>
                      <a:pt x="3535738" y="1677707"/>
                      <a:pt x="3515805" y="1677707"/>
                    </a:cubicBezTo>
                    <a:cubicBezTo>
                      <a:pt x="3505838" y="1676460"/>
                      <a:pt x="3495871" y="1675213"/>
                      <a:pt x="3487150" y="1668978"/>
                    </a:cubicBezTo>
                    <a:cubicBezTo>
                      <a:pt x="3462233" y="1652767"/>
                      <a:pt x="3436071" y="1642791"/>
                      <a:pt x="3406171" y="1644038"/>
                    </a:cubicBezTo>
                    <a:cubicBezTo>
                      <a:pt x="3396204" y="1644038"/>
                      <a:pt x="3386237" y="1641544"/>
                      <a:pt x="3381254" y="1630321"/>
                    </a:cubicBezTo>
                    <a:cubicBezTo>
                      <a:pt x="3376270" y="1617851"/>
                      <a:pt x="3386237" y="1612863"/>
                      <a:pt x="3392466" y="1605381"/>
                    </a:cubicBezTo>
                    <a:cubicBezTo>
                      <a:pt x="3413646" y="1584182"/>
                      <a:pt x="3412400" y="1555501"/>
                      <a:pt x="3386237" y="1536796"/>
                    </a:cubicBezTo>
                    <a:cubicBezTo>
                      <a:pt x="3368795" y="1523079"/>
                      <a:pt x="3353845" y="1510608"/>
                      <a:pt x="3338895" y="1495644"/>
                    </a:cubicBezTo>
                    <a:cubicBezTo>
                      <a:pt x="3315224" y="1473198"/>
                      <a:pt x="3318962" y="1440776"/>
                      <a:pt x="3310241" y="1413342"/>
                    </a:cubicBezTo>
                    <a:cubicBezTo>
                      <a:pt x="3307749" y="1404613"/>
                      <a:pt x="3316470" y="1395884"/>
                      <a:pt x="3323945" y="1392143"/>
                    </a:cubicBezTo>
                    <a:cubicBezTo>
                      <a:pt x="3357583" y="1370944"/>
                      <a:pt x="3366304" y="1333534"/>
                      <a:pt x="3377516" y="1299864"/>
                    </a:cubicBezTo>
                    <a:cubicBezTo>
                      <a:pt x="3381254" y="1289888"/>
                      <a:pt x="3381254" y="1279912"/>
                      <a:pt x="3372533" y="1272430"/>
                    </a:cubicBezTo>
                    <a:cubicBezTo>
                      <a:pt x="3357583" y="1258713"/>
                      <a:pt x="3357583" y="1241255"/>
                      <a:pt x="3361320" y="1222550"/>
                    </a:cubicBezTo>
                    <a:cubicBezTo>
                      <a:pt x="3362566" y="1217562"/>
                      <a:pt x="3368795" y="1212574"/>
                      <a:pt x="3367550" y="1207586"/>
                    </a:cubicBezTo>
                    <a:cubicBezTo>
                      <a:pt x="3347616" y="1157706"/>
                      <a:pt x="3377516" y="1111566"/>
                      <a:pt x="3372533" y="1062933"/>
                    </a:cubicBezTo>
                    <a:cubicBezTo>
                      <a:pt x="3371287" y="1047969"/>
                      <a:pt x="3363812" y="1036746"/>
                      <a:pt x="3357583" y="1026770"/>
                    </a:cubicBezTo>
                    <a:cubicBezTo>
                      <a:pt x="3343879" y="1005571"/>
                      <a:pt x="3343879" y="984372"/>
                      <a:pt x="3361320" y="965667"/>
                    </a:cubicBezTo>
                    <a:cubicBezTo>
                      <a:pt x="3371287" y="954444"/>
                      <a:pt x="3376270" y="941973"/>
                      <a:pt x="3380008" y="928256"/>
                    </a:cubicBezTo>
                    <a:cubicBezTo>
                      <a:pt x="3387483" y="900822"/>
                      <a:pt x="3401187" y="895834"/>
                      <a:pt x="3423612" y="910798"/>
                    </a:cubicBezTo>
                    <a:cubicBezTo>
                      <a:pt x="3438562" y="919527"/>
                      <a:pt x="3452267" y="925762"/>
                      <a:pt x="3469708" y="927009"/>
                    </a:cubicBezTo>
                    <a:cubicBezTo>
                      <a:pt x="3500854" y="928256"/>
                      <a:pt x="3520788" y="950702"/>
                      <a:pt x="3541967" y="968161"/>
                    </a:cubicBezTo>
                    <a:cubicBezTo>
                      <a:pt x="3554426" y="978137"/>
                      <a:pt x="3564392" y="985619"/>
                      <a:pt x="3580588" y="978137"/>
                    </a:cubicBezTo>
                    <a:cubicBezTo>
                      <a:pt x="3595538" y="971902"/>
                      <a:pt x="3603013" y="960679"/>
                      <a:pt x="3603013" y="944467"/>
                    </a:cubicBezTo>
                    <a:cubicBezTo>
                      <a:pt x="3604259" y="909551"/>
                      <a:pt x="3617963" y="874635"/>
                      <a:pt x="3617963" y="837225"/>
                    </a:cubicBezTo>
                    <a:cubicBezTo>
                      <a:pt x="3617963" y="822261"/>
                      <a:pt x="3624193" y="809791"/>
                      <a:pt x="3639143" y="802309"/>
                    </a:cubicBezTo>
                    <a:cubicBezTo>
                      <a:pt x="3651601" y="791086"/>
                      <a:pt x="3652847" y="776122"/>
                      <a:pt x="3651601" y="759911"/>
                    </a:cubicBezTo>
                    <a:cubicBezTo>
                      <a:pt x="3647864" y="692572"/>
                      <a:pt x="3655339" y="628975"/>
                      <a:pt x="3677764" y="565378"/>
                    </a:cubicBezTo>
                    <a:cubicBezTo>
                      <a:pt x="3692714" y="524226"/>
                      <a:pt x="3725884" y="495701"/>
                      <a:pt x="3765187" y="491376"/>
                    </a:cubicBezTo>
                    <a:close/>
                    <a:moveTo>
                      <a:pt x="962810" y="0"/>
                    </a:moveTo>
                    <a:cubicBezTo>
                      <a:pt x="1003933" y="3744"/>
                      <a:pt x="1041318" y="22462"/>
                      <a:pt x="1083687" y="7487"/>
                    </a:cubicBezTo>
                    <a:cubicBezTo>
                      <a:pt x="1096149" y="3744"/>
                      <a:pt x="1111103" y="11231"/>
                      <a:pt x="1123564" y="21214"/>
                    </a:cubicBezTo>
                    <a:cubicBezTo>
                      <a:pt x="1163442" y="76119"/>
                      <a:pt x="1172165" y="139760"/>
                      <a:pt x="1168426" y="205896"/>
                    </a:cubicBezTo>
                    <a:cubicBezTo>
                      <a:pt x="1167180" y="242084"/>
                      <a:pt x="1197088" y="267041"/>
                      <a:pt x="1202072" y="300733"/>
                    </a:cubicBezTo>
                    <a:cubicBezTo>
                      <a:pt x="1203319" y="310716"/>
                      <a:pt x="1217026" y="313211"/>
                      <a:pt x="1226996" y="305724"/>
                    </a:cubicBezTo>
                    <a:cubicBezTo>
                      <a:pt x="1235719" y="300733"/>
                      <a:pt x="1243196" y="293246"/>
                      <a:pt x="1251919" y="288254"/>
                    </a:cubicBezTo>
                    <a:cubicBezTo>
                      <a:pt x="1258150" y="284511"/>
                      <a:pt x="1266873" y="277024"/>
                      <a:pt x="1274350" y="280767"/>
                    </a:cubicBezTo>
                    <a:cubicBezTo>
                      <a:pt x="1286811" y="288254"/>
                      <a:pt x="1276842" y="296989"/>
                      <a:pt x="1275596" y="304476"/>
                    </a:cubicBezTo>
                    <a:cubicBezTo>
                      <a:pt x="1273103" y="328186"/>
                      <a:pt x="1270611" y="351895"/>
                      <a:pt x="1289304" y="370613"/>
                    </a:cubicBezTo>
                    <a:cubicBezTo>
                      <a:pt x="1304257" y="383091"/>
                      <a:pt x="1315473" y="386835"/>
                      <a:pt x="1325442" y="365621"/>
                    </a:cubicBezTo>
                    <a:cubicBezTo>
                      <a:pt x="1339150" y="333177"/>
                      <a:pt x="1361581" y="316955"/>
                      <a:pt x="1395227" y="299485"/>
                    </a:cubicBezTo>
                    <a:cubicBezTo>
                      <a:pt x="1436350" y="279519"/>
                      <a:pt x="1472489" y="285759"/>
                      <a:pt x="1511120" y="285759"/>
                    </a:cubicBezTo>
                    <a:cubicBezTo>
                      <a:pt x="1527320" y="284511"/>
                      <a:pt x="1548505" y="289502"/>
                      <a:pt x="1550997" y="263297"/>
                    </a:cubicBezTo>
                    <a:cubicBezTo>
                      <a:pt x="1553489" y="247075"/>
                      <a:pt x="1523581" y="224614"/>
                      <a:pt x="1503643" y="227110"/>
                    </a:cubicBezTo>
                    <a:cubicBezTo>
                      <a:pt x="1476227" y="233349"/>
                      <a:pt x="1467504" y="214631"/>
                      <a:pt x="1474981" y="195913"/>
                    </a:cubicBezTo>
                    <a:cubicBezTo>
                      <a:pt x="1484951" y="173452"/>
                      <a:pt x="1483704" y="152238"/>
                      <a:pt x="1487443" y="129777"/>
                    </a:cubicBezTo>
                    <a:cubicBezTo>
                      <a:pt x="1489935" y="117298"/>
                      <a:pt x="1489935" y="101076"/>
                      <a:pt x="1507381" y="97333"/>
                    </a:cubicBezTo>
                    <a:cubicBezTo>
                      <a:pt x="1524828" y="94837"/>
                      <a:pt x="1527320" y="112307"/>
                      <a:pt x="1529812" y="123538"/>
                    </a:cubicBezTo>
                    <a:cubicBezTo>
                      <a:pt x="1539781" y="164717"/>
                      <a:pt x="1575920" y="178443"/>
                      <a:pt x="1603336" y="200905"/>
                    </a:cubicBezTo>
                    <a:cubicBezTo>
                      <a:pt x="1613305" y="209640"/>
                      <a:pt x="1627013" y="215879"/>
                      <a:pt x="1639474" y="224614"/>
                    </a:cubicBezTo>
                    <a:cubicBezTo>
                      <a:pt x="1663151" y="243332"/>
                      <a:pt x="1691813" y="262049"/>
                      <a:pt x="1668136" y="300733"/>
                    </a:cubicBezTo>
                    <a:cubicBezTo>
                      <a:pt x="1659413" y="314459"/>
                      <a:pt x="1673120" y="323194"/>
                      <a:pt x="1680597" y="331929"/>
                    </a:cubicBezTo>
                    <a:cubicBezTo>
                      <a:pt x="1691813" y="339416"/>
                      <a:pt x="1696797" y="335673"/>
                      <a:pt x="1698044" y="324442"/>
                    </a:cubicBezTo>
                    <a:cubicBezTo>
                      <a:pt x="1698044" y="318203"/>
                      <a:pt x="1698044" y="311964"/>
                      <a:pt x="1696797" y="306972"/>
                    </a:cubicBezTo>
                    <a:cubicBezTo>
                      <a:pt x="1680597" y="269537"/>
                      <a:pt x="1706767" y="253314"/>
                      <a:pt x="1731690" y="235845"/>
                    </a:cubicBezTo>
                    <a:cubicBezTo>
                      <a:pt x="1755367" y="219622"/>
                      <a:pt x="1777798" y="223366"/>
                      <a:pt x="1801475" y="238340"/>
                    </a:cubicBezTo>
                    <a:cubicBezTo>
                      <a:pt x="1851321" y="268289"/>
                      <a:pt x="1899921" y="299485"/>
                      <a:pt x="1932321" y="349399"/>
                    </a:cubicBezTo>
                    <a:cubicBezTo>
                      <a:pt x="1936060" y="355638"/>
                      <a:pt x="1941045" y="365621"/>
                      <a:pt x="1949768" y="361878"/>
                    </a:cubicBezTo>
                    <a:cubicBezTo>
                      <a:pt x="1959737" y="356886"/>
                      <a:pt x="1960983" y="346903"/>
                      <a:pt x="1962229" y="336921"/>
                    </a:cubicBezTo>
                    <a:cubicBezTo>
                      <a:pt x="1962229" y="328186"/>
                      <a:pt x="1949768" y="316955"/>
                      <a:pt x="1963475" y="310716"/>
                    </a:cubicBezTo>
                    <a:cubicBezTo>
                      <a:pt x="1973445" y="305724"/>
                      <a:pt x="1980922" y="316955"/>
                      <a:pt x="1989645" y="321946"/>
                    </a:cubicBezTo>
                    <a:cubicBezTo>
                      <a:pt x="2012076" y="334425"/>
                      <a:pt x="2029522" y="339416"/>
                      <a:pt x="2060676" y="331929"/>
                    </a:cubicBezTo>
                    <a:cubicBezTo>
                      <a:pt x="2098061" y="321946"/>
                      <a:pt x="2105538" y="310716"/>
                      <a:pt x="2110522" y="278272"/>
                    </a:cubicBezTo>
                    <a:cubicBezTo>
                      <a:pt x="2111768" y="257058"/>
                      <a:pt x="2151645" y="239588"/>
                      <a:pt x="2175322" y="243332"/>
                    </a:cubicBezTo>
                    <a:cubicBezTo>
                      <a:pt x="2202738" y="247075"/>
                      <a:pt x="2230153" y="250819"/>
                      <a:pt x="2251338" y="225862"/>
                    </a:cubicBezTo>
                    <a:cubicBezTo>
                      <a:pt x="2263800" y="212135"/>
                      <a:pt x="2278754" y="222118"/>
                      <a:pt x="2291215" y="227110"/>
                    </a:cubicBezTo>
                    <a:cubicBezTo>
                      <a:pt x="2308661" y="233349"/>
                      <a:pt x="2319877" y="230853"/>
                      <a:pt x="2332338" y="218375"/>
                    </a:cubicBezTo>
                    <a:cubicBezTo>
                      <a:pt x="2339815" y="208392"/>
                      <a:pt x="2351031" y="199657"/>
                      <a:pt x="2361000" y="192170"/>
                    </a:cubicBezTo>
                    <a:cubicBezTo>
                      <a:pt x="2378446" y="180939"/>
                      <a:pt x="2385923" y="168460"/>
                      <a:pt x="2377200" y="148495"/>
                    </a:cubicBezTo>
                    <a:cubicBezTo>
                      <a:pt x="2368477" y="131025"/>
                      <a:pt x="2382185" y="111059"/>
                      <a:pt x="2373462" y="94837"/>
                    </a:cubicBezTo>
                    <a:cubicBezTo>
                      <a:pt x="2373462" y="92341"/>
                      <a:pt x="2377200" y="86102"/>
                      <a:pt x="2378446" y="86102"/>
                    </a:cubicBezTo>
                    <a:cubicBezTo>
                      <a:pt x="2398385" y="86102"/>
                      <a:pt x="2414585" y="81111"/>
                      <a:pt x="2433277" y="69880"/>
                    </a:cubicBezTo>
                    <a:cubicBezTo>
                      <a:pt x="2453216" y="58649"/>
                      <a:pt x="2473154" y="73624"/>
                      <a:pt x="2483124" y="96085"/>
                    </a:cubicBezTo>
                    <a:cubicBezTo>
                      <a:pt x="2488108" y="108563"/>
                      <a:pt x="2496831" y="102324"/>
                      <a:pt x="2504308" y="102324"/>
                    </a:cubicBezTo>
                    <a:cubicBezTo>
                      <a:pt x="2524247" y="98581"/>
                      <a:pt x="2541693" y="97333"/>
                      <a:pt x="2555401" y="116051"/>
                    </a:cubicBezTo>
                    <a:cubicBezTo>
                      <a:pt x="2559139" y="118546"/>
                      <a:pt x="2561632" y="123538"/>
                      <a:pt x="2569109" y="121042"/>
                    </a:cubicBezTo>
                    <a:cubicBezTo>
                      <a:pt x="2600263" y="106068"/>
                      <a:pt x="2618955" y="71128"/>
                      <a:pt x="2611478" y="34940"/>
                    </a:cubicBezTo>
                    <a:cubicBezTo>
                      <a:pt x="2611478" y="31197"/>
                      <a:pt x="2612724" y="28701"/>
                      <a:pt x="2613970" y="21214"/>
                    </a:cubicBezTo>
                    <a:cubicBezTo>
                      <a:pt x="2633909" y="38684"/>
                      <a:pt x="2663817" y="41179"/>
                      <a:pt x="2665063" y="76119"/>
                    </a:cubicBezTo>
                    <a:cubicBezTo>
                      <a:pt x="2665063" y="88598"/>
                      <a:pt x="2713663" y="93589"/>
                      <a:pt x="2729863" y="81111"/>
                    </a:cubicBezTo>
                    <a:cubicBezTo>
                      <a:pt x="2759771" y="58649"/>
                      <a:pt x="2788432" y="59897"/>
                      <a:pt x="2817094" y="83606"/>
                    </a:cubicBezTo>
                    <a:cubicBezTo>
                      <a:pt x="2823325" y="88598"/>
                      <a:pt x="2832048" y="92341"/>
                      <a:pt x="2840771" y="96085"/>
                    </a:cubicBezTo>
                    <a:cubicBezTo>
                      <a:pt x="2847002" y="98581"/>
                      <a:pt x="2851987" y="102324"/>
                      <a:pt x="2858217" y="96085"/>
                    </a:cubicBezTo>
                    <a:cubicBezTo>
                      <a:pt x="2863202" y="89846"/>
                      <a:pt x="2859464" y="83606"/>
                      <a:pt x="2855725" y="78615"/>
                    </a:cubicBezTo>
                    <a:cubicBezTo>
                      <a:pt x="2849494" y="71128"/>
                      <a:pt x="2838279" y="64889"/>
                      <a:pt x="2847002" y="53658"/>
                    </a:cubicBezTo>
                    <a:cubicBezTo>
                      <a:pt x="2855725" y="43675"/>
                      <a:pt x="2865694" y="51162"/>
                      <a:pt x="2874417" y="52410"/>
                    </a:cubicBezTo>
                    <a:cubicBezTo>
                      <a:pt x="2910556" y="58649"/>
                      <a:pt x="2941710" y="43675"/>
                      <a:pt x="2974110" y="27453"/>
                    </a:cubicBezTo>
                    <a:cubicBezTo>
                      <a:pt x="3000279" y="14974"/>
                      <a:pt x="3030187" y="6240"/>
                      <a:pt x="3060095" y="3744"/>
                    </a:cubicBezTo>
                    <a:cubicBezTo>
                      <a:pt x="3076295" y="2496"/>
                      <a:pt x="3081280" y="26205"/>
                      <a:pt x="3091249" y="38684"/>
                    </a:cubicBezTo>
                    <a:cubicBezTo>
                      <a:pt x="3082526" y="46171"/>
                      <a:pt x="3073803" y="38684"/>
                      <a:pt x="3065080" y="41179"/>
                    </a:cubicBezTo>
                    <a:cubicBezTo>
                      <a:pt x="3055110" y="42427"/>
                      <a:pt x="3050126" y="49914"/>
                      <a:pt x="3050126" y="58649"/>
                    </a:cubicBezTo>
                    <a:cubicBezTo>
                      <a:pt x="3050126" y="69880"/>
                      <a:pt x="3060095" y="66136"/>
                      <a:pt x="3067572" y="66136"/>
                    </a:cubicBezTo>
                    <a:cubicBezTo>
                      <a:pt x="3083772" y="67384"/>
                      <a:pt x="3099972" y="64889"/>
                      <a:pt x="3114926" y="76119"/>
                    </a:cubicBezTo>
                    <a:cubicBezTo>
                      <a:pt x="3124895" y="83606"/>
                      <a:pt x="3134865" y="77367"/>
                      <a:pt x="3142342" y="71128"/>
                    </a:cubicBezTo>
                    <a:cubicBezTo>
                      <a:pt x="3154803" y="61145"/>
                      <a:pt x="3169757" y="59897"/>
                      <a:pt x="3184711" y="61145"/>
                    </a:cubicBezTo>
                    <a:cubicBezTo>
                      <a:pt x="3182219" y="88598"/>
                      <a:pt x="3156049" y="87350"/>
                      <a:pt x="3138603" y="97333"/>
                    </a:cubicBezTo>
                    <a:cubicBezTo>
                      <a:pt x="3129880" y="103572"/>
                      <a:pt x="3118665" y="102324"/>
                      <a:pt x="3108695" y="108563"/>
                    </a:cubicBezTo>
                    <a:cubicBezTo>
                      <a:pt x="3077541" y="123538"/>
                      <a:pt x="3042649" y="131025"/>
                      <a:pt x="3006510" y="124786"/>
                    </a:cubicBezTo>
                    <a:cubicBezTo>
                      <a:pt x="2992803" y="123538"/>
                      <a:pt x="2977849" y="124786"/>
                      <a:pt x="2964141" y="128529"/>
                    </a:cubicBezTo>
                    <a:cubicBezTo>
                      <a:pt x="2865694" y="154734"/>
                      <a:pt x="2764755" y="162221"/>
                      <a:pt x="2663817" y="159725"/>
                    </a:cubicBezTo>
                    <a:cubicBezTo>
                      <a:pt x="2569109" y="158478"/>
                      <a:pt x="2486862" y="184683"/>
                      <a:pt x="2405862" y="225862"/>
                    </a:cubicBezTo>
                    <a:cubicBezTo>
                      <a:pt x="2372216" y="243332"/>
                      <a:pt x="2338569" y="262049"/>
                      <a:pt x="2299938" y="270784"/>
                    </a:cubicBezTo>
                    <a:cubicBezTo>
                      <a:pt x="2275015" y="275776"/>
                      <a:pt x="2250092" y="277024"/>
                      <a:pt x="2225169" y="272032"/>
                    </a:cubicBezTo>
                    <a:cubicBezTo>
                      <a:pt x="2181553" y="262049"/>
                      <a:pt x="2160369" y="273280"/>
                      <a:pt x="2137938" y="311964"/>
                    </a:cubicBezTo>
                    <a:cubicBezTo>
                      <a:pt x="2116753" y="349399"/>
                      <a:pt x="2099307" y="389330"/>
                      <a:pt x="2091830" y="431757"/>
                    </a:cubicBezTo>
                    <a:cubicBezTo>
                      <a:pt x="2084353" y="470441"/>
                      <a:pt x="2050707" y="487911"/>
                      <a:pt x="2027030" y="512868"/>
                    </a:cubicBezTo>
                    <a:cubicBezTo>
                      <a:pt x="2018306" y="522851"/>
                      <a:pt x="2002106" y="516612"/>
                      <a:pt x="1990891" y="507877"/>
                    </a:cubicBezTo>
                    <a:cubicBezTo>
                      <a:pt x="1974691" y="495398"/>
                      <a:pt x="1964722" y="477928"/>
                      <a:pt x="1957245" y="460458"/>
                    </a:cubicBezTo>
                    <a:cubicBezTo>
                      <a:pt x="1929829" y="390578"/>
                      <a:pt x="1883721" y="334425"/>
                      <a:pt x="1828890" y="287006"/>
                    </a:cubicBezTo>
                    <a:cubicBezTo>
                      <a:pt x="1811444" y="272032"/>
                      <a:pt x="1792752" y="267041"/>
                      <a:pt x="1770321" y="264545"/>
                    </a:cubicBezTo>
                    <a:cubicBezTo>
                      <a:pt x="1751628" y="262049"/>
                      <a:pt x="1739167" y="274528"/>
                      <a:pt x="1734182" y="290750"/>
                    </a:cubicBezTo>
                    <a:cubicBezTo>
                      <a:pt x="1727951" y="306972"/>
                      <a:pt x="1740413" y="314459"/>
                      <a:pt x="1752875" y="321946"/>
                    </a:cubicBezTo>
                    <a:cubicBezTo>
                      <a:pt x="1789013" y="345656"/>
                      <a:pt x="1795244" y="365621"/>
                      <a:pt x="1784029" y="404305"/>
                    </a:cubicBezTo>
                    <a:cubicBezTo>
                      <a:pt x="1776552" y="431757"/>
                      <a:pt x="1770321" y="457962"/>
                      <a:pt x="1755367" y="481672"/>
                    </a:cubicBezTo>
                    <a:cubicBezTo>
                      <a:pt x="1745398" y="496646"/>
                      <a:pt x="1732936" y="504133"/>
                      <a:pt x="1714244" y="502885"/>
                    </a:cubicBezTo>
                    <a:cubicBezTo>
                      <a:pt x="1670628" y="497894"/>
                      <a:pt x="1631997" y="512868"/>
                      <a:pt x="1592120" y="527842"/>
                    </a:cubicBezTo>
                    <a:cubicBezTo>
                      <a:pt x="1585889" y="531586"/>
                      <a:pt x="1577166" y="534081"/>
                      <a:pt x="1578412" y="544064"/>
                    </a:cubicBezTo>
                    <a:cubicBezTo>
                      <a:pt x="1580905" y="552799"/>
                      <a:pt x="1588382" y="552799"/>
                      <a:pt x="1594612" y="552799"/>
                    </a:cubicBezTo>
                    <a:cubicBezTo>
                      <a:pt x="1618289" y="554047"/>
                      <a:pt x="1639474" y="565278"/>
                      <a:pt x="1660659" y="571517"/>
                    </a:cubicBezTo>
                    <a:cubicBezTo>
                      <a:pt x="1691813" y="580252"/>
                      <a:pt x="1710505" y="606457"/>
                      <a:pt x="1714244" y="633910"/>
                    </a:cubicBezTo>
                    <a:cubicBezTo>
                      <a:pt x="1716736" y="663858"/>
                      <a:pt x="1710505" y="697550"/>
                      <a:pt x="1678105" y="715020"/>
                    </a:cubicBezTo>
                    <a:cubicBezTo>
                      <a:pt x="1656920" y="726251"/>
                      <a:pt x="1646951" y="742473"/>
                      <a:pt x="1644459" y="766182"/>
                    </a:cubicBezTo>
                    <a:cubicBezTo>
                      <a:pt x="1640720" y="804865"/>
                      <a:pt x="1615797" y="828575"/>
                      <a:pt x="1587136" y="849788"/>
                    </a:cubicBezTo>
                    <a:cubicBezTo>
                      <a:pt x="1565951" y="824831"/>
                      <a:pt x="1541028" y="809857"/>
                      <a:pt x="1507381" y="809857"/>
                    </a:cubicBezTo>
                    <a:cubicBezTo>
                      <a:pt x="1489935" y="809857"/>
                      <a:pt x="1483704" y="799874"/>
                      <a:pt x="1476227" y="784900"/>
                    </a:cubicBezTo>
                    <a:cubicBezTo>
                      <a:pt x="1446320" y="725003"/>
                      <a:pt x="1468750" y="671345"/>
                      <a:pt x="1496166" y="617688"/>
                    </a:cubicBezTo>
                    <a:cubicBezTo>
                      <a:pt x="1499904" y="608953"/>
                      <a:pt x="1508628" y="602713"/>
                      <a:pt x="1502397" y="592731"/>
                    </a:cubicBezTo>
                    <a:cubicBezTo>
                      <a:pt x="1497412" y="583996"/>
                      <a:pt x="1486197" y="585243"/>
                      <a:pt x="1478720" y="588987"/>
                    </a:cubicBezTo>
                    <a:cubicBezTo>
                      <a:pt x="1458781" y="597722"/>
                      <a:pt x="1438843" y="587739"/>
                      <a:pt x="1416412" y="587739"/>
                    </a:cubicBezTo>
                    <a:cubicBezTo>
                      <a:pt x="1422643" y="603961"/>
                      <a:pt x="1432612" y="606457"/>
                      <a:pt x="1446320" y="603961"/>
                    </a:cubicBezTo>
                    <a:cubicBezTo>
                      <a:pt x="1472489" y="596474"/>
                      <a:pt x="1472489" y="608953"/>
                      <a:pt x="1466258" y="627670"/>
                    </a:cubicBezTo>
                    <a:cubicBezTo>
                      <a:pt x="1465012" y="631414"/>
                      <a:pt x="1466258" y="626423"/>
                      <a:pt x="1465012" y="630166"/>
                    </a:cubicBezTo>
                    <a:cubicBezTo>
                      <a:pt x="1443827" y="702542"/>
                      <a:pt x="1405196" y="720012"/>
                      <a:pt x="1331673" y="685072"/>
                    </a:cubicBezTo>
                    <a:cubicBezTo>
                      <a:pt x="1304257" y="671345"/>
                      <a:pt x="1283073" y="647636"/>
                      <a:pt x="1258150" y="628918"/>
                    </a:cubicBezTo>
                    <a:cubicBezTo>
                      <a:pt x="1241950" y="618935"/>
                      <a:pt x="1245688" y="600218"/>
                      <a:pt x="1244442" y="582748"/>
                    </a:cubicBezTo>
                    <a:cubicBezTo>
                      <a:pt x="1243196" y="577756"/>
                      <a:pt x="1241950" y="569021"/>
                      <a:pt x="1233226" y="569021"/>
                    </a:cubicBezTo>
                    <a:cubicBezTo>
                      <a:pt x="1224503" y="570269"/>
                      <a:pt x="1225749" y="579004"/>
                      <a:pt x="1226996" y="585243"/>
                    </a:cubicBezTo>
                    <a:cubicBezTo>
                      <a:pt x="1231980" y="608953"/>
                      <a:pt x="1223257" y="625175"/>
                      <a:pt x="1204565" y="638901"/>
                    </a:cubicBezTo>
                    <a:cubicBezTo>
                      <a:pt x="1177149" y="658867"/>
                      <a:pt x="1183380" y="687567"/>
                      <a:pt x="1185872" y="715020"/>
                    </a:cubicBezTo>
                    <a:cubicBezTo>
                      <a:pt x="1189611" y="766182"/>
                      <a:pt x="1154718" y="791139"/>
                      <a:pt x="1106118" y="777413"/>
                    </a:cubicBezTo>
                    <a:cubicBezTo>
                      <a:pt x="1073718" y="768678"/>
                      <a:pt x="1045056" y="756199"/>
                      <a:pt x="1021379" y="731242"/>
                    </a:cubicBezTo>
                    <a:cubicBezTo>
                      <a:pt x="1007672" y="715020"/>
                      <a:pt x="991472" y="720012"/>
                      <a:pt x="976518" y="729994"/>
                    </a:cubicBezTo>
                    <a:cubicBezTo>
                      <a:pt x="947856" y="748712"/>
                      <a:pt x="922933" y="746217"/>
                      <a:pt x="895517" y="725003"/>
                    </a:cubicBezTo>
                    <a:cubicBezTo>
                      <a:pt x="850656" y="690063"/>
                      <a:pt x="803302" y="707533"/>
                      <a:pt x="757194" y="722507"/>
                    </a:cubicBezTo>
                    <a:cubicBezTo>
                      <a:pt x="743486" y="727499"/>
                      <a:pt x="732271" y="737482"/>
                      <a:pt x="719809" y="743721"/>
                    </a:cubicBezTo>
                    <a:cubicBezTo>
                      <a:pt x="706101" y="749960"/>
                      <a:pt x="692393" y="749960"/>
                      <a:pt x="678686" y="743721"/>
                    </a:cubicBezTo>
                    <a:cubicBezTo>
                      <a:pt x="643793" y="729994"/>
                      <a:pt x="626347" y="734986"/>
                      <a:pt x="613885" y="769926"/>
                    </a:cubicBezTo>
                    <a:cubicBezTo>
                      <a:pt x="601424" y="804865"/>
                      <a:pt x="577747" y="832318"/>
                      <a:pt x="556562" y="861019"/>
                    </a:cubicBezTo>
                    <a:cubicBezTo>
                      <a:pt x="539116" y="883480"/>
                      <a:pt x="529147" y="883480"/>
                      <a:pt x="515439" y="859771"/>
                    </a:cubicBezTo>
                    <a:cubicBezTo>
                      <a:pt x="501731" y="833566"/>
                      <a:pt x="475562" y="821088"/>
                      <a:pt x="458116" y="797378"/>
                    </a:cubicBezTo>
                    <a:cubicBezTo>
                      <a:pt x="438177" y="769926"/>
                      <a:pt x="439423" y="738729"/>
                      <a:pt x="430700" y="710029"/>
                    </a:cubicBezTo>
                    <a:cubicBezTo>
                      <a:pt x="426962" y="693807"/>
                      <a:pt x="440669" y="690063"/>
                      <a:pt x="454377" y="695055"/>
                    </a:cubicBezTo>
                    <a:cubicBezTo>
                      <a:pt x="481793" y="705037"/>
                      <a:pt x="507962" y="715020"/>
                      <a:pt x="516685" y="746217"/>
                    </a:cubicBezTo>
                    <a:cubicBezTo>
                      <a:pt x="530393" y="739977"/>
                      <a:pt x="527901" y="729994"/>
                      <a:pt x="527901" y="722507"/>
                    </a:cubicBezTo>
                    <a:cubicBezTo>
                      <a:pt x="529147" y="711277"/>
                      <a:pt x="530393" y="701294"/>
                      <a:pt x="540362" y="697550"/>
                    </a:cubicBezTo>
                    <a:cubicBezTo>
                      <a:pt x="566531" y="690063"/>
                      <a:pt x="571516" y="668850"/>
                      <a:pt x="571516" y="645140"/>
                    </a:cubicBezTo>
                    <a:cubicBezTo>
                      <a:pt x="574008" y="665106"/>
                      <a:pt x="564039" y="677585"/>
                      <a:pt x="550331" y="688815"/>
                    </a:cubicBezTo>
                    <a:cubicBezTo>
                      <a:pt x="535377" y="701294"/>
                      <a:pt x="516685" y="700046"/>
                      <a:pt x="500485" y="700046"/>
                    </a:cubicBezTo>
                    <a:cubicBezTo>
                      <a:pt x="488023" y="700046"/>
                      <a:pt x="483039" y="691311"/>
                      <a:pt x="481793" y="680080"/>
                    </a:cubicBezTo>
                    <a:cubicBezTo>
                      <a:pt x="479300" y="671345"/>
                      <a:pt x="481793" y="662610"/>
                      <a:pt x="483039" y="653875"/>
                    </a:cubicBezTo>
                    <a:cubicBezTo>
                      <a:pt x="485531" y="612696"/>
                      <a:pt x="471823" y="598970"/>
                      <a:pt x="431946" y="606457"/>
                    </a:cubicBezTo>
                    <a:cubicBezTo>
                      <a:pt x="418239" y="607705"/>
                      <a:pt x="405777" y="612696"/>
                      <a:pt x="393315" y="615192"/>
                    </a:cubicBezTo>
                    <a:cubicBezTo>
                      <a:pt x="362161" y="620183"/>
                      <a:pt x="337238" y="601466"/>
                      <a:pt x="328515" y="569021"/>
                    </a:cubicBezTo>
                    <a:cubicBezTo>
                      <a:pt x="378361" y="510372"/>
                      <a:pt x="440669" y="465450"/>
                      <a:pt x="493008" y="410544"/>
                    </a:cubicBezTo>
                    <a:cubicBezTo>
                      <a:pt x="516685" y="400561"/>
                      <a:pt x="530393" y="380595"/>
                      <a:pt x="540362" y="358134"/>
                    </a:cubicBezTo>
                    <a:cubicBezTo>
                      <a:pt x="540362" y="355638"/>
                      <a:pt x="540362" y="353143"/>
                      <a:pt x="540362" y="351895"/>
                    </a:cubicBezTo>
                    <a:lnTo>
                      <a:pt x="546593" y="344408"/>
                    </a:lnTo>
                    <a:cubicBezTo>
                      <a:pt x="586470" y="316955"/>
                      <a:pt x="612639" y="274528"/>
                      <a:pt x="647532" y="240836"/>
                    </a:cubicBezTo>
                    <a:cubicBezTo>
                      <a:pt x="656255" y="227110"/>
                      <a:pt x="667470" y="215879"/>
                      <a:pt x="681178" y="205896"/>
                    </a:cubicBezTo>
                    <a:cubicBezTo>
                      <a:pt x="758440" y="154734"/>
                      <a:pt x="826979" y="96085"/>
                      <a:pt x="899256" y="38684"/>
                    </a:cubicBezTo>
                    <a:cubicBezTo>
                      <a:pt x="910471" y="29949"/>
                      <a:pt x="926671" y="24957"/>
                      <a:pt x="937887" y="13727"/>
                    </a:cubicBezTo>
                    <a:cubicBezTo>
                      <a:pt x="946610" y="9983"/>
                      <a:pt x="952841" y="0"/>
                      <a:pt x="962810" y="0"/>
                    </a:cubicBezTo>
                    <a:close/>
                  </a:path>
                </a:pathLst>
              </a:custGeom>
              <a:solidFill>
                <a:schemeClr val="accent2">
                  <a:alpha val="70195"/>
                </a:schemeClr>
              </a:solidFill>
              <a:ln>
                <a:noFill/>
              </a:ln>
            </p:spPr>
            <p:txBody>
              <a:bodyPr anchor="ctr"/>
              <a:lstStyle/>
              <a:p>
                <a:pPr defTabSz="457189"/>
                <a:endParaRPr lang="en-US" sz="1351" dirty="0">
                  <a:latin typeface="Oswald" pitchFamily="2" charset="77"/>
                </a:endParaRPr>
              </a:p>
            </p:txBody>
          </p:sp>
          <p:sp>
            <p:nvSpPr>
              <p:cNvPr id="309" name="Freeform 637">
                <a:extLst>
                  <a:ext uri="{FF2B5EF4-FFF2-40B4-BE49-F238E27FC236}">
                    <a16:creationId xmlns:a16="http://schemas.microsoft.com/office/drawing/2014/main" id="{98B5600B-31A5-4D8E-9600-313B6B1DFF1F}"/>
                  </a:ext>
                </a:extLst>
              </p:cNvPr>
              <p:cNvSpPr>
                <a:spLocks/>
              </p:cNvSpPr>
              <p:nvPr/>
            </p:nvSpPr>
            <p:spPr bwMode="auto">
              <a:xfrm>
                <a:off x="2598227" y="10360036"/>
                <a:ext cx="6043473" cy="2404215"/>
              </a:xfrm>
              <a:custGeom>
                <a:avLst/>
                <a:gdLst/>
                <a:ahLst/>
                <a:cxnLst/>
                <a:rect l="0" t="0" r="r" b="b"/>
                <a:pathLst>
                  <a:path w="6046609" h="2404863">
                    <a:moveTo>
                      <a:pt x="1297432" y="2343412"/>
                    </a:moveTo>
                    <a:cubicBezTo>
                      <a:pt x="1304956" y="2344656"/>
                      <a:pt x="1316241" y="2343412"/>
                      <a:pt x="1320002" y="2347145"/>
                    </a:cubicBezTo>
                    <a:cubicBezTo>
                      <a:pt x="1350096" y="2384471"/>
                      <a:pt x="1391475" y="2373273"/>
                      <a:pt x="1431600" y="2373273"/>
                    </a:cubicBezTo>
                    <a:cubicBezTo>
                      <a:pt x="1449155" y="2373273"/>
                      <a:pt x="1465456" y="2377006"/>
                      <a:pt x="1483010" y="2378250"/>
                    </a:cubicBezTo>
                    <a:cubicBezTo>
                      <a:pt x="1456678" y="2389448"/>
                      <a:pt x="1430346" y="2408111"/>
                      <a:pt x="1402760" y="2404378"/>
                    </a:cubicBezTo>
                    <a:cubicBezTo>
                      <a:pt x="1361381" y="2398157"/>
                      <a:pt x="1323764" y="2378250"/>
                      <a:pt x="1297432" y="2343412"/>
                    </a:cubicBezTo>
                    <a:close/>
                    <a:moveTo>
                      <a:pt x="1342796" y="2206035"/>
                    </a:moveTo>
                    <a:cubicBezTo>
                      <a:pt x="1392376" y="2228581"/>
                      <a:pt x="1441955" y="2249875"/>
                      <a:pt x="1491535" y="2271168"/>
                    </a:cubicBezTo>
                    <a:cubicBezTo>
                      <a:pt x="1547312" y="2294967"/>
                      <a:pt x="1605569" y="2315008"/>
                      <a:pt x="1658867" y="2346322"/>
                    </a:cubicBezTo>
                    <a:cubicBezTo>
                      <a:pt x="1647711" y="2375130"/>
                      <a:pt x="1636556" y="2372625"/>
                      <a:pt x="1610527" y="2357595"/>
                    </a:cubicBezTo>
                    <a:cubicBezTo>
                      <a:pt x="1557228" y="2321270"/>
                      <a:pt x="1495254" y="2307492"/>
                      <a:pt x="1430800" y="2321270"/>
                    </a:cubicBezTo>
                    <a:cubicBezTo>
                      <a:pt x="1406010" y="2327533"/>
                      <a:pt x="1384939" y="2333796"/>
                      <a:pt x="1378741" y="2297472"/>
                    </a:cubicBezTo>
                    <a:cubicBezTo>
                      <a:pt x="1377502" y="2284946"/>
                      <a:pt x="1362628" y="2282441"/>
                      <a:pt x="1350233" y="2279936"/>
                    </a:cubicBezTo>
                    <a:cubicBezTo>
                      <a:pt x="1340317" y="2277431"/>
                      <a:pt x="1330401" y="2268663"/>
                      <a:pt x="1341557" y="2263653"/>
                    </a:cubicBezTo>
                    <a:cubicBezTo>
                      <a:pt x="1372544" y="2249875"/>
                      <a:pt x="1355191" y="2237349"/>
                      <a:pt x="1345275" y="2222318"/>
                    </a:cubicBezTo>
                    <a:cubicBezTo>
                      <a:pt x="1341557" y="2218561"/>
                      <a:pt x="1344036" y="2211045"/>
                      <a:pt x="1342796" y="2206035"/>
                    </a:cubicBezTo>
                    <a:close/>
                    <a:moveTo>
                      <a:pt x="5021148" y="1872052"/>
                    </a:moveTo>
                    <a:cubicBezTo>
                      <a:pt x="5027352" y="1873278"/>
                      <a:pt x="5027352" y="1879407"/>
                      <a:pt x="5026111" y="1885536"/>
                    </a:cubicBezTo>
                    <a:cubicBezTo>
                      <a:pt x="5018666" y="1900247"/>
                      <a:pt x="5011221" y="1913731"/>
                      <a:pt x="5021148" y="1933345"/>
                    </a:cubicBezTo>
                    <a:cubicBezTo>
                      <a:pt x="5027352" y="1945604"/>
                      <a:pt x="5009980" y="1945604"/>
                      <a:pt x="5002535" y="1943152"/>
                    </a:cubicBezTo>
                    <a:cubicBezTo>
                      <a:pt x="4957866" y="1925990"/>
                      <a:pt x="4924363" y="1941926"/>
                      <a:pt x="4893343" y="1971347"/>
                    </a:cubicBezTo>
                    <a:cubicBezTo>
                      <a:pt x="4871008" y="1992187"/>
                      <a:pt x="4852395" y="1992187"/>
                      <a:pt x="4828820" y="1971347"/>
                    </a:cubicBezTo>
                    <a:cubicBezTo>
                      <a:pt x="4802762" y="1949282"/>
                      <a:pt x="4781668" y="1951733"/>
                      <a:pt x="4772983" y="1984832"/>
                    </a:cubicBezTo>
                    <a:cubicBezTo>
                      <a:pt x="4766778" y="2010575"/>
                      <a:pt x="4758093" y="2008123"/>
                      <a:pt x="4739480" y="2000768"/>
                    </a:cubicBezTo>
                    <a:cubicBezTo>
                      <a:pt x="4717145" y="1992187"/>
                      <a:pt x="4689847" y="1983606"/>
                      <a:pt x="4668753" y="1983606"/>
                    </a:cubicBezTo>
                    <a:cubicBezTo>
                      <a:pt x="4651382" y="1981154"/>
                      <a:pt x="4625324" y="1994639"/>
                      <a:pt x="4602989" y="2001994"/>
                    </a:cubicBezTo>
                    <a:cubicBezTo>
                      <a:pt x="4578173" y="2008123"/>
                      <a:pt x="4552115" y="2015479"/>
                      <a:pt x="4528540" y="2028963"/>
                    </a:cubicBezTo>
                    <a:cubicBezTo>
                      <a:pt x="4544670" y="2000768"/>
                      <a:pt x="4580654" y="1993413"/>
                      <a:pt x="4600508" y="1970121"/>
                    </a:cubicBezTo>
                    <a:cubicBezTo>
                      <a:pt x="4638973" y="1951733"/>
                      <a:pt x="4662549" y="1917409"/>
                      <a:pt x="4697292" y="1897795"/>
                    </a:cubicBezTo>
                    <a:cubicBezTo>
                      <a:pt x="4701015" y="1895343"/>
                      <a:pt x="4703496" y="1894118"/>
                      <a:pt x="4705978" y="1892892"/>
                    </a:cubicBezTo>
                    <a:cubicBezTo>
                      <a:pt x="4707219" y="1935797"/>
                      <a:pt x="4714664" y="1943152"/>
                      <a:pt x="4756852" y="1933345"/>
                    </a:cubicBezTo>
                    <a:cubicBezTo>
                      <a:pt x="4804003" y="1922313"/>
                      <a:pt x="4853636" y="1935797"/>
                      <a:pt x="4900788" y="1919861"/>
                    </a:cubicBezTo>
                    <a:cubicBezTo>
                      <a:pt x="4940494" y="1906376"/>
                      <a:pt x="4986405" y="1916183"/>
                      <a:pt x="5012462" y="1873278"/>
                    </a:cubicBezTo>
                    <a:cubicBezTo>
                      <a:pt x="5013703" y="1872052"/>
                      <a:pt x="5018666" y="1870826"/>
                      <a:pt x="5021148" y="1872052"/>
                    </a:cubicBezTo>
                    <a:close/>
                    <a:moveTo>
                      <a:pt x="5423019" y="1870830"/>
                    </a:moveTo>
                    <a:cubicBezTo>
                      <a:pt x="5420577" y="1889481"/>
                      <a:pt x="5418135" y="1902304"/>
                      <a:pt x="5402260" y="1905801"/>
                    </a:cubicBezTo>
                    <a:cubicBezTo>
                      <a:pt x="5397375" y="1908132"/>
                      <a:pt x="5392490" y="1905801"/>
                      <a:pt x="5392490" y="1899972"/>
                    </a:cubicBezTo>
                    <a:cubicBezTo>
                      <a:pt x="5391269" y="1883653"/>
                      <a:pt x="5408365" y="1881321"/>
                      <a:pt x="5423019" y="1870830"/>
                    </a:cubicBezTo>
                    <a:close/>
                    <a:moveTo>
                      <a:pt x="315826" y="1414729"/>
                    </a:moveTo>
                    <a:cubicBezTo>
                      <a:pt x="323276" y="1437229"/>
                      <a:pt x="343145" y="1453478"/>
                      <a:pt x="356804" y="1473478"/>
                    </a:cubicBezTo>
                    <a:cubicBezTo>
                      <a:pt x="353079" y="1495978"/>
                      <a:pt x="360529" y="1518477"/>
                      <a:pt x="363013" y="1540977"/>
                    </a:cubicBezTo>
                    <a:cubicBezTo>
                      <a:pt x="379156" y="1544727"/>
                      <a:pt x="385365" y="1527227"/>
                      <a:pt x="396541" y="1524727"/>
                    </a:cubicBezTo>
                    <a:cubicBezTo>
                      <a:pt x="410200" y="1525977"/>
                      <a:pt x="417651" y="1533477"/>
                      <a:pt x="417651" y="1547227"/>
                    </a:cubicBezTo>
                    <a:cubicBezTo>
                      <a:pt x="400266" y="1570976"/>
                      <a:pt x="399024" y="1600976"/>
                      <a:pt x="386607" y="1627225"/>
                    </a:cubicBezTo>
                    <a:cubicBezTo>
                      <a:pt x="380398" y="1638475"/>
                      <a:pt x="385365" y="1652225"/>
                      <a:pt x="397783" y="1660975"/>
                    </a:cubicBezTo>
                    <a:cubicBezTo>
                      <a:pt x="443728" y="1697224"/>
                      <a:pt x="494641" y="1724724"/>
                      <a:pt x="539345" y="1762223"/>
                    </a:cubicBezTo>
                    <a:cubicBezTo>
                      <a:pt x="564180" y="1780973"/>
                      <a:pt x="569147" y="1748473"/>
                      <a:pt x="584049" y="1742223"/>
                    </a:cubicBezTo>
                    <a:cubicBezTo>
                      <a:pt x="587774" y="1742223"/>
                      <a:pt x="590258" y="1743473"/>
                      <a:pt x="592741" y="1745973"/>
                    </a:cubicBezTo>
                    <a:cubicBezTo>
                      <a:pt x="668489" y="1820972"/>
                      <a:pt x="762864" y="1868471"/>
                      <a:pt x="849788" y="1924720"/>
                    </a:cubicBezTo>
                    <a:cubicBezTo>
                      <a:pt x="877107" y="1942220"/>
                      <a:pt x="903185" y="1960970"/>
                      <a:pt x="928020" y="1978469"/>
                    </a:cubicBezTo>
                    <a:cubicBezTo>
                      <a:pt x="916844" y="1995969"/>
                      <a:pt x="895734" y="1992219"/>
                      <a:pt x="880833" y="1990969"/>
                    </a:cubicBezTo>
                    <a:cubicBezTo>
                      <a:pt x="841096" y="1985969"/>
                      <a:pt x="806326" y="1964720"/>
                      <a:pt x="774040" y="1942220"/>
                    </a:cubicBezTo>
                    <a:cubicBezTo>
                      <a:pt x="757897" y="1932220"/>
                      <a:pt x="750446" y="1933470"/>
                      <a:pt x="740512" y="1944720"/>
                    </a:cubicBezTo>
                    <a:cubicBezTo>
                      <a:pt x="713193" y="1977219"/>
                      <a:pt x="674698" y="1970969"/>
                      <a:pt x="639929" y="1973469"/>
                    </a:cubicBezTo>
                    <a:cubicBezTo>
                      <a:pt x="633720" y="1973469"/>
                      <a:pt x="625027" y="1967220"/>
                      <a:pt x="621302" y="1962220"/>
                    </a:cubicBezTo>
                    <a:cubicBezTo>
                      <a:pt x="603917" y="1933470"/>
                      <a:pt x="580323" y="1943470"/>
                      <a:pt x="556730" y="1948470"/>
                    </a:cubicBezTo>
                    <a:cubicBezTo>
                      <a:pt x="525685" y="1955970"/>
                      <a:pt x="495883" y="1973469"/>
                      <a:pt x="462355" y="1970969"/>
                    </a:cubicBezTo>
                    <a:cubicBezTo>
                      <a:pt x="451179" y="1970969"/>
                      <a:pt x="440003" y="1970969"/>
                      <a:pt x="435036" y="1958470"/>
                    </a:cubicBezTo>
                    <a:cubicBezTo>
                      <a:pt x="422618" y="1942220"/>
                      <a:pt x="403991" y="1928470"/>
                      <a:pt x="402750" y="1903471"/>
                    </a:cubicBezTo>
                    <a:cubicBezTo>
                      <a:pt x="401508" y="1898471"/>
                      <a:pt x="401508" y="1885971"/>
                      <a:pt x="408959" y="1888471"/>
                    </a:cubicBezTo>
                    <a:cubicBezTo>
                      <a:pt x="449937" y="1902221"/>
                      <a:pt x="451179" y="1855971"/>
                      <a:pt x="480981" y="1848472"/>
                    </a:cubicBezTo>
                    <a:cubicBezTo>
                      <a:pt x="474773" y="1843472"/>
                      <a:pt x="471047" y="1839722"/>
                      <a:pt x="467322" y="1838472"/>
                    </a:cubicBezTo>
                    <a:cubicBezTo>
                      <a:pt x="416409" y="1824722"/>
                      <a:pt x="392815" y="1787223"/>
                      <a:pt x="380398" y="1739723"/>
                    </a:cubicBezTo>
                    <a:cubicBezTo>
                      <a:pt x="374189" y="1714724"/>
                      <a:pt x="345628" y="1709724"/>
                      <a:pt x="331969" y="1687224"/>
                    </a:cubicBezTo>
                    <a:cubicBezTo>
                      <a:pt x="313342" y="1654725"/>
                      <a:pt x="313342" y="1643475"/>
                      <a:pt x="345628" y="1624725"/>
                    </a:cubicBezTo>
                    <a:cubicBezTo>
                      <a:pt x="358046" y="1617226"/>
                      <a:pt x="367980" y="1608476"/>
                      <a:pt x="369222" y="1593476"/>
                    </a:cubicBezTo>
                    <a:cubicBezTo>
                      <a:pt x="369222" y="1575976"/>
                      <a:pt x="365496" y="1562226"/>
                      <a:pt x="341903" y="1570976"/>
                    </a:cubicBezTo>
                    <a:cubicBezTo>
                      <a:pt x="335694" y="1573476"/>
                      <a:pt x="329485" y="1577226"/>
                      <a:pt x="323276" y="1578476"/>
                    </a:cubicBezTo>
                    <a:cubicBezTo>
                      <a:pt x="307133" y="1583476"/>
                      <a:pt x="293474" y="1570976"/>
                      <a:pt x="288506" y="1562226"/>
                    </a:cubicBezTo>
                    <a:cubicBezTo>
                      <a:pt x="281056" y="1549727"/>
                      <a:pt x="298441" y="1543477"/>
                      <a:pt x="309617" y="1539727"/>
                    </a:cubicBezTo>
                    <a:cubicBezTo>
                      <a:pt x="319551" y="1533477"/>
                      <a:pt x="340661" y="1532227"/>
                      <a:pt x="330727" y="1514727"/>
                    </a:cubicBezTo>
                    <a:cubicBezTo>
                      <a:pt x="323276" y="1503477"/>
                      <a:pt x="309617" y="1488478"/>
                      <a:pt x="290990" y="1508477"/>
                    </a:cubicBezTo>
                    <a:cubicBezTo>
                      <a:pt x="274847" y="1525977"/>
                      <a:pt x="257462" y="1518477"/>
                      <a:pt x="243803" y="1502228"/>
                    </a:cubicBezTo>
                    <a:cubicBezTo>
                      <a:pt x="237594" y="1495978"/>
                      <a:pt x="231385" y="1487228"/>
                      <a:pt x="247528" y="1483478"/>
                    </a:cubicBezTo>
                    <a:cubicBezTo>
                      <a:pt x="250011" y="1482228"/>
                      <a:pt x="256220" y="1477228"/>
                      <a:pt x="256220" y="1474728"/>
                    </a:cubicBezTo>
                    <a:cubicBezTo>
                      <a:pt x="250011" y="1427229"/>
                      <a:pt x="290990" y="1429729"/>
                      <a:pt x="315826" y="1414729"/>
                    </a:cubicBezTo>
                    <a:close/>
                    <a:moveTo>
                      <a:pt x="5315946" y="1304826"/>
                    </a:moveTo>
                    <a:cubicBezTo>
                      <a:pt x="5319641" y="1334264"/>
                      <a:pt x="5324568" y="1362476"/>
                      <a:pt x="5333190" y="1390688"/>
                    </a:cubicBezTo>
                    <a:cubicBezTo>
                      <a:pt x="5340580" y="1412767"/>
                      <a:pt x="5313483" y="1433619"/>
                      <a:pt x="5293776" y="1432392"/>
                    </a:cubicBezTo>
                    <a:cubicBezTo>
                      <a:pt x="5260522" y="1429939"/>
                      <a:pt x="5230962" y="1440978"/>
                      <a:pt x="5198939" y="1440978"/>
                    </a:cubicBezTo>
                    <a:cubicBezTo>
                      <a:pt x="5233425" y="1391914"/>
                      <a:pt x="5275301" y="1348984"/>
                      <a:pt x="5315946" y="1304826"/>
                    </a:cubicBezTo>
                    <a:close/>
                    <a:moveTo>
                      <a:pt x="5948804" y="596856"/>
                    </a:moveTo>
                    <a:cubicBezTo>
                      <a:pt x="5954221" y="596369"/>
                      <a:pt x="5959968" y="596992"/>
                      <a:pt x="5966181" y="599173"/>
                    </a:cubicBezTo>
                    <a:cubicBezTo>
                      <a:pt x="5959967" y="610390"/>
                      <a:pt x="5959967" y="621607"/>
                      <a:pt x="5959967" y="634071"/>
                    </a:cubicBezTo>
                    <a:cubicBezTo>
                      <a:pt x="5962453" y="707604"/>
                      <a:pt x="5974879" y="779892"/>
                      <a:pt x="5996003" y="850933"/>
                    </a:cubicBezTo>
                    <a:cubicBezTo>
                      <a:pt x="6014642" y="912003"/>
                      <a:pt x="6028311" y="976812"/>
                      <a:pt x="6043222" y="1040375"/>
                    </a:cubicBezTo>
                    <a:cubicBezTo>
                      <a:pt x="6044465" y="1046607"/>
                      <a:pt x="6045708" y="1055331"/>
                      <a:pt x="6043222" y="1059070"/>
                    </a:cubicBezTo>
                    <a:cubicBezTo>
                      <a:pt x="6030796" y="1076519"/>
                      <a:pt x="6025826" y="1092721"/>
                      <a:pt x="6043222" y="1111416"/>
                    </a:cubicBezTo>
                    <a:cubicBezTo>
                      <a:pt x="6049435" y="1120141"/>
                      <a:pt x="6046950" y="1137589"/>
                      <a:pt x="6037009" y="1143821"/>
                    </a:cubicBezTo>
                    <a:cubicBezTo>
                      <a:pt x="6028311" y="1146313"/>
                      <a:pt x="6010915" y="1141328"/>
                      <a:pt x="6010915" y="1130111"/>
                    </a:cubicBezTo>
                    <a:cubicBezTo>
                      <a:pt x="6012157" y="1082751"/>
                      <a:pt x="5968666" y="1066548"/>
                      <a:pt x="5950027" y="1032897"/>
                    </a:cubicBezTo>
                    <a:cubicBezTo>
                      <a:pt x="5935115" y="1004232"/>
                      <a:pt x="5913991" y="989276"/>
                      <a:pt x="5880441" y="1005478"/>
                    </a:cubicBezTo>
                    <a:cubicBezTo>
                      <a:pt x="5870500" y="1010463"/>
                      <a:pt x="5861801" y="1004232"/>
                      <a:pt x="5863044" y="994261"/>
                    </a:cubicBezTo>
                    <a:cubicBezTo>
                      <a:pt x="5863044" y="970581"/>
                      <a:pt x="5844405" y="960610"/>
                      <a:pt x="5831979" y="946900"/>
                    </a:cubicBezTo>
                    <a:cubicBezTo>
                      <a:pt x="5815825" y="925713"/>
                      <a:pt x="5807127" y="933191"/>
                      <a:pt x="5794700" y="949393"/>
                    </a:cubicBezTo>
                    <a:cubicBezTo>
                      <a:pt x="5764878" y="973073"/>
                      <a:pt x="5743754" y="1004232"/>
                      <a:pt x="5723872" y="1037883"/>
                    </a:cubicBezTo>
                    <a:cubicBezTo>
                      <a:pt x="5720144" y="1044114"/>
                      <a:pt x="5716416" y="1052839"/>
                      <a:pt x="5710203" y="1059070"/>
                    </a:cubicBezTo>
                    <a:cubicBezTo>
                      <a:pt x="5685351" y="1090229"/>
                      <a:pt x="5682866" y="1123879"/>
                      <a:pt x="5702748" y="1157531"/>
                    </a:cubicBezTo>
                    <a:cubicBezTo>
                      <a:pt x="5716416" y="1178718"/>
                      <a:pt x="5727600" y="1202399"/>
                      <a:pt x="5736298" y="1227325"/>
                    </a:cubicBezTo>
                    <a:cubicBezTo>
                      <a:pt x="5740026" y="1239789"/>
                      <a:pt x="5744996" y="1249759"/>
                      <a:pt x="5754937" y="1257237"/>
                    </a:cubicBezTo>
                    <a:cubicBezTo>
                      <a:pt x="5764878" y="1268454"/>
                      <a:pt x="5772334" y="1282164"/>
                      <a:pt x="5768606" y="1298366"/>
                    </a:cubicBezTo>
                    <a:cubicBezTo>
                      <a:pt x="5757422" y="1318307"/>
                      <a:pt x="5756180" y="1339495"/>
                      <a:pt x="5761150" y="1361929"/>
                    </a:cubicBezTo>
                    <a:cubicBezTo>
                      <a:pt x="5767363" y="1388102"/>
                      <a:pt x="5758665" y="1413029"/>
                      <a:pt x="5747481" y="1435463"/>
                    </a:cubicBezTo>
                    <a:cubicBezTo>
                      <a:pt x="5736298" y="1457897"/>
                      <a:pt x="5716416" y="1454158"/>
                      <a:pt x="5696534" y="1442941"/>
                    </a:cubicBezTo>
                    <a:cubicBezTo>
                      <a:pt x="5661741" y="1421753"/>
                      <a:pt x="5626948" y="1422999"/>
                      <a:pt x="5590913" y="1441694"/>
                    </a:cubicBezTo>
                    <a:cubicBezTo>
                      <a:pt x="5559847" y="1457897"/>
                      <a:pt x="5543693" y="1485316"/>
                      <a:pt x="5537480" y="1518967"/>
                    </a:cubicBezTo>
                    <a:cubicBezTo>
                      <a:pt x="5533753" y="1538908"/>
                      <a:pt x="5543693" y="1550125"/>
                      <a:pt x="5557362" y="1561342"/>
                    </a:cubicBezTo>
                    <a:cubicBezTo>
                      <a:pt x="5588427" y="1583776"/>
                      <a:pt x="5602096" y="1616181"/>
                      <a:pt x="5618250" y="1649832"/>
                    </a:cubicBezTo>
                    <a:cubicBezTo>
                      <a:pt x="5625706" y="1664788"/>
                      <a:pt x="5626948" y="1680990"/>
                      <a:pt x="5618250" y="1697193"/>
                    </a:cubicBezTo>
                    <a:cubicBezTo>
                      <a:pt x="5614522" y="1703424"/>
                      <a:pt x="5610794" y="1708410"/>
                      <a:pt x="5603339" y="1709656"/>
                    </a:cubicBezTo>
                    <a:cubicBezTo>
                      <a:pt x="5594640" y="1710902"/>
                      <a:pt x="5594640" y="1703424"/>
                      <a:pt x="5592155" y="1697193"/>
                    </a:cubicBezTo>
                    <a:cubicBezTo>
                      <a:pt x="5585942" y="1671020"/>
                      <a:pt x="5568546" y="1690961"/>
                      <a:pt x="5558605" y="1692207"/>
                    </a:cubicBezTo>
                    <a:cubicBezTo>
                      <a:pt x="5543693" y="1694700"/>
                      <a:pt x="5539966" y="1708410"/>
                      <a:pt x="5549907" y="1719627"/>
                    </a:cubicBezTo>
                    <a:cubicBezTo>
                      <a:pt x="5563575" y="1737075"/>
                      <a:pt x="5567303" y="1754524"/>
                      <a:pt x="5564818" y="1775712"/>
                    </a:cubicBezTo>
                    <a:cubicBezTo>
                      <a:pt x="5563575" y="1784436"/>
                      <a:pt x="5561090" y="1793160"/>
                      <a:pt x="5551149" y="1795653"/>
                    </a:cubicBezTo>
                    <a:cubicBezTo>
                      <a:pt x="5539966" y="1798146"/>
                      <a:pt x="5533753" y="1790668"/>
                      <a:pt x="5530025" y="1783190"/>
                    </a:cubicBezTo>
                    <a:cubicBezTo>
                      <a:pt x="5521327" y="1760756"/>
                      <a:pt x="5507658" y="1753278"/>
                      <a:pt x="5482806" y="1757017"/>
                    </a:cubicBezTo>
                    <a:cubicBezTo>
                      <a:pt x="5465409" y="1762002"/>
                      <a:pt x="5454226" y="1749539"/>
                      <a:pt x="5456711" y="1729597"/>
                    </a:cubicBezTo>
                    <a:cubicBezTo>
                      <a:pt x="5457953" y="1720873"/>
                      <a:pt x="5469137" y="1712149"/>
                      <a:pt x="5457953" y="1705917"/>
                    </a:cubicBezTo>
                    <a:cubicBezTo>
                      <a:pt x="5446770" y="1700932"/>
                      <a:pt x="5434344" y="1707163"/>
                      <a:pt x="5430616" y="1718380"/>
                    </a:cubicBezTo>
                    <a:cubicBezTo>
                      <a:pt x="5423160" y="1740814"/>
                      <a:pt x="5409492" y="1742061"/>
                      <a:pt x="5387125" y="1733336"/>
                    </a:cubicBezTo>
                    <a:cubicBezTo>
                      <a:pt x="5394580" y="1757017"/>
                      <a:pt x="5393338" y="1774465"/>
                      <a:pt x="5366000" y="1775712"/>
                    </a:cubicBezTo>
                    <a:cubicBezTo>
                      <a:pt x="5364758" y="1775712"/>
                      <a:pt x="5362272" y="1775712"/>
                      <a:pt x="5359787" y="1775712"/>
                    </a:cubicBezTo>
                    <a:lnTo>
                      <a:pt x="5357086" y="1767727"/>
                    </a:lnTo>
                    <a:lnTo>
                      <a:pt x="5357086" y="1779241"/>
                    </a:lnTo>
                    <a:cubicBezTo>
                      <a:pt x="5343752" y="1776799"/>
                      <a:pt x="5337691" y="1787789"/>
                      <a:pt x="5330419" y="1797559"/>
                    </a:cubicBezTo>
                    <a:cubicBezTo>
                      <a:pt x="5321933" y="1807328"/>
                      <a:pt x="5312236" y="1814655"/>
                      <a:pt x="5297690" y="1812213"/>
                    </a:cubicBezTo>
                    <a:cubicBezTo>
                      <a:pt x="5289205" y="1809770"/>
                      <a:pt x="5279507" y="1808549"/>
                      <a:pt x="5277083" y="1800001"/>
                    </a:cubicBezTo>
                    <a:cubicBezTo>
                      <a:pt x="5275871" y="1790232"/>
                      <a:pt x="5283144" y="1786568"/>
                      <a:pt x="5289205" y="1782905"/>
                    </a:cubicBezTo>
                    <a:cubicBezTo>
                      <a:pt x="5313448" y="1765809"/>
                      <a:pt x="5325570" y="1735280"/>
                      <a:pt x="5357086" y="1727953"/>
                    </a:cubicBezTo>
                    <a:lnTo>
                      <a:pt x="5357086" y="1731351"/>
                    </a:lnTo>
                    <a:lnTo>
                      <a:pt x="5359787" y="1723366"/>
                    </a:lnTo>
                    <a:cubicBezTo>
                      <a:pt x="5373456" y="1704671"/>
                      <a:pt x="5362272" y="1687222"/>
                      <a:pt x="5352332" y="1674759"/>
                    </a:cubicBezTo>
                    <a:cubicBezTo>
                      <a:pt x="5344876" y="1666034"/>
                      <a:pt x="5339905" y="1654817"/>
                      <a:pt x="5343633" y="1648586"/>
                    </a:cubicBezTo>
                    <a:cubicBezTo>
                      <a:pt x="5367243" y="1608703"/>
                      <a:pt x="5338663" y="1611196"/>
                      <a:pt x="5313811" y="1609949"/>
                    </a:cubicBezTo>
                    <a:cubicBezTo>
                      <a:pt x="5308840" y="1582530"/>
                      <a:pt x="5311325" y="1560096"/>
                      <a:pt x="5344876" y="1553864"/>
                    </a:cubicBezTo>
                    <a:cubicBezTo>
                      <a:pt x="5354817" y="1551372"/>
                      <a:pt x="5361030" y="1546386"/>
                      <a:pt x="5362272" y="1533923"/>
                    </a:cubicBezTo>
                    <a:cubicBezTo>
                      <a:pt x="5364758" y="1499026"/>
                      <a:pt x="5387125" y="1489055"/>
                      <a:pt x="5419433" y="1506504"/>
                    </a:cubicBezTo>
                    <a:cubicBezTo>
                      <a:pt x="5431859" y="1511489"/>
                      <a:pt x="5440557" y="1521460"/>
                      <a:pt x="5451740" y="1528938"/>
                    </a:cubicBezTo>
                    <a:cubicBezTo>
                      <a:pt x="5464166" y="1537662"/>
                      <a:pt x="5475350" y="1537662"/>
                      <a:pt x="5477835" y="1520213"/>
                    </a:cubicBezTo>
                    <a:cubicBezTo>
                      <a:pt x="5479078" y="1506504"/>
                      <a:pt x="5487776" y="1495287"/>
                      <a:pt x="5496474" y="1485316"/>
                    </a:cubicBezTo>
                    <a:cubicBezTo>
                      <a:pt x="5510143" y="1467867"/>
                      <a:pt x="5526297" y="1451665"/>
                      <a:pt x="5510143" y="1424246"/>
                    </a:cubicBezTo>
                    <a:cubicBezTo>
                      <a:pt x="5502687" y="1413029"/>
                      <a:pt x="5508900" y="1398073"/>
                      <a:pt x="5520084" y="1388102"/>
                    </a:cubicBezTo>
                    <a:cubicBezTo>
                      <a:pt x="5532510" y="1379378"/>
                      <a:pt x="5544936" y="1385609"/>
                      <a:pt x="5556120" y="1394334"/>
                    </a:cubicBezTo>
                    <a:cubicBezTo>
                      <a:pt x="5561090" y="1398073"/>
                      <a:pt x="5566060" y="1404304"/>
                      <a:pt x="5572273" y="1405551"/>
                    </a:cubicBezTo>
                    <a:cubicBezTo>
                      <a:pt x="5579729" y="1408043"/>
                      <a:pt x="5589670" y="1405551"/>
                      <a:pt x="5584700" y="1394334"/>
                    </a:cubicBezTo>
                    <a:cubicBezTo>
                      <a:pt x="5554877" y="1333263"/>
                      <a:pt x="5590913" y="1289642"/>
                      <a:pt x="5628191" y="1248513"/>
                    </a:cubicBezTo>
                    <a:cubicBezTo>
                      <a:pt x="5629434" y="1247267"/>
                      <a:pt x="5630676" y="1246020"/>
                      <a:pt x="5631919" y="1243527"/>
                    </a:cubicBezTo>
                    <a:cubicBezTo>
                      <a:pt x="5654286" y="1227325"/>
                      <a:pt x="5649315" y="1214862"/>
                      <a:pt x="5629434" y="1201152"/>
                    </a:cubicBezTo>
                    <a:cubicBezTo>
                      <a:pt x="5624463" y="1198659"/>
                      <a:pt x="5620735" y="1194921"/>
                      <a:pt x="5615765" y="1192428"/>
                    </a:cubicBezTo>
                    <a:cubicBezTo>
                      <a:pt x="5612037" y="1188689"/>
                      <a:pt x="5608309" y="1184950"/>
                      <a:pt x="5607067" y="1181211"/>
                    </a:cubicBezTo>
                    <a:cubicBezTo>
                      <a:pt x="5599611" y="1161269"/>
                      <a:pt x="5614522" y="1145067"/>
                      <a:pt x="5618250" y="1127619"/>
                    </a:cubicBezTo>
                    <a:cubicBezTo>
                      <a:pt x="5629434" y="1086490"/>
                      <a:pt x="5629434" y="1044114"/>
                      <a:pt x="5646830" y="1002985"/>
                    </a:cubicBezTo>
                    <a:cubicBezTo>
                      <a:pt x="5659256" y="970581"/>
                      <a:pt x="5651801" y="930698"/>
                      <a:pt x="5661741" y="895801"/>
                    </a:cubicBezTo>
                    <a:cubicBezTo>
                      <a:pt x="5665469" y="883337"/>
                      <a:pt x="5651801" y="874613"/>
                      <a:pt x="5646830" y="863396"/>
                    </a:cubicBezTo>
                    <a:cubicBezTo>
                      <a:pt x="5640617" y="852179"/>
                      <a:pt x="5629434" y="843455"/>
                      <a:pt x="5626948" y="829745"/>
                    </a:cubicBezTo>
                    <a:cubicBezTo>
                      <a:pt x="5628191" y="818528"/>
                      <a:pt x="5628191" y="807311"/>
                      <a:pt x="5641860" y="802326"/>
                    </a:cubicBezTo>
                    <a:cubicBezTo>
                      <a:pt x="5645587" y="803572"/>
                      <a:pt x="5648073" y="808557"/>
                      <a:pt x="5651801" y="811050"/>
                    </a:cubicBezTo>
                    <a:cubicBezTo>
                      <a:pt x="5665469" y="824760"/>
                      <a:pt x="5685351" y="838469"/>
                      <a:pt x="5699020" y="821021"/>
                    </a:cubicBezTo>
                    <a:cubicBezTo>
                      <a:pt x="5710203" y="806065"/>
                      <a:pt x="5697777" y="786123"/>
                      <a:pt x="5679138" y="776153"/>
                    </a:cubicBezTo>
                    <a:cubicBezTo>
                      <a:pt x="5665469" y="754965"/>
                      <a:pt x="5674167" y="738763"/>
                      <a:pt x="5689079" y="723807"/>
                    </a:cubicBezTo>
                    <a:cubicBezTo>
                      <a:pt x="5725114" y="683924"/>
                      <a:pt x="5776061" y="673953"/>
                      <a:pt x="5823280" y="658997"/>
                    </a:cubicBezTo>
                    <a:cubicBezTo>
                      <a:pt x="5853103" y="649027"/>
                      <a:pt x="5880441" y="639056"/>
                      <a:pt x="5905293" y="619115"/>
                    </a:cubicBezTo>
                    <a:cubicBezTo>
                      <a:pt x="5919272" y="609767"/>
                      <a:pt x="5932552" y="598316"/>
                      <a:pt x="5948804" y="596856"/>
                    </a:cubicBezTo>
                    <a:close/>
                    <a:moveTo>
                      <a:pt x="149442" y="622"/>
                    </a:moveTo>
                    <a:cubicBezTo>
                      <a:pt x="162967" y="504"/>
                      <a:pt x="161342" y="21341"/>
                      <a:pt x="165986" y="36495"/>
                    </a:cubicBezTo>
                    <a:cubicBezTo>
                      <a:pt x="152364" y="66804"/>
                      <a:pt x="169701" y="108478"/>
                      <a:pt x="132551" y="132472"/>
                    </a:cubicBezTo>
                    <a:cubicBezTo>
                      <a:pt x="118929" y="141312"/>
                      <a:pt x="133789" y="148890"/>
                      <a:pt x="136266" y="157730"/>
                    </a:cubicBezTo>
                    <a:cubicBezTo>
                      <a:pt x="138742" y="167832"/>
                      <a:pt x="139981" y="179198"/>
                      <a:pt x="127597" y="182987"/>
                    </a:cubicBezTo>
                    <a:cubicBezTo>
                      <a:pt x="116452" y="188038"/>
                      <a:pt x="113976" y="176672"/>
                      <a:pt x="111499" y="167832"/>
                    </a:cubicBezTo>
                    <a:cubicBezTo>
                      <a:pt x="107784" y="153941"/>
                      <a:pt x="100354" y="143838"/>
                      <a:pt x="83017" y="146364"/>
                    </a:cubicBezTo>
                    <a:cubicBezTo>
                      <a:pt x="66919" y="147627"/>
                      <a:pt x="59489" y="133735"/>
                      <a:pt x="54536" y="123632"/>
                    </a:cubicBezTo>
                    <a:cubicBezTo>
                      <a:pt x="39676" y="88272"/>
                      <a:pt x="23577" y="54175"/>
                      <a:pt x="2526" y="22604"/>
                    </a:cubicBezTo>
                    <a:cubicBezTo>
                      <a:pt x="-4904" y="8712"/>
                      <a:pt x="5003" y="-3916"/>
                      <a:pt x="19862" y="1135"/>
                    </a:cubicBezTo>
                    <a:cubicBezTo>
                      <a:pt x="52059" y="11238"/>
                      <a:pt x="85494" y="-128"/>
                      <a:pt x="117691" y="8712"/>
                    </a:cubicBezTo>
                    <a:cubicBezTo>
                      <a:pt x="121406" y="9975"/>
                      <a:pt x="126359" y="9975"/>
                      <a:pt x="130074" y="8712"/>
                    </a:cubicBezTo>
                    <a:cubicBezTo>
                      <a:pt x="138742" y="3029"/>
                      <a:pt x="144934" y="662"/>
                      <a:pt x="149442" y="622"/>
                    </a:cubicBezTo>
                    <a:close/>
                  </a:path>
                </a:pathLst>
              </a:custGeom>
              <a:solidFill>
                <a:schemeClr val="accent2">
                  <a:alpha val="59999"/>
                </a:schemeClr>
              </a:solidFill>
              <a:ln>
                <a:noFill/>
              </a:ln>
            </p:spPr>
            <p:txBody>
              <a:bodyPr anchor="ctr"/>
              <a:lstStyle/>
              <a:p>
                <a:pPr defTabSz="457189"/>
                <a:endParaRPr lang="en-US" sz="1351" dirty="0">
                  <a:latin typeface="Oswald" pitchFamily="2" charset="77"/>
                </a:endParaRPr>
              </a:p>
            </p:txBody>
          </p:sp>
          <p:sp>
            <p:nvSpPr>
              <p:cNvPr id="310" name="Freeform 631">
                <a:extLst>
                  <a:ext uri="{FF2B5EF4-FFF2-40B4-BE49-F238E27FC236}">
                    <a16:creationId xmlns:a16="http://schemas.microsoft.com/office/drawing/2014/main" id="{3EFBF39A-87E7-4AF8-85BF-1CF9747249D7}"/>
                  </a:ext>
                </a:extLst>
              </p:cNvPr>
              <p:cNvSpPr>
                <a:spLocks/>
              </p:cNvSpPr>
              <p:nvPr/>
            </p:nvSpPr>
            <p:spPr bwMode="auto">
              <a:xfrm>
                <a:off x="2467511" y="7505769"/>
                <a:ext cx="6054630" cy="5349636"/>
              </a:xfrm>
              <a:custGeom>
                <a:avLst/>
                <a:gdLst/>
                <a:ahLst/>
                <a:cxnLst/>
                <a:rect l="0" t="0" r="r" b="b"/>
                <a:pathLst>
                  <a:path w="6057772" h="5351079">
                    <a:moveTo>
                      <a:pt x="3679601" y="5063554"/>
                    </a:moveTo>
                    <a:cubicBezTo>
                      <a:pt x="3700695" y="5061075"/>
                      <a:pt x="3704417" y="5080904"/>
                      <a:pt x="3706899" y="5094537"/>
                    </a:cubicBezTo>
                    <a:cubicBezTo>
                      <a:pt x="3714344" y="5124281"/>
                      <a:pt x="3731715" y="5144110"/>
                      <a:pt x="3755291" y="5161461"/>
                    </a:cubicBezTo>
                    <a:lnTo>
                      <a:pt x="3759069" y="5165493"/>
                    </a:lnTo>
                    <a:lnTo>
                      <a:pt x="3779560" y="5174340"/>
                    </a:lnTo>
                    <a:cubicBezTo>
                      <a:pt x="3807367" y="5180040"/>
                      <a:pt x="3837809" y="5172129"/>
                      <a:pt x="3864035" y="5185158"/>
                    </a:cubicBezTo>
                    <a:cubicBezTo>
                      <a:pt x="3879022" y="5193844"/>
                      <a:pt x="3902750" y="5218661"/>
                      <a:pt x="3923981" y="5183917"/>
                    </a:cubicBezTo>
                    <a:cubicBezTo>
                      <a:pt x="3935221" y="5165304"/>
                      <a:pt x="3961448" y="5157859"/>
                      <a:pt x="3958950" y="5129320"/>
                    </a:cubicBezTo>
                    <a:cubicBezTo>
                      <a:pt x="3957701" y="5115670"/>
                      <a:pt x="3968941" y="5099539"/>
                      <a:pt x="3982679" y="5106984"/>
                    </a:cubicBezTo>
                    <a:cubicBezTo>
                      <a:pt x="4015149" y="5123115"/>
                      <a:pt x="4046371" y="5106984"/>
                      <a:pt x="4077593" y="5109466"/>
                    </a:cubicBezTo>
                    <a:cubicBezTo>
                      <a:pt x="4097575" y="5145451"/>
                      <a:pt x="4086335" y="5185158"/>
                      <a:pt x="4090082" y="5222384"/>
                    </a:cubicBezTo>
                    <a:cubicBezTo>
                      <a:pt x="4070100" y="5209975"/>
                      <a:pt x="4051367" y="5216179"/>
                      <a:pt x="4031385" y="5224865"/>
                    </a:cubicBezTo>
                    <a:cubicBezTo>
                      <a:pt x="3946461" y="5260850"/>
                      <a:pt x="3861537" y="5298076"/>
                      <a:pt x="3772867" y="5326615"/>
                    </a:cubicBezTo>
                    <a:lnTo>
                      <a:pt x="3770378" y="5326097"/>
                    </a:lnTo>
                    <a:lnTo>
                      <a:pt x="3709381" y="5339460"/>
                    </a:lnTo>
                    <a:cubicBezTo>
                      <a:pt x="3687046" y="5342403"/>
                      <a:pt x="3664711" y="5344882"/>
                      <a:pt x="3643618" y="5351079"/>
                    </a:cubicBezTo>
                    <a:cubicBezTo>
                      <a:pt x="3616320" y="5320095"/>
                      <a:pt x="3586540" y="5292830"/>
                      <a:pt x="3544352" y="5286633"/>
                    </a:cubicBezTo>
                    <a:cubicBezTo>
                      <a:pt x="3513332" y="5281676"/>
                      <a:pt x="3510850" y="5268043"/>
                      <a:pt x="3513332" y="5240778"/>
                    </a:cubicBezTo>
                    <a:cubicBezTo>
                      <a:pt x="3518295" y="5203598"/>
                      <a:pt x="3535667" y="5170136"/>
                      <a:pt x="3539389" y="5134196"/>
                    </a:cubicBezTo>
                    <a:cubicBezTo>
                      <a:pt x="3539389" y="5127999"/>
                      <a:pt x="3541871" y="5121802"/>
                      <a:pt x="3545593" y="5119324"/>
                    </a:cubicBezTo>
                    <a:cubicBezTo>
                      <a:pt x="3590262" y="5098255"/>
                      <a:pt x="3628728" y="5067272"/>
                      <a:pt x="3679601" y="5063554"/>
                    </a:cubicBezTo>
                    <a:close/>
                    <a:moveTo>
                      <a:pt x="892088" y="4785310"/>
                    </a:moveTo>
                    <a:cubicBezTo>
                      <a:pt x="901926" y="4785155"/>
                      <a:pt x="911920" y="4788875"/>
                      <a:pt x="923787" y="4795694"/>
                    </a:cubicBezTo>
                    <a:cubicBezTo>
                      <a:pt x="966262" y="4819253"/>
                      <a:pt x="1011234" y="4847772"/>
                      <a:pt x="1064952" y="4827933"/>
                    </a:cubicBezTo>
                    <a:cubicBezTo>
                      <a:pt x="1082441" y="4829173"/>
                      <a:pt x="1091186" y="4842812"/>
                      <a:pt x="1102429" y="4852732"/>
                    </a:cubicBezTo>
                    <a:cubicBezTo>
                      <a:pt x="1132411" y="4878771"/>
                      <a:pt x="1167389" y="4897370"/>
                      <a:pt x="1194873" y="4927128"/>
                    </a:cubicBezTo>
                    <a:cubicBezTo>
                      <a:pt x="1199870" y="4937048"/>
                      <a:pt x="1207365" y="4944488"/>
                      <a:pt x="1214861" y="4953167"/>
                    </a:cubicBezTo>
                    <a:cubicBezTo>
                      <a:pt x="1234849" y="4975486"/>
                      <a:pt x="1231101" y="4990365"/>
                      <a:pt x="1202368" y="5001525"/>
                    </a:cubicBezTo>
                    <a:cubicBezTo>
                      <a:pt x="1199870" y="5004005"/>
                      <a:pt x="1198620" y="5004005"/>
                      <a:pt x="1196122" y="5004005"/>
                    </a:cubicBezTo>
                    <a:cubicBezTo>
                      <a:pt x="1184879" y="5011444"/>
                      <a:pt x="1161143" y="5007725"/>
                      <a:pt x="1168639" y="5032524"/>
                    </a:cubicBezTo>
                    <a:cubicBezTo>
                      <a:pt x="1178633" y="5057322"/>
                      <a:pt x="1203617" y="5068482"/>
                      <a:pt x="1226104" y="5056082"/>
                    </a:cubicBezTo>
                    <a:cubicBezTo>
                      <a:pt x="1238596" y="5049883"/>
                      <a:pt x="1252338" y="5046163"/>
                      <a:pt x="1267329" y="5048643"/>
                    </a:cubicBezTo>
                    <a:cubicBezTo>
                      <a:pt x="1284818" y="5052363"/>
                      <a:pt x="1302308" y="5052363"/>
                      <a:pt x="1318548" y="5044923"/>
                    </a:cubicBezTo>
                    <a:cubicBezTo>
                      <a:pt x="1329791" y="5039963"/>
                      <a:pt x="1339785" y="5041203"/>
                      <a:pt x="1349779" y="5048643"/>
                    </a:cubicBezTo>
                    <a:cubicBezTo>
                      <a:pt x="1357274" y="5052363"/>
                      <a:pt x="1361022" y="5058562"/>
                      <a:pt x="1359773" y="5067242"/>
                    </a:cubicBezTo>
                    <a:cubicBezTo>
                      <a:pt x="1358523" y="5077162"/>
                      <a:pt x="1351028" y="5077162"/>
                      <a:pt x="1343533" y="5077162"/>
                    </a:cubicBezTo>
                    <a:cubicBezTo>
                      <a:pt x="1331040" y="5078401"/>
                      <a:pt x="1321046" y="5075922"/>
                      <a:pt x="1309803" y="5079641"/>
                    </a:cubicBezTo>
                    <a:cubicBezTo>
                      <a:pt x="1283569" y="5088321"/>
                      <a:pt x="1254836" y="5090801"/>
                      <a:pt x="1229852" y="5104440"/>
                    </a:cubicBezTo>
                    <a:cubicBezTo>
                      <a:pt x="1222356" y="5109400"/>
                      <a:pt x="1213611" y="5113120"/>
                      <a:pt x="1208614" y="5119320"/>
                    </a:cubicBezTo>
                    <a:cubicBezTo>
                      <a:pt x="1198620" y="5137919"/>
                      <a:pt x="1179882" y="5144118"/>
                      <a:pt x="1159894" y="5147838"/>
                    </a:cubicBezTo>
                    <a:cubicBezTo>
                      <a:pt x="1141155" y="5152798"/>
                      <a:pt x="1122417" y="5157758"/>
                      <a:pt x="1107426" y="5171397"/>
                    </a:cubicBezTo>
                    <a:cubicBezTo>
                      <a:pt x="1077444" y="5193716"/>
                      <a:pt x="1047462" y="5204876"/>
                      <a:pt x="1007486" y="5202396"/>
                    </a:cubicBezTo>
                    <a:cubicBezTo>
                      <a:pt x="985000" y="5199916"/>
                      <a:pt x="956268" y="5207356"/>
                      <a:pt x="933781" y="5223475"/>
                    </a:cubicBezTo>
                    <a:cubicBezTo>
                      <a:pt x="881313" y="5263153"/>
                      <a:pt x="825097" y="5240834"/>
                      <a:pt x="770131" y="5225955"/>
                    </a:cubicBezTo>
                    <a:cubicBezTo>
                      <a:pt x="757638" y="5222235"/>
                      <a:pt x="746395" y="5216035"/>
                      <a:pt x="732653" y="5219755"/>
                    </a:cubicBezTo>
                    <a:cubicBezTo>
                      <a:pt x="690179" y="5225955"/>
                      <a:pt x="670191" y="5194956"/>
                      <a:pt x="648954" y="5168917"/>
                    </a:cubicBezTo>
                    <a:cubicBezTo>
                      <a:pt x="643957" y="5163958"/>
                      <a:pt x="641459" y="5157758"/>
                      <a:pt x="638960" y="5152798"/>
                    </a:cubicBezTo>
                    <a:cubicBezTo>
                      <a:pt x="622720" y="5103200"/>
                      <a:pt x="595237" y="5064762"/>
                      <a:pt x="546516" y="5042443"/>
                    </a:cubicBezTo>
                    <a:cubicBezTo>
                      <a:pt x="532775" y="5002765"/>
                      <a:pt x="502793" y="4970526"/>
                      <a:pt x="497796" y="4925888"/>
                    </a:cubicBezTo>
                    <a:cubicBezTo>
                      <a:pt x="494048" y="4904809"/>
                      <a:pt x="497796" y="4889930"/>
                      <a:pt x="517784" y="4878771"/>
                    </a:cubicBezTo>
                    <a:cubicBezTo>
                      <a:pt x="552762" y="4857692"/>
                      <a:pt x="552762" y="4856452"/>
                      <a:pt x="525279" y="4826693"/>
                    </a:cubicBezTo>
                    <a:cubicBezTo>
                      <a:pt x="511538" y="4813054"/>
                      <a:pt x="521531" y="4804374"/>
                      <a:pt x="534024" y="4800654"/>
                    </a:cubicBezTo>
                    <a:cubicBezTo>
                      <a:pt x="546516" y="4795694"/>
                      <a:pt x="557759" y="4800654"/>
                      <a:pt x="569003" y="4805614"/>
                    </a:cubicBezTo>
                    <a:cubicBezTo>
                      <a:pt x="597735" y="4824213"/>
                      <a:pt x="625219" y="4814293"/>
                      <a:pt x="653951" y="4804374"/>
                    </a:cubicBezTo>
                    <a:cubicBezTo>
                      <a:pt x="676437" y="4798174"/>
                      <a:pt x="696425" y="4787015"/>
                      <a:pt x="721410" y="4789495"/>
                    </a:cubicBezTo>
                    <a:cubicBezTo>
                      <a:pt x="730155" y="4789495"/>
                      <a:pt x="740149" y="4789495"/>
                      <a:pt x="748893" y="4795694"/>
                    </a:cubicBezTo>
                    <a:cubicBezTo>
                      <a:pt x="786371" y="4824213"/>
                      <a:pt x="826346" y="4825453"/>
                      <a:pt x="861325" y="4798174"/>
                    </a:cubicBezTo>
                    <a:cubicBezTo>
                      <a:pt x="872568" y="4789494"/>
                      <a:pt x="882250" y="4785465"/>
                      <a:pt x="892088" y="4785310"/>
                    </a:cubicBezTo>
                    <a:close/>
                    <a:moveTo>
                      <a:pt x="5441090" y="4170475"/>
                    </a:moveTo>
                    <a:lnTo>
                      <a:pt x="5432453" y="4186843"/>
                    </a:lnTo>
                    <a:cubicBezTo>
                      <a:pt x="5414961" y="4211137"/>
                      <a:pt x="5389221" y="4229124"/>
                      <a:pt x="5370501" y="4253419"/>
                    </a:cubicBezTo>
                    <a:cubicBezTo>
                      <a:pt x="5365509" y="4262140"/>
                      <a:pt x="5359893" y="4271172"/>
                      <a:pt x="5353029" y="4279115"/>
                    </a:cubicBezTo>
                    <a:lnTo>
                      <a:pt x="5342043" y="4287546"/>
                    </a:lnTo>
                    <a:lnTo>
                      <a:pt x="5415319" y="4278087"/>
                    </a:lnTo>
                    <a:cubicBezTo>
                      <a:pt x="5446427" y="4276838"/>
                      <a:pt x="5460114" y="4254350"/>
                      <a:pt x="5447671" y="4225615"/>
                    </a:cubicBezTo>
                    <a:cubicBezTo>
                      <a:pt x="5442694" y="4214996"/>
                      <a:pt x="5440827" y="4204064"/>
                      <a:pt x="5440361" y="4192976"/>
                    </a:cubicBezTo>
                    <a:lnTo>
                      <a:pt x="5441090" y="4170475"/>
                    </a:lnTo>
                    <a:close/>
                    <a:moveTo>
                      <a:pt x="612458" y="3516784"/>
                    </a:moveTo>
                    <a:lnTo>
                      <a:pt x="612688" y="3517387"/>
                    </a:lnTo>
                    <a:lnTo>
                      <a:pt x="612718" y="3517091"/>
                    </a:lnTo>
                    <a:lnTo>
                      <a:pt x="612458" y="3516784"/>
                    </a:lnTo>
                    <a:close/>
                    <a:moveTo>
                      <a:pt x="514092" y="3501426"/>
                    </a:moveTo>
                    <a:lnTo>
                      <a:pt x="515378" y="3503366"/>
                    </a:lnTo>
                    <a:lnTo>
                      <a:pt x="515176" y="3502722"/>
                    </a:lnTo>
                    <a:lnTo>
                      <a:pt x="514092" y="3501426"/>
                    </a:lnTo>
                    <a:close/>
                    <a:moveTo>
                      <a:pt x="611172" y="3405873"/>
                    </a:moveTo>
                    <a:lnTo>
                      <a:pt x="612896" y="3407024"/>
                    </a:lnTo>
                    <a:lnTo>
                      <a:pt x="613195" y="3407743"/>
                    </a:lnTo>
                    <a:cubicBezTo>
                      <a:pt x="613040" y="3407743"/>
                      <a:pt x="613040" y="3407743"/>
                      <a:pt x="614908" y="3409613"/>
                    </a:cubicBezTo>
                    <a:lnTo>
                      <a:pt x="616558" y="3417870"/>
                    </a:lnTo>
                    <a:lnTo>
                      <a:pt x="616142" y="3408483"/>
                    </a:lnTo>
                    <a:lnTo>
                      <a:pt x="614908" y="3408366"/>
                    </a:lnTo>
                    <a:lnTo>
                      <a:pt x="612896" y="3407024"/>
                    </a:lnTo>
                    <a:lnTo>
                      <a:pt x="612417" y="3405873"/>
                    </a:lnTo>
                    <a:cubicBezTo>
                      <a:pt x="612417" y="3405873"/>
                      <a:pt x="611172" y="3404626"/>
                      <a:pt x="611172" y="3405873"/>
                    </a:cubicBezTo>
                    <a:close/>
                    <a:moveTo>
                      <a:pt x="493304" y="3101969"/>
                    </a:moveTo>
                    <a:lnTo>
                      <a:pt x="479853" y="3108074"/>
                    </a:lnTo>
                    <a:lnTo>
                      <a:pt x="479170" y="3108704"/>
                    </a:lnTo>
                    <a:lnTo>
                      <a:pt x="479316" y="3154660"/>
                    </a:lnTo>
                    <a:cubicBezTo>
                      <a:pt x="476669" y="3170867"/>
                      <a:pt x="472933" y="3187075"/>
                      <a:pt x="472933" y="3203905"/>
                    </a:cubicBezTo>
                    <a:cubicBezTo>
                      <a:pt x="472933" y="3216372"/>
                      <a:pt x="461725" y="3223852"/>
                      <a:pt x="448025" y="3227592"/>
                    </a:cubicBezTo>
                    <a:cubicBezTo>
                      <a:pt x="436816" y="3231333"/>
                      <a:pt x="426853" y="3236320"/>
                      <a:pt x="419381" y="3247540"/>
                    </a:cubicBezTo>
                    <a:cubicBezTo>
                      <a:pt x="413154" y="3260007"/>
                      <a:pt x="409418" y="3273721"/>
                      <a:pt x="426853" y="3281201"/>
                    </a:cubicBezTo>
                    <a:cubicBezTo>
                      <a:pt x="439307" y="3286188"/>
                      <a:pt x="454252" y="3287435"/>
                      <a:pt x="461725" y="3269981"/>
                    </a:cubicBezTo>
                    <a:cubicBezTo>
                      <a:pt x="465461" y="3263747"/>
                      <a:pt x="465461" y="3257514"/>
                      <a:pt x="467951" y="3251280"/>
                    </a:cubicBezTo>
                    <a:cubicBezTo>
                      <a:pt x="472933" y="3237566"/>
                      <a:pt x="481651" y="3228839"/>
                      <a:pt x="496595" y="3227592"/>
                    </a:cubicBezTo>
                    <a:cubicBezTo>
                      <a:pt x="511540" y="3227592"/>
                      <a:pt x="517767" y="3237566"/>
                      <a:pt x="522749" y="3248787"/>
                    </a:cubicBezTo>
                    <a:cubicBezTo>
                      <a:pt x="530221" y="3266241"/>
                      <a:pt x="538939" y="3282448"/>
                      <a:pt x="557620" y="3291175"/>
                    </a:cubicBezTo>
                    <a:cubicBezTo>
                      <a:pt x="570074" y="3297409"/>
                      <a:pt x="571319" y="3309876"/>
                      <a:pt x="575055" y="3322343"/>
                    </a:cubicBezTo>
                    <a:cubicBezTo>
                      <a:pt x="581282" y="3338550"/>
                      <a:pt x="596227" y="3343537"/>
                      <a:pt x="609926" y="3337304"/>
                    </a:cubicBezTo>
                    <a:cubicBezTo>
                      <a:pt x="624871" y="3331070"/>
                      <a:pt x="613663" y="3318603"/>
                      <a:pt x="609926" y="3309876"/>
                    </a:cubicBezTo>
                    <a:cubicBezTo>
                      <a:pt x="596227" y="3276214"/>
                      <a:pt x="582528" y="3242553"/>
                      <a:pt x="550147" y="3221359"/>
                    </a:cubicBezTo>
                    <a:cubicBezTo>
                      <a:pt x="532712" y="3210138"/>
                      <a:pt x="530221" y="3190191"/>
                      <a:pt x="532712" y="3170244"/>
                    </a:cubicBezTo>
                    <a:cubicBezTo>
                      <a:pt x="540184" y="3120375"/>
                      <a:pt x="540184" y="3120375"/>
                      <a:pt x="492859" y="3102921"/>
                    </a:cubicBezTo>
                    <a:lnTo>
                      <a:pt x="493304" y="3101969"/>
                    </a:lnTo>
                    <a:close/>
                    <a:moveTo>
                      <a:pt x="557951" y="2988184"/>
                    </a:moveTo>
                    <a:cubicBezTo>
                      <a:pt x="553319" y="2986236"/>
                      <a:pt x="546275" y="2990366"/>
                      <a:pt x="540710" y="2990288"/>
                    </a:cubicBezTo>
                    <a:lnTo>
                      <a:pt x="538485" y="2988786"/>
                    </a:lnTo>
                    <a:lnTo>
                      <a:pt x="545896" y="3005435"/>
                    </a:lnTo>
                    <a:lnTo>
                      <a:pt x="538718" y="3021561"/>
                    </a:lnTo>
                    <a:lnTo>
                      <a:pt x="554039" y="3014716"/>
                    </a:lnTo>
                    <a:cubicBezTo>
                      <a:pt x="559799" y="3011599"/>
                      <a:pt x="563847" y="3006924"/>
                      <a:pt x="562601" y="2996950"/>
                    </a:cubicBezTo>
                    <a:cubicBezTo>
                      <a:pt x="561979" y="2991651"/>
                      <a:pt x="560266" y="2989158"/>
                      <a:pt x="557951" y="2988184"/>
                    </a:cubicBezTo>
                    <a:close/>
                    <a:moveTo>
                      <a:pt x="1327508" y="2780567"/>
                    </a:moveTo>
                    <a:cubicBezTo>
                      <a:pt x="1341166" y="2819085"/>
                      <a:pt x="1349858" y="2824055"/>
                      <a:pt x="1388350" y="2811630"/>
                    </a:cubicBezTo>
                    <a:cubicBezTo>
                      <a:pt x="1426842" y="2800447"/>
                      <a:pt x="1430567" y="2802932"/>
                      <a:pt x="1439259" y="2841450"/>
                    </a:cubicBezTo>
                    <a:cubicBezTo>
                      <a:pt x="1441742" y="2851390"/>
                      <a:pt x="1446709" y="2856360"/>
                      <a:pt x="1456642" y="2860087"/>
                    </a:cubicBezTo>
                    <a:cubicBezTo>
                      <a:pt x="1507551" y="2872512"/>
                      <a:pt x="1541076" y="2907303"/>
                      <a:pt x="1569634" y="2948305"/>
                    </a:cubicBezTo>
                    <a:cubicBezTo>
                      <a:pt x="1582051" y="2966943"/>
                      <a:pt x="1558459" y="2983095"/>
                      <a:pt x="1564668" y="3004218"/>
                    </a:cubicBezTo>
                    <a:cubicBezTo>
                      <a:pt x="1590743" y="2991793"/>
                      <a:pt x="1599435" y="3002976"/>
                      <a:pt x="1598193" y="3031553"/>
                    </a:cubicBezTo>
                    <a:cubicBezTo>
                      <a:pt x="1598193" y="3046463"/>
                      <a:pt x="1606885" y="3062616"/>
                      <a:pt x="1611851" y="3077526"/>
                    </a:cubicBezTo>
                    <a:cubicBezTo>
                      <a:pt x="1619301" y="3102376"/>
                      <a:pt x="1605643" y="3123499"/>
                      <a:pt x="1582051" y="3113559"/>
                    </a:cubicBezTo>
                    <a:cubicBezTo>
                      <a:pt x="1549768" y="3101134"/>
                      <a:pt x="1537351" y="3124741"/>
                      <a:pt x="1522451" y="3139651"/>
                    </a:cubicBezTo>
                    <a:cubicBezTo>
                      <a:pt x="1511276" y="3152076"/>
                      <a:pt x="1519967" y="3171956"/>
                      <a:pt x="1531143" y="3188109"/>
                    </a:cubicBezTo>
                    <a:cubicBezTo>
                      <a:pt x="1542318" y="3201776"/>
                      <a:pt x="1547284" y="3220414"/>
                      <a:pt x="1549768" y="3239052"/>
                    </a:cubicBezTo>
                    <a:cubicBezTo>
                      <a:pt x="1554734" y="3261417"/>
                      <a:pt x="1526176" y="3281297"/>
                      <a:pt x="1501342" y="3275084"/>
                    </a:cubicBezTo>
                    <a:cubicBezTo>
                      <a:pt x="1467817" y="3265144"/>
                      <a:pt x="1438017" y="3247749"/>
                      <a:pt x="1402008" y="3250234"/>
                    </a:cubicBezTo>
                    <a:cubicBezTo>
                      <a:pt x="1362275" y="3252719"/>
                      <a:pt x="1323783" y="3235324"/>
                      <a:pt x="1282807" y="3247749"/>
                    </a:cubicBezTo>
                    <a:cubicBezTo>
                      <a:pt x="1266666" y="3252719"/>
                      <a:pt x="1255491" y="3260174"/>
                      <a:pt x="1243074" y="3270114"/>
                    </a:cubicBezTo>
                    <a:cubicBezTo>
                      <a:pt x="1213274" y="3297449"/>
                      <a:pt x="1180990" y="3312360"/>
                      <a:pt x="1138773" y="3303662"/>
                    </a:cubicBezTo>
                    <a:cubicBezTo>
                      <a:pt x="1127598" y="3301177"/>
                      <a:pt x="1115181" y="3306147"/>
                      <a:pt x="1104006" y="3307390"/>
                    </a:cubicBezTo>
                    <a:cubicBezTo>
                      <a:pt x="1112698" y="3291237"/>
                      <a:pt x="1126356" y="3285024"/>
                      <a:pt x="1144981" y="3289994"/>
                    </a:cubicBezTo>
                    <a:cubicBezTo>
                      <a:pt x="1184715" y="3297449"/>
                      <a:pt x="1202098" y="3280054"/>
                      <a:pt x="1233140" y="3255204"/>
                    </a:cubicBezTo>
                    <a:cubicBezTo>
                      <a:pt x="1255491" y="3235324"/>
                      <a:pt x="1266666" y="3183139"/>
                      <a:pt x="1317574" y="3205504"/>
                    </a:cubicBezTo>
                    <a:cubicBezTo>
                      <a:pt x="1320058" y="3206746"/>
                      <a:pt x="1326266" y="3201776"/>
                      <a:pt x="1327508" y="3199291"/>
                    </a:cubicBezTo>
                    <a:cubicBezTo>
                      <a:pt x="1346133" y="3170714"/>
                      <a:pt x="1375933" y="3152076"/>
                      <a:pt x="1380900" y="3112316"/>
                    </a:cubicBezTo>
                    <a:cubicBezTo>
                      <a:pt x="1387108" y="3062616"/>
                      <a:pt x="1397042" y="3012916"/>
                      <a:pt x="1441742" y="2978125"/>
                    </a:cubicBezTo>
                    <a:cubicBezTo>
                      <a:pt x="1459125" y="2964458"/>
                      <a:pt x="1456642" y="2943335"/>
                      <a:pt x="1434292" y="2934638"/>
                    </a:cubicBezTo>
                    <a:cubicBezTo>
                      <a:pt x="1414425" y="2925940"/>
                      <a:pt x="1400767" y="2912273"/>
                      <a:pt x="1389592" y="2893635"/>
                    </a:cubicBezTo>
                    <a:cubicBezTo>
                      <a:pt x="1379658" y="2876240"/>
                      <a:pt x="1363516" y="2868785"/>
                      <a:pt x="1347375" y="2858845"/>
                    </a:cubicBezTo>
                    <a:cubicBezTo>
                      <a:pt x="1311366" y="2838965"/>
                      <a:pt x="1303916" y="2809145"/>
                      <a:pt x="1327508" y="2780567"/>
                    </a:cubicBezTo>
                    <a:close/>
                    <a:moveTo>
                      <a:pt x="1056600" y="2747078"/>
                    </a:moveTo>
                    <a:cubicBezTo>
                      <a:pt x="1072882" y="2764492"/>
                      <a:pt x="1094174" y="2775687"/>
                      <a:pt x="1117970" y="2773199"/>
                    </a:cubicBezTo>
                    <a:cubicBezTo>
                      <a:pt x="1140514" y="2771955"/>
                      <a:pt x="1149281" y="2783150"/>
                      <a:pt x="1154291" y="2801807"/>
                    </a:cubicBezTo>
                    <a:cubicBezTo>
                      <a:pt x="1163058" y="2834147"/>
                      <a:pt x="1220670" y="2863999"/>
                      <a:pt x="1251981" y="2852804"/>
                    </a:cubicBezTo>
                    <a:cubicBezTo>
                      <a:pt x="1273272" y="2844097"/>
                      <a:pt x="1288302" y="2850317"/>
                      <a:pt x="1304583" y="2861511"/>
                    </a:cubicBezTo>
                    <a:cubicBezTo>
                      <a:pt x="1318360" y="2870218"/>
                      <a:pt x="1330885" y="2880169"/>
                      <a:pt x="1347166" y="2885144"/>
                    </a:cubicBezTo>
                    <a:cubicBezTo>
                      <a:pt x="1349671" y="2886388"/>
                      <a:pt x="1352176" y="2888875"/>
                      <a:pt x="1355933" y="2890119"/>
                    </a:cubicBezTo>
                    <a:cubicBezTo>
                      <a:pt x="1377225" y="2903801"/>
                      <a:pt x="1388497" y="2999577"/>
                      <a:pt x="1372215" y="3019478"/>
                    </a:cubicBezTo>
                    <a:cubicBezTo>
                      <a:pt x="1355933" y="3039379"/>
                      <a:pt x="1287049" y="3058037"/>
                      <a:pt x="1263253" y="3048086"/>
                    </a:cubicBezTo>
                    <a:cubicBezTo>
                      <a:pt x="1254486" y="3045599"/>
                      <a:pt x="1246971" y="3044355"/>
                      <a:pt x="1241961" y="3050574"/>
                    </a:cubicBezTo>
                    <a:cubicBezTo>
                      <a:pt x="1234447" y="3058037"/>
                      <a:pt x="1243214" y="3064256"/>
                      <a:pt x="1245719" y="3070475"/>
                    </a:cubicBezTo>
                    <a:cubicBezTo>
                      <a:pt x="1250728" y="3080426"/>
                      <a:pt x="1265758" y="3094108"/>
                      <a:pt x="1248224" y="3101571"/>
                    </a:cubicBezTo>
                    <a:cubicBezTo>
                      <a:pt x="1233194" y="3109034"/>
                      <a:pt x="1219417" y="3099084"/>
                      <a:pt x="1214408" y="3080426"/>
                    </a:cubicBezTo>
                    <a:cubicBezTo>
                      <a:pt x="1206893" y="3053062"/>
                      <a:pt x="1190611" y="3034404"/>
                      <a:pt x="1161805" y="3026941"/>
                    </a:cubicBezTo>
                    <a:cubicBezTo>
                      <a:pt x="1156796" y="3025697"/>
                      <a:pt x="1149281" y="3020722"/>
                      <a:pt x="1146776" y="3015747"/>
                    </a:cubicBezTo>
                    <a:cubicBezTo>
                      <a:pt x="1131747" y="2977188"/>
                      <a:pt x="1091669" y="2961018"/>
                      <a:pt x="1069125" y="2928678"/>
                    </a:cubicBezTo>
                    <a:cubicBezTo>
                      <a:pt x="1044076" y="2896338"/>
                      <a:pt x="1036561" y="2898826"/>
                      <a:pt x="1006503" y="2928678"/>
                    </a:cubicBezTo>
                    <a:cubicBezTo>
                      <a:pt x="1002746" y="2932410"/>
                      <a:pt x="996483" y="2932410"/>
                      <a:pt x="990221" y="2932410"/>
                    </a:cubicBezTo>
                    <a:cubicBezTo>
                      <a:pt x="982707" y="2927434"/>
                      <a:pt x="972687" y="2923703"/>
                      <a:pt x="963920" y="2918728"/>
                    </a:cubicBezTo>
                    <a:cubicBezTo>
                      <a:pt x="956405" y="2914996"/>
                      <a:pt x="950143" y="2910021"/>
                      <a:pt x="958910" y="2902558"/>
                    </a:cubicBezTo>
                    <a:cubicBezTo>
                      <a:pt x="976444" y="2887632"/>
                      <a:pt x="976444" y="2866486"/>
                      <a:pt x="982707" y="2849073"/>
                    </a:cubicBezTo>
                    <a:cubicBezTo>
                      <a:pt x="992726" y="2822952"/>
                      <a:pt x="986464" y="2791856"/>
                      <a:pt x="1021532" y="2775687"/>
                    </a:cubicBezTo>
                    <a:cubicBezTo>
                      <a:pt x="1031552" y="2770711"/>
                      <a:pt x="1031552" y="2742103"/>
                      <a:pt x="1056600" y="2747078"/>
                    </a:cubicBezTo>
                    <a:close/>
                    <a:moveTo>
                      <a:pt x="1119389" y="2673162"/>
                    </a:moveTo>
                    <a:cubicBezTo>
                      <a:pt x="1126807" y="2670664"/>
                      <a:pt x="1131753" y="2676909"/>
                      <a:pt x="1136699" y="2680655"/>
                    </a:cubicBezTo>
                    <a:cubicBezTo>
                      <a:pt x="1141645" y="2685651"/>
                      <a:pt x="1146900" y="2690647"/>
                      <a:pt x="1150609" y="2696423"/>
                    </a:cubicBezTo>
                    <a:lnTo>
                      <a:pt x="1154786" y="2714844"/>
                    </a:lnTo>
                    <a:lnTo>
                      <a:pt x="1154933" y="2714125"/>
                    </a:lnTo>
                    <a:cubicBezTo>
                      <a:pt x="1168643" y="2697889"/>
                      <a:pt x="1175497" y="2689771"/>
                      <a:pt x="1182819" y="2689927"/>
                    </a:cubicBezTo>
                    <a:cubicBezTo>
                      <a:pt x="1190142" y="2690083"/>
                      <a:pt x="1197931" y="2698514"/>
                      <a:pt x="1213510" y="2715374"/>
                    </a:cubicBezTo>
                    <a:cubicBezTo>
                      <a:pt x="1227219" y="2731610"/>
                      <a:pt x="1234697" y="2744099"/>
                      <a:pt x="1217249" y="2760335"/>
                    </a:cubicBezTo>
                    <a:cubicBezTo>
                      <a:pt x="1206032" y="2772824"/>
                      <a:pt x="1209771" y="2780318"/>
                      <a:pt x="1225973" y="2780318"/>
                    </a:cubicBezTo>
                    <a:cubicBezTo>
                      <a:pt x="1233451" y="2780318"/>
                      <a:pt x="1240929" y="2782815"/>
                      <a:pt x="1248406" y="2784064"/>
                    </a:cubicBezTo>
                    <a:cubicBezTo>
                      <a:pt x="1255884" y="2786562"/>
                      <a:pt x="1262116" y="2791558"/>
                      <a:pt x="1259623" y="2801549"/>
                    </a:cubicBezTo>
                    <a:cubicBezTo>
                      <a:pt x="1255884" y="2811540"/>
                      <a:pt x="1245914" y="2817785"/>
                      <a:pt x="1238436" y="2810292"/>
                    </a:cubicBezTo>
                    <a:cubicBezTo>
                      <a:pt x="1219741" y="2795305"/>
                      <a:pt x="1188584" y="2796553"/>
                      <a:pt x="1181106" y="2766579"/>
                    </a:cubicBezTo>
                    <a:cubicBezTo>
                      <a:pt x="1179859" y="2760335"/>
                      <a:pt x="1173628" y="2752841"/>
                      <a:pt x="1167396" y="2751592"/>
                    </a:cubicBezTo>
                    <a:cubicBezTo>
                      <a:pt x="1154933" y="2748470"/>
                      <a:pt x="1150883" y="2742850"/>
                      <a:pt x="1150415" y="2736137"/>
                    </a:cubicBezTo>
                    <a:lnTo>
                      <a:pt x="1154370" y="2716870"/>
                    </a:lnTo>
                    <a:lnTo>
                      <a:pt x="1120316" y="2716718"/>
                    </a:lnTo>
                    <a:cubicBezTo>
                      <a:pt x="1112897" y="2712815"/>
                      <a:pt x="1109497" y="2705009"/>
                      <a:pt x="1109497" y="2693144"/>
                    </a:cubicBezTo>
                    <a:cubicBezTo>
                      <a:pt x="1109497" y="2684402"/>
                      <a:pt x="1111970" y="2676909"/>
                      <a:pt x="1119389" y="2673162"/>
                    </a:cubicBezTo>
                    <a:close/>
                    <a:moveTo>
                      <a:pt x="547704" y="2670664"/>
                    </a:moveTo>
                    <a:cubicBezTo>
                      <a:pt x="539947" y="2684887"/>
                      <a:pt x="528310" y="2696523"/>
                      <a:pt x="527017" y="2713332"/>
                    </a:cubicBezTo>
                    <a:cubicBezTo>
                      <a:pt x="505037" y="2684887"/>
                      <a:pt x="527017" y="2678422"/>
                      <a:pt x="547704" y="2670664"/>
                    </a:cubicBezTo>
                    <a:close/>
                    <a:moveTo>
                      <a:pt x="5069732" y="1752969"/>
                    </a:moveTo>
                    <a:cubicBezTo>
                      <a:pt x="5075972" y="1752969"/>
                      <a:pt x="5080964" y="1756707"/>
                      <a:pt x="5082212" y="1761690"/>
                    </a:cubicBezTo>
                    <a:cubicBezTo>
                      <a:pt x="5087204" y="1801558"/>
                      <a:pt x="5118404" y="1820246"/>
                      <a:pt x="5147109" y="1841425"/>
                    </a:cubicBezTo>
                    <a:cubicBezTo>
                      <a:pt x="5162085" y="1851392"/>
                      <a:pt x="5177061" y="1862605"/>
                      <a:pt x="5184549" y="1880047"/>
                    </a:cubicBezTo>
                    <a:cubicBezTo>
                      <a:pt x="5192037" y="1899981"/>
                      <a:pt x="5208261" y="1906210"/>
                      <a:pt x="5228229" y="1901227"/>
                    </a:cubicBezTo>
                    <a:cubicBezTo>
                      <a:pt x="5243205" y="1898735"/>
                      <a:pt x="5258181" y="1896243"/>
                      <a:pt x="5273157" y="1893752"/>
                    </a:cubicBezTo>
                    <a:cubicBezTo>
                      <a:pt x="5313093" y="1890014"/>
                      <a:pt x="5348037" y="1923652"/>
                      <a:pt x="5340549" y="1963520"/>
                    </a:cubicBezTo>
                    <a:cubicBezTo>
                      <a:pt x="5338053" y="1984700"/>
                      <a:pt x="5340549" y="2002142"/>
                      <a:pt x="5348037" y="2020830"/>
                    </a:cubicBezTo>
                    <a:cubicBezTo>
                      <a:pt x="5368005" y="2068173"/>
                      <a:pt x="5363013" y="2118007"/>
                      <a:pt x="5364261" y="2166596"/>
                    </a:cubicBezTo>
                    <a:cubicBezTo>
                      <a:pt x="5365509" y="2256298"/>
                      <a:pt x="5361765" y="2344755"/>
                      <a:pt x="5363013" y="2433211"/>
                    </a:cubicBezTo>
                    <a:cubicBezTo>
                      <a:pt x="5363013" y="2456882"/>
                      <a:pt x="5368005" y="2474324"/>
                      <a:pt x="5389221" y="2486783"/>
                    </a:cubicBezTo>
                    <a:cubicBezTo>
                      <a:pt x="5405445" y="2494258"/>
                      <a:pt x="5409189" y="2509209"/>
                      <a:pt x="5409189" y="2525405"/>
                    </a:cubicBezTo>
                    <a:cubicBezTo>
                      <a:pt x="5409189" y="2620091"/>
                      <a:pt x="5426661" y="2713530"/>
                      <a:pt x="5416677" y="2808216"/>
                    </a:cubicBezTo>
                    <a:cubicBezTo>
                      <a:pt x="5414181" y="2833134"/>
                      <a:pt x="5422917" y="2858051"/>
                      <a:pt x="5420421" y="2882968"/>
                    </a:cubicBezTo>
                    <a:cubicBezTo>
                      <a:pt x="5416677" y="2919098"/>
                      <a:pt x="5399205" y="2948999"/>
                      <a:pt x="5386725" y="2982637"/>
                    </a:cubicBezTo>
                    <a:cubicBezTo>
                      <a:pt x="5349285" y="3016276"/>
                      <a:pt x="5359269" y="3059881"/>
                      <a:pt x="5360517" y="3102240"/>
                    </a:cubicBezTo>
                    <a:cubicBezTo>
                      <a:pt x="5360517" y="3189451"/>
                      <a:pt x="5379237" y="3279153"/>
                      <a:pt x="5339301" y="3362626"/>
                    </a:cubicBezTo>
                    <a:cubicBezTo>
                      <a:pt x="5335557" y="3370101"/>
                      <a:pt x="5334309" y="3376330"/>
                      <a:pt x="5336805" y="3385051"/>
                    </a:cubicBezTo>
                    <a:cubicBezTo>
                      <a:pt x="5348037" y="3423673"/>
                      <a:pt x="5335557" y="3462295"/>
                      <a:pt x="5328069" y="3500917"/>
                    </a:cubicBezTo>
                    <a:cubicBezTo>
                      <a:pt x="5326821" y="3518359"/>
                      <a:pt x="5320581" y="3535801"/>
                      <a:pt x="5328069" y="3551997"/>
                    </a:cubicBezTo>
                    <a:cubicBezTo>
                      <a:pt x="5349285" y="3594357"/>
                      <a:pt x="5328069" y="3634224"/>
                      <a:pt x="5321829" y="3675338"/>
                    </a:cubicBezTo>
                    <a:cubicBezTo>
                      <a:pt x="5319333" y="3695272"/>
                      <a:pt x="5311845" y="3715206"/>
                      <a:pt x="5320581" y="3735139"/>
                    </a:cubicBezTo>
                    <a:cubicBezTo>
                      <a:pt x="5328069" y="3753827"/>
                      <a:pt x="5321829" y="3771269"/>
                      <a:pt x="5311845" y="3786220"/>
                    </a:cubicBezTo>
                    <a:cubicBezTo>
                      <a:pt x="5299365" y="3808645"/>
                      <a:pt x="5296869" y="3831071"/>
                      <a:pt x="5306853" y="3854742"/>
                    </a:cubicBezTo>
                    <a:cubicBezTo>
                      <a:pt x="5311845" y="3868447"/>
                      <a:pt x="5311845" y="3883397"/>
                      <a:pt x="5306853" y="3893364"/>
                    </a:cubicBezTo>
                    <a:cubicBezTo>
                      <a:pt x="5273157" y="3963132"/>
                      <a:pt x="5296869" y="4034147"/>
                      <a:pt x="5309349" y="4102669"/>
                    </a:cubicBezTo>
                    <a:cubicBezTo>
                      <a:pt x="5313093" y="4123849"/>
                      <a:pt x="5325573" y="4146274"/>
                      <a:pt x="5355525" y="4146274"/>
                    </a:cubicBezTo>
                    <a:cubicBezTo>
                      <a:pt x="5359269" y="4146274"/>
                      <a:pt x="5364261" y="4147520"/>
                      <a:pt x="5368005" y="4148766"/>
                    </a:cubicBezTo>
                    <a:cubicBezTo>
                      <a:pt x="5394213" y="4169946"/>
                      <a:pt x="5416677" y="4164962"/>
                      <a:pt x="5439141" y="4141291"/>
                    </a:cubicBezTo>
                    <a:cubicBezTo>
                      <a:pt x="5441013" y="4138176"/>
                      <a:pt x="5444133" y="4136619"/>
                      <a:pt x="5447877" y="4135529"/>
                    </a:cubicBezTo>
                    <a:lnTo>
                      <a:pt x="5455619" y="4133694"/>
                    </a:lnTo>
                    <a:lnTo>
                      <a:pt x="5458870" y="4130665"/>
                    </a:lnTo>
                    <a:cubicBezTo>
                      <a:pt x="5462603" y="4124419"/>
                      <a:pt x="5467580" y="4116923"/>
                      <a:pt x="5472557" y="4110676"/>
                    </a:cubicBezTo>
                    <a:cubicBezTo>
                      <a:pt x="5477534" y="4104429"/>
                      <a:pt x="5480023" y="4094434"/>
                      <a:pt x="5488733" y="4091936"/>
                    </a:cubicBezTo>
                    <a:cubicBezTo>
                      <a:pt x="5521085" y="4085689"/>
                      <a:pt x="5550949" y="4095684"/>
                      <a:pt x="5582057" y="4103180"/>
                    </a:cubicBezTo>
                    <a:cubicBezTo>
                      <a:pt x="5633074" y="4116923"/>
                      <a:pt x="5682846" y="4125668"/>
                      <a:pt x="5727641" y="4085689"/>
                    </a:cubicBezTo>
                    <a:cubicBezTo>
                      <a:pt x="5740085" y="4074445"/>
                      <a:pt x="5750039" y="4061952"/>
                      <a:pt x="5750039" y="4044461"/>
                    </a:cubicBezTo>
                    <a:cubicBezTo>
                      <a:pt x="5766215" y="4045710"/>
                      <a:pt x="5774925" y="4060702"/>
                      <a:pt x="5787368" y="4068198"/>
                    </a:cubicBezTo>
                    <a:cubicBezTo>
                      <a:pt x="5801056" y="4076944"/>
                      <a:pt x="5793590" y="4085689"/>
                      <a:pt x="5783636" y="4094434"/>
                    </a:cubicBezTo>
                    <a:cubicBezTo>
                      <a:pt x="5758749" y="4115673"/>
                      <a:pt x="5736352" y="4139411"/>
                      <a:pt x="5722664" y="4171893"/>
                    </a:cubicBezTo>
                    <a:cubicBezTo>
                      <a:pt x="5711465" y="4196880"/>
                      <a:pt x="5705244" y="4224366"/>
                      <a:pt x="5726397" y="4249352"/>
                    </a:cubicBezTo>
                    <a:cubicBezTo>
                      <a:pt x="5738840" y="4264344"/>
                      <a:pt x="5726397" y="4270591"/>
                      <a:pt x="5715198" y="4275588"/>
                    </a:cubicBezTo>
                    <a:cubicBezTo>
                      <a:pt x="5706488" y="4279336"/>
                      <a:pt x="5697778" y="4275588"/>
                      <a:pt x="5691556" y="4268092"/>
                    </a:cubicBezTo>
                    <a:cubicBezTo>
                      <a:pt x="5681602" y="4258098"/>
                      <a:pt x="5671647" y="4238108"/>
                      <a:pt x="5655471" y="4251851"/>
                    </a:cubicBezTo>
                    <a:cubicBezTo>
                      <a:pt x="5641784" y="4261846"/>
                      <a:pt x="5640539" y="4281835"/>
                      <a:pt x="5657960" y="4296827"/>
                    </a:cubicBezTo>
                    <a:cubicBezTo>
                      <a:pt x="5661693" y="4299326"/>
                      <a:pt x="5662937" y="4308071"/>
                      <a:pt x="5661693" y="4310570"/>
                    </a:cubicBezTo>
                    <a:cubicBezTo>
                      <a:pt x="5643028" y="4340554"/>
                      <a:pt x="5616897" y="4363042"/>
                      <a:pt x="5610676" y="4400522"/>
                    </a:cubicBezTo>
                    <a:cubicBezTo>
                      <a:pt x="5608187" y="4413015"/>
                      <a:pt x="5589523" y="4401771"/>
                      <a:pt x="5579568" y="4395525"/>
                    </a:cubicBezTo>
                    <a:cubicBezTo>
                      <a:pt x="5560903" y="4381782"/>
                      <a:pt x="5547216" y="4363042"/>
                      <a:pt x="5518597" y="4365541"/>
                    </a:cubicBezTo>
                    <a:cubicBezTo>
                      <a:pt x="5501176" y="4366790"/>
                      <a:pt x="5494955" y="4369289"/>
                      <a:pt x="5499932" y="4383031"/>
                    </a:cubicBezTo>
                    <a:cubicBezTo>
                      <a:pt x="5509887" y="4406769"/>
                      <a:pt x="5502421" y="4418013"/>
                      <a:pt x="5480023" y="4419262"/>
                    </a:cubicBezTo>
                    <a:cubicBezTo>
                      <a:pt x="5442694" y="4419262"/>
                      <a:pt x="5456381" y="4452994"/>
                      <a:pt x="5445182" y="4467986"/>
                    </a:cubicBezTo>
                    <a:cubicBezTo>
                      <a:pt x="5386699" y="4525456"/>
                      <a:pt x="5373012" y="4597917"/>
                      <a:pt x="5365546" y="4676625"/>
                    </a:cubicBezTo>
                    <a:cubicBezTo>
                      <a:pt x="5361813" y="4707859"/>
                      <a:pt x="5359325" y="4742840"/>
                      <a:pt x="5346881" y="4774074"/>
                    </a:cubicBezTo>
                    <a:cubicBezTo>
                      <a:pt x="5346881" y="4732846"/>
                      <a:pt x="5333194" y="4692867"/>
                      <a:pt x="5339416" y="4650389"/>
                    </a:cubicBezTo>
                    <a:cubicBezTo>
                      <a:pt x="5341904" y="4630400"/>
                      <a:pt x="5320751" y="4621655"/>
                      <a:pt x="5310796" y="4607912"/>
                    </a:cubicBezTo>
                    <a:cubicBezTo>
                      <a:pt x="5294620" y="4584174"/>
                      <a:pt x="5278444" y="4602914"/>
                      <a:pt x="5267245" y="4612909"/>
                    </a:cubicBezTo>
                    <a:cubicBezTo>
                      <a:pt x="5252314" y="4625403"/>
                      <a:pt x="5238626" y="4617907"/>
                      <a:pt x="5223694" y="4617907"/>
                    </a:cubicBezTo>
                    <a:cubicBezTo>
                      <a:pt x="5180143" y="4615408"/>
                      <a:pt x="5151524" y="4641644"/>
                      <a:pt x="5126638" y="4672877"/>
                    </a:cubicBezTo>
                    <a:cubicBezTo>
                      <a:pt x="5095530" y="4712856"/>
                      <a:pt x="5056956" y="4736594"/>
                      <a:pt x="5005940" y="4734095"/>
                    </a:cubicBezTo>
                    <a:cubicBezTo>
                      <a:pt x="4993496" y="4732846"/>
                      <a:pt x="4986030" y="4744090"/>
                      <a:pt x="4972343" y="4742840"/>
                    </a:cubicBezTo>
                    <a:cubicBezTo>
                      <a:pt x="4954923" y="4740341"/>
                      <a:pt x="4941235" y="4733782"/>
                      <a:pt x="4931903" y="4722695"/>
                    </a:cubicBezTo>
                    <a:lnTo>
                      <a:pt x="4917661" y="4675601"/>
                    </a:lnTo>
                    <a:lnTo>
                      <a:pt x="4917476" y="4675767"/>
                    </a:lnTo>
                    <a:cubicBezTo>
                      <a:pt x="4890020" y="4699438"/>
                      <a:pt x="4858820" y="4716880"/>
                      <a:pt x="4837604" y="4748027"/>
                    </a:cubicBezTo>
                    <a:cubicBezTo>
                      <a:pt x="4813892" y="4781666"/>
                      <a:pt x="4777700" y="4800354"/>
                      <a:pt x="4747748" y="4827762"/>
                    </a:cubicBezTo>
                    <a:cubicBezTo>
                      <a:pt x="4744004" y="4832746"/>
                      <a:pt x="4736516" y="4832746"/>
                      <a:pt x="4731524" y="4826516"/>
                    </a:cubicBezTo>
                    <a:cubicBezTo>
                      <a:pt x="4729028" y="4815304"/>
                      <a:pt x="4737764" y="4807828"/>
                      <a:pt x="4744004" y="4801599"/>
                    </a:cubicBezTo>
                    <a:cubicBezTo>
                      <a:pt x="4734020" y="4795370"/>
                      <a:pt x="4722788" y="4791632"/>
                      <a:pt x="4714052" y="4781666"/>
                    </a:cubicBezTo>
                    <a:cubicBezTo>
                      <a:pt x="4707812" y="4775436"/>
                      <a:pt x="4699076" y="4772944"/>
                      <a:pt x="4690340" y="4777928"/>
                    </a:cubicBezTo>
                    <a:cubicBezTo>
                      <a:pt x="4680356" y="4784157"/>
                      <a:pt x="4666628" y="4791632"/>
                      <a:pt x="4656644" y="4781666"/>
                    </a:cubicBezTo>
                    <a:cubicBezTo>
                      <a:pt x="4641667" y="4766715"/>
                      <a:pt x="4620451" y="4757994"/>
                      <a:pt x="4610467" y="4740552"/>
                    </a:cubicBezTo>
                    <a:cubicBezTo>
                      <a:pt x="4606723" y="4733077"/>
                      <a:pt x="4606723" y="4721864"/>
                      <a:pt x="4615459" y="4719372"/>
                    </a:cubicBezTo>
                    <a:cubicBezTo>
                      <a:pt x="4632931" y="4713143"/>
                      <a:pt x="4646659" y="4700684"/>
                      <a:pt x="4661636" y="4690717"/>
                    </a:cubicBezTo>
                    <a:cubicBezTo>
                      <a:pt x="4676612" y="4680750"/>
                      <a:pt x="4695332" y="4694455"/>
                      <a:pt x="4711556" y="4685734"/>
                    </a:cubicBezTo>
                    <a:cubicBezTo>
                      <a:pt x="4724036" y="4678259"/>
                      <a:pt x="4734020" y="4665800"/>
                      <a:pt x="4751492" y="4672030"/>
                    </a:cubicBezTo>
                    <a:cubicBezTo>
                      <a:pt x="4752740" y="4665800"/>
                      <a:pt x="4750244" y="4664554"/>
                      <a:pt x="4747748" y="4662062"/>
                    </a:cubicBezTo>
                    <a:cubicBezTo>
                      <a:pt x="4741508" y="4655833"/>
                      <a:pt x="4731524" y="4648358"/>
                      <a:pt x="4737764" y="4637145"/>
                    </a:cubicBezTo>
                    <a:cubicBezTo>
                      <a:pt x="4746500" y="4625932"/>
                      <a:pt x="4756484" y="4634654"/>
                      <a:pt x="4763972" y="4639637"/>
                    </a:cubicBezTo>
                    <a:cubicBezTo>
                      <a:pt x="4778948" y="4649604"/>
                      <a:pt x="4791428" y="4649604"/>
                      <a:pt x="4805156" y="4638391"/>
                    </a:cubicBezTo>
                    <a:cubicBezTo>
                      <a:pt x="4818884" y="4625932"/>
                      <a:pt x="4831364" y="4615966"/>
                      <a:pt x="4823876" y="4597278"/>
                    </a:cubicBezTo>
                    <a:cubicBezTo>
                      <a:pt x="4821380" y="4589802"/>
                      <a:pt x="4821380" y="4583573"/>
                      <a:pt x="4821380" y="4577344"/>
                    </a:cubicBezTo>
                    <a:cubicBezTo>
                      <a:pt x="4823876" y="4551180"/>
                      <a:pt x="4803908" y="4537476"/>
                      <a:pt x="4782692" y="4551180"/>
                    </a:cubicBezTo>
                    <a:cubicBezTo>
                      <a:pt x="4758980" y="4568623"/>
                      <a:pt x="4729028" y="4578590"/>
                      <a:pt x="4712804" y="4604753"/>
                    </a:cubicBezTo>
                    <a:cubicBezTo>
                      <a:pt x="4705316" y="4617211"/>
                      <a:pt x="4694084" y="4622195"/>
                      <a:pt x="4679108" y="4623441"/>
                    </a:cubicBezTo>
                    <a:cubicBezTo>
                      <a:pt x="4647907" y="4624686"/>
                      <a:pt x="4630435" y="4642129"/>
                      <a:pt x="4620451" y="4668292"/>
                    </a:cubicBezTo>
                    <a:cubicBezTo>
                      <a:pt x="4602979" y="4709405"/>
                      <a:pt x="4574275" y="4746781"/>
                      <a:pt x="4558051" y="4787895"/>
                    </a:cubicBezTo>
                    <a:cubicBezTo>
                      <a:pt x="4555555" y="4792878"/>
                      <a:pt x="4551811" y="4796616"/>
                      <a:pt x="4551811" y="4800354"/>
                    </a:cubicBezTo>
                    <a:cubicBezTo>
                      <a:pt x="4554307" y="4847696"/>
                      <a:pt x="4513123" y="4868876"/>
                      <a:pt x="4486915" y="4898777"/>
                    </a:cubicBezTo>
                    <a:cubicBezTo>
                      <a:pt x="4466947" y="4922448"/>
                      <a:pt x="4434499" y="4912481"/>
                      <a:pt x="4412035" y="4876351"/>
                    </a:cubicBezTo>
                    <a:cubicBezTo>
                      <a:pt x="4395811" y="4846450"/>
                      <a:pt x="4372099" y="4827762"/>
                      <a:pt x="4347139" y="4806583"/>
                    </a:cubicBezTo>
                    <a:cubicBezTo>
                      <a:pt x="4343395" y="4802845"/>
                      <a:pt x="4338403" y="4800354"/>
                      <a:pt x="4333411" y="4797862"/>
                    </a:cubicBezTo>
                    <a:cubicBezTo>
                      <a:pt x="4317187" y="4786649"/>
                      <a:pt x="4299715" y="4786649"/>
                      <a:pt x="4287235" y="4802845"/>
                    </a:cubicBezTo>
                    <a:cubicBezTo>
                      <a:pt x="4259779" y="4836484"/>
                      <a:pt x="4224835" y="4846450"/>
                      <a:pt x="4183651" y="4840221"/>
                    </a:cubicBezTo>
                    <a:cubicBezTo>
                      <a:pt x="4161186" y="4837729"/>
                      <a:pt x="4139970" y="4846450"/>
                      <a:pt x="4121250" y="4857663"/>
                    </a:cubicBezTo>
                    <a:cubicBezTo>
                      <a:pt x="4113762" y="4863892"/>
                      <a:pt x="4107522" y="4875105"/>
                      <a:pt x="4096290" y="4866384"/>
                    </a:cubicBezTo>
                    <a:cubicBezTo>
                      <a:pt x="4092546" y="4835238"/>
                      <a:pt x="4113762" y="4822779"/>
                      <a:pt x="4137474" y="4821533"/>
                    </a:cubicBezTo>
                    <a:cubicBezTo>
                      <a:pt x="4172419" y="4820287"/>
                      <a:pt x="4186147" y="4799108"/>
                      <a:pt x="4194883" y="4769207"/>
                    </a:cubicBezTo>
                    <a:cubicBezTo>
                      <a:pt x="4197379" y="4757994"/>
                      <a:pt x="4201123" y="4746781"/>
                      <a:pt x="4204867" y="4735568"/>
                    </a:cubicBezTo>
                    <a:cubicBezTo>
                      <a:pt x="4208611" y="4726848"/>
                      <a:pt x="4206115" y="4716880"/>
                      <a:pt x="4197379" y="4716880"/>
                    </a:cubicBezTo>
                    <a:cubicBezTo>
                      <a:pt x="4171171" y="4718126"/>
                      <a:pt x="4162434" y="4700684"/>
                      <a:pt x="4154946" y="4680750"/>
                    </a:cubicBezTo>
                    <a:cubicBezTo>
                      <a:pt x="4152450" y="4673275"/>
                      <a:pt x="4147458" y="4668292"/>
                      <a:pt x="4139970" y="4669538"/>
                    </a:cubicBezTo>
                    <a:cubicBezTo>
                      <a:pt x="4107522" y="4673275"/>
                      <a:pt x="4100034" y="4649604"/>
                      <a:pt x="4088802" y="4628424"/>
                    </a:cubicBezTo>
                    <a:cubicBezTo>
                      <a:pt x="4081314" y="4610982"/>
                      <a:pt x="4075074" y="4592294"/>
                      <a:pt x="4056354" y="4583573"/>
                    </a:cubicBezTo>
                    <a:cubicBezTo>
                      <a:pt x="4048866" y="4581081"/>
                      <a:pt x="4043874" y="4573606"/>
                      <a:pt x="4048866" y="4564885"/>
                    </a:cubicBezTo>
                    <a:cubicBezTo>
                      <a:pt x="4065090" y="4539968"/>
                      <a:pt x="4065090" y="4506330"/>
                      <a:pt x="4093794" y="4487642"/>
                    </a:cubicBezTo>
                    <a:cubicBezTo>
                      <a:pt x="4106274" y="4481412"/>
                      <a:pt x="4113762" y="4468954"/>
                      <a:pt x="4107522" y="4454003"/>
                    </a:cubicBezTo>
                    <a:cubicBezTo>
                      <a:pt x="4100034" y="4434069"/>
                      <a:pt x="4102530" y="4416627"/>
                      <a:pt x="4115010" y="4397939"/>
                    </a:cubicBezTo>
                    <a:cubicBezTo>
                      <a:pt x="4124994" y="4382989"/>
                      <a:pt x="4127490" y="4368038"/>
                      <a:pt x="4103778" y="4364301"/>
                    </a:cubicBezTo>
                    <a:cubicBezTo>
                      <a:pt x="4090050" y="4361809"/>
                      <a:pt x="4082562" y="4355580"/>
                      <a:pt x="4083810" y="4343121"/>
                    </a:cubicBezTo>
                    <a:cubicBezTo>
                      <a:pt x="4085058" y="4329417"/>
                      <a:pt x="4075074" y="4320696"/>
                      <a:pt x="4068834" y="4310729"/>
                    </a:cubicBezTo>
                    <a:cubicBezTo>
                      <a:pt x="4052610" y="4279582"/>
                      <a:pt x="4055106" y="4274599"/>
                      <a:pt x="4087554" y="4264632"/>
                    </a:cubicBezTo>
                    <a:cubicBezTo>
                      <a:pt x="4121250" y="4255911"/>
                      <a:pt x="4136226" y="4219780"/>
                      <a:pt x="4123746" y="4187388"/>
                    </a:cubicBezTo>
                    <a:cubicBezTo>
                      <a:pt x="4111266" y="4154996"/>
                      <a:pt x="4080066" y="4131324"/>
                      <a:pt x="4080066" y="4092702"/>
                    </a:cubicBezTo>
                    <a:cubicBezTo>
                      <a:pt x="4078818" y="4051589"/>
                      <a:pt x="4076322" y="4009230"/>
                      <a:pt x="4077570" y="3968116"/>
                    </a:cubicBezTo>
                    <a:cubicBezTo>
                      <a:pt x="4077570" y="3949428"/>
                      <a:pt x="4091298" y="3955657"/>
                      <a:pt x="4102530" y="3956903"/>
                    </a:cubicBezTo>
                    <a:cubicBezTo>
                      <a:pt x="4116258" y="3959395"/>
                      <a:pt x="4129986" y="3970608"/>
                      <a:pt x="4143714" y="3961887"/>
                    </a:cubicBezTo>
                    <a:cubicBezTo>
                      <a:pt x="4163682" y="3949428"/>
                      <a:pt x="4172419" y="3931986"/>
                      <a:pt x="4158690" y="3908314"/>
                    </a:cubicBezTo>
                    <a:cubicBezTo>
                      <a:pt x="4122498" y="3847267"/>
                      <a:pt x="4162434" y="3748844"/>
                      <a:pt x="4252291" y="3743860"/>
                    </a:cubicBezTo>
                    <a:cubicBezTo>
                      <a:pt x="4262275" y="3743860"/>
                      <a:pt x="4266019" y="3746352"/>
                      <a:pt x="4268515" y="3755073"/>
                    </a:cubicBezTo>
                    <a:cubicBezTo>
                      <a:pt x="4272259" y="3765040"/>
                      <a:pt x="4279747" y="3773761"/>
                      <a:pt x="4288483" y="3766286"/>
                    </a:cubicBezTo>
                    <a:cubicBezTo>
                      <a:pt x="4298467" y="3760057"/>
                      <a:pt x="4289731" y="3748844"/>
                      <a:pt x="4283491" y="3745106"/>
                    </a:cubicBezTo>
                    <a:cubicBezTo>
                      <a:pt x="4261027" y="3728910"/>
                      <a:pt x="4268515" y="3697763"/>
                      <a:pt x="4251043" y="3679075"/>
                    </a:cubicBezTo>
                    <a:cubicBezTo>
                      <a:pt x="4247299" y="3675338"/>
                      <a:pt x="4249795" y="3664125"/>
                      <a:pt x="4258531" y="3666617"/>
                    </a:cubicBezTo>
                    <a:cubicBezTo>
                      <a:pt x="4282243" y="3674092"/>
                      <a:pt x="4312195" y="3666617"/>
                      <a:pt x="4329667" y="3694026"/>
                    </a:cubicBezTo>
                    <a:cubicBezTo>
                      <a:pt x="4339651" y="3710222"/>
                      <a:pt x="4358371" y="3717697"/>
                      <a:pt x="4378339" y="3716451"/>
                    </a:cubicBezTo>
                    <a:cubicBezTo>
                      <a:pt x="4414531" y="3713960"/>
                      <a:pt x="4422019" y="3703993"/>
                      <a:pt x="4410787" y="3670354"/>
                    </a:cubicBezTo>
                    <a:cubicBezTo>
                      <a:pt x="4405795" y="3655404"/>
                      <a:pt x="4410787" y="3647929"/>
                      <a:pt x="4424515" y="3641700"/>
                    </a:cubicBezTo>
                    <a:cubicBezTo>
                      <a:pt x="4450723" y="3630487"/>
                      <a:pt x="4470691" y="3637962"/>
                      <a:pt x="4490659" y="3656650"/>
                    </a:cubicBezTo>
                    <a:cubicBezTo>
                      <a:pt x="4520611" y="3684059"/>
                      <a:pt x="4531843" y="3684059"/>
                      <a:pt x="4560547" y="3655404"/>
                    </a:cubicBezTo>
                    <a:cubicBezTo>
                      <a:pt x="4568035" y="3647929"/>
                      <a:pt x="4571779" y="3647929"/>
                      <a:pt x="4580515" y="3651666"/>
                    </a:cubicBezTo>
                    <a:cubicBezTo>
                      <a:pt x="4601731" y="3662879"/>
                      <a:pt x="4610467" y="3655404"/>
                      <a:pt x="4622947" y="3630487"/>
                    </a:cubicBezTo>
                    <a:cubicBezTo>
                      <a:pt x="4639171" y="3598094"/>
                      <a:pt x="4642915" y="3560718"/>
                      <a:pt x="4660388" y="3529572"/>
                    </a:cubicBezTo>
                    <a:cubicBezTo>
                      <a:pt x="4664132" y="3522096"/>
                      <a:pt x="4669124" y="3512130"/>
                      <a:pt x="4661636" y="3504654"/>
                    </a:cubicBezTo>
                    <a:cubicBezTo>
                      <a:pt x="4639171" y="3483475"/>
                      <a:pt x="4652900" y="3467278"/>
                      <a:pt x="4666628" y="3447345"/>
                    </a:cubicBezTo>
                    <a:cubicBezTo>
                      <a:pt x="4681604" y="3426165"/>
                      <a:pt x="4690340" y="3403739"/>
                      <a:pt x="4665380" y="3381314"/>
                    </a:cubicBezTo>
                    <a:cubicBezTo>
                      <a:pt x="4655396" y="3372593"/>
                      <a:pt x="4654148" y="3357642"/>
                      <a:pt x="4650404" y="3345184"/>
                    </a:cubicBezTo>
                    <a:cubicBezTo>
                      <a:pt x="4645411" y="3325250"/>
                      <a:pt x="4640419" y="3304070"/>
                      <a:pt x="4614211" y="3299087"/>
                    </a:cubicBezTo>
                    <a:cubicBezTo>
                      <a:pt x="4604227" y="3296595"/>
                      <a:pt x="4573027" y="3233056"/>
                      <a:pt x="4575523" y="3224335"/>
                    </a:cubicBezTo>
                    <a:cubicBezTo>
                      <a:pt x="4578019" y="3216860"/>
                      <a:pt x="4583011" y="3208139"/>
                      <a:pt x="4588003" y="3204401"/>
                    </a:cubicBezTo>
                    <a:cubicBezTo>
                      <a:pt x="4599235" y="3199418"/>
                      <a:pt x="4601731" y="3210630"/>
                      <a:pt x="4604227" y="3216860"/>
                    </a:cubicBezTo>
                    <a:cubicBezTo>
                      <a:pt x="4619203" y="3246760"/>
                      <a:pt x="4636675" y="3272924"/>
                      <a:pt x="4677860" y="3272924"/>
                    </a:cubicBezTo>
                    <a:cubicBezTo>
                      <a:pt x="4666628" y="3252990"/>
                      <a:pt x="4682852" y="3228072"/>
                      <a:pt x="4667876" y="3205647"/>
                    </a:cubicBezTo>
                    <a:cubicBezTo>
                      <a:pt x="4662884" y="3200664"/>
                      <a:pt x="4669124" y="3190697"/>
                      <a:pt x="4677860" y="3189451"/>
                    </a:cubicBezTo>
                    <a:cubicBezTo>
                      <a:pt x="4696580" y="3186959"/>
                      <a:pt x="4719044" y="3179484"/>
                      <a:pt x="4730276" y="3198172"/>
                    </a:cubicBezTo>
                    <a:cubicBezTo>
                      <a:pt x="4742756" y="3218106"/>
                      <a:pt x="4750244" y="3231810"/>
                      <a:pt x="4777700" y="3225581"/>
                    </a:cubicBezTo>
                    <a:cubicBezTo>
                      <a:pt x="4783940" y="3224335"/>
                      <a:pt x="4796420" y="3244269"/>
                      <a:pt x="4817636" y="3244269"/>
                    </a:cubicBezTo>
                    <a:cubicBezTo>
                      <a:pt x="4837604" y="3243023"/>
                      <a:pt x="4842596" y="3240531"/>
                      <a:pt x="4845092" y="3221843"/>
                    </a:cubicBezTo>
                    <a:cubicBezTo>
                      <a:pt x="4846340" y="3200664"/>
                      <a:pt x="4852580" y="3186959"/>
                      <a:pt x="4882532" y="3193188"/>
                    </a:cubicBezTo>
                    <a:cubicBezTo>
                      <a:pt x="4911236" y="3198172"/>
                      <a:pt x="4942436" y="3181976"/>
                      <a:pt x="4968644" y="3210630"/>
                    </a:cubicBezTo>
                    <a:cubicBezTo>
                      <a:pt x="4976132" y="3218106"/>
                      <a:pt x="4991108" y="3201909"/>
                      <a:pt x="4999844" y="3193188"/>
                    </a:cubicBezTo>
                    <a:cubicBezTo>
                      <a:pt x="5007332" y="3186959"/>
                      <a:pt x="5012324" y="3179484"/>
                      <a:pt x="5008580" y="3169517"/>
                    </a:cubicBezTo>
                    <a:cubicBezTo>
                      <a:pt x="5002340" y="3155812"/>
                      <a:pt x="4989860" y="3162042"/>
                      <a:pt x="4978628" y="3160796"/>
                    </a:cubicBezTo>
                    <a:cubicBezTo>
                      <a:pt x="4972388" y="3160796"/>
                      <a:pt x="4962404" y="3160796"/>
                      <a:pt x="4956164" y="3165779"/>
                    </a:cubicBezTo>
                    <a:cubicBezTo>
                      <a:pt x="4936196" y="3179484"/>
                      <a:pt x="4923716" y="3168271"/>
                      <a:pt x="4913732" y="3153321"/>
                    </a:cubicBezTo>
                    <a:cubicBezTo>
                      <a:pt x="4898756" y="3129649"/>
                      <a:pt x="4882532" y="3114699"/>
                      <a:pt x="4853828" y="3125912"/>
                    </a:cubicBezTo>
                    <a:cubicBezTo>
                      <a:pt x="4845092" y="3129649"/>
                      <a:pt x="4838852" y="3124666"/>
                      <a:pt x="4832612" y="3119682"/>
                    </a:cubicBezTo>
                    <a:cubicBezTo>
                      <a:pt x="4818884" y="3110961"/>
                      <a:pt x="4805156" y="3103486"/>
                      <a:pt x="4786436" y="3107224"/>
                    </a:cubicBezTo>
                    <a:cubicBezTo>
                      <a:pt x="4768964" y="3109715"/>
                      <a:pt x="4756484" y="3096011"/>
                      <a:pt x="4755236" y="3084798"/>
                    </a:cubicBezTo>
                    <a:cubicBezTo>
                      <a:pt x="4752740" y="3062372"/>
                      <a:pt x="4771460" y="3073585"/>
                      <a:pt x="4781444" y="3073585"/>
                    </a:cubicBezTo>
                    <a:cubicBezTo>
                      <a:pt x="4817636" y="3076077"/>
                      <a:pt x="4856324" y="3068602"/>
                      <a:pt x="4890020" y="3089782"/>
                    </a:cubicBezTo>
                    <a:cubicBezTo>
                      <a:pt x="4902500" y="3098503"/>
                      <a:pt x="4911236" y="3093519"/>
                      <a:pt x="4917476" y="3083552"/>
                    </a:cubicBezTo>
                    <a:cubicBezTo>
                      <a:pt x="4924964" y="3073585"/>
                      <a:pt x="4932452" y="3061127"/>
                      <a:pt x="4937444" y="3049914"/>
                    </a:cubicBezTo>
                    <a:cubicBezTo>
                      <a:pt x="4944932" y="3034964"/>
                      <a:pt x="4958660" y="3031226"/>
                      <a:pt x="4966148" y="3041193"/>
                    </a:cubicBezTo>
                    <a:cubicBezTo>
                      <a:pt x="4984868" y="3068602"/>
                      <a:pt x="5021060" y="3067356"/>
                      <a:pt x="5039780" y="3093519"/>
                    </a:cubicBezTo>
                    <a:cubicBezTo>
                      <a:pt x="5051012" y="3108470"/>
                      <a:pt x="5059748" y="3100994"/>
                      <a:pt x="5067236" y="3087290"/>
                    </a:cubicBezTo>
                    <a:cubicBezTo>
                      <a:pt x="5078468" y="3062372"/>
                      <a:pt x="5088452" y="3037455"/>
                      <a:pt x="5115908" y="3024997"/>
                    </a:cubicBezTo>
                    <a:cubicBezTo>
                      <a:pt x="5105924" y="3013784"/>
                      <a:pt x="5099684" y="3023751"/>
                      <a:pt x="5094692" y="3020013"/>
                    </a:cubicBezTo>
                    <a:cubicBezTo>
                      <a:pt x="5084708" y="3015030"/>
                      <a:pt x="5072228" y="3010046"/>
                      <a:pt x="5068484" y="3001325"/>
                    </a:cubicBezTo>
                    <a:cubicBezTo>
                      <a:pt x="5064740" y="2990112"/>
                      <a:pt x="5078468" y="2985129"/>
                      <a:pt x="5085956" y="2977654"/>
                    </a:cubicBezTo>
                    <a:cubicBezTo>
                      <a:pt x="5095940" y="2968933"/>
                      <a:pt x="5120900" y="2966441"/>
                      <a:pt x="5118404" y="2953982"/>
                    </a:cubicBezTo>
                    <a:cubicBezTo>
                      <a:pt x="5112164" y="2935294"/>
                      <a:pt x="5087204" y="2944015"/>
                      <a:pt x="5070980" y="2937786"/>
                    </a:cubicBezTo>
                    <a:cubicBezTo>
                      <a:pt x="5056004" y="2931557"/>
                      <a:pt x="5042276" y="2956474"/>
                      <a:pt x="5029796" y="2950245"/>
                    </a:cubicBezTo>
                    <a:cubicBezTo>
                      <a:pt x="5013572" y="2939032"/>
                      <a:pt x="5043524" y="2926573"/>
                      <a:pt x="5033540" y="2909131"/>
                    </a:cubicBezTo>
                    <a:cubicBezTo>
                      <a:pt x="5026052" y="2894181"/>
                      <a:pt x="5016068" y="2886706"/>
                      <a:pt x="5001092" y="2881722"/>
                    </a:cubicBezTo>
                    <a:cubicBezTo>
                      <a:pt x="4989860" y="2877985"/>
                      <a:pt x="4974884" y="2873001"/>
                      <a:pt x="4978628" y="2858051"/>
                    </a:cubicBezTo>
                    <a:cubicBezTo>
                      <a:pt x="4983620" y="2839363"/>
                      <a:pt x="5002340" y="2831888"/>
                      <a:pt x="5017316" y="2825658"/>
                    </a:cubicBezTo>
                    <a:cubicBezTo>
                      <a:pt x="5031044" y="2819429"/>
                      <a:pt x="5038532" y="2831888"/>
                      <a:pt x="5041028" y="2841854"/>
                    </a:cubicBezTo>
                    <a:cubicBezTo>
                      <a:pt x="5049764" y="2870509"/>
                      <a:pt x="5068484" y="2869264"/>
                      <a:pt x="5085956" y="2855559"/>
                    </a:cubicBezTo>
                    <a:cubicBezTo>
                      <a:pt x="5102180" y="2845592"/>
                      <a:pt x="5124644" y="2853067"/>
                      <a:pt x="5135876" y="2829396"/>
                    </a:cubicBezTo>
                    <a:cubicBezTo>
                      <a:pt x="5143365" y="2815691"/>
                      <a:pt x="5124644" y="2795758"/>
                      <a:pt x="5144613" y="2793266"/>
                    </a:cubicBezTo>
                    <a:cubicBezTo>
                      <a:pt x="5167077" y="2790774"/>
                      <a:pt x="5148357" y="2814446"/>
                      <a:pt x="5159589" y="2826904"/>
                    </a:cubicBezTo>
                    <a:cubicBezTo>
                      <a:pt x="5200773" y="2868018"/>
                      <a:pt x="5240709" y="2911623"/>
                      <a:pt x="5261925" y="2968933"/>
                    </a:cubicBezTo>
                    <a:cubicBezTo>
                      <a:pt x="5268165" y="2983883"/>
                      <a:pt x="5279397" y="2993850"/>
                      <a:pt x="5295621" y="2987621"/>
                    </a:cubicBezTo>
                    <a:cubicBezTo>
                      <a:pt x="5309349" y="2981391"/>
                      <a:pt x="5325573" y="2971424"/>
                      <a:pt x="5318085" y="2952736"/>
                    </a:cubicBezTo>
                    <a:cubicBezTo>
                      <a:pt x="5310597" y="2929065"/>
                      <a:pt x="5325573" y="2925328"/>
                      <a:pt x="5341797" y="2924082"/>
                    </a:cubicBezTo>
                    <a:cubicBezTo>
                      <a:pt x="5360517" y="2921590"/>
                      <a:pt x="5376741" y="2916606"/>
                      <a:pt x="5382981" y="2897918"/>
                    </a:cubicBezTo>
                    <a:cubicBezTo>
                      <a:pt x="5389221" y="2880476"/>
                      <a:pt x="5395461" y="2860542"/>
                      <a:pt x="5363013" y="2865526"/>
                    </a:cubicBezTo>
                    <a:cubicBezTo>
                      <a:pt x="5349285" y="2868018"/>
                      <a:pt x="5340549" y="2861788"/>
                      <a:pt x="5334309" y="2849330"/>
                    </a:cubicBezTo>
                    <a:cubicBezTo>
                      <a:pt x="5323077" y="2821921"/>
                      <a:pt x="5300613" y="2800741"/>
                      <a:pt x="5298117" y="2769594"/>
                    </a:cubicBezTo>
                    <a:cubicBezTo>
                      <a:pt x="5298117" y="2762119"/>
                      <a:pt x="5290629" y="2757136"/>
                      <a:pt x="5279397" y="2754644"/>
                    </a:cubicBezTo>
                    <a:cubicBezTo>
                      <a:pt x="5244453" y="2747169"/>
                      <a:pt x="5235717" y="2724743"/>
                      <a:pt x="5255685" y="2694842"/>
                    </a:cubicBezTo>
                    <a:cubicBezTo>
                      <a:pt x="5260677" y="2686121"/>
                      <a:pt x="5265669" y="2671171"/>
                      <a:pt x="5255685" y="2668679"/>
                    </a:cubicBezTo>
                    <a:cubicBezTo>
                      <a:pt x="5231973" y="2666188"/>
                      <a:pt x="5225733" y="2642516"/>
                      <a:pt x="5208261" y="2633795"/>
                    </a:cubicBezTo>
                    <a:cubicBezTo>
                      <a:pt x="5188293" y="2623828"/>
                      <a:pt x="5182053" y="2613861"/>
                      <a:pt x="5195781" y="2596419"/>
                    </a:cubicBezTo>
                    <a:cubicBezTo>
                      <a:pt x="5210757" y="2580223"/>
                      <a:pt x="5226981" y="2561535"/>
                      <a:pt x="5251941" y="2580223"/>
                    </a:cubicBezTo>
                    <a:cubicBezTo>
                      <a:pt x="5265669" y="2590190"/>
                      <a:pt x="5275653" y="2603894"/>
                      <a:pt x="5293125" y="2606386"/>
                    </a:cubicBezTo>
                    <a:cubicBezTo>
                      <a:pt x="5308101" y="2607632"/>
                      <a:pt x="5328069" y="2607632"/>
                      <a:pt x="5328069" y="2590190"/>
                    </a:cubicBezTo>
                    <a:cubicBezTo>
                      <a:pt x="5330565" y="2575240"/>
                      <a:pt x="5313093" y="2565273"/>
                      <a:pt x="5295621" y="2566518"/>
                    </a:cubicBezTo>
                    <a:cubicBezTo>
                      <a:pt x="5281893" y="2566518"/>
                      <a:pt x="5269413" y="2565273"/>
                      <a:pt x="5258181" y="2557797"/>
                    </a:cubicBezTo>
                    <a:cubicBezTo>
                      <a:pt x="5251941" y="2552814"/>
                      <a:pt x="5245701" y="2546585"/>
                      <a:pt x="5251941" y="2537864"/>
                    </a:cubicBezTo>
                    <a:cubicBezTo>
                      <a:pt x="5256933" y="2530388"/>
                      <a:pt x="5265669" y="2525405"/>
                      <a:pt x="5273157" y="2535372"/>
                    </a:cubicBezTo>
                    <a:cubicBezTo>
                      <a:pt x="5289381" y="2559043"/>
                      <a:pt x="5313093" y="2552814"/>
                      <a:pt x="5328069" y="2542847"/>
                    </a:cubicBezTo>
                    <a:cubicBezTo>
                      <a:pt x="5349285" y="2529143"/>
                      <a:pt x="5344293" y="2500488"/>
                      <a:pt x="5341797" y="2479308"/>
                    </a:cubicBezTo>
                    <a:cubicBezTo>
                      <a:pt x="5340549" y="2459374"/>
                      <a:pt x="5335557" y="2440686"/>
                      <a:pt x="5339301" y="2418261"/>
                    </a:cubicBezTo>
                    <a:cubicBezTo>
                      <a:pt x="5344293" y="2383376"/>
                      <a:pt x="5311845" y="2372164"/>
                      <a:pt x="5286885" y="2358459"/>
                    </a:cubicBezTo>
                    <a:cubicBezTo>
                      <a:pt x="5299365" y="2338525"/>
                      <a:pt x="5334309" y="2349738"/>
                      <a:pt x="5340549" y="2322329"/>
                    </a:cubicBezTo>
                    <a:cubicBezTo>
                      <a:pt x="5343045" y="2312362"/>
                      <a:pt x="5334309" y="2241348"/>
                      <a:pt x="5330565" y="2232627"/>
                    </a:cubicBezTo>
                    <a:cubicBezTo>
                      <a:pt x="5324325" y="2237610"/>
                      <a:pt x="5319333" y="2241348"/>
                      <a:pt x="5314341" y="2245085"/>
                    </a:cubicBezTo>
                    <a:cubicBezTo>
                      <a:pt x="5308101" y="2252561"/>
                      <a:pt x="5299365" y="2258790"/>
                      <a:pt x="5289381" y="2252561"/>
                    </a:cubicBezTo>
                    <a:cubicBezTo>
                      <a:pt x="5280645" y="2246331"/>
                      <a:pt x="5273157" y="2238856"/>
                      <a:pt x="5275653" y="2227643"/>
                    </a:cubicBezTo>
                    <a:cubicBezTo>
                      <a:pt x="5278149" y="2213939"/>
                      <a:pt x="5289381" y="2211447"/>
                      <a:pt x="5300613" y="2208955"/>
                    </a:cubicBezTo>
                    <a:cubicBezTo>
                      <a:pt x="5313093" y="2207710"/>
                      <a:pt x="5330565" y="2212693"/>
                      <a:pt x="5333061" y="2195251"/>
                    </a:cubicBezTo>
                    <a:cubicBezTo>
                      <a:pt x="5335557" y="2172825"/>
                      <a:pt x="5336805" y="2149154"/>
                      <a:pt x="5330565" y="2126728"/>
                    </a:cubicBezTo>
                    <a:cubicBezTo>
                      <a:pt x="5330565" y="2124237"/>
                      <a:pt x="5326821" y="2121745"/>
                      <a:pt x="5324325" y="2121745"/>
                    </a:cubicBezTo>
                    <a:cubicBezTo>
                      <a:pt x="5316837" y="2122991"/>
                      <a:pt x="5315589" y="2129220"/>
                      <a:pt x="5314341" y="2134204"/>
                    </a:cubicBezTo>
                    <a:cubicBezTo>
                      <a:pt x="5314341" y="2145416"/>
                      <a:pt x="5314341" y="2156629"/>
                      <a:pt x="5303109" y="2164104"/>
                    </a:cubicBezTo>
                    <a:cubicBezTo>
                      <a:pt x="5298117" y="2166596"/>
                      <a:pt x="5294373" y="2170334"/>
                      <a:pt x="5289381" y="2167842"/>
                    </a:cubicBezTo>
                    <a:cubicBezTo>
                      <a:pt x="5281893" y="2165350"/>
                      <a:pt x="5280645" y="2159121"/>
                      <a:pt x="5281893" y="2154137"/>
                    </a:cubicBezTo>
                    <a:cubicBezTo>
                      <a:pt x="5286885" y="2140433"/>
                      <a:pt x="5280645" y="2124237"/>
                      <a:pt x="5284389" y="2114270"/>
                    </a:cubicBezTo>
                    <a:cubicBezTo>
                      <a:pt x="5289381" y="2099319"/>
                      <a:pt x="5274405" y="2060698"/>
                      <a:pt x="5316837" y="2075648"/>
                    </a:cubicBezTo>
                    <a:cubicBezTo>
                      <a:pt x="5324325" y="2078140"/>
                      <a:pt x="5329317" y="2069419"/>
                      <a:pt x="5326821" y="2063189"/>
                    </a:cubicBezTo>
                    <a:cubicBezTo>
                      <a:pt x="5321829" y="2045747"/>
                      <a:pt x="5348037" y="2025813"/>
                      <a:pt x="5321829" y="2012109"/>
                    </a:cubicBezTo>
                    <a:cubicBezTo>
                      <a:pt x="5304357" y="2002142"/>
                      <a:pt x="5293125" y="1995913"/>
                      <a:pt x="5315589" y="1978470"/>
                    </a:cubicBezTo>
                    <a:cubicBezTo>
                      <a:pt x="5329317" y="1966012"/>
                      <a:pt x="5318085" y="1952307"/>
                      <a:pt x="5306853" y="1941095"/>
                    </a:cubicBezTo>
                    <a:cubicBezTo>
                      <a:pt x="5296869" y="1929882"/>
                      <a:pt x="5281893" y="1914931"/>
                      <a:pt x="5269413" y="1931128"/>
                    </a:cubicBezTo>
                    <a:cubicBezTo>
                      <a:pt x="5251941" y="1952307"/>
                      <a:pt x="5235717" y="1942340"/>
                      <a:pt x="5218245" y="1936111"/>
                    </a:cubicBezTo>
                    <a:cubicBezTo>
                      <a:pt x="5204517" y="1931128"/>
                      <a:pt x="5190789" y="1923652"/>
                      <a:pt x="5174565" y="1924898"/>
                    </a:cubicBezTo>
                    <a:cubicBezTo>
                      <a:pt x="5163333" y="1926144"/>
                      <a:pt x="5154597" y="1921161"/>
                      <a:pt x="5155845" y="1907456"/>
                    </a:cubicBezTo>
                    <a:cubicBezTo>
                      <a:pt x="5160837" y="1860113"/>
                      <a:pt x="5119652" y="1845163"/>
                      <a:pt x="5090948" y="1826475"/>
                    </a:cubicBezTo>
                    <a:cubicBezTo>
                      <a:pt x="5070980" y="1812770"/>
                      <a:pt x="5059748" y="1805295"/>
                      <a:pt x="5068484" y="1780378"/>
                    </a:cubicBezTo>
                    <a:cubicBezTo>
                      <a:pt x="5072228" y="1771657"/>
                      <a:pt x="5069732" y="1762936"/>
                      <a:pt x="5069732" y="1752969"/>
                    </a:cubicBezTo>
                    <a:close/>
                    <a:moveTo>
                      <a:pt x="401031" y="914699"/>
                    </a:moveTo>
                    <a:cubicBezTo>
                      <a:pt x="406030" y="915322"/>
                      <a:pt x="410716" y="917817"/>
                      <a:pt x="415089" y="923430"/>
                    </a:cubicBezTo>
                    <a:cubicBezTo>
                      <a:pt x="422586" y="934656"/>
                      <a:pt x="417588" y="943388"/>
                      <a:pt x="413839" y="954614"/>
                    </a:cubicBezTo>
                    <a:cubicBezTo>
                      <a:pt x="405092" y="972077"/>
                      <a:pt x="391347" y="984550"/>
                      <a:pt x="377603" y="997023"/>
                    </a:cubicBezTo>
                    <a:cubicBezTo>
                      <a:pt x="362608" y="1009497"/>
                      <a:pt x="360109" y="1019476"/>
                      <a:pt x="375104" y="1034444"/>
                    </a:cubicBezTo>
                    <a:cubicBezTo>
                      <a:pt x="396346" y="1054401"/>
                      <a:pt x="401344" y="1079348"/>
                      <a:pt x="382601" y="1105542"/>
                    </a:cubicBezTo>
                    <a:cubicBezTo>
                      <a:pt x="368856" y="1124253"/>
                      <a:pt x="372605" y="1141715"/>
                      <a:pt x="388848" y="1159178"/>
                    </a:cubicBezTo>
                    <a:cubicBezTo>
                      <a:pt x="413839" y="1186620"/>
                      <a:pt x="435081" y="1214061"/>
                      <a:pt x="425085" y="1257719"/>
                    </a:cubicBezTo>
                    <a:cubicBezTo>
                      <a:pt x="417588" y="1291397"/>
                      <a:pt x="440079" y="1305118"/>
                      <a:pt x="473817" y="1293892"/>
                    </a:cubicBezTo>
                    <a:cubicBezTo>
                      <a:pt x="480064" y="1291397"/>
                      <a:pt x="485062" y="1287655"/>
                      <a:pt x="491310" y="1286408"/>
                    </a:cubicBezTo>
                    <a:cubicBezTo>
                      <a:pt x="508803" y="1283913"/>
                      <a:pt x="517550" y="1239008"/>
                      <a:pt x="542541" y="1275181"/>
                    </a:cubicBezTo>
                    <a:cubicBezTo>
                      <a:pt x="553786" y="1291397"/>
                      <a:pt x="585024" y="1290150"/>
                      <a:pt x="578777" y="1320086"/>
                    </a:cubicBezTo>
                    <a:cubicBezTo>
                      <a:pt x="577528" y="1326323"/>
                      <a:pt x="583775" y="1327570"/>
                      <a:pt x="588773" y="1327570"/>
                    </a:cubicBezTo>
                    <a:cubicBezTo>
                      <a:pt x="620011" y="1321333"/>
                      <a:pt x="631257" y="1347527"/>
                      <a:pt x="646251" y="1367485"/>
                    </a:cubicBezTo>
                    <a:cubicBezTo>
                      <a:pt x="658747" y="1382453"/>
                      <a:pt x="668743" y="1383700"/>
                      <a:pt x="679989" y="1368732"/>
                    </a:cubicBezTo>
                    <a:cubicBezTo>
                      <a:pt x="689985" y="1357506"/>
                      <a:pt x="711227" y="1355011"/>
                      <a:pt x="711227" y="1337549"/>
                    </a:cubicBezTo>
                    <a:cubicBezTo>
                      <a:pt x="713726" y="1311354"/>
                      <a:pt x="716225" y="1285160"/>
                      <a:pt x="711227" y="1260213"/>
                    </a:cubicBezTo>
                    <a:cubicBezTo>
                      <a:pt x="707478" y="1239008"/>
                      <a:pt x="669992" y="1235266"/>
                      <a:pt x="653749" y="1252729"/>
                    </a:cubicBezTo>
                    <a:cubicBezTo>
                      <a:pt x="645002" y="1261461"/>
                      <a:pt x="637505" y="1272687"/>
                      <a:pt x="623760" y="1265203"/>
                    </a:cubicBezTo>
                    <a:cubicBezTo>
                      <a:pt x="612514" y="1258966"/>
                      <a:pt x="601268" y="1251482"/>
                      <a:pt x="601268" y="1237761"/>
                    </a:cubicBezTo>
                    <a:cubicBezTo>
                      <a:pt x="602518" y="1222793"/>
                      <a:pt x="617512" y="1220298"/>
                      <a:pt x="627508" y="1216556"/>
                    </a:cubicBezTo>
                    <a:cubicBezTo>
                      <a:pt x="651249" y="1207825"/>
                      <a:pt x="677489" y="1207825"/>
                      <a:pt x="696232" y="1185373"/>
                    </a:cubicBezTo>
                    <a:cubicBezTo>
                      <a:pt x="702480" y="1176641"/>
                      <a:pt x="716225" y="1182878"/>
                      <a:pt x="724972" y="1190362"/>
                    </a:cubicBezTo>
                    <a:cubicBezTo>
                      <a:pt x="743715" y="1205330"/>
                      <a:pt x="762457" y="1219051"/>
                      <a:pt x="774953" y="1241503"/>
                    </a:cubicBezTo>
                    <a:cubicBezTo>
                      <a:pt x="793696" y="1276429"/>
                      <a:pt x="857421" y="1297634"/>
                      <a:pt x="892408" y="1280171"/>
                    </a:cubicBezTo>
                    <a:cubicBezTo>
                      <a:pt x="906153" y="1273934"/>
                      <a:pt x="918648" y="1278923"/>
                      <a:pt x="929894" y="1276429"/>
                    </a:cubicBezTo>
                    <a:cubicBezTo>
                      <a:pt x="943639" y="1272687"/>
                      <a:pt x="956134" y="1275181"/>
                      <a:pt x="957384" y="1291397"/>
                    </a:cubicBezTo>
                    <a:cubicBezTo>
                      <a:pt x="959883" y="1308860"/>
                      <a:pt x="949886" y="1317591"/>
                      <a:pt x="932393" y="1320086"/>
                    </a:cubicBezTo>
                    <a:cubicBezTo>
                      <a:pt x="913650" y="1322580"/>
                      <a:pt x="894907" y="1322580"/>
                      <a:pt x="876164" y="1330065"/>
                    </a:cubicBezTo>
                    <a:cubicBezTo>
                      <a:pt x="823684" y="1350022"/>
                      <a:pt x="801193" y="1389937"/>
                      <a:pt x="808690" y="1437336"/>
                    </a:cubicBezTo>
                    <a:cubicBezTo>
                      <a:pt x="816187" y="1482241"/>
                      <a:pt x="827433" y="1525898"/>
                      <a:pt x="827433" y="1572050"/>
                    </a:cubicBezTo>
                    <a:cubicBezTo>
                      <a:pt x="827433" y="1584523"/>
                      <a:pt x="838678" y="1583276"/>
                      <a:pt x="846176" y="1575792"/>
                    </a:cubicBezTo>
                    <a:cubicBezTo>
                      <a:pt x="853673" y="1567060"/>
                      <a:pt x="861170" y="1559576"/>
                      <a:pt x="873665" y="1558329"/>
                    </a:cubicBezTo>
                    <a:cubicBezTo>
                      <a:pt x="878663" y="1557081"/>
                      <a:pt x="884911" y="1554587"/>
                      <a:pt x="888660" y="1560823"/>
                    </a:cubicBezTo>
                    <a:cubicBezTo>
                      <a:pt x="897406" y="1575792"/>
                      <a:pt x="891159" y="1631922"/>
                      <a:pt x="878663" y="1645643"/>
                    </a:cubicBezTo>
                    <a:cubicBezTo>
                      <a:pt x="872416" y="1651880"/>
                      <a:pt x="863669" y="1660611"/>
                      <a:pt x="854923" y="1655622"/>
                    </a:cubicBezTo>
                    <a:cubicBezTo>
                      <a:pt x="824934" y="1638159"/>
                      <a:pt x="799943" y="1654374"/>
                      <a:pt x="783699" y="1674332"/>
                    </a:cubicBezTo>
                    <a:cubicBezTo>
                      <a:pt x="764956" y="1698031"/>
                      <a:pt x="761208" y="1727968"/>
                      <a:pt x="769955" y="1760399"/>
                    </a:cubicBezTo>
                    <a:cubicBezTo>
                      <a:pt x="774953" y="1774119"/>
                      <a:pt x="779951" y="1787840"/>
                      <a:pt x="774953" y="1804056"/>
                    </a:cubicBezTo>
                    <a:cubicBezTo>
                      <a:pt x="768705" y="1824013"/>
                      <a:pt x="787448" y="1826508"/>
                      <a:pt x="798694" y="1832745"/>
                    </a:cubicBezTo>
                    <a:cubicBezTo>
                      <a:pt x="809940" y="1838981"/>
                      <a:pt x="821185" y="1846465"/>
                      <a:pt x="821185" y="1858939"/>
                    </a:cubicBezTo>
                    <a:cubicBezTo>
                      <a:pt x="821185" y="1871412"/>
                      <a:pt x="807440" y="1875154"/>
                      <a:pt x="798694" y="1880144"/>
                    </a:cubicBezTo>
                    <a:cubicBezTo>
                      <a:pt x="747463" y="1907585"/>
                      <a:pt x="747463" y="1910080"/>
                      <a:pt x="783699" y="1956232"/>
                    </a:cubicBezTo>
                    <a:cubicBezTo>
                      <a:pt x="786198" y="1961221"/>
                      <a:pt x="791196" y="1963716"/>
                      <a:pt x="791196" y="1967458"/>
                    </a:cubicBezTo>
                    <a:cubicBezTo>
                      <a:pt x="791196" y="2004878"/>
                      <a:pt x="817437" y="2009868"/>
                      <a:pt x="844926" y="2008620"/>
                    </a:cubicBezTo>
                    <a:cubicBezTo>
                      <a:pt x="874915" y="2008620"/>
                      <a:pt x="862420" y="2043546"/>
                      <a:pt x="883661" y="2053525"/>
                    </a:cubicBezTo>
                    <a:cubicBezTo>
                      <a:pt x="853673" y="2033567"/>
                      <a:pt x="827433" y="2047288"/>
                      <a:pt x="799943" y="2054772"/>
                    </a:cubicBezTo>
                    <a:cubicBezTo>
                      <a:pt x="782450" y="2059761"/>
                      <a:pt x="774953" y="2065998"/>
                      <a:pt x="774953" y="2085956"/>
                    </a:cubicBezTo>
                    <a:cubicBezTo>
                      <a:pt x="772454" y="2113397"/>
                      <a:pt x="754960" y="2137097"/>
                      <a:pt x="763707" y="2168280"/>
                    </a:cubicBezTo>
                    <a:cubicBezTo>
                      <a:pt x="772454" y="2199464"/>
                      <a:pt x="798694" y="2215680"/>
                      <a:pt x="812438" y="2241874"/>
                    </a:cubicBezTo>
                    <a:cubicBezTo>
                      <a:pt x="818686" y="2251852"/>
                      <a:pt x="833680" y="2255594"/>
                      <a:pt x="827433" y="2271810"/>
                    </a:cubicBezTo>
                    <a:cubicBezTo>
                      <a:pt x="819936" y="2288026"/>
                      <a:pt x="807440" y="2295510"/>
                      <a:pt x="791196" y="2293015"/>
                    </a:cubicBezTo>
                    <a:cubicBezTo>
                      <a:pt x="749962" y="2289273"/>
                      <a:pt x="711227" y="2296757"/>
                      <a:pt x="673741" y="2306736"/>
                    </a:cubicBezTo>
                    <a:cubicBezTo>
                      <a:pt x="664994" y="2296757"/>
                      <a:pt x="668743" y="2288026"/>
                      <a:pt x="674990" y="2278047"/>
                    </a:cubicBezTo>
                    <a:cubicBezTo>
                      <a:pt x="682488" y="2269315"/>
                      <a:pt x="686236" y="2256842"/>
                      <a:pt x="688735" y="2245616"/>
                    </a:cubicBezTo>
                    <a:cubicBezTo>
                      <a:pt x="691234" y="2229400"/>
                      <a:pt x="687486" y="2219422"/>
                      <a:pt x="671242" y="2215680"/>
                    </a:cubicBezTo>
                    <a:cubicBezTo>
                      <a:pt x="663745" y="2213185"/>
                      <a:pt x="656248" y="2211938"/>
                      <a:pt x="648750" y="2209443"/>
                    </a:cubicBezTo>
                    <a:cubicBezTo>
                      <a:pt x="615013" y="2195722"/>
                      <a:pt x="611265" y="2188238"/>
                      <a:pt x="627508" y="2153312"/>
                    </a:cubicBezTo>
                    <a:cubicBezTo>
                      <a:pt x="601268" y="2157054"/>
                      <a:pt x="592522" y="2144581"/>
                      <a:pt x="597520" y="2120881"/>
                    </a:cubicBezTo>
                    <a:cubicBezTo>
                      <a:pt x="598769" y="2113397"/>
                      <a:pt x="598769" y="2104666"/>
                      <a:pt x="596270" y="2098429"/>
                    </a:cubicBezTo>
                    <a:cubicBezTo>
                      <a:pt x="580026" y="2068493"/>
                      <a:pt x="572529" y="2039804"/>
                      <a:pt x="585024" y="2003631"/>
                    </a:cubicBezTo>
                    <a:cubicBezTo>
                      <a:pt x="593771" y="1979931"/>
                      <a:pt x="560034" y="1953737"/>
                      <a:pt x="533794" y="1958726"/>
                    </a:cubicBezTo>
                    <a:cubicBezTo>
                      <a:pt x="477565" y="1971200"/>
                      <a:pt x="428834" y="1946253"/>
                      <a:pt x="380102" y="1923801"/>
                    </a:cubicBezTo>
                    <a:cubicBezTo>
                      <a:pt x="350113" y="1911327"/>
                      <a:pt x="348864" y="1878896"/>
                      <a:pt x="373854" y="1856444"/>
                    </a:cubicBezTo>
                    <a:cubicBezTo>
                      <a:pt x="392597" y="1837734"/>
                      <a:pt x="393847" y="1827755"/>
                      <a:pt x="373854" y="1806550"/>
                    </a:cubicBezTo>
                    <a:cubicBezTo>
                      <a:pt x="337618" y="1767883"/>
                      <a:pt x="302631" y="1730462"/>
                      <a:pt x="256399" y="1705515"/>
                    </a:cubicBezTo>
                    <a:cubicBezTo>
                      <a:pt x="238905" y="1696784"/>
                      <a:pt x="223911" y="1689300"/>
                      <a:pt x="203918" y="1689300"/>
                    </a:cubicBezTo>
                    <a:cubicBezTo>
                      <a:pt x="182676" y="1690547"/>
                      <a:pt x="170181" y="1679321"/>
                      <a:pt x="163934" y="1660611"/>
                    </a:cubicBezTo>
                    <a:cubicBezTo>
                      <a:pt x="155187" y="1634417"/>
                      <a:pt x="141442" y="1611964"/>
                      <a:pt x="123949" y="1590760"/>
                    </a:cubicBezTo>
                    <a:cubicBezTo>
                      <a:pt x="108954" y="1569555"/>
                      <a:pt x="103956" y="1539618"/>
                      <a:pt x="86463" y="1518414"/>
                    </a:cubicBezTo>
                    <a:cubicBezTo>
                      <a:pt x="80215" y="1510930"/>
                      <a:pt x="76467" y="1498456"/>
                      <a:pt x="60223" y="1495961"/>
                    </a:cubicBezTo>
                    <a:cubicBezTo>
                      <a:pt x="63971" y="1512177"/>
                      <a:pt x="73968" y="1525898"/>
                      <a:pt x="76467" y="1542113"/>
                    </a:cubicBezTo>
                    <a:cubicBezTo>
                      <a:pt x="80215" y="1563318"/>
                      <a:pt x="71469" y="1574544"/>
                      <a:pt x="50227" y="1570802"/>
                    </a:cubicBezTo>
                    <a:cubicBezTo>
                      <a:pt x="32733" y="1567060"/>
                      <a:pt x="13990" y="1562071"/>
                      <a:pt x="1495" y="1545855"/>
                    </a:cubicBezTo>
                    <a:cubicBezTo>
                      <a:pt x="-6002" y="1512177"/>
                      <a:pt x="16489" y="1488477"/>
                      <a:pt x="28985" y="1461036"/>
                    </a:cubicBezTo>
                    <a:cubicBezTo>
                      <a:pt x="67720" y="1366238"/>
                      <a:pt x="107705" y="1270192"/>
                      <a:pt x="157686" y="1179136"/>
                    </a:cubicBezTo>
                    <a:cubicBezTo>
                      <a:pt x="197671" y="1100553"/>
                      <a:pt x="248901" y="1028207"/>
                      <a:pt x="308879" y="963345"/>
                    </a:cubicBezTo>
                    <a:cubicBezTo>
                      <a:pt x="320124" y="952119"/>
                      <a:pt x="330121" y="940893"/>
                      <a:pt x="340117" y="929667"/>
                    </a:cubicBezTo>
                    <a:cubicBezTo>
                      <a:pt x="355111" y="924677"/>
                      <a:pt x="370106" y="922183"/>
                      <a:pt x="385100" y="917193"/>
                    </a:cubicBezTo>
                    <a:cubicBezTo>
                      <a:pt x="390723" y="915322"/>
                      <a:pt x="396033" y="914075"/>
                      <a:pt x="401031" y="914699"/>
                    </a:cubicBezTo>
                    <a:close/>
                    <a:moveTo>
                      <a:pt x="4373242" y="803299"/>
                    </a:moveTo>
                    <a:cubicBezTo>
                      <a:pt x="4383732" y="803299"/>
                      <a:pt x="4394692" y="806082"/>
                      <a:pt x="4405339" y="807937"/>
                    </a:cubicBezTo>
                    <a:cubicBezTo>
                      <a:pt x="4412854" y="809174"/>
                      <a:pt x="4425380" y="819069"/>
                      <a:pt x="4419117" y="827728"/>
                    </a:cubicBezTo>
                    <a:cubicBezTo>
                      <a:pt x="4401581" y="846282"/>
                      <a:pt x="4416612" y="849992"/>
                      <a:pt x="4430390" y="854940"/>
                    </a:cubicBezTo>
                    <a:cubicBezTo>
                      <a:pt x="4462957" y="871020"/>
                      <a:pt x="4474230" y="899470"/>
                      <a:pt x="4475482" y="932866"/>
                    </a:cubicBezTo>
                    <a:cubicBezTo>
                      <a:pt x="4476735" y="965026"/>
                      <a:pt x="4475482" y="997186"/>
                      <a:pt x="4475482" y="1028110"/>
                    </a:cubicBezTo>
                    <a:cubicBezTo>
                      <a:pt x="4461704" y="1039861"/>
                      <a:pt x="4447926" y="1050993"/>
                      <a:pt x="4435557" y="1063517"/>
                    </a:cubicBezTo>
                    <a:lnTo>
                      <a:pt x="4413191" y="1094614"/>
                    </a:lnTo>
                    <a:lnTo>
                      <a:pt x="4451968" y="1069529"/>
                    </a:lnTo>
                    <a:cubicBezTo>
                      <a:pt x="4463177" y="1067036"/>
                      <a:pt x="4465668" y="1054569"/>
                      <a:pt x="4474385" y="1049582"/>
                    </a:cubicBezTo>
                    <a:cubicBezTo>
                      <a:pt x="4496802" y="1052075"/>
                      <a:pt x="4500539" y="1068283"/>
                      <a:pt x="4500539" y="1085737"/>
                    </a:cubicBezTo>
                    <a:cubicBezTo>
                      <a:pt x="4500539" y="1089477"/>
                      <a:pt x="4499293" y="1093217"/>
                      <a:pt x="4498048" y="1095710"/>
                    </a:cubicBezTo>
                    <a:cubicBezTo>
                      <a:pt x="4486839" y="1110671"/>
                      <a:pt x="4469404" y="1114411"/>
                      <a:pt x="4454459" y="1123138"/>
                    </a:cubicBezTo>
                    <a:cubicBezTo>
                      <a:pt x="4422079" y="1145579"/>
                      <a:pt x="4403398" y="1179240"/>
                      <a:pt x="4382226" y="1211655"/>
                    </a:cubicBezTo>
                    <a:cubicBezTo>
                      <a:pt x="4377245" y="1217888"/>
                      <a:pt x="4378490" y="1224122"/>
                      <a:pt x="4379735" y="1231602"/>
                    </a:cubicBezTo>
                    <a:cubicBezTo>
                      <a:pt x="4384717" y="1262770"/>
                      <a:pt x="4430797" y="1307652"/>
                      <a:pt x="4461931" y="1316379"/>
                    </a:cubicBezTo>
                    <a:cubicBezTo>
                      <a:pt x="4498048" y="1323859"/>
                      <a:pt x="4532919" y="1335080"/>
                      <a:pt x="4537901" y="1379961"/>
                    </a:cubicBezTo>
                    <a:cubicBezTo>
                      <a:pt x="4540391" y="1397415"/>
                      <a:pt x="4554091" y="1402402"/>
                      <a:pt x="4569035" y="1404896"/>
                    </a:cubicBezTo>
                    <a:cubicBezTo>
                      <a:pt x="4586471" y="1407389"/>
                      <a:pt x="4605152" y="1409883"/>
                      <a:pt x="4621342" y="1404896"/>
                    </a:cubicBezTo>
                    <a:cubicBezTo>
                      <a:pt x="4645005" y="1397415"/>
                      <a:pt x="4663685" y="1393675"/>
                      <a:pt x="4681121" y="1418610"/>
                    </a:cubicBezTo>
                    <a:cubicBezTo>
                      <a:pt x="4692329" y="1433570"/>
                      <a:pt x="4698556" y="1417363"/>
                      <a:pt x="4703538" y="1407389"/>
                    </a:cubicBezTo>
                    <a:cubicBezTo>
                      <a:pt x="4709765" y="1387442"/>
                      <a:pt x="4718483" y="1369988"/>
                      <a:pt x="4744636" y="1376221"/>
                    </a:cubicBezTo>
                    <a:cubicBezTo>
                      <a:pt x="4753354" y="1379961"/>
                      <a:pt x="4758335" y="1386195"/>
                      <a:pt x="4760826" y="1394922"/>
                    </a:cubicBezTo>
                    <a:cubicBezTo>
                      <a:pt x="4779507" y="1421103"/>
                      <a:pt x="4795697" y="1447284"/>
                      <a:pt x="4770789" y="1482192"/>
                    </a:cubicBezTo>
                    <a:cubicBezTo>
                      <a:pt x="4762072" y="1494659"/>
                      <a:pt x="4777016" y="1504633"/>
                      <a:pt x="4789470" y="1505880"/>
                    </a:cubicBezTo>
                    <a:cubicBezTo>
                      <a:pt x="4828077" y="1514607"/>
                      <a:pt x="4820605" y="1549515"/>
                      <a:pt x="4831814" y="1574449"/>
                    </a:cubicBezTo>
                    <a:cubicBezTo>
                      <a:pt x="4835550" y="1583176"/>
                      <a:pt x="4826832" y="1588163"/>
                      <a:pt x="4819360" y="1590656"/>
                    </a:cubicBezTo>
                    <a:cubicBezTo>
                      <a:pt x="4783243" y="1598136"/>
                      <a:pt x="4759581" y="1626811"/>
                      <a:pt x="4727201" y="1641772"/>
                    </a:cubicBezTo>
                    <a:cubicBezTo>
                      <a:pt x="4704783" y="1650498"/>
                      <a:pt x="4698556" y="1690393"/>
                      <a:pt x="4717237" y="1710341"/>
                    </a:cubicBezTo>
                    <a:cubicBezTo>
                      <a:pt x="4728446" y="1724055"/>
                      <a:pt x="4740900" y="1736522"/>
                      <a:pt x="4742145" y="1756469"/>
                    </a:cubicBezTo>
                    <a:cubicBezTo>
                      <a:pt x="4745881" y="1778910"/>
                      <a:pt x="4793206" y="1786390"/>
                      <a:pt x="4809397" y="1772677"/>
                    </a:cubicBezTo>
                    <a:cubicBezTo>
                      <a:pt x="4814378" y="1767690"/>
                      <a:pt x="4819360" y="1763950"/>
                      <a:pt x="4830568" y="1755223"/>
                    </a:cubicBezTo>
                    <a:cubicBezTo>
                      <a:pt x="4824341" y="1777663"/>
                      <a:pt x="4830568" y="1790131"/>
                      <a:pt x="4840531" y="1805091"/>
                    </a:cubicBezTo>
                    <a:cubicBezTo>
                      <a:pt x="4859212" y="1830025"/>
                      <a:pt x="4839286" y="1864933"/>
                      <a:pt x="4808151" y="1866180"/>
                    </a:cubicBezTo>
                    <a:cubicBezTo>
                      <a:pt x="4806906" y="1866180"/>
                      <a:pt x="4804415" y="1864933"/>
                      <a:pt x="4801924" y="1864933"/>
                    </a:cubicBezTo>
                    <a:cubicBezTo>
                      <a:pt x="4795697" y="1866180"/>
                      <a:pt x="4789470" y="1869920"/>
                      <a:pt x="4789470" y="1874907"/>
                    </a:cubicBezTo>
                    <a:cubicBezTo>
                      <a:pt x="4795697" y="1914802"/>
                      <a:pt x="4722219" y="1906075"/>
                      <a:pt x="4740900" y="1954697"/>
                    </a:cubicBezTo>
                    <a:cubicBezTo>
                      <a:pt x="4743391" y="1962177"/>
                      <a:pt x="4742145" y="1970904"/>
                      <a:pt x="4749618" y="1973398"/>
                    </a:cubicBezTo>
                    <a:cubicBezTo>
                      <a:pt x="4796943" y="1987112"/>
                      <a:pt x="4796943" y="2030746"/>
                      <a:pt x="4805660" y="2065654"/>
                    </a:cubicBezTo>
                    <a:cubicBezTo>
                      <a:pt x="4814378" y="2103056"/>
                      <a:pt x="4839286" y="2120510"/>
                      <a:pt x="4875402" y="2108043"/>
                    </a:cubicBezTo>
                    <a:cubicBezTo>
                      <a:pt x="4886611" y="2104303"/>
                      <a:pt x="4897820" y="2089342"/>
                      <a:pt x="4910274" y="2104303"/>
                    </a:cubicBezTo>
                    <a:cubicBezTo>
                      <a:pt x="4920237" y="2119263"/>
                      <a:pt x="4922727" y="2132977"/>
                      <a:pt x="4912764" y="2147938"/>
                    </a:cubicBezTo>
                    <a:cubicBezTo>
                      <a:pt x="4909028" y="2155418"/>
                      <a:pt x="4906537" y="2162898"/>
                      <a:pt x="4912764" y="2171625"/>
                    </a:cubicBezTo>
                    <a:cubicBezTo>
                      <a:pt x="4930200" y="2201546"/>
                      <a:pt x="4916500" y="2231468"/>
                      <a:pt x="4882875" y="2233961"/>
                    </a:cubicBezTo>
                    <a:cubicBezTo>
                      <a:pt x="4860458" y="2235208"/>
                      <a:pt x="4838041" y="2227727"/>
                      <a:pt x="4814378" y="2232714"/>
                    </a:cubicBezTo>
                    <a:cubicBezTo>
                      <a:pt x="4806906" y="2233961"/>
                      <a:pt x="4793206" y="2227727"/>
                      <a:pt x="4788225" y="2221494"/>
                    </a:cubicBezTo>
                    <a:cubicBezTo>
                      <a:pt x="4762072" y="2186586"/>
                      <a:pt x="4720974" y="2172872"/>
                      <a:pt x="4689839" y="2146691"/>
                    </a:cubicBezTo>
                    <a:cubicBezTo>
                      <a:pt x="4682366" y="2141704"/>
                      <a:pt x="4676139" y="2131730"/>
                      <a:pt x="4666176" y="2137964"/>
                    </a:cubicBezTo>
                    <a:cubicBezTo>
                      <a:pt x="4657458" y="2144198"/>
                      <a:pt x="4659949" y="2155418"/>
                      <a:pt x="4663685" y="2162898"/>
                    </a:cubicBezTo>
                    <a:cubicBezTo>
                      <a:pt x="4677385" y="2190326"/>
                      <a:pt x="4678630" y="2217754"/>
                      <a:pt x="4679876" y="2247675"/>
                    </a:cubicBezTo>
                    <a:cubicBezTo>
                      <a:pt x="4681121" y="2267622"/>
                      <a:pt x="4698556" y="2293803"/>
                      <a:pt x="4708520" y="2317491"/>
                    </a:cubicBezTo>
                    <a:cubicBezTo>
                      <a:pt x="4714747" y="2332452"/>
                      <a:pt x="4733428" y="2334945"/>
                      <a:pt x="4739654" y="2316244"/>
                    </a:cubicBezTo>
                    <a:cubicBezTo>
                      <a:pt x="4743391" y="2303777"/>
                      <a:pt x="4753354" y="2298790"/>
                      <a:pt x="4759581" y="2291310"/>
                    </a:cubicBezTo>
                    <a:cubicBezTo>
                      <a:pt x="4763317" y="2288816"/>
                      <a:pt x="4768299" y="2286323"/>
                      <a:pt x="4770789" y="2285076"/>
                    </a:cubicBezTo>
                    <a:cubicBezTo>
                      <a:pt x="4777016" y="2316244"/>
                      <a:pt x="4811887" y="2303777"/>
                      <a:pt x="4824341" y="2321231"/>
                    </a:cubicBezTo>
                    <a:cubicBezTo>
                      <a:pt x="4833059" y="2332452"/>
                      <a:pt x="4834304" y="2333698"/>
                      <a:pt x="4841777" y="2322478"/>
                    </a:cubicBezTo>
                    <a:cubicBezTo>
                      <a:pt x="4851740" y="2308764"/>
                      <a:pt x="4864194" y="2316244"/>
                      <a:pt x="4875402" y="2322478"/>
                    </a:cubicBezTo>
                    <a:cubicBezTo>
                      <a:pt x="4886611" y="2328711"/>
                      <a:pt x="4885366" y="2336192"/>
                      <a:pt x="4877893" y="2346165"/>
                    </a:cubicBezTo>
                    <a:cubicBezTo>
                      <a:pt x="4870421" y="2357386"/>
                      <a:pt x="4891593" y="2368606"/>
                      <a:pt x="4881629" y="2379827"/>
                    </a:cubicBezTo>
                    <a:cubicBezTo>
                      <a:pt x="4871666" y="2393540"/>
                      <a:pt x="4860458" y="2408501"/>
                      <a:pt x="4839286" y="2407254"/>
                    </a:cubicBezTo>
                    <a:cubicBezTo>
                      <a:pt x="4828077" y="2406008"/>
                      <a:pt x="4816869" y="2403514"/>
                      <a:pt x="4806906" y="2410994"/>
                    </a:cubicBezTo>
                    <a:cubicBezTo>
                      <a:pt x="4800679" y="2414735"/>
                      <a:pt x="4793206" y="2420968"/>
                      <a:pt x="4796943" y="2429695"/>
                    </a:cubicBezTo>
                    <a:cubicBezTo>
                      <a:pt x="4800679" y="2439669"/>
                      <a:pt x="4809397" y="2442162"/>
                      <a:pt x="4818114" y="2437176"/>
                    </a:cubicBezTo>
                    <a:cubicBezTo>
                      <a:pt x="4843022" y="2423462"/>
                      <a:pt x="4867930" y="2418475"/>
                      <a:pt x="4895329" y="2432189"/>
                    </a:cubicBezTo>
                    <a:cubicBezTo>
                      <a:pt x="4906537" y="2437176"/>
                      <a:pt x="4917746" y="2439669"/>
                      <a:pt x="4925218" y="2449643"/>
                    </a:cubicBezTo>
                    <a:cubicBezTo>
                      <a:pt x="4930200" y="2460863"/>
                      <a:pt x="4936427" y="2468343"/>
                      <a:pt x="4950126" y="2463356"/>
                    </a:cubicBezTo>
                    <a:cubicBezTo>
                      <a:pt x="4957599" y="2462110"/>
                      <a:pt x="4963825" y="2463356"/>
                      <a:pt x="4967562" y="2469590"/>
                    </a:cubicBezTo>
                    <a:cubicBezTo>
                      <a:pt x="4971298" y="2475824"/>
                      <a:pt x="4967562" y="2479564"/>
                      <a:pt x="4963825" y="2483304"/>
                    </a:cubicBezTo>
                    <a:cubicBezTo>
                      <a:pt x="4957599" y="2492031"/>
                      <a:pt x="4950126" y="2493278"/>
                      <a:pt x="4940163" y="2492031"/>
                    </a:cubicBezTo>
                    <a:cubicBezTo>
                      <a:pt x="4930200" y="2490784"/>
                      <a:pt x="4925218" y="2467097"/>
                      <a:pt x="4918991" y="2480810"/>
                    </a:cubicBezTo>
                    <a:cubicBezTo>
                      <a:pt x="4912764" y="2493278"/>
                      <a:pt x="4906537" y="2513225"/>
                      <a:pt x="4918991" y="2528186"/>
                    </a:cubicBezTo>
                    <a:cubicBezTo>
                      <a:pt x="4928954" y="2540653"/>
                      <a:pt x="4951372" y="2555613"/>
                      <a:pt x="4932691" y="2568080"/>
                    </a:cubicBezTo>
                    <a:cubicBezTo>
                      <a:pt x="4916500" y="2578054"/>
                      <a:pt x="4899065" y="2558107"/>
                      <a:pt x="4889102" y="2541900"/>
                    </a:cubicBezTo>
                    <a:cubicBezTo>
                      <a:pt x="4865439" y="2505745"/>
                      <a:pt x="4811887" y="2494524"/>
                      <a:pt x="4777016" y="2520705"/>
                    </a:cubicBezTo>
                    <a:cubicBezTo>
                      <a:pt x="4768299" y="2528186"/>
                      <a:pt x="4765808" y="2536913"/>
                      <a:pt x="4768299" y="2546886"/>
                    </a:cubicBezTo>
                    <a:cubicBezTo>
                      <a:pt x="4770789" y="2561847"/>
                      <a:pt x="4783243" y="2565587"/>
                      <a:pt x="4795697" y="2565587"/>
                    </a:cubicBezTo>
                    <a:cubicBezTo>
                      <a:pt x="4816869" y="2565587"/>
                      <a:pt x="4826832" y="2580548"/>
                      <a:pt x="4831814" y="2596755"/>
                    </a:cubicBezTo>
                    <a:cubicBezTo>
                      <a:pt x="4836795" y="2612962"/>
                      <a:pt x="4831814" y="2625429"/>
                      <a:pt x="4819360" y="2635403"/>
                    </a:cubicBezTo>
                    <a:cubicBezTo>
                      <a:pt x="4805660" y="2647870"/>
                      <a:pt x="4804415" y="2647870"/>
                      <a:pt x="4769544" y="2629170"/>
                    </a:cubicBezTo>
                    <a:cubicBezTo>
                      <a:pt x="4775771" y="2651610"/>
                      <a:pt x="4769544" y="2674051"/>
                      <a:pt x="4765808" y="2695245"/>
                    </a:cubicBezTo>
                    <a:cubicBezTo>
                      <a:pt x="4759581" y="2722673"/>
                      <a:pt x="4740900" y="2721426"/>
                      <a:pt x="4723464" y="2700232"/>
                    </a:cubicBezTo>
                    <a:cubicBezTo>
                      <a:pt x="4718483" y="2718933"/>
                      <a:pt x="4727201" y="2733894"/>
                      <a:pt x="4730937" y="2748854"/>
                    </a:cubicBezTo>
                    <a:cubicBezTo>
                      <a:pt x="4733428" y="2753841"/>
                      <a:pt x="4739654" y="2763815"/>
                      <a:pt x="4748372" y="2760075"/>
                    </a:cubicBezTo>
                    <a:cubicBezTo>
                      <a:pt x="4758335" y="2756334"/>
                      <a:pt x="4770789" y="2742621"/>
                      <a:pt x="4779507" y="2756334"/>
                    </a:cubicBezTo>
                    <a:cubicBezTo>
                      <a:pt x="4785734" y="2768802"/>
                      <a:pt x="4788225" y="2788749"/>
                      <a:pt x="4781998" y="2802463"/>
                    </a:cubicBezTo>
                    <a:cubicBezTo>
                      <a:pt x="4770789" y="2829891"/>
                      <a:pt x="4781998" y="2858565"/>
                      <a:pt x="4774526" y="2885993"/>
                    </a:cubicBezTo>
                    <a:cubicBezTo>
                      <a:pt x="4770789" y="2903447"/>
                      <a:pt x="4775771" y="2923394"/>
                      <a:pt x="4796943" y="2935861"/>
                    </a:cubicBezTo>
                    <a:cubicBezTo>
                      <a:pt x="4820605" y="2948328"/>
                      <a:pt x="4811887" y="3016898"/>
                      <a:pt x="4788225" y="3028118"/>
                    </a:cubicBezTo>
                    <a:cubicBezTo>
                      <a:pt x="4785734" y="3029365"/>
                      <a:pt x="4779507" y="3031858"/>
                      <a:pt x="4779507" y="3030612"/>
                    </a:cubicBezTo>
                    <a:cubicBezTo>
                      <a:pt x="4755845" y="3004431"/>
                      <a:pt x="4730937" y="3026872"/>
                      <a:pt x="4707274" y="3029365"/>
                    </a:cubicBezTo>
                    <a:cubicBezTo>
                      <a:pt x="4671158" y="3030612"/>
                      <a:pt x="4654968" y="3048066"/>
                      <a:pt x="4648741" y="3084220"/>
                    </a:cubicBezTo>
                    <a:cubicBezTo>
                      <a:pt x="4643759" y="3105415"/>
                      <a:pt x="4626324" y="3129102"/>
                      <a:pt x="4652477" y="3149050"/>
                    </a:cubicBezTo>
                    <a:cubicBezTo>
                      <a:pt x="4657458" y="3152790"/>
                      <a:pt x="4654968" y="3165257"/>
                      <a:pt x="4643759" y="3166504"/>
                    </a:cubicBezTo>
                    <a:cubicBezTo>
                      <a:pt x="4635041" y="3167750"/>
                      <a:pt x="4623833" y="3170244"/>
                      <a:pt x="4618851" y="3157776"/>
                    </a:cubicBezTo>
                    <a:cubicBezTo>
                      <a:pt x="4617606" y="3152790"/>
                      <a:pt x="4622587" y="3146556"/>
                      <a:pt x="4615115" y="3142816"/>
                    </a:cubicBezTo>
                    <a:cubicBezTo>
                      <a:pt x="4605152" y="3144063"/>
                      <a:pt x="4600170" y="3152790"/>
                      <a:pt x="4595189" y="3159023"/>
                    </a:cubicBezTo>
                    <a:cubicBezTo>
                      <a:pt x="4587716" y="3165257"/>
                      <a:pt x="4582735" y="3173984"/>
                      <a:pt x="4576508" y="3176477"/>
                    </a:cubicBezTo>
                    <a:cubicBezTo>
                      <a:pt x="4539146" y="3186451"/>
                      <a:pt x="4505520" y="3195178"/>
                      <a:pt x="4495557" y="3238813"/>
                    </a:cubicBezTo>
                    <a:cubicBezTo>
                      <a:pt x="4493066" y="3245046"/>
                      <a:pt x="4480612" y="3245046"/>
                      <a:pt x="4471895" y="3245046"/>
                    </a:cubicBezTo>
                    <a:cubicBezTo>
                      <a:pt x="4443250" y="3242553"/>
                      <a:pt x="4423324" y="3272474"/>
                      <a:pt x="4435778" y="3297409"/>
                    </a:cubicBezTo>
                    <a:cubicBezTo>
                      <a:pt x="4451968" y="3326083"/>
                      <a:pt x="4461931" y="3358498"/>
                      <a:pt x="4510502" y="3343537"/>
                    </a:cubicBezTo>
                    <a:cubicBezTo>
                      <a:pt x="4527937" y="3337304"/>
                      <a:pt x="4555336" y="3348524"/>
                      <a:pt x="4564054" y="3375952"/>
                    </a:cubicBezTo>
                    <a:cubicBezTo>
                      <a:pt x="4570281" y="3395899"/>
                      <a:pt x="4586471" y="3402133"/>
                      <a:pt x="4601416" y="3410860"/>
                    </a:cubicBezTo>
                    <a:cubicBezTo>
                      <a:pt x="4622587" y="3425820"/>
                      <a:pt x="4620097" y="3440781"/>
                      <a:pt x="4606397" y="3458235"/>
                    </a:cubicBezTo>
                    <a:cubicBezTo>
                      <a:pt x="4591453" y="3474442"/>
                      <a:pt x="4580244" y="3491896"/>
                      <a:pt x="4556581" y="3469455"/>
                    </a:cubicBezTo>
                    <a:cubicBezTo>
                      <a:pt x="4534164" y="3447014"/>
                      <a:pt x="4509256" y="3430807"/>
                      <a:pt x="4499293" y="3395899"/>
                    </a:cubicBezTo>
                    <a:cubicBezTo>
                      <a:pt x="4493066" y="3372212"/>
                      <a:pt x="4456950" y="3377198"/>
                      <a:pt x="4440760" y="3360991"/>
                    </a:cubicBezTo>
                    <a:cubicBezTo>
                      <a:pt x="4437024" y="3357251"/>
                      <a:pt x="4429551" y="3362238"/>
                      <a:pt x="4427060" y="3368472"/>
                    </a:cubicBezTo>
                    <a:cubicBezTo>
                      <a:pt x="4423324" y="3375952"/>
                      <a:pt x="4428306" y="3379692"/>
                      <a:pt x="4434533" y="3384679"/>
                    </a:cubicBezTo>
                    <a:cubicBezTo>
                      <a:pt x="4476876" y="3420834"/>
                      <a:pt x="4516729" y="3460728"/>
                      <a:pt x="4532919" y="3518077"/>
                    </a:cubicBezTo>
                    <a:cubicBezTo>
                      <a:pt x="4532919" y="3520570"/>
                      <a:pt x="4534164" y="3524311"/>
                      <a:pt x="4534164" y="3524311"/>
                    </a:cubicBezTo>
                    <a:cubicBezTo>
                      <a:pt x="4506766" y="3554232"/>
                      <a:pt x="4520465" y="3586646"/>
                      <a:pt x="4527937" y="3620308"/>
                    </a:cubicBezTo>
                    <a:cubicBezTo>
                      <a:pt x="4530428" y="3637762"/>
                      <a:pt x="4516729" y="3651476"/>
                      <a:pt x="4495557" y="3634022"/>
                    </a:cubicBezTo>
                    <a:cubicBezTo>
                      <a:pt x="4486839" y="3627788"/>
                      <a:pt x="4479367" y="3624048"/>
                      <a:pt x="4474385" y="3614074"/>
                    </a:cubicBezTo>
                    <a:cubicBezTo>
                      <a:pt x="4469404" y="3605347"/>
                      <a:pt x="4460686" y="3601607"/>
                      <a:pt x="4451968" y="3606594"/>
                    </a:cubicBezTo>
                    <a:cubicBezTo>
                      <a:pt x="4422079" y="3625294"/>
                      <a:pt x="4382226" y="3629035"/>
                      <a:pt x="4363545" y="3666436"/>
                    </a:cubicBezTo>
                    <a:cubicBezTo>
                      <a:pt x="4358564" y="3677657"/>
                      <a:pt x="4352337" y="3676410"/>
                      <a:pt x="4347355" y="3668930"/>
                    </a:cubicBezTo>
                    <a:cubicBezTo>
                      <a:pt x="4329920" y="3641502"/>
                      <a:pt x="4280104" y="3634022"/>
                      <a:pt x="4297539" y="3586646"/>
                    </a:cubicBezTo>
                    <a:cubicBezTo>
                      <a:pt x="4297539" y="3584153"/>
                      <a:pt x="4295049" y="3579166"/>
                      <a:pt x="4292558" y="3577920"/>
                    </a:cubicBezTo>
                    <a:cubicBezTo>
                      <a:pt x="4263914" y="3569192"/>
                      <a:pt x="4239006" y="3547998"/>
                      <a:pt x="4210362" y="3540518"/>
                    </a:cubicBezTo>
                    <a:cubicBezTo>
                      <a:pt x="4195417" y="3535531"/>
                      <a:pt x="4196662" y="3555478"/>
                      <a:pt x="4202889" y="3562959"/>
                    </a:cubicBezTo>
                    <a:cubicBezTo>
                      <a:pt x="4236515" y="3600360"/>
                      <a:pt x="4209116" y="3641502"/>
                      <a:pt x="4211607" y="3681397"/>
                    </a:cubicBezTo>
                    <a:cubicBezTo>
                      <a:pt x="4211607" y="3682644"/>
                      <a:pt x="4209116" y="3685137"/>
                      <a:pt x="4207871" y="3686384"/>
                    </a:cubicBezTo>
                    <a:cubicBezTo>
                      <a:pt x="4165528" y="3688877"/>
                      <a:pt x="4176736" y="3720045"/>
                      <a:pt x="4171754" y="3746226"/>
                    </a:cubicBezTo>
                    <a:cubicBezTo>
                      <a:pt x="4165528" y="3772407"/>
                      <a:pt x="4140620" y="3777394"/>
                      <a:pt x="4116957" y="3782381"/>
                    </a:cubicBezTo>
                    <a:cubicBezTo>
                      <a:pt x="4108239" y="3783628"/>
                      <a:pt x="4099522" y="3781134"/>
                      <a:pt x="4090804" y="3782381"/>
                    </a:cubicBezTo>
                    <a:cubicBezTo>
                      <a:pt x="4077105" y="3786121"/>
                      <a:pt x="4067141" y="3793601"/>
                      <a:pt x="4083331" y="3803575"/>
                    </a:cubicBezTo>
                    <a:cubicBezTo>
                      <a:pt x="4106994" y="3818536"/>
                      <a:pt x="4114466" y="3838483"/>
                      <a:pt x="4116957" y="3863417"/>
                    </a:cubicBezTo>
                    <a:cubicBezTo>
                      <a:pt x="4119448" y="3879624"/>
                      <a:pt x="4126920" y="3892092"/>
                      <a:pt x="4135638" y="3904559"/>
                    </a:cubicBezTo>
                    <a:cubicBezTo>
                      <a:pt x="4143110" y="3912039"/>
                      <a:pt x="4150583" y="3923260"/>
                      <a:pt x="4141865" y="3933233"/>
                    </a:cubicBezTo>
                    <a:cubicBezTo>
                      <a:pt x="4134393" y="3943207"/>
                      <a:pt x="4124429" y="3944454"/>
                      <a:pt x="4111976" y="3941960"/>
                    </a:cubicBezTo>
                    <a:cubicBezTo>
                      <a:pt x="4068387" y="3931986"/>
                      <a:pt x="4068387" y="3933233"/>
                      <a:pt x="4058424" y="3979362"/>
                    </a:cubicBezTo>
                    <a:cubicBezTo>
                      <a:pt x="4054687" y="4000556"/>
                      <a:pt x="4057178" y="4032970"/>
                      <a:pt x="4016080" y="4021750"/>
                    </a:cubicBezTo>
                    <a:cubicBezTo>
                      <a:pt x="4006117" y="4019256"/>
                      <a:pt x="3999890" y="4030477"/>
                      <a:pt x="4006117" y="4042944"/>
                    </a:cubicBezTo>
                    <a:cubicBezTo>
                      <a:pt x="4021062" y="4070372"/>
                      <a:pt x="4014835" y="4089072"/>
                      <a:pt x="3982455" y="4092813"/>
                    </a:cubicBezTo>
                    <a:cubicBezTo>
                      <a:pt x="3970001" y="4095306"/>
                      <a:pt x="3967510" y="4100293"/>
                      <a:pt x="3970001" y="4111513"/>
                    </a:cubicBezTo>
                    <a:cubicBezTo>
                      <a:pt x="3973737" y="4122734"/>
                      <a:pt x="3973737" y="4133954"/>
                      <a:pt x="3977473" y="4143928"/>
                    </a:cubicBezTo>
                    <a:cubicBezTo>
                      <a:pt x="3978718" y="4150162"/>
                      <a:pt x="3981209" y="4157642"/>
                      <a:pt x="3973737" y="4161382"/>
                    </a:cubicBezTo>
                    <a:cubicBezTo>
                      <a:pt x="3967510" y="4163875"/>
                      <a:pt x="3963774" y="4157642"/>
                      <a:pt x="3960037" y="4155148"/>
                    </a:cubicBezTo>
                    <a:cubicBezTo>
                      <a:pt x="3926412" y="4133954"/>
                      <a:pt x="3922676" y="4133954"/>
                      <a:pt x="3905240" y="4167616"/>
                    </a:cubicBezTo>
                    <a:cubicBezTo>
                      <a:pt x="3892786" y="4191303"/>
                      <a:pt x="3874105" y="4201277"/>
                      <a:pt x="3849197" y="4205017"/>
                    </a:cubicBezTo>
                    <a:cubicBezTo>
                      <a:pt x="3839234" y="4207510"/>
                      <a:pt x="3830516" y="4210004"/>
                      <a:pt x="3830516" y="4222471"/>
                    </a:cubicBezTo>
                    <a:cubicBezTo>
                      <a:pt x="3830516" y="4234938"/>
                      <a:pt x="3840480" y="4238678"/>
                      <a:pt x="3851688" y="4238678"/>
                    </a:cubicBezTo>
                    <a:cubicBezTo>
                      <a:pt x="3862897" y="4238678"/>
                      <a:pt x="3871614" y="4243665"/>
                      <a:pt x="3876596" y="4256132"/>
                    </a:cubicBezTo>
                    <a:cubicBezTo>
                      <a:pt x="3881578" y="4269846"/>
                      <a:pt x="3867878" y="4271093"/>
                      <a:pt x="3860406" y="4276080"/>
                    </a:cubicBezTo>
                    <a:cubicBezTo>
                      <a:pt x="3849197" y="4282313"/>
                      <a:pt x="3846707" y="4289794"/>
                      <a:pt x="3854179" y="4298520"/>
                    </a:cubicBezTo>
                    <a:cubicBezTo>
                      <a:pt x="3867878" y="4318468"/>
                      <a:pt x="3854179" y="4328442"/>
                      <a:pt x="3840480" y="4329688"/>
                    </a:cubicBezTo>
                    <a:cubicBezTo>
                      <a:pt x="3815572" y="4330935"/>
                      <a:pt x="3803118" y="4347142"/>
                      <a:pt x="3789418" y="4362103"/>
                    </a:cubicBezTo>
                    <a:cubicBezTo>
                      <a:pt x="3769492" y="4382050"/>
                      <a:pt x="3747075" y="4378310"/>
                      <a:pt x="3738357" y="4352129"/>
                    </a:cubicBezTo>
                    <a:cubicBezTo>
                      <a:pt x="3735866" y="4348389"/>
                      <a:pt x="3738357" y="4342156"/>
                      <a:pt x="3735866" y="4338416"/>
                    </a:cubicBezTo>
                    <a:cubicBezTo>
                      <a:pt x="3732130" y="4325948"/>
                      <a:pt x="3734621" y="4301014"/>
                      <a:pt x="3720922" y="4303508"/>
                    </a:cubicBezTo>
                    <a:cubicBezTo>
                      <a:pt x="3704732" y="4304754"/>
                      <a:pt x="3704732" y="4328442"/>
                      <a:pt x="3703486" y="4344649"/>
                    </a:cubicBezTo>
                    <a:cubicBezTo>
                      <a:pt x="3703486" y="4362103"/>
                      <a:pt x="3708468" y="4377064"/>
                      <a:pt x="3718431" y="4390778"/>
                    </a:cubicBezTo>
                    <a:cubicBezTo>
                      <a:pt x="3730885" y="4405738"/>
                      <a:pt x="3728394" y="4418205"/>
                      <a:pt x="3718431" y="4433166"/>
                    </a:cubicBezTo>
                    <a:cubicBezTo>
                      <a:pt x="3709713" y="4448126"/>
                      <a:pt x="3692278" y="4459347"/>
                      <a:pt x="3696014" y="4480541"/>
                    </a:cubicBezTo>
                    <a:cubicBezTo>
                      <a:pt x="3696014" y="4488021"/>
                      <a:pt x="3687296" y="4490515"/>
                      <a:pt x="3679824" y="4489268"/>
                    </a:cubicBezTo>
                    <a:cubicBezTo>
                      <a:pt x="3652425" y="4489268"/>
                      <a:pt x="3622536" y="4495502"/>
                      <a:pt x="3595137" y="4484281"/>
                    </a:cubicBezTo>
                    <a:cubicBezTo>
                      <a:pt x="3581438" y="4478048"/>
                      <a:pt x="3567738" y="4475554"/>
                      <a:pt x="3552793" y="4476801"/>
                    </a:cubicBezTo>
                    <a:cubicBezTo>
                      <a:pt x="3546566" y="4476801"/>
                      <a:pt x="3536603" y="4478048"/>
                      <a:pt x="3534113" y="4473060"/>
                    </a:cubicBezTo>
                    <a:cubicBezTo>
                      <a:pt x="3509205" y="4441893"/>
                      <a:pt x="3466861" y="4440646"/>
                      <a:pt x="3436972" y="4418205"/>
                    </a:cubicBezTo>
                    <a:cubicBezTo>
                      <a:pt x="3422027" y="4406985"/>
                      <a:pt x="3412064" y="4390778"/>
                      <a:pt x="3412064" y="4369583"/>
                    </a:cubicBezTo>
                    <a:cubicBezTo>
                      <a:pt x="3413309" y="4354623"/>
                      <a:pt x="3407082" y="4345896"/>
                      <a:pt x="3393383" y="4338416"/>
                    </a:cubicBezTo>
                    <a:cubicBezTo>
                      <a:pt x="3378438" y="4332182"/>
                      <a:pt x="3370966" y="4339662"/>
                      <a:pt x="3365984" y="4352129"/>
                    </a:cubicBezTo>
                    <a:cubicBezTo>
                      <a:pt x="3361003" y="4359610"/>
                      <a:pt x="3351040" y="4355870"/>
                      <a:pt x="3344813" y="4359610"/>
                    </a:cubicBezTo>
                    <a:cubicBezTo>
                      <a:pt x="3328622" y="4368336"/>
                      <a:pt x="3306205" y="4370830"/>
                      <a:pt x="3306205" y="4398258"/>
                    </a:cubicBezTo>
                    <a:cubicBezTo>
                      <a:pt x="3306205" y="4413218"/>
                      <a:pt x="3294997" y="4408232"/>
                      <a:pt x="3288770" y="4400751"/>
                    </a:cubicBezTo>
                    <a:cubicBezTo>
                      <a:pt x="3281297" y="4392024"/>
                      <a:pt x="3273825" y="4383297"/>
                      <a:pt x="3260126" y="4380804"/>
                    </a:cubicBezTo>
                    <a:cubicBezTo>
                      <a:pt x="3247672" y="4378310"/>
                      <a:pt x="3233972" y="4370830"/>
                      <a:pt x="3238954" y="4397011"/>
                    </a:cubicBezTo>
                    <a:cubicBezTo>
                      <a:pt x="3243936" y="4429426"/>
                      <a:pt x="3211555" y="4421945"/>
                      <a:pt x="3191629" y="4436906"/>
                    </a:cubicBezTo>
                    <a:cubicBezTo>
                      <a:pt x="3202838" y="4436906"/>
                      <a:pt x="3211555" y="4436906"/>
                      <a:pt x="3220273" y="4436906"/>
                    </a:cubicBezTo>
                    <a:cubicBezTo>
                      <a:pt x="3227745" y="4438152"/>
                      <a:pt x="3240199" y="4434412"/>
                      <a:pt x="3238954" y="4448126"/>
                    </a:cubicBezTo>
                    <a:cubicBezTo>
                      <a:pt x="3238954" y="4459347"/>
                      <a:pt x="3230236" y="4463087"/>
                      <a:pt x="3220273" y="4463087"/>
                    </a:cubicBezTo>
                    <a:cubicBezTo>
                      <a:pt x="3196611" y="4464334"/>
                      <a:pt x="3174194" y="4465580"/>
                      <a:pt x="3151776" y="4463087"/>
                    </a:cubicBezTo>
                    <a:cubicBezTo>
                      <a:pt x="3120642" y="4460594"/>
                      <a:pt x="3093243" y="4469320"/>
                      <a:pt x="3063353" y="4470567"/>
                    </a:cubicBezTo>
                    <a:cubicBezTo>
                      <a:pt x="3052145" y="4471814"/>
                      <a:pt x="3039691" y="4473060"/>
                      <a:pt x="3037200" y="4486774"/>
                    </a:cubicBezTo>
                    <a:cubicBezTo>
                      <a:pt x="3034709" y="4501735"/>
                      <a:pt x="3045918" y="4505475"/>
                      <a:pt x="3055881" y="4509215"/>
                    </a:cubicBezTo>
                    <a:cubicBezTo>
                      <a:pt x="3065844" y="4511709"/>
                      <a:pt x="3073317" y="4514202"/>
                      <a:pt x="3078298" y="4526669"/>
                    </a:cubicBezTo>
                    <a:cubicBezTo>
                      <a:pt x="3050899" y="4529163"/>
                      <a:pt x="3028482" y="4542877"/>
                      <a:pt x="3001084" y="4544123"/>
                    </a:cubicBezTo>
                    <a:cubicBezTo>
                      <a:pt x="2977421" y="4546617"/>
                      <a:pt x="2952513" y="4557837"/>
                      <a:pt x="2941305" y="4587758"/>
                    </a:cubicBezTo>
                    <a:cubicBezTo>
                      <a:pt x="2936323" y="4606459"/>
                      <a:pt x="2918888" y="4613940"/>
                      <a:pt x="2900207" y="4605212"/>
                    </a:cubicBezTo>
                    <a:cubicBezTo>
                      <a:pt x="2877790" y="4596486"/>
                      <a:pt x="2888998" y="4582772"/>
                      <a:pt x="2897716" y="4569058"/>
                    </a:cubicBezTo>
                    <a:cubicBezTo>
                      <a:pt x="2906434" y="4550357"/>
                      <a:pt x="2918888" y="4540383"/>
                      <a:pt x="2940059" y="4534150"/>
                    </a:cubicBezTo>
                    <a:cubicBezTo>
                      <a:pt x="2964967" y="4526669"/>
                      <a:pt x="2973685" y="4500488"/>
                      <a:pt x="2967458" y="4474307"/>
                    </a:cubicBezTo>
                    <a:cubicBezTo>
                      <a:pt x="2964967" y="4461840"/>
                      <a:pt x="2962476" y="4448126"/>
                      <a:pt x="2976176" y="4443140"/>
                    </a:cubicBezTo>
                    <a:cubicBezTo>
                      <a:pt x="3017274" y="4429426"/>
                      <a:pt x="3022255" y="4390778"/>
                      <a:pt x="3034709" y="4358363"/>
                    </a:cubicBezTo>
                    <a:cubicBezTo>
                      <a:pt x="3054636" y="4308494"/>
                      <a:pt x="3074562" y="4301014"/>
                      <a:pt x="3121887" y="4327195"/>
                    </a:cubicBezTo>
                    <a:cubicBezTo>
                      <a:pt x="3133095" y="4332182"/>
                      <a:pt x="3141813" y="4332182"/>
                      <a:pt x="3151776" y="4324702"/>
                    </a:cubicBezTo>
                    <a:cubicBezTo>
                      <a:pt x="3158003" y="4318468"/>
                      <a:pt x="3162985" y="4312234"/>
                      <a:pt x="3156758" y="4304754"/>
                    </a:cubicBezTo>
                    <a:cubicBezTo>
                      <a:pt x="3146795" y="4292287"/>
                      <a:pt x="3135586" y="4279820"/>
                      <a:pt x="3119396" y="4281066"/>
                    </a:cubicBezTo>
                    <a:cubicBezTo>
                      <a:pt x="3106942" y="4282313"/>
                      <a:pt x="3095734" y="4283560"/>
                      <a:pt x="3084525" y="4288547"/>
                    </a:cubicBezTo>
                    <a:cubicBezTo>
                      <a:pt x="3064599" y="4296027"/>
                      <a:pt x="3053390" y="4286054"/>
                      <a:pt x="3040936" y="4273586"/>
                    </a:cubicBezTo>
                    <a:cubicBezTo>
                      <a:pt x="3027237" y="4259872"/>
                      <a:pt x="3035955" y="4247405"/>
                      <a:pt x="3044672" y="4236185"/>
                    </a:cubicBezTo>
                    <a:cubicBezTo>
                      <a:pt x="3055881" y="4218731"/>
                      <a:pt x="3054636" y="4205017"/>
                      <a:pt x="3032219" y="4198784"/>
                    </a:cubicBezTo>
                    <a:cubicBezTo>
                      <a:pt x="3022255" y="4196290"/>
                      <a:pt x="3012292" y="4191303"/>
                      <a:pt x="3012292" y="4183823"/>
                    </a:cubicBezTo>
                    <a:cubicBezTo>
                      <a:pt x="3008556" y="4133954"/>
                      <a:pt x="2963722" y="4133954"/>
                      <a:pt x="2935078" y="4115254"/>
                    </a:cubicBezTo>
                    <a:cubicBezTo>
                      <a:pt x="2923869" y="4109020"/>
                      <a:pt x="2908924" y="4106526"/>
                      <a:pt x="2912661" y="4085332"/>
                    </a:cubicBezTo>
                    <a:cubicBezTo>
                      <a:pt x="2915151" y="4069125"/>
                      <a:pt x="2897716" y="4066632"/>
                      <a:pt x="2882771" y="4066632"/>
                    </a:cubicBezTo>
                    <a:cubicBezTo>
                      <a:pt x="2867826" y="4067878"/>
                      <a:pt x="2854127" y="4065385"/>
                      <a:pt x="2840428" y="4054164"/>
                    </a:cubicBezTo>
                    <a:cubicBezTo>
                      <a:pt x="2822992" y="4037957"/>
                      <a:pt x="2801821" y="4047931"/>
                      <a:pt x="2785630" y="4059151"/>
                    </a:cubicBezTo>
                    <a:cubicBezTo>
                      <a:pt x="2765704" y="4071618"/>
                      <a:pt x="2747023" y="4090319"/>
                      <a:pt x="2728342" y="4106526"/>
                    </a:cubicBezTo>
                    <a:cubicBezTo>
                      <a:pt x="2705925" y="4126474"/>
                      <a:pt x="2673545" y="4122734"/>
                      <a:pt x="2659846" y="4096553"/>
                    </a:cubicBezTo>
                    <a:cubicBezTo>
                      <a:pt x="2653619" y="4085332"/>
                      <a:pt x="2646146" y="4076605"/>
                      <a:pt x="2637428" y="4067878"/>
                    </a:cubicBezTo>
                    <a:cubicBezTo>
                      <a:pt x="2605048" y="4035464"/>
                      <a:pt x="2590104" y="4044191"/>
                      <a:pt x="2563950" y="4081592"/>
                    </a:cubicBezTo>
                    <a:cubicBezTo>
                      <a:pt x="2537797" y="4120240"/>
                      <a:pt x="2519116" y="4167616"/>
                      <a:pt x="2474282" y="4192550"/>
                    </a:cubicBezTo>
                    <a:cubicBezTo>
                      <a:pt x="2470546" y="4195043"/>
                      <a:pt x="2466809" y="4197537"/>
                      <a:pt x="2464319" y="4200030"/>
                    </a:cubicBezTo>
                    <a:cubicBezTo>
                      <a:pt x="2420730" y="4256132"/>
                      <a:pt x="2369669" y="4291040"/>
                      <a:pt x="2296190" y="4273586"/>
                    </a:cubicBezTo>
                    <a:cubicBezTo>
                      <a:pt x="2283737" y="4269846"/>
                      <a:pt x="2276264" y="4281066"/>
                      <a:pt x="2268792" y="4289794"/>
                    </a:cubicBezTo>
                    <a:cubicBezTo>
                      <a:pt x="2243884" y="4320962"/>
                      <a:pt x="2212749" y="4347142"/>
                      <a:pt x="2180369" y="4370830"/>
                    </a:cubicBezTo>
                    <a:cubicBezTo>
                      <a:pt x="2150479" y="4393271"/>
                      <a:pt x="2120590" y="4416958"/>
                      <a:pt x="2077001" y="4399504"/>
                    </a:cubicBezTo>
                    <a:cubicBezTo>
                      <a:pt x="2054584" y="4389531"/>
                      <a:pt x="2032167" y="4400751"/>
                      <a:pt x="2017222" y="4416958"/>
                    </a:cubicBezTo>
                    <a:cubicBezTo>
                      <a:pt x="1996050" y="4436906"/>
                      <a:pt x="1971143" y="4446880"/>
                      <a:pt x="1946235" y="4458100"/>
                    </a:cubicBezTo>
                    <a:cubicBezTo>
                      <a:pt x="1917591" y="4471814"/>
                      <a:pt x="1891437" y="4486774"/>
                      <a:pt x="1891437" y="4526669"/>
                    </a:cubicBezTo>
                    <a:cubicBezTo>
                      <a:pt x="1890192" y="4560331"/>
                      <a:pt x="1869020" y="4590252"/>
                      <a:pt x="1860302" y="4622666"/>
                    </a:cubicBezTo>
                    <a:cubicBezTo>
                      <a:pt x="1854075" y="4655081"/>
                      <a:pt x="1830413" y="4682509"/>
                      <a:pt x="1826677" y="4717417"/>
                    </a:cubicBezTo>
                    <a:cubicBezTo>
                      <a:pt x="1825431" y="4729884"/>
                      <a:pt x="1816714" y="4741104"/>
                      <a:pt x="1803014" y="4739858"/>
                    </a:cubicBezTo>
                    <a:cubicBezTo>
                      <a:pt x="1785579" y="4738611"/>
                      <a:pt x="1790560" y="4727390"/>
                      <a:pt x="1791806" y="4714923"/>
                    </a:cubicBezTo>
                    <a:cubicBezTo>
                      <a:pt x="1793051" y="4693729"/>
                      <a:pt x="1737008" y="4662561"/>
                      <a:pt x="1714591" y="4673782"/>
                    </a:cubicBezTo>
                    <a:cubicBezTo>
                      <a:pt x="1682211" y="4691236"/>
                      <a:pt x="1648585" y="4685002"/>
                      <a:pt x="1616205" y="4680015"/>
                    </a:cubicBezTo>
                    <a:cubicBezTo>
                      <a:pt x="1597524" y="4677522"/>
                      <a:pt x="1586316" y="4665055"/>
                      <a:pt x="1588806" y="4645107"/>
                    </a:cubicBezTo>
                    <a:cubicBezTo>
                      <a:pt x="1593788" y="4616433"/>
                      <a:pt x="1595033" y="4586512"/>
                      <a:pt x="1607487" y="4559084"/>
                    </a:cubicBezTo>
                    <a:cubicBezTo>
                      <a:pt x="1617450" y="4536643"/>
                      <a:pt x="1629904" y="4512956"/>
                      <a:pt x="1593788" y="4501735"/>
                    </a:cubicBezTo>
                    <a:cubicBezTo>
                      <a:pt x="1587561" y="4499242"/>
                      <a:pt x="1582579" y="4493008"/>
                      <a:pt x="1583825" y="4485528"/>
                    </a:cubicBezTo>
                    <a:cubicBezTo>
                      <a:pt x="1585070" y="4478048"/>
                      <a:pt x="1592543" y="4478048"/>
                      <a:pt x="1598770" y="4476801"/>
                    </a:cubicBezTo>
                    <a:cubicBezTo>
                      <a:pt x="1608733" y="4474307"/>
                      <a:pt x="1619941" y="4471814"/>
                      <a:pt x="1619941" y="4460594"/>
                    </a:cubicBezTo>
                    <a:cubicBezTo>
                      <a:pt x="1619941" y="4444386"/>
                      <a:pt x="1604997" y="4435659"/>
                      <a:pt x="1595033" y="4428179"/>
                    </a:cubicBezTo>
                    <a:cubicBezTo>
                      <a:pt x="1586316" y="4420698"/>
                      <a:pt x="1576352" y="4423192"/>
                      <a:pt x="1567635" y="4429426"/>
                    </a:cubicBezTo>
                    <a:cubicBezTo>
                      <a:pt x="1552690" y="4440646"/>
                      <a:pt x="1546463" y="4458100"/>
                      <a:pt x="1537745" y="4473060"/>
                    </a:cubicBezTo>
                    <a:cubicBezTo>
                      <a:pt x="1524046" y="4500488"/>
                      <a:pt x="1511592" y="4502982"/>
                      <a:pt x="1487930" y="4484281"/>
                    </a:cubicBezTo>
                    <a:cubicBezTo>
                      <a:pt x="1468003" y="4468074"/>
                      <a:pt x="1463022" y="4446880"/>
                      <a:pt x="1463022" y="4421945"/>
                    </a:cubicBezTo>
                    <a:cubicBezTo>
                      <a:pt x="1464267" y="4385790"/>
                      <a:pt x="1436868" y="4367090"/>
                      <a:pt x="1404488" y="4379557"/>
                    </a:cubicBezTo>
                    <a:cubicBezTo>
                      <a:pt x="1393279" y="4383297"/>
                      <a:pt x="1385807" y="4390778"/>
                      <a:pt x="1385807" y="4403244"/>
                    </a:cubicBezTo>
                    <a:cubicBezTo>
                      <a:pt x="1384562" y="4415712"/>
                      <a:pt x="1393279" y="4416958"/>
                      <a:pt x="1403243" y="4416958"/>
                    </a:cubicBezTo>
                    <a:cubicBezTo>
                      <a:pt x="1420678" y="4419452"/>
                      <a:pt x="1418187" y="4428179"/>
                      <a:pt x="1406979" y="4435659"/>
                    </a:cubicBezTo>
                    <a:cubicBezTo>
                      <a:pt x="1383316" y="4448126"/>
                      <a:pt x="1358409" y="4458100"/>
                      <a:pt x="1332255" y="4468074"/>
                    </a:cubicBezTo>
                    <a:cubicBezTo>
                      <a:pt x="1326028" y="4471814"/>
                      <a:pt x="1321047" y="4466827"/>
                      <a:pt x="1317310" y="4460594"/>
                    </a:cubicBezTo>
                    <a:cubicBezTo>
                      <a:pt x="1308593" y="4446880"/>
                      <a:pt x="1314820" y="4431919"/>
                      <a:pt x="1311084" y="4418205"/>
                    </a:cubicBezTo>
                    <a:cubicBezTo>
                      <a:pt x="1307347" y="4400751"/>
                      <a:pt x="1316065" y="4397011"/>
                      <a:pt x="1328519" y="4387037"/>
                    </a:cubicBezTo>
                    <a:cubicBezTo>
                      <a:pt x="1344709" y="4373324"/>
                      <a:pt x="1373353" y="4354623"/>
                      <a:pt x="1345954" y="4324702"/>
                    </a:cubicBezTo>
                    <a:cubicBezTo>
                      <a:pt x="1342218" y="4322208"/>
                      <a:pt x="1342218" y="4314728"/>
                      <a:pt x="1343464" y="4309741"/>
                    </a:cubicBezTo>
                    <a:cubicBezTo>
                      <a:pt x="1348445" y="4269846"/>
                      <a:pt x="1347200" y="4268600"/>
                      <a:pt x="1301120" y="4276080"/>
                    </a:cubicBezTo>
                    <a:cubicBezTo>
                      <a:pt x="1308593" y="4286054"/>
                      <a:pt x="1317310" y="4296027"/>
                      <a:pt x="1322292" y="4306001"/>
                    </a:cubicBezTo>
                    <a:cubicBezTo>
                      <a:pt x="1344709" y="4349636"/>
                      <a:pt x="1317310" y="4394518"/>
                      <a:pt x="1268740" y="4390778"/>
                    </a:cubicBezTo>
                    <a:cubicBezTo>
                      <a:pt x="1250059" y="4390778"/>
                      <a:pt x="1246323" y="4401998"/>
                      <a:pt x="1245078" y="4419452"/>
                    </a:cubicBezTo>
                    <a:cubicBezTo>
                      <a:pt x="1242587" y="4465580"/>
                      <a:pt x="1185299" y="4500488"/>
                      <a:pt x="1139219" y="4481788"/>
                    </a:cubicBezTo>
                    <a:cubicBezTo>
                      <a:pt x="1134238" y="4479294"/>
                      <a:pt x="1129256" y="4475554"/>
                      <a:pt x="1129256" y="4468074"/>
                    </a:cubicBezTo>
                    <a:cubicBezTo>
                      <a:pt x="1129256" y="4423192"/>
                      <a:pt x="1115556" y="4389531"/>
                      <a:pt x="1070722" y="4369583"/>
                    </a:cubicBezTo>
                    <a:cubicBezTo>
                      <a:pt x="1053287" y="4362103"/>
                      <a:pt x="1054532" y="4338416"/>
                      <a:pt x="1049551" y="4320962"/>
                    </a:cubicBezTo>
                    <a:cubicBezTo>
                      <a:pt x="1047060" y="4313481"/>
                      <a:pt x="1055778" y="4310988"/>
                      <a:pt x="1064495" y="4313481"/>
                    </a:cubicBezTo>
                    <a:cubicBezTo>
                      <a:pt x="1069477" y="4314728"/>
                      <a:pt x="1076949" y="4319715"/>
                      <a:pt x="1079440" y="4308494"/>
                    </a:cubicBezTo>
                    <a:cubicBezTo>
                      <a:pt x="1080685" y="4299767"/>
                      <a:pt x="1074458" y="4293534"/>
                      <a:pt x="1065741" y="4292287"/>
                    </a:cubicBezTo>
                    <a:cubicBezTo>
                      <a:pt x="1038342" y="4289794"/>
                      <a:pt x="1038342" y="4274833"/>
                      <a:pt x="1045814" y="4253639"/>
                    </a:cubicBezTo>
                    <a:cubicBezTo>
                      <a:pt x="1048305" y="4247405"/>
                      <a:pt x="1049551" y="4238678"/>
                      <a:pt x="1047060" y="4233692"/>
                    </a:cubicBezTo>
                    <a:cubicBezTo>
                      <a:pt x="1032115" y="4206264"/>
                      <a:pt x="1038342" y="4185070"/>
                      <a:pt x="1062005" y="4165122"/>
                    </a:cubicBezTo>
                    <a:cubicBezTo>
                      <a:pt x="1070722" y="4160135"/>
                      <a:pt x="1069477" y="4147668"/>
                      <a:pt x="1062005" y="4138941"/>
                    </a:cubicBezTo>
                    <a:cubicBezTo>
                      <a:pt x="1055778" y="4131461"/>
                      <a:pt x="1049551" y="4117747"/>
                      <a:pt x="1037097" y="4122734"/>
                    </a:cubicBezTo>
                    <a:cubicBezTo>
                      <a:pt x="997244" y="4138941"/>
                      <a:pt x="993508" y="4116500"/>
                      <a:pt x="994753" y="4086579"/>
                    </a:cubicBezTo>
                    <a:cubicBezTo>
                      <a:pt x="994753" y="4034217"/>
                      <a:pt x="981054" y="4016763"/>
                      <a:pt x="929993" y="4004296"/>
                    </a:cubicBezTo>
                    <a:cubicBezTo>
                      <a:pt x="875195" y="3991829"/>
                      <a:pt x="824134" y="3998062"/>
                      <a:pt x="773073" y="4020503"/>
                    </a:cubicBezTo>
                    <a:cubicBezTo>
                      <a:pt x="769337" y="4021750"/>
                      <a:pt x="765601" y="4026737"/>
                      <a:pt x="761864" y="4026737"/>
                    </a:cubicBezTo>
                    <a:cubicBezTo>
                      <a:pt x="719521" y="4016763"/>
                      <a:pt x="693368" y="4035464"/>
                      <a:pt x="668460" y="4069125"/>
                    </a:cubicBezTo>
                    <a:cubicBezTo>
                      <a:pt x="658497" y="4081592"/>
                      <a:pt x="656006" y="4095306"/>
                      <a:pt x="648534" y="4106526"/>
                    </a:cubicBezTo>
                    <a:cubicBezTo>
                      <a:pt x="616153" y="4168862"/>
                      <a:pt x="591245" y="4234938"/>
                      <a:pt x="550147" y="4291040"/>
                    </a:cubicBezTo>
                    <a:cubicBezTo>
                      <a:pt x="542675" y="4302261"/>
                      <a:pt x="531466" y="4301014"/>
                      <a:pt x="526485" y="4288547"/>
                    </a:cubicBezTo>
                    <a:cubicBezTo>
                      <a:pt x="523994" y="4282313"/>
                      <a:pt x="523994" y="4273586"/>
                      <a:pt x="526485" y="4264859"/>
                    </a:cubicBezTo>
                    <a:cubicBezTo>
                      <a:pt x="535203" y="4208757"/>
                      <a:pt x="516522" y="4167616"/>
                      <a:pt x="465461" y="4140188"/>
                    </a:cubicBezTo>
                    <a:cubicBezTo>
                      <a:pt x="471688" y="4126474"/>
                      <a:pt x="482896" y="4114007"/>
                      <a:pt x="482896" y="4097800"/>
                    </a:cubicBezTo>
                    <a:cubicBezTo>
                      <a:pt x="482896" y="4086579"/>
                      <a:pt x="489123" y="4070372"/>
                      <a:pt x="472933" y="4069125"/>
                    </a:cubicBezTo>
                    <a:cubicBezTo>
                      <a:pt x="459234" y="4067878"/>
                      <a:pt x="457988" y="4081592"/>
                      <a:pt x="455497" y="4092813"/>
                    </a:cubicBezTo>
                    <a:cubicBezTo>
                      <a:pt x="453007" y="4104033"/>
                      <a:pt x="456743" y="4116500"/>
                      <a:pt x="445534" y="4126474"/>
                    </a:cubicBezTo>
                    <a:cubicBezTo>
                      <a:pt x="435571" y="4117747"/>
                      <a:pt x="441798" y="4102786"/>
                      <a:pt x="431835" y="4092813"/>
                    </a:cubicBezTo>
                    <a:cubicBezTo>
                      <a:pt x="429344" y="4090320"/>
                      <a:pt x="425608" y="4088761"/>
                      <a:pt x="422028" y="4086735"/>
                    </a:cubicBezTo>
                    <a:lnTo>
                      <a:pt x="414325" y="4079024"/>
                    </a:lnTo>
                    <a:lnTo>
                      <a:pt x="395897" y="4080492"/>
                    </a:lnTo>
                    <a:cubicBezTo>
                      <a:pt x="388887" y="4077848"/>
                      <a:pt x="383280" y="4072250"/>
                      <a:pt x="378918" y="4064785"/>
                    </a:cubicBezTo>
                    <a:cubicBezTo>
                      <a:pt x="368949" y="4049856"/>
                      <a:pt x="377672" y="4038659"/>
                      <a:pt x="387641" y="4026218"/>
                    </a:cubicBezTo>
                    <a:cubicBezTo>
                      <a:pt x="411317" y="3998848"/>
                      <a:pt x="415055" y="3914249"/>
                      <a:pt x="398856" y="3881903"/>
                    </a:cubicBezTo>
                    <a:cubicBezTo>
                      <a:pt x="383903" y="3852044"/>
                      <a:pt x="368949" y="3824674"/>
                      <a:pt x="335305" y="3810989"/>
                    </a:cubicBezTo>
                    <a:cubicBezTo>
                      <a:pt x="317859" y="3804769"/>
                      <a:pt x="321598" y="3782375"/>
                      <a:pt x="314121" y="3767446"/>
                    </a:cubicBezTo>
                    <a:cubicBezTo>
                      <a:pt x="305398" y="3751272"/>
                      <a:pt x="304152" y="3737587"/>
                      <a:pt x="321598" y="3725146"/>
                    </a:cubicBezTo>
                    <a:cubicBezTo>
                      <a:pt x="330320" y="3718926"/>
                      <a:pt x="325336" y="3713950"/>
                      <a:pt x="317859" y="3707729"/>
                    </a:cubicBezTo>
                    <a:cubicBezTo>
                      <a:pt x="289199" y="3687823"/>
                      <a:pt x="295430" y="3682847"/>
                      <a:pt x="309137" y="3651745"/>
                    </a:cubicBezTo>
                    <a:cubicBezTo>
                      <a:pt x="326582" y="3610689"/>
                      <a:pt x="360227" y="3568390"/>
                      <a:pt x="324090" y="3518626"/>
                    </a:cubicBezTo>
                    <a:cubicBezTo>
                      <a:pt x="316613" y="3507429"/>
                      <a:pt x="311629" y="3492500"/>
                      <a:pt x="314121" y="3477571"/>
                    </a:cubicBezTo>
                    <a:cubicBezTo>
                      <a:pt x="319105" y="3470106"/>
                      <a:pt x="322844" y="3461398"/>
                      <a:pt x="314121" y="3453933"/>
                    </a:cubicBezTo>
                    <a:cubicBezTo>
                      <a:pt x="300414" y="3440248"/>
                      <a:pt x="296676" y="3426563"/>
                      <a:pt x="306644" y="3409145"/>
                    </a:cubicBezTo>
                    <a:cubicBezTo>
                      <a:pt x="316613" y="3390484"/>
                      <a:pt x="295430" y="3380531"/>
                      <a:pt x="290445" y="3368090"/>
                    </a:cubicBezTo>
                    <a:cubicBezTo>
                      <a:pt x="280476" y="3343208"/>
                      <a:pt x="274246" y="3328279"/>
                      <a:pt x="309137" y="3324547"/>
                    </a:cubicBezTo>
                    <a:cubicBezTo>
                      <a:pt x="316613" y="3324547"/>
                      <a:pt x="329074" y="3322059"/>
                      <a:pt x="321598" y="3309618"/>
                    </a:cubicBezTo>
                    <a:cubicBezTo>
                      <a:pt x="311629" y="3297177"/>
                      <a:pt x="317859" y="3288468"/>
                      <a:pt x="324090" y="3277271"/>
                    </a:cubicBezTo>
                    <a:cubicBezTo>
                      <a:pt x="334059" y="3259854"/>
                      <a:pt x="319105" y="3242436"/>
                      <a:pt x="322844" y="3226263"/>
                    </a:cubicBezTo>
                    <a:cubicBezTo>
                      <a:pt x="329074" y="3201381"/>
                      <a:pt x="336551" y="3185208"/>
                      <a:pt x="304152" y="3170279"/>
                    </a:cubicBezTo>
                    <a:cubicBezTo>
                      <a:pt x="282969" y="3160326"/>
                      <a:pt x="282969" y="3108074"/>
                      <a:pt x="299168" y="3088168"/>
                    </a:cubicBezTo>
                    <a:cubicBezTo>
                      <a:pt x="302906" y="3080704"/>
                      <a:pt x="309137" y="3075727"/>
                      <a:pt x="306644" y="3067018"/>
                    </a:cubicBezTo>
                    <a:cubicBezTo>
                      <a:pt x="296676" y="3039648"/>
                      <a:pt x="312875" y="3023475"/>
                      <a:pt x="329074" y="3003569"/>
                    </a:cubicBezTo>
                    <a:cubicBezTo>
                      <a:pt x="340289" y="2989884"/>
                      <a:pt x="352750" y="2976199"/>
                      <a:pt x="363965" y="2962514"/>
                    </a:cubicBezTo>
                    <a:cubicBezTo>
                      <a:pt x="373934" y="2948829"/>
                      <a:pt x="380164" y="2931412"/>
                      <a:pt x="363965" y="2915239"/>
                    </a:cubicBezTo>
                    <a:cubicBezTo>
                      <a:pt x="349012" y="2901553"/>
                      <a:pt x="346520" y="2885380"/>
                      <a:pt x="356488" y="2865475"/>
                    </a:cubicBezTo>
                    <a:cubicBezTo>
                      <a:pt x="367703" y="2835616"/>
                      <a:pt x="371442" y="2802026"/>
                      <a:pt x="393872" y="2775900"/>
                    </a:cubicBezTo>
                    <a:cubicBezTo>
                      <a:pt x="401348" y="2767191"/>
                      <a:pt x="407579" y="2758482"/>
                      <a:pt x="420040" y="2758482"/>
                    </a:cubicBezTo>
                    <a:cubicBezTo>
                      <a:pt x="448700" y="2767191"/>
                      <a:pt x="476114" y="2775900"/>
                      <a:pt x="504775" y="2782120"/>
                    </a:cubicBezTo>
                    <a:cubicBezTo>
                      <a:pt x="523466" y="2787096"/>
                      <a:pt x="543404" y="2789585"/>
                      <a:pt x="555865" y="2767191"/>
                    </a:cubicBezTo>
                    <a:cubicBezTo>
                      <a:pt x="565834" y="2749773"/>
                      <a:pt x="562095" y="2739821"/>
                      <a:pt x="545896" y="2731112"/>
                    </a:cubicBezTo>
                    <a:lnTo>
                      <a:pt x="573310" y="2731112"/>
                    </a:lnTo>
                    <a:lnTo>
                      <a:pt x="580533" y="2735490"/>
                    </a:lnTo>
                    <a:lnTo>
                      <a:pt x="576477" y="2731208"/>
                    </a:lnTo>
                    <a:cubicBezTo>
                      <a:pt x="586486" y="2725666"/>
                      <a:pt x="594435" y="2723510"/>
                      <a:pt x="598998" y="2726281"/>
                    </a:cubicBezTo>
                    <a:cubicBezTo>
                      <a:pt x="603561" y="2729052"/>
                      <a:pt x="604738" y="2736750"/>
                      <a:pt x="601205" y="2750914"/>
                    </a:cubicBezTo>
                    <a:cubicBezTo>
                      <a:pt x="598850" y="2764463"/>
                      <a:pt x="605916" y="2779242"/>
                      <a:pt x="594140" y="2790327"/>
                    </a:cubicBezTo>
                    <a:lnTo>
                      <a:pt x="593797" y="2777750"/>
                    </a:lnTo>
                    <a:lnTo>
                      <a:pt x="592002" y="2790829"/>
                    </a:lnTo>
                    <a:lnTo>
                      <a:pt x="592002" y="2794359"/>
                    </a:lnTo>
                    <a:lnTo>
                      <a:pt x="603544" y="2803865"/>
                    </a:lnTo>
                    <a:cubicBezTo>
                      <a:pt x="605567" y="2808384"/>
                      <a:pt x="606190" y="2813683"/>
                      <a:pt x="607436" y="2818670"/>
                    </a:cubicBezTo>
                    <a:lnTo>
                      <a:pt x="607562" y="2827330"/>
                    </a:lnTo>
                    <a:lnTo>
                      <a:pt x="613518" y="2831014"/>
                    </a:lnTo>
                    <a:cubicBezTo>
                      <a:pt x="615342" y="2833783"/>
                      <a:pt x="615771" y="2837061"/>
                      <a:pt x="615628" y="2840558"/>
                    </a:cubicBezTo>
                    <a:lnTo>
                      <a:pt x="614917" y="2853795"/>
                    </a:lnTo>
                    <a:lnTo>
                      <a:pt x="617399" y="2858565"/>
                    </a:lnTo>
                    <a:cubicBezTo>
                      <a:pt x="629853" y="2874772"/>
                      <a:pt x="648534" y="2882253"/>
                      <a:pt x="665969" y="2892226"/>
                    </a:cubicBezTo>
                    <a:cubicBezTo>
                      <a:pt x="679668" y="2898460"/>
                      <a:pt x="692122" y="2907187"/>
                      <a:pt x="697104" y="2923394"/>
                    </a:cubicBezTo>
                    <a:cubicBezTo>
                      <a:pt x="703331" y="2942095"/>
                      <a:pt x="704576" y="2957056"/>
                      <a:pt x="680914" y="2964536"/>
                    </a:cubicBezTo>
                    <a:cubicBezTo>
                      <a:pt x="644797" y="2978250"/>
                      <a:pt x="648534" y="3014404"/>
                      <a:pt x="642307" y="3041832"/>
                    </a:cubicBezTo>
                    <a:cubicBezTo>
                      <a:pt x="636080" y="3066766"/>
                      <a:pt x="659742" y="3080480"/>
                      <a:pt x="679668" y="3089207"/>
                    </a:cubicBezTo>
                    <a:cubicBezTo>
                      <a:pt x="705822" y="3102921"/>
                      <a:pt x="729484" y="3116635"/>
                      <a:pt x="739447" y="3146556"/>
                    </a:cubicBezTo>
                    <a:lnTo>
                      <a:pt x="739731" y="3149470"/>
                    </a:lnTo>
                    <a:lnTo>
                      <a:pt x="768802" y="3180896"/>
                    </a:lnTo>
                    <a:cubicBezTo>
                      <a:pt x="779146" y="3188932"/>
                      <a:pt x="782702" y="3199751"/>
                      <a:pt x="784157" y="3211342"/>
                    </a:cubicBezTo>
                    <a:lnTo>
                      <a:pt x="786636" y="3243005"/>
                    </a:lnTo>
                    <a:lnTo>
                      <a:pt x="788018" y="3246293"/>
                    </a:lnTo>
                    <a:cubicBezTo>
                      <a:pt x="789263" y="3272474"/>
                      <a:pt x="807944" y="3292422"/>
                      <a:pt x="812926" y="3317356"/>
                    </a:cubicBezTo>
                    <a:cubicBezTo>
                      <a:pt x="806699" y="3334810"/>
                      <a:pt x="802962" y="3352264"/>
                      <a:pt x="810435" y="3369718"/>
                    </a:cubicBezTo>
                    <a:cubicBezTo>
                      <a:pt x="812926" y="3394652"/>
                      <a:pt x="802962" y="3410860"/>
                      <a:pt x="779300" y="3419587"/>
                    </a:cubicBezTo>
                    <a:cubicBezTo>
                      <a:pt x="759374" y="3425820"/>
                      <a:pt x="738202" y="3429560"/>
                      <a:pt x="718276" y="3422080"/>
                    </a:cubicBezTo>
                    <a:cubicBezTo>
                      <a:pt x="711426" y="3418340"/>
                      <a:pt x="704576" y="3416781"/>
                      <a:pt x="697727" y="3416314"/>
                    </a:cubicBezTo>
                    <a:lnTo>
                      <a:pt x="680560" y="3416965"/>
                    </a:lnTo>
                    <a:lnTo>
                      <a:pt x="674761" y="3437940"/>
                    </a:lnTo>
                    <a:cubicBezTo>
                      <a:pt x="667629" y="3466189"/>
                      <a:pt x="665272" y="3494262"/>
                      <a:pt x="692619" y="3519527"/>
                    </a:cubicBezTo>
                    <a:cubicBezTo>
                      <a:pt x="696391" y="3523271"/>
                      <a:pt x="697648" y="3535748"/>
                      <a:pt x="693876" y="3540738"/>
                    </a:cubicBezTo>
                    <a:cubicBezTo>
                      <a:pt x="686332" y="3560702"/>
                      <a:pt x="692619" y="3569435"/>
                      <a:pt x="711479" y="3575674"/>
                    </a:cubicBezTo>
                    <a:cubicBezTo>
                      <a:pt x="729082" y="3580665"/>
                      <a:pt x="724052" y="3593142"/>
                      <a:pt x="712736" y="3598132"/>
                    </a:cubicBezTo>
                    <a:cubicBezTo>
                      <a:pt x="688847" y="3611857"/>
                      <a:pt x="682560" y="3646793"/>
                      <a:pt x="649869" y="3645545"/>
                    </a:cubicBezTo>
                    <a:cubicBezTo>
                      <a:pt x="644840" y="3645545"/>
                      <a:pt x="636038" y="3653031"/>
                      <a:pt x="639810" y="3656774"/>
                    </a:cubicBezTo>
                    <a:cubicBezTo>
                      <a:pt x="671244" y="3677985"/>
                      <a:pt x="641067" y="3705434"/>
                      <a:pt x="649869" y="3729141"/>
                    </a:cubicBezTo>
                    <a:cubicBezTo>
                      <a:pt x="651755" y="3737563"/>
                      <a:pt x="650812" y="3748090"/>
                      <a:pt x="658179" y="3749143"/>
                    </a:cubicBezTo>
                    <a:lnTo>
                      <a:pt x="659860" y="3748739"/>
                    </a:lnTo>
                    <a:lnTo>
                      <a:pt x="659742" y="3747473"/>
                    </a:lnTo>
                    <a:cubicBezTo>
                      <a:pt x="662233" y="3741239"/>
                      <a:pt x="667214" y="3737499"/>
                      <a:pt x="674687" y="3736252"/>
                    </a:cubicBezTo>
                    <a:cubicBezTo>
                      <a:pt x="731975" y="3748719"/>
                      <a:pt x="736957" y="3698851"/>
                      <a:pt x="754392" y="3666436"/>
                    </a:cubicBezTo>
                    <a:cubicBezTo>
                      <a:pt x="755637" y="3617814"/>
                      <a:pt x="780545" y="3572932"/>
                      <a:pt x="783036" y="3524311"/>
                    </a:cubicBezTo>
                    <a:cubicBezTo>
                      <a:pt x="783036" y="3519324"/>
                      <a:pt x="785527" y="3511844"/>
                      <a:pt x="790509" y="3510597"/>
                    </a:cubicBezTo>
                    <a:cubicBezTo>
                      <a:pt x="819153" y="3496883"/>
                      <a:pt x="820398" y="3470702"/>
                      <a:pt x="824134" y="3443274"/>
                    </a:cubicBezTo>
                    <a:cubicBezTo>
                      <a:pt x="829116" y="3425820"/>
                      <a:pt x="835343" y="3408366"/>
                      <a:pt x="845306" y="3392159"/>
                    </a:cubicBezTo>
                    <a:cubicBezTo>
                      <a:pt x="867723" y="3358498"/>
                      <a:pt x="888895" y="3324836"/>
                      <a:pt x="893876" y="3284942"/>
                    </a:cubicBezTo>
                    <a:cubicBezTo>
                      <a:pt x="896367" y="3269981"/>
                      <a:pt x="901349" y="3255020"/>
                      <a:pt x="917539" y="3251280"/>
                    </a:cubicBezTo>
                    <a:cubicBezTo>
                      <a:pt x="936220" y="3247540"/>
                      <a:pt x="939956" y="3266241"/>
                      <a:pt x="947428" y="3276214"/>
                    </a:cubicBezTo>
                    <a:cubicBezTo>
                      <a:pt x="959882" y="3291175"/>
                      <a:pt x="966109" y="3309876"/>
                      <a:pt x="977318" y="3324836"/>
                    </a:cubicBezTo>
                    <a:cubicBezTo>
                      <a:pt x="979808" y="3326083"/>
                      <a:pt x="981054" y="3328576"/>
                      <a:pt x="981054" y="3329823"/>
                    </a:cubicBezTo>
                    <a:cubicBezTo>
                      <a:pt x="976072" y="3358498"/>
                      <a:pt x="964864" y="3385926"/>
                      <a:pt x="968600" y="3415846"/>
                    </a:cubicBezTo>
                    <a:cubicBezTo>
                      <a:pt x="969845" y="3427067"/>
                      <a:pt x="952410" y="3423327"/>
                      <a:pt x="942447" y="3415846"/>
                    </a:cubicBezTo>
                    <a:cubicBezTo>
                      <a:pt x="912557" y="3392159"/>
                      <a:pt x="882668" y="3400886"/>
                      <a:pt x="873950" y="3435794"/>
                    </a:cubicBezTo>
                    <a:cubicBezTo>
                      <a:pt x="868968" y="3453248"/>
                      <a:pt x="860251" y="3465715"/>
                      <a:pt x="854024" y="3481922"/>
                    </a:cubicBezTo>
                    <a:cubicBezTo>
                      <a:pt x="851533" y="3490650"/>
                      <a:pt x="851533" y="3501870"/>
                      <a:pt x="866478" y="3495636"/>
                    </a:cubicBezTo>
                    <a:cubicBezTo>
                      <a:pt x="881422" y="3488156"/>
                      <a:pt x="903839" y="3484416"/>
                      <a:pt x="910067" y="3468208"/>
                    </a:cubicBezTo>
                    <a:cubicBezTo>
                      <a:pt x="923766" y="3428314"/>
                      <a:pt x="961128" y="3435794"/>
                      <a:pt x="989772" y="3424574"/>
                    </a:cubicBezTo>
                    <a:cubicBezTo>
                      <a:pt x="1012189" y="3415846"/>
                      <a:pt x="1029624" y="3428314"/>
                      <a:pt x="1030870" y="3453248"/>
                    </a:cubicBezTo>
                    <a:cubicBezTo>
                      <a:pt x="1030870" y="3486909"/>
                      <a:pt x="1043324" y="3501870"/>
                      <a:pt x="1079440" y="3508104"/>
                    </a:cubicBezTo>
                    <a:cubicBezTo>
                      <a:pt x="1131747" y="3515584"/>
                      <a:pt x="1185299" y="3530544"/>
                      <a:pt x="1236360" y="3543012"/>
                    </a:cubicBezTo>
                    <a:cubicBezTo>
                      <a:pt x="1274967" y="3552985"/>
                      <a:pt x="1291157" y="3586646"/>
                      <a:pt x="1302366" y="3619061"/>
                    </a:cubicBezTo>
                    <a:cubicBezTo>
                      <a:pt x="1313574" y="3651476"/>
                      <a:pt x="1321047" y="3685137"/>
                      <a:pt x="1328519" y="3718798"/>
                    </a:cubicBezTo>
                    <a:cubicBezTo>
                      <a:pt x="1334746" y="3743732"/>
                      <a:pt x="1326028" y="3762433"/>
                      <a:pt x="1304856" y="3778640"/>
                    </a:cubicBezTo>
                    <a:cubicBezTo>
                      <a:pt x="1261268" y="3811055"/>
                      <a:pt x="1215188" y="3839730"/>
                      <a:pt x="1160391" y="3849703"/>
                    </a:cubicBezTo>
                    <a:cubicBezTo>
                      <a:pt x="1150428" y="3852197"/>
                      <a:pt x="1150428" y="3853444"/>
                      <a:pt x="1144201" y="3870898"/>
                    </a:cubicBezTo>
                    <a:cubicBezTo>
                      <a:pt x="1150428" y="3862170"/>
                      <a:pt x="1155409" y="3852197"/>
                      <a:pt x="1167863" y="3848456"/>
                    </a:cubicBezTo>
                    <a:cubicBezTo>
                      <a:pt x="1180317" y="3843470"/>
                      <a:pt x="1191526" y="3847210"/>
                      <a:pt x="1201489" y="3854690"/>
                    </a:cubicBezTo>
                    <a:cubicBezTo>
                      <a:pt x="1208961" y="3860924"/>
                      <a:pt x="1218924" y="3864664"/>
                      <a:pt x="1228887" y="3859677"/>
                    </a:cubicBezTo>
                    <a:cubicBezTo>
                      <a:pt x="1255041" y="3848456"/>
                      <a:pt x="1282439" y="3864664"/>
                      <a:pt x="1309838" y="3853444"/>
                    </a:cubicBezTo>
                    <a:cubicBezTo>
                      <a:pt x="1326028" y="3847210"/>
                      <a:pt x="1337237" y="3865910"/>
                      <a:pt x="1337237" y="3882118"/>
                    </a:cubicBezTo>
                    <a:cubicBezTo>
                      <a:pt x="1338482" y="3893338"/>
                      <a:pt x="1338482" y="3903312"/>
                      <a:pt x="1349691" y="3910792"/>
                    </a:cubicBezTo>
                    <a:cubicBezTo>
                      <a:pt x="1364635" y="3920766"/>
                      <a:pt x="1377089" y="3931986"/>
                      <a:pt x="1384562" y="3904559"/>
                    </a:cubicBezTo>
                    <a:cubicBezTo>
                      <a:pt x="1388298" y="3890845"/>
                      <a:pt x="1398261" y="3883364"/>
                      <a:pt x="1411960" y="3887105"/>
                    </a:cubicBezTo>
                    <a:cubicBezTo>
                      <a:pt x="1434378" y="3894585"/>
                      <a:pt x="1461776" y="3865910"/>
                      <a:pt x="1476721" y="3902065"/>
                    </a:cubicBezTo>
                    <a:cubicBezTo>
                      <a:pt x="1485439" y="3889598"/>
                      <a:pt x="1481702" y="3868404"/>
                      <a:pt x="1501629" y="3872144"/>
                    </a:cubicBezTo>
                    <a:cubicBezTo>
                      <a:pt x="1517819" y="3874638"/>
                      <a:pt x="1526537" y="3884611"/>
                      <a:pt x="1532764" y="3898325"/>
                    </a:cubicBezTo>
                    <a:cubicBezTo>
                      <a:pt x="1540236" y="3917026"/>
                      <a:pt x="1536500" y="3935726"/>
                      <a:pt x="1540236" y="3954427"/>
                    </a:cubicBezTo>
                    <a:cubicBezTo>
                      <a:pt x="1542727" y="3964401"/>
                      <a:pt x="1542727" y="3979362"/>
                      <a:pt x="1558917" y="3976868"/>
                    </a:cubicBezTo>
                    <a:cubicBezTo>
                      <a:pt x="1573862" y="3973128"/>
                      <a:pt x="1571371" y="3961908"/>
                      <a:pt x="1567635" y="3949440"/>
                    </a:cubicBezTo>
                    <a:cubicBezTo>
                      <a:pt x="1562653" y="3938220"/>
                      <a:pt x="1562653" y="3924506"/>
                      <a:pt x="1577598" y="3920766"/>
                    </a:cubicBezTo>
                    <a:cubicBezTo>
                      <a:pt x="1591297" y="3917026"/>
                      <a:pt x="1602506" y="3927000"/>
                      <a:pt x="1604997" y="3939467"/>
                    </a:cubicBezTo>
                    <a:cubicBezTo>
                      <a:pt x="1608733" y="3968141"/>
                      <a:pt x="1622432" y="3990582"/>
                      <a:pt x="1642358" y="4010530"/>
                    </a:cubicBezTo>
                    <a:cubicBezTo>
                      <a:pt x="1658549" y="4026737"/>
                      <a:pt x="1641113" y="4041697"/>
                      <a:pt x="1631150" y="4061645"/>
                    </a:cubicBezTo>
                    <a:cubicBezTo>
                      <a:pt x="1656058" y="4054164"/>
                      <a:pt x="1667266" y="4046684"/>
                      <a:pt x="1659794" y="4022996"/>
                    </a:cubicBezTo>
                    <a:cubicBezTo>
                      <a:pt x="1658549" y="4016763"/>
                      <a:pt x="1656058" y="4010530"/>
                      <a:pt x="1656058" y="4003049"/>
                    </a:cubicBezTo>
                    <a:cubicBezTo>
                      <a:pt x="1657303" y="3994322"/>
                      <a:pt x="1659794" y="3984348"/>
                      <a:pt x="1667266" y="3981855"/>
                    </a:cubicBezTo>
                    <a:cubicBezTo>
                      <a:pt x="1695910" y="3968141"/>
                      <a:pt x="1707119" y="3998062"/>
                      <a:pt x="1725800" y="4008036"/>
                    </a:cubicBezTo>
                    <a:cubicBezTo>
                      <a:pt x="1739499" y="4014270"/>
                      <a:pt x="1741990" y="4027984"/>
                      <a:pt x="1732027" y="4041697"/>
                    </a:cubicBezTo>
                    <a:cubicBezTo>
                      <a:pt x="1727045" y="4046684"/>
                      <a:pt x="1722064" y="4050424"/>
                      <a:pt x="1718327" y="4056658"/>
                    </a:cubicBezTo>
                    <a:cubicBezTo>
                      <a:pt x="1697156" y="4089072"/>
                      <a:pt x="1707119" y="4126474"/>
                      <a:pt x="1744481" y="4138941"/>
                    </a:cubicBezTo>
                    <a:cubicBezTo>
                      <a:pt x="1768143" y="4147668"/>
                      <a:pt x="1769389" y="4163875"/>
                      <a:pt x="1760671" y="4183823"/>
                    </a:cubicBezTo>
                    <a:cubicBezTo>
                      <a:pt x="1746972" y="4216238"/>
                      <a:pt x="1748217" y="4217484"/>
                      <a:pt x="1750708" y="4243665"/>
                    </a:cubicBezTo>
                    <a:cubicBezTo>
                      <a:pt x="1761916" y="4243665"/>
                      <a:pt x="1765652" y="4233692"/>
                      <a:pt x="1771879" y="4228704"/>
                    </a:cubicBezTo>
                    <a:cubicBezTo>
                      <a:pt x="1799278" y="4207510"/>
                      <a:pt x="1834149" y="4203770"/>
                      <a:pt x="1862793" y="4221224"/>
                    </a:cubicBezTo>
                    <a:cubicBezTo>
                      <a:pt x="1880229" y="4232445"/>
                      <a:pt x="1891437" y="4226211"/>
                      <a:pt x="1905137" y="4217484"/>
                    </a:cubicBezTo>
                    <a:cubicBezTo>
                      <a:pt x="1918836" y="4208757"/>
                      <a:pt x="1925063" y="4197537"/>
                      <a:pt x="1920081" y="4181330"/>
                    </a:cubicBezTo>
                    <a:cubicBezTo>
                      <a:pt x="1918836" y="4175096"/>
                      <a:pt x="1916345" y="4171356"/>
                      <a:pt x="1916345" y="4165122"/>
                    </a:cubicBezTo>
                    <a:cubicBezTo>
                      <a:pt x="1913854" y="4150162"/>
                      <a:pt x="1918836" y="4138941"/>
                      <a:pt x="1932535" y="4131461"/>
                    </a:cubicBezTo>
                    <a:cubicBezTo>
                      <a:pt x="1942498" y="4125227"/>
                      <a:pt x="1952462" y="4128967"/>
                      <a:pt x="1962425" y="4135201"/>
                    </a:cubicBezTo>
                    <a:cubicBezTo>
                      <a:pt x="1971143" y="4141434"/>
                      <a:pt x="1979860" y="4153902"/>
                      <a:pt x="1991069" y="4150162"/>
                    </a:cubicBezTo>
                    <a:cubicBezTo>
                      <a:pt x="2023449" y="4143928"/>
                      <a:pt x="2032167" y="4158888"/>
                      <a:pt x="2034658" y="4187563"/>
                    </a:cubicBezTo>
                    <a:cubicBezTo>
                      <a:pt x="2037148" y="4210004"/>
                      <a:pt x="2053339" y="4222471"/>
                      <a:pt x="2070774" y="4236185"/>
                    </a:cubicBezTo>
                    <a:cubicBezTo>
                      <a:pt x="2081983" y="4244912"/>
                      <a:pt x="2089455" y="4244912"/>
                      <a:pt x="2098173" y="4232445"/>
                    </a:cubicBezTo>
                    <a:cubicBezTo>
                      <a:pt x="2109381" y="4213744"/>
                      <a:pt x="2128062" y="4207510"/>
                      <a:pt x="2147989" y="4203770"/>
                    </a:cubicBezTo>
                    <a:cubicBezTo>
                      <a:pt x="2166669" y="4200030"/>
                      <a:pt x="2180369" y="4192550"/>
                      <a:pt x="2189087" y="4167616"/>
                    </a:cubicBezTo>
                    <a:cubicBezTo>
                      <a:pt x="2130553" y="4200030"/>
                      <a:pt x="2085719" y="4166369"/>
                      <a:pt x="2037148" y="4151408"/>
                    </a:cubicBezTo>
                    <a:cubicBezTo>
                      <a:pt x="2024694" y="4148915"/>
                      <a:pt x="2008504" y="4143928"/>
                      <a:pt x="2012241" y="4126474"/>
                    </a:cubicBezTo>
                    <a:cubicBezTo>
                      <a:pt x="2017222" y="4110267"/>
                      <a:pt x="2033412" y="4114007"/>
                      <a:pt x="2045866" y="4118994"/>
                    </a:cubicBezTo>
                    <a:cubicBezTo>
                      <a:pt x="2075756" y="4127721"/>
                      <a:pt x="2100664" y="4115254"/>
                      <a:pt x="2124326" y="4102786"/>
                    </a:cubicBezTo>
                    <a:cubicBezTo>
                      <a:pt x="2181614" y="4075358"/>
                      <a:pt x="2202786" y="4080346"/>
                      <a:pt x="2238902" y="4130214"/>
                    </a:cubicBezTo>
                    <a:cubicBezTo>
                      <a:pt x="2253847" y="4153902"/>
                      <a:pt x="2275019" y="4161382"/>
                      <a:pt x="2301172" y="4153902"/>
                    </a:cubicBezTo>
                    <a:cubicBezTo>
                      <a:pt x="2333552" y="4143928"/>
                      <a:pt x="2365933" y="4136448"/>
                      <a:pt x="2398313" y="4137694"/>
                    </a:cubicBezTo>
                    <a:cubicBezTo>
                      <a:pt x="2410767" y="4137694"/>
                      <a:pt x="2423221" y="4133954"/>
                      <a:pt x="2433184" y="4127721"/>
                    </a:cubicBezTo>
                    <a:cubicBezTo>
                      <a:pt x="2454356" y="4112760"/>
                      <a:pt x="2476773" y="4102786"/>
                      <a:pt x="2502926" y="4102786"/>
                    </a:cubicBezTo>
                    <a:cubicBezTo>
                      <a:pt x="2515380" y="4102786"/>
                      <a:pt x="2527834" y="4096553"/>
                      <a:pt x="2534061" y="4085332"/>
                    </a:cubicBezTo>
                    <a:cubicBezTo>
                      <a:pt x="2550251" y="4060398"/>
                      <a:pt x="2572668" y="4036710"/>
                      <a:pt x="2581386" y="4005542"/>
                    </a:cubicBezTo>
                    <a:cubicBezTo>
                      <a:pt x="2587613" y="3994322"/>
                      <a:pt x="2593840" y="3981855"/>
                      <a:pt x="2605048" y="3975622"/>
                    </a:cubicBezTo>
                    <a:cubicBezTo>
                      <a:pt x="2641165" y="3953180"/>
                      <a:pt x="2661091" y="3917026"/>
                      <a:pt x="2681017" y="3880871"/>
                    </a:cubicBezTo>
                    <a:cubicBezTo>
                      <a:pt x="2695962" y="3854690"/>
                      <a:pt x="2717134" y="3847210"/>
                      <a:pt x="2744532" y="3847210"/>
                    </a:cubicBezTo>
                    <a:cubicBezTo>
                      <a:pt x="2773176" y="3849703"/>
                      <a:pt x="2781894" y="3870898"/>
                      <a:pt x="2788121" y="3893338"/>
                    </a:cubicBezTo>
                    <a:cubicBezTo>
                      <a:pt x="2791857" y="3907052"/>
                      <a:pt x="2795594" y="3922013"/>
                      <a:pt x="2805557" y="3931986"/>
                    </a:cubicBezTo>
                    <a:cubicBezTo>
                      <a:pt x="2813029" y="3939467"/>
                      <a:pt x="2822992" y="3949440"/>
                      <a:pt x="2831710" y="3941960"/>
                    </a:cubicBezTo>
                    <a:cubicBezTo>
                      <a:pt x="2860354" y="3918272"/>
                      <a:pt x="2888998" y="3938220"/>
                      <a:pt x="2916397" y="3941960"/>
                    </a:cubicBezTo>
                    <a:cubicBezTo>
                      <a:pt x="2928851" y="3943207"/>
                      <a:pt x="2943796" y="3953180"/>
                      <a:pt x="2947532" y="3931986"/>
                    </a:cubicBezTo>
                    <a:cubicBezTo>
                      <a:pt x="2952513" y="3910792"/>
                      <a:pt x="2936323" y="3907052"/>
                      <a:pt x="2918888" y="3905806"/>
                    </a:cubicBezTo>
                    <a:cubicBezTo>
                      <a:pt x="2881526" y="3904559"/>
                      <a:pt x="2860354" y="3883364"/>
                      <a:pt x="2862845" y="3849703"/>
                    </a:cubicBezTo>
                    <a:cubicBezTo>
                      <a:pt x="2865336" y="3831002"/>
                      <a:pt x="2872808" y="3818536"/>
                      <a:pt x="2892734" y="3828509"/>
                    </a:cubicBezTo>
                    <a:cubicBezTo>
                      <a:pt x="2905188" y="3835990"/>
                      <a:pt x="2912661" y="3833496"/>
                      <a:pt x="2918888" y="3821029"/>
                    </a:cubicBezTo>
                    <a:cubicBezTo>
                      <a:pt x="2920133" y="3819782"/>
                      <a:pt x="2921378" y="3816042"/>
                      <a:pt x="2922624" y="3816042"/>
                    </a:cubicBezTo>
                    <a:cubicBezTo>
                      <a:pt x="2957495" y="3811055"/>
                      <a:pt x="2982403" y="3781134"/>
                      <a:pt x="3018519" y="3782381"/>
                    </a:cubicBezTo>
                    <a:cubicBezTo>
                      <a:pt x="3025992" y="3782381"/>
                      <a:pt x="3032219" y="3782381"/>
                      <a:pt x="3038446" y="3782381"/>
                    </a:cubicBezTo>
                    <a:cubicBezTo>
                      <a:pt x="3077053" y="3773654"/>
                      <a:pt x="3077053" y="3774900"/>
                      <a:pt x="3070826" y="3812302"/>
                    </a:cubicBezTo>
                    <a:cubicBezTo>
                      <a:pt x="3062108" y="3868404"/>
                      <a:pt x="3044672" y="3924506"/>
                      <a:pt x="3055881" y="3983102"/>
                    </a:cubicBezTo>
                    <a:cubicBezTo>
                      <a:pt x="3057126" y="3993076"/>
                      <a:pt x="3052145" y="4001802"/>
                      <a:pt x="3042182" y="4008036"/>
                    </a:cubicBezTo>
                    <a:cubicBezTo>
                      <a:pt x="3035955" y="4011776"/>
                      <a:pt x="3025992" y="4018010"/>
                      <a:pt x="3033464" y="4027984"/>
                    </a:cubicBezTo>
                    <a:cubicBezTo>
                      <a:pt x="3038446" y="4036710"/>
                      <a:pt x="3047163" y="4039204"/>
                      <a:pt x="3055881" y="4037957"/>
                    </a:cubicBezTo>
                    <a:cubicBezTo>
                      <a:pt x="3065844" y="4037957"/>
                      <a:pt x="3075807" y="4032970"/>
                      <a:pt x="3084525" y="4032970"/>
                    </a:cubicBezTo>
                    <a:cubicBezTo>
                      <a:pt x="3114415" y="4031724"/>
                      <a:pt x="3126869" y="4047931"/>
                      <a:pt x="3116905" y="4075358"/>
                    </a:cubicBezTo>
                    <a:cubicBezTo>
                      <a:pt x="3105697" y="4100293"/>
                      <a:pt x="3100715" y="4130214"/>
                      <a:pt x="3087016" y="4155148"/>
                    </a:cubicBezTo>
                    <a:cubicBezTo>
                      <a:pt x="3075807" y="4178836"/>
                      <a:pt x="3079544" y="4195043"/>
                      <a:pt x="3103206" y="4206264"/>
                    </a:cubicBezTo>
                    <a:cubicBezTo>
                      <a:pt x="3123132" y="4216238"/>
                      <a:pt x="3140568" y="4227458"/>
                      <a:pt x="3155513" y="4242418"/>
                    </a:cubicBezTo>
                    <a:cubicBezTo>
                      <a:pt x="3161740" y="4249899"/>
                      <a:pt x="3171703" y="4254886"/>
                      <a:pt x="3181666" y="4256132"/>
                    </a:cubicBezTo>
                    <a:cubicBezTo>
                      <a:pt x="3221519" y="4261119"/>
                      <a:pt x="3253899" y="4277326"/>
                      <a:pt x="3270089" y="4322208"/>
                    </a:cubicBezTo>
                    <a:cubicBezTo>
                      <a:pt x="3286279" y="4306001"/>
                      <a:pt x="3280052" y="4291040"/>
                      <a:pt x="3275070" y="4277326"/>
                    </a:cubicBezTo>
                    <a:cubicBezTo>
                      <a:pt x="3267598" y="4262366"/>
                      <a:pt x="3267598" y="4246158"/>
                      <a:pt x="3275070" y="4229951"/>
                    </a:cubicBezTo>
                    <a:cubicBezTo>
                      <a:pt x="3287524" y="4208757"/>
                      <a:pt x="3285034" y="4183823"/>
                      <a:pt x="3273825" y="4163875"/>
                    </a:cubicBezTo>
                    <a:cubicBezTo>
                      <a:pt x="3260126" y="4141434"/>
                      <a:pt x="3255144" y="4120240"/>
                      <a:pt x="3270089" y="4090319"/>
                    </a:cubicBezTo>
                    <a:cubicBezTo>
                      <a:pt x="3247672" y="4096553"/>
                      <a:pt x="3241445" y="4109020"/>
                      <a:pt x="3236463" y="4121487"/>
                    </a:cubicBezTo>
                    <a:cubicBezTo>
                      <a:pt x="3224009" y="4151408"/>
                      <a:pt x="3197856" y="4161382"/>
                      <a:pt x="3170457" y="4165122"/>
                    </a:cubicBezTo>
                    <a:cubicBezTo>
                      <a:pt x="3135586" y="4171356"/>
                      <a:pt x="3110678" y="4141434"/>
                      <a:pt x="3118151" y="4105280"/>
                    </a:cubicBezTo>
                    <a:cubicBezTo>
                      <a:pt x="3123132" y="4081592"/>
                      <a:pt x="3135586" y="4061645"/>
                      <a:pt x="3133095" y="4035464"/>
                    </a:cubicBezTo>
                    <a:cubicBezTo>
                      <a:pt x="3130605" y="4016763"/>
                      <a:pt x="3146795" y="4014270"/>
                      <a:pt x="3162985" y="4024243"/>
                    </a:cubicBezTo>
                    <a:cubicBezTo>
                      <a:pt x="3201592" y="4046684"/>
                      <a:pt x="3233972" y="4041697"/>
                      <a:pt x="3262617" y="4009283"/>
                    </a:cubicBezTo>
                    <a:cubicBezTo>
                      <a:pt x="3286279" y="3983102"/>
                      <a:pt x="3321150" y="3965648"/>
                      <a:pt x="3324886" y="3924506"/>
                    </a:cubicBezTo>
                    <a:cubicBezTo>
                      <a:pt x="3326132" y="3912039"/>
                      <a:pt x="3341076" y="3907052"/>
                      <a:pt x="3352285" y="3903312"/>
                    </a:cubicBezTo>
                    <a:cubicBezTo>
                      <a:pt x="3383420" y="3892092"/>
                      <a:pt x="3409573" y="3877131"/>
                      <a:pt x="3431990" y="3850950"/>
                    </a:cubicBezTo>
                    <a:cubicBezTo>
                      <a:pt x="3454407" y="3824769"/>
                      <a:pt x="3490524" y="3829756"/>
                      <a:pt x="3520413" y="3824769"/>
                    </a:cubicBezTo>
                    <a:cubicBezTo>
                      <a:pt x="3549057" y="3818536"/>
                      <a:pt x="3552793" y="3816042"/>
                      <a:pt x="3540339" y="3789861"/>
                    </a:cubicBezTo>
                    <a:cubicBezTo>
                      <a:pt x="3527886" y="3762433"/>
                      <a:pt x="3530376" y="3748719"/>
                      <a:pt x="3557775" y="3736252"/>
                    </a:cubicBezTo>
                    <a:cubicBezTo>
                      <a:pt x="3602609" y="3713811"/>
                      <a:pt x="3646198" y="3686384"/>
                      <a:pt x="3698505" y="3692617"/>
                    </a:cubicBezTo>
                    <a:cubicBezTo>
                      <a:pt x="3712204" y="3695111"/>
                      <a:pt x="3722167" y="3686384"/>
                      <a:pt x="3730885" y="3676410"/>
                    </a:cubicBezTo>
                    <a:cubicBezTo>
                      <a:pt x="3745830" y="3657709"/>
                      <a:pt x="3763265" y="3652722"/>
                      <a:pt x="3785682" y="3661449"/>
                    </a:cubicBezTo>
                    <a:cubicBezTo>
                      <a:pt x="3809345" y="3668930"/>
                      <a:pt x="3833007" y="3670176"/>
                      <a:pt x="3856670" y="3661449"/>
                    </a:cubicBezTo>
                    <a:cubicBezTo>
                      <a:pt x="3861651" y="3658956"/>
                      <a:pt x="3866633" y="3656462"/>
                      <a:pt x="3869124" y="3657709"/>
                    </a:cubicBezTo>
                    <a:cubicBezTo>
                      <a:pt x="3920185" y="3682644"/>
                      <a:pt x="3970001" y="3647736"/>
                      <a:pt x="4019816" y="3657709"/>
                    </a:cubicBezTo>
                    <a:cubicBezTo>
                      <a:pt x="4036006" y="3660202"/>
                      <a:pt x="4043479" y="3653969"/>
                      <a:pt x="4049706" y="3639008"/>
                    </a:cubicBezTo>
                    <a:cubicBezTo>
                      <a:pt x="4055933" y="3625294"/>
                      <a:pt x="4065896" y="3611581"/>
                      <a:pt x="4050951" y="3597867"/>
                    </a:cubicBezTo>
                    <a:cubicBezTo>
                      <a:pt x="4033516" y="3580413"/>
                      <a:pt x="4038497" y="3569192"/>
                      <a:pt x="4059669" y="3562959"/>
                    </a:cubicBezTo>
                    <a:cubicBezTo>
                      <a:pt x="4073368" y="3559219"/>
                      <a:pt x="4083331" y="3552985"/>
                      <a:pt x="4085822" y="3539271"/>
                    </a:cubicBezTo>
                    <a:cubicBezTo>
                      <a:pt x="4092049" y="3511844"/>
                      <a:pt x="4102012" y="3488156"/>
                      <a:pt x="4121939" y="3466962"/>
                    </a:cubicBezTo>
                    <a:cubicBezTo>
                      <a:pt x="4135638" y="3452001"/>
                      <a:pt x="4120693" y="3433300"/>
                      <a:pt x="4093295" y="3428314"/>
                    </a:cubicBezTo>
                    <a:cubicBezTo>
                      <a:pt x="4037252" y="3419587"/>
                      <a:pt x="3982455" y="3405873"/>
                      <a:pt x="3925166" y="3407120"/>
                    </a:cubicBezTo>
                    <a:cubicBezTo>
                      <a:pt x="3903995" y="3408366"/>
                      <a:pt x="3885314" y="3395899"/>
                      <a:pt x="3870369" y="3380938"/>
                    </a:cubicBezTo>
                    <a:cubicBezTo>
                      <a:pt x="3855424" y="3365978"/>
                      <a:pt x="3857915" y="3348524"/>
                      <a:pt x="3876596" y="3344784"/>
                    </a:cubicBezTo>
                    <a:cubicBezTo>
                      <a:pt x="3912712" y="3337304"/>
                      <a:pt x="3950074" y="3311122"/>
                      <a:pt x="3987436" y="3347277"/>
                    </a:cubicBezTo>
                    <a:cubicBezTo>
                      <a:pt x="4006117" y="3363484"/>
                      <a:pt x="4028534" y="3357251"/>
                      <a:pt x="4043479" y="3337304"/>
                    </a:cubicBezTo>
                    <a:cubicBezTo>
                      <a:pt x="4077105" y="3294915"/>
                      <a:pt x="4125675" y="3269981"/>
                      <a:pt x="4168018" y="3237566"/>
                    </a:cubicBezTo>
                    <a:cubicBezTo>
                      <a:pt x="4180472" y="3226346"/>
                      <a:pt x="4191681" y="3215126"/>
                      <a:pt x="4200399" y="3201412"/>
                    </a:cubicBezTo>
                    <a:cubicBezTo>
                      <a:pt x="4214098" y="3178971"/>
                      <a:pt x="4232779" y="3167750"/>
                      <a:pt x="4258932" y="3181464"/>
                    </a:cubicBezTo>
                    <a:cubicBezTo>
                      <a:pt x="4280104" y="3193931"/>
                      <a:pt x="4297539" y="3186451"/>
                      <a:pt x="4308748" y="3166504"/>
                    </a:cubicBezTo>
                    <a:cubicBezTo>
                      <a:pt x="4323693" y="3136582"/>
                      <a:pt x="4339883" y="3119128"/>
                      <a:pt x="4375999" y="3136582"/>
                    </a:cubicBezTo>
                    <a:cubicBezTo>
                      <a:pt x="4394680" y="3146556"/>
                      <a:pt x="4413361" y="3121622"/>
                      <a:pt x="4437024" y="3132842"/>
                    </a:cubicBezTo>
                    <a:cubicBezTo>
                      <a:pt x="4430797" y="3115388"/>
                      <a:pt x="4427060" y="3100428"/>
                      <a:pt x="4432042" y="3085467"/>
                    </a:cubicBezTo>
                    <a:cubicBezTo>
                      <a:pt x="4438269" y="3070506"/>
                      <a:pt x="4449477" y="3060533"/>
                      <a:pt x="4463177" y="3053052"/>
                    </a:cubicBezTo>
                    <a:cubicBezTo>
                      <a:pt x="4479367" y="3043079"/>
                      <a:pt x="4493066" y="3043079"/>
                      <a:pt x="4509256" y="3051806"/>
                    </a:cubicBezTo>
                    <a:cubicBezTo>
                      <a:pt x="4550355" y="3074247"/>
                      <a:pt x="4550355" y="3073000"/>
                      <a:pt x="4583980" y="3041832"/>
                    </a:cubicBezTo>
                    <a:cubicBezTo>
                      <a:pt x="4592698" y="3034352"/>
                      <a:pt x="4602661" y="3026872"/>
                      <a:pt x="4612624" y="3034352"/>
                    </a:cubicBezTo>
                    <a:lnTo>
                      <a:pt x="4618319" y="3048988"/>
                    </a:lnTo>
                    <a:lnTo>
                      <a:pt x="4618228" y="3049419"/>
                    </a:lnTo>
                    <a:lnTo>
                      <a:pt x="4610133" y="3063026"/>
                    </a:lnTo>
                    <a:cubicBezTo>
                      <a:pt x="4605152" y="3069260"/>
                      <a:pt x="4600170" y="3075493"/>
                      <a:pt x="4610133" y="3084220"/>
                    </a:cubicBezTo>
                    <a:cubicBezTo>
                      <a:pt x="4620097" y="3080480"/>
                      <a:pt x="4613870" y="3070506"/>
                      <a:pt x="4615115" y="3064273"/>
                    </a:cubicBezTo>
                    <a:lnTo>
                      <a:pt x="4618228" y="3049419"/>
                    </a:lnTo>
                    <a:lnTo>
                      <a:pt x="4618384" y="3049157"/>
                    </a:lnTo>
                    <a:lnTo>
                      <a:pt x="4618319" y="3048988"/>
                    </a:lnTo>
                    <a:lnTo>
                      <a:pt x="4624456" y="3019703"/>
                    </a:lnTo>
                    <a:cubicBezTo>
                      <a:pt x="4629437" y="3005677"/>
                      <a:pt x="4638155" y="2993210"/>
                      <a:pt x="4656213" y="2984483"/>
                    </a:cubicBezTo>
                    <a:cubicBezTo>
                      <a:pt x="4673649" y="2975756"/>
                      <a:pt x="4671158" y="2959549"/>
                      <a:pt x="4653722" y="2949575"/>
                    </a:cubicBezTo>
                    <a:cubicBezTo>
                      <a:pt x="4640023" y="2942095"/>
                      <a:pt x="4627569" y="2937108"/>
                      <a:pt x="4613870" y="2932121"/>
                    </a:cubicBezTo>
                    <a:cubicBezTo>
                      <a:pt x="4571526" y="2913420"/>
                      <a:pt x="4556581" y="2872279"/>
                      <a:pt x="4570281" y="2808696"/>
                    </a:cubicBezTo>
                    <a:cubicBezTo>
                      <a:pt x="4575262" y="2787502"/>
                      <a:pt x="4577753" y="2773788"/>
                      <a:pt x="4554091" y="2762568"/>
                    </a:cubicBezTo>
                    <a:cubicBezTo>
                      <a:pt x="4534164" y="2753841"/>
                      <a:pt x="4539146" y="2730154"/>
                      <a:pt x="4562808" y="2706466"/>
                    </a:cubicBezTo>
                    <a:cubicBezTo>
                      <a:pt x="4526692" y="2715193"/>
                      <a:pt x="4481858" y="2700232"/>
                      <a:pt x="4456950" y="2664078"/>
                    </a:cubicBezTo>
                    <a:cubicBezTo>
                      <a:pt x="4438269" y="2635403"/>
                      <a:pt x="4420833" y="2605482"/>
                      <a:pt x="4423324" y="2569327"/>
                    </a:cubicBezTo>
                    <a:cubicBezTo>
                      <a:pt x="4425815" y="2544393"/>
                      <a:pt x="4418343" y="2523199"/>
                      <a:pt x="4400907" y="2505745"/>
                    </a:cubicBezTo>
                    <a:cubicBezTo>
                      <a:pt x="4388453" y="2492031"/>
                      <a:pt x="4380981" y="2478317"/>
                      <a:pt x="4389699" y="2458370"/>
                    </a:cubicBezTo>
                    <a:cubicBezTo>
                      <a:pt x="4393435" y="2449643"/>
                      <a:pt x="4392189" y="2440916"/>
                      <a:pt x="4385962" y="2433435"/>
                    </a:cubicBezTo>
                    <a:cubicBezTo>
                      <a:pt x="4369772" y="2413488"/>
                      <a:pt x="4382226" y="2407254"/>
                      <a:pt x="4398416" y="2401021"/>
                    </a:cubicBezTo>
                    <a:cubicBezTo>
                      <a:pt x="4422079" y="2393540"/>
                      <a:pt x="4418343" y="2381073"/>
                      <a:pt x="4408379" y="2363619"/>
                    </a:cubicBezTo>
                    <a:cubicBezTo>
                      <a:pt x="4382226" y="2322478"/>
                      <a:pt x="4367281" y="2280089"/>
                      <a:pt x="4390944" y="2231468"/>
                    </a:cubicBezTo>
                    <a:cubicBezTo>
                      <a:pt x="4398416" y="2212767"/>
                      <a:pt x="4388453" y="2192819"/>
                      <a:pt x="4394680" y="2172872"/>
                    </a:cubicBezTo>
                    <a:cubicBezTo>
                      <a:pt x="4403398" y="2146691"/>
                      <a:pt x="4373508" y="2142951"/>
                      <a:pt x="4362300" y="2129237"/>
                    </a:cubicBezTo>
                    <a:cubicBezTo>
                      <a:pt x="4343619" y="2108043"/>
                      <a:pt x="4324938" y="2089342"/>
                      <a:pt x="4298785" y="2073135"/>
                    </a:cubicBezTo>
                    <a:cubicBezTo>
                      <a:pt x="4278858" y="2061914"/>
                      <a:pt x="4273877" y="2002072"/>
                      <a:pt x="4290067" y="1982125"/>
                    </a:cubicBezTo>
                    <a:cubicBezTo>
                      <a:pt x="4305012" y="1963424"/>
                      <a:pt x="4298785" y="1955944"/>
                      <a:pt x="4282595" y="1945970"/>
                    </a:cubicBezTo>
                    <a:cubicBezTo>
                      <a:pt x="4273877" y="1939736"/>
                      <a:pt x="4266404" y="1933503"/>
                      <a:pt x="4261423" y="1926022"/>
                    </a:cubicBezTo>
                    <a:cubicBezTo>
                      <a:pt x="4253951" y="1914802"/>
                      <a:pt x="4247724" y="1913555"/>
                      <a:pt x="4234024" y="1916049"/>
                    </a:cubicBezTo>
                    <a:cubicBezTo>
                      <a:pt x="4191681" y="1926022"/>
                      <a:pt x="4169264" y="1899841"/>
                      <a:pt x="4184208" y="1858700"/>
                    </a:cubicBezTo>
                    <a:cubicBezTo>
                      <a:pt x="4189190" y="1842493"/>
                      <a:pt x="4187945" y="1828779"/>
                      <a:pt x="4180472" y="1813818"/>
                    </a:cubicBezTo>
                    <a:cubicBezTo>
                      <a:pt x="4165528" y="1785144"/>
                      <a:pt x="4146847" y="1761456"/>
                      <a:pt x="4123184" y="1737768"/>
                    </a:cubicBezTo>
                    <a:cubicBezTo>
                      <a:pt x="4110730" y="1725301"/>
                      <a:pt x="4097031" y="1714081"/>
                      <a:pt x="4090804" y="1696627"/>
                    </a:cubicBezTo>
                    <a:cubicBezTo>
                      <a:pt x="4079595" y="1670446"/>
                      <a:pt x="4087068" y="1655485"/>
                      <a:pt x="4113221" y="1644265"/>
                    </a:cubicBezTo>
                    <a:cubicBezTo>
                      <a:pt x="4158055" y="1624318"/>
                      <a:pt x="4206626" y="1613097"/>
                      <a:pt x="4261423" y="1614344"/>
                    </a:cubicBezTo>
                    <a:cubicBezTo>
                      <a:pt x="4240251" y="1596890"/>
                      <a:pt x="4227797" y="1578189"/>
                      <a:pt x="4227797" y="1553255"/>
                    </a:cubicBezTo>
                    <a:cubicBezTo>
                      <a:pt x="4227797" y="1538294"/>
                      <a:pt x="4232779" y="1527074"/>
                      <a:pt x="4245233" y="1519593"/>
                    </a:cubicBezTo>
                    <a:cubicBezTo>
                      <a:pt x="4258932" y="1512113"/>
                      <a:pt x="4271386" y="1513360"/>
                      <a:pt x="4281349" y="1524580"/>
                    </a:cubicBezTo>
                    <a:cubicBezTo>
                      <a:pt x="4303766" y="1547021"/>
                      <a:pt x="4332410" y="1553255"/>
                      <a:pt x="4362300" y="1559488"/>
                    </a:cubicBezTo>
                    <a:cubicBezTo>
                      <a:pt x="4375999" y="1560735"/>
                      <a:pt x="4390944" y="1563228"/>
                      <a:pt x="4392189" y="1579436"/>
                    </a:cubicBezTo>
                    <a:cubicBezTo>
                      <a:pt x="4393435" y="1594396"/>
                      <a:pt x="4378490" y="1596890"/>
                      <a:pt x="4367281" y="1601877"/>
                    </a:cubicBezTo>
                    <a:cubicBezTo>
                      <a:pt x="4353582" y="1608110"/>
                      <a:pt x="4338637" y="1613097"/>
                      <a:pt x="4326183" y="1621824"/>
                    </a:cubicBezTo>
                    <a:cubicBezTo>
                      <a:pt x="4309993" y="1631798"/>
                      <a:pt x="4309993" y="1650498"/>
                      <a:pt x="4326183" y="1654239"/>
                    </a:cubicBezTo>
                    <a:cubicBezTo>
                      <a:pt x="4361054" y="1661719"/>
                      <a:pt x="4366036" y="1684160"/>
                      <a:pt x="4369772" y="1711588"/>
                    </a:cubicBezTo>
                    <a:cubicBezTo>
                      <a:pt x="4371018" y="1720314"/>
                      <a:pt x="4375999" y="1727795"/>
                      <a:pt x="4377245" y="1737768"/>
                    </a:cubicBezTo>
                    <a:cubicBezTo>
                      <a:pt x="4383472" y="1762703"/>
                      <a:pt x="4394680" y="1773923"/>
                      <a:pt x="4422079" y="1760209"/>
                    </a:cubicBezTo>
                    <a:cubicBezTo>
                      <a:pt x="4428306" y="1756469"/>
                      <a:pt x="4434533" y="1756469"/>
                      <a:pt x="4440760" y="1756469"/>
                    </a:cubicBezTo>
                    <a:cubicBezTo>
                      <a:pt x="4480612" y="1761456"/>
                      <a:pt x="4504275" y="1745249"/>
                      <a:pt x="4526692" y="1710341"/>
                    </a:cubicBezTo>
                    <a:cubicBezTo>
                      <a:pt x="4546618" y="1680420"/>
                      <a:pt x="4583980" y="1662966"/>
                      <a:pt x="4620097" y="1654239"/>
                    </a:cubicBezTo>
                    <a:cubicBezTo>
                      <a:pt x="4638778" y="1650498"/>
                      <a:pt x="4638778" y="1645512"/>
                      <a:pt x="4635041" y="1629304"/>
                    </a:cubicBezTo>
                    <a:cubicBezTo>
                      <a:pt x="4623833" y="1594396"/>
                      <a:pt x="4630060" y="1579436"/>
                      <a:pt x="4659949" y="1559488"/>
                    </a:cubicBezTo>
                    <a:cubicBezTo>
                      <a:pt x="4667422" y="1554501"/>
                      <a:pt x="4676139" y="1552008"/>
                      <a:pt x="4683612" y="1547021"/>
                    </a:cubicBezTo>
                    <a:cubicBezTo>
                      <a:pt x="4713501" y="1527074"/>
                      <a:pt x="4713501" y="1502139"/>
                      <a:pt x="4683612" y="1480945"/>
                    </a:cubicBezTo>
                    <a:cubicBezTo>
                      <a:pt x="4654968" y="1460998"/>
                      <a:pt x="4620097" y="1448531"/>
                      <a:pt x="4585226" y="1446037"/>
                    </a:cubicBezTo>
                    <a:cubicBezTo>
                      <a:pt x="4545373" y="1441050"/>
                      <a:pt x="4514238" y="1423596"/>
                      <a:pt x="4484348" y="1402402"/>
                    </a:cubicBezTo>
                    <a:cubicBezTo>
                      <a:pt x="4470649" y="1391182"/>
                      <a:pt x="4456950" y="1383702"/>
                      <a:pt x="4439514" y="1382455"/>
                    </a:cubicBezTo>
                    <a:cubicBezTo>
                      <a:pt x="4414606" y="1381208"/>
                      <a:pt x="4394680" y="1367494"/>
                      <a:pt x="4382226" y="1348794"/>
                    </a:cubicBezTo>
                    <a:cubicBezTo>
                      <a:pt x="4363545" y="1323859"/>
                      <a:pt x="4349846" y="1296432"/>
                      <a:pt x="4326183" y="1275237"/>
                    </a:cubicBezTo>
                    <a:cubicBezTo>
                      <a:pt x="4317466" y="1267757"/>
                      <a:pt x="4318711" y="1255290"/>
                      <a:pt x="4322447" y="1244070"/>
                    </a:cubicBezTo>
                    <a:cubicBezTo>
                      <a:pt x="4326183" y="1231602"/>
                      <a:pt x="4329920" y="1219135"/>
                      <a:pt x="4328674" y="1205421"/>
                    </a:cubicBezTo>
                    <a:cubicBezTo>
                      <a:pt x="4328674" y="1181734"/>
                      <a:pt x="4336147" y="1164280"/>
                      <a:pt x="4363545" y="1161786"/>
                    </a:cubicBezTo>
                    <a:cubicBezTo>
                      <a:pt x="4375999" y="1161786"/>
                      <a:pt x="4378490" y="1153059"/>
                      <a:pt x="4383472" y="1143086"/>
                    </a:cubicBezTo>
                    <a:lnTo>
                      <a:pt x="4403034" y="1107884"/>
                    </a:lnTo>
                    <a:lnTo>
                      <a:pt x="4382793" y="1119642"/>
                    </a:lnTo>
                    <a:cubicBezTo>
                      <a:pt x="4341458" y="1118405"/>
                      <a:pt x="4300124" y="1130774"/>
                      <a:pt x="4258789" y="1127063"/>
                    </a:cubicBezTo>
                    <a:cubicBezTo>
                      <a:pt x="4246264" y="1125826"/>
                      <a:pt x="4237496" y="1124589"/>
                      <a:pt x="4228728" y="1115931"/>
                    </a:cubicBezTo>
                    <a:cubicBezTo>
                      <a:pt x="4192404" y="1077586"/>
                      <a:pt x="4153575" y="1040479"/>
                      <a:pt x="4137291" y="988528"/>
                    </a:cubicBezTo>
                    <a:cubicBezTo>
                      <a:pt x="4137291" y="981106"/>
                      <a:pt x="4137291" y="973685"/>
                      <a:pt x="4137291" y="966263"/>
                    </a:cubicBezTo>
                    <a:cubicBezTo>
                      <a:pt x="4137291" y="904417"/>
                      <a:pt x="4142301" y="898233"/>
                      <a:pt x="4204929" y="890811"/>
                    </a:cubicBezTo>
                    <a:cubicBezTo>
                      <a:pt x="4231233" y="888337"/>
                      <a:pt x="4234991" y="869783"/>
                      <a:pt x="4241254" y="853703"/>
                    </a:cubicBezTo>
                    <a:cubicBezTo>
                      <a:pt x="4255032" y="817832"/>
                      <a:pt x="4268810" y="807937"/>
                      <a:pt x="4302629" y="822780"/>
                    </a:cubicBezTo>
                    <a:cubicBezTo>
                      <a:pt x="4320165" y="830202"/>
                      <a:pt x="4330185" y="828965"/>
                      <a:pt x="4343963" y="815359"/>
                    </a:cubicBezTo>
                    <a:cubicBezTo>
                      <a:pt x="4352731" y="806082"/>
                      <a:pt x="4362752" y="803299"/>
                      <a:pt x="4373242" y="803299"/>
                    </a:cubicBezTo>
                    <a:close/>
                    <a:moveTo>
                      <a:pt x="5536769" y="678526"/>
                    </a:moveTo>
                    <a:lnTo>
                      <a:pt x="5554986" y="700186"/>
                    </a:lnTo>
                    <a:cubicBezTo>
                      <a:pt x="5561208" y="706427"/>
                      <a:pt x="5568675" y="715163"/>
                      <a:pt x="5562453" y="725148"/>
                    </a:cubicBezTo>
                    <a:cubicBezTo>
                      <a:pt x="5557475" y="735133"/>
                      <a:pt x="5547520" y="732637"/>
                      <a:pt x="5538809" y="731389"/>
                    </a:cubicBezTo>
                    <a:cubicBezTo>
                      <a:pt x="5515166" y="727644"/>
                      <a:pt x="5494011" y="742622"/>
                      <a:pt x="5470367" y="738877"/>
                    </a:cubicBezTo>
                    <a:cubicBezTo>
                      <a:pt x="5465390" y="737629"/>
                      <a:pt x="5459168" y="740125"/>
                      <a:pt x="5459168" y="747614"/>
                    </a:cubicBezTo>
                    <a:cubicBezTo>
                      <a:pt x="5460412" y="755103"/>
                      <a:pt x="5466634" y="758847"/>
                      <a:pt x="5472856" y="757599"/>
                    </a:cubicBezTo>
                    <a:cubicBezTo>
                      <a:pt x="5510188" y="748862"/>
                      <a:pt x="5507699" y="773824"/>
                      <a:pt x="5508944" y="797538"/>
                    </a:cubicBezTo>
                    <a:cubicBezTo>
                      <a:pt x="5508944" y="827493"/>
                      <a:pt x="5507699" y="857447"/>
                      <a:pt x="5496500" y="884905"/>
                    </a:cubicBezTo>
                    <a:cubicBezTo>
                      <a:pt x="5490278" y="901131"/>
                      <a:pt x="5491522" y="916108"/>
                      <a:pt x="5500233" y="929837"/>
                    </a:cubicBezTo>
                    <a:cubicBezTo>
                      <a:pt x="5516410" y="959791"/>
                      <a:pt x="5532587" y="992242"/>
                      <a:pt x="5551253" y="1022197"/>
                    </a:cubicBezTo>
                    <a:cubicBezTo>
                      <a:pt x="5558720" y="1035926"/>
                      <a:pt x="5569919" y="1043414"/>
                      <a:pt x="5584852" y="1044662"/>
                    </a:cubicBezTo>
                    <a:cubicBezTo>
                      <a:pt x="5617207" y="1048407"/>
                      <a:pt x="5644583" y="1060888"/>
                      <a:pt x="5669938" y="1077113"/>
                    </a:cubicBezTo>
                    <a:lnTo>
                      <a:pt x="5739739" y="1129657"/>
                    </a:lnTo>
                    <a:lnTo>
                      <a:pt x="5702428" y="1062986"/>
                    </a:lnTo>
                    <a:cubicBezTo>
                      <a:pt x="5691492" y="1037152"/>
                      <a:pt x="5682118" y="1010385"/>
                      <a:pt x="5670869" y="984239"/>
                    </a:cubicBezTo>
                    <a:cubicBezTo>
                      <a:pt x="5633374" y="894599"/>
                      <a:pt x="5593378" y="804959"/>
                      <a:pt x="5572130" y="709093"/>
                    </a:cubicBezTo>
                    <a:cubicBezTo>
                      <a:pt x="5569631" y="699133"/>
                      <a:pt x="5567131" y="691663"/>
                      <a:pt x="5555882" y="689173"/>
                    </a:cubicBezTo>
                    <a:lnTo>
                      <a:pt x="5536769" y="678526"/>
                    </a:lnTo>
                    <a:close/>
                    <a:moveTo>
                      <a:pt x="1459765" y="645440"/>
                    </a:moveTo>
                    <a:cubicBezTo>
                      <a:pt x="1474728" y="642941"/>
                      <a:pt x="1487197" y="656683"/>
                      <a:pt x="1484703" y="670424"/>
                    </a:cubicBezTo>
                    <a:cubicBezTo>
                      <a:pt x="1475975" y="726640"/>
                      <a:pt x="1528345" y="734135"/>
                      <a:pt x="1555777" y="761618"/>
                    </a:cubicBezTo>
                    <a:cubicBezTo>
                      <a:pt x="1578221" y="784105"/>
                      <a:pt x="1611887" y="786603"/>
                      <a:pt x="1643060" y="784105"/>
                    </a:cubicBezTo>
                    <a:cubicBezTo>
                      <a:pt x="1666751" y="782855"/>
                      <a:pt x="1671739" y="756621"/>
                      <a:pt x="1681714" y="739132"/>
                    </a:cubicBezTo>
                    <a:cubicBezTo>
                      <a:pt x="1689195" y="727889"/>
                      <a:pt x="1690442" y="712898"/>
                      <a:pt x="1696677" y="696658"/>
                    </a:cubicBezTo>
                    <a:cubicBezTo>
                      <a:pt x="1671739" y="714148"/>
                      <a:pt x="1653035" y="707901"/>
                      <a:pt x="1636825" y="689163"/>
                    </a:cubicBezTo>
                    <a:cubicBezTo>
                      <a:pt x="1631838" y="682917"/>
                      <a:pt x="1630591" y="675421"/>
                      <a:pt x="1636825" y="669175"/>
                    </a:cubicBezTo>
                    <a:cubicBezTo>
                      <a:pt x="1641813" y="662929"/>
                      <a:pt x="1648048" y="662929"/>
                      <a:pt x="1654282" y="666677"/>
                    </a:cubicBezTo>
                    <a:cubicBezTo>
                      <a:pt x="1672986" y="676671"/>
                      <a:pt x="1692936" y="680418"/>
                      <a:pt x="1714134" y="669175"/>
                    </a:cubicBezTo>
                    <a:cubicBezTo>
                      <a:pt x="1724109" y="665427"/>
                      <a:pt x="1737825" y="664178"/>
                      <a:pt x="1746553" y="676671"/>
                    </a:cubicBezTo>
                    <a:cubicBezTo>
                      <a:pt x="1755281" y="689163"/>
                      <a:pt x="1747800" y="700406"/>
                      <a:pt x="1739072" y="709151"/>
                    </a:cubicBezTo>
                    <a:cubicBezTo>
                      <a:pt x="1721615" y="724141"/>
                      <a:pt x="1715380" y="741631"/>
                      <a:pt x="1717874" y="764117"/>
                    </a:cubicBezTo>
                    <a:cubicBezTo>
                      <a:pt x="1717874" y="770363"/>
                      <a:pt x="1715380" y="779108"/>
                      <a:pt x="1711640" y="782855"/>
                    </a:cubicBezTo>
                    <a:cubicBezTo>
                      <a:pt x="1694183" y="799095"/>
                      <a:pt x="1699171" y="816585"/>
                      <a:pt x="1704158" y="837822"/>
                    </a:cubicBezTo>
                    <a:cubicBezTo>
                      <a:pt x="1714134" y="869052"/>
                      <a:pt x="1720368" y="900283"/>
                      <a:pt x="1767750" y="897784"/>
                    </a:cubicBezTo>
                    <a:cubicBezTo>
                      <a:pt x="1788948" y="896535"/>
                      <a:pt x="1816380" y="907778"/>
                      <a:pt x="1817627" y="940258"/>
                    </a:cubicBezTo>
                    <a:cubicBezTo>
                      <a:pt x="1822614" y="955249"/>
                      <a:pt x="1820120" y="970240"/>
                      <a:pt x="1810145" y="983982"/>
                    </a:cubicBezTo>
                    <a:lnTo>
                      <a:pt x="1808606" y="984784"/>
                    </a:lnTo>
                    <a:lnTo>
                      <a:pt x="1818042" y="1020765"/>
                    </a:lnTo>
                    <a:cubicBezTo>
                      <a:pt x="1830161" y="1062414"/>
                      <a:pt x="1848281" y="1098995"/>
                      <a:pt x="1900993" y="1111111"/>
                    </a:cubicBezTo>
                    <a:cubicBezTo>
                      <a:pt x="1908524" y="1113596"/>
                      <a:pt x="1913544" y="1119810"/>
                      <a:pt x="1912289" y="1129751"/>
                    </a:cubicBezTo>
                    <a:cubicBezTo>
                      <a:pt x="1911034" y="1139692"/>
                      <a:pt x="1903503" y="1145906"/>
                      <a:pt x="1895973" y="1148391"/>
                    </a:cubicBezTo>
                    <a:cubicBezTo>
                      <a:pt x="1885933" y="1150876"/>
                      <a:pt x="1875892" y="1149634"/>
                      <a:pt x="1865852" y="1152119"/>
                    </a:cubicBezTo>
                    <a:cubicBezTo>
                      <a:pt x="1859576" y="1153362"/>
                      <a:pt x="1850791" y="1155847"/>
                      <a:pt x="1848281" y="1164546"/>
                    </a:cubicBezTo>
                    <a:cubicBezTo>
                      <a:pt x="1847026" y="1174487"/>
                      <a:pt x="1853301" y="1178215"/>
                      <a:pt x="1859576" y="1183186"/>
                    </a:cubicBezTo>
                    <a:cubicBezTo>
                      <a:pt x="1888443" y="1204311"/>
                      <a:pt x="1887188" y="1208039"/>
                      <a:pt x="1857066" y="1222951"/>
                    </a:cubicBezTo>
                    <a:cubicBezTo>
                      <a:pt x="1826945" y="1237864"/>
                      <a:pt x="1823179" y="1256504"/>
                      <a:pt x="1843260" y="1281357"/>
                    </a:cubicBezTo>
                    <a:cubicBezTo>
                      <a:pt x="1847026" y="1287570"/>
                      <a:pt x="1850791" y="1292541"/>
                      <a:pt x="1853301" y="1299997"/>
                    </a:cubicBezTo>
                    <a:cubicBezTo>
                      <a:pt x="1868362" y="1348461"/>
                      <a:pt x="1872127" y="1352189"/>
                      <a:pt x="1931115" y="1355917"/>
                    </a:cubicBezTo>
                    <a:cubicBezTo>
                      <a:pt x="1911034" y="1364616"/>
                      <a:pt x="1900993" y="1377043"/>
                      <a:pt x="1909779" y="1393198"/>
                    </a:cubicBezTo>
                    <a:cubicBezTo>
                      <a:pt x="1927350" y="1420536"/>
                      <a:pt x="1918564" y="1444147"/>
                      <a:pt x="1902248" y="1466515"/>
                    </a:cubicBezTo>
                    <a:cubicBezTo>
                      <a:pt x="1892208" y="1483913"/>
                      <a:pt x="1888443" y="1491369"/>
                      <a:pt x="1903503" y="1513737"/>
                    </a:cubicBezTo>
                    <a:cubicBezTo>
                      <a:pt x="1919819" y="1539833"/>
                      <a:pt x="1924839" y="1542318"/>
                      <a:pt x="1947431" y="1528649"/>
                    </a:cubicBezTo>
                    <a:cubicBezTo>
                      <a:pt x="1953706" y="1524921"/>
                      <a:pt x="1959981" y="1531134"/>
                      <a:pt x="1959981" y="1538590"/>
                    </a:cubicBezTo>
                    <a:cubicBezTo>
                      <a:pt x="1959981" y="1548532"/>
                      <a:pt x="1953706" y="1552260"/>
                      <a:pt x="1943665" y="1552260"/>
                    </a:cubicBezTo>
                    <a:cubicBezTo>
                      <a:pt x="1926095" y="1552260"/>
                      <a:pt x="1909779" y="1553502"/>
                      <a:pt x="1892208" y="1562201"/>
                    </a:cubicBezTo>
                    <a:cubicBezTo>
                      <a:pt x="1875892" y="1570900"/>
                      <a:pt x="1867107" y="1582084"/>
                      <a:pt x="1863341" y="1598239"/>
                    </a:cubicBezTo>
                    <a:cubicBezTo>
                      <a:pt x="1860831" y="1610665"/>
                      <a:pt x="1857066" y="1620607"/>
                      <a:pt x="1864596" y="1630548"/>
                    </a:cubicBezTo>
                    <a:cubicBezTo>
                      <a:pt x="1874637" y="1642975"/>
                      <a:pt x="1882167" y="1630548"/>
                      <a:pt x="1889698" y="1628063"/>
                    </a:cubicBezTo>
                    <a:cubicBezTo>
                      <a:pt x="1895973" y="1624335"/>
                      <a:pt x="1904758" y="1624335"/>
                      <a:pt x="1907269" y="1630548"/>
                    </a:cubicBezTo>
                    <a:cubicBezTo>
                      <a:pt x="1912289" y="1641732"/>
                      <a:pt x="1902248" y="1641732"/>
                      <a:pt x="1894718" y="1644218"/>
                    </a:cubicBezTo>
                    <a:cubicBezTo>
                      <a:pt x="1872127" y="1652916"/>
                      <a:pt x="1875892" y="1669071"/>
                      <a:pt x="1889698" y="1677770"/>
                    </a:cubicBezTo>
                    <a:cubicBezTo>
                      <a:pt x="1913544" y="1692682"/>
                      <a:pt x="1904758" y="1705108"/>
                      <a:pt x="1893463" y="1720020"/>
                    </a:cubicBezTo>
                    <a:cubicBezTo>
                      <a:pt x="1888443" y="1727477"/>
                      <a:pt x="1882167" y="1733690"/>
                      <a:pt x="1874637" y="1738661"/>
                    </a:cubicBezTo>
                    <a:cubicBezTo>
                      <a:pt x="1854556" y="1753573"/>
                      <a:pt x="1844516" y="1767242"/>
                      <a:pt x="1867107" y="1788368"/>
                    </a:cubicBezTo>
                    <a:cubicBezTo>
                      <a:pt x="1877147" y="1797066"/>
                      <a:pt x="1873382" y="1810736"/>
                      <a:pt x="1873382" y="1823162"/>
                    </a:cubicBezTo>
                    <a:cubicBezTo>
                      <a:pt x="1859576" y="1807008"/>
                      <a:pt x="1854556" y="1783397"/>
                      <a:pt x="1838240" y="1768485"/>
                    </a:cubicBezTo>
                    <a:cubicBezTo>
                      <a:pt x="1829455" y="1761029"/>
                      <a:pt x="1833220" y="1748602"/>
                      <a:pt x="1844516" y="1741146"/>
                    </a:cubicBezTo>
                    <a:cubicBezTo>
                      <a:pt x="1863341" y="1728719"/>
                      <a:pt x="1859576" y="1713807"/>
                      <a:pt x="1853301" y="1695167"/>
                    </a:cubicBezTo>
                    <a:cubicBezTo>
                      <a:pt x="1840750" y="1657887"/>
                      <a:pt x="1833220" y="1618121"/>
                      <a:pt x="1849536" y="1579598"/>
                    </a:cubicBezTo>
                    <a:cubicBezTo>
                      <a:pt x="1855811" y="1565929"/>
                      <a:pt x="1854556" y="1552260"/>
                      <a:pt x="1844516" y="1539833"/>
                    </a:cubicBezTo>
                    <a:cubicBezTo>
                      <a:pt x="1825690" y="1517465"/>
                      <a:pt x="1829455" y="1492611"/>
                      <a:pt x="1853301" y="1473971"/>
                    </a:cubicBezTo>
                    <a:cubicBezTo>
                      <a:pt x="1862086" y="1466515"/>
                      <a:pt x="1875892" y="1461545"/>
                      <a:pt x="1872127" y="1446633"/>
                    </a:cubicBezTo>
                    <a:cubicBezTo>
                      <a:pt x="1868362" y="1431720"/>
                      <a:pt x="1852046" y="1429235"/>
                      <a:pt x="1842005" y="1429235"/>
                    </a:cubicBezTo>
                    <a:cubicBezTo>
                      <a:pt x="1796823" y="1430478"/>
                      <a:pt x="1793058" y="1393198"/>
                      <a:pt x="1776742" y="1367102"/>
                    </a:cubicBezTo>
                    <a:cubicBezTo>
                      <a:pt x="1771722" y="1358403"/>
                      <a:pt x="1774232" y="1348461"/>
                      <a:pt x="1783017" y="1343491"/>
                    </a:cubicBezTo>
                    <a:cubicBezTo>
                      <a:pt x="1805609" y="1329821"/>
                      <a:pt x="1806864" y="1311181"/>
                      <a:pt x="1800588" y="1288813"/>
                    </a:cubicBezTo>
                    <a:cubicBezTo>
                      <a:pt x="1799333" y="1282600"/>
                      <a:pt x="1799333" y="1273901"/>
                      <a:pt x="1801843" y="1268930"/>
                    </a:cubicBezTo>
                    <a:cubicBezTo>
                      <a:pt x="1818159" y="1231650"/>
                      <a:pt x="1814394" y="1204311"/>
                      <a:pt x="1771722" y="1188157"/>
                    </a:cubicBezTo>
                    <a:cubicBezTo>
                      <a:pt x="1760426" y="1184429"/>
                      <a:pt x="1757916" y="1174487"/>
                      <a:pt x="1764192" y="1163303"/>
                    </a:cubicBezTo>
                    <a:cubicBezTo>
                      <a:pt x="1769212" y="1153362"/>
                      <a:pt x="1774232" y="1140935"/>
                      <a:pt x="1788038" y="1145906"/>
                    </a:cubicBezTo>
                    <a:cubicBezTo>
                      <a:pt x="1815649" y="1155847"/>
                      <a:pt x="1838240" y="1130994"/>
                      <a:pt x="1864596" y="1135964"/>
                    </a:cubicBezTo>
                    <a:cubicBezTo>
                      <a:pt x="1869617" y="1137207"/>
                      <a:pt x="1874637" y="1133479"/>
                      <a:pt x="1877147" y="1127266"/>
                    </a:cubicBezTo>
                    <a:cubicBezTo>
                      <a:pt x="1878402" y="1119810"/>
                      <a:pt x="1873382" y="1118567"/>
                      <a:pt x="1868362" y="1114839"/>
                    </a:cubicBezTo>
                    <a:cubicBezTo>
                      <a:pt x="1853301" y="1098684"/>
                      <a:pt x="1830710" y="1097442"/>
                      <a:pt x="1813139" y="1086258"/>
                    </a:cubicBezTo>
                    <a:cubicBezTo>
                      <a:pt x="1785842" y="1068550"/>
                      <a:pt x="1773370" y="1048045"/>
                      <a:pt x="1774664" y="1021075"/>
                    </a:cubicBezTo>
                    <a:lnTo>
                      <a:pt x="1778826" y="1000235"/>
                    </a:lnTo>
                    <a:lnTo>
                      <a:pt x="1755594" y="1002252"/>
                    </a:lnTo>
                    <a:cubicBezTo>
                      <a:pt x="1748112" y="1003345"/>
                      <a:pt x="1740942" y="1005219"/>
                      <a:pt x="1734084" y="1008966"/>
                    </a:cubicBezTo>
                    <a:cubicBezTo>
                      <a:pt x="1699171" y="1025206"/>
                      <a:pt x="1694183" y="1048942"/>
                      <a:pt x="1725356" y="1070179"/>
                    </a:cubicBezTo>
                    <a:cubicBezTo>
                      <a:pt x="1744059" y="1083920"/>
                      <a:pt x="1750294" y="1095163"/>
                      <a:pt x="1734084" y="1113902"/>
                    </a:cubicBezTo>
                    <a:cubicBezTo>
                      <a:pt x="1726603" y="1122646"/>
                      <a:pt x="1726603" y="1135139"/>
                      <a:pt x="1726603" y="1145132"/>
                    </a:cubicBezTo>
                    <a:cubicBezTo>
                      <a:pt x="1729096" y="1170117"/>
                      <a:pt x="1735331" y="1196351"/>
                      <a:pt x="1717874" y="1218837"/>
                    </a:cubicBezTo>
                    <a:cubicBezTo>
                      <a:pt x="1716627" y="1220086"/>
                      <a:pt x="1715380" y="1223834"/>
                      <a:pt x="1716627" y="1225083"/>
                    </a:cubicBezTo>
                    <a:cubicBezTo>
                      <a:pt x="1747800" y="1270056"/>
                      <a:pt x="1695430" y="1310031"/>
                      <a:pt x="1707899" y="1355004"/>
                    </a:cubicBezTo>
                    <a:cubicBezTo>
                      <a:pt x="1717874" y="1393730"/>
                      <a:pt x="1687949" y="1432456"/>
                      <a:pt x="1704158" y="1469933"/>
                    </a:cubicBezTo>
                    <a:cubicBezTo>
                      <a:pt x="1663010" y="1502413"/>
                      <a:pt x="1610640" y="1511158"/>
                      <a:pt x="1562011" y="1528647"/>
                    </a:cubicBezTo>
                    <a:cubicBezTo>
                      <a:pt x="1543308" y="1534893"/>
                      <a:pt x="1518369" y="1521152"/>
                      <a:pt x="1499666" y="1507410"/>
                    </a:cubicBezTo>
                    <a:cubicBezTo>
                      <a:pt x="1464753" y="1479927"/>
                      <a:pt x="1419864" y="1477428"/>
                      <a:pt x="1382457" y="1452444"/>
                    </a:cubicBezTo>
                    <a:cubicBezTo>
                      <a:pt x="1369988" y="1444948"/>
                      <a:pt x="1335074" y="1469933"/>
                      <a:pt x="1335074" y="1484924"/>
                    </a:cubicBezTo>
                    <a:cubicBezTo>
                      <a:pt x="1335074" y="1498665"/>
                      <a:pt x="1341309" y="1499915"/>
                      <a:pt x="1355025" y="1494918"/>
                    </a:cubicBezTo>
                    <a:cubicBezTo>
                      <a:pt x="1393679" y="1479927"/>
                      <a:pt x="1427345" y="1492419"/>
                      <a:pt x="1444802" y="1527398"/>
                    </a:cubicBezTo>
                    <a:cubicBezTo>
                      <a:pt x="1451037" y="1536142"/>
                      <a:pt x="1454777" y="1546136"/>
                      <a:pt x="1447296" y="1554881"/>
                    </a:cubicBezTo>
                    <a:cubicBezTo>
                      <a:pt x="1438568" y="1564875"/>
                      <a:pt x="1426098" y="1571121"/>
                      <a:pt x="1414876" y="1566124"/>
                    </a:cubicBezTo>
                    <a:cubicBezTo>
                      <a:pt x="1398667" y="1557379"/>
                      <a:pt x="1373728" y="1553632"/>
                      <a:pt x="1383704" y="1523650"/>
                    </a:cubicBezTo>
                    <a:cubicBezTo>
                      <a:pt x="1388691" y="1509908"/>
                      <a:pt x="1379963" y="1509908"/>
                      <a:pt x="1368741" y="1512407"/>
                    </a:cubicBezTo>
                    <a:cubicBezTo>
                      <a:pt x="1340062" y="1518653"/>
                      <a:pt x="1340062" y="1543638"/>
                      <a:pt x="1335074" y="1566124"/>
                    </a:cubicBezTo>
                    <a:cubicBezTo>
                      <a:pt x="1332581" y="1576118"/>
                      <a:pt x="1336321" y="1592358"/>
                      <a:pt x="1322605" y="1592358"/>
                    </a:cubicBezTo>
                    <a:cubicBezTo>
                      <a:pt x="1307642" y="1591109"/>
                      <a:pt x="1307642" y="1574868"/>
                      <a:pt x="1307642" y="1562376"/>
                    </a:cubicBezTo>
                    <a:cubicBezTo>
                      <a:pt x="1307642" y="1534893"/>
                      <a:pt x="1307642" y="1507410"/>
                      <a:pt x="1320112" y="1478678"/>
                    </a:cubicBezTo>
                    <a:cubicBezTo>
                      <a:pt x="1350037" y="1407471"/>
                      <a:pt x="1325099" y="1360000"/>
                      <a:pt x="1250285" y="1331268"/>
                    </a:cubicBezTo>
                    <a:cubicBezTo>
                      <a:pt x="1242803" y="1328770"/>
                      <a:pt x="1232828" y="1328770"/>
                      <a:pt x="1231581" y="1320025"/>
                    </a:cubicBezTo>
                    <a:cubicBezTo>
                      <a:pt x="1230334" y="1308782"/>
                      <a:pt x="1242803" y="1313779"/>
                      <a:pt x="1249038" y="1310031"/>
                    </a:cubicBezTo>
                    <a:cubicBezTo>
                      <a:pt x="1281458" y="1288794"/>
                      <a:pt x="1313877" y="1270056"/>
                      <a:pt x="1355025" y="1277551"/>
                    </a:cubicBezTo>
                    <a:cubicBezTo>
                      <a:pt x="1366247" y="1278800"/>
                      <a:pt x="1376222" y="1270056"/>
                      <a:pt x="1372482" y="1258813"/>
                    </a:cubicBezTo>
                    <a:cubicBezTo>
                      <a:pt x="1367494" y="1242573"/>
                      <a:pt x="1371235" y="1222585"/>
                      <a:pt x="1355025" y="1213840"/>
                    </a:cubicBezTo>
                    <a:cubicBezTo>
                      <a:pt x="1342556" y="1207594"/>
                      <a:pt x="1332581" y="1220086"/>
                      <a:pt x="1328840" y="1230080"/>
                    </a:cubicBezTo>
                    <a:cubicBezTo>
                      <a:pt x="1320112" y="1261311"/>
                      <a:pt x="1307642" y="1250068"/>
                      <a:pt x="1295173" y="1232579"/>
                    </a:cubicBezTo>
                    <a:cubicBezTo>
                      <a:pt x="1287692" y="1221336"/>
                      <a:pt x="1281458" y="1207594"/>
                      <a:pt x="1264001" y="1213840"/>
                    </a:cubicBezTo>
                    <a:cubicBezTo>
                      <a:pt x="1246544" y="1220086"/>
                      <a:pt x="1234075" y="1231330"/>
                      <a:pt x="1235322" y="1252566"/>
                    </a:cubicBezTo>
                    <a:cubicBezTo>
                      <a:pt x="1235322" y="1272554"/>
                      <a:pt x="1232828" y="1267557"/>
                      <a:pt x="1211631" y="1266308"/>
                    </a:cubicBezTo>
                    <a:cubicBezTo>
                      <a:pt x="1163001" y="1265059"/>
                      <a:pt x="1138064" y="1210093"/>
                      <a:pt x="1086940" y="1221336"/>
                    </a:cubicBezTo>
                    <a:cubicBezTo>
                      <a:pt x="1069484" y="1223834"/>
                      <a:pt x="1063249" y="1198850"/>
                      <a:pt x="1063249" y="1182610"/>
                    </a:cubicBezTo>
                    <a:cubicBezTo>
                      <a:pt x="1063249" y="1150129"/>
                      <a:pt x="1054521" y="1120148"/>
                      <a:pt x="1037064" y="1092665"/>
                    </a:cubicBezTo>
                    <a:cubicBezTo>
                      <a:pt x="1025842" y="1073926"/>
                      <a:pt x="1037064" y="1061434"/>
                      <a:pt x="1049533" y="1050191"/>
                    </a:cubicBezTo>
                    <a:cubicBezTo>
                      <a:pt x="1070731" y="1030203"/>
                      <a:pt x="1085693" y="1010215"/>
                      <a:pt x="1054521" y="986480"/>
                    </a:cubicBezTo>
                    <a:cubicBezTo>
                      <a:pt x="1053274" y="985231"/>
                      <a:pt x="1050780" y="982732"/>
                      <a:pt x="1050780" y="981483"/>
                    </a:cubicBezTo>
                    <a:cubicBezTo>
                      <a:pt x="1048286" y="931514"/>
                      <a:pt x="1015867" y="941508"/>
                      <a:pt x="984694" y="946505"/>
                    </a:cubicBezTo>
                    <a:cubicBezTo>
                      <a:pt x="969731" y="947754"/>
                      <a:pt x="958509" y="950252"/>
                      <a:pt x="956015" y="967741"/>
                    </a:cubicBezTo>
                    <a:cubicBezTo>
                      <a:pt x="956015" y="970240"/>
                      <a:pt x="954768" y="971489"/>
                      <a:pt x="953521" y="973988"/>
                    </a:cubicBezTo>
                    <a:cubicBezTo>
                      <a:pt x="944793" y="992726"/>
                      <a:pt x="926090" y="992726"/>
                      <a:pt x="908633" y="992726"/>
                    </a:cubicBezTo>
                    <a:cubicBezTo>
                      <a:pt x="899905" y="992726"/>
                      <a:pt x="893670" y="991477"/>
                      <a:pt x="891176" y="981483"/>
                    </a:cubicBezTo>
                    <a:cubicBezTo>
                      <a:pt x="886189" y="961495"/>
                      <a:pt x="907386" y="960246"/>
                      <a:pt x="917361" y="949003"/>
                    </a:cubicBezTo>
                    <a:cubicBezTo>
                      <a:pt x="896164" y="939009"/>
                      <a:pt x="877460" y="930264"/>
                      <a:pt x="861250" y="919021"/>
                    </a:cubicBezTo>
                    <a:cubicBezTo>
                      <a:pt x="846288" y="910277"/>
                      <a:pt x="812621" y="936511"/>
                      <a:pt x="805140" y="966492"/>
                    </a:cubicBezTo>
                    <a:cubicBezTo>
                      <a:pt x="791424" y="1021458"/>
                      <a:pt x="763992" y="1071428"/>
                      <a:pt x="739054" y="1121397"/>
                    </a:cubicBezTo>
                    <a:cubicBezTo>
                      <a:pt x="729079" y="1138886"/>
                      <a:pt x="717856" y="1151379"/>
                      <a:pt x="699153" y="1158874"/>
                    </a:cubicBezTo>
                    <a:cubicBezTo>
                      <a:pt x="682943" y="1165120"/>
                      <a:pt x="669227" y="1175114"/>
                      <a:pt x="654264" y="1185108"/>
                    </a:cubicBezTo>
                    <a:cubicBezTo>
                      <a:pt x="636808" y="1198850"/>
                      <a:pt x="611869" y="1206345"/>
                      <a:pt x="589425" y="1191354"/>
                    </a:cubicBezTo>
                    <a:cubicBezTo>
                      <a:pt x="568228" y="1176363"/>
                      <a:pt x="553265" y="1157625"/>
                      <a:pt x="565734" y="1127643"/>
                    </a:cubicBezTo>
                    <a:cubicBezTo>
                      <a:pt x="571968" y="1110154"/>
                      <a:pt x="565734" y="1095163"/>
                      <a:pt x="548277" y="1086419"/>
                    </a:cubicBezTo>
                    <a:cubicBezTo>
                      <a:pt x="532068" y="1078923"/>
                      <a:pt x="515858" y="1075175"/>
                      <a:pt x="509623" y="1053939"/>
                    </a:cubicBezTo>
                    <a:cubicBezTo>
                      <a:pt x="505883" y="1042695"/>
                      <a:pt x="493413" y="1050191"/>
                      <a:pt x="490920" y="1058935"/>
                    </a:cubicBezTo>
                    <a:cubicBezTo>
                      <a:pt x="487179" y="1091416"/>
                      <a:pt x="469723" y="1107656"/>
                      <a:pt x="437303" y="1096412"/>
                    </a:cubicBezTo>
                    <a:cubicBezTo>
                      <a:pt x="413612" y="1086419"/>
                      <a:pt x="406130" y="1043945"/>
                      <a:pt x="424834" y="1016462"/>
                    </a:cubicBezTo>
                    <a:cubicBezTo>
                      <a:pt x="436056" y="998972"/>
                      <a:pt x="447278" y="982732"/>
                      <a:pt x="453513" y="962745"/>
                    </a:cubicBezTo>
                    <a:cubicBezTo>
                      <a:pt x="460994" y="942757"/>
                      <a:pt x="478451" y="936511"/>
                      <a:pt x="498401" y="932763"/>
                    </a:cubicBezTo>
                    <a:cubicBezTo>
                      <a:pt x="524586" y="930264"/>
                      <a:pt x="533314" y="911526"/>
                      <a:pt x="520845" y="890289"/>
                    </a:cubicBezTo>
                    <a:cubicBezTo>
                      <a:pt x="497154" y="850314"/>
                      <a:pt x="512117" y="809089"/>
                      <a:pt x="512117" y="766615"/>
                    </a:cubicBezTo>
                    <a:cubicBezTo>
                      <a:pt x="510870" y="752874"/>
                      <a:pt x="518352" y="739132"/>
                      <a:pt x="505883" y="726640"/>
                    </a:cubicBezTo>
                    <a:cubicBezTo>
                      <a:pt x="524586" y="704154"/>
                      <a:pt x="542043" y="682917"/>
                      <a:pt x="559499" y="660431"/>
                    </a:cubicBezTo>
                    <a:cubicBezTo>
                      <a:pt x="591919" y="702904"/>
                      <a:pt x="596907" y="704154"/>
                      <a:pt x="648030" y="690412"/>
                    </a:cubicBezTo>
                    <a:cubicBezTo>
                      <a:pt x="662993" y="686664"/>
                      <a:pt x="679203" y="681667"/>
                      <a:pt x="692918" y="682917"/>
                    </a:cubicBezTo>
                    <a:cubicBezTo>
                      <a:pt x="722844" y="686664"/>
                      <a:pt x="717856" y="715397"/>
                      <a:pt x="725338" y="734135"/>
                    </a:cubicBezTo>
                    <a:cubicBezTo>
                      <a:pt x="726585" y="737883"/>
                      <a:pt x="722844" y="742880"/>
                      <a:pt x="722844" y="747877"/>
                    </a:cubicBezTo>
                    <a:cubicBezTo>
                      <a:pt x="720350" y="760369"/>
                      <a:pt x="710375" y="776609"/>
                      <a:pt x="727832" y="784105"/>
                    </a:cubicBezTo>
                    <a:cubicBezTo>
                      <a:pt x="745289" y="791600"/>
                      <a:pt x="795165" y="767865"/>
                      <a:pt x="797658" y="752874"/>
                    </a:cubicBezTo>
                    <a:cubicBezTo>
                      <a:pt x="797658" y="749126"/>
                      <a:pt x="795165" y="745378"/>
                      <a:pt x="791424" y="741631"/>
                    </a:cubicBezTo>
                    <a:cubicBezTo>
                      <a:pt x="787683" y="736634"/>
                      <a:pt x="775214" y="732886"/>
                      <a:pt x="785189" y="724141"/>
                    </a:cubicBezTo>
                    <a:cubicBezTo>
                      <a:pt x="791424" y="717895"/>
                      <a:pt x="803893" y="719144"/>
                      <a:pt x="812621" y="724141"/>
                    </a:cubicBezTo>
                    <a:cubicBezTo>
                      <a:pt x="821350" y="730388"/>
                      <a:pt x="817609" y="737883"/>
                      <a:pt x="811374" y="744129"/>
                    </a:cubicBezTo>
                    <a:cubicBezTo>
                      <a:pt x="805140" y="752874"/>
                      <a:pt x="805140" y="762868"/>
                      <a:pt x="805140" y="772861"/>
                    </a:cubicBezTo>
                    <a:cubicBezTo>
                      <a:pt x="805140" y="781606"/>
                      <a:pt x="801399" y="792849"/>
                      <a:pt x="791424" y="792849"/>
                    </a:cubicBezTo>
                    <a:cubicBezTo>
                      <a:pt x="766486" y="792849"/>
                      <a:pt x="761498" y="804092"/>
                      <a:pt x="770226" y="826578"/>
                    </a:cubicBezTo>
                    <a:cubicBezTo>
                      <a:pt x="775214" y="839071"/>
                      <a:pt x="765239" y="847815"/>
                      <a:pt x="754017" y="851563"/>
                    </a:cubicBezTo>
                    <a:cubicBezTo>
                      <a:pt x="744041" y="854062"/>
                      <a:pt x="732819" y="847815"/>
                      <a:pt x="732819" y="835323"/>
                    </a:cubicBezTo>
                    <a:cubicBezTo>
                      <a:pt x="732819" y="796597"/>
                      <a:pt x="695412" y="806591"/>
                      <a:pt x="675462" y="791600"/>
                    </a:cubicBezTo>
                    <a:cubicBezTo>
                      <a:pt x="667980" y="784105"/>
                      <a:pt x="667980" y="797846"/>
                      <a:pt x="669227" y="806591"/>
                    </a:cubicBezTo>
                    <a:cubicBezTo>
                      <a:pt x="676709" y="842818"/>
                      <a:pt x="689178" y="877797"/>
                      <a:pt x="714116" y="909028"/>
                    </a:cubicBezTo>
                    <a:cubicBezTo>
                      <a:pt x="717856" y="914024"/>
                      <a:pt x="721597" y="919021"/>
                      <a:pt x="727832" y="919021"/>
                    </a:cubicBezTo>
                    <a:cubicBezTo>
                      <a:pt x="745289" y="920271"/>
                      <a:pt x="752770" y="929015"/>
                      <a:pt x="752770" y="944006"/>
                    </a:cubicBezTo>
                    <a:cubicBezTo>
                      <a:pt x="754017" y="952751"/>
                      <a:pt x="755264" y="961495"/>
                      <a:pt x="763992" y="963994"/>
                    </a:cubicBezTo>
                    <a:cubicBezTo>
                      <a:pt x="773967" y="966492"/>
                      <a:pt x="776461" y="955249"/>
                      <a:pt x="780202" y="950252"/>
                    </a:cubicBezTo>
                    <a:cubicBezTo>
                      <a:pt x="805140" y="916523"/>
                      <a:pt x="828831" y="885292"/>
                      <a:pt x="842547" y="846566"/>
                    </a:cubicBezTo>
                    <a:cubicBezTo>
                      <a:pt x="856263" y="812837"/>
                      <a:pt x="881201" y="809089"/>
                      <a:pt x="911127" y="827828"/>
                    </a:cubicBezTo>
                    <a:cubicBezTo>
                      <a:pt x="928584" y="840320"/>
                      <a:pt x="944793" y="832825"/>
                      <a:pt x="957262" y="822831"/>
                    </a:cubicBezTo>
                    <a:cubicBezTo>
                      <a:pt x="990929" y="795348"/>
                      <a:pt x="1030830" y="792849"/>
                      <a:pt x="1070731" y="787852"/>
                    </a:cubicBezTo>
                    <a:cubicBezTo>
                      <a:pt x="1096916" y="784105"/>
                      <a:pt x="1119360" y="795348"/>
                      <a:pt x="1136816" y="811588"/>
                    </a:cubicBezTo>
                    <a:cubicBezTo>
                      <a:pt x="1155520" y="830326"/>
                      <a:pt x="1172977" y="832825"/>
                      <a:pt x="1195421" y="817834"/>
                    </a:cubicBezTo>
                    <a:cubicBezTo>
                      <a:pt x="1236569" y="792849"/>
                      <a:pt x="1237816" y="794098"/>
                      <a:pt x="1272729" y="829077"/>
                    </a:cubicBezTo>
                    <a:cubicBezTo>
                      <a:pt x="1305149" y="860308"/>
                      <a:pt x="1362506" y="871551"/>
                      <a:pt x="1401160" y="852812"/>
                    </a:cubicBezTo>
                    <a:cubicBezTo>
                      <a:pt x="1413629" y="846566"/>
                      <a:pt x="1416123" y="836572"/>
                      <a:pt x="1412383" y="825329"/>
                    </a:cubicBezTo>
                    <a:cubicBezTo>
                      <a:pt x="1404901" y="806591"/>
                      <a:pt x="1408642" y="787852"/>
                      <a:pt x="1407395" y="769114"/>
                    </a:cubicBezTo>
                    <a:cubicBezTo>
                      <a:pt x="1404901" y="747877"/>
                      <a:pt x="1413629" y="732886"/>
                      <a:pt x="1431086" y="722892"/>
                    </a:cubicBezTo>
                    <a:cubicBezTo>
                      <a:pt x="1451037" y="711649"/>
                      <a:pt x="1457271" y="699157"/>
                      <a:pt x="1448543" y="676671"/>
                    </a:cubicBezTo>
                    <a:cubicBezTo>
                      <a:pt x="1444802" y="665427"/>
                      <a:pt x="1441061" y="646689"/>
                      <a:pt x="1459765" y="645440"/>
                    </a:cubicBezTo>
                    <a:close/>
                    <a:moveTo>
                      <a:pt x="5419241" y="551560"/>
                    </a:moveTo>
                    <a:lnTo>
                      <a:pt x="5488722" y="621400"/>
                    </a:lnTo>
                    <a:lnTo>
                      <a:pt x="5530423" y="670982"/>
                    </a:lnTo>
                    <a:lnTo>
                      <a:pt x="5523386" y="650578"/>
                    </a:lnTo>
                    <a:cubicBezTo>
                      <a:pt x="5520886" y="636883"/>
                      <a:pt x="5513387" y="626923"/>
                      <a:pt x="5502138" y="618208"/>
                    </a:cubicBezTo>
                    <a:cubicBezTo>
                      <a:pt x="5494639" y="614473"/>
                      <a:pt x="5487140" y="610738"/>
                      <a:pt x="5483390" y="604513"/>
                    </a:cubicBezTo>
                    <a:cubicBezTo>
                      <a:pt x="5477141" y="588328"/>
                      <a:pt x="5467455" y="576190"/>
                      <a:pt x="5455269" y="567163"/>
                    </a:cubicBezTo>
                    <a:lnTo>
                      <a:pt x="5419241" y="551560"/>
                    </a:lnTo>
                    <a:close/>
                    <a:moveTo>
                      <a:pt x="3009505" y="411633"/>
                    </a:moveTo>
                    <a:cubicBezTo>
                      <a:pt x="3066890" y="406644"/>
                      <a:pt x="3123028" y="427847"/>
                      <a:pt x="3180414" y="411633"/>
                    </a:cubicBezTo>
                    <a:cubicBezTo>
                      <a:pt x="3194137" y="407891"/>
                      <a:pt x="3206612" y="415375"/>
                      <a:pt x="3216592" y="429095"/>
                    </a:cubicBezTo>
                    <a:cubicBezTo>
                      <a:pt x="3241542" y="470254"/>
                      <a:pt x="3272730" y="503930"/>
                      <a:pt x="3322630" y="516403"/>
                    </a:cubicBezTo>
                    <a:cubicBezTo>
                      <a:pt x="3350076" y="523887"/>
                      <a:pt x="3365046" y="552574"/>
                      <a:pt x="3389996" y="566294"/>
                    </a:cubicBezTo>
                    <a:cubicBezTo>
                      <a:pt x="3398729" y="570035"/>
                      <a:pt x="3389996" y="586250"/>
                      <a:pt x="3383758" y="594981"/>
                    </a:cubicBezTo>
                    <a:cubicBezTo>
                      <a:pt x="3371283" y="608701"/>
                      <a:pt x="3376273" y="616184"/>
                      <a:pt x="3392491" y="623668"/>
                    </a:cubicBezTo>
                    <a:cubicBezTo>
                      <a:pt x="3428669" y="641129"/>
                      <a:pt x="3463599" y="659838"/>
                      <a:pt x="3504767" y="664827"/>
                    </a:cubicBezTo>
                    <a:cubicBezTo>
                      <a:pt x="3527222" y="667322"/>
                      <a:pt x="3549678" y="677300"/>
                      <a:pt x="3565895" y="699751"/>
                    </a:cubicBezTo>
                    <a:cubicBezTo>
                      <a:pt x="3589598" y="732180"/>
                      <a:pt x="3632014" y="743405"/>
                      <a:pt x="3660706" y="773339"/>
                    </a:cubicBezTo>
                    <a:cubicBezTo>
                      <a:pt x="3671934" y="784565"/>
                      <a:pt x="3709359" y="775834"/>
                      <a:pt x="3734310" y="770845"/>
                    </a:cubicBezTo>
                    <a:cubicBezTo>
                      <a:pt x="3761755" y="765856"/>
                      <a:pt x="3782963" y="765856"/>
                      <a:pt x="3790448" y="798285"/>
                    </a:cubicBezTo>
                    <a:cubicBezTo>
                      <a:pt x="3796685" y="818241"/>
                      <a:pt x="3816646" y="826972"/>
                      <a:pt x="3832863" y="823230"/>
                    </a:cubicBezTo>
                    <a:cubicBezTo>
                      <a:pt x="3871536" y="814499"/>
                      <a:pt x="3877774" y="834455"/>
                      <a:pt x="3875279" y="864390"/>
                    </a:cubicBezTo>
                    <a:cubicBezTo>
                      <a:pt x="3874031" y="874368"/>
                      <a:pt x="3875279" y="884346"/>
                      <a:pt x="3875279" y="894324"/>
                    </a:cubicBezTo>
                    <a:cubicBezTo>
                      <a:pt x="3855318" y="939226"/>
                      <a:pt x="3857813" y="987869"/>
                      <a:pt x="3849081" y="1034018"/>
                    </a:cubicBezTo>
                    <a:cubicBezTo>
                      <a:pt x="3845338" y="1056469"/>
                      <a:pt x="3837853" y="1070188"/>
                      <a:pt x="3817893" y="1080167"/>
                    </a:cubicBezTo>
                    <a:cubicBezTo>
                      <a:pt x="3797933" y="1090145"/>
                      <a:pt x="3786705" y="1080167"/>
                      <a:pt x="3771735" y="1066447"/>
                    </a:cubicBezTo>
                    <a:cubicBezTo>
                      <a:pt x="3748032" y="1043996"/>
                      <a:pt x="3723082" y="1019051"/>
                      <a:pt x="3683162" y="1025287"/>
                    </a:cubicBezTo>
                    <a:cubicBezTo>
                      <a:pt x="3671934" y="1027781"/>
                      <a:pt x="3664449" y="1017803"/>
                      <a:pt x="3655716" y="1009072"/>
                    </a:cubicBezTo>
                    <a:cubicBezTo>
                      <a:pt x="3638251" y="992858"/>
                      <a:pt x="3624529" y="997847"/>
                      <a:pt x="3624529" y="1022792"/>
                    </a:cubicBezTo>
                    <a:cubicBezTo>
                      <a:pt x="3623281" y="1039007"/>
                      <a:pt x="3617043" y="1051480"/>
                      <a:pt x="3604568" y="1061458"/>
                    </a:cubicBezTo>
                    <a:cubicBezTo>
                      <a:pt x="3585856" y="1077672"/>
                      <a:pt x="3585856" y="1095134"/>
                      <a:pt x="3600826" y="1113843"/>
                    </a:cubicBezTo>
                    <a:cubicBezTo>
                      <a:pt x="3625776" y="1147519"/>
                      <a:pt x="3618291" y="1186184"/>
                      <a:pt x="3610806" y="1223602"/>
                    </a:cubicBezTo>
                    <a:cubicBezTo>
                      <a:pt x="3604568" y="1243558"/>
                      <a:pt x="3597083" y="1263514"/>
                      <a:pt x="3610806" y="1282223"/>
                    </a:cubicBezTo>
                    <a:cubicBezTo>
                      <a:pt x="3623281" y="1298438"/>
                      <a:pt x="3609558" y="1305921"/>
                      <a:pt x="3603321" y="1318394"/>
                    </a:cubicBezTo>
                    <a:lnTo>
                      <a:pt x="3602780" y="1318214"/>
                    </a:lnTo>
                    <a:lnTo>
                      <a:pt x="3603288" y="1339674"/>
                    </a:lnTo>
                    <a:cubicBezTo>
                      <a:pt x="3605157" y="1347928"/>
                      <a:pt x="3610141" y="1355092"/>
                      <a:pt x="3622602" y="1359453"/>
                    </a:cubicBezTo>
                    <a:cubicBezTo>
                      <a:pt x="3630078" y="1361944"/>
                      <a:pt x="3630078" y="1369420"/>
                      <a:pt x="3626340" y="1376895"/>
                    </a:cubicBezTo>
                    <a:cubicBezTo>
                      <a:pt x="3607649" y="1415518"/>
                      <a:pt x="3606403" y="1465355"/>
                      <a:pt x="3559052" y="1487781"/>
                    </a:cubicBezTo>
                    <a:cubicBezTo>
                      <a:pt x="3554068" y="1489027"/>
                      <a:pt x="3550330" y="1497748"/>
                      <a:pt x="3551576" y="1501486"/>
                    </a:cubicBezTo>
                    <a:cubicBezTo>
                      <a:pt x="3562791" y="1543847"/>
                      <a:pt x="3571513" y="1589945"/>
                      <a:pt x="3617617" y="1609880"/>
                    </a:cubicBezTo>
                    <a:cubicBezTo>
                      <a:pt x="3648769" y="1623585"/>
                      <a:pt x="3648769" y="1649749"/>
                      <a:pt x="3655000" y="1674667"/>
                    </a:cubicBezTo>
                    <a:cubicBezTo>
                      <a:pt x="3657492" y="1685880"/>
                      <a:pt x="3650015" y="1693355"/>
                      <a:pt x="3638801" y="1695847"/>
                    </a:cubicBezTo>
                    <a:cubicBezTo>
                      <a:pt x="3630078" y="1698339"/>
                      <a:pt x="3618864" y="1703323"/>
                      <a:pt x="3621356" y="1712044"/>
                    </a:cubicBezTo>
                    <a:cubicBezTo>
                      <a:pt x="3623848" y="1725749"/>
                      <a:pt x="3636308" y="1722011"/>
                      <a:pt x="3645031" y="1722011"/>
                    </a:cubicBezTo>
                    <a:cubicBezTo>
                      <a:pt x="3676183" y="1720765"/>
                      <a:pt x="3701104" y="1730732"/>
                      <a:pt x="3724779" y="1748175"/>
                    </a:cubicBezTo>
                    <a:cubicBezTo>
                      <a:pt x="3729764" y="1751913"/>
                      <a:pt x="3737240" y="1755651"/>
                      <a:pt x="3743470" y="1754405"/>
                    </a:cubicBezTo>
                    <a:cubicBezTo>
                      <a:pt x="3774622" y="1751913"/>
                      <a:pt x="3797051" y="1759388"/>
                      <a:pt x="3795805" y="1799257"/>
                    </a:cubicBezTo>
                    <a:cubicBezTo>
                      <a:pt x="3795805" y="1814208"/>
                      <a:pt x="3812004" y="1817946"/>
                      <a:pt x="3823219" y="1814208"/>
                    </a:cubicBezTo>
                    <a:cubicBezTo>
                      <a:pt x="3849386" y="1801749"/>
                      <a:pt x="3874307" y="1816700"/>
                      <a:pt x="3900475" y="1815454"/>
                    </a:cubicBezTo>
                    <a:cubicBezTo>
                      <a:pt x="3907951" y="1815454"/>
                      <a:pt x="3915428" y="1816700"/>
                      <a:pt x="3915428" y="1824175"/>
                    </a:cubicBezTo>
                    <a:cubicBezTo>
                      <a:pt x="3915428" y="1831651"/>
                      <a:pt x="3909197" y="1832897"/>
                      <a:pt x="3904213" y="1834143"/>
                    </a:cubicBezTo>
                    <a:cubicBezTo>
                      <a:pt x="3876800" y="1839126"/>
                      <a:pt x="3886768" y="1854077"/>
                      <a:pt x="3900475" y="1861553"/>
                    </a:cubicBezTo>
                    <a:cubicBezTo>
                      <a:pt x="3912936" y="1869028"/>
                      <a:pt x="3921658" y="1898930"/>
                      <a:pt x="3946579" y="1874012"/>
                    </a:cubicBezTo>
                    <a:cubicBezTo>
                      <a:pt x="3955302" y="1865290"/>
                      <a:pt x="3969009" y="1877749"/>
                      <a:pt x="3975239" y="1888962"/>
                    </a:cubicBezTo>
                    <a:cubicBezTo>
                      <a:pt x="3982715" y="1898930"/>
                      <a:pt x="3972747" y="1903913"/>
                      <a:pt x="3964024" y="1907651"/>
                    </a:cubicBezTo>
                    <a:cubicBezTo>
                      <a:pt x="3954056" y="1912635"/>
                      <a:pt x="3944087" y="1916372"/>
                      <a:pt x="3932873" y="1920110"/>
                    </a:cubicBezTo>
                    <a:cubicBezTo>
                      <a:pt x="3925396" y="1922602"/>
                      <a:pt x="3914182" y="1918864"/>
                      <a:pt x="3911689" y="1928832"/>
                    </a:cubicBezTo>
                    <a:cubicBezTo>
                      <a:pt x="3909197" y="1937553"/>
                      <a:pt x="3917920" y="1942536"/>
                      <a:pt x="3924150" y="1947520"/>
                    </a:cubicBezTo>
                    <a:cubicBezTo>
                      <a:pt x="3932873" y="1956241"/>
                      <a:pt x="3944087" y="1966209"/>
                      <a:pt x="3952810" y="1973684"/>
                    </a:cubicBezTo>
                    <a:cubicBezTo>
                      <a:pt x="3964024" y="1981160"/>
                      <a:pt x="3972747" y="1988635"/>
                      <a:pt x="3967762" y="2003586"/>
                    </a:cubicBezTo>
                    <a:cubicBezTo>
                      <a:pt x="3962778" y="2016045"/>
                      <a:pt x="3954056" y="2018537"/>
                      <a:pt x="3941595" y="2019783"/>
                    </a:cubicBezTo>
                    <a:cubicBezTo>
                      <a:pt x="3914182" y="2021029"/>
                      <a:pt x="3886768" y="2026012"/>
                      <a:pt x="3876800" y="2058406"/>
                    </a:cubicBezTo>
                    <a:cubicBezTo>
                      <a:pt x="3874307" y="2063389"/>
                      <a:pt x="3869323" y="2067127"/>
                      <a:pt x="3865585" y="2069619"/>
                    </a:cubicBezTo>
                    <a:cubicBezTo>
                      <a:pt x="3853124" y="2077094"/>
                      <a:pt x="3830695" y="2065881"/>
                      <a:pt x="3825711" y="2080832"/>
                    </a:cubicBezTo>
                    <a:cubicBezTo>
                      <a:pt x="3819480" y="2103258"/>
                      <a:pt x="3821973" y="2128176"/>
                      <a:pt x="3821973" y="2151849"/>
                    </a:cubicBezTo>
                    <a:cubicBezTo>
                      <a:pt x="3821973" y="2158078"/>
                      <a:pt x="3830695" y="2166800"/>
                      <a:pt x="3821973" y="2171783"/>
                    </a:cubicBezTo>
                    <a:cubicBezTo>
                      <a:pt x="3814496" y="2178013"/>
                      <a:pt x="3807020" y="2170537"/>
                      <a:pt x="3800789" y="2168045"/>
                    </a:cubicBezTo>
                    <a:cubicBezTo>
                      <a:pt x="3792067" y="2164308"/>
                      <a:pt x="3784591" y="2161816"/>
                      <a:pt x="3775868" y="2158078"/>
                    </a:cubicBezTo>
                    <a:cubicBezTo>
                      <a:pt x="3750947" y="2150603"/>
                      <a:pt x="3747209" y="2136898"/>
                      <a:pt x="3767146" y="2119455"/>
                    </a:cubicBezTo>
                    <a:cubicBezTo>
                      <a:pt x="3770884" y="2116963"/>
                      <a:pt x="3774622" y="2115717"/>
                      <a:pt x="3777114" y="2110734"/>
                    </a:cubicBezTo>
                    <a:cubicBezTo>
                      <a:pt x="3783344" y="2100767"/>
                      <a:pt x="3794559" y="2088308"/>
                      <a:pt x="3779606" y="2077094"/>
                    </a:cubicBezTo>
                    <a:cubicBezTo>
                      <a:pt x="3767146" y="2065881"/>
                      <a:pt x="3754685" y="2078340"/>
                      <a:pt x="3750947" y="2088308"/>
                    </a:cubicBezTo>
                    <a:cubicBezTo>
                      <a:pt x="3740978" y="2109488"/>
                      <a:pt x="3729764" y="2128176"/>
                      <a:pt x="3708580" y="2139390"/>
                    </a:cubicBezTo>
                    <a:cubicBezTo>
                      <a:pt x="3701104" y="2144373"/>
                      <a:pt x="3706088" y="2150603"/>
                      <a:pt x="3709826" y="2155586"/>
                    </a:cubicBezTo>
                    <a:cubicBezTo>
                      <a:pt x="3727271" y="2182996"/>
                      <a:pt x="3794559" y="2211652"/>
                      <a:pt x="3826957" y="2205423"/>
                    </a:cubicBezTo>
                    <a:cubicBezTo>
                      <a:pt x="3838171" y="2204177"/>
                      <a:pt x="3848140" y="2202931"/>
                      <a:pt x="3859355" y="2206669"/>
                    </a:cubicBezTo>
                    <a:cubicBezTo>
                      <a:pt x="3874307" y="2212898"/>
                      <a:pt x="3886768" y="2212898"/>
                      <a:pt x="3881784" y="2190472"/>
                    </a:cubicBezTo>
                    <a:cubicBezTo>
                      <a:pt x="3880538" y="2182996"/>
                      <a:pt x="3885522" y="2174275"/>
                      <a:pt x="3889260" y="2175521"/>
                    </a:cubicBezTo>
                    <a:cubicBezTo>
                      <a:pt x="3921658" y="2187980"/>
                      <a:pt x="3939103" y="2140636"/>
                      <a:pt x="3970255" y="2155586"/>
                    </a:cubicBezTo>
                    <a:cubicBezTo>
                      <a:pt x="4001406" y="2125685"/>
                      <a:pt x="4022589" y="2169291"/>
                      <a:pt x="4050003" y="2165554"/>
                    </a:cubicBezTo>
                    <a:cubicBezTo>
                      <a:pt x="4058725" y="2165554"/>
                      <a:pt x="4064956" y="2173029"/>
                      <a:pt x="4064956" y="2181750"/>
                    </a:cubicBezTo>
                    <a:cubicBezTo>
                      <a:pt x="4062464" y="2192964"/>
                      <a:pt x="4058725" y="2205423"/>
                      <a:pt x="4046265" y="2210406"/>
                    </a:cubicBezTo>
                    <a:cubicBezTo>
                      <a:pt x="4030066" y="2216636"/>
                      <a:pt x="4013867" y="2220374"/>
                      <a:pt x="3997668" y="2224111"/>
                    </a:cubicBezTo>
                    <a:cubicBezTo>
                      <a:pt x="3987700" y="2226603"/>
                      <a:pt x="3978977" y="2232833"/>
                      <a:pt x="3978977" y="2242800"/>
                    </a:cubicBezTo>
                    <a:cubicBezTo>
                      <a:pt x="3977731" y="2256505"/>
                      <a:pt x="3993930" y="2255259"/>
                      <a:pt x="4000160" y="2255259"/>
                    </a:cubicBezTo>
                    <a:cubicBezTo>
                      <a:pt x="4026328" y="2256505"/>
                      <a:pt x="4047511" y="2261488"/>
                      <a:pt x="4067448" y="2282669"/>
                    </a:cubicBezTo>
                    <a:cubicBezTo>
                      <a:pt x="4081155" y="2296374"/>
                      <a:pt x="4082401" y="2310079"/>
                      <a:pt x="4074924" y="2322538"/>
                    </a:cubicBezTo>
                    <a:cubicBezTo>
                      <a:pt x="4062464" y="2342472"/>
                      <a:pt x="4048757" y="2359915"/>
                      <a:pt x="4031312" y="2374866"/>
                    </a:cubicBezTo>
                    <a:cubicBezTo>
                      <a:pt x="4017605" y="2389817"/>
                      <a:pt x="4017605" y="2398538"/>
                      <a:pt x="4036296" y="2403522"/>
                    </a:cubicBezTo>
                    <a:cubicBezTo>
                      <a:pt x="4067448" y="2409751"/>
                      <a:pt x="4086139" y="2423456"/>
                      <a:pt x="4073678" y="2459587"/>
                    </a:cubicBezTo>
                    <a:cubicBezTo>
                      <a:pt x="4068694" y="2472046"/>
                      <a:pt x="4073678" y="2483260"/>
                      <a:pt x="4087385" y="2489489"/>
                    </a:cubicBezTo>
                    <a:cubicBezTo>
                      <a:pt x="4106076" y="2496965"/>
                      <a:pt x="4108568" y="2506932"/>
                      <a:pt x="4088631" y="2516899"/>
                    </a:cubicBezTo>
                    <a:cubicBezTo>
                      <a:pt x="4078662" y="2523129"/>
                      <a:pt x="4071186" y="2531850"/>
                      <a:pt x="4061218" y="2536834"/>
                    </a:cubicBezTo>
                    <a:cubicBezTo>
                      <a:pt x="4046265" y="2545555"/>
                      <a:pt x="4033804" y="2541817"/>
                      <a:pt x="4033804" y="2520637"/>
                    </a:cubicBezTo>
                    <a:cubicBezTo>
                      <a:pt x="4033804" y="2515653"/>
                      <a:pt x="4041280" y="2506932"/>
                      <a:pt x="4031312" y="2504440"/>
                    </a:cubicBezTo>
                    <a:cubicBezTo>
                      <a:pt x="4023836" y="2500702"/>
                      <a:pt x="4016359" y="2505686"/>
                      <a:pt x="4010129" y="2510670"/>
                    </a:cubicBezTo>
                    <a:cubicBezTo>
                      <a:pt x="4001406" y="2520637"/>
                      <a:pt x="3992684" y="2534342"/>
                      <a:pt x="4002652" y="2544309"/>
                    </a:cubicBezTo>
                    <a:cubicBezTo>
                      <a:pt x="4028820" y="2571719"/>
                      <a:pt x="4013867" y="2599129"/>
                      <a:pt x="4002652" y="2625293"/>
                    </a:cubicBezTo>
                    <a:cubicBezTo>
                      <a:pt x="3991438" y="2653949"/>
                      <a:pt x="4002652" y="2660178"/>
                      <a:pt x="4027574" y="2660178"/>
                    </a:cubicBezTo>
                    <a:cubicBezTo>
                      <a:pt x="4035050" y="2660178"/>
                      <a:pt x="4041280" y="2660178"/>
                      <a:pt x="4047511" y="2661424"/>
                    </a:cubicBezTo>
                    <a:cubicBezTo>
                      <a:pt x="4061218" y="2663916"/>
                      <a:pt x="4074924" y="2667654"/>
                      <a:pt x="4071186" y="2686342"/>
                    </a:cubicBezTo>
                    <a:cubicBezTo>
                      <a:pt x="4067448" y="2702539"/>
                      <a:pt x="4053741" y="2698801"/>
                      <a:pt x="4041280" y="2698801"/>
                    </a:cubicBezTo>
                    <a:cubicBezTo>
                      <a:pt x="3991438" y="2693818"/>
                      <a:pt x="3941595" y="2690080"/>
                      <a:pt x="3892998" y="2675129"/>
                    </a:cubicBezTo>
                    <a:cubicBezTo>
                      <a:pt x="3879292" y="2670146"/>
                      <a:pt x="3874307" y="2667654"/>
                      <a:pt x="3873061" y="2653949"/>
                    </a:cubicBezTo>
                    <a:cubicBezTo>
                      <a:pt x="3870569" y="2599129"/>
                      <a:pt x="3849386" y="2548047"/>
                      <a:pt x="3838171" y="2494473"/>
                    </a:cubicBezTo>
                    <a:cubicBezTo>
                      <a:pt x="3830695" y="2457096"/>
                      <a:pt x="3821973" y="2415981"/>
                      <a:pt x="3851878" y="2381095"/>
                    </a:cubicBezTo>
                    <a:cubicBezTo>
                      <a:pt x="3859355" y="2373620"/>
                      <a:pt x="3873061" y="2364899"/>
                      <a:pt x="3863093" y="2351194"/>
                    </a:cubicBezTo>
                    <a:cubicBezTo>
                      <a:pt x="3851878" y="2338735"/>
                      <a:pt x="3836925" y="2342472"/>
                      <a:pt x="3824465" y="2348702"/>
                    </a:cubicBezTo>
                    <a:cubicBezTo>
                      <a:pt x="3807020" y="2358669"/>
                      <a:pt x="3792067" y="2372374"/>
                      <a:pt x="3770884" y="2372374"/>
                    </a:cubicBezTo>
                    <a:cubicBezTo>
                      <a:pt x="3728518" y="2372374"/>
                      <a:pt x="3698612" y="2381095"/>
                      <a:pt x="3704842" y="2437161"/>
                    </a:cubicBezTo>
                    <a:cubicBezTo>
                      <a:pt x="3708580" y="2463325"/>
                      <a:pt x="3678675" y="2485752"/>
                      <a:pt x="3672444" y="2514407"/>
                    </a:cubicBezTo>
                    <a:cubicBezTo>
                      <a:pt x="3664968" y="2540571"/>
                      <a:pt x="3671198" y="2555522"/>
                      <a:pt x="3698612" y="2558014"/>
                    </a:cubicBezTo>
                    <a:cubicBezTo>
                      <a:pt x="3709826" y="2558014"/>
                      <a:pt x="3719795" y="2565489"/>
                      <a:pt x="3729764" y="2567981"/>
                    </a:cubicBezTo>
                    <a:cubicBezTo>
                      <a:pt x="3777114" y="2579194"/>
                      <a:pt x="3778360" y="2579194"/>
                      <a:pt x="3767146" y="2622801"/>
                    </a:cubicBezTo>
                    <a:cubicBezTo>
                      <a:pt x="3762161" y="2638998"/>
                      <a:pt x="3765900" y="2645227"/>
                      <a:pt x="3780852" y="2647719"/>
                    </a:cubicBezTo>
                    <a:cubicBezTo>
                      <a:pt x="3807020" y="2650211"/>
                      <a:pt x="3814496" y="2667654"/>
                      <a:pt x="3814496" y="2691326"/>
                    </a:cubicBezTo>
                    <a:cubicBezTo>
                      <a:pt x="3815742" y="2724965"/>
                      <a:pt x="3833187" y="2733687"/>
                      <a:pt x="3863093" y="2719982"/>
                    </a:cubicBezTo>
                    <a:cubicBezTo>
                      <a:pt x="3869323" y="2717490"/>
                      <a:pt x="3875553" y="2711260"/>
                      <a:pt x="3883030" y="2717490"/>
                    </a:cubicBezTo>
                    <a:cubicBezTo>
                      <a:pt x="3890506" y="2724965"/>
                      <a:pt x="3889260" y="2734933"/>
                      <a:pt x="3884276" y="2742408"/>
                    </a:cubicBezTo>
                    <a:cubicBezTo>
                      <a:pt x="3869323" y="2768572"/>
                      <a:pt x="3885522" y="2782277"/>
                      <a:pt x="3901721" y="2798474"/>
                    </a:cubicBezTo>
                    <a:cubicBezTo>
                      <a:pt x="3909197" y="2804703"/>
                      <a:pt x="3930380" y="2804703"/>
                      <a:pt x="3919166" y="2823392"/>
                    </a:cubicBezTo>
                    <a:cubicBezTo>
                      <a:pt x="3909197" y="2838343"/>
                      <a:pt x="3892998" y="2837097"/>
                      <a:pt x="3876800" y="2830867"/>
                    </a:cubicBezTo>
                    <a:cubicBezTo>
                      <a:pt x="3866831" y="2825884"/>
                      <a:pt x="3854370" y="2823392"/>
                      <a:pt x="3849386" y="2837097"/>
                    </a:cubicBezTo>
                    <a:cubicBezTo>
                      <a:pt x="3844402" y="2849556"/>
                      <a:pt x="3845648" y="2863261"/>
                      <a:pt x="3859355" y="2871982"/>
                    </a:cubicBezTo>
                    <a:cubicBezTo>
                      <a:pt x="3863093" y="2874474"/>
                      <a:pt x="3866831" y="2875720"/>
                      <a:pt x="3870569" y="2876966"/>
                    </a:cubicBezTo>
                    <a:cubicBezTo>
                      <a:pt x="3890506" y="2885687"/>
                      <a:pt x="3914182" y="2890671"/>
                      <a:pt x="3892998" y="2920573"/>
                    </a:cubicBezTo>
                    <a:cubicBezTo>
                      <a:pt x="3884276" y="2931786"/>
                      <a:pt x="3897983" y="2933032"/>
                      <a:pt x="3902967" y="2936769"/>
                    </a:cubicBezTo>
                    <a:cubicBezTo>
                      <a:pt x="3917920" y="2946737"/>
                      <a:pt x="3935365" y="2955458"/>
                      <a:pt x="3919166" y="2976638"/>
                    </a:cubicBezTo>
                    <a:cubicBezTo>
                      <a:pt x="3900475" y="3002802"/>
                      <a:pt x="3866831" y="3009032"/>
                      <a:pt x="3851878" y="2990343"/>
                    </a:cubicBezTo>
                    <a:cubicBezTo>
                      <a:pt x="3840664" y="2975392"/>
                      <a:pt x="3834433" y="2955458"/>
                      <a:pt x="3810758" y="2974147"/>
                    </a:cubicBezTo>
                    <a:cubicBezTo>
                      <a:pt x="3794559" y="2950474"/>
                      <a:pt x="3768392" y="2967917"/>
                      <a:pt x="3748455" y="2959196"/>
                    </a:cubicBezTo>
                    <a:cubicBezTo>
                      <a:pt x="3729764" y="2951720"/>
                      <a:pt x="3697366" y="2984114"/>
                      <a:pt x="3704842" y="3001556"/>
                    </a:cubicBezTo>
                    <a:cubicBezTo>
                      <a:pt x="3711073" y="3018999"/>
                      <a:pt x="3713565" y="3033950"/>
                      <a:pt x="3713565" y="3052639"/>
                    </a:cubicBezTo>
                    <a:cubicBezTo>
                      <a:pt x="3713565" y="3066344"/>
                      <a:pt x="3718549" y="3085032"/>
                      <a:pt x="3732256" y="3088770"/>
                    </a:cubicBezTo>
                    <a:cubicBezTo>
                      <a:pt x="3775868" y="3101229"/>
                      <a:pt x="3752193" y="3134868"/>
                      <a:pt x="3753439" y="3158541"/>
                    </a:cubicBezTo>
                    <a:cubicBezTo>
                      <a:pt x="3754685" y="3169754"/>
                      <a:pt x="3747209" y="3175983"/>
                      <a:pt x="3733502" y="3172246"/>
                    </a:cubicBezTo>
                    <a:cubicBezTo>
                      <a:pt x="3726025" y="3169754"/>
                      <a:pt x="3716057" y="3169754"/>
                      <a:pt x="3708580" y="3169754"/>
                    </a:cubicBezTo>
                    <a:cubicBezTo>
                      <a:pt x="3688643" y="3169754"/>
                      <a:pt x="3663722" y="3169754"/>
                      <a:pt x="3658738" y="3188442"/>
                    </a:cubicBezTo>
                    <a:cubicBezTo>
                      <a:pt x="3652507" y="3212115"/>
                      <a:pt x="3627586" y="3237033"/>
                      <a:pt x="3655000" y="3264443"/>
                    </a:cubicBezTo>
                    <a:cubicBezTo>
                      <a:pt x="3658738" y="3269426"/>
                      <a:pt x="3662476" y="3275656"/>
                      <a:pt x="3657492" y="3281885"/>
                    </a:cubicBezTo>
                    <a:cubicBezTo>
                      <a:pt x="3648769" y="3290607"/>
                      <a:pt x="3636308" y="3299328"/>
                      <a:pt x="3625094" y="3293098"/>
                    </a:cubicBezTo>
                    <a:cubicBezTo>
                      <a:pt x="3596434" y="3278148"/>
                      <a:pt x="3566529" y="3279394"/>
                      <a:pt x="3534131" y="3279394"/>
                    </a:cubicBezTo>
                    <a:cubicBezTo>
                      <a:pt x="3512948" y="3279394"/>
                      <a:pt x="3490519" y="3271918"/>
                      <a:pt x="3468089" y="3274410"/>
                    </a:cubicBezTo>
                    <a:cubicBezTo>
                      <a:pt x="3455629" y="3276902"/>
                      <a:pt x="3445660" y="3279394"/>
                      <a:pt x="3434446" y="3285623"/>
                    </a:cubicBezTo>
                    <a:cubicBezTo>
                      <a:pt x="3414508" y="3298082"/>
                      <a:pt x="3403294" y="3310541"/>
                      <a:pt x="3421985" y="3332968"/>
                    </a:cubicBezTo>
                    <a:cubicBezTo>
                      <a:pt x="3428215" y="3339197"/>
                      <a:pt x="3431953" y="3350410"/>
                      <a:pt x="3436938" y="3364115"/>
                    </a:cubicBezTo>
                    <a:cubicBezTo>
                      <a:pt x="3445660" y="3341689"/>
                      <a:pt x="3448152" y="3321754"/>
                      <a:pt x="3468089" y="3313033"/>
                    </a:cubicBezTo>
                    <a:cubicBezTo>
                      <a:pt x="3476812" y="3309295"/>
                      <a:pt x="3483042" y="3296836"/>
                      <a:pt x="3493011" y="3309295"/>
                    </a:cubicBezTo>
                    <a:cubicBezTo>
                      <a:pt x="3500487" y="3320508"/>
                      <a:pt x="3497995" y="3334213"/>
                      <a:pt x="3485534" y="3340443"/>
                    </a:cubicBezTo>
                    <a:cubicBezTo>
                      <a:pt x="3464351" y="3350410"/>
                      <a:pt x="3451890" y="3364115"/>
                      <a:pt x="3443168" y="3386541"/>
                    </a:cubicBezTo>
                    <a:cubicBezTo>
                      <a:pt x="3431953" y="3412706"/>
                      <a:pt x="3415755" y="3397755"/>
                      <a:pt x="3405786" y="3385296"/>
                    </a:cubicBezTo>
                    <a:cubicBezTo>
                      <a:pt x="3389587" y="3361623"/>
                      <a:pt x="3379619" y="3366607"/>
                      <a:pt x="3370896" y="3390279"/>
                    </a:cubicBezTo>
                    <a:cubicBezTo>
                      <a:pt x="3358435" y="3418935"/>
                      <a:pt x="3338498" y="3431394"/>
                      <a:pt x="3308593" y="3413951"/>
                    </a:cubicBezTo>
                    <a:cubicBezTo>
                      <a:pt x="3296132" y="3406476"/>
                      <a:pt x="3289902" y="3411460"/>
                      <a:pt x="3283671" y="3420181"/>
                    </a:cubicBezTo>
                    <a:cubicBezTo>
                      <a:pt x="3276195" y="3430148"/>
                      <a:pt x="3283671" y="3440116"/>
                      <a:pt x="3291148" y="3441361"/>
                    </a:cubicBezTo>
                    <a:cubicBezTo>
                      <a:pt x="3347221" y="3455066"/>
                      <a:pt x="3323546" y="3482476"/>
                      <a:pt x="3303608" y="3509886"/>
                    </a:cubicBezTo>
                    <a:cubicBezTo>
                      <a:pt x="3294886" y="3521099"/>
                      <a:pt x="3286164" y="3529820"/>
                      <a:pt x="3274949" y="3536050"/>
                    </a:cubicBezTo>
                    <a:cubicBezTo>
                      <a:pt x="3248782" y="3547263"/>
                      <a:pt x="3222614" y="3558476"/>
                      <a:pt x="3225106" y="3593362"/>
                    </a:cubicBezTo>
                    <a:cubicBezTo>
                      <a:pt x="3225106" y="3599591"/>
                      <a:pt x="3221368" y="3604575"/>
                      <a:pt x="3216384" y="3605821"/>
                    </a:cubicBezTo>
                    <a:cubicBezTo>
                      <a:pt x="3206415" y="3607067"/>
                      <a:pt x="3197693" y="3602083"/>
                      <a:pt x="3197693" y="3593362"/>
                    </a:cubicBezTo>
                    <a:cubicBezTo>
                      <a:pt x="3193955" y="3564706"/>
                      <a:pt x="3176510" y="3555985"/>
                      <a:pt x="3150342" y="3557230"/>
                    </a:cubicBezTo>
                    <a:cubicBezTo>
                      <a:pt x="3149096" y="3557230"/>
                      <a:pt x="3145358" y="3555985"/>
                      <a:pt x="3145358" y="3554739"/>
                    </a:cubicBezTo>
                    <a:cubicBezTo>
                      <a:pt x="3111714" y="3519853"/>
                      <a:pt x="3071840" y="3529820"/>
                      <a:pt x="3030720" y="3532312"/>
                    </a:cubicBezTo>
                    <a:cubicBezTo>
                      <a:pt x="3007044" y="3533558"/>
                      <a:pt x="2984615" y="3543526"/>
                      <a:pt x="2974647" y="3560968"/>
                    </a:cubicBezTo>
                    <a:cubicBezTo>
                      <a:pt x="2944741" y="3604575"/>
                      <a:pt x="2902375" y="3636968"/>
                      <a:pt x="2876207" y="3684313"/>
                    </a:cubicBezTo>
                    <a:cubicBezTo>
                      <a:pt x="2856270" y="3717952"/>
                      <a:pt x="2823872" y="3736641"/>
                      <a:pt x="2785244" y="3744116"/>
                    </a:cubicBezTo>
                    <a:cubicBezTo>
                      <a:pt x="2759077" y="3749100"/>
                      <a:pt x="2739140" y="3764051"/>
                      <a:pt x="2721695" y="3783986"/>
                    </a:cubicBezTo>
                    <a:cubicBezTo>
                      <a:pt x="2705496" y="3800182"/>
                      <a:pt x="2689297" y="3801428"/>
                      <a:pt x="2671852" y="3787723"/>
                    </a:cubicBezTo>
                    <a:cubicBezTo>
                      <a:pt x="2660638" y="3777756"/>
                      <a:pt x="2644439" y="3774018"/>
                      <a:pt x="2633224" y="3765297"/>
                    </a:cubicBezTo>
                    <a:cubicBezTo>
                      <a:pt x="2593350" y="3736641"/>
                      <a:pt x="2547245" y="3737887"/>
                      <a:pt x="2502387" y="3737887"/>
                    </a:cubicBezTo>
                    <a:cubicBezTo>
                      <a:pt x="2488680" y="3739133"/>
                      <a:pt x="2476220" y="3736641"/>
                      <a:pt x="2463759" y="3731657"/>
                    </a:cubicBezTo>
                    <a:cubicBezTo>
                      <a:pt x="2448806" y="3726674"/>
                      <a:pt x="2443822" y="3719198"/>
                      <a:pt x="2448806" y="3704248"/>
                    </a:cubicBezTo>
                    <a:cubicBezTo>
                      <a:pt x="2458775" y="3678084"/>
                      <a:pt x="2450052" y="3665624"/>
                      <a:pt x="2421393" y="3664378"/>
                    </a:cubicBezTo>
                    <a:cubicBezTo>
                      <a:pt x="2400209" y="3661887"/>
                      <a:pt x="2382765" y="3645690"/>
                      <a:pt x="2357843" y="3648182"/>
                    </a:cubicBezTo>
                    <a:cubicBezTo>
                      <a:pt x="2347875" y="3650674"/>
                      <a:pt x="2340398" y="3634477"/>
                      <a:pt x="2342890" y="3624510"/>
                    </a:cubicBezTo>
                    <a:cubicBezTo>
                      <a:pt x="2349121" y="3600837"/>
                      <a:pt x="2350367" y="3574673"/>
                      <a:pt x="2384011" y="3567198"/>
                    </a:cubicBezTo>
                    <a:cubicBezTo>
                      <a:pt x="2411424" y="3562214"/>
                      <a:pt x="2435099" y="3542280"/>
                      <a:pt x="2466251" y="3547263"/>
                    </a:cubicBezTo>
                    <a:cubicBezTo>
                      <a:pt x="2462513" y="3560968"/>
                      <a:pt x="2430115" y="3560968"/>
                      <a:pt x="2448806" y="3584640"/>
                    </a:cubicBezTo>
                    <a:cubicBezTo>
                      <a:pt x="2462513" y="3600837"/>
                      <a:pt x="2476220" y="3607067"/>
                      <a:pt x="2502387" y="3598346"/>
                    </a:cubicBezTo>
                    <a:cubicBezTo>
                      <a:pt x="2523570" y="3589624"/>
                      <a:pt x="2550984" y="3588378"/>
                      <a:pt x="2574659" y="3598346"/>
                    </a:cubicBezTo>
                    <a:cubicBezTo>
                      <a:pt x="2595842" y="3605821"/>
                      <a:pt x="2613287" y="3604575"/>
                      <a:pt x="2630732" y="3593362"/>
                    </a:cubicBezTo>
                    <a:cubicBezTo>
                      <a:pt x="2651915" y="3579657"/>
                      <a:pt x="2674344" y="3574673"/>
                      <a:pt x="2700512" y="3584640"/>
                    </a:cubicBezTo>
                    <a:cubicBezTo>
                      <a:pt x="2721695" y="3592116"/>
                      <a:pt x="2730417" y="3572182"/>
                      <a:pt x="2744124" y="3563460"/>
                    </a:cubicBezTo>
                    <a:cubicBezTo>
                      <a:pt x="2760323" y="3554739"/>
                      <a:pt x="2770292" y="3547263"/>
                      <a:pt x="2759077" y="3526083"/>
                    </a:cubicBezTo>
                    <a:cubicBezTo>
                      <a:pt x="2750354" y="3509886"/>
                      <a:pt x="2765307" y="3504902"/>
                      <a:pt x="2779014" y="3507394"/>
                    </a:cubicBezTo>
                    <a:cubicBezTo>
                      <a:pt x="2797705" y="3511132"/>
                      <a:pt x="2813904" y="3522345"/>
                      <a:pt x="2826365" y="3536050"/>
                    </a:cubicBezTo>
                    <a:cubicBezTo>
                      <a:pt x="2832595" y="3542280"/>
                      <a:pt x="2841317" y="3549755"/>
                      <a:pt x="2848794" y="3546018"/>
                    </a:cubicBezTo>
                    <a:cubicBezTo>
                      <a:pt x="2872469" y="3533558"/>
                      <a:pt x="2902375" y="3542280"/>
                      <a:pt x="2921066" y="3529820"/>
                    </a:cubicBezTo>
                    <a:cubicBezTo>
                      <a:pt x="2949725" y="3509886"/>
                      <a:pt x="2985861" y="3512378"/>
                      <a:pt x="3014521" y="3482476"/>
                    </a:cubicBezTo>
                    <a:cubicBezTo>
                      <a:pt x="3048165" y="3448837"/>
                      <a:pt x="3091777" y="3418935"/>
                      <a:pt x="3132897" y="3391525"/>
                    </a:cubicBezTo>
                    <a:cubicBezTo>
                      <a:pt x="3152834" y="3379066"/>
                      <a:pt x="3170279" y="3366607"/>
                      <a:pt x="3156573" y="3339197"/>
                    </a:cubicBezTo>
                    <a:cubicBezTo>
                      <a:pt x="3151588" y="3327984"/>
                      <a:pt x="3162803" y="3323000"/>
                      <a:pt x="3170279" y="3320508"/>
                    </a:cubicBezTo>
                    <a:cubicBezTo>
                      <a:pt x="3220122" y="3306804"/>
                      <a:pt x="3257504" y="3263197"/>
                      <a:pt x="3314823" y="3266934"/>
                    </a:cubicBezTo>
                    <a:cubicBezTo>
                      <a:pt x="3340991" y="3268180"/>
                      <a:pt x="3365912" y="3243262"/>
                      <a:pt x="3395817" y="3240770"/>
                    </a:cubicBezTo>
                    <a:cubicBezTo>
                      <a:pt x="3402048" y="3240770"/>
                      <a:pt x="3402048" y="3234541"/>
                      <a:pt x="3400802" y="3228311"/>
                    </a:cubicBezTo>
                    <a:cubicBezTo>
                      <a:pt x="3392079" y="3205885"/>
                      <a:pt x="3402048" y="3190934"/>
                      <a:pt x="3421985" y="3179721"/>
                    </a:cubicBezTo>
                    <a:cubicBezTo>
                      <a:pt x="3425723" y="3177229"/>
                      <a:pt x="3428215" y="3172246"/>
                      <a:pt x="3431953" y="3167262"/>
                    </a:cubicBezTo>
                    <a:cubicBezTo>
                      <a:pt x="3439430" y="3158541"/>
                      <a:pt x="3439430" y="3141098"/>
                      <a:pt x="3456875" y="3147328"/>
                    </a:cubicBezTo>
                    <a:cubicBezTo>
                      <a:pt x="3471828" y="3152311"/>
                      <a:pt x="3484288" y="3161032"/>
                      <a:pt x="3484288" y="3179721"/>
                    </a:cubicBezTo>
                    <a:cubicBezTo>
                      <a:pt x="3484288" y="3189688"/>
                      <a:pt x="3481796" y="3205885"/>
                      <a:pt x="3495503" y="3205885"/>
                    </a:cubicBezTo>
                    <a:cubicBezTo>
                      <a:pt x="3511702" y="3205885"/>
                      <a:pt x="3529147" y="3199656"/>
                      <a:pt x="3535377" y="3182213"/>
                    </a:cubicBezTo>
                    <a:cubicBezTo>
                      <a:pt x="3537869" y="3174737"/>
                      <a:pt x="3537869" y="3167262"/>
                      <a:pt x="3544099" y="3161032"/>
                    </a:cubicBezTo>
                    <a:cubicBezTo>
                      <a:pt x="3569021" y="3132377"/>
                      <a:pt x="3569021" y="3131131"/>
                      <a:pt x="3534131" y="3123655"/>
                    </a:cubicBezTo>
                    <a:cubicBezTo>
                      <a:pt x="3516686" y="3119918"/>
                      <a:pt x="3511702" y="3112442"/>
                      <a:pt x="3524162" y="3099983"/>
                    </a:cubicBezTo>
                    <a:cubicBezTo>
                      <a:pt x="3539115" y="3083786"/>
                      <a:pt x="3556560" y="3067590"/>
                      <a:pt x="3574005" y="3053884"/>
                    </a:cubicBezTo>
                    <a:cubicBezTo>
                      <a:pt x="3586466" y="3045163"/>
                      <a:pt x="3596434" y="3056376"/>
                      <a:pt x="3606403" y="3063852"/>
                    </a:cubicBezTo>
                    <a:cubicBezTo>
                      <a:pt x="3632570" y="3083786"/>
                      <a:pt x="3674937" y="3076311"/>
                      <a:pt x="3692382" y="3048901"/>
                    </a:cubicBezTo>
                    <a:cubicBezTo>
                      <a:pt x="3697366" y="3040180"/>
                      <a:pt x="3703596" y="3031458"/>
                      <a:pt x="3696120" y="3020245"/>
                    </a:cubicBezTo>
                    <a:cubicBezTo>
                      <a:pt x="3687397" y="3005294"/>
                      <a:pt x="3687397" y="2990343"/>
                      <a:pt x="3696120" y="2974147"/>
                    </a:cubicBezTo>
                    <a:cubicBezTo>
                      <a:pt x="3708580" y="2954212"/>
                      <a:pt x="3684905" y="2952966"/>
                      <a:pt x="3678675" y="2941753"/>
                    </a:cubicBezTo>
                    <a:cubicBezTo>
                      <a:pt x="3672444" y="2933032"/>
                      <a:pt x="3651261" y="2933032"/>
                      <a:pt x="3658738" y="2916835"/>
                    </a:cubicBezTo>
                    <a:cubicBezTo>
                      <a:pt x="3664968" y="2899392"/>
                      <a:pt x="3682413" y="2905622"/>
                      <a:pt x="3696120" y="2906868"/>
                    </a:cubicBezTo>
                    <a:cubicBezTo>
                      <a:pt x="3701104" y="2906868"/>
                      <a:pt x="3703596" y="2909360"/>
                      <a:pt x="3711073" y="2910605"/>
                    </a:cubicBezTo>
                    <a:cubicBezTo>
                      <a:pt x="3708580" y="2879458"/>
                      <a:pt x="3711073" y="2850802"/>
                      <a:pt x="3692382" y="2819654"/>
                    </a:cubicBezTo>
                    <a:cubicBezTo>
                      <a:pt x="3721041" y="2827130"/>
                      <a:pt x="3752193" y="2860769"/>
                      <a:pt x="3762161" y="2823392"/>
                    </a:cubicBezTo>
                    <a:cubicBezTo>
                      <a:pt x="3770884" y="2790998"/>
                      <a:pt x="3726025" y="2804703"/>
                      <a:pt x="3708580" y="2788507"/>
                    </a:cubicBezTo>
                    <a:cubicBezTo>
                      <a:pt x="3722287" y="2773556"/>
                      <a:pt x="3734748" y="2756113"/>
                      <a:pt x="3738486" y="2732441"/>
                    </a:cubicBezTo>
                    <a:cubicBezTo>
                      <a:pt x="3743470" y="2703785"/>
                      <a:pt x="3743470" y="2680113"/>
                      <a:pt x="3711073" y="2663916"/>
                    </a:cubicBezTo>
                    <a:cubicBezTo>
                      <a:pt x="3696120" y="2657686"/>
                      <a:pt x="3683659" y="2643982"/>
                      <a:pt x="3693628" y="2621555"/>
                    </a:cubicBezTo>
                    <a:cubicBezTo>
                      <a:pt x="3699858" y="2606604"/>
                      <a:pt x="3689889" y="2595391"/>
                      <a:pt x="3676183" y="2589162"/>
                    </a:cubicBezTo>
                    <a:cubicBezTo>
                      <a:pt x="3643785" y="2574211"/>
                      <a:pt x="3637555" y="2559260"/>
                      <a:pt x="3647523" y="2524374"/>
                    </a:cubicBezTo>
                    <a:cubicBezTo>
                      <a:pt x="3648769" y="2520637"/>
                      <a:pt x="3652507" y="2516899"/>
                      <a:pt x="3652507" y="2513161"/>
                    </a:cubicBezTo>
                    <a:cubicBezTo>
                      <a:pt x="3648769" y="2478276"/>
                      <a:pt x="3647523" y="2449620"/>
                      <a:pt x="3687397" y="2425948"/>
                    </a:cubicBezTo>
                    <a:cubicBezTo>
                      <a:pt x="3712319" y="2412243"/>
                      <a:pt x="3684905" y="2381095"/>
                      <a:pt x="3676183" y="2358669"/>
                    </a:cubicBezTo>
                    <a:cubicBezTo>
                      <a:pt x="3673691" y="2347456"/>
                      <a:pt x="3659984" y="2356177"/>
                      <a:pt x="3657492" y="2363653"/>
                    </a:cubicBezTo>
                    <a:cubicBezTo>
                      <a:pt x="3643785" y="2388571"/>
                      <a:pt x="3632570" y="2413489"/>
                      <a:pt x="3622602" y="2439653"/>
                    </a:cubicBezTo>
                    <a:cubicBezTo>
                      <a:pt x="3617617" y="2449620"/>
                      <a:pt x="3612633" y="2458342"/>
                      <a:pt x="3603911" y="2454604"/>
                    </a:cubicBezTo>
                    <a:cubicBezTo>
                      <a:pt x="3574005" y="2443391"/>
                      <a:pt x="3549084" y="2488243"/>
                      <a:pt x="3522916" y="2464571"/>
                    </a:cubicBezTo>
                    <a:cubicBezTo>
                      <a:pt x="3511702" y="2454604"/>
                      <a:pt x="3510456" y="2430932"/>
                      <a:pt x="3493011" y="2418472"/>
                    </a:cubicBezTo>
                    <a:cubicBezTo>
                      <a:pt x="3490519" y="2417227"/>
                      <a:pt x="3491765" y="2408505"/>
                      <a:pt x="3494257" y="2407259"/>
                    </a:cubicBezTo>
                    <a:cubicBezTo>
                      <a:pt x="3525408" y="2379850"/>
                      <a:pt x="3535377" y="2341226"/>
                      <a:pt x="3552822" y="2307587"/>
                    </a:cubicBezTo>
                    <a:cubicBezTo>
                      <a:pt x="3554068" y="2302603"/>
                      <a:pt x="3559052" y="2300112"/>
                      <a:pt x="3562791" y="2297620"/>
                    </a:cubicBezTo>
                    <a:cubicBezTo>
                      <a:pt x="3592696" y="2283915"/>
                      <a:pt x="3585220" y="2271456"/>
                      <a:pt x="3560298" y="2258997"/>
                    </a:cubicBezTo>
                    <a:cubicBezTo>
                      <a:pt x="3544099" y="2250275"/>
                      <a:pt x="3539115" y="2235324"/>
                      <a:pt x="3549084" y="2217882"/>
                    </a:cubicBezTo>
                    <a:cubicBezTo>
                      <a:pt x="3554068" y="2209160"/>
                      <a:pt x="3559052" y="2200439"/>
                      <a:pt x="3561544" y="2190472"/>
                    </a:cubicBezTo>
                    <a:cubicBezTo>
                      <a:pt x="3566529" y="2174275"/>
                      <a:pt x="3559052" y="2158078"/>
                      <a:pt x="3554068" y="2141881"/>
                    </a:cubicBezTo>
                    <a:cubicBezTo>
                      <a:pt x="3547838" y="2109488"/>
                      <a:pt x="3530393" y="2144373"/>
                      <a:pt x="3516686" y="2139390"/>
                    </a:cubicBezTo>
                    <a:cubicBezTo>
                      <a:pt x="3505471" y="2135652"/>
                      <a:pt x="3490519" y="2139390"/>
                      <a:pt x="3478058" y="2136898"/>
                    </a:cubicBezTo>
                    <a:cubicBezTo>
                      <a:pt x="3443168" y="2130668"/>
                      <a:pt x="3435692" y="2110734"/>
                      <a:pt x="3453137" y="2079586"/>
                    </a:cubicBezTo>
                    <a:cubicBezTo>
                      <a:pt x="3468089" y="2052176"/>
                      <a:pt x="3466843" y="2018537"/>
                      <a:pt x="3485534" y="1991127"/>
                    </a:cubicBezTo>
                    <a:cubicBezTo>
                      <a:pt x="3495503" y="1977422"/>
                      <a:pt x="3475566" y="1956241"/>
                      <a:pt x="3470582" y="1936307"/>
                    </a:cubicBezTo>
                    <a:cubicBezTo>
                      <a:pt x="3464351" y="1917618"/>
                      <a:pt x="3460613" y="1901422"/>
                      <a:pt x="3483042" y="1890208"/>
                    </a:cubicBezTo>
                    <a:cubicBezTo>
                      <a:pt x="3499241" y="1881487"/>
                      <a:pt x="3497995" y="1865290"/>
                      <a:pt x="3493011" y="1850339"/>
                    </a:cubicBezTo>
                    <a:cubicBezTo>
                      <a:pt x="3480550" y="1817946"/>
                      <a:pt x="3470582" y="1786798"/>
                      <a:pt x="3490519" y="1755651"/>
                    </a:cubicBezTo>
                    <a:cubicBezTo>
                      <a:pt x="3474320" y="1731978"/>
                      <a:pt x="3491765" y="1715782"/>
                      <a:pt x="3504225" y="1700831"/>
                    </a:cubicBezTo>
                    <a:cubicBezTo>
                      <a:pt x="3520424" y="1682142"/>
                      <a:pt x="3534131" y="1663454"/>
                      <a:pt x="3545346" y="1642273"/>
                    </a:cubicBezTo>
                    <a:cubicBezTo>
                      <a:pt x="3565283" y="1604896"/>
                      <a:pt x="3551576" y="1571257"/>
                      <a:pt x="3545346" y="1536371"/>
                    </a:cubicBezTo>
                    <a:cubicBezTo>
                      <a:pt x="3541607" y="1517683"/>
                      <a:pt x="3525408" y="1515191"/>
                      <a:pt x="3510456" y="1512699"/>
                    </a:cubicBezTo>
                    <a:cubicBezTo>
                      <a:pt x="3473074" y="1503978"/>
                      <a:pt x="3466843" y="1489027"/>
                      <a:pt x="3486780" y="1457879"/>
                    </a:cubicBezTo>
                    <a:cubicBezTo>
                      <a:pt x="3500487" y="1436699"/>
                      <a:pt x="3517932" y="1421748"/>
                      <a:pt x="3542853" y="1414272"/>
                    </a:cubicBezTo>
                    <a:cubicBezTo>
                      <a:pt x="3576497" y="1401813"/>
                      <a:pt x="3583974" y="1386862"/>
                      <a:pt x="3578989" y="1351977"/>
                    </a:cubicBezTo>
                    <a:cubicBezTo>
                      <a:pt x="3577120" y="1339829"/>
                      <a:pt x="3575251" y="1326981"/>
                      <a:pt x="3583896" y="1319214"/>
                    </a:cubicBezTo>
                    <a:lnTo>
                      <a:pt x="3595493" y="1313794"/>
                    </a:lnTo>
                    <a:lnTo>
                      <a:pt x="3586635" y="1259305"/>
                    </a:lnTo>
                    <a:cubicBezTo>
                      <a:pt x="3585232" y="1240129"/>
                      <a:pt x="3586479" y="1220484"/>
                      <a:pt x="3593341" y="1199904"/>
                    </a:cubicBezTo>
                    <a:cubicBezTo>
                      <a:pt x="3607063" y="1163733"/>
                      <a:pt x="3583361" y="1128810"/>
                      <a:pt x="3565895" y="1097628"/>
                    </a:cubicBezTo>
                    <a:cubicBezTo>
                      <a:pt x="3554668" y="1081414"/>
                      <a:pt x="3553420" y="1068941"/>
                      <a:pt x="3569638" y="1053974"/>
                    </a:cubicBezTo>
                    <a:cubicBezTo>
                      <a:pt x="3593341" y="1032770"/>
                      <a:pt x="3593341" y="1006578"/>
                      <a:pt x="3577123" y="982880"/>
                    </a:cubicBezTo>
                    <a:cubicBezTo>
                      <a:pt x="3559658" y="956687"/>
                      <a:pt x="3553420" y="928000"/>
                      <a:pt x="3549678" y="899313"/>
                    </a:cubicBezTo>
                    <a:cubicBezTo>
                      <a:pt x="3539698" y="844433"/>
                      <a:pt x="3515995" y="805768"/>
                      <a:pt x="3454867" y="797037"/>
                    </a:cubicBezTo>
                    <a:cubicBezTo>
                      <a:pt x="3419936" y="790801"/>
                      <a:pt x="3385006" y="774587"/>
                      <a:pt x="3351323" y="799532"/>
                    </a:cubicBezTo>
                    <a:cubicBezTo>
                      <a:pt x="3341343" y="805768"/>
                      <a:pt x="3330115" y="800779"/>
                      <a:pt x="3318888" y="797037"/>
                    </a:cubicBezTo>
                    <a:cubicBezTo>
                      <a:pt x="3297680" y="788307"/>
                      <a:pt x="3277720" y="789554"/>
                      <a:pt x="3257760" y="793296"/>
                    </a:cubicBezTo>
                    <a:cubicBezTo>
                      <a:pt x="3246532" y="795790"/>
                      <a:pt x="3234057" y="799532"/>
                      <a:pt x="3231562" y="810757"/>
                    </a:cubicBezTo>
                    <a:cubicBezTo>
                      <a:pt x="3225324" y="838197"/>
                      <a:pt x="3206612" y="858153"/>
                      <a:pt x="3194137" y="881851"/>
                    </a:cubicBezTo>
                    <a:cubicBezTo>
                      <a:pt x="3179166" y="914280"/>
                      <a:pt x="3142988" y="925506"/>
                      <a:pt x="3108058" y="909291"/>
                    </a:cubicBezTo>
                    <a:cubicBezTo>
                      <a:pt x="3075623" y="894324"/>
                      <a:pt x="3064395" y="864390"/>
                      <a:pt x="3079365" y="828219"/>
                    </a:cubicBezTo>
                    <a:cubicBezTo>
                      <a:pt x="3085603" y="812005"/>
                      <a:pt x="3091840" y="797037"/>
                      <a:pt x="3083108" y="778328"/>
                    </a:cubicBezTo>
                    <a:cubicBezTo>
                      <a:pt x="3075623" y="762114"/>
                      <a:pt x="3066890" y="759619"/>
                      <a:pt x="3053168" y="772092"/>
                    </a:cubicBezTo>
                    <a:cubicBezTo>
                      <a:pt x="3046930" y="778328"/>
                      <a:pt x="3040692" y="784565"/>
                      <a:pt x="3033207" y="790801"/>
                    </a:cubicBezTo>
                    <a:cubicBezTo>
                      <a:pt x="3023227" y="798285"/>
                      <a:pt x="3014495" y="809510"/>
                      <a:pt x="2999524" y="804521"/>
                    </a:cubicBezTo>
                    <a:cubicBezTo>
                      <a:pt x="2984554" y="798285"/>
                      <a:pt x="2989544" y="783317"/>
                      <a:pt x="2985802" y="767103"/>
                    </a:cubicBezTo>
                    <a:cubicBezTo>
                      <a:pt x="2942139" y="802026"/>
                      <a:pt x="2905961" y="770845"/>
                      <a:pt x="2866041" y="754630"/>
                    </a:cubicBezTo>
                    <a:cubicBezTo>
                      <a:pt x="2848575" y="748394"/>
                      <a:pt x="2828615" y="730932"/>
                      <a:pt x="2811150" y="738416"/>
                    </a:cubicBezTo>
                    <a:cubicBezTo>
                      <a:pt x="2786200" y="749641"/>
                      <a:pt x="2757507" y="759619"/>
                      <a:pt x="2736299" y="778328"/>
                    </a:cubicBezTo>
                    <a:cubicBezTo>
                      <a:pt x="2721329" y="793296"/>
                      <a:pt x="2707606" y="803274"/>
                      <a:pt x="2686399" y="804521"/>
                    </a:cubicBezTo>
                    <a:cubicBezTo>
                      <a:pt x="2681409" y="805768"/>
                      <a:pt x="2677666" y="805768"/>
                      <a:pt x="2673924" y="808263"/>
                    </a:cubicBezTo>
                    <a:cubicBezTo>
                      <a:pt x="2622776" y="838197"/>
                      <a:pt x="2574123" y="819488"/>
                      <a:pt x="2525470" y="803274"/>
                    </a:cubicBezTo>
                    <a:cubicBezTo>
                      <a:pt x="2509252" y="797037"/>
                      <a:pt x="2495529" y="795790"/>
                      <a:pt x="2481807" y="807016"/>
                    </a:cubicBezTo>
                    <a:cubicBezTo>
                      <a:pt x="2473074" y="814499"/>
                      <a:pt x="2464341" y="818241"/>
                      <a:pt x="2451866" y="815746"/>
                    </a:cubicBezTo>
                    <a:cubicBezTo>
                      <a:pt x="2444381" y="813252"/>
                      <a:pt x="2434401" y="804521"/>
                      <a:pt x="2428163" y="816994"/>
                    </a:cubicBezTo>
                    <a:cubicBezTo>
                      <a:pt x="2424421" y="824477"/>
                      <a:pt x="2429411" y="833208"/>
                      <a:pt x="2435649" y="840692"/>
                    </a:cubicBezTo>
                    <a:cubicBezTo>
                      <a:pt x="2448124" y="858153"/>
                      <a:pt x="2453114" y="874368"/>
                      <a:pt x="2440639" y="895571"/>
                    </a:cubicBezTo>
                    <a:cubicBezTo>
                      <a:pt x="2430659" y="911786"/>
                      <a:pt x="2438144" y="928000"/>
                      <a:pt x="2448124" y="941720"/>
                    </a:cubicBezTo>
                    <a:cubicBezTo>
                      <a:pt x="2465589" y="966666"/>
                      <a:pt x="2456856" y="984127"/>
                      <a:pt x="2434401" y="1000342"/>
                    </a:cubicBezTo>
                    <a:cubicBezTo>
                      <a:pt x="2415688" y="1014062"/>
                      <a:pt x="2395728" y="1020298"/>
                      <a:pt x="2375768" y="1030276"/>
                    </a:cubicBezTo>
                    <a:cubicBezTo>
                      <a:pt x="2370778" y="1034018"/>
                      <a:pt x="2363293" y="1037760"/>
                      <a:pt x="2350818" y="1042749"/>
                    </a:cubicBezTo>
                    <a:cubicBezTo>
                      <a:pt x="2364540" y="1039007"/>
                      <a:pt x="2369530" y="1034018"/>
                      <a:pt x="2377015" y="1031523"/>
                    </a:cubicBezTo>
                    <a:cubicBezTo>
                      <a:pt x="2406956" y="1046490"/>
                      <a:pt x="2435649" y="1048985"/>
                      <a:pt x="2465589" y="1029029"/>
                    </a:cubicBezTo>
                    <a:cubicBezTo>
                      <a:pt x="2479312" y="1020298"/>
                      <a:pt x="2496777" y="1021545"/>
                      <a:pt x="2510499" y="1029029"/>
                    </a:cubicBezTo>
                    <a:cubicBezTo>
                      <a:pt x="2536697" y="1042749"/>
                      <a:pt x="2556657" y="1034018"/>
                      <a:pt x="2577865" y="1017803"/>
                    </a:cubicBezTo>
                    <a:cubicBezTo>
                      <a:pt x="2620281" y="984127"/>
                      <a:pt x="2637746" y="990364"/>
                      <a:pt x="2656458" y="1040254"/>
                    </a:cubicBezTo>
                    <a:cubicBezTo>
                      <a:pt x="2663943" y="1061458"/>
                      <a:pt x="2672676" y="1066447"/>
                      <a:pt x="2691389" y="1050232"/>
                    </a:cubicBezTo>
                    <a:cubicBezTo>
                      <a:pt x="2706359" y="1039007"/>
                      <a:pt x="2722577" y="1029029"/>
                      <a:pt x="2736299" y="1012814"/>
                    </a:cubicBezTo>
                    <a:cubicBezTo>
                      <a:pt x="2760002" y="987869"/>
                      <a:pt x="2798675" y="985374"/>
                      <a:pt x="2827368" y="1005331"/>
                    </a:cubicBezTo>
                    <a:cubicBezTo>
                      <a:pt x="2834853" y="1011567"/>
                      <a:pt x="2844833" y="1017803"/>
                      <a:pt x="2843585" y="1025287"/>
                    </a:cubicBezTo>
                    <a:cubicBezTo>
                      <a:pt x="2834853" y="1063952"/>
                      <a:pt x="2864793" y="1103865"/>
                      <a:pt x="2838595" y="1141282"/>
                    </a:cubicBezTo>
                    <a:cubicBezTo>
                      <a:pt x="2829863" y="1155002"/>
                      <a:pt x="2839843" y="1162486"/>
                      <a:pt x="2851070" y="1169970"/>
                    </a:cubicBezTo>
                    <a:cubicBezTo>
                      <a:pt x="2872278" y="1186184"/>
                      <a:pt x="2889743" y="1203646"/>
                      <a:pt x="2893486" y="1233580"/>
                    </a:cubicBezTo>
                    <a:cubicBezTo>
                      <a:pt x="2902218" y="1213624"/>
                      <a:pt x="2894733" y="1182442"/>
                      <a:pt x="2927169" y="1182442"/>
                    </a:cubicBezTo>
                    <a:cubicBezTo>
                      <a:pt x="2945881" y="1182442"/>
                      <a:pt x="2959604" y="1194915"/>
                      <a:pt x="2969584" y="1209882"/>
                    </a:cubicBezTo>
                    <a:cubicBezTo>
                      <a:pt x="2980812" y="1228591"/>
                      <a:pt x="2967089" y="1241064"/>
                      <a:pt x="2954614" y="1256031"/>
                    </a:cubicBezTo>
                    <a:cubicBezTo>
                      <a:pt x="2970832" y="1259773"/>
                      <a:pt x="2985802" y="1263514"/>
                      <a:pt x="2992039" y="1279729"/>
                    </a:cubicBezTo>
                    <a:cubicBezTo>
                      <a:pt x="2997029" y="1295943"/>
                      <a:pt x="2985802" y="1305921"/>
                      <a:pt x="2974574" y="1315899"/>
                    </a:cubicBezTo>
                    <a:cubicBezTo>
                      <a:pt x="2968337" y="1320888"/>
                      <a:pt x="2964594" y="1327125"/>
                      <a:pt x="2968337" y="1335856"/>
                    </a:cubicBezTo>
                    <a:cubicBezTo>
                      <a:pt x="2979564" y="1360801"/>
                      <a:pt x="2959604" y="1378263"/>
                      <a:pt x="2950871" y="1395724"/>
                    </a:cubicBezTo>
                    <a:cubicBezTo>
                      <a:pt x="2940891" y="1413186"/>
                      <a:pt x="2920931" y="1410692"/>
                      <a:pt x="2910951" y="1391983"/>
                    </a:cubicBezTo>
                    <a:cubicBezTo>
                      <a:pt x="2905961" y="1379510"/>
                      <a:pt x="2900971" y="1369532"/>
                      <a:pt x="2887248" y="1362048"/>
                    </a:cubicBezTo>
                    <a:cubicBezTo>
                      <a:pt x="2864793" y="1349576"/>
                      <a:pt x="2864793" y="1335856"/>
                      <a:pt x="2883506" y="1318394"/>
                    </a:cubicBezTo>
                    <a:cubicBezTo>
                      <a:pt x="2897228" y="1304674"/>
                      <a:pt x="2897228" y="1304674"/>
                      <a:pt x="2886001" y="1285965"/>
                    </a:cubicBezTo>
                    <a:cubicBezTo>
                      <a:pt x="2872278" y="1284718"/>
                      <a:pt x="2878516" y="1299685"/>
                      <a:pt x="2872278" y="1304674"/>
                    </a:cubicBezTo>
                    <a:cubicBezTo>
                      <a:pt x="2859803" y="1314652"/>
                      <a:pt x="2847328" y="1320888"/>
                      <a:pt x="2833605" y="1310910"/>
                    </a:cubicBezTo>
                    <a:cubicBezTo>
                      <a:pt x="2819883" y="1302180"/>
                      <a:pt x="2822378" y="1288460"/>
                      <a:pt x="2831110" y="1275987"/>
                    </a:cubicBezTo>
                    <a:cubicBezTo>
                      <a:pt x="2836100" y="1268503"/>
                      <a:pt x="2843585" y="1262267"/>
                      <a:pt x="2844833" y="1254784"/>
                    </a:cubicBezTo>
                    <a:cubicBezTo>
                      <a:pt x="2848575" y="1234827"/>
                      <a:pt x="2848575" y="1221107"/>
                      <a:pt x="2823625" y="1212376"/>
                    </a:cubicBezTo>
                    <a:cubicBezTo>
                      <a:pt x="2788695" y="1199904"/>
                      <a:pt x="2771230" y="1209882"/>
                      <a:pt x="2750022" y="1236075"/>
                    </a:cubicBezTo>
                    <a:cubicBezTo>
                      <a:pt x="2721329" y="1274740"/>
                      <a:pt x="2678914" y="1264762"/>
                      <a:pt x="2660201" y="1221107"/>
                    </a:cubicBezTo>
                    <a:cubicBezTo>
                      <a:pt x="2648973" y="1192420"/>
                      <a:pt x="2620281" y="1182442"/>
                      <a:pt x="2595330" y="1169970"/>
                    </a:cubicBezTo>
                    <a:cubicBezTo>
                      <a:pt x="2585350" y="1164980"/>
                      <a:pt x="2574123" y="1171217"/>
                      <a:pt x="2571628" y="1182442"/>
                    </a:cubicBezTo>
                    <a:cubicBezTo>
                      <a:pt x="2559152" y="1223602"/>
                      <a:pt x="2521727" y="1227344"/>
                      <a:pt x="2490539" y="1242311"/>
                    </a:cubicBezTo>
                    <a:cubicBezTo>
                      <a:pt x="2453114" y="1261020"/>
                      <a:pt x="2408203" y="1261020"/>
                      <a:pt x="2374520" y="1292201"/>
                    </a:cubicBezTo>
                    <a:cubicBezTo>
                      <a:pt x="2362045" y="1302180"/>
                      <a:pt x="2339590" y="1298438"/>
                      <a:pt x="2328362" y="1319641"/>
                    </a:cubicBezTo>
                    <a:cubicBezTo>
                      <a:pt x="2320877" y="1330867"/>
                      <a:pt x="2299670" y="1325878"/>
                      <a:pt x="2285947" y="1315899"/>
                    </a:cubicBezTo>
                    <a:cubicBezTo>
                      <a:pt x="2264739" y="1300932"/>
                      <a:pt x="2251017" y="1314652"/>
                      <a:pt x="2251017" y="1333361"/>
                    </a:cubicBezTo>
                    <a:cubicBezTo>
                      <a:pt x="2251017" y="1374521"/>
                      <a:pt x="2223571" y="1415681"/>
                      <a:pt x="2256007" y="1456840"/>
                    </a:cubicBezTo>
                    <a:cubicBezTo>
                      <a:pt x="2267234" y="1471808"/>
                      <a:pt x="2256007" y="1488022"/>
                      <a:pt x="2239789" y="1496753"/>
                    </a:cubicBezTo>
                    <a:cubicBezTo>
                      <a:pt x="2228561" y="1501742"/>
                      <a:pt x="2216086" y="1506731"/>
                      <a:pt x="2208601" y="1515462"/>
                    </a:cubicBezTo>
                    <a:cubicBezTo>
                      <a:pt x="2189889" y="1534171"/>
                      <a:pt x="2193631" y="1554127"/>
                      <a:pt x="2221076" y="1576578"/>
                    </a:cubicBezTo>
                    <a:cubicBezTo>
                      <a:pt x="2228561" y="1556621"/>
                      <a:pt x="2228561" y="1531676"/>
                      <a:pt x="2256007" y="1526687"/>
                    </a:cubicBezTo>
                    <a:cubicBezTo>
                      <a:pt x="2269729" y="1522945"/>
                      <a:pt x="2284700" y="1521698"/>
                      <a:pt x="2284700" y="1541654"/>
                    </a:cubicBezTo>
                    <a:cubicBezTo>
                      <a:pt x="2284700" y="1572836"/>
                      <a:pt x="2307155" y="1594039"/>
                      <a:pt x="2319630" y="1617737"/>
                    </a:cubicBezTo>
                    <a:cubicBezTo>
                      <a:pt x="2323372" y="1625221"/>
                      <a:pt x="2329610" y="1630210"/>
                      <a:pt x="2333353" y="1637694"/>
                    </a:cubicBezTo>
                    <a:cubicBezTo>
                      <a:pt x="2349570" y="1668875"/>
                      <a:pt x="2383253" y="1677606"/>
                      <a:pt x="2413193" y="1656402"/>
                    </a:cubicBezTo>
                    <a:cubicBezTo>
                      <a:pt x="2429411" y="1643930"/>
                      <a:pt x="2444381" y="1641435"/>
                      <a:pt x="2465589" y="1642683"/>
                    </a:cubicBezTo>
                    <a:cubicBezTo>
                      <a:pt x="2514242" y="1643930"/>
                      <a:pt x="2561647" y="1627715"/>
                      <a:pt x="2596578" y="1590298"/>
                    </a:cubicBezTo>
                    <a:cubicBezTo>
                      <a:pt x="2604063" y="1584061"/>
                      <a:pt x="2605310" y="1575330"/>
                      <a:pt x="2605310" y="1566600"/>
                    </a:cubicBezTo>
                    <a:cubicBezTo>
                      <a:pt x="2602815" y="1549138"/>
                      <a:pt x="2609053" y="1534171"/>
                      <a:pt x="2616538" y="1519204"/>
                    </a:cubicBezTo>
                    <a:cubicBezTo>
                      <a:pt x="2645231" y="1464324"/>
                      <a:pt x="2645231" y="1464324"/>
                      <a:pt x="2705111" y="1483033"/>
                    </a:cubicBezTo>
                    <a:cubicBezTo>
                      <a:pt x="2730062" y="1490516"/>
                      <a:pt x="2752517" y="1491764"/>
                      <a:pt x="2769982" y="1466818"/>
                    </a:cubicBezTo>
                    <a:cubicBezTo>
                      <a:pt x="2781210" y="1448109"/>
                      <a:pt x="2797427" y="1449357"/>
                      <a:pt x="2816140" y="1458088"/>
                    </a:cubicBezTo>
                    <a:cubicBezTo>
                      <a:pt x="2848575" y="1474302"/>
                      <a:pt x="2866041" y="1504236"/>
                      <a:pt x="2883506" y="1534171"/>
                    </a:cubicBezTo>
                    <a:cubicBezTo>
                      <a:pt x="2892238" y="1546643"/>
                      <a:pt x="2884753" y="1559116"/>
                      <a:pt x="2878516" y="1570341"/>
                    </a:cubicBezTo>
                    <a:cubicBezTo>
                      <a:pt x="2864793" y="1594039"/>
                      <a:pt x="2843585" y="1613996"/>
                      <a:pt x="2832358" y="1638941"/>
                    </a:cubicBezTo>
                    <a:cubicBezTo>
                      <a:pt x="2827368" y="1648919"/>
                      <a:pt x="2821130" y="1660144"/>
                      <a:pt x="2818635" y="1672617"/>
                    </a:cubicBezTo>
                    <a:cubicBezTo>
                      <a:pt x="2813645" y="1692573"/>
                      <a:pt x="2809903" y="1707540"/>
                      <a:pt x="2784952" y="1686337"/>
                    </a:cubicBezTo>
                    <a:cubicBezTo>
                      <a:pt x="2772477" y="1675112"/>
                      <a:pt x="2762497" y="1691326"/>
                      <a:pt x="2761249" y="1702551"/>
                    </a:cubicBezTo>
                    <a:cubicBezTo>
                      <a:pt x="2757507" y="1729991"/>
                      <a:pt x="2746279" y="1747453"/>
                      <a:pt x="2716339" y="1754936"/>
                    </a:cubicBezTo>
                    <a:cubicBezTo>
                      <a:pt x="2696379" y="1758678"/>
                      <a:pt x="2693884" y="1781129"/>
                      <a:pt x="2710101" y="1799838"/>
                    </a:cubicBezTo>
                    <a:cubicBezTo>
                      <a:pt x="2716339" y="1807322"/>
                      <a:pt x="2723824" y="1812310"/>
                      <a:pt x="2720082" y="1822289"/>
                    </a:cubicBezTo>
                    <a:cubicBezTo>
                      <a:pt x="2715092" y="1833514"/>
                      <a:pt x="2705111" y="1829772"/>
                      <a:pt x="2697626" y="1829772"/>
                    </a:cubicBezTo>
                    <a:cubicBezTo>
                      <a:pt x="2677666" y="1829772"/>
                      <a:pt x="2668934" y="1842245"/>
                      <a:pt x="2670181" y="1859706"/>
                    </a:cubicBezTo>
                    <a:cubicBezTo>
                      <a:pt x="2672676" y="1879663"/>
                      <a:pt x="2680161" y="1894630"/>
                      <a:pt x="2705111" y="1888394"/>
                    </a:cubicBezTo>
                    <a:cubicBezTo>
                      <a:pt x="2727567" y="1883404"/>
                      <a:pt x="2742537" y="1890888"/>
                      <a:pt x="2753764" y="1909597"/>
                    </a:cubicBezTo>
                    <a:cubicBezTo>
                      <a:pt x="2763745" y="1924564"/>
                      <a:pt x="2777467" y="1929553"/>
                      <a:pt x="2794932" y="1925812"/>
                    </a:cubicBezTo>
                    <a:cubicBezTo>
                      <a:pt x="2808655" y="1923317"/>
                      <a:pt x="2823625" y="1920822"/>
                      <a:pt x="2837348" y="1919575"/>
                    </a:cubicBezTo>
                    <a:cubicBezTo>
                      <a:pt x="2867288" y="1917081"/>
                      <a:pt x="2887248" y="1907103"/>
                      <a:pt x="2898476" y="1874674"/>
                    </a:cubicBezTo>
                    <a:cubicBezTo>
                      <a:pt x="2910951" y="1839750"/>
                      <a:pt x="2944634" y="1821041"/>
                      <a:pt x="2965842" y="1791107"/>
                    </a:cubicBezTo>
                    <a:cubicBezTo>
                      <a:pt x="2980812" y="1772398"/>
                      <a:pt x="2985802" y="1756184"/>
                      <a:pt x="2980812" y="1732486"/>
                    </a:cubicBezTo>
                    <a:cubicBezTo>
                      <a:pt x="2972079" y="1701304"/>
                      <a:pt x="2988297" y="1671370"/>
                      <a:pt x="2982059" y="1638941"/>
                    </a:cubicBezTo>
                    <a:cubicBezTo>
                      <a:pt x="2980812" y="1628963"/>
                      <a:pt x="2990792" y="1623974"/>
                      <a:pt x="3000772" y="1621479"/>
                    </a:cubicBezTo>
                    <a:cubicBezTo>
                      <a:pt x="3021980" y="1615243"/>
                      <a:pt x="3056910" y="1628963"/>
                      <a:pt x="3068138" y="1645177"/>
                    </a:cubicBezTo>
                    <a:cubicBezTo>
                      <a:pt x="3086850" y="1671370"/>
                      <a:pt x="3088098" y="1703798"/>
                      <a:pt x="3070633" y="1725002"/>
                    </a:cubicBezTo>
                    <a:cubicBezTo>
                      <a:pt x="3053168" y="1743711"/>
                      <a:pt x="3048177" y="1762420"/>
                      <a:pt x="3063148" y="1784871"/>
                    </a:cubicBezTo>
                    <a:cubicBezTo>
                      <a:pt x="3068138" y="1792354"/>
                      <a:pt x="3068138" y="1803580"/>
                      <a:pt x="3069385" y="1813558"/>
                    </a:cubicBezTo>
                    <a:cubicBezTo>
                      <a:pt x="3069385" y="1826030"/>
                      <a:pt x="3074375" y="1836008"/>
                      <a:pt x="3086850" y="1843492"/>
                    </a:cubicBezTo>
                    <a:cubicBezTo>
                      <a:pt x="3130513" y="1874674"/>
                      <a:pt x="3159206" y="1914586"/>
                      <a:pt x="3181661" y="1965724"/>
                    </a:cubicBezTo>
                    <a:cubicBezTo>
                      <a:pt x="3201622" y="2014367"/>
                      <a:pt x="3239047" y="2055527"/>
                      <a:pt x="3300175" y="2056774"/>
                    </a:cubicBezTo>
                    <a:cubicBezTo>
                      <a:pt x="3317640" y="2056774"/>
                      <a:pt x="3331363" y="2056774"/>
                      <a:pt x="3337601" y="2036818"/>
                    </a:cubicBezTo>
                    <a:cubicBezTo>
                      <a:pt x="3340096" y="2030582"/>
                      <a:pt x="3342591" y="2023098"/>
                      <a:pt x="3350076" y="2020604"/>
                    </a:cubicBezTo>
                    <a:cubicBezTo>
                      <a:pt x="3402471" y="2000647"/>
                      <a:pt x="3408709" y="1952004"/>
                      <a:pt x="3417441" y="1904608"/>
                    </a:cubicBezTo>
                    <a:cubicBezTo>
                      <a:pt x="3423679" y="1869685"/>
                      <a:pt x="3424926" y="1832267"/>
                      <a:pt x="3464847" y="1813558"/>
                    </a:cubicBezTo>
                    <a:cubicBezTo>
                      <a:pt x="3464847" y="1837256"/>
                      <a:pt x="3457362" y="1857212"/>
                      <a:pt x="3449877" y="1879663"/>
                    </a:cubicBezTo>
                    <a:cubicBezTo>
                      <a:pt x="3437402" y="1918328"/>
                      <a:pt x="3429916" y="1958240"/>
                      <a:pt x="3426174" y="1999400"/>
                    </a:cubicBezTo>
                    <a:cubicBezTo>
                      <a:pt x="3422431" y="2034324"/>
                      <a:pt x="3411204" y="2064258"/>
                      <a:pt x="3380016" y="2084214"/>
                    </a:cubicBezTo>
                    <a:cubicBezTo>
                      <a:pt x="3367541" y="2092945"/>
                      <a:pt x="3356313" y="2099181"/>
                      <a:pt x="3363798" y="2117890"/>
                    </a:cubicBezTo>
                    <a:cubicBezTo>
                      <a:pt x="3368788" y="2130363"/>
                      <a:pt x="3362551" y="2144083"/>
                      <a:pt x="3353818" y="2151566"/>
                    </a:cubicBezTo>
                    <a:cubicBezTo>
                      <a:pt x="3317640" y="2177759"/>
                      <a:pt x="3332610" y="2220166"/>
                      <a:pt x="3322630" y="2253842"/>
                    </a:cubicBezTo>
                    <a:cubicBezTo>
                      <a:pt x="3318888" y="2261326"/>
                      <a:pt x="3327620" y="2265067"/>
                      <a:pt x="3333858" y="2267562"/>
                    </a:cubicBezTo>
                    <a:cubicBezTo>
                      <a:pt x="3373778" y="2280034"/>
                      <a:pt x="3381263" y="2319947"/>
                      <a:pt x="3399976" y="2348634"/>
                    </a:cubicBezTo>
                    <a:cubicBezTo>
                      <a:pt x="3409956" y="2364848"/>
                      <a:pt x="3391244" y="2381063"/>
                      <a:pt x="3380016" y="2389794"/>
                    </a:cubicBezTo>
                    <a:cubicBezTo>
                      <a:pt x="3363798" y="2399772"/>
                      <a:pt x="3343838" y="2409750"/>
                      <a:pt x="3323878" y="2397277"/>
                    </a:cubicBezTo>
                    <a:cubicBezTo>
                      <a:pt x="3313898" y="2391041"/>
                      <a:pt x="3303918" y="2374826"/>
                      <a:pt x="3290195" y="2387299"/>
                    </a:cubicBezTo>
                    <a:cubicBezTo>
                      <a:pt x="3278967" y="2397277"/>
                      <a:pt x="3285205" y="2410997"/>
                      <a:pt x="3297680" y="2419728"/>
                    </a:cubicBezTo>
                    <a:cubicBezTo>
                      <a:pt x="3303918" y="2424717"/>
                      <a:pt x="3301423" y="2429706"/>
                      <a:pt x="3296433" y="2432201"/>
                    </a:cubicBezTo>
                    <a:cubicBezTo>
                      <a:pt x="3291443" y="2437190"/>
                      <a:pt x="3283957" y="2439684"/>
                      <a:pt x="3280215" y="2444673"/>
                    </a:cubicBezTo>
                    <a:cubicBezTo>
                      <a:pt x="3276472" y="2449662"/>
                      <a:pt x="3271482" y="2458393"/>
                      <a:pt x="3272730" y="2462135"/>
                    </a:cubicBezTo>
                    <a:cubicBezTo>
                      <a:pt x="3297680" y="2500800"/>
                      <a:pt x="3247780" y="2539466"/>
                      <a:pt x="3272730" y="2576883"/>
                    </a:cubicBezTo>
                    <a:cubicBezTo>
                      <a:pt x="3283957" y="2595592"/>
                      <a:pt x="3282710" y="2613054"/>
                      <a:pt x="3280215" y="2635505"/>
                    </a:cubicBezTo>
                    <a:cubicBezTo>
                      <a:pt x="3276472" y="2670428"/>
                      <a:pt x="3290195" y="2706599"/>
                      <a:pt x="3312650" y="2736533"/>
                    </a:cubicBezTo>
                    <a:cubicBezTo>
                      <a:pt x="3333858" y="2765220"/>
                      <a:pt x="3322630" y="2831325"/>
                      <a:pt x="3291443" y="2848787"/>
                    </a:cubicBezTo>
                    <a:cubicBezTo>
                      <a:pt x="3290195" y="2848787"/>
                      <a:pt x="3288947" y="2850034"/>
                      <a:pt x="3288947" y="2848787"/>
                    </a:cubicBezTo>
                    <a:cubicBezTo>
                      <a:pt x="3246532" y="2832572"/>
                      <a:pt x="3231562" y="2862507"/>
                      <a:pt x="3211602" y="2888699"/>
                    </a:cubicBezTo>
                    <a:cubicBezTo>
                      <a:pt x="3205364" y="2896183"/>
                      <a:pt x="3187899" y="2898678"/>
                      <a:pt x="3197879" y="2913644"/>
                    </a:cubicBezTo>
                    <a:cubicBezTo>
                      <a:pt x="3209107" y="2927364"/>
                      <a:pt x="3212849" y="2948568"/>
                      <a:pt x="3239047" y="2942332"/>
                    </a:cubicBezTo>
                    <a:cubicBezTo>
                      <a:pt x="3300175" y="2928612"/>
                      <a:pt x="3358808" y="2943579"/>
                      <a:pt x="3413699" y="2967277"/>
                    </a:cubicBezTo>
                    <a:cubicBezTo>
                      <a:pt x="3446134" y="2980997"/>
                      <a:pt x="3453619" y="3025898"/>
                      <a:pt x="3427421" y="3047102"/>
                    </a:cubicBezTo>
                    <a:cubicBezTo>
                      <a:pt x="3453619" y="3064564"/>
                      <a:pt x="3459857" y="3075789"/>
                      <a:pt x="3423679" y="3090756"/>
                    </a:cubicBezTo>
                    <a:cubicBezTo>
                      <a:pt x="3403719" y="3100734"/>
                      <a:pt x="3387501" y="3116949"/>
                      <a:pt x="3362551" y="3105723"/>
                    </a:cubicBezTo>
                    <a:cubicBezTo>
                      <a:pt x="3351323" y="3101982"/>
                      <a:pt x="3347581" y="3110712"/>
                      <a:pt x="3341343" y="3116949"/>
                    </a:cubicBezTo>
                    <a:cubicBezTo>
                      <a:pt x="3302670" y="3163098"/>
                      <a:pt x="3250275" y="3191784"/>
                      <a:pt x="3196632" y="3217977"/>
                    </a:cubicBezTo>
                    <a:cubicBezTo>
                      <a:pt x="3184156" y="3224213"/>
                      <a:pt x="3170434" y="3227955"/>
                      <a:pt x="3162949" y="3212988"/>
                    </a:cubicBezTo>
                    <a:cubicBezTo>
                      <a:pt x="3151721" y="3194279"/>
                      <a:pt x="3136751" y="3193032"/>
                      <a:pt x="3119286" y="3200515"/>
                    </a:cubicBezTo>
                    <a:cubicBezTo>
                      <a:pt x="3095583" y="3209246"/>
                      <a:pt x="3073128" y="3194279"/>
                      <a:pt x="3049425" y="3203010"/>
                    </a:cubicBezTo>
                    <a:cubicBezTo>
                      <a:pt x="3038197" y="3206752"/>
                      <a:pt x="3023227" y="3206752"/>
                      <a:pt x="3023227" y="3219224"/>
                    </a:cubicBezTo>
                    <a:cubicBezTo>
                      <a:pt x="3023227" y="3252900"/>
                      <a:pt x="2998277" y="3252900"/>
                      <a:pt x="2978317" y="3255395"/>
                    </a:cubicBezTo>
                    <a:cubicBezTo>
                      <a:pt x="2950871" y="3257890"/>
                      <a:pt x="2932159" y="3269115"/>
                      <a:pt x="2922179" y="3295308"/>
                    </a:cubicBezTo>
                    <a:cubicBezTo>
                      <a:pt x="2912199" y="3319006"/>
                      <a:pt x="2881011" y="3326489"/>
                      <a:pt x="2876021" y="3355176"/>
                    </a:cubicBezTo>
                    <a:cubicBezTo>
                      <a:pt x="2872278" y="3370143"/>
                      <a:pt x="2813645" y="3355176"/>
                      <a:pt x="2802417" y="3333972"/>
                    </a:cubicBezTo>
                    <a:cubicBezTo>
                      <a:pt x="2792437" y="3316511"/>
                      <a:pt x="2782457" y="3299049"/>
                      <a:pt x="2762497" y="3292813"/>
                    </a:cubicBezTo>
                    <a:cubicBezTo>
                      <a:pt x="2742537" y="3285329"/>
                      <a:pt x="2728814" y="3286576"/>
                      <a:pt x="2722577" y="3314016"/>
                    </a:cubicBezTo>
                    <a:cubicBezTo>
                      <a:pt x="2715092" y="3346445"/>
                      <a:pt x="2718834" y="3382616"/>
                      <a:pt x="2697626" y="3411303"/>
                    </a:cubicBezTo>
                    <a:cubicBezTo>
                      <a:pt x="2692636" y="3420034"/>
                      <a:pt x="2692636" y="3438743"/>
                      <a:pt x="2673924" y="3430012"/>
                    </a:cubicBezTo>
                    <a:cubicBezTo>
                      <a:pt x="2657706" y="3422528"/>
                      <a:pt x="2643983" y="3412550"/>
                      <a:pt x="2648973" y="3392594"/>
                    </a:cubicBezTo>
                    <a:cubicBezTo>
                      <a:pt x="2651468" y="3377627"/>
                      <a:pt x="2653963" y="3363907"/>
                      <a:pt x="2647726" y="3347692"/>
                    </a:cubicBezTo>
                    <a:cubicBezTo>
                      <a:pt x="2632756" y="3311522"/>
                      <a:pt x="2616538" y="3299049"/>
                      <a:pt x="2577865" y="3312769"/>
                    </a:cubicBezTo>
                    <a:cubicBezTo>
                      <a:pt x="2547925" y="3323994"/>
                      <a:pt x="2531707" y="3312769"/>
                      <a:pt x="2522974" y="3285329"/>
                    </a:cubicBezTo>
                    <a:cubicBezTo>
                      <a:pt x="2519232" y="3272857"/>
                      <a:pt x="2514242" y="3259137"/>
                      <a:pt x="2511747" y="3245417"/>
                    </a:cubicBezTo>
                    <a:cubicBezTo>
                      <a:pt x="2508004" y="3229202"/>
                      <a:pt x="2505509" y="3211741"/>
                      <a:pt x="2491787" y="3204257"/>
                    </a:cubicBezTo>
                    <a:cubicBezTo>
                      <a:pt x="2458104" y="3186796"/>
                      <a:pt x="2475569" y="3169334"/>
                      <a:pt x="2491787" y="3158108"/>
                    </a:cubicBezTo>
                    <a:cubicBezTo>
                      <a:pt x="2534202" y="3129421"/>
                      <a:pt x="2579113" y="3105723"/>
                      <a:pt x="2631508" y="3096992"/>
                    </a:cubicBezTo>
                    <a:cubicBezTo>
                      <a:pt x="2713844" y="3080778"/>
                      <a:pt x="2797427" y="3069552"/>
                      <a:pt x="2872278" y="3025898"/>
                    </a:cubicBezTo>
                    <a:cubicBezTo>
                      <a:pt x="2887248" y="3018415"/>
                      <a:pt x="2897228" y="3008437"/>
                      <a:pt x="2895981" y="2989728"/>
                    </a:cubicBezTo>
                    <a:cubicBezTo>
                      <a:pt x="2887248" y="2927364"/>
                      <a:pt x="2886001" y="2863754"/>
                      <a:pt x="2818635" y="2830078"/>
                    </a:cubicBezTo>
                    <a:cubicBezTo>
                      <a:pt x="2801170" y="2821347"/>
                      <a:pt x="2799922" y="2802638"/>
                      <a:pt x="2796180" y="2787671"/>
                    </a:cubicBezTo>
                    <a:cubicBezTo>
                      <a:pt x="2788695" y="2762726"/>
                      <a:pt x="2772477" y="2746511"/>
                      <a:pt x="2747527" y="2757736"/>
                    </a:cubicBezTo>
                    <a:cubicBezTo>
                      <a:pt x="2677666" y="2788918"/>
                      <a:pt x="2642736" y="2735286"/>
                      <a:pt x="2596578" y="2702857"/>
                    </a:cubicBezTo>
                    <a:cubicBezTo>
                      <a:pt x="2594083" y="2700362"/>
                      <a:pt x="2591588" y="2696621"/>
                      <a:pt x="2590340" y="2691632"/>
                    </a:cubicBezTo>
                    <a:cubicBezTo>
                      <a:pt x="2570380" y="2629268"/>
                      <a:pt x="2531707" y="2589356"/>
                      <a:pt x="2464341" y="2573142"/>
                    </a:cubicBezTo>
                    <a:cubicBezTo>
                      <a:pt x="2439391" y="2565658"/>
                      <a:pt x="2433154" y="2539466"/>
                      <a:pt x="2404461" y="2536971"/>
                    </a:cubicBezTo>
                    <a:cubicBezTo>
                      <a:pt x="2363293" y="2531982"/>
                      <a:pt x="2344580" y="2543207"/>
                      <a:pt x="2348323" y="2586862"/>
                    </a:cubicBezTo>
                    <a:cubicBezTo>
                      <a:pt x="2312145" y="2570647"/>
                      <a:pt x="2294680" y="2590603"/>
                      <a:pt x="2283452" y="2620538"/>
                    </a:cubicBezTo>
                    <a:cubicBezTo>
                      <a:pt x="2270977" y="2651719"/>
                      <a:pt x="2252264" y="2670428"/>
                      <a:pt x="2216086" y="2667934"/>
                    </a:cubicBezTo>
                    <a:cubicBezTo>
                      <a:pt x="2193631" y="2666686"/>
                      <a:pt x="2186146" y="2686642"/>
                      <a:pt x="2172423" y="2699115"/>
                    </a:cubicBezTo>
                    <a:cubicBezTo>
                      <a:pt x="2154958" y="2714082"/>
                      <a:pt x="2157453" y="2714082"/>
                      <a:pt x="2143731" y="2694126"/>
                    </a:cubicBezTo>
                    <a:cubicBezTo>
                      <a:pt x="2134998" y="2680406"/>
                      <a:pt x="2121275" y="2686642"/>
                      <a:pt x="2110048" y="2694126"/>
                    </a:cubicBezTo>
                    <a:cubicBezTo>
                      <a:pt x="2092582" y="2707846"/>
                      <a:pt x="2088840" y="2729050"/>
                      <a:pt x="2081355" y="2749006"/>
                    </a:cubicBezTo>
                    <a:cubicBezTo>
                      <a:pt x="2082602" y="2714082"/>
                      <a:pt x="2058900" y="2697868"/>
                      <a:pt x="2035197" y="2679159"/>
                    </a:cubicBezTo>
                    <a:cubicBezTo>
                      <a:pt x="2011494" y="2660450"/>
                      <a:pt x="1987791" y="2640494"/>
                      <a:pt x="1965336" y="2620538"/>
                    </a:cubicBezTo>
                    <a:cubicBezTo>
                      <a:pt x="1955356" y="2611807"/>
                      <a:pt x="1945376" y="2601828"/>
                      <a:pt x="1931653" y="2613054"/>
                    </a:cubicBezTo>
                    <a:cubicBezTo>
                      <a:pt x="1910446" y="2629268"/>
                      <a:pt x="1896723" y="2615548"/>
                      <a:pt x="1883000" y="2603076"/>
                    </a:cubicBezTo>
                    <a:cubicBezTo>
                      <a:pt x="1874268" y="2595592"/>
                      <a:pt x="1870525" y="2585614"/>
                      <a:pt x="1863040" y="2578130"/>
                    </a:cubicBezTo>
                    <a:cubicBezTo>
                      <a:pt x="1850565" y="2565658"/>
                      <a:pt x="1845575" y="2558174"/>
                      <a:pt x="1869278" y="2553185"/>
                    </a:cubicBezTo>
                    <a:cubicBezTo>
                      <a:pt x="1885495" y="2549444"/>
                      <a:pt x="1891733" y="2530734"/>
                      <a:pt x="1892980" y="2517015"/>
                    </a:cubicBezTo>
                    <a:cubicBezTo>
                      <a:pt x="1897970" y="2492069"/>
                      <a:pt x="1878010" y="2468371"/>
                      <a:pt x="1889238" y="2440932"/>
                    </a:cubicBezTo>
                    <a:cubicBezTo>
                      <a:pt x="1891733" y="2434695"/>
                      <a:pt x="1875515" y="2427212"/>
                      <a:pt x="1863040" y="2432201"/>
                    </a:cubicBezTo>
                    <a:cubicBezTo>
                      <a:pt x="1851812" y="2437190"/>
                      <a:pt x="1843080" y="2434695"/>
                      <a:pt x="1838090" y="2423470"/>
                    </a:cubicBezTo>
                    <a:cubicBezTo>
                      <a:pt x="1833100" y="2412244"/>
                      <a:pt x="1840585" y="2403514"/>
                      <a:pt x="1846822" y="2393536"/>
                    </a:cubicBezTo>
                    <a:cubicBezTo>
                      <a:pt x="1854308" y="2381063"/>
                      <a:pt x="1863040" y="2386052"/>
                      <a:pt x="1871773" y="2389794"/>
                    </a:cubicBezTo>
                    <a:cubicBezTo>
                      <a:pt x="1894228" y="2403514"/>
                      <a:pt x="1917931" y="2415986"/>
                      <a:pt x="1944128" y="2396030"/>
                    </a:cubicBezTo>
                    <a:cubicBezTo>
                      <a:pt x="1954109" y="2387299"/>
                      <a:pt x="1959099" y="2398525"/>
                      <a:pt x="1966584" y="2403514"/>
                    </a:cubicBezTo>
                    <a:cubicBezTo>
                      <a:pt x="1982801" y="2415986"/>
                      <a:pt x="1999019" y="2429706"/>
                      <a:pt x="2017732" y="2438437"/>
                    </a:cubicBezTo>
                    <a:cubicBezTo>
                      <a:pt x="2030207" y="2445921"/>
                      <a:pt x="2047672" y="2447168"/>
                      <a:pt x="2056405" y="2434695"/>
                    </a:cubicBezTo>
                    <a:cubicBezTo>
                      <a:pt x="2066385" y="2420975"/>
                      <a:pt x="2058900" y="2409750"/>
                      <a:pt x="2048920" y="2399772"/>
                    </a:cubicBezTo>
                    <a:cubicBezTo>
                      <a:pt x="2028959" y="2383557"/>
                      <a:pt x="2028959" y="2351128"/>
                      <a:pt x="1997772" y="2346140"/>
                    </a:cubicBezTo>
                    <a:cubicBezTo>
                      <a:pt x="1996524" y="2346140"/>
                      <a:pt x="1992781" y="2341150"/>
                      <a:pt x="1992781" y="2338656"/>
                    </a:cubicBezTo>
                    <a:cubicBezTo>
                      <a:pt x="1994029" y="2332420"/>
                      <a:pt x="2000267" y="2331172"/>
                      <a:pt x="2005257" y="2331172"/>
                    </a:cubicBezTo>
                    <a:cubicBezTo>
                      <a:pt x="2020227" y="2329925"/>
                      <a:pt x="2035197" y="2327430"/>
                      <a:pt x="2038939" y="2311216"/>
                    </a:cubicBezTo>
                    <a:cubicBezTo>
                      <a:pt x="2041434" y="2301238"/>
                      <a:pt x="2032702" y="2296249"/>
                      <a:pt x="2026464" y="2293754"/>
                    </a:cubicBezTo>
                    <a:cubicBezTo>
                      <a:pt x="2011494" y="2286271"/>
                      <a:pt x="1999019" y="2291260"/>
                      <a:pt x="1986544" y="2301238"/>
                    </a:cubicBezTo>
                    <a:cubicBezTo>
                      <a:pt x="1967831" y="2316205"/>
                      <a:pt x="1947871" y="2329925"/>
                      <a:pt x="1920426" y="2318700"/>
                    </a:cubicBezTo>
                    <a:cubicBezTo>
                      <a:pt x="1909198" y="2314958"/>
                      <a:pt x="1899218" y="2313711"/>
                      <a:pt x="1911693" y="2297496"/>
                    </a:cubicBezTo>
                    <a:cubicBezTo>
                      <a:pt x="1924168" y="2278787"/>
                      <a:pt x="1916683" y="2265067"/>
                      <a:pt x="1894228" y="2265067"/>
                    </a:cubicBezTo>
                    <a:cubicBezTo>
                      <a:pt x="1884248" y="2263820"/>
                      <a:pt x="1869278" y="2273798"/>
                      <a:pt x="1869278" y="2256336"/>
                    </a:cubicBezTo>
                    <a:cubicBezTo>
                      <a:pt x="1868030" y="2242617"/>
                      <a:pt x="1880505" y="2230144"/>
                      <a:pt x="1894228" y="2231391"/>
                    </a:cubicBezTo>
                    <a:cubicBezTo>
                      <a:pt x="1927911" y="2233886"/>
                      <a:pt x="1934148" y="2221413"/>
                      <a:pt x="1920426" y="2193973"/>
                    </a:cubicBezTo>
                    <a:cubicBezTo>
                      <a:pt x="1911693" y="2177759"/>
                      <a:pt x="1931653" y="2171522"/>
                      <a:pt x="1929158" y="2157803"/>
                    </a:cubicBezTo>
                    <a:cubicBezTo>
                      <a:pt x="1936643" y="2140341"/>
                      <a:pt x="1929158" y="2126621"/>
                      <a:pt x="1915436" y="2116643"/>
                    </a:cubicBezTo>
                    <a:cubicBezTo>
                      <a:pt x="1901713" y="2105418"/>
                      <a:pt x="1887990" y="2115396"/>
                      <a:pt x="1876763" y="2122879"/>
                    </a:cubicBezTo>
                    <a:cubicBezTo>
                      <a:pt x="1865535" y="2129116"/>
                      <a:pt x="1856803" y="2145330"/>
                      <a:pt x="1843080" y="2131610"/>
                    </a:cubicBezTo>
                    <a:cubicBezTo>
                      <a:pt x="1829357" y="2120385"/>
                      <a:pt x="1841832" y="2107912"/>
                      <a:pt x="1846822" y="2096687"/>
                    </a:cubicBezTo>
                    <a:cubicBezTo>
                      <a:pt x="1854308" y="2082967"/>
                      <a:pt x="1855555" y="2069247"/>
                      <a:pt x="1856803" y="2055527"/>
                    </a:cubicBezTo>
                    <a:cubicBezTo>
                      <a:pt x="1858050" y="2024345"/>
                      <a:pt x="1870525" y="2016862"/>
                      <a:pt x="1897970" y="2031829"/>
                    </a:cubicBezTo>
                    <a:cubicBezTo>
                      <a:pt x="1912941" y="2040560"/>
                      <a:pt x="1917931" y="2031829"/>
                      <a:pt x="1925416" y="2024345"/>
                    </a:cubicBezTo>
                    <a:cubicBezTo>
                      <a:pt x="1935396" y="2016862"/>
                      <a:pt x="1935396" y="2008131"/>
                      <a:pt x="1926663" y="1999400"/>
                    </a:cubicBezTo>
                    <a:cubicBezTo>
                      <a:pt x="1890485" y="1964477"/>
                      <a:pt x="1907951" y="1915833"/>
                      <a:pt x="1899218" y="1873426"/>
                    </a:cubicBezTo>
                    <a:cubicBezTo>
                      <a:pt x="1899218" y="1870932"/>
                      <a:pt x="1901713" y="1868437"/>
                      <a:pt x="1901713" y="1867190"/>
                    </a:cubicBezTo>
                    <a:cubicBezTo>
                      <a:pt x="1884248" y="1822289"/>
                      <a:pt x="1917931" y="1807322"/>
                      <a:pt x="1946623" y="1786118"/>
                    </a:cubicBezTo>
                    <a:cubicBezTo>
                      <a:pt x="1962841" y="1774893"/>
                      <a:pt x="1980306" y="1767409"/>
                      <a:pt x="1982801" y="1743711"/>
                    </a:cubicBezTo>
                    <a:cubicBezTo>
                      <a:pt x="1982801" y="1741216"/>
                      <a:pt x="1986544" y="1736227"/>
                      <a:pt x="1987791" y="1736227"/>
                    </a:cubicBezTo>
                    <a:cubicBezTo>
                      <a:pt x="2025217" y="1742464"/>
                      <a:pt x="2058900" y="1723755"/>
                      <a:pt x="2095078" y="1729991"/>
                    </a:cubicBezTo>
                    <a:cubicBezTo>
                      <a:pt x="2107553" y="1731238"/>
                      <a:pt x="2110048" y="1744958"/>
                      <a:pt x="2098820" y="1751195"/>
                    </a:cubicBezTo>
                    <a:cubicBezTo>
                      <a:pt x="2071375" y="1767409"/>
                      <a:pt x="2068880" y="1794849"/>
                      <a:pt x="2060147" y="1821041"/>
                    </a:cubicBezTo>
                    <a:cubicBezTo>
                      <a:pt x="2048920" y="1853470"/>
                      <a:pt x="2035197" y="1885899"/>
                      <a:pt x="2021474" y="1918328"/>
                    </a:cubicBezTo>
                    <a:cubicBezTo>
                      <a:pt x="2017732" y="1929553"/>
                      <a:pt x="2010247" y="1939531"/>
                      <a:pt x="2032702" y="1938284"/>
                    </a:cubicBezTo>
                    <a:cubicBezTo>
                      <a:pt x="2057652" y="1935790"/>
                      <a:pt x="2060147" y="1949510"/>
                      <a:pt x="2047672" y="1965724"/>
                    </a:cubicBezTo>
                    <a:cubicBezTo>
                      <a:pt x="2031454" y="1984433"/>
                      <a:pt x="2040187" y="1988175"/>
                      <a:pt x="2056405" y="1994411"/>
                    </a:cubicBezTo>
                    <a:cubicBezTo>
                      <a:pt x="2088840" y="2003142"/>
                      <a:pt x="2121275" y="2006884"/>
                      <a:pt x="2151216" y="2023098"/>
                    </a:cubicBezTo>
                    <a:cubicBezTo>
                      <a:pt x="2158701" y="2028087"/>
                      <a:pt x="2166186" y="2023098"/>
                      <a:pt x="2172423" y="2019356"/>
                    </a:cubicBezTo>
                    <a:cubicBezTo>
                      <a:pt x="2206106" y="2000647"/>
                      <a:pt x="2242284" y="1983186"/>
                      <a:pt x="2277214" y="1970713"/>
                    </a:cubicBezTo>
                    <a:cubicBezTo>
                      <a:pt x="2293432" y="1964477"/>
                      <a:pt x="2304660" y="1953251"/>
                      <a:pt x="2298422" y="1934542"/>
                    </a:cubicBezTo>
                    <a:cubicBezTo>
                      <a:pt x="2288442" y="1899619"/>
                      <a:pt x="2307155" y="1877168"/>
                      <a:pt x="2332105" y="1857212"/>
                    </a:cubicBezTo>
                    <a:cubicBezTo>
                      <a:pt x="2335848" y="1853470"/>
                      <a:pt x="2338343" y="1850976"/>
                      <a:pt x="2342085" y="1848481"/>
                    </a:cubicBezTo>
                    <a:cubicBezTo>
                      <a:pt x="2384501" y="1808569"/>
                      <a:pt x="2384501" y="1808569"/>
                      <a:pt x="2440639" y="1836008"/>
                    </a:cubicBezTo>
                    <a:cubicBezTo>
                      <a:pt x="2440639" y="1837256"/>
                      <a:pt x="2440639" y="1840998"/>
                      <a:pt x="2439391" y="1842245"/>
                    </a:cubicBezTo>
                    <a:cubicBezTo>
                      <a:pt x="2404461" y="1879663"/>
                      <a:pt x="2405708" y="1879663"/>
                      <a:pt x="2453114" y="1902114"/>
                    </a:cubicBezTo>
                    <a:cubicBezTo>
                      <a:pt x="2473074" y="1910844"/>
                      <a:pt x="2485549" y="1932048"/>
                      <a:pt x="2510499" y="1933295"/>
                    </a:cubicBezTo>
                    <a:cubicBezTo>
                      <a:pt x="2537945" y="1934542"/>
                      <a:pt x="2564142" y="1919575"/>
                      <a:pt x="2592835" y="1922070"/>
                    </a:cubicBezTo>
                    <a:cubicBezTo>
                      <a:pt x="2607805" y="1923317"/>
                      <a:pt x="2622776" y="1909597"/>
                      <a:pt x="2605310" y="1890888"/>
                    </a:cubicBezTo>
                    <a:cubicBezTo>
                      <a:pt x="2594083" y="1879663"/>
                      <a:pt x="2597825" y="1868437"/>
                      <a:pt x="2605310" y="1855965"/>
                    </a:cubicBezTo>
                    <a:cubicBezTo>
                      <a:pt x="2617785" y="1829772"/>
                      <a:pt x="2641488" y="1807322"/>
                      <a:pt x="2637746" y="1774893"/>
                    </a:cubicBezTo>
                    <a:cubicBezTo>
                      <a:pt x="2636498" y="1764914"/>
                      <a:pt x="2643983" y="1759925"/>
                      <a:pt x="2650221" y="1757431"/>
                    </a:cubicBezTo>
                    <a:cubicBezTo>
                      <a:pt x="2680161" y="1747453"/>
                      <a:pt x="2675171" y="1721260"/>
                      <a:pt x="2673924" y="1700057"/>
                    </a:cubicBezTo>
                    <a:cubicBezTo>
                      <a:pt x="2671429" y="1686337"/>
                      <a:pt x="2622776" y="1678853"/>
                      <a:pt x="2604063" y="1687584"/>
                    </a:cubicBezTo>
                    <a:cubicBezTo>
                      <a:pt x="2581608" y="1698810"/>
                      <a:pt x="2567885" y="1713777"/>
                      <a:pt x="2585350" y="1739969"/>
                    </a:cubicBezTo>
                    <a:cubicBezTo>
                      <a:pt x="2589093" y="1744958"/>
                      <a:pt x="2592835" y="1752442"/>
                      <a:pt x="2586598" y="1757431"/>
                    </a:cubicBezTo>
                    <a:cubicBezTo>
                      <a:pt x="2577865" y="1763667"/>
                      <a:pt x="2571628" y="1758678"/>
                      <a:pt x="2566637" y="1752442"/>
                    </a:cubicBezTo>
                    <a:cubicBezTo>
                      <a:pt x="2559152" y="1743711"/>
                      <a:pt x="2550420" y="1733733"/>
                      <a:pt x="2550420" y="1723755"/>
                    </a:cubicBezTo>
                    <a:cubicBezTo>
                      <a:pt x="2547925" y="1695068"/>
                      <a:pt x="2521727" y="1691326"/>
                      <a:pt x="2506757" y="1675112"/>
                    </a:cubicBezTo>
                    <a:cubicBezTo>
                      <a:pt x="2500519" y="1667628"/>
                      <a:pt x="2494282" y="1675112"/>
                      <a:pt x="2491787" y="1680100"/>
                    </a:cubicBezTo>
                    <a:cubicBezTo>
                      <a:pt x="2481807" y="1700057"/>
                      <a:pt x="2453114" y="1711282"/>
                      <a:pt x="2461846" y="1742464"/>
                    </a:cubicBezTo>
                    <a:cubicBezTo>
                      <a:pt x="2464341" y="1749947"/>
                      <a:pt x="2453114" y="1757431"/>
                      <a:pt x="2444381" y="1758678"/>
                    </a:cubicBezTo>
                    <a:cubicBezTo>
                      <a:pt x="2434401" y="1761173"/>
                      <a:pt x="2431906" y="1753689"/>
                      <a:pt x="2431906" y="1744958"/>
                    </a:cubicBezTo>
                    <a:cubicBezTo>
                      <a:pt x="2434401" y="1710035"/>
                      <a:pt x="2409451" y="1705046"/>
                      <a:pt x="2385748" y="1702551"/>
                    </a:cubicBezTo>
                    <a:cubicBezTo>
                      <a:pt x="2350818" y="1698810"/>
                      <a:pt x="2317135" y="1706293"/>
                      <a:pt x="2283452" y="1695068"/>
                    </a:cubicBezTo>
                    <a:cubicBezTo>
                      <a:pt x="2278462" y="1693820"/>
                      <a:pt x="2270977" y="1693820"/>
                      <a:pt x="2268482" y="1697562"/>
                    </a:cubicBezTo>
                    <a:cubicBezTo>
                      <a:pt x="2241037" y="1725002"/>
                      <a:pt x="2206106" y="1718766"/>
                      <a:pt x="2172423" y="1722508"/>
                    </a:cubicBezTo>
                    <a:cubicBezTo>
                      <a:pt x="2141236" y="1726249"/>
                      <a:pt x="2105058" y="1707540"/>
                      <a:pt x="2095078" y="1678853"/>
                    </a:cubicBezTo>
                    <a:cubicBezTo>
                      <a:pt x="2092582" y="1670122"/>
                      <a:pt x="2091335" y="1661392"/>
                      <a:pt x="2085097" y="1655155"/>
                    </a:cubicBezTo>
                    <a:cubicBezTo>
                      <a:pt x="2077612" y="1648919"/>
                      <a:pt x="2076365" y="1641435"/>
                      <a:pt x="2082602" y="1635199"/>
                    </a:cubicBezTo>
                    <a:cubicBezTo>
                      <a:pt x="2091335" y="1626468"/>
                      <a:pt x="2095078" y="1633952"/>
                      <a:pt x="2100068" y="1640188"/>
                    </a:cubicBezTo>
                    <a:cubicBezTo>
                      <a:pt x="2110048" y="1648919"/>
                      <a:pt x="2118780" y="1641435"/>
                      <a:pt x="2122523" y="1635199"/>
                    </a:cubicBezTo>
                    <a:cubicBezTo>
                      <a:pt x="2130008" y="1617737"/>
                      <a:pt x="2113790" y="1604017"/>
                      <a:pt x="2111295" y="1587803"/>
                    </a:cubicBezTo>
                    <a:cubicBezTo>
                      <a:pt x="2110048" y="1577825"/>
                      <a:pt x="2096325" y="1585308"/>
                      <a:pt x="2088840" y="1587803"/>
                    </a:cubicBezTo>
                    <a:cubicBezTo>
                      <a:pt x="2068880" y="1599028"/>
                      <a:pt x="2055157" y="1589050"/>
                      <a:pt x="2046425" y="1571588"/>
                    </a:cubicBezTo>
                    <a:cubicBezTo>
                      <a:pt x="2041434" y="1561610"/>
                      <a:pt x="2038939" y="1550385"/>
                      <a:pt x="2033949" y="1541654"/>
                    </a:cubicBezTo>
                    <a:cubicBezTo>
                      <a:pt x="2017732" y="1507978"/>
                      <a:pt x="2022722" y="1496753"/>
                      <a:pt x="2058900" y="1490516"/>
                    </a:cubicBezTo>
                    <a:cubicBezTo>
                      <a:pt x="2088840" y="1485527"/>
                      <a:pt x="2110048" y="1480538"/>
                      <a:pt x="2088840" y="1443120"/>
                    </a:cubicBezTo>
                    <a:cubicBezTo>
                      <a:pt x="2085097" y="1435637"/>
                      <a:pt x="2088840" y="1426906"/>
                      <a:pt x="2095078" y="1419422"/>
                    </a:cubicBezTo>
                    <a:cubicBezTo>
                      <a:pt x="2100068" y="1413186"/>
                      <a:pt x="2103810" y="1404455"/>
                      <a:pt x="2097573" y="1398219"/>
                    </a:cubicBezTo>
                    <a:cubicBezTo>
                      <a:pt x="2068880" y="1365790"/>
                      <a:pt x="2091335" y="1333361"/>
                      <a:pt x="2096325" y="1302180"/>
                    </a:cubicBezTo>
                    <a:cubicBezTo>
                      <a:pt x="2098820" y="1287212"/>
                      <a:pt x="2107553" y="1272245"/>
                      <a:pt x="2092582" y="1262267"/>
                    </a:cubicBezTo>
                    <a:cubicBezTo>
                      <a:pt x="2077612" y="1249794"/>
                      <a:pt x="2070127" y="1268503"/>
                      <a:pt x="2060147" y="1275987"/>
                    </a:cubicBezTo>
                    <a:cubicBezTo>
                      <a:pt x="2038939" y="1292201"/>
                      <a:pt x="2031454" y="1274740"/>
                      <a:pt x="2028959" y="1259773"/>
                    </a:cubicBezTo>
                    <a:cubicBezTo>
                      <a:pt x="2027712" y="1244805"/>
                      <a:pt x="2026464" y="1231086"/>
                      <a:pt x="2020227" y="1217366"/>
                    </a:cubicBezTo>
                    <a:cubicBezTo>
                      <a:pt x="2013989" y="1199904"/>
                      <a:pt x="1996524" y="1176206"/>
                      <a:pt x="2038939" y="1188678"/>
                    </a:cubicBezTo>
                    <a:cubicBezTo>
                      <a:pt x="2047672" y="1191173"/>
                      <a:pt x="2048920" y="1182442"/>
                      <a:pt x="2052662" y="1176206"/>
                    </a:cubicBezTo>
                    <a:cubicBezTo>
                      <a:pt x="2070127" y="1150013"/>
                      <a:pt x="2068880" y="1117584"/>
                      <a:pt x="2086345" y="1091392"/>
                    </a:cubicBezTo>
                    <a:cubicBezTo>
                      <a:pt x="2090087" y="1086403"/>
                      <a:pt x="2088840" y="1077672"/>
                      <a:pt x="2081355" y="1073930"/>
                    </a:cubicBezTo>
                    <a:cubicBezTo>
                      <a:pt x="2066385" y="1063952"/>
                      <a:pt x="2067632" y="1052727"/>
                      <a:pt x="2072622" y="1036512"/>
                    </a:cubicBezTo>
                    <a:cubicBezTo>
                      <a:pt x="2078860" y="1012814"/>
                      <a:pt x="2066385" y="1001589"/>
                      <a:pt x="2042682" y="999094"/>
                    </a:cubicBezTo>
                    <a:cubicBezTo>
                      <a:pt x="1991534" y="995353"/>
                      <a:pt x="1974069" y="977891"/>
                      <a:pt x="1969079" y="930495"/>
                    </a:cubicBezTo>
                    <a:cubicBezTo>
                      <a:pt x="1966584" y="906797"/>
                      <a:pt x="1987791" y="910539"/>
                      <a:pt x="2000267" y="904302"/>
                    </a:cubicBezTo>
                    <a:cubicBezTo>
                      <a:pt x="2010247" y="899313"/>
                      <a:pt x="2028959" y="908044"/>
                      <a:pt x="2031454" y="893077"/>
                    </a:cubicBezTo>
                    <a:cubicBezTo>
                      <a:pt x="2033949" y="881851"/>
                      <a:pt x="2017732" y="876862"/>
                      <a:pt x="2008999" y="870626"/>
                    </a:cubicBezTo>
                    <a:cubicBezTo>
                      <a:pt x="2000267" y="863142"/>
                      <a:pt x="1991534" y="854412"/>
                      <a:pt x="1996524" y="841939"/>
                    </a:cubicBezTo>
                    <a:cubicBezTo>
                      <a:pt x="2006504" y="819488"/>
                      <a:pt x="1996524" y="802026"/>
                      <a:pt x="1986544" y="783317"/>
                    </a:cubicBezTo>
                    <a:cubicBezTo>
                      <a:pt x="1965336" y="742158"/>
                      <a:pt x="1975316" y="697256"/>
                      <a:pt x="1977811" y="653602"/>
                    </a:cubicBezTo>
                    <a:cubicBezTo>
                      <a:pt x="1979059" y="633646"/>
                      <a:pt x="2023969" y="627409"/>
                      <a:pt x="2048920" y="641129"/>
                    </a:cubicBezTo>
                    <a:cubicBezTo>
                      <a:pt x="2058900" y="646118"/>
                      <a:pt x="2065137" y="652355"/>
                      <a:pt x="2075117" y="657344"/>
                    </a:cubicBezTo>
                    <a:cubicBezTo>
                      <a:pt x="2087592" y="666075"/>
                      <a:pt x="2101315" y="664827"/>
                      <a:pt x="2106305" y="648613"/>
                    </a:cubicBezTo>
                    <a:cubicBezTo>
                      <a:pt x="2112543" y="626162"/>
                      <a:pt x="2126265" y="629904"/>
                      <a:pt x="2142483" y="634893"/>
                    </a:cubicBezTo>
                    <a:cubicBezTo>
                      <a:pt x="2163691" y="642377"/>
                      <a:pt x="2186146" y="652355"/>
                      <a:pt x="2204859" y="626162"/>
                    </a:cubicBezTo>
                    <a:cubicBezTo>
                      <a:pt x="2206106" y="623668"/>
                      <a:pt x="2217334" y="622420"/>
                      <a:pt x="2219829" y="624915"/>
                    </a:cubicBezTo>
                    <a:cubicBezTo>
                      <a:pt x="2238542" y="641129"/>
                      <a:pt x="2262244" y="633646"/>
                      <a:pt x="2283452" y="638635"/>
                    </a:cubicBezTo>
                    <a:cubicBezTo>
                      <a:pt x="2325867" y="647366"/>
                      <a:pt x="2340838" y="644871"/>
                      <a:pt x="2365788" y="606206"/>
                    </a:cubicBezTo>
                    <a:cubicBezTo>
                      <a:pt x="2375768" y="589992"/>
                      <a:pt x="2380758" y="603711"/>
                      <a:pt x="2386996" y="608701"/>
                    </a:cubicBezTo>
                    <a:cubicBezTo>
                      <a:pt x="2395728" y="613690"/>
                      <a:pt x="2401966" y="628657"/>
                      <a:pt x="2414441" y="614937"/>
                    </a:cubicBezTo>
                    <a:cubicBezTo>
                      <a:pt x="2421926" y="604959"/>
                      <a:pt x="2420678" y="592486"/>
                      <a:pt x="2410698" y="582508"/>
                    </a:cubicBezTo>
                    <a:cubicBezTo>
                      <a:pt x="2401966" y="572530"/>
                      <a:pt x="2394481" y="562552"/>
                      <a:pt x="2384501" y="553821"/>
                    </a:cubicBezTo>
                    <a:cubicBezTo>
                      <a:pt x="2377015" y="547585"/>
                      <a:pt x="2370778" y="536359"/>
                      <a:pt x="2377015" y="527628"/>
                    </a:cubicBezTo>
                    <a:cubicBezTo>
                      <a:pt x="2382006" y="520145"/>
                      <a:pt x="2391986" y="523887"/>
                      <a:pt x="2399471" y="526381"/>
                    </a:cubicBezTo>
                    <a:cubicBezTo>
                      <a:pt x="2408203" y="527628"/>
                      <a:pt x="2418183" y="528876"/>
                      <a:pt x="2428163" y="530123"/>
                    </a:cubicBezTo>
                    <a:cubicBezTo>
                      <a:pt x="2456856" y="536359"/>
                      <a:pt x="2470579" y="553821"/>
                      <a:pt x="2464341" y="582508"/>
                    </a:cubicBezTo>
                    <a:cubicBezTo>
                      <a:pt x="2459351" y="602464"/>
                      <a:pt x="2469331" y="611195"/>
                      <a:pt x="2483054" y="614937"/>
                    </a:cubicBezTo>
                    <a:cubicBezTo>
                      <a:pt x="2504262" y="617431"/>
                      <a:pt x="2500519" y="604959"/>
                      <a:pt x="2500519" y="588744"/>
                    </a:cubicBezTo>
                    <a:cubicBezTo>
                      <a:pt x="2499272" y="566294"/>
                      <a:pt x="2520479" y="560057"/>
                      <a:pt x="2537945" y="556315"/>
                    </a:cubicBezTo>
                    <a:cubicBezTo>
                      <a:pt x="2550420" y="553821"/>
                      <a:pt x="2556657" y="548832"/>
                      <a:pt x="2557905" y="537606"/>
                    </a:cubicBezTo>
                    <a:cubicBezTo>
                      <a:pt x="2557905" y="526381"/>
                      <a:pt x="2556657" y="513908"/>
                      <a:pt x="2542935" y="511414"/>
                    </a:cubicBezTo>
                    <a:cubicBezTo>
                      <a:pt x="2527965" y="508919"/>
                      <a:pt x="2521727" y="501436"/>
                      <a:pt x="2526717" y="487716"/>
                    </a:cubicBezTo>
                    <a:cubicBezTo>
                      <a:pt x="2531707" y="472749"/>
                      <a:pt x="2534202" y="455287"/>
                      <a:pt x="2556657" y="457782"/>
                    </a:cubicBezTo>
                    <a:cubicBezTo>
                      <a:pt x="2567885" y="457782"/>
                      <a:pt x="2580360" y="455287"/>
                      <a:pt x="2589093" y="465265"/>
                    </a:cubicBezTo>
                    <a:cubicBezTo>
                      <a:pt x="2595330" y="471501"/>
                      <a:pt x="2601568" y="480232"/>
                      <a:pt x="2609053" y="473996"/>
                    </a:cubicBezTo>
                    <a:cubicBezTo>
                      <a:pt x="2651468" y="434084"/>
                      <a:pt x="2683904" y="470254"/>
                      <a:pt x="2718834" y="488963"/>
                    </a:cubicBezTo>
                    <a:cubicBezTo>
                      <a:pt x="2727567" y="495199"/>
                      <a:pt x="2736299" y="495199"/>
                      <a:pt x="2746279" y="497694"/>
                    </a:cubicBezTo>
                    <a:cubicBezTo>
                      <a:pt x="2764992" y="502683"/>
                      <a:pt x="2769982" y="495199"/>
                      <a:pt x="2769982" y="477738"/>
                    </a:cubicBezTo>
                    <a:cubicBezTo>
                      <a:pt x="2769982" y="467760"/>
                      <a:pt x="2769982" y="455287"/>
                      <a:pt x="2772477" y="445309"/>
                    </a:cubicBezTo>
                    <a:cubicBezTo>
                      <a:pt x="2776220" y="431589"/>
                      <a:pt x="2786200" y="427847"/>
                      <a:pt x="2798675" y="431589"/>
                    </a:cubicBezTo>
                    <a:cubicBezTo>
                      <a:pt x="2814893" y="436578"/>
                      <a:pt x="2802417" y="444062"/>
                      <a:pt x="2799922" y="451545"/>
                    </a:cubicBezTo>
                    <a:cubicBezTo>
                      <a:pt x="2794932" y="460276"/>
                      <a:pt x="2801170" y="465265"/>
                      <a:pt x="2807407" y="471501"/>
                    </a:cubicBezTo>
                    <a:cubicBezTo>
                      <a:pt x="2839843" y="503930"/>
                      <a:pt x="2838595" y="516403"/>
                      <a:pt x="2801170" y="543843"/>
                    </a:cubicBezTo>
                    <a:cubicBezTo>
                      <a:pt x="2797427" y="546337"/>
                      <a:pt x="2796180" y="548832"/>
                      <a:pt x="2793685" y="552574"/>
                    </a:cubicBezTo>
                    <a:cubicBezTo>
                      <a:pt x="2844833" y="562552"/>
                      <a:pt x="2849823" y="561304"/>
                      <a:pt x="2876021" y="520145"/>
                    </a:cubicBezTo>
                    <a:cubicBezTo>
                      <a:pt x="2877268" y="517650"/>
                      <a:pt x="2877268" y="516403"/>
                      <a:pt x="2878516" y="513908"/>
                    </a:cubicBezTo>
                    <a:cubicBezTo>
                      <a:pt x="2887248" y="506425"/>
                      <a:pt x="2905961" y="507672"/>
                      <a:pt x="2898476" y="490210"/>
                    </a:cubicBezTo>
                    <a:cubicBezTo>
                      <a:pt x="2893486" y="477738"/>
                      <a:pt x="2879763" y="485221"/>
                      <a:pt x="2868536" y="483974"/>
                    </a:cubicBezTo>
                    <a:cubicBezTo>
                      <a:pt x="2851070" y="480232"/>
                      <a:pt x="2844833" y="473996"/>
                      <a:pt x="2858556" y="457782"/>
                    </a:cubicBezTo>
                    <a:cubicBezTo>
                      <a:pt x="2866041" y="449051"/>
                      <a:pt x="2871031" y="437825"/>
                      <a:pt x="2878516" y="431589"/>
                    </a:cubicBezTo>
                    <a:cubicBezTo>
                      <a:pt x="2892238" y="420364"/>
                      <a:pt x="2905961" y="417869"/>
                      <a:pt x="2908456" y="441567"/>
                    </a:cubicBezTo>
                    <a:cubicBezTo>
                      <a:pt x="2909704" y="455287"/>
                      <a:pt x="2914694" y="466512"/>
                      <a:pt x="2927169" y="473996"/>
                    </a:cubicBezTo>
                    <a:cubicBezTo>
                      <a:pt x="2953366" y="486469"/>
                      <a:pt x="2969584" y="478985"/>
                      <a:pt x="2972079" y="444062"/>
                    </a:cubicBezTo>
                    <a:cubicBezTo>
                      <a:pt x="2975822" y="416622"/>
                      <a:pt x="2982059" y="415375"/>
                      <a:pt x="3009505" y="411633"/>
                    </a:cubicBezTo>
                    <a:close/>
                    <a:moveTo>
                      <a:pt x="4893641" y="291047"/>
                    </a:moveTo>
                    <a:cubicBezTo>
                      <a:pt x="4905917" y="292293"/>
                      <a:pt x="4917727" y="298212"/>
                      <a:pt x="4929537" y="310673"/>
                    </a:cubicBezTo>
                    <a:cubicBezTo>
                      <a:pt x="4944455" y="326873"/>
                      <a:pt x="4970561" y="319396"/>
                      <a:pt x="4990451" y="333103"/>
                    </a:cubicBezTo>
                    <a:cubicBezTo>
                      <a:pt x="5032718" y="364256"/>
                      <a:pt x="5068770" y="401640"/>
                      <a:pt x="5091146" y="452731"/>
                    </a:cubicBezTo>
                    <a:cubicBezTo>
                      <a:pt x="5109794" y="493853"/>
                      <a:pt x="5116009" y="534975"/>
                      <a:pt x="5127198" y="577343"/>
                    </a:cubicBezTo>
                    <a:cubicBezTo>
                      <a:pt x="5135900" y="613481"/>
                      <a:pt x="5144602" y="649619"/>
                      <a:pt x="5158276" y="684510"/>
                    </a:cubicBezTo>
                    <a:cubicBezTo>
                      <a:pt x="5180653" y="741832"/>
                      <a:pt x="5225407" y="777970"/>
                      <a:pt x="5276376" y="806631"/>
                    </a:cubicBezTo>
                    <a:cubicBezTo>
                      <a:pt x="5311184" y="825322"/>
                      <a:pt x="5341020" y="850245"/>
                      <a:pt x="5360910" y="885136"/>
                    </a:cubicBezTo>
                    <a:cubicBezTo>
                      <a:pt x="5378314" y="916289"/>
                      <a:pt x="5401934" y="942458"/>
                      <a:pt x="5430526" y="962396"/>
                    </a:cubicBezTo>
                    <a:cubicBezTo>
                      <a:pt x="5460362" y="982334"/>
                      <a:pt x="5456633" y="1013487"/>
                      <a:pt x="5456633" y="1043394"/>
                    </a:cubicBezTo>
                    <a:cubicBezTo>
                      <a:pt x="5421824" y="1065824"/>
                      <a:pt x="5410636" y="1105700"/>
                      <a:pt x="5406907" y="1139345"/>
                    </a:cubicBezTo>
                    <a:cubicBezTo>
                      <a:pt x="5399448" y="1196667"/>
                      <a:pt x="5370855" y="1237789"/>
                      <a:pt x="5336047" y="1277665"/>
                    </a:cubicBezTo>
                    <a:cubicBezTo>
                      <a:pt x="5327345" y="1288880"/>
                      <a:pt x="5317400" y="1290126"/>
                      <a:pt x="5307455" y="1281403"/>
                    </a:cubicBezTo>
                    <a:cubicBezTo>
                      <a:pt x="5297509" y="1271434"/>
                      <a:pt x="5283835" y="1261465"/>
                      <a:pt x="5280105" y="1249004"/>
                    </a:cubicBezTo>
                    <a:cubicBezTo>
                      <a:pt x="5265187" y="1205390"/>
                      <a:pt x="5237838" y="1166760"/>
                      <a:pt x="5220434" y="1124392"/>
                    </a:cubicBezTo>
                    <a:cubicBezTo>
                      <a:pt x="5209246" y="1098223"/>
                      <a:pt x="5194328" y="1072054"/>
                      <a:pt x="5162006" y="1063332"/>
                    </a:cubicBezTo>
                    <a:cubicBezTo>
                      <a:pt x="5147088" y="1058347"/>
                      <a:pt x="5140872" y="1039655"/>
                      <a:pt x="5125955" y="1034671"/>
                    </a:cubicBezTo>
                    <a:cubicBezTo>
                      <a:pt x="5097362" y="1023456"/>
                      <a:pt x="5070013" y="1008502"/>
                      <a:pt x="5038934" y="1009748"/>
                    </a:cubicBezTo>
                    <a:cubicBezTo>
                      <a:pt x="4956886" y="1017225"/>
                      <a:pt x="4902187" y="972365"/>
                      <a:pt x="4849975" y="917535"/>
                    </a:cubicBezTo>
                    <a:cubicBezTo>
                      <a:pt x="4785331" y="852737"/>
                      <a:pt x="4756739" y="766755"/>
                      <a:pt x="4738091" y="684510"/>
                    </a:cubicBezTo>
                    <a:cubicBezTo>
                      <a:pt x="4725660" y="625942"/>
                      <a:pt x="4703283" y="564882"/>
                      <a:pt x="4704526" y="501330"/>
                    </a:cubicBezTo>
                    <a:cubicBezTo>
                      <a:pt x="4704526" y="466439"/>
                      <a:pt x="4711985" y="435285"/>
                      <a:pt x="4759225" y="452731"/>
                    </a:cubicBezTo>
                    <a:cubicBezTo>
                      <a:pt x="4775386" y="458962"/>
                      <a:pt x="4800249" y="472669"/>
                      <a:pt x="4811437" y="455223"/>
                    </a:cubicBezTo>
                    <a:cubicBezTo>
                      <a:pt x="4823869" y="439024"/>
                      <a:pt x="4811437" y="415348"/>
                      <a:pt x="4806465" y="395410"/>
                    </a:cubicBezTo>
                    <a:cubicBezTo>
                      <a:pt x="4797763" y="371733"/>
                      <a:pt x="4772900" y="350549"/>
                      <a:pt x="4787818" y="323134"/>
                    </a:cubicBezTo>
                    <a:cubicBezTo>
                      <a:pt x="4801492" y="298212"/>
                      <a:pt x="4833814" y="309427"/>
                      <a:pt x="4854948" y="299458"/>
                    </a:cubicBezTo>
                    <a:cubicBezTo>
                      <a:pt x="4868622" y="293228"/>
                      <a:pt x="4881365" y="289801"/>
                      <a:pt x="4893641" y="291047"/>
                    </a:cubicBezTo>
                    <a:close/>
                    <a:moveTo>
                      <a:pt x="3507047" y="127377"/>
                    </a:moveTo>
                    <a:cubicBezTo>
                      <a:pt x="3536931" y="128937"/>
                      <a:pt x="3567127" y="136739"/>
                      <a:pt x="3597012" y="141107"/>
                    </a:cubicBezTo>
                    <a:cubicBezTo>
                      <a:pt x="3618180" y="143604"/>
                      <a:pt x="3639348" y="152341"/>
                      <a:pt x="3660517" y="151093"/>
                    </a:cubicBezTo>
                    <a:cubicBezTo>
                      <a:pt x="3669233" y="149845"/>
                      <a:pt x="3675459" y="153589"/>
                      <a:pt x="3682930" y="158582"/>
                    </a:cubicBezTo>
                    <a:cubicBezTo>
                      <a:pt x="3727757" y="196029"/>
                      <a:pt x="3778810" y="206014"/>
                      <a:pt x="3837334" y="193532"/>
                    </a:cubicBezTo>
                    <a:cubicBezTo>
                      <a:pt x="3874690" y="186043"/>
                      <a:pt x="3912045" y="192284"/>
                      <a:pt x="3950646" y="198525"/>
                    </a:cubicBezTo>
                    <a:cubicBezTo>
                      <a:pt x="4002944" y="207263"/>
                      <a:pt x="4042791" y="234723"/>
                      <a:pt x="4087617" y="257191"/>
                    </a:cubicBezTo>
                    <a:cubicBezTo>
                      <a:pt x="4103805" y="264681"/>
                      <a:pt x="4126218" y="279659"/>
                      <a:pt x="4116257" y="298382"/>
                    </a:cubicBezTo>
                    <a:cubicBezTo>
                      <a:pt x="4106295" y="318354"/>
                      <a:pt x="4085127" y="337077"/>
                      <a:pt x="4058978" y="340822"/>
                    </a:cubicBezTo>
                    <a:cubicBezTo>
                      <a:pt x="4055242" y="342070"/>
                      <a:pt x="4052752" y="337077"/>
                      <a:pt x="4049017" y="337077"/>
                    </a:cubicBezTo>
                    <a:cubicBezTo>
                      <a:pt x="4030339" y="337077"/>
                      <a:pt x="4005435" y="327091"/>
                      <a:pt x="3994228" y="347063"/>
                    </a:cubicBezTo>
                    <a:cubicBezTo>
                      <a:pt x="3985512" y="364538"/>
                      <a:pt x="4010416" y="373275"/>
                      <a:pt x="4020377" y="384509"/>
                    </a:cubicBezTo>
                    <a:cubicBezTo>
                      <a:pt x="4035319" y="400736"/>
                      <a:pt x="4049017" y="418211"/>
                      <a:pt x="4057733" y="438183"/>
                    </a:cubicBezTo>
                    <a:cubicBezTo>
                      <a:pt x="4062714" y="449417"/>
                      <a:pt x="4065204" y="463147"/>
                      <a:pt x="4081392" y="460650"/>
                    </a:cubicBezTo>
                    <a:cubicBezTo>
                      <a:pt x="4096334" y="459402"/>
                      <a:pt x="4107541" y="453161"/>
                      <a:pt x="4115012" y="438183"/>
                    </a:cubicBezTo>
                    <a:cubicBezTo>
                      <a:pt x="4122483" y="423204"/>
                      <a:pt x="4119992" y="408225"/>
                      <a:pt x="4119992" y="393247"/>
                    </a:cubicBezTo>
                    <a:cubicBezTo>
                      <a:pt x="4119992" y="380765"/>
                      <a:pt x="4119992" y="368282"/>
                      <a:pt x="4133690" y="362041"/>
                    </a:cubicBezTo>
                    <a:cubicBezTo>
                      <a:pt x="4144896" y="357049"/>
                      <a:pt x="4156103" y="344566"/>
                      <a:pt x="4169800" y="352056"/>
                    </a:cubicBezTo>
                    <a:cubicBezTo>
                      <a:pt x="4183497" y="359545"/>
                      <a:pt x="4178517" y="374524"/>
                      <a:pt x="4178517" y="385758"/>
                    </a:cubicBezTo>
                    <a:cubicBezTo>
                      <a:pt x="4179762" y="398240"/>
                      <a:pt x="4178517" y="409474"/>
                      <a:pt x="4185988" y="420708"/>
                    </a:cubicBezTo>
                    <a:cubicBezTo>
                      <a:pt x="4192214" y="431942"/>
                      <a:pt x="4199685" y="439431"/>
                      <a:pt x="4212137" y="430693"/>
                    </a:cubicBezTo>
                    <a:cubicBezTo>
                      <a:pt x="4235795" y="413218"/>
                      <a:pt x="4240776" y="438183"/>
                      <a:pt x="4253228" y="446920"/>
                    </a:cubicBezTo>
                    <a:cubicBezTo>
                      <a:pt x="4258209" y="451913"/>
                      <a:pt x="4258209" y="460650"/>
                      <a:pt x="4253228" y="460650"/>
                    </a:cubicBezTo>
                    <a:cubicBezTo>
                      <a:pt x="4227079" y="463147"/>
                      <a:pt x="4223343" y="489359"/>
                      <a:pt x="4208401" y="508083"/>
                    </a:cubicBezTo>
                    <a:cubicBezTo>
                      <a:pt x="4207156" y="499345"/>
                      <a:pt x="4205911" y="494352"/>
                      <a:pt x="4205911" y="490608"/>
                    </a:cubicBezTo>
                    <a:cubicBezTo>
                      <a:pt x="4205911" y="481870"/>
                      <a:pt x="4219608" y="470636"/>
                      <a:pt x="4204666" y="463147"/>
                    </a:cubicBezTo>
                    <a:cubicBezTo>
                      <a:pt x="4189723" y="455658"/>
                      <a:pt x="4174781" y="459402"/>
                      <a:pt x="4162329" y="465643"/>
                    </a:cubicBezTo>
                    <a:cubicBezTo>
                      <a:pt x="4148632" y="471884"/>
                      <a:pt x="4151122" y="485615"/>
                      <a:pt x="4154858" y="496849"/>
                    </a:cubicBezTo>
                    <a:cubicBezTo>
                      <a:pt x="4157348" y="506834"/>
                      <a:pt x="4162329" y="515572"/>
                      <a:pt x="4166065" y="525558"/>
                    </a:cubicBezTo>
                    <a:cubicBezTo>
                      <a:pt x="4169800" y="535543"/>
                      <a:pt x="4172291" y="546777"/>
                      <a:pt x="4185988" y="550522"/>
                    </a:cubicBezTo>
                    <a:cubicBezTo>
                      <a:pt x="4199685" y="553018"/>
                      <a:pt x="4200930" y="539288"/>
                      <a:pt x="4208401" y="531799"/>
                    </a:cubicBezTo>
                    <a:cubicBezTo>
                      <a:pt x="4225834" y="518068"/>
                      <a:pt x="4248247" y="513076"/>
                      <a:pt x="4263190" y="494352"/>
                    </a:cubicBezTo>
                    <a:cubicBezTo>
                      <a:pt x="4268170" y="486863"/>
                      <a:pt x="4281867" y="484367"/>
                      <a:pt x="4271906" y="471884"/>
                    </a:cubicBezTo>
                    <a:cubicBezTo>
                      <a:pt x="4264435" y="460650"/>
                      <a:pt x="4271906" y="456906"/>
                      <a:pt x="4280622" y="455658"/>
                    </a:cubicBezTo>
                    <a:cubicBezTo>
                      <a:pt x="4291829" y="454409"/>
                      <a:pt x="4298055" y="456906"/>
                      <a:pt x="4296810" y="469388"/>
                    </a:cubicBezTo>
                    <a:cubicBezTo>
                      <a:pt x="4296810" y="493104"/>
                      <a:pt x="4316733" y="508083"/>
                      <a:pt x="4326694" y="526806"/>
                    </a:cubicBezTo>
                    <a:cubicBezTo>
                      <a:pt x="4337901" y="545529"/>
                      <a:pt x="4377747" y="534295"/>
                      <a:pt x="4390199" y="510579"/>
                    </a:cubicBezTo>
                    <a:cubicBezTo>
                      <a:pt x="4397670" y="495601"/>
                      <a:pt x="4407632" y="493104"/>
                      <a:pt x="4420084" y="495601"/>
                    </a:cubicBezTo>
                    <a:cubicBezTo>
                      <a:pt x="4436271" y="498097"/>
                      <a:pt x="4440007" y="511827"/>
                      <a:pt x="4442497" y="524309"/>
                    </a:cubicBezTo>
                    <a:cubicBezTo>
                      <a:pt x="4444988" y="534295"/>
                      <a:pt x="4442497" y="543033"/>
                      <a:pt x="4427555" y="544281"/>
                    </a:cubicBezTo>
                    <a:cubicBezTo>
                      <a:pt x="4410122" y="545529"/>
                      <a:pt x="4416348" y="560508"/>
                      <a:pt x="4420084" y="569245"/>
                    </a:cubicBezTo>
                    <a:cubicBezTo>
                      <a:pt x="4426310" y="595458"/>
                      <a:pt x="4440007" y="620422"/>
                      <a:pt x="4432536" y="649131"/>
                    </a:cubicBezTo>
                    <a:cubicBezTo>
                      <a:pt x="4431290" y="654124"/>
                      <a:pt x="4433781" y="667854"/>
                      <a:pt x="4443742" y="670351"/>
                    </a:cubicBezTo>
                    <a:cubicBezTo>
                      <a:pt x="4454949" y="671599"/>
                      <a:pt x="4456194" y="659117"/>
                      <a:pt x="4461175" y="652876"/>
                    </a:cubicBezTo>
                    <a:cubicBezTo>
                      <a:pt x="4479853" y="620422"/>
                      <a:pt x="4489815" y="619174"/>
                      <a:pt x="4515964" y="645386"/>
                    </a:cubicBezTo>
                    <a:cubicBezTo>
                      <a:pt x="4533396" y="664110"/>
                      <a:pt x="4540867" y="644138"/>
                      <a:pt x="4552074" y="637897"/>
                    </a:cubicBezTo>
                    <a:cubicBezTo>
                      <a:pt x="4562036" y="631656"/>
                      <a:pt x="4573242" y="620422"/>
                      <a:pt x="4563281" y="605444"/>
                    </a:cubicBezTo>
                    <a:cubicBezTo>
                      <a:pt x="4554565" y="592961"/>
                      <a:pt x="4547093" y="599202"/>
                      <a:pt x="4539622" y="606692"/>
                    </a:cubicBezTo>
                    <a:cubicBezTo>
                      <a:pt x="4532151" y="614181"/>
                      <a:pt x="4524680" y="625415"/>
                      <a:pt x="4512228" y="612933"/>
                    </a:cubicBezTo>
                    <a:cubicBezTo>
                      <a:pt x="4502266" y="602947"/>
                      <a:pt x="4499776" y="592961"/>
                      <a:pt x="4512228" y="581727"/>
                    </a:cubicBezTo>
                    <a:cubicBezTo>
                      <a:pt x="4527170" y="567997"/>
                      <a:pt x="4520944" y="546777"/>
                      <a:pt x="4528415" y="530551"/>
                    </a:cubicBezTo>
                    <a:cubicBezTo>
                      <a:pt x="4535887" y="515572"/>
                      <a:pt x="4537132" y="495601"/>
                      <a:pt x="4560790" y="501842"/>
                    </a:cubicBezTo>
                    <a:cubicBezTo>
                      <a:pt x="4583204" y="508083"/>
                      <a:pt x="4603127" y="514324"/>
                      <a:pt x="4601882" y="544281"/>
                    </a:cubicBezTo>
                    <a:cubicBezTo>
                      <a:pt x="4601882" y="576735"/>
                      <a:pt x="4590675" y="609188"/>
                      <a:pt x="4585694" y="641642"/>
                    </a:cubicBezTo>
                    <a:cubicBezTo>
                      <a:pt x="4580714" y="687826"/>
                      <a:pt x="4591920" y="730265"/>
                      <a:pt x="4590675" y="775201"/>
                    </a:cubicBezTo>
                    <a:cubicBezTo>
                      <a:pt x="4589430" y="811399"/>
                      <a:pt x="4590675" y="848846"/>
                      <a:pt x="4588185" y="885044"/>
                    </a:cubicBezTo>
                    <a:cubicBezTo>
                      <a:pt x="4578223" y="893782"/>
                      <a:pt x="4584449" y="910008"/>
                      <a:pt x="4575733" y="918746"/>
                    </a:cubicBezTo>
                    <a:cubicBezTo>
                      <a:pt x="4568262" y="936221"/>
                      <a:pt x="4560790" y="952448"/>
                      <a:pt x="4553319" y="968675"/>
                    </a:cubicBezTo>
                    <a:cubicBezTo>
                      <a:pt x="4543358" y="988646"/>
                      <a:pt x="4532151" y="1009866"/>
                      <a:pt x="4503512" y="999880"/>
                    </a:cubicBezTo>
                    <a:cubicBezTo>
                      <a:pt x="4512228" y="973668"/>
                      <a:pt x="4496040" y="951200"/>
                      <a:pt x="4489815" y="927484"/>
                    </a:cubicBezTo>
                    <a:cubicBezTo>
                      <a:pt x="4472382" y="867569"/>
                      <a:pt x="4440007" y="816392"/>
                      <a:pt x="4417593" y="760222"/>
                    </a:cubicBezTo>
                    <a:cubicBezTo>
                      <a:pt x="4405141" y="726521"/>
                      <a:pt x="4377747" y="709045"/>
                      <a:pt x="4350353" y="689074"/>
                    </a:cubicBezTo>
                    <a:lnTo>
                      <a:pt x="4350311" y="685908"/>
                    </a:lnTo>
                    <a:lnTo>
                      <a:pt x="4346352" y="691116"/>
                    </a:lnTo>
                    <a:cubicBezTo>
                      <a:pt x="4287655" y="691116"/>
                      <a:pt x="4280161" y="684726"/>
                      <a:pt x="4280161" y="628496"/>
                    </a:cubicBezTo>
                    <a:lnTo>
                      <a:pt x="4281204" y="626556"/>
                    </a:lnTo>
                    <a:lnTo>
                      <a:pt x="4280622" y="626663"/>
                    </a:lnTo>
                    <a:cubicBezTo>
                      <a:pt x="4260699" y="602947"/>
                      <a:pt x="4233305" y="591713"/>
                      <a:pt x="4203420" y="590465"/>
                    </a:cubicBezTo>
                    <a:cubicBezTo>
                      <a:pt x="4184742" y="589217"/>
                      <a:pt x="4167310" y="584224"/>
                      <a:pt x="4154858" y="571742"/>
                    </a:cubicBezTo>
                    <a:cubicBezTo>
                      <a:pt x="4133690" y="548026"/>
                      <a:pt x="4107541" y="535543"/>
                      <a:pt x="4077656" y="530551"/>
                    </a:cubicBezTo>
                    <a:cubicBezTo>
                      <a:pt x="4057733" y="528054"/>
                      <a:pt x="4040300" y="518068"/>
                      <a:pt x="4022867" y="508083"/>
                    </a:cubicBezTo>
                    <a:cubicBezTo>
                      <a:pt x="3999209" y="498097"/>
                      <a:pt x="3986757" y="480622"/>
                      <a:pt x="3985512" y="454409"/>
                    </a:cubicBezTo>
                    <a:cubicBezTo>
                      <a:pt x="3984267" y="418211"/>
                      <a:pt x="3976795" y="387006"/>
                      <a:pt x="3936949" y="368282"/>
                    </a:cubicBezTo>
                    <a:cubicBezTo>
                      <a:pt x="3907065" y="355800"/>
                      <a:pt x="3910800" y="333332"/>
                      <a:pt x="3936949" y="312113"/>
                    </a:cubicBezTo>
                    <a:cubicBezTo>
                      <a:pt x="3954382" y="298382"/>
                      <a:pt x="3953137" y="279659"/>
                      <a:pt x="3953137" y="260936"/>
                    </a:cubicBezTo>
                    <a:cubicBezTo>
                      <a:pt x="3950646" y="244709"/>
                      <a:pt x="3943175" y="233475"/>
                      <a:pt x="3926988" y="229730"/>
                    </a:cubicBezTo>
                    <a:cubicBezTo>
                      <a:pt x="3892122" y="224738"/>
                      <a:pt x="3856012" y="218497"/>
                      <a:pt x="3819901" y="223489"/>
                    </a:cubicBezTo>
                    <a:cubicBezTo>
                      <a:pt x="3809940" y="225986"/>
                      <a:pt x="3793752" y="227234"/>
                      <a:pt x="3794997" y="240964"/>
                    </a:cubicBezTo>
                    <a:cubicBezTo>
                      <a:pt x="3796243" y="255943"/>
                      <a:pt x="3811185" y="254695"/>
                      <a:pt x="3821146" y="252198"/>
                    </a:cubicBezTo>
                    <a:cubicBezTo>
                      <a:pt x="3848541" y="245957"/>
                      <a:pt x="3865973" y="260936"/>
                      <a:pt x="3882161" y="277163"/>
                    </a:cubicBezTo>
                    <a:cubicBezTo>
                      <a:pt x="3898348" y="293390"/>
                      <a:pt x="3894613" y="310865"/>
                      <a:pt x="3873444" y="314609"/>
                    </a:cubicBezTo>
                    <a:cubicBezTo>
                      <a:pt x="3839824" y="322098"/>
                      <a:pt x="3803714" y="322098"/>
                      <a:pt x="3771339" y="303375"/>
                    </a:cubicBezTo>
                    <a:cubicBezTo>
                      <a:pt x="3753906" y="293390"/>
                      <a:pt x="3745190" y="277163"/>
                      <a:pt x="3742699" y="257191"/>
                    </a:cubicBezTo>
                    <a:cubicBezTo>
                      <a:pt x="3741454" y="227234"/>
                      <a:pt x="3721531" y="213504"/>
                      <a:pt x="3695382" y="213504"/>
                    </a:cubicBezTo>
                    <a:cubicBezTo>
                      <a:pt x="3639348" y="212255"/>
                      <a:pt x="3588295" y="189788"/>
                      <a:pt x="3537243" y="171064"/>
                    </a:cubicBezTo>
                    <a:cubicBezTo>
                      <a:pt x="3529771" y="167320"/>
                      <a:pt x="3521055" y="159830"/>
                      <a:pt x="3516074" y="163575"/>
                    </a:cubicBezTo>
                    <a:cubicBezTo>
                      <a:pt x="3477473" y="189788"/>
                      <a:pt x="3427666" y="163575"/>
                      <a:pt x="3390310" y="189788"/>
                    </a:cubicBezTo>
                    <a:cubicBezTo>
                      <a:pt x="3375368" y="199773"/>
                      <a:pt x="3356690" y="203518"/>
                      <a:pt x="3340502" y="189788"/>
                    </a:cubicBezTo>
                    <a:cubicBezTo>
                      <a:pt x="3367896" y="178554"/>
                      <a:pt x="3397781" y="173561"/>
                      <a:pt x="3418949" y="151093"/>
                    </a:cubicBezTo>
                    <a:cubicBezTo>
                      <a:pt x="3447589" y="130497"/>
                      <a:pt x="3477162" y="125817"/>
                      <a:pt x="3507047" y="127377"/>
                    </a:cubicBezTo>
                    <a:close/>
                    <a:moveTo>
                      <a:pt x="4861855" y="0"/>
                    </a:moveTo>
                    <a:cubicBezTo>
                      <a:pt x="4993761" y="102344"/>
                      <a:pt x="5110735" y="223410"/>
                      <a:pt x="5223976" y="346972"/>
                    </a:cubicBezTo>
                    <a:cubicBezTo>
                      <a:pt x="5284951" y="413122"/>
                      <a:pt x="5350905" y="475527"/>
                      <a:pt x="5410636" y="541677"/>
                    </a:cubicBezTo>
                    <a:lnTo>
                      <a:pt x="5412148" y="543497"/>
                    </a:lnTo>
                    <a:lnTo>
                      <a:pt x="5412148" y="541018"/>
                    </a:lnTo>
                    <a:cubicBezTo>
                      <a:pt x="5472142" y="538528"/>
                      <a:pt x="5523386" y="559693"/>
                      <a:pt x="5570881" y="593308"/>
                    </a:cubicBezTo>
                    <a:cubicBezTo>
                      <a:pt x="5600877" y="614473"/>
                      <a:pt x="5609626" y="648088"/>
                      <a:pt x="5625874" y="675478"/>
                    </a:cubicBezTo>
                    <a:cubicBezTo>
                      <a:pt x="5658371" y="731503"/>
                      <a:pt x="5683368" y="793754"/>
                      <a:pt x="5692117" y="860984"/>
                    </a:cubicBezTo>
                    <a:cubicBezTo>
                      <a:pt x="5695867" y="899579"/>
                      <a:pt x="5712115" y="935684"/>
                      <a:pt x="5718364" y="973034"/>
                    </a:cubicBezTo>
                    <a:cubicBezTo>
                      <a:pt x="5722114" y="997934"/>
                      <a:pt x="5745861" y="995444"/>
                      <a:pt x="5763359" y="996689"/>
                    </a:cubicBezTo>
                    <a:cubicBezTo>
                      <a:pt x="5863348" y="1004159"/>
                      <a:pt x="5958337" y="1026570"/>
                      <a:pt x="6048327" y="1068900"/>
                    </a:cubicBezTo>
                    <a:cubicBezTo>
                      <a:pt x="6017081" y="1093800"/>
                      <a:pt x="5987084" y="1118700"/>
                      <a:pt x="5965836" y="1152315"/>
                    </a:cubicBezTo>
                    <a:cubicBezTo>
                      <a:pt x="5949588" y="1174725"/>
                      <a:pt x="5925841" y="1174725"/>
                      <a:pt x="5903344" y="1166010"/>
                    </a:cubicBezTo>
                    <a:cubicBezTo>
                      <a:pt x="5868347" y="1149825"/>
                      <a:pt x="5835851" y="1142355"/>
                      <a:pt x="5798355" y="1157295"/>
                    </a:cubicBezTo>
                    <a:cubicBezTo>
                      <a:pt x="5789606" y="1161030"/>
                      <a:pt x="5781170" y="1159785"/>
                      <a:pt x="5773046" y="1156361"/>
                    </a:cubicBezTo>
                    <a:lnTo>
                      <a:pt x="5757068" y="1146812"/>
                    </a:lnTo>
                    <a:lnTo>
                      <a:pt x="5763700" y="1153435"/>
                    </a:lnTo>
                    <a:lnTo>
                      <a:pt x="5827377" y="1307236"/>
                    </a:lnTo>
                    <a:lnTo>
                      <a:pt x="5832884" y="1297699"/>
                    </a:lnTo>
                    <a:cubicBezTo>
                      <a:pt x="5840259" y="1291514"/>
                      <a:pt x="5846405" y="1280381"/>
                      <a:pt x="5858697" y="1284092"/>
                    </a:cubicBezTo>
                    <a:cubicBezTo>
                      <a:pt x="5862384" y="1285329"/>
                      <a:pt x="5864842" y="1289040"/>
                      <a:pt x="5866072" y="1290277"/>
                    </a:cubicBezTo>
                    <a:cubicBezTo>
                      <a:pt x="5868530" y="1303884"/>
                      <a:pt x="5848863" y="1297699"/>
                      <a:pt x="5847634" y="1311306"/>
                    </a:cubicBezTo>
                    <a:cubicBezTo>
                      <a:pt x="5866072" y="1319966"/>
                      <a:pt x="5880822" y="1315017"/>
                      <a:pt x="5895571" y="1301410"/>
                    </a:cubicBezTo>
                    <a:cubicBezTo>
                      <a:pt x="5905405" y="1291514"/>
                      <a:pt x="5917696" y="1284092"/>
                      <a:pt x="5928758" y="1300173"/>
                    </a:cubicBezTo>
                    <a:cubicBezTo>
                      <a:pt x="5941050" y="1312543"/>
                      <a:pt x="5928758" y="1317492"/>
                      <a:pt x="5918925" y="1323677"/>
                    </a:cubicBezTo>
                    <a:cubicBezTo>
                      <a:pt x="5907863" y="1331099"/>
                      <a:pt x="5910321" y="1340995"/>
                      <a:pt x="5915238" y="1352128"/>
                    </a:cubicBezTo>
                    <a:cubicBezTo>
                      <a:pt x="5927529" y="1383053"/>
                      <a:pt x="5952112" y="1402846"/>
                      <a:pt x="5976696" y="1422638"/>
                    </a:cubicBezTo>
                    <a:cubicBezTo>
                      <a:pt x="6006195" y="1448615"/>
                      <a:pt x="6009883" y="1475830"/>
                      <a:pt x="5982841" y="1500570"/>
                    </a:cubicBezTo>
                    <a:cubicBezTo>
                      <a:pt x="5963175" y="1517888"/>
                      <a:pt x="5936133" y="1527784"/>
                      <a:pt x="5926300" y="1556236"/>
                    </a:cubicBezTo>
                    <a:cubicBezTo>
                      <a:pt x="5925071" y="1560566"/>
                      <a:pt x="5921691" y="1562730"/>
                      <a:pt x="5917543" y="1563813"/>
                    </a:cubicBezTo>
                    <a:lnTo>
                      <a:pt x="5914171" y="1564086"/>
                    </a:lnTo>
                    <a:lnTo>
                      <a:pt x="5923204" y="1601327"/>
                    </a:lnTo>
                    <a:cubicBezTo>
                      <a:pt x="5925231" y="1614720"/>
                      <a:pt x="5925855" y="1628114"/>
                      <a:pt x="5924608" y="1641818"/>
                    </a:cubicBezTo>
                    <a:cubicBezTo>
                      <a:pt x="5939576" y="1704112"/>
                      <a:pt x="5954544" y="1767651"/>
                      <a:pt x="5968265" y="1829945"/>
                    </a:cubicBezTo>
                    <a:cubicBezTo>
                      <a:pt x="5975749" y="1861092"/>
                      <a:pt x="5984481" y="1893484"/>
                      <a:pt x="5991965" y="1925877"/>
                    </a:cubicBezTo>
                    <a:cubicBezTo>
                      <a:pt x="6019406" y="1985679"/>
                      <a:pt x="6026890" y="2050464"/>
                      <a:pt x="6036869" y="2112758"/>
                    </a:cubicBezTo>
                    <a:cubicBezTo>
                      <a:pt x="6043106" y="2151380"/>
                      <a:pt x="6048096" y="2188756"/>
                      <a:pt x="6054332" y="2226133"/>
                    </a:cubicBezTo>
                    <a:cubicBezTo>
                      <a:pt x="6056827" y="2239837"/>
                      <a:pt x="6058074" y="2252296"/>
                      <a:pt x="6051838" y="2266001"/>
                    </a:cubicBezTo>
                    <a:lnTo>
                      <a:pt x="6051838" y="2274722"/>
                    </a:lnTo>
                    <a:cubicBezTo>
                      <a:pt x="6058074" y="2299639"/>
                      <a:pt x="6049343" y="2325802"/>
                      <a:pt x="6056827" y="2349474"/>
                    </a:cubicBezTo>
                    <a:cubicBezTo>
                      <a:pt x="6059322" y="2505208"/>
                      <a:pt x="6058074" y="2660943"/>
                      <a:pt x="6038117" y="2815431"/>
                    </a:cubicBezTo>
                    <a:cubicBezTo>
                      <a:pt x="6035622" y="2835365"/>
                      <a:pt x="6033127" y="2855299"/>
                      <a:pt x="6024396" y="2872741"/>
                    </a:cubicBezTo>
                    <a:cubicBezTo>
                      <a:pt x="6031880" y="2841594"/>
                      <a:pt x="6008180" y="2822906"/>
                      <a:pt x="5991965" y="2804218"/>
                    </a:cubicBezTo>
                    <a:cubicBezTo>
                      <a:pt x="5972007" y="2783038"/>
                      <a:pt x="5965770" y="2768088"/>
                      <a:pt x="5994459" y="2750646"/>
                    </a:cubicBezTo>
                    <a:cubicBezTo>
                      <a:pt x="6004438" y="2744416"/>
                      <a:pt x="6005686" y="2733203"/>
                      <a:pt x="5998201" y="2728220"/>
                    </a:cubicBezTo>
                    <a:cubicBezTo>
                      <a:pt x="5972007" y="2714515"/>
                      <a:pt x="5962028" y="2680876"/>
                      <a:pt x="5932092" y="2672156"/>
                    </a:cubicBezTo>
                    <a:cubicBezTo>
                      <a:pt x="5927102" y="2670910"/>
                      <a:pt x="5920866" y="2669664"/>
                      <a:pt x="5917124" y="2665926"/>
                    </a:cubicBezTo>
                    <a:cubicBezTo>
                      <a:pt x="5908392" y="2659697"/>
                      <a:pt x="5892177" y="2663434"/>
                      <a:pt x="5893424" y="2647238"/>
                    </a:cubicBezTo>
                    <a:cubicBezTo>
                      <a:pt x="5894671" y="2633533"/>
                      <a:pt x="5907145" y="2627304"/>
                      <a:pt x="5923360" y="2627304"/>
                    </a:cubicBezTo>
                    <a:cubicBezTo>
                      <a:pt x="5952049" y="2628550"/>
                      <a:pt x="5962028" y="2609862"/>
                      <a:pt x="5959534" y="2584944"/>
                    </a:cubicBezTo>
                    <a:cubicBezTo>
                      <a:pt x="5957039" y="2566256"/>
                      <a:pt x="5962028" y="2555043"/>
                      <a:pt x="5981986" y="2553797"/>
                    </a:cubicBezTo>
                    <a:cubicBezTo>
                      <a:pt x="6003191" y="2552552"/>
                      <a:pt x="5999449" y="2541339"/>
                      <a:pt x="5988223" y="2530126"/>
                    </a:cubicBezTo>
                    <a:cubicBezTo>
                      <a:pt x="5980738" y="2523896"/>
                      <a:pt x="5972007" y="2518913"/>
                      <a:pt x="5964523" y="2511438"/>
                    </a:cubicBezTo>
                    <a:cubicBezTo>
                      <a:pt x="5958286" y="2507700"/>
                      <a:pt x="5945813" y="2506454"/>
                      <a:pt x="5948307" y="2495241"/>
                    </a:cubicBezTo>
                    <a:cubicBezTo>
                      <a:pt x="5950802" y="2482783"/>
                      <a:pt x="5960781" y="2492750"/>
                      <a:pt x="5968265" y="2491504"/>
                    </a:cubicBezTo>
                    <a:cubicBezTo>
                      <a:pt x="5985728" y="2487766"/>
                      <a:pt x="5979491" y="2471570"/>
                      <a:pt x="5975749" y="2462849"/>
                    </a:cubicBezTo>
                    <a:cubicBezTo>
                      <a:pt x="5967018" y="2437931"/>
                      <a:pt x="5958286" y="2411768"/>
                      <a:pt x="5943318" y="2391834"/>
                    </a:cubicBezTo>
                    <a:cubicBezTo>
                      <a:pt x="5922113" y="2364425"/>
                      <a:pt x="5910887" y="2333278"/>
                      <a:pt x="5899661" y="2303377"/>
                    </a:cubicBezTo>
                    <a:cubicBezTo>
                      <a:pt x="5892177" y="2285934"/>
                      <a:pt x="5893424" y="2269738"/>
                      <a:pt x="5900908" y="2253542"/>
                    </a:cubicBezTo>
                    <a:cubicBezTo>
                      <a:pt x="5904650" y="2244821"/>
                      <a:pt x="5912134" y="2234854"/>
                      <a:pt x="5909640" y="2228624"/>
                    </a:cubicBezTo>
                    <a:cubicBezTo>
                      <a:pt x="5885940" y="2156364"/>
                      <a:pt x="5873466" y="2075382"/>
                      <a:pt x="5807357" y="2025547"/>
                    </a:cubicBezTo>
                    <a:cubicBezTo>
                      <a:pt x="5769936" y="1998138"/>
                      <a:pt x="5727526" y="1975712"/>
                      <a:pt x="5686364" y="1953286"/>
                    </a:cubicBezTo>
                    <a:cubicBezTo>
                      <a:pt x="5667653" y="1943319"/>
                      <a:pt x="5658922" y="1929615"/>
                      <a:pt x="5652685" y="1909681"/>
                    </a:cubicBezTo>
                    <a:cubicBezTo>
                      <a:pt x="5635222" y="1849879"/>
                      <a:pt x="5635222" y="1788831"/>
                      <a:pt x="5632728" y="1729029"/>
                    </a:cubicBezTo>
                    <a:cubicBezTo>
                      <a:pt x="5632728" y="1679194"/>
                      <a:pt x="5619007" y="1636834"/>
                      <a:pt x="5577844" y="1599458"/>
                    </a:cubicBezTo>
                    <a:cubicBezTo>
                      <a:pt x="5529197" y="1557098"/>
                      <a:pt x="5491777" y="1503526"/>
                      <a:pt x="5500508" y="1431265"/>
                    </a:cubicBezTo>
                    <a:cubicBezTo>
                      <a:pt x="5507992" y="1377693"/>
                      <a:pt x="5499261" y="1321628"/>
                      <a:pt x="5506745" y="1266810"/>
                    </a:cubicBezTo>
                    <a:cubicBezTo>
                      <a:pt x="5511734" y="1229434"/>
                      <a:pt x="5491777" y="1194549"/>
                      <a:pt x="5476809" y="1160910"/>
                    </a:cubicBezTo>
                    <a:cubicBezTo>
                      <a:pt x="5466830" y="1133501"/>
                      <a:pt x="5450614" y="1109830"/>
                      <a:pt x="5466830" y="1078683"/>
                    </a:cubicBezTo>
                    <a:cubicBezTo>
                      <a:pt x="5473067" y="1066224"/>
                      <a:pt x="5463088" y="1053765"/>
                      <a:pt x="5461840" y="1041307"/>
                    </a:cubicBezTo>
                    <a:lnTo>
                      <a:pt x="5477000" y="1030897"/>
                    </a:lnTo>
                    <a:lnTo>
                      <a:pt x="5486953" y="999789"/>
                    </a:lnTo>
                    <a:cubicBezTo>
                      <a:pt x="5490511" y="968607"/>
                      <a:pt x="5475345" y="940758"/>
                      <a:pt x="5456679" y="913612"/>
                    </a:cubicBezTo>
                    <a:cubicBezTo>
                      <a:pt x="5450457" y="906123"/>
                      <a:pt x="5441746" y="902379"/>
                      <a:pt x="5434279" y="902379"/>
                    </a:cubicBezTo>
                    <a:cubicBezTo>
                      <a:pt x="5410636" y="901131"/>
                      <a:pt x="5393214" y="887402"/>
                      <a:pt x="5377037" y="873673"/>
                    </a:cubicBezTo>
                    <a:cubicBezTo>
                      <a:pt x="5338461" y="824997"/>
                      <a:pt x="5284951" y="796290"/>
                      <a:pt x="5233931" y="762591"/>
                    </a:cubicBezTo>
                    <a:cubicBezTo>
                      <a:pt x="5210287" y="748862"/>
                      <a:pt x="5197843" y="723900"/>
                      <a:pt x="5184155" y="697690"/>
                    </a:cubicBezTo>
                    <a:cubicBezTo>
                      <a:pt x="5144334" y="624051"/>
                      <a:pt x="5156778" y="536684"/>
                      <a:pt x="5118202" y="465542"/>
                    </a:cubicBezTo>
                    <a:cubicBezTo>
                      <a:pt x="5092069" y="415618"/>
                      <a:pt x="5070914" y="363198"/>
                      <a:pt x="5016161" y="328251"/>
                    </a:cubicBezTo>
                    <a:cubicBezTo>
                      <a:pt x="4980073" y="304537"/>
                      <a:pt x="4942741" y="289560"/>
                      <a:pt x="4904165" y="278327"/>
                    </a:cubicBezTo>
                    <a:cubicBezTo>
                      <a:pt x="4868077" y="267094"/>
                      <a:pt x="4827012" y="277079"/>
                      <a:pt x="4789680" y="292056"/>
                    </a:cubicBezTo>
                    <a:cubicBezTo>
                      <a:pt x="4773502" y="298296"/>
                      <a:pt x="4758570" y="308281"/>
                      <a:pt x="4741148" y="314522"/>
                    </a:cubicBezTo>
                    <a:cubicBezTo>
                      <a:pt x="4711282" y="323259"/>
                      <a:pt x="4703816" y="355709"/>
                      <a:pt x="4700083" y="379423"/>
                    </a:cubicBezTo>
                    <a:cubicBezTo>
                      <a:pt x="4696350" y="406881"/>
                      <a:pt x="4685150" y="430595"/>
                      <a:pt x="4682661" y="456806"/>
                    </a:cubicBezTo>
                    <a:cubicBezTo>
                      <a:pt x="4680172" y="495497"/>
                      <a:pt x="4686394" y="600337"/>
                      <a:pt x="4697594" y="635284"/>
                    </a:cubicBezTo>
                    <a:cubicBezTo>
                      <a:pt x="4700083" y="636532"/>
                      <a:pt x="4700083" y="637781"/>
                      <a:pt x="4700083" y="639029"/>
                    </a:cubicBezTo>
                    <a:cubicBezTo>
                      <a:pt x="4698838" y="640277"/>
                      <a:pt x="4697594" y="641525"/>
                      <a:pt x="4697594" y="641525"/>
                    </a:cubicBezTo>
                    <a:lnTo>
                      <a:pt x="4693784" y="641525"/>
                    </a:lnTo>
                    <a:lnTo>
                      <a:pt x="4697210" y="679233"/>
                    </a:lnTo>
                    <a:cubicBezTo>
                      <a:pt x="4694761" y="718842"/>
                      <a:pt x="4675647" y="754732"/>
                      <a:pt x="4656534" y="790621"/>
                    </a:cubicBezTo>
                    <a:cubicBezTo>
                      <a:pt x="4652711" y="798177"/>
                      <a:pt x="4645066" y="812029"/>
                      <a:pt x="4631049" y="805733"/>
                    </a:cubicBezTo>
                    <a:cubicBezTo>
                      <a:pt x="4620855" y="800696"/>
                      <a:pt x="4620855" y="790621"/>
                      <a:pt x="4623404" y="776769"/>
                    </a:cubicBezTo>
                    <a:cubicBezTo>
                      <a:pt x="4627226" y="735212"/>
                      <a:pt x="4647614" y="696174"/>
                      <a:pt x="4657808" y="655876"/>
                    </a:cubicBezTo>
                    <a:cubicBezTo>
                      <a:pt x="4660356" y="643913"/>
                      <a:pt x="4664816" y="637931"/>
                      <a:pt x="4670869" y="635728"/>
                    </a:cubicBezTo>
                    <a:lnTo>
                      <a:pt x="4689108" y="637759"/>
                    </a:lnTo>
                    <a:lnTo>
                      <a:pt x="4673795" y="581148"/>
                    </a:lnTo>
                    <a:cubicBezTo>
                      <a:pt x="4669595" y="560711"/>
                      <a:pt x="4668351" y="539805"/>
                      <a:pt x="4675195" y="517963"/>
                    </a:cubicBezTo>
                    <a:cubicBezTo>
                      <a:pt x="4676439" y="515466"/>
                      <a:pt x="4675195" y="512970"/>
                      <a:pt x="4673950" y="511722"/>
                    </a:cubicBezTo>
                    <a:cubicBezTo>
                      <a:pt x="4642840" y="471783"/>
                      <a:pt x="4670217" y="439332"/>
                      <a:pt x="4683905" y="403137"/>
                    </a:cubicBezTo>
                    <a:cubicBezTo>
                      <a:pt x="4693861" y="380671"/>
                      <a:pt x="4697594" y="351965"/>
                      <a:pt x="4676439" y="329499"/>
                    </a:cubicBezTo>
                    <a:cubicBezTo>
                      <a:pt x="4667728" y="318266"/>
                      <a:pt x="4667728" y="303289"/>
                      <a:pt x="4682661" y="305785"/>
                    </a:cubicBezTo>
                    <a:cubicBezTo>
                      <a:pt x="4705060" y="310777"/>
                      <a:pt x="4721238" y="293304"/>
                      <a:pt x="4743637" y="299545"/>
                    </a:cubicBezTo>
                    <a:cubicBezTo>
                      <a:pt x="4759814" y="303289"/>
                      <a:pt x="4771014" y="290808"/>
                      <a:pt x="4769769" y="273334"/>
                    </a:cubicBezTo>
                    <a:cubicBezTo>
                      <a:pt x="4767280" y="218418"/>
                      <a:pt x="4768525" y="163501"/>
                      <a:pt x="4759814" y="109833"/>
                    </a:cubicBezTo>
                    <a:cubicBezTo>
                      <a:pt x="4756081" y="82375"/>
                      <a:pt x="4764792" y="59909"/>
                      <a:pt x="4779724" y="44931"/>
                    </a:cubicBezTo>
                    <a:cubicBezTo>
                      <a:pt x="4802124" y="22466"/>
                      <a:pt x="4827012" y="2496"/>
                      <a:pt x="4861855" y="0"/>
                    </a:cubicBezTo>
                    <a:close/>
                  </a:path>
                </a:pathLst>
              </a:custGeom>
              <a:solidFill>
                <a:schemeClr val="accent2">
                  <a:alpha val="90195"/>
                </a:schemeClr>
              </a:solidFill>
              <a:ln>
                <a:noFill/>
              </a:ln>
            </p:spPr>
            <p:txBody>
              <a:bodyPr anchor="ctr"/>
              <a:lstStyle/>
              <a:p>
                <a:pPr defTabSz="457189"/>
                <a:endParaRPr lang="en-US" sz="1351" dirty="0">
                  <a:latin typeface="Oswald" pitchFamily="2" charset="77"/>
                </a:endParaRPr>
              </a:p>
            </p:txBody>
          </p:sp>
          <p:sp>
            <p:nvSpPr>
              <p:cNvPr id="311" name="Freeform 628">
                <a:extLst>
                  <a:ext uri="{FF2B5EF4-FFF2-40B4-BE49-F238E27FC236}">
                    <a16:creationId xmlns:a16="http://schemas.microsoft.com/office/drawing/2014/main" id="{7D6612B9-69C7-4CF8-97B1-645244EFAC94}"/>
                  </a:ext>
                </a:extLst>
              </p:cNvPr>
              <p:cNvSpPr>
                <a:spLocks noChangeArrowheads="1"/>
              </p:cNvSpPr>
              <p:nvPr/>
            </p:nvSpPr>
            <p:spPr bwMode="auto">
              <a:xfrm>
                <a:off x="2315259" y="6915128"/>
                <a:ext cx="6334825" cy="6263416"/>
              </a:xfrm>
              <a:custGeom>
                <a:avLst/>
                <a:gdLst/>
                <a:ahLst/>
                <a:cxnLst/>
                <a:rect l="0" t="0" r="r" b="b"/>
                <a:pathLst>
                  <a:path w="6338112" h="6265105">
                    <a:moveTo>
                      <a:pt x="2922980" y="6207477"/>
                    </a:moveTo>
                    <a:lnTo>
                      <a:pt x="2875426" y="6208305"/>
                    </a:lnTo>
                    <a:lnTo>
                      <a:pt x="2900527" y="6209423"/>
                    </a:lnTo>
                    <a:lnTo>
                      <a:pt x="2922980" y="6207477"/>
                    </a:lnTo>
                    <a:close/>
                    <a:moveTo>
                      <a:pt x="2950755" y="6204006"/>
                    </a:moveTo>
                    <a:lnTo>
                      <a:pt x="2930320" y="6206841"/>
                    </a:lnTo>
                    <a:lnTo>
                      <a:pt x="2944422" y="6205618"/>
                    </a:lnTo>
                    <a:lnTo>
                      <a:pt x="2950755" y="6204006"/>
                    </a:lnTo>
                    <a:close/>
                    <a:moveTo>
                      <a:pt x="4015965" y="5419162"/>
                    </a:moveTo>
                    <a:cubicBezTo>
                      <a:pt x="4037762" y="5422746"/>
                      <a:pt x="4060841" y="5429913"/>
                      <a:pt x="4064688" y="5447832"/>
                    </a:cubicBezTo>
                    <a:cubicBezTo>
                      <a:pt x="4068534" y="5464557"/>
                      <a:pt x="4042890" y="5466946"/>
                      <a:pt x="4028786" y="5468141"/>
                    </a:cubicBezTo>
                    <a:cubicBezTo>
                      <a:pt x="4003143" y="5469335"/>
                      <a:pt x="3999296" y="5447832"/>
                      <a:pt x="3996732" y="5429913"/>
                    </a:cubicBezTo>
                    <a:cubicBezTo>
                      <a:pt x="3992885" y="5415578"/>
                      <a:pt x="4008271" y="5421551"/>
                      <a:pt x="4015965" y="5419162"/>
                    </a:cubicBezTo>
                    <a:close/>
                    <a:moveTo>
                      <a:pt x="1893624" y="5324721"/>
                    </a:moveTo>
                    <a:cubicBezTo>
                      <a:pt x="1901043" y="5324721"/>
                      <a:pt x="1903516" y="5332399"/>
                      <a:pt x="1903516" y="5340077"/>
                    </a:cubicBezTo>
                    <a:cubicBezTo>
                      <a:pt x="1903516" y="5365671"/>
                      <a:pt x="1899806" y="5389985"/>
                      <a:pt x="1878787" y="5407900"/>
                    </a:cubicBezTo>
                    <a:cubicBezTo>
                      <a:pt x="1873841" y="5411739"/>
                      <a:pt x="1870132" y="5414298"/>
                      <a:pt x="1863949" y="5413019"/>
                    </a:cubicBezTo>
                    <a:cubicBezTo>
                      <a:pt x="1855294" y="5407900"/>
                      <a:pt x="1859003" y="5401502"/>
                      <a:pt x="1860240" y="5395103"/>
                    </a:cubicBezTo>
                    <a:cubicBezTo>
                      <a:pt x="1862713" y="5374629"/>
                      <a:pt x="1867659" y="5352874"/>
                      <a:pt x="1880023" y="5334959"/>
                    </a:cubicBezTo>
                    <a:cubicBezTo>
                      <a:pt x="1882496" y="5329840"/>
                      <a:pt x="1886205" y="5322162"/>
                      <a:pt x="1893624" y="5324721"/>
                    </a:cubicBezTo>
                    <a:close/>
                    <a:moveTo>
                      <a:pt x="2216972" y="5173788"/>
                    </a:moveTo>
                    <a:cubicBezTo>
                      <a:pt x="2224465" y="5173788"/>
                      <a:pt x="2231958" y="5177372"/>
                      <a:pt x="2231958" y="5186929"/>
                    </a:cubicBezTo>
                    <a:cubicBezTo>
                      <a:pt x="2233207" y="5192902"/>
                      <a:pt x="2231958" y="5198876"/>
                      <a:pt x="2223216" y="5200070"/>
                    </a:cubicBezTo>
                    <a:cubicBezTo>
                      <a:pt x="2214474" y="5198876"/>
                      <a:pt x="2208229" y="5194097"/>
                      <a:pt x="2206980" y="5186929"/>
                    </a:cubicBezTo>
                    <a:cubicBezTo>
                      <a:pt x="2206980" y="5179761"/>
                      <a:pt x="2209478" y="5173788"/>
                      <a:pt x="2216972" y="5173788"/>
                    </a:cubicBezTo>
                    <a:close/>
                    <a:moveTo>
                      <a:pt x="4949360" y="5122657"/>
                    </a:moveTo>
                    <a:cubicBezTo>
                      <a:pt x="4963662" y="5121254"/>
                      <a:pt x="4977965" y="5129048"/>
                      <a:pt x="4992268" y="5150248"/>
                    </a:cubicBezTo>
                    <a:cubicBezTo>
                      <a:pt x="4982318" y="5157731"/>
                      <a:pt x="4977343" y="5168954"/>
                      <a:pt x="4988537" y="5186413"/>
                    </a:cubicBezTo>
                    <a:cubicBezTo>
                      <a:pt x="4997243" y="5201378"/>
                      <a:pt x="4987293" y="5215096"/>
                      <a:pt x="4972368" y="5225072"/>
                    </a:cubicBezTo>
                    <a:cubicBezTo>
                      <a:pt x="4956200" y="5233802"/>
                      <a:pt x="4945007" y="5259990"/>
                      <a:pt x="4920133" y="5238790"/>
                    </a:cubicBezTo>
                    <a:cubicBezTo>
                      <a:pt x="4913914" y="5233802"/>
                      <a:pt x="4908939" y="5222578"/>
                      <a:pt x="4896502" y="5225072"/>
                    </a:cubicBezTo>
                    <a:cubicBezTo>
                      <a:pt x="4892771" y="5240037"/>
                      <a:pt x="4906452" y="5241284"/>
                      <a:pt x="4912671" y="5245025"/>
                    </a:cubicBezTo>
                    <a:cubicBezTo>
                      <a:pt x="4921376" y="5250014"/>
                      <a:pt x="4927595" y="5256249"/>
                      <a:pt x="4921376" y="5266225"/>
                    </a:cubicBezTo>
                    <a:cubicBezTo>
                      <a:pt x="4917645" y="5273708"/>
                      <a:pt x="4910183" y="5274955"/>
                      <a:pt x="4902721" y="5268720"/>
                    </a:cubicBezTo>
                    <a:cubicBezTo>
                      <a:pt x="4901477" y="5267473"/>
                      <a:pt x="4900233" y="5266225"/>
                      <a:pt x="4900233" y="5266225"/>
                    </a:cubicBezTo>
                    <a:cubicBezTo>
                      <a:pt x="4872872" y="5289920"/>
                      <a:pt x="4831830" y="5271214"/>
                      <a:pt x="4806956" y="5297402"/>
                    </a:cubicBezTo>
                    <a:cubicBezTo>
                      <a:pt x="4800737" y="5303637"/>
                      <a:pt x="4797006" y="5307379"/>
                      <a:pt x="4788300" y="5307379"/>
                    </a:cubicBezTo>
                    <a:cubicBezTo>
                      <a:pt x="4780838" y="5308626"/>
                      <a:pt x="4769644" y="5306132"/>
                      <a:pt x="4768401" y="5318602"/>
                    </a:cubicBezTo>
                    <a:cubicBezTo>
                      <a:pt x="4767157" y="5328579"/>
                      <a:pt x="4777107" y="5333567"/>
                      <a:pt x="4784569" y="5336061"/>
                    </a:cubicBezTo>
                    <a:cubicBezTo>
                      <a:pt x="4793275" y="5341049"/>
                      <a:pt x="4800737" y="5343544"/>
                      <a:pt x="4805712" y="5352273"/>
                    </a:cubicBezTo>
                    <a:cubicBezTo>
                      <a:pt x="4814418" y="5369732"/>
                      <a:pt x="4825611" y="5370979"/>
                      <a:pt x="4839292" y="5357261"/>
                    </a:cubicBezTo>
                    <a:cubicBezTo>
                      <a:pt x="4852973" y="5344791"/>
                      <a:pt x="4864166" y="5344791"/>
                      <a:pt x="4872872" y="5362250"/>
                    </a:cubicBezTo>
                    <a:cubicBezTo>
                      <a:pt x="4880334" y="5375967"/>
                      <a:pt x="4896502" y="5375967"/>
                      <a:pt x="4907696" y="5384697"/>
                    </a:cubicBezTo>
                    <a:cubicBezTo>
                      <a:pt x="4900233" y="5394673"/>
                      <a:pt x="4892771" y="5404650"/>
                      <a:pt x="4885309" y="5413379"/>
                    </a:cubicBezTo>
                    <a:cubicBezTo>
                      <a:pt x="4880334" y="5430838"/>
                      <a:pt x="4867897" y="5440815"/>
                      <a:pt x="4852973" y="5447050"/>
                    </a:cubicBezTo>
                    <a:cubicBezTo>
                      <a:pt x="4836804" y="5452038"/>
                      <a:pt x="4826855" y="5464509"/>
                      <a:pt x="4813174" y="5473238"/>
                    </a:cubicBezTo>
                    <a:lnTo>
                      <a:pt x="4797903" y="5483998"/>
                    </a:lnTo>
                    <a:lnTo>
                      <a:pt x="4815848" y="5476028"/>
                    </a:lnTo>
                    <a:cubicBezTo>
                      <a:pt x="4804134" y="5493125"/>
                      <a:pt x="4787214" y="5502894"/>
                      <a:pt x="4767691" y="5507779"/>
                    </a:cubicBezTo>
                    <a:lnTo>
                      <a:pt x="4778034" y="5497998"/>
                    </a:lnTo>
                    <a:lnTo>
                      <a:pt x="4767157" y="5505662"/>
                    </a:lnTo>
                    <a:cubicBezTo>
                      <a:pt x="4722384" y="5535592"/>
                      <a:pt x="4678854" y="5564274"/>
                      <a:pt x="4635324" y="5591710"/>
                    </a:cubicBezTo>
                    <a:lnTo>
                      <a:pt x="4632261" y="5593356"/>
                    </a:lnTo>
                    <a:lnTo>
                      <a:pt x="4632843" y="5593386"/>
                    </a:lnTo>
                    <a:cubicBezTo>
                      <a:pt x="4629100" y="5609537"/>
                      <a:pt x="4629100" y="5613265"/>
                      <a:pt x="4649060" y="5624446"/>
                    </a:cubicBezTo>
                    <a:cubicBezTo>
                      <a:pt x="4677751" y="5644325"/>
                      <a:pt x="4713927" y="5653021"/>
                      <a:pt x="4741371" y="5675384"/>
                    </a:cubicBezTo>
                    <a:cubicBezTo>
                      <a:pt x="4761330" y="5691536"/>
                      <a:pt x="4777547" y="5702717"/>
                      <a:pt x="4803743" y="5687808"/>
                    </a:cubicBezTo>
                    <a:cubicBezTo>
                      <a:pt x="4816217" y="5680354"/>
                      <a:pt x="4842414" y="5685324"/>
                      <a:pt x="4827444" y="5656748"/>
                    </a:cubicBezTo>
                    <a:cubicBezTo>
                      <a:pt x="4826197" y="5651779"/>
                      <a:pt x="4834929" y="5639355"/>
                      <a:pt x="4847404" y="5646809"/>
                    </a:cubicBezTo>
                    <a:cubicBezTo>
                      <a:pt x="4882332" y="5670415"/>
                      <a:pt x="4925993" y="5656748"/>
                      <a:pt x="4963416" y="5672900"/>
                    </a:cubicBezTo>
                    <a:cubicBezTo>
                      <a:pt x="4970901" y="5676627"/>
                      <a:pt x="4983375" y="5675384"/>
                      <a:pt x="4992107" y="5677869"/>
                    </a:cubicBezTo>
                    <a:cubicBezTo>
                      <a:pt x="5012067" y="5682839"/>
                      <a:pt x="5027036" y="5680354"/>
                      <a:pt x="5032026" y="5656748"/>
                    </a:cubicBezTo>
                    <a:cubicBezTo>
                      <a:pt x="5034521" y="5648052"/>
                      <a:pt x="5042005" y="5639355"/>
                      <a:pt x="5046995" y="5631901"/>
                    </a:cubicBezTo>
                    <a:cubicBezTo>
                      <a:pt x="5053232" y="5621961"/>
                      <a:pt x="5056975" y="5604568"/>
                      <a:pt x="5071944" y="5612022"/>
                    </a:cubicBezTo>
                    <a:cubicBezTo>
                      <a:pt x="5084419" y="5618234"/>
                      <a:pt x="5085666" y="5634385"/>
                      <a:pt x="5080676" y="5648052"/>
                    </a:cubicBezTo>
                    <a:cubicBezTo>
                      <a:pt x="5075686" y="5664203"/>
                      <a:pt x="5073192" y="5680354"/>
                      <a:pt x="5078181" y="5695263"/>
                    </a:cubicBezTo>
                    <a:cubicBezTo>
                      <a:pt x="5079429" y="5700232"/>
                      <a:pt x="5085666" y="5702717"/>
                      <a:pt x="5090656" y="5706444"/>
                    </a:cubicBezTo>
                    <a:cubicBezTo>
                      <a:pt x="5073192" y="5794654"/>
                      <a:pt x="5050737" y="5880379"/>
                      <a:pt x="5010819" y="5959893"/>
                    </a:cubicBezTo>
                    <a:cubicBezTo>
                      <a:pt x="4987118" y="6003376"/>
                      <a:pt x="4963416" y="6013316"/>
                      <a:pt x="4912271" y="6004619"/>
                    </a:cubicBezTo>
                    <a:cubicBezTo>
                      <a:pt x="4872353" y="5998407"/>
                      <a:pt x="4829939" y="5999649"/>
                      <a:pt x="4791269" y="5982256"/>
                    </a:cubicBezTo>
                    <a:cubicBezTo>
                      <a:pt x="4770062" y="5973559"/>
                      <a:pt x="4747608" y="5977286"/>
                      <a:pt x="4726401" y="5982256"/>
                    </a:cubicBezTo>
                    <a:cubicBezTo>
                      <a:pt x="4702700" y="5989710"/>
                      <a:pt x="4681493" y="5983498"/>
                      <a:pt x="4659039" y="5977286"/>
                    </a:cubicBezTo>
                    <a:cubicBezTo>
                      <a:pt x="4612884" y="5961135"/>
                      <a:pt x="4569223" y="5940014"/>
                      <a:pt x="4521820" y="5928833"/>
                    </a:cubicBezTo>
                    <a:cubicBezTo>
                      <a:pt x="4494376" y="5922621"/>
                      <a:pt x="4470675" y="5903985"/>
                      <a:pt x="4445726" y="5890319"/>
                    </a:cubicBezTo>
                    <a:cubicBezTo>
                      <a:pt x="4385848" y="5860501"/>
                      <a:pt x="4319734" y="5845592"/>
                      <a:pt x="4258609" y="5823229"/>
                    </a:cubicBezTo>
                    <a:cubicBezTo>
                      <a:pt x="4252372" y="5820744"/>
                      <a:pt x="4246134" y="5815775"/>
                      <a:pt x="4241145" y="5812048"/>
                    </a:cubicBezTo>
                    <a:cubicBezTo>
                      <a:pt x="4232412" y="5797139"/>
                      <a:pt x="4229917" y="5779746"/>
                      <a:pt x="4231165" y="5762352"/>
                    </a:cubicBezTo>
                    <a:cubicBezTo>
                      <a:pt x="4232412" y="5741231"/>
                      <a:pt x="4226175" y="5722595"/>
                      <a:pt x="4223680" y="5701475"/>
                    </a:cubicBezTo>
                    <a:cubicBezTo>
                      <a:pt x="4224928" y="5698990"/>
                      <a:pt x="4226175" y="5695263"/>
                      <a:pt x="4228670" y="5692778"/>
                    </a:cubicBezTo>
                    <a:lnTo>
                      <a:pt x="4234907" y="5692778"/>
                    </a:lnTo>
                    <a:lnTo>
                      <a:pt x="4241154" y="5697534"/>
                    </a:lnTo>
                    <a:lnTo>
                      <a:pt x="4238582" y="5691475"/>
                    </a:lnTo>
                    <a:cubicBezTo>
                      <a:pt x="4233607" y="5667781"/>
                      <a:pt x="4228632" y="5644087"/>
                      <a:pt x="4200027" y="5639098"/>
                    </a:cubicBezTo>
                    <a:lnTo>
                      <a:pt x="4195287" y="5637536"/>
                    </a:lnTo>
                    <a:lnTo>
                      <a:pt x="4199476" y="5639638"/>
                    </a:lnTo>
                    <a:cubicBezTo>
                      <a:pt x="4155751" y="5638391"/>
                      <a:pt x="4146749" y="5623435"/>
                      <a:pt x="4164754" y="5587291"/>
                    </a:cubicBezTo>
                    <a:cubicBezTo>
                      <a:pt x="4176328" y="5563611"/>
                      <a:pt x="4182758" y="5537438"/>
                      <a:pt x="4205906" y="5519989"/>
                    </a:cubicBezTo>
                    <a:lnTo>
                      <a:pt x="4205658" y="5520580"/>
                    </a:lnTo>
                    <a:lnTo>
                      <a:pt x="4206245" y="5519380"/>
                    </a:lnTo>
                    <a:cubicBezTo>
                      <a:pt x="4217439" y="5495686"/>
                      <a:pt x="4234851" y="5473238"/>
                      <a:pt x="4252262" y="5453285"/>
                    </a:cubicBezTo>
                    <a:cubicBezTo>
                      <a:pt x="4285842" y="5420862"/>
                      <a:pt x="4325641" y="5415873"/>
                      <a:pt x="4369171" y="5419615"/>
                    </a:cubicBezTo>
                    <a:cubicBezTo>
                      <a:pt x="4396532" y="5423356"/>
                      <a:pt x="4415188" y="5407144"/>
                      <a:pt x="4431356" y="5387191"/>
                    </a:cubicBezTo>
                    <a:cubicBezTo>
                      <a:pt x="4450012" y="5363497"/>
                      <a:pt x="4476129" y="5359755"/>
                      <a:pt x="4498516" y="5379708"/>
                    </a:cubicBezTo>
                    <a:cubicBezTo>
                      <a:pt x="4527121" y="5405897"/>
                      <a:pt x="4556970" y="5425850"/>
                      <a:pt x="4576870" y="5460768"/>
                    </a:cubicBezTo>
                    <a:cubicBezTo>
                      <a:pt x="4594281" y="5494439"/>
                      <a:pt x="4624130" y="5511898"/>
                      <a:pt x="4650248" y="5463262"/>
                    </a:cubicBezTo>
                    <a:cubicBezTo>
                      <a:pt x="4656467" y="5452038"/>
                      <a:pt x="4665173" y="5444556"/>
                      <a:pt x="4677610" y="5438321"/>
                    </a:cubicBezTo>
                    <a:cubicBezTo>
                      <a:pt x="4685072" y="5434579"/>
                      <a:pt x="4692535" y="5428344"/>
                      <a:pt x="4692535" y="5419615"/>
                    </a:cubicBezTo>
                    <a:cubicBezTo>
                      <a:pt x="4693778" y="5358508"/>
                      <a:pt x="4737308" y="5317355"/>
                      <a:pt x="4759695" y="5266225"/>
                    </a:cubicBezTo>
                    <a:cubicBezTo>
                      <a:pt x="4768401" y="5246272"/>
                      <a:pt x="4773376" y="5216343"/>
                      <a:pt x="4795762" y="5212602"/>
                    </a:cubicBezTo>
                    <a:cubicBezTo>
                      <a:pt x="4836804" y="5206366"/>
                      <a:pt x="4865410" y="5178931"/>
                      <a:pt x="4895259" y="5156484"/>
                    </a:cubicBezTo>
                    <a:cubicBezTo>
                      <a:pt x="4898990" y="5152742"/>
                      <a:pt x="4903965" y="5152742"/>
                      <a:pt x="4906452" y="5150248"/>
                    </a:cubicBezTo>
                    <a:cubicBezTo>
                      <a:pt x="4920755" y="5134660"/>
                      <a:pt x="4935057" y="5124060"/>
                      <a:pt x="4949360" y="5122657"/>
                    </a:cubicBezTo>
                    <a:close/>
                    <a:moveTo>
                      <a:pt x="1354355" y="5108824"/>
                    </a:moveTo>
                    <a:cubicBezTo>
                      <a:pt x="1356802" y="5107877"/>
                      <a:pt x="1360014" y="5108034"/>
                      <a:pt x="1364400" y="5109928"/>
                    </a:cubicBezTo>
                    <a:cubicBezTo>
                      <a:pt x="1376934" y="5116240"/>
                      <a:pt x="1386960" y="5128864"/>
                      <a:pt x="1385707" y="5144012"/>
                    </a:cubicBezTo>
                    <a:cubicBezTo>
                      <a:pt x="1383200" y="5171785"/>
                      <a:pt x="1364400" y="5181884"/>
                      <a:pt x="1343094" y="5189458"/>
                    </a:cubicBezTo>
                    <a:cubicBezTo>
                      <a:pt x="1334321" y="5194508"/>
                      <a:pt x="1329308" y="5186933"/>
                      <a:pt x="1324295" y="5180621"/>
                    </a:cubicBezTo>
                    <a:cubicBezTo>
                      <a:pt x="1316775" y="5171785"/>
                      <a:pt x="1316775" y="5161686"/>
                      <a:pt x="1323042" y="5152849"/>
                    </a:cubicBezTo>
                    <a:cubicBezTo>
                      <a:pt x="1329308" y="5145275"/>
                      <a:pt x="1336828" y="5137701"/>
                      <a:pt x="1341841" y="5130126"/>
                    </a:cubicBezTo>
                    <a:cubicBezTo>
                      <a:pt x="1346541" y="5124446"/>
                      <a:pt x="1347011" y="5111664"/>
                      <a:pt x="1354355" y="5108824"/>
                    </a:cubicBezTo>
                    <a:close/>
                    <a:moveTo>
                      <a:pt x="1437667" y="5064411"/>
                    </a:moveTo>
                    <a:cubicBezTo>
                      <a:pt x="1444131" y="5063598"/>
                      <a:pt x="1452536" y="5065550"/>
                      <a:pt x="1460294" y="5066201"/>
                    </a:cubicBezTo>
                    <a:cubicBezTo>
                      <a:pt x="1471930" y="5066201"/>
                      <a:pt x="1491325" y="5058392"/>
                      <a:pt x="1490032" y="5081818"/>
                    </a:cubicBezTo>
                    <a:cubicBezTo>
                      <a:pt x="1490032" y="5097435"/>
                      <a:pt x="1477102" y="5106546"/>
                      <a:pt x="1461587" y="5103943"/>
                    </a:cubicBezTo>
                    <a:cubicBezTo>
                      <a:pt x="1446071" y="5101340"/>
                      <a:pt x="1426676" y="5094833"/>
                      <a:pt x="1426676" y="5079215"/>
                    </a:cubicBezTo>
                    <a:cubicBezTo>
                      <a:pt x="1426676" y="5068804"/>
                      <a:pt x="1431202" y="5065225"/>
                      <a:pt x="1437667" y="5064411"/>
                    </a:cubicBezTo>
                    <a:close/>
                    <a:moveTo>
                      <a:pt x="2465674" y="5036411"/>
                    </a:moveTo>
                    <a:cubicBezTo>
                      <a:pt x="2475819" y="5036411"/>
                      <a:pt x="2483428" y="5041644"/>
                      <a:pt x="2485964" y="5050803"/>
                    </a:cubicBezTo>
                    <a:cubicBezTo>
                      <a:pt x="2485964" y="5058653"/>
                      <a:pt x="2482160" y="5062578"/>
                      <a:pt x="2475819" y="5062578"/>
                    </a:cubicBezTo>
                    <a:cubicBezTo>
                      <a:pt x="2465674" y="5062578"/>
                      <a:pt x="2459334" y="5054728"/>
                      <a:pt x="2455529" y="5046878"/>
                    </a:cubicBezTo>
                    <a:cubicBezTo>
                      <a:pt x="2454261" y="5039028"/>
                      <a:pt x="2460602" y="5036411"/>
                      <a:pt x="2465674" y="5036411"/>
                    </a:cubicBezTo>
                    <a:close/>
                    <a:moveTo>
                      <a:pt x="379751" y="4942992"/>
                    </a:moveTo>
                    <a:cubicBezTo>
                      <a:pt x="386919" y="4968636"/>
                      <a:pt x="414394" y="4986587"/>
                      <a:pt x="398865" y="5018642"/>
                    </a:cubicBezTo>
                    <a:cubicBezTo>
                      <a:pt x="373779" y="4999409"/>
                      <a:pt x="360638" y="4976329"/>
                      <a:pt x="379751" y="4942992"/>
                    </a:cubicBezTo>
                    <a:close/>
                    <a:moveTo>
                      <a:pt x="1012160" y="4887350"/>
                    </a:moveTo>
                    <a:cubicBezTo>
                      <a:pt x="1036767" y="4884228"/>
                      <a:pt x="1062932" y="4890159"/>
                      <a:pt x="1089720" y="4900772"/>
                    </a:cubicBezTo>
                    <a:cubicBezTo>
                      <a:pt x="1142050" y="4930738"/>
                      <a:pt x="1153263" y="4983179"/>
                      <a:pt x="1161985" y="5036868"/>
                    </a:cubicBezTo>
                    <a:cubicBezTo>
                      <a:pt x="1166968" y="5074326"/>
                      <a:pt x="1180674" y="5104292"/>
                      <a:pt x="1215560" y="5124269"/>
                    </a:cubicBezTo>
                    <a:cubicBezTo>
                      <a:pt x="1247955" y="5142998"/>
                      <a:pt x="1271628" y="5175462"/>
                      <a:pt x="1307760" y="5186699"/>
                    </a:cubicBezTo>
                    <a:cubicBezTo>
                      <a:pt x="1312744" y="5187947"/>
                      <a:pt x="1318974" y="5194190"/>
                      <a:pt x="1318974" y="5197936"/>
                    </a:cubicBezTo>
                    <a:cubicBezTo>
                      <a:pt x="1336417" y="5262863"/>
                      <a:pt x="1404944" y="5265360"/>
                      <a:pt x="1446060" y="5299072"/>
                    </a:cubicBezTo>
                    <a:cubicBezTo>
                      <a:pt x="1489668" y="5299072"/>
                      <a:pt x="1523308" y="5331535"/>
                      <a:pt x="1566916" y="5332784"/>
                    </a:cubicBezTo>
                    <a:cubicBezTo>
                      <a:pt x="1591835" y="5334032"/>
                      <a:pt x="1616754" y="5347767"/>
                      <a:pt x="1640427" y="5355258"/>
                    </a:cubicBezTo>
                    <a:cubicBezTo>
                      <a:pt x="1667838" y="5362750"/>
                      <a:pt x="1696494" y="5375236"/>
                      <a:pt x="1706462" y="5408947"/>
                    </a:cubicBezTo>
                    <a:cubicBezTo>
                      <a:pt x="1712692" y="5428925"/>
                      <a:pt x="1741348" y="5431422"/>
                      <a:pt x="1750070" y="5451399"/>
                    </a:cubicBezTo>
                    <a:lnTo>
                      <a:pt x="1756089" y="5456426"/>
                    </a:lnTo>
                    <a:lnTo>
                      <a:pt x="1772783" y="5450352"/>
                    </a:lnTo>
                    <a:cubicBezTo>
                      <a:pt x="1790347" y="5447435"/>
                      <a:pt x="1808787" y="5452570"/>
                      <a:pt x="1826525" y="5447902"/>
                    </a:cubicBezTo>
                    <a:cubicBezTo>
                      <a:pt x="1881298" y="5430474"/>
                      <a:pt x="1927357" y="5398108"/>
                      <a:pt x="1970927" y="5360762"/>
                    </a:cubicBezTo>
                    <a:cubicBezTo>
                      <a:pt x="1999558" y="5335865"/>
                      <a:pt x="2020720" y="5319682"/>
                      <a:pt x="2007027" y="5278603"/>
                    </a:cubicBezTo>
                    <a:cubicBezTo>
                      <a:pt x="2003292" y="5263664"/>
                      <a:pt x="2018230" y="5254950"/>
                      <a:pt x="2033169" y="5256195"/>
                    </a:cubicBezTo>
                    <a:cubicBezTo>
                      <a:pt x="2043127" y="5257440"/>
                      <a:pt x="2051841" y="5252461"/>
                      <a:pt x="2061800" y="5249971"/>
                    </a:cubicBezTo>
                    <a:cubicBezTo>
                      <a:pt x="2070514" y="5246237"/>
                      <a:pt x="2075493" y="5237523"/>
                      <a:pt x="2074248" y="5228809"/>
                    </a:cubicBezTo>
                    <a:cubicBezTo>
                      <a:pt x="2073003" y="5218850"/>
                      <a:pt x="2064290" y="5218850"/>
                      <a:pt x="2055576" y="5218850"/>
                    </a:cubicBezTo>
                    <a:cubicBezTo>
                      <a:pt x="2028189" y="5220095"/>
                      <a:pt x="2030679" y="5205157"/>
                      <a:pt x="2044372" y="5192708"/>
                    </a:cubicBezTo>
                    <a:cubicBezTo>
                      <a:pt x="2060555" y="5180260"/>
                      <a:pt x="2059310" y="5164077"/>
                      <a:pt x="2059310" y="5147894"/>
                    </a:cubicBezTo>
                    <a:cubicBezTo>
                      <a:pt x="2059310" y="5136690"/>
                      <a:pt x="2065534" y="5126731"/>
                      <a:pt x="2075493" y="5122997"/>
                    </a:cubicBezTo>
                    <a:cubicBezTo>
                      <a:pt x="2086697" y="5116773"/>
                      <a:pt x="2094166" y="5125486"/>
                      <a:pt x="2101635" y="5132956"/>
                    </a:cubicBezTo>
                    <a:cubicBezTo>
                      <a:pt x="2107859" y="5139180"/>
                      <a:pt x="2115328" y="5146649"/>
                      <a:pt x="2121552" y="5154118"/>
                    </a:cubicBezTo>
                    <a:cubicBezTo>
                      <a:pt x="2134001" y="5166566"/>
                      <a:pt x="2170101" y="5175280"/>
                      <a:pt x="2129021" y="5196443"/>
                    </a:cubicBezTo>
                    <a:cubicBezTo>
                      <a:pt x="2121552" y="5201422"/>
                      <a:pt x="2125287" y="5212626"/>
                      <a:pt x="2130266" y="5220095"/>
                    </a:cubicBezTo>
                    <a:cubicBezTo>
                      <a:pt x="2143959" y="5237523"/>
                      <a:pt x="2131511" y="5246237"/>
                      <a:pt x="2119063" y="5249971"/>
                    </a:cubicBezTo>
                    <a:cubicBezTo>
                      <a:pt x="2105369" y="5254950"/>
                      <a:pt x="2079228" y="5253706"/>
                      <a:pt x="2082962" y="5274868"/>
                    </a:cubicBezTo>
                    <a:cubicBezTo>
                      <a:pt x="2086697" y="5297275"/>
                      <a:pt x="2099145" y="5320927"/>
                      <a:pt x="2124042" y="5330886"/>
                    </a:cubicBezTo>
                    <a:cubicBezTo>
                      <a:pt x="2156408" y="5342090"/>
                      <a:pt x="2190018" y="5324662"/>
                      <a:pt x="2197488" y="5289806"/>
                    </a:cubicBezTo>
                    <a:cubicBezTo>
                      <a:pt x="2198732" y="5284827"/>
                      <a:pt x="2197488" y="5279847"/>
                      <a:pt x="2198732" y="5273623"/>
                    </a:cubicBezTo>
                    <a:cubicBezTo>
                      <a:pt x="2198732" y="5263664"/>
                      <a:pt x="2199977" y="5254950"/>
                      <a:pt x="2211181" y="5253706"/>
                    </a:cubicBezTo>
                    <a:cubicBezTo>
                      <a:pt x="2224874" y="5252461"/>
                      <a:pt x="2223629" y="5263664"/>
                      <a:pt x="2224874" y="5271133"/>
                    </a:cubicBezTo>
                    <a:cubicBezTo>
                      <a:pt x="2226119" y="5284827"/>
                      <a:pt x="2236078" y="5287316"/>
                      <a:pt x="2246036" y="5283582"/>
                    </a:cubicBezTo>
                    <a:cubicBezTo>
                      <a:pt x="2254750" y="5279847"/>
                      <a:pt x="2265954" y="5273623"/>
                      <a:pt x="2255995" y="5261175"/>
                    </a:cubicBezTo>
                    <a:cubicBezTo>
                      <a:pt x="2238567" y="5241257"/>
                      <a:pt x="2238567" y="5222584"/>
                      <a:pt x="2257240" y="5202667"/>
                    </a:cubicBezTo>
                    <a:cubicBezTo>
                      <a:pt x="2278402" y="5181505"/>
                      <a:pt x="2293340" y="5198932"/>
                      <a:pt x="2307034" y="5215115"/>
                    </a:cubicBezTo>
                    <a:cubicBezTo>
                      <a:pt x="2315747" y="5201422"/>
                      <a:pt x="2305789" y="5195198"/>
                      <a:pt x="2304544" y="5187729"/>
                    </a:cubicBezTo>
                    <a:cubicBezTo>
                      <a:pt x="2303299" y="5171546"/>
                      <a:pt x="2310768" y="5161587"/>
                      <a:pt x="2324461" y="5155363"/>
                    </a:cubicBezTo>
                    <a:cubicBezTo>
                      <a:pt x="2336910" y="5150383"/>
                      <a:pt x="2345624" y="5156608"/>
                      <a:pt x="2351848" y="5166566"/>
                    </a:cubicBezTo>
                    <a:cubicBezTo>
                      <a:pt x="2355582" y="5170301"/>
                      <a:pt x="2358072" y="5175280"/>
                      <a:pt x="2361807" y="5180260"/>
                    </a:cubicBezTo>
                    <a:cubicBezTo>
                      <a:pt x="2371765" y="5193953"/>
                      <a:pt x="2385459" y="5203912"/>
                      <a:pt x="2402886" y="5197688"/>
                    </a:cubicBezTo>
                    <a:cubicBezTo>
                      <a:pt x="2420314" y="5191463"/>
                      <a:pt x="2422804" y="5176525"/>
                      <a:pt x="2422804" y="5160342"/>
                    </a:cubicBezTo>
                    <a:cubicBezTo>
                      <a:pt x="2421559" y="5144159"/>
                      <a:pt x="2420314" y="5125486"/>
                      <a:pt x="2442721" y="5120507"/>
                    </a:cubicBezTo>
                    <a:cubicBezTo>
                      <a:pt x="2463883" y="5115528"/>
                      <a:pt x="2471353" y="5140425"/>
                      <a:pt x="2488780" y="5139180"/>
                    </a:cubicBezTo>
                    <a:cubicBezTo>
                      <a:pt x="2511187" y="5137935"/>
                      <a:pt x="2519901" y="5146649"/>
                      <a:pt x="2524881" y="5169056"/>
                    </a:cubicBezTo>
                    <a:cubicBezTo>
                      <a:pt x="2528615" y="5198932"/>
                      <a:pt x="2559736" y="5201422"/>
                      <a:pt x="2578409" y="5216360"/>
                    </a:cubicBezTo>
                    <a:cubicBezTo>
                      <a:pt x="2587123" y="5222584"/>
                      <a:pt x="2597081" y="5206401"/>
                      <a:pt x="2604550" y="5198932"/>
                    </a:cubicBezTo>
                    <a:cubicBezTo>
                      <a:pt x="2640651" y="5164077"/>
                      <a:pt x="2641896" y="5164077"/>
                      <a:pt x="2682975" y="5190218"/>
                    </a:cubicBezTo>
                    <a:cubicBezTo>
                      <a:pt x="2700403" y="5202667"/>
                      <a:pt x="2719076" y="5211381"/>
                      <a:pt x="2740238" y="5201422"/>
                    </a:cubicBezTo>
                    <a:cubicBezTo>
                      <a:pt x="2746462" y="5198932"/>
                      <a:pt x="2753931" y="5200177"/>
                      <a:pt x="2758911" y="5202667"/>
                    </a:cubicBezTo>
                    <a:cubicBezTo>
                      <a:pt x="2788787" y="5215115"/>
                      <a:pt x="2816173" y="5221340"/>
                      <a:pt x="2844805" y="5196443"/>
                    </a:cubicBezTo>
                    <a:cubicBezTo>
                      <a:pt x="2859743" y="5185239"/>
                      <a:pt x="2873436" y="5198932"/>
                      <a:pt x="2884640" y="5208891"/>
                    </a:cubicBezTo>
                    <a:cubicBezTo>
                      <a:pt x="2894598" y="5218850"/>
                      <a:pt x="2905802" y="5222584"/>
                      <a:pt x="2918250" y="5215115"/>
                    </a:cubicBezTo>
                    <a:cubicBezTo>
                      <a:pt x="2929454" y="5207646"/>
                      <a:pt x="2934433" y="5196443"/>
                      <a:pt x="2929454" y="5182749"/>
                    </a:cubicBezTo>
                    <a:cubicBezTo>
                      <a:pt x="2926964" y="5169056"/>
                      <a:pt x="2914516" y="5166566"/>
                      <a:pt x="2900823" y="5166566"/>
                    </a:cubicBezTo>
                    <a:cubicBezTo>
                      <a:pt x="2870946" y="5165322"/>
                      <a:pt x="2837336" y="5175280"/>
                      <a:pt x="2824887" y="5132956"/>
                    </a:cubicBezTo>
                    <a:cubicBezTo>
                      <a:pt x="2858498" y="5125486"/>
                      <a:pt x="2893354" y="5132956"/>
                      <a:pt x="2924475" y="5109303"/>
                    </a:cubicBezTo>
                    <a:cubicBezTo>
                      <a:pt x="2928209" y="5106191"/>
                      <a:pt x="2932488" y="5105180"/>
                      <a:pt x="2936845" y="5105724"/>
                    </a:cubicBezTo>
                    <a:cubicBezTo>
                      <a:pt x="2949916" y="5107358"/>
                      <a:pt x="2963687" y="5122997"/>
                      <a:pt x="2965554" y="5137935"/>
                    </a:cubicBezTo>
                    <a:cubicBezTo>
                      <a:pt x="2966799" y="5157852"/>
                      <a:pt x="2971779" y="5177770"/>
                      <a:pt x="2971779" y="5196443"/>
                    </a:cubicBezTo>
                    <a:cubicBezTo>
                      <a:pt x="2969289" y="5217605"/>
                      <a:pt x="2974268" y="5238767"/>
                      <a:pt x="2948127" y="5247481"/>
                    </a:cubicBezTo>
                    <a:cubicBezTo>
                      <a:pt x="2934433" y="5253706"/>
                      <a:pt x="2936923" y="5267399"/>
                      <a:pt x="2941902" y="5279847"/>
                    </a:cubicBezTo>
                    <a:cubicBezTo>
                      <a:pt x="2949371" y="5298520"/>
                      <a:pt x="2950616" y="5318438"/>
                      <a:pt x="2954351" y="5338355"/>
                    </a:cubicBezTo>
                    <a:cubicBezTo>
                      <a:pt x="2959330" y="5373211"/>
                      <a:pt x="2970534" y="5406822"/>
                      <a:pt x="2954351" y="5440433"/>
                    </a:cubicBezTo>
                    <a:cubicBezTo>
                      <a:pt x="2992941" y="5466574"/>
                      <a:pt x="2973023" y="5502675"/>
                      <a:pt x="2971779" y="5536286"/>
                    </a:cubicBezTo>
                    <a:cubicBezTo>
                      <a:pt x="2971779" y="5554958"/>
                      <a:pt x="2975513" y="5566162"/>
                      <a:pt x="2953106" y="5572386"/>
                    </a:cubicBezTo>
                    <a:cubicBezTo>
                      <a:pt x="2939413" y="5577366"/>
                      <a:pt x="2934433" y="5589814"/>
                      <a:pt x="2948127" y="5603507"/>
                    </a:cubicBezTo>
                    <a:cubicBezTo>
                      <a:pt x="2965554" y="5620935"/>
                      <a:pt x="2980492" y="5640853"/>
                      <a:pt x="2999165" y="5659525"/>
                    </a:cubicBezTo>
                    <a:cubicBezTo>
                      <a:pt x="3007879" y="5669484"/>
                      <a:pt x="3014103" y="5680688"/>
                      <a:pt x="3019082" y="5695626"/>
                    </a:cubicBezTo>
                    <a:cubicBezTo>
                      <a:pt x="3024062" y="5721768"/>
                      <a:pt x="3045224" y="5735461"/>
                      <a:pt x="3070121" y="5746665"/>
                    </a:cubicBezTo>
                    <a:cubicBezTo>
                      <a:pt x="3086304" y="5755379"/>
                      <a:pt x="3099997" y="5764093"/>
                      <a:pt x="3096263" y="5786500"/>
                    </a:cubicBezTo>
                    <a:cubicBezTo>
                      <a:pt x="3093773" y="5801438"/>
                      <a:pt x="3102487" y="5810152"/>
                      <a:pt x="3116180" y="5812641"/>
                    </a:cubicBezTo>
                    <a:cubicBezTo>
                      <a:pt x="3148546" y="5816376"/>
                      <a:pt x="3173443" y="5838783"/>
                      <a:pt x="3200829" y="5852477"/>
                    </a:cubicBezTo>
                    <a:cubicBezTo>
                      <a:pt x="3246888" y="5877373"/>
                      <a:pt x="3294192" y="5894801"/>
                      <a:pt x="3346476" y="5898536"/>
                    </a:cubicBezTo>
                    <a:cubicBezTo>
                      <a:pt x="3360169" y="5899781"/>
                      <a:pt x="3372617" y="5902270"/>
                      <a:pt x="3385066" y="5906005"/>
                    </a:cubicBezTo>
                    <a:cubicBezTo>
                      <a:pt x="3416187" y="5915964"/>
                      <a:pt x="3437349" y="5903515"/>
                      <a:pt x="3446063" y="5872394"/>
                    </a:cubicBezTo>
                    <a:cubicBezTo>
                      <a:pt x="3457266" y="5828825"/>
                      <a:pt x="3457266" y="5828825"/>
                      <a:pt x="3500836" y="5843763"/>
                    </a:cubicBezTo>
                    <a:cubicBezTo>
                      <a:pt x="3504570" y="5843763"/>
                      <a:pt x="3509550" y="5846252"/>
                      <a:pt x="3513284" y="5843763"/>
                    </a:cubicBezTo>
                    <a:cubicBezTo>
                      <a:pt x="3534447" y="5838783"/>
                      <a:pt x="3555609" y="5833804"/>
                      <a:pt x="3573037" y="5848742"/>
                    </a:cubicBezTo>
                    <a:cubicBezTo>
                      <a:pt x="3609137" y="5878618"/>
                      <a:pt x="3641503" y="5912229"/>
                      <a:pt x="3655196" y="5959533"/>
                    </a:cubicBezTo>
                    <a:cubicBezTo>
                      <a:pt x="3656441" y="5963268"/>
                      <a:pt x="3652706" y="5968247"/>
                      <a:pt x="3651462" y="5971982"/>
                    </a:cubicBezTo>
                    <a:cubicBezTo>
                      <a:pt x="3643993" y="5973227"/>
                      <a:pt x="3637768" y="5975716"/>
                      <a:pt x="3631544" y="5978206"/>
                    </a:cubicBezTo>
                    <a:cubicBezTo>
                      <a:pt x="3601668" y="5935881"/>
                      <a:pt x="3533202" y="5912229"/>
                      <a:pt x="3479674" y="5927167"/>
                    </a:cubicBezTo>
                    <a:cubicBezTo>
                      <a:pt x="3443573" y="5938371"/>
                      <a:pt x="3409962" y="5953309"/>
                      <a:pt x="3368883" y="5955799"/>
                    </a:cubicBezTo>
                    <a:cubicBezTo>
                      <a:pt x="3341496" y="5957044"/>
                      <a:pt x="3331538" y="5990655"/>
                      <a:pt x="3315355" y="6011817"/>
                    </a:cubicBezTo>
                    <a:cubicBezTo>
                      <a:pt x="3309130" y="6021776"/>
                      <a:pt x="3310375" y="6036714"/>
                      <a:pt x="3296682" y="6041693"/>
                    </a:cubicBezTo>
                    <a:cubicBezTo>
                      <a:pt x="3266806" y="6042938"/>
                      <a:pt x="3236930" y="6037959"/>
                      <a:pt x="3208298" y="6044183"/>
                    </a:cubicBezTo>
                    <a:cubicBezTo>
                      <a:pt x="3173443" y="6052897"/>
                      <a:pt x="3139832" y="6064100"/>
                      <a:pt x="3104977" y="6065345"/>
                    </a:cubicBezTo>
                    <a:lnTo>
                      <a:pt x="3096101" y="6067981"/>
                    </a:lnTo>
                    <a:lnTo>
                      <a:pt x="3088946" y="6072546"/>
                    </a:lnTo>
                    <a:cubicBezTo>
                      <a:pt x="3075678" y="6086731"/>
                      <a:pt x="3074510" y="6107892"/>
                      <a:pt x="3067028" y="6125566"/>
                    </a:cubicBezTo>
                    <a:cubicBezTo>
                      <a:pt x="3054559" y="6151611"/>
                      <a:pt x="3053312" y="6182617"/>
                      <a:pt x="3032115" y="6204942"/>
                    </a:cubicBezTo>
                    <a:lnTo>
                      <a:pt x="3030329" y="6204539"/>
                    </a:lnTo>
                    <a:lnTo>
                      <a:pt x="3035491" y="6211959"/>
                    </a:lnTo>
                    <a:cubicBezTo>
                      <a:pt x="3015496" y="6256343"/>
                      <a:pt x="2988004" y="6271560"/>
                      <a:pt x="2945515" y="6262683"/>
                    </a:cubicBezTo>
                    <a:cubicBezTo>
                      <a:pt x="2903026" y="6255074"/>
                      <a:pt x="2859288" y="6257611"/>
                      <a:pt x="2819299" y="6238589"/>
                    </a:cubicBezTo>
                    <a:cubicBezTo>
                      <a:pt x="2809301" y="6233517"/>
                      <a:pt x="2793056" y="6229712"/>
                      <a:pt x="2781809" y="6234785"/>
                    </a:cubicBezTo>
                    <a:cubicBezTo>
                      <a:pt x="2728073" y="6252538"/>
                      <a:pt x="2683085" y="6230980"/>
                      <a:pt x="2635598" y="6213227"/>
                    </a:cubicBezTo>
                    <a:cubicBezTo>
                      <a:pt x="2666839" y="6195473"/>
                      <a:pt x="2698081" y="6209423"/>
                      <a:pt x="2730572" y="6205618"/>
                    </a:cubicBezTo>
                    <a:lnTo>
                      <a:pt x="2776727" y="6205618"/>
                    </a:lnTo>
                    <a:lnTo>
                      <a:pt x="2730368" y="6202461"/>
                    </a:lnTo>
                    <a:cubicBezTo>
                      <a:pt x="2717899" y="6187578"/>
                      <a:pt x="2729121" y="6173935"/>
                      <a:pt x="2732862" y="6160293"/>
                    </a:cubicBezTo>
                    <a:cubicBezTo>
                      <a:pt x="2742837" y="6119365"/>
                      <a:pt x="2726628" y="6098281"/>
                      <a:pt x="2684234" y="6094560"/>
                    </a:cubicBezTo>
                    <a:cubicBezTo>
                      <a:pt x="2631864" y="6090839"/>
                      <a:pt x="2591964" y="6116884"/>
                      <a:pt x="2552064" y="6144170"/>
                    </a:cubicBezTo>
                    <a:cubicBezTo>
                      <a:pt x="2539595" y="6154092"/>
                      <a:pt x="2529620" y="6170215"/>
                      <a:pt x="2509669" y="6159053"/>
                    </a:cubicBezTo>
                    <a:cubicBezTo>
                      <a:pt x="2437350" y="6121845"/>
                      <a:pt x="2358796" y="6099521"/>
                      <a:pt x="2281489" y="6070995"/>
                    </a:cubicBezTo>
                    <a:cubicBezTo>
                      <a:pt x="2222886" y="6048671"/>
                      <a:pt x="2165529" y="6022626"/>
                      <a:pt x="2105678" y="6004022"/>
                    </a:cubicBezTo>
                    <a:cubicBezTo>
                      <a:pt x="2084481" y="5997821"/>
                      <a:pt x="2068272" y="5986659"/>
                      <a:pt x="2059544" y="5965575"/>
                    </a:cubicBezTo>
                    <a:cubicBezTo>
                      <a:pt x="2054556" y="5949451"/>
                      <a:pt x="2033359" y="5950692"/>
                      <a:pt x="2025878" y="5935809"/>
                    </a:cubicBezTo>
                    <a:cubicBezTo>
                      <a:pt x="2020267" y="5920306"/>
                      <a:pt x="2024631" y="5908214"/>
                      <a:pt x="2031645" y="5896896"/>
                    </a:cubicBezTo>
                    <a:lnTo>
                      <a:pt x="2049952" y="5867943"/>
                    </a:lnTo>
                    <a:lnTo>
                      <a:pt x="2038926" y="5861657"/>
                    </a:lnTo>
                    <a:cubicBezTo>
                      <a:pt x="2034413" y="5857456"/>
                      <a:pt x="2030679" y="5852477"/>
                      <a:pt x="2026944" y="5847497"/>
                    </a:cubicBezTo>
                    <a:lnTo>
                      <a:pt x="2019455" y="5839386"/>
                    </a:lnTo>
                    <a:lnTo>
                      <a:pt x="1943191" y="5796010"/>
                    </a:lnTo>
                    <a:cubicBezTo>
                      <a:pt x="1934469" y="5798507"/>
                      <a:pt x="1926994" y="5797258"/>
                      <a:pt x="1919518" y="5792264"/>
                    </a:cubicBezTo>
                    <a:cubicBezTo>
                      <a:pt x="1831056" y="5749812"/>
                      <a:pt x="1737610" y="5716100"/>
                      <a:pt x="1649149" y="5673648"/>
                    </a:cubicBezTo>
                    <a:cubicBezTo>
                      <a:pt x="1640427" y="5669902"/>
                      <a:pt x="1631705" y="5663659"/>
                      <a:pt x="1625476" y="5656168"/>
                    </a:cubicBezTo>
                    <a:cubicBezTo>
                      <a:pt x="1525800" y="5622456"/>
                      <a:pt x="1439830" y="5557529"/>
                      <a:pt x="1341401" y="5523818"/>
                    </a:cubicBezTo>
                    <a:cubicBezTo>
                      <a:pt x="1299038" y="5491354"/>
                      <a:pt x="1256676" y="5457642"/>
                      <a:pt x="1214314" y="5425179"/>
                    </a:cubicBezTo>
                    <a:cubicBezTo>
                      <a:pt x="1208085" y="5427676"/>
                      <a:pt x="1201855" y="5425179"/>
                      <a:pt x="1196871" y="5421433"/>
                    </a:cubicBezTo>
                    <a:cubicBezTo>
                      <a:pt x="1108409" y="5356507"/>
                      <a:pt x="1007488" y="5311558"/>
                      <a:pt x="922764" y="5242885"/>
                    </a:cubicBezTo>
                    <a:cubicBezTo>
                      <a:pt x="914042" y="5235393"/>
                      <a:pt x="904697" y="5227902"/>
                      <a:pt x="896132" y="5219474"/>
                    </a:cubicBezTo>
                    <a:lnTo>
                      <a:pt x="875333" y="5191980"/>
                    </a:lnTo>
                    <a:lnTo>
                      <a:pt x="874355" y="5194521"/>
                    </a:lnTo>
                    <a:lnTo>
                      <a:pt x="868636" y="5194521"/>
                    </a:lnTo>
                    <a:lnTo>
                      <a:pt x="855724" y="5215053"/>
                    </a:lnTo>
                    <a:cubicBezTo>
                      <a:pt x="842965" y="5231027"/>
                      <a:pt x="833497" y="5225154"/>
                      <a:pt x="803936" y="5201665"/>
                    </a:cubicBezTo>
                    <a:cubicBezTo>
                      <a:pt x="764523" y="5170345"/>
                      <a:pt x="723877" y="5142784"/>
                      <a:pt x="682001" y="5116475"/>
                    </a:cubicBezTo>
                    <a:cubicBezTo>
                      <a:pt x="662294" y="5105200"/>
                      <a:pt x="657367" y="5088914"/>
                      <a:pt x="662294" y="5072627"/>
                    </a:cubicBezTo>
                    <a:cubicBezTo>
                      <a:pt x="669684" y="5048824"/>
                      <a:pt x="683232" y="5027527"/>
                      <a:pt x="684464" y="5001219"/>
                    </a:cubicBezTo>
                    <a:cubicBezTo>
                      <a:pt x="684464" y="4998087"/>
                      <a:pt x="686620" y="4996208"/>
                      <a:pt x="689699" y="4994955"/>
                    </a:cubicBezTo>
                    <a:lnTo>
                      <a:pt x="695247" y="4993665"/>
                    </a:lnTo>
                    <a:lnTo>
                      <a:pt x="677572" y="4974715"/>
                    </a:lnTo>
                    <a:cubicBezTo>
                      <a:pt x="675097" y="4970968"/>
                      <a:pt x="673859" y="4967221"/>
                      <a:pt x="677572" y="4962226"/>
                    </a:cubicBezTo>
                    <a:cubicBezTo>
                      <a:pt x="692424" y="4939745"/>
                      <a:pt x="713463" y="4926007"/>
                      <a:pt x="739454" y="4923510"/>
                    </a:cubicBezTo>
                    <a:cubicBezTo>
                      <a:pt x="749355" y="4922261"/>
                      <a:pt x="756780" y="4916016"/>
                      <a:pt x="765444" y="4912270"/>
                    </a:cubicBezTo>
                    <a:cubicBezTo>
                      <a:pt x="776583" y="4906026"/>
                      <a:pt x="788031" y="4901342"/>
                      <a:pt x="799943" y="4899469"/>
                    </a:cubicBezTo>
                    <a:cubicBezTo>
                      <a:pt x="811855" y="4897595"/>
                      <a:pt x="824231" y="4898531"/>
                      <a:pt x="837226" y="4903527"/>
                    </a:cubicBezTo>
                    <a:cubicBezTo>
                      <a:pt x="865692" y="4916016"/>
                      <a:pt x="892920" y="4923510"/>
                      <a:pt x="925098" y="4908523"/>
                    </a:cubicBezTo>
                    <a:cubicBezTo>
                      <a:pt x="947376" y="4897283"/>
                      <a:pt x="937474" y="4921012"/>
                      <a:pt x="939950" y="4929754"/>
                    </a:cubicBezTo>
                    <a:lnTo>
                      <a:pt x="938557" y="4935483"/>
                    </a:lnTo>
                    <a:lnTo>
                      <a:pt x="943945" y="4928241"/>
                    </a:lnTo>
                    <a:cubicBezTo>
                      <a:pt x="964503" y="4902645"/>
                      <a:pt x="987553" y="4890471"/>
                      <a:pt x="1012160" y="4887350"/>
                    </a:cubicBezTo>
                    <a:close/>
                    <a:moveTo>
                      <a:pt x="2574197" y="4855336"/>
                    </a:moveTo>
                    <a:cubicBezTo>
                      <a:pt x="2579466" y="4853623"/>
                      <a:pt x="2585355" y="4853934"/>
                      <a:pt x="2590933" y="4858294"/>
                    </a:cubicBezTo>
                    <a:cubicBezTo>
                      <a:pt x="2593413" y="4859540"/>
                      <a:pt x="2595892" y="4865767"/>
                      <a:pt x="2594653" y="4868259"/>
                    </a:cubicBezTo>
                    <a:cubicBezTo>
                      <a:pt x="2592173" y="4879469"/>
                      <a:pt x="2581015" y="4880714"/>
                      <a:pt x="2572337" y="4885697"/>
                    </a:cubicBezTo>
                    <a:cubicBezTo>
                      <a:pt x="2566138" y="4889433"/>
                      <a:pt x="2557460" y="4890679"/>
                      <a:pt x="2551261" y="4893170"/>
                    </a:cubicBezTo>
                    <a:cubicBezTo>
                      <a:pt x="2519028" y="4908117"/>
                      <a:pt x="2516548" y="4916836"/>
                      <a:pt x="2538864" y="4942993"/>
                    </a:cubicBezTo>
                    <a:cubicBezTo>
                      <a:pt x="2546302" y="4951712"/>
                      <a:pt x="2557460" y="4959185"/>
                      <a:pt x="2547542" y="4971641"/>
                    </a:cubicBezTo>
                    <a:cubicBezTo>
                      <a:pt x="2540103" y="4982851"/>
                      <a:pt x="2526466" y="4981606"/>
                      <a:pt x="2515308" y="4976623"/>
                    </a:cubicBezTo>
                    <a:cubicBezTo>
                      <a:pt x="2488034" y="4961677"/>
                      <a:pt x="2473157" y="4962922"/>
                      <a:pt x="2471917" y="4999044"/>
                    </a:cubicBezTo>
                    <a:cubicBezTo>
                      <a:pt x="2470677" y="5017727"/>
                      <a:pt x="2450841" y="5026446"/>
                      <a:pt x="2433484" y="5030183"/>
                    </a:cubicBezTo>
                    <a:cubicBezTo>
                      <a:pt x="2413648" y="5035165"/>
                      <a:pt x="2417368" y="5015236"/>
                      <a:pt x="2411169" y="5004026"/>
                    </a:cubicBezTo>
                    <a:cubicBezTo>
                      <a:pt x="2393812" y="4959185"/>
                      <a:pt x="2398771" y="4950466"/>
                      <a:pt x="2447122" y="4944239"/>
                    </a:cubicBezTo>
                    <a:cubicBezTo>
                      <a:pt x="2457040" y="4942993"/>
                      <a:pt x="2469437" y="4939256"/>
                      <a:pt x="2469437" y="4929292"/>
                    </a:cubicBezTo>
                    <a:cubicBezTo>
                      <a:pt x="2469437" y="4916836"/>
                      <a:pt x="2459519" y="4921818"/>
                      <a:pt x="2454560" y="4923064"/>
                    </a:cubicBezTo>
                    <a:cubicBezTo>
                      <a:pt x="2444642" y="4925555"/>
                      <a:pt x="2437204" y="4928046"/>
                      <a:pt x="2434724" y="4916836"/>
                    </a:cubicBezTo>
                    <a:cubicBezTo>
                      <a:pt x="2432245" y="4905626"/>
                      <a:pt x="2437204" y="4896907"/>
                      <a:pt x="2448362" y="4894416"/>
                    </a:cubicBezTo>
                    <a:cubicBezTo>
                      <a:pt x="2454560" y="4893170"/>
                      <a:pt x="2459519" y="4893170"/>
                      <a:pt x="2464478" y="4893170"/>
                    </a:cubicBezTo>
                    <a:cubicBezTo>
                      <a:pt x="2501671" y="4896907"/>
                      <a:pt x="2533905" y="4891924"/>
                      <a:pt x="2561179" y="4864522"/>
                    </a:cubicBezTo>
                    <a:cubicBezTo>
                      <a:pt x="2564279" y="4860785"/>
                      <a:pt x="2568928" y="4857048"/>
                      <a:pt x="2574197" y="4855336"/>
                    </a:cubicBezTo>
                    <a:close/>
                    <a:moveTo>
                      <a:pt x="3912288" y="4811105"/>
                    </a:moveTo>
                    <a:cubicBezTo>
                      <a:pt x="3926304" y="4816277"/>
                      <a:pt x="3942869" y="4818863"/>
                      <a:pt x="3954337" y="4829207"/>
                    </a:cubicBezTo>
                    <a:cubicBezTo>
                      <a:pt x="3969628" y="4842137"/>
                      <a:pt x="3953063" y="4852481"/>
                      <a:pt x="3945418" y="4861532"/>
                    </a:cubicBezTo>
                    <a:cubicBezTo>
                      <a:pt x="3931401" y="4875755"/>
                      <a:pt x="3916110" y="4867997"/>
                      <a:pt x="3903368" y="4858946"/>
                    </a:cubicBezTo>
                    <a:cubicBezTo>
                      <a:pt x="3893174" y="4851188"/>
                      <a:pt x="3882980" y="4842137"/>
                      <a:pt x="3886803" y="4825328"/>
                    </a:cubicBezTo>
                    <a:cubicBezTo>
                      <a:pt x="3890626" y="4813691"/>
                      <a:pt x="3902094" y="4813691"/>
                      <a:pt x="3912288" y="4811105"/>
                    </a:cubicBezTo>
                    <a:close/>
                    <a:moveTo>
                      <a:pt x="2706846" y="4726918"/>
                    </a:moveTo>
                    <a:cubicBezTo>
                      <a:pt x="2712466" y="4726295"/>
                      <a:pt x="2718398" y="4727541"/>
                      <a:pt x="2724018" y="4728163"/>
                    </a:cubicBezTo>
                    <a:cubicBezTo>
                      <a:pt x="2760236" y="4731900"/>
                      <a:pt x="2796453" y="4750580"/>
                      <a:pt x="2831422" y="4728163"/>
                    </a:cubicBezTo>
                    <a:cubicBezTo>
                      <a:pt x="2832671" y="4728163"/>
                      <a:pt x="2835168" y="4728163"/>
                      <a:pt x="2835168" y="4728163"/>
                    </a:cubicBezTo>
                    <a:cubicBezTo>
                      <a:pt x="2886372" y="4764279"/>
                      <a:pt x="2945070" y="4729409"/>
                      <a:pt x="2998771" y="4745599"/>
                    </a:cubicBezTo>
                    <a:cubicBezTo>
                      <a:pt x="3020002" y="4751825"/>
                      <a:pt x="3018753" y="4765525"/>
                      <a:pt x="3012509" y="4780469"/>
                    </a:cubicBezTo>
                    <a:cubicBezTo>
                      <a:pt x="3000020" y="4802886"/>
                      <a:pt x="2995025" y="4821566"/>
                      <a:pt x="3016256" y="4843983"/>
                    </a:cubicBezTo>
                    <a:cubicBezTo>
                      <a:pt x="3029993" y="4858927"/>
                      <a:pt x="3027496" y="4880098"/>
                      <a:pt x="3011260" y="4893797"/>
                    </a:cubicBezTo>
                    <a:cubicBezTo>
                      <a:pt x="2982536" y="4916214"/>
                      <a:pt x="2962554" y="4942367"/>
                      <a:pt x="2955061" y="4977237"/>
                    </a:cubicBezTo>
                    <a:cubicBezTo>
                      <a:pt x="2955061" y="4982219"/>
                      <a:pt x="2951314" y="4988445"/>
                      <a:pt x="2947567" y="4990936"/>
                    </a:cubicBezTo>
                    <a:cubicBezTo>
                      <a:pt x="2911350" y="5010862"/>
                      <a:pt x="2907603" y="5039506"/>
                      <a:pt x="2933830" y="5075621"/>
                    </a:cubicBezTo>
                    <a:cubicBezTo>
                      <a:pt x="2912599" y="5073130"/>
                      <a:pt x="2902608" y="5064413"/>
                      <a:pt x="2892617" y="5056941"/>
                    </a:cubicBezTo>
                    <a:cubicBezTo>
                      <a:pt x="2876381" y="5043242"/>
                      <a:pt x="2868888" y="5032033"/>
                      <a:pt x="2892617" y="5015844"/>
                    </a:cubicBezTo>
                    <a:cubicBezTo>
                      <a:pt x="2920092" y="4997163"/>
                      <a:pt x="2916345" y="4983464"/>
                      <a:pt x="2883875" y="4969765"/>
                    </a:cubicBezTo>
                    <a:cubicBezTo>
                      <a:pt x="2850155" y="4953575"/>
                      <a:pt x="2843910" y="4943612"/>
                      <a:pt x="2858897" y="4918705"/>
                    </a:cubicBezTo>
                    <a:cubicBezTo>
                      <a:pt x="2861395" y="4914969"/>
                      <a:pt x="2865141" y="4908742"/>
                      <a:pt x="2870137" y="4907496"/>
                    </a:cubicBezTo>
                    <a:cubicBezTo>
                      <a:pt x="2883875" y="4905006"/>
                      <a:pt x="2902608" y="4906251"/>
                      <a:pt x="2896363" y="4885080"/>
                    </a:cubicBezTo>
                    <a:cubicBezTo>
                      <a:pt x="2888870" y="4865154"/>
                      <a:pt x="2881377" y="4840247"/>
                      <a:pt x="2853901" y="4840247"/>
                    </a:cubicBezTo>
                    <a:cubicBezTo>
                      <a:pt x="2831422" y="4841492"/>
                      <a:pt x="2817684" y="4832774"/>
                      <a:pt x="2805195" y="4814094"/>
                    </a:cubicBezTo>
                    <a:cubicBezTo>
                      <a:pt x="2793955" y="4794168"/>
                      <a:pt x="2780218" y="4796659"/>
                      <a:pt x="2768978" y="4817830"/>
                    </a:cubicBezTo>
                    <a:cubicBezTo>
                      <a:pt x="2757738" y="4839001"/>
                      <a:pt x="2746498" y="4857682"/>
                      <a:pt x="2761484" y="4885080"/>
                    </a:cubicBezTo>
                    <a:cubicBezTo>
                      <a:pt x="2770227" y="4900024"/>
                      <a:pt x="2763982" y="4918705"/>
                      <a:pt x="2752742" y="4936140"/>
                    </a:cubicBezTo>
                    <a:cubicBezTo>
                      <a:pt x="2721520" y="4988445"/>
                      <a:pt x="2722769" y="4992182"/>
                      <a:pt x="2765231" y="5037015"/>
                    </a:cubicBezTo>
                    <a:cubicBezTo>
                      <a:pt x="2768978" y="5040751"/>
                      <a:pt x="2773973" y="5046978"/>
                      <a:pt x="2772724" y="5050714"/>
                    </a:cubicBezTo>
                    <a:cubicBezTo>
                      <a:pt x="2763982" y="5090566"/>
                      <a:pt x="2795204" y="5101774"/>
                      <a:pt x="2820182" y="5117964"/>
                    </a:cubicBezTo>
                    <a:cubicBezTo>
                      <a:pt x="2825177" y="5120454"/>
                      <a:pt x="2827675" y="5126681"/>
                      <a:pt x="2830173" y="5130417"/>
                    </a:cubicBezTo>
                    <a:cubicBezTo>
                      <a:pt x="2772724" y="5161552"/>
                      <a:pt x="2721520" y="5134154"/>
                      <a:pt x="2717774" y="5066904"/>
                    </a:cubicBezTo>
                    <a:cubicBezTo>
                      <a:pt x="2717774" y="5054450"/>
                      <a:pt x="2715276" y="5045732"/>
                      <a:pt x="2704036" y="5040751"/>
                    </a:cubicBezTo>
                    <a:cubicBezTo>
                      <a:pt x="2669067" y="5025806"/>
                      <a:pt x="2674063" y="4995918"/>
                      <a:pt x="2684054" y="4971010"/>
                    </a:cubicBezTo>
                    <a:cubicBezTo>
                      <a:pt x="2691547" y="4949839"/>
                      <a:pt x="2691547" y="4929913"/>
                      <a:pt x="2691547" y="4908742"/>
                    </a:cubicBezTo>
                    <a:cubicBezTo>
                      <a:pt x="2691547" y="4893797"/>
                      <a:pt x="2684054" y="4885080"/>
                      <a:pt x="2669067" y="4880098"/>
                    </a:cubicBezTo>
                    <a:cubicBezTo>
                      <a:pt x="2627854" y="4863909"/>
                      <a:pt x="2619112" y="4827793"/>
                      <a:pt x="2647836" y="4794168"/>
                    </a:cubicBezTo>
                    <a:cubicBezTo>
                      <a:pt x="2662823" y="4775487"/>
                      <a:pt x="2677810" y="4756807"/>
                      <a:pt x="2691547" y="4736881"/>
                    </a:cubicBezTo>
                    <a:cubicBezTo>
                      <a:pt x="2695918" y="4730032"/>
                      <a:pt x="2701226" y="4727541"/>
                      <a:pt x="2706846" y="4726918"/>
                    </a:cubicBezTo>
                    <a:close/>
                    <a:moveTo>
                      <a:pt x="3481188" y="4671827"/>
                    </a:moveTo>
                    <a:cubicBezTo>
                      <a:pt x="3486637" y="4669824"/>
                      <a:pt x="3492865" y="4671981"/>
                      <a:pt x="3500961" y="4681225"/>
                    </a:cubicBezTo>
                    <a:cubicBezTo>
                      <a:pt x="3507189" y="4686156"/>
                      <a:pt x="3513417" y="4689853"/>
                      <a:pt x="3520890" y="4693551"/>
                    </a:cubicBezTo>
                    <a:cubicBezTo>
                      <a:pt x="3542065" y="4704644"/>
                      <a:pt x="3552030" y="4718202"/>
                      <a:pt x="3532100" y="4741621"/>
                    </a:cubicBezTo>
                    <a:cubicBezTo>
                      <a:pt x="3527118" y="4747784"/>
                      <a:pt x="3528364" y="4760109"/>
                      <a:pt x="3523381" y="4768737"/>
                    </a:cubicBezTo>
                    <a:cubicBezTo>
                      <a:pt x="3517154" y="4778598"/>
                      <a:pt x="3512171" y="4792156"/>
                      <a:pt x="3494733" y="4793388"/>
                    </a:cubicBezTo>
                    <a:cubicBezTo>
                      <a:pt x="3490997" y="4790923"/>
                      <a:pt x="3484769" y="4788458"/>
                      <a:pt x="3481032" y="4784761"/>
                    </a:cubicBezTo>
                    <a:cubicBezTo>
                      <a:pt x="3472313" y="4777365"/>
                      <a:pt x="3459857" y="4697249"/>
                      <a:pt x="3466085" y="4687388"/>
                    </a:cubicBezTo>
                    <a:cubicBezTo>
                      <a:pt x="3471068" y="4679992"/>
                      <a:pt x="3475738" y="4673830"/>
                      <a:pt x="3481188" y="4671827"/>
                    </a:cubicBezTo>
                    <a:close/>
                    <a:moveTo>
                      <a:pt x="635162" y="4643197"/>
                    </a:moveTo>
                    <a:cubicBezTo>
                      <a:pt x="646263" y="4646861"/>
                      <a:pt x="649964" y="4654188"/>
                      <a:pt x="648730" y="4665178"/>
                    </a:cubicBezTo>
                    <a:cubicBezTo>
                      <a:pt x="647497" y="4688380"/>
                      <a:pt x="656132" y="4716466"/>
                      <a:pt x="622827" y="4727457"/>
                    </a:cubicBezTo>
                    <a:cubicBezTo>
                      <a:pt x="616659" y="4722572"/>
                      <a:pt x="610491" y="4717688"/>
                      <a:pt x="603090" y="4714024"/>
                    </a:cubicBezTo>
                    <a:cubicBezTo>
                      <a:pt x="605557" y="4694486"/>
                      <a:pt x="596922" y="4672505"/>
                      <a:pt x="612958" y="4654188"/>
                    </a:cubicBezTo>
                    <a:cubicBezTo>
                      <a:pt x="619126" y="4648082"/>
                      <a:pt x="624060" y="4640755"/>
                      <a:pt x="635162" y="4643197"/>
                    </a:cubicBezTo>
                    <a:close/>
                    <a:moveTo>
                      <a:pt x="3155796" y="4628094"/>
                    </a:moveTo>
                    <a:cubicBezTo>
                      <a:pt x="3172892" y="4631921"/>
                      <a:pt x="3194873" y="4635748"/>
                      <a:pt x="3192431" y="4657436"/>
                    </a:cubicBezTo>
                    <a:cubicBezTo>
                      <a:pt x="3188767" y="4679123"/>
                      <a:pt x="3168008" y="4691880"/>
                      <a:pt x="3149691" y="4693156"/>
                    </a:cubicBezTo>
                    <a:cubicBezTo>
                      <a:pt x="3133816" y="4694431"/>
                      <a:pt x="3130152" y="4675296"/>
                      <a:pt x="3135037" y="4657436"/>
                    </a:cubicBezTo>
                    <a:cubicBezTo>
                      <a:pt x="3136258" y="4645954"/>
                      <a:pt x="3130152" y="4624267"/>
                      <a:pt x="3155796" y="4628094"/>
                    </a:cubicBezTo>
                    <a:close/>
                    <a:moveTo>
                      <a:pt x="802440" y="4492384"/>
                    </a:moveTo>
                    <a:cubicBezTo>
                      <a:pt x="806836" y="4493605"/>
                      <a:pt x="810133" y="4498490"/>
                      <a:pt x="809034" y="4504595"/>
                    </a:cubicBezTo>
                    <a:cubicBezTo>
                      <a:pt x="807935" y="4509480"/>
                      <a:pt x="805737" y="4513143"/>
                      <a:pt x="800243" y="4511922"/>
                    </a:cubicBezTo>
                    <a:cubicBezTo>
                      <a:pt x="794748" y="4511922"/>
                      <a:pt x="794748" y="4507037"/>
                      <a:pt x="794748" y="4502153"/>
                    </a:cubicBezTo>
                    <a:cubicBezTo>
                      <a:pt x="794748" y="4496047"/>
                      <a:pt x="795847" y="4492384"/>
                      <a:pt x="802440" y="4492384"/>
                    </a:cubicBezTo>
                    <a:close/>
                    <a:moveTo>
                      <a:pt x="1153068" y="4114472"/>
                    </a:moveTo>
                    <a:cubicBezTo>
                      <a:pt x="1159364" y="4113219"/>
                      <a:pt x="1168179" y="4115726"/>
                      <a:pt x="1166920" y="4119485"/>
                    </a:cubicBezTo>
                    <a:cubicBezTo>
                      <a:pt x="1154328" y="4143297"/>
                      <a:pt x="1194623" y="4152070"/>
                      <a:pt x="1180771" y="4173376"/>
                    </a:cubicBezTo>
                    <a:cubicBezTo>
                      <a:pt x="1175734" y="4182148"/>
                      <a:pt x="1165661" y="4183402"/>
                      <a:pt x="1158105" y="4182148"/>
                    </a:cubicBezTo>
                    <a:cubicBezTo>
                      <a:pt x="1135439" y="4178389"/>
                      <a:pt x="1144254" y="4158336"/>
                      <a:pt x="1141735" y="4143297"/>
                    </a:cubicBezTo>
                    <a:cubicBezTo>
                      <a:pt x="1145513" y="4134524"/>
                      <a:pt x="1135439" y="4119485"/>
                      <a:pt x="1153068" y="4114472"/>
                    </a:cubicBezTo>
                    <a:close/>
                    <a:moveTo>
                      <a:pt x="5970335" y="4111076"/>
                    </a:moveTo>
                    <a:lnTo>
                      <a:pt x="5956855" y="4135345"/>
                    </a:lnTo>
                    <a:lnTo>
                      <a:pt x="5970947" y="4130125"/>
                    </a:lnTo>
                    <a:cubicBezTo>
                      <a:pt x="5977831" y="4129188"/>
                      <a:pt x="5984715" y="4128563"/>
                      <a:pt x="5990347" y="4124813"/>
                    </a:cubicBezTo>
                    <a:cubicBezTo>
                      <a:pt x="5987844" y="4121689"/>
                      <a:pt x="5983464" y="4120751"/>
                      <a:pt x="5979396" y="4119345"/>
                    </a:cubicBezTo>
                    <a:lnTo>
                      <a:pt x="5970335" y="4111076"/>
                    </a:lnTo>
                    <a:close/>
                    <a:moveTo>
                      <a:pt x="4362549" y="4069259"/>
                    </a:moveTo>
                    <a:cubicBezTo>
                      <a:pt x="4370043" y="4069259"/>
                      <a:pt x="4373790" y="4074754"/>
                      <a:pt x="4375038" y="4081623"/>
                    </a:cubicBezTo>
                    <a:cubicBezTo>
                      <a:pt x="4376287" y="4091239"/>
                      <a:pt x="4371292" y="4095360"/>
                      <a:pt x="4363798" y="4095360"/>
                    </a:cubicBezTo>
                    <a:cubicBezTo>
                      <a:pt x="4356305" y="4095360"/>
                      <a:pt x="4350060" y="4092613"/>
                      <a:pt x="4350060" y="4084370"/>
                    </a:cubicBezTo>
                    <a:cubicBezTo>
                      <a:pt x="4351309" y="4076128"/>
                      <a:pt x="4355056" y="4069259"/>
                      <a:pt x="4362549" y="4069259"/>
                    </a:cubicBezTo>
                    <a:close/>
                    <a:moveTo>
                      <a:pt x="466944" y="4069258"/>
                    </a:moveTo>
                    <a:cubicBezTo>
                      <a:pt x="476860" y="4087946"/>
                      <a:pt x="485536" y="4106634"/>
                      <a:pt x="495452" y="4124076"/>
                    </a:cubicBezTo>
                    <a:cubicBezTo>
                      <a:pt x="505368" y="4146502"/>
                      <a:pt x="509087" y="4168928"/>
                      <a:pt x="492973" y="4190108"/>
                    </a:cubicBezTo>
                    <a:cubicBezTo>
                      <a:pt x="484297" y="4201321"/>
                      <a:pt x="476860" y="4212534"/>
                      <a:pt x="484297" y="4228730"/>
                    </a:cubicBezTo>
                    <a:cubicBezTo>
                      <a:pt x="489255" y="4239943"/>
                      <a:pt x="479339" y="4243680"/>
                      <a:pt x="471902" y="4248664"/>
                    </a:cubicBezTo>
                    <a:cubicBezTo>
                      <a:pt x="461986" y="4254893"/>
                      <a:pt x="453310" y="4261123"/>
                      <a:pt x="455789" y="4274827"/>
                    </a:cubicBezTo>
                    <a:cubicBezTo>
                      <a:pt x="458268" y="4287286"/>
                      <a:pt x="465704" y="4296007"/>
                      <a:pt x="481818" y="4291024"/>
                    </a:cubicBezTo>
                    <a:cubicBezTo>
                      <a:pt x="489255" y="4288532"/>
                      <a:pt x="491734" y="4297253"/>
                      <a:pt x="492973" y="4304728"/>
                    </a:cubicBezTo>
                    <a:cubicBezTo>
                      <a:pt x="494213" y="4312204"/>
                      <a:pt x="492973" y="4322171"/>
                      <a:pt x="484297" y="4323416"/>
                    </a:cubicBezTo>
                    <a:cubicBezTo>
                      <a:pt x="461986" y="4328400"/>
                      <a:pt x="468183" y="4338367"/>
                      <a:pt x="473141" y="4355809"/>
                    </a:cubicBezTo>
                    <a:cubicBezTo>
                      <a:pt x="481818" y="4383218"/>
                      <a:pt x="496692" y="4396923"/>
                      <a:pt x="519002" y="4413119"/>
                    </a:cubicBezTo>
                    <a:cubicBezTo>
                      <a:pt x="558666" y="4443020"/>
                      <a:pt x="579737" y="4491609"/>
                      <a:pt x="569822" y="4543936"/>
                    </a:cubicBezTo>
                    <a:cubicBezTo>
                      <a:pt x="563624" y="4576329"/>
                      <a:pt x="566103" y="4607476"/>
                      <a:pt x="538834" y="4637377"/>
                    </a:cubicBezTo>
                    <a:cubicBezTo>
                      <a:pt x="517763" y="4658557"/>
                      <a:pt x="556187" y="4663540"/>
                      <a:pt x="573540" y="4671015"/>
                    </a:cubicBezTo>
                    <a:cubicBezTo>
                      <a:pt x="579737" y="4673507"/>
                      <a:pt x="583456" y="4677245"/>
                      <a:pt x="584695" y="4683474"/>
                    </a:cubicBezTo>
                    <a:cubicBezTo>
                      <a:pt x="515284" y="4683474"/>
                      <a:pt x="517763" y="4683474"/>
                      <a:pt x="522721" y="4609968"/>
                    </a:cubicBezTo>
                    <a:cubicBezTo>
                      <a:pt x="523960" y="4580067"/>
                      <a:pt x="521481" y="4548920"/>
                      <a:pt x="495452" y="4522756"/>
                    </a:cubicBezTo>
                    <a:cubicBezTo>
                      <a:pt x="479339" y="4507806"/>
                      <a:pt x="468183" y="4485380"/>
                      <a:pt x="448352" y="4469184"/>
                    </a:cubicBezTo>
                    <a:cubicBezTo>
                      <a:pt x="438436" y="4461708"/>
                      <a:pt x="444633" y="4451741"/>
                      <a:pt x="448352" y="4443020"/>
                    </a:cubicBezTo>
                    <a:cubicBezTo>
                      <a:pt x="455789" y="4429316"/>
                      <a:pt x="458268" y="4413119"/>
                      <a:pt x="444633" y="4401906"/>
                    </a:cubicBezTo>
                    <a:cubicBezTo>
                      <a:pt x="421083" y="4379481"/>
                      <a:pt x="423562" y="4354563"/>
                      <a:pt x="437196" y="4329646"/>
                    </a:cubicBezTo>
                    <a:cubicBezTo>
                      <a:pt x="447112" y="4310958"/>
                      <a:pt x="454549" y="4293515"/>
                      <a:pt x="434717" y="4276073"/>
                    </a:cubicBezTo>
                    <a:cubicBezTo>
                      <a:pt x="430999" y="4273581"/>
                      <a:pt x="428520" y="4262369"/>
                      <a:pt x="428520" y="4261123"/>
                    </a:cubicBezTo>
                    <a:cubicBezTo>
                      <a:pt x="458268" y="4247418"/>
                      <a:pt x="442154" y="4212534"/>
                      <a:pt x="458268" y="4193845"/>
                    </a:cubicBezTo>
                    <a:cubicBezTo>
                      <a:pt x="474381" y="4175157"/>
                      <a:pt x="478099" y="4156469"/>
                      <a:pt x="455789" y="4140273"/>
                    </a:cubicBezTo>
                    <a:cubicBezTo>
                      <a:pt x="442154" y="4130306"/>
                      <a:pt x="439675" y="4116601"/>
                      <a:pt x="450831" y="4104142"/>
                    </a:cubicBezTo>
                    <a:cubicBezTo>
                      <a:pt x="460747" y="4094175"/>
                      <a:pt x="457028" y="4077979"/>
                      <a:pt x="466944" y="4069258"/>
                    </a:cubicBezTo>
                    <a:close/>
                    <a:moveTo>
                      <a:pt x="4550347" y="4048579"/>
                    </a:moveTo>
                    <a:cubicBezTo>
                      <a:pt x="4556643" y="4047311"/>
                      <a:pt x="4562093" y="4047311"/>
                      <a:pt x="4565471" y="4049155"/>
                    </a:cubicBezTo>
                    <a:cubicBezTo>
                      <a:pt x="4585125" y="4062677"/>
                      <a:pt x="4572841" y="4083573"/>
                      <a:pt x="4565471" y="4092178"/>
                    </a:cubicBezTo>
                    <a:cubicBezTo>
                      <a:pt x="4548275" y="4113074"/>
                      <a:pt x="4522480" y="4122908"/>
                      <a:pt x="4496684" y="4133971"/>
                    </a:cubicBezTo>
                    <a:cubicBezTo>
                      <a:pt x="4484401" y="4132742"/>
                      <a:pt x="4481944" y="4125366"/>
                      <a:pt x="4489314" y="4116762"/>
                    </a:cubicBezTo>
                    <a:cubicBezTo>
                      <a:pt x="4501598" y="4105699"/>
                      <a:pt x="4502826" y="4093407"/>
                      <a:pt x="4504054" y="4078656"/>
                    </a:cubicBezTo>
                    <a:cubicBezTo>
                      <a:pt x="4504976" y="4067594"/>
                      <a:pt x="4531462" y="4052382"/>
                      <a:pt x="4550347" y="4048579"/>
                    </a:cubicBezTo>
                    <a:close/>
                    <a:moveTo>
                      <a:pt x="3368515" y="4014305"/>
                    </a:moveTo>
                    <a:cubicBezTo>
                      <a:pt x="3363418" y="4029045"/>
                      <a:pt x="3362143" y="4043785"/>
                      <a:pt x="3368515" y="4058524"/>
                    </a:cubicBezTo>
                    <a:cubicBezTo>
                      <a:pt x="3376160" y="4081862"/>
                      <a:pt x="3353224" y="4095374"/>
                      <a:pt x="3341756" y="4110114"/>
                    </a:cubicBezTo>
                    <a:cubicBezTo>
                      <a:pt x="3336659" y="4117484"/>
                      <a:pt x="3314997" y="4117484"/>
                      <a:pt x="3303529" y="4107657"/>
                    </a:cubicBezTo>
                    <a:cubicBezTo>
                      <a:pt x="3289512" y="4095374"/>
                      <a:pt x="3309900" y="4090461"/>
                      <a:pt x="3312448" y="4081862"/>
                    </a:cubicBezTo>
                    <a:cubicBezTo>
                      <a:pt x="3314997" y="4074493"/>
                      <a:pt x="3320094" y="4067123"/>
                      <a:pt x="3321368" y="4060981"/>
                    </a:cubicBezTo>
                    <a:cubicBezTo>
                      <a:pt x="3323917" y="4032730"/>
                      <a:pt x="3340482" y="4019218"/>
                      <a:pt x="3368515" y="4014305"/>
                    </a:cubicBezTo>
                    <a:close/>
                    <a:moveTo>
                      <a:pt x="747647" y="3984083"/>
                    </a:moveTo>
                    <a:cubicBezTo>
                      <a:pt x="756805" y="3981335"/>
                      <a:pt x="764654" y="3985456"/>
                      <a:pt x="765963" y="3997820"/>
                    </a:cubicBezTo>
                    <a:cubicBezTo>
                      <a:pt x="758113" y="4000567"/>
                      <a:pt x="748955" y="4007436"/>
                      <a:pt x="742413" y="3995073"/>
                    </a:cubicBezTo>
                    <a:cubicBezTo>
                      <a:pt x="739797" y="3990951"/>
                      <a:pt x="742413" y="3985456"/>
                      <a:pt x="747647" y="3984083"/>
                    </a:cubicBezTo>
                    <a:close/>
                    <a:moveTo>
                      <a:pt x="4518675" y="3959355"/>
                    </a:moveTo>
                    <a:cubicBezTo>
                      <a:pt x="4525616" y="3959355"/>
                      <a:pt x="4529087" y="3965461"/>
                      <a:pt x="4530243" y="3972788"/>
                    </a:cubicBezTo>
                    <a:cubicBezTo>
                      <a:pt x="4530243" y="3980115"/>
                      <a:pt x="4530243" y="3987442"/>
                      <a:pt x="4522146" y="3991106"/>
                    </a:cubicBezTo>
                    <a:cubicBezTo>
                      <a:pt x="4514048" y="3991106"/>
                      <a:pt x="4511734" y="3985000"/>
                      <a:pt x="4511734" y="3977673"/>
                    </a:cubicBezTo>
                    <a:cubicBezTo>
                      <a:pt x="4511734" y="3971567"/>
                      <a:pt x="4509420" y="3961797"/>
                      <a:pt x="4518675" y="3959355"/>
                    </a:cubicBezTo>
                    <a:close/>
                    <a:moveTo>
                      <a:pt x="4552923" y="3916711"/>
                    </a:moveTo>
                    <a:cubicBezTo>
                      <a:pt x="4558647" y="3915392"/>
                      <a:pt x="4562082" y="3920668"/>
                      <a:pt x="4563226" y="3927262"/>
                    </a:cubicBezTo>
                    <a:cubicBezTo>
                      <a:pt x="4563226" y="3937813"/>
                      <a:pt x="4554068" y="3940451"/>
                      <a:pt x="4547199" y="3944407"/>
                    </a:cubicBezTo>
                    <a:cubicBezTo>
                      <a:pt x="4541475" y="3947045"/>
                      <a:pt x="4536895" y="3943088"/>
                      <a:pt x="4539185" y="3936494"/>
                    </a:cubicBezTo>
                    <a:cubicBezTo>
                      <a:pt x="4540330" y="3927262"/>
                      <a:pt x="4543764" y="3918030"/>
                      <a:pt x="4552923" y="3916711"/>
                    </a:cubicBezTo>
                    <a:close/>
                    <a:moveTo>
                      <a:pt x="1880022" y="3871431"/>
                    </a:moveTo>
                    <a:cubicBezTo>
                      <a:pt x="1888765" y="3871431"/>
                      <a:pt x="1890014" y="3878025"/>
                      <a:pt x="1892511" y="3885939"/>
                    </a:cubicBezTo>
                    <a:cubicBezTo>
                      <a:pt x="1891262" y="3893852"/>
                      <a:pt x="1886267" y="3900446"/>
                      <a:pt x="1878773" y="3901765"/>
                    </a:cubicBezTo>
                    <a:cubicBezTo>
                      <a:pt x="1870031" y="3903084"/>
                      <a:pt x="1866284" y="3897809"/>
                      <a:pt x="1867533" y="3889895"/>
                    </a:cubicBezTo>
                    <a:cubicBezTo>
                      <a:pt x="1868782" y="3881982"/>
                      <a:pt x="1870031" y="3872750"/>
                      <a:pt x="1880022" y="3871431"/>
                    </a:cubicBezTo>
                    <a:close/>
                    <a:moveTo>
                      <a:pt x="4484245" y="3790257"/>
                    </a:moveTo>
                    <a:cubicBezTo>
                      <a:pt x="4495746" y="3790257"/>
                      <a:pt x="4509804" y="3789001"/>
                      <a:pt x="4513637" y="3804073"/>
                    </a:cubicBezTo>
                    <a:cubicBezTo>
                      <a:pt x="4508526" y="3817890"/>
                      <a:pt x="4504692" y="3831706"/>
                      <a:pt x="4486801" y="3829194"/>
                    </a:cubicBezTo>
                    <a:cubicBezTo>
                      <a:pt x="4474021" y="3829194"/>
                      <a:pt x="4462520" y="3825426"/>
                      <a:pt x="4461242" y="3809097"/>
                    </a:cubicBezTo>
                    <a:cubicBezTo>
                      <a:pt x="4459964" y="3791513"/>
                      <a:pt x="4470188" y="3790257"/>
                      <a:pt x="4484245" y="3790257"/>
                    </a:cubicBezTo>
                    <a:close/>
                    <a:moveTo>
                      <a:pt x="4916222" y="3713334"/>
                    </a:moveTo>
                    <a:cubicBezTo>
                      <a:pt x="4929043" y="3712066"/>
                      <a:pt x="4931374" y="3728552"/>
                      <a:pt x="4929043" y="3734892"/>
                    </a:cubicBezTo>
                    <a:cubicBezTo>
                      <a:pt x="4924380" y="3748842"/>
                      <a:pt x="4926712" y="3772936"/>
                      <a:pt x="4909228" y="3775473"/>
                    </a:cubicBezTo>
                    <a:cubicBezTo>
                      <a:pt x="4894076" y="3776741"/>
                      <a:pt x="4897573" y="3757719"/>
                      <a:pt x="4896407" y="3747574"/>
                    </a:cubicBezTo>
                    <a:cubicBezTo>
                      <a:pt x="4894076" y="3729820"/>
                      <a:pt x="4897573" y="3714602"/>
                      <a:pt x="4916222" y="3713334"/>
                    </a:cubicBezTo>
                    <a:close/>
                    <a:moveTo>
                      <a:pt x="647997" y="3690087"/>
                    </a:moveTo>
                    <a:cubicBezTo>
                      <a:pt x="700229" y="3690087"/>
                      <a:pt x="710178" y="3703680"/>
                      <a:pt x="697742" y="3754347"/>
                    </a:cubicBezTo>
                    <a:cubicBezTo>
                      <a:pt x="691524" y="3777827"/>
                      <a:pt x="692767" y="3798835"/>
                      <a:pt x="720127" y="3808721"/>
                    </a:cubicBezTo>
                    <a:cubicBezTo>
                      <a:pt x="736294" y="3814900"/>
                      <a:pt x="742513" y="3830965"/>
                      <a:pt x="751218" y="3844558"/>
                    </a:cubicBezTo>
                    <a:cubicBezTo>
                      <a:pt x="759923" y="3859388"/>
                      <a:pt x="766142" y="3876688"/>
                      <a:pt x="772360" y="3892753"/>
                    </a:cubicBezTo>
                    <a:cubicBezTo>
                      <a:pt x="777335" y="3905111"/>
                      <a:pt x="793502" y="3917469"/>
                      <a:pt x="781065" y="3931062"/>
                    </a:cubicBezTo>
                    <a:cubicBezTo>
                      <a:pt x="768629" y="3947127"/>
                      <a:pt x="753705" y="3931062"/>
                      <a:pt x="738782" y="3931062"/>
                    </a:cubicBezTo>
                    <a:cubicBezTo>
                      <a:pt x="721371" y="3931062"/>
                      <a:pt x="720127" y="3916233"/>
                      <a:pt x="720127" y="3902640"/>
                    </a:cubicBezTo>
                    <a:cubicBezTo>
                      <a:pt x="720127" y="3900168"/>
                      <a:pt x="720127" y="3896461"/>
                      <a:pt x="718884" y="3896461"/>
                    </a:cubicBezTo>
                    <a:cubicBezTo>
                      <a:pt x="690280" y="3880396"/>
                      <a:pt x="675356" y="3851973"/>
                      <a:pt x="661677" y="3824786"/>
                    </a:cubicBezTo>
                    <a:cubicBezTo>
                      <a:pt x="654215" y="3811192"/>
                      <a:pt x="630586" y="3828493"/>
                      <a:pt x="628098" y="3850737"/>
                    </a:cubicBezTo>
                    <a:cubicBezTo>
                      <a:pt x="626855" y="3865566"/>
                      <a:pt x="625611" y="3879160"/>
                      <a:pt x="605713" y="3879160"/>
                    </a:cubicBezTo>
                    <a:cubicBezTo>
                      <a:pt x="585815" y="3880396"/>
                      <a:pt x="559699" y="3884103"/>
                      <a:pt x="558455" y="3856916"/>
                    </a:cubicBezTo>
                    <a:cubicBezTo>
                      <a:pt x="558455" y="3834672"/>
                      <a:pt x="568404" y="3811192"/>
                      <a:pt x="597008" y="3808721"/>
                    </a:cubicBezTo>
                    <a:cubicBezTo>
                      <a:pt x="618149" y="3806249"/>
                      <a:pt x="624368" y="3796363"/>
                      <a:pt x="623124" y="3775355"/>
                    </a:cubicBezTo>
                    <a:cubicBezTo>
                      <a:pt x="619393" y="3748168"/>
                      <a:pt x="626855" y="3722217"/>
                      <a:pt x="634317" y="3696266"/>
                    </a:cubicBezTo>
                    <a:cubicBezTo>
                      <a:pt x="636804" y="3690087"/>
                      <a:pt x="643022" y="3690087"/>
                      <a:pt x="647997" y="3690087"/>
                    </a:cubicBezTo>
                    <a:close/>
                    <a:moveTo>
                      <a:pt x="3487336" y="3603419"/>
                    </a:moveTo>
                    <a:cubicBezTo>
                      <a:pt x="3501285" y="3603419"/>
                      <a:pt x="3502553" y="3615979"/>
                      <a:pt x="3502553" y="3627284"/>
                    </a:cubicBezTo>
                    <a:cubicBezTo>
                      <a:pt x="3502553" y="3636076"/>
                      <a:pt x="3502553" y="3644868"/>
                      <a:pt x="3491140" y="3643612"/>
                    </a:cubicBezTo>
                    <a:cubicBezTo>
                      <a:pt x="3474655" y="3642356"/>
                      <a:pt x="3474655" y="3627284"/>
                      <a:pt x="3472118" y="3615979"/>
                    </a:cubicBezTo>
                    <a:cubicBezTo>
                      <a:pt x="3470850" y="3607187"/>
                      <a:pt x="3478459" y="3602163"/>
                      <a:pt x="3487336" y="3603419"/>
                    </a:cubicBezTo>
                    <a:close/>
                    <a:moveTo>
                      <a:pt x="708697" y="3562466"/>
                    </a:moveTo>
                    <a:cubicBezTo>
                      <a:pt x="710956" y="3561946"/>
                      <a:pt x="713651" y="3562870"/>
                      <a:pt x="717148" y="3566257"/>
                    </a:cubicBezTo>
                    <a:cubicBezTo>
                      <a:pt x="727639" y="3576110"/>
                      <a:pt x="724143" y="3592122"/>
                      <a:pt x="718314" y="3605670"/>
                    </a:cubicBezTo>
                    <a:cubicBezTo>
                      <a:pt x="712486" y="3622913"/>
                      <a:pt x="701995" y="3617987"/>
                      <a:pt x="690338" y="3611828"/>
                    </a:cubicBezTo>
                    <a:cubicBezTo>
                      <a:pt x="690338" y="3600744"/>
                      <a:pt x="690338" y="3589659"/>
                      <a:pt x="690338" y="3578574"/>
                    </a:cubicBezTo>
                    <a:cubicBezTo>
                      <a:pt x="699081" y="3578574"/>
                      <a:pt x="701922" y="3564025"/>
                      <a:pt x="708697" y="3562466"/>
                    </a:cubicBezTo>
                    <a:close/>
                    <a:moveTo>
                      <a:pt x="3987388" y="3499059"/>
                    </a:moveTo>
                    <a:cubicBezTo>
                      <a:pt x="4002041" y="3497758"/>
                      <a:pt x="4015474" y="3508170"/>
                      <a:pt x="4016695" y="3521184"/>
                    </a:cubicBezTo>
                    <a:cubicBezTo>
                      <a:pt x="4019137" y="3535500"/>
                      <a:pt x="3999599" y="3536801"/>
                      <a:pt x="3992272" y="3545912"/>
                    </a:cubicBezTo>
                    <a:cubicBezTo>
                      <a:pt x="3977619" y="3543309"/>
                      <a:pt x="3967850" y="3534199"/>
                      <a:pt x="3966628" y="3521184"/>
                    </a:cubicBezTo>
                    <a:cubicBezTo>
                      <a:pt x="3965407" y="3508170"/>
                      <a:pt x="3975176" y="3500361"/>
                      <a:pt x="3987388" y="3499059"/>
                    </a:cubicBezTo>
                    <a:close/>
                    <a:moveTo>
                      <a:pt x="392918" y="3482519"/>
                    </a:moveTo>
                    <a:cubicBezTo>
                      <a:pt x="399787" y="3483768"/>
                      <a:pt x="405511" y="3488764"/>
                      <a:pt x="408945" y="3496257"/>
                    </a:cubicBezTo>
                    <a:cubicBezTo>
                      <a:pt x="407801" y="3505000"/>
                      <a:pt x="402076" y="3507498"/>
                      <a:pt x="396352" y="3507498"/>
                    </a:cubicBezTo>
                    <a:cubicBezTo>
                      <a:pt x="388338" y="3507498"/>
                      <a:pt x="382614" y="3503751"/>
                      <a:pt x="382614" y="3493760"/>
                    </a:cubicBezTo>
                    <a:cubicBezTo>
                      <a:pt x="382614" y="3486266"/>
                      <a:pt x="384904" y="3481270"/>
                      <a:pt x="392918" y="3482519"/>
                    </a:cubicBezTo>
                    <a:close/>
                    <a:moveTo>
                      <a:pt x="426159" y="3356148"/>
                    </a:moveTo>
                    <a:cubicBezTo>
                      <a:pt x="441089" y="3359953"/>
                      <a:pt x="446066" y="3371366"/>
                      <a:pt x="447310" y="3391656"/>
                    </a:cubicBezTo>
                    <a:cubicBezTo>
                      <a:pt x="446066" y="3419555"/>
                      <a:pt x="416205" y="3405605"/>
                      <a:pt x="400031" y="3413214"/>
                    </a:cubicBezTo>
                    <a:cubicBezTo>
                      <a:pt x="395054" y="3415750"/>
                      <a:pt x="387589" y="3411946"/>
                      <a:pt x="383856" y="3404337"/>
                    </a:cubicBezTo>
                    <a:cubicBezTo>
                      <a:pt x="382612" y="3399265"/>
                      <a:pt x="421182" y="3354880"/>
                      <a:pt x="426159" y="3356148"/>
                    </a:cubicBezTo>
                    <a:close/>
                    <a:moveTo>
                      <a:pt x="5363257" y="3320103"/>
                    </a:moveTo>
                    <a:cubicBezTo>
                      <a:pt x="5381694" y="3328707"/>
                      <a:pt x="5365715" y="3336082"/>
                      <a:pt x="5360798" y="3343458"/>
                    </a:cubicBezTo>
                    <a:cubicBezTo>
                      <a:pt x="5350965" y="3358208"/>
                      <a:pt x="5352194" y="3372959"/>
                      <a:pt x="5370631" y="3375417"/>
                    </a:cubicBezTo>
                    <a:cubicBezTo>
                      <a:pt x="5389068" y="3379105"/>
                      <a:pt x="5400131" y="3393855"/>
                      <a:pt x="5414880" y="3402460"/>
                    </a:cubicBezTo>
                    <a:cubicBezTo>
                      <a:pt x="5384152" y="3408606"/>
                      <a:pt x="5360798" y="3393855"/>
                      <a:pt x="5338674" y="3377876"/>
                    </a:cubicBezTo>
                    <a:cubicBezTo>
                      <a:pt x="5322695" y="3365583"/>
                      <a:pt x="5332528" y="3349604"/>
                      <a:pt x="5336216" y="3336082"/>
                    </a:cubicBezTo>
                    <a:cubicBezTo>
                      <a:pt x="5338674" y="3322561"/>
                      <a:pt x="5350965" y="3316415"/>
                      <a:pt x="5363257" y="3320103"/>
                    </a:cubicBezTo>
                    <a:close/>
                    <a:moveTo>
                      <a:pt x="683673" y="3274243"/>
                    </a:moveTo>
                    <a:lnTo>
                      <a:pt x="681419" y="3276207"/>
                    </a:lnTo>
                    <a:cubicBezTo>
                      <a:pt x="679011" y="3279249"/>
                      <a:pt x="677341" y="3282641"/>
                      <a:pt x="676972" y="3286677"/>
                    </a:cubicBezTo>
                    <a:lnTo>
                      <a:pt x="678880" y="3294814"/>
                    </a:lnTo>
                    <a:lnTo>
                      <a:pt x="682417" y="3276761"/>
                    </a:lnTo>
                    <a:lnTo>
                      <a:pt x="683673" y="3274243"/>
                    </a:lnTo>
                    <a:close/>
                    <a:moveTo>
                      <a:pt x="5574261" y="3176296"/>
                    </a:moveTo>
                    <a:lnTo>
                      <a:pt x="5573318" y="3177029"/>
                    </a:lnTo>
                    <a:lnTo>
                      <a:pt x="5573610" y="3178566"/>
                    </a:lnTo>
                    <a:lnTo>
                      <a:pt x="5574261" y="3176296"/>
                    </a:lnTo>
                    <a:close/>
                    <a:moveTo>
                      <a:pt x="4898275" y="3141870"/>
                    </a:moveTo>
                    <a:cubicBezTo>
                      <a:pt x="4913791" y="3140568"/>
                      <a:pt x="4918962" y="3152282"/>
                      <a:pt x="4918962" y="3166599"/>
                    </a:cubicBezTo>
                    <a:cubicBezTo>
                      <a:pt x="4917669" y="3175710"/>
                      <a:pt x="4920255" y="3188725"/>
                      <a:pt x="4904740" y="3187424"/>
                    </a:cubicBezTo>
                    <a:cubicBezTo>
                      <a:pt x="4889225" y="3187424"/>
                      <a:pt x="4880174" y="3178313"/>
                      <a:pt x="4877588" y="3162694"/>
                    </a:cubicBezTo>
                    <a:cubicBezTo>
                      <a:pt x="4877588" y="3149679"/>
                      <a:pt x="4884053" y="3141870"/>
                      <a:pt x="4898275" y="3141870"/>
                    </a:cubicBezTo>
                    <a:close/>
                    <a:moveTo>
                      <a:pt x="4118633" y="3137611"/>
                    </a:moveTo>
                    <a:cubicBezTo>
                      <a:pt x="4135246" y="3135075"/>
                      <a:pt x="4140358" y="3150292"/>
                      <a:pt x="4142913" y="3162973"/>
                    </a:cubicBezTo>
                    <a:cubicBezTo>
                      <a:pt x="4145469" y="3175653"/>
                      <a:pt x="4136524" y="3181994"/>
                      <a:pt x="4123745" y="3183262"/>
                    </a:cubicBezTo>
                    <a:cubicBezTo>
                      <a:pt x="4110965" y="3181994"/>
                      <a:pt x="4095630" y="3175653"/>
                      <a:pt x="4094352" y="3162973"/>
                    </a:cubicBezTo>
                    <a:cubicBezTo>
                      <a:pt x="4091796" y="3150292"/>
                      <a:pt x="4105853" y="3140147"/>
                      <a:pt x="4118633" y="3137611"/>
                    </a:cubicBezTo>
                    <a:close/>
                    <a:moveTo>
                      <a:pt x="4858501" y="3118587"/>
                    </a:moveTo>
                    <a:cubicBezTo>
                      <a:pt x="4864286" y="3118587"/>
                      <a:pt x="4865442" y="3122171"/>
                      <a:pt x="4865442" y="3126950"/>
                    </a:cubicBezTo>
                    <a:cubicBezTo>
                      <a:pt x="4861972" y="3132923"/>
                      <a:pt x="4861972" y="3144869"/>
                      <a:pt x="4851560" y="3144869"/>
                    </a:cubicBezTo>
                    <a:cubicBezTo>
                      <a:pt x="4846933" y="3144869"/>
                      <a:pt x="4844619" y="3140091"/>
                      <a:pt x="4844619" y="3136507"/>
                    </a:cubicBezTo>
                    <a:cubicBezTo>
                      <a:pt x="4845776" y="3128144"/>
                      <a:pt x="4848090" y="3119782"/>
                      <a:pt x="4858501" y="3118587"/>
                    </a:cubicBezTo>
                    <a:close/>
                    <a:moveTo>
                      <a:pt x="5631742" y="3077710"/>
                    </a:moveTo>
                    <a:lnTo>
                      <a:pt x="5631767" y="3077762"/>
                    </a:lnTo>
                    <a:lnTo>
                      <a:pt x="5631823" y="3077776"/>
                    </a:lnTo>
                    <a:lnTo>
                      <a:pt x="5631742" y="3077710"/>
                    </a:lnTo>
                    <a:close/>
                    <a:moveTo>
                      <a:pt x="2454320" y="3056431"/>
                    </a:moveTo>
                    <a:cubicBezTo>
                      <a:pt x="2474077" y="3060219"/>
                      <a:pt x="2492600" y="3069056"/>
                      <a:pt x="2498774" y="3090517"/>
                    </a:cubicBezTo>
                    <a:cubicBezTo>
                      <a:pt x="2502479" y="3108191"/>
                      <a:pt x="2490130" y="3120815"/>
                      <a:pt x="2476547" y="3128390"/>
                    </a:cubicBezTo>
                    <a:cubicBezTo>
                      <a:pt x="2464198" y="3135965"/>
                      <a:pt x="2450615" y="3144802"/>
                      <a:pt x="2434562" y="3142277"/>
                    </a:cubicBezTo>
                    <a:cubicBezTo>
                      <a:pt x="2417274" y="3144802"/>
                      <a:pt x="2402456" y="3139752"/>
                      <a:pt x="2398751" y="3120815"/>
                    </a:cubicBezTo>
                    <a:cubicBezTo>
                      <a:pt x="2393812" y="3105666"/>
                      <a:pt x="2397516" y="3093042"/>
                      <a:pt x="2416039" y="3087992"/>
                    </a:cubicBezTo>
                    <a:cubicBezTo>
                      <a:pt x="2420979" y="3086730"/>
                      <a:pt x="2427153" y="3081680"/>
                      <a:pt x="2427153" y="3077893"/>
                    </a:cubicBezTo>
                    <a:cubicBezTo>
                      <a:pt x="2424683" y="3055169"/>
                      <a:pt x="2438266" y="3052644"/>
                      <a:pt x="2454320" y="3056431"/>
                    </a:cubicBezTo>
                    <a:close/>
                    <a:moveTo>
                      <a:pt x="2094929" y="3038660"/>
                    </a:moveTo>
                    <a:cubicBezTo>
                      <a:pt x="2103291" y="3038660"/>
                      <a:pt x="2105680" y="3047402"/>
                      <a:pt x="2106874" y="3054895"/>
                    </a:cubicBezTo>
                    <a:cubicBezTo>
                      <a:pt x="2106874" y="3062388"/>
                      <a:pt x="2102096" y="3062388"/>
                      <a:pt x="2096124" y="3062388"/>
                    </a:cubicBezTo>
                    <a:cubicBezTo>
                      <a:pt x="2086567" y="3062388"/>
                      <a:pt x="2082984" y="3056144"/>
                      <a:pt x="2081789" y="3048651"/>
                    </a:cubicBezTo>
                    <a:cubicBezTo>
                      <a:pt x="2080595" y="3039909"/>
                      <a:pt x="2087762" y="3036162"/>
                      <a:pt x="2094929" y="3038660"/>
                    </a:cubicBezTo>
                    <a:close/>
                    <a:moveTo>
                      <a:pt x="4709229" y="3017938"/>
                    </a:moveTo>
                    <a:cubicBezTo>
                      <a:pt x="4714571" y="3017938"/>
                      <a:pt x="4720066" y="3019190"/>
                      <a:pt x="4725561" y="3019190"/>
                    </a:cubicBezTo>
                    <a:cubicBezTo>
                      <a:pt x="4736552" y="3019190"/>
                      <a:pt x="4736552" y="3029211"/>
                      <a:pt x="4736552" y="3037979"/>
                    </a:cubicBezTo>
                    <a:cubicBezTo>
                      <a:pt x="4736552" y="3041736"/>
                      <a:pt x="4738994" y="3046747"/>
                      <a:pt x="4736552" y="3047999"/>
                    </a:cubicBezTo>
                    <a:cubicBezTo>
                      <a:pt x="4706023" y="3086828"/>
                      <a:pt x="4743878" y="3113132"/>
                      <a:pt x="4753647" y="3144446"/>
                    </a:cubicBezTo>
                    <a:cubicBezTo>
                      <a:pt x="4756090" y="3154467"/>
                      <a:pt x="4771964" y="3168245"/>
                      <a:pt x="4754868" y="3175760"/>
                    </a:cubicBezTo>
                    <a:cubicBezTo>
                      <a:pt x="4740215" y="3183275"/>
                      <a:pt x="4724340" y="3179518"/>
                      <a:pt x="4715792" y="3160729"/>
                    </a:cubicBezTo>
                    <a:cubicBezTo>
                      <a:pt x="4702360" y="3131921"/>
                      <a:pt x="4688928" y="3105617"/>
                      <a:pt x="4674274" y="3078061"/>
                    </a:cubicBezTo>
                    <a:cubicBezTo>
                      <a:pt x="4696254" y="3078061"/>
                      <a:pt x="4715792" y="3075555"/>
                      <a:pt x="4693812" y="3047999"/>
                    </a:cubicBezTo>
                    <a:cubicBezTo>
                      <a:pt x="4687707" y="3040484"/>
                      <a:pt x="4686485" y="3031716"/>
                      <a:pt x="4693812" y="3024200"/>
                    </a:cubicBezTo>
                    <a:cubicBezTo>
                      <a:pt x="4698697" y="3019190"/>
                      <a:pt x="4703886" y="3017938"/>
                      <a:pt x="4709229" y="3017938"/>
                    </a:cubicBezTo>
                    <a:close/>
                    <a:moveTo>
                      <a:pt x="2379711" y="3016624"/>
                    </a:moveTo>
                    <a:cubicBezTo>
                      <a:pt x="2399618" y="3014182"/>
                      <a:pt x="2407083" y="3030057"/>
                      <a:pt x="2414549" y="3047153"/>
                    </a:cubicBezTo>
                    <a:cubicBezTo>
                      <a:pt x="2409572" y="3055701"/>
                      <a:pt x="2399618" y="3067913"/>
                      <a:pt x="2389665" y="3064249"/>
                    </a:cubicBezTo>
                    <a:cubicBezTo>
                      <a:pt x="2373490" y="3060586"/>
                      <a:pt x="2357316" y="3047153"/>
                      <a:pt x="2353583" y="3032499"/>
                    </a:cubicBezTo>
                    <a:cubicBezTo>
                      <a:pt x="2349851" y="3019067"/>
                      <a:pt x="2369758" y="3019067"/>
                      <a:pt x="2379711" y="3016624"/>
                    </a:cubicBezTo>
                    <a:close/>
                    <a:moveTo>
                      <a:pt x="5666714" y="2992839"/>
                    </a:moveTo>
                    <a:lnTo>
                      <a:pt x="5666712" y="2992857"/>
                    </a:lnTo>
                    <a:cubicBezTo>
                      <a:pt x="5666634" y="2995659"/>
                      <a:pt x="5667373" y="2997917"/>
                      <a:pt x="5669922" y="2998929"/>
                    </a:cubicBezTo>
                    <a:lnTo>
                      <a:pt x="5670541" y="2998867"/>
                    </a:lnTo>
                    <a:lnTo>
                      <a:pt x="5666714" y="2992839"/>
                    </a:lnTo>
                    <a:close/>
                    <a:moveTo>
                      <a:pt x="6203481" y="2865810"/>
                    </a:moveTo>
                    <a:cubicBezTo>
                      <a:pt x="6211724" y="2891034"/>
                      <a:pt x="6208191" y="2916257"/>
                      <a:pt x="6208191" y="2941481"/>
                    </a:cubicBezTo>
                    <a:cubicBezTo>
                      <a:pt x="6196415" y="2917518"/>
                      <a:pt x="6203481" y="2892295"/>
                      <a:pt x="6203481" y="2865810"/>
                    </a:cubicBezTo>
                    <a:close/>
                    <a:moveTo>
                      <a:pt x="4783575" y="2844639"/>
                    </a:moveTo>
                    <a:cubicBezTo>
                      <a:pt x="4796009" y="2848422"/>
                      <a:pt x="4815904" y="2864818"/>
                      <a:pt x="4802226" y="2874907"/>
                    </a:cubicBezTo>
                    <a:cubicBezTo>
                      <a:pt x="4778601" y="2892564"/>
                      <a:pt x="4784818" y="2907698"/>
                      <a:pt x="4793522" y="2927877"/>
                    </a:cubicBezTo>
                    <a:cubicBezTo>
                      <a:pt x="4794766" y="2931660"/>
                      <a:pt x="4794766" y="2936705"/>
                      <a:pt x="4797252" y="2943011"/>
                    </a:cubicBezTo>
                    <a:cubicBezTo>
                      <a:pt x="4793522" y="2958145"/>
                      <a:pt x="4788549" y="2964451"/>
                      <a:pt x="4769897" y="2954362"/>
                    </a:cubicBezTo>
                    <a:cubicBezTo>
                      <a:pt x="4740055" y="2936705"/>
                      <a:pt x="4733838" y="2939227"/>
                      <a:pt x="4727621" y="2974540"/>
                    </a:cubicBezTo>
                    <a:cubicBezTo>
                      <a:pt x="4723890" y="2987152"/>
                      <a:pt x="4716430" y="2985891"/>
                      <a:pt x="4708969" y="2988413"/>
                    </a:cubicBezTo>
                    <a:cubicBezTo>
                      <a:pt x="4699022" y="2990936"/>
                      <a:pt x="4691561" y="2990936"/>
                      <a:pt x="4687831" y="2978324"/>
                    </a:cubicBezTo>
                    <a:cubicBezTo>
                      <a:pt x="4685344" y="2969496"/>
                      <a:pt x="4680371" y="2959406"/>
                      <a:pt x="4675397" y="2951839"/>
                    </a:cubicBezTo>
                    <a:cubicBezTo>
                      <a:pt x="4661719" y="2934183"/>
                      <a:pt x="4646798" y="2921571"/>
                      <a:pt x="4686588" y="2922832"/>
                    </a:cubicBezTo>
                    <a:cubicBezTo>
                      <a:pt x="4702752" y="2924093"/>
                      <a:pt x="4716430" y="2905176"/>
                      <a:pt x="4721404" y="2887519"/>
                    </a:cubicBezTo>
                    <a:cubicBezTo>
                      <a:pt x="4727621" y="2864818"/>
                      <a:pt x="4763680" y="2838333"/>
                      <a:pt x="4783575" y="2844639"/>
                    </a:cubicBezTo>
                    <a:close/>
                    <a:moveTo>
                      <a:pt x="3304333" y="2768378"/>
                    </a:moveTo>
                    <a:cubicBezTo>
                      <a:pt x="3307968" y="2765842"/>
                      <a:pt x="3312709" y="2765208"/>
                      <a:pt x="3318399" y="2769012"/>
                    </a:cubicBezTo>
                    <a:cubicBezTo>
                      <a:pt x="3328514" y="2776620"/>
                      <a:pt x="3318399" y="2781693"/>
                      <a:pt x="3313341" y="2788033"/>
                    </a:cubicBezTo>
                    <a:cubicBezTo>
                      <a:pt x="3308284" y="2795642"/>
                      <a:pt x="3295640" y="2800715"/>
                      <a:pt x="3304491" y="2812128"/>
                    </a:cubicBezTo>
                    <a:cubicBezTo>
                      <a:pt x="3312077" y="2821004"/>
                      <a:pt x="3323456" y="2819736"/>
                      <a:pt x="3332307" y="2817200"/>
                    </a:cubicBezTo>
                    <a:cubicBezTo>
                      <a:pt x="3343686" y="2814664"/>
                      <a:pt x="3360122" y="2805787"/>
                      <a:pt x="3362651" y="2823541"/>
                    </a:cubicBezTo>
                    <a:cubicBezTo>
                      <a:pt x="3365180" y="2837490"/>
                      <a:pt x="3347479" y="2837490"/>
                      <a:pt x="3337364" y="2841294"/>
                    </a:cubicBezTo>
                    <a:cubicBezTo>
                      <a:pt x="3318399" y="2847635"/>
                      <a:pt x="3298169" y="2853975"/>
                      <a:pt x="3284261" y="2859048"/>
                    </a:cubicBezTo>
                    <a:cubicBezTo>
                      <a:pt x="3265296" y="2859048"/>
                      <a:pt x="3223572" y="2813396"/>
                      <a:pt x="3227365" y="2801983"/>
                    </a:cubicBezTo>
                    <a:cubicBezTo>
                      <a:pt x="3231158" y="2786765"/>
                      <a:pt x="3242538" y="2790570"/>
                      <a:pt x="3251388" y="2795642"/>
                    </a:cubicBezTo>
                    <a:cubicBezTo>
                      <a:pt x="3274146" y="2809591"/>
                      <a:pt x="3288054" y="2804519"/>
                      <a:pt x="3296905" y="2779157"/>
                    </a:cubicBezTo>
                    <a:cubicBezTo>
                      <a:pt x="3298169" y="2775353"/>
                      <a:pt x="3300698" y="2770914"/>
                      <a:pt x="3304333" y="2768378"/>
                    </a:cubicBezTo>
                    <a:close/>
                    <a:moveTo>
                      <a:pt x="2886239" y="2768105"/>
                    </a:moveTo>
                    <a:cubicBezTo>
                      <a:pt x="2904693" y="2766896"/>
                      <a:pt x="2925608" y="2776568"/>
                      <a:pt x="2925608" y="2797120"/>
                    </a:cubicBezTo>
                    <a:cubicBezTo>
                      <a:pt x="2924377" y="2826135"/>
                      <a:pt x="2894851" y="2812836"/>
                      <a:pt x="2880088" y="2822508"/>
                    </a:cubicBezTo>
                    <a:cubicBezTo>
                      <a:pt x="2867786" y="2814045"/>
                      <a:pt x="2844411" y="2826135"/>
                      <a:pt x="2844411" y="2803165"/>
                    </a:cubicBezTo>
                    <a:cubicBezTo>
                      <a:pt x="2845641" y="2777777"/>
                      <a:pt x="2865325" y="2768105"/>
                      <a:pt x="2886239" y="2768105"/>
                    </a:cubicBezTo>
                    <a:close/>
                    <a:moveTo>
                      <a:pt x="3315769" y="2725585"/>
                    </a:moveTo>
                    <a:cubicBezTo>
                      <a:pt x="3318211" y="2726762"/>
                      <a:pt x="3320043" y="2729411"/>
                      <a:pt x="3321264" y="2733533"/>
                    </a:cubicBezTo>
                    <a:cubicBezTo>
                      <a:pt x="3318822" y="2742954"/>
                      <a:pt x="3313937" y="2751197"/>
                      <a:pt x="3302947" y="2752374"/>
                    </a:cubicBezTo>
                    <a:cubicBezTo>
                      <a:pt x="3295620" y="2754729"/>
                      <a:pt x="3290735" y="2748842"/>
                      <a:pt x="3289514" y="2741776"/>
                    </a:cubicBezTo>
                    <a:cubicBezTo>
                      <a:pt x="3289514" y="2731178"/>
                      <a:pt x="3299283" y="2728823"/>
                      <a:pt x="3306610" y="2726468"/>
                    </a:cubicBezTo>
                    <a:cubicBezTo>
                      <a:pt x="3310274" y="2724701"/>
                      <a:pt x="3313327" y="2724407"/>
                      <a:pt x="3315769" y="2725585"/>
                    </a:cubicBezTo>
                    <a:close/>
                    <a:moveTo>
                      <a:pt x="2976987" y="2694769"/>
                    </a:moveTo>
                    <a:cubicBezTo>
                      <a:pt x="2984436" y="2691960"/>
                      <a:pt x="2994988" y="2697578"/>
                      <a:pt x="3011748" y="2710687"/>
                    </a:cubicBezTo>
                    <a:cubicBezTo>
                      <a:pt x="3035336" y="2726918"/>
                      <a:pt x="3046510" y="2749391"/>
                      <a:pt x="3057683" y="2774360"/>
                    </a:cubicBezTo>
                    <a:cubicBezTo>
                      <a:pt x="3063890" y="2790591"/>
                      <a:pt x="3053959" y="2801827"/>
                      <a:pt x="3042785" y="2811815"/>
                    </a:cubicBezTo>
                    <a:cubicBezTo>
                      <a:pt x="3037819" y="2815561"/>
                      <a:pt x="3027887" y="2823052"/>
                      <a:pt x="3030370" y="2824300"/>
                    </a:cubicBezTo>
                    <a:cubicBezTo>
                      <a:pt x="3055200" y="2836785"/>
                      <a:pt x="3053959" y="2865500"/>
                      <a:pt x="3068856" y="2884228"/>
                    </a:cubicBezTo>
                    <a:cubicBezTo>
                      <a:pt x="3073822" y="2890470"/>
                      <a:pt x="3089962" y="2894216"/>
                      <a:pt x="3092444" y="2879234"/>
                    </a:cubicBezTo>
                    <a:cubicBezTo>
                      <a:pt x="3096169" y="2848022"/>
                      <a:pt x="3122240" y="2838034"/>
                      <a:pt x="3143345" y="2841779"/>
                    </a:cubicBezTo>
                    <a:cubicBezTo>
                      <a:pt x="3170658" y="2848022"/>
                      <a:pt x="3188039" y="2872991"/>
                      <a:pt x="3188039" y="2900458"/>
                    </a:cubicBezTo>
                    <a:cubicBezTo>
                      <a:pt x="3188039" y="2922931"/>
                      <a:pt x="3186797" y="2929174"/>
                      <a:pt x="3214110" y="2930422"/>
                    </a:cubicBezTo>
                    <a:cubicBezTo>
                      <a:pt x="3237698" y="2931671"/>
                      <a:pt x="3262527" y="2946652"/>
                      <a:pt x="3273701" y="2981610"/>
                    </a:cubicBezTo>
                    <a:cubicBezTo>
                      <a:pt x="3286116" y="3015320"/>
                      <a:pt x="3299772" y="3051526"/>
                      <a:pt x="3324602" y="3081490"/>
                    </a:cubicBezTo>
                    <a:cubicBezTo>
                      <a:pt x="3334533" y="3092726"/>
                      <a:pt x="3343224" y="3105211"/>
                      <a:pt x="3330809" y="3118944"/>
                    </a:cubicBezTo>
                    <a:cubicBezTo>
                      <a:pt x="3318394" y="3132678"/>
                      <a:pt x="3303496" y="3128932"/>
                      <a:pt x="3291082" y="3120193"/>
                    </a:cubicBezTo>
                    <a:cubicBezTo>
                      <a:pt x="3268735" y="3102714"/>
                      <a:pt x="3258803" y="3113950"/>
                      <a:pt x="3248871" y="3133926"/>
                    </a:cubicBezTo>
                    <a:cubicBezTo>
                      <a:pt x="3238939" y="3157648"/>
                      <a:pt x="3224042" y="3177624"/>
                      <a:pt x="3224042" y="3205090"/>
                    </a:cubicBezTo>
                    <a:cubicBezTo>
                      <a:pt x="3221559" y="3242545"/>
                      <a:pt x="3186797" y="3263770"/>
                      <a:pt x="3175624" y="3297479"/>
                    </a:cubicBezTo>
                    <a:cubicBezTo>
                      <a:pt x="3174382" y="3303721"/>
                      <a:pt x="3168175" y="3299976"/>
                      <a:pt x="3161967" y="3297479"/>
                    </a:cubicBezTo>
                    <a:cubicBezTo>
                      <a:pt x="3119757" y="3275006"/>
                      <a:pt x="3107342" y="3280000"/>
                      <a:pt x="3091203" y="3326194"/>
                    </a:cubicBezTo>
                    <a:cubicBezTo>
                      <a:pt x="3083754" y="3349915"/>
                      <a:pt x="3071339" y="3372388"/>
                      <a:pt x="3061407" y="3394861"/>
                    </a:cubicBezTo>
                    <a:cubicBezTo>
                      <a:pt x="3047751" y="3434813"/>
                      <a:pt x="3031612" y="3436061"/>
                      <a:pt x="2996850" y="3411092"/>
                    </a:cubicBezTo>
                    <a:cubicBezTo>
                      <a:pt x="2990643" y="3406098"/>
                      <a:pt x="2984436" y="3403601"/>
                      <a:pt x="2980711" y="3394861"/>
                    </a:cubicBezTo>
                    <a:cubicBezTo>
                      <a:pt x="2947191" y="3312461"/>
                      <a:pt x="2864012" y="3289988"/>
                      <a:pt x="2798213" y="3242545"/>
                    </a:cubicBezTo>
                    <a:cubicBezTo>
                      <a:pt x="2767176" y="3220072"/>
                      <a:pt x="2734898" y="3198848"/>
                      <a:pt x="2702619" y="3177624"/>
                    </a:cubicBezTo>
                    <a:cubicBezTo>
                      <a:pt x="2685239" y="3165139"/>
                      <a:pt x="2685239" y="3141417"/>
                      <a:pt x="2695170" y="3128932"/>
                    </a:cubicBezTo>
                    <a:cubicBezTo>
                      <a:pt x="2711310" y="3107708"/>
                      <a:pt x="2701378" y="3095223"/>
                      <a:pt x="2690205" y="3078993"/>
                    </a:cubicBezTo>
                    <a:cubicBezTo>
                      <a:pt x="2683997" y="3071502"/>
                      <a:pt x="2674065" y="3064011"/>
                      <a:pt x="2683997" y="3052774"/>
                    </a:cubicBezTo>
                    <a:cubicBezTo>
                      <a:pt x="2691446" y="3045283"/>
                      <a:pt x="2700136" y="3051526"/>
                      <a:pt x="2708827" y="3052774"/>
                    </a:cubicBezTo>
                    <a:cubicBezTo>
                      <a:pt x="2737381" y="3057768"/>
                      <a:pt x="2758486" y="3071502"/>
                      <a:pt x="2769659" y="3100217"/>
                    </a:cubicBezTo>
                    <a:cubicBezTo>
                      <a:pt x="2777108" y="3118944"/>
                      <a:pt x="2790765" y="3131429"/>
                      <a:pt x="2814353" y="3120193"/>
                    </a:cubicBezTo>
                    <a:cubicBezTo>
                      <a:pt x="2823043" y="3115199"/>
                      <a:pt x="2830492" y="3118944"/>
                      <a:pt x="2839182" y="3122690"/>
                    </a:cubicBezTo>
                    <a:cubicBezTo>
                      <a:pt x="2851597" y="3126435"/>
                      <a:pt x="2865253" y="3123938"/>
                      <a:pt x="2867736" y="3113950"/>
                    </a:cubicBezTo>
                    <a:cubicBezTo>
                      <a:pt x="2876427" y="3090229"/>
                      <a:pt x="2891325" y="3083987"/>
                      <a:pt x="2914913" y="3085235"/>
                    </a:cubicBezTo>
                    <a:cubicBezTo>
                      <a:pt x="2926086" y="3085235"/>
                      <a:pt x="2944708" y="3080241"/>
                      <a:pt x="2944708" y="3065259"/>
                    </a:cubicBezTo>
                    <a:cubicBezTo>
                      <a:pt x="2945950" y="3051526"/>
                      <a:pt x="2932293" y="3047780"/>
                      <a:pt x="2919879" y="3044035"/>
                    </a:cubicBezTo>
                    <a:cubicBezTo>
                      <a:pt x="2896290" y="3034047"/>
                      <a:pt x="2878910" y="3007829"/>
                      <a:pt x="2852839" y="3019065"/>
                    </a:cubicBezTo>
                    <a:cubicBezTo>
                      <a:pt x="2835458" y="3017817"/>
                      <a:pt x="2823043" y="3012823"/>
                      <a:pt x="2809387" y="3019065"/>
                    </a:cubicBezTo>
                    <a:cubicBezTo>
                      <a:pt x="2795730" y="3026556"/>
                      <a:pt x="2789523" y="3020313"/>
                      <a:pt x="2785799" y="3007829"/>
                    </a:cubicBezTo>
                    <a:cubicBezTo>
                      <a:pt x="2782074" y="2991598"/>
                      <a:pt x="2793247" y="2992847"/>
                      <a:pt x="2803179" y="2991598"/>
                    </a:cubicBezTo>
                    <a:cubicBezTo>
                      <a:pt x="2834216" y="2987853"/>
                      <a:pt x="2864012" y="2985356"/>
                      <a:pt x="2893807" y="2979113"/>
                    </a:cubicBezTo>
                    <a:cubicBezTo>
                      <a:pt x="2926086" y="2971622"/>
                      <a:pt x="2932293" y="2955392"/>
                      <a:pt x="2917396" y="2927925"/>
                    </a:cubicBezTo>
                    <a:cubicBezTo>
                      <a:pt x="2914913" y="2924180"/>
                      <a:pt x="2913671" y="2920434"/>
                      <a:pt x="2911188" y="2915440"/>
                    </a:cubicBezTo>
                    <a:cubicBezTo>
                      <a:pt x="2953399" y="2905452"/>
                      <a:pt x="2916154" y="2843028"/>
                      <a:pt x="2965813" y="2835537"/>
                    </a:cubicBezTo>
                    <a:cubicBezTo>
                      <a:pt x="2980711" y="2833040"/>
                      <a:pt x="2975745" y="2813064"/>
                      <a:pt x="2963330" y="2806821"/>
                    </a:cubicBezTo>
                    <a:cubicBezTo>
                      <a:pt x="2934776" y="2788094"/>
                      <a:pt x="2944708" y="2766870"/>
                      <a:pt x="2954640" y="2744397"/>
                    </a:cubicBezTo>
                    <a:cubicBezTo>
                      <a:pt x="2957123" y="2739403"/>
                      <a:pt x="2959606" y="2734409"/>
                      <a:pt x="2960847" y="2729415"/>
                    </a:cubicBezTo>
                    <a:cubicBezTo>
                      <a:pt x="2965193" y="2708814"/>
                      <a:pt x="2969538" y="2697578"/>
                      <a:pt x="2976987" y="2694769"/>
                    </a:cubicBezTo>
                    <a:close/>
                    <a:moveTo>
                      <a:pt x="4776846" y="2673480"/>
                    </a:moveTo>
                    <a:cubicBezTo>
                      <a:pt x="4784860" y="2676097"/>
                      <a:pt x="4791729" y="2681330"/>
                      <a:pt x="4792874" y="2690488"/>
                    </a:cubicBezTo>
                    <a:cubicBezTo>
                      <a:pt x="4794018" y="2695722"/>
                      <a:pt x="4788294" y="2699647"/>
                      <a:pt x="4784860" y="2698338"/>
                    </a:cubicBezTo>
                    <a:cubicBezTo>
                      <a:pt x="4775701" y="2697030"/>
                      <a:pt x="4769977" y="2690488"/>
                      <a:pt x="4768832" y="2681330"/>
                    </a:cubicBezTo>
                    <a:cubicBezTo>
                      <a:pt x="4767687" y="2674788"/>
                      <a:pt x="4772267" y="2674788"/>
                      <a:pt x="4776846" y="2673480"/>
                    </a:cubicBezTo>
                    <a:close/>
                    <a:moveTo>
                      <a:pt x="5492346" y="2569432"/>
                    </a:moveTo>
                    <a:lnTo>
                      <a:pt x="5490976" y="2575939"/>
                    </a:lnTo>
                    <a:cubicBezTo>
                      <a:pt x="5491599" y="2579987"/>
                      <a:pt x="5493467" y="2584035"/>
                      <a:pt x="5495957" y="2587771"/>
                    </a:cubicBezTo>
                    <a:lnTo>
                      <a:pt x="5496475" y="2588794"/>
                    </a:lnTo>
                    <a:lnTo>
                      <a:pt x="5494247" y="2580971"/>
                    </a:lnTo>
                    <a:lnTo>
                      <a:pt x="5492346" y="2569432"/>
                    </a:lnTo>
                    <a:close/>
                    <a:moveTo>
                      <a:pt x="4622894" y="2558077"/>
                    </a:moveTo>
                    <a:cubicBezTo>
                      <a:pt x="4627839" y="2574862"/>
                      <a:pt x="4629076" y="2589250"/>
                      <a:pt x="4622894" y="2602439"/>
                    </a:cubicBezTo>
                    <a:cubicBezTo>
                      <a:pt x="4617948" y="2614428"/>
                      <a:pt x="4606820" y="2622821"/>
                      <a:pt x="4594455" y="2616826"/>
                    </a:cubicBezTo>
                    <a:cubicBezTo>
                      <a:pt x="4580854" y="2610831"/>
                      <a:pt x="4590746" y="2600041"/>
                      <a:pt x="4591982" y="2591648"/>
                    </a:cubicBezTo>
                    <a:cubicBezTo>
                      <a:pt x="4596928" y="2577260"/>
                      <a:pt x="4604347" y="2565271"/>
                      <a:pt x="4622894" y="2558077"/>
                    </a:cubicBezTo>
                    <a:close/>
                    <a:moveTo>
                      <a:pt x="2976620" y="2550749"/>
                    </a:moveTo>
                    <a:cubicBezTo>
                      <a:pt x="2995961" y="2553192"/>
                      <a:pt x="2993544" y="2580057"/>
                      <a:pt x="3008050" y="2592269"/>
                    </a:cubicBezTo>
                    <a:cubicBezTo>
                      <a:pt x="3003214" y="2597153"/>
                      <a:pt x="3000797" y="2603259"/>
                      <a:pt x="2997170" y="2605701"/>
                    </a:cubicBezTo>
                    <a:cubicBezTo>
                      <a:pt x="2980246" y="2613028"/>
                      <a:pt x="2974202" y="2626461"/>
                      <a:pt x="2974202" y="2643557"/>
                    </a:cubicBezTo>
                    <a:cubicBezTo>
                      <a:pt x="2974202" y="2650884"/>
                      <a:pt x="2968158" y="2655769"/>
                      <a:pt x="2960904" y="2654548"/>
                    </a:cubicBezTo>
                    <a:cubicBezTo>
                      <a:pt x="2954860" y="2652105"/>
                      <a:pt x="2948816" y="2647221"/>
                      <a:pt x="2951233" y="2643557"/>
                    </a:cubicBezTo>
                    <a:cubicBezTo>
                      <a:pt x="2958487" y="2622798"/>
                      <a:pt x="2948816" y="2603259"/>
                      <a:pt x="2952442" y="2583721"/>
                    </a:cubicBezTo>
                    <a:cubicBezTo>
                      <a:pt x="2954860" y="2570288"/>
                      <a:pt x="2958487" y="2547086"/>
                      <a:pt x="2976620" y="2550749"/>
                    </a:cubicBezTo>
                    <a:close/>
                    <a:moveTo>
                      <a:pt x="6141460" y="2519612"/>
                    </a:moveTo>
                    <a:cubicBezTo>
                      <a:pt x="6165140" y="2564376"/>
                      <a:pt x="6206268" y="2594218"/>
                      <a:pt x="6228702" y="2638982"/>
                    </a:cubicBezTo>
                    <a:cubicBezTo>
                      <a:pt x="6258613" y="2699910"/>
                      <a:pt x="6261106" y="2763326"/>
                      <a:pt x="6237426" y="2826741"/>
                    </a:cubicBezTo>
                    <a:cubicBezTo>
                      <a:pt x="6231194" y="2842906"/>
                      <a:pt x="6214992" y="2849123"/>
                      <a:pt x="6201283" y="2859071"/>
                    </a:cubicBezTo>
                    <a:cubicBezTo>
                      <a:pt x="6180096" y="2744674"/>
                      <a:pt x="6166386" y="2631521"/>
                      <a:pt x="6141460" y="2519612"/>
                    </a:cubicBezTo>
                    <a:close/>
                    <a:moveTo>
                      <a:pt x="4643396" y="2504446"/>
                    </a:moveTo>
                    <a:cubicBezTo>
                      <a:pt x="4652554" y="2503127"/>
                      <a:pt x="4655171" y="2511040"/>
                      <a:pt x="4656479" y="2517635"/>
                    </a:cubicBezTo>
                    <a:cubicBezTo>
                      <a:pt x="4655171" y="2528186"/>
                      <a:pt x="4652554" y="2533461"/>
                      <a:pt x="4643396" y="2533461"/>
                    </a:cubicBezTo>
                    <a:cubicBezTo>
                      <a:pt x="4634238" y="2534780"/>
                      <a:pt x="4630313" y="2526867"/>
                      <a:pt x="4630313" y="2517635"/>
                    </a:cubicBezTo>
                    <a:cubicBezTo>
                      <a:pt x="4631622" y="2511040"/>
                      <a:pt x="4635546" y="2504446"/>
                      <a:pt x="4643396" y="2504446"/>
                    </a:cubicBezTo>
                    <a:close/>
                    <a:moveTo>
                      <a:pt x="4852863" y="2442680"/>
                    </a:moveTo>
                    <a:cubicBezTo>
                      <a:pt x="4862754" y="2442680"/>
                      <a:pt x="4876354" y="2445216"/>
                      <a:pt x="4876354" y="2456630"/>
                    </a:cubicBezTo>
                    <a:cubicBezTo>
                      <a:pt x="4876354" y="2471848"/>
                      <a:pt x="4861518" y="2469311"/>
                      <a:pt x="4850391" y="2469311"/>
                    </a:cubicBezTo>
                    <a:cubicBezTo>
                      <a:pt x="4842972" y="2466775"/>
                      <a:pt x="4828136" y="2474384"/>
                      <a:pt x="4829373" y="2456630"/>
                    </a:cubicBezTo>
                    <a:cubicBezTo>
                      <a:pt x="4830609" y="2446484"/>
                      <a:pt x="4842972" y="2443948"/>
                      <a:pt x="4852863" y="2442680"/>
                    </a:cubicBezTo>
                    <a:close/>
                    <a:moveTo>
                      <a:pt x="4667574" y="2431689"/>
                    </a:moveTo>
                    <a:cubicBezTo>
                      <a:pt x="4661564" y="2443626"/>
                      <a:pt x="4661564" y="2446279"/>
                      <a:pt x="4659160" y="2446279"/>
                    </a:cubicBezTo>
                    <a:cubicBezTo>
                      <a:pt x="4647141" y="2446279"/>
                      <a:pt x="4647141" y="2468827"/>
                      <a:pt x="4632717" y="2463521"/>
                    </a:cubicBezTo>
                    <a:cubicBezTo>
                      <a:pt x="4632717" y="2463521"/>
                      <a:pt x="4630313" y="2458216"/>
                      <a:pt x="4631515" y="2455563"/>
                    </a:cubicBezTo>
                    <a:cubicBezTo>
                      <a:pt x="4636323" y="2438321"/>
                      <a:pt x="4649545" y="2442300"/>
                      <a:pt x="4667574" y="2431689"/>
                    </a:cubicBezTo>
                    <a:close/>
                    <a:moveTo>
                      <a:pt x="4460971" y="2321390"/>
                    </a:moveTo>
                    <a:cubicBezTo>
                      <a:pt x="4477007" y="2316287"/>
                      <a:pt x="4475774" y="2335423"/>
                      <a:pt x="4477007" y="2354558"/>
                    </a:cubicBezTo>
                    <a:cubicBezTo>
                      <a:pt x="4480708" y="2372418"/>
                      <a:pt x="4464672" y="2380073"/>
                      <a:pt x="4446169" y="2382624"/>
                    </a:cubicBezTo>
                    <a:cubicBezTo>
                      <a:pt x="4423965" y="2386451"/>
                      <a:pt x="4421498" y="2366040"/>
                      <a:pt x="4421498" y="2352007"/>
                    </a:cubicBezTo>
                    <a:cubicBezTo>
                      <a:pt x="4421498" y="2326493"/>
                      <a:pt x="4446169" y="2325217"/>
                      <a:pt x="4460971" y="2321390"/>
                    </a:cubicBezTo>
                    <a:close/>
                    <a:moveTo>
                      <a:pt x="4900231" y="2099978"/>
                    </a:moveTo>
                    <a:cubicBezTo>
                      <a:pt x="4910782" y="2102309"/>
                      <a:pt x="4914738" y="2109304"/>
                      <a:pt x="4913420" y="2118629"/>
                    </a:cubicBezTo>
                    <a:cubicBezTo>
                      <a:pt x="4912101" y="2127955"/>
                      <a:pt x="4908144" y="2133783"/>
                      <a:pt x="4896275" y="2133783"/>
                    </a:cubicBezTo>
                    <a:cubicBezTo>
                      <a:pt x="4883086" y="2130286"/>
                      <a:pt x="4887043" y="2119795"/>
                      <a:pt x="4887043" y="2110469"/>
                    </a:cubicBezTo>
                    <a:cubicBezTo>
                      <a:pt x="4885724" y="2103475"/>
                      <a:pt x="4889680" y="2096481"/>
                      <a:pt x="4900231" y="2099978"/>
                    </a:cubicBezTo>
                    <a:close/>
                    <a:moveTo>
                      <a:pt x="1933421" y="2096480"/>
                    </a:moveTo>
                    <a:cubicBezTo>
                      <a:pt x="1947438" y="2134336"/>
                      <a:pt x="1941066" y="2144105"/>
                      <a:pt x="1900291" y="2142884"/>
                    </a:cubicBezTo>
                    <a:cubicBezTo>
                      <a:pt x="1886274" y="2142884"/>
                      <a:pt x="1881177" y="2148990"/>
                      <a:pt x="1878629" y="2161202"/>
                    </a:cubicBezTo>
                    <a:cubicBezTo>
                      <a:pt x="1862064" y="2150211"/>
                      <a:pt x="1860790" y="2131894"/>
                      <a:pt x="1881177" y="2131894"/>
                    </a:cubicBezTo>
                    <a:cubicBezTo>
                      <a:pt x="1910485" y="2130673"/>
                      <a:pt x="1920679" y="2114797"/>
                      <a:pt x="1933421" y="2096480"/>
                    </a:cubicBezTo>
                    <a:close/>
                    <a:moveTo>
                      <a:pt x="1922170" y="2029226"/>
                    </a:moveTo>
                    <a:cubicBezTo>
                      <a:pt x="1928770" y="2029547"/>
                      <a:pt x="1934887" y="2032763"/>
                      <a:pt x="1940039" y="2040479"/>
                    </a:cubicBezTo>
                    <a:cubicBezTo>
                      <a:pt x="1950342" y="2055912"/>
                      <a:pt x="1952918" y="2071344"/>
                      <a:pt x="1933600" y="2084205"/>
                    </a:cubicBezTo>
                    <a:cubicBezTo>
                      <a:pt x="1933600" y="2043051"/>
                      <a:pt x="1933600" y="2043051"/>
                      <a:pt x="1896251" y="2053339"/>
                    </a:cubicBezTo>
                    <a:cubicBezTo>
                      <a:pt x="1888523" y="2055912"/>
                      <a:pt x="1880796" y="2055912"/>
                      <a:pt x="1871781" y="2055912"/>
                    </a:cubicBezTo>
                    <a:cubicBezTo>
                      <a:pt x="1878220" y="2043051"/>
                      <a:pt x="1889811" y="2041765"/>
                      <a:pt x="1901402" y="2035335"/>
                    </a:cubicBezTo>
                    <a:cubicBezTo>
                      <a:pt x="1908486" y="2031477"/>
                      <a:pt x="1915569" y="2028904"/>
                      <a:pt x="1922170" y="2029226"/>
                    </a:cubicBezTo>
                    <a:close/>
                    <a:moveTo>
                      <a:pt x="6301633" y="1842422"/>
                    </a:moveTo>
                    <a:lnTo>
                      <a:pt x="6302806" y="1859989"/>
                    </a:lnTo>
                    <a:lnTo>
                      <a:pt x="6303451" y="1857062"/>
                    </a:lnTo>
                    <a:cubicBezTo>
                      <a:pt x="6304077" y="1853355"/>
                      <a:pt x="6305016" y="1849338"/>
                      <a:pt x="6304546" y="1845786"/>
                    </a:cubicBezTo>
                    <a:lnTo>
                      <a:pt x="6301633" y="1842422"/>
                    </a:lnTo>
                    <a:close/>
                    <a:moveTo>
                      <a:pt x="6287482" y="1836981"/>
                    </a:moveTo>
                    <a:lnTo>
                      <a:pt x="6287163" y="1837195"/>
                    </a:lnTo>
                    <a:lnTo>
                      <a:pt x="6289442" y="1837043"/>
                    </a:lnTo>
                    <a:lnTo>
                      <a:pt x="6287482" y="1836981"/>
                    </a:lnTo>
                    <a:close/>
                    <a:moveTo>
                      <a:pt x="6204508" y="1656867"/>
                    </a:moveTo>
                    <a:cubicBezTo>
                      <a:pt x="6234566" y="1672932"/>
                      <a:pt x="6259615" y="1695176"/>
                      <a:pt x="6284664" y="1716184"/>
                    </a:cubicBezTo>
                    <a:cubicBezTo>
                      <a:pt x="6343529" y="1765615"/>
                      <a:pt x="6303451" y="1819989"/>
                      <a:pt x="6307208" y="1870655"/>
                    </a:cubicBezTo>
                    <a:cubicBezTo>
                      <a:pt x="6308460" y="1884249"/>
                      <a:pt x="6309713" y="1904021"/>
                      <a:pt x="6290926" y="1913907"/>
                    </a:cubicBezTo>
                    <a:lnTo>
                      <a:pt x="6292943" y="1904751"/>
                    </a:lnTo>
                    <a:lnTo>
                      <a:pt x="6288141" y="1916526"/>
                    </a:lnTo>
                    <a:cubicBezTo>
                      <a:pt x="6293124" y="1937682"/>
                      <a:pt x="6268209" y="1955104"/>
                      <a:pt x="6280666" y="1976260"/>
                    </a:cubicBezTo>
                    <a:lnTo>
                      <a:pt x="6283750" y="1986813"/>
                    </a:lnTo>
                    <a:lnTo>
                      <a:pt x="6290560" y="1994759"/>
                    </a:lnTo>
                    <a:cubicBezTo>
                      <a:pt x="6293264" y="1999462"/>
                      <a:pt x="6294810" y="2004302"/>
                      <a:pt x="6295325" y="2009260"/>
                    </a:cubicBezTo>
                    <a:lnTo>
                      <a:pt x="6288194" y="2036089"/>
                    </a:lnTo>
                    <a:lnTo>
                      <a:pt x="6288843" y="2052352"/>
                    </a:lnTo>
                    <a:lnTo>
                      <a:pt x="6290075" y="2059419"/>
                    </a:lnTo>
                    <a:cubicBezTo>
                      <a:pt x="6299232" y="2080121"/>
                      <a:pt x="6320973" y="2094080"/>
                      <a:pt x="6331371" y="2113008"/>
                    </a:cubicBezTo>
                    <a:cubicBezTo>
                      <a:pt x="6349016" y="2145816"/>
                      <a:pt x="6327590" y="2164743"/>
                      <a:pt x="6317507" y="2186195"/>
                    </a:cubicBezTo>
                    <a:cubicBezTo>
                      <a:pt x="6308685" y="2205122"/>
                      <a:pt x="6284739" y="2201337"/>
                      <a:pt x="6267094" y="2189980"/>
                    </a:cubicBezTo>
                    <a:cubicBezTo>
                      <a:pt x="6250710" y="2179885"/>
                      <a:pt x="6229284" y="2181147"/>
                      <a:pt x="6212900" y="2169791"/>
                    </a:cubicBezTo>
                    <a:lnTo>
                      <a:pt x="6226861" y="2166574"/>
                    </a:lnTo>
                    <a:lnTo>
                      <a:pt x="6215885" y="2166663"/>
                    </a:lnTo>
                    <a:cubicBezTo>
                      <a:pt x="6187232" y="2147996"/>
                      <a:pt x="6161071" y="2151729"/>
                      <a:pt x="6136155" y="2175374"/>
                    </a:cubicBezTo>
                    <a:cubicBezTo>
                      <a:pt x="6116223" y="2195286"/>
                      <a:pt x="6083832" y="2201508"/>
                      <a:pt x="6076357" y="2232620"/>
                    </a:cubicBezTo>
                    <a:cubicBezTo>
                      <a:pt x="6070129" y="2206486"/>
                      <a:pt x="6063900" y="2180352"/>
                      <a:pt x="6057671" y="2154218"/>
                    </a:cubicBezTo>
                    <a:cubicBezTo>
                      <a:pt x="6082586" y="2130574"/>
                      <a:pt x="6102519" y="2101951"/>
                      <a:pt x="6131172" y="2082040"/>
                    </a:cubicBezTo>
                    <a:cubicBezTo>
                      <a:pt x="6154842" y="2064617"/>
                      <a:pt x="6151105" y="2039728"/>
                      <a:pt x="6128681" y="2021061"/>
                    </a:cubicBezTo>
                    <a:cubicBezTo>
                      <a:pt x="6113731" y="2007372"/>
                      <a:pt x="6100027" y="1993683"/>
                      <a:pt x="6086324" y="1978749"/>
                    </a:cubicBezTo>
                    <a:cubicBezTo>
                      <a:pt x="6062654" y="1955104"/>
                      <a:pt x="6046459" y="1927726"/>
                      <a:pt x="6075112" y="1892881"/>
                    </a:cubicBezTo>
                    <a:cubicBezTo>
                      <a:pt x="5997873" y="1907815"/>
                      <a:pt x="5997873" y="1907815"/>
                      <a:pt x="5997873" y="1885414"/>
                    </a:cubicBezTo>
                    <a:cubicBezTo>
                      <a:pt x="5986661" y="1890392"/>
                      <a:pt x="5987907" y="1905326"/>
                      <a:pt x="5976695" y="1910304"/>
                    </a:cubicBezTo>
                    <a:cubicBezTo>
                      <a:pt x="5954271" y="1855547"/>
                      <a:pt x="5933092" y="1799546"/>
                      <a:pt x="5910668" y="1744790"/>
                    </a:cubicBezTo>
                    <a:lnTo>
                      <a:pt x="5914176" y="1745750"/>
                    </a:lnTo>
                    <a:lnTo>
                      <a:pt x="5911437" y="1743371"/>
                    </a:lnTo>
                    <a:cubicBezTo>
                      <a:pt x="5908933" y="1743371"/>
                      <a:pt x="5907680" y="1743371"/>
                      <a:pt x="5906428" y="1743371"/>
                    </a:cubicBezTo>
                    <a:cubicBezTo>
                      <a:pt x="5905175" y="1739664"/>
                      <a:pt x="5905175" y="1734721"/>
                      <a:pt x="5905175" y="1729777"/>
                    </a:cubicBezTo>
                    <a:cubicBezTo>
                      <a:pt x="5932729" y="1739664"/>
                      <a:pt x="5959030" y="1737192"/>
                      <a:pt x="5987836" y="1727306"/>
                    </a:cubicBezTo>
                    <a:cubicBezTo>
                      <a:pt x="6005370" y="1721127"/>
                      <a:pt x="6025409" y="1728542"/>
                      <a:pt x="6042944" y="1737192"/>
                    </a:cubicBezTo>
                    <a:cubicBezTo>
                      <a:pt x="6085526" y="1759436"/>
                      <a:pt x="6100555" y="1754493"/>
                      <a:pt x="6126857" y="1717420"/>
                    </a:cubicBezTo>
                    <a:cubicBezTo>
                      <a:pt x="6146896" y="1690233"/>
                      <a:pt x="6168187" y="1663046"/>
                      <a:pt x="6204508" y="1656867"/>
                    </a:cubicBezTo>
                    <a:close/>
                    <a:moveTo>
                      <a:pt x="2524411" y="1618402"/>
                    </a:moveTo>
                    <a:cubicBezTo>
                      <a:pt x="2524411" y="1619651"/>
                      <a:pt x="2523129" y="1620900"/>
                      <a:pt x="2523129" y="1620900"/>
                    </a:cubicBezTo>
                    <a:cubicBezTo>
                      <a:pt x="2514154" y="1629642"/>
                      <a:pt x="2509026" y="1644628"/>
                      <a:pt x="2493641" y="1642130"/>
                    </a:cubicBezTo>
                    <a:cubicBezTo>
                      <a:pt x="2491077" y="1640882"/>
                      <a:pt x="2487230" y="1635886"/>
                      <a:pt x="2488512" y="1634637"/>
                    </a:cubicBezTo>
                    <a:cubicBezTo>
                      <a:pt x="2494923" y="1618402"/>
                      <a:pt x="2510308" y="1618402"/>
                      <a:pt x="2524411" y="1618402"/>
                    </a:cubicBezTo>
                    <a:close/>
                    <a:moveTo>
                      <a:pt x="463791" y="1552459"/>
                    </a:moveTo>
                    <a:cubicBezTo>
                      <a:pt x="441287" y="1597274"/>
                      <a:pt x="407532" y="1632130"/>
                      <a:pt x="380027" y="1673210"/>
                    </a:cubicBezTo>
                    <a:cubicBezTo>
                      <a:pt x="312516" y="1772798"/>
                      <a:pt x="263759" y="1881100"/>
                      <a:pt x="218751" y="1991892"/>
                    </a:cubicBezTo>
                    <a:cubicBezTo>
                      <a:pt x="199998" y="2039196"/>
                      <a:pt x="171243" y="2082766"/>
                      <a:pt x="157491" y="2133805"/>
                    </a:cubicBezTo>
                    <a:lnTo>
                      <a:pt x="155849" y="2139251"/>
                    </a:lnTo>
                    <a:lnTo>
                      <a:pt x="179672" y="2147623"/>
                    </a:lnTo>
                    <a:cubicBezTo>
                      <a:pt x="193342" y="2152614"/>
                      <a:pt x="210740" y="2168836"/>
                      <a:pt x="220682" y="2152614"/>
                    </a:cubicBezTo>
                    <a:cubicBezTo>
                      <a:pt x="229381" y="2138888"/>
                      <a:pt x="218197" y="2118922"/>
                      <a:pt x="207012" y="2105196"/>
                    </a:cubicBezTo>
                    <a:cubicBezTo>
                      <a:pt x="200798" y="2096461"/>
                      <a:pt x="189614" y="2090222"/>
                      <a:pt x="203284" y="2080240"/>
                    </a:cubicBezTo>
                    <a:cubicBezTo>
                      <a:pt x="210119" y="2074625"/>
                      <a:pt x="216022" y="2073689"/>
                      <a:pt x="220838" y="2075560"/>
                    </a:cubicBezTo>
                    <a:cubicBezTo>
                      <a:pt x="225653" y="2077432"/>
                      <a:pt x="229381" y="2082112"/>
                      <a:pt x="231867" y="2087727"/>
                    </a:cubicBezTo>
                    <a:cubicBezTo>
                      <a:pt x="245537" y="2117675"/>
                      <a:pt x="276605" y="2135144"/>
                      <a:pt x="276605" y="2172579"/>
                    </a:cubicBezTo>
                    <a:cubicBezTo>
                      <a:pt x="276605" y="2186306"/>
                      <a:pt x="305188" y="2193793"/>
                      <a:pt x="310159" y="2216254"/>
                    </a:cubicBezTo>
                    <a:cubicBezTo>
                      <a:pt x="311402" y="2224988"/>
                      <a:pt x="317615" y="2233723"/>
                      <a:pt x="320101" y="2242458"/>
                    </a:cubicBezTo>
                    <a:cubicBezTo>
                      <a:pt x="325072" y="2264919"/>
                      <a:pt x="332529" y="2277398"/>
                      <a:pt x="359869" y="2273654"/>
                    </a:cubicBezTo>
                    <a:cubicBezTo>
                      <a:pt x="389694" y="2269911"/>
                      <a:pt x="413306" y="2292372"/>
                      <a:pt x="436918" y="2307346"/>
                    </a:cubicBezTo>
                    <a:cubicBezTo>
                      <a:pt x="469229" y="2327311"/>
                      <a:pt x="497812" y="2352268"/>
                      <a:pt x="518939" y="2384711"/>
                    </a:cubicBezTo>
                    <a:cubicBezTo>
                      <a:pt x="523910" y="2390951"/>
                      <a:pt x="527638" y="2395942"/>
                      <a:pt x="532609" y="2399685"/>
                    </a:cubicBezTo>
                    <a:cubicBezTo>
                      <a:pt x="559949" y="2420899"/>
                      <a:pt x="559949" y="2427138"/>
                      <a:pt x="532609" y="2450847"/>
                    </a:cubicBezTo>
                    <a:cubicBezTo>
                      <a:pt x="504026" y="2478299"/>
                      <a:pt x="507754" y="2503256"/>
                      <a:pt x="545036" y="2516982"/>
                    </a:cubicBezTo>
                    <a:cubicBezTo>
                      <a:pt x="576104" y="2528212"/>
                      <a:pt x="604687" y="2538195"/>
                      <a:pt x="635756" y="2548178"/>
                    </a:cubicBezTo>
                    <a:cubicBezTo>
                      <a:pt x="648183" y="2551921"/>
                      <a:pt x="661853" y="2551921"/>
                      <a:pt x="674281" y="2545682"/>
                    </a:cubicBezTo>
                    <a:cubicBezTo>
                      <a:pt x="694164" y="2536947"/>
                      <a:pt x="710320" y="2538195"/>
                      <a:pt x="723990" y="2554417"/>
                    </a:cubicBezTo>
                    <a:cubicBezTo>
                      <a:pt x="738903" y="2573135"/>
                      <a:pt x="756301" y="2591852"/>
                      <a:pt x="738903" y="2618057"/>
                    </a:cubicBezTo>
                    <a:cubicBezTo>
                      <a:pt x="731446" y="2629287"/>
                      <a:pt x="726475" y="2641765"/>
                      <a:pt x="736417" y="2655492"/>
                    </a:cubicBezTo>
                    <a:cubicBezTo>
                      <a:pt x="751330" y="2676705"/>
                      <a:pt x="760029" y="2700414"/>
                      <a:pt x="752573" y="2729114"/>
                    </a:cubicBezTo>
                    <a:cubicBezTo>
                      <a:pt x="748845" y="2744088"/>
                      <a:pt x="761272" y="2740345"/>
                      <a:pt x="769971" y="2737849"/>
                    </a:cubicBezTo>
                    <a:cubicBezTo>
                      <a:pt x="777428" y="2734105"/>
                      <a:pt x="786127" y="2732857"/>
                      <a:pt x="789855" y="2741592"/>
                    </a:cubicBezTo>
                    <a:cubicBezTo>
                      <a:pt x="794826" y="2749079"/>
                      <a:pt x="787369" y="2752823"/>
                      <a:pt x="782399" y="2757814"/>
                    </a:cubicBezTo>
                    <a:cubicBezTo>
                      <a:pt x="761272" y="2775284"/>
                      <a:pt x="772457" y="2784019"/>
                      <a:pt x="791098" y="2791506"/>
                    </a:cubicBezTo>
                    <a:cubicBezTo>
                      <a:pt x="797311" y="2794001"/>
                      <a:pt x="803525" y="2796497"/>
                      <a:pt x="810981" y="2797745"/>
                    </a:cubicBezTo>
                    <a:cubicBezTo>
                      <a:pt x="843603" y="2807104"/>
                      <a:pt x="854555" y="2823482"/>
                      <a:pt x="844885" y="2847405"/>
                    </a:cubicBezTo>
                    <a:lnTo>
                      <a:pt x="831088" y="2869523"/>
                    </a:lnTo>
                    <a:lnTo>
                      <a:pt x="831969" y="2870496"/>
                    </a:lnTo>
                    <a:cubicBezTo>
                      <a:pt x="828240" y="2877983"/>
                      <a:pt x="824512" y="2886718"/>
                      <a:pt x="825755" y="2896701"/>
                    </a:cubicBezTo>
                    <a:cubicBezTo>
                      <a:pt x="823269" y="2901692"/>
                      <a:pt x="820783" y="2905436"/>
                      <a:pt x="818297" y="2910427"/>
                    </a:cubicBezTo>
                    <a:lnTo>
                      <a:pt x="816008" y="2912538"/>
                    </a:lnTo>
                    <a:lnTo>
                      <a:pt x="820765" y="2911097"/>
                    </a:lnTo>
                    <a:cubicBezTo>
                      <a:pt x="856869" y="2913591"/>
                      <a:pt x="891728" y="2914838"/>
                      <a:pt x="925343" y="2929801"/>
                    </a:cubicBezTo>
                    <a:cubicBezTo>
                      <a:pt x="936548" y="2936036"/>
                      <a:pt x="952732" y="2939776"/>
                      <a:pt x="956467" y="2952246"/>
                    </a:cubicBezTo>
                    <a:cubicBezTo>
                      <a:pt x="976387" y="3019580"/>
                      <a:pt x="1011246" y="3081927"/>
                      <a:pt x="987592" y="3162978"/>
                    </a:cubicBezTo>
                    <a:cubicBezTo>
                      <a:pt x="966427" y="3232806"/>
                      <a:pt x="932813" y="3301388"/>
                      <a:pt x="922853" y="3376204"/>
                    </a:cubicBezTo>
                    <a:cubicBezTo>
                      <a:pt x="916628" y="3417353"/>
                      <a:pt x="936548" y="3452267"/>
                      <a:pt x="929078" y="3490922"/>
                    </a:cubicBezTo>
                    <a:cubicBezTo>
                      <a:pt x="926588" y="3495910"/>
                      <a:pt x="931568" y="3500898"/>
                      <a:pt x="934058" y="3505885"/>
                    </a:cubicBezTo>
                    <a:cubicBezTo>
                      <a:pt x="947752" y="3532071"/>
                      <a:pt x="1011246" y="3555763"/>
                      <a:pt x="1036146" y="3543293"/>
                    </a:cubicBezTo>
                    <a:cubicBezTo>
                      <a:pt x="1062290" y="3529577"/>
                      <a:pt x="1087190" y="3520848"/>
                      <a:pt x="1117069" y="3532071"/>
                    </a:cubicBezTo>
                    <a:cubicBezTo>
                      <a:pt x="1125784" y="3534565"/>
                      <a:pt x="1138234" y="3534565"/>
                      <a:pt x="1144459" y="3525836"/>
                    </a:cubicBezTo>
                    <a:cubicBezTo>
                      <a:pt x="1180563" y="3482194"/>
                      <a:pt x="1197993" y="3482194"/>
                      <a:pt x="1236587" y="3522096"/>
                    </a:cubicBezTo>
                    <a:cubicBezTo>
                      <a:pt x="1271447" y="3559504"/>
                      <a:pt x="1301326" y="3603146"/>
                      <a:pt x="1346145" y="3628085"/>
                    </a:cubicBezTo>
                    <a:cubicBezTo>
                      <a:pt x="1358595" y="3634320"/>
                      <a:pt x="1366065" y="3646789"/>
                      <a:pt x="1371045" y="3659258"/>
                    </a:cubicBezTo>
                    <a:cubicBezTo>
                      <a:pt x="1374780" y="3669234"/>
                      <a:pt x="1377270" y="3679209"/>
                      <a:pt x="1389720" y="3684197"/>
                    </a:cubicBezTo>
                    <a:cubicBezTo>
                      <a:pt x="1397190" y="3676716"/>
                      <a:pt x="1390965" y="3670481"/>
                      <a:pt x="1389720" y="3664246"/>
                    </a:cubicBezTo>
                    <a:cubicBezTo>
                      <a:pt x="1383495" y="3640554"/>
                      <a:pt x="1392210" y="3628085"/>
                      <a:pt x="1415864" y="3634320"/>
                    </a:cubicBezTo>
                    <a:cubicBezTo>
                      <a:pt x="1451969" y="3645542"/>
                      <a:pt x="1479358" y="3625591"/>
                      <a:pt x="1509238" y="3613122"/>
                    </a:cubicBezTo>
                    <a:cubicBezTo>
                      <a:pt x="1522932" y="3606887"/>
                      <a:pt x="1524177" y="3593171"/>
                      <a:pt x="1519197" y="3579454"/>
                    </a:cubicBezTo>
                    <a:cubicBezTo>
                      <a:pt x="1514218" y="3564491"/>
                      <a:pt x="1514218" y="3548281"/>
                      <a:pt x="1516708" y="3533318"/>
                    </a:cubicBezTo>
                    <a:cubicBezTo>
                      <a:pt x="1519197" y="3523342"/>
                      <a:pt x="1519197" y="3513367"/>
                      <a:pt x="1514218" y="3504638"/>
                    </a:cubicBezTo>
                    <a:cubicBezTo>
                      <a:pt x="1503013" y="3484687"/>
                      <a:pt x="1433294" y="3449773"/>
                      <a:pt x="1412129" y="3454761"/>
                    </a:cubicBezTo>
                    <a:cubicBezTo>
                      <a:pt x="1363575" y="3462242"/>
                      <a:pt x="1318756" y="3438551"/>
                      <a:pt x="1297591" y="3394908"/>
                    </a:cubicBezTo>
                    <a:cubicBezTo>
                      <a:pt x="1291366" y="3378698"/>
                      <a:pt x="1277672" y="3377451"/>
                      <a:pt x="1263977" y="3374957"/>
                    </a:cubicBezTo>
                    <a:cubicBezTo>
                      <a:pt x="1242812" y="3369969"/>
                      <a:pt x="1216668" y="3369969"/>
                      <a:pt x="1210443" y="3340043"/>
                    </a:cubicBezTo>
                    <a:cubicBezTo>
                      <a:pt x="1215423" y="3305129"/>
                      <a:pt x="1226628" y="3270214"/>
                      <a:pt x="1240322" y="3237794"/>
                    </a:cubicBezTo>
                    <a:cubicBezTo>
                      <a:pt x="1255262" y="3202880"/>
                      <a:pt x="1278917" y="3171706"/>
                      <a:pt x="1286387" y="3134298"/>
                    </a:cubicBezTo>
                    <a:cubicBezTo>
                      <a:pt x="1286387" y="3128064"/>
                      <a:pt x="1291366" y="3124323"/>
                      <a:pt x="1298836" y="3126817"/>
                    </a:cubicBezTo>
                    <a:cubicBezTo>
                      <a:pt x="1320001" y="3133051"/>
                      <a:pt x="1333696" y="3120582"/>
                      <a:pt x="1348635" y="3108113"/>
                    </a:cubicBezTo>
                    <a:cubicBezTo>
                      <a:pt x="1356105" y="3101878"/>
                      <a:pt x="1364820" y="3099384"/>
                      <a:pt x="1372290" y="3105619"/>
                    </a:cubicBezTo>
                    <a:cubicBezTo>
                      <a:pt x="1379760" y="3111854"/>
                      <a:pt x="1384740" y="3120582"/>
                      <a:pt x="1377270" y="3131804"/>
                    </a:cubicBezTo>
                    <a:cubicBezTo>
                      <a:pt x="1358595" y="3157990"/>
                      <a:pt x="1387230" y="3165472"/>
                      <a:pt x="1397190" y="3179188"/>
                    </a:cubicBezTo>
                    <a:cubicBezTo>
                      <a:pt x="1408394" y="3192904"/>
                      <a:pt x="1420844" y="3189164"/>
                      <a:pt x="1430804" y="3176694"/>
                    </a:cubicBezTo>
                    <a:cubicBezTo>
                      <a:pt x="1438274" y="3169213"/>
                      <a:pt x="1448234" y="3166719"/>
                      <a:pt x="1453214" y="3175447"/>
                    </a:cubicBezTo>
                    <a:cubicBezTo>
                      <a:pt x="1469398" y="3205374"/>
                      <a:pt x="1499278" y="3185423"/>
                      <a:pt x="1520442" y="3192904"/>
                    </a:cubicBezTo>
                    <a:cubicBezTo>
                      <a:pt x="1524177" y="3192904"/>
                      <a:pt x="1532892" y="3187917"/>
                      <a:pt x="1534137" y="3185423"/>
                    </a:cubicBezTo>
                    <a:cubicBezTo>
                      <a:pt x="1537872" y="3150509"/>
                      <a:pt x="1567752" y="3118088"/>
                      <a:pt x="1547832" y="3081927"/>
                    </a:cubicBezTo>
                    <a:cubicBezTo>
                      <a:pt x="1536627" y="3059482"/>
                      <a:pt x="1547832" y="3044519"/>
                      <a:pt x="1561527" y="3038284"/>
                    </a:cubicBezTo>
                    <a:cubicBezTo>
                      <a:pt x="1587671" y="3027062"/>
                      <a:pt x="1597631" y="3003370"/>
                      <a:pt x="1613816" y="2984666"/>
                    </a:cubicBezTo>
                    <a:cubicBezTo>
                      <a:pt x="1632490" y="2963468"/>
                      <a:pt x="1618796" y="2946011"/>
                      <a:pt x="1596386" y="2934789"/>
                    </a:cubicBezTo>
                    <a:cubicBezTo>
                      <a:pt x="1605101" y="2921072"/>
                      <a:pt x="1615061" y="2931048"/>
                      <a:pt x="1622531" y="2931048"/>
                    </a:cubicBezTo>
                    <a:cubicBezTo>
                      <a:pt x="1638715" y="2929801"/>
                      <a:pt x="1649920" y="2923566"/>
                      <a:pt x="1652410" y="2906109"/>
                    </a:cubicBezTo>
                    <a:cubicBezTo>
                      <a:pt x="1654900" y="2889899"/>
                      <a:pt x="1654900" y="2876183"/>
                      <a:pt x="1679800" y="2881170"/>
                    </a:cubicBezTo>
                    <a:cubicBezTo>
                      <a:pt x="1687270" y="2882417"/>
                      <a:pt x="1686025" y="2872442"/>
                      <a:pt x="1683535" y="2866207"/>
                    </a:cubicBezTo>
                    <a:cubicBezTo>
                      <a:pt x="1673575" y="2846256"/>
                      <a:pt x="1647430" y="2842515"/>
                      <a:pt x="1633735" y="2861219"/>
                    </a:cubicBezTo>
                    <a:cubicBezTo>
                      <a:pt x="1626266" y="2873689"/>
                      <a:pt x="1616306" y="2873689"/>
                      <a:pt x="1608836" y="2867454"/>
                    </a:cubicBezTo>
                    <a:cubicBezTo>
                      <a:pt x="1597631" y="2857479"/>
                      <a:pt x="1577711" y="2856232"/>
                      <a:pt x="1580201" y="2836281"/>
                    </a:cubicBezTo>
                    <a:cubicBezTo>
                      <a:pt x="1580201" y="2823811"/>
                      <a:pt x="1585181" y="2813836"/>
                      <a:pt x="1601366" y="2811342"/>
                    </a:cubicBezTo>
                    <a:cubicBezTo>
                      <a:pt x="1638715" y="2802613"/>
                      <a:pt x="1647430" y="2765205"/>
                      <a:pt x="1621286" y="2736526"/>
                    </a:cubicBezTo>
                    <a:cubicBezTo>
                      <a:pt x="1616306" y="2730291"/>
                      <a:pt x="1610081" y="2722810"/>
                      <a:pt x="1606346" y="2715328"/>
                    </a:cubicBezTo>
                    <a:cubicBezTo>
                      <a:pt x="1596386" y="2696624"/>
                      <a:pt x="1605101" y="2689142"/>
                      <a:pt x="1622531" y="2692883"/>
                    </a:cubicBezTo>
                    <a:cubicBezTo>
                      <a:pt x="1647430" y="2700365"/>
                      <a:pt x="1674820" y="2702858"/>
                      <a:pt x="1688515" y="2681661"/>
                    </a:cubicBezTo>
                    <a:cubicBezTo>
                      <a:pt x="1703454" y="2660463"/>
                      <a:pt x="1686025" y="2635524"/>
                      <a:pt x="1673575" y="2615573"/>
                    </a:cubicBezTo>
                    <a:cubicBezTo>
                      <a:pt x="1661125" y="2596869"/>
                      <a:pt x="1674820" y="2579412"/>
                      <a:pt x="1677310" y="2561955"/>
                    </a:cubicBezTo>
                    <a:cubicBezTo>
                      <a:pt x="1677310" y="2549485"/>
                      <a:pt x="1684780" y="2535769"/>
                      <a:pt x="1672330" y="2524547"/>
                    </a:cubicBezTo>
                    <a:cubicBezTo>
                      <a:pt x="1659880" y="2514571"/>
                      <a:pt x="1647430" y="2524547"/>
                      <a:pt x="1634980" y="2527041"/>
                    </a:cubicBezTo>
                    <a:cubicBezTo>
                      <a:pt x="1631246" y="2529534"/>
                      <a:pt x="1626266" y="2533275"/>
                      <a:pt x="1621286" y="2535769"/>
                    </a:cubicBezTo>
                    <a:cubicBezTo>
                      <a:pt x="1612571" y="2540757"/>
                      <a:pt x="1603856" y="2540757"/>
                      <a:pt x="1597631" y="2532028"/>
                    </a:cubicBezTo>
                    <a:cubicBezTo>
                      <a:pt x="1591406" y="2523300"/>
                      <a:pt x="1596386" y="2515818"/>
                      <a:pt x="1602611" y="2508337"/>
                    </a:cubicBezTo>
                    <a:cubicBezTo>
                      <a:pt x="1632490" y="2474669"/>
                      <a:pt x="1631246" y="2474669"/>
                      <a:pt x="1595141" y="2449731"/>
                    </a:cubicBezTo>
                    <a:cubicBezTo>
                      <a:pt x="1588916" y="2444743"/>
                      <a:pt x="1564017" y="2437261"/>
                      <a:pt x="1591406" y="2424792"/>
                    </a:cubicBezTo>
                    <a:cubicBezTo>
                      <a:pt x="1601366" y="2421051"/>
                      <a:pt x="1601366" y="2411076"/>
                      <a:pt x="1597631" y="2402347"/>
                    </a:cubicBezTo>
                    <a:cubicBezTo>
                      <a:pt x="1591406" y="2388631"/>
                      <a:pt x="1585181" y="2374914"/>
                      <a:pt x="1567752" y="2374914"/>
                    </a:cubicBezTo>
                    <a:cubicBezTo>
                      <a:pt x="1552812" y="2374914"/>
                      <a:pt x="1539117" y="2372420"/>
                      <a:pt x="1530402" y="2359951"/>
                    </a:cubicBezTo>
                    <a:cubicBezTo>
                      <a:pt x="1517952" y="2343741"/>
                      <a:pt x="1504258" y="2340000"/>
                      <a:pt x="1488073" y="2349976"/>
                    </a:cubicBezTo>
                    <a:cubicBezTo>
                      <a:pt x="1471888" y="2358704"/>
                      <a:pt x="1460683" y="2352470"/>
                      <a:pt x="1458194" y="2337506"/>
                    </a:cubicBezTo>
                    <a:cubicBezTo>
                      <a:pt x="1454459" y="2318802"/>
                      <a:pt x="1438274" y="2311321"/>
                      <a:pt x="1429559" y="2295110"/>
                    </a:cubicBezTo>
                    <a:cubicBezTo>
                      <a:pt x="1440764" y="2292617"/>
                      <a:pt x="1451969" y="2295110"/>
                      <a:pt x="1461928" y="2290123"/>
                    </a:cubicBezTo>
                    <a:cubicBezTo>
                      <a:pt x="1483093" y="2276406"/>
                      <a:pt x="1503013" y="2272666"/>
                      <a:pt x="1520442" y="2297604"/>
                    </a:cubicBezTo>
                    <a:cubicBezTo>
                      <a:pt x="1530402" y="2311321"/>
                      <a:pt x="1546587" y="2313814"/>
                      <a:pt x="1559037" y="2303839"/>
                    </a:cubicBezTo>
                    <a:cubicBezTo>
                      <a:pt x="1572732" y="2293864"/>
                      <a:pt x="1568997" y="2280147"/>
                      <a:pt x="1560282" y="2266431"/>
                    </a:cubicBezTo>
                    <a:cubicBezTo>
                      <a:pt x="1550322" y="2253962"/>
                      <a:pt x="1546587" y="2237751"/>
                      <a:pt x="1544097" y="2221541"/>
                    </a:cubicBezTo>
                    <a:cubicBezTo>
                      <a:pt x="1547832" y="2216554"/>
                      <a:pt x="1552812" y="2219047"/>
                      <a:pt x="1556547" y="2220294"/>
                    </a:cubicBezTo>
                    <a:cubicBezTo>
                      <a:pt x="1593896" y="2238998"/>
                      <a:pt x="1596386" y="2238998"/>
                      <a:pt x="1615061" y="2201590"/>
                    </a:cubicBezTo>
                    <a:cubicBezTo>
                      <a:pt x="1621286" y="2190368"/>
                      <a:pt x="1621286" y="2167923"/>
                      <a:pt x="1642450" y="2177898"/>
                    </a:cubicBezTo>
                    <a:cubicBezTo>
                      <a:pt x="1663615" y="2187874"/>
                      <a:pt x="1683535" y="2201590"/>
                      <a:pt x="1678555" y="2230270"/>
                    </a:cubicBezTo>
                    <a:cubicBezTo>
                      <a:pt x="1677310" y="2242739"/>
                      <a:pt x="1658635" y="2253962"/>
                      <a:pt x="1674820" y="2265184"/>
                    </a:cubicBezTo>
                    <a:cubicBezTo>
                      <a:pt x="1689760" y="2273913"/>
                      <a:pt x="1703454" y="2261443"/>
                      <a:pt x="1715904" y="2260196"/>
                    </a:cubicBezTo>
                    <a:cubicBezTo>
                      <a:pt x="1745784" y="2257702"/>
                      <a:pt x="1774418" y="2240245"/>
                      <a:pt x="1806787" y="2257702"/>
                    </a:cubicBezTo>
                    <a:cubicBezTo>
                      <a:pt x="1846627" y="2278900"/>
                      <a:pt x="1877751" y="2253962"/>
                      <a:pt x="1877751" y="2209072"/>
                    </a:cubicBezTo>
                    <a:cubicBezTo>
                      <a:pt x="1877751" y="2197849"/>
                      <a:pt x="1877751" y="2187874"/>
                      <a:pt x="1877751" y="2175405"/>
                    </a:cubicBezTo>
                    <a:cubicBezTo>
                      <a:pt x="1883354" y="2172288"/>
                      <a:pt x="1887711" y="2172599"/>
                      <a:pt x="1891291" y="2174626"/>
                    </a:cubicBezTo>
                    <a:cubicBezTo>
                      <a:pt x="1894870" y="2176652"/>
                      <a:pt x="1897671" y="2180393"/>
                      <a:pt x="1900161" y="2184133"/>
                    </a:cubicBezTo>
                    <a:cubicBezTo>
                      <a:pt x="1930040" y="2226529"/>
                      <a:pt x="1949960" y="2271419"/>
                      <a:pt x="1931285" y="2325037"/>
                    </a:cubicBezTo>
                    <a:cubicBezTo>
                      <a:pt x="1922570" y="2348729"/>
                      <a:pt x="1926305" y="2373667"/>
                      <a:pt x="1918836" y="2397359"/>
                    </a:cubicBezTo>
                    <a:cubicBezTo>
                      <a:pt x="1915101" y="2409829"/>
                      <a:pt x="1925060" y="2419804"/>
                      <a:pt x="1933775" y="2427286"/>
                    </a:cubicBezTo>
                    <a:cubicBezTo>
                      <a:pt x="1953695" y="2443496"/>
                      <a:pt x="1956185" y="2462200"/>
                      <a:pt x="1942490" y="2483398"/>
                    </a:cubicBezTo>
                    <a:cubicBezTo>
                      <a:pt x="1935020" y="2495867"/>
                      <a:pt x="1933775" y="2509583"/>
                      <a:pt x="1931285" y="2524547"/>
                    </a:cubicBezTo>
                    <a:cubicBezTo>
                      <a:pt x="1923815" y="2591881"/>
                      <a:pt x="1885221" y="2639265"/>
                      <a:pt x="1827952" y="2672932"/>
                    </a:cubicBezTo>
                    <a:cubicBezTo>
                      <a:pt x="1778153" y="2700365"/>
                      <a:pt x="1752008" y="2744007"/>
                      <a:pt x="1749518" y="2800120"/>
                    </a:cubicBezTo>
                    <a:cubicBezTo>
                      <a:pt x="1748274" y="2816330"/>
                      <a:pt x="1752008" y="2828799"/>
                      <a:pt x="1768193" y="2836281"/>
                    </a:cubicBezTo>
                    <a:cubicBezTo>
                      <a:pt x="1785623" y="2843762"/>
                      <a:pt x="1801808" y="2853738"/>
                      <a:pt x="1795583" y="2877430"/>
                    </a:cubicBezTo>
                    <a:cubicBezTo>
                      <a:pt x="1789358" y="2903615"/>
                      <a:pt x="1755743" y="2933542"/>
                      <a:pt x="1734579" y="2928554"/>
                    </a:cubicBezTo>
                    <a:cubicBezTo>
                      <a:pt x="1689760" y="2917332"/>
                      <a:pt x="1671085" y="2941023"/>
                      <a:pt x="1648675" y="2974691"/>
                    </a:cubicBezTo>
                    <a:cubicBezTo>
                      <a:pt x="1607591" y="3037037"/>
                      <a:pt x="1595141" y="3109360"/>
                      <a:pt x="1571487" y="3176694"/>
                    </a:cubicBezTo>
                    <a:cubicBezTo>
                      <a:pt x="1561527" y="3206621"/>
                      <a:pt x="1550322" y="3234053"/>
                      <a:pt x="1526667" y="3255251"/>
                    </a:cubicBezTo>
                    <a:cubicBezTo>
                      <a:pt x="1507993" y="3270214"/>
                      <a:pt x="1496788" y="3291412"/>
                      <a:pt x="1500523" y="3316351"/>
                    </a:cubicBezTo>
                    <a:cubicBezTo>
                      <a:pt x="1503013" y="3336302"/>
                      <a:pt x="1494298" y="3355006"/>
                      <a:pt x="1488073" y="3373710"/>
                    </a:cubicBezTo>
                    <a:cubicBezTo>
                      <a:pt x="1471888" y="3407377"/>
                      <a:pt x="1474378" y="3427328"/>
                      <a:pt x="1505503" y="3443538"/>
                    </a:cubicBezTo>
                    <a:cubicBezTo>
                      <a:pt x="1546587" y="3463490"/>
                      <a:pt x="1564017" y="3508379"/>
                      <a:pt x="1602611" y="3530824"/>
                    </a:cubicBezTo>
                    <a:cubicBezTo>
                      <a:pt x="1621286" y="3540800"/>
                      <a:pt x="1617551" y="3561997"/>
                      <a:pt x="1602611" y="3575714"/>
                    </a:cubicBezTo>
                    <a:cubicBezTo>
                      <a:pt x="1562772" y="3611875"/>
                      <a:pt x="1547832" y="3658012"/>
                      <a:pt x="1544097" y="3709136"/>
                    </a:cubicBezTo>
                    <a:cubicBezTo>
                      <a:pt x="1542852" y="3739062"/>
                      <a:pt x="1519197" y="3751532"/>
                      <a:pt x="1509238" y="3773976"/>
                    </a:cubicBezTo>
                    <a:cubicBezTo>
                      <a:pt x="1499278" y="3800162"/>
                      <a:pt x="1478113" y="3803903"/>
                      <a:pt x="1450724" y="3806397"/>
                    </a:cubicBezTo>
                    <a:cubicBezTo>
                      <a:pt x="1424579" y="3808891"/>
                      <a:pt x="1409639" y="3836323"/>
                      <a:pt x="1393455" y="3856274"/>
                    </a:cubicBezTo>
                    <a:cubicBezTo>
                      <a:pt x="1367310" y="3886201"/>
                      <a:pt x="1338676" y="3899917"/>
                      <a:pt x="1301326" y="3893682"/>
                    </a:cubicBezTo>
                    <a:cubicBezTo>
                      <a:pt x="1286387" y="3891188"/>
                      <a:pt x="1273937" y="3894929"/>
                      <a:pt x="1262732" y="3906152"/>
                    </a:cubicBezTo>
                    <a:cubicBezTo>
                      <a:pt x="1260242" y="3908646"/>
                      <a:pt x="1256507" y="3911140"/>
                      <a:pt x="1252772" y="3913633"/>
                    </a:cubicBezTo>
                    <a:cubicBezTo>
                      <a:pt x="1236587" y="3926103"/>
                      <a:pt x="1219158" y="3938572"/>
                      <a:pt x="1222893" y="3961017"/>
                    </a:cubicBezTo>
                    <a:cubicBezTo>
                      <a:pt x="1225383" y="3983462"/>
                      <a:pt x="1247792" y="3983462"/>
                      <a:pt x="1262732" y="3989696"/>
                    </a:cubicBezTo>
                    <a:cubicBezTo>
                      <a:pt x="1272692" y="3993437"/>
                      <a:pt x="1282652" y="3995931"/>
                      <a:pt x="1288876" y="4002166"/>
                    </a:cubicBezTo>
                    <a:cubicBezTo>
                      <a:pt x="1327471" y="4043315"/>
                      <a:pt x="1381005" y="4068253"/>
                      <a:pt x="1409639" y="4118131"/>
                    </a:cubicBezTo>
                    <a:cubicBezTo>
                      <a:pt x="1445744" y="4153045"/>
                      <a:pt x="1476868" y="4189206"/>
                      <a:pt x="1488073" y="4241578"/>
                    </a:cubicBezTo>
                    <a:cubicBezTo>
                      <a:pt x="1494298" y="4265269"/>
                      <a:pt x="1520442" y="4272751"/>
                      <a:pt x="1539117" y="4285220"/>
                    </a:cubicBezTo>
                    <a:cubicBezTo>
                      <a:pt x="1561527" y="4298936"/>
                      <a:pt x="1585181" y="4312653"/>
                      <a:pt x="1611326" y="4317640"/>
                    </a:cubicBezTo>
                    <a:cubicBezTo>
                      <a:pt x="1630001" y="4321382"/>
                      <a:pt x="1643695" y="4331357"/>
                      <a:pt x="1647430" y="4351308"/>
                    </a:cubicBezTo>
                    <a:cubicBezTo>
                      <a:pt x="1652410" y="4375000"/>
                      <a:pt x="1667350" y="4381234"/>
                      <a:pt x="1688515" y="4381234"/>
                    </a:cubicBezTo>
                    <a:cubicBezTo>
                      <a:pt x="1710924" y="4381234"/>
                      <a:pt x="1730844" y="4372506"/>
                      <a:pt x="1734579" y="4347567"/>
                    </a:cubicBezTo>
                    <a:cubicBezTo>
                      <a:pt x="1738314" y="4316394"/>
                      <a:pt x="1760723" y="4298936"/>
                      <a:pt x="1784378" y="4281480"/>
                    </a:cubicBezTo>
                    <a:cubicBezTo>
                      <a:pt x="1799318" y="4271504"/>
                      <a:pt x="1816747" y="4270257"/>
                      <a:pt x="1829197" y="4285220"/>
                    </a:cubicBezTo>
                    <a:cubicBezTo>
                      <a:pt x="1847872" y="4306418"/>
                      <a:pt x="1862812" y="4331357"/>
                      <a:pt x="1857832" y="4362530"/>
                    </a:cubicBezTo>
                    <a:cubicBezTo>
                      <a:pt x="1854097" y="4382481"/>
                      <a:pt x="1852852" y="4401185"/>
                      <a:pt x="1865301" y="4419889"/>
                    </a:cubicBezTo>
                    <a:cubicBezTo>
                      <a:pt x="1869036" y="4426124"/>
                      <a:pt x="1867791" y="4433606"/>
                      <a:pt x="1867791" y="4442334"/>
                    </a:cubicBezTo>
                    <a:cubicBezTo>
                      <a:pt x="1866546" y="4468520"/>
                      <a:pt x="1883976" y="4480989"/>
                      <a:pt x="1908876" y="4474754"/>
                    </a:cubicBezTo>
                    <a:cubicBezTo>
                      <a:pt x="1947470" y="4464779"/>
                      <a:pt x="1957430" y="4468520"/>
                      <a:pt x="1983574" y="4507175"/>
                    </a:cubicBezTo>
                    <a:cubicBezTo>
                      <a:pt x="2010964" y="4543336"/>
                      <a:pt x="2014699" y="4570768"/>
                      <a:pt x="1992289" y="4596954"/>
                    </a:cubicBezTo>
                    <a:cubicBezTo>
                      <a:pt x="1966145" y="4628128"/>
                      <a:pt x="1961165" y="4669276"/>
                      <a:pt x="1940000" y="4702944"/>
                    </a:cubicBezTo>
                    <a:cubicBezTo>
                      <a:pt x="1933775" y="4712919"/>
                      <a:pt x="1940000" y="4721648"/>
                      <a:pt x="1947470" y="4729130"/>
                    </a:cubicBezTo>
                    <a:cubicBezTo>
                      <a:pt x="1952450" y="4732870"/>
                      <a:pt x="1957430" y="4735364"/>
                      <a:pt x="1962410" y="4730376"/>
                    </a:cubicBezTo>
                    <a:cubicBezTo>
                      <a:pt x="1969880" y="4724142"/>
                      <a:pt x="1972370" y="4715413"/>
                      <a:pt x="1968635" y="4706684"/>
                    </a:cubicBezTo>
                    <a:cubicBezTo>
                      <a:pt x="1959920" y="4680499"/>
                      <a:pt x="1969880" y="4660548"/>
                      <a:pt x="1988554" y="4641844"/>
                    </a:cubicBezTo>
                    <a:cubicBezTo>
                      <a:pt x="2001004" y="4630622"/>
                      <a:pt x="2001004" y="4614411"/>
                      <a:pt x="2002249" y="4599448"/>
                    </a:cubicBezTo>
                    <a:cubicBezTo>
                      <a:pt x="2005984" y="4559546"/>
                      <a:pt x="2028394" y="4548324"/>
                      <a:pt x="2063253" y="4565781"/>
                    </a:cubicBezTo>
                    <a:cubicBezTo>
                      <a:pt x="2089398" y="4579497"/>
                      <a:pt x="2113052" y="4590720"/>
                      <a:pt x="2106827" y="4629374"/>
                    </a:cubicBezTo>
                    <a:cubicBezTo>
                      <a:pt x="2104337" y="4651820"/>
                      <a:pt x="2124257" y="4669276"/>
                      <a:pt x="2145422" y="4679252"/>
                    </a:cubicBezTo>
                    <a:cubicBezTo>
                      <a:pt x="2165341" y="4689228"/>
                      <a:pt x="2176546" y="4670524"/>
                      <a:pt x="2188996" y="4659301"/>
                    </a:cubicBezTo>
                    <a:cubicBezTo>
                      <a:pt x="2206426" y="4645585"/>
                      <a:pt x="2225100" y="4635609"/>
                      <a:pt x="2241285" y="4619399"/>
                    </a:cubicBezTo>
                    <a:cubicBezTo>
                      <a:pt x="2258715" y="4600695"/>
                      <a:pt x="2263695" y="4585732"/>
                      <a:pt x="2246265" y="4564534"/>
                    </a:cubicBezTo>
                    <a:cubicBezTo>
                      <a:pt x="2235060" y="4552064"/>
                      <a:pt x="2231325" y="4535854"/>
                      <a:pt x="2233815" y="4517150"/>
                    </a:cubicBezTo>
                    <a:cubicBezTo>
                      <a:pt x="2238795" y="4498446"/>
                      <a:pt x="2248755" y="4493458"/>
                      <a:pt x="2267429" y="4500940"/>
                    </a:cubicBezTo>
                    <a:cubicBezTo>
                      <a:pt x="2318474" y="4520891"/>
                      <a:pt x="2333413" y="4568275"/>
                      <a:pt x="2304779" y="4616905"/>
                    </a:cubicBezTo>
                    <a:cubicBezTo>
                      <a:pt x="2303534" y="4620646"/>
                      <a:pt x="2298554" y="4624387"/>
                      <a:pt x="2299799" y="4630622"/>
                    </a:cubicBezTo>
                    <a:cubicBezTo>
                      <a:pt x="2301044" y="4631868"/>
                      <a:pt x="2302289" y="4631868"/>
                      <a:pt x="2303534" y="4631868"/>
                    </a:cubicBezTo>
                    <a:cubicBezTo>
                      <a:pt x="2320964" y="4630622"/>
                      <a:pt x="2332168" y="4601942"/>
                      <a:pt x="2352088" y="4614411"/>
                    </a:cubicBezTo>
                    <a:cubicBezTo>
                      <a:pt x="2373253" y="4628128"/>
                      <a:pt x="2389437" y="4646832"/>
                      <a:pt x="2398152" y="4669276"/>
                    </a:cubicBezTo>
                    <a:cubicBezTo>
                      <a:pt x="2404377" y="4680499"/>
                      <a:pt x="2409357" y="4691722"/>
                      <a:pt x="2423052" y="4692968"/>
                    </a:cubicBezTo>
                    <a:cubicBezTo>
                      <a:pt x="2435502" y="4695462"/>
                      <a:pt x="2437992" y="4704191"/>
                      <a:pt x="2441726" y="4714166"/>
                    </a:cubicBezTo>
                    <a:cubicBezTo>
                      <a:pt x="2444216" y="4720401"/>
                      <a:pt x="2447951" y="4726636"/>
                      <a:pt x="2455421" y="4725389"/>
                    </a:cubicBezTo>
                    <a:cubicBezTo>
                      <a:pt x="2464136" y="4722895"/>
                      <a:pt x="2469116" y="4715413"/>
                      <a:pt x="2467871" y="4707932"/>
                    </a:cubicBezTo>
                    <a:cubicBezTo>
                      <a:pt x="2462891" y="4679252"/>
                      <a:pt x="2474096" y="4660548"/>
                      <a:pt x="2495261" y="4643091"/>
                    </a:cubicBezTo>
                    <a:cubicBezTo>
                      <a:pt x="2508955" y="4633116"/>
                      <a:pt x="2498995" y="4613164"/>
                      <a:pt x="2498995" y="4598201"/>
                    </a:cubicBezTo>
                    <a:cubicBezTo>
                      <a:pt x="2498995" y="4584485"/>
                      <a:pt x="2492771" y="4567028"/>
                      <a:pt x="2511445" y="4560793"/>
                    </a:cubicBezTo>
                    <a:cubicBezTo>
                      <a:pt x="2528875" y="4555805"/>
                      <a:pt x="2536345" y="4572016"/>
                      <a:pt x="2542570" y="4583238"/>
                    </a:cubicBezTo>
                    <a:cubicBezTo>
                      <a:pt x="2551285" y="4599448"/>
                      <a:pt x="2563734" y="4601942"/>
                      <a:pt x="2579919" y="4605683"/>
                    </a:cubicBezTo>
                    <a:cubicBezTo>
                      <a:pt x="2614778" y="4611918"/>
                      <a:pt x="2652128" y="4614411"/>
                      <a:pt x="2685742" y="4624387"/>
                    </a:cubicBezTo>
                    <a:cubicBezTo>
                      <a:pt x="2696947" y="4628128"/>
                      <a:pt x="2704417" y="4625634"/>
                      <a:pt x="2711887" y="4618152"/>
                    </a:cubicBezTo>
                    <a:cubicBezTo>
                      <a:pt x="2720602" y="4608177"/>
                      <a:pt x="2728071" y="4595707"/>
                      <a:pt x="2744256" y="4596954"/>
                    </a:cubicBezTo>
                    <a:cubicBezTo>
                      <a:pt x="2734296" y="4655560"/>
                      <a:pt x="2689477" y="4697956"/>
                      <a:pt x="2635943" y="4702944"/>
                    </a:cubicBezTo>
                    <a:cubicBezTo>
                      <a:pt x="2628473" y="4704191"/>
                      <a:pt x="2619758" y="4704191"/>
                      <a:pt x="2614778" y="4710426"/>
                    </a:cubicBezTo>
                    <a:cubicBezTo>
                      <a:pt x="2596104" y="4730376"/>
                      <a:pt x="2572449" y="4737858"/>
                      <a:pt x="2546305" y="4736611"/>
                    </a:cubicBezTo>
                    <a:cubicBezTo>
                      <a:pt x="2518915" y="4734117"/>
                      <a:pt x="2492771" y="4742846"/>
                      <a:pt x="2465381" y="4750328"/>
                    </a:cubicBezTo>
                    <a:cubicBezTo>
                      <a:pt x="2425542" y="4762797"/>
                      <a:pt x="2404377" y="4754068"/>
                      <a:pt x="2384457" y="4717907"/>
                    </a:cubicBezTo>
                    <a:cubicBezTo>
                      <a:pt x="2364538" y="4682993"/>
                      <a:pt x="2328433" y="4674264"/>
                      <a:pt x="2292329" y="4695462"/>
                    </a:cubicBezTo>
                    <a:cubicBezTo>
                      <a:pt x="2261205" y="4714166"/>
                      <a:pt x="2230080" y="4732870"/>
                      <a:pt x="2192731" y="4712919"/>
                    </a:cubicBezTo>
                    <a:cubicBezTo>
                      <a:pt x="2186506" y="4709178"/>
                      <a:pt x="2177791" y="4709178"/>
                      <a:pt x="2175301" y="4716660"/>
                    </a:cubicBezTo>
                    <a:cubicBezTo>
                      <a:pt x="2169076" y="4726636"/>
                      <a:pt x="2180281" y="4729130"/>
                      <a:pt x="2186506" y="4731623"/>
                    </a:cubicBezTo>
                    <a:cubicBezTo>
                      <a:pt x="2223855" y="4744093"/>
                      <a:pt x="2261205" y="4755315"/>
                      <a:pt x="2298554" y="4767784"/>
                    </a:cubicBezTo>
                    <a:cubicBezTo>
                      <a:pt x="2312249" y="4771525"/>
                      <a:pt x="2317229" y="4760303"/>
                      <a:pt x="2324698" y="4752821"/>
                    </a:cubicBezTo>
                    <a:cubicBezTo>
                      <a:pt x="2332168" y="4744093"/>
                      <a:pt x="2342128" y="4740352"/>
                      <a:pt x="2353333" y="4751574"/>
                    </a:cubicBezTo>
                    <a:cubicBezTo>
                      <a:pt x="2362048" y="4762797"/>
                      <a:pt x="2357068" y="4769032"/>
                      <a:pt x="2349598" y="4777760"/>
                    </a:cubicBezTo>
                    <a:cubicBezTo>
                      <a:pt x="2337148" y="4790229"/>
                      <a:pt x="2324698" y="4803946"/>
                      <a:pt x="2303534" y="4802699"/>
                    </a:cubicBezTo>
                    <a:cubicBezTo>
                      <a:pt x="2283614" y="4802699"/>
                      <a:pt x="2264940" y="4811427"/>
                      <a:pt x="2258715" y="4835119"/>
                    </a:cubicBezTo>
                    <a:cubicBezTo>
                      <a:pt x="2253735" y="4847588"/>
                      <a:pt x="2245020" y="4853823"/>
                      <a:pt x="2232570" y="4842601"/>
                    </a:cubicBezTo>
                    <a:cubicBezTo>
                      <a:pt x="2208916" y="4821403"/>
                      <a:pt x="2177791" y="4805192"/>
                      <a:pt x="2181526" y="4765290"/>
                    </a:cubicBezTo>
                    <a:cubicBezTo>
                      <a:pt x="2182771" y="4752821"/>
                      <a:pt x="2176546" y="4739105"/>
                      <a:pt x="2162851" y="4747834"/>
                    </a:cubicBezTo>
                    <a:cubicBezTo>
                      <a:pt x="2141687" y="4759056"/>
                      <a:pt x="2130482" y="4749080"/>
                      <a:pt x="2118032" y="4735364"/>
                    </a:cubicBezTo>
                    <a:cubicBezTo>
                      <a:pt x="2110562" y="4726636"/>
                      <a:pt x="2101847" y="4717907"/>
                      <a:pt x="2090643" y="4727882"/>
                    </a:cubicBezTo>
                    <a:cubicBezTo>
                      <a:pt x="2081928" y="4736611"/>
                      <a:pt x="2075703" y="4745340"/>
                      <a:pt x="2081928" y="4759056"/>
                    </a:cubicBezTo>
                    <a:cubicBezTo>
                      <a:pt x="2093133" y="4792723"/>
                      <a:pt x="2074458" y="4823896"/>
                      <a:pt x="2040843" y="4832625"/>
                    </a:cubicBezTo>
                    <a:cubicBezTo>
                      <a:pt x="2030884" y="4835119"/>
                      <a:pt x="2027149" y="4828884"/>
                      <a:pt x="2020924" y="4823896"/>
                    </a:cubicBezTo>
                    <a:cubicBezTo>
                      <a:pt x="1992289" y="4798958"/>
                      <a:pt x="1944980" y="4803946"/>
                      <a:pt x="1926305" y="4835119"/>
                    </a:cubicBezTo>
                    <a:cubicBezTo>
                      <a:pt x="1920081" y="4846342"/>
                      <a:pt x="1915101" y="4851329"/>
                      <a:pt x="1902651" y="4847588"/>
                    </a:cubicBezTo>
                    <a:cubicBezTo>
                      <a:pt x="1892691" y="4842601"/>
                      <a:pt x="1891446" y="4833872"/>
                      <a:pt x="1895181" y="4822650"/>
                    </a:cubicBezTo>
                    <a:cubicBezTo>
                      <a:pt x="1900161" y="4803946"/>
                      <a:pt x="1898916" y="4783995"/>
                      <a:pt x="1911366" y="4767784"/>
                    </a:cubicBezTo>
                    <a:cubicBezTo>
                      <a:pt x="1922570" y="4752821"/>
                      <a:pt x="1918836" y="4737858"/>
                      <a:pt x="1898916" y="4736611"/>
                    </a:cubicBezTo>
                    <a:cubicBezTo>
                      <a:pt x="1881486" y="4736611"/>
                      <a:pt x="1862812" y="4735364"/>
                      <a:pt x="1860322" y="4715413"/>
                    </a:cubicBezTo>
                    <a:cubicBezTo>
                      <a:pt x="1855342" y="4686734"/>
                      <a:pt x="1846627" y="4655560"/>
                      <a:pt x="1874016" y="4634362"/>
                    </a:cubicBezTo>
                    <a:cubicBezTo>
                      <a:pt x="1898916" y="4614411"/>
                      <a:pt x="1888956" y="4606930"/>
                      <a:pt x="1867791" y="4596954"/>
                    </a:cubicBezTo>
                    <a:cubicBezTo>
                      <a:pt x="1861567" y="4594460"/>
                      <a:pt x="1856587" y="4590720"/>
                      <a:pt x="1851607" y="4586979"/>
                    </a:cubicBezTo>
                    <a:cubicBezTo>
                      <a:pt x="1844137" y="4580744"/>
                      <a:pt x="1842892" y="4565781"/>
                      <a:pt x="1829197" y="4574510"/>
                    </a:cubicBezTo>
                    <a:cubicBezTo>
                      <a:pt x="1817992" y="4581991"/>
                      <a:pt x="1817992" y="4594460"/>
                      <a:pt x="1822972" y="4608177"/>
                    </a:cubicBezTo>
                    <a:cubicBezTo>
                      <a:pt x="1834177" y="4634362"/>
                      <a:pt x="1824217" y="4653066"/>
                      <a:pt x="1796828" y="4660548"/>
                    </a:cubicBezTo>
                    <a:cubicBezTo>
                      <a:pt x="1788113" y="4664289"/>
                      <a:pt x="1779398" y="4663042"/>
                      <a:pt x="1775663" y="4653066"/>
                    </a:cubicBezTo>
                    <a:cubicBezTo>
                      <a:pt x="1770683" y="4644338"/>
                      <a:pt x="1775663" y="4639350"/>
                      <a:pt x="1783133" y="4635609"/>
                    </a:cubicBezTo>
                    <a:cubicBezTo>
                      <a:pt x="1806787" y="4621893"/>
                      <a:pt x="1803053" y="4609424"/>
                      <a:pt x="1783133" y="4595707"/>
                    </a:cubicBezTo>
                    <a:cubicBezTo>
                      <a:pt x="1765703" y="4584485"/>
                      <a:pt x="1758233" y="4567028"/>
                      <a:pt x="1758233" y="4545830"/>
                    </a:cubicBezTo>
                    <a:cubicBezTo>
                      <a:pt x="1758233" y="4539595"/>
                      <a:pt x="1756988" y="4533360"/>
                      <a:pt x="1753253" y="4528373"/>
                    </a:cubicBezTo>
                    <a:cubicBezTo>
                      <a:pt x="1749518" y="4519644"/>
                      <a:pt x="1742049" y="4512162"/>
                      <a:pt x="1732089" y="4517150"/>
                    </a:cubicBezTo>
                    <a:cubicBezTo>
                      <a:pt x="1723374" y="4522138"/>
                      <a:pt x="1725864" y="4532114"/>
                      <a:pt x="1732089" y="4539595"/>
                    </a:cubicBezTo>
                    <a:cubicBezTo>
                      <a:pt x="1737069" y="4547077"/>
                      <a:pt x="1752008" y="4553312"/>
                      <a:pt x="1738314" y="4563287"/>
                    </a:cubicBezTo>
                    <a:cubicBezTo>
                      <a:pt x="1729599" y="4572016"/>
                      <a:pt x="1718394" y="4583238"/>
                      <a:pt x="1704699" y="4580744"/>
                    </a:cubicBezTo>
                    <a:cubicBezTo>
                      <a:pt x="1692249" y="4579497"/>
                      <a:pt x="1694739" y="4565781"/>
                      <a:pt x="1692249" y="4558299"/>
                    </a:cubicBezTo>
                    <a:cubicBezTo>
                      <a:pt x="1686025" y="4542089"/>
                      <a:pt x="1686025" y="4527126"/>
                      <a:pt x="1687270" y="4512162"/>
                    </a:cubicBezTo>
                    <a:cubicBezTo>
                      <a:pt x="1687270" y="4498446"/>
                      <a:pt x="1683535" y="4484730"/>
                      <a:pt x="1673575" y="4476002"/>
                    </a:cubicBezTo>
                    <a:cubicBezTo>
                      <a:pt x="1667350" y="4471014"/>
                      <a:pt x="1659880" y="4464779"/>
                      <a:pt x="1652410" y="4468520"/>
                    </a:cubicBezTo>
                    <a:cubicBezTo>
                      <a:pt x="1644940" y="4472261"/>
                      <a:pt x="1647430" y="4480989"/>
                      <a:pt x="1647430" y="4487224"/>
                    </a:cubicBezTo>
                    <a:cubicBezTo>
                      <a:pt x="1646185" y="4494706"/>
                      <a:pt x="1651165" y="4507175"/>
                      <a:pt x="1638715" y="4509669"/>
                    </a:cubicBezTo>
                    <a:cubicBezTo>
                      <a:pt x="1626266" y="4512162"/>
                      <a:pt x="1627511" y="4498446"/>
                      <a:pt x="1625021" y="4492212"/>
                    </a:cubicBezTo>
                    <a:cubicBezTo>
                      <a:pt x="1617551" y="4479742"/>
                      <a:pt x="1611326" y="4474754"/>
                      <a:pt x="1598876" y="4484730"/>
                    </a:cubicBezTo>
                    <a:cubicBezTo>
                      <a:pt x="1596386" y="4485977"/>
                      <a:pt x="1595141" y="4488471"/>
                      <a:pt x="1593896" y="4488471"/>
                    </a:cubicBezTo>
                    <a:cubicBezTo>
                      <a:pt x="1564017" y="4479742"/>
                      <a:pt x="1544097" y="4487224"/>
                      <a:pt x="1540362" y="4520891"/>
                    </a:cubicBezTo>
                    <a:cubicBezTo>
                      <a:pt x="1540362" y="4523385"/>
                      <a:pt x="1534137" y="4528373"/>
                      <a:pt x="1530402" y="4528373"/>
                    </a:cubicBezTo>
                    <a:cubicBezTo>
                      <a:pt x="1520442" y="4530867"/>
                      <a:pt x="1484338" y="4490965"/>
                      <a:pt x="1486828" y="4482236"/>
                    </a:cubicBezTo>
                    <a:cubicBezTo>
                      <a:pt x="1489318" y="4471014"/>
                      <a:pt x="1488073" y="4461038"/>
                      <a:pt x="1479358" y="4452310"/>
                    </a:cubicBezTo>
                    <a:cubicBezTo>
                      <a:pt x="1465663" y="4441087"/>
                      <a:pt x="1459439" y="4452310"/>
                      <a:pt x="1451969" y="4458544"/>
                    </a:cubicBezTo>
                    <a:cubicBezTo>
                      <a:pt x="1442009" y="4467273"/>
                      <a:pt x="1434539" y="4461038"/>
                      <a:pt x="1427069" y="4457298"/>
                    </a:cubicBezTo>
                    <a:cubicBezTo>
                      <a:pt x="1418354" y="4453556"/>
                      <a:pt x="1408394" y="4448569"/>
                      <a:pt x="1399680" y="4454804"/>
                    </a:cubicBezTo>
                    <a:cubicBezTo>
                      <a:pt x="1379760" y="4467273"/>
                      <a:pt x="1364820" y="4464779"/>
                      <a:pt x="1347390" y="4447322"/>
                    </a:cubicBezTo>
                    <a:cubicBezTo>
                      <a:pt x="1332451" y="4431112"/>
                      <a:pt x="1318756" y="4443581"/>
                      <a:pt x="1312531" y="4458544"/>
                    </a:cubicBezTo>
                    <a:cubicBezTo>
                      <a:pt x="1311286" y="4467273"/>
                      <a:pt x="1318756" y="4480989"/>
                      <a:pt x="1303816" y="4482236"/>
                    </a:cubicBezTo>
                    <a:cubicBezTo>
                      <a:pt x="1295101" y="4483483"/>
                      <a:pt x="1291366" y="4474754"/>
                      <a:pt x="1291366" y="4467273"/>
                    </a:cubicBezTo>
                    <a:cubicBezTo>
                      <a:pt x="1290121" y="4453556"/>
                      <a:pt x="1287631" y="4433606"/>
                      <a:pt x="1303816" y="4434852"/>
                    </a:cubicBezTo>
                    <a:cubicBezTo>
                      <a:pt x="1338676" y="4437346"/>
                      <a:pt x="1362330" y="4412408"/>
                      <a:pt x="1393455" y="4403679"/>
                    </a:cubicBezTo>
                    <a:cubicBezTo>
                      <a:pt x="1425824" y="4396198"/>
                      <a:pt x="1443254" y="4361283"/>
                      <a:pt x="1474378" y="4347567"/>
                    </a:cubicBezTo>
                    <a:cubicBezTo>
                      <a:pt x="1479358" y="4343826"/>
                      <a:pt x="1484338" y="4331357"/>
                      <a:pt x="1481848" y="4323875"/>
                    </a:cubicBezTo>
                    <a:cubicBezTo>
                      <a:pt x="1461928" y="4266516"/>
                      <a:pt x="1463173" y="4202922"/>
                      <a:pt x="1417109" y="4156786"/>
                    </a:cubicBezTo>
                    <a:cubicBezTo>
                      <a:pt x="1414619" y="4154292"/>
                      <a:pt x="1413374" y="4146810"/>
                      <a:pt x="1409639" y="4146810"/>
                    </a:cubicBezTo>
                    <a:cubicBezTo>
                      <a:pt x="1373535" y="4141823"/>
                      <a:pt x="1338676" y="4128106"/>
                      <a:pt x="1303816" y="4119378"/>
                    </a:cubicBezTo>
                    <a:cubicBezTo>
                      <a:pt x="1288876" y="4115637"/>
                      <a:pt x="1270202" y="4123119"/>
                      <a:pt x="1254017" y="4110649"/>
                    </a:cubicBezTo>
                    <a:cubicBezTo>
                      <a:pt x="1247792" y="4106908"/>
                      <a:pt x="1240322" y="4101921"/>
                      <a:pt x="1232852" y="4104414"/>
                    </a:cubicBezTo>
                    <a:cubicBezTo>
                      <a:pt x="1189278" y="4109402"/>
                      <a:pt x="1181808" y="4084464"/>
                      <a:pt x="1178073" y="4049549"/>
                    </a:cubicBezTo>
                    <a:cubicBezTo>
                      <a:pt x="1175583" y="4019623"/>
                      <a:pt x="1148194" y="4009647"/>
                      <a:pt x="1123294" y="4029598"/>
                    </a:cubicBezTo>
                    <a:cubicBezTo>
                      <a:pt x="1115824" y="4035833"/>
                      <a:pt x="1112090" y="4043315"/>
                      <a:pt x="1100885" y="4039574"/>
                    </a:cubicBezTo>
                    <a:cubicBezTo>
                      <a:pt x="1085945" y="4033339"/>
                      <a:pt x="1078475" y="4035833"/>
                      <a:pt x="1080965" y="4055784"/>
                    </a:cubicBezTo>
                    <a:cubicBezTo>
                      <a:pt x="1083455" y="4068253"/>
                      <a:pt x="1069760" y="4071994"/>
                      <a:pt x="1061045" y="4076982"/>
                    </a:cubicBezTo>
                    <a:cubicBezTo>
                      <a:pt x="1052331" y="4081970"/>
                      <a:pt x="1042371" y="4084464"/>
                      <a:pt x="1034901" y="4090698"/>
                    </a:cubicBezTo>
                    <a:cubicBezTo>
                      <a:pt x="1024941" y="4095686"/>
                      <a:pt x="1016226" y="4111896"/>
                      <a:pt x="1005021" y="4100674"/>
                    </a:cubicBezTo>
                    <a:cubicBezTo>
                      <a:pt x="995062" y="4090698"/>
                      <a:pt x="995062" y="4071994"/>
                      <a:pt x="1003776" y="4063266"/>
                    </a:cubicBezTo>
                    <a:cubicBezTo>
                      <a:pt x="1017471" y="4047056"/>
                      <a:pt x="1021206" y="4030845"/>
                      <a:pt x="1024941" y="4012141"/>
                    </a:cubicBezTo>
                    <a:cubicBezTo>
                      <a:pt x="1029921" y="3979721"/>
                      <a:pt x="1064780" y="3992190"/>
                      <a:pt x="1080965" y="3974733"/>
                    </a:cubicBezTo>
                    <a:cubicBezTo>
                      <a:pt x="1087190" y="3968498"/>
                      <a:pt x="1092170" y="3987203"/>
                      <a:pt x="1099640" y="3993437"/>
                    </a:cubicBezTo>
                    <a:cubicBezTo>
                      <a:pt x="1105865" y="3998425"/>
                      <a:pt x="1108355" y="4012141"/>
                      <a:pt x="1118314" y="4005907"/>
                    </a:cubicBezTo>
                    <a:cubicBezTo>
                      <a:pt x="1130764" y="3999672"/>
                      <a:pt x="1123294" y="3990943"/>
                      <a:pt x="1118314" y="3983462"/>
                    </a:cubicBezTo>
                    <a:cubicBezTo>
                      <a:pt x="1110845" y="3968498"/>
                      <a:pt x="1103375" y="3954782"/>
                      <a:pt x="1125784" y="3943560"/>
                    </a:cubicBezTo>
                    <a:cubicBezTo>
                      <a:pt x="1132009" y="3939819"/>
                      <a:pt x="1139479" y="3928597"/>
                      <a:pt x="1130764" y="3921115"/>
                    </a:cubicBezTo>
                    <a:cubicBezTo>
                      <a:pt x="1110845" y="3903658"/>
                      <a:pt x="1104620" y="3876225"/>
                      <a:pt x="1089680" y="3856274"/>
                    </a:cubicBezTo>
                    <a:cubicBezTo>
                      <a:pt x="1078475" y="3841311"/>
                      <a:pt x="1073495" y="3843805"/>
                      <a:pt x="1066025" y="3856274"/>
                    </a:cubicBezTo>
                    <a:cubicBezTo>
                      <a:pt x="1064780" y="3857521"/>
                      <a:pt x="1064780" y="3858768"/>
                      <a:pt x="1064780" y="3860015"/>
                    </a:cubicBezTo>
                    <a:cubicBezTo>
                      <a:pt x="1057310" y="3916127"/>
                      <a:pt x="1024941" y="3961017"/>
                      <a:pt x="1000041" y="4008400"/>
                    </a:cubicBezTo>
                    <a:cubicBezTo>
                      <a:pt x="990082" y="4025858"/>
                      <a:pt x="985102" y="4044562"/>
                      <a:pt x="986347" y="4065760"/>
                    </a:cubicBezTo>
                    <a:cubicBezTo>
                      <a:pt x="986347" y="4073241"/>
                      <a:pt x="983857" y="4085710"/>
                      <a:pt x="980122" y="4086958"/>
                    </a:cubicBezTo>
                    <a:cubicBezTo>
                      <a:pt x="944017" y="4100674"/>
                      <a:pt x="952732" y="4133094"/>
                      <a:pt x="942772" y="4158033"/>
                    </a:cubicBezTo>
                    <a:cubicBezTo>
                      <a:pt x="929078" y="4191700"/>
                      <a:pt x="925343" y="4225367"/>
                      <a:pt x="920363" y="4260282"/>
                    </a:cubicBezTo>
                    <a:lnTo>
                      <a:pt x="918480" y="4261991"/>
                    </a:lnTo>
                    <a:lnTo>
                      <a:pt x="919878" y="4261586"/>
                    </a:lnTo>
                    <a:cubicBezTo>
                      <a:pt x="909830" y="4281974"/>
                      <a:pt x="899782" y="4302362"/>
                      <a:pt x="888477" y="4322750"/>
                    </a:cubicBezTo>
                    <a:cubicBezTo>
                      <a:pt x="875917" y="4348235"/>
                      <a:pt x="853309" y="4336767"/>
                      <a:pt x="833212" y="4335492"/>
                    </a:cubicBezTo>
                    <a:lnTo>
                      <a:pt x="842019" y="4331025"/>
                    </a:lnTo>
                    <a:lnTo>
                      <a:pt x="834459" y="4332604"/>
                    </a:lnTo>
                    <a:cubicBezTo>
                      <a:pt x="829479" y="4332604"/>
                      <a:pt x="824500" y="4333851"/>
                      <a:pt x="820765" y="4338838"/>
                    </a:cubicBezTo>
                    <a:cubicBezTo>
                      <a:pt x="803335" y="4357542"/>
                      <a:pt x="798355" y="4340086"/>
                      <a:pt x="795865" y="4328863"/>
                    </a:cubicBezTo>
                    <a:cubicBezTo>
                      <a:pt x="788395" y="4301430"/>
                      <a:pt x="800845" y="4273998"/>
                      <a:pt x="785905" y="4247812"/>
                    </a:cubicBezTo>
                    <a:cubicBezTo>
                      <a:pt x="782170" y="4239084"/>
                      <a:pt x="793375" y="4232849"/>
                      <a:pt x="802090" y="4229108"/>
                    </a:cubicBezTo>
                    <a:cubicBezTo>
                      <a:pt x="817030" y="4222874"/>
                      <a:pt x="828234" y="4214145"/>
                      <a:pt x="839439" y="4202922"/>
                    </a:cubicBezTo>
                    <a:cubicBezTo>
                      <a:pt x="853134" y="4189206"/>
                      <a:pt x="864339" y="4177984"/>
                      <a:pt x="840684" y="4161774"/>
                    </a:cubicBezTo>
                    <a:cubicBezTo>
                      <a:pt x="834459" y="4156786"/>
                      <a:pt x="834459" y="4148057"/>
                      <a:pt x="836949" y="4140576"/>
                    </a:cubicBezTo>
                    <a:cubicBezTo>
                      <a:pt x="838194" y="4125612"/>
                      <a:pt x="834459" y="4111896"/>
                      <a:pt x="826989" y="4100674"/>
                    </a:cubicBezTo>
                    <a:cubicBezTo>
                      <a:pt x="805825" y="4065760"/>
                      <a:pt x="810805" y="4033339"/>
                      <a:pt x="834459" y="4002166"/>
                    </a:cubicBezTo>
                    <a:cubicBezTo>
                      <a:pt x="848154" y="3993437"/>
                      <a:pt x="860604" y="3993437"/>
                      <a:pt x="874299" y="4002166"/>
                    </a:cubicBezTo>
                    <a:lnTo>
                      <a:pt x="877328" y="4004513"/>
                    </a:lnTo>
                    <a:lnTo>
                      <a:pt x="901284" y="4009587"/>
                    </a:lnTo>
                    <a:cubicBezTo>
                      <a:pt x="911152" y="4008691"/>
                      <a:pt x="921021" y="4005705"/>
                      <a:pt x="930889" y="4003316"/>
                    </a:cubicBezTo>
                    <a:lnTo>
                      <a:pt x="930057" y="4004044"/>
                    </a:lnTo>
                    <a:lnTo>
                      <a:pt x="934058" y="4002166"/>
                    </a:lnTo>
                    <a:cubicBezTo>
                      <a:pt x="957712" y="3995931"/>
                      <a:pt x="962692" y="3978474"/>
                      <a:pt x="960202" y="3956029"/>
                    </a:cubicBezTo>
                    <a:lnTo>
                      <a:pt x="960332" y="3955042"/>
                    </a:lnTo>
                    <a:lnTo>
                      <a:pt x="958757" y="3958085"/>
                    </a:lnTo>
                    <a:cubicBezTo>
                      <a:pt x="948612" y="3940330"/>
                      <a:pt x="951148" y="3923844"/>
                      <a:pt x="965098" y="3909894"/>
                    </a:cubicBezTo>
                    <a:lnTo>
                      <a:pt x="966015" y="3911786"/>
                    </a:lnTo>
                    <a:lnTo>
                      <a:pt x="966427" y="3908646"/>
                    </a:lnTo>
                    <a:cubicBezTo>
                      <a:pt x="956467" y="3886201"/>
                      <a:pt x="934058" y="3866250"/>
                      <a:pt x="940283" y="3836323"/>
                    </a:cubicBezTo>
                    <a:cubicBezTo>
                      <a:pt x="929078" y="3811385"/>
                      <a:pt x="929078" y="3778964"/>
                      <a:pt x="901688" y="3761507"/>
                    </a:cubicBezTo>
                    <a:cubicBezTo>
                      <a:pt x="892973" y="3756519"/>
                      <a:pt x="896708" y="3745297"/>
                      <a:pt x="894218" y="3737815"/>
                    </a:cubicBezTo>
                    <a:cubicBezTo>
                      <a:pt x="876789" y="3712877"/>
                      <a:pt x="854379" y="3695420"/>
                      <a:pt x="825744" y="3682950"/>
                    </a:cubicBezTo>
                    <a:cubicBezTo>
                      <a:pt x="787150" y="3664246"/>
                      <a:pt x="783415" y="3645542"/>
                      <a:pt x="797110" y="3604393"/>
                    </a:cubicBezTo>
                    <a:cubicBezTo>
                      <a:pt x="807070" y="3575714"/>
                      <a:pt x="807070" y="3545787"/>
                      <a:pt x="848154" y="3542046"/>
                    </a:cubicBezTo>
                    <a:cubicBezTo>
                      <a:pt x="859359" y="3542046"/>
                      <a:pt x="845664" y="3504638"/>
                      <a:pt x="826989" y="3492169"/>
                    </a:cubicBezTo>
                    <a:cubicBezTo>
                      <a:pt x="808315" y="3479700"/>
                      <a:pt x="780925" y="3475959"/>
                      <a:pt x="768475" y="3453514"/>
                    </a:cubicBezTo>
                    <a:cubicBezTo>
                      <a:pt x="758516" y="3442292"/>
                      <a:pt x="767231" y="3424834"/>
                      <a:pt x="756026" y="3413612"/>
                    </a:cubicBezTo>
                    <a:cubicBezTo>
                      <a:pt x="753536" y="3404884"/>
                      <a:pt x="758516" y="3393661"/>
                      <a:pt x="748556" y="3387426"/>
                    </a:cubicBezTo>
                    <a:cubicBezTo>
                      <a:pt x="746066" y="3384932"/>
                      <a:pt x="746066" y="3382439"/>
                      <a:pt x="746066" y="3378698"/>
                    </a:cubicBezTo>
                    <a:cubicBezTo>
                      <a:pt x="746066" y="3367475"/>
                      <a:pt x="746066" y="3355006"/>
                      <a:pt x="748556" y="3343784"/>
                    </a:cubicBezTo>
                    <a:cubicBezTo>
                      <a:pt x="752291" y="3322586"/>
                      <a:pt x="743576" y="3321339"/>
                      <a:pt x="727391" y="3326326"/>
                    </a:cubicBezTo>
                    <a:lnTo>
                      <a:pt x="717308" y="3325795"/>
                    </a:lnTo>
                    <a:lnTo>
                      <a:pt x="721717" y="3328149"/>
                    </a:lnTo>
                    <a:cubicBezTo>
                      <a:pt x="723291" y="3330021"/>
                      <a:pt x="724145" y="3332829"/>
                      <a:pt x="723834" y="3337196"/>
                    </a:cubicBezTo>
                    <a:cubicBezTo>
                      <a:pt x="722591" y="3353418"/>
                      <a:pt x="715134" y="3367145"/>
                      <a:pt x="701461" y="3375880"/>
                    </a:cubicBezTo>
                    <a:cubicBezTo>
                      <a:pt x="691518" y="3382119"/>
                      <a:pt x="679089" y="3383367"/>
                      <a:pt x="669145" y="3382119"/>
                    </a:cubicBezTo>
                    <a:cubicBezTo>
                      <a:pt x="636829" y="3374632"/>
                      <a:pt x="603270" y="3368393"/>
                      <a:pt x="574683" y="3347179"/>
                    </a:cubicBezTo>
                    <a:cubicBezTo>
                      <a:pt x="558524" y="3333453"/>
                      <a:pt x="542367" y="3339692"/>
                      <a:pt x="526208" y="3348427"/>
                    </a:cubicBezTo>
                    <a:cubicBezTo>
                      <a:pt x="500107" y="3363401"/>
                      <a:pt x="486434" y="3357162"/>
                      <a:pt x="476491" y="3327213"/>
                    </a:cubicBezTo>
                    <a:cubicBezTo>
                      <a:pt x="474005" y="3319726"/>
                      <a:pt x="472762" y="3312239"/>
                      <a:pt x="467790" y="3306000"/>
                    </a:cubicBezTo>
                    <a:cubicBezTo>
                      <a:pt x="457847" y="3288530"/>
                      <a:pt x="441689" y="3289777"/>
                      <a:pt x="430503" y="3308495"/>
                    </a:cubicBezTo>
                    <a:cubicBezTo>
                      <a:pt x="416830" y="3334700"/>
                      <a:pt x="393215" y="3353418"/>
                      <a:pt x="373328" y="3374632"/>
                    </a:cubicBezTo>
                    <a:cubicBezTo>
                      <a:pt x="358413" y="3389606"/>
                      <a:pt x="341011" y="3392102"/>
                      <a:pt x="324853" y="3382119"/>
                    </a:cubicBezTo>
                    <a:cubicBezTo>
                      <a:pt x="311181" y="3369641"/>
                      <a:pt x="314910" y="3350923"/>
                      <a:pt x="323611" y="3335948"/>
                    </a:cubicBezTo>
                    <a:cubicBezTo>
                      <a:pt x="339769" y="3306000"/>
                      <a:pt x="365870" y="3282290"/>
                      <a:pt x="358413" y="3243606"/>
                    </a:cubicBezTo>
                    <a:cubicBezTo>
                      <a:pt x="357170" y="3232376"/>
                      <a:pt x="369599" y="3229880"/>
                      <a:pt x="379542" y="3227384"/>
                    </a:cubicBezTo>
                    <a:cubicBezTo>
                      <a:pt x="421802" y="3218649"/>
                      <a:pt x="428017" y="3202427"/>
                      <a:pt x="401915" y="3169983"/>
                    </a:cubicBezTo>
                    <a:cubicBezTo>
                      <a:pt x="391972" y="3158752"/>
                      <a:pt x="393215" y="3147521"/>
                      <a:pt x="405644" y="3146273"/>
                    </a:cubicBezTo>
                    <a:cubicBezTo>
                      <a:pt x="441689" y="3141282"/>
                      <a:pt x="441689" y="3111333"/>
                      <a:pt x="449146" y="3088872"/>
                    </a:cubicBezTo>
                    <a:cubicBezTo>
                      <a:pt x="452875" y="3072649"/>
                      <a:pt x="459090" y="3065162"/>
                      <a:pt x="474005" y="3058923"/>
                    </a:cubicBezTo>
                    <a:cubicBezTo>
                      <a:pt x="518751" y="3041453"/>
                      <a:pt x="562253" y="3022735"/>
                      <a:pt x="590841" y="2979060"/>
                    </a:cubicBezTo>
                    <a:cubicBezTo>
                      <a:pt x="600784" y="2965333"/>
                      <a:pt x="611970" y="2955350"/>
                      <a:pt x="603270" y="2937880"/>
                    </a:cubicBezTo>
                    <a:cubicBezTo>
                      <a:pt x="599541" y="2930393"/>
                      <a:pt x="600784" y="2921658"/>
                      <a:pt x="605756" y="2915419"/>
                    </a:cubicBezTo>
                    <a:cubicBezTo>
                      <a:pt x="613835" y="2901693"/>
                      <a:pt x="613835" y="2895765"/>
                      <a:pt x="609640" y="2893893"/>
                    </a:cubicBezTo>
                    <a:lnTo>
                      <a:pt x="596653" y="2895606"/>
                    </a:lnTo>
                    <a:lnTo>
                      <a:pt x="589775" y="2903811"/>
                    </a:lnTo>
                    <a:cubicBezTo>
                      <a:pt x="564920" y="2927520"/>
                      <a:pt x="542551" y="2957468"/>
                      <a:pt x="517696" y="2983672"/>
                    </a:cubicBezTo>
                    <a:cubicBezTo>
                      <a:pt x="494084" y="3007381"/>
                      <a:pt x="469229" y="3028595"/>
                      <a:pt x="433190" y="3028595"/>
                    </a:cubicBezTo>
                    <a:cubicBezTo>
                      <a:pt x="419520" y="3028595"/>
                      <a:pt x="412063" y="3038577"/>
                      <a:pt x="404607" y="3048560"/>
                    </a:cubicBezTo>
                    <a:cubicBezTo>
                      <a:pt x="367325" y="3095978"/>
                      <a:pt x="344956" y="3150882"/>
                      <a:pt x="317615" y="3203291"/>
                    </a:cubicBezTo>
                    <a:cubicBezTo>
                      <a:pt x="313887" y="3212026"/>
                      <a:pt x="312645" y="3222009"/>
                      <a:pt x="303945" y="3225753"/>
                    </a:cubicBezTo>
                    <a:cubicBezTo>
                      <a:pt x="259207" y="3249461"/>
                      <a:pt x="249265" y="3298127"/>
                      <a:pt x="228139" y="3336810"/>
                    </a:cubicBezTo>
                    <a:cubicBezTo>
                      <a:pt x="198313" y="3392963"/>
                      <a:pt x="174701" y="3451611"/>
                      <a:pt x="124992" y="3491541"/>
                    </a:cubicBezTo>
                    <a:cubicBezTo>
                      <a:pt x="113807" y="3500276"/>
                      <a:pt x="113807" y="3516498"/>
                      <a:pt x="102622" y="3523985"/>
                    </a:cubicBezTo>
                    <a:cubicBezTo>
                      <a:pt x="90195" y="3457850"/>
                      <a:pt x="88952" y="3390467"/>
                      <a:pt x="82739" y="3323084"/>
                    </a:cubicBezTo>
                    <a:lnTo>
                      <a:pt x="79823" y="3291817"/>
                    </a:lnTo>
                    <a:lnTo>
                      <a:pt x="57319" y="3189906"/>
                    </a:lnTo>
                    <a:cubicBezTo>
                      <a:pt x="48411" y="3148048"/>
                      <a:pt x="40597" y="3106034"/>
                      <a:pt x="36221" y="3063709"/>
                    </a:cubicBezTo>
                    <a:cubicBezTo>
                      <a:pt x="28720" y="2993997"/>
                      <a:pt x="29970" y="2923041"/>
                      <a:pt x="26220" y="2852084"/>
                    </a:cubicBezTo>
                    <a:cubicBezTo>
                      <a:pt x="26220" y="2842126"/>
                      <a:pt x="28720" y="2830922"/>
                      <a:pt x="18718" y="2824698"/>
                    </a:cubicBezTo>
                    <a:cubicBezTo>
                      <a:pt x="-7535" y="2809759"/>
                      <a:pt x="-35" y="2789842"/>
                      <a:pt x="4966" y="2767434"/>
                    </a:cubicBezTo>
                    <a:cubicBezTo>
                      <a:pt x="16218" y="2713906"/>
                      <a:pt x="21219" y="2659132"/>
                      <a:pt x="26220" y="2604359"/>
                    </a:cubicBezTo>
                    <a:cubicBezTo>
                      <a:pt x="29970" y="2562034"/>
                      <a:pt x="34971" y="2518464"/>
                      <a:pt x="46223" y="2477384"/>
                    </a:cubicBezTo>
                    <a:cubicBezTo>
                      <a:pt x="59975" y="2423855"/>
                      <a:pt x="62476" y="2365347"/>
                      <a:pt x="81229" y="2314308"/>
                    </a:cubicBezTo>
                    <a:cubicBezTo>
                      <a:pt x="104983" y="2254555"/>
                      <a:pt x="101232" y="2188578"/>
                      <a:pt x="131237" y="2132560"/>
                    </a:cubicBezTo>
                    <a:cubicBezTo>
                      <a:pt x="138738" y="2116377"/>
                      <a:pt x="143739" y="2098949"/>
                      <a:pt x="156241" y="2086500"/>
                    </a:cubicBezTo>
                    <a:cubicBezTo>
                      <a:pt x="159991" y="2082766"/>
                      <a:pt x="163743" y="2076542"/>
                      <a:pt x="163743" y="2072807"/>
                    </a:cubicBezTo>
                    <a:cubicBezTo>
                      <a:pt x="162492" y="2000606"/>
                      <a:pt x="202499" y="1939608"/>
                      <a:pt x="212500" y="1871141"/>
                    </a:cubicBezTo>
                    <a:cubicBezTo>
                      <a:pt x="216251" y="1849979"/>
                      <a:pt x="211250" y="1828816"/>
                      <a:pt x="221252" y="1805164"/>
                    </a:cubicBezTo>
                    <a:cubicBezTo>
                      <a:pt x="241255" y="1762839"/>
                      <a:pt x="256257" y="1720514"/>
                      <a:pt x="303765" y="1700596"/>
                    </a:cubicBezTo>
                    <a:cubicBezTo>
                      <a:pt x="311266" y="1698107"/>
                      <a:pt x="320018" y="1693127"/>
                      <a:pt x="321268" y="1686903"/>
                    </a:cubicBezTo>
                    <a:cubicBezTo>
                      <a:pt x="330019" y="1657027"/>
                      <a:pt x="358774" y="1645823"/>
                      <a:pt x="376277" y="1624660"/>
                    </a:cubicBezTo>
                    <a:cubicBezTo>
                      <a:pt x="400031" y="1592294"/>
                      <a:pt x="436286" y="1578601"/>
                      <a:pt x="463791" y="1552459"/>
                    </a:cubicBezTo>
                    <a:close/>
                    <a:moveTo>
                      <a:pt x="4779724" y="1449095"/>
                    </a:moveTo>
                    <a:lnTo>
                      <a:pt x="4778072" y="1449597"/>
                    </a:lnTo>
                    <a:cubicBezTo>
                      <a:pt x="4769744" y="1453897"/>
                      <a:pt x="4762818" y="1459463"/>
                      <a:pt x="4757214" y="1466080"/>
                    </a:cubicBezTo>
                    <a:lnTo>
                      <a:pt x="4755053" y="1469892"/>
                    </a:lnTo>
                    <a:lnTo>
                      <a:pt x="4779724" y="1449095"/>
                    </a:lnTo>
                    <a:close/>
                    <a:moveTo>
                      <a:pt x="3874538" y="1438004"/>
                    </a:moveTo>
                    <a:cubicBezTo>
                      <a:pt x="3891247" y="1433491"/>
                      <a:pt x="3900696" y="1446384"/>
                      <a:pt x="3908071" y="1469826"/>
                    </a:cubicBezTo>
                    <a:cubicBezTo>
                      <a:pt x="3912988" y="1484829"/>
                      <a:pt x="3925280" y="1499832"/>
                      <a:pt x="3940029" y="1501082"/>
                    </a:cubicBezTo>
                    <a:cubicBezTo>
                      <a:pt x="3978133" y="1504833"/>
                      <a:pt x="3986737" y="1528588"/>
                      <a:pt x="3986737" y="1561094"/>
                    </a:cubicBezTo>
                    <a:cubicBezTo>
                      <a:pt x="3986737" y="1571096"/>
                      <a:pt x="3990425" y="1579847"/>
                      <a:pt x="3991654" y="1582348"/>
                    </a:cubicBezTo>
                    <a:cubicBezTo>
                      <a:pt x="3989196" y="1602352"/>
                      <a:pt x="3987967" y="1618605"/>
                      <a:pt x="3984279" y="1632357"/>
                    </a:cubicBezTo>
                    <a:cubicBezTo>
                      <a:pt x="3979363" y="1653611"/>
                      <a:pt x="3964613" y="1661113"/>
                      <a:pt x="3943717" y="1651111"/>
                    </a:cubicBezTo>
                    <a:cubicBezTo>
                      <a:pt x="3904384" y="1631107"/>
                      <a:pt x="3873655" y="1601101"/>
                      <a:pt x="3856447" y="1559843"/>
                    </a:cubicBezTo>
                    <a:cubicBezTo>
                      <a:pt x="3844155" y="1531088"/>
                      <a:pt x="3834322" y="1502333"/>
                      <a:pt x="3815885" y="1477328"/>
                    </a:cubicBezTo>
                    <a:cubicBezTo>
                      <a:pt x="3810968" y="1468576"/>
                      <a:pt x="3806051" y="1458574"/>
                      <a:pt x="3812197" y="1449822"/>
                    </a:cubicBezTo>
                    <a:cubicBezTo>
                      <a:pt x="3818343" y="1439820"/>
                      <a:pt x="3826947" y="1444821"/>
                      <a:pt x="3835551" y="1447322"/>
                    </a:cubicBezTo>
                    <a:cubicBezTo>
                      <a:pt x="3841697" y="1448572"/>
                      <a:pt x="3850301" y="1451073"/>
                      <a:pt x="3855218" y="1448572"/>
                    </a:cubicBezTo>
                    <a:cubicBezTo>
                      <a:pt x="3862593" y="1442946"/>
                      <a:pt x="3868969" y="1439508"/>
                      <a:pt x="3874538" y="1438004"/>
                    </a:cubicBezTo>
                    <a:close/>
                    <a:moveTo>
                      <a:pt x="3707796" y="1374247"/>
                    </a:moveTo>
                    <a:cubicBezTo>
                      <a:pt x="3711486" y="1372680"/>
                      <a:pt x="3717022" y="1372994"/>
                      <a:pt x="3723789" y="1374874"/>
                    </a:cubicBezTo>
                    <a:cubicBezTo>
                      <a:pt x="3734861" y="1377380"/>
                      <a:pt x="3749624" y="1378634"/>
                      <a:pt x="3759466" y="1389914"/>
                    </a:cubicBezTo>
                    <a:cubicBezTo>
                      <a:pt x="3766848" y="1397434"/>
                      <a:pt x="3782841" y="1402447"/>
                      <a:pt x="3772999" y="1417487"/>
                    </a:cubicBezTo>
                    <a:cubicBezTo>
                      <a:pt x="3763157" y="1431274"/>
                      <a:pt x="3753315" y="1441300"/>
                      <a:pt x="3733631" y="1433780"/>
                    </a:cubicBezTo>
                    <a:cubicBezTo>
                      <a:pt x="3710256" y="1425007"/>
                      <a:pt x="3706565" y="1404954"/>
                      <a:pt x="3702875" y="1384900"/>
                    </a:cubicBezTo>
                    <a:cubicBezTo>
                      <a:pt x="3702260" y="1379260"/>
                      <a:pt x="3704105" y="1375814"/>
                      <a:pt x="3707796" y="1374247"/>
                    </a:cubicBezTo>
                    <a:close/>
                    <a:moveTo>
                      <a:pt x="624400" y="1354630"/>
                    </a:moveTo>
                    <a:cubicBezTo>
                      <a:pt x="645631" y="1367509"/>
                      <a:pt x="650626" y="1415162"/>
                      <a:pt x="633142" y="1429329"/>
                    </a:cubicBezTo>
                    <a:cubicBezTo>
                      <a:pt x="625649" y="1435769"/>
                      <a:pt x="621902" y="1429329"/>
                      <a:pt x="616906" y="1425465"/>
                    </a:cubicBezTo>
                    <a:cubicBezTo>
                      <a:pt x="606915" y="1417738"/>
                      <a:pt x="601920" y="1406147"/>
                      <a:pt x="596924" y="1394555"/>
                    </a:cubicBezTo>
                    <a:cubicBezTo>
                      <a:pt x="601920" y="1379100"/>
                      <a:pt x="614409" y="1367509"/>
                      <a:pt x="624400" y="1354630"/>
                    </a:cubicBezTo>
                    <a:close/>
                    <a:moveTo>
                      <a:pt x="3335207" y="1339348"/>
                    </a:moveTo>
                    <a:cubicBezTo>
                      <a:pt x="3345619" y="1346561"/>
                      <a:pt x="3365142" y="1338146"/>
                      <a:pt x="3365142" y="1358582"/>
                    </a:cubicBezTo>
                    <a:cubicBezTo>
                      <a:pt x="3365142" y="1370603"/>
                      <a:pt x="3359936" y="1375412"/>
                      <a:pt x="3346920" y="1374210"/>
                    </a:cubicBezTo>
                    <a:cubicBezTo>
                      <a:pt x="3331302" y="1374210"/>
                      <a:pt x="3320890" y="1366997"/>
                      <a:pt x="3318287" y="1353773"/>
                    </a:cubicBezTo>
                    <a:cubicBezTo>
                      <a:pt x="3316985" y="1344156"/>
                      <a:pt x="3323493" y="1338146"/>
                      <a:pt x="3335207" y="1339348"/>
                    </a:cubicBezTo>
                    <a:close/>
                    <a:moveTo>
                      <a:pt x="3675054" y="1279019"/>
                    </a:moveTo>
                    <a:cubicBezTo>
                      <a:pt x="3683741" y="1280338"/>
                      <a:pt x="3694908" y="1282975"/>
                      <a:pt x="3693668" y="1294845"/>
                    </a:cubicBezTo>
                    <a:cubicBezTo>
                      <a:pt x="3692427" y="1305396"/>
                      <a:pt x="3681259" y="1305396"/>
                      <a:pt x="3675054" y="1309353"/>
                    </a:cubicBezTo>
                    <a:cubicBezTo>
                      <a:pt x="3666368" y="1308034"/>
                      <a:pt x="3657682" y="1305396"/>
                      <a:pt x="3657682" y="1294845"/>
                    </a:cubicBezTo>
                    <a:cubicBezTo>
                      <a:pt x="3658923" y="1284294"/>
                      <a:pt x="3665127" y="1277700"/>
                      <a:pt x="3675054" y="1279019"/>
                    </a:cubicBezTo>
                    <a:close/>
                    <a:moveTo>
                      <a:pt x="3302782" y="1244726"/>
                    </a:moveTo>
                    <a:cubicBezTo>
                      <a:pt x="3318463" y="1268101"/>
                      <a:pt x="3337762" y="1286554"/>
                      <a:pt x="3320875" y="1314850"/>
                    </a:cubicBezTo>
                    <a:cubicBezTo>
                      <a:pt x="3317257" y="1321001"/>
                      <a:pt x="3313638" y="1325923"/>
                      <a:pt x="3306401" y="1324692"/>
                    </a:cubicBezTo>
                    <a:cubicBezTo>
                      <a:pt x="3300370" y="1323462"/>
                      <a:pt x="3296751" y="1318541"/>
                      <a:pt x="3296751" y="1313620"/>
                    </a:cubicBezTo>
                    <a:cubicBezTo>
                      <a:pt x="3296751" y="1291475"/>
                      <a:pt x="3289514" y="1268101"/>
                      <a:pt x="3302782" y="1244726"/>
                    </a:cubicBezTo>
                    <a:close/>
                    <a:moveTo>
                      <a:pt x="3393819" y="1142853"/>
                    </a:moveTo>
                    <a:cubicBezTo>
                      <a:pt x="3404609" y="1144121"/>
                      <a:pt x="3420195" y="1147926"/>
                      <a:pt x="3415400" y="1164412"/>
                    </a:cubicBezTo>
                    <a:cubicBezTo>
                      <a:pt x="3413002" y="1175826"/>
                      <a:pt x="3407007" y="1188508"/>
                      <a:pt x="3393819" y="1183435"/>
                    </a:cubicBezTo>
                    <a:cubicBezTo>
                      <a:pt x="3379431" y="1175826"/>
                      <a:pt x="3355452" y="1187239"/>
                      <a:pt x="3357850" y="1164412"/>
                    </a:cubicBezTo>
                    <a:cubicBezTo>
                      <a:pt x="3359049" y="1150462"/>
                      <a:pt x="3379431" y="1140317"/>
                      <a:pt x="3393819" y="1142853"/>
                    </a:cubicBezTo>
                    <a:close/>
                    <a:moveTo>
                      <a:pt x="5589329" y="1139432"/>
                    </a:moveTo>
                    <a:cubicBezTo>
                      <a:pt x="5612046" y="1142523"/>
                      <a:pt x="5628314" y="1156287"/>
                      <a:pt x="5637610" y="1183347"/>
                    </a:cubicBezTo>
                    <a:cubicBezTo>
                      <a:pt x="5638850" y="1190813"/>
                      <a:pt x="5642568" y="1195789"/>
                      <a:pt x="5648766" y="1198278"/>
                    </a:cubicBezTo>
                    <a:cubicBezTo>
                      <a:pt x="5673556" y="1208231"/>
                      <a:pt x="5685951" y="1223162"/>
                      <a:pt x="5683472" y="1250534"/>
                    </a:cubicBezTo>
                    <a:cubicBezTo>
                      <a:pt x="5682232" y="1261732"/>
                      <a:pt x="5688429" y="1270441"/>
                      <a:pt x="5699585" y="1270441"/>
                    </a:cubicBezTo>
                    <a:cubicBezTo>
                      <a:pt x="5725614" y="1270441"/>
                      <a:pt x="5734291" y="1276662"/>
                      <a:pt x="5733051" y="1306523"/>
                    </a:cubicBezTo>
                    <a:cubicBezTo>
                      <a:pt x="5731812" y="1333895"/>
                      <a:pt x="5747925" y="1362511"/>
                      <a:pt x="5757841" y="1389884"/>
                    </a:cubicBezTo>
                    <a:cubicBezTo>
                      <a:pt x="5797505" y="1504350"/>
                      <a:pt x="5848324" y="1615083"/>
                      <a:pt x="5892946" y="1727061"/>
                    </a:cubicBezTo>
                    <a:cubicBezTo>
                      <a:pt x="5865677" y="1693468"/>
                      <a:pt x="5816097" y="1689735"/>
                      <a:pt x="5791307" y="1652409"/>
                    </a:cubicBezTo>
                    <a:cubicBezTo>
                      <a:pt x="5788828" y="1648677"/>
                      <a:pt x="5781391" y="1647432"/>
                      <a:pt x="5776433" y="1648677"/>
                    </a:cubicBezTo>
                    <a:cubicBezTo>
                      <a:pt x="5721896" y="1653653"/>
                      <a:pt x="5693387" y="1621304"/>
                      <a:pt x="5673556" y="1576513"/>
                    </a:cubicBezTo>
                    <a:cubicBezTo>
                      <a:pt x="5664879" y="1559094"/>
                      <a:pt x="5656203" y="1539187"/>
                      <a:pt x="5645047" y="1521769"/>
                    </a:cubicBezTo>
                    <a:cubicBezTo>
                      <a:pt x="5633892" y="1504350"/>
                      <a:pt x="5633892" y="1488175"/>
                      <a:pt x="5642568" y="1469512"/>
                    </a:cubicBezTo>
                    <a:cubicBezTo>
                      <a:pt x="5658682" y="1434675"/>
                      <a:pt x="5650005" y="1396105"/>
                      <a:pt x="5653724" y="1358779"/>
                    </a:cubicBezTo>
                    <a:cubicBezTo>
                      <a:pt x="5654963" y="1348825"/>
                      <a:pt x="5642568" y="1350069"/>
                      <a:pt x="5636371" y="1355046"/>
                    </a:cubicBezTo>
                    <a:cubicBezTo>
                      <a:pt x="5623976" y="1366244"/>
                      <a:pt x="5615299" y="1360023"/>
                      <a:pt x="5606623" y="1350069"/>
                    </a:cubicBezTo>
                    <a:cubicBezTo>
                      <a:pt x="5600426" y="1342604"/>
                      <a:pt x="5594228" y="1336383"/>
                      <a:pt x="5599186" y="1327674"/>
                    </a:cubicBezTo>
                    <a:cubicBezTo>
                      <a:pt x="5606623" y="1315232"/>
                      <a:pt x="5619018" y="1315232"/>
                      <a:pt x="5628934" y="1318965"/>
                    </a:cubicBezTo>
                    <a:cubicBezTo>
                      <a:pt x="5654963" y="1327674"/>
                      <a:pt x="5678514" y="1300302"/>
                      <a:pt x="5704543" y="1316476"/>
                    </a:cubicBezTo>
                    <a:cubicBezTo>
                      <a:pt x="5705782" y="1317720"/>
                      <a:pt x="5711980" y="1313988"/>
                      <a:pt x="5711980" y="1311499"/>
                    </a:cubicBezTo>
                    <a:cubicBezTo>
                      <a:pt x="5714459" y="1304034"/>
                      <a:pt x="5707022" y="1300302"/>
                      <a:pt x="5703303" y="1295325"/>
                    </a:cubicBezTo>
                    <a:cubicBezTo>
                      <a:pt x="5661161" y="1248045"/>
                      <a:pt x="5621497" y="1195789"/>
                      <a:pt x="5574396" y="1152242"/>
                    </a:cubicBezTo>
                    <a:cubicBezTo>
                      <a:pt x="5570678" y="1149754"/>
                      <a:pt x="5566959" y="1143533"/>
                      <a:pt x="5564480" y="1139801"/>
                    </a:cubicBezTo>
                    <a:cubicBezTo>
                      <a:pt x="5573467" y="1138557"/>
                      <a:pt x="5581756" y="1138401"/>
                      <a:pt x="5589329" y="1139432"/>
                    </a:cubicBezTo>
                    <a:close/>
                    <a:moveTo>
                      <a:pt x="3141721" y="1118338"/>
                    </a:moveTo>
                    <a:cubicBezTo>
                      <a:pt x="3146348" y="1118338"/>
                      <a:pt x="3150975" y="1119712"/>
                      <a:pt x="3149819" y="1125207"/>
                    </a:cubicBezTo>
                    <a:cubicBezTo>
                      <a:pt x="3149819" y="1132076"/>
                      <a:pt x="3145191" y="1136197"/>
                      <a:pt x="3139407" y="1137571"/>
                    </a:cubicBezTo>
                    <a:cubicBezTo>
                      <a:pt x="3134780" y="1138944"/>
                      <a:pt x="3131309" y="1137571"/>
                      <a:pt x="3130152" y="1130702"/>
                    </a:cubicBezTo>
                    <a:cubicBezTo>
                      <a:pt x="3130152" y="1122459"/>
                      <a:pt x="3135936" y="1119712"/>
                      <a:pt x="3141721" y="1118338"/>
                    </a:cubicBezTo>
                    <a:close/>
                    <a:moveTo>
                      <a:pt x="2882877" y="1109658"/>
                    </a:moveTo>
                    <a:cubicBezTo>
                      <a:pt x="2895241" y="1107345"/>
                      <a:pt x="2904856" y="1111972"/>
                      <a:pt x="2907604" y="1121227"/>
                    </a:cubicBezTo>
                    <a:cubicBezTo>
                      <a:pt x="2908978" y="1123541"/>
                      <a:pt x="2904856" y="1128168"/>
                      <a:pt x="2902109" y="1128168"/>
                    </a:cubicBezTo>
                    <a:cubicBezTo>
                      <a:pt x="2889746" y="1127011"/>
                      <a:pt x="2882877" y="1121227"/>
                      <a:pt x="2882877" y="1109658"/>
                    </a:cubicBezTo>
                    <a:close/>
                    <a:moveTo>
                      <a:pt x="923012" y="1041405"/>
                    </a:moveTo>
                    <a:cubicBezTo>
                      <a:pt x="925425" y="1075909"/>
                      <a:pt x="906124" y="1089967"/>
                      <a:pt x="877173" y="1095079"/>
                    </a:cubicBezTo>
                    <a:cubicBezTo>
                      <a:pt x="892855" y="1077187"/>
                      <a:pt x="904918" y="1056740"/>
                      <a:pt x="923012" y="1041405"/>
                    </a:cubicBezTo>
                    <a:close/>
                    <a:moveTo>
                      <a:pt x="1309577" y="885367"/>
                    </a:moveTo>
                    <a:cubicBezTo>
                      <a:pt x="1316923" y="886182"/>
                      <a:pt x="1325597" y="888669"/>
                      <a:pt x="1335912" y="892709"/>
                    </a:cubicBezTo>
                    <a:cubicBezTo>
                      <a:pt x="1363419" y="902654"/>
                      <a:pt x="1392177" y="912599"/>
                      <a:pt x="1420934" y="926273"/>
                    </a:cubicBezTo>
                    <a:cubicBezTo>
                      <a:pt x="1440939" y="933732"/>
                      <a:pt x="1458444" y="933732"/>
                      <a:pt x="1478449" y="927517"/>
                    </a:cubicBezTo>
                    <a:cubicBezTo>
                      <a:pt x="1518459" y="913842"/>
                      <a:pt x="1537214" y="923787"/>
                      <a:pt x="1552217" y="963567"/>
                    </a:cubicBezTo>
                    <a:cubicBezTo>
                      <a:pt x="1564721" y="993403"/>
                      <a:pt x="1575974" y="1025724"/>
                      <a:pt x="1620985" y="1008320"/>
                    </a:cubicBezTo>
                    <a:cubicBezTo>
                      <a:pt x="1632238" y="1003348"/>
                      <a:pt x="1639740" y="1012050"/>
                      <a:pt x="1634739" y="1021995"/>
                    </a:cubicBezTo>
                    <a:cubicBezTo>
                      <a:pt x="1625986" y="1045614"/>
                      <a:pt x="1624736" y="1070477"/>
                      <a:pt x="1607232" y="1091610"/>
                    </a:cubicBezTo>
                    <a:cubicBezTo>
                      <a:pt x="1584726" y="1120202"/>
                      <a:pt x="1565971" y="1150037"/>
                      <a:pt x="1542215" y="1178629"/>
                    </a:cubicBezTo>
                    <a:cubicBezTo>
                      <a:pt x="1505956" y="1222139"/>
                      <a:pt x="1458444" y="1227111"/>
                      <a:pt x="1412182" y="1242029"/>
                    </a:cubicBezTo>
                    <a:cubicBezTo>
                      <a:pt x="1400929" y="1247001"/>
                      <a:pt x="1388426" y="1247001"/>
                      <a:pt x="1377173" y="1249488"/>
                    </a:cubicBezTo>
                    <a:lnTo>
                      <a:pt x="1375435" y="1250939"/>
                    </a:lnTo>
                    <a:lnTo>
                      <a:pt x="1386827" y="1273579"/>
                    </a:lnTo>
                    <a:cubicBezTo>
                      <a:pt x="1388919" y="1281059"/>
                      <a:pt x="1386022" y="1287470"/>
                      <a:pt x="1368635" y="1290522"/>
                    </a:cubicBezTo>
                    <a:cubicBezTo>
                      <a:pt x="1358332" y="1292965"/>
                      <a:pt x="1341589" y="1303955"/>
                      <a:pt x="1332574" y="1288080"/>
                    </a:cubicBezTo>
                    <a:cubicBezTo>
                      <a:pt x="1327423" y="1280143"/>
                      <a:pt x="1330642" y="1275258"/>
                      <a:pt x="1335472" y="1270984"/>
                    </a:cubicBezTo>
                    <a:lnTo>
                      <a:pt x="1346926" y="1258732"/>
                    </a:lnTo>
                    <a:lnTo>
                      <a:pt x="1319658" y="1270932"/>
                    </a:lnTo>
                    <a:cubicBezTo>
                      <a:pt x="1311219" y="1278080"/>
                      <a:pt x="1304654" y="1287403"/>
                      <a:pt x="1299653" y="1297970"/>
                    </a:cubicBezTo>
                    <a:cubicBezTo>
                      <a:pt x="1292151" y="1312887"/>
                      <a:pt x="1283399" y="1326562"/>
                      <a:pt x="1272146" y="1338993"/>
                    </a:cubicBezTo>
                    <a:cubicBezTo>
                      <a:pt x="1250891" y="1358883"/>
                      <a:pt x="1229635" y="1356397"/>
                      <a:pt x="1210880" y="1336507"/>
                    </a:cubicBezTo>
                    <a:cubicBezTo>
                      <a:pt x="1199628" y="1322832"/>
                      <a:pt x="1185874" y="1314130"/>
                      <a:pt x="1168369" y="1309158"/>
                    </a:cubicBezTo>
                    <a:cubicBezTo>
                      <a:pt x="1148364" y="1302942"/>
                      <a:pt x="1132110" y="1292997"/>
                      <a:pt x="1123358" y="1274350"/>
                    </a:cubicBezTo>
                    <a:cubicBezTo>
                      <a:pt x="1115856" y="1256946"/>
                      <a:pt x="1102103" y="1247001"/>
                      <a:pt x="1087099" y="1270621"/>
                    </a:cubicBezTo>
                    <a:cubicBezTo>
                      <a:pt x="1079597" y="1283052"/>
                      <a:pt x="1067094" y="1285538"/>
                      <a:pt x="1055841" y="1276836"/>
                    </a:cubicBezTo>
                    <a:cubicBezTo>
                      <a:pt x="1039587" y="1266891"/>
                      <a:pt x="1017081" y="1260676"/>
                      <a:pt x="1015830" y="1237056"/>
                    </a:cubicBezTo>
                    <a:cubicBezTo>
                      <a:pt x="1014580" y="1219652"/>
                      <a:pt x="1032085" y="1214680"/>
                      <a:pt x="1047088" y="1217166"/>
                    </a:cubicBezTo>
                    <a:cubicBezTo>
                      <a:pt x="1079597" y="1222139"/>
                      <a:pt x="1089599" y="1202249"/>
                      <a:pt x="1089599" y="1178629"/>
                    </a:cubicBezTo>
                    <a:cubicBezTo>
                      <a:pt x="1090850" y="1153766"/>
                      <a:pt x="1073345" y="1147551"/>
                      <a:pt x="1050839" y="1142578"/>
                    </a:cubicBezTo>
                    <a:cubicBezTo>
                      <a:pt x="1022082" y="1137606"/>
                      <a:pt x="1008329" y="1110257"/>
                      <a:pt x="995825" y="1089124"/>
                    </a:cubicBezTo>
                    <a:cubicBezTo>
                      <a:pt x="987073" y="1072963"/>
                      <a:pt x="1017081" y="1085394"/>
                      <a:pt x="1025833" y="1075449"/>
                    </a:cubicBezTo>
                    <a:cubicBezTo>
                      <a:pt x="1008329" y="1051830"/>
                      <a:pt x="1022082" y="1031940"/>
                      <a:pt x="1037086" y="1012050"/>
                    </a:cubicBezTo>
                    <a:cubicBezTo>
                      <a:pt x="1042087" y="1004591"/>
                      <a:pt x="1049589" y="997132"/>
                      <a:pt x="1049589" y="989673"/>
                    </a:cubicBezTo>
                    <a:cubicBezTo>
                      <a:pt x="1048339" y="949893"/>
                      <a:pt x="1075846" y="951136"/>
                      <a:pt x="1103353" y="952379"/>
                    </a:cubicBezTo>
                    <a:cubicBezTo>
                      <a:pt x="1137111" y="953622"/>
                      <a:pt x="1170870" y="951136"/>
                      <a:pt x="1203378" y="963567"/>
                    </a:cubicBezTo>
                    <a:cubicBezTo>
                      <a:pt x="1233386" y="974756"/>
                      <a:pt x="1265894" y="953622"/>
                      <a:pt x="1270896" y="926273"/>
                    </a:cubicBezTo>
                    <a:cubicBezTo>
                      <a:pt x="1277460" y="895506"/>
                      <a:pt x="1287541" y="882919"/>
                      <a:pt x="1309577" y="885367"/>
                    </a:cubicBezTo>
                    <a:close/>
                    <a:moveTo>
                      <a:pt x="3658547" y="747203"/>
                    </a:moveTo>
                    <a:cubicBezTo>
                      <a:pt x="3688519" y="742938"/>
                      <a:pt x="3715161" y="770045"/>
                      <a:pt x="3743206" y="777523"/>
                    </a:cubicBezTo>
                    <a:cubicBezTo>
                      <a:pt x="3775612" y="786248"/>
                      <a:pt x="3809265" y="796218"/>
                      <a:pt x="3845411" y="797465"/>
                    </a:cubicBezTo>
                    <a:cubicBezTo>
                      <a:pt x="3880311" y="798711"/>
                      <a:pt x="3896514" y="816160"/>
                      <a:pt x="3900253" y="852303"/>
                    </a:cubicBezTo>
                    <a:cubicBezTo>
                      <a:pt x="3902746" y="873491"/>
                      <a:pt x="3913964" y="888447"/>
                      <a:pt x="3935153" y="895925"/>
                    </a:cubicBezTo>
                    <a:cubicBezTo>
                      <a:pt x="3961327" y="905896"/>
                      <a:pt x="3989995" y="903403"/>
                      <a:pt x="4017416" y="903403"/>
                    </a:cubicBezTo>
                    <a:cubicBezTo>
                      <a:pt x="4024894" y="903403"/>
                      <a:pt x="4032372" y="900910"/>
                      <a:pt x="4034865" y="892186"/>
                    </a:cubicBezTo>
                    <a:cubicBezTo>
                      <a:pt x="4037358" y="884708"/>
                      <a:pt x="4031126" y="878476"/>
                      <a:pt x="4024894" y="875984"/>
                    </a:cubicBezTo>
                    <a:cubicBezTo>
                      <a:pt x="4007444" y="864767"/>
                      <a:pt x="3992487" y="843579"/>
                      <a:pt x="3965066" y="856042"/>
                    </a:cubicBezTo>
                    <a:cubicBezTo>
                      <a:pt x="3950110" y="862274"/>
                      <a:pt x="3932660" y="856042"/>
                      <a:pt x="3928921" y="837347"/>
                    </a:cubicBezTo>
                    <a:cubicBezTo>
                      <a:pt x="3923935" y="814913"/>
                      <a:pt x="3942631" y="814913"/>
                      <a:pt x="3955095" y="811174"/>
                    </a:cubicBezTo>
                    <a:cubicBezTo>
                      <a:pt x="3996227" y="798711"/>
                      <a:pt x="4037358" y="808682"/>
                      <a:pt x="4078490" y="814913"/>
                    </a:cubicBezTo>
                    <a:cubicBezTo>
                      <a:pt x="4108403" y="819899"/>
                      <a:pt x="4119621" y="844825"/>
                      <a:pt x="4110896" y="878476"/>
                    </a:cubicBezTo>
                    <a:cubicBezTo>
                      <a:pt x="4107157" y="894679"/>
                      <a:pt x="4112143" y="920852"/>
                      <a:pt x="4080982" y="918359"/>
                    </a:cubicBezTo>
                    <a:cubicBezTo>
                      <a:pt x="4068518" y="917113"/>
                      <a:pt x="4069765" y="930822"/>
                      <a:pt x="4073504" y="938300"/>
                    </a:cubicBezTo>
                    <a:cubicBezTo>
                      <a:pt x="4078490" y="949517"/>
                      <a:pt x="4085968" y="959488"/>
                      <a:pt x="4095939" y="960734"/>
                    </a:cubicBezTo>
                    <a:cubicBezTo>
                      <a:pt x="4134578" y="966966"/>
                      <a:pt x="4144549" y="999371"/>
                      <a:pt x="4140810" y="1028036"/>
                    </a:cubicBezTo>
                    <a:cubicBezTo>
                      <a:pt x="4137071" y="1084121"/>
                      <a:pt x="4175709" y="1100323"/>
                      <a:pt x="4215595" y="1111540"/>
                    </a:cubicBezTo>
                    <a:cubicBezTo>
                      <a:pt x="4252987" y="1124004"/>
                      <a:pt x="4289133" y="1131482"/>
                      <a:pt x="4315307" y="1162641"/>
                    </a:cubicBezTo>
                    <a:cubicBezTo>
                      <a:pt x="4334003" y="1182582"/>
                      <a:pt x="4363917" y="1172611"/>
                      <a:pt x="4387599" y="1180089"/>
                    </a:cubicBezTo>
                    <a:cubicBezTo>
                      <a:pt x="4410034" y="1187567"/>
                      <a:pt x="4428731" y="1196292"/>
                      <a:pt x="4433716" y="1221218"/>
                    </a:cubicBezTo>
                    <a:cubicBezTo>
                      <a:pt x="4441195" y="1257362"/>
                      <a:pt x="4467369" y="1272318"/>
                      <a:pt x="4499776" y="1281042"/>
                    </a:cubicBezTo>
                    <a:cubicBezTo>
                      <a:pt x="4539661" y="1289766"/>
                      <a:pt x="4562096" y="1317186"/>
                      <a:pt x="4574560" y="1350837"/>
                    </a:cubicBezTo>
                    <a:cubicBezTo>
                      <a:pt x="4583285" y="1372024"/>
                      <a:pt x="4589517" y="1393212"/>
                      <a:pt x="4603228" y="1410661"/>
                    </a:cubicBezTo>
                    <a:cubicBezTo>
                      <a:pt x="4631895" y="1446804"/>
                      <a:pt x="4625663" y="1500396"/>
                      <a:pt x="4654331" y="1535294"/>
                    </a:cubicBezTo>
                    <a:cubicBezTo>
                      <a:pt x="4673027" y="1558974"/>
                      <a:pt x="4670534" y="1572684"/>
                      <a:pt x="4653084" y="1591379"/>
                    </a:cubicBezTo>
                    <a:lnTo>
                      <a:pt x="4652073" y="1595514"/>
                    </a:lnTo>
                    <a:lnTo>
                      <a:pt x="4655738" y="1589464"/>
                    </a:lnTo>
                    <a:cubicBezTo>
                      <a:pt x="4679404" y="1588198"/>
                      <a:pt x="4690614" y="1570487"/>
                      <a:pt x="4701825" y="1552776"/>
                    </a:cubicBezTo>
                    <a:lnTo>
                      <a:pt x="4709246" y="1535417"/>
                    </a:lnTo>
                    <a:lnTo>
                      <a:pt x="4716432" y="1505467"/>
                    </a:lnTo>
                    <a:cubicBezTo>
                      <a:pt x="4722658" y="1493013"/>
                      <a:pt x="4718923" y="1476822"/>
                      <a:pt x="4736356" y="1473085"/>
                    </a:cubicBezTo>
                    <a:cubicBezTo>
                      <a:pt x="4782430" y="1439458"/>
                      <a:pt x="4807335" y="1389639"/>
                      <a:pt x="4838466" y="1344803"/>
                    </a:cubicBezTo>
                    <a:cubicBezTo>
                      <a:pt x="4868352" y="1303703"/>
                      <a:pt x="4863371" y="1268830"/>
                      <a:pt x="4849674" y="1228975"/>
                    </a:cubicBezTo>
                    <a:lnTo>
                      <a:pt x="4849674" y="1224533"/>
                    </a:lnTo>
                    <a:lnTo>
                      <a:pt x="4848278" y="1222163"/>
                    </a:lnTo>
                    <a:cubicBezTo>
                      <a:pt x="4830848" y="1199747"/>
                      <a:pt x="4834583" y="1171104"/>
                      <a:pt x="4833338" y="1146197"/>
                    </a:cubicBezTo>
                    <a:cubicBezTo>
                      <a:pt x="4832093" y="1095138"/>
                      <a:pt x="4813418" y="1042833"/>
                      <a:pt x="4845788" y="993020"/>
                    </a:cubicBezTo>
                    <a:cubicBezTo>
                      <a:pt x="4854504" y="978076"/>
                      <a:pt x="4847033" y="954414"/>
                      <a:pt x="4855749" y="935734"/>
                    </a:cubicBezTo>
                    <a:cubicBezTo>
                      <a:pt x="4865709" y="915808"/>
                      <a:pt x="4878159" y="898373"/>
                      <a:pt x="4903059" y="894637"/>
                    </a:cubicBezTo>
                    <a:cubicBezTo>
                      <a:pt x="4929204" y="890901"/>
                      <a:pt x="4945390" y="867240"/>
                      <a:pt x="4974025" y="862258"/>
                    </a:cubicBezTo>
                    <a:cubicBezTo>
                      <a:pt x="5003905" y="857588"/>
                      <a:pt x="5033007" y="857588"/>
                      <a:pt x="5060728" y="861908"/>
                    </a:cubicBezTo>
                    <a:cubicBezTo>
                      <a:pt x="5143892" y="874868"/>
                      <a:pt x="5214624" y="926705"/>
                      <a:pt x="5256643" y="1007964"/>
                    </a:cubicBezTo>
                    <a:cubicBezTo>
                      <a:pt x="5285279" y="1062759"/>
                      <a:pt x="5308934" y="1118800"/>
                      <a:pt x="5313914" y="1181067"/>
                    </a:cubicBezTo>
                    <a:cubicBezTo>
                      <a:pt x="5317649" y="1224654"/>
                      <a:pt x="5338814" y="1262014"/>
                      <a:pt x="5354999" y="1301865"/>
                    </a:cubicBezTo>
                    <a:cubicBezTo>
                      <a:pt x="5363715" y="1320545"/>
                      <a:pt x="5379900" y="1336735"/>
                      <a:pt x="5398575" y="1346698"/>
                    </a:cubicBezTo>
                    <a:cubicBezTo>
                      <a:pt x="5427210" y="1361642"/>
                      <a:pt x="5452111" y="1385303"/>
                      <a:pt x="5481991" y="1399002"/>
                    </a:cubicBezTo>
                    <a:cubicBezTo>
                      <a:pt x="5505646" y="1411456"/>
                      <a:pt x="5518096" y="1436363"/>
                      <a:pt x="5536772" y="1456288"/>
                    </a:cubicBezTo>
                    <a:lnTo>
                      <a:pt x="5550867" y="1471348"/>
                    </a:lnTo>
                    <a:lnTo>
                      <a:pt x="5595200" y="1486946"/>
                    </a:lnTo>
                    <a:cubicBezTo>
                      <a:pt x="5635476" y="1499085"/>
                      <a:pt x="5656082" y="1546239"/>
                      <a:pt x="5648589" y="1586390"/>
                    </a:cubicBezTo>
                    <a:lnTo>
                      <a:pt x="5638700" y="1607272"/>
                    </a:lnTo>
                    <a:lnTo>
                      <a:pt x="5638863" y="1611956"/>
                    </a:lnTo>
                    <a:cubicBezTo>
                      <a:pt x="5637618" y="1615692"/>
                      <a:pt x="5636373" y="1618183"/>
                      <a:pt x="5633883" y="1621919"/>
                    </a:cubicBezTo>
                    <a:cubicBezTo>
                      <a:pt x="5626413" y="1629391"/>
                      <a:pt x="5620188" y="1639354"/>
                      <a:pt x="5608982" y="1629391"/>
                    </a:cubicBezTo>
                    <a:cubicBezTo>
                      <a:pt x="5606492" y="1587049"/>
                      <a:pt x="5584082" y="1558406"/>
                      <a:pt x="5550467" y="1533499"/>
                    </a:cubicBezTo>
                    <a:cubicBezTo>
                      <a:pt x="5525566" y="1514819"/>
                      <a:pt x="5513116" y="1487421"/>
                      <a:pt x="5496931" y="1462515"/>
                    </a:cubicBezTo>
                    <a:cubicBezTo>
                      <a:pt x="5483236" y="1442589"/>
                      <a:pt x="5468296" y="1425154"/>
                      <a:pt x="5447131" y="1415192"/>
                    </a:cubicBezTo>
                    <a:cubicBezTo>
                      <a:pt x="5346284" y="1366623"/>
                      <a:pt x="5292749" y="1284430"/>
                      <a:pt x="5274073" y="1177331"/>
                    </a:cubicBezTo>
                    <a:cubicBezTo>
                      <a:pt x="5271583" y="1162387"/>
                      <a:pt x="5265358" y="1147442"/>
                      <a:pt x="5264113" y="1132498"/>
                    </a:cubicBezTo>
                    <a:cubicBezTo>
                      <a:pt x="5262868" y="1081439"/>
                      <a:pt x="5231743" y="1041588"/>
                      <a:pt x="5213068" y="998001"/>
                    </a:cubicBezTo>
                    <a:cubicBezTo>
                      <a:pt x="5199373" y="970603"/>
                      <a:pt x="5169492" y="953169"/>
                      <a:pt x="5145837" y="935734"/>
                    </a:cubicBezTo>
                    <a:cubicBezTo>
                      <a:pt x="5117202" y="915808"/>
                      <a:pt x="5082341" y="904600"/>
                      <a:pt x="5049971" y="893392"/>
                    </a:cubicBezTo>
                    <a:cubicBezTo>
                      <a:pt x="5021336" y="883429"/>
                      <a:pt x="4987720" y="899619"/>
                      <a:pt x="4957840" y="912072"/>
                    </a:cubicBezTo>
                    <a:cubicBezTo>
                      <a:pt x="4940410" y="919544"/>
                      <a:pt x="4946635" y="939470"/>
                      <a:pt x="4954105" y="953169"/>
                    </a:cubicBezTo>
                    <a:cubicBezTo>
                      <a:pt x="4964065" y="974339"/>
                      <a:pt x="4972780" y="998001"/>
                      <a:pt x="4976515" y="1021663"/>
                    </a:cubicBezTo>
                    <a:cubicBezTo>
                      <a:pt x="4979005" y="1052796"/>
                      <a:pt x="4970290" y="1061514"/>
                      <a:pt x="4939165" y="1057778"/>
                    </a:cubicBezTo>
                    <a:cubicBezTo>
                      <a:pt x="4927959" y="1056532"/>
                      <a:pt x="4916754" y="1052796"/>
                      <a:pt x="4906794" y="1050306"/>
                    </a:cubicBezTo>
                    <a:cubicBezTo>
                      <a:pt x="4879404" y="1046570"/>
                      <a:pt x="4865709" y="1054042"/>
                      <a:pt x="4868199" y="1080194"/>
                    </a:cubicBezTo>
                    <a:cubicBezTo>
                      <a:pt x="4871934" y="1120045"/>
                      <a:pt x="4869444" y="1161141"/>
                      <a:pt x="4886874" y="1197256"/>
                    </a:cubicBezTo>
                    <a:cubicBezTo>
                      <a:pt x="4896834" y="1213446"/>
                      <a:pt x="4899324" y="1232126"/>
                      <a:pt x="4896834" y="1250806"/>
                    </a:cubicBezTo>
                    <a:cubicBezTo>
                      <a:pt x="4891854" y="1283185"/>
                      <a:pt x="4910529" y="1309337"/>
                      <a:pt x="4921734" y="1339226"/>
                    </a:cubicBezTo>
                    <a:cubicBezTo>
                      <a:pt x="4926714" y="1351679"/>
                      <a:pt x="4934184" y="1364133"/>
                      <a:pt x="4939165" y="1377831"/>
                    </a:cubicBezTo>
                    <a:cubicBezTo>
                      <a:pt x="4965310" y="1474968"/>
                      <a:pt x="5031296" y="1539726"/>
                      <a:pt x="5119692" y="1584558"/>
                    </a:cubicBezTo>
                    <a:cubicBezTo>
                      <a:pt x="5140857" y="1594521"/>
                      <a:pt x="5164512" y="1590785"/>
                      <a:pt x="5186922" y="1590785"/>
                    </a:cubicBezTo>
                    <a:cubicBezTo>
                      <a:pt x="5264113" y="1595767"/>
                      <a:pt x="5326364" y="1631881"/>
                      <a:pt x="5371185" y="1691658"/>
                    </a:cubicBezTo>
                    <a:cubicBezTo>
                      <a:pt x="5397330" y="1726528"/>
                      <a:pt x="5413515" y="1768869"/>
                      <a:pt x="5430945" y="1809966"/>
                    </a:cubicBezTo>
                    <a:cubicBezTo>
                      <a:pt x="5434680" y="1817438"/>
                      <a:pt x="5438415" y="1827401"/>
                      <a:pt x="5443395" y="1836118"/>
                    </a:cubicBezTo>
                    <a:cubicBezTo>
                      <a:pt x="5463316" y="1867252"/>
                      <a:pt x="5472031" y="1864761"/>
                      <a:pt x="5499421" y="1841099"/>
                    </a:cubicBezTo>
                    <a:cubicBezTo>
                      <a:pt x="5531792" y="1812457"/>
                      <a:pt x="5542997" y="1775096"/>
                      <a:pt x="5550467" y="1736491"/>
                    </a:cubicBezTo>
                    <a:cubicBezTo>
                      <a:pt x="5556692" y="1706602"/>
                      <a:pt x="5567897" y="1680450"/>
                      <a:pt x="5581592" y="1653052"/>
                    </a:cubicBezTo>
                    <a:cubicBezTo>
                      <a:pt x="5586572" y="1640599"/>
                      <a:pt x="5595287" y="1629391"/>
                      <a:pt x="5611472" y="1633127"/>
                    </a:cubicBezTo>
                    <a:cubicBezTo>
                      <a:pt x="5628903" y="1645580"/>
                      <a:pt x="5627658" y="1663015"/>
                      <a:pt x="5622678" y="1680450"/>
                    </a:cubicBezTo>
                    <a:cubicBezTo>
                      <a:pt x="5616453" y="1699130"/>
                      <a:pt x="5618943" y="1715320"/>
                      <a:pt x="5627658" y="1731509"/>
                    </a:cubicBezTo>
                    <a:cubicBezTo>
                      <a:pt x="5643843" y="1761397"/>
                      <a:pt x="5650068" y="1793776"/>
                      <a:pt x="5661273" y="1824910"/>
                    </a:cubicBezTo>
                    <a:cubicBezTo>
                      <a:pt x="5665008" y="1836118"/>
                      <a:pt x="5667498" y="1851062"/>
                      <a:pt x="5665008" y="1863516"/>
                    </a:cubicBezTo>
                    <a:cubicBezTo>
                      <a:pt x="5655048" y="1919556"/>
                      <a:pt x="5665008" y="1975597"/>
                      <a:pt x="5660028" y="2031637"/>
                    </a:cubicBezTo>
                    <a:cubicBezTo>
                      <a:pt x="5652558" y="2097641"/>
                      <a:pt x="5689908" y="2143718"/>
                      <a:pt x="5732239" y="2183569"/>
                    </a:cubicBezTo>
                    <a:cubicBezTo>
                      <a:pt x="5773324" y="2222175"/>
                      <a:pt x="5793245" y="2267007"/>
                      <a:pt x="5790755" y="2320557"/>
                    </a:cubicBezTo>
                    <a:cubicBezTo>
                      <a:pt x="5788265" y="2366635"/>
                      <a:pt x="5799470" y="2411468"/>
                      <a:pt x="5799470" y="2457545"/>
                    </a:cubicBezTo>
                    <a:cubicBezTo>
                      <a:pt x="5800715" y="2488679"/>
                      <a:pt x="5810675" y="2523549"/>
                      <a:pt x="5848025" y="2542229"/>
                    </a:cubicBezTo>
                    <a:cubicBezTo>
                      <a:pt x="5877906" y="2557173"/>
                      <a:pt x="5905296" y="2578344"/>
                      <a:pt x="5935176" y="2593288"/>
                    </a:cubicBezTo>
                    <a:cubicBezTo>
                      <a:pt x="5996182" y="2623176"/>
                      <a:pt x="6018592" y="2677971"/>
                      <a:pt x="6041002" y="2735257"/>
                    </a:cubicBezTo>
                    <a:cubicBezTo>
                      <a:pt x="6049718" y="2755183"/>
                      <a:pt x="6054698" y="2777599"/>
                      <a:pt x="6062168" y="2797525"/>
                    </a:cubicBezTo>
                    <a:cubicBezTo>
                      <a:pt x="6065903" y="2807487"/>
                      <a:pt x="6069638" y="2819941"/>
                      <a:pt x="6063413" y="2829903"/>
                    </a:cubicBezTo>
                    <a:cubicBezTo>
                      <a:pt x="6038512" y="2882208"/>
                      <a:pt x="6065903" y="2924550"/>
                      <a:pt x="6090803" y="2965646"/>
                    </a:cubicBezTo>
                    <a:cubicBezTo>
                      <a:pt x="6105743" y="2989308"/>
                      <a:pt x="6118193" y="3015460"/>
                      <a:pt x="6129398" y="3041612"/>
                    </a:cubicBezTo>
                    <a:cubicBezTo>
                      <a:pt x="6138113" y="3061538"/>
                      <a:pt x="6138113" y="3080218"/>
                      <a:pt x="6116948" y="3093917"/>
                    </a:cubicBezTo>
                    <a:cubicBezTo>
                      <a:pt x="6123173" y="3102634"/>
                      <a:pt x="6133133" y="3107615"/>
                      <a:pt x="6140603" y="3113842"/>
                    </a:cubicBezTo>
                    <a:cubicBezTo>
                      <a:pt x="6154299" y="3128787"/>
                      <a:pt x="6158034" y="3143731"/>
                      <a:pt x="6135623" y="3152448"/>
                    </a:cubicBezTo>
                    <a:cubicBezTo>
                      <a:pt x="6121928" y="3158675"/>
                      <a:pt x="6116948" y="3167392"/>
                      <a:pt x="6116948" y="3179845"/>
                    </a:cubicBezTo>
                    <a:cubicBezTo>
                      <a:pt x="6114458" y="3207243"/>
                      <a:pt x="6102008" y="3223433"/>
                      <a:pt x="6074618" y="3227169"/>
                    </a:cubicBezTo>
                    <a:cubicBezTo>
                      <a:pt x="6068393" y="3228414"/>
                      <a:pt x="6059678" y="3229659"/>
                      <a:pt x="6059678" y="3237131"/>
                    </a:cubicBezTo>
                    <a:cubicBezTo>
                      <a:pt x="6058433" y="3245849"/>
                      <a:pt x="6065903" y="3249585"/>
                      <a:pt x="6072128" y="3250830"/>
                    </a:cubicBezTo>
                    <a:cubicBezTo>
                      <a:pt x="6108233" y="3255811"/>
                      <a:pt x="6120683" y="3289436"/>
                      <a:pt x="6146829" y="3308116"/>
                    </a:cubicBezTo>
                    <a:cubicBezTo>
                      <a:pt x="6159279" y="3315588"/>
                      <a:pt x="6161769" y="3333023"/>
                      <a:pt x="6149319" y="3344231"/>
                    </a:cubicBezTo>
                    <a:cubicBezTo>
                      <a:pt x="6129398" y="3364157"/>
                      <a:pt x="6136868" y="3379101"/>
                      <a:pt x="6151809" y="3395290"/>
                    </a:cubicBezTo>
                    <a:cubicBezTo>
                      <a:pt x="6169239" y="3415216"/>
                      <a:pt x="6184179" y="3435141"/>
                      <a:pt x="6172974" y="3463784"/>
                    </a:cubicBezTo>
                    <a:cubicBezTo>
                      <a:pt x="6159279" y="3487446"/>
                      <a:pt x="6164259" y="3514843"/>
                      <a:pt x="6161769" y="3539750"/>
                    </a:cubicBezTo>
                    <a:cubicBezTo>
                      <a:pt x="6158034" y="3583337"/>
                      <a:pt x="6151809" y="3624434"/>
                      <a:pt x="6145583" y="3668021"/>
                    </a:cubicBezTo>
                    <a:lnTo>
                      <a:pt x="6138613" y="3703578"/>
                    </a:lnTo>
                    <a:lnTo>
                      <a:pt x="6149308" y="3673604"/>
                    </a:lnTo>
                    <a:cubicBezTo>
                      <a:pt x="6156818" y="3757346"/>
                      <a:pt x="6195619" y="3824840"/>
                      <a:pt x="6255699" y="3882335"/>
                    </a:cubicBezTo>
                    <a:cubicBezTo>
                      <a:pt x="6281984" y="3907333"/>
                      <a:pt x="6302010" y="3937330"/>
                      <a:pt x="6315778" y="3971077"/>
                    </a:cubicBezTo>
                    <a:cubicBezTo>
                      <a:pt x="6327043" y="3994825"/>
                      <a:pt x="6314527" y="4012323"/>
                      <a:pt x="6295752" y="4022322"/>
                    </a:cubicBezTo>
                    <a:cubicBezTo>
                      <a:pt x="6280732" y="4029822"/>
                      <a:pt x="6269467" y="4042320"/>
                      <a:pt x="6255699" y="4051070"/>
                    </a:cubicBezTo>
                    <a:cubicBezTo>
                      <a:pt x="6218149" y="4056069"/>
                      <a:pt x="6195619" y="4088566"/>
                      <a:pt x="6161824" y="4101065"/>
                    </a:cubicBezTo>
                    <a:cubicBezTo>
                      <a:pt x="6123023" y="4116064"/>
                      <a:pt x="6084222" y="4131062"/>
                      <a:pt x="6045420" y="4142311"/>
                    </a:cubicBezTo>
                    <a:cubicBezTo>
                      <a:pt x="6015381" y="4151061"/>
                      <a:pt x="5994102" y="4169809"/>
                      <a:pt x="5972824" y="4191057"/>
                    </a:cubicBezTo>
                    <a:cubicBezTo>
                      <a:pt x="5960308" y="4204806"/>
                      <a:pt x="5974076" y="4217304"/>
                      <a:pt x="5969069" y="4228554"/>
                    </a:cubicBezTo>
                    <a:cubicBezTo>
                      <a:pt x="5964063" y="4248552"/>
                      <a:pt x="5952798" y="4259801"/>
                      <a:pt x="5931520" y="4256051"/>
                    </a:cubicBezTo>
                    <a:cubicBezTo>
                      <a:pt x="5921506" y="4262300"/>
                      <a:pt x="5922758" y="4274799"/>
                      <a:pt x="5917751" y="4283548"/>
                    </a:cubicBezTo>
                    <a:cubicBezTo>
                      <a:pt x="5910241" y="4304797"/>
                      <a:pt x="5896473" y="4309796"/>
                      <a:pt x="5877698" y="4296047"/>
                    </a:cubicBezTo>
                    <a:lnTo>
                      <a:pt x="5878202" y="4294854"/>
                    </a:lnTo>
                    <a:lnTo>
                      <a:pt x="5835575" y="4375688"/>
                    </a:lnTo>
                    <a:cubicBezTo>
                      <a:pt x="5822503" y="4404954"/>
                      <a:pt x="5810053" y="4434531"/>
                      <a:pt x="5794490" y="4462551"/>
                    </a:cubicBezTo>
                    <a:lnTo>
                      <a:pt x="5789766" y="4468144"/>
                    </a:lnTo>
                    <a:lnTo>
                      <a:pt x="5806592" y="4497438"/>
                    </a:lnTo>
                    <a:cubicBezTo>
                      <a:pt x="5829045" y="4527248"/>
                      <a:pt x="5860072" y="4550860"/>
                      <a:pt x="5875001" y="4585806"/>
                    </a:cubicBezTo>
                    <a:lnTo>
                      <a:pt x="5875284" y="4587955"/>
                    </a:lnTo>
                    <a:lnTo>
                      <a:pt x="5875950" y="4584936"/>
                    </a:lnTo>
                    <a:cubicBezTo>
                      <a:pt x="5899828" y="4593789"/>
                      <a:pt x="5879720" y="4619084"/>
                      <a:pt x="5896058" y="4631732"/>
                    </a:cubicBezTo>
                    <a:cubicBezTo>
                      <a:pt x="5898571" y="4632997"/>
                      <a:pt x="5901085" y="4635526"/>
                      <a:pt x="5903598" y="4638056"/>
                    </a:cubicBezTo>
                    <a:cubicBezTo>
                      <a:pt x="5908625" y="4648174"/>
                      <a:pt x="5914909" y="4654498"/>
                      <a:pt x="5903598" y="4668410"/>
                    </a:cubicBezTo>
                    <a:cubicBezTo>
                      <a:pt x="5864639" y="4716470"/>
                      <a:pt x="5803060" y="4732912"/>
                      <a:pt x="5735197" y="4708882"/>
                    </a:cubicBezTo>
                    <a:cubicBezTo>
                      <a:pt x="5719488" y="4702558"/>
                      <a:pt x="5703150" y="4698448"/>
                      <a:pt x="5686498" y="4695918"/>
                    </a:cubicBezTo>
                    <a:lnTo>
                      <a:pt x="5637736" y="4692565"/>
                    </a:lnTo>
                    <a:lnTo>
                      <a:pt x="5637364" y="4692848"/>
                    </a:lnTo>
                    <a:lnTo>
                      <a:pt x="5625794" y="4704559"/>
                    </a:lnTo>
                    <a:lnTo>
                      <a:pt x="5610227" y="4725319"/>
                    </a:lnTo>
                    <a:cubicBezTo>
                      <a:pt x="5606492" y="4726564"/>
                      <a:pt x="5601512" y="4729055"/>
                      <a:pt x="5599022" y="4731545"/>
                    </a:cubicBezTo>
                    <a:cubicBezTo>
                      <a:pt x="5564162" y="4771397"/>
                      <a:pt x="5526811" y="4750226"/>
                      <a:pt x="5490706" y="4736527"/>
                    </a:cubicBezTo>
                    <a:cubicBezTo>
                      <a:pt x="5459581" y="4725319"/>
                      <a:pt x="5452111" y="4696676"/>
                      <a:pt x="5447131" y="4668033"/>
                    </a:cubicBezTo>
                    <a:cubicBezTo>
                      <a:pt x="5435925" y="4605766"/>
                      <a:pt x="5420985" y="4542253"/>
                      <a:pt x="5448376" y="4479986"/>
                    </a:cubicBezTo>
                    <a:cubicBezTo>
                      <a:pt x="5434680" y="4418964"/>
                      <a:pt x="5465806" y="4361678"/>
                      <a:pt x="5459581" y="4303147"/>
                    </a:cubicBezTo>
                    <a:cubicBezTo>
                      <a:pt x="5457091" y="4269523"/>
                      <a:pt x="5469541" y="4237143"/>
                      <a:pt x="5475766" y="4204765"/>
                    </a:cubicBezTo>
                    <a:cubicBezTo>
                      <a:pt x="5477011" y="4196047"/>
                      <a:pt x="5483236" y="4186085"/>
                      <a:pt x="5479501" y="4176122"/>
                    </a:cubicBezTo>
                    <a:cubicBezTo>
                      <a:pt x="5457091" y="4126308"/>
                      <a:pt x="5480746" y="4076494"/>
                      <a:pt x="5479501" y="4026680"/>
                    </a:cubicBezTo>
                    <a:cubicBezTo>
                      <a:pt x="5477011" y="3953205"/>
                      <a:pt x="5506891" y="3885956"/>
                      <a:pt x="5508136" y="3813726"/>
                    </a:cubicBezTo>
                    <a:cubicBezTo>
                      <a:pt x="5508136" y="3786329"/>
                      <a:pt x="5503156" y="3758931"/>
                      <a:pt x="5503156" y="3731533"/>
                    </a:cubicBezTo>
                    <a:cubicBezTo>
                      <a:pt x="5501911" y="3694173"/>
                      <a:pt x="5500666" y="3656813"/>
                      <a:pt x="5500666" y="3619453"/>
                    </a:cubicBezTo>
                    <a:cubicBezTo>
                      <a:pt x="5500666" y="3595791"/>
                      <a:pt x="5516851" y="3582092"/>
                      <a:pt x="5530547" y="3565903"/>
                    </a:cubicBezTo>
                    <a:lnTo>
                      <a:pt x="5535724" y="3559529"/>
                    </a:lnTo>
                    <a:lnTo>
                      <a:pt x="5535611" y="3547690"/>
                    </a:lnTo>
                    <a:cubicBezTo>
                      <a:pt x="5539230" y="3528482"/>
                      <a:pt x="5552305" y="3511902"/>
                      <a:pt x="5556974" y="3493220"/>
                    </a:cubicBezTo>
                    <a:cubicBezTo>
                      <a:pt x="5568181" y="3445892"/>
                      <a:pt x="5555729" y="3399810"/>
                      <a:pt x="5558219" y="3353728"/>
                    </a:cubicBezTo>
                    <a:cubicBezTo>
                      <a:pt x="5561955" y="3272774"/>
                      <a:pt x="5551993" y="3191819"/>
                      <a:pt x="5549503" y="3110864"/>
                    </a:cubicBezTo>
                    <a:cubicBezTo>
                      <a:pt x="5549503" y="3093428"/>
                      <a:pt x="5545767" y="3079728"/>
                      <a:pt x="5528333" y="3075991"/>
                    </a:cubicBezTo>
                    <a:cubicBezTo>
                      <a:pt x="5505919" y="3069764"/>
                      <a:pt x="5503428" y="3053573"/>
                      <a:pt x="5503428" y="3034891"/>
                    </a:cubicBezTo>
                    <a:cubicBezTo>
                      <a:pt x="5504674" y="2936500"/>
                      <a:pt x="5505919" y="2840599"/>
                      <a:pt x="5504674" y="2742208"/>
                    </a:cubicBezTo>
                    <a:cubicBezTo>
                      <a:pt x="5504674" y="2691144"/>
                      <a:pt x="5502183" y="2641326"/>
                      <a:pt x="5487240" y="2591508"/>
                    </a:cubicBezTo>
                    <a:cubicBezTo>
                      <a:pt x="5484750" y="2582789"/>
                      <a:pt x="5483504" y="2572826"/>
                      <a:pt x="5483504" y="2565353"/>
                    </a:cubicBezTo>
                    <a:cubicBezTo>
                      <a:pt x="5485995" y="2488134"/>
                      <a:pt x="5451128" y="2478171"/>
                      <a:pt x="5386375" y="2494362"/>
                    </a:cubicBezTo>
                    <a:cubicBezTo>
                      <a:pt x="5350263" y="2503080"/>
                      <a:pt x="5340301" y="2499344"/>
                      <a:pt x="5322868" y="2464471"/>
                    </a:cubicBezTo>
                    <a:cubicBezTo>
                      <a:pt x="5319132" y="2455752"/>
                      <a:pt x="5311660" y="2445789"/>
                      <a:pt x="5304189" y="2442052"/>
                    </a:cubicBezTo>
                    <a:cubicBezTo>
                      <a:pt x="5273369" y="2424305"/>
                      <a:pt x="5244651" y="2405156"/>
                      <a:pt x="5229591" y="2374097"/>
                    </a:cubicBezTo>
                    <a:lnTo>
                      <a:pt x="5220400" y="2341799"/>
                    </a:lnTo>
                    <a:lnTo>
                      <a:pt x="5212420" y="2339097"/>
                    </a:lnTo>
                    <a:cubicBezTo>
                      <a:pt x="5209151" y="2337852"/>
                      <a:pt x="5206350" y="2336296"/>
                      <a:pt x="5205104" y="2333805"/>
                    </a:cubicBezTo>
                    <a:cubicBezTo>
                      <a:pt x="5171484" y="2281506"/>
                      <a:pt x="5111715" y="2261583"/>
                      <a:pt x="5071869" y="2215510"/>
                    </a:cubicBezTo>
                    <a:cubicBezTo>
                      <a:pt x="5037003" y="2175663"/>
                      <a:pt x="5004628" y="2134571"/>
                      <a:pt x="4971008" y="2092233"/>
                    </a:cubicBezTo>
                    <a:lnTo>
                      <a:pt x="4972112" y="2092483"/>
                    </a:lnTo>
                    <a:lnTo>
                      <a:pt x="4967972" y="2088342"/>
                    </a:lnTo>
                    <a:cubicBezTo>
                      <a:pt x="4945558" y="2077133"/>
                      <a:pt x="4948048" y="2057206"/>
                      <a:pt x="4948048" y="2038524"/>
                    </a:cubicBezTo>
                    <a:cubicBezTo>
                      <a:pt x="4948048" y="2013615"/>
                      <a:pt x="4945558" y="1989951"/>
                      <a:pt x="4915672" y="1982478"/>
                    </a:cubicBezTo>
                    <a:cubicBezTo>
                      <a:pt x="4910691" y="1977496"/>
                      <a:pt x="4906955" y="1973760"/>
                      <a:pt x="4901974" y="1968778"/>
                    </a:cubicBezTo>
                    <a:lnTo>
                      <a:pt x="4901497" y="1968615"/>
                    </a:lnTo>
                    <a:lnTo>
                      <a:pt x="4876467" y="1975569"/>
                    </a:lnTo>
                    <a:cubicBezTo>
                      <a:pt x="4870683" y="1982239"/>
                      <a:pt x="4867557" y="1992166"/>
                      <a:pt x="4865056" y="2002713"/>
                    </a:cubicBezTo>
                    <a:cubicBezTo>
                      <a:pt x="4863805" y="2010158"/>
                      <a:pt x="4865056" y="2023807"/>
                      <a:pt x="4851300" y="2022566"/>
                    </a:cubicBezTo>
                    <a:cubicBezTo>
                      <a:pt x="4840046" y="2021325"/>
                      <a:pt x="4827541" y="2020085"/>
                      <a:pt x="4825040" y="2006435"/>
                    </a:cubicBezTo>
                    <a:cubicBezTo>
                      <a:pt x="4820038" y="1984100"/>
                      <a:pt x="4808784" y="1991545"/>
                      <a:pt x="4792527" y="1996508"/>
                    </a:cubicBezTo>
                    <a:cubicBezTo>
                      <a:pt x="4763766" y="2005194"/>
                      <a:pt x="4735005" y="2003953"/>
                      <a:pt x="4706244" y="1996508"/>
                    </a:cubicBezTo>
                    <a:cubicBezTo>
                      <a:pt x="4694989" y="1992786"/>
                      <a:pt x="4688737" y="1989063"/>
                      <a:pt x="4684985" y="1976655"/>
                    </a:cubicBezTo>
                    <a:cubicBezTo>
                      <a:pt x="4673731" y="1930743"/>
                      <a:pt x="4654974" y="1913371"/>
                      <a:pt x="4609956" y="1908407"/>
                    </a:cubicBezTo>
                    <a:cubicBezTo>
                      <a:pt x="4577444" y="1905926"/>
                      <a:pt x="4514919" y="1835197"/>
                      <a:pt x="4524923" y="1806657"/>
                    </a:cubicBezTo>
                    <a:cubicBezTo>
                      <a:pt x="4532426" y="1781840"/>
                      <a:pt x="4553684" y="1760746"/>
                      <a:pt x="4568690" y="1738410"/>
                    </a:cubicBezTo>
                    <a:cubicBezTo>
                      <a:pt x="4578694" y="1722900"/>
                      <a:pt x="4592762" y="1712973"/>
                      <a:pt x="4607768" y="1704442"/>
                    </a:cubicBezTo>
                    <a:lnTo>
                      <a:pt x="4649649" y="1680466"/>
                    </a:lnTo>
                    <a:lnTo>
                      <a:pt x="4651679" y="1678586"/>
                    </a:lnTo>
                    <a:lnTo>
                      <a:pt x="4653115" y="1672782"/>
                    </a:lnTo>
                    <a:lnTo>
                      <a:pt x="4649977" y="1660467"/>
                    </a:lnTo>
                    <a:cubicBezTo>
                      <a:pt x="4646085" y="1653983"/>
                      <a:pt x="4640792" y="1648290"/>
                      <a:pt x="4635809" y="1642597"/>
                    </a:cubicBezTo>
                    <a:lnTo>
                      <a:pt x="4635809" y="1622356"/>
                    </a:lnTo>
                    <a:lnTo>
                      <a:pt x="4636556" y="1621123"/>
                    </a:lnTo>
                    <a:lnTo>
                      <a:pt x="4629402" y="1626276"/>
                    </a:lnTo>
                    <a:cubicBezTo>
                      <a:pt x="4625663" y="1625030"/>
                      <a:pt x="4624417" y="1623783"/>
                      <a:pt x="4621924" y="1621291"/>
                    </a:cubicBezTo>
                    <a:cubicBezTo>
                      <a:pt x="4613199" y="1595118"/>
                      <a:pt x="4618185" y="1568945"/>
                      <a:pt x="4618185" y="1542772"/>
                    </a:cubicBezTo>
                    <a:cubicBezTo>
                      <a:pt x="4616938" y="1504135"/>
                      <a:pt x="4608213" y="1472977"/>
                      <a:pt x="4570821" y="1454282"/>
                    </a:cubicBezTo>
                    <a:cubicBezTo>
                      <a:pt x="4563343" y="1450543"/>
                      <a:pt x="4557111" y="1444312"/>
                      <a:pt x="4554618" y="1435587"/>
                    </a:cubicBezTo>
                    <a:cubicBezTo>
                      <a:pt x="4549632" y="1408168"/>
                      <a:pt x="4533429" y="1399444"/>
                      <a:pt x="4509747" y="1413153"/>
                    </a:cubicBezTo>
                    <a:cubicBezTo>
                      <a:pt x="4486065" y="1426863"/>
                      <a:pt x="4464876" y="1431848"/>
                      <a:pt x="4438702" y="1423124"/>
                    </a:cubicBezTo>
                    <a:cubicBezTo>
                      <a:pt x="4420006" y="1416892"/>
                      <a:pt x="4406295" y="1426863"/>
                      <a:pt x="4402556" y="1445558"/>
                    </a:cubicBezTo>
                    <a:cubicBezTo>
                      <a:pt x="4393831" y="1476716"/>
                      <a:pt x="4373889" y="1492918"/>
                      <a:pt x="4341482" y="1496657"/>
                    </a:cubicBezTo>
                    <a:cubicBezTo>
                      <a:pt x="4306582" y="1501643"/>
                      <a:pt x="4300350" y="1512860"/>
                      <a:pt x="4297858" y="1547757"/>
                    </a:cubicBezTo>
                    <a:cubicBezTo>
                      <a:pt x="4296611" y="1561467"/>
                      <a:pt x="4299104" y="1575176"/>
                      <a:pt x="4289133" y="1585147"/>
                    </a:cubicBezTo>
                    <a:cubicBezTo>
                      <a:pt x="4271683" y="1582654"/>
                      <a:pt x="4274176" y="1567698"/>
                      <a:pt x="4274176" y="1557728"/>
                    </a:cubicBezTo>
                    <a:cubicBezTo>
                      <a:pt x="4274176" y="1522830"/>
                      <a:pt x="4267944" y="1489179"/>
                      <a:pt x="4264205" y="1455529"/>
                    </a:cubicBezTo>
                    <a:cubicBezTo>
                      <a:pt x="4262958" y="1450543"/>
                      <a:pt x="4260465" y="1444312"/>
                      <a:pt x="4262958" y="1439326"/>
                    </a:cubicBezTo>
                    <a:cubicBezTo>
                      <a:pt x="4282901" y="1380749"/>
                      <a:pt x="4248001" y="1327156"/>
                      <a:pt x="4245508" y="1271071"/>
                    </a:cubicBezTo>
                    <a:cubicBezTo>
                      <a:pt x="4245508" y="1248637"/>
                      <a:pt x="4231798" y="1227450"/>
                      <a:pt x="4218087" y="1208755"/>
                    </a:cubicBezTo>
                    <a:cubicBezTo>
                      <a:pt x="4189420" y="1171365"/>
                      <a:pt x="4112143" y="1178843"/>
                      <a:pt x="4088461" y="1223711"/>
                    </a:cubicBezTo>
                    <a:cubicBezTo>
                      <a:pt x="4064779" y="1267332"/>
                      <a:pt x="4047329" y="1314693"/>
                      <a:pt x="4047329" y="1365793"/>
                    </a:cubicBezTo>
                    <a:cubicBezTo>
                      <a:pt x="4046083" y="1391966"/>
                      <a:pt x="4047329" y="1419385"/>
                      <a:pt x="4046083" y="1446804"/>
                    </a:cubicBezTo>
                    <a:cubicBezTo>
                      <a:pt x="4044837" y="1463007"/>
                      <a:pt x="4044837" y="1479209"/>
                      <a:pt x="4027387" y="1486687"/>
                    </a:cubicBezTo>
                    <a:cubicBezTo>
                      <a:pt x="4012430" y="1479209"/>
                      <a:pt x="4016169" y="1464253"/>
                      <a:pt x="4016169" y="1451790"/>
                    </a:cubicBezTo>
                    <a:cubicBezTo>
                      <a:pt x="4016169" y="1431848"/>
                      <a:pt x="4009937" y="1420631"/>
                      <a:pt x="3986255" y="1421878"/>
                    </a:cubicBezTo>
                    <a:cubicBezTo>
                      <a:pt x="3961327" y="1424370"/>
                      <a:pt x="3942631" y="1411907"/>
                      <a:pt x="3931413" y="1388227"/>
                    </a:cubicBezTo>
                    <a:cubicBezTo>
                      <a:pt x="3923935" y="1372024"/>
                      <a:pt x="3910224" y="1367039"/>
                      <a:pt x="3892775" y="1370778"/>
                    </a:cubicBezTo>
                    <a:cubicBezTo>
                      <a:pt x="3871586" y="1375763"/>
                      <a:pt x="3847904" y="1370778"/>
                      <a:pt x="3826715" y="1375763"/>
                    </a:cubicBezTo>
                    <a:cubicBezTo>
                      <a:pt x="3817990" y="1378256"/>
                      <a:pt x="3805526" y="1375763"/>
                      <a:pt x="3799294" y="1368285"/>
                    </a:cubicBezTo>
                    <a:cubicBezTo>
                      <a:pt x="3773119" y="1333388"/>
                      <a:pt x="3725756" y="1322171"/>
                      <a:pt x="3697088" y="1287274"/>
                    </a:cubicBezTo>
                    <a:cubicBezTo>
                      <a:pt x="3682132" y="1267332"/>
                      <a:pt x="3657203" y="1263593"/>
                      <a:pt x="3634768" y="1261101"/>
                    </a:cubicBezTo>
                    <a:cubicBezTo>
                      <a:pt x="3597376" y="1257362"/>
                      <a:pt x="3567462" y="1236174"/>
                      <a:pt x="3535055" y="1219972"/>
                    </a:cubicBezTo>
                    <a:cubicBezTo>
                      <a:pt x="3521345" y="1211248"/>
                      <a:pt x="3516359" y="1200031"/>
                      <a:pt x="3525084" y="1186321"/>
                    </a:cubicBezTo>
                    <a:cubicBezTo>
                      <a:pt x="3535055" y="1168872"/>
                      <a:pt x="3528823" y="1158902"/>
                      <a:pt x="3513866" y="1147685"/>
                    </a:cubicBezTo>
                    <a:cubicBezTo>
                      <a:pt x="3500156" y="1136468"/>
                      <a:pt x="3486445" y="1122758"/>
                      <a:pt x="3467749" y="1116526"/>
                    </a:cubicBezTo>
                    <a:cubicBezTo>
                      <a:pt x="3422878" y="1101570"/>
                      <a:pt x="3389225" y="1072904"/>
                      <a:pt x="3364297" y="1033022"/>
                    </a:cubicBezTo>
                    <a:cubicBezTo>
                      <a:pt x="3353080" y="1016819"/>
                      <a:pt x="3339369" y="1011834"/>
                      <a:pt x="3319427" y="1014327"/>
                    </a:cubicBezTo>
                    <a:cubicBezTo>
                      <a:pt x="3282034" y="1015573"/>
                      <a:pt x="3243396" y="1019312"/>
                      <a:pt x="3204757" y="1010588"/>
                    </a:cubicBezTo>
                    <a:cubicBezTo>
                      <a:pt x="3186061" y="1005602"/>
                      <a:pt x="3166118" y="1015573"/>
                      <a:pt x="3146176" y="1014327"/>
                    </a:cubicBezTo>
                    <a:cubicBezTo>
                      <a:pt x="3133712" y="1014327"/>
                      <a:pt x="3134958" y="1028036"/>
                      <a:pt x="3131219" y="1036761"/>
                    </a:cubicBezTo>
                    <a:cubicBezTo>
                      <a:pt x="3126233" y="1054209"/>
                      <a:pt x="3122493" y="1076643"/>
                      <a:pt x="3098812" y="1076643"/>
                    </a:cubicBezTo>
                    <a:cubicBezTo>
                      <a:pt x="3077623" y="1077889"/>
                      <a:pt x="3061419" y="1066672"/>
                      <a:pt x="3052695" y="1045485"/>
                    </a:cubicBezTo>
                    <a:cubicBezTo>
                      <a:pt x="3050202" y="1039253"/>
                      <a:pt x="3050202" y="1028036"/>
                      <a:pt x="3038984" y="1030529"/>
                    </a:cubicBezTo>
                    <a:cubicBezTo>
                      <a:pt x="3027766" y="1035514"/>
                      <a:pt x="3021534" y="1044239"/>
                      <a:pt x="3017795" y="1055455"/>
                    </a:cubicBezTo>
                    <a:cubicBezTo>
                      <a:pt x="3016549" y="1066672"/>
                      <a:pt x="3029013" y="1065426"/>
                      <a:pt x="3035245" y="1067919"/>
                    </a:cubicBezTo>
                    <a:cubicBezTo>
                      <a:pt x="3061419" y="1076643"/>
                      <a:pt x="3063912" y="1085367"/>
                      <a:pt x="3045216" y="1105309"/>
                    </a:cubicBezTo>
                    <a:cubicBezTo>
                      <a:pt x="3036491" y="1115279"/>
                      <a:pt x="3030259" y="1125251"/>
                      <a:pt x="3022781" y="1135221"/>
                    </a:cubicBezTo>
                    <a:cubicBezTo>
                      <a:pt x="3009070" y="1153916"/>
                      <a:pt x="2969185" y="1162641"/>
                      <a:pt x="2947996" y="1152670"/>
                    </a:cubicBezTo>
                    <a:cubicBezTo>
                      <a:pt x="2936779" y="1146438"/>
                      <a:pt x="2938025" y="1138960"/>
                      <a:pt x="2945503" y="1132729"/>
                    </a:cubicBezTo>
                    <a:cubicBezTo>
                      <a:pt x="2974171" y="1109048"/>
                      <a:pt x="2976664" y="1086614"/>
                      <a:pt x="2947996" y="1061687"/>
                    </a:cubicBezTo>
                    <a:cubicBezTo>
                      <a:pt x="2940518" y="1055455"/>
                      <a:pt x="2945503" y="1045485"/>
                      <a:pt x="2939271" y="1036761"/>
                    </a:cubicBezTo>
                    <a:cubicBezTo>
                      <a:pt x="2928054" y="1042992"/>
                      <a:pt x="2930546" y="1052963"/>
                      <a:pt x="2929300" y="1062933"/>
                    </a:cubicBezTo>
                    <a:cubicBezTo>
                      <a:pt x="2923068" y="1097831"/>
                      <a:pt x="2904372" y="1107801"/>
                      <a:pt x="2870719" y="1089106"/>
                    </a:cubicBezTo>
                    <a:cubicBezTo>
                      <a:pt x="2855762" y="1081628"/>
                      <a:pt x="2842051" y="1070411"/>
                      <a:pt x="2824602" y="1065426"/>
                    </a:cubicBezTo>
                    <a:cubicBezTo>
                      <a:pt x="2815877" y="1062933"/>
                      <a:pt x="2805906" y="1056702"/>
                      <a:pt x="2799674" y="1059194"/>
                    </a:cubicBezTo>
                    <a:cubicBezTo>
                      <a:pt x="2769760" y="1067919"/>
                      <a:pt x="2739846" y="1071658"/>
                      <a:pt x="2708686" y="1059194"/>
                    </a:cubicBezTo>
                    <a:cubicBezTo>
                      <a:pt x="2701207" y="1056702"/>
                      <a:pt x="2693729" y="1065426"/>
                      <a:pt x="2689990" y="1074150"/>
                    </a:cubicBezTo>
                    <a:cubicBezTo>
                      <a:pt x="2687497" y="1081628"/>
                      <a:pt x="2691236" y="1087860"/>
                      <a:pt x="2696222" y="1094092"/>
                    </a:cubicBezTo>
                    <a:cubicBezTo>
                      <a:pt x="2726135" y="1127743"/>
                      <a:pt x="2722396" y="1138960"/>
                      <a:pt x="2682511" y="1158902"/>
                    </a:cubicBezTo>
                    <a:cubicBezTo>
                      <a:pt x="2670047" y="1165133"/>
                      <a:pt x="2661322" y="1173858"/>
                      <a:pt x="2660076" y="1188814"/>
                    </a:cubicBezTo>
                    <a:cubicBezTo>
                      <a:pt x="2658829" y="1203770"/>
                      <a:pt x="2651351" y="1213740"/>
                      <a:pt x="2633901" y="1211248"/>
                    </a:cubicBezTo>
                    <a:cubicBezTo>
                      <a:pt x="2617698" y="1210001"/>
                      <a:pt x="2608973" y="1200031"/>
                      <a:pt x="2606480" y="1183828"/>
                    </a:cubicBezTo>
                    <a:cubicBezTo>
                      <a:pt x="2599002" y="1132729"/>
                      <a:pt x="2596509" y="1130236"/>
                      <a:pt x="2542913" y="1128990"/>
                    </a:cubicBezTo>
                    <a:cubicBezTo>
                      <a:pt x="2541667" y="1145192"/>
                      <a:pt x="2556624" y="1152670"/>
                      <a:pt x="2564102" y="1162641"/>
                    </a:cubicBezTo>
                    <a:cubicBezTo>
                      <a:pt x="2575320" y="1176350"/>
                      <a:pt x="2581552" y="1192553"/>
                      <a:pt x="2571581" y="1207509"/>
                    </a:cubicBezTo>
                    <a:cubicBezTo>
                      <a:pt x="2561609" y="1223711"/>
                      <a:pt x="2549145" y="1217479"/>
                      <a:pt x="2536681" y="1210001"/>
                    </a:cubicBezTo>
                    <a:cubicBezTo>
                      <a:pt x="2530449" y="1206262"/>
                      <a:pt x="2524217" y="1207509"/>
                      <a:pt x="2519231" y="1213740"/>
                    </a:cubicBezTo>
                    <a:cubicBezTo>
                      <a:pt x="2483086" y="1262347"/>
                      <a:pt x="2434476" y="1239913"/>
                      <a:pt x="2389605" y="1234928"/>
                    </a:cubicBezTo>
                    <a:cubicBezTo>
                      <a:pt x="2387112" y="1233681"/>
                      <a:pt x="2384619" y="1232435"/>
                      <a:pt x="2383373" y="1231189"/>
                    </a:cubicBezTo>
                    <a:cubicBezTo>
                      <a:pt x="2359691" y="1216233"/>
                      <a:pt x="2342241" y="1246145"/>
                      <a:pt x="2317313" y="1241159"/>
                    </a:cubicBezTo>
                    <a:cubicBezTo>
                      <a:pt x="2296124" y="1236174"/>
                      <a:pt x="2273689" y="1224957"/>
                      <a:pt x="2256239" y="1252376"/>
                    </a:cubicBezTo>
                    <a:cubicBezTo>
                      <a:pt x="2248761" y="1264840"/>
                      <a:pt x="2232557" y="1261101"/>
                      <a:pt x="2220093" y="1254869"/>
                    </a:cubicBezTo>
                    <a:cubicBezTo>
                      <a:pt x="2211368" y="1249884"/>
                      <a:pt x="2203890" y="1243652"/>
                      <a:pt x="2193919" y="1241159"/>
                    </a:cubicBezTo>
                    <a:cubicBezTo>
                      <a:pt x="2160266" y="1231189"/>
                      <a:pt x="2131598" y="1229942"/>
                      <a:pt x="2134091" y="1279796"/>
                    </a:cubicBezTo>
                    <a:cubicBezTo>
                      <a:pt x="2136584" y="1318432"/>
                      <a:pt x="2132845" y="1357068"/>
                      <a:pt x="2155280" y="1391966"/>
                    </a:cubicBezTo>
                    <a:cubicBezTo>
                      <a:pt x="2159019" y="1399444"/>
                      <a:pt x="2161512" y="1408168"/>
                      <a:pt x="2159019" y="1418139"/>
                    </a:cubicBezTo>
                    <a:cubicBezTo>
                      <a:pt x="2155280" y="1436834"/>
                      <a:pt x="2162758" y="1450543"/>
                      <a:pt x="2177715" y="1464253"/>
                    </a:cubicBezTo>
                    <a:cubicBezTo>
                      <a:pt x="2196411" y="1481701"/>
                      <a:pt x="2192672" y="1491672"/>
                      <a:pt x="2168990" y="1500396"/>
                    </a:cubicBezTo>
                    <a:cubicBezTo>
                      <a:pt x="2155280" y="1505382"/>
                      <a:pt x="2135337" y="1501643"/>
                      <a:pt x="2134091" y="1524077"/>
                    </a:cubicBezTo>
                    <a:cubicBezTo>
                      <a:pt x="2131598" y="1546511"/>
                      <a:pt x="2151541" y="1572684"/>
                      <a:pt x="2172730" y="1578915"/>
                    </a:cubicBezTo>
                    <a:cubicBezTo>
                      <a:pt x="2178962" y="1581408"/>
                      <a:pt x="2185194" y="1581408"/>
                      <a:pt x="2192672" y="1582654"/>
                    </a:cubicBezTo>
                    <a:cubicBezTo>
                      <a:pt x="2223832" y="1588886"/>
                      <a:pt x="2231311" y="1596364"/>
                      <a:pt x="2231311" y="1627522"/>
                    </a:cubicBezTo>
                    <a:cubicBezTo>
                      <a:pt x="2231311" y="1633754"/>
                      <a:pt x="2230065" y="1639986"/>
                      <a:pt x="2231311" y="1644971"/>
                    </a:cubicBezTo>
                    <a:cubicBezTo>
                      <a:pt x="2259978" y="1691085"/>
                      <a:pt x="2223832" y="1727229"/>
                      <a:pt x="2212615" y="1767111"/>
                    </a:cubicBezTo>
                    <a:cubicBezTo>
                      <a:pt x="2210122" y="1773343"/>
                      <a:pt x="2206383" y="1777082"/>
                      <a:pt x="2202644" y="1780821"/>
                    </a:cubicBezTo>
                    <a:cubicBezTo>
                      <a:pt x="2196411" y="1790792"/>
                      <a:pt x="2176469" y="1780821"/>
                      <a:pt x="2177715" y="1797023"/>
                    </a:cubicBezTo>
                    <a:cubicBezTo>
                      <a:pt x="2180208" y="1814472"/>
                      <a:pt x="2185194" y="1831921"/>
                      <a:pt x="2191426" y="1848123"/>
                    </a:cubicBezTo>
                    <a:cubicBezTo>
                      <a:pt x="2195165" y="1863079"/>
                      <a:pt x="2205136" y="1858094"/>
                      <a:pt x="2213861" y="1851862"/>
                    </a:cubicBezTo>
                    <a:cubicBezTo>
                      <a:pt x="2225079" y="1845630"/>
                      <a:pt x="2236297" y="1839399"/>
                      <a:pt x="2247514" y="1848123"/>
                    </a:cubicBezTo>
                    <a:cubicBezTo>
                      <a:pt x="2261225" y="1856847"/>
                      <a:pt x="2261225" y="1870557"/>
                      <a:pt x="2258732" y="1884267"/>
                    </a:cubicBezTo>
                    <a:cubicBezTo>
                      <a:pt x="2256239" y="1897976"/>
                      <a:pt x="2252500" y="1911686"/>
                      <a:pt x="2248761" y="1925396"/>
                    </a:cubicBezTo>
                    <a:cubicBezTo>
                      <a:pt x="2246268" y="1934120"/>
                      <a:pt x="2241282" y="1941598"/>
                      <a:pt x="2243775" y="1947830"/>
                    </a:cubicBezTo>
                    <a:cubicBezTo>
                      <a:pt x="2259978" y="1978988"/>
                      <a:pt x="2250007" y="2012639"/>
                      <a:pt x="2254993" y="2043797"/>
                    </a:cubicBezTo>
                    <a:cubicBezTo>
                      <a:pt x="2257486" y="2068724"/>
                      <a:pt x="2248761" y="2078695"/>
                      <a:pt x="2227572" y="2086173"/>
                    </a:cubicBezTo>
                    <a:cubicBezTo>
                      <a:pt x="2221340" y="2088665"/>
                      <a:pt x="2213861" y="2088665"/>
                      <a:pt x="2206383" y="2091158"/>
                    </a:cubicBezTo>
                    <a:cubicBezTo>
                      <a:pt x="2186440" y="2097389"/>
                      <a:pt x="2180208" y="2106114"/>
                      <a:pt x="2191426" y="2127301"/>
                    </a:cubicBezTo>
                    <a:cubicBezTo>
                      <a:pt x="2203890" y="2154721"/>
                      <a:pt x="2212615" y="2177155"/>
                      <a:pt x="2252500" y="2169677"/>
                    </a:cubicBezTo>
                    <a:cubicBezTo>
                      <a:pt x="2277428" y="2164691"/>
                      <a:pt x="2278674" y="2195850"/>
                      <a:pt x="2281167" y="2213299"/>
                    </a:cubicBezTo>
                    <a:cubicBezTo>
                      <a:pt x="2284907" y="2238225"/>
                      <a:pt x="2264964" y="2240718"/>
                      <a:pt x="2246268" y="2239471"/>
                    </a:cubicBezTo>
                    <a:cubicBezTo>
                      <a:pt x="2264964" y="2320483"/>
                      <a:pt x="2328531" y="2314251"/>
                      <a:pt x="2393344" y="2293064"/>
                    </a:cubicBezTo>
                    <a:cubicBezTo>
                      <a:pt x="2415779" y="2284339"/>
                      <a:pt x="2436968" y="2275615"/>
                      <a:pt x="2461897" y="2281847"/>
                    </a:cubicBezTo>
                    <a:cubicBezTo>
                      <a:pt x="2481839" y="2286832"/>
                      <a:pt x="2501782" y="2283093"/>
                      <a:pt x="2521724" y="2283093"/>
                    </a:cubicBezTo>
                    <a:cubicBezTo>
                      <a:pt x="2555377" y="2284339"/>
                      <a:pt x="2585291" y="2293064"/>
                      <a:pt x="2595262" y="2337932"/>
                    </a:cubicBezTo>
                    <a:cubicBezTo>
                      <a:pt x="2606480" y="2317990"/>
                      <a:pt x="2608973" y="2298049"/>
                      <a:pt x="2620191" y="2284339"/>
                    </a:cubicBezTo>
                    <a:cubicBezTo>
                      <a:pt x="2647612" y="2251935"/>
                      <a:pt x="2681265" y="2255674"/>
                      <a:pt x="2702454" y="2294310"/>
                    </a:cubicBezTo>
                    <a:cubicBezTo>
                      <a:pt x="2708686" y="2306773"/>
                      <a:pt x="2709932" y="2321729"/>
                      <a:pt x="2726135" y="2335439"/>
                    </a:cubicBezTo>
                    <a:cubicBezTo>
                      <a:pt x="2719903" y="2310512"/>
                      <a:pt x="2721150" y="2290571"/>
                      <a:pt x="2741092" y="2276861"/>
                    </a:cubicBezTo>
                    <a:cubicBezTo>
                      <a:pt x="2759788" y="2265644"/>
                      <a:pt x="2779731" y="2261905"/>
                      <a:pt x="2800920" y="2269383"/>
                    </a:cubicBezTo>
                    <a:cubicBezTo>
                      <a:pt x="2835819" y="2281847"/>
                      <a:pt x="2848283" y="2317990"/>
                      <a:pt x="2820862" y="2344163"/>
                    </a:cubicBezTo>
                    <a:cubicBezTo>
                      <a:pt x="2804659" y="2360366"/>
                      <a:pt x="2795934" y="2376568"/>
                      <a:pt x="2790949" y="2396509"/>
                    </a:cubicBezTo>
                    <a:cubicBezTo>
                      <a:pt x="2787209" y="2411465"/>
                      <a:pt x="2777238" y="2425175"/>
                      <a:pt x="2769760" y="2437638"/>
                    </a:cubicBezTo>
                    <a:cubicBezTo>
                      <a:pt x="2762281" y="2451348"/>
                      <a:pt x="2758542" y="2465058"/>
                      <a:pt x="2766020" y="2481260"/>
                    </a:cubicBezTo>
                    <a:cubicBezTo>
                      <a:pt x="2775992" y="2504940"/>
                      <a:pt x="2763528" y="2518650"/>
                      <a:pt x="2742339" y="2521143"/>
                    </a:cubicBezTo>
                    <a:cubicBezTo>
                      <a:pt x="2718657" y="2523635"/>
                      <a:pt x="2696222" y="2528621"/>
                      <a:pt x="2673786" y="2531113"/>
                    </a:cubicBezTo>
                    <a:cubicBezTo>
                      <a:pt x="2657583" y="2532359"/>
                      <a:pt x="2642626" y="2529867"/>
                      <a:pt x="2628915" y="2519896"/>
                    </a:cubicBezTo>
                    <a:cubicBezTo>
                      <a:pt x="2613959" y="2508679"/>
                      <a:pt x="2597755" y="2499955"/>
                      <a:pt x="2580306" y="2492477"/>
                    </a:cubicBezTo>
                    <a:cubicBezTo>
                      <a:pt x="2559117" y="2484999"/>
                      <a:pt x="2551638" y="2470043"/>
                      <a:pt x="2565349" y="2447609"/>
                    </a:cubicBezTo>
                    <a:cubicBezTo>
                      <a:pt x="2569088" y="2441377"/>
                      <a:pt x="2581552" y="2435146"/>
                      <a:pt x="2571581" y="2426421"/>
                    </a:cubicBezTo>
                    <a:cubicBezTo>
                      <a:pt x="2561609" y="2418943"/>
                      <a:pt x="2550392" y="2410219"/>
                      <a:pt x="2535435" y="2415204"/>
                    </a:cubicBezTo>
                    <a:cubicBezTo>
                      <a:pt x="2496796" y="2428914"/>
                      <a:pt x="2456911" y="2483753"/>
                      <a:pt x="2458157" y="2524881"/>
                    </a:cubicBezTo>
                    <a:cubicBezTo>
                      <a:pt x="2458157" y="2544823"/>
                      <a:pt x="2451925" y="2559779"/>
                      <a:pt x="2433229" y="2567257"/>
                    </a:cubicBezTo>
                    <a:cubicBezTo>
                      <a:pt x="2398330" y="2582213"/>
                      <a:pt x="2363430" y="2598415"/>
                      <a:pt x="2328531" y="2615864"/>
                    </a:cubicBezTo>
                    <a:cubicBezTo>
                      <a:pt x="2318560" y="2620849"/>
                      <a:pt x="2307342" y="2623342"/>
                      <a:pt x="2296124" y="2618357"/>
                    </a:cubicBezTo>
                    <a:cubicBezTo>
                      <a:pt x="2267457" y="2608386"/>
                      <a:pt x="2237543" y="2602154"/>
                      <a:pt x="2207629" y="2593430"/>
                    </a:cubicBezTo>
                    <a:cubicBezTo>
                      <a:pt x="2188933" y="2587198"/>
                      <a:pt x="2175223" y="2577227"/>
                      <a:pt x="2187687" y="2554793"/>
                    </a:cubicBezTo>
                    <a:cubicBezTo>
                      <a:pt x="2193919" y="2543577"/>
                      <a:pt x="2191426" y="2537345"/>
                      <a:pt x="2178962" y="2534852"/>
                    </a:cubicBezTo>
                    <a:cubicBezTo>
                      <a:pt x="2165251" y="2532359"/>
                      <a:pt x="2159019" y="2524881"/>
                      <a:pt x="2165251" y="2511172"/>
                    </a:cubicBezTo>
                    <a:cubicBezTo>
                      <a:pt x="2187687" y="2453841"/>
                      <a:pt x="2201397" y="2390278"/>
                      <a:pt x="2236297" y="2335439"/>
                    </a:cubicBezTo>
                    <a:cubicBezTo>
                      <a:pt x="2196411" y="2321729"/>
                      <a:pt x="2157773" y="2332946"/>
                      <a:pt x="2126613" y="2365351"/>
                    </a:cubicBezTo>
                    <a:cubicBezTo>
                      <a:pt x="2119134" y="2374075"/>
                      <a:pt x="2109163" y="2382800"/>
                      <a:pt x="2099192" y="2386539"/>
                    </a:cubicBezTo>
                    <a:cubicBezTo>
                      <a:pt x="2060553" y="2402741"/>
                      <a:pt x="2055567" y="2433899"/>
                      <a:pt x="2059306" y="2468797"/>
                    </a:cubicBezTo>
                    <a:cubicBezTo>
                      <a:pt x="2065539" y="2508679"/>
                      <a:pt x="2054321" y="2553547"/>
                      <a:pt x="2085481" y="2588445"/>
                    </a:cubicBezTo>
                    <a:cubicBezTo>
                      <a:pt x="2094206" y="2597169"/>
                      <a:pt x="2091713" y="2608386"/>
                      <a:pt x="2084235" y="2618357"/>
                    </a:cubicBezTo>
                    <a:cubicBezTo>
                      <a:pt x="2075510" y="2628327"/>
                      <a:pt x="2065539" y="2635805"/>
                      <a:pt x="2051828" y="2630820"/>
                    </a:cubicBezTo>
                    <a:cubicBezTo>
                      <a:pt x="2023161" y="2618357"/>
                      <a:pt x="2015682" y="2633313"/>
                      <a:pt x="2015682" y="2656993"/>
                    </a:cubicBezTo>
                    <a:cubicBezTo>
                      <a:pt x="2015682" y="2675688"/>
                      <a:pt x="2000725" y="2691890"/>
                      <a:pt x="2001972" y="2711831"/>
                    </a:cubicBezTo>
                    <a:cubicBezTo>
                      <a:pt x="2019421" y="2714324"/>
                      <a:pt x="2028146" y="2700614"/>
                      <a:pt x="2040610" y="2696875"/>
                    </a:cubicBezTo>
                    <a:cubicBezTo>
                      <a:pt x="2056814" y="2693136"/>
                      <a:pt x="2071771" y="2696875"/>
                      <a:pt x="2080495" y="2711831"/>
                    </a:cubicBezTo>
                    <a:cubicBezTo>
                      <a:pt x="2086105" y="2720244"/>
                      <a:pt x="2094518" y="2730059"/>
                      <a:pt x="2089961" y="2740224"/>
                    </a:cubicBezTo>
                    <a:lnTo>
                      <a:pt x="2080522" y="2750439"/>
                    </a:lnTo>
                    <a:lnTo>
                      <a:pt x="2082285" y="2770689"/>
                    </a:lnTo>
                    <a:cubicBezTo>
                      <a:pt x="2081973" y="2780335"/>
                      <a:pt x="2081661" y="2789981"/>
                      <a:pt x="2084777" y="2799316"/>
                    </a:cubicBezTo>
                    <a:cubicBezTo>
                      <a:pt x="2087270" y="2813008"/>
                      <a:pt x="2078545" y="2819231"/>
                      <a:pt x="2066081" y="2821720"/>
                    </a:cubicBezTo>
                    <a:cubicBezTo>
                      <a:pt x="2053618" y="2824210"/>
                      <a:pt x="2041154" y="2824210"/>
                      <a:pt x="2031182" y="2837901"/>
                    </a:cubicBezTo>
                    <a:cubicBezTo>
                      <a:pt x="2058603" y="2844124"/>
                      <a:pt x="2086024" y="2847858"/>
                      <a:pt x="2072313" y="2886443"/>
                    </a:cubicBezTo>
                    <a:cubicBezTo>
                      <a:pt x="2069821" y="2895156"/>
                      <a:pt x="2082285" y="2896400"/>
                      <a:pt x="2089763" y="2896400"/>
                    </a:cubicBezTo>
                    <a:cubicBezTo>
                      <a:pt x="2104720" y="2896400"/>
                      <a:pt x="2117184" y="2888932"/>
                      <a:pt x="2128401" y="2880220"/>
                    </a:cubicBezTo>
                    <a:cubicBezTo>
                      <a:pt x="2138372" y="2872752"/>
                      <a:pt x="2149590" y="2867773"/>
                      <a:pt x="2163300" y="2867773"/>
                    </a:cubicBezTo>
                    <a:cubicBezTo>
                      <a:pt x="2177010" y="2867773"/>
                      <a:pt x="2188228" y="2872752"/>
                      <a:pt x="2193213" y="2886443"/>
                    </a:cubicBezTo>
                    <a:cubicBezTo>
                      <a:pt x="2199445" y="2901379"/>
                      <a:pt x="2190721" y="2910092"/>
                      <a:pt x="2179503" y="2916315"/>
                    </a:cubicBezTo>
                    <a:cubicBezTo>
                      <a:pt x="2174518" y="2920049"/>
                      <a:pt x="2168286" y="2920049"/>
                      <a:pt x="2164546" y="2926272"/>
                    </a:cubicBezTo>
                    <a:cubicBezTo>
                      <a:pt x="2184489" y="2942453"/>
                      <a:pt x="2194460" y="2964857"/>
                      <a:pt x="2210663" y="2984772"/>
                    </a:cubicBezTo>
                    <a:cubicBezTo>
                      <a:pt x="2218141" y="2994729"/>
                      <a:pt x="2221881" y="3007176"/>
                      <a:pt x="2214402" y="3018378"/>
                    </a:cubicBezTo>
                    <a:cubicBezTo>
                      <a:pt x="2206924" y="3032069"/>
                      <a:pt x="2193213" y="3034558"/>
                      <a:pt x="2179503" y="3033314"/>
                    </a:cubicBezTo>
                    <a:cubicBezTo>
                      <a:pt x="2157068" y="3029580"/>
                      <a:pt x="2140865" y="3014644"/>
                      <a:pt x="2122169" y="3002197"/>
                    </a:cubicBezTo>
                    <a:cubicBezTo>
                      <a:pt x="2108459" y="2992240"/>
                      <a:pt x="2097241" y="2986016"/>
                      <a:pt x="2079792" y="2994729"/>
                    </a:cubicBezTo>
                    <a:cubicBezTo>
                      <a:pt x="2061096" y="3003442"/>
                      <a:pt x="2043646" y="2993484"/>
                      <a:pt x="2027443" y="2986016"/>
                    </a:cubicBezTo>
                    <a:cubicBezTo>
                      <a:pt x="2017472" y="2982282"/>
                      <a:pt x="2006255" y="2978548"/>
                      <a:pt x="2001269" y="2992240"/>
                    </a:cubicBezTo>
                    <a:cubicBezTo>
                      <a:pt x="1996284" y="3008420"/>
                      <a:pt x="2011240" y="3005931"/>
                      <a:pt x="2019965" y="3007176"/>
                    </a:cubicBezTo>
                    <a:cubicBezTo>
                      <a:pt x="2041154" y="3009665"/>
                      <a:pt x="2052371" y="3020867"/>
                      <a:pt x="2047386" y="3043271"/>
                    </a:cubicBezTo>
                    <a:cubicBezTo>
                      <a:pt x="2043646" y="3053228"/>
                      <a:pt x="2047386" y="3064430"/>
                      <a:pt x="2049878" y="3075632"/>
                    </a:cubicBezTo>
                    <a:cubicBezTo>
                      <a:pt x="2057357" y="3096792"/>
                      <a:pt x="2048632" y="3116706"/>
                      <a:pt x="2036168" y="3134132"/>
                    </a:cubicBezTo>
                    <a:cubicBezTo>
                      <a:pt x="2028690" y="3142844"/>
                      <a:pt x="2013733" y="3146578"/>
                      <a:pt x="2024951" y="3162759"/>
                    </a:cubicBezTo>
                    <a:cubicBezTo>
                      <a:pt x="2037414" y="3176450"/>
                      <a:pt x="2047386" y="3198854"/>
                      <a:pt x="2069821" y="3190142"/>
                    </a:cubicBezTo>
                    <a:cubicBezTo>
                      <a:pt x="2098488" y="3180184"/>
                      <a:pt x="2114691" y="3192631"/>
                      <a:pt x="2134633" y="3208812"/>
                    </a:cubicBezTo>
                    <a:cubicBezTo>
                      <a:pt x="2155822" y="3226237"/>
                      <a:pt x="2177010" y="3243662"/>
                      <a:pt x="2198199" y="3259843"/>
                    </a:cubicBezTo>
                    <a:cubicBezTo>
                      <a:pt x="2216895" y="3273534"/>
                      <a:pt x="2229359" y="3290960"/>
                      <a:pt x="2236837" y="3312119"/>
                    </a:cubicBezTo>
                    <a:cubicBezTo>
                      <a:pt x="2241823" y="3271045"/>
                      <a:pt x="2267997" y="3253620"/>
                      <a:pt x="2300403" y="3273534"/>
                    </a:cubicBezTo>
                    <a:cubicBezTo>
                      <a:pt x="2312867" y="3281002"/>
                      <a:pt x="2317853" y="3274779"/>
                      <a:pt x="2324085" y="3267311"/>
                    </a:cubicBezTo>
                    <a:cubicBezTo>
                      <a:pt x="2339041" y="3252375"/>
                      <a:pt x="2356491" y="3242418"/>
                      <a:pt x="2378926" y="3241173"/>
                    </a:cubicBezTo>
                    <a:cubicBezTo>
                      <a:pt x="2401361" y="3239928"/>
                      <a:pt x="2413825" y="3223748"/>
                      <a:pt x="2422550" y="3206322"/>
                    </a:cubicBezTo>
                    <a:cubicBezTo>
                      <a:pt x="2435014" y="3182674"/>
                      <a:pt x="2444985" y="3156536"/>
                      <a:pt x="2478637" y="3156536"/>
                    </a:cubicBezTo>
                    <a:cubicBezTo>
                      <a:pt x="2484869" y="3156536"/>
                      <a:pt x="2486116" y="3151557"/>
                      <a:pt x="2489855" y="3145334"/>
                    </a:cubicBezTo>
                    <a:cubicBezTo>
                      <a:pt x="2509797" y="3107994"/>
                      <a:pt x="2553421" y="3098036"/>
                      <a:pt x="2587073" y="3126664"/>
                    </a:cubicBezTo>
                    <a:cubicBezTo>
                      <a:pt x="2602030" y="3140355"/>
                      <a:pt x="2618233" y="3147823"/>
                      <a:pt x="2635683" y="3152802"/>
                    </a:cubicBezTo>
                    <a:cubicBezTo>
                      <a:pt x="2664350" y="3161514"/>
                      <a:pt x="2688031" y="3178940"/>
                      <a:pt x="2706727" y="3201344"/>
                    </a:cubicBezTo>
                    <a:cubicBezTo>
                      <a:pt x="2715452" y="3211301"/>
                      <a:pt x="2724177" y="3222503"/>
                      <a:pt x="2737887" y="3228726"/>
                    </a:cubicBezTo>
                    <a:cubicBezTo>
                      <a:pt x="2746612" y="3233705"/>
                      <a:pt x="2751597" y="3239928"/>
                      <a:pt x="2752844" y="3249886"/>
                    </a:cubicBezTo>
                    <a:cubicBezTo>
                      <a:pt x="2759076" y="3303406"/>
                      <a:pt x="2821395" y="3346970"/>
                      <a:pt x="2873744" y="3335768"/>
                    </a:cubicBezTo>
                    <a:cubicBezTo>
                      <a:pt x="2928585" y="3325810"/>
                      <a:pt x="2936063" y="3329544"/>
                      <a:pt x="2958498" y="3383065"/>
                    </a:cubicBezTo>
                    <a:cubicBezTo>
                      <a:pt x="2963484" y="3394267"/>
                      <a:pt x="2973455" y="3404224"/>
                      <a:pt x="2983426" y="3411692"/>
                    </a:cubicBezTo>
                    <a:cubicBezTo>
                      <a:pt x="3043253" y="3452766"/>
                      <a:pt x="3050731" y="3516244"/>
                      <a:pt x="3051978" y="3580967"/>
                    </a:cubicBezTo>
                    <a:cubicBezTo>
                      <a:pt x="3051978" y="3595903"/>
                      <a:pt x="3042007" y="3605860"/>
                      <a:pt x="3029543" y="3612084"/>
                    </a:cubicBezTo>
                    <a:cubicBezTo>
                      <a:pt x="2982180" y="3639466"/>
                      <a:pt x="2931078" y="3656892"/>
                      <a:pt x="2879976" y="3671828"/>
                    </a:cubicBezTo>
                    <a:cubicBezTo>
                      <a:pt x="2852555" y="3679296"/>
                      <a:pt x="2823888" y="3679296"/>
                      <a:pt x="2795221" y="3683030"/>
                    </a:cubicBezTo>
                    <a:cubicBezTo>
                      <a:pt x="2752844" y="3690498"/>
                      <a:pt x="2716698" y="3714146"/>
                      <a:pt x="2676814" y="3727838"/>
                    </a:cubicBezTo>
                    <a:cubicBezTo>
                      <a:pt x="2665596" y="3731572"/>
                      <a:pt x="2656871" y="3737795"/>
                      <a:pt x="2649393" y="3745263"/>
                    </a:cubicBezTo>
                    <a:cubicBezTo>
                      <a:pt x="2636929" y="3757710"/>
                      <a:pt x="2631944" y="3767667"/>
                      <a:pt x="2646900" y="3781358"/>
                    </a:cubicBezTo>
                    <a:cubicBezTo>
                      <a:pt x="2664350" y="3796294"/>
                      <a:pt x="2668089" y="3819943"/>
                      <a:pt x="2673075" y="3841102"/>
                    </a:cubicBezTo>
                    <a:cubicBezTo>
                      <a:pt x="2684292" y="3884666"/>
                      <a:pt x="2693017" y="3889644"/>
                      <a:pt x="2736641" y="3884666"/>
                    </a:cubicBezTo>
                    <a:cubicBezTo>
                      <a:pt x="2786496" y="3878442"/>
                      <a:pt x="2803946" y="3898357"/>
                      <a:pt x="2811424" y="3953123"/>
                    </a:cubicBezTo>
                    <a:cubicBezTo>
                      <a:pt x="2812670" y="3959346"/>
                      <a:pt x="2810178" y="3964325"/>
                      <a:pt x="2808931" y="3969303"/>
                    </a:cubicBezTo>
                    <a:cubicBezTo>
                      <a:pt x="2807685" y="3982995"/>
                      <a:pt x="2811424" y="3995441"/>
                      <a:pt x="2825134" y="3997931"/>
                    </a:cubicBezTo>
                    <a:cubicBezTo>
                      <a:pt x="2838845" y="4000420"/>
                      <a:pt x="2843830" y="3986729"/>
                      <a:pt x="2847569" y="3978016"/>
                    </a:cubicBezTo>
                    <a:cubicBezTo>
                      <a:pt x="2855048" y="3953123"/>
                      <a:pt x="2857541" y="3925740"/>
                      <a:pt x="2863773" y="3900846"/>
                    </a:cubicBezTo>
                    <a:cubicBezTo>
                      <a:pt x="2872497" y="3863506"/>
                      <a:pt x="2897425" y="3853549"/>
                      <a:pt x="2928585" y="3874708"/>
                    </a:cubicBezTo>
                    <a:cubicBezTo>
                      <a:pt x="2941049" y="3883421"/>
                      <a:pt x="2948527" y="3894623"/>
                      <a:pt x="2957252" y="3907070"/>
                    </a:cubicBezTo>
                    <a:cubicBezTo>
                      <a:pt x="2979687" y="3938186"/>
                      <a:pt x="3007108" y="3938186"/>
                      <a:pt x="3030789" y="3908314"/>
                    </a:cubicBezTo>
                    <a:cubicBezTo>
                      <a:pt x="3046992" y="3889644"/>
                      <a:pt x="3064442" y="3870974"/>
                      <a:pt x="3079398" y="3851060"/>
                    </a:cubicBezTo>
                    <a:cubicBezTo>
                      <a:pt x="3089370" y="3837368"/>
                      <a:pt x="3105573" y="3831145"/>
                      <a:pt x="3121776" y="3829900"/>
                    </a:cubicBezTo>
                    <a:cubicBezTo>
                      <a:pt x="3141718" y="3826166"/>
                      <a:pt x="3157921" y="3819943"/>
                      <a:pt x="3165399" y="3798784"/>
                    </a:cubicBezTo>
                    <a:cubicBezTo>
                      <a:pt x="3175371" y="3775135"/>
                      <a:pt x="3200298" y="3775135"/>
                      <a:pt x="3222734" y="3775135"/>
                    </a:cubicBezTo>
                    <a:cubicBezTo>
                      <a:pt x="3241429" y="3773890"/>
                      <a:pt x="3258879" y="3776380"/>
                      <a:pt x="3278821" y="3772646"/>
                    </a:cubicBezTo>
                    <a:cubicBezTo>
                      <a:pt x="3287546" y="3770156"/>
                      <a:pt x="3297517" y="3770156"/>
                      <a:pt x="3303749" y="3777624"/>
                    </a:cubicBezTo>
                    <a:cubicBezTo>
                      <a:pt x="3328677" y="3803762"/>
                      <a:pt x="3351112" y="3788826"/>
                      <a:pt x="3374793" y="3776380"/>
                    </a:cubicBezTo>
                    <a:cubicBezTo>
                      <a:pt x="3413432" y="3752731"/>
                      <a:pt x="3453316" y="3731572"/>
                      <a:pt x="3481983" y="3695476"/>
                    </a:cubicBezTo>
                    <a:cubicBezTo>
                      <a:pt x="3490708" y="3685519"/>
                      <a:pt x="3503172" y="3678051"/>
                      <a:pt x="3516882" y="3681785"/>
                    </a:cubicBezTo>
                    <a:cubicBezTo>
                      <a:pt x="3539317" y="3686764"/>
                      <a:pt x="3554274" y="3676806"/>
                      <a:pt x="3571723" y="3664360"/>
                    </a:cubicBezTo>
                    <a:cubicBezTo>
                      <a:pt x="3580448" y="3658136"/>
                      <a:pt x="3586680" y="3651913"/>
                      <a:pt x="3577955" y="3640711"/>
                    </a:cubicBezTo>
                    <a:cubicBezTo>
                      <a:pt x="3574216" y="3635732"/>
                      <a:pt x="3572970" y="3629509"/>
                      <a:pt x="3575462" y="3622041"/>
                    </a:cubicBezTo>
                    <a:cubicBezTo>
                      <a:pt x="3586680" y="3579722"/>
                      <a:pt x="3569231" y="3554829"/>
                      <a:pt x="3528100" y="3544872"/>
                    </a:cubicBezTo>
                    <a:cubicBezTo>
                      <a:pt x="3480737" y="3532425"/>
                      <a:pt x="3433374" y="3526202"/>
                      <a:pt x="3384765" y="3532425"/>
                    </a:cubicBezTo>
                    <a:cubicBezTo>
                      <a:pt x="3362329" y="3536159"/>
                      <a:pt x="3351112" y="3517489"/>
                      <a:pt x="3342387" y="3501308"/>
                    </a:cubicBezTo>
                    <a:cubicBezTo>
                      <a:pt x="3333662" y="3485128"/>
                      <a:pt x="3344880" y="3475170"/>
                      <a:pt x="3354851" y="3465213"/>
                    </a:cubicBezTo>
                    <a:cubicBezTo>
                      <a:pt x="3374793" y="3441564"/>
                      <a:pt x="3389750" y="3417916"/>
                      <a:pt x="3428388" y="3419160"/>
                    </a:cubicBezTo>
                    <a:cubicBezTo>
                      <a:pt x="3457055" y="3420405"/>
                      <a:pt x="3476998" y="3358172"/>
                      <a:pt x="3458302" y="3330789"/>
                    </a:cubicBezTo>
                    <a:cubicBezTo>
                      <a:pt x="3438359" y="3304651"/>
                      <a:pt x="3435867" y="3271045"/>
                      <a:pt x="3420910" y="3243662"/>
                    </a:cubicBezTo>
                    <a:cubicBezTo>
                      <a:pt x="3417171" y="3236194"/>
                      <a:pt x="3415924" y="3228726"/>
                      <a:pt x="3419664" y="3221258"/>
                    </a:cubicBezTo>
                    <a:cubicBezTo>
                      <a:pt x="3428388" y="3198854"/>
                      <a:pt x="3424649" y="3177695"/>
                      <a:pt x="3410939" y="3159025"/>
                    </a:cubicBezTo>
                    <a:cubicBezTo>
                      <a:pt x="3408446" y="3155291"/>
                      <a:pt x="3404707" y="3150312"/>
                      <a:pt x="3405953" y="3146578"/>
                    </a:cubicBezTo>
                    <a:cubicBezTo>
                      <a:pt x="3417171" y="3107994"/>
                      <a:pt x="3412185" y="3066920"/>
                      <a:pt x="3422156" y="3028335"/>
                    </a:cubicBezTo>
                    <a:cubicBezTo>
                      <a:pt x="3425895" y="3015888"/>
                      <a:pt x="3433374" y="3004686"/>
                      <a:pt x="3429635" y="2989750"/>
                    </a:cubicBezTo>
                    <a:cubicBezTo>
                      <a:pt x="3425895" y="2964857"/>
                      <a:pt x="3439606" y="2953655"/>
                      <a:pt x="3463287" y="2964857"/>
                    </a:cubicBezTo>
                    <a:cubicBezTo>
                      <a:pt x="3478244" y="2971080"/>
                      <a:pt x="3490708" y="2977304"/>
                      <a:pt x="3506911" y="2972325"/>
                    </a:cubicBezTo>
                    <a:cubicBezTo>
                      <a:pt x="3536824" y="2963612"/>
                      <a:pt x="3545549" y="2943698"/>
                      <a:pt x="3530592" y="2916315"/>
                    </a:cubicBezTo>
                    <a:cubicBezTo>
                      <a:pt x="3518129" y="2892666"/>
                      <a:pt x="3504418" y="2867773"/>
                      <a:pt x="3476998" y="2856571"/>
                    </a:cubicBezTo>
                    <a:cubicBezTo>
                      <a:pt x="3469519" y="2854082"/>
                      <a:pt x="3463287" y="2846614"/>
                      <a:pt x="3464534" y="2837901"/>
                    </a:cubicBezTo>
                    <a:cubicBezTo>
                      <a:pt x="3469519" y="2803050"/>
                      <a:pt x="3463287" y="2765710"/>
                      <a:pt x="3490708" y="2735838"/>
                    </a:cubicBezTo>
                    <a:cubicBezTo>
                      <a:pt x="3495693" y="2729615"/>
                      <a:pt x="3503172" y="2723391"/>
                      <a:pt x="3501925" y="2715923"/>
                    </a:cubicBezTo>
                    <a:cubicBezTo>
                      <a:pt x="3496940" y="2682317"/>
                      <a:pt x="3519375" y="2663647"/>
                      <a:pt x="3541810" y="2646222"/>
                    </a:cubicBezTo>
                    <a:cubicBezTo>
                      <a:pt x="3550535" y="2638754"/>
                      <a:pt x="3558013" y="2628797"/>
                      <a:pt x="3559259" y="2618839"/>
                    </a:cubicBezTo>
                    <a:cubicBezTo>
                      <a:pt x="3563622" y="2580877"/>
                      <a:pt x="3571724" y="2543848"/>
                      <a:pt x="3580604" y="2506975"/>
                    </a:cubicBezTo>
                    <a:lnTo>
                      <a:pt x="3596273" y="2440171"/>
                    </a:lnTo>
                    <a:lnTo>
                      <a:pt x="3587174" y="2455668"/>
                    </a:lnTo>
                    <a:cubicBezTo>
                      <a:pt x="3580788" y="2474367"/>
                      <a:pt x="3577673" y="2494312"/>
                      <a:pt x="3576427" y="2514881"/>
                    </a:cubicBezTo>
                    <a:cubicBezTo>
                      <a:pt x="3576427" y="2549785"/>
                      <a:pt x="3546521" y="2574717"/>
                      <a:pt x="3540291" y="2608375"/>
                    </a:cubicBezTo>
                    <a:cubicBezTo>
                      <a:pt x="3537799" y="2617101"/>
                      <a:pt x="3527830" y="2614608"/>
                      <a:pt x="3519108" y="2613361"/>
                    </a:cubicBezTo>
                    <a:cubicBezTo>
                      <a:pt x="3506647" y="2610868"/>
                      <a:pt x="3497925" y="2618348"/>
                      <a:pt x="3497925" y="2632060"/>
                    </a:cubicBezTo>
                    <a:cubicBezTo>
                      <a:pt x="3497925" y="2654499"/>
                      <a:pt x="3484218" y="2655745"/>
                      <a:pt x="3466773" y="2655745"/>
                    </a:cubicBezTo>
                    <a:cubicBezTo>
                      <a:pt x="3392009" y="2655745"/>
                      <a:pt x="3349643" y="2617101"/>
                      <a:pt x="3318492" y="2534826"/>
                    </a:cubicBezTo>
                    <a:cubicBezTo>
                      <a:pt x="3303539" y="2497428"/>
                      <a:pt x="3274879" y="2463770"/>
                      <a:pt x="3237498" y="2443825"/>
                    </a:cubicBezTo>
                    <a:cubicBezTo>
                      <a:pt x="3220053" y="2433852"/>
                      <a:pt x="3218807" y="2418893"/>
                      <a:pt x="3212576" y="2402687"/>
                    </a:cubicBezTo>
                    <a:cubicBezTo>
                      <a:pt x="3196377" y="2360303"/>
                      <a:pt x="3196377" y="2326645"/>
                      <a:pt x="3227529" y="2290494"/>
                    </a:cubicBezTo>
                    <a:cubicBezTo>
                      <a:pt x="3236251" y="2281768"/>
                      <a:pt x="3226283" y="2249356"/>
                      <a:pt x="3211330" y="2235644"/>
                    </a:cubicBezTo>
                    <a:cubicBezTo>
                      <a:pt x="3196377" y="2220685"/>
                      <a:pt x="3175194" y="2214452"/>
                      <a:pt x="3154011" y="2219438"/>
                    </a:cubicBezTo>
                    <a:cubicBezTo>
                      <a:pt x="3137812" y="2221931"/>
                      <a:pt x="3139059" y="2235644"/>
                      <a:pt x="3142797" y="2245616"/>
                    </a:cubicBezTo>
                    <a:cubicBezTo>
                      <a:pt x="3154011" y="2280521"/>
                      <a:pt x="3137812" y="2314179"/>
                      <a:pt x="3144043" y="2351577"/>
                    </a:cubicBezTo>
                    <a:cubicBezTo>
                      <a:pt x="3149027" y="2379002"/>
                      <a:pt x="3115383" y="2401441"/>
                      <a:pt x="3095446" y="2422633"/>
                    </a:cubicBezTo>
                    <a:cubicBezTo>
                      <a:pt x="3078001" y="2440085"/>
                      <a:pt x="3060557" y="2456291"/>
                      <a:pt x="3055572" y="2479976"/>
                    </a:cubicBezTo>
                    <a:cubicBezTo>
                      <a:pt x="3050588" y="2502415"/>
                      <a:pt x="3035635" y="2511141"/>
                      <a:pt x="3015698" y="2514881"/>
                    </a:cubicBezTo>
                    <a:cubicBezTo>
                      <a:pt x="2998253" y="2518620"/>
                      <a:pt x="2979562" y="2518620"/>
                      <a:pt x="2960871" y="2523607"/>
                    </a:cubicBezTo>
                    <a:cubicBezTo>
                      <a:pt x="2930966" y="2531086"/>
                      <a:pt x="2907291" y="2528593"/>
                      <a:pt x="2894830" y="2494935"/>
                    </a:cubicBezTo>
                    <a:cubicBezTo>
                      <a:pt x="2888600" y="2478729"/>
                      <a:pt x="2874893" y="2482469"/>
                      <a:pt x="2861186" y="2487455"/>
                    </a:cubicBezTo>
                    <a:cubicBezTo>
                      <a:pt x="2847480" y="2493688"/>
                      <a:pt x="2831281" y="2494935"/>
                      <a:pt x="2823804" y="2478729"/>
                    </a:cubicBezTo>
                    <a:cubicBezTo>
                      <a:pt x="2816328" y="2463770"/>
                      <a:pt x="2803867" y="2445071"/>
                      <a:pt x="2817574" y="2427619"/>
                    </a:cubicBezTo>
                    <a:cubicBezTo>
                      <a:pt x="2826297" y="2417646"/>
                      <a:pt x="2835019" y="2395207"/>
                      <a:pt x="2856202" y="2412660"/>
                    </a:cubicBezTo>
                    <a:cubicBezTo>
                      <a:pt x="2859940" y="2415153"/>
                      <a:pt x="2864925" y="2416400"/>
                      <a:pt x="2867417" y="2411413"/>
                    </a:cubicBezTo>
                    <a:cubicBezTo>
                      <a:pt x="2869909" y="2405180"/>
                      <a:pt x="2868663" y="2398947"/>
                      <a:pt x="2862432" y="2398947"/>
                    </a:cubicBezTo>
                    <a:cubicBezTo>
                      <a:pt x="2833773" y="2393961"/>
                      <a:pt x="2843741" y="2372769"/>
                      <a:pt x="2844988" y="2357810"/>
                    </a:cubicBezTo>
                    <a:cubicBezTo>
                      <a:pt x="2847480" y="2341604"/>
                      <a:pt x="2854956" y="2329138"/>
                      <a:pt x="2877385" y="2332878"/>
                    </a:cubicBezTo>
                    <a:cubicBezTo>
                      <a:pt x="2893584" y="2335371"/>
                      <a:pt x="2903553" y="2324152"/>
                      <a:pt x="2903553" y="2306699"/>
                    </a:cubicBezTo>
                    <a:cubicBezTo>
                      <a:pt x="2903553" y="2302960"/>
                      <a:pt x="2903553" y="2300467"/>
                      <a:pt x="2903553" y="2296727"/>
                    </a:cubicBezTo>
                    <a:cubicBezTo>
                      <a:pt x="2902306" y="2276781"/>
                      <a:pt x="2913521" y="2266809"/>
                      <a:pt x="2930966" y="2259329"/>
                    </a:cubicBezTo>
                    <a:cubicBezTo>
                      <a:pt x="2949657" y="2251849"/>
                      <a:pt x="2945919" y="2275535"/>
                      <a:pt x="2960871" y="2284261"/>
                    </a:cubicBezTo>
                    <a:cubicBezTo>
                      <a:pt x="2960871" y="2228164"/>
                      <a:pt x="3000745" y="2194506"/>
                      <a:pt x="3025667" y="2154615"/>
                    </a:cubicBezTo>
                    <a:cubicBezTo>
                      <a:pt x="3034389" y="2139656"/>
                      <a:pt x="3034389" y="2130930"/>
                      <a:pt x="3024421" y="2117217"/>
                    </a:cubicBezTo>
                    <a:cubicBezTo>
                      <a:pt x="3005730" y="2094779"/>
                      <a:pt x="2992023" y="2067354"/>
                      <a:pt x="2963364" y="2053641"/>
                    </a:cubicBezTo>
                    <a:cubicBezTo>
                      <a:pt x="2950903" y="2047408"/>
                      <a:pt x="2939688" y="2043668"/>
                      <a:pt x="2929720" y="2059874"/>
                    </a:cubicBezTo>
                    <a:cubicBezTo>
                      <a:pt x="2911029" y="2088546"/>
                      <a:pt x="2886108" y="2094779"/>
                      <a:pt x="2854956" y="2082313"/>
                    </a:cubicBezTo>
                    <a:cubicBezTo>
                      <a:pt x="2832527" y="2073587"/>
                      <a:pt x="2807606" y="2048655"/>
                      <a:pt x="2790161" y="2091039"/>
                    </a:cubicBezTo>
                    <a:cubicBezTo>
                      <a:pt x="2782684" y="2112231"/>
                      <a:pt x="2756517" y="2129683"/>
                      <a:pt x="2767732" y="2159602"/>
                    </a:cubicBezTo>
                    <a:cubicBezTo>
                      <a:pt x="2773962" y="2174561"/>
                      <a:pt x="2766486" y="2183287"/>
                      <a:pt x="2756517" y="2190766"/>
                    </a:cubicBezTo>
                    <a:cubicBezTo>
                      <a:pt x="2725365" y="2208219"/>
                      <a:pt x="2701690" y="2235644"/>
                      <a:pt x="2660570" y="2234397"/>
                    </a:cubicBezTo>
                    <a:cubicBezTo>
                      <a:pt x="2640633" y="2234397"/>
                      <a:pt x="2619450" y="2255589"/>
                      <a:pt x="2598267" y="2234397"/>
                    </a:cubicBezTo>
                    <a:cubicBezTo>
                      <a:pt x="2598267" y="2234397"/>
                      <a:pt x="2588298" y="2238137"/>
                      <a:pt x="2585806" y="2243123"/>
                    </a:cubicBezTo>
                    <a:cubicBezTo>
                      <a:pt x="2569608" y="2265562"/>
                      <a:pt x="2548424" y="2268055"/>
                      <a:pt x="2523503" y="2265562"/>
                    </a:cubicBezTo>
                    <a:cubicBezTo>
                      <a:pt x="2503566" y="2263069"/>
                      <a:pt x="2484875" y="2270548"/>
                      <a:pt x="2479891" y="2235644"/>
                    </a:cubicBezTo>
                    <a:cubicBezTo>
                      <a:pt x="2477399" y="2214452"/>
                      <a:pt x="2454970" y="2189520"/>
                      <a:pt x="2437525" y="2167081"/>
                    </a:cubicBezTo>
                    <a:cubicBezTo>
                      <a:pt x="2432541" y="2159602"/>
                      <a:pt x="2426310" y="2153369"/>
                      <a:pt x="2428802" y="2143396"/>
                    </a:cubicBezTo>
                    <a:cubicBezTo>
                      <a:pt x="2431295" y="2134670"/>
                      <a:pt x="2440017" y="2120957"/>
                      <a:pt x="2423818" y="2122204"/>
                    </a:cubicBezTo>
                    <a:cubicBezTo>
                      <a:pt x="2410111" y="2122204"/>
                      <a:pt x="2391420" y="2127190"/>
                      <a:pt x="2387682" y="2145889"/>
                    </a:cubicBezTo>
                    <a:cubicBezTo>
                      <a:pt x="2387682" y="2152122"/>
                      <a:pt x="2390174" y="2159602"/>
                      <a:pt x="2390174" y="2165835"/>
                    </a:cubicBezTo>
                    <a:cubicBezTo>
                      <a:pt x="2388928" y="2173314"/>
                      <a:pt x="2385190" y="2180794"/>
                      <a:pt x="2376468" y="2183287"/>
                    </a:cubicBezTo>
                    <a:cubicBezTo>
                      <a:pt x="2368991" y="2184533"/>
                      <a:pt x="2366499" y="2178300"/>
                      <a:pt x="2361515" y="2173314"/>
                    </a:cubicBezTo>
                    <a:cubicBezTo>
                      <a:pt x="2327871" y="2133423"/>
                      <a:pt x="2334102" y="2103505"/>
                      <a:pt x="2383944" y="2082313"/>
                    </a:cubicBezTo>
                    <a:cubicBezTo>
                      <a:pt x="2412604" y="2069847"/>
                      <a:pt x="2416342" y="2059874"/>
                      <a:pt x="2393913" y="2038682"/>
                    </a:cubicBezTo>
                    <a:cubicBezTo>
                      <a:pt x="2373976" y="2019983"/>
                      <a:pt x="2387682" y="2002531"/>
                      <a:pt x="2387682" y="1986325"/>
                    </a:cubicBezTo>
                    <a:cubicBezTo>
                      <a:pt x="2388928" y="1965133"/>
                      <a:pt x="2396405" y="1945188"/>
                      <a:pt x="2393913" y="1923996"/>
                    </a:cubicBezTo>
                    <a:cubicBezTo>
                      <a:pt x="2392667" y="1905297"/>
                      <a:pt x="2407619" y="1896571"/>
                      <a:pt x="2418834" y="1887844"/>
                    </a:cubicBezTo>
                    <a:cubicBezTo>
                      <a:pt x="2435033" y="1876625"/>
                      <a:pt x="2436279" y="1896571"/>
                      <a:pt x="2443755" y="1901557"/>
                    </a:cubicBezTo>
                    <a:cubicBezTo>
                      <a:pt x="2454970" y="1909036"/>
                      <a:pt x="2466184" y="1910283"/>
                      <a:pt x="2477399" y="1906543"/>
                    </a:cubicBezTo>
                    <a:cubicBezTo>
                      <a:pt x="2491106" y="1902803"/>
                      <a:pt x="2483629" y="1892831"/>
                      <a:pt x="2482383" y="1884105"/>
                    </a:cubicBezTo>
                    <a:cubicBezTo>
                      <a:pt x="2482383" y="1871639"/>
                      <a:pt x="2488613" y="1869145"/>
                      <a:pt x="2498582" y="1876625"/>
                    </a:cubicBezTo>
                    <a:cubicBezTo>
                      <a:pt x="2509797" y="1884105"/>
                      <a:pt x="2523503" y="1884105"/>
                      <a:pt x="2528487" y="1875378"/>
                    </a:cubicBezTo>
                    <a:cubicBezTo>
                      <a:pt x="2540948" y="1845460"/>
                      <a:pt x="2568361" y="1855433"/>
                      <a:pt x="2587052" y="1846707"/>
                    </a:cubicBezTo>
                    <a:cubicBezTo>
                      <a:pt x="2621942" y="1828008"/>
                      <a:pt x="2661816" y="1824268"/>
                      <a:pt x="2694214" y="1803076"/>
                    </a:cubicBezTo>
                    <a:cubicBezTo>
                      <a:pt x="2705428" y="1796843"/>
                      <a:pt x="2710413" y="1786870"/>
                      <a:pt x="2712905" y="1774404"/>
                    </a:cubicBezTo>
                    <a:cubicBezTo>
                      <a:pt x="2716643" y="1759445"/>
                      <a:pt x="2725365" y="1749473"/>
                      <a:pt x="2742810" y="1749473"/>
                    </a:cubicBezTo>
                    <a:cubicBezTo>
                      <a:pt x="2766486" y="1749473"/>
                      <a:pt x="2821312" y="1793103"/>
                      <a:pt x="2823804" y="1816789"/>
                    </a:cubicBezTo>
                    <a:cubicBezTo>
                      <a:pt x="2827543" y="1839227"/>
                      <a:pt x="2864925" y="1851693"/>
                      <a:pt x="2886108" y="1834241"/>
                    </a:cubicBezTo>
                    <a:cubicBezTo>
                      <a:pt x="2893584" y="1829255"/>
                      <a:pt x="2897322" y="1821775"/>
                      <a:pt x="2903553" y="1814295"/>
                    </a:cubicBezTo>
                    <a:cubicBezTo>
                      <a:pt x="2920997" y="1791857"/>
                      <a:pt x="2937196" y="1768171"/>
                      <a:pt x="2969594" y="1795597"/>
                    </a:cubicBezTo>
                    <a:cubicBezTo>
                      <a:pt x="2972086" y="1796843"/>
                      <a:pt x="2975824" y="1798090"/>
                      <a:pt x="2978316" y="1798090"/>
                    </a:cubicBezTo>
                    <a:cubicBezTo>
                      <a:pt x="2989531" y="1798090"/>
                      <a:pt x="3005730" y="1788117"/>
                      <a:pt x="3008222" y="1808062"/>
                    </a:cubicBezTo>
                    <a:cubicBezTo>
                      <a:pt x="3008222" y="1825515"/>
                      <a:pt x="3018190" y="1846707"/>
                      <a:pt x="2999499" y="1862913"/>
                    </a:cubicBezTo>
                    <a:cubicBezTo>
                      <a:pt x="2990777" y="1870392"/>
                      <a:pt x="2978316" y="1877872"/>
                      <a:pt x="2985793" y="1892831"/>
                    </a:cubicBezTo>
                    <a:cubicBezTo>
                      <a:pt x="2989531" y="1899064"/>
                      <a:pt x="2997007" y="1902803"/>
                      <a:pt x="3001992" y="1900310"/>
                    </a:cubicBezTo>
                    <a:cubicBezTo>
                      <a:pt x="3011960" y="1895324"/>
                      <a:pt x="3031897" y="1896571"/>
                      <a:pt x="3020682" y="1875378"/>
                    </a:cubicBezTo>
                    <a:cubicBezTo>
                      <a:pt x="3018190" y="1866652"/>
                      <a:pt x="3030651" y="1864159"/>
                      <a:pt x="3036881" y="1862913"/>
                    </a:cubicBezTo>
                    <a:cubicBezTo>
                      <a:pt x="3046850" y="1861666"/>
                      <a:pt x="3056818" y="1869145"/>
                      <a:pt x="3056818" y="1876625"/>
                    </a:cubicBezTo>
                    <a:cubicBezTo>
                      <a:pt x="3055572" y="1889091"/>
                      <a:pt x="3064295" y="1897817"/>
                      <a:pt x="3066787" y="1909036"/>
                    </a:cubicBezTo>
                    <a:cubicBezTo>
                      <a:pt x="3060557" y="1916516"/>
                      <a:pt x="3053080" y="1911530"/>
                      <a:pt x="3046850" y="1911530"/>
                    </a:cubicBezTo>
                    <a:cubicBezTo>
                      <a:pt x="3036881" y="1911530"/>
                      <a:pt x="3031897" y="1919009"/>
                      <a:pt x="3029405" y="1928982"/>
                    </a:cubicBezTo>
                    <a:cubicBezTo>
                      <a:pt x="3028159" y="1940201"/>
                      <a:pt x="3034389" y="1946434"/>
                      <a:pt x="3045604" y="1946434"/>
                    </a:cubicBezTo>
                    <a:cubicBezTo>
                      <a:pt x="3063049" y="1946434"/>
                      <a:pt x="3070525" y="1955160"/>
                      <a:pt x="3069279" y="1973859"/>
                    </a:cubicBezTo>
                    <a:cubicBezTo>
                      <a:pt x="3068033" y="1983832"/>
                      <a:pt x="3075509" y="1988818"/>
                      <a:pt x="3084232" y="1991312"/>
                    </a:cubicBezTo>
                    <a:cubicBezTo>
                      <a:pt x="3096692" y="1993805"/>
                      <a:pt x="3099184" y="1985079"/>
                      <a:pt x="3101677" y="1976352"/>
                    </a:cubicBezTo>
                    <a:cubicBezTo>
                      <a:pt x="3104169" y="1956407"/>
                      <a:pt x="3131582" y="1940201"/>
                      <a:pt x="3104169" y="1916516"/>
                    </a:cubicBezTo>
                    <a:cubicBezTo>
                      <a:pt x="3099184" y="1911530"/>
                      <a:pt x="3115383" y="1905297"/>
                      <a:pt x="3121614" y="1900310"/>
                    </a:cubicBezTo>
                    <a:cubicBezTo>
                      <a:pt x="3132828" y="1894077"/>
                      <a:pt x="3145289" y="1886598"/>
                      <a:pt x="3139059" y="1872885"/>
                    </a:cubicBezTo>
                    <a:cubicBezTo>
                      <a:pt x="3134074" y="1859173"/>
                      <a:pt x="3122860" y="1851693"/>
                      <a:pt x="3106661" y="1859173"/>
                    </a:cubicBezTo>
                    <a:cubicBezTo>
                      <a:pt x="3100431" y="1861666"/>
                      <a:pt x="3092954" y="1862913"/>
                      <a:pt x="3090462" y="1855433"/>
                    </a:cubicBezTo>
                    <a:cubicBezTo>
                      <a:pt x="3086724" y="1846707"/>
                      <a:pt x="3094200" y="1842967"/>
                      <a:pt x="3099184" y="1839227"/>
                    </a:cubicBezTo>
                    <a:cubicBezTo>
                      <a:pt x="3111645" y="1832994"/>
                      <a:pt x="3124106" y="1824268"/>
                      <a:pt x="3119121" y="1809309"/>
                    </a:cubicBezTo>
                    <a:cubicBezTo>
                      <a:pt x="3115383" y="1793103"/>
                      <a:pt x="3097938" y="1785624"/>
                      <a:pt x="3085478" y="1780637"/>
                    </a:cubicBezTo>
                    <a:cubicBezTo>
                      <a:pt x="3070525" y="1774404"/>
                      <a:pt x="3059310" y="1785624"/>
                      <a:pt x="3059310" y="1803076"/>
                    </a:cubicBezTo>
                    <a:cubicBezTo>
                      <a:pt x="3059310" y="1810556"/>
                      <a:pt x="3061803" y="1818035"/>
                      <a:pt x="3060557" y="1825515"/>
                    </a:cubicBezTo>
                    <a:cubicBezTo>
                      <a:pt x="3060557" y="1834241"/>
                      <a:pt x="3055572" y="1840474"/>
                      <a:pt x="3045604" y="1840474"/>
                    </a:cubicBezTo>
                    <a:cubicBezTo>
                      <a:pt x="3035635" y="1840474"/>
                      <a:pt x="3031897" y="1831748"/>
                      <a:pt x="3033143" y="1825515"/>
                    </a:cubicBezTo>
                    <a:cubicBezTo>
                      <a:pt x="3039373" y="1791857"/>
                      <a:pt x="3014452" y="1778144"/>
                      <a:pt x="2993269" y="1765678"/>
                    </a:cubicBezTo>
                    <a:cubicBezTo>
                      <a:pt x="2975824" y="1754459"/>
                      <a:pt x="2972086" y="1743240"/>
                      <a:pt x="2983301" y="1728281"/>
                    </a:cubicBezTo>
                    <a:cubicBezTo>
                      <a:pt x="2999499" y="1705842"/>
                      <a:pt x="2999499" y="1684650"/>
                      <a:pt x="2988285" y="1660965"/>
                    </a:cubicBezTo>
                    <a:cubicBezTo>
                      <a:pt x="2985793" y="1654732"/>
                      <a:pt x="2982055" y="1648499"/>
                      <a:pt x="2984547" y="1644759"/>
                    </a:cubicBezTo>
                    <a:cubicBezTo>
                      <a:pt x="2997007" y="1622320"/>
                      <a:pt x="2990777" y="1606114"/>
                      <a:pt x="2965856" y="1596142"/>
                    </a:cubicBezTo>
                    <a:cubicBezTo>
                      <a:pt x="2937196" y="1586169"/>
                      <a:pt x="2909783" y="1586169"/>
                      <a:pt x="2892338" y="1613594"/>
                    </a:cubicBezTo>
                    <a:cubicBezTo>
                      <a:pt x="2877385" y="1638526"/>
                      <a:pt x="2847480" y="1641019"/>
                      <a:pt x="2832527" y="1663458"/>
                    </a:cubicBezTo>
                    <a:cubicBezTo>
                      <a:pt x="2827543" y="1670937"/>
                      <a:pt x="2817574" y="1663458"/>
                      <a:pt x="2811344" y="1659718"/>
                    </a:cubicBezTo>
                    <a:cubicBezTo>
                      <a:pt x="2805114" y="1655978"/>
                      <a:pt x="2805114" y="1648499"/>
                      <a:pt x="2803867" y="1642266"/>
                    </a:cubicBezTo>
                    <a:cubicBezTo>
                      <a:pt x="2786423" y="1582429"/>
                      <a:pt x="2781438" y="1582429"/>
                      <a:pt x="2729104" y="1621074"/>
                    </a:cubicBezTo>
                    <a:cubicBezTo>
                      <a:pt x="2711659" y="1634786"/>
                      <a:pt x="2690476" y="1648499"/>
                      <a:pt x="2664308" y="1628553"/>
                    </a:cubicBezTo>
                    <a:cubicBezTo>
                      <a:pt x="2650602" y="1617334"/>
                      <a:pt x="2630665" y="1618580"/>
                      <a:pt x="2618204" y="1628553"/>
                    </a:cubicBezTo>
                    <a:cubicBezTo>
                      <a:pt x="2584560" y="1654732"/>
                      <a:pt x="2555901" y="1647252"/>
                      <a:pt x="2525995" y="1623567"/>
                    </a:cubicBezTo>
                    <a:cubicBezTo>
                      <a:pt x="2527241" y="1609854"/>
                      <a:pt x="2534718" y="1604868"/>
                      <a:pt x="2548424" y="1603621"/>
                    </a:cubicBezTo>
                    <a:cubicBezTo>
                      <a:pt x="2569608" y="1602375"/>
                      <a:pt x="2582068" y="1583676"/>
                      <a:pt x="2598267" y="1572456"/>
                    </a:cubicBezTo>
                    <a:cubicBezTo>
                      <a:pt x="2609482" y="1564977"/>
                      <a:pt x="2605743" y="1553758"/>
                      <a:pt x="2598267" y="1541292"/>
                    </a:cubicBezTo>
                    <a:cubicBezTo>
                      <a:pt x="2583314" y="1520100"/>
                      <a:pt x="2567115" y="1496414"/>
                      <a:pt x="2593283" y="1470236"/>
                    </a:cubicBezTo>
                    <a:cubicBezTo>
                      <a:pt x="2603251" y="1460263"/>
                      <a:pt x="2593283" y="1451537"/>
                      <a:pt x="2588298" y="1445304"/>
                    </a:cubicBezTo>
                    <a:cubicBezTo>
                      <a:pt x="2580822" y="1435332"/>
                      <a:pt x="2572100" y="1426605"/>
                      <a:pt x="2572100" y="1414139"/>
                    </a:cubicBezTo>
                    <a:cubicBezTo>
                      <a:pt x="2570854" y="1405413"/>
                      <a:pt x="2563377" y="1396687"/>
                      <a:pt x="2573346" y="1389208"/>
                    </a:cubicBezTo>
                    <a:cubicBezTo>
                      <a:pt x="2582068" y="1382975"/>
                      <a:pt x="2589545" y="1387961"/>
                      <a:pt x="2598267" y="1394194"/>
                    </a:cubicBezTo>
                    <a:cubicBezTo>
                      <a:pt x="2606989" y="1401674"/>
                      <a:pt x="2620696" y="1407906"/>
                      <a:pt x="2629419" y="1394194"/>
                    </a:cubicBezTo>
                    <a:cubicBezTo>
                      <a:pt x="2645617" y="1368016"/>
                      <a:pt x="2668047" y="1375495"/>
                      <a:pt x="2685491" y="1386714"/>
                    </a:cubicBezTo>
                    <a:cubicBezTo>
                      <a:pt x="2714151" y="1407906"/>
                      <a:pt x="2750287" y="1392947"/>
                      <a:pt x="2780192" y="1409153"/>
                    </a:cubicBezTo>
                    <a:cubicBezTo>
                      <a:pt x="2792653" y="1416633"/>
                      <a:pt x="2806360" y="1391701"/>
                      <a:pt x="2826297" y="1389208"/>
                    </a:cubicBezTo>
                    <a:cubicBezTo>
                      <a:pt x="2849972" y="1387961"/>
                      <a:pt x="2869909" y="1380481"/>
                      <a:pt x="2888600" y="1358043"/>
                    </a:cubicBezTo>
                    <a:cubicBezTo>
                      <a:pt x="2904799" y="1339344"/>
                      <a:pt x="2939688" y="1333111"/>
                      <a:pt x="2963364" y="1315659"/>
                    </a:cubicBezTo>
                    <a:cubicBezTo>
                      <a:pt x="2970840" y="1310672"/>
                      <a:pt x="2993269" y="1323138"/>
                      <a:pt x="3008222" y="1329371"/>
                    </a:cubicBezTo>
                    <a:cubicBezTo>
                      <a:pt x="3025667" y="1336851"/>
                      <a:pt x="3043112" y="1345577"/>
                      <a:pt x="3060557" y="1355550"/>
                    </a:cubicBezTo>
                    <a:cubicBezTo>
                      <a:pt x="3086724" y="1370509"/>
                      <a:pt x="3111645" y="1370509"/>
                      <a:pt x="3134074" y="1350563"/>
                    </a:cubicBezTo>
                    <a:cubicBezTo>
                      <a:pt x="3139059" y="1345577"/>
                      <a:pt x="3142797" y="1339344"/>
                      <a:pt x="3150273" y="1343084"/>
                    </a:cubicBezTo>
                    <a:cubicBezTo>
                      <a:pt x="3156503" y="1348070"/>
                      <a:pt x="3155257" y="1355550"/>
                      <a:pt x="3152765" y="1361783"/>
                    </a:cubicBezTo>
                    <a:cubicBezTo>
                      <a:pt x="3149027" y="1371755"/>
                      <a:pt x="3142797" y="1382975"/>
                      <a:pt x="3154011" y="1389208"/>
                    </a:cubicBezTo>
                    <a:cubicBezTo>
                      <a:pt x="3165226" y="1396687"/>
                      <a:pt x="3172702" y="1382975"/>
                      <a:pt x="3180179" y="1375495"/>
                    </a:cubicBezTo>
                    <a:cubicBezTo>
                      <a:pt x="3183917" y="1373002"/>
                      <a:pt x="3187655" y="1368016"/>
                      <a:pt x="3192639" y="1365522"/>
                    </a:cubicBezTo>
                    <a:cubicBezTo>
                      <a:pt x="3205100" y="1356796"/>
                      <a:pt x="3216314" y="1326878"/>
                      <a:pt x="3232513" y="1345577"/>
                    </a:cubicBezTo>
                    <a:cubicBezTo>
                      <a:pt x="3246220" y="1360536"/>
                      <a:pt x="3264911" y="1384221"/>
                      <a:pt x="3244974" y="1411646"/>
                    </a:cubicBezTo>
                    <a:cubicBezTo>
                      <a:pt x="3231267" y="1431592"/>
                      <a:pt x="3226283" y="1454030"/>
                      <a:pt x="3241236" y="1475222"/>
                    </a:cubicBezTo>
                    <a:cubicBezTo>
                      <a:pt x="3258681" y="1500154"/>
                      <a:pt x="3286094" y="1500154"/>
                      <a:pt x="3313507" y="1496414"/>
                    </a:cubicBezTo>
                    <a:cubicBezTo>
                      <a:pt x="3320984" y="1495168"/>
                      <a:pt x="3329706" y="1492675"/>
                      <a:pt x="3332198" y="1483948"/>
                    </a:cubicBezTo>
                    <a:cubicBezTo>
                      <a:pt x="3339675" y="1452784"/>
                      <a:pt x="3372072" y="1435332"/>
                      <a:pt x="3372072" y="1400427"/>
                    </a:cubicBezTo>
                    <a:cubicBezTo>
                      <a:pt x="3372072" y="1389208"/>
                      <a:pt x="3379549" y="1384221"/>
                      <a:pt x="3388271" y="1381728"/>
                    </a:cubicBezTo>
                    <a:cubicBezTo>
                      <a:pt x="3418177" y="1371755"/>
                      <a:pt x="3448082" y="1365522"/>
                      <a:pt x="3476742" y="1380481"/>
                    </a:cubicBezTo>
                    <a:cubicBezTo>
                      <a:pt x="3489202" y="1386714"/>
                      <a:pt x="3501663" y="1389208"/>
                      <a:pt x="3510385" y="1379235"/>
                    </a:cubicBezTo>
                    <a:cubicBezTo>
                      <a:pt x="3526584" y="1358043"/>
                      <a:pt x="3549013" y="1365522"/>
                      <a:pt x="3567704" y="1368016"/>
                    </a:cubicBezTo>
                    <a:cubicBezTo>
                      <a:pt x="3597610" y="1374248"/>
                      <a:pt x="3627515" y="1384221"/>
                      <a:pt x="3656175" y="1392947"/>
                    </a:cubicBezTo>
                    <a:cubicBezTo>
                      <a:pt x="3697295" y="1406660"/>
                      <a:pt x="3698541" y="1446551"/>
                      <a:pt x="3707263" y="1478962"/>
                    </a:cubicBezTo>
                    <a:cubicBezTo>
                      <a:pt x="3717232" y="1510127"/>
                      <a:pt x="3718478" y="1541292"/>
                      <a:pt x="3737169" y="1569963"/>
                    </a:cubicBezTo>
                    <a:cubicBezTo>
                      <a:pt x="3760844" y="1603621"/>
                      <a:pt x="3754614" y="1627307"/>
                      <a:pt x="3723462" y="1653485"/>
                    </a:cubicBezTo>
                    <a:cubicBezTo>
                      <a:pt x="3713494" y="1662211"/>
                      <a:pt x="3712248" y="1667197"/>
                      <a:pt x="3722216" y="1679663"/>
                    </a:cubicBezTo>
                    <a:cubicBezTo>
                      <a:pt x="3745891" y="1709582"/>
                      <a:pt x="3757106" y="1745733"/>
                      <a:pt x="3759598" y="1784377"/>
                    </a:cubicBezTo>
                    <a:cubicBezTo>
                      <a:pt x="3759598" y="1790610"/>
                      <a:pt x="3757106" y="1796843"/>
                      <a:pt x="3755860" y="1800583"/>
                    </a:cubicBezTo>
                    <a:cubicBezTo>
                      <a:pt x="3740907" y="1825515"/>
                      <a:pt x="3739661" y="1850447"/>
                      <a:pt x="3753368" y="1876625"/>
                    </a:cubicBezTo>
                    <a:cubicBezTo>
                      <a:pt x="3759598" y="1887844"/>
                      <a:pt x="3749630" y="1896571"/>
                      <a:pt x="3749630" y="1909036"/>
                    </a:cubicBezTo>
                    <a:cubicBezTo>
                      <a:pt x="3739661" y="1922749"/>
                      <a:pt x="3733431" y="1935215"/>
                      <a:pt x="3744645" y="1955160"/>
                    </a:cubicBezTo>
                    <a:cubicBezTo>
                      <a:pt x="3755860" y="1973859"/>
                      <a:pt x="3732185" y="2010010"/>
                      <a:pt x="3701033" y="2016243"/>
                    </a:cubicBezTo>
                    <a:cubicBezTo>
                      <a:pt x="3672374" y="2023723"/>
                      <a:pt x="3657421" y="2042422"/>
                      <a:pt x="3642468" y="2064861"/>
                    </a:cubicBezTo>
                    <a:cubicBezTo>
                      <a:pt x="3627515" y="2086053"/>
                      <a:pt x="3634992" y="2098519"/>
                      <a:pt x="3658667" y="2098519"/>
                    </a:cubicBezTo>
                    <a:cubicBezTo>
                      <a:pt x="3697295" y="2098519"/>
                      <a:pt x="3703525" y="2118464"/>
                      <a:pt x="3712248" y="2153369"/>
                    </a:cubicBezTo>
                    <a:cubicBezTo>
                      <a:pt x="3727200" y="2214452"/>
                      <a:pt x="3707263" y="2258082"/>
                      <a:pt x="3666143" y="2297973"/>
                    </a:cubicBezTo>
                    <a:cubicBezTo>
                      <a:pt x="3651191" y="2312932"/>
                      <a:pt x="3641222" y="2330385"/>
                      <a:pt x="3643714" y="2351577"/>
                    </a:cubicBezTo>
                    <a:lnTo>
                      <a:pt x="3640553" y="2353914"/>
                    </a:lnTo>
                    <a:lnTo>
                      <a:pt x="3641833" y="2400712"/>
                    </a:lnTo>
                    <a:cubicBezTo>
                      <a:pt x="3644015" y="2419382"/>
                      <a:pt x="3647754" y="2437741"/>
                      <a:pt x="3652739" y="2455788"/>
                    </a:cubicBezTo>
                    <a:cubicBezTo>
                      <a:pt x="3655232" y="2464501"/>
                      <a:pt x="3650246" y="2474458"/>
                      <a:pt x="3644014" y="2479437"/>
                    </a:cubicBezTo>
                    <a:cubicBezTo>
                      <a:pt x="3620333" y="2498107"/>
                      <a:pt x="3624072" y="2519266"/>
                      <a:pt x="3634043" y="2541670"/>
                    </a:cubicBezTo>
                    <a:cubicBezTo>
                      <a:pt x="3646507" y="2566563"/>
                      <a:pt x="3644014" y="2588967"/>
                      <a:pt x="3630304" y="2612616"/>
                    </a:cubicBezTo>
                    <a:cubicBezTo>
                      <a:pt x="3617840" y="2635020"/>
                      <a:pt x="3617840" y="2662403"/>
                      <a:pt x="3606622" y="2684807"/>
                    </a:cubicBezTo>
                    <a:cubicBezTo>
                      <a:pt x="3599144" y="2700987"/>
                      <a:pt x="3610361" y="2712189"/>
                      <a:pt x="3626565" y="2715923"/>
                    </a:cubicBezTo>
                    <a:cubicBezTo>
                      <a:pt x="3644014" y="2722147"/>
                      <a:pt x="3662710" y="2722147"/>
                      <a:pt x="3681406" y="2714679"/>
                    </a:cubicBezTo>
                    <a:cubicBezTo>
                      <a:pt x="3698855" y="2708455"/>
                      <a:pt x="3708826" y="2715923"/>
                      <a:pt x="3712566" y="2732104"/>
                    </a:cubicBezTo>
                    <a:cubicBezTo>
                      <a:pt x="3720044" y="2755753"/>
                      <a:pt x="3723783" y="2780646"/>
                      <a:pt x="3711319" y="2803050"/>
                    </a:cubicBezTo>
                    <a:cubicBezTo>
                      <a:pt x="3701348" y="2820476"/>
                      <a:pt x="3703841" y="2834167"/>
                      <a:pt x="3721290" y="2845369"/>
                    </a:cubicBezTo>
                    <a:cubicBezTo>
                      <a:pt x="3742479" y="2861550"/>
                      <a:pt x="3739986" y="2875241"/>
                      <a:pt x="3721290" y="2893911"/>
                    </a:cubicBezTo>
                    <a:cubicBezTo>
                      <a:pt x="3692623" y="2922538"/>
                      <a:pt x="3681406" y="2963612"/>
                      <a:pt x="3660217" y="2998463"/>
                    </a:cubicBezTo>
                    <a:cubicBezTo>
                      <a:pt x="3649000" y="3014644"/>
                      <a:pt x="3672681" y="3029580"/>
                      <a:pt x="3680159" y="3045760"/>
                    </a:cubicBezTo>
                    <a:cubicBezTo>
                      <a:pt x="3685145" y="3056962"/>
                      <a:pt x="3697609" y="3048250"/>
                      <a:pt x="3707580" y="3044516"/>
                    </a:cubicBezTo>
                    <a:cubicBezTo>
                      <a:pt x="3708826" y="3044516"/>
                      <a:pt x="3710073" y="3042026"/>
                      <a:pt x="3712566" y="3042026"/>
                    </a:cubicBezTo>
                    <a:cubicBezTo>
                      <a:pt x="3759929" y="3044516"/>
                      <a:pt x="3769900" y="3007176"/>
                      <a:pt x="3786103" y="2974814"/>
                    </a:cubicBezTo>
                    <a:cubicBezTo>
                      <a:pt x="3791088" y="2967346"/>
                      <a:pt x="3793581" y="2958634"/>
                      <a:pt x="3798567" y="2951166"/>
                    </a:cubicBezTo>
                    <a:cubicBezTo>
                      <a:pt x="3812277" y="2932496"/>
                      <a:pt x="3827234" y="2934985"/>
                      <a:pt x="3838451" y="2954900"/>
                    </a:cubicBezTo>
                    <a:cubicBezTo>
                      <a:pt x="3858394" y="2990995"/>
                      <a:pt x="3853408" y="3013399"/>
                      <a:pt x="3821002" y="3042026"/>
                    </a:cubicBezTo>
                    <a:cubicBezTo>
                      <a:pt x="3814770" y="3047005"/>
                      <a:pt x="3808538" y="3051984"/>
                      <a:pt x="3811031" y="3058207"/>
                    </a:cubicBezTo>
                    <a:cubicBezTo>
                      <a:pt x="3817263" y="3086834"/>
                      <a:pt x="3806045" y="3114217"/>
                      <a:pt x="3803552" y="3142844"/>
                    </a:cubicBezTo>
                    <a:cubicBezTo>
                      <a:pt x="3802306" y="3157780"/>
                      <a:pt x="3808538" y="3165248"/>
                      <a:pt x="3822248" y="3170227"/>
                    </a:cubicBezTo>
                    <a:cubicBezTo>
                      <a:pt x="3844683" y="3177695"/>
                      <a:pt x="3853408" y="3192631"/>
                      <a:pt x="3852162" y="3215035"/>
                    </a:cubicBezTo>
                    <a:cubicBezTo>
                      <a:pt x="3850915" y="3228726"/>
                      <a:pt x="3855901" y="3237439"/>
                      <a:pt x="3865872" y="3246152"/>
                    </a:cubicBezTo>
                    <a:cubicBezTo>
                      <a:pt x="3903264" y="3279758"/>
                      <a:pt x="3909496" y="3308385"/>
                      <a:pt x="3887061" y="3353193"/>
                    </a:cubicBezTo>
                    <a:cubicBezTo>
                      <a:pt x="3883321" y="3360661"/>
                      <a:pt x="3875843" y="3365640"/>
                      <a:pt x="3875843" y="3374352"/>
                    </a:cubicBezTo>
                    <a:cubicBezTo>
                      <a:pt x="3893293" y="3385554"/>
                      <a:pt x="3925699" y="3384310"/>
                      <a:pt x="3919467" y="3414182"/>
                    </a:cubicBezTo>
                    <a:cubicBezTo>
                      <a:pt x="3911988" y="3442809"/>
                      <a:pt x="3887061" y="3436586"/>
                      <a:pt x="3865872" y="3429118"/>
                    </a:cubicBezTo>
                    <a:cubicBezTo>
                      <a:pt x="3859640" y="3436586"/>
                      <a:pt x="3865872" y="3442809"/>
                      <a:pt x="3865872" y="3449032"/>
                    </a:cubicBezTo>
                    <a:cubicBezTo>
                      <a:pt x="3872104" y="3501308"/>
                      <a:pt x="3872104" y="3501308"/>
                      <a:pt x="3824741" y="3508776"/>
                    </a:cubicBezTo>
                    <a:cubicBezTo>
                      <a:pt x="3822248" y="3519978"/>
                      <a:pt x="3832219" y="3522468"/>
                      <a:pt x="3838451" y="3528691"/>
                    </a:cubicBezTo>
                    <a:cubicBezTo>
                      <a:pt x="3844683" y="3534914"/>
                      <a:pt x="3855901" y="3542382"/>
                      <a:pt x="3853408" y="3548606"/>
                    </a:cubicBezTo>
                    <a:cubicBezTo>
                      <a:pt x="3843437" y="3575988"/>
                      <a:pt x="3857147" y="3604616"/>
                      <a:pt x="3852162" y="3629509"/>
                    </a:cubicBezTo>
                    <a:cubicBezTo>
                      <a:pt x="3845930" y="3665604"/>
                      <a:pt x="3794828" y="3683030"/>
                      <a:pt x="3759929" y="3665604"/>
                    </a:cubicBezTo>
                    <a:cubicBezTo>
                      <a:pt x="3733754" y="3651913"/>
                      <a:pt x="3700102" y="3663115"/>
                      <a:pt x="3686391" y="3689253"/>
                    </a:cubicBezTo>
                    <a:cubicBezTo>
                      <a:pt x="3680159" y="3701700"/>
                      <a:pt x="3688884" y="3702944"/>
                      <a:pt x="3697609" y="3706678"/>
                    </a:cubicBezTo>
                    <a:cubicBezTo>
                      <a:pt x="3726276" y="3720370"/>
                      <a:pt x="3728769" y="3725348"/>
                      <a:pt x="3708826" y="3748997"/>
                    </a:cubicBezTo>
                    <a:cubicBezTo>
                      <a:pt x="3695116" y="3765178"/>
                      <a:pt x="3690131" y="3786337"/>
                      <a:pt x="3668942" y="3796294"/>
                    </a:cubicBezTo>
                    <a:cubicBezTo>
                      <a:pt x="3645260" y="3806252"/>
                      <a:pt x="3634043" y="3802518"/>
                      <a:pt x="3626565" y="3778869"/>
                    </a:cubicBezTo>
                    <a:cubicBezTo>
                      <a:pt x="3612854" y="3741529"/>
                      <a:pt x="3609115" y="3740284"/>
                      <a:pt x="3581694" y="3770156"/>
                    </a:cubicBezTo>
                    <a:cubicBezTo>
                      <a:pt x="3566738" y="3783848"/>
                      <a:pt x="3554274" y="3796294"/>
                      <a:pt x="3558013" y="3817454"/>
                    </a:cubicBezTo>
                    <a:cubicBezTo>
                      <a:pt x="3560506" y="3829900"/>
                      <a:pt x="3551781" y="3836124"/>
                      <a:pt x="3541810" y="3838613"/>
                    </a:cubicBezTo>
                    <a:cubicBezTo>
                      <a:pt x="3505665" y="3847326"/>
                      <a:pt x="3472012" y="3863506"/>
                      <a:pt x="3433374" y="3868485"/>
                    </a:cubicBezTo>
                    <a:cubicBezTo>
                      <a:pt x="3395982" y="3873464"/>
                      <a:pt x="3363576" y="3902091"/>
                      <a:pt x="3327430" y="3917027"/>
                    </a:cubicBezTo>
                    <a:cubicBezTo>
                      <a:pt x="3322445" y="3918272"/>
                      <a:pt x="3319952" y="3922006"/>
                      <a:pt x="3319952" y="3926984"/>
                    </a:cubicBezTo>
                    <a:cubicBezTo>
                      <a:pt x="3322445" y="3981750"/>
                      <a:pt x="3272589" y="4000420"/>
                      <a:pt x="3240183" y="4024069"/>
                    </a:cubicBezTo>
                    <a:cubicBezTo>
                      <a:pt x="3214009" y="4043983"/>
                      <a:pt x="3189081" y="4066387"/>
                      <a:pt x="3161660" y="4086302"/>
                    </a:cubicBezTo>
                    <a:cubicBezTo>
                      <a:pt x="3129254" y="4108706"/>
                      <a:pt x="3093109" y="4117419"/>
                      <a:pt x="3056963" y="4129865"/>
                    </a:cubicBezTo>
                    <a:cubicBezTo>
                      <a:pt x="3044499" y="4133599"/>
                      <a:pt x="3029543" y="4131110"/>
                      <a:pt x="3015832" y="4137333"/>
                    </a:cubicBezTo>
                    <a:cubicBezTo>
                      <a:pt x="2998383" y="4144801"/>
                      <a:pt x="2982180" y="4142312"/>
                      <a:pt x="2967223" y="4128621"/>
                    </a:cubicBezTo>
                    <a:cubicBezTo>
                      <a:pt x="2958498" y="4119908"/>
                      <a:pt x="2948527" y="4113685"/>
                      <a:pt x="2937310" y="4109951"/>
                    </a:cubicBezTo>
                    <a:cubicBezTo>
                      <a:pt x="2927339" y="4106217"/>
                      <a:pt x="2922353" y="4107461"/>
                      <a:pt x="2919860" y="4119908"/>
                    </a:cubicBezTo>
                    <a:cubicBezTo>
                      <a:pt x="2914875" y="4159737"/>
                      <a:pt x="2881222" y="4184631"/>
                      <a:pt x="2841337" y="4178407"/>
                    </a:cubicBezTo>
                    <a:cubicBezTo>
                      <a:pt x="2831366" y="4178407"/>
                      <a:pt x="2820149" y="4174673"/>
                      <a:pt x="2812670" y="4178407"/>
                    </a:cubicBezTo>
                    <a:cubicBezTo>
                      <a:pt x="2755336" y="4216992"/>
                      <a:pt x="2690524" y="4180897"/>
                      <a:pt x="2631944" y="4198322"/>
                    </a:cubicBezTo>
                    <a:cubicBezTo>
                      <a:pt x="2612001" y="4204545"/>
                      <a:pt x="2594552" y="4187120"/>
                      <a:pt x="2588320" y="4165961"/>
                    </a:cubicBezTo>
                    <a:cubicBezTo>
                      <a:pt x="2582088" y="4143557"/>
                      <a:pt x="2603277" y="4143557"/>
                      <a:pt x="2615740" y="4136089"/>
                    </a:cubicBezTo>
                    <a:cubicBezTo>
                      <a:pt x="2630697" y="4127376"/>
                      <a:pt x="2646900" y="4123642"/>
                      <a:pt x="2665596" y="4127376"/>
                    </a:cubicBezTo>
                    <a:cubicBezTo>
                      <a:pt x="2693017" y="4131110"/>
                      <a:pt x="2712959" y="4113685"/>
                      <a:pt x="2727916" y="4092525"/>
                    </a:cubicBezTo>
                    <a:cubicBezTo>
                      <a:pt x="2736641" y="4082568"/>
                      <a:pt x="2736641" y="4070121"/>
                      <a:pt x="2721684" y="4063898"/>
                    </a:cubicBezTo>
                    <a:cubicBezTo>
                      <a:pt x="2701742" y="4055185"/>
                      <a:pt x="2706727" y="4042739"/>
                      <a:pt x="2712959" y="4029047"/>
                    </a:cubicBezTo>
                    <a:cubicBezTo>
                      <a:pt x="2715452" y="4021579"/>
                      <a:pt x="2721684" y="4016601"/>
                      <a:pt x="2720437" y="4007888"/>
                    </a:cubicBezTo>
                    <a:cubicBezTo>
                      <a:pt x="2715452" y="3986729"/>
                      <a:pt x="2720437" y="3955612"/>
                      <a:pt x="2698002" y="3950633"/>
                    </a:cubicBezTo>
                    <a:cubicBezTo>
                      <a:pt x="2683046" y="3945654"/>
                      <a:pt x="2680553" y="3979261"/>
                      <a:pt x="2669335" y="3992952"/>
                    </a:cubicBezTo>
                    <a:cubicBezTo>
                      <a:pt x="2665596" y="3995441"/>
                      <a:pt x="2665596" y="4000420"/>
                      <a:pt x="2664350" y="4004154"/>
                    </a:cubicBezTo>
                    <a:cubicBezTo>
                      <a:pt x="2660611" y="4016601"/>
                      <a:pt x="2658118" y="4030292"/>
                      <a:pt x="2644407" y="4032781"/>
                    </a:cubicBezTo>
                    <a:cubicBezTo>
                      <a:pt x="2631944" y="4035271"/>
                      <a:pt x="2628204" y="4020335"/>
                      <a:pt x="2621972" y="4011622"/>
                    </a:cubicBezTo>
                    <a:cubicBezTo>
                      <a:pt x="2593305" y="3978016"/>
                      <a:pt x="2577102" y="3976771"/>
                      <a:pt x="2548435" y="4007888"/>
                    </a:cubicBezTo>
                    <a:cubicBezTo>
                      <a:pt x="2538464" y="4020335"/>
                      <a:pt x="2529739" y="4026558"/>
                      <a:pt x="2516029" y="4020335"/>
                    </a:cubicBezTo>
                    <a:cubicBezTo>
                      <a:pt x="2506058" y="4015356"/>
                      <a:pt x="2497333" y="4016601"/>
                      <a:pt x="2492348" y="4025313"/>
                    </a:cubicBezTo>
                    <a:cubicBezTo>
                      <a:pt x="2477391" y="4052696"/>
                      <a:pt x="2464927" y="4039005"/>
                      <a:pt x="2448724" y="4025313"/>
                    </a:cubicBezTo>
                    <a:cubicBezTo>
                      <a:pt x="2411332" y="3994197"/>
                      <a:pt x="2373940" y="3960591"/>
                      <a:pt x="2329070" y="3936942"/>
                    </a:cubicBezTo>
                    <a:cubicBezTo>
                      <a:pt x="2322838" y="3934452"/>
                      <a:pt x="2320346" y="3933208"/>
                      <a:pt x="2320346" y="3925740"/>
                    </a:cubicBezTo>
                    <a:cubicBezTo>
                      <a:pt x="2325331" y="3888400"/>
                      <a:pt x="2304142" y="3900846"/>
                      <a:pt x="2287939" y="3909559"/>
                    </a:cubicBezTo>
                    <a:cubicBezTo>
                      <a:pt x="2272983" y="3917027"/>
                      <a:pt x="2258026" y="3922006"/>
                      <a:pt x="2241823" y="3925740"/>
                    </a:cubicBezTo>
                    <a:cubicBezTo>
                      <a:pt x="2190721" y="3933208"/>
                      <a:pt x="2172025" y="3990463"/>
                      <a:pt x="2201938" y="4037760"/>
                    </a:cubicBezTo>
                    <a:cubicBezTo>
                      <a:pt x="2226866" y="4076345"/>
                      <a:pt x="2258026" y="4111195"/>
                      <a:pt x="2277968" y="4154759"/>
                    </a:cubicBezTo>
                    <a:cubicBezTo>
                      <a:pt x="2285447" y="4190854"/>
                      <a:pt x="2256780" y="4202056"/>
                      <a:pt x="2234344" y="4215747"/>
                    </a:cubicBezTo>
                    <a:cubicBezTo>
                      <a:pt x="2213156" y="4229439"/>
                      <a:pt x="2198199" y="4216992"/>
                      <a:pt x="2181996" y="4202056"/>
                    </a:cubicBezTo>
                    <a:cubicBezTo>
                      <a:pt x="2168286" y="4188365"/>
                      <a:pt x="2150836" y="4185875"/>
                      <a:pt x="2130894" y="4194588"/>
                    </a:cubicBezTo>
                    <a:cubicBezTo>
                      <a:pt x="2103473" y="4207035"/>
                      <a:pt x="2079792" y="4228194"/>
                      <a:pt x="2044893" y="4216992"/>
                    </a:cubicBezTo>
                    <a:cubicBezTo>
                      <a:pt x="2033675" y="4214503"/>
                      <a:pt x="2022458" y="4228194"/>
                      <a:pt x="2012487" y="4238151"/>
                    </a:cubicBezTo>
                    <a:cubicBezTo>
                      <a:pt x="2008747" y="4241885"/>
                      <a:pt x="2003762" y="4249353"/>
                      <a:pt x="1996284" y="4241885"/>
                    </a:cubicBezTo>
                    <a:cubicBezTo>
                      <a:pt x="1991298" y="4236907"/>
                      <a:pt x="1995037" y="4231928"/>
                      <a:pt x="1997530" y="4226949"/>
                    </a:cubicBezTo>
                    <a:cubicBezTo>
                      <a:pt x="2008747" y="4199567"/>
                      <a:pt x="2005008" y="4193343"/>
                      <a:pt x="1977588" y="4197077"/>
                    </a:cubicBezTo>
                    <a:cubicBezTo>
                      <a:pt x="1945181" y="4200811"/>
                      <a:pt x="1926486" y="4175918"/>
                      <a:pt x="1901558" y="4163471"/>
                    </a:cubicBezTo>
                    <a:cubicBezTo>
                      <a:pt x="1867905" y="4147291"/>
                      <a:pt x="1835499" y="4139823"/>
                      <a:pt x="1796861" y="4138578"/>
                    </a:cubicBezTo>
                    <a:cubicBezTo>
                      <a:pt x="1755730" y="4138578"/>
                      <a:pt x="1717092" y="4157248"/>
                      <a:pt x="1674714" y="4143557"/>
                    </a:cubicBezTo>
                    <a:cubicBezTo>
                      <a:pt x="1657265" y="4138578"/>
                      <a:pt x="1643554" y="4133599"/>
                      <a:pt x="1633583" y="4122397"/>
                    </a:cubicBezTo>
                    <a:cubicBezTo>
                      <a:pt x="1618627" y="4104972"/>
                      <a:pt x="1604916" y="4088791"/>
                      <a:pt x="1578742" y="4086302"/>
                    </a:cubicBezTo>
                    <a:cubicBezTo>
                      <a:pt x="1556307" y="4085057"/>
                      <a:pt x="1562539" y="4061409"/>
                      <a:pt x="1566278" y="4046473"/>
                    </a:cubicBezTo>
                    <a:cubicBezTo>
                      <a:pt x="1572510" y="4027803"/>
                      <a:pt x="1566278" y="4019090"/>
                      <a:pt x="1552568" y="4005399"/>
                    </a:cubicBezTo>
                    <a:cubicBezTo>
                      <a:pt x="1528886" y="3981750"/>
                      <a:pt x="1500219" y="3959346"/>
                      <a:pt x="1492741" y="3922006"/>
                    </a:cubicBezTo>
                    <a:cubicBezTo>
                      <a:pt x="1490248" y="3905825"/>
                      <a:pt x="1484016" y="3893378"/>
                      <a:pt x="1461581" y="3900846"/>
                    </a:cubicBezTo>
                    <a:cubicBezTo>
                      <a:pt x="1440392" y="3908314"/>
                      <a:pt x="1430421" y="3889644"/>
                      <a:pt x="1427929" y="3874708"/>
                    </a:cubicBezTo>
                    <a:cubicBezTo>
                      <a:pt x="1426682" y="3857283"/>
                      <a:pt x="1441639" y="3843592"/>
                      <a:pt x="1457842" y="3847326"/>
                    </a:cubicBezTo>
                    <a:cubicBezTo>
                      <a:pt x="1512683" y="3858528"/>
                      <a:pt x="1570017" y="3859772"/>
                      <a:pt x="1624859" y="3870974"/>
                    </a:cubicBezTo>
                    <a:cubicBezTo>
                      <a:pt x="1633583" y="3873464"/>
                      <a:pt x="1642308" y="3874708"/>
                      <a:pt x="1646047" y="3880932"/>
                    </a:cubicBezTo>
                    <a:cubicBezTo>
                      <a:pt x="1675961" y="3912048"/>
                      <a:pt x="1709613" y="3913293"/>
                      <a:pt x="1748251" y="3904580"/>
                    </a:cubicBezTo>
                    <a:cubicBezTo>
                      <a:pt x="1789382" y="3895868"/>
                      <a:pt x="1830513" y="3905825"/>
                      <a:pt x="1871644" y="3913293"/>
                    </a:cubicBezTo>
                    <a:cubicBezTo>
                      <a:pt x="1892833" y="3915782"/>
                      <a:pt x="1915268" y="3918272"/>
                      <a:pt x="1936457" y="3922006"/>
                    </a:cubicBezTo>
                    <a:cubicBezTo>
                      <a:pt x="1943935" y="3922006"/>
                      <a:pt x="1950167" y="3919516"/>
                      <a:pt x="1952660" y="3912048"/>
                    </a:cubicBezTo>
                    <a:cubicBezTo>
                      <a:pt x="1955153" y="3905825"/>
                      <a:pt x="1952660" y="3898357"/>
                      <a:pt x="1946428" y="3894623"/>
                    </a:cubicBezTo>
                    <a:cubicBezTo>
                      <a:pt x="1928978" y="3882176"/>
                      <a:pt x="1905297" y="3874708"/>
                      <a:pt x="1905297" y="3844836"/>
                    </a:cubicBezTo>
                    <a:cubicBezTo>
                      <a:pt x="1904050" y="3834879"/>
                      <a:pt x="1890340" y="3838613"/>
                      <a:pt x="1884108" y="3846081"/>
                    </a:cubicBezTo>
                    <a:cubicBezTo>
                      <a:pt x="1870398" y="3864751"/>
                      <a:pt x="1865412" y="3849815"/>
                      <a:pt x="1864166" y="3838613"/>
                    </a:cubicBezTo>
                    <a:cubicBezTo>
                      <a:pt x="1859180" y="3822432"/>
                      <a:pt x="1859180" y="3803762"/>
                      <a:pt x="1870398" y="3788826"/>
                    </a:cubicBezTo>
                    <a:cubicBezTo>
                      <a:pt x="1875383" y="3780114"/>
                      <a:pt x="1881615" y="3772646"/>
                      <a:pt x="1881615" y="3762688"/>
                    </a:cubicBezTo>
                    <a:cubicBezTo>
                      <a:pt x="1881615" y="3744018"/>
                      <a:pt x="1887847" y="3736550"/>
                      <a:pt x="1909036" y="3747752"/>
                    </a:cubicBezTo>
                    <a:cubicBezTo>
                      <a:pt x="1928978" y="3758954"/>
                      <a:pt x="1962631" y="3745263"/>
                      <a:pt x="1973848" y="3725348"/>
                    </a:cubicBezTo>
                    <a:cubicBezTo>
                      <a:pt x="1982573" y="3710412"/>
                      <a:pt x="1983820" y="3696721"/>
                      <a:pt x="1962631" y="3692987"/>
                    </a:cubicBezTo>
                    <a:cubicBezTo>
                      <a:pt x="1951413" y="3691742"/>
                      <a:pt x="1945181" y="3685519"/>
                      <a:pt x="1936457" y="3679296"/>
                    </a:cubicBezTo>
                    <a:cubicBezTo>
                      <a:pt x="1919007" y="3669338"/>
                      <a:pt x="1915268" y="3663115"/>
                      <a:pt x="1927732" y="3639466"/>
                    </a:cubicBezTo>
                    <a:cubicBezTo>
                      <a:pt x="1938949" y="3614573"/>
                      <a:pt x="1950167" y="3598392"/>
                      <a:pt x="1976341" y="3587190"/>
                    </a:cubicBezTo>
                    <a:cubicBezTo>
                      <a:pt x="2002515" y="3573499"/>
                      <a:pt x="1996284" y="3543627"/>
                      <a:pt x="1991298" y="3521223"/>
                    </a:cubicBezTo>
                    <a:cubicBezTo>
                      <a:pt x="1987559" y="3501308"/>
                      <a:pt x="1970109" y="3498819"/>
                      <a:pt x="1951413" y="3505042"/>
                    </a:cubicBezTo>
                    <a:cubicBezTo>
                      <a:pt x="1942689" y="3508776"/>
                      <a:pt x="1938949" y="3501308"/>
                      <a:pt x="1935210" y="3493840"/>
                    </a:cubicBezTo>
                    <a:cubicBezTo>
                      <a:pt x="1919007" y="3463968"/>
                      <a:pt x="1906543" y="3461479"/>
                      <a:pt x="1882862" y="3486372"/>
                    </a:cubicBezTo>
                    <a:cubicBezTo>
                      <a:pt x="1874137" y="3495085"/>
                      <a:pt x="1870398" y="3511266"/>
                      <a:pt x="1855441" y="3502553"/>
                    </a:cubicBezTo>
                    <a:cubicBezTo>
                      <a:pt x="1840484" y="3495085"/>
                      <a:pt x="1844224" y="3480149"/>
                      <a:pt x="1842977" y="3465213"/>
                    </a:cubicBezTo>
                    <a:cubicBezTo>
                      <a:pt x="1839238" y="3427873"/>
                      <a:pt x="1846716" y="3393022"/>
                      <a:pt x="1854195" y="3358172"/>
                    </a:cubicBezTo>
                    <a:cubicBezTo>
                      <a:pt x="1856687" y="3345725"/>
                      <a:pt x="1846716" y="3332034"/>
                      <a:pt x="1834252" y="3338257"/>
                    </a:cubicBezTo>
                    <a:cubicBezTo>
                      <a:pt x="1803093" y="3353193"/>
                      <a:pt x="1785643" y="3329544"/>
                      <a:pt x="1764454" y="3315853"/>
                    </a:cubicBezTo>
                    <a:cubicBezTo>
                      <a:pt x="1758222" y="3309630"/>
                      <a:pt x="1751991" y="3302162"/>
                      <a:pt x="1744512" y="3299672"/>
                    </a:cubicBezTo>
                    <a:cubicBezTo>
                      <a:pt x="1734541" y="3293449"/>
                      <a:pt x="1715845" y="3297183"/>
                      <a:pt x="1727063" y="3277268"/>
                    </a:cubicBezTo>
                    <a:cubicBezTo>
                      <a:pt x="1734541" y="3263577"/>
                      <a:pt x="1748251" y="3258598"/>
                      <a:pt x="1763208" y="3269800"/>
                    </a:cubicBezTo>
                    <a:cubicBezTo>
                      <a:pt x="1778165" y="3279758"/>
                      <a:pt x="1791875" y="3277268"/>
                      <a:pt x="1806832" y="3271045"/>
                    </a:cubicBezTo>
                    <a:cubicBezTo>
                      <a:pt x="1830513" y="3262332"/>
                      <a:pt x="1836745" y="3246152"/>
                      <a:pt x="1820542" y="3226237"/>
                    </a:cubicBezTo>
                    <a:cubicBezTo>
                      <a:pt x="1798107" y="3198854"/>
                      <a:pt x="1800600" y="3164004"/>
                      <a:pt x="1799353" y="3131642"/>
                    </a:cubicBezTo>
                    <a:cubicBezTo>
                      <a:pt x="1798107" y="3099281"/>
                      <a:pt x="1799353" y="3068164"/>
                      <a:pt x="1831760" y="3045760"/>
                    </a:cubicBezTo>
                    <a:cubicBezTo>
                      <a:pt x="1844224" y="3038292"/>
                      <a:pt x="1830513" y="3017133"/>
                      <a:pt x="1824281" y="3003442"/>
                    </a:cubicBezTo>
                    <a:cubicBezTo>
                      <a:pt x="1814310" y="2986016"/>
                      <a:pt x="1809325" y="2973570"/>
                      <a:pt x="1836745" y="2964857"/>
                    </a:cubicBezTo>
                    <a:cubicBezTo>
                      <a:pt x="1864166" y="2957389"/>
                      <a:pt x="1862919" y="2928762"/>
                      <a:pt x="1862919" y="2907602"/>
                    </a:cubicBezTo>
                    <a:cubicBezTo>
                      <a:pt x="1862919" y="2890177"/>
                      <a:pt x="1855441" y="2871507"/>
                      <a:pt x="1847963" y="2854082"/>
                    </a:cubicBezTo>
                    <a:cubicBezTo>
                      <a:pt x="1841731" y="2840390"/>
                      <a:pt x="1840484" y="2827944"/>
                      <a:pt x="1849209" y="2814252"/>
                    </a:cubicBezTo>
                    <a:cubicBezTo>
                      <a:pt x="1860427" y="2794338"/>
                      <a:pt x="1851702" y="2779402"/>
                      <a:pt x="1833006" y="2776912"/>
                    </a:cubicBezTo>
                    <a:cubicBezTo>
                      <a:pt x="1803093" y="2771933"/>
                      <a:pt x="1806832" y="2752019"/>
                      <a:pt x="1810571" y="2732104"/>
                    </a:cubicBezTo>
                    <a:cubicBezTo>
                      <a:pt x="1819296" y="2687296"/>
                      <a:pt x="1852948" y="2664892"/>
                      <a:pt x="1885355" y="2642488"/>
                    </a:cubicBezTo>
                    <a:cubicBezTo>
                      <a:pt x="1897819" y="2632531"/>
                      <a:pt x="1906543" y="2627552"/>
                      <a:pt x="1909036" y="2608882"/>
                    </a:cubicBezTo>
                    <a:cubicBezTo>
                      <a:pt x="1912775" y="2577765"/>
                      <a:pt x="1977588" y="2516777"/>
                      <a:pt x="2008747" y="2510553"/>
                    </a:cubicBezTo>
                    <a:cubicBezTo>
                      <a:pt x="2016226" y="2509309"/>
                      <a:pt x="2026197" y="2510553"/>
                      <a:pt x="2024951" y="2499351"/>
                    </a:cubicBezTo>
                    <a:cubicBezTo>
                      <a:pt x="2022458" y="2489394"/>
                      <a:pt x="2014979" y="2494373"/>
                      <a:pt x="2008747" y="2495617"/>
                    </a:cubicBezTo>
                    <a:cubicBezTo>
                      <a:pt x="2001269" y="2498107"/>
                      <a:pt x="1993791" y="2496862"/>
                      <a:pt x="1990052" y="2488149"/>
                    </a:cubicBezTo>
                    <a:cubicBezTo>
                      <a:pt x="1986312" y="2479437"/>
                      <a:pt x="1992544" y="2473213"/>
                      <a:pt x="1996284" y="2466990"/>
                    </a:cubicBezTo>
                    <a:cubicBezTo>
                      <a:pt x="2003763" y="2454854"/>
                      <a:pt x="2018953" y="2446920"/>
                      <a:pt x="2025029" y="2433734"/>
                    </a:cubicBezTo>
                    <a:lnTo>
                      <a:pt x="2026760" y="2422774"/>
                    </a:lnTo>
                    <a:lnTo>
                      <a:pt x="2020668" y="2417697"/>
                    </a:lnTo>
                    <a:cubicBezTo>
                      <a:pt x="2014436" y="2402741"/>
                      <a:pt x="2014436" y="2385292"/>
                      <a:pt x="2000725" y="2372829"/>
                    </a:cubicBezTo>
                    <a:cubicBezTo>
                      <a:pt x="1989508" y="2361612"/>
                      <a:pt x="1994493" y="2347902"/>
                      <a:pt x="2004464" y="2337932"/>
                    </a:cubicBezTo>
                    <a:cubicBezTo>
                      <a:pt x="2014436" y="2327961"/>
                      <a:pt x="2024407" y="2320483"/>
                      <a:pt x="2031885" y="2309266"/>
                    </a:cubicBezTo>
                    <a:cubicBezTo>
                      <a:pt x="2039364" y="2300542"/>
                      <a:pt x="2043103" y="2291817"/>
                      <a:pt x="2034378" y="2283093"/>
                    </a:cubicBezTo>
                    <a:cubicBezTo>
                      <a:pt x="2021914" y="2268137"/>
                      <a:pt x="2014436" y="2254427"/>
                      <a:pt x="2029393" y="2235733"/>
                    </a:cubicBezTo>
                    <a:cubicBezTo>
                      <a:pt x="2029393" y="2235733"/>
                      <a:pt x="2029393" y="2234486"/>
                      <a:pt x="2026900" y="2234486"/>
                    </a:cubicBezTo>
                    <a:cubicBezTo>
                      <a:pt x="1996986" y="2235733"/>
                      <a:pt x="1999479" y="2214545"/>
                      <a:pt x="2001972" y="2195850"/>
                    </a:cubicBezTo>
                    <a:cubicBezTo>
                      <a:pt x="2006957" y="2167184"/>
                      <a:pt x="2029393" y="2145997"/>
                      <a:pt x="2060553" y="2139765"/>
                    </a:cubicBezTo>
                    <a:cubicBezTo>
                      <a:pt x="2069278" y="2138519"/>
                      <a:pt x="2078003" y="2141011"/>
                      <a:pt x="2086727" y="2136026"/>
                    </a:cubicBezTo>
                    <a:cubicBezTo>
                      <a:pt x="2074263" y="2138519"/>
                      <a:pt x="2056814" y="2144750"/>
                      <a:pt x="2053074" y="2129794"/>
                    </a:cubicBezTo>
                    <a:cubicBezTo>
                      <a:pt x="2045596" y="2111099"/>
                      <a:pt x="2018175" y="2097389"/>
                      <a:pt x="2034378" y="2071217"/>
                    </a:cubicBezTo>
                    <a:cubicBezTo>
                      <a:pt x="2051828" y="2042551"/>
                      <a:pt x="2063046" y="2013885"/>
                      <a:pt x="2048089" y="1978988"/>
                    </a:cubicBezTo>
                    <a:cubicBezTo>
                      <a:pt x="2044350" y="1969017"/>
                      <a:pt x="2049335" y="1957800"/>
                      <a:pt x="2065539" y="1952815"/>
                    </a:cubicBezTo>
                    <a:cubicBezTo>
                      <a:pt x="2029393" y="1955308"/>
                      <a:pt x="2009450" y="1945337"/>
                      <a:pt x="1998232" y="1916671"/>
                    </a:cubicBezTo>
                    <a:cubicBezTo>
                      <a:pt x="1993247" y="1902962"/>
                      <a:pt x="1989508" y="1889252"/>
                      <a:pt x="1982029" y="1876789"/>
                    </a:cubicBezTo>
                    <a:cubicBezTo>
                      <a:pt x="1964579" y="1850616"/>
                      <a:pt x="1965826" y="1831921"/>
                      <a:pt x="1994493" y="1813226"/>
                    </a:cubicBezTo>
                    <a:cubicBezTo>
                      <a:pt x="2011943" y="1800763"/>
                      <a:pt x="2018175" y="1794531"/>
                      <a:pt x="1998232" y="1777082"/>
                    </a:cubicBezTo>
                    <a:cubicBezTo>
                      <a:pt x="1982029" y="1760880"/>
                      <a:pt x="1988261" y="1745924"/>
                      <a:pt x="2010697" y="1738446"/>
                    </a:cubicBezTo>
                    <a:cubicBezTo>
                      <a:pt x="2018175" y="1735953"/>
                      <a:pt x="2025653" y="1735953"/>
                      <a:pt x="2034378" y="1732214"/>
                    </a:cubicBezTo>
                    <a:cubicBezTo>
                      <a:pt x="2049335" y="1725983"/>
                      <a:pt x="2049335" y="1718505"/>
                      <a:pt x="2035625" y="1709780"/>
                    </a:cubicBezTo>
                    <a:cubicBezTo>
                      <a:pt x="2029393" y="1704795"/>
                      <a:pt x="2021914" y="1701056"/>
                      <a:pt x="2015682" y="1697317"/>
                    </a:cubicBezTo>
                    <a:cubicBezTo>
                      <a:pt x="1965826" y="1674883"/>
                      <a:pt x="1960840" y="1627522"/>
                      <a:pt x="1949622" y="1582654"/>
                    </a:cubicBezTo>
                    <a:cubicBezTo>
                      <a:pt x="1949622" y="1578915"/>
                      <a:pt x="1952115" y="1575176"/>
                      <a:pt x="1954608" y="1570191"/>
                    </a:cubicBezTo>
                    <a:cubicBezTo>
                      <a:pt x="1965826" y="1560220"/>
                      <a:pt x="1957101" y="1542772"/>
                      <a:pt x="1968319" y="1531555"/>
                    </a:cubicBezTo>
                    <a:cubicBezTo>
                      <a:pt x="1992000" y="1497904"/>
                      <a:pt x="2026900" y="1469238"/>
                      <a:pt x="2021914" y="1420631"/>
                    </a:cubicBezTo>
                    <a:cubicBezTo>
                      <a:pt x="2020668" y="1410661"/>
                      <a:pt x="2030639" y="1401936"/>
                      <a:pt x="2040610" y="1400690"/>
                    </a:cubicBezTo>
                    <a:cubicBezTo>
                      <a:pt x="2079249" y="1389473"/>
                      <a:pt x="2080495" y="1357068"/>
                      <a:pt x="2089220" y="1328403"/>
                    </a:cubicBezTo>
                    <a:cubicBezTo>
                      <a:pt x="2094206" y="1310954"/>
                      <a:pt x="2061799" y="1262347"/>
                      <a:pt x="2041857" y="1262347"/>
                    </a:cubicBezTo>
                    <a:cubicBezTo>
                      <a:pt x="2013189" y="1261101"/>
                      <a:pt x="1992000" y="1237420"/>
                      <a:pt x="1962087" y="1246145"/>
                    </a:cubicBezTo>
                    <a:cubicBezTo>
                      <a:pt x="1950869" y="1249884"/>
                      <a:pt x="1947130" y="1238667"/>
                      <a:pt x="1948376" y="1228696"/>
                    </a:cubicBezTo>
                    <a:cubicBezTo>
                      <a:pt x="1949622" y="1219972"/>
                      <a:pt x="1944637" y="1207509"/>
                      <a:pt x="1958347" y="1205016"/>
                    </a:cubicBezTo>
                    <a:cubicBezTo>
                      <a:pt x="2008204" y="1196292"/>
                      <a:pt x="2053074" y="1162641"/>
                      <a:pt x="2107916" y="1180089"/>
                    </a:cubicBezTo>
                    <a:cubicBezTo>
                      <a:pt x="2115395" y="1182582"/>
                      <a:pt x="2121627" y="1175104"/>
                      <a:pt x="2125366" y="1167626"/>
                    </a:cubicBezTo>
                    <a:cubicBezTo>
                      <a:pt x="2149048" y="1137714"/>
                      <a:pt x="2155280" y="1100323"/>
                      <a:pt x="2164005" y="1065426"/>
                    </a:cubicBezTo>
                    <a:cubicBezTo>
                      <a:pt x="2168990" y="1046731"/>
                      <a:pt x="2159019" y="1023051"/>
                      <a:pt x="2135337" y="1015573"/>
                    </a:cubicBezTo>
                    <a:cubicBezTo>
                      <a:pt x="2114148" y="1008095"/>
                      <a:pt x="2097945" y="998124"/>
                      <a:pt x="2102931" y="973198"/>
                    </a:cubicBezTo>
                    <a:cubicBezTo>
                      <a:pt x="2107916" y="950764"/>
                      <a:pt x="2139077" y="937054"/>
                      <a:pt x="2161512" y="939547"/>
                    </a:cubicBezTo>
                    <a:cubicBezTo>
                      <a:pt x="2230065" y="950764"/>
                      <a:pt x="2261225" y="1006849"/>
                      <a:pt x="2298617" y="1052963"/>
                    </a:cubicBezTo>
                    <a:cubicBezTo>
                      <a:pt x="2322299" y="1081628"/>
                      <a:pt x="2342241" y="1114033"/>
                      <a:pt x="2353459" y="1150177"/>
                    </a:cubicBezTo>
                    <a:cubicBezTo>
                      <a:pt x="2357198" y="1165133"/>
                      <a:pt x="2369662" y="1176350"/>
                      <a:pt x="2380880" y="1186321"/>
                    </a:cubicBezTo>
                    <a:cubicBezTo>
                      <a:pt x="2388358" y="1193799"/>
                      <a:pt x="2404562" y="1197538"/>
                      <a:pt x="2407055" y="1191306"/>
                    </a:cubicBezTo>
                    <a:cubicBezTo>
                      <a:pt x="2420765" y="1158902"/>
                      <a:pt x="2461897" y="1152670"/>
                      <a:pt x="2466882" y="1110294"/>
                    </a:cubicBezTo>
                    <a:cubicBezTo>
                      <a:pt x="2471868" y="1064180"/>
                      <a:pt x="2494303" y="1020558"/>
                      <a:pt x="2517985" y="979429"/>
                    </a:cubicBezTo>
                    <a:cubicBezTo>
                      <a:pt x="2537928" y="945778"/>
                      <a:pt x="2567841" y="935808"/>
                      <a:pt x="2606480" y="945778"/>
                    </a:cubicBezTo>
                    <a:cubicBezTo>
                      <a:pt x="2651351" y="958242"/>
                      <a:pt x="2689990" y="945778"/>
                      <a:pt x="2728628" y="927083"/>
                    </a:cubicBezTo>
                    <a:cubicBezTo>
                      <a:pt x="2808398" y="887201"/>
                      <a:pt x="2890661" y="851057"/>
                      <a:pt x="2977910" y="831116"/>
                    </a:cubicBezTo>
                    <a:cubicBezTo>
                      <a:pt x="2991621" y="829869"/>
                      <a:pt x="3001592" y="836101"/>
                      <a:pt x="3014056" y="837347"/>
                    </a:cubicBezTo>
                    <a:cubicBezTo>
                      <a:pt x="3071391" y="839840"/>
                      <a:pt x="3127479" y="831116"/>
                      <a:pt x="3183568" y="827377"/>
                    </a:cubicBezTo>
                    <a:cubicBezTo>
                      <a:pt x="3245888" y="823638"/>
                      <a:pt x="3308209" y="808682"/>
                      <a:pt x="3368036" y="799957"/>
                    </a:cubicBezTo>
                    <a:cubicBezTo>
                      <a:pt x="3404182" y="794972"/>
                      <a:pt x="3441575" y="801204"/>
                      <a:pt x="3477720" y="791233"/>
                    </a:cubicBezTo>
                    <a:cubicBezTo>
                      <a:pt x="3481460" y="789987"/>
                      <a:pt x="3485199" y="786248"/>
                      <a:pt x="3488938" y="783755"/>
                    </a:cubicBezTo>
                    <a:cubicBezTo>
                      <a:pt x="3503895" y="783755"/>
                      <a:pt x="3518852" y="786248"/>
                      <a:pt x="3533809" y="778770"/>
                    </a:cubicBezTo>
                    <a:cubicBezTo>
                      <a:pt x="3558737" y="765060"/>
                      <a:pt x="3582419" y="751350"/>
                      <a:pt x="3611086" y="763814"/>
                    </a:cubicBezTo>
                    <a:cubicBezTo>
                      <a:pt x="3616072" y="766306"/>
                      <a:pt x="3624797" y="766306"/>
                      <a:pt x="3627290" y="763814"/>
                    </a:cubicBezTo>
                    <a:cubicBezTo>
                      <a:pt x="3638196" y="753532"/>
                      <a:pt x="3648556" y="748624"/>
                      <a:pt x="3658547" y="747203"/>
                    </a:cubicBezTo>
                    <a:close/>
                    <a:moveTo>
                      <a:pt x="1321034" y="695209"/>
                    </a:moveTo>
                    <a:cubicBezTo>
                      <a:pt x="1285081" y="732786"/>
                      <a:pt x="1240450" y="760343"/>
                      <a:pt x="1203258" y="795415"/>
                    </a:cubicBezTo>
                    <a:cubicBezTo>
                      <a:pt x="1152429" y="844266"/>
                      <a:pt x="1084243" y="871823"/>
                      <a:pt x="1037133" y="928189"/>
                    </a:cubicBezTo>
                    <a:cubicBezTo>
                      <a:pt x="996221" y="956998"/>
                      <a:pt x="966468" y="998333"/>
                      <a:pt x="931755" y="1034658"/>
                    </a:cubicBezTo>
                    <a:cubicBezTo>
                      <a:pt x="930515" y="1034658"/>
                      <a:pt x="928036" y="1034658"/>
                      <a:pt x="925556" y="1034658"/>
                    </a:cubicBezTo>
                    <a:cubicBezTo>
                      <a:pt x="915638" y="1020880"/>
                      <a:pt x="923077" y="1008354"/>
                      <a:pt x="931755" y="999586"/>
                    </a:cubicBezTo>
                    <a:cubicBezTo>
                      <a:pt x="982584" y="948230"/>
                      <a:pt x="1022256" y="890611"/>
                      <a:pt x="1064407" y="832993"/>
                    </a:cubicBezTo>
                    <a:cubicBezTo>
                      <a:pt x="1078044" y="811699"/>
                      <a:pt x="1099120" y="799173"/>
                      <a:pt x="1121435" y="789152"/>
                    </a:cubicBezTo>
                    <a:cubicBezTo>
                      <a:pt x="1187142" y="756585"/>
                      <a:pt x="1247889" y="713997"/>
                      <a:pt x="1321034" y="695209"/>
                    </a:cubicBezTo>
                    <a:close/>
                    <a:moveTo>
                      <a:pt x="2823238" y="1049"/>
                    </a:moveTo>
                    <a:cubicBezTo>
                      <a:pt x="2960249" y="18460"/>
                      <a:pt x="3100996" y="12242"/>
                      <a:pt x="3238006" y="40846"/>
                    </a:cubicBezTo>
                    <a:cubicBezTo>
                      <a:pt x="3254199" y="54526"/>
                      <a:pt x="3274127" y="45820"/>
                      <a:pt x="3291565" y="47064"/>
                    </a:cubicBezTo>
                    <a:cubicBezTo>
                      <a:pt x="3317722" y="49551"/>
                      <a:pt x="3330177" y="59500"/>
                      <a:pt x="3321458" y="85617"/>
                    </a:cubicBezTo>
                    <a:cubicBezTo>
                      <a:pt x="3317722" y="96810"/>
                      <a:pt x="3317722" y="105516"/>
                      <a:pt x="3326441" y="111734"/>
                    </a:cubicBezTo>
                    <a:cubicBezTo>
                      <a:pt x="3355088" y="132876"/>
                      <a:pt x="3382490" y="161480"/>
                      <a:pt x="3422348" y="158993"/>
                    </a:cubicBezTo>
                    <a:cubicBezTo>
                      <a:pt x="3472170" y="155262"/>
                      <a:pt x="3512028" y="186353"/>
                      <a:pt x="3559359" y="192571"/>
                    </a:cubicBezTo>
                    <a:cubicBezTo>
                      <a:pt x="3581778" y="196302"/>
                      <a:pt x="3590497" y="217444"/>
                      <a:pt x="3588006" y="242317"/>
                    </a:cubicBezTo>
                    <a:cubicBezTo>
                      <a:pt x="3586761" y="264703"/>
                      <a:pt x="3573060" y="273409"/>
                      <a:pt x="3554376" y="277140"/>
                    </a:cubicBezTo>
                    <a:cubicBezTo>
                      <a:pt x="3510782" y="287089"/>
                      <a:pt x="3474661" y="313206"/>
                      <a:pt x="3429821" y="321911"/>
                    </a:cubicBezTo>
                    <a:cubicBezTo>
                      <a:pt x="3401174" y="326886"/>
                      <a:pt x="3386227" y="360464"/>
                      <a:pt x="3372526" y="386581"/>
                    </a:cubicBezTo>
                    <a:cubicBezTo>
                      <a:pt x="3348860" y="435083"/>
                      <a:pt x="3315231" y="468662"/>
                      <a:pt x="3257935" y="469906"/>
                    </a:cubicBezTo>
                    <a:cubicBezTo>
                      <a:pt x="3254199" y="469906"/>
                      <a:pt x="3247971" y="471149"/>
                      <a:pt x="3245480" y="474880"/>
                    </a:cubicBezTo>
                    <a:cubicBezTo>
                      <a:pt x="3218078" y="504728"/>
                      <a:pt x="3178220" y="510946"/>
                      <a:pt x="3143345" y="527114"/>
                    </a:cubicBezTo>
                    <a:cubicBezTo>
                      <a:pt x="3054910" y="568154"/>
                      <a:pt x="2970213" y="553231"/>
                      <a:pt x="2885516" y="523383"/>
                    </a:cubicBezTo>
                    <a:cubicBezTo>
                      <a:pt x="2865587" y="517165"/>
                      <a:pt x="2846903" y="513434"/>
                      <a:pt x="2826975" y="517165"/>
                    </a:cubicBezTo>
                    <a:cubicBezTo>
                      <a:pt x="2762206" y="528357"/>
                      <a:pt x="2697437" y="544525"/>
                      <a:pt x="2635160" y="568154"/>
                    </a:cubicBezTo>
                    <a:cubicBezTo>
                      <a:pt x="2556690" y="600489"/>
                      <a:pt x="2474484" y="629093"/>
                      <a:pt x="2388541" y="639043"/>
                    </a:cubicBezTo>
                    <a:cubicBezTo>
                      <a:pt x="2351174" y="644017"/>
                      <a:pt x="2312562" y="634068"/>
                      <a:pt x="2273950" y="631581"/>
                    </a:cubicBezTo>
                    <a:cubicBezTo>
                      <a:pt x="2267722" y="631581"/>
                      <a:pt x="2261495" y="627850"/>
                      <a:pt x="2255267" y="629093"/>
                    </a:cubicBezTo>
                    <a:cubicBezTo>
                      <a:pt x="2176797" y="636555"/>
                      <a:pt x="2102064" y="614169"/>
                      <a:pt x="2033559" y="580591"/>
                    </a:cubicBezTo>
                    <a:cubicBezTo>
                      <a:pt x="1987473" y="559449"/>
                      <a:pt x="1952598" y="581835"/>
                      <a:pt x="1915231" y="596758"/>
                    </a:cubicBezTo>
                    <a:cubicBezTo>
                      <a:pt x="1886584" y="609195"/>
                      <a:pt x="1859182" y="620388"/>
                      <a:pt x="1828043" y="624119"/>
                    </a:cubicBezTo>
                    <a:cubicBezTo>
                      <a:pt x="1804378" y="626606"/>
                      <a:pt x="1785694" y="626606"/>
                      <a:pt x="1773239" y="601733"/>
                    </a:cubicBezTo>
                    <a:cubicBezTo>
                      <a:pt x="1769502" y="594271"/>
                      <a:pt x="1762029" y="584322"/>
                      <a:pt x="1750819" y="584322"/>
                    </a:cubicBezTo>
                    <a:cubicBezTo>
                      <a:pt x="1738363" y="585565"/>
                      <a:pt x="1735872" y="596758"/>
                      <a:pt x="1730890" y="607951"/>
                    </a:cubicBezTo>
                    <a:cubicBezTo>
                      <a:pt x="1723417" y="626606"/>
                      <a:pt x="1713452" y="645261"/>
                      <a:pt x="1705979" y="663916"/>
                    </a:cubicBezTo>
                    <a:cubicBezTo>
                      <a:pt x="1702243" y="675108"/>
                      <a:pt x="1696015" y="681327"/>
                      <a:pt x="1684805" y="680083"/>
                    </a:cubicBezTo>
                    <a:cubicBezTo>
                      <a:pt x="1630000" y="680083"/>
                      <a:pt x="1573951" y="677596"/>
                      <a:pt x="1522883" y="703712"/>
                    </a:cubicBezTo>
                    <a:cubicBezTo>
                      <a:pt x="1519146" y="704956"/>
                      <a:pt x="1512919" y="701225"/>
                      <a:pt x="1507937" y="701225"/>
                    </a:cubicBezTo>
                    <a:cubicBezTo>
                      <a:pt x="1505445" y="699982"/>
                      <a:pt x="1504200" y="698738"/>
                      <a:pt x="1502954" y="698738"/>
                    </a:cubicBezTo>
                    <a:lnTo>
                      <a:pt x="1497872" y="688943"/>
                    </a:lnTo>
                    <a:lnTo>
                      <a:pt x="1502385" y="704643"/>
                    </a:lnTo>
                    <a:cubicBezTo>
                      <a:pt x="1459482" y="693354"/>
                      <a:pt x="1416578" y="715932"/>
                      <a:pt x="1374901" y="698372"/>
                    </a:cubicBezTo>
                    <a:cubicBezTo>
                      <a:pt x="1363868" y="693354"/>
                      <a:pt x="1351610" y="693354"/>
                      <a:pt x="1344255" y="683319"/>
                    </a:cubicBezTo>
                    <a:cubicBezTo>
                      <a:pt x="1373675" y="651961"/>
                      <a:pt x="1405546" y="623111"/>
                      <a:pt x="1442321" y="601787"/>
                    </a:cubicBezTo>
                    <a:lnTo>
                      <a:pt x="1445965" y="606444"/>
                    </a:lnTo>
                    <a:lnTo>
                      <a:pt x="1446905" y="599246"/>
                    </a:lnTo>
                    <a:lnTo>
                      <a:pt x="1454205" y="589527"/>
                    </a:lnTo>
                    <a:lnTo>
                      <a:pt x="1454155" y="589559"/>
                    </a:lnTo>
                    <a:cubicBezTo>
                      <a:pt x="1484968" y="541264"/>
                      <a:pt x="1521944" y="502875"/>
                      <a:pt x="1584804" y="504113"/>
                    </a:cubicBezTo>
                    <a:lnTo>
                      <a:pt x="1583078" y="505242"/>
                    </a:lnTo>
                    <a:lnTo>
                      <a:pt x="1586406" y="503484"/>
                    </a:lnTo>
                    <a:cubicBezTo>
                      <a:pt x="1648684" y="464931"/>
                      <a:pt x="1710961" y="428865"/>
                      <a:pt x="1771993" y="390312"/>
                    </a:cubicBezTo>
                    <a:cubicBezTo>
                      <a:pt x="1794413" y="376632"/>
                      <a:pt x="1816833" y="360464"/>
                      <a:pt x="1836762" y="345541"/>
                    </a:cubicBezTo>
                    <a:cubicBezTo>
                      <a:pt x="1909004" y="287089"/>
                      <a:pt x="1998683" y="260972"/>
                      <a:pt x="2082135" y="226150"/>
                    </a:cubicBezTo>
                    <a:cubicBezTo>
                      <a:pt x="2191744" y="181378"/>
                      <a:pt x="2301352" y="134120"/>
                      <a:pt x="2413452" y="95566"/>
                    </a:cubicBezTo>
                    <a:cubicBezTo>
                      <a:pt x="2490676" y="69450"/>
                      <a:pt x="2567900" y="38358"/>
                      <a:pt x="2650106" y="25922"/>
                    </a:cubicBezTo>
                    <a:cubicBezTo>
                      <a:pt x="2677509" y="22191"/>
                      <a:pt x="2703665" y="27165"/>
                      <a:pt x="2731067" y="32140"/>
                    </a:cubicBezTo>
                    <a:cubicBezTo>
                      <a:pt x="2747259" y="34627"/>
                      <a:pt x="2760960" y="33384"/>
                      <a:pt x="2773416" y="19703"/>
                    </a:cubicBezTo>
                    <a:cubicBezTo>
                      <a:pt x="2784626" y="3536"/>
                      <a:pt x="2803309" y="-2682"/>
                      <a:pt x="2823238" y="1049"/>
                    </a:cubicBezTo>
                    <a:close/>
                  </a:path>
                </a:pathLst>
              </a:custGeom>
              <a:solidFill>
                <a:schemeClr val="accent2"/>
              </a:solidFill>
              <a:ln>
                <a:noFill/>
              </a:ln>
              <a:effectLst/>
            </p:spPr>
            <p:txBody>
              <a:bodyPr anchor="ctr"/>
              <a:lstStyle/>
              <a:p>
                <a:pPr defTabSz="457189"/>
                <a:endParaRPr lang="en-US" sz="1351" dirty="0">
                  <a:latin typeface="Oswald" pitchFamily="2" charset="77"/>
                </a:endParaRPr>
              </a:p>
            </p:txBody>
          </p:sp>
          <p:sp>
            <p:nvSpPr>
              <p:cNvPr id="312" name="Freeform 192">
                <a:extLst>
                  <a:ext uri="{FF2B5EF4-FFF2-40B4-BE49-F238E27FC236}">
                    <a16:creationId xmlns:a16="http://schemas.microsoft.com/office/drawing/2014/main" id="{585F93CD-0C90-407C-9DAD-7FFF862C2749}"/>
                  </a:ext>
                </a:extLst>
              </p:cNvPr>
              <p:cNvSpPr>
                <a:spLocks/>
              </p:cNvSpPr>
              <p:nvPr/>
            </p:nvSpPr>
            <p:spPr bwMode="auto">
              <a:xfrm>
                <a:off x="3246900" y="7840886"/>
                <a:ext cx="109845" cy="109874"/>
              </a:xfrm>
              <a:custGeom>
                <a:avLst/>
                <a:gdLst>
                  <a:gd name="T0" fmla="*/ 0 w 86"/>
                  <a:gd name="T1" fmla="*/ 72761560 h 86"/>
                  <a:gd name="T2" fmla="*/ 0 w 86"/>
                  <a:gd name="T3" fmla="*/ 72761560 h 86"/>
                  <a:gd name="T4" fmla="*/ 72760236 w 86"/>
                  <a:gd name="T5" fmla="*/ 0 h 86"/>
                  <a:gd name="T6" fmla="*/ 72760236 w 86"/>
                  <a:gd name="T7" fmla="*/ 0 h 86"/>
                  <a:gd name="T8" fmla="*/ 0 w 86"/>
                  <a:gd name="T9" fmla="*/ 72761560 h 8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86" h="86">
                    <a:moveTo>
                      <a:pt x="0" y="85"/>
                    </a:moveTo>
                    <a:lnTo>
                      <a:pt x="0" y="85"/>
                    </a:lnTo>
                    <a:cubicBezTo>
                      <a:pt x="20" y="47"/>
                      <a:pt x="48" y="19"/>
                      <a:pt x="85" y="0"/>
                    </a:cubicBezTo>
                    <a:cubicBezTo>
                      <a:pt x="58" y="28"/>
                      <a:pt x="36" y="64"/>
                      <a:pt x="0" y="85"/>
                    </a:cubicBezTo>
                  </a:path>
                </a:pathLst>
              </a:custGeom>
              <a:solidFill>
                <a:schemeClr val="accent2">
                  <a:alpha val="50195"/>
                </a:schemeClr>
              </a:solidFill>
              <a:ln>
                <a:noFill/>
              </a:ln>
            </p:spPr>
            <p:txBody>
              <a:bodyPr wrap="none" anchor="ctr"/>
              <a:lstStyle/>
              <a:p>
                <a:pPr defTabSz="457189"/>
                <a:endParaRPr lang="en-US" sz="1351" dirty="0">
                  <a:latin typeface="Oswald" pitchFamily="2" charset="77"/>
                </a:endParaRPr>
              </a:p>
            </p:txBody>
          </p:sp>
        </p:grpSp>
        <p:sp>
          <p:nvSpPr>
            <p:cNvPr id="304" name="Freeform 627">
              <a:extLst>
                <a:ext uri="{FF2B5EF4-FFF2-40B4-BE49-F238E27FC236}">
                  <a16:creationId xmlns:a16="http://schemas.microsoft.com/office/drawing/2014/main" id="{1773A9D3-9484-42D7-BF55-8CB4AA40AB51}"/>
                </a:ext>
              </a:extLst>
            </p:cNvPr>
            <p:cNvSpPr>
              <a:spLocks noChangeArrowheads="1"/>
            </p:cNvSpPr>
            <p:nvPr/>
          </p:nvSpPr>
          <p:spPr bwMode="auto">
            <a:xfrm>
              <a:off x="778568" y="4016536"/>
              <a:ext cx="1828802" cy="1701737"/>
            </a:xfrm>
            <a:custGeom>
              <a:avLst/>
              <a:gdLst>
                <a:gd name="T0" fmla="*/ 1209482062 w 5567"/>
                <a:gd name="T1" fmla="*/ 2147483646 h 4856"/>
                <a:gd name="T2" fmla="*/ 2147483646 w 5567"/>
                <a:gd name="T3" fmla="*/ 2147483646 h 4856"/>
                <a:gd name="T4" fmla="*/ 2147483646 w 5567"/>
                <a:gd name="T5" fmla="*/ 2147483646 h 4856"/>
                <a:gd name="T6" fmla="*/ 2147483646 w 5567"/>
                <a:gd name="T7" fmla="*/ 2147483646 h 4856"/>
                <a:gd name="T8" fmla="*/ 2147483646 w 5567"/>
                <a:gd name="T9" fmla="*/ 2049589284 h 4856"/>
                <a:gd name="T10" fmla="*/ 2147483646 w 5567"/>
                <a:gd name="T11" fmla="*/ 2049589284 h 4856"/>
                <a:gd name="T12" fmla="*/ 2147483646 w 5567"/>
                <a:gd name="T13" fmla="*/ 1899876513 h 4856"/>
                <a:gd name="T14" fmla="*/ 2147483646 w 5567"/>
                <a:gd name="T15" fmla="*/ 74042797 h 4856"/>
                <a:gd name="T16" fmla="*/ 2147483646 w 5567"/>
                <a:gd name="T17" fmla="*/ 74042797 h 4856"/>
                <a:gd name="T18" fmla="*/ 2147483646 w 5567"/>
                <a:gd name="T19" fmla="*/ 0 h 4856"/>
                <a:gd name="T20" fmla="*/ 1209482062 w 5567"/>
                <a:gd name="T21" fmla="*/ 0 h 4856"/>
                <a:gd name="T22" fmla="*/ 1209482062 w 5567"/>
                <a:gd name="T23" fmla="*/ 0 h 4856"/>
                <a:gd name="T24" fmla="*/ 1080156295 w 5567"/>
                <a:gd name="T25" fmla="*/ 74042797 h 4856"/>
                <a:gd name="T26" fmla="*/ 26841032 w 5567"/>
                <a:gd name="T27" fmla="*/ 1899876513 h 4856"/>
                <a:gd name="T28" fmla="*/ 26841032 w 5567"/>
                <a:gd name="T29" fmla="*/ 1899876513 h 4856"/>
                <a:gd name="T30" fmla="*/ 26841032 w 5567"/>
                <a:gd name="T31" fmla="*/ 2049589284 h 4856"/>
                <a:gd name="T32" fmla="*/ 1080156295 w 5567"/>
                <a:gd name="T33" fmla="*/ 2147483646 h 4856"/>
                <a:gd name="T34" fmla="*/ 1080156295 w 5567"/>
                <a:gd name="T35" fmla="*/ 2147483646 h 4856"/>
                <a:gd name="T36" fmla="*/ 1209482062 w 5567"/>
                <a:gd name="T37" fmla="*/ 2147483646 h 485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5567" h="4856">
                  <a:moveTo>
                    <a:pt x="1487" y="4855"/>
                  </a:moveTo>
                  <a:lnTo>
                    <a:pt x="4078" y="4855"/>
                  </a:lnTo>
                  <a:cubicBezTo>
                    <a:pt x="4144" y="4855"/>
                    <a:pt x="4205" y="4820"/>
                    <a:pt x="4238" y="4762"/>
                  </a:cubicBezTo>
                  <a:lnTo>
                    <a:pt x="5533" y="2519"/>
                  </a:lnTo>
                  <a:cubicBezTo>
                    <a:pt x="5566" y="2463"/>
                    <a:pt x="5566" y="2392"/>
                    <a:pt x="5533" y="2335"/>
                  </a:cubicBezTo>
                  <a:lnTo>
                    <a:pt x="4238" y="91"/>
                  </a:lnTo>
                  <a:cubicBezTo>
                    <a:pt x="4205" y="34"/>
                    <a:pt x="4144" y="0"/>
                    <a:pt x="4078" y="0"/>
                  </a:cubicBezTo>
                  <a:lnTo>
                    <a:pt x="1487" y="0"/>
                  </a:lnTo>
                  <a:cubicBezTo>
                    <a:pt x="1421" y="0"/>
                    <a:pt x="1361" y="34"/>
                    <a:pt x="1328" y="91"/>
                  </a:cubicBezTo>
                  <a:lnTo>
                    <a:pt x="33" y="2335"/>
                  </a:lnTo>
                  <a:cubicBezTo>
                    <a:pt x="0" y="2392"/>
                    <a:pt x="0" y="2463"/>
                    <a:pt x="33" y="2519"/>
                  </a:cubicBezTo>
                  <a:lnTo>
                    <a:pt x="1328" y="4762"/>
                  </a:lnTo>
                  <a:cubicBezTo>
                    <a:pt x="1361" y="4820"/>
                    <a:pt x="1421" y="4855"/>
                    <a:pt x="1487" y="4855"/>
                  </a:cubicBezTo>
                </a:path>
              </a:pathLst>
            </a:custGeom>
            <a:noFill/>
            <a:ln w="38100" cap="flat">
              <a:solidFill>
                <a:srgbClr val="8E000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defTabSz="457189"/>
              <a:endParaRPr lang="en-US" sz="1351" dirty="0">
                <a:latin typeface="Oswald" pitchFamily="2" charset="77"/>
              </a:endParaRPr>
            </a:p>
          </p:txBody>
        </p:sp>
      </p:grpSp>
      <p:grpSp>
        <p:nvGrpSpPr>
          <p:cNvPr id="314" name="Gruppe 313">
            <a:extLst>
              <a:ext uri="{FF2B5EF4-FFF2-40B4-BE49-F238E27FC236}">
                <a16:creationId xmlns:a16="http://schemas.microsoft.com/office/drawing/2014/main" id="{336923EC-74F5-4089-834E-A1278EFEC760}"/>
              </a:ext>
            </a:extLst>
          </p:cNvPr>
          <p:cNvGrpSpPr/>
          <p:nvPr/>
        </p:nvGrpSpPr>
        <p:grpSpPr>
          <a:xfrm>
            <a:off x="1196865" y="3400497"/>
            <a:ext cx="1830057" cy="1879011"/>
            <a:chOff x="5763066" y="3965453"/>
            <a:chExt cx="1830057" cy="1879011"/>
          </a:xfrm>
        </p:grpSpPr>
        <p:grpSp>
          <p:nvGrpSpPr>
            <p:cNvPr id="316" name="Group 7">
              <a:extLst>
                <a:ext uri="{FF2B5EF4-FFF2-40B4-BE49-F238E27FC236}">
                  <a16:creationId xmlns:a16="http://schemas.microsoft.com/office/drawing/2014/main" id="{A46A86BF-D530-4D4A-B164-89FA60BD40B4}"/>
                </a:ext>
              </a:extLst>
            </p:cNvPr>
            <p:cNvGrpSpPr/>
            <p:nvPr/>
          </p:nvGrpSpPr>
          <p:grpSpPr>
            <a:xfrm>
              <a:off x="5873779" y="3965453"/>
              <a:ext cx="1693599" cy="1879011"/>
              <a:chOff x="15659333" y="6619968"/>
              <a:chExt cx="6420516" cy="6677591"/>
            </a:xfrm>
          </p:grpSpPr>
          <p:sp>
            <p:nvSpPr>
              <p:cNvPr id="318" name="Freeform 37">
                <a:extLst>
                  <a:ext uri="{FF2B5EF4-FFF2-40B4-BE49-F238E27FC236}">
                    <a16:creationId xmlns:a16="http://schemas.microsoft.com/office/drawing/2014/main" id="{34C3FB2B-9D95-44AF-A56B-6585BE68CAA0}"/>
                  </a:ext>
                </a:extLst>
              </p:cNvPr>
              <p:cNvSpPr/>
              <p:nvPr/>
            </p:nvSpPr>
            <p:spPr bwMode="auto">
              <a:xfrm>
                <a:off x="15884670" y="7451493"/>
                <a:ext cx="5742919" cy="5704834"/>
              </a:xfrm>
              <a:custGeom>
                <a:avLst/>
                <a:gdLst>
                  <a:gd name="connsiteX0" fmla="*/ 3784672 w 5744562"/>
                  <a:gd name="connsiteY0" fmla="*/ 5198510 h 5708294"/>
                  <a:gd name="connsiteX1" fmla="*/ 3784724 w 5744562"/>
                  <a:gd name="connsiteY1" fmla="*/ 5198650 h 5708294"/>
                  <a:gd name="connsiteX2" fmla="*/ 3789742 w 5744562"/>
                  <a:gd name="connsiteY2" fmla="*/ 5206649 h 5708294"/>
                  <a:gd name="connsiteX3" fmla="*/ 3792868 w 5744562"/>
                  <a:gd name="connsiteY3" fmla="*/ 5206327 h 5708294"/>
                  <a:gd name="connsiteX4" fmla="*/ 3790268 w 5744562"/>
                  <a:gd name="connsiteY4" fmla="*/ 5205061 h 5708294"/>
                  <a:gd name="connsiteX5" fmla="*/ 3736400 w 5744562"/>
                  <a:gd name="connsiteY5" fmla="*/ 5164954 h 5708294"/>
                  <a:gd name="connsiteX6" fmla="*/ 3737232 w 5744562"/>
                  <a:gd name="connsiteY6" fmla="*/ 5165594 h 5708294"/>
                  <a:gd name="connsiteX7" fmla="*/ 3739154 w 5744562"/>
                  <a:gd name="connsiteY7" fmla="*/ 5166114 h 5708294"/>
                  <a:gd name="connsiteX8" fmla="*/ 1459222 w 5744562"/>
                  <a:gd name="connsiteY8" fmla="*/ 3394129 h 5708294"/>
                  <a:gd name="connsiteX9" fmla="*/ 1482516 w 5744562"/>
                  <a:gd name="connsiteY9" fmla="*/ 3398691 h 5708294"/>
                  <a:gd name="connsiteX10" fmla="*/ 1495336 w 5744562"/>
                  <a:gd name="connsiteY10" fmla="*/ 3407236 h 5708294"/>
                  <a:gd name="connsiteX11" fmla="*/ 1521318 w 5744562"/>
                  <a:gd name="connsiteY11" fmla="*/ 3464102 h 5708294"/>
                  <a:gd name="connsiteX12" fmla="*/ 1543020 w 5744562"/>
                  <a:gd name="connsiteY12" fmla="*/ 3481105 h 5708294"/>
                  <a:gd name="connsiteX13" fmla="*/ 1556006 w 5744562"/>
                  <a:gd name="connsiteY13" fmla="*/ 3481779 h 5708294"/>
                  <a:gd name="connsiteX14" fmla="*/ 1584158 w 5744562"/>
                  <a:gd name="connsiteY14" fmla="*/ 3491835 h 5708294"/>
                  <a:gd name="connsiteX15" fmla="*/ 1613328 w 5744562"/>
                  <a:gd name="connsiteY15" fmla="*/ 3584206 h 5708294"/>
                  <a:gd name="connsiteX16" fmla="*/ 1586532 w 5744562"/>
                  <a:gd name="connsiteY16" fmla="*/ 3677737 h 5708294"/>
                  <a:gd name="connsiteX17" fmla="*/ 1535094 w 5744562"/>
                  <a:gd name="connsiteY17" fmla="*/ 3706950 h 5708294"/>
                  <a:gd name="connsiteX18" fmla="*/ 1522192 w 5744562"/>
                  <a:gd name="connsiteY18" fmla="*/ 3702342 h 5708294"/>
                  <a:gd name="connsiteX19" fmla="*/ 1488430 w 5744562"/>
                  <a:gd name="connsiteY19" fmla="*/ 3715397 h 5708294"/>
                  <a:gd name="connsiteX20" fmla="*/ 1496896 w 5744562"/>
                  <a:gd name="connsiteY20" fmla="*/ 3743535 h 5708294"/>
                  <a:gd name="connsiteX21" fmla="*/ 1501432 w 5744562"/>
                  <a:gd name="connsiteY21" fmla="*/ 3808602 h 5708294"/>
                  <a:gd name="connsiteX22" fmla="*/ 1532514 w 5744562"/>
                  <a:gd name="connsiteY22" fmla="*/ 3810453 h 5708294"/>
                  <a:gd name="connsiteX23" fmla="*/ 1571140 w 5744562"/>
                  <a:gd name="connsiteY23" fmla="*/ 3828215 h 5708294"/>
                  <a:gd name="connsiteX24" fmla="*/ 1557658 w 5744562"/>
                  <a:gd name="connsiteY24" fmla="*/ 3869663 h 5708294"/>
                  <a:gd name="connsiteX25" fmla="*/ 1527508 w 5744562"/>
                  <a:gd name="connsiteY25" fmla="*/ 3935559 h 5708294"/>
                  <a:gd name="connsiteX26" fmla="*/ 1578356 w 5744562"/>
                  <a:gd name="connsiteY26" fmla="*/ 3896883 h 5708294"/>
                  <a:gd name="connsiteX27" fmla="*/ 1594942 w 5744562"/>
                  <a:gd name="connsiteY27" fmla="*/ 3876371 h 5708294"/>
                  <a:gd name="connsiteX28" fmla="*/ 1630710 w 5744562"/>
                  <a:gd name="connsiteY28" fmla="*/ 3842883 h 5708294"/>
                  <a:gd name="connsiteX29" fmla="*/ 1693880 w 5744562"/>
                  <a:gd name="connsiteY29" fmla="*/ 3836367 h 5708294"/>
                  <a:gd name="connsiteX30" fmla="*/ 1713568 w 5744562"/>
                  <a:gd name="connsiteY30" fmla="*/ 3836790 h 5708294"/>
                  <a:gd name="connsiteX31" fmla="*/ 1780596 w 5744562"/>
                  <a:gd name="connsiteY31" fmla="*/ 3852801 h 5708294"/>
                  <a:gd name="connsiteX32" fmla="*/ 1789560 w 5744562"/>
                  <a:gd name="connsiteY32" fmla="*/ 3857325 h 5708294"/>
                  <a:gd name="connsiteX33" fmla="*/ 1793828 w 5744562"/>
                  <a:gd name="connsiteY33" fmla="*/ 3823160 h 5708294"/>
                  <a:gd name="connsiteX34" fmla="*/ 1839318 w 5744562"/>
                  <a:gd name="connsiteY34" fmla="*/ 3795788 h 5708294"/>
                  <a:gd name="connsiteX35" fmla="*/ 1936506 w 5744562"/>
                  <a:gd name="connsiteY35" fmla="*/ 3819929 h 5708294"/>
                  <a:gd name="connsiteX36" fmla="*/ 1972960 w 5744562"/>
                  <a:gd name="connsiteY36" fmla="*/ 3884501 h 5708294"/>
                  <a:gd name="connsiteX37" fmla="*/ 1967602 w 5744562"/>
                  <a:gd name="connsiteY37" fmla="*/ 3914311 h 5708294"/>
                  <a:gd name="connsiteX38" fmla="*/ 1994496 w 5744562"/>
                  <a:gd name="connsiteY38" fmla="*/ 3909376 h 5708294"/>
                  <a:gd name="connsiteX39" fmla="*/ 2066388 w 5744562"/>
                  <a:gd name="connsiteY39" fmla="*/ 3956205 h 5708294"/>
                  <a:gd name="connsiteX40" fmla="*/ 2085158 w 5744562"/>
                  <a:gd name="connsiteY40" fmla="*/ 3981415 h 5708294"/>
                  <a:gd name="connsiteX41" fmla="*/ 2102830 w 5744562"/>
                  <a:gd name="connsiteY41" fmla="*/ 3946751 h 5708294"/>
                  <a:gd name="connsiteX42" fmla="*/ 2130220 w 5744562"/>
                  <a:gd name="connsiteY42" fmla="*/ 3899695 h 5708294"/>
                  <a:gd name="connsiteX43" fmla="*/ 2147896 w 5744562"/>
                  <a:gd name="connsiteY43" fmla="*/ 3902045 h 5708294"/>
                  <a:gd name="connsiteX44" fmla="*/ 2183100 w 5744562"/>
                  <a:gd name="connsiteY44" fmla="*/ 3988640 h 5708294"/>
                  <a:gd name="connsiteX45" fmla="*/ 2257004 w 5744562"/>
                  <a:gd name="connsiteY45" fmla="*/ 4052048 h 5708294"/>
                  <a:gd name="connsiteX46" fmla="*/ 2314316 w 5744562"/>
                  <a:gd name="connsiteY46" fmla="*/ 4098957 h 5708294"/>
                  <a:gd name="connsiteX47" fmla="*/ 2385872 w 5744562"/>
                  <a:gd name="connsiteY47" fmla="*/ 4143022 h 5708294"/>
                  <a:gd name="connsiteX48" fmla="*/ 2370804 w 5744562"/>
                  <a:gd name="connsiteY48" fmla="*/ 4222235 h 5708294"/>
                  <a:gd name="connsiteX49" fmla="*/ 2352880 w 5744562"/>
                  <a:gd name="connsiteY49" fmla="*/ 4250201 h 5708294"/>
                  <a:gd name="connsiteX50" fmla="*/ 2285360 w 5744562"/>
                  <a:gd name="connsiteY50" fmla="*/ 4294819 h 5708294"/>
                  <a:gd name="connsiteX51" fmla="*/ 2262574 w 5744562"/>
                  <a:gd name="connsiteY51" fmla="*/ 4310472 h 5708294"/>
                  <a:gd name="connsiteX52" fmla="*/ 2347630 w 5744562"/>
                  <a:gd name="connsiteY52" fmla="*/ 4442634 h 5708294"/>
                  <a:gd name="connsiteX53" fmla="*/ 2425474 w 5744562"/>
                  <a:gd name="connsiteY53" fmla="*/ 4506128 h 5708294"/>
                  <a:gd name="connsiteX54" fmla="*/ 2483882 w 5744562"/>
                  <a:gd name="connsiteY54" fmla="*/ 4594403 h 5708294"/>
                  <a:gd name="connsiteX55" fmla="*/ 2507512 w 5744562"/>
                  <a:gd name="connsiteY55" fmla="*/ 4613419 h 5708294"/>
                  <a:gd name="connsiteX56" fmla="*/ 2580740 w 5744562"/>
                  <a:gd name="connsiteY56" fmla="*/ 4634287 h 5708294"/>
                  <a:gd name="connsiteX57" fmla="*/ 2554538 w 5744562"/>
                  <a:gd name="connsiteY57" fmla="*/ 4774294 h 5708294"/>
                  <a:gd name="connsiteX58" fmla="*/ 2442698 w 5744562"/>
                  <a:gd name="connsiteY58" fmla="*/ 4828196 h 5708294"/>
                  <a:gd name="connsiteX59" fmla="*/ 2244876 w 5744562"/>
                  <a:gd name="connsiteY59" fmla="*/ 4719203 h 5708294"/>
                  <a:gd name="connsiteX60" fmla="*/ 2083332 w 5744562"/>
                  <a:gd name="connsiteY60" fmla="*/ 4627133 h 5708294"/>
                  <a:gd name="connsiteX61" fmla="*/ 1982460 w 5744562"/>
                  <a:gd name="connsiteY61" fmla="*/ 4628114 h 5708294"/>
                  <a:gd name="connsiteX62" fmla="*/ 1917290 w 5744562"/>
                  <a:gd name="connsiteY62" fmla="*/ 4692076 h 5708294"/>
                  <a:gd name="connsiteX63" fmla="*/ 1891658 w 5744562"/>
                  <a:gd name="connsiteY63" fmla="*/ 4730507 h 5708294"/>
                  <a:gd name="connsiteX64" fmla="*/ 1874482 w 5744562"/>
                  <a:gd name="connsiteY64" fmla="*/ 4723049 h 5708294"/>
                  <a:gd name="connsiteX65" fmla="*/ 1887536 w 5744562"/>
                  <a:gd name="connsiteY65" fmla="*/ 4627254 h 5708294"/>
                  <a:gd name="connsiteX66" fmla="*/ 1895492 w 5744562"/>
                  <a:gd name="connsiteY66" fmla="*/ 4604980 h 5708294"/>
                  <a:gd name="connsiteX67" fmla="*/ 1892138 w 5744562"/>
                  <a:gd name="connsiteY67" fmla="*/ 4577347 h 5708294"/>
                  <a:gd name="connsiteX68" fmla="*/ 1864574 w 5744562"/>
                  <a:gd name="connsiteY68" fmla="*/ 4576753 h 5708294"/>
                  <a:gd name="connsiteX69" fmla="*/ 1764124 w 5744562"/>
                  <a:gd name="connsiteY69" fmla="*/ 4595069 h 5708294"/>
                  <a:gd name="connsiteX70" fmla="*/ 1684440 w 5744562"/>
                  <a:gd name="connsiteY70" fmla="*/ 4544135 h 5708294"/>
                  <a:gd name="connsiteX71" fmla="*/ 1687526 w 5744562"/>
                  <a:gd name="connsiteY71" fmla="*/ 4454031 h 5708294"/>
                  <a:gd name="connsiteX72" fmla="*/ 1657954 w 5744562"/>
                  <a:gd name="connsiteY72" fmla="*/ 4473871 h 5708294"/>
                  <a:gd name="connsiteX73" fmla="*/ 1603670 w 5744562"/>
                  <a:gd name="connsiteY73" fmla="*/ 4507354 h 5708294"/>
                  <a:gd name="connsiteX74" fmla="*/ 1564880 w 5744562"/>
                  <a:gd name="connsiteY74" fmla="*/ 4515970 h 5708294"/>
                  <a:gd name="connsiteX75" fmla="*/ 1513602 w 5744562"/>
                  <a:gd name="connsiteY75" fmla="*/ 4481792 h 5708294"/>
                  <a:gd name="connsiteX76" fmla="*/ 1510416 w 5744562"/>
                  <a:gd name="connsiteY76" fmla="*/ 4464792 h 5708294"/>
                  <a:gd name="connsiteX77" fmla="*/ 1479164 w 5744562"/>
                  <a:gd name="connsiteY77" fmla="*/ 4452307 h 5708294"/>
                  <a:gd name="connsiteX78" fmla="*/ 1303044 w 5744562"/>
                  <a:gd name="connsiteY78" fmla="*/ 4378825 h 5708294"/>
                  <a:gd name="connsiteX79" fmla="*/ 1313846 w 5744562"/>
                  <a:gd name="connsiteY79" fmla="*/ 4333775 h 5708294"/>
                  <a:gd name="connsiteX80" fmla="*/ 1302026 w 5744562"/>
                  <a:gd name="connsiteY80" fmla="*/ 4296508 h 5708294"/>
                  <a:gd name="connsiteX81" fmla="*/ 1255360 w 5744562"/>
                  <a:gd name="connsiteY81" fmla="*/ 4286448 h 5708294"/>
                  <a:gd name="connsiteX82" fmla="*/ 1254524 w 5744562"/>
                  <a:gd name="connsiteY82" fmla="*/ 4307299 h 5708294"/>
                  <a:gd name="connsiteX83" fmla="*/ 1226378 w 5744562"/>
                  <a:gd name="connsiteY83" fmla="*/ 4334256 h 5708294"/>
                  <a:gd name="connsiteX84" fmla="*/ 1184904 w 5744562"/>
                  <a:gd name="connsiteY84" fmla="*/ 4320764 h 5708294"/>
                  <a:gd name="connsiteX85" fmla="*/ 1150386 w 5744562"/>
                  <a:gd name="connsiteY85" fmla="*/ 4313721 h 5708294"/>
                  <a:gd name="connsiteX86" fmla="*/ 1068866 w 5744562"/>
                  <a:gd name="connsiteY86" fmla="*/ 4293856 h 5708294"/>
                  <a:gd name="connsiteX87" fmla="*/ 1027804 w 5744562"/>
                  <a:gd name="connsiteY87" fmla="*/ 4242179 h 5708294"/>
                  <a:gd name="connsiteX88" fmla="*/ 1024524 w 5744562"/>
                  <a:gd name="connsiteY88" fmla="*/ 4155089 h 5708294"/>
                  <a:gd name="connsiteX89" fmla="*/ 1017230 w 5744562"/>
                  <a:gd name="connsiteY89" fmla="*/ 4127368 h 5708294"/>
                  <a:gd name="connsiteX90" fmla="*/ 999472 w 5744562"/>
                  <a:gd name="connsiteY90" fmla="*/ 4147461 h 5708294"/>
                  <a:gd name="connsiteX91" fmla="*/ 996290 w 5744562"/>
                  <a:gd name="connsiteY91" fmla="*/ 4167474 h 5708294"/>
                  <a:gd name="connsiteX92" fmla="*/ 902138 w 5744562"/>
                  <a:gd name="connsiteY92" fmla="*/ 4279245 h 5708294"/>
                  <a:gd name="connsiteX93" fmla="*/ 861174 w 5744562"/>
                  <a:gd name="connsiteY93" fmla="*/ 4297659 h 5708294"/>
                  <a:gd name="connsiteX94" fmla="*/ 848356 w 5744562"/>
                  <a:gd name="connsiteY94" fmla="*/ 4307620 h 5708294"/>
                  <a:gd name="connsiteX95" fmla="*/ 849713 w 5744562"/>
                  <a:gd name="connsiteY95" fmla="*/ 4411207 h 5708294"/>
                  <a:gd name="connsiteX96" fmla="*/ 863788 w 5744562"/>
                  <a:gd name="connsiteY96" fmla="*/ 4416235 h 5708294"/>
                  <a:gd name="connsiteX97" fmla="*/ 874761 w 5744562"/>
                  <a:gd name="connsiteY97" fmla="*/ 4400327 h 5708294"/>
                  <a:gd name="connsiteX98" fmla="*/ 869313 w 5744562"/>
                  <a:gd name="connsiteY98" fmla="*/ 4378553 h 5708294"/>
                  <a:gd name="connsiteX99" fmla="*/ 927030 w 5744562"/>
                  <a:gd name="connsiteY99" fmla="*/ 4331756 h 5708294"/>
                  <a:gd name="connsiteX100" fmla="*/ 961048 w 5744562"/>
                  <a:gd name="connsiteY100" fmla="*/ 4343906 h 5708294"/>
                  <a:gd name="connsiteX101" fmla="*/ 1008894 w 5744562"/>
                  <a:gd name="connsiteY101" fmla="*/ 4409905 h 5708294"/>
                  <a:gd name="connsiteX102" fmla="*/ 985442 w 5744562"/>
                  <a:gd name="connsiteY102" fmla="*/ 4438539 h 5708294"/>
                  <a:gd name="connsiteX103" fmla="*/ 933840 w 5744562"/>
                  <a:gd name="connsiteY103" fmla="*/ 4475623 h 5708294"/>
                  <a:gd name="connsiteX104" fmla="*/ 908036 w 5744562"/>
                  <a:gd name="connsiteY104" fmla="*/ 4484911 h 5708294"/>
                  <a:gd name="connsiteX105" fmla="*/ 864228 w 5744562"/>
                  <a:gd name="connsiteY105" fmla="*/ 4544608 h 5708294"/>
                  <a:gd name="connsiteX106" fmla="*/ 866576 w 5744562"/>
                  <a:gd name="connsiteY106" fmla="*/ 4563952 h 5708294"/>
                  <a:gd name="connsiteX107" fmla="*/ 806178 w 5744562"/>
                  <a:gd name="connsiteY107" fmla="*/ 4607148 h 5708294"/>
                  <a:gd name="connsiteX108" fmla="*/ 707652 w 5744562"/>
                  <a:gd name="connsiteY108" fmla="*/ 4608966 h 5708294"/>
                  <a:gd name="connsiteX109" fmla="*/ 644898 w 5744562"/>
                  <a:gd name="connsiteY109" fmla="*/ 4595804 h 5708294"/>
                  <a:gd name="connsiteX110" fmla="*/ 582982 w 5744562"/>
                  <a:gd name="connsiteY110" fmla="*/ 4580298 h 5708294"/>
                  <a:gd name="connsiteX111" fmla="*/ 540419 w 5744562"/>
                  <a:gd name="connsiteY111" fmla="*/ 4562451 h 5708294"/>
                  <a:gd name="connsiteX112" fmla="*/ 517625 w 5744562"/>
                  <a:gd name="connsiteY112" fmla="*/ 4522585 h 5708294"/>
                  <a:gd name="connsiteX113" fmla="*/ 491065 w 5744562"/>
                  <a:gd name="connsiteY113" fmla="*/ 4511776 h 5708294"/>
                  <a:gd name="connsiteX114" fmla="*/ 481936 w 5744562"/>
                  <a:gd name="connsiteY114" fmla="*/ 4533630 h 5708294"/>
                  <a:gd name="connsiteX115" fmla="*/ 471300 w 5744562"/>
                  <a:gd name="connsiteY115" fmla="*/ 4570808 h 5708294"/>
                  <a:gd name="connsiteX116" fmla="*/ 386745 w 5744562"/>
                  <a:gd name="connsiteY116" fmla="*/ 4433538 h 5708294"/>
                  <a:gd name="connsiteX117" fmla="*/ 414807 w 5744562"/>
                  <a:gd name="connsiteY117" fmla="*/ 4410516 h 5708294"/>
                  <a:gd name="connsiteX118" fmla="*/ 359593 w 5744562"/>
                  <a:gd name="connsiteY118" fmla="*/ 4394759 h 5708294"/>
                  <a:gd name="connsiteX119" fmla="*/ 333446 w 5744562"/>
                  <a:gd name="connsiteY119" fmla="*/ 4345765 h 5708294"/>
                  <a:gd name="connsiteX120" fmla="*/ 363104 w 5744562"/>
                  <a:gd name="connsiteY120" fmla="*/ 4340497 h 5708294"/>
                  <a:gd name="connsiteX121" fmla="*/ 501347 w 5744562"/>
                  <a:gd name="connsiteY121" fmla="*/ 4379301 h 5708294"/>
                  <a:gd name="connsiteX122" fmla="*/ 532772 w 5744562"/>
                  <a:gd name="connsiteY122" fmla="*/ 4420928 h 5708294"/>
                  <a:gd name="connsiteX123" fmla="*/ 559088 w 5744562"/>
                  <a:gd name="connsiteY123" fmla="*/ 4480557 h 5708294"/>
                  <a:gd name="connsiteX124" fmla="*/ 582133 w 5744562"/>
                  <a:gd name="connsiteY124" fmla="*/ 4508616 h 5708294"/>
                  <a:gd name="connsiteX125" fmla="*/ 630059 w 5744562"/>
                  <a:gd name="connsiteY125" fmla="*/ 4533666 h 5708294"/>
                  <a:gd name="connsiteX126" fmla="*/ 654856 w 5744562"/>
                  <a:gd name="connsiteY126" fmla="*/ 4516086 h 5708294"/>
                  <a:gd name="connsiteX127" fmla="*/ 648736 w 5744562"/>
                  <a:gd name="connsiteY127" fmla="*/ 4488786 h 5708294"/>
                  <a:gd name="connsiteX128" fmla="*/ 634827 w 5744562"/>
                  <a:gd name="connsiteY128" fmla="*/ 4475887 h 5708294"/>
                  <a:gd name="connsiteX129" fmla="*/ 640182 w 5744562"/>
                  <a:gd name="connsiteY129" fmla="*/ 4446076 h 5708294"/>
                  <a:gd name="connsiteX130" fmla="*/ 684499 w 5744562"/>
                  <a:gd name="connsiteY130" fmla="*/ 4418285 h 5708294"/>
                  <a:gd name="connsiteX131" fmla="*/ 733762 w 5744562"/>
                  <a:gd name="connsiteY131" fmla="*/ 4417375 h 5708294"/>
                  <a:gd name="connsiteX132" fmla="*/ 789308 w 5744562"/>
                  <a:gd name="connsiteY132" fmla="*/ 4417389 h 5708294"/>
                  <a:gd name="connsiteX133" fmla="*/ 804632 w 5744562"/>
                  <a:gd name="connsiteY133" fmla="*/ 4363381 h 5708294"/>
                  <a:gd name="connsiteX134" fmla="*/ 682952 w 5744562"/>
                  <a:gd name="connsiteY134" fmla="*/ 4174517 h 5708294"/>
                  <a:gd name="connsiteX135" fmla="*/ 625972 w 5744562"/>
                  <a:gd name="connsiteY135" fmla="*/ 4111867 h 5708294"/>
                  <a:gd name="connsiteX136" fmla="*/ 637275 w 5744562"/>
                  <a:gd name="connsiteY136" fmla="*/ 4061709 h 5708294"/>
                  <a:gd name="connsiteX137" fmla="*/ 662154 w 5744562"/>
                  <a:gd name="connsiteY137" fmla="*/ 4040193 h 5708294"/>
                  <a:gd name="connsiteX138" fmla="*/ 691644 w 5744562"/>
                  <a:gd name="connsiteY138" fmla="*/ 4042797 h 5708294"/>
                  <a:gd name="connsiteX139" fmla="*/ 705637 w 5744562"/>
                  <a:gd name="connsiteY139" fmla="*/ 4051760 h 5708294"/>
                  <a:gd name="connsiteX140" fmla="*/ 715102 w 5744562"/>
                  <a:gd name="connsiteY140" fmla="*/ 4032669 h 5708294"/>
                  <a:gd name="connsiteX141" fmla="*/ 703788 w 5744562"/>
                  <a:gd name="connsiteY141" fmla="*/ 4008800 h 5708294"/>
                  <a:gd name="connsiteX142" fmla="*/ 693644 w 5744562"/>
                  <a:gd name="connsiteY142" fmla="*/ 3966844 h 5708294"/>
                  <a:gd name="connsiteX143" fmla="*/ 713659 w 5744562"/>
                  <a:gd name="connsiteY143" fmla="*/ 3914512 h 5708294"/>
                  <a:gd name="connsiteX144" fmla="*/ 793500 w 5744562"/>
                  <a:gd name="connsiteY144" fmla="*/ 3902054 h 5708294"/>
                  <a:gd name="connsiteX145" fmla="*/ 824336 w 5744562"/>
                  <a:gd name="connsiteY145" fmla="*/ 3934218 h 5708294"/>
                  <a:gd name="connsiteX146" fmla="*/ 869918 w 5744562"/>
                  <a:gd name="connsiteY146" fmla="*/ 3958429 h 5708294"/>
                  <a:gd name="connsiteX147" fmla="*/ 946996 w 5744562"/>
                  <a:gd name="connsiteY147" fmla="*/ 3964813 h 5708294"/>
                  <a:gd name="connsiteX148" fmla="*/ 989554 w 5744562"/>
                  <a:gd name="connsiteY148" fmla="*/ 3945646 h 5708294"/>
                  <a:gd name="connsiteX149" fmla="*/ 1020212 w 5744562"/>
                  <a:gd name="connsiteY149" fmla="*/ 3911655 h 5708294"/>
                  <a:gd name="connsiteX150" fmla="*/ 1067038 w 5744562"/>
                  <a:gd name="connsiteY150" fmla="*/ 3858324 h 5708294"/>
                  <a:gd name="connsiteX151" fmla="*/ 1061506 w 5744562"/>
                  <a:gd name="connsiteY151" fmla="*/ 3840486 h 5708294"/>
                  <a:gd name="connsiteX152" fmla="*/ 1066604 w 5744562"/>
                  <a:gd name="connsiteY152" fmla="*/ 3766963 h 5708294"/>
                  <a:gd name="connsiteX153" fmla="*/ 1073050 w 5744562"/>
                  <a:gd name="connsiteY153" fmla="*/ 3741507 h 5708294"/>
                  <a:gd name="connsiteX154" fmla="*/ 1074218 w 5744562"/>
                  <a:gd name="connsiteY154" fmla="*/ 3704914 h 5708294"/>
                  <a:gd name="connsiteX155" fmla="*/ 1132110 w 5744562"/>
                  <a:gd name="connsiteY155" fmla="*/ 3705765 h 5708294"/>
                  <a:gd name="connsiteX156" fmla="*/ 1142002 w 5744562"/>
                  <a:gd name="connsiteY156" fmla="*/ 3741022 h 5708294"/>
                  <a:gd name="connsiteX157" fmla="*/ 1141432 w 5744562"/>
                  <a:gd name="connsiteY157" fmla="*/ 3842598 h 5708294"/>
                  <a:gd name="connsiteX158" fmla="*/ 1167066 w 5744562"/>
                  <a:gd name="connsiteY158" fmla="*/ 3822675 h 5708294"/>
                  <a:gd name="connsiteX159" fmla="*/ 1310498 w 5744562"/>
                  <a:gd name="connsiteY159" fmla="*/ 3821034 h 5708294"/>
                  <a:gd name="connsiteX160" fmla="*/ 1404506 w 5744562"/>
                  <a:gd name="connsiteY160" fmla="*/ 3865187 h 5708294"/>
                  <a:gd name="connsiteX161" fmla="*/ 1368476 w 5744562"/>
                  <a:gd name="connsiteY161" fmla="*/ 3836457 h 5708294"/>
                  <a:gd name="connsiteX162" fmla="*/ 1355650 w 5744562"/>
                  <a:gd name="connsiteY162" fmla="*/ 3790898 h 5708294"/>
                  <a:gd name="connsiteX163" fmla="*/ 1388910 w 5744562"/>
                  <a:gd name="connsiteY163" fmla="*/ 3782951 h 5708294"/>
                  <a:gd name="connsiteX164" fmla="*/ 1418064 w 5744562"/>
                  <a:gd name="connsiteY164" fmla="*/ 3764285 h 5708294"/>
                  <a:gd name="connsiteX165" fmla="*/ 1416468 w 5744562"/>
                  <a:gd name="connsiteY165" fmla="*/ 3746531 h 5708294"/>
                  <a:gd name="connsiteX166" fmla="*/ 1382202 w 5744562"/>
                  <a:gd name="connsiteY166" fmla="*/ 3746188 h 5708294"/>
                  <a:gd name="connsiteX167" fmla="*/ 1347526 w 5744562"/>
                  <a:gd name="connsiteY167" fmla="*/ 3802537 h 5708294"/>
                  <a:gd name="connsiteX168" fmla="*/ 1330856 w 5744562"/>
                  <a:gd name="connsiteY168" fmla="*/ 3826984 h 5708294"/>
                  <a:gd name="connsiteX169" fmla="*/ 1305636 w 5744562"/>
                  <a:gd name="connsiteY169" fmla="*/ 3808723 h 5708294"/>
                  <a:gd name="connsiteX170" fmla="*/ 1312748 w 5744562"/>
                  <a:gd name="connsiteY170" fmla="*/ 3751782 h 5708294"/>
                  <a:gd name="connsiteX171" fmla="*/ 1404558 w 5744562"/>
                  <a:gd name="connsiteY171" fmla="*/ 3657680 h 5708294"/>
                  <a:gd name="connsiteX172" fmla="*/ 1434204 w 5744562"/>
                  <a:gd name="connsiteY172" fmla="*/ 3578385 h 5708294"/>
                  <a:gd name="connsiteX173" fmla="*/ 1429076 w 5744562"/>
                  <a:gd name="connsiteY173" fmla="*/ 3466842 h 5708294"/>
                  <a:gd name="connsiteX174" fmla="*/ 1430582 w 5744562"/>
                  <a:gd name="connsiteY174" fmla="*/ 3451519 h 5708294"/>
                  <a:gd name="connsiteX175" fmla="*/ 1434934 w 5744562"/>
                  <a:gd name="connsiteY175" fmla="*/ 3431924 h 5708294"/>
                  <a:gd name="connsiteX176" fmla="*/ 1459222 w 5744562"/>
                  <a:gd name="connsiteY176" fmla="*/ 3394129 h 5708294"/>
                  <a:gd name="connsiteX177" fmla="*/ 3107296 w 5744562"/>
                  <a:gd name="connsiteY177" fmla="*/ 216596 h 5708294"/>
                  <a:gd name="connsiteX178" fmla="*/ 3130458 w 5744562"/>
                  <a:gd name="connsiteY178" fmla="*/ 225364 h 5708294"/>
                  <a:gd name="connsiteX179" fmla="*/ 3164236 w 5744562"/>
                  <a:gd name="connsiteY179" fmla="*/ 230814 h 5708294"/>
                  <a:gd name="connsiteX180" fmla="*/ 3224828 w 5744562"/>
                  <a:gd name="connsiteY180" fmla="*/ 272307 h 5708294"/>
                  <a:gd name="connsiteX181" fmla="*/ 3242424 w 5744562"/>
                  <a:gd name="connsiteY181" fmla="*/ 297122 h 5708294"/>
                  <a:gd name="connsiteX182" fmla="*/ 3282738 w 5744562"/>
                  <a:gd name="connsiteY182" fmla="*/ 310199 h 5708294"/>
                  <a:gd name="connsiteX183" fmla="*/ 3274778 w 5744562"/>
                  <a:gd name="connsiteY183" fmla="*/ 295443 h 5708294"/>
                  <a:gd name="connsiteX184" fmla="*/ 3263130 w 5744562"/>
                  <a:gd name="connsiteY184" fmla="*/ 268784 h 5708294"/>
                  <a:gd name="connsiteX185" fmla="*/ 3293556 w 5744562"/>
                  <a:gd name="connsiteY185" fmla="*/ 265094 h 5708294"/>
                  <a:gd name="connsiteX186" fmla="*/ 3316268 w 5744562"/>
                  <a:gd name="connsiteY186" fmla="*/ 271883 h 5708294"/>
                  <a:gd name="connsiteX187" fmla="*/ 3351798 w 5744562"/>
                  <a:gd name="connsiteY187" fmla="*/ 324278 h 5708294"/>
                  <a:gd name="connsiteX188" fmla="*/ 3362022 w 5744562"/>
                  <a:gd name="connsiteY188" fmla="*/ 343811 h 5708294"/>
                  <a:gd name="connsiteX189" fmla="*/ 3370322 w 5744562"/>
                  <a:gd name="connsiteY189" fmla="*/ 324277 h 5708294"/>
                  <a:gd name="connsiteX190" fmla="*/ 3403180 w 5744562"/>
                  <a:gd name="connsiteY190" fmla="*/ 298956 h 5708294"/>
                  <a:gd name="connsiteX191" fmla="*/ 3430586 w 5744562"/>
                  <a:gd name="connsiteY191" fmla="*/ 307422 h 5708294"/>
                  <a:gd name="connsiteX192" fmla="*/ 3478350 w 5744562"/>
                  <a:gd name="connsiteY192" fmla="*/ 377422 h 5708294"/>
                  <a:gd name="connsiteX193" fmla="*/ 3575242 w 5744562"/>
                  <a:gd name="connsiteY193" fmla="*/ 361738 h 5708294"/>
                  <a:gd name="connsiteX194" fmla="*/ 3632484 w 5744562"/>
                  <a:gd name="connsiteY194" fmla="*/ 375568 h 5708294"/>
                  <a:gd name="connsiteX195" fmla="*/ 3648982 w 5744562"/>
                  <a:gd name="connsiteY195" fmla="*/ 470132 h 5708294"/>
                  <a:gd name="connsiteX196" fmla="*/ 3672456 w 5744562"/>
                  <a:gd name="connsiteY196" fmla="*/ 441459 h 5708294"/>
                  <a:gd name="connsiteX197" fmla="*/ 3713442 w 5744562"/>
                  <a:gd name="connsiteY197" fmla="*/ 423013 h 5708294"/>
                  <a:gd name="connsiteX198" fmla="*/ 3720394 w 5744562"/>
                  <a:gd name="connsiteY198" fmla="*/ 466525 h 5708294"/>
                  <a:gd name="connsiteX199" fmla="*/ 3687364 w 5744562"/>
                  <a:gd name="connsiteY199" fmla="*/ 499726 h 5708294"/>
                  <a:gd name="connsiteX200" fmla="*/ 3675374 w 5744562"/>
                  <a:gd name="connsiteY200" fmla="*/ 544410 h 5708294"/>
                  <a:gd name="connsiteX201" fmla="*/ 3697668 w 5744562"/>
                  <a:gd name="connsiteY201" fmla="*/ 552373 h 5708294"/>
                  <a:gd name="connsiteX202" fmla="*/ 3743936 w 5744562"/>
                  <a:gd name="connsiteY202" fmla="*/ 526548 h 5708294"/>
                  <a:gd name="connsiteX203" fmla="*/ 3788860 w 5744562"/>
                  <a:gd name="connsiteY203" fmla="*/ 526713 h 5708294"/>
                  <a:gd name="connsiteX204" fmla="*/ 3841330 w 5744562"/>
                  <a:gd name="connsiteY204" fmla="*/ 524278 h 5708294"/>
                  <a:gd name="connsiteX205" fmla="*/ 3881478 w 5744562"/>
                  <a:gd name="connsiteY205" fmla="*/ 508179 h 5708294"/>
                  <a:gd name="connsiteX206" fmla="*/ 3946268 w 5744562"/>
                  <a:gd name="connsiteY206" fmla="*/ 500882 h 5708294"/>
                  <a:gd name="connsiteX207" fmla="*/ 3973844 w 5744562"/>
                  <a:gd name="connsiteY207" fmla="*/ 482940 h 5708294"/>
                  <a:gd name="connsiteX208" fmla="*/ 4032096 w 5744562"/>
                  <a:gd name="connsiteY208" fmla="*/ 486541 h 5708294"/>
                  <a:gd name="connsiteX209" fmla="*/ 4036450 w 5744562"/>
                  <a:gd name="connsiteY209" fmla="*/ 522507 h 5708294"/>
                  <a:gd name="connsiteX210" fmla="*/ 4054716 w 5744562"/>
                  <a:gd name="connsiteY210" fmla="*/ 552854 h 5708294"/>
                  <a:gd name="connsiteX211" fmla="*/ 4078176 w 5744562"/>
                  <a:gd name="connsiteY211" fmla="*/ 598291 h 5708294"/>
                  <a:gd name="connsiteX212" fmla="*/ 4040540 w 5744562"/>
                  <a:gd name="connsiteY212" fmla="*/ 625877 h 5708294"/>
                  <a:gd name="connsiteX213" fmla="*/ 3882376 w 5744562"/>
                  <a:gd name="connsiteY213" fmla="*/ 668642 h 5708294"/>
                  <a:gd name="connsiteX214" fmla="*/ 3861004 w 5744562"/>
                  <a:gd name="connsiteY214" fmla="*/ 672918 h 5708294"/>
                  <a:gd name="connsiteX215" fmla="*/ 3883702 w 5744562"/>
                  <a:gd name="connsiteY215" fmla="*/ 772347 h 5708294"/>
                  <a:gd name="connsiteX216" fmla="*/ 3854534 w 5744562"/>
                  <a:gd name="connsiteY216" fmla="*/ 791045 h 5708294"/>
                  <a:gd name="connsiteX217" fmla="*/ 3838018 w 5744562"/>
                  <a:gd name="connsiteY217" fmla="*/ 807645 h 5708294"/>
                  <a:gd name="connsiteX218" fmla="*/ 3848490 w 5744562"/>
                  <a:gd name="connsiteY218" fmla="*/ 833885 h 5708294"/>
                  <a:gd name="connsiteX219" fmla="*/ 3870788 w 5744562"/>
                  <a:gd name="connsiteY219" fmla="*/ 823320 h 5708294"/>
                  <a:gd name="connsiteX220" fmla="*/ 3939936 w 5744562"/>
                  <a:gd name="connsiteY220" fmla="*/ 814932 h 5708294"/>
                  <a:gd name="connsiteX221" fmla="*/ 3959726 w 5744562"/>
                  <a:gd name="connsiteY221" fmla="*/ 755827 h 5708294"/>
                  <a:gd name="connsiteX222" fmla="*/ 3982104 w 5744562"/>
                  <a:gd name="connsiteY222" fmla="*/ 741321 h 5708294"/>
                  <a:gd name="connsiteX223" fmla="*/ 3996268 w 5744562"/>
                  <a:gd name="connsiteY223" fmla="*/ 760938 h 5708294"/>
                  <a:gd name="connsiteX224" fmla="*/ 3999116 w 5744562"/>
                  <a:gd name="connsiteY224" fmla="*/ 775189 h 5708294"/>
                  <a:gd name="connsiteX225" fmla="*/ 4012856 w 5744562"/>
                  <a:gd name="connsiteY225" fmla="*/ 795981 h 5708294"/>
                  <a:gd name="connsiteX226" fmla="*/ 4028532 w 5744562"/>
                  <a:gd name="connsiteY226" fmla="*/ 781727 h 5708294"/>
                  <a:gd name="connsiteX227" fmla="*/ 4057280 w 5744562"/>
                  <a:gd name="connsiteY227" fmla="*/ 782732 h 5708294"/>
                  <a:gd name="connsiteX228" fmla="*/ 4093230 w 5744562"/>
                  <a:gd name="connsiteY228" fmla="*/ 833953 h 5708294"/>
                  <a:gd name="connsiteX229" fmla="*/ 4089200 w 5744562"/>
                  <a:gd name="connsiteY229" fmla="*/ 874866 h 5708294"/>
                  <a:gd name="connsiteX230" fmla="*/ 4025914 w 5744562"/>
                  <a:gd name="connsiteY230" fmla="*/ 922403 h 5708294"/>
                  <a:gd name="connsiteX231" fmla="*/ 4025658 w 5744562"/>
                  <a:gd name="connsiteY231" fmla="*/ 952752 h 5708294"/>
                  <a:gd name="connsiteX232" fmla="*/ 4025228 w 5744562"/>
                  <a:gd name="connsiteY232" fmla="*/ 1028037 h 5708294"/>
                  <a:gd name="connsiteX233" fmla="*/ 3990180 w 5744562"/>
                  <a:gd name="connsiteY233" fmla="*/ 1118748 h 5708294"/>
                  <a:gd name="connsiteX234" fmla="*/ 4045340 w 5744562"/>
                  <a:gd name="connsiteY234" fmla="*/ 1045807 h 5708294"/>
                  <a:gd name="connsiteX235" fmla="*/ 4089266 w 5744562"/>
                  <a:gd name="connsiteY235" fmla="*/ 1000618 h 5708294"/>
                  <a:gd name="connsiteX236" fmla="*/ 4118440 w 5744562"/>
                  <a:gd name="connsiteY236" fmla="*/ 963393 h 5708294"/>
                  <a:gd name="connsiteX237" fmla="*/ 4119028 w 5744562"/>
                  <a:gd name="connsiteY237" fmla="*/ 954339 h 5708294"/>
                  <a:gd name="connsiteX238" fmla="*/ 4145014 w 5744562"/>
                  <a:gd name="connsiteY238" fmla="*/ 918624 h 5708294"/>
                  <a:gd name="connsiteX239" fmla="*/ 4176860 w 5744562"/>
                  <a:gd name="connsiteY239" fmla="*/ 940586 h 5708294"/>
                  <a:gd name="connsiteX240" fmla="*/ 4169142 w 5744562"/>
                  <a:gd name="connsiteY240" fmla="*/ 988121 h 5708294"/>
                  <a:gd name="connsiteX241" fmla="*/ 4131246 w 5744562"/>
                  <a:gd name="connsiteY241" fmla="*/ 1064581 h 5708294"/>
                  <a:gd name="connsiteX242" fmla="*/ 4143398 w 5744562"/>
                  <a:gd name="connsiteY242" fmla="*/ 1086127 h 5708294"/>
                  <a:gd name="connsiteX243" fmla="*/ 4142214 w 5744562"/>
                  <a:gd name="connsiteY243" fmla="*/ 1159819 h 5708294"/>
                  <a:gd name="connsiteX244" fmla="*/ 4081692 w 5744562"/>
                  <a:gd name="connsiteY244" fmla="*/ 1207022 h 5708294"/>
                  <a:gd name="connsiteX245" fmla="*/ 4066938 w 5744562"/>
                  <a:gd name="connsiteY245" fmla="*/ 1233515 h 5708294"/>
                  <a:gd name="connsiteX246" fmla="*/ 4089482 w 5744562"/>
                  <a:gd name="connsiteY246" fmla="*/ 1248184 h 5708294"/>
                  <a:gd name="connsiteX247" fmla="*/ 4102388 w 5744562"/>
                  <a:gd name="connsiteY247" fmla="*/ 1252795 h 5708294"/>
                  <a:gd name="connsiteX248" fmla="*/ 4138594 w 5744562"/>
                  <a:gd name="connsiteY248" fmla="*/ 1273667 h 5708294"/>
                  <a:gd name="connsiteX249" fmla="*/ 4100198 w 5744562"/>
                  <a:gd name="connsiteY249" fmla="*/ 1318187 h 5708294"/>
                  <a:gd name="connsiteX250" fmla="*/ 4057284 w 5744562"/>
                  <a:gd name="connsiteY250" fmla="*/ 1334621 h 5708294"/>
                  <a:gd name="connsiteX251" fmla="*/ 4133890 w 5744562"/>
                  <a:gd name="connsiteY251" fmla="*/ 1327574 h 5708294"/>
                  <a:gd name="connsiteX252" fmla="*/ 4191808 w 5744562"/>
                  <a:gd name="connsiteY252" fmla="*/ 1309881 h 5708294"/>
                  <a:gd name="connsiteX253" fmla="*/ 4230866 w 5744562"/>
                  <a:gd name="connsiteY253" fmla="*/ 1307951 h 5708294"/>
                  <a:gd name="connsiteX254" fmla="*/ 4300094 w 5744562"/>
                  <a:gd name="connsiteY254" fmla="*/ 1332678 h 5708294"/>
                  <a:gd name="connsiteX255" fmla="*/ 4346106 w 5744562"/>
                  <a:gd name="connsiteY255" fmla="*/ 1355730 h 5708294"/>
                  <a:gd name="connsiteX256" fmla="*/ 4373092 w 5744562"/>
                  <a:gd name="connsiteY256" fmla="*/ 1365369 h 5708294"/>
                  <a:gd name="connsiteX257" fmla="*/ 4461756 w 5744562"/>
                  <a:gd name="connsiteY257" fmla="*/ 1439390 h 5708294"/>
                  <a:gd name="connsiteX258" fmla="*/ 4475164 w 5744562"/>
                  <a:gd name="connsiteY258" fmla="*/ 1457414 h 5708294"/>
                  <a:gd name="connsiteX259" fmla="*/ 4471216 w 5744562"/>
                  <a:gd name="connsiteY259" fmla="*/ 1531441 h 5708294"/>
                  <a:gd name="connsiteX260" fmla="*/ 4428628 w 5744562"/>
                  <a:gd name="connsiteY260" fmla="*/ 1587698 h 5708294"/>
                  <a:gd name="connsiteX261" fmla="*/ 4407082 w 5744562"/>
                  <a:gd name="connsiteY261" fmla="*/ 1618383 h 5708294"/>
                  <a:gd name="connsiteX262" fmla="*/ 4424262 w 5744562"/>
                  <a:gd name="connsiteY262" fmla="*/ 1644371 h 5708294"/>
                  <a:gd name="connsiteX263" fmla="*/ 4454342 w 5744562"/>
                  <a:gd name="connsiteY263" fmla="*/ 1712025 h 5708294"/>
                  <a:gd name="connsiteX264" fmla="*/ 4415362 w 5744562"/>
                  <a:gd name="connsiteY264" fmla="*/ 1747070 h 5708294"/>
                  <a:gd name="connsiteX265" fmla="*/ 4378478 w 5744562"/>
                  <a:gd name="connsiteY265" fmla="*/ 1794776 h 5708294"/>
                  <a:gd name="connsiteX266" fmla="*/ 4450306 w 5744562"/>
                  <a:gd name="connsiteY266" fmla="*/ 1789992 h 5708294"/>
                  <a:gd name="connsiteX267" fmla="*/ 4472600 w 5744562"/>
                  <a:gd name="connsiteY267" fmla="*/ 1797954 h 5708294"/>
                  <a:gd name="connsiteX268" fmla="*/ 4465052 w 5744562"/>
                  <a:gd name="connsiteY268" fmla="*/ 1819082 h 5708294"/>
                  <a:gd name="connsiteX269" fmla="*/ 4462022 w 5744562"/>
                  <a:gd name="connsiteY269" fmla="*/ 1923877 h 5708294"/>
                  <a:gd name="connsiteX270" fmla="*/ 4554546 w 5744562"/>
                  <a:gd name="connsiteY270" fmla="*/ 1964866 h 5708294"/>
                  <a:gd name="connsiteX271" fmla="*/ 4599964 w 5744562"/>
                  <a:gd name="connsiteY271" fmla="*/ 2034028 h 5708294"/>
                  <a:gd name="connsiteX272" fmla="*/ 4610686 w 5744562"/>
                  <a:gd name="connsiteY272" fmla="*/ 2066975 h 5708294"/>
                  <a:gd name="connsiteX273" fmla="*/ 4691646 w 5744562"/>
                  <a:gd name="connsiteY273" fmla="*/ 2095893 h 5708294"/>
                  <a:gd name="connsiteX274" fmla="*/ 4766494 w 5744562"/>
                  <a:gd name="connsiteY274" fmla="*/ 2097481 h 5708294"/>
                  <a:gd name="connsiteX275" fmla="*/ 4851480 w 5744562"/>
                  <a:gd name="connsiteY275" fmla="*/ 2104015 h 5708294"/>
                  <a:gd name="connsiteX276" fmla="*/ 4879132 w 5744562"/>
                  <a:gd name="connsiteY276" fmla="*/ 2156243 h 5708294"/>
                  <a:gd name="connsiteX277" fmla="*/ 4909720 w 5744562"/>
                  <a:gd name="connsiteY277" fmla="*/ 2181727 h 5708294"/>
                  <a:gd name="connsiteX278" fmla="*/ 4973588 w 5744562"/>
                  <a:gd name="connsiteY278" fmla="*/ 2162190 h 5708294"/>
                  <a:gd name="connsiteX279" fmla="*/ 5009292 w 5744562"/>
                  <a:gd name="connsiteY279" fmla="*/ 2169649 h 5708294"/>
                  <a:gd name="connsiteX280" fmla="*/ 5056812 w 5744562"/>
                  <a:gd name="connsiteY280" fmla="*/ 2195887 h 5708294"/>
                  <a:gd name="connsiteX281" fmla="*/ 5090082 w 5744562"/>
                  <a:gd name="connsiteY281" fmla="*/ 2224976 h 5708294"/>
                  <a:gd name="connsiteX282" fmla="*/ 5116478 w 5744562"/>
                  <a:gd name="connsiteY282" fmla="*/ 2262197 h 5708294"/>
                  <a:gd name="connsiteX283" fmla="*/ 5180008 w 5744562"/>
                  <a:gd name="connsiteY283" fmla="*/ 2276948 h 5708294"/>
                  <a:gd name="connsiteX284" fmla="*/ 5215628 w 5744562"/>
                  <a:gd name="connsiteY284" fmla="*/ 2269820 h 5708294"/>
                  <a:gd name="connsiteX285" fmla="*/ 5237002 w 5744562"/>
                  <a:gd name="connsiteY285" fmla="*/ 2265542 h 5708294"/>
                  <a:gd name="connsiteX286" fmla="*/ 5320992 w 5744562"/>
                  <a:gd name="connsiteY286" fmla="*/ 2208194 h 5708294"/>
                  <a:gd name="connsiteX287" fmla="*/ 5360888 w 5744562"/>
                  <a:gd name="connsiteY287" fmla="*/ 2203915 h 5708294"/>
                  <a:gd name="connsiteX288" fmla="*/ 5398516 w 5744562"/>
                  <a:gd name="connsiteY288" fmla="*/ 2231914 h 5708294"/>
                  <a:gd name="connsiteX289" fmla="*/ 5420468 w 5744562"/>
                  <a:gd name="connsiteY289" fmla="*/ 2292694 h 5708294"/>
                  <a:gd name="connsiteX290" fmla="*/ 5439822 w 5744562"/>
                  <a:gd name="connsiteY290" fmla="*/ 2345929 h 5708294"/>
                  <a:gd name="connsiteX291" fmla="*/ 5490770 w 5744562"/>
                  <a:gd name="connsiteY291" fmla="*/ 2414419 h 5708294"/>
                  <a:gd name="connsiteX292" fmla="*/ 5538870 w 5744562"/>
                  <a:gd name="connsiteY292" fmla="*/ 2468657 h 5708294"/>
                  <a:gd name="connsiteX293" fmla="*/ 5589916 w 5744562"/>
                  <a:gd name="connsiteY293" fmla="*/ 2459096 h 5708294"/>
                  <a:gd name="connsiteX294" fmla="*/ 5659232 w 5744562"/>
                  <a:gd name="connsiteY294" fmla="*/ 2442829 h 5708294"/>
                  <a:gd name="connsiteX295" fmla="*/ 5658226 w 5744562"/>
                  <a:gd name="connsiteY295" fmla="*/ 2453056 h 5708294"/>
                  <a:gd name="connsiteX296" fmla="*/ 5645820 w 5744562"/>
                  <a:gd name="connsiteY296" fmla="*/ 2461860 h 5708294"/>
                  <a:gd name="connsiteX297" fmla="*/ 5607258 w 5744562"/>
                  <a:gd name="connsiteY297" fmla="*/ 2514261 h 5708294"/>
                  <a:gd name="connsiteX298" fmla="*/ 5632228 w 5744562"/>
                  <a:gd name="connsiteY298" fmla="*/ 2562883 h 5708294"/>
                  <a:gd name="connsiteX299" fmla="*/ 5664902 w 5744562"/>
                  <a:gd name="connsiteY299" fmla="*/ 2638081 h 5708294"/>
                  <a:gd name="connsiteX300" fmla="*/ 5565478 w 5744562"/>
                  <a:gd name="connsiteY300" fmla="*/ 2790501 h 5708294"/>
                  <a:gd name="connsiteX301" fmla="*/ 5542846 w 5744562"/>
                  <a:gd name="connsiteY301" fmla="*/ 2798301 h 5708294"/>
                  <a:gd name="connsiteX302" fmla="*/ 5405808 w 5744562"/>
                  <a:gd name="connsiteY302" fmla="*/ 2811555 h 5708294"/>
                  <a:gd name="connsiteX303" fmla="*/ 5316382 w 5744562"/>
                  <a:gd name="connsiteY303" fmla="*/ 2791524 h 5708294"/>
                  <a:gd name="connsiteX304" fmla="*/ 5259050 w 5744562"/>
                  <a:gd name="connsiteY304" fmla="*/ 2800162 h 5708294"/>
                  <a:gd name="connsiteX305" fmla="*/ 5230788 w 5744562"/>
                  <a:gd name="connsiteY305" fmla="*/ 2923738 h 5708294"/>
                  <a:gd name="connsiteX306" fmla="*/ 5238160 w 5744562"/>
                  <a:gd name="connsiteY306" fmla="*/ 2947546 h 5708294"/>
                  <a:gd name="connsiteX307" fmla="*/ 5278720 w 5744562"/>
                  <a:gd name="connsiteY307" fmla="*/ 2985857 h 5708294"/>
                  <a:gd name="connsiteX308" fmla="*/ 5375606 w 5744562"/>
                  <a:gd name="connsiteY308" fmla="*/ 3007229 h 5708294"/>
                  <a:gd name="connsiteX309" fmla="*/ 5408128 w 5744562"/>
                  <a:gd name="connsiteY309" fmla="*/ 2997670 h 5708294"/>
                  <a:gd name="connsiteX310" fmla="*/ 5532258 w 5744562"/>
                  <a:gd name="connsiteY310" fmla="*/ 2998333 h 5708294"/>
                  <a:gd name="connsiteX311" fmla="*/ 5556894 w 5744562"/>
                  <a:gd name="connsiteY311" fmla="*/ 3025662 h 5708294"/>
                  <a:gd name="connsiteX312" fmla="*/ 5649258 w 5744562"/>
                  <a:gd name="connsiteY312" fmla="*/ 3018949 h 5708294"/>
                  <a:gd name="connsiteX313" fmla="*/ 5714642 w 5744562"/>
                  <a:gd name="connsiteY313" fmla="*/ 2965542 h 5708294"/>
                  <a:gd name="connsiteX314" fmla="*/ 5744562 w 5744562"/>
                  <a:gd name="connsiteY314" fmla="*/ 2966965 h 5708294"/>
                  <a:gd name="connsiteX315" fmla="*/ 5724682 w 5744562"/>
                  <a:gd name="connsiteY315" fmla="*/ 3085594 h 5708294"/>
                  <a:gd name="connsiteX316" fmla="*/ 5598620 w 5744562"/>
                  <a:gd name="connsiteY316" fmla="*/ 3119974 h 5708294"/>
                  <a:gd name="connsiteX317" fmla="*/ 5568610 w 5744562"/>
                  <a:gd name="connsiteY317" fmla="*/ 3159547 h 5708294"/>
                  <a:gd name="connsiteX318" fmla="*/ 5584266 w 5744562"/>
                  <a:gd name="connsiteY318" fmla="*/ 3256459 h 5708294"/>
                  <a:gd name="connsiteX319" fmla="*/ 5585432 w 5744562"/>
                  <a:gd name="connsiteY319" fmla="*/ 3312462 h 5708294"/>
                  <a:gd name="connsiteX320" fmla="*/ 5535886 w 5744562"/>
                  <a:gd name="connsiteY320" fmla="*/ 3399319 h 5708294"/>
                  <a:gd name="connsiteX321" fmla="*/ 5474858 w 5744562"/>
                  <a:gd name="connsiteY321" fmla="*/ 3470163 h 5708294"/>
                  <a:gd name="connsiteX322" fmla="*/ 5400840 w 5744562"/>
                  <a:gd name="connsiteY322" fmla="*/ 3540338 h 5708294"/>
                  <a:gd name="connsiteX323" fmla="*/ 5362702 w 5744562"/>
                  <a:gd name="connsiteY323" fmla="*/ 3554510 h 5708294"/>
                  <a:gd name="connsiteX324" fmla="*/ 5318280 w 5744562"/>
                  <a:gd name="connsiteY324" fmla="*/ 3567758 h 5708294"/>
                  <a:gd name="connsiteX325" fmla="*/ 5241166 w 5744562"/>
                  <a:gd name="connsiteY325" fmla="*/ 3598447 h 5708294"/>
                  <a:gd name="connsiteX326" fmla="*/ 5156594 w 5744562"/>
                  <a:gd name="connsiteY326" fmla="*/ 3627795 h 5708294"/>
                  <a:gd name="connsiteX327" fmla="*/ 5101864 w 5744562"/>
                  <a:gd name="connsiteY327" fmla="*/ 3606923 h 5708294"/>
                  <a:gd name="connsiteX328" fmla="*/ 5010512 w 5744562"/>
                  <a:gd name="connsiteY328" fmla="*/ 3566352 h 5708294"/>
                  <a:gd name="connsiteX329" fmla="*/ 4984866 w 5744562"/>
                  <a:gd name="connsiteY329" fmla="*/ 3567779 h 5708294"/>
                  <a:gd name="connsiteX330" fmla="*/ 4824116 w 5744562"/>
                  <a:gd name="connsiteY330" fmla="*/ 3528889 h 5708294"/>
                  <a:gd name="connsiteX331" fmla="*/ 4796208 w 5744562"/>
                  <a:gd name="connsiteY331" fmla="*/ 3507010 h 5708294"/>
                  <a:gd name="connsiteX332" fmla="*/ 4695136 w 5744562"/>
                  <a:gd name="connsiteY332" fmla="*/ 3460320 h 5708294"/>
                  <a:gd name="connsiteX333" fmla="*/ 4677026 w 5744562"/>
                  <a:gd name="connsiteY333" fmla="*/ 3496203 h 5708294"/>
                  <a:gd name="connsiteX334" fmla="*/ 4657066 w 5744562"/>
                  <a:gd name="connsiteY334" fmla="*/ 3581716 h 5708294"/>
                  <a:gd name="connsiteX335" fmla="*/ 4655058 w 5744562"/>
                  <a:gd name="connsiteY335" fmla="*/ 3583641 h 5708294"/>
                  <a:gd name="connsiteX336" fmla="*/ 4655054 w 5744562"/>
                  <a:gd name="connsiteY336" fmla="*/ 3583645 h 5708294"/>
                  <a:gd name="connsiteX337" fmla="*/ 4655054 w 5744562"/>
                  <a:gd name="connsiteY337" fmla="*/ 3583646 h 5708294"/>
                  <a:gd name="connsiteX338" fmla="*/ 4636972 w 5744562"/>
                  <a:gd name="connsiteY338" fmla="*/ 3600988 h 5708294"/>
                  <a:gd name="connsiteX339" fmla="*/ 4560088 w 5744562"/>
                  <a:gd name="connsiteY339" fmla="*/ 3619868 h 5708294"/>
                  <a:gd name="connsiteX340" fmla="*/ 4535864 w 5744562"/>
                  <a:gd name="connsiteY340" fmla="*/ 3628420 h 5708294"/>
                  <a:gd name="connsiteX341" fmla="*/ 4458924 w 5744562"/>
                  <a:gd name="connsiteY341" fmla="*/ 3614173 h 5708294"/>
                  <a:gd name="connsiteX342" fmla="*/ 4377882 w 5744562"/>
                  <a:gd name="connsiteY342" fmla="*/ 3570668 h 5708294"/>
                  <a:gd name="connsiteX343" fmla="*/ 4326760 w 5744562"/>
                  <a:gd name="connsiteY343" fmla="*/ 3528585 h 5708294"/>
                  <a:gd name="connsiteX344" fmla="*/ 4339672 w 5744562"/>
                  <a:gd name="connsiteY344" fmla="*/ 3496140 h 5708294"/>
                  <a:gd name="connsiteX345" fmla="*/ 4389132 w 5744562"/>
                  <a:gd name="connsiteY345" fmla="*/ 3450279 h 5708294"/>
                  <a:gd name="connsiteX346" fmla="*/ 4446296 w 5744562"/>
                  <a:gd name="connsiteY346" fmla="*/ 3430993 h 5708294"/>
                  <a:gd name="connsiteX347" fmla="*/ 4470094 w 5744562"/>
                  <a:gd name="connsiteY347" fmla="*/ 3460670 h 5708294"/>
                  <a:gd name="connsiteX348" fmla="*/ 4509988 w 5744562"/>
                  <a:gd name="connsiteY348" fmla="*/ 3474919 h 5708294"/>
                  <a:gd name="connsiteX349" fmla="*/ 4577204 w 5744562"/>
                  <a:gd name="connsiteY349" fmla="*/ 3483047 h 5708294"/>
                  <a:gd name="connsiteX350" fmla="*/ 4615090 w 5744562"/>
                  <a:gd name="connsiteY350" fmla="*/ 3480697 h 5708294"/>
                  <a:gd name="connsiteX351" fmla="*/ 4557348 w 5744562"/>
                  <a:gd name="connsiteY351" fmla="*/ 3434927 h 5708294"/>
                  <a:gd name="connsiteX352" fmla="*/ 4542350 w 5744562"/>
                  <a:gd name="connsiteY352" fmla="*/ 3417657 h 5708294"/>
                  <a:gd name="connsiteX353" fmla="*/ 4487962 w 5744562"/>
                  <a:gd name="connsiteY353" fmla="*/ 3343969 h 5708294"/>
                  <a:gd name="connsiteX354" fmla="*/ 4448238 w 5744562"/>
                  <a:gd name="connsiteY354" fmla="*/ 3321839 h 5708294"/>
                  <a:gd name="connsiteX355" fmla="*/ 4385128 w 5744562"/>
                  <a:gd name="connsiteY355" fmla="*/ 3305914 h 5708294"/>
                  <a:gd name="connsiteX356" fmla="*/ 4350678 w 5744562"/>
                  <a:gd name="connsiteY356" fmla="*/ 3313461 h 5708294"/>
                  <a:gd name="connsiteX357" fmla="*/ 4328546 w 5744562"/>
                  <a:gd name="connsiteY357" fmla="*/ 3371729 h 5708294"/>
                  <a:gd name="connsiteX358" fmla="*/ 4301296 w 5744562"/>
                  <a:gd name="connsiteY358" fmla="*/ 3429494 h 5708294"/>
                  <a:gd name="connsiteX359" fmla="*/ 4287800 w 5744562"/>
                  <a:gd name="connsiteY359" fmla="*/ 3452465 h 5708294"/>
                  <a:gd name="connsiteX360" fmla="*/ 4252752 w 5744562"/>
                  <a:gd name="connsiteY360" fmla="*/ 3543178 h 5708294"/>
                  <a:gd name="connsiteX361" fmla="*/ 4253414 w 5744562"/>
                  <a:gd name="connsiteY361" fmla="*/ 3585765 h 5708294"/>
                  <a:gd name="connsiteX362" fmla="*/ 4285760 w 5744562"/>
                  <a:gd name="connsiteY362" fmla="*/ 3639670 h 5708294"/>
                  <a:gd name="connsiteX363" fmla="*/ 4351302 w 5744562"/>
                  <a:gd name="connsiteY363" fmla="*/ 3652493 h 5708294"/>
                  <a:gd name="connsiteX364" fmla="*/ 4447520 w 5744562"/>
                  <a:gd name="connsiteY364" fmla="*/ 3649804 h 5708294"/>
                  <a:gd name="connsiteX365" fmla="*/ 4532842 w 5744562"/>
                  <a:gd name="connsiteY365" fmla="*/ 3659105 h 5708294"/>
                  <a:gd name="connsiteX366" fmla="*/ 4559242 w 5744562"/>
                  <a:gd name="connsiteY366" fmla="*/ 3659270 h 5708294"/>
                  <a:gd name="connsiteX367" fmla="*/ 4639708 w 5744562"/>
                  <a:gd name="connsiteY367" fmla="*/ 3637720 h 5708294"/>
                  <a:gd name="connsiteX368" fmla="*/ 4650616 w 5744562"/>
                  <a:gd name="connsiteY368" fmla="*/ 3596763 h 5708294"/>
                  <a:gd name="connsiteX369" fmla="*/ 4655054 w 5744562"/>
                  <a:gd name="connsiteY369" fmla="*/ 3583646 h 5708294"/>
                  <a:gd name="connsiteX370" fmla="*/ 4655058 w 5744562"/>
                  <a:gd name="connsiteY370" fmla="*/ 3583641 h 5708294"/>
                  <a:gd name="connsiteX371" fmla="*/ 4685482 w 5744562"/>
                  <a:gd name="connsiteY371" fmla="*/ 3559110 h 5708294"/>
                  <a:gd name="connsiteX372" fmla="*/ 4702836 w 5744562"/>
                  <a:gd name="connsiteY372" fmla="*/ 3523950 h 5708294"/>
                  <a:gd name="connsiteX373" fmla="*/ 4738546 w 5744562"/>
                  <a:gd name="connsiteY373" fmla="*/ 3494354 h 5708294"/>
                  <a:gd name="connsiteX374" fmla="*/ 4768046 w 5744562"/>
                  <a:gd name="connsiteY374" fmla="*/ 3515479 h 5708294"/>
                  <a:gd name="connsiteX375" fmla="*/ 4751360 w 5744562"/>
                  <a:gd name="connsiteY375" fmla="*/ 3558488 h 5708294"/>
                  <a:gd name="connsiteX376" fmla="*/ 4734256 w 5744562"/>
                  <a:gd name="connsiteY376" fmla="*/ 3602670 h 5708294"/>
                  <a:gd name="connsiteX377" fmla="*/ 4735342 w 5744562"/>
                  <a:gd name="connsiteY377" fmla="*/ 3625557 h 5708294"/>
                  <a:gd name="connsiteX378" fmla="*/ 4663830 w 5744562"/>
                  <a:gd name="connsiteY378" fmla="*/ 3744273 h 5708294"/>
                  <a:gd name="connsiteX379" fmla="*/ 4647226 w 5744562"/>
                  <a:gd name="connsiteY379" fmla="*/ 3801869 h 5708294"/>
                  <a:gd name="connsiteX380" fmla="*/ 4603716 w 5744562"/>
                  <a:gd name="connsiteY380" fmla="*/ 3882942 h 5708294"/>
                  <a:gd name="connsiteX381" fmla="*/ 4534982 w 5744562"/>
                  <a:gd name="connsiteY381" fmla="*/ 3927211 h 5708294"/>
                  <a:gd name="connsiteX382" fmla="*/ 4541766 w 5744562"/>
                  <a:gd name="connsiteY382" fmla="*/ 3960073 h 5708294"/>
                  <a:gd name="connsiteX383" fmla="*/ 4560120 w 5744562"/>
                  <a:gd name="connsiteY383" fmla="*/ 3967954 h 5708294"/>
                  <a:gd name="connsiteX384" fmla="*/ 4561032 w 5744562"/>
                  <a:gd name="connsiteY384" fmla="*/ 4035776 h 5708294"/>
                  <a:gd name="connsiteX385" fmla="*/ 4540330 w 5744562"/>
                  <a:gd name="connsiteY385" fmla="*/ 4045586 h 5708294"/>
                  <a:gd name="connsiteX386" fmla="*/ 4521802 w 5744562"/>
                  <a:gd name="connsiteY386" fmla="*/ 4064115 h 5708294"/>
                  <a:gd name="connsiteX387" fmla="*/ 4543088 w 5744562"/>
                  <a:gd name="connsiteY387" fmla="*/ 4082306 h 5708294"/>
                  <a:gd name="connsiteX388" fmla="*/ 4553982 w 5744562"/>
                  <a:gd name="connsiteY388" fmla="*/ 4107372 h 5708294"/>
                  <a:gd name="connsiteX389" fmla="*/ 4540314 w 5744562"/>
                  <a:gd name="connsiteY389" fmla="*/ 4138225 h 5708294"/>
                  <a:gd name="connsiteX390" fmla="*/ 4578950 w 5744562"/>
                  <a:gd name="connsiteY390" fmla="*/ 4155995 h 5708294"/>
                  <a:gd name="connsiteX391" fmla="*/ 4606184 w 5744562"/>
                  <a:gd name="connsiteY391" fmla="*/ 4190870 h 5708294"/>
                  <a:gd name="connsiteX392" fmla="*/ 4579028 w 5744562"/>
                  <a:gd name="connsiteY392" fmla="*/ 4207639 h 5708294"/>
                  <a:gd name="connsiteX393" fmla="*/ 4604588 w 5744562"/>
                  <a:gd name="connsiteY393" fmla="*/ 4228679 h 5708294"/>
                  <a:gd name="connsiteX394" fmla="*/ 4617148 w 5744562"/>
                  <a:gd name="connsiteY394" fmla="*/ 4304634 h 5708294"/>
                  <a:gd name="connsiteX395" fmla="*/ 4535678 w 5744562"/>
                  <a:gd name="connsiteY395" fmla="*/ 4336413 h 5708294"/>
                  <a:gd name="connsiteX396" fmla="*/ 4519672 w 5744562"/>
                  <a:gd name="connsiteY396" fmla="*/ 4310844 h 5708294"/>
                  <a:gd name="connsiteX397" fmla="*/ 4489756 w 5744562"/>
                  <a:gd name="connsiteY397" fmla="*/ 4272365 h 5708294"/>
                  <a:gd name="connsiteX398" fmla="*/ 4481542 w 5744562"/>
                  <a:gd name="connsiteY398" fmla="*/ 4269431 h 5708294"/>
                  <a:gd name="connsiteX399" fmla="*/ 4417256 w 5744562"/>
                  <a:gd name="connsiteY399" fmla="*/ 4271615 h 5708294"/>
                  <a:gd name="connsiteX400" fmla="*/ 4419766 w 5744562"/>
                  <a:gd name="connsiteY400" fmla="*/ 4301628 h 5708294"/>
                  <a:gd name="connsiteX401" fmla="*/ 4455048 w 5744562"/>
                  <a:gd name="connsiteY401" fmla="*/ 4328788 h 5708294"/>
                  <a:gd name="connsiteX402" fmla="*/ 4473572 w 5744562"/>
                  <a:gd name="connsiteY402" fmla="*/ 4328787 h 5708294"/>
                  <a:gd name="connsiteX403" fmla="*/ 4498634 w 5744562"/>
                  <a:gd name="connsiteY403" fmla="*/ 4317888 h 5708294"/>
                  <a:gd name="connsiteX404" fmla="*/ 4516900 w 5744562"/>
                  <a:gd name="connsiteY404" fmla="*/ 4348234 h 5708294"/>
                  <a:gd name="connsiteX405" fmla="*/ 4514132 w 5744562"/>
                  <a:gd name="connsiteY405" fmla="*/ 4367098 h 5708294"/>
                  <a:gd name="connsiteX406" fmla="*/ 4538266 w 5744562"/>
                  <a:gd name="connsiteY406" fmla="*/ 4399541 h 5708294"/>
                  <a:gd name="connsiteX407" fmla="*/ 4583352 w 5744562"/>
                  <a:gd name="connsiteY407" fmla="*/ 4447408 h 5708294"/>
                  <a:gd name="connsiteX408" fmla="*/ 4606308 w 5744562"/>
                  <a:gd name="connsiteY408" fmla="*/ 4497960 h 5708294"/>
                  <a:gd name="connsiteX409" fmla="*/ 4603932 w 5744562"/>
                  <a:gd name="connsiteY409" fmla="*/ 4700925 h 5708294"/>
                  <a:gd name="connsiteX410" fmla="*/ 4593120 w 5744562"/>
                  <a:gd name="connsiteY410" fmla="*/ 4708975 h 5708294"/>
                  <a:gd name="connsiteX411" fmla="*/ 4464122 w 5744562"/>
                  <a:gd name="connsiteY411" fmla="*/ 4751571 h 5708294"/>
                  <a:gd name="connsiteX412" fmla="*/ 4401344 w 5744562"/>
                  <a:gd name="connsiteY412" fmla="*/ 4756941 h 5708294"/>
                  <a:gd name="connsiteX413" fmla="*/ 4378128 w 5744562"/>
                  <a:gd name="connsiteY413" fmla="*/ 4755265 h 5708294"/>
                  <a:gd name="connsiteX414" fmla="*/ 4323734 w 5744562"/>
                  <a:gd name="connsiteY414" fmla="*/ 4737161 h 5708294"/>
                  <a:gd name="connsiteX415" fmla="*/ 4242938 w 5744562"/>
                  <a:gd name="connsiteY415" fmla="*/ 4737417 h 5708294"/>
                  <a:gd name="connsiteX416" fmla="*/ 4247546 w 5744562"/>
                  <a:gd name="connsiteY416" fmla="*/ 4761561 h 5708294"/>
                  <a:gd name="connsiteX417" fmla="*/ 4339650 w 5744562"/>
                  <a:gd name="connsiteY417" fmla="*/ 4803725 h 5708294"/>
                  <a:gd name="connsiteX418" fmla="*/ 4374590 w 5744562"/>
                  <a:gd name="connsiteY418" fmla="*/ 4883702 h 5708294"/>
                  <a:gd name="connsiteX419" fmla="*/ 4352874 w 5744562"/>
                  <a:gd name="connsiteY419" fmla="*/ 4940795 h 5708294"/>
                  <a:gd name="connsiteX420" fmla="*/ 4218506 w 5744562"/>
                  <a:gd name="connsiteY420" fmla="*/ 5031765 h 5708294"/>
                  <a:gd name="connsiteX421" fmla="*/ 4192186 w 5744562"/>
                  <a:gd name="connsiteY421" fmla="*/ 5046188 h 5708294"/>
                  <a:gd name="connsiteX422" fmla="*/ 4090172 w 5744562"/>
                  <a:gd name="connsiteY422" fmla="*/ 5116950 h 5708294"/>
                  <a:gd name="connsiteX423" fmla="*/ 4004010 w 5744562"/>
                  <a:gd name="connsiteY423" fmla="*/ 5128526 h 5708294"/>
                  <a:gd name="connsiteX424" fmla="*/ 3896056 w 5744562"/>
                  <a:gd name="connsiteY424" fmla="*/ 5127023 h 5708294"/>
                  <a:gd name="connsiteX425" fmla="*/ 3856578 w 5744562"/>
                  <a:gd name="connsiteY425" fmla="*/ 5148655 h 5708294"/>
                  <a:gd name="connsiteX426" fmla="*/ 3849458 w 5744562"/>
                  <a:gd name="connsiteY426" fmla="*/ 5153320 h 5708294"/>
                  <a:gd name="connsiteX427" fmla="*/ 3849986 w 5744562"/>
                  <a:gd name="connsiteY427" fmla="*/ 5157019 h 5708294"/>
                  <a:gd name="connsiteX428" fmla="*/ 3845814 w 5744562"/>
                  <a:gd name="connsiteY428" fmla="*/ 5165926 h 5708294"/>
                  <a:gd name="connsiteX429" fmla="*/ 3827262 w 5744562"/>
                  <a:gd name="connsiteY429" fmla="*/ 5280762 h 5708294"/>
                  <a:gd name="connsiteX430" fmla="*/ 3826596 w 5744562"/>
                  <a:gd name="connsiteY430" fmla="*/ 5293727 h 5708294"/>
                  <a:gd name="connsiteX431" fmla="*/ 3808856 w 5744562"/>
                  <a:gd name="connsiteY431" fmla="*/ 5313796 h 5708294"/>
                  <a:gd name="connsiteX432" fmla="*/ 3778320 w 5744562"/>
                  <a:gd name="connsiteY432" fmla="*/ 5380783 h 5708294"/>
                  <a:gd name="connsiteX433" fmla="*/ 3757496 w 5744562"/>
                  <a:gd name="connsiteY433" fmla="*/ 5453880 h 5708294"/>
                  <a:gd name="connsiteX434" fmla="*/ 3770414 w 5744562"/>
                  <a:gd name="connsiteY434" fmla="*/ 5550912 h 5708294"/>
                  <a:gd name="connsiteX435" fmla="*/ 3719780 w 5744562"/>
                  <a:gd name="connsiteY435" fmla="*/ 5581674 h 5708294"/>
                  <a:gd name="connsiteX436" fmla="*/ 3648882 w 5744562"/>
                  <a:gd name="connsiteY436" fmla="*/ 5602559 h 5708294"/>
                  <a:gd name="connsiteX437" fmla="*/ 3530610 w 5744562"/>
                  <a:gd name="connsiteY437" fmla="*/ 5630287 h 5708294"/>
                  <a:gd name="connsiteX438" fmla="*/ 3486412 w 5744562"/>
                  <a:gd name="connsiteY438" fmla="*/ 5635624 h 5708294"/>
                  <a:gd name="connsiteX439" fmla="*/ 3371908 w 5744562"/>
                  <a:gd name="connsiteY439" fmla="*/ 5671300 h 5708294"/>
                  <a:gd name="connsiteX440" fmla="*/ 3288456 w 5744562"/>
                  <a:gd name="connsiteY440" fmla="*/ 5690340 h 5708294"/>
                  <a:gd name="connsiteX441" fmla="*/ 2823706 w 5744562"/>
                  <a:gd name="connsiteY441" fmla="*/ 5703890 h 5708294"/>
                  <a:gd name="connsiteX442" fmla="*/ 2220306 w 5744562"/>
                  <a:gd name="connsiteY442" fmla="*/ 5609825 h 5708294"/>
                  <a:gd name="connsiteX443" fmla="*/ 2190080 w 5744562"/>
                  <a:gd name="connsiteY443" fmla="*/ 5587145 h 5708294"/>
                  <a:gd name="connsiteX444" fmla="*/ 2044458 w 5744562"/>
                  <a:gd name="connsiteY444" fmla="*/ 5399146 h 5708294"/>
                  <a:gd name="connsiteX445" fmla="*/ 2005682 w 5744562"/>
                  <a:gd name="connsiteY445" fmla="*/ 5333806 h 5708294"/>
                  <a:gd name="connsiteX446" fmla="*/ 1952678 w 5744562"/>
                  <a:gd name="connsiteY446" fmla="*/ 5271304 h 5708294"/>
                  <a:gd name="connsiteX447" fmla="*/ 1861656 w 5744562"/>
                  <a:gd name="connsiteY447" fmla="*/ 5163538 h 5708294"/>
                  <a:gd name="connsiteX448" fmla="*/ 1854702 w 5744562"/>
                  <a:gd name="connsiteY448" fmla="*/ 5138610 h 5708294"/>
                  <a:gd name="connsiteX449" fmla="*/ 1824444 w 5744562"/>
                  <a:gd name="connsiteY449" fmla="*/ 5005019 h 5708294"/>
                  <a:gd name="connsiteX450" fmla="*/ 1796554 w 5744562"/>
                  <a:gd name="connsiteY450" fmla="*/ 4946208 h 5708294"/>
                  <a:gd name="connsiteX451" fmla="*/ 1795878 w 5744562"/>
                  <a:gd name="connsiteY451" fmla="*/ 4922202 h 5708294"/>
                  <a:gd name="connsiteX452" fmla="*/ 1820238 w 5744562"/>
                  <a:gd name="connsiteY452" fmla="*/ 4924301 h 5708294"/>
                  <a:gd name="connsiteX453" fmla="*/ 1916964 w 5744562"/>
                  <a:gd name="connsiteY453" fmla="*/ 5078994 h 5708294"/>
                  <a:gd name="connsiteX454" fmla="*/ 1951724 w 5744562"/>
                  <a:gd name="connsiteY454" fmla="*/ 5148181 h 5708294"/>
                  <a:gd name="connsiteX455" fmla="*/ 1961352 w 5744562"/>
                  <a:gd name="connsiteY455" fmla="*/ 5158220 h 5708294"/>
                  <a:gd name="connsiteX456" fmla="*/ 2027662 w 5744562"/>
                  <a:gd name="connsiteY456" fmla="*/ 5205671 h 5708294"/>
                  <a:gd name="connsiteX457" fmla="*/ 2046172 w 5744562"/>
                  <a:gd name="connsiteY457" fmla="*/ 5242648 h 5708294"/>
                  <a:gd name="connsiteX458" fmla="*/ 2072134 w 5744562"/>
                  <a:gd name="connsiteY458" fmla="*/ 5280967 h 5708294"/>
                  <a:gd name="connsiteX459" fmla="*/ 2110734 w 5744562"/>
                  <a:gd name="connsiteY459" fmla="*/ 5317199 h 5708294"/>
                  <a:gd name="connsiteX460" fmla="*/ 2132672 w 5744562"/>
                  <a:gd name="connsiteY460" fmla="*/ 5340877 h 5708294"/>
                  <a:gd name="connsiteX461" fmla="*/ 2156196 w 5744562"/>
                  <a:gd name="connsiteY461" fmla="*/ 5345319 h 5708294"/>
                  <a:gd name="connsiteX462" fmla="*/ 2165396 w 5744562"/>
                  <a:gd name="connsiteY462" fmla="*/ 5319560 h 5708294"/>
                  <a:gd name="connsiteX463" fmla="*/ 2128794 w 5744562"/>
                  <a:gd name="connsiteY463" fmla="*/ 5244435 h 5708294"/>
                  <a:gd name="connsiteX464" fmla="*/ 2155564 w 5744562"/>
                  <a:gd name="connsiteY464" fmla="*/ 5187984 h 5708294"/>
                  <a:gd name="connsiteX465" fmla="*/ 2191800 w 5744562"/>
                  <a:gd name="connsiteY465" fmla="*/ 5149437 h 5708294"/>
                  <a:gd name="connsiteX466" fmla="*/ 2214726 w 5744562"/>
                  <a:gd name="connsiteY466" fmla="*/ 5107456 h 5708294"/>
                  <a:gd name="connsiteX467" fmla="*/ 2283474 w 5744562"/>
                  <a:gd name="connsiteY467" fmla="*/ 5188783 h 5708294"/>
                  <a:gd name="connsiteX468" fmla="*/ 2352372 w 5744562"/>
                  <a:gd name="connsiteY468" fmla="*/ 5206791 h 5708294"/>
                  <a:gd name="connsiteX469" fmla="*/ 2395572 w 5744562"/>
                  <a:gd name="connsiteY469" fmla="*/ 5230143 h 5708294"/>
                  <a:gd name="connsiteX470" fmla="*/ 2425300 w 5744562"/>
                  <a:gd name="connsiteY470" fmla="*/ 5276410 h 5708294"/>
                  <a:gd name="connsiteX471" fmla="*/ 2468588 w 5744562"/>
                  <a:gd name="connsiteY471" fmla="*/ 5314316 h 5708294"/>
                  <a:gd name="connsiteX472" fmla="*/ 2488768 w 5744562"/>
                  <a:gd name="connsiteY472" fmla="*/ 5328125 h 5708294"/>
                  <a:gd name="connsiteX473" fmla="*/ 2572732 w 5744562"/>
                  <a:gd name="connsiteY473" fmla="*/ 5340953 h 5708294"/>
                  <a:gd name="connsiteX474" fmla="*/ 2605460 w 5744562"/>
                  <a:gd name="connsiteY474" fmla="*/ 5338120 h 5708294"/>
                  <a:gd name="connsiteX475" fmla="*/ 2701402 w 5744562"/>
                  <a:gd name="connsiteY475" fmla="*/ 5380311 h 5708294"/>
                  <a:gd name="connsiteX476" fmla="*/ 2718236 w 5744562"/>
                  <a:gd name="connsiteY476" fmla="*/ 5403487 h 5708294"/>
                  <a:gd name="connsiteX477" fmla="*/ 2753566 w 5744562"/>
                  <a:gd name="connsiteY477" fmla="*/ 5426669 h 5708294"/>
                  <a:gd name="connsiteX478" fmla="*/ 2861808 w 5744562"/>
                  <a:gd name="connsiteY478" fmla="*/ 5445528 h 5708294"/>
                  <a:gd name="connsiteX479" fmla="*/ 2883828 w 5744562"/>
                  <a:gd name="connsiteY479" fmla="*/ 5465276 h 5708294"/>
                  <a:gd name="connsiteX480" fmla="*/ 2923760 w 5744562"/>
                  <a:gd name="connsiteY480" fmla="*/ 5475578 h 5708294"/>
                  <a:gd name="connsiteX481" fmla="*/ 2955654 w 5744562"/>
                  <a:gd name="connsiteY481" fmla="*/ 5475088 h 5708294"/>
                  <a:gd name="connsiteX482" fmla="*/ 3016440 w 5744562"/>
                  <a:gd name="connsiteY482" fmla="*/ 5523206 h 5708294"/>
                  <a:gd name="connsiteX483" fmla="*/ 3056206 w 5744562"/>
                  <a:gd name="connsiteY483" fmla="*/ 5541370 h 5708294"/>
                  <a:gd name="connsiteX484" fmla="*/ 3093628 w 5744562"/>
                  <a:gd name="connsiteY484" fmla="*/ 5558698 h 5708294"/>
                  <a:gd name="connsiteX485" fmla="*/ 3158592 w 5744562"/>
                  <a:gd name="connsiteY485" fmla="*/ 5576621 h 5708294"/>
                  <a:gd name="connsiteX486" fmla="*/ 3202122 w 5744562"/>
                  <a:gd name="connsiteY486" fmla="*/ 5584248 h 5708294"/>
                  <a:gd name="connsiteX487" fmla="*/ 3245400 w 5744562"/>
                  <a:gd name="connsiteY487" fmla="*/ 5585184 h 5708294"/>
                  <a:gd name="connsiteX488" fmla="*/ 3372130 w 5744562"/>
                  <a:gd name="connsiteY488" fmla="*/ 5567078 h 5708294"/>
                  <a:gd name="connsiteX489" fmla="*/ 3410308 w 5744562"/>
                  <a:gd name="connsiteY489" fmla="*/ 5585997 h 5708294"/>
                  <a:gd name="connsiteX490" fmla="*/ 3459942 w 5744562"/>
                  <a:gd name="connsiteY490" fmla="*/ 5565437 h 5708294"/>
                  <a:gd name="connsiteX491" fmla="*/ 3470986 w 5744562"/>
                  <a:gd name="connsiteY491" fmla="*/ 5545618 h 5708294"/>
                  <a:gd name="connsiteX492" fmla="*/ 3506978 w 5744562"/>
                  <a:gd name="connsiteY492" fmla="*/ 5537350 h 5708294"/>
                  <a:gd name="connsiteX493" fmla="*/ 3530916 w 5744562"/>
                  <a:gd name="connsiteY493" fmla="*/ 5522136 h 5708294"/>
                  <a:gd name="connsiteX494" fmla="*/ 3684686 w 5744562"/>
                  <a:gd name="connsiteY494" fmla="*/ 5509728 h 5708294"/>
                  <a:gd name="connsiteX495" fmla="*/ 3613842 w 5744562"/>
                  <a:gd name="connsiteY495" fmla="*/ 5415771 h 5708294"/>
                  <a:gd name="connsiteX496" fmla="*/ 3498618 w 5744562"/>
                  <a:gd name="connsiteY496" fmla="*/ 5279556 h 5708294"/>
                  <a:gd name="connsiteX497" fmla="*/ 3499198 w 5744562"/>
                  <a:gd name="connsiteY497" fmla="*/ 5252037 h 5708294"/>
                  <a:gd name="connsiteX498" fmla="*/ 3511234 w 5744562"/>
                  <a:gd name="connsiteY498" fmla="*/ 5185043 h 5708294"/>
                  <a:gd name="connsiteX499" fmla="*/ 3560914 w 5744562"/>
                  <a:gd name="connsiteY499" fmla="*/ 5031156 h 5708294"/>
                  <a:gd name="connsiteX500" fmla="*/ 3657678 w 5744562"/>
                  <a:gd name="connsiteY500" fmla="*/ 5015549 h 5708294"/>
                  <a:gd name="connsiteX501" fmla="*/ 3660546 w 5744562"/>
                  <a:gd name="connsiteY501" fmla="*/ 5024092 h 5708294"/>
                  <a:gd name="connsiteX502" fmla="*/ 3660136 w 5744562"/>
                  <a:gd name="connsiteY502" fmla="*/ 5009668 h 5708294"/>
                  <a:gd name="connsiteX503" fmla="*/ 3704564 w 5744562"/>
                  <a:gd name="connsiteY503" fmla="*/ 4977892 h 5708294"/>
                  <a:gd name="connsiteX504" fmla="*/ 3768094 w 5744562"/>
                  <a:gd name="connsiteY504" fmla="*/ 4974115 h 5708294"/>
                  <a:gd name="connsiteX505" fmla="*/ 3857016 w 5744562"/>
                  <a:gd name="connsiteY505" fmla="*/ 5017788 h 5708294"/>
                  <a:gd name="connsiteX506" fmla="*/ 3870176 w 5744562"/>
                  <a:gd name="connsiteY506" fmla="*/ 5010577 h 5708294"/>
                  <a:gd name="connsiteX507" fmla="*/ 3911328 w 5744562"/>
                  <a:gd name="connsiteY507" fmla="*/ 5021306 h 5708294"/>
                  <a:gd name="connsiteX508" fmla="*/ 3948288 w 5744562"/>
                  <a:gd name="connsiteY508" fmla="*/ 5025243 h 5708294"/>
                  <a:gd name="connsiteX509" fmla="*/ 4062364 w 5744562"/>
                  <a:gd name="connsiteY509" fmla="*/ 4998493 h 5708294"/>
                  <a:gd name="connsiteX510" fmla="*/ 4075020 w 5744562"/>
                  <a:gd name="connsiteY510" fmla="*/ 4996396 h 5708294"/>
                  <a:gd name="connsiteX511" fmla="*/ 4070006 w 5744562"/>
                  <a:gd name="connsiteY511" fmla="*/ 4899314 h 5708294"/>
                  <a:gd name="connsiteX512" fmla="*/ 4037412 w 5744562"/>
                  <a:gd name="connsiteY512" fmla="*/ 4838704 h 5708294"/>
                  <a:gd name="connsiteX513" fmla="*/ 3973132 w 5744562"/>
                  <a:gd name="connsiteY513" fmla="*/ 4785304 h 5708294"/>
                  <a:gd name="connsiteX514" fmla="*/ 3937680 w 5744562"/>
                  <a:gd name="connsiteY514" fmla="*/ 4784552 h 5708294"/>
                  <a:gd name="connsiteX515" fmla="*/ 3945562 w 5744562"/>
                  <a:gd name="connsiteY515" fmla="*/ 4747664 h 5708294"/>
                  <a:gd name="connsiteX516" fmla="*/ 3983532 w 5744562"/>
                  <a:gd name="connsiteY516" fmla="*/ 4741373 h 5708294"/>
                  <a:gd name="connsiteX517" fmla="*/ 3986632 w 5744562"/>
                  <a:gd name="connsiteY517" fmla="*/ 4743805 h 5708294"/>
                  <a:gd name="connsiteX518" fmla="*/ 4071612 w 5744562"/>
                  <a:gd name="connsiteY518" fmla="*/ 4805921 h 5708294"/>
                  <a:gd name="connsiteX519" fmla="*/ 4115444 w 5744562"/>
                  <a:gd name="connsiteY519" fmla="*/ 4820255 h 5708294"/>
                  <a:gd name="connsiteX520" fmla="*/ 4123244 w 5744562"/>
                  <a:gd name="connsiteY520" fmla="*/ 4787307 h 5708294"/>
                  <a:gd name="connsiteX521" fmla="*/ 4117802 w 5744562"/>
                  <a:gd name="connsiteY521" fmla="*/ 4746982 h 5708294"/>
                  <a:gd name="connsiteX522" fmla="*/ 4077990 w 5744562"/>
                  <a:gd name="connsiteY522" fmla="*/ 4747320 h 5708294"/>
                  <a:gd name="connsiteX523" fmla="*/ 4072298 w 5744562"/>
                  <a:gd name="connsiteY523" fmla="*/ 4700289 h 5708294"/>
                  <a:gd name="connsiteX524" fmla="*/ 4113958 w 5744562"/>
                  <a:gd name="connsiteY524" fmla="*/ 4668847 h 5708294"/>
                  <a:gd name="connsiteX525" fmla="*/ 4145722 w 5744562"/>
                  <a:gd name="connsiteY525" fmla="*/ 4676222 h 5708294"/>
                  <a:gd name="connsiteX526" fmla="*/ 4191484 w 5744562"/>
                  <a:gd name="connsiteY526" fmla="*/ 4674040 h 5708294"/>
                  <a:gd name="connsiteX527" fmla="*/ 4199874 w 5744562"/>
                  <a:gd name="connsiteY527" fmla="*/ 4632038 h 5708294"/>
                  <a:gd name="connsiteX528" fmla="*/ 4172302 w 5744562"/>
                  <a:gd name="connsiteY528" fmla="*/ 4594398 h 5708294"/>
                  <a:gd name="connsiteX529" fmla="*/ 4177422 w 5744562"/>
                  <a:gd name="connsiteY529" fmla="*/ 4557846 h 5708294"/>
                  <a:gd name="connsiteX530" fmla="*/ 4221176 w 5744562"/>
                  <a:gd name="connsiteY530" fmla="*/ 4539064 h 5708294"/>
                  <a:gd name="connsiteX531" fmla="*/ 4245978 w 5744562"/>
                  <a:gd name="connsiteY531" fmla="*/ 4577039 h 5708294"/>
                  <a:gd name="connsiteX532" fmla="*/ 4320656 w 5744562"/>
                  <a:gd name="connsiteY532" fmla="*/ 4586508 h 5708294"/>
                  <a:gd name="connsiteX533" fmla="*/ 4380914 w 5744562"/>
                  <a:gd name="connsiteY533" fmla="*/ 4625236 h 5708294"/>
                  <a:gd name="connsiteX534" fmla="*/ 4425336 w 5744562"/>
                  <a:gd name="connsiteY534" fmla="*/ 4611988 h 5708294"/>
                  <a:gd name="connsiteX535" fmla="*/ 4448480 w 5744562"/>
                  <a:gd name="connsiteY535" fmla="*/ 4543492 h 5708294"/>
                  <a:gd name="connsiteX536" fmla="*/ 4533396 w 5744562"/>
                  <a:gd name="connsiteY536" fmla="*/ 4461328 h 5708294"/>
                  <a:gd name="connsiteX537" fmla="*/ 4530548 w 5744562"/>
                  <a:gd name="connsiteY537" fmla="*/ 4447076 h 5708294"/>
                  <a:gd name="connsiteX538" fmla="*/ 4356486 w 5744562"/>
                  <a:gd name="connsiteY538" fmla="*/ 4312112 h 5708294"/>
                  <a:gd name="connsiteX539" fmla="*/ 4324058 w 5744562"/>
                  <a:gd name="connsiteY539" fmla="*/ 4243620 h 5708294"/>
                  <a:gd name="connsiteX540" fmla="*/ 4306304 w 5744562"/>
                  <a:gd name="connsiteY540" fmla="*/ 4152575 h 5708294"/>
                  <a:gd name="connsiteX541" fmla="*/ 4311928 w 5744562"/>
                  <a:gd name="connsiteY541" fmla="*/ 4092381 h 5708294"/>
                  <a:gd name="connsiteX542" fmla="*/ 4322586 w 5744562"/>
                  <a:gd name="connsiteY542" fmla="*/ 3999575 h 5708294"/>
                  <a:gd name="connsiteX543" fmla="*/ 4278768 w 5744562"/>
                  <a:gd name="connsiteY543" fmla="*/ 3892603 h 5708294"/>
                  <a:gd name="connsiteX544" fmla="*/ 4278274 w 5744562"/>
                  <a:gd name="connsiteY544" fmla="*/ 3823606 h 5708294"/>
                  <a:gd name="connsiteX545" fmla="*/ 4270078 w 5744562"/>
                  <a:gd name="connsiteY545" fmla="*/ 3690978 h 5708294"/>
                  <a:gd name="connsiteX546" fmla="*/ 4166928 w 5744562"/>
                  <a:gd name="connsiteY546" fmla="*/ 3520463 h 5708294"/>
                  <a:gd name="connsiteX547" fmla="*/ 4182528 w 5744562"/>
                  <a:gd name="connsiteY547" fmla="*/ 3454568 h 5708294"/>
                  <a:gd name="connsiteX548" fmla="*/ 4227874 w 5744562"/>
                  <a:gd name="connsiteY548" fmla="*/ 3435031 h 5708294"/>
                  <a:gd name="connsiteX549" fmla="*/ 4253446 w 5744562"/>
                  <a:gd name="connsiteY549" fmla="*/ 3381961 h 5708294"/>
                  <a:gd name="connsiteX550" fmla="*/ 4235266 w 5744562"/>
                  <a:gd name="connsiteY550" fmla="*/ 3329146 h 5708294"/>
                  <a:gd name="connsiteX551" fmla="*/ 4254388 w 5744562"/>
                  <a:gd name="connsiteY551" fmla="*/ 3245980 h 5708294"/>
                  <a:gd name="connsiteX552" fmla="*/ 4272328 w 5744562"/>
                  <a:gd name="connsiteY552" fmla="*/ 3217978 h 5708294"/>
                  <a:gd name="connsiteX553" fmla="*/ 4297644 w 5744562"/>
                  <a:gd name="connsiteY553" fmla="*/ 3195256 h 5708294"/>
                  <a:gd name="connsiteX554" fmla="*/ 4367130 w 5744562"/>
                  <a:gd name="connsiteY554" fmla="*/ 3152579 h 5708294"/>
                  <a:gd name="connsiteX555" fmla="*/ 4406946 w 5744562"/>
                  <a:gd name="connsiteY555" fmla="*/ 3133715 h 5708294"/>
                  <a:gd name="connsiteX556" fmla="*/ 4449442 w 5744562"/>
                  <a:gd name="connsiteY556" fmla="*/ 3118453 h 5708294"/>
                  <a:gd name="connsiteX557" fmla="*/ 4497048 w 5744562"/>
                  <a:gd name="connsiteY557" fmla="*/ 3122223 h 5708294"/>
                  <a:gd name="connsiteX558" fmla="*/ 4545914 w 5744562"/>
                  <a:gd name="connsiteY558" fmla="*/ 3103944 h 5708294"/>
                  <a:gd name="connsiteX559" fmla="*/ 4576348 w 5744562"/>
                  <a:gd name="connsiteY559" fmla="*/ 3044671 h 5708294"/>
                  <a:gd name="connsiteX560" fmla="*/ 4612554 w 5744562"/>
                  <a:gd name="connsiteY560" fmla="*/ 3047015 h 5708294"/>
                  <a:gd name="connsiteX561" fmla="*/ 4612886 w 5744562"/>
                  <a:gd name="connsiteY561" fmla="*/ 3086837 h 5708294"/>
                  <a:gd name="connsiteX562" fmla="*/ 4598802 w 5744562"/>
                  <a:gd name="connsiteY562" fmla="*/ 3100335 h 5708294"/>
                  <a:gd name="connsiteX563" fmla="*/ 4595942 w 5744562"/>
                  <a:gd name="connsiteY563" fmla="*/ 3160194 h 5708294"/>
                  <a:gd name="connsiteX564" fmla="*/ 4633486 w 5744562"/>
                  <a:gd name="connsiteY564" fmla="*/ 3192134 h 5708294"/>
                  <a:gd name="connsiteX565" fmla="*/ 4668262 w 5744562"/>
                  <a:gd name="connsiteY565" fmla="*/ 3242936 h 5708294"/>
                  <a:gd name="connsiteX566" fmla="*/ 4696754 w 5744562"/>
                  <a:gd name="connsiteY566" fmla="*/ 3274288 h 5708294"/>
                  <a:gd name="connsiteX567" fmla="*/ 4746616 w 5744562"/>
                  <a:gd name="connsiteY567" fmla="*/ 3338420 h 5708294"/>
                  <a:gd name="connsiteX568" fmla="*/ 4750552 w 5744562"/>
                  <a:gd name="connsiteY568" fmla="*/ 3357031 h 5708294"/>
                  <a:gd name="connsiteX569" fmla="*/ 4776028 w 5744562"/>
                  <a:gd name="connsiteY569" fmla="*/ 3382013 h 5708294"/>
                  <a:gd name="connsiteX570" fmla="*/ 4786422 w 5744562"/>
                  <a:gd name="connsiteY570" fmla="*/ 3375138 h 5708294"/>
                  <a:gd name="connsiteX571" fmla="*/ 4776452 w 5744562"/>
                  <a:gd name="connsiteY571" fmla="*/ 3343783 h 5708294"/>
                  <a:gd name="connsiteX572" fmla="*/ 4759952 w 5744562"/>
                  <a:gd name="connsiteY572" fmla="*/ 3267746 h 5708294"/>
                  <a:gd name="connsiteX573" fmla="*/ 4765910 w 5744562"/>
                  <a:gd name="connsiteY573" fmla="*/ 3210317 h 5708294"/>
                  <a:gd name="connsiteX574" fmla="*/ 4758702 w 5744562"/>
                  <a:gd name="connsiteY574" fmla="*/ 3215683 h 5708294"/>
                  <a:gd name="connsiteX575" fmla="*/ 4722242 w 5744562"/>
                  <a:gd name="connsiteY575" fmla="*/ 3225159 h 5708294"/>
                  <a:gd name="connsiteX576" fmla="*/ 4712022 w 5744562"/>
                  <a:gd name="connsiteY576" fmla="*/ 3187099 h 5708294"/>
                  <a:gd name="connsiteX577" fmla="*/ 4735672 w 5744562"/>
                  <a:gd name="connsiteY577" fmla="*/ 3094962 h 5708294"/>
                  <a:gd name="connsiteX578" fmla="*/ 4755126 w 5744562"/>
                  <a:gd name="connsiteY578" fmla="*/ 3033089 h 5708294"/>
                  <a:gd name="connsiteX579" fmla="*/ 4724612 w 5744562"/>
                  <a:gd name="connsiteY579" fmla="*/ 3059248 h 5708294"/>
                  <a:gd name="connsiteX580" fmla="*/ 4690846 w 5744562"/>
                  <a:gd name="connsiteY580" fmla="*/ 2998218 h 5708294"/>
                  <a:gd name="connsiteX581" fmla="*/ 4701076 w 5744562"/>
                  <a:gd name="connsiteY581" fmla="*/ 2962168 h 5708294"/>
                  <a:gd name="connsiteX582" fmla="*/ 4709378 w 5744562"/>
                  <a:gd name="connsiteY582" fmla="*/ 2924106 h 5708294"/>
                  <a:gd name="connsiteX583" fmla="*/ 4693298 w 5744562"/>
                  <a:gd name="connsiteY583" fmla="*/ 2846895 h 5708294"/>
                  <a:gd name="connsiteX584" fmla="*/ 4736466 w 5744562"/>
                  <a:gd name="connsiteY584" fmla="*/ 2818639 h 5708294"/>
                  <a:gd name="connsiteX585" fmla="*/ 4823218 w 5744562"/>
                  <a:gd name="connsiteY585" fmla="*/ 2779482 h 5708294"/>
                  <a:gd name="connsiteX586" fmla="*/ 4836548 w 5744562"/>
                  <a:gd name="connsiteY586" fmla="*/ 2764391 h 5708294"/>
                  <a:gd name="connsiteX587" fmla="*/ 4929182 w 5744562"/>
                  <a:gd name="connsiteY587" fmla="*/ 2634691 h 5708294"/>
                  <a:gd name="connsiteX588" fmla="*/ 4919800 w 5744562"/>
                  <a:gd name="connsiteY588" fmla="*/ 2594284 h 5708294"/>
                  <a:gd name="connsiteX589" fmla="*/ 4905218 w 5744562"/>
                  <a:gd name="connsiteY589" fmla="*/ 2575840 h 5708294"/>
                  <a:gd name="connsiteX590" fmla="*/ 4858788 w 5744562"/>
                  <a:gd name="connsiteY590" fmla="*/ 2553962 h 5708294"/>
                  <a:gd name="connsiteX591" fmla="*/ 4785538 w 5744562"/>
                  <a:gd name="connsiteY591" fmla="*/ 2533091 h 5708294"/>
                  <a:gd name="connsiteX592" fmla="*/ 4776574 w 5744562"/>
                  <a:gd name="connsiteY592" fmla="*/ 2510036 h 5708294"/>
                  <a:gd name="connsiteX593" fmla="*/ 4798452 w 5744562"/>
                  <a:gd name="connsiteY593" fmla="*/ 2500645 h 5708294"/>
                  <a:gd name="connsiteX594" fmla="*/ 4852178 w 5744562"/>
                  <a:gd name="connsiteY594" fmla="*/ 2494689 h 5708294"/>
                  <a:gd name="connsiteX595" fmla="*/ 4840284 w 5744562"/>
                  <a:gd name="connsiteY595" fmla="*/ 2442797 h 5708294"/>
                  <a:gd name="connsiteX596" fmla="*/ 4837604 w 5744562"/>
                  <a:gd name="connsiteY596" fmla="*/ 2420664 h 5708294"/>
                  <a:gd name="connsiteX597" fmla="*/ 4819672 w 5744562"/>
                  <a:gd name="connsiteY597" fmla="*/ 2393082 h 5708294"/>
                  <a:gd name="connsiteX598" fmla="*/ 4752370 w 5744562"/>
                  <a:gd name="connsiteY598" fmla="*/ 2388896 h 5708294"/>
                  <a:gd name="connsiteX599" fmla="*/ 4726810 w 5744562"/>
                  <a:gd name="connsiteY599" fmla="*/ 2367854 h 5708294"/>
                  <a:gd name="connsiteX600" fmla="*/ 4698660 w 5744562"/>
                  <a:gd name="connsiteY600" fmla="*/ 2283685 h 5708294"/>
                  <a:gd name="connsiteX601" fmla="*/ 4714342 w 5744562"/>
                  <a:gd name="connsiteY601" fmla="*/ 2232376 h 5708294"/>
                  <a:gd name="connsiteX602" fmla="*/ 4686182 w 5744562"/>
                  <a:gd name="connsiteY602" fmla="*/ 2222318 h 5708294"/>
                  <a:gd name="connsiteX603" fmla="*/ 4665816 w 5744562"/>
                  <a:gd name="connsiteY603" fmla="*/ 2197839 h 5708294"/>
                  <a:gd name="connsiteX604" fmla="*/ 4634978 w 5744562"/>
                  <a:gd name="connsiteY604" fmla="*/ 2165648 h 5708294"/>
                  <a:gd name="connsiteX605" fmla="*/ 4610760 w 5744562"/>
                  <a:gd name="connsiteY605" fmla="*/ 2137146 h 5708294"/>
                  <a:gd name="connsiteX606" fmla="*/ 4589980 w 5744562"/>
                  <a:gd name="connsiteY606" fmla="*/ 2095313 h 5708294"/>
                  <a:gd name="connsiteX607" fmla="*/ 4564764 w 5744562"/>
                  <a:gd name="connsiteY607" fmla="*/ 2021455 h 5708294"/>
                  <a:gd name="connsiteX608" fmla="*/ 4549512 w 5744562"/>
                  <a:gd name="connsiteY608" fmla="*/ 1997479 h 5708294"/>
                  <a:gd name="connsiteX609" fmla="*/ 4433344 w 5744562"/>
                  <a:gd name="connsiteY609" fmla="*/ 2011571 h 5708294"/>
                  <a:gd name="connsiteX610" fmla="*/ 4411218 w 5744562"/>
                  <a:gd name="connsiteY610" fmla="*/ 1995727 h 5708294"/>
                  <a:gd name="connsiteX611" fmla="*/ 4414910 w 5744562"/>
                  <a:gd name="connsiteY611" fmla="*/ 1970576 h 5708294"/>
                  <a:gd name="connsiteX612" fmla="*/ 4382150 w 5744562"/>
                  <a:gd name="connsiteY612" fmla="*/ 1899318 h 5708294"/>
                  <a:gd name="connsiteX613" fmla="*/ 4357846 w 5744562"/>
                  <a:gd name="connsiteY613" fmla="*/ 1874756 h 5708294"/>
                  <a:gd name="connsiteX614" fmla="*/ 4265744 w 5744562"/>
                  <a:gd name="connsiteY614" fmla="*/ 1814065 h 5708294"/>
                  <a:gd name="connsiteX615" fmla="*/ 4252668 w 5744562"/>
                  <a:gd name="connsiteY615" fmla="*/ 1817335 h 5708294"/>
                  <a:gd name="connsiteX616" fmla="*/ 4224508 w 5744562"/>
                  <a:gd name="connsiteY616" fmla="*/ 1807277 h 5708294"/>
                  <a:gd name="connsiteX617" fmla="*/ 4235828 w 5744562"/>
                  <a:gd name="connsiteY617" fmla="*/ 1775586 h 5708294"/>
                  <a:gd name="connsiteX618" fmla="*/ 4274890 w 5744562"/>
                  <a:gd name="connsiteY618" fmla="*/ 1736600 h 5708294"/>
                  <a:gd name="connsiteX619" fmla="*/ 4310598 w 5744562"/>
                  <a:gd name="connsiteY619" fmla="*/ 1725532 h 5708294"/>
                  <a:gd name="connsiteX620" fmla="*/ 4380334 w 5744562"/>
                  <a:gd name="connsiteY620" fmla="*/ 1708089 h 5708294"/>
                  <a:gd name="connsiteX621" fmla="*/ 4384694 w 5744562"/>
                  <a:gd name="connsiteY621" fmla="*/ 1688471 h 5708294"/>
                  <a:gd name="connsiteX622" fmla="*/ 4367606 w 5744562"/>
                  <a:gd name="connsiteY622" fmla="*/ 1621487 h 5708294"/>
                  <a:gd name="connsiteX623" fmla="*/ 4398544 w 5744562"/>
                  <a:gd name="connsiteY623" fmla="*/ 1557100 h 5708294"/>
                  <a:gd name="connsiteX624" fmla="*/ 4411956 w 5744562"/>
                  <a:gd name="connsiteY624" fmla="*/ 1538069 h 5708294"/>
                  <a:gd name="connsiteX625" fmla="*/ 4388908 w 5744562"/>
                  <a:gd name="connsiteY625" fmla="*/ 1528512 h 5708294"/>
                  <a:gd name="connsiteX626" fmla="*/ 4331834 w 5744562"/>
                  <a:gd name="connsiteY626" fmla="*/ 1506803 h 5708294"/>
                  <a:gd name="connsiteX627" fmla="*/ 4241652 w 5744562"/>
                  <a:gd name="connsiteY627" fmla="*/ 1503707 h 5708294"/>
                  <a:gd name="connsiteX628" fmla="*/ 4156154 w 5744562"/>
                  <a:gd name="connsiteY628" fmla="*/ 1539342 h 5708294"/>
                  <a:gd name="connsiteX629" fmla="*/ 4136124 w 5744562"/>
                  <a:gd name="connsiteY629" fmla="*/ 1536158 h 5708294"/>
                  <a:gd name="connsiteX630" fmla="*/ 4134284 w 5744562"/>
                  <a:gd name="connsiteY630" fmla="*/ 1511677 h 5708294"/>
                  <a:gd name="connsiteX631" fmla="*/ 4203438 w 5744562"/>
                  <a:gd name="connsiteY631" fmla="*/ 1466235 h 5708294"/>
                  <a:gd name="connsiteX632" fmla="*/ 4270576 w 5744562"/>
                  <a:gd name="connsiteY632" fmla="*/ 1441247 h 5708294"/>
                  <a:gd name="connsiteX633" fmla="*/ 4279298 w 5744562"/>
                  <a:gd name="connsiteY633" fmla="*/ 1402011 h 5708294"/>
                  <a:gd name="connsiteX634" fmla="*/ 4240830 w 5744562"/>
                  <a:gd name="connsiteY634" fmla="*/ 1394888 h 5708294"/>
                  <a:gd name="connsiteX635" fmla="*/ 4190706 w 5744562"/>
                  <a:gd name="connsiteY635" fmla="*/ 1416689 h 5708294"/>
                  <a:gd name="connsiteX636" fmla="*/ 4146526 w 5744562"/>
                  <a:gd name="connsiteY636" fmla="*/ 1473699 h 5708294"/>
                  <a:gd name="connsiteX637" fmla="*/ 4079972 w 5744562"/>
                  <a:gd name="connsiteY637" fmla="*/ 1508160 h 5708294"/>
                  <a:gd name="connsiteX638" fmla="*/ 4035554 w 5744562"/>
                  <a:gd name="connsiteY638" fmla="*/ 1484353 h 5708294"/>
                  <a:gd name="connsiteX639" fmla="*/ 3997852 w 5744562"/>
                  <a:gd name="connsiteY639" fmla="*/ 1386184 h 5708294"/>
                  <a:gd name="connsiteX640" fmla="*/ 3999448 w 5744562"/>
                  <a:gd name="connsiteY640" fmla="*/ 1366901 h 5708294"/>
                  <a:gd name="connsiteX641" fmla="*/ 3993506 w 5744562"/>
                  <a:gd name="connsiteY641" fmla="*/ 1313164 h 5708294"/>
                  <a:gd name="connsiteX642" fmla="*/ 4018570 w 5744562"/>
                  <a:gd name="connsiteY642" fmla="*/ 1265208 h 5708294"/>
                  <a:gd name="connsiteX643" fmla="*/ 3907024 w 5744562"/>
                  <a:gd name="connsiteY643" fmla="*/ 1192278 h 5708294"/>
                  <a:gd name="connsiteX644" fmla="*/ 3923300 w 5744562"/>
                  <a:gd name="connsiteY644" fmla="*/ 1094860 h 5708294"/>
                  <a:gd name="connsiteX645" fmla="*/ 3914588 w 5744562"/>
                  <a:gd name="connsiteY645" fmla="*/ 1059985 h 5708294"/>
                  <a:gd name="connsiteX646" fmla="*/ 3848126 w 5744562"/>
                  <a:gd name="connsiteY646" fmla="*/ 1053449 h 5708294"/>
                  <a:gd name="connsiteX647" fmla="*/ 3801274 w 5744562"/>
                  <a:gd name="connsiteY647" fmla="*/ 1051273 h 5708294"/>
                  <a:gd name="connsiteX648" fmla="*/ 3720062 w 5744562"/>
                  <a:gd name="connsiteY648" fmla="*/ 1015647 h 5708294"/>
                  <a:gd name="connsiteX649" fmla="*/ 3682342 w 5744562"/>
                  <a:gd name="connsiteY649" fmla="*/ 1028644 h 5708294"/>
                  <a:gd name="connsiteX650" fmla="*/ 3612022 w 5744562"/>
                  <a:gd name="connsiteY650" fmla="*/ 1036613 h 5708294"/>
                  <a:gd name="connsiteX651" fmla="*/ 3613114 w 5744562"/>
                  <a:gd name="connsiteY651" fmla="*/ 1022445 h 5708294"/>
                  <a:gd name="connsiteX652" fmla="*/ 3600462 w 5744562"/>
                  <a:gd name="connsiteY652" fmla="*/ 987486 h 5708294"/>
                  <a:gd name="connsiteX653" fmla="*/ 3570794 w 5744562"/>
                  <a:gd name="connsiteY653" fmla="*/ 974242 h 5708294"/>
                  <a:gd name="connsiteX654" fmla="*/ 3563088 w 5744562"/>
                  <a:gd name="connsiteY654" fmla="*/ 947667 h 5708294"/>
                  <a:gd name="connsiteX655" fmla="*/ 3565858 w 5744562"/>
                  <a:gd name="connsiteY655" fmla="*/ 910276 h 5708294"/>
                  <a:gd name="connsiteX656" fmla="*/ 3520430 w 5744562"/>
                  <a:gd name="connsiteY656" fmla="*/ 915226 h 5708294"/>
                  <a:gd name="connsiteX657" fmla="*/ 3519592 w 5744562"/>
                  <a:gd name="connsiteY657" fmla="*/ 917573 h 5708294"/>
                  <a:gd name="connsiteX658" fmla="*/ 3471062 w 5744562"/>
                  <a:gd name="connsiteY658" fmla="*/ 938619 h 5708294"/>
                  <a:gd name="connsiteX659" fmla="*/ 3453048 w 5744562"/>
                  <a:gd name="connsiteY659" fmla="*/ 877922 h 5708294"/>
                  <a:gd name="connsiteX660" fmla="*/ 3520698 w 5744562"/>
                  <a:gd name="connsiteY660" fmla="*/ 810766 h 5708294"/>
                  <a:gd name="connsiteX661" fmla="*/ 3542408 w 5744562"/>
                  <a:gd name="connsiteY661" fmla="*/ 790727 h 5708294"/>
                  <a:gd name="connsiteX662" fmla="*/ 3466642 w 5744562"/>
                  <a:gd name="connsiteY662" fmla="*/ 776899 h 5708294"/>
                  <a:gd name="connsiteX663" fmla="*/ 3478046 w 5744562"/>
                  <a:gd name="connsiteY663" fmla="*/ 741268 h 5708294"/>
                  <a:gd name="connsiteX664" fmla="*/ 3421884 w 5744562"/>
                  <a:gd name="connsiteY664" fmla="*/ 787382 h 5708294"/>
                  <a:gd name="connsiteX665" fmla="*/ 3403772 w 5744562"/>
                  <a:gd name="connsiteY665" fmla="*/ 841792 h 5708294"/>
                  <a:gd name="connsiteX666" fmla="*/ 3380216 w 5744562"/>
                  <a:gd name="connsiteY666" fmla="*/ 874406 h 5708294"/>
                  <a:gd name="connsiteX667" fmla="*/ 3362118 w 5744562"/>
                  <a:gd name="connsiteY667" fmla="*/ 836179 h 5708294"/>
                  <a:gd name="connsiteX668" fmla="*/ 3366144 w 5744562"/>
                  <a:gd name="connsiteY668" fmla="*/ 813793 h 5708294"/>
                  <a:gd name="connsiteX669" fmla="*/ 3316614 w 5744562"/>
                  <a:gd name="connsiteY669" fmla="*/ 770956 h 5708294"/>
                  <a:gd name="connsiteX670" fmla="*/ 3307394 w 5744562"/>
                  <a:gd name="connsiteY670" fmla="*/ 778250 h 5708294"/>
                  <a:gd name="connsiteX671" fmla="*/ 3258604 w 5744562"/>
                  <a:gd name="connsiteY671" fmla="*/ 848173 h 5708294"/>
                  <a:gd name="connsiteX672" fmla="*/ 3260362 w 5744562"/>
                  <a:gd name="connsiteY672" fmla="*/ 876593 h 5708294"/>
                  <a:gd name="connsiteX673" fmla="*/ 3263540 w 5744562"/>
                  <a:gd name="connsiteY673" fmla="*/ 912139 h 5708294"/>
                  <a:gd name="connsiteX674" fmla="*/ 3230934 w 5744562"/>
                  <a:gd name="connsiteY674" fmla="*/ 925639 h 5708294"/>
                  <a:gd name="connsiteX675" fmla="*/ 3085770 w 5744562"/>
                  <a:gd name="connsiteY675" fmla="*/ 913492 h 5708294"/>
                  <a:gd name="connsiteX676" fmla="*/ 3059372 w 5744562"/>
                  <a:gd name="connsiteY676" fmla="*/ 894798 h 5708294"/>
                  <a:gd name="connsiteX677" fmla="*/ 3076474 w 5744562"/>
                  <a:gd name="connsiteY677" fmla="*/ 869144 h 5708294"/>
                  <a:gd name="connsiteX678" fmla="*/ 3110674 w 5744562"/>
                  <a:gd name="connsiteY678" fmla="*/ 836362 h 5708294"/>
                  <a:gd name="connsiteX679" fmla="*/ 3137832 w 5744562"/>
                  <a:gd name="connsiteY679" fmla="*/ 819593 h 5708294"/>
                  <a:gd name="connsiteX680" fmla="*/ 3201038 w 5744562"/>
                  <a:gd name="connsiteY680" fmla="*/ 757466 h 5708294"/>
                  <a:gd name="connsiteX681" fmla="*/ 3213446 w 5744562"/>
                  <a:gd name="connsiteY681" fmla="*/ 730134 h 5708294"/>
                  <a:gd name="connsiteX682" fmla="*/ 3180598 w 5744562"/>
                  <a:gd name="connsiteY682" fmla="*/ 681345 h 5708294"/>
                  <a:gd name="connsiteX683" fmla="*/ 3144224 w 5744562"/>
                  <a:gd name="connsiteY683" fmla="*/ 668353 h 5708294"/>
                  <a:gd name="connsiteX684" fmla="*/ 3113546 w 5744562"/>
                  <a:gd name="connsiteY684" fmla="*/ 683864 h 5708294"/>
                  <a:gd name="connsiteX685" fmla="*/ 3098368 w 5744562"/>
                  <a:gd name="connsiteY685" fmla="*/ 730058 h 5708294"/>
                  <a:gd name="connsiteX686" fmla="*/ 3049082 w 5744562"/>
                  <a:gd name="connsiteY686" fmla="*/ 749511 h 5708294"/>
                  <a:gd name="connsiteX687" fmla="*/ 2938780 w 5744562"/>
                  <a:gd name="connsiteY687" fmla="*/ 765698 h 5708294"/>
                  <a:gd name="connsiteX688" fmla="*/ 2873242 w 5744562"/>
                  <a:gd name="connsiteY688" fmla="*/ 734348 h 5708294"/>
                  <a:gd name="connsiteX689" fmla="*/ 2856654 w 5744562"/>
                  <a:gd name="connsiteY689" fmla="*/ 699305 h 5708294"/>
                  <a:gd name="connsiteX690" fmla="*/ 2847438 w 5744562"/>
                  <a:gd name="connsiteY690" fmla="*/ 669544 h 5708294"/>
                  <a:gd name="connsiteX691" fmla="*/ 2802182 w 5744562"/>
                  <a:gd name="connsiteY691" fmla="*/ 629558 h 5708294"/>
                  <a:gd name="connsiteX692" fmla="*/ 2779302 w 5744562"/>
                  <a:gd name="connsiteY692" fmla="*/ 630649 h 5708294"/>
                  <a:gd name="connsiteX693" fmla="*/ 2716684 w 5744562"/>
                  <a:gd name="connsiteY693" fmla="*/ 702248 h 5708294"/>
                  <a:gd name="connsiteX694" fmla="*/ 2687764 w 5744562"/>
                  <a:gd name="connsiteY694" fmla="*/ 709125 h 5708294"/>
                  <a:gd name="connsiteX695" fmla="*/ 2606806 w 5744562"/>
                  <a:gd name="connsiteY695" fmla="*/ 661679 h 5708294"/>
                  <a:gd name="connsiteX696" fmla="*/ 2590976 w 5744562"/>
                  <a:gd name="connsiteY696" fmla="*/ 591174 h 5708294"/>
                  <a:gd name="connsiteX697" fmla="*/ 2525354 w 5744562"/>
                  <a:gd name="connsiteY697" fmla="*/ 563764 h 5708294"/>
                  <a:gd name="connsiteX698" fmla="*/ 2508086 w 5744562"/>
                  <a:gd name="connsiteY698" fmla="*/ 578771 h 5708294"/>
                  <a:gd name="connsiteX699" fmla="*/ 2478082 w 5744562"/>
                  <a:gd name="connsiteY699" fmla="*/ 581289 h 5708294"/>
                  <a:gd name="connsiteX700" fmla="*/ 2402484 w 5744562"/>
                  <a:gd name="connsiteY700" fmla="*/ 559580 h 5708294"/>
                  <a:gd name="connsiteX701" fmla="*/ 2393936 w 5744562"/>
                  <a:gd name="connsiteY701" fmla="*/ 553880 h 5708294"/>
                  <a:gd name="connsiteX702" fmla="*/ 2452692 w 5744562"/>
                  <a:gd name="connsiteY702" fmla="*/ 533840 h 5708294"/>
                  <a:gd name="connsiteX703" fmla="*/ 2507002 w 5744562"/>
                  <a:gd name="connsiteY703" fmla="*/ 537356 h 5708294"/>
                  <a:gd name="connsiteX704" fmla="*/ 2714876 w 5744562"/>
                  <a:gd name="connsiteY704" fmla="*/ 455437 h 5708294"/>
                  <a:gd name="connsiteX705" fmla="*/ 2749744 w 5744562"/>
                  <a:gd name="connsiteY705" fmla="*/ 428188 h 5708294"/>
                  <a:gd name="connsiteX706" fmla="*/ 2776150 w 5744562"/>
                  <a:gd name="connsiteY706" fmla="*/ 409827 h 5708294"/>
                  <a:gd name="connsiteX707" fmla="*/ 2830632 w 5744562"/>
                  <a:gd name="connsiteY707" fmla="*/ 386935 h 5708294"/>
                  <a:gd name="connsiteX708" fmla="*/ 2840102 w 5744562"/>
                  <a:gd name="connsiteY708" fmla="*/ 386348 h 5708294"/>
                  <a:gd name="connsiteX709" fmla="*/ 2923500 w 5744562"/>
                  <a:gd name="connsiteY709" fmla="*/ 375109 h 5708294"/>
                  <a:gd name="connsiteX710" fmla="*/ 3007988 w 5744562"/>
                  <a:gd name="connsiteY710" fmla="*/ 349702 h 5708294"/>
                  <a:gd name="connsiteX711" fmla="*/ 3019890 w 5744562"/>
                  <a:gd name="connsiteY711" fmla="*/ 346012 h 5708294"/>
                  <a:gd name="connsiteX712" fmla="*/ 3059968 w 5744562"/>
                  <a:gd name="connsiteY712" fmla="*/ 259742 h 5708294"/>
                  <a:gd name="connsiteX713" fmla="*/ 3083188 w 5744562"/>
                  <a:gd name="connsiteY713" fmla="*/ 224363 h 5708294"/>
                  <a:gd name="connsiteX714" fmla="*/ 3107296 w 5744562"/>
                  <a:gd name="connsiteY714" fmla="*/ 216596 h 5708294"/>
                  <a:gd name="connsiteX715" fmla="*/ 1115672 w 5744562"/>
                  <a:gd name="connsiteY715" fmla="*/ 0 h 5708294"/>
                  <a:gd name="connsiteX716" fmla="*/ 1129684 w 5744562"/>
                  <a:gd name="connsiteY716" fmla="*/ 64533 h 5708294"/>
                  <a:gd name="connsiteX717" fmla="*/ 1190312 w 5744562"/>
                  <a:gd name="connsiteY717" fmla="*/ 124553 h 5708294"/>
                  <a:gd name="connsiteX718" fmla="*/ 1329416 w 5744562"/>
                  <a:gd name="connsiteY718" fmla="*/ 164979 h 5708294"/>
                  <a:gd name="connsiteX719" fmla="*/ 1361286 w 5744562"/>
                  <a:gd name="connsiteY719" fmla="*/ 223987 h 5708294"/>
                  <a:gd name="connsiteX720" fmla="*/ 1360364 w 5744562"/>
                  <a:gd name="connsiteY720" fmla="*/ 230272 h 5708294"/>
                  <a:gd name="connsiteX721" fmla="*/ 1356850 w 5744562"/>
                  <a:gd name="connsiteY721" fmla="*/ 266056 h 5708294"/>
                  <a:gd name="connsiteX722" fmla="*/ 1387874 w 5744562"/>
                  <a:gd name="connsiteY722" fmla="*/ 271846 h 5708294"/>
                  <a:gd name="connsiteX723" fmla="*/ 1463004 w 5744562"/>
                  <a:gd name="connsiteY723" fmla="*/ 317202 h 5708294"/>
                  <a:gd name="connsiteX724" fmla="*/ 1519268 w 5744562"/>
                  <a:gd name="connsiteY724" fmla="*/ 341268 h 5708294"/>
                  <a:gd name="connsiteX725" fmla="*/ 1587856 w 5744562"/>
                  <a:gd name="connsiteY725" fmla="*/ 360475 h 5708294"/>
                  <a:gd name="connsiteX726" fmla="*/ 1659712 w 5744562"/>
                  <a:gd name="connsiteY726" fmla="*/ 374236 h 5708294"/>
                  <a:gd name="connsiteX727" fmla="*/ 1701058 w 5744562"/>
                  <a:gd name="connsiteY727" fmla="*/ 432659 h 5708294"/>
                  <a:gd name="connsiteX728" fmla="*/ 1783988 w 5744562"/>
                  <a:gd name="connsiteY728" fmla="*/ 482123 h 5708294"/>
                  <a:gd name="connsiteX729" fmla="*/ 1777360 w 5744562"/>
                  <a:gd name="connsiteY729" fmla="*/ 459914 h 5708294"/>
                  <a:gd name="connsiteX730" fmla="*/ 1677574 w 5744562"/>
                  <a:gd name="connsiteY730" fmla="*/ 387230 h 5708294"/>
                  <a:gd name="connsiteX731" fmla="*/ 1661224 w 5744562"/>
                  <a:gd name="connsiteY731" fmla="*/ 377421 h 5708294"/>
                  <a:gd name="connsiteX732" fmla="*/ 1662984 w 5744562"/>
                  <a:gd name="connsiteY732" fmla="*/ 368790 h 5708294"/>
                  <a:gd name="connsiteX733" fmla="*/ 1767878 w 5744562"/>
                  <a:gd name="connsiteY733" fmla="*/ 404934 h 5708294"/>
                  <a:gd name="connsiteX734" fmla="*/ 1850146 w 5744562"/>
                  <a:gd name="connsiteY734" fmla="*/ 522953 h 5708294"/>
                  <a:gd name="connsiteX735" fmla="*/ 1856860 w 5744562"/>
                  <a:gd name="connsiteY735" fmla="*/ 559745 h 5708294"/>
                  <a:gd name="connsiteX736" fmla="*/ 1734608 w 5744562"/>
                  <a:gd name="connsiteY736" fmla="*/ 524015 h 5708294"/>
                  <a:gd name="connsiteX737" fmla="*/ 1554078 w 5744562"/>
                  <a:gd name="connsiteY737" fmla="*/ 447626 h 5708294"/>
                  <a:gd name="connsiteX738" fmla="*/ 1525486 w 5744562"/>
                  <a:gd name="connsiteY738" fmla="*/ 438735 h 5708294"/>
                  <a:gd name="connsiteX739" fmla="*/ 1497066 w 5744562"/>
                  <a:gd name="connsiteY739" fmla="*/ 459010 h 5708294"/>
                  <a:gd name="connsiteX740" fmla="*/ 1506714 w 5744562"/>
                  <a:gd name="connsiteY740" fmla="*/ 487590 h 5708294"/>
                  <a:gd name="connsiteX741" fmla="*/ 1554426 w 5744562"/>
                  <a:gd name="connsiteY741" fmla="*/ 524476 h 5708294"/>
                  <a:gd name="connsiteX742" fmla="*/ 1569180 w 5744562"/>
                  <a:gd name="connsiteY742" fmla="*/ 516518 h 5708294"/>
                  <a:gd name="connsiteX743" fmla="*/ 1585274 w 5744562"/>
                  <a:gd name="connsiteY743" fmla="*/ 482580 h 5708294"/>
                  <a:gd name="connsiteX744" fmla="*/ 1615212 w 5744562"/>
                  <a:gd name="connsiteY744" fmla="*/ 502533 h 5708294"/>
                  <a:gd name="connsiteX745" fmla="*/ 1613036 w 5744562"/>
                  <a:gd name="connsiteY745" fmla="*/ 549380 h 5708294"/>
                  <a:gd name="connsiteX746" fmla="*/ 1606002 w 5744562"/>
                  <a:gd name="connsiteY746" fmla="*/ 602429 h 5708294"/>
                  <a:gd name="connsiteX747" fmla="*/ 1609442 w 5744562"/>
                  <a:gd name="connsiteY747" fmla="*/ 626146 h 5708294"/>
                  <a:gd name="connsiteX748" fmla="*/ 1582864 w 5744562"/>
                  <a:gd name="connsiteY748" fmla="*/ 633850 h 5708294"/>
                  <a:gd name="connsiteX749" fmla="*/ 1499186 w 5744562"/>
                  <a:gd name="connsiteY749" fmla="*/ 619836 h 5708294"/>
                  <a:gd name="connsiteX750" fmla="*/ 1472018 w 5744562"/>
                  <a:gd name="connsiteY750" fmla="*/ 599548 h 5708294"/>
                  <a:gd name="connsiteX751" fmla="*/ 1449798 w 5744562"/>
                  <a:gd name="connsiteY751" fmla="*/ 587642 h 5708294"/>
                  <a:gd name="connsiteX752" fmla="*/ 1446448 w 5744562"/>
                  <a:gd name="connsiteY752" fmla="*/ 615549 h 5708294"/>
                  <a:gd name="connsiteX753" fmla="*/ 1455258 w 5744562"/>
                  <a:gd name="connsiteY753" fmla="*/ 664997 h 5708294"/>
                  <a:gd name="connsiteX754" fmla="*/ 1414766 w 5744562"/>
                  <a:gd name="connsiteY754" fmla="*/ 696833 h 5708294"/>
                  <a:gd name="connsiteX755" fmla="*/ 1362952 w 5744562"/>
                  <a:gd name="connsiteY755" fmla="*/ 704784 h 5708294"/>
                  <a:gd name="connsiteX756" fmla="*/ 1399516 w 5744562"/>
                  <a:gd name="connsiteY756" fmla="*/ 765467 h 5708294"/>
                  <a:gd name="connsiteX757" fmla="*/ 1405220 w 5744562"/>
                  <a:gd name="connsiteY757" fmla="*/ 793963 h 5708294"/>
                  <a:gd name="connsiteX758" fmla="*/ 1375380 w 5744562"/>
                  <a:gd name="connsiteY758" fmla="*/ 844156 h 5708294"/>
                  <a:gd name="connsiteX759" fmla="*/ 1346202 w 5744562"/>
                  <a:gd name="connsiteY759" fmla="*/ 844317 h 5708294"/>
                  <a:gd name="connsiteX760" fmla="*/ 1310564 w 5744562"/>
                  <a:gd name="connsiteY760" fmla="*/ 814390 h 5708294"/>
                  <a:gd name="connsiteX761" fmla="*/ 1343424 w 5744562"/>
                  <a:gd name="connsiteY761" fmla="*/ 770566 h 5708294"/>
                  <a:gd name="connsiteX762" fmla="*/ 1338560 w 5744562"/>
                  <a:gd name="connsiteY762" fmla="*/ 758247 h 5708294"/>
                  <a:gd name="connsiteX763" fmla="*/ 1325896 w 5744562"/>
                  <a:gd name="connsiteY763" fmla="*/ 741817 h 5708294"/>
                  <a:gd name="connsiteX764" fmla="*/ 1310974 w 5744562"/>
                  <a:gd name="connsiteY764" fmla="*/ 757653 h 5708294"/>
                  <a:gd name="connsiteX765" fmla="*/ 1253966 w 5744562"/>
                  <a:gd name="connsiteY765" fmla="*/ 787559 h 5708294"/>
                  <a:gd name="connsiteX766" fmla="*/ 1220342 w 5744562"/>
                  <a:gd name="connsiteY766" fmla="*/ 792746 h 5708294"/>
                  <a:gd name="connsiteX767" fmla="*/ 1240890 w 5744562"/>
                  <a:gd name="connsiteY767" fmla="*/ 827867 h 5708294"/>
                  <a:gd name="connsiteX768" fmla="*/ 1279880 w 5744562"/>
                  <a:gd name="connsiteY768" fmla="*/ 848409 h 5708294"/>
                  <a:gd name="connsiteX769" fmla="*/ 1293136 w 5744562"/>
                  <a:gd name="connsiteY769" fmla="*/ 892829 h 5708294"/>
                  <a:gd name="connsiteX770" fmla="*/ 1259098 w 5744562"/>
                  <a:gd name="connsiteY770" fmla="*/ 917712 h 5708294"/>
                  <a:gd name="connsiteX771" fmla="*/ 1189678 w 5744562"/>
                  <a:gd name="connsiteY771" fmla="*/ 937893 h 5708294"/>
                  <a:gd name="connsiteX772" fmla="*/ 1147002 w 5744562"/>
                  <a:gd name="connsiteY772" fmla="*/ 942493 h 5708294"/>
                  <a:gd name="connsiteX773" fmla="*/ 1145652 w 5744562"/>
                  <a:gd name="connsiteY773" fmla="*/ 894388 h 5708294"/>
                  <a:gd name="connsiteX774" fmla="*/ 1149668 w 5744562"/>
                  <a:gd name="connsiteY774" fmla="*/ 834970 h 5708294"/>
                  <a:gd name="connsiteX775" fmla="*/ 1108164 w 5744562"/>
                  <a:gd name="connsiteY775" fmla="*/ 821467 h 5708294"/>
                  <a:gd name="connsiteX776" fmla="*/ 959120 w 5744562"/>
                  <a:gd name="connsiteY776" fmla="*/ 1046033 h 5708294"/>
                  <a:gd name="connsiteX777" fmla="*/ 881163 w 5744562"/>
                  <a:gd name="connsiteY777" fmla="*/ 1171643 h 5708294"/>
                  <a:gd name="connsiteX778" fmla="*/ 821647 w 5744562"/>
                  <a:gd name="connsiteY778" fmla="*/ 1264151 h 5708294"/>
                  <a:gd name="connsiteX779" fmla="*/ 815108 w 5744562"/>
                  <a:gd name="connsiteY779" fmla="*/ 1275044 h 5708294"/>
                  <a:gd name="connsiteX780" fmla="*/ 778237 w 5744562"/>
                  <a:gd name="connsiteY780" fmla="*/ 1415327 h 5708294"/>
                  <a:gd name="connsiteX781" fmla="*/ 775392 w 5744562"/>
                  <a:gd name="connsiteY781" fmla="*/ 1456643 h 5708294"/>
                  <a:gd name="connsiteX782" fmla="*/ 733734 w 5744562"/>
                  <a:gd name="connsiteY782" fmla="*/ 1543624 h 5708294"/>
                  <a:gd name="connsiteX783" fmla="*/ 709838 w 5744562"/>
                  <a:gd name="connsiteY783" fmla="*/ 1536412 h 5708294"/>
                  <a:gd name="connsiteX784" fmla="*/ 705306 w 5744562"/>
                  <a:gd name="connsiteY784" fmla="*/ 1508335 h 5708294"/>
                  <a:gd name="connsiteX785" fmla="*/ 682000 w 5744562"/>
                  <a:gd name="connsiteY785" fmla="*/ 1529114 h 5708294"/>
                  <a:gd name="connsiteX786" fmla="*/ 677399 w 5744562"/>
                  <a:gd name="connsiteY786" fmla="*/ 1597583 h 5708294"/>
                  <a:gd name="connsiteX787" fmla="*/ 664670 w 5744562"/>
                  <a:gd name="connsiteY787" fmla="*/ 1714740 h 5708294"/>
                  <a:gd name="connsiteX788" fmla="*/ 667690 w 5744562"/>
                  <a:gd name="connsiteY788" fmla="*/ 1721110 h 5708294"/>
                  <a:gd name="connsiteX789" fmla="*/ 700476 w 5744562"/>
                  <a:gd name="connsiteY789" fmla="*/ 1736790 h 5708294"/>
                  <a:gd name="connsiteX790" fmla="*/ 681279 w 5744562"/>
                  <a:gd name="connsiteY790" fmla="*/ 1768297 h 5708294"/>
                  <a:gd name="connsiteX791" fmla="*/ 645574 w 5744562"/>
                  <a:gd name="connsiteY791" fmla="*/ 1853436 h 5708294"/>
                  <a:gd name="connsiteX792" fmla="*/ 594942 w 5744562"/>
                  <a:gd name="connsiteY792" fmla="*/ 1917368 h 5708294"/>
                  <a:gd name="connsiteX793" fmla="*/ 566522 w 5744562"/>
                  <a:gd name="connsiteY793" fmla="*/ 1937643 h 5708294"/>
                  <a:gd name="connsiteX794" fmla="*/ 614905 w 5744562"/>
                  <a:gd name="connsiteY794" fmla="*/ 1980059 h 5708294"/>
                  <a:gd name="connsiteX795" fmla="*/ 603763 w 5744562"/>
                  <a:gd name="connsiteY795" fmla="*/ 2040901 h 5708294"/>
                  <a:gd name="connsiteX796" fmla="*/ 592700 w 5744562"/>
                  <a:gd name="connsiteY796" fmla="*/ 2060761 h 5708294"/>
                  <a:gd name="connsiteX797" fmla="*/ 557992 w 5744562"/>
                  <a:gd name="connsiteY797" fmla="*/ 2098633 h 5708294"/>
                  <a:gd name="connsiteX798" fmla="*/ 537875 w 5744562"/>
                  <a:gd name="connsiteY798" fmla="*/ 2136425 h 5708294"/>
                  <a:gd name="connsiteX799" fmla="*/ 591796 w 5744562"/>
                  <a:gd name="connsiteY799" fmla="*/ 2196694 h 5708294"/>
                  <a:gd name="connsiteX800" fmla="*/ 620139 w 5744562"/>
                  <a:gd name="connsiteY800" fmla="*/ 2217400 h 5708294"/>
                  <a:gd name="connsiteX801" fmla="*/ 644462 w 5744562"/>
                  <a:gd name="connsiteY801" fmla="*/ 2279004 h 5708294"/>
                  <a:gd name="connsiteX802" fmla="*/ 644047 w 5744562"/>
                  <a:gd name="connsiteY802" fmla="*/ 2298699 h 5708294"/>
                  <a:gd name="connsiteX803" fmla="*/ 627708 w 5744562"/>
                  <a:gd name="connsiteY803" fmla="*/ 2381495 h 5708294"/>
                  <a:gd name="connsiteX804" fmla="*/ 614552 w 5744562"/>
                  <a:gd name="connsiteY804" fmla="*/ 2425741 h 5708294"/>
                  <a:gd name="connsiteX805" fmla="*/ 633512 w 5744562"/>
                  <a:gd name="connsiteY805" fmla="*/ 2498658 h 5708294"/>
                  <a:gd name="connsiteX806" fmla="*/ 659093 w 5744562"/>
                  <a:gd name="connsiteY806" fmla="*/ 2556741 h 5708294"/>
                  <a:gd name="connsiteX807" fmla="*/ 613577 w 5744562"/>
                  <a:gd name="connsiteY807" fmla="*/ 2639699 h 5708294"/>
                  <a:gd name="connsiteX808" fmla="*/ 618107 w 5744562"/>
                  <a:gd name="connsiteY808" fmla="*/ 2649254 h 5708294"/>
                  <a:gd name="connsiteX809" fmla="*/ 645109 w 5744562"/>
                  <a:gd name="connsiteY809" fmla="*/ 2677419 h 5708294"/>
                  <a:gd name="connsiteX810" fmla="*/ 612664 w 5744562"/>
                  <a:gd name="connsiteY810" fmla="*/ 2701548 h 5708294"/>
                  <a:gd name="connsiteX811" fmla="*/ 471230 w 5744562"/>
                  <a:gd name="connsiteY811" fmla="*/ 2789930 h 5708294"/>
                  <a:gd name="connsiteX812" fmla="*/ 499501 w 5744562"/>
                  <a:gd name="connsiteY812" fmla="*/ 2888661 h 5708294"/>
                  <a:gd name="connsiteX813" fmla="*/ 532623 w 5744562"/>
                  <a:gd name="connsiteY813" fmla="*/ 2907106 h 5708294"/>
                  <a:gd name="connsiteX814" fmla="*/ 523150 w 5744562"/>
                  <a:gd name="connsiteY814" fmla="*/ 2926211 h 5708294"/>
                  <a:gd name="connsiteX815" fmla="*/ 481312 w 5744562"/>
                  <a:gd name="connsiteY815" fmla="*/ 2928464 h 5708294"/>
                  <a:gd name="connsiteX816" fmla="*/ 413064 w 5744562"/>
                  <a:gd name="connsiteY816" fmla="*/ 2930544 h 5708294"/>
                  <a:gd name="connsiteX817" fmla="*/ 336269 w 5744562"/>
                  <a:gd name="connsiteY817" fmla="*/ 2982486 h 5708294"/>
                  <a:gd name="connsiteX818" fmla="*/ 277916 w 5744562"/>
                  <a:gd name="connsiteY818" fmla="*/ 3001330 h 5708294"/>
                  <a:gd name="connsiteX819" fmla="*/ 258045 w 5744562"/>
                  <a:gd name="connsiteY819" fmla="*/ 3008783 h 5708294"/>
                  <a:gd name="connsiteX820" fmla="*/ 272219 w 5744562"/>
                  <a:gd name="connsiteY820" fmla="*/ 3028398 h 5708294"/>
                  <a:gd name="connsiteX821" fmla="*/ 324039 w 5744562"/>
                  <a:gd name="connsiteY821" fmla="*/ 3057490 h 5708294"/>
                  <a:gd name="connsiteX822" fmla="*/ 354977 w 5744562"/>
                  <a:gd name="connsiteY822" fmla="*/ 3048699 h 5708294"/>
                  <a:gd name="connsiteX823" fmla="*/ 364783 w 5744562"/>
                  <a:gd name="connsiteY823" fmla="*/ 3032358 h 5708294"/>
                  <a:gd name="connsiteX824" fmla="*/ 418358 w 5744562"/>
                  <a:gd name="connsiteY824" fmla="*/ 3015777 h 5708294"/>
                  <a:gd name="connsiteX825" fmla="*/ 429936 w 5744562"/>
                  <a:gd name="connsiteY825" fmla="*/ 3064890 h 5708294"/>
                  <a:gd name="connsiteX826" fmla="*/ 423231 w 5744562"/>
                  <a:gd name="connsiteY826" fmla="*/ 3083661 h 5708294"/>
                  <a:gd name="connsiteX827" fmla="*/ 404468 w 5744562"/>
                  <a:gd name="connsiteY827" fmla="*/ 3206601 h 5708294"/>
                  <a:gd name="connsiteX828" fmla="*/ 432982 w 5744562"/>
                  <a:gd name="connsiteY828" fmla="*/ 3256472 h 5708294"/>
                  <a:gd name="connsiteX829" fmla="*/ 447240 w 5744562"/>
                  <a:gd name="connsiteY829" fmla="*/ 3290668 h 5708294"/>
                  <a:gd name="connsiteX830" fmla="*/ 408508 w 5744562"/>
                  <a:gd name="connsiteY830" fmla="*/ 3313873 h 5708294"/>
                  <a:gd name="connsiteX831" fmla="*/ 348892 w 5744562"/>
                  <a:gd name="connsiteY831" fmla="*/ 3299194 h 5708294"/>
                  <a:gd name="connsiteX832" fmla="*/ 350239 w 5744562"/>
                  <a:gd name="connsiteY832" fmla="*/ 3328778 h 5708294"/>
                  <a:gd name="connsiteX833" fmla="*/ 315449 w 5744562"/>
                  <a:gd name="connsiteY833" fmla="*/ 3370589 h 5708294"/>
                  <a:gd name="connsiteX834" fmla="*/ 144066 w 5744562"/>
                  <a:gd name="connsiteY834" fmla="*/ 3346413 h 5708294"/>
                  <a:gd name="connsiteX835" fmla="*/ 68774 w 5744562"/>
                  <a:gd name="connsiteY835" fmla="*/ 3345977 h 5708294"/>
                  <a:gd name="connsiteX836" fmla="*/ 53494 w 5744562"/>
                  <a:gd name="connsiteY836" fmla="*/ 3348455 h 5708294"/>
                  <a:gd name="connsiteX837" fmla="*/ 39342 w 5744562"/>
                  <a:gd name="connsiteY837" fmla="*/ 3339432 h 5708294"/>
                  <a:gd name="connsiteX838" fmla="*/ 64558 w 5744562"/>
                  <a:gd name="connsiteY838" fmla="*/ 3191018 h 5708294"/>
                  <a:gd name="connsiteX839" fmla="*/ 51134 w 5744562"/>
                  <a:gd name="connsiteY839" fmla="*/ 3135954 h 5708294"/>
                  <a:gd name="connsiteX840" fmla="*/ 14489 w 5744562"/>
                  <a:gd name="connsiteY840" fmla="*/ 3097730 h 5708294"/>
                  <a:gd name="connsiteX841" fmla="*/ 24460 w 5744562"/>
                  <a:gd name="connsiteY841" fmla="*/ 3054991 h 5708294"/>
                  <a:gd name="connsiteX842" fmla="*/ 73747 w 5744562"/>
                  <a:gd name="connsiteY842" fmla="*/ 2961474 h 5708294"/>
                  <a:gd name="connsiteX843" fmla="*/ 68452 w 5744562"/>
                  <a:gd name="connsiteY843" fmla="*/ 2876242 h 5708294"/>
                  <a:gd name="connsiteX844" fmla="*/ 87896 w 5744562"/>
                  <a:gd name="connsiteY844" fmla="*/ 2814398 h 5708294"/>
                  <a:gd name="connsiteX845" fmla="*/ 117404 w 5744562"/>
                  <a:gd name="connsiteY845" fmla="*/ 2779960 h 5708294"/>
                  <a:gd name="connsiteX846" fmla="*/ 242384 w 5744562"/>
                  <a:gd name="connsiteY846" fmla="*/ 2556059 h 5708294"/>
                  <a:gd name="connsiteX847" fmla="*/ 285697 w 5744562"/>
                  <a:gd name="connsiteY847" fmla="*/ 2316215 h 5708294"/>
                  <a:gd name="connsiteX848" fmla="*/ 300077 w 5744562"/>
                  <a:gd name="connsiteY848" fmla="*/ 2046195 h 5708294"/>
                  <a:gd name="connsiteX849" fmla="*/ 333103 w 5744562"/>
                  <a:gd name="connsiteY849" fmla="*/ 1975973 h 5708294"/>
                  <a:gd name="connsiteX850" fmla="*/ 414158 w 5744562"/>
                  <a:gd name="connsiteY850" fmla="*/ 1815753 h 5708294"/>
                  <a:gd name="connsiteX851" fmla="*/ 408263 w 5744562"/>
                  <a:gd name="connsiteY851" fmla="*/ 1646966 h 5708294"/>
                  <a:gd name="connsiteX852" fmla="*/ 404233 w 5744562"/>
                  <a:gd name="connsiteY852" fmla="*/ 1613777 h 5708294"/>
                  <a:gd name="connsiteX853" fmla="*/ 362878 w 5744562"/>
                  <a:gd name="connsiteY853" fmla="*/ 1481271 h 5708294"/>
                  <a:gd name="connsiteX854" fmla="*/ 322364 w 5744562"/>
                  <a:gd name="connsiteY854" fmla="*/ 1364938 h 5708294"/>
                  <a:gd name="connsiteX855" fmla="*/ 318995 w 5744562"/>
                  <a:gd name="connsiteY855" fmla="*/ 1263196 h 5708294"/>
                  <a:gd name="connsiteX856" fmla="*/ 296354 w 5744562"/>
                  <a:gd name="connsiteY856" fmla="*/ 1233944 h 5708294"/>
                  <a:gd name="connsiteX857" fmla="*/ 257452 w 5744562"/>
                  <a:gd name="connsiteY857" fmla="*/ 1246505 h 5708294"/>
                  <a:gd name="connsiteX858" fmla="*/ 183349 w 5744562"/>
                  <a:gd name="connsiteY858" fmla="*/ 1357615 h 5708294"/>
                  <a:gd name="connsiteX859" fmla="*/ 105636 w 5744562"/>
                  <a:gd name="connsiteY859" fmla="*/ 1434364 h 5708294"/>
                  <a:gd name="connsiteX860" fmla="*/ 70505 w 5744562"/>
                  <a:gd name="connsiteY860" fmla="*/ 1436367 h 5708294"/>
                  <a:gd name="connsiteX861" fmla="*/ 27915 w 5744562"/>
                  <a:gd name="connsiteY861" fmla="*/ 1455549 h 5708294"/>
                  <a:gd name="connsiteX862" fmla="*/ 0 w 5744562"/>
                  <a:gd name="connsiteY862" fmla="*/ 1489233 h 5708294"/>
                  <a:gd name="connsiteX863" fmla="*/ 179875 w 5744562"/>
                  <a:gd name="connsiteY863" fmla="*/ 1111643 h 5708294"/>
                  <a:gd name="connsiteX864" fmla="*/ 446606 w 5744562"/>
                  <a:gd name="connsiteY864" fmla="*/ 672475 h 5708294"/>
                  <a:gd name="connsiteX865" fmla="*/ 479885 w 5744562"/>
                  <a:gd name="connsiteY865" fmla="*/ 627478 h 5708294"/>
                  <a:gd name="connsiteX866" fmla="*/ 734226 w 5744562"/>
                  <a:gd name="connsiteY866" fmla="*/ 326756 h 5708294"/>
                  <a:gd name="connsiteX867" fmla="*/ 1013474 w 5744562"/>
                  <a:gd name="connsiteY867" fmla="*/ 60065 h 5708294"/>
                  <a:gd name="connsiteX868" fmla="*/ 1115672 w 5744562"/>
                  <a:gd name="connsiteY868" fmla="*/ 0 h 57082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Lst>
                <a:rect l="l" t="t" r="r" b="b"/>
                <a:pathLst>
                  <a:path w="5744562" h="5708294">
                    <a:moveTo>
                      <a:pt x="3784672" y="5198510"/>
                    </a:moveTo>
                    <a:lnTo>
                      <a:pt x="3784724" y="5198650"/>
                    </a:lnTo>
                    <a:cubicBezTo>
                      <a:pt x="3786516" y="5202511"/>
                      <a:pt x="3788180" y="5205092"/>
                      <a:pt x="3789742" y="5206649"/>
                    </a:cubicBezTo>
                    <a:lnTo>
                      <a:pt x="3792868" y="5206327"/>
                    </a:lnTo>
                    <a:lnTo>
                      <a:pt x="3790268" y="5205061"/>
                    </a:lnTo>
                    <a:close/>
                    <a:moveTo>
                      <a:pt x="3736400" y="5164954"/>
                    </a:moveTo>
                    <a:lnTo>
                      <a:pt x="3737232" y="5165594"/>
                    </a:lnTo>
                    <a:lnTo>
                      <a:pt x="3739154" y="5166114"/>
                    </a:lnTo>
                    <a:close/>
                    <a:moveTo>
                      <a:pt x="1459222" y="3394129"/>
                    </a:moveTo>
                    <a:cubicBezTo>
                      <a:pt x="1465220" y="3394578"/>
                      <a:pt x="1472818" y="3396218"/>
                      <a:pt x="1482516" y="3398691"/>
                    </a:cubicBezTo>
                    <a:cubicBezTo>
                      <a:pt x="1487962" y="3401958"/>
                      <a:pt x="1491482" y="3403215"/>
                      <a:pt x="1495336" y="3407236"/>
                    </a:cubicBezTo>
                    <a:cubicBezTo>
                      <a:pt x="1513938" y="3421811"/>
                      <a:pt x="1529356" y="3437893"/>
                      <a:pt x="1521318" y="3464102"/>
                    </a:cubicBezTo>
                    <a:cubicBezTo>
                      <a:pt x="1516126" y="3486040"/>
                      <a:pt x="1531206" y="3480852"/>
                      <a:pt x="1543020" y="3481105"/>
                    </a:cubicBezTo>
                    <a:cubicBezTo>
                      <a:pt x="1547374" y="3480018"/>
                      <a:pt x="1552068" y="3481695"/>
                      <a:pt x="1556006" y="3481779"/>
                    </a:cubicBezTo>
                    <a:cubicBezTo>
                      <a:pt x="1565808" y="3483958"/>
                      <a:pt x="1575946" y="3488901"/>
                      <a:pt x="1584158" y="3491835"/>
                    </a:cubicBezTo>
                    <a:cubicBezTo>
                      <a:pt x="1633088" y="3506668"/>
                      <a:pt x="1641470" y="3538743"/>
                      <a:pt x="1613328" y="3584206"/>
                    </a:cubicBezTo>
                    <a:cubicBezTo>
                      <a:pt x="1595738" y="3614934"/>
                      <a:pt x="1588788" y="3645498"/>
                      <a:pt x="1586532" y="3677737"/>
                    </a:cubicBezTo>
                    <a:cubicBezTo>
                      <a:pt x="1582936" y="3717429"/>
                      <a:pt x="1572128" y="3725466"/>
                      <a:pt x="1535094" y="3706950"/>
                    </a:cubicBezTo>
                    <a:cubicBezTo>
                      <a:pt x="1530402" y="3705275"/>
                      <a:pt x="1527304" y="3702845"/>
                      <a:pt x="1522192" y="3702342"/>
                    </a:cubicBezTo>
                    <a:cubicBezTo>
                      <a:pt x="1508870" y="3698905"/>
                      <a:pt x="1496138" y="3704931"/>
                      <a:pt x="1488430" y="3715397"/>
                    </a:cubicBezTo>
                    <a:cubicBezTo>
                      <a:pt x="1478714" y="3727788"/>
                      <a:pt x="1490362" y="3735914"/>
                      <a:pt x="1496896" y="3743535"/>
                    </a:cubicBezTo>
                    <a:cubicBezTo>
                      <a:pt x="1521870" y="3773605"/>
                      <a:pt x="1521786" y="3777540"/>
                      <a:pt x="1501432" y="3808602"/>
                    </a:cubicBezTo>
                    <a:cubicBezTo>
                      <a:pt x="1511906" y="3816310"/>
                      <a:pt x="1523046" y="3811036"/>
                      <a:pt x="1532514" y="3810453"/>
                    </a:cubicBezTo>
                    <a:cubicBezTo>
                      <a:pt x="1548684" y="3809619"/>
                      <a:pt x="1564016" y="3811130"/>
                      <a:pt x="1571140" y="3828215"/>
                    </a:cubicBezTo>
                    <a:cubicBezTo>
                      <a:pt x="1577092" y="3844881"/>
                      <a:pt x="1570894" y="3858529"/>
                      <a:pt x="1557658" y="3869663"/>
                    </a:cubicBezTo>
                    <a:cubicBezTo>
                      <a:pt x="1526412" y="3894191"/>
                      <a:pt x="1526412" y="3894191"/>
                      <a:pt x="1527508" y="3935559"/>
                    </a:cubicBezTo>
                    <a:cubicBezTo>
                      <a:pt x="1554316" y="3934560"/>
                      <a:pt x="1577608" y="3932305"/>
                      <a:pt x="1578356" y="3896883"/>
                    </a:cubicBezTo>
                    <a:cubicBezTo>
                      <a:pt x="1579360" y="3886667"/>
                      <a:pt x="1587738" y="3881729"/>
                      <a:pt x="1594942" y="3876371"/>
                    </a:cubicBezTo>
                    <a:cubicBezTo>
                      <a:pt x="1610858" y="3868838"/>
                      <a:pt x="1621330" y="3858038"/>
                      <a:pt x="1630710" y="3842883"/>
                    </a:cubicBezTo>
                    <a:cubicBezTo>
                      <a:pt x="1647378" y="3818435"/>
                      <a:pt x="1669498" y="3815762"/>
                      <a:pt x="1693880" y="3836367"/>
                    </a:cubicBezTo>
                    <a:cubicBezTo>
                      <a:pt x="1702008" y="3843236"/>
                      <a:pt x="1705610" y="3840557"/>
                      <a:pt x="1713568" y="3836790"/>
                    </a:cubicBezTo>
                    <a:cubicBezTo>
                      <a:pt x="1753444" y="3814022"/>
                      <a:pt x="1753444" y="3814022"/>
                      <a:pt x="1780596" y="3852801"/>
                    </a:cubicBezTo>
                    <a:cubicBezTo>
                      <a:pt x="1782522" y="3854811"/>
                      <a:pt x="1784450" y="3856822"/>
                      <a:pt x="1789560" y="3857325"/>
                    </a:cubicBezTo>
                    <a:cubicBezTo>
                      <a:pt x="1798440" y="3847278"/>
                      <a:pt x="1792406" y="3834548"/>
                      <a:pt x="1793828" y="3823160"/>
                    </a:cubicBezTo>
                    <a:cubicBezTo>
                      <a:pt x="1797592" y="3794103"/>
                      <a:pt x="1816358" y="3782300"/>
                      <a:pt x="1839318" y="3795788"/>
                    </a:cubicBezTo>
                    <a:cubicBezTo>
                      <a:pt x="1869648" y="3814553"/>
                      <a:pt x="1900648" y="3820339"/>
                      <a:pt x="1936506" y="3819929"/>
                    </a:cubicBezTo>
                    <a:cubicBezTo>
                      <a:pt x="1974374" y="3817593"/>
                      <a:pt x="1986442" y="3843053"/>
                      <a:pt x="1972960" y="3884501"/>
                    </a:cubicBezTo>
                    <a:cubicBezTo>
                      <a:pt x="1969610" y="3893879"/>
                      <a:pt x="1956794" y="3903841"/>
                      <a:pt x="1967602" y="3914311"/>
                    </a:cubicBezTo>
                    <a:cubicBezTo>
                      <a:pt x="1974558" y="3920761"/>
                      <a:pt x="1985366" y="3912724"/>
                      <a:pt x="1994496" y="3909376"/>
                    </a:cubicBezTo>
                    <a:cubicBezTo>
                      <a:pt x="2030184" y="3898332"/>
                      <a:pt x="2061690" y="3917515"/>
                      <a:pt x="2066388" y="3956205"/>
                    </a:cubicBezTo>
                    <a:cubicBezTo>
                      <a:pt x="2068484" y="3968850"/>
                      <a:pt x="2066558" y="3985346"/>
                      <a:pt x="2085158" y="3981415"/>
                    </a:cubicBezTo>
                    <a:cubicBezTo>
                      <a:pt x="2100992" y="3977817"/>
                      <a:pt x="2108698" y="3967352"/>
                      <a:pt x="2102830" y="3946751"/>
                    </a:cubicBezTo>
                    <a:cubicBezTo>
                      <a:pt x="2095034" y="3924139"/>
                      <a:pt x="2108436" y="3905133"/>
                      <a:pt x="2130220" y="3899695"/>
                    </a:cubicBezTo>
                    <a:cubicBezTo>
                      <a:pt x="2137340" y="3898274"/>
                      <a:pt x="2148398" y="3896936"/>
                      <a:pt x="2147896" y="3902045"/>
                    </a:cubicBezTo>
                    <a:cubicBezTo>
                      <a:pt x="2151170" y="3933615"/>
                      <a:pt x="2196918" y="3949956"/>
                      <a:pt x="2183100" y="3988640"/>
                    </a:cubicBezTo>
                    <a:cubicBezTo>
                      <a:pt x="2232528" y="3979859"/>
                      <a:pt x="2244682" y="4019890"/>
                      <a:pt x="2257004" y="4052048"/>
                    </a:cubicBezTo>
                    <a:cubicBezTo>
                      <a:pt x="2269408" y="4080273"/>
                      <a:pt x="2281306" y="4095097"/>
                      <a:pt x="2314316" y="4098957"/>
                    </a:cubicBezTo>
                    <a:cubicBezTo>
                      <a:pt x="2342636" y="4101142"/>
                      <a:pt x="2364590" y="4124845"/>
                      <a:pt x="2385872" y="4143022"/>
                    </a:cubicBezTo>
                    <a:cubicBezTo>
                      <a:pt x="2403720" y="4156006"/>
                      <a:pt x="2393674" y="4202647"/>
                      <a:pt x="2370804" y="4222235"/>
                    </a:cubicBezTo>
                    <a:cubicBezTo>
                      <a:pt x="2359998" y="4230273"/>
                      <a:pt x="2353966" y="4236049"/>
                      <a:pt x="2352880" y="4250201"/>
                    </a:cubicBezTo>
                    <a:cubicBezTo>
                      <a:pt x="2352884" y="4287213"/>
                      <a:pt x="2318120" y="4310486"/>
                      <a:pt x="2285360" y="4294819"/>
                    </a:cubicBezTo>
                    <a:cubicBezTo>
                      <a:pt x="2262736" y="4284094"/>
                      <a:pt x="2264580" y="4290039"/>
                      <a:pt x="2262574" y="4310472"/>
                    </a:cubicBezTo>
                    <a:cubicBezTo>
                      <a:pt x="2252446" y="4379555"/>
                      <a:pt x="2313024" y="4402514"/>
                      <a:pt x="2347630" y="4442634"/>
                    </a:cubicBezTo>
                    <a:cubicBezTo>
                      <a:pt x="2368748" y="4468682"/>
                      <a:pt x="2402346" y="4482005"/>
                      <a:pt x="2425474" y="4506128"/>
                    </a:cubicBezTo>
                    <a:cubicBezTo>
                      <a:pt x="2438130" y="4541050"/>
                      <a:pt x="2449612" y="4575553"/>
                      <a:pt x="2483882" y="4594403"/>
                    </a:cubicBezTo>
                    <a:cubicBezTo>
                      <a:pt x="2492428" y="4600100"/>
                      <a:pt x="2500974" y="4605796"/>
                      <a:pt x="2507512" y="4613419"/>
                    </a:cubicBezTo>
                    <a:cubicBezTo>
                      <a:pt x="2528376" y="4632768"/>
                      <a:pt x="2550078" y="4649771"/>
                      <a:pt x="2580740" y="4634287"/>
                    </a:cubicBezTo>
                    <a:cubicBezTo>
                      <a:pt x="2573458" y="4680594"/>
                      <a:pt x="2573884" y="4734940"/>
                      <a:pt x="2554538" y="4774294"/>
                    </a:cubicBezTo>
                    <a:cubicBezTo>
                      <a:pt x="2532260" y="4821853"/>
                      <a:pt x="2502688" y="4841692"/>
                      <a:pt x="2442698" y="4828196"/>
                    </a:cubicBezTo>
                    <a:cubicBezTo>
                      <a:pt x="2362686" y="4811512"/>
                      <a:pt x="2304118" y="4768121"/>
                      <a:pt x="2244876" y="4719203"/>
                    </a:cubicBezTo>
                    <a:cubicBezTo>
                      <a:pt x="2198036" y="4680002"/>
                      <a:pt x="2150108" y="4636445"/>
                      <a:pt x="2083332" y="4627133"/>
                    </a:cubicBezTo>
                    <a:cubicBezTo>
                      <a:pt x="2049150" y="4622855"/>
                      <a:pt x="2015218" y="4625275"/>
                      <a:pt x="1982460" y="4628114"/>
                    </a:cubicBezTo>
                    <a:cubicBezTo>
                      <a:pt x="1946938" y="4631288"/>
                      <a:pt x="1932450" y="4664445"/>
                      <a:pt x="1917290" y="4692076"/>
                    </a:cubicBezTo>
                    <a:cubicBezTo>
                      <a:pt x="1909500" y="4706478"/>
                      <a:pt x="1904474" y="4720544"/>
                      <a:pt x="1891658" y="4730507"/>
                    </a:cubicBezTo>
                    <a:cubicBezTo>
                      <a:pt x="1882526" y="4733854"/>
                      <a:pt x="1879092" y="4728661"/>
                      <a:pt x="1874482" y="4723049"/>
                    </a:cubicBezTo>
                    <a:cubicBezTo>
                      <a:pt x="1865344" y="4689384"/>
                      <a:pt x="1880170" y="4658990"/>
                      <a:pt x="1887536" y="4627254"/>
                    </a:cubicBezTo>
                    <a:cubicBezTo>
                      <a:pt x="1888878" y="4619802"/>
                      <a:pt x="1892980" y="4612014"/>
                      <a:pt x="1895492" y="4604980"/>
                    </a:cubicBezTo>
                    <a:cubicBezTo>
                      <a:pt x="1897670" y="4595184"/>
                      <a:pt x="1899846" y="4585387"/>
                      <a:pt x="1892138" y="4577347"/>
                    </a:cubicBezTo>
                    <a:cubicBezTo>
                      <a:pt x="1883672" y="4567714"/>
                      <a:pt x="1874460" y="4574998"/>
                      <a:pt x="1864574" y="4576753"/>
                    </a:cubicBezTo>
                    <a:cubicBezTo>
                      <a:pt x="1832068" y="4586292"/>
                      <a:pt x="1800152" y="4605293"/>
                      <a:pt x="1764124" y="4595069"/>
                    </a:cubicBezTo>
                    <a:cubicBezTo>
                      <a:pt x="1729604" y="4588026"/>
                      <a:pt x="1702456" y="4567754"/>
                      <a:pt x="1684440" y="4544135"/>
                    </a:cubicBezTo>
                    <a:cubicBezTo>
                      <a:pt x="1665668" y="4518925"/>
                      <a:pt x="1672702" y="4484426"/>
                      <a:pt x="1687526" y="4454031"/>
                    </a:cubicBezTo>
                    <a:cubicBezTo>
                      <a:pt x="1671020" y="4452101"/>
                      <a:pt x="1664908" y="4461815"/>
                      <a:pt x="1657954" y="4473871"/>
                    </a:cubicBezTo>
                    <a:cubicBezTo>
                      <a:pt x="1647234" y="4496478"/>
                      <a:pt x="1631570" y="4510710"/>
                      <a:pt x="1603670" y="4507354"/>
                    </a:cubicBezTo>
                    <a:cubicBezTo>
                      <a:pt x="1589930" y="4505090"/>
                      <a:pt x="1579122" y="4513126"/>
                      <a:pt x="1564880" y="4515970"/>
                    </a:cubicBezTo>
                    <a:cubicBezTo>
                      <a:pt x="1534050" y="4520819"/>
                      <a:pt x="1519304" y="4510264"/>
                      <a:pt x="1513602" y="4481792"/>
                    </a:cubicBezTo>
                    <a:cubicBezTo>
                      <a:pt x="1511758" y="4475845"/>
                      <a:pt x="1512258" y="4470737"/>
                      <a:pt x="1510416" y="4464792"/>
                    </a:cubicBezTo>
                    <a:cubicBezTo>
                      <a:pt x="1505048" y="4439082"/>
                      <a:pt x="1500356" y="4437407"/>
                      <a:pt x="1479164" y="4452307"/>
                    </a:cubicBezTo>
                    <a:cubicBezTo>
                      <a:pt x="1427560" y="4489391"/>
                      <a:pt x="1315120" y="4441298"/>
                      <a:pt x="1303044" y="4378825"/>
                    </a:cubicBezTo>
                    <a:cubicBezTo>
                      <a:pt x="1299860" y="4361825"/>
                      <a:pt x="1304884" y="4347758"/>
                      <a:pt x="1313846" y="4333775"/>
                    </a:cubicBezTo>
                    <a:cubicBezTo>
                      <a:pt x="1323644" y="4317448"/>
                      <a:pt x="1314848" y="4305052"/>
                      <a:pt x="1302026" y="4296508"/>
                    </a:cubicBezTo>
                    <a:cubicBezTo>
                      <a:pt x="1288452" y="4286372"/>
                      <a:pt x="1271612" y="4281679"/>
                      <a:pt x="1255360" y="4286448"/>
                    </a:cubicBezTo>
                    <a:cubicBezTo>
                      <a:pt x="1246646" y="4288622"/>
                      <a:pt x="1253518" y="4299008"/>
                      <a:pt x="1254524" y="4307299"/>
                    </a:cubicBezTo>
                    <a:cubicBezTo>
                      <a:pt x="1257544" y="4332170"/>
                      <a:pt x="1250676" y="4340292"/>
                      <a:pt x="1226378" y="4334256"/>
                    </a:cubicBezTo>
                    <a:cubicBezTo>
                      <a:pt x="1211466" y="4331574"/>
                      <a:pt x="1199400" y="4324620"/>
                      <a:pt x="1184904" y="4320764"/>
                    </a:cubicBezTo>
                    <a:cubicBezTo>
                      <a:pt x="1173176" y="4316575"/>
                      <a:pt x="1162284" y="4310041"/>
                      <a:pt x="1150386" y="4313721"/>
                    </a:cubicBezTo>
                    <a:cubicBezTo>
                      <a:pt x="1118718" y="4320916"/>
                      <a:pt x="1095006" y="4305837"/>
                      <a:pt x="1068866" y="4293856"/>
                    </a:cubicBezTo>
                    <a:cubicBezTo>
                      <a:pt x="1045070" y="4282713"/>
                      <a:pt x="1031242" y="4265878"/>
                      <a:pt x="1027804" y="4242179"/>
                    </a:cubicBezTo>
                    <a:cubicBezTo>
                      <a:pt x="1020930" y="4213286"/>
                      <a:pt x="1012882" y="4183975"/>
                      <a:pt x="1024524" y="4155089"/>
                    </a:cubicBezTo>
                    <a:cubicBezTo>
                      <a:pt x="1028292" y="4144538"/>
                      <a:pt x="1032144" y="4130052"/>
                      <a:pt x="1017230" y="4127368"/>
                    </a:cubicBezTo>
                    <a:cubicBezTo>
                      <a:pt x="1003908" y="4123932"/>
                      <a:pt x="1002402" y="4139256"/>
                      <a:pt x="999472" y="4147461"/>
                    </a:cubicBezTo>
                    <a:cubicBezTo>
                      <a:pt x="997378" y="4153323"/>
                      <a:pt x="996458" y="4159603"/>
                      <a:pt x="996290" y="4167474"/>
                    </a:cubicBezTo>
                    <a:cubicBezTo>
                      <a:pt x="991524" y="4225254"/>
                      <a:pt x="960784" y="4263182"/>
                      <a:pt x="902138" y="4279245"/>
                    </a:cubicBezTo>
                    <a:cubicBezTo>
                      <a:pt x="887896" y="4282089"/>
                      <a:pt x="873571" y="4288868"/>
                      <a:pt x="861174" y="4297659"/>
                    </a:cubicBezTo>
                    <a:cubicBezTo>
                      <a:pt x="856398" y="4299918"/>
                      <a:pt x="851205" y="4303350"/>
                      <a:pt x="848356" y="4307620"/>
                    </a:cubicBezTo>
                    <a:cubicBezTo>
                      <a:pt x="843916" y="4312644"/>
                      <a:pt x="845523" y="4404422"/>
                      <a:pt x="849713" y="4411207"/>
                    </a:cubicBezTo>
                    <a:cubicBezTo>
                      <a:pt x="853149" y="4416399"/>
                      <a:pt x="857840" y="4418075"/>
                      <a:pt x="863788" y="4416235"/>
                    </a:cubicBezTo>
                    <a:cubicBezTo>
                      <a:pt x="870155" y="4413221"/>
                      <a:pt x="874595" y="4408198"/>
                      <a:pt x="874761" y="4400327"/>
                    </a:cubicBezTo>
                    <a:cubicBezTo>
                      <a:pt x="874928" y="4392455"/>
                      <a:pt x="870319" y="4386844"/>
                      <a:pt x="869313" y="4378553"/>
                    </a:cubicBezTo>
                    <a:cubicBezTo>
                      <a:pt x="864950" y="4342627"/>
                      <a:pt x="893432" y="4318433"/>
                      <a:pt x="927030" y="4331756"/>
                    </a:cubicBezTo>
                    <a:cubicBezTo>
                      <a:pt x="937586" y="4335527"/>
                      <a:pt x="949316" y="4339717"/>
                      <a:pt x="961048" y="4343906"/>
                    </a:cubicBezTo>
                    <a:cubicBezTo>
                      <a:pt x="988862" y="4351199"/>
                      <a:pt x="1010316" y="4380010"/>
                      <a:pt x="1008894" y="4409905"/>
                    </a:cubicBezTo>
                    <a:cubicBezTo>
                      <a:pt x="1009736" y="4426067"/>
                      <a:pt x="999348" y="4432932"/>
                      <a:pt x="985442" y="4438539"/>
                    </a:cubicBezTo>
                    <a:cubicBezTo>
                      <a:pt x="965586" y="4445987"/>
                      <a:pt x="944558" y="4453015"/>
                      <a:pt x="933840" y="4475623"/>
                    </a:cubicBezTo>
                    <a:cubicBezTo>
                      <a:pt x="928898" y="4485755"/>
                      <a:pt x="918676" y="4484747"/>
                      <a:pt x="908036" y="4484911"/>
                    </a:cubicBezTo>
                    <a:cubicBezTo>
                      <a:pt x="873268" y="4489677"/>
                      <a:pt x="858274" y="4509436"/>
                      <a:pt x="864228" y="4544608"/>
                    </a:cubicBezTo>
                    <a:cubicBezTo>
                      <a:pt x="866072" y="4550554"/>
                      <a:pt x="866325" y="4557253"/>
                      <a:pt x="866576" y="4563952"/>
                    </a:cubicBezTo>
                    <a:cubicBezTo>
                      <a:pt x="868427" y="4606911"/>
                      <a:pt x="845557" y="4626501"/>
                      <a:pt x="806178" y="4607148"/>
                    </a:cubicBezTo>
                    <a:cubicBezTo>
                      <a:pt x="772244" y="4591062"/>
                      <a:pt x="740241" y="4595492"/>
                      <a:pt x="707652" y="4608966"/>
                    </a:cubicBezTo>
                    <a:cubicBezTo>
                      <a:pt x="684194" y="4619093"/>
                      <a:pt x="662579" y="4616660"/>
                      <a:pt x="644898" y="4595804"/>
                    </a:cubicBezTo>
                    <a:cubicBezTo>
                      <a:pt x="627972" y="4576540"/>
                      <a:pt x="607194" y="4571762"/>
                      <a:pt x="582982" y="4580298"/>
                    </a:cubicBezTo>
                    <a:cubicBezTo>
                      <a:pt x="562709" y="4588918"/>
                      <a:pt x="549888" y="4580373"/>
                      <a:pt x="540419" y="4562451"/>
                    </a:cubicBezTo>
                    <a:cubicBezTo>
                      <a:pt x="533631" y="4548130"/>
                      <a:pt x="528014" y="4534227"/>
                      <a:pt x="517625" y="4522585"/>
                    </a:cubicBezTo>
                    <a:cubicBezTo>
                      <a:pt x="509914" y="4514544"/>
                      <a:pt x="502206" y="4506503"/>
                      <a:pt x="491065" y="4511776"/>
                    </a:cubicBezTo>
                    <a:cubicBezTo>
                      <a:pt x="480760" y="4514704"/>
                      <a:pt x="483693" y="4525005"/>
                      <a:pt x="481936" y="4533630"/>
                    </a:cubicBezTo>
                    <a:cubicBezTo>
                      <a:pt x="481267" y="4546609"/>
                      <a:pt x="482945" y="4560427"/>
                      <a:pt x="471300" y="4570808"/>
                    </a:cubicBezTo>
                    <a:cubicBezTo>
                      <a:pt x="442725" y="4524912"/>
                      <a:pt x="415320" y="4479434"/>
                      <a:pt x="386745" y="4433538"/>
                    </a:cubicBezTo>
                    <a:cubicBezTo>
                      <a:pt x="392523" y="4421062"/>
                      <a:pt x="422350" y="4426428"/>
                      <a:pt x="414807" y="4410516"/>
                    </a:cubicBezTo>
                    <a:cubicBezTo>
                      <a:pt x="406175" y="4390248"/>
                      <a:pt x="380957" y="4390494"/>
                      <a:pt x="359593" y="4394759"/>
                    </a:cubicBezTo>
                    <a:cubicBezTo>
                      <a:pt x="346102" y="4380688"/>
                      <a:pt x="340570" y="4362850"/>
                      <a:pt x="333446" y="4345765"/>
                    </a:cubicBezTo>
                    <a:cubicBezTo>
                      <a:pt x="340900" y="4328600"/>
                      <a:pt x="352966" y="4335554"/>
                      <a:pt x="363104" y="4340497"/>
                    </a:cubicBezTo>
                    <a:cubicBezTo>
                      <a:pt x="408013" y="4359181"/>
                      <a:pt x="450074" y="4382136"/>
                      <a:pt x="501347" y="4379301"/>
                    </a:cubicBezTo>
                    <a:cubicBezTo>
                      <a:pt x="523047" y="4377800"/>
                      <a:pt x="535618" y="4398151"/>
                      <a:pt x="532772" y="4420928"/>
                    </a:cubicBezTo>
                    <a:cubicBezTo>
                      <a:pt x="530263" y="4446469"/>
                      <a:pt x="537723" y="4466317"/>
                      <a:pt x="559088" y="4480557"/>
                    </a:cubicBezTo>
                    <a:cubicBezTo>
                      <a:pt x="569981" y="4487092"/>
                      <a:pt x="574843" y="4499403"/>
                      <a:pt x="582133" y="4508616"/>
                    </a:cubicBezTo>
                    <a:cubicBezTo>
                      <a:pt x="594032" y="4523440"/>
                      <a:pt x="608360" y="4535167"/>
                      <a:pt x="630059" y="4533666"/>
                    </a:cubicBezTo>
                    <a:cubicBezTo>
                      <a:pt x="641872" y="4533919"/>
                      <a:pt x="650668" y="4527809"/>
                      <a:pt x="654856" y="4516086"/>
                    </a:cubicBezTo>
                    <a:cubicBezTo>
                      <a:pt x="659797" y="4505955"/>
                      <a:pt x="656445" y="4496827"/>
                      <a:pt x="648736" y="4488786"/>
                    </a:cubicBezTo>
                    <a:cubicBezTo>
                      <a:pt x="644880" y="4484765"/>
                      <a:pt x="638681" y="4479906"/>
                      <a:pt x="634827" y="4475887"/>
                    </a:cubicBezTo>
                    <a:cubicBezTo>
                      <a:pt x="626028" y="4463490"/>
                      <a:pt x="625104" y="4451264"/>
                      <a:pt x="640182" y="4446076"/>
                    </a:cubicBezTo>
                    <a:cubicBezTo>
                      <a:pt x="656854" y="4440135"/>
                      <a:pt x="671262" y="4429419"/>
                      <a:pt x="684499" y="4418285"/>
                    </a:cubicBezTo>
                    <a:cubicBezTo>
                      <a:pt x="700918" y="4405644"/>
                      <a:pt x="718596" y="4407993"/>
                      <a:pt x="733762" y="4417375"/>
                    </a:cubicBezTo>
                    <a:cubicBezTo>
                      <a:pt x="753200" y="4429606"/>
                      <a:pt x="771297" y="4430783"/>
                      <a:pt x="789308" y="4417389"/>
                    </a:cubicBezTo>
                    <a:cubicBezTo>
                      <a:pt x="807737" y="4402823"/>
                      <a:pt x="806561" y="4383896"/>
                      <a:pt x="804632" y="4363381"/>
                    </a:cubicBezTo>
                    <a:cubicBezTo>
                      <a:pt x="799759" y="4277044"/>
                      <a:pt x="746549" y="4222348"/>
                      <a:pt x="682952" y="4174517"/>
                    </a:cubicBezTo>
                    <a:cubicBezTo>
                      <a:pt x="658486" y="4157847"/>
                      <a:pt x="637202" y="4139671"/>
                      <a:pt x="625972" y="4111867"/>
                    </a:cubicBezTo>
                    <a:cubicBezTo>
                      <a:pt x="618512" y="4092018"/>
                      <a:pt x="618845" y="4076275"/>
                      <a:pt x="637275" y="4061709"/>
                    </a:cubicBezTo>
                    <a:cubicBezTo>
                      <a:pt x="647244" y="4056017"/>
                      <a:pt x="654112" y="4047896"/>
                      <a:pt x="662154" y="4040193"/>
                    </a:cubicBezTo>
                    <a:cubicBezTo>
                      <a:pt x="672206" y="4030565"/>
                      <a:pt x="682512" y="4027637"/>
                      <a:pt x="691644" y="4042797"/>
                    </a:cubicBezTo>
                    <a:cubicBezTo>
                      <a:pt x="695080" y="4047989"/>
                      <a:pt x="697261" y="4056699"/>
                      <a:pt x="705637" y="4051760"/>
                    </a:cubicBezTo>
                    <a:cubicBezTo>
                      <a:pt x="713596" y="4047993"/>
                      <a:pt x="715355" y="4039369"/>
                      <a:pt x="715102" y="4032669"/>
                    </a:cubicBezTo>
                    <a:cubicBezTo>
                      <a:pt x="714515" y="4023207"/>
                      <a:pt x="709570" y="4014832"/>
                      <a:pt x="703788" y="4008800"/>
                    </a:cubicBezTo>
                    <a:cubicBezTo>
                      <a:pt x="691051" y="3996321"/>
                      <a:pt x="687781" y="3983257"/>
                      <a:pt x="693644" y="3966844"/>
                    </a:cubicBezTo>
                    <a:cubicBezTo>
                      <a:pt x="699924" y="3949260"/>
                      <a:pt x="693050" y="3920369"/>
                      <a:pt x="713659" y="3914512"/>
                    </a:cubicBezTo>
                    <a:cubicBezTo>
                      <a:pt x="737871" y="3905976"/>
                      <a:pt x="766690" y="3903052"/>
                      <a:pt x="793500" y="3902054"/>
                    </a:cubicBezTo>
                    <a:cubicBezTo>
                      <a:pt x="810423" y="3902812"/>
                      <a:pt x="817129" y="3921068"/>
                      <a:pt x="824336" y="3934218"/>
                    </a:cubicBezTo>
                    <a:cubicBezTo>
                      <a:pt x="833388" y="3953312"/>
                      <a:pt x="847381" y="3962276"/>
                      <a:pt x="869918" y="3958429"/>
                    </a:cubicBezTo>
                    <a:cubicBezTo>
                      <a:pt x="895218" y="3954248"/>
                      <a:pt x="921944" y="3957185"/>
                      <a:pt x="946996" y="3964813"/>
                    </a:cubicBezTo>
                    <a:cubicBezTo>
                      <a:pt x="967356" y="3970762"/>
                      <a:pt x="982772" y="3968338"/>
                      <a:pt x="989554" y="3945646"/>
                    </a:cubicBezTo>
                    <a:cubicBezTo>
                      <a:pt x="993824" y="3929988"/>
                      <a:pt x="1006642" y="3920026"/>
                      <a:pt x="1020212" y="3911655"/>
                    </a:cubicBezTo>
                    <a:cubicBezTo>
                      <a:pt x="1044088" y="3900356"/>
                      <a:pt x="1052462" y="3876910"/>
                      <a:pt x="1067038" y="3858324"/>
                    </a:cubicBezTo>
                    <a:cubicBezTo>
                      <a:pt x="1074742" y="3847858"/>
                      <a:pt x="1067704" y="3845344"/>
                      <a:pt x="1061506" y="3840486"/>
                    </a:cubicBezTo>
                    <a:cubicBezTo>
                      <a:pt x="1028658" y="3810248"/>
                      <a:pt x="1029912" y="3788225"/>
                      <a:pt x="1066604" y="3766963"/>
                    </a:cubicBezTo>
                    <a:cubicBezTo>
                      <a:pt x="1081348" y="3759012"/>
                      <a:pt x="1081096" y="3752313"/>
                      <a:pt x="1073050" y="3741507"/>
                    </a:cubicBezTo>
                    <a:cubicBezTo>
                      <a:pt x="1066598" y="3729951"/>
                      <a:pt x="1061402" y="3714876"/>
                      <a:pt x="1074218" y="3704914"/>
                    </a:cubicBezTo>
                    <a:cubicBezTo>
                      <a:pt x="1092982" y="3693111"/>
                      <a:pt x="1112590" y="3697470"/>
                      <a:pt x="1132110" y="3705765"/>
                    </a:cubicBezTo>
                    <a:cubicBezTo>
                      <a:pt x="1145348" y="3713137"/>
                      <a:pt x="1145436" y="3727708"/>
                      <a:pt x="1142002" y="3741022"/>
                    </a:cubicBezTo>
                    <a:cubicBezTo>
                      <a:pt x="1128186" y="3798212"/>
                      <a:pt x="1128522" y="3800977"/>
                      <a:pt x="1141432" y="3842598"/>
                    </a:cubicBezTo>
                    <a:cubicBezTo>
                      <a:pt x="1152574" y="3837326"/>
                      <a:pt x="1158270" y="3828785"/>
                      <a:pt x="1167066" y="3822675"/>
                    </a:cubicBezTo>
                    <a:cubicBezTo>
                      <a:pt x="1216406" y="3780816"/>
                      <a:pt x="1261730" y="3779823"/>
                      <a:pt x="1310498" y="3821034"/>
                    </a:cubicBezTo>
                    <a:cubicBezTo>
                      <a:pt x="1338400" y="3842897"/>
                      <a:pt x="1365212" y="3860405"/>
                      <a:pt x="1404506" y="3865187"/>
                    </a:cubicBezTo>
                    <a:cubicBezTo>
                      <a:pt x="1392188" y="3851535"/>
                      <a:pt x="1378114" y="3846508"/>
                      <a:pt x="1368476" y="3836457"/>
                    </a:cubicBezTo>
                    <a:cubicBezTo>
                      <a:pt x="1354568" y="3823557"/>
                      <a:pt x="1350542" y="3808901"/>
                      <a:pt x="1355650" y="3790898"/>
                    </a:cubicBezTo>
                    <a:cubicBezTo>
                      <a:pt x="1362350" y="3772142"/>
                      <a:pt x="1376344" y="3781107"/>
                      <a:pt x="1388910" y="3782951"/>
                    </a:cubicBezTo>
                    <a:cubicBezTo>
                      <a:pt x="1403068" y="3784043"/>
                      <a:pt x="1412284" y="3776760"/>
                      <a:pt x="1418064" y="3764285"/>
                    </a:cubicBezTo>
                    <a:cubicBezTo>
                      <a:pt x="1421330" y="3758843"/>
                      <a:pt x="1421496" y="3750971"/>
                      <a:pt x="1416468" y="3746531"/>
                    </a:cubicBezTo>
                    <a:cubicBezTo>
                      <a:pt x="1405240" y="3737233"/>
                      <a:pt x="1392170" y="3740496"/>
                      <a:pt x="1382202" y="3746188"/>
                    </a:cubicBezTo>
                    <a:cubicBezTo>
                      <a:pt x="1360672" y="3758324"/>
                      <a:pt x="1348442" y="3777750"/>
                      <a:pt x="1347526" y="3802537"/>
                    </a:cubicBezTo>
                    <a:cubicBezTo>
                      <a:pt x="1347276" y="3814344"/>
                      <a:pt x="1345854" y="3825732"/>
                      <a:pt x="1330856" y="3826984"/>
                    </a:cubicBezTo>
                    <a:cubicBezTo>
                      <a:pt x="1318626" y="3827902"/>
                      <a:pt x="1310916" y="3819862"/>
                      <a:pt x="1305636" y="3808723"/>
                    </a:cubicBezTo>
                    <a:cubicBezTo>
                      <a:pt x="1296586" y="3789628"/>
                      <a:pt x="1294236" y="3770284"/>
                      <a:pt x="1312748" y="3751782"/>
                    </a:cubicBezTo>
                    <a:cubicBezTo>
                      <a:pt x="1343742" y="3720554"/>
                      <a:pt x="1369708" y="3684887"/>
                      <a:pt x="1404558" y="3657680"/>
                    </a:cubicBezTo>
                    <a:cubicBezTo>
                      <a:pt x="1429018" y="3637337"/>
                      <a:pt x="1439822" y="3610794"/>
                      <a:pt x="1434204" y="3578385"/>
                    </a:cubicBezTo>
                    <a:cubicBezTo>
                      <a:pt x="1427914" y="3540450"/>
                      <a:pt x="1440894" y="3504110"/>
                      <a:pt x="1429076" y="3466842"/>
                    </a:cubicBezTo>
                    <a:cubicBezTo>
                      <a:pt x="1429576" y="3461734"/>
                      <a:pt x="1430080" y="3456627"/>
                      <a:pt x="1430582" y="3451519"/>
                    </a:cubicBezTo>
                    <a:cubicBezTo>
                      <a:pt x="1433094" y="3444485"/>
                      <a:pt x="1434768" y="3439796"/>
                      <a:pt x="1434934" y="3431924"/>
                    </a:cubicBezTo>
                    <a:cubicBezTo>
                      <a:pt x="1437632" y="3402155"/>
                      <a:pt x="1441228" y="3392782"/>
                      <a:pt x="1459222" y="3394129"/>
                    </a:cubicBezTo>
                    <a:close/>
                    <a:moveTo>
                      <a:pt x="3107296" y="216596"/>
                    </a:moveTo>
                    <a:cubicBezTo>
                      <a:pt x="3115290" y="215977"/>
                      <a:pt x="3123126" y="218114"/>
                      <a:pt x="3130458" y="225364"/>
                    </a:cubicBezTo>
                    <a:cubicBezTo>
                      <a:pt x="3140850" y="237017"/>
                      <a:pt x="3149148" y="236012"/>
                      <a:pt x="3164236" y="230814"/>
                    </a:cubicBezTo>
                    <a:cubicBezTo>
                      <a:pt x="3191644" y="220751"/>
                      <a:pt x="3225838" y="243551"/>
                      <a:pt x="3224828" y="272307"/>
                    </a:cubicBezTo>
                    <a:cubicBezTo>
                      <a:pt x="3224910" y="286895"/>
                      <a:pt x="3232284" y="292177"/>
                      <a:pt x="3242424" y="297122"/>
                    </a:cubicBezTo>
                    <a:cubicBezTo>
                      <a:pt x="3254492" y="304079"/>
                      <a:pt x="3268992" y="307935"/>
                      <a:pt x="3282738" y="310199"/>
                    </a:cubicBezTo>
                    <a:cubicBezTo>
                      <a:pt x="3286844" y="302400"/>
                      <a:pt x="3278634" y="299467"/>
                      <a:pt x="3274778" y="295443"/>
                    </a:cubicBezTo>
                    <a:cubicBezTo>
                      <a:pt x="3267822" y="288988"/>
                      <a:pt x="3255752" y="282030"/>
                      <a:pt x="3263130" y="268784"/>
                    </a:cubicBezTo>
                    <a:cubicBezTo>
                      <a:pt x="3270844" y="258304"/>
                      <a:pt x="3282996" y="261322"/>
                      <a:pt x="3293556" y="265094"/>
                    </a:cubicBezTo>
                    <a:cubicBezTo>
                      <a:pt x="3301014" y="266434"/>
                      <a:pt x="3307636" y="270123"/>
                      <a:pt x="3316268" y="271883"/>
                    </a:cubicBezTo>
                    <a:cubicBezTo>
                      <a:pt x="3341328" y="279511"/>
                      <a:pt x="3359180" y="292503"/>
                      <a:pt x="3351798" y="324278"/>
                    </a:cubicBezTo>
                    <a:cubicBezTo>
                      <a:pt x="3350038" y="332912"/>
                      <a:pt x="3348610" y="344315"/>
                      <a:pt x="3362022" y="343811"/>
                    </a:cubicBezTo>
                    <a:cubicBezTo>
                      <a:pt x="3374258" y="342889"/>
                      <a:pt x="3370152" y="332156"/>
                      <a:pt x="3370322" y="324277"/>
                    </a:cubicBezTo>
                    <a:cubicBezTo>
                      <a:pt x="3368566" y="295856"/>
                      <a:pt x="3377368" y="289736"/>
                      <a:pt x="3403180" y="298956"/>
                    </a:cubicBezTo>
                    <a:cubicBezTo>
                      <a:pt x="3412568" y="302309"/>
                      <a:pt x="3420782" y="305243"/>
                      <a:pt x="3430586" y="307422"/>
                    </a:cubicBezTo>
                    <a:cubicBezTo>
                      <a:pt x="3476096" y="317060"/>
                      <a:pt x="3481040" y="325443"/>
                      <a:pt x="3478350" y="377422"/>
                    </a:cubicBezTo>
                    <a:cubicBezTo>
                      <a:pt x="3508526" y="348497"/>
                      <a:pt x="3538702" y="338099"/>
                      <a:pt x="3575242" y="361738"/>
                    </a:cubicBezTo>
                    <a:cubicBezTo>
                      <a:pt x="3591164" y="372719"/>
                      <a:pt x="3613378" y="366095"/>
                      <a:pt x="3632484" y="375568"/>
                    </a:cubicBezTo>
                    <a:cubicBezTo>
                      <a:pt x="3682016" y="399876"/>
                      <a:pt x="3688046" y="431147"/>
                      <a:pt x="3648982" y="470132"/>
                    </a:cubicBezTo>
                    <a:cubicBezTo>
                      <a:pt x="3662478" y="465689"/>
                      <a:pt x="3665916" y="452359"/>
                      <a:pt x="3672456" y="441459"/>
                    </a:cubicBezTo>
                    <a:cubicBezTo>
                      <a:pt x="3680670" y="425866"/>
                      <a:pt x="3695508" y="413961"/>
                      <a:pt x="3713442" y="423013"/>
                    </a:cubicBezTo>
                    <a:cubicBezTo>
                      <a:pt x="3730204" y="431647"/>
                      <a:pt x="3725844" y="451265"/>
                      <a:pt x="3720394" y="466525"/>
                    </a:cubicBezTo>
                    <a:cubicBezTo>
                      <a:pt x="3712596" y="480945"/>
                      <a:pt x="3700944" y="491341"/>
                      <a:pt x="3687364" y="499726"/>
                    </a:cubicBezTo>
                    <a:cubicBezTo>
                      <a:pt x="3669010" y="510374"/>
                      <a:pt x="3665906" y="526470"/>
                      <a:pt x="3675374" y="544410"/>
                    </a:cubicBezTo>
                    <a:cubicBezTo>
                      <a:pt x="3681490" y="553213"/>
                      <a:pt x="3690040" y="558912"/>
                      <a:pt x="3697668" y="552373"/>
                    </a:cubicBezTo>
                    <a:cubicBezTo>
                      <a:pt x="3712084" y="541641"/>
                      <a:pt x="3732200" y="540886"/>
                      <a:pt x="3743936" y="526548"/>
                    </a:cubicBezTo>
                    <a:cubicBezTo>
                      <a:pt x="3759278" y="509529"/>
                      <a:pt x="3773860" y="509445"/>
                      <a:pt x="3788860" y="526713"/>
                    </a:cubicBezTo>
                    <a:cubicBezTo>
                      <a:pt x="3807716" y="548006"/>
                      <a:pt x="3823558" y="544401"/>
                      <a:pt x="3841330" y="524278"/>
                    </a:cubicBezTo>
                    <a:cubicBezTo>
                      <a:pt x="3851054" y="511870"/>
                      <a:pt x="3864546" y="507426"/>
                      <a:pt x="3881478" y="508179"/>
                    </a:cubicBezTo>
                    <a:cubicBezTo>
                      <a:pt x="3904276" y="511030"/>
                      <a:pt x="3924894" y="505159"/>
                      <a:pt x="3946268" y="500882"/>
                    </a:cubicBezTo>
                    <a:cubicBezTo>
                      <a:pt x="3957752" y="498366"/>
                      <a:pt x="3966132" y="493419"/>
                      <a:pt x="3973844" y="482940"/>
                    </a:cubicBezTo>
                    <a:cubicBezTo>
                      <a:pt x="3990192" y="455692"/>
                      <a:pt x="4016930" y="458624"/>
                      <a:pt x="4032096" y="486541"/>
                    </a:cubicBezTo>
                    <a:cubicBezTo>
                      <a:pt x="4038548" y="498111"/>
                      <a:pt x="4038296" y="509931"/>
                      <a:pt x="4036450" y="522507"/>
                    </a:cubicBezTo>
                    <a:cubicBezTo>
                      <a:pt x="4034184" y="536256"/>
                      <a:pt x="4038288" y="546986"/>
                      <a:pt x="4054716" y="552854"/>
                    </a:cubicBezTo>
                    <a:cubicBezTo>
                      <a:pt x="4074244" y="561152"/>
                      <a:pt x="4081364" y="578254"/>
                      <a:pt x="4078176" y="598291"/>
                    </a:cubicBezTo>
                    <a:cubicBezTo>
                      <a:pt x="4073816" y="617909"/>
                      <a:pt x="4058308" y="624280"/>
                      <a:pt x="4040540" y="625877"/>
                    </a:cubicBezTo>
                    <a:cubicBezTo>
                      <a:pt x="3984132" y="628227"/>
                      <a:pt x="3934344" y="652793"/>
                      <a:pt x="3882376" y="668642"/>
                    </a:cubicBezTo>
                    <a:cubicBezTo>
                      <a:pt x="3874834" y="671240"/>
                      <a:pt x="3867624" y="676608"/>
                      <a:pt x="3861004" y="672918"/>
                    </a:cubicBezTo>
                    <a:cubicBezTo>
                      <a:pt x="3884636" y="691948"/>
                      <a:pt x="3896866" y="746607"/>
                      <a:pt x="3883702" y="772347"/>
                    </a:cubicBezTo>
                    <a:cubicBezTo>
                      <a:pt x="3876744" y="784418"/>
                      <a:pt x="3867188" y="788947"/>
                      <a:pt x="3854534" y="791045"/>
                    </a:cubicBezTo>
                    <a:cubicBezTo>
                      <a:pt x="3844642" y="792805"/>
                      <a:pt x="3837852" y="796997"/>
                      <a:pt x="3838018" y="807645"/>
                    </a:cubicBezTo>
                    <a:cubicBezTo>
                      <a:pt x="3838186" y="818292"/>
                      <a:pt x="3838352" y="828938"/>
                      <a:pt x="3848490" y="833885"/>
                    </a:cubicBezTo>
                    <a:cubicBezTo>
                      <a:pt x="3858632" y="838831"/>
                      <a:pt x="3865926" y="829524"/>
                      <a:pt x="3870788" y="823320"/>
                    </a:cubicBezTo>
                    <a:cubicBezTo>
                      <a:pt x="3889398" y="800850"/>
                      <a:pt x="3911440" y="802106"/>
                      <a:pt x="3939936" y="814932"/>
                    </a:cubicBezTo>
                    <a:cubicBezTo>
                      <a:pt x="3936504" y="791207"/>
                      <a:pt x="3946732" y="773684"/>
                      <a:pt x="3959726" y="755827"/>
                    </a:cubicBezTo>
                    <a:cubicBezTo>
                      <a:pt x="3964254" y="746855"/>
                      <a:pt x="3970706" y="739896"/>
                      <a:pt x="3982104" y="741321"/>
                    </a:cubicBezTo>
                    <a:cubicBezTo>
                      <a:pt x="3993504" y="742745"/>
                      <a:pt x="3995262" y="752639"/>
                      <a:pt x="3996268" y="760938"/>
                    </a:cubicBezTo>
                    <a:cubicBezTo>
                      <a:pt x="3996938" y="766470"/>
                      <a:pt x="3998026" y="770831"/>
                      <a:pt x="3999116" y="775189"/>
                    </a:cubicBezTo>
                    <a:cubicBezTo>
                      <a:pt x="4001712" y="782734"/>
                      <a:pt x="4001458" y="794555"/>
                      <a:pt x="4012856" y="795981"/>
                    </a:cubicBezTo>
                    <a:cubicBezTo>
                      <a:pt x="4021490" y="797739"/>
                      <a:pt x="4024844" y="788350"/>
                      <a:pt x="4028532" y="781727"/>
                    </a:cubicBezTo>
                    <a:cubicBezTo>
                      <a:pt x="4039934" y="764624"/>
                      <a:pt x="4049740" y="766803"/>
                      <a:pt x="4057280" y="782732"/>
                    </a:cubicBezTo>
                    <a:cubicBezTo>
                      <a:pt x="4065910" y="803019"/>
                      <a:pt x="4080156" y="818694"/>
                      <a:pt x="4093230" y="833953"/>
                    </a:cubicBezTo>
                    <a:cubicBezTo>
                      <a:pt x="4107476" y="849629"/>
                      <a:pt x="4108730" y="864635"/>
                      <a:pt x="4089200" y="874866"/>
                    </a:cubicBezTo>
                    <a:cubicBezTo>
                      <a:pt x="4064138" y="885765"/>
                      <a:pt x="4050976" y="911503"/>
                      <a:pt x="4025914" y="922403"/>
                    </a:cubicBezTo>
                    <a:cubicBezTo>
                      <a:pt x="4009988" y="929950"/>
                      <a:pt x="4017614" y="941937"/>
                      <a:pt x="4025658" y="952752"/>
                    </a:cubicBezTo>
                    <a:cubicBezTo>
                      <a:pt x="4052054" y="989973"/>
                      <a:pt x="4048534" y="988716"/>
                      <a:pt x="4025228" y="1028037"/>
                    </a:cubicBezTo>
                    <a:cubicBezTo>
                      <a:pt x="4008880" y="1055283"/>
                      <a:pt x="3990938" y="1083286"/>
                      <a:pt x="3990180" y="1118748"/>
                    </a:cubicBezTo>
                    <a:cubicBezTo>
                      <a:pt x="4009210" y="1095106"/>
                      <a:pt x="4033686" y="1074732"/>
                      <a:pt x="4045340" y="1045807"/>
                    </a:cubicBezTo>
                    <a:cubicBezTo>
                      <a:pt x="4054478" y="1023926"/>
                      <a:pt x="4067054" y="1007242"/>
                      <a:pt x="4089266" y="1000618"/>
                    </a:cubicBezTo>
                    <a:cubicBezTo>
                      <a:pt x="4109464" y="995922"/>
                      <a:pt x="4118770" y="984687"/>
                      <a:pt x="4118440" y="963393"/>
                    </a:cubicBezTo>
                    <a:cubicBezTo>
                      <a:pt x="4118524" y="959453"/>
                      <a:pt x="4118188" y="956687"/>
                      <a:pt x="4119028" y="954339"/>
                    </a:cubicBezTo>
                    <a:cubicBezTo>
                      <a:pt x="4124478" y="939080"/>
                      <a:pt x="4126826" y="921392"/>
                      <a:pt x="4145014" y="918624"/>
                    </a:cubicBezTo>
                    <a:cubicBezTo>
                      <a:pt x="4162030" y="915436"/>
                      <a:pt x="4170828" y="927845"/>
                      <a:pt x="4176860" y="940586"/>
                    </a:cubicBezTo>
                    <a:cubicBezTo>
                      <a:pt x="4183982" y="957688"/>
                      <a:pt x="4187920" y="976299"/>
                      <a:pt x="4169142" y="988121"/>
                    </a:cubicBezTo>
                    <a:cubicBezTo>
                      <a:pt x="4141146" y="1007238"/>
                      <a:pt x="4143236" y="1038424"/>
                      <a:pt x="4131246" y="1064581"/>
                    </a:cubicBezTo>
                    <a:cubicBezTo>
                      <a:pt x="4127892" y="1073971"/>
                      <a:pt x="4136442" y="1079672"/>
                      <a:pt x="4143398" y="1086127"/>
                    </a:cubicBezTo>
                    <a:cubicBezTo>
                      <a:pt x="4170466" y="1110354"/>
                      <a:pt x="4169540" y="1135169"/>
                      <a:pt x="4142214" y="1159819"/>
                    </a:cubicBezTo>
                    <a:cubicBezTo>
                      <a:pt x="4122934" y="1176755"/>
                      <a:pt x="4111364" y="1201739"/>
                      <a:pt x="4081692" y="1207022"/>
                    </a:cubicBezTo>
                    <a:cubicBezTo>
                      <a:pt x="4071802" y="1208783"/>
                      <a:pt x="4066772" y="1222868"/>
                      <a:pt x="4066938" y="1233515"/>
                    </a:cubicBezTo>
                    <a:cubicBezTo>
                      <a:pt x="4068192" y="1248521"/>
                      <a:pt x="4079674" y="1246006"/>
                      <a:pt x="4089482" y="1248184"/>
                    </a:cubicBezTo>
                    <a:cubicBezTo>
                      <a:pt x="4093002" y="1249442"/>
                      <a:pt x="4098114" y="1249945"/>
                      <a:pt x="4102388" y="1252795"/>
                    </a:cubicBezTo>
                    <a:cubicBezTo>
                      <a:pt x="4114456" y="1259752"/>
                      <a:pt x="4140188" y="1254385"/>
                      <a:pt x="4138594" y="1273667"/>
                    </a:cubicBezTo>
                    <a:cubicBezTo>
                      <a:pt x="4136998" y="1292951"/>
                      <a:pt x="4118892" y="1310305"/>
                      <a:pt x="4100198" y="1318187"/>
                    </a:cubicBezTo>
                    <a:cubicBezTo>
                      <a:pt x="4085110" y="1323385"/>
                      <a:pt x="4069356" y="1323051"/>
                      <a:pt x="4057284" y="1334621"/>
                    </a:cubicBezTo>
                    <a:cubicBezTo>
                      <a:pt x="4083182" y="1339901"/>
                      <a:pt x="4110672" y="1344427"/>
                      <a:pt x="4133890" y="1327574"/>
                    </a:cubicBezTo>
                    <a:cubicBezTo>
                      <a:pt x="4151158" y="1312567"/>
                      <a:pt x="4169766" y="1308626"/>
                      <a:pt x="4191808" y="1309881"/>
                    </a:cubicBezTo>
                    <a:cubicBezTo>
                      <a:pt x="4204382" y="1311725"/>
                      <a:pt x="4218546" y="1312814"/>
                      <a:pt x="4230866" y="1307951"/>
                    </a:cubicBezTo>
                    <a:cubicBezTo>
                      <a:pt x="4261042" y="1297553"/>
                      <a:pt x="4282078" y="1309037"/>
                      <a:pt x="4300094" y="1332678"/>
                    </a:cubicBezTo>
                    <a:cubicBezTo>
                      <a:pt x="4311574" y="1348690"/>
                      <a:pt x="4323138" y="1360761"/>
                      <a:pt x="4346106" y="1355730"/>
                    </a:cubicBezTo>
                    <a:cubicBezTo>
                      <a:pt x="4355994" y="1353968"/>
                      <a:pt x="4364962" y="1358495"/>
                      <a:pt x="4373092" y="1365369"/>
                    </a:cubicBezTo>
                    <a:cubicBezTo>
                      <a:pt x="4402506" y="1390434"/>
                      <a:pt x="4435192" y="1410049"/>
                      <a:pt x="4461756" y="1439390"/>
                    </a:cubicBezTo>
                    <a:cubicBezTo>
                      <a:pt x="4466364" y="1445007"/>
                      <a:pt x="4472566" y="1449870"/>
                      <a:pt x="4475164" y="1457414"/>
                    </a:cubicBezTo>
                    <a:cubicBezTo>
                      <a:pt x="4478598" y="1481140"/>
                      <a:pt x="4461580" y="1502854"/>
                      <a:pt x="4471216" y="1531441"/>
                    </a:cubicBezTo>
                    <a:cubicBezTo>
                      <a:pt x="4480094" y="1558436"/>
                      <a:pt x="4451010" y="1573194"/>
                      <a:pt x="4428628" y="1587698"/>
                    </a:cubicBezTo>
                    <a:cubicBezTo>
                      <a:pt x="4417060" y="1594153"/>
                      <a:pt x="4409348" y="1604634"/>
                      <a:pt x="4407082" y="1618383"/>
                    </a:cubicBezTo>
                    <a:cubicBezTo>
                      <a:pt x="4403644" y="1631713"/>
                      <a:pt x="4408588" y="1640096"/>
                      <a:pt x="4424262" y="1644371"/>
                    </a:cubicBezTo>
                    <a:cubicBezTo>
                      <a:pt x="4460720" y="1653423"/>
                      <a:pt x="4470856" y="1676896"/>
                      <a:pt x="4454342" y="1712025"/>
                    </a:cubicBezTo>
                    <a:cubicBezTo>
                      <a:pt x="4446880" y="1729212"/>
                      <a:pt x="4431708" y="1738350"/>
                      <a:pt x="4415362" y="1747070"/>
                    </a:cubicBezTo>
                    <a:cubicBezTo>
                      <a:pt x="4395076" y="1755707"/>
                      <a:pt x="4381750" y="1770798"/>
                      <a:pt x="4378478" y="1794776"/>
                    </a:cubicBezTo>
                    <a:cubicBezTo>
                      <a:pt x="4402866" y="1796870"/>
                      <a:pt x="4426920" y="1796197"/>
                      <a:pt x="4450306" y="1789992"/>
                    </a:cubicBezTo>
                    <a:cubicBezTo>
                      <a:pt x="4459024" y="1787812"/>
                      <a:pt x="4468496" y="1787225"/>
                      <a:pt x="4472600" y="1797954"/>
                    </a:cubicBezTo>
                    <a:cubicBezTo>
                      <a:pt x="4476370" y="1805919"/>
                      <a:pt x="4471508" y="1812123"/>
                      <a:pt x="4465052" y="1819082"/>
                    </a:cubicBezTo>
                    <a:cubicBezTo>
                      <a:pt x="4432110" y="1848343"/>
                      <a:pt x="4430344" y="1894033"/>
                      <a:pt x="4462022" y="1923877"/>
                    </a:cubicBezTo>
                    <a:cubicBezTo>
                      <a:pt x="4487078" y="1950032"/>
                      <a:pt x="4515068" y="1967971"/>
                      <a:pt x="4554546" y="1964866"/>
                    </a:cubicBezTo>
                    <a:cubicBezTo>
                      <a:pt x="4602320" y="1960756"/>
                      <a:pt x="4622516" y="1993115"/>
                      <a:pt x="4599964" y="2034028"/>
                    </a:cubicBezTo>
                    <a:cubicBezTo>
                      <a:pt x="4589736" y="2051551"/>
                      <a:pt x="4590320" y="2061025"/>
                      <a:pt x="4610686" y="2066975"/>
                    </a:cubicBezTo>
                    <a:cubicBezTo>
                      <a:pt x="4637674" y="2076615"/>
                      <a:pt x="4665498" y="2083906"/>
                      <a:pt x="4691646" y="2095893"/>
                    </a:cubicBezTo>
                    <a:cubicBezTo>
                      <a:pt x="4714694" y="2105450"/>
                      <a:pt x="4739922" y="2105196"/>
                      <a:pt x="4766494" y="2097481"/>
                    </a:cubicBezTo>
                    <a:cubicBezTo>
                      <a:pt x="4794656" y="2089012"/>
                      <a:pt x="4824746" y="2082555"/>
                      <a:pt x="4851480" y="2104015"/>
                    </a:cubicBezTo>
                    <a:cubicBezTo>
                      <a:pt x="4867738" y="2117764"/>
                      <a:pt x="4882402" y="2132266"/>
                      <a:pt x="4879132" y="2156243"/>
                    </a:cubicBezTo>
                    <a:cubicBezTo>
                      <a:pt x="4875858" y="2180221"/>
                      <a:pt x="4888766" y="2184831"/>
                      <a:pt x="4909720" y="2181727"/>
                    </a:cubicBezTo>
                    <a:cubicBezTo>
                      <a:pt x="4931094" y="2177451"/>
                      <a:pt x="4955816" y="2182311"/>
                      <a:pt x="4973588" y="2162190"/>
                    </a:cubicBezTo>
                    <a:cubicBezTo>
                      <a:pt x="4984068" y="2151374"/>
                      <a:pt x="4998482" y="2159170"/>
                      <a:pt x="5009292" y="2169649"/>
                    </a:cubicBezTo>
                    <a:cubicBezTo>
                      <a:pt x="5021192" y="2184487"/>
                      <a:pt x="5036780" y="2192702"/>
                      <a:pt x="5056812" y="2195887"/>
                    </a:cubicBezTo>
                    <a:cubicBezTo>
                      <a:pt x="5074496" y="2198233"/>
                      <a:pt x="5083294" y="2210639"/>
                      <a:pt x="5090082" y="2224976"/>
                    </a:cubicBezTo>
                    <a:cubicBezTo>
                      <a:pt x="5097288" y="2238137"/>
                      <a:pt x="5103320" y="2250879"/>
                      <a:pt x="5116478" y="2262197"/>
                    </a:cubicBezTo>
                    <a:cubicBezTo>
                      <a:pt x="5135418" y="2279550"/>
                      <a:pt x="5152848" y="2293717"/>
                      <a:pt x="5180008" y="2276948"/>
                    </a:cubicBezTo>
                    <a:cubicBezTo>
                      <a:pt x="5189226" y="2269653"/>
                      <a:pt x="5202972" y="2271916"/>
                      <a:pt x="5215628" y="2269820"/>
                    </a:cubicBezTo>
                    <a:cubicBezTo>
                      <a:pt x="5222754" y="2268395"/>
                      <a:pt x="5233734" y="2270992"/>
                      <a:pt x="5237002" y="2265542"/>
                    </a:cubicBezTo>
                    <a:cubicBezTo>
                      <a:pt x="5258546" y="2234857"/>
                      <a:pt x="5296096" y="2229741"/>
                      <a:pt x="5320992" y="2208194"/>
                    </a:cubicBezTo>
                    <a:cubicBezTo>
                      <a:pt x="5336248" y="2195114"/>
                      <a:pt x="5347732" y="2192599"/>
                      <a:pt x="5360888" y="2203915"/>
                    </a:cubicBezTo>
                    <a:cubicBezTo>
                      <a:pt x="5374884" y="2212885"/>
                      <a:pt x="5386534" y="2221017"/>
                      <a:pt x="5398516" y="2231914"/>
                    </a:cubicBezTo>
                    <a:cubicBezTo>
                      <a:pt x="5418296" y="2246920"/>
                      <a:pt x="5426924" y="2267207"/>
                      <a:pt x="5420468" y="2292694"/>
                    </a:cubicBezTo>
                    <a:cubicBezTo>
                      <a:pt x="5415268" y="2314659"/>
                      <a:pt x="5414426" y="2335534"/>
                      <a:pt x="5439822" y="2345929"/>
                    </a:cubicBezTo>
                    <a:cubicBezTo>
                      <a:pt x="5459850" y="2367640"/>
                      <a:pt x="5473088" y="2393545"/>
                      <a:pt x="5490770" y="2414419"/>
                    </a:cubicBezTo>
                    <a:cubicBezTo>
                      <a:pt x="5502920" y="2435964"/>
                      <a:pt x="5520686" y="2452897"/>
                      <a:pt x="5538870" y="2468657"/>
                    </a:cubicBezTo>
                    <a:cubicBezTo>
                      <a:pt x="5563930" y="2494813"/>
                      <a:pt x="5573820" y="2493052"/>
                      <a:pt x="5589916" y="2459096"/>
                    </a:cubicBezTo>
                    <a:cubicBezTo>
                      <a:pt x="5608526" y="2436628"/>
                      <a:pt x="5630404" y="2427237"/>
                      <a:pt x="5659232" y="2442829"/>
                    </a:cubicBezTo>
                    <a:cubicBezTo>
                      <a:pt x="5660742" y="2446014"/>
                      <a:pt x="5660656" y="2449954"/>
                      <a:pt x="5658226" y="2453056"/>
                    </a:cubicBezTo>
                    <a:cubicBezTo>
                      <a:pt x="5656130" y="2458925"/>
                      <a:pt x="5651352" y="2461189"/>
                      <a:pt x="5645820" y="2461860"/>
                    </a:cubicBezTo>
                    <a:cubicBezTo>
                      <a:pt x="5611874" y="2464294"/>
                      <a:pt x="5612878" y="2491121"/>
                      <a:pt x="5607258" y="2514261"/>
                    </a:cubicBezTo>
                    <a:cubicBezTo>
                      <a:pt x="5600800" y="2539747"/>
                      <a:pt x="5613872" y="2555004"/>
                      <a:pt x="5632228" y="2562883"/>
                    </a:cubicBezTo>
                    <a:cubicBezTo>
                      <a:pt x="5667344" y="2579396"/>
                      <a:pt x="5667926" y="2607398"/>
                      <a:pt x="5664902" y="2638081"/>
                    </a:cubicBezTo>
                    <a:cubicBezTo>
                      <a:pt x="5657518" y="2706911"/>
                      <a:pt x="5616360" y="2751766"/>
                      <a:pt x="5565478" y="2790501"/>
                    </a:cubicBezTo>
                    <a:cubicBezTo>
                      <a:pt x="5558688" y="2794695"/>
                      <a:pt x="5550306" y="2799641"/>
                      <a:pt x="5542846" y="2798301"/>
                    </a:cubicBezTo>
                    <a:cubicBezTo>
                      <a:pt x="5496918" y="2789836"/>
                      <a:pt x="5452326" y="2810966"/>
                      <a:pt x="5405808" y="2811555"/>
                    </a:cubicBezTo>
                    <a:cubicBezTo>
                      <a:pt x="5375466" y="2811305"/>
                      <a:pt x="5344792" y="2808289"/>
                      <a:pt x="5316382" y="2791524"/>
                    </a:cubicBezTo>
                    <a:cubicBezTo>
                      <a:pt x="5295344" y="2780039"/>
                      <a:pt x="5277492" y="2785574"/>
                      <a:pt x="5259050" y="2800162"/>
                    </a:cubicBezTo>
                    <a:cubicBezTo>
                      <a:pt x="5222502" y="2832106"/>
                      <a:pt x="5210510" y="2876791"/>
                      <a:pt x="5230788" y="2923738"/>
                    </a:cubicBezTo>
                    <a:cubicBezTo>
                      <a:pt x="5233384" y="2931283"/>
                      <a:pt x="5237154" y="2939247"/>
                      <a:pt x="5238160" y="2947546"/>
                    </a:cubicBezTo>
                    <a:cubicBezTo>
                      <a:pt x="5241592" y="2971272"/>
                      <a:pt x="5258270" y="2983847"/>
                      <a:pt x="5278720" y="2985857"/>
                    </a:cubicBezTo>
                    <a:cubicBezTo>
                      <a:pt x="5312162" y="2988537"/>
                      <a:pt x="5343926" y="2995913"/>
                      <a:pt x="5375606" y="3007229"/>
                    </a:cubicBezTo>
                    <a:cubicBezTo>
                      <a:pt x="5387340" y="3011420"/>
                      <a:pt x="5398068" y="3007311"/>
                      <a:pt x="5408128" y="2997670"/>
                    </a:cubicBezTo>
                    <a:cubicBezTo>
                      <a:pt x="5446018" y="2958265"/>
                      <a:pt x="5496056" y="2958933"/>
                      <a:pt x="5532258" y="2998333"/>
                    </a:cubicBezTo>
                    <a:cubicBezTo>
                      <a:pt x="5541140" y="3006799"/>
                      <a:pt x="5548430" y="3016021"/>
                      <a:pt x="5556894" y="3025662"/>
                    </a:cubicBezTo>
                    <a:cubicBezTo>
                      <a:pt x="5590080" y="3058691"/>
                      <a:pt x="5624024" y="3056258"/>
                      <a:pt x="5649258" y="3018949"/>
                    </a:cubicBezTo>
                    <a:cubicBezTo>
                      <a:pt x="5664768" y="2994049"/>
                      <a:pt x="5690332" y="2978034"/>
                      <a:pt x="5714642" y="2965542"/>
                    </a:cubicBezTo>
                    <a:cubicBezTo>
                      <a:pt x="5724616" y="2959840"/>
                      <a:pt x="5735764" y="2954558"/>
                      <a:pt x="5744562" y="2966965"/>
                    </a:cubicBezTo>
                    <a:cubicBezTo>
                      <a:pt x="5737014" y="3006620"/>
                      <a:pt x="5731058" y="3045520"/>
                      <a:pt x="5724682" y="3085594"/>
                    </a:cubicBezTo>
                    <a:cubicBezTo>
                      <a:pt x="5679338" y="3086603"/>
                      <a:pt x="5637012" y="3093984"/>
                      <a:pt x="5598620" y="3119974"/>
                    </a:cubicBezTo>
                    <a:cubicBezTo>
                      <a:pt x="5583028" y="3130286"/>
                      <a:pt x="5572552" y="3141103"/>
                      <a:pt x="5568610" y="3159547"/>
                    </a:cubicBezTo>
                    <a:cubicBezTo>
                      <a:pt x="5560892" y="3188554"/>
                      <a:pt x="5567928" y="3228124"/>
                      <a:pt x="5584266" y="3256459"/>
                    </a:cubicBezTo>
                    <a:cubicBezTo>
                      <a:pt x="5594910" y="3274819"/>
                      <a:pt x="5597254" y="3294185"/>
                      <a:pt x="5585432" y="3312462"/>
                    </a:cubicBezTo>
                    <a:cubicBezTo>
                      <a:pt x="5566318" y="3340045"/>
                      <a:pt x="5553826" y="3371317"/>
                      <a:pt x="5535886" y="3399319"/>
                    </a:cubicBezTo>
                    <a:cubicBezTo>
                      <a:pt x="5518784" y="3424974"/>
                      <a:pt x="5498162" y="3449371"/>
                      <a:pt x="5474858" y="3470163"/>
                    </a:cubicBezTo>
                    <a:cubicBezTo>
                      <a:pt x="5449544" y="3492885"/>
                      <a:pt x="5420374" y="3511582"/>
                      <a:pt x="5400840" y="3540338"/>
                    </a:cubicBezTo>
                    <a:cubicBezTo>
                      <a:pt x="5391116" y="3552747"/>
                      <a:pt x="5379548" y="3559202"/>
                      <a:pt x="5362702" y="3554510"/>
                    </a:cubicBezTo>
                    <a:cubicBezTo>
                      <a:pt x="5345438" y="3550989"/>
                      <a:pt x="5331524" y="3556607"/>
                      <a:pt x="5318280" y="3567758"/>
                    </a:cubicBezTo>
                    <a:cubicBezTo>
                      <a:pt x="5296568" y="3587796"/>
                      <a:pt x="5271088" y="3599871"/>
                      <a:pt x="5241166" y="3598447"/>
                    </a:cubicBezTo>
                    <a:cubicBezTo>
                      <a:pt x="5209652" y="3597778"/>
                      <a:pt x="5186348" y="3618571"/>
                      <a:pt x="5156594" y="3627795"/>
                    </a:cubicBezTo>
                    <a:cubicBezTo>
                      <a:pt x="5131614" y="3634754"/>
                      <a:pt x="5113428" y="3637523"/>
                      <a:pt x="5101864" y="3606923"/>
                    </a:cubicBezTo>
                    <a:cubicBezTo>
                      <a:pt x="5095246" y="3584706"/>
                      <a:pt x="5033898" y="3560147"/>
                      <a:pt x="5010512" y="3566352"/>
                    </a:cubicBezTo>
                    <a:cubicBezTo>
                      <a:pt x="5002216" y="3567359"/>
                      <a:pt x="4992660" y="3571887"/>
                      <a:pt x="4984866" y="3567779"/>
                    </a:cubicBezTo>
                    <a:cubicBezTo>
                      <a:pt x="4936258" y="3537182"/>
                      <a:pt x="4879180" y="3533999"/>
                      <a:pt x="4824116" y="3528889"/>
                    </a:cubicBezTo>
                    <a:cubicBezTo>
                      <a:pt x="4810370" y="3526627"/>
                      <a:pt x="4803080" y="3517405"/>
                      <a:pt x="4796208" y="3507010"/>
                    </a:cubicBezTo>
                    <a:cubicBezTo>
                      <a:pt x="4784144" y="3481524"/>
                      <a:pt x="4722878" y="3453024"/>
                      <a:pt x="4695136" y="3460320"/>
                    </a:cubicBezTo>
                    <a:cubicBezTo>
                      <a:pt x="4676108" y="3465434"/>
                      <a:pt x="4674598" y="3480777"/>
                      <a:pt x="4677026" y="3496203"/>
                    </a:cubicBezTo>
                    <a:cubicBezTo>
                      <a:pt x="4680290" y="3527809"/>
                      <a:pt x="4675762" y="3555307"/>
                      <a:pt x="4657066" y="3581716"/>
                    </a:cubicBezTo>
                    <a:lnTo>
                      <a:pt x="4655058" y="3583641"/>
                    </a:lnTo>
                    <a:lnTo>
                      <a:pt x="4655054" y="3583645"/>
                    </a:lnTo>
                    <a:lnTo>
                      <a:pt x="4655054" y="3583646"/>
                    </a:lnTo>
                    <a:lnTo>
                      <a:pt x="4636972" y="3600988"/>
                    </a:lnTo>
                    <a:cubicBezTo>
                      <a:pt x="4616410" y="3619141"/>
                      <a:pt x="4593528" y="3631813"/>
                      <a:pt x="4560088" y="3619868"/>
                    </a:cubicBezTo>
                    <a:cubicBezTo>
                      <a:pt x="4551874" y="3616934"/>
                      <a:pt x="4543826" y="3624648"/>
                      <a:pt x="4535864" y="3628420"/>
                    </a:cubicBezTo>
                    <a:cubicBezTo>
                      <a:pt x="4502840" y="3643094"/>
                      <a:pt x="4483980" y="3640328"/>
                      <a:pt x="4458924" y="3614173"/>
                    </a:cubicBezTo>
                    <a:cubicBezTo>
                      <a:pt x="4435796" y="3590031"/>
                      <a:pt x="4414928" y="3570665"/>
                      <a:pt x="4377882" y="3570668"/>
                    </a:cubicBezTo>
                    <a:cubicBezTo>
                      <a:pt x="4352654" y="3570920"/>
                      <a:pt x="4338158" y="3548538"/>
                      <a:pt x="4326760" y="3528585"/>
                    </a:cubicBezTo>
                    <a:cubicBezTo>
                      <a:pt x="4319976" y="3514250"/>
                      <a:pt x="4326180" y="3500584"/>
                      <a:pt x="4339672" y="3496140"/>
                    </a:cubicBezTo>
                    <a:cubicBezTo>
                      <a:pt x="4361550" y="3486749"/>
                      <a:pt x="4376472" y="3470903"/>
                      <a:pt x="4389132" y="3450279"/>
                    </a:cubicBezTo>
                    <a:cubicBezTo>
                      <a:pt x="4402124" y="3432421"/>
                      <a:pt x="4424672" y="3428563"/>
                      <a:pt x="4446296" y="3430993"/>
                    </a:cubicBezTo>
                    <a:cubicBezTo>
                      <a:pt x="4462806" y="3432920"/>
                      <a:pt x="4468084" y="3444070"/>
                      <a:pt x="4470094" y="3460670"/>
                    </a:cubicBezTo>
                    <a:cubicBezTo>
                      <a:pt x="4474196" y="3489927"/>
                      <a:pt x="4488696" y="3493783"/>
                      <a:pt x="4509988" y="3474919"/>
                    </a:cubicBezTo>
                    <a:cubicBezTo>
                      <a:pt x="4548462" y="3444987"/>
                      <a:pt x="4548462" y="3444987"/>
                      <a:pt x="4577204" y="3483047"/>
                    </a:cubicBezTo>
                    <a:cubicBezTo>
                      <a:pt x="4587596" y="3494700"/>
                      <a:pt x="4587596" y="3494700"/>
                      <a:pt x="4615090" y="3480697"/>
                    </a:cubicBezTo>
                    <a:cubicBezTo>
                      <a:pt x="4582822" y="3478435"/>
                      <a:pt x="4564636" y="3462675"/>
                      <a:pt x="4557348" y="3434927"/>
                    </a:cubicBezTo>
                    <a:cubicBezTo>
                      <a:pt x="4554750" y="3427381"/>
                      <a:pt x="4548968" y="3421345"/>
                      <a:pt x="4542350" y="3417657"/>
                    </a:cubicBezTo>
                    <a:cubicBezTo>
                      <a:pt x="4516368" y="3397790"/>
                      <a:pt x="4498772" y="3372976"/>
                      <a:pt x="4487962" y="3343969"/>
                    </a:cubicBezTo>
                    <a:cubicBezTo>
                      <a:pt x="4479670" y="3326448"/>
                      <a:pt x="4467684" y="3315550"/>
                      <a:pt x="4448238" y="3321839"/>
                    </a:cubicBezTo>
                    <a:cubicBezTo>
                      <a:pt x="4422842" y="3329972"/>
                      <a:pt x="4403314" y="3321674"/>
                      <a:pt x="4385128" y="3305914"/>
                    </a:cubicBezTo>
                    <a:cubicBezTo>
                      <a:pt x="4369290" y="3290992"/>
                      <a:pt x="4360572" y="3293172"/>
                      <a:pt x="4350678" y="3313461"/>
                    </a:cubicBezTo>
                    <a:cubicBezTo>
                      <a:pt x="4342800" y="3331822"/>
                      <a:pt x="4332152" y="3350518"/>
                      <a:pt x="4328546" y="3371729"/>
                    </a:cubicBezTo>
                    <a:cubicBezTo>
                      <a:pt x="4325690" y="3394532"/>
                      <a:pt x="4317390" y="3414066"/>
                      <a:pt x="4301296" y="3429494"/>
                    </a:cubicBezTo>
                    <a:cubicBezTo>
                      <a:pt x="4295262" y="3435278"/>
                      <a:pt x="4287214" y="3442991"/>
                      <a:pt x="4287800" y="3452465"/>
                    </a:cubicBezTo>
                    <a:cubicBezTo>
                      <a:pt x="4288632" y="3487172"/>
                      <a:pt x="4269518" y="3514756"/>
                      <a:pt x="4252752" y="3543178"/>
                    </a:cubicBezTo>
                    <a:cubicBezTo>
                      <a:pt x="4243362" y="3558352"/>
                      <a:pt x="4243864" y="3571766"/>
                      <a:pt x="4253414" y="3585765"/>
                    </a:cubicBezTo>
                    <a:cubicBezTo>
                      <a:pt x="4265650" y="3603370"/>
                      <a:pt x="4274700" y="3622485"/>
                      <a:pt x="4285760" y="3639670"/>
                    </a:cubicBezTo>
                    <a:cubicBezTo>
                      <a:pt x="4302184" y="3664065"/>
                      <a:pt x="4328082" y="3669345"/>
                      <a:pt x="4351302" y="3652493"/>
                    </a:cubicBezTo>
                    <a:cubicBezTo>
                      <a:pt x="4390530" y="3624154"/>
                      <a:pt x="4412238" y="3622644"/>
                      <a:pt x="4447520" y="3649804"/>
                    </a:cubicBezTo>
                    <a:cubicBezTo>
                      <a:pt x="4475426" y="3671684"/>
                      <a:pt x="4501910" y="3686436"/>
                      <a:pt x="4532842" y="3659105"/>
                    </a:cubicBezTo>
                    <a:cubicBezTo>
                      <a:pt x="4540050" y="3653739"/>
                      <a:pt x="4550276" y="3654744"/>
                      <a:pt x="4559242" y="3659270"/>
                    </a:cubicBezTo>
                    <a:cubicBezTo>
                      <a:pt x="4592014" y="3674946"/>
                      <a:pt x="4614562" y="3652560"/>
                      <a:pt x="4639708" y="3637720"/>
                    </a:cubicBezTo>
                    <a:cubicBezTo>
                      <a:pt x="4656178" y="3627721"/>
                      <a:pt x="4649738" y="3611028"/>
                      <a:pt x="4650616" y="3596763"/>
                    </a:cubicBezTo>
                    <a:lnTo>
                      <a:pt x="4655054" y="3583646"/>
                    </a:lnTo>
                    <a:lnTo>
                      <a:pt x="4655058" y="3583641"/>
                    </a:lnTo>
                    <a:lnTo>
                      <a:pt x="4685482" y="3559110"/>
                    </a:lnTo>
                    <a:cubicBezTo>
                      <a:pt x="4693424" y="3549375"/>
                      <a:pt x="4699188" y="3537867"/>
                      <a:pt x="4702836" y="3523950"/>
                    </a:cubicBezTo>
                    <a:cubicBezTo>
                      <a:pt x="4708706" y="3507519"/>
                      <a:pt x="4717676" y="3493517"/>
                      <a:pt x="4738546" y="3494354"/>
                    </a:cubicBezTo>
                    <a:cubicBezTo>
                      <a:pt x="4753130" y="3494270"/>
                      <a:pt x="4762012" y="3502736"/>
                      <a:pt x="4768046" y="3515479"/>
                    </a:cubicBezTo>
                    <a:cubicBezTo>
                      <a:pt x="4775922" y="3534174"/>
                      <a:pt x="4766952" y="3548175"/>
                      <a:pt x="4751360" y="3558488"/>
                    </a:cubicBezTo>
                    <a:cubicBezTo>
                      <a:pt x="4734176" y="3569555"/>
                      <a:pt x="4729146" y="3583640"/>
                      <a:pt x="4734256" y="3602670"/>
                    </a:cubicBezTo>
                    <a:cubicBezTo>
                      <a:pt x="4736434" y="3611390"/>
                      <a:pt x="4739366" y="3621701"/>
                      <a:pt x="4735342" y="3625557"/>
                    </a:cubicBezTo>
                    <a:cubicBezTo>
                      <a:pt x="4704996" y="3662363"/>
                      <a:pt x="4705826" y="3715599"/>
                      <a:pt x="4663830" y="3744273"/>
                    </a:cubicBezTo>
                    <a:cubicBezTo>
                      <a:pt x="4642624" y="3759197"/>
                      <a:pt x="4636336" y="3776803"/>
                      <a:pt x="4647226" y="3801869"/>
                    </a:cubicBezTo>
                    <a:cubicBezTo>
                      <a:pt x="4664908" y="3841271"/>
                      <a:pt x="4647552" y="3878746"/>
                      <a:pt x="4603716" y="3882942"/>
                    </a:cubicBezTo>
                    <a:cubicBezTo>
                      <a:pt x="4569770" y="3885375"/>
                      <a:pt x="4555102" y="3907928"/>
                      <a:pt x="4534982" y="3927211"/>
                    </a:cubicBezTo>
                    <a:cubicBezTo>
                      <a:pt x="4520900" y="3940709"/>
                      <a:pt x="4525004" y="3951440"/>
                      <a:pt x="4541766" y="3960073"/>
                    </a:cubicBezTo>
                    <a:cubicBezTo>
                      <a:pt x="4547212" y="3963343"/>
                      <a:pt x="4554672" y="3964684"/>
                      <a:pt x="4560120" y="3967954"/>
                    </a:cubicBezTo>
                    <a:cubicBezTo>
                      <a:pt x="4588112" y="3985892"/>
                      <a:pt x="4588610" y="4017834"/>
                      <a:pt x="4561032" y="4035776"/>
                    </a:cubicBezTo>
                    <a:cubicBezTo>
                      <a:pt x="4554244" y="4039968"/>
                      <a:pt x="4546700" y="4042568"/>
                      <a:pt x="4540330" y="4045586"/>
                    </a:cubicBezTo>
                    <a:cubicBezTo>
                      <a:pt x="4531192" y="4048940"/>
                      <a:pt x="4520882" y="4051875"/>
                      <a:pt x="4521802" y="4064115"/>
                    </a:cubicBezTo>
                    <a:cubicBezTo>
                      <a:pt x="4522304" y="4077529"/>
                      <a:pt x="4531692" y="4080882"/>
                      <a:pt x="4543088" y="4082306"/>
                    </a:cubicBezTo>
                    <a:cubicBezTo>
                      <a:pt x="4560774" y="4084653"/>
                      <a:pt x="4567310" y="4092281"/>
                      <a:pt x="4553982" y="4107372"/>
                    </a:cubicBezTo>
                    <a:cubicBezTo>
                      <a:pt x="4545096" y="4117433"/>
                      <a:pt x="4532774" y="4122296"/>
                      <a:pt x="4540314" y="4138225"/>
                    </a:cubicBezTo>
                    <a:cubicBezTo>
                      <a:pt x="4547438" y="4155327"/>
                      <a:pt x="4563194" y="4155660"/>
                      <a:pt x="4578950" y="4155995"/>
                    </a:cubicBezTo>
                    <a:cubicBezTo>
                      <a:pt x="4601832" y="4154905"/>
                      <a:pt x="4614066" y="4172509"/>
                      <a:pt x="4606184" y="4190870"/>
                    </a:cubicBezTo>
                    <a:cubicBezTo>
                      <a:pt x="4600400" y="4203362"/>
                      <a:pt x="4587076" y="4199925"/>
                      <a:pt x="4579028" y="4207639"/>
                    </a:cubicBezTo>
                    <a:cubicBezTo>
                      <a:pt x="4584726" y="4217615"/>
                      <a:pt x="4596878" y="4220632"/>
                      <a:pt x="4604588" y="4228679"/>
                    </a:cubicBezTo>
                    <a:cubicBezTo>
                      <a:pt x="4627800" y="4248882"/>
                      <a:pt x="4633412" y="4281326"/>
                      <a:pt x="4617148" y="4304634"/>
                    </a:cubicBezTo>
                    <a:cubicBezTo>
                      <a:pt x="4602058" y="4328360"/>
                      <a:pt x="4559144" y="4344794"/>
                      <a:pt x="4535678" y="4336413"/>
                    </a:cubicBezTo>
                    <a:cubicBezTo>
                      <a:pt x="4523944" y="4332221"/>
                      <a:pt x="4519838" y="4321491"/>
                      <a:pt x="4519672" y="4310844"/>
                    </a:cubicBezTo>
                    <a:cubicBezTo>
                      <a:pt x="4519338" y="4289549"/>
                      <a:pt x="4515738" y="4273706"/>
                      <a:pt x="4489756" y="4272365"/>
                    </a:cubicBezTo>
                    <a:cubicBezTo>
                      <a:pt x="4486990" y="4272700"/>
                      <a:pt x="4483470" y="4271443"/>
                      <a:pt x="4481542" y="4269431"/>
                    </a:cubicBezTo>
                    <a:cubicBezTo>
                      <a:pt x="4458666" y="4233467"/>
                      <a:pt x="4437540" y="4262978"/>
                      <a:pt x="4417256" y="4271615"/>
                    </a:cubicBezTo>
                    <a:cubicBezTo>
                      <a:pt x="4399738" y="4279916"/>
                      <a:pt x="4404178" y="4293413"/>
                      <a:pt x="4419766" y="4301628"/>
                    </a:cubicBezTo>
                    <a:cubicBezTo>
                      <a:pt x="4432588" y="4310178"/>
                      <a:pt x="4446670" y="4315208"/>
                      <a:pt x="4455048" y="4328788"/>
                    </a:cubicBezTo>
                    <a:cubicBezTo>
                      <a:pt x="4460746" y="4338764"/>
                      <a:pt x="4467536" y="4334572"/>
                      <a:pt x="4473572" y="4328787"/>
                    </a:cubicBezTo>
                    <a:cubicBezTo>
                      <a:pt x="4479272" y="4320236"/>
                      <a:pt x="4487320" y="4312523"/>
                      <a:pt x="4498634" y="4317888"/>
                    </a:cubicBezTo>
                    <a:cubicBezTo>
                      <a:pt x="4511120" y="4323671"/>
                      <a:pt x="4515226" y="4334402"/>
                      <a:pt x="4516900" y="4348234"/>
                    </a:cubicBezTo>
                    <a:cubicBezTo>
                      <a:pt x="4515978" y="4354522"/>
                      <a:pt x="4516648" y="4360055"/>
                      <a:pt x="4514132" y="4367098"/>
                    </a:cubicBezTo>
                    <a:cubicBezTo>
                      <a:pt x="4510944" y="4387135"/>
                      <a:pt x="4520914" y="4399961"/>
                      <a:pt x="4538266" y="4399541"/>
                    </a:cubicBezTo>
                    <a:cubicBezTo>
                      <a:pt x="4573384" y="4397526"/>
                      <a:pt x="4583272" y="4414293"/>
                      <a:pt x="4583352" y="4447408"/>
                    </a:cubicBezTo>
                    <a:cubicBezTo>
                      <a:pt x="4583768" y="4464762"/>
                      <a:pt x="4599606" y="4479684"/>
                      <a:pt x="4606308" y="4497960"/>
                    </a:cubicBezTo>
                    <a:cubicBezTo>
                      <a:pt x="4629682" y="4565865"/>
                      <a:pt x="4631768" y="4634107"/>
                      <a:pt x="4603932" y="4700925"/>
                    </a:cubicBezTo>
                    <a:cubicBezTo>
                      <a:pt x="4600662" y="4706375"/>
                      <a:pt x="4596304" y="4707466"/>
                      <a:pt x="4593120" y="4708975"/>
                    </a:cubicBezTo>
                    <a:cubicBezTo>
                      <a:pt x="4546184" y="4710738"/>
                      <a:pt x="4507792" y="4736730"/>
                      <a:pt x="4464122" y="4751571"/>
                    </a:cubicBezTo>
                    <a:cubicBezTo>
                      <a:pt x="4443082" y="4758615"/>
                      <a:pt x="4423220" y="4766078"/>
                      <a:pt x="4401344" y="4756941"/>
                    </a:cubicBezTo>
                    <a:cubicBezTo>
                      <a:pt x="4394304" y="4754426"/>
                      <a:pt x="4385672" y="4752667"/>
                      <a:pt x="4378128" y="4755265"/>
                    </a:cubicBezTo>
                    <a:cubicBezTo>
                      <a:pt x="4354658" y="4765411"/>
                      <a:pt x="4337394" y="4761891"/>
                      <a:pt x="4323734" y="4737161"/>
                    </a:cubicBezTo>
                    <a:cubicBezTo>
                      <a:pt x="4315354" y="4723580"/>
                      <a:pt x="4255010" y="4725847"/>
                      <a:pt x="4242938" y="4737417"/>
                    </a:cubicBezTo>
                    <a:cubicBezTo>
                      <a:pt x="4232880" y="4747059"/>
                      <a:pt x="4237824" y="4755442"/>
                      <a:pt x="4247546" y="4761561"/>
                    </a:cubicBezTo>
                    <a:cubicBezTo>
                      <a:pt x="4276710" y="4779920"/>
                      <a:pt x="4304282" y="4799032"/>
                      <a:pt x="4339650" y="4803725"/>
                    </a:cubicBezTo>
                    <a:cubicBezTo>
                      <a:pt x="4381724" y="4808165"/>
                      <a:pt x="4400158" y="4849160"/>
                      <a:pt x="4374590" y="4883702"/>
                    </a:cubicBezTo>
                    <a:cubicBezTo>
                      <a:pt x="4360422" y="4901141"/>
                      <a:pt x="4358408" y="4921597"/>
                      <a:pt x="4352874" y="4940795"/>
                    </a:cubicBezTo>
                    <a:cubicBezTo>
                      <a:pt x="4311548" y="4975003"/>
                      <a:pt x="4284720" y="5031594"/>
                      <a:pt x="4218506" y="5031765"/>
                    </a:cubicBezTo>
                    <a:cubicBezTo>
                      <a:pt x="4209034" y="5032353"/>
                      <a:pt x="4200232" y="5038473"/>
                      <a:pt x="4192186" y="5046188"/>
                    </a:cubicBezTo>
                    <a:cubicBezTo>
                      <a:pt x="4163182" y="5075531"/>
                      <a:pt x="4124960" y="5093643"/>
                      <a:pt x="4090172" y="5116950"/>
                    </a:cubicBezTo>
                    <a:cubicBezTo>
                      <a:pt x="4064942" y="5135732"/>
                      <a:pt x="4033846" y="5133889"/>
                      <a:pt x="4004010" y="5128526"/>
                    </a:cubicBezTo>
                    <a:cubicBezTo>
                      <a:pt x="3968726" y="5119893"/>
                      <a:pt x="3932016" y="5122662"/>
                      <a:pt x="3896056" y="5127023"/>
                    </a:cubicBezTo>
                    <a:cubicBezTo>
                      <a:pt x="3879462" y="5129037"/>
                      <a:pt x="3869738" y="5141445"/>
                      <a:pt x="3856578" y="5148655"/>
                    </a:cubicBezTo>
                    <a:lnTo>
                      <a:pt x="3849458" y="5153320"/>
                    </a:lnTo>
                    <a:lnTo>
                      <a:pt x="3849986" y="5157019"/>
                    </a:lnTo>
                    <a:cubicBezTo>
                      <a:pt x="3849180" y="5160197"/>
                      <a:pt x="3847444" y="5163208"/>
                      <a:pt x="3845814" y="5165926"/>
                    </a:cubicBezTo>
                    <a:cubicBezTo>
                      <a:pt x="3816356" y="5200293"/>
                      <a:pt x="3808500" y="5237093"/>
                      <a:pt x="3827262" y="5280762"/>
                    </a:cubicBezTo>
                    <a:cubicBezTo>
                      <a:pt x="3828770" y="5283942"/>
                      <a:pt x="3829440" y="5289462"/>
                      <a:pt x="3826596" y="5293727"/>
                    </a:cubicBezTo>
                    <a:cubicBezTo>
                      <a:pt x="3817472" y="5297069"/>
                      <a:pt x="3808348" y="5300411"/>
                      <a:pt x="3808856" y="5313796"/>
                    </a:cubicBezTo>
                    <a:cubicBezTo>
                      <a:pt x="3809868" y="5340562"/>
                      <a:pt x="3794470" y="5361467"/>
                      <a:pt x="3778320" y="5380783"/>
                    </a:cubicBezTo>
                    <a:cubicBezTo>
                      <a:pt x="3760162" y="5402022"/>
                      <a:pt x="3755314" y="5426695"/>
                      <a:pt x="3757496" y="5453880"/>
                    </a:cubicBezTo>
                    <a:cubicBezTo>
                      <a:pt x="3760770" y="5485415"/>
                      <a:pt x="3756510" y="5519540"/>
                      <a:pt x="3770414" y="5550912"/>
                    </a:cubicBezTo>
                    <a:cubicBezTo>
                      <a:pt x="3761632" y="5575499"/>
                      <a:pt x="3735764" y="5570221"/>
                      <a:pt x="3719780" y="5581674"/>
                    </a:cubicBezTo>
                    <a:cubicBezTo>
                      <a:pt x="3696762" y="5590616"/>
                      <a:pt x="3673324" y="5600729"/>
                      <a:pt x="3648882" y="5602559"/>
                    </a:cubicBezTo>
                    <a:cubicBezTo>
                      <a:pt x="3607448" y="5607564"/>
                      <a:pt x="3570872" y="5624864"/>
                      <a:pt x="3530610" y="5630287"/>
                    </a:cubicBezTo>
                    <a:cubicBezTo>
                      <a:pt x="3515626" y="5631537"/>
                      <a:pt x="3501396" y="5634375"/>
                      <a:pt x="3486412" y="5635624"/>
                    </a:cubicBezTo>
                    <a:cubicBezTo>
                      <a:pt x="3444308" y="5635108"/>
                      <a:pt x="3409574" y="5658348"/>
                      <a:pt x="3371908" y="5671300"/>
                    </a:cubicBezTo>
                    <a:cubicBezTo>
                      <a:pt x="3344538" y="5681326"/>
                      <a:pt x="3316416" y="5689765"/>
                      <a:pt x="3288456" y="5690340"/>
                    </a:cubicBezTo>
                    <a:cubicBezTo>
                      <a:pt x="3133596" y="5698397"/>
                      <a:pt x="2977734" y="5716660"/>
                      <a:pt x="2823706" y="5703890"/>
                    </a:cubicBezTo>
                    <a:cubicBezTo>
                      <a:pt x="2621376" y="5685750"/>
                      <a:pt x="2416120" y="5675806"/>
                      <a:pt x="2220306" y="5609825"/>
                    </a:cubicBezTo>
                    <a:cubicBezTo>
                      <a:pt x="2207830" y="5604048"/>
                      <a:pt x="2195694" y="5601033"/>
                      <a:pt x="2190080" y="5587145"/>
                    </a:cubicBezTo>
                    <a:cubicBezTo>
                      <a:pt x="2163438" y="5506336"/>
                      <a:pt x="2101144" y="5455040"/>
                      <a:pt x="2044458" y="5399146"/>
                    </a:cubicBezTo>
                    <a:cubicBezTo>
                      <a:pt x="2025952" y="5380653"/>
                      <a:pt x="2008202" y="5363751"/>
                      <a:pt x="2005682" y="5333806"/>
                    </a:cubicBezTo>
                    <a:cubicBezTo>
                      <a:pt x="2003164" y="5303861"/>
                      <a:pt x="1971184" y="5289797"/>
                      <a:pt x="1952678" y="5271304"/>
                    </a:cubicBezTo>
                    <a:cubicBezTo>
                      <a:pt x="1918766" y="5236747"/>
                      <a:pt x="1891216" y="5199181"/>
                      <a:pt x="1861656" y="5163538"/>
                    </a:cubicBezTo>
                    <a:cubicBezTo>
                      <a:pt x="1856298" y="5156343"/>
                      <a:pt x="1851356" y="5147977"/>
                      <a:pt x="1854702" y="5138610"/>
                    </a:cubicBezTo>
                    <a:cubicBezTo>
                      <a:pt x="1881390" y="5086091"/>
                      <a:pt x="1845636" y="5045594"/>
                      <a:pt x="1824444" y="5005019"/>
                    </a:cubicBezTo>
                    <a:cubicBezTo>
                      <a:pt x="1814646" y="4984356"/>
                      <a:pt x="1804010" y="4966034"/>
                      <a:pt x="1796554" y="4946208"/>
                    </a:cubicBezTo>
                    <a:cubicBezTo>
                      <a:pt x="1792784" y="4938260"/>
                      <a:pt x="1787844" y="4929894"/>
                      <a:pt x="1795878" y="4922202"/>
                    </a:cubicBezTo>
                    <a:cubicBezTo>
                      <a:pt x="1805502" y="4913757"/>
                      <a:pt x="1812788" y="4922961"/>
                      <a:pt x="1820238" y="4924301"/>
                    </a:cubicBezTo>
                    <a:cubicBezTo>
                      <a:pt x="1894494" y="4949505"/>
                      <a:pt x="1913262" y="5011659"/>
                      <a:pt x="1916964" y="5078994"/>
                    </a:cubicBezTo>
                    <a:cubicBezTo>
                      <a:pt x="1919484" y="5108940"/>
                      <a:pt x="1925266" y="5133450"/>
                      <a:pt x="1951724" y="5148181"/>
                    </a:cubicBezTo>
                    <a:cubicBezTo>
                      <a:pt x="1955994" y="5151026"/>
                      <a:pt x="1959092" y="5153452"/>
                      <a:pt x="1961352" y="5158220"/>
                    </a:cubicBezTo>
                    <a:cubicBezTo>
                      <a:pt x="1975340" y="5185662"/>
                      <a:pt x="1990244" y="5206829"/>
                      <a:pt x="2027662" y="5205671"/>
                    </a:cubicBezTo>
                    <a:cubicBezTo>
                      <a:pt x="2042646" y="5204421"/>
                      <a:pt x="2048094" y="5226171"/>
                      <a:pt x="2046172" y="5242648"/>
                    </a:cubicBezTo>
                    <a:cubicBezTo>
                      <a:pt x="2045342" y="5263475"/>
                      <a:pt x="2051790" y="5275021"/>
                      <a:pt x="2072134" y="5280967"/>
                    </a:cubicBezTo>
                    <a:cubicBezTo>
                      <a:pt x="2090886" y="5287665"/>
                      <a:pt x="2100432" y="5301637"/>
                      <a:pt x="2110734" y="5317199"/>
                    </a:cubicBezTo>
                    <a:cubicBezTo>
                      <a:pt x="2115674" y="5325564"/>
                      <a:pt x="2123378" y="5333597"/>
                      <a:pt x="2132672" y="5340877"/>
                    </a:cubicBezTo>
                    <a:cubicBezTo>
                      <a:pt x="2140040" y="5346150"/>
                      <a:pt x="2147406" y="5351422"/>
                      <a:pt x="2156196" y="5345319"/>
                    </a:cubicBezTo>
                    <a:cubicBezTo>
                      <a:pt x="2166154" y="5339635"/>
                      <a:pt x="2168328" y="5329850"/>
                      <a:pt x="2165396" y="5319560"/>
                    </a:cubicBezTo>
                    <a:cubicBezTo>
                      <a:pt x="2159696" y="5291119"/>
                      <a:pt x="2144454" y="5267192"/>
                      <a:pt x="2128794" y="5244435"/>
                    </a:cubicBezTo>
                    <a:cubicBezTo>
                      <a:pt x="2105514" y="5209713"/>
                      <a:pt x="2114214" y="5189058"/>
                      <a:pt x="2155564" y="5187984"/>
                    </a:cubicBezTo>
                    <a:cubicBezTo>
                      <a:pt x="2183524" y="5187409"/>
                      <a:pt x="2195910" y="5178631"/>
                      <a:pt x="2191800" y="5149437"/>
                    </a:cubicBezTo>
                    <a:cubicBezTo>
                      <a:pt x="2190204" y="5131704"/>
                      <a:pt x="2190618" y="5112048"/>
                      <a:pt x="2214726" y="5107456"/>
                    </a:cubicBezTo>
                    <a:cubicBezTo>
                      <a:pt x="2232564" y="5138913"/>
                      <a:pt x="2251238" y="5168028"/>
                      <a:pt x="2283474" y="5188783"/>
                    </a:cubicBezTo>
                    <a:cubicBezTo>
                      <a:pt x="2304824" y="5203010"/>
                      <a:pt x="2323830" y="5216400"/>
                      <a:pt x="2352372" y="5206791"/>
                    </a:cubicBezTo>
                    <a:cubicBezTo>
                      <a:pt x="2371790" y="5200525"/>
                      <a:pt x="2386862" y="5213830"/>
                      <a:pt x="2395572" y="5230143"/>
                    </a:cubicBezTo>
                    <a:cubicBezTo>
                      <a:pt x="2404700" y="5245286"/>
                      <a:pt x="2417762" y="5260515"/>
                      <a:pt x="2425300" y="5276410"/>
                    </a:cubicBezTo>
                    <a:cubicBezTo>
                      <a:pt x="2434346" y="5295484"/>
                      <a:pt x="2446656" y="5309122"/>
                      <a:pt x="2468588" y="5314316"/>
                    </a:cubicBezTo>
                    <a:cubicBezTo>
                      <a:pt x="2477212" y="5316076"/>
                      <a:pt x="2483408" y="5320930"/>
                      <a:pt x="2488768" y="5328125"/>
                    </a:cubicBezTo>
                    <a:cubicBezTo>
                      <a:pt x="2513384" y="5355401"/>
                      <a:pt x="2542014" y="5360346"/>
                      <a:pt x="2572732" y="5340953"/>
                    </a:cubicBezTo>
                    <a:cubicBezTo>
                      <a:pt x="2584282" y="5334516"/>
                      <a:pt x="2593822" y="5330002"/>
                      <a:pt x="2605460" y="5338120"/>
                    </a:cubicBezTo>
                    <a:cubicBezTo>
                      <a:pt x="2635768" y="5356867"/>
                      <a:pt x="2670676" y="5362735"/>
                      <a:pt x="2701402" y="5380311"/>
                    </a:cubicBezTo>
                    <a:cubicBezTo>
                      <a:pt x="2711114" y="5386421"/>
                      <a:pt x="2720072" y="5390941"/>
                      <a:pt x="2718236" y="5403487"/>
                    </a:cubicBezTo>
                    <a:cubicBezTo>
                      <a:pt x="2716484" y="5430587"/>
                      <a:pt x="2734230" y="5429004"/>
                      <a:pt x="2753566" y="5426669"/>
                    </a:cubicBezTo>
                    <a:cubicBezTo>
                      <a:pt x="2791486" y="5420410"/>
                      <a:pt x="2825726" y="5439242"/>
                      <a:pt x="2861808" y="5445528"/>
                    </a:cubicBezTo>
                    <a:cubicBezTo>
                      <a:pt x="2868340" y="5453142"/>
                      <a:pt x="2877296" y="5457662"/>
                      <a:pt x="2883828" y="5465276"/>
                    </a:cubicBezTo>
                    <a:cubicBezTo>
                      <a:pt x="2894546" y="5479667"/>
                      <a:pt x="2907856" y="5483100"/>
                      <a:pt x="2923760" y="5475578"/>
                    </a:cubicBezTo>
                    <a:cubicBezTo>
                      <a:pt x="2933302" y="5471065"/>
                      <a:pt x="2945188" y="5467389"/>
                      <a:pt x="2955654" y="5475088"/>
                    </a:cubicBezTo>
                    <a:cubicBezTo>
                      <a:pt x="2975748" y="5492828"/>
                      <a:pt x="2997098" y="5507054"/>
                      <a:pt x="3016440" y="5523206"/>
                    </a:cubicBezTo>
                    <a:cubicBezTo>
                      <a:pt x="3029584" y="5534502"/>
                      <a:pt x="3039214" y="5544543"/>
                      <a:pt x="3056206" y="5541370"/>
                    </a:cubicBezTo>
                    <a:cubicBezTo>
                      <a:pt x="3072026" y="5537779"/>
                      <a:pt x="3084418" y="5547487"/>
                      <a:pt x="3093628" y="5558698"/>
                    </a:cubicBezTo>
                    <a:cubicBezTo>
                      <a:pt x="3112132" y="5577190"/>
                      <a:pt x="3132392" y="5587067"/>
                      <a:pt x="3158592" y="5576621"/>
                    </a:cubicBezTo>
                    <a:cubicBezTo>
                      <a:pt x="3175248" y="5570688"/>
                      <a:pt x="3190150" y="5573371"/>
                      <a:pt x="3202122" y="5584248"/>
                    </a:cubicBezTo>
                    <a:cubicBezTo>
                      <a:pt x="3216858" y="5594793"/>
                      <a:pt x="3228744" y="5591117"/>
                      <a:pt x="3245400" y="5585184"/>
                    </a:cubicBezTo>
                    <a:cubicBezTo>
                      <a:pt x="3285494" y="5569139"/>
                      <a:pt x="3326002" y="5551923"/>
                      <a:pt x="3372130" y="5567078"/>
                    </a:cubicBezTo>
                    <a:cubicBezTo>
                      <a:pt x="3385024" y="5571683"/>
                      <a:pt x="3396660" y="5579801"/>
                      <a:pt x="3410308" y="5585997"/>
                    </a:cubicBezTo>
                    <a:cubicBezTo>
                      <a:pt x="3441870" y="5601231"/>
                      <a:pt x="3448232" y="5598222"/>
                      <a:pt x="3459942" y="5565437"/>
                    </a:cubicBezTo>
                    <a:cubicBezTo>
                      <a:pt x="3462450" y="5558413"/>
                      <a:pt x="3464960" y="5551388"/>
                      <a:pt x="3470986" y="5545618"/>
                    </a:cubicBezTo>
                    <a:cubicBezTo>
                      <a:pt x="3481028" y="5536003"/>
                      <a:pt x="3495512" y="5539855"/>
                      <a:pt x="3506978" y="5537350"/>
                    </a:cubicBezTo>
                    <a:cubicBezTo>
                      <a:pt x="3516102" y="5534008"/>
                      <a:pt x="3523300" y="5528657"/>
                      <a:pt x="3530916" y="5522136"/>
                    </a:cubicBezTo>
                    <a:cubicBezTo>
                      <a:pt x="3577610" y="5472802"/>
                      <a:pt x="3630018" y="5488882"/>
                      <a:pt x="3684686" y="5509728"/>
                    </a:cubicBezTo>
                    <a:cubicBezTo>
                      <a:pt x="3662578" y="5475427"/>
                      <a:pt x="3645156" y="5442798"/>
                      <a:pt x="3613842" y="5415771"/>
                    </a:cubicBezTo>
                    <a:cubicBezTo>
                      <a:pt x="3568962" y="5378617"/>
                      <a:pt x="3527012" y="5333266"/>
                      <a:pt x="3498618" y="5279556"/>
                    </a:cubicBezTo>
                    <a:cubicBezTo>
                      <a:pt x="3492924" y="5269601"/>
                      <a:pt x="3494680" y="5260986"/>
                      <a:pt x="3499198" y="5252037"/>
                    </a:cubicBezTo>
                    <a:cubicBezTo>
                      <a:pt x="3510660" y="5231047"/>
                      <a:pt x="3510738" y="5208631"/>
                      <a:pt x="3511234" y="5185043"/>
                    </a:cubicBezTo>
                    <a:cubicBezTo>
                      <a:pt x="3512390" y="5130006"/>
                      <a:pt x="3524930" y="5076394"/>
                      <a:pt x="3560914" y="5031156"/>
                    </a:cubicBezTo>
                    <a:cubicBezTo>
                      <a:pt x="3592042" y="4992105"/>
                      <a:pt x="3626780" y="4987350"/>
                      <a:pt x="3657678" y="5015549"/>
                    </a:cubicBezTo>
                    <a:lnTo>
                      <a:pt x="3660546" y="5024092"/>
                    </a:lnTo>
                    <a:lnTo>
                      <a:pt x="3660136" y="5009668"/>
                    </a:lnTo>
                    <a:cubicBezTo>
                      <a:pt x="3681846" y="5008157"/>
                      <a:pt x="3697688" y="5004552"/>
                      <a:pt x="3704564" y="4977892"/>
                    </a:cubicBezTo>
                    <a:cubicBezTo>
                      <a:pt x="3713452" y="4949304"/>
                      <a:pt x="3752510" y="4947372"/>
                      <a:pt x="3768094" y="4974115"/>
                    </a:cubicBezTo>
                    <a:cubicBezTo>
                      <a:pt x="3788206" y="5010415"/>
                      <a:pt x="3829864" y="4997501"/>
                      <a:pt x="3857016" y="5017788"/>
                    </a:cubicBezTo>
                    <a:cubicBezTo>
                      <a:pt x="3860116" y="5020219"/>
                      <a:pt x="3866152" y="5014434"/>
                      <a:pt x="3870176" y="5010577"/>
                    </a:cubicBezTo>
                    <a:cubicBezTo>
                      <a:pt x="3889036" y="4994814"/>
                      <a:pt x="3902616" y="4986430"/>
                      <a:pt x="3911328" y="5021306"/>
                    </a:cubicBezTo>
                    <a:cubicBezTo>
                      <a:pt x="3915684" y="5038743"/>
                      <a:pt x="3937476" y="5033293"/>
                      <a:pt x="3948288" y="5025243"/>
                    </a:cubicBezTo>
                    <a:cubicBezTo>
                      <a:pt x="3981232" y="4995984"/>
                      <a:pt x="4019620" y="4988519"/>
                      <a:pt x="4062364" y="4998493"/>
                    </a:cubicBezTo>
                    <a:cubicBezTo>
                      <a:pt x="4066304" y="4998576"/>
                      <a:pt x="4070244" y="4998660"/>
                      <a:pt x="4075020" y="4996396"/>
                    </a:cubicBezTo>
                    <a:cubicBezTo>
                      <a:pt x="4097820" y="4980717"/>
                      <a:pt x="4096154" y="4911302"/>
                      <a:pt x="4070006" y="4899314"/>
                    </a:cubicBezTo>
                    <a:cubicBezTo>
                      <a:pt x="4041092" y="4887663"/>
                      <a:pt x="4025586" y="4875508"/>
                      <a:pt x="4037412" y="4838704"/>
                    </a:cubicBezTo>
                    <a:cubicBezTo>
                      <a:pt x="4047978" y="4805420"/>
                      <a:pt x="4010348" y="4777421"/>
                      <a:pt x="3973132" y="4785304"/>
                    </a:cubicBezTo>
                    <a:cubicBezTo>
                      <a:pt x="3961650" y="4787821"/>
                      <a:pt x="3947568" y="4801319"/>
                      <a:pt x="3937680" y="4784552"/>
                    </a:cubicBezTo>
                    <a:cubicBezTo>
                      <a:pt x="3930054" y="4772564"/>
                      <a:pt x="3937850" y="4758143"/>
                      <a:pt x="3945562" y="4747664"/>
                    </a:cubicBezTo>
                    <a:cubicBezTo>
                      <a:pt x="3955706" y="4734082"/>
                      <a:pt x="3969118" y="4733578"/>
                      <a:pt x="3983532" y="4741373"/>
                    </a:cubicBezTo>
                    <a:cubicBezTo>
                      <a:pt x="3984704" y="4741792"/>
                      <a:pt x="3985458" y="4743386"/>
                      <a:pt x="3986632" y="4743805"/>
                    </a:cubicBezTo>
                    <a:cubicBezTo>
                      <a:pt x="4027952" y="4746652"/>
                      <a:pt x="4056364" y="4763418"/>
                      <a:pt x="4071612" y="4805921"/>
                    </a:cubicBezTo>
                    <a:cubicBezTo>
                      <a:pt x="4076806" y="4821012"/>
                      <a:pt x="4099184" y="4825035"/>
                      <a:pt x="4115444" y="4820255"/>
                    </a:cubicBezTo>
                    <a:cubicBezTo>
                      <a:pt x="4132124" y="4814302"/>
                      <a:pt x="4121818" y="4798708"/>
                      <a:pt x="4123244" y="4787307"/>
                    </a:cubicBezTo>
                    <a:cubicBezTo>
                      <a:pt x="4122742" y="4773893"/>
                      <a:pt x="4127354" y="4760982"/>
                      <a:pt x="4117802" y="4746982"/>
                    </a:cubicBezTo>
                    <a:cubicBezTo>
                      <a:pt x="4105396" y="4755785"/>
                      <a:pt x="4090310" y="4760984"/>
                      <a:pt x="4077990" y="4747320"/>
                    </a:cubicBezTo>
                    <a:cubicBezTo>
                      <a:pt x="4064498" y="4733236"/>
                      <a:pt x="4066428" y="4716721"/>
                      <a:pt x="4072298" y="4700289"/>
                    </a:cubicBezTo>
                    <a:cubicBezTo>
                      <a:pt x="4080180" y="4681928"/>
                      <a:pt x="4092250" y="4670358"/>
                      <a:pt x="4113958" y="4668847"/>
                    </a:cubicBezTo>
                    <a:cubicBezTo>
                      <a:pt x="4124602" y="4668679"/>
                      <a:pt x="4136336" y="4672870"/>
                      <a:pt x="4145722" y="4676222"/>
                    </a:cubicBezTo>
                    <a:cubicBezTo>
                      <a:pt x="4161396" y="4680498"/>
                      <a:pt x="4176734" y="4682006"/>
                      <a:pt x="4191484" y="4674040"/>
                    </a:cubicBezTo>
                    <a:cubicBezTo>
                      <a:pt x="4212608" y="4663056"/>
                      <a:pt x="4214454" y="4650481"/>
                      <a:pt x="4199874" y="4632038"/>
                    </a:cubicBezTo>
                    <a:cubicBezTo>
                      <a:pt x="4190656" y="4620805"/>
                      <a:pt x="4178670" y="4609907"/>
                      <a:pt x="4172302" y="4594398"/>
                    </a:cubicBezTo>
                    <a:cubicBezTo>
                      <a:pt x="4167444" y="4582074"/>
                      <a:pt x="4166944" y="4568661"/>
                      <a:pt x="4177422" y="4557846"/>
                    </a:cubicBezTo>
                    <a:cubicBezTo>
                      <a:pt x="4188320" y="4545857"/>
                      <a:pt x="4203490" y="4536717"/>
                      <a:pt x="4221176" y="4539064"/>
                    </a:cubicBezTo>
                    <a:cubicBezTo>
                      <a:pt x="4241626" y="4541074"/>
                      <a:pt x="4236426" y="4563040"/>
                      <a:pt x="4245978" y="4577039"/>
                    </a:cubicBezTo>
                    <a:cubicBezTo>
                      <a:pt x="4273726" y="4551217"/>
                      <a:pt x="4297862" y="4565131"/>
                      <a:pt x="4320656" y="4586508"/>
                    </a:cubicBezTo>
                    <a:cubicBezTo>
                      <a:pt x="4338422" y="4603442"/>
                      <a:pt x="4359876" y="4613752"/>
                      <a:pt x="4380914" y="4625236"/>
                    </a:cubicBezTo>
                    <a:cubicBezTo>
                      <a:pt x="4399602" y="4635882"/>
                      <a:pt x="4414690" y="4630684"/>
                      <a:pt x="4425336" y="4611988"/>
                    </a:cubicBezTo>
                    <a:cubicBezTo>
                      <a:pt x="4437996" y="4591363"/>
                      <a:pt x="4447134" y="4569482"/>
                      <a:pt x="4448480" y="4543492"/>
                    </a:cubicBezTo>
                    <a:cubicBezTo>
                      <a:pt x="4451168" y="4491514"/>
                      <a:pt x="4481766" y="4461415"/>
                      <a:pt x="4533396" y="4461328"/>
                    </a:cubicBezTo>
                    <a:cubicBezTo>
                      <a:pt x="4538258" y="4455124"/>
                      <a:pt x="4534822" y="4449927"/>
                      <a:pt x="4530548" y="4447076"/>
                    </a:cubicBezTo>
                    <a:cubicBezTo>
                      <a:pt x="4470376" y="4404408"/>
                      <a:pt x="4421938" y="4347402"/>
                      <a:pt x="4356486" y="4312112"/>
                    </a:cubicBezTo>
                    <a:cubicBezTo>
                      <a:pt x="4331174" y="4297777"/>
                      <a:pt x="4326654" y="4269693"/>
                      <a:pt x="4324058" y="4243620"/>
                    </a:cubicBezTo>
                    <a:cubicBezTo>
                      <a:pt x="4321968" y="4212433"/>
                      <a:pt x="4318286" y="4182001"/>
                      <a:pt x="4306304" y="4152575"/>
                    </a:cubicBezTo>
                    <a:cubicBezTo>
                      <a:pt x="4297672" y="4132288"/>
                      <a:pt x="4298932" y="4110239"/>
                      <a:pt x="4311928" y="4092381"/>
                    </a:cubicBezTo>
                    <a:cubicBezTo>
                      <a:pt x="4335400" y="4063708"/>
                      <a:pt x="4332554" y="4030928"/>
                      <a:pt x="4322586" y="3999575"/>
                    </a:cubicBezTo>
                    <a:cubicBezTo>
                      <a:pt x="4311946" y="3962687"/>
                      <a:pt x="4298962" y="3924962"/>
                      <a:pt x="4278768" y="3892603"/>
                    </a:cubicBezTo>
                    <a:cubicBezTo>
                      <a:pt x="4264690" y="3869045"/>
                      <a:pt x="4265110" y="3849344"/>
                      <a:pt x="4278274" y="3823606"/>
                    </a:cubicBezTo>
                    <a:cubicBezTo>
                      <a:pt x="4300490" y="3779926"/>
                      <a:pt x="4287674" y="3734320"/>
                      <a:pt x="4270078" y="3690978"/>
                    </a:cubicBezTo>
                    <a:cubicBezTo>
                      <a:pt x="4244608" y="3628941"/>
                      <a:pt x="4210758" y="3571852"/>
                      <a:pt x="4166928" y="3520463"/>
                    </a:cubicBezTo>
                    <a:cubicBezTo>
                      <a:pt x="4147738" y="3496403"/>
                      <a:pt x="4154614" y="3469743"/>
                      <a:pt x="4182528" y="3454568"/>
                    </a:cubicBezTo>
                    <a:cubicBezTo>
                      <a:pt x="4196526" y="3445010"/>
                      <a:pt x="4211612" y="3439810"/>
                      <a:pt x="4227874" y="3435031"/>
                    </a:cubicBezTo>
                    <a:cubicBezTo>
                      <a:pt x="4256038" y="3426562"/>
                      <a:pt x="4263920" y="3408201"/>
                      <a:pt x="4253446" y="3381961"/>
                    </a:cubicBezTo>
                    <a:cubicBezTo>
                      <a:pt x="4246322" y="3364859"/>
                      <a:pt x="4242388" y="3346248"/>
                      <a:pt x="4235266" y="3329146"/>
                    </a:cubicBezTo>
                    <a:cubicBezTo>
                      <a:pt x="4222948" y="3296954"/>
                      <a:pt x="4225134" y="3268617"/>
                      <a:pt x="4254388" y="3245980"/>
                    </a:cubicBezTo>
                    <a:cubicBezTo>
                      <a:pt x="4263188" y="3239859"/>
                      <a:pt x="4267382" y="3228122"/>
                      <a:pt x="4272328" y="3217978"/>
                    </a:cubicBezTo>
                    <a:cubicBezTo>
                      <a:pt x="4277694" y="3206659"/>
                      <a:pt x="4284652" y="3194586"/>
                      <a:pt x="4297644" y="3195256"/>
                    </a:cubicBezTo>
                    <a:cubicBezTo>
                      <a:pt x="4332678" y="3197182"/>
                      <a:pt x="4350114" y="3174295"/>
                      <a:pt x="4367130" y="3152579"/>
                    </a:cubicBezTo>
                    <a:cubicBezTo>
                      <a:pt x="4378448" y="3139417"/>
                      <a:pt x="4390016" y="3132961"/>
                      <a:pt x="4406946" y="3133715"/>
                    </a:cubicBezTo>
                    <a:cubicBezTo>
                      <a:pt x="4423876" y="3134467"/>
                      <a:pt x="4437370" y="3130024"/>
                      <a:pt x="4449442" y="3118453"/>
                    </a:cubicBezTo>
                    <a:cubicBezTo>
                      <a:pt x="4466292" y="3104620"/>
                      <a:pt x="4481208" y="3107301"/>
                      <a:pt x="4497048" y="3122223"/>
                    </a:cubicBezTo>
                    <a:cubicBezTo>
                      <a:pt x="4521016" y="3144018"/>
                      <a:pt x="4539288" y="3137311"/>
                      <a:pt x="4545914" y="3103944"/>
                    </a:cubicBezTo>
                    <a:cubicBezTo>
                      <a:pt x="4551532" y="3080805"/>
                      <a:pt x="4552458" y="3055989"/>
                      <a:pt x="4576348" y="3044671"/>
                    </a:cubicBezTo>
                    <a:cubicBezTo>
                      <a:pt x="4589088" y="3038633"/>
                      <a:pt x="4601410" y="3033769"/>
                      <a:pt x="4612554" y="3047015"/>
                    </a:cubicBezTo>
                    <a:cubicBezTo>
                      <a:pt x="4622528" y="3059841"/>
                      <a:pt x="4623026" y="3073255"/>
                      <a:pt x="4612886" y="3086837"/>
                    </a:cubicBezTo>
                    <a:cubicBezTo>
                      <a:pt x="4608442" y="3091868"/>
                      <a:pt x="4602072" y="3094887"/>
                      <a:pt x="4598802" y="3100335"/>
                    </a:cubicBezTo>
                    <a:cubicBezTo>
                      <a:pt x="4581450" y="3119283"/>
                      <a:pt x="4579434" y="3139740"/>
                      <a:pt x="4595942" y="3160194"/>
                    </a:cubicBezTo>
                    <a:cubicBezTo>
                      <a:pt x="4607508" y="3172266"/>
                      <a:pt x="4619492" y="3183164"/>
                      <a:pt x="4633486" y="3192134"/>
                    </a:cubicBezTo>
                    <a:cubicBezTo>
                      <a:pt x="4651338" y="3205127"/>
                      <a:pt x="4664410" y="3220384"/>
                      <a:pt x="4668262" y="3242936"/>
                    </a:cubicBezTo>
                    <a:cubicBezTo>
                      <a:pt x="4670272" y="3259535"/>
                      <a:pt x="4680328" y="3268421"/>
                      <a:pt x="4696754" y="3274288"/>
                    </a:cubicBezTo>
                    <a:cubicBezTo>
                      <a:pt x="4728100" y="3282838"/>
                      <a:pt x="4748968" y="3302203"/>
                      <a:pt x="4746616" y="3338420"/>
                    </a:cubicBezTo>
                    <a:cubicBezTo>
                      <a:pt x="4745692" y="3344707"/>
                      <a:pt x="4747116" y="3351833"/>
                      <a:pt x="4750552" y="3357031"/>
                    </a:cubicBezTo>
                    <a:cubicBezTo>
                      <a:pt x="4757422" y="3367425"/>
                      <a:pt x="4763874" y="3378995"/>
                      <a:pt x="4776028" y="3382013"/>
                    </a:cubicBezTo>
                    <a:cubicBezTo>
                      <a:pt x="4779548" y="3383270"/>
                      <a:pt x="4784746" y="3379832"/>
                      <a:pt x="4786422" y="3375138"/>
                    </a:cubicBezTo>
                    <a:cubicBezTo>
                      <a:pt x="4792626" y="3361471"/>
                      <a:pt x="4782570" y="3352585"/>
                      <a:pt x="4776452" y="3343783"/>
                    </a:cubicBezTo>
                    <a:cubicBezTo>
                      <a:pt x="4758018" y="3321316"/>
                      <a:pt x="4754248" y="3294824"/>
                      <a:pt x="4759952" y="3267746"/>
                    </a:cubicBezTo>
                    <a:cubicBezTo>
                      <a:pt x="4763894" y="3249301"/>
                      <a:pt x="4765488" y="3230019"/>
                      <a:pt x="4765910" y="3210317"/>
                    </a:cubicBezTo>
                    <a:cubicBezTo>
                      <a:pt x="4761972" y="3210233"/>
                      <a:pt x="4759540" y="3213335"/>
                      <a:pt x="4758702" y="3215683"/>
                    </a:cubicBezTo>
                    <a:cubicBezTo>
                      <a:pt x="4748644" y="3225325"/>
                      <a:pt x="4737830" y="3233375"/>
                      <a:pt x="4722242" y="3225159"/>
                    </a:cubicBezTo>
                    <a:cubicBezTo>
                      <a:pt x="4708246" y="3216190"/>
                      <a:pt x="4709338" y="3202022"/>
                      <a:pt x="4712022" y="3187099"/>
                    </a:cubicBezTo>
                    <a:cubicBezTo>
                      <a:pt x="4718230" y="3154905"/>
                      <a:pt x="4725190" y="3124305"/>
                      <a:pt x="4735672" y="3094962"/>
                    </a:cubicBezTo>
                    <a:cubicBezTo>
                      <a:pt x="4743972" y="3075427"/>
                      <a:pt x="4752272" y="3055893"/>
                      <a:pt x="4755126" y="3033089"/>
                    </a:cubicBezTo>
                    <a:cubicBezTo>
                      <a:pt x="4741210" y="3038707"/>
                      <a:pt x="4742716" y="3060421"/>
                      <a:pt x="4724612" y="3059248"/>
                    </a:cubicBezTo>
                    <a:cubicBezTo>
                      <a:pt x="4717996" y="3037032"/>
                      <a:pt x="4721686" y="3011881"/>
                      <a:pt x="4690846" y="2998218"/>
                    </a:cubicBezTo>
                    <a:cubicBezTo>
                      <a:pt x="4678776" y="2991261"/>
                      <a:pt x="4690262" y="2970217"/>
                      <a:pt x="4701076" y="2962168"/>
                    </a:cubicBezTo>
                    <a:cubicBezTo>
                      <a:pt x="4714738" y="2949843"/>
                      <a:pt x="4723540" y="2943723"/>
                      <a:pt x="4709378" y="2924106"/>
                    </a:cubicBezTo>
                    <a:cubicBezTo>
                      <a:pt x="4694462" y="2902896"/>
                      <a:pt x="4701004" y="2873470"/>
                      <a:pt x="4693298" y="2846895"/>
                    </a:cubicBezTo>
                    <a:cubicBezTo>
                      <a:pt x="4688522" y="2830631"/>
                      <a:pt x="4714508" y="2813443"/>
                      <a:pt x="4736466" y="2818639"/>
                    </a:cubicBezTo>
                    <a:cubicBezTo>
                      <a:pt x="4776108" y="2826181"/>
                      <a:pt x="4802848" y="2810586"/>
                      <a:pt x="4823218" y="2779482"/>
                    </a:cubicBezTo>
                    <a:cubicBezTo>
                      <a:pt x="4826488" y="2774032"/>
                      <a:pt x="4831350" y="2767828"/>
                      <a:pt x="4836548" y="2764391"/>
                    </a:cubicBezTo>
                    <a:cubicBezTo>
                      <a:pt x="4891114" y="2737560"/>
                      <a:pt x="4905706" y="2681892"/>
                      <a:pt x="4929182" y="2634691"/>
                    </a:cubicBezTo>
                    <a:cubicBezTo>
                      <a:pt x="4937398" y="2619097"/>
                      <a:pt x="4937316" y="2604510"/>
                      <a:pt x="4919800" y="2594284"/>
                    </a:cubicBezTo>
                    <a:cubicBezTo>
                      <a:pt x="4913180" y="2590595"/>
                      <a:pt x="4908990" y="2583805"/>
                      <a:pt x="4905218" y="2575840"/>
                    </a:cubicBezTo>
                    <a:cubicBezTo>
                      <a:pt x="4894578" y="2557481"/>
                      <a:pt x="4879744" y="2550858"/>
                      <a:pt x="4858788" y="2553962"/>
                    </a:cubicBezTo>
                    <a:cubicBezTo>
                      <a:pt x="4830712" y="2558491"/>
                      <a:pt x="4805988" y="2553631"/>
                      <a:pt x="4785538" y="2533091"/>
                    </a:cubicBezTo>
                    <a:cubicBezTo>
                      <a:pt x="4778164" y="2527810"/>
                      <a:pt x="4773220" y="2519426"/>
                      <a:pt x="4776574" y="2510036"/>
                    </a:cubicBezTo>
                    <a:cubicBezTo>
                      <a:pt x="4780346" y="2499472"/>
                      <a:pt x="4789398" y="2500059"/>
                      <a:pt x="4798452" y="2500645"/>
                    </a:cubicBezTo>
                    <a:cubicBezTo>
                      <a:pt x="4817394" y="2499471"/>
                      <a:pt x="4838010" y="2512128"/>
                      <a:pt x="4852178" y="2494689"/>
                    </a:cubicBezTo>
                    <a:cubicBezTo>
                      <a:pt x="4866764" y="2476077"/>
                      <a:pt x="4843046" y="2460988"/>
                      <a:pt x="4840284" y="2442797"/>
                    </a:cubicBezTo>
                    <a:cubicBezTo>
                      <a:pt x="4838860" y="2435671"/>
                      <a:pt x="4837436" y="2428544"/>
                      <a:pt x="4837604" y="2420664"/>
                    </a:cubicBezTo>
                    <a:cubicBezTo>
                      <a:pt x="4839870" y="2406914"/>
                      <a:pt x="4832494" y="2401633"/>
                      <a:pt x="4819672" y="2393082"/>
                    </a:cubicBezTo>
                    <a:cubicBezTo>
                      <a:pt x="4797462" y="2381179"/>
                      <a:pt x="4780286" y="2355192"/>
                      <a:pt x="4752370" y="2388896"/>
                    </a:cubicBezTo>
                    <a:cubicBezTo>
                      <a:pt x="4743904" y="2397783"/>
                      <a:pt x="4725718" y="2382022"/>
                      <a:pt x="4726810" y="2367854"/>
                    </a:cubicBezTo>
                    <a:cubicBezTo>
                      <a:pt x="4729496" y="2334403"/>
                      <a:pt x="4717430" y="2308918"/>
                      <a:pt x="4698660" y="2283685"/>
                    </a:cubicBezTo>
                    <a:cubicBezTo>
                      <a:pt x="4683744" y="2262475"/>
                      <a:pt x="4700258" y="2245874"/>
                      <a:pt x="4714342" y="2232376"/>
                    </a:cubicBezTo>
                    <a:cubicBezTo>
                      <a:pt x="4706296" y="2221562"/>
                      <a:pt x="4695986" y="2224497"/>
                      <a:pt x="4686182" y="2222318"/>
                    </a:cubicBezTo>
                    <a:cubicBezTo>
                      <a:pt x="4672854" y="2218882"/>
                      <a:pt x="4664726" y="2212008"/>
                      <a:pt x="4665816" y="2197839"/>
                    </a:cubicBezTo>
                    <a:cubicBezTo>
                      <a:pt x="4667496" y="2174616"/>
                      <a:pt x="4657442" y="2165731"/>
                      <a:pt x="4634978" y="2165648"/>
                    </a:cubicBezTo>
                    <a:cubicBezTo>
                      <a:pt x="4616456" y="2165650"/>
                      <a:pt x="4607238" y="2154416"/>
                      <a:pt x="4610760" y="2137146"/>
                    </a:cubicBezTo>
                    <a:cubicBezTo>
                      <a:pt x="4619146" y="2113671"/>
                      <a:pt x="4605148" y="2104702"/>
                      <a:pt x="4589980" y="2095313"/>
                    </a:cubicBezTo>
                    <a:cubicBezTo>
                      <a:pt x="4544054" y="2068321"/>
                      <a:pt x="4544054" y="2068321"/>
                      <a:pt x="4564764" y="2021455"/>
                    </a:cubicBezTo>
                    <a:cubicBezTo>
                      <a:pt x="4572644" y="2003095"/>
                      <a:pt x="4567366" y="1991945"/>
                      <a:pt x="4549512" y="1997479"/>
                    </a:cubicBezTo>
                    <a:cubicBezTo>
                      <a:pt x="4510620" y="2010057"/>
                      <a:pt x="4470560" y="1985161"/>
                      <a:pt x="4433344" y="2011571"/>
                    </a:cubicBezTo>
                    <a:cubicBezTo>
                      <a:pt x="4422112" y="2020794"/>
                      <a:pt x="4412892" y="2009560"/>
                      <a:pt x="4411218" y="1995727"/>
                    </a:cubicBezTo>
                    <a:cubicBezTo>
                      <a:pt x="4410214" y="1987427"/>
                      <a:pt x="4413148" y="1979212"/>
                      <a:pt x="4414910" y="1970576"/>
                    </a:cubicBezTo>
                    <a:cubicBezTo>
                      <a:pt x="4424054" y="1930167"/>
                      <a:pt x="4418774" y="1919017"/>
                      <a:pt x="4382150" y="1899318"/>
                    </a:cubicBezTo>
                    <a:cubicBezTo>
                      <a:pt x="4371254" y="1892779"/>
                      <a:pt x="4362706" y="1887079"/>
                      <a:pt x="4357846" y="1874756"/>
                    </a:cubicBezTo>
                    <a:cubicBezTo>
                      <a:pt x="4345950" y="1841390"/>
                      <a:pt x="4302036" y="1812470"/>
                      <a:pt x="4265744" y="1814065"/>
                    </a:cubicBezTo>
                    <a:cubicBezTo>
                      <a:pt x="4261386" y="1815154"/>
                      <a:pt x="4257026" y="1816245"/>
                      <a:pt x="4252668" y="1817335"/>
                    </a:cubicBezTo>
                    <a:cubicBezTo>
                      <a:pt x="4241604" y="1818677"/>
                      <a:pt x="4229788" y="1818426"/>
                      <a:pt x="4224508" y="1807277"/>
                    </a:cubicBezTo>
                    <a:cubicBezTo>
                      <a:pt x="4216128" y="1793696"/>
                      <a:pt x="4226188" y="1784054"/>
                      <a:pt x="4235828" y="1775586"/>
                    </a:cubicBezTo>
                    <a:cubicBezTo>
                      <a:pt x="4249492" y="1763261"/>
                      <a:pt x="4264328" y="1751355"/>
                      <a:pt x="4274890" y="1736600"/>
                    </a:cubicBezTo>
                    <a:cubicBezTo>
                      <a:pt x="4284196" y="1725365"/>
                      <a:pt x="4296936" y="1719328"/>
                      <a:pt x="4310598" y="1725532"/>
                    </a:cubicBezTo>
                    <a:cubicBezTo>
                      <a:pt x="4338674" y="1739530"/>
                      <a:pt x="4358038" y="1718654"/>
                      <a:pt x="4380334" y="1708089"/>
                    </a:cubicBezTo>
                    <a:cubicBezTo>
                      <a:pt x="4388296" y="1704316"/>
                      <a:pt x="4389638" y="1696854"/>
                      <a:pt x="4384694" y="1688471"/>
                    </a:cubicBezTo>
                    <a:cubicBezTo>
                      <a:pt x="4372126" y="1668100"/>
                      <a:pt x="4372632" y="1644458"/>
                      <a:pt x="4367606" y="1621487"/>
                    </a:cubicBezTo>
                    <a:cubicBezTo>
                      <a:pt x="4363502" y="1592229"/>
                      <a:pt x="4365184" y="1569007"/>
                      <a:pt x="4398544" y="1557100"/>
                    </a:cubicBezTo>
                    <a:cubicBezTo>
                      <a:pt x="4406088" y="1554501"/>
                      <a:pt x="4414890" y="1548380"/>
                      <a:pt x="4411956" y="1538069"/>
                    </a:cubicBezTo>
                    <a:cubicBezTo>
                      <a:pt x="4408606" y="1528931"/>
                      <a:pt x="4398380" y="1527924"/>
                      <a:pt x="4388908" y="1528512"/>
                    </a:cubicBezTo>
                    <a:cubicBezTo>
                      <a:pt x="4364770" y="1533125"/>
                      <a:pt x="4349266" y="1520969"/>
                      <a:pt x="4331834" y="1506803"/>
                    </a:cubicBezTo>
                    <a:cubicBezTo>
                      <a:pt x="4304262" y="1487690"/>
                      <a:pt x="4269562" y="1488530"/>
                      <a:pt x="4241652" y="1503707"/>
                    </a:cubicBezTo>
                    <a:cubicBezTo>
                      <a:pt x="4213738" y="1518882"/>
                      <a:pt x="4181386" y="1520561"/>
                      <a:pt x="4156154" y="1539342"/>
                    </a:cubicBezTo>
                    <a:cubicBezTo>
                      <a:pt x="4150118" y="1545127"/>
                      <a:pt x="4141488" y="1543367"/>
                      <a:pt x="4136124" y="1536158"/>
                    </a:cubicBezTo>
                    <a:cubicBezTo>
                      <a:pt x="4129588" y="1528528"/>
                      <a:pt x="4127828" y="1518636"/>
                      <a:pt x="4134284" y="1511677"/>
                    </a:cubicBezTo>
                    <a:cubicBezTo>
                      <a:pt x="4154402" y="1492394"/>
                      <a:pt x="4169578" y="1464727"/>
                      <a:pt x="4203438" y="1466235"/>
                    </a:cubicBezTo>
                    <a:cubicBezTo>
                      <a:pt x="4229418" y="1467573"/>
                      <a:pt x="4249454" y="1452230"/>
                      <a:pt x="4270576" y="1441247"/>
                    </a:cubicBezTo>
                    <a:cubicBezTo>
                      <a:pt x="4287758" y="1430179"/>
                      <a:pt x="4290358" y="1419197"/>
                      <a:pt x="4279298" y="1402011"/>
                    </a:cubicBezTo>
                    <a:cubicBezTo>
                      <a:pt x="4268992" y="1386418"/>
                      <a:pt x="4256838" y="1383401"/>
                      <a:pt x="4240830" y="1394888"/>
                    </a:cubicBezTo>
                    <a:cubicBezTo>
                      <a:pt x="4226412" y="1405619"/>
                      <a:pt x="4209312" y="1412747"/>
                      <a:pt x="4190706" y="1416689"/>
                    </a:cubicBezTo>
                    <a:cubicBezTo>
                      <a:pt x="4160614" y="1423145"/>
                      <a:pt x="4152984" y="1448213"/>
                      <a:pt x="4146526" y="1473699"/>
                    </a:cubicBezTo>
                    <a:cubicBezTo>
                      <a:pt x="4137468" y="1510169"/>
                      <a:pt x="4104532" y="1502374"/>
                      <a:pt x="4079972" y="1508160"/>
                    </a:cubicBezTo>
                    <a:cubicBezTo>
                      <a:pt x="4058180" y="1513611"/>
                      <a:pt x="4039072" y="1504138"/>
                      <a:pt x="4035554" y="1484353"/>
                    </a:cubicBezTo>
                    <a:cubicBezTo>
                      <a:pt x="4026842" y="1449478"/>
                      <a:pt x="4032380" y="1411751"/>
                      <a:pt x="3997852" y="1386184"/>
                    </a:cubicBezTo>
                    <a:cubicBezTo>
                      <a:pt x="3994752" y="1383752"/>
                      <a:pt x="3997352" y="1372770"/>
                      <a:pt x="3999448" y="1366901"/>
                    </a:cubicBezTo>
                    <a:cubicBezTo>
                      <a:pt x="4006156" y="1348122"/>
                      <a:pt x="4002972" y="1331104"/>
                      <a:pt x="3993506" y="1313164"/>
                    </a:cubicBezTo>
                    <a:cubicBezTo>
                      <a:pt x="3983702" y="1292456"/>
                      <a:pt x="3975490" y="1270995"/>
                      <a:pt x="4018570" y="1265208"/>
                    </a:cubicBezTo>
                    <a:cubicBezTo>
                      <a:pt x="3964430" y="1253810"/>
                      <a:pt x="3918920" y="1244171"/>
                      <a:pt x="3907024" y="1192278"/>
                    </a:cubicBezTo>
                    <a:cubicBezTo>
                      <a:pt x="3900242" y="1159415"/>
                      <a:pt x="3902594" y="1123198"/>
                      <a:pt x="3923300" y="1094860"/>
                    </a:cubicBezTo>
                    <a:cubicBezTo>
                      <a:pt x="3933110" y="1078511"/>
                      <a:pt x="3930596" y="1067026"/>
                      <a:pt x="3914588" y="1059985"/>
                    </a:cubicBezTo>
                    <a:cubicBezTo>
                      <a:pt x="3893134" y="1049674"/>
                      <a:pt x="3873774" y="1033494"/>
                      <a:pt x="3848126" y="1053449"/>
                    </a:cubicBezTo>
                    <a:cubicBezTo>
                      <a:pt x="3833288" y="1065355"/>
                      <a:pt x="3815686" y="1059068"/>
                      <a:pt x="3801274" y="1051273"/>
                    </a:cubicBezTo>
                    <a:cubicBezTo>
                      <a:pt x="3775124" y="1039285"/>
                      <a:pt x="3746126" y="1031575"/>
                      <a:pt x="3720062" y="1015647"/>
                    </a:cubicBezTo>
                    <a:cubicBezTo>
                      <a:pt x="3705646" y="1007852"/>
                      <a:pt x="3688132" y="997626"/>
                      <a:pt x="3682342" y="1028644"/>
                    </a:cubicBezTo>
                    <a:cubicBezTo>
                      <a:pt x="3677562" y="1049435"/>
                      <a:pt x="3625848" y="1053463"/>
                      <a:pt x="3612022" y="1036613"/>
                    </a:cubicBezTo>
                    <a:cubicBezTo>
                      <a:pt x="3608586" y="1031415"/>
                      <a:pt x="3609090" y="1026302"/>
                      <a:pt x="3613114" y="1022445"/>
                    </a:cubicBezTo>
                    <a:cubicBezTo>
                      <a:pt x="3630466" y="1003498"/>
                      <a:pt x="3616050" y="995701"/>
                      <a:pt x="3600462" y="987486"/>
                    </a:cubicBezTo>
                    <a:cubicBezTo>
                      <a:pt x="3591076" y="984133"/>
                      <a:pt x="3581354" y="978014"/>
                      <a:pt x="3570794" y="974242"/>
                    </a:cubicBezTo>
                    <a:cubicBezTo>
                      <a:pt x="3555542" y="968794"/>
                      <a:pt x="3551770" y="960830"/>
                      <a:pt x="3563088" y="947667"/>
                    </a:cubicBezTo>
                    <a:cubicBezTo>
                      <a:pt x="3575158" y="936097"/>
                      <a:pt x="3579770" y="923186"/>
                      <a:pt x="3565858" y="910276"/>
                    </a:cubicBezTo>
                    <a:cubicBezTo>
                      <a:pt x="3550354" y="898121"/>
                      <a:pt x="3534514" y="901727"/>
                      <a:pt x="3520430" y="915226"/>
                    </a:cubicBezTo>
                    <a:cubicBezTo>
                      <a:pt x="3518000" y="918328"/>
                      <a:pt x="3522024" y="914471"/>
                      <a:pt x="3519592" y="917573"/>
                    </a:cubicBezTo>
                    <a:cubicBezTo>
                      <a:pt x="3507018" y="934257"/>
                      <a:pt x="3495196" y="952533"/>
                      <a:pt x="3471062" y="938619"/>
                    </a:cubicBezTo>
                    <a:cubicBezTo>
                      <a:pt x="3446504" y="925876"/>
                      <a:pt x="3448602" y="901481"/>
                      <a:pt x="3453048" y="877922"/>
                    </a:cubicBezTo>
                    <a:cubicBezTo>
                      <a:pt x="3462862" y="843047"/>
                      <a:pt x="3478454" y="814205"/>
                      <a:pt x="3520698" y="810766"/>
                    </a:cubicBezTo>
                    <a:cubicBezTo>
                      <a:pt x="3528994" y="809759"/>
                      <a:pt x="3540142" y="804476"/>
                      <a:pt x="3542408" y="790727"/>
                    </a:cubicBezTo>
                    <a:cubicBezTo>
                      <a:pt x="3515504" y="795675"/>
                      <a:pt x="3487004" y="801377"/>
                      <a:pt x="3466642" y="776899"/>
                    </a:cubicBezTo>
                    <a:cubicBezTo>
                      <a:pt x="3454742" y="762061"/>
                      <a:pt x="3476954" y="755437"/>
                      <a:pt x="3478046" y="741268"/>
                    </a:cubicBezTo>
                    <a:cubicBezTo>
                      <a:pt x="3464968" y="763066"/>
                      <a:pt x="3436136" y="766003"/>
                      <a:pt x="3421884" y="787382"/>
                    </a:cubicBezTo>
                    <a:cubicBezTo>
                      <a:pt x="3410482" y="804484"/>
                      <a:pt x="3401092" y="819659"/>
                      <a:pt x="3403772" y="841792"/>
                    </a:cubicBezTo>
                    <a:cubicBezTo>
                      <a:pt x="3403434" y="857553"/>
                      <a:pt x="3401840" y="876836"/>
                      <a:pt x="3380216" y="874406"/>
                    </a:cubicBezTo>
                    <a:cubicBezTo>
                      <a:pt x="3359766" y="872395"/>
                      <a:pt x="3358594" y="853448"/>
                      <a:pt x="3362118" y="836179"/>
                    </a:cubicBezTo>
                    <a:cubicBezTo>
                      <a:pt x="3362286" y="828297"/>
                      <a:pt x="3366394" y="820500"/>
                      <a:pt x="3366144" y="813793"/>
                    </a:cubicBezTo>
                    <a:cubicBezTo>
                      <a:pt x="3368662" y="788223"/>
                      <a:pt x="3338828" y="764332"/>
                      <a:pt x="3316614" y="770956"/>
                    </a:cubicBezTo>
                    <a:cubicBezTo>
                      <a:pt x="3311082" y="771627"/>
                      <a:pt x="3306304" y="773891"/>
                      <a:pt x="3307394" y="778250"/>
                    </a:cubicBezTo>
                    <a:cubicBezTo>
                      <a:pt x="3310910" y="816563"/>
                      <a:pt x="3281070" y="829728"/>
                      <a:pt x="3258604" y="848173"/>
                    </a:cubicBezTo>
                    <a:cubicBezTo>
                      <a:pt x="3244940" y="860497"/>
                      <a:pt x="3254244" y="867791"/>
                      <a:pt x="3260362" y="876593"/>
                    </a:cubicBezTo>
                    <a:cubicBezTo>
                      <a:pt x="3269578" y="887826"/>
                      <a:pt x="3271672" y="900485"/>
                      <a:pt x="3263540" y="912139"/>
                    </a:cubicBezTo>
                    <a:cubicBezTo>
                      <a:pt x="3256582" y="924212"/>
                      <a:pt x="3243592" y="923542"/>
                      <a:pt x="3230934" y="925639"/>
                    </a:cubicBezTo>
                    <a:cubicBezTo>
                      <a:pt x="3181902" y="933271"/>
                      <a:pt x="3134718" y="909800"/>
                      <a:pt x="3085770" y="913492"/>
                    </a:cubicBezTo>
                    <a:cubicBezTo>
                      <a:pt x="3075124" y="913660"/>
                      <a:pt x="3061046" y="908631"/>
                      <a:pt x="3059372" y="894798"/>
                    </a:cubicBezTo>
                    <a:cubicBezTo>
                      <a:pt x="3056104" y="881720"/>
                      <a:pt x="3066498" y="874845"/>
                      <a:pt x="3076474" y="869144"/>
                    </a:cubicBezTo>
                    <a:cubicBezTo>
                      <a:pt x="3091978" y="862770"/>
                      <a:pt x="3103630" y="852375"/>
                      <a:pt x="3110674" y="836362"/>
                    </a:cubicBezTo>
                    <a:cubicBezTo>
                      <a:pt x="3114866" y="824624"/>
                      <a:pt x="3126350" y="822108"/>
                      <a:pt x="3137832" y="819593"/>
                    </a:cubicBezTo>
                    <a:cubicBezTo>
                      <a:pt x="3172280" y="812044"/>
                      <a:pt x="3195920" y="794019"/>
                      <a:pt x="3201038" y="757466"/>
                    </a:cubicBezTo>
                    <a:cubicBezTo>
                      <a:pt x="3203218" y="747657"/>
                      <a:pt x="3210092" y="739524"/>
                      <a:pt x="3213446" y="730134"/>
                    </a:cubicBezTo>
                    <a:cubicBezTo>
                      <a:pt x="3225100" y="701211"/>
                      <a:pt x="3212530" y="680839"/>
                      <a:pt x="3180598" y="681345"/>
                    </a:cubicBezTo>
                    <a:cubicBezTo>
                      <a:pt x="3164422" y="682183"/>
                      <a:pt x="3155538" y="673717"/>
                      <a:pt x="3144224" y="668353"/>
                    </a:cubicBezTo>
                    <a:cubicBezTo>
                      <a:pt x="3126708" y="658125"/>
                      <a:pt x="3113632" y="661396"/>
                      <a:pt x="3113546" y="683864"/>
                    </a:cubicBezTo>
                    <a:cubicBezTo>
                      <a:pt x="3113542" y="702392"/>
                      <a:pt x="3106920" y="717230"/>
                      <a:pt x="3098368" y="730058"/>
                    </a:cubicBezTo>
                    <a:cubicBezTo>
                      <a:pt x="3086548" y="748334"/>
                      <a:pt x="3070288" y="753115"/>
                      <a:pt x="3049082" y="749511"/>
                    </a:cubicBezTo>
                    <a:cubicBezTo>
                      <a:pt x="3011786" y="742806"/>
                      <a:pt x="2974490" y="736102"/>
                      <a:pt x="2938780" y="765698"/>
                    </a:cubicBezTo>
                    <a:cubicBezTo>
                      <a:pt x="2917910" y="783389"/>
                      <a:pt x="2878938" y="762852"/>
                      <a:pt x="2873242" y="734348"/>
                    </a:cubicBezTo>
                    <a:cubicBezTo>
                      <a:pt x="2871568" y="720514"/>
                      <a:pt x="2867882" y="708611"/>
                      <a:pt x="2856654" y="699305"/>
                    </a:cubicBezTo>
                    <a:cubicBezTo>
                      <a:pt x="2848944" y="691258"/>
                      <a:pt x="2845592" y="682120"/>
                      <a:pt x="2847438" y="669544"/>
                    </a:cubicBezTo>
                    <a:cubicBezTo>
                      <a:pt x="2848950" y="635674"/>
                      <a:pt x="2836968" y="624777"/>
                      <a:pt x="2802182" y="629558"/>
                    </a:cubicBezTo>
                    <a:cubicBezTo>
                      <a:pt x="2795480" y="629809"/>
                      <a:pt x="2787180" y="630817"/>
                      <a:pt x="2779302" y="630649"/>
                    </a:cubicBezTo>
                    <a:cubicBezTo>
                      <a:pt x="2781892" y="675249"/>
                      <a:pt x="2760100" y="699227"/>
                      <a:pt x="2716684" y="702248"/>
                    </a:cubicBezTo>
                    <a:cubicBezTo>
                      <a:pt x="2707212" y="702836"/>
                      <a:pt x="2696902" y="705771"/>
                      <a:pt x="2687764" y="709125"/>
                    </a:cubicBezTo>
                    <a:cubicBezTo>
                      <a:pt x="2646526" y="720864"/>
                      <a:pt x="2614178" y="704016"/>
                      <a:pt x="2606806" y="661679"/>
                    </a:cubicBezTo>
                    <a:cubicBezTo>
                      <a:pt x="2603376" y="637954"/>
                      <a:pt x="2594410" y="614900"/>
                      <a:pt x="2590976" y="591174"/>
                    </a:cubicBezTo>
                    <a:cubicBezTo>
                      <a:pt x="2587378" y="556802"/>
                      <a:pt x="2554944" y="543892"/>
                      <a:pt x="2525354" y="563764"/>
                    </a:cubicBezTo>
                    <a:cubicBezTo>
                      <a:pt x="2519738" y="568375"/>
                      <a:pt x="2514876" y="574579"/>
                      <a:pt x="2508086" y="578771"/>
                    </a:cubicBezTo>
                    <a:cubicBezTo>
                      <a:pt x="2499284" y="584892"/>
                      <a:pt x="2486962" y="589755"/>
                      <a:pt x="2478082" y="581289"/>
                    </a:cubicBezTo>
                    <a:cubicBezTo>
                      <a:pt x="2456124" y="557565"/>
                      <a:pt x="2429724" y="557398"/>
                      <a:pt x="2402484" y="559580"/>
                    </a:cubicBezTo>
                    <a:cubicBezTo>
                      <a:pt x="2398126" y="560670"/>
                      <a:pt x="2396618" y="557484"/>
                      <a:pt x="2393936" y="553880"/>
                    </a:cubicBezTo>
                    <a:cubicBezTo>
                      <a:pt x="2405256" y="522189"/>
                      <a:pt x="2429560" y="528223"/>
                      <a:pt x="2452692" y="533840"/>
                    </a:cubicBezTo>
                    <a:cubicBezTo>
                      <a:pt x="2470376" y="536185"/>
                      <a:pt x="2487892" y="546413"/>
                      <a:pt x="2507002" y="537356"/>
                    </a:cubicBezTo>
                    <a:cubicBezTo>
                      <a:pt x="2578750" y="517986"/>
                      <a:pt x="2646394" y="487885"/>
                      <a:pt x="2714876" y="455437"/>
                    </a:cubicBezTo>
                    <a:cubicBezTo>
                      <a:pt x="2729208" y="448644"/>
                      <a:pt x="2741948" y="442608"/>
                      <a:pt x="2749744" y="428188"/>
                    </a:cubicBezTo>
                    <a:cubicBezTo>
                      <a:pt x="2755110" y="416870"/>
                      <a:pt x="2765086" y="411169"/>
                      <a:pt x="2776150" y="409827"/>
                    </a:cubicBezTo>
                    <a:cubicBezTo>
                      <a:pt x="2796684" y="407897"/>
                      <a:pt x="2813868" y="396829"/>
                      <a:pt x="2830632" y="386935"/>
                    </a:cubicBezTo>
                    <a:cubicBezTo>
                      <a:pt x="2833818" y="385427"/>
                      <a:pt x="2837758" y="385511"/>
                      <a:pt x="2840102" y="386348"/>
                    </a:cubicBezTo>
                    <a:cubicBezTo>
                      <a:pt x="2870108" y="402358"/>
                      <a:pt x="2895418" y="398166"/>
                      <a:pt x="2923500" y="375109"/>
                    </a:cubicBezTo>
                    <a:cubicBezTo>
                      <a:pt x="2946384" y="355491"/>
                      <a:pt x="2973542" y="338721"/>
                      <a:pt x="3007988" y="349702"/>
                    </a:cubicBezTo>
                    <a:cubicBezTo>
                      <a:pt x="3011508" y="350959"/>
                      <a:pt x="3018634" y="349533"/>
                      <a:pt x="3019890" y="346012"/>
                    </a:cubicBezTo>
                    <a:cubicBezTo>
                      <a:pt x="3031964" y="315914"/>
                      <a:pt x="3071694" y="300988"/>
                      <a:pt x="3059968" y="259742"/>
                    </a:cubicBezTo>
                    <a:cubicBezTo>
                      <a:pt x="3055612" y="242305"/>
                      <a:pt x="3068856" y="231154"/>
                      <a:pt x="3083188" y="224363"/>
                    </a:cubicBezTo>
                    <a:cubicBezTo>
                      <a:pt x="3091152" y="220590"/>
                      <a:pt x="3099302" y="217215"/>
                      <a:pt x="3107296" y="216596"/>
                    </a:cubicBezTo>
                    <a:close/>
                    <a:moveTo>
                      <a:pt x="1115672" y="0"/>
                    </a:moveTo>
                    <a:cubicBezTo>
                      <a:pt x="1124310" y="20282"/>
                      <a:pt x="1122638" y="43497"/>
                      <a:pt x="1129684" y="64533"/>
                    </a:cubicBezTo>
                    <a:cubicBezTo>
                      <a:pt x="1138072" y="96633"/>
                      <a:pt x="1156186" y="116331"/>
                      <a:pt x="1190312" y="124553"/>
                    </a:cubicBezTo>
                    <a:cubicBezTo>
                      <a:pt x="1237770" y="136213"/>
                      <a:pt x="1283636" y="148626"/>
                      <a:pt x="1329416" y="164979"/>
                    </a:cubicBezTo>
                    <a:cubicBezTo>
                      <a:pt x="1365808" y="177978"/>
                      <a:pt x="1370336" y="187532"/>
                      <a:pt x="1361286" y="223987"/>
                    </a:cubicBezTo>
                    <a:cubicBezTo>
                      <a:pt x="1360448" y="226332"/>
                      <a:pt x="1361204" y="227925"/>
                      <a:pt x="1360364" y="230272"/>
                    </a:cubicBezTo>
                    <a:cubicBezTo>
                      <a:pt x="1358942" y="241669"/>
                      <a:pt x="1353914" y="255747"/>
                      <a:pt x="1356850" y="266056"/>
                    </a:cubicBezTo>
                    <a:cubicBezTo>
                      <a:pt x="1361630" y="282315"/>
                      <a:pt x="1378064" y="269665"/>
                      <a:pt x="1387874" y="271846"/>
                    </a:cubicBezTo>
                    <a:cubicBezTo>
                      <a:pt x="1417638" y="281155"/>
                      <a:pt x="1444218" y="291972"/>
                      <a:pt x="1463004" y="317202"/>
                    </a:cubicBezTo>
                    <a:cubicBezTo>
                      <a:pt x="1477176" y="336816"/>
                      <a:pt x="1495876" y="347464"/>
                      <a:pt x="1519268" y="341268"/>
                    </a:cubicBezTo>
                    <a:cubicBezTo>
                      <a:pt x="1545762" y="337503"/>
                      <a:pt x="1561026" y="361475"/>
                      <a:pt x="1587856" y="360475"/>
                    </a:cubicBezTo>
                    <a:cubicBezTo>
                      <a:pt x="1610744" y="359390"/>
                      <a:pt x="1636570" y="368615"/>
                      <a:pt x="1659712" y="374236"/>
                    </a:cubicBezTo>
                    <a:cubicBezTo>
                      <a:pt x="1659884" y="403400"/>
                      <a:pt x="1677328" y="417568"/>
                      <a:pt x="1701058" y="432659"/>
                    </a:cubicBezTo>
                    <a:cubicBezTo>
                      <a:pt x="1728308" y="449006"/>
                      <a:pt x="1748184" y="478595"/>
                      <a:pt x="1783988" y="482123"/>
                    </a:cubicBezTo>
                    <a:cubicBezTo>
                      <a:pt x="1791700" y="471649"/>
                      <a:pt x="1783564" y="464775"/>
                      <a:pt x="1777360" y="459914"/>
                    </a:cubicBezTo>
                    <a:cubicBezTo>
                      <a:pt x="1748848" y="428563"/>
                      <a:pt x="1719080" y="400733"/>
                      <a:pt x="1677574" y="387230"/>
                    </a:cubicBezTo>
                    <a:cubicBezTo>
                      <a:pt x="1671284" y="386306"/>
                      <a:pt x="1664242" y="383791"/>
                      <a:pt x="1661224" y="377421"/>
                    </a:cubicBezTo>
                    <a:cubicBezTo>
                      <a:pt x="1659712" y="374236"/>
                      <a:pt x="1660550" y="371889"/>
                      <a:pt x="1662984" y="368790"/>
                    </a:cubicBezTo>
                    <a:cubicBezTo>
                      <a:pt x="1706582" y="357905"/>
                      <a:pt x="1739114" y="366879"/>
                      <a:pt x="1767878" y="404934"/>
                    </a:cubicBezTo>
                    <a:cubicBezTo>
                      <a:pt x="1795048" y="443742"/>
                      <a:pt x="1830604" y="477609"/>
                      <a:pt x="1850146" y="522953"/>
                    </a:cubicBezTo>
                    <a:cubicBezTo>
                      <a:pt x="1856604" y="534519"/>
                      <a:pt x="1864654" y="545332"/>
                      <a:pt x="1856860" y="559745"/>
                    </a:cubicBezTo>
                    <a:cubicBezTo>
                      <a:pt x="1813092" y="559986"/>
                      <a:pt x="1776198" y="533579"/>
                      <a:pt x="1734608" y="524015"/>
                    </a:cubicBezTo>
                    <a:cubicBezTo>
                      <a:pt x="1671470" y="508078"/>
                      <a:pt x="1607244" y="487781"/>
                      <a:pt x="1554078" y="447626"/>
                    </a:cubicBezTo>
                    <a:cubicBezTo>
                      <a:pt x="1545526" y="441925"/>
                      <a:pt x="1535716" y="439744"/>
                      <a:pt x="1525486" y="438735"/>
                    </a:cubicBezTo>
                    <a:cubicBezTo>
                      <a:pt x="1512070" y="439236"/>
                      <a:pt x="1502430" y="447698"/>
                      <a:pt x="1497066" y="459010"/>
                    </a:cubicBezTo>
                    <a:cubicBezTo>
                      <a:pt x="1491284" y="471496"/>
                      <a:pt x="1497404" y="480297"/>
                      <a:pt x="1506714" y="487590"/>
                    </a:cubicBezTo>
                    <a:cubicBezTo>
                      <a:pt x="1522226" y="499746"/>
                      <a:pt x="1539750" y="509975"/>
                      <a:pt x="1554426" y="524476"/>
                    </a:cubicBezTo>
                    <a:cubicBezTo>
                      <a:pt x="1562140" y="532523"/>
                      <a:pt x="1570862" y="530347"/>
                      <a:pt x="1569180" y="516518"/>
                    </a:cubicBezTo>
                    <a:cubicBezTo>
                      <a:pt x="1568340" y="500343"/>
                      <a:pt x="1565488" y="486095"/>
                      <a:pt x="1585274" y="482580"/>
                    </a:cubicBezTo>
                    <a:cubicBezTo>
                      <a:pt x="1601120" y="478980"/>
                      <a:pt x="1610346" y="490213"/>
                      <a:pt x="1615212" y="502533"/>
                    </a:cubicBezTo>
                    <a:cubicBezTo>
                      <a:pt x="1622758" y="518458"/>
                      <a:pt x="1632572" y="539160"/>
                      <a:pt x="1613036" y="549380"/>
                    </a:cubicBezTo>
                    <a:cubicBezTo>
                      <a:pt x="1584700" y="565716"/>
                      <a:pt x="1587134" y="581137"/>
                      <a:pt x="1606002" y="602429"/>
                    </a:cubicBezTo>
                    <a:cubicBezTo>
                      <a:pt x="1611368" y="609637"/>
                      <a:pt x="1615144" y="617600"/>
                      <a:pt x="1609442" y="626146"/>
                    </a:cubicBezTo>
                    <a:cubicBezTo>
                      <a:pt x="1603324" y="635866"/>
                      <a:pt x="1592258" y="637205"/>
                      <a:pt x="1582864" y="633850"/>
                    </a:cubicBezTo>
                    <a:cubicBezTo>
                      <a:pt x="1555866" y="624206"/>
                      <a:pt x="1527526" y="622021"/>
                      <a:pt x="1499186" y="619836"/>
                    </a:cubicBezTo>
                    <a:cubicBezTo>
                      <a:pt x="1486190" y="619162"/>
                      <a:pt x="1475290" y="612622"/>
                      <a:pt x="1472018" y="599548"/>
                    </a:cubicBezTo>
                    <a:cubicBezTo>
                      <a:pt x="1468326" y="587646"/>
                      <a:pt x="1461366" y="581192"/>
                      <a:pt x="1449798" y="587642"/>
                    </a:cubicBezTo>
                    <a:cubicBezTo>
                      <a:pt x="1436636" y="594847"/>
                      <a:pt x="1438398" y="604736"/>
                      <a:pt x="1446448" y="615549"/>
                    </a:cubicBezTo>
                    <a:cubicBezTo>
                      <a:pt x="1458354" y="630386"/>
                      <a:pt x="1461962" y="646225"/>
                      <a:pt x="1455258" y="664997"/>
                    </a:cubicBezTo>
                    <a:cubicBezTo>
                      <a:pt x="1447380" y="683348"/>
                      <a:pt x="1437236" y="696923"/>
                      <a:pt x="1414766" y="696833"/>
                    </a:cubicBezTo>
                    <a:cubicBezTo>
                      <a:pt x="1398584" y="697668"/>
                      <a:pt x="1383410" y="706800"/>
                      <a:pt x="1362952" y="704784"/>
                    </a:cubicBezTo>
                    <a:cubicBezTo>
                      <a:pt x="1388610" y="721886"/>
                      <a:pt x="1392470" y="744430"/>
                      <a:pt x="1399516" y="765467"/>
                    </a:cubicBezTo>
                    <a:cubicBezTo>
                      <a:pt x="1402452" y="775777"/>
                      <a:pt x="1401866" y="784827"/>
                      <a:pt x="1405220" y="793963"/>
                    </a:cubicBezTo>
                    <a:cubicBezTo>
                      <a:pt x="1419480" y="828160"/>
                      <a:pt x="1410930" y="840980"/>
                      <a:pt x="1375380" y="844156"/>
                    </a:cubicBezTo>
                    <a:cubicBezTo>
                      <a:pt x="1365906" y="844740"/>
                      <a:pt x="1356430" y="845325"/>
                      <a:pt x="1346202" y="844317"/>
                    </a:cubicBezTo>
                    <a:cubicBezTo>
                      <a:pt x="1326918" y="842721"/>
                      <a:pt x="1309728" y="835258"/>
                      <a:pt x="1310564" y="814390"/>
                    </a:cubicBezTo>
                    <a:cubicBezTo>
                      <a:pt x="1310224" y="793103"/>
                      <a:pt x="1311480" y="771062"/>
                      <a:pt x="1343424" y="770566"/>
                    </a:cubicBezTo>
                    <a:cubicBezTo>
                      <a:pt x="1346192" y="770232"/>
                      <a:pt x="1339650" y="762604"/>
                      <a:pt x="1338560" y="758247"/>
                    </a:cubicBezTo>
                    <a:cubicBezTo>
                      <a:pt x="1337134" y="751122"/>
                      <a:pt x="1338138" y="740898"/>
                      <a:pt x="1325896" y="741817"/>
                    </a:cubicBezTo>
                    <a:cubicBezTo>
                      <a:pt x="1317596" y="742821"/>
                      <a:pt x="1314662" y="751033"/>
                      <a:pt x="1310974" y="757653"/>
                    </a:cubicBezTo>
                    <a:cubicBezTo>
                      <a:pt x="1297648" y="791256"/>
                      <a:pt x="1288510" y="794606"/>
                      <a:pt x="1253966" y="787559"/>
                    </a:cubicBezTo>
                    <a:cubicBezTo>
                      <a:pt x="1241806" y="784539"/>
                      <a:pt x="1227048" y="773976"/>
                      <a:pt x="1220342" y="792746"/>
                    </a:cubicBezTo>
                    <a:cubicBezTo>
                      <a:pt x="1214476" y="809171"/>
                      <a:pt x="1224456" y="821997"/>
                      <a:pt x="1240890" y="827867"/>
                    </a:cubicBezTo>
                    <a:cubicBezTo>
                      <a:pt x="1254558" y="834072"/>
                      <a:pt x="1269064" y="837930"/>
                      <a:pt x="1279880" y="848409"/>
                    </a:cubicBezTo>
                    <a:cubicBezTo>
                      <a:pt x="1292628" y="860899"/>
                      <a:pt x="1298248" y="874812"/>
                      <a:pt x="1293136" y="892829"/>
                    </a:cubicBezTo>
                    <a:cubicBezTo>
                      <a:pt x="1289198" y="911265"/>
                      <a:pt x="1275280" y="916878"/>
                      <a:pt x="1259098" y="917712"/>
                    </a:cubicBezTo>
                    <a:cubicBezTo>
                      <a:pt x="1234616" y="919550"/>
                      <a:pt x="1211978" y="927338"/>
                      <a:pt x="1189678" y="937893"/>
                    </a:cubicBezTo>
                    <a:cubicBezTo>
                      <a:pt x="1175760" y="943505"/>
                      <a:pt x="1161676" y="956994"/>
                      <a:pt x="1147002" y="942493"/>
                    </a:cubicBezTo>
                    <a:cubicBezTo>
                      <a:pt x="1132326" y="927991"/>
                      <a:pt x="1137438" y="909974"/>
                      <a:pt x="1145652" y="894388"/>
                    </a:cubicBezTo>
                    <a:cubicBezTo>
                      <a:pt x="1155542" y="874109"/>
                      <a:pt x="1159482" y="855672"/>
                      <a:pt x="1149668" y="834970"/>
                    </a:cubicBezTo>
                    <a:cubicBezTo>
                      <a:pt x="1138346" y="811082"/>
                      <a:pt x="1127780" y="807308"/>
                      <a:pt x="1108164" y="821467"/>
                    </a:cubicBezTo>
                    <a:cubicBezTo>
                      <a:pt x="1032040" y="878941"/>
                      <a:pt x="974196" y="948235"/>
                      <a:pt x="959120" y="1046033"/>
                    </a:cubicBezTo>
                    <a:cubicBezTo>
                      <a:pt x="951666" y="1100254"/>
                      <a:pt x="922074" y="1138632"/>
                      <a:pt x="881163" y="1171643"/>
                    </a:cubicBezTo>
                    <a:cubicBezTo>
                      <a:pt x="851486" y="1195437"/>
                      <a:pt x="841596" y="1234236"/>
                      <a:pt x="821647" y="1264151"/>
                    </a:cubicBezTo>
                    <a:cubicBezTo>
                      <a:pt x="817622" y="1268004"/>
                      <a:pt x="818713" y="1272364"/>
                      <a:pt x="815108" y="1275044"/>
                    </a:cubicBezTo>
                    <a:cubicBezTo>
                      <a:pt x="781492" y="1317274"/>
                      <a:pt x="774204" y="1363617"/>
                      <a:pt x="778237" y="1415327"/>
                    </a:cubicBezTo>
                    <a:cubicBezTo>
                      <a:pt x="775974" y="1429071"/>
                      <a:pt x="773714" y="1442814"/>
                      <a:pt x="775392" y="1456643"/>
                    </a:cubicBezTo>
                    <a:cubicBezTo>
                      <a:pt x="779337" y="1493770"/>
                      <a:pt x="750079" y="1516391"/>
                      <a:pt x="733734" y="1543624"/>
                    </a:cubicBezTo>
                    <a:cubicBezTo>
                      <a:pt x="728789" y="1553764"/>
                      <a:pt x="716377" y="1544039"/>
                      <a:pt x="709838" y="1536412"/>
                    </a:cubicBezTo>
                    <a:cubicBezTo>
                      <a:pt x="703296" y="1528784"/>
                      <a:pt x="709834" y="1517890"/>
                      <a:pt x="705306" y="1508335"/>
                    </a:cubicBezTo>
                    <a:cubicBezTo>
                      <a:pt x="691471" y="1510008"/>
                      <a:pt x="682250" y="1517297"/>
                      <a:pt x="682000" y="1529114"/>
                    </a:cubicBezTo>
                    <a:cubicBezTo>
                      <a:pt x="680745" y="1551155"/>
                      <a:pt x="674711" y="1575456"/>
                      <a:pt x="677399" y="1597583"/>
                    </a:cubicBezTo>
                    <a:cubicBezTo>
                      <a:pt x="683609" y="1639487"/>
                      <a:pt x="683194" y="1677702"/>
                      <a:pt x="664670" y="1714740"/>
                    </a:cubicBezTo>
                    <a:cubicBezTo>
                      <a:pt x="664588" y="1718680"/>
                      <a:pt x="665343" y="1720272"/>
                      <a:pt x="667690" y="1721110"/>
                    </a:cubicBezTo>
                    <a:cubicBezTo>
                      <a:pt x="679848" y="1724131"/>
                      <a:pt x="696951" y="1717011"/>
                      <a:pt x="700476" y="1736790"/>
                    </a:cubicBezTo>
                    <a:cubicBezTo>
                      <a:pt x="703329" y="1751038"/>
                      <a:pt x="692095" y="1760253"/>
                      <a:pt x="681279" y="1768297"/>
                    </a:cubicBezTo>
                    <a:cubicBezTo>
                      <a:pt x="650093" y="1788906"/>
                      <a:pt x="639699" y="1814297"/>
                      <a:pt x="645574" y="1853436"/>
                    </a:cubicBezTo>
                    <a:cubicBezTo>
                      <a:pt x="651113" y="1889809"/>
                      <a:pt x="631749" y="1910673"/>
                      <a:pt x="594942" y="1917368"/>
                    </a:cubicBezTo>
                    <a:cubicBezTo>
                      <a:pt x="585048" y="1919126"/>
                      <a:pt x="574316" y="1923230"/>
                      <a:pt x="566522" y="1937643"/>
                    </a:cubicBezTo>
                    <a:cubicBezTo>
                      <a:pt x="591675" y="1941336"/>
                      <a:pt x="607105" y="1957431"/>
                      <a:pt x="614905" y="1980059"/>
                    </a:cubicBezTo>
                    <a:cubicBezTo>
                      <a:pt x="626228" y="2003947"/>
                      <a:pt x="634448" y="2025403"/>
                      <a:pt x="603763" y="2040901"/>
                    </a:cubicBezTo>
                    <a:cubicBezTo>
                      <a:pt x="597391" y="2043916"/>
                      <a:pt x="594039" y="2053301"/>
                      <a:pt x="592700" y="2060761"/>
                    </a:cubicBezTo>
                    <a:cubicBezTo>
                      <a:pt x="589515" y="2080789"/>
                      <a:pt x="579791" y="2093190"/>
                      <a:pt x="557992" y="2098633"/>
                    </a:cubicBezTo>
                    <a:cubicBezTo>
                      <a:pt x="541307" y="2104579"/>
                      <a:pt x="536698" y="2117484"/>
                      <a:pt x="537875" y="2136425"/>
                    </a:cubicBezTo>
                    <a:cubicBezTo>
                      <a:pt x="544758" y="2183860"/>
                      <a:pt x="543166" y="2184615"/>
                      <a:pt x="591796" y="2196694"/>
                    </a:cubicBezTo>
                    <a:cubicBezTo>
                      <a:pt x="605128" y="2200133"/>
                      <a:pt x="615274" y="2205080"/>
                      <a:pt x="620139" y="2217400"/>
                    </a:cubicBezTo>
                    <a:cubicBezTo>
                      <a:pt x="627604" y="2237265"/>
                      <a:pt x="635823" y="2258721"/>
                      <a:pt x="644462" y="2279004"/>
                    </a:cubicBezTo>
                    <a:cubicBezTo>
                      <a:pt x="646308" y="2284954"/>
                      <a:pt x="647316" y="2293252"/>
                      <a:pt x="644047" y="2298699"/>
                    </a:cubicBezTo>
                    <a:cubicBezTo>
                      <a:pt x="622251" y="2322661"/>
                      <a:pt x="624771" y="2352665"/>
                      <a:pt x="627708" y="2381495"/>
                    </a:cubicBezTo>
                    <a:cubicBezTo>
                      <a:pt x="628550" y="2397670"/>
                      <a:pt x="621173" y="2410909"/>
                      <a:pt x="614552" y="2425741"/>
                    </a:cubicBezTo>
                    <a:cubicBezTo>
                      <a:pt x="599297" y="2457333"/>
                      <a:pt x="604331" y="2480297"/>
                      <a:pt x="633512" y="2498658"/>
                    </a:cubicBezTo>
                    <a:cubicBezTo>
                      <a:pt x="656069" y="2513330"/>
                      <a:pt x="658083" y="2529923"/>
                      <a:pt x="659093" y="2556741"/>
                    </a:cubicBezTo>
                    <a:cubicBezTo>
                      <a:pt x="661783" y="2597388"/>
                      <a:pt x="640405" y="2620178"/>
                      <a:pt x="613577" y="2639699"/>
                    </a:cubicBezTo>
                    <a:cubicBezTo>
                      <a:pt x="615004" y="2646823"/>
                      <a:pt x="615759" y="2648415"/>
                      <a:pt x="618107" y="2649254"/>
                    </a:cubicBezTo>
                    <a:cubicBezTo>
                      <a:pt x="630601" y="2655040"/>
                      <a:pt x="647034" y="2660909"/>
                      <a:pt x="645109" y="2677419"/>
                    </a:cubicBezTo>
                    <a:cubicBezTo>
                      <a:pt x="642345" y="2696275"/>
                      <a:pt x="624988" y="2696689"/>
                      <a:pt x="612664" y="2701548"/>
                    </a:cubicBezTo>
                    <a:cubicBezTo>
                      <a:pt x="559426" y="2720894"/>
                      <a:pt x="511134" y="2748623"/>
                      <a:pt x="471230" y="2789930"/>
                    </a:cubicBezTo>
                    <a:cubicBezTo>
                      <a:pt x="439374" y="2823530"/>
                      <a:pt x="454810" y="2876666"/>
                      <a:pt x="499501" y="2888661"/>
                    </a:cubicBezTo>
                    <a:cubicBezTo>
                      <a:pt x="512833" y="2892100"/>
                      <a:pt x="526584" y="2894366"/>
                      <a:pt x="532623" y="2907106"/>
                    </a:cubicBezTo>
                    <a:cubicBezTo>
                      <a:pt x="535977" y="2916241"/>
                      <a:pt x="529941" y="2922023"/>
                      <a:pt x="523150" y="2926211"/>
                    </a:cubicBezTo>
                    <a:cubicBezTo>
                      <a:pt x="508731" y="2936935"/>
                      <a:pt x="493303" y="2939362"/>
                      <a:pt x="481312" y="2928464"/>
                    </a:cubicBezTo>
                    <a:cubicBezTo>
                      <a:pt x="456575" y="2905078"/>
                      <a:pt x="435447" y="2916051"/>
                      <a:pt x="413064" y="2930544"/>
                    </a:cubicBezTo>
                    <a:cubicBezTo>
                      <a:pt x="387074" y="2947719"/>
                      <a:pt x="363769" y="2968497"/>
                      <a:pt x="336269" y="2982486"/>
                    </a:cubicBezTo>
                    <a:cubicBezTo>
                      <a:pt x="317908" y="2993125"/>
                      <a:pt x="299966" y="3002592"/>
                      <a:pt x="277916" y="3001330"/>
                    </a:cubicBezTo>
                    <a:cubicBezTo>
                      <a:pt x="270034" y="3001160"/>
                      <a:pt x="260224" y="2998979"/>
                      <a:pt x="258045" y="3008783"/>
                    </a:cubicBezTo>
                    <a:cubicBezTo>
                      <a:pt x="254273" y="3019342"/>
                      <a:pt x="264420" y="3024289"/>
                      <a:pt x="272219" y="3028398"/>
                    </a:cubicBezTo>
                    <a:cubicBezTo>
                      <a:pt x="290581" y="3036280"/>
                      <a:pt x="308944" y="3044162"/>
                      <a:pt x="324039" y="3057490"/>
                    </a:cubicBezTo>
                    <a:cubicBezTo>
                      <a:pt x="336448" y="3067215"/>
                      <a:pt x="348691" y="3066296"/>
                      <a:pt x="354977" y="3048699"/>
                    </a:cubicBezTo>
                    <a:cubicBezTo>
                      <a:pt x="358245" y="3043252"/>
                      <a:pt x="359167" y="3036966"/>
                      <a:pt x="364783" y="3032358"/>
                    </a:cubicBezTo>
                    <a:cubicBezTo>
                      <a:pt x="380459" y="3018114"/>
                      <a:pt x="396892" y="3005464"/>
                      <a:pt x="418358" y="3015777"/>
                    </a:cubicBezTo>
                    <a:cubicBezTo>
                      <a:pt x="440997" y="3026509"/>
                      <a:pt x="433874" y="3046453"/>
                      <a:pt x="429936" y="3064890"/>
                    </a:cubicBezTo>
                    <a:cubicBezTo>
                      <a:pt x="427841" y="3070756"/>
                      <a:pt x="426500" y="3078214"/>
                      <a:pt x="423231" y="3083661"/>
                    </a:cubicBezTo>
                    <a:cubicBezTo>
                      <a:pt x="391291" y="3121199"/>
                      <a:pt x="406138" y="3164865"/>
                      <a:pt x="404468" y="3206601"/>
                    </a:cubicBezTo>
                    <a:cubicBezTo>
                      <a:pt x="403632" y="3227468"/>
                      <a:pt x="421075" y="3241635"/>
                      <a:pt x="432982" y="3256472"/>
                    </a:cubicBezTo>
                    <a:cubicBezTo>
                      <a:pt x="441451" y="3266111"/>
                      <a:pt x="453861" y="3275836"/>
                      <a:pt x="447240" y="3290668"/>
                    </a:cubicBezTo>
                    <a:cubicBezTo>
                      <a:pt x="438608" y="3307428"/>
                      <a:pt x="423935" y="3311446"/>
                      <a:pt x="408508" y="3313873"/>
                    </a:cubicBezTo>
                    <a:cubicBezTo>
                      <a:pt x="386373" y="3316550"/>
                      <a:pt x="368092" y="3304729"/>
                      <a:pt x="348892" y="3299194"/>
                    </a:cubicBezTo>
                    <a:cubicBezTo>
                      <a:pt x="341935" y="3311260"/>
                      <a:pt x="348058" y="3320061"/>
                      <a:pt x="350239" y="3328778"/>
                    </a:cubicBezTo>
                    <a:cubicBezTo>
                      <a:pt x="353933" y="3359200"/>
                      <a:pt x="343955" y="3364897"/>
                      <a:pt x="315449" y="3370589"/>
                    </a:cubicBezTo>
                    <a:cubicBezTo>
                      <a:pt x="254075" y="3383062"/>
                      <a:pt x="200663" y="3354723"/>
                      <a:pt x="144066" y="3346413"/>
                    </a:cubicBezTo>
                    <a:cubicBezTo>
                      <a:pt x="118911" y="3342719"/>
                      <a:pt x="95350" y="3338273"/>
                      <a:pt x="68774" y="3345977"/>
                    </a:cubicBezTo>
                    <a:cubicBezTo>
                      <a:pt x="64204" y="3347651"/>
                      <a:pt x="58755" y="3349013"/>
                      <a:pt x="53494" y="3348455"/>
                    </a:cubicBezTo>
                    <a:cubicBezTo>
                      <a:pt x="48232" y="3347899"/>
                      <a:pt x="43159" y="3345425"/>
                      <a:pt x="39342" y="3339432"/>
                    </a:cubicBezTo>
                    <a:cubicBezTo>
                      <a:pt x="35311" y="3287724"/>
                      <a:pt x="42682" y="3237442"/>
                      <a:pt x="64558" y="3191018"/>
                    </a:cubicBezTo>
                    <a:cubicBezTo>
                      <a:pt x="73694" y="3169147"/>
                      <a:pt x="70505" y="3152133"/>
                      <a:pt x="51134" y="3135954"/>
                    </a:cubicBezTo>
                    <a:cubicBezTo>
                      <a:pt x="37551" y="3125811"/>
                      <a:pt x="25642" y="3110974"/>
                      <a:pt x="14489" y="3097730"/>
                    </a:cubicBezTo>
                    <a:cubicBezTo>
                      <a:pt x="1071" y="3079708"/>
                      <a:pt x="2242" y="3061606"/>
                      <a:pt x="24460" y="3054991"/>
                    </a:cubicBezTo>
                    <a:cubicBezTo>
                      <a:pt x="74429" y="3041091"/>
                      <a:pt x="72161" y="2999271"/>
                      <a:pt x="73747" y="2961474"/>
                    </a:cubicBezTo>
                    <a:cubicBezTo>
                      <a:pt x="73575" y="2932310"/>
                      <a:pt x="70637" y="2903481"/>
                      <a:pt x="68452" y="2876242"/>
                    </a:cubicBezTo>
                    <a:cubicBezTo>
                      <a:pt x="67359" y="2853362"/>
                      <a:pt x="73309" y="2832999"/>
                      <a:pt x="87896" y="2814398"/>
                    </a:cubicBezTo>
                    <a:cubicBezTo>
                      <a:pt x="98375" y="2803589"/>
                      <a:pt x="107344" y="2789596"/>
                      <a:pt x="117404" y="2779960"/>
                    </a:cubicBezTo>
                    <a:cubicBezTo>
                      <a:pt x="182206" y="2717120"/>
                      <a:pt x="205252" y="2634074"/>
                      <a:pt x="242384" y="2556059"/>
                    </a:cubicBezTo>
                    <a:cubicBezTo>
                      <a:pt x="278678" y="2480390"/>
                      <a:pt x="284702" y="2400523"/>
                      <a:pt x="285697" y="2316215"/>
                    </a:cubicBezTo>
                    <a:cubicBezTo>
                      <a:pt x="287191" y="2226794"/>
                      <a:pt x="278878" y="2135192"/>
                      <a:pt x="300077" y="2046195"/>
                    </a:cubicBezTo>
                    <a:cubicBezTo>
                      <a:pt x="306531" y="2020719"/>
                      <a:pt x="315331" y="1996082"/>
                      <a:pt x="333103" y="1975973"/>
                    </a:cubicBezTo>
                    <a:cubicBezTo>
                      <a:pt x="373510" y="1929554"/>
                      <a:pt x="403434" y="1875421"/>
                      <a:pt x="414158" y="1815753"/>
                    </a:cubicBezTo>
                    <a:cubicBezTo>
                      <a:pt x="423622" y="1759605"/>
                      <a:pt x="426801" y="1702534"/>
                      <a:pt x="408263" y="1646966"/>
                    </a:cubicBezTo>
                    <a:cubicBezTo>
                      <a:pt x="405746" y="1635484"/>
                      <a:pt x="402810" y="1625176"/>
                      <a:pt x="404233" y="1613777"/>
                    </a:cubicBezTo>
                    <a:cubicBezTo>
                      <a:pt x="416384" y="1561235"/>
                      <a:pt x="398350" y="1519075"/>
                      <a:pt x="362878" y="1481271"/>
                    </a:cubicBezTo>
                    <a:cubicBezTo>
                      <a:pt x="332019" y="1449082"/>
                      <a:pt x="314658" y="1412455"/>
                      <a:pt x="322364" y="1364938"/>
                    </a:cubicBezTo>
                    <a:cubicBezTo>
                      <a:pt x="328564" y="1332758"/>
                      <a:pt x="317491" y="1297054"/>
                      <a:pt x="318995" y="1263196"/>
                    </a:cubicBezTo>
                    <a:cubicBezTo>
                      <a:pt x="320083" y="1249034"/>
                      <a:pt x="310440" y="1238975"/>
                      <a:pt x="296354" y="1233944"/>
                    </a:cubicBezTo>
                    <a:cubicBezTo>
                      <a:pt x="280674" y="1229665"/>
                      <a:pt x="264827" y="1233265"/>
                      <a:pt x="257452" y="1246505"/>
                    </a:cubicBezTo>
                    <a:cubicBezTo>
                      <a:pt x="235741" y="1285051"/>
                      <a:pt x="198100" y="1312615"/>
                      <a:pt x="183349" y="1357615"/>
                    </a:cubicBezTo>
                    <a:cubicBezTo>
                      <a:pt x="169939" y="1395157"/>
                      <a:pt x="136824" y="1413755"/>
                      <a:pt x="105636" y="1434364"/>
                    </a:cubicBezTo>
                    <a:cubicBezTo>
                      <a:pt x="94820" y="1442406"/>
                      <a:pt x="81825" y="1441734"/>
                      <a:pt x="70505" y="1436367"/>
                    </a:cubicBezTo>
                    <a:cubicBezTo>
                      <a:pt x="47529" y="1422869"/>
                      <a:pt x="36631" y="1434850"/>
                      <a:pt x="27915" y="1455549"/>
                    </a:cubicBezTo>
                    <a:cubicBezTo>
                      <a:pt x="22132" y="1468035"/>
                      <a:pt x="23642" y="1489741"/>
                      <a:pt x="0" y="1489233"/>
                    </a:cubicBezTo>
                    <a:cubicBezTo>
                      <a:pt x="49700" y="1357500"/>
                      <a:pt x="109127" y="1231888"/>
                      <a:pt x="179875" y="1111643"/>
                    </a:cubicBezTo>
                    <a:cubicBezTo>
                      <a:pt x="265794" y="963745"/>
                      <a:pt x="357164" y="819114"/>
                      <a:pt x="446606" y="672475"/>
                    </a:cubicBezTo>
                    <a:cubicBezTo>
                      <a:pt x="455993" y="657307"/>
                      <a:pt x="466974" y="641386"/>
                      <a:pt x="479885" y="627478"/>
                    </a:cubicBezTo>
                    <a:cubicBezTo>
                      <a:pt x="567489" y="530451"/>
                      <a:pt x="645448" y="423364"/>
                      <a:pt x="734226" y="326756"/>
                    </a:cubicBezTo>
                    <a:cubicBezTo>
                      <a:pt x="820992" y="232075"/>
                      <a:pt x="915136" y="142675"/>
                      <a:pt x="1013474" y="60065"/>
                    </a:cubicBezTo>
                    <a:cubicBezTo>
                      <a:pt x="1043570" y="35098"/>
                      <a:pt x="1080208" y="17758"/>
                      <a:pt x="1115672" y="0"/>
                    </a:cubicBezTo>
                    <a:close/>
                  </a:path>
                </a:pathLst>
              </a:custGeom>
              <a:solidFill>
                <a:schemeClr val="accent4">
                  <a:alpha val="80000"/>
                </a:schemeClr>
              </a:solidFill>
              <a:ln>
                <a:noFill/>
              </a:ln>
              <a:effectLst/>
            </p:spPr>
            <p:txBody>
              <a:bodyPr anchor="ctr"/>
              <a:lstStyle/>
              <a:p>
                <a:pPr defTabSz="457189">
                  <a:defRPr/>
                </a:pPr>
                <a:endParaRPr lang="en-US" sz="1351" dirty="0">
                  <a:latin typeface="Oswald" pitchFamily="2" charset="77"/>
                </a:endParaRPr>
              </a:p>
            </p:txBody>
          </p:sp>
          <p:sp>
            <p:nvSpPr>
              <p:cNvPr id="319" name="Freeform 38">
                <a:extLst>
                  <a:ext uri="{FF2B5EF4-FFF2-40B4-BE49-F238E27FC236}">
                    <a16:creationId xmlns:a16="http://schemas.microsoft.com/office/drawing/2014/main" id="{09527BD2-6835-4BE9-8A78-E2850B72BFB0}"/>
                  </a:ext>
                </a:extLst>
              </p:cNvPr>
              <p:cNvSpPr/>
              <p:nvPr/>
            </p:nvSpPr>
            <p:spPr bwMode="auto">
              <a:xfrm>
                <a:off x="20112118" y="7700634"/>
                <a:ext cx="1782067" cy="4689230"/>
              </a:xfrm>
              <a:custGeom>
                <a:avLst/>
                <a:gdLst>
                  <a:gd name="connsiteX0" fmla="*/ 369489 w 1783175"/>
                  <a:gd name="connsiteY0" fmla="*/ 4454882 h 4691970"/>
                  <a:gd name="connsiteX1" fmla="*/ 288405 w 1783175"/>
                  <a:gd name="connsiteY1" fmla="*/ 4495273 h 4691970"/>
                  <a:gd name="connsiteX2" fmla="*/ 239579 w 1783175"/>
                  <a:gd name="connsiteY2" fmla="*/ 4549855 h 4691970"/>
                  <a:gd name="connsiteX3" fmla="*/ 233663 w 1783175"/>
                  <a:gd name="connsiteY3" fmla="*/ 4566415 h 4691970"/>
                  <a:gd name="connsiteX4" fmla="*/ 187963 w 1783175"/>
                  <a:gd name="connsiteY4" fmla="*/ 4623447 h 4691970"/>
                  <a:gd name="connsiteX5" fmla="*/ 122159 w 1783175"/>
                  <a:gd name="connsiteY5" fmla="*/ 4691970 h 4691970"/>
                  <a:gd name="connsiteX6" fmla="*/ 147847 w 1783175"/>
                  <a:gd name="connsiteY6" fmla="*/ 4623789 h 4691970"/>
                  <a:gd name="connsiteX7" fmla="*/ 122521 w 1783175"/>
                  <a:gd name="connsiteY7" fmla="*/ 4564060 h 4691970"/>
                  <a:gd name="connsiteX8" fmla="*/ 9191 w 1783175"/>
                  <a:gd name="connsiteY8" fmla="*/ 4515578 h 4691970"/>
                  <a:gd name="connsiteX9" fmla="*/ 2521 w 1783175"/>
                  <a:gd name="connsiteY9" fmla="*/ 4493190 h 4691970"/>
                  <a:gd name="connsiteX10" fmla="*/ 27609 w 1783175"/>
                  <a:gd name="connsiteY10" fmla="*/ 4471474 h 4691970"/>
                  <a:gd name="connsiteX11" fmla="*/ 78537 w 1783175"/>
                  <a:gd name="connsiteY11" fmla="*/ 4466992 h 4691970"/>
                  <a:gd name="connsiteX12" fmla="*/ 112569 w 1783175"/>
                  <a:gd name="connsiteY12" fmla="*/ 4491151 h 4691970"/>
                  <a:gd name="connsiteX13" fmla="*/ 138157 w 1783175"/>
                  <a:gd name="connsiteY13" fmla="*/ 4501624 h 4691970"/>
                  <a:gd name="connsiteX14" fmla="*/ 163325 w 1783175"/>
                  <a:gd name="connsiteY14" fmla="*/ 4494610 h 4691970"/>
                  <a:gd name="connsiteX15" fmla="*/ 294491 w 1783175"/>
                  <a:gd name="connsiteY15" fmla="*/ 4470772 h 4691970"/>
                  <a:gd name="connsiteX16" fmla="*/ 369489 w 1783175"/>
                  <a:gd name="connsiteY16" fmla="*/ 4454882 h 4691970"/>
                  <a:gd name="connsiteX17" fmla="*/ 1321487 w 1783175"/>
                  <a:gd name="connsiteY17" fmla="*/ 3748142 h 4691970"/>
                  <a:gd name="connsiteX18" fmla="*/ 1362411 w 1783175"/>
                  <a:gd name="connsiteY18" fmla="*/ 3755392 h 4691970"/>
                  <a:gd name="connsiteX19" fmla="*/ 1403917 w 1783175"/>
                  <a:gd name="connsiteY19" fmla="*/ 3788556 h 4691970"/>
                  <a:gd name="connsiteX20" fmla="*/ 1393523 w 1783175"/>
                  <a:gd name="connsiteY20" fmla="*/ 3843790 h 4691970"/>
                  <a:gd name="connsiteX21" fmla="*/ 1379477 w 1783175"/>
                  <a:gd name="connsiteY21" fmla="*/ 3879380 h 4691970"/>
                  <a:gd name="connsiteX22" fmla="*/ 1350345 w 1783175"/>
                  <a:gd name="connsiteY22" fmla="*/ 3916131 h 4691970"/>
                  <a:gd name="connsiteX23" fmla="*/ 1293449 w 1783175"/>
                  <a:gd name="connsiteY23" fmla="*/ 3978334 h 4691970"/>
                  <a:gd name="connsiteX24" fmla="*/ 1293053 w 1783175"/>
                  <a:gd name="connsiteY24" fmla="*/ 3953304 h 4691970"/>
                  <a:gd name="connsiteX25" fmla="*/ 1271633 w 1783175"/>
                  <a:gd name="connsiteY25" fmla="*/ 3878847 h 4691970"/>
                  <a:gd name="connsiteX26" fmla="*/ 1289639 w 1783175"/>
                  <a:gd name="connsiteY26" fmla="*/ 3768696 h 4691970"/>
                  <a:gd name="connsiteX27" fmla="*/ 1321487 w 1783175"/>
                  <a:gd name="connsiteY27" fmla="*/ 3748142 h 4691970"/>
                  <a:gd name="connsiteX28" fmla="*/ 1267225 w 1783175"/>
                  <a:gd name="connsiteY28" fmla="*/ 3260314 h 4691970"/>
                  <a:gd name="connsiteX29" fmla="*/ 1310087 w 1783175"/>
                  <a:gd name="connsiteY29" fmla="*/ 3267875 h 4691970"/>
                  <a:gd name="connsiteX30" fmla="*/ 1325415 w 1783175"/>
                  <a:gd name="connsiteY30" fmla="*/ 3322150 h 4691970"/>
                  <a:gd name="connsiteX31" fmla="*/ 1241423 w 1783175"/>
                  <a:gd name="connsiteY31" fmla="*/ 3400300 h 4691970"/>
                  <a:gd name="connsiteX32" fmla="*/ 1211823 w 1783175"/>
                  <a:gd name="connsiteY32" fmla="*/ 3409345 h 4691970"/>
                  <a:gd name="connsiteX33" fmla="*/ 1187027 w 1783175"/>
                  <a:gd name="connsiteY33" fmla="*/ 3399335 h 4691970"/>
                  <a:gd name="connsiteX34" fmla="*/ 1190711 w 1783175"/>
                  <a:gd name="connsiteY34" fmla="*/ 3325473 h 4691970"/>
                  <a:gd name="connsiteX35" fmla="*/ 1229225 w 1783175"/>
                  <a:gd name="connsiteY35" fmla="*/ 3281197 h 4691970"/>
                  <a:gd name="connsiteX36" fmla="*/ 1267225 w 1783175"/>
                  <a:gd name="connsiteY36" fmla="*/ 3260314 h 4691970"/>
                  <a:gd name="connsiteX37" fmla="*/ 204015 w 1783175"/>
                  <a:gd name="connsiteY37" fmla="*/ 3234250 h 4691970"/>
                  <a:gd name="connsiteX38" fmla="*/ 224093 w 1783175"/>
                  <a:gd name="connsiteY38" fmla="*/ 3245519 h 4691970"/>
                  <a:gd name="connsiteX39" fmla="*/ 181347 w 1783175"/>
                  <a:gd name="connsiteY39" fmla="*/ 3283509 h 4691970"/>
                  <a:gd name="connsiteX40" fmla="*/ 183627 w 1783175"/>
                  <a:gd name="connsiteY40" fmla="*/ 3253598 h 4691970"/>
                  <a:gd name="connsiteX41" fmla="*/ 204015 w 1783175"/>
                  <a:gd name="connsiteY41" fmla="*/ 3234250 h 4691970"/>
                  <a:gd name="connsiteX42" fmla="*/ 1476199 w 1783175"/>
                  <a:gd name="connsiteY42" fmla="*/ 3099633 h 4691970"/>
                  <a:gd name="connsiteX43" fmla="*/ 1439501 w 1783175"/>
                  <a:gd name="connsiteY43" fmla="*/ 3216131 h 4691970"/>
                  <a:gd name="connsiteX44" fmla="*/ 1416277 w 1783175"/>
                  <a:gd name="connsiteY44" fmla="*/ 3281148 h 4691970"/>
                  <a:gd name="connsiteX45" fmla="*/ 1425631 w 1783175"/>
                  <a:gd name="connsiteY45" fmla="*/ 3236050 h 4691970"/>
                  <a:gd name="connsiteX46" fmla="*/ 1441519 w 1783175"/>
                  <a:gd name="connsiteY46" fmla="*/ 3193286 h 4691970"/>
                  <a:gd name="connsiteX47" fmla="*/ 1476199 w 1783175"/>
                  <a:gd name="connsiteY47" fmla="*/ 3099633 h 4691970"/>
                  <a:gd name="connsiteX48" fmla="*/ 1477395 w 1783175"/>
                  <a:gd name="connsiteY48" fmla="*/ 2851477 h 4691970"/>
                  <a:gd name="connsiteX49" fmla="*/ 1495047 w 1783175"/>
                  <a:gd name="connsiteY49" fmla="*/ 2856789 h 4691970"/>
                  <a:gd name="connsiteX50" fmla="*/ 1474613 w 1783175"/>
                  <a:gd name="connsiteY50" fmla="*/ 3094284 h 4691970"/>
                  <a:gd name="connsiteX51" fmla="*/ 1439495 w 1783175"/>
                  <a:gd name="connsiteY51" fmla="*/ 3188920 h 4691970"/>
                  <a:gd name="connsiteX52" fmla="*/ 1370851 w 1783175"/>
                  <a:gd name="connsiteY52" fmla="*/ 3108827 h 4691970"/>
                  <a:gd name="connsiteX53" fmla="*/ 1371455 w 1783175"/>
                  <a:gd name="connsiteY53" fmla="*/ 3099780 h 4691970"/>
                  <a:gd name="connsiteX54" fmla="*/ 1388055 w 1783175"/>
                  <a:gd name="connsiteY54" fmla="*/ 2976035 h 4691970"/>
                  <a:gd name="connsiteX55" fmla="*/ 1397293 w 1783175"/>
                  <a:gd name="connsiteY55" fmla="*/ 2941148 h 4691970"/>
                  <a:gd name="connsiteX56" fmla="*/ 1460971 w 1783175"/>
                  <a:gd name="connsiteY56" fmla="*/ 2856527 h 4691970"/>
                  <a:gd name="connsiteX57" fmla="*/ 1477395 w 1783175"/>
                  <a:gd name="connsiteY57" fmla="*/ 2851477 h 4691970"/>
                  <a:gd name="connsiteX58" fmla="*/ 1428247 w 1783175"/>
                  <a:gd name="connsiteY58" fmla="*/ 2201413 h 4691970"/>
                  <a:gd name="connsiteX59" fmla="*/ 1434087 w 1783175"/>
                  <a:gd name="connsiteY59" fmla="*/ 2203499 h 4691970"/>
                  <a:gd name="connsiteX60" fmla="*/ 1419853 w 1783175"/>
                  <a:gd name="connsiteY60" fmla="*/ 2276538 h 4691970"/>
                  <a:gd name="connsiteX61" fmla="*/ 1428297 w 1783175"/>
                  <a:gd name="connsiteY61" fmla="*/ 2319277 h 4691970"/>
                  <a:gd name="connsiteX62" fmla="*/ 1467501 w 1783175"/>
                  <a:gd name="connsiteY62" fmla="*/ 2390218 h 4691970"/>
                  <a:gd name="connsiteX63" fmla="*/ 1459441 w 1783175"/>
                  <a:gd name="connsiteY63" fmla="*/ 2416470 h 4691970"/>
                  <a:gd name="connsiteX64" fmla="*/ 1406865 w 1783175"/>
                  <a:gd name="connsiteY64" fmla="*/ 2500972 h 4691970"/>
                  <a:gd name="connsiteX65" fmla="*/ 1381851 w 1783175"/>
                  <a:gd name="connsiteY65" fmla="*/ 2530437 h 4691970"/>
                  <a:gd name="connsiteX66" fmla="*/ 1300735 w 1783175"/>
                  <a:gd name="connsiteY66" fmla="*/ 2558400 h 4691970"/>
                  <a:gd name="connsiteX67" fmla="*/ 1262271 w 1783175"/>
                  <a:gd name="connsiteY67" fmla="*/ 2592330 h 4691970"/>
                  <a:gd name="connsiteX68" fmla="*/ 1271609 w 1783175"/>
                  <a:gd name="connsiteY68" fmla="*/ 2698946 h 4691970"/>
                  <a:gd name="connsiteX69" fmla="*/ 1299283 w 1783175"/>
                  <a:gd name="connsiteY69" fmla="*/ 2724721 h 4691970"/>
                  <a:gd name="connsiteX70" fmla="*/ 1368503 w 1783175"/>
                  <a:gd name="connsiteY70" fmla="*/ 2770632 h 4691970"/>
                  <a:gd name="connsiteX71" fmla="*/ 1419457 w 1783175"/>
                  <a:gd name="connsiteY71" fmla="*/ 2757052 h 4691970"/>
                  <a:gd name="connsiteX72" fmla="*/ 1496293 w 1783175"/>
                  <a:gd name="connsiteY72" fmla="*/ 2693133 h 4691970"/>
                  <a:gd name="connsiteX73" fmla="*/ 1516241 w 1783175"/>
                  <a:gd name="connsiteY73" fmla="*/ 2696286 h 4691970"/>
                  <a:gd name="connsiteX74" fmla="*/ 1515371 w 1783175"/>
                  <a:gd name="connsiteY74" fmla="*/ 2717162 h 4691970"/>
                  <a:gd name="connsiteX75" fmla="*/ 1426853 w 1783175"/>
                  <a:gd name="connsiteY75" fmla="*/ 2776908 h 4691970"/>
                  <a:gd name="connsiteX76" fmla="*/ 1324231 w 1783175"/>
                  <a:gd name="connsiteY76" fmla="*/ 2783948 h 4691970"/>
                  <a:gd name="connsiteX77" fmla="*/ 1227815 w 1783175"/>
                  <a:gd name="connsiteY77" fmla="*/ 2725675 h 4691970"/>
                  <a:gd name="connsiteX78" fmla="*/ 1191629 w 1783175"/>
                  <a:gd name="connsiteY78" fmla="*/ 2745852 h 4691970"/>
                  <a:gd name="connsiteX79" fmla="*/ 1144839 w 1783175"/>
                  <a:gd name="connsiteY79" fmla="*/ 2766215 h 4691970"/>
                  <a:gd name="connsiteX80" fmla="*/ 1055367 w 1783175"/>
                  <a:gd name="connsiteY80" fmla="*/ 2747498 h 4691970"/>
                  <a:gd name="connsiteX81" fmla="*/ 1019349 w 1783175"/>
                  <a:gd name="connsiteY81" fmla="*/ 2736785 h 4691970"/>
                  <a:gd name="connsiteX82" fmla="*/ 1003103 w 1783175"/>
                  <a:gd name="connsiteY82" fmla="*/ 2698375 h 4691970"/>
                  <a:gd name="connsiteX83" fmla="*/ 991961 w 1783175"/>
                  <a:gd name="connsiteY83" fmla="*/ 2670562 h 4691970"/>
                  <a:gd name="connsiteX84" fmla="*/ 994789 w 1783175"/>
                  <a:gd name="connsiteY84" fmla="*/ 2585669 h 4691970"/>
                  <a:gd name="connsiteX85" fmla="*/ 1056495 w 1783175"/>
                  <a:gd name="connsiteY85" fmla="*/ 2526772 h 4691970"/>
                  <a:gd name="connsiteX86" fmla="*/ 1081205 w 1783175"/>
                  <a:gd name="connsiteY86" fmla="*/ 2527655 h 4691970"/>
                  <a:gd name="connsiteX87" fmla="*/ 1193711 w 1783175"/>
                  <a:gd name="connsiteY87" fmla="*/ 2551951 h 4691970"/>
                  <a:gd name="connsiteX88" fmla="*/ 1314545 w 1783175"/>
                  <a:gd name="connsiteY88" fmla="*/ 2538174 h 4691970"/>
                  <a:gd name="connsiteX89" fmla="*/ 1401417 w 1783175"/>
                  <a:gd name="connsiteY89" fmla="*/ 2464599 h 4691970"/>
                  <a:gd name="connsiteX90" fmla="*/ 1429133 w 1783175"/>
                  <a:gd name="connsiteY90" fmla="*/ 2368569 h 4691970"/>
                  <a:gd name="connsiteX91" fmla="*/ 1403825 w 1783175"/>
                  <a:gd name="connsiteY91" fmla="*/ 2325102 h 4691970"/>
                  <a:gd name="connsiteX92" fmla="*/ 1382805 w 1783175"/>
                  <a:gd name="connsiteY92" fmla="*/ 2214313 h 4691970"/>
                  <a:gd name="connsiteX93" fmla="*/ 1428247 w 1783175"/>
                  <a:gd name="connsiteY93" fmla="*/ 2201413 h 4691970"/>
                  <a:gd name="connsiteX94" fmla="*/ 1427743 w 1783175"/>
                  <a:gd name="connsiteY94" fmla="*/ 856070 h 4691970"/>
                  <a:gd name="connsiteX95" fmla="*/ 1545519 w 1783175"/>
                  <a:gd name="connsiteY95" fmla="*/ 898138 h 4691970"/>
                  <a:gd name="connsiteX96" fmla="*/ 1627781 w 1783175"/>
                  <a:gd name="connsiteY96" fmla="*/ 916938 h 4691970"/>
                  <a:gd name="connsiteX97" fmla="*/ 1706409 w 1783175"/>
                  <a:gd name="connsiteY97" fmla="*/ 919885 h 4691970"/>
                  <a:gd name="connsiteX98" fmla="*/ 1747351 w 1783175"/>
                  <a:gd name="connsiteY98" fmla="*/ 909371 h 4691970"/>
                  <a:gd name="connsiteX99" fmla="*/ 1774937 w 1783175"/>
                  <a:gd name="connsiteY99" fmla="*/ 913932 h 4691970"/>
                  <a:gd name="connsiteX100" fmla="*/ 1778817 w 1783175"/>
                  <a:gd name="connsiteY100" fmla="*/ 996023 h 4691970"/>
                  <a:gd name="connsiteX101" fmla="*/ 1774307 w 1783175"/>
                  <a:gd name="connsiteY101" fmla="*/ 1023519 h 4691970"/>
                  <a:gd name="connsiteX102" fmla="*/ 1757225 w 1783175"/>
                  <a:gd name="connsiteY102" fmla="*/ 1086214 h 4691970"/>
                  <a:gd name="connsiteX103" fmla="*/ 1709419 w 1783175"/>
                  <a:gd name="connsiteY103" fmla="*/ 1123384 h 4691970"/>
                  <a:gd name="connsiteX104" fmla="*/ 1666065 w 1783175"/>
                  <a:gd name="connsiteY104" fmla="*/ 1155527 h 4691970"/>
                  <a:gd name="connsiteX105" fmla="*/ 1619721 w 1783175"/>
                  <a:gd name="connsiteY105" fmla="*/ 1218354 h 4691970"/>
                  <a:gd name="connsiteX106" fmla="*/ 1632723 w 1783175"/>
                  <a:gd name="connsiteY106" fmla="*/ 1338102 h 4691970"/>
                  <a:gd name="connsiteX107" fmla="*/ 1720659 w 1783175"/>
                  <a:gd name="connsiteY107" fmla="*/ 1389357 h 4691970"/>
                  <a:gd name="connsiteX108" fmla="*/ 1733115 w 1783175"/>
                  <a:gd name="connsiteY108" fmla="*/ 1399099 h 4691970"/>
                  <a:gd name="connsiteX109" fmla="*/ 1692593 w 1783175"/>
                  <a:gd name="connsiteY109" fmla="*/ 1408440 h 4691970"/>
                  <a:gd name="connsiteX110" fmla="*/ 1648597 w 1783175"/>
                  <a:gd name="connsiteY110" fmla="*/ 1394048 h 4691970"/>
                  <a:gd name="connsiteX111" fmla="*/ 1672355 w 1783175"/>
                  <a:gd name="connsiteY111" fmla="*/ 1431640 h 4691970"/>
                  <a:gd name="connsiteX112" fmla="*/ 1679983 w 1783175"/>
                  <a:gd name="connsiteY112" fmla="*/ 1484641 h 4691970"/>
                  <a:gd name="connsiteX113" fmla="*/ 1613101 w 1783175"/>
                  <a:gd name="connsiteY113" fmla="*/ 1604961 h 4691970"/>
                  <a:gd name="connsiteX114" fmla="*/ 1613543 w 1783175"/>
                  <a:gd name="connsiteY114" fmla="*/ 1622318 h 4691970"/>
                  <a:gd name="connsiteX115" fmla="*/ 1630133 w 1783175"/>
                  <a:gd name="connsiteY115" fmla="*/ 1642797 h 4691970"/>
                  <a:gd name="connsiteX116" fmla="*/ 1611373 w 1783175"/>
                  <a:gd name="connsiteY116" fmla="*/ 1710186 h 4691970"/>
                  <a:gd name="connsiteX117" fmla="*/ 1505105 w 1783175"/>
                  <a:gd name="connsiteY117" fmla="*/ 1803209 h 4691970"/>
                  <a:gd name="connsiteX118" fmla="*/ 1486275 w 1783175"/>
                  <a:gd name="connsiteY118" fmla="*/ 1808059 h 4691970"/>
                  <a:gd name="connsiteX119" fmla="*/ 1470453 w 1783175"/>
                  <a:gd name="connsiteY119" fmla="*/ 1796122 h 4691970"/>
                  <a:gd name="connsiteX120" fmla="*/ 1429659 w 1783175"/>
                  <a:gd name="connsiteY120" fmla="*/ 1642633 h 4691970"/>
                  <a:gd name="connsiteX121" fmla="*/ 1416559 w 1783175"/>
                  <a:gd name="connsiteY121" fmla="*/ 1586356 h 4691970"/>
                  <a:gd name="connsiteX122" fmla="*/ 1413187 w 1783175"/>
                  <a:gd name="connsiteY122" fmla="*/ 1577213 h 4691970"/>
                  <a:gd name="connsiteX123" fmla="*/ 1411483 w 1783175"/>
                  <a:gd name="connsiteY123" fmla="*/ 1485316 h 4691970"/>
                  <a:gd name="connsiteX124" fmla="*/ 1450799 w 1783175"/>
                  <a:gd name="connsiteY124" fmla="*/ 1378963 h 4691970"/>
                  <a:gd name="connsiteX125" fmla="*/ 1448899 w 1783175"/>
                  <a:gd name="connsiteY125" fmla="*/ 1335948 h 4691970"/>
                  <a:gd name="connsiteX126" fmla="*/ 1459253 w 1783175"/>
                  <a:gd name="connsiteY126" fmla="*/ 1273495 h 4691970"/>
                  <a:gd name="connsiteX127" fmla="*/ 1477775 w 1783175"/>
                  <a:gd name="connsiteY127" fmla="*/ 1217928 h 4691970"/>
                  <a:gd name="connsiteX128" fmla="*/ 1490501 w 1783175"/>
                  <a:gd name="connsiteY128" fmla="*/ 1096786 h 4691970"/>
                  <a:gd name="connsiteX129" fmla="*/ 1449439 w 1783175"/>
                  <a:gd name="connsiteY129" fmla="*/ 1074180 h 4691970"/>
                  <a:gd name="connsiteX130" fmla="*/ 1457645 w 1783175"/>
                  <a:gd name="connsiteY130" fmla="*/ 1118126 h 4691970"/>
                  <a:gd name="connsiteX131" fmla="*/ 1422447 w 1783175"/>
                  <a:gd name="connsiteY131" fmla="*/ 1294747 h 4691970"/>
                  <a:gd name="connsiteX132" fmla="*/ 1414007 w 1783175"/>
                  <a:gd name="connsiteY132" fmla="*/ 1340684 h 4691970"/>
                  <a:gd name="connsiteX133" fmla="*/ 1347279 w 1783175"/>
                  <a:gd name="connsiteY133" fmla="*/ 1375062 h 4691970"/>
                  <a:gd name="connsiteX134" fmla="*/ 1308305 w 1783175"/>
                  <a:gd name="connsiteY134" fmla="*/ 1268530 h 4691970"/>
                  <a:gd name="connsiteX135" fmla="*/ 1393273 w 1783175"/>
                  <a:gd name="connsiteY135" fmla="*/ 1153346 h 4691970"/>
                  <a:gd name="connsiteX136" fmla="*/ 1359611 w 1783175"/>
                  <a:gd name="connsiteY136" fmla="*/ 1057972 h 4691970"/>
                  <a:gd name="connsiteX137" fmla="*/ 1348065 w 1783175"/>
                  <a:gd name="connsiteY137" fmla="*/ 963881 h 4691970"/>
                  <a:gd name="connsiteX138" fmla="*/ 1355227 w 1783175"/>
                  <a:gd name="connsiteY138" fmla="*/ 902934 h 4691970"/>
                  <a:gd name="connsiteX139" fmla="*/ 1360429 w 1783175"/>
                  <a:gd name="connsiteY139" fmla="*/ 882446 h 4691970"/>
                  <a:gd name="connsiteX140" fmla="*/ 1427743 w 1783175"/>
                  <a:gd name="connsiteY140" fmla="*/ 856070 h 4691970"/>
                  <a:gd name="connsiteX141" fmla="*/ 1181363 w 1783175"/>
                  <a:gd name="connsiteY141" fmla="*/ 1687 h 4691970"/>
                  <a:gd name="connsiteX142" fmla="*/ 1205335 w 1783175"/>
                  <a:gd name="connsiteY142" fmla="*/ 4120 h 4691970"/>
                  <a:gd name="connsiteX143" fmla="*/ 1253423 w 1783175"/>
                  <a:gd name="connsiteY143" fmla="*/ 6720 h 4691970"/>
                  <a:gd name="connsiteX144" fmla="*/ 1286149 w 1783175"/>
                  <a:gd name="connsiteY144" fmla="*/ 44913 h 4691970"/>
                  <a:gd name="connsiteX145" fmla="*/ 1339267 w 1783175"/>
                  <a:gd name="connsiteY145" fmla="*/ 89064 h 4691970"/>
                  <a:gd name="connsiteX146" fmla="*/ 1413877 w 1783175"/>
                  <a:gd name="connsiteY146" fmla="*/ 87886 h 4691970"/>
                  <a:gd name="connsiteX147" fmla="*/ 1434271 w 1783175"/>
                  <a:gd name="connsiteY147" fmla="*/ 75293 h 4691970"/>
                  <a:gd name="connsiteX148" fmla="*/ 1450809 w 1783175"/>
                  <a:gd name="connsiteY148" fmla="*/ 40121 h 4691970"/>
                  <a:gd name="connsiteX149" fmla="*/ 1475739 w 1783175"/>
                  <a:gd name="connsiteY149" fmla="*/ 18547 h 4691970"/>
                  <a:gd name="connsiteX150" fmla="*/ 1480183 w 1783175"/>
                  <a:gd name="connsiteY150" fmla="*/ 50612 h 4691970"/>
                  <a:gd name="connsiteX151" fmla="*/ 1425285 w 1783175"/>
                  <a:gd name="connsiteY151" fmla="*/ 144966 h 4691970"/>
                  <a:gd name="connsiteX152" fmla="*/ 1405473 w 1783175"/>
                  <a:gd name="connsiteY152" fmla="*/ 185594 h 4691970"/>
                  <a:gd name="connsiteX153" fmla="*/ 1376341 w 1783175"/>
                  <a:gd name="connsiteY153" fmla="*/ 256022 h 4691970"/>
                  <a:gd name="connsiteX154" fmla="*/ 1371891 w 1783175"/>
                  <a:gd name="connsiteY154" fmla="*/ 279611 h 4691970"/>
                  <a:gd name="connsiteX155" fmla="*/ 1404615 w 1783175"/>
                  <a:gd name="connsiteY155" fmla="*/ 336354 h 4691970"/>
                  <a:gd name="connsiteX156" fmla="*/ 1510431 w 1783175"/>
                  <a:gd name="connsiteY156" fmla="*/ 444383 h 4691970"/>
                  <a:gd name="connsiteX157" fmla="*/ 1603567 w 1783175"/>
                  <a:gd name="connsiteY157" fmla="*/ 610165 h 4691970"/>
                  <a:gd name="connsiteX158" fmla="*/ 1499237 w 1783175"/>
                  <a:gd name="connsiteY158" fmla="*/ 690837 h 4691970"/>
                  <a:gd name="connsiteX159" fmla="*/ 1465331 w 1783175"/>
                  <a:gd name="connsiteY159" fmla="*/ 707880 h 4691970"/>
                  <a:gd name="connsiteX160" fmla="*/ 1440995 w 1783175"/>
                  <a:gd name="connsiteY160" fmla="*/ 683286 h 4691970"/>
                  <a:gd name="connsiteX161" fmla="*/ 1418671 w 1783175"/>
                  <a:gd name="connsiteY161" fmla="*/ 675312 h 4691970"/>
                  <a:gd name="connsiteX162" fmla="*/ 1431263 w 1783175"/>
                  <a:gd name="connsiteY162" fmla="*/ 658607 h 4691970"/>
                  <a:gd name="connsiteX163" fmla="*/ 1429755 w 1783175"/>
                  <a:gd name="connsiteY163" fmla="*/ 636866 h 4691970"/>
                  <a:gd name="connsiteX164" fmla="*/ 1421787 w 1783175"/>
                  <a:gd name="connsiteY164" fmla="*/ 584990 h 4691970"/>
                  <a:gd name="connsiteX165" fmla="*/ 1446965 w 1783175"/>
                  <a:gd name="connsiteY165" fmla="*/ 588682 h 4691970"/>
                  <a:gd name="connsiteX166" fmla="*/ 1472309 w 1783175"/>
                  <a:gd name="connsiteY166" fmla="*/ 603036 h 4691970"/>
                  <a:gd name="connsiteX167" fmla="*/ 1483643 w 1783175"/>
                  <a:gd name="connsiteY167" fmla="*/ 571305 h 4691970"/>
                  <a:gd name="connsiteX168" fmla="*/ 1503031 w 1783175"/>
                  <a:gd name="connsiteY168" fmla="*/ 550402 h 4691970"/>
                  <a:gd name="connsiteX169" fmla="*/ 1540295 w 1783175"/>
                  <a:gd name="connsiteY169" fmla="*/ 542511 h 4691970"/>
                  <a:gd name="connsiteX170" fmla="*/ 1537779 w 1783175"/>
                  <a:gd name="connsiteY170" fmla="*/ 531010 h 4691970"/>
                  <a:gd name="connsiteX171" fmla="*/ 1485915 w 1783175"/>
                  <a:gd name="connsiteY171" fmla="*/ 520436 h 4691970"/>
                  <a:gd name="connsiteX172" fmla="*/ 1439589 w 1783175"/>
                  <a:gd name="connsiteY172" fmla="*/ 509189 h 4691970"/>
                  <a:gd name="connsiteX173" fmla="*/ 1446139 w 1783175"/>
                  <a:gd name="connsiteY173" fmla="*/ 479725 h 4691970"/>
                  <a:gd name="connsiteX174" fmla="*/ 1476103 w 1783175"/>
                  <a:gd name="connsiteY174" fmla="*/ 462600 h 4691970"/>
                  <a:gd name="connsiteX175" fmla="*/ 1412743 w 1783175"/>
                  <a:gd name="connsiteY175" fmla="*/ 435993 h 4691970"/>
                  <a:gd name="connsiteX176" fmla="*/ 1317735 w 1783175"/>
                  <a:gd name="connsiteY176" fmla="*/ 468314 h 4691970"/>
                  <a:gd name="connsiteX177" fmla="*/ 1275941 w 1783175"/>
                  <a:gd name="connsiteY177" fmla="*/ 466638 h 4691970"/>
                  <a:gd name="connsiteX178" fmla="*/ 1261529 w 1783175"/>
                  <a:gd name="connsiteY178" fmla="*/ 273319 h 4691970"/>
                  <a:gd name="connsiteX179" fmla="*/ 1255829 w 1783175"/>
                  <a:gd name="connsiteY179" fmla="*/ 226229 h 4691970"/>
                  <a:gd name="connsiteX180" fmla="*/ 1194819 w 1783175"/>
                  <a:gd name="connsiteY180" fmla="*/ 200461 h 4691970"/>
                  <a:gd name="connsiteX181" fmla="*/ 1151601 w 1783175"/>
                  <a:gd name="connsiteY181" fmla="*/ 173098 h 4691970"/>
                  <a:gd name="connsiteX182" fmla="*/ 1214379 w 1783175"/>
                  <a:gd name="connsiteY182" fmla="*/ 153117 h 4691970"/>
                  <a:gd name="connsiteX183" fmla="*/ 1294113 w 1783175"/>
                  <a:gd name="connsiteY183" fmla="*/ 115340 h 4691970"/>
                  <a:gd name="connsiteX184" fmla="*/ 1246861 w 1783175"/>
                  <a:gd name="connsiteY184" fmla="*/ 128940 h 4691970"/>
                  <a:gd name="connsiteX185" fmla="*/ 1173931 w 1783175"/>
                  <a:gd name="connsiteY185" fmla="*/ 125418 h 4691970"/>
                  <a:gd name="connsiteX186" fmla="*/ 1151607 w 1783175"/>
                  <a:gd name="connsiteY186" fmla="*/ 117444 h 4691970"/>
                  <a:gd name="connsiteX187" fmla="*/ 1003985 w 1783175"/>
                  <a:gd name="connsiteY187" fmla="*/ 100494 h 4691970"/>
                  <a:gd name="connsiteX188" fmla="*/ 950445 w 1783175"/>
                  <a:gd name="connsiteY188" fmla="*/ 76069 h 4691970"/>
                  <a:gd name="connsiteX189" fmla="*/ 916959 w 1783175"/>
                  <a:gd name="connsiteY189" fmla="*/ 73383 h 4691970"/>
                  <a:gd name="connsiteX190" fmla="*/ 1099821 w 1783175"/>
                  <a:gd name="connsiteY190" fmla="*/ 158577 h 4691970"/>
                  <a:gd name="connsiteX191" fmla="*/ 1109805 w 1783175"/>
                  <a:gd name="connsiteY191" fmla="*/ 171420 h 4691970"/>
                  <a:gd name="connsiteX192" fmla="*/ 1024705 w 1783175"/>
                  <a:gd name="connsiteY192" fmla="*/ 183427 h 4691970"/>
                  <a:gd name="connsiteX193" fmla="*/ 964949 w 1783175"/>
                  <a:gd name="connsiteY193" fmla="*/ 191237 h 4691970"/>
                  <a:gd name="connsiteX194" fmla="*/ 892611 w 1783175"/>
                  <a:gd name="connsiteY194" fmla="*/ 141545 h 4691970"/>
                  <a:gd name="connsiteX195" fmla="*/ 830099 w 1783175"/>
                  <a:gd name="connsiteY195" fmla="*/ 56935 h 4691970"/>
                  <a:gd name="connsiteX196" fmla="*/ 831193 w 1783175"/>
                  <a:gd name="connsiteY196" fmla="*/ 24198 h 4691970"/>
                  <a:gd name="connsiteX197" fmla="*/ 966897 w 1783175"/>
                  <a:gd name="connsiteY197" fmla="*/ 44841 h 4691970"/>
                  <a:gd name="connsiteX198" fmla="*/ 1091191 w 1783175"/>
                  <a:gd name="connsiteY198" fmla="*/ 45508 h 4691970"/>
                  <a:gd name="connsiteX199" fmla="*/ 1165635 w 1783175"/>
                  <a:gd name="connsiteY199" fmla="*/ 15118 h 4691970"/>
                  <a:gd name="connsiteX200" fmla="*/ 1181363 w 1783175"/>
                  <a:gd name="connsiteY200" fmla="*/ 1687 h 4691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Lst>
                <a:rect l="l" t="t" r="r" b="b"/>
                <a:pathLst>
                  <a:path w="1783175" h="4691970">
                    <a:moveTo>
                      <a:pt x="369489" y="4454882"/>
                    </a:moveTo>
                    <a:cubicBezTo>
                      <a:pt x="345247" y="4474231"/>
                      <a:pt x="326917" y="4495692"/>
                      <a:pt x="288405" y="4495273"/>
                    </a:cubicBezTo>
                    <a:cubicBezTo>
                      <a:pt x="273709" y="4495359"/>
                      <a:pt x="242203" y="4520117"/>
                      <a:pt x="239579" y="4549855"/>
                    </a:cubicBezTo>
                    <a:cubicBezTo>
                      <a:pt x="238649" y="4556191"/>
                      <a:pt x="239661" y="4564556"/>
                      <a:pt x="233663" y="4566415"/>
                    </a:cubicBezTo>
                    <a:cubicBezTo>
                      <a:pt x="206045" y="4576556"/>
                      <a:pt x="201141" y="4601479"/>
                      <a:pt x="187963" y="4623447"/>
                    </a:cubicBezTo>
                    <a:cubicBezTo>
                      <a:pt x="170729" y="4649301"/>
                      <a:pt x="144123" y="4667806"/>
                      <a:pt x="122159" y="4691970"/>
                    </a:cubicBezTo>
                    <a:cubicBezTo>
                      <a:pt x="122333" y="4665358"/>
                      <a:pt x="131121" y="4644489"/>
                      <a:pt x="147847" y="4623789"/>
                    </a:cubicBezTo>
                    <a:cubicBezTo>
                      <a:pt x="165331" y="4604694"/>
                      <a:pt x="147519" y="4564987"/>
                      <a:pt x="122521" y="4564060"/>
                    </a:cubicBezTo>
                    <a:cubicBezTo>
                      <a:pt x="76071" y="4563473"/>
                      <a:pt x="45757" y="4532640"/>
                      <a:pt x="9191" y="4515578"/>
                    </a:cubicBezTo>
                    <a:cubicBezTo>
                      <a:pt x="-2633" y="4511354"/>
                      <a:pt x="-859" y="4502652"/>
                      <a:pt x="2521" y="4493190"/>
                    </a:cubicBezTo>
                    <a:cubicBezTo>
                      <a:pt x="5987" y="4479757"/>
                      <a:pt x="12915" y="4471560"/>
                      <a:pt x="27609" y="4471474"/>
                    </a:cubicBezTo>
                    <a:cubicBezTo>
                      <a:pt x="44669" y="4472233"/>
                      <a:pt x="60969" y="4471387"/>
                      <a:pt x="78537" y="4466992"/>
                    </a:cubicBezTo>
                    <a:cubicBezTo>
                      <a:pt x="94923" y="4462175"/>
                      <a:pt x="107757" y="4474762"/>
                      <a:pt x="112569" y="4491151"/>
                    </a:cubicBezTo>
                    <a:cubicBezTo>
                      <a:pt x="116957" y="4508723"/>
                      <a:pt x="125655" y="4510496"/>
                      <a:pt x="138157" y="4501624"/>
                    </a:cubicBezTo>
                    <a:cubicBezTo>
                      <a:pt x="145421" y="4496217"/>
                      <a:pt x="156231" y="4492076"/>
                      <a:pt x="163325" y="4494610"/>
                    </a:cubicBezTo>
                    <a:cubicBezTo>
                      <a:pt x="213235" y="4519105"/>
                      <a:pt x="252091" y="4484970"/>
                      <a:pt x="294491" y="4470772"/>
                    </a:cubicBezTo>
                    <a:cubicBezTo>
                      <a:pt x="319659" y="4463758"/>
                      <a:pt x="341873" y="4446351"/>
                      <a:pt x="369489" y="4454882"/>
                    </a:cubicBezTo>
                    <a:close/>
                    <a:moveTo>
                      <a:pt x="1321487" y="3748142"/>
                    </a:moveTo>
                    <a:cubicBezTo>
                      <a:pt x="1335605" y="3745489"/>
                      <a:pt x="1351237" y="3747470"/>
                      <a:pt x="1362411" y="3755392"/>
                    </a:cubicBezTo>
                    <a:cubicBezTo>
                      <a:pt x="1376129" y="3765532"/>
                      <a:pt x="1389431" y="3776833"/>
                      <a:pt x="1403917" y="3788556"/>
                    </a:cubicBezTo>
                    <a:cubicBezTo>
                      <a:pt x="1411119" y="3809467"/>
                      <a:pt x="1399749" y="3826364"/>
                      <a:pt x="1393523" y="3843790"/>
                    </a:cubicBezTo>
                    <a:cubicBezTo>
                      <a:pt x="1388191" y="3854985"/>
                      <a:pt x="1381677" y="3865757"/>
                      <a:pt x="1379477" y="3879380"/>
                    </a:cubicBezTo>
                    <a:cubicBezTo>
                      <a:pt x="1374083" y="3894483"/>
                      <a:pt x="1365141" y="3908317"/>
                      <a:pt x="1350345" y="3916131"/>
                    </a:cubicBezTo>
                    <a:cubicBezTo>
                      <a:pt x="1322767" y="3929860"/>
                      <a:pt x="1324929" y="3968619"/>
                      <a:pt x="1293449" y="3978334"/>
                    </a:cubicBezTo>
                    <a:cubicBezTo>
                      <a:pt x="1296353" y="3970202"/>
                      <a:pt x="1299259" y="3962070"/>
                      <a:pt x="1293053" y="3953304"/>
                    </a:cubicBezTo>
                    <a:cubicBezTo>
                      <a:pt x="1278753" y="3929858"/>
                      <a:pt x="1278773" y="3903666"/>
                      <a:pt x="1271633" y="3878847"/>
                    </a:cubicBezTo>
                    <a:cubicBezTo>
                      <a:pt x="1261545" y="3839876"/>
                      <a:pt x="1275591" y="3804286"/>
                      <a:pt x="1289639" y="3768696"/>
                    </a:cubicBezTo>
                    <a:cubicBezTo>
                      <a:pt x="1294763" y="3758082"/>
                      <a:pt x="1307369" y="3750795"/>
                      <a:pt x="1321487" y="3748142"/>
                    </a:cubicBezTo>
                    <a:close/>
                    <a:moveTo>
                      <a:pt x="1267225" y="3260314"/>
                    </a:moveTo>
                    <a:cubicBezTo>
                      <a:pt x="1280851" y="3259081"/>
                      <a:pt x="1295287" y="3262589"/>
                      <a:pt x="1310087" y="3267875"/>
                    </a:cubicBezTo>
                    <a:cubicBezTo>
                      <a:pt x="1344425" y="3280141"/>
                      <a:pt x="1350139" y="3294052"/>
                      <a:pt x="1325415" y="3322150"/>
                    </a:cubicBezTo>
                    <a:cubicBezTo>
                      <a:pt x="1300273" y="3351418"/>
                      <a:pt x="1284883" y="3390764"/>
                      <a:pt x="1241423" y="3400300"/>
                    </a:cubicBezTo>
                    <a:cubicBezTo>
                      <a:pt x="1232439" y="3403026"/>
                      <a:pt x="1221731" y="3407774"/>
                      <a:pt x="1211823" y="3409345"/>
                    </a:cubicBezTo>
                    <a:cubicBezTo>
                      <a:pt x="1201915" y="3410917"/>
                      <a:pt x="1192809" y="3409313"/>
                      <a:pt x="1187027" y="3399335"/>
                    </a:cubicBezTo>
                    <a:cubicBezTo>
                      <a:pt x="1174697" y="3377785"/>
                      <a:pt x="1174415" y="3348669"/>
                      <a:pt x="1190711" y="3325473"/>
                    </a:cubicBezTo>
                    <a:cubicBezTo>
                      <a:pt x="1201715" y="3309620"/>
                      <a:pt x="1215853" y="3296205"/>
                      <a:pt x="1229225" y="3281197"/>
                    </a:cubicBezTo>
                    <a:cubicBezTo>
                      <a:pt x="1240785" y="3267522"/>
                      <a:pt x="1253599" y="3261548"/>
                      <a:pt x="1267225" y="3260314"/>
                    </a:cubicBezTo>
                    <a:close/>
                    <a:moveTo>
                      <a:pt x="204015" y="3234250"/>
                    </a:moveTo>
                    <a:cubicBezTo>
                      <a:pt x="212497" y="3231817"/>
                      <a:pt x="224871" y="3236238"/>
                      <a:pt x="224093" y="3245519"/>
                    </a:cubicBezTo>
                    <a:cubicBezTo>
                      <a:pt x="225133" y="3274568"/>
                      <a:pt x="194845" y="3270578"/>
                      <a:pt x="181347" y="3283509"/>
                    </a:cubicBezTo>
                    <a:cubicBezTo>
                      <a:pt x="181217" y="3273220"/>
                      <a:pt x="180913" y="3262528"/>
                      <a:pt x="183627" y="3253598"/>
                    </a:cubicBezTo>
                    <a:cubicBezTo>
                      <a:pt x="186343" y="3244666"/>
                      <a:pt x="192075" y="3237496"/>
                      <a:pt x="204015" y="3234250"/>
                    </a:cubicBezTo>
                    <a:close/>
                    <a:moveTo>
                      <a:pt x="1476199" y="3099633"/>
                    </a:moveTo>
                    <a:cubicBezTo>
                      <a:pt x="1474913" y="3141066"/>
                      <a:pt x="1451009" y="3177039"/>
                      <a:pt x="1439501" y="3216131"/>
                    </a:cubicBezTo>
                    <a:cubicBezTo>
                      <a:pt x="1433801" y="3238968"/>
                      <a:pt x="1424157" y="3259089"/>
                      <a:pt x="1416277" y="3281148"/>
                    </a:cubicBezTo>
                    <a:cubicBezTo>
                      <a:pt x="1415263" y="3265076"/>
                      <a:pt x="1419901" y="3250368"/>
                      <a:pt x="1425631" y="3236050"/>
                    </a:cubicBezTo>
                    <a:cubicBezTo>
                      <a:pt x="1431359" y="3221731"/>
                      <a:pt x="1438177" y="3207802"/>
                      <a:pt x="1441519" y="3193286"/>
                    </a:cubicBezTo>
                    <a:cubicBezTo>
                      <a:pt x="1452717" y="3161939"/>
                      <a:pt x="1463913" y="3130591"/>
                      <a:pt x="1476199" y="3099633"/>
                    </a:cubicBezTo>
                    <a:close/>
                    <a:moveTo>
                      <a:pt x="1477395" y="2851477"/>
                    </a:moveTo>
                    <a:cubicBezTo>
                      <a:pt x="1483205" y="2852229"/>
                      <a:pt x="1489219" y="2854708"/>
                      <a:pt x="1495047" y="2856789"/>
                    </a:cubicBezTo>
                    <a:cubicBezTo>
                      <a:pt x="1489291" y="2935450"/>
                      <a:pt x="1484283" y="3015700"/>
                      <a:pt x="1474613" y="3094284"/>
                    </a:cubicBezTo>
                    <a:cubicBezTo>
                      <a:pt x="1465627" y="3126801"/>
                      <a:pt x="1456641" y="3159317"/>
                      <a:pt x="1439495" y="3188920"/>
                    </a:cubicBezTo>
                    <a:cubicBezTo>
                      <a:pt x="1399449" y="3175939"/>
                      <a:pt x="1396545" y="3132559"/>
                      <a:pt x="1370851" y="3108827"/>
                    </a:cubicBezTo>
                    <a:cubicBezTo>
                      <a:pt x="1368939" y="3106821"/>
                      <a:pt x="1369451" y="3101710"/>
                      <a:pt x="1371455" y="3099780"/>
                    </a:cubicBezTo>
                    <a:cubicBezTo>
                      <a:pt x="1398199" y="3061698"/>
                      <a:pt x="1382383" y="3017675"/>
                      <a:pt x="1388055" y="2976035"/>
                    </a:cubicBezTo>
                    <a:cubicBezTo>
                      <a:pt x="1389811" y="2963761"/>
                      <a:pt x="1392973" y="2952154"/>
                      <a:pt x="1397293" y="2941148"/>
                    </a:cubicBezTo>
                    <a:cubicBezTo>
                      <a:pt x="1410257" y="2908129"/>
                      <a:pt x="1433673" y="2880518"/>
                      <a:pt x="1460971" y="2856527"/>
                    </a:cubicBezTo>
                    <a:cubicBezTo>
                      <a:pt x="1465981" y="2851700"/>
                      <a:pt x="1471585" y="2850725"/>
                      <a:pt x="1477395" y="2851477"/>
                    </a:cubicBezTo>
                    <a:close/>
                    <a:moveTo>
                      <a:pt x="1428247" y="2201413"/>
                    </a:moveTo>
                    <a:cubicBezTo>
                      <a:pt x="1430583" y="2202248"/>
                      <a:pt x="1431751" y="2202665"/>
                      <a:pt x="1434087" y="2203499"/>
                    </a:cubicBezTo>
                    <a:cubicBezTo>
                      <a:pt x="1438967" y="2230401"/>
                      <a:pt x="1434085" y="2255138"/>
                      <a:pt x="1419853" y="2276538"/>
                    </a:cubicBezTo>
                    <a:cubicBezTo>
                      <a:pt x="1408049" y="2294832"/>
                      <a:pt x="1407361" y="2307827"/>
                      <a:pt x="1428297" y="2319277"/>
                    </a:cubicBezTo>
                    <a:cubicBezTo>
                      <a:pt x="1454235" y="2335163"/>
                      <a:pt x="1457109" y="2363996"/>
                      <a:pt x="1467501" y="2390218"/>
                    </a:cubicBezTo>
                    <a:cubicBezTo>
                      <a:pt x="1471993" y="2399767"/>
                      <a:pt x="1467051" y="2409919"/>
                      <a:pt x="1459441" y="2416470"/>
                    </a:cubicBezTo>
                    <a:cubicBezTo>
                      <a:pt x="1434937" y="2440820"/>
                      <a:pt x="1417443" y="2467675"/>
                      <a:pt x="1406865" y="2500972"/>
                    </a:cubicBezTo>
                    <a:cubicBezTo>
                      <a:pt x="1402251" y="2513889"/>
                      <a:pt x="1390719" y="2520363"/>
                      <a:pt x="1381851" y="2530437"/>
                    </a:cubicBezTo>
                    <a:cubicBezTo>
                      <a:pt x="1358607" y="2551264"/>
                      <a:pt x="1330539" y="2559776"/>
                      <a:pt x="1300735" y="2558400"/>
                    </a:cubicBezTo>
                    <a:cubicBezTo>
                      <a:pt x="1274855" y="2557101"/>
                      <a:pt x="1264401" y="2567931"/>
                      <a:pt x="1262271" y="2592330"/>
                    </a:cubicBezTo>
                    <a:cubicBezTo>
                      <a:pt x="1258285" y="2629305"/>
                      <a:pt x="1268497" y="2663407"/>
                      <a:pt x="1271609" y="2698946"/>
                    </a:cubicBezTo>
                    <a:cubicBezTo>
                      <a:pt x="1274423" y="2713192"/>
                      <a:pt x="1290029" y="2717442"/>
                      <a:pt x="1299283" y="2724721"/>
                    </a:cubicBezTo>
                    <a:cubicBezTo>
                      <a:pt x="1320459" y="2742877"/>
                      <a:pt x="1344481" y="2756755"/>
                      <a:pt x="1368503" y="2770632"/>
                    </a:cubicBezTo>
                    <a:cubicBezTo>
                      <a:pt x="1390189" y="2783673"/>
                      <a:pt x="1405975" y="2780044"/>
                      <a:pt x="1419457" y="2757052"/>
                    </a:cubicBezTo>
                    <a:cubicBezTo>
                      <a:pt x="1435873" y="2725841"/>
                      <a:pt x="1469123" y="2713883"/>
                      <a:pt x="1496293" y="2693133"/>
                    </a:cubicBezTo>
                    <a:cubicBezTo>
                      <a:pt x="1503063" y="2688930"/>
                      <a:pt x="1511331" y="2687911"/>
                      <a:pt x="1516241" y="2696286"/>
                    </a:cubicBezTo>
                    <a:cubicBezTo>
                      <a:pt x="1516481" y="2702992"/>
                      <a:pt x="1515133" y="2710455"/>
                      <a:pt x="1515371" y="2717162"/>
                    </a:cubicBezTo>
                    <a:cubicBezTo>
                      <a:pt x="1475203" y="2722675"/>
                      <a:pt x="1446445" y="2744182"/>
                      <a:pt x="1426853" y="2776908"/>
                    </a:cubicBezTo>
                    <a:cubicBezTo>
                      <a:pt x="1401987" y="2817019"/>
                      <a:pt x="1354391" y="2821203"/>
                      <a:pt x="1324231" y="2783948"/>
                    </a:cubicBezTo>
                    <a:cubicBezTo>
                      <a:pt x="1298653" y="2752301"/>
                      <a:pt x="1272565" y="2725770"/>
                      <a:pt x="1227815" y="2725675"/>
                    </a:cubicBezTo>
                    <a:cubicBezTo>
                      <a:pt x="1210531" y="2726122"/>
                      <a:pt x="1197501" y="2729412"/>
                      <a:pt x="1191629" y="2745852"/>
                    </a:cubicBezTo>
                    <a:cubicBezTo>
                      <a:pt x="1183569" y="2772105"/>
                      <a:pt x="1165865" y="2773725"/>
                      <a:pt x="1144839" y="2766215"/>
                    </a:cubicBezTo>
                    <a:cubicBezTo>
                      <a:pt x="1115963" y="2758549"/>
                      <a:pt x="1087929" y="2748535"/>
                      <a:pt x="1055367" y="2747498"/>
                    </a:cubicBezTo>
                    <a:cubicBezTo>
                      <a:pt x="1043011" y="2747057"/>
                      <a:pt x="1029533" y="2744230"/>
                      <a:pt x="1019349" y="2736785"/>
                    </a:cubicBezTo>
                    <a:cubicBezTo>
                      <a:pt x="1009165" y="2729341"/>
                      <a:pt x="1002277" y="2717280"/>
                      <a:pt x="1003103" y="2698375"/>
                    </a:cubicBezTo>
                    <a:cubicBezTo>
                      <a:pt x="1003703" y="2689320"/>
                      <a:pt x="995287" y="2679693"/>
                      <a:pt x="991961" y="2670562"/>
                    </a:cubicBezTo>
                    <a:cubicBezTo>
                      <a:pt x="979983" y="2645096"/>
                      <a:pt x="982479" y="2613216"/>
                      <a:pt x="994789" y="2585669"/>
                    </a:cubicBezTo>
                    <a:cubicBezTo>
                      <a:pt x="1007097" y="2558121"/>
                      <a:pt x="1029221" y="2534906"/>
                      <a:pt x="1056495" y="2526772"/>
                    </a:cubicBezTo>
                    <a:cubicBezTo>
                      <a:pt x="1065601" y="2523405"/>
                      <a:pt x="1073867" y="2522385"/>
                      <a:pt x="1081205" y="2527655"/>
                    </a:cubicBezTo>
                    <a:cubicBezTo>
                      <a:pt x="1115141" y="2554341"/>
                      <a:pt x="1154381" y="2555116"/>
                      <a:pt x="1193711" y="2551951"/>
                    </a:cubicBezTo>
                    <a:cubicBezTo>
                      <a:pt x="1234207" y="2549203"/>
                      <a:pt x="1274047" y="2540922"/>
                      <a:pt x="1314545" y="2538174"/>
                    </a:cubicBezTo>
                    <a:cubicBezTo>
                      <a:pt x="1352287" y="2535766"/>
                      <a:pt x="1378739" y="2494898"/>
                      <a:pt x="1401417" y="2464599"/>
                    </a:cubicBezTo>
                    <a:cubicBezTo>
                      <a:pt x="1421249" y="2438580"/>
                      <a:pt x="1428741" y="2402856"/>
                      <a:pt x="1429133" y="2368569"/>
                    </a:cubicBezTo>
                    <a:cubicBezTo>
                      <a:pt x="1430751" y="2349285"/>
                      <a:pt x="1426769" y="2334621"/>
                      <a:pt x="1403825" y="2325102"/>
                    </a:cubicBezTo>
                    <a:cubicBezTo>
                      <a:pt x="1364197" y="2306975"/>
                      <a:pt x="1356115" y="2248475"/>
                      <a:pt x="1382805" y="2214313"/>
                    </a:cubicBezTo>
                    <a:cubicBezTo>
                      <a:pt x="1395357" y="2197610"/>
                      <a:pt x="1415037" y="2212584"/>
                      <a:pt x="1428247" y="2201413"/>
                    </a:cubicBezTo>
                    <a:close/>
                    <a:moveTo>
                      <a:pt x="1427743" y="856070"/>
                    </a:moveTo>
                    <a:cubicBezTo>
                      <a:pt x="1466609" y="869952"/>
                      <a:pt x="1508749" y="878389"/>
                      <a:pt x="1545519" y="898138"/>
                    </a:cubicBezTo>
                    <a:cubicBezTo>
                      <a:pt x="1572189" y="908987"/>
                      <a:pt x="1600375" y="923025"/>
                      <a:pt x="1627781" y="916938"/>
                    </a:cubicBezTo>
                    <a:cubicBezTo>
                      <a:pt x="1656027" y="908504"/>
                      <a:pt x="1680001" y="915745"/>
                      <a:pt x="1706409" y="919885"/>
                    </a:cubicBezTo>
                    <a:cubicBezTo>
                      <a:pt x="1722977" y="921834"/>
                      <a:pt x="1734995" y="914219"/>
                      <a:pt x="1747351" y="909371"/>
                    </a:cubicBezTo>
                    <a:cubicBezTo>
                      <a:pt x="1758109" y="905276"/>
                      <a:pt x="1766433" y="904280"/>
                      <a:pt x="1774937" y="913932"/>
                    </a:cubicBezTo>
                    <a:cubicBezTo>
                      <a:pt x="1782683" y="921991"/>
                      <a:pt x="1786879" y="988319"/>
                      <a:pt x="1778817" y="996023"/>
                    </a:cubicBezTo>
                    <a:cubicBezTo>
                      <a:pt x="1767559" y="1005232"/>
                      <a:pt x="1768237" y="1010766"/>
                      <a:pt x="1774307" y="1023519"/>
                    </a:cubicBezTo>
                    <a:cubicBezTo>
                      <a:pt x="1788043" y="1048271"/>
                      <a:pt x="1756523" y="1062150"/>
                      <a:pt x="1757225" y="1086214"/>
                    </a:cubicBezTo>
                    <a:cubicBezTo>
                      <a:pt x="1757745" y="1099631"/>
                      <a:pt x="1722535" y="1120130"/>
                      <a:pt x="1709419" y="1123384"/>
                    </a:cubicBezTo>
                    <a:cubicBezTo>
                      <a:pt x="1689997" y="1125707"/>
                      <a:pt x="1672931" y="1128873"/>
                      <a:pt x="1666065" y="1155527"/>
                    </a:cubicBezTo>
                    <a:cubicBezTo>
                      <a:pt x="1660459" y="1178662"/>
                      <a:pt x="1634829" y="1194645"/>
                      <a:pt x="1619721" y="1218354"/>
                    </a:cubicBezTo>
                    <a:cubicBezTo>
                      <a:pt x="1587067" y="1268874"/>
                      <a:pt x="1589703" y="1294953"/>
                      <a:pt x="1632723" y="1338102"/>
                    </a:cubicBezTo>
                    <a:cubicBezTo>
                      <a:pt x="1658317" y="1363121"/>
                      <a:pt x="1690955" y="1372133"/>
                      <a:pt x="1720659" y="1389357"/>
                    </a:cubicBezTo>
                    <a:cubicBezTo>
                      <a:pt x="1725369" y="1391040"/>
                      <a:pt x="1728823" y="1396243"/>
                      <a:pt x="1733115" y="1399099"/>
                    </a:cubicBezTo>
                    <a:cubicBezTo>
                      <a:pt x="1724733" y="1422566"/>
                      <a:pt x="1708323" y="1412735"/>
                      <a:pt x="1692593" y="1408440"/>
                    </a:cubicBezTo>
                    <a:cubicBezTo>
                      <a:pt x="1678041" y="1404565"/>
                      <a:pt x="1668439" y="1390550"/>
                      <a:pt x="1648597" y="1394048"/>
                    </a:cubicBezTo>
                    <a:cubicBezTo>
                      <a:pt x="1649039" y="1411405"/>
                      <a:pt x="1662673" y="1421567"/>
                      <a:pt x="1672355" y="1431640"/>
                    </a:cubicBezTo>
                    <a:cubicBezTo>
                      <a:pt x="1690201" y="1448599"/>
                      <a:pt x="1691061" y="1464783"/>
                      <a:pt x="1679983" y="1484641"/>
                    </a:cubicBezTo>
                    <a:cubicBezTo>
                      <a:pt x="1657411" y="1525529"/>
                      <a:pt x="1634079" y="1564825"/>
                      <a:pt x="1613101" y="1604961"/>
                    </a:cubicBezTo>
                    <a:cubicBezTo>
                      <a:pt x="1609411" y="1611580"/>
                      <a:pt x="1601765" y="1618111"/>
                      <a:pt x="1613543" y="1622318"/>
                    </a:cubicBezTo>
                    <a:cubicBezTo>
                      <a:pt x="1623723" y="1627278"/>
                      <a:pt x="1631967" y="1630223"/>
                      <a:pt x="1630133" y="1642797"/>
                    </a:cubicBezTo>
                    <a:cubicBezTo>
                      <a:pt x="1624525" y="1665932"/>
                      <a:pt x="1635825" y="1693782"/>
                      <a:pt x="1611373" y="1710186"/>
                    </a:cubicBezTo>
                    <a:cubicBezTo>
                      <a:pt x="1572471" y="1737304"/>
                      <a:pt x="1544009" y="1776090"/>
                      <a:pt x="1505105" y="1803209"/>
                    </a:cubicBezTo>
                    <a:cubicBezTo>
                      <a:pt x="1497879" y="1808566"/>
                      <a:pt x="1491827" y="1809711"/>
                      <a:pt x="1486275" y="1808059"/>
                    </a:cubicBezTo>
                    <a:cubicBezTo>
                      <a:pt x="1480723" y="1806406"/>
                      <a:pt x="1475673" y="1801956"/>
                      <a:pt x="1470453" y="1796122"/>
                    </a:cubicBezTo>
                    <a:cubicBezTo>
                      <a:pt x="1445337" y="1747460"/>
                      <a:pt x="1441661" y="1694549"/>
                      <a:pt x="1429659" y="1642633"/>
                    </a:cubicBezTo>
                    <a:cubicBezTo>
                      <a:pt x="1428879" y="1622509"/>
                      <a:pt x="1423309" y="1604643"/>
                      <a:pt x="1416559" y="1586356"/>
                    </a:cubicBezTo>
                    <a:cubicBezTo>
                      <a:pt x="1415463" y="1581995"/>
                      <a:pt x="1413525" y="1579980"/>
                      <a:pt x="1413187" y="1577213"/>
                    </a:cubicBezTo>
                    <a:cubicBezTo>
                      <a:pt x="1403143" y="1545842"/>
                      <a:pt x="1414039" y="1515335"/>
                      <a:pt x="1411483" y="1485316"/>
                    </a:cubicBezTo>
                    <a:cubicBezTo>
                      <a:pt x="1407987" y="1443053"/>
                      <a:pt x="1428803" y="1410798"/>
                      <a:pt x="1450799" y="1378963"/>
                    </a:cubicBezTo>
                    <a:cubicBezTo>
                      <a:pt x="1461797" y="1363046"/>
                      <a:pt x="1463971" y="1353239"/>
                      <a:pt x="1448899" y="1335948"/>
                    </a:cubicBezTo>
                    <a:cubicBezTo>
                      <a:pt x="1425741" y="1307831"/>
                      <a:pt x="1429173" y="1294503"/>
                      <a:pt x="1459253" y="1273495"/>
                    </a:cubicBezTo>
                    <a:cubicBezTo>
                      <a:pt x="1481689" y="1259018"/>
                      <a:pt x="1488735" y="1243012"/>
                      <a:pt x="1477775" y="1217928"/>
                    </a:cubicBezTo>
                    <a:cubicBezTo>
                      <a:pt x="1459647" y="1175731"/>
                      <a:pt x="1462039" y="1135572"/>
                      <a:pt x="1490501" y="1096786"/>
                    </a:cubicBezTo>
                    <a:cubicBezTo>
                      <a:pt x="1478383" y="1089812"/>
                      <a:pt x="1462573" y="1089457"/>
                      <a:pt x="1449439" y="1074180"/>
                    </a:cubicBezTo>
                    <a:cubicBezTo>
                      <a:pt x="1458961" y="1092136"/>
                      <a:pt x="1459901" y="1104378"/>
                      <a:pt x="1457645" y="1118126"/>
                    </a:cubicBezTo>
                    <a:cubicBezTo>
                      <a:pt x="1452081" y="1178321"/>
                      <a:pt x="1450469" y="1238604"/>
                      <a:pt x="1422447" y="1294747"/>
                    </a:cubicBezTo>
                    <a:cubicBezTo>
                      <a:pt x="1416241" y="1308406"/>
                      <a:pt x="1417099" y="1324589"/>
                      <a:pt x="1414007" y="1340684"/>
                    </a:cubicBezTo>
                    <a:cubicBezTo>
                      <a:pt x="1406065" y="1381507"/>
                      <a:pt x="1388499" y="1389786"/>
                      <a:pt x="1347279" y="1375062"/>
                    </a:cubicBezTo>
                    <a:cubicBezTo>
                      <a:pt x="1322603" y="1343757"/>
                      <a:pt x="1303897" y="1310615"/>
                      <a:pt x="1308305" y="1268530"/>
                    </a:cubicBezTo>
                    <a:cubicBezTo>
                      <a:pt x="1385337" y="1272230"/>
                      <a:pt x="1384535" y="1233576"/>
                      <a:pt x="1393273" y="1153346"/>
                    </a:cubicBezTo>
                    <a:cubicBezTo>
                      <a:pt x="1395165" y="1118300"/>
                      <a:pt x="1378397" y="1087173"/>
                      <a:pt x="1359611" y="1057972"/>
                    </a:cubicBezTo>
                    <a:cubicBezTo>
                      <a:pt x="1339647" y="1028349"/>
                      <a:pt x="1336331" y="996735"/>
                      <a:pt x="1348065" y="963881"/>
                    </a:cubicBezTo>
                    <a:cubicBezTo>
                      <a:pt x="1355189" y="943935"/>
                      <a:pt x="1357185" y="923479"/>
                      <a:pt x="1355227" y="902934"/>
                    </a:cubicBezTo>
                    <a:cubicBezTo>
                      <a:pt x="1354379" y="896016"/>
                      <a:pt x="1356399" y="888965"/>
                      <a:pt x="1360429" y="882446"/>
                    </a:cubicBezTo>
                    <a:cubicBezTo>
                      <a:pt x="1372519" y="862887"/>
                      <a:pt x="1402697" y="848115"/>
                      <a:pt x="1427743" y="856070"/>
                    </a:cubicBezTo>
                    <a:close/>
                    <a:moveTo>
                      <a:pt x="1181363" y="1687"/>
                    </a:moveTo>
                    <a:cubicBezTo>
                      <a:pt x="1187585" y="-895"/>
                      <a:pt x="1195181" y="-832"/>
                      <a:pt x="1205335" y="4120"/>
                    </a:cubicBezTo>
                    <a:cubicBezTo>
                      <a:pt x="1217837" y="9911"/>
                      <a:pt x="1236889" y="4790"/>
                      <a:pt x="1253423" y="6720"/>
                    </a:cubicBezTo>
                    <a:cubicBezTo>
                      <a:pt x="1273899" y="8733"/>
                      <a:pt x="1286655" y="21241"/>
                      <a:pt x="1286149" y="44913"/>
                    </a:cubicBezTo>
                    <a:cubicBezTo>
                      <a:pt x="1285809" y="79245"/>
                      <a:pt x="1306537" y="87974"/>
                      <a:pt x="1339267" y="89064"/>
                    </a:cubicBezTo>
                    <a:cubicBezTo>
                      <a:pt x="1364529" y="88811"/>
                      <a:pt x="1389457" y="67236"/>
                      <a:pt x="1413877" y="87886"/>
                    </a:cubicBezTo>
                    <a:cubicBezTo>
                      <a:pt x="1421261" y="93174"/>
                      <a:pt x="1430159" y="83100"/>
                      <a:pt x="1434271" y="75293"/>
                    </a:cubicBezTo>
                    <a:cubicBezTo>
                      <a:pt x="1441995" y="64800"/>
                      <a:pt x="1446613" y="51872"/>
                      <a:pt x="1450809" y="40121"/>
                    </a:cubicBezTo>
                    <a:cubicBezTo>
                      <a:pt x="1455763" y="29964"/>
                      <a:pt x="1460465" y="13091"/>
                      <a:pt x="1475739" y="18547"/>
                    </a:cubicBezTo>
                    <a:cubicBezTo>
                      <a:pt x="1488663" y="23163"/>
                      <a:pt x="1484295" y="42806"/>
                      <a:pt x="1480183" y="50612"/>
                    </a:cubicBezTo>
                    <a:cubicBezTo>
                      <a:pt x="1462135" y="82595"/>
                      <a:pt x="1456591" y="120369"/>
                      <a:pt x="1425285" y="144966"/>
                    </a:cubicBezTo>
                    <a:cubicBezTo>
                      <a:pt x="1415631" y="153444"/>
                      <a:pt x="1405391" y="170989"/>
                      <a:pt x="1405473" y="185594"/>
                    </a:cubicBezTo>
                    <a:cubicBezTo>
                      <a:pt x="1406057" y="213631"/>
                      <a:pt x="1388261" y="233778"/>
                      <a:pt x="1376341" y="256022"/>
                    </a:cubicBezTo>
                    <a:cubicBezTo>
                      <a:pt x="1372229" y="263830"/>
                      <a:pt x="1366101" y="273567"/>
                      <a:pt x="1371891" y="279611"/>
                    </a:cubicBezTo>
                    <a:cubicBezTo>
                      <a:pt x="1388505" y="296146"/>
                      <a:pt x="1394293" y="320741"/>
                      <a:pt x="1404615" y="336354"/>
                    </a:cubicBezTo>
                    <a:cubicBezTo>
                      <a:pt x="1434151" y="376058"/>
                      <a:pt x="1475691" y="408122"/>
                      <a:pt x="1510431" y="444383"/>
                    </a:cubicBezTo>
                    <a:cubicBezTo>
                      <a:pt x="1555241" y="489542"/>
                      <a:pt x="1596693" y="544103"/>
                      <a:pt x="1603567" y="610165"/>
                    </a:cubicBezTo>
                    <a:cubicBezTo>
                      <a:pt x="1608007" y="660781"/>
                      <a:pt x="1554207" y="703847"/>
                      <a:pt x="1499237" y="690837"/>
                    </a:cubicBezTo>
                    <a:cubicBezTo>
                      <a:pt x="1480021" y="685298"/>
                      <a:pt x="1470871" y="688657"/>
                      <a:pt x="1465331" y="707880"/>
                    </a:cubicBezTo>
                    <a:cubicBezTo>
                      <a:pt x="1462479" y="693609"/>
                      <a:pt x="1462817" y="677828"/>
                      <a:pt x="1440995" y="683286"/>
                    </a:cubicBezTo>
                    <a:cubicBezTo>
                      <a:pt x="1432267" y="685468"/>
                      <a:pt x="1422363" y="687231"/>
                      <a:pt x="1418671" y="675312"/>
                    </a:cubicBezTo>
                    <a:cubicBezTo>
                      <a:pt x="1415735" y="664987"/>
                      <a:pt x="1424465" y="662804"/>
                      <a:pt x="1431263" y="658607"/>
                    </a:cubicBezTo>
                    <a:cubicBezTo>
                      <a:pt x="1446035" y="650632"/>
                      <a:pt x="1445363" y="645091"/>
                      <a:pt x="1429755" y="636866"/>
                    </a:cubicBezTo>
                    <a:cubicBezTo>
                      <a:pt x="1404747" y="625283"/>
                      <a:pt x="1417507" y="600687"/>
                      <a:pt x="1421787" y="584990"/>
                    </a:cubicBezTo>
                    <a:cubicBezTo>
                      <a:pt x="1426069" y="569293"/>
                      <a:pt x="1438825" y="581799"/>
                      <a:pt x="1446965" y="588682"/>
                    </a:cubicBezTo>
                    <a:cubicBezTo>
                      <a:pt x="1454685" y="596741"/>
                      <a:pt x="1456363" y="610591"/>
                      <a:pt x="1472309" y="603036"/>
                    </a:cubicBezTo>
                    <a:cubicBezTo>
                      <a:pt x="1486661" y="596235"/>
                      <a:pt x="1485403" y="581209"/>
                      <a:pt x="1483643" y="571305"/>
                    </a:cubicBezTo>
                    <a:cubicBezTo>
                      <a:pt x="1480875" y="553090"/>
                      <a:pt x="1484149" y="547633"/>
                      <a:pt x="1503031" y="550402"/>
                    </a:cubicBezTo>
                    <a:cubicBezTo>
                      <a:pt x="1514865" y="550654"/>
                      <a:pt x="1530643" y="550989"/>
                      <a:pt x="1540295" y="542511"/>
                    </a:cubicBezTo>
                    <a:cubicBezTo>
                      <a:pt x="1545499" y="539069"/>
                      <a:pt x="1541305" y="532269"/>
                      <a:pt x="1537779" y="531010"/>
                    </a:cubicBezTo>
                    <a:cubicBezTo>
                      <a:pt x="1521751" y="523959"/>
                      <a:pt x="1503541" y="508180"/>
                      <a:pt x="1485915" y="520436"/>
                    </a:cubicBezTo>
                    <a:cubicBezTo>
                      <a:pt x="1462665" y="537309"/>
                      <a:pt x="1453099" y="523291"/>
                      <a:pt x="1439589" y="509189"/>
                    </a:cubicBezTo>
                    <a:cubicBezTo>
                      <a:pt x="1429603" y="496347"/>
                      <a:pt x="1450251" y="490470"/>
                      <a:pt x="1446139" y="479725"/>
                    </a:cubicBezTo>
                    <a:cubicBezTo>
                      <a:pt x="1428353" y="425668"/>
                      <a:pt x="1460829" y="457145"/>
                      <a:pt x="1476103" y="462600"/>
                    </a:cubicBezTo>
                    <a:cubicBezTo>
                      <a:pt x="1466789" y="436746"/>
                      <a:pt x="1444131" y="426002"/>
                      <a:pt x="1412743" y="435993"/>
                    </a:cubicBezTo>
                    <a:cubicBezTo>
                      <a:pt x="1381353" y="445983"/>
                      <a:pt x="1345099" y="443634"/>
                      <a:pt x="1317735" y="468314"/>
                    </a:cubicBezTo>
                    <a:cubicBezTo>
                      <a:pt x="1305649" y="479899"/>
                      <a:pt x="1291129" y="476038"/>
                      <a:pt x="1275941" y="466638"/>
                    </a:cubicBezTo>
                    <a:cubicBezTo>
                      <a:pt x="1195965" y="423494"/>
                      <a:pt x="1201099" y="312691"/>
                      <a:pt x="1261529" y="273319"/>
                    </a:cubicBezTo>
                    <a:cubicBezTo>
                      <a:pt x="1282765" y="258377"/>
                      <a:pt x="1280837" y="237811"/>
                      <a:pt x="1255829" y="226229"/>
                    </a:cubicBezTo>
                    <a:cubicBezTo>
                      <a:pt x="1235519" y="216324"/>
                      <a:pt x="1220081" y="200207"/>
                      <a:pt x="1194819" y="200461"/>
                    </a:cubicBezTo>
                    <a:cubicBezTo>
                      <a:pt x="1178201" y="202475"/>
                      <a:pt x="1157053" y="194922"/>
                      <a:pt x="1151601" y="173098"/>
                    </a:cubicBezTo>
                    <a:cubicBezTo>
                      <a:pt x="1167381" y="154881"/>
                      <a:pt x="1194069" y="161763"/>
                      <a:pt x="1214379" y="153117"/>
                    </a:cubicBezTo>
                    <a:cubicBezTo>
                      <a:pt x="1241069" y="141447"/>
                      <a:pt x="1277239" y="147742"/>
                      <a:pt x="1294113" y="115340"/>
                    </a:cubicBezTo>
                    <a:cubicBezTo>
                      <a:pt x="1277075" y="118529"/>
                      <a:pt x="1261633" y="120965"/>
                      <a:pt x="1246861" y="128940"/>
                    </a:cubicBezTo>
                    <a:cubicBezTo>
                      <a:pt x="1221681" y="143799"/>
                      <a:pt x="1196755" y="146822"/>
                      <a:pt x="1173931" y="125418"/>
                    </a:cubicBezTo>
                    <a:cubicBezTo>
                      <a:pt x="1168141" y="119374"/>
                      <a:pt x="1161091" y="116856"/>
                      <a:pt x="1151607" y="117444"/>
                    </a:cubicBezTo>
                    <a:cubicBezTo>
                      <a:pt x="1101419" y="120720"/>
                      <a:pt x="1053081" y="111404"/>
                      <a:pt x="1003985" y="100494"/>
                    </a:cubicBezTo>
                    <a:cubicBezTo>
                      <a:pt x="984349" y="96129"/>
                      <a:pt x="964291" y="92940"/>
                      <a:pt x="950445" y="76069"/>
                    </a:cubicBezTo>
                    <a:cubicBezTo>
                      <a:pt x="941969" y="66416"/>
                      <a:pt x="930891" y="67759"/>
                      <a:pt x="916959" y="73383"/>
                    </a:cubicBezTo>
                    <a:cubicBezTo>
                      <a:pt x="980235" y="103936"/>
                      <a:pt x="1035873" y="141036"/>
                      <a:pt x="1099821" y="158577"/>
                    </a:cubicBezTo>
                    <a:cubicBezTo>
                      <a:pt x="1107289" y="159920"/>
                      <a:pt x="1113919" y="163613"/>
                      <a:pt x="1109805" y="171420"/>
                    </a:cubicBezTo>
                    <a:cubicBezTo>
                      <a:pt x="1083703" y="192575"/>
                      <a:pt x="1052821" y="178893"/>
                      <a:pt x="1024705" y="183427"/>
                    </a:cubicBezTo>
                    <a:cubicBezTo>
                      <a:pt x="1004899" y="186954"/>
                      <a:pt x="986433" y="201561"/>
                      <a:pt x="964949" y="191237"/>
                    </a:cubicBezTo>
                    <a:cubicBezTo>
                      <a:pt x="935997" y="179570"/>
                      <a:pt x="913253" y="172772"/>
                      <a:pt x="892611" y="141545"/>
                    </a:cubicBezTo>
                    <a:cubicBezTo>
                      <a:pt x="876251" y="113174"/>
                      <a:pt x="861651" y="76156"/>
                      <a:pt x="830099" y="56935"/>
                    </a:cubicBezTo>
                    <a:cubicBezTo>
                      <a:pt x="818015" y="49968"/>
                      <a:pt x="832535" y="35278"/>
                      <a:pt x="831193" y="24198"/>
                    </a:cubicBezTo>
                    <a:cubicBezTo>
                      <a:pt x="872733" y="56261"/>
                      <a:pt x="922083" y="36785"/>
                      <a:pt x="966897" y="44841"/>
                    </a:cubicBezTo>
                    <a:cubicBezTo>
                      <a:pt x="1009697" y="54829"/>
                      <a:pt x="1056699" y="34513"/>
                      <a:pt x="1091191" y="45508"/>
                    </a:cubicBezTo>
                    <a:cubicBezTo>
                      <a:pt x="1136257" y="60280"/>
                      <a:pt x="1147673" y="43155"/>
                      <a:pt x="1165635" y="15118"/>
                    </a:cubicBezTo>
                    <a:cubicBezTo>
                      <a:pt x="1170295" y="9494"/>
                      <a:pt x="1175141" y="4268"/>
                      <a:pt x="1181363" y="1687"/>
                    </a:cubicBezTo>
                    <a:close/>
                  </a:path>
                </a:pathLst>
              </a:custGeom>
              <a:solidFill>
                <a:schemeClr val="accent4">
                  <a:alpha val="40000"/>
                </a:schemeClr>
              </a:solidFill>
              <a:ln>
                <a:noFill/>
              </a:ln>
              <a:effectLst/>
            </p:spPr>
            <p:txBody>
              <a:bodyPr anchor="ctr"/>
              <a:lstStyle/>
              <a:p>
                <a:pPr defTabSz="457189">
                  <a:defRPr/>
                </a:pPr>
                <a:endParaRPr lang="en-US" sz="1351" dirty="0">
                  <a:latin typeface="Oswald" pitchFamily="2" charset="77"/>
                </a:endParaRPr>
              </a:p>
            </p:txBody>
          </p:sp>
          <p:sp>
            <p:nvSpPr>
              <p:cNvPr id="320" name="Freeform 39">
                <a:extLst>
                  <a:ext uri="{FF2B5EF4-FFF2-40B4-BE49-F238E27FC236}">
                    <a16:creationId xmlns:a16="http://schemas.microsoft.com/office/drawing/2014/main" id="{94ED67FD-9BD1-4D0C-8D4D-2925EED9BD65}"/>
                  </a:ext>
                </a:extLst>
              </p:cNvPr>
              <p:cNvSpPr/>
              <p:nvPr/>
            </p:nvSpPr>
            <p:spPr bwMode="auto">
              <a:xfrm>
                <a:off x="20631028" y="7706982"/>
                <a:ext cx="468129" cy="563342"/>
              </a:xfrm>
              <a:custGeom>
                <a:avLst/>
                <a:gdLst>
                  <a:gd name="connsiteX0" fmla="*/ 384874 w 467798"/>
                  <a:gd name="connsiteY0" fmla="*/ 541582 h 563473"/>
                  <a:gd name="connsiteX1" fmla="*/ 393064 w 467798"/>
                  <a:gd name="connsiteY1" fmla="*/ 542249 h 563473"/>
                  <a:gd name="connsiteX2" fmla="*/ 391232 w 467798"/>
                  <a:gd name="connsiteY2" fmla="*/ 558268 h 563473"/>
                  <a:gd name="connsiteX3" fmla="*/ 378242 w 467798"/>
                  <a:gd name="connsiteY3" fmla="*/ 561964 h 563473"/>
                  <a:gd name="connsiteX4" fmla="*/ 378484 w 467798"/>
                  <a:gd name="connsiteY4" fmla="*/ 546768 h 563473"/>
                  <a:gd name="connsiteX5" fmla="*/ 384874 w 467798"/>
                  <a:gd name="connsiteY5" fmla="*/ 541582 h 563473"/>
                  <a:gd name="connsiteX6" fmla="*/ 209032 w 467798"/>
                  <a:gd name="connsiteY6" fmla="*/ 111472 h 563473"/>
                  <a:gd name="connsiteX7" fmla="*/ 219274 w 467798"/>
                  <a:gd name="connsiteY7" fmla="*/ 112455 h 563473"/>
                  <a:gd name="connsiteX8" fmla="*/ 339474 w 467798"/>
                  <a:gd name="connsiteY8" fmla="*/ 187483 h 563473"/>
                  <a:gd name="connsiteX9" fmla="*/ 416180 w 467798"/>
                  <a:gd name="connsiteY9" fmla="*/ 232265 h 563473"/>
                  <a:gd name="connsiteX10" fmla="*/ 467798 w 467798"/>
                  <a:gd name="connsiteY10" fmla="*/ 269423 h 563473"/>
                  <a:gd name="connsiteX11" fmla="*/ 420992 w 467798"/>
                  <a:gd name="connsiteY11" fmla="*/ 278111 h 563473"/>
                  <a:gd name="connsiteX12" fmla="*/ 322202 w 467798"/>
                  <a:gd name="connsiteY12" fmla="*/ 313696 h 563473"/>
                  <a:gd name="connsiteX13" fmla="*/ 275164 w 467798"/>
                  <a:gd name="connsiteY13" fmla="*/ 315616 h 563473"/>
                  <a:gd name="connsiteX14" fmla="*/ 142742 w 467798"/>
                  <a:gd name="connsiteY14" fmla="*/ 174711 h 563473"/>
                  <a:gd name="connsiteX15" fmla="*/ 144550 w 467798"/>
                  <a:gd name="connsiteY15" fmla="*/ 132567 h 563473"/>
                  <a:gd name="connsiteX16" fmla="*/ 209032 w 467798"/>
                  <a:gd name="connsiteY16" fmla="*/ 111472 h 563473"/>
                  <a:gd name="connsiteX17" fmla="*/ 12556 w 467798"/>
                  <a:gd name="connsiteY17" fmla="*/ 1241 h 563473"/>
                  <a:gd name="connsiteX18" fmla="*/ 23962 w 467798"/>
                  <a:gd name="connsiteY18" fmla="*/ 1707 h 563473"/>
                  <a:gd name="connsiteX19" fmla="*/ 22696 w 467798"/>
                  <a:gd name="connsiteY19" fmla="*/ 40578 h 563473"/>
                  <a:gd name="connsiteX20" fmla="*/ 17472 w 467798"/>
                  <a:gd name="connsiteY20" fmla="*/ 55203 h 563473"/>
                  <a:gd name="connsiteX21" fmla="*/ 0 w 467798"/>
                  <a:gd name="connsiteY21" fmla="*/ 29936 h 563473"/>
                  <a:gd name="connsiteX22" fmla="*/ 12556 w 467798"/>
                  <a:gd name="connsiteY22" fmla="*/ 1241 h 5634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67798" h="563473">
                    <a:moveTo>
                      <a:pt x="384874" y="541582"/>
                    </a:moveTo>
                    <a:cubicBezTo>
                      <a:pt x="387204" y="540503"/>
                      <a:pt x="389834" y="540401"/>
                      <a:pt x="393064" y="542249"/>
                    </a:cubicBezTo>
                    <a:cubicBezTo>
                      <a:pt x="397494" y="548000"/>
                      <a:pt x="394584" y="552518"/>
                      <a:pt x="391232" y="558268"/>
                    </a:cubicBezTo>
                    <a:cubicBezTo>
                      <a:pt x="388324" y="562785"/>
                      <a:pt x="383552" y="565250"/>
                      <a:pt x="378242" y="561964"/>
                    </a:cubicBezTo>
                    <a:cubicBezTo>
                      <a:pt x="373372" y="557444"/>
                      <a:pt x="373984" y="552107"/>
                      <a:pt x="378484" y="546768"/>
                    </a:cubicBezTo>
                    <a:cubicBezTo>
                      <a:pt x="380514" y="544714"/>
                      <a:pt x="382544" y="542660"/>
                      <a:pt x="384874" y="541582"/>
                    </a:cubicBezTo>
                    <a:close/>
                    <a:moveTo>
                      <a:pt x="209032" y="111472"/>
                    </a:moveTo>
                    <a:cubicBezTo>
                      <a:pt x="211804" y="111124"/>
                      <a:pt x="217348" y="110431"/>
                      <a:pt x="219274" y="112455"/>
                    </a:cubicBezTo>
                    <a:cubicBezTo>
                      <a:pt x="248714" y="152388"/>
                      <a:pt x="306512" y="146291"/>
                      <a:pt x="339474" y="187483"/>
                    </a:cubicBezTo>
                    <a:cubicBezTo>
                      <a:pt x="356706" y="209683"/>
                      <a:pt x="389262" y="218639"/>
                      <a:pt x="416180" y="232265"/>
                    </a:cubicBezTo>
                    <a:cubicBezTo>
                      <a:pt x="435300" y="241768"/>
                      <a:pt x="444212" y="265010"/>
                      <a:pt x="467798" y="269423"/>
                    </a:cubicBezTo>
                    <a:cubicBezTo>
                      <a:pt x="455050" y="290277"/>
                      <a:pt x="434296" y="266816"/>
                      <a:pt x="420992" y="278111"/>
                    </a:cubicBezTo>
                    <a:cubicBezTo>
                      <a:pt x="386778" y="288623"/>
                      <a:pt x="354162" y="298368"/>
                      <a:pt x="322202" y="313696"/>
                    </a:cubicBezTo>
                    <a:cubicBezTo>
                      <a:pt x="306644" y="320174"/>
                      <a:pt x="291838" y="328257"/>
                      <a:pt x="275164" y="315616"/>
                    </a:cubicBezTo>
                    <a:cubicBezTo>
                      <a:pt x="230882" y="269043"/>
                      <a:pt x="176916" y="231045"/>
                      <a:pt x="142742" y="174711"/>
                    </a:cubicBezTo>
                    <a:cubicBezTo>
                      <a:pt x="148998" y="160900"/>
                      <a:pt x="155256" y="147089"/>
                      <a:pt x="144550" y="132567"/>
                    </a:cubicBezTo>
                    <a:cubicBezTo>
                      <a:pt x="163824" y="119393"/>
                      <a:pt x="188256" y="121434"/>
                      <a:pt x="209032" y="111472"/>
                    </a:cubicBezTo>
                    <a:close/>
                    <a:moveTo>
                      <a:pt x="12556" y="1241"/>
                    </a:moveTo>
                    <a:cubicBezTo>
                      <a:pt x="14940" y="-406"/>
                      <a:pt x="18468" y="-573"/>
                      <a:pt x="23962" y="1707"/>
                    </a:cubicBezTo>
                    <a:cubicBezTo>
                      <a:pt x="41462" y="9228"/>
                      <a:pt x="24878" y="27404"/>
                      <a:pt x="22696" y="40578"/>
                    </a:cubicBezTo>
                    <a:cubicBezTo>
                      <a:pt x="22206" y="45477"/>
                      <a:pt x="19078" y="50703"/>
                      <a:pt x="17472" y="55203"/>
                    </a:cubicBezTo>
                    <a:cubicBezTo>
                      <a:pt x="11646" y="46781"/>
                      <a:pt x="5824" y="38358"/>
                      <a:pt x="0" y="29936"/>
                    </a:cubicBezTo>
                    <a:cubicBezTo>
                      <a:pt x="8588" y="24440"/>
                      <a:pt x="5410" y="6181"/>
                      <a:pt x="12556" y="1241"/>
                    </a:cubicBezTo>
                    <a:close/>
                  </a:path>
                </a:pathLst>
              </a:custGeom>
              <a:solidFill>
                <a:schemeClr val="accent4">
                  <a:alpha val="30000"/>
                </a:schemeClr>
              </a:solidFill>
              <a:ln>
                <a:noFill/>
              </a:ln>
              <a:effectLst/>
            </p:spPr>
            <p:txBody>
              <a:bodyPr anchor="ctr"/>
              <a:lstStyle/>
              <a:p>
                <a:pPr defTabSz="457189">
                  <a:defRPr/>
                </a:pPr>
                <a:endParaRPr lang="en-US" sz="1351" dirty="0">
                  <a:latin typeface="Oswald" pitchFamily="2" charset="77"/>
                </a:endParaRPr>
              </a:p>
            </p:txBody>
          </p:sp>
          <p:sp>
            <p:nvSpPr>
              <p:cNvPr id="321" name="Freeform 40">
                <a:extLst>
                  <a:ext uri="{FF2B5EF4-FFF2-40B4-BE49-F238E27FC236}">
                    <a16:creationId xmlns:a16="http://schemas.microsoft.com/office/drawing/2014/main" id="{704C56AF-9628-45D3-AE00-CA41C94D2BB2}"/>
                  </a:ext>
                </a:extLst>
              </p:cNvPr>
              <p:cNvSpPr/>
              <p:nvPr/>
            </p:nvSpPr>
            <p:spPr bwMode="auto">
              <a:xfrm>
                <a:off x="15848172" y="7751414"/>
                <a:ext cx="5573122" cy="5528689"/>
              </a:xfrm>
              <a:custGeom>
                <a:avLst/>
                <a:gdLst>
                  <a:gd name="connsiteX0" fmla="*/ 4148029 w 5575075"/>
                  <a:gd name="connsiteY0" fmla="*/ 5279067 h 5531486"/>
                  <a:gd name="connsiteX1" fmla="*/ 4168215 w 5575075"/>
                  <a:gd name="connsiteY1" fmla="*/ 5308572 h 5531486"/>
                  <a:gd name="connsiteX2" fmla="*/ 4179767 w 5575075"/>
                  <a:gd name="connsiteY2" fmla="*/ 5339122 h 5531486"/>
                  <a:gd name="connsiteX3" fmla="*/ 4215513 w 5575075"/>
                  <a:gd name="connsiteY3" fmla="*/ 5361138 h 5531486"/>
                  <a:gd name="connsiteX4" fmla="*/ 4239119 w 5575075"/>
                  <a:gd name="connsiteY4" fmla="*/ 5361643 h 5531486"/>
                  <a:gd name="connsiteX5" fmla="*/ 4228741 w 5575075"/>
                  <a:gd name="connsiteY5" fmla="*/ 5405497 h 5531486"/>
                  <a:gd name="connsiteX6" fmla="*/ 4270511 w 5575075"/>
                  <a:gd name="connsiteY6" fmla="*/ 5384746 h 5531486"/>
                  <a:gd name="connsiteX7" fmla="*/ 4293533 w 5575075"/>
                  <a:gd name="connsiteY7" fmla="*/ 5431282 h 5531486"/>
                  <a:gd name="connsiteX8" fmla="*/ 4327521 w 5575075"/>
                  <a:gd name="connsiteY8" fmla="*/ 5461919 h 5531486"/>
                  <a:gd name="connsiteX9" fmla="*/ 4389047 w 5575075"/>
                  <a:gd name="connsiteY9" fmla="*/ 5456151 h 5531486"/>
                  <a:gd name="connsiteX10" fmla="*/ 4449989 w 5575075"/>
                  <a:gd name="connsiteY10" fmla="*/ 5459423 h 5531486"/>
                  <a:gd name="connsiteX11" fmla="*/ 4296715 w 5575075"/>
                  <a:gd name="connsiteY11" fmla="*/ 5466770 h 5531486"/>
                  <a:gd name="connsiteX12" fmla="*/ 4073373 w 5575075"/>
                  <a:gd name="connsiteY12" fmla="*/ 5363212 h 5531486"/>
                  <a:gd name="connsiteX13" fmla="*/ 4036707 w 5575075"/>
                  <a:gd name="connsiteY13" fmla="*/ 5365971 h 5531486"/>
                  <a:gd name="connsiteX14" fmla="*/ 3892311 w 5575075"/>
                  <a:gd name="connsiteY14" fmla="*/ 5474253 h 5531486"/>
                  <a:gd name="connsiteX15" fmla="*/ 3771437 w 5575075"/>
                  <a:gd name="connsiteY15" fmla="*/ 5531486 h 5531486"/>
                  <a:gd name="connsiteX16" fmla="*/ 3695593 w 5575075"/>
                  <a:gd name="connsiteY16" fmla="*/ 5525534 h 5531486"/>
                  <a:gd name="connsiteX17" fmla="*/ 3594133 w 5575075"/>
                  <a:gd name="connsiteY17" fmla="*/ 5391528 h 5531486"/>
                  <a:gd name="connsiteX18" fmla="*/ 3572451 w 5575075"/>
                  <a:gd name="connsiteY18" fmla="*/ 5374535 h 5531486"/>
                  <a:gd name="connsiteX19" fmla="*/ 3527665 w 5575075"/>
                  <a:gd name="connsiteY19" fmla="*/ 5333436 h 5531486"/>
                  <a:gd name="connsiteX20" fmla="*/ 3689139 w 5575075"/>
                  <a:gd name="connsiteY20" fmla="*/ 5292026 h 5531486"/>
                  <a:gd name="connsiteX21" fmla="*/ 3699269 w 5575075"/>
                  <a:gd name="connsiteY21" fmla="*/ 5315463 h 5531486"/>
                  <a:gd name="connsiteX22" fmla="*/ 3737359 w 5575075"/>
                  <a:gd name="connsiteY22" fmla="*/ 5375308 h 5531486"/>
                  <a:gd name="connsiteX23" fmla="*/ 3760463 w 5575075"/>
                  <a:gd name="connsiteY23" fmla="*/ 5362422 h 5531486"/>
                  <a:gd name="connsiteX24" fmla="*/ 3759039 w 5575075"/>
                  <a:gd name="connsiteY24" fmla="*/ 5336812 h 5531486"/>
                  <a:gd name="connsiteX25" fmla="*/ 3786077 w 5575075"/>
                  <a:gd name="connsiteY25" fmla="*/ 5305513 h 5531486"/>
                  <a:gd name="connsiteX26" fmla="*/ 3810773 w 5575075"/>
                  <a:gd name="connsiteY26" fmla="*/ 5328867 h 5531486"/>
                  <a:gd name="connsiteX27" fmla="*/ 3822493 w 5575075"/>
                  <a:gd name="connsiteY27" fmla="*/ 5351550 h 5531486"/>
                  <a:gd name="connsiteX28" fmla="*/ 3836053 w 5575075"/>
                  <a:gd name="connsiteY28" fmla="*/ 5324684 h 5531486"/>
                  <a:gd name="connsiteX29" fmla="*/ 3860745 w 5575075"/>
                  <a:gd name="connsiteY29" fmla="*/ 5292549 h 5531486"/>
                  <a:gd name="connsiteX30" fmla="*/ 3899087 w 5575075"/>
                  <a:gd name="connsiteY30" fmla="*/ 5322098 h 5531486"/>
                  <a:gd name="connsiteX31" fmla="*/ 3974509 w 5575075"/>
                  <a:gd name="connsiteY31" fmla="*/ 5347717 h 5531486"/>
                  <a:gd name="connsiteX32" fmla="*/ 4056379 w 5575075"/>
                  <a:gd name="connsiteY32" fmla="*/ 5329398 h 5531486"/>
                  <a:gd name="connsiteX33" fmla="*/ 4119997 w 5575075"/>
                  <a:gd name="connsiteY33" fmla="*/ 5299276 h 5531486"/>
                  <a:gd name="connsiteX34" fmla="*/ 4148029 w 5575075"/>
                  <a:gd name="connsiteY34" fmla="*/ 5279067 h 5531486"/>
                  <a:gd name="connsiteX35" fmla="*/ 3807627 w 5575075"/>
                  <a:gd name="connsiteY35" fmla="*/ 5253074 h 5531486"/>
                  <a:gd name="connsiteX36" fmla="*/ 3819043 w 5575075"/>
                  <a:gd name="connsiteY36" fmla="*/ 5257151 h 5531486"/>
                  <a:gd name="connsiteX37" fmla="*/ 3835531 w 5575075"/>
                  <a:gd name="connsiteY37" fmla="*/ 5290272 h 5531486"/>
                  <a:gd name="connsiteX38" fmla="*/ 3827907 w 5575075"/>
                  <a:gd name="connsiteY38" fmla="*/ 5304406 h 5531486"/>
                  <a:gd name="connsiteX39" fmla="*/ 3771601 w 5575075"/>
                  <a:gd name="connsiteY39" fmla="*/ 5291771 h 5531486"/>
                  <a:gd name="connsiteX40" fmla="*/ 3758363 w 5575075"/>
                  <a:gd name="connsiteY40" fmla="*/ 5275676 h 5531486"/>
                  <a:gd name="connsiteX41" fmla="*/ 3807627 w 5575075"/>
                  <a:gd name="connsiteY41" fmla="*/ 5253074 h 5531486"/>
                  <a:gd name="connsiteX42" fmla="*/ 5121939 w 5575075"/>
                  <a:gd name="connsiteY42" fmla="*/ 4258708 h 5531486"/>
                  <a:gd name="connsiteX43" fmla="*/ 5181801 w 5575075"/>
                  <a:gd name="connsiteY43" fmla="*/ 4309132 h 5531486"/>
                  <a:gd name="connsiteX44" fmla="*/ 5133217 w 5575075"/>
                  <a:gd name="connsiteY44" fmla="*/ 4356462 h 5531486"/>
                  <a:gd name="connsiteX45" fmla="*/ 5033461 w 5575075"/>
                  <a:gd name="connsiteY45" fmla="*/ 4443597 h 5531486"/>
                  <a:gd name="connsiteX46" fmla="*/ 4987801 w 5575075"/>
                  <a:gd name="connsiteY46" fmla="*/ 4519693 h 5531486"/>
                  <a:gd name="connsiteX47" fmla="*/ 4959197 w 5575075"/>
                  <a:gd name="connsiteY47" fmla="*/ 4625642 h 5531486"/>
                  <a:gd name="connsiteX48" fmla="*/ 4941135 w 5575075"/>
                  <a:gd name="connsiteY48" fmla="*/ 4642952 h 5531486"/>
                  <a:gd name="connsiteX49" fmla="*/ 4893139 w 5575075"/>
                  <a:gd name="connsiteY49" fmla="*/ 4681251 h 5531486"/>
                  <a:gd name="connsiteX50" fmla="*/ 4817889 w 5575075"/>
                  <a:gd name="connsiteY50" fmla="*/ 4670214 h 5531486"/>
                  <a:gd name="connsiteX51" fmla="*/ 4754841 w 5575075"/>
                  <a:gd name="connsiteY51" fmla="*/ 4713698 h 5531486"/>
                  <a:gd name="connsiteX52" fmla="*/ 4740623 w 5575075"/>
                  <a:gd name="connsiteY52" fmla="*/ 4753502 h 5531486"/>
                  <a:gd name="connsiteX53" fmla="*/ 4743049 w 5575075"/>
                  <a:gd name="connsiteY53" fmla="*/ 4731927 h 5531486"/>
                  <a:gd name="connsiteX54" fmla="*/ 4740041 w 5575075"/>
                  <a:gd name="connsiteY54" fmla="*/ 4707092 h 5531486"/>
                  <a:gd name="connsiteX55" fmla="*/ 4719137 w 5575075"/>
                  <a:gd name="connsiteY55" fmla="*/ 4728666 h 5531486"/>
                  <a:gd name="connsiteX56" fmla="*/ 4700903 w 5575075"/>
                  <a:gd name="connsiteY56" fmla="*/ 4790798 h 5531486"/>
                  <a:gd name="connsiteX57" fmla="*/ 4701653 w 5575075"/>
                  <a:gd name="connsiteY57" fmla="*/ 4829347 h 5531486"/>
                  <a:gd name="connsiteX58" fmla="*/ 4691951 w 5575075"/>
                  <a:gd name="connsiteY58" fmla="*/ 4860204 h 5531486"/>
                  <a:gd name="connsiteX59" fmla="*/ 4629073 w 5575075"/>
                  <a:gd name="connsiteY59" fmla="*/ 4877347 h 5531486"/>
                  <a:gd name="connsiteX60" fmla="*/ 4623893 w 5575075"/>
                  <a:gd name="connsiteY60" fmla="*/ 4843814 h 5531486"/>
                  <a:gd name="connsiteX61" fmla="*/ 4576151 w 5575075"/>
                  <a:gd name="connsiteY61" fmla="*/ 4814882 h 5531486"/>
                  <a:gd name="connsiteX62" fmla="*/ 4559263 w 5575075"/>
                  <a:gd name="connsiteY62" fmla="*/ 4814129 h 5531486"/>
                  <a:gd name="connsiteX63" fmla="*/ 4617045 w 5575075"/>
                  <a:gd name="connsiteY63" fmla="*/ 4741042 h 5531486"/>
                  <a:gd name="connsiteX64" fmla="*/ 4679677 w 5575075"/>
                  <a:gd name="connsiteY64" fmla="*/ 4680249 h 5531486"/>
                  <a:gd name="connsiteX65" fmla="*/ 4758865 w 5575075"/>
                  <a:gd name="connsiteY65" fmla="*/ 4598968 h 5531486"/>
                  <a:gd name="connsiteX66" fmla="*/ 4778013 w 5575075"/>
                  <a:gd name="connsiteY66" fmla="*/ 4586007 h 5531486"/>
                  <a:gd name="connsiteX67" fmla="*/ 4839467 w 5575075"/>
                  <a:gd name="connsiteY67" fmla="*/ 4598717 h 5531486"/>
                  <a:gd name="connsiteX68" fmla="*/ 4851339 w 5575075"/>
                  <a:gd name="connsiteY68" fmla="*/ 4595037 h 5531486"/>
                  <a:gd name="connsiteX69" fmla="*/ 4918823 w 5575075"/>
                  <a:gd name="connsiteY69" fmla="*/ 4509576 h 5531486"/>
                  <a:gd name="connsiteX70" fmla="*/ 5002111 w 5575075"/>
                  <a:gd name="connsiteY70" fmla="*/ 4383557 h 5531486"/>
                  <a:gd name="connsiteX71" fmla="*/ 5013235 w 5575075"/>
                  <a:gd name="connsiteY71" fmla="*/ 4341328 h 5531486"/>
                  <a:gd name="connsiteX72" fmla="*/ 5096519 w 5575075"/>
                  <a:gd name="connsiteY72" fmla="*/ 4270750 h 5531486"/>
                  <a:gd name="connsiteX73" fmla="*/ 5121939 w 5575075"/>
                  <a:gd name="connsiteY73" fmla="*/ 4258708 h 5531486"/>
                  <a:gd name="connsiteX74" fmla="*/ 3566601 w 5575075"/>
                  <a:gd name="connsiteY74" fmla="*/ 3893526 h 5531486"/>
                  <a:gd name="connsiteX75" fmla="*/ 3564005 w 5575075"/>
                  <a:gd name="connsiteY75" fmla="*/ 3893735 h 5531486"/>
                  <a:gd name="connsiteX76" fmla="*/ 3564953 w 5575075"/>
                  <a:gd name="connsiteY76" fmla="*/ 3894178 h 5531486"/>
                  <a:gd name="connsiteX77" fmla="*/ 805852 w 5575075"/>
                  <a:gd name="connsiteY77" fmla="*/ 1111632 h 5531486"/>
                  <a:gd name="connsiteX78" fmla="*/ 824421 w 5575075"/>
                  <a:gd name="connsiteY78" fmla="*/ 1167226 h 5531486"/>
                  <a:gd name="connsiteX79" fmla="*/ 824937 w 5575075"/>
                  <a:gd name="connsiteY79" fmla="*/ 1199169 h 5531486"/>
                  <a:gd name="connsiteX80" fmla="*/ 805842 w 5575075"/>
                  <a:gd name="connsiteY80" fmla="*/ 1300856 h 5531486"/>
                  <a:gd name="connsiteX81" fmla="*/ 795115 w 5575075"/>
                  <a:gd name="connsiteY81" fmla="*/ 1342015 h 5531486"/>
                  <a:gd name="connsiteX82" fmla="*/ 723471 w 5575075"/>
                  <a:gd name="connsiteY82" fmla="*/ 1635332 h 5531486"/>
                  <a:gd name="connsiteX83" fmla="*/ 698984 w 5575075"/>
                  <a:gd name="connsiteY83" fmla="*/ 1900502 h 5531486"/>
                  <a:gd name="connsiteX84" fmla="*/ 705658 w 5575075"/>
                  <a:gd name="connsiteY84" fmla="*/ 2015365 h 5531486"/>
                  <a:gd name="connsiteX85" fmla="*/ 681683 w 5575075"/>
                  <a:gd name="connsiteY85" fmla="*/ 2086197 h 5531486"/>
                  <a:gd name="connsiteX86" fmla="*/ 689946 w 5575075"/>
                  <a:gd name="connsiteY86" fmla="*/ 2181777 h 5531486"/>
                  <a:gd name="connsiteX87" fmla="*/ 787249 w 5575075"/>
                  <a:gd name="connsiteY87" fmla="*/ 2265493 h 5531486"/>
                  <a:gd name="connsiteX88" fmla="*/ 841836 w 5575075"/>
                  <a:gd name="connsiteY88" fmla="*/ 2353801 h 5531486"/>
                  <a:gd name="connsiteX89" fmla="*/ 824980 w 5575075"/>
                  <a:gd name="connsiteY89" fmla="*/ 2386155 h 5531486"/>
                  <a:gd name="connsiteX90" fmla="*/ 769006 w 5575075"/>
                  <a:gd name="connsiteY90" fmla="*/ 2401890 h 5531486"/>
                  <a:gd name="connsiteX91" fmla="*/ 562486 w 5575075"/>
                  <a:gd name="connsiteY91" fmla="*/ 2464420 h 5531486"/>
                  <a:gd name="connsiteX92" fmla="*/ 521633 w 5575075"/>
                  <a:gd name="connsiteY92" fmla="*/ 2512021 h 5531486"/>
                  <a:gd name="connsiteX93" fmla="*/ 534154 w 5575075"/>
                  <a:gd name="connsiteY93" fmla="*/ 2554869 h 5531486"/>
                  <a:gd name="connsiteX94" fmla="*/ 569820 w 5575075"/>
                  <a:gd name="connsiteY94" fmla="*/ 2547759 h 5531486"/>
                  <a:gd name="connsiteX95" fmla="*/ 657860 w 5575075"/>
                  <a:gd name="connsiteY95" fmla="*/ 2546124 h 5531486"/>
                  <a:gd name="connsiteX96" fmla="*/ 721077 w 5575075"/>
                  <a:gd name="connsiteY96" fmla="*/ 2599140 h 5531486"/>
                  <a:gd name="connsiteX97" fmla="*/ 727221 w 5575075"/>
                  <a:gd name="connsiteY97" fmla="*/ 2645002 h 5531486"/>
                  <a:gd name="connsiteX98" fmla="*/ 709644 w 5575075"/>
                  <a:gd name="connsiteY98" fmla="*/ 2768405 h 5531486"/>
                  <a:gd name="connsiteX99" fmla="*/ 720310 w 5575075"/>
                  <a:gd name="connsiteY99" fmla="*/ 2786771 h 5531486"/>
                  <a:gd name="connsiteX100" fmla="*/ 733985 w 5575075"/>
                  <a:gd name="connsiteY100" fmla="*/ 2774453 h 5531486"/>
                  <a:gd name="connsiteX101" fmla="*/ 773829 w 5575075"/>
                  <a:gd name="connsiteY101" fmla="*/ 2718551 h 5531486"/>
                  <a:gd name="connsiteX102" fmla="*/ 850611 w 5575075"/>
                  <a:gd name="connsiteY102" fmla="*/ 2689076 h 5531486"/>
                  <a:gd name="connsiteX103" fmla="*/ 914838 w 5575075"/>
                  <a:gd name="connsiteY103" fmla="*/ 2750392 h 5531486"/>
                  <a:gd name="connsiteX104" fmla="*/ 951701 w 5575075"/>
                  <a:gd name="connsiteY104" fmla="*/ 2799287 h 5531486"/>
                  <a:gd name="connsiteX105" fmla="*/ 1011153 w 5575075"/>
                  <a:gd name="connsiteY105" fmla="*/ 2881393 h 5531486"/>
                  <a:gd name="connsiteX106" fmla="*/ 946721 w 5575075"/>
                  <a:gd name="connsiteY106" fmla="*/ 2943069 h 5531486"/>
                  <a:gd name="connsiteX107" fmla="*/ 912739 w 5575075"/>
                  <a:gd name="connsiteY107" fmla="*/ 2964012 h 5531486"/>
                  <a:gd name="connsiteX108" fmla="*/ 761978 w 5575075"/>
                  <a:gd name="connsiteY108" fmla="*/ 2888989 h 5531486"/>
                  <a:gd name="connsiteX109" fmla="*/ 740571 w 5575075"/>
                  <a:gd name="connsiteY109" fmla="*/ 2874726 h 5531486"/>
                  <a:gd name="connsiteX110" fmla="*/ 729081 w 5575075"/>
                  <a:gd name="connsiteY110" fmla="*/ 2895764 h 5531486"/>
                  <a:gd name="connsiteX111" fmla="*/ 706947 w 5575075"/>
                  <a:gd name="connsiteY111" fmla="*/ 2954022 h 5531486"/>
                  <a:gd name="connsiteX112" fmla="*/ 732284 w 5575075"/>
                  <a:gd name="connsiteY112" fmla="*/ 2931313 h 5531486"/>
                  <a:gd name="connsiteX113" fmla="*/ 761318 w 5575075"/>
                  <a:gd name="connsiteY113" fmla="*/ 2920512 h 5531486"/>
                  <a:gd name="connsiteX114" fmla="*/ 763250 w 5575075"/>
                  <a:gd name="connsiteY114" fmla="*/ 2922525 h 5531486"/>
                  <a:gd name="connsiteX115" fmla="*/ 770104 w 5575075"/>
                  <a:gd name="connsiteY115" fmla="*/ 3066563 h 5531486"/>
                  <a:gd name="connsiteX116" fmla="*/ 692491 w 5575075"/>
                  <a:gd name="connsiteY116" fmla="*/ 3116913 h 5531486"/>
                  <a:gd name="connsiteX117" fmla="*/ 644400 w 5575075"/>
                  <a:gd name="connsiteY117" fmla="*/ 3114292 h 5531486"/>
                  <a:gd name="connsiteX118" fmla="*/ 627700 w 5575075"/>
                  <a:gd name="connsiteY118" fmla="*/ 3120237 h 5531486"/>
                  <a:gd name="connsiteX119" fmla="*/ 640882 w 5575075"/>
                  <a:gd name="connsiteY119" fmla="*/ 3131560 h 5531486"/>
                  <a:gd name="connsiteX120" fmla="*/ 683868 w 5575075"/>
                  <a:gd name="connsiteY120" fmla="*/ 3170734 h 5531486"/>
                  <a:gd name="connsiteX121" fmla="*/ 749263 w 5575075"/>
                  <a:gd name="connsiteY121" fmla="*/ 3213942 h 5531486"/>
                  <a:gd name="connsiteX122" fmla="*/ 781193 w 5575075"/>
                  <a:gd name="connsiteY122" fmla="*/ 3310036 h 5531486"/>
                  <a:gd name="connsiteX123" fmla="*/ 709208 w 5575075"/>
                  <a:gd name="connsiteY123" fmla="*/ 3374306 h 5531486"/>
                  <a:gd name="connsiteX124" fmla="*/ 692943 w 5575075"/>
                  <a:gd name="connsiteY124" fmla="*/ 3416133 h 5531486"/>
                  <a:gd name="connsiteX125" fmla="*/ 660996 w 5575075"/>
                  <a:gd name="connsiteY125" fmla="*/ 3490735 h 5531486"/>
                  <a:gd name="connsiteX126" fmla="*/ 612117 w 5575075"/>
                  <a:gd name="connsiteY126" fmla="*/ 3620158 h 5531486"/>
                  <a:gd name="connsiteX127" fmla="*/ 619519 w 5575075"/>
                  <a:gd name="connsiteY127" fmla="*/ 3662501 h 5531486"/>
                  <a:gd name="connsiteX128" fmla="*/ 605687 w 5575075"/>
                  <a:gd name="connsiteY128" fmla="*/ 3701227 h 5531486"/>
                  <a:gd name="connsiteX129" fmla="*/ 608567 w 5575075"/>
                  <a:gd name="connsiteY129" fmla="*/ 3771067 h 5531486"/>
                  <a:gd name="connsiteX130" fmla="*/ 675070 w 5575075"/>
                  <a:gd name="connsiteY130" fmla="*/ 3855691 h 5531486"/>
                  <a:gd name="connsiteX131" fmla="*/ 660062 w 5575075"/>
                  <a:gd name="connsiteY131" fmla="*/ 3893998 h 5531486"/>
                  <a:gd name="connsiteX132" fmla="*/ 582022 w 5575075"/>
                  <a:gd name="connsiteY132" fmla="*/ 3926993 h 5531486"/>
                  <a:gd name="connsiteX133" fmla="*/ 490541 w 5575075"/>
                  <a:gd name="connsiteY133" fmla="*/ 3923430 h 5531486"/>
                  <a:gd name="connsiteX134" fmla="*/ 484404 w 5575075"/>
                  <a:gd name="connsiteY134" fmla="*/ 3896095 h 5531486"/>
                  <a:gd name="connsiteX135" fmla="*/ 553544 w 5575075"/>
                  <a:gd name="connsiteY135" fmla="*/ 3854628 h 5531486"/>
                  <a:gd name="connsiteX136" fmla="*/ 534988 w 5575075"/>
                  <a:gd name="connsiteY136" fmla="*/ 3836090 h 5531486"/>
                  <a:gd name="connsiteX137" fmla="*/ 515677 w 5575075"/>
                  <a:gd name="connsiteY137" fmla="*/ 3815960 h 5531486"/>
                  <a:gd name="connsiteX138" fmla="*/ 476801 w 5575075"/>
                  <a:gd name="connsiteY138" fmla="*/ 3768992 h 5531486"/>
                  <a:gd name="connsiteX139" fmla="*/ 510805 w 5575075"/>
                  <a:gd name="connsiteY139" fmla="*/ 3803634 h 5531486"/>
                  <a:gd name="connsiteX140" fmla="*/ 504614 w 5575075"/>
                  <a:gd name="connsiteY140" fmla="*/ 3854353 h 5531486"/>
                  <a:gd name="connsiteX141" fmla="*/ 479524 w 5575075"/>
                  <a:gd name="connsiteY141" fmla="*/ 3865240 h 5531486"/>
                  <a:gd name="connsiteX142" fmla="*/ 455265 w 5575075"/>
                  <a:gd name="connsiteY142" fmla="*/ 3855252 h 5531486"/>
                  <a:gd name="connsiteX143" fmla="*/ 393424 w 5575075"/>
                  <a:gd name="connsiteY143" fmla="*/ 3887417 h 5531486"/>
                  <a:gd name="connsiteX144" fmla="*/ 388655 w 5575075"/>
                  <a:gd name="connsiteY144" fmla="*/ 3926735 h 5531486"/>
                  <a:gd name="connsiteX145" fmla="*/ 323378 w 5575075"/>
                  <a:gd name="connsiteY145" fmla="*/ 3972228 h 5531486"/>
                  <a:gd name="connsiteX146" fmla="*/ 229467 w 5575075"/>
                  <a:gd name="connsiteY146" fmla="*/ 3764013 h 5531486"/>
                  <a:gd name="connsiteX147" fmla="*/ 196040 w 5575075"/>
                  <a:gd name="connsiteY147" fmla="*/ 3701789 h 5531486"/>
                  <a:gd name="connsiteX148" fmla="*/ 190164 w 5575075"/>
                  <a:gd name="connsiteY148" fmla="*/ 3699690 h 5531486"/>
                  <a:gd name="connsiteX149" fmla="*/ 185210 w 5575075"/>
                  <a:gd name="connsiteY149" fmla="*/ 3691304 h 5531486"/>
                  <a:gd name="connsiteX150" fmla="*/ 121626 w 5575075"/>
                  <a:gd name="connsiteY150" fmla="*/ 3561408 h 5531486"/>
                  <a:gd name="connsiteX151" fmla="*/ 100040 w 5575075"/>
                  <a:gd name="connsiteY151" fmla="*/ 3517969 h 5531486"/>
                  <a:gd name="connsiteX152" fmla="*/ 15928 w 5575075"/>
                  <a:gd name="connsiteY152" fmla="*/ 3256353 h 5531486"/>
                  <a:gd name="connsiteX153" fmla="*/ 5420 w 5575075"/>
                  <a:gd name="connsiteY153" fmla="*/ 3211578 h 5531486"/>
                  <a:gd name="connsiteX154" fmla="*/ 876 w 5575075"/>
                  <a:gd name="connsiteY154" fmla="*/ 3183490 h 5531486"/>
                  <a:gd name="connsiteX155" fmla="*/ 48587 w 5575075"/>
                  <a:gd name="connsiteY155" fmla="*/ 3072175 h 5531486"/>
                  <a:gd name="connsiteX156" fmla="*/ 74928 w 5575075"/>
                  <a:gd name="connsiteY156" fmla="*/ 3039240 h 5531486"/>
                  <a:gd name="connsiteX157" fmla="*/ 263938 w 5575075"/>
                  <a:gd name="connsiteY157" fmla="*/ 3059114 h 5531486"/>
                  <a:gd name="connsiteX158" fmla="*/ 364567 w 5575075"/>
                  <a:gd name="connsiteY158" fmla="*/ 3059330 h 5531486"/>
                  <a:gd name="connsiteX159" fmla="*/ 377651 w 5575075"/>
                  <a:gd name="connsiteY159" fmla="*/ 3037537 h 5531486"/>
                  <a:gd name="connsiteX160" fmla="*/ 369582 w 5575075"/>
                  <a:gd name="connsiteY160" fmla="*/ 3008190 h 5531486"/>
                  <a:gd name="connsiteX161" fmla="*/ 370077 w 5575075"/>
                  <a:gd name="connsiteY161" fmla="*/ 2984548 h 5531486"/>
                  <a:gd name="connsiteX162" fmla="*/ 392823 w 5575075"/>
                  <a:gd name="connsiteY162" fmla="*/ 2991349 h 5531486"/>
                  <a:gd name="connsiteX163" fmla="*/ 459717 w 5575075"/>
                  <a:gd name="connsiteY163" fmla="*/ 3000687 h 5531486"/>
                  <a:gd name="connsiteX164" fmla="*/ 467172 w 5575075"/>
                  <a:gd name="connsiteY164" fmla="*/ 2964976 h 5531486"/>
                  <a:gd name="connsiteX165" fmla="*/ 428364 w 5575075"/>
                  <a:gd name="connsiteY165" fmla="*/ 2877011 h 5531486"/>
                  <a:gd name="connsiteX166" fmla="*/ 454422 w 5575075"/>
                  <a:gd name="connsiteY166" fmla="*/ 2763254 h 5531486"/>
                  <a:gd name="connsiteX167" fmla="*/ 446682 w 5575075"/>
                  <a:gd name="connsiteY167" fmla="*/ 2718145 h 5531486"/>
                  <a:gd name="connsiteX168" fmla="*/ 396675 w 5575075"/>
                  <a:gd name="connsiteY168" fmla="*/ 2750567 h 5531486"/>
                  <a:gd name="connsiteX169" fmla="*/ 357655 w 5575075"/>
                  <a:gd name="connsiteY169" fmla="*/ 2767065 h 5531486"/>
                  <a:gd name="connsiteX170" fmla="*/ 299565 w 5575075"/>
                  <a:gd name="connsiteY170" fmla="*/ 2733083 h 5531486"/>
                  <a:gd name="connsiteX171" fmla="*/ 275718 w 5575075"/>
                  <a:gd name="connsiteY171" fmla="*/ 2703393 h 5531486"/>
                  <a:gd name="connsiteX172" fmla="*/ 307941 w 5575075"/>
                  <a:gd name="connsiteY172" fmla="*/ 2691084 h 5531486"/>
                  <a:gd name="connsiteX173" fmla="*/ 405531 w 5575075"/>
                  <a:gd name="connsiteY173" fmla="*/ 2647869 h 5531486"/>
                  <a:gd name="connsiteX174" fmla="*/ 440015 w 5575075"/>
                  <a:gd name="connsiteY174" fmla="*/ 2621812 h 5531486"/>
                  <a:gd name="connsiteX175" fmla="*/ 521339 w 5575075"/>
                  <a:gd name="connsiteY175" fmla="*/ 2620424 h 5531486"/>
                  <a:gd name="connsiteX176" fmla="*/ 554909 w 5575075"/>
                  <a:gd name="connsiteY176" fmla="*/ 2619183 h 5531486"/>
                  <a:gd name="connsiteX177" fmla="*/ 553727 w 5575075"/>
                  <a:gd name="connsiteY177" fmla="*/ 2600234 h 5531486"/>
                  <a:gd name="connsiteX178" fmla="*/ 536856 w 5575075"/>
                  <a:gd name="connsiteY178" fmla="*/ 2595532 h 5531486"/>
                  <a:gd name="connsiteX179" fmla="*/ 481611 w 5575075"/>
                  <a:gd name="connsiteY179" fmla="*/ 2538747 h 5531486"/>
                  <a:gd name="connsiteX180" fmla="*/ 507434 w 5575075"/>
                  <a:gd name="connsiteY180" fmla="*/ 2473868 h 5531486"/>
                  <a:gd name="connsiteX181" fmla="*/ 656035 w 5575075"/>
                  <a:gd name="connsiteY181" fmla="*/ 2388004 h 5531486"/>
                  <a:gd name="connsiteX182" fmla="*/ 673655 w 5575075"/>
                  <a:gd name="connsiteY182" fmla="*/ 2375771 h 5531486"/>
                  <a:gd name="connsiteX183" fmla="*/ 654344 w 5575075"/>
                  <a:gd name="connsiteY183" fmla="*/ 2355642 h 5531486"/>
                  <a:gd name="connsiteX184" fmla="*/ 630086 w 5575075"/>
                  <a:gd name="connsiteY184" fmla="*/ 2345653 h 5531486"/>
                  <a:gd name="connsiteX185" fmla="*/ 649464 w 5575075"/>
                  <a:gd name="connsiteY185" fmla="*/ 2324786 h 5531486"/>
                  <a:gd name="connsiteX186" fmla="*/ 682758 w 5575075"/>
                  <a:gd name="connsiteY186" fmla="*/ 2261252 h 5531486"/>
                  <a:gd name="connsiteX187" fmla="*/ 648995 w 5575075"/>
                  <a:gd name="connsiteY187" fmla="*/ 2196262 h 5531486"/>
                  <a:gd name="connsiteX188" fmla="*/ 637888 w 5575075"/>
                  <a:gd name="connsiteY188" fmla="*/ 2123485 h 5531486"/>
                  <a:gd name="connsiteX189" fmla="*/ 647006 w 5575075"/>
                  <a:gd name="connsiteY189" fmla="*/ 2046022 h 5531486"/>
                  <a:gd name="connsiteX190" fmla="*/ 661595 w 5575075"/>
                  <a:gd name="connsiteY190" fmla="*/ 2008889 h 5531486"/>
                  <a:gd name="connsiteX191" fmla="*/ 667202 w 5575075"/>
                  <a:gd name="connsiteY191" fmla="*/ 1967224 h 5531486"/>
                  <a:gd name="connsiteX192" fmla="*/ 652165 w 5575075"/>
                  <a:gd name="connsiteY192" fmla="*/ 1931417 h 5531486"/>
                  <a:gd name="connsiteX193" fmla="*/ 616485 w 5575075"/>
                  <a:gd name="connsiteY193" fmla="*/ 1901470 h 5531486"/>
                  <a:gd name="connsiteX194" fmla="*/ 564696 w 5575075"/>
                  <a:gd name="connsiteY194" fmla="*/ 1886941 h 5531486"/>
                  <a:gd name="connsiteX195" fmla="*/ 558146 w 5575075"/>
                  <a:gd name="connsiteY195" fmla="*/ 1879309 h 5531486"/>
                  <a:gd name="connsiteX196" fmla="*/ 561314 w 5575075"/>
                  <a:gd name="connsiteY196" fmla="*/ 1822216 h 5531486"/>
                  <a:gd name="connsiteX197" fmla="*/ 602759 w 5575075"/>
                  <a:gd name="connsiteY197" fmla="*/ 1784089 h 5531486"/>
                  <a:gd name="connsiteX198" fmla="*/ 615760 w 5575075"/>
                  <a:gd name="connsiteY198" fmla="*/ 1766238 h 5531486"/>
                  <a:gd name="connsiteX199" fmla="*/ 645874 w 5575075"/>
                  <a:gd name="connsiteY199" fmla="*/ 1722740 h 5531486"/>
                  <a:gd name="connsiteX200" fmla="*/ 655185 w 5575075"/>
                  <a:gd name="connsiteY200" fmla="*/ 1711509 h 5531486"/>
                  <a:gd name="connsiteX201" fmla="*/ 588352 w 5575075"/>
                  <a:gd name="connsiteY201" fmla="*/ 1642647 h 5531486"/>
                  <a:gd name="connsiteX202" fmla="*/ 576264 w 5575075"/>
                  <a:gd name="connsiteY202" fmla="*/ 1635683 h 5531486"/>
                  <a:gd name="connsiteX203" fmla="*/ 645156 w 5575075"/>
                  <a:gd name="connsiteY203" fmla="*/ 1606036 h 5531486"/>
                  <a:gd name="connsiteX204" fmla="*/ 671654 w 5575075"/>
                  <a:gd name="connsiteY204" fmla="*/ 1546691 h 5531486"/>
                  <a:gd name="connsiteX205" fmla="*/ 703346 w 5575075"/>
                  <a:gd name="connsiteY205" fmla="*/ 1465382 h 5531486"/>
                  <a:gd name="connsiteX206" fmla="*/ 723063 w 5575075"/>
                  <a:gd name="connsiteY206" fmla="*/ 1447283 h 5531486"/>
                  <a:gd name="connsiteX207" fmla="*/ 728931 w 5575075"/>
                  <a:gd name="connsiteY207" fmla="*/ 1430853 h 5531486"/>
                  <a:gd name="connsiteX208" fmla="*/ 711641 w 5575075"/>
                  <a:gd name="connsiteY208" fmla="*/ 1427324 h 5531486"/>
                  <a:gd name="connsiteX209" fmla="*/ 685204 w 5575075"/>
                  <a:gd name="connsiteY209" fmla="*/ 1427143 h 5531486"/>
                  <a:gd name="connsiteX210" fmla="*/ 693250 w 5575075"/>
                  <a:gd name="connsiteY210" fmla="*/ 1400906 h 5531486"/>
                  <a:gd name="connsiteX211" fmla="*/ 703282 w 5575075"/>
                  <a:gd name="connsiteY211" fmla="*/ 1298628 h 5531486"/>
                  <a:gd name="connsiteX212" fmla="*/ 709878 w 5575075"/>
                  <a:gd name="connsiteY212" fmla="*/ 1209678 h 5531486"/>
                  <a:gd name="connsiteX213" fmla="*/ 753261 w 5575075"/>
                  <a:gd name="connsiteY213" fmla="*/ 1192092 h 5531486"/>
                  <a:gd name="connsiteX214" fmla="*/ 746808 w 5575075"/>
                  <a:gd name="connsiteY214" fmla="*/ 1217576 h 5531486"/>
                  <a:gd name="connsiteX215" fmla="*/ 758230 w 5575075"/>
                  <a:gd name="connsiteY215" fmla="*/ 1237535 h 5531486"/>
                  <a:gd name="connsiteX216" fmla="*/ 771149 w 5575075"/>
                  <a:gd name="connsiteY216" fmla="*/ 1223624 h 5531486"/>
                  <a:gd name="connsiteX217" fmla="*/ 796479 w 5575075"/>
                  <a:gd name="connsiteY217" fmla="*/ 1182387 h 5531486"/>
                  <a:gd name="connsiteX218" fmla="*/ 801001 w 5575075"/>
                  <a:gd name="connsiteY218" fmla="*/ 1154890 h 5531486"/>
                  <a:gd name="connsiteX219" fmla="*/ 805852 w 5575075"/>
                  <a:gd name="connsiteY219" fmla="*/ 1111632 h 5531486"/>
                  <a:gd name="connsiteX220" fmla="*/ 2512131 w 5575075"/>
                  <a:gd name="connsiteY220" fmla="*/ 332339 h 5531486"/>
                  <a:gd name="connsiteX221" fmla="*/ 2555673 w 5575075"/>
                  <a:gd name="connsiteY221" fmla="*/ 380965 h 5531486"/>
                  <a:gd name="connsiteX222" fmla="*/ 2633443 w 5575075"/>
                  <a:gd name="connsiteY222" fmla="*/ 452400 h 5531486"/>
                  <a:gd name="connsiteX223" fmla="*/ 2646443 w 5575075"/>
                  <a:gd name="connsiteY223" fmla="*/ 453075 h 5531486"/>
                  <a:gd name="connsiteX224" fmla="*/ 2647397 w 5575075"/>
                  <a:gd name="connsiteY224" fmla="*/ 576449 h 5531486"/>
                  <a:gd name="connsiteX225" fmla="*/ 2677769 w 5575075"/>
                  <a:gd name="connsiteY225" fmla="*/ 613756 h 5531486"/>
                  <a:gd name="connsiteX226" fmla="*/ 2679459 w 5575075"/>
                  <a:gd name="connsiteY226" fmla="*/ 664631 h 5531486"/>
                  <a:gd name="connsiteX227" fmla="*/ 2669995 w 5575075"/>
                  <a:gd name="connsiteY227" fmla="*/ 720783 h 5531486"/>
                  <a:gd name="connsiteX228" fmla="*/ 2641401 w 5575075"/>
                  <a:gd name="connsiteY228" fmla="*/ 748934 h 5531486"/>
                  <a:gd name="connsiteX229" fmla="*/ 2596529 w 5575075"/>
                  <a:gd name="connsiteY229" fmla="*/ 744813 h 5531486"/>
                  <a:gd name="connsiteX230" fmla="*/ 2533713 w 5575075"/>
                  <a:gd name="connsiteY230" fmla="*/ 768678 h 5531486"/>
                  <a:gd name="connsiteX231" fmla="*/ 2496139 w 5575075"/>
                  <a:gd name="connsiteY231" fmla="*/ 773778 h 5531486"/>
                  <a:gd name="connsiteX232" fmla="*/ 2489507 w 5575075"/>
                  <a:gd name="connsiteY232" fmla="*/ 751565 h 5531486"/>
                  <a:gd name="connsiteX233" fmla="*/ 2485215 w 5575075"/>
                  <a:gd name="connsiteY233" fmla="*/ 693146 h 5531486"/>
                  <a:gd name="connsiteX234" fmla="*/ 2478081 w 5575075"/>
                  <a:gd name="connsiteY234" fmla="*/ 676046 h 5531486"/>
                  <a:gd name="connsiteX235" fmla="*/ 2462063 w 5575075"/>
                  <a:gd name="connsiteY235" fmla="*/ 687523 h 5531486"/>
                  <a:gd name="connsiteX236" fmla="*/ 2388611 w 5575075"/>
                  <a:gd name="connsiteY236" fmla="*/ 767120 h 5531486"/>
                  <a:gd name="connsiteX237" fmla="*/ 2392899 w 5575075"/>
                  <a:gd name="connsiteY237" fmla="*/ 807016 h 5531486"/>
                  <a:gd name="connsiteX238" fmla="*/ 2454963 w 5575075"/>
                  <a:gd name="connsiteY238" fmla="*/ 800081 h 5531486"/>
                  <a:gd name="connsiteX239" fmla="*/ 2478363 w 5575075"/>
                  <a:gd name="connsiteY239" fmla="*/ 793887 h 5531486"/>
                  <a:gd name="connsiteX240" fmla="*/ 2477529 w 5575075"/>
                  <a:gd name="connsiteY240" fmla="*/ 814756 h 5531486"/>
                  <a:gd name="connsiteX241" fmla="*/ 2455761 w 5575075"/>
                  <a:gd name="connsiteY241" fmla="*/ 968378 h 5531486"/>
                  <a:gd name="connsiteX242" fmla="*/ 2505921 w 5575075"/>
                  <a:gd name="connsiteY242" fmla="*/ 983649 h 5531486"/>
                  <a:gd name="connsiteX243" fmla="*/ 2595825 w 5575075"/>
                  <a:gd name="connsiteY243" fmla="*/ 946969 h 5531486"/>
                  <a:gd name="connsiteX244" fmla="*/ 2686161 w 5575075"/>
                  <a:gd name="connsiteY244" fmla="*/ 964685 h 5531486"/>
                  <a:gd name="connsiteX245" fmla="*/ 2715267 w 5575075"/>
                  <a:gd name="connsiteY245" fmla="*/ 968466 h 5531486"/>
                  <a:gd name="connsiteX246" fmla="*/ 2735051 w 5575075"/>
                  <a:gd name="connsiteY246" fmla="*/ 927907 h 5531486"/>
                  <a:gd name="connsiteX247" fmla="*/ 2748129 w 5575075"/>
                  <a:gd name="connsiteY247" fmla="*/ 906120 h 5531486"/>
                  <a:gd name="connsiteX248" fmla="*/ 2799201 w 5575075"/>
                  <a:gd name="connsiteY248" fmla="*/ 878060 h 5531486"/>
                  <a:gd name="connsiteX249" fmla="*/ 2826631 w 5575075"/>
                  <a:gd name="connsiteY249" fmla="*/ 886534 h 5531486"/>
                  <a:gd name="connsiteX250" fmla="*/ 2928457 w 5575075"/>
                  <a:gd name="connsiteY250" fmla="*/ 901739 h 5531486"/>
                  <a:gd name="connsiteX251" fmla="*/ 2960745 w 5575075"/>
                  <a:gd name="connsiteY251" fmla="*/ 885490 h 5531486"/>
                  <a:gd name="connsiteX252" fmla="*/ 3000999 w 5575075"/>
                  <a:gd name="connsiteY252" fmla="*/ 865472 h 5531486"/>
                  <a:gd name="connsiteX253" fmla="*/ 3053085 w 5575075"/>
                  <a:gd name="connsiteY253" fmla="*/ 864233 h 5531486"/>
                  <a:gd name="connsiteX254" fmla="*/ 3126317 w 5575075"/>
                  <a:gd name="connsiteY254" fmla="*/ 907589 h 5531486"/>
                  <a:gd name="connsiteX255" fmla="*/ 3224787 w 5575075"/>
                  <a:gd name="connsiteY255" fmla="*/ 913657 h 5531486"/>
                  <a:gd name="connsiteX256" fmla="*/ 3263209 w 5575075"/>
                  <a:gd name="connsiteY256" fmla="*/ 943256 h 5531486"/>
                  <a:gd name="connsiteX257" fmla="*/ 3264387 w 5575075"/>
                  <a:gd name="connsiteY257" fmla="*/ 962198 h 5531486"/>
                  <a:gd name="connsiteX258" fmla="*/ 3315551 w 5575075"/>
                  <a:gd name="connsiteY258" fmla="*/ 967244 h 5531486"/>
                  <a:gd name="connsiteX259" fmla="*/ 3335935 w 5575075"/>
                  <a:gd name="connsiteY259" fmla="*/ 973202 h 5531486"/>
                  <a:gd name="connsiteX260" fmla="*/ 3456965 w 5575075"/>
                  <a:gd name="connsiteY260" fmla="*/ 975422 h 5531486"/>
                  <a:gd name="connsiteX261" fmla="*/ 3587961 w 5575075"/>
                  <a:gd name="connsiteY261" fmla="*/ 916378 h 5531486"/>
                  <a:gd name="connsiteX262" fmla="*/ 3586607 w 5575075"/>
                  <a:gd name="connsiteY262" fmla="*/ 868268 h 5531486"/>
                  <a:gd name="connsiteX263" fmla="*/ 3608923 w 5575075"/>
                  <a:gd name="connsiteY263" fmla="*/ 894761 h 5531486"/>
                  <a:gd name="connsiteX264" fmla="*/ 3653715 w 5575075"/>
                  <a:gd name="connsiteY264" fmla="*/ 902822 h 5531486"/>
                  <a:gd name="connsiteX265" fmla="*/ 3695149 w 5575075"/>
                  <a:gd name="connsiteY265" fmla="*/ 901747 h 5531486"/>
                  <a:gd name="connsiteX266" fmla="*/ 3797901 w 5575075"/>
                  <a:gd name="connsiteY266" fmla="*/ 929188 h 5531486"/>
                  <a:gd name="connsiteX267" fmla="*/ 3823561 w 5575075"/>
                  <a:gd name="connsiteY267" fmla="*/ 909250 h 5531486"/>
                  <a:gd name="connsiteX268" fmla="*/ 3850981 w 5575075"/>
                  <a:gd name="connsiteY268" fmla="*/ 880678 h 5531486"/>
                  <a:gd name="connsiteX269" fmla="*/ 3903827 w 5575075"/>
                  <a:gd name="connsiteY269" fmla="*/ 899554 h 5531486"/>
                  <a:gd name="connsiteX270" fmla="*/ 3963809 w 5575075"/>
                  <a:gd name="connsiteY270" fmla="*/ 954053 h 5531486"/>
                  <a:gd name="connsiteX271" fmla="*/ 3986711 w 5575075"/>
                  <a:gd name="connsiteY271" fmla="*/ 971494 h 5531486"/>
                  <a:gd name="connsiteX272" fmla="*/ 3969437 w 5575075"/>
                  <a:gd name="connsiteY272" fmla="*/ 986491 h 5531486"/>
                  <a:gd name="connsiteX273" fmla="*/ 3940999 w 5575075"/>
                  <a:gd name="connsiteY273" fmla="*/ 969718 h 5531486"/>
                  <a:gd name="connsiteX274" fmla="*/ 3928667 w 5575075"/>
                  <a:gd name="connsiteY274" fmla="*/ 956052 h 5531486"/>
                  <a:gd name="connsiteX275" fmla="*/ 3926323 w 5575075"/>
                  <a:gd name="connsiteY275" fmla="*/ 973736 h 5531486"/>
                  <a:gd name="connsiteX276" fmla="*/ 3929681 w 5575075"/>
                  <a:gd name="connsiteY276" fmla="*/ 982873 h 5531486"/>
                  <a:gd name="connsiteX277" fmla="*/ 3949063 w 5575075"/>
                  <a:gd name="connsiteY277" fmla="*/ 1017578 h 5531486"/>
                  <a:gd name="connsiteX278" fmla="*/ 3918627 w 5575075"/>
                  <a:gd name="connsiteY278" fmla="*/ 1058302 h 5531486"/>
                  <a:gd name="connsiteX279" fmla="*/ 3907405 w 5575075"/>
                  <a:gd name="connsiteY279" fmla="*/ 1123085 h 5531486"/>
                  <a:gd name="connsiteX280" fmla="*/ 3963101 w 5575075"/>
                  <a:gd name="connsiteY280" fmla="*/ 1137688 h 5531486"/>
                  <a:gd name="connsiteX281" fmla="*/ 3977277 w 5575075"/>
                  <a:gd name="connsiteY281" fmla="*/ 1138782 h 5531486"/>
                  <a:gd name="connsiteX282" fmla="*/ 3956659 w 5575075"/>
                  <a:gd name="connsiteY282" fmla="*/ 1200210 h 5531486"/>
                  <a:gd name="connsiteX283" fmla="*/ 3948361 w 5575075"/>
                  <a:gd name="connsiteY283" fmla="*/ 1219736 h 5531486"/>
                  <a:gd name="connsiteX284" fmla="*/ 3946865 w 5575075"/>
                  <a:gd name="connsiteY284" fmla="*/ 1272118 h 5531486"/>
                  <a:gd name="connsiteX285" fmla="*/ 3946129 w 5575075"/>
                  <a:gd name="connsiteY285" fmla="*/ 1344616 h 5531486"/>
                  <a:gd name="connsiteX286" fmla="*/ 3947145 w 5575075"/>
                  <a:gd name="connsiteY286" fmla="*/ 1389960 h 5531486"/>
                  <a:gd name="connsiteX287" fmla="*/ 3977357 w 5575075"/>
                  <a:gd name="connsiteY287" fmla="*/ 1453668 h 5531486"/>
                  <a:gd name="connsiteX288" fmla="*/ 4026205 w 5575075"/>
                  <a:gd name="connsiteY288" fmla="*/ 1587534 h 5531486"/>
                  <a:gd name="connsiteX289" fmla="*/ 4005339 w 5575075"/>
                  <a:gd name="connsiteY289" fmla="*/ 1660780 h 5531486"/>
                  <a:gd name="connsiteX290" fmla="*/ 3983627 w 5575075"/>
                  <a:gd name="connsiteY290" fmla="*/ 1699326 h 5531486"/>
                  <a:gd name="connsiteX291" fmla="*/ 3975669 w 5575075"/>
                  <a:gd name="connsiteY291" fmla="*/ 1740141 h 5531486"/>
                  <a:gd name="connsiteX292" fmla="*/ 3980287 w 5575075"/>
                  <a:gd name="connsiteY292" fmla="*/ 1764280 h 5531486"/>
                  <a:gd name="connsiteX293" fmla="*/ 4004443 w 5575075"/>
                  <a:gd name="connsiteY293" fmla="*/ 1759679 h 5531486"/>
                  <a:gd name="connsiteX294" fmla="*/ 4057931 w 5575075"/>
                  <a:gd name="connsiteY294" fmla="*/ 1672951 h 5531486"/>
                  <a:gd name="connsiteX295" fmla="*/ 4085849 w 5575075"/>
                  <a:gd name="connsiteY295" fmla="*/ 1620744 h 5531486"/>
                  <a:gd name="connsiteX296" fmla="*/ 4110413 w 5575075"/>
                  <a:gd name="connsiteY296" fmla="*/ 1577924 h 5531486"/>
                  <a:gd name="connsiteX297" fmla="*/ 4154941 w 5575075"/>
                  <a:gd name="connsiteY297" fmla="*/ 1542234 h 5531486"/>
                  <a:gd name="connsiteX298" fmla="*/ 4178597 w 5575075"/>
                  <a:gd name="connsiteY298" fmla="*/ 1561268 h 5531486"/>
                  <a:gd name="connsiteX299" fmla="*/ 4205447 w 5575075"/>
                  <a:gd name="connsiteY299" fmla="*/ 1597317 h 5531486"/>
                  <a:gd name="connsiteX300" fmla="*/ 4244467 w 5575075"/>
                  <a:gd name="connsiteY300" fmla="*/ 1673432 h 5531486"/>
                  <a:gd name="connsiteX301" fmla="*/ 4291685 w 5575075"/>
                  <a:gd name="connsiteY301" fmla="*/ 1659870 h 5531486"/>
                  <a:gd name="connsiteX302" fmla="*/ 4328429 w 5575075"/>
                  <a:gd name="connsiteY302" fmla="*/ 1694163 h 5531486"/>
                  <a:gd name="connsiteX303" fmla="*/ 4328517 w 5575075"/>
                  <a:gd name="connsiteY303" fmla="*/ 1708746 h 5531486"/>
                  <a:gd name="connsiteX304" fmla="*/ 4300435 w 5575075"/>
                  <a:gd name="connsiteY304" fmla="*/ 1768831 h 5531486"/>
                  <a:gd name="connsiteX305" fmla="*/ 4299267 w 5575075"/>
                  <a:gd name="connsiteY305" fmla="*/ 1786934 h 5531486"/>
                  <a:gd name="connsiteX306" fmla="*/ 4292817 w 5575075"/>
                  <a:gd name="connsiteY306" fmla="*/ 1830934 h 5531486"/>
                  <a:gd name="connsiteX307" fmla="*/ 4267757 w 5575075"/>
                  <a:gd name="connsiteY307" fmla="*/ 1897389 h 5531486"/>
                  <a:gd name="connsiteX308" fmla="*/ 4243447 w 5575075"/>
                  <a:gd name="connsiteY308" fmla="*/ 1946914 h 5531486"/>
                  <a:gd name="connsiteX309" fmla="*/ 4240021 w 5575075"/>
                  <a:gd name="connsiteY309" fmla="*/ 1997285 h 5531486"/>
                  <a:gd name="connsiteX310" fmla="*/ 4248333 w 5575075"/>
                  <a:gd name="connsiteY310" fmla="*/ 2033327 h 5531486"/>
                  <a:gd name="connsiteX311" fmla="*/ 4238893 w 5575075"/>
                  <a:gd name="connsiteY311" fmla="*/ 2182093 h 5531486"/>
                  <a:gd name="connsiteX312" fmla="*/ 4276223 w 5575075"/>
                  <a:gd name="connsiteY312" fmla="*/ 2207333 h 5531486"/>
                  <a:gd name="connsiteX313" fmla="*/ 4313885 w 5575075"/>
                  <a:gd name="connsiteY313" fmla="*/ 2216817 h 5531486"/>
                  <a:gd name="connsiteX314" fmla="*/ 4311293 w 5575075"/>
                  <a:gd name="connsiteY314" fmla="*/ 2246318 h 5531486"/>
                  <a:gd name="connsiteX315" fmla="*/ 4311069 w 5575075"/>
                  <a:gd name="connsiteY315" fmla="*/ 2350750 h 5531486"/>
                  <a:gd name="connsiteX316" fmla="*/ 4326017 w 5575075"/>
                  <a:gd name="connsiteY316" fmla="*/ 2427527 h 5531486"/>
                  <a:gd name="connsiteX317" fmla="*/ 4353455 w 5575075"/>
                  <a:gd name="connsiteY317" fmla="*/ 2473047 h 5531486"/>
                  <a:gd name="connsiteX318" fmla="*/ 4362849 w 5575075"/>
                  <a:gd name="connsiteY318" fmla="*/ 2476403 h 5531486"/>
                  <a:gd name="connsiteX319" fmla="*/ 4397197 w 5575075"/>
                  <a:gd name="connsiteY319" fmla="*/ 2643454 h 5531486"/>
                  <a:gd name="connsiteX320" fmla="*/ 4364241 w 5575075"/>
                  <a:gd name="connsiteY320" fmla="*/ 2672693 h 5531486"/>
                  <a:gd name="connsiteX321" fmla="*/ 4402995 w 5575075"/>
                  <a:gd name="connsiteY321" fmla="*/ 2686535 h 5531486"/>
                  <a:gd name="connsiteX322" fmla="*/ 4434371 w 5575075"/>
                  <a:gd name="connsiteY322" fmla="*/ 2713618 h 5531486"/>
                  <a:gd name="connsiteX323" fmla="*/ 4472871 w 5575075"/>
                  <a:gd name="connsiteY323" fmla="*/ 2720755 h 5531486"/>
                  <a:gd name="connsiteX324" fmla="*/ 4499447 w 5575075"/>
                  <a:gd name="connsiteY324" fmla="*/ 2676007 h 5531486"/>
                  <a:gd name="connsiteX325" fmla="*/ 4472677 w 5575075"/>
                  <a:gd name="connsiteY325" fmla="*/ 2617497 h 5531486"/>
                  <a:gd name="connsiteX326" fmla="*/ 4462775 w 5575075"/>
                  <a:gd name="connsiteY326" fmla="*/ 2600731 h 5531486"/>
                  <a:gd name="connsiteX327" fmla="*/ 4457985 w 5575075"/>
                  <a:gd name="connsiteY327" fmla="*/ 2565947 h 5531486"/>
                  <a:gd name="connsiteX328" fmla="*/ 4486087 w 5575075"/>
                  <a:gd name="connsiteY328" fmla="*/ 2579953 h 5531486"/>
                  <a:gd name="connsiteX329" fmla="*/ 4520561 w 5575075"/>
                  <a:gd name="connsiteY329" fmla="*/ 2590945 h 5531486"/>
                  <a:gd name="connsiteX330" fmla="*/ 4613501 w 5575075"/>
                  <a:gd name="connsiteY330" fmla="*/ 2616204 h 5531486"/>
                  <a:gd name="connsiteX331" fmla="*/ 4640175 w 5575075"/>
                  <a:gd name="connsiteY331" fmla="*/ 2623086 h 5531486"/>
                  <a:gd name="connsiteX332" fmla="*/ 4687313 w 5575075"/>
                  <a:gd name="connsiteY332" fmla="*/ 2631986 h 5531486"/>
                  <a:gd name="connsiteX333" fmla="*/ 4699899 w 5575075"/>
                  <a:gd name="connsiteY333" fmla="*/ 2652356 h 5531486"/>
                  <a:gd name="connsiteX334" fmla="*/ 4677173 w 5575075"/>
                  <a:gd name="connsiteY334" fmla="*/ 2664082 h 5531486"/>
                  <a:gd name="connsiteX335" fmla="*/ 4602371 w 5575075"/>
                  <a:gd name="connsiteY335" fmla="*/ 2714094 h 5531486"/>
                  <a:gd name="connsiteX336" fmla="*/ 4582161 w 5575075"/>
                  <a:gd name="connsiteY336" fmla="*/ 2737303 h 5531486"/>
                  <a:gd name="connsiteX337" fmla="*/ 4521701 w 5575075"/>
                  <a:gd name="connsiteY337" fmla="*/ 2780530 h 5531486"/>
                  <a:gd name="connsiteX338" fmla="*/ 4467685 w 5575075"/>
                  <a:gd name="connsiteY338" fmla="*/ 2779757 h 5531486"/>
                  <a:gd name="connsiteX339" fmla="*/ 4392937 w 5575075"/>
                  <a:gd name="connsiteY339" fmla="*/ 2714693 h 5531486"/>
                  <a:gd name="connsiteX340" fmla="*/ 4372135 w 5575075"/>
                  <a:gd name="connsiteY340" fmla="*/ 2709909 h 5531486"/>
                  <a:gd name="connsiteX341" fmla="*/ 4356039 w 5575075"/>
                  <a:gd name="connsiteY341" fmla="*/ 2743848 h 5531486"/>
                  <a:gd name="connsiteX342" fmla="*/ 4339443 w 5575075"/>
                  <a:gd name="connsiteY342" fmla="*/ 2782899 h 5531486"/>
                  <a:gd name="connsiteX343" fmla="*/ 4306143 w 5575075"/>
                  <a:gd name="connsiteY343" fmla="*/ 2772327 h 5531486"/>
                  <a:gd name="connsiteX344" fmla="*/ 4276361 w 5575075"/>
                  <a:gd name="connsiteY344" fmla="*/ 2744491 h 5531486"/>
                  <a:gd name="connsiteX345" fmla="*/ 4151793 w 5575075"/>
                  <a:gd name="connsiteY345" fmla="*/ 2685445 h 5531486"/>
                  <a:gd name="connsiteX346" fmla="*/ 4106241 w 5575075"/>
                  <a:gd name="connsiteY346" fmla="*/ 2657269 h 5531486"/>
                  <a:gd name="connsiteX347" fmla="*/ 4092251 w 5575075"/>
                  <a:gd name="connsiteY347" fmla="*/ 2722386 h 5531486"/>
                  <a:gd name="connsiteX348" fmla="*/ 4090239 w 5575075"/>
                  <a:gd name="connsiteY348" fmla="*/ 2724313 h 5531486"/>
                  <a:gd name="connsiteX349" fmla="*/ 4098479 w 5575075"/>
                  <a:gd name="connsiteY349" fmla="*/ 2801340 h 5531486"/>
                  <a:gd name="connsiteX350" fmla="*/ 4125995 w 5575075"/>
                  <a:gd name="connsiteY350" fmla="*/ 2824398 h 5531486"/>
                  <a:gd name="connsiteX351" fmla="*/ 4115933 w 5575075"/>
                  <a:gd name="connsiteY351" fmla="*/ 2834034 h 5531486"/>
                  <a:gd name="connsiteX352" fmla="*/ 4093293 w 5575075"/>
                  <a:gd name="connsiteY352" fmla="*/ 2860343 h 5531486"/>
                  <a:gd name="connsiteX353" fmla="*/ 4125001 w 5575075"/>
                  <a:gd name="connsiteY353" fmla="*/ 2871669 h 5531486"/>
                  <a:gd name="connsiteX354" fmla="*/ 4164081 w 5575075"/>
                  <a:gd name="connsiteY354" fmla="*/ 2851232 h 5531486"/>
                  <a:gd name="connsiteX355" fmla="*/ 4184621 w 5575075"/>
                  <a:gd name="connsiteY355" fmla="*/ 2812265 h 5531486"/>
                  <a:gd name="connsiteX356" fmla="*/ 4226559 w 5575075"/>
                  <a:gd name="connsiteY356" fmla="*/ 2824600 h 5531486"/>
                  <a:gd name="connsiteX357" fmla="*/ 4221619 w 5575075"/>
                  <a:gd name="connsiteY357" fmla="*/ 2853262 h 5531486"/>
                  <a:gd name="connsiteX358" fmla="*/ 4190189 w 5575075"/>
                  <a:gd name="connsiteY358" fmla="*/ 2941256 h 5531486"/>
                  <a:gd name="connsiteX359" fmla="*/ 4143395 w 5575075"/>
                  <a:gd name="connsiteY359" fmla="*/ 2972167 h 5531486"/>
                  <a:gd name="connsiteX360" fmla="*/ 4115045 w 5575075"/>
                  <a:gd name="connsiteY360" fmla="*/ 2969978 h 5531486"/>
                  <a:gd name="connsiteX361" fmla="*/ 4068079 w 5575075"/>
                  <a:gd name="connsiteY361" fmla="*/ 2990245 h 5531486"/>
                  <a:gd name="connsiteX362" fmla="*/ 4077071 w 5575075"/>
                  <a:gd name="connsiteY362" fmla="*/ 3050342 h 5531486"/>
                  <a:gd name="connsiteX363" fmla="*/ 4158965 w 5575075"/>
                  <a:gd name="connsiteY363" fmla="*/ 3188075 h 5531486"/>
                  <a:gd name="connsiteX364" fmla="*/ 4179777 w 5575075"/>
                  <a:gd name="connsiteY364" fmla="*/ 3229905 h 5531486"/>
                  <a:gd name="connsiteX365" fmla="*/ 4176093 w 5575075"/>
                  <a:gd name="connsiteY365" fmla="*/ 3255048 h 5531486"/>
                  <a:gd name="connsiteX366" fmla="*/ 4120845 w 5575075"/>
                  <a:gd name="connsiteY366" fmla="*/ 3350408 h 5531486"/>
                  <a:gd name="connsiteX367" fmla="*/ 4076399 w 5575075"/>
                  <a:gd name="connsiteY367" fmla="*/ 3382158 h 5531486"/>
                  <a:gd name="connsiteX368" fmla="*/ 4053253 w 5575075"/>
                  <a:gd name="connsiteY368" fmla="*/ 3395057 h 5531486"/>
                  <a:gd name="connsiteX369" fmla="*/ 4074227 w 5575075"/>
                  <a:gd name="connsiteY369" fmla="*/ 3410486 h 5531486"/>
                  <a:gd name="connsiteX370" fmla="*/ 4112307 w 5575075"/>
                  <a:gd name="connsiteY370" fmla="*/ 3418796 h 5531486"/>
                  <a:gd name="connsiteX371" fmla="*/ 4132359 w 5575075"/>
                  <a:gd name="connsiteY371" fmla="*/ 3440511 h 5531486"/>
                  <a:gd name="connsiteX372" fmla="*/ 4163233 w 5575075"/>
                  <a:gd name="connsiteY372" fmla="*/ 3472706 h 5531486"/>
                  <a:gd name="connsiteX373" fmla="*/ 4196035 w 5575075"/>
                  <a:gd name="connsiteY373" fmla="*/ 3506913 h 5531486"/>
                  <a:gd name="connsiteX374" fmla="*/ 4162237 w 5575075"/>
                  <a:gd name="connsiteY374" fmla="*/ 3519976 h 5531486"/>
                  <a:gd name="connsiteX375" fmla="*/ 4153179 w 5575075"/>
                  <a:gd name="connsiteY375" fmla="*/ 3519387 h 5531486"/>
                  <a:gd name="connsiteX376" fmla="*/ 4069567 w 5575075"/>
                  <a:gd name="connsiteY376" fmla="*/ 3556990 h 5531486"/>
                  <a:gd name="connsiteX377" fmla="*/ 4053223 w 5575075"/>
                  <a:gd name="connsiteY377" fmla="*/ 3602746 h 5531486"/>
                  <a:gd name="connsiteX378" fmla="*/ 4058847 w 5575075"/>
                  <a:gd name="connsiteY378" fmla="*/ 3616662 h 5531486"/>
                  <a:gd name="connsiteX379" fmla="*/ 4045095 w 5575075"/>
                  <a:gd name="connsiteY379" fmla="*/ 3632916 h 5531486"/>
                  <a:gd name="connsiteX380" fmla="*/ 4025633 w 5575075"/>
                  <a:gd name="connsiteY380" fmla="*/ 3620673 h 5531486"/>
                  <a:gd name="connsiteX381" fmla="*/ 3907453 w 5575075"/>
                  <a:gd name="connsiteY381" fmla="*/ 3614180 h 5531486"/>
                  <a:gd name="connsiteX382" fmla="*/ 3911401 w 5575075"/>
                  <a:gd name="connsiteY382" fmla="*/ 3632787 h 5531486"/>
                  <a:gd name="connsiteX383" fmla="*/ 3949061 w 5575075"/>
                  <a:gd name="connsiteY383" fmla="*/ 3642271 h 5531486"/>
                  <a:gd name="connsiteX384" fmla="*/ 3997707 w 5575075"/>
                  <a:gd name="connsiteY384" fmla="*/ 3635834 h 5531486"/>
                  <a:gd name="connsiteX385" fmla="*/ 4033705 w 5575075"/>
                  <a:gd name="connsiteY385" fmla="*/ 3705578 h 5531486"/>
                  <a:gd name="connsiteX386" fmla="*/ 4039501 w 5575075"/>
                  <a:gd name="connsiteY386" fmla="*/ 3730138 h 5531486"/>
                  <a:gd name="connsiteX387" fmla="*/ 4043037 w 5575075"/>
                  <a:gd name="connsiteY387" fmla="*/ 3786965 h 5531486"/>
                  <a:gd name="connsiteX388" fmla="*/ 3960593 w 5575075"/>
                  <a:gd name="connsiteY388" fmla="*/ 3806465 h 5531486"/>
                  <a:gd name="connsiteX389" fmla="*/ 3936689 w 5575075"/>
                  <a:gd name="connsiteY389" fmla="*/ 3799248 h 5531486"/>
                  <a:gd name="connsiteX390" fmla="*/ 3888979 w 5575075"/>
                  <a:gd name="connsiteY390" fmla="*/ 3854969 h 5531486"/>
                  <a:gd name="connsiteX391" fmla="*/ 3902739 w 5575075"/>
                  <a:gd name="connsiteY391" fmla="*/ 3875759 h 5531486"/>
                  <a:gd name="connsiteX392" fmla="*/ 3929329 w 5575075"/>
                  <a:gd name="connsiteY392" fmla="*/ 3886580 h 5531486"/>
                  <a:gd name="connsiteX393" fmla="*/ 4031843 w 5575075"/>
                  <a:gd name="connsiteY393" fmla="*/ 3962885 h 5531486"/>
                  <a:gd name="connsiteX394" fmla="*/ 4030171 w 5575075"/>
                  <a:gd name="connsiteY394" fmla="*/ 3986100 h 5531486"/>
                  <a:gd name="connsiteX395" fmla="*/ 3981609 w 5575075"/>
                  <a:gd name="connsiteY395" fmla="*/ 3988599 h 5531486"/>
                  <a:gd name="connsiteX396" fmla="*/ 3888315 w 5575075"/>
                  <a:gd name="connsiteY396" fmla="*/ 3886482 h 5531486"/>
                  <a:gd name="connsiteX397" fmla="*/ 3820963 w 5575075"/>
                  <a:gd name="connsiteY397" fmla="*/ 3882268 h 5531486"/>
                  <a:gd name="connsiteX398" fmla="*/ 3773591 w 5575075"/>
                  <a:gd name="connsiteY398" fmla="*/ 3940754 h 5531486"/>
                  <a:gd name="connsiteX399" fmla="*/ 3740469 w 5575075"/>
                  <a:gd name="connsiteY399" fmla="*/ 3977872 h 5531486"/>
                  <a:gd name="connsiteX400" fmla="*/ 3713459 w 5575075"/>
                  <a:gd name="connsiteY400" fmla="*/ 3968224 h 5531486"/>
                  <a:gd name="connsiteX401" fmla="*/ 3703309 w 5575075"/>
                  <a:gd name="connsiteY401" fmla="*/ 3963276 h 5531486"/>
                  <a:gd name="connsiteX402" fmla="*/ 3626729 w 5575075"/>
                  <a:gd name="connsiteY402" fmla="*/ 3947829 h 5531486"/>
                  <a:gd name="connsiteX403" fmla="*/ 3556023 w 5575075"/>
                  <a:gd name="connsiteY403" fmla="*/ 3953001 h 5531486"/>
                  <a:gd name="connsiteX404" fmla="*/ 3544539 w 5575075"/>
                  <a:gd name="connsiteY404" fmla="*/ 3974034 h 5531486"/>
                  <a:gd name="connsiteX405" fmla="*/ 3584061 w 5575075"/>
                  <a:gd name="connsiteY405" fmla="*/ 4045038 h 5531486"/>
                  <a:gd name="connsiteX406" fmla="*/ 3588281 w 5575075"/>
                  <a:gd name="connsiteY406" fmla="*/ 4144442 h 5531486"/>
                  <a:gd name="connsiteX407" fmla="*/ 3567649 w 5575075"/>
                  <a:gd name="connsiteY407" fmla="*/ 4150301 h 5531486"/>
                  <a:gd name="connsiteX408" fmla="*/ 3517499 w 5575075"/>
                  <a:gd name="connsiteY408" fmla="*/ 4172075 h 5531486"/>
                  <a:gd name="connsiteX409" fmla="*/ 3421821 w 5575075"/>
                  <a:gd name="connsiteY409" fmla="*/ 4258288 h 5531486"/>
                  <a:gd name="connsiteX410" fmla="*/ 3364617 w 5575075"/>
                  <a:gd name="connsiteY410" fmla="*/ 4259022 h 5531486"/>
                  <a:gd name="connsiteX411" fmla="*/ 3260203 w 5575075"/>
                  <a:gd name="connsiteY411" fmla="*/ 4291842 h 5531486"/>
                  <a:gd name="connsiteX412" fmla="*/ 3260729 w 5575075"/>
                  <a:gd name="connsiteY412" fmla="*/ 4290566 h 5531486"/>
                  <a:gd name="connsiteX413" fmla="*/ 3260715 w 5575075"/>
                  <a:gd name="connsiteY413" fmla="*/ 4290577 h 5531486"/>
                  <a:gd name="connsiteX414" fmla="*/ 3115627 w 5575075"/>
                  <a:gd name="connsiteY414" fmla="*/ 4363330 h 5531486"/>
                  <a:gd name="connsiteX415" fmla="*/ 3089369 w 5575075"/>
                  <a:gd name="connsiteY415" fmla="*/ 4392384 h 5531486"/>
                  <a:gd name="connsiteX416" fmla="*/ 3047319 w 5575075"/>
                  <a:gd name="connsiteY416" fmla="*/ 4417951 h 5531486"/>
                  <a:gd name="connsiteX417" fmla="*/ 3011901 w 5575075"/>
                  <a:gd name="connsiteY417" fmla="*/ 4383267 h 5531486"/>
                  <a:gd name="connsiteX418" fmla="*/ 3005041 w 5575075"/>
                  <a:gd name="connsiteY418" fmla="*/ 4354310 h 5531486"/>
                  <a:gd name="connsiteX419" fmla="*/ 3008665 w 5575075"/>
                  <a:gd name="connsiteY419" fmla="*/ 4314522 h 5531486"/>
                  <a:gd name="connsiteX420" fmla="*/ 3012319 w 5575075"/>
                  <a:gd name="connsiteY420" fmla="*/ 4219082 h 5531486"/>
                  <a:gd name="connsiteX421" fmla="*/ 3014971 w 5575075"/>
                  <a:gd name="connsiteY421" fmla="*/ 4115331 h 5531486"/>
                  <a:gd name="connsiteX422" fmla="*/ 3035285 w 5575075"/>
                  <a:gd name="connsiteY422" fmla="*/ 4069575 h 5531486"/>
                  <a:gd name="connsiteX423" fmla="*/ 3092179 w 5575075"/>
                  <a:gd name="connsiteY423" fmla="*/ 3973273 h 5531486"/>
                  <a:gd name="connsiteX424" fmla="*/ 3101759 w 5575075"/>
                  <a:gd name="connsiteY424" fmla="*/ 3931635 h 5531486"/>
                  <a:gd name="connsiteX425" fmla="*/ 3060683 w 5575075"/>
                  <a:gd name="connsiteY425" fmla="*/ 3916963 h 5531486"/>
                  <a:gd name="connsiteX426" fmla="*/ 3035025 w 5575075"/>
                  <a:gd name="connsiteY426" fmla="*/ 3918401 h 5531486"/>
                  <a:gd name="connsiteX427" fmla="*/ 2972099 w 5575075"/>
                  <a:gd name="connsiteY427" fmla="*/ 3838937 h 5531486"/>
                  <a:gd name="connsiteX428" fmla="*/ 2950735 w 5575075"/>
                  <a:gd name="connsiteY428" fmla="*/ 3806125 h 5531486"/>
                  <a:gd name="connsiteX429" fmla="*/ 2908647 w 5575075"/>
                  <a:gd name="connsiteY429" fmla="*/ 3801695 h 5531486"/>
                  <a:gd name="connsiteX430" fmla="*/ 2895651 w 5575075"/>
                  <a:gd name="connsiteY430" fmla="*/ 3801029 h 5531486"/>
                  <a:gd name="connsiteX431" fmla="*/ 2829663 w 5575075"/>
                  <a:gd name="connsiteY431" fmla="*/ 3807939 h 5531486"/>
                  <a:gd name="connsiteX432" fmla="*/ 2732215 w 5575075"/>
                  <a:gd name="connsiteY432" fmla="*/ 3847348 h 5531486"/>
                  <a:gd name="connsiteX433" fmla="*/ 2661599 w 5575075"/>
                  <a:gd name="connsiteY433" fmla="*/ 3885738 h 5531486"/>
                  <a:gd name="connsiteX434" fmla="*/ 2643813 w 5575075"/>
                  <a:gd name="connsiteY434" fmla="*/ 3905891 h 5531486"/>
                  <a:gd name="connsiteX435" fmla="*/ 2639939 w 5575075"/>
                  <a:gd name="connsiteY435" fmla="*/ 3938964 h 5531486"/>
                  <a:gd name="connsiteX436" fmla="*/ 2582997 w 5575075"/>
                  <a:gd name="connsiteY436" fmla="*/ 3965010 h 5531486"/>
                  <a:gd name="connsiteX437" fmla="*/ 2499259 w 5575075"/>
                  <a:gd name="connsiteY437" fmla="*/ 3917872 h 5531486"/>
                  <a:gd name="connsiteX438" fmla="*/ 2473793 w 5575075"/>
                  <a:gd name="connsiteY438" fmla="*/ 3874317 h 5531486"/>
                  <a:gd name="connsiteX439" fmla="*/ 2438431 w 5575075"/>
                  <a:gd name="connsiteY439" fmla="*/ 3832531 h 5531486"/>
                  <a:gd name="connsiteX440" fmla="*/ 2295699 w 5575075"/>
                  <a:gd name="connsiteY440" fmla="*/ 3724561 h 5531486"/>
                  <a:gd name="connsiteX441" fmla="*/ 2226407 w 5575075"/>
                  <a:gd name="connsiteY441" fmla="*/ 3629571 h 5531486"/>
                  <a:gd name="connsiteX442" fmla="*/ 2235233 w 5575075"/>
                  <a:gd name="connsiteY442" fmla="*/ 3586338 h 5531486"/>
                  <a:gd name="connsiteX443" fmla="*/ 2211799 w 5575075"/>
                  <a:gd name="connsiteY443" fmla="*/ 3503752 h 5531486"/>
                  <a:gd name="connsiteX444" fmla="*/ 2181943 w 5575075"/>
                  <a:gd name="connsiteY444" fmla="*/ 3516943 h 5531486"/>
                  <a:gd name="connsiteX445" fmla="*/ 2131211 w 5575075"/>
                  <a:gd name="connsiteY445" fmla="*/ 3529304 h 5531486"/>
                  <a:gd name="connsiteX446" fmla="*/ 2031167 w 5575075"/>
                  <a:gd name="connsiteY446" fmla="*/ 3398148 h 5531486"/>
                  <a:gd name="connsiteX447" fmla="*/ 1920313 w 5575075"/>
                  <a:gd name="connsiteY447" fmla="*/ 3256506 h 5531486"/>
                  <a:gd name="connsiteX448" fmla="*/ 1914445 w 5575075"/>
                  <a:gd name="connsiteY448" fmla="*/ 3254410 h 5531486"/>
                  <a:gd name="connsiteX449" fmla="*/ 1822139 w 5575075"/>
                  <a:gd name="connsiteY449" fmla="*/ 3238667 h 5531486"/>
                  <a:gd name="connsiteX450" fmla="*/ 1809563 w 5575075"/>
                  <a:gd name="connsiteY450" fmla="*/ 3236826 h 5531486"/>
                  <a:gd name="connsiteX451" fmla="*/ 1727507 w 5575075"/>
                  <a:gd name="connsiteY451" fmla="*/ 3184987 h 5531486"/>
                  <a:gd name="connsiteX452" fmla="*/ 1588659 w 5575075"/>
                  <a:gd name="connsiteY452" fmla="*/ 3188403 h 5531486"/>
                  <a:gd name="connsiteX453" fmla="*/ 1576921 w 5575075"/>
                  <a:gd name="connsiteY453" fmla="*/ 3184211 h 5531486"/>
                  <a:gd name="connsiteX454" fmla="*/ 1558907 w 5575075"/>
                  <a:gd name="connsiteY454" fmla="*/ 3160547 h 5531486"/>
                  <a:gd name="connsiteX455" fmla="*/ 1532773 w 5575075"/>
                  <a:gd name="connsiteY455" fmla="*/ 3111453 h 5531486"/>
                  <a:gd name="connsiteX456" fmla="*/ 1521037 w 5575075"/>
                  <a:gd name="connsiteY456" fmla="*/ 3107261 h 5531486"/>
                  <a:gd name="connsiteX457" fmla="*/ 1483481 w 5575075"/>
                  <a:gd name="connsiteY457" fmla="*/ 3093847 h 5531486"/>
                  <a:gd name="connsiteX458" fmla="*/ 1473653 w 5575075"/>
                  <a:gd name="connsiteY458" fmla="*/ 3128770 h 5531486"/>
                  <a:gd name="connsiteX459" fmla="*/ 1475067 w 5575075"/>
                  <a:gd name="connsiteY459" fmla="*/ 3154455 h 5531486"/>
                  <a:gd name="connsiteX460" fmla="*/ 1470449 w 5575075"/>
                  <a:gd name="connsiteY460" fmla="*/ 3167384 h 5531486"/>
                  <a:gd name="connsiteX461" fmla="*/ 1439925 w 5575075"/>
                  <a:gd name="connsiteY461" fmla="*/ 3175035 h 5531486"/>
                  <a:gd name="connsiteX462" fmla="*/ 1368591 w 5575075"/>
                  <a:gd name="connsiteY462" fmla="*/ 3137628 h 5531486"/>
                  <a:gd name="connsiteX463" fmla="*/ 1327935 w 5575075"/>
                  <a:gd name="connsiteY463" fmla="*/ 3121781 h 5531486"/>
                  <a:gd name="connsiteX464" fmla="*/ 1301113 w 5575075"/>
                  <a:gd name="connsiteY464" fmla="*/ 3104249 h 5531486"/>
                  <a:gd name="connsiteX465" fmla="*/ 1252241 w 5575075"/>
                  <a:gd name="connsiteY465" fmla="*/ 3085467 h 5531486"/>
                  <a:gd name="connsiteX466" fmla="*/ 1234217 w 5575075"/>
                  <a:gd name="connsiteY466" fmla="*/ 3080355 h 5531486"/>
                  <a:gd name="connsiteX467" fmla="*/ 1169927 w 5575075"/>
                  <a:gd name="connsiteY467" fmla="*/ 3045462 h 5531486"/>
                  <a:gd name="connsiteX468" fmla="*/ 1130539 w 5575075"/>
                  <a:gd name="connsiteY468" fmla="*/ 3007538 h 5531486"/>
                  <a:gd name="connsiteX469" fmla="*/ 1122659 w 5575075"/>
                  <a:gd name="connsiteY469" fmla="*/ 3007374 h 5531486"/>
                  <a:gd name="connsiteX470" fmla="*/ 1063367 w 5575075"/>
                  <a:gd name="connsiteY470" fmla="*/ 3032581 h 5531486"/>
                  <a:gd name="connsiteX471" fmla="*/ 1038081 w 5575075"/>
                  <a:gd name="connsiteY471" fmla="*/ 2962586 h 5531486"/>
                  <a:gd name="connsiteX472" fmla="*/ 1046897 w 5575075"/>
                  <a:gd name="connsiteY472" fmla="*/ 2937904 h 5531486"/>
                  <a:gd name="connsiteX473" fmla="*/ 1174277 w 5575075"/>
                  <a:gd name="connsiteY473" fmla="*/ 2899910 h 5531486"/>
                  <a:gd name="connsiteX474" fmla="*/ 1208825 w 5575075"/>
                  <a:gd name="connsiteY474" fmla="*/ 2888395 h 5531486"/>
                  <a:gd name="connsiteX475" fmla="*/ 1215935 w 5575075"/>
                  <a:gd name="connsiteY475" fmla="*/ 2924066 h 5531486"/>
                  <a:gd name="connsiteX476" fmla="*/ 1206767 w 5575075"/>
                  <a:gd name="connsiteY476" fmla="*/ 2983080 h 5531486"/>
                  <a:gd name="connsiteX477" fmla="*/ 1208349 w 5575075"/>
                  <a:gd name="connsiteY477" fmla="*/ 3000875 h 5531486"/>
                  <a:gd name="connsiteX478" fmla="*/ 1230067 w 5575075"/>
                  <a:gd name="connsiteY478" fmla="*/ 2999354 h 5531486"/>
                  <a:gd name="connsiteX479" fmla="*/ 1317515 w 5575075"/>
                  <a:gd name="connsiteY479" fmla="*/ 3002759 h 5531486"/>
                  <a:gd name="connsiteX480" fmla="*/ 1352723 w 5575075"/>
                  <a:gd name="connsiteY480" fmla="*/ 3015335 h 5531486"/>
                  <a:gd name="connsiteX481" fmla="*/ 1378371 w 5575075"/>
                  <a:gd name="connsiteY481" fmla="*/ 3032447 h 5531486"/>
                  <a:gd name="connsiteX482" fmla="*/ 1467833 w 5575075"/>
                  <a:gd name="connsiteY482" fmla="*/ 3033921 h 5531486"/>
                  <a:gd name="connsiteX483" fmla="*/ 1471105 w 5575075"/>
                  <a:gd name="connsiteY483" fmla="*/ 3028464 h 5531486"/>
                  <a:gd name="connsiteX484" fmla="*/ 1534909 w 5575075"/>
                  <a:gd name="connsiteY484" fmla="*/ 3031374 h 5531486"/>
                  <a:gd name="connsiteX485" fmla="*/ 1584449 w 5575075"/>
                  <a:gd name="connsiteY485" fmla="*/ 3055696 h 5531486"/>
                  <a:gd name="connsiteX486" fmla="*/ 1622595 w 5575075"/>
                  <a:gd name="connsiteY486" fmla="*/ 3060045 h 5531486"/>
                  <a:gd name="connsiteX487" fmla="*/ 1746329 w 5575075"/>
                  <a:gd name="connsiteY487" fmla="*/ 3098941 h 5531486"/>
                  <a:gd name="connsiteX488" fmla="*/ 1779355 w 5575075"/>
                  <a:gd name="connsiteY488" fmla="*/ 3121338 h 5531486"/>
                  <a:gd name="connsiteX489" fmla="*/ 1811041 w 5575075"/>
                  <a:gd name="connsiteY489" fmla="*/ 3132657 h 5531486"/>
                  <a:gd name="connsiteX490" fmla="*/ 1860095 w 5575075"/>
                  <a:gd name="connsiteY490" fmla="*/ 3124998 h 5531486"/>
                  <a:gd name="connsiteX491" fmla="*/ 1875103 w 5575075"/>
                  <a:gd name="connsiteY491" fmla="*/ 3123733 h 5531486"/>
                  <a:gd name="connsiteX492" fmla="*/ 1908289 w 5575075"/>
                  <a:gd name="connsiteY492" fmla="*/ 3156791 h 5531486"/>
                  <a:gd name="connsiteX493" fmla="*/ 1932687 w 5575075"/>
                  <a:gd name="connsiteY493" fmla="*/ 3158878 h 5531486"/>
                  <a:gd name="connsiteX494" fmla="*/ 1952141 w 5575075"/>
                  <a:gd name="connsiteY494" fmla="*/ 3152575 h 5531486"/>
                  <a:gd name="connsiteX495" fmla="*/ 1961187 w 5575075"/>
                  <a:gd name="connsiteY495" fmla="*/ 3171710 h 5531486"/>
                  <a:gd name="connsiteX496" fmla="*/ 2022665 w 5575075"/>
                  <a:gd name="connsiteY496" fmla="*/ 3299691 h 5531486"/>
                  <a:gd name="connsiteX497" fmla="*/ 2042769 w 5575075"/>
                  <a:gd name="connsiteY497" fmla="*/ 3336028 h 5531486"/>
                  <a:gd name="connsiteX498" fmla="*/ 2092109 w 5575075"/>
                  <a:gd name="connsiteY498" fmla="*/ 3423892 h 5531486"/>
                  <a:gd name="connsiteX499" fmla="*/ 2139817 w 5575075"/>
                  <a:gd name="connsiteY499" fmla="*/ 3423704 h 5531486"/>
                  <a:gd name="connsiteX500" fmla="*/ 2188363 w 5575075"/>
                  <a:gd name="connsiteY500" fmla="*/ 3421166 h 5531486"/>
                  <a:gd name="connsiteX501" fmla="*/ 2231453 w 5575075"/>
                  <a:gd name="connsiteY501" fmla="*/ 3433905 h 5531486"/>
                  <a:gd name="connsiteX502" fmla="*/ 2306315 w 5575075"/>
                  <a:gd name="connsiteY502" fmla="*/ 3454019 h 5531486"/>
                  <a:gd name="connsiteX503" fmla="*/ 2397677 w 5575075"/>
                  <a:gd name="connsiteY503" fmla="*/ 3513158 h 5531486"/>
                  <a:gd name="connsiteX504" fmla="*/ 2406139 w 5575075"/>
                  <a:gd name="connsiteY504" fmla="*/ 3522808 h 5531486"/>
                  <a:gd name="connsiteX505" fmla="*/ 2562479 w 5575075"/>
                  <a:gd name="connsiteY505" fmla="*/ 3585277 h 5531486"/>
                  <a:gd name="connsiteX506" fmla="*/ 2603555 w 5575075"/>
                  <a:gd name="connsiteY506" fmla="*/ 3599949 h 5531486"/>
                  <a:gd name="connsiteX507" fmla="*/ 2601933 w 5575075"/>
                  <a:gd name="connsiteY507" fmla="*/ 3656357 h 5531486"/>
                  <a:gd name="connsiteX508" fmla="*/ 2590933 w 5575075"/>
                  <a:gd name="connsiteY508" fmla="*/ 3690861 h 5531486"/>
                  <a:gd name="connsiteX509" fmla="*/ 2667855 w 5575075"/>
                  <a:gd name="connsiteY509" fmla="*/ 3616290 h 5531486"/>
                  <a:gd name="connsiteX510" fmla="*/ 2710705 w 5575075"/>
                  <a:gd name="connsiteY510" fmla="*/ 3603764 h 5531486"/>
                  <a:gd name="connsiteX511" fmla="*/ 2799309 w 5575075"/>
                  <a:gd name="connsiteY511" fmla="*/ 3644690 h 5531486"/>
                  <a:gd name="connsiteX512" fmla="*/ 2824127 w 5575075"/>
                  <a:gd name="connsiteY512" fmla="*/ 3645602 h 5531486"/>
                  <a:gd name="connsiteX513" fmla="*/ 2821121 w 5575075"/>
                  <a:gd name="connsiteY513" fmla="*/ 3620674 h 5531486"/>
                  <a:gd name="connsiteX514" fmla="*/ 2847559 w 5575075"/>
                  <a:gd name="connsiteY514" fmla="*/ 3565179 h 5531486"/>
                  <a:gd name="connsiteX515" fmla="*/ 2864419 w 5575075"/>
                  <a:gd name="connsiteY515" fmla="*/ 3551322 h 5531486"/>
                  <a:gd name="connsiteX516" fmla="*/ 2910715 w 5575075"/>
                  <a:gd name="connsiteY516" fmla="*/ 3525449 h 5531486"/>
                  <a:gd name="connsiteX517" fmla="*/ 2964519 w 5575075"/>
                  <a:gd name="connsiteY517" fmla="*/ 3571173 h 5531486"/>
                  <a:gd name="connsiteX518" fmla="*/ 2991409 w 5575075"/>
                  <a:gd name="connsiteY518" fmla="*/ 3621862 h 5531486"/>
                  <a:gd name="connsiteX519" fmla="*/ 3034755 w 5575075"/>
                  <a:gd name="connsiteY519" fmla="*/ 3622766 h 5531486"/>
                  <a:gd name="connsiteX520" fmla="*/ 3084399 w 5575075"/>
                  <a:gd name="connsiteY520" fmla="*/ 3606042 h 5531486"/>
                  <a:gd name="connsiteX521" fmla="*/ 3100631 w 5575075"/>
                  <a:gd name="connsiteY521" fmla="*/ 3675453 h 5531486"/>
                  <a:gd name="connsiteX522" fmla="*/ 3094409 w 5575075"/>
                  <a:gd name="connsiteY522" fmla="*/ 3707688 h 5531486"/>
                  <a:gd name="connsiteX523" fmla="*/ 3146373 w 5575075"/>
                  <a:gd name="connsiteY523" fmla="*/ 3747454 h 5531486"/>
                  <a:gd name="connsiteX524" fmla="*/ 3161221 w 5575075"/>
                  <a:gd name="connsiteY524" fmla="*/ 3735528 h 5531486"/>
                  <a:gd name="connsiteX525" fmla="*/ 3187307 w 5575075"/>
                  <a:gd name="connsiteY525" fmla="*/ 3714364 h 5531486"/>
                  <a:gd name="connsiteX526" fmla="*/ 3227895 w 5575075"/>
                  <a:gd name="connsiteY526" fmla="*/ 3697056 h 5531486"/>
                  <a:gd name="connsiteX527" fmla="*/ 3258247 w 5575075"/>
                  <a:gd name="connsiteY527" fmla="*/ 3697294 h 5531486"/>
                  <a:gd name="connsiteX528" fmla="*/ 3261921 w 5575075"/>
                  <a:gd name="connsiteY528" fmla="*/ 3727762 h 5531486"/>
                  <a:gd name="connsiteX529" fmla="*/ 3205103 w 5575075"/>
                  <a:gd name="connsiteY529" fmla="*/ 3838671 h 5531486"/>
                  <a:gd name="connsiteX530" fmla="*/ 3113963 w 5575075"/>
                  <a:gd name="connsiteY530" fmla="*/ 4004909 h 5531486"/>
                  <a:gd name="connsiteX531" fmla="*/ 3039607 w 5575075"/>
                  <a:gd name="connsiteY531" fmla="*/ 4142685 h 5531486"/>
                  <a:gd name="connsiteX532" fmla="*/ 3044961 w 5575075"/>
                  <a:gd name="connsiteY532" fmla="*/ 4168452 h 5531486"/>
                  <a:gd name="connsiteX533" fmla="*/ 3070875 w 5575075"/>
                  <a:gd name="connsiteY533" fmla="*/ 4155179 h 5531486"/>
                  <a:gd name="connsiteX534" fmla="*/ 3106941 w 5575075"/>
                  <a:gd name="connsiteY534" fmla="*/ 4128302 h 5531486"/>
                  <a:gd name="connsiteX535" fmla="*/ 3203711 w 5575075"/>
                  <a:gd name="connsiteY535" fmla="*/ 4101905 h 5531486"/>
                  <a:gd name="connsiteX536" fmla="*/ 3253433 w 5575075"/>
                  <a:gd name="connsiteY536" fmla="*/ 4099786 h 5531486"/>
                  <a:gd name="connsiteX537" fmla="*/ 3295777 w 5575075"/>
                  <a:gd name="connsiteY537" fmla="*/ 4092381 h 5531486"/>
                  <a:gd name="connsiteX538" fmla="*/ 3324631 w 5575075"/>
                  <a:gd name="connsiteY538" fmla="*/ 4070881 h 5531486"/>
                  <a:gd name="connsiteX539" fmla="*/ 3393347 w 5575075"/>
                  <a:gd name="connsiteY539" fmla="*/ 3974825 h 5531486"/>
                  <a:gd name="connsiteX540" fmla="*/ 3471149 w 5575075"/>
                  <a:gd name="connsiteY540" fmla="*/ 3823701 h 5531486"/>
                  <a:gd name="connsiteX541" fmla="*/ 3528949 w 5575075"/>
                  <a:gd name="connsiteY541" fmla="*/ 3758204 h 5531486"/>
                  <a:gd name="connsiteX542" fmla="*/ 3567775 w 5575075"/>
                  <a:gd name="connsiteY542" fmla="*/ 3749542 h 5531486"/>
                  <a:gd name="connsiteX543" fmla="*/ 3574385 w 5575075"/>
                  <a:gd name="connsiteY543" fmla="*/ 3608773 h 5531486"/>
                  <a:gd name="connsiteX544" fmla="*/ 3597543 w 5575075"/>
                  <a:gd name="connsiteY544" fmla="*/ 3577286 h 5531486"/>
                  <a:gd name="connsiteX545" fmla="*/ 3599183 w 5575075"/>
                  <a:gd name="connsiteY545" fmla="*/ 3483776 h 5531486"/>
                  <a:gd name="connsiteX546" fmla="*/ 3593583 w 5575075"/>
                  <a:gd name="connsiteY546" fmla="*/ 3477235 h 5531486"/>
                  <a:gd name="connsiteX547" fmla="*/ 3592053 w 5575075"/>
                  <a:gd name="connsiteY547" fmla="*/ 3477709 h 5531486"/>
                  <a:gd name="connsiteX548" fmla="*/ 3486465 w 5575075"/>
                  <a:gd name="connsiteY548" fmla="*/ 3510109 h 5531486"/>
                  <a:gd name="connsiteX549" fmla="*/ 3400409 w 5575075"/>
                  <a:gd name="connsiteY549" fmla="*/ 3513768 h 5531486"/>
                  <a:gd name="connsiteX550" fmla="*/ 3355015 w 5575075"/>
                  <a:gd name="connsiteY550" fmla="*/ 3440668 h 5531486"/>
                  <a:gd name="connsiteX551" fmla="*/ 3354749 w 5575075"/>
                  <a:gd name="connsiteY551" fmla="*/ 3378394 h 5531486"/>
                  <a:gd name="connsiteX552" fmla="*/ 3370341 w 5575075"/>
                  <a:gd name="connsiteY552" fmla="*/ 3349567 h 5531486"/>
                  <a:gd name="connsiteX553" fmla="*/ 3479615 w 5575075"/>
                  <a:gd name="connsiteY553" fmla="*/ 3292025 h 5531486"/>
                  <a:gd name="connsiteX554" fmla="*/ 3505191 w 5575075"/>
                  <a:gd name="connsiteY554" fmla="*/ 3276025 h 5531486"/>
                  <a:gd name="connsiteX555" fmla="*/ 3535875 w 5575075"/>
                  <a:gd name="connsiteY555" fmla="*/ 3223485 h 5531486"/>
                  <a:gd name="connsiteX556" fmla="*/ 3527973 w 5575075"/>
                  <a:gd name="connsiteY556" fmla="*/ 3149223 h 5531486"/>
                  <a:gd name="connsiteX557" fmla="*/ 3563691 w 5575075"/>
                  <a:gd name="connsiteY557" fmla="*/ 3101127 h 5531486"/>
                  <a:gd name="connsiteX558" fmla="*/ 3569553 w 5575075"/>
                  <a:gd name="connsiteY558" fmla="*/ 3066179 h 5531486"/>
                  <a:gd name="connsiteX559" fmla="*/ 3541029 w 5575075"/>
                  <a:gd name="connsiteY559" fmla="*/ 3034823 h 5531486"/>
                  <a:gd name="connsiteX560" fmla="*/ 3531629 w 5575075"/>
                  <a:gd name="connsiteY560" fmla="*/ 3012945 h 5531486"/>
                  <a:gd name="connsiteX561" fmla="*/ 3555193 w 5575075"/>
                  <a:gd name="connsiteY561" fmla="*/ 2998872 h 5531486"/>
                  <a:gd name="connsiteX562" fmla="*/ 3618773 w 5575075"/>
                  <a:gd name="connsiteY562" fmla="*/ 3013645 h 5531486"/>
                  <a:gd name="connsiteX563" fmla="*/ 3657693 w 5575075"/>
                  <a:gd name="connsiteY563" fmla="*/ 3019609 h 5531486"/>
                  <a:gd name="connsiteX564" fmla="*/ 3697539 w 5575075"/>
                  <a:gd name="connsiteY564" fmla="*/ 3037809 h 5531486"/>
                  <a:gd name="connsiteX565" fmla="*/ 3704349 w 5575075"/>
                  <a:gd name="connsiteY565" fmla="*/ 3107712 h 5531486"/>
                  <a:gd name="connsiteX566" fmla="*/ 3693877 w 5575075"/>
                  <a:gd name="connsiteY566" fmla="*/ 3155566 h 5531486"/>
                  <a:gd name="connsiteX567" fmla="*/ 3688867 w 5575075"/>
                  <a:gd name="connsiteY567" fmla="*/ 3243736 h 5531486"/>
                  <a:gd name="connsiteX568" fmla="*/ 3719575 w 5575075"/>
                  <a:gd name="connsiteY568" fmla="*/ 3283808 h 5531486"/>
                  <a:gd name="connsiteX569" fmla="*/ 3751609 w 5575075"/>
                  <a:gd name="connsiteY569" fmla="*/ 3260854 h 5531486"/>
                  <a:gd name="connsiteX570" fmla="*/ 3778775 w 5575075"/>
                  <a:gd name="connsiteY570" fmla="*/ 3225578 h 5531486"/>
                  <a:gd name="connsiteX571" fmla="*/ 3826413 w 5575075"/>
                  <a:gd name="connsiteY571" fmla="*/ 3210844 h 5531486"/>
                  <a:gd name="connsiteX572" fmla="*/ 3866583 w 5575075"/>
                  <a:gd name="connsiteY572" fmla="*/ 3194764 h 5531486"/>
                  <a:gd name="connsiteX573" fmla="*/ 3875385 w 5575075"/>
                  <a:gd name="connsiteY573" fmla="*/ 3170127 h 5531486"/>
                  <a:gd name="connsiteX574" fmla="*/ 3967613 w 5575075"/>
                  <a:gd name="connsiteY574" fmla="*/ 3041672 h 5531486"/>
                  <a:gd name="connsiteX575" fmla="*/ 3984961 w 5575075"/>
                  <a:gd name="connsiteY575" fmla="*/ 2985691 h 5531486"/>
                  <a:gd name="connsiteX576" fmla="*/ 3974289 w 5575075"/>
                  <a:gd name="connsiteY576" fmla="*/ 2911764 h 5531486"/>
                  <a:gd name="connsiteX577" fmla="*/ 3953551 w 5575075"/>
                  <a:gd name="connsiteY577" fmla="*/ 2828950 h 5531486"/>
                  <a:gd name="connsiteX578" fmla="*/ 3871573 w 5575075"/>
                  <a:gd name="connsiteY578" fmla="*/ 2695156 h 5531486"/>
                  <a:gd name="connsiteX579" fmla="*/ 3856035 w 5575075"/>
                  <a:gd name="connsiteY579" fmla="*/ 2608908 h 5531486"/>
                  <a:gd name="connsiteX580" fmla="*/ 3937611 w 5575075"/>
                  <a:gd name="connsiteY580" fmla="*/ 2480617 h 5531486"/>
                  <a:gd name="connsiteX581" fmla="*/ 3980549 w 5575075"/>
                  <a:gd name="connsiteY581" fmla="*/ 2464204 h 5531486"/>
                  <a:gd name="connsiteX582" fmla="*/ 3939181 w 5575075"/>
                  <a:gd name="connsiteY582" fmla="*/ 2387250 h 5531486"/>
                  <a:gd name="connsiteX583" fmla="*/ 3909895 w 5575075"/>
                  <a:gd name="connsiteY583" fmla="*/ 2335778 h 5531486"/>
                  <a:gd name="connsiteX584" fmla="*/ 3888255 w 5575075"/>
                  <a:gd name="connsiteY584" fmla="*/ 2333340 h 5531486"/>
                  <a:gd name="connsiteX585" fmla="*/ 3866619 w 5575075"/>
                  <a:gd name="connsiteY585" fmla="*/ 2349426 h 5531486"/>
                  <a:gd name="connsiteX586" fmla="*/ 3839107 w 5575075"/>
                  <a:gd name="connsiteY586" fmla="*/ 2344890 h 5531486"/>
                  <a:gd name="connsiteX587" fmla="*/ 3835327 w 5575075"/>
                  <a:gd name="connsiteY587" fmla="*/ 2318404 h 5531486"/>
                  <a:gd name="connsiteX588" fmla="*/ 3829017 w 5575075"/>
                  <a:gd name="connsiteY588" fmla="*/ 2243389 h 5531486"/>
                  <a:gd name="connsiteX589" fmla="*/ 3841171 w 5575075"/>
                  <a:gd name="connsiteY589" fmla="*/ 2209365 h 5531486"/>
                  <a:gd name="connsiteX590" fmla="*/ 3847451 w 5575075"/>
                  <a:gd name="connsiteY590" fmla="*/ 2173244 h 5531486"/>
                  <a:gd name="connsiteX591" fmla="*/ 3818167 w 5575075"/>
                  <a:gd name="connsiteY591" fmla="*/ 2121773 h 5531486"/>
                  <a:gd name="connsiteX592" fmla="*/ 3832771 w 5575075"/>
                  <a:gd name="connsiteY592" fmla="*/ 2158739 h 5531486"/>
                  <a:gd name="connsiteX593" fmla="*/ 3823887 w 5575075"/>
                  <a:gd name="connsiteY593" fmla="*/ 2187316 h 5531486"/>
                  <a:gd name="connsiteX594" fmla="*/ 3758953 w 5575075"/>
                  <a:gd name="connsiteY594" fmla="*/ 2124434 h 5531486"/>
                  <a:gd name="connsiteX595" fmla="*/ 3781581 w 5575075"/>
                  <a:gd name="connsiteY595" fmla="*/ 2061080 h 5531486"/>
                  <a:gd name="connsiteX596" fmla="*/ 3828445 w 5575075"/>
                  <a:gd name="connsiteY596" fmla="*/ 1970661 h 5531486"/>
                  <a:gd name="connsiteX597" fmla="*/ 3815439 w 5575075"/>
                  <a:gd name="connsiteY597" fmla="*/ 1951463 h 5531486"/>
                  <a:gd name="connsiteX598" fmla="*/ 3749087 w 5575075"/>
                  <a:gd name="connsiteY598" fmla="*/ 1918503 h 5531486"/>
                  <a:gd name="connsiteX599" fmla="*/ 3742611 w 5575075"/>
                  <a:gd name="connsiteY599" fmla="*/ 1851365 h 5531486"/>
                  <a:gd name="connsiteX600" fmla="*/ 3743357 w 5575075"/>
                  <a:gd name="connsiteY600" fmla="*/ 1815913 h 5531486"/>
                  <a:gd name="connsiteX601" fmla="*/ 3691439 w 5575075"/>
                  <a:gd name="connsiteY601" fmla="*/ 1809274 h 5531486"/>
                  <a:gd name="connsiteX602" fmla="*/ 3629373 w 5575075"/>
                  <a:gd name="connsiteY602" fmla="*/ 1816210 h 5531486"/>
                  <a:gd name="connsiteX603" fmla="*/ 3597919 w 5575075"/>
                  <a:gd name="connsiteY603" fmla="*/ 1811589 h 5531486"/>
                  <a:gd name="connsiteX604" fmla="*/ 3557139 w 5575075"/>
                  <a:gd name="connsiteY604" fmla="*/ 1744106 h 5531486"/>
                  <a:gd name="connsiteX605" fmla="*/ 3593773 w 5575075"/>
                  <a:gd name="connsiteY605" fmla="*/ 1671201 h 5531486"/>
                  <a:gd name="connsiteX606" fmla="*/ 3621363 w 5575075"/>
                  <a:gd name="connsiteY606" fmla="*/ 1653274 h 5531486"/>
                  <a:gd name="connsiteX607" fmla="*/ 3636869 w 5575075"/>
                  <a:gd name="connsiteY607" fmla="*/ 1609864 h 5531486"/>
                  <a:gd name="connsiteX608" fmla="*/ 3606337 w 5575075"/>
                  <a:gd name="connsiteY608" fmla="*/ 1598958 h 5531486"/>
                  <a:gd name="connsiteX609" fmla="*/ 3578911 w 5575075"/>
                  <a:gd name="connsiteY609" fmla="*/ 1609007 h 5531486"/>
                  <a:gd name="connsiteX610" fmla="*/ 3523055 w 5575075"/>
                  <a:gd name="connsiteY610" fmla="*/ 1620805 h 5531486"/>
                  <a:gd name="connsiteX611" fmla="*/ 3480949 w 5575075"/>
                  <a:gd name="connsiteY611" fmla="*/ 1616349 h 5531486"/>
                  <a:gd name="connsiteX612" fmla="*/ 3477753 w 5575075"/>
                  <a:gd name="connsiteY612" fmla="*/ 1580811 h 5531486"/>
                  <a:gd name="connsiteX613" fmla="*/ 3484623 w 5575075"/>
                  <a:gd name="connsiteY613" fmla="*/ 1554161 h 5531486"/>
                  <a:gd name="connsiteX614" fmla="*/ 3458037 w 5575075"/>
                  <a:gd name="connsiteY614" fmla="*/ 1561863 h 5531486"/>
                  <a:gd name="connsiteX615" fmla="*/ 3410731 w 5575075"/>
                  <a:gd name="connsiteY615" fmla="*/ 1560841 h 5531486"/>
                  <a:gd name="connsiteX616" fmla="*/ 3386831 w 5575075"/>
                  <a:gd name="connsiteY616" fmla="*/ 1572148 h 5531486"/>
                  <a:gd name="connsiteX617" fmla="*/ 3336851 w 5575075"/>
                  <a:gd name="connsiteY617" fmla="*/ 1604567 h 5531486"/>
                  <a:gd name="connsiteX618" fmla="*/ 3286445 w 5575075"/>
                  <a:gd name="connsiteY618" fmla="*/ 1619636 h 5531486"/>
                  <a:gd name="connsiteX619" fmla="*/ 3245767 w 5575075"/>
                  <a:gd name="connsiteY619" fmla="*/ 1622304 h 5531486"/>
                  <a:gd name="connsiteX620" fmla="*/ 3198215 w 5575075"/>
                  <a:gd name="connsiteY620" fmla="*/ 1633100 h 5531486"/>
                  <a:gd name="connsiteX621" fmla="*/ 3177841 w 5575075"/>
                  <a:gd name="connsiteY621" fmla="*/ 1664188 h 5531486"/>
                  <a:gd name="connsiteX622" fmla="*/ 3114099 w 5575075"/>
                  <a:gd name="connsiteY622" fmla="*/ 1675816 h 5531486"/>
                  <a:gd name="connsiteX623" fmla="*/ 3080039 w 5575075"/>
                  <a:gd name="connsiteY623" fmla="*/ 1645129 h 5531486"/>
                  <a:gd name="connsiteX624" fmla="*/ 3032641 w 5575075"/>
                  <a:gd name="connsiteY624" fmla="*/ 1611001 h 5531486"/>
                  <a:gd name="connsiteX625" fmla="*/ 3005369 w 5575075"/>
                  <a:gd name="connsiteY625" fmla="*/ 1557603 h 5531486"/>
                  <a:gd name="connsiteX626" fmla="*/ 3008285 w 5575075"/>
                  <a:gd name="connsiteY626" fmla="*/ 1475299 h 5531486"/>
                  <a:gd name="connsiteX627" fmla="*/ 3014145 w 5575075"/>
                  <a:gd name="connsiteY627" fmla="*/ 1440351 h 5531486"/>
                  <a:gd name="connsiteX628" fmla="*/ 3049709 w 5575075"/>
                  <a:gd name="connsiteY628" fmla="*/ 1437178 h 5531486"/>
                  <a:gd name="connsiteX629" fmla="*/ 3203717 w 5575075"/>
                  <a:gd name="connsiteY629" fmla="*/ 1502772 h 5531486"/>
                  <a:gd name="connsiteX630" fmla="*/ 3307555 w 5575075"/>
                  <a:gd name="connsiteY630" fmla="*/ 1516050 h 5531486"/>
                  <a:gd name="connsiteX631" fmla="*/ 3343367 w 5575075"/>
                  <a:gd name="connsiteY631" fmla="*/ 1501059 h 5531486"/>
                  <a:gd name="connsiteX632" fmla="*/ 3412863 w 5575075"/>
                  <a:gd name="connsiteY632" fmla="*/ 1365809 h 5531486"/>
                  <a:gd name="connsiteX633" fmla="*/ 3388459 w 5575075"/>
                  <a:gd name="connsiteY633" fmla="*/ 1382228 h 5531486"/>
                  <a:gd name="connsiteX634" fmla="*/ 3324217 w 5575075"/>
                  <a:gd name="connsiteY634" fmla="*/ 1398969 h 5531486"/>
                  <a:gd name="connsiteX635" fmla="*/ 3260803 w 5575075"/>
                  <a:gd name="connsiteY635" fmla="*/ 1376317 h 5531486"/>
                  <a:gd name="connsiteX636" fmla="*/ 3222381 w 5575075"/>
                  <a:gd name="connsiteY636" fmla="*/ 1346719 h 5531486"/>
                  <a:gd name="connsiteX637" fmla="*/ 3241497 w 5575075"/>
                  <a:gd name="connsiteY637" fmla="*/ 1319150 h 5531486"/>
                  <a:gd name="connsiteX638" fmla="*/ 3260447 w 5575075"/>
                  <a:gd name="connsiteY638" fmla="*/ 1299460 h 5531486"/>
                  <a:gd name="connsiteX639" fmla="*/ 3233603 w 5575075"/>
                  <a:gd name="connsiteY639" fmla="*/ 1281934 h 5531486"/>
                  <a:gd name="connsiteX640" fmla="*/ 3222869 w 5575075"/>
                  <a:gd name="connsiteY640" fmla="*/ 1286038 h 5531486"/>
                  <a:gd name="connsiteX641" fmla="*/ 3127845 w 5575075"/>
                  <a:gd name="connsiteY641" fmla="*/ 1303690 h 5531486"/>
                  <a:gd name="connsiteX642" fmla="*/ 3105615 w 5575075"/>
                  <a:gd name="connsiteY642" fmla="*/ 1291781 h 5531486"/>
                  <a:gd name="connsiteX643" fmla="*/ 3078093 w 5575075"/>
                  <a:gd name="connsiteY643" fmla="*/ 1250200 h 5531486"/>
                  <a:gd name="connsiteX644" fmla="*/ 3006633 w 5575075"/>
                  <a:gd name="connsiteY644" fmla="*/ 1253781 h 5531486"/>
                  <a:gd name="connsiteX645" fmla="*/ 2991041 w 5575075"/>
                  <a:gd name="connsiteY645" fmla="*/ 1282607 h 5531486"/>
                  <a:gd name="connsiteX646" fmla="*/ 2967475 w 5575075"/>
                  <a:gd name="connsiteY646" fmla="*/ 1296680 h 5531486"/>
                  <a:gd name="connsiteX647" fmla="*/ 2948681 w 5575075"/>
                  <a:gd name="connsiteY647" fmla="*/ 1271445 h 5531486"/>
                  <a:gd name="connsiteX648" fmla="*/ 2950431 w 5575075"/>
                  <a:gd name="connsiteY648" fmla="*/ 1225768 h 5531486"/>
                  <a:gd name="connsiteX649" fmla="*/ 2939857 w 5575075"/>
                  <a:gd name="connsiteY649" fmla="*/ 1203470 h 5531486"/>
                  <a:gd name="connsiteX650" fmla="*/ 2917549 w 5575075"/>
                  <a:gd name="connsiteY650" fmla="*/ 1214023 h 5531486"/>
                  <a:gd name="connsiteX651" fmla="*/ 2887127 w 5575075"/>
                  <a:gd name="connsiteY651" fmla="*/ 1310314 h 5531486"/>
                  <a:gd name="connsiteX652" fmla="*/ 2904421 w 5575075"/>
                  <a:gd name="connsiteY652" fmla="*/ 1369408 h 5531486"/>
                  <a:gd name="connsiteX653" fmla="*/ 2906941 w 5575075"/>
                  <a:gd name="connsiteY653" fmla="*/ 1380891 h 5531486"/>
                  <a:gd name="connsiteX654" fmla="*/ 2881459 w 5575075"/>
                  <a:gd name="connsiteY654" fmla="*/ 1448520 h 5531486"/>
                  <a:gd name="connsiteX655" fmla="*/ 2811023 w 5575075"/>
                  <a:gd name="connsiteY655" fmla="*/ 1515966 h 5531486"/>
                  <a:gd name="connsiteX656" fmla="*/ 2767571 w 5575075"/>
                  <a:gd name="connsiteY656" fmla="*/ 1500446 h 5531486"/>
                  <a:gd name="connsiteX657" fmla="*/ 2738121 w 5575075"/>
                  <a:gd name="connsiteY657" fmla="*/ 1456853 h 5531486"/>
                  <a:gd name="connsiteX658" fmla="*/ 2742137 w 5575075"/>
                  <a:gd name="connsiteY658" fmla="*/ 1415954 h 5531486"/>
                  <a:gd name="connsiteX659" fmla="*/ 2777785 w 5575075"/>
                  <a:gd name="connsiteY659" fmla="*/ 1427364 h 5531486"/>
                  <a:gd name="connsiteX660" fmla="*/ 2832385 w 5575075"/>
                  <a:gd name="connsiteY660" fmla="*/ 1419085 h 5531486"/>
                  <a:gd name="connsiteX661" fmla="*/ 2774925 w 5575075"/>
                  <a:gd name="connsiteY661" fmla="*/ 1394592 h 5531486"/>
                  <a:gd name="connsiteX662" fmla="*/ 2753193 w 5575075"/>
                  <a:gd name="connsiteY662" fmla="*/ 1359048 h 5531486"/>
                  <a:gd name="connsiteX663" fmla="*/ 2752097 w 5575075"/>
                  <a:gd name="connsiteY663" fmla="*/ 1336167 h 5531486"/>
                  <a:gd name="connsiteX664" fmla="*/ 2735131 w 5575075"/>
                  <a:gd name="connsiteY664" fmla="*/ 1242793 h 5531486"/>
                  <a:gd name="connsiteX665" fmla="*/ 2711727 w 5575075"/>
                  <a:gd name="connsiteY665" fmla="*/ 1230465 h 5531486"/>
                  <a:gd name="connsiteX666" fmla="*/ 2671473 w 5575075"/>
                  <a:gd name="connsiteY666" fmla="*/ 1250483 h 5531486"/>
                  <a:gd name="connsiteX667" fmla="*/ 2638839 w 5575075"/>
                  <a:gd name="connsiteY667" fmla="*/ 1226920 h 5531486"/>
                  <a:gd name="connsiteX668" fmla="*/ 2639089 w 5575075"/>
                  <a:gd name="connsiteY668" fmla="*/ 1215103 h 5531486"/>
                  <a:gd name="connsiteX669" fmla="*/ 2629353 w 5575075"/>
                  <a:gd name="connsiteY669" fmla="*/ 1190458 h 5531486"/>
                  <a:gd name="connsiteX670" fmla="*/ 2619461 w 5575075"/>
                  <a:gd name="connsiteY670" fmla="*/ 1210737 h 5531486"/>
                  <a:gd name="connsiteX671" fmla="*/ 2576527 w 5575075"/>
                  <a:gd name="connsiteY671" fmla="*/ 1245673 h 5531486"/>
                  <a:gd name="connsiteX672" fmla="*/ 2546915 w 5575075"/>
                  <a:gd name="connsiteY672" fmla="*/ 1228481 h 5531486"/>
                  <a:gd name="connsiteX673" fmla="*/ 2518413 w 5575075"/>
                  <a:gd name="connsiteY673" fmla="*/ 1289739 h 5531486"/>
                  <a:gd name="connsiteX674" fmla="*/ 2478747 w 5575075"/>
                  <a:gd name="connsiteY674" fmla="*/ 1319228 h 5531486"/>
                  <a:gd name="connsiteX675" fmla="*/ 2439585 w 5575075"/>
                  <a:gd name="connsiteY675" fmla="*/ 1343604 h 5531486"/>
                  <a:gd name="connsiteX676" fmla="*/ 2421725 w 5575075"/>
                  <a:gd name="connsiteY676" fmla="*/ 1367653 h 5531486"/>
                  <a:gd name="connsiteX677" fmla="*/ 2370999 w 5575075"/>
                  <a:gd name="connsiteY677" fmla="*/ 1435524 h 5531486"/>
                  <a:gd name="connsiteX678" fmla="*/ 2349701 w 5575075"/>
                  <a:gd name="connsiteY678" fmla="*/ 1454375 h 5531486"/>
                  <a:gd name="connsiteX679" fmla="*/ 2329985 w 5575075"/>
                  <a:gd name="connsiteY679" fmla="*/ 1435427 h 5531486"/>
                  <a:gd name="connsiteX680" fmla="*/ 2263301 w 5575075"/>
                  <a:gd name="connsiteY680" fmla="*/ 1418222 h 5531486"/>
                  <a:gd name="connsiteX681" fmla="*/ 2208623 w 5575075"/>
                  <a:gd name="connsiteY681" fmla="*/ 1448963 h 5531486"/>
                  <a:gd name="connsiteX682" fmla="*/ 2121479 w 5575075"/>
                  <a:gd name="connsiteY682" fmla="*/ 1448263 h 5531486"/>
                  <a:gd name="connsiteX683" fmla="*/ 2106125 w 5575075"/>
                  <a:gd name="connsiteY683" fmla="*/ 1428227 h 5531486"/>
                  <a:gd name="connsiteX684" fmla="*/ 2037243 w 5575075"/>
                  <a:gd name="connsiteY684" fmla="*/ 1346737 h 5531486"/>
                  <a:gd name="connsiteX685" fmla="*/ 2009731 w 5575075"/>
                  <a:gd name="connsiteY685" fmla="*/ 1342202 h 5531486"/>
                  <a:gd name="connsiteX686" fmla="*/ 1958987 w 5575075"/>
                  <a:gd name="connsiteY686" fmla="*/ 1335983 h 5531486"/>
                  <a:gd name="connsiteX687" fmla="*/ 1946989 w 5575075"/>
                  <a:gd name="connsiteY687" fmla="*/ 1325082 h 5531486"/>
                  <a:gd name="connsiteX688" fmla="*/ 1812443 w 5575075"/>
                  <a:gd name="connsiteY688" fmla="*/ 1271732 h 5531486"/>
                  <a:gd name="connsiteX689" fmla="*/ 1773357 w 5575075"/>
                  <a:gd name="connsiteY689" fmla="*/ 1273646 h 5531486"/>
                  <a:gd name="connsiteX690" fmla="*/ 1717073 w 5575075"/>
                  <a:gd name="connsiteY690" fmla="*/ 1249573 h 5531486"/>
                  <a:gd name="connsiteX691" fmla="*/ 1688127 w 5575075"/>
                  <a:gd name="connsiteY691" fmla="*/ 1219390 h 5531486"/>
                  <a:gd name="connsiteX692" fmla="*/ 1686355 w 5575075"/>
                  <a:gd name="connsiteY692" fmla="*/ 1172455 h 5531486"/>
                  <a:gd name="connsiteX693" fmla="*/ 1717127 w 5575075"/>
                  <a:gd name="connsiteY693" fmla="*/ 1134498 h 5531486"/>
                  <a:gd name="connsiteX694" fmla="*/ 1780187 w 5575075"/>
                  <a:gd name="connsiteY694" fmla="*/ 1080292 h 5531486"/>
                  <a:gd name="connsiteX695" fmla="*/ 1802573 w 5575075"/>
                  <a:gd name="connsiteY695" fmla="*/ 1047277 h 5531486"/>
                  <a:gd name="connsiteX696" fmla="*/ 1778407 w 5575075"/>
                  <a:gd name="connsiteY696" fmla="*/ 1014833 h 5531486"/>
                  <a:gd name="connsiteX697" fmla="*/ 1682443 w 5575075"/>
                  <a:gd name="connsiteY697" fmla="*/ 964681 h 5531486"/>
                  <a:gd name="connsiteX698" fmla="*/ 1656687 w 5575075"/>
                  <a:gd name="connsiteY698" fmla="*/ 932990 h 5531486"/>
                  <a:gd name="connsiteX699" fmla="*/ 1620949 w 5575075"/>
                  <a:gd name="connsiteY699" fmla="*/ 906996 h 5531486"/>
                  <a:gd name="connsiteX700" fmla="*/ 1446553 w 5575075"/>
                  <a:gd name="connsiteY700" fmla="*/ 816922 h 5531486"/>
                  <a:gd name="connsiteX701" fmla="*/ 1406271 w 5575075"/>
                  <a:gd name="connsiteY701" fmla="*/ 709701 h 5531486"/>
                  <a:gd name="connsiteX702" fmla="*/ 1423953 w 5575075"/>
                  <a:gd name="connsiteY702" fmla="*/ 672588 h 5531486"/>
                  <a:gd name="connsiteX703" fmla="*/ 1529879 w 5575075"/>
                  <a:gd name="connsiteY703" fmla="*/ 642954 h 5531486"/>
                  <a:gd name="connsiteX704" fmla="*/ 1606123 w 5575075"/>
                  <a:gd name="connsiteY704" fmla="*/ 655636 h 5531486"/>
                  <a:gd name="connsiteX705" fmla="*/ 1806849 w 5575075"/>
                  <a:gd name="connsiteY705" fmla="*/ 712780 h 5531486"/>
                  <a:gd name="connsiteX706" fmla="*/ 1838301 w 5575075"/>
                  <a:gd name="connsiteY706" fmla="*/ 717400 h 5531486"/>
                  <a:gd name="connsiteX707" fmla="*/ 1868913 w 5575075"/>
                  <a:gd name="connsiteY707" fmla="*/ 705845 h 5531486"/>
                  <a:gd name="connsiteX708" fmla="*/ 1973747 w 5575075"/>
                  <a:gd name="connsiteY708" fmla="*/ 671852 h 5531486"/>
                  <a:gd name="connsiteX709" fmla="*/ 2004771 w 5575075"/>
                  <a:gd name="connsiteY709" fmla="*/ 640600 h 5531486"/>
                  <a:gd name="connsiteX710" fmla="*/ 2033011 w 5575075"/>
                  <a:gd name="connsiteY710" fmla="*/ 535592 h 5531486"/>
                  <a:gd name="connsiteX711" fmla="*/ 2020839 w 5575075"/>
                  <a:gd name="connsiteY711" fmla="*/ 495525 h 5531486"/>
                  <a:gd name="connsiteX712" fmla="*/ 1989029 w 5575075"/>
                  <a:gd name="connsiteY712" fmla="*/ 414047 h 5531486"/>
                  <a:gd name="connsiteX713" fmla="*/ 1991543 w 5575075"/>
                  <a:gd name="connsiteY713" fmla="*/ 407008 h 5531486"/>
                  <a:gd name="connsiteX714" fmla="*/ 2010335 w 5575075"/>
                  <a:gd name="connsiteY714" fmla="*/ 413719 h 5531486"/>
                  <a:gd name="connsiteX715" fmla="*/ 2027959 w 5575075"/>
                  <a:gd name="connsiteY715" fmla="*/ 457057 h 5531486"/>
                  <a:gd name="connsiteX716" fmla="*/ 2070667 w 5575075"/>
                  <a:gd name="connsiteY716" fmla="*/ 526552 h 5531486"/>
                  <a:gd name="connsiteX717" fmla="*/ 2084013 w 5575075"/>
                  <a:gd name="connsiteY717" fmla="*/ 567039 h 5531486"/>
                  <a:gd name="connsiteX718" fmla="*/ 2082591 w 5575075"/>
                  <a:gd name="connsiteY718" fmla="*/ 578436 h 5531486"/>
                  <a:gd name="connsiteX719" fmla="*/ 2155741 w 5575075"/>
                  <a:gd name="connsiteY719" fmla="*/ 625732 h 5531486"/>
                  <a:gd name="connsiteX720" fmla="*/ 2184339 w 5575075"/>
                  <a:gd name="connsiteY720" fmla="*/ 616103 h 5531486"/>
                  <a:gd name="connsiteX721" fmla="*/ 2234745 w 5575075"/>
                  <a:gd name="connsiteY721" fmla="*/ 601034 h 5531486"/>
                  <a:gd name="connsiteX722" fmla="*/ 2306443 w 5575075"/>
                  <a:gd name="connsiteY722" fmla="*/ 548591 h 5531486"/>
                  <a:gd name="connsiteX723" fmla="*/ 2368665 w 5575075"/>
                  <a:gd name="connsiteY723" fmla="*/ 496732 h 5531486"/>
                  <a:gd name="connsiteX724" fmla="*/ 2402623 w 5575075"/>
                  <a:gd name="connsiteY724" fmla="*/ 457268 h 5531486"/>
                  <a:gd name="connsiteX725" fmla="*/ 2504583 w 5575075"/>
                  <a:gd name="connsiteY725" fmla="*/ 334935 h 5531486"/>
                  <a:gd name="connsiteX726" fmla="*/ 2512131 w 5575075"/>
                  <a:gd name="connsiteY726" fmla="*/ 332339 h 5531486"/>
                  <a:gd name="connsiteX727" fmla="*/ 5196961 w 5575075"/>
                  <a:gd name="connsiteY727" fmla="*/ 10102 h 5531486"/>
                  <a:gd name="connsiteX728" fmla="*/ 5227345 w 5575075"/>
                  <a:gd name="connsiteY728" fmla="*/ 29989 h 5531486"/>
                  <a:gd name="connsiteX729" fmla="*/ 5246841 w 5575075"/>
                  <a:gd name="connsiteY729" fmla="*/ 38291 h 5531486"/>
                  <a:gd name="connsiteX730" fmla="*/ 5387621 w 5575075"/>
                  <a:gd name="connsiteY730" fmla="*/ 65825 h 5531486"/>
                  <a:gd name="connsiteX731" fmla="*/ 5403053 w 5575075"/>
                  <a:gd name="connsiteY731" fmla="*/ 63307 h 5531486"/>
                  <a:gd name="connsiteX732" fmla="*/ 5445011 w 5575075"/>
                  <a:gd name="connsiteY732" fmla="*/ 71602 h 5531486"/>
                  <a:gd name="connsiteX733" fmla="*/ 5495269 w 5575075"/>
                  <a:gd name="connsiteY733" fmla="*/ 78847 h 5531486"/>
                  <a:gd name="connsiteX734" fmla="*/ 5575075 w 5575075"/>
                  <a:gd name="connsiteY734" fmla="*/ 55158 h 5531486"/>
                  <a:gd name="connsiteX735" fmla="*/ 5513939 w 5575075"/>
                  <a:gd name="connsiteY735" fmla="*/ 104253 h 5531486"/>
                  <a:gd name="connsiteX736" fmla="*/ 5415287 w 5575075"/>
                  <a:gd name="connsiteY736" fmla="*/ 125225 h 5531486"/>
                  <a:gd name="connsiteX737" fmla="*/ 5373553 w 5575075"/>
                  <a:gd name="connsiteY737" fmla="*/ 123702 h 5531486"/>
                  <a:gd name="connsiteX738" fmla="*/ 5164645 w 5575075"/>
                  <a:gd name="connsiteY738" fmla="*/ 31683 h 5531486"/>
                  <a:gd name="connsiteX739" fmla="*/ 5196961 w 5575075"/>
                  <a:gd name="connsiteY739" fmla="*/ 10102 h 5531486"/>
                  <a:gd name="connsiteX740" fmla="*/ 4893407 w 5575075"/>
                  <a:gd name="connsiteY740" fmla="*/ 206 h 5531486"/>
                  <a:gd name="connsiteX741" fmla="*/ 4906015 w 5575075"/>
                  <a:gd name="connsiteY741" fmla="*/ 2458 h 5531486"/>
                  <a:gd name="connsiteX742" fmla="*/ 4918369 w 5575075"/>
                  <a:gd name="connsiteY742" fmla="*/ 4177 h 5531486"/>
                  <a:gd name="connsiteX743" fmla="*/ 4954483 w 5575075"/>
                  <a:gd name="connsiteY743" fmla="*/ 26503 h 5531486"/>
                  <a:gd name="connsiteX744" fmla="*/ 4905517 w 5575075"/>
                  <a:gd name="connsiteY744" fmla="*/ 65570 h 5531486"/>
                  <a:gd name="connsiteX745" fmla="*/ 4893015 w 5575075"/>
                  <a:gd name="connsiteY745" fmla="*/ 20707 h 5531486"/>
                  <a:gd name="connsiteX746" fmla="*/ 4890285 w 5575075"/>
                  <a:gd name="connsiteY746" fmla="*/ 4751 h 5531486"/>
                  <a:gd name="connsiteX747" fmla="*/ 4893407 w 5575075"/>
                  <a:gd name="connsiteY747" fmla="*/ 206 h 5531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Lst>
                <a:rect l="l" t="t" r="r" b="b"/>
                <a:pathLst>
                  <a:path w="5575075" h="5531486">
                    <a:moveTo>
                      <a:pt x="4148029" y="5279067"/>
                    </a:moveTo>
                    <a:cubicBezTo>
                      <a:pt x="4154547" y="5280240"/>
                      <a:pt x="4159759" y="5289698"/>
                      <a:pt x="4168215" y="5308572"/>
                    </a:cubicBezTo>
                    <a:cubicBezTo>
                      <a:pt x="4172317" y="5319285"/>
                      <a:pt x="4180771" y="5328911"/>
                      <a:pt x="4179767" y="5339122"/>
                    </a:cubicBezTo>
                    <a:cubicBezTo>
                      <a:pt x="4177091" y="5372515"/>
                      <a:pt x="4194083" y="5369337"/>
                      <a:pt x="4215513" y="5361138"/>
                    </a:cubicBezTo>
                    <a:cubicBezTo>
                      <a:pt x="4223465" y="5357372"/>
                      <a:pt x="4231081" y="5350845"/>
                      <a:pt x="4239119" y="5361643"/>
                    </a:cubicBezTo>
                    <a:cubicBezTo>
                      <a:pt x="4232925" y="5375284"/>
                      <a:pt x="4213421" y="5385492"/>
                      <a:pt x="4228741" y="5405497"/>
                    </a:cubicBezTo>
                    <a:cubicBezTo>
                      <a:pt x="4240041" y="5392359"/>
                      <a:pt x="4251425" y="5375286"/>
                      <a:pt x="4270511" y="5384746"/>
                    </a:cubicBezTo>
                    <a:cubicBezTo>
                      <a:pt x="4287253" y="5393369"/>
                      <a:pt x="4297215" y="5406175"/>
                      <a:pt x="4293533" y="5431282"/>
                    </a:cubicBezTo>
                    <a:cubicBezTo>
                      <a:pt x="4289935" y="5452457"/>
                      <a:pt x="4309857" y="5459573"/>
                      <a:pt x="4327521" y="5461919"/>
                    </a:cubicBezTo>
                    <a:cubicBezTo>
                      <a:pt x="4347527" y="5465101"/>
                      <a:pt x="4368873" y="5460835"/>
                      <a:pt x="4389047" y="5456151"/>
                    </a:cubicBezTo>
                    <a:cubicBezTo>
                      <a:pt x="4408803" y="5452639"/>
                      <a:pt x="4430567" y="5447201"/>
                      <a:pt x="4449989" y="5459423"/>
                    </a:cubicBezTo>
                    <a:cubicBezTo>
                      <a:pt x="4400851" y="5493396"/>
                      <a:pt x="4349203" y="5478912"/>
                      <a:pt x="4296715" y="5466770"/>
                    </a:cubicBezTo>
                    <a:cubicBezTo>
                      <a:pt x="4214009" y="5450439"/>
                      <a:pt x="4147375" y="5400215"/>
                      <a:pt x="4073373" y="5363212"/>
                    </a:cubicBezTo>
                    <a:cubicBezTo>
                      <a:pt x="4056631" y="5354590"/>
                      <a:pt x="4048343" y="5355594"/>
                      <a:pt x="4036707" y="5365971"/>
                    </a:cubicBezTo>
                    <a:cubicBezTo>
                      <a:pt x="3991757" y="5406724"/>
                      <a:pt x="3944545" y="5442707"/>
                      <a:pt x="3892311" y="5474253"/>
                    </a:cubicBezTo>
                    <a:cubicBezTo>
                      <a:pt x="3853637" y="5497432"/>
                      <a:pt x="3811617" y="5511488"/>
                      <a:pt x="3771437" y="5531486"/>
                    </a:cubicBezTo>
                    <a:cubicBezTo>
                      <a:pt x="3747579" y="5524285"/>
                      <a:pt x="3720959" y="5535916"/>
                      <a:pt x="3695593" y="5525534"/>
                    </a:cubicBezTo>
                    <a:cubicBezTo>
                      <a:pt x="3659513" y="5482260"/>
                      <a:pt x="3617405" y="5444760"/>
                      <a:pt x="3594133" y="5391528"/>
                    </a:cubicBezTo>
                    <a:cubicBezTo>
                      <a:pt x="3590031" y="5380814"/>
                      <a:pt x="3580237" y="5378637"/>
                      <a:pt x="3572451" y="5374535"/>
                    </a:cubicBezTo>
                    <a:cubicBezTo>
                      <a:pt x="3551355" y="5367000"/>
                      <a:pt x="3540305" y="5349841"/>
                      <a:pt x="3527665" y="5333436"/>
                    </a:cubicBezTo>
                    <a:cubicBezTo>
                      <a:pt x="3581489" y="5319632"/>
                      <a:pt x="3635315" y="5305829"/>
                      <a:pt x="3689139" y="5292026"/>
                    </a:cubicBezTo>
                    <a:cubicBezTo>
                      <a:pt x="3692907" y="5299978"/>
                      <a:pt x="3702199" y="5307260"/>
                      <a:pt x="3699269" y="5315463"/>
                    </a:cubicBezTo>
                    <a:cubicBezTo>
                      <a:pt x="3691485" y="5348353"/>
                      <a:pt x="3722795" y="5356894"/>
                      <a:pt x="3737359" y="5375308"/>
                    </a:cubicBezTo>
                    <a:cubicBezTo>
                      <a:pt x="3748493" y="5388533"/>
                      <a:pt x="3756279" y="5374138"/>
                      <a:pt x="3760463" y="5362422"/>
                    </a:cubicBezTo>
                    <a:cubicBezTo>
                      <a:pt x="3762975" y="5355392"/>
                      <a:pt x="3758453" y="5345850"/>
                      <a:pt x="3759039" y="5336812"/>
                    </a:cubicBezTo>
                    <a:cubicBezTo>
                      <a:pt x="3756695" y="5317478"/>
                      <a:pt x="3770257" y="5309110"/>
                      <a:pt x="3786077" y="5305513"/>
                    </a:cubicBezTo>
                    <a:cubicBezTo>
                      <a:pt x="3803489" y="5301163"/>
                      <a:pt x="3806753" y="5314219"/>
                      <a:pt x="3810773" y="5328867"/>
                    </a:cubicBezTo>
                    <a:cubicBezTo>
                      <a:pt x="3813367" y="5336399"/>
                      <a:pt x="3809099" y="5352049"/>
                      <a:pt x="3822493" y="5351550"/>
                    </a:cubicBezTo>
                    <a:cubicBezTo>
                      <a:pt x="3834713" y="5350630"/>
                      <a:pt x="3836973" y="5336904"/>
                      <a:pt x="3836053" y="5324684"/>
                    </a:cubicBezTo>
                    <a:cubicBezTo>
                      <a:pt x="3836387" y="5308950"/>
                      <a:pt x="3840655" y="5293300"/>
                      <a:pt x="3860745" y="5292549"/>
                    </a:cubicBezTo>
                    <a:cubicBezTo>
                      <a:pt x="3880837" y="5291798"/>
                      <a:pt x="3892389" y="5303852"/>
                      <a:pt x="3899087" y="5322098"/>
                    </a:cubicBezTo>
                    <a:cubicBezTo>
                      <a:pt x="3917421" y="5366960"/>
                      <a:pt x="3933409" y="5373992"/>
                      <a:pt x="3974509" y="5347717"/>
                    </a:cubicBezTo>
                    <a:cubicBezTo>
                      <a:pt x="4000877" y="5329391"/>
                      <a:pt x="4028753" y="5332743"/>
                      <a:pt x="4056379" y="5329398"/>
                    </a:cubicBezTo>
                    <a:cubicBezTo>
                      <a:pt x="4082413" y="5326807"/>
                      <a:pt x="4101497" y="5317770"/>
                      <a:pt x="4119997" y="5299276"/>
                    </a:cubicBezTo>
                    <a:cubicBezTo>
                      <a:pt x="4133683" y="5285007"/>
                      <a:pt x="4141509" y="5277895"/>
                      <a:pt x="4148029" y="5279067"/>
                    </a:cubicBezTo>
                    <a:close/>
                    <a:moveTo>
                      <a:pt x="3807627" y="5253074"/>
                    </a:moveTo>
                    <a:cubicBezTo>
                      <a:pt x="3812193" y="5254705"/>
                      <a:pt x="3815617" y="5255928"/>
                      <a:pt x="3819043" y="5257151"/>
                    </a:cubicBezTo>
                    <a:cubicBezTo>
                      <a:pt x="3833061" y="5264752"/>
                      <a:pt x="3831967" y="5278625"/>
                      <a:pt x="3835531" y="5290272"/>
                    </a:cubicBezTo>
                    <a:cubicBezTo>
                      <a:pt x="3836901" y="5297245"/>
                      <a:pt x="3832063" y="5307187"/>
                      <a:pt x="3827907" y="5304406"/>
                    </a:cubicBezTo>
                    <a:cubicBezTo>
                      <a:pt x="3812085" y="5291947"/>
                      <a:pt x="3787995" y="5300605"/>
                      <a:pt x="3771601" y="5291771"/>
                    </a:cubicBezTo>
                    <a:cubicBezTo>
                      <a:pt x="3766137" y="5288826"/>
                      <a:pt x="3761527" y="5283937"/>
                      <a:pt x="3758363" y="5275676"/>
                    </a:cubicBezTo>
                    <a:cubicBezTo>
                      <a:pt x="3772837" y="5263988"/>
                      <a:pt x="3793885" y="5266319"/>
                      <a:pt x="3807627" y="5253074"/>
                    </a:cubicBezTo>
                    <a:close/>
                    <a:moveTo>
                      <a:pt x="5121939" y="4258708"/>
                    </a:moveTo>
                    <a:cubicBezTo>
                      <a:pt x="5153293" y="4263307"/>
                      <a:pt x="5155631" y="4301104"/>
                      <a:pt x="5181801" y="4309132"/>
                    </a:cubicBezTo>
                    <a:cubicBezTo>
                      <a:pt x="5159977" y="4318498"/>
                      <a:pt x="5145009" y="4338233"/>
                      <a:pt x="5133217" y="4356462"/>
                    </a:cubicBezTo>
                    <a:cubicBezTo>
                      <a:pt x="5107629" y="4394845"/>
                      <a:pt x="5074767" y="4424029"/>
                      <a:pt x="5033461" y="4443597"/>
                    </a:cubicBezTo>
                    <a:cubicBezTo>
                      <a:pt x="5000097" y="4459402"/>
                      <a:pt x="4990481" y="4486328"/>
                      <a:pt x="4987801" y="4519693"/>
                    </a:cubicBezTo>
                    <a:cubicBezTo>
                      <a:pt x="4986627" y="4556236"/>
                      <a:pt x="4960789" y="4587929"/>
                      <a:pt x="4959197" y="4625642"/>
                    </a:cubicBezTo>
                    <a:cubicBezTo>
                      <a:pt x="4958611" y="4634673"/>
                      <a:pt x="4947907" y="4638771"/>
                      <a:pt x="4941135" y="4642952"/>
                    </a:cubicBezTo>
                    <a:cubicBezTo>
                      <a:pt x="4924745" y="4655579"/>
                      <a:pt x="4908357" y="4668206"/>
                      <a:pt x="4893139" y="4681251"/>
                    </a:cubicBezTo>
                    <a:cubicBezTo>
                      <a:pt x="4869309" y="4674060"/>
                      <a:pt x="4843639" y="4679412"/>
                      <a:pt x="4817889" y="4670214"/>
                    </a:cubicBezTo>
                    <a:cubicBezTo>
                      <a:pt x="4795649" y="4662270"/>
                      <a:pt x="4763621" y="4689113"/>
                      <a:pt x="4754841" y="4713698"/>
                    </a:cubicBezTo>
                    <a:cubicBezTo>
                      <a:pt x="4751411" y="4726993"/>
                      <a:pt x="4745641" y="4739453"/>
                      <a:pt x="4740623" y="4753502"/>
                    </a:cubicBezTo>
                    <a:cubicBezTo>
                      <a:pt x="4736861" y="4745558"/>
                      <a:pt x="4740541" y="4738951"/>
                      <a:pt x="4743049" y="4731927"/>
                    </a:cubicBezTo>
                    <a:cubicBezTo>
                      <a:pt x="4744807" y="4723314"/>
                      <a:pt x="4754507" y="4710938"/>
                      <a:pt x="4740041" y="4707092"/>
                    </a:cubicBezTo>
                    <a:cubicBezTo>
                      <a:pt x="4726747" y="4703663"/>
                      <a:pt x="4715459" y="4716792"/>
                      <a:pt x="4719137" y="4728666"/>
                    </a:cubicBezTo>
                    <a:cubicBezTo>
                      <a:pt x="4724485" y="4754339"/>
                      <a:pt x="4715455" y="4772233"/>
                      <a:pt x="4700903" y="4790798"/>
                    </a:cubicBezTo>
                    <a:cubicBezTo>
                      <a:pt x="4692373" y="4803592"/>
                      <a:pt x="4695215" y="4817807"/>
                      <a:pt x="4701653" y="4829347"/>
                    </a:cubicBezTo>
                    <a:cubicBezTo>
                      <a:pt x="4708423" y="4843646"/>
                      <a:pt x="4706583" y="4856190"/>
                      <a:pt x="4691951" y="4860204"/>
                    </a:cubicBezTo>
                    <a:cubicBezTo>
                      <a:pt x="4672469" y="4870406"/>
                      <a:pt x="4651647" y="4888050"/>
                      <a:pt x="4629073" y="4877347"/>
                    </a:cubicBezTo>
                    <a:cubicBezTo>
                      <a:pt x="4617787" y="4871995"/>
                      <a:pt x="4623641" y="4855605"/>
                      <a:pt x="4623893" y="4843814"/>
                    </a:cubicBezTo>
                    <a:cubicBezTo>
                      <a:pt x="4621387" y="4795397"/>
                      <a:pt x="4621387" y="4795397"/>
                      <a:pt x="4576151" y="4814882"/>
                    </a:cubicBezTo>
                    <a:cubicBezTo>
                      <a:pt x="4570217" y="4816721"/>
                      <a:pt x="4564947" y="4824080"/>
                      <a:pt x="4559263" y="4814129"/>
                    </a:cubicBezTo>
                    <a:cubicBezTo>
                      <a:pt x="4570135" y="4783690"/>
                      <a:pt x="4596893" y="4764206"/>
                      <a:pt x="4617045" y="4741042"/>
                    </a:cubicBezTo>
                    <a:cubicBezTo>
                      <a:pt x="4635609" y="4718632"/>
                      <a:pt x="4657267" y="4698646"/>
                      <a:pt x="4679677" y="4680249"/>
                    </a:cubicBezTo>
                    <a:cubicBezTo>
                      <a:pt x="4708525" y="4654912"/>
                      <a:pt x="4741219" y="4633588"/>
                      <a:pt x="4758865" y="4598968"/>
                    </a:cubicBezTo>
                    <a:cubicBezTo>
                      <a:pt x="4762543" y="4592362"/>
                      <a:pt x="4770487" y="4588599"/>
                      <a:pt x="4778013" y="4586007"/>
                    </a:cubicBezTo>
                    <a:cubicBezTo>
                      <a:pt x="4798413" y="4588014"/>
                      <a:pt x="4823165" y="4570453"/>
                      <a:pt x="4839467" y="4598717"/>
                    </a:cubicBezTo>
                    <a:cubicBezTo>
                      <a:pt x="4842141" y="4602312"/>
                      <a:pt x="4846991" y="4596125"/>
                      <a:pt x="4851339" y="4595037"/>
                    </a:cubicBezTo>
                    <a:cubicBezTo>
                      <a:pt x="4894067" y="4582578"/>
                      <a:pt x="4912797" y="4552306"/>
                      <a:pt x="4918823" y="4509576"/>
                    </a:cubicBezTo>
                    <a:cubicBezTo>
                      <a:pt x="4926687" y="4454301"/>
                      <a:pt x="4964817" y="4417758"/>
                      <a:pt x="5002111" y="4383557"/>
                    </a:cubicBezTo>
                    <a:cubicBezTo>
                      <a:pt x="5017747" y="4369341"/>
                      <a:pt x="5021511" y="4358804"/>
                      <a:pt x="5013235" y="4341328"/>
                    </a:cubicBezTo>
                    <a:cubicBezTo>
                      <a:pt x="5032051" y="4307126"/>
                      <a:pt x="5063157" y="4286555"/>
                      <a:pt x="5096519" y="4270750"/>
                    </a:cubicBezTo>
                    <a:cubicBezTo>
                      <a:pt x="5105633" y="4267405"/>
                      <a:pt x="5113995" y="4262471"/>
                      <a:pt x="5121939" y="4258708"/>
                    </a:cubicBezTo>
                    <a:close/>
                    <a:moveTo>
                      <a:pt x="3566601" y="3893526"/>
                    </a:moveTo>
                    <a:lnTo>
                      <a:pt x="3564005" y="3893735"/>
                    </a:lnTo>
                    <a:lnTo>
                      <a:pt x="3564953" y="3894178"/>
                    </a:lnTo>
                    <a:close/>
                    <a:moveTo>
                      <a:pt x="805852" y="1111632"/>
                    </a:moveTo>
                    <a:cubicBezTo>
                      <a:pt x="830867" y="1123213"/>
                      <a:pt x="820888" y="1147438"/>
                      <a:pt x="824421" y="1167226"/>
                    </a:cubicBezTo>
                    <a:cubicBezTo>
                      <a:pt x="827363" y="1177539"/>
                      <a:pt x="822415" y="1187681"/>
                      <a:pt x="824937" y="1199169"/>
                    </a:cubicBezTo>
                    <a:cubicBezTo>
                      <a:pt x="828560" y="1233544"/>
                      <a:pt x="823873" y="1268922"/>
                      <a:pt x="805842" y="1300856"/>
                    </a:cubicBezTo>
                    <a:cubicBezTo>
                      <a:pt x="800056" y="1313344"/>
                      <a:pt x="796201" y="1327847"/>
                      <a:pt x="795115" y="1342015"/>
                    </a:cubicBezTo>
                    <a:cubicBezTo>
                      <a:pt x="786677" y="1443540"/>
                      <a:pt x="759775" y="1541116"/>
                      <a:pt x="723471" y="1635332"/>
                    </a:cubicBezTo>
                    <a:cubicBezTo>
                      <a:pt x="690439" y="1724102"/>
                      <a:pt x="687451" y="1810371"/>
                      <a:pt x="698984" y="1900502"/>
                    </a:cubicBezTo>
                    <a:cubicBezTo>
                      <a:pt x="704119" y="1938064"/>
                      <a:pt x="710427" y="1976047"/>
                      <a:pt x="705658" y="2015365"/>
                    </a:cubicBezTo>
                    <a:cubicBezTo>
                      <a:pt x="701976" y="2040515"/>
                      <a:pt x="694768" y="2064405"/>
                      <a:pt x="681683" y="2086197"/>
                    </a:cubicBezTo>
                    <a:cubicBezTo>
                      <a:pt x="657611" y="2123913"/>
                      <a:pt x="661061" y="2147640"/>
                      <a:pt x="689946" y="2181777"/>
                    </a:cubicBezTo>
                    <a:cubicBezTo>
                      <a:pt x="718073" y="2214319"/>
                      <a:pt x="749809" y="2244181"/>
                      <a:pt x="787249" y="2265493"/>
                    </a:cubicBezTo>
                    <a:cubicBezTo>
                      <a:pt x="821163" y="2285547"/>
                      <a:pt x="826298" y="2323109"/>
                      <a:pt x="841836" y="2353801"/>
                    </a:cubicBezTo>
                    <a:cubicBezTo>
                      <a:pt x="848303" y="2365375"/>
                      <a:pt x="836978" y="2378532"/>
                      <a:pt x="824980" y="2386155"/>
                    </a:cubicBezTo>
                    <a:cubicBezTo>
                      <a:pt x="807778" y="2397214"/>
                      <a:pt x="787973" y="2400725"/>
                      <a:pt x="769006" y="2401890"/>
                    </a:cubicBezTo>
                    <a:cubicBezTo>
                      <a:pt x="693976" y="2404202"/>
                      <a:pt x="625586" y="2428735"/>
                      <a:pt x="562486" y="2464420"/>
                    </a:cubicBezTo>
                    <a:cubicBezTo>
                      <a:pt x="542516" y="2475813"/>
                      <a:pt x="531528" y="2491737"/>
                      <a:pt x="521633" y="2512021"/>
                    </a:cubicBezTo>
                    <a:cubicBezTo>
                      <a:pt x="512994" y="2528785"/>
                      <a:pt x="520554" y="2544718"/>
                      <a:pt x="534154" y="2554869"/>
                    </a:cubicBezTo>
                    <a:cubicBezTo>
                      <a:pt x="547335" y="2566194"/>
                      <a:pt x="558578" y="2556976"/>
                      <a:pt x="569820" y="2547759"/>
                    </a:cubicBezTo>
                    <a:cubicBezTo>
                      <a:pt x="604305" y="2521702"/>
                      <a:pt x="625202" y="2522550"/>
                      <a:pt x="657860" y="2546124"/>
                    </a:cubicBezTo>
                    <a:cubicBezTo>
                      <a:pt x="681197" y="2562399"/>
                      <a:pt x="703779" y="2577082"/>
                      <a:pt x="721077" y="2599140"/>
                    </a:cubicBezTo>
                    <a:cubicBezTo>
                      <a:pt x="731825" y="2613565"/>
                      <a:pt x="734684" y="2627819"/>
                      <a:pt x="727221" y="2645002"/>
                    </a:cubicBezTo>
                    <a:cubicBezTo>
                      <a:pt x="707850" y="2684398"/>
                      <a:pt x="708957" y="2725815"/>
                      <a:pt x="709644" y="2768405"/>
                    </a:cubicBezTo>
                    <a:cubicBezTo>
                      <a:pt x="711074" y="2775532"/>
                      <a:pt x="710490" y="2784586"/>
                      <a:pt x="720310" y="2786771"/>
                    </a:cubicBezTo>
                    <a:cubicBezTo>
                      <a:pt x="729375" y="2787361"/>
                      <a:pt x="731890" y="2780320"/>
                      <a:pt x="733985" y="2774453"/>
                    </a:cubicBezTo>
                    <a:cubicBezTo>
                      <a:pt x="743125" y="2752575"/>
                      <a:pt x="760828" y="2736403"/>
                      <a:pt x="773829" y="2718551"/>
                    </a:cubicBezTo>
                    <a:cubicBezTo>
                      <a:pt x="792535" y="2692151"/>
                      <a:pt x="823500" y="2683362"/>
                      <a:pt x="850611" y="2689076"/>
                    </a:cubicBezTo>
                    <a:cubicBezTo>
                      <a:pt x="879652" y="2696803"/>
                      <a:pt x="909285" y="2714004"/>
                      <a:pt x="914838" y="2750392"/>
                    </a:cubicBezTo>
                    <a:cubicBezTo>
                      <a:pt x="918289" y="2774121"/>
                      <a:pt x="930213" y="2788966"/>
                      <a:pt x="951701" y="2799287"/>
                    </a:cubicBezTo>
                    <a:cubicBezTo>
                      <a:pt x="986873" y="2815821"/>
                      <a:pt x="1000817" y="2847267"/>
                      <a:pt x="1011153" y="2881393"/>
                    </a:cubicBezTo>
                    <a:cubicBezTo>
                      <a:pt x="980525" y="2892949"/>
                      <a:pt x="958039" y="2911382"/>
                      <a:pt x="946721" y="2943069"/>
                    </a:cubicBezTo>
                    <a:cubicBezTo>
                      <a:pt x="940853" y="2959498"/>
                      <a:pt x="929355" y="2962008"/>
                      <a:pt x="912739" y="2964012"/>
                    </a:cubicBezTo>
                    <a:cubicBezTo>
                      <a:pt x="846273" y="2972029"/>
                      <a:pt x="803286" y="2932857"/>
                      <a:pt x="761978" y="2888989"/>
                    </a:cubicBezTo>
                    <a:cubicBezTo>
                      <a:pt x="755010" y="2882531"/>
                      <a:pt x="752068" y="2872216"/>
                      <a:pt x="740571" y="2874726"/>
                    </a:cubicBezTo>
                    <a:cubicBezTo>
                      <a:pt x="730669" y="2876483"/>
                      <a:pt x="728071" y="2887464"/>
                      <a:pt x="729081" y="2895764"/>
                    </a:cubicBezTo>
                    <a:cubicBezTo>
                      <a:pt x="730600" y="2917480"/>
                      <a:pt x="714492" y="2932898"/>
                      <a:pt x="706947" y="2954022"/>
                    </a:cubicBezTo>
                    <a:cubicBezTo>
                      <a:pt x="724320" y="2953611"/>
                      <a:pt x="730024" y="2945062"/>
                      <a:pt x="732284" y="2931313"/>
                    </a:cubicBezTo>
                    <a:cubicBezTo>
                      <a:pt x="734036" y="2904151"/>
                      <a:pt x="745788" y="2908348"/>
                      <a:pt x="761318" y="2920512"/>
                    </a:cubicBezTo>
                    <a:cubicBezTo>
                      <a:pt x="764425" y="2922945"/>
                      <a:pt x="760144" y="2920093"/>
                      <a:pt x="763250" y="2922525"/>
                    </a:cubicBezTo>
                    <a:cubicBezTo>
                      <a:pt x="824282" y="2966821"/>
                      <a:pt x="827739" y="3009078"/>
                      <a:pt x="770104" y="3066563"/>
                    </a:cubicBezTo>
                    <a:cubicBezTo>
                      <a:pt x="747955" y="3087764"/>
                      <a:pt x="718502" y="3099739"/>
                      <a:pt x="692491" y="3116913"/>
                    </a:cubicBezTo>
                    <a:cubicBezTo>
                      <a:pt x="677640" y="3128811"/>
                      <a:pt x="661271" y="3118995"/>
                      <a:pt x="644400" y="3114292"/>
                    </a:cubicBezTo>
                    <a:cubicBezTo>
                      <a:pt x="639280" y="3113786"/>
                      <a:pt x="630635" y="3112021"/>
                      <a:pt x="627700" y="3120237"/>
                    </a:cubicBezTo>
                    <a:cubicBezTo>
                      <a:pt x="625942" y="3128871"/>
                      <a:pt x="634587" y="3130636"/>
                      <a:pt x="640882" y="3131560"/>
                    </a:cubicBezTo>
                    <a:cubicBezTo>
                      <a:pt x="664886" y="3134842"/>
                      <a:pt x="677229" y="3148514"/>
                      <a:pt x="683868" y="3170734"/>
                    </a:cubicBezTo>
                    <a:cubicBezTo>
                      <a:pt x="693448" y="3203268"/>
                      <a:pt x="722572" y="3207054"/>
                      <a:pt x="749263" y="3213942"/>
                    </a:cubicBezTo>
                    <a:cubicBezTo>
                      <a:pt x="798701" y="3227630"/>
                      <a:pt x="810467" y="3268885"/>
                      <a:pt x="781193" y="3310036"/>
                    </a:cubicBezTo>
                    <a:cubicBezTo>
                      <a:pt x="762068" y="3337610"/>
                      <a:pt x="740675" y="3360404"/>
                      <a:pt x="709208" y="3374306"/>
                    </a:cubicBezTo>
                    <a:cubicBezTo>
                      <a:pt x="689321" y="3381758"/>
                      <a:pt x="688573" y="3398693"/>
                      <a:pt x="692943" y="3416133"/>
                    </a:cubicBezTo>
                    <a:cubicBezTo>
                      <a:pt x="700929" y="3449421"/>
                      <a:pt x="690196" y="3472053"/>
                      <a:pt x="660996" y="3490735"/>
                    </a:cubicBezTo>
                    <a:cubicBezTo>
                      <a:pt x="613002" y="3521229"/>
                      <a:pt x="613525" y="3571700"/>
                      <a:pt x="612117" y="3620158"/>
                    </a:cubicBezTo>
                    <a:cubicBezTo>
                      <a:pt x="612207" y="3634747"/>
                      <a:pt x="617836" y="3648666"/>
                      <a:pt x="619519" y="3662501"/>
                    </a:cubicBezTo>
                    <a:cubicBezTo>
                      <a:pt x="620784" y="3677509"/>
                      <a:pt x="616173" y="3690418"/>
                      <a:pt x="605687" y="3701227"/>
                    </a:cubicBezTo>
                    <a:cubicBezTo>
                      <a:pt x="581022" y="3729470"/>
                      <a:pt x="579855" y="3747578"/>
                      <a:pt x="608567" y="3771067"/>
                    </a:cubicBezTo>
                    <a:cubicBezTo>
                      <a:pt x="637279" y="3794555"/>
                      <a:pt x="655167" y="3826086"/>
                      <a:pt x="675070" y="3855691"/>
                    </a:cubicBezTo>
                    <a:cubicBezTo>
                      <a:pt x="690354" y="3879676"/>
                      <a:pt x="687000" y="3889064"/>
                      <a:pt x="660062" y="3893998"/>
                    </a:cubicBezTo>
                    <a:cubicBezTo>
                      <a:pt x="630773" y="3898093"/>
                      <a:pt x="610219" y="3918539"/>
                      <a:pt x="582022" y="3926993"/>
                    </a:cubicBezTo>
                    <a:cubicBezTo>
                      <a:pt x="549463" y="3936536"/>
                      <a:pt x="520503" y="3924869"/>
                      <a:pt x="490541" y="3923430"/>
                    </a:cubicBezTo>
                    <a:cubicBezTo>
                      <a:pt x="474007" y="3921493"/>
                      <a:pt x="475092" y="3907325"/>
                      <a:pt x="484404" y="3896095"/>
                    </a:cubicBezTo>
                    <a:cubicBezTo>
                      <a:pt x="503027" y="3873635"/>
                      <a:pt x="521231" y="3852349"/>
                      <a:pt x="553544" y="3854628"/>
                    </a:cubicBezTo>
                    <a:cubicBezTo>
                      <a:pt x="552279" y="3839620"/>
                      <a:pt x="542039" y="3838608"/>
                      <a:pt x="534988" y="3836090"/>
                    </a:cubicBezTo>
                    <a:cubicBezTo>
                      <a:pt x="524832" y="3831139"/>
                      <a:pt x="515850" y="3826608"/>
                      <a:pt x="515677" y="3815960"/>
                    </a:cubicBezTo>
                    <a:cubicBezTo>
                      <a:pt x="517429" y="3788798"/>
                      <a:pt x="499129" y="3776968"/>
                      <a:pt x="476801" y="3768992"/>
                    </a:cubicBezTo>
                    <a:cubicBezTo>
                      <a:pt x="496441" y="3773361"/>
                      <a:pt x="504840" y="3786947"/>
                      <a:pt x="510805" y="3803634"/>
                    </a:cubicBezTo>
                    <a:cubicBezTo>
                      <a:pt x="517526" y="3821914"/>
                      <a:pt x="510063" y="3839097"/>
                      <a:pt x="504614" y="3854353"/>
                    </a:cubicBezTo>
                    <a:cubicBezTo>
                      <a:pt x="500422" y="3866089"/>
                      <a:pt x="490520" y="3867844"/>
                      <a:pt x="479524" y="3865240"/>
                    </a:cubicBezTo>
                    <a:cubicBezTo>
                      <a:pt x="470459" y="3864649"/>
                      <a:pt x="463072" y="3859363"/>
                      <a:pt x="455265" y="3855252"/>
                    </a:cubicBezTo>
                    <a:cubicBezTo>
                      <a:pt x="417324" y="3839053"/>
                      <a:pt x="399787" y="3847345"/>
                      <a:pt x="393424" y="3887417"/>
                    </a:cubicBezTo>
                    <a:cubicBezTo>
                      <a:pt x="389988" y="3900745"/>
                      <a:pt x="390497" y="3914160"/>
                      <a:pt x="388655" y="3926735"/>
                    </a:cubicBezTo>
                    <a:cubicBezTo>
                      <a:pt x="382876" y="3957753"/>
                      <a:pt x="356866" y="3974927"/>
                      <a:pt x="323378" y="3972228"/>
                    </a:cubicBezTo>
                    <a:cubicBezTo>
                      <a:pt x="284913" y="3905559"/>
                      <a:pt x="263568" y="3831771"/>
                      <a:pt x="229467" y="3764013"/>
                    </a:cubicBezTo>
                    <a:cubicBezTo>
                      <a:pt x="228030" y="3738358"/>
                      <a:pt x="213839" y="3718732"/>
                      <a:pt x="196040" y="3701789"/>
                    </a:cubicBezTo>
                    <a:cubicBezTo>
                      <a:pt x="193689" y="3700949"/>
                      <a:pt x="191340" y="3700110"/>
                      <a:pt x="190164" y="3699690"/>
                    </a:cubicBezTo>
                    <a:lnTo>
                      <a:pt x="185210" y="3691304"/>
                    </a:lnTo>
                    <a:cubicBezTo>
                      <a:pt x="172770" y="3644516"/>
                      <a:pt x="141618" y="3605601"/>
                      <a:pt x="121626" y="3561408"/>
                    </a:cubicBezTo>
                    <a:cubicBezTo>
                      <a:pt x="111634" y="3548576"/>
                      <a:pt x="104830" y="3534237"/>
                      <a:pt x="100040" y="3517969"/>
                    </a:cubicBezTo>
                    <a:cubicBezTo>
                      <a:pt x="77848" y="3428000"/>
                      <a:pt x="45672" y="3343727"/>
                      <a:pt x="15928" y="3256353"/>
                    </a:cubicBezTo>
                    <a:cubicBezTo>
                      <a:pt x="11474" y="3242853"/>
                      <a:pt x="12223" y="3225918"/>
                      <a:pt x="5420" y="3211578"/>
                    </a:cubicBezTo>
                    <a:cubicBezTo>
                      <a:pt x="4828" y="3202104"/>
                      <a:pt x="-2477" y="3192878"/>
                      <a:pt x="876" y="3183490"/>
                    </a:cubicBezTo>
                    <a:cubicBezTo>
                      <a:pt x="18235" y="3146023"/>
                      <a:pt x="48437" y="3117113"/>
                      <a:pt x="48587" y="3072175"/>
                    </a:cubicBezTo>
                    <a:cubicBezTo>
                      <a:pt x="49254" y="3059181"/>
                      <a:pt x="61335" y="3047616"/>
                      <a:pt x="74928" y="3039240"/>
                    </a:cubicBezTo>
                    <a:cubicBezTo>
                      <a:pt x="140047" y="3020154"/>
                      <a:pt x="202914" y="3033347"/>
                      <a:pt x="263938" y="3059114"/>
                    </a:cubicBezTo>
                    <a:cubicBezTo>
                      <a:pt x="297599" y="3072461"/>
                      <a:pt x="331162" y="3052690"/>
                      <a:pt x="364567" y="3059330"/>
                    </a:cubicBezTo>
                    <a:cubicBezTo>
                      <a:pt x="374387" y="3061514"/>
                      <a:pt x="381348" y="3049445"/>
                      <a:pt x="377651" y="3037537"/>
                    </a:cubicBezTo>
                    <a:cubicBezTo>
                      <a:pt x="375885" y="3027644"/>
                      <a:pt x="371349" y="3018084"/>
                      <a:pt x="369582" y="3008190"/>
                    </a:cubicBezTo>
                    <a:cubicBezTo>
                      <a:pt x="368153" y="3001063"/>
                      <a:pt x="364037" y="2990330"/>
                      <a:pt x="370077" y="2984548"/>
                    </a:cubicBezTo>
                    <a:cubicBezTo>
                      <a:pt x="381319" y="2975331"/>
                      <a:pt x="386192" y="2987657"/>
                      <a:pt x="392823" y="2991349"/>
                    </a:cubicBezTo>
                    <a:cubicBezTo>
                      <a:pt x="414313" y="3001672"/>
                      <a:pt x="435802" y="3011994"/>
                      <a:pt x="459717" y="3000687"/>
                    </a:cubicBezTo>
                    <a:cubicBezTo>
                      <a:pt x="476498" y="2990803"/>
                      <a:pt x="483797" y="2981500"/>
                      <a:pt x="467172" y="2964976"/>
                    </a:cubicBezTo>
                    <a:cubicBezTo>
                      <a:pt x="441230" y="2941153"/>
                      <a:pt x="433498" y="2914572"/>
                      <a:pt x="428364" y="2877011"/>
                    </a:cubicBezTo>
                    <a:cubicBezTo>
                      <a:pt x="423394" y="2831568"/>
                      <a:pt x="441427" y="2799634"/>
                      <a:pt x="454422" y="2763254"/>
                    </a:cubicBezTo>
                    <a:cubicBezTo>
                      <a:pt x="458696" y="2747578"/>
                      <a:pt x="470522" y="2729306"/>
                      <a:pt x="446682" y="2718145"/>
                    </a:cubicBezTo>
                    <a:cubicBezTo>
                      <a:pt x="432244" y="2710341"/>
                      <a:pt x="401031" y="2730951"/>
                      <a:pt x="396675" y="2750567"/>
                    </a:cubicBezTo>
                    <a:cubicBezTo>
                      <a:pt x="393328" y="2778484"/>
                      <a:pt x="372767" y="2780403"/>
                      <a:pt x="357655" y="2767065"/>
                    </a:cubicBezTo>
                    <a:cubicBezTo>
                      <a:pt x="339856" y="2750121"/>
                      <a:pt x="319459" y="2744159"/>
                      <a:pt x="299565" y="2733083"/>
                    </a:cubicBezTo>
                    <a:cubicBezTo>
                      <a:pt x="288651" y="2726538"/>
                      <a:pt x="273374" y="2721081"/>
                      <a:pt x="275718" y="2703393"/>
                    </a:cubicBezTo>
                    <a:cubicBezTo>
                      <a:pt x="279236" y="2686123"/>
                      <a:pt x="296526" y="2689653"/>
                      <a:pt x="307941" y="2691084"/>
                    </a:cubicBezTo>
                    <a:cubicBezTo>
                      <a:pt x="350074" y="2695547"/>
                      <a:pt x="375156" y="2666131"/>
                      <a:pt x="405531" y="2647869"/>
                    </a:cubicBezTo>
                    <a:cubicBezTo>
                      <a:pt x="417111" y="2641419"/>
                      <a:pt x="427597" y="2630608"/>
                      <a:pt x="440015" y="2621812"/>
                    </a:cubicBezTo>
                    <a:cubicBezTo>
                      <a:pt x="465606" y="2605811"/>
                      <a:pt x="492874" y="2585115"/>
                      <a:pt x="521339" y="2620424"/>
                    </a:cubicBezTo>
                    <a:cubicBezTo>
                      <a:pt x="531331" y="2633256"/>
                      <a:pt x="544168" y="2623286"/>
                      <a:pt x="554909" y="2619183"/>
                    </a:cubicBezTo>
                    <a:cubicBezTo>
                      <a:pt x="565733" y="2611139"/>
                      <a:pt x="563884" y="2605186"/>
                      <a:pt x="553727" y="2600234"/>
                    </a:cubicBezTo>
                    <a:cubicBezTo>
                      <a:pt x="547852" y="2598136"/>
                      <a:pt x="541976" y="2596037"/>
                      <a:pt x="536856" y="2595532"/>
                    </a:cubicBezTo>
                    <a:cubicBezTo>
                      <a:pt x="496153" y="2598196"/>
                      <a:pt x="489678" y="2568094"/>
                      <a:pt x="481611" y="2538747"/>
                    </a:cubicBezTo>
                    <a:cubicBezTo>
                      <a:pt x="474297" y="2510993"/>
                      <a:pt x="485368" y="2491128"/>
                      <a:pt x="507434" y="2473868"/>
                    </a:cubicBezTo>
                    <a:cubicBezTo>
                      <a:pt x="552405" y="2437001"/>
                      <a:pt x="598131" y="2401726"/>
                      <a:pt x="656035" y="2388004"/>
                    </a:cubicBezTo>
                    <a:cubicBezTo>
                      <a:pt x="663168" y="2386582"/>
                      <a:pt x="674246" y="2385245"/>
                      <a:pt x="673655" y="2375771"/>
                    </a:cubicBezTo>
                    <a:cubicBezTo>
                      <a:pt x="672308" y="2364704"/>
                      <a:pt x="663326" y="2360173"/>
                      <a:pt x="654344" y="2355642"/>
                    </a:cubicBezTo>
                    <a:cubicBezTo>
                      <a:pt x="646118" y="2352703"/>
                      <a:pt x="631350" y="2360660"/>
                      <a:pt x="630086" y="2345653"/>
                    </a:cubicBezTo>
                    <a:cubicBezTo>
                      <a:pt x="628738" y="2334585"/>
                      <a:pt x="641830" y="2331322"/>
                      <a:pt x="649464" y="2324786"/>
                    </a:cubicBezTo>
                    <a:cubicBezTo>
                      <a:pt x="668761" y="2307860"/>
                      <a:pt x="679330" y="2293109"/>
                      <a:pt x="682758" y="2261252"/>
                    </a:cubicBezTo>
                    <a:cubicBezTo>
                      <a:pt x="685933" y="2222688"/>
                      <a:pt x="677872" y="2211869"/>
                      <a:pt x="648995" y="2196262"/>
                    </a:cubicBezTo>
                    <a:cubicBezTo>
                      <a:pt x="629436" y="2187953"/>
                      <a:pt x="626398" y="2144523"/>
                      <a:pt x="637888" y="2123485"/>
                    </a:cubicBezTo>
                    <a:cubicBezTo>
                      <a:pt x="650635" y="2098926"/>
                      <a:pt x="663383" y="2074367"/>
                      <a:pt x="647006" y="2046022"/>
                    </a:cubicBezTo>
                    <a:cubicBezTo>
                      <a:pt x="638271" y="2029669"/>
                      <a:pt x="652703" y="2018944"/>
                      <a:pt x="661595" y="2008889"/>
                    </a:cubicBezTo>
                    <a:cubicBezTo>
                      <a:pt x="673339" y="1994558"/>
                      <a:pt x="674761" y="1983156"/>
                      <a:pt x="667202" y="1967224"/>
                    </a:cubicBezTo>
                    <a:cubicBezTo>
                      <a:pt x="660316" y="1956824"/>
                      <a:pt x="655863" y="1943324"/>
                      <a:pt x="652165" y="1931417"/>
                    </a:cubicBezTo>
                    <a:cubicBezTo>
                      <a:pt x="647457" y="1911210"/>
                      <a:pt x="638220" y="1899971"/>
                      <a:pt x="616485" y="1901470"/>
                    </a:cubicBezTo>
                    <a:cubicBezTo>
                      <a:pt x="597098" y="1903808"/>
                      <a:pt x="582907" y="1884183"/>
                      <a:pt x="564696" y="1886941"/>
                    </a:cubicBezTo>
                    <a:cubicBezTo>
                      <a:pt x="562345" y="1886101"/>
                      <a:pt x="557727" y="1880482"/>
                      <a:pt x="558146" y="1879309"/>
                    </a:cubicBezTo>
                    <a:cubicBezTo>
                      <a:pt x="564853" y="1860532"/>
                      <a:pt x="565603" y="1843597"/>
                      <a:pt x="561314" y="1822216"/>
                    </a:cubicBezTo>
                    <a:cubicBezTo>
                      <a:pt x="557444" y="1799661"/>
                      <a:pt x="578253" y="1785923"/>
                      <a:pt x="602759" y="1784089"/>
                    </a:cubicBezTo>
                    <a:cubicBezTo>
                      <a:pt x="616186" y="1783593"/>
                      <a:pt x="613245" y="1773279"/>
                      <a:pt x="615760" y="1766238"/>
                    </a:cubicBezTo>
                    <a:cubicBezTo>
                      <a:pt x="618942" y="1746202"/>
                      <a:pt x="623635" y="1729353"/>
                      <a:pt x="645874" y="1722740"/>
                    </a:cubicBezTo>
                    <a:cubicBezTo>
                      <a:pt x="649481" y="1720059"/>
                      <a:pt x="655020" y="1719390"/>
                      <a:pt x="655185" y="1711509"/>
                    </a:cubicBezTo>
                    <a:cubicBezTo>
                      <a:pt x="651563" y="1677134"/>
                      <a:pt x="624946" y="1647778"/>
                      <a:pt x="588352" y="1642647"/>
                    </a:cubicBezTo>
                    <a:cubicBezTo>
                      <a:pt x="584827" y="1641388"/>
                      <a:pt x="582896" y="1639375"/>
                      <a:pt x="576264" y="1635683"/>
                    </a:cubicBezTo>
                    <a:cubicBezTo>
                      <a:pt x="599423" y="1622782"/>
                      <a:pt x="611833" y="1595456"/>
                      <a:pt x="645156" y="1606036"/>
                    </a:cubicBezTo>
                    <a:cubicBezTo>
                      <a:pt x="656908" y="1610233"/>
                      <a:pt x="677956" y="1566144"/>
                      <a:pt x="671654" y="1546691"/>
                    </a:cubicBezTo>
                    <a:cubicBezTo>
                      <a:pt x="660562" y="1510970"/>
                      <a:pt x="671378" y="1484399"/>
                      <a:pt x="703346" y="1465382"/>
                    </a:cubicBezTo>
                    <a:cubicBezTo>
                      <a:pt x="710143" y="1461194"/>
                      <a:pt x="716603" y="1454238"/>
                      <a:pt x="723063" y="1447283"/>
                    </a:cubicBezTo>
                    <a:cubicBezTo>
                      <a:pt x="727509" y="1442254"/>
                      <a:pt x="732711" y="1438819"/>
                      <a:pt x="728931" y="1430853"/>
                    </a:cubicBezTo>
                    <a:cubicBezTo>
                      <a:pt x="724732" y="1424060"/>
                      <a:pt x="717599" y="1425481"/>
                      <a:pt x="711641" y="1427324"/>
                    </a:cubicBezTo>
                    <a:cubicBezTo>
                      <a:pt x="702494" y="1430673"/>
                      <a:pt x="692846" y="1439136"/>
                      <a:pt x="685204" y="1427143"/>
                    </a:cubicBezTo>
                    <a:cubicBezTo>
                      <a:pt x="678737" y="1415571"/>
                      <a:pt x="689141" y="1408701"/>
                      <a:pt x="693250" y="1400906"/>
                    </a:cubicBezTo>
                    <a:cubicBezTo>
                      <a:pt x="711282" y="1368972"/>
                      <a:pt x="707660" y="1334596"/>
                      <a:pt x="703282" y="1298628"/>
                    </a:cubicBezTo>
                    <a:cubicBezTo>
                      <a:pt x="700333" y="1269786"/>
                      <a:pt x="702168" y="1238683"/>
                      <a:pt x="709878" y="1209678"/>
                    </a:cubicBezTo>
                    <a:cubicBezTo>
                      <a:pt x="714152" y="1194002"/>
                      <a:pt x="738156" y="1197283"/>
                      <a:pt x="753261" y="1192092"/>
                    </a:cubicBezTo>
                    <a:cubicBezTo>
                      <a:pt x="757378" y="1202825"/>
                      <a:pt x="747393" y="1208522"/>
                      <a:pt x="746808" y="1217576"/>
                    </a:cubicBezTo>
                    <a:cubicBezTo>
                      <a:pt x="744630" y="1227384"/>
                      <a:pt x="750004" y="1234596"/>
                      <a:pt x="758230" y="1237535"/>
                    </a:cubicBezTo>
                    <a:cubicBezTo>
                      <a:pt x="768807" y="1241313"/>
                      <a:pt x="768634" y="1230665"/>
                      <a:pt x="771149" y="1223624"/>
                    </a:cubicBezTo>
                    <a:cubicBezTo>
                      <a:pt x="777774" y="1208788"/>
                      <a:pt x="780873" y="1192692"/>
                      <a:pt x="796479" y="1182387"/>
                    </a:cubicBezTo>
                    <a:cubicBezTo>
                      <a:pt x="806883" y="1175518"/>
                      <a:pt x="804361" y="1164030"/>
                      <a:pt x="801001" y="1154890"/>
                    </a:cubicBezTo>
                    <a:cubicBezTo>
                      <a:pt x="795791" y="1139797"/>
                      <a:pt x="799646" y="1125295"/>
                      <a:pt x="805852" y="1111632"/>
                    </a:cubicBezTo>
                    <a:close/>
                    <a:moveTo>
                      <a:pt x="2512131" y="332339"/>
                    </a:moveTo>
                    <a:cubicBezTo>
                      <a:pt x="2523961" y="351117"/>
                      <a:pt x="2552311" y="353306"/>
                      <a:pt x="2555673" y="380965"/>
                    </a:cubicBezTo>
                    <a:cubicBezTo>
                      <a:pt x="2564497" y="448941"/>
                      <a:pt x="2564497" y="448941"/>
                      <a:pt x="2633443" y="452400"/>
                    </a:cubicBezTo>
                    <a:cubicBezTo>
                      <a:pt x="2636211" y="452067"/>
                      <a:pt x="2640153" y="452152"/>
                      <a:pt x="2646443" y="453075"/>
                    </a:cubicBezTo>
                    <a:cubicBezTo>
                      <a:pt x="2616763" y="495391"/>
                      <a:pt x="2644703" y="535798"/>
                      <a:pt x="2647397" y="576449"/>
                    </a:cubicBezTo>
                    <a:cubicBezTo>
                      <a:pt x="2649833" y="591871"/>
                      <a:pt x="2671809" y="597075"/>
                      <a:pt x="2677769" y="613756"/>
                    </a:cubicBezTo>
                    <a:cubicBezTo>
                      <a:pt x="2684903" y="630856"/>
                      <a:pt x="2687339" y="646278"/>
                      <a:pt x="2679459" y="664631"/>
                    </a:cubicBezTo>
                    <a:cubicBezTo>
                      <a:pt x="2673173" y="682229"/>
                      <a:pt x="2664539" y="698989"/>
                      <a:pt x="2669995" y="720783"/>
                    </a:cubicBezTo>
                    <a:cubicBezTo>
                      <a:pt x="2674363" y="738218"/>
                      <a:pt x="2661113" y="749360"/>
                      <a:pt x="2641401" y="748934"/>
                    </a:cubicBezTo>
                    <a:cubicBezTo>
                      <a:pt x="2626053" y="747421"/>
                      <a:pt x="2611459" y="747499"/>
                      <a:pt x="2596529" y="744813"/>
                    </a:cubicBezTo>
                    <a:cubicBezTo>
                      <a:pt x="2571365" y="741116"/>
                      <a:pt x="2545531" y="731888"/>
                      <a:pt x="2533713" y="768678"/>
                    </a:cubicBezTo>
                    <a:cubicBezTo>
                      <a:pt x="2530697" y="780829"/>
                      <a:pt x="2509895" y="776045"/>
                      <a:pt x="2496139" y="773778"/>
                    </a:cubicBezTo>
                    <a:cubicBezTo>
                      <a:pt x="2483557" y="771929"/>
                      <a:pt x="2490517" y="759863"/>
                      <a:pt x="2489507" y="751565"/>
                    </a:cubicBezTo>
                    <a:cubicBezTo>
                      <a:pt x="2487155" y="732203"/>
                      <a:pt x="2486395" y="712088"/>
                      <a:pt x="2485215" y="693146"/>
                    </a:cubicBezTo>
                    <a:cubicBezTo>
                      <a:pt x="2483367" y="687195"/>
                      <a:pt x="2486301" y="678982"/>
                      <a:pt x="2478081" y="676046"/>
                    </a:cubicBezTo>
                    <a:cubicBezTo>
                      <a:pt x="2470197" y="675875"/>
                      <a:pt x="2464159" y="681656"/>
                      <a:pt x="2462063" y="687523"/>
                    </a:cubicBezTo>
                    <a:cubicBezTo>
                      <a:pt x="2445213" y="719868"/>
                      <a:pt x="2428363" y="752214"/>
                      <a:pt x="2388611" y="767120"/>
                    </a:cubicBezTo>
                    <a:cubicBezTo>
                      <a:pt x="2373515" y="772312"/>
                      <a:pt x="2377213" y="802737"/>
                      <a:pt x="2392899" y="807016"/>
                    </a:cubicBezTo>
                    <a:cubicBezTo>
                      <a:pt x="2413281" y="812974"/>
                      <a:pt x="2437859" y="825722"/>
                      <a:pt x="2454963" y="800081"/>
                    </a:cubicBezTo>
                    <a:cubicBezTo>
                      <a:pt x="2461839" y="791953"/>
                      <a:pt x="2468631" y="787765"/>
                      <a:pt x="2478363" y="793887"/>
                    </a:cubicBezTo>
                    <a:cubicBezTo>
                      <a:pt x="2486501" y="800762"/>
                      <a:pt x="2480799" y="809310"/>
                      <a:pt x="2477529" y="814756"/>
                    </a:cubicBezTo>
                    <a:cubicBezTo>
                      <a:pt x="2449695" y="863023"/>
                      <a:pt x="2451723" y="916665"/>
                      <a:pt x="2455761" y="968378"/>
                    </a:cubicBezTo>
                    <a:cubicBezTo>
                      <a:pt x="2456775" y="995199"/>
                      <a:pt x="2486465" y="989928"/>
                      <a:pt x="2505921" y="983649"/>
                    </a:cubicBezTo>
                    <a:cubicBezTo>
                      <a:pt x="2536533" y="972094"/>
                      <a:pt x="2564123" y="954167"/>
                      <a:pt x="2595825" y="946969"/>
                    </a:cubicBezTo>
                    <a:cubicBezTo>
                      <a:pt x="2627109" y="940945"/>
                      <a:pt x="2661745" y="925536"/>
                      <a:pt x="2686161" y="964685"/>
                    </a:cubicBezTo>
                    <a:cubicBezTo>
                      <a:pt x="2693043" y="975080"/>
                      <a:pt x="2711159" y="976260"/>
                      <a:pt x="2715267" y="968466"/>
                    </a:cubicBezTo>
                    <a:cubicBezTo>
                      <a:pt x="2721469" y="954807"/>
                      <a:pt x="2748055" y="947105"/>
                      <a:pt x="2735051" y="927907"/>
                    </a:cubicBezTo>
                    <a:cubicBezTo>
                      <a:pt x="2721291" y="907116"/>
                      <a:pt x="2733535" y="906199"/>
                      <a:pt x="2748129" y="906120"/>
                    </a:cubicBezTo>
                    <a:cubicBezTo>
                      <a:pt x="2769853" y="904619"/>
                      <a:pt x="2783939" y="891130"/>
                      <a:pt x="2799201" y="878060"/>
                    </a:cubicBezTo>
                    <a:cubicBezTo>
                      <a:pt x="2813625" y="867336"/>
                      <a:pt x="2819833" y="872200"/>
                      <a:pt x="2826631" y="886534"/>
                    </a:cubicBezTo>
                    <a:cubicBezTo>
                      <a:pt x="2844757" y="924760"/>
                      <a:pt x="2902549" y="933495"/>
                      <a:pt x="2928457" y="901739"/>
                    </a:cubicBezTo>
                    <a:cubicBezTo>
                      <a:pt x="2937345" y="891685"/>
                      <a:pt x="2944641" y="882384"/>
                      <a:pt x="2960745" y="885490"/>
                    </a:cubicBezTo>
                    <a:cubicBezTo>
                      <a:pt x="2978779" y="890608"/>
                      <a:pt x="2989343" y="875861"/>
                      <a:pt x="3000999" y="865472"/>
                    </a:cubicBezTo>
                    <a:cubicBezTo>
                      <a:pt x="3019447" y="850895"/>
                      <a:pt x="3029343" y="849139"/>
                      <a:pt x="3053085" y="864233"/>
                    </a:cubicBezTo>
                    <a:cubicBezTo>
                      <a:pt x="3076825" y="879327"/>
                      <a:pt x="3101657" y="898780"/>
                      <a:pt x="3126317" y="907589"/>
                    </a:cubicBezTo>
                    <a:cubicBezTo>
                      <a:pt x="3154501" y="917656"/>
                      <a:pt x="3189815" y="926300"/>
                      <a:pt x="3224787" y="913657"/>
                    </a:cubicBezTo>
                    <a:cubicBezTo>
                      <a:pt x="3260597" y="898667"/>
                      <a:pt x="3265211" y="904283"/>
                      <a:pt x="3263209" y="943256"/>
                    </a:cubicBezTo>
                    <a:cubicBezTo>
                      <a:pt x="3263881" y="948788"/>
                      <a:pt x="3264135" y="955493"/>
                      <a:pt x="3264387" y="962198"/>
                    </a:cubicBezTo>
                    <a:cubicBezTo>
                      <a:pt x="3283173" y="950386"/>
                      <a:pt x="3300699" y="942095"/>
                      <a:pt x="3315551" y="967244"/>
                    </a:cubicBezTo>
                    <a:cubicBezTo>
                      <a:pt x="3320921" y="974454"/>
                      <a:pt x="3329141" y="977390"/>
                      <a:pt x="3335935" y="973202"/>
                    </a:cubicBezTo>
                    <a:cubicBezTo>
                      <a:pt x="3376773" y="944132"/>
                      <a:pt x="3417375" y="963926"/>
                      <a:pt x="3456965" y="975422"/>
                    </a:cubicBezTo>
                    <a:cubicBezTo>
                      <a:pt x="3493453" y="984486"/>
                      <a:pt x="3571111" y="948724"/>
                      <a:pt x="3587961" y="916378"/>
                    </a:cubicBezTo>
                    <a:cubicBezTo>
                      <a:pt x="3596595" y="899618"/>
                      <a:pt x="3582333" y="883940"/>
                      <a:pt x="3586607" y="868268"/>
                    </a:cubicBezTo>
                    <a:cubicBezTo>
                      <a:pt x="3604723" y="869448"/>
                      <a:pt x="3605231" y="882858"/>
                      <a:pt x="3608923" y="894761"/>
                    </a:cubicBezTo>
                    <a:cubicBezTo>
                      <a:pt x="3618659" y="919406"/>
                      <a:pt x="3632417" y="921673"/>
                      <a:pt x="3653715" y="902822"/>
                    </a:cubicBezTo>
                    <a:cubicBezTo>
                      <a:pt x="3665791" y="891260"/>
                      <a:pt x="3676861" y="889923"/>
                      <a:pt x="3695149" y="901747"/>
                    </a:cubicBezTo>
                    <a:cubicBezTo>
                      <a:pt x="3725097" y="921704"/>
                      <a:pt x="3755717" y="947194"/>
                      <a:pt x="3797901" y="929188"/>
                    </a:cubicBezTo>
                    <a:cubicBezTo>
                      <a:pt x="3809055" y="923911"/>
                      <a:pt x="3816267" y="918550"/>
                      <a:pt x="3823561" y="909250"/>
                    </a:cubicBezTo>
                    <a:cubicBezTo>
                      <a:pt x="3832449" y="899195"/>
                      <a:pt x="3840919" y="890314"/>
                      <a:pt x="3850981" y="880678"/>
                    </a:cubicBezTo>
                    <a:cubicBezTo>
                      <a:pt x="3882259" y="856132"/>
                      <a:pt x="3900713" y="860077"/>
                      <a:pt x="3903827" y="899554"/>
                    </a:cubicBezTo>
                    <a:cubicBezTo>
                      <a:pt x="3908869" y="941043"/>
                      <a:pt x="3938393" y="943651"/>
                      <a:pt x="3963809" y="954053"/>
                    </a:cubicBezTo>
                    <a:cubicBezTo>
                      <a:pt x="3973205" y="957408"/>
                      <a:pt x="3986623" y="956910"/>
                      <a:pt x="3986711" y="971494"/>
                    </a:cubicBezTo>
                    <a:cubicBezTo>
                      <a:pt x="3986883" y="982139"/>
                      <a:pt x="3979671" y="987500"/>
                      <a:pt x="3969437" y="986491"/>
                    </a:cubicBezTo>
                    <a:cubicBezTo>
                      <a:pt x="3957611" y="986235"/>
                      <a:pt x="3940167" y="990588"/>
                      <a:pt x="3940999" y="969718"/>
                    </a:cubicBezTo>
                    <a:cubicBezTo>
                      <a:pt x="3941585" y="960666"/>
                      <a:pt x="3940577" y="952368"/>
                      <a:pt x="3928667" y="956052"/>
                    </a:cubicBezTo>
                    <a:cubicBezTo>
                      <a:pt x="3921119" y="958648"/>
                      <a:pt x="3925651" y="968205"/>
                      <a:pt x="3926323" y="973736"/>
                    </a:cubicBezTo>
                    <a:cubicBezTo>
                      <a:pt x="3926659" y="976502"/>
                      <a:pt x="3927751" y="980861"/>
                      <a:pt x="3929681" y="982873"/>
                    </a:cubicBezTo>
                    <a:cubicBezTo>
                      <a:pt x="3939327" y="992934"/>
                      <a:pt x="3956105" y="1001572"/>
                      <a:pt x="3949063" y="1017578"/>
                    </a:cubicBezTo>
                    <a:cubicBezTo>
                      <a:pt x="3942441" y="1032411"/>
                      <a:pt x="3931795" y="1051098"/>
                      <a:pt x="3918627" y="1058302"/>
                    </a:cubicBezTo>
                    <a:cubicBezTo>
                      <a:pt x="3884329" y="1076477"/>
                      <a:pt x="3896831" y="1100787"/>
                      <a:pt x="3907405" y="1123085"/>
                    </a:cubicBezTo>
                    <a:cubicBezTo>
                      <a:pt x="3918735" y="1146976"/>
                      <a:pt x="3940375" y="1149414"/>
                      <a:pt x="3963101" y="1137688"/>
                    </a:cubicBezTo>
                    <a:cubicBezTo>
                      <a:pt x="3965869" y="1137353"/>
                      <a:pt x="3969393" y="1138611"/>
                      <a:pt x="3977277" y="1138782"/>
                    </a:cubicBezTo>
                    <a:cubicBezTo>
                      <a:pt x="3958745" y="1157298"/>
                      <a:pt x="3950445" y="1176824"/>
                      <a:pt x="3956659" y="1200210"/>
                    </a:cubicBezTo>
                    <a:cubicBezTo>
                      <a:pt x="3958843" y="1208927"/>
                      <a:pt x="3955153" y="1215547"/>
                      <a:pt x="3948361" y="1219736"/>
                    </a:cubicBezTo>
                    <a:cubicBezTo>
                      <a:pt x="3916829" y="1237577"/>
                      <a:pt x="3929497" y="1254009"/>
                      <a:pt x="3946865" y="1272118"/>
                    </a:cubicBezTo>
                    <a:cubicBezTo>
                      <a:pt x="3976563" y="1303894"/>
                      <a:pt x="3977071" y="1317304"/>
                      <a:pt x="3946129" y="1344616"/>
                    </a:cubicBezTo>
                    <a:cubicBezTo>
                      <a:pt x="3926841" y="1361540"/>
                      <a:pt x="3935569" y="1377887"/>
                      <a:pt x="3947145" y="1389960"/>
                    </a:cubicBezTo>
                    <a:cubicBezTo>
                      <a:pt x="3965687" y="1408488"/>
                      <a:pt x="3965945" y="1433716"/>
                      <a:pt x="3977357" y="1453668"/>
                    </a:cubicBezTo>
                    <a:cubicBezTo>
                      <a:pt x="3999343" y="1495917"/>
                      <a:pt x="3993903" y="1548215"/>
                      <a:pt x="4026205" y="1587534"/>
                    </a:cubicBezTo>
                    <a:cubicBezTo>
                      <a:pt x="4048523" y="1614026"/>
                      <a:pt x="4038047" y="1643357"/>
                      <a:pt x="4005339" y="1660780"/>
                    </a:cubicBezTo>
                    <a:cubicBezTo>
                      <a:pt x="3987813" y="1669071"/>
                      <a:pt x="3978925" y="1679126"/>
                      <a:pt x="3983627" y="1699326"/>
                    </a:cubicBezTo>
                    <a:cubicBezTo>
                      <a:pt x="3986901" y="1712403"/>
                      <a:pt x="3976755" y="1725977"/>
                      <a:pt x="3975669" y="1740141"/>
                    </a:cubicBezTo>
                    <a:cubicBezTo>
                      <a:pt x="3974329" y="1747600"/>
                      <a:pt x="3972905" y="1758997"/>
                      <a:pt x="3980287" y="1764280"/>
                    </a:cubicBezTo>
                    <a:cubicBezTo>
                      <a:pt x="3989181" y="1772748"/>
                      <a:pt x="3996475" y="1763448"/>
                      <a:pt x="4004443" y="1759679"/>
                    </a:cubicBezTo>
                    <a:cubicBezTo>
                      <a:pt x="4036813" y="1739491"/>
                      <a:pt x="4047791" y="1705047"/>
                      <a:pt x="4057931" y="1672951"/>
                    </a:cubicBezTo>
                    <a:cubicBezTo>
                      <a:pt x="4063881" y="1652585"/>
                      <a:pt x="4065889" y="1632136"/>
                      <a:pt x="4085849" y="1620744"/>
                    </a:cubicBezTo>
                    <a:cubicBezTo>
                      <a:pt x="4101445" y="1610440"/>
                      <a:pt x="4102615" y="1592337"/>
                      <a:pt x="4110413" y="1577924"/>
                    </a:cubicBezTo>
                    <a:cubicBezTo>
                      <a:pt x="4118291" y="1559572"/>
                      <a:pt x="4126591" y="1540046"/>
                      <a:pt x="4154941" y="1542234"/>
                    </a:cubicBezTo>
                    <a:cubicBezTo>
                      <a:pt x="4167941" y="1542909"/>
                      <a:pt x="4176917" y="1547439"/>
                      <a:pt x="4178597" y="1561268"/>
                    </a:cubicBezTo>
                    <a:cubicBezTo>
                      <a:pt x="4181789" y="1578283"/>
                      <a:pt x="4192191" y="1589936"/>
                      <a:pt x="4205447" y="1597317"/>
                    </a:cubicBezTo>
                    <a:cubicBezTo>
                      <a:pt x="4246719" y="1622643"/>
                      <a:pt x="4246299" y="1623816"/>
                      <a:pt x="4244467" y="1673432"/>
                    </a:cubicBezTo>
                    <a:cubicBezTo>
                      <a:pt x="4259309" y="1661536"/>
                      <a:pt x="4276837" y="1653244"/>
                      <a:pt x="4291685" y="1659870"/>
                    </a:cubicBezTo>
                    <a:cubicBezTo>
                      <a:pt x="4306531" y="1666497"/>
                      <a:pt x="4309221" y="1688624"/>
                      <a:pt x="4328429" y="1694163"/>
                    </a:cubicBezTo>
                    <a:cubicBezTo>
                      <a:pt x="4333127" y="1695841"/>
                      <a:pt x="4332543" y="1704891"/>
                      <a:pt x="4328517" y="1708746"/>
                    </a:cubicBezTo>
                    <a:cubicBezTo>
                      <a:pt x="4308477" y="1724077"/>
                      <a:pt x="4321233" y="1755093"/>
                      <a:pt x="4300435" y="1768831"/>
                    </a:cubicBezTo>
                    <a:cubicBezTo>
                      <a:pt x="4293225" y="1774192"/>
                      <a:pt x="4295825" y="1781737"/>
                      <a:pt x="4299267" y="1786934"/>
                    </a:cubicBezTo>
                    <a:cubicBezTo>
                      <a:pt x="4310759" y="1802946"/>
                      <a:pt x="4305311" y="1818198"/>
                      <a:pt x="4292817" y="1830934"/>
                    </a:cubicBezTo>
                    <a:cubicBezTo>
                      <a:pt x="4276637" y="1850290"/>
                      <a:pt x="4264395" y="1869730"/>
                      <a:pt x="4267757" y="1897389"/>
                    </a:cubicBezTo>
                    <a:cubicBezTo>
                      <a:pt x="4269355" y="1915158"/>
                      <a:pt x="4257115" y="1934599"/>
                      <a:pt x="4243447" y="1946914"/>
                    </a:cubicBezTo>
                    <a:cubicBezTo>
                      <a:pt x="4228103" y="1963924"/>
                      <a:pt x="4224247" y="1978422"/>
                      <a:pt x="4240021" y="1997285"/>
                    </a:cubicBezTo>
                    <a:cubicBezTo>
                      <a:pt x="4250843" y="2007765"/>
                      <a:pt x="4253699" y="2022015"/>
                      <a:pt x="4248333" y="2033327"/>
                    </a:cubicBezTo>
                    <a:cubicBezTo>
                      <a:pt x="4221673" y="2082013"/>
                      <a:pt x="4234017" y="2132725"/>
                      <a:pt x="4238893" y="2182093"/>
                    </a:cubicBezTo>
                    <a:cubicBezTo>
                      <a:pt x="4239989" y="2204974"/>
                      <a:pt x="4247123" y="2222074"/>
                      <a:pt x="4276223" y="2207333"/>
                    </a:cubicBezTo>
                    <a:cubicBezTo>
                      <a:pt x="4289809" y="2198956"/>
                      <a:pt x="4304657" y="2205583"/>
                      <a:pt x="4313885" y="2216817"/>
                    </a:cubicBezTo>
                    <a:cubicBezTo>
                      <a:pt x="4323533" y="2226877"/>
                      <a:pt x="4311877" y="2237266"/>
                      <a:pt x="4311293" y="2246318"/>
                    </a:cubicBezTo>
                    <a:cubicBezTo>
                      <a:pt x="4307023" y="2280512"/>
                      <a:pt x="4282625" y="2315454"/>
                      <a:pt x="4311069" y="2350750"/>
                    </a:cubicBezTo>
                    <a:cubicBezTo>
                      <a:pt x="4328351" y="2372798"/>
                      <a:pt x="4327353" y="2401545"/>
                      <a:pt x="4326017" y="2427527"/>
                    </a:cubicBezTo>
                    <a:cubicBezTo>
                      <a:pt x="4324765" y="2449569"/>
                      <a:pt x="4330723" y="2466250"/>
                      <a:pt x="4353455" y="2473047"/>
                    </a:cubicBezTo>
                    <a:cubicBezTo>
                      <a:pt x="4356979" y="2474305"/>
                      <a:pt x="4360501" y="2475564"/>
                      <a:pt x="4362849" y="2476403"/>
                    </a:cubicBezTo>
                    <a:cubicBezTo>
                      <a:pt x="4393135" y="2499126"/>
                      <a:pt x="4413293" y="2609515"/>
                      <a:pt x="4397197" y="2643454"/>
                    </a:cubicBezTo>
                    <a:cubicBezTo>
                      <a:pt x="4389737" y="2660632"/>
                      <a:pt x="4358447" y="2648134"/>
                      <a:pt x="4364241" y="2672693"/>
                    </a:cubicBezTo>
                    <a:cubicBezTo>
                      <a:pt x="4368189" y="2691301"/>
                      <a:pt x="4392757" y="2667004"/>
                      <a:pt x="4402995" y="2686535"/>
                    </a:cubicBezTo>
                    <a:cubicBezTo>
                      <a:pt x="4408283" y="2697685"/>
                      <a:pt x="4422711" y="2705485"/>
                      <a:pt x="4434371" y="2713618"/>
                    </a:cubicBezTo>
                    <a:cubicBezTo>
                      <a:pt x="4446451" y="2720579"/>
                      <a:pt x="4456853" y="2732232"/>
                      <a:pt x="4472871" y="2720755"/>
                    </a:cubicBezTo>
                    <a:cubicBezTo>
                      <a:pt x="4487295" y="2710032"/>
                      <a:pt x="4502137" y="2698135"/>
                      <a:pt x="4499447" y="2676007"/>
                    </a:cubicBezTo>
                    <a:cubicBezTo>
                      <a:pt x="4495583" y="2653461"/>
                      <a:pt x="4500441" y="2628737"/>
                      <a:pt x="4472677" y="2617497"/>
                    </a:cubicBezTo>
                    <a:cubicBezTo>
                      <a:pt x="4467979" y="2615819"/>
                      <a:pt x="4464623" y="2606682"/>
                      <a:pt x="4462775" y="2600731"/>
                    </a:cubicBezTo>
                    <a:cubicBezTo>
                      <a:pt x="4459083" y="2588828"/>
                      <a:pt x="4441969" y="2577424"/>
                      <a:pt x="4457985" y="2565947"/>
                    </a:cubicBezTo>
                    <a:cubicBezTo>
                      <a:pt x="4472409" y="2555224"/>
                      <a:pt x="4477949" y="2573078"/>
                      <a:pt x="4486087" y="2579953"/>
                    </a:cubicBezTo>
                    <a:cubicBezTo>
                      <a:pt x="4496573" y="2587668"/>
                      <a:pt x="4507479" y="2594209"/>
                      <a:pt x="4520561" y="2590945"/>
                    </a:cubicBezTo>
                    <a:cubicBezTo>
                      <a:pt x="4557547" y="2576374"/>
                      <a:pt x="4588499" y="2586106"/>
                      <a:pt x="4613501" y="2616204"/>
                    </a:cubicBezTo>
                    <a:cubicBezTo>
                      <a:pt x="4620801" y="2625426"/>
                      <a:pt x="4629103" y="2624423"/>
                      <a:pt x="4640175" y="2623086"/>
                    </a:cubicBezTo>
                    <a:cubicBezTo>
                      <a:pt x="4656781" y="2621080"/>
                      <a:pt x="4672969" y="2620247"/>
                      <a:pt x="4687313" y="2631986"/>
                    </a:cubicBezTo>
                    <a:cubicBezTo>
                      <a:pt x="4693103" y="2638022"/>
                      <a:pt x="4703671" y="2641797"/>
                      <a:pt x="4699899" y="2652356"/>
                    </a:cubicBezTo>
                    <a:cubicBezTo>
                      <a:pt x="4695373" y="2661323"/>
                      <a:pt x="4685813" y="2665846"/>
                      <a:pt x="4677173" y="2664082"/>
                    </a:cubicBezTo>
                    <a:cubicBezTo>
                      <a:pt x="4635905" y="2657280"/>
                      <a:pt x="4618383" y="2684095"/>
                      <a:pt x="4602371" y="2714094"/>
                    </a:cubicBezTo>
                    <a:cubicBezTo>
                      <a:pt x="4597423" y="2724233"/>
                      <a:pt x="4594071" y="2733619"/>
                      <a:pt x="4582161" y="2737303"/>
                    </a:cubicBezTo>
                    <a:cubicBezTo>
                      <a:pt x="4557925" y="2745843"/>
                      <a:pt x="4539057" y="2761594"/>
                      <a:pt x="4521701" y="2780530"/>
                    </a:cubicBezTo>
                    <a:cubicBezTo>
                      <a:pt x="4503169" y="2799047"/>
                      <a:pt x="4486227" y="2798287"/>
                      <a:pt x="4467685" y="2779757"/>
                    </a:cubicBezTo>
                    <a:cubicBezTo>
                      <a:pt x="4442937" y="2756365"/>
                      <a:pt x="4416931" y="2736493"/>
                      <a:pt x="4392937" y="2714693"/>
                    </a:cubicBezTo>
                    <a:cubicBezTo>
                      <a:pt x="4386729" y="2709830"/>
                      <a:pt x="4379347" y="2704548"/>
                      <a:pt x="4372135" y="2709909"/>
                    </a:cubicBezTo>
                    <a:cubicBezTo>
                      <a:pt x="4358969" y="2717112"/>
                      <a:pt x="4355115" y="2731610"/>
                      <a:pt x="4356039" y="2743848"/>
                    </a:cubicBezTo>
                    <a:cubicBezTo>
                      <a:pt x="4358813" y="2762036"/>
                      <a:pt x="4352275" y="2772930"/>
                      <a:pt x="4339443" y="2782899"/>
                    </a:cubicBezTo>
                    <a:cubicBezTo>
                      <a:pt x="4321833" y="2795130"/>
                      <a:pt x="4308077" y="2792862"/>
                      <a:pt x="4306143" y="2772327"/>
                    </a:cubicBezTo>
                    <a:cubicBezTo>
                      <a:pt x="4305047" y="2749446"/>
                      <a:pt x="4295233" y="2747264"/>
                      <a:pt x="4276361" y="2744491"/>
                    </a:cubicBezTo>
                    <a:cubicBezTo>
                      <a:pt x="4229221" y="2735592"/>
                      <a:pt x="4191555" y="2707585"/>
                      <a:pt x="4151793" y="2685445"/>
                    </a:cubicBezTo>
                    <a:cubicBezTo>
                      <a:pt x="4137363" y="2677646"/>
                      <a:pt x="4123775" y="2667499"/>
                      <a:pt x="4106241" y="2657269"/>
                    </a:cubicBezTo>
                    <a:cubicBezTo>
                      <a:pt x="4107675" y="2682916"/>
                      <a:pt x="4113887" y="2706301"/>
                      <a:pt x="4092251" y="2722386"/>
                    </a:cubicBezTo>
                    <a:cubicBezTo>
                      <a:pt x="4091077" y="2721967"/>
                      <a:pt x="4090239" y="2724313"/>
                      <a:pt x="4090239" y="2724313"/>
                    </a:cubicBezTo>
                    <a:cubicBezTo>
                      <a:pt x="4116163" y="2748125"/>
                      <a:pt x="4099813" y="2775359"/>
                      <a:pt x="4098479" y="2801340"/>
                    </a:cubicBezTo>
                    <a:cubicBezTo>
                      <a:pt x="4097055" y="2812739"/>
                      <a:pt x="4104101" y="2815256"/>
                      <a:pt x="4125995" y="2824398"/>
                    </a:cubicBezTo>
                    <a:cubicBezTo>
                      <a:pt x="4123563" y="2827499"/>
                      <a:pt x="4119539" y="2831352"/>
                      <a:pt x="4115933" y="2834034"/>
                    </a:cubicBezTo>
                    <a:cubicBezTo>
                      <a:pt x="4105953" y="2839730"/>
                      <a:pt x="4088509" y="2844081"/>
                      <a:pt x="4093293" y="2860343"/>
                    </a:cubicBezTo>
                    <a:cubicBezTo>
                      <a:pt x="4096651" y="2869480"/>
                      <a:pt x="4114685" y="2874599"/>
                      <a:pt x="4125001" y="2871669"/>
                    </a:cubicBezTo>
                    <a:cubicBezTo>
                      <a:pt x="4140013" y="2870416"/>
                      <a:pt x="4163583" y="2874867"/>
                      <a:pt x="4164081" y="2851232"/>
                    </a:cubicBezTo>
                    <a:cubicBezTo>
                      <a:pt x="4166005" y="2834721"/>
                      <a:pt x="4172963" y="2822655"/>
                      <a:pt x="4184621" y="2812265"/>
                    </a:cubicBezTo>
                    <a:cubicBezTo>
                      <a:pt x="4204243" y="2798108"/>
                      <a:pt x="4214145" y="2814873"/>
                      <a:pt x="4226559" y="2824600"/>
                    </a:cubicBezTo>
                    <a:cubicBezTo>
                      <a:pt x="4240905" y="2836339"/>
                      <a:pt x="4226565" y="2843122"/>
                      <a:pt x="4221619" y="2853262"/>
                    </a:cubicBezTo>
                    <a:cubicBezTo>
                      <a:pt x="4209967" y="2882174"/>
                      <a:pt x="4170215" y="2897079"/>
                      <a:pt x="4190189" y="2941256"/>
                    </a:cubicBezTo>
                    <a:cubicBezTo>
                      <a:pt x="4198497" y="2958775"/>
                      <a:pt x="4164781" y="2967900"/>
                      <a:pt x="4143395" y="2972167"/>
                    </a:cubicBezTo>
                    <a:cubicBezTo>
                      <a:pt x="4135091" y="2973170"/>
                      <a:pt x="4124523" y="2969395"/>
                      <a:pt x="4115045" y="2969978"/>
                    </a:cubicBezTo>
                    <a:cubicBezTo>
                      <a:pt x="4096173" y="2967206"/>
                      <a:pt x="4075287" y="2966361"/>
                      <a:pt x="4068079" y="2990245"/>
                    </a:cubicBezTo>
                    <a:cubicBezTo>
                      <a:pt x="4063305" y="3011029"/>
                      <a:pt x="4056181" y="3030974"/>
                      <a:pt x="4077071" y="3050342"/>
                    </a:cubicBezTo>
                    <a:cubicBezTo>
                      <a:pt x="4119687" y="3086731"/>
                      <a:pt x="4136307" y="3140294"/>
                      <a:pt x="4158965" y="3188075"/>
                    </a:cubicBezTo>
                    <a:cubicBezTo>
                      <a:pt x="4165763" y="3202409"/>
                      <a:pt x="4169793" y="3217078"/>
                      <a:pt x="4179777" y="3229905"/>
                    </a:cubicBezTo>
                    <a:cubicBezTo>
                      <a:pt x="4188671" y="3238373"/>
                      <a:pt x="4184143" y="3247339"/>
                      <a:pt x="4176093" y="3255048"/>
                    </a:cubicBezTo>
                    <a:cubicBezTo>
                      <a:pt x="4148337" y="3280852"/>
                      <a:pt x="4133753" y="3317976"/>
                      <a:pt x="4120845" y="3350408"/>
                    </a:cubicBezTo>
                    <a:cubicBezTo>
                      <a:pt x="4110031" y="3376973"/>
                      <a:pt x="4095019" y="3378225"/>
                      <a:pt x="4076399" y="3382158"/>
                    </a:cubicBezTo>
                    <a:cubicBezTo>
                      <a:pt x="4065329" y="3383495"/>
                      <a:pt x="4053921" y="3382067"/>
                      <a:pt x="4053253" y="3395057"/>
                    </a:cubicBezTo>
                    <a:cubicBezTo>
                      <a:pt x="4051411" y="3407629"/>
                      <a:pt x="4064831" y="3407130"/>
                      <a:pt x="4074227" y="3410486"/>
                    </a:cubicBezTo>
                    <a:cubicBezTo>
                      <a:pt x="4085969" y="3414680"/>
                      <a:pt x="4099725" y="3416949"/>
                      <a:pt x="4112307" y="3418796"/>
                    </a:cubicBezTo>
                    <a:cubicBezTo>
                      <a:pt x="4123295" y="3421399"/>
                      <a:pt x="4131853" y="3427101"/>
                      <a:pt x="4132359" y="3440511"/>
                    </a:cubicBezTo>
                    <a:cubicBezTo>
                      <a:pt x="4131105" y="3462554"/>
                      <a:pt x="4139161" y="3473369"/>
                      <a:pt x="4163233" y="3472706"/>
                    </a:cubicBezTo>
                    <a:cubicBezTo>
                      <a:pt x="4184537" y="3472378"/>
                      <a:pt x="4197205" y="3488809"/>
                      <a:pt x="4196035" y="3506913"/>
                    </a:cubicBezTo>
                    <a:cubicBezTo>
                      <a:pt x="4194865" y="3525016"/>
                      <a:pt x="4177923" y="3524256"/>
                      <a:pt x="4162237" y="3519976"/>
                    </a:cubicBezTo>
                    <a:cubicBezTo>
                      <a:pt x="4159471" y="3520311"/>
                      <a:pt x="4153179" y="3519387"/>
                      <a:pt x="4153179" y="3519387"/>
                    </a:cubicBezTo>
                    <a:cubicBezTo>
                      <a:pt x="4143463" y="3568833"/>
                      <a:pt x="4096319" y="3541410"/>
                      <a:pt x="4069567" y="3556990"/>
                    </a:cubicBezTo>
                    <a:cubicBezTo>
                      <a:pt x="4043233" y="3571397"/>
                      <a:pt x="4040301" y="3579609"/>
                      <a:pt x="4053223" y="3602746"/>
                    </a:cubicBezTo>
                    <a:cubicBezTo>
                      <a:pt x="4054315" y="3607106"/>
                      <a:pt x="4057755" y="3612303"/>
                      <a:pt x="4058847" y="3616662"/>
                    </a:cubicBezTo>
                    <a:cubicBezTo>
                      <a:pt x="4060191" y="3627725"/>
                      <a:pt x="4051469" y="3629902"/>
                      <a:pt x="4045095" y="3632916"/>
                    </a:cubicBezTo>
                    <a:cubicBezTo>
                      <a:pt x="4032767" y="3637774"/>
                      <a:pt x="4029409" y="3628637"/>
                      <a:pt x="4025633" y="3620673"/>
                    </a:cubicBezTo>
                    <a:cubicBezTo>
                      <a:pt x="3999033" y="3572806"/>
                      <a:pt x="3937973" y="3569517"/>
                      <a:pt x="3907453" y="3614180"/>
                    </a:cubicBezTo>
                    <a:cubicBezTo>
                      <a:pt x="3901753" y="3622726"/>
                      <a:pt x="3903599" y="3628678"/>
                      <a:pt x="3911401" y="3632787"/>
                    </a:cubicBezTo>
                    <a:cubicBezTo>
                      <a:pt x="3922725" y="3638155"/>
                      <a:pt x="3934803" y="3645116"/>
                      <a:pt x="3949061" y="3642271"/>
                    </a:cubicBezTo>
                    <a:cubicBezTo>
                      <a:pt x="3965751" y="3636326"/>
                      <a:pt x="3986129" y="3623761"/>
                      <a:pt x="3997707" y="3635834"/>
                    </a:cubicBezTo>
                    <a:cubicBezTo>
                      <a:pt x="4016247" y="3654362"/>
                      <a:pt x="4028751" y="3678673"/>
                      <a:pt x="4033705" y="3705578"/>
                    </a:cubicBezTo>
                    <a:cubicBezTo>
                      <a:pt x="4036309" y="3713122"/>
                      <a:pt x="4032955" y="3722509"/>
                      <a:pt x="4039501" y="3730138"/>
                    </a:cubicBezTo>
                    <a:cubicBezTo>
                      <a:pt x="4051751" y="3747743"/>
                      <a:pt x="4062325" y="3770040"/>
                      <a:pt x="4043037" y="3786965"/>
                    </a:cubicBezTo>
                    <a:cubicBezTo>
                      <a:pt x="4019389" y="3804976"/>
                      <a:pt x="3993057" y="3819383"/>
                      <a:pt x="3960593" y="3806465"/>
                    </a:cubicBezTo>
                    <a:cubicBezTo>
                      <a:pt x="3952793" y="3802356"/>
                      <a:pt x="3944065" y="3786009"/>
                      <a:pt x="3936689" y="3799248"/>
                    </a:cubicBezTo>
                    <a:cubicBezTo>
                      <a:pt x="3921679" y="3819023"/>
                      <a:pt x="3889223" y="3824628"/>
                      <a:pt x="3888979" y="3854969"/>
                    </a:cubicBezTo>
                    <a:cubicBezTo>
                      <a:pt x="3889567" y="3864440"/>
                      <a:pt x="3892169" y="3871984"/>
                      <a:pt x="3902739" y="3875759"/>
                    </a:cubicBezTo>
                    <a:cubicBezTo>
                      <a:pt x="3910959" y="3878695"/>
                      <a:pt x="3923959" y="3879370"/>
                      <a:pt x="3929329" y="3886580"/>
                    </a:cubicBezTo>
                    <a:cubicBezTo>
                      <a:pt x="3957435" y="3919109"/>
                      <a:pt x="3987555" y="3949710"/>
                      <a:pt x="4031843" y="3962885"/>
                    </a:cubicBezTo>
                    <a:cubicBezTo>
                      <a:pt x="4041657" y="3965067"/>
                      <a:pt x="4042919" y="3980070"/>
                      <a:pt x="4030171" y="3986100"/>
                    </a:cubicBezTo>
                    <a:cubicBezTo>
                      <a:pt x="4014237" y="3993638"/>
                      <a:pt x="3995369" y="4009389"/>
                      <a:pt x="3981609" y="3988599"/>
                    </a:cubicBezTo>
                    <a:cubicBezTo>
                      <a:pt x="3953585" y="3952130"/>
                      <a:pt x="3911475" y="3929151"/>
                      <a:pt x="3888315" y="3886482"/>
                    </a:cubicBezTo>
                    <a:cubicBezTo>
                      <a:pt x="3879251" y="3867370"/>
                      <a:pt x="3845201" y="3873727"/>
                      <a:pt x="3820963" y="3882268"/>
                    </a:cubicBezTo>
                    <a:cubicBezTo>
                      <a:pt x="3793539" y="3892317"/>
                      <a:pt x="3758815" y="3893143"/>
                      <a:pt x="3773591" y="3940754"/>
                    </a:cubicBezTo>
                    <a:cubicBezTo>
                      <a:pt x="3778293" y="3960955"/>
                      <a:pt x="3752545" y="3966310"/>
                      <a:pt x="3740469" y="3977872"/>
                    </a:cubicBezTo>
                    <a:cubicBezTo>
                      <a:pt x="3729233" y="3987088"/>
                      <a:pt x="3720339" y="3978620"/>
                      <a:pt x="3713459" y="3968224"/>
                    </a:cubicBezTo>
                    <a:cubicBezTo>
                      <a:pt x="3711529" y="3966213"/>
                      <a:pt x="3705321" y="3961349"/>
                      <a:pt x="3703309" y="3963276"/>
                    </a:cubicBezTo>
                    <a:cubicBezTo>
                      <a:pt x="3672615" y="3978771"/>
                      <a:pt x="3651725" y="3959403"/>
                      <a:pt x="3626729" y="3947829"/>
                    </a:cubicBezTo>
                    <a:cubicBezTo>
                      <a:pt x="3604079" y="3937094"/>
                      <a:pt x="3579843" y="3945633"/>
                      <a:pt x="3556023" y="3953001"/>
                    </a:cubicBezTo>
                    <a:cubicBezTo>
                      <a:pt x="3546883" y="3956351"/>
                      <a:pt x="3540343" y="3967244"/>
                      <a:pt x="3544539" y="3974034"/>
                    </a:cubicBezTo>
                    <a:cubicBezTo>
                      <a:pt x="3555869" y="3997925"/>
                      <a:pt x="3551263" y="4029353"/>
                      <a:pt x="3584061" y="4045038"/>
                    </a:cubicBezTo>
                    <a:cubicBezTo>
                      <a:pt x="3622313" y="4063992"/>
                      <a:pt x="3623165" y="4117214"/>
                      <a:pt x="3588281" y="4144442"/>
                    </a:cubicBezTo>
                    <a:cubicBezTo>
                      <a:pt x="3582243" y="4150223"/>
                      <a:pt x="3575869" y="4153237"/>
                      <a:pt x="3567649" y="4150301"/>
                    </a:cubicBezTo>
                    <a:cubicBezTo>
                      <a:pt x="3542651" y="4138727"/>
                      <a:pt x="3530157" y="4151462"/>
                      <a:pt x="3517499" y="4172075"/>
                    </a:cubicBezTo>
                    <a:cubicBezTo>
                      <a:pt x="3493855" y="4208610"/>
                      <a:pt x="3456703" y="4231060"/>
                      <a:pt x="3421821" y="4258288"/>
                    </a:cubicBezTo>
                    <a:cubicBezTo>
                      <a:pt x="3404965" y="4272110"/>
                      <a:pt x="3382735" y="4260202"/>
                      <a:pt x="3364617" y="4259022"/>
                    </a:cubicBezTo>
                    <a:cubicBezTo>
                      <a:pt x="3323267" y="4256159"/>
                      <a:pt x="3295093" y="4283137"/>
                      <a:pt x="3260203" y="4291842"/>
                    </a:cubicBezTo>
                    <a:lnTo>
                      <a:pt x="3260729" y="4290566"/>
                    </a:lnTo>
                    <a:lnTo>
                      <a:pt x="3260715" y="4290577"/>
                    </a:lnTo>
                    <a:cubicBezTo>
                      <a:pt x="3204867" y="4302436"/>
                      <a:pt x="3165357" y="4342659"/>
                      <a:pt x="3115627" y="4363330"/>
                    </a:cubicBezTo>
                    <a:cubicBezTo>
                      <a:pt x="3103299" y="4368203"/>
                      <a:pt x="3096667" y="4383063"/>
                      <a:pt x="3089369" y="4392384"/>
                    </a:cubicBezTo>
                    <a:cubicBezTo>
                      <a:pt x="3074769" y="4411024"/>
                      <a:pt x="3060491" y="4419509"/>
                      <a:pt x="3047319" y="4417951"/>
                    </a:cubicBezTo>
                    <a:cubicBezTo>
                      <a:pt x="3034145" y="4416393"/>
                      <a:pt x="3022077" y="4404793"/>
                      <a:pt x="3011901" y="4383267"/>
                    </a:cubicBezTo>
                    <a:cubicBezTo>
                      <a:pt x="3008133" y="4375294"/>
                      <a:pt x="3006797" y="4364215"/>
                      <a:pt x="3005041" y="4354310"/>
                    </a:cubicBezTo>
                    <a:cubicBezTo>
                      <a:pt x="3003371" y="4340462"/>
                      <a:pt x="2998933" y="4326949"/>
                      <a:pt x="3008665" y="4314522"/>
                    </a:cubicBezTo>
                    <a:cubicBezTo>
                      <a:pt x="3030229" y="4283791"/>
                      <a:pt x="3026641" y="4249378"/>
                      <a:pt x="3012319" y="4219082"/>
                    </a:cubicBezTo>
                    <a:cubicBezTo>
                      <a:pt x="2996155" y="4182826"/>
                      <a:pt x="2997683" y="4148914"/>
                      <a:pt x="3014971" y="4115331"/>
                    </a:cubicBezTo>
                    <a:cubicBezTo>
                      <a:pt x="3022775" y="4100890"/>
                      <a:pt x="3029407" y="4086030"/>
                      <a:pt x="3035285" y="4069575"/>
                    </a:cubicBezTo>
                    <a:cubicBezTo>
                      <a:pt x="3049053" y="4034734"/>
                      <a:pt x="3065921" y="4002328"/>
                      <a:pt x="3092179" y="3973273"/>
                    </a:cubicBezTo>
                    <a:cubicBezTo>
                      <a:pt x="3102665" y="3962441"/>
                      <a:pt x="3111225" y="3949594"/>
                      <a:pt x="3101759" y="3931635"/>
                    </a:cubicBezTo>
                    <a:cubicBezTo>
                      <a:pt x="3093047" y="3915271"/>
                      <a:pt x="3076445" y="3917292"/>
                      <a:pt x="3060683" y="3916963"/>
                    </a:cubicBezTo>
                    <a:cubicBezTo>
                      <a:pt x="3052801" y="3916798"/>
                      <a:pt x="3043327" y="3917390"/>
                      <a:pt x="3035025" y="3918401"/>
                    </a:cubicBezTo>
                    <a:cubicBezTo>
                      <a:pt x="2982451" y="3924803"/>
                      <a:pt x="2954047" y="3889476"/>
                      <a:pt x="2972099" y="3838937"/>
                    </a:cubicBezTo>
                    <a:cubicBezTo>
                      <a:pt x="2981335" y="3813080"/>
                      <a:pt x="2977899" y="3807877"/>
                      <a:pt x="2950735" y="3806125"/>
                    </a:cubicBezTo>
                    <a:cubicBezTo>
                      <a:pt x="2936565" y="3805040"/>
                      <a:pt x="2922395" y="3803955"/>
                      <a:pt x="2908647" y="3801695"/>
                    </a:cubicBezTo>
                    <a:cubicBezTo>
                      <a:pt x="2903951" y="3800018"/>
                      <a:pt x="2896911" y="3797503"/>
                      <a:pt x="2895651" y="3801029"/>
                    </a:cubicBezTo>
                    <a:cubicBezTo>
                      <a:pt x="2875261" y="3832178"/>
                      <a:pt x="2852553" y="3806839"/>
                      <a:pt x="2829663" y="3807939"/>
                    </a:cubicBezTo>
                    <a:cubicBezTo>
                      <a:pt x="2795369" y="3807618"/>
                      <a:pt x="2758139" y="3815524"/>
                      <a:pt x="2732215" y="3847348"/>
                    </a:cubicBezTo>
                    <a:cubicBezTo>
                      <a:pt x="2715183" y="3869095"/>
                      <a:pt x="2697313" y="3893194"/>
                      <a:pt x="2661599" y="3885738"/>
                    </a:cubicBezTo>
                    <a:cubicBezTo>
                      <a:pt x="2650617" y="3883141"/>
                      <a:pt x="2645999" y="3896070"/>
                      <a:pt x="2643813" y="3905891"/>
                    </a:cubicBezTo>
                    <a:cubicBezTo>
                      <a:pt x="2641209" y="3916888"/>
                      <a:pt x="2642545" y="3927968"/>
                      <a:pt x="2639939" y="3938964"/>
                    </a:cubicBezTo>
                    <a:cubicBezTo>
                      <a:pt x="2632211" y="3968011"/>
                      <a:pt x="2610323" y="3977421"/>
                      <a:pt x="2582997" y="3965010"/>
                    </a:cubicBezTo>
                    <a:cubicBezTo>
                      <a:pt x="2559447" y="3942021"/>
                      <a:pt x="2523981" y="3941280"/>
                      <a:pt x="2499259" y="3917872"/>
                    </a:cubicBezTo>
                    <a:cubicBezTo>
                      <a:pt x="2486521" y="3905369"/>
                      <a:pt x="2476551" y="3892531"/>
                      <a:pt x="2473793" y="3874317"/>
                    </a:cubicBezTo>
                    <a:cubicBezTo>
                      <a:pt x="2468689" y="3855265"/>
                      <a:pt x="2452009" y="3842681"/>
                      <a:pt x="2438431" y="3832531"/>
                    </a:cubicBezTo>
                    <a:cubicBezTo>
                      <a:pt x="2390743" y="3795617"/>
                      <a:pt x="2339361" y="3765337"/>
                      <a:pt x="2295699" y="3724561"/>
                    </a:cubicBezTo>
                    <a:cubicBezTo>
                      <a:pt x="2267875" y="3698719"/>
                      <a:pt x="2239385" y="3667338"/>
                      <a:pt x="2226407" y="3629571"/>
                    </a:cubicBezTo>
                    <a:cubicBezTo>
                      <a:pt x="2220043" y="3614045"/>
                      <a:pt x="2223907" y="3599521"/>
                      <a:pt x="2235233" y="3586338"/>
                    </a:cubicBezTo>
                    <a:cubicBezTo>
                      <a:pt x="2251511" y="3562997"/>
                      <a:pt x="2236443" y="3512555"/>
                      <a:pt x="2211799" y="3503752"/>
                    </a:cubicBezTo>
                    <a:cubicBezTo>
                      <a:pt x="2197715" y="3498722"/>
                      <a:pt x="2187315" y="3505609"/>
                      <a:pt x="2181943" y="3516943"/>
                    </a:cubicBezTo>
                    <a:cubicBezTo>
                      <a:pt x="2169187" y="3541543"/>
                      <a:pt x="2150741" y="3537605"/>
                      <a:pt x="2131211" y="3529304"/>
                    </a:cubicBezTo>
                    <a:cubicBezTo>
                      <a:pt x="2074209" y="3503642"/>
                      <a:pt x="2041195" y="3462693"/>
                      <a:pt x="2031167" y="3398148"/>
                    </a:cubicBezTo>
                    <a:cubicBezTo>
                      <a:pt x="2019545" y="3334359"/>
                      <a:pt x="1984775" y="3283507"/>
                      <a:pt x="1920313" y="3256506"/>
                    </a:cubicBezTo>
                    <a:cubicBezTo>
                      <a:pt x="1917965" y="3255667"/>
                      <a:pt x="1915197" y="3256004"/>
                      <a:pt x="1914445" y="3254410"/>
                    </a:cubicBezTo>
                    <a:cubicBezTo>
                      <a:pt x="1888805" y="3218746"/>
                      <a:pt x="1857785" y="3212967"/>
                      <a:pt x="1822139" y="3238667"/>
                    </a:cubicBezTo>
                    <a:cubicBezTo>
                      <a:pt x="1819705" y="3241775"/>
                      <a:pt x="1812665" y="3239260"/>
                      <a:pt x="1809563" y="3236826"/>
                    </a:cubicBezTo>
                    <a:cubicBezTo>
                      <a:pt x="1790461" y="3208799"/>
                      <a:pt x="1751809" y="3209570"/>
                      <a:pt x="1727507" y="3184987"/>
                    </a:cubicBezTo>
                    <a:cubicBezTo>
                      <a:pt x="1702031" y="3159983"/>
                      <a:pt x="1623465" y="3165052"/>
                      <a:pt x="1588659" y="3188403"/>
                    </a:cubicBezTo>
                    <a:cubicBezTo>
                      <a:pt x="1586311" y="3187564"/>
                      <a:pt x="1581615" y="3185887"/>
                      <a:pt x="1576921" y="3184211"/>
                    </a:cubicBezTo>
                    <a:cubicBezTo>
                      <a:pt x="1559145" y="3185813"/>
                      <a:pt x="1554709" y="3172301"/>
                      <a:pt x="1558907" y="3160547"/>
                    </a:cubicBezTo>
                    <a:cubicBezTo>
                      <a:pt x="1573343" y="3131246"/>
                      <a:pt x="1555825" y="3121013"/>
                      <a:pt x="1532773" y="3111453"/>
                    </a:cubicBezTo>
                    <a:cubicBezTo>
                      <a:pt x="1528079" y="3109776"/>
                      <a:pt x="1524557" y="3108519"/>
                      <a:pt x="1521037" y="3107261"/>
                    </a:cubicBezTo>
                    <a:cubicBezTo>
                      <a:pt x="1511065" y="3094423"/>
                      <a:pt x="1498995" y="3087461"/>
                      <a:pt x="1483481" y="3093847"/>
                    </a:cubicBezTo>
                    <a:cubicBezTo>
                      <a:pt x="1466373" y="3100989"/>
                      <a:pt x="1473157" y="3115340"/>
                      <a:pt x="1473653" y="3128770"/>
                    </a:cubicBezTo>
                    <a:cubicBezTo>
                      <a:pt x="1474655" y="3137079"/>
                      <a:pt x="1471297" y="3146482"/>
                      <a:pt x="1475067" y="3154455"/>
                    </a:cubicBezTo>
                    <a:cubicBezTo>
                      <a:pt x="1473807" y="3157981"/>
                      <a:pt x="1472127" y="3162682"/>
                      <a:pt x="1470449" y="3167384"/>
                    </a:cubicBezTo>
                    <a:cubicBezTo>
                      <a:pt x="1463817" y="3182243"/>
                      <a:pt x="1446127" y="3179901"/>
                      <a:pt x="1439925" y="3175035"/>
                    </a:cubicBezTo>
                    <a:cubicBezTo>
                      <a:pt x="1416625" y="3158761"/>
                      <a:pt x="1395251" y="3144500"/>
                      <a:pt x="1368591" y="3137628"/>
                    </a:cubicBezTo>
                    <a:cubicBezTo>
                      <a:pt x="1355261" y="3134192"/>
                      <a:pt x="1343279" y="3123285"/>
                      <a:pt x="1327935" y="3121781"/>
                    </a:cubicBezTo>
                    <a:cubicBezTo>
                      <a:pt x="1314939" y="3121114"/>
                      <a:pt x="1305637" y="3113816"/>
                      <a:pt x="1301113" y="3104249"/>
                    </a:cubicBezTo>
                    <a:cubicBezTo>
                      <a:pt x="1289387" y="3081506"/>
                      <a:pt x="1276983" y="3071775"/>
                      <a:pt x="1252241" y="3085467"/>
                    </a:cubicBezTo>
                    <a:cubicBezTo>
                      <a:pt x="1248635" y="3088155"/>
                      <a:pt x="1235725" y="3083543"/>
                      <a:pt x="1234217" y="3080355"/>
                    </a:cubicBezTo>
                    <a:cubicBezTo>
                      <a:pt x="1222663" y="3049721"/>
                      <a:pt x="1193819" y="3052671"/>
                      <a:pt x="1169927" y="3045462"/>
                    </a:cubicBezTo>
                    <a:cubicBezTo>
                      <a:pt x="1147963" y="3040267"/>
                      <a:pt x="1133631" y="3028522"/>
                      <a:pt x="1130539" y="3007538"/>
                    </a:cubicBezTo>
                    <a:cubicBezTo>
                      <a:pt x="1125005" y="3008212"/>
                      <a:pt x="1122659" y="3007374"/>
                      <a:pt x="1122659" y="3007374"/>
                    </a:cubicBezTo>
                    <a:cubicBezTo>
                      <a:pt x="1107639" y="3027190"/>
                      <a:pt x="1084073" y="3041301"/>
                      <a:pt x="1063367" y="3032581"/>
                    </a:cubicBezTo>
                    <a:cubicBezTo>
                      <a:pt x="1034867" y="3019750"/>
                      <a:pt x="1035133" y="2989364"/>
                      <a:pt x="1038081" y="2962586"/>
                    </a:cubicBezTo>
                    <a:cubicBezTo>
                      <a:pt x="1039427" y="2955115"/>
                      <a:pt x="1043959" y="2946131"/>
                      <a:pt x="1046897" y="2937904"/>
                    </a:cubicBezTo>
                    <a:cubicBezTo>
                      <a:pt x="1099291" y="2957943"/>
                      <a:pt x="1140547" y="2946174"/>
                      <a:pt x="1174277" y="2899910"/>
                    </a:cubicBezTo>
                    <a:cubicBezTo>
                      <a:pt x="1181575" y="2890589"/>
                      <a:pt x="1193235" y="2880176"/>
                      <a:pt x="1208825" y="2888395"/>
                    </a:cubicBezTo>
                    <a:cubicBezTo>
                      <a:pt x="1223243" y="2896196"/>
                      <a:pt x="1218205" y="2910300"/>
                      <a:pt x="1215935" y="2924066"/>
                    </a:cubicBezTo>
                    <a:cubicBezTo>
                      <a:pt x="1211565" y="2943710"/>
                      <a:pt x="1215077" y="2963519"/>
                      <a:pt x="1206767" y="2983080"/>
                    </a:cubicBezTo>
                    <a:cubicBezTo>
                      <a:pt x="1203493" y="2988537"/>
                      <a:pt x="1203741" y="2995252"/>
                      <a:pt x="1208349" y="3000875"/>
                    </a:cubicBezTo>
                    <a:cubicBezTo>
                      <a:pt x="1216479" y="3007754"/>
                      <a:pt x="1224447" y="3003973"/>
                      <a:pt x="1230067" y="2999354"/>
                    </a:cubicBezTo>
                    <a:cubicBezTo>
                      <a:pt x="1261439" y="2970802"/>
                      <a:pt x="1288851" y="2979268"/>
                      <a:pt x="1317515" y="3002759"/>
                    </a:cubicBezTo>
                    <a:cubicBezTo>
                      <a:pt x="1328411" y="3009302"/>
                      <a:pt x="1340567" y="3012318"/>
                      <a:pt x="1352723" y="3015335"/>
                    </a:cubicBezTo>
                    <a:cubicBezTo>
                      <a:pt x="1364125" y="3016757"/>
                      <a:pt x="1371501" y="3022042"/>
                      <a:pt x="1378371" y="3032447"/>
                    </a:cubicBezTo>
                    <a:cubicBezTo>
                      <a:pt x="1400155" y="3064083"/>
                      <a:pt x="1443501" y="3064989"/>
                      <a:pt x="1467833" y="3033921"/>
                    </a:cubicBezTo>
                    <a:cubicBezTo>
                      <a:pt x="1468671" y="3031570"/>
                      <a:pt x="1469511" y="3029220"/>
                      <a:pt x="1471105" y="3028464"/>
                    </a:cubicBezTo>
                    <a:cubicBezTo>
                      <a:pt x="1498373" y="2989169"/>
                      <a:pt x="1514137" y="2989498"/>
                      <a:pt x="1534909" y="3031374"/>
                    </a:cubicBezTo>
                    <a:cubicBezTo>
                      <a:pt x="1545883" y="3052523"/>
                      <a:pt x="1560213" y="3064268"/>
                      <a:pt x="1584449" y="3055696"/>
                    </a:cubicBezTo>
                    <a:cubicBezTo>
                      <a:pt x="1598371" y="3050067"/>
                      <a:pt x="1612119" y="3052327"/>
                      <a:pt x="1622595" y="3060045"/>
                    </a:cubicBezTo>
                    <a:cubicBezTo>
                      <a:pt x="1659389" y="3090416"/>
                      <a:pt x="1701391" y="3098791"/>
                      <a:pt x="1746329" y="3098941"/>
                    </a:cubicBezTo>
                    <a:cubicBezTo>
                      <a:pt x="1761673" y="3100445"/>
                      <a:pt x="1774163" y="3106232"/>
                      <a:pt x="1779355" y="3121338"/>
                    </a:cubicBezTo>
                    <a:cubicBezTo>
                      <a:pt x="1787311" y="3136109"/>
                      <a:pt x="1796281" y="3140638"/>
                      <a:pt x="1811041" y="3132657"/>
                    </a:cubicBezTo>
                    <a:cubicBezTo>
                      <a:pt x="1826975" y="3125096"/>
                      <a:pt x="1844247" y="3128614"/>
                      <a:pt x="1860095" y="3124998"/>
                    </a:cubicBezTo>
                    <a:cubicBezTo>
                      <a:pt x="1864455" y="3123905"/>
                      <a:pt x="1869989" y="3123231"/>
                      <a:pt x="1875103" y="3123733"/>
                    </a:cubicBezTo>
                    <a:cubicBezTo>
                      <a:pt x="1893967" y="3126495"/>
                      <a:pt x="1899911" y="3143195"/>
                      <a:pt x="1908289" y="3156791"/>
                    </a:cubicBezTo>
                    <a:cubicBezTo>
                      <a:pt x="1915159" y="3167196"/>
                      <a:pt x="1922869" y="3175251"/>
                      <a:pt x="1932687" y="3158878"/>
                    </a:cubicBezTo>
                    <a:cubicBezTo>
                      <a:pt x="1936379" y="3152246"/>
                      <a:pt x="1943173" y="3148046"/>
                      <a:pt x="1952141" y="3152575"/>
                    </a:cubicBezTo>
                    <a:cubicBezTo>
                      <a:pt x="1959937" y="3156685"/>
                      <a:pt x="1960185" y="3163400"/>
                      <a:pt x="1961187" y="3171710"/>
                    </a:cubicBezTo>
                    <a:cubicBezTo>
                      <a:pt x="1959231" y="3225348"/>
                      <a:pt x="1984365" y="3266131"/>
                      <a:pt x="2022665" y="3299691"/>
                    </a:cubicBezTo>
                    <a:cubicBezTo>
                      <a:pt x="2034649" y="3310598"/>
                      <a:pt x="2038333" y="3322516"/>
                      <a:pt x="2042769" y="3336028"/>
                    </a:cubicBezTo>
                    <a:cubicBezTo>
                      <a:pt x="2053903" y="3367836"/>
                      <a:pt x="2061013" y="3403508"/>
                      <a:pt x="2092109" y="3423892"/>
                    </a:cubicBezTo>
                    <a:cubicBezTo>
                      <a:pt x="2108035" y="3434881"/>
                      <a:pt x="2121697" y="3441087"/>
                      <a:pt x="2139817" y="3423704"/>
                    </a:cubicBezTo>
                    <a:cubicBezTo>
                      <a:pt x="2153575" y="3407414"/>
                      <a:pt x="2171351" y="3405811"/>
                      <a:pt x="2188363" y="3421166"/>
                    </a:cubicBezTo>
                    <a:cubicBezTo>
                      <a:pt x="2200349" y="3432073"/>
                      <a:pt x="2215691" y="3433577"/>
                      <a:pt x="2231453" y="3433905"/>
                    </a:cubicBezTo>
                    <a:cubicBezTo>
                      <a:pt x="2257025" y="3436413"/>
                      <a:pt x="2287881" y="3431531"/>
                      <a:pt x="2306315" y="3454019"/>
                    </a:cubicBezTo>
                    <a:cubicBezTo>
                      <a:pt x="2331707" y="3482968"/>
                      <a:pt x="2351897" y="3515360"/>
                      <a:pt x="2397677" y="3513158"/>
                    </a:cubicBezTo>
                    <a:cubicBezTo>
                      <a:pt x="2400445" y="3512821"/>
                      <a:pt x="2405053" y="3518443"/>
                      <a:pt x="2406139" y="3522808"/>
                    </a:cubicBezTo>
                    <a:cubicBezTo>
                      <a:pt x="2440653" y="3585496"/>
                      <a:pt x="2500935" y="3587150"/>
                      <a:pt x="2562479" y="3585277"/>
                    </a:cubicBezTo>
                    <a:cubicBezTo>
                      <a:pt x="2578241" y="3585606"/>
                      <a:pt x="2594423" y="3584759"/>
                      <a:pt x="2603555" y="3599949"/>
                    </a:cubicBezTo>
                    <a:cubicBezTo>
                      <a:pt x="2615367" y="3618746"/>
                      <a:pt x="2611417" y="3637214"/>
                      <a:pt x="2601933" y="3656357"/>
                    </a:cubicBezTo>
                    <a:cubicBezTo>
                      <a:pt x="2596227" y="3664921"/>
                      <a:pt x="2581887" y="3671726"/>
                      <a:pt x="2590933" y="3690861"/>
                    </a:cubicBezTo>
                    <a:cubicBezTo>
                      <a:pt x="2618277" y="3666170"/>
                      <a:pt x="2658609" y="3660698"/>
                      <a:pt x="2667855" y="3616290"/>
                    </a:cubicBezTo>
                    <a:cubicBezTo>
                      <a:pt x="2672311" y="3592702"/>
                      <a:pt x="2693187" y="3593532"/>
                      <a:pt x="2710705" y="3603764"/>
                    </a:cubicBezTo>
                    <a:cubicBezTo>
                      <a:pt x="2739121" y="3620541"/>
                      <a:pt x="2765941" y="3638073"/>
                      <a:pt x="2799309" y="3644690"/>
                    </a:cubicBezTo>
                    <a:cubicBezTo>
                      <a:pt x="2807191" y="3644855"/>
                      <a:pt x="2816073" y="3653329"/>
                      <a:pt x="2824127" y="3645602"/>
                    </a:cubicBezTo>
                    <a:cubicBezTo>
                      <a:pt x="2831007" y="3637458"/>
                      <a:pt x="2823297" y="3629403"/>
                      <a:pt x="2821121" y="3620674"/>
                    </a:cubicBezTo>
                    <a:cubicBezTo>
                      <a:pt x="2811579" y="3588109"/>
                      <a:pt x="2814097" y="3581058"/>
                      <a:pt x="2847559" y="3565179"/>
                    </a:cubicBezTo>
                    <a:cubicBezTo>
                      <a:pt x="2853933" y="3562154"/>
                      <a:pt x="2860307" y="3559130"/>
                      <a:pt x="2864419" y="3551322"/>
                    </a:cubicBezTo>
                    <a:cubicBezTo>
                      <a:pt x="2871975" y="3530166"/>
                      <a:pt x="2888749" y="3520254"/>
                      <a:pt x="2910715" y="3525449"/>
                    </a:cubicBezTo>
                    <a:cubicBezTo>
                      <a:pt x="2937375" y="3532321"/>
                      <a:pt x="2960425" y="3541880"/>
                      <a:pt x="2964519" y="3571173"/>
                    </a:cubicBezTo>
                    <a:cubicBezTo>
                      <a:pt x="2967191" y="3593332"/>
                      <a:pt x="2975149" y="3608103"/>
                      <a:pt x="2991409" y="3621862"/>
                    </a:cubicBezTo>
                    <a:cubicBezTo>
                      <a:pt x="3008841" y="3636040"/>
                      <a:pt x="3019489" y="3635867"/>
                      <a:pt x="3034755" y="3622766"/>
                    </a:cubicBezTo>
                    <a:cubicBezTo>
                      <a:pt x="3048847" y="3609247"/>
                      <a:pt x="3059925" y="3589348"/>
                      <a:pt x="3084399" y="3606042"/>
                    </a:cubicBezTo>
                    <a:cubicBezTo>
                      <a:pt x="3101499" y="3617450"/>
                      <a:pt x="3108273" y="3650351"/>
                      <a:pt x="3100631" y="3675453"/>
                    </a:cubicBezTo>
                    <a:cubicBezTo>
                      <a:pt x="3098027" y="3686450"/>
                      <a:pt x="3081251" y="3696362"/>
                      <a:pt x="3094409" y="3707688"/>
                    </a:cubicBezTo>
                    <a:cubicBezTo>
                      <a:pt x="3110669" y="3721447"/>
                      <a:pt x="3122815" y="3743014"/>
                      <a:pt x="3146373" y="3747454"/>
                    </a:cubicBezTo>
                    <a:cubicBezTo>
                      <a:pt x="3155763" y="3750807"/>
                      <a:pt x="3160209" y="3745769"/>
                      <a:pt x="3161221" y="3735528"/>
                    </a:cubicBezTo>
                    <a:cubicBezTo>
                      <a:pt x="3160809" y="3718152"/>
                      <a:pt x="3171543" y="3714035"/>
                      <a:pt x="3187307" y="3714364"/>
                    </a:cubicBezTo>
                    <a:cubicBezTo>
                      <a:pt x="3203069" y="3714693"/>
                      <a:pt x="3214729" y="3704280"/>
                      <a:pt x="3227895" y="3697056"/>
                    </a:cubicBezTo>
                    <a:cubicBezTo>
                      <a:pt x="3239469" y="3690587"/>
                      <a:pt x="3249783" y="3687645"/>
                      <a:pt x="3258247" y="3697294"/>
                    </a:cubicBezTo>
                    <a:cubicBezTo>
                      <a:pt x="3269897" y="3705431"/>
                      <a:pt x="3266119" y="3716009"/>
                      <a:pt x="3261921" y="3727762"/>
                    </a:cubicBezTo>
                    <a:cubicBezTo>
                      <a:pt x="3248067" y="3766548"/>
                      <a:pt x="3221303" y="3800723"/>
                      <a:pt x="3205103" y="3838671"/>
                    </a:cubicBezTo>
                    <a:cubicBezTo>
                      <a:pt x="3182517" y="3898193"/>
                      <a:pt x="3171335" y="3959137"/>
                      <a:pt x="3113963" y="4004909"/>
                    </a:cubicBezTo>
                    <a:cubicBezTo>
                      <a:pt x="3076637" y="4035311"/>
                      <a:pt x="3063107" y="4095418"/>
                      <a:pt x="3039607" y="4142685"/>
                    </a:cubicBezTo>
                    <a:cubicBezTo>
                      <a:pt x="3035075" y="4151668"/>
                      <a:pt x="3033645" y="4163085"/>
                      <a:pt x="3044961" y="4168452"/>
                    </a:cubicBezTo>
                    <a:cubicBezTo>
                      <a:pt x="3058623" y="4174658"/>
                      <a:pt x="3066677" y="4166932"/>
                      <a:pt x="3070875" y="4155179"/>
                    </a:cubicBezTo>
                    <a:cubicBezTo>
                      <a:pt x="3075999" y="4137130"/>
                      <a:pt x="3087659" y="4126717"/>
                      <a:pt x="3106941" y="4128302"/>
                    </a:cubicBezTo>
                    <a:cubicBezTo>
                      <a:pt x="3143161" y="4130638"/>
                      <a:pt x="3173437" y="4116272"/>
                      <a:pt x="3203711" y="4101905"/>
                    </a:cubicBezTo>
                    <a:cubicBezTo>
                      <a:pt x="3221239" y="4093587"/>
                      <a:pt x="3237087" y="4089972"/>
                      <a:pt x="3253433" y="4099786"/>
                    </a:cubicBezTo>
                    <a:cubicBezTo>
                      <a:pt x="3270531" y="4111194"/>
                      <a:pt x="3285119" y="4111104"/>
                      <a:pt x="3295777" y="4092381"/>
                    </a:cubicBezTo>
                    <a:cubicBezTo>
                      <a:pt x="3301903" y="4082642"/>
                      <a:pt x="3312303" y="4075754"/>
                      <a:pt x="3324631" y="4070881"/>
                    </a:cubicBezTo>
                    <a:cubicBezTo>
                      <a:pt x="3369915" y="4055248"/>
                      <a:pt x="3382929" y="4018814"/>
                      <a:pt x="3393347" y="3974825"/>
                    </a:cubicBezTo>
                    <a:cubicBezTo>
                      <a:pt x="3405619" y="3918245"/>
                      <a:pt x="3421829" y="3861747"/>
                      <a:pt x="3471149" y="3823701"/>
                    </a:cubicBezTo>
                    <a:cubicBezTo>
                      <a:pt x="3494381" y="3806819"/>
                      <a:pt x="3518035" y="3788762"/>
                      <a:pt x="3528949" y="3758204"/>
                    </a:cubicBezTo>
                    <a:cubicBezTo>
                      <a:pt x="3535667" y="3739399"/>
                      <a:pt x="3552183" y="3741323"/>
                      <a:pt x="3567775" y="3749542"/>
                    </a:cubicBezTo>
                    <a:cubicBezTo>
                      <a:pt x="3568385" y="3703375"/>
                      <a:pt x="3580063" y="3655861"/>
                      <a:pt x="3574385" y="3608773"/>
                    </a:cubicBezTo>
                    <a:cubicBezTo>
                      <a:pt x="3573889" y="3595343"/>
                      <a:pt x="3585549" y="3584930"/>
                      <a:pt x="3597543" y="3577286"/>
                    </a:cubicBezTo>
                    <a:cubicBezTo>
                      <a:pt x="3636463" y="3546128"/>
                      <a:pt x="3637063" y="3518511"/>
                      <a:pt x="3599183" y="3483776"/>
                    </a:cubicBezTo>
                    <a:lnTo>
                      <a:pt x="3593583" y="3477235"/>
                    </a:lnTo>
                    <a:lnTo>
                      <a:pt x="3592053" y="3477709"/>
                    </a:lnTo>
                    <a:cubicBezTo>
                      <a:pt x="3559683" y="3497897"/>
                      <a:pt x="3522191" y="3499058"/>
                      <a:pt x="3486465" y="3510109"/>
                    </a:cubicBezTo>
                    <a:cubicBezTo>
                      <a:pt x="3459877" y="3517811"/>
                      <a:pt x="3431615" y="3530205"/>
                      <a:pt x="3400409" y="3513768"/>
                    </a:cubicBezTo>
                    <a:cubicBezTo>
                      <a:pt x="3370799" y="3496576"/>
                      <a:pt x="3352677" y="3476874"/>
                      <a:pt x="3355015" y="3440668"/>
                    </a:cubicBezTo>
                    <a:cubicBezTo>
                      <a:pt x="3356605" y="3421391"/>
                      <a:pt x="3357857" y="3399349"/>
                      <a:pt x="3354749" y="3378394"/>
                    </a:cubicBezTo>
                    <a:cubicBezTo>
                      <a:pt x="3353823" y="3366157"/>
                      <a:pt x="3356503" y="3351240"/>
                      <a:pt x="3370341" y="3349567"/>
                    </a:cubicBezTo>
                    <a:cubicBezTo>
                      <a:pt x="3415799" y="3344638"/>
                      <a:pt x="3443721" y="3310954"/>
                      <a:pt x="3479615" y="3292025"/>
                    </a:cubicBezTo>
                    <a:cubicBezTo>
                      <a:pt x="3489175" y="3287502"/>
                      <a:pt x="3496051" y="3279374"/>
                      <a:pt x="3505191" y="3276025"/>
                    </a:cubicBezTo>
                    <a:cubicBezTo>
                      <a:pt x="3527499" y="3265472"/>
                      <a:pt x="3538735" y="3256257"/>
                      <a:pt x="3535875" y="3223485"/>
                    </a:cubicBezTo>
                    <a:cubicBezTo>
                      <a:pt x="3532431" y="3199764"/>
                      <a:pt x="3533767" y="3173783"/>
                      <a:pt x="3527973" y="3149223"/>
                    </a:cubicBezTo>
                    <a:cubicBezTo>
                      <a:pt x="3522599" y="3123491"/>
                      <a:pt x="3541047" y="3108914"/>
                      <a:pt x="3563691" y="3101127"/>
                    </a:cubicBezTo>
                    <a:cubicBezTo>
                      <a:pt x="3591953" y="3088732"/>
                      <a:pt x="3592373" y="3087559"/>
                      <a:pt x="3569553" y="3066179"/>
                    </a:cubicBezTo>
                    <a:cubicBezTo>
                      <a:pt x="3559905" y="3056118"/>
                      <a:pt x="3550257" y="3046057"/>
                      <a:pt x="3541029" y="3034823"/>
                    </a:cubicBezTo>
                    <a:cubicBezTo>
                      <a:pt x="3535239" y="3028786"/>
                      <a:pt x="3527857" y="3023504"/>
                      <a:pt x="3531629" y="3012945"/>
                    </a:cubicBezTo>
                    <a:cubicBezTo>
                      <a:pt x="3535819" y="3001213"/>
                      <a:pt x="3546135" y="2998282"/>
                      <a:pt x="3555193" y="2998872"/>
                    </a:cubicBezTo>
                    <a:cubicBezTo>
                      <a:pt x="3578091" y="2997790"/>
                      <a:pt x="3600989" y="2996708"/>
                      <a:pt x="3618773" y="3013645"/>
                    </a:cubicBezTo>
                    <a:cubicBezTo>
                      <a:pt x="3630771" y="3024544"/>
                      <a:pt x="3641759" y="3027146"/>
                      <a:pt x="3657693" y="3019609"/>
                    </a:cubicBezTo>
                    <a:cubicBezTo>
                      <a:pt x="3675221" y="3011317"/>
                      <a:pt x="3689985" y="3021883"/>
                      <a:pt x="3697539" y="3037809"/>
                    </a:cubicBezTo>
                    <a:cubicBezTo>
                      <a:pt x="3708111" y="3060107"/>
                      <a:pt x="3715499" y="3083912"/>
                      <a:pt x="3704349" y="3107712"/>
                    </a:cubicBezTo>
                    <a:cubicBezTo>
                      <a:pt x="3696133" y="3123299"/>
                      <a:pt x="3694209" y="3139809"/>
                      <a:pt x="3693877" y="3155566"/>
                    </a:cubicBezTo>
                    <a:cubicBezTo>
                      <a:pt x="3684575" y="3185316"/>
                      <a:pt x="3688693" y="3214568"/>
                      <a:pt x="3688867" y="3243736"/>
                    </a:cubicBezTo>
                    <a:cubicBezTo>
                      <a:pt x="3689627" y="3263850"/>
                      <a:pt x="3702379" y="3276344"/>
                      <a:pt x="3719575" y="3283808"/>
                    </a:cubicBezTo>
                    <a:cubicBezTo>
                      <a:pt x="3739539" y="3290939"/>
                      <a:pt x="3743477" y="3272502"/>
                      <a:pt x="3751609" y="3260854"/>
                    </a:cubicBezTo>
                    <a:cubicBezTo>
                      <a:pt x="3759741" y="3249207"/>
                      <a:pt x="3771397" y="3238818"/>
                      <a:pt x="3778775" y="3225578"/>
                    </a:cubicBezTo>
                    <a:cubicBezTo>
                      <a:pt x="3789843" y="3205719"/>
                      <a:pt x="3806531" y="3199773"/>
                      <a:pt x="3826413" y="3210844"/>
                    </a:cubicBezTo>
                    <a:cubicBezTo>
                      <a:pt x="3846713" y="3220740"/>
                      <a:pt x="3857529" y="3212698"/>
                      <a:pt x="3866583" y="3194764"/>
                    </a:cubicBezTo>
                    <a:cubicBezTo>
                      <a:pt x="3869517" y="3186553"/>
                      <a:pt x="3873625" y="3178759"/>
                      <a:pt x="3875385" y="3170127"/>
                    </a:cubicBezTo>
                    <a:cubicBezTo>
                      <a:pt x="3891893" y="3116492"/>
                      <a:pt x="3923167" y="3073423"/>
                      <a:pt x="3967613" y="3041672"/>
                    </a:cubicBezTo>
                    <a:cubicBezTo>
                      <a:pt x="3989247" y="3025587"/>
                      <a:pt x="3995115" y="3009162"/>
                      <a:pt x="3984961" y="2985691"/>
                    </a:cubicBezTo>
                    <a:cubicBezTo>
                      <a:pt x="3973631" y="2961800"/>
                      <a:pt x="3970605" y="2936907"/>
                      <a:pt x="3974289" y="2911764"/>
                    </a:cubicBezTo>
                    <a:cubicBezTo>
                      <a:pt x="3976883" y="2882263"/>
                      <a:pt x="3971591" y="2852591"/>
                      <a:pt x="3953551" y="2828950"/>
                    </a:cubicBezTo>
                    <a:cubicBezTo>
                      <a:pt x="3920913" y="2786864"/>
                      <a:pt x="3899849" y="2738330"/>
                      <a:pt x="3871573" y="2695156"/>
                    </a:cubicBezTo>
                    <a:cubicBezTo>
                      <a:pt x="3853197" y="2668749"/>
                      <a:pt x="3855371" y="2640421"/>
                      <a:pt x="3856035" y="2608908"/>
                    </a:cubicBezTo>
                    <a:cubicBezTo>
                      <a:pt x="3860045" y="2549485"/>
                      <a:pt x="3909523" y="2522179"/>
                      <a:pt x="3937611" y="2480617"/>
                    </a:cubicBezTo>
                    <a:cubicBezTo>
                      <a:pt x="3947755" y="2467043"/>
                      <a:pt x="3965707" y="2476100"/>
                      <a:pt x="3980549" y="2464204"/>
                    </a:cubicBezTo>
                    <a:cubicBezTo>
                      <a:pt x="3949763" y="2446593"/>
                      <a:pt x="3942879" y="2417675"/>
                      <a:pt x="3939181" y="2387250"/>
                    </a:cubicBezTo>
                    <a:cubicBezTo>
                      <a:pt x="3936491" y="2365122"/>
                      <a:pt x="3919797" y="2352544"/>
                      <a:pt x="3909895" y="2335778"/>
                    </a:cubicBezTo>
                    <a:cubicBezTo>
                      <a:pt x="3903433" y="2324210"/>
                      <a:pt x="3895887" y="2326806"/>
                      <a:pt x="3888255" y="2333340"/>
                    </a:cubicBezTo>
                    <a:cubicBezTo>
                      <a:pt x="3880625" y="2339875"/>
                      <a:pt x="3874587" y="2345656"/>
                      <a:pt x="3866619" y="2349426"/>
                    </a:cubicBezTo>
                    <a:cubicBezTo>
                      <a:pt x="3855885" y="2353529"/>
                      <a:pt x="3847581" y="2354531"/>
                      <a:pt x="3839107" y="2344890"/>
                    </a:cubicBezTo>
                    <a:cubicBezTo>
                      <a:pt x="3832563" y="2337261"/>
                      <a:pt x="3828451" y="2326532"/>
                      <a:pt x="3835327" y="2318404"/>
                    </a:cubicBezTo>
                    <a:cubicBezTo>
                      <a:pt x="3859979" y="2290167"/>
                      <a:pt x="3850579" y="2268289"/>
                      <a:pt x="3829017" y="2243389"/>
                    </a:cubicBezTo>
                    <a:cubicBezTo>
                      <a:pt x="3817103" y="2228550"/>
                      <a:pt x="3824481" y="2215310"/>
                      <a:pt x="3841171" y="2209365"/>
                    </a:cubicBezTo>
                    <a:cubicBezTo>
                      <a:pt x="3864233" y="2200404"/>
                      <a:pt x="3862133" y="2187748"/>
                      <a:pt x="3847451" y="2173244"/>
                    </a:cubicBezTo>
                    <a:cubicBezTo>
                      <a:pt x="3832771" y="2158739"/>
                      <a:pt x="3830835" y="2138205"/>
                      <a:pt x="3818167" y="2121773"/>
                    </a:cubicBezTo>
                    <a:cubicBezTo>
                      <a:pt x="3812719" y="2137025"/>
                      <a:pt x="3820355" y="2149013"/>
                      <a:pt x="3832771" y="2158739"/>
                    </a:cubicBezTo>
                    <a:cubicBezTo>
                      <a:pt x="3849801" y="2174083"/>
                      <a:pt x="3845273" y="2183049"/>
                      <a:pt x="3823887" y="2187316"/>
                    </a:cubicBezTo>
                    <a:cubicBezTo>
                      <a:pt x="3775915" y="2199286"/>
                      <a:pt x="3749991" y="2175474"/>
                      <a:pt x="3758953" y="2124434"/>
                    </a:cubicBezTo>
                    <a:cubicBezTo>
                      <a:pt x="3762553" y="2103231"/>
                      <a:pt x="3770097" y="2082113"/>
                      <a:pt x="3781581" y="2061080"/>
                    </a:cubicBezTo>
                    <a:cubicBezTo>
                      <a:pt x="3798769" y="2031499"/>
                      <a:pt x="3805805" y="1996971"/>
                      <a:pt x="3828445" y="1970661"/>
                    </a:cubicBezTo>
                    <a:cubicBezTo>
                      <a:pt x="3836915" y="1961780"/>
                      <a:pt x="3830873" y="1949038"/>
                      <a:pt x="3815439" y="1951463"/>
                    </a:cubicBezTo>
                    <a:cubicBezTo>
                      <a:pt x="3786587" y="1954387"/>
                      <a:pt x="3768465" y="1934684"/>
                      <a:pt x="3749087" y="1918503"/>
                    </a:cubicBezTo>
                    <a:cubicBezTo>
                      <a:pt x="3727023" y="1898715"/>
                      <a:pt x="3735823" y="1874077"/>
                      <a:pt x="3742611" y="1851365"/>
                    </a:cubicBezTo>
                    <a:cubicBezTo>
                      <a:pt x="3746803" y="1839633"/>
                      <a:pt x="3759297" y="1826898"/>
                      <a:pt x="3743357" y="1815913"/>
                    </a:cubicBezTo>
                    <a:cubicBezTo>
                      <a:pt x="3728593" y="1805347"/>
                      <a:pt x="3711479" y="1793943"/>
                      <a:pt x="3691439" y="1809274"/>
                    </a:cubicBezTo>
                    <a:cubicBezTo>
                      <a:pt x="3674163" y="1824271"/>
                      <a:pt x="3651265" y="1825353"/>
                      <a:pt x="3629373" y="1816210"/>
                    </a:cubicBezTo>
                    <a:cubicBezTo>
                      <a:pt x="3618803" y="1812435"/>
                      <a:pt x="3608151" y="1812598"/>
                      <a:pt x="3597919" y="1811589"/>
                    </a:cubicBezTo>
                    <a:cubicBezTo>
                      <a:pt x="3564453" y="1808896"/>
                      <a:pt x="3544649" y="1775364"/>
                      <a:pt x="3557139" y="1744106"/>
                    </a:cubicBezTo>
                    <a:cubicBezTo>
                      <a:pt x="3566359" y="1718295"/>
                      <a:pt x="3584553" y="1697012"/>
                      <a:pt x="3593773" y="1671201"/>
                    </a:cubicBezTo>
                    <a:cubicBezTo>
                      <a:pt x="3598383" y="1658295"/>
                      <a:pt x="3610209" y="1658551"/>
                      <a:pt x="3621363" y="1653274"/>
                    </a:cubicBezTo>
                    <a:cubicBezTo>
                      <a:pt x="3637717" y="1644563"/>
                      <a:pt x="3646687" y="1630570"/>
                      <a:pt x="3636869" y="1609864"/>
                    </a:cubicBezTo>
                    <a:cubicBezTo>
                      <a:pt x="3631245" y="1595949"/>
                      <a:pt x="3621515" y="1589828"/>
                      <a:pt x="3606337" y="1598958"/>
                    </a:cubicBezTo>
                    <a:cubicBezTo>
                      <a:pt x="3597195" y="1602308"/>
                      <a:pt x="3587469" y="1614709"/>
                      <a:pt x="3578911" y="1609007"/>
                    </a:cubicBezTo>
                    <a:cubicBezTo>
                      <a:pt x="3554499" y="1588380"/>
                      <a:pt x="3539909" y="1606982"/>
                      <a:pt x="3523055" y="1620805"/>
                    </a:cubicBezTo>
                    <a:cubicBezTo>
                      <a:pt x="3509049" y="1630355"/>
                      <a:pt x="3493701" y="1628841"/>
                      <a:pt x="3480949" y="1616349"/>
                    </a:cubicBezTo>
                    <a:cubicBezTo>
                      <a:pt x="3468533" y="1606622"/>
                      <a:pt x="3470795" y="1592878"/>
                      <a:pt x="3477753" y="1580811"/>
                    </a:cubicBezTo>
                    <a:cubicBezTo>
                      <a:pt x="3483453" y="1572264"/>
                      <a:pt x="3491923" y="1563382"/>
                      <a:pt x="3484623" y="1554161"/>
                    </a:cubicBezTo>
                    <a:cubicBezTo>
                      <a:pt x="3475311" y="1546866"/>
                      <a:pt x="3466005" y="1558094"/>
                      <a:pt x="3458037" y="1561863"/>
                    </a:cubicBezTo>
                    <a:cubicBezTo>
                      <a:pt x="3441685" y="1570574"/>
                      <a:pt x="3426671" y="1571825"/>
                      <a:pt x="3410731" y="1560841"/>
                    </a:cubicBezTo>
                    <a:cubicBezTo>
                      <a:pt x="3395213" y="1548683"/>
                      <a:pt x="3389593" y="1553290"/>
                      <a:pt x="3386831" y="1572148"/>
                    </a:cubicBezTo>
                    <a:cubicBezTo>
                      <a:pt x="3380295" y="1601564"/>
                      <a:pt x="3366291" y="1611114"/>
                      <a:pt x="3336851" y="1604567"/>
                    </a:cubicBezTo>
                    <a:cubicBezTo>
                      <a:pt x="3316049" y="1599782"/>
                      <a:pt x="3299443" y="1601788"/>
                      <a:pt x="3286445" y="1619636"/>
                    </a:cubicBezTo>
                    <a:cubicBezTo>
                      <a:pt x="3274289" y="1635137"/>
                      <a:pt x="3260113" y="1634043"/>
                      <a:pt x="3245767" y="1622304"/>
                    </a:cubicBezTo>
                    <a:cubicBezTo>
                      <a:pt x="3224123" y="1601343"/>
                      <a:pt x="3210537" y="1609721"/>
                      <a:pt x="3198215" y="1633100"/>
                    </a:cubicBezTo>
                    <a:cubicBezTo>
                      <a:pt x="3192849" y="1644413"/>
                      <a:pt x="3184381" y="1653294"/>
                      <a:pt x="3177841" y="1664188"/>
                    </a:cubicBezTo>
                    <a:cubicBezTo>
                      <a:pt x="3155957" y="1692090"/>
                      <a:pt x="3144467" y="1694600"/>
                      <a:pt x="3114099" y="1675816"/>
                    </a:cubicBezTo>
                    <a:cubicBezTo>
                      <a:pt x="3100845" y="1668436"/>
                      <a:pt x="3090443" y="1656783"/>
                      <a:pt x="3080039" y="1645129"/>
                    </a:cubicBezTo>
                    <a:cubicBezTo>
                      <a:pt x="3066951" y="1629871"/>
                      <a:pt x="3052605" y="1618132"/>
                      <a:pt x="3032641" y="1611001"/>
                    </a:cubicBezTo>
                    <a:cubicBezTo>
                      <a:pt x="3003283" y="1600515"/>
                      <a:pt x="2997241" y="1587773"/>
                      <a:pt x="3005369" y="1557603"/>
                    </a:cubicBezTo>
                    <a:cubicBezTo>
                      <a:pt x="3012241" y="1530953"/>
                      <a:pt x="3015587" y="1503044"/>
                      <a:pt x="3008285" y="1475299"/>
                    </a:cubicBezTo>
                    <a:cubicBezTo>
                      <a:pt x="3004589" y="1463396"/>
                      <a:pt x="3006013" y="1451999"/>
                      <a:pt x="3014145" y="1440351"/>
                    </a:cubicBezTo>
                    <a:cubicBezTo>
                      <a:pt x="3023871" y="1427950"/>
                      <a:pt x="3041735" y="1422424"/>
                      <a:pt x="3049709" y="1437178"/>
                    </a:cubicBezTo>
                    <a:cubicBezTo>
                      <a:pt x="3085537" y="1496279"/>
                      <a:pt x="3145843" y="1497975"/>
                      <a:pt x="3203717" y="1502772"/>
                    </a:cubicBezTo>
                    <a:cubicBezTo>
                      <a:pt x="3238777" y="1504711"/>
                      <a:pt x="3273417" y="1507825"/>
                      <a:pt x="3307555" y="1516050"/>
                    </a:cubicBezTo>
                    <a:cubicBezTo>
                      <a:pt x="3323661" y="1519156"/>
                      <a:pt x="3332047" y="1514214"/>
                      <a:pt x="3343367" y="1501059"/>
                    </a:cubicBezTo>
                    <a:cubicBezTo>
                      <a:pt x="3376151" y="1461176"/>
                      <a:pt x="3395263" y="1415084"/>
                      <a:pt x="3412863" y="1365809"/>
                    </a:cubicBezTo>
                    <a:cubicBezTo>
                      <a:pt x="3394409" y="1361863"/>
                      <a:pt x="3392987" y="1373261"/>
                      <a:pt x="3388459" y="1382228"/>
                    </a:cubicBezTo>
                    <a:cubicBezTo>
                      <a:pt x="3366747" y="1420774"/>
                      <a:pt x="3356431" y="1423704"/>
                      <a:pt x="3324217" y="1398969"/>
                    </a:cubicBezTo>
                    <a:cubicBezTo>
                      <a:pt x="3304419" y="1383959"/>
                      <a:pt x="3287305" y="1372555"/>
                      <a:pt x="3260803" y="1376317"/>
                    </a:cubicBezTo>
                    <a:cubicBezTo>
                      <a:pt x="3241427" y="1378658"/>
                      <a:pt x="3226327" y="1365326"/>
                      <a:pt x="3222381" y="1346719"/>
                    </a:cubicBezTo>
                    <a:cubicBezTo>
                      <a:pt x="3220699" y="1332888"/>
                      <a:pt x="3222205" y="1317551"/>
                      <a:pt x="3241497" y="1319150"/>
                    </a:cubicBezTo>
                    <a:cubicBezTo>
                      <a:pt x="3260369" y="1321922"/>
                      <a:pt x="3264057" y="1315302"/>
                      <a:pt x="3260447" y="1299460"/>
                    </a:cubicBezTo>
                    <a:cubicBezTo>
                      <a:pt x="3256753" y="1287557"/>
                      <a:pt x="3254737" y="1270962"/>
                      <a:pt x="3233603" y="1281934"/>
                    </a:cubicBezTo>
                    <a:cubicBezTo>
                      <a:pt x="3231591" y="1283862"/>
                      <a:pt x="3226391" y="1287296"/>
                      <a:pt x="3222869" y="1286038"/>
                    </a:cubicBezTo>
                    <a:cubicBezTo>
                      <a:pt x="3188057" y="1272280"/>
                      <a:pt x="3156521" y="1271600"/>
                      <a:pt x="3127845" y="1303690"/>
                    </a:cubicBezTo>
                    <a:cubicBezTo>
                      <a:pt x="3122143" y="1312238"/>
                      <a:pt x="3110147" y="1301338"/>
                      <a:pt x="3105615" y="1291781"/>
                    </a:cubicBezTo>
                    <a:cubicBezTo>
                      <a:pt x="3098063" y="1275854"/>
                      <a:pt x="3087657" y="1264201"/>
                      <a:pt x="3078093" y="1250200"/>
                    </a:cubicBezTo>
                    <a:cubicBezTo>
                      <a:pt x="3057033" y="1220188"/>
                      <a:pt x="3026251" y="1221100"/>
                      <a:pt x="3006633" y="1253781"/>
                    </a:cubicBezTo>
                    <a:cubicBezTo>
                      <a:pt x="3000513" y="1263500"/>
                      <a:pt x="2997915" y="1274480"/>
                      <a:pt x="2991041" y="1282607"/>
                    </a:cubicBezTo>
                    <a:cubicBezTo>
                      <a:pt x="2984165" y="1290734"/>
                      <a:pt x="2979219" y="1300874"/>
                      <a:pt x="2967475" y="1296680"/>
                    </a:cubicBezTo>
                    <a:cubicBezTo>
                      <a:pt x="2955313" y="1293659"/>
                      <a:pt x="2949607" y="1283683"/>
                      <a:pt x="2948681" y="1271445"/>
                    </a:cubicBezTo>
                    <a:cubicBezTo>
                      <a:pt x="2947419" y="1256443"/>
                      <a:pt x="2951693" y="1240771"/>
                      <a:pt x="2950431" y="1225768"/>
                    </a:cubicBezTo>
                    <a:cubicBezTo>
                      <a:pt x="2949423" y="1217471"/>
                      <a:pt x="2947659" y="1207580"/>
                      <a:pt x="2939857" y="1203470"/>
                    </a:cubicBezTo>
                    <a:cubicBezTo>
                      <a:pt x="2928115" y="1199276"/>
                      <a:pt x="2923587" y="1208242"/>
                      <a:pt x="2917549" y="1214023"/>
                    </a:cubicBezTo>
                    <a:cubicBezTo>
                      <a:pt x="2888201" y="1240581"/>
                      <a:pt x="2881583" y="1273937"/>
                      <a:pt x="2887127" y="1310314"/>
                    </a:cubicBezTo>
                    <a:cubicBezTo>
                      <a:pt x="2889481" y="1329676"/>
                      <a:pt x="2879507" y="1353894"/>
                      <a:pt x="2904421" y="1369408"/>
                    </a:cubicBezTo>
                    <a:cubicBezTo>
                      <a:pt x="2907945" y="1370666"/>
                      <a:pt x="2908197" y="1377372"/>
                      <a:pt x="2906941" y="1380891"/>
                    </a:cubicBezTo>
                    <a:cubicBezTo>
                      <a:pt x="2895035" y="1403098"/>
                      <a:pt x="2894875" y="1429499"/>
                      <a:pt x="2881459" y="1448520"/>
                    </a:cubicBezTo>
                    <a:cubicBezTo>
                      <a:pt x="2863517" y="1476508"/>
                      <a:pt x="2840123" y="1501225"/>
                      <a:pt x="2811023" y="1515966"/>
                    </a:cubicBezTo>
                    <a:cubicBezTo>
                      <a:pt x="2790309" y="1525765"/>
                      <a:pt x="2772947" y="1526178"/>
                      <a:pt x="2767571" y="1500446"/>
                    </a:cubicBezTo>
                    <a:cubicBezTo>
                      <a:pt x="2763625" y="1481838"/>
                      <a:pt x="2747267" y="1472026"/>
                      <a:pt x="2738121" y="1456853"/>
                    </a:cubicBezTo>
                    <a:cubicBezTo>
                      <a:pt x="2729731" y="1443272"/>
                      <a:pt x="2723771" y="1426592"/>
                      <a:pt x="2742137" y="1415954"/>
                    </a:cubicBezTo>
                    <a:cubicBezTo>
                      <a:pt x="2756141" y="1406404"/>
                      <a:pt x="2768557" y="1416130"/>
                      <a:pt x="2777785" y="1427364"/>
                    </a:cubicBezTo>
                    <a:cubicBezTo>
                      <a:pt x="2805473" y="1461066"/>
                      <a:pt x="2807067" y="1460312"/>
                      <a:pt x="2832385" y="1419085"/>
                    </a:cubicBezTo>
                    <a:cubicBezTo>
                      <a:pt x="2812421" y="1411954"/>
                      <a:pt x="2793715" y="1401304"/>
                      <a:pt x="2774925" y="1394592"/>
                    </a:cubicBezTo>
                    <a:cubicBezTo>
                      <a:pt x="2757311" y="1388300"/>
                      <a:pt x="2749675" y="1376312"/>
                      <a:pt x="2753193" y="1359048"/>
                    </a:cubicBezTo>
                    <a:cubicBezTo>
                      <a:pt x="2754533" y="1351589"/>
                      <a:pt x="2757887" y="1342203"/>
                      <a:pt x="2752097" y="1336167"/>
                    </a:cubicBezTo>
                    <a:cubicBezTo>
                      <a:pt x="2730199" y="1308501"/>
                      <a:pt x="2728095" y="1277322"/>
                      <a:pt x="2735131" y="1242793"/>
                    </a:cubicBezTo>
                    <a:cubicBezTo>
                      <a:pt x="2737393" y="1229048"/>
                      <a:pt x="2725649" y="1224854"/>
                      <a:pt x="2711727" y="1230465"/>
                    </a:cubicBezTo>
                    <a:cubicBezTo>
                      <a:pt x="2698981" y="1236495"/>
                      <a:pt x="2684975" y="1246045"/>
                      <a:pt x="2671473" y="1250483"/>
                    </a:cubicBezTo>
                    <a:cubicBezTo>
                      <a:pt x="2646061" y="1258604"/>
                      <a:pt x="2638679" y="1253321"/>
                      <a:pt x="2638839" y="1226920"/>
                    </a:cubicBezTo>
                    <a:cubicBezTo>
                      <a:pt x="2637749" y="1222561"/>
                      <a:pt x="2639005" y="1219041"/>
                      <a:pt x="2639089" y="1215103"/>
                    </a:cubicBezTo>
                    <a:cubicBezTo>
                      <a:pt x="2638917" y="1204458"/>
                      <a:pt x="2642353" y="1191133"/>
                      <a:pt x="2629353" y="1190458"/>
                    </a:cubicBezTo>
                    <a:cubicBezTo>
                      <a:pt x="2617945" y="1189029"/>
                      <a:pt x="2620801" y="1203278"/>
                      <a:pt x="2619461" y="1210737"/>
                    </a:cubicBezTo>
                    <a:cubicBezTo>
                      <a:pt x="2615777" y="1235880"/>
                      <a:pt x="2593635" y="1238555"/>
                      <a:pt x="2576527" y="1245673"/>
                    </a:cubicBezTo>
                    <a:cubicBezTo>
                      <a:pt x="2562185" y="1252457"/>
                      <a:pt x="2551281" y="1245916"/>
                      <a:pt x="2546915" y="1228481"/>
                    </a:cubicBezTo>
                    <a:cubicBezTo>
                      <a:pt x="2532661" y="1249849"/>
                      <a:pt x="2522015" y="1268536"/>
                      <a:pt x="2518413" y="1289739"/>
                    </a:cubicBezTo>
                    <a:cubicBezTo>
                      <a:pt x="2514393" y="1312116"/>
                      <a:pt x="2501899" y="1324851"/>
                      <a:pt x="2478747" y="1319228"/>
                    </a:cubicBezTo>
                    <a:cubicBezTo>
                      <a:pt x="2457527" y="1315617"/>
                      <a:pt x="2446291" y="1324832"/>
                      <a:pt x="2439585" y="1343604"/>
                    </a:cubicBezTo>
                    <a:cubicBezTo>
                      <a:pt x="2435059" y="1352570"/>
                      <a:pt x="2430531" y="1361537"/>
                      <a:pt x="2421725" y="1367653"/>
                    </a:cubicBezTo>
                    <a:cubicBezTo>
                      <a:pt x="2398079" y="1385665"/>
                      <a:pt x="2379883" y="1406946"/>
                      <a:pt x="2370999" y="1435524"/>
                    </a:cubicBezTo>
                    <a:cubicBezTo>
                      <a:pt x="2367647" y="1444910"/>
                      <a:pt x="2361945" y="1453457"/>
                      <a:pt x="2349701" y="1454375"/>
                    </a:cubicBezTo>
                    <a:cubicBezTo>
                      <a:pt x="2336281" y="1454874"/>
                      <a:pt x="2334937" y="1443809"/>
                      <a:pt x="2329985" y="1435427"/>
                    </a:cubicBezTo>
                    <a:cubicBezTo>
                      <a:pt x="2317147" y="1408350"/>
                      <a:pt x="2289717" y="1399876"/>
                      <a:pt x="2263301" y="1418222"/>
                    </a:cubicBezTo>
                    <a:cubicBezTo>
                      <a:pt x="2244517" y="1430034"/>
                      <a:pt x="2227743" y="1439918"/>
                      <a:pt x="2208623" y="1448963"/>
                    </a:cubicBezTo>
                    <a:cubicBezTo>
                      <a:pt x="2179523" y="1463704"/>
                      <a:pt x="2150247" y="1449278"/>
                      <a:pt x="2121479" y="1448263"/>
                    </a:cubicBezTo>
                    <a:cubicBezTo>
                      <a:pt x="2112419" y="1447674"/>
                      <a:pt x="2107133" y="1436525"/>
                      <a:pt x="2106125" y="1428227"/>
                    </a:cubicBezTo>
                    <a:cubicBezTo>
                      <a:pt x="2097475" y="1389418"/>
                      <a:pt x="2065179" y="1368621"/>
                      <a:pt x="2037243" y="1346737"/>
                    </a:cubicBezTo>
                    <a:cubicBezTo>
                      <a:pt x="2029105" y="1339861"/>
                      <a:pt x="2019711" y="1336505"/>
                      <a:pt x="2009731" y="1342202"/>
                    </a:cubicBezTo>
                    <a:cubicBezTo>
                      <a:pt x="1991785" y="1351666"/>
                      <a:pt x="1975345" y="1345794"/>
                      <a:pt x="1958987" y="1335983"/>
                    </a:cubicBezTo>
                    <a:cubicBezTo>
                      <a:pt x="1954707" y="1333131"/>
                      <a:pt x="1952105" y="1325588"/>
                      <a:pt x="1946989" y="1325082"/>
                    </a:cubicBezTo>
                    <a:cubicBezTo>
                      <a:pt x="1893311" y="1327076"/>
                      <a:pt x="1859917" y="1283398"/>
                      <a:pt x="1812443" y="1271732"/>
                    </a:cubicBezTo>
                    <a:cubicBezTo>
                      <a:pt x="1797931" y="1267872"/>
                      <a:pt x="1784847" y="1271136"/>
                      <a:pt x="1773357" y="1273646"/>
                    </a:cubicBezTo>
                    <a:cubicBezTo>
                      <a:pt x="1748785" y="1279421"/>
                      <a:pt x="1728821" y="1272290"/>
                      <a:pt x="1717073" y="1249573"/>
                    </a:cubicBezTo>
                    <a:cubicBezTo>
                      <a:pt x="1709855" y="1236412"/>
                      <a:pt x="1699787" y="1227525"/>
                      <a:pt x="1688127" y="1219390"/>
                    </a:cubicBezTo>
                    <a:cubicBezTo>
                      <a:pt x="1664807" y="1203123"/>
                      <a:pt x="1664719" y="1188539"/>
                      <a:pt x="1686355" y="1172455"/>
                    </a:cubicBezTo>
                    <a:cubicBezTo>
                      <a:pt x="1699603" y="1161312"/>
                      <a:pt x="1710085" y="1150503"/>
                      <a:pt x="1717127" y="1134498"/>
                    </a:cubicBezTo>
                    <a:cubicBezTo>
                      <a:pt x="1728777" y="1105586"/>
                      <a:pt x="1756621" y="1094364"/>
                      <a:pt x="1780187" y="1080292"/>
                    </a:cubicBezTo>
                    <a:cubicBezTo>
                      <a:pt x="1793771" y="1071915"/>
                      <a:pt x="1804171" y="1065046"/>
                      <a:pt x="1802573" y="1047277"/>
                    </a:cubicBezTo>
                    <a:cubicBezTo>
                      <a:pt x="1801729" y="1031101"/>
                      <a:pt x="1793675" y="1020287"/>
                      <a:pt x="1778407" y="1014833"/>
                    </a:cubicBezTo>
                    <a:cubicBezTo>
                      <a:pt x="1745945" y="1001915"/>
                      <a:pt x="1717673" y="977265"/>
                      <a:pt x="1682443" y="964681"/>
                    </a:cubicBezTo>
                    <a:cubicBezTo>
                      <a:pt x="1668351" y="959647"/>
                      <a:pt x="1658703" y="949586"/>
                      <a:pt x="1656687" y="932990"/>
                    </a:cubicBezTo>
                    <a:cubicBezTo>
                      <a:pt x="1650307" y="917483"/>
                      <a:pt x="1636635" y="911276"/>
                      <a:pt x="1620949" y="906996"/>
                    </a:cubicBezTo>
                    <a:cubicBezTo>
                      <a:pt x="1556277" y="887864"/>
                      <a:pt x="1498901" y="859433"/>
                      <a:pt x="1446553" y="816922"/>
                    </a:cubicBezTo>
                    <a:cubicBezTo>
                      <a:pt x="1412827" y="789000"/>
                      <a:pt x="1397123" y="748168"/>
                      <a:pt x="1406271" y="709701"/>
                    </a:cubicBezTo>
                    <a:cubicBezTo>
                      <a:pt x="1409319" y="696879"/>
                      <a:pt x="1415129" y="684320"/>
                      <a:pt x="1423953" y="672588"/>
                    </a:cubicBezTo>
                    <a:cubicBezTo>
                      <a:pt x="1451957" y="634965"/>
                      <a:pt x="1492051" y="641349"/>
                      <a:pt x="1529879" y="642954"/>
                    </a:cubicBezTo>
                    <a:cubicBezTo>
                      <a:pt x="1555881" y="644304"/>
                      <a:pt x="1580541" y="653113"/>
                      <a:pt x="1606123" y="655636"/>
                    </a:cubicBezTo>
                    <a:cubicBezTo>
                      <a:pt x="1675741" y="664628"/>
                      <a:pt x="1738069" y="701442"/>
                      <a:pt x="1806849" y="712780"/>
                    </a:cubicBezTo>
                    <a:cubicBezTo>
                      <a:pt x="1817835" y="715382"/>
                      <a:pt x="1826309" y="725024"/>
                      <a:pt x="1838301" y="717400"/>
                    </a:cubicBezTo>
                    <a:cubicBezTo>
                      <a:pt x="1846771" y="708519"/>
                      <a:pt x="1857841" y="707182"/>
                      <a:pt x="1868913" y="705845"/>
                    </a:cubicBezTo>
                    <a:cubicBezTo>
                      <a:pt x="1908335" y="706696"/>
                      <a:pt x="1939193" y="683323"/>
                      <a:pt x="1973747" y="671852"/>
                    </a:cubicBezTo>
                    <a:cubicBezTo>
                      <a:pt x="1990017" y="667080"/>
                      <a:pt x="1998569" y="654260"/>
                      <a:pt x="2004771" y="640600"/>
                    </a:cubicBezTo>
                    <a:cubicBezTo>
                      <a:pt x="2019693" y="606241"/>
                      <a:pt x="2023625" y="569281"/>
                      <a:pt x="2033011" y="535592"/>
                    </a:cubicBezTo>
                    <a:cubicBezTo>
                      <a:pt x="2038877" y="519166"/>
                      <a:pt x="2029649" y="507932"/>
                      <a:pt x="2020839" y="495525"/>
                    </a:cubicBezTo>
                    <a:cubicBezTo>
                      <a:pt x="2001625" y="471464"/>
                      <a:pt x="1985179" y="447068"/>
                      <a:pt x="1989029" y="414047"/>
                    </a:cubicBezTo>
                    <a:cubicBezTo>
                      <a:pt x="1989867" y="411701"/>
                      <a:pt x="1990705" y="409355"/>
                      <a:pt x="1991543" y="407008"/>
                    </a:cubicBezTo>
                    <a:cubicBezTo>
                      <a:pt x="1999093" y="404413"/>
                      <a:pt x="2006139" y="406930"/>
                      <a:pt x="2010335" y="413719"/>
                    </a:cubicBezTo>
                    <a:cubicBezTo>
                      <a:pt x="2023087" y="426212"/>
                      <a:pt x="2033235" y="431160"/>
                      <a:pt x="2027959" y="457057"/>
                    </a:cubicBezTo>
                    <a:cubicBezTo>
                      <a:pt x="2021925" y="481361"/>
                      <a:pt x="2046173" y="509865"/>
                      <a:pt x="2070667" y="526552"/>
                    </a:cubicBezTo>
                    <a:cubicBezTo>
                      <a:pt x="2086607" y="537538"/>
                      <a:pt x="2099861" y="544917"/>
                      <a:pt x="2084013" y="567039"/>
                    </a:cubicBezTo>
                    <a:cubicBezTo>
                      <a:pt x="2080827" y="568547"/>
                      <a:pt x="2080661" y="576425"/>
                      <a:pt x="2082591" y="578436"/>
                    </a:cubicBezTo>
                    <a:cubicBezTo>
                      <a:pt x="2100629" y="602078"/>
                      <a:pt x="2136529" y="601671"/>
                      <a:pt x="2155741" y="625732"/>
                    </a:cubicBezTo>
                    <a:cubicBezTo>
                      <a:pt x="2162285" y="633361"/>
                      <a:pt x="2176289" y="623811"/>
                      <a:pt x="2184339" y="616103"/>
                    </a:cubicBezTo>
                    <a:cubicBezTo>
                      <a:pt x="2198427" y="602615"/>
                      <a:pt x="2217719" y="604213"/>
                      <a:pt x="2234745" y="601034"/>
                    </a:cubicBezTo>
                    <a:cubicBezTo>
                      <a:pt x="2268377" y="595849"/>
                      <a:pt x="2294289" y="582615"/>
                      <a:pt x="2306443" y="548591"/>
                    </a:cubicBezTo>
                    <a:cubicBezTo>
                      <a:pt x="2317675" y="520853"/>
                      <a:pt x="2348957" y="514829"/>
                      <a:pt x="2368665" y="496732"/>
                    </a:cubicBezTo>
                    <a:cubicBezTo>
                      <a:pt x="2382333" y="484416"/>
                      <a:pt x="2395581" y="473274"/>
                      <a:pt x="2402623" y="457268"/>
                    </a:cubicBezTo>
                    <a:cubicBezTo>
                      <a:pt x="2422655" y="404891"/>
                      <a:pt x="2463997" y="370709"/>
                      <a:pt x="2504583" y="334935"/>
                    </a:cubicBezTo>
                    <a:cubicBezTo>
                      <a:pt x="2505001" y="333761"/>
                      <a:pt x="2512131" y="332339"/>
                      <a:pt x="2512131" y="332339"/>
                    </a:cubicBezTo>
                    <a:close/>
                    <a:moveTo>
                      <a:pt x="5196961" y="10102"/>
                    </a:moveTo>
                    <a:cubicBezTo>
                      <a:pt x="5206873" y="9628"/>
                      <a:pt x="5216465" y="16065"/>
                      <a:pt x="5227345" y="29989"/>
                    </a:cubicBezTo>
                    <a:cubicBezTo>
                      <a:pt x="5233103" y="36061"/>
                      <a:pt x="5240983" y="36198"/>
                      <a:pt x="5246841" y="38291"/>
                    </a:cubicBezTo>
                    <a:cubicBezTo>
                      <a:pt x="5291689" y="56987"/>
                      <a:pt x="5341925" y="49503"/>
                      <a:pt x="5387621" y="65825"/>
                    </a:cubicBezTo>
                    <a:cubicBezTo>
                      <a:pt x="5392731" y="66312"/>
                      <a:pt x="5400609" y="66450"/>
                      <a:pt x="5403053" y="63307"/>
                    </a:cubicBezTo>
                    <a:cubicBezTo>
                      <a:pt x="5419433" y="54437"/>
                      <a:pt x="5433595" y="55480"/>
                      <a:pt x="5445011" y="71602"/>
                    </a:cubicBezTo>
                    <a:cubicBezTo>
                      <a:pt x="5459519" y="90167"/>
                      <a:pt x="5480809" y="89742"/>
                      <a:pt x="5495269" y="78847"/>
                    </a:cubicBezTo>
                    <a:cubicBezTo>
                      <a:pt x="5519305" y="63343"/>
                      <a:pt x="5545383" y="60613"/>
                      <a:pt x="5575075" y="55158"/>
                    </a:cubicBezTo>
                    <a:cubicBezTo>
                      <a:pt x="5560213" y="81970"/>
                      <a:pt x="5544381" y="100405"/>
                      <a:pt x="5513939" y="104253"/>
                    </a:cubicBezTo>
                    <a:cubicBezTo>
                      <a:pt x="5480309" y="109638"/>
                      <a:pt x="5448073" y="122213"/>
                      <a:pt x="5415287" y="125225"/>
                    </a:cubicBezTo>
                    <a:cubicBezTo>
                      <a:pt x="5400903" y="117411"/>
                      <a:pt x="5386643" y="120347"/>
                      <a:pt x="5373553" y="123702"/>
                    </a:cubicBezTo>
                    <a:cubicBezTo>
                      <a:pt x="5300809" y="101733"/>
                      <a:pt x="5236867" y="58819"/>
                      <a:pt x="5164645" y="31683"/>
                    </a:cubicBezTo>
                    <a:cubicBezTo>
                      <a:pt x="5176813" y="17962"/>
                      <a:pt x="5187047" y="10577"/>
                      <a:pt x="5196961" y="10102"/>
                    </a:cubicBezTo>
                    <a:close/>
                    <a:moveTo>
                      <a:pt x="4893407" y="206"/>
                    </a:moveTo>
                    <a:cubicBezTo>
                      <a:pt x="4895759" y="-364"/>
                      <a:pt x="4899691" y="199"/>
                      <a:pt x="4906015" y="2458"/>
                    </a:cubicBezTo>
                    <a:cubicBezTo>
                      <a:pt x="4909467" y="3691"/>
                      <a:pt x="4914493" y="4140"/>
                      <a:pt x="4918369" y="4177"/>
                    </a:cubicBezTo>
                    <a:cubicBezTo>
                      <a:pt x="4935879" y="2352"/>
                      <a:pt x="4956967" y="-2234"/>
                      <a:pt x="4954483" y="26503"/>
                    </a:cubicBezTo>
                    <a:cubicBezTo>
                      <a:pt x="4952981" y="48858"/>
                      <a:pt x="4929075" y="68597"/>
                      <a:pt x="4905517" y="65570"/>
                    </a:cubicBezTo>
                    <a:cubicBezTo>
                      <a:pt x="4901733" y="50752"/>
                      <a:pt x="4897949" y="35935"/>
                      <a:pt x="4893015" y="20707"/>
                    </a:cubicBezTo>
                    <a:cubicBezTo>
                      <a:pt x="4893357" y="16115"/>
                      <a:pt x="4890283" y="9294"/>
                      <a:pt x="4890285" y="4751"/>
                    </a:cubicBezTo>
                    <a:cubicBezTo>
                      <a:pt x="4890285" y="2479"/>
                      <a:pt x="4891057" y="776"/>
                      <a:pt x="4893407" y="206"/>
                    </a:cubicBezTo>
                    <a:close/>
                  </a:path>
                </a:pathLst>
              </a:custGeom>
              <a:solidFill>
                <a:schemeClr val="accent4">
                  <a:alpha val="70000"/>
                </a:schemeClr>
              </a:solidFill>
              <a:ln>
                <a:noFill/>
              </a:ln>
              <a:effectLst/>
            </p:spPr>
            <p:txBody>
              <a:bodyPr anchor="ctr"/>
              <a:lstStyle/>
              <a:p>
                <a:pPr defTabSz="457189">
                  <a:defRPr/>
                </a:pPr>
                <a:endParaRPr lang="en-US" sz="1351" dirty="0">
                  <a:latin typeface="Oswald" pitchFamily="2" charset="77"/>
                </a:endParaRPr>
              </a:p>
            </p:txBody>
          </p:sp>
          <p:sp>
            <p:nvSpPr>
              <p:cNvPr id="322" name="Freeform 41">
                <a:extLst>
                  <a:ext uri="{FF2B5EF4-FFF2-40B4-BE49-F238E27FC236}">
                    <a16:creationId xmlns:a16="http://schemas.microsoft.com/office/drawing/2014/main" id="{542BE3E2-58C4-4218-8FB3-45C76A4DB106}"/>
                  </a:ext>
                </a:extLst>
              </p:cNvPr>
              <p:cNvSpPr/>
              <p:nvPr/>
            </p:nvSpPr>
            <p:spPr bwMode="auto">
              <a:xfrm>
                <a:off x="18099954" y="7449907"/>
                <a:ext cx="3608565" cy="5692138"/>
              </a:xfrm>
              <a:custGeom>
                <a:avLst/>
                <a:gdLst>
                  <a:gd name="connsiteX0" fmla="*/ 62645 w 3608566"/>
                  <a:gd name="connsiteY0" fmla="*/ 5269628 h 5695594"/>
                  <a:gd name="connsiteX1" fmla="*/ 86593 w 3608566"/>
                  <a:gd name="connsiteY1" fmla="*/ 5272934 h 5695594"/>
                  <a:gd name="connsiteX2" fmla="*/ 165731 w 3608566"/>
                  <a:gd name="connsiteY2" fmla="*/ 5336705 h 5695594"/>
                  <a:gd name="connsiteX3" fmla="*/ 190767 w 3608566"/>
                  <a:gd name="connsiteY3" fmla="*/ 5341703 h 5695594"/>
                  <a:gd name="connsiteX4" fmla="*/ 211635 w 3608566"/>
                  <a:gd name="connsiteY4" fmla="*/ 5358363 h 5695594"/>
                  <a:gd name="connsiteX5" fmla="*/ 191949 w 3608566"/>
                  <a:gd name="connsiteY5" fmla="*/ 5368425 h 5695594"/>
                  <a:gd name="connsiteX6" fmla="*/ 162151 w 3608566"/>
                  <a:gd name="connsiteY6" fmla="*/ 5388026 h 5695594"/>
                  <a:gd name="connsiteX7" fmla="*/ 131163 w 3608566"/>
                  <a:gd name="connsiteY7" fmla="*/ 5407201 h 5695594"/>
                  <a:gd name="connsiteX8" fmla="*/ 18527 w 3608566"/>
                  <a:gd name="connsiteY8" fmla="*/ 5422196 h 5695594"/>
                  <a:gd name="connsiteX9" fmla="*/ 4141 w 3608566"/>
                  <a:gd name="connsiteY9" fmla="*/ 5398649 h 5695594"/>
                  <a:gd name="connsiteX10" fmla="*/ 44183 w 3608566"/>
                  <a:gd name="connsiteY10" fmla="*/ 5309069 h 5695594"/>
                  <a:gd name="connsiteX11" fmla="*/ 48349 w 3608566"/>
                  <a:gd name="connsiteY11" fmla="*/ 5297408 h 5695594"/>
                  <a:gd name="connsiteX12" fmla="*/ 47245 w 3608566"/>
                  <a:gd name="connsiteY12" fmla="*/ 5276447 h 5695594"/>
                  <a:gd name="connsiteX13" fmla="*/ 62645 w 3608566"/>
                  <a:gd name="connsiteY13" fmla="*/ 5269628 h 5695594"/>
                  <a:gd name="connsiteX14" fmla="*/ 2171733 w 3608566"/>
                  <a:gd name="connsiteY14" fmla="*/ 5208538 h 5695594"/>
                  <a:gd name="connsiteX15" fmla="*/ 2167633 w 3608566"/>
                  <a:gd name="connsiteY15" fmla="*/ 5257180 h 5695594"/>
                  <a:gd name="connsiteX16" fmla="*/ 2085801 w 3608566"/>
                  <a:gd name="connsiteY16" fmla="*/ 5341352 h 5695594"/>
                  <a:gd name="connsiteX17" fmla="*/ 2076879 w 3608566"/>
                  <a:gd name="connsiteY17" fmla="*/ 5373768 h 5695594"/>
                  <a:gd name="connsiteX18" fmla="*/ 2070119 w 3608566"/>
                  <a:gd name="connsiteY18" fmla="*/ 5478160 h 5695594"/>
                  <a:gd name="connsiteX19" fmla="*/ 2053259 w 3608566"/>
                  <a:gd name="connsiteY19" fmla="*/ 5491918 h 5695594"/>
                  <a:gd name="connsiteX20" fmla="*/ 2018589 w 3608566"/>
                  <a:gd name="connsiteY20" fmla="*/ 5548102 h 5695594"/>
                  <a:gd name="connsiteX21" fmla="*/ 2008033 w 3608566"/>
                  <a:gd name="connsiteY21" fmla="*/ 5644545 h 5695594"/>
                  <a:gd name="connsiteX22" fmla="*/ 1987073 w 3608566"/>
                  <a:gd name="connsiteY22" fmla="*/ 5666068 h 5695594"/>
                  <a:gd name="connsiteX23" fmla="*/ 1924419 w 3608566"/>
                  <a:gd name="connsiteY23" fmla="*/ 5677972 h 5695594"/>
                  <a:gd name="connsiteX24" fmla="*/ 1912381 w 3608566"/>
                  <a:gd name="connsiteY24" fmla="*/ 5667080 h 5695594"/>
                  <a:gd name="connsiteX25" fmla="*/ 1898939 w 3608566"/>
                  <a:gd name="connsiteY25" fmla="*/ 5585800 h 5695594"/>
                  <a:gd name="connsiteX26" fmla="*/ 1884927 w 3608566"/>
                  <a:gd name="connsiteY26" fmla="*/ 5595299 h 5695594"/>
                  <a:gd name="connsiteX27" fmla="*/ 1762693 w 3608566"/>
                  <a:gd name="connsiteY27" fmla="*/ 5643941 h 5695594"/>
                  <a:gd name="connsiteX28" fmla="*/ 1696963 w 3608566"/>
                  <a:gd name="connsiteY28" fmla="*/ 5671889 h 5695594"/>
                  <a:gd name="connsiteX29" fmla="*/ 1642701 w 3608566"/>
                  <a:gd name="connsiteY29" fmla="*/ 5638002 h 5695594"/>
                  <a:gd name="connsiteX30" fmla="*/ 1621209 w 3608566"/>
                  <a:gd name="connsiteY30" fmla="*/ 5605272 h 5695594"/>
                  <a:gd name="connsiteX31" fmla="*/ 1590831 w 3608566"/>
                  <a:gd name="connsiteY31" fmla="*/ 5623430 h 5695594"/>
                  <a:gd name="connsiteX32" fmla="*/ 1591629 w 3608566"/>
                  <a:gd name="connsiteY32" fmla="*/ 5643495 h 5695594"/>
                  <a:gd name="connsiteX33" fmla="*/ 1564629 w 3608566"/>
                  <a:gd name="connsiteY33" fmla="*/ 5670773 h 5695594"/>
                  <a:gd name="connsiteX34" fmla="*/ 1550543 w 3608566"/>
                  <a:gd name="connsiteY34" fmla="*/ 5643324 h 5695594"/>
                  <a:gd name="connsiteX35" fmla="*/ 1534101 w 3608566"/>
                  <a:gd name="connsiteY35" fmla="*/ 5615034 h 5695594"/>
                  <a:gd name="connsiteX36" fmla="*/ 1514847 w 3608566"/>
                  <a:gd name="connsiteY36" fmla="*/ 5650353 h 5695594"/>
                  <a:gd name="connsiteX37" fmla="*/ 1493091 w 3608566"/>
                  <a:gd name="connsiteY37" fmla="*/ 5692689 h 5695594"/>
                  <a:gd name="connsiteX38" fmla="*/ 1481185 w 3608566"/>
                  <a:gd name="connsiteY38" fmla="*/ 5695360 h 5695594"/>
                  <a:gd name="connsiteX39" fmla="*/ 1476685 w 3608566"/>
                  <a:gd name="connsiteY39" fmla="*/ 5682874 h 5695594"/>
                  <a:gd name="connsiteX40" fmla="*/ 1471369 w 3608566"/>
                  <a:gd name="connsiteY40" fmla="*/ 5671745 h 5695594"/>
                  <a:gd name="connsiteX41" fmla="*/ 1434917 w 3608566"/>
                  <a:gd name="connsiteY41" fmla="*/ 5595430 h 5695594"/>
                  <a:gd name="connsiteX42" fmla="*/ 1504027 w 3608566"/>
                  <a:gd name="connsiteY42" fmla="*/ 5576602 h 5695594"/>
                  <a:gd name="connsiteX43" fmla="*/ 1569681 w 3608566"/>
                  <a:gd name="connsiteY43" fmla="*/ 5593460 h 5695594"/>
                  <a:gd name="connsiteX44" fmla="*/ 1565655 w 3608566"/>
                  <a:gd name="connsiteY44" fmla="*/ 5556419 h 5695594"/>
                  <a:gd name="connsiteX45" fmla="*/ 1593945 w 3608566"/>
                  <a:gd name="connsiteY45" fmla="*/ 5544108 h 5695594"/>
                  <a:gd name="connsiteX46" fmla="*/ 1658839 w 3608566"/>
                  <a:gd name="connsiteY46" fmla="*/ 5600252 h 5695594"/>
                  <a:gd name="connsiteX47" fmla="*/ 1694381 w 3608566"/>
                  <a:gd name="connsiteY47" fmla="*/ 5601080 h 5695594"/>
                  <a:gd name="connsiteX48" fmla="*/ 1837349 w 3608566"/>
                  <a:gd name="connsiteY48" fmla="*/ 5501825 h 5695594"/>
                  <a:gd name="connsiteX49" fmla="*/ 1833551 w 3608566"/>
                  <a:gd name="connsiteY49" fmla="*/ 5452998 h 5695594"/>
                  <a:gd name="connsiteX50" fmla="*/ 1840007 w 3608566"/>
                  <a:gd name="connsiteY50" fmla="*/ 5446074 h 5695594"/>
                  <a:gd name="connsiteX51" fmla="*/ 2094801 w 3608566"/>
                  <a:gd name="connsiteY51" fmla="*/ 5264132 h 5695594"/>
                  <a:gd name="connsiteX52" fmla="*/ 2171733 w 3608566"/>
                  <a:gd name="connsiteY52" fmla="*/ 5208538 h 5695594"/>
                  <a:gd name="connsiteX53" fmla="*/ 2734903 w 3608566"/>
                  <a:gd name="connsiteY53" fmla="*/ 4820366 h 5695594"/>
                  <a:gd name="connsiteX54" fmla="*/ 2732515 w 3608566"/>
                  <a:gd name="connsiteY54" fmla="*/ 4904728 h 5695594"/>
                  <a:gd name="connsiteX55" fmla="*/ 2639673 w 3608566"/>
                  <a:gd name="connsiteY55" fmla="*/ 4983411 h 5695594"/>
                  <a:gd name="connsiteX56" fmla="*/ 2650779 w 3608566"/>
                  <a:gd name="connsiteY56" fmla="*/ 4963412 h 5695594"/>
                  <a:gd name="connsiteX57" fmla="*/ 2712923 w 3608566"/>
                  <a:gd name="connsiteY57" fmla="*/ 4867106 h 5695594"/>
                  <a:gd name="connsiteX58" fmla="*/ 2734903 w 3608566"/>
                  <a:gd name="connsiteY58" fmla="*/ 4820366 h 5695594"/>
                  <a:gd name="connsiteX59" fmla="*/ 2763991 w 3608566"/>
                  <a:gd name="connsiteY59" fmla="*/ 4644016 h 5695594"/>
                  <a:gd name="connsiteX60" fmla="*/ 2758347 w 3608566"/>
                  <a:gd name="connsiteY60" fmla="*/ 4693331 h 5695594"/>
                  <a:gd name="connsiteX61" fmla="*/ 2663683 w 3608566"/>
                  <a:gd name="connsiteY61" fmla="*/ 4850366 h 5695594"/>
                  <a:gd name="connsiteX62" fmla="*/ 2623759 w 3608566"/>
                  <a:gd name="connsiteY62" fmla="*/ 4891387 h 5695594"/>
                  <a:gd name="connsiteX63" fmla="*/ 2597655 w 3608566"/>
                  <a:gd name="connsiteY63" fmla="*/ 4912335 h 5695594"/>
                  <a:gd name="connsiteX64" fmla="*/ 2586757 w 3608566"/>
                  <a:gd name="connsiteY64" fmla="*/ 4921439 h 5695594"/>
                  <a:gd name="connsiteX65" fmla="*/ 2579403 w 3608566"/>
                  <a:gd name="connsiteY65" fmla="*/ 4915028 h 5695594"/>
                  <a:gd name="connsiteX66" fmla="*/ 2541727 w 3608566"/>
                  <a:gd name="connsiteY66" fmla="*/ 4897623 h 5695594"/>
                  <a:gd name="connsiteX67" fmla="*/ 2525559 w 3608566"/>
                  <a:gd name="connsiteY67" fmla="*/ 4894480 h 5695594"/>
                  <a:gd name="connsiteX68" fmla="*/ 2636929 w 3608566"/>
                  <a:gd name="connsiteY68" fmla="*/ 4776318 h 5695594"/>
                  <a:gd name="connsiteX69" fmla="*/ 2763991 w 3608566"/>
                  <a:gd name="connsiteY69" fmla="*/ 4644016 h 5695594"/>
                  <a:gd name="connsiteX70" fmla="*/ 3462715 w 3608566"/>
                  <a:gd name="connsiteY70" fmla="*/ 1317992 h 5695594"/>
                  <a:gd name="connsiteX71" fmla="*/ 3506069 w 3608566"/>
                  <a:gd name="connsiteY71" fmla="*/ 1338747 h 5695594"/>
                  <a:gd name="connsiteX72" fmla="*/ 3509043 w 3608566"/>
                  <a:gd name="connsiteY72" fmla="*/ 1359574 h 5695594"/>
                  <a:gd name="connsiteX73" fmla="*/ 3498865 w 3608566"/>
                  <a:gd name="connsiteY73" fmla="*/ 1471888 h 5695594"/>
                  <a:gd name="connsiteX74" fmla="*/ 3477161 w 3608566"/>
                  <a:gd name="connsiteY74" fmla="*/ 1532651 h 5695594"/>
                  <a:gd name="connsiteX75" fmla="*/ 3471079 w 3608566"/>
                  <a:gd name="connsiteY75" fmla="*/ 1589770 h 5695594"/>
                  <a:gd name="connsiteX76" fmla="*/ 3474817 w 3608566"/>
                  <a:gd name="connsiteY76" fmla="*/ 1626681 h 5695594"/>
                  <a:gd name="connsiteX77" fmla="*/ 3434863 w 3608566"/>
                  <a:gd name="connsiteY77" fmla="*/ 1687514 h 5695594"/>
                  <a:gd name="connsiteX78" fmla="*/ 3430059 w 3608566"/>
                  <a:gd name="connsiteY78" fmla="*/ 1755631 h 5695594"/>
                  <a:gd name="connsiteX79" fmla="*/ 3430413 w 3608566"/>
                  <a:gd name="connsiteY79" fmla="*/ 1834813 h 5695594"/>
                  <a:gd name="connsiteX80" fmla="*/ 3399209 w 3608566"/>
                  <a:gd name="connsiteY80" fmla="*/ 1747246 h 5695594"/>
                  <a:gd name="connsiteX81" fmla="*/ 3363653 w 3608566"/>
                  <a:gd name="connsiteY81" fmla="*/ 1631773 h 5695594"/>
                  <a:gd name="connsiteX82" fmla="*/ 3361957 w 3608566"/>
                  <a:gd name="connsiteY82" fmla="*/ 1621944 h 5695594"/>
                  <a:gd name="connsiteX83" fmla="*/ 3417165 w 3608566"/>
                  <a:gd name="connsiteY83" fmla="*/ 1587642 h 5695594"/>
                  <a:gd name="connsiteX84" fmla="*/ 3452883 w 3608566"/>
                  <a:gd name="connsiteY84" fmla="*/ 1447558 h 5695594"/>
                  <a:gd name="connsiteX85" fmla="*/ 3446579 w 3608566"/>
                  <a:gd name="connsiteY85" fmla="*/ 1326722 h 5695594"/>
                  <a:gd name="connsiteX86" fmla="*/ 3448347 w 3608566"/>
                  <a:gd name="connsiteY86" fmla="*/ 1318130 h 5695594"/>
                  <a:gd name="connsiteX87" fmla="*/ 3462715 w 3608566"/>
                  <a:gd name="connsiteY87" fmla="*/ 1317992 h 5695594"/>
                  <a:gd name="connsiteX88" fmla="*/ 3582375 w 3608566"/>
                  <a:gd name="connsiteY88" fmla="*/ 939266 h 5695594"/>
                  <a:gd name="connsiteX89" fmla="*/ 3608327 w 3608566"/>
                  <a:gd name="connsiteY89" fmla="*/ 970578 h 5695594"/>
                  <a:gd name="connsiteX90" fmla="*/ 3599551 w 3608566"/>
                  <a:gd name="connsiteY90" fmla="*/ 977818 h 5695594"/>
                  <a:gd name="connsiteX91" fmla="*/ 3582375 w 3608566"/>
                  <a:gd name="connsiteY91" fmla="*/ 939266 h 5695594"/>
                  <a:gd name="connsiteX92" fmla="*/ 3013337 w 3608566"/>
                  <a:gd name="connsiteY92" fmla="*/ 849709 h 5695594"/>
                  <a:gd name="connsiteX93" fmla="*/ 3099997 w 3608566"/>
                  <a:gd name="connsiteY93" fmla="*/ 862352 h 5695594"/>
                  <a:gd name="connsiteX94" fmla="*/ 3126013 w 3608566"/>
                  <a:gd name="connsiteY94" fmla="*/ 913498 h 5695594"/>
                  <a:gd name="connsiteX95" fmla="*/ 3102197 w 3608566"/>
                  <a:gd name="connsiteY95" fmla="*/ 1005696 h 5695594"/>
                  <a:gd name="connsiteX96" fmla="*/ 3013337 w 3608566"/>
                  <a:gd name="connsiteY96" fmla="*/ 849709 h 5695594"/>
                  <a:gd name="connsiteX97" fmla="*/ 2567527 w 3608566"/>
                  <a:gd name="connsiteY97" fmla="*/ 0 h 5695594"/>
                  <a:gd name="connsiteX98" fmla="*/ 2598301 w 3608566"/>
                  <a:gd name="connsiteY98" fmla="*/ 17591 h 5695594"/>
                  <a:gd name="connsiteX99" fmla="*/ 2814649 w 3608566"/>
                  <a:gd name="connsiteY99" fmla="*/ 56602 h 5695594"/>
                  <a:gd name="connsiteX100" fmla="*/ 3008935 w 3608566"/>
                  <a:gd name="connsiteY100" fmla="*/ 75858 h 5695594"/>
                  <a:gd name="connsiteX101" fmla="*/ 3026539 w 3608566"/>
                  <a:gd name="connsiteY101" fmla="*/ 82146 h 5695594"/>
                  <a:gd name="connsiteX102" fmla="*/ 3075835 w 3608566"/>
                  <a:gd name="connsiteY102" fmla="*/ 99754 h 5695594"/>
                  <a:gd name="connsiteX103" fmla="*/ 3104263 w 3608566"/>
                  <a:gd name="connsiteY103" fmla="*/ 116506 h 5695594"/>
                  <a:gd name="connsiteX104" fmla="*/ 3082573 w 3608566"/>
                  <a:gd name="connsiteY104" fmla="*/ 136468 h 5695594"/>
                  <a:gd name="connsiteX105" fmla="*/ 2970543 w 3608566"/>
                  <a:gd name="connsiteY105" fmla="*/ 161107 h 5695594"/>
                  <a:gd name="connsiteX106" fmla="*/ 2921315 w 3608566"/>
                  <a:gd name="connsiteY106" fmla="*/ 217415 h 5695594"/>
                  <a:gd name="connsiteX107" fmla="*/ 2904899 w 3608566"/>
                  <a:gd name="connsiteY107" fmla="*/ 230025 h 5695594"/>
                  <a:gd name="connsiteX108" fmla="*/ 2849849 w 3608566"/>
                  <a:gd name="connsiteY108" fmla="*/ 243349 h 5695594"/>
                  <a:gd name="connsiteX109" fmla="*/ 2839657 w 3608566"/>
                  <a:gd name="connsiteY109" fmla="*/ 279294 h 5695594"/>
                  <a:gd name="connsiteX110" fmla="*/ 2899165 w 3608566"/>
                  <a:gd name="connsiteY110" fmla="*/ 375761 h 5695594"/>
                  <a:gd name="connsiteX111" fmla="*/ 2914521 w 3608566"/>
                  <a:gd name="connsiteY111" fmla="*/ 395760 h 5695594"/>
                  <a:gd name="connsiteX112" fmla="*/ 3004737 w 3608566"/>
                  <a:gd name="connsiteY112" fmla="*/ 435901 h 5695594"/>
                  <a:gd name="connsiteX113" fmla="*/ 3081749 w 3608566"/>
                  <a:gd name="connsiteY113" fmla="*/ 427783 h 5695594"/>
                  <a:gd name="connsiteX114" fmla="*/ 3116187 w 3608566"/>
                  <a:gd name="connsiteY114" fmla="*/ 420292 h 5695594"/>
                  <a:gd name="connsiteX115" fmla="*/ 3159517 w 3608566"/>
                  <a:gd name="connsiteY115" fmla="*/ 421254 h 5695594"/>
                  <a:gd name="connsiteX116" fmla="*/ 3216869 w 3608566"/>
                  <a:gd name="connsiteY116" fmla="*/ 449656 h 5695594"/>
                  <a:gd name="connsiteX117" fmla="*/ 3281519 w 3608566"/>
                  <a:gd name="connsiteY117" fmla="*/ 487264 h 5695594"/>
                  <a:gd name="connsiteX118" fmla="*/ 3271425 w 3608566"/>
                  <a:gd name="connsiteY118" fmla="*/ 537758 h 5695594"/>
                  <a:gd name="connsiteX119" fmla="*/ 3234721 w 3608566"/>
                  <a:gd name="connsiteY119" fmla="*/ 636804 h 5695594"/>
                  <a:gd name="connsiteX120" fmla="*/ 3289519 w 3608566"/>
                  <a:gd name="connsiteY120" fmla="*/ 713116 h 5695594"/>
                  <a:gd name="connsiteX121" fmla="*/ 3336111 w 3608566"/>
                  <a:gd name="connsiteY121" fmla="*/ 708647 h 5695594"/>
                  <a:gd name="connsiteX122" fmla="*/ 3439927 w 3608566"/>
                  <a:gd name="connsiteY122" fmla="*/ 681073 h 5695594"/>
                  <a:gd name="connsiteX123" fmla="*/ 3484527 w 3608566"/>
                  <a:gd name="connsiteY123" fmla="*/ 697004 h 5695594"/>
                  <a:gd name="connsiteX124" fmla="*/ 3491249 w 3608566"/>
                  <a:gd name="connsiteY124" fmla="*/ 715238 h 5695594"/>
                  <a:gd name="connsiteX125" fmla="*/ 3475751 w 3608566"/>
                  <a:gd name="connsiteY125" fmla="*/ 721578 h 5695594"/>
                  <a:gd name="connsiteX126" fmla="*/ 3459769 w 3608566"/>
                  <a:gd name="connsiteY126" fmla="*/ 751496 h 5695594"/>
                  <a:gd name="connsiteX127" fmla="*/ 3482665 w 3608566"/>
                  <a:gd name="connsiteY127" fmla="*/ 768911 h 5695594"/>
                  <a:gd name="connsiteX128" fmla="*/ 3540499 w 3608566"/>
                  <a:gd name="connsiteY128" fmla="*/ 773734 h 5695594"/>
                  <a:gd name="connsiteX129" fmla="*/ 3554679 w 3608566"/>
                  <a:gd name="connsiteY129" fmla="*/ 793314 h 5695594"/>
                  <a:gd name="connsiteX130" fmla="*/ 3535837 w 3608566"/>
                  <a:gd name="connsiteY130" fmla="*/ 809015 h 5695594"/>
                  <a:gd name="connsiteX131" fmla="*/ 3495305 w 3608566"/>
                  <a:gd name="connsiteY131" fmla="*/ 844679 h 5695594"/>
                  <a:gd name="connsiteX132" fmla="*/ 3460705 w 3608566"/>
                  <a:gd name="connsiteY132" fmla="*/ 860030 h 5695594"/>
                  <a:gd name="connsiteX133" fmla="*/ 3438823 w 3608566"/>
                  <a:gd name="connsiteY133" fmla="*/ 850895 h 5695594"/>
                  <a:gd name="connsiteX134" fmla="*/ 3441365 w 3608566"/>
                  <a:gd name="connsiteY134" fmla="*/ 880831 h 5695594"/>
                  <a:gd name="connsiteX135" fmla="*/ 3440819 w 3608566"/>
                  <a:gd name="connsiteY135" fmla="*/ 926819 h 5695594"/>
                  <a:gd name="connsiteX136" fmla="*/ 3473621 w 3608566"/>
                  <a:gd name="connsiteY136" fmla="*/ 960967 h 5695594"/>
                  <a:gd name="connsiteX137" fmla="*/ 3471531 w 3608566"/>
                  <a:gd name="connsiteY137" fmla="*/ 966817 h 5695594"/>
                  <a:gd name="connsiteX138" fmla="*/ 3463103 w 3608566"/>
                  <a:gd name="connsiteY138" fmla="*/ 966675 h 5695594"/>
                  <a:gd name="connsiteX139" fmla="*/ 3473945 w 3608566"/>
                  <a:gd name="connsiteY139" fmla="*/ 970548 h 5695594"/>
                  <a:gd name="connsiteX140" fmla="*/ 3482225 w 3608566"/>
                  <a:gd name="connsiteY140" fmla="*/ 1001823 h 5695594"/>
                  <a:gd name="connsiteX141" fmla="*/ 3485017 w 3608566"/>
                  <a:gd name="connsiteY141" fmla="*/ 1037574 h 5695594"/>
                  <a:gd name="connsiteX142" fmla="*/ 3466585 w 3608566"/>
                  <a:gd name="connsiteY142" fmla="*/ 1052872 h 5695594"/>
                  <a:gd name="connsiteX143" fmla="*/ 3454563 w 3608566"/>
                  <a:gd name="connsiteY143" fmla="*/ 1035706 h 5695594"/>
                  <a:gd name="connsiteX144" fmla="*/ 3425647 w 3608566"/>
                  <a:gd name="connsiteY144" fmla="*/ 953296 h 5695594"/>
                  <a:gd name="connsiteX145" fmla="*/ 3428847 w 3608566"/>
                  <a:gd name="connsiteY145" fmla="*/ 954439 h 5695594"/>
                  <a:gd name="connsiteX146" fmla="*/ 3422235 w 3608566"/>
                  <a:gd name="connsiteY146" fmla="*/ 949210 h 5695594"/>
                  <a:gd name="connsiteX147" fmla="*/ 3373953 w 3608566"/>
                  <a:gd name="connsiteY147" fmla="*/ 939880 h 5695594"/>
                  <a:gd name="connsiteX148" fmla="*/ 3346379 w 3608566"/>
                  <a:gd name="connsiteY148" fmla="*/ 939268 h 5695594"/>
                  <a:gd name="connsiteX149" fmla="*/ 3299961 w 3608566"/>
                  <a:gd name="connsiteY149" fmla="*/ 954356 h 5695594"/>
                  <a:gd name="connsiteX150" fmla="*/ 3257595 w 3608566"/>
                  <a:gd name="connsiteY150" fmla="*/ 906236 h 5695594"/>
                  <a:gd name="connsiteX151" fmla="*/ 3244667 w 3608566"/>
                  <a:gd name="connsiteY151" fmla="*/ 883146 h 5695594"/>
                  <a:gd name="connsiteX152" fmla="*/ 3238073 w 3608566"/>
                  <a:gd name="connsiteY152" fmla="*/ 820092 h 5695594"/>
                  <a:gd name="connsiteX153" fmla="*/ 3270067 w 3608566"/>
                  <a:gd name="connsiteY153" fmla="*/ 797214 h 5695594"/>
                  <a:gd name="connsiteX154" fmla="*/ 3270629 w 3608566"/>
                  <a:gd name="connsiteY154" fmla="*/ 769705 h 5695594"/>
                  <a:gd name="connsiteX155" fmla="*/ 3244035 w 3608566"/>
                  <a:gd name="connsiteY155" fmla="*/ 740414 h 5695594"/>
                  <a:gd name="connsiteX156" fmla="*/ 3191121 w 3608566"/>
                  <a:gd name="connsiteY156" fmla="*/ 706999 h 5695594"/>
                  <a:gd name="connsiteX157" fmla="*/ 3160427 w 3608566"/>
                  <a:gd name="connsiteY157" fmla="*/ 685479 h 5695594"/>
                  <a:gd name="connsiteX158" fmla="*/ 3178419 w 3608566"/>
                  <a:gd name="connsiteY158" fmla="*/ 653639 h 5695594"/>
                  <a:gd name="connsiteX159" fmla="*/ 3194415 w 3608566"/>
                  <a:gd name="connsiteY159" fmla="*/ 642201 h 5695594"/>
                  <a:gd name="connsiteX160" fmla="*/ 3188031 w 3608566"/>
                  <a:gd name="connsiteY160" fmla="*/ 626725 h 5695594"/>
                  <a:gd name="connsiteX161" fmla="*/ 3065337 w 3608566"/>
                  <a:gd name="connsiteY161" fmla="*/ 536717 h 5695594"/>
                  <a:gd name="connsiteX162" fmla="*/ 3061895 w 3608566"/>
                  <a:gd name="connsiteY162" fmla="*/ 531529 h 5695594"/>
                  <a:gd name="connsiteX163" fmla="*/ 3021155 w 3608566"/>
                  <a:gd name="connsiteY163" fmla="*/ 519616 h 5695594"/>
                  <a:gd name="connsiteX164" fmla="*/ 3008341 w 3608566"/>
                  <a:gd name="connsiteY164" fmla="*/ 529554 h 5695594"/>
                  <a:gd name="connsiteX165" fmla="*/ 2994851 w 3608566"/>
                  <a:gd name="connsiteY165" fmla="*/ 533972 h 5695594"/>
                  <a:gd name="connsiteX166" fmla="*/ 2948145 w 3608566"/>
                  <a:gd name="connsiteY166" fmla="*/ 505413 h 5695594"/>
                  <a:gd name="connsiteX167" fmla="*/ 2840387 w 3608566"/>
                  <a:gd name="connsiteY167" fmla="*/ 436575 h 5695594"/>
                  <a:gd name="connsiteX168" fmla="*/ 2744463 w 3608566"/>
                  <a:gd name="connsiteY168" fmla="*/ 386479 h 5695594"/>
                  <a:gd name="connsiteX169" fmla="*/ 2708931 w 3608566"/>
                  <a:gd name="connsiteY169" fmla="*/ 389620 h 5695594"/>
                  <a:gd name="connsiteX170" fmla="*/ 2670553 w 3608566"/>
                  <a:gd name="connsiteY170" fmla="*/ 397024 h 5695594"/>
                  <a:gd name="connsiteX171" fmla="*/ 2649749 w 3608566"/>
                  <a:gd name="connsiteY171" fmla="*/ 373758 h 5695594"/>
                  <a:gd name="connsiteX172" fmla="*/ 2661309 w 3608566"/>
                  <a:gd name="connsiteY172" fmla="*/ 367331 h 5695594"/>
                  <a:gd name="connsiteX173" fmla="*/ 2686581 w 3608566"/>
                  <a:gd name="connsiteY173" fmla="*/ 326218 h 5695594"/>
                  <a:gd name="connsiteX174" fmla="*/ 2637641 w 3608566"/>
                  <a:gd name="connsiteY174" fmla="*/ 329849 h 5695594"/>
                  <a:gd name="connsiteX175" fmla="*/ 2591689 w 3608566"/>
                  <a:gd name="connsiteY175" fmla="*/ 302879 h 5695594"/>
                  <a:gd name="connsiteX176" fmla="*/ 2575797 w 3608566"/>
                  <a:gd name="connsiteY176" fmla="*/ 154698 h 5695594"/>
                  <a:gd name="connsiteX177" fmla="*/ 2565827 w 3608566"/>
                  <a:gd name="connsiteY177" fmla="*/ 64048 h 5695594"/>
                  <a:gd name="connsiteX178" fmla="*/ 2559501 w 3608566"/>
                  <a:gd name="connsiteY178" fmla="*/ 15585 h 5695594"/>
                  <a:gd name="connsiteX179" fmla="*/ 2567527 w 3608566"/>
                  <a:gd name="connsiteY179" fmla="*/ 0 h 5695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Lst>
                <a:rect l="l" t="t" r="r" b="b"/>
                <a:pathLst>
                  <a:path w="3608566" h="5695594">
                    <a:moveTo>
                      <a:pt x="62645" y="5269628"/>
                    </a:moveTo>
                    <a:cubicBezTo>
                      <a:pt x="69949" y="5270256"/>
                      <a:pt x="78677" y="5272572"/>
                      <a:pt x="86593" y="5272934"/>
                    </a:cubicBezTo>
                    <a:cubicBezTo>
                      <a:pt x="110553" y="5295958"/>
                      <a:pt x="155631" y="5293649"/>
                      <a:pt x="165731" y="5336705"/>
                    </a:cubicBezTo>
                    <a:cubicBezTo>
                      <a:pt x="169473" y="5352507"/>
                      <a:pt x="181609" y="5341062"/>
                      <a:pt x="190767" y="5341703"/>
                    </a:cubicBezTo>
                    <a:cubicBezTo>
                      <a:pt x="201113" y="5342769"/>
                      <a:pt x="212233" y="5345426"/>
                      <a:pt x="211635" y="5358363"/>
                    </a:cubicBezTo>
                    <a:cubicBezTo>
                      <a:pt x="212643" y="5370557"/>
                      <a:pt x="201107" y="5369066"/>
                      <a:pt x="191949" y="5368425"/>
                    </a:cubicBezTo>
                    <a:cubicBezTo>
                      <a:pt x="177617" y="5367251"/>
                      <a:pt x="165603" y="5370849"/>
                      <a:pt x="162151" y="5388026"/>
                    </a:cubicBezTo>
                    <a:cubicBezTo>
                      <a:pt x="157925" y="5403610"/>
                      <a:pt x="142343" y="5405935"/>
                      <a:pt x="131163" y="5407201"/>
                    </a:cubicBezTo>
                    <a:cubicBezTo>
                      <a:pt x="92865" y="5409300"/>
                      <a:pt x="55339" y="5412992"/>
                      <a:pt x="18527" y="5422196"/>
                    </a:cubicBezTo>
                    <a:cubicBezTo>
                      <a:pt x="2945" y="5424521"/>
                      <a:pt x="-5613" y="5410943"/>
                      <a:pt x="4141" y="5398649"/>
                    </a:cubicBezTo>
                    <a:cubicBezTo>
                      <a:pt x="24485" y="5371727"/>
                      <a:pt x="25029" y="5336417"/>
                      <a:pt x="44183" y="5309069"/>
                    </a:cubicBezTo>
                    <a:cubicBezTo>
                      <a:pt x="46623" y="5305996"/>
                      <a:pt x="48289" y="5301331"/>
                      <a:pt x="48349" y="5297408"/>
                    </a:cubicBezTo>
                    <a:cubicBezTo>
                      <a:pt x="45913" y="5287334"/>
                      <a:pt x="45767" y="5280706"/>
                      <a:pt x="47245" y="5276447"/>
                    </a:cubicBezTo>
                    <a:cubicBezTo>
                      <a:pt x="49465" y="5270059"/>
                      <a:pt x="55343" y="5269000"/>
                      <a:pt x="62645" y="5269628"/>
                    </a:cubicBezTo>
                    <a:close/>
                    <a:moveTo>
                      <a:pt x="2171733" y="5208538"/>
                    </a:moveTo>
                    <a:cubicBezTo>
                      <a:pt x="2184455" y="5224950"/>
                      <a:pt x="2173823" y="5243568"/>
                      <a:pt x="2167633" y="5257180"/>
                    </a:cubicBezTo>
                    <a:cubicBezTo>
                      <a:pt x="2149557" y="5292920"/>
                      <a:pt x="2117851" y="5318516"/>
                      <a:pt x="2085801" y="5341352"/>
                    </a:cubicBezTo>
                    <a:cubicBezTo>
                      <a:pt x="2070955" y="5353191"/>
                      <a:pt x="2069625" y="5360628"/>
                      <a:pt x="2076879" y="5373768"/>
                    </a:cubicBezTo>
                    <a:cubicBezTo>
                      <a:pt x="2098295" y="5410427"/>
                      <a:pt x="2079459" y="5444576"/>
                      <a:pt x="2070119" y="5478160"/>
                    </a:cubicBezTo>
                    <a:cubicBezTo>
                      <a:pt x="2068029" y="5484007"/>
                      <a:pt x="2059221" y="5490092"/>
                      <a:pt x="2053259" y="5491918"/>
                    </a:cubicBezTo>
                    <a:cubicBezTo>
                      <a:pt x="2020337" y="5498619"/>
                      <a:pt x="2021817" y="5524202"/>
                      <a:pt x="2018589" y="5548102"/>
                    </a:cubicBezTo>
                    <a:cubicBezTo>
                      <a:pt x="2015211" y="5579860"/>
                      <a:pt x="2021665" y="5613812"/>
                      <a:pt x="2008033" y="5644545"/>
                    </a:cubicBezTo>
                    <a:cubicBezTo>
                      <a:pt x="2004273" y="5655070"/>
                      <a:pt x="2000513" y="5665595"/>
                      <a:pt x="1987073" y="5666068"/>
                    </a:cubicBezTo>
                    <a:cubicBezTo>
                      <a:pt x="1967593" y="5672296"/>
                      <a:pt x="1948377" y="5685213"/>
                      <a:pt x="1924419" y="5677972"/>
                    </a:cubicBezTo>
                    <a:cubicBezTo>
                      <a:pt x="1919291" y="5677460"/>
                      <a:pt x="1907521" y="5673255"/>
                      <a:pt x="1912381" y="5667080"/>
                    </a:cubicBezTo>
                    <a:cubicBezTo>
                      <a:pt x="1939113" y="5633115"/>
                      <a:pt x="1895977" y="5616388"/>
                      <a:pt x="1898939" y="5585800"/>
                    </a:cubicBezTo>
                    <a:cubicBezTo>
                      <a:pt x="1892143" y="5589964"/>
                      <a:pt x="1887357" y="5592212"/>
                      <a:pt x="1884927" y="5595299"/>
                    </a:cubicBezTo>
                    <a:cubicBezTo>
                      <a:pt x="1854853" y="5638620"/>
                      <a:pt x="1811603" y="5648225"/>
                      <a:pt x="1762693" y="5643941"/>
                    </a:cubicBezTo>
                    <a:cubicBezTo>
                      <a:pt x="1737063" y="5641379"/>
                      <a:pt x="1722747" y="5666594"/>
                      <a:pt x="1696963" y="5671889"/>
                    </a:cubicBezTo>
                    <a:cubicBezTo>
                      <a:pt x="1660093" y="5678498"/>
                      <a:pt x="1649497" y="5674714"/>
                      <a:pt x="1642701" y="5638002"/>
                    </a:cubicBezTo>
                    <a:cubicBezTo>
                      <a:pt x="1639815" y="5623785"/>
                      <a:pt x="1634917" y="5611487"/>
                      <a:pt x="1621209" y="5605272"/>
                    </a:cubicBezTo>
                    <a:cubicBezTo>
                      <a:pt x="1604729" y="5599385"/>
                      <a:pt x="1590527" y="5598269"/>
                      <a:pt x="1590831" y="5623430"/>
                    </a:cubicBezTo>
                    <a:cubicBezTo>
                      <a:pt x="1591097" y="5630119"/>
                      <a:pt x="1592539" y="5637227"/>
                      <a:pt x="1591629" y="5643495"/>
                    </a:cubicBezTo>
                    <a:cubicBezTo>
                      <a:pt x="1590907" y="5660379"/>
                      <a:pt x="1574541" y="5669037"/>
                      <a:pt x="1564629" y="5670773"/>
                    </a:cubicBezTo>
                    <a:cubicBezTo>
                      <a:pt x="1550353" y="5673584"/>
                      <a:pt x="1550315" y="5655110"/>
                      <a:pt x="1550543" y="5643324"/>
                    </a:cubicBezTo>
                    <a:cubicBezTo>
                      <a:pt x="1547999" y="5631866"/>
                      <a:pt x="1553921" y="5611566"/>
                      <a:pt x="1534101" y="5615034"/>
                    </a:cubicBezTo>
                    <a:cubicBezTo>
                      <a:pt x="1520999" y="5618267"/>
                      <a:pt x="1502279" y="5626085"/>
                      <a:pt x="1514847" y="5650353"/>
                    </a:cubicBezTo>
                    <a:cubicBezTo>
                      <a:pt x="1525897" y="5671442"/>
                      <a:pt x="1512987" y="5685291"/>
                      <a:pt x="1493091" y="5692689"/>
                    </a:cubicBezTo>
                    <a:cubicBezTo>
                      <a:pt x="1489103" y="5694562"/>
                      <a:pt x="1484527" y="5696223"/>
                      <a:pt x="1481185" y="5695360"/>
                    </a:cubicBezTo>
                    <a:cubicBezTo>
                      <a:pt x="1477845" y="5694496"/>
                      <a:pt x="1475737" y="5691106"/>
                      <a:pt x="1476685" y="5682874"/>
                    </a:cubicBezTo>
                    <a:cubicBezTo>
                      <a:pt x="1476345" y="5680115"/>
                      <a:pt x="1473723" y="5672586"/>
                      <a:pt x="1471369" y="5671745"/>
                    </a:cubicBezTo>
                    <a:cubicBezTo>
                      <a:pt x="1424549" y="5661615"/>
                      <a:pt x="1440689" y="5623865"/>
                      <a:pt x="1434917" y="5595430"/>
                    </a:cubicBezTo>
                    <a:cubicBezTo>
                      <a:pt x="1458611" y="5595983"/>
                      <a:pt x="1480597" y="5582737"/>
                      <a:pt x="1504027" y="5576602"/>
                    </a:cubicBezTo>
                    <a:cubicBezTo>
                      <a:pt x="1523963" y="5587678"/>
                      <a:pt x="1547657" y="5588230"/>
                      <a:pt x="1569681" y="5593460"/>
                    </a:cubicBezTo>
                    <a:cubicBezTo>
                      <a:pt x="1578643" y="5579519"/>
                      <a:pt x="1564251" y="5567785"/>
                      <a:pt x="1565655" y="5556419"/>
                    </a:cubicBezTo>
                    <a:cubicBezTo>
                      <a:pt x="1571427" y="5543977"/>
                      <a:pt x="1580997" y="5539483"/>
                      <a:pt x="1593945" y="5544108"/>
                    </a:cubicBezTo>
                    <a:cubicBezTo>
                      <a:pt x="1610463" y="5568468"/>
                      <a:pt x="1638297" y="5579729"/>
                      <a:pt x="1658839" y="5600252"/>
                    </a:cubicBezTo>
                    <a:cubicBezTo>
                      <a:pt x="1667345" y="5609884"/>
                      <a:pt x="1681965" y="5609831"/>
                      <a:pt x="1694381" y="5601080"/>
                    </a:cubicBezTo>
                    <a:cubicBezTo>
                      <a:pt x="1743973" y="5570006"/>
                      <a:pt x="1786997" y="5531310"/>
                      <a:pt x="1837349" y="5501825"/>
                    </a:cubicBezTo>
                    <a:cubicBezTo>
                      <a:pt x="1863359" y="5484744"/>
                      <a:pt x="1834423" y="5469134"/>
                      <a:pt x="1833551" y="5452998"/>
                    </a:cubicBezTo>
                    <a:cubicBezTo>
                      <a:pt x="1834803" y="5449490"/>
                      <a:pt x="1836817" y="5447571"/>
                      <a:pt x="1840007" y="5446074"/>
                    </a:cubicBezTo>
                    <a:cubicBezTo>
                      <a:pt x="1936115" y="5399968"/>
                      <a:pt x="2012591" y="5327070"/>
                      <a:pt x="2094801" y="5264132"/>
                    </a:cubicBezTo>
                    <a:cubicBezTo>
                      <a:pt x="2120471" y="5244291"/>
                      <a:pt x="2146901" y="5226040"/>
                      <a:pt x="2171733" y="5208538"/>
                    </a:cubicBezTo>
                    <a:close/>
                    <a:moveTo>
                      <a:pt x="2734903" y="4820366"/>
                    </a:moveTo>
                    <a:cubicBezTo>
                      <a:pt x="2736591" y="4848930"/>
                      <a:pt x="2745309" y="4880005"/>
                      <a:pt x="2732515" y="4904728"/>
                    </a:cubicBezTo>
                    <a:cubicBezTo>
                      <a:pt x="2712737" y="4941603"/>
                      <a:pt x="2681337" y="4970332"/>
                      <a:pt x="2639673" y="4983411"/>
                    </a:cubicBezTo>
                    <a:cubicBezTo>
                      <a:pt x="2643375" y="4976744"/>
                      <a:pt x="2645999" y="4965698"/>
                      <a:pt x="2650779" y="4963412"/>
                    </a:cubicBezTo>
                    <a:cubicBezTo>
                      <a:pt x="2696053" y="4947627"/>
                      <a:pt x="2699427" y="4904892"/>
                      <a:pt x="2712923" y="4867106"/>
                    </a:cubicBezTo>
                    <a:cubicBezTo>
                      <a:pt x="2718829" y="4850574"/>
                      <a:pt x="2727827" y="4836478"/>
                      <a:pt x="2734903" y="4820366"/>
                    </a:cubicBezTo>
                    <a:close/>
                    <a:moveTo>
                      <a:pt x="2763991" y="4644016"/>
                    </a:moveTo>
                    <a:cubicBezTo>
                      <a:pt x="2787367" y="4664213"/>
                      <a:pt x="2781255" y="4673875"/>
                      <a:pt x="2758347" y="4693331"/>
                    </a:cubicBezTo>
                    <a:cubicBezTo>
                      <a:pt x="2706209" y="4731306"/>
                      <a:pt x="2672387" y="4785034"/>
                      <a:pt x="2663683" y="4850366"/>
                    </a:cubicBezTo>
                    <a:cubicBezTo>
                      <a:pt x="2661241" y="4875819"/>
                      <a:pt x="2660051" y="4897768"/>
                      <a:pt x="2623759" y="4891387"/>
                    </a:cubicBezTo>
                    <a:cubicBezTo>
                      <a:pt x="2611547" y="4888340"/>
                      <a:pt x="2604185" y="4901505"/>
                      <a:pt x="2597655" y="4912335"/>
                    </a:cubicBezTo>
                    <a:cubicBezTo>
                      <a:pt x="2594809" y="4916583"/>
                      <a:pt x="2590487" y="4920304"/>
                      <a:pt x="2586757" y="4921439"/>
                    </a:cubicBezTo>
                    <a:cubicBezTo>
                      <a:pt x="2583025" y="4922574"/>
                      <a:pt x="2579887" y="4921124"/>
                      <a:pt x="2579403" y="4915028"/>
                    </a:cubicBezTo>
                    <a:cubicBezTo>
                      <a:pt x="2576851" y="4881212"/>
                      <a:pt x="2559219" y="4893341"/>
                      <a:pt x="2541727" y="4897623"/>
                    </a:cubicBezTo>
                    <a:cubicBezTo>
                      <a:pt x="2536939" y="4899860"/>
                      <a:pt x="2530695" y="4894998"/>
                      <a:pt x="2525559" y="4894480"/>
                    </a:cubicBezTo>
                    <a:cubicBezTo>
                      <a:pt x="2563469" y="4855373"/>
                      <a:pt x="2600199" y="4815846"/>
                      <a:pt x="2636929" y="4776318"/>
                    </a:cubicBezTo>
                    <a:cubicBezTo>
                      <a:pt x="2678103" y="4731796"/>
                      <a:pt x="2716573" y="4683675"/>
                      <a:pt x="2763991" y="4644016"/>
                    </a:cubicBezTo>
                    <a:close/>
                    <a:moveTo>
                      <a:pt x="3462715" y="1317992"/>
                    </a:moveTo>
                    <a:cubicBezTo>
                      <a:pt x="3474063" y="1329951"/>
                      <a:pt x="3484257" y="1341498"/>
                      <a:pt x="3506069" y="1338747"/>
                    </a:cubicBezTo>
                    <a:cubicBezTo>
                      <a:pt x="3519699" y="1337028"/>
                      <a:pt x="3513857" y="1353388"/>
                      <a:pt x="3509043" y="1359574"/>
                    </a:cubicBezTo>
                    <a:cubicBezTo>
                      <a:pt x="3477855" y="1395868"/>
                      <a:pt x="3481593" y="1432779"/>
                      <a:pt x="3498865" y="1471888"/>
                    </a:cubicBezTo>
                    <a:cubicBezTo>
                      <a:pt x="3510977" y="1499931"/>
                      <a:pt x="3504717" y="1517460"/>
                      <a:pt x="3477161" y="1532651"/>
                    </a:cubicBezTo>
                    <a:cubicBezTo>
                      <a:pt x="3447617" y="1549768"/>
                      <a:pt x="3442829" y="1570457"/>
                      <a:pt x="3471079" y="1589770"/>
                    </a:cubicBezTo>
                    <a:cubicBezTo>
                      <a:pt x="3493233" y="1604273"/>
                      <a:pt x="3488003" y="1611627"/>
                      <a:pt x="3474817" y="1626681"/>
                    </a:cubicBezTo>
                    <a:cubicBezTo>
                      <a:pt x="3459223" y="1644828"/>
                      <a:pt x="3441959" y="1667649"/>
                      <a:pt x="3434863" y="1687514"/>
                    </a:cubicBezTo>
                    <a:cubicBezTo>
                      <a:pt x="3426711" y="1703048"/>
                      <a:pt x="3430645" y="1732123"/>
                      <a:pt x="3430059" y="1755631"/>
                    </a:cubicBezTo>
                    <a:cubicBezTo>
                      <a:pt x="3427483" y="1781063"/>
                      <a:pt x="3425645" y="1808076"/>
                      <a:pt x="3430413" y="1834813"/>
                    </a:cubicBezTo>
                    <a:cubicBezTo>
                      <a:pt x="3409287" y="1810139"/>
                      <a:pt x="3414465" y="1773778"/>
                      <a:pt x="3399209" y="1747246"/>
                    </a:cubicBezTo>
                    <a:cubicBezTo>
                      <a:pt x="3394831" y="1704837"/>
                      <a:pt x="3370437" y="1671089"/>
                      <a:pt x="3363653" y="1631773"/>
                    </a:cubicBezTo>
                    <a:cubicBezTo>
                      <a:pt x="3362595" y="1627442"/>
                      <a:pt x="3362277" y="1624694"/>
                      <a:pt x="3361957" y="1621944"/>
                    </a:cubicBezTo>
                    <a:cubicBezTo>
                      <a:pt x="3402779" y="1635208"/>
                      <a:pt x="3412209" y="1630671"/>
                      <a:pt x="3417165" y="1587642"/>
                    </a:cubicBezTo>
                    <a:cubicBezTo>
                      <a:pt x="3422637" y="1539528"/>
                      <a:pt x="3452031" y="1497323"/>
                      <a:pt x="3452883" y="1447558"/>
                    </a:cubicBezTo>
                    <a:cubicBezTo>
                      <a:pt x="3453541" y="1405630"/>
                      <a:pt x="3478219" y="1365693"/>
                      <a:pt x="3446579" y="1326722"/>
                    </a:cubicBezTo>
                    <a:cubicBezTo>
                      <a:pt x="3445843" y="1325141"/>
                      <a:pt x="3446357" y="1320055"/>
                      <a:pt x="3448347" y="1318130"/>
                    </a:cubicBezTo>
                    <a:cubicBezTo>
                      <a:pt x="3451589" y="1312700"/>
                      <a:pt x="3457361" y="1314761"/>
                      <a:pt x="3462715" y="1317992"/>
                    </a:cubicBezTo>
                    <a:close/>
                    <a:moveTo>
                      <a:pt x="3582375" y="939266"/>
                    </a:moveTo>
                    <a:cubicBezTo>
                      <a:pt x="3599119" y="947839"/>
                      <a:pt x="3610373" y="954452"/>
                      <a:pt x="3608327" y="970578"/>
                    </a:cubicBezTo>
                    <a:cubicBezTo>
                      <a:pt x="3608879" y="975963"/>
                      <a:pt x="3605039" y="979779"/>
                      <a:pt x="3599551" y="977818"/>
                    </a:cubicBezTo>
                    <a:cubicBezTo>
                      <a:pt x="3583771" y="973479"/>
                      <a:pt x="3587327" y="956595"/>
                      <a:pt x="3582375" y="939266"/>
                    </a:cubicBezTo>
                    <a:close/>
                    <a:moveTo>
                      <a:pt x="3013337" y="849709"/>
                    </a:moveTo>
                    <a:cubicBezTo>
                      <a:pt x="3042303" y="856132"/>
                      <a:pt x="3070529" y="860982"/>
                      <a:pt x="3099997" y="862352"/>
                    </a:cubicBezTo>
                    <a:cubicBezTo>
                      <a:pt x="3123275" y="862820"/>
                      <a:pt x="3133797" y="895352"/>
                      <a:pt x="3126013" y="913498"/>
                    </a:cubicBezTo>
                    <a:cubicBezTo>
                      <a:pt x="3112517" y="943988"/>
                      <a:pt x="3112969" y="975539"/>
                      <a:pt x="3102197" y="1005696"/>
                    </a:cubicBezTo>
                    <a:cubicBezTo>
                      <a:pt x="3067593" y="956716"/>
                      <a:pt x="3041251" y="902840"/>
                      <a:pt x="3013337" y="849709"/>
                    </a:cubicBezTo>
                    <a:close/>
                    <a:moveTo>
                      <a:pt x="2567527" y="0"/>
                    </a:moveTo>
                    <a:cubicBezTo>
                      <a:pt x="2576001" y="9625"/>
                      <a:pt x="2586563" y="13398"/>
                      <a:pt x="2598301" y="17591"/>
                    </a:cubicBezTo>
                    <a:cubicBezTo>
                      <a:pt x="2668385" y="39984"/>
                      <a:pt x="2740641" y="52598"/>
                      <a:pt x="2814649" y="56602"/>
                    </a:cubicBezTo>
                    <a:cubicBezTo>
                      <a:pt x="2878429" y="59591"/>
                      <a:pt x="2944059" y="68519"/>
                      <a:pt x="3008935" y="75858"/>
                    </a:cubicBezTo>
                    <a:cubicBezTo>
                      <a:pt x="3015221" y="76784"/>
                      <a:pt x="3023855" y="78548"/>
                      <a:pt x="3026539" y="82146"/>
                    </a:cubicBezTo>
                    <a:cubicBezTo>
                      <a:pt x="3038793" y="99718"/>
                      <a:pt x="3052379" y="109848"/>
                      <a:pt x="3075835" y="99754"/>
                    </a:cubicBezTo>
                    <a:cubicBezTo>
                      <a:pt x="3086143" y="96838"/>
                      <a:pt x="3101737" y="105048"/>
                      <a:pt x="3104263" y="116506"/>
                    </a:cubicBezTo>
                    <a:cubicBezTo>
                      <a:pt x="3103683" y="125535"/>
                      <a:pt x="3093137" y="140241"/>
                      <a:pt x="3082573" y="136468"/>
                    </a:cubicBezTo>
                    <a:cubicBezTo>
                      <a:pt x="3038391" y="119367"/>
                      <a:pt x="3008503" y="154874"/>
                      <a:pt x="2970543" y="161107"/>
                    </a:cubicBezTo>
                    <a:cubicBezTo>
                      <a:pt x="2938533" y="165508"/>
                      <a:pt x="2917343" y="180370"/>
                      <a:pt x="2921315" y="217415"/>
                    </a:cubicBezTo>
                    <a:cubicBezTo>
                      <a:pt x="2922665" y="228454"/>
                      <a:pt x="2913871" y="234550"/>
                      <a:pt x="2904899" y="230025"/>
                    </a:cubicBezTo>
                    <a:cubicBezTo>
                      <a:pt x="2882599" y="222060"/>
                      <a:pt x="2866941" y="236259"/>
                      <a:pt x="2849849" y="243349"/>
                    </a:cubicBezTo>
                    <a:cubicBezTo>
                      <a:pt x="2824463" y="251435"/>
                      <a:pt x="2828579" y="262142"/>
                      <a:pt x="2839657" y="279294"/>
                    </a:cubicBezTo>
                    <a:cubicBezTo>
                      <a:pt x="2851925" y="315344"/>
                      <a:pt x="2874163" y="345718"/>
                      <a:pt x="2899165" y="375761"/>
                    </a:cubicBezTo>
                    <a:cubicBezTo>
                      <a:pt x="2903779" y="381368"/>
                      <a:pt x="2910743" y="387813"/>
                      <a:pt x="2914521" y="395760"/>
                    </a:cubicBezTo>
                    <a:cubicBezTo>
                      <a:pt x="2935505" y="429645"/>
                      <a:pt x="2966357" y="443304"/>
                      <a:pt x="3004737" y="435901"/>
                    </a:cubicBezTo>
                    <a:cubicBezTo>
                      <a:pt x="3029287" y="430156"/>
                      <a:pt x="3055349" y="427589"/>
                      <a:pt x="3081749" y="427783"/>
                    </a:cubicBezTo>
                    <a:cubicBezTo>
                      <a:pt x="3094741" y="428465"/>
                      <a:pt x="3105801" y="427138"/>
                      <a:pt x="3116187" y="420292"/>
                    </a:cubicBezTo>
                    <a:cubicBezTo>
                      <a:pt x="3130095" y="414703"/>
                      <a:pt x="3145513" y="412293"/>
                      <a:pt x="3159517" y="421254"/>
                    </a:cubicBezTo>
                    <a:cubicBezTo>
                      <a:pt x="3174535" y="438494"/>
                      <a:pt x="3194069" y="446791"/>
                      <a:pt x="3216869" y="449656"/>
                    </a:cubicBezTo>
                    <a:cubicBezTo>
                      <a:pt x="3243607" y="452609"/>
                      <a:pt x="3264155" y="469185"/>
                      <a:pt x="3281519" y="487264"/>
                    </a:cubicBezTo>
                    <a:cubicBezTo>
                      <a:pt x="3298885" y="505342"/>
                      <a:pt x="3288675" y="522807"/>
                      <a:pt x="3271425" y="537758"/>
                    </a:cubicBezTo>
                    <a:cubicBezTo>
                      <a:pt x="3239767" y="563396"/>
                      <a:pt x="3229237" y="596581"/>
                      <a:pt x="3234721" y="636804"/>
                    </a:cubicBezTo>
                    <a:cubicBezTo>
                      <a:pt x="3239531" y="671510"/>
                      <a:pt x="3259919" y="695946"/>
                      <a:pt x="3289519" y="713116"/>
                    </a:cubicBezTo>
                    <a:cubicBezTo>
                      <a:pt x="3307043" y="723334"/>
                      <a:pt x="3320951" y="717746"/>
                      <a:pt x="3336111" y="708647"/>
                    </a:cubicBezTo>
                    <a:cubicBezTo>
                      <a:pt x="3367689" y="686938"/>
                      <a:pt x="3402803" y="684966"/>
                      <a:pt x="3439927" y="681073"/>
                    </a:cubicBezTo>
                    <a:cubicBezTo>
                      <a:pt x="3456519" y="679082"/>
                      <a:pt x="3472195" y="683363"/>
                      <a:pt x="3484527" y="697004"/>
                    </a:cubicBezTo>
                    <a:cubicBezTo>
                      <a:pt x="3489141" y="702611"/>
                      <a:pt x="3492583" y="707799"/>
                      <a:pt x="3491249" y="715238"/>
                    </a:cubicBezTo>
                    <a:cubicBezTo>
                      <a:pt x="3489497" y="723850"/>
                      <a:pt x="3482453" y="721334"/>
                      <a:pt x="3475751" y="721578"/>
                    </a:cubicBezTo>
                    <a:cubicBezTo>
                      <a:pt x="3449013" y="718625"/>
                      <a:pt x="3461939" y="741715"/>
                      <a:pt x="3459769" y="751496"/>
                    </a:cubicBezTo>
                    <a:cubicBezTo>
                      <a:pt x="3457101" y="766378"/>
                      <a:pt x="3468759" y="774499"/>
                      <a:pt x="3482665" y="768911"/>
                    </a:cubicBezTo>
                    <a:cubicBezTo>
                      <a:pt x="3503695" y="761908"/>
                      <a:pt x="3521381" y="764267"/>
                      <a:pt x="3540499" y="773734"/>
                    </a:cubicBezTo>
                    <a:cubicBezTo>
                      <a:pt x="3548295" y="777839"/>
                      <a:pt x="3555675" y="783114"/>
                      <a:pt x="3554679" y="793314"/>
                    </a:cubicBezTo>
                    <a:cubicBezTo>
                      <a:pt x="3553265" y="804684"/>
                      <a:pt x="3544133" y="808020"/>
                      <a:pt x="3535837" y="809015"/>
                    </a:cubicBezTo>
                    <a:cubicBezTo>
                      <a:pt x="3511785" y="809660"/>
                      <a:pt x="3500145" y="820017"/>
                      <a:pt x="3495305" y="844679"/>
                    </a:cubicBezTo>
                    <a:cubicBezTo>
                      <a:pt x="3494149" y="862739"/>
                      <a:pt x="3478649" y="869078"/>
                      <a:pt x="3460705" y="860030"/>
                    </a:cubicBezTo>
                    <a:cubicBezTo>
                      <a:pt x="3452907" y="855926"/>
                      <a:pt x="3448455" y="842459"/>
                      <a:pt x="3438823" y="850895"/>
                    </a:cubicBezTo>
                    <a:cubicBezTo>
                      <a:pt x="3430367" y="859749"/>
                      <a:pt x="3432055" y="873547"/>
                      <a:pt x="3441365" y="880831"/>
                    </a:cubicBezTo>
                    <a:cubicBezTo>
                      <a:pt x="3459983" y="895399"/>
                      <a:pt x="3456561" y="908690"/>
                      <a:pt x="3440819" y="926819"/>
                    </a:cubicBezTo>
                    <a:cubicBezTo>
                      <a:pt x="3465629" y="927764"/>
                      <a:pt x="3481643" y="934802"/>
                      <a:pt x="3473621" y="960967"/>
                    </a:cubicBezTo>
                    <a:cubicBezTo>
                      <a:pt x="3473203" y="962136"/>
                      <a:pt x="3472367" y="964477"/>
                      <a:pt x="3471531" y="966817"/>
                    </a:cubicBezTo>
                    <a:lnTo>
                      <a:pt x="3463103" y="966675"/>
                    </a:lnTo>
                    <a:lnTo>
                      <a:pt x="3473945" y="970548"/>
                    </a:lnTo>
                    <a:cubicBezTo>
                      <a:pt x="3467161" y="982284"/>
                      <a:pt x="3475471" y="991688"/>
                      <a:pt x="3482225" y="1001823"/>
                    </a:cubicBezTo>
                    <a:cubicBezTo>
                      <a:pt x="3488571" y="1013100"/>
                      <a:pt x="3492209" y="1024697"/>
                      <a:pt x="3485017" y="1037574"/>
                    </a:cubicBezTo>
                    <a:cubicBezTo>
                      <a:pt x="3479863" y="1044743"/>
                      <a:pt x="3475449" y="1053465"/>
                      <a:pt x="3466585" y="1052872"/>
                    </a:cubicBezTo>
                    <a:cubicBezTo>
                      <a:pt x="3456977" y="1050728"/>
                      <a:pt x="3455973" y="1042646"/>
                      <a:pt x="3454563" y="1035706"/>
                    </a:cubicBezTo>
                    <a:cubicBezTo>
                      <a:pt x="3446617" y="1007125"/>
                      <a:pt x="3421945" y="985440"/>
                      <a:pt x="3425647" y="953296"/>
                    </a:cubicBezTo>
                    <a:lnTo>
                      <a:pt x="3428847" y="954439"/>
                    </a:lnTo>
                    <a:lnTo>
                      <a:pt x="3422235" y="949210"/>
                    </a:lnTo>
                    <a:cubicBezTo>
                      <a:pt x="3409227" y="930049"/>
                      <a:pt x="3389033" y="934712"/>
                      <a:pt x="3373953" y="939880"/>
                    </a:cubicBezTo>
                    <a:cubicBezTo>
                      <a:pt x="3363229" y="943967"/>
                      <a:pt x="3350993" y="944875"/>
                      <a:pt x="3346379" y="939268"/>
                    </a:cubicBezTo>
                    <a:cubicBezTo>
                      <a:pt x="3316761" y="903618"/>
                      <a:pt x="3309495" y="931372"/>
                      <a:pt x="3299961" y="954356"/>
                    </a:cubicBezTo>
                    <a:cubicBezTo>
                      <a:pt x="3272469" y="949814"/>
                      <a:pt x="3252177" y="939927"/>
                      <a:pt x="3257595" y="906236"/>
                    </a:cubicBezTo>
                    <a:cubicBezTo>
                      <a:pt x="3258591" y="896036"/>
                      <a:pt x="3255987" y="888507"/>
                      <a:pt x="3244667" y="883146"/>
                    </a:cubicBezTo>
                    <a:cubicBezTo>
                      <a:pt x="3212639" y="869066"/>
                      <a:pt x="3210773" y="844648"/>
                      <a:pt x="3238073" y="820092"/>
                    </a:cubicBezTo>
                    <a:cubicBezTo>
                      <a:pt x="3246947" y="810067"/>
                      <a:pt x="3259263" y="805230"/>
                      <a:pt x="3270067" y="797214"/>
                    </a:cubicBezTo>
                    <a:cubicBezTo>
                      <a:pt x="3282463" y="788447"/>
                      <a:pt x="3286225" y="777915"/>
                      <a:pt x="3270629" y="769705"/>
                    </a:cubicBezTo>
                    <a:cubicBezTo>
                      <a:pt x="3258137" y="763923"/>
                      <a:pt x="3250499" y="751959"/>
                      <a:pt x="3244035" y="740414"/>
                    </a:cubicBezTo>
                    <a:cubicBezTo>
                      <a:pt x="3232201" y="721672"/>
                      <a:pt x="3222377" y="701009"/>
                      <a:pt x="3191121" y="706999"/>
                    </a:cubicBezTo>
                    <a:cubicBezTo>
                      <a:pt x="3178051" y="710247"/>
                      <a:pt x="3166055" y="699365"/>
                      <a:pt x="3160427" y="685479"/>
                    </a:cubicBezTo>
                    <a:cubicBezTo>
                      <a:pt x="3156391" y="670843"/>
                      <a:pt x="3166439" y="661237"/>
                      <a:pt x="3178419" y="653639"/>
                    </a:cubicBezTo>
                    <a:cubicBezTo>
                      <a:pt x="3183611" y="650216"/>
                      <a:pt x="3191151" y="647632"/>
                      <a:pt x="3194415" y="642201"/>
                    </a:cubicBezTo>
                    <a:cubicBezTo>
                      <a:pt x="3199269" y="636017"/>
                      <a:pt x="3200267" y="625817"/>
                      <a:pt x="3188031" y="626725"/>
                    </a:cubicBezTo>
                    <a:cubicBezTo>
                      <a:pt x="3120487" y="634267"/>
                      <a:pt x="3091531" y="585658"/>
                      <a:pt x="3065337" y="536717"/>
                    </a:cubicBezTo>
                    <a:cubicBezTo>
                      <a:pt x="3064583" y="535128"/>
                      <a:pt x="3063825" y="533538"/>
                      <a:pt x="3061895" y="531529"/>
                    </a:cubicBezTo>
                    <a:cubicBezTo>
                      <a:pt x="3054161" y="505016"/>
                      <a:pt x="3040753" y="505505"/>
                      <a:pt x="3021155" y="519616"/>
                    </a:cubicBezTo>
                    <a:cubicBezTo>
                      <a:pt x="3017135" y="523458"/>
                      <a:pt x="3012361" y="525712"/>
                      <a:pt x="3008341" y="529554"/>
                    </a:cubicBezTo>
                    <a:cubicBezTo>
                      <a:pt x="3003565" y="531807"/>
                      <a:pt x="2998791" y="534060"/>
                      <a:pt x="2994851" y="533972"/>
                    </a:cubicBezTo>
                    <a:cubicBezTo>
                      <a:pt x="2973563" y="534285"/>
                      <a:pt x="2963321" y="514793"/>
                      <a:pt x="2948145" y="505413"/>
                    </a:cubicBezTo>
                    <a:cubicBezTo>
                      <a:pt x="2913173" y="481046"/>
                      <a:pt x="2873267" y="466792"/>
                      <a:pt x="2840387" y="436575"/>
                    </a:cubicBezTo>
                    <a:cubicBezTo>
                      <a:pt x="2814051" y="413973"/>
                      <a:pt x="2773983" y="407578"/>
                      <a:pt x="2744463" y="386479"/>
                    </a:cubicBezTo>
                    <a:cubicBezTo>
                      <a:pt x="2733981" y="378775"/>
                      <a:pt x="2721167" y="388712"/>
                      <a:pt x="2708931" y="389620"/>
                    </a:cubicBezTo>
                    <a:cubicBezTo>
                      <a:pt x="2696279" y="391698"/>
                      <a:pt x="2684301" y="399295"/>
                      <a:pt x="2670553" y="397024"/>
                    </a:cubicBezTo>
                    <a:cubicBezTo>
                      <a:pt x="2660409" y="392081"/>
                      <a:pt x="2649845" y="388308"/>
                      <a:pt x="2649749" y="373758"/>
                    </a:cubicBezTo>
                    <a:cubicBezTo>
                      <a:pt x="2652175" y="370668"/>
                      <a:pt x="2657707" y="370003"/>
                      <a:pt x="2661309" y="367331"/>
                    </a:cubicBezTo>
                    <a:cubicBezTo>
                      <a:pt x="2678817" y="359071"/>
                      <a:pt x="2698415" y="344959"/>
                      <a:pt x="2686581" y="326218"/>
                    </a:cubicBezTo>
                    <a:cubicBezTo>
                      <a:pt x="2676259" y="310655"/>
                      <a:pt x="2653299" y="315649"/>
                      <a:pt x="2637641" y="329849"/>
                    </a:cubicBezTo>
                    <a:cubicBezTo>
                      <a:pt x="2613089" y="335594"/>
                      <a:pt x="2600757" y="321953"/>
                      <a:pt x="2591689" y="302879"/>
                    </a:cubicBezTo>
                    <a:cubicBezTo>
                      <a:pt x="2566251" y="255528"/>
                      <a:pt x="2573999" y="204196"/>
                      <a:pt x="2575797" y="154698"/>
                    </a:cubicBezTo>
                    <a:cubicBezTo>
                      <a:pt x="2576439" y="123259"/>
                      <a:pt x="2576245" y="94159"/>
                      <a:pt x="2565827" y="64048"/>
                    </a:cubicBezTo>
                    <a:cubicBezTo>
                      <a:pt x="2561725" y="47739"/>
                      <a:pt x="2555409" y="31381"/>
                      <a:pt x="2559501" y="15585"/>
                    </a:cubicBezTo>
                    <a:cubicBezTo>
                      <a:pt x="2560863" y="10320"/>
                      <a:pt x="2563383" y="5117"/>
                      <a:pt x="2567527" y="0"/>
                    </a:cubicBezTo>
                    <a:close/>
                  </a:path>
                </a:pathLst>
              </a:custGeom>
              <a:solidFill>
                <a:schemeClr val="accent4">
                  <a:alpha val="60000"/>
                </a:schemeClr>
              </a:solidFill>
              <a:ln>
                <a:noFill/>
              </a:ln>
              <a:effectLst/>
            </p:spPr>
            <p:txBody>
              <a:bodyPr anchor="ctr"/>
              <a:lstStyle/>
              <a:p>
                <a:pPr defTabSz="457189">
                  <a:defRPr/>
                </a:pPr>
                <a:endParaRPr lang="en-US" sz="1351" dirty="0">
                  <a:latin typeface="Oswald" pitchFamily="2" charset="77"/>
                </a:endParaRPr>
              </a:p>
            </p:txBody>
          </p:sp>
          <p:sp>
            <p:nvSpPr>
              <p:cNvPr id="323" name="Freeform 42">
                <a:extLst>
                  <a:ext uri="{FF2B5EF4-FFF2-40B4-BE49-F238E27FC236}">
                    <a16:creationId xmlns:a16="http://schemas.microsoft.com/office/drawing/2014/main" id="{6C4AE550-AB0D-4B90-8833-B16565E1808B}"/>
                  </a:ext>
                </a:extLst>
              </p:cNvPr>
              <p:cNvSpPr/>
              <p:nvPr/>
            </p:nvSpPr>
            <p:spPr bwMode="auto">
              <a:xfrm>
                <a:off x="16175070" y="6692965"/>
                <a:ext cx="5482670" cy="6525250"/>
              </a:xfrm>
              <a:custGeom>
                <a:avLst/>
                <a:gdLst>
                  <a:gd name="connsiteX0" fmla="*/ 2661754 w 5484290"/>
                  <a:gd name="connsiteY0" fmla="*/ 6029402 h 6527758"/>
                  <a:gd name="connsiteX1" fmla="*/ 2660170 w 5484290"/>
                  <a:gd name="connsiteY1" fmla="*/ 6029987 h 6527758"/>
                  <a:gd name="connsiteX2" fmla="*/ 2662430 w 5484290"/>
                  <a:gd name="connsiteY2" fmla="*/ 6029428 h 6527758"/>
                  <a:gd name="connsiteX3" fmla="*/ 2708098 w 5484290"/>
                  <a:gd name="connsiteY3" fmla="*/ 5942377 h 6527758"/>
                  <a:gd name="connsiteX4" fmla="*/ 2707720 w 5484290"/>
                  <a:gd name="connsiteY4" fmla="*/ 5942519 h 6527758"/>
                  <a:gd name="connsiteX5" fmla="*/ 2708366 w 5484290"/>
                  <a:gd name="connsiteY5" fmla="*/ 5942505 h 6527758"/>
                  <a:gd name="connsiteX6" fmla="*/ 2606970 w 5484290"/>
                  <a:gd name="connsiteY6" fmla="*/ 5902620 h 6527758"/>
                  <a:gd name="connsiteX7" fmla="*/ 2606444 w 5484290"/>
                  <a:gd name="connsiteY7" fmla="*/ 5903742 h 6527758"/>
                  <a:gd name="connsiteX8" fmla="*/ 2604504 w 5484290"/>
                  <a:gd name="connsiteY8" fmla="*/ 5905186 h 6527758"/>
                  <a:gd name="connsiteX9" fmla="*/ 2603260 w 5484290"/>
                  <a:gd name="connsiteY9" fmla="*/ 5905250 h 6527758"/>
                  <a:gd name="connsiteX10" fmla="*/ 2602840 w 5484290"/>
                  <a:gd name="connsiteY10" fmla="*/ 5906422 h 6527758"/>
                  <a:gd name="connsiteX11" fmla="*/ 2604504 w 5484290"/>
                  <a:gd name="connsiteY11" fmla="*/ 5905186 h 6527758"/>
                  <a:gd name="connsiteX12" fmla="*/ 2605282 w 5484290"/>
                  <a:gd name="connsiteY12" fmla="*/ 5905146 h 6527758"/>
                  <a:gd name="connsiteX13" fmla="*/ 2607620 w 5484290"/>
                  <a:gd name="connsiteY13" fmla="*/ 5904162 h 6527758"/>
                  <a:gd name="connsiteX14" fmla="*/ 2615950 w 5484290"/>
                  <a:gd name="connsiteY14" fmla="*/ 5905385 h 6527758"/>
                  <a:gd name="connsiteX15" fmla="*/ 2528170 w 5484290"/>
                  <a:gd name="connsiteY15" fmla="*/ 5873634 h 6527758"/>
                  <a:gd name="connsiteX16" fmla="*/ 2512018 w 5484290"/>
                  <a:gd name="connsiteY16" fmla="*/ 5875304 h 6527758"/>
                  <a:gd name="connsiteX17" fmla="*/ 2408552 w 5484290"/>
                  <a:gd name="connsiteY17" fmla="*/ 5901825 h 6527758"/>
                  <a:gd name="connsiteX18" fmla="*/ 2354550 w 5484290"/>
                  <a:gd name="connsiteY18" fmla="*/ 5901050 h 6527758"/>
                  <a:gd name="connsiteX19" fmla="*/ 2277744 w 5484290"/>
                  <a:gd name="connsiteY19" fmla="*/ 5915935 h 6527758"/>
                  <a:gd name="connsiteX20" fmla="*/ 2276998 w 5484290"/>
                  <a:gd name="connsiteY20" fmla="*/ 5915196 h 6527758"/>
                  <a:gd name="connsiteX21" fmla="*/ 2278222 w 5484290"/>
                  <a:gd name="connsiteY21" fmla="*/ 5929916 h 6527758"/>
                  <a:gd name="connsiteX22" fmla="*/ 2278586 w 5484290"/>
                  <a:gd name="connsiteY22" fmla="*/ 5930772 h 6527758"/>
                  <a:gd name="connsiteX23" fmla="*/ 2321912 w 5484290"/>
                  <a:gd name="connsiteY23" fmla="*/ 5946093 h 6527758"/>
                  <a:gd name="connsiteX24" fmla="*/ 2366142 w 5484290"/>
                  <a:gd name="connsiteY24" fmla="*/ 5968669 h 6527758"/>
                  <a:gd name="connsiteX25" fmla="*/ 2380070 w 5484290"/>
                  <a:gd name="connsiteY25" fmla="*/ 6000093 h 6527758"/>
                  <a:gd name="connsiteX26" fmla="*/ 2389220 w 5484290"/>
                  <a:gd name="connsiteY26" fmla="*/ 6033778 h 6527758"/>
                  <a:gd name="connsiteX27" fmla="*/ 2405102 w 5484290"/>
                  <a:gd name="connsiteY27" fmla="*/ 6044907 h 6527758"/>
                  <a:gd name="connsiteX28" fmla="*/ 2423434 w 5484290"/>
                  <a:gd name="connsiteY28" fmla="*/ 6038064 h 6527758"/>
                  <a:gd name="connsiteX29" fmla="*/ 2424598 w 5484290"/>
                  <a:gd name="connsiteY29" fmla="*/ 6001450 h 6527758"/>
                  <a:gd name="connsiteX30" fmla="*/ 2409080 w 5484290"/>
                  <a:gd name="connsiteY30" fmla="*/ 5989296 h 6527758"/>
                  <a:gd name="connsiteX31" fmla="*/ 2396406 w 5484290"/>
                  <a:gd name="connsiteY31" fmla="*/ 5954353 h 6527758"/>
                  <a:gd name="connsiteX32" fmla="*/ 2425166 w 5484290"/>
                  <a:gd name="connsiteY32" fmla="*/ 5936853 h 6527758"/>
                  <a:gd name="connsiteX33" fmla="*/ 2476814 w 5484290"/>
                  <a:gd name="connsiteY33" fmla="*/ 5918272 h 6527758"/>
                  <a:gd name="connsiteX34" fmla="*/ 2512030 w 5484290"/>
                  <a:gd name="connsiteY34" fmla="*/ 5912337 h 6527758"/>
                  <a:gd name="connsiteX35" fmla="*/ 2537848 w 5484290"/>
                  <a:gd name="connsiteY35" fmla="*/ 5884530 h 6527758"/>
                  <a:gd name="connsiteX36" fmla="*/ 2528170 w 5484290"/>
                  <a:gd name="connsiteY36" fmla="*/ 5873634 h 6527758"/>
                  <a:gd name="connsiteX37" fmla="*/ 2201408 w 5484290"/>
                  <a:gd name="connsiteY37" fmla="*/ 5814611 h 6527758"/>
                  <a:gd name="connsiteX38" fmla="*/ 2191588 w 5484290"/>
                  <a:gd name="connsiteY38" fmla="*/ 5816041 h 6527758"/>
                  <a:gd name="connsiteX39" fmla="*/ 2187770 w 5484290"/>
                  <a:gd name="connsiteY39" fmla="*/ 5832985 h 6527758"/>
                  <a:gd name="connsiteX40" fmla="*/ 2185608 w 5484290"/>
                  <a:gd name="connsiteY40" fmla="*/ 5834575 h 6527758"/>
                  <a:gd name="connsiteX41" fmla="*/ 2203780 w 5484290"/>
                  <a:gd name="connsiteY41" fmla="*/ 5833197 h 6527758"/>
                  <a:gd name="connsiteX42" fmla="*/ 2216552 w 5484290"/>
                  <a:gd name="connsiteY42" fmla="*/ 5845381 h 6527758"/>
                  <a:gd name="connsiteX43" fmla="*/ 2215258 w 5484290"/>
                  <a:gd name="connsiteY43" fmla="*/ 5828650 h 6527758"/>
                  <a:gd name="connsiteX44" fmla="*/ 2201408 w 5484290"/>
                  <a:gd name="connsiteY44" fmla="*/ 5814611 h 6527758"/>
                  <a:gd name="connsiteX45" fmla="*/ 4419208 w 5484290"/>
                  <a:gd name="connsiteY45" fmla="*/ 5760288 h 6527758"/>
                  <a:gd name="connsiteX46" fmla="*/ 4423088 w 5484290"/>
                  <a:gd name="connsiteY46" fmla="*/ 5778918 h 6527758"/>
                  <a:gd name="connsiteX47" fmla="*/ 4414078 w 5484290"/>
                  <a:gd name="connsiteY47" fmla="*/ 5811517 h 6527758"/>
                  <a:gd name="connsiteX48" fmla="*/ 4410536 w 5484290"/>
                  <a:gd name="connsiteY48" fmla="*/ 5895151 h 6527758"/>
                  <a:gd name="connsiteX49" fmla="*/ 4417406 w 5484290"/>
                  <a:gd name="connsiteY49" fmla="*/ 5920156 h 6527758"/>
                  <a:gd name="connsiteX50" fmla="*/ 4427874 w 5484290"/>
                  <a:gd name="connsiteY50" fmla="*/ 5975630 h 6527758"/>
                  <a:gd name="connsiteX51" fmla="*/ 4432412 w 5484290"/>
                  <a:gd name="connsiteY51" fmla="*/ 6032966 h 6527758"/>
                  <a:gd name="connsiteX52" fmla="*/ 4427986 w 5484290"/>
                  <a:gd name="connsiteY52" fmla="*/ 6137509 h 6527758"/>
                  <a:gd name="connsiteX53" fmla="*/ 4423046 w 5484290"/>
                  <a:gd name="connsiteY53" fmla="*/ 6214010 h 6527758"/>
                  <a:gd name="connsiteX54" fmla="*/ 4370332 w 5484290"/>
                  <a:gd name="connsiteY54" fmla="*/ 6368958 h 6527758"/>
                  <a:gd name="connsiteX55" fmla="*/ 4351888 w 5484290"/>
                  <a:gd name="connsiteY55" fmla="*/ 6402166 h 6527758"/>
                  <a:gd name="connsiteX56" fmla="*/ 4275858 w 5484290"/>
                  <a:gd name="connsiteY56" fmla="*/ 6463887 h 6527758"/>
                  <a:gd name="connsiteX57" fmla="*/ 4257316 w 5484290"/>
                  <a:gd name="connsiteY57" fmla="*/ 6467876 h 6527758"/>
                  <a:gd name="connsiteX58" fmla="*/ 4122296 w 5484290"/>
                  <a:gd name="connsiteY58" fmla="*/ 6517813 h 6527758"/>
                  <a:gd name="connsiteX59" fmla="*/ 3996144 w 5484290"/>
                  <a:gd name="connsiteY59" fmla="*/ 6524487 h 6527758"/>
                  <a:gd name="connsiteX60" fmla="*/ 3958496 w 5484290"/>
                  <a:gd name="connsiteY60" fmla="*/ 6489816 h 6527758"/>
                  <a:gd name="connsiteX61" fmla="*/ 3911974 w 5484290"/>
                  <a:gd name="connsiteY61" fmla="*/ 6465240 h 6527758"/>
                  <a:gd name="connsiteX62" fmla="*/ 3890394 w 5484290"/>
                  <a:gd name="connsiteY62" fmla="*/ 6448245 h 6527758"/>
                  <a:gd name="connsiteX63" fmla="*/ 3906830 w 5484290"/>
                  <a:gd name="connsiteY63" fmla="*/ 6416973 h 6527758"/>
                  <a:gd name="connsiteX64" fmla="*/ 3934238 w 5484290"/>
                  <a:gd name="connsiteY64" fmla="*/ 6336558 h 6527758"/>
                  <a:gd name="connsiteX65" fmla="*/ 3942918 w 5484290"/>
                  <a:gd name="connsiteY65" fmla="*/ 6268025 h 6527758"/>
                  <a:gd name="connsiteX66" fmla="*/ 3958000 w 5484290"/>
                  <a:gd name="connsiteY66" fmla="*/ 6244228 h 6527758"/>
                  <a:gd name="connsiteX67" fmla="*/ 3998154 w 5484290"/>
                  <a:gd name="connsiteY67" fmla="*/ 6139182 h 6527758"/>
                  <a:gd name="connsiteX68" fmla="*/ 3996388 w 5484290"/>
                  <a:gd name="connsiteY68" fmla="*/ 6105885 h 6527758"/>
                  <a:gd name="connsiteX69" fmla="*/ 4016830 w 5484290"/>
                  <a:gd name="connsiteY69" fmla="*/ 6079526 h 6527758"/>
                  <a:gd name="connsiteX70" fmla="*/ 4094676 w 5484290"/>
                  <a:gd name="connsiteY70" fmla="*/ 5957432 h 6527758"/>
                  <a:gd name="connsiteX71" fmla="*/ 4130634 w 5484290"/>
                  <a:gd name="connsiteY71" fmla="*/ 5930480 h 6527758"/>
                  <a:gd name="connsiteX72" fmla="*/ 4231792 w 5484290"/>
                  <a:gd name="connsiteY72" fmla="*/ 5868448 h 6527758"/>
                  <a:gd name="connsiteX73" fmla="*/ 4263038 w 5484290"/>
                  <a:gd name="connsiteY73" fmla="*/ 5858384 h 6527758"/>
                  <a:gd name="connsiteX74" fmla="*/ 4304374 w 5484290"/>
                  <a:gd name="connsiteY74" fmla="*/ 5886415 h 6527758"/>
                  <a:gd name="connsiteX75" fmla="*/ 4304610 w 5484290"/>
                  <a:gd name="connsiteY75" fmla="*/ 5893131 h 6527758"/>
                  <a:gd name="connsiteX76" fmla="*/ 4322220 w 5484290"/>
                  <a:gd name="connsiteY76" fmla="*/ 5928606 h 6527758"/>
                  <a:gd name="connsiteX77" fmla="*/ 4363736 w 5484290"/>
                  <a:gd name="connsiteY77" fmla="*/ 5882414 h 6527758"/>
                  <a:gd name="connsiteX78" fmla="*/ 4370598 w 5484290"/>
                  <a:gd name="connsiteY78" fmla="*/ 5841089 h 6527758"/>
                  <a:gd name="connsiteX79" fmla="*/ 4384324 w 5484290"/>
                  <a:gd name="connsiteY79" fmla="*/ 5791603 h 6527758"/>
                  <a:gd name="connsiteX80" fmla="*/ 4398332 w 5484290"/>
                  <a:gd name="connsiteY80" fmla="*/ 5763443 h 6527758"/>
                  <a:gd name="connsiteX81" fmla="*/ 4419208 w 5484290"/>
                  <a:gd name="connsiteY81" fmla="*/ 5760288 h 6527758"/>
                  <a:gd name="connsiteX82" fmla="*/ 1889124 w 5484290"/>
                  <a:gd name="connsiteY82" fmla="*/ 5718885 h 6527758"/>
                  <a:gd name="connsiteX83" fmla="*/ 1922348 w 5484290"/>
                  <a:gd name="connsiteY83" fmla="*/ 5752719 h 6527758"/>
                  <a:gd name="connsiteX84" fmla="*/ 1902784 w 5484290"/>
                  <a:gd name="connsiteY84" fmla="*/ 5755235 h 6527758"/>
                  <a:gd name="connsiteX85" fmla="*/ 1889124 w 5484290"/>
                  <a:gd name="connsiteY85" fmla="*/ 5718885 h 6527758"/>
                  <a:gd name="connsiteX86" fmla="*/ 2240348 w 5484290"/>
                  <a:gd name="connsiteY86" fmla="*/ 5090352 h 6527758"/>
                  <a:gd name="connsiteX87" fmla="*/ 2251856 w 5484290"/>
                  <a:gd name="connsiteY87" fmla="*/ 5092478 h 6527758"/>
                  <a:gd name="connsiteX88" fmla="*/ 2252962 w 5484290"/>
                  <a:gd name="connsiteY88" fmla="*/ 5115371 h 6527758"/>
                  <a:gd name="connsiteX89" fmla="*/ 2192512 w 5484290"/>
                  <a:gd name="connsiteY89" fmla="*/ 5154657 h 6527758"/>
                  <a:gd name="connsiteX90" fmla="*/ 2173786 w 5484290"/>
                  <a:gd name="connsiteY90" fmla="*/ 5162526 h 6527758"/>
                  <a:gd name="connsiteX91" fmla="*/ 2153520 w 5484290"/>
                  <a:gd name="connsiteY91" fmla="*/ 5173319 h 6527758"/>
                  <a:gd name="connsiteX92" fmla="*/ 2136706 w 5484290"/>
                  <a:gd name="connsiteY92" fmla="*/ 5163113 h 6527758"/>
                  <a:gd name="connsiteX93" fmla="*/ 2125108 w 5484290"/>
                  <a:gd name="connsiteY93" fmla="*/ 5195132 h 6527758"/>
                  <a:gd name="connsiteX94" fmla="*/ 2099268 w 5484290"/>
                  <a:gd name="connsiteY94" fmla="*/ 5197391 h 6527758"/>
                  <a:gd name="connsiteX95" fmla="*/ 2083778 w 5484290"/>
                  <a:gd name="connsiteY95" fmla="*/ 5181354 h 6527758"/>
                  <a:gd name="connsiteX96" fmla="*/ 2096658 w 5484290"/>
                  <a:gd name="connsiteY96" fmla="*/ 5167573 h 6527758"/>
                  <a:gd name="connsiteX97" fmla="*/ 2116186 w 5484290"/>
                  <a:gd name="connsiteY97" fmla="*/ 5159778 h 6527758"/>
                  <a:gd name="connsiteX98" fmla="*/ 2134938 w 5484290"/>
                  <a:gd name="connsiteY98" fmla="*/ 5162040 h 6527758"/>
                  <a:gd name="connsiteX99" fmla="*/ 2134310 w 5484290"/>
                  <a:gd name="connsiteY99" fmla="*/ 5161660 h 6527758"/>
                  <a:gd name="connsiteX100" fmla="*/ 2120902 w 5484290"/>
                  <a:gd name="connsiteY100" fmla="*/ 5127260 h 6527758"/>
                  <a:gd name="connsiteX101" fmla="*/ 2155190 w 5484290"/>
                  <a:gd name="connsiteY101" fmla="*/ 5106916 h 6527758"/>
                  <a:gd name="connsiteX102" fmla="*/ 2198790 w 5484290"/>
                  <a:gd name="connsiteY102" fmla="*/ 5118519 h 6527758"/>
                  <a:gd name="connsiteX103" fmla="*/ 2220542 w 5484290"/>
                  <a:gd name="connsiteY103" fmla="*/ 5117025 h 6527758"/>
                  <a:gd name="connsiteX104" fmla="*/ 2231616 w 5484290"/>
                  <a:gd name="connsiteY104" fmla="*/ 5097160 h 6527758"/>
                  <a:gd name="connsiteX105" fmla="*/ 2240348 w 5484290"/>
                  <a:gd name="connsiteY105" fmla="*/ 5090352 h 6527758"/>
                  <a:gd name="connsiteX106" fmla="*/ 2394142 w 5484290"/>
                  <a:gd name="connsiteY106" fmla="*/ 5026361 h 6527758"/>
                  <a:gd name="connsiteX107" fmla="*/ 2494958 w 5484290"/>
                  <a:gd name="connsiteY107" fmla="*/ 5059753 h 6527758"/>
                  <a:gd name="connsiteX108" fmla="*/ 2485246 w 5484290"/>
                  <a:gd name="connsiteY108" fmla="*/ 5171988 h 6527758"/>
                  <a:gd name="connsiteX109" fmla="*/ 2480428 w 5484290"/>
                  <a:gd name="connsiteY109" fmla="*/ 5192876 h 6527758"/>
                  <a:gd name="connsiteX110" fmla="*/ 2500434 w 5484290"/>
                  <a:gd name="connsiteY110" fmla="*/ 5196032 h 6527758"/>
                  <a:gd name="connsiteX111" fmla="*/ 2530560 w 5484290"/>
                  <a:gd name="connsiteY111" fmla="*/ 5204133 h 6527758"/>
                  <a:gd name="connsiteX112" fmla="*/ 2499272 w 5484290"/>
                  <a:gd name="connsiteY112" fmla="*/ 5228865 h 6527758"/>
                  <a:gd name="connsiteX113" fmla="*/ 2431210 w 5484290"/>
                  <a:gd name="connsiteY113" fmla="*/ 5260412 h 6527758"/>
                  <a:gd name="connsiteX114" fmla="*/ 2415612 w 5484290"/>
                  <a:gd name="connsiteY114" fmla="*/ 5270800 h 6527758"/>
                  <a:gd name="connsiteX115" fmla="*/ 2307496 w 5484290"/>
                  <a:gd name="connsiteY115" fmla="*/ 5314638 h 6527758"/>
                  <a:gd name="connsiteX116" fmla="*/ 2286432 w 5484290"/>
                  <a:gd name="connsiteY116" fmla="*/ 5373611 h 6527758"/>
                  <a:gd name="connsiteX117" fmla="*/ 2284470 w 5484290"/>
                  <a:gd name="connsiteY117" fmla="*/ 5390200 h 6527758"/>
                  <a:gd name="connsiteX118" fmla="*/ 2262738 w 5484290"/>
                  <a:gd name="connsiteY118" fmla="*/ 5410366 h 6527758"/>
                  <a:gd name="connsiteX119" fmla="*/ 2253544 w 5484290"/>
                  <a:gd name="connsiteY119" fmla="*/ 5416226 h 6527758"/>
                  <a:gd name="connsiteX120" fmla="*/ 2245824 w 5484290"/>
                  <a:gd name="connsiteY120" fmla="*/ 5409644 h 6527758"/>
                  <a:gd name="connsiteX121" fmla="*/ 2203462 w 5484290"/>
                  <a:gd name="connsiteY121" fmla="*/ 5369243 h 6527758"/>
                  <a:gd name="connsiteX122" fmla="*/ 2147412 w 5484290"/>
                  <a:gd name="connsiteY122" fmla="*/ 5307996 h 6527758"/>
                  <a:gd name="connsiteX123" fmla="*/ 2132266 w 5484290"/>
                  <a:gd name="connsiteY123" fmla="*/ 5265347 h 6527758"/>
                  <a:gd name="connsiteX124" fmla="*/ 2177508 w 5484290"/>
                  <a:gd name="connsiteY124" fmla="*/ 5216340 h 6527758"/>
                  <a:gd name="connsiteX125" fmla="*/ 2216668 w 5484290"/>
                  <a:gd name="connsiteY125" fmla="*/ 5191759 h 6527758"/>
                  <a:gd name="connsiteX126" fmla="*/ 2297552 w 5484290"/>
                  <a:gd name="connsiteY126" fmla="*/ 5116915 h 6527758"/>
                  <a:gd name="connsiteX127" fmla="*/ 2323446 w 5484290"/>
                  <a:gd name="connsiteY127" fmla="*/ 5070308 h 6527758"/>
                  <a:gd name="connsiteX128" fmla="*/ 2360026 w 5484290"/>
                  <a:gd name="connsiteY128" fmla="*/ 5038155 h 6527758"/>
                  <a:gd name="connsiteX129" fmla="*/ 2367660 w 5484290"/>
                  <a:gd name="connsiteY129" fmla="*/ 5031573 h 6527758"/>
                  <a:gd name="connsiteX130" fmla="*/ 2394142 w 5484290"/>
                  <a:gd name="connsiteY130" fmla="*/ 5026361 h 6527758"/>
                  <a:gd name="connsiteX131" fmla="*/ 728038 w 5484290"/>
                  <a:gd name="connsiteY131" fmla="*/ 4869126 h 6527758"/>
                  <a:gd name="connsiteX132" fmla="*/ 746648 w 5484290"/>
                  <a:gd name="connsiteY132" fmla="*/ 4902311 h 6527758"/>
                  <a:gd name="connsiteX133" fmla="*/ 737132 w 5484290"/>
                  <a:gd name="connsiteY133" fmla="*/ 4958621 h 6527758"/>
                  <a:gd name="connsiteX134" fmla="*/ 815454 w 5484290"/>
                  <a:gd name="connsiteY134" fmla="*/ 5058246 h 6527758"/>
                  <a:gd name="connsiteX135" fmla="*/ 948622 w 5484290"/>
                  <a:gd name="connsiteY135" fmla="*/ 5085909 h 6527758"/>
                  <a:gd name="connsiteX136" fmla="*/ 958452 w 5484290"/>
                  <a:gd name="connsiteY136" fmla="*/ 5069517 h 6527758"/>
                  <a:gd name="connsiteX137" fmla="*/ 951254 w 5484290"/>
                  <a:gd name="connsiteY137" fmla="*/ 5037756 h 6527758"/>
                  <a:gd name="connsiteX138" fmla="*/ 958646 w 5484290"/>
                  <a:gd name="connsiteY138" fmla="*/ 5024474 h 6527758"/>
                  <a:gd name="connsiteX139" fmla="*/ 1035160 w 5484290"/>
                  <a:gd name="connsiteY139" fmla="*/ 5062420 h 6527758"/>
                  <a:gd name="connsiteX140" fmla="*/ 1036572 w 5484290"/>
                  <a:gd name="connsiteY140" fmla="*/ 5088133 h 6527758"/>
                  <a:gd name="connsiteX141" fmla="*/ 1030234 w 5484290"/>
                  <a:gd name="connsiteY141" fmla="*/ 5161500 h 6527758"/>
                  <a:gd name="connsiteX142" fmla="*/ 1106662 w 5484290"/>
                  <a:gd name="connsiteY142" fmla="*/ 5203394 h 6527758"/>
                  <a:gd name="connsiteX143" fmla="*/ 1149456 w 5484290"/>
                  <a:gd name="connsiteY143" fmla="*/ 5213373 h 6527758"/>
                  <a:gd name="connsiteX144" fmla="*/ 1184460 w 5484290"/>
                  <a:gd name="connsiteY144" fmla="*/ 5200666 h 6527758"/>
                  <a:gd name="connsiteX145" fmla="*/ 1216694 w 5484290"/>
                  <a:gd name="connsiteY145" fmla="*/ 5188296 h 6527758"/>
                  <a:gd name="connsiteX146" fmla="*/ 1229096 w 5484290"/>
                  <a:gd name="connsiteY146" fmla="*/ 5216609 h 6527758"/>
                  <a:gd name="connsiteX147" fmla="*/ 1295706 w 5484290"/>
                  <a:gd name="connsiteY147" fmla="*/ 5256324 h 6527758"/>
                  <a:gd name="connsiteX148" fmla="*/ 1308800 w 5484290"/>
                  <a:gd name="connsiteY148" fmla="*/ 5253040 h 6527758"/>
                  <a:gd name="connsiteX149" fmla="*/ 1365638 w 5484290"/>
                  <a:gd name="connsiteY149" fmla="*/ 5216287 h 6527758"/>
                  <a:gd name="connsiteX150" fmla="*/ 1420956 w 5484290"/>
                  <a:gd name="connsiteY150" fmla="*/ 5194915 h 6527758"/>
                  <a:gd name="connsiteX151" fmla="*/ 1393968 w 5484290"/>
                  <a:gd name="connsiteY151" fmla="*/ 5274174 h 6527758"/>
                  <a:gd name="connsiteX152" fmla="*/ 1414930 w 5484290"/>
                  <a:gd name="connsiteY152" fmla="*/ 5308197 h 6527758"/>
                  <a:gd name="connsiteX153" fmla="*/ 1488674 w 5484290"/>
                  <a:gd name="connsiteY153" fmla="*/ 5346479 h 6527758"/>
                  <a:gd name="connsiteX154" fmla="*/ 1574370 w 5484290"/>
                  <a:gd name="connsiteY154" fmla="*/ 5325343 h 6527758"/>
                  <a:gd name="connsiteX155" fmla="*/ 1607606 w 5484290"/>
                  <a:gd name="connsiteY155" fmla="*/ 5321292 h 6527758"/>
                  <a:gd name="connsiteX156" fmla="*/ 1615388 w 5484290"/>
                  <a:gd name="connsiteY156" fmla="*/ 5362550 h 6527758"/>
                  <a:gd name="connsiteX157" fmla="*/ 1588798 w 5484290"/>
                  <a:gd name="connsiteY157" fmla="*/ 5477776 h 6527758"/>
                  <a:gd name="connsiteX158" fmla="*/ 1562202 w 5484290"/>
                  <a:gd name="connsiteY158" fmla="*/ 5466950 h 6527758"/>
                  <a:gd name="connsiteX159" fmla="*/ 1536284 w 5484290"/>
                  <a:gd name="connsiteY159" fmla="*/ 5443096 h 6527758"/>
                  <a:gd name="connsiteX160" fmla="*/ 1502208 w 5484290"/>
                  <a:gd name="connsiteY160" fmla="*/ 5449500 h 6527758"/>
                  <a:gd name="connsiteX161" fmla="*/ 1488770 w 5484290"/>
                  <a:gd name="connsiteY161" fmla="*/ 5468584 h 6527758"/>
                  <a:gd name="connsiteX162" fmla="*/ 1428764 w 5484290"/>
                  <a:gd name="connsiteY162" fmla="*/ 5469707 h 6527758"/>
                  <a:gd name="connsiteX163" fmla="*/ 1388136 w 5484290"/>
                  <a:gd name="connsiteY163" fmla="*/ 5487039 h 6527758"/>
                  <a:gd name="connsiteX164" fmla="*/ 1366572 w 5484290"/>
                  <a:gd name="connsiteY164" fmla="*/ 5480664 h 6527758"/>
                  <a:gd name="connsiteX165" fmla="*/ 1273516 w 5484290"/>
                  <a:gd name="connsiteY165" fmla="*/ 5459366 h 6527758"/>
                  <a:gd name="connsiteX166" fmla="*/ 1213994 w 5484290"/>
                  <a:gd name="connsiteY166" fmla="*/ 5492506 h 6527758"/>
                  <a:gd name="connsiteX167" fmla="*/ 1129406 w 5484290"/>
                  <a:gd name="connsiteY167" fmla="*/ 5625494 h 6527758"/>
                  <a:gd name="connsiteX168" fmla="*/ 1063872 w 5484290"/>
                  <a:gd name="connsiteY168" fmla="*/ 5608721 h 6527758"/>
                  <a:gd name="connsiteX169" fmla="*/ 1016884 w 5484290"/>
                  <a:gd name="connsiteY169" fmla="*/ 5591938 h 6527758"/>
                  <a:gd name="connsiteX170" fmla="*/ 882230 w 5484290"/>
                  <a:gd name="connsiteY170" fmla="*/ 5668564 h 6527758"/>
                  <a:gd name="connsiteX171" fmla="*/ 849304 w 5484290"/>
                  <a:gd name="connsiteY171" fmla="*/ 5712532 h 6527758"/>
                  <a:gd name="connsiteX172" fmla="*/ 808838 w 5484290"/>
                  <a:gd name="connsiteY172" fmla="*/ 5740536 h 6527758"/>
                  <a:gd name="connsiteX173" fmla="*/ 729608 w 5484290"/>
                  <a:gd name="connsiteY173" fmla="*/ 5754694 h 6527758"/>
                  <a:gd name="connsiteX174" fmla="*/ 648868 w 5484290"/>
                  <a:gd name="connsiteY174" fmla="*/ 5765661 h 6527758"/>
                  <a:gd name="connsiteX175" fmla="*/ 618898 w 5484290"/>
                  <a:gd name="connsiteY175" fmla="*/ 5782819 h 6527758"/>
                  <a:gd name="connsiteX176" fmla="*/ 667824 w 5484290"/>
                  <a:gd name="connsiteY176" fmla="*/ 5783046 h 6527758"/>
                  <a:gd name="connsiteX177" fmla="*/ 686014 w 5484290"/>
                  <a:gd name="connsiteY177" fmla="*/ 5817407 h 6527758"/>
                  <a:gd name="connsiteX178" fmla="*/ 646130 w 5484290"/>
                  <a:gd name="connsiteY178" fmla="*/ 5854908 h 6527758"/>
                  <a:gd name="connsiteX179" fmla="*/ 623692 w 5484290"/>
                  <a:gd name="connsiteY179" fmla="*/ 5847557 h 6527758"/>
                  <a:gd name="connsiteX180" fmla="*/ 575499 w 5484290"/>
                  <a:gd name="connsiteY180" fmla="*/ 5800489 h 6527758"/>
                  <a:gd name="connsiteX181" fmla="*/ 353318 w 5484290"/>
                  <a:gd name="connsiteY181" fmla="*/ 5584463 h 6527758"/>
                  <a:gd name="connsiteX182" fmla="*/ 200960 w 5484290"/>
                  <a:gd name="connsiteY182" fmla="*/ 5369494 h 6527758"/>
                  <a:gd name="connsiteX183" fmla="*/ 179752 w 5484290"/>
                  <a:gd name="connsiteY183" fmla="*/ 5328748 h 6527758"/>
                  <a:gd name="connsiteX184" fmla="*/ 183136 w 5484290"/>
                  <a:gd name="connsiteY184" fmla="*/ 5282189 h 6527758"/>
                  <a:gd name="connsiteX185" fmla="*/ 186147 w 5484290"/>
                  <a:gd name="connsiteY185" fmla="*/ 5266348 h 6527758"/>
                  <a:gd name="connsiteX186" fmla="*/ 199097 w 5484290"/>
                  <a:gd name="connsiteY186" fmla="*/ 5256045 h 6527758"/>
                  <a:gd name="connsiteX187" fmla="*/ 228043 w 5484290"/>
                  <a:gd name="connsiteY187" fmla="*/ 5267712 h 6527758"/>
                  <a:gd name="connsiteX188" fmla="*/ 255793 w 5484290"/>
                  <a:gd name="connsiteY188" fmla="*/ 5316102 h 6527758"/>
                  <a:gd name="connsiteX189" fmla="*/ 290192 w 5484290"/>
                  <a:gd name="connsiteY189" fmla="*/ 5331043 h 6527758"/>
                  <a:gd name="connsiteX190" fmla="*/ 359668 w 5484290"/>
                  <a:gd name="connsiteY190" fmla="*/ 5347898 h 6527758"/>
                  <a:gd name="connsiteX191" fmla="*/ 412280 w 5484290"/>
                  <a:gd name="connsiteY191" fmla="*/ 5360057 h 6527758"/>
                  <a:gd name="connsiteX192" fmla="*/ 517269 w 5484290"/>
                  <a:gd name="connsiteY192" fmla="*/ 5359079 h 6527758"/>
                  <a:gd name="connsiteX193" fmla="*/ 567726 w 5484290"/>
                  <a:gd name="connsiteY193" fmla="*/ 5325354 h 6527758"/>
                  <a:gd name="connsiteX194" fmla="*/ 566562 w 5484290"/>
                  <a:gd name="connsiteY194" fmla="*/ 5306363 h 6527758"/>
                  <a:gd name="connsiteX195" fmla="*/ 573223 w 5484290"/>
                  <a:gd name="connsiteY195" fmla="*/ 5254341 h 6527758"/>
                  <a:gd name="connsiteX196" fmla="*/ 627700 w 5484290"/>
                  <a:gd name="connsiteY196" fmla="*/ 5235321 h 6527758"/>
                  <a:gd name="connsiteX197" fmla="*/ 638110 w 5484290"/>
                  <a:gd name="connsiteY197" fmla="*/ 5228425 h 6527758"/>
                  <a:gd name="connsiteX198" fmla="*/ 695034 w 5484290"/>
                  <a:gd name="connsiteY198" fmla="*/ 5187723 h 6527758"/>
                  <a:gd name="connsiteX199" fmla="*/ 707556 w 5484290"/>
                  <a:gd name="connsiteY199" fmla="*/ 5156370 h 6527758"/>
                  <a:gd name="connsiteX200" fmla="*/ 688698 w 5484290"/>
                  <a:gd name="connsiteY200" fmla="*/ 5116464 h 6527758"/>
                  <a:gd name="connsiteX201" fmla="*/ 615870 w 5484290"/>
                  <a:gd name="connsiteY201" fmla="*/ 5090450 h 6527758"/>
                  <a:gd name="connsiteX202" fmla="*/ 589487 w 5484290"/>
                  <a:gd name="connsiteY202" fmla="*/ 5142061 h 6527758"/>
                  <a:gd name="connsiteX203" fmla="*/ 591147 w 5484290"/>
                  <a:gd name="connsiteY203" fmla="*/ 5174498 h 6527758"/>
                  <a:gd name="connsiteX204" fmla="*/ 557738 w 5484290"/>
                  <a:gd name="connsiteY204" fmla="*/ 5186449 h 6527758"/>
                  <a:gd name="connsiteX205" fmla="*/ 546594 w 5484290"/>
                  <a:gd name="connsiteY205" fmla="*/ 5154605 h 6527758"/>
                  <a:gd name="connsiteX206" fmla="*/ 540346 w 5484290"/>
                  <a:gd name="connsiteY206" fmla="*/ 5079397 h 6527758"/>
                  <a:gd name="connsiteX207" fmla="*/ 554711 w 5484290"/>
                  <a:gd name="connsiteY207" fmla="*/ 5054009 h 6527758"/>
                  <a:gd name="connsiteX208" fmla="*/ 619686 w 5484290"/>
                  <a:gd name="connsiteY208" fmla="*/ 5024144 h 6527758"/>
                  <a:gd name="connsiteX209" fmla="*/ 695610 w 5484290"/>
                  <a:gd name="connsiteY209" fmla="*/ 4926540 h 6527758"/>
                  <a:gd name="connsiteX210" fmla="*/ 704694 w 5484290"/>
                  <a:gd name="connsiteY210" fmla="*/ 4889980 h 6527758"/>
                  <a:gd name="connsiteX211" fmla="*/ 728038 w 5484290"/>
                  <a:gd name="connsiteY211" fmla="*/ 4869126 h 6527758"/>
                  <a:gd name="connsiteX212" fmla="*/ 2552800 w 5484290"/>
                  <a:gd name="connsiteY212" fmla="*/ 4847374 h 6527758"/>
                  <a:gd name="connsiteX213" fmla="*/ 2582344 w 5484290"/>
                  <a:gd name="connsiteY213" fmla="*/ 4851005 h 6527758"/>
                  <a:gd name="connsiteX214" fmla="*/ 2630230 w 5484290"/>
                  <a:gd name="connsiteY214" fmla="*/ 4853607 h 6527758"/>
                  <a:gd name="connsiteX215" fmla="*/ 2654140 w 5484290"/>
                  <a:gd name="connsiteY215" fmla="*/ 4893791 h 6527758"/>
                  <a:gd name="connsiteX216" fmla="*/ 2658664 w 5484290"/>
                  <a:gd name="connsiteY216" fmla="*/ 4958695 h 6527758"/>
                  <a:gd name="connsiteX217" fmla="*/ 2707222 w 5484290"/>
                  <a:gd name="connsiteY217" fmla="*/ 4966809 h 6527758"/>
                  <a:gd name="connsiteX218" fmla="*/ 2761460 w 5484290"/>
                  <a:gd name="connsiteY218" fmla="*/ 4966405 h 6527758"/>
                  <a:gd name="connsiteX219" fmla="*/ 2779104 w 5484290"/>
                  <a:gd name="connsiteY219" fmla="*/ 5024130 h 6527758"/>
                  <a:gd name="connsiteX220" fmla="*/ 2722288 w 5484290"/>
                  <a:gd name="connsiteY220" fmla="*/ 5109317 h 6527758"/>
                  <a:gd name="connsiteX221" fmla="*/ 2679852 w 5484290"/>
                  <a:gd name="connsiteY221" fmla="*/ 5220736 h 6527758"/>
                  <a:gd name="connsiteX222" fmla="*/ 2687548 w 5484290"/>
                  <a:gd name="connsiteY222" fmla="*/ 5265676 h 6527758"/>
                  <a:gd name="connsiteX223" fmla="*/ 2684058 w 5484290"/>
                  <a:gd name="connsiteY223" fmla="*/ 5375184 h 6527758"/>
                  <a:gd name="connsiteX224" fmla="*/ 2675874 w 5484290"/>
                  <a:gd name="connsiteY224" fmla="*/ 5409179 h 6527758"/>
                  <a:gd name="connsiteX225" fmla="*/ 2673274 w 5484290"/>
                  <a:gd name="connsiteY225" fmla="*/ 5364740 h 6527758"/>
                  <a:gd name="connsiteX226" fmla="*/ 2670166 w 5484290"/>
                  <a:gd name="connsiteY226" fmla="*/ 5270016 h 6527758"/>
                  <a:gd name="connsiteX227" fmla="*/ 2651764 w 5484290"/>
                  <a:gd name="connsiteY227" fmla="*/ 5173784 h 6527758"/>
                  <a:gd name="connsiteX228" fmla="*/ 2649254 w 5484290"/>
                  <a:gd name="connsiteY228" fmla="*/ 5162340 h 6527758"/>
                  <a:gd name="connsiteX229" fmla="*/ 2585306 w 5484290"/>
                  <a:gd name="connsiteY229" fmla="*/ 5082802 h 6527758"/>
                  <a:gd name="connsiteX230" fmla="*/ 2479402 w 5484290"/>
                  <a:gd name="connsiteY230" fmla="*/ 4980367 h 6527758"/>
                  <a:gd name="connsiteX231" fmla="*/ 2435942 w 5484290"/>
                  <a:gd name="connsiteY231" fmla="*/ 4972755 h 6527758"/>
                  <a:gd name="connsiteX232" fmla="*/ 2382294 w 5484290"/>
                  <a:gd name="connsiteY232" fmla="*/ 5001058 h 6527758"/>
                  <a:gd name="connsiteX233" fmla="*/ 2335330 w 5484290"/>
                  <a:gd name="connsiteY233" fmla="*/ 5029113 h 6527758"/>
                  <a:gd name="connsiteX234" fmla="*/ 2254930 w 5484290"/>
                  <a:gd name="connsiteY234" fmla="*/ 5021491 h 6527758"/>
                  <a:gd name="connsiteX235" fmla="*/ 2304648 w 5484290"/>
                  <a:gd name="connsiteY235" fmla="*/ 4974643 h 6527758"/>
                  <a:gd name="connsiteX236" fmla="*/ 2349856 w 5484290"/>
                  <a:gd name="connsiteY236" fmla="*/ 4936731 h 6527758"/>
                  <a:gd name="connsiteX237" fmla="*/ 2373254 w 5484290"/>
                  <a:gd name="connsiteY237" fmla="*/ 4926631 h 6527758"/>
                  <a:gd name="connsiteX238" fmla="*/ 2494340 w 5484290"/>
                  <a:gd name="connsiteY238" fmla="*/ 4849897 h 6527758"/>
                  <a:gd name="connsiteX239" fmla="*/ 2545324 w 5484290"/>
                  <a:gd name="connsiteY239" fmla="*/ 4873381 h 6527758"/>
                  <a:gd name="connsiteX240" fmla="*/ 2552800 w 5484290"/>
                  <a:gd name="connsiteY240" fmla="*/ 4847374 h 6527758"/>
                  <a:gd name="connsiteX241" fmla="*/ 884816 w 5484290"/>
                  <a:gd name="connsiteY241" fmla="*/ 3913632 h 6527758"/>
                  <a:gd name="connsiteX242" fmla="*/ 897018 w 5484290"/>
                  <a:gd name="connsiteY242" fmla="*/ 3915492 h 6527758"/>
                  <a:gd name="connsiteX243" fmla="*/ 909084 w 5484290"/>
                  <a:gd name="connsiteY243" fmla="*/ 3937127 h 6527758"/>
                  <a:gd name="connsiteX244" fmla="*/ 902462 w 5484290"/>
                  <a:gd name="connsiteY244" fmla="*/ 3966747 h 6527758"/>
                  <a:gd name="connsiteX245" fmla="*/ 908254 w 5484290"/>
                  <a:gd name="connsiteY245" fmla="*/ 3987474 h 6527758"/>
                  <a:gd name="connsiteX246" fmla="*/ 929606 w 5484290"/>
                  <a:gd name="connsiteY246" fmla="*/ 3983107 h 6527758"/>
                  <a:gd name="connsiteX247" fmla="*/ 966210 w 5484290"/>
                  <a:gd name="connsiteY247" fmla="*/ 3998847 h 6527758"/>
                  <a:gd name="connsiteX248" fmla="*/ 1016570 w 5484290"/>
                  <a:gd name="connsiteY248" fmla="*/ 4031495 h 6527758"/>
                  <a:gd name="connsiteX249" fmla="*/ 1037500 w 5484290"/>
                  <a:gd name="connsiteY249" fmla="*/ 4028309 h 6527758"/>
                  <a:gd name="connsiteX250" fmla="*/ 1116338 w 5484290"/>
                  <a:gd name="connsiteY250" fmla="*/ 3973840 h 6527758"/>
                  <a:gd name="connsiteX251" fmla="*/ 1144268 w 5484290"/>
                  <a:gd name="connsiteY251" fmla="*/ 4006473 h 6527758"/>
                  <a:gd name="connsiteX252" fmla="*/ 1210780 w 5484290"/>
                  <a:gd name="connsiteY252" fmla="*/ 4038227 h 6527758"/>
                  <a:gd name="connsiteX253" fmla="*/ 1255672 w 5484290"/>
                  <a:gd name="connsiteY253" fmla="*/ 4052930 h 6527758"/>
                  <a:gd name="connsiteX254" fmla="*/ 1284492 w 5484290"/>
                  <a:gd name="connsiteY254" fmla="*/ 4016577 h 6527758"/>
                  <a:gd name="connsiteX255" fmla="*/ 1298074 w 5484290"/>
                  <a:gd name="connsiteY255" fmla="*/ 4008102 h 6527758"/>
                  <a:gd name="connsiteX256" fmla="*/ 1305460 w 5484290"/>
                  <a:gd name="connsiteY256" fmla="*/ 4028066 h 6527758"/>
                  <a:gd name="connsiteX257" fmla="*/ 1297514 w 5484290"/>
                  <a:gd name="connsiteY257" fmla="*/ 4079869 h 6527758"/>
                  <a:gd name="connsiteX258" fmla="*/ 1321740 w 5484290"/>
                  <a:gd name="connsiteY258" fmla="*/ 4119176 h 6527758"/>
                  <a:gd name="connsiteX259" fmla="*/ 1352588 w 5484290"/>
                  <a:gd name="connsiteY259" fmla="*/ 4128861 h 6527758"/>
                  <a:gd name="connsiteX260" fmla="*/ 1358692 w 5484290"/>
                  <a:gd name="connsiteY260" fmla="*/ 4104387 h 6527758"/>
                  <a:gd name="connsiteX261" fmla="*/ 1366942 w 5484290"/>
                  <a:gd name="connsiteY261" fmla="*/ 4088675 h 6527758"/>
                  <a:gd name="connsiteX262" fmla="*/ 1375594 w 5484290"/>
                  <a:gd name="connsiteY262" fmla="*/ 4105093 h 6527758"/>
                  <a:gd name="connsiteX263" fmla="*/ 1405502 w 5484290"/>
                  <a:gd name="connsiteY263" fmla="*/ 4121107 h 6527758"/>
                  <a:gd name="connsiteX264" fmla="*/ 1446556 w 5484290"/>
                  <a:gd name="connsiteY264" fmla="*/ 4131773 h 6527758"/>
                  <a:gd name="connsiteX265" fmla="*/ 1457780 w 5484290"/>
                  <a:gd name="connsiteY265" fmla="*/ 4155772 h 6527758"/>
                  <a:gd name="connsiteX266" fmla="*/ 1502056 w 5484290"/>
                  <a:gd name="connsiteY266" fmla="*/ 4179584 h 6527758"/>
                  <a:gd name="connsiteX267" fmla="*/ 1536934 w 5484290"/>
                  <a:gd name="connsiteY267" fmla="*/ 4185378 h 6527758"/>
                  <a:gd name="connsiteX268" fmla="*/ 1473622 w 5484290"/>
                  <a:gd name="connsiteY268" fmla="*/ 4200081 h 6527758"/>
                  <a:gd name="connsiteX269" fmla="*/ 1449988 w 5484290"/>
                  <a:gd name="connsiteY269" fmla="*/ 4184974 h 6527758"/>
                  <a:gd name="connsiteX270" fmla="*/ 1409644 w 5484290"/>
                  <a:gd name="connsiteY270" fmla="*/ 4161235 h 6527758"/>
                  <a:gd name="connsiteX271" fmla="*/ 1299542 w 5484290"/>
                  <a:gd name="connsiteY271" fmla="*/ 4125906 h 6527758"/>
                  <a:gd name="connsiteX272" fmla="*/ 1260406 w 5484290"/>
                  <a:gd name="connsiteY272" fmla="*/ 4117257 h 6527758"/>
                  <a:gd name="connsiteX273" fmla="*/ 1201338 w 5484290"/>
                  <a:gd name="connsiteY273" fmla="*/ 4086830 h 6527758"/>
                  <a:gd name="connsiteX274" fmla="*/ 1181924 w 5484290"/>
                  <a:gd name="connsiteY274" fmla="*/ 4059905 h 6527758"/>
                  <a:gd name="connsiteX275" fmla="*/ 1155408 w 5484290"/>
                  <a:gd name="connsiteY275" fmla="*/ 4082420 h 6527758"/>
                  <a:gd name="connsiteX276" fmla="*/ 1074942 w 5484290"/>
                  <a:gd name="connsiteY276" fmla="*/ 4122979 h 6527758"/>
                  <a:gd name="connsiteX277" fmla="*/ 1054818 w 5484290"/>
                  <a:gd name="connsiteY277" fmla="*/ 4109128 h 6527758"/>
                  <a:gd name="connsiteX278" fmla="*/ 1009238 w 5484290"/>
                  <a:gd name="connsiteY278" fmla="*/ 4074189 h 6527758"/>
                  <a:gd name="connsiteX279" fmla="*/ 990934 w 5484290"/>
                  <a:gd name="connsiteY279" fmla="*/ 4066318 h 6527758"/>
                  <a:gd name="connsiteX280" fmla="*/ 904736 w 5484290"/>
                  <a:gd name="connsiteY280" fmla="*/ 4067514 h 6527758"/>
                  <a:gd name="connsiteX281" fmla="*/ 878798 w 5484290"/>
                  <a:gd name="connsiteY281" fmla="*/ 4066245 h 6527758"/>
                  <a:gd name="connsiteX282" fmla="*/ 870436 w 5484290"/>
                  <a:gd name="connsiteY282" fmla="*/ 4037936 h 6527758"/>
                  <a:gd name="connsiteX283" fmla="*/ 886824 w 5484290"/>
                  <a:gd name="connsiteY283" fmla="*/ 3962495 h 6527758"/>
                  <a:gd name="connsiteX284" fmla="*/ 882856 w 5484290"/>
                  <a:gd name="connsiteY284" fmla="*/ 3947750 h 6527758"/>
                  <a:gd name="connsiteX285" fmla="*/ 868198 w 5484290"/>
                  <a:gd name="connsiteY285" fmla="*/ 3951843 h 6527758"/>
                  <a:gd name="connsiteX286" fmla="*/ 822706 w 5484290"/>
                  <a:gd name="connsiteY286" fmla="*/ 3994234 h 6527758"/>
                  <a:gd name="connsiteX287" fmla="*/ 748380 w 5484290"/>
                  <a:gd name="connsiteY287" fmla="*/ 4008541 h 6527758"/>
                  <a:gd name="connsiteX288" fmla="*/ 730156 w 5484290"/>
                  <a:gd name="connsiteY288" fmla="*/ 3997612 h 6527758"/>
                  <a:gd name="connsiteX289" fmla="*/ 724238 w 5484290"/>
                  <a:gd name="connsiteY289" fmla="*/ 4020168 h 6527758"/>
                  <a:gd name="connsiteX290" fmla="*/ 723326 w 5484290"/>
                  <a:gd name="connsiteY290" fmla="*/ 4042683 h 6527758"/>
                  <a:gd name="connsiteX291" fmla="*/ 778038 w 5484290"/>
                  <a:gd name="connsiteY291" fmla="*/ 4071493 h 6527758"/>
                  <a:gd name="connsiteX292" fmla="*/ 822148 w 5484290"/>
                  <a:gd name="connsiteY292" fmla="*/ 4077981 h 6527758"/>
                  <a:gd name="connsiteX293" fmla="*/ 849042 w 5484290"/>
                  <a:gd name="connsiteY293" fmla="*/ 4095531 h 6527758"/>
                  <a:gd name="connsiteX294" fmla="*/ 915516 w 5484290"/>
                  <a:gd name="connsiteY294" fmla="*/ 4128544 h 6527758"/>
                  <a:gd name="connsiteX295" fmla="*/ 920978 w 5484290"/>
                  <a:gd name="connsiteY295" fmla="*/ 4131820 h 6527758"/>
                  <a:gd name="connsiteX296" fmla="*/ 1040392 w 5484290"/>
                  <a:gd name="connsiteY296" fmla="*/ 4183741 h 6527758"/>
                  <a:gd name="connsiteX297" fmla="*/ 1147366 w 5484290"/>
                  <a:gd name="connsiteY297" fmla="*/ 4225924 h 6527758"/>
                  <a:gd name="connsiteX298" fmla="*/ 1154844 w 5484290"/>
                  <a:gd name="connsiteY298" fmla="*/ 4379537 h 6527758"/>
                  <a:gd name="connsiteX299" fmla="*/ 1113872 w 5484290"/>
                  <a:gd name="connsiteY299" fmla="*/ 4431106 h 6527758"/>
                  <a:gd name="connsiteX300" fmla="*/ 1022684 w 5484290"/>
                  <a:gd name="connsiteY300" fmla="*/ 4522995 h 6527758"/>
                  <a:gd name="connsiteX301" fmla="*/ 1037332 w 5484290"/>
                  <a:gd name="connsiteY301" fmla="*/ 4578543 h 6527758"/>
                  <a:gd name="connsiteX302" fmla="*/ 1053454 w 5484290"/>
                  <a:gd name="connsiteY302" fmla="*/ 4563116 h 6527758"/>
                  <a:gd name="connsiteX303" fmla="*/ 1114240 w 5484290"/>
                  <a:gd name="connsiteY303" fmla="*/ 4489496 h 6527758"/>
                  <a:gd name="connsiteX304" fmla="*/ 1140962 w 5484290"/>
                  <a:gd name="connsiteY304" fmla="*/ 4496392 h 6527758"/>
                  <a:gd name="connsiteX305" fmla="*/ 1140644 w 5484290"/>
                  <a:gd name="connsiteY305" fmla="*/ 4530705 h 6527758"/>
                  <a:gd name="connsiteX306" fmla="*/ 1090160 w 5484290"/>
                  <a:gd name="connsiteY306" fmla="*/ 4545773 h 6527758"/>
                  <a:gd name="connsiteX307" fmla="*/ 1074540 w 5484290"/>
                  <a:gd name="connsiteY307" fmla="*/ 4556082 h 6527758"/>
                  <a:gd name="connsiteX308" fmla="*/ 1113800 w 5484290"/>
                  <a:gd name="connsiteY308" fmla="*/ 4605856 h 6527758"/>
                  <a:gd name="connsiteX309" fmla="*/ 1134312 w 5484290"/>
                  <a:gd name="connsiteY309" fmla="*/ 4626423 h 6527758"/>
                  <a:gd name="connsiteX310" fmla="*/ 1101044 w 5484290"/>
                  <a:gd name="connsiteY310" fmla="*/ 4630429 h 6527758"/>
                  <a:gd name="connsiteX311" fmla="*/ 1026416 w 5484290"/>
                  <a:gd name="connsiteY311" fmla="*/ 4590532 h 6527758"/>
                  <a:gd name="connsiteX312" fmla="*/ 864108 w 5484290"/>
                  <a:gd name="connsiteY312" fmla="*/ 4606705 h 6527758"/>
                  <a:gd name="connsiteX313" fmla="*/ 847230 w 5484290"/>
                  <a:gd name="connsiteY313" fmla="*/ 4620537 h 6527758"/>
                  <a:gd name="connsiteX314" fmla="*/ 843690 w 5484290"/>
                  <a:gd name="connsiteY314" fmla="*/ 4600736 h 6527758"/>
                  <a:gd name="connsiteX315" fmla="*/ 848754 w 5484290"/>
                  <a:gd name="connsiteY315" fmla="*/ 4489999 h 6527758"/>
                  <a:gd name="connsiteX316" fmla="*/ 836980 w 5484290"/>
                  <a:gd name="connsiteY316" fmla="*/ 4467257 h 6527758"/>
                  <a:gd name="connsiteX317" fmla="*/ 788756 w 5484290"/>
                  <a:gd name="connsiteY317" fmla="*/ 4468568 h 6527758"/>
                  <a:gd name="connsiteX318" fmla="*/ 795242 w 5484290"/>
                  <a:gd name="connsiteY318" fmla="*/ 4498690 h 6527758"/>
                  <a:gd name="connsiteX319" fmla="*/ 786270 w 5484290"/>
                  <a:gd name="connsiteY319" fmla="*/ 4531236 h 6527758"/>
                  <a:gd name="connsiteX320" fmla="*/ 758138 w 5484290"/>
                  <a:gd name="connsiteY320" fmla="*/ 4554288 h 6527758"/>
                  <a:gd name="connsiteX321" fmla="*/ 784960 w 5484290"/>
                  <a:gd name="connsiteY321" fmla="*/ 4594322 h 6527758"/>
                  <a:gd name="connsiteX322" fmla="*/ 789932 w 5484290"/>
                  <a:gd name="connsiteY322" fmla="*/ 4621255 h 6527758"/>
                  <a:gd name="connsiteX323" fmla="*/ 705638 w 5484290"/>
                  <a:gd name="connsiteY323" fmla="*/ 4723553 h 6527758"/>
                  <a:gd name="connsiteX324" fmla="*/ 661198 w 5484290"/>
                  <a:gd name="connsiteY324" fmla="*/ 4732837 h 6527758"/>
                  <a:gd name="connsiteX325" fmla="*/ 567688 w 5484290"/>
                  <a:gd name="connsiteY325" fmla="*/ 4727241 h 6527758"/>
                  <a:gd name="connsiteX326" fmla="*/ 531884 w 5484290"/>
                  <a:gd name="connsiteY326" fmla="*/ 4701211 h 6527758"/>
                  <a:gd name="connsiteX327" fmla="*/ 473562 w 5484290"/>
                  <a:gd name="connsiteY327" fmla="*/ 4675083 h 6527758"/>
                  <a:gd name="connsiteX328" fmla="*/ 467599 w 5484290"/>
                  <a:gd name="connsiteY328" fmla="*/ 4676925 h 6527758"/>
                  <a:gd name="connsiteX329" fmla="*/ 412429 w 5484290"/>
                  <a:gd name="connsiteY329" fmla="*/ 4727395 h 6527758"/>
                  <a:gd name="connsiteX330" fmla="*/ 422781 w 5484290"/>
                  <a:gd name="connsiteY330" fmla="*/ 4761546 h 6527758"/>
                  <a:gd name="connsiteX331" fmla="*/ 427824 w 5484290"/>
                  <a:gd name="connsiteY331" fmla="*/ 4765995 h 6527758"/>
                  <a:gd name="connsiteX332" fmla="*/ 430371 w 5484290"/>
                  <a:gd name="connsiteY332" fmla="*/ 4814571 h 6527758"/>
                  <a:gd name="connsiteX333" fmla="*/ 413912 w 5484290"/>
                  <a:gd name="connsiteY333" fmla="*/ 4827229 h 6527758"/>
                  <a:gd name="connsiteX334" fmla="*/ 392133 w 5484290"/>
                  <a:gd name="connsiteY334" fmla="*/ 4791644 h 6527758"/>
                  <a:gd name="connsiteX335" fmla="*/ 345023 w 5484290"/>
                  <a:gd name="connsiteY335" fmla="*/ 4834400 h 6527758"/>
                  <a:gd name="connsiteX336" fmla="*/ 370853 w 5484290"/>
                  <a:gd name="connsiteY336" fmla="*/ 4903208 h 6527758"/>
                  <a:gd name="connsiteX337" fmla="*/ 494503 w 5484290"/>
                  <a:gd name="connsiteY337" fmla="*/ 5017550 h 6527758"/>
                  <a:gd name="connsiteX338" fmla="*/ 516373 w 5484290"/>
                  <a:gd name="connsiteY338" fmla="*/ 5067732 h 6527758"/>
                  <a:gd name="connsiteX339" fmla="*/ 525979 w 5484290"/>
                  <a:gd name="connsiteY339" fmla="*/ 5118830 h 6527758"/>
                  <a:gd name="connsiteX340" fmla="*/ 510051 w 5484290"/>
                  <a:gd name="connsiteY340" fmla="*/ 5181991 h 6527758"/>
                  <a:gd name="connsiteX341" fmla="*/ 442084 w 5484290"/>
                  <a:gd name="connsiteY341" fmla="*/ 5182871 h 6527758"/>
                  <a:gd name="connsiteX342" fmla="*/ 397390 w 5484290"/>
                  <a:gd name="connsiteY342" fmla="*/ 5185444 h 6527758"/>
                  <a:gd name="connsiteX343" fmla="*/ 353801 w 5484290"/>
                  <a:gd name="connsiteY343" fmla="*/ 5210920 h 6527758"/>
                  <a:gd name="connsiteX344" fmla="*/ 352214 w 5484290"/>
                  <a:gd name="connsiteY344" fmla="*/ 5230214 h 6527758"/>
                  <a:gd name="connsiteX345" fmla="*/ 369471 w 5484290"/>
                  <a:gd name="connsiteY345" fmla="*/ 5293313 h 6527758"/>
                  <a:gd name="connsiteX346" fmla="*/ 330558 w 5484290"/>
                  <a:gd name="connsiteY346" fmla="*/ 5302916 h 6527758"/>
                  <a:gd name="connsiteX347" fmla="*/ 289985 w 5484290"/>
                  <a:gd name="connsiteY347" fmla="*/ 5278162 h 6527758"/>
                  <a:gd name="connsiteX348" fmla="*/ 249047 w 5484290"/>
                  <a:gd name="connsiteY348" fmla="*/ 5233085 h 6527758"/>
                  <a:gd name="connsiteX349" fmla="*/ 235911 w 5484290"/>
                  <a:gd name="connsiteY349" fmla="*/ 5180728 h 6527758"/>
                  <a:gd name="connsiteX350" fmla="*/ 203462 w 5484290"/>
                  <a:gd name="connsiteY350" fmla="*/ 5145304 h 6527758"/>
                  <a:gd name="connsiteX351" fmla="*/ 84058 w 5484290"/>
                  <a:gd name="connsiteY351" fmla="*/ 5111923 h 6527758"/>
                  <a:gd name="connsiteX352" fmla="*/ 44315 w 5484290"/>
                  <a:gd name="connsiteY352" fmla="*/ 5104347 h 6527758"/>
                  <a:gd name="connsiteX353" fmla="*/ 0 w 5484290"/>
                  <a:gd name="connsiteY353" fmla="*/ 5031584 h 6527758"/>
                  <a:gd name="connsiteX354" fmla="*/ 58013 w 5484290"/>
                  <a:gd name="connsiteY354" fmla="*/ 4958297 h 6527758"/>
                  <a:gd name="connsiteX355" fmla="*/ 66055 w 5484290"/>
                  <a:gd name="connsiteY355" fmla="*/ 4913504 h 6527758"/>
                  <a:gd name="connsiteX356" fmla="*/ 125193 w 5484290"/>
                  <a:gd name="connsiteY356" fmla="*/ 4900201 h 6527758"/>
                  <a:gd name="connsiteX357" fmla="*/ 137296 w 5484290"/>
                  <a:gd name="connsiteY357" fmla="*/ 4907172 h 6527758"/>
                  <a:gd name="connsiteX358" fmla="*/ 173091 w 5484290"/>
                  <a:gd name="connsiteY358" fmla="*/ 4914661 h 6527758"/>
                  <a:gd name="connsiteX359" fmla="*/ 167166 w 5484290"/>
                  <a:gd name="connsiteY359" fmla="*/ 4838398 h 6527758"/>
                  <a:gd name="connsiteX360" fmla="*/ 154482 w 5484290"/>
                  <a:gd name="connsiteY360" fmla="*/ 4840488 h 6527758"/>
                  <a:gd name="connsiteX361" fmla="*/ 135914 w 5484290"/>
                  <a:gd name="connsiteY361" fmla="*/ 4840476 h 6527758"/>
                  <a:gd name="connsiteX362" fmla="*/ 145142 w 5484290"/>
                  <a:gd name="connsiteY362" fmla="*/ 4814643 h 6527758"/>
                  <a:gd name="connsiteX363" fmla="*/ 163546 w 5484290"/>
                  <a:gd name="connsiteY363" fmla="*/ 4822540 h 6527758"/>
                  <a:gd name="connsiteX364" fmla="*/ 188506 w 5484290"/>
                  <a:gd name="connsiteY364" fmla="*/ 4838076 h 6527758"/>
                  <a:gd name="connsiteX365" fmla="*/ 202716 w 5484290"/>
                  <a:gd name="connsiteY365" fmla="*/ 4857716 h 6527758"/>
                  <a:gd name="connsiteX366" fmla="*/ 227348 w 5484290"/>
                  <a:gd name="connsiteY366" fmla="*/ 4889024 h 6527758"/>
                  <a:gd name="connsiteX367" fmla="*/ 245426 w 5484290"/>
                  <a:gd name="connsiteY367" fmla="*/ 4912693 h 6527758"/>
                  <a:gd name="connsiteX368" fmla="*/ 223001 w 5484290"/>
                  <a:gd name="connsiteY368" fmla="*/ 4927193 h 6527758"/>
                  <a:gd name="connsiteX369" fmla="*/ 162532 w 5484290"/>
                  <a:gd name="connsiteY369" fmla="*/ 4966500 h 6527758"/>
                  <a:gd name="connsiteX370" fmla="*/ 174553 w 5484290"/>
                  <a:gd name="connsiteY370" fmla="*/ 4977415 h 6527758"/>
                  <a:gd name="connsiteX371" fmla="*/ 286119 w 5484290"/>
                  <a:gd name="connsiteY371" fmla="*/ 4969599 h 6527758"/>
                  <a:gd name="connsiteX372" fmla="*/ 300145 w 5484290"/>
                  <a:gd name="connsiteY372" fmla="*/ 4960044 h 6527758"/>
                  <a:gd name="connsiteX373" fmla="*/ 332061 w 5484290"/>
                  <a:gd name="connsiteY373" fmla="*/ 4944963 h 6527758"/>
                  <a:gd name="connsiteX374" fmla="*/ 354659 w 5484290"/>
                  <a:gd name="connsiteY374" fmla="*/ 4941118 h 6527758"/>
                  <a:gd name="connsiteX375" fmla="*/ 347171 w 5484290"/>
                  <a:gd name="connsiteY375" fmla="*/ 4921230 h 6527758"/>
                  <a:gd name="connsiteX376" fmla="*/ 270498 w 5484290"/>
                  <a:gd name="connsiteY376" fmla="*/ 4827641 h 6527758"/>
                  <a:gd name="connsiteX377" fmla="*/ 275921 w 5484290"/>
                  <a:gd name="connsiteY377" fmla="*/ 4756754 h 6527758"/>
                  <a:gd name="connsiteX378" fmla="*/ 286735 w 5484290"/>
                  <a:gd name="connsiteY378" fmla="*/ 4711627 h 6527758"/>
                  <a:gd name="connsiteX379" fmla="*/ 291961 w 5484290"/>
                  <a:gd name="connsiteY379" fmla="*/ 4593004 h 6527758"/>
                  <a:gd name="connsiteX380" fmla="*/ 336543 w 5484290"/>
                  <a:gd name="connsiteY380" fmla="*/ 4538754 h 6527758"/>
                  <a:gd name="connsiteX381" fmla="*/ 362139 w 5484290"/>
                  <a:gd name="connsiteY381" fmla="*/ 4485665 h 6527758"/>
                  <a:gd name="connsiteX382" fmla="*/ 398732 w 5484290"/>
                  <a:gd name="connsiteY382" fmla="*/ 4416644 h 6527758"/>
                  <a:gd name="connsiteX383" fmla="*/ 464284 w 5484290"/>
                  <a:gd name="connsiteY383" fmla="*/ 4303681 h 6527758"/>
                  <a:gd name="connsiteX384" fmla="*/ 442179 w 5484290"/>
                  <a:gd name="connsiteY384" fmla="*/ 4283867 h 6527758"/>
                  <a:gd name="connsiteX385" fmla="*/ 387561 w 5484290"/>
                  <a:gd name="connsiteY385" fmla="*/ 4269655 h 6527758"/>
                  <a:gd name="connsiteX386" fmla="*/ 352001 w 5484290"/>
                  <a:gd name="connsiteY386" fmla="*/ 4231796 h 6527758"/>
                  <a:gd name="connsiteX387" fmla="*/ 314347 w 5484290"/>
                  <a:gd name="connsiteY387" fmla="*/ 4199809 h 6527758"/>
                  <a:gd name="connsiteX388" fmla="*/ 288709 w 5484290"/>
                  <a:gd name="connsiteY388" fmla="*/ 4178736 h 6527758"/>
                  <a:gd name="connsiteX389" fmla="*/ 320626 w 5484290"/>
                  <a:gd name="connsiteY389" fmla="*/ 4163655 h 6527758"/>
                  <a:gd name="connsiteX390" fmla="*/ 430414 w 5484290"/>
                  <a:gd name="connsiteY390" fmla="*/ 4127398 h 6527758"/>
                  <a:gd name="connsiteX391" fmla="*/ 480951 w 5484290"/>
                  <a:gd name="connsiteY391" fmla="*/ 4052766 h 6527758"/>
                  <a:gd name="connsiteX392" fmla="*/ 451600 w 5484290"/>
                  <a:gd name="connsiteY392" fmla="*/ 4001236 h 6527758"/>
                  <a:gd name="connsiteX393" fmla="*/ 416634 w 5484290"/>
                  <a:gd name="connsiteY393" fmla="*/ 3972858 h 6527758"/>
                  <a:gd name="connsiteX394" fmla="*/ 389444 w 5484290"/>
                  <a:gd name="connsiteY394" fmla="*/ 4026701 h 6527758"/>
                  <a:gd name="connsiteX395" fmla="*/ 370621 w 5484290"/>
                  <a:gd name="connsiteY395" fmla="*/ 4019978 h 6527758"/>
                  <a:gd name="connsiteX396" fmla="*/ 374141 w 5484290"/>
                  <a:gd name="connsiteY396" fmla="*/ 4002698 h 6527758"/>
                  <a:gd name="connsiteX397" fmla="*/ 396626 w 5484290"/>
                  <a:gd name="connsiteY397" fmla="*/ 3947174 h 6527758"/>
                  <a:gd name="connsiteX398" fmla="*/ 414590 w 5484290"/>
                  <a:gd name="connsiteY398" fmla="*/ 3919165 h 6527758"/>
                  <a:gd name="connsiteX399" fmla="*/ 442661 w 5484290"/>
                  <a:gd name="connsiteY399" fmla="*/ 3937136 h 6527758"/>
                  <a:gd name="connsiteX400" fmla="*/ 487293 w 5484290"/>
                  <a:gd name="connsiteY400" fmla="*/ 3975588 h 6527758"/>
                  <a:gd name="connsiteX401" fmla="*/ 502842 w 5484290"/>
                  <a:gd name="connsiteY401" fmla="*/ 3987761 h 6527758"/>
                  <a:gd name="connsiteX402" fmla="*/ 552089 w 5484290"/>
                  <a:gd name="connsiteY402" fmla="*/ 4013297 h 6527758"/>
                  <a:gd name="connsiteX403" fmla="*/ 629948 w 5484290"/>
                  <a:gd name="connsiteY403" fmla="*/ 3973580 h 6527758"/>
                  <a:gd name="connsiteX404" fmla="*/ 686724 w 5484290"/>
                  <a:gd name="connsiteY404" fmla="*/ 3940897 h 6527758"/>
                  <a:gd name="connsiteX405" fmla="*/ 725384 w 5484290"/>
                  <a:gd name="connsiteY405" fmla="*/ 3962650 h 6527758"/>
                  <a:gd name="connsiteX406" fmla="*/ 725620 w 5484290"/>
                  <a:gd name="connsiteY406" fmla="*/ 3964369 h 6527758"/>
                  <a:gd name="connsiteX407" fmla="*/ 762680 w 5484290"/>
                  <a:gd name="connsiteY407" fmla="*/ 3967587 h 6527758"/>
                  <a:gd name="connsiteX408" fmla="*/ 875664 w 5484290"/>
                  <a:gd name="connsiteY408" fmla="*/ 3919860 h 6527758"/>
                  <a:gd name="connsiteX409" fmla="*/ 884816 w 5484290"/>
                  <a:gd name="connsiteY409" fmla="*/ 3913632 h 6527758"/>
                  <a:gd name="connsiteX410" fmla="*/ 5373180 w 5484290"/>
                  <a:gd name="connsiteY410" fmla="*/ 3215044 h 6527758"/>
                  <a:gd name="connsiteX411" fmla="*/ 5483720 w 5484290"/>
                  <a:gd name="connsiteY411" fmla="*/ 3241266 h 6527758"/>
                  <a:gd name="connsiteX412" fmla="*/ 5466312 w 5484290"/>
                  <a:gd name="connsiteY412" fmla="*/ 3297377 h 6527758"/>
                  <a:gd name="connsiteX413" fmla="*/ 5475174 w 5484290"/>
                  <a:gd name="connsiteY413" fmla="*/ 3575057 h 6527758"/>
                  <a:gd name="connsiteX414" fmla="*/ 5473850 w 5484290"/>
                  <a:gd name="connsiteY414" fmla="*/ 3577227 h 6527758"/>
                  <a:gd name="connsiteX415" fmla="*/ 5465916 w 5484290"/>
                  <a:gd name="connsiteY415" fmla="*/ 3639164 h 6527758"/>
                  <a:gd name="connsiteX416" fmla="*/ 5454736 w 5484290"/>
                  <a:gd name="connsiteY416" fmla="*/ 3705004 h 6527758"/>
                  <a:gd name="connsiteX417" fmla="*/ 5360656 w 5484290"/>
                  <a:gd name="connsiteY417" fmla="*/ 3776807 h 6527758"/>
                  <a:gd name="connsiteX418" fmla="*/ 5307038 w 5484290"/>
                  <a:gd name="connsiteY418" fmla="*/ 3790595 h 6527758"/>
                  <a:gd name="connsiteX419" fmla="*/ 5215432 w 5484290"/>
                  <a:gd name="connsiteY419" fmla="*/ 3730204 h 6527758"/>
                  <a:gd name="connsiteX420" fmla="*/ 5203512 w 5484290"/>
                  <a:gd name="connsiteY420" fmla="*/ 3719359 h 6527758"/>
                  <a:gd name="connsiteX421" fmla="*/ 5196070 w 5484290"/>
                  <a:gd name="connsiteY421" fmla="*/ 3574401 h 6527758"/>
                  <a:gd name="connsiteX422" fmla="*/ 5234430 w 5484290"/>
                  <a:gd name="connsiteY422" fmla="*/ 3559116 h 6527758"/>
                  <a:gd name="connsiteX423" fmla="*/ 5313732 w 5484290"/>
                  <a:gd name="connsiteY423" fmla="*/ 3536055 h 6527758"/>
                  <a:gd name="connsiteX424" fmla="*/ 5318800 w 5484290"/>
                  <a:gd name="connsiteY424" fmla="*/ 3533853 h 6527758"/>
                  <a:gd name="connsiteX425" fmla="*/ 5334024 w 5484290"/>
                  <a:gd name="connsiteY425" fmla="*/ 3517532 h 6527758"/>
                  <a:gd name="connsiteX426" fmla="*/ 5372626 w 5484290"/>
                  <a:gd name="connsiteY426" fmla="*/ 3441619 h 6527758"/>
                  <a:gd name="connsiteX427" fmla="*/ 5391624 w 5484290"/>
                  <a:gd name="connsiteY427" fmla="*/ 3384749 h 6527758"/>
                  <a:gd name="connsiteX428" fmla="*/ 5351970 w 5484290"/>
                  <a:gd name="connsiteY428" fmla="*/ 3333452 h 6527758"/>
                  <a:gd name="connsiteX429" fmla="*/ 5338916 w 5484290"/>
                  <a:gd name="connsiteY429" fmla="*/ 3303592 h 6527758"/>
                  <a:gd name="connsiteX430" fmla="*/ 5373180 w 5484290"/>
                  <a:gd name="connsiteY430" fmla="*/ 3215044 h 6527758"/>
                  <a:gd name="connsiteX431" fmla="*/ 1288270 w 5484290"/>
                  <a:gd name="connsiteY431" fmla="*/ 1970933 h 6527758"/>
                  <a:gd name="connsiteX432" fmla="*/ 1307420 w 5484290"/>
                  <a:gd name="connsiteY432" fmla="*/ 1977628 h 6527758"/>
                  <a:gd name="connsiteX433" fmla="*/ 1335610 w 5484290"/>
                  <a:gd name="connsiteY433" fmla="*/ 1987697 h 6527758"/>
                  <a:gd name="connsiteX434" fmla="*/ 1458352 w 5484290"/>
                  <a:gd name="connsiteY434" fmla="*/ 2059358 h 6527758"/>
                  <a:gd name="connsiteX435" fmla="*/ 1491322 w 5484290"/>
                  <a:gd name="connsiteY435" fmla="*/ 2104253 h 6527758"/>
                  <a:gd name="connsiteX436" fmla="*/ 1462874 w 5484290"/>
                  <a:gd name="connsiteY436" fmla="*/ 2143106 h 6527758"/>
                  <a:gd name="connsiteX437" fmla="*/ 1394320 w 5484290"/>
                  <a:gd name="connsiteY437" fmla="*/ 2212672 h 6527758"/>
                  <a:gd name="connsiteX438" fmla="*/ 1369816 w 5484290"/>
                  <a:gd name="connsiteY438" fmla="*/ 2233064 h 6527758"/>
                  <a:gd name="connsiteX439" fmla="*/ 1372246 w 5484290"/>
                  <a:gd name="connsiteY439" fmla="*/ 2267049 h 6527758"/>
                  <a:gd name="connsiteX440" fmla="*/ 1401944 w 5484290"/>
                  <a:gd name="connsiteY440" fmla="*/ 2298853 h 6527758"/>
                  <a:gd name="connsiteX441" fmla="*/ 1450020 w 5484290"/>
                  <a:gd name="connsiteY441" fmla="*/ 2319999 h 6527758"/>
                  <a:gd name="connsiteX442" fmla="*/ 1556738 w 5484290"/>
                  <a:gd name="connsiteY442" fmla="*/ 2347520 h 6527758"/>
                  <a:gd name="connsiteX443" fmla="*/ 1611944 w 5484290"/>
                  <a:gd name="connsiteY443" fmla="*/ 2367239 h 6527758"/>
                  <a:gd name="connsiteX444" fmla="*/ 1643490 w 5484290"/>
                  <a:gd name="connsiteY444" fmla="*/ 2386455 h 6527758"/>
                  <a:gd name="connsiteX445" fmla="*/ 1643138 w 5484290"/>
                  <a:gd name="connsiteY445" fmla="*/ 2386904 h 6527758"/>
                  <a:gd name="connsiteX446" fmla="*/ 1663518 w 5484290"/>
                  <a:gd name="connsiteY446" fmla="*/ 2393644 h 6527758"/>
                  <a:gd name="connsiteX447" fmla="*/ 1688642 w 5484290"/>
                  <a:gd name="connsiteY447" fmla="*/ 2382109 h 6527758"/>
                  <a:gd name="connsiteX448" fmla="*/ 1706326 w 5484290"/>
                  <a:gd name="connsiteY448" fmla="*/ 2384456 h 6527758"/>
                  <a:gd name="connsiteX449" fmla="*/ 1788116 w 5484290"/>
                  <a:gd name="connsiteY449" fmla="*/ 2485122 h 6527758"/>
                  <a:gd name="connsiteX450" fmla="*/ 1798506 w 5484290"/>
                  <a:gd name="connsiteY450" fmla="*/ 2496772 h 6527758"/>
                  <a:gd name="connsiteX451" fmla="*/ 1922798 w 5484290"/>
                  <a:gd name="connsiteY451" fmla="*/ 2471041 h 6527758"/>
                  <a:gd name="connsiteX452" fmla="*/ 1996386 w 5484290"/>
                  <a:gd name="connsiteY452" fmla="*/ 2457629 h 6527758"/>
                  <a:gd name="connsiteX453" fmla="*/ 2010882 w 5484290"/>
                  <a:gd name="connsiteY453" fmla="*/ 2480009 h 6527758"/>
                  <a:gd name="connsiteX454" fmla="*/ 2020266 w 5484290"/>
                  <a:gd name="connsiteY454" fmla="*/ 2501885 h 6527758"/>
                  <a:gd name="connsiteX455" fmla="*/ 2037618 w 5484290"/>
                  <a:gd name="connsiteY455" fmla="*/ 2482942 h 6527758"/>
                  <a:gd name="connsiteX456" fmla="*/ 2089082 w 5484290"/>
                  <a:gd name="connsiteY456" fmla="*/ 2416642 h 6527758"/>
                  <a:gd name="connsiteX457" fmla="*/ 2101236 w 5484290"/>
                  <a:gd name="connsiteY457" fmla="*/ 2401136 h 6527758"/>
                  <a:gd name="connsiteX458" fmla="*/ 2161080 w 5484290"/>
                  <a:gd name="connsiteY458" fmla="*/ 2366938 h 6527758"/>
                  <a:gd name="connsiteX459" fmla="*/ 2184380 w 5484290"/>
                  <a:gd name="connsiteY459" fmla="*/ 2346150 h 6527758"/>
                  <a:gd name="connsiteX460" fmla="*/ 2211540 w 5484290"/>
                  <a:gd name="connsiteY460" fmla="*/ 2273815 h 6527758"/>
                  <a:gd name="connsiteX461" fmla="*/ 2224784 w 5484290"/>
                  <a:gd name="connsiteY461" fmla="*/ 2262668 h 6527758"/>
                  <a:gd name="connsiteX462" fmla="*/ 2230398 w 5484290"/>
                  <a:gd name="connsiteY462" fmla="*/ 2276582 h 6527758"/>
                  <a:gd name="connsiteX463" fmla="*/ 2254954 w 5484290"/>
                  <a:gd name="connsiteY463" fmla="*/ 2289322 h 6527758"/>
                  <a:gd name="connsiteX464" fmla="*/ 2282194 w 5484290"/>
                  <a:gd name="connsiteY464" fmla="*/ 2250095 h 6527758"/>
                  <a:gd name="connsiteX465" fmla="*/ 2305914 w 5484290"/>
                  <a:gd name="connsiteY465" fmla="*/ 2228134 h 6527758"/>
                  <a:gd name="connsiteX466" fmla="*/ 2319742 w 5484290"/>
                  <a:gd name="connsiteY466" fmla="*/ 2244983 h 6527758"/>
                  <a:gd name="connsiteX467" fmla="*/ 2320996 w 5484290"/>
                  <a:gd name="connsiteY467" fmla="*/ 2278509 h 6527758"/>
                  <a:gd name="connsiteX468" fmla="*/ 2322084 w 5484290"/>
                  <a:gd name="connsiteY468" fmla="*/ 2301392 h 6527758"/>
                  <a:gd name="connsiteX469" fmla="*/ 2343874 w 5484290"/>
                  <a:gd name="connsiteY469" fmla="*/ 2295944 h 6527758"/>
                  <a:gd name="connsiteX470" fmla="*/ 2378154 w 5484290"/>
                  <a:gd name="connsiteY470" fmla="*/ 2277755 h 6527758"/>
                  <a:gd name="connsiteX471" fmla="*/ 2411342 w 5484290"/>
                  <a:gd name="connsiteY471" fmla="*/ 2273732 h 6527758"/>
                  <a:gd name="connsiteX472" fmla="*/ 2417794 w 5484290"/>
                  <a:gd name="connsiteY472" fmla="*/ 2303823 h 6527758"/>
                  <a:gd name="connsiteX473" fmla="*/ 2432370 w 5484290"/>
                  <a:gd name="connsiteY473" fmla="*/ 2377834 h 6527758"/>
                  <a:gd name="connsiteX474" fmla="*/ 2439158 w 5484290"/>
                  <a:gd name="connsiteY474" fmla="*/ 2392168 h 6527758"/>
                  <a:gd name="connsiteX475" fmla="*/ 2436304 w 5484290"/>
                  <a:gd name="connsiteY475" fmla="*/ 2433489 h 6527758"/>
                  <a:gd name="connsiteX476" fmla="*/ 2501928 w 5484290"/>
                  <a:gd name="connsiteY476" fmla="*/ 2460898 h 6527758"/>
                  <a:gd name="connsiteX477" fmla="*/ 2520700 w 5484290"/>
                  <a:gd name="connsiteY477" fmla="*/ 2467604 h 6527758"/>
                  <a:gd name="connsiteX478" fmla="*/ 2510054 w 5484290"/>
                  <a:gd name="connsiteY478" fmla="*/ 2486296 h 6527758"/>
                  <a:gd name="connsiteX479" fmla="*/ 2492284 w 5484290"/>
                  <a:gd name="connsiteY479" fmla="*/ 2506412 h 6527758"/>
                  <a:gd name="connsiteX480" fmla="*/ 2452978 w 5484290"/>
                  <a:gd name="connsiteY480" fmla="*/ 2501634 h 6527758"/>
                  <a:gd name="connsiteX481" fmla="*/ 2448118 w 5484290"/>
                  <a:gd name="connsiteY481" fmla="*/ 2489313 h 6527758"/>
                  <a:gd name="connsiteX482" fmla="*/ 2417276 w 5484290"/>
                  <a:gd name="connsiteY482" fmla="*/ 2475650 h 6527758"/>
                  <a:gd name="connsiteX483" fmla="*/ 2418196 w 5484290"/>
                  <a:gd name="connsiteY483" fmla="*/ 2506412 h 6527758"/>
                  <a:gd name="connsiteX484" fmla="*/ 2452050 w 5484290"/>
                  <a:gd name="connsiteY484" fmla="*/ 2563492 h 6527758"/>
                  <a:gd name="connsiteX485" fmla="*/ 2467722 w 5484290"/>
                  <a:gd name="connsiteY485" fmla="*/ 2567767 h 6527758"/>
                  <a:gd name="connsiteX486" fmla="*/ 2554056 w 5484290"/>
                  <a:gd name="connsiteY486" fmla="*/ 2474226 h 6527758"/>
                  <a:gd name="connsiteX487" fmla="*/ 2566128 w 5484290"/>
                  <a:gd name="connsiteY487" fmla="*/ 2444135 h 6527758"/>
                  <a:gd name="connsiteX488" fmla="*/ 2558418 w 5484290"/>
                  <a:gd name="connsiteY488" fmla="*/ 2417564 h 6527758"/>
                  <a:gd name="connsiteX489" fmla="*/ 2546854 w 5484290"/>
                  <a:gd name="connsiteY489" fmla="*/ 2405495 h 6527758"/>
                  <a:gd name="connsiteX490" fmla="*/ 2555324 w 5484290"/>
                  <a:gd name="connsiteY490" fmla="*/ 2322514 h 6527758"/>
                  <a:gd name="connsiteX491" fmla="*/ 2591536 w 5484290"/>
                  <a:gd name="connsiteY491" fmla="*/ 2250766 h 6527758"/>
                  <a:gd name="connsiteX492" fmla="*/ 2611818 w 5484290"/>
                  <a:gd name="connsiteY492" fmla="*/ 2242132 h 6527758"/>
                  <a:gd name="connsiteX493" fmla="*/ 2632518 w 5484290"/>
                  <a:gd name="connsiteY493" fmla="*/ 2269373 h 6527758"/>
                  <a:gd name="connsiteX494" fmla="*/ 2629078 w 5484290"/>
                  <a:gd name="connsiteY494" fmla="*/ 2319749 h 6527758"/>
                  <a:gd name="connsiteX495" fmla="*/ 2640390 w 5484290"/>
                  <a:gd name="connsiteY495" fmla="*/ 2343637 h 6527758"/>
                  <a:gd name="connsiteX496" fmla="*/ 2659248 w 5484290"/>
                  <a:gd name="connsiteY496" fmla="*/ 2327879 h 6527758"/>
                  <a:gd name="connsiteX497" fmla="*/ 2707696 w 5484290"/>
                  <a:gd name="connsiteY497" fmla="*/ 2273732 h 6527758"/>
                  <a:gd name="connsiteX498" fmla="*/ 2747756 w 5484290"/>
                  <a:gd name="connsiteY498" fmla="*/ 2280103 h 6527758"/>
                  <a:gd name="connsiteX499" fmla="*/ 2782364 w 5484290"/>
                  <a:gd name="connsiteY499" fmla="*/ 2338775 h 6527758"/>
                  <a:gd name="connsiteX500" fmla="*/ 2811026 w 5484290"/>
                  <a:gd name="connsiteY500" fmla="*/ 2343721 h 6527758"/>
                  <a:gd name="connsiteX501" fmla="*/ 2876400 w 5484290"/>
                  <a:gd name="connsiteY501" fmla="*/ 2327376 h 6527758"/>
                  <a:gd name="connsiteX502" fmla="*/ 2909170 w 5484290"/>
                  <a:gd name="connsiteY502" fmla="*/ 2324526 h 6527758"/>
                  <a:gd name="connsiteX503" fmla="*/ 2935402 w 5484290"/>
                  <a:gd name="connsiteY503" fmla="*/ 2332573 h 6527758"/>
                  <a:gd name="connsiteX504" fmla="*/ 2944954 w 5484290"/>
                  <a:gd name="connsiteY504" fmla="*/ 2365094 h 6527758"/>
                  <a:gd name="connsiteX505" fmla="*/ 2920480 w 5484290"/>
                  <a:gd name="connsiteY505" fmla="*/ 2385463 h 6527758"/>
                  <a:gd name="connsiteX506" fmla="*/ 2904388 w 5484290"/>
                  <a:gd name="connsiteY506" fmla="*/ 2382361 h 6527758"/>
                  <a:gd name="connsiteX507" fmla="*/ 2903128 w 5484290"/>
                  <a:gd name="connsiteY507" fmla="*/ 2404405 h 6527758"/>
                  <a:gd name="connsiteX508" fmla="*/ 2932294 w 5484290"/>
                  <a:gd name="connsiteY508" fmla="*/ 2422762 h 6527758"/>
                  <a:gd name="connsiteX509" fmla="*/ 3008558 w 5484290"/>
                  <a:gd name="connsiteY509" fmla="*/ 2450003 h 6527758"/>
                  <a:gd name="connsiteX510" fmla="*/ 3049792 w 5484290"/>
                  <a:gd name="connsiteY510" fmla="*/ 2438267 h 6527758"/>
                  <a:gd name="connsiteX511" fmla="*/ 3057672 w 5484290"/>
                  <a:gd name="connsiteY511" fmla="*/ 2419911 h 6527758"/>
                  <a:gd name="connsiteX512" fmla="*/ 3089102 w 5484290"/>
                  <a:gd name="connsiteY512" fmla="*/ 2405998 h 6527758"/>
                  <a:gd name="connsiteX513" fmla="*/ 3090776 w 5484290"/>
                  <a:gd name="connsiteY513" fmla="*/ 2438352 h 6527758"/>
                  <a:gd name="connsiteX514" fmla="*/ 3018606 w 5484290"/>
                  <a:gd name="connsiteY514" fmla="*/ 2570031 h 6527758"/>
                  <a:gd name="connsiteX515" fmla="*/ 2991954 w 5484290"/>
                  <a:gd name="connsiteY515" fmla="*/ 2581682 h 6527758"/>
                  <a:gd name="connsiteX516" fmla="*/ 2830034 w 5484290"/>
                  <a:gd name="connsiteY516" fmla="*/ 2560895 h 6527758"/>
                  <a:gd name="connsiteX517" fmla="*/ 2727874 w 5484290"/>
                  <a:gd name="connsiteY517" fmla="*/ 2509849 h 6527758"/>
                  <a:gd name="connsiteX518" fmla="*/ 2703486 w 5484290"/>
                  <a:gd name="connsiteY518" fmla="*/ 2489229 h 6527758"/>
                  <a:gd name="connsiteX519" fmla="*/ 2688146 w 5484290"/>
                  <a:gd name="connsiteY519" fmla="*/ 2524768 h 6527758"/>
                  <a:gd name="connsiteX520" fmla="*/ 2692416 w 5484290"/>
                  <a:gd name="connsiteY520" fmla="*/ 2583189 h 6527758"/>
                  <a:gd name="connsiteX521" fmla="*/ 2731214 w 5484290"/>
                  <a:gd name="connsiteY521" fmla="*/ 2667176 h 6527758"/>
                  <a:gd name="connsiteX522" fmla="*/ 2793060 w 5484290"/>
                  <a:gd name="connsiteY522" fmla="*/ 2723670 h 6527758"/>
                  <a:gd name="connsiteX523" fmla="*/ 2842928 w 5484290"/>
                  <a:gd name="connsiteY523" fmla="*/ 2713695 h 6527758"/>
                  <a:gd name="connsiteX524" fmla="*/ 2862794 w 5484290"/>
                  <a:gd name="connsiteY524" fmla="*/ 2687711 h 6527758"/>
                  <a:gd name="connsiteX525" fmla="*/ 2926994 w 5484290"/>
                  <a:gd name="connsiteY525" fmla="*/ 2670947 h 6527758"/>
                  <a:gd name="connsiteX526" fmla="*/ 2955070 w 5484290"/>
                  <a:gd name="connsiteY526" fmla="*/ 2666422 h 6527758"/>
                  <a:gd name="connsiteX527" fmla="*/ 3007452 w 5484290"/>
                  <a:gd name="connsiteY527" fmla="*/ 2649406 h 6527758"/>
                  <a:gd name="connsiteX528" fmla="*/ 3050784 w 5484290"/>
                  <a:gd name="connsiteY528" fmla="*/ 2613280 h 6527758"/>
                  <a:gd name="connsiteX529" fmla="*/ 3055144 w 5484290"/>
                  <a:gd name="connsiteY529" fmla="*/ 2593667 h 6527758"/>
                  <a:gd name="connsiteX530" fmla="*/ 3079030 w 5484290"/>
                  <a:gd name="connsiteY530" fmla="*/ 2600875 h 6527758"/>
                  <a:gd name="connsiteX531" fmla="*/ 3137696 w 5484290"/>
                  <a:gd name="connsiteY531" fmla="*/ 2603306 h 6527758"/>
                  <a:gd name="connsiteX532" fmla="*/ 3167030 w 5484290"/>
                  <a:gd name="connsiteY532" fmla="*/ 2595259 h 6527758"/>
                  <a:gd name="connsiteX533" fmla="*/ 3159820 w 5484290"/>
                  <a:gd name="connsiteY533" fmla="*/ 2637671 h 6527758"/>
                  <a:gd name="connsiteX534" fmla="*/ 3156466 w 5484290"/>
                  <a:gd name="connsiteY534" fmla="*/ 2665584 h 6527758"/>
                  <a:gd name="connsiteX535" fmla="*/ 3192670 w 5484290"/>
                  <a:gd name="connsiteY535" fmla="*/ 2667930 h 6527758"/>
                  <a:gd name="connsiteX536" fmla="*/ 3201136 w 5484290"/>
                  <a:gd name="connsiteY536" fmla="*/ 2659046 h 6527758"/>
                  <a:gd name="connsiteX537" fmla="*/ 3249746 w 5484290"/>
                  <a:gd name="connsiteY537" fmla="*/ 2652592 h 6527758"/>
                  <a:gd name="connsiteX538" fmla="*/ 3268352 w 5484290"/>
                  <a:gd name="connsiteY538" fmla="*/ 2648652 h 6527758"/>
                  <a:gd name="connsiteX539" fmla="*/ 3311346 w 5484290"/>
                  <a:gd name="connsiteY539" fmla="*/ 2646808 h 6527758"/>
                  <a:gd name="connsiteX540" fmla="*/ 3301620 w 5484290"/>
                  <a:gd name="connsiteY540" fmla="*/ 2714785 h 6527758"/>
                  <a:gd name="connsiteX541" fmla="*/ 3272536 w 5484290"/>
                  <a:gd name="connsiteY541" fmla="*/ 2748061 h 6527758"/>
                  <a:gd name="connsiteX542" fmla="*/ 3237498 w 5484290"/>
                  <a:gd name="connsiteY542" fmla="*/ 2801704 h 6527758"/>
                  <a:gd name="connsiteX543" fmla="*/ 3262718 w 5484290"/>
                  <a:gd name="connsiteY543" fmla="*/ 2857024 h 6527758"/>
                  <a:gd name="connsiteX544" fmla="*/ 3313760 w 5484290"/>
                  <a:gd name="connsiteY544" fmla="*/ 2865993 h 6527758"/>
                  <a:gd name="connsiteX545" fmla="*/ 3354072 w 5484290"/>
                  <a:gd name="connsiteY545" fmla="*/ 2860544 h 6527758"/>
                  <a:gd name="connsiteX546" fmla="*/ 3426904 w 5484290"/>
                  <a:gd name="connsiteY546" fmla="*/ 2864065 h 6527758"/>
                  <a:gd name="connsiteX547" fmla="*/ 3433102 w 5484290"/>
                  <a:gd name="connsiteY547" fmla="*/ 2887450 h 6527758"/>
                  <a:gd name="connsiteX548" fmla="*/ 3422372 w 5484290"/>
                  <a:gd name="connsiteY548" fmla="*/ 2910082 h 6527758"/>
                  <a:gd name="connsiteX549" fmla="*/ 3423206 w 5484290"/>
                  <a:gd name="connsiteY549" fmla="*/ 2963306 h 6527758"/>
                  <a:gd name="connsiteX550" fmla="*/ 3493522 w 5484290"/>
                  <a:gd name="connsiteY550" fmla="*/ 2992391 h 6527758"/>
                  <a:gd name="connsiteX551" fmla="*/ 3510786 w 5484290"/>
                  <a:gd name="connsiteY551" fmla="*/ 2995911 h 6527758"/>
                  <a:gd name="connsiteX552" fmla="*/ 3510446 w 5484290"/>
                  <a:gd name="connsiteY552" fmla="*/ 3030193 h 6527758"/>
                  <a:gd name="connsiteX553" fmla="*/ 3466944 w 5484290"/>
                  <a:gd name="connsiteY553" fmla="*/ 3111246 h 6527758"/>
                  <a:gd name="connsiteX554" fmla="*/ 3440036 w 5484290"/>
                  <a:gd name="connsiteY554" fmla="*/ 3171763 h 6527758"/>
                  <a:gd name="connsiteX555" fmla="*/ 3439278 w 5484290"/>
                  <a:gd name="connsiteY555" fmla="*/ 3207217 h 6527758"/>
                  <a:gd name="connsiteX556" fmla="*/ 3479672 w 5484290"/>
                  <a:gd name="connsiteY556" fmla="*/ 3234878 h 6527758"/>
                  <a:gd name="connsiteX557" fmla="*/ 3514036 w 5484290"/>
                  <a:gd name="connsiteY557" fmla="*/ 3231273 h 6527758"/>
                  <a:gd name="connsiteX558" fmla="*/ 3476408 w 5484290"/>
                  <a:gd name="connsiteY558" fmla="*/ 3184755 h 6527758"/>
                  <a:gd name="connsiteX559" fmla="*/ 3481272 w 5484290"/>
                  <a:gd name="connsiteY559" fmla="*/ 3160028 h 6527758"/>
                  <a:gd name="connsiteX560" fmla="*/ 3508090 w 5484290"/>
                  <a:gd name="connsiteY560" fmla="*/ 3177546 h 6527758"/>
                  <a:gd name="connsiteX561" fmla="*/ 3537250 w 5484290"/>
                  <a:gd name="connsiteY561" fmla="*/ 3232950 h 6527758"/>
                  <a:gd name="connsiteX562" fmla="*/ 3523502 w 5484290"/>
                  <a:gd name="connsiteY562" fmla="*/ 3267735 h 6527758"/>
                  <a:gd name="connsiteX563" fmla="*/ 3516460 w 5484290"/>
                  <a:gd name="connsiteY563" fmla="*/ 3302268 h 6527758"/>
                  <a:gd name="connsiteX564" fmla="*/ 3517796 w 5484290"/>
                  <a:gd name="connsiteY564" fmla="*/ 3368903 h 6527758"/>
                  <a:gd name="connsiteX565" fmla="*/ 3515278 w 5484290"/>
                  <a:gd name="connsiteY565" fmla="*/ 3394468 h 6527758"/>
                  <a:gd name="connsiteX566" fmla="*/ 3537740 w 5484290"/>
                  <a:gd name="connsiteY566" fmla="*/ 3394552 h 6527758"/>
                  <a:gd name="connsiteX567" fmla="*/ 3606462 w 5484290"/>
                  <a:gd name="connsiteY567" fmla="*/ 3405867 h 6527758"/>
                  <a:gd name="connsiteX568" fmla="*/ 3621462 w 5484290"/>
                  <a:gd name="connsiteY568" fmla="*/ 3441657 h 6527758"/>
                  <a:gd name="connsiteX569" fmla="*/ 3658668 w 5484290"/>
                  <a:gd name="connsiteY569" fmla="*/ 3507874 h 6527758"/>
                  <a:gd name="connsiteX570" fmla="*/ 3667468 w 5484290"/>
                  <a:gd name="connsiteY570" fmla="*/ 3520279 h 6527758"/>
                  <a:gd name="connsiteX571" fmla="*/ 3649446 w 5484290"/>
                  <a:gd name="connsiteY571" fmla="*/ 3533690 h 6527758"/>
                  <a:gd name="connsiteX572" fmla="*/ 3599492 w 5484290"/>
                  <a:gd name="connsiteY572" fmla="*/ 3566128 h 6527758"/>
                  <a:gd name="connsiteX573" fmla="*/ 3595470 w 5484290"/>
                  <a:gd name="connsiteY573" fmla="*/ 3569984 h 6527758"/>
                  <a:gd name="connsiteX574" fmla="*/ 3535788 w 5484290"/>
                  <a:gd name="connsiteY574" fmla="*/ 3670397 h 6527758"/>
                  <a:gd name="connsiteX575" fmla="*/ 3543912 w 5484290"/>
                  <a:gd name="connsiteY575" fmla="*/ 3732842 h 6527758"/>
                  <a:gd name="connsiteX576" fmla="*/ 3626958 w 5484290"/>
                  <a:gd name="connsiteY576" fmla="*/ 3867036 h 6527758"/>
                  <a:gd name="connsiteX577" fmla="*/ 3652678 w 5484290"/>
                  <a:gd name="connsiteY577" fmla="*/ 3972815 h 6527758"/>
                  <a:gd name="connsiteX578" fmla="*/ 3668848 w 5484290"/>
                  <a:gd name="connsiteY578" fmla="*/ 4046072 h 6527758"/>
                  <a:gd name="connsiteX579" fmla="*/ 3655602 w 5484290"/>
                  <a:gd name="connsiteY579" fmla="*/ 4094268 h 6527758"/>
                  <a:gd name="connsiteX580" fmla="*/ 3621490 w 5484290"/>
                  <a:gd name="connsiteY580" fmla="*/ 4123101 h 6527758"/>
                  <a:gd name="connsiteX581" fmla="*/ 3551666 w 5484290"/>
                  <a:gd name="connsiteY581" fmla="*/ 4237094 h 6527758"/>
                  <a:gd name="connsiteX582" fmla="*/ 3532806 w 5484290"/>
                  <a:gd name="connsiteY582" fmla="*/ 4271375 h 6527758"/>
                  <a:gd name="connsiteX583" fmla="*/ 3501964 w 5484290"/>
                  <a:gd name="connsiteY583" fmla="*/ 4276237 h 6527758"/>
                  <a:gd name="connsiteX584" fmla="*/ 3455196 w 5484290"/>
                  <a:gd name="connsiteY584" fmla="*/ 4288641 h 6527758"/>
                  <a:gd name="connsiteX585" fmla="*/ 3418566 w 5484290"/>
                  <a:gd name="connsiteY585" fmla="*/ 4343040 h 6527758"/>
                  <a:gd name="connsiteX586" fmla="*/ 3391244 w 5484290"/>
                  <a:gd name="connsiteY586" fmla="*/ 4349159 h 6527758"/>
                  <a:gd name="connsiteX587" fmla="*/ 3351104 w 5484290"/>
                  <a:gd name="connsiteY587" fmla="*/ 4291156 h 6527758"/>
                  <a:gd name="connsiteX588" fmla="*/ 3359996 w 5484290"/>
                  <a:gd name="connsiteY588" fmla="*/ 4207003 h 6527758"/>
                  <a:gd name="connsiteX589" fmla="*/ 3389326 w 5484290"/>
                  <a:gd name="connsiteY589" fmla="*/ 4236004 h 6527758"/>
                  <a:gd name="connsiteX590" fmla="*/ 3420256 w 5484290"/>
                  <a:gd name="connsiteY590" fmla="*/ 4190155 h 6527758"/>
                  <a:gd name="connsiteX591" fmla="*/ 3444566 w 5484290"/>
                  <a:gd name="connsiteY591" fmla="*/ 4122095 h 6527758"/>
                  <a:gd name="connsiteX592" fmla="*/ 3458734 w 5484290"/>
                  <a:gd name="connsiteY592" fmla="*/ 4067613 h 6527758"/>
                  <a:gd name="connsiteX593" fmla="*/ 3473994 w 5484290"/>
                  <a:gd name="connsiteY593" fmla="*/ 3998965 h 6527758"/>
                  <a:gd name="connsiteX594" fmla="*/ 3468718 w 5484290"/>
                  <a:gd name="connsiteY594" fmla="*/ 3950770 h 6527758"/>
                  <a:gd name="connsiteX595" fmla="*/ 3438550 w 5484290"/>
                  <a:gd name="connsiteY595" fmla="*/ 3924116 h 6527758"/>
                  <a:gd name="connsiteX596" fmla="*/ 3427654 w 5484290"/>
                  <a:gd name="connsiteY596" fmla="*/ 3899054 h 6527758"/>
                  <a:gd name="connsiteX597" fmla="*/ 3470568 w 5484290"/>
                  <a:gd name="connsiteY597" fmla="*/ 3864101 h 6527758"/>
                  <a:gd name="connsiteX598" fmla="*/ 3487500 w 5484290"/>
                  <a:gd name="connsiteY598" fmla="*/ 3846332 h 6527758"/>
                  <a:gd name="connsiteX599" fmla="*/ 3496556 w 5484290"/>
                  <a:gd name="connsiteY599" fmla="*/ 3772823 h 6527758"/>
                  <a:gd name="connsiteX600" fmla="*/ 3483408 w 5484290"/>
                  <a:gd name="connsiteY600" fmla="*/ 3668889 h 6527758"/>
                  <a:gd name="connsiteX601" fmla="*/ 3437576 w 5484290"/>
                  <a:gd name="connsiteY601" fmla="*/ 3526817 h 6527758"/>
                  <a:gd name="connsiteX602" fmla="*/ 3396262 w 5484290"/>
                  <a:gd name="connsiteY602" fmla="*/ 3486919 h 6527758"/>
                  <a:gd name="connsiteX603" fmla="*/ 3383270 w 5484290"/>
                  <a:gd name="connsiteY603" fmla="*/ 3467725 h 6527758"/>
                  <a:gd name="connsiteX604" fmla="*/ 3381440 w 5484290"/>
                  <a:gd name="connsiteY604" fmla="*/ 3313583 h 6527758"/>
                  <a:gd name="connsiteX605" fmla="*/ 3384044 w 5484290"/>
                  <a:gd name="connsiteY605" fmla="*/ 3228508 h 6527758"/>
                  <a:gd name="connsiteX606" fmla="*/ 3373990 w 5484290"/>
                  <a:gd name="connsiteY606" fmla="*/ 3219622 h 6527758"/>
                  <a:gd name="connsiteX607" fmla="*/ 3335356 w 5484290"/>
                  <a:gd name="connsiteY607" fmla="*/ 3183329 h 6527758"/>
                  <a:gd name="connsiteX608" fmla="*/ 3326976 w 5484290"/>
                  <a:gd name="connsiteY608" fmla="*/ 3169751 h 6527758"/>
                  <a:gd name="connsiteX609" fmla="*/ 3316586 w 5484290"/>
                  <a:gd name="connsiteY609" fmla="*/ 3139576 h 6527758"/>
                  <a:gd name="connsiteX610" fmla="*/ 3356314 w 5484290"/>
                  <a:gd name="connsiteY610" fmla="*/ 3124657 h 6527758"/>
                  <a:gd name="connsiteX611" fmla="*/ 3384726 w 5484290"/>
                  <a:gd name="connsiteY611" fmla="*/ 3122896 h 6527758"/>
                  <a:gd name="connsiteX612" fmla="*/ 3375846 w 5484290"/>
                  <a:gd name="connsiteY612" fmla="*/ 3077383 h 6527758"/>
                  <a:gd name="connsiteX613" fmla="*/ 3358832 w 5484290"/>
                  <a:gd name="connsiteY613" fmla="*/ 3062044 h 6527758"/>
                  <a:gd name="connsiteX614" fmla="*/ 3320280 w 5484290"/>
                  <a:gd name="connsiteY614" fmla="*/ 3058859 h 6527758"/>
                  <a:gd name="connsiteX615" fmla="*/ 3294634 w 5484290"/>
                  <a:gd name="connsiteY615" fmla="*/ 3060285 h 6527758"/>
                  <a:gd name="connsiteX616" fmla="*/ 3267988 w 5484290"/>
                  <a:gd name="connsiteY616" fmla="*/ 2997839 h 6527758"/>
                  <a:gd name="connsiteX617" fmla="*/ 3288272 w 5484290"/>
                  <a:gd name="connsiteY617" fmla="*/ 2970682 h 6527758"/>
                  <a:gd name="connsiteX618" fmla="*/ 3303114 w 5484290"/>
                  <a:gd name="connsiteY618" fmla="*/ 2884684 h 6527758"/>
                  <a:gd name="connsiteX619" fmla="*/ 3277386 w 5484290"/>
                  <a:gd name="connsiteY619" fmla="*/ 2871525 h 6527758"/>
                  <a:gd name="connsiteX620" fmla="*/ 3233974 w 5484290"/>
                  <a:gd name="connsiteY620" fmla="*/ 2856019 h 6527758"/>
                  <a:gd name="connsiteX621" fmla="*/ 3197600 w 5484290"/>
                  <a:gd name="connsiteY621" fmla="*/ 2861551 h 6527758"/>
                  <a:gd name="connsiteX622" fmla="*/ 3167428 w 5484290"/>
                  <a:gd name="connsiteY622" fmla="*/ 2871944 h 6527758"/>
                  <a:gd name="connsiteX623" fmla="*/ 3170614 w 5484290"/>
                  <a:gd name="connsiteY623" fmla="*/ 2833387 h 6527758"/>
                  <a:gd name="connsiteX624" fmla="*/ 3179164 w 5484290"/>
                  <a:gd name="connsiteY624" fmla="*/ 2820563 h 6527758"/>
                  <a:gd name="connsiteX625" fmla="*/ 3087226 w 5484290"/>
                  <a:gd name="connsiteY625" fmla="*/ 2807571 h 6527758"/>
                  <a:gd name="connsiteX626" fmla="*/ 3114218 w 5484290"/>
                  <a:gd name="connsiteY626" fmla="*/ 2743115 h 6527758"/>
                  <a:gd name="connsiteX627" fmla="*/ 3063344 w 5484290"/>
                  <a:gd name="connsiteY627" fmla="*/ 2781840 h 6527758"/>
                  <a:gd name="connsiteX628" fmla="*/ 3020604 w 5484290"/>
                  <a:gd name="connsiteY628" fmla="*/ 2734817 h 6527758"/>
                  <a:gd name="connsiteX629" fmla="*/ 2946850 w 5484290"/>
                  <a:gd name="connsiteY629" fmla="*/ 2737583 h 6527758"/>
                  <a:gd name="connsiteX630" fmla="*/ 2901090 w 5484290"/>
                  <a:gd name="connsiteY630" fmla="*/ 2739762 h 6527758"/>
                  <a:gd name="connsiteX631" fmla="*/ 2864716 w 5484290"/>
                  <a:gd name="connsiteY631" fmla="*/ 2745294 h 6527758"/>
                  <a:gd name="connsiteX632" fmla="*/ 2794062 w 5484290"/>
                  <a:gd name="connsiteY632" fmla="*/ 2750491 h 6527758"/>
                  <a:gd name="connsiteX633" fmla="*/ 2785180 w 5484290"/>
                  <a:gd name="connsiteY633" fmla="*/ 2742026 h 6527758"/>
                  <a:gd name="connsiteX634" fmla="*/ 2714784 w 5484290"/>
                  <a:gd name="connsiteY634" fmla="*/ 2679832 h 6527758"/>
                  <a:gd name="connsiteX635" fmla="*/ 2647656 w 5484290"/>
                  <a:gd name="connsiteY635" fmla="*/ 2667762 h 6527758"/>
                  <a:gd name="connsiteX636" fmla="*/ 2646062 w 5484290"/>
                  <a:gd name="connsiteY636" fmla="*/ 2687040 h 6527758"/>
                  <a:gd name="connsiteX637" fmla="*/ 2705896 w 5484290"/>
                  <a:gd name="connsiteY637" fmla="*/ 2745462 h 6527758"/>
                  <a:gd name="connsiteX638" fmla="*/ 2713688 w 5484290"/>
                  <a:gd name="connsiteY638" fmla="*/ 2768092 h 6527758"/>
                  <a:gd name="connsiteX639" fmla="*/ 2695830 w 5484290"/>
                  <a:gd name="connsiteY639" fmla="*/ 2847721 h 6527758"/>
                  <a:gd name="connsiteX640" fmla="*/ 2642358 w 5484290"/>
                  <a:gd name="connsiteY640" fmla="*/ 2860376 h 6527758"/>
                  <a:gd name="connsiteX641" fmla="*/ 2632218 w 5484290"/>
                  <a:gd name="connsiteY641" fmla="*/ 2855431 h 6527758"/>
                  <a:gd name="connsiteX642" fmla="*/ 2558054 w 5484290"/>
                  <a:gd name="connsiteY642" fmla="*/ 2766752 h 6527758"/>
                  <a:gd name="connsiteX643" fmla="*/ 2552020 w 5484290"/>
                  <a:gd name="connsiteY643" fmla="*/ 2754011 h 6527758"/>
                  <a:gd name="connsiteX644" fmla="*/ 2514810 w 5484290"/>
                  <a:gd name="connsiteY644" fmla="*/ 2743367 h 6527758"/>
                  <a:gd name="connsiteX645" fmla="*/ 2472318 w 5484290"/>
                  <a:gd name="connsiteY645" fmla="*/ 2740097 h 6527758"/>
                  <a:gd name="connsiteX646" fmla="*/ 2450696 w 5484290"/>
                  <a:gd name="connsiteY646" fmla="*/ 2719143 h 6527758"/>
                  <a:gd name="connsiteX647" fmla="*/ 2402424 w 5484290"/>
                  <a:gd name="connsiteY647" fmla="*/ 2709839 h 6527758"/>
                  <a:gd name="connsiteX648" fmla="*/ 2387502 w 5484290"/>
                  <a:gd name="connsiteY648" fmla="*/ 2744204 h 6527758"/>
                  <a:gd name="connsiteX649" fmla="*/ 2372162 w 5484290"/>
                  <a:gd name="connsiteY649" fmla="*/ 2779743 h 6527758"/>
                  <a:gd name="connsiteX650" fmla="*/ 2309806 w 5484290"/>
                  <a:gd name="connsiteY650" fmla="*/ 2783934 h 6527758"/>
                  <a:gd name="connsiteX651" fmla="*/ 2237400 w 5484290"/>
                  <a:gd name="connsiteY651" fmla="*/ 2723669 h 6527758"/>
                  <a:gd name="connsiteX652" fmla="*/ 2180746 w 5484290"/>
                  <a:gd name="connsiteY652" fmla="*/ 2719310 h 6527758"/>
                  <a:gd name="connsiteX653" fmla="*/ 2141524 w 5484290"/>
                  <a:gd name="connsiteY653" fmla="*/ 2692069 h 6527758"/>
                  <a:gd name="connsiteX654" fmla="*/ 2107332 w 5484290"/>
                  <a:gd name="connsiteY654" fmla="*/ 2669270 h 6527758"/>
                  <a:gd name="connsiteX655" fmla="*/ 2017324 w 5484290"/>
                  <a:gd name="connsiteY655" fmla="*/ 2639766 h 6527758"/>
                  <a:gd name="connsiteX656" fmla="*/ 1970308 w 5484290"/>
                  <a:gd name="connsiteY656" fmla="*/ 2608419 h 6527758"/>
                  <a:gd name="connsiteX657" fmla="*/ 1928994 w 5484290"/>
                  <a:gd name="connsiteY657" fmla="*/ 2549997 h 6527758"/>
                  <a:gd name="connsiteX658" fmla="*/ 1829264 w 5484290"/>
                  <a:gd name="connsiteY658" fmla="*/ 2514374 h 6527758"/>
                  <a:gd name="connsiteX659" fmla="*/ 1795234 w 5484290"/>
                  <a:gd name="connsiteY659" fmla="*/ 2539268 h 6527758"/>
                  <a:gd name="connsiteX660" fmla="*/ 1735646 w 5484290"/>
                  <a:gd name="connsiteY660" fmla="*/ 2543124 h 6527758"/>
                  <a:gd name="connsiteX661" fmla="*/ 1713440 w 5484290"/>
                  <a:gd name="connsiteY661" fmla="*/ 2475650 h 6527758"/>
                  <a:gd name="connsiteX662" fmla="*/ 1666932 w 5484290"/>
                  <a:gd name="connsiteY662" fmla="*/ 2420666 h 6527758"/>
                  <a:gd name="connsiteX663" fmla="*/ 1637728 w 5484290"/>
                  <a:gd name="connsiteY663" fmla="*/ 2405024 h 6527758"/>
                  <a:gd name="connsiteX664" fmla="*/ 1636524 w 5484290"/>
                  <a:gd name="connsiteY664" fmla="*/ 2392279 h 6527758"/>
                  <a:gd name="connsiteX665" fmla="*/ 1582232 w 5484290"/>
                  <a:gd name="connsiteY665" fmla="*/ 2382293 h 6527758"/>
                  <a:gd name="connsiteX666" fmla="*/ 1528546 w 5484290"/>
                  <a:gd name="connsiteY666" fmla="*/ 2355996 h 6527758"/>
                  <a:gd name="connsiteX667" fmla="*/ 1422998 w 5484290"/>
                  <a:gd name="connsiteY667" fmla="*/ 2347439 h 6527758"/>
                  <a:gd name="connsiteX668" fmla="*/ 1383148 w 5484290"/>
                  <a:gd name="connsiteY668" fmla="*/ 2329230 h 6527758"/>
                  <a:gd name="connsiteX669" fmla="*/ 1318714 w 5484290"/>
                  <a:gd name="connsiteY669" fmla="*/ 2298267 h 6527758"/>
                  <a:gd name="connsiteX670" fmla="*/ 1230786 w 5484290"/>
                  <a:gd name="connsiteY670" fmla="*/ 2296003 h 6527758"/>
                  <a:gd name="connsiteX671" fmla="*/ 1102578 w 5484290"/>
                  <a:gd name="connsiteY671" fmla="*/ 2350886 h 6527758"/>
                  <a:gd name="connsiteX672" fmla="*/ 1070096 w 5484290"/>
                  <a:gd name="connsiteY672" fmla="*/ 2449236 h 6527758"/>
                  <a:gd name="connsiteX673" fmla="*/ 1056838 w 5484290"/>
                  <a:gd name="connsiteY673" fmla="*/ 2478942 h 6527758"/>
                  <a:gd name="connsiteX674" fmla="*/ 1032752 w 5484290"/>
                  <a:gd name="connsiteY674" fmla="*/ 2535249 h 6527758"/>
                  <a:gd name="connsiteX675" fmla="*/ 1040384 w 5484290"/>
                  <a:gd name="connsiteY675" fmla="*/ 2565794 h 6527758"/>
                  <a:gd name="connsiteX676" fmla="*/ 1094746 w 5484290"/>
                  <a:gd name="connsiteY676" fmla="*/ 2624952 h 6527758"/>
                  <a:gd name="connsiteX677" fmla="*/ 1091632 w 5484290"/>
                  <a:gd name="connsiteY677" fmla="*/ 2715246 h 6527758"/>
                  <a:gd name="connsiteX678" fmla="*/ 1005632 w 5484290"/>
                  <a:gd name="connsiteY678" fmla="*/ 2714996 h 6527758"/>
                  <a:gd name="connsiteX679" fmla="*/ 959906 w 5484290"/>
                  <a:gd name="connsiteY679" fmla="*/ 2694689 h 6527758"/>
                  <a:gd name="connsiteX680" fmla="*/ 943964 w 5484290"/>
                  <a:gd name="connsiteY680" fmla="*/ 2720786 h 6527758"/>
                  <a:gd name="connsiteX681" fmla="*/ 954868 w 5484290"/>
                  <a:gd name="connsiteY681" fmla="*/ 2745878 h 6527758"/>
                  <a:gd name="connsiteX682" fmla="*/ 956458 w 5484290"/>
                  <a:gd name="connsiteY682" fmla="*/ 2782213 h 6527758"/>
                  <a:gd name="connsiteX683" fmla="*/ 916606 w 5484290"/>
                  <a:gd name="connsiteY683" fmla="*/ 2782549 h 6527758"/>
                  <a:gd name="connsiteX684" fmla="*/ 864574 w 5484290"/>
                  <a:gd name="connsiteY684" fmla="*/ 2891135 h 6527758"/>
                  <a:gd name="connsiteX685" fmla="*/ 830840 w 5484290"/>
                  <a:gd name="connsiteY685" fmla="*/ 2937374 h 6527758"/>
                  <a:gd name="connsiteX686" fmla="*/ 843248 w 5484290"/>
                  <a:gd name="connsiteY686" fmla="*/ 3021288 h 6527758"/>
                  <a:gd name="connsiteX687" fmla="*/ 851132 w 5484290"/>
                  <a:gd name="connsiteY687" fmla="*/ 3077092 h 6527758"/>
                  <a:gd name="connsiteX688" fmla="*/ 850458 w 5484290"/>
                  <a:gd name="connsiteY688" fmla="*/ 3090098 h 6527758"/>
                  <a:gd name="connsiteX689" fmla="*/ 795824 w 5484290"/>
                  <a:gd name="connsiteY689" fmla="*/ 3228223 h 6527758"/>
                  <a:gd name="connsiteX690" fmla="*/ 784660 w 5484290"/>
                  <a:gd name="connsiteY690" fmla="*/ 3270600 h 6527758"/>
                  <a:gd name="connsiteX691" fmla="*/ 782810 w 5484290"/>
                  <a:gd name="connsiteY691" fmla="*/ 3301733 h 6527758"/>
                  <a:gd name="connsiteX692" fmla="*/ 776012 w 5484290"/>
                  <a:gd name="connsiteY692" fmla="*/ 3324475 h 6527758"/>
                  <a:gd name="connsiteX693" fmla="*/ 800848 w 5484290"/>
                  <a:gd name="connsiteY693" fmla="*/ 3325397 h 6527758"/>
                  <a:gd name="connsiteX694" fmla="*/ 854208 w 5484290"/>
                  <a:gd name="connsiteY694" fmla="*/ 3339158 h 6527758"/>
                  <a:gd name="connsiteX695" fmla="*/ 900184 w 5484290"/>
                  <a:gd name="connsiteY695" fmla="*/ 3347632 h 6527758"/>
                  <a:gd name="connsiteX696" fmla="*/ 950774 w 5484290"/>
                  <a:gd name="connsiteY696" fmla="*/ 3380274 h 6527758"/>
                  <a:gd name="connsiteX697" fmla="*/ 959242 w 5484290"/>
                  <a:gd name="connsiteY697" fmla="*/ 3445560 h 6527758"/>
                  <a:gd name="connsiteX698" fmla="*/ 962596 w 5484290"/>
                  <a:gd name="connsiteY698" fmla="*/ 3473252 h 6527758"/>
                  <a:gd name="connsiteX699" fmla="*/ 960836 w 5484290"/>
                  <a:gd name="connsiteY699" fmla="*/ 3444805 h 6527758"/>
                  <a:gd name="connsiteX700" fmla="*/ 988282 w 5484290"/>
                  <a:gd name="connsiteY700" fmla="*/ 3360554 h 6527758"/>
                  <a:gd name="connsiteX701" fmla="*/ 1003388 w 5484290"/>
                  <a:gd name="connsiteY701" fmla="*/ 3318261 h 6527758"/>
                  <a:gd name="connsiteX702" fmla="*/ 1015476 w 5484290"/>
                  <a:gd name="connsiteY702" fmla="*/ 3251044 h 6527758"/>
                  <a:gd name="connsiteX703" fmla="*/ 1063056 w 5484290"/>
                  <a:gd name="connsiteY703" fmla="*/ 3184582 h 6527758"/>
                  <a:gd name="connsiteX704" fmla="*/ 1084202 w 5484290"/>
                  <a:gd name="connsiteY704" fmla="*/ 3155043 h 6527758"/>
                  <a:gd name="connsiteX705" fmla="*/ 1064070 w 5484290"/>
                  <a:gd name="connsiteY705" fmla="*/ 3100164 h 6527758"/>
                  <a:gd name="connsiteX706" fmla="*/ 1087658 w 5484290"/>
                  <a:gd name="connsiteY706" fmla="*/ 3011885 h 6527758"/>
                  <a:gd name="connsiteX707" fmla="*/ 1111906 w 5484290"/>
                  <a:gd name="connsiteY707" fmla="*/ 3003325 h 6527758"/>
                  <a:gd name="connsiteX708" fmla="*/ 1219462 w 5484290"/>
                  <a:gd name="connsiteY708" fmla="*/ 3047042 h 6527758"/>
                  <a:gd name="connsiteX709" fmla="*/ 1250676 w 5484290"/>
                  <a:gd name="connsiteY709" fmla="*/ 3044944 h 6527758"/>
                  <a:gd name="connsiteX710" fmla="*/ 1324846 w 5484290"/>
                  <a:gd name="connsiteY710" fmla="*/ 3026397 h 6527758"/>
                  <a:gd name="connsiteX711" fmla="*/ 1288018 w 5484290"/>
                  <a:gd name="connsiteY711" fmla="*/ 2977475 h 6527758"/>
                  <a:gd name="connsiteX712" fmla="*/ 1328126 w 5484290"/>
                  <a:gd name="connsiteY712" fmla="*/ 2946762 h 6527758"/>
                  <a:gd name="connsiteX713" fmla="*/ 1366552 w 5484290"/>
                  <a:gd name="connsiteY713" fmla="*/ 2976383 h 6527758"/>
                  <a:gd name="connsiteX714" fmla="*/ 1401458 w 5484290"/>
                  <a:gd name="connsiteY714" fmla="*/ 2949110 h 6527758"/>
                  <a:gd name="connsiteX715" fmla="*/ 1429646 w 5484290"/>
                  <a:gd name="connsiteY715" fmla="*/ 2977724 h 6527758"/>
                  <a:gd name="connsiteX716" fmla="*/ 1446340 w 5484290"/>
                  <a:gd name="connsiteY716" fmla="*/ 2990311 h 6527758"/>
                  <a:gd name="connsiteX717" fmla="*/ 1496844 w 5484290"/>
                  <a:gd name="connsiteY717" fmla="*/ 3026897 h 6527758"/>
                  <a:gd name="connsiteX718" fmla="*/ 1479894 w 5484290"/>
                  <a:gd name="connsiteY718" fmla="*/ 3063233 h 6527758"/>
                  <a:gd name="connsiteX719" fmla="*/ 1443730 w 5484290"/>
                  <a:gd name="connsiteY719" fmla="*/ 3075485 h 6527758"/>
                  <a:gd name="connsiteX720" fmla="*/ 1401360 w 5484290"/>
                  <a:gd name="connsiteY720" fmla="*/ 3064324 h 6527758"/>
                  <a:gd name="connsiteX721" fmla="*/ 1371662 w 5484290"/>
                  <a:gd name="connsiteY721" fmla="*/ 3051067 h 6527758"/>
                  <a:gd name="connsiteX722" fmla="*/ 1384664 w 5484290"/>
                  <a:gd name="connsiteY722" fmla="*/ 3070283 h 6527758"/>
                  <a:gd name="connsiteX723" fmla="*/ 1377528 w 5484290"/>
                  <a:gd name="connsiteY723" fmla="*/ 3108800 h 6527758"/>
                  <a:gd name="connsiteX724" fmla="*/ 1343802 w 5484290"/>
                  <a:gd name="connsiteY724" fmla="*/ 3099403 h 6527758"/>
                  <a:gd name="connsiteX725" fmla="*/ 1328448 w 5484290"/>
                  <a:gd name="connsiteY725" fmla="*/ 3079347 h 6527758"/>
                  <a:gd name="connsiteX726" fmla="*/ 1281378 w 5484290"/>
                  <a:gd name="connsiteY726" fmla="*/ 3085054 h 6527758"/>
                  <a:gd name="connsiteX727" fmla="*/ 1278938 w 5484290"/>
                  <a:gd name="connsiteY727" fmla="*/ 3162340 h 6527758"/>
                  <a:gd name="connsiteX728" fmla="*/ 1234630 w 5484290"/>
                  <a:gd name="connsiteY728" fmla="*/ 3241892 h 6527758"/>
                  <a:gd name="connsiteX729" fmla="*/ 1164650 w 5484290"/>
                  <a:gd name="connsiteY729" fmla="*/ 3285782 h 6527758"/>
                  <a:gd name="connsiteX730" fmla="*/ 1168422 w 5484290"/>
                  <a:gd name="connsiteY730" fmla="*/ 3312298 h 6527758"/>
                  <a:gd name="connsiteX731" fmla="*/ 1197528 w 5484290"/>
                  <a:gd name="connsiteY731" fmla="*/ 3408800 h 6527758"/>
                  <a:gd name="connsiteX732" fmla="*/ 1205484 w 5484290"/>
                  <a:gd name="connsiteY732" fmla="*/ 3534840 h 6527758"/>
                  <a:gd name="connsiteX733" fmla="*/ 1215800 w 5484290"/>
                  <a:gd name="connsiteY733" fmla="*/ 3587539 h 6527758"/>
                  <a:gd name="connsiteX734" fmla="*/ 1198008 w 5484290"/>
                  <a:gd name="connsiteY734" fmla="*/ 3626224 h 6527758"/>
                  <a:gd name="connsiteX735" fmla="*/ 1202702 w 5484290"/>
                  <a:gd name="connsiteY735" fmla="*/ 3664992 h 6527758"/>
                  <a:gd name="connsiteX736" fmla="*/ 1320664 w 5484290"/>
                  <a:gd name="connsiteY736" fmla="*/ 3701828 h 6527758"/>
                  <a:gd name="connsiteX737" fmla="*/ 1352796 w 5484290"/>
                  <a:gd name="connsiteY737" fmla="*/ 3730527 h 6527758"/>
                  <a:gd name="connsiteX738" fmla="*/ 1359924 w 5484290"/>
                  <a:gd name="connsiteY738" fmla="*/ 3766190 h 6527758"/>
                  <a:gd name="connsiteX739" fmla="*/ 1421674 w 5484290"/>
                  <a:gd name="connsiteY739" fmla="*/ 3775000 h 6527758"/>
                  <a:gd name="connsiteX740" fmla="*/ 1386442 w 5484290"/>
                  <a:gd name="connsiteY740" fmla="*/ 3725323 h 6527758"/>
                  <a:gd name="connsiteX741" fmla="*/ 1410188 w 5484290"/>
                  <a:gd name="connsiteY741" fmla="*/ 3703336 h 6527758"/>
                  <a:gd name="connsiteX742" fmla="*/ 1493588 w 5484290"/>
                  <a:gd name="connsiteY742" fmla="*/ 3696034 h 6527758"/>
                  <a:gd name="connsiteX743" fmla="*/ 1516996 w 5484290"/>
                  <a:gd name="connsiteY743" fmla="*/ 3689824 h 6527758"/>
                  <a:gd name="connsiteX744" fmla="*/ 1561470 w 5484290"/>
                  <a:gd name="connsiteY744" fmla="*/ 3620929 h 6527758"/>
                  <a:gd name="connsiteX745" fmla="*/ 1566176 w 5484290"/>
                  <a:gd name="connsiteY745" fmla="*/ 3566972 h 6527758"/>
                  <a:gd name="connsiteX746" fmla="*/ 1560904 w 5484290"/>
                  <a:gd name="connsiteY746" fmla="*/ 3425994 h 6527758"/>
                  <a:gd name="connsiteX747" fmla="*/ 1541524 w 5484290"/>
                  <a:gd name="connsiteY747" fmla="*/ 3409800 h 6527758"/>
                  <a:gd name="connsiteX748" fmla="*/ 1500668 w 5484290"/>
                  <a:gd name="connsiteY748" fmla="*/ 3383283 h 6527758"/>
                  <a:gd name="connsiteX749" fmla="*/ 1496400 w 5484290"/>
                  <a:gd name="connsiteY749" fmla="*/ 3287705 h 6527758"/>
                  <a:gd name="connsiteX750" fmla="*/ 1502950 w 5484290"/>
                  <a:gd name="connsiteY750" fmla="*/ 3221159 h 6527758"/>
                  <a:gd name="connsiteX751" fmla="*/ 1510254 w 5484290"/>
                  <a:gd name="connsiteY751" fmla="*/ 3174755 h 6527758"/>
                  <a:gd name="connsiteX752" fmla="*/ 1604564 w 5484290"/>
                  <a:gd name="connsiteY752" fmla="*/ 3136907 h 6527758"/>
                  <a:gd name="connsiteX753" fmla="*/ 1636948 w 5484290"/>
                  <a:gd name="connsiteY753" fmla="*/ 3153773 h 6527758"/>
                  <a:gd name="connsiteX754" fmla="*/ 1686024 w 5484290"/>
                  <a:gd name="connsiteY754" fmla="*/ 3220317 h 6527758"/>
                  <a:gd name="connsiteX755" fmla="*/ 1713122 w 5484290"/>
                  <a:gd name="connsiteY755" fmla="*/ 3244568 h 6527758"/>
                  <a:gd name="connsiteX756" fmla="*/ 1714712 w 5484290"/>
                  <a:gd name="connsiteY756" fmla="*/ 3280903 h 6527758"/>
                  <a:gd name="connsiteX757" fmla="*/ 1722008 w 5484290"/>
                  <a:gd name="connsiteY757" fmla="*/ 3308679 h 6527758"/>
                  <a:gd name="connsiteX758" fmla="*/ 1756234 w 5484290"/>
                  <a:gd name="connsiteY758" fmla="*/ 3368592 h 6527758"/>
                  <a:gd name="connsiteX759" fmla="*/ 1796420 w 5484290"/>
                  <a:gd name="connsiteY759" fmla="*/ 3389571 h 6527758"/>
                  <a:gd name="connsiteX760" fmla="*/ 1820922 w 5484290"/>
                  <a:gd name="connsiteY760" fmla="*/ 3387724 h 6527758"/>
                  <a:gd name="connsiteX761" fmla="*/ 1820414 w 5484290"/>
                  <a:gd name="connsiteY761" fmla="*/ 3411388 h 6527758"/>
                  <a:gd name="connsiteX762" fmla="*/ 1839372 w 5484290"/>
                  <a:gd name="connsiteY762" fmla="*/ 3447303 h 6527758"/>
                  <a:gd name="connsiteX763" fmla="*/ 1878138 w 5484290"/>
                  <a:gd name="connsiteY763" fmla="*/ 3424058 h 6527758"/>
                  <a:gd name="connsiteX764" fmla="*/ 1914472 w 5484290"/>
                  <a:gd name="connsiteY764" fmla="*/ 3385373 h 6527758"/>
                  <a:gd name="connsiteX765" fmla="*/ 1943590 w 5484290"/>
                  <a:gd name="connsiteY765" fmla="*/ 3352058 h 6527758"/>
                  <a:gd name="connsiteX766" fmla="*/ 1951984 w 5484290"/>
                  <a:gd name="connsiteY766" fmla="*/ 3310016 h 6527758"/>
                  <a:gd name="connsiteX767" fmla="*/ 1930260 w 5484290"/>
                  <a:gd name="connsiteY767" fmla="*/ 3237346 h 6527758"/>
                  <a:gd name="connsiteX768" fmla="*/ 1874224 w 5484290"/>
                  <a:gd name="connsiteY768" fmla="*/ 3145796 h 6527758"/>
                  <a:gd name="connsiteX769" fmla="*/ 1824054 w 5484290"/>
                  <a:gd name="connsiteY769" fmla="*/ 3111979 h 6527758"/>
                  <a:gd name="connsiteX770" fmla="*/ 1736380 w 5484290"/>
                  <a:gd name="connsiteY770" fmla="*/ 3079339 h 6527758"/>
                  <a:gd name="connsiteX771" fmla="*/ 1726230 w 5484290"/>
                  <a:gd name="connsiteY771" fmla="*/ 3055843 h 6527758"/>
                  <a:gd name="connsiteX772" fmla="*/ 1771208 w 5484290"/>
                  <a:gd name="connsiteY772" fmla="*/ 3000374 h 6527758"/>
                  <a:gd name="connsiteX773" fmla="*/ 1847220 w 5484290"/>
                  <a:gd name="connsiteY773" fmla="*/ 3024875 h 6527758"/>
                  <a:gd name="connsiteX774" fmla="*/ 1901084 w 5484290"/>
                  <a:gd name="connsiteY774" fmla="*/ 3052062 h 6527758"/>
                  <a:gd name="connsiteX775" fmla="*/ 1930196 w 5484290"/>
                  <a:gd name="connsiteY775" fmla="*/ 3055838 h 6527758"/>
                  <a:gd name="connsiteX776" fmla="*/ 1964260 w 5484290"/>
                  <a:gd name="connsiteY776" fmla="*/ 3049460 h 6527758"/>
                  <a:gd name="connsiteX777" fmla="*/ 2111262 w 5484290"/>
                  <a:gd name="connsiteY777" fmla="*/ 3001290 h 6527758"/>
                  <a:gd name="connsiteX778" fmla="*/ 2236872 w 5484290"/>
                  <a:gd name="connsiteY778" fmla="*/ 2920309 h 6527758"/>
                  <a:gd name="connsiteX779" fmla="*/ 2230668 w 5484290"/>
                  <a:gd name="connsiteY779" fmla="*/ 2878351 h 6527758"/>
                  <a:gd name="connsiteX780" fmla="*/ 2219594 w 5484290"/>
                  <a:gd name="connsiteY780" fmla="*/ 2861149 h 6527758"/>
                  <a:gd name="connsiteX781" fmla="*/ 2133018 w 5484290"/>
                  <a:gd name="connsiteY781" fmla="*/ 2758691 h 6527758"/>
                  <a:gd name="connsiteX782" fmla="*/ 2063220 w 5484290"/>
                  <a:gd name="connsiteY782" fmla="*/ 2683421 h 6527758"/>
                  <a:gd name="connsiteX783" fmla="*/ 2120438 w 5484290"/>
                  <a:gd name="connsiteY783" fmla="*/ 2719755 h 6527758"/>
                  <a:gd name="connsiteX784" fmla="*/ 2225224 w 5484290"/>
                  <a:gd name="connsiteY784" fmla="*/ 2782353 h 6527758"/>
                  <a:gd name="connsiteX785" fmla="*/ 2289568 w 5484290"/>
                  <a:gd name="connsiteY785" fmla="*/ 2854350 h 6527758"/>
                  <a:gd name="connsiteX786" fmla="*/ 2315828 w 5484290"/>
                  <a:gd name="connsiteY786" fmla="*/ 2880951 h 6527758"/>
                  <a:gd name="connsiteX787" fmla="*/ 2344184 w 5484290"/>
                  <a:gd name="connsiteY787" fmla="*/ 2901677 h 6527758"/>
                  <a:gd name="connsiteX788" fmla="*/ 2430008 w 5484290"/>
                  <a:gd name="connsiteY788" fmla="*/ 2965451 h 6527758"/>
                  <a:gd name="connsiteX789" fmla="*/ 2446706 w 5484290"/>
                  <a:gd name="connsiteY789" fmla="*/ 2959493 h 6527758"/>
                  <a:gd name="connsiteX790" fmla="*/ 2545294 w 5484290"/>
                  <a:gd name="connsiteY790" fmla="*/ 2924498 h 6527758"/>
                  <a:gd name="connsiteX791" fmla="*/ 2577342 w 5484290"/>
                  <a:gd name="connsiteY791" fmla="*/ 2957140 h 6527758"/>
                  <a:gd name="connsiteX792" fmla="*/ 2565506 w 5484290"/>
                  <a:gd name="connsiteY792" fmla="*/ 3012524 h 6527758"/>
                  <a:gd name="connsiteX793" fmla="*/ 2544780 w 5484290"/>
                  <a:gd name="connsiteY793" fmla="*/ 3040888 h 6527758"/>
                  <a:gd name="connsiteX794" fmla="*/ 2577836 w 5484290"/>
                  <a:gd name="connsiteY794" fmla="*/ 3044747 h 6527758"/>
                  <a:gd name="connsiteX795" fmla="*/ 2589164 w 5484290"/>
                  <a:gd name="connsiteY795" fmla="*/ 3050118 h 6527758"/>
                  <a:gd name="connsiteX796" fmla="*/ 2595454 w 5484290"/>
                  <a:gd name="connsiteY796" fmla="*/ 3069586 h 6527758"/>
                  <a:gd name="connsiteX797" fmla="*/ 2609380 w 5484290"/>
                  <a:gd name="connsiteY797" fmla="*/ 3082508 h 6527758"/>
                  <a:gd name="connsiteX798" fmla="*/ 2717442 w 5484290"/>
                  <a:gd name="connsiteY798" fmla="*/ 3121107 h 6527758"/>
                  <a:gd name="connsiteX799" fmla="*/ 2775166 w 5484290"/>
                  <a:gd name="connsiteY799" fmla="*/ 3133777 h 6527758"/>
                  <a:gd name="connsiteX800" fmla="*/ 2881216 w 5484290"/>
                  <a:gd name="connsiteY800" fmla="*/ 3137215 h 6527758"/>
                  <a:gd name="connsiteX801" fmla="*/ 2979796 w 5484290"/>
                  <a:gd name="connsiteY801" fmla="*/ 3194946 h 6527758"/>
                  <a:gd name="connsiteX802" fmla="*/ 2978956 w 5484290"/>
                  <a:gd name="connsiteY802" fmla="*/ 3197297 h 6527758"/>
                  <a:gd name="connsiteX803" fmla="*/ 2990526 w 5484290"/>
                  <a:gd name="connsiteY803" fmla="*/ 3283560 h 6527758"/>
                  <a:gd name="connsiteX804" fmla="*/ 3009400 w 5484290"/>
                  <a:gd name="connsiteY804" fmla="*/ 3304874 h 6527758"/>
                  <a:gd name="connsiteX805" fmla="*/ 3050264 w 5484290"/>
                  <a:gd name="connsiteY805" fmla="*/ 3275755 h 6527758"/>
                  <a:gd name="connsiteX806" fmla="*/ 3132504 w 5484290"/>
                  <a:gd name="connsiteY806" fmla="*/ 3119672 h 6527758"/>
                  <a:gd name="connsiteX807" fmla="*/ 3212294 w 5484290"/>
                  <a:gd name="connsiteY807" fmla="*/ 3133600 h 6527758"/>
                  <a:gd name="connsiteX808" fmla="*/ 3252144 w 5484290"/>
                  <a:gd name="connsiteY808" fmla="*/ 3151808 h 6527758"/>
                  <a:gd name="connsiteX809" fmla="*/ 3245678 w 5484290"/>
                  <a:gd name="connsiteY809" fmla="*/ 3214409 h 6527758"/>
                  <a:gd name="connsiteX810" fmla="*/ 3249116 w 5484290"/>
                  <a:gd name="connsiteY810" fmla="*/ 3238157 h 6527758"/>
                  <a:gd name="connsiteX811" fmla="*/ 3295580 w 5484290"/>
                  <a:gd name="connsiteY811" fmla="*/ 3408419 h 6527758"/>
                  <a:gd name="connsiteX812" fmla="*/ 3279550 w 5484290"/>
                  <a:gd name="connsiteY812" fmla="*/ 3438461 h 6527758"/>
                  <a:gd name="connsiteX813" fmla="*/ 3253118 w 5484290"/>
                  <a:gd name="connsiteY813" fmla="*/ 3475384 h 6527758"/>
                  <a:gd name="connsiteX814" fmla="*/ 3231968 w 5484290"/>
                  <a:gd name="connsiteY814" fmla="*/ 3542013 h 6527758"/>
                  <a:gd name="connsiteX815" fmla="*/ 3238424 w 5484290"/>
                  <a:gd name="connsiteY815" fmla="*/ 3572138 h 6527758"/>
                  <a:gd name="connsiteX816" fmla="*/ 3257382 w 5484290"/>
                  <a:gd name="connsiteY816" fmla="*/ 3626599 h 6527758"/>
                  <a:gd name="connsiteX817" fmla="*/ 3276084 w 5484290"/>
                  <a:gd name="connsiteY817" fmla="*/ 3692891 h 6527758"/>
                  <a:gd name="connsiteX818" fmla="*/ 3316938 w 5484290"/>
                  <a:gd name="connsiteY818" fmla="*/ 3756497 h 6527758"/>
                  <a:gd name="connsiteX819" fmla="*/ 3272210 w 5484290"/>
                  <a:gd name="connsiteY819" fmla="*/ 3818680 h 6527758"/>
                  <a:gd name="connsiteX820" fmla="*/ 3220022 w 5484290"/>
                  <a:gd name="connsiteY820" fmla="*/ 3842429 h 6527758"/>
                  <a:gd name="connsiteX821" fmla="*/ 3226562 w 5484290"/>
                  <a:gd name="connsiteY821" fmla="*/ 3887155 h 6527758"/>
                  <a:gd name="connsiteX822" fmla="*/ 3309786 w 5484290"/>
                  <a:gd name="connsiteY822" fmla="*/ 3943377 h 6527758"/>
                  <a:gd name="connsiteX823" fmla="*/ 3319432 w 5484290"/>
                  <a:gd name="connsiteY823" fmla="*/ 3971991 h 6527758"/>
                  <a:gd name="connsiteX824" fmla="*/ 3275802 w 5484290"/>
                  <a:gd name="connsiteY824" fmla="*/ 3982901 h 6527758"/>
                  <a:gd name="connsiteX825" fmla="*/ 3233096 w 5484290"/>
                  <a:gd name="connsiteY825" fmla="*/ 3968972 h 6527758"/>
                  <a:gd name="connsiteX826" fmla="*/ 3176710 w 5484290"/>
                  <a:gd name="connsiteY826" fmla="*/ 4023015 h 6527758"/>
                  <a:gd name="connsiteX827" fmla="*/ 3132406 w 5484290"/>
                  <a:gd name="connsiteY827" fmla="*/ 4065477 h 6527758"/>
                  <a:gd name="connsiteX828" fmla="*/ 3091042 w 5484290"/>
                  <a:gd name="connsiteY828" fmla="*/ 4062624 h 6527758"/>
                  <a:gd name="connsiteX829" fmla="*/ 3045566 w 5484290"/>
                  <a:gd name="connsiteY829" fmla="*/ 4067576 h 6527758"/>
                  <a:gd name="connsiteX830" fmla="*/ 3002106 w 5484290"/>
                  <a:gd name="connsiteY830" fmla="*/ 4052052 h 6527758"/>
                  <a:gd name="connsiteX831" fmla="*/ 2991550 w 5484290"/>
                  <a:gd name="connsiteY831" fmla="*/ 3899915 h 6527758"/>
                  <a:gd name="connsiteX832" fmla="*/ 3005588 w 5484290"/>
                  <a:gd name="connsiteY832" fmla="*/ 3649261 h 6527758"/>
                  <a:gd name="connsiteX833" fmla="*/ 2979498 w 5484290"/>
                  <a:gd name="connsiteY833" fmla="*/ 3614773 h 6527758"/>
                  <a:gd name="connsiteX834" fmla="*/ 2803134 w 5484290"/>
                  <a:gd name="connsiteY834" fmla="*/ 3633909 h 6527758"/>
                  <a:gd name="connsiteX835" fmla="*/ 2755646 w 5484290"/>
                  <a:gd name="connsiteY835" fmla="*/ 3640791 h 6527758"/>
                  <a:gd name="connsiteX836" fmla="*/ 2711090 w 5484290"/>
                  <a:gd name="connsiteY836" fmla="*/ 3676539 h 6527758"/>
                  <a:gd name="connsiteX837" fmla="*/ 2608634 w 5484290"/>
                  <a:gd name="connsiteY837" fmla="*/ 3800233 h 6527758"/>
                  <a:gd name="connsiteX838" fmla="*/ 2595964 w 5484290"/>
                  <a:gd name="connsiteY838" fmla="*/ 3802331 h 6527758"/>
                  <a:gd name="connsiteX839" fmla="*/ 2441996 w 5484290"/>
                  <a:gd name="connsiteY839" fmla="*/ 3881131 h 6527758"/>
                  <a:gd name="connsiteX840" fmla="*/ 2387790 w 5484290"/>
                  <a:gd name="connsiteY840" fmla="*/ 3925355 h 6527758"/>
                  <a:gd name="connsiteX841" fmla="*/ 2415890 w 5484290"/>
                  <a:gd name="connsiteY841" fmla="*/ 3995003 h 6527758"/>
                  <a:gd name="connsiteX842" fmla="*/ 2425782 w 5484290"/>
                  <a:gd name="connsiteY842" fmla="*/ 4067422 h 6527758"/>
                  <a:gd name="connsiteX843" fmla="*/ 2447756 w 5484290"/>
                  <a:gd name="connsiteY843" fmla="*/ 4146805 h 6527758"/>
                  <a:gd name="connsiteX844" fmla="*/ 2462434 w 5484290"/>
                  <a:gd name="connsiteY844" fmla="*/ 4198413 h 6527758"/>
                  <a:gd name="connsiteX845" fmla="*/ 2448084 w 5484290"/>
                  <a:gd name="connsiteY845" fmla="*/ 4223754 h 6527758"/>
                  <a:gd name="connsiteX846" fmla="*/ 2436754 w 5484290"/>
                  <a:gd name="connsiteY846" fmla="*/ 4255474 h 6527758"/>
                  <a:gd name="connsiteX847" fmla="*/ 2478784 w 5484290"/>
                  <a:gd name="connsiteY847" fmla="*/ 4300956 h 6527758"/>
                  <a:gd name="connsiteX848" fmla="*/ 2397482 w 5484290"/>
                  <a:gd name="connsiteY848" fmla="*/ 4320929 h 6527758"/>
                  <a:gd name="connsiteX849" fmla="*/ 2318776 w 5484290"/>
                  <a:gd name="connsiteY849" fmla="*/ 4367000 h 6527758"/>
                  <a:gd name="connsiteX850" fmla="*/ 2300398 w 5484290"/>
                  <a:gd name="connsiteY850" fmla="*/ 4396203 h 6527758"/>
                  <a:gd name="connsiteX851" fmla="*/ 2274636 w 5484290"/>
                  <a:gd name="connsiteY851" fmla="*/ 4438665 h 6527758"/>
                  <a:gd name="connsiteX852" fmla="*/ 2244430 w 5484290"/>
                  <a:gd name="connsiteY852" fmla="*/ 4449070 h 6527758"/>
                  <a:gd name="connsiteX853" fmla="*/ 2223038 w 5484290"/>
                  <a:gd name="connsiteY853" fmla="*/ 4434805 h 6527758"/>
                  <a:gd name="connsiteX854" fmla="*/ 2196948 w 5484290"/>
                  <a:gd name="connsiteY854" fmla="*/ 4400318 h 6527758"/>
                  <a:gd name="connsiteX855" fmla="*/ 2124038 w 5484290"/>
                  <a:gd name="connsiteY855" fmla="*/ 4378249 h 6527758"/>
                  <a:gd name="connsiteX856" fmla="*/ 2107004 w 5484290"/>
                  <a:gd name="connsiteY856" fmla="*/ 4399984 h 6527758"/>
                  <a:gd name="connsiteX857" fmla="*/ 2090390 w 5484290"/>
                  <a:gd name="connsiteY857" fmla="*/ 4420543 h 6527758"/>
                  <a:gd name="connsiteX858" fmla="*/ 2065136 w 5484290"/>
                  <a:gd name="connsiteY858" fmla="*/ 4402250 h 6527758"/>
                  <a:gd name="connsiteX859" fmla="*/ 2070006 w 5484290"/>
                  <a:gd name="connsiteY859" fmla="*/ 4377495 h 6527758"/>
                  <a:gd name="connsiteX860" fmla="*/ 2100216 w 5484290"/>
                  <a:gd name="connsiteY860" fmla="*/ 4311454 h 6527758"/>
                  <a:gd name="connsiteX861" fmla="*/ 2114818 w 5484290"/>
                  <a:gd name="connsiteY861" fmla="*/ 4292824 h 6527758"/>
                  <a:gd name="connsiteX862" fmla="*/ 2164912 w 5484290"/>
                  <a:gd name="connsiteY862" fmla="*/ 4256404 h 6527758"/>
                  <a:gd name="connsiteX863" fmla="*/ 2174396 w 5484290"/>
                  <a:gd name="connsiteY863" fmla="*/ 4218725 h 6527758"/>
                  <a:gd name="connsiteX864" fmla="*/ 2138990 w 5484290"/>
                  <a:gd name="connsiteY864" fmla="*/ 4214027 h 6527758"/>
                  <a:gd name="connsiteX865" fmla="*/ 2071278 w 5484290"/>
                  <a:gd name="connsiteY865" fmla="*/ 4244154 h 6527758"/>
                  <a:gd name="connsiteX866" fmla="*/ 2062552 w 5484290"/>
                  <a:gd name="connsiteY866" fmla="*/ 4246336 h 6527758"/>
                  <a:gd name="connsiteX867" fmla="*/ 2059700 w 5484290"/>
                  <a:gd name="connsiteY867" fmla="*/ 4232070 h 6527758"/>
                  <a:gd name="connsiteX868" fmla="*/ 2052238 w 5484290"/>
                  <a:gd name="connsiteY868" fmla="*/ 4193638 h 6527758"/>
                  <a:gd name="connsiteX869" fmla="*/ 2031596 w 5484290"/>
                  <a:gd name="connsiteY869" fmla="*/ 4199512 h 6527758"/>
                  <a:gd name="connsiteX870" fmla="*/ 2025216 w 5484290"/>
                  <a:gd name="connsiteY870" fmla="*/ 4239623 h 6527758"/>
                  <a:gd name="connsiteX871" fmla="*/ 2019420 w 5484290"/>
                  <a:gd name="connsiteY871" fmla="*/ 4307762 h 6527758"/>
                  <a:gd name="connsiteX872" fmla="*/ 1996514 w 5484290"/>
                  <a:gd name="connsiteY872" fmla="*/ 4308854 h 6527758"/>
                  <a:gd name="connsiteX873" fmla="*/ 1960102 w 5484290"/>
                  <a:gd name="connsiteY873" fmla="*/ 4314393 h 6527758"/>
                  <a:gd name="connsiteX874" fmla="*/ 1943486 w 5484290"/>
                  <a:gd name="connsiteY874" fmla="*/ 4334952 h 6527758"/>
                  <a:gd name="connsiteX875" fmla="*/ 1928388 w 5484290"/>
                  <a:gd name="connsiteY875" fmla="*/ 4303066 h 6527758"/>
                  <a:gd name="connsiteX876" fmla="*/ 1901962 w 5484290"/>
                  <a:gd name="connsiteY876" fmla="*/ 4265808 h 6527758"/>
                  <a:gd name="connsiteX877" fmla="*/ 1870838 w 5484290"/>
                  <a:gd name="connsiteY877" fmla="*/ 4245418 h 6527758"/>
                  <a:gd name="connsiteX878" fmla="*/ 1827460 w 5484290"/>
                  <a:gd name="connsiteY878" fmla="*/ 4244495 h 6527758"/>
                  <a:gd name="connsiteX879" fmla="*/ 1820324 w 5484290"/>
                  <a:gd name="connsiteY879" fmla="*/ 4283012 h 6527758"/>
                  <a:gd name="connsiteX880" fmla="*/ 1817214 w 5484290"/>
                  <a:gd name="connsiteY880" fmla="*/ 4317669 h 6527758"/>
                  <a:gd name="connsiteX881" fmla="*/ 1807116 w 5484290"/>
                  <a:gd name="connsiteY881" fmla="*/ 4320334 h 6527758"/>
                  <a:gd name="connsiteX882" fmla="*/ 1785586 w 5484290"/>
                  <a:gd name="connsiteY882" fmla="*/ 4302398 h 6527758"/>
                  <a:gd name="connsiteX883" fmla="*/ 1750182 w 5484290"/>
                  <a:gd name="connsiteY883" fmla="*/ 4279153 h 6527758"/>
                  <a:gd name="connsiteX884" fmla="*/ 1741714 w 5484290"/>
                  <a:gd name="connsiteY884" fmla="*/ 4232414 h 6527758"/>
                  <a:gd name="connsiteX885" fmla="*/ 1743898 w 5484290"/>
                  <a:gd name="connsiteY885" fmla="*/ 4204050 h 6527758"/>
                  <a:gd name="connsiteX886" fmla="*/ 1720824 w 5484290"/>
                  <a:gd name="connsiteY886" fmla="*/ 4194484 h 6527758"/>
                  <a:gd name="connsiteX887" fmla="*/ 1592960 w 5484290"/>
                  <a:gd name="connsiteY887" fmla="*/ 4177955 h 6527758"/>
                  <a:gd name="connsiteX888" fmla="*/ 1587926 w 5484290"/>
                  <a:gd name="connsiteY888" fmla="*/ 4173508 h 6527758"/>
                  <a:gd name="connsiteX889" fmla="*/ 1526684 w 5484290"/>
                  <a:gd name="connsiteY889" fmla="*/ 4103944 h 6527758"/>
                  <a:gd name="connsiteX890" fmla="*/ 1498920 w 5484290"/>
                  <a:gd name="connsiteY890" fmla="*/ 4055610 h 6527758"/>
                  <a:gd name="connsiteX891" fmla="*/ 1493550 w 5484290"/>
                  <a:gd name="connsiteY891" fmla="*/ 4048393 h 6527758"/>
                  <a:gd name="connsiteX892" fmla="*/ 1523766 w 5484290"/>
                  <a:gd name="connsiteY892" fmla="*/ 3945261 h 6527758"/>
                  <a:gd name="connsiteX893" fmla="*/ 1544994 w 5484290"/>
                  <a:gd name="connsiteY893" fmla="*/ 3948869 h 6527758"/>
                  <a:gd name="connsiteX894" fmla="*/ 1597760 w 5484290"/>
                  <a:gd name="connsiteY894" fmla="*/ 4008783 h 6527758"/>
                  <a:gd name="connsiteX895" fmla="*/ 1676368 w 5484290"/>
                  <a:gd name="connsiteY895" fmla="*/ 4077927 h 6527758"/>
                  <a:gd name="connsiteX896" fmla="*/ 1698938 w 5484290"/>
                  <a:gd name="connsiteY896" fmla="*/ 4074066 h 6527758"/>
                  <a:gd name="connsiteX897" fmla="*/ 1729816 w 5484290"/>
                  <a:gd name="connsiteY897" fmla="*/ 4069199 h 6527758"/>
                  <a:gd name="connsiteX898" fmla="*/ 1759770 w 5484290"/>
                  <a:gd name="connsiteY898" fmla="*/ 4070625 h 6527758"/>
                  <a:gd name="connsiteX899" fmla="*/ 1818676 w 5484290"/>
                  <a:gd name="connsiteY899" fmla="*/ 3990988 h 6527758"/>
                  <a:gd name="connsiteX900" fmla="*/ 1822286 w 5484290"/>
                  <a:gd name="connsiteY900" fmla="*/ 3969758 h 6527758"/>
                  <a:gd name="connsiteX901" fmla="*/ 1811726 w 5484290"/>
                  <a:gd name="connsiteY901" fmla="*/ 3854711 h 6527758"/>
                  <a:gd name="connsiteX902" fmla="*/ 1784796 w 5484290"/>
                  <a:gd name="connsiteY902" fmla="*/ 3822572 h 6527758"/>
                  <a:gd name="connsiteX903" fmla="*/ 1723302 w 5484290"/>
                  <a:gd name="connsiteY903" fmla="*/ 3764839 h 6527758"/>
                  <a:gd name="connsiteX904" fmla="*/ 1718438 w 5484290"/>
                  <a:gd name="connsiteY904" fmla="*/ 3752504 h 6527758"/>
                  <a:gd name="connsiteX905" fmla="*/ 1739842 w 5484290"/>
                  <a:gd name="connsiteY905" fmla="*/ 3655497 h 6527758"/>
                  <a:gd name="connsiteX906" fmla="*/ 1745298 w 5484290"/>
                  <a:gd name="connsiteY906" fmla="*/ 3658771 h 6527758"/>
                  <a:gd name="connsiteX907" fmla="*/ 1806292 w 5484290"/>
                  <a:gd name="connsiteY907" fmla="*/ 3665986 h 6527758"/>
                  <a:gd name="connsiteX908" fmla="*/ 1854960 w 5484290"/>
                  <a:gd name="connsiteY908" fmla="*/ 3622434 h 6527758"/>
                  <a:gd name="connsiteX909" fmla="*/ 1872084 w 5484290"/>
                  <a:gd name="connsiteY909" fmla="*/ 3541119 h 6527758"/>
                  <a:gd name="connsiteX910" fmla="*/ 1846916 w 5484290"/>
                  <a:gd name="connsiteY910" fmla="*/ 3518882 h 6527758"/>
                  <a:gd name="connsiteX911" fmla="*/ 1814028 w 5484290"/>
                  <a:gd name="connsiteY911" fmla="*/ 3507136 h 6527758"/>
                  <a:gd name="connsiteX912" fmla="*/ 1748592 w 5484290"/>
                  <a:gd name="connsiteY912" fmla="*/ 3449319 h 6527758"/>
                  <a:gd name="connsiteX913" fmla="*/ 1736344 w 5484290"/>
                  <a:gd name="connsiteY913" fmla="*/ 3431697 h 6527758"/>
                  <a:gd name="connsiteX914" fmla="*/ 1690286 w 5484290"/>
                  <a:gd name="connsiteY914" fmla="*/ 3390076 h 6527758"/>
                  <a:gd name="connsiteX915" fmla="*/ 1655040 w 5484290"/>
                  <a:gd name="connsiteY915" fmla="*/ 3451670 h 6527758"/>
                  <a:gd name="connsiteX916" fmla="*/ 1698078 w 5484290"/>
                  <a:gd name="connsiteY916" fmla="*/ 3486914 h 6527758"/>
                  <a:gd name="connsiteX917" fmla="*/ 1714942 w 5484290"/>
                  <a:gd name="connsiteY917" fmla="*/ 3491613 h 6527758"/>
                  <a:gd name="connsiteX918" fmla="*/ 1703528 w 5484290"/>
                  <a:gd name="connsiteY918" fmla="*/ 3508732 h 6527758"/>
                  <a:gd name="connsiteX919" fmla="*/ 1671060 w 5484290"/>
                  <a:gd name="connsiteY919" fmla="*/ 3514355 h 6527758"/>
                  <a:gd name="connsiteX920" fmla="*/ 1610562 w 5484290"/>
                  <a:gd name="connsiteY920" fmla="*/ 3539111 h 6527758"/>
                  <a:gd name="connsiteX921" fmla="*/ 1610224 w 5484290"/>
                  <a:gd name="connsiteY921" fmla="*/ 3554886 h 6527758"/>
                  <a:gd name="connsiteX922" fmla="*/ 1658884 w 5484290"/>
                  <a:gd name="connsiteY922" fmla="*/ 3604060 h 6527758"/>
                  <a:gd name="connsiteX923" fmla="*/ 1668278 w 5484290"/>
                  <a:gd name="connsiteY923" fmla="*/ 3625962 h 6527758"/>
                  <a:gd name="connsiteX924" fmla="*/ 1651160 w 5484290"/>
                  <a:gd name="connsiteY924" fmla="*/ 3633095 h 6527758"/>
                  <a:gd name="connsiteX925" fmla="*/ 1595700 w 5484290"/>
                  <a:gd name="connsiteY925" fmla="*/ 3662298 h 6527758"/>
                  <a:gd name="connsiteX926" fmla="*/ 1554242 w 5484290"/>
                  <a:gd name="connsiteY926" fmla="*/ 3756116 h 6527758"/>
                  <a:gd name="connsiteX927" fmla="*/ 1551554 w 5484290"/>
                  <a:gd name="connsiteY927" fmla="*/ 3771053 h 6527758"/>
                  <a:gd name="connsiteX928" fmla="*/ 1542736 w 5484290"/>
                  <a:gd name="connsiteY928" fmla="*/ 3869905 h 6527758"/>
                  <a:gd name="connsiteX929" fmla="*/ 1475608 w 5484290"/>
                  <a:gd name="connsiteY929" fmla="*/ 3928059 h 6527758"/>
                  <a:gd name="connsiteX930" fmla="*/ 1449934 w 5484290"/>
                  <a:gd name="connsiteY930" fmla="*/ 3929487 h 6527758"/>
                  <a:gd name="connsiteX931" fmla="*/ 1430302 w 5484290"/>
                  <a:gd name="connsiteY931" fmla="*/ 3925124 h 6527758"/>
                  <a:gd name="connsiteX932" fmla="*/ 1440874 w 5484290"/>
                  <a:gd name="connsiteY932" fmla="*/ 3910354 h 6527758"/>
                  <a:gd name="connsiteX933" fmla="*/ 1443730 w 5484290"/>
                  <a:gd name="connsiteY933" fmla="*/ 3887529 h 6527758"/>
                  <a:gd name="connsiteX934" fmla="*/ 1395318 w 5484290"/>
                  <a:gd name="connsiteY934" fmla="*/ 3882160 h 6527758"/>
                  <a:gd name="connsiteX935" fmla="*/ 1387766 w 5484290"/>
                  <a:gd name="connsiteY935" fmla="*/ 3903307 h 6527758"/>
                  <a:gd name="connsiteX936" fmla="*/ 1358226 w 5484290"/>
                  <a:gd name="connsiteY936" fmla="*/ 3937795 h 6527758"/>
                  <a:gd name="connsiteX937" fmla="*/ 1325840 w 5484290"/>
                  <a:gd name="connsiteY937" fmla="*/ 3939475 h 6527758"/>
                  <a:gd name="connsiteX938" fmla="*/ 1286076 w 5484290"/>
                  <a:gd name="connsiteY938" fmla="*/ 3898777 h 6527758"/>
                  <a:gd name="connsiteX939" fmla="*/ 1251512 w 5484290"/>
                  <a:gd name="connsiteY939" fmla="*/ 3854638 h 6527758"/>
                  <a:gd name="connsiteX940" fmla="*/ 1231294 w 5484290"/>
                  <a:gd name="connsiteY940" fmla="*/ 3840792 h 6527758"/>
                  <a:gd name="connsiteX941" fmla="*/ 1212166 w 5484290"/>
                  <a:gd name="connsiteY941" fmla="*/ 3831311 h 6527758"/>
                  <a:gd name="connsiteX942" fmla="*/ 1121304 w 5484290"/>
                  <a:gd name="connsiteY942" fmla="*/ 3800181 h 6527758"/>
                  <a:gd name="connsiteX943" fmla="*/ 1082458 w 5484290"/>
                  <a:gd name="connsiteY943" fmla="*/ 3790280 h 6527758"/>
                  <a:gd name="connsiteX944" fmla="*/ 1084468 w 5484290"/>
                  <a:gd name="connsiteY944" fmla="*/ 3825440 h 6527758"/>
                  <a:gd name="connsiteX945" fmla="*/ 1058708 w 5484290"/>
                  <a:gd name="connsiteY945" fmla="*/ 3849357 h 6527758"/>
                  <a:gd name="connsiteX946" fmla="*/ 1015834 w 5484290"/>
                  <a:gd name="connsiteY946" fmla="*/ 3843315 h 6527758"/>
                  <a:gd name="connsiteX947" fmla="*/ 995112 w 5484290"/>
                  <a:gd name="connsiteY947" fmla="*/ 3816043 h 6527758"/>
                  <a:gd name="connsiteX948" fmla="*/ 987982 w 5484290"/>
                  <a:gd name="connsiteY948" fmla="*/ 3798925 h 6527758"/>
                  <a:gd name="connsiteX949" fmla="*/ 919442 w 5484290"/>
                  <a:gd name="connsiteY949" fmla="*/ 3738675 h 6527758"/>
                  <a:gd name="connsiteX950" fmla="*/ 901318 w 5484290"/>
                  <a:gd name="connsiteY950" fmla="*/ 3737501 h 6527758"/>
                  <a:gd name="connsiteX951" fmla="*/ 863144 w 5484290"/>
                  <a:gd name="connsiteY951" fmla="*/ 3733138 h 6527758"/>
                  <a:gd name="connsiteX952" fmla="*/ 817834 w 5484290"/>
                  <a:gd name="connsiteY952" fmla="*/ 3748747 h 6527758"/>
                  <a:gd name="connsiteX953" fmla="*/ 728476 w 5484290"/>
                  <a:gd name="connsiteY953" fmla="*/ 3794986 h 6527758"/>
                  <a:gd name="connsiteX954" fmla="*/ 714298 w 5484290"/>
                  <a:gd name="connsiteY954" fmla="*/ 3756805 h 6527758"/>
                  <a:gd name="connsiteX955" fmla="*/ 714220 w 5484290"/>
                  <a:gd name="connsiteY955" fmla="*/ 3723660 h 6527758"/>
                  <a:gd name="connsiteX956" fmla="*/ 685522 w 5484290"/>
                  <a:gd name="connsiteY956" fmla="*/ 3737254 h 6527758"/>
                  <a:gd name="connsiteX957" fmla="*/ 654312 w 5484290"/>
                  <a:gd name="connsiteY957" fmla="*/ 3739353 h 6527758"/>
                  <a:gd name="connsiteX958" fmla="*/ 595748 w 5484290"/>
                  <a:gd name="connsiteY958" fmla="*/ 3729032 h 6527758"/>
                  <a:gd name="connsiteX959" fmla="*/ 470654 w 5484290"/>
                  <a:gd name="connsiteY959" fmla="*/ 3693623 h 6527758"/>
                  <a:gd name="connsiteX960" fmla="*/ 482828 w 5484290"/>
                  <a:gd name="connsiteY960" fmla="*/ 3622462 h 6527758"/>
                  <a:gd name="connsiteX961" fmla="*/ 506909 w 5484290"/>
                  <a:gd name="connsiteY961" fmla="*/ 3603246 h 6527758"/>
                  <a:gd name="connsiteX962" fmla="*/ 509179 w 5484290"/>
                  <a:gd name="connsiteY962" fmla="*/ 3570939 h 6527758"/>
                  <a:gd name="connsiteX963" fmla="*/ 508428 w 5484290"/>
                  <a:gd name="connsiteY963" fmla="*/ 3532254 h 6527758"/>
                  <a:gd name="connsiteX964" fmla="*/ 521186 w 5484290"/>
                  <a:gd name="connsiteY964" fmla="*/ 3470575 h 6527758"/>
                  <a:gd name="connsiteX965" fmla="*/ 525048 w 5484290"/>
                  <a:gd name="connsiteY965" fmla="*/ 3456058 h 6527758"/>
                  <a:gd name="connsiteX966" fmla="*/ 559370 w 5484290"/>
                  <a:gd name="connsiteY966" fmla="*/ 3400758 h 6527758"/>
                  <a:gd name="connsiteX967" fmla="*/ 556526 w 5484290"/>
                  <a:gd name="connsiteY967" fmla="*/ 3312311 h 6527758"/>
                  <a:gd name="connsiteX968" fmla="*/ 566010 w 5484290"/>
                  <a:gd name="connsiteY968" fmla="*/ 3293179 h 6527758"/>
                  <a:gd name="connsiteX969" fmla="*/ 581115 w 5484290"/>
                  <a:gd name="connsiteY969" fmla="*/ 3269431 h 6527758"/>
                  <a:gd name="connsiteX970" fmla="*/ 549315 w 5484290"/>
                  <a:gd name="connsiteY970" fmla="*/ 3262047 h 6527758"/>
                  <a:gd name="connsiteX971" fmla="*/ 513489 w 5484290"/>
                  <a:gd name="connsiteY971" fmla="*/ 3277068 h 6527758"/>
                  <a:gd name="connsiteX972" fmla="*/ 486303 w 5484290"/>
                  <a:gd name="connsiteY972" fmla="*/ 3275307 h 6527758"/>
                  <a:gd name="connsiteX973" fmla="*/ 492683 w 5484290"/>
                  <a:gd name="connsiteY973" fmla="*/ 3253740 h 6527758"/>
                  <a:gd name="connsiteX974" fmla="*/ 505859 w 5484290"/>
                  <a:gd name="connsiteY974" fmla="*/ 3227979 h 6527758"/>
                  <a:gd name="connsiteX975" fmla="*/ 567360 w 5484290"/>
                  <a:gd name="connsiteY975" fmla="*/ 3211530 h 6527758"/>
                  <a:gd name="connsiteX976" fmla="*/ 604194 w 5484290"/>
                  <a:gd name="connsiteY976" fmla="*/ 3204816 h 6527758"/>
                  <a:gd name="connsiteX977" fmla="*/ 585402 w 5484290"/>
                  <a:gd name="connsiteY977" fmla="*/ 3179557 h 6527758"/>
                  <a:gd name="connsiteX978" fmla="*/ 567452 w 5484290"/>
                  <a:gd name="connsiteY978" fmla="*/ 3133404 h 6527758"/>
                  <a:gd name="connsiteX979" fmla="*/ 556547 w 5484290"/>
                  <a:gd name="connsiteY979" fmla="*/ 3108314 h 6527758"/>
                  <a:gd name="connsiteX980" fmla="*/ 526845 w 5484290"/>
                  <a:gd name="connsiteY980" fmla="*/ 3113601 h 6527758"/>
                  <a:gd name="connsiteX981" fmla="*/ 499073 w 5484290"/>
                  <a:gd name="connsiteY981" fmla="*/ 3120903 h 6527758"/>
                  <a:gd name="connsiteX982" fmla="*/ 480954 w 5484290"/>
                  <a:gd name="connsiteY982" fmla="*/ 3082638 h 6527758"/>
                  <a:gd name="connsiteX983" fmla="*/ 498913 w 5484290"/>
                  <a:gd name="connsiteY983" fmla="*/ 3054610 h 6527758"/>
                  <a:gd name="connsiteX984" fmla="*/ 513848 w 5484290"/>
                  <a:gd name="connsiteY984" fmla="*/ 3038750 h 6527758"/>
                  <a:gd name="connsiteX985" fmla="*/ 564872 w 5484290"/>
                  <a:gd name="connsiteY985" fmla="*/ 2940401 h 6527758"/>
                  <a:gd name="connsiteX986" fmla="*/ 582325 w 5484290"/>
                  <a:gd name="connsiteY986" fmla="*/ 2917491 h 6527758"/>
                  <a:gd name="connsiteX987" fmla="*/ 571505 w 5484290"/>
                  <a:gd name="connsiteY987" fmla="*/ 2888457 h 6527758"/>
                  <a:gd name="connsiteX988" fmla="*/ 541806 w 5484290"/>
                  <a:gd name="connsiteY988" fmla="*/ 2875199 h 6527758"/>
                  <a:gd name="connsiteX989" fmla="*/ 537698 w 5484290"/>
                  <a:gd name="connsiteY989" fmla="*/ 2845913 h 6527758"/>
                  <a:gd name="connsiteX990" fmla="*/ 556910 w 5484290"/>
                  <a:gd name="connsiteY990" fmla="*/ 2851451 h 6527758"/>
                  <a:gd name="connsiteX991" fmla="*/ 578221 w 5484290"/>
                  <a:gd name="connsiteY991" fmla="*/ 2851115 h 6527758"/>
                  <a:gd name="connsiteX992" fmla="*/ 644250 w 5484290"/>
                  <a:gd name="connsiteY992" fmla="*/ 2881323 h 6527758"/>
                  <a:gd name="connsiteX993" fmla="*/ 649954 w 5484290"/>
                  <a:gd name="connsiteY993" fmla="*/ 2891308 h 6527758"/>
                  <a:gd name="connsiteX994" fmla="*/ 647110 w 5484290"/>
                  <a:gd name="connsiteY994" fmla="*/ 2802862 h 6527758"/>
                  <a:gd name="connsiteX995" fmla="*/ 642076 w 5484290"/>
                  <a:gd name="connsiteY995" fmla="*/ 2798414 h 6527758"/>
                  <a:gd name="connsiteX996" fmla="*/ 626472 w 5484290"/>
                  <a:gd name="connsiteY996" fmla="*/ 2771646 h 6527758"/>
                  <a:gd name="connsiteX997" fmla="*/ 610528 w 5484290"/>
                  <a:gd name="connsiteY997" fmla="*/ 2797744 h 6527758"/>
                  <a:gd name="connsiteX998" fmla="*/ 582506 w 5484290"/>
                  <a:gd name="connsiteY998" fmla="*/ 2798332 h 6527758"/>
                  <a:gd name="connsiteX999" fmla="*/ 564554 w 5484290"/>
                  <a:gd name="connsiteY999" fmla="*/ 2770724 h 6527758"/>
                  <a:gd name="connsiteX1000" fmla="*/ 584022 w 5484290"/>
                  <a:gd name="connsiteY1000" fmla="*/ 2745885 h 6527758"/>
                  <a:gd name="connsiteX1001" fmla="*/ 620854 w 5484290"/>
                  <a:gd name="connsiteY1001" fmla="*/ 2739171 h 6527758"/>
                  <a:gd name="connsiteX1002" fmla="*/ 607772 w 5484290"/>
                  <a:gd name="connsiteY1002" fmla="*/ 2686809 h 6527758"/>
                  <a:gd name="connsiteX1003" fmla="*/ 589823 w 5484290"/>
                  <a:gd name="connsiteY1003" fmla="*/ 2640656 h 6527758"/>
                  <a:gd name="connsiteX1004" fmla="*/ 647312 w 5484290"/>
                  <a:gd name="connsiteY1004" fmla="*/ 2479706 h 6527758"/>
                  <a:gd name="connsiteX1005" fmla="*/ 675926 w 5484290"/>
                  <a:gd name="connsiteY1005" fmla="*/ 2451510 h 6527758"/>
                  <a:gd name="connsiteX1006" fmla="*/ 793816 w 5484290"/>
                  <a:gd name="connsiteY1006" fmla="*/ 2381019 h 6527758"/>
                  <a:gd name="connsiteX1007" fmla="*/ 863458 w 5484290"/>
                  <a:gd name="connsiteY1007" fmla="*/ 2334361 h 6527758"/>
                  <a:gd name="connsiteX1008" fmla="*/ 888376 w 5484290"/>
                  <a:gd name="connsiteY1008" fmla="*/ 2349885 h 6527758"/>
                  <a:gd name="connsiteX1009" fmla="*/ 918328 w 5484290"/>
                  <a:gd name="connsiteY1009" fmla="*/ 2351310 h 6527758"/>
                  <a:gd name="connsiteX1010" fmla="*/ 994856 w 5484290"/>
                  <a:gd name="connsiteY1010" fmla="*/ 2259422 h 6527758"/>
                  <a:gd name="connsiteX1011" fmla="*/ 1048308 w 5484290"/>
                  <a:gd name="connsiteY1011" fmla="*/ 2213604 h 6527758"/>
                  <a:gd name="connsiteX1012" fmla="*/ 1149500 w 5484290"/>
                  <a:gd name="connsiteY1012" fmla="*/ 2149071 h 6527758"/>
                  <a:gd name="connsiteX1013" fmla="*/ 1171910 w 5484290"/>
                  <a:gd name="connsiteY1013" fmla="*/ 2078917 h 6527758"/>
                  <a:gd name="connsiteX1014" fmla="*/ 1216634 w 5484290"/>
                  <a:gd name="connsiteY1014" fmla="*/ 2035280 h 6527758"/>
                  <a:gd name="connsiteX1015" fmla="*/ 1254392 w 5484290"/>
                  <a:gd name="connsiteY1015" fmla="*/ 2003727 h 6527758"/>
                  <a:gd name="connsiteX1016" fmla="*/ 1288270 w 5484290"/>
                  <a:gd name="connsiteY1016" fmla="*/ 1970933 h 6527758"/>
                  <a:gd name="connsiteX1017" fmla="*/ 4947554 w 5484290"/>
                  <a:gd name="connsiteY1017" fmla="*/ 1615148 h 6527758"/>
                  <a:gd name="connsiteX1018" fmla="*/ 4960064 w 5484290"/>
                  <a:gd name="connsiteY1018" fmla="*/ 1628787 h 6527758"/>
                  <a:gd name="connsiteX1019" fmla="*/ 5001922 w 5484290"/>
                  <a:gd name="connsiteY1019" fmla="*/ 1709523 h 6527758"/>
                  <a:gd name="connsiteX1020" fmla="*/ 5020242 w 5484290"/>
                  <a:gd name="connsiteY1020" fmla="*/ 1734621 h 6527758"/>
                  <a:gd name="connsiteX1021" fmla="*/ 5024486 w 5484290"/>
                  <a:gd name="connsiteY1021" fmla="*/ 1747802 h 6527758"/>
                  <a:gd name="connsiteX1022" fmla="*/ 5040228 w 5484290"/>
                  <a:gd name="connsiteY1022" fmla="*/ 1675615 h 6527758"/>
                  <a:gd name="connsiteX1023" fmla="*/ 5001696 w 5484290"/>
                  <a:gd name="connsiteY1023" fmla="*/ 1627498 h 6527758"/>
                  <a:gd name="connsiteX1024" fmla="*/ 4968498 w 5484290"/>
                  <a:gd name="connsiteY1024" fmla="*/ 1623402 h 6527758"/>
                  <a:gd name="connsiteX1025" fmla="*/ 2256184 w 5484290"/>
                  <a:gd name="connsiteY1025" fmla="*/ 1312365 h 6527758"/>
                  <a:gd name="connsiteX1026" fmla="*/ 2297860 w 5484290"/>
                  <a:gd name="connsiteY1026" fmla="*/ 1315679 h 6527758"/>
                  <a:gd name="connsiteX1027" fmla="*/ 2308932 w 5484290"/>
                  <a:gd name="connsiteY1027" fmla="*/ 1332859 h 6527758"/>
                  <a:gd name="connsiteX1028" fmla="*/ 2326070 w 5484290"/>
                  <a:gd name="connsiteY1028" fmla="*/ 1436842 h 6527758"/>
                  <a:gd name="connsiteX1029" fmla="*/ 2387292 w 5484290"/>
                  <a:gd name="connsiteY1029" fmla="*/ 1469290 h 6527758"/>
                  <a:gd name="connsiteX1030" fmla="*/ 2439110 w 5484290"/>
                  <a:gd name="connsiteY1030" fmla="*/ 1461350 h 6527758"/>
                  <a:gd name="connsiteX1031" fmla="*/ 2476996 w 5484290"/>
                  <a:gd name="connsiteY1031" fmla="*/ 1403469 h 6527758"/>
                  <a:gd name="connsiteX1032" fmla="*/ 2467680 w 5484290"/>
                  <a:gd name="connsiteY1032" fmla="*/ 1377661 h 6527758"/>
                  <a:gd name="connsiteX1033" fmla="*/ 2517994 w 5484290"/>
                  <a:gd name="connsiteY1033" fmla="*/ 1385053 h 6527758"/>
                  <a:gd name="connsiteX1034" fmla="*/ 2564630 w 5484290"/>
                  <a:gd name="connsiteY1034" fmla="*/ 1436094 h 6527758"/>
                  <a:gd name="connsiteX1035" fmla="*/ 2561362 w 5484290"/>
                  <a:gd name="connsiteY1035" fmla="*/ 1441539 h 6527758"/>
                  <a:gd name="connsiteX1036" fmla="*/ 2566566 w 5484290"/>
                  <a:gd name="connsiteY1036" fmla="*/ 1456623 h 6527758"/>
                  <a:gd name="connsiteX1037" fmla="*/ 2625368 w 5484290"/>
                  <a:gd name="connsiteY1037" fmla="*/ 1529202 h 6527758"/>
                  <a:gd name="connsiteX1038" fmla="*/ 2645912 w 5484290"/>
                  <a:gd name="connsiteY1038" fmla="*/ 1527282 h 6527758"/>
                  <a:gd name="connsiteX1039" fmla="*/ 2751642 w 5484290"/>
                  <a:gd name="connsiteY1039" fmla="*/ 1505538 h 6527758"/>
                  <a:gd name="connsiteX1040" fmla="*/ 2815022 w 5484290"/>
                  <a:gd name="connsiteY1040" fmla="*/ 1454119 h 6527758"/>
                  <a:gd name="connsiteX1041" fmla="*/ 2823230 w 5484290"/>
                  <a:gd name="connsiteY1041" fmla="*/ 1420021 h 6527758"/>
                  <a:gd name="connsiteX1042" fmla="*/ 2865158 w 5484290"/>
                  <a:gd name="connsiteY1042" fmla="*/ 1432354 h 6527758"/>
                  <a:gd name="connsiteX1043" fmla="*/ 2887466 w 5484290"/>
                  <a:gd name="connsiteY1043" fmla="*/ 1440322 h 6527758"/>
                  <a:gd name="connsiteX1044" fmla="*/ 2936116 w 5484290"/>
                  <a:gd name="connsiteY1044" fmla="*/ 1489438 h 6527758"/>
                  <a:gd name="connsiteX1045" fmla="*/ 2911900 w 5484290"/>
                  <a:gd name="connsiteY1045" fmla="*/ 1553523 h 6527758"/>
                  <a:gd name="connsiteX1046" fmla="*/ 2892536 w 5484290"/>
                  <a:gd name="connsiteY1046" fmla="*/ 1574378 h 6527758"/>
                  <a:gd name="connsiteX1047" fmla="*/ 2788998 w 5484290"/>
                  <a:gd name="connsiteY1047" fmla="*/ 1641869 h 6527758"/>
                  <a:gd name="connsiteX1048" fmla="*/ 2772820 w 5484290"/>
                  <a:gd name="connsiteY1048" fmla="*/ 1661218 h 6527758"/>
                  <a:gd name="connsiteX1049" fmla="*/ 2795462 w 5484290"/>
                  <a:gd name="connsiteY1049" fmla="*/ 1671951 h 6527758"/>
                  <a:gd name="connsiteX1050" fmla="*/ 2880746 w 5484290"/>
                  <a:gd name="connsiteY1050" fmla="*/ 1685220 h 6527758"/>
                  <a:gd name="connsiteX1051" fmla="*/ 2956130 w 5484290"/>
                  <a:gd name="connsiteY1051" fmla="*/ 1681730 h 6527758"/>
                  <a:gd name="connsiteX1052" fmla="*/ 2965428 w 5484290"/>
                  <a:gd name="connsiteY1052" fmla="*/ 1651990 h 6527758"/>
                  <a:gd name="connsiteX1053" fmla="*/ 2948650 w 5484290"/>
                  <a:gd name="connsiteY1053" fmla="*/ 1624837 h 6527758"/>
                  <a:gd name="connsiteX1054" fmla="*/ 2946548 w 5484290"/>
                  <a:gd name="connsiteY1054" fmla="*/ 1612186 h 6527758"/>
                  <a:gd name="connsiteX1055" fmla="*/ 2998612 w 5484290"/>
                  <a:gd name="connsiteY1055" fmla="*/ 1573916 h 6527758"/>
                  <a:gd name="connsiteX1056" fmla="*/ 3005650 w 5484290"/>
                  <a:gd name="connsiteY1056" fmla="*/ 1557915 h 6527758"/>
                  <a:gd name="connsiteX1057" fmla="*/ 3016960 w 5484290"/>
                  <a:gd name="connsiteY1057" fmla="*/ 1526250 h 6527758"/>
                  <a:gd name="connsiteX1058" fmla="*/ 3040106 w 5484290"/>
                  <a:gd name="connsiteY1058" fmla="*/ 1531872 h 6527758"/>
                  <a:gd name="connsiteX1059" fmla="*/ 3073062 w 5484290"/>
                  <a:gd name="connsiteY1059" fmla="*/ 1539677 h 6527758"/>
                  <a:gd name="connsiteX1060" fmla="*/ 3084648 w 5484290"/>
                  <a:gd name="connsiteY1060" fmla="*/ 1588778 h 6527758"/>
                  <a:gd name="connsiteX1061" fmla="*/ 3077278 w 5484290"/>
                  <a:gd name="connsiteY1061" fmla="*/ 1620529 h 6527758"/>
                  <a:gd name="connsiteX1062" fmla="*/ 3091538 w 5484290"/>
                  <a:gd name="connsiteY1062" fmla="*/ 1636202 h 6527758"/>
                  <a:gd name="connsiteX1063" fmla="*/ 3105704 w 5484290"/>
                  <a:gd name="connsiteY1063" fmla="*/ 1618781 h 6527758"/>
                  <a:gd name="connsiteX1064" fmla="*/ 3126982 w 5484290"/>
                  <a:gd name="connsiteY1064" fmla="*/ 1544388 h 6527758"/>
                  <a:gd name="connsiteX1065" fmla="*/ 3153472 w 5484290"/>
                  <a:gd name="connsiteY1065" fmla="*/ 1522112 h 6527758"/>
                  <a:gd name="connsiteX1066" fmla="*/ 3174764 w 5484290"/>
                  <a:gd name="connsiteY1066" fmla="*/ 1503268 h 6527758"/>
                  <a:gd name="connsiteX1067" fmla="*/ 3186500 w 5484290"/>
                  <a:gd name="connsiteY1067" fmla="*/ 1488945 h 6527758"/>
                  <a:gd name="connsiteX1068" fmla="*/ 3198158 w 5484290"/>
                  <a:gd name="connsiteY1068" fmla="*/ 1497077 h 6527758"/>
                  <a:gd name="connsiteX1069" fmla="*/ 3198418 w 5484290"/>
                  <a:gd name="connsiteY1069" fmla="*/ 1522296 h 6527758"/>
                  <a:gd name="connsiteX1070" fmla="*/ 3180728 w 5484290"/>
                  <a:gd name="connsiteY1070" fmla="*/ 1538460 h 6527758"/>
                  <a:gd name="connsiteX1071" fmla="*/ 3225344 w 5484290"/>
                  <a:gd name="connsiteY1071" fmla="*/ 1554396 h 6527758"/>
                  <a:gd name="connsiteX1072" fmla="*/ 3267522 w 5484290"/>
                  <a:gd name="connsiteY1072" fmla="*/ 1554914 h 6527758"/>
                  <a:gd name="connsiteX1073" fmla="*/ 3228204 w 5484290"/>
                  <a:gd name="connsiteY1073" fmla="*/ 1587156 h 6527758"/>
                  <a:gd name="connsiteX1074" fmla="*/ 3170542 w 5484290"/>
                  <a:gd name="connsiteY1074" fmla="*/ 1685582 h 6527758"/>
                  <a:gd name="connsiteX1075" fmla="*/ 3192264 w 5484290"/>
                  <a:gd name="connsiteY1075" fmla="*/ 1702597 h 6527758"/>
                  <a:gd name="connsiteX1076" fmla="*/ 3219092 w 5484290"/>
                  <a:gd name="connsiteY1076" fmla="*/ 1683086 h 6527758"/>
                  <a:gd name="connsiteX1077" fmla="*/ 3260594 w 5484290"/>
                  <a:gd name="connsiteY1077" fmla="*/ 1659558 h 6527758"/>
                  <a:gd name="connsiteX1078" fmla="*/ 3292800 w 5484290"/>
                  <a:gd name="connsiteY1078" fmla="*/ 1684287 h 6527758"/>
                  <a:gd name="connsiteX1079" fmla="*/ 3270172 w 5484290"/>
                  <a:gd name="connsiteY1079" fmla="*/ 1729103 h 6527758"/>
                  <a:gd name="connsiteX1080" fmla="*/ 3331142 w 5484290"/>
                  <a:gd name="connsiteY1080" fmla="*/ 1754848 h 6527758"/>
                  <a:gd name="connsiteX1081" fmla="*/ 3321594 w 5484290"/>
                  <a:gd name="connsiteY1081" fmla="*/ 1796402 h 6527758"/>
                  <a:gd name="connsiteX1082" fmla="*/ 3369896 w 5484290"/>
                  <a:gd name="connsiteY1082" fmla="*/ 1805719 h 6527758"/>
                  <a:gd name="connsiteX1083" fmla="*/ 3386328 w 5484290"/>
                  <a:gd name="connsiteY1083" fmla="*/ 1793075 h 6527758"/>
                  <a:gd name="connsiteX1084" fmla="*/ 3393278 w 5484290"/>
                  <a:gd name="connsiteY1084" fmla="*/ 1762496 h 6527758"/>
                  <a:gd name="connsiteX1085" fmla="*/ 3437558 w 5484290"/>
                  <a:gd name="connsiteY1085" fmla="*/ 1775667 h 6527758"/>
                  <a:gd name="connsiteX1086" fmla="*/ 3513706 w 5484290"/>
                  <a:gd name="connsiteY1086" fmla="*/ 1810801 h 6527758"/>
                  <a:gd name="connsiteX1087" fmla="*/ 3568210 w 5484290"/>
                  <a:gd name="connsiteY1087" fmla="*/ 1806465 h 6527758"/>
                  <a:gd name="connsiteX1088" fmla="*/ 3652156 w 5484290"/>
                  <a:gd name="connsiteY1088" fmla="*/ 1845707 h 6527758"/>
                  <a:gd name="connsiteX1089" fmla="*/ 3651572 w 5484290"/>
                  <a:gd name="connsiteY1089" fmla="*/ 1854756 h 6527758"/>
                  <a:gd name="connsiteX1090" fmla="*/ 3626102 w 5484290"/>
                  <a:gd name="connsiteY1090" fmla="*/ 1922361 h 6527758"/>
                  <a:gd name="connsiteX1091" fmla="*/ 3658070 w 5484290"/>
                  <a:gd name="connsiteY1091" fmla="*/ 1995934 h 6527758"/>
                  <a:gd name="connsiteX1092" fmla="*/ 3720380 w 5484290"/>
                  <a:gd name="connsiteY1092" fmla="*/ 2014223 h 6527758"/>
                  <a:gd name="connsiteX1093" fmla="*/ 3733884 w 5484290"/>
                  <a:gd name="connsiteY1093" fmla="*/ 2028305 h 6527758"/>
                  <a:gd name="connsiteX1094" fmla="*/ 3717286 w 5484290"/>
                  <a:gd name="connsiteY1094" fmla="*/ 2048825 h 6527758"/>
                  <a:gd name="connsiteX1095" fmla="*/ 3701942 w 5484290"/>
                  <a:gd name="connsiteY1095" fmla="*/ 2047311 h 6527758"/>
                  <a:gd name="connsiteX1096" fmla="*/ 3710502 w 5484290"/>
                  <a:gd name="connsiteY1096" fmla="*/ 2071528 h 6527758"/>
                  <a:gd name="connsiteX1097" fmla="*/ 3720656 w 5484290"/>
                  <a:gd name="connsiteY1097" fmla="*/ 2094992 h 6527758"/>
                  <a:gd name="connsiteX1098" fmla="*/ 3752128 w 5484290"/>
                  <a:gd name="connsiteY1098" fmla="*/ 2192194 h 6527758"/>
                  <a:gd name="connsiteX1099" fmla="*/ 3750038 w 5484290"/>
                  <a:gd name="connsiteY1099" fmla="*/ 2216573 h 6527758"/>
                  <a:gd name="connsiteX1100" fmla="*/ 3787202 w 5484290"/>
                  <a:gd name="connsiteY1100" fmla="*/ 2268200 h 6527758"/>
                  <a:gd name="connsiteX1101" fmla="*/ 3855778 w 5484290"/>
                  <a:gd name="connsiteY1101" fmla="*/ 2213346 h 6527758"/>
                  <a:gd name="connsiteX1102" fmla="*/ 3904316 w 5484290"/>
                  <a:gd name="connsiteY1102" fmla="*/ 2173818 h 6527758"/>
                  <a:gd name="connsiteX1103" fmla="*/ 3949758 w 5484290"/>
                  <a:gd name="connsiteY1103" fmla="*/ 2150376 h 6527758"/>
                  <a:gd name="connsiteX1104" fmla="*/ 3996048 w 5484290"/>
                  <a:gd name="connsiteY1104" fmla="*/ 2161621 h 6527758"/>
                  <a:gd name="connsiteX1105" fmla="*/ 3989858 w 5484290"/>
                  <a:gd name="connsiteY1105" fmla="*/ 2212308 h 6527758"/>
                  <a:gd name="connsiteX1106" fmla="*/ 3901318 w 5484290"/>
                  <a:gd name="connsiteY1106" fmla="*/ 2241515 h 6527758"/>
                  <a:gd name="connsiteX1107" fmla="*/ 3848754 w 5484290"/>
                  <a:gd name="connsiteY1107" fmla="*/ 2284895 h 6527758"/>
                  <a:gd name="connsiteX1108" fmla="*/ 3851190 w 5484290"/>
                  <a:gd name="connsiteY1108" fmla="*/ 2300313 h 6527758"/>
                  <a:gd name="connsiteX1109" fmla="*/ 3868968 w 5484290"/>
                  <a:gd name="connsiteY1109" fmla="*/ 2298728 h 6527758"/>
                  <a:gd name="connsiteX1110" fmla="*/ 4027688 w 5484290"/>
                  <a:gd name="connsiteY1110" fmla="*/ 2250947 h 6527758"/>
                  <a:gd name="connsiteX1111" fmla="*/ 4033976 w 5484290"/>
                  <a:gd name="connsiteY1111" fmla="*/ 2251871 h 6527758"/>
                  <a:gd name="connsiteX1112" fmla="*/ 4122284 w 5484290"/>
                  <a:gd name="connsiteY1112" fmla="*/ 2290026 h 6527758"/>
                  <a:gd name="connsiteX1113" fmla="*/ 4124308 w 5484290"/>
                  <a:gd name="connsiteY1113" fmla="*/ 2325132 h 6527758"/>
                  <a:gd name="connsiteX1114" fmla="*/ 4098400 w 5484290"/>
                  <a:gd name="connsiteY1114" fmla="*/ 2338360 h 6527758"/>
                  <a:gd name="connsiteX1115" fmla="*/ 4083816 w 5484290"/>
                  <a:gd name="connsiteY1115" fmla="*/ 2356955 h 6527758"/>
                  <a:gd name="connsiteX1116" fmla="*/ 4110426 w 5484290"/>
                  <a:gd name="connsiteY1116" fmla="*/ 2460355 h 6527758"/>
                  <a:gd name="connsiteX1117" fmla="*/ 4107330 w 5484290"/>
                  <a:gd name="connsiteY1117" fmla="*/ 2476440 h 6527758"/>
                  <a:gd name="connsiteX1118" fmla="*/ 4013084 w 5484290"/>
                  <a:gd name="connsiteY1118" fmla="*/ 2495675 h 6527758"/>
                  <a:gd name="connsiteX1119" fmla="*/ 4003190 w 5484290"/>
                  <a:gd name="connsiteY1119" fmla="*/ 2497431 h 6527758"/>
                  <a:gd name="connsiteX1120" fmla="*/ 3940320 w 5484290"/>
                  <a:gd name="connsiteY1120" fmla="*/ 2562256 h 6527758"/>
                  <a:gd name="connsiteX1121" fmla="*/ 3958940 w 5484290"/>
                  <a:gd name="connsiteY1121" fmla="*/ 2576842 h 6527758"/>
                  <a:gd name="connsiteX1122" fmla="*/ 4073408 w 5484290"/>
                  <a:gd name="connsiteY1122" fmla="*/ 2608472 h 6527758"/>
                  <a:gd name="connsiteX1123" fmla="*/ 4076848 w 5484290"/>
                  <a:gd name="connsiteY1123" fmla="*/ 2613667 h 6527758"/>
                  <a:gd name="connsiteX1124" fmla="*/ 4121054 w 5484290"/>
                  <a:gd name="connsiteY1124" fmla="*/ 2667809 h 6527758"/>
                  <a:gd name="connsiteX1125" fmla="*/ 4136670 w 5484290"/>
                  <a:gd name="connsiteY1125" fmla="*/ 2731575 h 6527758"/>
                  <a:gd name="connsiteX1126" fmla="*/ 4127872 w 5484290"/>
                  <a:gd name="connsiteY1126" fmla="*/ 2756204 h 6527758"/>
                  <a:gd name="connsiteX1127" fmla="*/ 4145318 w 5484290"/>
                  <a:gd name="connsiteY1127" fmla="*/ 2770371 h 6527758"/>
                  <a:gd name="connsiteX1128" fmla="*/ 4212984 w 5484290"/>
                  <a:gd name="connsiteY1128" fmla="*/ 2758834 h 6527758"/>
                  <a:gd name="connsiteX1129" fmla="*/ 4258012 w 5484290"/>
                  <a:gd name="connsiteY1129" fmla="*/ 2755080 h 6527758"/>
                  <a:gd name="connsiteX1130" fmla="*/ 4287110 w 5484290"/>
                  <a:gd name="connsiteY1130" fmla="*/ 2758861 h 6527758"/>
                  <a:gd name="connsiteX1131" fmla="*/ 4285274 w 5484290"/>
                  <a:gd name="connsiteY1131" fmla="*/ 2789944 h 6527758"/>
                  <a:gd name="connsiteX1132" fmla="*/ 4302482 w 5484290"/>
                  <a:gd name="connsiteY1132" fmla="*/ 2852957 h 6527758"/>
                  <a:gd name="connsiteX1133" fmla="*/ 4328156 w 5484290"/>
                  <a:gd name="connsiteY1133" fmla="*/ 2907091 h 6527758"/>
                  <a:gd name="connsiteX1134" fmla="*/ 4344764 w 5484290"/>
                  <a:gd name="connsiteY1134" fmla="*/ 2923603 h 6527758"/>
                  <a:gd name="connsiteX1135" fmla="*/ 4383770 w 5484290"/>
                  <a:gd name="connsiteY1135" fmla="*/ 2962661 h 6527758"/>
                  <a:gd name="connsiteX1136" fmla="*/ 4397190 w 5484290"/>
                  <a:gd name="connsiteY1136" fmla="*/ 2980680 h 6527758"/>
                  <a:gd name="connsiteX1137" fmla="*/ 4430228 w 5484290"/>
                  <a:gd name="connsiteY1137" fmla="*/ 2984546 h 6527758"/>
                  <a:gd name="connsiteX1138" fmla="*/ 4445410 w 5484290"/>
                  <a:gd name="connsiteY1138" fmla="*/ 2993936 h 6527758"/>
                  <a:gd name="connsiteX1139" fmla="*/ 4434930 w 5484290"/>
                  <a:gd name="connsiteY1139" fmla="*/ 3004740 h 6527758"/>
                  <a:gd name="connsiteX1140" fmla="*/ 4428240 w 5484290"/>
                  <a:gd name="connsiteY1140" fmla="*/ 3060538 h 6527758"/>
                  <a:gd name="connsiteX1141" fmla="*/ 4444610 w 5484290"/>
                  <a:gd name="connsiteY1141" fmla="*/ 3125897 h 6527758"/>
                  <a:gd name="connsiteX1142" fmla="*/ 4454764 w 5484290"/>
                  <a:gd name="connsiteY1142" fmla="*/ 3149360 h 6527758"/>
                  <a:gd name="connsiteX1143" fmla="*/ 4477146 w 5484290"/>
                  <a:gd name="connsiteY1143" fmla="*/ 3134873 h 6527758"/>
                  <a:gd name="connsiteX1144" fmla="*/ 4501962 w 5484290"/>
                  <a:gd name="connsiteY1144" fmla="*/ 3117288 h 6527758"/>
                  <a:gd name="connsiteX1145" fmla="*/ 4515302 w 5484290"/>
                  <a:gd name="connsiteY1145" fmla="*/ 3139244 h 6527758"/>
                  <a:gd name="connsiteX1146" fmla="*/ 4534340 w 5484290"/>
                  <a:gd name="connsiteY1146" fmla="*/ 3152657 h 6527758"/>
                  <a:gd name="connsiteX1147" fmla="*/ 4559084 w 5484290"/>
                  <a:gd name="connsiteY1147" fmla="*/ 3176042 h 6527758"/>
                  <a:gd name="connsiteX1148" fmla="*/ 4572434 w 5484290"/>
                  <a:gd name="connsiteY1148" fmla="*/ 3235032 h 6527758"/>
                  <a:gd name="connsiteX1149" fmla="*/ 4545866 w 5484290"/>
                  <a:gd name="connsiteY1149" fmla="*/ 3279763 h 6527758"/>
                  <a:gd name="connsiteX1150" fmla="*/ 4532112 w 5484290"/>
                  <a:gd name="connsiteY1150" fmla="*/ 3277495 h 6527758"/>
                  <a:gd name="connsiteX1151" fmla="*/ 4494212 w 5484290"/>
                  <a:gd name="connsiteY1151" fmla="*/ 3279826 h 6527758"/>
                  <a:gd name="connsiteX1152" fmla="*/ 4527092 w 5484290"/>
                  <a:gd name="connsiteY1152" fmla="*/ 3310086 h 6527758"/>
                  <a:gd name="connsiteX1153" fmla="*/ 4575558 w 5484290"/>
                  <a:gd name="connsiteY1153" fmla="*/ 3311528 h 6527758"/>
                  <a:gd name="connsiteX1154" fmla="*/ 4615476 w 5484290"/>
                  <a:gd name="connsiteY1154" fmla="*/ 3325786 h 6527758"/>
                  <a:gd name="connsiteX1155" fmla="*/ 4652552 w 5484290"/>
                  <a:gd name="connsiteY1155" fmla="*/ 3362833 h 6527758"/>
                  <a:gd name="connsiteX1156" fmla="*/ 4655324 w 5484290"/>
                  <a:gd name="connsiteY1156" fmla="*/ 3381015 h 6527758"/>
                  <a:gd name="connsiteX1157" fmla="*/ 4622142 w 5484290"/>
                  <a:gd name="connsiteY1157" fmla="*/ 3459090 h 6527758"/>
                  <a:gd name="connsiteX1158" fmla="*/ 4600854 w 5484290"/>
                  <a:gd name="connsiteY1158" fmla="*/ 3496450 h 6527758"/>
                  <a:gd name="connsiteX1159" fmla="*/ 4591046 w 5484290"/>
                  <a:gd name="connsiteY1159" fmla="*/ 3512783 h 6527758"/>
                  <a:gd name="connsiteX1160" fmla="*/ 4506712 w 5484290"/>
                  <a:gd name="connsiteY1160" fmla="*/ 3585812 h 6527758"/>
                  <a:gd name="connsiteX1161" fmla="*/ 4452546 w 5484290"/>
                  <a:gd name="connsiteY1161" fmla="*/ 3592913 h 6527758"/>
                  <a:gd name="connsiteX1162" fmla="*/ 4416910 w 5484290"/>
                  <a:gd name="connsiteY1162" fmla="*/ 3600021 h 6527758"/>
                  <a:gd name="connsiteX1163" fmla="*/ 4420608 w 5484290"/>
                  <a:gd name="connsiteY1163" fmla="*/ 3630437 h 6527758"/>
                  <a:gd name="connsiteX1164" fmla="*/ 4420532 w 5484290"/>
                  <a:gd name="connsiteY1164" fmla="*/ 3652890 h 6527758"/>
                  <a:gd name="connsiteX1165" fmla="*/ 4443940 w 5484290"/>
                  <a:gd name="connsiteY1165" fmla="*/ 3702249 h 6527758"/>
                  <a:gd name="connsiteX1166" fmla="*/ 4440424 w 5484290"/>
                  <a:gd name="connsiteY1166" fmla="*/ 3719506 h 6527758"/>
                  <a:gd name="connsiteX1167" fmla="*/ 4412004 w 5484290"/>
                  <a:gd name="connsiteY1167" fmla="*/ 3739771 h 6527758"/>
                  <a:gd name="connsiteX1168" fmla="*/ 4420146 w 5484290"/>
                  <a:gd name="connsiteY1168" fmla="*/ 3765162 h 6527758"/>
                  <a:gd name="connsiteX1169" fmla="*/ 4441796 w 5484290"/>
                  <a:gd name="connsiteY1169" fmla="*/ 3823148 h 6527758"/>
                  <a:gd name="connsiteX1170" fmla="*/ 4451430 w 5484290"/>
                  <a:gd name="connsiteY1170" fmla="*/ 3796173 h 6527758"/>
                  <a:gd name="connsiteX1171" fmla="*/ 4468280 w 5484290"/>
                  <a:gd name="connsiteY1171" fmla="*/ 3782355 h 6527758"/>
                  <a:gd name="connsiteX1172" fmla="*/ 4476088 w 5484290"/>
                  <a:gd name="connsiteY1172" fmla="*/ 3804980 h 6527758"/>
                  <a:gd name="connsiteX1173" fmla="*/ 4453046 w 5484290"/>
                  <a:gd name="connsiteY1173" fmla="*/ 3869486 h 6527758"/>
                  <a:gd name="connsiteX1174" fmla="*/ 4430348 w 5484290"/>
                  <a:gd name="connsiteY1174" fmla="*/ 3955272 h 6527758"/>
                  <a:gd name="connsiteX1175" fmla="*/ 4436812 w 5484290"/>
                  <a:gd name="connsiteY1175" fmla="*/ 3985353 h 6527758"/>
                  <a:gd name="connsiteX1176" fmla="*/ 4464230 w 5484290"/>
                  <a:gd name="connsiteY1176" fmla="*/ 3975309 h 6527758"/>
                  <a:gd name="connsiteX1177" fmla="*/ 4488208 w 5484290"/>
                  <a:gd name="connsiteY1177" fmla="*/ 3960070 h 6527758"/>
                  <a:gd name="connsiteX1178" fmla="*/ 4478672 w 5484290"/>
                  <a:gd name="connsiteY1178" fmla="*/ 4038655 h 6527758"/>
                  <a:gd name="connsiteX1179" fmla="*/ 4499654 w 5484290"/>
                  <a:gd name="connsiteY1179" fmla="*/ 4109628 h 6527758"/>
                  <a:gd name="connsiteX1180" fmla="*/ 4502266 w 5484290"/>
                  <a:gd name="connsiteY1180" fmla="*/ 4154202 h 6527758"/>
                  <a:gd name="connsiteX1181" fmla="*/ 4467382 w 5484290"/>
                  <a:gd name="connsiteY1181" fmla="*/ 4144387 h 6527758"/>
                  <a:gd name="connsiteX1182" fmla="*/ 4448750 w 5484290"/>
                  <a:gd name="connsiteY1182" fmla="*/ 4092769 h 6527758"/>
                  <a:gd name="connsiteX1183" fmla="*/ 4401612 w 5484290"/>
                  <a:gd name="connsiteY1183" fmla="*/ 4046837 h 6527758"/>
                  <a:gd name="connsiteX1184" fmla="*/ 4375194 w 5484290"/>
                  <a:gd name="connsiteY1184" fmla="*/ 4028143 h 6527758"/>
                  <a:gd name="connsiteX1185" fmla="*/ 4315046 w 5484290"/>
                  <a:gd name="connsiteY1185" fmla="*/ 3944505 h 6527758"/>
                  <a:gd name="connsiteX1186" fmla="*/ 4315020 w 5484290"/>
                  <a:gd name="connsiteY1186" fmla="*/ 3851922 h 6527758"/>
                  <a:gd name="connsiteX1187" fmla="*/ 4322724 w 5484290"/>
                  <a:gd name="connsiteY1187" fmla="*/ 3822936 h 6527758"/>
                  <a:gd name="connsiteX1188" fmla="*/ 4305614 w 5484290"/>
                  <a:gd name="connsiteY1188" fmla="*/ 3811534 h 6527758"/>
                  <a:gd name="connsiteX1189" fmla="*/ 4270740 w 5484290"/>
                  <a:gd name="connsiteY1189" fmla="*/ 3838751 h 6527758"/>
                  <a:gd name="connsiteX1190" fmla="*/ 4266056 w 5484290"/>
                  <a:gd name="connsiteY1190" fmla="*/ 3874107 h 6527758"/>
                  <a:gd name="connsiteX1191" fmla="*/ 4237304 w 5484290"/>
                  <a:gd name="connsiteY1191" fmla="*/ 3910123 h 6527758"/>
                  <a:gd name="connsiteX1192" fmla="*/ 4203340 w 5484290"/>
                  <a:gd name="connsiteY1192" fmla="*/ 3894024 h 6527758"/>
                  <a:gd name="connsiteX1193" fmla="*/ 4163928 w 5484290"/>
                  <a:gd name="connsiteY1193" fmla="*/ 3893171 h 6527758"/>
                  <a:gd name="connsiteX1194" fmla="*/ 4143136 w 5484290"/>
                  <a:gd name="connsiteY1194" fmla="*/ 3906904 h 6527758"/>
                  <a:gd name="connsiteX1195" fmla="*/ 4052590 w 5484290"/>
                  <a:gd name="connsiteY1195" fmla="*/ 3956554 h 6527758"/>
                  <a:gd name="connsiteX1196" fmla="*/ 4016870 w 5484290"/>
                  <a:gd name="connsiteY1196" fmla="*/ 3967599 h 6527758"/>
                  <a:gd name="connsiteX1197" fmla="*/ 3989206 w 5484290"/>
                  <a:gd name="connsiteY1197" fmla="*/ 3989457 h 6527758"/>
                  <a:gd name="connsiteX1198" fmla="*/ 3963222 w 5484290"/>
                  <a:gd name="connsiteY1198" fmla="*/ 4025139 h 6527758"/>
                  <a:gd name="connsiteX1199" fmla="*/ 3949486 w 5484290"/>
                  <a:gd name="connsiteY1199" fmla="*/ 4078421 h 6527758"/>
                  <a:gd name="connsiteX1200" fmla="*/ 3974830 w 5484290"/>
                  <a:gd name="connsiteY1200" fmla="*/ 4148307 h 6527758"/>
                  <a:gd name="connsiteX1201" fmla="*/ 3942398 w 5484290"/>
                  <a:gd name="connsiteY1201" fmla="*/ 4209457 h 6527758"/>
                  <a:gd name="connsiteX1202" fmla="*/ 3907852 w 5484290"/>
                  <a:gd name="connsiteY1202" fmla="*/ 4220923 h 6527758"/>
                  <a:gd name="connsiteX1203" fmla="*/ 3896050 w 5484290"/>
                  <a:gd name="connsiteY1203" fmla="*/ 4294732 h 6527758"/>
                  <a:gd name="connsiteX1204" fmla="*/ 3970380 w 5484290"/>
                  <a:gd name="connsiteY1204" fmla="*/ 4416498 h 6527758"/>
                  <a:gd name="connsiteX1205" fmla="*/ 3974074 w 5484290"/>
                  <a:gd name="connsiteY1205" fmla="*/ 4428397 h 6527758"/>
                  <a:gd name="connsiteX1206" fmla="*/ 3986788 w 5484290"/>
                  <a:gd name="connsiteY1206" fmla="*/ 4611471 h 6527758"/>
                  <a:gd name="connsiteX1207" fmla="*/ 3992836 w 5484290"/>
                  <a:gd name="connsiteY1207" fmla="*/ 4642725 h 6527758"/>
                  <a:gd name="connsiteX1208" fmla="*/ 4039406 w 5484290"/>
                  <a:gd name="connsiteY1208" fmla="*/ 4753254 h 6527758"/>
                  <a:gd name="connsiteX1209" fmla="*/ 4031640 w 5484290"/>
                  <a:gd name="connsiteY1209" fmla="*/ 4860243 h 6527758"/>
                  <a:gd name="connsiteX1210" fmla="*/ 4027968 w 5484290"/>
                  <a:gd name="connsiteY1210" fmla="*/ 4922410 h 6527758"/>
                  <a:gd name="connsiteX1211" fmla="*/ 4042834 w 5484290"/>
                  <a:gd name="connsiteY1211" fmla="*/ 5003100 h 6527758"/>
                  <a:gd name="connsiteX1212" fmla="*/ 4088976 w 5484290"/>
                  <a:gd name="connsiteY1212" fmla="*/ 5077770 h 6527758"/>
                  <a:gd name="connsiteX1213" fmla="*/ 4168904 w 5484290"/>
                  <a:gd name="connsiteY1213" fmla="*/ 5139381 h 6527758"/>
                  <a:gd name="connsiteX1214" fmla="*/ 4246824 w 5484290"/>
                  <a:gd name="connsiteY1214" fmla="*/ 5202919 h 6527758"/>
                  <a:gd name="connsiteX1215" fmla="*/ 4259998 w 5484290"/>
                  <a:gd name="connsiteY1215" fmla="*/ 5232751 h 6527758"/>
                  <a:gd name="connsiteX1216" fmla="*/ 4232746 w 5484290"/>
                  <a:gd name="connsiteY1216" fmla="*/ 5234919 h 6527758"/>
                  <a:gd name="connsiteX1217" fmla="*/ 4168028 w 5484290"/>
                  <a:gd name="connsiteY1217" fmla="*/ 5293795 h 6527758"/>
                  <a:gd name="connsiteX1218" fmla="*/ 4140804 w 5484290"/>
                  <a:gd name="connsiteY1218" fmla="*/ 5388545 h 6527758"/>
                  <a:gd name="connsiteX1219" fmla="*/ 4098714 w 5484290"/>
                  <a:gd name="connsiteY1219" fmla="*/ 5402605 h 6527758"/>
                  <a:gd name="connsiteX1220" fmla="*/ 4023988 w 5484290"/>
                  <a:gd name="connsiteY1220" fmla="*/ 5356077 h 6527758"/>
                  <a:gd name="connsiteX1221" fmla="*/ 3965372 w 5484290"/>
                  <a:gd name="connsiteY1221" fmla="*/ 5349687 h 6527758"/>
                  <a:gd name="connsiteX1222" fmla="*/ 3946758 w 5484290"/>
                  <a:gd name="connsiteY1222" fmla="*/ 5353617 h 6527758"/>
                  <a:gd name="connsiteX1223" fmla="*/ 3943568 w 5484290"/>
                  <a:gd name="connsiteY1223" fmla="*/ 5336608 h 6527758"/>
                  <a:gd name="connsiteX1224" fmla="*/ 3935426 w 5484290"/>
                  <a:gd name="connsiteY1224" fmla="*/ 5311219 h 6527758"/>
                  <a:gd name="connsiteX1225" fmla="*/ 3896522 w 5484290"/>
                  <a:gd name="connsiteY1225" fmla="*/ 5323772 h 6527758"/>
                  <a:gd name="connsiteX1226" fmla="*/ 3888480 w 5484290"/>
                  <a:gd name="connsiteY1226" fmla="*/ 5349993 h 6527758"/>
                  <a:gd name="connsiteX1227" fmla="*/ 3919516 w 5484290"/>
                  <a:gd name="connsiteY1227" fmla="*/ 5392818 h 6527758"/>
                  <a:gd name="connsiteX1228" fmla="*/ 3913328 w 5484290"/>
                  <a:gd name="connsiteY1228" fmla="*/ 5443505 h 6527758"/>
                  <a:gd name="connsiteX1229" fmla="*/ 3846246 w 5484290"/>
                  <a:gd name="connsiteY1229" fmla="*/ 5445993 h 6527758"/>
                  <a:gd name="connsiteX1230" fmla="*/ 3786638 w 5484290"/>
                  <a:gd name="connsiteY1230" fmla="*/ 5486858 h 6527758"/>
                  <a:gd name="connsiteX1231" fmla="*/ 3802660 w 5484290"/>
                  <a:gd name="connsiteY1231" fmla="*/ 5512418 h 6527758"/>
                  <a:gd name="connsiteX1232" fmla="*/ 3821440 w 5484290"/>
                  <a:gd name="connsiteY1232" fmla="*/ 5500611 h 6527758"/>
                  <a:gd name="connsiteX1233" fmla="*/ 3840310 w 5484290"/>
                  <a:gd name="connsiteY1233" fmla="*/ 5503384 h 6527758"/>
                  <a:gd name="connsiteX1234" fmla="*/ 3845700 w 5484290"/>
                  <a:gd name="connsiteY1234" fmla="*/ 5584657 h 6527758"/>
                  <a:gd name="connsiteX1235" fmla="*/ 3833628 w 5484290"/>
                  <a:gd name="connsiteY1235" fmla="*/ 5596215 h 6527758"/>
                  <a:gd name="connsiteX1236" fmla="*/ 3791616 w 5484290"/>
                  <a:gd name="connsiteY1236" fmla="*/ 5587820 h 6527758"/>
                  <a:gd name="connsiteX1237" fmla="*/ 3768128 w 5484290"/>
                  <a:gd name="connsiteY1237" fmla="*/ 5560916 h 6527758"/>
                  <a:gd name="connsiteX1238" fmla="*/ 3715290 w 5484290"/>
                  <a:gd name="connsiteY1238" fmla="*/ 5523529 h 6527758"/>
                  <a:gd name="connsiteX1239" fmla="*/ 3700364 w 5484290"/>
                  <a:gd name="connsiteY1239" fmla="*/ 5520842 h 6527758"/>
                  <a:gd name="connsiteX1240" fmla="*/ 3654420 w 5484290"/>
                  <a:gd name="connsiteY1240" fmla="*/ 5549395 h 6527758"/>
                  <a:gd name="connsiteX1241" fmla="*/ 3689720 w 5484290"/>
                  <a:gd name="connsiteY1241" fmla="*/ 5539522 h 6527758"/>
                  <a:gd name="connsiteX1242" fmla="*/ 3751542 w 5484290"/>
                  <a:gd name="connsiteY1242" fmla="*/ 5618470 h 6527758"/>
                  <a:gd name="connsiteX1243" fmla="*/ 3770586 w 5484290"/>
                  <a:gd name="connsiteY1243" fmla="*/ 5650398 h 6527758"/>
                  <a:gd name="connsiteX1244" fmla="*/ 3793682 w 5484290"/>
                  <a:gd name="connsiteY1244" fmla="*/ 5771057 h 6527758"/>
                  <a:gd name="connsiteX1245" fmla="*/ 3777416 w 5484290"/>
                  <a:gd name="connsiteY1245" fmla="*/ 5775826 h 6527758"/>
                  <a:gd name="connsiteX1246" fmla="*/ 3664974 w 5484290"/>
                  <a:gd name="connsiteY1246" fmla="*/ 5797820 h 6527758"/>
                  <a:gd name="connsiteX1247" fmla="*/ 3612064 w 5484290"/>
                  <a:gd name="connsiteY1247" fmla="*/ 5801402 h 6527758"/>
                  <a:gd name="connsiteX1248" fmla="*/ 3610048 w 5484290"/>
                  <a:gd name="connsiteY1248" fmla="*/ 5784813 h 6527758"/>
                  <a:gd name="connsiteX1249" fmla="*/ 3610378 w 5484290"/>
                  <a:gd name="connsiteY1249" fmla="*/ 5769061 h 6527758"/>
                  <a:gd name="connsiteX1250" fmla="*/ 3590508 w 5484290"/>
                  <a:gd name="connsiteY1250" fmla="*/ 5776510 h 6527758"/>
                  <a:gd name="connsiteX1251" fmla="*/ 3547408 w 5484290"/>
                  <a:gd name="connsiteY1251" fmla="*/ 5782276 h 6527758"/>
                  <a:gd name="connsiteX1252" fmla="*/ 3529042 w 5484290"/>
                  <a:gd name="connsiteY1252" fmla="*/ 5774392 h 6527758"/>
                  <a:gd name="connsiteX1253" fmla="*/ 3469496 w 5484290"/>
                  <a:gd name="connsiteY1253" fmla="*/ 5737253 h 6527758"/>
                  <a:gd name="connsiteX1254" fmla="*/ 3444840 w 5484290"/>
                  <a:gd name="connsiteY1254" fmla="*/ 5728447 h 6527758"/>
                  <a:gd name="connsiteX1255" fmla="*/ 3421198 w 5484290"/>
                  <a:gd name="connsiteY1255" fmla="*/ 5746451 h 6527758"/>
                  <a:gd name="connsiteX1256" fmla="*/ 3372908 w 5484290"/>
                  <a:gd name="connsiteY1256" fmla="*/ 5774166 h 6527758"/>
                  <a:gd name="connsiteX1257" fmla="*/ 3273636 w 5484290"/>
                  <a:gd name="connsiteY1257" fmla="*/ 5807474 h 6527758"/>
                  <a:gd name="connsiteX1258" fmla="*/ 3236114 w 5484290"/>
                  <a:gd name="connsiteY1258" fmla="*/ 5960702 h 6527758"/>
                  <a:gd name="connsiteX1259" fmla="*/ 3238214 w 5484290"/>
                  <a:gd name="connsiteY1259" fmla="*/ 5973355 h 6527758"/>
                  <a:gd name="connsiteX1260" fmla="*/ 3246714 w 5484290"/>
                  <a:gd name="connsiteY1260" fmla="*/ 6075574 h 6527758"/>
                  <a:gd name="connsiteX1261" fmla="*/ 3275232 w 5484290"/>
                  <a:gd name="connsiteY1261" fmla="*/ 6106920 h 6527758"/>
                  <a:gd name="connsiteX1262" fmla="*/ 3415900 w 5484290"/>
                  <a:gd name="connsiteY1262" fmla="*/ 6261640 h 6527758"/>
                  <a:gd name="connsiteX1263" fmla="*/ 3405592 w 5484290"/>
                  <a:gd name="connsiteY1263" fmla="*/ 6283085 h 6527758"/>
                  <a:gd name="connsiteX1264" fmla="*/ 3383286 w 5484290"/>
                  <a:gd name="connsiteY1264" fmla="*/ 6275116 h 6527758"/>
                  <a:gd name="connsiteX1265" fmla="*/ 3245352 w 5484290"/>
                  <a:gd name="connsiteY1265" fmla="*/ 6290648 h 6527758"/>
                  <a:gd name="connsiteX1266" fmla="*/ 3211298 w 5484290"/>
                  <a:gd name="connsiteY1266" fmla="*/ 6259971 h 6527758"/>
                  <a:gd name="connsiteX1267" fmla="*/ 3180944 w 5484290"/>
                  <a:gd name="connsiteY1267" fmla="*/ 6259708 h 6527758"/>
                  <a:gd name="connsiteX1268" fmla="*/ 3197386 w 5484290"/>
                  <a:gd name="connsiteY1268" fmla="*/ 6284096 h 6527758"/>
                  <a:gd name="connsiteX1269" fmla="*/ 3225734 w 5484290"/>
                  <a:gd name="connsiteY1269" fmla="*/ 6304801 h 6527758"/>
                  <a:gd name="connsiteX1270" fmla="*/ 3189426 w 5484290"/>
                  <a:gd name="connsiteY1270" fmla="*/ 6306379 h 6527758"/>
                  <a:gd name="connsiteX1271" fmla="*/ 3180404 w 5484290"/>
                  <a:gd name="connsiteY1271" fmla="*/ 6313570 h 6527758"/>
                  <a:gd name="connsiteX1272" fmla="*/ 3170550 w 5484290"/>
                  <a:gd name="connsiteY1272" fmla="*/ 6318230 h 6527758"/>
                  <a:gd name="connsiteX1273" fmla="*/ 3165734 w 5484290"/>
                  <a:gd name="connsiteY1273" fmla="*/ 6336078 h 6527758"/>
                  <a:gd name="connsiteX1274" fmla="*/ 3145232 w 5484290"/>
                  <a:gd name="connsiteY1274" fmla="*/ 6346784 h 6527758"/>
                  <a:gd name="connsiteX1275" fmla="*/ 3111846 w 5484290"/>
                  <a:gd name="connsiteY1275" fmla="*/ 6325596 h 6527758"/>
                  <a:gd name="connsiteX1276" fmla="*/ 2979714 w 5484290"/>
                  <a:gd name="connsiteY1276" fmla="*/ 6266491 h 6527758"/>
                  <a:gd name="connsiteX1277" fmla="*/ 2891554 w 5484290"/>
                  <a:gd name="connsiteY1277" fmla="*/ 6302486 h 6527758"/>
                  <a:gd name="connsiteX1278" fmla="*/ 2843422 w 5484290"/>
                  <a:gd name="connsiteY1278" fmla="*/ 6307789 h 6527758"/>
                  <a:gd name="connsiteX1279" fmla="*/ 2806102 w 5484290"/>
                  <a:gd name="connsiteY1279" fmla="*/ 6286519 h 6527758"/>
                  <a:gd name="connsiteX1280" fmla="*/ 2788444 w 5484290"/>
                  <a:gd name="connsiteY1280" fmla="*/ 6284181 h 6527758"/>
                  <a:gd name="connsiteX1281" fmla="*/ 2732788 w 5484290"/>
                  <a:gd name="connsiteY1281" fmla="*/ 6273563 h 6527758"/>
                  <a:gd name="connsiteX1282" fmla="*/ 2612454 w 5484290"/>
                  <a:gd name="connsiteY1282" fmla="*/ 6214703 h 6527758"/>
                  <a:gd name="connsiteX1283" fmla="*/ 2570440 w 5484290"/>
                  <a:gd name="connsiteY1283" fmla="*/ 6210282 h 6527758"/>
                  <a:gd name="connsiteX1284" fmla="*/ 2548180 w 5484290"/>
                  <a:gd name="connsiteY1284" fmla="*/ 6202331 h 6527758"/>
                  <a:gd name="connsiteX1285" fmla="*/ 2503486 w 5484290"/>
                  <a:gd name="connsiteY1285" fmla="*/ 6194306 h 6527758"/>
                  <a:gd name="connsiteX1286" fmla="*/ 2459374 w 5484290"/>
                  <a:gd name="connsiteY1286" fmla="*/ 6195751 h 6527758"/>
                  <a:gd name="connsiteX1287" fmla="*/ 2428888 w 5484290"/>
                  <a:gd name="connsiteY1287" fmla="*/ 6192801 h 6527758"/>
                  <a:gd name="connsiteX1288" fmla="*/ 2424656 w 5484290"/>
                  <a:gd name="connsiteY1288" fmla="*/ 6163502 h 6527758"/>
                  <a:gd name="connsiteX1289" fmla="*/ 2414788 w 5484290"/>
                  <a:gd name="connsiteY1289" fmla="*/ 6146745 h 6527758"/>
                  <a:gd name="connsiteX1290" fmla="*/ 2385166 w 5484290"/>
                  <a:gd name="connsiteY1290" fmla="*/ 6133518 h 6527758"/>
                  <a:gd name="connsiteX1291" fmla="*/ 2336710 w 5484290"/>
                  <a:gd name="connsiteY1291" fmla="*/ 6117533 h 6527758"/>
                  <a:gd name="connsiteX1292" fmla="*/ 2277702 w 5484290"/>
                  <a:gd name="connsiteY1292" fmla="*/ 6116304 h 6527758"/>
                  <a:gd name="connsiteX1293" fmla="*/ 2198698 w 5484290"/>
                  <a:gd name="connsiteY1293" fmla="*/ 6093378 h 6527758"/>
                  <a:gd name="connsiteX1294" fmla="*/ 2181294 w 5484290"/>
                  <a:gd name="connsiteY1294" fmla="*/ 6079223 h 6527758"/>
                  <a:gd name="connsiteX1295" fmla="*/ 2129088 w 5484290"/>
                  <a:gd name="connsiteY1295" fmla="*/ 6036758 h 6527758"/>
                  <a:gd name="connsiteX1296" fmla="*/ 2102162 w 5484290"/>
                  <a:gd name="connsiteY1296" fmla="*/ 5990089 h 6527758"/>
                  <a:gd name="connsiteX1297" fmla="*/ 2057642 w 5484290"/>
                  <a:gd name="connsiteY1297" fmla="*/ 5974187 h 6527758"/>
                  <a:gd name="connsiteX1298" fmla="*/ 2008264 w 5484290"/>
                  <a:gd name="connsiteY1298" fmla="*/ 5964490 h 6527758"/>
                  <a:gd name="connsiteX1299" fmla="*/ 1936482 w 5484290"/>
                  <a:gd name="connsiteY1299" fmla="*/ 5899152 h 6527758"/>
                  <a:gd name="connsiteX1300" fmla="*/ 1928882 w 5484290"/>
                  <a:gd name="connsiteY1300" fmla="*/ 5868650 h 6527758"/>
                  <a:gd name="connsiteX1301" fmla="*/ 1979646 w 5484290"/>
                  <a:gd name="connsiteY1301" fmla="*/ 5796804 h 6527758"/>
                  <a:gd name="connsiteX1302" fmla="*/ 1982772 w 5484290"/>
                  <a:gd name="connsiteY1302" fmla="*/ 5743669 h 6527758"/>
                  <a:gd name="connsiteX1303" fmla="*/ 1945442 w 5484290"/>
                  <a:gd name="connsiteY1303" fmla="*/ 5740921 h 6527758"/>
                  <a:gd name="connsiteX1304" fmla="*/ 1954662 w 5484290"/>
                  <a:gd name="connsiteY1304" fmla="*/ 5715104 h 6527758"/>
                  <a:gd name="connsiteX1305" fmla="*/ 1961216 w 5484290"/>
                  <a:gd name="connsiteY1305" fmla="*/ 5709775 h 6527758"/>
                  <a:gd name="connsiteX1306" fmla="*/ 1955818 w 5484290"/>
                  <a:gd name="connsiteY1306" fmla="*/ 5712154 h 6527758"/>
                  <a:gd name="connsiteX1307" fmla="*/ 1958756 w 5484290"/>
                  <a:gd name="connsiteY1307" fmla="*/ 5689289 h 6527758"/>
                  <a:gd name="connsiteX1308" fmla="*/ 1982694 w 5484290"/>
                  <a:gd name="connsiteY1308" fmla="*/ 5695496 h 6527758"/>
                  <a:gd name="connsiteX1309" fmla="*/ 2017434 w 5484290"/>
                  <a:gd name="connsiteY1309" fmla="*/ 5715407 h 6527758"/>
                  <a:gd name="connsiteX1310" fmla="*/ 2005474 w 5484290"/>
                  <a:gd name="connsiteY1310" fmla="*/ 5711499 h 6527758"/>
                  <a:gd name="connsiteX1311" fmla="*/ 2017188 w 5484290"/>
                  <a:gd name="connsiteY1311" fmla="*/ 5717589 h 6527758"/>
                  <a:gd name="connsiteX1312" fmla="*/ 2020512 w 5484290"/>
                  <a:gd name="connsiteY1312" fmla="*/ 5718777 h 6527758"/>
                  <a:gd name="connsiteX1313" fmla="*/ 2033348 w 5484290"/>
                  <a:gd name="connsiteY1313" fmla="*/ 5711105 h 6527758"/>
                  <a:gd name="connsiteX1314" fmla="*/ 2048598 w 5484290"/>
                  <a:gd name="connsiteY1314" fmla="*/ 5712419 h 6527758"/>
                  <a:gd name="connsiteX1315" fmla="*/ 2056796 w 5484290"/>
                  <a:gd name="connsiteY1315" fmla="*/ 5715214 h 6527758"/>
                  <a:gd name="connsiteX1316" fmla="*/ 2062268 w 5484290"/>
                  <a:gd name="connsiteY1316" fmla="*/ 5710844 h 6527758"/>
                  <a:gd name="connsiteX1317" fmla="*/ 2071966 w 5484290"/>
                  <a:gd name="connsiteY1317" fmla="*/ 5712067 h 6527758"/>
                  <a:gd name="connsiteX1318" fmla="*/ 2084194 w 5484290"/>
                  <a:gd name="connsiteY1318" fmla="*/ 5717190 h 6527758"/>
                  <a:gd name="connsiteX1319" fmla="*/ 2089520 w 5484290"/>
                  <a:gd name="connsiteY1319" fmla="*/ 5716457 h 6527758"/>
                  <a:gd name="connsiteX1320" fmla="*/ 2137556 w 5484290"/>
                  <a:gd name="connsiteY1320" fmla="*/ 5682040 h 6527758"/>
                  <a:gd name="connsiteX1321" fmla="*/ 2177382 w 5484290"/>
                  <a:gd name="connsiteY1321" fmla="*/ 5663203 h 6527758"/>
                  <a:gd name="connsiteX1322" fmla="*/ 2210680 w 5484290"/>
                  <a:gd name="connsiteY1322" fmla="*/ 5692289 h 6527758"/>
                  <a:gd name="connsiteX1323" fmla="*/ 2270486 w 5484290"/>
                  <a:gd name="connsiteY1323" fmla="*/ 5754647 h 6527758"/>
                  <a:gd name="connsiteX1324" fmla="*/ 2327668 w 5484290"/>
                  <a:gd name="connsiteY1324" fmla="*/ 5735399 h 6527758"/>
                  <a:gd name="connsiteX1325" fmla="*/ 2401782 w 5484290"/>
                  <a:gd name="connsiteY1325" fmla="*/ 5698394 h 6527758"/>
                  <a:gd name="connsiteX1326" fmla="*/ 2404622 w 5484290"/>
                  <a:gd name="connsiteY1326" fmla="*/ 5699107 h 6527758"/>
                  <a:gd name="connsiteX1327" fmla="*/ 2443996 w 5484290"/>
                  <a:gd name="connsiteY1327" fmla="*/ 5682301 h 6527758"/>
                  <a:gd name="connsiteX1328" fmla="*/ 2477832 w 5484290"/>
                  <a:gd name="connsiteY1328" fmla="*/ 5678082 h 6527758"/>
                  <a:gd name="connsiteX1329" fmla="*/ 2508486 w 5484290"/>
                  <a:gd name="connsiteY1329" fmla="*/ 5686398 h 6527758"/>
                  <a:gd name="connsiteX1330" fmla="*/ 2512046 w 5484290"/>
                  <a:gd name="connsiteY1330" fmla="*/ 5686203 h 6527758"/>
                  <a:gd name="connsiteX1331" fmla="*/ 2587346 w 5484290"/>
                  <a:gd name="connsiteY1331" fmla="*/ 5686650 h 6527758"/>
                  <a:gd name="connsiteX1332" fmla="*/ 2635820 w 5484290"/>
                  <a:gd name="connsiteY1332" fmla="*/ 5706609 h 6527758"/>
                  <a:gd name="connsiteX1333" fmla="*/ 2672310 w 5484290"/>
                  <a:gd name="connsiteY1333" fmla="*/ 5752705 h 6527758"/>
                  <a:gd name="connsiteX1334" fmla="*/ 2654130 w 5484290"/>
                  <a:gd name="connsiteY1334" fmla="*/ 5811011 h 6527758"/>
                  <a:gd name="connsiteX1335" fmla="*/ 2641788 w 5484290"/>
                  <a:gd name="connsiteY1335" fmla="*/ 5828423 h 6527758"/>
                  <a:gd name="connsiteX1336" fmla="*/ 2636628 w 5484290"/>
                  <a:gd name="connsiteY1336" fmla="*/ 5844809 h 6527758"/>
                  <a:gd name="connsiteX1337" fmla="*/ 2654428 w 5484290"/>
                  <a:gd name="connsiteY1337" fmla="*/ 5857325 h 6527758"/>
                  <a:gd name="connsiteX1338" fmla="*/ 2737268 w 5484290"/>
                  <a:gd name="connsiteY1338" fmla="*/ 5867952 h 6527758"/>
                  <a:gd name="connsiteX1339" fmla="*/ 2757666 w 5484290"/>
                  <a:gd name="connsiteY1339" fmla="*/ 5873903 h 6527758"/>
                  <a:gd name="connsiteX1340" fmla="*/ 2796488 w 5484290"/>
                  <a:gd name="connsiteY1340" fmla="*/ 5869077 h 6527758"/>
                  <a:gd name="connsiteX1341" fmla="*/ 2818060 w 5484290"/>
                  <a:gd name="connsiteY1341" fmla="*/ 5875448 h 6527758"/>
                  <a:gd name="connsiteX1342" fmla="*/ 2841564 w 5484290"/>
                  <a:gd name="connsiteY1342" fmla="*/ 5950600 h 6527758"/>
                  <a:gd name="connsiteX1343" fmla="*/ 2848754 w 5484290"/>
                  <a:gd name="connsiteY1343" fmla="*/ 5963850 h 6527758"/>
                  <a:gd name="connsiteX1344" fmla="*/ 2920288 w 5484290"/>
                  <a:gd name="connsiteY1344" fmla="*/ 5978720 h 6527758"/>
                  <a:gd name="connsiteX1345" fmla="*/ 2941920 w 5484290"/>
                  <a:gd name="connsiteY1345" fmla="*/ 5977622 h 6527758"/>
                  <a:gd name="connsiteX1346" fmla="*/ 2942104 w 5484290"/>
                  <a:gd name="connsiteY1346" fmla="*/ 5975903 h 6527758"/>
                  <a:gd name="connsiteX1347" fmla="*/ 2940872 w 5484290"/>
                  <a:gd name="connsiteY1347" fmla="*/ 5975589 h 6527758"/>
                  <a:gd name="connsiteX1348" fmla="*/ 2935332 w 5484290"/>
                  <a:gd name="connsiteY1348" fmla="*/ 5957740 h 6527758"/>
                  <a:gd name="connsiteX1349" fmla="*/ 2896396 w 5484290"/>
                  <a:gd name="connsiteY1349" fmla="*/ 5859195 h 6527758"/>
                  <a:gd name="connsiteX1350" fmla="*/ 2772188 w 5484290"/>
                  <a:gd name="connsiteY1350" fmla="*/ 5784413 h 6527758"/>
                  <a:gd name="connsiteX1351" fmla="*/ 2761788 w 5484290"/>
                  <a:gd name="connsiteY1351" fmla="*/ 5772762 h 6527758"/>
                  <a:gd name="connsiteX1352" fmla="*/ 2709696 w 5484290"/>
                  <a:gd name="connsiteY1352" fmla="*/ 5718451 h 6527758"/>
                  <a:gd name="connsiteX1353" fmla="*/ 2668684 w 5484290"/>
                  <a:gd name="connsiteY1353" fmla="*/ 5681319 h 6527758"/>
                  <a:gd name="connsiteX1354" fmla="*/ 2584050 w 5484290"/>
                  <a:gd name="connsiteY1354" fmla="*/ 5599514 h 6527758"/>
                  <a:gd name="connsiteX1355" fmla="*/ 2560310 w 5484290"/>
                  <a:gd name="connsiteY1355" fmla="*/ 5565906 h 6527758"/>
                  <a:gd name="connsiteX1356" fmla="*/ 2593844 w 5484290"/>
                  <a:gd name="connsiteY1356" fmla="*/ 5546146 h 6527758"/>
                  <a:gd name="connsiteX1357" fmla="*/ 2649688 w 5484290"/>
                  <a:gd name="connsiteY1357" fmla="*/ 5534353 h 6527758"/>
                  <a:gd name="connsiteX1358" fmla="*/ 2655642 w 5484290"/>
                  <a:gd name="connsiteY1358" fmla="*/ 5532513 h 6527758"/>
                  <a:gd name="connsiteX1359" fmla="*/ 2732462 w 5484290"/>
                  <a:gd name="connsiteY1359" fmla="*/ 5573177 h 6527758"/>
                  <a:gd name="connsiteX1360" fmla="*/ 2723664 w 5484290"/>
                  <a:gd name="connsiteY1360" fmla="*/ 5597806 h 6527758"/>
                  <a:gd name="connsiteX1361" fmla="*/ 2719410 w 5484290"/>
                  <a:gd name="connsiteY1361" fmla="*/ 5669021 h 6527758"/>
                  <a:gd name="connsiteX1362" fmla="*/ 2756146 w 5484290"/>
                  <a:gd name="connsiteY1362" fmla="*/ 5703303 h 6527758"/>
                  <a:gd name="connsiteX1363" fmla="*/ 2773252 w 5484290"/>
                  <a:gd name="connsiteY1363" fmla="*/ 5696187 h 6527758"/>
                  <a:gd name="connsiteX1364" fmla="*/ 2762084 w 5484290"/>
                  <a:gd name="connsiteY1364" fmla="*/ 5645912 h 6527758"/>
                  <a:gd name="connsiteX1365" fmla="*/ 2747804 w 5484290"/>
                  <a:gd name="connsiteY1365" fmla="*/ 5556174 h 6527758"/>
                  <a:gd name="connsiteX1366" fmla="*/ 2788630 w 5484290"/>
                  <a:gd name="connsiteY1366" fmla="*/ 5527116 h 6527758"/>
                  <a:gd name="connsiteX1367" fmla="*/ 2856628 w 5484290"/>
                  <a:gd name="connsiteY1367" fmla="*/ 5499829 h 6527758"/>
                  <a:gd name="connsiteX1368" fmla="*/ 2942286 w 5484290"/>
                  <a:gd name="connsiteY1368" fmla="*/ 5363795 h 6527758"/>
                  <a:gd name="connsiteX1369" fmla="*/ 3036106 w 5484290"/>
                  <a:gd name="connsiteY1369" fmla="*/ 5327217 h 6527758"/>
                  <a:gd name="connsiteX1370" fmla="*/ 3138828 w 5484290"/>
                  <a:gd name="connsiteY1370" fmla="*/ 5336137 h 6527758"/>
                  <a:gd name="connsiteX1371" fmla="*/ 3187224 w 5484290"/>
                  <a:gd name="connsiteY1371" fmla="*/ 5378550 h 6527758"/>
                  <a:gd name="connsiteX1372" fmla="*/ 3205552 w 5484290"/>
                  <a:gd name="connsiteY1372" fmla="*/ 5538501 h 6527758"/>
                  <a:gd name="connsiteX1373" fmla="*/ 3220064 w 5484290"/>
                  <a:gd name="connsiteY1373" fmla="*/ 5560877 h 6527758"/>
                  <a:gd name="connsiteX1374" fmla="*/ 3206890 w 5484290"/>
                  <a:gd name="connsiteY1374" fmla="*/ 5531045 h 6527758"/>
                  <a:gd name="connsiteX1375" fmla="*/ 3224072 w 5484290"/>
                  <a:gd name="connsiteY1375" fmla="*/ 5501475 h 6527758"/>
                  <a:gd name="connsiteX1376" fmla="*/ 3237986 w 5484290"/>
                  <a:gd name="connsiteY1376" fmla="*/ 5477352 h 6527758"/>
                  <a:gd name="connsiteX1377" fmla="*/ 3259344 w 5484290"/>
                  <a:gd name="connsiteY1377" fmla="*/ 5399021 h 6527758"/>
                  <a:gd name="connsiteX1378" fmla="*/ 3295564 w 5484290"/>
                  <a:gd name="connsiteY1378" fmla="*/ 5382864 h 6527758"/>
                  <a:gd name="connsiteX1379" fmla="*/ 3326756 w 5484290"/>
                  <a:gd name="connsiteY1379" fmla="*/ 5380781 h 6527758"/>
                  <a:gd name="connsiteX1380" fmla="*/ 3332618 w 5484290"/>
                  <a:gd name="connsiteY1380" fmla="*/ 5345845 h 6527758"/>
                  <a:gd name="connsiteX1381" fmla="*/ 3325396 w 5484290"/>
                  <a:gd name="connsiteY1381" fmla="*/ 5314173 h 6527758"/>
                  <a:gd name="connsiteX1382" fmla="*/ 3361268 w 5484290"/>
                  <a:gd name="connsiteY1382" fmla="*/ 5258218 h 6527758"/>
                  <a:gd name="connsiteX1383" fmla="*/ 3341468 w 5484290"/>
                  <a:gd name="connsiteY1383" fmla="*/ 5224696 h 6527758"/>
                  <a:gd name="connsiteX1384" fmla="*/ 3376598 w 5484290"/>
                  <a:gd name="connsiteY1384" fmla="*/ 5204182 h 6527758"/>
                  <a:gd name="connsiteX1385" fmla="*/ 3431944 w 5484290"/>
                  <a:gd name="connsiteY1385" fmla="*/ 5216017 h 6527758"/>
                  <a:gd name="connsiteX1386" fmla="*/ 3459360 w 5484290"/>
                  <a:gd name="connsiteY1386" fmla="*/ 5205973 h 6527758"/>
                  <a:gd name="connsiteX1387" fmla="*/ 3436464 w 5484290"/>
                  <a:gd name="connsiteY1387" fmla="*/ 5188537 h 6527758"/>
                  <a:gd name="connsiteX1388" fmla="*/ 3412812 w 5484290"/>
                  <a:gd name="connsiteY1388" fmla="*/ 5169509 h 6527758"/>
                  <a:gd name="connsiteX1389" fmla="*/ 3439640 w 5484290"/>
                  <a:gd name="connsiteY1389" fmla="*/ 5149998 h 6527758"/>
                  <a:gd name="connsiteX1390" fmla="*/ 3519128 w 5484290"/>
                  <a:gd name="connsiteY1390" fmla="*/ 5138717 h 6527758"/>
                  <a:gd name="connsiteX1391" fmla="*/ 3563496 w 5484290"/>
                  <a:gd name="connsiteY1391" fmla="*/ 5166466 h 6527758"/>
                  <a:gd name="connsiteX1392" fmla="*/ 3536732 w 5484290"/>
                  <a:gd name="connsiteY1392" fmla="*/ 5126491 h 6527758"/>
                  <a:gd name="connsiteX1393" fmla="*/ 3516692 w 5484290"/>
                  <a:gd name="connsiteY1393" fmla="*/ 5123300 h 6527758"/>
                  <a:gd name="connsiteX1394" fmla="*/ 3500504 w 5484290"/>
                  <a:gd name="connsiteY1394" fmla="*/ 5105616 h 6527758"/>
                  <a:gd name="connsiteX1395" fmla="*/ 3544848 w 5484290"/>
                  <a:gd name="connsiteY1395" fmla="*/ 5059299 h 6527758"/>
                  <a:gd name="connsiteX1396" fmla="*/ 3578642 w 5484290"/>
                  <a:gd name="connsiteY1396" fmla="*/ 5064758 h 6527758"/>
                  <a:gd name="connsiteX1397" fmla="*/ 3588122 w 5484290"/>
                  <a:gd name="connsiteY1397" fmla="*/ 5082692 h 6527758"/>
                  <a:gd name="connsiteX1398" fmla="*/ 3674410 w 5484290"/>
                  <a:gd name="connsiteY1398" fmla="*/ 5085740 h 6527758"/>
                  <a:gd name="connsiteX1399" fmla="*/ 3722122 w 5484290"/>
                  <a:gd name="connsiteY1399" fmla="*/ 5085591 h 6527758"/>
                  <a:gd name="connsiteX1400" fmla="*/ 3775126 w 5484290"/>
                  <a:gd name="connsiteY1400" fmla="*/ 5115102 h 6527758"/>
                  <a:gd name="connsiteX1401" fmla="*/ 3768156 w 5484290"/>
                  <a:gd name="connsiteY1401" fmla="*/ 5090132 h 6527758"/>
                  <a:gd name="connsiteX1402" fmla="*/ 3791694 w 5484290"/>
                  <a:gd name="connsiteY1402" fmla="*/ 5002000 h 6527758"/>
                  <a:gd name="connsiteX1403" fmla="*/ 3802416 w 5484290"/>
                  <a:gd name="connsiteY1403" fmla="*/ 4960865 h 6527758"/>
                  <a:gd name="connsiteX1404" fmla="*/ 3773394 w 5484290"/>
                  <a:gd name="connsiteY1404" fmla="*/ 4934631 h 6527758"/>
                  <a:gd name="connsiteX1405" fmla="*/ 3756874 w 5484290"/>
                  <a:gd name="connsiteY1405" fmla="*/ 4932697 h 6527758"/>
                  <a:gd name="connsiteX1406" fmla="*/ 3730622 w 5484290"/>
                  <a:gd name="connsiteY1406" fmla="*/ 4906128 h 6527758"/>
                  <a:gd name="connsiteX1407" fmla="*/ 3744198 w 5484290"/>
                  <a:gd name="connsiteY1407" fmla="*/ 4879238 h 6527758"/>
                  <a:gd name="connsiteX1408" fmla="*/ 3767922 w 5484290"/>
                  <a:gd name="connsiteY1408" fmla="*/ 4857295 h 6527758"/>
                  <a:gd name="connsiteX1409" fmla="*/ 3817806 w 5484290"/>
                  <a:gd name="connsiteY1409" fmla="*/ 4828827 h 6527758"/>
                  <a:gd name="connsiteX1410" fmla="*/ 3875744 w 5484290"/>
                  <a:gd name="connsiteY1410" fmla="*/ 4811171 h 6527758"/>
                  <a:gd name="connsiteX1411" fmla="*/ 3881438 w 5484290"/>
                  <a:gd name="connsiteY1411" fmla="*/ 4784111 h 6527758"/>
                  <a:gd name="connsiteX1412" fmla="*/ 3871190 w 5484290"/>
                  <a:gd name="connsiteY1412" fmla="*/ 4727552 h 6527758"/>
                  <a:gd name="connsiteX1413" fmla="*/ 3850966 w 5484290"/>
                  <a:gd name="connsiteY1413" fmla="*/ 4676687 h 6527758"/>
                  <a:gd name="connsiteX1414" fmla="*/ 3784594 w 5484290"/>
                  <a:gd name="connsiteY1414" fmla="*/ 4814321 h 6527758"/>
                  <a:gd name="connsiteX1415" fmla="*/ 3752736 w 5484290"/>
                  <a:gd name="connsiteY1415" fmla="*/ 4829389 h 6527758"/>
                  <a:gd name="connsiteX1416" fmla="*/ 3757002 w 5484290"/>
                  <a:gd name="connsiteY1416" fmla="*/ 4795207 h 6527758"/>
                  <a:gd name="connsiteX1417" fmla="*/ 3768130 w 5484290"/>
                  <a:gd name="connsiteY1417" fmla="*/ 4715867 h 6527758"/>
                  <a:gd name="connsiteX1418" fmla="*/ 3832500 w 5484290"/>
                  <a:gd name="connsiteY1418" fmla="*/ 4617194 h 6527758"/>
                  <a:gd name="connsiteX1419" fmla="*/ 3875754 w 5484290"/>
                  <a:gd name="connsiteY1419" fmla="*/ 4566521 h 6527758"/>
                  <a:gd name="connsiteX1420" fmla="*/ 3893168 w 5484290"/>
                  <a:gd name="connsiteY1420" fmla="*/ 4469588 h 6527758"/>
                  <a:gd name="connsiteX1421" fmla="*/ 3895506 w 5484290"/>
                  <a:gd name="connsiteY1421" fmla="*/ 4433395 h 6527758"/>
                  <a:gd name="connsiteX1422" fmla="*/ 3895482 w 5484290"/>
                  <a:gd name="connsiteY1422" fmla="*/ 4359329 h 6527758"/>
                  <a:gd name="connsiteX1423" fmla="*/ 3889518 w 5484290"/>
                  <a:gd name="connsiteY1423" fmla="*/ 4324137 h 6527758"/>
                  <a:gd name="connsiteX1424" fmla="*/ 3830298 w 5484290"/>
                  <a:gd name="connsiteY1424" fmla="*/ 4252731 h 6527758"/>
                  <a:gd name="connsiteX1425" fmla="*/ 3810080 w 5484290"/>
                  <a:gd name="connsiteY1425" fmla="*/ 4220383 h 6527758"/>
                  <a:gd name="connsiteX1426" fmla="*/ 3746406 w 5484290"/>
                  <a:gd name="connsiteY1426" fmla="*/ 4116969 h 6527758"/>
                  <a:gd name="connsiteX1427" fmla="*/ 3736070 w 5484290"/>
                  <a:gd name="connsiteY1427" fmla="*/ 4045832 h 6527758"/>
                  <a:gd name="connsiteX1428" fmla="*/ 3794172 w 5484290"/>
                  <a:gd name="connsiteY1428" fmla="*/ 4020300 h 6527758"/>
                  <a:gd name="connsiteX1429" fmla="*/ 3836434 w 5484290"/>
                  <a:gd name="connsiteY1429" fmla="*/ 4016880 h 6527758"/>
                  <a:gd name="connsiteX1430" fmla="*/ 3854624 w 5484290"/>
                  <a:gd name="connsiteY1430" fmla="*/ 3995606 h 6527758"/>
                  <a:gd name="connsiteX1431" fmla="*/ 3883110 w 5484290"/>
                  <a:gd name="connsiteY1431" fmla="*/ 3915854 h 6527758"/>
                  <a:gd name="connsiteX1432" fmla="*/ 3884190 w 5484290"/>
                  <a:gd name="connsiteY1432" fmla="*/ 3883178 h 6527758"/>
                  <a:gd name="connsiteX1433" fmla="*/ 3849900 w 5484290"/>
                  <a:gd name="connsiteY1433" fmla="*/ 3901347 h 6527758"/>
                  <a:gd name="connsiteX1434" fmla="*/ 3778216 w 5484290"/>
                  <a:gd name="connsiteY1434" fmla="*/ 3935253 h 6527758"/>
                  <a:gd name="connsiteX1435" fmla="*/ 3768312 w 5484290"/>
                  <a:gd name="connsiteY1435" fmla="*/ 3899976 h 6527758"/>
                  <a:gd name="connsiteX1436" fmla="*/ 3770064 w 5484290"/>
                  <a:gd name="connsiteY1436" fmla="*/ 3872830 h 6527758"/>
                  <a:gd name="connsiteX1437" fmla="*/ 3766624 w 5484290"/>
                  <a:gd name="connsiteY1437" fmla="*/ 3867634 h 6527758"/>
                  <a:gd name="connsiteX1438" fmla="*/ 3767182 w 5484290"/>
                  <a:gd name="connsiteY1438" fmla="*/ 3766005 h 6527758"/>
                  <a:gd name="connsiteX1439" fmla="*/ 3773886 w 5484290"/>
                  <a:gd name="connsiteY1439" fmla="*/ 3747239 h 6527758"/>
                  <a:gd name="connsiteX1440" fmla="*/ 3812954 w 5484290"/>
                  <a:gd name="connsiteY1440" fmla="*/ 3726810 h 6527758"/>
                  <a:gd name="connsiteX1441" fmla="*/ 3968774 w 5484290"/>
                  <a:gd name="connsiteY1441" fmla="*/ 3798337 h 6527758"/>
                  <a:gd name="connsiteX1442" fmla="*/ 3987646 w 5484290"/>
                  <a:gd name="connsiteY1442" fmla="*/ 3819625 h 6527758"/>
                  <a:gd name="connsiteX1443" fmla="*/ 4003500 w 5484290"/>
                  <a:gd name="connsiteY1443" fmla="*/ 3834545 h 6527758"/>
                  <a:gd name="connsiteX1444" fmla="*/ 4020432 w 5484290"/>
                  <a:gd name="connsiteY1444" fmla="*/ 3816789 h 6527758"/>
                  <a:gd name="connsiteX1445" fmla="*/ 4025370 w 5484290"/>
                  <a:gd name="connsiteY1445" fmla="*/ 3788137 h 6527758"/>
                  <a:gd name="connsiteX1446" fmla="*/ 4076180 w 5484290"/>
                  <a:gd name="connsiteY1446" fmla="*/ 3771902 h 6527758"/>
                  <a:gd name="connsiteX1447" fmla="*/ 4141266 w 5484290"/>
                  <a:gd name="connsiteY1447" fmla="*/ 3826889 h 6527758"/>
                  <a:gd name="connsiteX1448" fmla="*/ 4194850 w 5484290"/>
                  <a:gd name="connsiteY1448" fmla="*/ 3828836 h 6527758"/>
                  <a:gd name="connsiteX1449" fmla="*/ 4246492 w 5484290"/>
                  <a:gd name="connsiteY1449" fmla="*/ 3791739 h 6527758"/>
                  <a:gd name="connsiteX1450" fmla="*/ 4268204 w 5484290"/>
                  <a:gd name="connsiteY1450" fmla="*/ 3771723 h 6527758"/>
                  <a:gd name="connsiteX1451" fmla="*/ 4360174 w 5484290"/>
                  <a:gd name="connsiteY1451" fmla="*/ 3710679 h 6527758"/>
                  <a:gd name="connsiteX1452" fmla="*/ 4319582 w 5484290"/>
                  <a:gd name="connsiteY1452" fmla="*/ 3690891 h 6527758"/>
                  <a:gd name="connsiteX1453" fmla="*/ 4274968 w 5484290"/>
                  <a:gd name="connsiteY1453" fmla="*/ 3674955 h 6527758"/>
                  <a:gd name="connsiteX1454" fmla="*/ 4212324 w 5484290"/>
                  <a:gd name="connsiteY1454" fmla="*/ 3653901 h 6527758"/>
                  <a:gd name="connsiteX1455" fmla="*/ 4141798 w 5484290"/>
                  <a:gd name="connsiteY1455" fmla="*/ 3632677 h 6527758"/>
                  <a:gd name="connsiteX1456" fmla="*/ 4159838 w 5484290"/>
                  <a:gd name="connsiteY1456" fmla="*/ 3674828 h 6527758"/>
                  <a:gd name="connsiteX1457" fmla="*/ 4178728 w 5484290"/>
                  <a:gd name="connsiteY1457" fmla="*/ 3751665 h 6527758"/>
                  <a:gd name="connsiteX1458" fmla="*/ 4104778 w 5484290"/>
                  <a:gd name="connsiteY1458" fmla="*/ 3780794 h 6527758"/>
                  <a:gd name="connsiteX1459" fmla="*/ 4044058 w 5484290"/>
                  <a:gd name="connsiteY1459" fmla="*/ 3743236 h 6527758"/>
                  <a:gd name="connsiteX1460" fmla="*/ 4043546 w 5484290"/>
                  <a:gd name="connsiteY1460" fmla="*/ 3711314 h 6527758"/>
                  <a:gd name="connsiteX1461" fmla="*/ 4062970 w 5484290"/>
                  <a:gd name="connsiteY1461" fmla="*/ 3612455 h 6527758"/>
                  <a:gd name="connsiteX1462" fmla="*/ 4004078 w 5484290"/>
                  <a:gd name="connsiteY1462" fmla="*/ 3525297 h 6527758"/>
                  <a:gd name="connsiteX1463" fmla="*/ 3993336 w 5484290"/>
                  <a:gd name="connsiteY1463" fmla="*/ 3492366 h 6527758"/>
                  <a:gd name="connsiteX1464" fmla="*/ 3970836 w 5484290"/>
                  <a:gd name="connsiteY1464" fmla="*/ 3399692 h 6527758"/>
                  <a:gd name="connsiteX1465" fmla="*/ 3975926 w 5484290"/>
                  <a:gd name="connsiteY1465" fmla="*/ 3307615 h 6527758"/>
                  <a:gd name="connsiteX1466" fmla="*/ 3949754 w 5484290"/>
                  <a:gd name="connsiteY1466" fmla="*/ 3277108 h 6527758"/>
                  <a:gd name="connsiteX1467" fmla="*/ 3905132 w 5484290"/>
                  <a:gd name="connsiteY1467" fmla="*/ 3242655 h 6527758"/>
                  <a:gd name="connsiteX1468" fmla="*/ 3911380 w 5484290"/>
                  <a:gd name="connsiteY1468" fmla="*/ 3095449 h 6527758"/>
                  <a:gd name="connsiteX1469" fmla="*/ 3907008 w 5484290"/>
                  <a:gd name="connsiteY1469" fmla="*/ 3059503 h 6527758"/>
                  <a:gd name="connsiteX1470" fmla="*/ 3911352 w 5484290"/>
                  <a:gd name="connsiteY1470" fmla="*/ 3002867 h 6527758"/>
                  <a:gd name="connsiteX1471" fmla="*/ 3935230 w 5484290"/>
                  <a:gd name="connsiteY1471" fmla="*/ 2936016 h 6527758"/>
                  <a:gd name="connsiteX1472" fmla="*/ 3935898 w 5484290"/>
                  <a:gd name="connsiteY1472" fmla="*/ 2923030 h 6527758"/>
                  <a:gd name="connsiteX1473" fmla="*/ 3986586 w 5484290"/>
                  <a:gd name="connsiteY1473" fmla="*/ 2781119 h 6527758"/>
                  <a:gd name="connsiteX1474" fmla="*/ 3979030 w 5484290"/>
                  <a:gd name="connsiteY1474" fmla="*/ 2746680 h 6527758"/>
                  <a:gd name="connsiteX1475" fmla="*/ 3940706 w 5484290"/>
                  <a:gd name="connsiteY1475" fmla="*/ 2731669 h 6527758"/>
                  <a:gd name="connsiteX1476" fmla="*/ 3910764 w 5484290"/>
                  <a:gd name="connsiteY1476" fmla="*/ 2711717 h 6527758"/>
                  <a:gd name="connsiteX1477" fmla="*/ 3897254 w 5484290"/>
                  <a:gd name="connsiteY1477" fmla="*/ 2679119 h 6527758"/>
                  <a:gd name="connsiteX1478" fmla="*/ 3841306 w 5484290"/>
                  <a:gd name="connsiteY1478" fmla="*/ 2620784 h 6527758"/>
                  <a:gd name="connsiteX1479" fmla="*/ 3795274 w 5484290"/>
                  <a:gd name="connsiteY1479" fmla="*/ 2634758 h 6527758"/>
                  <a:gd name="connsiteX1480" fmla="*/ 3718762 w 5484290"/>
                  <a:gd name="connsiteY1480" fmla="*/ 2785961 h 6527758"/>
                  <a:gd name="connsiteX1481" fmla="*/ 3675672 w 5484290"/>
                  <a:gd name="connsiteY1481" fmla="*/ 2828758 h 6527758"/>
                  <a:gd name="connsiteX1482" fmla="*/ 3643720 w 5484290"/>
                  <a:gd name="connsiteY1482" fmla="*/ 2810732 h 6527758"/>
                  <a:gd name="connsiteX1483" fmla="*/ 3683352 w 5484290"/>
                  <a:gd name="connsiteY1483" fmla="*/ 2707190 h 6527758"/>
                  <a:gd name="connsiteX1484" fmla="*/ 3692812 w 5484290"/>
                  <a:gd name="connsiteY1484" fmla="*/ 2651058 h 6527758"/>
                  <a:gd name="connsiteX1485" fmla="*/ 3640778 w 5484290"/>
                  <a:gd name="connsiteY1485" fmla="*/ 2500227 h 6527758"/>
                  <a:gd name="connsiteX1486" fmla="*/ 3617622 w 5484290"/>
                  <a:gd name="connsiteY1486" fmla="*/ 2457571 h 6527758"/>
                  <a:gd name="connsiteX1487" fmla="*/ 3618526 w 5484290"/>
                  <a:gd name="connsiteY1487" fmla="*/ 2395739 h 6527758"/>
                  <a:gd name="connsiteX1488" fmla="*/ 3621194 w 5484290"/>
                  <a:gd name="connsiteY1488" fmla="*/ 2343794 h 6527758"/>
                  <a:gd name="connsiteX1489" fmla="*/ 3615638 w 5484290"/>
                  <a:gd name="connsiteY1489" fmla="*/ 2270397 h 6527758"/>
                  <a:gd name="connsiteX1490" fmla="*/ 3632642 w 5484290"/>
                  <a:gd name="connsiteY1490" fmla="*/ 2211670 h 6527758"/>
                  <a:gd name="connsiteX1491" fmla="*/ 3586354 w 5484290"/>
                  <a:gd name="connsiteY1491" fmla="*/ 2200426 h 6527758"/>
                  <a:gd name="connsiteX1492" fmla="*/ 3566300 w 5484290"/>
                  <a:gd name="connsiteY1492" fmla="*/ 2160201 h 6527758"/>
                  <a:gd name="connsiteX1493" fmla="*/ 3580626 w 5484290"/>
                  <a:gd name="connsiteY1493" fmla="*/ 2116388 h 6527758"/>
                  <a:gd name="connsiteX1494" fmla="*/ 3596368 w 5484290"/>
                  <a:gd name="connsiteY1494" fmla="*/ 2042663 h 6527758"/>
                  <a:gd name="connsiteX1495" fmla="*/ 3598960 w 5484290"/>
                  <a:gd name="connsiteY1495" fmla="*/ 2013172 h 6527758"/>
                  <a:gd name="connsiteX1496" fmla="*/ 3614658 w 5484290"/>
                  <a:gd name="connsiteY1496" fmla="*/ 2012733 h 6527758"/>
                  <a:gd name="connsiteX1497" fmla="*/ 3615034 w 5484290"/>
                  <a:gd name="connsiteY1497" fmla="*/ 2012964 h 6527758"/>
                  <a:gd name="connsiteX1498" fmla="*/ 3625124 w 5484290"/>
                  <a:gd name="connsiteY1498" fmla="*/ 2025164 h 6527758"/>
                  <a:gd name="connsiteX1499" fmla="*/ 3645084 w 5484290"/>
                  <a:gd name="connsiteY1499" fmla="*/ 2032293 h 6527758"/>
                  <a:gd name="connsiteX1500" fmla="*/ 3627976 w 5484290"/>
                  <a:gd name="connsiteY1500" fmla="*/ 2020892 h 6527758"/>
                  <a:gd name="connsiteX1501" fmla="*/ 3615034 w 5484290"/>
                  <a:gd name="connsiteY1501" fmla="*/ 2012964 h 6527758"/>
                  <a:gd name="connsiteX1502" fmla="*/ 3614840 w 5484290"/>
                  <a:gd name="connsiteY1502" fmla="*/ 2012729 h 6527758"/>
                  <a:gd name="connsiteX1503" fmla="*/ 3614658 w 5484290"/>
                  <a:gd name="connsiteY1503" fmla="*/ 2012733 h 6527758"/>
                  <a:gd name="connsiteX1504" fmla="*/ 3589146 w 5484290"/>
                  <a:gd name="connsiteY1504" fmla="*/ 1997103 h 6527758"/>
                  <a:gd name="connsiteX1505" fmla="*/ 3566660 w 5484290"/>
                  <a:gd name="connsiteY1505" fmla="*/ 1955349 h 6527758"/>
                  <a:gd name="connsiteX1506" fmla="*/ 3532948 w 5484290"/>
                  <a:gd name="connsiteY1506" fmla="*/ 1945953 h 6527758"/>
                  <a:gd name="connsiteX1507" fmla="*/ 3503106 w 5484290"/>
                  <a:gd name="connsiteY1507" fmla="*/ 1977611 h 6527758"/>
                  <a:gd name="connsiteX1508" fmla="*/ 3372210 w 5484290"/>
                  <a:gd name="connsiteY1508" fmla="*/ 1977143 h 6527758"/>
                  <a:gd name="connsiteX1509" fmla="*/ 3323324 w 5484290"/>
                  <a:gd name="connsiteY1509" fmla="*/ 1976873 h 6527758"/>
                  <a:gd name="connsiteX1510" fmla="*/ 3273424 w 5484290"/>
                  <a:gd name="connsiteY1510" fmla="*/ 1949793 h 6527758"/>
                  <a:gd name="connsiteX1511" fmla="*/ 3197898 w 5484290"/>
                  <a:gd name="connsiteY1511" fmla="*/ 2035224 h 6527758"/>
                  <a:gd name="connsiteX1512" fmla="*/ 3097358 w 5484290"/>
                  <a:gd name="connsiteY1512" fmla="*/ 2035019 h 6527758"/>
                  <a:gd name="connsiteX1513" fmla="*/ 3029940 w 5484290"/>
                  <a:gd name="connsiteY1513" fmla="*/ 2034742 h 6527758"/>
                  <a:gd name="connsiteX1514" fmla="*/ 2981554 w 5484290"/>
                  <a:gd name="connsiteY1514" fmla="*/ 2029361 h 6527758"/>
                  <a:gd name="connsiteX1515" fmla="*/ 2956816 w 5484290"/>
                  <a:gd name="connsiteY1515" fmla="*/ 2024493 h 6527758"/>
                  <a:gd name="connsiteX1516" fmla="*/ 2930480 w 5484290"/>
                  <a:gd name="connsiteY1516" fmla="*/ 2001861 h 6527758"/>
                  <a:gd name="connsiteX1517" fmla="*/ 2898610 w 5484290"/>
                  <a:gd name="connsiteY1517" fmla="*/ 1979898 h 6527758"/>
                  <a:gd name="connsiteX1518" fmla="*/ 2768294 w 5484290"/>
                  <a:gd name="connsiteY1518" fmla="*/ 1951864 h 6527758"/>
                  <a:gd name="connsiteX1519" fmla="*/ 2714368 w 5484290"/>
                  <a:gd name="connsiteY1519" fmla="*/ 1928635 h 6527758"/>
                  <a:gd name="connsiteX1520" fmla="*/ 2662386 w 5484290"/>
                  <a:gd name="connsiteY1520" fmla="*/ 1944451 h 6527758"/>
                  <a:gd name="connsiteX1521" fmla="*/ 2588188 w 5484290"/>
                  <a:gd name="connsiteY1521" fmla="*/ 1985394 h 6527758"/>
                  <a:gd name="connsiteX1522" fmla="*/ 2499548 w 5484290"/>
                  <a:gd name="connsiteY1522" fmla="*/ 1962990 h 6527758"/>
                  <a:gd name="connsiteX1523" fmla="*/ 2462986 w 5484290"/>
                  <a:gd name="connsiteY1523" fmla="*/ 1957865 h 6527758"/>
                  <a:gd name="connsiteX1524" fmla="*/ 2437078 w 5484290"/>
                  <a:gd name="connsiteY1524" fmla="*/ 1971093 h 6527758"/>
                  <a:gd name="connsiteX1525" fmla="*/ 2418472 w 5484290"/>
                  <a:gd name="connsiteY1525" fmla="*/ 1993541 h 6527758"/>
                  <a:gd name="connsiteX1526" fmla="*/ 2347706 w 5484290"/>
                  <a:gd name="connsiteY1526" fmla="*/ 2021163 h 6527758"/>
                  <a:gd name="connsiteX1527" fmla="*/ 2304184 w 5484290"/>
                  <a:gd name="connsiteY1527" fmla="*/ 2009584 h 6527758"/>
                  <a:gd name="connsiteX1528" fmla="*/ 2213294 w 5484290"/>
                  <a:gd name="connsiteY1528" fmla="*/ 2037952 h 6527758"/>
                  <a:gd name="connsiteX1529" fmla="*/ 2163660 w 5484290"/>
                  <a:gd name="connsiteY1529" fmla="*/ 2054607 h 6527758"/>
                  <a:gd name="connsiteX1530" fmla="*/ 2121890 w 5484290"/>
                  <a:gd name="connsiteY1530" fmla="*/ 2015883 h 6527758"/>
                  <a:gd name="connsiteX1531" fmla="*/ 2143564 w 5484290"/>
                  <a:gd name="connsiteY1531" fmla="*/ 1866252 h 6527758"/>
                  <a:gd name="connsiteX1532" fmla="*/ 2074724 w 5484290"/>
                  <a:gd name="connsiteY1532" fmla="*/ 1877370 h 6527758"/>
                  <a:gd name="connsiteX1533" fmla="*/ 2048888 w 5484290"/>
                  <a:gd name="connsiteY1533" fmla="*/ 1849627 h 6527758"/>
                  <a:gd name="connsiteX1534" fmla="*/ 2065732 w 5484290"/>
                  <a:gd name="connsiteY1534" fmla="*/ 1817293 h 6527758"/>
                  <a:gd name="connsiteX1535" fmla="*/ 2125836 w 5484290"/>
                  <a:gd name="connsiteY1535" fmla="*/ 1752801 h 6527758"/>
                  <a:gd name="connsiteX1536" fmla="*/ 2154676 w 5484290"/>
                  <a:gd name="connsiteY1536" fmla="*/ 1731364 h 6527758"/>
                  <a:gd name="connsiteX1537" fmla="*/ 2167432 w 5484290"/>
                  <a:gd name="connsiteY1537" fmla="*/ 1762369 h 6527758"/>
                  <a:gd name="connsiteX1538" fmla="*/ 2172390 w 5484290"/>
                  <a:gd name="connsiteY1538" fmla="*/ 1807782 h 6527758"/>
                  <a:gd name="connsiteX1539" fmla="*/ 2202918 w 5484290"/>
                  <a:gd name="connsiteY1539" fmla="*/ 1818686 h 6527758"/>
                  <a:gd name="connsiteX1540" fmla="*/ 2271586 w 5484290"/>
                  <a:gd name="connsiteY1540" fmla="*/ 1796927 h 6527758"/>
                  <a:gd name="connsiteX1541" fmla="*/ 2298754 w 5484290"/>
                  <a:gd name="connsiteY1541" fmla="*/ 1798696 h 6527758"/>
                  <a:gd name="connsiteX1542" fmla="*/ 2334970 w 5484290"/>
                  <a:gd name="connsiteY1542" fmla="*/ 1764024 h 6527758"/>
                  <a:gd name="connsiteX1543" fmla="*/ 2337732 w 5484290"/>
                  <a:gd name="connsiteY1543" fmla="*/ 1745173 h 6527758"/>
                  <a:gd name="connsiteX1544" fmla="*/ 2323198 w 5484290"/>
                  <a:gd name="connsiteY1544" fmla="*/ 1648732 h 6527758"/>
                  <a:gd name="connsiteX1545" fmla="*/ 2301784 w 5484290"/>
                  <a:gd name="connsiteY1545" fmla="*/ 1541899 h 6527758"/>
                  <a:gd name="connsiteX1546" fmla="*/ 2283328 w 5484290"/>
                  <a:gd name="connsiteY1546" fmla="*/ 1519437 h 6527758"/>
                  <a:gd name="connsiteX1547" fmla="*/ 2225958 w 5484290"/>
                  <a:gd name="connsiteY1547" fmla="*/ 1472497 h 6527758"/>
                  <a:gd name="connsiteX1548" fmla="*/ 2222178 w 5484290"/>
                  <a:gd name="connsiteY1548" fmla="*/ 1446019 h 6527758"/>
                  <a:gd name="connsiteX1549" fmla="*/ 2159952 w 5484290"/>
                  <a:gd name="connsiteY1549" fmla="*/ 1423793 h 6527758"/>
                  <a:gd name="connsiteX1550" fmla="*/ 2093984 w 5484290"/>
                  <a:gd name="connsiteY1550" fmla="*/ 1504703 h 6527758"/>
                  <a:gd name="connsiteX1551" fmla="*/ 2018958 w 5484290"/>
                  <a:gd name="connsiteY1551" fmla="*/ 1585025 h 6527758"/>
                  <a:gd name="connsiteX1552" fmla="*/ 1985094 w 5484290"/>
                  <a:gd name="connsiteY1552" fmla="*/ 1620537 h 6527758"/>
                  <a:gd name="connsiteX1553" fmla="*/ 1934122 w 5484290"/>
                  <a:gd name="connsiteY1553" fmla="*/ 1663164 h 6527758"/>
                  <a:gd name="connsiteX1554" fmla="*/ 1846002 w 5484290"/>
                  <a:gd name="connsiteY1554" fmla="*/ 1691198 h 6527758"/>
                  <a:gd name="connsiteX1555" fmla="*/ 1815392 w 5484290"/>
                  <a:gd name="connsiteY1555" fmla="*/ 1684233 h 6527758"/>
                  <a:gd name="connsiteX1556" fmla="*/ 1781092 w 5484290"/>
                  <a:gd name="connsiteY1556" fmla="*/ 1665368 h 6527758"/>
                  <a:gd name="connsiteX1557" fmla="*/ 1751728 w 5484290"/>
                  <a:gd name="connsiteY1557" fmla="*/ 1617851 h 6527758"/>
                  <a:gd name="connsiteX1558" fmla="*/ 1740820 w 5484290"/>
                  <a:gd name="connsiteY1558" fmla="*/ 1592795 h 6527758"/>
                  <a:gd name="connsiteX1559" fmla="*/ 1714250 w 5484290"/>
                  <a:gd name="connsiteY1559" fmla="*/ 1562532 h 6527758"/>
                  <a:gd name="connsiteX1560" fmla="*/ 1718514 w 5484290"/>
                  <a:gd name="connsiteY1560" fmla="*/ 1585549 h 6527758"/>
                  <a:gd name="connsiteX1561" fmla="*/ 1683792 w 5484290"/>
                  <a:gd name="connsiteY1561" fmla="*/ 1704823 h 6527758"/>
                  <a:gd name="connsiteX1562" fmla="*/ 1663196 w 5484290"/>
                  <a:gd name="connsiteY1562" fmla="*/ 1729388 h 6527758"/>
                  <a:gd name="connsiteX1563" fmla="*/ 1512460 w 5484290"/>
                  <a:gd name="connsiteY1563" fmla="*/ 1772641 h 6527758"/>
                  <a:gd name="connsiteX1564" fmla="*/ 1491494 w 5484290"/>
                  <a:gd name="connsiteY1564" fmla="*/ 1765152 h 6527758"/>
                  <a:gd name="connsiteX1565" fmla="*/ 1443190 w 5484290"/>
                  <a:gd name="connsiteY1565" fmla="*/ 1676075 h 6527758"/>
                  <a:gd name="connsiteX1566" fmla="*/ 1420462 w 5484290"/>
                  <a:gd name="connsiteY1566" fmla="*/ 1629385 h 6527758"/>
                  <a:gd name="connsiteX1567" fmla="*/ 1411986 w 5484290"/>
                  <a:gd name="connsiteY1567" fmla="*/ 1561184 h 6527758"/>
                  <a:gd name="connsiteX1568" fmla="*/ 1418902 w 5484290"/>
                  <a:gd name="connsiteY1568" fmla="*/ 1519763 h 6527758"/>
                  <a:gd name="connsiteX1569" fmla="*/ 1417394 w 5484290"/>
                  <a:gd name="connsiteY1569" fmla="*/ 1488133 h 6527758"/>
                  <a:gd name="connsiteX1570" fmla="*/ 1432558 w 5484290"/>
                  <a:gd name="connsiteY1570" fmla="*/ 1459467 h 6527758"/>
                  <a:gd name="connsiteX1571" fmla="*/ 1455830 w 5484290"/>
                  <a:gd name="connsiteY1571" fmla="*/ 1453148 h 6527758"/>
                  <a:gd name="connsiteX1572" fmla="*/ 1485248 w 5484290"/>
                  <a:gd name="connsiteY1572" fmla="*/ 1451686 h 6527758"/>
                  <a:gd name="connsiteX1573" fmla="*/ 1573800 w 5484290"/>
                  <a:gd name="connsiteY1573" fmla="*/ 1435434 h 6527758"/>
                  <a:gd name="connsiteX1574" fmla="*/ 1663494 w 5484290"/>
                  <a:gd name="connsiteY1574" fmla="*/ 1467472 h 6527758"/>
                  <a:gd name="connsiteX1575" fmla="*/ 1683410 w 5484290"/>
                  <a:gd name="connsiteY1575" fmla="*/ 1516980 h 6527758"/>
                  <a:gd name="connsiteX1576" fmla="*/ 1705170 w 5484290"/>
                  <a:gd name="connsiteY1576" fmla="*/ 1548503 h 6527758"/>
                  <a:gd name="connsiteX1577" fmla="*/ 1694592 w 5484290"/>
                  <a:gd name="connsiteY1577" fmla="*/ 1503548 h 6527758"/>
                  <a:gd name="connsiteX1578" fmla="*/ 1683346 w 5484290"/>
                  <a:gd name="connsiteY1578" fmla="*/ 1475727 h 6527758"/>
                  <a:gd name="connsiteX1579" fmla="*/ 1726192 w 5484290"/>
                  <a:gd name="connsiteY1579" fmla="*/ 1463259 h 6527758"/>
                  <a:gd name="connsiteX1580" fmla="*/ 1734746 w 5484290"/>
                  <a:gd name="connsiteY1580" fmla="*/ 1468960 h 6527758"/>
                  <a:gd name="connsiteX1581" fmla="*/ 1745914 w 5484290"/>
                  <a:gd name="connsiteY1581" fmla="*/ 1519235 h 6527758"/>
                  <a:gd name="connsiteX1582" fmla="*/ 1804976 w 5484290"/>
                  <a:gd name="connsiteY1582" fmla="*/ 1617034 h 6527758"/>
                  <a:gd name="connsiteX1583" fmla="*/ 1822922 w 5484290"/>
                  <a:gd name="connsiteY1583" fmla="*/ 1626089 h 6527758"/>
                  <a:gd name="connsiteX1584" fmla="*/ 1930408 w 5484290"/>
                  <a:gd name="connsiteY1584" fmla="*/ 1577200 h 6527758"/>
                  <a:gd name="connsiteX1585" fmla="*/ 2015840 w 5484290"/>
                  <a:gd name="connsiteY1585" fmla="*/ 1527044 h 6527758"/>
                  <a:gd name="connsiteX1586" fmla="*/ 2049794 w 5484290"/>
                  <a:gd name="connsiteY1586" fmla="*/ 1506112 h 6527758"/>
                  <a:gd name="connsiteX1587" fmla="*/ 2067388 w 5484290"/>
                  <a:gd name="connsiteY1587" fmla="*/ 1456853 h 6527758"/>
                  <a:gd name="connsiteX1588" fmla="*/ 2100412 w 5484290"/>
                  <a:gd name="connsiteY1588" fmla="*/ 1405170 h 6527758"/>
                  <a:gd name="connsiteX1589" fmla="*/ 2097386 w 5484290"/>
                  <a:gd name="connsiteY1589" fmla="*/ 1380285 h 6527758"/>
                  <a:gd name="connsiteX1590" fmla="*/ 2081858 w 5484290"/>
                  <a:gd name="connsiteY1590" fmla="*/ 1331098 h 6527758"/>
                  <a:gd name="connsiteX1591" fmla="*/ 2104914 w 5484290"/>
                  <a:gd name="connsiteY1591" fmla="*/ 1322142 h 6527758"/>
                  <a:gd name="connsiteX1592" fmla="*/ 2190450 w 5484290"/>
                  <a:gd name="connsiteY1592" fmla="*/ 1342115 h 6527758"/>
                  <a:gd name="connsiteX1593" fmla="*/ 2219042 w 5484290"/>
                  <a:gd name="connsiteY1593" fmla="*/ 1332491 h 6527758"/>
                  <a:gd name="connsiteX1594" fmla="*/ 2256184 w 5484290"/>
                  <a:gd name="connsiteY1594" fmla="*/ 1312365 h 6527758"/>
                  <a:gd name="connsiteX1595" fmla="*/ 1232134 w 5484290"/>
                  <a:gd name="connsiteY1595" fmla="*/ 1182086 h 6527758"/>
                  <a:gd name="connsiteX1596" fmla="*/ 1250378 w 5484290"/>
                  <a:gd name="connsiteY1596" fmla="*/ 1185689 h 6527758"/>
                  <a:gd name="connsiteX1597" fmla="*/ 1336620 w 5484290"/>
                  <a:gd name="connsiteY1597" fmla="*/ 1233683 h 6527758"/>
                  <a:gd name="connsiteX1598" fmla="*/ 1464072 w 5484290"/>
                  <a:gd name="connsiteY1598" fmla="*/ 1273919 h 6527758"/>
                  <a:gd name="connsiteX1599" fmla="*/ 1566676 w 5484290"/>
                  <a:gd name="connsiteY1599" fmla="*/ 1313212 h 6527758"/>
                  <a:gd name="connsiteX1600" fmla="*/ 1594226 w 5484290"/>
                  <a:gd name="connsiteY1600" fmla="*/ 1336275 h 6527758"/>
                  <a:gd name="connsiteX1601" fmla="*/ 1633706 w 5484290"/>
                  <a:gd name="connsiteY1601" fmla="*/ 1374178 h 6527758"/>
                  <a:gd name="connsiteX1602" fmla="*/ 1646338 w 5484290"/>
                  <a:gd name="connsiteY1602" fmla="*/ 1431579 h 6527758"/>
                  <a:gd name="connsiteX1603" fmla="*/ 1573554 w 5484290"/>
                  <a:gd name="connsiteY1603" fmla="*/ 1420126 h 6527758"/>
                  <a:gd name="connsiteX1604" fmla="*/ 1391744 w 5484290"/>
                  <a:gd name="connsiteY1604" fmla="*/ 1431876 h 6527758"/>
                  <a:gd name="connsiteX1605" fmla="*/ 1302124 w 5484290"/>
                  <a:gd name="connsiteY1605" fmla="*/ 1471266 h 6527758"/>
                  <a:gd name="connsiteX1606" fmla="*/ 1299128 w 5484290"/>
                  <a:gd name="connsiteY1606" fmla="*/ 1470240 h 6527758"/>
                  <a:gd name="connsiteX1607" fmla="*/ 1302702 w 5484290"/>
                  <a:gd name="connsiteY1607" fmla="*/ 1475720 h 6527758"/>
                  <a:gd name="connsiteX1608" fmla="*/ 1221466 w 5484290"/>
                  <a:gd name="connsiteY1608" fmla="*/ 1516990 h 6527758"/>
                  <a:gd name="connsiteX1609" fmla="*/ 1219990 w 5484290"/>
                  <a:gd name="connsiteY1609" fmla="*/ 1515356 h 6527758"/>
                  <a:gd name="connsiteX1610" fmla="*/ 1219896 w 5484290"/>
                  <a:gd name="connsiteY1610" fmla="*/ 1515940 h 6527758"/>
                  <a:gd name="connsiteX1611" fmla="*/ 1159838 w 5484290"/>
                  <a:gd name="connsiteY1611" fmla="*/ 1576467 h 6527758"/>
                  <a:gd name="connsiteX1612" fmla="*/ 1125870 w 5484290"/>
                  <a:gd name="connsiteY1612" fmla="*/ 1615901 h 6527758"/>
                  <a:gd name="connsiteX1613" fmla="*/ 1061112 w 5484290"/>
                  <a:gd name="connsiteY1613" fmla="*/ 1674749 h 6527758"/>
                  <a:gd name="connsiteX1614" fmla="*/ 1021522 w 5484290"/>
                  <a:gd name="connsiteY1614" fmla="*/ 1718788 h 6527758"/>
                  <a:gd name="connsiteX1615" fmla="*/ 958412 w 5484290"/>
                  <a:gd name="connsiteY1615" fmla="*/ 1735911 h 6527758"/>
                  <a:gd name="connsiteX1616" fmla="*/ 860966 w 5484290"/>
                  <a:gd name="connsiteY1616" fmla="*/ 1752673 h 6527758"/>
                  <a:gd name="connsiteX1617" fmla="*/ 808072 w 5484290"/>
                  <a:gd name="connsiteY1617" fmla="*/ 1733780 h 6527758"/>
                  <a:gd name="connsiteX1618" fmla="*/ 765322 w 5484290"/>
                  <a:gd name="connsiteY1618" fmla="*/ 1701320 h 6527758"/>
                  <a:gd name="connsiteX1619" fmla="*/ 727138 w 5484290"/>
                  <a:gd name="connsiteY1619" fmla="*/ 1715448 h 6527758"/>
                  <a:gd name="connsiteX1620" fmla="*/ 685240 w 5484290"/>
                  <a:gd name="connsiteY1620" fmla="*/ 1814196 h 6527758"/>
                  <a:gd name="connsiteX1621" fmla="*/ 693318 w 5484290"/>
                  <a:gd name="connsiteY1621" fmla="*/ 1843527 h 6527758"/>
                  <a:gd name="connsiteX1622" fmla="*/ 712694 w 5484290"/>
                  <a:gd name="connsiteY1622" fmla="*/ 1822680 h 6527758"/>
                  <a:gd name="connsiteX1623" fmla="*/ 756728 w 5484290"/>
                  <a:gd name="connsiteY1623" fmla="*/ 1773619 h 6527758"/>
                  <a:gd name="connsiteX1624" fmla="*/ 789060 w 5484290"/>
                  <a:gd name="connsiteY1624" fmla="*/ 1794424 h 6527758"/>
                  <a:gd name="connsiteX1625" fmla="*/ 744136 w 5484290"/>
                  <a:gd name="connsiteY1625" fmla="*/ 1886800 h 6527758"/>
                  <a:gd name="connsiteX1626" fmla="*/ 691008 w 5484290"/>
                  <a:gd name="connsiteY1626" fmla="*/ 1898236 h 6527758"/>
                  <a:gd name="connsiteX1627" fmla="*/ 633950 w 5484290"/>
                  <a:gd name="connsiteY1627" fmla="*/ 1928100 h 6527758"/>
                  <a:gd name="connsiteX1628" fmla="*/ 540789 w 5484290"/>
                  <a:gd name="connsiteY1628" fmla="*/ 2062748 h 6527758"/>
                  <a:gd name="connsiteX1629" fmla="*/ 526617 w 5484290"/>
                  <a:gd name="connsiteY1629" fmla="*/ 2080165 h 6527758"/>
                  <a:gd name="connsiteX1630" fmla="*/ 508998 w 5484290"/>
                  <a:gd name="connsiteY1630" fmla="*/ 2207417 h 6527758"/>
                  <a:gd name="connsiteX1631" fmla="*/ 492243 w 5484290"/>
                  <a:gd name="connsiteY1631" fmla="*/ 2254323 h 6527758"/>
                  <a:gd name="connsiteX1632" fmla="*/ 482192 w 5484290"/>
                  <a:gd name="connsiteY1632" fmla="*/ 2167432 h 6527758"/>
                  <a:gd name="connsiteX1633" fmla="*/ 489492 w 5484290"/>
                  <a:gd name="connsiteY1633" fmla="*/ 2076490 h 6527758"/>
                  <a:gd name="connsiteX1634" fmla="*/ 532684 w 5484290"/>
                  <a:gd name="connsiteY1634" fmla="*/ 1996386 h 6527758"/>
                  <a:gd name="connsiteX1635" fmla="*/ 563450 w 5484290"/>
                  <a:gd name="connsiteY1635" fmla="*/ 1939940 h 6527758"/>
                  <a:gd name="connsiteX1636" fmla="*/ 578040 w 5484290"/>
                  <a:gd name="connsiteY1636" fmla="*/ 1921352 h 6527758"/>
                  <a:gd name="connsiteX1637" fmla="*/ 662892 w 5484290"/>
                  <a:gd name="connsiteY1637" fmla="*/ 1787702 h 6527758"/>
                  <a:gd name="connsiteX1638" fmla="*/ 705710 w 5484290"/>
                  <a:gd name="connsiteY1638" fmla="*/ 1682672 h 6527758"/>
                  <a:gd name="connsiteX1639" fmla="*/ 807032 w 5484290"/>
                  <a:gd name="connsiteY1639" fmla="*/ 1573417 h 6527758"/>
                  <a:gd name="connsiteX1640" fmla="*/ 855454 w 5484290"/>
                  <a:gd name="connsiteY1640" fmla="*/ 1560301 h 6527758"/>
                  <a:gd name="connsiteX1641" fmla="*/ 876154 w 5484290"/>
                  <a:gd name="connsiteY1641" fmla="*/ 1628518 h 6527758"/>
                  <a:gd name="connsiteX1642" fmla="*/ 869278 w 5484290"/>
                  <a:gd name="connsiteY1642" fmla="*/ 1636639 h 6527758"/>
                  <a:gd name="connsiteX1643" fmla="*/ 860252 w 5484290"/>
                  <a:gd name="connsiteY1643" fmla="*/ 1691595 h 6527758"/>
                  <a:gd name="connsiteX1644" fmla="*/ 904312 w 5484290"/>
                  <a:gd name="connsiteY1644" fmla="*/ 1679565 h 6527758"/>
                  <a:gd name="connsiteX1645" fmla="*/ 967424 w 5484290"/>
                  <a:gd name="connsiteY1645" fmla="*/ 1662441 h 6527758"/>
                  <a:gd name="connsiteX1646" fmla="*/ 996540 w 5484290"/>
                  <a:gd name="connsiteY1646" fmla="*/ 1647717 h 6527758"/>
                  <a:gd name="connsiteX1647" fmla="*/ 986692 w 5484290"/>
                  <a:gd name="connsiteY1647" fmla="*/ 1608499 h 6527758"/>
                  <a:gd name="connsiteX1648" fmla="*/ 946048 w 5484290"/>
                  <a:gd name="connsiteY1648" fmla="*/ 1588694 h 6527758"/>
                  <a:gd name="connsiteX1649" fmla="*/ 921270 w 5484290"/>
                  <a:gd name="connsiteY1649" fmla="*/ 1565298 h 6527758"/>
                  <a:gd name="connsiteX1650" fmla="*/ 924012 w 5484290"/>
                  <a:gd name="connsiteY1650" fmla="*/ 1527933 h 6527758"/>
                  <a:gd name="connsiteX1651" fmla="*/ 958682 w 5484290"/>
                  <a:gd name="connsiteY1651" fmla="*/ 1531060 h 6527758"/>
                  <a:gd name="connsiteX1652" fmla="*/ 994108 w 5484290"/>
                  <a:gd name="connsiteY1652" fmla="*/ 1535781 h 6527758"/>
                  <a:gd name="connsiteX1653" fmla="*/ 1012308 w 5484290"/>
                  <a:gd name="connsiteY1653" fmla="*/ 1514515 h 6527758"/>
                  <a:gd name="connsiteX1654" fmla="*/ 1041410 w 5484290"/>
                  <a:gd name="connsiteY1654" fmla="*/ 1481276 h 6527758"/>
                  <a:gd name="connsiteX1655" fmla="*/ 1054340 w 5484290"/>
                  <a:gd name="connsiteY1655" fmla="*/ 1485895 h 6527758"/>
                  <a:gd name="connsiteX1656" fmla="*/ 1083932 w 5484290"/>
                  <a:gd name="connsiteY1656" fmla="*/ 1544065 h 6527758"/>
                  <a:gd name="connsiteX1657" fmla="*/ 1066636 w 5484290"/>
                  <a:gd name="connsiteY1657" fmla="*/ 1540531 h 6527758"/>
                  <a:gd name="connsiteX1658" fmla="*/ 1040358 w 5484290"/>
                  <a:gd name="connsiteY1658" fmla="*/ 1532467 h 6527758"/>
                  <a:gd name="connsiteX1659" fmla="*/ 1028468 w 5484290"/>
                  <a:gd name="connsiteY1659" fmla="*/ 1573177 h 6527758"/>
                  <a:gd name="connsiteX1660" fmla="*/ 1055342 w 5484290"/>
                  <a:gd name="connsiteY1660" fmla="*/ 1590709 h 6527758"/>
                  <a:gd name="connsiteX1661" fmla="*/ 1086146 w 5484290"/>
                  <a:gd name="connsiteY1661" fmla="*/ 1589812 h 6527758"/>
                  <a:gd name="connsiteX1662" fmla="*/ 1116358 w 5484290"/>
                  <a:gd name="connsiteY1662" fmla="*/ 1579447 h 6527758"/>
                  <a:gd name="connsiteX1663" fmla="*/ 1106266 w 5484290"/>
                  <a:gd name="connsiteY1663" fmla="*/ 1552043 h 6527758"/>
                  <a:gd name="connsiteX1664" fmla="*/ 1089430 w 5484290"/>
                  <a:gd name="connsiteY1664" fmla="*/ 1487850 h 6527758"/>
                  <a:gd name="connsiteX1665" fmla="*/ 1071202 w 5484290"/>
                  <a:gd name="connsiteY1665" fmla="*/ 1472084 h 6527758"/>
                  <a:gd name="connsiteX1666" fmla="*/ 1058854 w 5484290"/>
                  <a:gd name="connsiteY1666" fmla="*/ 1458418 h 6527758"/>
                  <a:gd name="connsiteX1667" fmla="*/ 1077230 w 5484290"/>
                  <a:gd name="connsiteY1667" fmla="*/ 1447791 h 6527758"/>
                  <a:gd name="connsiteX1668" fmla="*/ 1141354 w 5484290"/>
                  <a:gd name="connsiteY1668" fmla="*/ 1438963 h 6527758"/>
                  <a:gd name="connsiteX1669" fmla="*/ 1147434 w 5484290"/>
                  <a:gd name="connsiteY1669" fmla="*/ 1373700 h 6527758"/>
                  <a:gd name="connsiteX1670" fmla="*/ 1143382 w 5484290"/>
                  <a:gd name="connsiteY1670" fmla="*/ 1340519 h 6527758"/>
                  <a:gd name="connsiteX1671" fmla="*/ 1177956 w 5484290"/>
                  <a:gd name="connsiteY1671" fmla="*/ 1329068 h 6527758"/>
                  <a:gd name="connsiteX1672" fmla="*/ 1191738 w 5484290"/>
                  <a:gd name="connsiteY1672" fmla="*/ 1349858 h 6527758"/>
                  <a:gd name="connsiteX1673" fmla="*/ 1212734 w 5484290"/>
                  <a:gd name="connsiteY1673" fmla="*/ 1365291 h 6527758"/>
                  <a:gd name="connsiteX1674" fmla="*/ 1292154 w 5484290"/>
                  <a:gd name="connsiteY1674" fmla="*/ 1380436 h 6527758"/>
                  <a:gd name="connsiteX1675" fmla="*/ 1315908 w 5484290"/>
                  <a:gd name="connsiteY1675" fmla="*/ 1377021 h 6527758"/>
                  <a:gd name="connsiteX1676" fmla="*/ 1305314 w 5484290"/>
                  <a:gd name="connsiteY1676" fmla="*/ 1354725 h 6527758"/>
                  <a:gd name="connsiteX1677" fmla="*/ 1316690 w 5484290"/>
                  <a:gd name="connsiteY1677" fmla="*/ 1300609 h 6527758"/>
                  <a:gd name="connsiteX1678" fmla="*/ 1321784 w 5484290"/>
                  <a:gd name="connsiteY1678" fmla="*/ 1264085 h 6527758"/>
                  <a:gd name="connsiteX1679" fmla="*/ 1294992 w 5484290"/>
                  <a:gd name="connsiteY1679" fmla="*/ 1242614 h 6527758"/>
                  <a:gd name="connsiteX1680" fmla="*/ 1288208 w 5484290"/>
                  <a:gd name="connsiteY1680" fmla="*/ 1265314 h 6527758"/>
                  <a:gd name="connsiteX1681" fmla="*/ 1284872 w 5484290"/>
                  <a:gd name="connsiteY1681" fmla="*/ 1293212 h 6527758"/>
                  <a:gd name="connsiteX1682" fmla="*/ 1255484 w 5484290"/>
                  <a:gd name="connsiteY1682" fmla="*/ 1282715 h 6527758"/>
                  <a:gd name="connsiteX1683" fmla="*/ 1212736 w 5484290"/>
                  <a:gd name="connsiteY1683" fmla="*/ 1250257 h 6527758"/>
                  <a:gd name="connsiteX1684" fmla="*/ 1196588 w 5484290"/>
                  <a:gd name="connsiteY1684" fmla="*/ 1210111 h 6527758"/>
                  <a:gd name="connsiteX1685" fmla="*/ 1232134 w 5484290"/>
                  <a:gd name="connsiteY1685" fmla="*/ 1182086 h 6527758"/>
                  <a:gd name="connsiteX1686" fmla="*/ 2808194 w 5484290"/>
                  <a:gd name="connsiteY1686" fmla="*/ 959615 h 6527758"/>
                  <a:gd name="connsiteX1687" fmla="*/ 2835384 w 5484290"/>
                  <a:gd name="connsiteY1687" fmla="*/ 967463 h 6527758"/>
                  <a:gd name="connsiteX1688" fmla="*/ 2891872 w 5484290"/>
                  <a:gd name="connsiteY1688" fmla="*/ 979689 h 6527758"/>
                  <a:gd name="connsiteX1689" fmla="*/ 3034602 w 5484290"/>
                  <a:gd name="connsiteY1689" fmla="*/ 1013443 h 6527758"/>
                  <a:gd name="connsiteX1690" fmla="*/ 3285262 w 5484290"/>
                  <a:gd name="connsiteY1690" fmla="*/ 1104301 h 6527758"/>
                  <a:gd name="connsiteX1691" fmla="*/ 3344528 w 5484290"/>
                  <a:gd name="connsiteY1691" fmla="*/ 1097641 h 6527758"/>
                  <a:gd name="connsiteX1692" fmla="*/ 3387616 w 5484290"/>
                  <a:gd name="connsiteY1692" fmla="*/ 1091828 h 6527758"/>
                  <a:gd name="connsiteX1693" fmla="*/ 3656464 w 5484290"/>
                  <a:gd name="connsiteY1693" fmla="*/ 1179906 h 6527758"/>
                  <a:gd name="connsiteX1694" fmla="*/ 3728120 w 5484290"/>
                  <a:gd name="connsiteY1694" fmla="*/ 1201525 h 6527758"/>
                  <a:gd name="connsiteX1695" fmla="*/ 3810648 w 5484290"/>
                  <a:gd name="connsiteY1695" fmla="*/ 1266784 h 6527758"/>
                  <a:gd name="connsiteX1696" fmla="*/ 3914464 w 5484290"/>
                  <a:gd name="connsiteY1696" fmla="*/ 1331696 h 6527758"/>
                  <a:gd name="connsiteX1697" fmla="*/ 4152540 w 5484290"/>
                  <a:gd name="connsiteY1697" fmla="*/ 1439264 h 6527758"/>
                  <a:gd name="connsiteX1698" fmla="*/ 4172820 w 5484290"/>
                  <a:gd name="connsiteY1698" fmla="*/ 1449158 h 6527758"/>
                  <a:gd name="connsiteX1699" fmla="*/ 4278996 w 5484290"/>
                  <a:gd name="connsiteY1699" fmla="*/ 1496359 h 6527758"/>
                  <a:gd name="connsiteX1700" fmla="*/ 4327100 w 5484290"/>
                  <a:gd name="connsiteY1700" fmla="*/ 1513541 h 6527758"/>
                  <a:gd name="connsiteX1701" fmla="*/ 4441154 w 5484290"/>
                  <a:gd name="connsiteY1701" fmla="*/ 1560906 h 6527758"/>
                  <a:gd name="connsiteX1702" fmla="*/ 4497050 w 5484290"/>
                  <a:gd name="connsiteY1702" fmla="*/ 1582197 h 6527758"/>
                  <a:gd name="connsiteX1703" fmla="*/ 4542216 w 5484290"/>
                  <a:gd name="connsiteY1703" fmla="*/ 1607606 h 6527758"/>
                  <a:gd name="connsiteX1704" fmla="*/ 4605066 w 5484290"/>
                  <a:gd name="connsiteY1704" fmla="*/ 1635357 h 6527758"/>
                  <a:gd name="connsiteX1705" fmla="*/ 4641436 w 5484290"/>
                  <a:gd name="connsiteY1705" fmla="*/ 1648348 h 6527758"/>
                  <a:gd name="connsiteX1706" fmla="*/ 4839386 w 5484290"/>
                  <a:gd name="connsiteY1706" fmla="*/ 1716403 h 6527758"/>
                  <a:gd name="connsiteX1707" fmla="*/ 4895982 w 5484290"/>
                  <a:gd name="connsiteY1707" fmla="*/ 1687585 h 6527758"/>
                  <a:gd name="connsiteX1708" fmla="*/ 4902526 w 5484290"/>
                  <a:gd name="connsiteY1708" fmla="*/ 1676671 h 6527758"/>
                  <a:gd name="connsiteX1709" fmla="*/ 4919416 w 5484290"/>
                  <a:gd name="connsiteY1709" fmla="*/ 1607166 h 6527758"/>
                  <a:gd name="connsiteX1710" fmla="*/ 4916928 w 5484290"/>
                  <a:gd name="connsiteY1710" fmla="*/ 1597001 h 6527758"/>
                  <a:gd name="connsiteX1711" fmla="*/ 4917804 w 5484290"/>
                  <a:gd name="connsiteY1711" fmla="*/ 1589092 h 6527758"/>
                  <a:gd name="connsiteX1712" fmla="*/ 4916046 w 5484290"/>
                  <a:gd name="connsiteY1712" fmla="*/ 1585013 h 6527758"/>
                  <a:gd name="connsiteX1713" fmla="*/ 4901824 w 5484290"/>
                  <a:gd name="connsiteY1713" fmla="*/ 1565399 h 6527758"/>
                  <a:gd name="connsiteX1714" fmla="*/ 4889618 w 5484290"/>
                  <a:gd name="connsiteY1714" fmla="*/ 1543862 h 6527758"/>
                  <a:gd name="connsiteX1715" fmla="*/ 4931598 w 5484290"/>
                  <a:gd name="connsiteY1715" fmla="*/ 1459758 h 6527758"/>
                  <a:gd name="connsiteX1716" fmla="*/ 4964098 w 5484290"/>
                  <a:gd name="connsiteY1716" fmla="*/ 1316774 h 6527758"/>
                  <a:gd name="connsiteX1717" fmla="*/ 4932808 w 5484290"/>
                  <a:gd name="connsiteY1717" fmla="*/ 1281813 h 6527758"/>
                  <a:gd name="connsiteX1718" fmla="*/ 4967716 w 5484290"/>
                  <a:gd name="connsiteY1718" fmla="*/ 1254645 h 6527758"/>
                  <a:gd name="connsiteX1719" fmla="*/ 4991168 w 5484290"/>
                  <a:gd name="connsiteY1719" fmla="*/ 1266984 h 6527758"/>
                  <a:gd name="connsiteX1720" fmla="*/ 5043604 w 5484290"/>
                  <a:gd name="connsiteY1720" fmla="*/ 1350459 h 6527758"/>
                  <a:gd name="connsiteX1721" fmla="*/ 5117806 w 5484290"/>
                  <a:gd name="connsiteY1721" fmla="*/ 1372998 h 6527758"/>
                  <a:gd name="connsiteX1722" fmla="*/ 5138744 w 5484290"/>
                  <a:gd name="connsiteY1722" fmla="*/ 1392370 h 6527758"/>
                  <a:gd name="connsiteX1723" fmla="*/ 5123734 w 5484290"/>
                  <a:gd name="connsiteY1723" fmla="*/ 1412113 h 6527758"/>
                  <a:gd name="connsiteX1724" fmla="*/ 5096302 w 5484290"/>
                  <a:gd name="connsiteY1724" fmla="*/ 1440632 h 6527758"/>
                  <a:gd name="connsiteX1725" fmla="*/ 5139494 w 5484290"/>
                  <a:gd name="connsiteY1725" fmla="*/ 1453417 h 6527758"/>
                  <a:gd name="connsiteX1726" fmla="*/ 5153692 w 5484290"/>
                  <a:gd name="connsiteY1726" fmla="*/ 1454523 h 6527758"/>
                  <a:gd name="connsiteX1727" fmla="*/ 5221240 w 5484290"/>
                  <a:gd name="connsiteY1727" fmla="*/ 1532826 h 6527758"/>
                  <a:gd name="connsiteX1728" fmla="*/ 5206072 w 5484290"/>
                  <a:gd name="connsiteY1728" fmla="*/ 1560441 h 6527758"/>
                  <a:gd name="connsiteX1729" fmla="*/ 5157326 w 5484290"/>
                  <a:gd name="connsiteY1729" fmla="*/ 1607772 h 6527758"/>
                  <a:gd name="connsiteX1730" fmla="*/ 5167518 w 5484290"/>
                  <a:gd name="connsiteY1730" fmla="*/ 1631234 h 6527758"/>
                  <a:gd name="connsiteX1731" fmla="*/ 5194940 w 5484290"/>
                  <a:gd name="connsiteY1731" fmla="*/ 1662169 h 6527758"/>
                  <a:gd name="connsiteX1732" fmla="*/ 5229104 w 5484290"/>
                  <a:gd name="connsiteY1732" fmla="*/ 1711370 h 6527758"/>
                  <a:gd name="connsiteX1733" fmla="*/ 5398800 w 5484290"/>
                  <a:gd name="connsiteY1733" fmla="*/ 1856547 h 6527758"/>
                  <a:gd name="connsiteX1734" fmla="*/ 5484290 w 5484290"/>
                  <a:gd name="connsiteY1734" fmla="*/ 1906902 h 6527758"/>
                  <a:gd name="connsiteX1735" fmla="*/ 5365302 w 5484290"/>
                  <a:gd name="connsiteY1735" fmla="*/ 1872329 h 6527758"/>
                  <a:gd name="connsiteX1736" fmla="*/ 5315672 w 5484290"/>
                  <a:gd name="connsiteY1736" fmla="*/ 1884993 h 6527758"/>
                  <a:gd name="connsiteX1737" fmla="*/ 5305730 w 5484290"/>
                  <a:gd name="connsiteY1737" fmla="*/ 1927686 h 6527758"/>
                  <a:gd name="connsiteX1738" fmla="*/ 5295788 w 5484290"/>
                  <a:gd name="connsiteY1738" fmla="*/ 1970382 h 6527758"/>
                  <a:gd name="connsiteX1739" fmla="*/ 5314906 w 5484290"/>
                  <a:gd name="connsiteY1739" fmla="*/ 2080272 h 6527758"/>
                  <a:gd name="connsiteX1740" fmla="*/ 5331958 w 5484290"/>
                  <a:gd name="connsiteY1740" fmla="*/ 2214529 h 6527758"/>
                  <a:gd name="connsiteX1741" fmla="*/ 5328892 w 5484290"/>
                  <a:gd name="connsiteY1741" fmla="*/ 2249109 h 6527758"/>
                  <a:gd name="connsiteX1742" fmla="*/ 5296318 w 5484290"/>
                  <a:gd name="connsiteY1742" fmla="*/ 2280416 h 6527758"/>
                  <a:gd name="connsiteX1743" fmla="*/ 5247178 w 5484290"/>
                  <a:gd name="connsiteY1743" fmla="*/ 2277987 h 6527758"/>
                  <a:gd name="connsiteX1744" fmla="*/ 5247272 w 5484290"/>
                  <a:gd name="connsiteY1744" fmla="*/ 2278217 h 6527758"/>
                  <a:gd name="connsiteX1745" fmla="*/ 5288454 w 5484290"/>
                  <a:gd name="connsiteY1745" fmla="*/ 2377742 h 6527758"/>
                  <a:gd name="connsiteX1746" fmla="*/ 5333316 w 5484290"/>
                  <a:gd name="connsiteY1746" fmla="*/ 2489182 h 6527758"/>
                  <a:gd name="connsiteX1747" fmla="*/ 5326686 w 5484290"/>
                  <a:gd name="connsiteY1747" fmla="*/ 2504042 h 6527758"/>
                  <a:gd name="connsiteX1748" fmla="*/ 5307420 w 5484290"/>
                  <a:gd name="connsiteY1748" fmla="*/ 2483908 h 6527758"/>
                  <a:gd name="connsiteX1749" fmla="*/ 5278572 w 5484290"/>
                  <a:gd name="connsiteY1749" fmla="*/ 2505409 h 6527758"/>
                  <a:gd name="connsiteX1750" fmla="*/ 5267076 w 5484290"/>
                  <a:gd name="connsiteY1750" fmla="*/ 2526482 h 6527758"/>
                  <a:gd name="connsiteX1751" fmla="*/ 5259262 w 5484290"/>
                  <a:gd name="connsiteY1751" fmla="*/ 2559472 h 6527758"/>
                  <a:gd name="connsiteX1752" fmla="*/ 5205010 w 5484290"/>
                  <a:gd name="connsiteY1752" fmla="*/ 2589128 h 6527758"/>
                  <a:gd name="connsiteX1753" fmla="*/ 5186744 w 5484290"/>
                  <a:gd name="connsiteY1753" fmla="*/ 2577303 h 6527758"/>
                  <a:gd name="connsiteX1754" fmla="*/ 5175292 w 5484290"/>
                  <a:gd name="connsiteY1754" fmla="*/ 2524178 h 6527758"/>
                  <a:gd name="connsiteX1755" fmla="*/ 5187390 w 5484290"/>
                  <a:gd name="connsiteY1755" fmla="*/ 2475490 h 6527758"/>
                  <a:gd name="connsiteX1756" fmla="*/ 5187918 w 5484290"/>
                  <a:gd name="connsiteY1756" fmla="*/ 2433272 h 6527758"/>
                  <a:gd name="connsiteX1757" fmla="*/ 5177272 w 5484290"/>
                  <a:gd name="connsiteY1757" fmla="*/ 2433445 h 6527758"/>
                  <a:gd name="connsiteX1758" fmla="*/ 5150450 w 5484290"/>
                  <a:gd name="connsiteY1758" fmla="*/ 2434466 h 6527758"/>
                  <a:gd name="connsiteX1759" fmla="*/ 5161612 w 5484290"/>
                  <a:gd name="connsiteY1759" fmla="*/ 2410623 h 6527758"/>
                  <a:gd name="connsiteX1760" fmla="*/ 5174292 w 5484290"/>
                  <a:gd name="connsiteY1760" fmla="*/ 2371420 h 6527758"/>
                  <a:gd name="connsiteX1761" fmla="*/ 5141870 w 5484290"/>
                  <a:gd name="connsiteY1761" fmla="*/ 2339961 h 6527758"/>
                  <a:gd name="connsiteX1762" fmla="*/ 5122258 w 5484290"/>
                  <a:gd name="connsiteY1762" fmla="*/ 2335606 h 6527758"/>
                  <a:gd name="connsiteX1763" fmla="*/ 5084606 w 5484290"/>
                  <a:gd name="connsiteY1763" fmla="*/ 2363239 h 6527758"/>
                  <a:gd name="connsiteX1764" fmla="*/ 5111550 w 5484290"/>
                  <a:gd name="connsiteY1764" fmla="*/ 2447075 h 6527758"/>
                  <a:gd name="connsiteX1765" fmla="*/ 5117814 w 5484290"/>
                  <a:gd name="connsiteY1765" fmla="*/ 2485094 h 6527758"/>
                  <a:gd name="connsiteX1766" fmla="*/ 5140320 w 5484290"/>
                  <a:gd name="connsiteY1766" fmla="*/ 2555419 h 6527758"/>
                  <a:gd name="connsiteX1767" fmla="*/ 5231964 w 5484290"/>
                  <a:gd name="connsiteY1767" fmla="*/ 2654415 h 6527758"/>
                  <a:gd name="connsiteX1768" fmla="*/ 5241596 w 5484290"/>
                  <a:gd name="connsiteY1768" fmla="*/ 2664482 h 6527758"/>
                  <a:gd name="connsiteX1769" fmla="*/ 5312456 w 5484290"/>
                  <a:gd name="connsiteY1769" fmla="*/ 2758704 h 6527758"/>
                  <a:gd name="connsiteX1770" fmla="*/ 5266150 w 5484290"/>
                  <a:gd name="connsiteY1770" fmla="*/ 2821677 h 6527758"/>
                  <a:gd name="connsiteX1771" fmla="*/ 5178618 w 5484290"/>
                  <a:gd name="connsiteY1771" fmla="*/ 2859323 h 6527758"/>
                  <a:gd name="connsiteX1772" fmla="*/ 5165786 w 5484290"/>
                  <a:gd name="connsiteY1772" fmla="*/ 2869317 h 6527758"/>
                  <a:gd name="connsiteX1773" fmla="*/ 5154946 w 5484290"/>
                  <a:gd name="connsiteY1773" fmla="*/ 2914479 h 6527758"/>
                  <a:gd name="connsiteX1774" fmla="*/ 5155302 w 5484290"/>
                  <a:gd name="connsiteY1774" fmla="*/ 3024599 h 6527758"/>
                  <a:gd name="connsiteX1775" fmla="*/ 5150738 w 5484290"/>
                  <a:gd name="connsiteY1775" fmla="*/ 3089231 h 6527758"/>
                  <a:gd name="connsiteX1776" fmla="*/ 5150552 w 5484290"/>
                  <a:gd name="connsiteY1776" fmla="*/ 3115670 h 6527758"/>
                  <a:gd name="connsiteX1777" fmla="*/ 5122170 w 5484290"/>
                  <a:gd name="connsiteY1777" fmla="*/ 3061799 h 6527758"/>
                  <a:gd name="connsiteX1778" fmla="*/ 5092204 w 5484290"/>
                  <a:gd name="connsiteY1778" fmla="*/ 2990134 h 6527758"/>
                  <a:gd name="connsiteX1779" fmla="*/ 5063882 w 5484290"/>
                  <a:gd name="connsiteY1779" fmla="*/ 2969416 h 6527758"/>
                  <a:gd name="connsiteX1780" fmla="*/ 5043764 w 5484290"/>
                  <a:gd name="connsiteY1780" fmla="*/ 2970182 h 6527758"/>
                  <a:gd name="connsiteX1781" fmla="*/ 4995466 w 5484290"/>
                  <a:gd name="connsiteY1781" fmla="*/ 2997989 h 6527758"/>
                  <a:gd name="connsiteX1782" fmla="*/ 4979870 w 5484290"/>
                  <a:gd name="connsiteY1782" fmla="*/ 3008321 h 6527758"/>
                  <a:gd name="connsiteX1783" fmla="*/ 4923940 w 5484290"/>
                  <a:gd name="connsiteY1783" fmla="*/ 3042677 h 6527758"/>
                  <a:gd name="connsiteX1784" fmla="*/ 4870790 w 5484290"/>
                  <a:gd name="connsiteY1784" fmla="*/ 3058148 h 6527758"/>
                  <a:gd name="connsiteX1785" fmla="*/ 4861356 w 5484290"/>
                  <a:gd name="connsiteY1785" fmla="*/ 3063724 h 6527758"/>
                  <a:gd name="connsiteX1786" fmla="*/ 4850672 w 5484290"/>
                  <a:gd name="connsiteY1786" fmla="*/ 3058914 h 6527758"/>
                  <a:gd name="connsiteX1787" fmla="*/ 4793042 w 5484290"/>
                  <a:gd name="connsiteY1787" fmla="*/ 2990621 h 6527758"/>
                  <a:gd name="connsiteX1788" fmla="*/ 4765982 w 5484290"/>
                  <a:gd name="connsiteY1788" fmla="*/ 2966378 h 6527758"/>
                  <a:gd name="connsiteX1789" fmla="*/ 4715704 w 5484290"/>
                  <a:gd name="connsiteY1789" fmla="*/ 2940467 h 6527758"/>
                  <a:gd name="connsiteX1790" fmla="*/ 4680248 w 5484290"/>
                  <a:gd name="connsiteY1790" fmla="*/ 2939730 h 6527758"/>
                  <a:gd name="connsiteX1791" fmla="*/ 4653584 w 5484290"/>
                  <a:gd name="connsiteY1791" fmla="*/ 2951410 h 6527758"/>
                  <a:gd name="connsiteX1792" fmla="*/ 4618042 w 5484290"/>
                  <a:gd name="connsiteY1792" fmla="*/ 2954617 h 6527758"/>
                  <a:gd name="connsiteX1793" fmla="*/ 4580928 w 5484290"/>
                  <a:gd name="connsiteY1793" fmla="*/ 2921482 h 6527758"/>
                  <a:gd name="connsiteX1794" fmla="*/ 4520360 w 5484290"/>
                  <a:gd name="connsiteY1794" fmla="*/ 2861416 h 6527758"/>
                  <a:gd name="connsiteX1795" fmla="*/ 4416498 w 5484290"/>
                  <a:gd name="connsiteY1795" fmla="*/ 2870700 h 6527758"/>
                  <a:gd name="connsiteX1796" fmla="*/ 4298332 w 5484290"/>
                  <a:gd name="connsiteY1796" fmla="*/ 2831143 h 6527758"/>
                  <a:gd name="connsiteX1797" fmla="*/ 4296170 w 5484290"/>
                  <a:gd name="connsiteY1797" fmla="*/ 2803866 h 6527758"/>
                  <a:gd name="connsiteX1798" fmla="*/ 4314716 w 5484290"/>
                  <a:gd name="connsiteY1798" fmla="*/ 2766759 h 6527758"/>
                  <a:gd name="connsiteX1799" fmla="*/ 4269302 w 5484290"/>
                  <a:gd name="connsiteY1799" fmla="*/ 2734634 h 6527758"/>
                  <a:gd name="connsiteX1800" fmla="*/ 4145916 w 5484290"/>
                  <a:gd name="connsiteY1800" fmla="*/ 2591169 h 6527758"/>
                  <a:gd name="connsiteX1801" fmla="*/ 4161934 w 5484290"/>
                  <a:gd name="connsiteY1801" fmla="*/ 2579663 h 6527758"/>
                  <a:gd name="connsiteX1802" fmla="*/ 4179210 w 5484290"/>
                  <a:gd name="connsiteY1802" fmla="*/ 2564630 h 6527758"/>
                  <a:gd name="connsiteX1803" fmla="*/ 4157584 w 5484290"/>
                  <a:gd name="connsiteY1803" fmla="*/ 2562207 h 6527758"/>
                  <a:gd name="connsiteX1804" fmla="*/ 4084488 w 5484290"/>
                  <a:gd name="connsiteY1804" fmla="*/ 2570553 h 6527758"/>
                  <a:gd name="connsiteX1805" fmla="*/ 4075274 w 5484290"/>
                  <a:gd name="connsiteY1805" fmla="*/ 2559311 h 6527758"/>
                  <a:gd name="connsiteX1806" fmla="*/ 4125014 w 5484290"/>
                  <a:gd name="connsiteY1806" fmla="*/ 2501539 h 6527758"/>
                  <a:gd name="connsiteX1807" fmla="*/ 4162504 w 5484290"/>
                  <a:gd name="connsiteY1807" fmla="*/ 2463247 h 6527758"/>
                  <a:gd name="connsiteX1808" fmla="*/ 4130008 w 5484290"/>
                  <a:gd name="connsiteY1808" fmla="*/ 2417184 h 6527758"/>
                  <a:gd name="connsiteX1809" fmla="*/ 4107640 w 5484290"/>
                  <a:gd name="connsiteY1809" fmla="*/ 2394617 h 6527758"/>
                  <a:gd name="connsiteX1810" fmla="*/ 4143968 w 5484290"/>
                  <a:gd name="connsiteY1810" fmla="*/ 2337356 h 6527758"/>
                  <a:gd name="connsiteX1811" fmla="*/ 4166304 w 5484290"/>
                  <a:gd name="connsiteY1811" fmla="*/ 2271122 h 6527758"/>
                  <a:gd name="connsiteX1812" fmla="*/ 4169500 w 5484290"/>
                  <a:gd name="connsiteY1812" fmla="*/ 2251060 h 6527758"/>
                  <a:gd name="connsiteX1813" fmla="*/ 4163830 w 5484290"/>
                  <a:gd name="connsiteY1813" fmla="*/ 2203977 h 6527758"/>
                  <a:gd name="connsiteX1814" fmla="*/ 4081388 w 5484290"/>
                  <a:gd name="connsiteY1814" fmla="*/ 2134772 h 6527758"/>
                  <a:gd name="connsiteX1815" fmla="*/ 4058342 w 5484290"/>
                  <a:gd name="connsiteY1815" fmla="*/ 2125215 h 6527758"/>
                  <a:gd name="connsiteX1816" fmla="*/ 4006054 w 5484290"/>
                  <a:gd name="connsiteY1816" fmla="*/ 2101237 h 6527758"/>
                  <a:gd name="connsiteX1817" fmla="*/ 3943450 w 5484290"/>
                  <a:gd name="connsiteY1817" fmla="*/ 2080200 h 6527758"/>
                  <a:gd name="connsiteX1818" fmla="*/ 3904388 w 5484290"/>
                  <a:gd name="connsiteY1818" fmla="*/ 2082150 h 6527758"/>
                  <a:gd name="connsiteX1819" fmla="*/ 3848802 w 5484290"/>
                  <a:gd name="connsiteY1819" fmla="*/ 2100729 h 6527758"/>
                  <a:gd name="connsiteX1820" fmla="*/ 3765392 w 5484290"/>
                  <a:gd name="connsiteY1820" fmla="*/ 2112018 h 6527758"/>
                  <a:gd name="connsiteX1821" fmla="*/ 3750818 w 5484290"/>
                  <a:gd name="connsiteY1821" fmla="*/ 2093559 h 6527758"/>
                  <a:gd name="connsiteX1822" fmla="*/ 3768008 w 5484290"/>
                  <a:gd name="connsiteY1822" fmla="*/ 2082471 h 6527758"/>
                  <a:gd name="connsiteX1823" fmla="*/ 3845574 w 5484290"/>
                  <a:gd name="connsiteY1823" fmla="*/ 2031988 h 6527758"/>
                  <a:gd name="connsiteX1824" fmla="*/ 3778860 w 5484290"/>
                  <a:gd name="connsiteY1824" fmla="*/ 2018760 h 6527758"/>
                  <a:gd name="connsiteX1825" fmla="*/ 3766966 w 5484290"/>
                  <a:gd name="connsiteY1825" fmla="*/ 2003910 h 6527758"/>
                  <a:gd name="connsiteX1826" fmla="*/ 3792808 w 5484290"/>
                  <a:gd name="connsiteY1826" fmla="*/ 1957481 h 6527758"/>
                  <a:gd name="connsiteX1827" fmla="*/ 3834574 w 5484290"/>
                  <a:gd name="connsiteY1827" fmla="*/ 1922041 h 6527758"/>
                  <a:gd name="connsiteX1828" fmla="*/ 3865606 w 5484290"/>
                  <a:gd name="connsiteY1828" fmla="*/ 1890718 h 6527758"/>
                  <a:gd name="connsiteX1829" fmla="*/ 3853722 w 5484290"/>
                  <a:gd name="connsiteY1829" fmla="*/ 1857319 h 6527758"/>
                  <a:gd name="connsiteX1830" fmla="*/ 3839330 w 5484290"/>
                  <a:gd name="connsiteY1830" fmla="*/ 1812421 h 6527758"/>
                  <a:gd name="connsiteX1831" fmla="*/ 3884722 w 5484290"/>
                  <a:gd name="connsiteY1831" fmla="*/ 1737194 h 6527758"/>
                  <a:gd name="connsiteX1832" fmla="*/ 3878790 w 5484290"/>
                  <a:gd name="connsiteY1832" fmla="*/ 1701946 h 6527758"/>
                  <a:gd name="connsiteX1833" fmla="*/ 3859438 w 5484290"/>
                  <a:gd name="connsiteY1833" fmla="*/ 1685757 h 6527758"/>
                  <a:gd name="connsiteX1834" fmla="*/ 3841150 w 5484290"/>
                  <a:gd name="connsiteY1834" fmla="*/ 1711029 h 6527758"/>
                  <a:gd name="connsiteX1835" fmla="*/ 3838288 w 5484290"/>
                  <a:gd name="connsiteY1835" fmla="*/ 1733860 h 6527758"/>
                  <a:gd name="connsiteX1836" fmla="*/ 3812282 w 5484290"/>
                  <a:gd name="connsiteY1836" fmla="*/ 1769629 h 6527758"/>
                  <a:gd name="connsiteX1837" fmla="*/ 3766320 w 5484290"/>
                  <a:gd name="connsiteY1837" fmla="*/ 1816823 h 6527758"/>
                  <a:gd name="connsiteX1838" fmla="*/ 3753316 w 5484290"/>
                  <a:gd name="connsiteY1838" fmla="*/ 1834707 h 6527758"/>
                  <a:gd name="connsiteX1839" fmla="*/ 3726052 w 5484290"/>
                  <a:gd name="connsiteY1839" fmla="*/ 1874001 h 6527758"/>
                  <a:gd name="connsiteX1840" fmla="*/ 3694438 w 5484290"/>
                  <a:gd name="connsiteY1840" fmla="*/ 1895840 h 6527758"/>
                  <a:gd name="connsiteX1841" fmla="*/ 3692694 w 5484290"/>
                  <a:gd name="connsiteY1841" fmla="*/ 1867387 h 6527758"/>
                  <a:gd name="connsiteX1842" fmla="*/ 3744468 w 5484290"/>
                  <a:gd name="connsiteY1842" fmla="*/ 1770586 h 6527758"/>
                  <a:gd name="connsiteX1843" fmla="*/ 3747838 w 5484290"/>
                  <a:gd name="connsiteY1843" fmla="*/ 1742635 h 6527758"/>
                  <a:gd name="connsiteX1844" fmla="*/ 3722876 w 5484290"/>
                  <a:gd name="connsiteY1844" fmla="*/ 1712515 h 6527758"/>
                  <a:gd name="connsiteX1845" fmla="*/ 3724320 w 5484290"/>
                  <a:gd name="connsiteY1845" fmla="*/ 1682550 h 6527758"/>
                  <a:gd name="connsiteX1846" fmla="*/ 3798364 w 5484290"/>
                  <a:gd name="connsiteY1846" fmla="*/ 1630811 h 6527758"/>
                  <a:gd name="connsiteX1847" fmla="*/ 3801732 w 5484290"/>
                  <a:gd name="connsiteY1847" fmla="*/ 1602859 h 6527758"/>
                  <a:gd name="connsiteX1848" fmla="*/ 3759442 w 5484290"/>
                  <a:gd name="connsiteY1848" fmla="*/ 1536070 h 6527758"/>
                  <a:gd name="connsiteX1849" fmla="*/ 3747612 w 5484290"/>
                  <a:gd name="connsiteY1849" fmla="*/ 1554373 h 6527758"/>
                  <a:gd name="connsiteX1850" fmla="*/ 3721198 w 5484290"/>
                  <a:gd name="connsiteY1850" fmla="*/ 1572768 h 6527758"/>
                  <a:gd name="connsiteX1851" fmla="*/ 3704782 w 5484290"/>
                  <a:gd name="connsiteY1851" fmla="*/ 1548351 h 6527758"/>
                  <a:gd name="connsiteX1852" fmla="*/ 3693404 w 5484290"/>
                  <a:gd name="connsiteY1852" fmla="*/ 1509832 h 6527758"/>
                  <a:gd name="connsiteX1853" fmla="*/ 3662200 w 5484290"/>
                  <a:gd name="connsiteY1853" fmla="*/ 1549044 h 6527758"/>
                  <a:gd name="connsiteX1854" fmla="*/ 3660080 w 5484290"/>
                  <a:gd name="connsiteY1854" fmla="*/ 1592019 h 6527758"/>
                  <a:gd name="connsiteX1855" fmla="*/ 3622622 w 5484290"/>
                  <a:gd name="connsiteY1855" fmla="*/ 1574664 h 6527758"/>
                  <a:gd name="connsiteX1856" fmla="*/ 3585894 w 5484290"/>
                  <a:gd name="connsiteY1856" fmla="*/ 1596001 h 6527758"/>
                  <a:gd name="connsiteX1857" fmla="*/ 3556048 w 5484290"/>
                  <a:gd name="connsiteY1857" fmla="*/ 1609193 h 6527758"/>
                  <a:gd name="connsiteX1858" fmla="*/ 3538554 w 5484290"/>
                  <a:gd name="connsiteY1858" fmla="*/ 1561864 h 6527758"/>
                  <a:gd name="connsiteX1859" fmla="*/ 3561784 w 5484290"/>
                  <a:gd name="connsiteY1859" fmla="*/ 1544982 h 6527758"/>
                  <a:gd name="connsiteX1860" fmla="*/ 3589804 w 5484290"/>
                  <a:gd name="connsiteY1860" fmla="*/ 1507282 h 6527758"/>
                  <a:gd name="connsiteX1861" fmla="*/ 3581956 w 5484290"/>
                  <a:gd name="connsiteY1861" fmla="*/ 1451470 h 6527758"/>
                  <a:gd name="connsiteX1862" fmla="*/ 3550870 w 5484290"/>
                  <a:gd name="connsiteY1862" fmla="*/ 1431088 h 6527758"/>
                  <a:gd name="connsiteX1863" fmla="*/ 3587586 w 5484290"/>
                  <a:gd name="connsiteY1863" fmla="*/ 1428300 h 6527758"/>
                  <a:gd name="connsiteX1864" fmla="*/ 3755762 w 5484290"/>
                  <a:gd name="connsiteY1864" fmla="*/ 1379702 h 6527758"/>
                  <a:gd name="connsiteX1865" fmla="*/ 3784696 w 5484290"/>
                  <a:gd name="connsiteY1865" fmla="*/ 1354256 h 6527758"/>
                  <a:gd name="connsiteX1866" fmla="*/ 3759400 w 5484290"/>
                  <a:gd name="connsiteY1866" fmla="*/ 1321366 h 6527758"/>
                  <a:gd name="connsiteX1867" fmla="*/ 3740392 w 5484290"/>
                  <a:gd name="connsiteY1867" fmla="*/ 1289398 h 6527758"/>
                  <a:gd name="connsiteX1868" fmla="*/ 3729606 w 5484290"/>
                  <a:gd name="connsiteY1868" fmla="*/ 1241813 h 6527758"/>
                  <a:gd name="connsiteX1869" fmla="*/ 3692384 w 5484290"/>
                  <a:gd name="connsiteY1869" fmla="*/ 1249721 h 6527758"/>
                  <a:gd name="connsiteX1870" fmla="*/ 3667476 w 5484290"/>
                  <a:gd name="connsiteY1870" fmla="*/ 1271304 h 6527758"/>
                  <a:gd name="connsiteX1871" fmla="*/ 3580212 w 5484290"/>
                  <a:gd name="connsiteY1871" fmla="*/ 1278566 h 6527758"/>
                  <a:gd name="connsiteX1872" fmla="*/ 3559838 w 5484290"/>
                  <a:gd name="connsiteY1872" fmla="*/ 1291167 h 6527758"/>
                  <a:gd name="connsiteX1873" fmla="*/ 3495544 w 5484290"/>
                  <a:gd name="connsiteY1873" fmla="*/ 1293381 h 6527758"/>
                  <a:gd name="connsiteX1874" fmla="*/ 3470906 w 5484290"/>
                  <a:gd name="connsiteY1874" fmla="*/ 1284581 h 6527758"/>
                  <a:gd name="connsiteX1875" fmla="*/ 3422102 w 5484290"/>
                  <a:gd name="connsiteY1875" fmla="*/ 1317507 h 6527758"/>
                  <a:gd name="connsiteX1876" fmla="*/ 3382706 w 5484290"/>
                  <a:gd name="connsiteY1876" fmla="*/ 1316687 h 6527758"/>
                  <a:gd name="connsiteX1877" fmla="*/ 3386346 w 5484290"/>
                  <a:gd name="connsiteY1877" fmla="*/ 1258352 h 6527758"/>
                  <a:gd name="connsiteX1878" fmla="*/ 3424836 w 5484290"/>
                  <a:gd name="connsiteY1878" fmla="*/ 1228368 h 6527758"/>
                  <a:gd name="connsiteX1879" fmla="*/ 3421338 w 5484290"/>
                  <a:gd name="connsiteY1879" fmla="*/ 1190012 h 6527758"/>
                  <a:gd name="connsiteX1880" fmla="*/ 3388130 w 5484290"/>
                  <a:gd name="connsiteY1880" fmla="*/ 1212607 h 6527758"/>
                  <a:gd name="connsiteX1881" fmla="*/ 3367326 w 5484290"/>
                  <a:gd name="connsiteY1881" fmla="*/ 1244932 h 6527758"/>
                  <a:gd name="connsiteX1882" fmla="*/ 3346454 w 5484290"/>
                  <a:gd name="connsiteY1882" fmla="*/ 1244103 h 6527758"/>
                  <a:gd name="connsiteX1883" fmla="*/ 3351244 w 5484290"/>
                  <a:gd name="connsiteY1883" fmla="*/ 1223285 h 6527758"/>
                  <a:gd name="connsiteX1884" fmla="*/ 3376754 w 5484290"/>
                  <a:gd name="connsiteY1884" fmla="*/ 1174088 h 6527758"/>
                  <a:gd name="connsiteX1885" fmla="*/ 3321536 w 5484290"/>
                  <a:gd name="connsiteY1885" fmla="*/ 1139786 h 6527758"/>
                  <a:gd name="connsiteX1886" fmla="*/ 3263206 w 5484290"/>
                  <a:gd name="connsiteY1886" fmla="*/ 1121603 h 6527758"/>
                  <a:gd name="connsiteX1887" fmla="*/ 3189258 w 5484290"/>
                  <a:gd name="connsiteY1887" fmla="*/ 1150848 h 6527758"/>
                  <a:gd name="connsiteX1888" fmla="*/ 3173284 w 5484290"/>
                  <a:gd name="connsiteY1888" fmla="*/ 1088158 h 6527758"/>
                  <a:gd name="connsiteX1889" fmla="*/ 3085452 w 5484290"/>
                  <a:gd name="connsiteY1889" fmla="*/ 1067387 h 6527758"/>
                  <a:gd name="connsiteX1890" fmla="*/ 3091726 w 5484290"/>
                  <a:gd name="connsiteY1890" fmla="*/ 1086856 h 6527758"/>
                  <a:gd name="connsiteX1891" fmla="*/ 3090370 w 5484290"/>
                  <a:gd name="connsiteY1891" fmla="*/ 1112876 h 6527758"/>
                  <a:gd name="connsiteX1892" fmla="*/ 3062288 w 5484290"/>
                  <a:gd name="connsiteY1892" fmla="*/ 1117422 h 6527758"/>
                  <a:gd name="connsiteX1893" fmla="*/ 3053084 w 5484290"/>
                  <a:gd name="connsiteY1893" fmla="*/ 1087631 h 6527758"/>
                  <a:gd name="connsiteX1894" fmla="*/ 3051094 w 5484290"/>
                  <a:gd name="connsiteY1894" fmla="*/ 1052464 h 6527758"/>
                  <a:gd name="connsiteX1895" fmla="*/ 2985722 w 5484290"/>
                  <a:gd name="connsiteY1895" fmla="*/ 1031765 h 6527758"/>
                  <a:gd name="connsiteX1896" fmla="*/ 2978932 w 5484290"/>
                  <a:gd name="connsiteY1896" fmla="*/ 1035965 h 6527758"/>
                  <a:gd name="connsiteX1897" fmla="*/ 2987306 w 5484290"/>
                  <a:gd name="connsiteY1897" fmla="*/ 1049558 h 6527758"/>
                  <a:gd name="connsiteX1898" fmla="*/ 3011686 w 5484290"/>
                  <a:gd name="connsiteY1898" fmla="*/ 1070193 h 6527758"/>
                  <a:gd name="connsiteX1899" fmla="*/ 3010588 w 5484290"/>
                  <a:gd name="connsiteY1899" fmla="*/ 1084378 h 6527758"/>
                  <a:gd name="connsiteX1900" fmla="*/ 2995164 w 5484290"/>
                  <a:gd name="connsiteY1900" fmla="*/ 1086820 h 6527758"/>
                  <a:gd name="connsiteX1901" fmla="*/ 2958458 w 5484290"/>
                  <a:gd name="connsiteY1901" fmla="*/ 1071059 h 6527758"/>
                  <a:gd name="connsiteX1902" fmla="*/ 2933002 w 5484290"/>
                  <a:gd name="connsiteY1902" fmla="*/ 1027510 h 6527758"/>
                  <a:gd name="connsiteX1903" fmla="*/ 2924628 w 5484290"/>
                  <a:gd name="connsiteY1903" fmla="*/ 1013918 h 6527758"/>
                  <a:gd name="connsiteX1904" fmla="*/ 2874846 w 5484290"/>
                  <a:gd name="connsiteY1904" fmla="*/ 1001437 h 6527758"/>
                  <a:gd name="connsiteX1905" fmla="*/ 2841066 w 5484290"/>
                  <a:gd name="connsiteY1905" fmla="*/ 995997 h 6527758"/>
                  <a:gd name="connsiteX1906" fmla="*/ 2802932 w 5484290"/>
                  <a:gd name="connsiteY1906" fmla="*/ 991653 h 6527758"/>
                  <a:gd name="connsiteX1907" fmla="*/ 2780950 w 5484290"/>
                  <a:gd name="connsiteY1907" fmla="*/ 1023558 h 6527758"/>
                  <a:gd name="connsiteX1908" fmla="*/ 2768432 w 5484290"/>
                  <a:gd name="connsiteY1908" fmla="*/ 1073421 h 6527758"/>
                  <a:gd name="connsiteX1909" fmla="*/ 2743180 w 5484290"/>
                  <a:gd name="connsiteY1909" fmla="*/ 1110783 h 6527758"/>
                  <a:gd name="connsiteX1910" fmla="*/ 2720456 w 5484290"/>
                  <a:gd name="connsiteY1910" fmla="*/ 1122545 h 6527758"/>
                  <a:gd name="connsiteX1911" fmla="*/ 2622366 w 5484290"/>
                  <a:gd name="connsiteY1911" fmla="*/ 1156422 h 6527758"/>
                  <a:gd name="connsiteX1912" fmla="*/ 2571398 w 5484290"/>
                  <a:gd name="connsiteY1912" fmla="*/ 1162071 h 6527758"/>
                  <a:gd name="connsiteX1913" fmla="*/ 2546006 w 5484290"/>
                  <a:gd name="connsiteY1913" fmla="*/ 1151676 h 6527758"/>
                  <a:gd name="connsiteX1914" fmla="*/ 2558416 w 5484290"/>
                  <a:gd name="connsiteY1914" fmla="*/ 1142856 h 6527758"/>
                  <a:gd name="connsiteX1915" fmla="*/ 2655336 w 5484290"/>
                  <a:gd name="connsiteY1915" fmla="*/ 1108561 h 6527758"/>
                  <a:gd name="connsiteX1916" fmla="*/ 2704302 w 5484290"/>
                  <a:gd name="connsiteY1916" fmla="*/ 1086295 h 6527758"/>
                  <a:gd name="connsiteX1917" fmla="*/ 2738940 w 5484290"/>
                  <a:gd name="connsiteY1917" fmla="*/ 1052284 h 6527758"/>
                  <a:gd name="connsiteX1918" fmla="*/ 2747012 w 5484290"/>
                  <a:gd name="connsiteY1918" fmla="*/ 1007460 h 6527758"/>
                  <a:gd name="connsiteX1919" fmla="*/ 2808194 w 5484290"/>
                  <a:gd name="connsiteY1919" fmla="*/ 959615 h 6527758"/>
                  <a:gd name="connsiteX1920" fmla="*/ 1965636 w 5484290"/>
                  <a:gd name="connsiteY1920" fmla="*/ 535512 h 6527758"/>
                  <a:gd name="connsiteX1921" fmla="*/ 2007924 w 5484290"/>
                  <a:gd name="connsiteY1921" fmla="*/ 548636 h 6527758"/>
                  <a:gd name="connsiteX1922" fmla="*/ 2081558 w 5484290"/>
                  <a:gd name="connsiteY1922" fmla="*/ 627740 h 6527758"/>
                  <a:gd name="connsiteX1923" fmla="*/ 2187982 w 5484290"/>
                  <a:gd name="connsiteY1923" fmla="*/ 740998 h 6527758"/>
                  <a:gd name="connsiteX1924" fmla="*/ 2181884 w 5484290"/>
                  <a:gd name="connsiteY1924" fmla="*/ 769181 h 6527758"/>
                  <a:gd name="connsiteX1925" fmla="*/ 2142172 w 5484290"/>
                  <a:gd name="connsiteY1925" fmla="*/ 784039 h 6527758"/>
                  <a:gd name="connsiteX1926" fmla="*/ 2004750 w 5484290"/>
                  <a:gd name="connsiteY1926" fmla="*/ 798317 h 6527758"/>
                  <a:gd name="connsiteX1927" fmla="*/ 1927594 w 5484290"/>
                  <a:gd name="connsiteY1927" fmla="*/ 832802 h 6527758"/>
                  <a:gd name="connsiteX1928" fmla="*/ 1888478 w 5484290"/>
                  <a:gd name="connsiteY1928" fmla="*/ 857110 h 6527758"/>
                  <a:gd name="connsiteX1929" fmla="*/ 1835734 w 5484290"/>
                  <a:gd name="connsiteY1929" fmla="*/ 930678 h 6527758"/>
                  <a:gd name="connsiteX1930" fmla="*/ 1685334 w 5484290"/>
                  <a:gd name="connsiteY1930" fmla="*/ 1077607 h 6527758"/>
                  <a:gd name="connsiteX1931" fmla="*/ 1428252 w 5484290"/>
                  <a:gd name="connsiteY1931" fmla="*/ 1104587 h 6527758"/>
                  <a:gd name="connsiteX1932" fmla="*/ 1244456 w 5484290"/>
                  <a:gd name="connsiteY1932" fmla="*/ 1074578 h 6527758"/>
                  <a:gd name="connsiteX1933" fmla="*/ 1217090 w 5484290"/>
                  <a:gd name="connsiteY1933" fmla="*/ 1006720 h 6527758"/>
                  <a:gd name="connsiteX1934" fmla="*/ 1236998 w 5484290"/>
                  <a:gd name="connsiteY1934" fmla="*/ 958388 h 6527758"/>
                  <a:gd name="connsiteX1935" fmla="*/ 1178998 w 5484290"/>
                  <a:gd name="connsiteY1935" fmla="*/ 942951 h 6527758"/>
                  <a:gd name="connsiteX1936" fmla="*/ 1104662 w 5484290"/>
                  <a:gd name="connsiteY1936" fmla="*/ 936199 h 6527758"/>
                  <a:gd name="connsiteX1937" fmla="*/ 1104946 w 5484290"/>
                  <a:gd name="connsiteY1937" fmla="*/ 865017 h 6527758"/>
                  <a:gd name="connsiteX1938" fmla="*/ 1110042 w 5484290"/>
                  <a:gd name="connsiteY1938" fmla="*/ 825750 h 6527758"/>
                  <a:gd name="connsiteX1939" fmla="*/ 1140598 w 5484290"/>
                  <a:gd name="connsiteY1939" fmla="*/ 798547 h 6527758"/>
                  <a:gd name="connsiteX1940" fmla="*/ 1182210 w 5484290"/>
                  <a:gd name="connsiteY1940" fmla="*/ 748728 h 6527758"/>
                  <a:gd name="connsiteX1941" fmla="*/ 1328738 w 5484290"/>
                  <a:gd name="connsiteY1941" fmla="*/ 694141 h 6527758"/>
                  <a:gd name="connsiteX1942" fmla="*/ 1458216 w 5484290"/>
                  <a:gd name="connsiteY1942" fmla="*/ 702107 h 6527758"/>
                  <a:gd name="connsiteX1943" fmla="*/ 1569592 w 5484290"/>
                  <a:gd name="connsiteY1943" fmla="*/ 708888 h 6527758"/>
                  <a:gd name="connsiteX1944" fmla="*/ 1724324 w 5484290"/>
                  <a:gd name="connsiteY1944" fmla="*/ 638749 h 6527758"/>
                  <a:gd name="connsiteX1945" fmla="*/ 1826688 w 5484290"/>
                  <a:gd name="connsiteY1945" fmla="*/ 585547 h 6527758"/>
                  <a:gd name="connsiteX1946" fmla="*/ 1922862 w 5484290"/>
                  <a:gd name="connsiteY1946" fmla="*/ 545976 h 6527758"/>
                  <a:gd name="connsiteX1947" fmla="*/ 1965636 w 5484290"/>
                  <a:gd name="connsiteY1947" fmla="*/ 535512 h 6527758"/>
                  <a:gd name="connsiteX1948" fmla="*/ 1660452 w 5484290"/>
                  <a:gd name="connsiteY1948" fmla="*/ 353640 h 6527758"/>
                  <a:gd name="connsiteX1949" fmla="*/ 1622820 w 5484290"/>
                  <a:gd name="connsiteY1949" fmla="*/ 362761 h 6527758"/>
                  <a:gd name="connsiteX1950" fmla="*/ 1603618 w 5484290"/>
                  <a:gd name="connsiteY1950" fmla="*/ 375810 h 6527758"/>
                  <a:gd name="connsiteX1951" fmla="*/ 1558986 w 5484290"/>
                  <a:gd name="connsiteY1951" fmla="*/ 389728 h 6527758"/>
                  <a:gd name="connsiteX1952" fmla="*/ 1532172 w 5484290"/>
                  <a:gd name="connsiteY1952" fmla="*/ 418408 h 6527758"/>
                  <a:gd name="connsiteX1953" fmla="*/ 1621314 w 5484290"/>
                  <a:gd name="connsiteY1953" fmla="*/ 376469 h 6527758"/>
                  <a:gd name="connsiteX1954" fmla="*/ 1682034 w 5484290"/>
                  <a:gd name="connsiteY1954" fmla="*/ 353875 h 6527758"/>
                  <a:gd name="connsiteX1955" fmla="*/ 2184390 w 5484290"/>
                  <a:gd name="connsiteY1955" fmla="*/ 311044 h 6527758"/>
                  <a:gd name="connsiteX1956" fmla="*/ 2109052 w 5484290"/>
                  <a:gd name="connsiteY1956" fmla="*/ 323755 h 6527758"/>
                  <a:gd name="connsiteX1957" fmla="*/ 2024280 w 5484290"/>
                  <a:gd name="connsiteY1957" fmla="*/ 326986 h 6527758"/>
                  <a:gd name="connsiteX1958" fmla="*/ 1731954 w 5484290"/>
                  <a:gd name="connsiteY1958" fmla="*/ 327419 h 6527758"/>
                  <a:gd name="connsiteX1959" fmla="*/ 1707728 w 5484290"/>
                  <a:gd name="connsiteY1959" fmla="*/ 336020 h 6527758"/>
                  <a:gd name="connsiteX1960" fmla="*/ 1691272 w 5484290"/>
                  <a:gd name="connsiteY1960" fmla="*/ 350436 h 6527758"/>
                  <a:gd name="connsiteX1961" fmla="*/ 1717798 w 5484290"/>
                  <a:gd name="connsiteY1961" fmla="*/ 340568 h 6527758"/>
                  <a:gd name="connsiteX1962" fmla="*/ 1743818 w 5484290"/>
                  <a:gd name="connsiteY1962" fmla="*/ 341932 h 6527758"/>
                  <a:gd name="connsiteX1963" fmla="*/ 1741742 w 5484290"/>
                  <a:gd name="connsiteY1963" fmla="*/ 366298 h 6527758"/>
                  <a:gd name="connsiteX1964" fmla="*/ 1725772 w 5484290"/>
                  <a:gd name="connsiteY1964" fmla="*/ 433270 h 6527758"/>
                  <a:gd name="connsiteX1965" fmla="*/ 1730232 w 5484290"/>
                  <a:gd name="connsiteY1965" fmla="*/ 446756 h 6527758"/>
                  <a:gd name="connsiteX1966" fmla="*/ 1744240 w 5484290"/>
                  <a:gd name="connsiteY1966" fmla="*/ 437225 h 6527758"/>
                  <a:gd name="connsiteX1967" fmla="*/ 1793990 w 5484290"/>
                  <a:gd name="connsiteY1967" fmla="*/ 416674 h 6527758"/>
                  <a:gd name="connsiteX1968" fmla="*/ 1872080 w 5484290"/>
                  <a:gd name="connsiteY1968" fmla="*/ 457781 h 6527758"/>
                  <a:gd name="connsiteX1969" fmla="*/ 1915650 w 5484290"/>
                  <a:gd name="connsiteY1969" fmla="*/ 469379 h 6527758"/>
                  <a:gd name="connsiteX1970" fmla="*/ 2019790 w 5484290"/>
                  <a:gd name="connsiteY1970" fmla="*/ 452399 h 6527758"/>
                  <a:gd name="connsiteX1971" fmla="*/ 2052246 w 5484290"/>
                  <a:gd name="connsiteY1971" fmla="*/ 428316 h 6527758"/>
                  <a:gd name="connsiteX1972" fmla="*/ 2111428 w 5484290"/>
                  <a:gd name="connsiteY1972" fmla="*/ 359104 h 6527758"/>
                  <a:gd name="connsiteX1973" fmla="*/ 2230974 w 5484290"/>
                  <a:gd name="connsiteY1973" fmla="*/ 0 h 6527758"/>
                  <a:gd name="connsiteX1974" fmla="*/ 2281782 w 5484290"/>
                  <a:gd name="connsiteY1974" fmla="*/ 105745 h 6527758"/>
                  <a:gd name="connsiteX1975" fmla="*/ 2273656 w 5484290"/>
                  <a:gd name="connsiteY1975" fmla="*/ 169201 h 6527758"/>
                  <a:gd name="connsiteX1976" fmla="*/ 2230134 w 5484290"/>
                  <a:gd name="connsiteY1976" fmla="*/ 265140 h 6527758"/>
                  <a:gd name="connsiteX1977" fmla="*/ 2220742 w 5484290"/>
                  <a:gd name="connsiteY1977" fmla="*/ 288661 h 6527758"/>
                  <a:gd name="connsiteX1978" fmla="*/ 2206374 w 5484290"/>
                  <a:gd name="connsiteY1978" fmla="*/ 300496 h 6527758"/>
                  <a:gd name="connsiteX1979" fmla="*/ 2214842 w 5484290"/>
                  <a:gd name="connsiteY1979" fmla="*/ 296478 h 6527758"/>
                  <a:gd name="connsiteX1980" fmla="*/ 2381100 w 5484290"/>
                  <a:gd name="connsiteY1980" fmla="*/ 288246 h 6527758"/>
                  <a:gd name="connsiteX1981" fmla="*/ 2373972 w 5484290"/>
                  <a:gd name="connsiteY1981" fmla="*/ 279853 h 6527758"/>
                  <a:gd name="connsiteX1982" fmla="*/ 2369840 w 5484290"/>
                  <a:gd name="connsiteY1982" fmla="*/ 250966 h 6527758"/>
                  <a:gd name="connsiteX1983" fmla="*/ 2378146 w 5484290"/>
                  <a:gd name="connsiteY1983" fmla="*/ 246102 h 6527758"/>
                  <a:gd name="connsiteX1984" fmla="*/ 2391746 w 5484290"/>
                  <a:gd name="connsiteY1984" fmla="*/ 270539 h 6527758"/>
                  <a:gd name="connsiteX1985" fmla="*/ 2398552 w 5484290"/>
                  <a:gd name="connsiteY1985" fmla="*/ 222066 h 6527758"/>
                  <a:gd name="connsiteX1986" fmla="*/ 2408552 w 5484290"/>
                  <a:gd name="connsiteY1986" fmla="*/ 190398 h 6527758"/>
                  <a:gd name="connsiteX1987" fmla="*/ 2427378 w 5484290"/>
                  <a:gd name="connsiteY1987" fmla="*/ 207563 h 6527758"/>
                  <a:gd name="connsiteX1988" fmla="*/ 2452930 w 5484290"/>
                  <a:gd name="connsiteY1988" fmla="*/ 220606 h 6527758"/>
                  <a:gd name="connsiteX1989" fmla="*/ 2540004 w 5484290"/>
                  <a:gd name="connsiteY1989" fmla="*/ 186447 h 6527758"/>
                  <a:gd name="connsiteX1990" fmla="*/ 2615462 w 5484290"/>
                  <a:gd name="connsiteY1990" fmla="*/ 206874 h 6527758"/>
                  <a:gd name="connsiteX1991" fmla="*/ 2648864 w 5484290"/>
                  <a:gd name="connsiteY1991" fmla="*/ 278846 h 6527758"/>
                  <a:gd name="connsiteX1992" fmla="*/ 2653056 w 5484290"/>
                  <a:gd name="connsiteY1992" fmla="*/ 289640 h 6527758"/>
                  <a:gd name="connsiteX1993" fmla="*/ 2652178 w 5484290"/>
                  <a:gd name="connsiteY1993" fmla="*/ 292907 h 6527758"/>
                  <a:gd name="connsiteX1994" fmla="*/ 2690288 w 5484290"/>
                  <a:gd name="connsiteY1994" fmla="*/ 296929 h 6527758"/>
                  <a:gd name="connsiteX1995" fmla="*/ 2728890 w 5484290"/>
                  <a:gd name="connsiteY1995" fmla="*/ 309227 h 6527758"/>
                  <a:gd name="connsiteX1996" fmla="*/ 2920742 w 5484290"/>
                  <a:gd name="connsiteY1996" fmla="*/ 331394 h 6527758"/>
                  <a:gd name="connsiteX1997" fmla="*/ 3019056 w 5484290"/>
                  <a:gd name="connsiteY1997" fmla="*/ 341345 h 6527758"/>
                  <a:gd name="connsiteX1998" fmla="*/ 3210150 w 5484290"/>
                  <a:gd name="connsiteY1998" fmla="*/ 361919 h 6527758"/>
                  <a:gd name="connsiteX1999" fmla="*/ 3322794 w 5484290"/>
                  <a:gd name="connsiteY1999" fmla="*/ 383612 h 6527758"/>
                  <a:gd name="connsiteX2000" fmla="*/ 3359500 w 5484290"/>
                  <a:gd name="connsiteY2000" fmla="*/ 399371 h 6527758"/>
                  <a:gd name="connsiteX2001" fmla="*/ 3367712 w 5484290"/>
                  <a:gd name="connsiteY2001" fmla="*/ 402304 h 6527758"/>
                  <a:gd name="connsiteX2002" fmla="*/ 3439786 w 5484290"/>
                  <a:gd name="connsiteY2002" fmla="*/ 422750 h 6527758"/>
                  <a:gd name="connsiteX2003" fmla="*/ 3872298 w 5484290"/>
                  <a:gd name="connsiteY2003" fmla="*/ 597106 h 6527758"/>
                  <a:gd name="connsiteX2004" fmla="*/ 3921652 w 5484290"/>
                  <a:gd name="connsiteY2004" fmla="*/ 629306 h 6527758"/>
                  <a:gd name="connsiteX2005" fmla="*/ 3846212 w 5484290"/>
                  <a:gd name="connsiteY2005" fmla="*/ 636797 h 6527758"/>
                  <a:gd name="connsiteX2006" fmla="*/ 3796602 w 5484290"/>
                  <a:gd name="connsiteY2006" fmla="*/ 616428 h 6527758"/>
                  <a:gd name="connsiteX2007" fmla="*/ 3776742 w 5484290"/>
                  <a:gd name="connsiteY2007" fmla="*/ 605360 h 6527758"/>
                  <a:gd name="connsiteX2008" fmla="*/ 3701706 w 5484290"/>
                  <a:gd name="connsiteY2008" fmla="*/ 648759 h 6527758"/>
                  <a:gd name="connsiteX2009" fmla="*/ 3690804 w 5484290"/>
                  <a:gd name="connsiteY2009" fmla="*/ 660760 h 6527758"/>
                  <a:gd name="connsiteX2010" fmla="*/ 3665234 w 5484290"/>
                  <a:gd name="connsiteY2010" fmla="*/ 676792 h 6527758"/>
                  <a:gd name="connsiteX2011" fmla="*/ 3656530 w 5484290"/>
                  <a:gd name="connsiteY2011" fmla="*/ 641896 h 6527758"/>
                  <a:gd name="connsiteX2012" fmla="*/ 3628808 w 5484290"/>
                  <a:gd name="connsiteY2012" fmla="*/ 593581 h 6527758"/>
                  <a:gd name="connsiteX2013" fmla="*/ 3607028 w 5484290"/>
                  <a:gd name="connsiteY2013" fmla="*/ 561960 h 6527758"/>
                  <a:gd name="connsiteX2014" fmla="*/ 3586834 w 5484290"/>
                  <a:gd name="connsiteY2014" fmla="*/ 548123 h 6527758"/>
                  <a:gd name="connsiteX2015" fmla="*/ 3561262 w 5484290"/>
                  <a:gd name="connsiteY2015" fmla="*/ 564156 h 6527758"/>
                  <a:gd name="connsiteX2016" fmla="*/ 3540556 w 5484290"/>
                  <a:gd name="connsiteY2016" fmla="*/ 573979 h 6527758"/>
                  <a:gd name="connsiteX2017" fmla="*/ 3543750 w 5484290"/>
                  <a:gd name="connsiteY2017" fmla="*/ 553926 h 6527758"/>
                  <a:gd name="connsiteX2018" fmla="*/ 3519282 w 5484290"/>
                  <a:gd name="connsiteY2018" fmla="*/ 537240 h 6527758"/>
                  <a:gd name="connsiteX2019" fmla="*/ 3441496 w 5484290"/>
                  <a:gd name="connsiteY2019" fmla="*/ 543894 h 6527758"/>
                  <a:gd name="connsiteX2020" fmla="*/ 3343510 w 5484290"/>
                  <a:gd name="connsiteY2020" fmla="*/ 555252 h 6527758"/>
                  <a:gd name="connsiteX2021" fmla="*/ 3296996 w 5484290"/>
                  <a:gd name="connsiteY2021" fmla="*/ 537315 h 6527758"/>
                  <a:gd name="connsiteX2022" fmla="*/ 3276468 w 5484290"/>
                  <a:gd name="connsiteY2022" fmla="*/ 520710 h 6527758"/>
                  <a:gd name="connsiteX2023" fmla="*/ 3050820 w 5484290"/>
                  <a:gd name="connsiteY2023" fmla="*/ 548722 h 6527758"/>
                  <a:gd name="connsiteX2024" fmla="*/ 2942070 w 5484290"/>
                  <a:gd name="connsiteY2024" fmla="*/ 638358 h 6527758"/>
                  <a:gd name="connsiteX2025" fmla="*/ 2889678 w 5484290"/>
                  <a:gd name="connsiteY2025" fmla="*/ 655406 h 6527758"/>
                  <a:gd name="connsiteX2026" fmla="*/ 2712840 w 5484290"/>
                  <a:gd name="connsiteY2026" fmla="*/ 613434 h 6527758"/>
                  <a:gd name="connsiteX2027" fmla="*/ 2572356 w 5484290"/>
                  <a:gd name="connsiteY2027" fmla="*/ 621535 h 6527758"/>
                  <a:gd name="connsiteX2028" fmla="*/ 2387952 w 5484290"/>
                  <a:gd name="connsiteY2028" fmla="*/ 637789 h 6527758"/>
                  <a:gd name="connsiteX2029" fmla="*/ 2235176 w 5484290"/>
                  <a:gd name="connsiteY2029" fmla="*/ 576595 h 6527758"/>
                  <a:gd name="connsiteX2030" fmla="*/ 2125378 w 5484290"/>
                  <a:gd name="connsiteY2030" fmla="*/ 569165 h 6527758"/>
                  <a:gd name="connsiteX2031" fmla="*/ 2044586 w 5484290"/>
                  <a:gd name="connsiteY2031" fmla="*/ 550904 h 6527758"/>
                  <a:gd name="connsiteX2032" fmla="*/ 2007710 w 5484290"/>
                  <a:gd name="connsiteY2032" fmla="*/ 543031 h 6527758"/>
                  <a:gd name="connsiteX2033" fmla="*/ 2003006 w 5484290"/>
                  <a:gd name="connsiteY2033" fmla="*/ 525253 h 6527758"/>
                  <a:gd name="connsiteX2034" fmla="*/ 1977058 w 5484290"/>
                  <a:gd name="connsiteY2034" fmla="*/ 505415 h 6527758"/>
                  <a:gd name="connsiteX2035" fmla="*/ 1885720 w 5484290"/>
                  <a:gd name="connsiteY2035" fmla="*/ 504937 h 6527758"/>
                  <a:gd name="connsiteX2036" fmla="*/ 1867606 w 5484290"/>
                  <a:gd name="connsiteY2036" fmla="*/ 522253 h 6527758"/>
                  <a:gd name="connsiteX2037" fmla="*/ 1821318 w 5484290"/>
                  <a:gd name="connsiteY2037" fmla="*/ 566504 h 6527758"/>
                  <a:gd name="connsiteX2038" fmla="*/ 1668572 w 5484290"/>
                  <a:gd name="connsiteY2038" fmla="*/ 663905 h 6527758"/>
                  <a:gd name="connsiteX2039" fmla="*/ 1590710 w 5484290"/>
                  <a:gd name="connsiteY2039" fmla="*/ 688949 h 6527758"/>
                  <a:gd name="connsiteX2040" fmla="*/ 1349904 w 5484290"/>
                  <a:gd name="connsiteY2040" fmla="*/ 672971 h 6527758"/>
                  <a:gd name="connsiteX2041" fmla="*/ 1186290 w 5484290"/>
                  <a:gd name="connsiteY2041" fmla="*/ 722884 h 6527758"/>
                  <a:gd name="connsiteX2042" fmla="*/ 1101602 w 5484290"/>
                  <a:gd name="connsiteY2042" fmla="*/ 811560 h 6527758"/>
                  <a:gd name="connsiteX2043" fmla="*/ 1076020 w 5484290"/>
                  <a:gd name="connsiteY2043" fmla="*/ 923992 h 6527758"/>
                  <a:gd name="connsiteX2044" fmla="*/ 1080852 w 5484290"/>
                  <a:gd name="connsiteY2044" fmla="*/ 977253 h 6527758"/>
                  <a:gd name="connsiteX2045" fmla="*/ 1128160 w 5484290"/>
                  <a:gd name="connsiteY2045" fmla="*/ 1037756 h 6527758"/>
                  <a:gd name="connsiteX2046" fmla="*/ 1195172 w 5484290"/>
                  <a:gd name="connsiteY2046" fmla="*/ 1080193 h 6527758"/>
                  <a:gd name="connsiteX2047" fmla="*/ 1368272 w 5484290"/>
                  <a:gd name="connsiteY2047" fmla="*/ 1126165 h 6527758"/>
                  <a:gd name="connsiteX2048" fmla="*/ 1372638 w 5484290"/>
                  <a:gd name="connsiteY2048" fmla="*/ 1125082 h 6527758"/>
                  <a:gd name="connsiteX2049" fmla="*/ 1374150 w 5484290"/>
                  <a:gd name="connsiteY2049" fmla="*/ 1128265 h 6527758"/>
                  <a:gd name="connsiteX2050" fmla="*/ 1372868 w 5484290"/>
                  <a:gd name="connsiteY2050" fmla="*/ 1131853 h 6527758"/>
                  <a:gd name="connsiteX2051" fmla="*/ 1409532 w 5484290"/>
                  <a:gd name="connsiteY2051" fmla="*/ 1141311 h 6527758"/>
                  <a:gd name="connsiteX2052" fmla="*/ 1500746 w 5484290"/>
                  <a:gd name="connsiteY2052" fmla="*/ 1217085 h 6527758"/>
                  <a:gd name="connsiteX2053" fmla="*/ 1506406 w 5484290"/>
                  <a:gd name="connsiteY2053" fmla="*/ 1246168 h 6527758"/>
                  <a:gd name="connsiteX2054" fmla="*/ 1492986 w 5484290"/>
                  <a:gd name="connsiteY2054" fmla="*/ 1250508 h 6527758"/>
                  <a:gd name="connsiteX2055" fmla="*/ 1476558 w 5484290"/>
                  <a:gd name="connsiteY2055" fmla="*/ 1243625 h 6527758"/>
                  <a:gd name="connsiteX2056" fmla="*/ 1374282 w 5484290"/>
                  <a:gd name="connsiteY2056" fmla="*/ 1170560 h 6527758"/>
                  <a:gd name="connsiteX2057" fmla="*/ 1359700 w 5484290"/>
                  <a:gd name="connsiteY2057" fmla="*/ 1151482 h 6527758"/>
                  <a:gd name="connsiteX2058" fmla="*/ 1367750 w 5484290"/>
                  <a:gd name="connsiteY2058" fmla="*/ 1134990 h 6527758"/>
                  <a:gd name="connsiteX2059" fmla="*/ 1309286 w 5484290"/>
                  <a:gd name="connsiteY2059" fmla="*/ 1130368 h 6527758"/>
                  <a:gd name="connsiteX2060" fmla="*/ 1250254 w 5484290"/>
                  <a:gd name="connsiteY2060" fmla="*/ 1107796 h 6527758"/>
                  <a:gd name="connsiteX2061" fmla="*/ 1243958 w 5484290"/>
                  <a:gd name="connsiteY2061" fmla="*/ 1106868 h 6527758"/>
                  <a:gd name="connsiteX2062" fmla="*/ 1145050 w 5484290"/>
                  <a:gd name="connsiteY2062" fmla="*/ 1060968 h 6527758"/>
                  <a:gd name="connsiteX2063" fmla="*/ 1073190 w 5484290"/>
                  <a:gd name="connsiteY2063" fmla="*/ 1043229 h 6527758"/>
                  <a:gd name="connsiteX2064" fmla="*/ 1052952 w 5484290"/>
                  <a:gd name="connsiteY2064" fmla="*/ 1029393 h 6527758"/>
                  <a:gd name="connsiteX2065" fmla="*/ 1067586 w 5484290"/>
                  <a:gd name="connsiteY2065" fmla="*/ 969871 h 6527758"/>
                  <a:gd name="connsiteX2066" fmla="*/ 1051692 w 5484290"/>
                  <a:gd name="connsiteY2066" fmla="*/ 936445 h 6527758"/>
                  <a:gd name="connsiteX2067" fmla="*/ 894370 w 5484290"/>
                  <a:gd name="connsiteY2067" fmla="*/ 890822 h 6527758"/>
                  <a:gd name="connsiteX2068" fmla="*/ 839948 w 5484290"/>
                  <a:gd name="connsiteY2068" fmla="*/ 850241 h 6527758"/>
                  <a:gd name="connsiteX2069" fmla="*/ 825262 w 5484290"/>
                  <a:gd name="connsiteY2069" fmla="*/ 757782 h 6527758"/>
                  <a:gd name="connsiteX2070" fmla="*/ 1273822 w 5484290"/>
                  <a:gd name="connsiteY2070" fmla="*/ 533477 h 6527758"/>
                  <a:gd name="connsiteX2071" fmla="*/ 1519970 w 5484290"/>
                  <a:gd name="connsiteY2071" fmla="*/ 423188 h 6527758"/>
                  <a:gd name="connsiteX2072" fmla="*/ 1522194 w 5484290"/>
                  <a:gd name="connsiteY2072" fmla="*/ 422376 h 6527758"/>
                  <a:gd name="connsiteX2073" fmla="*/ 1519858 w 5484290"/>
                  <a:gd name="connsiteY2073" fmla="*/ 421542 h 6527758"/>
                  <a:gd name="connsiteX2074" fmla="*/ 1622494 w 5484290"/>
                  <a:gd name="connsiteY2074" fmla="*/ 289647 h 6527758"/>
                  <a:gd name="connsiteX2075" fmla="*/ 1718374 w 5484290"/>
                  <a:gd name="connsiteY2075" fmla="*/ 265499 h 6527758"/>
                  <a:gd name="connsiteX2076" fmla="*/ 1915354 w 5484290"/>
                  <a:gd name="connsiteY2076" fmla="*/ 265515 h 6527758"/>
                  <a:gd name="connsiteX2077" fmla="*/ 2029702 w 5484290"/>
                  <a:gd name="connsiteY2077" fmla="*/ 278490 h 6527758"/>
                  <a:gd name="connsiteX2078" fmla="*/ 2067116 w 5484290"/>
                  <a:gd name="connsiteY2078" fmla="*/ 244073 h 6527758"/>
                  <a:gd name="connsiteX2079" fmla="*/ 2230974 w 5484290"/>
                  <a:gd name="connsiteY2079" fmla="*/ 0 h 6527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Lst>
                <a:rect l="l" t="t" r="r" b="b"/>
                <a:pathLst>
                  <a:path w="5484290" h="6527758">
                    <a:moveTo>
                      <a:pt x="2661754" y="6029402"/>
                    </a:moveTo>
                    <a:lnTo>
                      <a:pt x="2660170" y="6029987"/>
                    </a:lnTo>
                    <a:lnTo>
                      <a:pt x="2662430" y="6029428"/>
                    </a:lnTo>
                    <a:close/>
                    <a:moveTo>
                      <a:pt x="2708098" y="5942377"/>
                    </a:moveTo>
                    <a:lnTo>
                      <a:pt x="2707720" y="5942519"/>
                    </a:lnTo>
                    <a:lnTo>
                      <a:pt x="2708366" y="5942505"/>
                    </a:lnTo>
                    <a:close/>
                    <a:moveTo>
                      <a:pt x="2606970" y="5902620"/>
                    </a:moveTo>
                    <a:lnTo>
                      <a:pt x="2606444" y="5903742"/>
                    </a:lnTo>
                    <a:lnTo>
                      <a:pt x="2604504" y="5905186"/>
                    </a:lnTo>
                    <a:lnTo>
                      <a:pt x="2603260" y="5905250"/>
                    </a:lnTo>
                    <a:cubicBezTo>
                      <a:pt x="2603260" y="5905250"/>
                      <a:pt x="2601666" y="5906003"/>
                      <a:pt x="2602840" y="5906422"/>
                    </a:cubicBezTo>
                    <a:lnTo>
                      <a:pt x="2604504" y="5905186"/>
                    </a:lnTo>
                    <a:lnTo>
                      <a:pt x="2605282" y="5905146"/>
                    </a:lnTo>
                    <a:cubicBezTo>
                      <a:pt x="2605230" y="5905292"/>
                      <a:pt x="2605230" y="5905292"/>
                      <a:pt x="2607620" y="5904162"/>
                    </a:cubicBezTo>
                    <a:lnTo>
                      <a:pt x="2615950" y="5905385"/>
                    </a:lnTo>
                    <a:close/>
                    <a:moveTo>
                      <a:pt x="2528170" y="5873634"/>
                    </a:moveTo>
                    <a:cubicBezTo>
                      <a:pt x="2523002" y="5873276"/>
                      <a:pt x="2516756" y="5875013"/>
                      <a:pt x="2512018" y="5875304"/>
                    </a:cubicBezTo>
                    <a:cubicBezTo>
                      <a:pt x="2475710" y="5876882"/>
                      <a:pt x="2439402" y="5878460"/>
                      <a:pt x="2408552" y="5901825"/>
                    </a:cubicBezTo>
                    <a:cubicBezTo>
                      <a:pt x="2392118" y="5914469"/>
                      <a:pt x="2372498" y="5910106"/>
                      <a:pt x="2354550" y="5901050"/>
                    </a:cubicBezTo>
                    <a:cubicBezTo>
                      <a:pt x="2310100" y="5877239"/>
                      <a:pt x="2310100" y="5877239"/>
                      <a:pt x="2277744" y="5915935"/>
                    </a:cubicBezTo>
                    <a:lnTo>
                      <a:pt x="2276998" y="5915196"/>
                    </a:lnTo>
                    <a:lnTo>
                      <a:pt x="2278222" y="5929916"/>
                    </a:lnTo>
                    <a:lnTo>
                      <a:pt x="2278586" y="5930772"/>
                    </a:lnTo>
                    <a:lnTo>
                      <a:pt x="2321912" y="5946093"/>
                    </a:lnTo>
                    <a:cubicBezTo>
                      <a:pt x="2336286" y="5954037"/>
                      <a:pt x="2350292" y="5963008"/>
                      <a:pt x="2366142" y="5968669"/>
                    </a:cubicBezTo>
                    <a:cubicBezTo>
                      <a:pt x="2377882" y="5972862"/>
                      <a:pt x="2381156" y="5985933"/>
                      <a:pt x="2380070" y="6000093"/>
                    </a:cubicBezTo>
                    <a:cubicBezTo>
                      <a:pt x="2379822" y="6011907"/>
                      <a:pt x="2381166" y="6022967"/>
                      <a:pt x="2389220" y="6033778"/>
                    </a:cubicBezTo>
                    <a:cubicBezTo>
                      <a:pt x="2394042" y="6038807"/>
                      <a:pt x="2399368" y="6043354"/>
                      <a:pt x="2405102" y="6044907"/>
                    </a:cubicBezTo>
                    <a:cubicBezTo>
                      <a:pt x="2410836" y="6046459"/>
                      <a:pt x="2416978" y="6045016"/>
                      <a:pt x="2423434" y="6038064"/>
                    </a:cubicBezTo>
                    <a:cubicBezTo>
                      <a:pt x="2432318" y="6028013"/>
                      <a:pt x="2438520" y="6014359"/>
                      <a:pt x="2424598" y="6001450"/>
                    </a:cubicBezTo>
                    <a:cubicBezTo>
                      <a:pt x="2419984" y="5995835"/>
                      <a:pt x="2414112" y="5993738"/>
                      <a:pt x="2409080" y="5989296"/>
                    </a:cubicBezTo>
                    <a:cubicBezTo>
                      <a:pt x="2397840" y="5979991"/>
                      <a:pt x="2392556" y="5968846"/>
                      <a:pt x="2396406" y="5954353"/>
                    </a:cubicBezTo>
                    <a:cubicBezTo>
                      <a:pt x="2401434" y="5940279"/>
                      <a:pt x="2412922" y="5937770"/>
                      <a:pt x="2425166" y="5936853"/>
                    </a:cubicBezTo>
                    <a:cubicBezTo>
                      <a:pt x="2444116" y="5935687"/>
                      <a:pt x="2462310" y="5932929"/>
                      <a:pt x="2476814" y="5918272"/>
                    </a:cubicBezTo>
                    <a:cubicBezTo>
                      <a:pt x="2486872" y="5908641"/>
                      <a:pt x="2499032" y="5911662"/>
                      <a:pt x="2512030" y="5912337"/>
                    </a:cubicBezTo>
                    <a:cubicBezTo>
                      <a:pt x="2529386" y="5911924"/>
                      <a:pt x="2539110" y="5899528"/>
                      <a:pt x="2537848" y="5884530"/>
                    </a:cubicBezTo>
                    <a:cubicBezTo>
                      <a:pt x="2537426" y="5876444"/>
                      <a:pt x="2533338" y="5873992"/>
                      <a:pt x="2528170" y="5873634"/>
                    </a:cubicBezTo>
                    <a:close/>
                    <a:moveTo>
                      <a:pt x="2201408" y="5814611"/>
                    </a:moveTo>
                    <a:cubicBezTo>
                      <a:pt x="2196210" y="5813415"/>
                      <a:pt x="2193284" y="5814189"/>
                      <a:pt x="2191588" y="5816041"/>
                    </a:cubicBezTo>
                    <a:cubicBezTo>
                      <a:pt x="2188196" y="5819748"/>
                      <a:pt x="2189716" y="5827771"/>
                      <a:pt x="2187770" y="5832985"/>
                    </a:cubicBezTo>
                    <a:lnTo>
                      <a:pt x="2185608" y="5834575"/>
                    </a:lnTo>
                    <a:lnTo>
                      <a:pt x="2203780" y="5833197"/>
                    </a:lnTo>
                    <a:lnTo>
                      <a:pt x="2216552" y="5845381"/>
                    </a:lnTo>
                    <a:lnTo>
                      <a:pt x="2215258" y="5828650"/>
                    </a:lnTo>
                    <a:cubicBezTo>
                      <a:pt x="2214262" y="5822178"/>
                      <a:pt x="2211220" y="5816793"/>
                      <a:pt x="2201408" y="5814611"/>
                    </a:cubicBezTo>
                    <a:close/>
                    <a:moveTo>
                      <a:pt x="4419208" y="5760288"/>
                    </a:moveTo>
                    <a:cubicBezTo>
                      <a:pt x="4428130" y="5764802"/>
                      <a:pt x="4425608" y="5771860"/>
                      <a:pt x="4423088" y="5778918"/>
                    </a:cubicBezTo>
                    <a:cubicBezTo>
                      <a:pt x="4420054" y="5791100"/>
                      <a:pt x="4414356" y="5799678"/>
                      <a:pt x="4414078" y="5811517"/>
                    </a:cubicBezTo>
                    <a:cubicBezTo>
                      <a:pt x="4413428" y="5839142"/>
                      <a:pt x="4406098" y="5867035"/>
                      <a:pt x="4410536" y="5895151"/>
                    </a:cubicBezTo>
                    <a:cubicBezTo>
                      <a:pt x="4412686" y="5903878"/>
                      <a:pt x="4413248" y="5913365"/>
                      <a:pt x="4417406" y="5920156"/>
                    </a:cubicBezTo>
                    <a:cubicBezTo>
                      <a:pt x="4431560" y="5935824"/>
                      <a:pt x="4431094" y="5955555"/>
                      <a:pt x="4427874" y="5975630"/>
                    </a:cubicBezTo>
                    <a:cubicBezTo>
                      <a:pt x="4426242" y="5994945"/>
                      <a:pt x="4424610" y="6014260"/>
                      <a:pt x="4432412" y="6032966"/>
                    </a:cubicBezTo>
                    <a:cubicBezTo>
                      <a:pt x="4443344" y="6068708"/>
                      <a:pt x="4443768" y="6100696"/>
                      <a:pt x="4427986" y="6137509"/>
                    </a:cubicBezTo>
                    <a:cubicBezTo>
                      <a:pt x="4418086" y="6157850"/>
                      <a:pt x="4415428" y="6187411"/>
                      <a:pt x="4423046" y="6214010"/>
                    </a:cubicBezTo>
                    <a:cubicBezTo>
                      <a:pt x="4442762" y="6276767"/>
                      <a:pt x="4402834" y="6322199"/>
                      <a:pt x="4370332" y="6368958"/>
                    </a:cubicBezTo>
                    <a:cubicBezTo>
                      <a:pt x="4362628" y="6379471"/>
                      <a:pt x="4353006" y="6387974"/>
                      <a:pt x="4351888" y="6402166"/>
                    </a:cubicBezTo>
                    <a:cubicBezTo>
                      <a:pt x="4343438" y="6444251"/>
                      <a:pt x="4307522" y="6452646"/>
                      <a:pt x="4275858" y="6463887"/>
                    </a:cubicBezTo>
                    <a:cubicBezTo>
                      <a:pt x="4269506" y="6466925"/>
                      <a:pt x="4262826" y="6467191"/>
                      <a:pt x="4257316" y="6467876"/>
                    </a:cubicBezTo>
                    <a:cubicBezTo>
                      <a:pt x="4205144" y="6466487"/>
                      <a:pt x="4159702" y="6479438"/>
                      <a:pt x="4122296" y="6517813"/>
                    </a:cubicBezTo>
                    <a:cubicBezTo>
                      <a:pt x="4080308" y="6517407"/>
                      <a:pt x="4039862" y="6534797"/>
                      <a:pt x="3996144" y="6524487"/>
                    </a:cubicBezTo>
                    <a:cubicBezTo>
                      <a:pt x="3975034" y="6520927"/>
                      <a:pt x="3962280" y="6512392"/>
                      <a:pt x="3958496" y="6489816"/>
                    </a:cubicBezTo>
                    <a:cubicBezTo>
                      <a:pt x="3950410" y="6449785"/>
                      <a:pt x="3949242" y="6449368"/>
                      <a:pt x="3911974" y="6465240"/>
                    </a:cubicBezTo>
                    <a:cubicBezTo>
                      <a:pt x="3894508" y="6473592"/>
                      <a:pt x="3889694" y="6461261"/>
                      <a:pt x="3890394" y="6448245"/>
                    </a:cubicBezTo>
                    <a:cubicBezTo>
                      <a:pt x="3889924" y="6434812"/>
                      <a:pt x="3898378" y="6425893"/>
                      <a:pt x="3906830" y="6416973"/>
                    </a:cubicBezTo>
                    <a:cubicBezTo>
                      <a:pt x="3934012" y="6396171"/>
                      <a:pt x="3933914" y="6366952"/>
                      <a:pt x="3934238" y="6336558"/>
                    </a:cubicBezTo>
                    <a:cubicBezTo>
                      <a:pt x="3935962" y="6313296"/>
                      <a:pt x="3932178" y="6290720"/>
                      <a:pt x="3942918" y="6268025"/>
                    </a:cubicBezTo>
                    <a:cubicBezTo>
                      <a:pt x="3945860" y="6259790"/>
                      <a:pt x="3949222" y="6250378"/>
                      <a:pt x="3958000" y="6244228"/>
                    </a:cubicBezTo>
                    <a:cubicBezTo>
                      <a:pt x="3997464" y="6218528"/>
                      <a:pt x="4012078" y="6181299"/>
                      <a:pt x="3998154" y="6139182"/>
                    </a:cubicBezTo>
                    <a:cubicBezTo>
                      <a:pt x="3993762" y="6125675"/>
                      <a:pt x="3993226" y="6115202"/>
                      <a:pt x="3996388" y="6105885"/>
                    </a:cubicBezTo>
                    <a:cubicBezTo>
                      <a:pt x="3999552" y="6096568"/>
                      <a:pt x="4006416" y="6088408"/>
                      <a:pt x="4016830" y="6079526"/>
                    </a:cubicBezTo>
                    <a:cubicBezTo>
                      <a:pt x="4053304" y="6047451"/>
                      <a:pt x="4095288" y="6014692"/>
                      <a:pt x="4094676" y="5957432"/>
                    </a:cubicBezTo>
                    <a:cubicBezTo>
                      <a:pt x="4101726" y="5941379"/>
                      <a:pt x="4117510" y="5937731"/>
                      <a:pt x="4130634" y="5930480"/>
                    </a:cubicBezTo>
                    <a:cubicBezTo>
                      <a:pt x="4165242" y="5911004"/>
                      <a:pt x="4194522" y="5884320"/>
                      <a:pt x="4231792" y="5868448"/>
                    </a:cubicBezTo>
                    <a:cubicBezTo>
                      <a:pt x="4242814" y="5867079"/>
                      <a:pt x="4252342" y="5862523"/>
                      <a:pt x="4263038" y="5858384"/>
                    </a:cubicBezTo>
                    <a:cubicBezTo>
                      <a:pt x="4290778" y="5847068"/>
                      <a:pt x="4303530" y="5855603"/>
                      <a:pt x="4304374" y="5886415"/>
                    </a:cubicBezTo>
                    <a:cubicBezTo>
                      <a:pt x="4305870" y="5889602"/>
                      <a:pt x="4305450" y="5890779"/>
                      <a:pt x="4304610" y="5893131"/>
                    </a:cubicBezTo>
                    <a:cubicBezTo>
                      <a:pt x="4307832" y="5906221"/>
                      <a:pt x="4296346" y="5927323"/>
                      <a:pt x="4322220" y="5928606"/>
                    </a:cubicBezTo>
                    <a:cubicBezTo>
                      <a:pt x="4348936" y="5927536"/>
                      <a:pt x="4367850" y="5907761"/>
                      <a:pt x="4363736" y="5882414"/>
                    </a:cubicBezTo>
                    <a:cubicBezTo>
                      <a:pt x="4362102" y="5868565"/>
                      <a:pt x="4363220" y="5854372"/>
                      <a:pt x="4370598" y="5841089"/>
                    </a:cubicBezTo>
                    <a:cubicBezTo>
                      <a:pt x="4379984" y="5825870"/>
                      <a:pt x="4385868" y="5809400"/>
                      <a:pt x="4384324" y="5791603"/>
                    </a:cubicBezTo>
                    <a:cubicBezTo>
                      <a:pt x="4383434" y="5779347"/>
                      <a:pt x="4387964" y="5770352"/>
                      <a:pt x="4398332" y="5763443"/>
                    </a:cubicBezTo>
                    <a:cubicBezTo>
                      <a:pt x="4404358" y="5757637"/>
                      <a:pt x="4411454" y="5756192"/>
                      <a:pt x="4419208" y="5760288"/>
                    </a:cubicBezTo>
                    <a:close/>
                    <a:moveTo>
                      <a:pt x="1889124" y="5718885"/>
                    </a:moveTo>
                    <a:cubicBezTo>
                      <a:pt x="1899910" y="5730975"/>
                      <a:pt x="1906954" y="5745848"/>
                      <a:pt x="1922348" y="5752719"/>
                    </a:cubicBezTo>
                    <a:cubicBezTo>
                      <a:pt x="1913802" y="5755502"/>
                      <a:pt x="1907476" y="5756160"/>
                      <a:pt x="1902784" y="5755235"/>
                    </a:cubicBezTo>
                    <a:cubicBezTo>
                      <a:pt x="1888716" y="5752462"/>
                      <a:pt x="1889384" y="5735454"/>
                      <a:pt x="1889124" y="5718885"/>
                    </a:cubicBezTo>
                    <a:close/>
                    <a:moveTo>
                      <a:pt x="2240348" y="5090352"/>
                    </a:moveTo>
                    <a:cubicBezTo>
                      <a:pt x="2243728" y="5089244"/>
                      <a:pt x="2247570" y="5089624"/>
                      <a:pt x="2251856" y="5092478"/>
                    </a:cubicBezTo>
                    <a:cubicBezTo>
                      <a:pt x="2260006" y="5099360"/>
                      <a:pt x="2262534" y="5110850"/>
                      <a:pt x="2252962" y="5115371"/>
                    </a:cubicBezTo>
                    <a:cubicBezTo>
                      <a:pt x="2232560" y="5127936"/>
                      <a:pt x="2223254" y="5157697"/>
                      <a:pt x="2192512" y="5154657"/>
                    </a:cubicBezTo>
                    <a:cubicBezTo>
                      <a:pt x="2186212" y="5153731"/>
                      <a:pt x="2177060" y="5157078"/>
                      <a:pt x="2173786" y="5162526"/>
                    </a:cubicBezTo>
                    <a:cubicBezTo>
                      <a:pt x="2166654" y="5173213"/>
                      <a:pt x="2159998" y="5175136"/>
                      <a:pt x="2153520" y="5173319"/>
                    </a:cubicBezTo>
                    <a:lnTo>
                      <a:pt x="2136706" y="5163113"/>
                    </a:lnTo>
                    <a:lnTo>
                      <a:pt x="2125108" y="5195132"/>
                    </a:lnTo>
                    <a:cubicBezTo>
                      <a:pt x="2118936" y="5200806"/>
                      <a:pt x="2110442" y="5201382"/>
                      <a:pt x="2099268" y="5197391"/>
                    </a:cubicBezTo>
                    <a:cubicBezTo>
                      <a:pt x="2091036" y="5194450"/>
                      <a:pt x="2084812" y="5189601"/>
                      <a:pt x="2083778" y="5181354"/>
                    </a:cubicBezTo>
                    <a:cubicBezTo>
                      <a:pt x="2083920" y="5173528"/>
                      <a:pt x="2091466" y="5170971"/>
                      <a:pt x="2096658" y="5167573"/>
                    </a:cubicBezTo>
                    <a:cubicBezTo>
                      <a:pt x="2103026" y="5164596"/>
                      <a:pt x="2109498" y="5161328"/>
                      <a:pt x="2116186" y="5159778"/>
                    </a:cubicBezTo>
                    <a:lnTo>
                      <a:pt x="2134938" y="5162040"/>
                    </a:lnTo>
                    <a:lnTo>
                      <a:pt x="2134310" y="5161660"/>
                    </a:lnTo>
                    <a:cubicBezTo>
                      <a:pt x="2123632" y="5143288"/>
                      <a:pt x="2118292" y="5134102"/>
                      <a:pt x="2120902" y="5127260"/>
                    </a:cubicBezTo>
                    <a:cubicBezTo>
                      <a:pt x="2123512" y="5120416"/>
                      <a:pt x="2134072" y="5115916"/>
                      <a:pt x="2155190" y="5106916"/>
                    </a:cubicBezTo>
                    <a:cubicBezTo>
                      <a:pt x="2175090" y="5099468"/>
                      <a:pt x="2189368" y="5096627"/>
                      <a:pt x="2198790" y="5118519"/>
                    </a:cubicBezTo>
                    <a:cubicBezTo>
                      <a:pt x="2206776" y="5133283"/>
                      <a:pt x="2215092" y="5132283"/>
                      <a:pt x="2220542" y="5117025"/>
                    </a:cubicBezTo>
                    <a:cubicBezTo>
                      <a:pt x="2223056" y="5109983"/>
                      <a:pt x="2227924" y="5103781"/>
                      <a:pt x="2231616" y="5097160"/>
                    </a:cubicBezTo>
                    <a:cubicBezTo>
                      <a:pt x="2234050" y="5094059"/>
                      <a:pt x="2236968" y="5091461"/>
                      <a:pt x="2240348" y="5090352"/>
                    </a:cubicBezTo>
                    <a:close/>
                    <a:moveTo>
                      <a:pt x="2394142" y="5026361"/>
                    </a:moveTo>
                    <a:cubicBezTo>
                      <a:pt x="2429656" y="5026952"/>
                      <a:pt x="2485010" y="5043233"/>
                      <a:pt x="2494958" y="5059753"/>
                    </a:cubicBezTo>
                    <a:cubicBezTo>
                      <a:pt x="2508222" y="5081780"/>
                      <a:pt x="2502622" y="5152927"/>
                      <a:pt x="2485246" y="5171988"/>
                    </a:cubicBezTo>
                    <a:cubicBezTo>
                      <a:pt x="2479956" y="5179408"/>
                      <a:pt x="2476256" y="5186067"/>
                      <a:pt x="2480428" y="5192876"/>
                    </a:cubicBezTo>
                    <a:cubicBezTo>
                      <a:pt x="2484928" y="5202463"/>
                      <a:pt x="2493734" y="5196299"/>
                      <a:pt x="2500434" y="5196032"/>
                    </a:cubicBezTo>
                    <a:cubicBezTo>
                      <a:pt x="2511488" y="5194662"/>
                      <a:pt x="2529430" y="5185110"/>
                      <a:pt x="2530560" y="5204133"/>
                    </a:cubicBezTo>
                    <a:cubicBezTo>
                      <a:pt x="2532532" y="5220797"/>
                      <a:pt x="2518528" y="5230424"/>
                      <a:pt x="2499272" y="5228865"/>
                    </a:cubicBezTo>
                    <a:cubicBezTo>
                      <a:pt x="2470974" y="5226738"/>
                      <a:pt x="2447926" y="5235795"/>
                      <a:pt x="2431210" y="5260412"/>
                    </a:cubicBezTo>
                    <a:cubicBezTo>
                      <a:pt x="2428354" y="5264711"/>
                      <a:pt x="2421140" y="5270114"/>
                      <a:pt x="2415612" y="5270800"/>
                    </a:cubicBezTo>
                    <a:cubicBezTo>
                      <a:pt x="2374244" y="5271983"/>
                      <a:pt x="2345536" y="5304286"/>
                      <a:pt x="2307496" y="5314638"/>
                    </a:cubicBezTo>
                    <a:cubicBezTo>
                      <a:pt x="2268616" y="5327349"/>
                      <a:pt x="2268430" y="5335263"/>
                      <a:pt x="2286432" y="5373611"/>
                    </a:cubicBezTo>
                    <a:cubicBezTo>
                      <a:pt x="2288682" y="5378404"/>
                      <a:pt x="2286576" y="5384302"/>
                      <a:pt x="2284470" y="5390200"/>
                    </a:cubicBezTo>
                    <a:cubicBezTo>
                      <a:pt x="2277256" y="5395602"/>
                      <a:pt x="2270372" y="5403783"/>
                      <a:pt x="2262738" y="5410366"/>
                    </a:cubicBezTo>
                    <a:cubicBezTo>
                      <a:pt x="2259716" y="5413277"/>
                      <a:pt x="2256508" y="5415788"/>
                      <a:pt x="2253544" y="5416226"/>
                    </a:cubicBezTo>
                    <a:cubicBezTo>
                      <a:pt x="2250582" y="5416664"/>
                      <a:pt x="2247864" y="5415028"/>
                      <a:pt x="2245824" y="5409644"/>
                    </a:cubicBezTo>
                    <a:cubicBezTo>
                      <a:pt x="2237666" y="5388111"/>
                      <a:pt x="2217752" y="5380998"/>
                      <a:pt x="2203462" y="5369243"/>
                    </a:cubicBezTo>
                    <a:cubicBezTo>
                      <a:pt x="2182232" y="5351021"/>
                      <a:pt x="2150842" y="5346459"/>
                      <a:pt x="2147412" y="5307996"/>
                    </a:cubicBezTo>
                    <a:cubicBezTo>
                      <a:pt x="2146096" y="5296886"/>
                      <a:pt x="2119156" y="5287263"/>
                      <a:pt x="2132266" y="5265347"/>
                    </a:cubicBezTo>
                    <a:cubicBezTo>
                      <a:pt x="2154142" y="5255872"/>
                      <a:pt x="2171848" y="5239587"/>
                      <a:pt x="2177508" y="5216340"/>
                    </a:cubicBezTo>
                    <a:cubicBezTo>
                      <a:pt x="2183920" y="5194692"/>
                      <a:pt x="2197412" y="5190201"/>
                      <a:pt x="2216668" y="5191759"/>
                    </a:cubicBezTo>
                    <a:cubicBezTo>
                      <a:pt x="2250072" y="5194381"/>
                      <a:pt x="2297564" y="5150168"/>
                      <a:pt x="2297552" y="5116915"/>
                    </a:cubicBezTo>
                    <a:cubicBezTo>
                      <a:pt x="2296516" y="5093937"/>
                      <a:pt x="2307428" y="5081875"/>
                      <a:pt x="2323446" y="5070308"/>
                    </a:cubicBezTo>
                    <a:cubicBezTo>
                      <a:pt x="2336280" y="5060262"/>
                      <a:pt x="2349864" y="5051814"/>
                      <a:pt x="2360026" y="5038155"/>
                    </a:cubicBezTo>
                    <a:cubicBezTo>
                      <a:pt x="2362040" y="5036215"/>
                      <a:pt x="2365226" y="5034693"/>
                      <a:pt x="2367660" y="5031573"/>
                    </a:cubicBezTo>
                    <a:cubicBezTo>
                      <a:pt x="2372672" y="5027711"/>
                      <a:pt x="2382306" y="5026164"/>
                      <a:pt x="2394142" y="5026361"/>
                    </a:cubicBezTo>
                    <a:close/>
                    <a:moveTo>
                      <a:pt x="728038" y="4869126"/>
                    </a:moveTo>
                    <a:cubicBezTo>
                      <a:pt x="745322" y="4872647"/>
                      <a:pt x="750182" y="4884999"/>
                      <a:pt x="746648" y="4902311"/>
                    </a:cubicBezTo>
                    <a:cubicBezTo>
                      <a:pt x="742692" y="4920801"/>
                      <a:pt x="736386" y="4938452"/>
                      <a:pt x="737132" y="4958621"/>
                    </a:cubicBezTo>
                    <a:cubicBezTo>
                      <a:pt x="738272" y="5014755"/>
                      <a:pt x="768296" y="5049362"/>
                      <a:pt x="815454" y="5058246"/>
                    </a:cubicBezTo>
                    <a:cubicBezTo>
                      <a:pt x="860266" y="5066291"/>
                      <a:pt x="905160" y="5070385"/>
                      <a:pt x="948622" y="5085909"/>
                    </a:cubicBezTo>
                    <a:cubicBezTo>
                      <a:pt x="960370" y="5090105"/>
                      <a:pt x="962978" y="5079096"/>
                      <a:pt x="958452" y="5069517"/>
                    </a:cubicBezTo>
                    <a:cubicBezTo>
                      <a:pt x="952750" y="5059520"/>
                      <a:pt x="948224" y="5049942"/>
                      <a:pt x="951254" y="5037756"/>
                    </a:cubicBezTo>
                    <a:cubicBezTo>
                      <a:pt x="951760" y="5032630"/>
                      <a:pt x="951512" y="5025907"/>
                      <a:pt x="958646" y="5024474"/>
                    </a:cubicBezTo>
                    <a:cubicBezTo>
                      <a:pt x="975684" y="5021273"/>
                      <a:pt x="1026442" y="5046036"/>
                      <a:pt x="1035160" y="5062420"/>
                    </a:cubicBezTo>
                    <a:cubicBezTo>
                      <a:pt x="1038932" y="5070401"/>
                      <a:pt x="1044212" y="5081575"/>
                      <a:pt x="1036572" y="5088133"/>
                    </a:cubicBezTo>
                    <a:cubicBezTo>
                      <a:pt x="1010040" y="5110501"/>
                      <a:pt x="1016902" y="5139489"/>
                      <a:pt x="1030234" y="5161500"/>
                    </a:cubicBezTo>
                    <a:cubicBezTo>
                      <a:pt x="1046248" y="5187123"/>
                      <a:pt x="1073178" y="5200722"/>
                      <a:pt x="1106662" y="5203394"/>
                    </a:cubicBezTo>
                    <a:cubicBezTo>
                      <a:pt x="1121264" y="5203303"/>
                      <a:pt x="1135866" y="5203211"/>
                      <a:pt x="1149456" y="5213373"/>
                    </a:cubicBezTo>
                    <a:cubicBezTo>
                      <a:pt x="1166150" y="5225970"/>
                      <a:pt x="1174802" y="5209158"/>
                      <a:pt x="1184460" y="5200666"/>
                    </a:cubicBezTo>
                    <a:cubicBezTo>
                      <a:pt x="1194116" y="5192173"/>
                      <a:pt x="1204946" y="5184100"/>
                      <a:pt x="1216694" y="5188296"/>
                    </a:cubicBezTo>
                    <a:cubicBezTo>
                      <a:pt x="1228438" y="5192491"/>
                      <a:pt x="1227340" y="5206694"/>
                      <a:pt x="1229096" y="5216609"/>
                    </a:cubicBezTo>
                    <a:cubicBezTo>
                      <a:pt x="1237706" y="5274086"/>
                      <a:pt x="1240056" y="5274925"/>
                      <a:pt x="1295706" y="5256324"/>
                    </a:cubicBezTo>
                    <a:cubicBezTo>
                      <a:pt x="1301246" y="5255650"/>
                      <a:pt x="1305276" y="5251782"/>
                      <a:pt x="1308800" y="5253040"/>
                    </a:cubicBezTo>
                    <a:cubicBezTo>
                      <a:pt x="1344040" y="5265628"/>
                      <a:pt x="1357566" y="5242594"/>
                      <a:pt x="1365638" y="5216287"/>
                    </a:cubicBezTo>
                    <a:cubicBezTo>
                      <a:pt x="1375724" y="5188046"/>
                      <a:pt x="1404412" y="5211561"/>
                      <a:pt x="1420956" y="5194915"/>
                    </a:cubicBezTo>
                    <a:cubicBezTo>
                      <a:pt x="1392074" y="5216442"/>
                      <a:pt x="1396168" y="5245768"/>
                      <a:pt x="1393968" y="5274174"/>
                    </a:cubicBezTo>
                    <a:cubicBezTo>
                      <a:pt x="1392784" y="5292326"/>
                      <a:pt x="1396134" y="5301483"/>
                      <a:pt x="1414930" y="5308197"/>
                    </a:cubicBezTo>
                    <a:cubicBezTo>
                      <a:pt x="1439932" y="5319781"/>
                      <a:pt x="1456366" y="5344228"/>
                      <a:pt x="1488674" y="5346479"/>
                    </a:cubicBezTo>
                    <a:cubicBezTo>
                      <a:pt x="1520982" y="5348732"/>
                      <a:pt x="1545080" y="5329475"/>
                      <a:pt x="1574370" y="5325343"/>
                    </a:cubicBezTo>
                    <a:cubicBezTo>
                      <a:pt x="1585868" y="5322816"/>
                      <a:pt x="1594436" y="5309954"/>
                      <a:pt x="1607606" y="5321292"/>
                    </a:cubicBezTo>
                    <a:cubicBezTo>
                      <a:pt x="1620356" y="5333807"/>
                      <a:pt x="1623200" y="5348092"/>
                      <a:pt x="1615388" y="5362550"/>
                    </a:cubicBezTo>
                    <a:cubicBezTo>
                      <a:pt x="1597994" y="5400123"/>
                      <a:pt x="1592012" y="5439118"/>
                      <a:pt x="1588798" y="5477776"/>
                    </a:cubicBezTo>
                    <a:cubicBezTo>
                      <a:pt x="1576460" y="5482657"/>
                      <a:pt x="1569498" y="5476189"/>
                      <a:pt x="1562202" y="5466950"/>
                    </a:cubicBezTo>
                    <a:cubicBezTo>
                      <a:pt x="1556502" y="5456952"/>
                      <a:pt x="1546016" y="5449226"/>
                      <a:pt x="1536284" y="5443096"/>
                    </a:cubicBezTo>
                    <a:cubicBezTo>
                      <a:pt x="1521854" y="5435288"/>
                      <a:pt x="1511196" y="5435462"/>
                      <a:pt x="1502208" y="5449500"/>
                    </a:cubicBezTo>
                    <a:cubicBezTo>
                      <a:pt x="1497338" y="5455722"/>
                      <a:pt x="1493640" y="5462362"/>
                      <a:pt x="1488770" y="5468584"/>
                    </a:cubicBezTo>
                    <a:cubicBezTo>
                      <a:pt x="1464500" y="5495739"/>
                      <a:pt x="1456190" y="5496752"/>
                      <a:pt x="1428764" y="5469707"/>
                    </a:cubicBezTo>
                    <a:cubicBezTo>
                      <a:pt x="1423460" y="5495676"/>
                      <a:pt x="1408774" y="5499718"/>
                      <a:pt x="1388136" y="5487039"/>
                    </a:cubicBezTo>
                    <a:cubicBezTo>
                      <a:pt x="1381508" y="5483345"/>
                      <a:pt x="1373286" y="5480408"/>
                      <a:pt x="1366572" y="5480664"/>
                    </a:cubicBezTo>
                    <a:cubicBezTo>
                      <a:pt x="1332916" y="5485891"/>
                      <a:pt x="1303376" y="5483301"/>
                      <a:pt x="1273516" y="5459366"/>
                    </a:cubicBezTo>
                    <a:cubicBezTo>
                      <a:pt x="1254138" y="5443157"/>
                      <a:pt x="1218122" y="5466117"/>
                      <a:pt x="1213994" y="5492506"/>
                    </a:cubicBezTo>
                    <a:cubicBezTo>
                      <a:pt x="1206826" y="5549654"/>
                      <a:pt x="1166942" y="5587154"/>
                      <a:pt x="1129406" y="5625494"/>
                    </a:cubicBezTo>
                    <a:cubicBezTo>
                      <a:pt x="1107572" y="5649541"/>
                      <a:pt x="1076610" y="5639807"/>
                      <a:pt x="1063872" y="5608721"/>
                    </a:cubicBezTo>
                    <a:cubicBezTo>
                      <a:pt x="1052556" y="5584776"/>
                      <a:pt x="1043580" y="5580243"/>
                      <a:pt x="1016884" y="5591938"/>
                    </a:cubicBezTo>
                    <a:cubicBezTo>
                      <a:pt x="968282" y="5613057"/>
                      <a:pt x="921272" y="5633417"/>
                      <a:pt x="882230" y="5668564"/>
                    </a:cubicBezTo>
                    <a:cubicBezTo>
                      <a:pt x="868122" y="5682101"/>
                      <a:pt x="856030" y="5693703"/>
                      <a:pt x="849304" y="5712532"/>
                    </a:cubicBezTo>
                    <a:cubicBezTo>
                      <a:pt x="843334" y="5732956"/>
                      <a:pt x="828560" y="5740947"/>
                      <a:pt x="808838" y="5740536"/>
                    </a:cubicBezTo>
                    <a:cubicBezTo>
                      <a:pt x="781228" y="5739962"/>
                      <a:pt x="755460" y="5745353"/>
                      <a:pt x="729608" y="5754694"/>
                    </a:cubicBezTo>
                    <a:cubicBezTo>
                      <a:pt x="704594" y="5761683"/>
                      <a:pt x="674720" y="5756320"/>
                      <a:pt x="648868" y="5765661"/>
                    </a:cubicBezTo>
                    <a:cubicBezTo>
                      <a:pt x="639718" y="5769027"/>
                      <a:pt x="626710" y="5768361"/>
                      <a:pt x="618898" y="5782819"/>
                    </a:cubicBezTo>
                    <a:cubicBezTo>
                      <a:pt x="635430" y="5784744"/>
                      <a:pt x="651712" y="5779945"/>
                      <a:pt x="667824" y="5783046"/>
                    </a:cubicBezTo>
                    <a:cubicBezTo>
                      <a:pt x="689054" y="5786649"/>
                      <a:pt x="696684" y="5798661"/>
                      <a:pt x="686014" y="5817407"/>
                    </a:cubicBezTo>
                    <a:cubicBezTo>
                      <a:pt x="676606" y="5832623"/>
                      <a:pt x="665604" y="5848596"/>
                      <a:pt x="646130" y="5854908"/>
                    </a:cubicBezTo>
                    <a:cubicBezTo>
                      <a:pt x="637570" y="5853841"/>
                      <a:pt x="630228" y="5851219"/>
                      <a:pt x="623692" y="5847557"/>
                    </a:cubicBezTo>
                    <a:cubicBezTo>
                      <a:pt x="604084" y="5836573"/>
                      <a:pt x="591729" y="5816238"/>
                      <a:pt x="575499" y="5800489"/>
                    </a:cubicBezTo>
                    <a:cubicBezTo>
                      <a:pt x="499254" y="5732123"/>
                      <a:pt x="422255" y="5662161"/>
                      <a:pt x="353318" y="5584463"/>
                    </a:cubicBezTo>
                    <a:cubicBezTo>
                      <a:pt x="292765" y="5520375"/>
                      <a:pt x="241867" y="5447795"/>
                      <a:pt x="200960" y="5369494"/>
                    </a:cubicBezTo>
                    <a:cubicBezTo>
                      <a:pt x="194171" y="5355128"/>
                      <a:pt x="186961" y="5341937"/>
                      <a:pt x="179752" y="5328748"/>
                    </a:cubicBezTo>
                    <a:cubicBezTo>
                      <a:pt x="180096" y="5312949"/>
                      <a:pt x="182792" y="5297988"/>
                      <a:pt x="183136" y="5282189"/>
                    </a:cubicBezTo>
                    <a:cubicBezTo>
                      <a:pt x="183265" y="5276264"/>
                      <a:pt x="183878" y="5270844"/>
                      <a:pt x="186147" y="5266348"/>
                    </a:cubicBezTo>
                    <a:cubicBezTo>
                      <a:pt x="188414" y="5261849"/>
                      <a:pt x="192341" y="5258276"/>
                      <a:pt x="199097" y="5256045"/>
                    </a:cubicBezTo>
                    <a:cubicBezTo>
                      <a:pt x="212190" y="5252761"/>
                      <a:pt x="218732" y="5260405"/>
                      <a:pt x="228043" y="5267712"/>
                    </a:cubicBezTo>
                    <a:cubicBezTo>
                      <a:pt x="241547" y="5281824"/>
                      <a:pt x="248669" y="5298963"/>
                      <a:pt x="255793" y="5316102"/>
                    </a:cubicBezTo>
                    <a:cubicBezTo>
                      <a:pt x="262496" y="5334419"/>
                      <a:pt x="271052" y="5340130"/>
                      <a:pt x="290192" y="5331043"/>
                    </a:cubicBezTo>
                    <a:cubicBezTo>
                      <a:pt x="316132" y="5317752"/>
                      <a:pt x="341306" y="5321436"/>
                      <a:pt x="359668" y="5347898"/>
                    </a:cubicBezTo>
                    <a:cubicBezTo>
                      <a:pt x="372667" y="5367136"/>
                      <a:pt x="390372" y="5369480"/>
                      <a:pt x="412280" y="5360057"/>
                    </a:cubicBezTo>
                    <a:cubicBezTo>
                      <a:pt x="446530" y="5345753"/>
                      <a:pt x="479518" y="5334980"/>
                      <a:pt x="517269" y="5359079"/>
                    </a:cubicBezTo>
                    <a:cubicBezTo>
                      <a:pt x="546463" y="5377467"/>
                      <a:pt x="566949" y="5360902"/>
                      <a:pt x="567726" y="5325354"/>
                    </a:cubicBezTo>
                    <a:cubicBezTo>
                      <a:pt x="567478" y="5318632"/>
                      <a:pt x="565636" y="5312667"/>
                      <a:pt x="566562" y="5306363"/>
                    </a:cubicBezTo>
                    <a:cubicBezTo>
                      <a:pt x="570098" y="5289050"/>
                      <a:pt x="530751" y="5265708"/>
                      <a:pt x="573223" y="5254341"/>
                    </a:cubicBezTo>
                    <a:cubicBezTo>
                      <a:pt x="592277" y="5249206"/>
                      <a:pt x="601610" y="5219368"/>
                      <a:pt x="627700" y="5235321"/>
                    </a:cubicBezTo>
                    <a:cubicBezTo>
                      <a:pt x="633154" y="5238596"/>
                      <a:pt x="636428" y="5233132"/>
                      <a:pt x="638110" y="5228425"/>
                    </a:cubicBezTo>
                    <a:cubicBezTo>
                      <a:pt x="642744" y="5196910"/>
                      <a:pt x="671196" y="5195130"/>
                      <a:pt x="695034" y="5187723"/>
                    </a:cubicBezTo>
                    <a:cubicBezTo>
                      <a:pt x="713332" y="5180990"/>
                      <a:pt x="717868" y="5171996"/>
                      <a:pt x="707556" y="5156370"/>
                    </a:cubicBezTo>
                    <a:cubicBezTo>
                      <a:pt x="700346" y="5143181"/>
                      <a:pt x="705144" y="5122338"/>
                      <a:pt x="688698" y="5116464"/>
                    </a:cubicBezTo>
                    <a:cubicBezTo>
                      <a:pt x="664870" y="5105299"/>
                      <a:pt x="641042" y="5094134"/>
                      <a:pt x="615870" y="5090450"/>
                    </a:cubicBezTo>
                    <a:cubicBezTo>
                      <a:pt x="594638" y="5086847"/>
                      <a:pt x="578505" y="5120890"/>
                      <a:pt x="589487" y="5142061"/>
                    </a:cubicBezTo>
                    <a:cubicBezTo>
                      <a:pt x="594768" y="5153236"/>
                      <a:pt x="602818" y="5164072"/>
                      <a:pt x="591147" y="5174498"/>
                    </a:cubicBezTo>
                    <a:cubicBezTo>
                      <a:pt x="581489" y="5182991"/>
                      <a:pt x="570658" y="5191064"/>
                      <a:pt x="557738" y="5186449"/>
                    </a:cubicBezTo>
                    <a:cubicBezTo>
                      <a:pt x="544063" y="5180237"/>
                      <a:pt x="546756" y="5165277"/>
                      <a:pt x="546594" y="5154605"/>
                    </a:cubicBezTo>
                    <a:cubicBezTo>
                      <a:pt x="546359" y="5129311"/>
                      <a:pt x="555185" y="5104600"/>
                      <a:pt x="540346" y="5079397"/>
                    </a:cubicBezTo>
                    <a:cubicBezTo>
                      <a:pt x="534225" y="5070576"/>
                      <a:pt x="544721" y="5059729"/>
                      <a:pt x="554711" y="5054009"/>
                    </a:cubicBezTo>
                    <a:cubicBezTo>
                      <a:pt x="575112" y="5041393"/>
                      <a:pt x="594338" y="5028359"/>
                      <a:pt x="619686" y="5024144"/>
                    </a:cubicBezTo>
                    <a:cubicBezTo>
                      <a:pt x="658880" y="5018241"/>
                      <a:pt x="700284" y="4965362"/>
                      <a:pt x="695610" y="4926540"/>
                    </a:cubicBezTo>
                    <a:cubicBezTo>
                      <a:pt x="694358" y="4911498"/>
                      <a:pt x="703260" y="4901409"/>
                      <a:pt x="704694" y="4889980"/>
                    </a:cubicBezTo>
                    <a:cubicBezTo>
                      <a:pt x="705794" y="4875777"/>
                      <a:pt x="712346" y="4864849"/>
                      <a:pt x="728038" y="4869126"/>
                    </a:cubicBezTo>
                    <a:close/>
                    <a:moveTo>
                      <a:pt x="2552800" y="4847374"/>
                    </a:moveTo>
                    <a:cubicBezTo>
                      <a:pt x="2559108" y="4844024"/>
                      <a:pt x="2569096" y="4845613"/>
                      <a:pt x="2582344" y="4851005"/>
                    </a:cubicBezTo>
                    <a:cubicBezTo>
                      <a:pt x="2596384" y="4856020"/>
                      <a:pt x="2614518" y="4853268"/>
                      <a:pt x="2630230" y="4853607"/>
                    </a:cubicBezTo>
                    <a:cubicBezTo>
                      <a:pt x="2656138" y="4854950"/>
                      <a:pt x="2671438" y="4874918"/>
                      <a:pt x="2654140" y="4893791"/>
                    </a:cubicBezTo>
                    <a:cubicBezTo>
                      <a:pt x="2631580" y="4920013"/>
                      <a:pt x="2649636" y="4939648"/>
                      <a:pt x="2658664" y="4958695"/>
                    </a:cubicBezTo>
                    <a:cubicBezTo>
                      <a:pt x="2666606" y="4973398"/>
                      <a:pt x="2688250" y="4971900"/>
                      <a:pt x="2707222" y="4966809"/>
                    </a:cubicBezTo>
                    <a:cubicBezTo>
                      <a:pt x="2723852" y="4960883"/>
                      <a:pt x="2743074" y="4962475"/>
                      <a:pt x="2761460" y="4966405"/>
                    </a:cubicBezTo>
                    <a:cubicBezTo>
                      <a:pt x="2784194" y="4969252"/>
                      <a:pt x="2793310" y="5002833"/>
                      <a:pt x="2779104" y="5024130"/>
                    </a:cubicBezTo>
                    <a:cubicBezTo>
                      <a:pt x="2758466" y="5052358"/>
                      <a:pt x="2732062" y="5074570"/>
                      <a:pt x="2722288" y="5109317"/>
                    </a:cubicBezTo>
                    <a:cubicBezTo>
                      <a:pt x="2711264" y="5147570"/>
                      <a:pt x="2681934" y="5177968"/>
                      <a:pt x="2679852" y="5220736"/>
                    </a:cubicBezTo>
                    <a:cubicBezTo>
                      <a:pt x="2679104" y="5237608"/>
                      <a:pt x="2682364" y="5250639"/>
                      <a:pt x="2687548" y="5265676"/>
                    </a:cubicBezTo>
                    <a:cubicBezTo>
                      <a:pt x="2703268" y="5302935"/>
                      <a:pt x="2706450" y="5338353"/>
                      <a:pt x="2684058" y="5375184"/>
                    </a:cubicBezTo>
                    <a:cubicBezTo>
                      <a:pt x="2677958" y="5384872"/>
                      <a:pt x="2678462" y="5398238"/>
                      <a:pt x="2675874" y="5409179"/>
                    </a:cubicBezTo>
                    <a:cubicBezTo>
                      <a:pt x="2663586" y="5395561"/>
                      <a:pt x="2662328" y="5380608"/>
                      <a:pt x="2673274" y="5364740"/>
                    </a:cubicBezTo>
                    <a:cubicBezTo>
                      <a:pt x="2693660" y="5329830"/>
                      <a:pt x="2683126" y="5307608"/>
                      <a:pt x="2670166" y="5270016"/>
                    </a:cubicBezTo>
                    <a:cubicBezTo>
                      <a:pt x="2658962" y="5242280"/>
                      <a:pt x="2613578" y="5214203"/>
                      <a:pt x="2651764" y="5173784"/>
                    </a:cubicBezTo>
                    <a:cubicBezTo>
                      <a:pt x="2653768" y="5171863"/>
                      <a:pt x="2651176" y="5164345"/>
                      <a:pt x="2649254" y="5162340"/>
                    </a:cubicBezTo>
                    <a:cubicBezTo>
                      <a:pt x="2628608" y="5135187"/>
                      <a:pt x="2621080" y="5100854"/>
                      <a:pt x="2585306" y="5082802"/>
                    </a:cubicBezTo>
                    <a:cubicBezTo>
                      <a:pt x="2540592" y="5060238"/>
                      <a:pt x="2497130" y="5034165"/>
                      <a:pt x="2479402" y="4980367"/>
                    </a:cubicBezTo>
                    <a:cubicBezTo>
                      <a:pt x="2472378" y="4959400"/>
                      <a:pt x="2451652" y="4954633"/>
                      <a:pt x="2435942" y="4972755"/>
                    </a:cubicBezTo>
                    <a:cubicBezTo>
                      <a:pt x="2421068" y="4988538"/>
                      <a:pt x="2403604" y="4996804"/>
                      <a:pt x="2382294" y="5001058"/>
                    </a:cubicBezTo>
                    <a:cubicBezTo>
                      <a:pt x="2362570" y="5004562"/>
                      <a:pt x="2350120" y="5017256"/>
                      <a:pt x="2335330" y="5029113"/>
                    </a:cubicBezTo>
                    <a:cubicBezTo>
                      <a:pt x="2304496" y="5056336"/>
                      <a:pt x="2273908" y="5053321"/>
                      <a:pt x="2254930" y="5021491"/>
                    </a:cubicBezTo>
                    <a:cubicBezTo>
                      <a:pt x="2295798" y="5021585"/>
                      <a:pt x="2303402" y="5015072"/>
                      <a:pt x="2304648" y="4974643"/>
                    </a:cubicBezTo>
                    <a:cubicBezTo>
                      <a:pt x="2307066" y="4934633"/>
                      <a:pt x="2310658" y="4931960"/>
                      <a:pt x="2349856" y="4936731"/>
                    </a:cubicBezTo>
                    <a:cubicBezTo>
                      <a:pt x="2360052" y="4937736"/>
                      <a:pt x="2366402" y="4934731"/>
                      <a:pt x="2373254" y="4926631"/>
                    </a:cubicBezTo>
                    <a:cubicBezTo>
                      <a:pt x="2402080" y="4882867"/>
                      <a:pt x="2446120" y="4862999"/>
                      <a:pt x="2494340" y="4849897"/>
                    </a:cubicBezTo>
                    <a:cubicBezTo>
                      <a:pt x="2516068" y="4844473"/>
                      <a:pt x="2523344" y="4872124"/>
                      <a:pt x="2545324" y="4873381"/>
                    </a:cubicBezTo>
                    <a:cubicBezTo>
                      <a:pt x="2543860" y="4859014"/>
                      <a:pt x="2546490" y="4850724"/>
                      <a:pt x="2552800" y="4847374"/>
                    </a:cubicBezTo>
                    <a:close/>
                    <a:moveTo>
                      <a:pt x="884816" y="3913632"/>
                    </a:moveTo>
                    <a:cubicBezTo>
                      <a:pt x="888428" y="3912757"/>
                      <a:pt x="892548" y="3913229"/>
                      <a:pt x="897018" y="3915492"/>
                    </a:cubicBezTo>
                    <a:cubicBezTo>
                      <a:pt x="905956" y="3920017"/>
                      <a:pt x="909274" y="3929200"/>
                      <a:pt x="909084" y="3937127"/>
                    </a:cubicBezTo>
                    <a:cubicBezTo>
                      <a:pt x="908046" y="3947418"/>
                      <a:pt x="903498" y="3956456"/>
                      <a:pt x="902462" y="3966747"/>
                    </a:cubicBezTo>
                    <a:cubicBezTo>
                      <a:pt x="901520" y="3973075"/>
                      <a:pt x="900906" y="3982184"/>
                      <a:pt x="908254" y="3987474"/>
                    </a:cubicBezTo>
                    <a:cubicBezTo>
                      <a:pt x="917194" y="3992000"/>
                      <a:pt x="922816" y="3987345"/>
                      <a:pt x="929606" y="3983107"/>
                    </a:cubicBezTo>
                    <a:cubicBezTo>
                      <a:pt x="959212" y="3963029"/>
                      <a:pt x="962300" y="3965465"/>
                      <a:pt x="966210" y="3998847"/>
                    </a:cubicBezTo>
                    <a:cubicBezTo>
                      <a:pt x="970122" y="4032229"/>
                      <a:pt x="986410" y="4042046"/>
                      <a:pt x="1016570" y="4031495"/>
                    </a:cubicBezTo>
                    <a:cubicBezTo>
                      <a:pt x="1023686" y="4030038"/>
                      <a:pt x="1029636" y="4028165"/>
                      <a:pt x="1037500" y="4028309"/>
                    </a:cubicBezTo>
                    <a:cubicBezTo>
                      <a:pt x="1088206" y="4030428"/>
                      <a:pt x="1092984" y="4028136"/>
                      <a:pt x="1116338" y="3973840"/>
                    </a:cubicBezTo>
                    <a:cubicBezTo>
                      <a:pt x="1117774" y="3995676"/>
                      <a:pt x="1126100" y="4009313"/>
                      <a:pt x="1144268" y="4006473"/>
                    </a:cubicBezTo>
                    <a:cubicBezTo>
                      <a:pt x="1175924" y="3999121"/>
                      <a:pt x="1195204" y="4015338"/>
                      <a:pt x="1210780" y="4038227"/>
                    </a:cubicBezTo>
                    <a:cubicBezTo>
                      <a:pt x="1223788" y="4053534"/>
                      <a:pt x="1229542" y="4059588"/>
                      <a:pt x="1255672" y="4052930"/>
                    </a:cubicBezTo>
                    <a:cubicBezTo>
                      <a:pt x="1285736" y="4046342"/>
                      <a:pt x="1289764" y="4042451"/>
                      <a:pt x="1284492" y="4016577"/>
                    </a:cubicBezTo>
                    <a:cubicBezTo>
                      <a:pt x="1283092" y="4009414"/>
                      <a:pt x="1291052" y="4005594"/>
                      <a:pt x="1298074" y="4008102"/>
                    </a:cubicBezTo>
                    <a:cubicBezTo>
                      <a:pt x="1307436" y="4011447"/>
                      <a:pt x="1308836" y="4018610"/>
                      <a:pt x="1305460" y="4028066"/>
                    </a:cubicBezTo>
                    <a:cubicBezTo>
                      <a:pt x="1299550" y="4044612"/>
                      <a:pt x="1295230" y="4060395"/>
                      <a:pt x="1297514" y="4079869"/>
                    </a:cubicBezTo>
                    <a:cubicBezTo>
                      <a:pt x="1300216" y="4098160"/>
                      <a:pt x="1307794" y="4110195"/>
                      <a:pt x="1321740" y="4119176"/>
                    </a:cubicBezTo>
                    <a:cubicBezTo>
                      <a:pt x="1332598" y="4125719"/>
                      <a:pt x="1340694" y="4132609"/>
                      <a:pt x="1352588" y="4128861"/>
                    </a:cubicBezTo>
                    <a:cubicBezTo>
                      <a:pt x="1367670" y="4123586"/>
                      <a:pt x="1358498" y="4112314"/>
                      <a:pt x="1358692" y="4104387"/>
                    </a:cubicBezTo>
                    <a:cubicBezTo>
                      <a:pt x="1357292" y="4097223"/>
                      <a:pt x="1360248" y="4088950"/>
                      <a:pt x="1366942" y="4088675"/>
                    </a:cubicBezTo>
                    <a:cubicBezTo>
                      <a:pt x="1379164" y="4087710"/>
                      <a:pt x="1375786" y="4097166"/>
                      <a:pt x="1375594" y="4105093"/>
                    </a:cubicBezTo>
                    <a:cubicBezTo>
                      <a:pt x="1376186" y="4129293"/>
                      <a:pt x="1392668" y="4131182"/>
                      <a:pt x="1405502" y="4121107"/>
                    </a:cubicBezTo>
                    <a:cubicBezTo>
                      <a:pt x="1427566" y="4103666"/>
                      <a:pt x="1436314" y="4116120"/>
                      <a:pt x="1446556" y="4131773"/>
                    </a:cubicBezTo>
                    <a:cubicBezTo>
                      <a:pt x="1451892" y="4139009"/>
                      <a:pt x="1455630" y="4147009"/>
                      <a:pt x="1457780" y="4155772"/>
                    </a:cubicBezTo>
                    <a:cubicBezTo>
                      <a:pt x="1465068" y="4179699"/>
                      <a:pt x="1474562" y="4193752"/>
                      <a:pt x="1502056" y="4179584"/>
                    </a:cubicBezTo>
                    <a:cubicBezTo>
                      <a:pt x="1513624" y="4173054"/>
                      <a:pt x="1525232" y="4181198"/>
                      <a:pt x="1536934" y="4185378"/>
                    </a:cubicBezTo>
                    <a:cubicBezTo>
                      <a:pt x="1517078" y="4192946"/>
                      <a:pt x="1493154" y="4189731"/>
                      <a:pt x="1473622" y="4200081"/>
                    </a:cubicBezTo>
                    <a:cubicBezTo>
                      <a:pt x="1463646" y="4205846"/>
                      <a:pt x="1453208" y="4198120"/>
                      <a:pt x="1449988" y="4184974"/>
                    </a:cubicBezTo>
                    <a:cubicBezTo>
                      <a:pt x="1444618" y="4163066"/>
                      <a:pt x="1429308" y="4161596"/>
                      <a:pt x="1409644" y="4161235"/>
                    </a:cubicBezTo>
                    <a:cubicBezTo>
                      <a:pt x="1370314" y="4160514"/>
                      <a:pt x="1330332" y="4154229"/>
                      <a:pt x="1299542" y="4125906"/>
                    </a:cubicBezTo>
                    <a:cubicBezTo>
                      <a:pt x="1288780" y="4115399"/>
                      <a:pt x="1275486" y="4111982"/>
                      <a:pt x="1260406" y="4117257"/>
                    </a:cubicBezTo>
                    <a:cubicBezTo>
                      <a:pt x="1233008" y="4127462"/>
                      <a:pt x="1210870" y="4115556"/>
                      <a:pt x="1201338" y="4086830"/>
                    </a:cubicBezTo>
                    <a:cubicBezTo>
                      <a:pt x="1197270" y="4076049"/>
                      <a:pt x="1197234" y="4061376"/>
                      <a:pt x="1181924" y="4059905"/>
                    </a:cubicBezTo>
                    <a:cubicBezTo>
                      <a:pt x="1166614" y="4058434"/>
                      <a:pt x="1158786" y="4072964"/>
                      <a:pt x="1155408" y="4082420"/>
                    </a:cubicBezTo>
                    <a:cubicBezTo>
                      <a:pt x="1141380" y="4125386"/>
                      <a:pt x="1105006" y="4116392"/>
                      <a:pt x="1074942" y="4122979"/>
                    </a:cubicBezTo>
                    <a:cubicBezTo>
                      <a:pt x="1065062" y="4124781"/>
                      <a:pt x="1056544" y="4119073"/>
                      <a:pt x="1054818" y="4109128"/>
                    </a:cubicBezTo>
                    <a:cubicBezTo>
                      <a:pt x="1049544" y="4083254"/>
                      <a:pt x="1032412" y="4075802"/>
                      <a:pt x="1009238" y="4074189"/>
                    </a:cubicBezTo>
                    <a:cubicBezTo>
                      <a:pt x="1002964" y="4073280"/>
                      <a:pt x="994772" y="4070354"/>
                      <a:pt x="990934" y="4066318"/>
                    </a:cubicBezTo>
                    <a:cubicBezTo>
                      <a:pt x="961314" y="4038413"/>
                      <a:pt x="934304" y="4032763"/>
                      <a:pt x="904736" y="4067514"/>
                    </a:cubicBezTo>
                    <a:cubicBezTo>
                      <a:pt x="897426" y="4076898"/>
                      <a:pt x="887220" y="4075917"/>
                      <a:pt x="878798" y="4066245"/>
                    </a:cubicBezTo>
                    <a:cubicBezTo>
                      <a:pt x="871124" y="4058173"/>
                      <a:pt x="861110" y="4049266"/>
                      <a:pt x="870436" y="4037936"/>
                    </a:cubicBezTo>
                    <a:cubicBezTo>
                      <a:pt x="889086" y="4015279"/>
                      <a:pt x="873278" y="3985644"/>
                      <a:pt x="886824" y="3962495"/>
                    </a:cubicBezTo>
                    <a:cubicBezTo>
                      <a:pt x="889686" y="3958185"/>
                      <a:pt x="887864" y="3952204"/>
                      <a:pt x="882856" y="3947750"/>
                    </a:cubicBezTo>
                    <a:cubicBezTo>
                      <a:pt x="876256" y="3944060"/>
                      <a:pt x="873398" y="3948370"/>
                      <a:pt x="868198" y="3951843"/>
                    </a:cubicBezTo>
                    <a:cubicBezTo>
                      <a:pt x="847918" y="3960592"/>
                      <a:pt x="839150" y="3981449"/>
                      <a:pt x="822706" y="3994234"/>
                    </a:cubicBezTo>
                    <a:cubicBezTo>
                      <a:pt x="796848" y="4013984"/>
                      <a:pt x="773344" y="4018832"/>
                      <a:pt x="748380" y="4008541"/>
                    </a:cubicBezTo>
                    <a:lnTo>
                      <a:pt x="730156" y="3997612"/>
                    </a:lnTo>
                    <a:lnTo>
                      <a:pt x="724238" y="4020168"/>
                    </a:lnTo>
                    <a:cubicBezTo>
                      <a:pt x="722752" y="4027582"/>
                      <a:pt x="722106" y="4034965"/>
                      <a:pt x="723326" y="4042683"/>
                    </a:cubicBezTo>
                    <a:cubicBezTo>
                      <a:pt x="726876" y="4081024"/>
                      <a:pt x="747550" y="4093706"/>
                      <a:pt x="778038" y="4071493"/>
                    </a:cubicBezTo>
                    <a:cubicBezTo>
                      <a:pt x="797268" y="4058502"/>
                      <a:pt x="809954" y="4056413"/>
                      <a:pt x="822148" y="4077981"/>
                    </a:cubicBezTo>
                    <a:cubicBezTo>
                      <a:pt x="827866" y="4087967"/>
                      <a:pt x="839632" y="4092170"/>
                      <a:pt x="849042" y="4095531"/>
                    </a:cubicBezTo>
                    <a:cubicBezTo>
                      <a:pt x="873410" y="4101588"/>
                      <a:pt x="900212" y="4104541"/>
                      <a:pt x="915516" y="4128544"/>
                    </a:cubicBezTo>
                    <a:cubicBezTo>
                      <a:pt x="916272" y="4130139"/>
                      <a:pt x="919382" y="4132574"/>
                      <a:pt x="920978" y="4131820"/>
                    </a:cubicBezTo>
                    <a:cubicBezTo>
                      <a:pt x="973816" y="4117591"/>
                      <a:pt x="993846" y="4180356"/>
                      <a:pt x="1040392" y="4183741"/>
                    </a:cubicBezTo>
                    <a:cubicBezTo>
                      <a:pt x="1080216" y="4187374"/>
                      <a:pt x="1106620" y="4228582"/>
                      <a:pt x="1147366" y="4225924"/>
                    </a:cubicBezTo>
                    <a:cubicBezTo>
                      <a:pt x="1164112" y="4275599"/>
                      <a:pt x="1154730" y="4327859"/>
                      <a:pt x="1154844" y="4379537"/>
                    </a:cubicBezTo>
                    <a:cubicBezTo>
                      <a:pt x="1154434" y="4399252"/>
                      <a:pt x="1133104" y="4418115"/>
                      <a:pt x="1113872" y="4431106"/>
                    </a:cubicBezTo>
                    <a:cubicBezTo>
                      <a:pt x="1076248" y="4454740"/>
                      <a:pt x="1058794" y="4496172"/>
                      <a:pt x="1022684" y="4522995"/>
                    </a:cubicBezTo>
                    <a:cubicBezTo>
                      <a:pt x="1011430" y="4532216"/>
                      <a:pt x="1023216" y="4573500"/>
                      <a:pt x="1037332" y="4578543"/>
                    </a:cubicBezTo>
                    <a:cubicBezTo>
                      <a:pt x="1050274" y="4583165"/>
                      <a:pt x="1053548" y="4577714"/>
                      <a:pt x="1053454" y="4563116"/>
                    </a:cubicBezTo>
                    <a:cubicBezTo>
                      <a:pt x="1052340" y="4521672"/>
                      <a:pt x="1075428" y="4494170"/>
                      <a:pt x="1114240" y="4489496"/>
                    </a:cubicBezTo>
                    <a:cubicBezTo>
                      <a:pt x="1124572" y="4486566"/>
                      <a:pt x="1135242" y="4486405"/>
                      <a:pt x="1140962" y="4496392"/>
                    </a:cubicBezTo>
                    <a:cubicBezTo>
                      <a:pt x="1147438" y="4507973"/>
                      <a:pt x="1149126" y="4521818"/>
                      <a:pt x="1140644" y="4530705"/>
                    </a:cubicBezTo>
                    <a:cubicBezTo>
                      <a:pt x="1126956" y="4543028"/>
                      <a:pt x="1115038" y="4565253"/>
                      <a:pt x="1090160" y="4545773"/>
                    </a:cubicBezTo>
                    <a:cubicBezTo>
                      <a:pt x="1078896" y="4536454"/>
                      <a:pt x="1075960" y="4544673"/>
                      <a:pt x="1074540" y="4556082"/>
                    </a:cubicBezTo>
                    <a:cubicBezTo>
                      <a:pt x="1070774" y="4585191"/>
                      <a:pt x="1094302" y="4593595"/>
                      <a:pt x="1113800" y="4605856"/>
                    </a:cubicBezTo>
                    <a:cubicBezTo>
                      <a:pt x="1122374" y="4611566"/>
                      <a:pt x="1138924" y="4613507"/>
                      <a:pt x="1134312" y="4626423"/>
                    </a:cubicBezTo>
                    <a:cubicBezTo>
                      <a:pt x="1128102" y="4640095"/>
                      <a:pt x="1112808" y="4634631"/>
                      <a:pt x="1101044" y="4630429"/>
                    </a:cubicBezTo>
                    <a:cubicBezTo>
                      <a:pt x="1075162" y="4621185"/>
                      <a:pt x="1049280" y="4611940"/>
                      <a:pt x="1026416" y="4590532"/>
                    </a:cubicBezTo>
                    <a:cubicBezTo>
                      <a:pt x="969426" y="4538399"/>
                      <a:pt x="916332" y="4545915"/>
                      <a:pt x="864108" y="4606705"/>
                    </a:cubicBezTo>
                    <a:cubicBezTo>
                      <a:pt x="859240" y="4612910"/>
                      <a:pt x="855884" y="4622304"/>
                      <a:pt x="847230" y="4620537"/>
                    </a:cubicBezTo>
                    <a:cubicBezTo>
                      <a:pt x="836222" y="4617929"/>
                      <a:pt x="845124" y="4607868"/>
                      <a:pt x="843690" y="4600736"/>
                    </a:cubicBezTo>
                    <a:cubicBezTo>
                      <a:pt x="834596" y="4563061"/>
                      <a:pt x="827854" y="4526228"/>
                      <a:pt x="848754" y="4489999"/>
                    </a:cubicBezTo>
                    <a:cubicBezTo>
                      <a:pt x="853704" y="4479851"/>
                      <a:pt x="848826" y="4467516"/>
                      <a:pt x="836980" y="4467257"/>
                    </a:cubicBezTo>
                    <a:cubicBezTo>
                      <a:pt x="820010" y="4466491"/>
                      <a:pt x="802444" y="4456245"/>
                      <a:pt x="788756" y="4468568"/>
                    </a:cubicBezTo>
                    <a:cubicBezTo>
                      <a:pt x="778680" y="4478210"/>
                      <a:pt x="787088" y="4491805"/>
                      <a:pt x="795242" y="4498690"/>
                    </a:cubicBezTo>
                    <a:cubicBezTo>
                      <a:pt x="821718" y="4517415"/>
                      <a:pt x="806934" y="4525376"/>
                      <a:pt x="786270" y="4531236"/>
                    </a:cubicBezTo>
                    <a:cubicBezTo>
                      <a:pt x="773166" y="4534499"/>
                      <a:pt x="758128" y="4535747"/>
                      <a:pt x="758138" y="4554288"/>
                    </a:cubicBezTo>
                    <a:cubicBezTo>
                      <a:pt x="758148" y="4572829"/>
                      <a:pt x="764542" y="4588353"/>
                      <a:pt x="784960" y="4594322"/>
                    </a:cubicBezTo>
                    <a:cubicBezTo>
                      <a:pt x="803782" y="4601046"/>
                      <a:pt x="798240" y="4601714"/>
                      <a:pt x="789932" y="4621255"/>
                    </a:cubicBezTo>
                    <a:cubicBezTo>
                      <a:pt x="772398" y="4666632"/>
                      <a:pt x="712248" y="4671626"/>
                      <a:pt x="705638" y="4723553"/>
                    </a:cubicBezTo>
                    <a:cubicBezTo>
                      <a:pt x="702118" y="4740832"/>
                      <a:pt x="676492" y="4738300"/>
                      <a:pt x="661198" y="4732837"/>
                    </a:cubicBezTo>
                    <a:cubicBezTo>
                      <a:pt x="630612" y="4721911"/>
                      <a:pt x="599440" y="4720045"/>
                      <a:pt x="567688" y="4727241"/>
                    </a:cubicBezTo>
                    <a:cubicBezTo>
                      <a:pt x="546265" y="4731505"/>
                      <a:pt x="538276" y="4716735"/>
                      <a:pt x="531884" y="4701211"/>
                    </a:cubicBezTo>
                    <a:cubicBezTo>
                      <a:pt x="520191" y="4674525"/>
                      <a:pt x="506400" y="4653711"/>
                      <a:pt x="473562" y="4675083"/>
                    </a:cubicBezTo>
                    <a:cubicBezTo>
                      <a:pt x="471967" y="4675837"/>
                      <a:pt x="468774" y="4677345"/>
                      <a:pt x="467599" y="4676925"/>
                    </a:cubicBezTo>
                    <a:cubicBezTo>
                      <a:pt x="419702" y="4662465"/>
                      <a:pt x="418208" y="4696357"/>
                      <a:pt x="412429" y="4727395"/>
                    </a:cubicBezTo>
                    <a:cubicBezTo>
                      <a:pt x="408571" y="4741905"/>
                      <a:pt x="407149" y="4753314"/>
                      <a:pt x="422781" y="4761546"/>
                    </a:cubicBezTo>
                    <a:cubicBezTo>
                      <a:pt x="425133" y="4762386"/>
                      <a:pt x="425891" y="4763981"/>
                      <a:pt x="427824" y="4765995"/>
                    </a:cubicBezTo>
                    <a:cubicBezTo>
                      <a:pt x="442534" y="4780518"/>
                      <a:pt x="436243" y="4798131"/>
                      <a:pt x="430371" y="4814571"/>
                    </a:cubicBezTo>
                    <a:cubicBezTo>
                      <a:pt x="427435" y="4822790"/>
                      <a:pt x="424162" y="4828242"/>
                      <a:pt x="413912" y="4827229"/>
                    </a:cubicBezTo>
                    <a:cubicBezTo>
                      <a:pt x="393411" y="4825202"/>
                      <a:pt x="399364" y="4804819"/>
                      <a:pt x="392133" y="4791644"/>
                    </a:cubicBezTo>
                    <a:cubicBezTo>
                      <a:pt x="375591" y="4808244"/>
                      <a:pt x="361063" y="4822916"/>
                      <a:pt x="345023" y="4834400"/>
                    </a:cubicBezTo>
                    <a:cubicBezTo>
                      <a:pt x="331756" y="4845549"/>
                      <a:pt x="345136" y="4886079"/>
                      <a:pt x="370853" y="4903208"/>
                    </a:cubicBezTo>
                    <a:cubicBezTo>
                      <a:pt x="418002" y="4934614"/>
                      <a:pt x="455833" y="4977257"/>
                      <a:pt x="494503" y="5017550"/>
                    </a:cubicBezTo>
                    <a:cubicBezTo>
                      <a:pt x="507616" y="5032826"/>
                      <a:pt x="515607" y="5047598"/>
                      <a:pt x="516373" y="5067732"/>
                    </a:cubicBezTo>
                    <a:cubicBezTo>
                      <a:pt x="516802" y="5085098"/>
                      <a:pt x="521600" y="5101377"/>
                      <a:pt x="525979" y="5118830"/>
                    </a:cubicBezTo>
                    <a:cubicBezTo>
                      <a:pt x="533048" y="5139891"/>
                      <a:pt x="531719" y="5165898"/>
                      <a:pt x="510051" y="5181991"/>
                    </a:cubicBezTo>
                    <a:cubicBezTo>
                      <a:pt x="488804" y="5196911"/>
                      <a:pt x="466125" y="5204699"/>
                      <a:pt x="442084" y="5182871"/>
                    </a:cubicBezTo>
                    <a:cubicBezTo>
                      <a:pt x="427710" y="5171117"/>
                      <a:pt x="411497" y="5171946"/>
                      <a:pt x="397390" y="5185444"/>
                    </a:cubicBezTo>
                    <a:cubicBezTo>
                      <a:pt x="384879" y="5198187"/>
                      <a:pt x="375896" y="5212192"/>
                      <a:pt x="353801" y="5210920"/>
                    </a:cubicBezTo>
                    <a:cubicBezTo>
                      <a:pt x="341954" y="5210660"/>
                      <a:pt x="344818" y="5224925"/>
                      <a:pt x="352214" y="5230214"/>
                    </a:cubicBezTo>
                    <a:cubicBezTo>
                      <a:pt x="381543" y="5244663"/>
                      <a:pt x="390965" y="5266564"/>
                      <a:pt x="369471" y="5293313"/>
                    </a:cubicBezTo>
                    <a:cubicBezTo>
                      <a:pt x="360781" y="5302788"/>
                      <a:pt x="345808" y="5305715"/>
                      <a:pt x="330558" y="5302916"/>
                    </a:cubicBezTo>
                    <a:cubicBezTo>
                      <a:pt x="315308" y="5300117"/>
                      <a:pt x="299781" y="5291591"/>
                      <a:pt x="289985" y="5278162"/>
                    </a:cubicBezTo>
                    <a:cubicBezTo>
                      <a:pt x="277289" y="5261711"/>
                      <a:pt x="265771" y="5245680"/>
                      <a:pt x="249047" y="5233085"/>
                    </a:cubicBezTo>
                    <a:cubicBezTo>
                      <a:pt x="232740" y="5219317"/>
                      <a:pt x="232730" y="5200776"/>
                      <a:pt x="235911" y="5180728"/>
                    </a:cubicBezTo>
                    <a:cubicBezTo>
                      <a:pt x="242365" y="5155228"/>
                      <a:pt x="227654" y="5140705"/>
                      <a:pt x="203462" y="5145304"/>
                    </a:cubicBezTo>
                    <a:cubicBezTo>
                      <a:pt x="157846" y="5154168"/>
                      <a:pt x="124057" y="5126210"/>
                      <a:pt x="84058" y="5111923"/>
                    </a:cubicBezTo>
                    <a:cubicBezTo>
                      <a:pt x="70698" y="5108475"/>
                      <a:pt x="60273" y="5096806"/>
                      <a:pt x="44315" y="5104347"/>
                    </a:cubicBezTo>
                    <a:cubicBezTo>
                      <a:pt x="29430" y="5079170"/>
                      <a:pt x="15304" y="5055587"/>
                      <a:pt x="0" y="5031584"/>
                    </a:cubicBezTo>
                    <a:cubicBezTo>
                      <a:pt x="50903" y="5015340"/>
                      <a:pt x="53758" y="5011063"/>
                      <a:pt x="58013" y="4958297"/>
                    </a:cubicBezTo>
                    <a:cubicBezTo>
                      <a:pt x="59516" y="4942945"/>
                      <a:pt x="60264" y="4925999"/>
                      <a:pt x="66055" y="4913504"/>
                    </a:cubicBezTo>
                    <a:cubicBezTo>
                      <a:pt x="79649" y="4886581"/>
                      <a:pt x="105031" y="4900944"/>
                      <a:pt x="125193" y="4900201"/>
                    </a:cubicBezTo>
                    <a:cubicBezTo>
                      <a:pt x="129143" y="4900288"/>
                      <a:pt x="132589" y="4905491"/>
                      <a:pt x="137296" y="4907172"/>
                    </a:cubicBezTo>
                    <a:cubicBezTo>
                      <a:pt x="148221" y="4913723"/>
                      <a:pt x="160159" y="4928580"/>
                      <a:pt x="173091" y="4914661"/>
                    </a:cubicBezTo>
                    <a:cubicBezTo>
                      <a:pt x="186020" y="4900742"/>
                      <a:pt x="180446" y="4845789"/>
                      <a:pt x="167166" y="4838398"/>
                    </a:cubicBezTo>
                    <a:cubicBezTo>
                      <a:pt x="163637" y="4837138"/>
                      <a:pt x="159268" y="4838225"/>
                      <a:pt x="154482" y="4840488"/>
                    </a:cubicBezTo>
                    <a:cubicBezTo>
                      <a:pt x="148517" y="4842329"/>
                      <a:pt x="140793" y="4852811"/>
                      <a:pt x="135914" y="4840476"/>
                    </a:cubicBezTo>
                    <a:cubicBezTo>
                      <a:pt x="132130" y="4832503"/>
                      <a:pt x="137499" y="4821181"/>
                      <a:pt x="145142" y="4814643"/>
                    </a:cubicBezTo>
                    <a:cubicBezTo>
                      <a:pt x="153960" y="4808523"/>
                      <a:pt x="159761" y="4814568"/>
                      <a:pt x="163546" y="4822540"/>
                    </a:cubicBezTo>
                    <a:cubicBezTo>
                      <a:pt x="169683" y="4831352"/>
                      <a:pt x="179095" y="4834714"/>
                      <a:pt x="188506" y="4838076"/>
                    </a:cubicBezTo>
                    <a:cubicBezTo>
                      <a:pt x="196741" y="4841017"/>
                      <a:pt x="206071" y="4848322"/>
                      <a:pt x="202716" y="4857716"/>
                    </a:cubicBezTo>
                    <a:cubicBezTo>
                      <a:pt x="194327" y="4881201"/>
                      <a:pt x="203236" y="4889680"/>
                      <a:pt x="227348" y="4889024"/>
                    </a:cubicBezTo>
                    <a:cubicBezTo>
                      <a:pt x="240792" y="4888530"/>
                      <a:pt x="245671" y="4900865"/>
                      <a:pt x="245426" y="4912693"/>
                    </a:cubicBezTo>
                    <a:cubicBezTo>
                      <a:pt x="244422" y="4922928"/>
                      <a:pt x="234766" y="4931395"/>
                      <a:pt x="223001" y="4927193"/>
                    </a:cubicBezTo>
                    <a:cubicBezTo>
                      <a:pt x="186532" y="4914167"/>
                      <a:pt x="183361" y="4952756"/>
                      <a:pt x="162532" y="4966500"/>
                    </a:cubicBezTo>
                    <a:cubicBezTo>
                      <a:pt x="152958" y="4971026"/>
                      <a:pt x="165897" y="4975647"/>
                      <a:pt x="174553" y="4977415"/>
                    </a:cubicBezTo>
                    <a:cubicBezTo>
                      <a:pt x="211185" y="4982554"/>
                      <a:pt x="248321" y="4982579"/>
                      <a:pt x="286119" y="4969599"/>
                    </a:cubicBezTo>
                    <a:cubicBezTo>
                      <a:pt x="292082" y="4967757"/>
                      <a:pt x="298047" y="4965915"/>
                      <a:pt x="300145" y="4960044"/>
                    </a:cubicBezTo>
                    <a:cubicBezTo>
                      <a:pt x="307194" y="4944024"/>
                      <a:pt x="317945" y="4939921"/>
                      <a:pt x="332061" y="4944963"/>
                    </a:cubicBezTo>
                    <a:cubicBezTo>
                      <a:pt x="340717" y="4946731"/>
                      <a:pt x="349371" y="4948497"/>
                      <a:pt x="354659" y="4941118"/>
                    </a:cubicBezTo>
                    <a:cubicBezTo>
                      <a:pt x="360367" y="4932565"/>
                      <a:pt x="350619" y="4926435"/>
                      <a:pt x="347171" y="4921230"/>
                    </a:cubicBezTo>
                    <a:cubicBezTo>
                      <a:pt x="323797" y="4886400"/>
                      <a:pt x="302354" y="4853584"/>
                      <a:pt x="270498" y="4827641"/>
                    </a:cubicBezTo>
                    <a:cubicBezTo>
                      <a:pt x="243349" y="4803379"/>
                      <a:pt x="248208" y="4778633"/>
                      <a:pt x="275921" y="4756754"/>
                    </a:cubicBezTo>
                    <a:cubicBezTo>
                      <a:pt x="293557" y="4744517"/>
                      <a:pt x="291952" y="4726731"/>
                      <a:pt x="286735" y="4711627"/>
                    </a:cubicBezTo>
                    <a:cubicBezTo>
                      <a:pt x="272177" y="4670677"/>
                      <a:pt x="283246" y="4632261"/>
                      <a:pt x="291961" y="4593004"/>
                    </a:cubicBezTo>
                    <a:cubicBezTo>
                      <a:pt x="297241" y="4567085"/>
                      <a:pt x="315378" y="4549730"/>
                      <a:pt x="336543" y="4538754"/>
                    </a:cubicBezTo>
                    <a:cubicBezTo>
                      <a:pt x="360481" y="4527443"/>
                      <a:pt x="368707" y="4511844"/>
                      <a:pt x="362139" y="4485665"/>
                    </a:cubicBezTo>
                    <a:cubicBezTo>
                      <a:pt x="352452" y="4438511"/>
                      <a:pt x="354047" y="4437756"/>
                      <a:pt x="398732" y="4416644"/>
                    </a:cubicBezTo>
                    <a:cubicBezTo>
                      <a:pt x="439047" y="4396618"/>
                      <a:pt x="468930" y="4346386"/>
                      <a:pt x="464284" y="4303681"/>
                    </a:cubicBezTo>
                    <a:cubicBezTo>
                      <a:pt x="462596" y="4289837"/>
                      <a:pt x="454024" y="4284127"/>
                      <a:pt x="442179" y="4283867"/>
                    </a:cubicBezTo>
                    <a:cubicBezTo>
                      <a:pt x="422016" y="4284610"/>
                      <a:pt x="405626" y="4274784"/>
                      <a:pt x="387561" y="4269655"/>
                    </a:cubicBezTo>
                    <a:cubicBezTo>
                      <a:pt x="366723" y="4264860"/>
                      <a:pt x="355541" y="4251598"/>
                      <a:pt x="352001" y="4231796"/>
                    </a:cubicBezTo>
                    <a:cubicBezTo>
                      <a:pt x="348125" y="4209227"/>
                      <a:pt x="338458" y="4199154"/>
                      <a:pt x="314347" y="4199809"/>
                    </a:cubicBezTo>
                    <a:cubicBezTo>
                      <a:pt x="302499" y="4199550"/>
                      <a:pt x="283595" y="4196770"/>
                      <a:pt x="288709" y="4178736"/>
                    </a:cubicBezTo>
                    <a:cubicBezTo>
                      <a:pt x="291390" y="4163804"/>
                      <a:pt x="308526" y="4156684"/>
                      <a:pt x="320626" y="4163655"/>
                    </a:cubicBezTo>
                    <a:cubicBezTo>
                      <a:pt x="370630" y="4190784"/>
                      <a:pt x="395306" y="4143987"/>
                      <a:pt x="430414" y="4127398"/>
                    </a:cubicBezTo>
                    <a:cubicBezTo>
                      <a:pt x="459141" y="4113826"/>
                      <a:pt x="472818" y="4082962"/>
                      <a:pt x="480951" y="4052766"/>
                    </a:cubicBezTo>
                    <a:cubicBezTo>
                      <a:pt x="487743" y="4030035"/>
                      <a:pt x="464715" y="4016513"/>
                      <a:pt x="451600" y="4001236"/>
                    </a:cubicBezTo>
                    <a:cubicBezTo>
                      <a:pt x="443530" y="3990409"/>
                      <a:pt x="429831" y="3984192"/>
                      <a:pt x="416634" y="3972858"/>
                    </a:cubicBezTo>
                    <a:cubicBezTo>
                      <a:pt x="424717" y="4002226"/>
                      <a:pt x="412543" y="4017739"/>
                      <a:pt x="389444" y="4026701"/>
                    </a:cubicBezTo>
                    <a:cubicBezTo>
                      <a:pt x="381885" y="4029296"/>
                      <a:pt x="374406" y="4027949"/>
                      <a:pt x="370621" y="4019978"/>
                    </a:cubicBezTo>
                    <a:cubicBezTo>
                      <a:pt x="366417" y="4013179"/>
                      <a:pt x="368514" y="4007308"/>
                      <a:pt x="374141" y="4002698"/>
                    </a:cubicBezTo>
                    <a:cubicBezTo>
                      <a:pt x="389844" y="3988445"/>
                      <a:pt x="400082" y="3970918"/>
                      <a:pt x="396626" y="3947174"/>
                    </a:cubicBezTo>
                    <a:cubicBezTo>
                      <a:pt x="396452" y="3936519"/>
                      <a:pt x="399888" y="3923182"/>
                      <a:pt x="414590" y="3919165"/>
                    </a:cubicBezTo>
                    <a:cubicBezTo>
                      <a:pt x="429290" y="3915148"/>
                      <a:pt x="437360" y="3925974"/>
                      <a:pt x="442661" y="3937136"/>
                    </a:cubicBezTo>
                    <a:cubicBezTo>
                      <a:pt x="450905" y="3958618"/>
                      <a:pt x="465279" y="3970373"/>
                      <a:pt x="487293" y="3975588"/>
                    </a:cubicBezTo>
                    <a:cubicBezTo>
                      <a:pt x="493175" y="3977689"/>
                      <a:pt x="500571" y="3982979"/>
                      <a:pt x="502842" y="3987761"/>
                    </a:cubicBezTo>
                    <a:cubicBezTo>
                      <a:pt x="512264" y="4009664"/>
                      <a:pt x="530413" y="4010850"/>
                      <a:pt x="552089" y="4013297"/>
                    </a:cubicBezTo>
                    <a:cubicBezTo>
                      <a:pt x="584855" y="4014407"/>
                      <a:pt x="616364" y="4019042"/>
                      <a:pt x="629948" y="3973580"/>
                    </a:cubicBezTo>
                    <a:cubicBezTo>
                      <a:pt x="635902" y="3953197"/>
                      <a:pt x="655718" y="3931146"/>
                      <a:pt x="686724" y="3940897"/>
                    </a:cubicBezTo>
                    <a:cubicBezTo>
                      <a:pt x="702520" y="3941243"/>
                      <a:pt x="715798" y="3948634"/>
                      <a:pt x="725384" y="3962650"/>
                    </a:cubicBezTo>
                    <a:lnTo>
                      <a:pt x="725620" y="3964369"/>
                    </a:lnTo>
                    <a:lnTo>
                      <a:pt x="762680" y="3967587"/>
                    </a:lnTo>
                    <a:cubicBezTo>
                      <a:pt x="805978" y="3970183"/>
                      <a:pt x="846524" y="3965425"/>
                      <a:pt x="875664" y="3919860"/>
                    </a:cubicBezTo>
                    <a:cubicBezTo>
                      <a:pt x="878100" y="3916731"/>
                      <a:pt x="881204" y="3914508"/>
                      <a:pt x="884816" y="3913632"/>
                    </a:cubicBezTo>
                    <a:close/>
                    <a:moveTo>
                      <a:pt x="5373180" y="3215044"/>
                    </a:moveTo>
                    <a:cubicBezTo>
                      <a:pt x="5413792" y="3208331"/>
                      <a:pt x="5447402" y="3232272"/>
                      <a:pt x="5483720" y="3241266"/>
                    </a:cubicBezTo>
                    <a:cubicBezTo>
                      <a:pt x="5465314" y="3255910"/>
                      <a:pt x="5464854" y="3275638"/>
                      <a:pt x="5466312" y="3297377"/>
                    </a:cubicBezTo>
                    <a:cubicBezTo>
                      <a:pt x="5471634" y="3389457"/>
                      <a:pt x="5478124" y="3481954"/>
                      <a:pt x="5475174" y="3575057"/>
                    </a:cubicBezTo>
                    <a:lnTo>
                      <a:pt x="5473850" y="3577227"/>
                    </a:lnTo>
                    <a:lnTo>
                      <a:pt x="5465916" y="3639164"/>
                    </a:lnTo>
                    <a:cubicBezTo>
                      <a:pt x="5461174" y="3661188"/>
                      <a:pt x="5455996" y="3683055"/>
                      <a:pt x="5454736" y="3705004"/>
                    </a:cubicBezTo>
                    <a:cubicBezTo>
                      <a:pt x="5416376" y="3720289"/>
                      <a:pt x="5380682" y="3739162"/>
                      <a:pt x="5360656" y="3776807"/>
                    </a:cubicBezTo>
                    <a:cubicBezTo>
                      <a:pt x="5345552" y="3804352"/>
                      <a:pt x="5331880" y="3802104"/>
                      <a:pt x="5307038" y="3790595"/>
                    </a:cubicBezTo>
                    <a:cubicBezTo>
                      <a:pt x="5273694" y="3773414"/>
                      <a:pt x="5248024" y="3745799"/>
                      <a:pt x="5215432" y="3730204"/>
                    </a:cubicBezTo>
                    <a:cubicBezTo>
                      <a:pt x="5209596" y="3728120"/>
                      <a:pt x="5204594" y="3723698"/>
                      <a:pt x="5203512" y="3719359"/>
                    </a:cubicBezTo>
                    <a:cubicBezTo>
                      <a:pt x="5198698" y="3670206"/>
                      <a:pt x="5182458" y="3623560"/>
                      <a:pt x="5196070" y="3574401"/>
                    </a:cubicBezTo>
                    <a:cubicBezTo>
                      <a:pt x="5200832" y="3553702"/>
                      <a:pt x="5220756" y="3556867"/>
                      <a:pt x="5234430" y="3559116"/>
                    </a:cubicBezTo>
                    <a:cubicBezTo>
                      <a:pt x="5264946" y="3562110"/>
                      <a:pt x="5289462" y="3552420"/>
                      <a:pt x="5313732" y="3536055"/>
                    </a:cubicBezTo>
                    <a:lnTo>
                      <a:pt x="5318800" y="3533853"/>
                    </a:lnTo>
                    <a:lnTo>
                      <a:pt x="5334024" y="3517532"/>
                    </a:lnTo>
                    <a:cubicBezTo>
                      <a:pt x="5348744" y="3493263"/>
                      <a:pt x="5351536" y="3461934"/>
                      <a:pt x="5372626" y="3441619"/>
                    </a:cubicBezTo>
                    <a:cubicBezTo>
                      <a:pt x="5385848" y="3430427"/>
                      <a:pt x="5417200" y="3416429"/>
                      <a:pt x="5391624" y="3384749"/>
                    </a:cubicBezTo>
                    <a:cubicBezTo>
                      <a:pt x="5377874" y="3367902"/>
                      <a:pt x="5379686" y="3340700"/>
                      <a:pt x="5351970" y="3333452"/>
                    </a:cubicBezTo>
                    <a:cubicBezTo>
                      <a:pt x="5338694" y="3330037"/>
                      <a:pt x="5327286" y="3314026"/>
                      <a:pt x="5338916" y="3303592"/>
                    </a:cubicBezTo>
                    <a:cubicBezTo>
                      <a:pt x="5365030" y="3278441"/>
                      <a:pt x="5360342" y="3243612"/>
                      <a:pt x="5373180" y="3215044"/>
                    </a:cubicBezTo>
                    <a:close/>
                    <a:moveTo>
                      <a:pt x="1288270" y="1970933"/>
                    </a:moveTo>
                    <a:cubicBezTo>
                      <a:pt x="1294148" y="1972143"/>
                      <a:pt x="1300582" y="1974524"/>
                      <a:pt x="1307420" y="1977628"/>
                    </a:cubicBezTo>
                    <a:cubicBezTo>
                      <a:pt x="1316398" y="1982160"/>
                      <a:pt x="1326214" y="1984341"/>
                      <a:pt x="1335610" y="1987697"/>
                    </a:cubicBezTo>
                    <a:cubicBezTo>
                      <a:pt x="1371182" y="2021599"/>
                      <a:pt x="1417830" y="2035612"/>
                      <a:pt x="1458352" y="2059358"/>
                    </a:cubicBezTo>
                    <a:cubicBezTo>
                      <a:pt x="1478236" y="2070436"/>
                      <a:pt x="1488638" y="2082099"/>
                      <a:pt x="1491322" y="2104253"/>
                    </a:cubicBezTo>
                    <a:cubicBezTo>
                      <a:pt x="1494004" y="2126406"/>
                      <a:pt x="1480830" y="2133623"/>
                      <a:pt x="1462874" y="2143106"/>
                    </a:cubicBezTo>
                    <a:cubicBezTo>
                      <a:pt x="1433758" y="2157875"/>
                      <a:pt x="1401876" y="2172981"/>
                      <a:pt x="1394320" y="2212672"/>
                    </a:cubicBezTo>
                    <a:cubicBezTo>
                      <a:pt x="1392892" y="2224085"/>
                      <a:pt x="1380978" y="2227778"/>
                      <a:pt x="1369816" y="2233064"/>
                    </a:cubicBezTo>
                    <a:cubicBezTo>
                      <a:pt x="1348672" y="2244058"/>
                      <a:pt x="1348756" y="2258659"/>
                      <a:pt x="1372246" y="2267049"/>
                    </a:cubicBezTo>
                    <a:cubicBezTo>
                      <a:pt x="1387098" y="2273679"/>
                      <a:pt x="1396744" y="2283749"/>
                      <a:pt x="1401944" y="2298853"/>
                    </a:cubicBezTo>
                    <a:cubicBezTo>
                      <a:pt x="1410920" y="2321929"/>
                      <a:pt x="1427364" y="2327803"/>
                      <a:pt x="1450020" y="2319999"/>
                    </a:cubicBezTo>
                    <a:cubicBezTo>
                      <a:pt x="1490126" y="2307830"/>
                      <a:pt x="1524018" y="2327885"/>
                      <a:pt x="1556738" y="2347520"/>
                    </a:cubicBezTo>
                    <a:cubicBezTo>
                      <a:pt x="1573434" y="2360107"/>
                      <a:pt x="1589708" y="2373869"/>
                      <a:pt x="1611944" y="2367239"/>
                    </a:cubicBezTo>
                    <a:cubicBezTo>
                      <a:pt x="1631410" y="2360945"/>
                      <a:pt x="1633842" y="2376386"/>
                      <a:pt x="1643490" y="2386455"/>
                    </a:cubicBezTo>
                    <a:lnTo>
                      <a:pt x="1643138" y="2386904"/>
                    </a:lnTo>
                    <a:lnTo>
                      <a:pt x="1663518" y="2393644"/>
                    </a:lnTo>
                    <a:cubicBezTo>
                      <a:pt x="1671920" y="2394660"/>
                      <a:pt x="1680342" y="2392376"/>
                      <a:pt x="1688642" y="2382109"/>
                    </a:cubicBezTo>
                    <a:cubicBezTo>
                      <a:pt x="1693502" y="2375906"/>
                      <a:pt x="1700542" y="2378421"/>
                      <a:pt x="1706326" y="2384456"/>
                    </a:cubicBezTo>
                    <a:cubicBezTo>
                      <a:pt x="1736410" y="2415049"/>
                      <a:pt x="1782924" y="2432987"/>
                      <a:pt x="1788116" y="2485122"/>
                    </a:cubicBezTo>
                    <a:cubicBezTo>
                      <a:pt x="1787612" y="2490235"/>
                      <a:pt x="1794566" y="2496688"/>
                      <a:pt x="1798506" y="2496772"/>
                    </a:cubicBezTo>
                    <a:cubicBezTo>
                      <a:pt x="1842172" y="2500460"/>
                      <a:pt x="1888518" y="2507753"/>
                      <a:pt x="1922798" y="2471041"/>
                    </a:cubicBezTo>
                    <a:cubicBezTo>
                      <a:pt x="1946184" y="2446314"/>
                      <a:pt x="1970824" y="2455115"/>
                      <a:pt x="1996386" y="2457629"/>
                    </a:cubicBezTo>
                    <a:cubicBezTo>
                      <a:pt x="2007782" y="2459054"/>
                      <a:pt x="2012308" y="2468610"/>
                      <a:pt x="2010882" y="2480009"/>
                    </a:cubicBezTo>
                    <a:cubicBezTo>
                      <a:pt x="2010296" y="2489061"/>
                      <a:pt x="2011216" y="2501298"/>
                      <a:pt x="2020266" y="2501885"/>
                    </a:cubicBezTo>
                    <a:cubicBezTo>
                      <a:pt x="2034012" y="2504148"/>
                      <a:pt x="2034684" y="2491157"/>
                      <a:pt x="2037618" y="2482942"/>
                    </a:cubicBezTo>
                    <a:cubicBezTo>
                      <a:pt x="2046924" y="2453187"/>
                      <a:pt x="2064692" y="2433070"/>
                      <a:pt x="2089082" y="2416642"/>
                    </a:cubicBezTo>
                    <a:cubicBezTo>
                      <a:pt x="2094280" y="2413205"/>
                      <a:pt x="2100314" y="2407422"/>
                      <a:pt x="2101236" y="2401136"/>
                    </a:cubicBezTo>
                    <a:cubicBezTo>
                      <a:pt x="2109368" y="2370961"/>
                      <a:pt x="2123952" y="2352353"/>
                      <a:pt x="2161080" y="2366938"/>
                    </a:cubicBezTo>
                    <a:cubicBezTo>
                      <a:pt x="2175158" y="2371967"/>
                      <a:pt x="2184128" y="2357969"/>
                      <a:pt x="2184380" y="2346150"/>
                    </a:cubicBezTo>
                    <a:cubicBezTo>
                      <a:pt x="2181450" y="2317318"/>
                      <a:pt x="2203910" y="2298878"/>
                      <a:pt x="2211540" y="2273815"/>
                    </a:cubicBezTo>
                    <a:cubicBezTo>
                      <a:pt x="2214054" y="2266775"/>
                      <a:pt x="2217742" y="2260153"/>
                      <a:pt x="2224784" y="2262668"/>
                    </a:cubicBezTo>
                    <a:cubicBezTo>
                      <a:pt x="2231824" y="2265182"/>
                      <a:pt x="2230902" y="2271469"/>
                      <a:pt x="2230398" y="2276582"/>
                    </a:cubicBezTo>
                    <a:cubicBezTo>
                      <a:pt x="2225868" y="2304073"/>
                      <a:pt x="2243302" y="2299716"/>
                      <a:pt x="2254954" y="2289322"/>
                    </a:cubicBezTo>
                    <a:cubicBezTo>
                      <a:pt x="2266184" y="2280101"/>
                      <a:pt x="2297276" y="2281946"/>
                      <a:pt x="2282194" y="2250095"/>
                    </a:cubicBezTo>
                    <a:cubicBezTo>
                      <a:pt x="2276914" y="2238947"/>
                      <a:pt x="2293258" y="2230230"/>
                      <a:pt x="2305914" y="2228134"/>
                    </a:cubicBezTo>
                    <a:cubicBezTo>
                      <a:pt x="2317814" y="2224447"/>
                      <a:pt x="2319156" y="2235511"/>
                      <a:pt x="2319742" y="2244983"/>
                    </a:cubicBezTo>
                    <a:cubicBezTo>
                      <a:pt x="2321082" y="2256046"/>
                      <a:pt x="2321248" y="2266691"/>
                      <a:pt x="2320996" y="2278509"/>
                    </a:cubicBezTo>
                    <a:cubicBezTo>
                      <a:pt x="2320826" y="2286389"/>
                      <a:pt x="2313534" y="2295692"/>
                      <a:pt x="2322084" y="2301392"/>
                    </a:cubicBezTo>
                    <a:cubicBezTo>
                      <a:pt x="2329458" y="2306673"/>
                      <a:pt x="2337084" y="2300134"/>
                      <a:pt x="2343874" y="2295944"/>
                    </a:cubicBezTo>
                    <a:cubicBezTo>
                      <a:pt x="2355022" y="2290663"/>
                      <a:pt x="2368180" y="2283455"/>
                      <a:pt x="2378154" y="2277755"/>
                    </a:cubicBezTo>
                    <a:cubicBezTo>
                      <a:pt x="2388966" y="2269709"/>
                      <a:pt x="2398940" y="2264009"/>
                      <a:pt x="2411342" y="2273732"/>
                    </a:cubicBezTo>
                    <a:cubicBezTo>
                      <a:pt x="2421400" y="2282617"/>
                      <a:pt x="2420812" y="2291669"/>
                      <a:pt x="2417794" y="2303823"/>
                    </a:cubicBezTo>
                    <a:cubicBezTo>
                      <a:pt x="2409748" y="2330058"/>
                      <a:pt x="2405218" y="2357550"/>
                      <a:pt x="2432370" y="2377834"/>
                    </a:cubicBezTo>
                    <a:cubicBezTo>
                      <a:pt x="2436226" y="2381858"/>
                      <a:pt x="2438070" y="2387809"/>
                      <a:pt x="2439158" y="2392168"/>
                    </a:cubicBezTo>
                    <a:cubicBezTo>
                      <a:pt x="2442006" y="2406416"/>
                      <a:pt x="2423902" y="2423767"/>
                      <a:pt x="2436304" y="2433489"/>
                    </a:cubicBezTo>
                    <a:cubicBezTo>
                      <a:pt x="2455328" y="2446901"/>
                      <a:pt x="2479632" y="2452935"/>
                      <a:pt x="2501928" y="2460898"/>
                    </a:cubicBezTo>
                    <a:cubicBezTo>
                      <a:pt x="2507792" y="2462993"/>
                      <a:pt x="2518940" y="2457713"/>
                      <a:pt x="2520700" y="2467604"/>
                    </a:cubicBezTo>
                    <a:cubicBezTo>
                      <a:pt x="2524052" y="2476741"/>
                      <a:pt x="2514496" y="2481266"/>
                      <a:pt x="2510054" y="2486296"/>
                    </a:cubicBezTo>
                    <a:cubicBezTo>
                      <a:pt x="2503600" y="2493252"/>
                      <a:pt x="2498738" y="2499454"/>
                      <a:pt x="2492284" y="2506412"/>
                    </a:cubicBezTo>
                    <a:cubicBezTo>
                      <a:pt x="2476862" y="2527366"/>
                      <a:pt x="2462698" y="2526276"/>
                      <a:pt x="2452978" y="2501634"/>
                    </a:cubicBezTo>
                    <a:cubicBezTo>
                      <a:pt x="2451888" y="2497275"/>
                      <a:pt x="2451972" y="2493336"/>
                      <a:pt x="2448118" y="2489313"/>
                    </a:cubicBezTo>
                    <a:cubicBezTo>
                      <a:pt x="2440828" y="2480094"/>
                      <a:pt x="2432866" y="2465341"/>
                      <a:pt x="2417276" y="2475650"/>
                    </a:cubicBezTo>
                    <a:cubicBezTo>
                      <a:pt x="2402526" y="2483613"/>
                      <a:pt x="2410066" y="2499538"/>
                      <a:pt x="2418196" y="2506412"/>
                    </a:cubicBezTo>
                    <a:cubicBezTo>
                      <a:pt x="2434788" y="2522924"/>
                      <a:pt x="2448616" y="2539771"/>
                      <a:pt x="2452050" y="2563492"/>
                    </a:cubicBezTo>
                    <a:cubicBezTo>
                      <a:pt x="2454230" y="2572209"/>
                      <a:pt x="2461772" y="2569611"/>
                      <a:pt x="2467722" y="2567767"/>
                    </a:cubicBezTo>
                    <a:cubicBezTo>
                      <a:pt x="2499402" y="2560559"/>
                      <a:pt x="2549022" y="2506831"/>
                      <a:pt x="2554056" y="2474226"/>
                    </a:cubicBezTo>
                    <a:cubicBezTo>
                      <a:pt x="2556654" y="2463246"/>
                      <a:pt x="2558834" y="2453439"/>
                      <a:pt x="2566128" y="2444135"/>
                    </a:cubicBezTo>
                    <a:cubicBezTo>
                      <a:pt x="2577022" y="2432149"/>
                      <a:pt x="2581214" y="2420414"/>
                      <a:pt x="2558418" y="2417564"/>
                    </a:cubicBezTo>
                    <a:cubicBezTo>
                      <a:pt x="2550958" y="2416223"/>
                      <a:pt x="2544422" y="2408596"/>
                      <a:pt x="2546854" y="2405495"/>
                    </a:cubicBezTo>
                    <a:cubicBezTo>
                      <a:pt x="2569484" y="2379175"/>
                      <a:pt x="2530766" y="2346822"/>
                      <a:pt x="2555324" y="2322514"/>
                    </a:cubicBezTo>
                    <a:cubicBezTo>
                      <a:pt x="2537644" y="2283120"/>
                      <a:pt x="2585836" y="2277840"/>
                      <a:pt x="2591536" y="2250766"/>
                    </a:cubicBezTo>
                    <a:cubicBezTo>
                      <a:pt x="2594470" y="2242552"/>
                      <a:pt x="2603606" y="2239199"/>
                      <a:pt x="2611818" y="2242132"/>
                    </a:cubicBezTo>
                    <a:cubicBezTo>
                      <a:pt x="2621540" y="2248251"/>
                      <a:pt x="2632016" y="2255963"/>
                      <a:pt x="2632518" y="2269373"/>
                    </a:cubicBezTo>
                    <a:cubicBezTo>
                      <a:pt x="2632936" y="2286724"/>
                      <a:pt x="2631006" y="2303236"/>
                      <a:pt x="2629078" y="2319749"/>
                    </a:cubicBezTo>
                    <a:cubicBezTo>
                      <a:pt x="2628072" y="2329974"/>
                      <a:pt x="2631004" y="2340284"/>
                      <a:pt x="2640390" y="2343637"/>
                    </a:cubicBezTo>
                    <a:cubicBezTo>
                      <a:pt x="2652878" y="2349420"/>
                      <a:pt x="2657154" y="2333746"/>
                      <a:pt x="2659248" y="2327879"/>
                    </a:cubicBezTo>
                    <a:cubicBezTo>
                      <a:pt x="2669224" y="2303655"/>
                      <a:pt x="2681042" y="2285382"/>
                      <a:pt x="2707696" y="2273732"/>
                    </a:cubicBezTo>
                    <a:cubicBezTo>
                      <a:pt x="2725212" y="2265434"/>
                      <a:pt x="2738538" y="2268871"/>
                      <a:pt x="2747756" y="2280103"/>
                    </a:cubicBezTo>
                    <a:cubicBezTo>
                      <a:pt x="2762336" y="2298542"/>
                      <a:pt x="2774154" y="2317318"/>
                      <a:pt x="2782364" y="2338775"/>
                    </a:cubicBezTo>
                    <a:cubicBezTo>
                      <a:pt x="2791834" y="2356713"/>
                      <a:pt x="2800046" y="2359646"/>
                      <a:pt x="2811026" y="2343721"/>
                    </a:cubicBezTo>
                    <a:cubicBezTo>
                      <a:pt x="2827372" y="2316480"/>
                      <a:pt x="2846566" y="2303488"/>
                      <a:pt x="2876400" y="2327376"/>
                    </a:cubicBezTo>
                    <a:cubicBezTo>
                      <a:pt x="2886456" y="2336260"/>
                      <a:pt x="2898692" y="2335339"/>
                      <a:pt x="2909170" y="2324526"/>
                    </a:cubicBezTo>
                    <a:cubicBezTo>
                      <a:pt x="2922498" y="2309439"/>
                      <a:pt x="2932722" y="2310445"/>
                      <a:pt x="2935402" y="2332573"/>
                    </a:cubicBezTo>
                    <a:cubicBezTo>
                      <a:pt x="2937916" y="2344057"/>
                      <a:pt x="2943612" y="2354030"/>
                      <a:pt x="2944954" y="2365094"/>
                    </a:cubicBezTo>
                    <a:cubicBezTo>
                      <a:pt x="2948138" y="2382109"/>
                      <a:pt x="2940426" y="2392587"/>
                      <a:pt x="2920480" y="2385463"/>
                    </a:cubicBezTo>
                    <a:cubicBezTo>
                      <a:pt x="2915786" y="2383786"/>
                      <a:pt x="2910088" y="2373812"/>
                      <a:pt x="2904388" y="2382361"/>
                    </a:cubicBezTo>
                    <a:cubicBezTo>
                      <a:pt x="2898352" y="2388144"/>
                      <a:pt x="2900532" y="2396861"/>
                      <a:pt x="2903128" y="2404405"/>
                    </a:cubicBezTo>
                    <a:cubicBezTo>
                      <a:pt x="2909582" y="2415973"/>
                      <a:pt x="2919554" y="2428796"/>
                      <a:pt x="2932294" y="2422762"/>
                    </a:cubicBezTo>
                    <a:cubicBezTo>
                      <a:pt x="2966908" y="2407339"/>
                      <a:pt x="2987692" y="2430641"/>
                      <a:pt x="3008558" y="2450003"/>
                    </a:cubicBezTo>
                    <a:cubicBezTo>
                      <a:pt x="3031772" y="2470203"/>
                      <a:pt x="3041410" y="2461737"/>
                      <a:pt x="3049792" y="2438267"/>
                    </a:cubicBezTo>
                    <a:cubicBezTo>
                      <a:pt x="3052308" y="2431227"/>
                      <a:pt x="3054404" y="2425360"/>
                      <a:pt x="3057672" y="2419911"/>
                    </a:cubicBezTo>
                    <a:cubicBezTo>
                      <a:pt x="3064630" y="2407841"/>
                      <a:pt x="3072760" y="2396191"/>
                      <a:pt x="3089102" y="2405998"/>
                    </a:cubicBezTo>
                    <a:cubicBezTo>
                      <a:pt x="3103100" y="2414966"/>
                      <a:pt x="3094968" y="2426617"/>
                      <a:pt x="3090776" y="2438352"/>
                    </a:cubicBezTo>
                    <a:cubicBezTo>
                      <a:pt x="3069318" y="2483613"/>
                      <a:pt x="3049032" y="2529294"/>
                      <a:pt x="3018606" y="2570031"/>
                    </a:cubicBezTo>
                    <a:cubicBezTo>
                      <a:pt x="3009302" y="2581262"/>
                      <a:pt x="3005278" y="2585118"/>
                      <a:pt x="2991954" y="2581682"/>
                    </a:cubicBezTo>
                    <a:cubicBezTo>
                      <a:pt x="2939490" y="2565588"/>
                      <a:pt x="2884258" y="2568354"/>
                      <a:pt x="2830034" y="2560895"/>
                    </a:cubicBezTo>
                    <a:cubicBezTo>
                      <a:pt x="2792320" y="2555362"/>
                      <a:pt x="2750668" y="2549746"/>
                      <a:pt x="2727874" y="2509849"/>
                    </a:cubicBezTo>
                    <a:cubicBezTo>
                      <a:pt x="2723348" y="2500293"/>
                      <a:pt x="2719746" y="2484452"/>
                      <a:pt x="2703486" y="2489229"/>
                    </a:cubicBezTo>
                    <a:cubicBezTo>
                      <a:pt x="2687982" y="2495600"/>
                      <a:pt x="2686470" y="2510938"/>
                      <a:pt x="2688146" y="2524768"/>
                    </a:cubicBezTo>
                    <a:cubicBezTo>
                      <a:pt x="2691666" y="2544549"/>
                      <a:pt x="2699542" y="2563241"/>
                      <a:pt x="2692416" y="2583189"/>
                    </a:cubicBezTo>
                    <a:cubicBezTo>
                      <a:pt x="2678164" y="2623086"/>
                      <a:pt x="2676318" y="2654184"/>
                      <a:pt x="2731214" y="2667176"/>
                    </a:cubicBezTo>
                    <a:cubicBezTo>
                      <a:pt x="2757110" y="2672457"/>
                      <a:pt x="2768170" y="2708163"/>
                      <a:pt x="2793060" y="2723670"/>
                    </a:cubicBezTo>
                    <a:cubicBezTo>
                      <a:pt x="2815184" y="2739511"/>
                      <a:pt x="2831360" y="2738673"/>
                      <a:pt x="2842928" y="2713695"/>
                    </a:cubicBezTo>
                    <a:cubicBezTo>
                      <a:pt x="2846700" y="2703134"/>
                      <a:pt x="2857094" y="2696261"/>
                      <a:pt x="2862794" y="2687711"/>
                    </a:cubicBezTo>
                    <a:cubicBezTo>
                      <a:pt x="2889280" y="2646891"/>
                      <a:pt x="2889698" y="2645718"/>
                      <a:pt x="2926994" y="2670947"/>
                    </a:cubicBezTo>
                    <a:cubicBezTo>
                      <a:pt x="2940568" y="2681090"/>
                      <a:pt x="2947694" y="2679664"/>
                      <a:pt x="2955070" y="2666422"/>
                    </a:cubicBezTo>
                    <a:cubicBezTo>
                      <a:pt x="2966218" y="2642617"/>
                      <a:pt x="2985160" y="2641444"/>
                      <a:pt x="3007452" y="2649406"/>
                    </a:cubicBezTo>
                    <a:cubicBezTo>
                      <a:pt x="3039550" y="2659549"/>
                      <a:pt x="3053632" y="2646054"/>
                      <a:pt x="3050784" y="2613280"/>
                    </a:cubicBezTo>
                    <a:cubicBezTo>
                      <a:pt x="3050534" y="2606575"/>
                      <a:pt x="3046762" y="2598612"/>
                      <a:pt x="3055144" y="2593667"/>
                    </a:cubicBezTo>
                    <a:cubicBezTo>
                      <a:pt x="3064700" y="2589141"/>
                      <a:pt x="3073668" y="2593668"/>
                      <a:pt x="3079030" y="2600875"/>
                    </a:cubicBezTo>
                    <a:cubicBezTo>
                      <a:pt x="3098638" y="2623758"/>
                      <a:pt x="3116996" y="2613113"/>
                      <a:pt x="3137696" y="2603306"/>
                    </a:cubicBezTo>
                    <a:cubicBezTo>
                      <a:pt x="3146078" y="2598361"/>
                      <a:pt x="3153204" y="2578413"/>
                      <a:pt x="3167030" y="2595259"/>
                    </a:cubicBezTo>
                    <a:cubicBezTo>
                      <a:pt x="3177758" y="2609677"/>
                      <a:pt x="3171136" y="2624513"/>
                      <a:pt x="3159820" y="2637671"/>
                    </a:cubicBezTo>
                    <a:cubicBezTo>
                      <a:pt x="3151772" y="2645383"/>
                      <a:pt x="3145234" y="2656280"/>
                      <a:pt x="3156466" y="2665584"/>
                    </a:cubicBezTo>
                    <a:cubicBezTo>
                      <a:pt x="3166520" y="2674468"/>
                      <a:pt x="3179848" y="2677905"/>
                      <a:pt x="3192670" y="2667930"/>
                    </a:cubicBezTo>
                    <a:cubicBezTo>
                      <a:pt x="3196274" y="2665248"/>
                      <a:pt x="3198704" y="2662147"/>
                      <a:pt x="3201136" y="2659046"/>
                    </a:cubicBezTo>
                    <a:cubicBezTo>
                      <a:pt x="3216056" y="2643204"/>
                      <a:pt x="3228714" y="2622584"/>
                      <a:pt x="3249746" y="2652592"/>
                    </a:cubicBezTo>
                    <a:cubicBezTo>
                      <a:pt x="3257372" y="2664577"/>
                      <a:pt x="3263156" y="2652088"/>
                      <a:pt x="3268352" y="2648652"/>
                    </a:cubicBezTo>
                    <a:cubicBezTo>
                      <a:pt x="3282770" y="2637923"/>
                      <a:pt x="3296850" y="2624428"/>
                      <a:pt x="3311346" y="2646808"/>
                    </a:cubicBezTo>
                    <a:cubicBezTo>
                      <a:pt x="3329698" y="2673210"/>
                      <a:pt x="3324248" y="2706990"/>
                      <a:pt x="3301620" y="2714785"/>
                    </a:cubicBezTo>
                    <a:cubicBezTo>
                      <a:pt x="3283766" y="2720316"/>
                      <a:pt x="3262898" y="2719479"/>
                      <a:pt x="3272536" y="2748061"/>
                    </a:cubicBezTo>
                    <a:cubicBezTo>
                      <a:pt x="3244792" y="2755353"/>
                      <a:pt x="3252418" y="2785863"/>
                      <a:pt x="3237498" y="2801704"/>
                    </a:cubicBezTo>
                    <a:cubicBezTo>
                      <a:pt x="3224170" y="2816791"/>
                      <a:pt x="3243778" y="2858198"/>
                      <a:pt x="3262718" y="2857024"/>
                    </a:cubicBezTo>
                    <a:cubicBezTo>
                      <a:pt x="3281242" y="2857024"/>
                      <a:pt x="3296160" y="2859706"/>
                      <a:pt x="3313760" y="2865993"/>
                    </a:cubicBezTo>
                    <a:cubicBezTo>
                      <a:pt x="3326666" y="2870603"/>
                      <a:pt x="3345942" y="2872195"/>
                      <a:pt x="3354072" y="2860544"/>
                    </a:cubicBezTo>
                    <a:cubicBezTo>
                      <a:pt x="3380476" y="2823665"/>
                      <a:pt x="3404190" y="2857275"/>
                      <a:pt x="3426904" y="2864065"/>
                    </a:cubicBezTo>
                    <a:cubicBezTo>
                      <a:pt x="3437882" y="2866664"/>
                      <a:pt x="3441234" y="2875799"/>
                      <a:pt x="3433102" y="2887450"/>
                    </a:cubicBezTo>
                    <a:cubicBezTo>
                      <a:pt x="3428242" y="2893653"/>
                      <a:pt x="3424888" y="2903041"/>
                      <a:pt x="3422372" y="2910082"/>
                    </a:cubicBezTo>
                    <a:cubicBezTo>
                      <a:pt x="3415666" y="2928857"/>
                      <a:pt x="3407284" y="2952326"/>
                      <a:pt x="3423206" y="2963306"/>
                    </a:cubicBezTo>
                    <a:cubicBezTo>
                      <a:pt x="3443404" y="2977137"/>
                      <a:pt x="3458488" y="3008988"/>
                      <a:pt x="3493522" y="2992391"/>
                    </a:cubicBezTo>
                    <a:cubicBezTo>
                      <a:pt x="3499472" y="2990547"/>
                      <a:pt x="3506596" y="2989122"/>
                      <a:pt x="3510786" y="2995911"/>
                    </a:cubicBezTo>
                    <a:cubicBezTo>
                      <a:pt x="3516066" y="3007060"/>
                      <a:pt x="3520086" y="3021728"/>
                      <a:pt x="3510446" y="3030193"/>
                    </a:cubicBezTo>
                    <a:cubicBezTo>
                      <a:pt x="3486728" y="3052154"/>
                      <a:pt x="3477842" y="3080735"/>
                      <a:pt x="3466944" y="3111246"/>
                    </a:cubicBezTo>
                    <a:cubicBezTo>
                      <a:pt x="3459818" y="3131194"/>
                      <a:pt x="3445234" y="3149801"/>
                      <a:pt x="3440036" y="3171763"/>
                    </a:cubicBezTo>
                    <a:cubicBezTo>
                      <a:pt x="3438190" y="3184335"/>
                      <a:pt x="3437184" y="3194561"/>
                      <a:pt x="3439278" y="3207217"/>
                    </a:cubicBezTo>
                    <a:cubicBezTo>
                      <a:pt x="3444304" y="3230184"/>
                      <a:pt x="3452266" y="3244936"/>
                      <a:pt x="3479672" y="3234878"/>
                    </a:cubicBezTo>
                    <a:cubicBezTo>
                      <a:pt x="3487636" y="3231106"/>
                      <a:pt x="3499452" y="3231358"/>
                      <a:pt x="3514036" y="3231273"/>
                    </a:cubicBezTo>
                    <a:cubicBezTo>
                      <a:pt x="3495850" y="3215516"/>
                      <a:pt x="3477914" y="3206463"/>
                      <a:pt x="3476408" y="3184755"/>
                    </a:cubicBezTo>
                    <a:cubicBezTo>
                      <a:pt x="3475822" y="3175283"/>
                      <a:pt x="3466184" y="3165225"/>
                      <a:pt x="3481272" y="3160028"/>
                    </a:cubicBezTo>
                    <a:cubicBezTo>
                      <a:pt x="3494344" y="3156759"/>
                      <a:pt x="3506414" y="3163716"/>
                      <a:pt x="3508090" y="3177546"/>
                    </a:cubicBezTo>
                    <a:cubicBezTo>
                      <a:pt x="3510350" y="3200847"/>
                      <a:pt x="3519064" y="3217193"/>
                      <a:pt x="3537250" y="3232950"/>
                    </a:cubicBezTo>
                    <a:cubicBezTo>
                      <a:pt x="3558118" y="3252312"/>
                      <a:pt x="3538590" y="3262538"/>
                      <a:pt x="3523502" y="3267735"/>
                    </a:cubicBezTo>
                    <a:cubicBezTo>
                      <a:pt x="3495760" y="3275027"/>
                      <a:pt x="3497102" y="3286091"/>
                      <a:pt x="3516460" y="3302268"/>
                    </a:cubicBezTo>
                    <a:cubicBezTo>
                      <a:pt x="3539254" y="3323642"/>
                      <a:pt x="3544280" y="3346608"/>
                      <a:pt x="3517796" y="3368903"/>
                    </a:cubicBezTo>
                    <a:cubicBezTo>
                      <a:pt x="3506564" y="3378123"/>
                      <a:pt x="3509162" y="3385667"/>
                      <a:pt x="3515278" y="3394468"/>
                    </a:cubicBezTo>
                    <a:cubicBezTo>
                      <a:pt x="3522150" y="3404861"/>
                      <a:pt x="3534052" y="3401174"/>
                      <a:pt x="3537740" y="3394552"/>
                    </a:cubicBezTo>
                    <a:cubicBezTo>
                      <a:pt x="3569506" y="3346356"/>
                      <a:pt x="3587356" y="3377871"/>
                      <a:pt x="3606462" y="3405867"/>
                    </a:cubicBezTo>
                    <a:cubicBezTo>
                      <a:pt x="3614088" y="3417853"/>
                      <a:pt x="3619366" y="3429000"/>
                      <a:pt x="3621462" y="3441657"/>
                    </a:cubicBezTo>
                    <a:cubicBezTo>
                      <a:pt x="3623220" y="3470072"/>
                      <a:pt x="3624976" y="3498486"/>
                      <a:pt x="3658668" y="3507874"/>
                    </a:cubicBezTo>
                    <a:cubicBezTo>
                      <a:pt x="3664534" y="3509970"/>
                      <a:pt x="3667970" y="3515167"/>
                      <a:pt x="3667468" y="3520279"/>
                    </a:cubicBezTo>
                    <a:cubicBezTo>
                      <a:pt x="3665288" y="3530086"/>
                      <a:pt x="3657660" y="3536624"/>
                      <a:pt x="3649446" y="3533690"/>
                    </a:cubicBezTo>
                    <a:cubicBezTo>
                      <a:pt x="3621202" y="3527571"/>
                      <a:pt x="3607122" y="3541066"/>
                      <a:pt x="3599492" y="3566128"/>
                    </a:cubicBezTo>
                    <a:cubicBezTo>
                      <a:pt x="3599074" y="3567301"/>
                      <a:pt x="3596644" y="3570403"/>
                      <a:pt x="3595470" y="3569984"/>
                    </a:cubicBezTo>
                    <a:cubicBezTo>
                      <a:pt x="3551300" y="3589932"/>
                      <a:pt x="3547274" y="3630835"/>
                      <a:pt x="3535788" y="3670397"/>
                    </a:cubicBezTo>
                    <a:cubicBezTo>
                      <a:pt x="3528998" y="3693113"/>
                      <a:pt x="3530840" y="3717588"/>
                      <a:pt x="3543912" y="3732842"/>
                    </a:cubicBezTo>
                    <a:cubicBezTo>
                      <a:pt x="3574920" y="3775674"/>
                      <a:pt x="3591174" y="3826467"/>
                      <a:pt x="3626958" y="3867036"/>
                    </a:cubicBezTo>
                    <a:cubicBezTo>
                      <a:pt x="3651930" y="3897126"/>
                      <a:pt x="3658632" y="3933923"/>
                      <a:pt x="3652678" y="3972815"/>
                    </a:cubicBezTo>
                    <a:cubicBezTo>
                      <a:pt x="3648570" y="3999133"/>
                      <a:pt x="3655944" y="4022938"/>
                      <a:pt x="3668848" y="4046072"/>
                    </a:cubicBezTo>
                    <a:cubicBezTo>
                      <a:pt x="3678652" y="4066775"/>
                      <a:pt x="3674376" y="4082449"/>
                      <a:pt x="3655602" y="4094268"/>
                    </a:cubicBezTo>
                    <a:cubicBezTo>
                      <a:pt x="3642444" y="4101475"/>
                      <a:pt x="3633474" y="4115473"/>
                      <a:pt x="3621490" y="4123101"/>
                    </a:cubicBezTo>
                    <a:cubicBezTo>
                      <a:pt x="3581090" y="4151012"/>
                      <a:pt x="3566756" y="4194850"/>
                      <a:pt x="3551666" y="4237094"/>
                    </a:cubicBezTo>
                    <a:cubicBezTo>
                      <a:pt x="3548230" y="4250421"/>
                      <a:pt x="3541692" y="4261317"/>
                      <a:pt x="3532806" y="4271375"/>
                    </a:cubicBezTo>
                    <a:cubicBezTo>
                      <a:pt x="3523082" y="4283781"/>
                      <a:pt x="3514366" y="4285959"/>
                      <a:pt x="3501964" y="4276237"/>
                    </a:cubicBezTo>
                    <a:cubicBezTo>
                      <a:pt x="3480678" y="4258048"/>
                      <a:pt x="3466010" y="4262071"/>
                      <a:pt x="3455196" y="4288641"/>
                    </a:cubicBezTo>
                    <a:cubicBezTo>
                      <a:pt x="3445726" y="4307753"/>
                      <a:pt x="3424604" y="4318732"/>
                      <a:pt x="3418566" y="4343040"/>
                    </a:cubicBezTo>
                    <a:cubicBezTo>
                      <a:pt x="3417560" y="4353265"/>
                      <a:pt x="3399794" y="4354859"/>
                      <a:pt x="3391244" y="4349159"/>
                    </a:cubicBezTo>
                    <a:cubicBezTo>
                      <a:pt x="3371048" y="4335328"/>
                      <a:pt x="3346828" y="4325354"/>
                      <a:pt x="3351104" y="4291156"/>
                    </a:cubicBezTo>
                    <a:cubicBezTo>
                      <a:pt x="3355632" y="4263664"/>
                      <a:pt x="3344824" y="4234663"/>
                      <a:pt x="3359996" y="4207003"/>
                    </a:cubicBezTo>
                    <a:cubicBezTo>
                      <a:pt x="3371644" y="4215133"/>
                      <a:pt x="3360746" y="4245643"/>
                      <a:pt x="3389326" y="4236004"/>
                    </a:cubicBezTo>
                    <a:cubicBezTo>
                      <a:pt x="3409190" y="4228544"/>
                      <a:pt x="3419668" y="4217731"/>
                      <a:pt x="3420256" y="4190155"/>
                    </a:cubicBezTo>
                    <a:cubicBezTo>
                      <a:pt x="3419168" y="4167273"/>
                      <a:pt x="3427216" y="4141037"/>
                      <a:pt x="3444566" y="4122095"/>
                    </a:cubicBezTo>
                    <a:cubicBezTo>
                      <a:pt x="3458732" y="4104661"/>
                      <a:pt x="3463428" y="4087813"/>
                      <a:pt x="3458734" y="4067613"/>
                    </a:cubicBezTo>
                    <a:cubicBezTo>
                      <a:pt x="3452954" y="4043054"/>
                      <a:pt x="3455806" y="4020256"/>
                      <a:pt x="3473994" y="3998965"/>
                    </a:cubicBezTo>
                    <a:cubicBezTo>
                      <a:pt x="3488158" y="3981531"/>
                      <a:pt x="3472320" y="3966612"/>
                      <a:pt x="3468718" y="3950770"/>
                    </a:cubicBezTo>
                    <a:cubicBezTo>
                      <a:pt x="3465954" y="3932582"/>
                      <a:pt x="3462268" y="3920679"/>
                      <a:pt x="3438550" y="3924116"/>
                    </a:cubicBezTo>
                    <a:cubicBezTo>
                      <a:pt x="3420360" y="3926882"/>
                      <a:pt x="3420698" y="3911124"/>
                      <a:pt x="3427654" y="3899054"/>
                    </a:cubicBezTo>
                    <a:cubicBezTo>
                      <a:pt x="3437462" y="3882710"/>
                      <a:pt x="3453472" y="3871227"/>
                      <a:pt x="3470568" y="3864101"/>
                    </a:cubicBezTo>
                    <a:cubicBezTo>
                      <a:pt x="3478532" y="3860330"/>
                      <a:pt x="3488506" y="3854631"/>
                      <a:pt x="3487500" y="3846332"/>
                    </a:cubicBezTo>
                    <a:cubicBezTo>
                      <a:pt x="3483730" y="3819846"/>
                      <a:pt x="3502004" y="3794616"/>
                      <a:pt x="3496556" y="3772823"/>
                    </a:cubicBezTo>
                    <a:cubicBezTo>
                      <a:pt x="3487424" y="3739129"/>
                      <a:pt x="3501926" y="3705937"/>
                      <a:pt x="3483408" y="3668889"/>
                    </a:cubicBezTo>
                    <a:cubicBezTo>
                      <a:pt x="3463046" y="3625890"/>
                      <a:pt x="3449558" y="3574761"/>
                      <a:pt x="3437576" y="3526817"/>
                    </a:cubicBezTo>
                    <a:cubicBezTo>
                      <a:pt x="3432548" y="3503851"/>
                      <a:pt x="3426684" y="3483232"/>
                      <a:pt x="3396262" y="3486919"/>
                    </a:cubicBezTo>
                    <a:cubicBezTo>
                      <a:pt x="3384024" y="3487841"/>
                      <a:pt x="3383102" y="3475604"/>
                      <a:pt x="3383270" y="3467725"/>
                    </a:cubicBezTo>
                    <a:cubicBezTo>
                      <a:pt x="3387132" y="3416177"/>
                      <a:pt x="3358640" y="3366305"/>
                      <a:pt x="3381440" y="3313583"/>
                    </a:cubicBezTo>
                    <a:cubicBezTo>
                      <a:pt x="3391416" y="3289359"/>
                      <a:pt x="3376332" y="3257508"/>
                      <a:pt x="3384044" y="3228508"/>
                    </a:cubicBezTo>
                    <a:cubicBezTo>
                      <a:pt x="3386140" y="3222640"/>
                      <a:pt x="3380276" y="3220545"/>
                      <a:pt x="3373990" y="3219622"/>
                    </a:cubicBezTo>
                    <a:cubicBezTo>
                      <a:pt x="3349936" y="3220294"/>
                      <a:pt x="3339208" y="3205876"/>
                      <a:pt x="3335356" y="3183329"/>
                    </a:cubicBezTo>
                    <a:cubicBezTo>
                      <a:pt x="3334268" y="3178971"/>
                      <a:pt x="3330412" y="3174948"/>
                      <a:pt x="3326976" y="3169751"/>
                    </a:cubicBezTo>
                    <a:cubicBezTo>
                      <a:pt x="3321278" y="3159776"/>
                      <a:pt x="3304852" y="3153909"/>
                      <a:pt x="3316586" y="3139576"/>
                    </a:cubicBezTo>
                    <a:cubicBezTo>
                      <a:pt x="3326310" y="3127171"/>
                      <a:pt x="3338712" y="3118370"/>
                      <a:pt x="3356314" y="3124657"/>
                    </a:cubicBezTo>
                    <a:cubicBezTo>
                      <a:pt x="3365700" y="3128009"/>
                      <a:pt x="3380114" y="3135805"/>
                      <a:pt x="3384726" y="3122896"/>
                    </a:cubicBezTo>
                    <a:cubicBezTo>
                      <a:pt x="3390174" y="3107641"/>
                      <a:pt x="3390176" y="3089117"/>
                      <a:pt x="3375846" y="3077383"/>
                    </a:cubicBezTo>
                    <a:cubicBezTo>
                      <a:pt x="3369644" y="3072522"/>
                      <a:pt x="3362604" y="3070007"/>
                      <a:pt x="3358832" y="3062044"/>
                    </a:cubicBezTo>
                    <a:cubicBezTo>
                      <a:pt x="3340230" y="3028936"/>
                      <a:pt x="3339058" y="3028517"/>
                      <a:pt x="3320280" y="3058859"/>
                    </a:cubicBezTo>
                    <a:cubicBezTo>
                      <a:pt x="3310892" y="3074030"/>
                      <a:pt x="3302176" y="3076209"/>
                      <a:pt x="3294634" y="3060285"/>
                    </a:cubicBezTo>
                    <a:cubicBezTo>
                      <a:pt x="3284410" y="3040754"/>
                      <a:pt x="3275026" y="3018878"/>
                      <a:pt x="3267988" y="2997839"/>
                    </a:cubicBezTo>
                    <a:cubicBezTo>
                      <a:pt x="3263966" y="2983171"/>
                      <a:pt x="3277878" y="2977555"/>
                      <a:pt x="3288272" y="2970682"/>
                    </a:cubicBezTo>
                    <a:cubicBezTo>
                      <a:pt x="3315846" y="2952745"/>
                      <a:pt x="3323060" y="2910333"/>
                      <a:pt x="3303114" y="2884684"/>
                    </a:cubicBezTo>
                    <a:cubicBezTo>
                      <a:pt x="3296578" y="2877057"/>
                      <a:pt x="3290460" y="2868256"/>
                      <a:pt x="3277386" y="2871525"/>
                    </a:cubicBezTo>
                    <a:cubicBezTo>
                      <a:pt x="3260370" y="2874710"/>
                      <a:pt x="3246292" y="2869681"/>
                      <a:pt x="3233974" y="2856019"/>
                    </a:cubicBezTo>
                    <a:cubicBezTo>
                      <a:pt x="3219392" y="2837579"/>
                      <a:pt x="3210254" y="2859455"/>
                      <a:pt x="3197600" y="2861551"/>
                    </a:cubicBezTo>
                    <a:cubicBezTo>
                      <a:pt x="3187290" y="2864485"/>
                      <a:pt x="3180164" y="2884433"/>
                      <a:pt x="3167428" y="2871944"/>
                    </a:cubicBezTo>
                    <a:cubicBezTo>
                      <a:pt x="3153096" y="2860209"/>
                      <a:pt x="3164830" y="2845876"/>
                      <a:pt x="3170614" y="2833387"/>
                    </a:cubicBezTo>
                    <a:cubicBezTo>
                      <a:pt x="3172292" y="2828694"/>
                      <a:pt x="3175476" y="2827185"/>
                      <a:pt x="3179164" y="2820563"/>
                    </a:cubicBezTo>
                    <a:cubicBezTo>
                      <a:pt x="3148994" y="2812433"/>
                      <a:pt x="3122846" y="2800446"/>
                      <a:pt x="3087226" y="2807571"/>
                    </a:cubicBezTo>
                    <a:cubicBezTo>
                      <a:pt x="3103906" y="2783097"/>
                      <a:pt x="3146064" y="2765076"/>
                      <a:pt x="3114218" y="2743115"/>
                    </a:cubicBezTo>
                    <a:cubicBezTo>
                      <a:pt x="3086646" y="2724004"/>
                      <a:pt x="3084464" y="2770859"/>
                      <a:pt x="3063344" y="2781840"/>
                    </a:cubicBezTo>
                    <a:cubicBezTo>
                      <a:pt x="3053872" y="2763902"/>
                      <a:pt x="3041638" y="2746300"/>
                      <a:pt x="3020604" y="2734817"/>
                    </a:cubicBezTo>
                    <a:cubicBezTo>
                      <a:pt x="2995294" y="2720485"/>
                      <a:pt x="2973002" y="2712522"/>
                      <a:pt x="2946850" y="2737583"/>
                    </a:cubicBezTo>
                    <a:cubicBezTo>
                      <a:pt x="2935954" y="2749569"/>
                      <a:pt x="2918856" y="2756694"/>
                      <a:pt x="2901090" y="2739762"/>
                    </a:cubicBezTo>
                    <a:cubicBezTo>
                      <a:pt x="2889106" y="2728866"/>
                      <a:pt x="2875194" y="2734482"/>
                      <a:pt x="2864716" y="2745294"/>
                    </a:cubicBezTo>
                    <a:cubicBezTo>
                      <a:pt x="2839740" y="2770775"/>
                      <a:pt x="2823562" y="2771613"/>
                      <a:pt x="2794062" y="2750491"/>
                    </a:cubicBezTo>
                    <a:cubicBezTo>
                      <a:pt x="2790964" y="2748061"/>
                      <a:pt x="2788700" y="2743283"/>
                      <a:pt x="2785180" y="2742026"/>
                    </a:cubicBezTo>
                    <a:cubicBezTo>
                      <a:pt x="2751070" y="2733811"/>
                      <a:pt x="2723664" y="2725345"/>
                      <a:pt x="2714784" y="2679832"/>
                    </a:cubicBezTo>
                    <a:cubicBezTo>
                      <a:pt x="2710262" y="2651753"/>
                      <a:pt x="2671708" y="2667092"/>
                      <a:pt x="2647656" y="2667762"/>
                    </a:cubicBezTo>
                    <a:cubicBezTo>
                      <a:pt x="2636256" y="2666337"/>
                      <a:pt x="2639860" y="2682179"/>
                      <a:pt x="2646062" y="2687040"/>
                    </a:cubicBezTo>
                    <a:cubicBezTo>
                      <a:pt x="2664916" y="2708330"/>
                      <a:pt x="2684610" y="2727274"/>
                      <a:pt x="2705896" y="2745462"/>
                    </a:cubicBezTo>
                    <a:cubicBezTo>
                      <a:pt x="2713604" y="2753509"/>
                      <a:pt x="2720142" y="2761136"/>
                      <a:pt x="2713688" y="2768092"/>
                    </a:cubicBezTo>
                    <a:cubicBezTo>
                      <a:pt x="2693070" y="2792484"/>
                      <a:pt x="2726926" y="2831040"/>
                      <a:pt x="2695830" y="2847721"/>
                    </a:cubicBezTo>
                    <a:cubicBezTo>
                      <a:pt x="2682672" y="2854928"/>
                      <a:pt x="2659960" y="2848139"/>
                      <a:pt x="2642358" y="2860376"/>
                    </a:cubicBezTo>
                    <a:cubicBezTo>
                      <a:pt x="2640348" y="2862305"/>
                      <a:pt x="2632554" y="2858197"/>
                      <a:pt x="2632218" y="2855431"/>
                    </a:cubicBezTo>
                    <a:cubicBezTo>
                      <a:pt x="2616884" y="2816876"/>
                      <a:pt x="2583864" y="2794495"/>
                      <a:pt x="2558054" y="2766752"/>
                    </a:cubicBezTo>
                    <a:cubicBezTo>
                      <a:pt x="2553780" y="2763902"/>
                      <a:pt x="2553110" y="2758370"/>
                      <a:pt x="2552020" y="2754011"/>
                    </a:cubicBezTo>
                    <a:cubicBezTo>
                      <a:pt x="2549174" y="2721239"/>
                      <a:pt x="2534926" y="2724088"/>
                      <a:pt x="2514810" y="2743367"/>
                    </a:cubicBezTo>
                    <a:cubicBezTo>
                      <a:pt x="2501148" y="2755688"/>
                      <a:pt x="2485390" y="2755352"/>
                      <a:pt x="2472318" y="2740097"/>
                    </a:cubicBezTo>
                    <a:cubicBezTo>
                      <a:pt x="2465780" y="2732470"/>
                      <a:pt x="2459246" y="2724843"/>
                      <a:pt x="2450696" y="2719143"/>
                    </a:cubicBezTo>
                    <a:cubicBezTo>
                      <a:pt x="2437122" y="2709001"/>
                      <a:pt x="2419352" y="2710593"/>
                      <a:pt x="2402424" y="2709839"/>
                    </a:cubicBezTo>
                    <a:cubicBezTo>
                      <a:pt x="2369822" y="2704809"/>
                      <a:pt x="2396806" y="2732973"/>
                      <a:pt x="2387502" y="2744204"/>
                    </a:cubicBezTo>
                    <a:cubicBezTo>
                      <a:pt x="2380210" y="2753508"/>
                      <a:pt x="2378700" y="2768847"/>
                      <a:pt x="2372162" y="2779743"/>
                    </a:cubicBezTo>
                    <a:cubicBezTo>
                      <a:pt x="2354558" y="2810504"/>
                      <a:pt x="2333272" y="2810839"/>
                      <a:pt x="2309806" y="2783934"/>
                    </a:cubicBezTo>
                    <a:cubicBezTo>
                      <a:pt x="2289024" y="2760633"/>
                      <a:pt x="2256926" y="2750491"/>
                      <a:pt x="2237400" y="2723669"/>
                    </a:cubicBezTo>
                    <a:cubicBezTo>
                      <a:pt x="2227846" y="2709671"/>
                      <a:pt x="2201194" y="2721322"/>
                      <a:pt x="2180746" y="2719310"/>
                    </a:cubicBezTo>
                    <a:cubicBezTo>
                      <a:pt x="2161048" y="2718891"/>
                      <a:pt x="2144540" y="2716963"/>
                      <a:pt x="2141524" y="2692069"/>
                    </a:cubicBezTo>
                    <a:cubicBezTo>
                      <a:pt x="2138760" y="2673881"/>
                      <a:pt x="2123088" y="2669606"/>
                      <a:pt x="2107332" y="2669270"/>
                    </a:cubicBezTo>
                    <a:cubicBezTo>
                      <a:pt x="2072634" y="2670109"/>
                      <a:pt x="2039948" y="2669018"/>
                      <a:pt x="2017324" y="2639766"/>
                    </a:cubicBezTo>
                    <a:cubicBezTo>
                      <a:pt x="1989580" y="2647058"/>
                      <a:pt x="1980196" y="2625182"/>
                      <a:pt x="1970308" y="2608419"/>
                    </a:cubicBezTo>
                    <a:cubicBezTo>
                      <a:pt x="1958156" y="2586877"/>
                      <a:pt x="1945168" y="2567683"/>
                      <a:pt x="1928994" y="2549997"/>
                    </a:cubicBezTo>
                    <a:cubicBezTo>
                      <a:pt x="1900500" y="2518648"/>
                      <a:pt x="1864212" y="2520242"/>
                      <a:pt x="1829264" y="2514374"/>
                    </a:cubicBezTo>
                    <a:cubicBezTo>
                      <a:pt x="1810406" y="2511609"/>
                      <a:pt x="1802612" y="2526026"/>
                      <a:pt x="1795234" y="2539268"/>
                    </a:cubicBezTo>
                    <a:cubicBezTo>
                      <a:pt x="1774446" y="2571538"/>
                      <a:pt x="1758272" y="2572377"/>
                      <a:pt x="1735646" y="2543124"/>
                    </a:cubicBezTo>
                    <a:cubicBezTo>
                      <a:pt x="1720310" y="2523092"/>
                      <a:pt x="1712098" y="2501634"/>
                      <a:pt x="1713440" y="2475650"/>
                    </a:cubicBezTo>
                    <a:cubicBezTo>
                      <a:pt x="1713026" y="2439776"/>
                      <a:pt x="1701460" y="2427705"/>
                      <a:pt x="1666932" y="2420666"/>
                    </a:cubicBezTo>
                    <a:cubicBezTo>
                      <a:pt x="1654862" y="2418339"/>
                      <a:pt x="1642134" y="2415778"/>
                      <a:pt x="1637728" y="2405024"/>
                    </a:cubicBezTo>
                    <a:lnTo>
                      <a:pt x="1636524" y="2392279"/>
                    </a:lnTo>
                    <a:lnTo>
                      <a:pt x="1582232" y="2382293"/>
                    </a:lnTo>
                    <a:cubicBezTo>
                      <a:pt x="1563702" y="2377163"/>
                      <a:pt x="1545620" y="2369381"/>
                      <a:pt x="1528546" y="2355996"/>
                    </a:cubicBezTo>
                    <a:cubicBezTo>
                      <a:pt x="1499100" y="2330907"/>
                      <a:pt x="1458238" y="2341480"/>
                      <a:pt x="1422998" y="2347439"/>
                    </a:cubicBezTo>
                    <a:cubicBezTo>
                      <a:pt x="1403952" y="2352558"/>
                      <a:pt x="1391788" y="2349538"/>
                      <a:pt x="1383148" y="2329230"/>
                    </a:cubicBezTo>
                    <a:cubicBezTo>
                      <a:pt x="1371152" y="2299776"/>
                      <a:pt x="1346486" y="2290966"/>
                      <a:pt x="1318714" y="2298267"/>
                    </a:cubicBezTo>
                    <a:cubicBezTo>
                      <a:pt x="1288174" y="2305904"/>
                      <a:pt x="1259058" y="2302129"/>
                      <a:pt x="1230786" y="2296003"/>
                    </a:cubicBezTo>
                    <a:cubicBezTo>
                      <a:pt x="1175746" y="2286942"/>
                      <a:pt x="1131360" y="2296257"/>
                      <a:pt x="1102578" y="2350886"/>
                    </a:cubicBezTo>
                    <a:cubicBezTo>
                      <a:pt x="1084954" y="2381684"/>
                      <a:pt x="1057936" y="2409125"/>
                      <a:pt x="1070096" y="2449236"/>
                    </a:cubicBezTo>
                    <a:cubicBezTo>
                      <a:pt x="1072612" y="2460732"/>
                      <a:pt x="1064138" y="2469628"/>
                      <a:pt x="1056838" y="2478942"/>
                    </a:cubicBezTo>
                    <a:cubicBezTo>
                      <a:pt x="1041482" y="2495977"/>
                      <a:pt x="1035942" y="2515193"/>
                      <a:pt x="1032752" y="2535249"/>
                    </a:cubicBezTo>
                    <a:cubicBezTo>
                      <a:pt x="1031324" y="2546661"/>
                      <a:pt x="1030650" y="2559668"/>
                      <a:pt x="1040384" y="2565794"/>
                    </a:cubicBezTo>
                    <a:cubicBezTo>
                      <a:pt x="1064126" y="2580899"/>
                      <a:pt x="1076626" y="2605233"/>
                      <a:pt x="1094746" y="2624952"/>
                    </a:cubicBezTo>
                    <a:cubicBezTo>
                      <a:pt x="1120248" y="2649959"/>
                      <a:pt x="1118650" y="2687805"/>
                      <a:pt x="1091632" y="2715246"/>
                    </a:cubicBezTo>
                    <a:cubicBezTo>
                      <a:pt x="1066626" y="2740756"/>
                      <a:pt x="1034660" y="2741260"/>
                      <a:pt x="1005632" y="2714996"/>
                    </a:cubicBezTo>
                    <a:cubicBezTo>
                      <a:pt x="992462" y="2703667"/>
                      <a:pt x="980464" y="2692759"/>
                      <a:pt x="959906" y="2694689"/>
                    </a:cubicBezTo>
                    <a:cubicBezTo>
                      <a:pt x="942120" y="2696283"/>
                      <a:pt x="936834" y="2703669"/>
                      <a:pt x="943964" y="2720786"/>
                    </a:cubicBezTo>
                    <a:cubicBezTo>
                      <a:pt x="947738" y="2728758"/>
                      <a:pt x="951514" y="2736731"/>
                      <a:pt x="954868" y="2745878"/>
                    </a:cubicBezTo>
                    <a:cubicBezTo>
                      <a:pt x="958560" y="2757794"/>
                      <a:pt x="966192" y="2769792"/>
                      <a:pt x="956458" y="2782213"/>
                    </a:cubicBezTo>
                    <a:cubicBezTo>
                      <a:pt x="945550" y="2794213"/>
                      <a:pt x="933134" y="2784479"/>
                      <a:pt x="916606" y="2782549"/>
                    </a:cubicBezTo>
                    <a:cubicBezTo>
                      <a:pt x="934806" y="2835414"/>
                      <a:pt x="893272" y="2858996"/>
                      <a:pt x="864574" y="2891135"/>
                    </a:cubicBezTo>
                    <a:cubicBezTo>
                      <a:pt x="852826" y="2905486"/>
                      <a:pt x="829668" y="2918409"/>
                      <a:pt x="830840" y="2937374"/>
                    </a:cubicBezTo>
                    <a:cubicBezTo>
                      <a:pt x="833020" y="2964646"/>
                      <a:pt x="832764" y="2995023"/>
                      <a:pt x="843248" y="3021288"/>
                    </a:cubicBezTo>
                    <a:cubicBezTo>
                      <a:pt x="852310" y="3040421"/>
                      <a:pt x="857090" y="3056701"/>
                      <a:pt x="851132" y="3077092"/>
                    </a:cubicBezTo>
                    <a:cubicBezTo>
                      <a:pt x="850626" y="3082210"/>
                      <a:pt x="849368" y="3085735"/>
                      <a:pt x="850458" y="3090098"/>
                    </a:cubicBezTo>
                    <a:cubicBezTo>
                      <a:pt x="861444" y="3148335"/>
                      <a:pt x="827458" y="3187859"/>
                      <a:pt x="795824" y="3228223"/>
                    </a:cubicBezTo>
                    <a:cubicBezTo>
                      <a:pt x="784496" y="3241398"/>
                      <a:pt x="778704" y="3253902"/>
                      <a:pt x="784660" y="3270600"/>
                    </a:cubicBezTo>
                    <a:cubicBezTo>
                      <a:pt x="788770" y="3281342"/>
                      <a:pt x="789356" y="3290825"/>
                      <a:pt x="782810" y="3301733"/>
                    </a:cubicBezTo>
                    <a:cubicBezTo>
                      <a:pt x="777944" y="3307943"/>
                      <a:pt x="766366" y="3314405"/>
                      <a:pt x="776012" y="3324475"/>
                    </a:cubicBezTo>
                    <a:cubicBezTo>
                      <a:pt x="781802" y="3330516"/>
                      <a:pt x="791702" y="3328754"/>
                      <a:pt x="800848" y="3325397"/>
                    </a:cubicBezTo>
                    <a:cubicBezTo>
                      <a:pt x="821488" y="3319522"/>
                      <a:pt x="838436" y="3320277"/>
                      <a:pt x="854208" y="3339158"/>
                    </a:cubicBezTo>
                    <a:cubicBezTo>
                      <a:pt x="866120" y="3354010"/>
                      <a:pt x="883906" y="3352415"/>
                      <a:pt x="900184" y="3347632"/>
                    </a:cubicBezTo>
                    <a:cubicBezTo>
                      <a:pt x="929552" y="3339576"/>
                      <a:pt x="943058" y="3353674"/>
                      <a:pt x="950774" y="3380274"/>
                    </a:cubicBezTo>
                    <a:cubicBezTo>
                      <a:pt x="957400" y="3402512"/>
                      <a:pt x="956558" y="3423406"/>
                      <a:pt x="959242" y="3445560"/>
                    </a:cubicBezTo>
                    <a:cubicBezTo>
                      <a:pt x="961086" y="3451518"/>
                      <a:pt x="962092" y="3459825"/>
                      <a:pt x="962596" y="3473252"/>
                    </a:cubicBezTo>
                    <a:cubicBezTo>
                      <a:pt x="963688" y="3459071"/>
                      <a:pt x="960666" y="3452693"/>
                      <a:pt x="960836" y="3444805"/>
                    </a:cubicBezTo>
                    <a:cubicBezTo>
                      <a:pt x="985002" y="3421643"/>
                      <a:pt x="997004" y="3395462"/>
                      <a:pt x="988282" y="3360554"/>
                    </a:cubicBezTo>
                    <a:cubicBezTo>
                      <a:pt x="984674" y="3344693"/>
                      <a:pt x="991724" y="3328666"/>
                      <a:pt x="1003388" y="3318261"/>
                    </a:cubicBezTo>
                    <a:cubicBezTo>
                      <a:pt x="1025122" y="3298204"/>
                      <a:pt x="1023612" y="3276470"/>
                      <a:pt x="1015476" y="3251044"/>
                    </a:cubicBezTo>
                    <a:cubicBezTo>
                      <a:pt x="998030" y="3199772"/>
                      <a:pt x="1009778" y="3185422"/>
                      <a:pt x="1063056" y="3184582"/>
                    </a:cubicBezTo>
                    <a:cubicBezTo>
                      <a:pt x="1085542" y="3184666"/>
                      <a:pt x="1093178" y="3178120"/>
                      <a:pt x="1084202" y="3155043"/>
                    </a:cubicBezTo>
                    <a:cubicBezTo>
                      <a:pt x="1078668" y="3137170"/>
                      <a:pt x="1074726" y="3118541"/>
                      <a:pt x="1064070" y="3100164"/>
                    </a:cubicBezTo>
                    <a:cubicBezTo>
                      <a:pt x="1048554" y="3069451"/>
                      <a:pt x="1059212" y="3032192"/>
                      <a:pt x="1087658" y="3011885"/>
                    </a:cubicBezTo>
                    <a:cubicBezTo>
                      <a:pt x="1096048" y="3006934"/>
                      <a:pt x="1105278" y="2999633"/>
                      <a:pt x="1111906" y="3003325"/>
                    </a:cubicBezTo>
                    <a:cubicBezTo>
                      <a:pt x="1145380" y="3024554"/>
                      <a:pt x="1193040" y="3009785"/>
                      <a:pt x="1219462" y="3047042"/>
                    </a:cubicBezTo>
                    <a:cubicBezTo>
                      <a:pt x="1229446" y="3059880"/>
                      <a:pt x="1239850" y="3052999"/>
                      <a:pt x="1250676" y="3044944"/>
                    </a:cubicBezTo>
                    <a:cubicBezTo>
                      <a:pt x="1273078" y="3030426"/>
                      <a:pt x="1295398" y="3019852"/>
                      <a:pt x="1324846" y="3026397"/>
                    </a:cubicBezTo>
                    <a:cubicBezTo>
                      <a:pt x="1308990" y="3011461"/>
                      <a:pt x="1277108" y="3008021"/>
                      <a:pt x="1288018" y="2977475"/>
                    </a:cubicBezTo>
                    <a:cubicBezTo>
                      <a:pt x="1294312" y="2959853"/>
                      <a:pt x="1310676" y="2951126"/>
                      <a:pt x="1328126" y="2946762"/>
                    </a:cubicBezTo>
                    <a:cubicBezTo>
                      <a:pt x="1349524" y="2942482"/>
                      <a:pt x="1356652" y="2959600"/>
                      <a:pt x="1366552" y="2976383"/>
                    </a:cubicBezTo>
                    <a:cubicBezTo>
                      <a:pt x="1375532" y="2962369"/>
                      <a:pt x="1384088" y="2949529"/>
                      <a:pt x="1401458" y="2949110"/>
                    </a:cubicBezTo>
                    <a:cubicBezTo>
                      <a:pt x="1418406" y="2949865"/>
                      <a:pt x="1424026" y="2963794"/>
                      <a:pt x="1429646" y="2977724"/>
                    </a:cubicBezTo>
                    <a:cubicBezTo>
                      <a:pt x="1432244" y="2985276"/>
                      <a:pt x="1436860" y="2990899"/>
                      <a:pt x="1446340" y="2990311"/>
                    </a:cubicBezTo>
                    <a:cubicBezTo>
                      <a:pt x="1473610" y="2988129"/>
                      <a:pt x="1483340" y="3012800"/>
                      <a:pt x="1496844" y="3026897"/>
                    </a:cubicBezTo>
                    <a:cubicBezTo>
                      <a:pt x="1509932" y="3042169"/>
                      <a:pt x="1500870" y="3060127"/>
                      <a:pt x="1479894" y="3063233"/>
                    </a:cubicBezTo>
                    <a:cubicBezTo>
                      <a:pt x="1466468" y="3063736"/>
                      <a:pt x="1455394" y="3065079"/>
                      <a:pt x="1443730" y="3075485"/>
                    </a:cubicBezTo>
                    <a:cubicBezTo>
                      <a:pt x="1424432" y="3092436"/>
                      <a:pt x="1411510" y="3087821"/>
                      <a:pt x="1401360" y="3064324"/>
                    </a:cubicBezTo>
                    <a:cubicBezTo>
                      <a:pt x="1393056" y="3046787"/>
                      <a:pt x="1393056" y="3046787"/>
                      <a:pt x="1371662" y="3051067"/>
                    </a:cubicBezTo>
                    <a:cubicBezTo>
                      <a:pt x="1365870" y="3063570"/>
                      <a:pt x="1382064" y="3062731"/>
                      <a:pt x="1384664" y="3070283"/>
                    </a:cubicBezTo>
                    <a:cubicBezTo>
                      <a:pt x="1389864" y="3085388"/>
                      <a:pt x="1391540" y="3099233"/>
                      <a:pt x="1377528" y="3108800"/>
                    </a:cubicBezTo>
                    <a:cubicBezTo>
                      <a:pt x="1364690" y="3118786"/>
                      <a:pt x="1352610" y="3111821"/>
                      <a:pt x="1343802" y="3099403"/>
                    </a:cubicBezTo>
                    <a:cubicBezTo>
                      <a:pt x="1338432" y="3092186"/>
                      <a:pt x="1335076" y="3083040"/>
                      <a:pt x="1328448" y="3079347"/>
                    </a:cubicBezTo>
                    <a:cubicBezTo>
                      <a:pt x="1310914" y="3069110"/>
                      <a:pt x="1297994" y="3064495"/>
                      <a:pt x="1281378" y="3085054"/>
                    </a:cubicBezTo>
                    <a:cubicBezTo>
                      <a:pt x="1257884" y="3113753"/>
                      <a:pt x="1261406" y="3133557"/>
                      <a:pt x="1278938" y="3162340"/>
                    </a:cubicBezTo>
                    <a:cubicBezTo>
                      <a:pt x="1305698" y="3202367"/>
                      <a:pt x="1282034" y="3238954"/>
                      <a:pt x="1234630" y="3241892"/>
                    </a:cubicBezTo>
                    <a:cubicBezTo>
                      <a:pt x="1203836" y="3242816"/>
                      <a:pt x="1184788" y="3266480"/>
                      <a:pt x="1164650" y="3285782"/>
                    </a:cubicBezTo>
                    <a:cubicBezTo>
                      <a:pt x="1156594" y="3293502"/>
                      <a:pt x="1158692" y="3306173"/>
                      <a:pt x="1168422" y="3312298"/>
                    </a:cubicBezTo>
                    <a:cubicBezTo>
                      <a:pt x="1202988" y="3337892"/>
                      <a:pt x="1193922" y="3374395"/>
                      <a:pt x="1197528" y="3408800"/>
                    </a:cubicBezTo>
                    <a:cubicBezTo>
                      <a:pt x="1202556" y="3450337"/>
                      <a:pt x="1187450" y="3492631"/>
                      <a:pt x="1205484" y="3534840"/>
                    </a:cubicBezTo>
                    <a:cubicBezTo>
                      <a:pt x="1210684" y="3549945"/>
                      <a:pt x="1199608" y="3569833"/>
                      <a:pt x="1215800" y="3587539"/>
                    </a:cubicBezTo>
                    <a:cubicBezTo>
                      <a:pt x="1223854" y="3598364"/>
                      <a:pt x="1212020" y="3616657"/>
                      <a:pt x="1198008" y="3626224"/>
                    </a:cubicBezTo>
                    <a:cubicBezTo>
                      <a:pt x="1176778" y="3641161"/>
                      <a:pt x="1185082" y="3658698"/>
                      <a:pt x="1202702" y="3664992"/>
                    </a:cubicBezTo>
                    <a:cubicBezTo>
                      <a:pt x="1241464" y="3678837"/>
                      <a:pt x="1270994" y="3718529"/>
                      <a:pt x="1320664" y="3701828"/>
                    </a:cubicBezTo>
                    <a:cubicBezTo>
                      <a:pt x="1338536" y="3696290"/>
                      <a:pt x="1350028" y="3712317"/>
                      <a:pt x="1352796" y="3730527"/>
                    </a:cubicBezTo>
                    <a:cubicBezTo>
                      <a:pt x="1353718" y="3742778"/>
                      <a:pt x="1354220" y="3756205"/>
                      <a:pt x="1359924" y="3766190"/>
                    </a:cubicBezTo>
                    <a:cubicBezTo>
                      <a:pt x="1371250" y="3790105"/>
                      <a:pt x="1391300" y="3793294"/>
                      <a:pt x="1421674" y="3775000"/>
                    </a:cubicBezTo>
                    <a:cubicBezTo>
                      <a:pt x="1405400" y="3761239"/>
                      <a:pt x="1381906" y="3752847"/>
                      <a:pt x="1386442" y="3725323"/>
                    </a:cubicBezTo>
                    <a:cubicBezTo>
                      <a:pt x="1387534" y="3711142"/>
                      <a:pt x="1391394" y="3696623"/>
                      <a:pt x="1410188" y="3703336"/>
                    </a:cubicBezTo>
                    <a:cubicBezTo>
                      <a:pt x="1439552" y="3713825"/>
                      <a:pt x="1467074" y="3699811"/>
                      <a:pt x="1493588" y="3696034"/>
                    </a:cubicBezTo>
                    <a:cubicBezTo>
                      <a:pt x="1501894" y="3695028"/>
                      <a:pt x="1508690" y="3690831"/>
                      <a:pt x="1516996" y="3689824"/>
                    </a:cubicBezTo>
                    <a:cubicBezTo>
                      <a:pt x="1551816" y="3685041"/>
                      <a:pt x="1571368" y="3656257"/>
                      <a:pt x="1561470" y="3620929"/>
                    </a:cubicBezTo>
                    <a:cubicBezTo>
                      <a:pt x="1555180" y="3601461"/>
                      <a:pt x="1557868" y="3586524"/>
                      <a:pt x="1566176" y="3566972"/>
                    </a:cubicBezTo>
                    <a:cubicBezTo>
                      <a:pt x="1583716" y="3521573"/>
                      <a:pt x="1584392" y="3471476"/>
                      <a:pt x="1560904" y="3425994"/>
                    </a:cubicBezTo>
                    <a:cubicBezTo>
                      <a:pt x="1557550" y="3416848"/>
                      <a:pt x="1549746" y="3412736"/>
                      <a:pt x="1541524" y="3409800"/>
                    </a:cubicBezTo>
                    <a:cubicBezTo>
                      <a:pt x="1524242" y="3406276"/>
                      <a:pt x="1512246" y="3395367"/>
                      <a:pt x="1500668" y="3383283"/>
                    </a:cubicBezTo>
                    <a:cubicBezTo>
                      <a:pt x="1458638" y="3337802"/>
                      <a:pt x="1458638" y="3337802"/>
                      <a:pt x="1496400" y="3287705"/>
                    </a:cubicBezTo>
                    <a:cubicBezTo>
                      <a:pt x="1511838" y="3266725"/>
                      <a:pt x="1520566" y="3245998"/>
                      <a:pt x="1502950" y="3221159"/>
                    </a:cubicBezTo>
                    <a:cubicBezTo>
                      <a:pt x="1489108" y="3204293"/>
                      <a:pt x="1495738" y="3189441"/>
                      <a:pt x="1510254" y="3174755"/>
                    </a:cubicBezTo>
                    <a:cubicBezTo>
                      <a:pt x="1536434" y="3149664"/>
                      <a:pt x="1570498" y="3143285"/>
                      <a:pt x="1604564" y="3136907"/>
                    </a:cubicBezTo>
                    <a:cubicBezTo>
                      <a:pt x="1619248" y="3132879"/>
                      <a:pt x="1628474" y="3144123"/>
                      <a:pt x="1636948" y="3153773"/>
                    </a:cubicBezTo>
                    <a:cubicBezTo>
                      <a:pt x="1654650" y="3174668"/>
                      <a:pt x="1666310" y="3201353"/>
                      <a:pt x="1686024" y="3220317"/>
                    </a:cubicBezTo>
                    <a:cubicBezTo>
                      <a:pt x="1693742" y="3228372"/>
                      <a:pt x="1702214" y="3238022"/>
                      <a:pt x="1713122" y="3244568"/>
                    </a:cubicBezTo>
                    <a:cubicBezTo>
                      <a:pt x="1730238" y="3255980"/>
                      <a:pt x="1743072" y="3264538"/>
                      <a:pt x="1714712" y="3280903"/>
                    </a:cubicBezTo>
                    <a:cubicBezTo>
                      <a:pt x="1699944" y="3288875"/>
                      <a:pt x="1711856" y="3303727"/>
                      <a:pt x="1722008" y="3308679"/>
                    </a:cubicBezTo>
                    <a:cubicBezTo>
                      <a:pt x="1746592" y="3321433"/>
                      <a:pt x="1759258" y="3337880"/>
                      <a:pt x="1756234" y="3368592"/>
                    </a:cubicBezTo>
                    <a:cubicBezTo>
                      <a:pt x="1753044" y="3388648"/>
                      <a:pt x="1773348" y="3398550"/>
                      <a:pt x="1796420" y="3389571"/>
                    </a:cubicBezTo>
                    <a:cubicBezTo>
                      <a:pt x="1805568" y="3386214"/>
                      <a:pt x="1812782" y="3380843"/>
                      <a:pt x="1820922" y="3387724"/>
                    </a:cubicBezTo>
                    <a:cubicBezTo>
                      <a:pt x="1829814" y="3396199"/>
                      <a:pt x="1822932" y="3404339"/>
                      <a:pt x="1820414" y="3411388"/>
                    </a:cubicBezTo>
                    <a:cubicBezTo>
                      <a:pt x="1813700" y="3430185"/>
                      <a:pt x="1822510" y="3442604"/>
                      <a:pt x="1839372" y="3447303"/>
                    </a:cubicBezTo>
                    <a:cubicBezTo>
                      <a:pt x="1859006" y="3451667"/>
                      <a:pt x="1875618" y="3449652"/>
                      <a:pt x="1878138" y="3424058"/>
                    </a:cubicBezTo>
                    <a:cubicBezTo>
                      <a:pt x="1880992" y="3401232"/>
                      <a:pt x="1893076" y="3389652"/>
                      <a:pt x="1914472" y="3385373"/>
                    </a:cubicBezTo>
                    <a:cubicBezTo>
                      <a:pt x="1931924" y="3381008"/>
                      <a:pt x="1941238" y="3369764"/>
                      <a:pt x="1943590" y="3352058"/>
                    </a:cubicBezTo>
                    <a:cubicBezTo>
                      <a:pt x="1945856" y="3338296"/>
                      <a:pt x="1948542" y="3323358"/>
                      <a:pt x="1951984" y="3310016"/>
                    </a:cubicBezTo>
                    <a:cubicBezTo>
                      <a:pt x="1959706" y="3280982"/>
                      <a:pt x="1957024" y="3258828"/>
                      <a:pt x="1930260" y="3237346"/>
                    </a:cubicBezTo>
                    <a:cubicBezTo>
                      <a:pt x="1901568" y="3213850"/>
                      <a:pt x="1895280" y="3175837"/>
                      <a:pt x="1874224" y="3145796"/>
                    </a:cubicBezTo>
                    <a:cubicBezTo>
                      <a:pt x="1861640" y="3125405"/>
                      <a:pt x="1848050" y="3115251"/>
                      <a:pt x="1824054" y="3111979"/>
                    </a:cubicBezTo>
                    <a:cubicBezTo>
                      <a:pt x="1791752" y="3109714"/>
                      <a:pt x="1769018" y="3084372"/>
                      <a:pt x="1736380" y="3079339"/>
                    </a:cubicBezTo>
                    <a:cubicBezTo>
                      <a:pt x="1726564" y="3077157"/>
                      <a:pt x="1725222" y="3066080"/>
                      <a:pt x="1726230" y="3055843"/>
                    </a:cubicBezTo>
                    <a:cubicBezTo>
                      <a:pt x="1727492" y="3033773"/>
                      <a:pt x="1752162" y="3005493"/>
                      <a:pt x="1771208" y="3000374"/>
                    </a:cubicBezTo>
                    <a:cubicBezTo>
                      <a:pt x="1802168" y="2991562"/>
                      <a:pt x="1833126" y="3001295"/>
                      <a:pt x="1847220" y="3024875"/>
                    </a:cubicBezTo>
                    <a:cubicBezTo>
                      <a:pt x="1858964" y="3047616"/>
                      <a:pt x="1874904" y="3058609"/>
                      <a:pt x="1901084" y="3052062"/>
                    </a:cubicBezTo>
                    <a:cubicBezTo>
                      <a:pt x="1909808" y="3049880"/>
                      <a:pt x="1920380" y="3053656"/>
                      <a:pt x="1930196" y="3055838"/>
                    </a:cubicBezTo>
                    <a:cubicBezTo>
                      <a:pt x="1941940" y="3060033"/>
                      <a:pt x="1953016" y="3058691"/>
                      <a:pt x="1964260" y="3049460"/>
                    </a:cubicBezTo>
                    <a:cubicBezTo>
                      <a:pt x="2008312" y="3018830"/>
                      <a:pt x="2055550" y="3005235"/>
                      <a:pt x="2111262" y="3001290"/>
                    </a:cubicBezTo>
                    <a:cubicBezTo>
                      <a:pt x="2163786" y="2998855"/>
                      <a:pt x="2215136" y="2977456"/>
                      <a:pt x="2236872" y="2920309"/>
                    </a:cubicBezTo>
                    <a:cubicBezTo>
                      <a:pt x="2242746" y="2903862"/>
                      <a:pt x="2247362" y="2890938"/>
                      <a:pt x="2230668" y="2878351"/>
                    </a:cubicBezTo>
                    <a:cubicBezTo>
                      <a:pt x="2225634" y="2873904"/>
                      <a:pt x="2219426" y="2869037"/>
                      <a:pt x="2219594" y="2861149"/>
                    </a:cubicBezTo>
                    <a:cubicBezTo>
                      <a:pt x="2218426" y="2805094"/>
                      <a:pt x="2174714" y="2782857"/>
                      <a:pt x="2133018" y="2758691"/>
                    </a:cubicBezTo>
                    <a:cubicBezTo>
                      <a:pt x="2102228" y="2741070"/>
                      <a:pt x="2067410" y="2727309"/>
                      <a:pt x="2063220" y="2683421"/>
                    </a:cubicBezTo>
                    <a:cubicBezTo>
                      <a:pt x="2085536" y="2691392"/>
                      <a:pt x="2101812" y="2705154"/>
                      <a:pt x="2120438" y="2719755"/>
                    </a:cubicBezTo>
                    <a:cubicBezTo>
                      <a:pt x="2152652" y="2744508"/>
                      <a:pt x="2187720" y="2764984"/>
                      <a:pt x="2225224" y="2782353"/>
                    </a:cubicBezTo>
                    <a:cubicBezTo>
                      <a:pt x="2256854" y="2797625"/>
                      <a:pt x="2281266" y="2818267"/>
                      <a:pt x="2289568" y="2854350"/>
                    </a:cubicBezTo>
                    <a:cubicBezTo>
                      <a:pt x="2293596" y="2869036"/>
                      <a:pt x="2295692" y="2881707"/>
                      <a:pt x="2315828" y="2880951"/>
                    </a:cubicBezTo>
                    <a:cubicBezTo>
                      <a:pt x="2329252" y="2880448"/>
                      <a:pt x="2340076" y="2890937"/>
                      <a:pt x="2344184" y="2901677"/>
                    </a:cubicBezTo>
                    <a:cubicBezTo>
                      <a:pt x="2356682" y="2944558"/>
                      <a:pt x="2401652" y="2944725"/>
                      <a:pt x="2430008" y="2965451"/>
                    </a:cubicBezTo>
                    <a:cubicBezTo>
                      <a:pt x="2435798" y="2971493"/>
                      <a:pt x="2442260" y="2964528"/>
                      <a:pt x="2446706" y="2959493"/>
                    </a:cubicBezTo>
                    <a:cubicBezTo>
                      <a:pt x="2471880" y="2926094"/>
                      <a:pt x="2511986" y="2932471"/>
                      <a:pt x="2545294" y="2924498"/>
                    </a:cubicBezTo>
                    <a:cubicBezTo>
                      <a:pt x="2563920" y="2920554"/>
                      <a:pt x="2572898" y="2943630"/>
                      <a:pt x="2577342" y="2957140"/>
                    </a:cubicBezTo>
                    <a:cubicBezTo>
                      <a:pt x="2581284" y="2975769"/>
                      <a:pt x="2583966" y="2997923"/>
                      <a:pt x="2565506" y="3012524"/>
                    </a:cubicBezTo>
                    <a:cubicBezTo>
                      <a:pt x="2556276" y="3019825"/>
                      <a:pt x="2537648" y="3023769"/>
                      <a:pt x="2544780" y="3040888"/>
                    </a:cubicBezTo>
                    <a:cubicBezTo>
                      <a:pt x="2550400" y="3054818"/>
                      <a:pt x="2565418" y="3053559"/>
                      <a:pt x="2577836" y="3044747"/>
                    </a:cubicBezTo>
                    <a:cubicBezTo>
                      <a:pt x="2584634" y="3040551"/>
                      <a:pt x="2588492" y="3044579"/>
                      <a:pt x="2589164" y="3050118"/>
                    </a:cubicBezTo>
                    <a:cubicBezTo>
                      <a:pt x="2592182" y="3056495"/>
                      <a:pt x="2592012" y="3064383"/>
                      <a:pt x="2595454" y="3069586"/>
                    </a:cubicBezTo>
                    <a:cubicBezTo>
                      <a:pt x="2598892" y="3074789"/>
                      <a:pt x="2605436" y="3082425"/>
                      <a:pt x="2609380" y="3082508"/>
                    </a:cubicBezTo>
                    <a:cubicBezTo>
                      <a:pt x="2654184" y="3072018"/>
                      <a:pt x="2673812" y="3132016"/>
                      <a:pt x="2717442" y="3121107"/>
                    </a:cubicBezTo>
                    <a:cubicBezTo>
                      <a:pt x="2738836" y="3116827"/>
                      <a:pt x="2754860" y="3123875"/>
                      <a:pt x="2775166" y="3133777"/>
                    </a:cubicBezTo>
                    <a:cubicBezTo>
                      <a:pt x="2806794" y="3149049"/>
                      <a:pt x="2845474" y="3148293"/>
                      <a:pt x="2881216" y="3137215"/>
                    </a:cubicBezTo>
                    <a:cubicBezTo>
                      <a:pt x="2915364" y="3126893"/>
                      <a:pt x="2973842" y="3159703"/>
                      <a:pt x="2979796" y="3194946"/>
                    </a:cubicBezTo>
                    <a:cubicBezTo>
                      <a:pt x="2979376" y="3196122"/>
                      <a:pt x="2980130" y="3197716"/>
                      <a:pt x="2978956" y="3197297"/>
                    </a:cubicBezTo>
                    <a:cubicBezTo>
                      <a:pt x="2949418" y="3231786"/>
                      <a:pt x="2972574" y="3255953"/>
                      <a:pt x="2990526" y="3283560"/>
                    </a:cubicBezTo>
                    <a:cubicBezTo>
                      <a:pt x="2995474" y="3291952"/>
                      <a:pt x="2991948" y="3309238"/>
                      <a:pt x="3009400" y="3304874"/>
                    </a:cubicBezTo>
                    <a:cubicBezTo>
                      <a:pt x="3026096" y="3298915"/>
                      <a:pt x="3047324" y="3302524"/>
                      <a:pt x="3050264" y="3275755"/>
                    </a:cubicBezTo>
                    <a:cubicBezTo>
                      <a:pt x="3057906" y="3213574"/>
                      <a:pt x="3091724" y="3163392"/>
                      <a:pt x="3132504" y="3119672"/>
                    </a:cubicBezTo>
                    <a:cubicBezTo>
                      <a:pt x="3156336" y="3093742"/>
                      <a:pt x="3201138" y="3101796"/>
                      <a:pt x="3212294" y="3133600"/>
                    </a:cubicBezTo>
                    <a:cubicBezTo>
                      <a:pt x="3237550" y="3114802"/>
                      <a:pt x="3250220" y="3112704"/>
                      <a:pt x="3252144" y="3151808"/>
                    </a:cubicBezTo>
                    <a:cubicBezTo>
                      <a:pt x="3254828" y="3173961"/>
                      <a:pt x="3264642" y="3194689"/>
                      <a:pt x="3245678" y="3214409"/>
                    </a:cubicBezTo>
                    <a:cubicBezTo>
                      <a:pt x="3238378" y="3223724"/>
                      <a:pt x="3245340" y="3230184"/>
                      <a:pt x="3249116" y="3238157"/>
                    </a:cubicBezTo>
                    <a:cubicBezTo>
                      <a:pt x="3279566" y="3290100"/>
                      <a:pt x="3288956" y="3349091"/>
                      <a:pt x="3295580" y="3408419"/>
                    </a:cubicBezTo>
                    <a:cubicBezTo>
                      <a:pt x="3297256" y="3422266"/>
                      <a:pt x="3296164" y="3436447"/>
                      <a:pt x="3279550" y="3438461"/>
                    </a:cubicBezTo>
                    <a:cubicBezTo>
                      <a:pt x="3258156" y="3442741"/>
                      <a:pt x="3251946" y="3456419"/>
                      <a:pt x="3253118" y="3475384"/>
                    </a:cubicBezTo>
                    <a:cubicBezTo>
                      <a:pt x="3253366" y="3500642"/>
                      <a:pt x="3231720" y="3516755"/>
                      <a:pt x="3231968" y="3542013"/>
                    </a:cubicBezTo>
                    <a:cubicBezTo>
                      <a:pt x="3231714" y="3553845"/>
                      <a:pt x="3226678" y="3567943"/>
                      <a:pt x="3238424" y="3572138"/>
                    </a:cubicBezTo>
                    <a:cubicBezTo>
                      <a:pt x="3270138" y="3583466"/>
                      <a:pt x="3261746" y="3606962"/>
                      <a:pt x="3257382" y="3626599"/>
                    </a:cubicBezTo>
                    <a:cubicBezTo>
                      <a:pt x="3250498" y="3653284"/>
                      <a:pt x="3254776" y="3674682"/>
                      <a:pt x="3276084" y="3692891"/>
                    </a:cubicBezTo>
                    <a:cubicBezTo>
                      <a:pt x="3295044" y="3710261"/>
                      <a:pt x="3291602" y="3742149"/>
                      <a:pt x="3316938" y="3756497"/>
                    </a:cubicBezTo>
                    <a:cubicBezTo>
                      <a:pt x="3329774" y="3765057"/>
                      <a:pt x="3295956" y="3815239"/>
                      <a:pt x="3272210" y="3818680"/>
                    </a:cubicBezTo>
                    <a:cubicBezTo>
                      <a:pt x="3252410" y="3822205"/>
                      <a:pt x="3232610" y="3825730"/>
                      <a:pt x="3220022" y="3842429"/>
                    </a:cubicBezTo>
                    <a:cubicBezTo>
                      <a:pt x="3206260" y="3858708"/>
                      <a:pt x="3202818" y="3872051"/>
                      <a:pt x="3226562" y="3887155"/>
                    </a:cubicBezTo>
                    <a:cubicBezTo>
                      <a:pt x="3254584" y="3905112"/>
                      <a:pt x="3289904" y="3913755"/>
                      <a:pt x="3309786" y="3943377"/>
                    </a:cubicBezTo>
                    <a:cubicBezTo>
                      <a:pt x="3316330" y="3951013"/>
                      <a:pt x="3333950" y="3957306"/>
                      <a:pt x="3319432" y="3971991"/>
                    </a:cubicBezTo>
                    <a:cubicBezTo>
                      <a:pt x="3306928" y="3984746"/>
                      <a:pt x="3292916" y="3994313"/>
                      <a:pt x="3275802" y="3982901"/>
                    </a:cubicBezTo>
                    <a:cubicBezTo>
                      <a:pt x="3262546" y="3975517"/>
                      <a:pt x="3250466" y="3968553"/>
                      <a:pt x="3233096" y="3968972"/>
                    </a:cubicBezTo>
                    <a:cubicBezTo>
                      <a:pt x="3193998" y="3970903"/>
                      <a:pt x="3176798" y="3981980"/>
                      <a:pt x="3176710" y="4023015"/>
                    </a:cubicBezTo>
                    <a:cubicBezTo>
                      <a:pt x="3177208" y="4054986"/>
                      <a:pt x="3161184" y="4066483"/>
                      <a:pt x="3132406" y="4065477"/>
                    </a:cubicBezTo>
                    <a:cubicBezTo>
                      <a:pt x="3119402" y="4064806"/>
                      <a:pt x="3104802" y="4064890"/>
                      <a:pt x="3091042" y="4062624"/>
                    </a:cubicBezTo>
                    <a:cubicBezTo>
                      <a:pt x="3074512" y="4060695"/>
                      <a:pt x="3057230" y="4057171"/>
                      <a:pt x="3045566" y="4067576"/>
                    </a:cubicBezTo>
                    <a:cubicBezTo>
                      <a:pt x="3017792" y="4093422"/>
                      <a:pt x="3007222" y="4071101"/>
                      <a:pt x="3002106" y="4052052"/>
                    </a:cubicBezTo>
                    <a:cubicBezTo>
                      <a:pt x="2989358" y="4002460"/>
                      <a:pt x="2982148" y="3952194"/>
                      <a:pt x="2991550" y="3899915"/>
                    </a:cubicBezTo>
                    <a:cubicBezTo>
                      <a:pt x="3003976" y="3816923"/>
                      <a:pt x="3021520" y="3734435"/>
                      <a:pt x="3005588" y="3649261"/>
                    </a:cubicBezTo>
                    <a:cubicBezTo>
                      <a:pt x="3003578" y="3632647"/>
                      <a:pt x="2997538" y="3619892"/>
                      <a:pt x="2979498" y="3614773"/>
                    </a:cubicBezTo>
                    <a:cubicBezTo>
                      <a:pt x="2917832" y="3602019"/>
                      <a:pt x="2857508" y="3581796"/>
                      <a:pt x="2803134" y="3633909"/>
                    </a:cubicBezTo>
                    <a:cubicBezTo>
                      <a:pt x="2789038" y="3647420"/>
                      <a:pt x="2771000" y="3642302"/>
                      <a:pt x="2755646" y="3640791"/>
                    </a:cubicBezTo>
                    <a:cubicBezTo>
                      <a:pt x="2729636" y="3639449"/>
                      <a:pt x="2708912" y="3649268"/>
                      <a:pt x="2711090" y="3676539"/>
                    </a:cubicBezTo>
                    <a:cubicBezTo>
                      <a:pt x="2716954" y="3752818"/>
                      <a:pt x="2654698" y="3767672"/>
                      <a:pt x="2608634" y="3800233"/>
                    </a:cubicBezTo>
                    <a:cubicBezTo>
                      <a:pt x="2605444" y="3801743"/>
                      <a:pt x="2601082" y="3802834"/>
                      <a:pt x="2595964" y="3802331"/>
                    </a:cubicBezTo>
                    <a:cubicBezTo>
                      <a:pt x="2530520" y="3800150"/>
                      <a:pt x="2479924" y="3823144"/>
                      <a:pt x="2441996" y="3881131"/>
                    </a:cubicBezTo>
                    <a:cubicBezTo>
                      <a:pt x="2426554" y="3902109"/>
                      <a:pt x="2399790" y="3899172"/>
                      <a:pt x="2387790" y="3925355"/>
                    </a:cubicBezTo>
                    <a:cubicBezTo>
                      <a:pt x="2369244" y="3962445"/>
                      <a:pt x="2373520" y="3983844"/>
                      <a:pt x="2415890" y="3995003"/>
                    </a:cubicBezTo>
                    <a:cubicBezTo>
                      <a:pt x="2388452" y="4023619"/>
                      <a:pt x="2401370" y="4046779"/>
                      <a:pt x="2425782" y="4067422"/>
                    </a:cubicBezTo>
                    <a:cubicBezTo>
                      <a:pt x="2450952" y="4089659"/>
                      <a:pt x="2462274" y="4113574"/>
                      <a:pt x="2447756" y="4146805"/>
                    </a:cubicBezTo>
                    <a:cubicBezTo>
                      <a:pt x="2439028" y="4167532"/>
                      <a:pt x="2455304" y="4181293"/>
                      <a:pt x="2462434" y="4198413"/>
                    </a:cubicBezTo>
                    <a:cubicBezTo>
                      <a:pt x="2470654" y="4219894"/>
                      <a:pt x="2471492" y="4217544"/>
                      <a:pt x="2448084" y="4223754"/>
                    </a:cubicBezTo>
                    <a:cubicBezTo>
                      <a:pt x="2432226" y="4227363"/>
                      <a:pt x="2433482" y="4242384"/>
                      <a:pt x="2436754" y="4255474"/>
                    </a:cubicBezTo>
                    <a:cubicBezTo>
                      <a:pt x="2443798" y="4276538"/>
                      <a:pt x="2462508" y="4287194"/>
                      <a:pt x="2478784" y="4300956"/>
                    </a:cubicBezTo>
                    <a:cubicBezTo>
                      <a:pt x="2446314" y="4288034"/>
                      <a:pt x="2423072" y="4304901"/>
                      <a:pt x="2397482" y="4320929"/>
                    </a:cubicBezTo>
                    <a:cubicBezTo>
                      <a:pt x="2371888" y="4336958"/>
                      <a:pt x="2345122" y="4352567"/>
                      <a:pt x="2318776" y="4367000"/>
                    </a:cubicBezTo>
                    <a:cubicBezTo>
                      <a:pt x="2307198" y="4373462"/>
                      <a:pt x="2294442" y="4379504"/>
                      <a:pt x="2300398" y="4396203"/>
                    </a:cubicBezTo>
                    <a:cubicBezTo>
                      <a:pt x="2308534" y="4421628"/>
                      <a:pt x="2290998" y="4429937"/>
                      <a:pt x="2274636" y="4438665"/>
                    </a:cubicBezTo>
                    <a:cubicBezTo>
                      <a:pt x="2264650" y="4444370"/>
                      <a:pt x="2253994" y="4444539"/>
                      <a:pt x="2244430" y="4449070"/>
                    </a:cubicBezTo>
                    <a:cubicBezTo>
                      <a:pt x="2228488" y="4456623"/>
                      <a:pt x="2219762" y="4458805"/>
                      <a:pt x="2223038" y="4434805"/>
                    </a:cubicBezTo>
                    <a:cubicBezTo>
                      <a:pt x="2224968" y="4418275"/>
                      <a:pt x="2209446" y="4406107"/>
                      <a:pt x="2196948" y="4400318"/>
                    </a:cubicBezTo>
                    <a:cubicBezTo>
                      <a:pt x="2175134" y="4387227"/>
                      <a:pt x="2146102" y="4398053"/>
                      <a:pt x="2124038" y="4378249"/>
                    </a:cubicBezTo>
                    <a:cubicBezTo>
                      <a:pt x="2119006" y="4373802"/>
                      <a:pt x="2106502" y="4386557"/>
                      <a:pt x="2107004" y="4399984"/>
                    </a:cubicBezTo>
                    <a:cubicBezTo>
                      <a:pt x="2107926" y="4412235"/>
                      <a:pt x="2102640" y="4419620"/>
                      <a:pt x="2090390" y="4420543"/>
                    </a:cubicBezTo>
                    <a:cubicBezTo>
                      <a:pt x="2078138" y="4421466"/>
                      <a:pt x="2072436" y="4411480"/>
                      <a:pt x="2065136" y="4402250"/>
                    </a:cubicBezTo>
                    <a:cubicBezTo>
                      <a:pt x="2055910" y="4391005"/>
                      <a:pt x="2063544" y="4384460"/>
                      <a:pt x="2070006" y="4377495"/>
                    </a:cubicBezTo>
                    <a:cubicBezTo>
                      <a:pt x="2090480" y="4360963"/>
                      <a:pt x="2110198" y="4342837"/>
                      <a:pt x="2100216" y="4311454"/>
                    </a:cubicBezTo>
                    <a:cubicBezTo>
                      <a:pt x="2095352" y="4299118"/>
                      <a:pt x="2107604" y="4298195"/>
                      <a:pt x="2114818" y="4292824"/>
                    </a:cubicBezTo>
                    <a:cubicBezTo>
                      <a:pt x="2132018" y="4281747"/>
                      <a:pt x="2150394" y="4271089"/>
                      <a:pt x="2164912" y="4256404"/>
                    </a:cubicBezTo>
                    <a:cubicBezTo>
                      <a:pt x="2176156" y="4247173"/>
                      <a:pt x="2183204" y="4231145"/>
                      <a:pt x="2174396" y="4218725"/>
                    </a:cubicBezTo>
                    <a:cubicBezTo>
                      <a:pt x="2164834" y="4204712"/>
                      <a:pt x="2151744" y="4207985"/>
                      <a:pt x="2138990" y="4214027"/>
                    </a:cubicBezTo>
                    <a:cubicBezTo>
                      <a:pt x="2117006" y="4227371"/>
                      <a:pt x="2086466" y="4216462"/>
                      <a:pt x="2071278" y="4244154"/>
                    </a:cubicBezTo>
                    <a:cubicBezTo>
                      <a:pt x="2070858" y="4245329"/>
                      <a:pt x="2064900" y="4247175"/>
                      <a:pt x="2062552" y="4246336"/>
                    </a:cubicBezTo>
                    <a:cubicBezTo>
                      <a:pt x="2057098" y="4243063"/>
                      <a:pt x="2058022" y="4236769"/>
                      <a:pt x="2059700" y="4232070"/>
                    </a:cubicBezTo>
                    <a:cubicBezTo>
                      <a:pt x="2063562" y="4217553"/>
                      <a:pt x="2066248" y="4202616"/>
                      <a:pt x="2052238" y="4193638"/>
                    </a:cubicBezTo>
                    <a:cubicBezTo>
                      <a:pt x="2043680" y="4187932"/>
                      <a:pt x="2036046" y="4194477"/>
                      <a:pt x="2031596" y="4199512"/>
                    </a:cubicBezTo>
                    <a:cubicBezTo>
                      <a:pt x="2019514" y="4211093"/>
                      <a:pt x="2020016" y="4224519"/>
                      <a:pt x="2025216" y="4239623"/>
                    </a:cubicBezTo>
                    <a:cubicBezTo>
                      <a:pt x="2033018" y="4262281"/>
                      <a:pt x="2039224" y="4285693"/>
                      <a:pt x="2019420" y="4307762"/>
                    </a:cubicBezTo>
                    <a:cubicBezTo>
                      <a:pt x="2012120" y="4317077"/>
                      <a:pt x="2007588" y="4326057"/>
                      <a:pt x="1996514" y="4308854"/>
                    </a:cubicBezTo>
                    <a:cubicBezTo>
                      <a:pt x="1983092" y="4290813"/>
                      <a:pt x="1967654" y="4293247"/>
                      <a:pt x="1960102" y="4314393"/>
                    </a:cubicBezTo>
                    <a:cubicBezTo>
                      <a:pt x="1955568" y="4323372"/>
                      <a:pt x="1959930" y="4340826"/>
                      <a:pt x="1943486" y="4334952"/>
                    </a:cubicBezTo>
                    <a:cubicBezTo>
                      <a:pt x="1930146" y="4331513"/>
                      <a:pt x="1922596" y="4315569"/>
                      <a:pt x="1928388" y="4303066"/>
                    </a:cubicBezTo>
                    <a:cubicBezTo>
                      <a:pt x="1942066" y="4272184"/>
                      <a:pt x="1932418" y="4262115"/>
                      <a:pt x="1901962" y="4265808"/>
                    </a:cubicBezTo>
                    <a:cubicBezTo>
                      <a:pt x="1883756" y="4268578"/>
                      <a:pt x="1884594" y="4247683"/>
                      <a:pt x="1870838" y="4245418"/>
                    </a:cubicBezTo>
                    <a:cubicBezTo>
                      <a:pt x="1856910" y="4232495"/>
                      <a:pt x="1841472" y="4234929"/>
                      <a:pt x="1827460" y="4244495"/>
                    </a:cubicBezTo>
                    <a:cubicBezTo>
                      <a:pt x="1812272" y="4253642"/>
                      <a:pt x="1817052" y="4269922"/>
                      <a:pt x="1820324" y="4283012"/>
                    </a:cubicBezTo>
                    <a:cubicBezTo>
                      <a:pt x="1822420" y="4295683"/>
                      <a:pt x="1834752" y="4309361"/>
                      <a:pt x="1817214" y="4317669"/>
                    </a:cubicBezTo>
                    <a:cubicBezTo>
                      <a:pt x="1813418" y="4319956"/>
                      <a:pt x="1810100" y="4320674"/>
                      <a:pt x="1807116" y="4320334"/>
                    </a:cubicBezTo>
                    <a:cubicBezTo>
                      <a:pt x="1798170" y="4319311"/>
                      <a:pt x="1792256" y="4308754"/>
                      <a:pt x="1785586" y="4302398"/>
                    </a:cubicBezTo>
                    <a:cubicBezTo>
                      <a:pt x="1775184" y="4290733"/>
                      <a:pt x="1762684" y="4284944"/>
                      <a:pt x="1750182" y="4279153"/>
                    </a:cubicBezTo>
                    <a:cubicBezTo>
                      <a:pt x="1721236" y="4267490"/>
                      <a:pt x="1718386" y="4253225"/>
                      <a:pt x="1741714" y="4232414"/>
                    </a:cubicBezTo>
                    <a:cubicBezTo>
                      <a:pt x="1754970" y="4221252"/>
                      <a:pt x="1748428" y="4213616"/>
                      <a:pt x="1743898" y="4204050"/>
                    </a:cubicBezTo>
                    <a:cubicBezTo>
                      <a:pt x="1740206" y="4192134"/>
                      <a:pt x="1731986" y="4189197"/>
                      <a:pt x="1720824" y="4194484"/>
                    </a:cubicBezTo>
                    <a:cubicBezTo>
                      <a:pt x="1675768" y="4216807"/>
                      <a:pt x="1635834" y="4183996"/>
                      <a:pt x="1592960" y="4177955"/>
                    </a:cubicBezTo>
                    <a:cubicBezTo>
                      <a:pt x="1590610" y="4177116"/>
                      <a:pt x="1589102" y="4173928"/>
                      <a:pt x="1587926" y="4173508"/>
                    </a:cubicBezTo>
                    <a:cubicBezTo>
                      <a:pt x="1539768" y="4174852"/>
                      <a:pt x="1537002" y="4138097"/>
                      <a:pt x="1526684" y="4103944"/>
                    </a:cubicBezTo>
                    <a:cubicBezTo>
                      <a:pt x="1521570" y="4084896"/>
                      <a:pt x="1520398" y="4065931"/>
                      <a:pt x="1498920" y="4055610"/>
                    </a:cubicBezTo>
                    <a:cubicBezTo>
                      <a:pt x="1496568" y="4054771"/>
                      <a:pt x="1493130" y="4049568"/>
                      <a:pt x="1493550" y="4048393"/>
                    </a:cubicBezTo>
                    <a:cubicBezTo>
                      <a:pt x="1512012" y="4015246"/>
                      <a:pt x="1505724" y="3977233"/>
                      <a:pt x="1523766" y="3945261"/>
                    </a:cubicBezTo>
                    <a:cubicBezTo>
                      <a:pt x="1529136" y="3933932"/>
                      <a:pt x="1542896" y="3936197"/>
                      <a:pt x="1544994" y="3948869"/>
                    </a:cubicBezTo>
                    <a:cubicBezTo>
                      <a:pt x="1551030" y="3980169"/>
                      <a:pt x="1576032" y="3991749"/>
                      <a:pt x="1597760" y="4008783"/>
                    </a:cubicBezTo>
                    <a:cubicBezTo>
                      <a:pt x="1624522" y="4030264"/>
                      <a:pt x="1650446" y="4054096"/>
                      <a:pt x="1676368" y="4077927"/>
                    </a:cubicBezTo>
                    <a:cubicBezTo>
                      <a:pt x="1685682" y="4085227"/>
                      <a:pt x="1692560" y="4095633"/>
                      <a:pt x="1698938" y="4074066"/>
                    </a:cubicBezTo>
                    <a:cubicBezTo>
                      <a:pt x="1704982" y="4049731"/>
                      <a:pt x="1718742" y="4051997"/>
                      <a:pt x="1729816" y="4069199"/>
                    </a:cubicBezTo>
                    <a:cubicBezTo>
                      <a:pt x="1741980" y="4090765"/>
                      <a:pt x="1748442" y="4083800"/>
                      <a:pt x="1759770" y="4070625"/>
                    </a:cubicBezTo>
                    <a:cubicBezTo>
                      <a:pt x="1778900" y="4043016"/>
                      <a:pt x="1793336" y="4013730"/>
                      <a:pt x="1818676" y="3990988"/>
                    </a:cubicBezTo>
                    <a:cubicBezTo>
                      <a:pt x="1825892" y="3985617"/>
                      <a:pt x="1823712" y="3976890"/>
                      <a:pt x="1822286" y="3969758"/>
                    </a:cubicBezTo>
                    <a:cubicBezTo>
                      <a:pt x="1815998" y="3931745"/>
                      <a:pt x="1811722" y="3891801"/>
                      <a:pt x="1811726" y="3854711"/>
                    </a:cubicBezTo>
                    <a:cubicBezTo>
                      <a:pt x="1811310" y="3837341"/>
                      <a:pt x="1804514" y="3822991"/>
                      <a:pt x="1784796" y="3822572"/>
                    </a:cubicBezTo>
                    <a:cubicBezTo>
                      <a:pt x="1748552" y="3820223"/>
                      <a:pt x="1733704" y="3795048"/>
                      <a:pt x="1723302" y="3764839"/>
                    </a:cubicBezTo>
                    <a:cubicBezTo>
                      <a:pt x="1721038" y="3760056"/>
                      <a:pt x="1719528" y="3756867"/>
                      <a:pt x="1718438" y="3752504"/>
                    </a:cubicBezTo>
                    <a:cubicBezTo>
                      <a:pt x="1695120" y="3699135"/>
                      <a:pt x="1695120" y="3699135"/>
                      <a:pt x="1739842" y="3655497"/>
                    </a:cubicBezTo>
                    <a:cubicBezTo>
                      <a:pt x="1741018" y="3655917"/>
                      <a:pt x="1744542" y="3657176"/>
                      <a:pt x="1745298" y="3658771"/>
                    </a:cubicBezTo>
                    <a:cubicBezTo>
                      <a:pt x="1768786" y="3704252"/>
                      <a:pt x="1769204" y="3703078"/>
                      <a:pt x="1806292" y="3665986"/>
                    </a:cubicBezTo>
                    <a:cubicBezTo>
                      <a:pt x="1821228" y="3650126"/>
                      <a:pt x="1845392" y="3645510"/>
                      <a:pt x="1854960" y="3622434"/>
                    </a:cubicBezTo>
                    <a:cubicBezTo>
                      <a:pt x="1865366" y="3597006"/>
                      <a:pt x="1860084" y="3567301"/>
                      <a:pt x="1872084" y="3541119"/>
                    </a:cubicBezTo>
                    <a:cubicBezTo>
                      <a:pt x="1878296" y="3527442"/>
                      <a:pt x="1870410" y="3508728"/>
                      <a:pt x="1846916" y="3518882"/>
                    </a:cubicBezTo>
                    <a:cubicBezTo>
                      <a:pt x="1832570" y="3525680"/>
                      <a:pt x="1823256" y="3518380"/>
                      <a:pt x="1814028" y="3507136"/>
                    </a:cubicBezTo>
                    <a:cubicBezTo>
                      <a:pt x="1793558" y="3486577"/>
                      <a:pt x="1780388" y="3456703"/>
                      <a:pt x="1748592" y="3449319"/>
                    </a:cubicBezTo>
                    <a:cubicBezTo>
                      <a:pt x="1738774" y="3447137"/>
                      <a:pt x="1736594" y="3438411"/>
                      <a:pt x="1736344" y="3431697"/>
                    </a:cubicBezTo>
                    <a:cubicBezTo>
                      <a:pt x="1737018" y="3400146"/>
                      <a:pt x="1710672" y="3396034"/>
                      <a:pt x="1690286" y="3390076"/>
                    </a:cubicBezTo>
                    <a:cubicBezTo>
                      <a:pt x="1676526" y="3387811"/>
                      <a:pt x="1653112" y="3431111"/>
                      <a:pt x="1655040" y="3451670"/>
                    </a:cubicBezTo>
                    <a:cubicBezTo>
                      <a:pt x="1658058" y="3476593"/>
                      <a:pt x="1667538" y="3494551"/>
                      <a:pt x="1698078" y="3486914"/>
                    </a:cubicBezTo>
                    <a:cubicBezTo>
                      <a:pt x="1704034" y="3485067"/>
                      <a:pt x="1712342" y="3484061"/>
                      <a:pt x="1714942" y="3491613"/>
                    </a:cubicBezTo>
                    <a:cubicBezTo>
                      <a:pt x="1717878" y="3501934"/>
                      <a:pt x="1711080" y="3506130"/>
                      <a:pt x="1703528" y="3508732"/>
                    </a:cubicBezTo>
                    <a:cubicBezTo>
                      <a:pt x="1692790" y="3512844"/>
                      <a:pt x="1680456" y="3517711"/>
                      <a:pt x="1671060" y="3514355"/>
                    </a:cubicBezTo>
                    <a:cubicBezTo>
                      <a:pt x="1643204" y="3507054"/>
                      <a:pt x="1630868" y="3530467"/>
                      <a:pt x="1610562" y="3539111"/>
                    </a:cubicBezTo>
                    <a:cubicBezTo>
                      <a:pt x="1601416" y="3542468"/>
                      <a:pt x="1606366" y="3550859"/>
                      <a:pt x="1610224" y="3554886"/>
                    </a:cubicBezTo>
                    <a:cubicBezTo>
                      <a:pt x="1625662" y="3570998"/>
                      <a:pt x="1626580" y="3601795"/>
                      <a:pt x="1658884" y="3604060"/>
                    </a:cubicBezTo>
                    <a:cubicBezTo>
                      <a:pt x="1666770" y="3604228"/>
                      <a:pt x="1670042" y="3617318"/>
                      <a:pt x="1668278" y="3625962"/>
                    </a:cubicBezTo>
                    <a:cubicBezTo>
                      <a:pt x="1667272" y="3636200"/>
                      <a:pt x="1659384" y="3636032"/>
                      <a:pt x="1651160" y="3633095"/>
                    </a:cubicBezTo>
                    <a:cubicBezTo>
                      <a:pt x="1619112" y="3618998"/>
                      <a:pt x="1606022" y="3640816"/>
                      <a:pt x="1595700" y="3662298"/>
                    </a:cubicBezTo>
                    <a:cubicBezTo>
                      <a:pt x="1580426" y="3693934"/>
                      <a:pt x="1576144" y="3728172"/>
                      <a:pt x="1554242" y="3756116"/>
                    </a:cubicBezTo>
                    <a:cubicBezTo>
                      <a:pt x="1551388" y="3760395"/>
                      <a:pt x="1548870" y="3767444"/>
                      <a:pt x="1551554" y="3771053"/>
                    </a:cubicBezTo>
                    <a:cubicBezTo>
                      <a:pt x="1568164" y="3806129"/>
                      <a:pt x="1550542" y="3836926"/>
                      <a:pt x="1542736" y="3869905"/>
                    </a:cubicBezTo>
                    <a:cubicBezTo>
                      <a:pt x="1535768" y="3900534"/>
                      <a:pt x="1505980" y="3928310"/>
                      <a:pt x="1475608" y="3928059"/>
                    </a:cubicBezTo>
                    <a:cubicBezTo>
                      <a:pt x="1466546" y="3927472"/>
                      <a:pt x="1457904" y="3925710"/>
                      <a:pt x="1449934" y="3929487"/>
                    </a:cubicBezTo>
                    <a:cubicBezTo>
                      <a:pt x="1441544" y="3934438"/>
                      <a:pt x="1434076" y="3933095"/>
                      <a:pt x="1430302" y="3925124"/>
                    </a:cubicBezTo>
                    <a:cubicBezTo>
                      <a:pt x="1425016" y="3913963"/>
                      <a:pt x="1433322" y="3912955"/>
                      <a:pt x="1440874" y="3910354"/>
                    </a:cubicBezTo>
                    <a:cubicBezTo>
                      <a:pt x="1452454" y="3903892"/>
                      <a:pt x="1448344" y="3893152"/>
                      <a:pt x="1443730" y="3887529"/>
                    </a:cubicBezTo>
                    <a:cubicBezTo>
                      <a:pt x="1429802" y="3874607"/>
                      <a:pt x="1411428" y="3885264"/>
                      <a:pt x="1395318" y="3882160"/>
                    </a:cubicBezTo>
                    <a:cubicBezTo>
                      <a:pt x="1385502" y="3879978"/>
                      <a:pt x="1387932" y="3895418"/>
                      <a:pt x="1387766" y="3903307"/>
                    </a:cubicBezTo>
                    <a:cubicBezTo>
                      <a:pt x="1391622" y="3925879"/>
                      <a:pt x="1377608" y="3935446"/>
                      <a:pt x="1358226" y="3937795"/>
                    </a:cubicBezTo>
                    <a:cubicBezTo>
                      <a:pt x="1347152" y="3939139"/>
                      <a:pt x="1335742" y="3937713"/>
                      <a:pt x="1325840" y="3939475"/>
                    </a:cubicBezTo>
                    <a:cubicBezTo>
                      <a:pt x="1288672" y="3943419"/>
                      <a:pt x="1279780" y="3934945"/>
                      <a:pt x="1286076" y="3898777"/>
                    </a:cubicBezTo>
                    <a:cubicBezTo>
                      <a:pt x="1291450" y="3868903"/>
                      <a:pt x="1293884" y="3847253"/>
                      <a:pt x="1251512" y="3854638"/>
                    </a:cubicBezTo>
                    <a:cubicBezTo>
                      <a:pt x="1243208" y="3855647"/>
                      <a:pt x="1236244" y="3849184"/>
                      <a:pt x="1231294" y="3840792"/>
                    </a:cubicBezTo>
                    <a:cubicBezTo>
                      <a:pt x="1227100" y="3833996"/>
                      <a:pt x="1220138" y="3827535"/>
                      <a:pt x="1212166" y="3831311"/>
                    </a:cubicBezTo>
                    <a:cubicBezTo>
                      <a:pt x="1171974" y="3847423"/>
                      <a:pt x="1148990" y="3815369"/>
                      <a:pt x="1121304" y="3800181"/>
                    </a:cubicBezTo>
                    <a:cubicBezTo>
                      <a:pt x="1108046" y="3792796"/>
                      <a:pt x="1096890" y="3779538"/>
                      <a:pt x="1082458" y="3790280"/>
                    </a:cubicBezTo>
                    <a:cubicBezTo>
                      <a:pt x="1065676" y="3800182"/>
                      <a:pt x="1080778" y="3813524"/>
                      <a:pt x="1084468" y="3825440"/>
                    </a:cubicBezTo>
                    <a:cubicBezTo>
                      <a:pt x="1092604" y="3850866"/>
                      <a:pt x="1073642" y="3852041"/>
                      <a:pt x="1058708" y="3849357"/>
                    </a:cubicBezTo>
                    <a:cubicBezTo>
                      <a:pt x="1044192" y="3845496"/>
                      <a:pt x="1030852" y="3842057"/>
                      <a:pt x="1015834" y="3843315"/>
                    </a:cubicBezTo>
                    <a:cubicBezTo>
                      <a:pt x="997292" y="3843316"/>
                      <a:pt x="969100" y="3851792"/>
                      <a:pt x="995112" y="3816043"/>
                    </a:cubicBezTo>
                    <a:cubicBezTo>
                      <a:pt x="1000400" y="3808659"/>
                      <a:pt x="992596" y="3804546"/>
                      <a:pt x="987982" y="3798925"/>
                    </a:cubicBezTo>
                    <a:cubicBezTo>
                      <a:pt x="969192" y="3773667"/>
                      <a:pt x="938232" y="3763933"/>
                      <a:pt x="919442" y="3738675"/>
                    </a:cubicBezTo>
                    <a:cubicBezTo>
                      <a:pt x="916002" y="3733473"/>
                      <a:pt x="907360" y="3731711"/>
                      <a:pt x="901318" y="3737501"/>
                    </a:cubicBezTo>
                    <a:cubicBezTo>
                      <a:pt x="886886" y="3748242"/>
                      <a:pt x="876736" y="3743292"/>
                      <a:pt x="863144" y="3733138"/>
                    </a:cubicBezTo>
                    <a:cubicBezTo>
                      <a:pt x="842924" y="3719292"/>
                      <a:pt x="828158" y="3727265"/>
                      <a:pt x="817834" y="3748747"/>
                    </a:cubicBezTo>
                    <a:cubicBezTo>
                      <a:pt x="797108" y="3795657"/>
                      <a:pt x="774788" y="3806230"/>
                      <a:pt x="728476" y="3794986"/>
                    </a:cubicBezTo>
                    <a:cubicBezTo>
                      <a:pt x="705320" y="3789365"/>
                      <a:pt x="715976" y="3770652"/>
                      <a:pt x="714298" y="3756805"/>
                    </a:cubicBezTo>
                    <a:cubicBezTo>
                      <a:pt x="712958" y="3745728"/>
                      <a:pt x="727474" y="3731043"/>
                      <a:pt x="714220" y="3723660"/>
                    </a:cubicBezTo>
                    <a:cubicBezTo>
                      <a:pt x="704486" y="3717534"/>
                      <a:pt x="694332" y="3731127"/>
                      <a:pt x="685522" y="3737254"/>
                    </a:cubicBezTo>
                    <a:cubicBezTo>
                      <a:pt x="675538" y="3742960"/>
                      <a:pt x="664378" y="3748247"/>
                      <a:pt x="654312" y="3739353"/>
                    </a:cubicBezTo>
                    <a:cubicBezTo>
                      <a:pt x="636524" y="3722402"/>
                      <a:pt x="616724" y="3725926"/>
                      <a:pt x="595748" y="3729032"/>
                    </a:cubicBezTo>
                    <a:cubicBezTo>
                      <a:pt x="549853" y="3735159"/>
                      <a:pt x="510925" y="3710657"/>
                      <a:pt x="470654" y="3693623"/>
                    </a:cubicBezTo>
                    <a:cubicBezTo>
                      <a:pt x="452281" y="3685735"/>
                      <a:pt x="461515" y="3641344"/>
                      <a:pt x="482828" y="3622462"/>
                    </a:cubicBezTo>
                    <a:cubicBezTo>
                      <a:pt x="490882" y="3614742"/>
                      <a:pt x="498855" y="3610966"/>
                      <a:pt x="506909" y="3603246"/>
                    </a:cubicBezTo>
                    <a:cubicBezTo>
                      <a:pt x="519329" y="3594435"/>
                      <a:pt x="522769" y="3581092"/>
                      <a:pt x="509179" y="3570939"/>
                    </a:cubicBezTo>
                    <a:cubicBezTo>
                      <a:pt x="490133" y="3557512"/>
                      <a:pt x="498273" y="3545848"/>
                      <a:pt x="508428" y="3532254"/>
                    </a:cubicBezTo>
                    <a:cubicBezTo>
                      <a:pt x="522609" y="3514799"/>
                      <a:pt x="539559" y="3497009"/>
                      <a:pt x="521186" y="3470575"/>
                    </a:cubicBezTo>
                    <a:cubicBezTo>
                      <a:pt x="519257" y="3468562"/>
                      <a:pt x="521859" y="3457568"/>
                      <a:pt x="525048" y="3456058"/>
                    </a:cubicBezTo>
                    <a:cubicBezTo>
                      <a:pt x="546612" y="3443890"/>
                      <a:pt x="547537" y="3419052"/>
                      <a:pt x="559370" y="3400758"/>
                    </a:cubicBezTo>
                    <a:cubicBezTo>
                      <a:pt x="581859" y="3363751"/>
                      <a:pt x="584546" y="3348814"/>
                      <a:pt x="556526" y="3312311"/>
                    </a:cubicBezTo>
                    <a:cubicBezTo>
                      <a:pt x="544614" y="3297459"/>
                      <a:pt x="559213" y="3297375"/>
                      <a:pt x="566010" y="3293179"/>
                    </a:cubicBezTo>
                    <a:cubicBezTo>
                      <a:pt x="573645" y="3286633"/>
                      <a:pt x="589839" y="3285794"/>
                      <a:pt x="581115" y="3269431"/>
                    </a:cubicBezTo>
                    <a:cubicBezTo>
                      <a:pt x="574236" y="3259025"/>
                      <a:pt x="562069" y="3256005"/>
                      <a:pt x="549315" y="3262047"/>
                    </a:cubicBezTo>
                    <a:cubicBezTo>
                      <a:pt x="536982" y="3266914"/>
                      <a:pt x="525067" y="3270606"/>
                      <a:pt x="513489" y="3277068"/>
                    </a:cubicBezTo>
                    <a:cubicBezTo>
                      <a:pt x="505098" y="3282020"/>
                      <a:pt x="492428" y="3284117"/>
                      <a:pt x="486303" y="3275307"/>
                    </a:cubicBezTo>
                    <a:cubicBezTo>
                      <a:pt x="480936" y="3268090"/>
                      <a:pt x="487817" y="3259950"/>
                      <a:pt x="492683" y="3253740"/>
                    </a:cubicBezTo>
                    <a:cubicBezTo>
                      <a:pt x="496794" y="3245936"/>
                      <a:pt x="501326" y="3236957"/>
                      <a:pt x="505859" y="3227979"/>
                    </a:cubicBezTo>
                    <a:cubicBezTo>
                      <a:pt x="521383" y="3203055"/>
                      <a:pt x="542443" y="3196006"/>
                      <a:pt x="567360" y="3211530"/>
                    </a:cubicBezTo>
                    <a:cubicBezTo>
                      <a:pt x="584474" y="3222942"/>
                      <a:pt x="596054" y="3216480"/>
                      <a:pt x="604194" y="3204816"/>
                    </a:cubicBezTo>
                    <a:cubicBezTo>
                      <a:pt x="613676" y="3185683"/>
                      <a:pt x="600672" y="3185012"/>
                      <a:pt x="585402" y="3179557"/>
                    </a:cubicBezTo>
                    <a:cubicBezTo>
                      <a:pt x="563840" y="3173180"/>
                      <a:pt x="565101" y="3151111"/>
                      <a:pt x="567452" y="3133404"/>
                    </a:cubicBezTo>
                    <a:cubicBezTo>
                      <a:pt x="569300" y="3120817"/>
                      <a:pt x="566699" y="3113265"/>
                      <a:pt x="556547" y="3108314"/>
                    </a:cubicBezTo>
                    <a:cubicBezTo>
                      <a:pt x="545977" y="3104538"/>
                      <a:pt x="533810" y="3101518"/>
                      <a:pt x="526845" y="3113601"/>
                    </a:cubicBezTo>
                    <a:cubicBezTo>
                      <a:pt x="519461" y="3126860"/>
                      <a:pt x="510315" y="3130217"/>
                      <a:pt x="499073" y="3120903"/>
                    </a:cubicBezTo>
                    <a:cubicBezTo>
                      <a:pt x="486658" y="3111169"/>
                      <a:pt x="471052" y="3102946"/>
                      <a:pt x="480954" y="3082638"/>
                    </a:cubicBezTo>
                    <a:cubicBezTo>
                      <a:pt x="484731" y="3072065"/>
                      <a:pt x="486579" y="3059478"/>
                      <a:pt x="498913" y="3054610"/>
                    </a:cubicBezTo>
                    <a:cubicBezTo>
                      <a:pt x="506884" y="3050834"/>
                      <a:pt x="517203" y="3047896"/>
                      <a:pt x="513848" y="3038750"/>
                    </a:cubicBezTo>
                    <a:cubicBezTo>
                      <a:pt x="490530" y="2985381"/>
                      <a:pt x="535502" y="2967002"/>
                      <a:pt x="564872" y="2940401"/>
                    </a:cubicBezTo>
                    <a:cubicBezTo>
                      <a:pt x="573682" y="2934274"/>
                      <a:pt x="576619" y="2926051"/>
                      <a:pt x="582325" y="2917491"/>
                    </a:cubicBezTo>
                    <a:cubicBezTo>
                      <a:pt x="593319" y="2901547"/>
                      <a:pt x="587949" y="2894331"/>
                      <a:pt x="571505" y="2888457"/>
                    </a:cubicBezTo>
                    <a:cubicBezTo>
                      <a:pt x="562108" y="2885101"/>
                      <a:pt x="550363" y="2880905"/>
                      <a:pt x="541806" y="2875199"/>
                    </a:cubicBezTo>
                    <a:cubicBezTo>
                      <a:pt x="530144" y="2867059"/>
                      <a:pt x="529977" y="2856402"/>
                      <a:pt x="537698" y="2845913"/>
                    </a:cubicBezTo>
                    <a:cubicBezTo>
                      <a:pt x="547850" y="2832318"/>
                      <a:pt x="550702" y="2846584"/>
                      <a:pt x="556910" y="2851451"/>
                    </a:cubicBezTo>
                    <a:cubicBezTo>
                      <a:pt x="563453" y="2859087"/>
                      <a:pt x="570251" y="2854891"/>
                      <a:pt x="578221" y="2851115"/>
                    </a:cubicBezTo>
                    <a:cubicBezTo>
                      <a:pt x="619670" y="2831477"/>
                      <a:pt x="630998" y="2836848"/>
                      <a:pt x="644250" y="2881323"/>
                    </a:cubicBezTo>
                    <a:cubicBezTo>
                      <a:pt x="645340" y="2885687"/>
                      <a:pt x="647268" y="2887700"/>
                      <a:pt x="649954" y="2891308"/>
                    </a:cubicBezTo>
                    <a:cubicBezTo>
                      <a:pt x="676554" y="2846497"/>
                      <a:pt x="677058" y="2841378"/>
                      <a:pt x="647110" y="2802862"/>
                    </a:cubicBezTo>
                    <a:cubicBezTo>
                      <a:pt x="645180" y="2800848"/>
                      <a:pt x="644006" y="2800429"/>
                      <a:pt x="642076" y="2798414"/>
                    </a:cubicBezTo>
                    <a:cubicBezTo>
                      <a:pt x="637966" y="2787674"/>
                      <a:pt x="645434" y="2770471"/>
                      <a:pt x="626472" y="2771646"/>
                    </a:cubicBezTo>
                    <a:cubicBezTo>
                      <a:pt x="613048" y="2772150"/>
                      <a:pt x="615480" y="2787591"/>
                      <a:pt x="610528" y="2797744"/>
                    </a:cubicBezTo>
                    <a:cubicBezTo>
                      <a:pt x="601130" y="2812933"/>
                      <a:pt x="593159" y="2816709"/>
                      <a:pt x="582506" y="2798332"/>
                    </a:cubicBezTo>
                    <a:cubicBezTo>
                      <a:pt x="576802" y="2788346"/>
                      <a:pt x="567909" y="2779871"/>
                      <a:pt x="564554" y="2770724"/>
                    </a:cubicBezTo>
                    <a:cubicBezTo>
                      <a:pt x="558598" y="2754026"/>
                      <a:pt x="560866" y="2740264"/>
                      <a:pt x="584022" y="2745885"/>
                    </a:cubicBezTo>
                    <a:cubicBezTo>
                      <a:pt x="597362" y="2749325"/>
                      <a:pt x="609610" y="2748401"/>
                      <a:pt x="620854" y="2739171"/>
                    </a:cubicBezTo>
                    <a:cubicBezTo>
                      <a:pt x="641414" y="2718696"/>
                      <a:pt x="639822" y="2700906"/>
                      <a:pt x="607772" y="2686809"/>
                    </a:cubicBezTo>
                    <a:cubicBezTo>
                      <a:pt x="583190" y="2674054"/>
                      <a:pt x="584114" y="2667761"/>
                      <a:pt x="589823" y="2640656"/>
                    </a:cubicBezTo>
                    <a:cubicBezTo>
                      <a:pt x="604426" y="2584936"/>
                      <a:pt x="643278" y="2539202"/>
                      <a:pt x="647312" y="2479706"/>
                    </a:cubicBezTo>
                    <a:cubicBezTo>
                      <a:pt x="648404" y="2465524"/>
                      <a:pt x="659648" y="2456293"/>
                      <a:pt x="675926" y="2451510"/>
                    </a:cubicBezTo>
                    <a:cubicBezTo>
                      <a:pt x="723078" y="2441858"/>
                      <a:pt x="765282" y="2423815"/>
                      <a:pt x="793816" y="2381019"/>
                    </a:cubicBezTo>
                    <a:cubicBezTo>
                      <a:pt x="810096" y="2357690"/>
                      <a:pt x="842146" y="2353242"/>
                      <a:pt x="863458" y="2334361"/>
                    </a:cubicBezTo>
                    <a:cubicBezTo>
                      <a:pt x="869920" y="2327395"/>
                      <a:pt x="882252" y="2341073"/>
                      <a:pt x="888376" y="2349885"/>
                    </a:cubicBezTo>
                    <a:cubicBezTo>
                      <a:pt x="897100" y="2366248"/>
                      <a:pt x="905824" y="2364066"/>
                      <a:pt x="918328" y="2351310"/>
                    </a:cubicBezTo>
                    <a:cubicBezTo>
                      <a:pt x="946942" y="2323114"/>
                      <a:pt x="976310" y="2296512"/>
                      <a:pt x="994856" y="2259422"/>
                    </a:cubicBezTo>
                    <a:cubicBezTo>
                      <a:pt x="1004758" y="2239114"/>
                      <a:pt x="1021708" y="2221323"/>
                      <a:pt x="1048308" y="2213604"/>
                    </a:cubicBezTo>
                    <a:cubicBezTo>
                      <a:pt x="1086818" y="2202190"/>
                      <a:pt x="1111658" y="2166022"/>
                      <a:pt x="1149500" y="2149071"/>
                    </a:cubicBezTo>
                    <a:cubicBezTo>
                      <a:pt x="1163848" y="2142273"/>
                      <a:pt x="1168214" y="2104092"/>
                      <a:pt x="1171910" y="2078917"/>
                    </a:cubicBezTo>
                    <a:cubicBezTo>
                      <a:pt x="1176442" y="2051393"/>
                      <a:pt x="1183576" y="2031420"/>
                      <a:pt x="1216634" y="2035280"/>
                    </a:cubicBezTo>
                    <a:cubicBezTo>
                      <a:pt x="1237524" y="2036119"/>
                      <a:pt x="1252460" y="2020258"/>
                      <a:pt x="1254392" y="2003727"/>
                    </a:cubicBezTo>
                    <a:cubicBezTo>
                      <a:pt x="1257984" y="1974210"/>
                      <a:pt x="1270632" y="1967303"/>
                      <a:pt x="1288270" y="1970933"/>
                    </a:cubicBezTo>
                    <a:close/>
                    <a:moveTo>
                      <a:pt x="4947554" y="1615148"/>
                    </a:moveTo>
                    <a:lnTo>
                      <a:pt x="4960064" y="1628787"/>
                    </a:lnTo>
                    <a:cubicBezTo>
                      <a:pt x="4977058" y="1653431"/>
                      <a:pt x="4985338" y="1683722"/>
                      <a:pt x="5001922" y="1709523"/>
                    </a:cubicBezTo>
                    <a:cubicBezTo>
                      <a:pt x="5008454" y="1717158"/>
                      <a:pt x="5015070" y="1725485"/>
                      <a:pt x="5020242" y="1734621"/>
                    </a:cubicBezTo>
                    <a:lnTo>
                      <a:pt x="5024486" y="1747802"/>
                    </a:lnTo>
                    <a:lnTo>
                      <a:pt x="5040228" y="1675615"/>
                    </a:lnTo>
                    <a:cubicBezTo>
                      <a:pt x="5049514" y="1645899"/>
                      <a:pt x="5032940" y="1625446"/>
                      <a:pt x="5001696" y="1627498"/>
                    </a:cubicBezTo>
                    <a:cubicBezTo>
                      <a:pt x="4990020" y="1628613"/>
                      <a:pt x="4979098" y="1626693"/>
                      <a:pt x="4968498" y="1623402"/>
                    </a:cubicBezTo>
                    <a:close/>
                    <a:moveTo>
                      <a:pt x="2256184" y="1312365"/>
                    </a:moveTo>
                    <a:cubicBezTo>
                      <a:pt x="2269832" y="1312611"/>
                      <a:pt x="2284234" y="1316764"/>
                      <a:pt x="2297860" y="1315679"/>
                    </a:cubicBezTo>
                    <a:cubicBezTo>
                      <a:pt x="2307334" y="1315096"/>
                      <a:pt x="2309098" y="1324984"/>
                      <a:pt x="2308932" y="1332859"/>
                    </a:cubicBezTo>
                    <a:cubicBezTo>
                      <a:pt x="2303828" y="1369387"/>
                      <a:pt x="2322872" y="1401316"/>
                      <a:pt x="2326070" y="1436842"/>
                    </a:cubicBezTo>
                    <a:cubicBezTo>
                      <a:pt x="2326746" y="1460889"/>
                      <a:pt x="2362222" y="1480173"/>
                      <a:pt x="2387292" y="1469290"/>
                    </a:cubicBezTo>
                    <a:cubicBezTo>
                      <a:pt x="2403978" y="1463348"/>
                      <a:pt x="2419906" y="1455813"/>
                      <a:pt x="2439110" y="1461350"/>
                    </a:cubicBezTo>
                    <a:cubicBezTo>
                      <a:pt x="2461500" y="1465380"/>
                      <a:pt x="2484462" y="1423329"/>
                      <a:pt x="2476996" y="1403469"/>
                    </a:cubicBezTo>
                    <a:cubicBezTo>
                      <a:pt x="2473974" y="1397101"/>
                      <a:pt x="2472128" y="1391151"/>
                      <a:pt x="2467680" y="1377661"/>
                    </a:cubicBezTo>
                    <a:cubicBezTo>
                      <a:pt x="2486718" y="1391073"/>
                      <a:pt x="2500554" y="1389403"/>
                      <a:pt x="2517994" y="1385053"/>
                    </a:cubicBezTo>
                    <a:cubicBezTo>
                      <a:pt x="2547758" y="1375847"/>
                      <a:pt x="2573930" y="1406355"/>
                      <a:pt x="2564630" y="1436094"/>
                    </a:cubicBezTo>
                    <a:cubicBezTo>
                      <a:pt x="2564212" y="1437267"/>
                      <a:pt x="2562200" y="1439193"/>
                      <a:pt x="2561362" y="1441539"/>
                    </a:cubicBezTo>
                    <a:cubicBezTo>
                      <a:pt x="2560440" y="1447823"/>
                      <a:pt x="2561868" y="1454945"/>
                      <a:pt x="2566566" y="1456623"/>
                    </a:cubicBezTo>
                    <a:cubicBezTo>
                      <a:pt x="2606230" y="1464178"/>
                      <a:pt x="2573296" y="1530439"/>
                      <a:pt x="2625368" y="1529202"/>
                    </a:cubicBezTo>
                    <a:cubicBezTo>
                      <a:pt x="2633250" y="1529372"/>
                      <a:pt x="2641048" y="1533481"/>
                      <a:pt x="2645912" y="1527282"/>
                    </a:cubicBezTo>
                    <a:cubicBezTo>
                      <a:pt x="2674744" y="1487328"/>
                      <a:pt x="2715836" y="1502005"/>
                      <a:pt x="2751642" y="1505538"/>
                    </a:cubicBezTo>
                    <a:cubicBezTo>
                      <a:pt x="2789798" y="1509910"/>
                      <a:pt x="2814612" y="1492324"/>
                      <a:pt x="2815022" y="1454119"/>
                    </a:cubicBezTo>
                    <a:cubicBezTo>
                      <a:pt x="2815270" y="1442305"/>
                      <a:pt x="2804950" y="1426717"/>
                      <a:pt x="2823230" y="1420021"/>
                    </a:cubicBezTo>
                    <a:cubicBezTo>
                      <a:pt x="2840670" y="1415671"/>
                      <a:pt x="2854422" y="1417939"/>
                      <a:pt x="2865158" y="1432354"/>
                    </a:cubicBezTo>
                    <a:cubicBezTo>
                      <a:pt x="2870946" y="1438388"/>
                      <a:pt x="2877152" y="1443250"/>
                      <a:pt x="2887466" y="1440322"/>
                    </a:cubicBezTo>
                    <a:cubicBezTo>
                      <a:pt x="2921508" y="1433966"/>
                      <a:pt x="2945078" y="1456933"/>
                      <a:pt x="2936116" y="1489438"/>
                    </a:cubicBezTo>
                    <a:cubicBezTo>
                      <a:pt x="2929748" y="1510967"/>
                      <a:pt x="2915164" y="1529562"/>
                      <a:pt x="2911900" y="1553523"/>
                    </a:cubicBezTo>
                    <a:cubicBezTo>
                      <a:pt x="2910562" y="1560980"/>
                      <a:pt x="2900082" y="1571784"/>
                      <a:pt x="2892536" y="1574378"/>
                    </a:cubicBezTo>
                    <a:cubicBezTo>
                      <a:pt x="2850866" y="1587265"/>
                      <a:pt x="2824126" y="1621355"/>
                      <a:pt x="2788998" y="1641869"/>
                    </a:cubicBezTo>
                    <a:cubicBezTo>
                      <a:pt x="2781788" y="1647229"/>
                      <a:pt x="2770300" y="1649738"/>
                      <a:pt x="2772820" y="1661218"/>
                    </a:cubicBezTo>
                    <a:cubicBezTo>
                      <a:pt x="2775758" y="1671525"/>
                      <a:pt x="2787162" y="1672953"/>
                      <a:pt x="2795462" y="1671951"/>
                    </a:cubicBezTo>
                    <a:cubicBezTo>
                      <a:pt x="2825900" y="1668275"/>
                      <a:pt x="2852150" y="1676329"/>
                      <a:pt x="2880746" y="1685220"/>
                    </a:cubicBezTo>
                    <a:cubicBezTo>
                      <a:pt x="2899950" y="1690757"/>
                      <a:pt x="2930470" y="1683145"/>
                      <a:pt x="2956130" y="1681730"/>
                    </a:cubicBezTo>
                    <a:cubicBezTo>
                      <a:pt x="2972312" y="1680898"/>
                      <a:pt x="2980946" y="1664145"/>
                      <a:pt x="2965428" y="1651990"/>
                    </a:cubicBezTo>
                    <a:cubicBezTo>
                      <a:pt x="2954944" y="1644278"/>
                      <a:pt x="2953598" y="1633218"/>
                      <a:pt x="2948650" y="1624837"/>
                    </a:cubicBezTo>
                    <a:cubicBezTo>
                      <a:pt x="2947558" y="1620480"/>
                      <a:pt x="2946886" y="1614950"/>
                      <a:pt x="2946548" y="1612186"/>
                    </a:cubicBezTo>
                    <a:cubicBezTo>
                      <a:pt x="2977994" y="1616806"/>
                      <a:pt x="2977984" y="1579773"/>
                      <a:pt x="2998612" y="1573916"/>
                    </a:cubicBezTo>
                    <a:cubicBezTo>
                      <a:pt x="3012110" y="1569480"/>
                      <a:pt x="3013702" y="1568727"/>
                      <a:pt x="3005650" y="1557915"/>
                    </a:cubicBezTo>
                    <a:cubicBezTo>
                      <a:pt x="2996086" y="1543920"/>
                      <a:pt x="3007320" y="1534708"/>
                      <a:pt x="3016960" y="1526250"/>
                    </a:cubicBezTo>
                    <a:cubicBezTo>
                      <a:pt x="3026602" y="1517791"/>
                      <a:pt x="3033226" y="1521479"/>
                      <a:pt x="3040106" y="1531872"/>
                    </a:cubicBezTo>
                    <a:cubicBezTo>
                      <a:pt x="3048158" y="1542683"/>
                      <a:pt x="3065846" y="1526519"/>
                      <a:pt x="3073062" y="1539677"/>
                    </a:cubicBezTo>
                    <a:cubicBezTo>
                      <a:pt x="3082624" y="1553672"/>
                      <a:pt x="3092944" y="1569259"/>
                      <a:pt x="3084648" y="1588778"/>
                    </a:cubicBezTo>
                    <a:cubicBezTo>
                      <a:pt x="3079704" y="1598914"/>
                      <a:pt x="3073584" y="1608630"/>
                      <a:pt x="3077278" y="1620529"/>
                    </a:cubicBezTo>
                    <a:cubicBezTo>
                      <a:pt x="3078708" y="1627652"/>
                      <a:pt x="3082062" y="1636786"/>
                      <a:pt x="3091538" y="1636202"/>
                    </a:cubicBezTo>
                    <a:cubicBezTo>
                      <a:pt x="3102188" y="1636039"/>
                      <a:pt x="3107468" y="1628667"/>
                      <a:pt x="3105704" y="1618781"/>
                    </a:cubicBezTo>
                    <a:cubicBezTo>
                      <a:pt x="3101168" y="1590711"/>
                      <a:pt x="3104850" y="1565578"/>
                      <a:pt x="3126982" y="1544388"/>
                    </a:cubicBezTo>
                    <a:cubicBezTo>
                      <a:pt x="3135448" y="1535511"/>
                      <a:pt x="3141566" y="1525794"/>
                      <a:pt x="3153472" y="1522112"/>
                    </a:cubicBezTo>
                    <a:cubicBezTo>
                      <a:pt x="3165714" y="1521195"/>
                      <a:pt x="3174854" y="1517847"/>
                      <a:pt x="3174764" y="1503268"/>
                    </a:cubicBezTo>
                    <a:cubicBezTo>
                      <a:pt x="3176104" y="1495811"/>
                      <a:pt x="3179372" y="1490367"/>
                      <a:pt x="3186500" y="1488945"/>
                    </a:cubicBezTo>
                    <a:cubicBezTo>
                      <a:pt x="3193628" y="1487524"/>
                      <a:pt x="3195892" y="1492300"/>
                      <a:pt x="3198158" y="1497077"/>
                    </a:cubicBezTo>
                    <a:cubicBezTo>
                      <a:pt x="3204282" y="1505876"/>
                      <a:pt x="3202942" y="1513333"/>
                      <a:pt x="3198418" y="1522296"/>
                    </a:cubicBezTo>
                    <a:cubicBezTo>
                      <a:pt x="3193892" y="1531259"/>
                      <a:pt x="3169910" y="1527983"/>
                      <a:pt x="3180728" y="1538460"/>
                    </a:cubicBezTo>
                    <a:cubicBezTo>
                      <a:pt x="3190374" y="1548518"/>
                      <a:pt x="3207066" y="1561092"/>
                      <a:pt x="3225344" y="1554396"/>
                    </a:cubicBezTo>
                    <a:cubicBezTo>
                      <a:pt x="3240436" y="1549207"/>
                      <a:pt x="3262066" y="1533128"/>
                      <a:pt x="3267522" y="1554914"/>
                    </a:cubicBezTo>
                    <a:cubicBezTo>
                      <a:pt x="3271468" y="1573516"/>
                      <a:pt x="3246820" y="1583226"/>
                      <a:pt x="3228204" y="1587156"/>
                    </a:cubicBezTo>
                    <a:cubicBezTo>
                      <a:pt x="3186198" y="1597279"/>
                      <a:pt x="3157616" y="1643936"/>
                      <a:pt x="3170542" y="1685582"/>
                    </a:cubicBezTo>
                    <a:cubicBezTo>
                      <a:pt x="3174654" y="1696307"/>
                      <a:pt x="3182036" y="1701589"/>
                      <a:pt x="3192264" y="1702597"/>
                    </a:cubicBezTo>
                    <a:cubicBezTo>
                      <a:pt x="3207192" y="1705285"/>
                      <a:pt x="3214904" y="1694815"/>
                      <a:pt x="3219092" y="1683086"/>
                    </a:cubicBezTo>
                    <a:cubicBezTo>
                      <a:pt x="3226214" y="1663148"/>
                      <a:pt x="3243654" y="1658798"/>
                      <a:pt x="3260594" y="1659558"/>
                    </a:cubicBezTo>
                    <a:cubicBezTo>
                      <a:pt x="3277530" y="1660319"/>
                      <a:pt x="3287596" y="1669203"/>
                      <a:pt x="3292800" y="1684287"/>
                    </a:cubicBezTo>
                    <a:cubicBezTo>
                      <a:pt x="3299932" y="1701382"/>
                      <a:pt x="3299512" y="1702554"/>
                      <a:pt x="3270172" y="1729103"/>
                    </a:cubicBezTo>
                    <a:cubicBezTo>
                      <a:pt x="3293400" y="1730787"/>
                      <a:pt x="3312440" y="1744200"/>
                      <a:pt x="3331142" y="1754848"/>
                    </a:cubicBezTo>
                    <a:cubicBezTo>
                      <a:pt x="3354876" y="1769938"/>
                      <a:pt x="3347418" y="1787111"/>
                      <a:pt x="3321594" y="1796402"/>
                    </a:cubicBezTo>
                    <a:cubicBezTo>
                      <a:pt x="3337530" y="1807383"/>
                      <a:pt x="3354550" y="1804205"/>
                      <a:pt x="3369896" y="1805719"/>
                    </a:cubicBezTo>
                    <a:cubicBezTo>
                      <a:pt x="3375432" y="1805051"/>
                      <a:pt x="3386918" y="1802543"/>
                      <a:pt x="3386328" y="1793075"/>
                    </a:cubicBezTo>
                    <a:cubicBezTo>
                      <a:pt x="3386156" y="1782434"/>
                      <a:pt x="3377432" y="1766093"/>
                      <a:pt x="3393278" y="1762496"/>
                    </a:cubicBezTo>
                    <a:cubicBezTo>
                      <a:pt x="3407114" y="1760825"/>
                      <a:pt x="3426738" y="1765190"/>
                      <a:pt x="3437558" y="1775667"/>
                    </a:cubicBezTo>
                    <a:cubicBezTo>
                      <a:pt x="3459616" y="1795449"/>
                      <a:pt x="3490390" y="1794538"/>
                      <a:pt x="3513706" y="1810801"/>
                    </a:cubicBezTo>
                    <a:cubicBezTo>
                      <a:pt x="3528886" y="1820191"/>
                      <a:pt x="3549346" y="1822209"/>
                      <a:pt x="3568210" y="1806465"/>
                    </a:cubicBezTo>
                    <a:cubicBezTo>
                      <a:pt x="3587908" y="1788375"/>
                      <a:pt x="3649550" y="1819650"/>
                      <a:pt x="3652156" y="1845707"/>
                    </a:cubicBezTo>
                    <a:cubicBezTo>
                      <a:pt x="3652494" y="1848473"/>
                      <a:pt x="3652746" y="1855175"/>
                      <a:pt x="3651572" y="1854756"/>
                    </a:cubicBezTo>
                    <a:cubicBezTo>
                      <a:pt x="3618960" y="1868233"/>
                      <a:pt x="3631714" y="1899238"/>
                      <a:pt x="3626102" y="1922361"/>
                    </a:cubicBezTo>
                    <a:cubicBezTo>
                      <a:pt x="3615126" y="1956791"/>
                      <a:pt x="3626118" y="1977909"/>
                      <a:pt x="3658070" y="1995934"/>
                    </a:cubicBezTo>
                    <a:cubicBezTo>
                      <a:pt x="3676356" y="2007756"/>
                      <a:pt x="3692796" y="2032142"/>
                      <a:pt x="3720380" y="2014223"/>
                    </a:cubicBezTo>
                    <a:cubicBezTo>
                      <a:pt x="3725578" y="2010791"/>
                      <a:pt x="3736480" y="2017330"/>
                      <a:pt x="3733884" y="2028305"/>
                    </a:cubicBezTo>
                    <a:cubicBezTo>
                      <a:pt x="3732124" y="2036934"/>
                      <a:pt x="3730704" y="2048327"/>
                      <a:pt x="3717286" y="2048825"/>
                    </a:cubicBezTo>
                    <a:cubicBezTo>
                      <a:pt x="3712172" y="2048320"/>
                      <a:pt x="3707976" y="2041533"/>
                      <a:pt x="3701942" y="2047311"/>
                    </a:cubicBezTo>
                    <a:cubicBezTo>
                      <a:pt x="3699766" y="2057114"/>
                      <a:pt x="3706306" y="2064740"/>
                      <a:pt x="3710502" y="2071528"/>
                    </a:cubicBezTo>
                    <a:cubicBezTo>
                      <a:pt x="3713858" y="2080663"/>
                      <a:pt x="3720402" y="2088289"/>
                      <a:pt x="3720656" y="2094992"/>
                    </a:cubicBezTo>
                    <a:cubicBezTo>
                      <a:pt x="3717480" y="2133532"/>
                      <a:pt x="3714386" y="2168133"/>
                      <a:pt x="3752128" y="2192194"/>
                    </a:cubicBezTo>
                    <a:cubicBezTo>
                      <a:pt x="3757160" y="2196636"/>
                      <a:pt x="3752970" y="2208364"/>
                      <a:pt x="3750038" y="2216573"/>
                    </a:cubicBezTo>
                    <a:cubicBezTo>
                      <a:pt x="3738056" y="2242711"/>
                      <a:pt x="3759530" y="2271540"/>
                      <a:pt x="3787202" y="2268200"/>
                    </a:cubicBezTo>
                    <a:cubicBezTo>
                      <a:pt x="3819650" y="2262598"/>
                      <a:pt x="3853528" y="2264119"/>
                      <a:pt x="3855778" y="2213346"/>
                    </a:cubicBezTo>
                    <a:cubicBezTo>
                      <a:pt x="3855772" y="2194830"/>
                      <a:pt x="3875554" y="2172802"/>
                      <a:pt x="3904316" y="2173818"/>
                    </a:cubicBezTo>
                    <a:cubicBezTo>
                      <a:pt x="3925196" y="2174664"/>
                      <a:pt x="3936512" y="2161514"/>
                      <a:pt x="3949758" y="2150376"/>
                    </a:cubicBezTo>
                    <a:cubicBezTo>
                      <a:pt x="3970968" y="2135470"/>
                      <a:pt x="3984220" y="2142848"/>
                      <a:pt x="3996048" y="2161621"/>
                    </a:cubicBezTo>
                    <a:cubicBezTo>
                      <a:pt x="4006284" y="2181145"/>
                      <a:pt x="4018950" y="2197572"/>
                      <a:pt x="3989858" y="2212308"/>
                    </a:cubicBezTo>
                    <a:cubicBezTo>
                      <a:pt x="3961182" y="2225870"/>
                      <a:pt x="3937542" y="2243875"/>
                      <a:pt x="3901318" y="2241515"/>
                    </a:cubicBezTo>
                    <a:cubicBezTo>
                      <a:pt x="3876916" y="2239411"/>
                      <a:pt x="3869462" y="2275100"/>
                      <a:pt x="3848754" y="2284895"/>
                    </a:cubicBezTo>
                    <a:cubicBezTo>
                      <a:pt x="3843976" y="2287156"/>
                      <a:pt x="3846158" y="2295870"/>
                      <a:pt x="3851190" y="2300313"/>
                    </a:cubicBezTo>
                    <a:cubicBezTo>
                      <a:pt x="3856978" y="2306348"/>
                      <a:pt x="3862176" y="2302914"/>
                      <a:pt x="3868968" y="2298728"/>
                    </a:cubicBezTo>
                    <a:cubicBezTo>
                      <a:pt x="3917258" y="2271013"/>
                      <a:pt x="3968234" y="2246902"/>
                      <a:pt x="4027688" y="2250947"/>
                    </a:cubicBezTo>
                    <a:cubicBezTo>
                      <a:pt x="4030034" y="2251785"/>
                      <a:pt x="4033976" y="2251871"/>
                      <a:pt x="4033976" y="2251871"/>
                    </a:cubicBezTo>
                    <a:cubicBezTo>
                      <a:pt x="4052938" y="2287737"/>
                      <a:pt x="4088070" y="2285739"/>
                      <a:pt x="4122284" y="2290026"/>
                    </a:cubicBezTo>
                    <a:cubicBezTo>
                      <a:pt x="4139558" y="2293551"/>
                      <a:pt x="4147866" y="2311065"/>
                      <a:pt x="4124308" y="2325132"/>
                    </a:cubicBezTo>
                    <a:cubicBezTo>
                      <a:pt x="4115504" y="2331245"/>
                      <a:pt x="4109468" y="2337024"/>
                      <a:pt x="4098400" y="2338360"/>
                    </a:cubicBezTo>
                    <a:cubicBezTo>
                      <a:pt x="4088506" y="2340116"/>
                      <a:pt x="4082052" y="2347068"/>
                      <a:pt x="4083816" y="2356955"/>
                    </a:cubicBezTo>
                    <a:cubicBezTo>
                      <a:pt x="4091372" y="2391393"/>
                      <a:pt x="4081490" y="2430182"/>
                      <a:pt x="4110426" y="2460355"/>
                    </a:cubicBezTo>
                    <a:cubicBezTo>
                      <a:pt x="4119320" y="2468820"/>
                      <a:pt x="4116050" y="2474265"/>
                      <a:pt x="4107330" y="2476440"/>
                    </a:cubicBezTo>
                    <a:cubicBezTo>
                      <a:pt x="4075634" y="2483633"/>
                      <a:pt x="4051834" y="2528030"/>
                      <a:pt x="4013084" y="2495675"/>
                    </a:cubicBezTo>
                    <a:cubicBezTo>
                      <a:pt x="4010736" y="2494837"/>
                      <a:pt x="4005202" y="2495504"/>
                      <a:pt x="4003190" y="2497431"/>
                    </a:cubicBezTo>
                    <a:cubicBezTo>
                      <a:pt x="3985336" y="2521470"/>
                      <a:pt x="3956998" y="2537797"/>
                      <a:pt x="3940320" y="2562256"/>
                    </a:cubicBezTo>
                    <a:cubicBezTo>
                      <a:pt x="3930596" y="2574653"/>
                      <a:pt x="3949798" y="2580190"/>
                      <a:pt x="3958940" y="2576842"/>
                    </a:cubicBezTo>
                    <a:cubicBezTo>
                      <a:pt x="4005472" y="2557756"/>
                      <a:pt x="4035000" y="2597398"/>
                      <a:pt x="4073408" y="2608472"/>
                    </a:cubicBezTo>
                    <a:cubicBezTo>
                      <a:pt x="4074582" y="2608891"/>
                      <a:pt x="4076092" y="2612076"/>
                      <a:pt x="4076848" y="2613667"/>
                    </a:cubicBezTo>
                    <a:cubicBezTo>
                      <a:pt x="4064952" y="2654382"/>
                      <a:pt x="4098074" y="2654311"/>
                      <a:pt x="4121054" y="2667809"/>
                    </a:cubicBezTo>
                    <a:cubicBezTo>
                      <a:pt x="4143616" y="2682479"/>
                      <a:pt x="4139932" y="2707613"/>
                      <a:pt x="4136670" y="2731575"/>
                    </a:cubicBezTo>
                    <a:cubicBezTo>
                      <a:pt x="4134910" y="2740204"/>
                      <a:pt x="4129630" y="2747574"/>
                      <a:pt x="4127872" y="2756204"/>
                    </a:cubicBezTo>
                    <a:cubicBezTo>
                      <a:pt x="4126786" y="2770363"/>
                      <a:pt x="4130480" y="2782262"/>
                      <a:pt x="4145318" y="2770371"/>
                    </a:cubicBezTo>
                    <a:cubicBezTo>
                      <a:pt x="4167366" y="2753119"/>
                      <a:pt x="4188664" y="2752792"/>
                      <a:pt x="4212984" y="2758834"/>
                    </a:cubicBezTo>
                    <a:cubicBezTo>
                      <a:pt x="4229084" y="2761939"/>
                      <a:pt x="4243338" y="2759096"/>
                      <a:pt x="4258012" y="2755080"/>
                    </a:cubicBezTo>
                    <a:cubicBezTo>
                      <a:pt x="4267570" y="2750560"/>
                      <a:pt x="4280650" y="2747296"/>
                      <a:pt x="4287110" y="2758861"/>
                    </a:cubicBezTo>
                    <a:cubicBezTo>
                      <a:pt x="4293990" y="2769253"/>
                      <a:pt x="4291812" y="2779056"/>
                      <a:pt x="4285274" y="2789944"/>
                    </a:cubicBezTo>
                    <a:cubicBezTo>
                      <a:pt x="4261218" y="2827638"/>
                      <a:pt x="4262394" y="2828058"/>
                      <a:pt x="4302482" y="2852957"/>
                    </a:cubicBezTo>
                    <a:cubicBezTo>
                      <a:pt x="4321184" y="2863605"/>
                      <a:pt x="4352548" y="2872162"/>
                      <a:pt x="4328156" y="2907091"/>
                    </a:cubicBezTo>
                    <a:cubicBezTo>
                      <a:pt x="4322456" y="2915635"/>
                      <a:pt x="4330930" y="2925274"/>
                      <a:pt x="4344764" y="2923603"/>
                    </a:cubicBezTo>
                    <a:cubicBezTo>
                      <a:pt x="4375622" y="2918755"/>
                      <a:pt x="4391138" y="2930909"/>
                      <a:pt x="4383770" y="2962661"/>
                    </a:cubicBezTo>
                    <a:cubicBezTo>
                      <a:pt x="4381926" y="2975228"/>
                      <a:pt x="4385786" y="2979251"/>
                      <a:pt x="4397190" y="2980680"/>
                    </a:cubicBezTo>
                    <a:cubicBezTo>
                      <a:pt x="4409014" y="2980935"/>
                      <a:pt x="4419580" y="2984710"/>
                      <a:pt x="4430228" y="2984546"/>
                    </a:cubicBezTo>
                    <a:cubicBezTo>
                      <a:pt x="4436518" y="2985471"/>
                      <a:pt x="4444400" y="2985641"/>
                      <a:pt x="4445410" y="2993936"/>
                    </a:cubicBezTo>
                    <a:cubicBezTo>
                      <a:pt x="4445664" y="3000639"/>
                      <a:pt x="4438536" y="3002060"/>
                      <a:pt x="4434930" y="3004740"/>
                    </a:cubicBezTo>
                    <a:cubicBezTo>
                      <a:pt x="4403660" y="3029277"/>
                      <a:pt x="4402404" y="3032795"/>
                      <a:pt x="4428240" y="3060538"/>
                    </a:cubicBezTo>
                    <a:cubicBezTo>
                      <a:pt x="4446358" y="3080235"/>
                      <a:pt x="4449466" y="3101182"/>
                      <a:pt x="4444610" y="3125897"/>
                    </a:cubicBezTo>
                    <a:cubicBezTo>
                      <a:pt x="4443606" y="3136117"/>
                      <a:pt x="4443022" y="3145166"/>
                      <a:pt x="4454764" y="3149360"/>
                    </a:cubicBezTo>
                    <a:cubicBezTo>
                      <a:pt x="4466502" y="3153553"/>
                      <a:pt x="4473376" y="3145428"/>
                      <a:pt x="4477146" y="3134873"/>
                    </a:cubicBezTo>
                    <a:cubicBezTo>
                      <a:pt x="4480918" y="3124317"/>
                      <a:pt x="4488546" y="3117786"/>
                      <a:pt x="4501962" y="3117288"/>
                    </a:cubicBezTo>
                    <a:cubicBezTo>
                      <a:pt x="4516552" y="3117209"/>
                      <a:pt x="4513120" y="3130531"/>
                      <a:pt x="4515302" y="3139244"/>
                    </a:cubicBezTo>
                    <a:cubicBezTo>
                      <a:pt x="4517402" y="3151897"/>
                      <a:pt x="4523608" y="3156758"/>
                      <a:pt x="4534340" y="3152657"/>
                    </a:cubicBezTo>
                    <a:cubicBezTo>
                      <a:pt x="4557732" y="3146466"/>
                      <a:pt x="4562518" y="3162722"/>
                      <a:pt x="4559084" y="3176042"/>
                    </a:cubicBezTo>
                    <a:cubicBezTo>
                      <a:pt x="4551880" y="3199918"/>
                      <a:pt x="4562952" y="3217098"/>
                      <a:pt x="4572434" y="3235032"/>
                    </a:cubicBezTo>
                    <a:cubicBezTo>
                      <a:pt x="4584516" y="3260506"/>
                      <a:pt x="4573452" y="3280359"/>
                      <a:pt x="4545866" y="3279763"/>
                    </a:cubicBezTo>
                    <a:cubicBezTo>
                      <a:pt x="4541506" y="3280850"/>
                      <a:pt x="4536472" y="3276408"/>
                      <a:pt x="4532112" y="3277495"/>
                    </a:cubicBezTo>
                    <a:cubicBezTo>
                      <a:pt x="4519114" y="3276820"/>
                      <a:pt x="4496472" y="3266087"/>
                      <a:pt x="4494212" y="3279826"/>
                    </a:cubicBezTo>
                    <a:cubicBezTo>
                      <a:pt x="4489940" y="3295492"/>
                      <a:pt x="4512248" y="3303460"/>
                      <a:pt x="4527092" y="3310086"/>
                    </a:cubicBezTo>
                    <a:cubicBezTo>
                      <a:pt x="4543528" y="3315957"/>
                      <a:pt x="4559292" y="3316297"/>
                      <a:pt x="4575558" y="3311528"/>
                    </a:cubicBezTo>
                    <a:cubicBezTo>
                      <a:pt x="4593836" y="3304832"/>
                      <a:pt x="4604740" y="3311371"/>
                      <a:pt x="4615476" y="3325786"/>
                    </a:cubicBezTo>
                    <a:cubicBezTo>
                      <a:pt x="4626632" y="3339028"/>
                      <a:pt x="4631336" y="3359222"/>
                      <a:pt x="4652552" y="3362833"/>
                    </a:cubicBezTo>
                    <a:cubicBezTo>
                      <a:pt x="4659596" y="3365349"/>
                      <a:pt x="4659012" y="3374398"/>
                      <a:pt x="4655324" y="3381015"/>
                    </a:cubicBezTo>
                    <a:cubicBezTo>
                      <a:pt x="4646106" y="3406817"/>
                      <a:pt x="4641924" y="3437061"/>
                      <a:pt x="4622142" y="3459090"/>
                    </a:cubicBezTo>
                    <a:cubicBezTo>
                      <a:pt x="4611662" y="3469893"/>
                      <a:pt x="4604706" y="3481956"/>
                      <a:pt x="4600854" y="3496450"/>
                    </a:cubicBezTo>
                    <a:cubicBezTo>
                      <a:pt x="4598758" y="3502314"/>
                      <a:pt x="4596582" y="3512116"/>
                      <a:pt x="4591046" y="3512783"/>
                    </a:cubicBezTo>
                    <a:cubicBezTo>
                      <a:pt x="4553318" y="3525756"/>
                      <a:pt x="4537898" y="3565213"/>
                      <a:pt x="4506712" y="3585812"/>
                    </a:cubicBezTo>
                    <a:cubicBezTo>
                      <a:pt x="4491120" y="3596112"/>
                      <a:pt x="4472504" y="3600042"/>
                      <a:pt x="4452546" y="3592913"/>
                    </a:cubicBezTo>
                    <a:cubicBezTo>
                      <a:pt x="4438876" y="3586708"/>
                      <a:pt x="4428562" y="3589637"/>
                      <a:pt x="4416910" y="3600021"/>
                    </a:cubicBezTo>
                    <a:cubicBezTo>
                      <a:pt x="4406012" y="3611998"/>
                      <a:pt x="4410542" y="3621551"/>
                      <a:pt x="4420608" y="3630437"/>
                    </a:cubicBezTo>
                    <a:cubicBezTo>
                      <a:pt x="4425978" y="3637643"/>
                      <a:pt x="4419104" y="3645768"/>
                      <a:pt x="4420532" y="3652890"/>
                    </a:cubicBezTo>
                    <a:cubicBezTo>
                      <a:pt x="4423302" y="3671073"/>
                      <a:pt x="4418110" y="3693022"/>
                      <a:pt x="4443940" y="3702249"/>
                    </a:cubicBezTo>
                    <a:cubicBezTo>
                      <a:pt x="4458028" y="3707281"/>
                      <a:pt x="4449562" y="3716158"/>
                      <a:pt x="4440424" y="3719506"/>
                    </a:cubicBezTo>
                    <a:cubicBezTo>
                      <a:pt x="4429692" y="3723608"/>
                      <a:pt x="4418960" y="3727710"/>
                      <a:pt x="4412004" y="3739771"/>
                    </a:cubicBezTo>
                    <a:cubicBezTo>
                      <a:pt x="4405466" y="3750661"/>
                      <a:pt x="4393814" y="3761046"/>
                      <a:pt x="4420146" y="3765162"/>
                    </a:cubicBezTo>
                    <a:cubicBezTo>
                      <a:pt x="4452346" y="3771373"/>
                      <a:pt x="4434410" y="3799351"/>
                      <a:pt x="4441796" y="3823148"/>
                    </a:cubicBezTo>
                    <a:cubicBezTo>
                      <a:pt x="4445566" y="3812592"/>
                      <a:pt x="4448498" y="3804383"/>
                      <a:pt x="4451430" y="3796173"/>
                    </a:cubicBezTo>
                    <a:cubicBezTo>
                      <a:pt x="4455118" y="3789556"/>
                      <a:pt x="4455784" y="3776570"/>
                      <a:pt x="4468280" y="3782355"/>
                    </a:cubicBezTo>
                    <a:cubicBezTo>
                      <a:pt x="4478848" y="3786130"/>
                      <a:pt x="4479438" y="3795598"/>
                      <a:pt x="4476088" y="3804980"/>
                    </a:cubicBezTo>
                    <a:cubicBezTo>
                      <a:pt x="4469302" y="3827683"/>
                      <a:pt x="4462934" y="3849212"/>
                      <a:pt x="4453046" y="3869486"/>
                    </a:cubicBezTo>
                    <a:cubicBezTo>
                      <a:pt x="4440224" y="3897967"/>
                      <a:pt x="4439226" y="3926704"/>
                      <a:pt x="4430348" y="3955272"/>
                    </a:cubicBezTo>
                    <a:cubicBezTo>
                      <a:pt x="4427750" y="3966246"/>
                      <a:pt x="4424734" y="3978394"/>
                      <a:pt x="4436812" y="3985353"/>
                    </a:cubicBezTo>
                    <a:cubicBezTo>
                      <a:pt x="4450064" y="3992731"/>
                      <a:pt x="4457356" y="3983434"/>
                      <a:pt x="4464230" y="3975309"/>
                    </a:cubicBezTo>
                    <a:cubicBezTo>
                      <a:pt x="4469930" y="3966766"/>
                      <a:pt x="4474790" y="3960566"/>
                      <a:pt x="4488208" y="3960070"/>
                    </a:cubicBezTo>
                    <a:cubicBezTo>
                      <a:pt x="4481340" y="3986711"/>
                      <a:pt x="4486714" y="4012435"/>
                      <a:pt x="4478672" y="4038655"/>
                    </a:cubicBezTo>
                    <a:cubicBezTo>
                      <a:pt x="4473060" y="4061778"/>
                      <a:pt x="4475248" y="4089009"/>
                      <a:pt x="4499654" y="4109628"/>
                    </a:cubicBezTo>
                    <a:cubicBezTo>
                      <a:pt x="4515590" y="4120611"/>
                      <a:pt x="4516770" y="4139546"/>
                      <a:pt x="4502266" y="4154202"/>
                    </a:cubicBezTo>
                    <a:cubicBezTo>
                      <a:pt x="4486508" y="4172378"/>
                      <a:pt x="4477364" y="4157210"/>
                      <a:pt x="4467382" y="4144387"/>
                    </a:cubicBezTo>
                    <a:cubicBezTo>
                      <a:pt x="4452704" y="4129887"/>
                      <a:pt x="4447500" y="4114803"/>
                      <a:pt x="4448750" y="4092769"/>
                    </a:cubicBezTo>
                    <a:cubicBezTo>
                      <a:pt x="4450086" y="4066797"/>
                      <a:pt x="4428362" y="4049780"/>
                      <a:pt x="4401612" y="4046837"/>
                    </a:cubicBezTo>
                    <a:cubicBezTo>
                      <a:pt x="4389034" y="4044989"/>
                      <a:pt x="4375280" y="4042722"/>
                      <a:pt x="4375194" y="4028143"/>
                    </a:cubicBezTo>
                    <a:cubicBezTo>
                      <a:pt x="4376102" y="3984827"/>
                      <a:pt x="4341382" y="3967136"/>
                      <a:pt x="4315046" y="3944505"/>
                    </a:cubicBezTo>
                    <a:cubicBezTo>
                      <a:pt x="4274786" y="3908964"/>
                      <a:pt x="4274444" y="3887683"/>
                      <a:pt x="4315020" y="3851922"/>
                    </a:cubicBezTo>
                    <a:cubicBezTo>
                      <a:pt x="4323484" y="3843045"/>
                      <a:pt x="4326418" y="3834835"/>
                      <a:pt x="4322724" y="3822936"/>
                    </a:cubicBezTo>
                    <a:cubicBezTo>
                      <a:pt x="4318948" y="3814975"/>
                      <a:pt x="4314754" y="3808186"/>
                      <a:pt x="4305614" y="3811534"/>
                    </a:cubicBezTo>
                    <a:cubicBezTo>
                      <a:pt x="4290524" y="3816724"/>
                      <a:pt x="4275012" y="3823086"/>
                      <a:pt x="4270740" y="3838751"/>
                    </a:cubicBezTo>
                    <a:cubicBezTo>
                      <a:pt x="4267726" y="3850899"/>
                      <a:pt x="4265128" y="3861873"/>
                      <a:pt x="4266056" y="3874107"/>
                    </a:cubicBezTo>
                    <a:cubicBezTo>
                      <a:pt x="4266398" y="3895388"/>
                      <a:pt x="4253234" y="3902589"/>
                      <a:pt x="4237304" y="3910123"/>
                    </a:cubicBezTo>
                    <a:cubicBezTo>
                      <a:pt x="4219780" y="3918411"/>
                      <a:pt x="4210974" y="3906008"/>
                      <a:pt x="4203340" y="3894024"/>
                    </a:cubicBezTo>
                    <a:cubicBezTo>
                      <a:pt x="4190672" y="3877597"/>
                      <a:pt x="4177340" y="3874157"/>
                      <a:pt x="4163928" y="3893171"/>
                    </a:cubicBezTo>
                    <a:cubicBezTo>
                      <a:pt x="4158228" y="3901715"/>
                      <a:pt x="4150180" y="3909420"/>
                      <a:pt x="4143136" y="3906904"/>
                    </a:cubicBezTo>
                    <a:cubicBezTo>
                      <a:pt x="4094916" y="3893647"/>
                      <a:pt x="4079834" y="3935869"/>
                      <a:pt x="4052590" y="3956554"/>
                    </a:cubicBezTo>
                    <a:cubicBezTo>
                      <a:pt x="4042948" y="3965012"/>
                      <a:pt x="4035572" y="3978248"/>
                      <a:pt x="4016870" y="3967599"/>
                    </a:cubicBezTo>
                    <a:cubicBezTo>
                      <a:pt x="4002446" y="3959803"/>
                      <a:pt x="3994234" y="3975383"/>
                      <a:pt x="3989206" y="3989457"/>
                    </a:cubicBezTo>
                    <a:cubicBezTo>
                      <a:pt x="3985352" y="4003950"/>
                      <a:pt x="3978398" y="4016013"/>
                      <a:pt x="3963222" y="4025139"/>
                    </a:cubicBezTo>
                    <a:cubicBezTo>
                      <a:pt x="3942094" y="4036108"/>
                      <a:pt x="3944366" y="4059400"/>
                      <a:pt x="3949486" y="4078421"/>
                    </a:cubicBezTo>
                    <a:cubicBezTo>
                      <a:pt x="3954522" y="4101380"/>
                      <a:pt x="3965852" y="4125263"/>
                      <a:pt x="3974830" y="4148307"/>
                    </a:cubicBezTo>
                    <a:cubicBezTo>
                      <a:pt x="3986074" y="4176127"/>
                      <a:pt x="3971660" y="4205363"/>
                      <a:pt x="3942398" y="4209457"/>
                    </a:cubicBezTo>
                    <a:cubicBezTo>
                      <a:pt x="3929736" y="4211546"/>
                      <a:pt x="3919004" y="4215649"/>
                      <a:pt x="3907852" y="4220923"/>
                    </a:cubicBezTo>
                    <a:cubicBezTo>
                      <a:pt x="3866434" y="4240513"/>
                      <a:pt x="3869628" y="4257522"/>
                      <a:pt x="3896050" y="4294732"/>
                    </a:cubicBezTo>
                    <a:cubicBezTo>
                      <a:pt x="3923650" y="4332361"/>
                      <a:pt x="3961980" y="4365890"/>
                      <a:pt x="3970380" y="4416498"/>
                    </a:cubicBezTo>
                    <a:cubicBezTo>
                      <a:pt x="3971472" y="4420856"/>
                      <a:pt x="3972564" y="4425214"/>
                      <a:pt x="3974074" y="4428397"/>
                    </a:cubicBezTo>
                    <a:cubicBezTo>
                      <a:pt x="4012244" y="4488317"/>
                      <a:pt x="4027942" y="4548145"/>
                      <a:pt x="3986788" y="4611471"/>
                    </a:cubicBezTo>
                    <a:cubicBezTo>
                      <a:pt x="3979078" y="4621940"/>
                      <a:pt x="3987130" y="4632752"/>
                      <a:pt x="3992836" y="4642725"/>
                    </a:cubicBezTo>
                    <a:cubicBezTo>
                      <a:pt x="4013810" y="4676665"/>
                      <a:pt x="4027990" y="4714792"/>
                      <a:pt x="4039406" y="4753254"/>
                    </a:cubicBezTo>
                    <a:cubicBezTo>
                      <a:pt x="4050486" y="4788951"/>
                      <a:pt x="4062738" y="4825065"/>
                      <a:pt x="4031640" y="4860243"/>
                    </a:cubicBezTo>
                    <a:cubicBezTo>
                      <a:pt x="4014708" y="4878000"/>
                      <a:pt x="4017734" y="4902885"/>
                      <a:pt x="4027968" y="4922410"/>
                    </a:cubicBezTo>
                    <a:cubicBezTo>
                      <a:pt x="4039632" y="4949058"/>
                      <a:pt x="4040646" y="4975869"/>
                      <a:pt x="4042834" y="5003100"/>
                    </a:cubicBezTo>
                    <a:cubicBezTo>
                      <a:pt x="4046114" y="5034687"/>
                      <a:pt x="4051404" y="5064350"/>
                      <a:pt x="4088976" y="5077770"/>
                    </a:cubicBezTo>
                    <a:cubicBezTo>
                      <a:pt x="4120258" y="5090265"/>
                      <a:pt x="4141312" y="5120268"/>
                      <a:pt x="4168904" y="5139381"/>
                    </a:cubicBezTo>
                    <a:cubicBezTo>
                      <a:pt x="4197338" y="5156149"/>
                      <a:pt x="4215208" y="5187658"/>
                      <a:pt x="4246824" y="5202919"/>
                    </a:cubicBezTo>
                    <a:cubicBezTo>
                      <a:pt x="4258146" y="5208286"/>
                      <a:pt x="4265780" y="5220269"/>
                      <a:pt x="4259998" y="5232751"/>
                    </a:cubicBezTo>
                    <a:cubicBezTo>
                      <a:pt x="4252960" y="5248751"/>
                      <a:pt x="4244066" y="5240286"/>
                      <a:pt x="4232746" y="5234919"/>
                    </a:cubicBezTo>
                    <a:cubicBezTo>
                      <a:pt x="4213206" y="5226617"/>
                      <a:pt x="4165002" y="5268911"/>
                      <a:pt x="4168028" y="5293795"/>
                    </a:cubicBezTo>
                    <a:cubicBezTo>
                      <a:pt x="4173574" y="5330160"/>
                      <a:pt x="4156392" y="5359729"/>
                      <a:pt x="4140804" y="5388545"/>
                    </a:cubicBezTo>
                    <a:cubicBezTo>
                      <a:pt x="4132172" y="5405299"/>
                      <a:pt x="4116662" y="5411660"/>
                      <a:pt x="4098714" y="5402605"/>
                    </a:cubicBezTo>
                    <a:cubicBezTo>
                      <a:pt x="4073388" y="5388268"/>
                      <a:pt x="4045628" y="5377031"/>
                      <a:pt x="4023988" y="5356077"/>
                    </a:cubicBezTo>
                    <a:cubicBezTo>
                      <a:pt x="4006206" y="5339146"/>
                      <a:pt x="3988088" y="5319450"/>
                      <a:pt x="3965372" y="5349687"/>
                    </a:cubicBezTo>
                    <a:cubicBezTo>
                      <a:pt x="3960930" y="5354712"/>
                      <a:pt x="3953384" y="5357307"/>
                      <a:pt x="3946758" y="5353617"/>
                    </a:cubicBezTo>
                    <a:cubicBezTo>
                      <a:pt x="3940132" y="5349929"/>
                      <a:pt x="3942646" y="5342891"/>
                      <a:pt x="3943568" y="5336608"/>
                    </a:cubicBezTo>
                    <a:cubicBezTo>
                      <a:pt x="3944570" y="5326387"/>
                      <a:pt x="3945992" y="5314993"/>
                      <a:pt x="3935426" y="5311219"/>
                    </a:cubicBezTo>
                    <a:cubicBezTo>
                      <a:pt x="3920162" y="5305767"/>
                      <a:pt x="3906918" y="5316905"/>
                      <a:pt x="3896522" y="5323772"/>
                    </a:cubicBezTo>
                    <a:cubicBezTo>
                      <a:pt x="3886544" y="5329464"/>
                      <a:pt x="3885540" y="5339687"/>
                      <a:pt x="3888480" y="5349993"/>
                    </a:cubicBezTo>
                    <a:cubicBezTo>
                      <a:pt x="3894018" y="5367841"/>
                      <a:pt x="3908360" y="5379576"/>
                      <a:pt x="3919516" y="5392818"/>
                    </a:cubicBezTo>
                    <a:cubicBezTo>
                      <a:pt x="3940738" y="5414945"/>
                      <a:pt x="3938898" y="5427512"/>
                      <a:pt x="3913328" y="5443505"/>
                    </a:cubicBezTo>
                    <a:cubicBezTo>
                      <a:pt x="3891362" y="5456819"/>
                      <a:pt x="3869726" y="5454381"/>
                      <a:pt x="3846246" y="5445993"/>
                    </a:cubicBezTo>
                    <a:cubicBezTo>
                      <a:pt x="3812616" y="5432659"/>
                      <a:pt x="3785788" y="5452171"/>
                      <a:pt x="3786638" y="5486858"/>
                    </a:cubicBezTo>
                    <a:cubicBezTo>
                      <a:pt x="3786390" y="5498672"/>
                      <a:pt x="3790920" y="5508225"/>
                      <a:pt x="3802660" y="5512418"/>
                    </a:cubicBezTo>
                    <a:cubicBezTo>
                      <a:pt x="3813984" y="5517784"/>
                      <a:pt x="3818088" y="5509994"/>
                      <a:pt x="3821440" y="5500611"/>
                    </a:cubicBezTo>
                    <a:cubicBezTo>
                      <a:pt x="3829654" y="5485031"/>
                      <a:pt x="3837036" y="5490313"/>
                      <a:pt x="3840310" y="5503384"/>
                    </a:cubicBezTo>
                    <a:cubicBezTo>
                      <a:pt x="3844090" y="5529861"/>
                      <a:pt x="3845104" y="5556672"/>
                      <a:pt x="3845700" y="5584657"/>
                    </a:cubicBezTo>
                    <a:cubicBezTo>
                      <a:pt x="3847126" y="5591779"/>
                      <a:pt x="3840756" y="5594792"/>
                      <a:pt x="3833628" y="5596215"/>
                    </a:cubicBezTo>
                    <a:cubicBezTo>
                      <a:pt x="3817780" y="5599811"/>
                      <a:pt x="3805788" y="5588914"/>
                      <a:pt x="3791616" y="5587820"/>
                    </a:cubicBezTo>
                    <a:cubicBezTo>
                      <a:pt x="3773922" y="5585468"/>
                      <a:pt x="3773332" y="5576000"/>
                      <a:pt x="3768128" y="5560916"/>
                    </a:cubicBezTo>
                    <a:cubicBezTo>
                      <a:pt x="3760660" y="5541057"/>
                      <a:pt x="3752684" y="5507792"/>
                      <a:pt x="3715290" y="5523529"/>
                    </a:cubicBezTo>
                    <a:cubicBezTo>
                      <a:pt x="3711684" y="5526208"/>
                      <a:pt x="3704640" y="5523692"/>
                      <a:pt x="3700364" y="5520842"/>
                    </a:cubicBezTo>
                    <a:cubicBezTo>
                      <a:pt x="3664468" y="5502731"/>
                      <a:pt x="3662876" y="5503484"/>
                      <a:pt x="3654420" y="5549395"/>
                    </a:cubicBezTo>
                    <a:cubicBezTo>
                      <a:pt x="3666326" y="5545713"/>
                      <a:pt x="3678652" y="5540859"/>
                      <a:pt x="3689720" y="5539522"/>
                    </a:cubicBezTo>
                    <a:cubicBezTo>
                      <a:pt x="3738352" y="5533089"/>
                      <a:pt x="3771402" y="5573988"/>
                      <a:pt x="3751542" y="5618470"/>
                    </a:cubicBezTo>
                    <a:cubicBezTo>
                      <a:pt x="3745258" y="5636062"/>
                      <a:pt x="3754568" y="5643355"/>
                      <a:pt x="3770586" y="5650398"/>
                    </a:cubicBezTo>
                    <a:cubicBezTo>
                      <a:pt x="3813188" y="5668261"/>
                      <a:pt x="3826792" y="5733953"/>
                      <a:pt x="3793682" y="5771057"/>
                    </a:cubicBezTo>
                    <a:cubicBezTo>
                      <a:pt x="3789658" y="5774909"/>
                      <a:pt x="3784460" y="5778343"/>
                      <a:pt x="3777416" y="5775826"/>
                    </a:cubicBezTo>
                    <a:cubicBezTo>
                      <a:pt x="3735148" y="5760729"/>
                      <a:pt x="3698842" y="5762309"/>
                      <a:pt x="3664974" y="5797820"/>
                    </a:cubicBezTo>
                    <a:cubicBezTo>
                      <a:pt x="3652066" y="5811723"/>
                      <a:pt x="3630178" y="5802582"/>
                      <a:pt x="3612064" y="5801402"/>
                    </a:cubicBezTo>
                    <a:cubicBezTo>
                      <a:pt x="3604182" y="5801232"/>
                      <a:pt x="3604766" y="5792183"/>
                      <a:pt x="3610048" y="5784813"/>
                    </a:cubicBezTo>
                    <a:cubicBezTo>
                      <a:pt x="3612896" y="5780540"/>
                      <a:pt x="3620108" y="5775181"/>
                      <a:pt x="3610378" y="5769061"/>
                    </a:cubicBezTo>
                    <a:cubicBezTo>
                      <a:pt x="3602578" y="5764953"/>
                      <a:pt x="3594614" y="5768720"/>
                      <a:pt x="3590508" y="5776510"/>
                    </a:cubicBezTo>
                    <a:cubicBezTo>
                      <a:pt x="3578942" y="5801474"/>
                      <a:pt x="3564854" y="5796441"/>
                      <a:pt x="3547408" y="5782276"/>
                    </a:cubicBezTo>
                    <a:cubicBezTo>
                      <a:pt x="3542376" y="5777833"/>
                      <a:pt x="3534576" y="5773724"/>
                      <a:pt x="3529042" y="5774392"/>
                    </a:cubicBezTo>
                    <a:cubicBezTo>
                      <a:pt x="3498186" y="5779240"/>
                      <a:pt x="3480322" y="5766247"/>
                      <a:pt x="3469496" y="5737253"/>
                    </a:cubicBezTo>
                    <a:cubicBezTo>
                      <a:pt x="3467732" y="5727367"/>
                      <a:pt x="3455572" y="5724345"/>
                      <a:pt x="3444840" y="5728447"/>
                    </a:cubicBezTo>
                    <a:cubicBezTo>
                      <a:pt x="3435702" y="5731795"/>
                      <a:pt x="3420692" y="5733046"/>
                      <a:pt x="3421198" y="5746451"/>
                    </a:cubicBezTo>
                    <a:cubicBezTo>
                      <a:pt x="3423056" y="5789434"/>
                      <a:pt x="3400666" y="5785403"/>
                      <a:pt x="3372908" y="5774166"/>
                    </a:cubicBezTo>
                    <a:cubicBezTo>
                      <a:pt x="3323598" y="5756553"/>
                      <a:pt x="3302552" y="5763583"/>
                      <a:pt x="3273636" y="5807474"/>
                    </a:cubicBezTo>
                    <a:cubicBezTo>
                      <a:pt x="3243462" y="5854886"/>
                      <a:pt x="3232156" y="5905068"/>
                      <a:pt x="3236114" y="5960702"/>
                    </a:cubicBezTo>
                    <a:cubicBezTo>
                      <a:pt x="3236032" y="5964640"/>
                      <a:pt x="3239472" y="5969836"/>
                      <a:pt x="3238214" y="5973355"/>
                    </a:cubicBezTo>
                    <a:cubicBezTo>
                      <a:pt x="3214580" y="6009876"/>
                      <a:pt x="3223392" y="6040795"/>
                      <a:pt x="3246714" y="6075574"/>
                    </a:cubicBezTo>
                    <a:cubicBezTo>
                      <a:pt x="3255102" y="6089150"/>
                      <a:pt x="3267180" y="6096109"/>
                      <a:pt x="3275232" y="6106920"/>
                    </a:cubicBezTo>
                    <a:cubicBezTo>
                      <a:pt x="3323044" y="6158382"/>
                      <a:pt x="3376890" y="6204065"/>
                      <a:pt x="3415900" y="6261640"/>
                    </a:cubicBezTo>
                    <a:cubicBezTo>
                      <a:pt x="3423954" y="6272451"/>
                      <a:pt x="3419008" y="6282587"/>
                      <a:pt x="3405592" y="6283085"/>
                    </a:cubicBezTo>
                    <a:cubicBezTo>
                      <a:pt x="3398884" y="6283333"/>
                      <a:pt x="3390664" y="6280398"/>
                      <a:pt x="3383286" y="6275116"/>
                    </a:cubicBezTo>
                    <a:cubicBezTo>
                      <a:pt x="3333386" y="6248035"/>
                      <a:pt x="3288356" y="6251788"/>
                      <a:pt x="3245352" y="6290648"/>
                    </a:cubicBezTo>
                    <a:cubicBezTo>
                      <a:pt x="3234530" y="6280171"/>
                      <a:pt x="3226562" y="6265423"/>
                      <a:pt x="3211298" y="6259971"/>
                    </a:cubicBezTo>
                    <a:cubicBezTo>
                      <a:pt x="3200732" y="6256196"/>
                      <a:pt x="3187562" y="6244880"/>
                      <a:pt x="3180944" y="6259708"/>
                    </a:cubicBezTo>
                    <a:cubicBezTo>
                      <a:pt x="3175160" y="6272189"/>
                      <a:pt x="3187656" y="6277975"/>
                      <a:pt x="3197386" y="6284096"/>
                    </a:cubicBezTo>
                    <a:cubicBezTo>
                      <a:pt x="3207114" y="6290215"/>
                      <a:pt x="3220112" y="6290890"/>
                      <a:pt x="3225734" y="6304801"/>
                    </a:cubicBezTo>
                    <a:cubicBezTo>
                      <a:pt x="3214164" y="6311248"/>
                      <a:pt x="3202170" y="6300351"/>
                      <a:pt x="3189426" y="6306379"/>
                    </a:cubicBezTo>
                    <a:cubicBezTo>
                      <a:pt x="3186240" y="6307886"/>
                      <a:pt x="3183516" y="6310880"/>
                      <a:pt x="3180404" y="6313570"/>
                    </a:cubicBezTo>
                    <a:lnTo>
                      <a:pt x="3170550" y="6318230"/>
                    </a:lnTo>
                    <a:lnTo>
                      <a:pt x="3165734" y="6336078"/>
                    </a:lnTo>
                    <a:cubicBezTo>
                      <a:pt x="3160886" y="6341790"/>
                      <a:pt x="3153728" y="6345187"/>
                      <a:pt x="3145232" y="6346784"/>
                    </a:cubicBezTo>
                    <a:cubicBezTo>
                      <a:pt x="3127818" y="6351150"/>
                      <a:pt x="3120210" y="6339170"/>
                      <a:pt x="3111846" y="6325596"/>
                    </a:cubicBezTo>
                    <a:cubicBezTo>
                      <a:pt x="3094034" y="6294093"/>
                      <a:pt x="3015624" y="6262117"/>
                      <a:pt x="2979714" y="6266491"/>
                    </a:cubicBezTo>
                    <a:cubicBezTo>
                      <a:pt x="2946564" y="6270529"/>
                      <a:pt x="2915758" y="6275405"/>
                      <a:pt x="2891554" y="6302486"/>
                    </a:cubicBezTo>
                    <a:cubicBezTo>
                      <a:pt x="2879828" y="6316823"/>
                      <a:pt x="2859998" y="6305769"/>
                      <a:pt x="2843422" y="6307789"/>
                    </a:cubicBezTo>
                    <a:cubicBezTo>
                      <a:pt x="2825256" y="6310563"/>
                      <a:pt x="2811950" y="6307133"/>
                      <a:pt x="2806102" y="6286519"/>
                    </a:cubicBezTo>
                    <a:cubicBezTo>
                      <a:pt x="2803178" y="6276213"/>
                      <a:pt x="2796816" y="6279232"/>
                      <a:pt x="2788444" y="6284181"/>
                    </a:cubicBezTo>
                    <a:cubicBezTo>
                      <a:pt x="2760056" y="6304475"/>
                      <a:pt x="2757466" y="6296934"/>
                      <a:pt x="2732788" y="6273563"/>
                    </a:cubicBezTo>
                    <a:cubicBezTo>
                      <a:pt x="2699992" y="6243325"/>
                      <a:pt x="2671474" y="6197412"/>
                      <a:pt x="2612454" y="6214703"/>
                    </a:cubicBezTo>
                    <a:cubicBezTo>
                      <a:pt x="2599396" y="6217979"/>
                      <a:pt x="2583660" y="6217650"/>
                      <a:pt x="2570440" y="6210282"/>
                    </a:cubicBezTo>
                    <a:cubicBezTo>
                      <a:pt x="2565086" y="6203077"/>
                      <a:pt x="2558142" y="6196627"/>
                      <a:pt x="2548180" y="6202331"/>
                    </a:cubicBezTo>
                    <a:cubicBezTo>
                      <a:pt x="2530680" y="6210634"/>
                      <a:pt x="2516536" y="6209552"/>
                      <a:pt x="2503486" y="6194306"/>
                    </a:cubicBezTo>
                    <a:cubicBezTo>
                      <a:pt x="2489264" y="6178641"/>
                      <a:pt x="2472768" y="6195242"/>
                      <a:pt x="2459374" y="6195751"/>
                    </a:cubicBezTo>
                    <a:cubicBezTo>
                      <a:pt x="2445982" y="6196260"/>
                      <a:pt x="2435246" y="6196726"/>
                      <a:pt x="2428888" y="6192801"/>
                    </a:cubicBezTo>
                    <a:cubicBezTo>
                      <a:pt x="2422528" y="6188875"/>
                      <a:pt x="2420546" y="6180558"/>
                      <a:pt x="2424656" y="6163502"/>
                    </a:cubicBezTo>
                    <a:cubicBezTo>
                      <a:pt x="2427172" y="6156462"/>
                      <a:pt x="2429020" y="6143890"/>
                      <a:pt x="2414788" y="6146745"/>
                    </a:cubicBezTo>
                    <a:cubicBezTo>
                      <a:pt x="2399720" y="6151949"/>
                      <a:pt x="2393612" y="6143152"/>
                      <a:pt x="2385166" y="6133518"/>
                    </a:cubicBezTo>
                    <a:cubicBezTo>
                      <a:pt x="2372116" y="6118271"/>
                      <a:pt x="2350682" y="6126494"/>
                      <a:pt x="2336710" y="6117533"/>
                    </a:cubicBezTo>
                    <a:cubicBezTo>
                      <a:pt x="2315374" y="6103297"/>
                      <a:pt x="2302658" y="6090815"/>
                      <a:pt x="2277702" y="6116304"/>
                    </a:cubicBezTo>
                    <a:cubicBezTo>
                      <a:pt x="2261202" y="6132905"/>
                      <a:pt x="2211994" y="6115328"/>
                      <a:pt x="2198698" y="6093378"/>
                    </a:cubicBezTo>
                    <a:cubicBezTo>
                      <a:pt x="2192926" y="6087347"/>
                      <a:pt x="2190336" y="6079805"/>
                      <a:pt x="2181294" y="6079223"/>
                    </a:cubicBezTo>
                    <a:cubicBezTo>
                      <a:pt x="2152166" y="6079402"/>
                      <a:pt x="2142386" y="6058708"/>
                      <a:pt x="2129088" y="6036758"/>
                    </a:cubicBezTo>
                    <a:cubicBezTo>
                      <a:pt x="2119972" y="6021592"/>
                      <a:pt x="2111278" y="6005255"/>
                      <a:pt x="2102162" y="5990089"/>
                    </a:cubicBezTo>
                    <a:cubicBezTo>
                      <a:pt x="2092628" y="5976097"/>
                      <a:pt x="2078322" y="5964372"/>
                      <a:pt x="2057642" y="5974187"/>
                    </a:cubicBezTo>
                    <a:cubicBezTo>
                      <a:pt x="2039724" y="5983666"/>
                      <a:pt x="2023654" y="5980572"/>
                      <a:pt x="2008264" y="5964490"/>
                    </a:cubicBezTo>
                    <a:cubicBezTo>
                      <a:pt x="1983916" y="5943884"/>
                      <a:pt x="1953542" y="5929063"/>
                      <a:pt x="1936482" y="5899152"/>
                    </a:cubicBezTo>
                    <a:cubicBezTo>
                      <a:pt x="1930796" y="5889182"/>
                      <a:pt x="1924690" y="5880385"/>
                      <a:pt x="1928882" y="5868650"/>
                    </a:cubicBezTo>
                    <a:cubicBezTo>
                      <a:pt x="1946724" y="5844590"/>
                      <a:pt x="1964146" y="5821702"/>
                      <a:pt x="1979646" y="5796804"/>
                    </a:cubicBezTo>
                    <a:cubicBezTo>
                      <a:pt x="1990618" y="5780876"/>
                      <a:pt x="1999670" y="5762937"/>
                      <a:pt x="1982772" y="5743669"/>
                    </a:cubicBezTo>
                    <a:cubicBezTo>
                      <a:pt x="1969722" y="5728422"/>
                      <a:pt x="1959092" y="5728596"/>
                      <a:pt x="1945442" y="5740921"/>
                    </a:cubicBezTo>
                    <a:lnTo>
                      <a:pt x="1954662" y="5715104"/>
                    </a:lnTo>
                    <a:lnTo>
                      <a:pt x="1961216" y="5709775"/>
                    </a:lnTo>
                    <a:lnTo>
                      <a:pt x="1955818" y="5712154"/>
                    </a:lnTo>
                    <a:cubicBezTo>
                      <a:pt x="1953966" y="5700864"/>
                      <a:pt x="1954610" y="5692653"/>
                      <a:pt x="1958756" y="5689289"/>
                    </a:cubicBezTo>
                    <a:cubicBezTo>
                      <a:pt x="1962898" y="5685923"/>
                      <a:pt x="1970544" y="5687404"/>
                      <a:pt x="1982694" y="5695496"/>
                    </a:cubicBezTo>
                    <a:cubicBezTo>
                      <a:pt x="1994662" y="5702272"/>
                      <a:pt x="2010956" y="5700588"/>
                      <a:pt x="2017434" y="5715407"/>
                    </a:cubicBezTo>
                    <a:lnTo>
                      <a:pt x="2005474" y="5711499"/>
                    </a:lnTo>
                    <a:lnTo>
                      <a:pt x="2017188" y="5717589"/>
                    </a:lnTo>
                    <a:lnTo>
                      <a:pt x="2020512" y="5718777"/>
                    </a:lnTo>
                    <a:lnTo>
                      <a:pt x="2033348" y="5711105"/>
                    </a:lnTo>
                    <a:cubicBezTo>
                      <a:pt x="2038282" y="5710720"/>
                      <a:pt x="2043484" y="5711916"/>
                      <a:pt x="2048598" y="5712419"/>
                    </a:cubicBezTo>
                    <a:lnTo>
                      <a:pt x="2056796" y="5715214"/>
                    </a:lnTo>
                    <a:lnTo>
                      <a:pt x="2062268" y="5710844"/>
                    </a:lnTo>
                    <a:cubicBezTo>
                      <a:pt x="2065490" y="5710058"/>
                      <a:pt x="2068722" y="5710757"/>
                      <a:pt x="2071966" y="5712067"/>
                    </a:cubicBezTo>
                    <a:lnTo>
                      <a:pt x="2084194" y="5717190"/>
                    </a:lnTo>
                    <a:lnTo>
                      <a:pt x="2089520" y="5716457"/>
                    </a:lnTo>
                    <a:cubicBezTo>
                      <a:pt x="2108972" y="5710180"/>
                      <a:pt x="2122302" y="5695104"/>
                      <a:pt x="2137556" y="5682040"/>
                    </a:cubicBezTo>
                    <a:cubicBezTo>
                      <a:pt x="2148036" y="5671236"/>
                      <a:pt x="2160444" y="5662444"/>
                      <a:pt x="2177382" y="5663203"/>
                    </a:cubicBezTo>
                    <a:cubicBezTo>
                      <a:pt x="2197088" y="5663630"/>
                      <a:pt x="2211596" y="5667490"/>
                      <a:pt x="2210680" y="5692289"/>
                    </a:cubicBezTo>
                    <a:cubicBezTo>
                      <a:pt x="2211446" y="5730914"/>
                      <a:pt x="2246750" y="5739556"/>
                      <a:pt x="2270486" y="5754647"/>
                    </a:cubicBezTo>
                    <a:cubicBezTo>
                      <a:pt x="2291872" y="5768898"/>
                      <a:pt x="2312746" y="5751228"/>
                      <a:pt x="2327668" y="5735399"/>
                    </a:cubicBezTo>
                    <a:cubicBezTo>
                      <a:pt x="2349380" y="5715382"/>
                      <a:pt x="2370254" y="5697712"/>
                      <a:pt x="2401782" y="5698394"/>
                    </a:cubicBezTo>
                    <a:lnTo>
                      <a:pt x="2404622" y="5699107"/>
                    </a:lnTo>
                    <a:lnTo>
                      <a:pt x="2443996" y="5682301"/>
                    </a:lnTo>
                    <a:cubicBezTo>
                      <a:pt x="2455042" y="5675263"/>
                      <a:pt x="2466428" y="5675553"/>
                      <a:pt x="2477832" y="5678082"/>
                    </a:cubicBezTo>
                    <a:lnTo>
                      <a:pt x="2508486" y="5686398"/>
                    </a:lnTo>
                    <a:lnTo>
                      <a:pt x="2512046" y="5686203"/>
                    </a:lnTo>
                    <a:cubicBezTo>
                      <a:pt x="2537120" y="5693837"/>
                      <a:pt x="2562190" y="5682954"/>
                      <a:pt x="2587346" y="5686650"/>
                    </a:cubicBezTo>
                    <a:cubicBezTo>
                      <a:pt x="2601688" y="5698385"/>
                      <a:pt x="2616868" y="5707775"/>
                      <a:pt x="2635820" y="5706609"/>
                    </a:cubicBezTo>
                    <a:cubicBezTo>
                      <a:pt x="2660138" y="5712650"/>
                      <a:pt x="2672050" y="5727486"/>
                      <a:pt x="2672310" y="5752705"/>
                    </a:cubicBezTo>
                    <a:cubicBezTo>
                      <a:pt x="2671476" y="5773566"/>
                      <a:pt x="2667876" y="5794762"/>
                      <a:pt x="2654130" y="5811011"/>
                    </a:cubicBezTo>
                    <a:cubicBezTo>
                      <a:pt x="2648304" y="5816204"/>
                      <a:pt x="2644532" y="5822130"/>
                      <a:pt x="2641788" y="5828423"/>
                    </a:cubicBezTo>
                    <a:lnTo>
                      <a:pt x="2636628" y="5844809"/>
                    </a:lnTo>
                    <a:lnTo>
                      <a:pt x="2654428" y="5857325"/>
                    </a:lnTo>
                    <a:cubicBezTo>
                      <a:pt x="2678632" y="5873544"/>
                      <a:pt x="2704276" y="5885206"/>
                      <a:pt x="2737268" y="5867952"/>
                    </a:cubicBezTo>
                    <a:cubicBezTo>
                      <a:pt x="2742064" y="5865659"/>
                      <a:pt x="2754236" y="5868672"/>
                      <a:pt x="2757666" y="5873903"/>
                    </a:cubicBezTo>
                    <a:cubicBezTo>
                      <a:pt x="2773928" y="5887722"/>
                      <a:pt x="2784268" y="5884740"/>
                      <a:pt x="2796488" y="5869077"/>
                    </a:cubicBezTo>
                    <a:cubicBezTo>
                      <a:pt x="2807110" y="5854179"/>
                      <a:pt x="2817166" y="5863112"/>
                      <a:pt x="2818060" y="5875448"/>
                    </a:cubicBezTo>
                    <a:cubicBezTo>
                      <a:pt x="2822950" y="5902562"/>
                      <a:pt x="2853736" y="5920234"/>
                      <a:pt x="2841564" y="5950600"/>
                    </a:cubicBezTo>
                    <a:cubicBezTo>
                      <a:pt x="2839872" y="5955336"/>
                      <a:pt x="2843960" y="5966143"/>
                      <a:pt x="2848754" y="5963850"/>
                    </a:cubicBezTo>
                    <a:cubicBezTo>
                      <a:pt x="2879304" y="5941383"/>
                      <a:pt x="2895000" y="5979034"/>
                      <a:pt x="2920288" y="5978720"/>
                    </a:cubicBezTo>
                    <a:cubicBezTo>
                      <a:pt x="2928854" y="5979777"/>
                      <a:pt x="2938450" y="5984205"/>
                      <a:pt x="2941920" y="5977622"/>
                    </a:cubicBezTo>
                    <a:lnTo>
                      <a:pt x="2942104" y="5975903"/>
                    </a:lnTo>
                    <a:lnTo>
                      <a:pt x="2940872" y="5975589"/>
                    </a:lnTo>
                    <a:cubicBezTo>
                      <a:pt x="2935840" y="5971146"/>
                      <a:pt x="2933994" y="5965197"/>
                      <a:pt x="2935332" y="5957740"/>
                    </a:cubicBezTo>
                    <a:cubicBezTo>
                      <a:pt x="2966344" y="5907984"/>
                      <a:pt x="2921058" y="5886518"/>
                      <a:pt x="2896396" y="5859195"/>
                    </a:cubicBezTo>
                    <a:cubicBezTo>
                      <a:pt x="2851026" y="5841667"/>
                      <a:pt x="2817138" y="5803113"/>
                      <a:pt x="2772188" y="5784413"/>
                    </a:cubicBezTo>
                    <a:cubicBezTo>
                      <a:pt x="2767490" y="5782735"/>
                      <a:pt x="2761284" y="5777873"/>
                      <a:pt x="2761788" y="5772762"/>
                    </a:cubicBezTo>
                    <a:cubicBezTo>
                      <a:pt x="2758508" y="5741174"/>
                      <a:pt x="2734270" y="5731195"/>
                      <a:pt x="2709696" y="5718451"/>
                    </a:cubicBezTo>
                    <a:cubicBezTo>
                      <a:pt x="2694936" y="5707888"/>
                      <a:pt x="2680594" y="5696153"/>
                      <a:pt x="2668684" y="5681319"/>
                    </a:cubicBezTo>
                    <a:cubicBezTo>
                      <a:pt x="2644524" y="5648885"/>
                      <a:pt x="2619944" y="5617624"/>
                      <a:pt x="2584050" y="5599514"/>
                    </a:cubicBezTo>
                    <a:cubicBezTo>
                      <a:pt x="2570800" y="5592135"/>
                      <a:pt x="2558386" y="5582411"/>
                      <a:pt x="2560310" y="5565906"/>
                    </a:cubicBezTo>
                    <a:cubicBezTo>
                      <a:pt x="2563072" y="5547056"/>
                      <a:pt x="2581940" y="5549828"/>
                      <a:pt x="2593844" y="5546146"/>
                    </a:cubicBezTo>
                    <a:cubicBezTo>
                      <a:pt x="2612124" y="5539451"/>
                      <a:pt x="2631830" y="5539877"/>
                      <a:pt x="2649688" y="5534353"/>
                    </a:cubicBezTo>
                    <a:cubicBezTo>
                      <a:pt x="2651700" y="5532428"/>
                      <a:pt x="2654466" y="5532093"/>
                      <a:pt x="2655642" y="5532513"/>
                    </a:cubicBezTo>
                    <a:cubicBezTo>
                      <a:pt x="2680970" y="5546850"/>
                      <a:pt x="2703028" y="5566631"/>
                      <a:pt x="2732462" y="5573177"/>
                    </a:cubicBezTo>
                    <a:cubicBezTo>
                      <a:pt x="2743448" y="5575779"/>
                      <a:pt x="2734062" y="5590940"/>
                      <a:pt x="2723664" y="5597806"/>
                    </a:cubicBezTo>
                    <a:cubicBezTo>
                      <a:pt x="2691304" y="5617987"/>
                      <a:pt x="2689468" y="5649069"/>
                      <a:pt x="2719410" y="5669021"/>
                    </a:cubicBezTo>
                    <a:cubicBezTo>
                      <a:pt x="2734170" y="5679584"/>
                      <a:pt x="2742980" y="5691987"/>
                      <a:pt x="2756146" y="5703303"/>
                    </a:cubicBezTo>
                    <a:cubicBezTo>
                      <a:pt x="2763528" y="5708584"/>
                      <a:pt x="2774094" y="5712358"/>
                      <a:pt x="2773252" y="5696187"/>
                    </a:cubicBezTo>
                    <a:cubicBezTo>
                      <a:pt x="2771234" y="5679598"/>
                      <a:pt x="2775252" y="5657229"/>
                      <a:pt x="2762084" y="5645912"/>
                    </a:cubicBezTo>
                    <a:cubicBezTo>
                      <a:pt x="2729122" y="5619592"/>
                      <a:pt x="2748734" y="5586923"/>
                      <a:pt x="2747804" y="5556174"/>
                    </a:cubicBezTo>
                    <a:cubicBezTo>
                      <a:pt x="2747124" y="5532128"/>
                      <a:pt x="2764730" y="5519903"/>
                      <a:pt x="2788630" y="5527116"/>
                    </a:cubicBezTo>
                    <a:cubicBezTo>
                      <a:pt x="2820330" y="5538440"/>
                      <a:pt x="2838608" y="5531743"/>
                      <a:pt x="2856628" y="5499829"/>
                    </a:cubicBezTo>
                    <a:cubicBezTo>
                      <a:pt x="2881266" y="5453086"/>
                      <a:pt x="2913368" y="5407687"/>
                      <a:pt x="2942286" y="5363795"/>
                    </a:cubicBezTo>
                    <a:cubicBezTo>
                      <a:pt x="2964664" y="5330793"/>
                      <a:pt x="3001810" y="5326869"/>
                      <a:pt x="3036106" y="5327217"/>
                    </a:cubicBezTo>
                    <a:cubicBezTo>
                      <a:pt x="3070402" y="5327565"/>
                      <a:pt x="3104616" y="5331851"/>
                      <a:pt x="3138828" y="5336137"/>
                    </a:cubicBezTo>
                    <a:cubicBezTo>
                      <a:pt x="3164404" y="5338660"/>
                      <a:pt x="3179084" y="5353161"/>
                      <a:pt x="3187224" y="5378550"/>
                    </a:cubicBezTo>
                    <a:cubicBezTo>
                      <a:pt x="3203088" y="5430502"/>
                      <a:pt x="3214592" y="5483542"/>
                      <a:pt x="3205552" y="5538501"/>
                    </a:cubicBezTo>
                    <a:cubicBezTo>
                      <a:pt x="3204550" y="5548722"/>
                      <a:pt x="3205722" y="5549142"/>
                      <a:pt x="3220064" y="5560877"/>
                    </a:cubicBezTo>
                    <a:cubicBezTo>
                      <a:pt x="3213940" y="5552077"/>
                      <a:pt x="3206224" y="5544032"/>
                      <a:pt x="3206890" y="5531045"/>
                    </a:cubicBezTo>
                    <a:cubicBezTo>
                      <a:pt x="3206384" y="5517639"/>
                      <a:pt x="3213676" y="5508342"/>
                      <a:pt x="3224072" y="5501475"/>
                    </a:cubicBezTo>
                    <a:cubicBezTo>
                      <a:pt x="3232456" y="5496536"/>
                      <a:pt x="3239330" y="5488411"/>
                      <a:pt x="3237986" y="5477352"/>
                    </a:cubicBezTo>
                    <a:cubicBezTo>
                      <a:pt x="3236214" y="5448947"/>
                      <a:pt x="3260694" y="5428597"/>
                      <a:pt x="3259344" y="5399021"/>
                    </a:cubicBezTo>
                    <a:cubicBezTo>
                      <a:pt x="3258920" y="5381677"/>
                      <a:pt x="3280300" y="5377412"/>
                      <a:pt x="3295564" y="5382864"/>
                    </a:cubicBezTo>
                    <a:cubicBezTo>
                      <a:pt x="3306548" y="5385465"/>
                      <a:pt x="3315942" y="5388820"/>
                      <a:pt x="3326756" y="5380781"/>
                    </a:cubicBezTo>
                    <a:cubicBezTo>
                      <a:pt x="3341176" y="5370062"/>
                      <a:pt x="3355932" y="5362108"/>
                      <a:pt x="3332618" y="5345845"/>
                    </a:cubicBezTo>
                    <a:cubicBezTo>
                      <a:pt x="3320958" y="5337714"/>
                      <a:pt x="3317264" y="5325815"/>
                      <a:pt x="3325396" y="5314173"/>
                    </a:cubicBezTo>
                    <a:cubicBezTo>
                      <a:pt x="3339982" y="5295577"/>
                      <a:pt x="3322192" y="5260130"/>
                      <a:pt x="3361268" y="5258218"/>
                    </a:cubicBezTo>
                    <a:cubicBezTo>
                      <a:pt x="3352460" y="5245814"/>
                      <a:pt x="3331244" y="5242204"/>
                      <a:pt x="3341468" y="5224696"/>
                    </a:cubicBezTo>
                    <a:cubicBezTo>
                      <a:pt x="3349264" y="5210288"/>
                      <a:pt x="3361588" y="5205433"/>
                      <a:pt x="3376598" y="5204182"/>
                    </a:cubicBezTo>
                    <a:cubicBezTo>
                      <a:pt x="3396722" y="5203436"/>
                      <a:pt x="3413076" y="5213245"/>
                      <a:pt x="3431944" y="5216017"/>
                    </a:cubicBezTo>
                    <a:cubicBezTo>
                      <a:pt x="3442174" y="5217026"/>
                      <a:pt x="3456264" y="5222058"/>
                      <a:pt x="3459360" y="5205973"/>
                    </a:cubicBezTo>
                    <a:cubicBezTo>
                      <a:pt x="3460866" y="5190641"/>
                      <a:pt x="3449462" y="5189213"/>
                      <a:pt x="3436464" y="5188537"/>
                    </a:cubicBezTo>
                    <a:cubicBezTo>
                      <a:pt x="3424222" y="5189454"/>
                      <a:pt x="3411306" y="5184841"/>
                      <a:pt x="3412812" y="5169509"/>
                    </a:cubicBezTo>
                    <a:cubicBezTo>
                      <a:pt x="3413898" y="5155350"/>
                      <a:pt x="3427060" y="5148150"/>
                      <a:pt x="3439640" y="5149998"/>
                    </a:cubicBezTo>
                    <a:cubicBezTo>
                      <a:pt x="3467900" y="5156125"/>
                      <a:pt x="3493640" y="5150772"/>
                      <a:pt x="3519128" y="5138717"/>
                    </a:cubicBezTo>
                    <a:cubicBezTo>
                      <a:pt x="3539838" y="5128922"/>
                      <a:pt x="3548062" y="5150374"/>
                      <a:pt x="3563496" y="5166466"/>
                    </a:cubicBezTo>
                    <a:cubicBezTo>
                      <a:pt x="3564828" y="5140493"/>
                      <a:pt x="3561554" y="5127422"/>
                      <a:pt x="3536732" y="5126491"/>
                    </a:cubicBezTo>
                    <a:cubicBezTo>
                      <a:pt x="3530446" y="5125567"/>
                      <a:pt x="3523736" y="5125816"/>
                      <a:pt x="3516692" y="5123300"/>
                    </a:cubicBezTo>
                    <a:cubicBezTo>
                      <a:pt x="3508892" y="5119191"/>
                      <a:pt x="3500336" y="5113490"/>
                      <a:pt x="3500504" y="5105616"/>
                    </a:cubicBezTo>
                    <a:cubicBezTo>
                      <a:pt x="3497224" y="5074028"/>
                      <a:pt x="3529170" y="5073536"/>
                      <a:pt x="3544848" y="5059299"/>
                    </a:cubicBezTo>
                    <a:cubicBezTo>
                      <a:pt x="3555326" y="5048495"/>
                      <a:pt x="3569078" y="5050762"/>
                      <a:pt x="3578642" y="5064758"/>
                    </a:cubicBezTo>
                    <a:cubicBezTo>
                      <a:pt x="3581662" y="5071127"/>
                      <a:pt x="3583508" y="5077075"/>
                      <a:pt x="3588122" y="5082692"/>
                    </a:cubicBezTo>
                    <a:cubicBezTo>
                      <a:pt x="3611526" y="5113532"/>
                      <a:pt x="3650100" y="5116731"/>
                      <a:pt x="3674410" y="5085740"/>
                    </a:cubicBezTo>
                    <a:cubicBezTo>
                      <a:pt x="3690586" y="5066392"/>
                      <a:pt x="3706268" y="5070671"/>
                      <a:pt x="3722122" y="5085591"/>
                    </a:cubicBezTo>
                    <a:cubicBezTo>
                      <a:pt x="3748038" y="5109395"/>
                      <a:pt x="3749632" y="5108641"/>
                      <a:pt x="3775126" y="5115102"/>
                    </a:cubicBezTo>
                    <a:cubicBezTo>
                      <a:pt x="3778896" y="5104548"/>
                      <a:pt x="3770760" y="5097674"/>
                      <a:pt x="3768156" y="5090132"/>
                    </a:cubicBezTo>
                    <a:cubicBezTo>
                      <a:pt x="3757414" y="5057201"/>
                      <a:pt x="3765622" y="5023104"/>
                      <a:pt x="3791694" y="5002000"/>
                    </a:cubicBezTo>
                    <a:cubicBezTo>
                      <a:pt x="3808126" y="4989355"/>
                      <a:pt x="3806026" y="4976703"/>
                      <a:pt x="3802416" y="4960865"/>
                    </a:cubicBezTo>
                    <a:cubicBezTo>
                      <a:pt x="3798806" y="4945029"/>
                      <a:pt x="3790334" y="4935391"/>
                      <a:pt x="3773394" y="4934631"/>
                    </a:cubicBezTo>
                    <a:cubicBezTo>
                      <a:pt x="3767106" y="4933706"/>
                      <a:pt x="3762746" y="4934794"/>
                      <a:pt x="3756874" y="4932697"/>
                    </a:cubicBezTo>
                    <a:cubicBezTo>
                      <a:pt x="3741948" y="4930011"/>
                      <a:pt x="3733058" y="4921545"/>
                      <a:pt x="3730622" y="4906128"/>
                    </a:cubicBezTo>
                    <a:cubicBezTo>
                      <a:pt x="3728102" y="4894649"/>
                      <a:pt x="3734976" y="4886523"/>
                      <a:pt x="3744198" y="4879238"/>
                    </a:cubicBezTo>
                    <a:cubicBezTo>
                      <a:pt x="3753000" y="4873124"/>
                      <a:pt x="3767674" y="4869109"/>
                      <a:pt x="3767922" y="4857295"/>
                    </a:cubicBezTo>
                    <a:cubicBezTo>
                      <a:pt x="3772942" y="4824705"/>
                      <a:pt x="3789964" y="4821527"/>
                      <a:pt x="3817806" y="4828827"/>
                    </a:cubicBezTo>
                    <a:cubicBezTo>
                      <a:pt x="3839776" y="4834031"/>
                      <a:pt x="3856964" y="4822977"/>
                      <a:pt x="3875744" y="4811171"/>
                    </a:cubicBezTo>
                    <a:cubicBezTo>
                      <a:pt x="3887732" y="4803551"/>
                      <a:pt x="3890244" y="4796514"/>
                      <a:pt x="3881438" y="4784111"/>
                    </a:cubicBezTo>
                    <a:cubicBezTo>
                      <a:pt x="3867596" y="4767265"/>
                      <a:pt x="3868008" y="4747576"/>
                      <a:pt x="3871190" y="4727552"/>
                    </a:cubicBezTo>
                    <a:cubicBezTo>
                      <a:pt x="3873952" y="4708702"/>
                      <a:pt x="3871516" y="4693284"/>
                      <a:pt x="3850966" y="4676687"/>
                    </a:cubicBezTo>
                    <a:cubicBezTo>
                      <a:pt x="3861802" y="4742714"/>
                      <a:pt x="3815024" y="4773613"/>
                      <a:pt x="3784594" y="4814321"/>
                    </a:cubicBezTo>
                    <a:cubicBezTo>
                      <a:pt x="3778058" y="4825211"/>
                      <a:pt x="3767916" y="4838779"/>
                      <a:pt x="3752736" y="4829389"/>
                    </a:cubicBezTo>
                    <a:cubicBezTo>
                      <a:pt x="3739150" y="4819247"/>
                      <a:pt x="3748118" y="4805258"/>
                      <a:pt x="3757002" y="4795207"/>
                    </a:cubicBezTo>
                    <a:cubicBezTo>
                      <a:pt x="3775276" y="4769995"/>
                      <a:pt x="3771912" y="4742344"/>
                      <a:pt x="3768130" y="4715867"/>
                    </a:cubicBezTo>
                    <a:cubicBezTo>
                      <a:pt x="3761572" y="4652692"/>
                      <a:pt x="3773390" y="4634431"/>
                      <a:pt x="3832500" y="4617194"/>
                    </a:cubicBezTo>
                    <a:cubicBezTo>
                      <a:pt x="3859836" y="4611088"/>
                      <a:pt x="3874002" y="4593666"/>
                      <a:pt x="3875754" y="4566521"/>
                    </a:cubicBezTo>
                    <a:cubicBezTo>
                      <a:pt x="3877254" y="4532673"/>
                      <a:pt x="3881102" y="4499662"/>
                      <a:pt x="3893168" y="4469588"/>
                    </a:cubicBezTo>
                    <a:cubicBezTo>
                      <a:pt x="3897356" y="4457860"/>
                      <a:pt x="3898024" y="4444874"/>
                      <a:pt x="3895506" y="4433395"/>
                    </a:cubicBezTo>
                    <a:cubicBezTo>
                      <a:pt x="3888538" y="4408424"/>
                      <a:pt x="3886686" y="4383958"/>
                      <a:pt x="3895482" y="4359329"/>
                    </a:cubicBezTo>
                    <a:cubicBezTo>
                      <a:pt x="3899672" y="4347601"/>
                      <a:pt x="3897992" y="4333776"/>
                      <a:pt x="3889518" y="4324137"/>
                    </a:cubicBezTo>
                    <a:cubicBezTo>
                      <a:pt x="3871484" y="4300504"/>
                      <a:pt x="3856716" y="4271425"/>
                      <a:pt x="3830298" y="4252731"/>
                    </a:cubicBezTo>
                    <a:cubicBezTo>
                      <a:pt x="3821826" y="4243092"/>
                      <a:pt x="3812180" y="4233035"/>
                      <a:pt x="3810080" y="4220383"/>
                    </a:cubicBezTo>
                    <a:cubicBezTo>
                      <a:pt x="3801094" y="4178822"/>
                      <a:pt x="3773750" y="4147896"/>
                      <a:pt x="3746406" y="4116969"/>
                    </a:cubicBezTo>
                    <a:cubicBezTo>
                      <a:pt x="3726776" y="4094088"/>
                      <a:pt x="3726854" y="4071634"/>
                      <a:pt x="3736070" y="4045832"/>
                    </a:cubicBezTo>
                    <a:cubicBezTo>
                      <a:pt x="3748054" y="4019697"/>
                      <a:pt x="3770946" y="4018616"/>
                      <a:pt x="3794172" y="4020300"/>
                    </a:cubicBezTo>
                    <a:cubicBezTo>
                      <a:pt x="3808344" y="4021395"/>
                      <a:pt x="3823690" y="4022908"/>
                      <a:pt x="3836434" y="4016880"/>
                    </a:cubicBezTo>
                    <a:cubicBezTo>
                      <a:pt x="3845992" y="4012360"/>
                      <a:pt x="3858734" y="4006332"/>
                      <a:pt x="3854624" y="3995606"/>
                    </a:cubicBezTo>
                    <a:cubicBezTo>
                      <a:pt x="3841950" y="3960663"/>
                      <a:pt x="3870372" y="3940398"/>
                      <a:pt x="3883110" y="3915854"/>
                    </a:cubicBezTo>
                    <a:cubicBezTo>
                      <a:pt x="3888474" y="3904546"/>
                      <a:pt x="3902892" y="3893826"/>
                      <a:pt x="3884190" y="3883178"/>
                    </a:cubicBezTo>
                    <a:cubicBezTo>
                      <a:pt x="3865906" y="3871358"/>
                      <a:pt x="3856938" y="3885347"/>
                      <a:pt x="3849900" y="3901347"/>
                    </a:cubicBezTo>
                    <a:cubicBezTo>
                      <a:pt x="3836160" y="3936113"/>
                      <a:pt x="3809076" y="3948921"/>
                      <a:pt x="3778216" y="3935253"/>
                    </a:cubicBezTo>
                    <a:cubicBezTo>
                      <a:pt x="3761442" y="3926616"/>
                      <a:pt x="3752216" y="3915386"/>
                      <a:pt x="3768312" y="3899976"/>
                    </a:cubicBezTo>
                    <a:cubicBezTo>
                      <a:pt x="3779544" y="3890764"/>
                      <a:pt x="3779710" y="3882888"/>
                      <a:pt x="3770064" y="3872830"/>
                    </a:cubicBezTo>
                    <a:cubicBezTo>
                      <a:pt x="3769308" y="3871238"/>
                      <a:pt x="3766204" y="3868808"/>
                      <a:pt x="3766624" y="3867634"/>
                    </a:cubicBezTo>
                    <a:cubicBezTo>
                      <a:pt x="3773658" y="3833118"/>
                      <a:pt x="3753858" y="3799596"/>
                      <a:pt x="3767182" y="3766005"/>
                    </a:cubicBezTo>
                    <a:cubicBezTo>
                      <a:pt x="3769696" y="3758967"/>
                      <a:pt x="3771790" y="3753103"/>
                      <a:pt x="3773886" y="3747239"/>
                    </a:cubicBezTo>
                    <a:cubicBezTo>
                      <a:pt x="3778652" y="3707946"/>
                      <a:pt x="3779826" y="3708365"/>
                      <a:pt x="3812954" y="3726810"/>
                    </a:cubicBezTo>
                    <a:cubicBezTo>
                      <a:pt x="3862854" y="3753891"/>
                      <a:pt x="3909822" y="3789183"/>
                      <a:pt x="3968774" y="3798337"/>
                    </a:cubicBezTo>
                    <a:cubicBezTo>
                      <a:pt x="3978584" y="3800520"/>
                      <a:pt x="3985126" y="3808146"/>
                      <a:pt x="3987646" y="3819625"/>
                    </a:cubicBezTo>
                    <a:cubicBezTo>
                      <a:pt x="3989074" y="3826747"/>
                      <a:pt x="3991594" y="3838227"/>
                      <a:pt x="4003500" y="3834545"/>
                    </a:cubicBezTo>
                    <a:cubicBezTo>
                      <a:pt x="4013392" y="3832789"/>
                      <a:pt x="4018674" y="3825419"/>
                      <a:pt x="4020432" y="3816789"/>
                    </a:cubicBezTo>
                    <a:cubicBezTo>
                      <a:pt x="4023784" y="3807407"/>
                      <a:pt x="4022438" y="3796347"/>
                      <a:pt x="4025370" y="3788137"/>
                    </a:cubicBezTo>
                    <a:cubicBezTo>
                      <a:pt x="4034252" y="3759569"/>
                      <a:pt x="4053704" y="3753293"/>
                      <a:pt x="4076180" y="3771902"/>
                    </a:cubicBezTo>
                    <a:cubicBezTo>
                      <a:pt x="4095894" y="3790845"/>
                      <a:pt x="4122394" y="3805601"/>
                      <a:pt x="4141266" y="3826889"/>
                    </a:cubicBezTo>
                    <a:cubicBezTo>
                      <a:pt x="4159804" y="3845413"/>
                      <a:pt x="4176324" y="3847345"/>
                      <a:pt x="4194850" y="3828836"/>
                    </a:cubicBezTo>
                    <a:cubicBezTo>
                      <a:pt x="4210946" y="3813426"/>
                      <a:pt x="4227376" y="3800781"/>
                      <a:pt x="4246492" y="3791739"/>
                    </a:cubicBezTo>
                    <a:cubicBezTo>
                      <a:pt x="4255632" y="3788391"/>
                      <a:pt x="4263680" y="3780686"/>
                      <a:pt x="4268204" y="3771723"/>
                    </a:cubicBezTo>
                    <a:cubicBezTo>
                      <a:pt x="4286308" y="3735870"/>
                      <a:pt x="4312460" y="3710828"/>
                      <a:pt x="4360174" y="3710679"/>
                    </a:cubicBezTo>
                    <a:cubicBezTo>
                      <a:pt x="4350358" y="3689981"/>
                      <a:pt x="4334172" y="3690812"/>
                      <a:pt x="4319582" y="3690891"/>
                    </a:cubicBezTo>
                    <a:cubicBezTo>
                      <a:pt x="4302980" y="3692895"/>
                      <a:pt x="4287716" y="3687443"/>
                      <a:pt x="4274968" y="3674955"/>
                    </a:cubicBezTo>
                    <a:cubicBezTo>
                      <a:pt x="4259198" y="3656098"/>
                      <a:pt x="4234880" y="3650055"/>
                      <a:pt x="4212324" y="3653901"/>
                    </a:cubicBezTo>
                    <a:cubicBezTo>
                      <a:pt x="4186582" y="3659253"/>
                      <a:pt x="4164948" y="3656816"/>
                      <a:pt x="4141798" y="3632677"/>
                    </a:cubicBezTo>
                    <a:cubicBezTo>
                      <a:pt x="4140128" y="3655885"/>
                      <a:pt x="4149774" y="3665942"/>
                      <a:pt x="4159838" y="3674828"/>
                    </a:cubicBezTo>
                    <a:cubicBezTo>
                      <a:pt x="4183826" y="3696620"/>
                      <a:pt x="4184422" y="3724604"/>
                      <a:pt x="4178728" y="3751665"/>
                    </a:cubicBezTo>
                    <a:cubicBezTo>
                      <a:pt x="4172868" y="3786601"/>
                      <a:pt x="4136312" y="3799992"/>
                      <a:pt x="4104778" y="3780794"/>
                    </a:cubicBezTo>
                    <a:cubicBezTo>
                      <a:pt x="4084146" y="3768135"/>
                      <a:pt x="4069552" y="3749697"/>
                      <a:pt x="4044058" y="3743236"/>
                    </a:cubicBezTo>
                    <a:cubicBezTo>
                      <a:pt x="4025610" y="3739291"/>
                      <a:pt x="4028706" y="3723205"/>
                      <a:pt x="4043546" y="3711314"/>
                    </a:cubicBezTo>
                    <a:cubicBezTo>
                      <a:pt x="4077664" y="3682505"/>
                      <a:pt x="4083860" y="3650334"/>
                      <a:pt x="4062970" y="3612455"/>
                    </a:cubicBezTo>
                    <a:cubicBezTo>
                      <a:pt x="4046274" y="3581365"/>
                      <a:pt x="4041566" y="3542655"/>
                      <a:pt x="4004078" y="3525297"/>
                    </a:cubicBezTo>
                    <a:cubicBezTo>
                      <a:pt x="3992758" y="3519931"/>
                      <a:pt x="3993088" y="3504180"/>
                      <a:pt x="3993336" y="3492366"/>
                    </a:cubicBezTo>
                    <a:cubicBezTo>
                      <a:pt x="3993242" y="3459271"/>
                      <a:pt x="3987952" y="3429610"/>
                      <a:pt x="3970836" y="3399692"/>
                    </a:cubicBezTo>
                    <a:cubicBezTo>
                      <a:pt x="3953722" y="3369775"/>
                      <a:pt x="3970566" y="3337440"/>
                      <a:pt x="3975926" y="3307615"/>
                    </a:cubicBezTo>
                    <a:cubicBezTo>
                      <a:pt x="3979690" y="3278544"/>
                      <a:pt x="3978598" y="3274186"/>
                      <a:pt x="3949754" y="3277108"/>
                    </a:cubicBezTo>
                    <a:cubicBezTo>
                      <a:pt x="3919736" y="3279610"/>
                      <a:pt x="3907658" y="3272652"/>
                      <a:pt x="3905132" y="3242655"/>
                    </a:cubicBezTo>
                    <a:cubicBezTo>
                      <a:pt x="3899082" y="3192886"/>
                      <a:pt x="3887914" y="3142611"/>
                      <a:pt x="3911380" y="3095449"/>
                    </a:cubicBezTo>
                    <a:cubicBezTo>
                      <a:pt x="3918336" y="3083387"/>
                      <a:pt x="3913468" y="3071068"/>
                      <a:pt x="3907008" y="3059503"/>
                    </a:cubicBezTo>
                    <a:cubicBezTo>
                      <a:pt x="3894424" y="3039139"/>
                      <a:pt x="3895592" y="3021042"/>
                      <a:pt x="3911352" y="3002867"/>
                    </a:cubicBezTo>
                    <a:cubicBezTo>
                      <a:pt x="3926356" y="2983099"/>
                      <a:pt x="3935488" y="2961235"/>
                      <a:pt x="3935230" y="2936016"/>
                    </a:cubicBezTo>
                    <a:cubicBezTo>
                      <a:pt x="3934558" y="2930486"/>
                      <a:pt x="3933884" y="2924956"/>
                      <a:pt x="3935898" y="2923030"/>
                    </a:cubicBezTo>
                    <a:cubicBezTo>
                      <a:pt x="3976554" y="2883331"/>
                      <a:pt x="3960438" y="2824676"/>
                      <a:pt x="3986586" y="2781119"/>
                    </a:cubicBezTo>
                    <a:cubicBezTo>
                      <a:pt x="3994380" y="2766710"/>
                      <a:pt x="3991024" y="2757577"/>
                      <a:pt x="3979030" y="2746680"/>
                    </a:cubicBezTo>
                    <a:cubicBezTo>
                      <a:pt x="3968208" y="2736202"/>
                      <a:pt x="3958648" y="2722208"/>
                      <a:pt x="3940706" y="2731669"/>
                    </a:cubicBezTo>
                    <a:cubicBezTo>
                      <a:pt x="3918404" y="2742217"/>
                      <a:pt x="3909510" y="2733751"/>
                      <a:pt x="3910764" y="2711717"/>
                    </a:cubicBezTo>
                    <a:cubicBezTo>
                      <a:pt x="3911850" y="2697558"/>
                      <a:pt x="3909330" y="2686078"/>
                      <a:pt x="3897254" y="2679119"/>
                    </a:cubicBezTo>
                    <a:cubicBezTo>
                      <a:pt x="3873518" y="2664029"/>
                      <a:pt x="3854562" y="2646679"/>
                      <a:pt x="3841306" y="2620784"/>
                    </a:cubicBezTo>
                    <a:cubicBezTo>
                      <a:pt x="3831826" y="2602851"/>
                      <a:pt x="3809186" y="2610634"/>
                      <a:pt x="3795274" y="2634758"/>
                    </a:cubicBezTo>
                    <a:cubicBezTo>
                      <a:pt x="3768206" y="2684600"/>
                      <a:pt x="3736858" y="2731591"/>
                      <a:pt x="3718762" y="2785961"/>
                    </a:cubicBezTo>
                    <a:cubicBezTo>
                      <a:pt x="3712814" y="2806317"/>
                      <a:pt x="3694790" y="2819717"/>
                      <a:pt x="3675672" y="2828758"/>
                    </a:cubicBezTo>
                    <a:cubicBezTo>
                      <a:pt x="3656558" y="2837800"/>
                      <a:pt x="3640958" y="2829583"/>
                      <a:pt x="3643720" y="2810732"/>
                    </a:cubicBezTo>
                    <a:cubicBezTo>
                      <a:pt x="3648824" y="2774205"/>
                      <a:pt x="3636736" y="2730213"/>
                      <a:pt x="3683352" y="2707190"/>
                    </a:cubicBezTo>
                    <a:cubicBezTo>
                      <a:pt x="3704898" y="2695049"/>
                      <a:pt x="3706570" y="2671842"/>
                      <a:pt x="3692812" y="2651058"/>
                    </a:cubicBezTo>
                    <a:cubicBezTo>
                      <a:pt x="3664204" y="2605133"/>
                      <a:pt x="3657062" y="2551006"/>
                      <a:pt x="3640778" y="2500227"/>
                    </a:cubicBezTo>
                    <a:cubicBezTo>
                      <a:pt x="3634400" y="2484724"/>
                      <a:pt x="3627604" y="2470394"/>
                      <a:pt x="3617622" y="2457571"/>
                    </a:cubicBezTo>
                    <a:cubicBezTo>
                      <a:pt x="3601098" y="2437122"/>
                      <a:pt x="3596814" y="2415755"/>
                      <a:pt x="3618526" y="2395739"/>
                    </a:cubicBezTo>
                    <a:cubicBezTo>
                      <a:pt x="3637388" y="2379995"/>
                      <a:pt x="3636210" y="2361060"/>
                      <a:pt x="3621194" y="2343794"/>
                    </a:cubicBezTo>
                    <a:cubicBezTo>
                      <a:pt x="3598044" y="2319655"/>
                      <a:pt x="3587052" y="2298537"/>
                      <a:pt x="3615638" y="2270397"/>
                    </a:cubicBezTo>
                    <a:cubicBezTo>
                      <a:pt x="3631314" y="2256159"/>
                      <a:pt x="3614116" y="2230180"/>
                      <a:pt x="3632642" y="2211670"/>
                    </a:cubicBezTo>
                    <a:cubicBezTo>
                      <a:pt x="3614112" y="2211663"/>
                      <a:pt x="3598766" y="2210150"/>
                      <a:pt x="3586354" y="2200426"/>
                    </a:cubicBezTo>
                    <a:cubicBezTo>
                      <a:pt x="3574358" y="2189529"/>
                      <a:pt x="3568738" y="2175620"/>
                      <a:pt x="3566300" y="2160201"/>
                    </a:cubicBezTo>
                    <a:cubicBezTo>
                      <a:pt x="3562354" y="2141600"/>
                      <a:pt x="3566962" y="2128699"/>
                      <a:pt x="3580626" y="2116388"/>
                    </a:cubicBezTo>
                    <a:cubicBezTo>
                      <a:pt x="3615586" y="2085233"/>
                      <a:pt x="3614410" y="2084813"/>
                      <a:pt x="3596368" y="2042663"/>
                    </a:cubicBezTo>
                    <a:cubicBezTo>
                      <a:pt x="3592256" y="2031937"/>
                      <a:pt x="3588564" y="2020039"/>
                      <a:pt x="3598960" y="2013172"/>
                    </a:cubicBezTo>
                    <a:lnTo>
                      <a:pt x="3614658" y="2012733"/>
                    </a:lnTo>
                    <a:lnTo>
                      <a:pt x="3615034" y="2012964"/>
                    </a:lnTo>
                    <a:lnTo>
                      <a:pt x="3625124" y="2025164"/>
                    </a:lnTo>
                    <a:cubicBezTo>
                      <a:pt x="3629320" y="2031951"/>
                      <a:pt x="3633514" y="2038740"/>
                      <a:pt x="3645084" y="2032293"/>
                    </a:cubicBezTo>
                    <a:cubicBezTo>
                      <a:pt x="3644914" y="2021651"/>
                      <a:pt x="3633426" y="2024160"/>
                      <a:pt x="3627976" y="2020892"/>
                    </a:cubicBezTo>
                    <a:lnTo>
                      <a:pt x="3615034" y="2012964"/>
                    </a:lnTo>
                    <a:lnTo>
                      <a:pt x="3614840" y="2012729"/>
                    </a:lnTo>
                    <a:lnTo>
                      <a:pt x="3614658" y="2012733"/>
                    </a:lnTo>
                    <a:lnTo>
                      <a:pt x="3589146" y="1997103"/>
                    </a:lnTo>
                    <a:cubicBezTo>
                      <a:pt x="3577612" y="1987694"/>
                      <a:pt x="3568804" y="1975290"/>
                      <a:pt x="3566660" y="1955349"/>
                    </a:cubicBezTo>
                    <a:cubicBezTo>
                      <a:pt x="3564306" y="1935993"/>
                      <a:pt x="3548206" y="1932888"/>
                      <a:pt x="3532948" y="1945953"/>
                    </a:cubicBezTo>
                    <a:cubicBezTo>
                      <a:pt x="3521296" y="1956337"/>
                      <a:pt x="3512410" y="1966388"/>
                      <a:pt x="3503106" y="1977611"/>
                    </a:cubicBezTo>
                    <a:cubicBezTo>
                      <a:pt x="3471250" y="2011197"/>
                      <a:pt x="3427480" y="2011433"/>
                      <a:pt x="3372210" y="1977143"/>
                    </a:cubicBezTo>
                    <a:cubicBezTo>
                      <a:pt x="3353926" y="1965323"/>
                      <a:pt x="3341850" y="1958364"/>
                      <a:pt x="3323324" y="1976873"/>
                    </a:cubicBezTo>
                    <a:cubicBezTo>
                      <a:pt x="3308404" y="1992704"/>
                      <a:pt x="3287772" y="1980044"/>
                      <a:pt x="3273424" y="1949793"/>
                    </a:cubicBezTo>
                    <a:cubicBezTo>
                      <a:pt x="3269494" y="1986740"/>
                      <a:pt x="3240322" y="2023929"/>
                      <a:pt x="3197898" y="2035224"/>
                    </a:cubicBezTo>
                    <a:cubicBezTo>
                      <a:pt x="3164610" y="2043171"/>
                      <a:pt x="3130566" y="2049526"/>
                      <a:pt x="3097358" y="2035019"/>
                    </a:cubicBezTo>
                    <a:cubicBezTo>
                      <a:pt x="3074714" y="2024286"/>
                      <a:pt x="3052242" y="2024193"/>
                      <a:pt x="3029940" y="2034742"/>
                    </a:cubicBezTo>
                    <a:cubicBezTo>
                      <a:pt x="3012836" y="2041857"/>
                      <a:pt x="2997408" y="2044281"/>
                      <a:pt x="2981554" y="2029361"/>
                    </a:cubicBezTo>
                    <a:cubicBezTo>
                      <a:pt x="2974594" y="2022907"/>
                      <a:pt x="2965956" y="2021145"/>
                      <a:pt x="2956816" y="2024493"/>
                    </a:cubicBezTo>
                    <a:cubicBezTo>
                      <a:pt x="2932586" y="2033029"/>
                      <a:pt x="2930904" y="2019204"/>
                      <a:pt x="2930480" y="2001861"/>
                    </a:cubicBezTo>
                    <a:cubicBezTo>
                      <a:pt x="2931394" y="1977060"/>
                      <a:pt x="2918398" y="1976385"/>
                      <a:pt x="2898610" y="1979898"/>
                    </a:cubicBezTo>
                    <a:cubicBezTo>
                      <a:pt x="2851068" y="1990688"/>
                      <a:pt x="2806122" y="1990503"/>
                      <a:pt x="2768294" y="1951864"/>
                    </a:cubicBezTo>
                    <a:cubicBezTo>
                      <a:pt x="2753196" y="1938537"/>
                      <a:pt x="2731060" y="1941210"/>
                      <a:pt x="2714368" y="1928635"/>
                    </a:cubicBezTo>
                    <a:cubicBezTo>
                      <a:pt x="2692646" y="1911619"/>
                      <a:pt x="2679070" y="1938509"/>
                      <a:pt x="2662386" y="1944451"/>
                    </a:cubicBezTo>
                    <a:cubicBezTo>
                      <a:pt x="2636142" y="1954914"/>
                      <a:pt x="2612246" y="1966216"/>
                      <a:pt x="2588188" y="1985394"/>
                    </a:cubicBezTo>
                    <a:cubicBezTo>
                      <a:pt x="2570916" y="2000385"/>
                      <a:pt x="2512886" y="1984946"/>
                      <a:pt x="2499548" y="1962990"/>
                    </a:cubicBezTo>
                    <a:cubicBezTo>
                      <a:pt x="2486964" y="1942625"/>
                      <a:pt x="2477824" y="1945973"/>
                      <a:pt x="2462986" y="1957865"/>
                    </a:cubicBezTo>
                    <a:cubicBezTo>
                      <a:pt x="2454182" y="1963978"/>
                      <a:pt x="2445800" y="1968919"/>
                      <a:pt x="2437078" y="1971093"/>
                    </a:cubicBezTo>
                    <a:cubicBezTo>
                      <a:pt x="2424000" y="1974355"/>
                      <a:pt x="2420732" y="1979800"/>
                      <a:pt x="2418472" y="1993541"/>
                    </a:cubicBezTo>
                    <a:cubicBezTo>
                      <a:pt x="2413620" y="2036771"/>
                      <a:pt x="2381424" y="2049075"/>
                      <a:pt x="2347706" y="2021163"/>
                    </a:cubicBezTo>
                    <a:cubicBezTo>
                      <a:pt x="2334120" y="2011020"/>
                      <a:pt x="2320788" y="2007579"/>
                      <a:pt x="2304184" y="2009584"/>
                    </a:cubicBezTo>
                    <a:cubicBezTo>
                      <a:pt x="2272154" y="2014012"/>
                      <a:pt x="2243562" y="2023636"/>
                      <a:pt x="2213294" y="2037952"/>
                    </a:cubicBezTo>
                    <a:cubicBezTo>
                      <a:pt x="2197366" y="2045487"/>
                      <a:pt x="2182192" y="2054614"/>
                      <a:pt x="2163660" y="2054607"/>
                    </a:cubicBezTo>
                    <a:cubicBezTo>
                      <a:pt x="2135234" y="2056356"/>
                      <a:pt x="2123658" y="2044286"/>
                      <a:pt x="2121890" y="2015883"/>
                    </a:cubicBezTo>
                    <a:cubicBezTo>
                      <a:pt x="2118186" y="1966952"/>
                      <a:pt x="2123958" y="1917437"/>
                      <a:pt x="2143564" y="1866252"/>
                    </a:cubicBezTo>
                    <a:cubicBezTo>
                      <a:pt x="2120004" y="1880319"/>
                      <a:pt x="2098204" y="1885757"/>
                      <a:pt x="2074724" y="1877370"/>
                    </a:cubicBezTo>
                    <a:cubicBezTo>
                      <a:pt x="2060634" y="1872337"/>
                      <a:pt x="2051744" y="1863871"/>
                      <a:pt x="2048888" y="1849627"/>
                    </a:cubicBezTo>
                    <a:cubicBezTo>
                      <a:pt x="2046452" y="1834210"/>
                      <a:pt x="2051814" y="1822901"/>
                      <a:pt x="2065732" y="1817293"/>
                    </a:cubicBezTo>
                    <a:cubicBezTo>
                      <a:pt x="2094408" y="1803731"/>
                      <a:pt x="2109914" y="1778853"/>
                      <a:pt x="2125836" y="1752801"/>
                    </a:cubicBezTo>
                    <a:cubicBezTo>
                      <a:pt x="2131620" y="1740320"/>
                      <a:pt x="2138994" y="1727084"/>
                      <a:pt x="2154676" y="1731364"/>
                    </a:cubicBezTo>
                    <a:cubicBezTo>
                      <a:pt x="2169184" y="1735223"/>
                      <a:pt x="2166504" y="1750136"/>
                      <a:pt x="2167432" y="1762369"/>
                    </a:cubicBezTo>
                    <a:cubicBezTo>
                      <a:pt x="2168692" y="1777366"/>
                      <a:pt x="2168362" y="1793118"/>
                      <a:pt x="2172390" y="1807782"/>
                    </a:cubicBezTo>
                    <a:cubicBezTo>
                      <a:pt x="2176338" y="1826383"/>
                      <a:pt x="2193948" y="1832674"/>
                      <a:pt x="2202918" y="1818686"/>
                    </a:cubicBezTo>
                    <a:cubicBezTo>
                      <a:pt x="2221692" y="1788363"/>
                      <a:pt x="2244500" y="1791219"/>
                      <a:pt x="2271586" y="1796927"/>
                    </a:cubicBezTo>
                    <a:cubicBezTo>
                      <a:pt x="2280224" y="1798689"/>
                      <a:pt x="2288944" y="1796515"/>
                      <a:pt x="2298754" y="1798696"/>
                    </a:cubicBezTo>
                    <a:cubicBezTo>
                      <a:pt x="2324332" y="1801220"/>
                      <a:pt x="2338668" y="1794439"/>
                      <a:pt x="2334970" y="1764024"/>
                    </a:cubicBezTo>
                    <a:cubicBezTo>
                      <a:pt x="2333542" y="1756901"/>
                      <a:pt x="2335638" y="1751037"/>
                      <a:pt x="2337732" y="1745173"/>
                    </a:cubicBezTo>
                    <a:cubicBezTo>
                      <a:pt x="2355832" y="1709321"/>
                      <a:pt x="2348530" y="1681585"/>
                      <a:pt x="2323198" y="1648732"/>
                    </a:cubicBezTo>
                    <a:cubicBezTo>
                      <a:pt x="2301722" y="1619902"/>
                      <a:pt x="2297852" y="1578846"/>
                      <a:pt x="2301784" y="1541899"/>
                    </a:cubicBezTo>
                    <a:cubicBezTo>
                      <a:pt x="2304544" y="1523047"/>
                      <a:pt x="2299848" y="1521370"/>
                      <a:pt x="2283328" y="1519437"/>
                    </a:cubicBezTo>
                    <a:cubicBezTo>
                      <a:pt x="2246684" y="1518250"/>
                      <a:pt x="2234690" y="1507354"/>
                      <a:pt x="2225958" y="1472497"/>
                    </a:cubicBezTo>
                    <a:cubicBezTo>
                      <a:pt x="2223776" y="1463782"/>
                      <a:pt x="2224360" y="1454734"/>
                      <a:pt x="2222178" y="1446019"/>
                    </a:cubicBezTo>
                    <a:cubicBezTo>
                      <a:pt x="2213446" y="1411162"/>
                      <a:pt x="2189966" y="1402775"/>
                      <a:pt x="2159952" y="1423793"/>
                    </a:cubicBezTo>
                    <a:cubicBezTo>
                      <a:pt x="2131532" y="1444058"/>
                      <a:pt x="2108062" y="1472703"/>
                      <a:pt x="2093984" y="1504703"/>
                    </a:cubicBezTo>
                    <a:cubicBezTo>
                      <a:pt x="2075882" y="1540556"/>
                      <a:pt x="2048972" y="1564006"/>
                      <a:pt x="2018958" y="1585025"/>
                    </a:cubicBezTo>
                    <a:cubicBezTo>
                      <a:pt x="2003784" y="1594152"/>
                      <a:pt x="1992132" y="1604536"/>
                      <a:pt x="1985094" y="1620537"/>
                    </a:cubicBezTo>
                    <a:cubicBezTo>
                      <a:pt x="1975540" y="1643574"/>
                      <a:pt x="1955922" y="1657726"/>
                      <a:pt x="1934122" y="1663164"/>
                    </a:cubicBezTo>
                    <a:cubicBezTo>
                      <a:pt x="1904358" y="1672369"/>
                      <a:pt x="1873920" y="1676044"/>
                      <a:pt x="1846002" y="1691198"/>
                    </a:cubicBezTo>
                    <a:cubicBezTo>
                      <a:pt x="1836024" y="1696892"/>
                      <a:pt x="1824702" y="1691525"/>
                      <a:pt x="1815392" y="1684233"/>
                    </a:cubicBezTo>
                    <a:cubicBezTo>
                      <a:pt x="1804908" y="1676520"/>
                      <a:pt x="1794426" y="1668808"/>
                      <a:pt x="1781092" y="1665368"/>
                    </a:cubicBezTo>
                    <a:cubicBezTo>
                      <a:pt x="1758784" y="1657400"/>
                      <a:pt x="1744860" y="1644492"/>
                      <a:pt x="1751728" y="1617851"/>
                    </a:cubicBezTo>
                    <a:cubicBezTo>
                      <a:pt x="1755918" y="1606123"/>
                      <a:pt x="1748538" y="1600842"/>
                      <a:pt x="1740820" y="1592795"/>
                    </a:cubicBezTo>
                    <a:lnTo>
                      <a:pt x="1714250" y="1562532"/>
                    </a:lnTo>
                    <a:lnTo>
                      <a:pt x="1718514" y="1585549"/>
                    </a:lnTo>
                    <a:cubicBezTo>
                      <a:pt x="1703446" y="1624059"/>
                      <a:pt x="1701190" y="1667145"/>
                      <a:pt x="1683792" y="1704823"/>
                    </a:cubicBezTo>
                    <a:cubicBezTo>
                      <a:pt x="1678412" y="1716202"/>
                      <a:pt x="1674300" y="1724043"/>
                      <a:pt x="1663196" y="1729388"/>
                    </a:cubicBezTo>
                    <a:cubicBezTo>
                      <a:pt x="1614866" y="1750697"/>
                      <a:pt x="1566862" y="1774782"/>
                      <a:pt x="1512460" y="1772641"/>
                    </a:cubicBezTo>
                    <a:cubicBezTo>
                      <a:pt x="1505470" y="1770145"/>
                      <a:pt x="1498482" y="1767649"/>
                      <a:pt x="1491494" y="1765152"/>
                    </a:cubicBezTo>
                    <a:cubicBezTo>
                      <a:pt x="1433250" y="1744349"/>
                      <a:pt x="1429112" y="1737551"/>
                      <a:pt x="1443190" y="1676075"/>
                    </a:cubicBezTo>
                    <a:cubicBezTo>
                      <a:pt x="1449708" y="1650472"/>
                      <a:pt x="1433500" y="1640692"/>
                      <a:pt x="1420462" y="1629385"/>
                    </a:cubicBezTo>
                    <a:cubicBezTo>
                      <a:pt x="1391316" y="1604343"/>
                      <a:pt x="1386632" y="1588040"/>
                      <a:pt x="1411986" y="1561184"/>
                    </a:cubicBezTo>
                    <a:cubicBezTo>
                      <a:pt x="1424874" y="1547166"/>
                      <a:pt x="1427080" y="1537315"/>
                      <a:pt x="1418902" y="1519763"/>
                    </a:cubicBezTo>
                    <a:cubicBezTo>
                      <a:pt x="1413114" y="1508385"/>
                      <a:pt x="1413864" y="1498012"/>
                      <a:pt x="1417394" y="1488133"/>
                    </a:cubicBezTo>
                    <a:cubicBezTo>
                      <a:pt x="1420922" y="1478254"/>
                      <a:pt x="1427228" y="1468869"/>
                      <a:pt x="1432558" y="1459467"/>
                    </a:cubicBezTo>
                    <a:cubicBezTo>
                      <a:pt x="1436250" y="1452805"/>
                      <a:pt x="1449782" y="1444338"/>
                      <a:pt x="1455830" y="1453148"/>
                    </a:cubicBezTo>
                    <a:cubicBezTo>
                      <a:pt x="1467404" y="1475904"/>
                      <a:pt x="1475954" y="1462997"/>
                      <a:pt x="1485248" y="1451686"/>
                    </a:cubicBezTo>
                    <a:cubicBezTo>
                      <a:pt x="1511346" y="1426425"/>
                      <a:pt x="1541930" y="1425379"/>
                      <a:pt x="1573800" y="1435434"/>
                    </a:cubicBezTo>
                    <a:cubicBezTo>
                      <a:pt x="1604508" y="1445072"/>
                      <a:pt x="1634372" y="1457070"/>
                      <a:pt x="1663494" y="1467472"/>
                    </a:cubicBezTo>
                    <a:cubicBezTo>
                      <a:pt x="1669926" y="1484400"/>
                      <a:pt x="1675776" y="1501119"/>
                      <a:pt x="1683410" y="1516980"/>
                    </a:cubicBezTo>
                    <a:lnTo>
                      <a:pt x="1705170" y="1548503"/>
                    </a:lnTo>
                    <a:lnTo>
                      <a:pt x="1694592" y="1503548"/>
                    </a:lnTo>
                    <a:cubicBezTo>
                      <a:pt x="1696012" y="1492153"/>
                      <a:pt x="1685112" y="1485614"/>
                      <a:pt x="1683346" y="1475727"/>
                    </a:cubicBezTo>
                    <a:cubicBezTo>
                      <a:pt x="1693236" y="1455456"/>
                      <a:pt x="1709756" y="1457388"/>
                      <a:pt x="1726192" y="1463259"/>
                    </a:cubicBezTo>
                    <a:cubicBezTo>
                      <a:pt x="1729714" y="1464517"/>
                      <a:pt x="1732818" y="1466949"/>
                      <a:pt x="1734746" y="1468960"/>
                    </a:cubicBezTo>
                    <a:cubicBezTo>
                      <a:pt x="1745066" y="1484548"/>
                      <a:pt x="1742722" y="1502225"/>
                      <a:pt x="1745914" y="1519235"/>
                    </a:cubicBezTo>
                    <a:cubicBezTo>
                      <a:pt x="1756156" y="1557277"/>
                      <a:pt x="1781570" y="1586192"/>
                      <a:pt x="1804976" y="1617034"/>
                    </a:cubicBezTo>
                    <a:cubicBezTo>
                      <a:pt x="1809170" y="1623821"/>
                      <a:pt x="1815458" y="1624745"/>
                      <a:pt x="1822922" y="1626089"/>
                    </a:cubicBezTo>
                    <a:cubicBezTo>
                      <a:pt x="1853950" y="1631881"/>
                      <a:pt x="1911716" y="1603584"/>
                      <a:pt x="1930408" y="1577200"/>
                    </a:cubicBezTo>
                    <a:cubicBezTo>
                      <a:pt x="1949602" y="1545704"/>
                      <a:pt x="1971896" y="1516639"/>
                      <a:pt x="2015840" y="1527044"/>
                    </a:cubicBezTo>
                    <a:cubicBezTo>
                      <a:pt x="2033114" y="1530571"/>
                      <a:pt x="2042418" y="1519346"/>
                      <a:pt x="2049794" y="1506112"/>
                    </a:cubicBezTo>
                    <a:cubicBezTo>
                      <a:pt x="2058006" y="1490531"/>
                      <a:pt x="2066640" y="1473777"/>
                      <a:pt x="2067388" y="1456853"/>
                    </a:cubicBezTo>
                    <a:cubicBezTo>
                      <a:pt x="2068304" y="1432053"/>
                      <a:pt x="2071064" y="1413203"/>
                      <a:pt x="2100412" y="1405170"/>
                    </a:cubicBezTo>
                    <a:cubicBezTo>
                      <a:pt x="2118270" y="1399648"/>
                      <a:pt x="2105102" y="1388332"/>
                      <a:pt x="2097386" y="1380285"/>
                    </a:cubicBezTo>
                    <a:cubicBezTo>
                      <a:pt x="2080694" y="1367711"/>
                      <a:pt x="2067190" y="1353630"/>
                      <a:pt x="2081858" y="1331098"/>
                    </a:cubicBezTo>
                    <a:cubicBezTo>
                      <a:pt x="2088312" y="1324146"/>
                      <a:pt x="2095858" y="1321552"/>
                      <a:pt x="2104914" y="1322142"/>
                    </a:cubicBezTo>
                    <a:cubicBezTo>
                      <a:pt x="2135854" y="1313356"/>
                      <a:pt x="2165954" y="1306916"/>
                      <a:pt x="2190450" y="1342115"/>
                    </a:cubicBezTo>
                    <a:cubicBezTo>
                      <a:pt x="2199260" y="1354518"/>
                      <a:pt x="2213680" y="1343800"/>
                      <a:pt x="2219042" y="1332491"/>
                    </a:cubicBezTo>
                    <a:cubicBezTo>
                      <a:pt x="2229646" y="1315780"/>
                      <a:pt x="2242536" y="1312119"/>
                      <a:pt x="2256184" y="1312365"/>
                    </a:cubicBezTo>
                    <a:close/>
                    <a:moveTo>
                      <a:pt x="1232134" y="1182086"/>
                    </a:moveTo>
                    <a:cubicBezTo>
                      <a:pt x="1237432" y="1181809"/>
                      <a:pt x="1243430" y="1182877"/>
                      <a:pt x="1250378" y="1185689"/>
                    </a:cubicBezTo>
                    <a:cubicBezTo>
                      <a:pt x="1280940" y="1196606"/>
                      <a:pt x="1307732" y="1218076"/>
                      <a:pt x="1336620" y="1233683"/>
                    </a:cubicBezTo>
                    <a:cubicBezTo>
                      <a:pt x="1378436" y="1253908"/>
                      <a:pt x="1422174" y="1257631"/>
                      <a:pt x="1464072" y="1273919"/>
                    </a:cubicBezTo>
                    <a:cubicBezTo>
                      <a:pt x="1497742" y="1287268"/>
                      <a:pt x="1533424" y="1298691"/>
                      <a:pt x="1566676" y="1313212"/>
                    </a:cubicBezTo>
                    <a:cubicBezTo>
                      <a:pt x="1571554" y="1325533"/>
                      <a:pt x="1588928" y="1325128"/>
                      <a:pt x="1594226" y="1336275"/>
                    </a:cubicBezTo>
                    <a:cubicBezTo>
                      <a:pt x="1608170" y="1349189"/>
                      <a:pt x="1620936" y="1361684"/>
                      <a:pt x="1633706" y="1374178"/>
                    </a:cubicBezTo>
                    <a:cubicBezTo>
                      <a:pt x="1649162" y="1390276"/>
                      <a:pt x="1665376" y="1407968"/>
                      <a:pt x="1646338" y="1431579"/>
                    </a:cubicBezTo>
                    <a:cubicBezTo>
                      <a:pt x="1624586" y="1414554"/>
                      <a:pt x="1597982" y="1422241"/>
                      <a:pt x="1573554" y="1420126"/>
                    </a:cubicBezTo>
                    <a:cubicBezTo>
                      <a:pt x="1511266" y="1416389"/>
                      <a:pt x="1452180" y="1429663"/>
                      <a:pt x="1391744" y="1431876"/>
                    </a:cubicBezTo>
                    <a:cubicBezTo>
                      <a:pt x="1355820" y="1432267"/>
                      <a:pt x="1330148" y="1452186"/>
                      <a:pt x="1302124" y="1471266"/>
                    </a:cubicBezTo>
                    <a:lnTo>
                      <a:pt x="1299128" y="1470240"/>
                    </a:lnTo>
                    <a:lnTo>
                      <a:pt x="1302702" y="1475720"/>
                    </a:lnTo>
                    <a:cubicBezTo>
                      <a:pt x="1282958" y="1530997"/>
                      <a:pt x="1274418" y="1535905"/>
                      <a:pt x="1221466" y="1516990"/>
                    </a:cubicBezTo>
                    <a:lnTo>
                      <a:pt x="1219990" y="1515356"/>
                    </a:lnTo>
                    <a:lnTo>
                      <a:pt x="1219896" y="1515940"/>
                    </a:lnTo>
                    <a:cubicBezTo>
                      <a:pt x="1190860" y="1526725"/>
                      <a:pt x="1171066" y="1548743"/>
                      <a:pt x="1159838" y="1576467"/>
                    </a:cubicBezTo>
                    <a:cubicBezTo>
                      <a:pt x="1152380" y="1593637"/>
                      <a:pt x="1141812" y="1608373"/>
                      <a:pt x="1125870" y="1615901"/>
                    </a:cubicBezTo>
                    <a:cubicBezTo>
                      <a:pt x="1096416" y="1627858"/>
                      <a:pt x="1075864" y="1648285"/>
                      <a:pt x="1061112" y="1674749"/>
                    </a:cubicBezTo>
                    <a:cubicBezTo>
                      <a:pt x="1052058" y="1692671"/>
                      <a:pt x="1036788" y="1705729"/>
                      <a:pt x="1021522" y="1718788"/>
                    </a:cubicBezTo>
                    <a:cubicBezTo>
                      <a:pt x="1004160" y="1737708"/>
                      <a:pt x="983514" y="1743556"/>
                      <a:pt x="958412" y="1735911"/>
                    </a:cubicBezTo>
                    <a:cubicBezTo>
                      <a:pt x="923904" y="1724908"/>
                      <a:pt x="892002" y="1721447"/>
                      <a:pt x="860966" y="1752673"/>
                    </a:cubicBezTo>
                    <a:cubicBezTo>
                      <a:pt x="839160" y="1776617"/>
                      <a:pt x="819258" y="1765542"/>
                      <a:pt x="808072" y="1733780"/>
                    </a:cubicBezTo>
                    <a:cubicBezTo>
                      <a:pt x="801004" y="1712743"/>
                      <a:pt x="782954" y="1707618"/>
                      <a:pt x="765322" y="1701320"/>
                    </a:cubicBezTo>
                    <a:cubicBezTo>
                      <a:pt x="749202" y="1698208"/>
                      <a:pt x="736110" y="1701465"/>
                      <a:pt x="727138" y="1715448"/>
                    </a:cubicBezTo>
                    <a:cubicBezTo>
                      <a:pt x="710708" y="1746603"/>
                      <a:pt x="692686" y="1778510"/>
                      <a:pt x="685240" y="1814196"/>
                    </a:cubicBezTo>
                    <a:cubicBezTo>
                      <a:pt x="684240" y="1824416"/>
                      <a:pt x="679970" y="1840081"/>
                      <a:pt x="693318" y="1843527"/>
                    </a:cubicBezTo>
                    <a:cubicBezTo>
                      <a:pt x="707844" y="1847392"/>
                      <a:pt x="711696" y="1832901"/>
                      <a:pt x="712694" y="1822680"/>
                    </a:cubicBezTo>
                    <a:cubicBezTo>
                      <a:pt x="716032" y="1794783"/>
                      <a:pt x="736002" y="1783405"/>
                      <a:pt x="756728" y="1773619"/>
                    </a:cubicBezTo>
                    <a:cubicBezTo>
                      <a:pt x="777454" y="1763833"/>
                      <a:pt x="792656" y="1773229"/>
                      <a:pt x="789060" y="1794424"/>
                    </a:cubicBezTo>
                    <a:cubicBezTo>
                      <a:pt x="784804" y="1828603"/>
                      <a:pt x="772656" y="1862609"/>
                      <a:pt x="744136" y="1886800"/>
                    </a:cubicBezTo>
                    <a:cubicBezTo>
                      <a:pt x="728868" y="1899858"/>
                      <a:pt x="710656" y="1902608"/>
                      <a:pt x="691008" y="1898236"/>
                    </a:cubicBezTo>
                    <a:cubicBezTo>
                      <a:pt x="662378" y="1889331"/>
                      <a:pt x="642746" y="1903475"/>
                      <a:pt x="633950" y="1928100"/>
                    </a:cubicBezTo>
                    <a:cubicBezTo>
                      <a:pt x="613926" y="1980449"/>
                      <a:pt x="575595" y="2020969"/>
                      <a:pt x="540789" y="2062748"/>
                    </a:cubicBezTo>
                    <a:cubicBezTo>
                      <a:pt x="534750" y="2068525"/>
                      <a:pt x="524765" y="2074214"/>
                      <a:pt x="526617" y="2080165"/>
                    </a:cubicBezTo>
                    <a:cubicBezTo>
                      <a:pt x="538317" y="2125334"/>
                      <a:pt x="496879" y="2163421"/>
                      <a:pt x="508998" y="2207417"/>
                    </a:cubicBezTo>
                    <a:cubicBezTo>
                      <a:pt x="513376" y="2224848"/>
                      <a:pt x="510619" y="2243697"/>
                      <a:pt x="492243" y="2254323"/>
                    </a:cubicBezTo>
                    <a:cubicBezTo>
                      <a:pt x="490879" y="2224746"/>
                      <a:pt x="496230" y="2194924"/>
                      <a:pt x="482192" y="2167432"/>
                    </a:cubicBezTo>
                    <a:cubicBezTo>
                      <a:pt x="472430" y="2133532"/>
                      <a:pt x="477970" y="2104108"/>
                      <a:pt x="489492" y="2076490"/>
                    </a:cubicBezTo>
                    <a:cubicBezTo>
                      <a:pt x="501013" y="2048872"/>
                      <a:pt x="518518" y="2023060"/>
                      <a:pt x="532684" y="1996386"/>
                    </a:cubicBezTo>
                    <a:cubicBezTo>
                      <a:pt x="542155" y="1977291"/>
                      <a:pt x="557504" y="1960295"/>
                      <a:pt x="563450" y="1939940"/>
                    </a:cubicBezTo>
                    <a:cubicBezTo>
                      <a:pt x="565206" y="1931312"/>
                      <a:pt x="570826" y="1926708"/>
                      <a:pt x="578040" y="1921352"/>
                    </a:cubicBezTo>
                    <a:cubicBezTo>
                      <a:pt x="628384" y="1891734"/>
                      <a:pt x="654960" y="1847014"/>
                      <a:pt x="662892" y="1787702"/>
                    </a:cubicBezTo>
                    <a:cubicBezTo>
                      <a:pt x="668406" y="1750004"/>
                      <a:pt x="686848" y="1716925"/>
                      <a:pt x="705710" y="1682672"/>
                    </a:cubicBezTo>
                    <a:cubicBezTo>
                      <a:pt x="731530" y="1636361"/>
                      <a:pt x="770794" y="1608073"/>
                      <a:pt x="807032" y="1573417"/>
                    </a:cubicBezTo>
                    <a:cubicBezTo>
                      <a:pt x="819530" y="1560692"/>
                      <a:pt x="841174" y="1544623"/>
                      <a:pt x="855454" y="1560301"/>
                    </a:cubicBezTo>
                    <a:cubicBezTo>
                      <a:pt x="870912" y="1576401"/>
                      <a:pt x="881424" y="1602633"/>
                      <a:pt x="876154" y="1628518"/>
                    </a:cubicBezTo>
                    <a:cubicBezTo>
                      <a:pt x="876072" y="1632456"/>
                      <a:pt x="870534" y="1633122"/>
                      <a:pt x="869278" y="1636639"/>
                    </a:cubicBezTo>
                    <a:cubicBezTo>
                      <a:pt x="862994" y="1654229"/>
                      <a:pt x="845214" y="1674323"/>
                      <a:pt x="860252" y="1691595"/>
                    </a:cubicBezTo>
                    <a:cubicBezTo>
                      <a:pt x="873776" y="1705681"/>
                      <a:pt x="890382" y="1685167"/>
                      <a:pt x="904312" y="1679565"/>
                    </a:cubicBezTo>
                    <a:cubicBezTo>
                      <a:pt x="924618" y="1670952"/>
                      <a:pt x="945684" y="1663931"/>
                      <a:pt x="967424" y="1662441"/>
                    </a:cubicBezTo>
                    <a:cubicBezTo>
                      <a:pt x="979678" y="1661529"/>
                      <a:pt x="993446" y="1663802"/>
                      <a:pt x="996540" y="1647717"/>
                    </a:cubicBezTo>
                    <a:cubicBezTo>
                      <a:pt x="1000390" y="1633226"/>
                      <a:pt x="998284" y="1620573"/>
                      <a:pt x="986692" y="1608499"/>
                    </a:cubicBezTo>
                    <a:cubicBezTo>
                      <a:pt x="975098" y="1596425"/>
                      <a:pt x="960154" y="1593732"/>
                      <a:pt x="946048" y="1588694"/>
                    </a:cubicBezTo>
                    <a:cubicBezTo>
                      <a:pt x="934294" y="1584496"/>
                      <a:pt x="922538" y="1580296"/>
                      <a:pt x="921270" y="1565298"/>
                    </a:cubicBezTo>
                    <a:cubicBezTo>
                      <a:pt x="920338" y="1553065"/>
                      <a:pt x="912350" y="1538312"/>
                      <a:pt x="924012" y="1527933"/>
                    </a:cubicBezTo>
                    <a:cubicBezTo>
                      <a:pt x="935672" y="1517553"/>
                      <a:pt x="948102" y="1527281"/>
                      <a:pt x="958682" y="1531060"/>
                    </a:cubicBezTo>
                    <a:cubicBezTo>
                      <a:pt x="970856" y="1534086"/>
                      <a:pt x="981016" y="1539038"/>
                      <a:pt x="994108" y="1535781"/>
                    </a:cubicBezTo>
                    <a:cubicBezTo>
                      <a:pt x="1006782" y="1533697"/>
                      <a:pt x="1016348" y="1529180"/>
                      <a:pt x="1012308" y="1514515"/>
                    </a:cubicBezTo>
                    <a:cubicBezTo>
                      <a:pt x="1003808" y="1486357"/>
                      <a:pt x="1028996" y="1490064"/>
                      <a:pt x="1041410" y="1481276"/>
                    </a:cubicBezTo>
                    <a:cubicBezTo>
                      <a:pt x="1047790" y="1478265"/>
                      <a:pt x="1056016" y="1481204"/>
                      <a:pt x="1054340" y="1485895"/>
                    </a:cubicBezTo>
                    <a:cubicBezTo>
                      <a:pt x="1047898" y="1511360"/>
                      <a:pt x="1071326" y="1523695"/>
                      <a:pt x="1083932" y="1544065"/>
                    </a:cubicBezTo>
                    <a:cubicBezTo>
                      <a:pt x="1075284" y="1542298"/>
                      <a:pt x="1070162" y="1541791"/>
                      <a:pt x="1066636" y="1540531"/>
                    </a:cubicBezTo>
                    <a:cubicBezTo>
                      <a:pt x="1058408" y="1537592"/>
                      <a:pt x="1052436" y="1520915"/>
                      <a:pt x="1040358" y="1532467"/>
                    </a:cubicBezTo>
                    <a:cubicBezTo>
                      <a:pt x="1028278" y="1544020"/>
                      <a:pt x="1026778" y="1559351"/>
                      <a:pt x="1028468" y="1573177"/>
                    </a:cubicBezTo>
                    <a:cubicBezTo>
                      <a:pt x="1029736" y="1588174"/>
                      <a:pt x="1043506" y="1590449"/>
                      <a:pt x="1055342" y="1590709"/>
                    </a:cubicBezTo>
                    <a:cubicBezTo>
                      <a:pt x="1065582" y="1591723"/>
                      <a:pt x="1075486" y="1589971"/>
                      <a:pt x="1086146" y="1589812"/>
                    </a:cubicBezTo>
                    <a:cubicBezTo>
                      <a:pt x="1096808" y="1589654"/>
                      <a:pt x="1108224" y="1591087"/>
                      <a:pt x="1116358" y="1579447"/>
                    </a:cubicBezTo>
                    <a:cubicBezTo>
                      <a:pt x="1123316" y="1567388"/>
                      <a:pt x="1110804" y="1561597"/>
                      <a:pt x="1106266" y="1552043"/>
                    </a:cubicBezTo>
                    <a:cubicBezTo>
                      <a:pt x="1099198" y="1531006"/>
                      <a:pt x="1102036" y="1508220"/>
                      <a:pt x="1089430" y="1487850"/>
                    </a:cubicBezTo>
                    <a:cubicBezTo>
                      <a:pt x="1084054" y="1480641"/>
                      <a:pt x="1086310" y="1466903"/>
                      <a:pt x="1071202" y="1472084"/>
                    </a:cubicBezTo>
                    <a:cubicBezTo>
                      <a:pt x="1058110" y="1475341"/>
                      <a:pt x="1057098" y="1467046"/>
                      <a:pt x="1058854" y="1458418"/>
                    </a:cubicBezTo>
                    <a:cubicBezTo>
                      <a:pt x="1061448" y="1447444"/>
                      <a:pt x="1065894" y="1442420"/>
                      <a:pt x="1077230" y="1447791"/>
                    </a:cubicBezTo>
                    <a:cubicBezTo>
                      <a:pt x="1099564" y="1455769"/>
                      <a:pt x="1120372" y="1442046"/>
                      <a:pt x="1141354" y="1438963"/>
                    </a:cubicBezTo>
                    <a:cubicBezTo>
                      <a:pt x="1162756" y="1434707"/>
                      <a:pt x="1165580" y="1393404"/>
                      <a:pt x="1147434" y="1373700"/>
                    </a:cubicBezTo>
                    <a:cubicBezTo>
                      <a:pt x="1135842" y="1361627"/>
                      <a:pt x="1136842" y="1351405"/>
                      <a:pt x="1143382" y="1340519"/>
                    </a:cubicBezTo>
                    <a:cubicBezTo>
                      <a:pt x="1151178" y="1326115"/>
                      <a:pt x="1165364" y="1327215"/>
                      <a:pt x="1177956" y="1329068"/>
                    </a:cubicBezTo>
                    <a:cubicBezTo>
                      <a:pt x="1188198" y="1330082"/>
                      <a:pt x="1195590" y="1335367"/>
                      <a:pt x="1191738" y="1349858"/>
                    </a:cubicBezTo>
                    <a:cubicBezTo>
                      <a:pt x="1187050" y="1366695"/>
                      <a:pt x="1203250" y="1365870"/>
                      <a:pt x="1212734" y="1365291"/>
                    </a:cubicBezTo>
                    <a:cubicBezTo>
                      <a:pt x="1239514" y="1368245"/>
                      <a:pt x="1267630" y="1363743"/>
                      <a:pt x="1292154" y="1380436"/>
                    </a:cubicBezTo>
                    <a:cubicBezTo>
                      <a:pt x="1296436" y="1383289"/>
                      <a:pt x="1310204" y="1385561"/>
                      <a:pt x="1315908" y="1377021"/>
                    </a:cubicBezTo>
                    <a:cubicBezTo>
                      <a:pt x="1320852" y="1366887"/>
                      <a:pt x="1309516" y="1361516"/>
                      <a:pt x="1305314" y="1354725"/>
                    </a:cubicBezTo>
                    <a:cubicBezTo>
                      <a:pt x="1281034" y="1326219"/>
                      <a:pt x="1283210" y="1316418"/>
                      <a:pt x="1316690" y="1300609"/>
                    </a:cubicBezTo>
                    <a:cubicBezTo>
                      <a:pt x="1340186" y="1290492"/>
                      <a:pt x="1323892" y="1276738"/>
                      <a:pt x="1321784" y="1264085"/>
                    </a:cubicBezTo>
                    <a:cubicBezTo>
                      <a:pt x="1319258" y="1252604"/>
                      <a:pt x="1312448" y="1238272"/>
                      <a:pt x="1294992" y="1242614"/>
                    </a:cubicBezTo>
                    <a:cubicBezTo>
                      <a:pt x="1280304" y="1246624"/>
                      <a:pt x="1283668" y="1255759"/>
                      <a:pt x="1288208" y="1265314"/>
                    </a:cubicBezTo>
                    <a:cubicBezTo>
                      <a:pt x="1292748" y="1274869"/>
                      <a:pt x="1300816" y="1285684"/>
                      <a:pt x="1284872" y="1293212"/>
                    </a:cubicBezTo>
                    <a:cubicBezTo>
                      <a:pt x="1272116" y="1299234"/>
                      <a:pt x="1261876" y="1298220"/>
                      <a:pt x="1255484" y="1282715"/>
                    </a:cubicBezTo>
                    <a:cubicBezTo>
                      <a:pt x="1247580" y="1264025"/>
                      <a:pt x="1225502" y="1262750"/>
                      <a:pt x="1212736" y="1250257"/>
                    </a:cubicBezTo>
                    <a:cubicBezTo>
                      <a:pt x="1201142" y="1238181"/>
                      <a:pt x="1182754" y="1230291"/>
                      <a:pt x="1196588" y="1210111"/>
                    </a:cubicBezTo>
                    <a:cubicBezTo>
                      <a:pt x="1206652" y="1195855"/>
                      <a:pt x="1216242" y="1182918"/>
                      <a:pt x="1232134" y="1182086"/>
                    </a:cubicBezTo>
                    <a:close/>
                    <a:moveTo>
                      <a:pt x="2808194" y="959615"/>
                    </a:moveTo>
                    <a:cubicBezTo>
                      <a:pt x="2817346" y="959861"/>
                      <a:pt x="2826628" y="962348"/>
                      <a:pt x="2835384" y="967463"/>
                    </a:cubicBezTo>
                    <a:cubicBezTo>
                      <a:pt x="2854490" y="976938"/>
                      <a:pt x="2871754" y="980455"/>
                      <a:pt x="2891872" y="979689"/>
                    </a:cubicBezTo>
                    <a:cubicBezTo>
                      <a:pt x="2943174" y="976810"/>
                      <a:pt x="2988426" y="998274"/>
                      <a:pt x="3034602" y="1013443"/>
                    </a:cubicBezTo>
                    <a:cubicBezTo>
                      <a:pt x="3119496" y="1042441"/>
                      <a:pt x="3201540" y="1075722"/>
                      <a:pt x="3285262" y="1104301"/>
                    </a:cubicBezTo>
                    <a:cubicBezTo>
                      <a:pt x="3307552" y="1112263"/>
                      <a:pt x="3325658" y="1113429"/>
                      <a:pt x="3344528" y="1097641"/>
                    </a:cubicBezTo>
                    <a:cubicBezTo>
                      <a:pt x="3357024" y="1084876"/>
                      <a:pt x="3372364" y="1086380"/>
                      <a:pt x="3387616" y="1091828"/>
                    </a:cubicBezTo>
                    <a:cubicBezTo>
                      <a:pt x="3476784" y="1123678"/>
                      <a:pt x="3570654" y="1138654"/>
                      <a:pt x="3656464" y="1179906"/>
                    </a:cubicBezTo>
                    <a:cubicBezTo>
                      <a:pt x="3679092" y="1190639"/>
                      <a:pt x="3705496" y="1190794"/>
                      <a:pt x="3728120" y="1201525"/>
                    </a:cubicBezTo>
                    <a:cubicBezTo>
                      <a:pt x="3760886" y="1217204"/>
                      <a:pt x="3783168" y="1243717"/>
                      <a:pt x="3810648" y="1266784"/>
                    </a:cubicBezTo>
                    <a:cubicBezTo>
                      <a:pt x="3829732" y="1313358"/>
                      <a:pt x="3874156" y="1318624"/>
                      <a:pt x="3914464" y="1331696"/>
                    </a:cubicBezTo>
                    <a:cubicBezTo>
                      <a:pt x="3996594" y="1361032"/>
                      <a:pt x="4087366" y="1373577"/>
                      <a:pt x="4152540" y="1439264"/>
                    </a:cubicBezTo>
                    <a:cubicBezTo>
                      <a:pt x="4158322" y="1445304"/>
                      <a:pt x="4163768" y="1448574"/>
                      <a:pt x="4172820" y="1449158"/>
                    </a:cubicBezTo>
                    <a:cubicBezTo>
                      <a:pt x="4212970" y="1451572"/>
                      <a:pt x="4245144" y="1476316"/>
                      <a:pt x="4278996" y="1496359"/>
                    </a:cubicBezTo>
                    <a:cubicBezTo>
                      <a:pt x="4295002" y="1503402"/>
                      <a:pt x="4309328" y="1515145"/>
                      <a:pt x="4327100" y="1513541"/>
                    </a:cubicBezTo>
                    <a:cubicBezTo>
                      <a:pt x="4374128" y="1507810"/>
                      <a:pt x="4404534" y="1541200"/>
                      <a:pt x="4441154" y="1560906"/>
                    </a:cubicBezTo>
                    <a:cubicBezTo>
                      <a:pt x="4459086" y="1569962"/>
                      <a:pt x="4475340" y="1583719"/>
                      <a:pt x="4497050" y="1582197"/>
                    </a:cubicBezTo>
                    <a:cubicBezTo>
                      <a:pt x="4517168" y="1581432"/>
                      <a:pt x="4531496" y="1593175"/>
                      <a:pt x="4542216" y="1607606"/>
                    </a:cubicBezTo>
                    <a:cubicBezTo>
                      <a:pt x="4559136" y="1626903"/>
                      <a:pt x="4579416" y="1636797"/>
                      <a:pt x="4605066" y="1635357"/>
                    </a:cubicBezTo>
                    <a:cubicBezTo>
                      <a:pt x="4619652" y="1635266"/>
                      <a:pt x="4633730" y="1640295"/>
                      <a:pt x="4641436" y="1648348"/>
                    </a:cubicBezTo>
                    <a:cubicBezTo>
                      <a:pt x="4695804" y="1703549"/>
                      <a:pt x="4770658" y="1705107"/>
                      <a:pt x="4839386" y="1716403"/>
                    </a:cubicBezTo>
                    <a:cubicBezTo>
                      <a:pt x="4860592" y="1720002"/>
                      <a:pt x="4885906" y="1715792"/>
                      <a:pt x="4895982" y="1687585"/>
                    </a:cubicBezTo>
                    <a:cubicBezTo>
                      <a:pt x="4897240" y="1684059"/>
                      <a:pt x="4900094" y="1679777"/>
                      <a:pt x="4902526" y="1676671"/>
                    </a:cubicBezTo>
                    <a:cubicBezTo>
                      <a:pt x="4931288" y="1659114"/>
                      <a:pt x="4934150" y="1636283"/>
                      <a:pt x="4919416" y="1607166"/>
                    </a:cubicBezTo>
                    <a:cubicBezTo>
                      <a:pt x="4917112" y="1604355"/>
                      <a:pt x="4916696" y="1600893"/>
                      <a:pt x="4916928" y="1597001"/>
                    </a:cubicBezTo>
                    <a:lnTo>
                      <a:pt x="4917804" y="1589092"/>
                    </a:lnTo>
                    <a:lnTo>
                      <a:pt x="4916046" y="1585013"/>
                    </a:lnTo>
                    <a:cubicBezTo>
                      <a:pt x="4911420" y="1579396"/>
                      <a:pt x="4906034" y="1572188"/>
                      <a:pt x="4901824" y="1565399"/>
                    </a:cubicBezTo>
                    <a:cubicBezTo>
                      <a:pt x="4897616" y="1558612"/>
                      <a:pt x="4889040" y="1552904"/>
                      <a:pt x="4889618" y="1543862"/>
                    </a:cubicBezTo>
                    <a:cubicBezTo>
                      <a:pt x="4894618" y="1511294"/>
                      <a:pt x="4914076" y="1486532"/>
                      <a:pt x="4931598" y="1459758"/>
                    </a:cubicBezTo>
                    <a:cubicBezTo>
                      <a:pt x="4961702" y="1416338"/>
                      <a:pt x="4986678" y="1372408"/>
                      <a:pt x="4964098" y="1316774"/>
                    </a:cubicBezTo>
                    <a:cubicBezTo>
                      <a:pt x="4957696" y="1301273"/>
                      <a:pt x="4949278" y="1287697"/>
                      <a:pt x="4932808" y="1281813"/>
                    </a:cubicBezTo>
                    <a:cubicBezTo>
                      <a:pt x="4939424" y="1267000"/>
                      <a:pt x="4956472" y="1263840"/>
                      <a:pt x="4967716" y="1254645"/>
                    </a:cubicBezTo>
                    <a:cubicBezTo>
                      <a:pt x="4980556" y="1244696"/>
                      <a:pt x="4986282" y="1254669"/>
                      <a:pt x="4991168" y="1266984"/>
                    </a:cubicBezTo>
                    <a:cubicBezTo>
                      <a:pt x="5002800" y="1297565"/>
                      <a:pt x="5017620" y="1326643"/>
                      <a:pt x="5043604" y="1350459"/>
                    </a:cubicBezTo>
                    <a:cubicBezTo>
                      <a:pt x="5063368" y="1369409"/>
                      <a:pt x="5087160" y="1384514"/>
                      <a:pt x="5117806" y="1372998"/>
                    </a:cubicBezTo>
                    <a:cubicBezTo>
                      <a:pt x="5136108" y="1366324"/>
                      <a:pt x="5137808" y="1380142"/>
                      <a:pt x="5138744" y="1392370"/>
                    </a:cubicBezTo>
                    <a:cubicBezTo>
                      <a:pt x="5139344" y="1401833"/>
                      <a:pt x="5132886" y="1408775"/>
                      <a:pt x="5123734" y="1412113"/>
                    </a:cubicBezTo>
                    <a:cubicBezTo>
                      <a:pt x="5110974" y="1418125"/>
                      <a:pt x="5088800" y="1420775"/>
                      <a:pt x="5096302" y="1440632"/>
                    </a:cubicBezTo>
                    <a:cubicBezTo>
                      <a:pt x="5101110" y="1456884"/>
                      <a:pt x="5119516" y="1464779"/>
                      <a:pt x="5139494" y="1453417"/>
                    </a:cubicBezTo>
                    <a:cubicBezTo>
                      <a:pt x="5143102" y="1450741"/>
                      <a:pt x="5151758" y="1452512"/>
                      <a:pt x="5153692" y="1454523"/>
                    </a:cubicBezTo>
                    <a:cubicBezTo>
                      <a:pt x="5175648" y="1482188"/>
                      <a:pt x="5188038" y="1514359"/>
                      <a:pt x="5221240" y="1532826"/>
                    </a:cubicBezTo>
                    <a:cubicBezTo>
                      <a:pt x="5232170" y="1539372"/>
                      <a:pt x="5215302" y="1553166"/>
                      <a:pt x="5206072" y="1560441"/>
                    </a:cubicBezTo>
                    <a:cubicBezTo>
                      <a:pt x="5186850" y="1573394"/>
                      <a:pt x="5164598" y="1579981"/>
                      <a:pt x="5157326" y="1607772"/>
                    </a:cubicBezTo>
                    <a:cubicBezTo>
                      <a:pt x="5152640" y="1624599"/>
                      <a:pt x="5152902" y="1631297"/>
                      <a:pt x="5167518" y="1631234"/>
                    </a:cubicBezTo>
                    <a:cubicBezTo>
                      <a:pt x="5193222" y="1629843"/>
                      <a:pt x="5201298" y="1640656"/>
                      <a:pt x="5194940" y="1662169"/>
                    </a:cubicBezTo>
                    <a:cubicBezTo>
                      <a:pt x="5182384" y="1697323"/>
                      <a:pt x="5218754" y="1695780"/>
                      <a:pt x="5229104" y="1711370"/>
                    </a:cubicBezTo>
                    <a:cubicBezTo>
                      <a:pt x="5263554" y="1785776"/>
                      <a:pt x="5327190" y="1823041"/>
                      <a:pt x="5398800" y="1856547"/>
                    </a:cubicBezTo>
                    <a:cubicBezTo>
                      <a:pt x="5426958" y="1870568"/>
                      <a:pt x="5459062" y="1884677"/>
                      <a:pt x="5484290" y="1906902"/>
                    </a:cubicBezTo>
                    <a:cubicBezTo>
                      <a:pt x="5445464" y="1893034"/>
                      <a:pt x="5403212" y="1892477"/>
                      <a:pt x="5365302" y="1872329"/>
                    </a:cubicBezTo>
                    <a:cubicBezTo>
                      <a:pt x="5347314" y="1863262"/>
                      <a:pt x="5331964" y="1880240"/>
                      <a:pt x="5315672" y="1884993"/>
                    </a:cubicBezTo>
                    <a:cubicBezTo>
                      <a:pt x="5287876" y="1892241"/>
                      <a:pt x="5300084" y="1913778"/>
                      <a:pt x="5305730" y="1927686"/>
                    </a:cubicBezTo>
                    <a:cubicBezTo>
                      <a:pt x="5312474" y="1945951"/>
                      <a:pt x="5300810" y="1956320"/>
                      <a:pt x="5295788" y="1970382"/>
                    </a:cubicBezTo>
                    <a:cubicBezTo>
                      <a:pt x="5278784" y="2010553"/>
                      <a:pt x="5293864" y="2046330"/>
                      <a:pt x="5314906" y="2080272"/>
                    </a:cubicBezTo>
                    <a:cubicBezTo>
                      <a:pt x="5342092" y="2123015"/>
                      <a:pt x="5351470" y="2167326"/>
                      <a:pt x="5331958" y="2214529"/>
                    </a:cubicBezTo>
                    <a:cubicBezTo>
                      <a:pt x="5326594" y="2225828"/>
                      <a:pt x="5334672" y="2236641"/>
                      <a:pt x="5328892" y="2249109"/>
                    </a:cubicBezTo>
                    <a:cubicBezTo>
                      <a:pt x="5320680" y="2264674"/>
                      <a:pt x="5309896" y="2275357"/>
                      <a:pt x="5296318" y="2280416"/>
                    </a:cubicBezTo>
                    <a:lnTo>
                      <a:pt x="5247178" y="2277987"/>
                    </a:lnTo>
                    <a:lnTo>
                      <a:pt x="5247272" y="2278217"/>
                    </a:lnTo>
                    <a:cubicBezTo>
                      <a:pt x="5260326" y="2312035"/>
                      <a:pt x="5266258" y="2347284"/>
                      <a:pt x="5288454" y="2377742"/>
                    </a:cubicBezTo>
                    <a:cubicBezTo>
                      <a:pt x="5312156" y="2411387"/>
                      <a:pt x="5317580" y="2451756"/>
                      <a:pt x="5333316" y="2489182"/>
                    </a:cubicBezTo>
                    <a:cubicBezTo>
                      <a:pt x="5336750" y="2494384"/>
                      <a:pt x="5334232" y="2501436"/>
                      <a:pt x="5326686" y="2504042"/>
                    </a:cubicBezTo>
                    <a:cubicBezTo>
                      <a:pt x="5315288" y="2502621"/>
                      <a:pt x="5311186" y="2491879"/>
                      <a:pt x="5307420" y="2483908"/>
                    </a:cubicBezTo>
                    <a:cubicBezTo>
                      <a:pt x="5298194" y="2491214"/>
                      <a:pt x="5290896" y="2500534"/>
                      <a:pt x="5278572" y="2505409"/>
                    </a:cubicBezTo>
                    <a:cubicBezTo>
                      <a:pt x="5270606" y="2509190"/>
                      <a:pt x="5265320" y="2516578"/>
                      <a:pt x="5267076" y="2526482"/>
                    </a:cubicBezTo>
                    <a:cubicBezTo>
                      <a:pt x="5269584" y="2537980"/>
                      <a:pt x="5272004" y="2553422"/>
                      <a:pt x="5259262" y="2559472"/>
                    </a:cubicBezTo>
                    <a:cubicBezTo>
                      <a:pt x="5240144" y="2568547"/>
                      <a:pt x="5224794" y="2585593"/>
                      <a:pt x="5205010" y="2589128"/>
                    </a:cubicBezTo>
                    <a:cubicBezTo>
                      <a:pt x="5196712" y="2590140"/>
                      <a:pt x="5186152" y="2586368"/>
                      <a:pt x="5186744" y="2577303"/>
                    </a:cubicBezTo>
                    <a:cubicBezTo>
                      <a:pt x="5186756" y="2558754"/>
                      <a:pt x="5179640" y="2541634"/>
                      <a:pt x="5175292" y="2524178"/>
                    </a:cubicBezTo>
                    <a:cubicBezTo>
                      <a:pt x="5170942" y="2506722"/>
                      <a:pt x="5190146" y="2493703"/>
                      <a:pt x="5187390" y="2475490"/>
                    </a:cubicBezTo>
                    <a:cubicBezTo>
                      <a:pt x="5184550" y="2461223"/>
                      <a:pt x="5176174" y="2447630"/>
                      <a:pt x="5187918" y="2433272"/>
                    </a:cubicBezTo>
                    <a:cubicBezTo>
                      <a:pt x="5182472" y="2430001"/>
                      <a:pt x="5180458" y="2431932"/>
                      <a:pt x="5177272" y="2433445"/>
                    </a:cubicBezTo>
                    <a:cubicBezTo>
                      <a:pt x="5169308" y="2437226"/>
                      <a:pt x="5158910" y="2444113"/>
                      <a:pt x="5150450" y="2434466"/>
                    </a:cubicBezTo>
                    <a:cubicBezTo>
                      <a:pt x="5142828" y="2422467"/>
                      <a:pt x="5154400" y="2415998"/>
                      <a:pt x="5161612" y="2410623"/>
                    </a:cubicBezTo>
                    <a:cubicBezTo>
                      <a:pt x="5176034" y="2399872"/>
                      <a:pt x="5180232" y="2388119"/>
                      <a:pt x="5174292" y="2371420"/>
                    </a:cubicBezTo>
                    <a:cubicBezTo>
                      <a:pt x="5167176" y="2354301"/>
                      <a:pt x="5161988" y="2339195"/>
                      <a:pt x="5141870" y="2339961"/>
                    </a:cubicBezTo>
                    <a:cubicBezTo>
                      <a:pt x="5133990" y="2339797"/>
                      <a:pt x="5128126" y="2337702"/>
                      <a:pt x="5122258" y="2335606"/>
                    </a:cubicBezTo>
                    <a:cubicBezTo>
                      <a:pt x="5098458" y="2324455"/>
                      <a:pt x="5078836" y="2338649"/>
                      <a:pt x="5084606" y="2363239"/>
                    </a:cubicBezTo>
                    <a:cubicBezTo>
                      <a:pt x="5093056" y="2391437"/>
                      <a:pt x="5092368" y="2422996"/>
                      <a:pt x="5111550" y="2447075"/>
                    </a:cubicBezTo>
                    <a:cubicBezTo>
                      <a:pt x="5120762" y="2458318"/>
                      <a:pt x="5121678" y="2470572"/>
                      <a:pt x="5117814" y="2485094"/>
                    </a:cubicBezTo>
                    <a:cubicBezTo>
                      <a:pt x="5108490" y="2514895"/>
                      <a:pt x="5119040" y="2537217"/>
                      <a:pt x="5140320" y="2555419"/>
                    </a:cubicBezTo>
                    <a:cubicBezTo>
                      <a:pt x="5173160" y="2585703"/>
                      <a:pt x="5198702" y="2625307"/>
                      <a:pt x="5231964" y="2654415"/>
                    </a:cubicBezTo>
                    <a:cubicBezTo>
                      <a:pt x="5235816" y="2658441"/>
                      <a:pt x="5238076" y="2663225"/>
                      <a:pt x="5241596" y="2664482"/>
                    </a:cubicBezTo>
                    <a:cubicBezTo>
                      <a:pt x="5287020" y="2678056"/>
                      <a:pt x="5293112" y="2723965"/>
                      <a:pt x="5312456" y="2758704"/>
                    </a:cubicBezTo>
                    <a:cubicBezTo>
                      <a:pt x="5328030" y="2785470"/>
                      <a:pt x="5307730" y="2812675"/>
                      <a:pt x="5266150" y="2821677"/>
                    </a:cubicBezTo>
                    <a:cubicBezTo>
                      <a:pt x="5232532" y="2826897"/>
                      <a:pt x="5206958" y="2842941"/>
                      <a:pt x="5178618" y="2859323"/>
                    </a:cubicBezTo>
                    <a:cubicBezTo>
                      <a:pt x="5173838" y="2861591"/>
                      <a:pt x="5169812" y="2865454"/>
                      <a:pt x="5165786" y="2869317"/>
                    </a:cubicBezTo>
                    <a:cubicBezTo>
                      <a:pt x="5149770" y="2880824"/>
                      <a:pt x="5143892" y="2897278"/>
                      <a:pt x="5154946" y="2914479"/>
                    </a:cubicBezTo>
                    <a:cubicBezTo>
                      <a:pt x="5177390" y="2951650"/>
                      <a:pt x="5175020" y="2987910"/>
                      <a:pt x="5155302" y="3024599"/>
                    </a:cubicBezTo>
                    <a:cubicBezTo>
                      <a:pt x="5145398" y="3044917"/>
                      <a:pt x="5146474" y="3067830"/>
                      <a:pt x="5150738" y="3089231"/>
                    </a:cubicBezTo>
                    <a:cubicBezTo>
                      <a:pt x="5154084" y="3098378"/>
                      <a:pt x="5162544" y="3108026"/>
                      <a:pt x="5150552" y="3115670"/>
                    </a:cubicBezTo>
                    <a:cubicBezTo>
                      <a:pt x="5119962" y="3108719"/>
                      <a:pt x="5115368" y="3084549"/>
                      <a:pt x="5122170" y="3061799"/>
                    </a:cubicBezTo>
                    <a:cubicBezTo>
                      <a:pt x="5132752" y="3028471"/>
                      <a:pt x="5117424" y="3008419"/>
                      <a:pt x="5092204" y="2990134"/>
                    </a:cubicBezTo>
                    <a:cubicBezTo>
                      <a:pt x="5082482" y="2984012"/>
                      <a:pt x="5073184" y="2976714"/>
                      <a:pt x="5063882" y="2969416"/>
                    </a:cubicBezTo>
                    <a:cubicBezTo>
                      <a:pt x="5056930" y="2962957"/>
                      <a:pt x="5046704" y="2961955"/>
                      <a:pt x="5043764" y="2970182"/>
                    </a:cubicBezTo>
                    <a:cubicBezTo>
                      <a:pt x="5036122" y="2995282"/>
                      <a:pt x="5016758" y="2997643"/>
                      <a:pt x="4995466" y="2997989"/>
                    </a:cubicBezTo>
                    <a:cubicBezTo>
                      <a:pt x="4987588" y="2997825"/>
                      <a:pt x="4981216" y="3000850"/>
                      <a:pt x="4979870" y="3008321"/>
                    </a:cubicBezTo>
                    <a:cubicBezTo>
                      <a:pt x="4972476" y="3040135"/>
                      <a:pt x="4947664" y="3039224"/>
                      <a:pt x="4923940" y="3042677"/>
                    </a:cubicBezTo>
                    <a:cubicBezTo>
                      <a:pt x="4904996" y="3043862"/>
                      <a:pt x="4885298" y="3043452"/>
                      <a:pt x="4870790" y="3058148"/>
                    </a:cubicBezTo>
                    <a:cubicBezTo>
                      <a:pt x="4868356" y="3061255"/>
                      <a:pt x="4864960" y="3063355"/>
                      <a:pt x="4861356" y="3063724"/>
                    </a:cubicBezTo>
                    <a:cubicBezTo>
                      <a:pt x="4857752" y="3064093"/>
                      <a:pt x="4853938" y="3062731"/>
                      <a:pt x="4850672" y="3058914"/>
                    </a:cubicBezTo>
                    <a:cubicBezTo>
                      <a:pt x="4832664" y="3035253"/>
                      <a:pt x="4800986" y="3023938"/>
                      <a:pt x="4793042" y="2990621"/>
                    </a:cubicBezTo>
                    <a:cubicBezTo>
                      <a:pt x="4791372" y="2976772"/>
                      <a:pt x="4782160" y="2965530"/>
                      <a:pt x="4765982" y="2966378"/>
                    </a:cubicBezTo>
                    <a:cubicBezTo>
                      <a:pt x="4744690" y="2966724"/>
                      <a:pt x="4729104" y="2958506"/>
                      <a:pt x="4715704" y="2940467"/>
                    </a:cubicBezTo>
                    <a:cubicBezTo>
                      <a:pt x="4704982" y="2926036"/>
                      <a:pt x="4691742" y="2918656"/>
                      <a:pt x="4680248" y="2939730"/>
                    </a:cubicBezTo>
                    <a:cubicBezTo>
                      <a:pt x="4673282" y="2951820"/>
                      <a:pt x="4664896" y="2956776"/>
                      <a:pt x="4653584" y="2951410"/>
                    </a:cubicBezTo>
                    <a:cubicBezTo>
                      <a:pt x="4641098" y="2945625"/>
                      <a:pt x="4629526" y="2952093"/>
                      <a:pt x="4618042" y="2954617"/>
                    </a:cubicBezTo>
                    <a:cubicBezTo>
                      <a:pt x="4583252" y="2959418"/>
                      <a:pt x="4579400" y="2955392"/>
                      <a:pt x="4580928" y="2921482"/>
                    </a:cubicBezTo>
                    <a:cubicBezTo>
                      <a:pt x="4584050" y="2886816"/>
                      <a:pt x="4555062" y="2860559"/>
                      <a:pt x="4520360" y="2861416"/>
                    </a:cubicBezTo>
                    <a:cubicBezTo>
                      <a:pt x="4485656" y="2862273"/>
                      <a:pt x="4452870" y="2883692"/>
                      <a:pt x="4416498" y="2870700"/>
                    </a:cubicBezTo>
                    <a:cubicBezTo>
                      <a:pt x="4377362" y="2858047"/>
                      <a:pt x="4336630" y="2846148"/>
                      <a:pt x="4298332" y="2831143"/>
                    </a:cubicBezTo>
                    <a:cubicBezTo>
                      <a:pt x="4280734" y="2824857"/>
                      <a:pt x="4291218" y="2814025"/>
                      <a:pt x="4296170" y="2803866"/>
                    </a:cubicBezTo>
                    <a:cubicBezTo>
                      <a:pt x="4303134" y="2791777"/>
                      <a:pt x="4318310" y="2782620"/>
                      <a:pt x="4314716" y="2766759"/>
                    </a:cubicBezTo>
                    <a:cubicBezTo>
                      <a:pt x="4309698" y="2743763"/>
                      <a:pt x="4296212" y="2729668"/>
                      <a:pt x="4269302" y="2734634"/>
                    </a:cubicBezTo>
                    <a:cubicBezTo>
                      <a:pt x="4199638" y="2748183"/>
                      <a:pt x="4120384" y="2677467"/>
                      <a:pt x="4145916" y="2591169"/>
                    </a:cubicBezTo>
                    <a:cubicBezTo>
                      <a:pt x="4149274" y="2581767"/>
                      <a:pt x="4152880" y="2579080"/>
                      <a:pt x="4161934" y="2579663"/>
                    </a:cubicBezTo>
                    <a:cubicBezTo>
                      <a:pt x="4172578" y="2579489"/>
                      <a:pt x="4183310" y="2575372"/>
                      <a:pt x="4179210" y="2564630"/>
                    </a:cubicBezTo>
                    <a:cubicBezTo>
                      <a:pt x="4176702" y="2553133"/>
                      <a:pt x="4163204" y="2557588"/>
                      <a:pt x="4157584" y="2562207"/>
                    </a:cubicBezTo>
                    <a:cubicBezTo>
                      <a:pt x="4134776" y="2577914"/>
                      <a:pt x="4107964" y="2560385"/>
                      <a:pt x="4084488" y="2570553"/>
                    </a:cubicBezTo>
                    <a:cubicBezTo>
                      <a:pt x="4079708" y="2572821"/>
                      <a:pt x="4069988" y="2566699"/>
                      <a:pt x="4075274" y="2559311"/>
                    </a:cubicBezTo>
                    <a:cubicBezTo>
                      <a:pt x="4090288" y="2539494"/>
                      <a:pt x="4093326" y="2508774"/>
                      <a:pt x="4125014" y="2501539"/>
                    </a:cubicBezTo>
                    <a:cubicBezTo>
                      <a:pt x="4143624" y="2497585"/>
                      <a:pt x="4156962" y="2482471"/>
                      <a:pt x="4162504" y="2463247"/>
                    </a:cubicBezTo>
                    <a:cubicBezTo>
                      <a:pt x="4172332" y="2428326"/>
                      <a:pt x="4165466" y="2417922"/>
                      <a:pt x="4130008" y="2417184"/>
                    </a:cubicBezTo>
                    <a:cubicBezTo>
                      <a:pt x="4114250" y="2416856"/>
                      <a:pt x="4108890" y="2409641"/>
                      <a:pt x="4107640" y="2394617"/>
                    </a:cubicBezTo>
                    <a:cubicBezTo>
                      <a:pt x="4105898" y="2366165"/>
                      <a:pt x="4119654" y="2349875"/>
                      <a:pt x="4143968" y="2337356"/>
                    </a:cubicBezTo>
                    <a:cubicBezTo>
                      <a:pt x="4179856" y="2318370"/>
                      <a:pt x="4183634" y="2307792"/>
                      <a:pt x="4166304" y="2271122"/>
                    </a:cubicBezTo>
                    <a:cubicBezTo>
                      <a:pt x="4161784" y="2261556"/>
                      <a:pt x="4163044" y="2258030"/>
                      <a:pt x="4169500" y="2251060"/>
                    </a:cubicBezTo>
                    <a:cubicBezTo>
                      <a:pt x="4187198" y="2234852"/>
                      <a:pt x="4183096" y="2224111"/>
                      <a:pt x="4163830" y="2203977"/>
                    </a:cubicBezTo>
                    <a:cubicBezTo>
                      <a:pt x="4138780" y="2177802"/>
                      <a:pt x="4104842" y="2161703"/>
                      <a:pt x="4081388" y="2134772"/>
                    </a:cubicBezTo>
                    <a:cubicBezTo>
                      <a:pt x="4075608" y="2128731"/>
                      <a:pt x="4067902" y="2120678"/>
                      <a:pt x="4058342" y="2125215"/>
                    </a:cubicBezTo>
                    <a:cubicBezTo>
                      <a:pt x="4030842" y="2139247"/>
                      <a:pt x="4020206" y="2120869"/>
                      <a:pt x="4006054" y="2101237"/>
                    </a:cubicBezTo>
                    <a:cubicBezTo>
                      <a:pt x="3991144" y="2080009"/>
                      <a:pt x="3972964" y="2064238"/>
                      <a:pt x="3943450" y="2080200"/>
                    </a:cubicBezTo>
                    <a:cubicBezTo>
                      <a:pt x="3931878" y="2086669"/>
                      <a:pt x="3917378" y="2082815"/>
                      <a:pt x="3904388" y="2082150"/>
                    </a:cubicBezTo>
                    <a:cubicBezTo>
                      <a:pt x="3883936" y="2080147"/>
                      <a:pt x="3862310" y="2077724"/>
                      <a:pt x="3848802" y="2100729"/>
                    </a:cubicBezTo>
                    <a:cubicBezTo>
                      <a:pt x="3843098" y="2109293"/>
                      <a:pt x="3772766" y="2117301"/>
                      <a:pt x="3765392" y="2112018"/>
                    </a:cubicBezTo>
                    <a:cubicBezTo>
                      <a:pt x="3759192" y="2107152"/>
                      <a:pt x="3752660" y="2099518"/>
                      <a:pt x="3750818" y="2093559"/>
                    </a:cubicBezTo>
                    <a:cubicBezTo>
                      <a:pt x="3749904" y="2081305"/>
                      <a:pt x="3761302" y="2082726"/>
                      <a:pt x="3768008" y="2082471"/>
                    </a:cubicBezTo>
                    <a:cubicBezTo>
                      <a:pt x="3801204" y="2078426"/>
                      <a:pt x="3831720" y="2070773"/>
                      <a:pt x="3845574" y="2031988"/>
                    </a:cubicBezTo>
                    <a:cubicBezTo>
                      <a:pt x="3823022" y="2035860"/>
                      <a:pt x="3805014" y="2012200"/>
                      <a:pt x="3778860" y="2018760"/>
                    </a:cubicBezTo>
                    <a:cubicBezTo>
                      <a:pt x="3772486" y="2021785"/>
                      <a:pt x="3765200" y="2012556"/>
                      <a:pt x="3766966" y="2003910"/>
                    </a:cubicBezTo>
                    <a:cubicBezTo>
                      <a:pt x="3770916" y="1985442"/>
                      <a:pt x="3771432" y="1961773"/>
                      <a:pt x="3792808" y="1957481"/>
                    </a:cubicBezTo>
                    <a:cubicBezTo>
                      <a:pt x="3815780" y="1952434"/>
                      <a:pt x="3831204" y="1949992"/>
                      <a:pt x="3834574" y="1922041"/>
                    </a:cubicBezTo>
                    <a:cubicBezTo>
                      <a:pt x="3835500" y="1915745"/>
                      <a:pt x="3858470" y="1910698"/>
                      <a:pt x="3865606" y="1890718"/>
                    </a:cubicBezTo>
                    <a:cubicBezTo>
                      <a:pt x="3871150" y="1871495"/>
                      <a:pt x="3870482" y="1865955"/>
                      <a:pt x="3853722" y="1857319"/>
                    </a:cubicBezTo>
                    <a:cubicBezTo>
                      <a:pt x="3834196" y="1849019"/>
                      <a:pt x="3823390" y="1838533"/>
                      <a:pt x="3839330" y="1812421"/>
                    </a:cubicBezTo>
                    <a:cubicBezTo>
                      <a:pt x="3853680" y="1787066"/>
                      <a:pt x="3848922" y="1752236"/>
                      <a:pt x="3884722" y="1737194"/>
                    </a:cubicBezTo>
                    <a:cubicBezTo>
                      <a:pt x="3894282" y="1732657"/>
                      <a:pt x="3884066" y="1713107"/>
                      <a:pt x="3878790" y="1701946"/>
                    </a:cubicBezTo>
                    <a:cubicBezTo>
                      <a:pt x="3875444" y="1692799"/>
                      <a:pt x="3870084" y="1685583"/>
                      <a:pt x="3859438" y="1685757"/>
                    </a:cubicBezTo>
                    <a:cubicBezTo>
                      <a:pt x="3844432" y="1687023"/>
                      <a:pt x="3846102" y="1700872"/>
                      <a:pt x="3841150" y="1711029"/>
                    </a:cubicBezTo>
                    <a:cubicBezTo>
                      <a:pt x="3839052" y="1716905"/>
                      <a:pt x="3835692" y="1726308"/>
                      <a:pt x="3838288" y="1733860"/>
                    </a:cubicBezTo>
                    <a:cubicBezTo>
                      <a:pt x="3844476" y="1757275"/>
                      <a:pt x="3829720" y="1765256"/>
                      <a:pt x="3812282" y="1769629"/>
                    </a:cubicBezTo>
                    <a:cubicBezTo>
                      <a:pt x="3784952" y="1775770"/>
                      <a:pt x="3765416" y="1786020"/>
                      <a:pt x="3766320" y="1816823"/>
                    </a:cubicBezTo>
                    <a:cubicBezTo>
                      <a:pt x="3766900" y="1826307"/>
                      <a:pt x="3760108" y="1830507"/>
                      <a:pt x="3753316" y="1834707"/>
                    </a:cubicBezTo>
                    <a:cubicBezTo>
                      <a:pt x="3740486" y="1844701"/>
                      <a:pt x="3728828" y="1855115"/>
                      <a:pt x="3726052" y="1874001"/>
                    </a:cubicBezTo>
                    <a:cubicBezTo>
                      <a:pt x="3722520" y="1891293"/>
                      <a:pt x="3705418" y="1898436"/>
                      <a:pt x="3694438" y="1895840"/>
                    </a:cubicBezTo>
                    <a:cubicBezTo>
                      <a:pt x="3672478" y="1890647"/>
                      <a:pt x="3689336" y="1876790"/>
                      <a:pt x="3692694" y="1867387"/>
                    </a:cubicBezTo>
                    <a:cubicBezTo>
                      <a:pt x="3707216" y="1834143"/>
                      <a:pt x="3713188" y="1795194"/>
                      <a:pt x="3744468" y="1770586"/>
                    </a:cubicBezTo>
                    <a:cubicBezTo>
                      <a:pt x="3756880" y="1761767"/>
                      <a:pt x="3755126" y="1751864"/>
                      <a:pt x="3747838" y="1742635"/>
                    </a:cubicBezTo>
                    <a:cubicBezTo>
                      <a:pt x="3740970" y="1732231"/>
                      <a:pt x="3731758" y="1720988"/>
                      <a:pt x="3722876" y="1712515"/>
                    </a:cubicBezTo>
                    <a:cubicBezTo>
                      <a:pt x="3711316" y="1700435"/>
                      <a:pt x="3712414" y="1686249"/>
                      <a:pt x="3724320" y="1682550"/>
                    </a:cubicBezTo>
                    <a:cubicBezTo>
                      <a:pt x="3756428" y="1674142"/>
                      <a:pt x="3767428" y="1639639"/>
                      <a:pt x="3798364" y="1630811"/>
                    </a:cubicBezTo>
                    <a:cubicBezTo>
                      <a:pt x="3816222" y="1625262"/>
                      <a:pt x="3812120" y="1614521"/>
                      <a:pt x="3801732" y="1602859"/>
                    </a:cubicBezTo>
                    <a:cubicBezTo>
                      <a:pt x="3782046" y="1583900"/>
                      <a:pt x="3761940" y="1566117"/>
                      <a:pt x="3759442" y="1536070"/>
                    </a:cubicBezTo>
                    <a:cubicBezTo>
                      <a:pt x="3745524" y="1541700"/>
                      <a:pt x="3752812" y="1550930"/>
                      <a:pt x="3747612" y="1554373"/>
                    </a:cubicBezTo>
                    <a:cubicBezTo>
                      <a:pt x="3739560" y="1562099"/>
                      <a:pt x="3730670" y="1572175"/>
                      <a:pt x="3721198" y="1572768"/>
                    </a:cubicBezTo>
                    <a:cubicBezTo>
                      <a:pt x="3709378" y="1572522"/>
                      <a:pt x="3709304" y="1557918"/>
                      <a:pt x="3704782" y="1548351"/>
                    </a:cubicBezTo>
                    <a:cubicBezTo>
                      <a:pt x="3699930" y="1536016"/>
                      <a:pt x="3705978" y="1511672"/>
                      <a:pt x="3693404" y="1509832"/>
                    </a:cubicBezTo>
                    <a:cubicBezTo>
                      <a:pt x="3673706" y="1509422"/>
                      <a:pt x="3673524" y="1535861"/>
                      <a:pt x="3662200" y="1549044"/>
                    </a:cubicBezTo>
                    <a:cubicBezTo>
                      <a:pt x="3651298" y="1561052"/>
                      <a:pt x="3670144" y="1582362"/>
                      <a:pt x="3660080" y="1592019"/>
                    </a:cubicBezTo>
                    <a:cubicBezTo>
                      <a:pt x="3644062" y="1603526"/>
                      <a:pt x="3642406" y="1571129"/>
                      <a:pt x="3622622" y="1574664"/>
                    </a:cubicBezTo>
                    <a:cubicBezTo>
                      <a:pt x="3606024" y="1576687"/>
                      <a:pt x="3595626" y="1583574"/>
                      <a:pt x="3585894" y="1596001"/>
                    </a:cubicBezTo>
                    <a:cubicBezTo>
                      <a:pt x="3578598" y="1605322"/>
                      <a:pt x="3568868" y="1617748"/>
                      <a:pt x="3556048" y="1609193"/>
                    </a:cubicBezTo>
                    <a:cubicBezTo>
                      <a:pt x="3540128" y="1598207"/>
                      <a:pt x="3539384" y="1578063"/>
                      <a:pt x="3538554" y="1561864"/>
                    </a:cubicBezTo>
                    <a:cubicBezTo>
                      <a:pt x="3537308" y="1546841"/>
                      <a:pt x="3551558" y="1543980"/>
                      <a:pt x="3561784" y="1544982"/>
                    </a:cubicBezTo>
                    <a:cubicBezTo>
                      <a:pt x="3591708" y="1546394"/>
                      <a:pt x="3596832" y="1528346"/>
                      <a:pt x="3589804" y="1507282"/>
                    </a:cubicBezTo>
                    <a:cubicBezTo>
                      <a:pt x="3585874" y="1488650"/>
                      <a:pt x="3600470" y="1470010"/>
                      <a:pt x="3581956" y="1451470"/>
                    </a:cubicBezTo>
                    <a:cubicBezTo>
                      <a:pt x="3571570" y="1439807"/>
                      <a:pt x="3546500" y="1450732"/>
                      <a:pt x="3550870" y="1431088"/>
                    </a:cubicBezTo>
                    <a:cubicBezTo>
                      <a:pt x="3556080" y="1409095"/>
                      <a:pt x="3572076" y="1434687"/>
                      <a:pt x="3587586" y="1428300"/>
                    </a:cubicBezTo>
                    <a:cubicBezTo>
                      <a:pt x="3640158" y="1403345"/>
                      <a:pt x="3694656" y="1380404"/>
                      <a:pt x="3755762" y="1379702"/>
                    </a:cubicBezTo>
                    <a:cubicBezTo>
                      <a:pt x="3771940" y="1378855"/>
                      <a:pt x="3785104" y="1371630"/>
                      <a:pt x="3784696" y="1354256"/>
                    </a:cubicBezTo>
                    <a:cubicBezTo>
                      <a:pt x="3783448" y="1339232"/>
                      <a:pt x="3779518" y="1320601"/>
                      <a:pt x="3759400" y="1321366"/>
                    </a:cubicBezTo>
                    <a:cubicBezTo>
                      <a:pt x="3734590" y="1320456"/>
                      <a:pt x="3736108" y="1305095"/>
                      <a:pt x="3740392" y="1289398"/>
                    </a:cubicBezTo>
                    <a:cubicBezTo>
                      <a:pt x="3744342" y="1270930"/>
                      <a:pt x="3745106" y="1253975"/>
                      <a:pt x="3729606" y="1241813"/>
                    </a:cubicBezTo>
                    <a:cubicBezTo>
                      <a:pt x="3715278" y="1230069"/>
                      <a:pt x="3698606" y="1217487"/>
                      <a:pt x="3692384" y="1249721"/>
                    </a:cubicBezTo>
                    <a:cubicBezTo>
                      <a:pt x="3690114" y="1263487"/>
                      <a:pt x="3681308" y="1269619"/>
                      <a:pt x="3667476" y="1271304"/>
                    </a:cubicBezTo>
                    <a:cubicBezTo>
                      <a:pt x="3637888" y="1272663"/>
                      <a:pt x="3610386" y="1286693"/>
                      <a:pt x="3580212" y="1278566"/>
                    </a:cubicBezTo>
                    <a:cubicBezTo>
                      <a:pt x="3573174" y="1276052"/>
                      <a:pt x="3565962" y="1281427"/>
                      <a:pt x="3559838" y="1291167"/>
                    </a:cubicBezTo>
                    <a:cubicBezTo>
                      <a:pt x="3541044" y="1321560"/>
                      <a:pt x="3516986" y="1322244"/>
                      <a:pt x="3495544" y="1293381"/>
                    </a:cubicBezTo>
                    <a:cubicBezTo>
                      <a:pt x="3489012" y="1285747"/>
                      <a:pt x="3476612" y="1276017"/>
                      <a:pt x="3470906" y="1284581"/>
                    </a:cubicBezTo>
                    <a:cubicBezTo>
                      <a:pt x="3460584" y="1306073"/>
                      <a:pt x="3436192" y="1303986"/>
                      <a:pt x="3422102" y="1317507"/>
                    </a:cubicBezTo>
                    <a:cubicBezTo>
                      <a:pt x="3405998" y="1332958"/>
                      <a:pt x="3394514" y="1335482"/>
                      <a:pt x="3382706" y="1316687"/>
                    </a:cubicBezTo>
                    <a:cubicBezTo>
                      <a:pt x="3372492" y="1297136"/>
                      <a:pt x="3360350" y="1275571"/>
                      <a:pt x="3386346" y="1258352"/>
                    </a:cubicBezTo>
                    <a:cubicBezTo>
                      <a:pt x="3400348" y="1248776"/>
                      <a:pt x="3416612" y="1243984"/>
                      <a:pt x="3424836" y="1228368"/>
                    </a:cubicBezTo>
                    <a:cubicBezTo>
                      <a:pt x="3431048" y="1214684"/>
                      <a:pt x="3437764" y="1195880"/>
                      <a:pt x="3421338" y="1190012"/>
                    </a:cubicBezTo>
                    <a:cubicBezTo>
                      <a:pt x="3408098" y="1182633"/>
                      <a:pt x="3392836" y="1195735"/>
                      <a:pt x="3388130" y="1212607"/>
                    </a:cubicBezTo>
                    <a:cubicBezTo>
                      <a:pt x="3383514" y="1225535"/>
                      <a:pt x="3378144" y="1236869"/>
                      <a:pt x="3367326" y="1244932"/>
                    </a:cubicBezTo>
                    <a:cubicBezTo>
                      <a:pt x="3360532" y="1249132"/>
                      <a:pt x="3352568" y="1252913"/>
                      <a:pt x="3346454" y="1244103"/>
                    </a:cubicBezTo>
                    <a:cubicBezTo>
                      <a:pt x="3341092" y="1236887"/>
                      <a:pt x="3339340" y="1226984"/>
                      <a:pt x="3351244" y="1223285"/>
                    </a:cubicBezTo>
                    <a:cubicBezTo>
                      <a:pt x="3378994" y="1215969"/>
                      <a:pt x="3381102" y="1191543"/>
                      <a:pt x="3376754" y="1174088"/>
                    </a:cubicBezTo>
                    <a:cubicBezTo>
                      <a:pt x="3370986" y="1149498"/>
                      <a:pt x="3342320" y="1144560"/>
                      <a:pt x="3321536" y="1139786"/>
                    </a:cubicBezTo>
                    <a:cubicBezTo>
                      <a:pt x="3302344" y="1134256"/>
                      <a:pt x="3283064" y="1132671"/>
                      <a:pt x="3263206" y="1121603"/>
                    </a:cubicBezTo>
                    <a:cubicBezTo>
                      <a:pt x="3232034" y="1105167"/>
                      <a:pt x="3210560" y="1131952"/>
                      <a:pt x="3189258" y="1150848"/>
                    </a:cubicBezTo>
                    <a:cubicBezTo>
                      <a:pt x="3174684" y="1132390"/>
                      <a:pt x="3196996" y="1103254"/>
                      <a:pt x="3173284" y="1088158"/>
                    </a:cubicBezTo>
                    <a:cubicBezTo>
                      <a:pt x="3164738" y="1082455"/>
                      <a:pt x="3094922" y="1066794"/>
                      <a:pt x="3085452" y="1067387"/>
                    </a:cubicBezTo>
                    <a:cubicBezTo>
                      <a:pt x="3088044" y="1074939"/>
                      <a:pt x="3089886" y="1080897"/>
                      <a:pt x="3091726" y="1086856"/>
                    </a:cubicBezTo>
                    <a:cubicBezTo>
                      <a:pt x="3096668" y="1095247"/>
                      <a:pt x="3099594" y="1105569"/>
                      <a:pt x="3090370" y="1112876"/>
                    </a:cubicBezTo>
                    <a:cubicBezTo>
                      <a:pt x="3081566" y="1119007"/>
                      <a:pt x="3072006" y="1123544"/>
                      <a:pt x="3062288" y="1117422"/>
                    </a:cubicBezTo>
                    <a:cubicBezTo>
                      <a:pt x="3050222" y="1110462"/>
                      <a:pt x="3051652" y="1099046"/>
                      <a:pt x="3053084" y="1087631"/>
                    </a:cubicBezTo>
                    <a:cubicBezTo>
                      <a:pt x="3056108" y="1075459"/>
                      <a:pt x="3066680" y="1060681"/>
                      <a:pt x="3051094" y="1052464"/>
                    </a:cubicBezTo>
                    <a:cubicBezTo>
                      <a:pt x="3030814" y="1042570"/>
                      <a:pt x="3008940" y="1033432"/>
                      <a:pt x="2985722" y="1031765"/>
                    </a:cubicBezTo>
                    <a:cubicBezTo>
                      <a:pt x="2983378" y="1030927"/>
                      <a:pt x="2979772" y="1033615"/>
                      <a:pt x="2978932" y="1035965"/>
                    </a:cubicBezTo>
                    <a:cubicBezTo>
                      <a:pt x="2977586" y="1043436"/>
                      <a:pt x="2983032" y="1046706"/>
                      <a:pt x="2987306" y="1049558"/>
                    </a:cubicBezTo>
                    <a:cubicBezTo>
                      <a:pt x="2997864" y="1053329"/>
                      <a:pt x="3008424" y="1057101"/>
                      <a:pt x="3011686" y="1070193"/>
                    </a:cubicBezTo>
                    <a:cubicBezTo>
                      <a:pt x="3012352" y="1075732"/>
                      <a:pt x="3014614" y="1080516"/>
                      <a:pt x="3010588" y="1084378"/>
                    </a:cubicBezTo>
                    <a:cubicBezTo>
                      <a:pt x="3005722" y="1090592"/>
                      <a:pt x="2999438" y="1089672"/>
                      <a:pt x="2995164" y="1086820"/>
                    </a:cubicBezTo>
                    <a:cubicBezTo>
                      <a:pt x="2983938" y="1077510"/>
                      <a:pt x="2966586" y="1077938"/>
                      <a:pt x="2958458" y="1071059"/>
                    </a:cubicBezTo>
                    <a:cubicBezTo>
                      <a:pt x="2946058" y="1061329"/>
                      <a:pt x="2904650" y="1062441"/>
                      <a:pt x="2933002" y="1027510"/>
                    </a:cubicBezTo>
                    <a:cubicBezTo>
                      <a:pt x="2937868" y="1021297"/>
                      <a:pt x="2931334" y="1013663"/>
                      <a:pt x="2924628" y="1013918"/>
                    </a:cubicBezTo>
                    <a:cubicBezTo>
                      <a:pt x="2906524" y="1012752"/>
                      <a:pt x="2896566" y="981366"/>
                      <a:pt x="2874846" y="1001437"/>
                    </a:cubicBezTo>
                    <a:cubicBezTo>
                      <a:pt x="2859580" y="1014538"/>
                      <a:pt x="2849938" y="1023020"/>
                      <a:pt x="2841066" y="995997"/>
                    </a:cubicBezTo>
                    <a:cubicBezTo>
                      <a:pt x="2833952" y="978879"/>
                      <a:pt x="2817268" y="984847"/>
                      <a:pt x="2802932" y="991653"/>
                    </a:cubicBezTo>
                    <a:cubicBezTo>
                      <a:pt x="2789012" y="997283"/>
                      <a:pt x="2769896" y="1006357"/>
                      <a:pt x="2780950" y="1023558"/>
                    </a:cubicBezTo>
                    <a:cubicBezTo>
                      <a:pt x="2795020" y="1047136"/>
                      <a:pt x="2780174" y="1059062"/>
                      <a:pt x="2768432" y="1073421"/>
                    </a:cubicBezTo>
                    <a:cubicBezTo>
                      <a:pt x="2759122" y="1084672"/>
                      <a:pt x="2747464" y="1095086"/>
                      <a:pt x="2743180" y="1110783"/>
                    </a:cubicBezTo>
                    <a:cubicBezTo>
                      <a:pt x="2740574" y="1121780"/>
                      <a:pt x="2732944" y="1128331"/>
                      <a:pt x="2720456" y="1122545"/>
                    </a:cubicBezTo>
                    <a:cubicBezTo>
                      <a:pt x="2677552" y="1101920"/>
                      <a:pt x="2649620" y="1135677"/>
                      <a:pt x="2622366" y="1156422"/>
                    </a:cubicBezTo>
                    <a:cubicBezTo>
                      <a:pt x="2602742" y="1170616"/>
                      <a:pt x="2591924" y="1178679"/>
                      <a:pt x="2571398" y="1162071"/>
                    </a:cubicBezTo>
                    <a:cubicBezTo>
                      <a:pt x="2564444" y="1155612"/>
                      <a:pt x="2555392" y="1155028"/>
                      <a:pt x="2546006" y="1151676"/>
                    </a:cubicBezTo>
                    <a:cubicBezTo>
                      <a:pt x="2548106" y="1145800"/>
                      <a:pt x="2553304" y="1142356"/>
                      <a:pt x="2558416" y="1142856"/>
                    </a:cubicBezTo>
                    <a:cubicBezTo>
                      <a:pt x="2597640" y="1151566"/>
                      <a:pt x="2625734" y="1128470"/>
                      <a:pt x="2655336" y="1108561"/>
                    </a:cubicBezTo>
                    <a:cubicBezTo>
                      <a:pt x="2669758" y="1097810"/>
                      <a:pt x="2685356" y="1087479"/>
                      <a:pt x="2704302" y="1086295"/>
                    </a:cubicBezTo>
                    <a:cubicBezTo>
                      <a:pt x="2725592" y="1085948"/>
                      <a:pt x="2736914" y="1072765"/>
                      <a:pt x="2738940" y="1052284"/>
                    </a:cubicBezTo>
                    <a:cubicBezTo>
                      <a:pt x="2741630" y="1037343"/>
                      <a:pt x="2744322" y="1022401"/>
                      <a:pt x="2747012" y="1007460"/>
                    </a:cubicBezTo>
                    <a:cubicBezTo>
                      <a:pt x="2754448" y="978310"/>
                      <a:pt x="2780736" y="958877"/>
                      <a:pt x="2808194" y="959615"/>
                    </a:cubicBezTo>
                    <a:close/>
                    <a:moveTo>
                      <a:pt x="1965636" y="535512"/>
                    </a:moveTo>
                    <a:cubicBezTo>
                      <a:pt x="1979780" y="537593"/>
                      <a:pt x="1993842" y="543606"/>
                      <a:pt x="2007924" y="548636"/>
                    </a:cubicBezTo>
                    <a:cubicBezTo>
                      <a:pt x="2017336" y="588962"/>
                      <a:pt x="2051126" y="612911"/>
                      <a:pt x="2081558" y="627740"/>
                    </a:cubicBezTo>
                    <a:cubicBezTo>
                      <a:pt x="2133030" y="654047"/>
                      <a:pt x="2162138" y="694805"/>
                      <a:pt x="2187982" y="740998"/>
                    </a:cubicBezTo>
                    <a:cubicBezTo>
                      <a:pt x="2195614" y="752965"/>
                      <a:pt x="2193442" y="762751"/>
                      <a:pt x="2181884" y="769181"/>
                    </a:cubicBezTo>
                    <a:cubicBezTo>
                      <a:pt x="2169150" y="775194"/>
                      <a:pt x="2155162" y="784718"/>
                      <a:pt x="2142172" y="784039"/>
                    </a:cubicBezTo>
                    <a:cubicBezTo>
                      <a:pt x="2096082" y="783417"/>
                      <a:pt x="2050502" y="796179"/>
                      <a:pt x="2004750" y="798317"/>
                    </a:cubicBezTo>
                    <a:cubicBezTo>
                      <a:pt x="1976342" y="800051"/>
                      <a:pt x="1946680" y="805297"/>
                      <a:pt x="1927594" y="832802"/>
                    </a:cubicBezTo>
                    <a:cubicBezTo>
                      <a:pt x="1917882" y="845174"/>
                      <a:pt x="1898188" y="844740"/>
                      <a:pt x="1888478" y="857110"/>
                    </a:cubicBezTo>
                    <a:cubicBezTo>
                      <a:pt x="1868296" y="880265"/>
                      <a:pt x="1845014" y="900990"/>
                      <a:pt x="1835734" y="930678"/>
                    </a:cubicBezTo>
                    <a:cubicBezTo>
                      <a:pt x="1815178" y="1010459"/>
                      <a:pt x="1754532" y="1046881"/>
                      <a:pt x="1685334" y="1077607"/>
                    </a:cubicBezTo>
                    <a:cubicBezTo>
                      <a:pt x="1602568" y="1116687"/>
                      <a:pt x="1511978" y="1114691"/>
                      <a:pt x="1428252" y="1104587"/>
                    </a:cubicBezTo>
                    <a:cubicBezTo>
                      <a:pt x="1368916" y="1096592"/>
                      <a:pt x="1303886" y="1097126"/>
                      <a:pt x="1244456" y="1074578"/>
                    </a:cubicBezTo>
                    <a:cubicBezTo>
                      <a:pt x="1211598" y="1062842"/>
                      <a:pt x="1184770" y="1045339"/>
                      <a:pt x="1217090" y="1006720"/>
                    </a:cubicBezTo>
                    <a:cubicBezTo>
                      <a:pt x="1228392" y="993596"/>
                      <a:pt x="1249664" y="974793"/>
                      <a:pt x="1236998" y="958388"/>
                    </a:cubicBezTo>
                    <a:cubicBezTo>
                      <a:pt x="1225924" y="941232"/>
                      <a:pt x="1199446" y="944975"/>
                      <a:pt x="1178998" y="942951"/>
                    </a:cubicBezTo>
                    <a:cubicBezTo>
                      <a:pt x="1153774" y="943182"/>
                      <a:pt x="1125462" y="959470"/>
                      <a:pt x="1104662" y="936199"/>
                    </a:cubicBezTo>
                    <a:cubicBezTo>
                      <a:pt x="1085790" y="914939"/>
                      <a:pt x="1107226" y="888273"/>
                      <a:pt x="1104946" y="865017"/>
                    </a:cubicBezTo>
                    <a:cubicBezTo>
                      <a:pt x="1103678" y="850044"/>
                      <a:pt x="1104738" y="836891"/>
                      <a:pt x="1110042" y="825750"/>
                    </a:cubicBezTo>
                    <a:cubicBezTo>
                      <a:pt x="1115344" y="814608"/>
                      <a:pt x="1124890" y="805477"/>
                      <a:pt x="1140598" y="798547"/>
                    </a:cubicBezTo>
                    <a:cubicBezTo>
                      <a:pt x="1160872" y="789948"/>
                      <a:pt x="1162612" y="762848"/>
                      <a:pt x="1182210" y="748728"/>
                    </a:cubicBezTo>
                    <a:cubicBezTo>
                      <a:pt x="1225764" y="719403"/>
                      <a:pt x="1273098" y="698027"/>
                      <a:pt x="1328738" y="694141"/>
                    </a:cubicBezTo>
                    <a:cubicBezTo>
                      <a:pt x="1373738" y="690412"/>
                      <a:pt x="1414554" y="698391"/>
                      <a:pt x="1458216" y="702107"/>
                    </a:cubicBezTo>
                    <a:cubicBezTo>
                      <a:pt x="1495176" y="706068"/>
                      <a:pt x="1532136" y="710029"/>
                      <a:pt x="1569592" y="708888"/>
                    </a:cubicBezTo>
                    <a:cubicBezTo>
                      <a:pt x="1631100" y="707095"/>
                      <a:pt x="1680188" y="677105"/>
                      <a:pt x="1724324" y="638749"/>
                    </a:cubicBezTo>
                    <a:cubicBezTo>
                      <a:pt x="1753632" y="612256"/>
                      <a:pt x="1787140" y="592542"/>
                      <a:pt x="1826688" y="585547"/>
                    </a:cubicBezTo>
                    <a:cubicBezTo>
                      <a:pt x="1861880" y="579637"/>
                      <a:pt x="1894470" y="566196"/>
                      <a:pt x="1922862" y="545976"/>
                    </a:cubicBezTo>
                    <a:cubicBezTo>
                      <a:pt x="1937270" y="535281"/>
                      <a:pt x="1951494" y="533431"/>
                      <a:pt x="1965636" y="535512"/>
                    </a:cubicBezTo>
                    <a:close/>
                    <a:moveTo>
                      <a:pt x="1660452" y="353640"/>
                    </a:moveTo>
                    <a:cubicBezTo>
                      <a:pt x="1646714" y="351388"/>
                      <a:pt x="1634812" y="355098"/>
                      <a:pt x="1622820" y="362761"/>
                    </a:cubicBezTo>
                    <a:cubicBezTo>
                      <a:pt x="1616782" y="368566"/>
                      <a:pt x="1610740" y="374372"/>
                      <a:pt x="1603618" y="375810"/>
                    </a:cubicBezTo>
                    <a:cubicBezTo>
                      <a:pt x="1586274" y="376249"/>
                      <a:pt x="1571584" y="381288"/>
                      <a:pt x="1558986" y="389728"/>
                    </a:cubicBezTo>
                    <a:lnTo>
                      <a:pt x="1532172" y="418408"/>
                    </a:lnTo>
                    <a:lnTo>
                      <a:pt x="1621314" y="376469"/>
                    </a:lnTo>
                    <a:lnTo>
                      <a:pt x="1682034" y="353875"/>
                    </a:lnTo>
                    <a:close/>
                    <a:moveTo>
                      <a:pt x="2184390" y="311044"/>
                    </a:moveTo>
                    <a:lnTo>
                      <a:pt x="2109052" y="323755"/>
                    </a:lnTo>
                    <a:cubicBezTo>
                      <a:pt x="2081046" y="325364"/>
                      <a:pt x="2052686" y="325188"/>
                      <a:pt x="2024280" y="326986"/>
                    </a:cubicBezTo>
                    <a:cubicBezTo>
                      <a:pt x="1927250" y="332144"/>
                      <a:pt x="1829380" y="339656"/>
                      <a:pt x="1731954" y="327419"/>
                    </a:cubicBezTo>
                    <a:cubicBezTo>
                      <a:pt x="1721734" y="326421"/>
                      <a:pt x="1713858" y="326263"/>
                      <a:pt x="1707728" y="336020"/>
                    </a:cubicBezTo>
                    <a:lnTo>
                      <a:pt x="1691272" y="350436"/>
                    </a:lnTo>
                    <a:lnTo>
                      <a:pt x="1717798" y="340568"/>
                    </a:lnTo>
                    <a:cubicBezTo>
                      <a:pt x="1725770" y="336808"/>
                      <a:pt x="1736508" y="332714"/>
                      <a:pt x="1743818" y="341932"/>
                    </a:cubicBezTo>
                    <a:cubicBezTo>
                      <a:pt x="1751546" y="349979"/>
                      <a:pt x="1745848" y="358515"/>
                      <a:pt x="1741742" y="366298"/>
                    </a:cubicBezTo>
                    <a:cubicBezTo>
                      <a:pt x="1730262" y="387304"/>
                      <a:pt x="1737250" y="412263"/>
                      <a:pt x="1725772" y="433270"/>
                    </a:cubicBezTo>
                    <a:cubicBezTo>
                      <a:pt x="1722922" y="437538"/>
                      <a:pt x="1723180" y="444237"/>
                      <a:pt x="1730232" y="446756"/>
                    </a:cubicBezTo>
                    <a:cubicBezTo>
                      <a:pt x="1737704" y="448104"/>
                      <a:pt x="1743322" y="443504"/>
                      <a:pt x="1744240" y="437225"/>
                    </a:cubicBezTo>
                    <a:cubicBezTo>
                      <a:pt x="1748568" y="399129"/>
                      <a:pt x="1771238" y="409868"/>
                      <a:pt x="1793990" y="416674"/>
                    </a:cubicBezTo>
                    <a:cubicBezTo>
                      <a:pt x="1822200" y="426750"/>
                      <a:pt x="1849990" y="437998"/>
                      <a:pt x="1872080" y="457781"/>
                    </a:cubicBezTo>
                    <a:cubicBezTo>
                      <a:pt x="1885268" y="469099"/>
                      <a:pt x="1899790" y="472965"/>
                      <a:pt x="1915650" y="469379"/>
                    </a:cubicBezTo>
                    <a:cubicBezTo>
                      <a:pt x="1949300" y="464221"/>
                      <a:pt x="1985300" y="459901"/>
                      <a:pt x="2019790" y="452399"/>
                    </a:cubicBezTo>
                    <a:cubicBezTo>
                      <a:pt x="2035230" y="449986"/>
                      <a:pt x="2046048" y="441958"/>
                      <a:pt x="2052246" y="428316"/>
                    </a:cubicBezTo>
                    <a:cubicBezTo>
                      <a:pt x="2066658" y="399105"/>
                      <a:pt x="2087620" y="377522"/>
                      <a:pt x="2111428" y="359104"/>
                    </a:cubicBezTo>
                    <a:close/>
                    <a:moveTo>
                      <a:pt x="2230974" y="0"/>
                    </a:moveTo>
                    <a:cubicBezTo>
                      <a:pt x="2243912" y="37801"/>
                      <a:pt x="2257272" y="74427"/>
                      <a:pt x="2281782" y="105745"/>
                    </a:cubicBezTo>
                    <a:cubicBezTo>
                      <a:pt x="2297420" y="128584"/>
                      <a:pt x="2289432" y="150946"/>
                      <a:pt x="2273656" y="169201"/>
                    </a:cubicBezTo>
                    <a:cubicBezTo>
                      <a:pt x="2246644" y="196714"/>
                      <a:pt x="2228678" y="224804"/>
                      <a:pt x="2230134" y="265140"/>
                    </a:cubicBezTo>
                    <a:cubicBezTo>
                      <a:pt x="2230708" y="274636"/>
                      <a:pt x="2226698" y="282162"/>
                      <a:pt x="2220742" y="288661"/>
                    </a:cubicBezTo>
                    <a:lnTo>
                      <a:pt x="2206374" y="300496"/>
                    </a:lnTo>
                    <a:lnTo>
                      <a:pt x="2214842" y="296478"/>
                    </a:lnTo>
                    <a:lnTo>
                      <a:pt x="2381100" y="288246"/>
                    </a:lnTo>
                    <a:lnTo>
                      <a:pt x="2373972" y="279853"/>
                    </a:lnTo>
                    <a:cubicBezTo>
                      <a:pt x="2370628" y="270826"/>
                      <a:pt x="2362212" y="261293"/>
                      <a:pt x="2369840" y="250966"/>
                    </a:cubicBezTo>
                    <a:cubicBezTo>
                      <a:pt x="2372246" y="247911"/>
                      <a:pt x="2376566" y="246844"/>
                      <a:pt x="2378146" y="246102"/>
                    </a:cubicBezTo>
                    <a:cubicBezTo>
                      <a:pt x="2391786" y="248364"/>
                      <a:pt x="2379346" y="264804"/>
                      <a:pt x="2391746" y="270539"/>
                    </a:cubicBezTo>
                    <a:cubicBezTo>
                      <a:pt x="2406104" y="256088"/>
                      <a:pt x="2406406" y="240534"/>
                      <a:pt x="2398552" y="222066"/>
                    </a:cubicBezTo>
                    <a:cubicBezTo>
                      <a:pt x="2392540" y="209476"/>
                      <a:pt x="2389686" y="195406"/>
                      <a:pt x="2408552" y="190398"/>
                    </a:cubicBezTo>
                    <a:cubicBezTo>
                      <a:pt x="2424334" y="182983"/>
                      <a:pt x="2424860" y="196223"/>
                      <a:pt x="2427378" y="207563"/>
                    </a:cubicBezTo>
                    <a:cubicBezTo>
                      <a:pt x="2430646" y="220477"/>
                      <a:pt x="2440792" y="221491"/>
                      <a:pt x="2452930" y="220606"/>
                    </a:cubicBezTo>
                    <a:cubicBezTo>
                      <a:pt x="2486188" y="219433"/>
                      <a:pt x="2513096" y="202941"/>
                      <a:pt x="2540004" y="186447"/>
                    </a:cubicBezTo>
                    <a:cubicBezTo>
                      <a:pt x="2574392" y="167405"/>
                      <a:pt x="2601260" y="173086"/>
                      <a:pt x="2615462" y="206874"/>
                    </a:cubicBezTo>
                    <a:cubicBezTo>
                      <a:pt x="2625156" y="231219"/>
                      <a:pt x="2625378" y="260014"/>
                      <a:pt x="2648864" y="278846"/>
                    </a:cubicBezTo>
                    <a:cubicBezTo>
                      <a:pt x="2652530" y="281459"/>
                      <a:pt x="2653430" y="285369"/>
                      <a:pt x="2653056" y="289640"/>
                    </a:cubicBezTo>
                    <a:lnTo>
                      <a:pt x="2652178" y="292907"/>
                    </a:lnTo>
                    <a:lnTo>
                      <a:pt x="2690288" y="296929"/>
                    </a:lnTo>
                    <a:cubicBezTo>
                      <a:pt x="2703582" y="299524"/>
                      <a:pt x="2716406" y="303442"/>
                      <a:pt x="2728890" y="309227"/>
                    </a:cubicBezTo>
                    <a:cubicBezTo>
                      <a:pt x="2792590" y="316085"/>
                      <a:pt x="2857462" y="323363"/>
                      <a:pt x="2920742" y="331394"/>
                    </a:cubicBezTo>
                    <a:cubicBezTo>
                      <a:pt x="2952590" y="334823"/>
                      <a:pt x="2986032" y="337496"/>
                      <a:pt x="3019056" y="341345"/>
                    </a:cubicBezTo>
                    <a:cubicBezTo>
                      <a:pt x="3084602" y="335620"/>
                      <a:pt x="3148130" y="350363"/>
                      <a:pt x="3210150" y="361919"/>
                    </a:cubicBezTo>
                    <a:cubicBezTo>
                      <a:pt x="3248620" y="369038"/>
                      <a:pt x="3285496" y="376911"/>
                      <a:pt x="3322794" y="383612"/>
                    </a:cubicBezTo>
                    <a:cubicBezTo>
                      <a:pt x="3336538" y="385871"/>
                      <a:pt x="3348690" y="388888"/>
                      <a:pt x="3359500" y="399371"/>
                    </a:cubicBezTo>
                    <a:lnTo>
                      <a:pt x="3367712" y="402304"/>
                    </a:lnTo>
                    <a:cubicBezTo>
                      <a:pt x="3393274" y="404813"/>
                      <a:pt x="3414976" y="421835"/>
                      <a:pt x="3439786" y="422750"/>
                    </a:cubicBezTo>
                    <a:cubicBezTo>
                      <a:pt x="3587284" y="472786"/>
                      <a:pt x="3733524" y="526347"/>
                      <a:pt x="3872298" y="597106"/>
                    </a:cubicBezTo>
                    <a:cubicBezTo>
                      <a:pt x="3890230" y="606162"/>
                      <a:pt x="3908164" y="615216"/>
                      <a:pt x="3921652" y="629306"/>
                    </a:cubicBezTo>
                    <a:cubicBezTo>
                      <a:pt x="3894836" y="611781"/>
                      <a:pt x="3869266" y="627814"/>
                      <a:pt x="3846212" y="636797"/>
                    </a:cubicBezTo>
                    <a:cubicBezTo>
                      <a:pt x="3819554" y="648467"/>
                      <a:pt x="3803376" y="649313"/>
                      <a:pt x="3796602" y="616428"/>
                    </a:cubicBezTo>
                    <a:cubicBezTo>
                      <a:pt x="3794090" y="604936"/>
                      <a:pt x="3783952" y="599989"/>
                      <a:pt x="3776742" y="605360"/>
                    </a:cubicBezTo>
                    <a:cubicBezTo>
                      <a:pt x="3755024" y="625418"/>
                      <a:pt x="3719988" y="623501"/>
                      <a:pt x="3701706" y="648759"/>
                    </a:cubicBezTo>
                    <a:cubicBezTo>
                      <a:pt x="3698854" y="653040"/>
                      <a:pt x="3695584" y="658493"/>
                      <a:pt x="3690804" y="660760"/>
                    </a:cubicBezTo>
                    <a:cubicBezTo>
                      <a:pt x="3682002" y="666888"/>
                      <a:pt x="3680066" y="683414"/>
                      <a:pt x="3665234" y="676792"/>
                    </a:cubicBezTo>
                    <a:cubicBezTo>
                      <a:pt x="3652748" y="671007"/>
                      <a:pt x="3651076" y="657165"/>
                      <a:pt x="3656530" y="641896"/>
                    </a:cubicBezTo>
                    <a:cubicBezTo>
                      <a:pt x="3667354" y="615296"/>
                      <a:pt x="3653112" y="599614"/>
                      <a:pt x="3628808" y="593581"/>
                    </a:cubicBezTo>
                    <a:cubicBezTo>
                      <a:pt x="3610370" y="589643"/>
                      <a:pt x="3601488" y="581174"/>
                      <a:pt x="3607028" y="561960"/>
                    </a:cubicBezTo>
                    <a:cubicBezTo>
                      <a:pt x="3612988" y="541571"/>
                      <a:pt x="3601170" y="541323"/>
                      <a:pt x="3586834" y="548123"/>
                    </a:cubicBezTo>
                    <a:cubicBezTo>
                      <a:pt x="3578448" y="553077"/>
                      <a:pt x="3570820" y="559623"/>
                      <a:pt x="3561262" y="564156"/>
                    </a:cubicBezTo>
                    <a:cubicBezTo>
                      <a:pt x="3555644" y="568773"/>
                      <a:pt x="3550276" y="580099"/>
                      <a:pt x="3540556" y="573979"/>
                    </a:cubicBezTo>
                    <a:cubicBezTo>
                      <a:pt x="3529662" y="567440"/>
                      <a:pt x="3542406" y="561393"/>
                      <a:pt x="3543750" y="553926"/>
                    </a:cubicBezTo>
                    <a:cubicBezTo>
                      <a:pt x="3546102" y="536225"/>
                      <a:pt x="3528752" y="536649"/>
                      <a:pt x="3519282" y="537240"/>
                    </a:cubicBezTo>
                    <a:cubicBezTo>
                      <a:pt x="3492880" y="537081"/>
                      <a:pt x="3465302" y="536504"/>
                      <a:pt x="3441496" y="543894"/>
                    </a:cubicBezTo>
                    <a:cubicBezTo>
                      <a:pt x="3408552" y="554643"/>
                      <a:pt x="3375442" y="554738"/>
                      <a:pt x="3343510" y="555252"/>
                    </a:cubicBezTo>
                    <a:cubicBezTo>
                      <a:pt x="3324564" y="556432"/>
                      <a:pt x="3309730" y="549811"/>
                      <a:pt x="3296996" y="537315"/>
                    </a:cubicBezTo>
                    <a:cubicBezTo>
                      <a:pt x="3290044" y="530858"/>
                      <a:pt x="3283174" y="520457"/>
                      <a:pt x="3276468" y="520710"/>
                    </a:cubicBezTo>
                    <a:cubicBezTo>
                      <a:pt x="3200446" y="518722"/>
                      <a:pt x="3119988" y="503229"/>
                      <a:pt x="3050820" y="548722"/>
                    </a:cubicBezTo>
                    <a:cubicBezTo>
                      <a:pt x="3012420" y="574743"/>
                      <a:pt x="2977034" y="607138"/>
                      <a:pt x="2942070" y="638358"/>
                    </a:cubicBezTo>
                    <a:cubicBezTo>
                      <a:pt x="2926390" y="652625"/>
                      <a:pt x="2910548" y="656239"/>
                      <a:pt x="2889678" y="655406"/>
                    </a:cubicBezTo>
                    <a:cubicBezTo>
                      <a:pt x="2827486" y="651737"/>
                      <a:pt x="2769996" y="631201"/>
                      <a:pt x="2712840" y="613434"/>
                    </a:cubicBezTo>
                    <a:cubicBezTo>
                      <a:pt x="2665908" y="596671"/>
                      <a:pt x="2621400" y="595342"/>
                      <a:pt x="2572356" y="621535"/>
                    </a:cubicBezTo>
                    <a:cubicBezTo>
                      <a:pt x="2516102" y="653098"/>
                      <a:pt x="2453064" y="670317"/>
                      <a:pt x="2387952" y="637789"/>
                    </a:cubicBezTo>
                    <a:cubicBezTo>
                      <a:pt x="2340018" y="612721"/>
                      <a:pt x="2284282" y="602083"/>
                      <a:pt x="2235176" y="576595"/>
                    </a:cubicBezTo>
                    <a:cubicBezTo>
                      <a:pt x="2201656" y="559326"/>
                      <a:pt x="2162092" y="566385"/>
                      <a:pt x="2125378" y="569165"/>
                    </a:cubicBezTo>
                    <a:cubicBezTo>
                      <a:pt x="2096210" y="569344"/>
                      <a:pt x="2068462" y="576652"/>
                      <a:pt x="2044586" y="550904"/>
                    </a:cubicBezTo>
                    <a:cubicBezTo>
                      <a:pt x="2034950" y="540839"/>
                      <a:pt x="2019862" y="546046"/>
                      <a:pt x="2007710" y="543031"/>
                    </a:cubicBezTo>
                    <a:lnTo>
                      <a:pt x="2003006" y="525253"/>
                    </a:lnTo>
                    <a:lnTo>
                      <a:pt x="1977058" y="505415"/>
                    </a:lnTo>
                    <a:cubicBezTo>
                      <a:pt x="1948890" y="491575"/>
                      <a:pt x="1917562" y="496490"/>
                      <a:pt x="1885720" y="504937"/>
                    </a:cubicBezTo>
                    <a:cubicBezTo>
                      <a:pt x="1876574" y="508277"/>
                      <a:pt x="1870118" y="515222"/>
                      <a:pt x="1867606" y="522253"/>
                    </a:cubicBezTo>
                    <a:cubicBezTo>
                      <a:pt x="1858478" y="544100"/>
                      <a:pt x="1839688" y="555888"/>
                      <a:pt x="1821318" y="566504"/>
                    </a:cubicBezTo>
                    <a:cubicBezTo>
                      <a:pt x="1762504" y="586458"/>
                      <a:pt x="1717468" y="627193"/>
                      <a:pt x="1668572" y="663905"/>
                    </a:cubicBezTo>
                    <a:cubicBezTo>
                      <a:pt x="1647690" y="681553"/>
                      <a:pt x="1619996" y="684875"/>
                      <a:pt x="1590710" y="688949"/>
                    </a:cubicBezTo>
                    <a:cubicBezTo>
                      <a:pt x="1507966" y="701681"/>
                      <a:pt x="1429876" y="660573"/>
                      <a:pt x="1349904" y="672971"/>
                    </a:cubicBezTo>
                    <a:cubicBezTo>
                      <a:pt x="1294098" y="680787"/>
                      <a:pt x="1237616" y="683077"/>
                      <a:pt x="1186290" y="722884"/>
                    </a:cubicBezTo>
                    <a:cubicBezTo>
                      <a:pt x="1151818" y="748892"/>
                      <a:pt x="1125156" y="779010"/>
                      <a:pt x="1101602" y="811560"/>
                    </a:cubicBezTo>
                    <a:cubicBezTo>
                      <a:pt x="1078884" y="841767"/>
                      <a:pt x="1074474" y="883798"/>
                      <a:pt x="1076020" y="923992"/>
                    </a:cubicBezTo>
                    <a:cubicBezTo>
                      <a:pt x="1076454" y="941326"/>
                      <a:pt x="1080836" y="958747"/>
                      <a:pt x="1080852" y="977253"/>
                    </a:cubicBezTo>
                    <a:cubicBezTo>
                      <a:pt x="1079034" y="1008318"/>
                      <a:pt x="1107082" y="1026264"/>
                      <a:pt x="1128160" y="1037756"/>
                    </a:cubicBezTo>
                    <a:cubicBezTo>
                      <a:pt x="1152762" y="1050508"/>
                      <a:pt x="1171326" y="1069032"/>
                      <a:pt x="1195172" y="1080193"/>
                    </a:cubicBezTo>
                    <a:cubicBezTo>
                      <a:pt x="1230772" y="1095552"/>
                      <a:pt x="1331596" y="1124958"/>
                      <a:pt x="1368272" y="1126165"/>
                    </a:cubicBezTo>
                    <a:cubicBezTo>
                      <a:pt x="1370284" y="1124241"/>
                      <a:pt x="1371462" y="1124662"/>
                      <a:pt x="1372638" y="1125082"/>
                    </a:cubicBezTo>
                    <a:cubicBezTo>
                      <a:pt x="1373394" y="1126674"/>
                      <a:pt x="1374150" y="1128265"/>
                      <a:pt x="1374150" y="1128265"/>
                    </a:cubicBezTo>
                    <a:lnTo>
                      <a:pt x="1372868" y="1131853"/>
                    </a:lnTo>
                    <a:lnTo>
                      <a:pt x="1409532" y="1141311"/>
                    </a:lnTo>
                    <a:cubicBezTo>
                      <a:pt x="1446008" y="1156940"/>
                      <a:pt x="1473378" y="1187013"/>
                      <a:pt x="1500746" y="1217085"/>
                    </a:cubicBezTo>
                    <a:cubicBezTo>
                      <a:pt x="1506576" y="1223227"/>
                      <a:pt x="1517050" y="1235086"/>
                      <a:pt x="1506406" y="1246168"/>
                    </a:cubicBezTo>
                    <a:cubicBezTo>
                      <a:pt x="1502318" y="1250121"/>
                      <a:pt x="1497904" y="1251250"/>
                      <a:pt x="1492986" y="1250508"/>
                    </a:cubicBezTo>
                    <a:cubicBezTo>
                      <a:pt x="1488070" y="1249767"/>
                      <a:pt x="1482652" y="1247155"/>
                      <a:pt x="1476558" y="1243625"/>
                    </a:cubicBezTo>
                    <a:cubicBezTo>
                      <a:pt x="1438708" y="1226046"/>
                      <a:pt x="1408802" y="1193715"/>
                      <a:pt x="1374282" y="1170560"/>
                    </a:cubicBezTo>
                    <a:cubicBezTo>
                      <a:pt x="1363874" y="1164136"/>
                      <a:pt x="1359740" y="1157924"/>
                      <a:pt x="1359700" y="1151482"/>
                    </a:cubicBezTo>
                    <a:lnTo>
                      <a:pt x="1367750" y="1134990"/>
                    </a:lnTo>
                    <a:lnTo>
                      <a:pt x="1309286" y="1130368"/>
                    </a:lnTo>
                    <a:cubicBezTo>
                      <a:pt x="1288628" y="1127449"/>
                      <a:pt x="1268522" y="1121588"/>
                      <a:pt x="1250254" y="1107796"/>
                    </a:cubicBezTo>
                    <a:cubicBezTo>
                      <a:pt x="1248320" y="1105784"/>
                      <a:pt x="1245552" y="1106116"/>
                      <a:pt x="1243958" y="1106868"/>
                    </a:cubicBezTo>
                    <a:cubicBezTo>
                      <a:pt x="1195882" y="1122731"/>
                      <a:pt x="1174530" y="1086034"/>
                      <a:pt x="1145050" y="1060968"/>
                    </a:cubicBezTo>
                    <a:cubicBezTo>
                      <a:pt x="1127242" y="1044036"/>
                      <a:pt x="1101464" y="1030864"/>
                      <a:pt x="1073190" y="1043229"/>
                    </a:cubicBezTo>
                    <a:cubicBezTo>
                      <a:pt x="1059682" y="1047654"/>
                      <a:pt x="1045578" y="1042616"/>
                      <a:pt x="1052952" y="1029393"/>
                    </a:cubicBezTo>
                    <a:cubicBezTo>
                      <a:pt x="1065188" y="1009979"/>
                      <a:pt x="1054174" y="988865"/>
                      <a:pt x="1067586" y="969871"/>
                    </a:cubicBezTo>
                    <a:cubicBezTo>
                      <a:pt x="1076554" y="955896"/>
                      <a:pt x="1068566" y="941150"/>
                      <a:pt x="1051692" y="936445"/>
                    </a:cubicBezTo>
                    <a:cubicBezTo>
                      <a:pt x="999138" y="920317"/>
                      <a:pt x="947842" y="900672"/>
                      <a:pt x="894370" y="890822"/>
                    </a:cubicBezTo>
                    <a:cubicBezTo>
                      <a:pt x="867258" y="885102"/>
                      <a:pt x="849030" y="869341"/>
                      <a:pt x="839948" y="850241"/>
                    </a:cubicBezTo>
                    <a:cubicBezTo>
                      <a:pt x="826326" y="821589"/>
                      <a:pt x="815892" y="791434"/>
                      <a:pt x="825262" y="757782"/>
                    </a:cubicBezTo>
                    <a:cubicBezTo>
                      <a:pt x="966012" y="667989"/>
                      <a:pt x="1119370" y="598555"/>
                      <a:pt x="1273822" y="533477"/>
                    </a:cubicBezTo>
                    <a:cubicBezTo>
                      <a:pt x="1356628" y="498305"/>
                      <a:pt x="1437584" y="457186"/>
                      <a:pt x="1519970" y="423188"/>
                    </a:cubicBezTo>
                    <a:lnTo>
                      <a:pt x="1522194" y="422376"/>
                    </a:lnTo>
                    <a:lnTo>
                      <a:pt x="1519858" y="421542"/>
                    </a:lnTo>
                    <a:cubicBezTo>
                      <a:pt x="1537694" y="364207"/>
                      <a:pt x="1574864" y="323068"/>
                      <a:pt x="1622494" y="289647"/>
                    </a:cubicBezTo>
                    <a:cubicBezTo>
                      <a:pt x="1652518" y="268519"/>
                      <a:pt x="1687116" y="271587"/>
                      <a:pt x="1718374" y="265499"/>
                    </a:cubicBezTo>
                    <a:cubicBezTo>
                      <a:pt x="1782068" y="253741"/>
                      <a:pt x="1849098" y="251141"/>
                      <a:pt x="1915354" y="265515"/>
                    </a:cubicBezTo>
                    <a:cubicBezTo>
                      <a:pt x="1952962" y="274967"/>
                      <a:pt x="1992428" y="271810"/>
                      <a:pt x="2029702" y="278490"/>
                    </a:cubicBezTo>
                    <a:cubicBezTo>
                      <a:pt x="2054414" y="283334"/>
                      <a:pt x="2060056" y="260132"/>
                      <a:pt x="2067116" y="244073"/>
                    </a:cubicBezTo>
                    <a:cubicBezTo>
                      <a:pt x="2107784" y="152424"/>
                      <a:pt x="2160840" y="70508"/>
                      <a:pt x="2230974" y="0"/>
                    </a:cubicBezTo>
                    <a:close/>
                  </a:path>
                </a:pathLst>
              </a:custGeom>
              <a:solidFill>
                <a:schemeClr val="accent4">
                  <a:alpha val="90000"/>
                </a:schemeClr>
              </a:solidFill>
              <a:ln>
                <a:noFill/>
              </a:ln>
              <a:effectLst/>
            </p:spPr>
            <p:txBody>
              <a:bodyPr anchor="ctr"/>
              <a:lstStyle/>
              <a:p>
                <a:pPr defTabSz="457189">
                  <a:defRPr/>
                </a:pPr>
                <a:endParaRPr lang="en-US" sz="1351" dirty="0">
                  <a:latin typeface="Oswald" pitchFamily="2" charset="77"/>
                </a:endParaRPr>
              </a:p>
            </p:txBody>
          </p:sp>
          <p:sp>
            <p:nvSpPr>
              <p:cNvPr id="324" name="Freeform 43">
                <a:extLst>
                  <a:ext uri="{FF2B5EF4-FFF2-40B4-BE49-F238E27FC236}">
                    <a16:creationId xmlns:a16="http://schemas.microsoft.com/office/drawing/2014/main" id="{AA6DB3ED-BD62-4172-9977-43FEDB9A0580}"/>
                  </a:ext>
                </a:extLst>
              </p:cNvPr>
              <p:cNvSpPr/>
              <p:nvPr/>
            </p:nvSpPr>
            <p:spPr bwMode="auto">
              <a:xfrm>
                <a:off x="15659333" y="6619968"/>
                <a:ext cx="6420516" cy="6677591"/>
              </a:xfrm>
              <a:custGeom>
                <a:avLst/>
                <a:gdLst>
                  <a:gd name="connsiteX0" fmla="*/ 3920471 w 6423007"/>
                  <a:gd name="connsiteY0" fmla="*/ 6654609 h 6680837"/>
                  <a:gd name="connsiteX1" fmla="*/ 3958707 w 6423007"/>
                  <a:gd name="connsiteY1" fmla="*/ 6667157 h 6680837"/>
                  <a:gd name="connsiteX2" fmla="*/ 3899971 w 6423007"/>
                  <a:gd name="connsiteY2" fmla="*/ 6675611 h 6680837"/>
                  <a:gd name="connsiteX3" fmla="*/ 3881037 w 6423007"/>
                  <a:gd name="connsiteY3" fmla="*/ 6659710 h 6680837"/>
                  <a:gd name="connsiteX4" fmla="*/ 3920471 w 6423007"/>
                  <a:gd name="connsiteY4" fmla="*/ 6654609 h 6680837"/>
                  <a:gd name="connsiteX5" fmla="*/ 3696227 w 6423007"/>
                  <a:gd name="connsiteY5" fmla="*/ 6310367 h 6680837"/>
                  <a:gd name="connsiteX6" fmla="*/ 3709889 w 6423007"/>
                  <a:gd name="connsiteY6" fmla="*/ 6312955 h 6680837"/>
                  <a:gd name="connsiteX7" fmla="*/ 3759827 w 6423007"/>
                  <a:gd name="connsiteY7" fmla="*/ 6358298 h 6680837"/>
                  <a:gd name="connsiteX8" fmla="*/ 3740537 w 6423007"/>
                  <a:gd name="connsiteY8" fmla="*/ 6372366 h 6680837"/>
                  <a:gd name="connsiteX9" fmla="*/ 3711879 w 6423007"/>
                  <a:gd name="connsiteY9" fmla="*/ 6362294 h 6680837"/>
                  <a:gd name="connsiteX10" fmla="*/ 3687507 w 6423007"/>
                  <a:gd name="connsiteY10" fmla="*/ 6342946 h 6680837"/>
                  <a:gd name="connsiteX11" fmla="*/ 3684627 w 6423007"/>
                  <a:gd name="connsiteY11" fmla="*/ 6318339 h 6680837"/>
                  <a:gd name="connsiteX12" fmla="*/ 3696227 w 6423007"/>
                  <a:gd name="connsiteY12" fmla="*/ 6310367 h 6680837"/>
                  <a:gd name="connsiteX13" fmla="*/ 3148759 w 6423007"/>
                  <a:gd name="connsiteY13" fmla="*/ 6275288 h 6680837"/>
                  <a:gd name="connsiteX14" fmla="*/ 3210109 w 6423007"/>
                  <a:gd name="connsiteY14" fmla="*/ 6299834 h 6680837"/>
                  <a:gd name="connsiteX15" fmla="*/ 3243563 w 6423007"/>
                  <a:gd name="connsiteY15" fmla="*/ 6320996 h 6680837"/>
                  <a:gd name="connsiteX16" fmla="*/ 3258167 w 6423007"/>
                  <a:gd name="connsiteY16" fmla="*/ 6339374 h 6680837"/>
                  <a:gd name="connsiteX17" fmla="*/ 3277385 w 6423007"/>
                  <a:gd name="connsiteY17" fmla="*/ 6363349 h 6680837"/>
                  <a:gd name="connsiteX18" fmla="*/ 3301393 w 6423007"/>
                  <a:gd name="connsiteY18" fmla="*/ 6344284 h 6680837"/>
                  <a:gd name="connsiteX19" fmla="*/ 3318051 w 6423007"/>
                  <a:gd name="connsiteY19" fmla="*/ 6338389 h 6680837"/>
                  <a:gd name="connsiteX20" fmla="*/ 3332731 w 6423007"/>
                  <a:gd name="connsiteY20" fmla="*/ 6352846 h 6680837"/>
                  <a:gd name="connsiteX21" fmla="*/ 3359485 w 6423007"/>
                  <a:gd name="connsiteY21" fmla="*/ 6374248 h 6680837"/>
                  <a:gd name="connsiteX22" fmla="*/ 3428883 w 6423007"/>
                  <a:gd name="connsiteY22" fmla="*/ 6350337 h 6680837"/>
                  <a:gd name="connsiteX23" fmla="*/ 3569169 w 6423007"/>
                  <a:gd name="connsiteY23" fmla="*/ 6346482 h 6680837"/>
                  <a:gd name="connsiteX24" fmla="*/ 3646743 w 6423007"/>
                  <a:gd name="connsiteY24" fmla="*/ 6407096 h 6680837"/>
                  <a:gd name="connsiteX25" fmla="*/ 3690095 w 6423007"/>
                  <a:gd name="connsiteY25" fmla="*/ 6385727 h 6680837"/>
                  <a:gd name="connsiteX26" fmla="*/ 3705579 w 6423007"/>
                  <a:gd name="connsiteY26" fmla="*/ 6379413 h 6680837"/>
                  <a:gd name="connsiteX27" fmla="*/ 3615511 w 6423007"/>
                  <a:gd name="connsiteY27" fmla="*/ 6413050 h 6680837"/>
                  <a:gd name="connsiteX28" fmla="*/ 3524207 w 6423007"/>
                  <a:gd name="connsiteY28" fmla="*/ 6409394 h 6680837"/>
                  <a:gd name="connsiteX29" fmla="*/ 3457915 w 6423007"/>
                  <a:gd name="connsiteY29" fmla="*/ 6435729 h 6680837"/>
                  <a:gd name="connsiteX30" fmla="*/ 3433275 w 6423007"/>
                  <a:gd name="connsiteY30" fmla="*/ 6426928 h 6680837"/>
                  <a:gd name="connsiteX31" fmla="*/ 3393305 w 6423007"/>
                  <a:gd name="connsiteY31" fmla="*/ 6416601 h 6680837"/>
                  <a:gd name="connsiteX32" fmla="*/ 3354221 w 6423007"/>
                  <a:gd name="connsiteY32" fmla="*/ 6421396 h 6680837"/>
                  <a:gd name="connsiteX33" fmla="*/ 3322755 w 6423007"/>
                  <a:gd name="connsiteY33" fmla="*/ 6399298 h 6680837"/>
                  <a:gd name="connsiteX34" fmla="*/ 3271471 w 6423007"/>
                  <a:gd name="connsiteY34" fmla="*/ 6383612 h 6680837"/>
                  <a:gd name="connsiteX35" fmla="*/ 3255307 w 6423007"/>
                  <a:gd name="connsiteY35" fmla="*/ 6384419 h 6680837"/>
                  <a:gd name="connsiteX36" fmla="*/ 3201957 w 6423007"/>
                  <a:gd name="connsiteY36" fmla="*/ 6333774 h 6680837"/>
                  <a:gd name="connsiteX37" fmla="*/ 3150673 w 6423007"/>
                  <a:gd name="connsiteY37" fmla="*/ 6318088 h 6680837"/>
                  <a:gd name="connsiteX38" fmla="*/ 3114977 w 6423007"/>
                  <a:gd name="connsiteY38" fmla="*/ 6310603 h 6680837"/>
                  <a:gd name="connsiteX39" fmla="*/ 3087547 w 6423007"/>
                  <a:gd name="connsiteY39" fmla="*/ 6283695 h 6680837"/>
                  <a:gd name="connsiteX40" fmla="*/ 3148759 w 6423007"/>
                  <a:gd name="connsiteY40" fmla="*/ 6275288 h 6680837"/>
                  <a:gd name="connsiteX41" fmla="*/ 2528427 w 6423007"/>
                  <a:gd name="connsiteY41" fmla="*/ 6145571 h 6680837"/>
                  <a:gd name="connsiteX42" fmla="*/ 2534777 w 6423007"/>
                  <a:gd name="connsiteY42" fmla="*/ 6161211 h 6680837"/>
                  <a:gd name="connsiteX43" fmla="*/ 2517217 w 6423007"/>
                  <a:gd name="connsiteY43" fmla="*/ 6169527 h 6680837"/>
                  <a:gd name="connsiteX44" fmla="*/ 2510099 w 6423007"/>
                  <a:gd name="connsiteY44" fmla="*/ 6156043 h 6680837"/>
                  <a:gd name="connsiteX45" fmla="*/ 2528427 w 6423007"/>
                  <a:gd name="connsiteY45" fmla="*/ 6145571 h 6680837"/>
                  <a:gd name="connsiteX46" fmla="*/ 3612587 w 6423007"/>
                  <a:gd name="connsiteY46" fmla="*/ 6107976 h 6680837"/>
                  <a:gd name="connsiteX47" fmla="*/ 3616529 w 6423007"/>
                  <a:gd name="connsiteY47" fmla="*/ 6118720 h 6680837"/>
                  <a:gd name="connsiteX48" fmla="*/ 3605483 w 6423007"/>
                  <a:gd name="connsiteY48" fmla="*/ 6120609 h 6680837"/>
                  <a:gd name="connsiteX49" fmla="*/ 3598869 w 6423007"/>
                  <a:gd name="connsiteY49" fmla="*/ 6110078 h 6680837"/>
                  <a:gd name="connsiteX50" fmla="*/ 3612587 w 6423007"/>
                  <a:gd name="connsiteY50" fmla="*/ 6107976 h 6680837"/>
                  <a:gd name="connsiteX51" fmla="*/ 2418455 w 6423007"/>
                  <a:gd name="connsiteY51" fmla="*/ 6071331 h 6680837"/>
                  <a:gd name="connsiteX52" fmla="*/ 2442825 w 6423007"/>
                  <a:gd name="connsiteY52" fmla="*/ 6074256 h 6680837"/>
                  <a:gd name="connsiteX53" fmla="*/ 2447223 w 6423007"/>
                  <a:gd name="connsiteY53" fmla="*/ 6126032 h 6680837"/>
                  <a:gd name="connsiteX54" fmla="*/ 2433425 w 6423007"/>
                  <a:gd name="connsiteY54" fmla="*/ 6138278 h 6680837"/>
                  <a:gd name="connsiteX55" fmla="*/ 2402273 w 6423007"/>
                  <a:gd name="connsiteY55" fmla="*/ 6082231 h 6680837"/>
                  <a:gd name="connsiteX56" fmla="*/ 2418455 w 6423007"/>
                  <a:gd name="connsiteY56" fmla="*/ 6071331 h 6680837"/>
                  <a:gd name="connsiteX57" fmla="*/ 3120855 w 6423007"/>
                  <a:gd name="connsiteY57" fmla="*/ 5978071 h 6680837"/>
                  <a:gd name="connsiteX58" fmla="*/ 3110347 w 6423007"/>
                  <a:gd name="connsiteY58" fmla="*/ 5999325 h 6680837"/>
                  <a:gd name="connsiteX59" fmla="*/ 3104091 w 6423007"/>
                  <a:gd name="connsiteY59" fmla="*/ 5997437 h 6680837"/>
                  <a:gd name="connsiteX60" fmla="*/ 3101757 w 6423007"/>
                  <a:gd name="connsiteY60" fmla="*/ 5990699 h 6680837"/>
                  <a:gd name="connsiteX61" fmla="*/ 3120855 w 6423007"/>
                  <a:gd name="connsiteY61" fmla="*/ 5978071 h 6680837"/>
                  <a:gd name="connsiteX62" fmla="*/ 3045325 w 6423007"/>
                  <a:gd name="connsiteY62" fmla="*/ 5932744 h 6680837"/>
                  <a:gd name="connsiteX63" fmla="*/ 3063067 w 6423007"/>
                  <a:gd name="connsiteY63" fmla="*/ 5941393 h 6680837"/>
                  <a:gd name="connsiteX64" fmla="*/ 3048843 w 6423007"/>
                  <a:gd name="connsiteY64" fmla="*/ 5981212 h 6680837"/>
                  <a:gd name="connsiteX65" fmla="*/ 3015803 w 6423007"/>
                  <a:gd name="connsiteY65" fmla="*/ 5989219 h 6680837"/>
                  <a:gd name="connsiteX66" fmla="*/ 3009567 w 6423007"/>
                  <a:gd name="connsiteY66" fmla="*/ 5988312 h 6680837"/>
                  <a:gd name="connsiteX67" fmla="*/ 2922825 w 6423007"/>
                  <a:gd name="connsiteY67" fmla="*/ 6018075 h 6680837"/>
                  <a:gd name="connsiteX68" fmla="*/ 2935969 w 6423007"/>
                  <a:gd name="connsiteY68" fmla="*/ 6058427 h 6680837"/>
                  <a:gd name="connsiteX69" fmla="*/ 2955205 w 6423007"/>
                  <a:gd name="connsiteY69" fmla="*/ 6089068 h 6680837"/>
                  <a:gd name="connsiteX70" fmla="*/ 2918361 w 6423007"/>
                  <a:gd name="connsiteY70" fmla="*/ 6126090 h 6680837"/>
                  <a:gd name="connsiteX71" fmla="*/ 2885943 w 6423007"/>
                  <a:gd name="connsiteY71" fmla="*/ 6073572 h 6680837"/>
                  <a:gd name="connsiteX72" fmla="*/ 2863307 w 6423007"/>
                  <a:gd name="connsiteY72" fmla="*/ 6037754 h 6680837"/>
                  <a:gd name="connsiteX73" fmla="*/ 2792589 w 6423007"/>
                  <a:gd name="connsiteY73" fmla="*/ 6000610 h 6680837"/>
                  <a:gd name="connsiteX74" fmla="*/ 2791373 w 6423007"/>
                  <a:gd name="connsiteY74" fmla="*/ 5985649 h 6680837"/>
                  <a:gd name="connsiteX75" fmla="*/ 2868621 w 6423007"/>
                  <a:gd name="connsiteY75" fmla="*/ 5960418 h 6680837"/>
                  <a:gd name="connsiteX76" fmla="*/ 2927357 w 6423007"/>
                  <a:gd name="connsiteY76" fmla="*/ 5957628 h 6680837"/>
                  <a:gd name="connsiteX77" fmla="*/ 2971563 w 6423007"/>
                  <a:gd name="connsiteY77" fmla="*/ 5940403 h 6680837"/>
                  <a:gd name="connsiteX78" fmla="*/ 3024063 w 6423007"/>
                  <a:gd name="connsiteY78" fmla="*/ 5936705 h 6680837"/>
                  <a:gd name="connsiteX79" fmla="*/ 3045325 w 6423007"/>
                  <a:gd name="connsiteY79" fmla="*/ 5932744 h 6680837"/>
                  <a:gd name="connsiteX80" fmla="*/ 2717527 w 6423007"/>
                  <a:gd name="connsiteY80" fmla="*/ 5878724 h 6680837"/>
                  <a:gd name="connsiteX81" fmla="*/ 2735527 w 6423007"/>
                  <a:gd name="connsiteY81" fmla="*/ 5891033 h 6680837"/>
                  <a:gd name="connsiteX82" fmla="*/ 2731917 w 6423007"/>
                  <a:gd name="connsiteY82" fmla="*/ 5919450 h 6680837"/>
                  <a:gd name="connsiteX83" fmla="*/ 2700601 w 6423007"/>
                  <a:gd name="connsiteY83" fmla="*/ 5908265 h 6680837"/>
                  <a:gd name="connsiteX84" fmla="*/ 2691607 w 6423007"/>
                  <a:gd name="connsiteY84" fmla="*/ 5885557 h 6680837"/>
                  <a:gd name="connsiteX85" fmla="*/ 2698021 w 6423007"/>
                  <a:gd name="connsiteY85" fmla="*/ 5878874 h 6680837"/>
                  <a:gd name="connsiteX86" fmla="*/ 2717527 w 6423007"/>
                  <a:gd name="connsiteY86" fmla="*/ 5878724 h 6680837"/>
                  <a:gd name="connsiteX87" fmla="*/ 2411763 w 6423007"/>
                  <a:gd name="connsiteY87" fmla="*/ 5812172 h 6680837"/>
                  <a:gd name="connsiteX88" fmla="*/ 2412853 w 6423007"/>
                  <a:gd name="connsiteY88" fmla="*/ 5814955 h 6680837"/>
                  <a:gd name="connsiteX89" fmla="*/ 2421217 w 6423007"/>
                  <a:gd name="connsiteY89" fmla="*/ 5822665 h 6680837"/>
                  <a:gd name="connsiteX90" fmla="*/ 2429521 w 6423007"/>
                  <a:gd name="connsiteY90" fmla="*/ 5823605 h 6680837"/>
                  <a:gd name="connsiteX91" fmla="*/ 2413711 w 6423007"/>
                  <a:gd name="connsiteY91" fmla="*/ 5814202 h 6680837"/>
                  <a:gd name="connsiteX92" fmla="*/ 4387709 w 6423007"/>
                  <a:gd name="connsiteY92" fmla="*/ 5778308 h 6680837"/>
                  <a:gd name="connsiteX93" fmla="*/ 4408723 w 6423007"/>
                  <a:gd name="connsiteY93" fmla="*/ 5779991 h 6680837"/>
                  <a:gd name="connsiteX94" fmla="*/ 4437185 w 6423007"/>
                  <a:gd name="connsiteY94" fmla="*/ 5835408 h 6680837"/>
                  <a:gd name="connsiteX95" fmla="*/ 4422541 w 6423007"/>
                  <a:gd name="connsiteY95" fmla="*/ 5850140 h 6680837"/>
                  <a:gd name="connsiteX96" fmla="*/ 4407515 w 6423007"/>
                  <a:gd name="connsiteY96" fmla="*/ 5850928 h 6680837"/>
                  <a:gd name="connsiteX97" fmla="*/ 4395967 w 6423007"/>
                  <a:gd name="connsiteY97" fmla="*/ 5841978 h 6680837"/>
                  <a:gd name="connsiteX98" fmla="*/ 4380889 w 6423007"/>
                  <a:gd name="connsiteY98" fmla="*/ 5816630 h 6680837"/>
                  <a:gd name="connsiteX99" fmla="*/ 4365039 w 6423007"/>
                  <a:gd name="connsiteY99" fmla="*/ 5797680 h 6680837"/>
                  <a:gd name="connsiteX100" fmla="*/ 4369457 w 6423007"/>
                  <a:gd name="connsiteY100" fmla="*/ 5788592 h 6680837"/>
                  <a:gd name="connsiteX101" fmla="*/ 4387709 w 6423007"/>
                  <a:gd name="connsiteY101" fmla="*/ 5778308 h 6680837"/>
                  <a:gd name="connsiteX102" fmla="*/ 4372811 w 6423007"/>
                  <a:gd name="connsiteY102" fmla="*/ 5659001 h 6680837"/>
                  <a:gd name="connsiteX103" fmla="*/ 4385245 w 6423007"/>
                  <a:gd name="connsiteY103" fmla="*/ 5660825 h 6680837"/>
                  <a:gd name="connsiteX104" fmla="*/ 4396513 w 6423007"/>
                  <a:gd name="connsiteY104" fmla="*/ 5695055 h 6680837"/>
                  <a:gd name="connsiteX105" fmla="*/ 4361483 w 6423007"/>
                  <a:gd name="connsiteY105" fmla="*/ 5719614 h 6680837"/>
                  <a:gd name="connsiteX106" fmla="*/ 4351239 w 6423007"/>
                  <a:gd name="connsiteY106" fmla="*/ 5704284 h 6680837"/>
                  <a:gd name="connsiteX107" fmla="*/ 4360535 w 6423007"/>
                  <a:gd name="connsiteY107" fmla="*/ 5683577 h 6680837"/>
                  <a:gd name="connsiteX108" fmla="*/ 4372811 w 6423007"/>
                  <a:gd name="connsiteY108" fmla="*/ 5659001 h 6680837"/>
                  <a:gd name="connsiteX109" fmla="*/ 3413113 w 6423007"/>
                  <a:gd name="connsiteY109" fmla="*/ 5639960 h 6680837"/>
                  <a:gd name="connsiteX110" fmla="*/ 3425711 w 6423007"/>
                  <a:gd name="connsiteY110" fmla="*/ 5646487 h 6680837"/>
                  <a:gd name="connsiteX111" fmla="*/ 3426349 w 6423007"/>
                  <a:gd name="connsiteY111" fmla="*/ 5670783 h 6680837"/>
                  <a:gd name="connsiteX112" fmla="*/ 3384255 w 6423007"/>
                  <a:gd name="connsiteY112" fmla="*/ 5673131 h 6680837"/>
                  <a:gd name="connsiteX113" fmla="*/ 3360921 w 6423007"/>
                  <a:gd name="connsiteY113" fmla="*/ 5652762 h 6680837"/>
                  <a:gd name="connsiteX114" fmla="*/ 3370303 w 6423007"/>
                  <a:gd name="connsiteY114" fmla="*/ 5641404 h 6680837"/>
                  <a:gd name="connsiteX115" fmla="*/ 3413113 w 6423007"/>
                  <a:gd name="connsiteY115" fmla="*/ 5639960 h 6680837"/>
                  <a:gd name="connsiteX116" fmla="*/ 4756871 w 6423007"/>
                  <a:gd name="connsiteY116" fmla="*/ 5356795 h 6680837"/>
                  <a:gd name="connsiteX117" fmla="*/ 4767541 w 6423007"/>
                  <a:gd name="connsiteY117" fmla="*/ 5358308 h 6680837"/>
                  <a:gd name="connsiteX118" fmla="*/ 4823093 w 6423007"/>
                  <a:gd name="connsiteY118" fmla="*/ 5404410 h 6680837"/>
                  <a:gd name="connsiteX119" fmla="*/ 4822923 w 6423007"/>
                  <a:gd name="connsiteY119" fmla="*/ 5420105 h 6680837"/>
                  <a:gd name="connsiteX120" fmla="*/ 4813067 w 6423007"/>
                  <a:gd name="connsiteY120" fmla="*/ 5422493 h 6680837"/>
                  <a:gd name="connsiteX121" fmla="*/ 4804803 w 6423007"/>
                  <a:gd name="connsiteY121" fmla="*/ 5417572 h 6680837"/>
                  <a:gd name="connsiteX122" fmla="*/ 4754819 w 6423007"/>
                  <a:gd name="connsiteY122" fmla="*/ 5378711 h 6680837"/>
                  <a:gd name="connsiteX123" fmla="*/ 4749753 w 6423007"/>
                  <a:gd name="connsiteY123" fmla="*/ 5362458 h 6680837"/>
                  <a:gd name="connsiteX124" fmla="*/ 4756871 w 6423007"/>
                  <a:gd name="connsiteY124" fmla="*/ 5356795 h 6680837"/>
                  <a:gd name="connsiteX125" fmla="*/ 602602 w 6423007"/>
                  <a:gd name="connsiteY125" fmla="*/ 5215326 h 6680837"/>
                  <a:gd name="connsiteX126" fmla="*/ 657358 w 6423007"/>
                  <a:gd name="connsiteY126" fmla="*/ 5239174 h 6680837"/>
                  <a:gd name="connsiteX127" fmla="*/ 648258 w 6423007"/>
                  <a:gd name="connsiteY127" fmla="*/ 5253164 h 6680837"/>
                  <a:gd name="connsiteX128" fmla="*/ 612427 w 6423007"/>
                  <a:gd name="connsiteY128" fmla="*/ 5261584 h 6680837"/>
                  <a:gd name="connsiteX129" fmla="*/ 584070 w 6423007"/>
                  <a:gd name="connsiteY129" fmla="*/ 5222279 h 6680837"/>
                  <a:gd name="connsiteX130" fmla="*/ 602602 w 6423007"/>
                  <a:gd name="connsiteY130" fmla="*/ 5215326 h 6680837"/>
                  <a:gd name="connsiteX131" fmla="*/ 4733797 w 6423007"/>
                  <a:gd name="connsiteY131" fmla="*/ 4997490 h 6680837"/>
                  <a:gd name="connsiteX132" fmla="*/ 4743231 w 6423007"/>
                  <a:gd name="connsiteY132" fmla="*/ 5010142 h 6680837"/>
                  <a:gd name="connsiteX133" fmla="*/ 4725395 w 6423007"/>
                  <a:gd name="connsiteY133" fmla="*/ 5021012 h 6680837"/>
                  <a:gd name="connsiteX134" fmla="*/ 4716381 w 6423007"/>
                  <a:gd name="connsiteY134" fmla="*/ 5007182 h 6680837"/>
                  <a:gd name="connsiteX135" fmla="*/ 4733797 w 6423007"/>
                  <a:gd name="connsiteY135" fmla="*/ 4997490 h 6680837"/>
                  <a:gd name="connsiteX136" fmla="*/ 3394437 w 6423007"/>
                  <a:gd name="connsiteY136" fmla="*/ 4879535 h 6680837"/>
                  <a:gd name="connsiteX137" fmla="*/ 3404719 w 6423007"/>
                  <a:gd name="connsiteY137" fmla="*/ 4897796 h 6680837"/>
                  <a:gd name="connsiteX138" fmla="*/ 3389761 w 6423007"/>
                  <a:gd name="connsiteY138" fmla="*/ 4904388 h 6680837"/>
                  <a:gd name="connsiteX139" fmla="*/ 3376573 w 6423007"/>
                  <a:gd name="connsiteY139" fmla="*/ 4886416 h 6680837"/>
                  <a:gd name="connsiteX140" fmla="*/ 3394437 w 6423007"/>
                  <a:gd name="connsiteY140" fmla="*/ 4879535 h 6680837"/>
                  <a:gd name="connsiteX141" fmla="*/ 389544 w 6423007"/>
                  <a:gd name="connsiteY141" fmla="*/ 4835707 h 6680837"/>
                  <a:gd name="connsiteX142" fmla="*/ 424671 w 6423007"/>
                  <a:gd name="connsiteY142" fmla="*/ 4896930 h 6680837"/>
                  <a:gd name="connsiteX143" fmla="*/ 389544 w 6423007"/>
                  <a:gd name="connsiteY143" fmla="*/ 4835707 h 6680837"/>
                  <a:gd name="connsiteX144" fmla="*/ 4691045 w 6423007"/>
                  <a:gd name="connsiteY144" fmla="*/ 4712496 h 6680837"/>
                  <a:gd name="connsiteX145" fmla="*/ 4698721 w 6423007"/>
                  <a:gd name="connsiteY145" fmla="*/ 4726010 h 6680837"/>
                  <a:gd name="connsiteX146" fmla="*/ 4677111 w 6423007"/>
                  <a:gd name="connsiteY146" fmla="*/ 4739837 h 6680837"/>
                  <a:gd name="connsiteX147" fmla="*/ 4670667 w 6423007"/>
                  <a:gd name="connsiteY147" fmla="*/ 4726762 h 6680837"/>
                  <a:gd name="connsiteX148" fmla="*/ 4691045 w 6423007"/>
                  <a:gd name="connsiteY148" fmla="*/ 4712496 h 6680837"/>
                  <a:gd name="connsiteX149" fmla="*/ 5927319 w 6423007"/>
                  <a:gd name="connsiteY149" fmla="*/ 4690023 h 6680837"/>
                  <a:gd name="connsiteX150" fmla="*/ 5912103 w 6423007"/>
                  <a:gd name="connsiteY150" fmla="*/ 4735084 h 6680837"/>
                  <a:gd name="connsiteX151" fmla="*/ 5921599 w 6423007"/>
                  <a:gd name="connsiteY151" fmla="*/ 4711822 h 6680837"/>
                  <a:gd name="connsiteX152" fmla="*/ 5933393 w 6423007"/>
                  <a:gd name="connsiteY152" fmla="*/ 4662698 h 6680837"/>
                  <a:gd name="connsiteX153" fmla="*/ 5929189 w 6423007"/>
                  <a:gd name="connsiteY153" fmla="*/ 4682897 h 6680837"/>
                  <a:gd name="connsiteX154" fmla="*/ 5932779 w 6423007"/>
                  <a:gd name="connsiteY154" fmla="*/ 4669205 h 6680837"/>
                  <a:gd name="connsiteX155" fmla="*/ 4555699 w 6423007"/>
                  <a:gd name="connsiteY155" fmla="*/ 4548737 h 6680837"/>
                  <a:gd name="connsiteX156" fmla="*/ 4564615 w 6423007"/>
                  <a:gd name="connsiteY156" fmla="*/ 4575618 h 6680837"/>
                  <a:gd name="connsiteX157" fmla="*/ 4564561 w 6423007"/>
                  <a:gd name="connsiteY157" fmla="*/ 4597980 h 6680837"/>
                  <a:gd name="connsiteX158" fmla="*/ 4607311 w 6423007"/>
                  <a:gd name="connsiteY158" fmla="*/ 4626414 h 6680837"/>
                  <a:gd name="connsiteX159" fmla="*/ 4637209 w 6423007"/>
                  <a:gd name="connsiteY159" fmla="*/ 4627878 h 6680837"/>
                  <a:gd name="connsiteX160" fmla="*/ 4631059 w 6423007"/>
                  <a:gd name="connsiteY160" fmla="*/ 4659909 h 6680837"/>
                  <a:gd name="connsiteX161" fmla="*/ 4637577 w 6423007"/>
                  <a:gd name="connsiteY161" fmla="*/ 4708314 h 6680837"/>
                  <a:gd name="connsiteX162" fmla="*/ 4653973 w 6423007"/>
                  <a:gd name="connsiteY162" fmla="*/ 4754982 h 6680837"/>
                  <a:gd name="connsiteX163" fmla="*/ 4621833 w 6423007"/>
                  <a:gd name="connsiteY163" fmla="*/ 4767197 h 6680837"/>
                  <a:gd name="connsiteX164" fmla="*/ 4593185 w 6423007"/>
                  <a:gd name="connsiteY164" fmla="*/ 4765995 h 6680837"/>
                  <a:gd name="connsiteX165" fmla="*/ 4577625 w 6423007"/>
                  <a:gd name="connsiteY165" fmla="*/ 4713229 h 6680837"/>
                  <a:gd name="connsiteX166" fmla="*/ 4571055 w 6423007"/>
                  <a:gd name="connsiteY166" fmla="*/ 4687186 h 6680837"/>
                  <a:gd name="connsiteX167" fmla="*/ 4560185 w 6423007"/>
                  <a:gd name="connsiteY167" fmla="*/ 4699101 h 6680837"/>
                  <a:gd name="connsiteX168" fmla="*/ 4547647 w 6423007"/>
                  <a:gd name="connsiteY168" fmla="*/ 4715686 h 6680837"/>
                  <a:gd name="connsiteX169" fmla="*/ 4531121 w 6423007"/>
                  <a:gd name="connsiteY169" fmla="*/ 4695302 h 6680837"/>
                  <a:gd name="connsiteX170" fmla="*/ 4535369 w 6423007"/>
                  <a:gd name="connsiteY170" fmla="*/ 4679706 h 6680837"/>
                  <a:gd name="connsiteX171" fmla="*/ 4540919 w 6423007"/>
                  <a:gd name="connsiteY171" fmla="*/ 4579003 h 6680837"/>
                  <a:gd name="connsiteX172" fmla="*/ 4536647 w 6423007"/>
                  <a:gd name="connsiteY172" fmla="*/ 4563654 h 6680837"/>
                  <a:gd name="connsiteX173" fmla="*/ 4545063 w 6423007"/>
                  <a:gd name="connsiteY173" fmla="*/ 4548888 h 6680837"/>
                  <a:gd name="connsiteX174" fmla="*/ 4555699 w 6423007"/>
                  <a:gd name="connsiteY174" fmla="*/ 4548737 h 6680837"/>
                  <a:gd name="connsiteX175" fmla="*/ 2672531 w 6423007"/>
                  <a:gd name="connsiteY175" fmla="*/ 4397537 h 6680837"/>
                  <a:gd name="connsiteX176" fmla="*/ 2683927 w 6423007"/>
                  <a:gd name="connsiteY176" fmla="*/ 4398121 h 6680837"/>
                  <a:gd name="connsiteX177" fmla="*/ 2687365 w 6423007"/>
                  <a:gd name="connsiteY177" fmla="*/ 4410764 h 6680837"/>
                  <a:gd name="connsiteX178" fmla="*/ 2669609 w 6423007"/>
                  <a:gd name="connsiteY178" fmla="*/ 4419643 h 6680837"/>
                  <a:gd name="connsiteX179" fmla="*/ 2664619 w 6423007"/>
                  <a:gd name="connsiteY179" fmla="*/ 4403908 h 6680837"/>
                  <a:gd name="connsiteX180" fmla="*/ 2672531 w 6423007"/>
                  <a:gd name="connsiteY180" fmla="*/ 4397537 h 6680837"/>
                  <a:gd name="connsiteX181" fmla="*/ 197407 w 6423007"/>
                  <a:gd name="connsiteY181" fmla="*/ 4344427 h 6680837"/>
                  <a:gd name="connsiteX182" fmla="*/ 252157 w 6423007"/>
                  <a:gd name="connsiteY182" fmla="*/ 4489047 h 6680837"/>
                  <a:gd name="connsiteX183" fmla="*/ 321313 w 6423007"/>
                  <a:gd name="connsiteY183" fmla="*/ 4690153 h 6680837"/>
                  <a:gd name="connsiteX184" fmla="*/ 386130 w 6423007"/>
                  <a:gd name="connsiteY184" fmla="*/ 4825204 h 6680837"/>
                  <a:gd name="connsiteX185" fmla="*/ 384045 w 6423007"/>
                  <a:gd name="connsiteY185" fmla="*/ 4831042 h 6680837"/>
                  <a:gd name="connsiteX186" fmla="*/ 364458 w 6423007"/>
                  <a:gd name="connsiteY186" fmla="*/ 4828159 h 6680837"/>
                  <a:gd name="connsiteX187" fmla="*/ 353102 w 6423007"/>
                  <a:gd name="connsiteY187" fmla="*/ 4813406 h 6680837"/>
                  <a:gd name="connsiteX188" fmla="*/ 240839 w 6423007"/>
                  <a:gd name="connsiteY188" fmla="*/ 4632447 h 6680837"/>
                  <a:gd name="connsiteX189" fmla="*/ 218734 w 6423007"/>
                  <a:gd name="connsiteY189" fmla="*/ 4563995 h 6680837"/>
                  <a:gd name="connsiteX190" fmla="*/ 197407 w 6423007"/>
                  <a:gd name="connsiteY190" fmla="*/ 4344427 h 6680837"/>
                  <a:gd name="connsiteX191" fmla="*/ 1868115 w 6423007"/>
                  <a:gd name="connsiteY191" fmla="*/ 4290366 h 6680837"/>
                  <a:gd name="connsiteX192" fmla="*/ 1937535 w 6423007"/>
                  <a:gd name="connsiteY192" fmla="*/ 4317971 h 6680837"/>
                  <a:gd name="connsiteX193" fmla="*/ 2001455 w 6423007"/>
                  <a:gd name="connsiteY193" fmla="*/ 4354022 h 6680837"/>
                  <a:gd name="connsiteX194" fmla="*/ 2034663 w 6423007"/>
                  <a:gd name="connsiteY194" fmla="*/ 4350020 h 6680837"/>
                  <a:gd name="connsiteX195" fmla="*/ 2090435 w 6423007"/>
                  <a:gd name="connsiteY195" fmla="*/ 4360687 h 6680837"/>
                  <a:gd name="connsiteX196" fmla="*/ 2125419 w 6423007"/>
                  <a:gd name="connsiteY196" fmla="*/ 4385081 h 6680837"/>
                  <a:gd name="connsiteX197" fmla="*/ 2230397 w 6423007"/>
                  <a:gd name="connsiteY197" fmla="*/ 4532306 h 6680837"/>
                  <a:gd name="connsiteX198" fmla="*/ 2323791 w 6423007"/>
                  <a:gd name="connsiteY198" fmla="*/ 4648952 h 6680837"/>
                  <a:gd name="connsiteX199" fmla="*/ 2364127 w 6423007"/>
                  <a:gd name="connsiteY199" fmla="*/ 4643529 h 6680837"/>
                  <a:gd name="connsiteX200" fmla="*/ 2412091 w 6423007"/>
                  <a:gd name="connsiteY200" fmla="*/ 4631577 h 6680837"/>
                  <a:gd name="connsiteX201" fmla="*/ 2439715 w 6423007"/>
                  <a:gd name="connsiteY201" fmla="*/ 4706223 h 6680837"/>
                  <a:gd name="connsiteX202" fmla="*/ 2454269 w 6423007"/>
                  <a:gd name="connsiteY202" fmla="*/ 4802641 h 6680837"/>
                  <a:gd name="connsiteX203" fmla="*/ 2618535 w 6423007"/>
                  <a:gd name="connsiteY203" fmla="*/ 4943279 h 6680837"/>
                  <a:gd name="connsiteX204" fmla="*/ 2677439 w 6423007"/>
                  <a:gd name="connsiteY204" fmla="*/ 5011913 h 6680837"/>
                  <a:gd name="connsiteX205" fmla="*/ 2726185 w 6423007"/>
                  <a:gd name="connsiteY205" fmla="*/ 5057086 h 6680837"/>
                  <a:gd name="connsiteX206" fmla="*/ 2776013 w 6423007"/>
                  <a:gd name="connsiteY206" fmla="*/ 5088104 h 6680837"/>
                  <a:gd name="connsiteX207" fmla="*/ 2847635 w 6423007"/>
                  <a:gd name="connsiteY207" fmla="*/ 5095178 h 6680837"/>
                  <a:gd name="connsiteX208" fmla="*/ 2962499 w 6423007"/>
                  <a:gd name="connsiteY208" fmla="*/ 5033090 h 6680837"/>
                  <a:gd name="connsiteX209" fmla="*/ 3004773 w 6423007"/>
                  <a:gd name="connsiteY209" fmla="*/ 5048190 h 6680837"/>
                  <a:gd name="connsiteX210" fmla="*/ 3110737 w 6423007"/>
                  <a:gd name="connsiteY210" fmla="*/ 5148174 h 6680837"/>
                  <a:gd name="connsiteX211" fmla="*/ 3160073 w 6423007"/>
                  <a:gd name="connsiteY211" fmla="*/ 5202812 h 6680837"/>
                  <a:gd name="connsiteX212" fmla="*/ 3170923 w 6423007"/>
                  <a:gd name="connsiteY212" fmla="*/ 5268822 h 6680837"/>
                  <a:gd name="connsiteX213" fmla="*/ 3198629 w 6423007"/>
                  <a:gd name="connsiteY213" fmla="*/ 5339531 h 6680837"/>
                  <a:gd name="connsiteX214" fmla="*/ 3202867 w 6423007"/>
                  <a:gd name="connsiteY214" fmla="*/ 5438875 h 6680837"/>
                  <a:gd name="connsiteX215" fmla="*/ 3201629 w 6423007"/>
                  <a:gd name="connsiteY215" fmla="*/ 5479414 h 6680837"/>
                  <a:gd name="connsiteX216" fmla="*/ 3205325 w 6423007"/>
                  <a:gd name="connsiteY216" fmla="*/ 5491311 h 6680837"/>
                  <a:gd name="connsiteX217" fmla="*/ 3239897 w 6423007"/>
                  <a:gd name="connsiteY217" fmla="*/ 5535387 h 6680837"/>
                  <a:gd name="connsiteX218" fmla="*/ 3280305 w 6423007"/>
                  <a:gd name="connsiteY218" fmla="*/ 5507517 h 6680837"/>
                  <a:gd name="connsiteX219" fmla="*/ 3300843 w 6423007"/>
                  <a:gd name="connsiteY219" fmla="*/ 5487091 h 6680837"/>
                  <a:gd name="connsiteX220" fmla="*/ 3450673 w 6423007"/>
                  <a:gd name="connsiteY220" fmla="*/ 5412373 h 6680837"/>
                  <a:gd name="connsiteX221" fmla="*/ 3593309 w 6423007"/>
                  <a:gd name="connsiteY221" fmla="*/ 5380034 h 6680837"/>
                  <a:gd name="connsiteX222" fmla="*/ 3651577 w 6423007"/>
                  <a:gd name="connsiteY222" fmla="*/ 5346644 h 6680837"/>
                  <a:gd name="connsiteX223" fmla="*/ 3706397 w 6423007"/>
                  <a:gd name="connsiteY223" fmla="*/ 5289548 h 6680837"/>
                  <a:gd name="connsiteX224" fmla="*/ 3750247 w 6423007"/>
                  <a:gd name="connsiteY224" fmla="*/ 5266873 h 6680837"/>
                  <a:gd name="connsiteX225" fmla="*/ 3792249 w 6423007"/>
                  <a:gd name="connsiteY225" fmla="*/ 5238249 h 6680837"/>
                  <a:gd name="connsiteX226" fmla="*/ 3776041 w 6423007"/>
                  <a:gd name="connsiteY226" fmla="*/ 5183545 h 6680837"/>
                  <a:gd name="connsiteX227" fmla="*/ 3730555 w 6423007"/>
                  <a:gd name="connsiteY227" fmla="*/ 5114417 h 6680837"/>
                  <a:gd name="connsiteX228" fmla="*/ 3749153 w 6423007"/>
                  <a:gd name="connsiteY228" fmla="*/ 5073468 h 6680837"/>
                  <a:gd name="connsiteX229" fmla="*/ 3831591 w 6423007"/>
                  <a:gd name="connsiteY229" fmla="*/ 5072507 h 6680837"/>
                  <a:gd name="connsiteX230" fmla="*/ 3888119 w 6423007"/>
                  <a:gd name="connsiteY230" fmla="*/ 5084767 h 6680837"/>
                  <a:gd name="connsiteX231" fmla="*/ 3910093 w 6423007"/>
                  <a:gd name="connsiteY231" fmla="*/ 5089972 h 6680837"/>
                  <a:gd name="connsiteX232" fmla="*/ 3954445 w 6423007"/>
                  <a:gd name="connsiteY232" fmla="*/ 5062187 h 6680837"/>
                  <a:gd name="connsiteX233" fmla="*/ 4010103 w 6423007"/>
                  <a:gd name="connsiteY233" fmla="*/ 5002747 h 6680837"/>
                  <a:gd name="connsiteX234" fmla="*/ 4097581 w 6423007"/>
                  <a:gd name="connsiteY234" fmla="*/ 5024739 h 6680837"/>
                  <a:gd name="connsiteX235" fmla="*/ 4179807 w 6423007"/>
                  <a:gd name="connsiteY235" fmla="*/ 5109634 h 6680837"/>
                  <a:gd name="connsiteX236" fmla="*/ 4206979 w 6423007"/>
                  <a:gd name="connsiteY236" fmla="*/ 5111407 h 6680837"/>
                  <a:gd name="connsiteX237" fmla="*/ 4213179 w 6423007"/>
                  <a:gd name="connsiteY237" fmla="*/ 5097757 h 6680837"/>
                  <a:gd name="connsiteX238" fmla="*/ 4192961 w 6423007"/>
                  <a:gd name="connsiteY238" fmla="*/ 5083925 h 6680837"/>
                  <a:gd name="connsiteX239" fmla="*/ 4138599 w 6423007"/>
                  <a:gd name="connsiteY239" fmla="*/ 5043357 h 6680837"/>
                  <a:gd name="connsiteX240" fmla="*/ 4103281 w 6423007"/>
                  <a:gd name="connsiteY240" fmla="*/ 5016199 h 6680837"/>
                  <a:gd name="connsiteX241" fmla="*/ 4092097 w 6423007"/>
                  <a:gd name="connsiteY241" fmla="*/ 4947425 h 6680837"/>
                  <a:gd name="connsiteX242" fmla="*/ 4166641 w 6423007"/>
                  <a:gd name="connsiteY242" fmla="*/ 4927781 h 6680837"/>
                  <a:gd name="connsiteX243" fmla="*/ 4226595 w 6423007"/>
                  <a:gd name="connsiteY243" fmla="*/ 4908213 h 6680837"/>
                  <a:gd name="connsiteX244" fmla="*/ 4222465 w 6423007"/>
                  <a:gd name="connsiteY244" fmla="*/ 4860467 h 6680837"/>
                  <a:gd name="connsiteX245" fmla="*/ 4202475 w 6423007"/>
                  <a:gd name="connsiteY245" fmla="*/ 4797803 h 6680837"/>
                  <a:gd name="connsiteX246" fmla="*/ 4152483 w 6423007"/>
                  <a:gd name="connsiteY246" fmla="*/ 4774658 h 6680837"/>
                  <a:gd name="connsiteX247" fmla="*/ 4103671 w 6423007"/>
                  <a:gd name="connsiteY247" fmla="*/ 4770443 h 6680837"/>
                  <a:gd name="connsiteX248" fmla="*/ 4099713 w 6423007"/>
                  <a:gd name="connsiteY248" fmla="*/ 4733335 h 6680837"/>
                  <a:gd name="connsiteX249" fmla="*/ 4221485 w 6423007"/>
                  <a:gd name="connsiteY249" fmla="*/ 4737170 h 6680837"/>
                  <a:gd name="connsiteX250" fmla="*/ 4232727 w 6423007"/>
                  <a:gd name="connsiteY250" fmla="*/ 4746474 h 6680837"/>
                  <a:gd name="connsiteX251" fmla="*/ 4235157 w 6423007"/>
                  <a:gd name="connsiteY251" fmla="*/ 4743375 h 6680837"/>
                  <a:gd name="connsiteX252" fmla="*/ 4235051 w 6423007"/>
                  <a:gd name="connsiteY252" fmla="*/ 4691779 h 6680837"/>
                  <a:gd name="connsiteX253" fmla="*/ 4302211 w 6423007"/>
                  <a:gd name="connsiteY253" fmla="*/ 4666854 h 6680837"/>
                  <a:gd name="connsiteX254" fmla="*/ 4332899 w 6423007"/>
                  <a:gd name="connsiteY254" fmla="*/ 4651375 h 6680837"/>
                  <a:gd name="connsiteX255" fmla="*/ 4359143 w 6423007"/>
                  <a:gd name="connsiteY255" fmla="*/ 4640919 h 6680837"/>
                  <a:gd name="connsiteX256" fmla="*/ 4374319 w 6423007"/>
                  <a:gd name="connsiteY256" fmla="*/ 4631798 h 6680837"/>
                  <a:gd name="connsiteX257" fmla="*/ 4362067 w 6423007"/>
                  <a:gd name="connsiteY257" fmla="*/ 4614201 h 6680837"/>
                  <a:gd name="connsiteX258" fmla="*/ 4310219 w 6423007"/>
                  <a:gd name="connsiteY258" fmla="*/ 4566596 h 6680837"/>
                  <a:gd name="connsiteX259" fmla="*/ 4269201 w 6423007"/>
                  <a:gd name="connsiteY259" fmla="*/ 4547980 h 6680837"/>
                  <a:gd name="connsiteX260" fmla="*/ 4238161 w 6423007"/>
                  <a:gd name="connsiteY260" fmla="*/ 4523672 h 6680837"/>
                  <a:gd name="connsiteX261" fmla="*/ 4269767 w 6423007"/>
                  <a:gd name="connsiteY261" fmla="*/ 4501911 h 6680837"/>
                  <a:gd name="connsiteX262" fmla="*/ 4303467 w 6423007"/>
                  <a:gd name="connsiteY262" fmla="*/ 4474288 h 6680837"/>
                  <a:gd name="connsiteX263" fmla="*/ 4356677 w 6423007"/>
                  <a:gd name="connsiteY263" fmla="*/ 4380923 h 6680837"/>
                  <a:gd name="connsiteX264" fmla="*/ 4359599 w 6423007"/>
                  <a:gd name="connsiteY264" fmla="*/ 4354204 h 6680837"/>
                  <a:gd name="connsiteX265" fmla="*/ 4350525 w 6423007"/>
                  <a:gd name="connsiteY265" fmla="*/ 4316591 h 6680837"/>
                  <a:gd name="connsiteX266" fmla="*/ 4413905 w 6423007"/>
                  <a:gd name="connsiteY266" fmla="*/ 4454245 h 6680837"/>
                  <a:gd name="connsiteX267" fmla="*/ 4413831 w 6423007"/>
                  <a:gd name="connsiteY267" fmla="*/ 4476693 h 6680837"/>
                  <a:gd name="connsiteX268" fmla="*/ 4415459 w 6423007"/>
                  <a:gd name="connsiteY268" fmla="*/ 4549985 h 6680837"/>
                  <a:gd name="connsiteX269" fmla="*/ 4401155 w 6423007"/>
                  <a:gd name="connsiteY269" fmla="*/ 4630807 h 6680837"/>
                  <a:gd name="connsiteX270" fmla="*/ 4343403 w 6423007"/>
                  <a:gd name="connsiteY270" fmla="*/ 4696110 h 6680837"/>
                  <a:gd name="connsiteX271" fmla="*/ 4291275 w 6423007"/>
                  <a:gd name="connsiteY271" fmla="*/ 4775319 h 6680837"/>
                  <a:gd name="connsiteX272" fmla="*/ 4274213 w 6423007"/>
                  <a:gd name="connsiteY272" fmla="*/ 4874986 h 6680837"/>
                  <a:gd name="connsiteX273" fmla="*/ 4271873 w 6423007"/>
                  <a:gd name="connsiteY273" fmla="*/ 4892658 h 6680837"/>
                  <a:gd name="connsiteX274" fmla="*/ 4289735 w 6423007"/>
                  <a:gd name="connsiteY274" fmla="*/ 4887139 h 6680837"/>
                  <a:gd name="connsiteX275" fmla="*/ 4361477 w 6423007"/>
                  <a:gd name="connsiteY275" fmla="*/ 4793784 h 6680837"/>
                  <a:gd name="connsiteX276" fmla="*/ 4356181 w 6423007"/>
                  <a:gd name="connsiteY276" fmla="*/ 4764131 h 6680837"/>
                  <a:gd name="connsiteX277" fmla="*/ 4364639 w 6423007"/>
                  <a:gd name="connsiteY277" fmla="*/ 4736744 h 6680837"/>
                  <a:gd name="connsiteX278" fmla="*/ 4388041 w 6423007"/>
                  <a:gd name="connsiteY278" fmla="*/ 4749070 h 6680837"/>
                  <a:gd name="connsiteX279" fmla="*/ 4396033 w 6423007"/>
                  <a:gd name="connsiteY279" fmla="*/ 4800839 h 6680837"/>
                  <a:gd name="connsiteX280" fmla="*/ 4411489 w 6423007"/>
                  <a:gd name="connsiteY280" fmla="*/ 4853952 h 6680837"/>
                  <a:gd name="connsiteX281" fmla="*/ 4409739 w 6423007"/>
                  <a:gd name="connsiteY281" fmla="*/ 4881090 h 6680837"/>
                  <a:gd name="connsiteX282" fmla="*/ 4319763 w 6423007"/>
                  <a:gd name="connsiteY282" fmla="*/ 4903154 h 6680837"/>
                  <a:gd name="connsiteX283" fmla="*/ 4297043 w 6423007"/>
                  <a:gd name="connsiteY283" fmla="*/ 4914869 h 6680837"/>
                  <a:gd name="connsiteX284" fmla="*/ 4270223 w 6423007"/>
                  <a:gd name="connsiteY284" fmla="*/ 4952881 h 6680837"/>
                  <a:gd name="connsiteX285" fmla="*/ 4253965 w 6423007"/>
                  <a:gd name="connsiteY285" fmla="*/ 4976158 h 6680837"/>
                  <a:gd name="connsiteX286" fmla="*/ 4280391 w 6423007"/>
                  <a:gd name="connsiteY286" fmla="*/ 4994851 h 6680837"/>
                  <a:gd name="connsiteX287" fmla="*/ 4335853 w 6423007"/>
                  <a:gd name="connsiteY287" fmla="*/ 5058289 h 6680837"/>
                  <a:gd name="connsiteX288" fmla="*/ 4320931 w 6423007"/>
                  <a:gd name="connsiteY288" fmla="*/ 5074111 h 6680837"/>
                  <a:gd name="connsiteX289" fmla="*/ 4299673 w 6423007"/>
                  <a:gd name="connsiteY289" fmla="*/ 5166992 h 6680837"/>
                  <a:gd name="connsiteX290" fmla="*/ 4303459 w 6423007"/>
                  <a:gd name="connsiteY290" fmla="*/ 5193461 h 6680837"/>
                  <a:gd name="connsiteX291" fmla="*/ 4277461 w 6423007"/>
                  <a:gd name="connsiteY291" fmla="*/ 5192107 h 6680837"/>
                  <a:gd name="connsiteX292" fmla="*/ 4231237 w 6423007"/>
                  <a:gd name="connsiteY292" fmla="*/ 5158410 h 6680837"/>
                  <a:gd name="connsiteX293" fmla="*/ 4197693 w 6423007"/>
                  <a:gd name="connsiteY293" fmla="*/ 5159649 h 6680837"/>
                  <a:gd name="connsiteX294" fmla="*/ 4164749 w 6423007"/>
                  <a:gd name="connsiteY294" fmla="*/ 5188863 h 6680837"/>
                  <a:gd name="connsiteX295" fmla="*/ 4093025 w 6423007"/>
                  <a:gd name="connsiteY295" fmla="*/ 5148703 h 6680837"/>
                  <a:gd name="connsiteX296" fmla="*/ 4055703 w 6423007"/>
                  <a:gd name="connsiteY296" fmla="*/ 5141983 h 6680837"/>
                  <a:gd name="connsiteX297" fmla="*/ 4040867 w 6423007"/>
                  <a:gd name="connsiteY297" fmla="*/ 5153868 h 6680837"/>
                  <a:gd name="connsiteX298" fmla="*/ 4021585 w 6423007"/>
                  <a:gd name="connsiteY298" fmla="*/ 5170778 h 6680837"/>
                  <a:gd name="connsiteX299" fmla="*/ 4051197 w 6423007"/>
                  <a:gd name="connsiteY299" fmla="*/ 5187965 h 6680837"/>
                  <a:gd name="connsiteX300" fmla="*/ 4091721 w 6423007"/>
                  <a:gd name="connsiteY300" fmla="*/ 5230202 h 6680837"/>
                  <a:gd name="connsiteX301" fmla="*/ 4077557 w 6423007"/>
                  <a:gd name="connsiteY301" fmla="*/ 5247617 h 6680837"/>
                  <a:gd name="connsiteX302" fmla="*/ 4063631 w 6423007"/>
                  <a:gd name="connsiteY302" fmla="*/ 5234710 h 6680837"/>
                  <a:gd name="connsiteX303" fmla="*/ 4026053 w 6423007"/>
                  <a:gd name="connsiteY303" fmla="*/ 5221288 h 6680837"/>
                  <a:gd name="connsiteX304" fmla="*/ 3970707 w 6423007"/>
                  <a:gd name="connsiteY304" fmla="*/ 5227959 h 6680837"/>
                  <a:gd name="connsiteX305" fmla="*/ 3952593 w 6423007"/>
                  <a:gd name="connsiteY305" fmla="*/ 5226777 h 6680837"/>
                  <a:gd name="connsiteX306" fmla="*/ 3934903 w 6423007"/>
                  <a:gd name="connsiteY306" fmla="*/ 5242933 h 6680837"/>
                  <a:gd name="connsiteX307" fmla="*/ 3956041 w 6423007"/>
                  <a:gd name="connsiteY307" fmla="*/ 5250483 h 6680837"/>
                  <a:gd name="connsiteX308" fmla="*/ 3980447 w 6423007"/>
                  <a:gd name="connsiteY308" fmla="*/ 5252590 h 6680837"/>
                  <a:gd name="connsiteX309" fmla="*/ 3985579 w 6423007"/>
                  <a:gd name="connsiteY309" fmla="*/ 5290118 h 6680837"/>
                  <a:gd name="connsiteX310" fmla="*/ 3960253 w 6423007"/>
                  <a:gd name="connsiteY310" fmla="*/ 5294293 h 6680837"/>
                  <a:gd name="connsiteX311" fmla="*/ 3915129 w 6423007"/>
                  <a:gd name="connsiteY311" fmla="*/ 5283462 h 6680837"/>
                  <a:gd name="connsiteX312" fmla="*/ 3876471 w 6423007"/>
                  <a:gd name="connsiteY312" fmla="*/ 5284196 h 6680837"/>
                  <a:gd name="connsiteX313" fmla="*/ 3862305 w 6423007"/>
                  <a:gd name="connsiteY313" fmla="*/ 5301611 h 6680837"/>
                  <a:gd name="connsiteX314" fmla="*/ 3878243 w 6423007"/>
                  <a:gd name="connsiteY314" fmla="*/ 5312592 h 6680837"/>
                  <a:gd name="connsiteX315" fmla="*/ 3896451 w 6423007"/>
                  <a:gd name="connsiteY315" fmla="*/ 5328350 h 6680837"/>
                  <a:gd name="connsiteX316" fmla="*/ 3875403 w 6423007"/>
                  <a:gd name="connsiteY316" fmla="*/ 5335373 h 6680837"/>
                  <a:gd name="connsiteX317" fmla="*/ 3859563 w 6423007"/>
                  <a:gd name="connsiteY317" fmla="*/ 5357478 h 6680837"/>
                  <a:gd name="connsiteX318" fmla="*/ 3861411 w 6423007"/>
                  <a:gd name="connsiteY318" fmla="*/ 5363426 h 6680837"/>
                  <a:gd name="connsiteX319" fmla="*/ 3873935 w 6423007"/>
                  <a:gd name="connsiteY319" fmla="*/ 5424746 h 6680837"/>
                  <a:gd name="connsiteX320" fmla="*/ 3877631 w 6423007"/>
                  <a:gd name="connsiteY320" fmla="*/ 5436642 h 6680837"/>
                  <a:gd name="connsiteX321" fmla="*/ 3819523 w 6423007"/>
                  <a:gd name="connsiteY321" fmla="*/ 5462158 h 6680837"/>
                  <a:gd name="connsiteX322" fmla="*/ 3788829 w 6423007"/>
                  <a:gd name="connsiteY322" fmla="*/ 5459126 h 6680837"/>
                  <a:gd name="connsiteX323" fmla="*/ 3785487 w 6423007"/>
                  <a:gd name="connsiteY323" fmla="*/ 5487016 h 6680837"/>
                  <a:gd name="connsiteX324" fmla="*/ 3775937 w 6423007"/>
                  <a:gd name="connsiteY324" fmla="*/ 5510046 h 6680837"/>
                  <a:gd name="connsiteX325" fmla="*/ 3764375 w 6423007"/>
                  <a:gd name="connsiteY325" fmla="*/ 5535000 h 6680837"/>
                  <a:gd name="connsiteX326" fmla="*/ 3739741 w 6423007"/>
                  <a:gd name="connsiteY326" fmla="*/ 5581726 h 6680837"/>
                  <a:gd name="connsiteX327" fmla="*/ 3738583 w 6423007"/>
                  <a:gd name="connsiteY327" fmla="*/ 5618329 h 6680837"/>
                  <a:gd name="connsiteX328" fmla="*/ 3757963 w 6423007"/>
                  <a:gd name="connsiteY328" fmla="*/ 5634505 h 6680837"/>
                  <a:gd name="connsiteX329" fmla="*/ 3739685 w 6423007"/>
                  <a:gd name="connsiteY329" fmla="*/ 5641197 h 6680837"/>
                  <a:gd name="connsiteX330" fmla="*/ 3713341 w 6423007"/>
                  <a:gd name="connsiteY330" fmla="*/ 5618566 h 6680837"/>
                  <a:gd name="connsiteX331" fmla="*/ 3714137 w 6423007"/>
                  <a:gd name="connsiteY331" fmla="*/ 5523665 h 6680837"/>
                  <a:gd name="connsiteX332" fmla="*/ 3688515 w 6423007"/>
                  <a:gd name="connsiteY332" fmla="*/ 5428583 h 6680837"/>
                  <a:gd name="connsiteX333" fmla="*/ 3668717 w 6423007"/>
                  <a:gd name="connsiteY333" fmla="*/ 5413579 h 6680837"/>
                  <a:gd name="connsiteX334" fmla="*/ 3489587 w 6423007"/>
                  <a:gd name="connsiteY334" fmla="*/ 5418340 h 6680837"/>
                  <a:gd name="connsiteX335" fmla="*/ 3477679 w 6423007"/>
                  <a:gd name="connsiteY335" fmla="*/ 5422020 h 6680837"/>
                  <a:gd name="connsiteX336" fmla="*/ 3416249 w 6423007"/>
                  <a:gd name="connsiteY336" fmla="*/ 5512449 h 6680837"/>
                  <a:gd name="connsiteX337" fmla="*/ 3391279 w 6423007"/>
                  <a:gd name="connsiteY337" fmla="*/ 5556410 h 6680837"/>
                  <a:gd name="connsiteX338" fmla="*/ 3378287 w 6423007"/>
                  <a:gd name="connsiteY338" fmla="*/ 5574244 h 6680837"/>
                  <a:gd name="connsiteX339" fmla="*/ 3308193 w 6423007"/>
                  <a:gd name="connsiteY339" fmla="*/ 5607376 h 6680837"/>
                  <a:gd name="connsiteX340" fmla="*/ 3270977 w 6423007"/>
                  <a:gd name="connsiteY340" fmla="*/ 5652251 h 6680837"/>
                  <a:gd name="connsiteX341" fmla="*/ 3272835 w 6423007"/>
                  <a:gd name="connsiteY341" fmla="*/ 5676710 h 6680837"/>
                  <a:gd name="connsiteX342" fmla="*/ 3281399 w 6423007"/>
                  <a:gd name="connsiteY342" fmla="*/ 5700922 h 6680837"/>
                  <a:gd name="connsiteX343" fmla="*/ 3294661 w 6423007"/>
                  <a:gd name="connsiteY343" fmla="*/ 5726812 h 6680837"/>
                  <a:gd name="connsiteX344" fmla="*/ 3298785 w 6423007"/>
                  <a:gd name="connsiteY344" fmla="*/ 5756046 h 6680837"/>
                  <a:gd name="connsiteX345" fmla="*/ 3298129 w 6423007"/>
                  <a:gd name="connsiteY345" fmla="*/ 5787541 h 6680837"/>
                  <a:gd name="connsiteX346" fmla="*/ 3262481 w 6423007"/>
                  <a:gd name="connsiteY346" fmla="*/ 5776130 h 6680837"/>
                  <a:gd name="connsiteX347" fmla="*/ 3221455 w 6423007"/>
                  <a:gd name="connsiteY347" fmla="*/ 5739001 h 6680837"/>
                  <a:gd name="connsiteX348" fmla="*/ 3205073 w 6423007"/>
                  <a:gd name="connsiteY348" fmla="*/ 5673659 h 6680837"/>
                  <a:gd name="connsiteX349" fmla="*/ 3228969 w 6423007"/>
                  <a:gd name="connsiteY349" fmla="*/ 5662364 h 6680837"/>
                  <a:gd name="connsiteX350" fmla="*/ 3246993 w 6423007"/>
                  <a:gd name="connsiteY350" fmla="*/ 5648972 h 6680837"/>
                  <a:gd name="connsiteX351" fmla="*/ 3225855 w 6423007"/>
                  <a:gd name="connsiteY351" fmla="*/ 5641422 h 6680837"/>
                  <a:gd name="connsiteX352" fmla="*/ 3190791 w 6423007"/>
                  <a:gd name="connsiteY352" fmla="*/ 5620965 h 6680837"/>
                  <a:gd name="connsiteX353" fmla="*/ 3171331 w 6423007"/>
                  <a:gd name="connsiteY353" fmla="*/ 5608726 h 6680837"/>
                  <a:gd name="connsiteX354" fmla="*/ 3096447 w 6423007"/>
                  <a:gd name="connsiteY354" fmla="*/ 5625605 h 6680837"/>
                  <a:gd name="connsiteX355" fmla="*/ 3088489 w 6423007"/>
                  <a:gd name="connsiteY355" fmla="*/ 5647881 h 6680837"/>
                  <a:gd name="connsiteX356" fmla="*/ 3091595 w 6423007"/>
                  <a:gd name="connsiteY356" fmla="*/ 5650312 h 6680837"/>
                  <a:gd name="connsiteX357" fmla="*/ 3209555 w 6423007"/>
                  <a:gd name="connsiteY357" fmla="*/ 5761192 h 6680837"/>
                  <a:gd name="connsiteX358" fmla="*/ 3258967 w 6423007"/>
                  <a:gd name="connsiteY358" fmla="*/ 5793382 h 6680837"/>
                  <a:gd name="connsiteX359" fmla="*/ 3276835 w 6423007"/>
                  <a:gd name="connsiteY359" fmla="*/ 5806375 h 6680837"/>
                  <a:gd name="connsiteX360" fmla="*/ 3331207 w 6423007"/>
                  <a:gd name="connsiteY360" fmla="*/ 5865457 h 6680837"/>
                  <a:gd name="connsiteX361" fmla="*/ 3419959 w 6423007"/>
                  <a:gd name="connsiteY361" fmla="*/ 5920954 h 6680837"/>
                  <a:gd name="connsiteX362" fmla="*/ 3420935 w 6423007"/>
                  <a:gd name="connsiteY362" fmla="*/ 5923302 h 6680837"/>
                  <a:gd name="connsiteX363" fmla="*/ 3421023 w 6423007"/>
                  <a:gd name="connsiteY363" fmla="*/ 5921849 h 6680837"/>
                  <a:gd name="connsiteX364" fmla="*/ 3468061 w 6423007"/>
                  <a:gd name="connsiteY364" fmla="*/ 5971994 h 6680837"/>
                  <a:gd name="connsiteX365" fmla="*/ 3461471 w 6423007"/>
                  <a:gd name="connsiteY365" fmla="*/ 6028325 h 6680837"/>
                  <a:gd name="connsiteX366" fmla="*/ 3460227 w 6423007"/>
                  <a:gd name="connsiteY366" fmla="*/ 6018529 h 6680837"/>
                  <a:gd name="connsiteX367" fmla="*/ 3459171 w 6423007"/>
                  <a:gd name="connsiteY367" fmla="*/ 6026179 h 6680837"/>
                  <a:gd name="connsiteX368" fmla="*/ 3460435 w 6423007"/>
                  <a:gd name="connsiteY368" fmla="*/ 6041172 h 6680837"/>
                  <a:gd name="connsiteX369" fmla="*/ 3442665 w 6423007"/>
                  <a:gd name="connsiteY369" fmla="*/ 6061266 h 6680837"/>
                  <a:gd name="connsiteX370" fmla="*/ 3362987 w 6423007"/>
                  <a:gd name="connsiteY370" fmla="*/ 6043382 h 6680837"/>
                  <a:gd name="connsiteX371" fmla="*/ 3350817 w 6423007"/>
                  <a:gd name="connsiteY371" fmla="*/ 6021848 h 6680837"/>
                  <a:gd name="connsiteX372" fmla="*/ 3338721 w 6423007"/>
                  <a:gd name="connsiteY372" fmla="*/ 5977867 h 6680837"/>
                  <a:gd name="connsiteX373" fmla="*/ 3300389 w 6423007"/>
                  <a:gd name="connsiteY373" fmla="*/ 5962854 h 6680837"/>
                  <a:gd name="connsiteX374" fmla="*/ 3279169 w 6423007"/>
                  <a:gd name="connsiteY374" fmla="*/ 5959241 h 6680837"/>
                  <a:gd name="connsiteX375" fmla="*/ 3238243 w 6423007"/>
                  <a:gd name="connsiteY375" fmla="*/ 5955198 h 6680837"/>
                  <a:gd name="connsiteX376" fmla="*/ 3147987 w 6423007"/>
                  <a:gd name="connsiteY376" fmla="*/ 5915028 h 6680837"/>
                  <a:gd name="connsiteX377" fmla="*/ 3161389 w 6423007"/>
                  <a:gd name="connsiteY377" fmla="*/ 5877509 h 6680837"/>
                  <a:gd name="connsiteX378" fmla="*/ 3164619 w 6423007"/>
                  <a:gd name="connsiteY378" fmla="*/ 5875447 h 6680837"/>
                  <a:gd name="connsiteX379" fmla="*/ 3177455 w 6423007"/>
                  <a:gd name="connsiteY379" fmla="*/ 5854593 h 6680837"/>
                  <a:gd name="connsiteX380" fmla="*/ 3181507 w 6423007"/>
                  <a:gd name="connsiteY380" fmla="*/ 5824604 h 6680837"/>
                  <a:gd name="connsiteX381" fmla="*/ 3181913 w 6423007"/>
                  <a:gd name="connsiteY381" fmla="*/ 5825632 h 6680837"/>
                  <a:gd name="connsiteX382" fmla="*/ 3181491 w 6423007"/>
                  <a:gd name="connsiteY382" fmla="*/ 5821233 h 6680837"/>
                  <a:gd name="connsiteX383" fmla="*/ 3146837 w 6423007"/>
                  <a:gd name="connsiteY383" fmla="*/ 5781093 h 6680837"/>
                  <a:gd name="connsiteX384" fmla="*/ 3145951 w 6423007"/>
                  <a:gd name="connsiteY384" fmla="*/ 5780638 h 6680837"/>
                  <a:gd name="connsiteX385" fmla="*/ 3148287 w 6423007"/>
                  <a:gd name="connsiteY385" fmla="*/ 5783145 h 6680837"/>
                  <a:gd name="connsiteX386" fmla="*/ 3105037 w 6423007"/>
                  <a:gd name="connsiteY386" fmla="*/ 5760963 h 6680837"/>
                  <a:gd name="connsiteX387" fmla="*/ 3107127 w 6423007"/>
                  <a:gd name="connsiteY387" fmla="*/ 5760736 h 6680837"/>
                  <a:gd name="connsiteX388" fmla="*/ 3104307 w 6423007"/>
                  <a:gd name="connsiteY388" fmla="*/ 5759292 h 6680837"/>
                  <a:gd name="connsiteX389" fmla="*/ 3027405 w 6423007"/>
                  <a:gd name="connsiteY389" fmla="*/ 5759585 h 6680837"/>
                  <a:gd name="connsiteX390" fmla="*/ 2943967 w 6423007"/>
                  <a:gd name="connsiteY390" fmla="*/ 5770765 h 6680837"/>
                  <a:gd name="connsiteX391" fmla="*/ 2919143 w 6423007"/>
                  <a:gd name="connsiteY391" fmla="*/ 5769830 h 6680837"/>
                  <a:gd name="connsiteX392" fmla="*/ 2844441 w 6423007"/>
                  <a:gd name="connsiteY392" fmla="*/ 5815858 h 6680837"/>
                  <a:gd name="connsiteX393" fmla="*/ 2760831 w 6423007"/>
                  <a:gd name="connsiteY393" fmla="*/ 5816400 h 6680837"/>
                  <a:gd name="connsiteX394" fmla="*/ 2719287 w 6423007"/>
                  <a:gd name="connsiteY394" fmla="*/ 5747358 h 6680837"/>
                  <a:gd name="connsiteX395" fmla="*/ 2665197 w 6423007"/>
                  <a:gd name="connsiteY395" fmla="*/ 5750512 h 6680837"/>
                  <a:gd name="connsiteX396" fmla="*/ 2609111 w 6423007"/>
                  <a:gd name="connsiteY396" fmla="*/ 5792614 h 6680837"/>
                  <a:gd name="connsiteX397" fmla="*/ 2567347 w 6423007"/>
                  <a:gd name="connsiteY397" fmla="*/ 5790915 h 6680837"/>
                  <a:gd name="connsiteX398" fmla="*/ 2540173 w 6423007"/>
                  <a:gd name="connsiteY398" fmla="*/ 5789141 h 6680837"/>
                  <a:gd name="connsiteX399" fmla="*/ 2531117 w 6423007"/>
                  <a:gd name="connsiteY399" fmla="*/ 5788550 h 6680837"/>
                  <a:gd name="connsiteX400" fmla="*/ 2499075 w 6423007"/>
                  <a:gd name="connsiteY400" fmla="*/ 5774461 h 6680837"/>
                  <a:gd name="connsiteX401" fmla="*/ 2475515 w 6423007"/>
                  <a:gd name="connsiteY401" fmla="*/ 5788521 h 6680837"/>
                  <a:gd name="connsiteX402" fmla="*/ 2471625 w 6423007"/>
                  <a:gd name="connsiteY402" fmla="*/ 5797838 h 6680837"/>
                  <a:gd name="connsiteX403" fmla="*/ 2475325 w 6423007"/>
                  <a:gd name="connsiteY403" fmla="*/ 5794477 h 6680837"/>
                  <a:gd name="connsiteX404" fmla="*/ 2484555 w 6423007"/>
                  <a:gd name="connsiteY404" fmla="*/ 5795527 h 6680837"/>
                  <a:gd name="connsiteX405" fmla="*/ 2513459 w 6423007"/>
                  <a:gd name="connsiteY405" fmla="*/ 5829608 h 6680837"/>
                  <a:gd name="connsiteX406" fmla="*/ 2508465 w 6423007"/>
                  <a:gd name="connsiteY406" fmla="*/ 5862140 h 6680837"/>
                  <a:gd name="connsiteX407" fmla="*/ 2443787 w 6423007"/>
                  <a:gd name="connsiteY407" fmla="*/ 5939345 h 6680837"/>
                  <a:gd name="connsiteX408" fmla="*/ 2428655 w 6423007"/>
                  <a:gd name="connsiteY408" fmla="*/ 5985415 h 6680837"/>
                  <a:gd name="connsiteX409" fmla="*/ 2391955 w 6423007"/>
                  <a:gd name="connsiteY409" fmla="*/ 6025099 h 6680837"/>
                  <a:gd name="connsiteX410" fmla="*/ 2369049 w 6423007"/>
                  <a:gd name="connsiteY410" fmla="*/ 6026157 h 6680837"/>
                  <a:gd name="connsiteX411" fmla="*/ 2358859 w 6423007"/>
                  <a:gd name="connsiteY411" fmla="*/ 6062111 h 6680837"/>
                  <a:gd name="connsiteX412" fmla="*/ 2401907 w 6423007"/>
                  <a:gd name="connsiteY412" fmla="*/ 6138201 h 6680837"/>
                  <a:gd name="connsiteX413" fmla="*/ 2392653 w 6423007"/>
                  <a:gd name="connsiteY413" fmla="*/ 6186370 h 6680837"/>
                  <a:gd name="connsiteX414" fmla="*/ 2348755 w 6423007"/>
                  <a:gd name="connsiteY414" fmla="*/ 6172008 h 6680837"/>
                  <a:gd name="connsiteX415" fmla="*/ 2273499 w 6423007"/>
                  <a:gd name="connsiteY415" fmla="*/ 6108172 h 6680837"/>
                  <a:gd name="connsiteX416" fmla="*/ 2265331 w 6423007"/>
                  <a:gd name="connsiteY416" fmla="*/ 6082818 h 6680837"/>
                  <a:gd name="connsiteX417" fmla="*/ 2218801 w 6423007"/>
                  <a:gd name="connsiteY417" fmla="*/ 6042441 h 6680837"/>
                  <a:gd name="connsiteX418" fmla="*/ 2197727 w 6423007"/>
                  <a:gd name="connsiteY418" fmla="*/ 6030954 h 6680837"/>
                  <a:gd name="connsiteX419" fmla="*/ 2158303 w 6423007"/>
                  <a:gd name="connsiteY419" fmla="*/ 5970678 h 6680837"/>
                  <a:gd name="connsiteX420" fmla="*/ 2138463 w 6423007"/>
                  <a:gd name="connsiteY420" fmla="*/ 5937194 h 6680837"/>
                  <a:gd name="connsiteX421" fmla="*/ 2102553 w 6423007"/>
                  <a:gd name="connsiteY421" fmla="*/ 5800302 h 6680837"/>
                  <a:gd name="connsiteX422" fmla="*/ 2067953 w 6423007"/>
                  <a:gd name="connsiteY422" fmla="*/ 5774745 h 6680837"/>
                  <a:gd name="connsiteX423" fmla="*/ 2047639 w 6423007"/>
                  <a:gd name="connsiteY423" fmla="*/ 5764849 h 6680837"/>
                  <a:gd name="connsiteX424" fmla="*/ 2028673 w 6423007"/>
                  <a:gd name="connsiteY424" fmla="*/ 5753950 h 6680837"/>
                  <a:gd name="connsiteX425" fmla="*/ 2025917 w 6423007"/>
                  <a:gd name="connsiteY425" fmla="*/ 5766756 h 6680837"/>
                  <a:gd name="connsiteX426" fmla="*/ 2031331 w 6423007"/>
                  <a:gd name="connsiteY426" fmla="*/ 5775994 h 6680837"/>
                  <a:gd name="connsiteX427" fmla="*/ 2082291 w 6423007"/>
                  <a:gd name="connsiteY427" fmla="*/ 5870736 h 6680837"/>
                  <a:gd name="connsiteX428" fmla="*/ 2096173 w 6423007"/>
                  <a:gd name="connsiteY428" fmla="*/ 5965429 h 6680837"/>
                  <a:gd name="connsiteX429" fmla="*/ 2105359 w 6423007"/>
                  <a:gd name="connsiteY429" fmla="*/ 5999062 h 6680837"/>
                  <a:gd name="connsiteX430" fmla="*/ 2221811 w 6423007"/>
                  <a:gd name="connsiteY430" fmla="*/ 6133032 h 6680837"/>
                  <a:gd name="connsiteX431" fmla="*/ 2238367 w 6423007"/>
                  <a:gd name="connsiteY431" fmla="*/ 6153461 h 6680837"/>
                  <a:gd name="connsiteX432" fmla="*/ 2317451 w 6423007"/>
                  <a:gd name="connsiteY432" fmla="*/ 6262207 h 6680837"/>
                  <a:gd name="connsiteX433" fmla="*/ 2428471 w 6423007"/>
                  <a:gd name="connsiteY433" fmla="*/ 6411392 h 6680837"/>
                  <a:gd name="connsiteX434" fmla="*/ 2451499 w 6423007"/>
                  <a:gd name="connsiteY434" fmla="*/ 6443372 h 6680837"/>
                  <a:gd name="connsiteX435" fmla="*/ 2255617 w 6423007"/>
                  <a:gd name="connsiteY435" fmla="*/ 6394518 h 6680837"/>
                  <a:gd name="connsiteX436" fmla="*/ 2225191 w 6423007"/>
                  <a:gd name="connsiteY436" fmla="*/ 6386747 h 6680837"/>
                  <a:gd name="connsiteX437" fmla="*/ 2121649 w 6423007"/>
                  <a:gd name="connsiteY437" fmla="*/ 6373659 h 6680837"/>
                  <a:gd name="connsiteX438" fmla="*/ 1995709 w 6423007"/>
                  <a:gd name="connsiteY438" fmla="*/ 6351077 h 6680837"/>
                  <a:gd name="connsiteX439" fmla="*/ 1793051 w 6423007"/>
                  <a:gd name="connsiteY439" fmla="*/ 6289310 h 6680837"/>
                  <a:gd name="connsiteX440" fmla="*/ 1764737 w 6423007"/>
                  <a:gd name="connsiteY440" fmla="*/ 6287163 h 6680837"/>
                  <a:gd name="connsiteX441" fmla="*/ 1734157 w 6423007"/>
                  <a:gd name="connsiteY441" fmla="*/ 6295987 h 6680837"/>
                  <a:gd name="connsiteX442" fmla="*/ 1706185 w 6423007"/>
                  <a:gd name="connsiteY442" fmla="*/ 6280852 h 6680837"/>
                  <a:gd name="connsiteX443" fmla="*/ 1559763 w 6423007"/>
                  <a:gd name="connsiteY443" fmla="*/ 6205982 h 6680837"/>
                  <a:gd name="connsiteX444" fmla="*/ 1446913 w 6423007"/>
                  <a:gd name="connsiteY444" fmla="*/ 6144433 h 6680837"/>
                  <a:gd name="connsiteX445" fmla="*/ 1305115 w 6423007"/>
                  <a:gd name="connsiteY445" fmla="*/ 6056612 h 6680837"/>
                  <a:gd name="connsiteX446" fmla="*/ 1150781 w 6423007"/>
                  <a:gd name="connsiteY446" fmla="*/ 5948382 h 6680837"/>
                  <a:gd name="connsiteX447" fmla="*/ 1115815 w 6423007"/>
                  <a:gd name="connsiteY447" fmla="*/ 5909342 h 6680837"/>
                  <a:gd name="connsiteX448" fmla="*/ 1105444 w 6423007"/>
                  <a:gd name="connsiteY448" fmla="*/ 5897672 h 6680837"/>
                  <a:gd name="connsiteX449" fmla="*/ 931930 w 6423007"/>
                  <a:gd name="connsiteY449" fmla="*/ 5783920 h 6680837"/>
                  <a:gd name="connsiteX450" fmla="*/ 872741 w 6423007"/>
                  <a:gd name="connsiteY450" fmla="*/ 5753484 h 6680837"/>
                  <a:gd name="connsiteX451" fmla="*/ 802022 w 6423007"/>
                  <a:gd name="connsiteY451" fmla="*/ 5640605 h 6680837"/>
                  <a:gd name="connsiteX452" fmla="*/ 795016 w 6423007"/>
                  <a:gd name="connsiteY452" fmla="*/ 5619516 h 6680837"/>
                  <a:gd name="connsiteX453" fmla="*/ 754902 w 6423007"/>
                  <a:gd name="connsiteY453" fmla="*/ 5546775 h 6680837"/>
                  <a:gd name="connsiteX454" fmla="*/ 716347 w 6423007"/>
                  <a:gd name="connsiteY454" fmla="*/ 5440075 h 6680837"/>
                  <a:gd name="connsiteX455" fmla="*/ 801885 w 6423007"/>
                  <a:gd name="connsiteY455" fmla="*/ 5559575 h 6680837"/>
                  <a:gd name="connsiteX456" fmla="*/ 1047747 w 6423007"/>
                  <a:gd name="connsiteY456" fmla="*/ 5818651 h 6680837"/>
                  <a:gd name="connsiteX457" fmla="*/ 1160785 w 6423007"/>
                  <a:gd name="connsiteY457" fmla="*/ 5924077 h 6680837"/>
                  <a:gd name="connsiteX458" fmla="*/ 1165361 w 6423007"/>
                  <a:gd name="connsiteY458" fmla="*/ 5927456 h 6680837"/>
                  <a:gd name="connsiteX459" fmla="*/ 1181259 w 6423007"/>
                  <a:gd name="connsiteY459" fmla="*/ 5907836 h 6680837"/>
                  <a:gd name="connsiteX460" fmla="*/ 1199753 w 6423007"/>
                  <a:gd name="connsiteY460" fmla="*/ 5870894 h 6680837"/>
                  <a:gd name="connsiteX461" fmla="*/ 1150499 w 6423007"/>
                  <a:gd name="connsiteY461" fmla="*/ 5867817 h 6680837"/>
                  <a:gd name="connsiteX462" fmla="*/ 1125743 w 6423007"/>
                  <a:gd name="connsiteY462" fmla="*/ 5862935 h 6680837"/>
                  <a:gd name="connsiteX463" fmla="*/ 1127241 w 6423007"/>
                  <a:gd name="connsiteY463" fmla="*/ 5844828 h 6680837"/>
                  <a:gd name="connsiteX464" fmla="*/ 1142411 w 6423007"/>
                  <a:gd name="connsiteY464" fmla="*/ 5838535 h 6680837"/>
                  <a:gd name="connsiteX465" fmla="*/ 1237367 w 6423007"/>
                  <a:gd name="connsiteY465" fmla="*/ 5824946 h 6680837"/>
                  <a:gd name="connsiteX466" fmla="*/ 1289783 w 6423007"/>
                  <a:gd name="connsiteY466" fmla="*/ 5808038 h 6680837"/>
                  <a:gd name="connsiteX467" fmla="*/ 1317803 w 6423007"/>
                  <a:gd name="connsiteY467" fmla="*/ 5807490 h 6680837"/>
                  <a:gd name="connsiteX468" fmla="*/ 1360559 w 6423007"/>
                  <a:gd name="connsiteY468" fmla="*/ 5780533 h 6680837"/>
                  <a:gd name="connsiteX469" fmla="*/ 1418205 w 6423007"/>
                  <a:gd name="connsiteY469" fmla="*/ 5719307 h 6680837"/>
                  <a:gd name="connsiteX470" fmla="*/ 1518653 w 6423007"/>
                  <a:gd name="connsiteY470" fmla="*/ 5668090 h 6680837"/>
                  <a:gd name="connsiteX471" fmla="*/ 1537353 w 6423007"/>
                  <a:gd name="connsiteY471" fmla="*/ 5660253 h 6680837"/>
                  <a:gd name="connsiteX472" fmla="*/ 1585533 w 6423007"/>
                  <a:gd name="connsiteY472" fmla="*/ 5677463 h 6680837"/>
                  <a:gd name="connsiteX473" fmla="*/ 1651993 w 6423007"/>
                  <a:gd name="connsiteY473" fmla="*/ 5688006 h 6680837"/>
                  <a:gd name="connsiteX474" fmla="*/ 1711887 w 6423007"/>
                  <a:gd name="connsiteY474" fmla="*/ 5613066 h 6680837"/>
                  <a:gd name="connsiteX475" fmla="*/ 1722495 w 6423007"/>
                  <a:gd name="connsiteY475" fmla="*/ 5575946 h 6680837"/>
                  <a:gd name="connsiteX476" fmla="*/ 1747443 w 6423007"/>
                  <a:gd name="connsiteY476" fmla="*/ 5532072 h 6680837"/>
                  <a:gd name="connsiteX477" fmla="*/ 1812391 w 6423007"/>
                  <a:gd name="connsiteY477" fmla="*/ 5539435 h 6680837"/>
                  <a:gd name="connsiteX478" fmla="*/ 1846807 w 6423007"/>
                  <a:gd name="connsiteY478" fmla="*/ 5554368 h 6680837"/>
                  <a:gd name="connsiteX479" fmla="*/ 1921575 w 6423007"/>
                  <a:gd name="connsiteY479" fmla="*/ 5563918 h 6680837"/>
                  <a:gd name="connsiteX480" fmla="*/ 1935653 w 6423007"/>
                  <a:gd name="connsiteY480" fmla="*/ 5550473 h 6680837"/>
                  <a:gd name="connsiteX481" fmla="*/ 1945867 w 6423007"/>
                  <a:gd name="connsiteY481" fmla="*/ 5533006 h 6680837"/>
                  <a:gd name="connsiteX482" fmla="*/ 1958635 w 6423007"/>
                  <a:gd name="connsiteY482" fmla="*/ 5545484 h 6680837"/>
                  <a:gd name="connsiteX483" fmla="*/ 1993289 w 6423007"/>
                  <a:gd name="connsiteY483" fmla="*/ 5548625 h 6680837"/>
                  <a:gd name="connsiteX484" fmla="*/ 2005855 w 6423007"/>
                  <a:gd name="connsiteY484" fmla="*/ 5532000 h 6680837"/>
                  <a:gd name="connsiteX485" fmla="*/ 2064025 w 6423007"/>
                  <a:gd name="connsiteY485" fmla="*/ 5516776 h 6680837"/>
                  <a:gd name="connsiteX486" fmla="*/ 2080213 w 6423007"/>
                  <a:gd name="connsiteY486" fmla="*/ 5537209 h 6680837"/>
                  <a:gd name="connsiteX487" fmla="*/ 2081425 w 6423007"/>
                  <a:gd name="connsiteY487" fmla="*/ 5536706 h 6680837"/>
                  <a:gd name="connsiteX488" fmla="*/ 2104013 w 6423007"/>
                  <a:gd name="connsiteY488" fmla="*/ 5551373 h 6680837"/>
                  <a:gd name="connsiteX489" fmla="*/ 2114431 w 6423007"/>
                  <a:gd name="connsiteY489" fmla="*/ 5563014 h 6680837"/>
                  <a:gd name="connsiteX490" fmla="*/ 2115647 w 6423007"/>
                  <a:gd name="connsiteY490" fmla="*/ 5565879 h 6680837"/>
                  <a:gd name="connsiteX491" fmla="*/ 2115891 w 6423007"/>
                  <a:gd name="connsiteY491" fmla="*/ 5560915 h 6680837"/>
                  <a:gd name="connsiteX492" fmla="*/ 2168683 w 6423007"/>
                  <a:gd name="connsiteY492" fmla="*/ 5468723 h 6680837"/>
                  <a:gd name="connsiteX493" fmla="*/ 2200289 w 6423007"/>
                  <a:gd name="connsiteY493" fmla="*/ 5446962 h 6680837"/>
                  <a:gd name="connsiteX494" fmla="*/ 2409211 w 6423007"/>
                  <a:gd name="connsiteY494" fmla="*/ 5488536 h 6680837"/>
                  <a:gd name="connsiteX495" fmla="*/ 2588235 w 6423007"/>
                  <a:gd name="connsiteY495" fmla="*/ 5621226 h 6680837"/>
                  <a:gd name="connsiteX496" fmla="*/ 2698363 w 6423007"/>
                  <a:gd name="connsiteY496" fmla="*/ 5653952 h 6680837"/>
                  <a:gd name="connsiteX497" fmla="*/ 2714129 w 6423007"/>
                  <a:gd name="connsiteY497" fmla="*/ 5654296 h 6680837"/>
                  <a:gd name="connsiteX498" fmla="*/ 2783697 w 6423007"/>
                  <a:gd name="connsiteY498" fmla="*/ 5570740 h 6680837"/>
                  <a:gd name="connsiteX499" fmla="*/ 2800349 w 6423007"/>
                  <a:gd name="connsiteY499" fmla="*/ 5490758 h 6680837"/>
                  <a:gd name="connsiteX500" fmla="*/ 2803691 w 6423007"/>
                  <a:gd name="connsiteY500" fmla="*/ 5462866 h 6680837"/>
                  <a:gd name="connsiteX501" fmla="*/ 2831159 w 6423007"/>
                  <a:gd name="connsiteY501" fmla="*/ 5374849 h 6680837"/>
                  <a:gd name="connsiteX502" fmla="*/ 2967825 w 6423007"/>
                  <a:gd name="connsiteY502" fmla="*/ 5307327 h 6680837"/>
                  <a:gd name="connsiteX503" fmla="*/ 3005555 w 6423007"/>
                  <a:gd name="connsiteY503" fmla="*/ 5294364 h 6680837"/>
                  <a:gd name="connsiteX504" fmla="*/ 3035325 w 6423007"/>
                  <a:gd name="connsiteY504" fmla="*/ 5285166 h 6680837"/>
                  <a:gd name="connsiteX505" fmla="*/ 3016535 w 6423007"/>
                  <a:gd name="connsiteY505" fmla="*/ 5278455 h 6680837"/>
                  <a:gd name="connsiteX506" fmla="*/ 2997147 w 6423007"/>
                  <a:gd name="connsiteY506" fmla="*/ 5243768 h 6680837"/>
                  <a:gd name="connsiteX507" fmla="*/ 3008593 w 6423007"/>
                  <a:gd name="connsiteY507" fmla="*/ 5148705 h 6680837"/>
                  <a:gd name="connsiteX508" fmla="*/ 2980237 w 6423007"/>
                  <a:gd name="connsiteY508" fmla="*/ 5128001 h 6680837"/>
                  <a:gd name="connsiteX509" fmla="*/ 2935953 w 6423007"/>
                  <a:gd name="connsiteY509" fmla="*/ 5114826 h 6680837"/>
                  <a:gd name="connsiteX510" fmla="*/ 2908105 w 6423007"/>
                  <a:gd name="connsiteY510" fmla="*/ 5107523 h 6680837"/>
                  <a:gd name="connsiteX511" fmla="*/ 2826795 w 6423007"/>
                  <a:gd name="connsiteY511" fmla="*/ 5186886 h 6680837"/>
                  <a:gd name="connsiteX512" fmla="*/ 2731901 w 6423007"/>
                  <a:gd name="connsiteY512" fmla="*/ 5274617 h 6680837"/>
                  <a:gd name="connsiteX513" fmla="*/ 2701807 w 6423007"/>
                  <a:gd name="connsiteY513" fmla="*/ 5299561 h 6680837"/>
                  <a:gd name="connsiteX514" fmla="*/ 2650921 w 6423007"/>
                  <a:gd name="connsiteY514" fmla="*/ 5338231 h 6680837"/>
                  <a:gd name="connsiteX515" fmla="*/ 2564679 w 6423007"/>
                  <a:gd name="connsiteY515" fmla="*/ 5275699 h 6680837"/>
                  <a:gd name="connsiteX516" fmla="*/ 2482709 w 6423007"/>
                  <a:gd name="connsiteY516" fmla="*/ 5197505 h 6680837"/>
                  <a:gd name="connsiteX517" fmla="*/ 2479853 w 6423007"/>
                  <a:gd name="connsiteY517" fmla="*/ 5183265 h 6680837"/>
                  <a:gd name="connsiteX518" fmla="*/ 2478991 w 6423007"/>
                  <a:gd name="connsiteY518" fmla="*/ 5130077 h 6680837"/>
                  <a:gd name="connsiteX519" fmla="*/ 2484599 w 6423007"/>
                  <a:gd name="connsiteY519" fmla="*/ 5106961 h 6680837"/>
                  <a:gd name="connsiteX520" fmla="*/ 2510931 w 6423007"/>
                  <a:gd name="connsiteY520" fmla="*/ 5111079 h 6680837"/>
                  <a:gd name="connsiteX521" fmla="*/ 2562255 w 6423007"/>
                  <a:gd name="connsiteY521" fmla="*/ 5108259 h 6680837"/>
                  <a:gd name="connsiteX522" fmla="*/ 2571213 w 6423007"/>
                  <a:gd name="connsiteY522" fmla="*/ 5075764 h 6680837"/>
                  <a:gd name="connsiteX523" fmla="*/ 2577579 w 6423007"/>
                  <a:gd name="connsiteY523" fmla="*/ 5054241 h 6680837"/>
                  <a:gd name="connsiteX524" fmla="*/ 2616631 w 6423007"/>
                  <a:gd name="connsiteY524" fmla="*/ 4996802 h 6680837"/>
                  <a:gd name="connsiteX525" fmla="*/ 2614193 w 6423007"/>
                  <a:gd name="connsiteY525" fmla="*/ 4981389 h 6680837"/>
                  <a:gd name="connsiteX526" fmla="*/ 2521335 w 6423007"/>
                  <a:gd name="connsiteY526" fmla="*/ 4933679 h 6680837"/>
                  <a:gd name="connsiteX527" fmla="*/ 2484841 w 6423007"/>
                  <a:gd name="connsiteY527" fmla="*/ 4906101 h 6680837"/>
                  <a:gd name="connsiteX528" fmla="*/ 2451937 w 6423007"/>
                  <a:gd name="connsiteY528" fmla="*/ 4838823 h 6680837"/>
                  <a:gd name="connsiteX529" fmla="*/ 2399103 w 6423007"/>
                  <a:gd name="connsiteY529" fmla="*/ 4838461 h 6680837"/>
                  <a:gd name="connsiteX530" fmla="*/ 2404373 w 6423007"/>
                  <a:gd name="connsiteY530" fmla="*/ 4812580 h 6680837"/>
                  <a:gd name="connsiteX531" fmla="*/ 2390939 w 6423007"/>
                  <a:gd name="connsiteY531" fmla="*/ 4776054 h 6680837"/>
                  <a:gd name="connsiteX532" fmla="*/ 2376667 w 6423007"/>
                  <a:gd name="connsiteY532" fmla="*/ 4741871 h 6680837"/>
                  <a:gd name="connsiteX533" fmla="*/ 2363833 w 6423007"/>
                  <a:gd name="connsiteY533" fmla="*/ 4733321 h 6680837"/>
                  <a:gd name="connsiteX534" fmla="*/ 2342383 w 6423007"/>
                  <a:gd name="connsiteY534" fmla="*/ 4778541 h 6680837"/>
                  <a:gd name="connsiteX535" fmla="*/ 2339879 w 6423007"/>
                  <a:gd name="connsiteY535" fmla="*/ 4804086 h 6680837"/>
                  <a:gd name="connsiteX536" fmla="*/ 2300891 w 6423007"/>
                  <a:gd name="connsiteY536" fmla="*/ 4820567 h 6680837"/>
                  <a:gd name="connsiteX537" fmla="*/ 2284525 w 6423007"/>
                  <a:gd name="connsiteY537" fmla="*/ 4792246 h 6680837"/>
                  <a:gd name="connsiteX538" fmla="*/ 2220769 w 6423007"/>
                  <a:gd name="connsiteY538" fmla="*/ 4748320 h 6680837"/>
                  <a:gd name="connsiteX539" fmla="*/ 2195781 w 6423007"/>
                  <a:gd name="connsiteY539" fmla="*/ 4755259 h 6680837"/>
                  <a:gd name="connsiteX540" fmla="*/ 2180089 w 6423007"/>
                  <a:gd name="connsiteY540" fmla="*/ 4732468 h 6680837"/>
                  <a:gd name="connsiteX541" fmla="*/ 2191715 w 6423007"/>
                  <a:gd name="connsiteY541" fmla="*/ 4666554 h 6680837"/>
                  <a:gd name="connsiteX542" fmla="*/ 2124453 w 6423007"/>
                  <a:gd name="connsiteY542" fmla="*/ 4658393 h 6680837"/>
                  <a:gd name="connsiteX543" fmla="*/ 2075217 w 6423007"/>
                  <a:gd name="connsiteY543" fmla="*/ 4636840 h 6680837"/>
                  <a:gd name="connsiteX544" fmla="*/ 2038313 w 6423007"/>
                  <a:gd name="connsiteY544" fmla="*/ 4628947 h 6680837"/>
                  <a:gd name="connsiteX545" fmla="*/ 2028097 w 6423007"/>
                  <a:gd name="connsiteY545" fmla="*/ 4664959 h 6680837"/>
                  <a:gd name="connsiteX546" fmla="*/ 2031711 w 6423007"/>
                  <a:gd name="connsiteY546" fmla="*/ 4680791 h 6680837"/>
                  <a:gd name="connsiteX547" fmla="*/ 2020229 w 6423007"/>
                  <a:gd name="connsiteY547" fmla="*/ 4701809 h 6680837"/>
                  <a:gd name="connsiteX548" fmla="*/ 1999595 w 6423007"/>
                  <a:gd name="connsiteY548" fmla="*/ 4689150 h 6680837"/>
                  <a:gd name="connsiteX549" fmla="*/ 1941891 w 6423007"/>
                  <a:gd name="connsiteY549" fmla="*/ 4676471 h 6680837"/>
                  <a:gd name="connsiteX550" fmla="*/ 1917149 w 6423007"/>
                  <a:gd name="connsiteY550" fmla="*/ 4671599 h 6680837"/>
                  <a:gd name="connsiteX551" fmla="*/ 1898107 w 6423007"/>
                  <a:gd name="connsiteY551" fmla="*/ 4658188 h 6680837"/>
                  <a:gd name="connsiteX552" fmla="*/ 1862221 w 6423007"/>
                  <a:gd name="connsiteY552" fmla="*/ 4677097 h 6680837"/>
                  <a:gd name="connsiteX553" fmla="*/ 1835567 w 6423007"/>
                  <a:gd name="connsiteY553" fmla="*/ 4707238 h 6680837"/>
                  <a:gd name="connsiteX554" fmla="*/ 1811933 w 6423007"/>
                  <a:gd name="connsiteY554" fmla="*/ 4743745 h 6680837"/>
                  <a:gd name="connsiteX555" fmla="*/ 1790139 w 6423007"/>
                  <a:gd name="connsiteY555" fmla="*/ 4767688 h 6680837"/>
                  <a:gd name="connsiteX556" fmla="*/ 1740583 w 6423007"/>
                  <a:gd name="connsiteY556" fmla="*/ 4780393 h 6680837"/>
                  <a:gd name="connsiteX557" fmla="*/ 1746775 w 6423007"/>
                  <a:gd name="connsiteY557" fmla="*/ 4748233 h 6680837"/>
                  <a:gd name="connsiteX558" fmla="*/ 1773501 w 6423007"/>
                  <a:gd name="connsiteY558" fmla="*/ 4695645 h 6680837"/>
                  <a:gd name="connsiteX559" fmla="*/ 1792357 w 6423007"/>
                  <a:gd name="connsiteY559" fmla="*/ 4661397 h 6680837"/>
                  <a:gd name="connsiteX560" fmla="*/ 1757547 w 6423007"/>
                  <a:gd name="connsiteY560" fmla="*/ 4647641 h 6680837"/>
                  <a:gd name="connsiteX561" fmla="*/ 1709829 w 6423007"/>
                  <a:gd name="connsiteY561" fmla="*/ 4647783 h 6680837"/>
                  <a:gd name="connsiteX562" fmla="*/ 1712841 w 6423007"/>
                  <a:gd name="connsiteY562" fmla="*/ 4635639 h 6680837"/>
                  <a:gd name="connsiteX563" fmla="*/ 1714911 w 6423007"/>
                  <a:gd name="connsiteY563" fmla="*/ 4574243 h 6680837"/>
                  <a:gd name="connsiteX564" fmla="*/ 1701811 w 6423007"/>
                  <a:gd name="connsiteY564" fmla="*/ 4540481 h 6680837"/>
                  <a:gd name="connsiteX565" fmla="*/ 1763277 w 6423007"/>
                  <a:gd name="connsiteY565" fmla="*/ 4524096 h 6680837"/>
                  <a:gd name="connsiteX566" fmla="*/ 1794901 w 6423007"/>
                  <a:gd name="connsiteY566" fmla="*/ 4539358 h 6680837"/>
                  <a:gd name="connsiteX567" fmla="*/ 1804023 w 6423007"/>
                  <a:gd name="connsiteY567" fmla="*/ 4498990 h 6680837"/>
                  <a:gd name="connsiteX568" fmla="*/ 1832245 w 6423007"/>
                  <a:gd name="connsiteY568" fmla="*/ 4412564 h 6680837"/>
                  <a:gd name="connsiteX569" fmla="*/ 1810319 w 6423007"/>
                  <a:gd name="connsiteY569" fmla="*/ 4329377 h 6680837"/>
                  <a:gd name="connsiteX570" fmla="*/ 1778615 w 6423007"/>
                  <a:gd name="connsiteY570" fmla="*/ 4318053 h 6680837"/>
                  <a:gd name="connsiteX571" fmla="*/ 1782435 w 6423007"/>
                  <a:gd name="connsiteY571" fmla="*/ 4305040 h 6680837"/>
                  <a:gd name="connsiteX572" fmla="*/ 1794373 w 6423007"/>
                  <a:gd name="connsiteY572" fmla="*/ 4299885 h 6680837"/>
                  <a:gd name="connsiteX573" fmla="*/ 1868115 w 6423007"/>
                  <a:gd name="connsiteY573" fmla="*/ 4290366 h 6680837"/>
                  <a:gd name="connsiteX574" fmla="*/ 1723013 w 6423007"/>
                  <a:gd name="connsiteY574" fmla="*/ 4239078 h 6680837"/>
                  <a:gd name="connsiteX575" fmla="*/ 1755569 w 6423007"/>
                  <a:gd name="connsiteY575" fmla="*/ 4285887 h 6680837"/>
                  <a:gd name="connsiteX576" fmla="*/ 1765533 w 6423007"/>
                  <a:gd name="connsiteY576" fmla="*/ 4312448 h 6680837"/>
                  <a:gd name="connsiteX577" fmla="*/ 1743621 w 6423007"/>
                  <a:gd name="connsiteY577" fmla="*/ 4317983 h 6680837"/>
                  <a:gd name="connsiteX578" fmla="*/ 1738791 w 6423007"/>
                  <a:gd name="connsiteY578" fmla="*/ 4300190 h 6680837"/>
                  <a:gd name="connsiteX579" fmla="*/ 1723013 w 6423007"/>
                  <a:gd name="connsiteY579" fmla="*/ 4239078 h 6680837"/>
                  <a:gd name="connsiteX580" fmla="*/ 1672503 w 6423007"/>
                  <a:gd name="connsiteY580" fmla="*/ 4214009 h 6680837"/>
                  <a:gd name="connsiteX581" fmla="*/ 1711515 w 6423007"/>
                  <a:gd name="connsiteY581" fmla="*/ 4234781 h 6680837"/>
                  <a:gd name="connsiteX582" fmla="*/ 1669885 w 6423007"/>
                  <a:gd name="connsiteY582" fmla="*/ 4259571 h 6680837"/>
                  <a:gd name="connsiteX583" fmla="*/ 1664075 w 6423007"/>
                  <a:gd name="connsiteY583" fmla="*/ 4283480 h 6680837"/>
                  <a:gd name="connsiteX584" fmla="*/ 1654663 w 6423007"/>
                  <a:gd name="connsiteY584" fmla="*/ 4248664 h 6680837"/>
                  <a:gd name="connsiteX585" fmla="*/ 1655895 w 6423007"/>
                  <a:gd name="connsiteY585" fmla="*/ 4227051 h 6680837"/>
                  <a:gd name="connsiteX586" fmla="*/ 1672503 w 6423007"/>
                  <a:gd name="connsiteY586" fmla="*/ 4214009 h 6680837"/>
                  <a:gd name="connsiteX587" fmla="*/ 598702 w 6423007"/>
                  <a:gd name="connsiteY587" fmla="*/ 4155480 h 6680837"/>
                  <a:gd name="connsiteX588" fmla="*/ 610673 w 6423007"/>
                  <a:gd name="connsiteY588" fmla="*/ 4158925 h 6680837"/>
                  <a:gd name="connsiteX589" fmla="*/ 666978 w 6423007"/>
                  <a:gd name="connsiteY589" fmla="*/ 4208246 h 6680837"/>
                  <a:gd name="connsiteX590" fmla="*/ 727057 w 6423007"/>
                  <a:gd name="connsiteY590" fmla="*/ 4298745 h 6680837"/>
                  <a:gd name="connsiteX591" fmla="*/ 743022 w 6423007"/>
                  <a:gd name="connsiteY591" fmla="*/ 4442527 h 6680837"/>
                  <a:gd name="connsiteX592" fmla="*/ 738270 w 6423007"/>
                  <a:gd name="connsiteY592" fmla="*/ 4478005 h 6680837"/>
                  <a:gd name="connsiteX593" fmla="*/ 739052 w 6423007"/>
                  <a:gd name="connsiteY593" fmla="*/ 4480130 h 6680837"/>
                  <a:gd name="connsiteX594" fmla="*/ 764205 w 6423007"/>
                  <a:gd name="connsiteY594" fmla="*/ 4477017 h 6680837"/>
                  <a:gd name="connsiteX595" fmla="*/ 774040 w 6423007"/>
                  <a:gd name="connsiteY595" fmla="*/ 4499848 h 6680837"/>
                  <a:gd name="connsiteX596" fmla="*/ 759611 w 6423007"/>
                  <a:gd name="connsiteY596" fmla="*/ 4532986 h 6680837"/>
                  <a:gd name="connsiteX597" fmla="*/ 744486 w 6423007"/>
                  <a:gd name="connsiteY597" fmla="*/ 4524507 h 6680837"/>
                  <a:gd name="connsiteX598" fmla="*/ 736801 w 6423007"/>
                  <a:gd name="connsiteY598" fmla="*/ 4509599 h 6680837"/>
                  <a:gd name="connsiteX599" fmla="*/ 739117 w 6423007"/>
                  <a:gd name="connsiteY599" fmla="*/ 4539382 h 6680837"/>
                  <a:gd name="connsiteX600" fmla="*/ 757851 w 6423007"/>
                  <a:gd name="connsiteY600" fmla="*/ 4567316 h 6680837"/>
                  <a:gd name="connsiteX601" fmla="*/ 787231 w 6423007"/>
                  <a:gd name="connsiteY601" fmla="*/ 4607019 h 6680837"/>
                  <a:gd name="connsiteX602" fmla="*/ 764282 w 6423007"/>
                  <a:gd name="connsiteY602" fmla="*/ 4663879 h 6680837"/>
                  <a:gd name="connsiteX603" fmla="*/ 724226 w 6423007"/>
                  <a:gd name="connsiteY603" fmla="*/ 4694713 h 6680837"/>
                  <a:gd name="connsiteX604" fmla="*/ 676306 w 6423007"/>
                  <a:gd name="connsiteY604" fmla="*/ 4725392 h 6680837"/>
                  <a:gd name="connsiteX605" fmla="*/ 660598 w 6423007"/>
                  <a:gd name="connsiteY605" fmla="*/ 4758285 h 6680837"/>
                  <a:gd name="connsiteX606" fmla="*/ 655936 w 6423007"/>
                  <a:gd name="connsiteY606" fmla="*/ 4789811 h 6680837"/>
                  <a:gd name="connsiteX607" fmla="*/ 605015 w 6423007"/>
                  <a:gd name="connsiteY607" fmla="*/ 4814110 h 6680837"/>
                  <a:gd name="connsiteX608" fmla="*/ 596799 w 6423007"/>
                  <a:gd name="connsiteY608" fmla="*/ 4777983 h 6680837"/>
                  <a:gd name="connsiteX609" fmla="*/ 574808 w 6423007"/>
                  <a:gd name="connsiteY609" fmla="*/ 4724986 h 6680837"/>
                  <a:gd name="connsiteX610" fmla="*/ 527819 w 6423007"/>
                  <a:gd name="connsiteY610" fmla="*/ 4749361 h 6680837"/>
                  <a:gd name="connsiteX611" fmla="*/ 458974 w 6423007"/>
                  <a:gd name="connsiteY611" fmla="*/ 4783188 h 6680837"/>
                  <a:gd name="connsiteX612" fmla="*/ 451780 w 6423007"/>
                  <a:gd name="connsiteY612" fmla="*/ 4780867 h 6680837"/>
                  <a:gd name="connsiteX613" fmla="*/ 456191 w 6423007"/>
                  <a:gd name="connsiteY613" fmla="*/ 4750329 h 6680837"/>
                  <a:gd name="connsiteX614" fmla="*/ 400271 w 6423007"/>
                  <a:gd name="connsiteY614" fmla="*/ 4718406 h 6680837"/>
                  <a:gd name="connsiteX615" fmla="*/ 383404 w 6423007"/>
                  <a:gd name="connsiteY615" fmla="*/ 4699105 h 6680837"/>
                  <a:gd name="connsiteX616" fmla="*/ 366368 w 6423007"/>
                  <a:gd name="connsiteY616" fmla="*/ 4635929 h 6680837"/>
                  <a:gd name="connsiteX617" fmla="*/ 410550 w 6423007"/>
                  <a:gd name="connsiteY617" fmla="*/ 4545496 h 6680837"/>
                  <a:gd name="connsiteX618" fmla="*/ 398141 w 6423007"/>
                  <a:gd name="connsiteY618" fmla="*/ 4469368 h 6680837"/>
                  <a:gd name="connsiteX619" fmla="*/ 372630 w 6423007"/>
                  <a:gd name="connsiteY619" fmla="*/ 4419181 h 6680837"/>
                  <a:gd name="connsiteX620" fmla="*/ 388403 w 6423007"/>
                  <a:gd name="connsiteY620" fmla="*/ 4396850 h 6680837"/>
                  <a:gd name="connsiteX621" fmla="*/ 448610 w 6423007"/>
                  <a:gd name="connsiteY621" fmla="*/ 4328073 h 6680837"/>
                  <a:gd name="connsiteX622" fmla="*/ 469128 w 6423007"/>
                  <a:gd name="connsiteY622" fmla="*/ 4274328 h 6680837"/>
                  <a:gd name="connsiteX623" fmla="*/ 527891 w 6423007"/>
                  <a:gd name="connsiteY623" fmla="*/ 4216985 h 6680837"/>
                  <a:gd name="connsiteX624" fmla="*/ 593167 w 6423007"/>
                  <a:gd name="connsiteY624" fmla="*/ 4167277 h 6680837"/>
                  <a:gd name="connsiteX625" fmla="*/ 598702 w 6423007"/>
                  <a:gd name="connsiteY625" fmla="*/ 4155480 h 6680837"/>
                  <a:gd name="connsiteX626" fmla="*/ 4595239 w 6423007"/>
                  <a:gd name="connsiteY626" fmla="*/ 4115501 h 6680837"/>
                  <a:gd name="connsiteX627" fmla="*/ 4613581 w 6423007"/>
                  <a:gd name="connsiteY627" fmla="*/ 4125700 h 6680837"/>
                  <a:gd name="connsiteX628" fmla="*/ 4674655 w 6423007"/>
                  <a:gd name="connsiteY628" fmla="*/ 4143536 h 6680837"/>
                  <a:gd name="connsiteX629" fmla="*/ 4719885 w 6423007"/>
                  <a:gd name="connsiteY629" fmla="*/ 4164997 h 6680837"/>
                  <a:gd name="connsiteX630" fmla="*/ 4779559 w 6423007"/>
                  <a:gd name="connsiteY630" fmla="*/ 4245988 h 6680837"/>
                  <a:gd name="connsiteX631" fmla="*/ 4789937 w 6423007"/>
                  <a:gd name="connsiteY631" fmla="*/ 4257653 h 6680837"/>
                  <a:gd name="connsiteX632" fmla="*/ 4865069 w 6423007"/>
                  <a:gd name="connsiteY632" fmla="*/ 4299076 h 6680837"/>
                  <a:gd name="connsiteX633" fmla="*/ 4833613 w 6423007"/>
                  <a:gd name="connsiteY633" fmla="*/ 4331604 h 6680837"/>
                  <a:gd name="connsiteX634" fmla="*/ 4794911 w 6423007"/>
                  <a:gd name="connsiteY634" fmla="*/ 4317780 h 6680837"/>
                  <a:gd name="connsiteX635" fmla="*/ 4748577 w 6423007"/>
                  <a:gd name="connsiteY635" fmla="*/ 4310513 h 6680837"/>
                  <a:gd name="connsiteX636" fmla="*/ 4692091 w 6423007"/>
                  <a:gd name="connsiteY636" fmla="*/ 4316860 h 6680837"/>
                  <a:gd name="connsiteX637" fmla="*/ 4685315 w 6423007"/>
                  <a:gd name="connsiteY637" fmla="*/ 4302504 h 6680837"/>
                  <a:gd name="connsiteX638" fmla="*/ 4673027 w 6423007"/>
                  <a:gd name="connsiteY638" fmla="*/ 4270266 h 6680837"/>
                  <a:gd name="connsiteX639" fmla="*/ 4616523 w 6423007"/>
                  <a:gd name="connsiteY639" fmla="*/ 4295173 h 6680837"/>
                  <a:gd name="connsiteX640" fmla="*/ 4575511 w 6423007"/>
                  <a:gd name="connsiteY640" fmla="*/ 4332244 h 6680837"/>
                  <a:gd name="connsiteX641" fmla="*/ 4566847 w 6423007"/>
                  <a:gd name="connsiteY641" fmla="*/ 4367607 h 6680837"/>
                  <a:gd name="connsiteX642" fmla="*/ 4627657 w 6423007"/>
                  <a:gd name="connsiteY642" fmla="*/ 4397286 h 6680837"/>
                  <a:gd name="connsiteX643" fmla="*/ 4672801 w 6423007"/>
                  <a:gd name="connsiteY643" fmla="*/ 4422693 h 6680837"/>
                  <a:gd name="connsiteX644" fmla="*/ 4771999 w 6423007"/>
                  <a:gd name="connsiteY644" fmla="*/ 4444864 h 6680837"/>
                  <a:gd name="connsiteX645" fmla="*/ 4787419 w 6423007"/>
                  <a:gd name="connsiteY645" fmla="*/ 4442416 h 6680837"/>
                  <a:gd name="connsiteX646" fmla="*/ 4866715 w 6423007"/>
                  <a:gd name="connsiteY646" fmla="*/ 4420344 h 6680837"/>
                  <a:gd name="connsiteX647" fmla="*/ 4881803 w 6423007"/>
                  <a:gd name="connsiteY647" fmla="*/ 4415125 h 6680837"/>
                  <a:gd name="connsiteX648" fmla="*/ 4784183 w 6423007"/>
                  <a:gd name="connsiteY648" fmla="*/ 4499610 h 6680837"/>
                  <a:gd name="connsiteX649" fmla="*/ 4754933 w 6423007"/>
                  <a:gd name="connsiteY649" fmla="*/ 4503750 h 6680837"/>
                  <a:gd name="connsiteX650" fmla="*/ 4682533 w 6423007"/>
                  <a:gd name="connsiteY650" fmla="*/ 4499108 h 6680837"/>
                  <a:gd name="connsiteX651" fmla="*/ 4626415 w 6423007"/>
                  <a:gd name="connsiteY651" fmla="*/ 4471106 h 6680837"/>
                  <a:gd name="connsiteX652" fmla="*/ 4591877 w 6423007"/>
                  <a:gd name="connsiteY652" fmla="*/ 4482641 h 6680837"/>
                  <a:gd name="connsiteX653" fmla="*/ 4545181 w 6423007"/>
                  <a:gd name="connsiteY653" fmla="*/ 4505084 h 6680837"/>
                  <a:gd name="connsiteX654" fmla="*/ 4503813 w 6423007"/>
                  <a:gd name="connsiteY654" fmla="*/ 4473730 h 6680837"/>
                  <a:gd name="connsiteX655" fmla="*/ 4464569 w 6423007"/>
                  <a:gd name="connsiteY655" fmla="*/ 4413297 h 6680837"/>
                  <a:gd name="connsiteX656" fmla="*/ 4460333 w 6423007"/>
                  <a:gd name="connsiteY656" fmla="*/ 4395538 h 6680837"/>
                  <a:gd name="connsiteX657" fmla="*/ 4467281 w 6423007"/>
                  <a:gd name="connsiteY657" fmla="*/ 4379786 h 6680837"/>
                  <a:gd name="connsiteX658" fmla="*/ 4503409 w 6423007"/>
                  <a:gd name="connsiteY658" fmla="*/ 4278640 h 6680837"/>
                  <a:gd name="connsiteX659" fmla="*/ 4504669 w 6423007"/>
                  <a:gd name="connsiteY659" fmla="*/ 4275112 h 6680837"/>
                  <a:gd name="connsiteX660" fmla="*/ 4576121 w 6423007"/>
                  <a:gd name="connsiteY660" fmla="*/ 4126908 h 6680837"/>
                  <a:gd name="connsiteX661" fmla="*/ 4595239 w 6423007"/>
                  <a:gd name="connsiteY661" fmla="*/ 4115501 h 6680837"/>
                  <a:gd name="connsiteX662" fmla="*/ 2780129 w 6423007"/>
                  <a:gd name="connsiteY662" fmla="*/ 4105770 h 6680837"/>
                  <a:gd name="connsiteX663" fmla="*/ 2787859 w 6423007"/>
                  <a:gd name="connsiteY663" fmla="*/ 4134955 h 6680837"/>
                  <a:gd name="connsiteX664" fmla="*/ 2745823 w 6423007"/>
                  <a:gd name="connsiteY664" fmla="*/ 4158254 h 6680837"/>
                  <a:gd name="connsiteX665" fmla="*/ 2739661 w 6423007"/>
                  <a:gd name="connsiteY665" fmla="*/ 4128309 h 6680837"/>
                  <a:gd name="connsiteX666" fmla="*/ 2780129 w 6423007"/>
                  <a:gd name="connsiteY666" fmla="*/ 4105770 h 6680837"/>
                  <a:gd name="connsiteX667" fmla="*/ 2849299 w 6423007"/>
                  <a:gd name="connsiteY667" fmla="*/ 4041040 h 6680837"/>
                  <a:gd name="connsiteX668" fmla="*/ 2877487 w 6423007"/>
                  <a:gd name="connsiteY668" fmla="*/ 4074711 h 6680837"/>
                  <a:gd name="connsiteX669" fmla="*/ 2876443 w 6423007"/>
                  <a:gd name="connsiteY669" fmla="*/ 4118921 h 6680837"/>
                  <a:gd name="connsiteX670" fmla="*/ 2844185 w 6423007"/>
                  <a:gd name="connsiteY670" fmla="*/ 4145426 h 6680837"/>
                  <a:gd name="connsiteX671" fmla="*/ 2825111 w 6423007"/>
                  <a:gd name="connsiteY671" fmla="*/ 4138776 h 6680837"/>
                  <a:gd name="connsiteX672" fmla="*/ 2819089 w 6423007"/>
                  <a:gd name="connsiteY672" fmla="*/ 4118104 h 6680837"/>
                  <a:gd name="connsiteX673" fmla="*/ 2813319 w 6423007"/>
                  <a:gd name="connsiteY673" fmla="*/ 4104241 h 6680837"/>
                  <a:gd name="connsiteX674" fmla="*/ 2802245 w 6423007"/>
                  <a:gd name="connsiteY674" fmla="*/ 4071438 h 6680837"/>
                  <a:gd name="connsiteX675" fmla="*/ 2849299 w 6423007"/>
                  <a:gd name="connsiteY675" fmla="*/ 4041040 h 6680837"/>
                  <a:gd name="connsiteX676" fmla="*/ 5940123 w 6423007"/>
                  <a:gd name="connsiteY676" fmla="*/ 3917072 h 6680837"/>
                  <a:gd name="connsiteX677" fmla="*/ 5950589 w 6423007"/>
                  <a:gd name="connsiteY677" fmla="*/ 3924776 h 6680837"/>
                  <a:gd name="connsiteX678" fmla="*/ 5949751 w 6423007"/>
                  <a:gd name="connsiteY678" fmla="*/ 3945627 h 6680837"/>
                  <a:gd name="connsiteX679" fmla="*/ 5850601 w 6423007"/>
                  <a:gd name="connsiteY679" fmla="*/ 4071479 h 6680837"/>
                  <a:gd name="connsiteX680" fmla="*/ 5840297 w 6423007"/>
                  <a:gd name="connsiteY680" fmla="*/ 4185445 h 6680837"/>
                  <a:gd name="connsiteX681" fmla="*/ 5875045 w 6423007"/>
                  <a:gd name="connsiteY681" fmla="*/ 4254697 h 6680837"/>
                  <a:gd name="connsiteX682" fmla="*/ 5896899 w 6423007"/>
                  <a:gd name="connsiteY682" fmla="*/ 4282332 h 6680837"/>
                  <a:gd name="connsiteX683" fmla="*/ 5869515 w 6423007"/>
                  <a:gd name="connsiteY683" fmla="*/ 4366403 h 6680837"/>
                  <a:gd name="connsiteX684" fmla="*/ 5854689 w 6423007"/>
                  <a:gd name="connsiteY684" fmla="*/ 4470821 h 6680837"/>
                  <a:gd name="connsiteX685" fmla="*/ 5854185 w 6423007"/>
                  <a:gd name="connsiteY685" fmla="*/ 4480067 h 6680837"/>
                  <a:gd name="connsiteX686" fmla="*/ 5856077 w 6423007"/>
                  <a:gd name="connsiteY686" fmla="*/ 4488340 h 6680837"/>
                  <a:gd name="connsiteX687" fmla="*/ 5898635 w 6423007"/>
                  <a:gd name="connsiteY687" fmla="*/ 4526816 h 6680837"/>
                  <a:gd name="connsiteX688" fmla="*/ 5961641 w 6423007"/>
                  <a:gd name="connsiteY688" fmla="*/ 4586394 h 6680837"/>
                  <a:gd name="connsiteX689" fmla="*/ 5960661 w 6423007"/>
                  <a:gd name="connsiteY689" fmla="*/ 4587941 h 6680837"/>
                  <a:gd name="connsiteX690" fmla="*/ 5969385 w 6423007"/>
                  <a:gd name="connsiteY690" fmla="*/ 4585576 h 6680837"/>
                  <a:gd name="connsiteX691" fmla="*/ 5986889 w 6423007"/>
                  <a:gd name="connsiteY691" fmla="*/ 4687371 h 6680837"/>
                  <a:gd name="connsiteX692" fmla="*/ 5921743 w 6423007"/>
                  <a:gd name="connsiteY692" fmla="*/ 4798127 h 6680837"/>
                  <a:gd name="connsiteX693" fmla="*/ 5905549 w 6423007"/>
                  <a:gd name="connsiteY693" fmla="*/ 4832153 h 6680837"/>
                  <a:gd name="connsiteX694" fmla="*/ 5836065 w 6423007"/>
                  <a:gd name="connsiteY694" fmla="*/ 4962593 h 6680837"/>
                  <a:gd name="connsiteX695" fmla="*/ 5860845 w 6423007"/>
                  <a:gd name="connsiteY695" fmla="*/ 4870593 h 6680837"/>
                  <a:gd name="connsiteX696" fmla="*/ 5876371 w 6423007"/>
                  <a:gd name="connsiteY696" fmla="*/ 4827128 h 6680837"/>
                  <a:gd name="connsiteX697" fmla="*/ 5857805 w 6423007"/>
                  <a:gd name="connsiteY697" fmla="*/ 4869724 h 6680837"/>
                  <a:gd name="connsiteX698" fmla="*/ 5818933 w 6423007"/>
                  <a:gd name="connsiteY698" fmla="*/ 4853191 h 6680837"/>
                  <a:gd name="connsiteX699" fmla="*/ 5740673 w 6423007"/>
                  <a:gd name="connsiteY699" fmla="*/ 4876874 h 6680837"/>
                  <a:gd name="connsiteX700" fmla="*/ 5742933 w 6423007"/>
                  <a:gd name="connsiteY700" fmla="*/ 5018029 h 6680837"/>
                  <a:gd name="connsiteX701" fmla="*/ 5742689 w 6423007"/>
                  <a:gd name="connsiteY701" fmla="*/ 5062961 h 6680837"/>
                  <a:gd name="connsiteX702" fmla="*/ 5583009 w 6423007"/>
                  <a:gd name="connsiteY702" fmla="*/ 5248224 h 6680837"/>
                  <a:gd name="connsiteX703" fmla="*/ 5460799 w 6423007"/>
                  <a:gd name="connsiteY703" fmla="*/ 5391261 h 6680837"/>
                  <a:gd name="connsiteX704" fmla="*/ 5409075 w 6423007"/>
                  <a:gd name="connsiteY704" fmla="*/ 5421775 h 6680837"/>
                  <a:gd name="connsiteX705" fmla="*/ 5369719 w 6423007"/>
                  <a:gd name="connsiteY705" fmla="*/ 5443466 h 6680837"/>
                  <a:gd name="connsiteX706" fmla="*/ 5335011 w 6423007"/>
                  <a:gd name="connsiteY706" fmla="*/ 5424946 h 6680837"/>
                  <a:gd name="connsiteX707" fmla="*/ 5313905 w 6423007"/>
                  <a:gd name="connsiteY707" fmla="*/ 5397967 h 6680837"/>
                  <a:gd name="connsiteX708" fmla="*/ 5304277 w 6423007"/>
                  <a:gd name="connsiteY708" fmla="*/ 5406236 h 6680837"/>
                  <a:gd name="connsiteX709" fmla="*/ 5286911 w 6423007"/>
                  <a:gd name="connsiteY709" fmla="*/ 5412756 h 6680837"/>
                  <a:gd name="connsiteX710" fmla="*/ 5276753 w 6423007"/>
                  <a:gd name="connsiteY710" fmla="*/ 5417080 h 6680837"/>
                  <a:gd name="connsiteX711" fmla="*/ 5210251 w 6423007"/>
                  <a:gd name="connsiteY711" fmla="*/ 5474310 h 6680837"/>
                  <a:gd name="connsiteX712" fmla="*/ 5198761 w 6423007"/>
                  <a:gd name="connsiteY712" fmla="*/ 5495343 h 6680837"/>
                  <a:gd name="connsiteX713" fmla="*/ 4996111 w 6423007"/>
                  <a:gd name="connsiteY713" fmla="*/ 5710058 h 6680837"/>
                  <a:gd name="connsiteX714" fmla="*/ 4971687 w 6423007"/>
                  <a:gd name="connsiteY714" fmla="*/ 5726471 h 6680837"/>
                  <a:gd name="connsiteX715" fmla="*/ 4751493 w 6423007"/>
                  <a:gd name="connsiteY715" fmla="*/ 5949473 h 6680837"/>
                  <a:gd name="connsiteX716" fmla="*/ 4615853 w 6423007"/>
                  <a:gd name="connsiteY716" fmla="*/ 6035975 h 6680837"/>
                  <a:gd name="connsiteX717" fmla="*/ 4606459 w 6423007"/>
                  <a:gd name="connsiteY717" fmla="*/ 6051142 h 6680837"/>
                  <a:gd name="connsiteX718" fmla="*/ 4346111 w 6423007"/>
                  <a:gd name="connsiteY718" fmla="*/ 6249217 h 6680837"/>
                  <a:gd name="connsiteX719" fmla="*/ 4315105 w 6423007"/>
                  <a:gd name="connsiteY719" fmla="*/ 6266421 h 6680837"/>
                  <a:gd name="connsiteX720" fmla="*/ 4282217 w 6423007"/>
                  <a:gd name="connsiteY720" fmla="*/ 6276760 h 6680837"/>
                  <a:gd name="connsiteX721" fmla="*/ 4284283 w 6423007"/>
                  <a:gd name="connsiteY721" fmla="*/ 6278536 h 6680837"/>
                  <a:gd name="connsiteX722" fmla="*/ 4282359 w 6423007"/>
                  <a:gd name="connsiteY722" fmla="*/ 6283922 h 6680837"/>
                  <a:gd name="connsiteX723" fmla="*/ 4297351 w 6423007"/>
                  <a:gd name="connsiteY723" fmla="*/ 6302988 h 6680837"/>
                  <a:gd name="connsiteX724" fmla="*/ 4267323 w 6423007"/>
                  <a:gd name="connsiteY724" fmla="*/ 6347255 h 6680837"/>
                  <a:gd name="connsiteX725" fmla="*/ 4146081 w 6423007"/>
                  <a:gd name="connsiteY725" fmla="*/ 6433429 h 6680837"/>
                  <a:gd name="connsiteX726" fmla="*/ 4098159 w 6423007"/>
                  <a:gd name="connsiteY726" fmla="*/ 6437238 h 6680837"/>
                  <a:gd name="connsiteX727" fmla="*/ 4038369 w 6423007"/>
                  <a:gd name="connsiteY727" fmla="*/ 6392340 h 6680837"/>
                  <a:gd name="connsiteX728" fmla="*/ 4034231 w 6423007"/>
                  <a:gd name="connsiteY728" fmla="*/ 6385303 h 6680837"/>
                  <a:gd name="connsiteX729" fmla="*/ 4034883 w 6423007"/>
                  <a:gd name="connsiteY729" fmla="*/ 6379644 h 6680837"/>
                  <a:gd name="connsiteX730" fmla="*/ 4011091 w 6423007"/>
                  <a:gd name="connsiteY730" fmla="*/ 6389915 h 6680837"/>
                  <a:gd name="connsiteX731" fmla="*/ 3999329 w 6423007"/>
                  <a:gd name="connsiteY731" fmla="*/ 6385714 h 6680837"/>
                  <a:gd name="connsiteX732" fmla="*/ 3983685 w 6423007"/>
                  <a:gd name="connsiteY732" fmla="*/ 6314414 h 6680837"/>
                  <a:gd name="connsiteX733" fmla="*/ 3981843 w 6423007"/>
                  <a:gd name="connsiteY733" fmla="*/ 6286158 h 6680837"/>
                  <a:gd name="connsiteX734" fmla="*/ 3981393 w 6423007"/>
                  <a:gd name="connsiteY734" fmla="*/ 6249364 h 6680837"/>
                  <a:gd name="connsiteX735" fmla="*/ 3997755 w 6423007"/>
                  <a:gd name="connsiteY735" fmla="*/ 6215618 h 6680837"/>
                  <a:gd name="connsiteX736" fmla="*/ 4032019 w 6423007"/>
                  <a:gd name="connsiteY736" fmla="*/ 6134547 h 6680837"/>
                  <a:gd name="connsiteX737" fmla="*/ 4057007 w 6423007"/>
                  <a:gd name="connsiteY737" fmla="*/ 6127702 h 6680837"/>
                  <a:gd name="connsiteX738" fmla="*/ 4061935 w 6423007"/>
                  <a:gd name="connsiteY738" fmla="*/ 6130941 h 6680837"/>
                  <a:gd name="connsiteX739" fmla="*/ 4056927 w 6423007"/>
                  <a:gd name="connsiteY739" fmla="*/ 6123431 h 6680837"/>
                  <a:gd name="connsiteX740" fmla="*/ 4041365 w 6423007"/>
                  <a:gd name="connsiteY740" fmla="*/ 6045436 h 6680837"/>
                  <a:gd name="connsiteX741" fmla="*/ 4080093 w 6423007"/>
                  <a:gd name="connsiteY741" fmla="*/ 5976911 h 6680837"/>
                  <a:gd name="connsiteX742" fmla="*/ 4232567 w 6423007"/>
                  <a:gd name="connsiteY742" fmla="*/ 5954636 h 6680837"/>
                  <a:gd name="connsiteX743" fmla="*/ 4332897 w 6423007"/>
                  <a:gd name="connsiteY743" fmla="*/ 5933583 h 6680837"/>
                  <a:gd name="connsiteX744" fmla="*/ 4422703 w 6423007"/>
                  <a:gd name="connsiteY744" fmla="*/ 5867756 h 6680837"/>
                  <a:gd name="connsiteX745" fmla="*/ 4437057 w 6423007"/>
                  <a:gd name="connsiteY745" fmla="*/ 5860975 h 6680837"/>
                  <a:gd name="connsiteX746" fmla="*/ 4575047 w 6423007"/>
                  <a:gd name="connsiteY746" fmla="*/ 5775314 h 6680837"/>
                  <a:gd name="connsiteX747" fmla="*/ 4647449 w 6423007"/>
                  <a:gd name="connsiteY747" fmla="*/ 5672840 h 6680837"/>
                  <a:gd name="connsiteX748" fmla="*/ 4693339 w 6423007"/>
                  <a:gd name="connsiteY748" fmla="*/ 5611173 h 6680837"/>
                  <a:gd name="connsiteX749" fmla="*/ 4766113 w 6423007"/>
                  <a:gd name="connsiteY749" fmla="*/ 5567046 h 6680837"/>
                  <a:gd name="connsiteX750" fmla="*/ 4820761 w 6423007"/>
                  <a:gd name="connsiteY750" fmla="*/ 5540259 h 6680837"/>
                  <a:gd name="connsiteX751" fmla="*/ 4827519 w 6423007"/>
                  <a:gd name="connsiteY751" fmla="*/ 5536281 h 6680837"/>
                  <a:gd name="connsiteX752" fmla="*/ 4827413 w 6423007"/>
                  <a:gd name="connsiteY752" fmla="*/ 5518517 h 6680837"/>
                  <a:gd name="connsiteX753" fmla="*/ 4843185 w 6423007"/>
                  <a:gd name="connsiteY753" fmla="*/ 5467082 h 6680837"/>
                  <a:gd name="connsiteX754" fmla="*/ 4809695 w 6423007"/>
                  <a:gd name="connsiteY754" fmla="*/ 5301783 h 6680837"/>
                  <a:gd name="connsiteX755" fmla="*/ 4744469 w 6423007"/>
                  <a:gd name="connsiteY755" fmla="*/ 5240151 h 6680837"/>
                  <a:gd name="connsiteX756" fmla="*/ 4732159 w 6423007"/>
                  <a:gd name="connsiteY756" fmla="*/ 5207994 h 6680837"/>
                  <a:gd name="connsiteX757" fmla="*/ 4735929 w 6423007"/>
                  <a:gd name="connsiteY757" fmla="*/ 5178938 h 6680837"/>
                  <a:gd name="connsiteX758" fmla="*/ 4720187 w 6423007"/>
                  <a:gd name="connsiteY758" fmla="*/ 5160097 h 6680837"/>
                  <a:gd name="connsiteX759" fmla="*/ 4704527 w 6423007"/>
                  <a:gd name="connsiteY759" fmla="*/ 5174331 h 6680837"/>
                  <a:gd name="connsiteX760" fmla="*/ 4676139 w 6423007"/>
                  <a:gd name="connsiteY760" fmla="*/ 5176088 h 6680837"/>
                  <a:gd name="connsiteX761" fmla="*/ 4638961 w 6423007"/>
                  <a:gd name="connsiteY761" fmla="*/ 5146947 h 6680837"/>
                  <a:gd name="connsiteX762" fmla="*/ 4620959 w 6423007"/>
                  <a:gd name="connsiteY762" fmla="*/ 5123332 h 6680837"/>
                  <a:gd name="connsiteX763" fmla="*/ 4639131 w 6423007"/>
                  <a:gd name="connsiteY763" fmla="*/ 5102063 h 6680837"/>
                  <a:gd name="connsiteX764" fmla="*/ 4665759 w 6423007"/>
                  <a:gd name="connsiteY764" fmla="*/ 5090425 h 6680837"/>
                  <a:gd name="connsiteX765" fmla="*/ 4708131 w 6423007"/>
                  <a:gd name="connsiteY765" fmla="*/ 5097629 h 6680837"/>
                  <a:gd name="connsiteX766" fmla="*/ 4730825 w 6423007"/>
                  <a:gd name="connsiteY766" fmla="*/ 5104412 h 6680837"/>
                  <a:gd name="connsiteX767" fmla="*/ 4755191 w 6423007"/>
                  <a:gd name="connsiteY767" fmla="*/ 5125012 h 6680837"/>
                  <a:gd name="connsiteX768" fmla="*/ 4766493 w 6423007"/>
                  <a:gd name="connsiteY768" fmla="*/ 5167384 h 6680837"/>
                  <a:gd name="connsiteX769" fmla="*/ 4833065 w 6423007"/>
                  <a:gd name="connsiteY769" fmla="*/ 5147541 h 6680837"/>
                  <a:gd name="connsiteX770" fmla="*/ 4819083 w 6423007"/>
                  <a:gd name="connsiteY770" fmla="*/ 5064556 h 6680837"/>
                  <a:gd name="connsiteX771" fmla="*/ 4804263 w 6423007"/>
                  <a:gd name="connsiteY771" fmla="*/ 5057942 h 6680837"/>
                  <a:gd name="connsiteX772" fmla="*/ 4789693 w 6423007"/>
                  <a:gd name="connsiteY772" fmla="*/ 5039518 h 6680837"/>
                  <a:gd name="connsiteX773" fmla="*/ 4810711 w 6423007"/>
                  <a:gd name="connsiteY773" fmla="*/ 5032485 h 6680837"/>
                  <a:gd name="connsiteX774" fmla="*/ 4829553 w 6423007"/>
                  <a:gd name="connsiteY774" fmla="*/ 5016744 h 6680837"/>
                  <a:gd name="connsiteX775" fmla="*/ 4811803 w 6423007"/>
                  <a:gd name="connsiteY775" fmla="*/ 4999828 h 6680837"/>
                  <a:gd name="connsiteX776" fmla="*/ 4757123 w 6423007"/>
                  <a:gd name="connsiteY776" fmla="*/ 4978975 h 6680837"/>
                  <a:gd name="connsiteX777" fmla="*/ 4785595 w 6423007"/>
                  <a:gd name="connsiteY777" fmla="*/ 4936270 h 6680837"/>
                  <a:gd name="connsiteX778" fmla="*/ 4758967 w 6423007"/>
                  <a:gd name="connsiteY778" fmla="*/ 4929403 h 6680837"/>
                  <a:gd name="connsiteX779" fmla="*/ 4735187 w 6423007"/>
                  <a:gd name="connsiteY779" fmla="*/ 4899759 h 6680837"/>
                  <a:gd name="connsiteX780" fmla="*/ 4754949 w 6423007"/>
                  <a:gd name="connsiteY780" fmla="*/ 4877736 h 6680837"/>
                  <a:gd name="connsiteX781" fmla="*/ 4771195 w 6423007"/>
                  <a:gd name="connsiteY781" fmla="*/ 4872964 h 6680837"/>
                  <a:gd name="connsiteX782" fmla="*/ 4801425 w 6423007"/>
                  <a:gd name="connsiteY782" fmla="*/ 4840141 h 6680837"/>
                  <a:gd name="connsiteX783" fmla="*/ 4772955 w 6423007"/>
                  <a:gd name="connsiteY783" fmla="*/ 4808821 h 6680837"/>
                  <a:gd name="connsiteX784" fmla="*/ 4742141 w 6423007"/>
                  <a:gd name="connsiteY784" fmla="*/ 4776666 h 6680837"/>
                  <a:gd name="connsiteX785" fmla="*/ 4775219 w 6423007"/>
                  <a:gd name="connsiteY785" fmla="*/ 4739572 h 6680837"/>
                  <a:gd name="connsiteX786" fmla="*/ 4815497 w 6423007"/>
                  <a:gd name="connsiteY786" fmla="*/ 4715624 h 6680837"/>
                  <a:gd name="connsiteX787" fmla="*/ 4878051 w 6423007"/>
                  <a:gd name="connsiteY787" fmla="*/ 4681127 h 6680837"/>
                  <a:gd name="connsiteX788" fmla="*/ 4870431 w 6423007"/>
                  <a:gd name="connsiteY788" fmla="*/ 4650647 h 6680837"/>
                  <a:gd name="connsiteX789" fmla="*/ 4888605 w 6423007"/>
                  <a:gd name="connsiteY789" fmla="*/ 4573861 h 6680837"/>
                  <a:gd name="connsiteX790" fmla="*/ 4918417 w 6423007"/>
                  <a:gd name="connsiteY790" fmla="*/ 4523703 h 6680837"/>
                  <a:gd name="connsiteX791" fmla="*/ 4925873 w 6423007"/>
                  <a:gd name="connsiteY791" fmla="*/ 4506537 h 6680837"/>
                  <a:gd name="connsiteX792" fmla="*/ 4948903 w 6423007"/>
                  <a:gd name="connsiteY792" fmla="*/ 4423555 h 6680837"/>
                  <a:gd name="connsiteX793" fmla="*/ 4974025 w 6423007"/>
                  <a:gd name="connsiteY793" fmla="*/ 4390229 h 6680837"/>
                  <a:gd name="connsiteX794" fmla="*/ 4991193 w 6423007"/>
                  <a:gd name="connsiteY794" fmla="*/ 4360671 h 6680837"/>
                  <a:gd name="connsiteX795" fmla="*/ 4964481 w 6423007"/>
                  <a:gd name="connsiteY795" fmla="*/ 4339232 h 6680837"/>
                  <a:gd name="connsiteX796" fmla="*/ 4939609 w 6423007"/>
                  <a:gd name="connsiteY796" fmla="*/ 4360751 h 6680837"/>
                  <a:gd name="connsiteX797" fmla="*/ 4882415 w 6423007"/>
                  <a:gd name="connsiteY797" fmla="*/ 4420957 h 6680837"/>
                  <a:gd name="connsiteX798" fmla="*/ 4893641 w 6423007"/>
                  <a:gd name="connsiteY798" fmla="*/ 4319216 h 6680837"/>
                  <a:gd name="connsiteX799" fmla="*/ 4894431 w 6423007"/>
                  <a:gd name="connsiteY799" fmla="*/ 4306362 h 6680837"/>
                  <a:gd name="connsiteX800" fmla="*/ 4934423 w 6423007"/>
                  <a:gd name="connsiteY800" fmla="*/ 4290162 h 6680837"/>
                  <a:gd name="connsiteX801" fmla="*/ 4991615 w 6423007"/>
                  <a:gd name="connsiteY801" fmla="*/ 4303980 h 6680837"/>
                  <a:gd name="connsiteX802" fmla="*/ 5031723 w 6423007"/>
                  <a:gd name="connsiteY802" fmla="*/ 4343422 h 6680837"/>
                  <a:gd name="connsiteX803" fmla="*/ 5060109 w 6423007"/>
                  <a:gd name="connsiteY803" fmla="*/ 4360171 h 6680837"/>
                  <a:gd name="connsiteX804" fmla="*/ 5119395 w 6423007"/>
                  <a:gd name="connsiteY804" fmla="*/ 4368128 h 6680837"/>
                  <a:gd name="connsiteX805" fmla="*/ 5215525 w 6423007"/>
                  <a:gd name="connsiteY805" fmla="*/ 4402465 h 6680837"/>
                  <a:gd name="connsiteX806" fmla="*/ 5311653 w 6423007"/>
                  <a:gd name="connsiteY806" fmla="*/ 4418295 h 6680837"/>
                  <a:gd name="connsiteX807" fmla="*/ 5339369 w 6423007"/>
                  <a:gd name="connsiteY807" fmla="*/ 4448023 h 6680837"/>
                  <a:gd name="connsiteX808" fmla="*/ 5367003 w 6423007"/>
                  <a:gd name="connsiteY808" fmla="*/ 4463180 h 6680837"/>
                  <a:gd name="connsiteX809" fmla="*/ 5436925 w 6423007"/>
                  <a:gd name="connsiteY809" fmla="*/ 4433960 h 6680837"/>
                  <a:gd name="connsiteX810" fmla="*/ 5477619 w 6423007"/>
                  <a:gd name="connsiteY810" fmla="*/ 4427346 h 6680837"/>
                  <a:gd name="connsiteX811" fmla="*/ 5542855 w 6423007"/>
                  <a:gd name="connsiteY811" fmla="*/ 4396450 h 6680837"/>
                  <a:gd name="connsiteX812" fmla="*/ 5589161 w 6423007"/>
                  <a:gd name="connsiteY812" fmla="*/ 4385231 h 6680837"/>
                  <a:gd name="connsiteX813" fmla="*/ 5620479 w 6423007"/>
                  <a:gd name="connsiteY813" fmla="*/ 4375268 h 6680837"/>
                  <a:gd name="connsiteX814" fmla="*/ 5686467 w 6423007"/>
                  <a:gd name="connsiteY814" fmla="*/ 4308951 h 6680837"/>
                  <a:gd name="connsiteX815" fmla="*/ 5778833 w 6423007"/>
                  <a:gd name="connsiteY815" fmla="*/ 4187284 h 6680837"/>
                  <a:gd name="connsiteX816" fmla="*/ 5798849 w 6423007"/>
                  <a:gd name="connsiteY816" fmla="*/ 4153456 h 6680837"/>
                  <a:gd name="connsiteX817" fmla="*/ 5787713 w 6423007"/>
                  <a:gd name="connsiteY817" fmla="*/ 4084707 h 6680837"/>
                  <a:gd name="connsiteX818" fmla="*/ 5779177 w 6423007"/>
                  <a:gd name="connsiteY818" fmla="*/ 4023495 h 6680837"/>
                  <a:gd name="connsiteX819" fmla="*/ 5783363 w 6423007"/>
                  <a:gd name="connsiteY819" fmla="*/ 4011773 h 6680837"/>
                  <a:gd name="connsiteX820" fmla="*/ 5808151 w 6423007"/>
                  <a:gd name="connsiteY820" fmla="*/ 3957176 h 6680837"/>
                  <a:gd name="connsiteX821" fmla="*/ 5940123 w 6423007"/>
                  <a:gd name="connsiteY821" fmla="*/ 3917072 h 6680837"/>
                  <a:gd name="connsiteX822" fmla="*/ 4545041 w 6423007"/>
                  <a:gd name="connsiteY822" fmla="*/ 3912595 h 6680837"/>
                  <a:gd name="connsiteX823" fmla="*/ 4558237 w 6423007"/>
                  <a:gd name="connsiteY823" fmla="*/ 3914877 h 6680837"/>
                  <a:gd name="connsiteX824" fmla="*/ 4577499 w 6423007"/>
                  <a:gd name="connsiteY824" fmla="*/ 3967142 h 6680837"/>
                  <a:gd name="connsiteX825" fmla="*/ 4562355 w 6423007"/>
                  <a:gd name="connsiteY825" fmla="*/ 3977779 h 6680837"/>
                  <a:gd name="connsiteX826" fmla="*/ 4538931 w 6423007"/>
                  <a:gd name="connsiteY826" fmla="*/ 3968926 h 6680837"/>
                  <a:gd name="connsiteX827" fmla="*/ 4518283 w 6423007"/>
                  <a:gd name="connsiteY827" fmla="*/ 3939507 h 6680837"/>
                  <a:gd name="connsiteX828" fmla="*/ 4545041 w 6423007"/>
                  <a:gd name="connsiteY828" fmla="*/ 3912595 h 6680837"/>
                  <a:gd name="connsiteX829" fmla="*/ 4728085 w 6423007"/>
                  <a:gd name="connsiteY829" fmla="*/ 3604441 h 6680837"/>
                  <a:gd name="connsiteX830" fmla="*/ 4751775 w 6423007"/>
                  <a:gd name="connsiteY830" fmla="*/ 3623319 h 6680837"/>
                  <a:gd name="connsiteX831" fmla="*/ 4774377 w 6423007"/>
                  <a:gd name="connsiteY831" fmla="*/ 3640651 h 6680837"/>
                  <a:gd name="connsiteX832" fmla="*/ 4787955 w 6423007"/>
                  <a:gd name="connsiteY832" fmla="*/ 3675922 h 6680837"/>
                  <a:gd name="connsiteX833" fmla="*/ 4775223 w 6423007"/>
                  <a:gd name="connsiteY833" fmla="*/ 3685923 h 6680837"/>
                  <a:gd name="connsiteX834" fmla="*/ 4695251 w 6423007"/>
                  <a:gd name="connsiteY834" fmla="*/ 3674841 h 6680837"/>
                  <a:gd name="connsiteX835" fmla="*/ 4678495 w 6423007"/>
                  <a:gd name="connsiteY835" fmla="*/ 3667244 h 6680837"/>
                  <a:gd name="connsiteX836" fmla="*/ 4668923 w 6423007"/>
                  <a:gd name="connsiteY836" fmla="*/ 3647787 h 6680837"/>
                  <a:gd name="connsiteX837" fmla="*/ 4684423 w 6423007"/>
                  <a:gd name="connsiteY837" fmla="*/ 3632328 h 6680837"/>
                  <a:gd name="connsiteX838" fmla="*/ 4702735 w 6423007"/>
                  <a:gd name="connsiteY838" fmla="*/ 3617706 h 6680837"/>
                  <a:gd name="connsiteX839" fmla="*/ 4728085 w 6423007"/>
                  <a:gd name="connsiteY839" fmla="*/ 3604441 h 6680837"/>
                  <a:gd name="connsiteX840" fmla="*/ 2702783 w 6423007"/>
                  <a:gd name="connsiteY840" fmla="*/ 3539237 h 6680837"/>
                  <a:gd name="connsiteX841" fmla="*/ 2716573 w 6423007"/>
                  <a:gd name="connsiteY841" fmla="*/ 3540386 h 6680837"/>
                  <a:gd name="connsiteX842" fmla="*/ 2725171 w 6423007"/>
                  <a:gd name="connsiteY842" fmla="*/ 3591794 h 6680837"/>
                  <a:gd name="connsiteX843" fmla="*/ 2694955 w 6423007"/>
                  <a:gd name="connsiteY843" fmla="*/ 3618886 h 6680837"/>
                  <a:gd name="connsiteX844" fmla="*/ 2676007 w 6423007"/>
                  <a:gd name="connsiteY844" fmla="*/ 3567702 h 6680837"/>
                  <a:gd name="connsiteX845" fmla="*/ 2702783 w 6423007"/>
                  <a:gd name="connsiteY845" fmla="*/ 3539237 h 6680837"/>
                  <a:gd name="connsiteX846" fmla="*/ 4011815 w 6423007"/>
                  <a:gd name="connsiteY846" fmla="*/ 3532720 h 6680837"/>
                  <a:gd name="connsiteX847" fmla="*/ 4053457 w 6423007"/>
                  <a:gd name="connsiteY847" fmla="*/ 3547594 h 6680837"/>
                  <a:gd name="connsiteX848" fmla="*/ 4093039 w 6423007"/>
                  <a:gd name="connsiteY848" fmla="*/ 3590147 h 6680837"/>
                  <a:gd name="connsiteX849" fmla="*/ 4077867 w 6423007"/>
                  <a:gd name="connsiteY849" fmla="*/ 3625321 h 6680837"/>
                  <a:gd name="connsiteX850" fmla="*/ 4068689 w 6423007"/>
                  <a:gd name="connsiteY850" fmla="*/ 3627222 h 6680837"/>
                  <a:gd name="connsiteX851" fmla="*/ 4056575 w 6423007"/>
                  <a:gd name="connsiteY851" fmla="*/ 3608244 h 6680837"/>
                  <a:gd name="connsiteX852" fmla="*/ 4039911 w 6423007"/>
                  <a:gd name="connsiteY852" fmla="*/ 3592821 h 6680837"/>
                  <a:gd name="connsiteX853" fmla="*/ 4011815 w 6423007"/>
                  <a:gd name="connsiteY853" fmla="*/ 3532720 h 6680837"/>
                  <a:gd name="connsiteX854" fmla="*/ 1471589 w 6423007"/>
                  <a:gd name="connsiteY854" fmla="*/ 3521713 h 6680837"/>
                  <a:gd name="connsiteX855" fmla="*/ 1473511 w 6423007"/>
                  <a:gd name="connsiteY855" fmla="*/ 3523760 h 6680837"/>
                  <a:gd name="connsiteX856" fmla="*/ 1483585 w 6423007"/>
                  <a:gd name="connsiteY856" fmla="*/ 3558671 h 6680837"/>
                  <a:gd name="connsiteX857" fmla="*/ 1474803 w 6423007"/>
                  <a:gd name="connsiteY857" fmla="*/ 3560981 h 6680837"/>
                  <a:gd name="connsiteX858" fmla="*/ 1471589 w 6423007"/>
                  <a:gd name="connsiteY858" fmla="*/ 3521713 h 6680837"/>
                  <a:gd name="connsiteX859" fmla="*/ 2551393 w 6423007"/>
                  <a:gd name="connsiteY859" fmla="*/ 3393842 h 6680837"/>
                  <a:gd name="connsiteX860" fmla="*/ 2560381 w 6423007"/>
                  <a:gd name="connsiteY860" fmla="*/ 3408606 h 6680837"/>
                  <a:gd name="connsiteX861" fmla="*/ 2588305 w 6423007"/>
                  <a:gd name="connsiteY861" fmla="*/ 3442969 h 6680837"/>
                  <a:gd name="connsiteX862" fmla="*/ 2594183 w 6423007"/>
                  <a:gd name="connsiteY862" fmla="*/ 3459189 h 6680837"/>
                  <a:gd name="connsiteX863" fmla="*/ 2580579 w 6423007"/>
                  <a:gd name="connsiteY863" fmla="*/ 3464600 h 6680837"/>
                  <a:gd name="connsiteX864" fmla="*/ 2524637 w 6423007"/>
                  <a:gd name="connsiteY864" fmla="*/ 3443334 h 6680837"/>
                  <a:gd name="connsiteX865" fmla="*/ 2501719 w 6423007"/>
                  <a:gd name="connsiteY865" fmla="*/ 3409474 h 6680837"/>
                  <a:gd name="connsiteX866" fmla="*/ 2551393 w 6423007"/>
                  <a:gd name="connsiteY866" fmla="*/ 3393842 h 6680837"/>
                  <a:gd name="connsiteX867" fmla="*/ 5595981 w 6423007"/>
                  <a:gd name="connsiteY867" fmla="*/ 3359318 h 6680837"/>
                  <a:gd name="connsiteX868" fmla="*/ 5603031 w 6423007"/>
                  <a:gd name="connsiteY868" fmla="*/ 3399960 h 6680837"/>
                  <a:gd name="connsiteX869" fmla="*/ 5556249 w 6423007"/>
                  <a:gd name="connsiteY869" fmla="*/ 3417287 h 6680837"/>
                  <a:gd name="connsiteX870" fmla="*/ 5552593 w 6423007"/>
                  <a:gd name="connsiteY870" fmla="*/ 3395558 h 6680837"/>
                  <a:gd name="connsiteX871" fmla="*/ 5595981 w 6423007"/>
                  <a:gd name="connsiteY871" fmla="*/ 3359318 h 6680837"/>
                  <a:gd name="connsiteX872" fmla="*/ 3676405 w 6423007"/>
                  <a:gd name="connsiteY872" fmla="*/ 3273108 h 6680837"/>
                  <a:gd name="connsiteX873" fmla="*/ 3692433 w 6423007"/>
                  <a:gd name="connsiteY873" fmla="*/ 3276308 h 6680837"/>
                  <a:gd name="connsiteX874" fmla="*/ 3703971 w 6423007"/>
                  <a:gd name="connsiteY874" fmla="*/ 3292548 h 6680837"/>
                  <a:gd name="connsiteX875" fmla="*/ 3671549 w 6423007"/>
                  <a:gd name="connsiteY875" fmla="*/ 3301167 h 6680837"/>
                  <a:gd name="connsiteX876" fmla="*/ 3664841 w 6423007"/>
                  <a:gd name="connsiteY876" fmla="*/ 3282611 h 6680837"/>
                  <a:gd name="connsiteX877" fmla="*/ 3676405 w 6423007"/>
                  <a:gd name="connsiteY877" fmla="*/ 3273108 h 6680837"/>
                  <a:gd name="connsiteX878" fmla="*/ 3139203 w 6423007"/>
                  <a:gd name="connsiteY878" fmla="*/ 3255468 h 6680837"/>
                  <a:gd name="connsiteX879" fmla="*/ 3155945 w 6423007"/>
                  <a:gd name="connsiteY879" fmla="*/ 3267051 h 6680837"/>
                  <a:gd name="connsiteX880" fmla="*/ 3143759 w 6423007"/>
                  <a:gd name="connsiteY880" fmla="*/ 3304884 h 6680837"/>
                  <a:gd name="connsiteX881" fmla="*/ 3142491 w 6423007"/>
                  <a:gd name="connsiteY881" fmla="*/ 3349254 h 6680837"/>
                  <a:gd name="connsiteX882" fmla="*/ 3201157 w 6423007"/>
                  <a:gd name="connsiteY882" fmla="*/ 3396574 h 6680837"/>
                  <a:gd name="connsiteX883" fmla="*/ 3271877 w 6423007"/>
                  <a:gd name="connsiteY883" fmla="*/ 3473248 h 6680837"/>
                  <a:gd name="connsiteX884" fmla="*/ 3267283 w 6423007"/>
                  <a:gd name="connsiteY884" fmla="*/ 3486109 h 6680837"/>
                  <a:gd name="connsiteX885" fmla="*/ 3270519 w 6423007"/>
                  <a:gd name="connsiteY885" fmla="*/ 3562409 h 6680837"/>
                  <a:gd name="connsiteX886" fmla="*/ 3325163 w 6423007"/>
                  <a:gd name="connsiteY886" fmla="*/ 3613567 h 6680837"/>
                  <a:gd name="connsiteX887" fmla="*/ 3318733 w 6423007"/>
                  <a:gd name="connsiteY887" fmla="*/ 3679821 h 6680837"/>
                  <a:gd name="connsiteX888" fmla="*/ 3298019 w 6423007"/>
                  <a:gd name="connsiteY888" fmla="*/ 3689560 h 6680837"/>
                  <a:gd name="connsiteX889" fmla="*/ 3093191 w 6423007"/>
                  <a:gd name="connsiteY889" fmla="*/ 3810188 h 6680837"/>
                  <a:gd name="connsiteX890" fmla="*/ 2999897 w 6423007"/>
                  <a:gd name="connsiteY890" fmla="*/ 3878374 h 6680837"/>
                  <a:gd name="connsiteX891" fmla="*/ 2951537 w 6423007"/>
                  <a:gd name="connsiteY891" fmla="*/ 3869010 h 6680837"/>
                  <a:gd name="connsiteX892" fmla="*/ 2902839 w 6423007"/>
                  <a:gd name="connsiteY892" fmla="*/ 3856887 h 6680837"/>
                  <a:gd name="connsiteX893" fmla="*/ 2888735 w 6423007"/>
                  <a:gd name="connsiteY893" fmla="*/ 3861574 h 6680837"/>
                  <a:gd name="connsiteX894" fmla="*/ 2876059 w 6423007"/>
                  <a:gd name="connsiteY894" fmla="*/ 3853914 h 6680837"/>
                  <a:gd name="connsiteX895" fmla="*/ 2884411 w 6423007"/>
                  <a:gd name="connsiteY895" fmla="*/ 3830531 h 6680837"/>
                  <a:gd name="connsiteX896" fmla="*/ 2949553 w 6423007"/>
                  <a:gd name="connsiteY896" fmla="*/ 3789203 h 6680837"/>
                  <a:gd name="connsiteX897" fmla="*/ 2983399 w 6423007"/>
                  <a:gd name="connsiteY897" fmla="*/ 3753832 h 6680837"/>
                  <a:gd name="connsiteX898" fmla="*/ 2994101 w 6423007"/>
                  <a:gd name="connsiteY898" fmla="*/ 3731290 h 6680837"/>
                  <a:gd name="connsiteX899" fmla="*/ 2995475 w 6423007"/>
                  <a:gd name="connsiteY899" fmla="*/ 3701460 h 6680837"/>
                  <a:gd name="connsiteX900" fmla="*/ 2984303 w 6423007"/>
                  <a:gd name="connsiteY900" fmla="*/ 3647373 h 6680837"/>
                  <a:gd name="connsiteX901" fmla="*/ 2975513 w 6423007"/>
                  <a:gd name="connsiteY901" fmla="*/ 3612595 h 6680837"/>
                  <a:gd name="connsiteX902" fmla="*/ 2947175 w 6423007"/>
                  <a:gd name="connsiteY902" fmla="*/ 3628838 h 6680837"/>
                  <a:gd name="connsiteX903" fmla="*/ 2901109 w 6423007"/>
                  <a:gd name="connsiteY903" fmla="*/ 3683572 h 6680837"/>
                  <a:gd name="connsiteX904" fmla="*/ 2886493 w 6423007"/>
                  <a:gd name="connsiteY904" fmla="*/ 3724492 h 6680837"/>
                  <a:gd name="connsiteX905" fmla="*/ 2867977 w 6423007"/>
                  <a:gd name="connsiteY905" fmla="*/ 3742926 h 6680837"/>
                  <a:gd name="connsiteX906" fmla="*/ 2858537 w 6423007"/>
                  <a:gd name="connsiteY906" fmla="*/ 3721099 h 6680837"/>
                  <a:gd name="connsiteX907" fmla="*/ 2877265 w 6423007"/>
                  <a:gd name="connsiteY907" fmla="*/ 3631553 h 6680837"/>
                  <a:gd name="connsiteX908" fmla="*/ 2836995 w 6423007"/>
                  <a:gd name="connsiteY908" fmla="*/ 3592120 h 6680837"/>
                  <a:gd name="connsiteX909" fmla="*/ 2823149 w 6423007"/>
                  <a:gd name="connsiteY909" fmla="*/ 3593766 h 6680837"/>
                  <a:gd name="connsiteX910" fmla="*/ 2766277 w 6423007"/>
                  <a:gd name="connsiteY910" fmla="*/ 3515447 h 6680837"/>
                  <a:gd name="connsiteX911" fmla="*/ 2738399 w 6423007"/>
                  <a:gd name="connsiteY911" fmla="*/ 3508126 h 6680837"/>
                  <a:gd name="connsiteX912" fmla="*/ 2676689 w 6423007"/>
                  <a:gd name="connsiteY912" fmla="*/ 3495312 h 6680837"/>
                  <a:gd name="connsiteX913" fmla="*/ 2664669 w 6423007"/>
                  <a:gd name="connsiteY913" fmla="*/ 3484427 h 6680837"/>
                  <a:gd name="connsiteX914" fmla="*/ 2637471 w 6423007"/>
                  <a:gd name="connsiteY914" fmla="*/ 3457573 h 6680837"/>
                  <a:gd name="connsiteX915" fmla="*/ 2664153 w 6423007"/>
                  <a:gd name="connsiteY915" fmla="*/ 3430192 h 6680837"/>
                  <a:gd name="connsiteX916" fmla="*/ 2739567 w 6423007"/>
                  <a:gd name="connsiteY916" fmla="*/ 3408352 h 6680837"/>
                  <a:gd name="connsiteX917" fmla="*/ 2769829 w 6423007"/>
                  <a:gd name="connsiteY917" fmla="*/ 3434981 h 6680837"/>
                  <a:gd name="connsiteX918" fmla="*/ 2777409 w 6423007"/>
                  <a:gd name="connsiteY918" fmla="*/ 3450872 h 6680837"/>
                  <a:gd name="connsiteX919" fmla="*/ 2846791 w 6423007"/>
                  <a:gd name="connsiteY919" fmla="*/ 3434787 h 6680837"/>
                  <a:gd name="connsiteX920" fmla="*/ 2850023 w 6423007"/>
                  <a:gd name="connsiteY920" fmla="*/ 3410893 h 6680837"/>
                  <a:gd name="connsiteX921" fmla="*/ 2831873 w 6423007"/>
                  <a:gd name="connsiteY921" fmla="*/ 3350360 h 6680837"/>
                  <a:gd name="connsiteX922" fmla="*/ 2902165 w 6423007"/>
                  <a:gd name="connsiteY922" fmla="*/ 3328008 h 6680837"/>
                  <a:gd name="connsiteX923" fmla="*/ 2939153 w 6423007"/>
                  <a:gd name="connsiteY923" fmla="*/ 3313535 h 6680837"/>
                  <a:gd name="connsiteX924" fmla="*/ 3007403 w 6423007"/>
                  <a:gd name="connsiteY924" fmla="*/ 3274635 h 6680837"/>
                  <a:gd name="connsiteX925" fmla="*/ 3118585 w 6423007"/>
                  <a:gd name="connsiteY925" fmla="*/ 3260298 h 6680837"/>
                  <a:gd name="connsiteX926" fmla="*/ 3139203 w 6423007"/>
                  <a:gd name="connsiteY926" fmla="*/ 3255468 h 6680837"/>
                  <a:gd name="connsiteX927" fmla="*/ 4987045 w 6423007"/>
                  <a:gd name="connsiteY927" fmla="*/ 3252480 h 6680837"/>
                  <a:gd name="connsiteX928" fmla="*/ 5003727 w 6423007"/>
                  <a:gd name="connsiteY928" fmla="*/ 3274421 h 6680837"/>
                  <a:gd name="connsiteX929" fmla="*/ 4987147 w 6423007"/>
                  <a:gd name="connsiteY929" fmla="*/ 3313151 h 6680837"/>
                  <a:gd name="connsiteX930" fmla="*/ 4949917 w 6423007"/>
                  <a:gd name="connsiteY930" fmla="*/ 3317442 h 6680837"/>
                  <a:gd name="connsiteX931" fmla="*/ 4945095 w 6423007"/>
                  <a:gd name="connsiteY931" fmla="*/ 3288658 h 6680837"/>
                  <a:gd name="connsiteX932" fmla="*/ 4976287 w 6423007"/>
                  <a:gd name="connsiteY932" fmla="*/ 3255149 h 6680837"/>
                  <a:gd name="connsiteX933" fmla="*/ 4987045 w 6423007"/>
                  <a:gd name="connsiteY933" fmla="*/ 3252480 h 6680837"/>
                  <a:gd name="connsiteX934" fmla="*/ 2789783 w 6423007"/>
                  <a:gd name="connsiteY934" fmla="*/ 3146397 h 6680837"/>
                  <a:gd name="connsiteX935" fmla="*/ 2801363 w 6423007"/>
                  <a:gd name="connsiteY935" fmla="*/ 3169984 h 6680837"/>
                  <a:gd name="connsiteX936" fmla="*/ 2786863 w 6423007"/>
                  <a:gd name="connsiteY936" fmla="*/ 3179070 h 6680837"/>
                  <a:gd name="connsiteX937" fmla="*/ 2778199 w 6423007"/>
                  <a:gd name="connsiteY937" fmla="*/ 3157820 h 6680837"/>
                  <a:gd name="connsiteX938" fmla="*/ 2780449 w 6423007"/>
                  <a:gd name="connsiteY938" fmla="*/ 3148899 h 6680837"/>
                  <a:gd name="connsiteX939" fmla="*/ 2789783 w 6423007"/>
                  <a:gd name="connsiteY939" fmla="*/ 3146397 h 6680837"/>
                  <a:gd name="connsiteX940" fmla="*/ 2888467 w 6423007"/>
                  <a:gd name="connsiteY940" fmla="*/ 3137698 h 6680837"/>
                  <a:gd name="connsiteX941" fmla="*/ 2896679 w 6423007"/>
                  <a:gd name="connsiteY941" fmla="*/ 3167483 h 6680837"/>
                  <a:gd name="connsiteX942" fmla="*/ 2895535 w 6423007"/>
                  <a:gd name="connsiteY942" fmla="*/ 3223464 h 6680837"/>
                  <a:gd name="connsiteX943" fmla="*/ 2822659 w 6423007"/>
                  <a:gd name="connsiteY943" fmla="*/ 3257849 h 6680837"/>
                  <a:gd name="connsiteX944" fmla="*/ 2824767 w 6423007"/>
                  <a:gd name="connsiteY944" fmla="*/ 3233093 h 6680837"/>
                  <a:gd name="connsiteX945" fmla="*/ 2824553 w 6423007"/>
                  <a:gd name="connsiteY945" fmla="*/ 3184684 h 6680837"/>
                  <a:gd name="connsiteX946" fmla="*/ 2816901 w 6423007"/>
                  <a:gd name="connsiteY946" fmla="*/ 3174062 h 6680837"/>
                  <a:gd name="connsiteX947" fmla="*/ 2822229 w 6423007"/>
                  <a:gd name="connsiteY947" fmla="*/ 3161029 h 6680837"/>
                  <a:gd name="connsiteX948" fmla="*/ 2838441 w 6423007"/>
                  <a:gd name="connsiteY948" fmla="*/ 3172191 h 6680837"/>
                  <a:gd name="connsiteX949" fmla="*/ 2858155 w 6423007"/>
                  <a:gd name="connsiteY949" fmla="*/ 3188630 h 6680837"/>
                  <a:gd name="connsiteX950" fmla="*/ 2872287 w 6423007"/>
                  <a:gd name="connsiteY950" fmla="*/ 3164141 h 6680837"/>
                  <a:gd name="connsiteX951" fmla="*/ 2888467 w 6423007"/>
                  <a:gd name="connsiteY951" fmla="*/ 3137698 h 6680837"/>
                  <a:gd name="connsiteX952" fmla="*/ 1132283 w 6423007"/>
                  <a:gd name="connsiteY952" fmla="*/ 2993612 h 6680837"/>
                  <a:gd name="connsiteX953" fmla="*/ 1136971 w 6423007"/>
                  <a:gd name="connsiteY953" fmla="*/ 3001121 h 6680837"/>
                  <a:gd name="connsiteX954" fmla="*/ 1113071 w 6423007"/>
                  <a:gd name="connsiteY954" fmla="*/ 3013006 h 6680837"/>
                  <a:gd name="connsiteX955" fmla="*/ 1132283 w 6423007"/>
                  <a:gd name="connsiteY955" fmla="*/ 2993612 h 6680837"/>
                  <a:gd name="connsiteX956" fmla="*/ 1211699 w 6423007"/>
                  <a:gd name="connsiteY956" fmla="*/ 2766772 h 6680837"/>
                  <a:gd name="connsiteX957" fmla="*/ 1217507 w 6423007"/>
                  <a:gd name="connsiteY957" fmla="*/ 2766850 h 6680837"/>
                  <a:gd name="connsiteX958" fmla="*/ 1225647 w 6423007"/>
                  <a:gd name="connsiteY958" fmla="*/ 2780814 h 6680837"/>
                  <a:gd name="connsiteX959" fmla="*/ 1216065 w 6423007"/>
                  <a:gd name="connsiteY959" fmla="*/ 2787219 h 6680837"/>
                  <a:gd name="connsiteX960" fmla="*/ 1208313 w 6423007"/>
                  <a:gd name="connsiteY960" fmla="*/ 2772165 h 6680837"/>
                  <a:gd name="connsiteX961" fmla="*/ 1211699 w 6423007"/>
                  <a:gd name="connsiteY961" fmla="*/ 2766772 h 6680837"/>
                  <a:gd name="connsiteX962" fmla="*/ 3765461 w 6423007"/>
                  <a:gd name="connsiteY962" fmla="*/ 2756437 h 6680837"/>
                  <a:gd name="connsiteX963" fmla="*/ 3780531 w 6423007"/>
                  <a:gd name="connsiteY963" fmla="*/ 2787755 h 6680837"/>
                  <a:gd name="connsiteX964" fmla="*/ 3748619 w 6423007"/>
                  <a:gd name="connsiteY964" fmla="*/ 2803586 h 6680837"/>
                  <a:gd name="connsiteX965" fmla="*/ 3734767 w 6423007"/>
                  <a:gd name="connsiteY965" fmla="*/ 2776594 h 6680837"/>
                  <a:gd name="connsiteX966" fmla="*/ 3765461 w 6423007"/>
                  <a:gd name="connsiteY966" fmla="*/ 2756437 h 6680837"/>
                  <a:gd name="connsiteX967" fmla="*/ 1419945 w 6423007"/>
                  <a:gd name="connsiteY967" fmla="*/ 2654156 h 6680837"/>
                  <a:gd name="connsiteX968" fmla="*/ 1453637 w 6423007"/>
                  <a:gd name="connsiteY968" fmla="*/ 2669553 h 6680837"/>
                  <a:gd name="connsiteX969" fmla="*/ 1458037 w 6423007"/>
                  <a:gd name="connsiteY969" fmla="*/ 2686494 h 6680837"/>
                  <a:gd name="connsiteX970" fmla="*/ 1444363 w 6423007"/>
                  <a:gd name="connsiteY970" fmla="*/ 2691857 h 6680837"/>
                  <a:gd name="connsiteX971" fmla="*/ 1411701 w 6423007"/>
                  <a:gd name="connsiteY971" fmla="*/ 2682271 h 6680837"/>
                  <a:gd name="connsiteX972" fmla="*/ 1381513 w 6423007"/>
                  <a:gd name="connsiteY972" fmla="*/ 2663003 h 6680837"/>
                  <a:gd name="connsiteX973" fmla="*/ 1419945 w 6423007"/>
                  <a:gd name="connsiteY973" fmla="*/ 2654156 h 6680837"/>
                  <a:gd name="connsiteX974" fmla="*/ 1498637 w 6423007"/>
                  <a:gd name="connsiteY974" fmla="*/ 2642032 h 6680837"/>
                  <a:gd name="connsiteX975" fmla="*/ 1509711 w 6423007"/>
                  <a:gd name="connsiteY975" fmla="*/ 2642576 h 6680837"/>
                  <a:gd name="connsiteX976" fmla="*/ 1518299 w 6423007"/>
                  <a:gd name="connsiteY976" fmla="*/ 2664993 h 6680837"/>
                  <a:gd name="connsiteX977" fmla="*/ 1489423 w 6423007"/>
                  <a:gd name="connsiteY977" fmla="*/ 2685083 h 6680837"/>
                  <a:gd name="connsiteX978" fmla="*/ 1481529 w 6423007"/>
                  <a:gd name="connsiteY978" fmla="*/ 2664296 h 6680837"/>
                  <a:gd name="connsiteX979" fmla="*/ 1498637 w 6423007"/>
                  <a:gd name="connsiteY979" fmla="*/ 2642032 h 6680837"/>
                  <a:gd name="connsiteX980" fmla="*/ 4413781 w 6423007"/>
                  <a:gd name="connsiteY980" fmla="*/ 2607494 h 6680837"/>
                  <a:gd name="connsiteX981" fmla="*/ 4422935 w 6423007"/>
                  <a:gd name="connsiteY981" fmla="*/ 2622699 h 6680837"/>
                  <a:gd name="connsiteX982" fmla="*/ 4407965 w 6423007"/>
                  <a:gd name="connsiteY982" fmla="*/ 2631940 h 6680837"/>
                  <a:gd name="connsiteX983" fmla="*/ 4397935 w 6423007"/>
                  <a:gd name="connsiteY983" fmla="*/ 2615096 h 6680837"/>
                  <a:gd name="connsiteX984" fmla="*/ 4413781 w 6423007"/>
                  <a:gd name="connsiteY984" fmla="*/ 2607494 h 6680837"/>
                  <a:gd name="connsiteX985" fmla="*/ 1334263 w 6423007"/>
                  <a:gd name="connsiteY985" fmla="*/ 2526361 h 6680837"/>
                  <a:gd name="connsiteX986" fmla="*/ 1343761 w 6423007"/>
                  <a:gd name="connsiteY986" fmla="*/ 2529932 h 6680837"/>
                  <a:gd name="connsiteX987" fmla="*/ 1354417 w 6423007"/>
                  <a:gd name="connsiteY987" fmla="*/ 2556655 h 6680837"/>
                  <a:gd name="connsiteX988" fmla="*/ 1324403 w 6423007"/>
                  <a:gd name="connsiteY988" fmla="*/ 2584129 h 6680837"/>
                  <a:gd name="connsiteX989" fmla="*/ 1316201 w 6423007"/>
                  <a:gd name="connsiteY989" fmla="*/ 2543004 h 6680837"/>
                  <a:gd name="connsiteX990" fmla="*/ 1334263 w 6423007"/>
                  <a:gd name="connsiteY990" fmla="*/ 2526361 h 6680837"/>
                  <a:gd name="connsiteX991" fmla="*/ 3470581 w 6423007"/>
                  <a:gd name="connsiteY991" fmla="*/ 2517081 h 6680837"/>
                  <a:gd name="connsiteX992" fmla="*/ 3483239 w 6423007"/>
                  <a:gd name="connsiteY992" fmla="*/ 2541956 h 6680837"/>
                  <a:gd name="connsiteX993" fmla="*/ 3454245 w 6423007"/>
                  <a:gd name="connsiteY993" fmla="*/ 2562812 h 6680837"/>
                  <a:gd name="connsiteX994" fmla="*/ 3438529 w 6423007"/>
                  <a:gd name="connsiteY994" fmla="*/ 2531415 h 6680837"/>
                  <a:gd name="connsiteX995" fmla="*/ 3470581 w 6423007"/>
                  <a:gd name="connsiteY995" fmla="*/ 2517081 h 6680837"/>
                  <a:gd name="connsiteX996" fmla="*/ 4363493 w 6423007"/>
                  <a:gd name="connsiteY996" fmla="*/ 2424723 h 6680837"/>
                  <a:gd name="connsiteX997" fmla="*/ 4378021 w 6423007"/>
                  <a:gd name="connsiteY997" fmla="*/ 2438510 h 6680837"/>
                  <a:gd name="connsiteX998" fmla="*/ 4361869 w 6423007"/>
                  <a:gd name="connsiteY998" fmla="*/ 2443797 h 6680837"/>
                  <a:gd name="connsiteX999" fmla="*/ 4351949 w 6423007"/>
                  <a:gd name="connsiteY999" fmla="*/ 2440254 h 6680837"/>
                  <a:gd name="connsiteX1000" fmla="*/ 4346953 w 6423007"/>
                  <a:gd name="connsiteY1000" fmla="*/ 2431099 h 6680837"/>
                  <a:gd name="connsiteX1001" fmla="*/ 4363493 w 6423007"/>
                  <a:gd name="connsiteY1001" fmla="*/ 2424723 h 6680837"/>
                  <a:gd name="connsiteX1002" fmla="*/ 4460963 w 6423007"/>
                  <a:gd name="connsiteY1002" fmla="*/ 2412225 h 6680837"/>
                  <a:gd name="connsiteX1003" fmla="*/ 4487777 w 6423007"/>
                  <a:gd name="connsiteY1003" fmla="*/ 2431708 h 6680837"/>
                  <a:gd name="connsiteX1004" fmla="*/ 4503997 w 6423007"/>
                  <a:gd name="connsiteY1004" fmla="*/ 2510545 h 6680837"/>
                  <a:gd name="connsiteX1005" fmla="*/ 4494779 w 6423007"/>
                  <a:gd name="connsiteY1005" fmla="*/ 2518991 h 6680837"/>
                  <a:gd name="connsiteX1006" fmla="*/ 4485311 w 6423007"/>
                  <a:gd name="connsiteY1006" fmla="*/ 2511696 h 6680837"/>
                  <a:gd name="connsiteX1007" fmla="*/ 4454383 w 6423007"/>
                  <a:gd name="connsiteY1007" fmla="*/ 2484997 h 6680837"/>
                  <a:gd name="connsiteX1008" fmla="*/ 4441631 w 6423007"/>
                  <a:gd name="connsiteY1008" fmla="*/ 2431285 h 6680837"/>
                  <a:gd name="connsiteX1009" fmla="*/ 4447261 w 6423007"/>
                  <a:gd name="connsiteY1009" fmla="*/ 2417236 h 6680837"/>
                  <a:gd name="connsiteX1010" fmla="*/ 4460963 w 6423007"/>
                  <a:gd name="connsiteY1010" fmla="*/ 2412225 h 6680837"/>
                  <a:gd name="connsiteX1011" fmla="*/ 5627755 w 6423007"/>
                  <a:gd name="connsiteY1011" fmla="*/ 2385690 h 6680837"/>
                  <a:gd name="connsiteX1012" fmla="*/ 5660557 w 6423007"/>
                  <a:gd name="connsiteY1012" fmla="*/ 2401369 h 6680837"/>
                  <a:gd name="connsiteX1013" fmla="*/ 5691525 w 6423007"/>
                  <a:gd name="connsiteY1013" fmla="*/ 2429599 h 6680837"/>
                  <a:gd name="connsiteX1014" fmla="*/ 5686873 w 6423007"/>
                  <a:gd name="connsiteY1014" fmla="*/ 2483405 h 6680837"/>
                  <a:gd name="connsiteX1015" fmla="*/ 5666005 w 6423007"/>
                  <a:gd name="connsiteY1015" fmla="*/ 2501045 h 6680837"/>
                  <a:gd name="connsiteX1016" fmla="*/ 5690235 w 6423007"/>
                  <a:gd name="connsiteY1016" fmla="*/ 2492530 h 6680837"/>
                  <a:gd name="connsiteX1017" fmla="*/ 5713127 w 6423007"/>
                  <a:gd name="connsiteY1017" fmla="*/ 2491463 h 6680837"/>
                  <a:gd name="connsiteX1018" fmla="*/ 5709201 w 6423007"/>
                  <a:gd name="connsiteY1018" fmla="*/ 2509870 h 6680837"/>
                  <a:gd name="connsiteX1019" fmla="*/ 5706015 w 6423007"/>
                  <a:gd name="connsiteY1019" fmla="*/ 2511374 h 6680837"/>
                  <a:gd name="connsiteX1020" fmla="*/ 5703999 w 6423007"/>
                  <a:gd name="connsiteY1020" fmla="*/ 2609703 h 6680837"/>
                  <a:gd name="connsiteX1021" fmla="*/ 5707119 w 6423007"/>
                  <a:gd name="connsiteY1021" fmla="*/ 2630628 h 6680837"/>
                  <a:gd name="connsiteX1022" fmla="*/ 5710995 w 6423007"/>
                  <a:gd name="connsiteY1022" fmla="*/ 2653142 h 6680837"/>
                  <a:gd name="connsiteX1023" fmla="*/ 5732875 w 6423007"/>
                  <a:gd name="connsiteY1023" fmla="*/ 2643789 h 6680837"/>
                  <a:gd name="connsiteX1024" fmla="*/ 5755255 w 6423007"/>
                  <a:gd name="connsiteY1024" fmla="*/ 2629332 h 6680837"/>
                  <a:gd name="connsiteX1025" fmla="*/ 5771247 w 6423007"/>
                  <a:gd name="connsiteY1025" fmla="*/ 2599386 h 6680837"/>
                  <a:gd name="connsiteX1026" fmla="*/ 5787241 w 6423007"/>
                  <a:gd name="connsiteY1026" fmla="*/ 2569441 h 6680837"/>
                  <a:gd name="connsiteX1027" fmla="*/ 5820095 w 6423007"/>
                  <a:gd name="connsiteY1027" fmla="*/ 2544197 h 6680837"/>
                  <a:gd name="connsiteX1028" fmla="*/ 5839575 w 6423007"/>
                  <a:gd name="connsiteY1028" fmla="*/ 2574928 h 6680837"/>
                  <a:gd name="connsiteX1029" fmla="*/ 5860405 w 6423007"/>
                  <a:gd name="connsiteY1029" fmla="*/ 2616705 h 6680837"/>
                  <a:gd name="connsiteX1030" fmla="*/ 5871681 w 6423007"/>
                  <a:gd name="connsiteY1030" fmla="*/ 2662994 h 6680837"/>
                  <a:gd name="connsiteX1031" fmla="*/ 5876677 w 6423007"/>
                  <a:gd name="connsiteY1031" fmla="*/ 2680994 h 6680837"/>
                  <a:gd name="connsiteX1032" fmla="*/ 5875207 w 6423007"/>
                  <a:gd name="connsiteY1032" fmla="*/ 2661414 h 6680837"/>
                  <a:gd name="connsiteX1033" fmla="*/ 5888909 w 6423007"/>
                  <a:gd name="connsiteY1033" fmla="*/ 2717446 h 6680837"/>
                  <a:gd name="connsiteX1034" fmla="*/ 5883177 w 6423007"/>
                  <a:gd name="connsiteY1034" fmla="*/ 2704415 h 6680837"/>
                  <a:gd name="connsiteX1035" fmla="*/ 5886735 w 6423007"/>
                  <a:gd name="connsiteY1035" fmla="*/ 2717236 h 6680837"/>
                  <a:gd name="connsiteX1036" fmla="*/ 5923423 w 6423007"/>
                  <a:gd name="connsiteY1036" fmla="*/ 2870331 h 6680837"/>
                  <a:gd name="connsiteX1037" fmla="*/ 5923943 w 6423007"/>
                  <a:gd name="connsiteY1037" fmla="*/ 2873770 h 6680837"/>
                  <a:gd name="connsiteX1038" fmla="*/ 5924167 w 6423007"/>
                  <a:gd name="connsiteY1038" fmla="*/ 2873232 h 6680837"/>
                  <a:gd name="connsiteX1039" fmla="*/ 5958873 w 6423007"/>
                  <a:gd name="connsiteY1039" fmla="*/ 2868407 h 6680837"/>
                  <a:gd name="connsiteX1040" fmla="*/ 6037893 w 6423007"/>
                  <a:gd name="connsiteY1040" fmla="*/ 2798610 h 6680837"/>
                  <a:gd name="connsiteX1041" fmla="*/ 6070575 w 6423007"/>
                  <a:gd name="connsiteY1041" fmla="*/ 2744052 h 6680837"/>
                  <a:gd name="connsiteX1042" fmla="*/ 6049297 w 6423007"/>
                  <a:gd name="connsiteY1042" fmla="*/ 2711284 h 6680837"/>
                  <a:gd name="connsiteX1043" fmla="*/ 6046651 w 6423007"/>
                  <a:gd name="connsiteY1043" fmla="*/ 2689144 h 6680837"/>
                  <a:gd name="connsiteX1044" fmla="*/ 6110245 w 6423007"/>
                  <a:gd name="connsiteY1044" fmla="*/ 2588668 h 6680837"/>
                  <a:gd name="connsiteX1045" fmla="*/ 6124577 w 6423007"/>
                  <a:gd name="connsiteY1045" fmla="*/ 2563321 h 6680837"/>
                  <a:gd name="connsiteX1046" fmla="*/ 6118113 w 6423007"/>
                  <a:gd name="connsiteY1046" fmla="*/ 2518623 h 6680837"/>
                  <a:gd name="connsiteX1047" fmla="*/ 6099751 w 6423007"/>
                  <a:gd name="connsiteY1047" fmla="*/ 2496169 h 6680837"/>
                  <a:gd name="connsiteX1048" fmla="*/ 6089421 w 6423007"/>
                  <a:gd name="connsiteY1048" fmla="*/ 2465987 h 6680837"/>
                  <a:gd name="connsiteX1049" fmla="*/ 6126289 w 6423007"/>
                  <a:gd name="connsiteY1049" fmla="*/ 2469883 h 6680837"/>
                  <a:gd name="connsiteX1050" fmla="*/ 6169909 w 6423007"/>
                  <a:gd name="connsiteY1050" fmla="*/ 2488114 h 6680837"/>
                  <a:gd name="connsiteX1051" fmla="*/ 6184635 w 6423007"/>
                  <a:gd name="connsiteY1051" fmla="*/ 2480126 h 6680837"/>
                  <a:gd name="connsiteX1052" fmla="*/ 6396461 w 6423007"/>
                  <a:gd name="connsiteY1052" fmla="*/ 2640565 h 6680837"/>
                  <a:gd name="connsiteX1053" fmla="*/ 6405431 w 6423007"/>
                  <a:gd name="connsiteY1053" fmla="*/ 2748416 h 6680837"/>
                  <a:gd name="connsiteX1054" fmla="*/ 6343669 w 6423007"/>
                  <a:gd name="connsiteY1054" fmla="*/ 2854844 h 6680837"/>
                  <a:gd name="connsiteX1055" fmla="*/ 6321849 w 6423007"/>
                  <a:gd name="connsiteY1055" fmla="*/ 2915932 h 6680837"/>
                  <a:gd name="connsiteX1056" fmla="*/ 6294509 w 6423007"/>
                  <a:gd name="connsiteY1056" fmla="*/ 2977697 h 6680837"/>
                  <a:gd name="connsiteX1057" fmla="*/ 6202723 w 6423007"/>
                  <a:gd name="connsiteY1057" fmla="*/ 3090622 h 6680837"/>
                  <a:gd name="connsiteX1058" fmla="*/ 6140857 w 6423007"/>
                  <a:gd name="connsiteY1058" fmla="*/ 3149326 h 6680837"/>
                  <a:gd name="connsiteX1059" fmla="*/ 6014735 w 6423007"/>
                  <a:gd name="connsiteY1059" fmla="*/ 3302972 h 6680837"/>
                  <a:gd name="connsiteX1060" fmla="*/ 5998331 w 6423007"/>
                  <a:gd name="connsiteY1060" fmla="*/ 3315657 h 6680837"/>
                  <a:gd name="connsiteX1061" fmla="*/ 5948173 w 6423007"/>
                  <a:gd name="connsiteY1061" fmla="*/ 3308339 h 6680837"/>
                  <a:gd name="connsiteX1062" fmla="*/ 5888327 w 6423007"/>
                  <a:gd name="connsiteY1062" fmla="*/ 3294911 h 6680837"/>
                  <a:gd name="connsiteX1063" fmla="*/ 5881813 w 6423007"/>
                  <a:gd name="connsiteY1063" fmla="*/ 3287286 h 6680837"/>
                  <a:gd name="connsiteX1064" fmla="*/ 5883911 w 6423007"/>
                  <a:gd name="connsiteY1064" fmla="*/ 3281412 h 6680837"/>
                  <a:gd name="connsiteX1065" fmla="*/ 5890493 w 6423007"/>
                  <a:gd name="connsiteY1065" fmla="*/ 3277129 h 6680837"/>
                  <a:gd name="connsiteX1066" fmla="*/ 5883923 w 6423007"/>
                  <a:gd name="connsiteY1066" fmla="*/ 3277513 h 6680837"/>
                  <a:gd name="connsiteX1067" fmla="*/ 5821627 w 6423007"/>
                  <a:gd name="connsiteY1067" fmla="*/ 3296203 h 6680837"/>
                  <a:gd name="connsiteX1068" fmla="*/ 5818561 w 6423007"/>
                  <a:gd name="connsiteY1068" fmla="*/ 3300141 h 6680837"/>
                  <a:gd name="connsiteX1069" fmla="*/ 5821951 w 6423007"/>
                  <a:gd name="connsiteY1069" fmla="*/ 3296903 h 6680837"/>
                  <a:gd name="connsiteX1070" fmla="*/ 5780073 w 6423007"/>
                  <a:gd name="connsiteY1070" fmla="*/ 3327651 h 6680837"/>
                  <a:gd name="connsiteX1071" fmla="*/ 5760975 w 6423007"/>
                  <a:gd name="connsiteY1071" fmla="*/ 3311994 h 6680837"/>
                  <a:gd name="connsiteX1072" fmla="*/ 5711437 w 6423007"/>
                  <a:gd name="connsiteY1072" fmla="*/ 3250601 h 6680837"/>
                  <a:gd name="connsiteX1073" fmla="*/ 5711909 w 6423007"/>
                  <a:gd name="connsiteY1073" fmla="*/ 3251033 h 6680837"/>
                  <a:gd name="connsiteX1074" fmla="*/ 5710977 w 6423007"/>
                  <a:gd name="connsiteY1074" fmla="*/ 3250077 h 6680837"/>
                  <a:gd name="connsiteX1075" fmla="*/ 5664213 w 6423007"/>
                  <a:gd name="connsiteY1075" fmla="*/ 3184509 h 6680837"/>
                  <a:gd name="connsiteX1076" fmla="*/ 5671831 w 6423007"/>
                  <a:gd name="connsiteY1076" fmla="*/ 3063087 h 6680837"/>
                  <a:gd name="connsiteX1077" fmla="*/ 5662213 w 6423007"/>
                  <a:gd name="connsiteY1077" fmla="*/ 2993619 h 6680837"/>
                  <a:gd name="connsiteX1078" fmla="*/ 5677757 w 6423007"/>
                  <a:gd name="connsiteY1078" fmla="*/ 2927855 h 6680837"/>
                  <a:gd name="connsiteX1079" fmla="*/ 5780449 w 6423007"/>
                  <a:gd name="connsiteY1079" fmla="*/ 2881333 h 6680837"/>
                  <a:gd name="connsiteX1080" fmla="*/ 5807481 w 6423007"/>
                  <a:gd name="connsiteY1080" fmla="*/ 2813070 h 6680837"/>
                  <a:gd name="connsiteX1081" fmla="*/ 5793199 w 6423007"/>
                  <a:gd name="connsiteY1081" fmla="*/ 2778913 h 6680837"/>
                  <a:gd name="connsiteX1082" fmla="*/ 5780603 w 6423007"/>
                  <a:gd name="connsiteY1082" fmla="*/ 2758566 h 6680837"/>
                  <a:gd name="connsiteX1083" fmla="*/ 5658743 w 6423007"/>
                  <a:gd name="connsiteY1083" fmla="*/ 2643723 h 6680837"/>
                  <a:gd name="connsiteX1084" fmla="*/ 5620375 w 6423007"/>
                  <a:gd name="connsiteY1084" fmla="*/ 2591720 h 6680837"/>
                  <a:gd name="connsiteX1085" fmla="*/ 5600995 w 6423007"/>
                  <a:gd name="connsiteY1085" fmla="*/ 2479144 h 6680837"/>
                  <a:gd name="connsiteX1086" fmla="*/ 5598887 w 6423007"/>
                  <a:gd name="connsiteY1086" fmla="*/ 2466505 h 6680837"/>
                  <a:gd name="connsiteX1087" fmla="*/ 5587339 w 6423007"/>
                  <a:gd name="connsiteY1087" fmla="*/ 2416817 h 6680837"/>
                  <a:gd name="connsiteX1088" fmla="*/ 5627755 w 6423007"/>
                  <a:gd name="connsiteY1088" fmla="*/ 2385690 h 6680837"/>
                  <a:gd name="connsiteX1089" fmla="*/ 4199025 w 6423007"/>
                  <a:gd name="connsiteY1089" fmla="*/ 2383610 h 6680837"/>
                  <a:gd name="connsiteX1090" fmla="*/ 4213655 w 6423007"/>
                  <a:gd name="connsiteY1090" fmla="*/ 2417332 h 6680837"/>
                  <a:gd name="connsiteX1091" fmla="*/ 4186131 w 6423007"/>
                  <a:gd name="connsiteY1091" fmla="*/ 2434642 h 6680837"/>
                  <a:gd name="connsiteX1092" fmla="*/ 4176127 w 6423007"/>
                  <a:gd name="connsiteY1092" fmla="*/ 2406642 h 6680837"/>
                  <a:gd name="connsiteX1093" fmla="*/ 4199025 w 6423007"/>
                  <a:gd name="connsiteY1093" fmla="*/ 2383610 h 6680837"/>
                  <a:gd name="connsiteX1094" fmla="*/ 4331715 w 6423007"/>
                  <a:gd name="connsiteY1094" fmla="*/ 2378348 h 6680837"/>
                  <a:gd name="connsiteX1095" fmla="*/ 4342471 w 6423007"/>
                  <a:gd name="connsiteY1095" fmla="*/ 2399209 h 6680837"/>
                  <a:gd name="connsiteX1096" fmla="*/ 4332323 w 6423007"/>
                  <a:gd name="connsiteY1096" fmla="*/ 2404094 h 6680837"/>
                  <a:gd name="connsiteX1097" fmla="*/ 4318313 w 6423007"/>
                  <a:gd name="connsiteY1097" fmla="*/ 2384502 h 6680837"/>
                  <a:gd name="connsiteX1098" fmla="*/ 4331715 w 6423007"/>
                  <a:gd name="connsiteY1098" fmla="*/ 2378348 h 6680837"/>
                  <a:gd name="connsiteX1099" fmla="*/ 1560197 w 6423007"/>
                  <a:gd name="connsiteY1099" fmla="*/ 2311754 h 6680837"/>
                  <a:gd name="connsiteX1100" fmla="*/ 1567599 w 6423007"/>
                  <a:gd name="connsiteY1100" fmla="*/ 2334164 h 6680837"/>
                  <a:gd name="connsiteX1101" fmla="*/ 1548093 w 6423007"/>
                  <a:gd name="connsiteY1101" fmla="*/ 2345643 h 6680837"/>
                  <a:gd name="connsiteX1102" fmla="*/ 1539033 w 6423007"/>
                  <a:gd name="connsiteY1102" fmla="*/ 2323960 h 6680837"/>
                  <a:gd name="connsiteX1103" fmla="*/ 1560197 w 6423007"/>
                  <a:gd name="connsiteY1103" fmla="*/ 2311754 h 6680837"/>
                  <a:gd name="connsiteX1104" fmla="*/ 1694375 w 6423007"/>
                  <a:gd name="connsiteY1104" fmla="*/ 2272176 h 6680837"/>
                  <a:gd name="connsiteX1105" fmla="*/ 1702377 w 6423007"/>
                  <a:gd name="connsiteY1105" fmla="*/ 2278300 h 6680837"/>
                  <a:gd name="connsiteX1106" fmla="*/ 1704477 w 6423007"/>
                  <a:gd name="connsiteY1106" fmla="*/ 2320854 h 6680837"/>
                  <a:gd name="connsiteX1107" fmla="*/ 1648101 w 6423007"/>
                  <a:gd name="connsiteY1107" fmla="*/ 2333376 h 6680837"/>
                  <a:gd name="connsiteX1108" fmla="*/ 1639725 w 6423007"/>
                  <a:gd name="connsiteY1108" fmla="*/ 2325158 h 6680837"/>
                  <a:gd name="connsiteX1109" fmla="*/ 1645693 w 6423007"/>
                  <a:gd name="connsiteY1109" fmla="*/ 2310308 h 6680837"/>
                  <a:gd name="connsiteX1110" fmla="*/ 1671859 w 6423007"/>
                  <a:gd name="connsiteY1110" fmla="*/ 2281769 h 6680837"/>
                  <a:gd name="connsiteX1111" fmla="*/ 1694375 w 6423007"/>
                  <a:gd name="connsiteY1111" fmla="*/ 2272176 h 6680837"/>
                  <a:gd name="connsiteX1112" fmla="*/ 1887611 w 6423007"/>
                  <a:gd name="connsiteY1112" fmla="*/ 2119560 h 6680837"/>
                  <a:gd name="connsiteX1113" fmla="*/ 1909511 w 6423007"/>
                  <a:gd name="connsiteY1113" fmla="*/ 2125322 h 6680837"/>
                  <a:gd name="connsiteX1114" fmla="*/ 1931181 w 6423007"/>
                  <a:gd name="connsiteY1114" fmla="*/ 2127841 h 6680837"/>
                  <a:gd name="connsiteX1115" fmla="*/ 1975797 w 6423007"/>
                  <a:gd name="connsiteY1115" fmla="*/ 2151609 h 6680837"/>
                  <a:gd name="connsiteX1116" fmla="*/ 1979813 w 6423007"/>
                  <a:gd name="connsiteY1116" fmla="*/ 2196115 h 6680837"/>
                  <a:gd name="connsiteX1117" fmla="*/ 1864509 w 6423007"/>
                  <a:gd name="connsiteY1117" fmla="*/ 2247600 h 6680837"/>
                  <a:gd name="connsiteX1118" fmla="*/ 1773157 w 6423007"/>
                  <a:gd name="connsiteY1118" fmla="*/ 2258042 h 6680837"/>
                  <a:gd name="connsiteX1119" fmla="*/ 1758189 w 6423007"/>
                  <a:gd name="connsiteY1119" fmla="*/ 2259059 h 6680837"/>
                  <a:gd name="connsiteX1120" fmla="*/ 1746013 w 6423007"/>
                  <a:gd name="connsiteY1120" fmla="*/ 2252262 h 6680837"/>
                  <a:gd name="connsiteX1121" fmla="*/ 1751515 w 6423007"/>
                  <a:gd name="connsiteY1121" fmla="*/ 2229428 h 6680837"/>
                  <a:gd name="connsiteX1122" fmla="*/ 1759307 w 6423007"/>
                  <a:gd name="connsiteY1122" fmla="*/ 2211328 h 6680837"/>
                  <a:gd name="connsiteX1123" fmla="*/ 1755853 w 6423007"/>
                  <a:gd name="connsiteY1123" fmla="*/ 2189579 h 6680837"/>
                  <a:gd name="connsiteX1124" fmla="*/ 1797101 w 6423007"/>
                  <a:gd name="connsiteY1124" fmla="*/ 2168704 h 6680837"/>
                  <a:gd name="connsiteX1125" fmla="*/ 1837285 w 6423007"/>
                  <a:gd name="connsiteY1125" fmla="*/ 2149122 h 6680837"/>
                  <a:gd name="connsiteX1126" fmla="*/ 1887611 w 6423007"/>
                  <a:gd name="connsiteY1126" fmla="*/ 2119560 h 6680837"/>
                  <a:gd name="connsiteX1127" fmla="*/ 500894 w 6423007"/>
                  <a:gd name="connsiteY1127" fmla="*/ 2050872 h 6680837"/>
                  <a:gd name="connsiteX1128" fmla="*/ 533460 w 6423007"/>
                  <a:gd name="connsiteY1128" fmla="*/ 2057214 h 6680837"/>
                  <a:gd name="connsiteX1129" fmla="*/ 554941 w 6423007"/>
                  <a:gd name="connsiteY1129" fmla="*/ 2100598 h 6680837"/>
                  <a:gd name="connsiteX1130" fmla="*/ 555206 w 6423007"/>
                  <a:gd name="connsiteY1130" fmla="*/ 2232955 h 6680837"/>
                  <a:gd name="connsiteX1131" fmla="*/ 596835 w 6423007"/>
                  <a:gd name="connsiteY1131" fmla="*/ 2308665 h 6680837"/>
                  <a:gd name="connsiteX1132" fmla="*/ 636758 w 6423007"/>
                  <a:gd name="connsiteY1132" fmla="*/ 2444606 h 6680837"/>
                  <a:gd name="connsiteX1133" fmla="*/ 637253 w 6423007"/>
                  <a:gd name="connsiteY1133" fmla="*/ 2458009 h 6680837"/>
                  <a:gd name="connsiteX1134" fmla="*/ 652087 w 6423007"/>
                  <a:gd name="connsiteY1134" fmla="*/ 2571762 h 6680837"/>
                  <a:gd name="connsiteX1135" fmla="*/ 561847 w 6423007"/>
                  <a:gd name="connsiteY1135" fmla="*/ 2813312 h 6680837"/>
                  <a:gd name="connsiteX1136" fmla="*/ 536300 w 6423007"/>
                  <a:gd name="connsiteY1136" fmla="*/ 2866351 h 6680837"/>
                  <a:gd name="connsiteX1137" fmla="*/ 519795 w 6423007"/>
                  <a:gd name="connsiteY1137" fmla="*/ 3064139 h 6680837"/>
                  <a:gd name="connsiteX1138" fmla="*/ 503597 w 6423007"/>
                  <a:gd name="connsiteY1138" fmla="*/ 3320233 h 6680837"/>
                  <a:gd name="connsiteX1139" fmla="*/ 458024 w 6423007"/>
                  <a:gd name="connsiteY1139" fmla="*/ 3425636 h 6680837"/>
                  <a:gd name="connsiteX1140" fmla="*/ 449397 w 6423007"/>
                  <a:gd name="connsiteY1140" fmla="*/ 3442394 h 6680837"/>
                  <a:gd name="connsiteX1141" fmla="*/ 329144 w 6423007"/>
                  <a:gd name="connsiteY1141" fmla="*/ 3634867 h 6680837"/>
                  <a:gd name="connsiteX1142" fmla="*/ 304565 w 6423007"/>
                  <a:gd name="connsiteY1142" fmla="*/ 3751738 h 6680837"/>
                  <a:gd name="connsiteX1143" fmla="*/ 301005 w 6423007"/>
                  <a:gd name="connsiteY1143" fmla="*/ 3843049 h 6680837"/>
                  <a:gd name="connsiteX1144" fmla="*/ 261489 w 6423007"/>
                  <a:gd name="connsiteY1144" fmla="*/ 3887130 h 6680837"/>
                  <a:gd name="connsiteX1145" fmla="*/ 237550 w 6423007"/>
                  <a:gd name="connsiteY1145" fmla="*/ 3902386 h 6680837"/>
                  <a:gd name="connsiteX1146" fmla="*/ 253099 w 6423007"/>
                  <a:gd name="connsiteY1146" fmla="*/ 3929103 h 6680837"/>
                  <a:gd name="connsiteX1147" fmla="*/ 297422 w 6423007"/>
                  <a:gd name="connsiteY1147" fmla="*/ 3971387 h 6680837"/>
                  <a:gd name="connsiteX1148" fmla="*/ 305526 w 6423007"/>
                  <a:gd name="connsiteY1148" fmla="*/ 3996766 h 6680837"/>
                  <a:gd name="connsiteX1149" fmla="*/ 273310 w 6423007"/>
                  <a:gd name="connsiteY1149" fmla="*/ 4157200 h 6680837"/>
                  <a:gd name="connsiteX1150" fmla="*/ 265942 w 6423007"/>
                  <a:gd name="connsiteY1150" fmla="*/ 4170439 h 6680837"/>
                  <a:gd name="connsiteX1151" fmla="*/ 261923 w 6423007"/>
                  <a:gd name="connsiteY1151" fmla="*/ 4174294 h 6680837"/>
                  <a:gd name="connsiteX1152" fmla="*/ 250990 w 6423007"/>
                  <a:gd name="connsiteY1152" fmla="*/ 4175786 h 6680837"/>
                  <a:gd name="connsiteX1153" fmla="*/ 267293 w 6423007"/>
                  <a:gd name="connsiteY1153" fmla="*/ 4176817 h 6680837"/>
                  <a:gd name="connsiteX1154" fmla="*/ 218504 w 6423007"/>
                  <a:gd name="connsiteY1154" fmla="*/ 4294762 h 6680837"/>
                  <a:gd name="connsiteX1155" fmla="*/ 194021 w 6423007"/>
                  <a:gd name="connsiteY1155" fmla="*/ 4318559 h 6680837"/>
                  <a:gd name="connsiteX1156" fmla="*/ 150227 w 6423007"/>
                  <a:gd name="connsiteY1156" fmla="*/ 4198783 h 6680837"/>
                  <a:gd name="connsiteX1157" fmla="*/ 155837 w 6423007"/>
                  <a:gd name="connsiteY1157" fmla="*/ 4196917 h 6680837"/>
                  <a:gd name="connsiteX1158" fmla="*/ 149375 w 6423007"/>
                  <a:gd name="connsiteY1158" fmla="*/ 4193611 h 6680837"/>
                  <a:gd name="connsiteX1159" fmla="*/ 142679 w 6423007"/>
                  <a:gd name="connsiteY1159" fmla="*/ 4183467 h 6680837"/>
                  <a:gd name="connsiteX1160" fmla="*/ 142692 w 6423007"/>
                  <a:gd name="connsiteY1160" fmla="*/ 4183525 h 6680837"/>
                  <a:gd name="connsiteX1161" fmla="*/ 106172 w 6423007"/>
                  <a:gd name="connsiteY1161" fmla="*/ 4031747 h 6680837"/>
                  <a:gd name="connsiteX1162" fmla="*/ 106654 w 6423007"/>
                  <a:gd name="connsiteY1162" fmla="*/ 4033752 h 6680837"/>
                  <a:gd name="connsiteX1163" fmla="*/ 106118 w 6423007"/>
                  <a:gd name="connsiteY1163" fmla="*/ 4030027 h 6680837"/>
                  <a:gd name="connsiteX1164" fmla="*/ 61967 w 6423007"/>
                  <a:gd name="connsiteY1164" fmla="*/ 3817186 h 6680837"/>
                  <a:gd name="connsiteX1165" fmla="*/ 41593 w 6423007"/>
                  <a:gd name="connsiteY1165" fmla="*/ 3741132 h 6680837"/>
                  <a:gd name="connsiteX1166" fmla="*/ 11696 w 6423007"/>
                  <a:gd name="connsiteY1166" fmla="*/ 3469896 h 6680837"/>
                  <a:gd name="connsiteX1167" fmla="*/ 168 w 6423007"/>
                  <a:gd name="connsiteY1167" fmla="*/ 3113961 h 6680837"/>
                  <a:gd name="connsiteX1168" fmla="*/ 14187 w 6423007"/>
                  <a:gd name="connsiteY1168" fmla="*/ 2867670 h 6680837"/>
                  <a:gd name="connsiteX1169" fmla="*/ 47276 w 6423007"/>
                  <a:gd name="connsiteY1169" fmla="*/ 2793519 h 6680837"/>
                  <a:gd name="connsiteX1170" fmla="*/ 49810 w 6423007"/>
                  <a:gd name="connsiteY1170" fmla="*/ 2749454 h 6680837"/>
                  <a:gd name="connsiteX1171" fmla="*/ 49002 w 6423007"/>
                  <a:gd name="connsiteY1171" fmla="*/ 2696261 h 6680837"/>
                  <a:gd name="connsiteX1172" fmla="*/ 225997 w 6423007"/>
                  <a:gd name="connsiteY1172" fmla="*/ 2319049 h 6680837"/>
                  <a:gd name="connsiteX1173" fmla="*/ 249868 w 6423007"/>
                  <a:gd name="connsiteY1173" fmla="*/ 2270702 h 6680837"/>
                  <a:gd name="connsiteX1174" fmla="*/ 296231 w 6423007"/>
                  <a:gd name="connsiteY1174" fmla="*/ 2255520 h 6680837"/>
                  <a:gd name="connsiteX1175" fmla="*/ 322501 w 6423007"/>
                  <a:gd name="connsiteY1175" fmla="*/ 2259612 h 6680837"/>
                  <a:gd name="connsiteX1176" fmla="*/ 399268 w 6423007"/>
                  <a:gd name="connsiteY1176" fmla="*/ 2185191 h 6680837"/>
                  <a:gd name="connsiteX1177" fmla="*/ 476977 w 6423007"/>
                  <a:gd name="connsiteY1177" fmla="*/ 2067459 h 6680837"/>
                  <a:gd name="connsiteX1178" fmla="*/ 500894 w 6423007"/>
                  <a:gd name="connsiteY1178" fmla="*/ 2050872 h 6680837"/>
                  <a:gd name="connsiteX1179" fmla="*/ 4260525 w 6423007"/>
                  <a:gd name="connsiteY1179" fmla="*/ 1965240 h 6680837"/>
                  <a:gd name="connsiteX1180" fmla="*/ 4273607 w 6423007"/>
                  <a:gd name="connsiteY1180" fmla="*/ 1969139 h 6680837"/>
                  <a:gd name="connsiteX1181" fmla="*/ 4305159 w 6423007"/>
                  <a:gd name="connsiteY1181" fmla="*/ 2001451 h 6680837"/>
                  <a:gd name="connsiteX1182" fmla="*/ 4274571 w 6423007"/>
                  <a:gd name="connsiteY1182" fmla="*/ 2004140 h 6680837"/>
                  <a:gd name="connsiteX1183" fmla="*/ 4248993 w 6423007"/>
                  <a:gd name="connsiteY1183" fmla="*/ 1973962 h 6680837"/>
                  <a:gd name="connsiteX1184" fmla="*/ 4260525 w 6423007"/>
                  <a:gd name="connsiteY1184" fmla="*/ 1965240 h 6680837"/>
                  <a:gd name="connsiteX1185" fmla="*/ 2796647 w 6423007"/>
                  <a:gd name="connsiteY1185" fmla="*/ 1924211 h 6680837"/>
                  <a:gd name="connsiteX1186" fmla="*/ 2821653 w 6423007"/>
                  <a:gd name="connsiteY1186" fmla="*/ 1930524 h 6680837"/>
                  <a:gd name="connsiteX1187" fmla="*/ 2837711 w 6423007"/>
                  <a:gd name="connsiteY1187" fmla="*/ 1969005 h 6680837"/>
                  <a:gd name="connsiteX1188" fmla="*/ 2800581 w 6423007"/>
                  <a:gd name="connsiteY1188" fmla="*/ 1981940 h 6680837"/>
                  <a:gd name="connsiteX1189" fmla="*/ 2785025 w 6423007"/>
                  <a:gd name="connsiteY1189" fmla="*/ 1934468 h 6680837"/>
                  <a:gd name="connsiteX1190" fmla="*/ 2796647 w 6423007"/>
                  <a:gd name="connsiteY1190" fmla="*/ 1924211 h 6680837"/>
                  <a:gd name="connsiteX1191" fmla="*/ 3540149 w 6423007"/>
                  <a:gd name="connsiteY1191" fmla="*/ 1913017 h 6680837"/>
                  <a:gd name="connsiteX1192" fmla="*/ 3552555 w 6423007"/>
                  <a:gd name="connsiteY1192" fmla="*/ 1915989 h 6680837"/>
                  <a:gd name="connsiteX1193" fmla="*/ 3561993 w 6423007"/>
                  <a:gd name="connsiteY1193" fmla="*/ 1919360 h 6680837"/>
                  <a:gd name="connsiteX1194" fmla="*/ 3658569 w 6423007"/>
                  <a:gd name="connsiteY1194" fmla="*/ 1935703 h 6680837"/>
                  <a:gd name="connsiteX1195" fmla="*/ 3688469 w 6423007"/>
                  <a:gd name="connsiteY1195" fmla="*/ 1945086 h 6680837"/>
                  <a:gd name="connsiteX1196" fmla="*/ 3661169 w 6423007"/>
                  <a:gd name="connsiteY1196" fmla="*/ 1976830 h 6680837"/>
                  <a:gd name="connsiteX1197" fmla="*/ 3569353 w 6423007"/>
                  <a:gd name="connsiteY1197" fmla="*/ 1988121 h 6680837"/>
                  <a:gd name="connsiteX1198" fmla="*/ 3547615 w 6423007"/>
                  <a:gd name="connsiteY1198" fmla="*/ 1959609 h 6680837"/>
                  <a:gd name="connsiteX1199" fmla="*/ 3525203 w 6423007"/>
                  <a:gd name="connsiteY1199" fmla="*/ 1951604 h 6680837"/>
                  <a:gd name="connsiteX1200" fmla="*/ 3524491 w 6423007"/>
                  <a:gd name="connsiteY1200" fmla="*/ 1934979 h 6680837"/>
                  <a:gd name="connsiteX1201" fmla="*/ 3531163 w 6423007"/>
                  <a:gd name="connsiteY1201" fmla="*/ 1920019 h 6680837"/>
                  <a:gd name="connsiteX1202" fmla="*/ 3540149 w 6423007"/>
                  <a:gd name="connsiteY1202" fmla="*/ 1913017 h 6680837"/>
                  <a:gd name="connsiteX1203" fmla="*/ 3062387 w 6423007"/>
                  <a:gd name="connsiteY1203" fmla="*/ 1861597 h 6680837"/>
                  <a:gd name="connsiteX1204" fmla="*/ 3104163 w 6423007"/>
                  <a:gd name="connsiteY1204" fmla="*/ 1876519 h 6680837"/>
                  <a:gd name="connsiteX1205" fmla="*/ 3108145 w 6423007"/>
                  <a:gd name="connsiteY1205" fmla="*/ 1908140 h 6680837"/>
                  <a:gd name="connsiteX1206" fmla="*/ 3094849 w 6423007"/>
                  <a:gd name="connsiteY1206" fmla="*/ 1910613 h 6680837"/>
                  <a:gd name="connsiteX1207" fmla="*/ 3083603 w 6423007"/>
                  <a:gd name="connsiteY1207" fmla="*/ 1902000 h 6680837"/>
                  <a:gd name="connsiteX1208" fmla="*/ 3062387 w 6423007"/>
                  <a:gd name="connsiteY1208" fmla="*/ 1861597 h 6680837"/>
                  <a:gd name="connsiteX1209" fmla="*/ 3673635 w 6423007"/>
                  <a:gd name="connsiteY1209" fmla="*/ 1823754 h 6680837"/>
                  <a:gd name="connsiteX1210" fmla="*/ 3679697 w 6423007"/>
                  <a:gd name="connsiteY1210" fmla="*/ 1824537 h 6680837"/>
                  <a:gd name="connsiteX1211" fmla="*/ 3691903 w 6423007"/>
                  <a:gd name="connsiteY1211" fmla="*/ 1843638 h 6680837"/>
                  <a:gd name="connsiteX1212" fmla="*/ 3681693 w 6423007"/>
                  <a:gd name="connsiteY1212" fmla="*/ 1847362 h 6680837"/>
                  <a:gd name="connsiteX1213" fmla="*/ 3669487 w 6423007"/>
                  <a:gd name="connsiteY1213" fmla="*/ 1828261 h 6680837"/>
                  <a:gd name="connsiteX1214" fmla="*/ 3673635 w 6423007"/>
                  <a:gd name="connsiteY1214" fmla="*/ 1823754 h 6680837"/>
                  <a:gd name="connsiteX1215" fmla="*/ 3035599 w 6423007"/>
                  <a:gd name="connsiteY1215" fmla="*/ 1816365 h 6680837"/>
                  <a:gd name="connsiteX1216" fmla="*/ 3046101 w 6423007"/>
                  <a:gd name="connsiteY1216" fmla="*/ 1834009 h 6680837"/>
                  <a:gd name="connsiteX1217" fmla="*/ 3026797 w 6423007"/>
                  <a:gd name="connsiteY1217" fmla="*/ 1841006 h 6680837"/>
                  <a:gd name="connsiteX1218" fmla="*/ 3018777 w 6423007"/>
                  <a:gd name="connsiteY1218" fmla="*/ 1824249 h 6680837"/>
                  <a:gd name="connsiteX1219" fmla="*/ 3035599 w 6423007"/>
                  <a:gd name="connsiteY1219" fmla="*/ 1816365 h 6680837"/>
                  <a:gd name="connsiteX1220" fmla="*/ 3414665 w 6423007"/>
                  <a:gd name="connsiteY1220" fmla="*/ 1792109 h 6680837"/>
                  <a:gd name="connsiteX1221" fmla="*/ 3421077 w 6423007"/>
                  <a:gd name="connsiteY1221" fmla="*/ 1799289 h 6680837"/>
                  <a:gd name="connsiteX1222" fmla="*/ 3468033 w 6423007"/>
                  <a:gd name="connsiteY1222" fmla="*/ 1825303 h 6680837"/>
                  <a:gd name="connsiteX1223" fmla="*/ 3483539 w 6423007"/>
                  <a:gd name="connsiteY1223" fmla="*/ 1826882 h 6680837"/>
                  <a:gd name="connsiteX1224" fmla="*/ 3485027 w 6423007"/>
                  <a:gd name="connsiteY1224" fmla="*/ 1856460 h 6680837"/>
                  <a:gd name="connsiteX1225" fmla="*/ 3489809 w 6423007"/>
                  <a:gd name="connsiteY1225" fmla="*/ 1903060 h 6680837"/>
                  <a:gd name="connsiteX1226" fmla="*/ 3496599 w 6423007"/>
                  <a:gd name="connsiteY1226" fmla="*/ 1925292 h 6680837"/>
                  <a:gd name="connsiteX1227" fmla="*/ 3479987 w 6423007"/>
                  <a:gd name="connsiteY1227" fmla="*/ 1941804 h 6680837"/>
                  <a:gd name="connsiteX1228" fmla="*/ 3450865 w 6423007"/>
                  <a:gd name="connsiteY1228" fmla="*/ 1944605 h 6680837"/>
                  <a:gd name="connsiteX1229" fmla="*/ 3425663 w 6423007"/>
                  <a:gd name="connsiteY1229" fmla="*/ 1950953 h 6680837"/>
                  <a:gd name="connsiteX1230" fmla="*/ 3427311 w 6423007"/>
                  <a:gd name="connsiteY1230" fmla="*/ 1924309 h 6680837"/>
                  <a:gd name="connsiteX1231" fmla="*/ 3405769 w 6423007"/>
                  <a:gd name="connsiteY1231" fmla="*/ 1879644 h 6680837"/>
                  <a:gd name="connsiteX1232" fmla="*/ 3386299 w 6423007"/>
                  <a:gd name="connsiteY1232" fmla="*/ 1806672 h 6680837"/>
                  <a:gd name="connsiteX1233" fmla="*/ 3414665 w 6423007"/>
                  <a:gd name="connsiteY1233" fmla="*/ 1792109 h 6680837"/>
                  <a:gd name="connsiteX1234" fmla="*/ 3716357 w 6423007"/>
                  <a:gd name="connsiteY1234" fmla="*/ 1785605 h 6680837"/>
                  <a:gd name="connsiteX1235" fmla="*/ 3735039 w 6423007"/>
                  <a:gd name="connsiteY1235" fmla="*/ 1787473 h 6680837"/>
                  <a:gd name="connsiteX1236" fmla="*/ 3749865 w 6423007"/>
                  <a:gd name="connsiteY1236" fmla="*/ 1807871 h 6680837"/>
                  <a:gd name="connsiteX1237" fmla="*/ 3717443 w 6423007"/>
                  <a:gd name="connsiteY1237" fmla="*/ 1825123 h 6680837"/>
                  <a:gd name="connsiteX1238" fmla="*/ 3704791 w 6423007"/>
                  <a:gd name="connsiteY1238" fmla="*/ 1798636 h 6680837"/>
                  <a:gd name="connsiteX1239" fmla="*/ 3716357 w 6423007"/>
                  <a:gd name="connsiteY1239" fmla="*/ 1785605 h 6680837"/>
                  <a:gd name="connsiteX1240" fmla="*/ 2958393 w 6423007"/>
                  <a:gd name="connsiteY1240" fmla="*/ 1777007 h 6680837"/>
                  <a:gd name="connsiteX1241" fmla="*/ 2969303 w 6423007"/>
                  <a:gd name="connsiteY1241" fmla="*/ 1789838 h 6680837"/>
                  <a:gd name="connsiteX1242" fmla="*/ 2976645 w 6423007"/>
                  <a:gd name="connsiteY1242" fmla="*/ 1820540 h 6680837"/>
                  <a:gd name="connsiteX1243" fmla="*/ 2968747 w 6423007"/>
                  <a:gd name="connsiteY1243" fmla="*/ 1818995 h 6680837"/>
                  <a:gd name="connsiteX1244" fmla="*/ 2958393 w 6423007"/>
                  <a:gd name="connsiteY1244" fmla="*/ 1777007 h 6680837"/>
                  <a:gd name="connsiteX1245" fmla="*/ 3244259 w 6423007"/>
                  <a:gd name="connsiteY1245" fmla="*/ 1746061 h 6680837"/>
                  <a:gd name="connsiteX1246" fmla="*/ 3248955 w 6423007"/>
                  <a:gd name="connsiteY1246" fmla="*/ 1756249 h 6680837"/>
                  <a:gd name="connsiteX1247" fmla="*/ 3227547 w 6423007"/>
                  <a:gd name="connsiteY1247" fmla="*/ 1765622 h 6680837"/>
                  <a:gd name="connsiteX1248" fmla="*/ 3222851 w 6423007"/>
                  <a:gd name="connsiteY1248" fmla="*/ 1755434 h 6680837"/>
                  <a:gd name="connsiteX1249" fmla="*/ 3244259 w 6423007"/>
                  <a:gd name="connsiteY1249" fmla="*/ 1746061 h 6680837"/>
                  <a:gd name="connsiteX1250" fmla="*/ 3052109 w 6423007"/>
                  <a:gd name="connsiteY1250" fmla="*/ 1588782 h 6680837"/>
                  <a:gd name="connsiteX1251" fmla="*/ 3055319 w 6423007"/>
                  <a:gd name="connsiteY1251" fmla="*/ 1617498 h 6680837"/>
                  <a:gd name="connsiteX1252" fmla="*/ 3036305 w 6423007"/>
                  <a:gd name="connsiteY1252" fmla="*/ 1633025 h 6680837"/>
                  <a:gd name="connsiteX1253" fmla="*/ 3031069 w 6423007"/>
                  <a:gd name="connsiteY1253" fmla="*/ 1606211 h 6680837"/>
                  <a:gd name="connsiteX1254" fmla="*/ 3052109 w 6423007"/>
                  <a:gd name="connsiteY1254" fmla="*/ 1588782 h 6680837"/>
                  <a:gd name="connsiteX1255" fmla="*/ 2734299 w 6423007"/>
                  <a:gd name="connsiteY1255" fmla="*/ 1438180 h 6680837"/>
                  <a:gd name="connsiteX1256" fmla="*/ 2746273 w 6423007"/>
                  <a:gd name="connsiteY1256" fmla="*/ 1440181 h 6680837"/>
                  <a:gd name="connsiteX1257" fmla="*/ 2754777 w 6423007"/>
                  <a:gd name="connsiteY1257" fmla="*/ 1461424 h 6680837"/>
                  <a:gd name="connsiteX1258" fmla="*/ 2742641 w 6423007"/>
                  <a:gd name="connsiteY1258" fmla="*/ 1467243 h 6680837"/>
                  <a:gd name="connsiteX1259" fmla="*/ 2729715 w 6423007"/>
                  <a:gd name="connsiteY1259" fmla="*/ 1462276 h 6680837"/>
                  <a:gd name="connsiteX1260" fmla="*/ 2724271 w 6423007"/>
                  <a:gd name="connsiteY1260" fmla="*/ 1446327 h 6680837"/>
                  <a:gd name="connsiteX1261" fmla="*/ 2734299 w 6423007"/>
                  <a:gd name="connsiteY1261" fmla="*/ 1438180 h 6680837"/>
                  <a:gd name="connsiteX1262" fmla="*/ 4123969 w 6423007"/>
                  <a:gd name="connsiteY1262" fmla="*/ 1399791 h 6680837"/>
                  <a:gd name="connsiteX1263" fmla="*/ 4075185 w 6423007"/>
                  <a:gd name="connsiteY1263" fmla="*/ 1463287 h 6680837"/>
                  <a:gd name="connsiteX1264" fmla="*/ 4053045 w 6423007"/>
                  <a:gd name="connsiteY1264" fmla="*/ 1464515 h 6680837"/>
                  <a:gd name="connsiteX1265" fmla="*/ 4034999 w 6423007"/>
                  <a:gd name="connsiteY1265" fmla="*/ 1451543 h 6680837"/>
                  <a:gd name="connsiteX1266" fmla="*/ 4029047 w 6423007"/>
                  <a:gd name="connsiteY1266" fmla="*/ 1420704 h 6680837"/>
                  <a:gd name="connsiteX1267" fmla="*/ 4050215 w 6423007"/>
                  <a:gd name="connsiteY1267" fmla="*/ 1430875 h 6680837"/>
                  <a:gd name="connsiteX1268" fmla="*/ 4083619 w 6423007"/>
                  <a:gd name="connsiteY1268" fmla="*/ 1432366 h 6680837"/>
                  <a:gd name="connsiteX1269" fmla="*/ 4123969 w 6423007"/>
                  <a:gd name="connsiteY1269" fmla="*/ 1399791 h 6680837"/>
                  <a:gd name="connsiteX1270" fmla="*/ 2070781 w 6423007"/>
                  <a:gd name="connsiteY1270" fmla="*/ 1340871 h 6680837"/>
                  <a:gd name="connsiteX1271" fmla="*/ 2070699 w 6423007"/>
                  <a:gd name="connsiteY1271" fmla="*/ 1342595 h 6680837"/>
                  <a:gd name="connsiteX1272" fmla="*/ 2079205 w 6423007"/>
                  <a:gd name="connsiteY1272" fmla="*/ 1367782 h 6680837"/>
                  <a:gd name="connsiteX1273" fmla="*/ 2082067 w 6423007"/>
                  <a:gd name="connsiteY1273" fmla="*/ 1371099 h 6680837"/>
                  <a:gd name="connsiteX1274" fmla="*/ 3964597 w 6423007"/>
                  <a:gd name="connsiteY1274" fmla="*/ 1173622 h 6680837"/>
                  <a:gd name="connsiteX1275" fmla="*/ 3964971 w 6423007"/>
                  <a:gd name="connsiteY1275" fmla="*/ 1174756 h 6680837"/>
                  <a:gd name="connsiteX1276" fmla="*/ 3966515 w 6423007"/>
                  <a:gd name="connsiteY1276" fmla="*/ 1174998 h 6680837"/>
                  <a:gd name="connsiteX1277" fmla="*/ 4997803 w 6423007"/>
                  <a:gd name="connsiteY1277" fmla="*/ 1100841 h 6680837"/>
                  <a:gd name="connsiteX1278" fmla="*/ 4988971 w 6423007"/>
                  <a:gd name="connsiteY1278" fmla="*/ 1109314 h 6680837"/>
                  <a:gd name="connsiteX1279" fmla="*/ 4978135 w 6423007"/>
                  <a:gd name="connsiteY1279" fmla="*/ 1115066 h 6680837"/>
                  <a:gd name="connsiteX1280" fmla="*/ 4996457 w 6423007"/>
                  <a:gd name="connsiteY1280" fmla="*/ 1135924 h 6680837"/>
                  <a:gd name="connsiteX1281" fmla="*/ 4996281 w 6423007"/>
                  <a:gd name="connsiteY1281" fmla="*/ 1120897 h 6680837"/>
                  <a:gd name="connsiteX1282" fmla="*/ 4997803 w 6423007"/>
                  <a:gd name="connsiteY1282" fmla="*/ 1100841 h 6680837"/>
                  <a:gd name="connsiteX1283" fmla="*/ 3891181 w 6423007"/>
                  <a:gd name="connsiteY1283" fmla="*/ 1086275 h 6680837"/>
                  <a:gd name="connsiteX1284" fmla="*/ 3891091 w 6423007"/>
                  <a:gd name="connsiteY1284" fmla="*/ 1086328 h 6680837"/>
                  <a:gd name="connsiteX1285" fmla="*/ 3891147 w 6423007"/>
                  <a:gd name="connsiteY1285" fmla="*/ 1086323 h 6680837"/>
                  <a:gd name="connsiteX1286" fmla="*/ 3365541 w 6423007"/>
                  <a:gd name="connsiteY1286" fmla="*/ 1046629 h 6680837"/>
                  <a:gd name="connsiteX1287" fmla="*/ 3371209 w 6423007"/>
                  <a:gd name="connsiteY1287" fmla="*/ 1050108 h 6680837"/>
                  <a:gd name="connsiteX1288" fmla="*/ 3384027 w 6423007"/>
                  <a:gd name="connsiteY1288" fmla="*/ 1049398 h 6680837"/>
                  <a:gd name="connsiteX1289" fmla="*/ 3385165 w 6423007"/>
                  <a:gd name="connsiteY1289" fmla="*/ 1049254 h 6680837"/>
                  <a:gd name="connsiteX1290" fmla="*/ 3377049 w 6423007"/>
                  <a:gd name="connsiteY1290" fmla="*/ 1048721 h 6680837"/>
                  <a:gd name="connsiteX1291" fmla="*/ 3829893 w 6423007"/>
                  <a:gd name="connsiteY1291" fmla="*/ 1023270 h 6680837"/>
                  <a:gd name="connsiteX1292" fmla="*/ 3822931 w 6423007"/>
                  <a:gd name="connsiteY1292" fmla="*/ 1024846 h 6680837"/>
                  <a:gd name="connsiteX1293" fmla="*/ 3822947 w 6423007"/>
                  <a:gd name="connsiteY1293" fmla="*/ 1024854 h 6680837"/>
                  <a:gd name="connsiteX1294" fmla="*/ 3829745 w 6423007"/>
                  <a:gd name="connsiteY1294" fmla="*/ 1023873 h 6680837"/>
                  <a:gd name="connsiteX1295" fmla="*/ 2432671 w 6423007"/>
                  <a:gd name="connsiteY1295" fmla="*/ 556830 h 6680837"/>
                  <a:gd name="connsiteX1296" fmla="*/ 2492339 w 6423007"/>
                  <a:gd name="connsiteY1296" fmla="*/ 568820 h 6680837"/>
                  <a:gd name="connsiteX1297" fmla="*/ 2508679 w 6423007"/>
                  <a:gd name="connsiteY1297" fmla="*/ 585156 h 6680837"/>
                  <a:gd name="connsiteX1298" fmla="*/ 2513145 w 6423007"/>
                  <a:gd name="connsiteY1298" fmla="*/ 586579 h 6680837"/>
                  <a:gd name="connsiteX1299" fmla="*/ 2520853 w 6423007"/>
                  <a:gd name="connsiteY1299" fmla="*/ 594620 h 6680837"/>
                  <a:gd name="connsiteX1300" fmla="*/ 2519513 w 6423007"/>
                  <a:gd name="connsiteY1300" fmla="*/ 620583 h 6680837"/>
                  <a:gd name="connsiteX1301" fmla="*/ 2409527 w 6423007"/>
                  <a:gd name="connsiteY1301" fmla="*/ 643433 h 6680837"/>
                  <a:gd name="connsiteX1302" fmla="*/ 2324671 w 6423007"/>
                  <a:gd name="connsiteY1302" fmla="*/ 669972 h 6680837"/>
                  <a:gd name="connsiteX1303" fmla="*/ 2263353 w 6423007"/>
                  <a:gd name="connsiteY1303" fmla="*/ 700951 h 6680837"/>
                  <a:gd name="connsiteX1304" fmla="*/ 1981141 w 6423007"/>
                  <a:gd name="connsiteY1304" fmla="*/ 783915 h 6680837"/>
                  <a:gd name="connsiteX1305" fmla="*/ 1935569 w 6423007"/>
                  <a:gd name="connsiteY1305" fmla="*/ 778213 h 6680837"/>
                  <a:gd name="connsiteX1306" fmla="*/ 1791741 w 6423007"/>
                  <a:gd name="connsiteY1306" fmla="*/ 781042 h 6680837"/>
                  <a:gd name="connsiteX1307" fmla="*/ 1710485 w 6423007"/>
                  <a:gd name="connsiteY1307" fmla="*/ 823410 h 6680837"/>
                  <a:gd name="connsiteX1308" fmla="*/ 1638365 w 6423007"/>
                  <a:gd name="connsiteY1308" fmla="*/ 899446 h 6680837"/>
                  <a:gd name="connsiteX1309" fmla="*/ 1624965 w 6423007"/>
                  <a:gd name="connsiteY1309" fmla="*/ 992492 h 6680837"/>
                  <a:gd name="connsiteX1310" fmla="*/ 1662411 w 6423007"/>
                  <a:gd name="connsiteY1310" fmla="*/ 1009834 h 6680837"/>
                  <a:gd name="connsiteX1311" fmla="*/ 1734453 w 6423007"/>
                  <a:gd name="connsiteY1311" fmla="*/ 1011769 h 6680837"/>
                  <a:gd name="connsiteX1312" fmla="*/ 1755899 w 6423007"/>
                  <a:gd name="connsiteY1312" fmla="*/ 1059091 h 6680837"/>
                  <a:gd name="connsiteX1313" fmla="*/ 1737973 w 6423007"/>
                  <a:gd name="connsiteY1313" fmla="*/ 1087062 h 6680837"/>
                  <a:gd name="connsiteX1314" fmla="*/ 1753137 w 6423007"/>
                  <a:gd name="connsiteY1314" fmla="*/ 1133462 h 6680837"/>
                  <a:gd name="connsiteX1315" fmla="*/ 1869659 w 6423007"/>
                  <a:gd name="connsiteY1315" fmla="*/ 1155252 h 6680837"/>
                  <a:gd name="connsiteX1316" fmla="*/ 1923439 w 6423007"/>
                  <a:gd name="connsiteY1316" fmla="*/ 1163885 h 6680837"/>
                  <a:gd name="connsiteX1317" fmla="*/ 2015083 w 6423007"/>
                  <a:gd name="connsiteY1317" fmla="*/ 1170178 h 6680837"/>
                  <a:gd name="connsiteX1318" fmla="*/ 2057303 w 6423007"/>
                  <a:gd name="connsiteY1318" fmla="*/ 1166749 h 6680837"/>
                  <a:gd name="connsiteX1319" fmla="*/ 2312707 w 6423007"/>
                  <a:gd name="connsiteY1319" fmla="*/ 1066280 h 6680837"/>
                  <a:gd name="connsiteX1320" fmla="*/ 2341187 w 6423007"/>
                  <a:gd name="connsiteY1320" fmla="*/ 1005062 h 6680837"/>
                  <a:gd name="connsiteX1321" fmla="*/ 2498161 w 6423007"/>
                  <a:gd name="connsiteY1321" fmla="*/ 865468 h 6680837"/>
                  <a:gd name="connsiteX1322" fmla="*/ 2629677 w 6423007"/>
                  <a:gd name="connsiteY1322" fmla="*/ 848987 h 6680837"/>
                  <a:gd name="connsiteX1323" fmla="*/ 2658493 w 6423007"/>
                  <a:gd name="connsiteY1323" fmla="*/ 846059 h 6680837"/>
                  <a:gd name="connsiteX1324" fmla="*/ 2682031 w 6423007"/>
                  <a:gd name="connsiteY1324" fmla="*/ 794974 h 6680837"/>
                  <a:gd name="connsiteX1325" fmla="*/ 2600689 w 6423007"/>
                  <a:gd name="connsiteY1325" fmla="*/ 711715 h 6680837"/>
                  <a:gd name="connsiteX1326" fmla="*/ 2532581 w 6423007"/>
                  <a:gd name="connsiteY1326" fmla="*/ 654335 h 6680837"/>
                  <a:gd name="connsiteX1327" fmla="*/ 2523869 w 6423007"/>
                  <a:gd name="connsiteY1327" fmla="*/ 619494 h 6680837"/>
                  <a:gd name="connsiteX1328" fmla="*/ 2572203 w 6423007"/>
                  <a:gd name="connsiteY1328" fmla="*/ 624859 h 6680837"/>
                  <a:gd name="connsiteX1329" fmla="*/ 2621963 w 6423007"/>
                  <a:gd name="connsiteY1329" fmla="*/ 637345 h 6680837"/>
                  <a:gd name="connsiteX1330" fmla="*/ 2721227 w 6423007"/>
                  <a:gd name="connsiteY1330" fmla="*/ 637107 h 6680837"/>
                  <a:gd name="connsiteX1331" fmla="*/ 2758841 w 6423007"/>
                  <a:gd name="connsiteY1331" fmla="*/ 646575 h 6680837"/>
                  <a:gd name="connsiteX1332" fmla="*/ 2915491 w 6423007"/>
                  <a:gd name="connsiteY1332" fmla="*/ 707817 h 6680837"/>
                  <a:gd name="connsiteX1333" fmla="*/ 3082859 w 6423007"/>
                  <a:gd name="connsiteY1333" fmla="*/ 690921 h 6680837"/>
                  <a:gd name="connsiteX1334" fmla="*/ 3231547 w 6423007"/>
                  <a:gd name="connsiteY1334" fmla="*/ 681894 h 6680837"/>
                  <a:gd name="connsiteX1335" fmla="*/ 3363485 w 6423007"/>
                  <a:gd name="connsiteY1335" fmla="*/ 719766 h 6680837"/>
                  <a:gd name="connsiteX1336" fmla="*/ 3459567 w 6423007"/>
                  <a:gd name="connsiteY1336" fmla="*/ 702527 h 6680837"/>
                  <a:gd name="connsiteX1337" fmla="*/ 3536965 w 6423007"/>
                  <a:gd name="connsiteY1337" fmla="*/ 637628 h 6680837"/>
                  <a:gd name="connsiteX1338" fmla="*/ 3706259 w 6423007"/>
                  <a:gd name="connsiteY1338" fmla="*/ 585724 h 6680837"/>
                  <a:gd name="connsiteX1339" fmla="*/ 3772019 w 6423007"/>
                  <a:gd name="connsiteY1339" fmla="*/ 586737 h 6680837"/>
                  <a:gd name="connsiteX1340" fmla="*/ 3802929 w 6423007"/>
                  <a:gd name="connsiteY1340" fmla="*/ 596456 h 6680837"/>
                  <a:gd name="connsiteX1341" fmla="*/ 3939973 w 6423007"/>
                  <a:gd name="connsiteY1341" fmla="*/ 616323 h 6680837"/>
                  <a:gd name="connsiteX1342" fmla="*/ 4024495 w 6423007"/>
                  <a:gd name="connsiteY1342" fmla="*/ 605529 h 6680837"/>
                  <a:gd name="connsiteX1343" fmla="*/ 4069565 w 6423007"/>
                  <a:gd name="connsiteY1343" fmla="*/ 634848 h 6680837"/>
                  <a:gd name="connsiteX1344" fmla="*/ 4096285 w 6423007"/>
                  <a:gd name="connsiteY1344" fmla="*/ 619274 h 6680837"/>
                  <a:gd name="connsiteX1345" fmla="*/ 4130967 w 6423007"/>
                  <a:gd name="connsiteY1345" fmla="*/ 636950 h 6680837"/>
                  <a:gd name="connsiteX1346" fmla="*/ 4150487 w 6423007"/>
                  <a:gd name="connsiteY1346" fmla="*/ 663752 h 6680837"/>
                  <a:gd name="connsiteX1347" fmla="*/ 4180815 w 6423007"/>
                  <a:gd name="connsiteY1347" fmla="*/ 719534 h 6680837"/>
                  <a:gd name="connsiteX1348" fmla="*/ 4185171 w 6423007"/>
                  <a:gd name="connsiteY1348" fmla="*/ 736954 h 6680837"/>
                  <a:gd name="connsiteX1349" fmla="*/ 4202259 w 6423007"/>
                  <a:gd name="connsiteY1349" fmla="*/ 729838 h 6680837"/>
                  <a:gd name="connsiteX1350" fmla="*/ 4281333 w 6423007"/>
                  <a:gd name="connsiteY1350" fmla="*/ 678760 h 6680837"/>
                  <a:gd name="connsiteX1351" fmla="*/ 4316183 w 6423007"/>
                  <a:gd name="connsiteY1351" fmla="*/ 688564 h 6680837"/>
                  <a:gd name="connsiteX1352" fmla="*/ 4365103 w 6423007"/>
                  <a:gd name="connsiteY1352" fmla="*/ 703393 h 6680837"/>
                  <a:gd name="connsiteX1353" fmla="*/ 4436725 w 6423007"/>
                  <a:gd name="connsiteY1353" fmla="*/ 706501 h 6680837"/>
                  <a:gd name="connsiteX1354" fmla="*/ 4504495 w 6423007"/>
                  <a:gd name="connsiteY1354" fmla="*/ 742607 h 6680837"/>
                  <a:gd name="connsiteX1355" fmla="*/ 4619847 w 6423007"/>
                  <a:gd name="connsiteY1355" fmla="*/ 800997 h 6680837"/>
                  <a:gd name="connsiteX1356" fmla="*/ 4650987 w 6423007"/>
                  <a:gd name="connsiteY1356" fmla="*/ 819521 h 6680837"/>
                  <a:gd name="connsiteX1357" fmla="*/ 4626357 w 6423007"/>
                  <a:gd name="connsiteY1357" fmla="*/ 799366 h 6680837"/>
                  <a:gd name="connsiteX1358" fmla="*/ 4858713 w 6423007"/>
                  <a:gd name="connsiteY1358" fmla="*/ 769388 h 6680837"/>
                  <a:gd name="connsiteX1359" fmla="*/ 4962493 w 6423007"/>
                  <a:gd name="connsiteY1359" fmla="*/ 742659 h 6680837"/>
                  <a:gd name="connsiteX1360" fmla="*/ 5004015 w 6423007"/>
                  <a:gd name="connsiteY1360" fmla="*/ 778756 h 6680837"/>
                  <a:gd name="connsiteX1361" fmla="*/ 5017615 w 6423007"/>
                  <a:gd name="connsiteY1361" fmla="*/ 826146 h 6680837"/>
                  <a:gd name="connsiteX1362" fmla="*/ 5033121 w 6423007"/>
                  <a:gd name="connsiteY1362" fmla="*/ 931367 h 6680837"/>
                  <a:gd name="connsiteX1363" fmla="*/ 5032807 w 6423007"/>
                  <a:gd name="connsiteY1363" fmla="*/ 1054862 h 6680837"/>
                  <a:gd name="connsiteX1364" fmla="*/ 5054293 w 6423007"/>
                  <a:gd name="connsiteY1364" fmla="*/ 1139625 h 6680837"/>
                  <a:gd name="connsiteX1365" fmla="*/ 5088341 w 6423007"/>
                  <a:gd name="connsiteY1365" fmla="*/ 1155775 h 6680837"/>
                  <a:gd name="connsiteX1366" fmla="*/ 5101607 w 6423007"/>
                  <a:gd name="connsiteY1366" fmla="*/ 1200384 h 6680837"/>
                  <a:gd name="connsiteX1367" fmla="*/ 5122869 w 6423007"/>
                  <a:gd name="connsiteY1367" fmla="*/ 1222601 h 6680837"/>
                  <a:gd name="connsiteX1368" fmla="*/ 5121167 w 6423007"/>
                  <a:gd name="connsiteY1368" fmla="*/ 1264524 h 6680837"/>
                  <a:gd name="connsiteX1369" fmla="*/ 5120213 w 6423007"/>
                  <a:gd name="connsiteY1369" fmla="*/ 1263647 h 6680837"/>
                  <a:gd name="connsiteX1370" fmla="*/ 5181997 w 6423007"/>
                  <a:gd name="connsiteY1370" fmla="*/ 1330982 h 6680837"/>
                  <a:gd name="connsiteX1371" fmla="*/ 5249979 w 6423007"/>
                  <a:gd name="connsiteY1371" fmla="*/ 1398891 h 6680837"/>
                  <a:gd name="connsiteX1372" fmla="*/ 5253657 w 6423007"/>
                  <a:gd name="connsiteY1372" fmla="*/ 1405221 h 6680837"/>
                  <a:gd name="connsiteX1373" fmla="*/ 5286903 w 6423007"/>
                  <a:gd name="connsiteY1373" fmla="*/ 1399229 h 6680837"/>
                  <a:gd name="connsiteX1374" fmla="*/ 5393133 w 6423007"/>
                  <a:gd name="connsiteY1374" fmla="*/ 1364532 h 6680837"/>
                  <a:gd name="connsiteX1375" fmla="*/ 5395253 w 6423007"/>
                  <a:gd name="connsiteY1375" fmla="*/ 1364988 h 6680837"/>
                  <a:gd name="connsiteX1376" fmla="*/ 5392633 w 6423007"/>
                  <a:gd name="connsiteY1376" fmla="*/ 1363345 h 6680837"/>
                  <a:gd name="connsiteX1377" fmla="*/ 5443467 w 6423007"/>
                  <a:gd name="connsiteY1377" fmla="*/ 1360149 h 6680837"/>
                  <a:gd name="connsiteX1378" fmla="*/ 5451959 w 6423007"/>
                  <a:gd name="connsiteY1378" fmla="*/ 1355176 h 6680837"/>
                  <a:gd name="connsiteX1379" fmla="*/ 5480543 w 6423007"/>
                  <a:gd name="connsiteY1379" fmla="*/ 1365386 h 6680837"/>
                  <a:gd name="connsiteX1380" fmla="*/ 5462011 w 6423007"/>
                  <a:gd name="connsiteY1380" fmla="*/ 1537589 h 6680837"/>
                  <a:gd name="connsiteX1381" fmla="*/ 5433421 w 6423007"/>
                  <a:gd name="connsiteY1381" fmla="*/ 1579089 h 6680837"/>
                  <a:gd name="connsiteX1382" fmla="*/ 5413863 w 6423007"/>
                  <a:gd name="connsiteY1382" fmla="*/ 1623882 h 6680837"/>
                  <a:gd name="connsiteX1383" fmla="*/ 5414003 w 6423007"/>
                  <a:gd name="connsiteY1383" fmla="*/ 1624327 h 6680837"/>
                  <a:gd name="connsiteX1384" fmla="*/ 5421141 w 6423007"/>
                  <a:gd name="connsiteY1384" fmla="*/ 1639162 h 6680837"/>
                  <a:gd name="connsiteX1385" fmla="*/ 5435453 w 6423007"/>
                  <a:gd name="connsiteY1385" fmla="*/ 1660806 h 6680837"/>
                  <a:gd name="connsiteX1386" fmla="*/ 5437549 w 6423007"/>
                  <a:gd name="connsiteY1386" fmla="*/ 1673452 h 6680837"/>
                  <a:gd name="connsiteX1387" fmla="*/ 5405805 w 6423007"/>
                  <a:gd name="connsiteY1387" fmla="*/ 1777132 h 6680837"/>
                  <a:gd name="connsiteX1388" fmla="*/ 5326645 w 6423007"/>
                  <a:gd name="connsiteY1388" fmla="*/ 1795129 h 6680837"/>
                  <a:gd name="connsiteX1389" fmla="*/ 5149973 w 6423007"/>
                  <a:gd name="connsiteY1389" fmla="*/ 1730700 h 6680837"/>
                  <a:gd name="connsiteX1390" fmla="*/ 4987209 w 6423007"/>
                  <a:gd name="connsiteY1390" fmla="*/ 1660665 h 6680837"/>
                  <a:gd name="connsiteX1391" fmla="*/ 4900005 w 6423007"/>
                  <a:gd name="connsiteY1391" fmla="*/ 1612329 h 6680837"/>
                  <a:gd name="connsiteX1392" fmla="*/ 4874285 w 6423007"/>
                  <a:gd name="connsiteY1392" fmla="*/ 1599178 h 6680837"/>
                  <a:gd name="connsiteX1393" fmla="*/ 4733551 w 6423007"/>
                  <a:gd name="connsiteY1393" fmla="*/ 1548909 h 6680837"/>
                  <a:gd name="connsiteX1394" fmla="*/ 4542639 w 6423007"/>
                  <a:gd name="connsiteY1394" fmla="*/ 1450309 h 6680837"/>
                  <a:gd name="connsiteX1395" fmla="*/ 4463563 w 6423007"/>
                  <a:gd name="connsiteY1395" fmla="*/ 1427351 h 6680837"/>
                  <a:gd name="connsiteX1396" fmla="*/ 4357175 w 6423007"/>
                  <a:gd name="connsiteY1396" fmla="*/ 1391995 h 6680837"/>
                  <a:gd name="connsiteX1397" fmla="*/ 4316797 w 6423007"/>
                  <a:gd name="connsiteY1397" fmla="*/ 1345844 h 6680837"/>
                  <a:gd name="connsiteX1398" fmla="*/ 4312537 w 6423007"/>
                  <a:gd name="connsiteY1398" fmla="*/ 1338823 h 6680837"/>
                  <a:gd name="connsiteX1399" fmla="*/ 4301347 w 6423007"/>
                  <a:gd name="connsiteY1399" fmla="*/ 1334948 h 6680837"/>
                  <a:gd name="connsiteX1400" fmla="*/ 4257239 w 6423007"/>
                  <a:gd name="connsiteY1400" fmla="*/ 1296507 h 6680837"/>
                  <a:gd name="connsiteX1401" fmla="*/ 4126293 w 6423007"/>
                  <a:gd name="connsiteY1401" fmla="*/ 1248413 h 6680837"/>
                  <a:gd name="connsiteX1402" fmla="*/ 3894649 w 6423007"/>
                  <a:gd name="connsiteY1402" fmla="*/ 1174928 h 6680837"/>
                  <a:gd name="connsiteX1403" fmla="*/ 3854689 w 6423007"/>
                  <a:gd name="connsiteY1403" fmla="*/ 1183134 h 6680837"/>
                  <a:gd name="connsiteX1404" fmla="*/ 3807607 w 6423007"/>
                  <a:gd name="connsiteY1404" fmla="*/ 1192762 h 6680837"/>
                  <a:gd name="connsiteX1405" fmla="*/ 3532397 w 6423007"/>
                  <a:gd name="connsiteY1405" fmla="*/ 1093137 h 6680837"/>
                  <a:gd name="connsiteX1406" fmla="*/ 3384615 w 6423007"/>
                  <a:gd name="connsiteY1406" fmla="*/ 1058863 h 6680837"/>
                  <a:gd name="connsiteX1407" fmla="*/ 3358727 w 6423007"/>
                  <a:gd name="connsiteY1407" fmla="*/ 1053584 h 6680837"/>
                  <a:gd name="connsiteX1408" fmla="*/ 3259201 w 6423007"/>
                  <a:gd name="connsiteY1408" fmla="*/ 1121174 h 6680837"/>
                  <a:gd name="connsiteX1409" fmla="*/ 3209689 w 6423007"/>
                  <a:gd name="connsiteY1409" fmla="*/ 1170925 h 6680837"/>
                  <a:gd name="connsiteX1410" fmla="*/ 3182293 w 6423007"/>
                  <a:gd name="connsiteY1410" fmla="*/ 1180975 h 6680837"/>
                  <a:gd name="connsiteX1411" fmla="*/ 3093205 w 6423007"/>
                  <a:gd name="connsiteY1411" fmla="*/ 1228368 h 6680837"/>
                  <a:gd name="connsiteX1412" fmla="*/ 3059699 w 6423007"/>
                  <a:gd name="connsiteY1412" fmla="*/ 1226158 h 6680837"/>
                  <a:gd name="connsiteX1413" fmla="*/ 3054469 w 6423007"/>
                  <a:gd name="connsiteY1413" fmla="*/ 1232764 h 6680837"/>
                  <a:gd name="connsiteX1414" fmla="*/ 3047025 w 6423007"/>
                  <a:gd name="connsiteY1414" fmla="*/ 1237874 h 6680837"/>
                  <a:gd name="connsiteX1415" fmla="*/ 2890805 w 6423007"/>
                  <a:gd name="connsiteY1415" fmla="*/ 1323553 h 6680837"/>
                  <a:gd name="connsiteX1416" fmla="*/ 2740785 w 6423007"/>
                  <a:gd name="connsiteY1416" fmla="*/ 1377069 h 6680837"/>
                  <a:gd name="connsiteX1417" fmla="*/ 2741393 w 6423007"/>
                  <a:gd name="connsiteY1417" fmla="*/ 1376114 h 6680837"/>
                  <a:gd name="connsiteX1418" fmla="*/ 2736099 w 6423007"/>
                  <a:gd name="connsiteY1418" fmla="*/ 1378619 h 6680837"/>
                  <a:gd name="connsiteX1419" fmla="*/ 2682483 w 6423007"/>
                  <a:gd name="connsiteY1419" fmla="*/ 1380625 h 6680837"/>
                  <a:gd name="connsiteX1420" fmla="*/ 2618811 w 6423007"/>
                  <a:gd name="connsiteY1420" fmla="*/ 1392262 h 6680837"/>
                  <a:gd name="connsiteX1421" fmla="*/ 2601303 w 6423007"/>
                  <a:gd name="connsiteY1421" fmla="*/ 1400553 h 6680837"/>
                  <a:gd name="connsiteX1422" fmla="*/ 2600989 w 6423007"/>
                  <a:gd name="connsiteY1422" fmla="*/ 1400948 h 6680837"/>
                  <a:gd name="connsiteX1423" fmla="*/ 2599119 w 6423007"/>
                  <a:gd name="connsiteY1423" fmla="*/ 1426858 h 6680837"/>
                  <a:gd name="connsiteX1424" fmla="*/ 2620843 w 6423007"/>
                  <a:gd name="connsiteY1424" fmla="*/ 1446735 h 6680837"/>
                  <a:gd name="connsiteX1425" fmla="*/ 2634911 w 6423007"/>
                  <a:gd name="connsiteY1425" fmla="*/ 1466367 h 6680837"/>
                  <a:gd name="connsiteX1426" fmla="*/ 2610887 w 6423007"/>
                  <a:gd name="connsiteY1426" fmla="*/ 1485671 h 6680837"/>
                  <a:gd name="connsiteX1427" fmla="*/ 2590601 w 6423007"/>
                  <a:gd name="connsiteY1427" fmla="*/ 1512950 h 6680837"/>
                  <a:gd name="connsiteX1428" fmla="*/ 2561577 w 6423007"/>
                  <a:gd name="connsiteY1428" fmla="*/ 1594205 h 6680837"/>
                  <a:gd name="connsiteX1429" fmla="*/ 2535731 w 6423007"/>
                  <a:gd name="connsiteY1429" fmla="*/ 1607548 h 6680837"/>
                  <a:gd name="connsiteX1430" fmla="*/ 2446223 w 6423007"/>
                  <a:gd name="connsiteY1430" fmla="*/ 1655247 h 6680837"/>
                  <a:gd name="connsiteX1431" fmla="*/ 2321799 w 6423007"/>
                  <a:gd name="connsiteY1431" fmla="*/ 1701099 h 6680837"/>
                  <a:gd name="connsiteX1432" fmla="*/ 2272249 w 6423007"/>
                  <a:gd name="connsiteY1432" fmla="*/ 1636926 h 6680837"/>
                  <a:gd name="connsiteX1433" fmla="*/ 2253407 w 6423007"/>
                  <a:gd name="connsiteY1433" fmla="*/ 1588699 h 6680837"/>
                  <a:gd name="connsiteX1434" fmla="*/ 2244915 w 6423007"/>
                  <a:gd name="connsiteY1434" fmla="*/ 1541193 h 6680837"/>
                  <a:gd name="connsiteX1435" fmla="*/ 2243827 w 6423007"/>
                  <a:gd name="connsiteY1435" fmla="*/ 1538649 h 6680837"/>
                  <a:gd name="connsiteX1436" fmla="*/ 2238845 w 6423007"/>
                  <a:gd name="connsiteY1436" fmla="*/ 1535345 h 6680837"/>
                  <a:gd name="connsiteX1437" fmla="*/ 2226193 w 6423007"/>
                  <a:gd name="connsiteY1437" fmla="*/ 1534158 h 6680837"/>
                  <a:gd name="connsiteX1438" fmla="*/ 2204599 w 6423007"/>
                  <a:gd name="connsiteY1438" fmla="*/ 1541489 h 6680837"/>
                  <a:gd name="connsiteX1439" fmla="*/ 2185535 w 6423007"/>
                  <a:gd name="connsiteY1439" fmla="*/ 1534680 h 6680837"/>
                  <a:gd name="connsiteX1440" fmla="*/ 2184627 w 6423007"/>
                  <a:gd name="connsiteY1440" fmla="*/ 1533562 h 6680837"/>
                  <a:gd name="connsiteX1441" fmla="*/ 2187073 w 6423007"/>
                  <a:gd name="connsiteY1441" fmla="*/ 1542032 h 6680837"/>
                  <a:gd name="connsiteX1442" fmla="*/ 2179863 w 6423007"/>
                  <a:gd name="connsiteY1442" fmla="*/ 1547398 h 6680837"/>
                  <a:gd name="connsiteX1443" fmla="*/ 2104661 w 6423007"/>
                  <a:gd name="connsiteY1443" fmla="*/ 1524507 h 6680837"/>
                  <a:gd name="connsiteX1444" fmla="*/ 2005395 w 6423007"/>
                  <a:gd name="connsiteY1444" fmla="*/ 1539345 h 6680837"/>
                  <a:gd name="connsiteX1445" fmla="*/ 1982341 w 6423007"/>
                  <a:gd name="connsiteY1445" fmla="*/ 1548316 h 6680837"/>
                  <a:gd name="connsiteX1446" fmla="*/ 1946121 w 6423007"/>
                  <a:gd name="connsiteY1446" fmla="*/ 1583026 h 6680837"/>
                  <a:gd name="connsiteX1447" fmla="*/ 1931611 w 6423007"/>
                  <a:gd name="connsiteY1447" fmla="*/ 1653284 h 6680837"/>
                  <a:gd name="connsiteX1448" fmla="*/ 1940579 w 6423007"/>
                  <a:gd name="connsiteY1448" fmla="*/ 1694870 h 6680837"/>
                  <a:gd name="connsiteX1449" fmla="*/ 1968159 w 6423007"/>
                  <a:gd name="connsiteY1449" fmla="*/ 1769574 h 6680837"/>
                  <a:gd name="connsiteX1450" fmla="*/ 2001607 w 6423007"/>
                  <a:gd name="connsiteY1450" fmla="*/ 1827845 h 6680837"/>
                  <a:gd name="connsiteX1451" fmla="*/ 2033883 w 6423007"/>
                  <a:gd name="connsiteY1451" fmla="*/ 1848639 h 6680837"/>
                  <a:gd name="connsiteX1452" fmla="*/ 2003029 w 6423007"/>
                  <a:gd name="connsiteY1452" fmla="*/ 1853501 h 6680837"/>
                  <a:gd name="connsiteX1453" fmla="*/ 1903433 w 6423007"/>
                  <a:gd name="connsiteY1453" fmla="*/ 1828514 h 6680837"/>
                  <a:gd name="connsiteX1454" fmla="*/ 1887753 w 6423007"/>
                  <a:gd name="connsiteY1454" fmla="*/ 1824238 h 6680837"/>
                  <a:gd name="connsiteX1455" fmla="*/ 1723435 w 6423007"/>
                  <a:gd name="connsiteY1455" fmla="*/ 1784074 h 6680837"/>
                  <a:gd name="connsiteX1456" fmla="*/ 1655525 w 6423007"/>
                  <a:gd name="connsiteY1456" fmla="*/ 1788936 h 6680837"/>
                  <a:gd name="connsiteX1457" fmla="*/ 1626007 w 6423007"/>
                  <a:gd name="connsiteY1457" fmla="*/ 1916039 h 6680837"/>
                  <a:gd name="connsiteX1458" fmla="*/ 1745973 w 6423007"/>
                  <a:gd name="connsiteY1458" fmla="*/ 2002567 h 6680837"/>
                  <a:gd name="connsiteX1459" fmla="*/ 1821845 w 6423007"/>
                  <a:gd name="connsiteY1459" fmla="*/ 2030990 h 6680837"/>
                  <a:gd name="connsiteX1460" fmla="*/ 1853115 w 6423007"/>
                  <a:gd name="connsiteY1460" fmla="*/ 2062013 h 6680837"/>
                  <a:gd name="connsiteX1461" fmla="*/ 1816477 w 6423007"/>
                  <a:gd name="connsiteY1461" fmla="*/ 2060838 h 6680837"/>
                  <a:gd name="connsiteX1462" fmla="*/ 1778245 w 6423007"/>
                  <a:gd name="connsiteY1462" fmla="*/ 2078947 h 6680837"/>
                  <a:gd name="connsiteX1463" fmla="*/ 1728109 w 6423007"/>
                  <a:gd name="connsiteY1463" fmla="*/ 2119275 h 6680837"/>
                  <a:gd name="connsiteX1464" fmla="*/ 1698679 w 6423007"/>
                  <a:gd name="connsiteY1464" fmla="*/ 2149791 h 6680837"/>
                  <a:gd name="connsiteX1465" fmla="*/ 1681153 w 6423007"/>
                  <a:gd name="connsiteY1465" fmla="*/ 2213679 h 6680837"/>
                  <a:gd name="connsiteX1466" fmla="*/ 1664887 w 6423007"/>
                  <a:gd name="connsiteY1466" fmla="*/ 2236987 h 6680837"/>
                  <a:gd name="connsiteX1467" fmla="*/ 1554217 w 6423007"/>
                  <a:gd name="connsiteY1467" fmla="*/ 2305987 h 6680837"/>
                  <a:gd name="connsiteX1468" fmla="*/ 1508607 w 6423007"/>
                  <a:gd name="connsiteY1468" fmla="*/ 2355871 h 6680837"/>
                  <a:gd name="connsiteX1469" fmla="*/ 1436333 w 6423007"/>
                  <a:gd name="connsiteY1469" fmla="*/ 2435939 h 6680837"/>
                  <a:gd name="connsiteX1470" fmla="*/ 1401289 w 6423007"/>
                  <a:gd name="connsiteY1470" fmla="*/ 2434010 h 6680837"/>
                  <a:gd name="connsiteX1471" fmla="*/ 1361131 w 6423007"/>
                  <a:gd name="connsiteY1471" fmla="*/ 2431578 h 6680837"/>
                  <a:gd name="connsiteX1472" fmla="*/ 1316275 w 6423007"/>
                  <a:gd name="connsiteY1472" fmla="*/ 2464526 h 6680837"/>
                  <a:gd name="connsiteX1473" fmla="*/ 1202837 w 6423007"/>
                  <a:gd name="connsiteY1473" fmla="*/ 2533861 h 6680837"/>
                  <a:gd name="connsiteX1474" fmla="*/ 1170139 w 6423007"/>
                  <a:gd name="connsiteY1474" fmla="*/ 2569828 h 6680837"/>
                  <a:gd name="connsiteX1475" fmla="*/ 1128045 w 6423007"/>
                  <a:gd name="connsiteY1475" fmla="*/ 2676558 h 6680837"/>
                  <a:gd name="connsiteX1476" fmla="*/ 1111863 w 6423007"/>
                  <a:gd name="connsiteY1476" fmla="*/ 2732983 h 6680837"/>
                  <a:gd name="connsiteX1477" fmla="*/ 1127959 w 6423007"/>
                  <a:gd name="connsiteY1477" fmla="*/ 2754615 h 6680837"/>
                  <a:gd name="connsiteX1478" fmla="*/ 1154615 w 6423007"/>
                  <a:gd name="connsiteY1478" fmla="*/ 2798549 h 6680837"/>
                  <a:gd name="connsiteX1479" fmla="*/ 1109760 w 6423007"/>
                  <a:gd name="connsiteY1479" fmla="*/ 2831498 h 6680837"/>
                  <a:gd name="connsiteX1480" fmla="*/ 1091064 w 6423007"/>
                  <a:gd name="connsiteY1480" fmla="*/ 2839379 h 6680837"/>
                  <a:gd name="connsiteX1481" fmla="*/ 1107410 w 6423007"/>
                  <a:gd name="connsiteY1481" fmla="*/ 2867718 h 6680837"/>
                  <a:gd name="connsiteX1482" fmla="*/ 1125017 w 6423007"/>
                  <a:gd name="connsiteY1482" fmla="*/ 2855477 h 6680837"/>
                  <a:gd name="connsiteX1483" fmla="*/ 1163583 w 6423007"/>
                  <a:gd name="connsiteY1483" fmla="*/ 2858664 h 6680837"/>
                  <a:gd name="connsiteX1484" fmla="*/ 1184205 w 6423007"/>
                  <a:gd name="connsiteY1484" fmla="*/ 2889854 h 6680837"/>
                  <a:gd name="connsiteX1485" fmla="*/ 1175481 w 6423007"/>
                  <a:gd name="connsiteY1485" fmla="*/ 2966150 h 6680837"/>
                  <a:gd name="connsiteX1486" fmla="*/ 1155863 w 6423007"/>
                  <a:gd name="connsiteY1486" fmla="*/ 2961790 h 6680837"/>
                  <a:gd name="connsiteX1487" fmla="*/ 1089800 w 6423007"/>
                  <a:gd name="connsiteY1487" fmla="*/ 2935546 h 6680837"/>
                  <a:gd name="connsiteX1488" fmla="*/ 1063391 w 6423007"/>
                  <a:gd name="connsiteY1488" fmla="*/ 2935378 h 6680837"/>
                  <a:gd name="connsiteX1489" fmla="*/ 1084684 w 6423007"/>
                  <a:gd name="connsiteY1489" fmla="*/ 2953571 h 6680837"/>
                  <a:gd name="connsiteX1490" fmla="*/ 1089626 w 6423007"/>
                  <a:gd name="connsiteY1490" fmla="*/ 3017542 h 6680837"/>
                  <a:gd name="connsiteX1491" fmla="*/ 1051813 w 6423007"/>
                  <a:gd name="connsiteY1491" fmla="*/ 3053007 h 6680837"/>
                  <a:gd name="connsiteX1492" fmla="*/ 1037559 w 6423007"/>
                  <a:gd name="connsiteY1492" fmla="*/ 3074386 h 6680837"/>
                  <a:gd name="connsiteX1493" fmla="*/ 1006953 w 6423007"/>
                  <a:gd name="connsiteY1493" fmla="*/ 3160072 h 6680837"/>
                  <a:gd name="connsiteX1494" fmla="*/ 1014749 w 6423007"/>
                  <a:gd name="connsiteY1494" fmla="*/ 3182709 h 6680837"/>
                  <a:gd name="connsiteX1495" fmla="*/ 1035625 w 6423007"/>
                  <a:gd name="connsiteY1495" fmla="*/ 3183548 h 6680837"/>
                  <a:gd name="connsiteX1496" fmla="*/ 1092046 w 6423007"/>
                  <a:gd name="connsiteY1496" fmla="*/ 3218261 h 6680837"/>
                  <a:gd name="connsiteX1497" fmla="*/ 1112669 w 6423007"/>
                  <a:gd name="connsiteY1497" fmla="*/ 3249450 h 6680837"/>
                  <a:gd name="connsiteX1498" fmla="*/ 1124991 w 6423007"/>
                  <a:gd name="connsiteY1498" fmla="*/ 3281646 h 6680837"/>
                  <a:gd name="connsiteX1499" fmla="*/ 1089945 w 6423007"/>
                  <a:gd name="connsiteY1499" fmla="*/ 3298246 h 6680837"/>
                  <a:gd name="connsiteX1500" fmla="*/ 1016920 w 6423007"/>
                  <a:gd name="connsiteY1500" fmla="*/ 3339662 h 6680837"/>
                  <a:gd name="connsiteX1501" fmla="*/ 1055738 w 6423007"/>
                  <a:gd name="connsiteY1501" fmla="*/ 3331028 h 6680837"/>
                  <a:gd name="connsiteX1502" fmla="*/ 1100508 w 6423007"/>
                  <a:gd name="connsiteY1502" fmla="*/ 3339077 h 6680837"/>
                  <a:gd name="connsiteX1503" fmla="*/ 1091115 w 6423007"/>
                  <a:gd name="connsiteY1503" fmla="*/ 3372782 h 6680837"/>
                  <a:gd name="connsiteX1504" fmla="*/ 1088765 w 6423007"/>
                  <a:gd name="connsiteY1504" fmla="*/ 3390472 h 6680837"/>
                  <a:gd name="connsiteX1505" fmla="*/ 1065116 w 6423007"/>
                  <a:gd name="connsiteY1505" fmla="*/ 3519672 h 6680837"/>
                  <a:gd name="connsiteX1506" fmla="*/ 1059499 w 6423007"/>
                  <a:gd name="connsiteY1506" fmla="*/ 3524283 h 6680837"/>
                  <a:gd name="connsiteX1507" fmla="*/ 1046667 w 6423007"/>
                  <a:gd name="connsiteY1507" fmla="*/ 3589847 h 6680837"/>
                  <a:gd name="connsiteX1508" fmla="*/ 1036686 w 6423007"/>
                  <a:gd name="connsiteY1508" fmla="*/ 3651135 h 6680837"/>
                  <a:gd name="connsiteX1509" fmla="*/ 1026876 w 6423007"/>
                  <a:gd name="connsiteY1509" fmla="*/ 3686014 h 6680837"/>
                  <a:gd name="connsiteX1510" fmla="*/ 1005160 w 6423007"/>
                  <a:gd name="connsiteY1510" fmla="*/ 3706051 h 6680837"/>
                  <a:gd name="connsiteX1511" fmla="*/ 1021420 w 6423007"/>
                  <a:gd name="connsiteY1511" fmla="*/ 3775389 h 6680837"/>
                  <a:gd name="connsiteX1512" fmla="*/ 1134181 w 6423007"/>
                  <a:gd name="connsiteY1512" fmla="*/ 3793166 h 6680837"/>
                  <a:gd name="connsiteX1513" fmla="*/ 1160087 w 6423007"/>
                  <a:gd name="connsiteY1513" fmla="*/ 3798449 h 6680837"/>
                  <a:gd name="connsiteX1514" fmla="*/ 1209803 w 6423007"/>
                  <a:gd name="connsiteY1514" fmla="*/ 3796354 h 6680837"/>
                  <a:gd name="connsiteX1515" fmla="*/ 1240905 w 6423007"/>
                  <a:gd name="connsiteY1515" fmla="*/ 3816728 h 6680837"/>
                  <a:gd name="connsiteX1516" fmla="*/ 1251467 w 6423007"/>
                  <a:gd name="connsiteY1516" fmla="*/ 3857559 h 6680837"/>
                  <a:gd name="connsiteX1517" fmla="*/ 1316107 w 6423007"/>
                  <a:gd name="connsiteY1517" fmla="*/ 3839618 h 6680837"/>
                  <a:gd name="connsiteX1518" fmla="*/ 1326335 w 6423007"/>
                  <a:gd name="connsiteY1518" fmla="*/ 3822096 h 6680837"/>
                  <a:gd name="connsiteX1519" fmla="*/ 1381587 w 6423007"/>
                  <a:gd name="connsiteY1519" fmla="*/ 3800801 h 6680837"/>
                  <a:gd name="connsiteX1520" fmla="*/ 1398019 w 6423007"/>
                  <a:gd name="connsiteY1520" fmla="*/ 3806671 h 6680837"/>
                  <a:gd name="connsiteX1521" fmla="*/ 1506753 w 6423007"/>
                  <a:gd name="connsiteY1521" fmla="*/ 3865362 h 6680837"/>
                  <a:gd name="connsiteX1522" fmla="*/ 1516311 w 6423007"/>
                  <a:gd name="connsiteY1522" fmla="*/ 3879364 h 6680837"/>
                  <a:gd name="connsiteX1523" fmla="*/ 1523183 w 6423007"/>
                  <a:gd name="connsiteY1523" fmla="*/ 3908290 h 6680837"/>
                  <a:gd name="connsiteX1524" fmla="*/ 1575917 w 6423007"/>
                  <a:gd name="connsiteY1524" fmla="*/ 3912567 h 6680837"/>
                  <a:gd name="connsiteX1525" fmla="*/ 1586983 w 6423007"/>
                  <a:gd name="connsiteY1525" fmla="*/ 3892696 h 6680837"/>
                  <a:gd name="connsiteX1526" fmla="*/ 1594783 w 6423007"/>
                  <a:gd name="connsiteY1526" fmla="*/ 3859747 h 6680837"/>
                  <a:gd name="connsiteX1527" fmla="*/ 1632595 w 6423007"/>
                  <a:gd name="connsiteY1527" fmla="*/ 3861341 h 6680837"/>
                  <a:gd name="connsiteX1528" fmla="*/ 1667973 w 6423007"/>
                  <a:gd name="connsiteY1528" fmla="*/ 3884565 h 6680837"/>
                  <a:gd name="connsiteX1529" fmla="*/ 1687421 w 6423007"/>
                  <a:gd name="connsiteY1529" fmla="*/ 3896807 h 6680837"/>
                  <a:gd name="connsiteX1530" fmla="*/ 1781571 w 6423007"/>
                  <a:gd name="connsiteY1530" fmla="*/ 3918524 h 6680837"/>
                  <a:gd name="connsiteX1531" fmla="*/ 1812253 w 6423007"/>
                  <a:gd name="connsiteY1531" fmla="*/ 3958601 h 6680837"/>
                  <a:gd name="connsiteX1532" fmla="*/ 1809819 w 6423007"/>
                  <a:gd name="connsiteY1532" fmla="*/ 3980232 h 6680837"/>
                  <a:gd name="connsiteX1533" fmla="*/ 1838827 w 6423007"/>
                  <a:gd name="connsiteY1533" fmla="*/ 4006475 h 6680837"/>
                  <a:gd name="connsiteX1534" fmla="*/ 1899277 w 6423007"/>
                  <a:gd name="connsiteY1534" fmla="*/ 3963215 h 6680837"/>
                  <a:gd name="connsiteX1535" fmla="*/ 1949999 w 6423007"/>
                  <a:gd name="connsiteY1535" fmla="*/ 3950891 h 6680837"/>
                  <a:gd name="connsiteX1536" fmla="*/ 1962907 w 6423007"/>
                  <a:gd name="connsiteY1536" fmla="*/ 3992560 h 6680837"/>
                  <a:gd name="connsiteX1537" fmla="*/ 2062849 w 6423007"/>
                  <a:gd name="connsiteY1537" fmla="*/ 3872082 h 6680837"/>
                  <a:gd name="connsiteX1538" fmla="*/ 2075347 w 6423007"/>
                  <a:gd name="connsiteY1538" fmla="*/ 3803751 h 6680837"/>
                  <a:gd name="connsiteX1539" fmla="*/ 2096645 w 6423007"/>
                  <a:gd name="connsiteY1539" fmla="*/ 3747829 h 6680837"/>
                  <a:gd name="connsiteX1540" fmla="*/ 2173023 w 6423007"/>
                  <a:gd name="connsiteY1540" fmla="*/ 3697023 h 6680837"/>
                  <a:gd name="connsiteX1541" fmla="*/ 2130939 w 6423007"/>
                  <a:gd name="connsiteY1541" fmla="*/ 3655519 h 6680837"/>
                  <a:gd name="connsiteX1542" fmla="*/ 2167999 w 6423007"/>
                  <a:gd name="connsiteY1542" fmla="*/ 3581404 h 6680837"/>
                  <a:gd name="connsiteX1543" fmla="*/ 2214699 w 6423007"/>
                  <a:gd name="connsiteY1543" fmla="*/ 3572938 h 6680837"/>
                  <a:gd name="connsiteX1544" fmla="*/ 2164565 w 6423007"/>
                  <a:gd name="connsiteY1544" fmla="*/ 3539148 h 6680837"/>
                  <a:gd name="connsiteX1545" fmla="*/ 2177649 w 6423007"/>
                  <a:gd name="connsiteY1545" fmla="*/ 3480291 h 6680837"/>
                  <a:gd name="connsiteX1546" fmla="*/ 2254779 w 6423007"/>
                  <a:gd name="connsiteY1546" fmla="*/ 3486665 h 6680837"/>
                  <a:gd name="connsiteX1547" fmla="*/ 2294013 w 6423007"/>
                  <a:gd name="connsiteY1547" fmla="*/ 3532443 h 6680837"/>
                  <a:gd name="connsiteX1548" fmla="*/ 2325617 w 6423007"/>
                  <a:gd name="connsiteY1548" fmla="*/ 3566232 h 6680837"/>
                  <a:gd name="connsiteX1549" fmla="*/ 2365439 w 6423007"/>
                  <a:gd name="connsiteY1549" fmla="*/ 3584427 h 6680837"/>
                  <a:gd name="connsiteX1550" fmla="*/ 2395033 w 6423007"/>
                  <a:gd name="connsiteY1550" fmla="*/ 3620144 h 6680837"/>
                  <a:gd name="connsiteX1551" fmla="*/ 2381361 w 6423007"/>
                  <a:gd name="connsiteY1551" fmla="*/ 3688056 h 6680837"/>
                  <a:gd name="connsiteX1552" fmla="*/ 2355703 w 6423007"/>
                  <a:gd name="connsiteY1552" fmla="*/ 3726539 h 6680837"/>
                  <a:gd name="connsiteX1553" fmla="*/ 2313533 w 6423007"/>
                  <a:gd name="connsiteY1553" fmla="*/ 3763093 h 6680837"/>
                  <a:gd name="connsiteX1554" fmla="*/ 2266249 w 6423007"/>
                  <a:gd name="connsiteY1554" fmla="*/ 3762086 h 6680837"/>
                  <a:gd name="connsiteX1555" fmla="*/ 2248391 w 6423007"/>
                  <a:gd name="connsiteY1555" fmla="*/ 3749090 h 6680837"/>
                  <a:gd name="connsiteX1556" fmla="*/ 2225669 w 6423007"/>
                  <a:gd name="connsiteY1556" fmla="*/ 3779356 h 6680837"/>
                  <a:gd name="connsiteX1557" fmla="*/ 2302961 w 6423007"/>
                  <a:gd name="connsiteY1557" fmla="*/ 3889024 h 6680837"/>
                  <a:gd name="connsiteX1558" fmla="*/ 2334481 w 6423007"/>
                  <a:gd name="connsiteY1558" fmla="*/ 3926753 h 6680837"/>
                  <a:gd name="connsiteX1559" fmla="*/ 2345037 w 6423007"/>
                  <a:gd name="connsiteY1559" fmla="*/ 4041700 h 6680837"/>
                  <a:gd name="connsiteX1560" fmla="*/ 2336485 w 6423007"/>
                  <a:gd name="connsiteY1560" fmla="*/ 4073058 h 6680837"/>
                  <a:gd name="connsiteX1561" fmla="*/ 2283243 w 6423007"/>
                  <a:gd name="connsiteY1561" fmla="*/ 4148011 h 6680837"/>
                  <a:gd name="connsiteX1562" fmla="*/ 2240149 w 6423007"/>
                  <a:gd name="connsiteY1562" fmla="*/ 4153794 h 6680837"/>
                  <a:gd name="connsiteX1563" fmla="*/ 2218435 w 6423007"/>
                  <a:gd name="connsiteY1563" fmla="*/ 4155303 h 6680837"/>
                  <a:gd name="connsiteX1564" fmla="*/ 2191523 w 6423007"/>
                  <a:gd name="connsiteY1564" fmla="*/ 4160250 h 6680837"/>
                  <a:gd name="connsiteX1565" fmla="*/ 2049929 w 6423007"/>
                  <a:gd name="connsiteY1565" fmla="*/ 4034232 h 6680837"/>
                  <a:gd name="connsiteX1566" fmla="*/ 2041203 w 6423007"/>
                  <a:gd name="connsiteY1566" fmla="*/ 4147586 h 6680837"/>
                  <a:gd name="connsiteX1567" fmla="*/ 2051933 w 6423007"/>
                  <a:gd name="connsiteY1567" fmla="*/ 4180536 h 6680837"/>
                  <a:gd name="connsiteX1568" fmla="*/ 2115981 w 6423007"/>
                  <a:gd name="connsiteY1568" fmla="*/ 4245767 h 6680837"/>
                  <a:gd name="connsiteX1569" fmla="*/ 2237461 w 6423007"/>
                  <a:gd name="connsiteY1569" fmla="*/ 4261364 h 6680837"/>
                  <a:gd name="connsiteX1570" fmla="*/ 2265211 w 6423007"/>
                  <a:gd name="connsiteY1570" fmla="*/ 4272600 h 6680837"/>
                  <a:gd name="connsiteX1571" fmla="*/ 2266047 w 6423007"/>
                  <a:gd name="connsiteY1571" fmla="*/ 4307310 h 6680837"/>
                  <a:gd name="connsiteX1572" fmla="*/ 2278537 w 6423007"/>
                  <a:gd name="connsiteY1572" fmla="*/ 4350154 h 6680837"/>
                  <a:gd name="connsiteX1573" fmla="*/ 2325567 w 6423007"/>
                  <a:gd name="connsiteY1573" fmla="*/ 4381511 h 6680837"/>
                  <a:gd name="connsiteX1574" fmla="*/ 2324479 w 6423007"/>
                  <a:gd name="connsiteY1574" fmla="*/ 4340094 h 6680837"/>
                  <a:gd name="connsiteX1575" fmla="*/ 2351981 w 6423007"/>
                  <a:gd name="connsiteY1575" fmla="*/ 4307564 h 6680837"/>
                  <a:gd name="connsiteX1576" fmla="*/ 2381901 w 6423007"/>
                  <a:gd name="connsiteY1576" fmla="*/ 4308200 h 6680837"/>
                  <a:gd name="connsiteX1577" fmla="*/ 2388347 w 6423007"/>
                  <a:gd name="connsiteY1577" fmla="*/ 4320525 h 6680837"/>
                  <a:gd name="connsiteX1578" fmla="*/ 2408011 w 6423007"/>
                  <a:gd name="connsiteY1578" fmla="*/ 4325677 h 6680837"/>
                  <a:gd name="connsiteX1579" fmla="*/ 2435807 w 6423007"/>
                  <a:gd name="connsiteY1579" fmla="*/ 4332959 h 6680837"/>
                  <a:gd name="connsiteX1580" fmla="*/ 2450617 w 6423007"/>
                  <a:gd name="connsiteY1580" fmla="*/ 4358102 h 6680837"/>
                  <a:gd name="connsiteX1581" fmla="*/ 2454117 w 6423007"/>
                  <a:gd name="connsiteY1581" fmla="*/ 4396410 h 6680837"/>
                  <a:gd name="connsiteX1582" fmla="*/ 2513665 w 6423007"/>
                  <a:gd name="connsiteY1582" fmla="*/ 4374004 h 6680837"/>
                  <a:gd name="connsiteX1583" fmla="*/ 2528911 w 6423007"/>
                  <a:gd name="connsiteY1583" fmla="*/ 4360920 h 6680837"/>
                  <a:gd name="connsiteX1584" fmla="*/ 2526671 w 6423007"/>
                  <a:gd name="connsiteY1584" fmla="*/ 4319091 h 6680837"/>
                  <a:gd name="connsiteX1585" fmla="*/ 2526689 w 6423007"/>
                  <a:gd name="connsiteY1585" fmla="*/ 4282039 h 6680837"/>
                  <a:gd name="connsiteX1586" fmla="*/ 2554333 w 6423007"/>
                  <a:gd name="connsiteY1586" fmla="*/ 4260150 h 6680837"/>
                  <a:gd name="connsiteX1587" fmla="*/ 2577853 w 6423007"/>
                  <a:gd name="connsiteY1587" fmla="*/ 4283109 h 6680837"/>
                  <a:gd name="connsiteX1588" fmla="*/ 2582197 w 6423007"/>
                  <a:gd name="connsiteY1588" fmla="*/ 4300543 h 6680837"/>
                  <a:gd name="connsiteX1589" fmla="*/ 2652801 w 6423007"/>
                  <a:gd name="connsiteY1589" fmla="*/ 4276792 h 6680837"/>
                  <a:gd name="connsiteX1590" fmla="*/ 2685707 w 6423007"/>
                  <a:gd name="connsiteY1590" fmla="*/ 4284575 h 6680837"/>
                  <a:gd name="connsiteX1591" fmla="*/ 2688033 w 6423007"/>
                  <a:gd name="connsiteY1591" fmla="*/ 4322464 h 6680837"/>
                  <a:gd name="connsiteX1592" fmla="*/ 2639445 w 6423007"/>
                  <a:gd name="connsiteY1592" fmla="*/ 4365990 h 6680837"/>
                  <a:gd name="connsiteX1593" fmla="*/ 2618157 w 6423007"/>
                  <a:gd name="connsiteY1593" fmla="*/ 4403386 h 6680837"/>
                  <a:gd name="connsiteX1594" fmla="*/ 2592341 w 6423007"/>
                  <a:gd name="connsiteY1594" fmla="*/ 4449753 h 6680837"/>
                  <a:gd name="connsiteX1595" fmla="*/ 2589399 w 6423007"/>
                  <a:gd name="connsiteY1595" fmla="*/ 4476496 h 6680837"/>
                  <a:gd name="connsiteX1596" fmla="*/ 2609753 w 6423007"/>
                  <a:gd name="connsiteY1596" fmla="*/ 4463913 h 6680837"/>
                  <a:gd name="connsiteX1597" fmla="*/ 2652969 w 6423007"/>
                  <a:gd name="connsiteY1597" fmla="*/ 4450232 h 6680837"/>
                  <a:gd name="connsiteX1598" fmla="*/ 2684281 w 6423007"/>
                  <a:gd name="connsiteY1598" fmla="*/ 4458770 h 6680837"/>
                  <a:gd name="connsiteX1599" fmla="*/ 2734761 w 6423007"/>
                  <a:gd name="connsiteY1599" fmla="*/ 4491359 h 6680837"/>
                  <a:gd name="connsiteX1600" fmla="*/ 2757947 w 6423007"/>
                  <a:gd name="connsiteY1600" fmla="*/ 4511553 h 6680837"/>
                  <a:gd name="connsiteX1601" fmla="*/ 2798827 w 6423007"/>
                  <a:gd name="connsiteY1601" fmla="*/ 4478508 h 6680837"/>
                  <a:gd name="connsiteX1602" fmla="*/ 2838211 w 6423007"/>
                  <a:gd name="connsiteY1602" fmla="*/ 4423753 h 6680837"/>
                  <a:gd name="connsiteX1603" fmla="*/ 2907651 w 6423007"/>
                  <a:gd name="connsiteY1603" fmla="*/ 4381057 h 6680837"/>
                  <a:gd name="connsiteX1604" fmla="*/ 2969877 w 6423007"/>
                  <a:gd name="connsiteY1604" fmla="*/ 4362255 h 6680837"/>
                  <a:gd name="connsiteX1605" fmla="*/ 2954923 w 6423007"/>
                  <a:gd name="connsiteY1605" fmla="*/ 4289413 h 6680837"/>
                  <a:gd name="connsiteX1606" fmla="*/ 2957029 w 6423007"/>
                  <a:gd name="connsiteY1606" fmla="*/ 4265018 h 6680837"/>
                  <a:gd name="connsiteX1607" fmla="*/ 2950861 w 6423007"/>
                  <a:gd name="connsiteY1607" fmla="*/ 4204581 h 6680837"/>
                  <a:gd name="connsiteX1608" fmla="*/ 2932715 w 6423007"/>
                  <a:gd name="connsiteY1608" fmla="*/ 4151776 h 6680837"/>
                  <a:gd name="connsiteX1609" fmla="*/ 2904695 w 6423007"/>
                  <a:gd name="connsiteY1609" fmla="*/ 4082210 h 6680837"/>
                  <a:gd name="connsiteX1610" fmla="*/ 2897919 w 6423007"/>
                  <a:gd name="connsiteY1610" fmla="*/ 4067878 h 6680837"/>
                  <a:gd name="connsiteX1611" fmla="*/ 2913039 w 6423007"/>
                  <a:gd name="connsiteY1611" fmla="*/ 3970045 h 6680837"/>
                  <a:gd name="connsiteX1612" fmla="*/ 2954005 w 6423007"/>
                  <a:gd name="connsiteY1612" fmla="*/ 3933060 h 6680837"/>
                  <a:gd name="connsiteX1613" fmla="*/ 3023617 w 6423007"/>
                  <a:gd name="connsiteY1613" fmla="*/ 3882484 h 6680837"/>
                  <a:gd name="connsiteX1614" fmla="*/ 3059885 w 6423007"/>
                  <a:gd name="connsiteY1614" fmla="*/ 3862350 h 6680837"/>
                  <a:gd name="connsiteX1615" fmla="*/ 3084843 w 6423007"/>
                  <a:gd name="connsiteY1615" fmla="*/ 3855382 h 6680837"/>
                  <a:gd name="connsiteX1616" fmla="*/ 3206387 w 6423007"/>
                  <a:gd name="connsiteY1616" fmla="*/ 3770416 h 6680837"/>
                  <a:gd name="connsiteX1617" fmla="*/ 3279439 w 6423007"/>
                  <a:gd name="connsiteY1617" fmla="*/ 3706511 h 6680837"/>
                  <a:gd name="connsiteX1618" fmla="*/ 3314781 w 6423007"/>
                  <a:gd name="connsiteY1618" fmla="*/ 3692665 h 6680837"/>
                  <a:gd name="connsiteX1619" fmla="*/ 3497253 w 6423007"/>
                  <a:gd name="connsiteY1619" fmla="*/ 3685048 h 6680837"/>
                  <a:gd name="connsiteX1620" fmla="*/ 3519009 w 6423007"/>
                  <a:gd name="connsiteY1620" fmla="*/ 3716642 h 6680837"/>
                  <a:gd name="connsiteX1621" fmla="*/ 3524961 w 6423007"/>
                  <a:gd name="connsiteY1621" fmla="*/ 3877590 h 6680837"/>
                  <a:gd name="connsiteX1622" fmla="*/ 3507001 w 6423007"/>
                  <a:gd name="connsiteY1622" fmla="*/ 3961174 h 6680837"/>
                  <a:gd name="connsiteX1623" fmla="*/ 3509369 w 6423007"/>
                  <a:gd name="connsiteY1623" fmla="*/ 4087753 h 6680837"/>
                  <a:gd name="connsiteX1624" fmla="*/ 3516555 w 6423007"/>
                  <a:gd name="connsiteY1624" fmla="*/ 4119438 h 6680837"/>
                  <a:gd name="connsiteX1625" fmla="*/ 3549707 w 6423007"/>
                  <a:gd name="connsiteY1625" fmla="*/ 4133927 h 6680837"/>
                  <a:gd name="connsiteX1626" fmla="*/ 3614775 w 6423007"/>
                  <a:gd name="connsiteY1626" fmla="*/ 4129374 h 6680837"/>
                  <a:gd name="connsiteX1627" fmla="*/ 3677183 w 6423007"/>
                  <a:gd name="connsiteY1627" fmla="*/ 4084166 h 6680837"/>
                  <a:gd name="connsiteX1628" fmla="*/ 3766807 w 6423007"/>
                  <a:gd name="connsiteY1628" fmla="*/ 4036768 h 6680837"/>
                  <a:gd name="connsiteX1629" fmla="*/ 3781205 w 6423007"/>
                  <a:gd name="connsiteY1629" fmla="*/ 4044559 h 6680837"/>
                  <a:gd name="connsiteX1630" fmla="*/ 3813615 w 6423007"/>
                  <a:gd name="connsiteY1630" fmla="*/ 4038929 h 6680837"/>
                  <a:gd name="connsiteX1631" fmla="*/ 3802405 w 6423007"/>
                  <a:gd name="connsiteY1631" fmla="*/ 4011103 h 6680837"/>
                  <a:gd name="connsiteX1632" fmla="*/ 3735183 w 6423007"/>
                  <a:gd name="connsiteY1632" fmla="*/ 3969885 h 6680837"/>
                  <a:gd name="connsiteX1633" fmla="*/ 3732369 w 6423007"/>
                  <a:gd name="connsiteY1633" fmla="*/ 3900057 h 6680837"/>
                  <a:gd name="connsiteX1634" fmla="*/ 3772489 w 6423007"/>
                  <a:gd name="connsiteY1634" fmla="*/ 3883947 h 6680837"/>
                  <a:gd name="connsiteX1635" fmla="*/ 3798397 w 6423007"/>
                  <a:gd name="connsiteY1635" fmla="*/ 3815113 h 6680837"/>
                  <a:gd name="connsiteX1636" fmla="*/ 3760829 w 6423007"/>
                  <a:gd name="connsiteY1636" fmla="*/ 3750078 h 6680837"/>
                  <a:gd name="connsiteX1637" fmla="*/ 3755157 w 6423007"/>
                  <a:gd name="connsiteY1637" fmla="*/ 3703052 h 6680837"/>
                  <a:gd name="connsiteX1638" fmla="*/ 3740529 w 6423007"/>
                  <a:gd name="connsiteY1638" fmla="*/ 3651504 h 6680837"/>
                  <a:gd name="connsiteX1639" fmla="*/ 3737545 w 6423007"/>
                  <a:gd name="connsiteY1639" fmla="*/ 3589555 h 6680837"/>
                  <a:gd name="connsiteX1640" fmla="*/ 3754067 w 6423007"/>
                  <a:gd name="connsiteY1640" fmla="*/ 3535899 h 6680837"/>
                  <a:gd name="connsiteX1641" fmla="*/ 3767139 w 6423007"/>
                  <a:gd name="connsiteY1641" fmla="*/ 3514098 h 6680837"/>
                  <a:gd name="connsiteX1642" fmla="*/ 3789865 w 6423007"/>
                  <a:gd name="connsiteY1642" fmla="*/ 3446776 h 6680837"/>
                  <a:gd name="connsiteX1643" fmla="*/ 3749731 w 6423007"/>
                  <a:gd name="connsiteY1643" fmla="*/ 3318618 h 6680837"/>
                  <a:gd name="connsiteX1644" fmla="*/ 3748579 w 6423007"/>
                  <a:gd name="connsiteY1644" fmla="*/ 3281147 h 6680837"/>
                  <a:gd name="connsiteX1645" fmla="*/ 3750615 w 6423007"/>
                  <a:gd name="connsiteY1645" fmla="*/ 3223640 h 6680837"/>
                  <a:gd name="connsiteX1646" fmla="*/ 3730441 w 6423007"/>
                  <a:gd name="connsiteY1646" fmla="*/ 3209817 h 6680837"/>
                  <a:gd name="connsiteX1647" fmla="*/ 3712021 w 6423007"/>
                  <a:gd name="connsiteY1647" fmla="*/ 3205884 h 6680837"/>
                  <a:gd name="connsiteX1648" fmla="*/ 3623417 w 6423007"/>
                  <a:gd name="connsiteY1648" fmla="*/ 3224528 h 6680837"/>
                  <a:gd name="connsiteX1649" fmla="*/ 3563481 w 6423007"/>
                  <a:gd name="connsiteY1649" fmla="*/ 3355324 h 6680837"/>
                  <a:gd name="connsiteX1650" fmla="*/ 3519921 w 6423007"/>
                  <a:gd name="connsiteY1650" fmla="*/ 3384766 h 6680837"/>
                  <a:gd name="connsiteX1651" fmla="*/ 3490123 w 6423007"/>
                  <a:gd name="connsiteY1651" fmla="*/ 3360887 h 6680837"/>
                  <a:gd name="connsiteX1652" fmla="*/ 3471489 w 6423007"/>
                  <a:gd name="connsiteY1652" fmla="*/ 3276144 h 6680837"/>
                  <a:gd name="connsiteX1653" fmla="*/ 3398331 w 6423007"/>
                  <a:gd name="connsiteY1653" fmla="*/ 3218247 h 6680837"/>
                  <a:gd name="connsiteX1654" fmla="*/ 3303703 w 6423007"/>
                  <a:gd name="connsiteY1654" fmla="*/ 3224152 h 6680837"/>
                  <a:gd name="connsiteX1655" fmla="*/ 3282185 w 6423007"/>
                  <a:gd name="connsiteY1655" fmla="*/ 3217790 h 6680837"/>
                  <a:gd name="connsiteX1656" fmla="*/ 3220645 w 6423007"/>
                  <a:gd name="connsiteY1656" fmla="*/ 3205073 h 6680837"/>
                  <a:gd name="connsiteX1657" fmla="*/ 3207245 w 6423007"/>
                  <a:gd name="connsiteY1657" fmla="*/ 3205581 h 6680837"/>
                  <a:gd name="connsiteX1658" fmla="*/ 3101343 w 6423007"/>
                  <a:gd name="connsiteY1658" fmla="*/ 3150549 h 6680837"/>
                  <a:gd name="connsiteX1659" fmla="*/ 3067521 w 6423007"/>
                  <a:gd name="connsiteY1659" fmla="*/ 3130526 h 6680837"/>
                  <a:gd name="connsiteX1660" fmla="*/ 3055399 w 6423007"/>
                  <a:gd name="connsiteY1660" fmla="*/ 3090462 h 6680837"/>
                  <a:gd name="connsiteX1661" fmla="*/ 3077107 w 6423007"/>
                  <a:gd name="connsiteY1661" fmla="*/ 3051892 h 6680837"/>
                  <a:gd name="connsiteX1662" fmla="*/ 3032325 w 6423007"/>
                  <a:gd name="connsiteY1662" fmla="*/ 3010751 h 6680837"/>
                  <a:gd name="connsiteX1663" fmla="*/ 2958035 w 6423007"/>
                  <a:gd name="connsiteY1663" fmla="*/ 3041125 h 6680837"/>
                  <a:gd name="connsiteX1664" fmla="*/ 2936261 w 6423007"/>
                  <a:gd name="connsiteY1664" fmla="*/ 3046583 h 6680837"/>
                  <a:gd name="connsiteX1665" fmla="*/ 2848949 w 6423007"/>
                  <a:gd name="connsiteY1665" fmla="*/ 2987602 h 6680837"/>
                  <a:gd name="connsiteX1666" fmla="*/ 2833969 w 6423007"/>
                  <a:gd name="connsiteY1666" fmla="*/ 2970340 h 6680837"/>
                  <a:gd name="connsiteX1667" fmla="*/ 2781745 w 6423007"/>
                  <a:gd name="connsiteY1667" fmla="*/ 2909333 h 6680837"/>
                  <a:gd name="connsiteX1668" fmla="*/ 2761827 w 6423007"/>
                  <a:gd name="connsiteY1668" fmla="*/ 2883690 h 6680837"/>
                  <a:gd name="connsiteX1669" fmla="*/ 2663661 w 6423007"/>
                  <a:gd name="connsiteY1669" fmla="*/ 2825961 h 6680837"/>
                  <a:gd name="connsiteX1670" fmla="*/ 2606021 w 6423007"/>
                  <a:gd name="connsiteY1670" fmla="*/ 2788734 h 6680837"/>
                  <a:gd name="connsiteX1671" fmla="*/ 2617553 w 6423007"/>
                  <a:gd name="connsiteY1671" fmla="*/ 2802515 h 6680837"/>
                  <a:gd name="connsiteX1672" fmla="*/ 2669703 w 6423007"/>
                  <a:gd name="connsiteY1672" fmla="*/ 2832554 h 6680837"/>
                  <a:gd name="connsiteX1673" fmla="*/ 2745593 w 6423007"/>
                  <a:gd name="connsiteY1673" fmla="*/ 2898033 h 6680837"/>
                  <a:gd name="connsiteX1674" fmla="*/ 2743163 w 6423007"/>
                  <a:gd name="connsiteY1674" fmla="*/ 2919659 h 6680837"/>
                  <a:gd name="connsiteX1675" fmla="*/ 2753645 w 6423007"/>
                  <a:gd name="connsiteY1675" fmla="*/ 2945897 h 6680837"/>
                  <a:gd name="connsiteX1676" fmla="*/ 2765473 w 6423007"/>
                  <a:gd name="connsiteY1676" fmla="*/ 2983201 h 6680837"/>
                  <a:gd name="connsiteX1677" fmla="*/ 2601721 w 6423007"/>
                  <a:gd name="connsiteY1677" fmla="*/ 3082167 h 6680837"/>
                  <a:gd name="connsiteX1678" fmla="*/ 2488779 w 6423007"/>
                  <a:gd name="connsiteY1678" fmla="*/ 3127831 h 6680837"/>
                  <a:gd name="connsiteX1679" fmla="*/ 2441655 w 6423007"/>
                  <a:gd name="connsiteY1679" fmla="*/ 3137463 h 6680837"/>
                  <a:gd name="connsiteX1680" fmla="*/ 2341029 w 6423007"/>
                  <a:gd name="connsiteY1680" fmla="*/ 3085642 h 6680837"/>
                  <a:gd name="connsiteX1681" fmla="*/ 2283927 w 6423007"/>
                  <a:gd name="connsiteY1681" fmla="*/ 3082447 h 6680837"/>
                  <a:gd name="connsiteX1682" fmla="*/ 2249383 w 6423007"/>
                  <a:gd name="connsiteY1682" fmla="*/ 3130975 h 6680837"/>
                  <a:gd name="connsiteX1683" fmla="*/ 2270265 w 6423007"/>
                  <a:gd name="connsiteY1683" fmla="*/ 3150341 h 6680837"/>
                  <a:gd name="connsiteX1684" fmla="*/ 2370471 w 6423007"/>
                  <a:gd name="connsiteY1684" fmla="*/ 3184810 h 6680837"/>
                  <a:gd name="connsiteX1685" fmla="*/ 2421039 w 6423007"/>
                  <a:gd name="connsiteY1685" fmla="*/ 3254477 h 6680837"/>
                  <a:gd name="connsiteX1686" fmla="*/ 2461627 w 6423007"/>
                  <a:gd name="connsiteY1686" fmla="*/ 3311316 h 6680837"/>
                  <a:gd name="connsiteX1687" fmla="*/ 2481087 w 6423007"/>
                  <a:gd name="connsiteY1687" fmla="*/ 3360608 h 6680837"/>
                  <a:gd name="connsiteX1688" fmla="*/ 2470861 w 6423007"/>
                  <a:gd name="connsiteY1688" fmla="*/ 3415175 h 6680837"/>
                  <a:gd name="connsiteX1689" fmla="*/ 2421645 w 6423007"/>
                  <a:gd name="connsiteY1689" fmla="*/ 3467723 h 6680837"/>
                  <a:gd name="connsiteX1690" fmla="*/ 2403285 w 6423007"/>
                  <a:gd name="connsiteY1690" fmla="*/ 3496891 h 6680837"/>
                  <a:gd name="connsiteX1691" fmla="*/ 2382493 w 6423007"/>
                  <a:gd name="connsiteY1691" fmla="*/ 3529159 h 6680837"/>
                  <a:gd name="connsiteX1692" fmla="*/ 2332265 w 6423007"/>
                  <a:gd name="connsiteY1692" fmla="*/ 3517834 h 6680837"/>
                  <a:gd name="connsiteX1693" fmla="*/ 2331171 w 6423007"/>
                  <a:gd name="connsiteY1693" fmla="*/ 3476425 h 6680837"/>
                  <a:gd name="connsiteX1694" fmla="*/ 2333769 w 6423007"/>
                  <a:gd name="connsiteY1694" fmla="*/ 3465444 h 6680837"/>
                  <a:gd name="connsiteX1695" fmla="*/ 2320353 w 6423007"/>
                  <a:gd name="connsiteY1695" fmla="*/ 3465946 h 6680837"/>
                  <a:gd name="connsiteX1696" fmla="*/ 2275745 w 6423007"/>
                  <a:gd name="connsiteY1696" fmla="*/ 3468535 h 6680837"/>
                  <a:gd name="connsiteX1697" fmla="*/ 2263163 w 6423007"/>
                  <a:gd name="connsiteY1697" fmla="*/ 3429640 h 6680837"/>
                  <a:gd name="connsiteX1698" fmla="*/ 2247313 w 6423007"/>
                  <a:gd name="connsiteY1698" fmla="*/ 3396191 h 6680837"/>
                  <a:gd name="connsiteX1699" fmla="*/ 2237921 w 6423007"/>
                  <a:gd name="connsiteY1699" fmla="*/ 3392836 h 6680837"/>
                  <a:gd name="connsiteX1700" fmla="*/ 2211925 w 6423007"/>
                  <a:gd name="connsiteY1700" fmla="*/ 3354441 h 6680837"/>
                  <a:gd name="connsiteX1701" fmla="*/ 2245463 w 6423007"/>
                  <a:gd name="connsiteY1701" fmla="*/ 3334665 h 6680837"/>
                  <a:gd name="connsiteX1702" fmla="*/ 2145167 w 6423007"/>
                  <a:gd name="connsiteY1702" fmla="*/ 3230035 h 6680837"/>
                  <a:gd name="connsiteX1703" fmla="*/ 2109529 w 6423007"/>
                  <a:gd name="connsiteY1703" fmla="*/ 3218629 h 6680837"/>
                  <a:gd name="connsiteX1704" fmla="*/ 2029119 w 6423007"/>
                  <a:gd name="connsiteY1704" fmla="*/ 3254742 h 6680837"/>
                  <a:gd name="connsiteX1705" fmla="*/ 2023671 w 6423007"/>
                  <a:gd name="connsiteY1705" fmla="*/ 3288522 h 6680837"/>
                  <a:gd name="connsiteX1706" fmla="*/ 2019655 w 6423007"/>
                  <a:gd name="connsiteY1706" fmla="*/ 3366478 h 6680837"/>
                  <a:gd name="connsiteX1707" fmla="*/ 2006077 w 6423007"/>
                  <a:gd name="connsiteY1707" fmla="*/ 3430432 h 6680837"/>
                  <a:gd name="connsiteX1708" fmla="*/ 2063099 w 6423007"/>
                  <a:gd name="connsiteY1708" fmla="*/ 3474617 h 6680837"/>
                  <a:gd name="connsiteX1709" fmla="*/ 2088675 w 6423007"/>
                  <a:gd name="connsiteY1709" fmla="*/ 3495661 h 6680837"/>
                  <a:gd name="connsiteX1710" fmla="*/ 2097491 w 6423007"/>
                  <a:gd name="connsiteY1710" fmla="*/ 3600694 h 6680837"/>
                  <a:gd name="connsiteX1711" fmla="*/ 2076533 w 6423007"/>
                  <a:gd name="connsiteY1711" fmla="*/ 3659366 h 6680837"/>
                  <a:gd name="connsiteX1712" fmla="*/ 2080559 w 6423007"/>
                  <a:gd name="connsiteY1712" fmla="*/ 3674037 h 6680837"/>
                  <a:gd name="connsiteX1713" fmla="*/ 2080733 w 6423007"/>
                  <a:gd name="connsiteY1713" fmla="*/ 3740257 h 6680837"/>
                  <a:gd name="connsiteX1714" fmla="*/ 2037887 w 6423007"/>
                  <a:gd name="connsiteY1714" fmla="*/ 3771264 h 6680837"/>
                  <a:gd name="connsiteX1715" fmla="*/ 1959071 w 6423007"/>
                  <a:gd name="connsiteY1715" fmla="*/ 3788098 h 6680837"/>
                  <a:gd name="connsiteX1716" fmla="*/ 1933831 w 6423007"/>
                  <a:gd name="connsiteY1716" fmla="*/ 3788345 h 6680837"/>
                  <a:gd name="connsiteX1717" fmla="*/ 1912197 w 6423007"/>
                  <a:gd name="connsiteY1717" fmla="*/ 3785911 h 6680837"/>
                  <a:gd name="connsiteX1718" fmla="*/ 1922347 w 6423007"/>
                  <a:gd name="connsiteY1718" fmla="*/ 3827908 h 6680837"/>
                  <a:gd name="connsiteX1719" fmla="*/ 1941969 w 6423007"/>
                  <a:gd name="connsiteY1719" fmla="*/ 3832271 h 6680837"/>
                  <a:gd name="connsiteX1720" fmla="*/ 1953793 w 6423007"/>
                  <a:gd name="connsiteY1720" fmla="*/ 3851049 h 6680837"/>
                  <a:gd name="connsiteX1721" fmla="*/ 1939371 w 6423007"/>
                  <a:gd name="connsiteY1721" fmla="*/ 3861775 h 6680837"/>
                  <a:gd name="connsiteX1722" fmla="*/ 1861219 w 6423007"/>
                  <a:gd name="connsiteY1722" fmla="*/ 3810043 h 6680837"/>
                  <a:gd name="connsiteX1723" fmla="*/ 1823483 w 6423007"/>
                  <a:gd name="connsiteY1723" fmla="*/ 3785978 h 6680837"/>
                  <a:gd name="connsiteX1724" fmla="*/ 1772081 w 6423007"/>
                  <a:gd name="connsiteY1724" fmla="*/ 3774235 h 6680837"/>
                  <a:gd name="connsiteX1725" fmla="*/ 1715479 w 6423007"/>
                  <a:gd name="connsiteY1725" fmla="*/ 3747401 h 6680837"/>
                  <a:gd name="connsiteX1726" fmla="*/ 1689817 w 6423007"/>
                  <a:gd name="connsiteY1726" fmla="*/ 3711771 h 6680837"/>
                  <a:gd name="connsiteX1727" fmla="*/ 1711115 w 6423007"/>
                  <a:gd name="connsiteY1727" fmla="*/ 3692915 h 6680837"/>
                  <a:gd name="connsiteX1728" fmla="*/ 1727127 w 6423007"/>
                  <a:gd name="connsiteY1728" fmla="*/ 3662909 h 6680837"/>
                  <a:gd name="connsiteX1729" fmla="*/ 1707673 w 6423007"/>
                  <a:gd name="connsiteY1729" fmla="*/ 3650668 h 6680837"/>
                  <a:gd name="connsiteX1730" fmla="*/ 1706077 w 6423007"/>
                  <a:gd name="connsiteY1730" fmla="*/ 3632897 h 6680837"/>
                  <a:gd name="connsiteX1731" fmla="*/ 1714961 w 6423007"/>
                  <a:gd name="connsiteY1731" fmla="*/ 3604315 h 6680837"/>
                  <a:gd name="connsiteX1732" fmla="*/ 1707663 w 6423007"/>
                  <a:gd name="connsiteY1732" fmla="*/ 3539518 h 6680837"/>
                  <a:gd name="connsiteX1733" fmla="*/ 1702619 w 6423007"/>
                  <a:gd name="connsiteY1733" fmla="*/ 3423924 h 6680837"/>
                  <a:gd name="connsiteX1734" fmla="*/ 1681905 w 6423007"/>
                  <a:gd name="connsiteY1734" fmla="*/ 3396678 h 6680837"/>
                  <a:gd name="connsiteX1735" fmla="*/ 1668487 w 6423007"/>
                  <a:gd name="connsiteY1735" fmla="*/ 3360130 h 6680837"/>
                  <a:gd name="connsiteX1736" fmla="*/ 1759125 w 6423007"/>
                  <a:gd name="connsiteY1736" fmla="*/ 3306499 h 6680837"/>
                  <a:gd name="connsiteX1737" fmla="*/ 1796517 w 6423007"/>
                  <a:gd name="connsiteY1737" fmla="*/ 3253696 h 6680837"/>
                  <a:gd name="connsiteX1738" fmla="*/ 1783603 w 6423007"/>
                  <a:gd name="connsiteY1738" fmla="*/ 3230558 h 6680837"/>
                  <a:gd name="connsiteX1739" fmla="*/ 1788209 w 6423007"/>
                  <a:gd name="connsiteY1739" fmla="*/ 3162076 h 6680837"/>
                  <a:gd name="connsiteX1740" fmla="*/ 1793489 w 6423007"/>
                  <a:gd name="connsiteY1740" fmla="*/ 3154700 h 6680837"/>
                  <a:gd name="connsiteX1741" fmla="*/ 1812939 w 6423007"/>
                  <a:gd name="connsiteY1741" fmla="*/ 3129891 h 6680837"/>
                  <a:gd name="connsiteX1742" fmla="*/ 1861661 w 6423007"/>
                  <a:gd name="connsiteY1742" fmla="*/ 3156557 h 6680837"/>
                  <a:gd name="connsiteX1743" fmla="*/ 1885225 w 6423007"/>
                  <a:gd name="connsiteY1743" fmla="*/ 3179528 h 6680837"/>
                  <a:gd name="connsiteX1744" fmla="*/ 1897717 w 6423007"/>
                  <a:gd name="connsiteY1744" fmla="*/ 3166788 h 6680837"/>
                  <a:gd name="connsiteX1745" fmla="*/ 1880525 w 6423007"/>
                  <a:gd name="connsiteY1745" fmla="*/ 3140801 h 6680837"/>
                  <a:gd name="connsiteX1746" fmla="*/ 1874235 w 6423007"/>
                  <a:gd name="connsiteY1746" fmla="*/ 3121353 h 6680837"/>
                  <a:gd name="connsiteX1747" fmla="*/ 1893855 w 6423007"/>
                  <a:gd name="connsiteY1747" fmla="*/ 3107190 h 6680837"/>
                  <a:gd name="connsiteX1748" fmla="*/ 1927729 w 6423007"/>
                  <a:gd name="connsiteY1748" fmla="*/ 3108704 h 6680837"/>
                  <a:gd name="connsiteX1749" fmla="*/ 1923371 w 6423007"/>
                  <a:gd name="connsiteY1749" fmla="*/ 3128318 h 6680837"/>
                  <a:gd name="connsiteX1750" fmla="*/ 1933939 w 6423007"/>
                  <a:gd name="connsiteY1750" fmla="*/ 3150617 h 6680837"/>
                  <a:gd name="connsiteX1751" fmla="*/ 1955823 w 6423007"/>
                  <a:gd name="connsiteY1751" fmla="*/ 3141233 h 6680837"/>
                  <a:gd name="connsiteX1752" fmla="*/ 1989615 w 6423007"/>
                  <a:gd name="connsiteY1752" fmla="*/ 3128163 h 6680837"/>
                  <a:gd name="connsiteX1753" fmla="*/ 2011079 w 6423007"/>
                  <a:gd name="connsiteY1753" fmla="*/ 3119951 h 6680837"/>
                  <a:gd name="connsiteX1754" fmla="*/ 2002859 w 6423007"/>
                  <a:gd name="connsiteY1754" fmla="*/ 3098491 h 6680837"/>
                  <a:gd name="connsiteX1755" fmla="*/ 1947347 w 6423007"/>
                  <a:gd name="connsiteY1755" fmla="*/ 3076017 h 6680837"/>
                  <a:gd name="connsiteX1756" fmla="*/ 1937955 w 6423007"/>
                  <a:gd name="connsiteY1756" fmla="*/ 3054137 h 6680837"/>
                  <a:gd name="connsiteX1757" fmla="*/ 1917997 w 6423007"/>
                  <a:gd name="connsiteY1757" fmla="*/ 3028484 h 6680837"/>
                  <a:gd name="connsiteX1758" fmla="*/ 1894185 w 6423007"/>
                  <a:gd name="connsiteY1758" fmla="*/ 3054381 h 6680837"/>
                  <a:gd name="connsiteX1759" fmla="*/ 1885215 w 6423007"/>
                  <a:gd name="connsiteY1759" fmla="*/ 3068378 h 6680837"/>
                  <a:gd name="connsiteX1760" fmla="*/ 1872887 w 6423007"/>
                  <a:gd name="connsiteY1760" fmla="*/ 3054713 h 6680837"/>
                  <a:gd name="connsiteX1761" fmla="*/ 1851419 w 6423007"/>
                  <a:gd name="connsiteY1761" fmla="*/ 3025874 h 6680837"/>
                  <a:gd name="connsiteX1762" fmla="*/ 1813101 w 6423007"/>
                  <a:gd name="connsiteY1762" fmla="*/ 3047912 h 6680837"/>
                  <a:gd name="connsiteX1763" fmla="*/ 1825429 w 6423007"/>
                  <a:gd name="connsiteY1763" fmla="*/ 3080103 h 6680837"/>
                  <a:gd name="connsiteX1764" fmla="*/ 1846981 w 6423007"/>
                  <a:gd name="connsiteY1764" fmla="*/ 3086477 h 6680837"/>
                  <a:gd name="connsiteX1765" fmla="*/ 1856037 w 6423007"/>
                  <a:gd name="connsiteY1765" fmla="*/ 3105590 h 6680837"/>
                  <a:gd name="connsiteX1766" fmla="*/ 1837759 w 6423007"/>
                  <a:gd name="connsiteY1766" fmla="*/ 3112294 h 6680837"/>
                  <a:gd name="connsiteX1767" fmla="*/ 1767995 w 6423007"/>
                  <a:gd name="connsiteY1767" fmla="*/ 3129716 h 6680837"/>
                  <a:gd name="connsiteX1768" fmla="*/ 1729425 w 6423007"/>
                  <a:gd name="connsiteY1768" fmla="*/ 3126524 h 6680837"/>
                  <a:gd name="connsiteX1769" fmla="*/ 1667709 w 6423007"/>
                  <a:gd name="connsiteY1769" fmla="*/ 3099187 h 6680837"/>
                  <a:gd name="connsiteX1770" fmla="*/ 1651189 w 6423007"/>
                  <a:gd name="connsiteY1770" fmla="*/ 3097256 h 6680837"/>
                  <a:gd name="connsiteX1771" fmla="*/ 1599117 w 6423007"/>
                  <a:gd name="connsiteY1771" fmla="*/ 3098504 h 6680837"/>
                  <a:gd name="connsiteX1772" fmla="*/ 1590823 w 6423007"/>
                  <a:gd name="connsiteY1772" fmla="*/ 3173608 h 6680837"/>
                  <a:gd name="connsiteX1773" fmla="*/ 1617663 w 6423007"/>
                  <a:gd name="connsiteY1773" fmla="*/ 3246707 h 6680837"/>
                  <a:gd name="connsiteX1774" fmla="*/ 1607015 w 6423007"/>
                  <a:gd name="connsiteY1774" fmla="*/ 3265397 h 6680837"/>
                  <a:gd name="connsiteX1775" fmla="*/ 1588065 w 6423007"/>
                  <a:gd name="connsiteY1775" fmla="*/ 3266568 h 6680837"/>
                  <a:gd name="connsiteX1776" fmla="*/ 1542959 w 6423007"/>
                  <a:gd name="connsiteY1776" fmla="*/ 3329846 h 6680837"/>
                  <a:gd name="connsiteX1777" fmla="*/ 1528207 w 6423007"/>
                  <a:gd name="connsiteY1777" fmla="*/ 3393383 h 6680837"/>
                  <a:gd name="connsiteX1778" fmla="*/ 1512699 w 6423007"/>
                  <a:gd name="connsiteY1778" fmla="*/ 3436800 h 6680837"/>
                  <a:gd name="connsiteX1779" fmla="*/ 1476987 w 6423007"/>
                  <a:gd name="connsiteY1779" fmla="*/ 3521959 h 6680837"/>
                  <a:gd name="connsiteX1780" fmla="*/ 1465747 w 6423007"/>
                  <a:gd name="connsiteY1780" fmla="*/ 3494127 h 6680837"/>
                  <a:gd name="connsiteX1781" fmla="*/ 1453163 w 6423007"/>
                  <a:gd name="connsiteY1781" fmla="*/ 3436705 h 6680837"/>
                  <a:gd name="connsiteX1782" fmla="*/ 1423815 w 6423007"/>
                  <a:gd name="connsiteY1782" fmla="*/ 3426222 h 6680837"/>
                  <a:gd name="connsiteX1783" fmla="*/ 1355225 w 6423007"/>
                  <a:gd name="connsiteY1783" fmla="*/ 3407014 h 6680837"/>
                  <a:gd name="connsiteX1784" fmla="*/ 1330069 w 6423007"/>
                  <a:gd name="connsiteY1784" fmla="*/ 3403322 h 6680837"/>
                  <a:gd name="connsiteX1785" fmla="*/ 1295271 w 6423007"/>
                  <a:gd name="connsiteY1785" fmla="*/ 3408094 h 6680837"/>
                  <a:gd name="connsiteX1786" fmla="*/ 1272211 w 6423007"/>
                  <a:gd name="connsiteY1786" fmla="*/ 3398534 h 6680837"/>
                  <a:gd name="connsiteX1787" fmla="*/ 1285289 w 6423007"/>
                  <a:gd name="connsiteY1787" fmla="*/ 3376742 h 6680837"/>
                  <a:gd name="connsiteX1788" fmla="*/ 1295769 w 6423007"/>
                  <a:gd name="connsiteY1788" fmla="*/ 3347405 h 6680837"/>
                  <a:gd name="connsiteX1789" fmla="*/ 1307585 w 6423007"/>
                  <a:gd name="connsiteY1789" fmla="*/ 3292085 h 6680837"/>
                  <a:gd name="connsiteX1790" fmla="*/ 1360573 w 6423007"/>
                  <a:gd name="connsiteY1790" fmla="*/ 3210451 h 6680837"/>
                  <a:gd name="connsiteX1791" fmla="*/ 1357297 w 6423007"/>
                  <a:gd name="connsiteY1791" fmla="*/ 3160323 h 6680837"/>
                  <a:gd name="connsiteX1792" fmla="*/ 1348907 w 6423007"/>
                  <a:gd name="connsiteY1792" fmla="*/ 3091168 h 6680837"/>
                  <a:gd name="connsiteX1793" fmla="*/ 1334141 w 6423007"/>
                  <a:gd name="connsiteY1793" fmla="*/ 3006503 h 6680837"/>
                  <a:gd name="connsiteX1794" fmla="*/ 1362143 w 6423007"/>
                  <a:gd name="connsiteY1794" fmla="*/ 2968872 h 6680837"/>
                  <a:gd name="connsiteX1795" fmla="*/ 1404401 w 6423007"/>
                  <a:gd name="connsiteY1795" fmla="*/ 2928392 h 6680837"/>
                  <a:gd name="connsiteX1796" fmla="*/ 1424435 w 6423007"/>
                  <a:gd name="connsiteY1796" fmla="*/ 2857482 h 6680837"/>
                  <a:gd name="connsiteX1797" fmla="*/ 1422839 w 6423007"/>
                  <a:gd name="connsiteY1797" fmla="*/ 2839711 h 6680837"/>
                  <a:gd name="connsiteX1798" fmla="*/ 1441287 w 6423007"/>
                  <a:gd name="connsiteY1798" fmla="*/ 2843654 h 6680837"/>
                  <a:gd name="connsiteX1799" fmla="*/ 1467533 w 6423007"/>
                  <a:gd name="connsiteY1799" fmla="*/ 2851705 h 6680837"/>
                  <a:gd name="connsiteX1800" fmla="*/ 1463423 w 6423007"/>
                  <a:gd name="connsiteY1800" fmla="*/ 2822450 h 6680837"/>
                  <a:gd name="connsiteX1801" fmla="*/ 1458221 w 6423007"/>
                  <a:gd name="connsiteY1801" fmla="*/ 2807361 h 6680837"/>
                  <a:gd name="connsiteX1802" fmla="*/ 1452851 w 6423007"/>
                  <a:gd name="connsiteY1802" fmla="*/ 2763102 h 6680837"/>
                  <a:gd name="connsiteX1803" fmla="*/ 1519261 w 6423007"/>
                  <a:gd name="connsiteY1803" fmla="*/ 2773591 h 6680837"/>
                  <a:gd name="connsiteX1804" fmla="*/ 1577875 w 6423007"/>
                  <a:gd name="connsiteY1804" fmla="*/ 2798496 h 6680837"/>
                  <a:gd name="connsiteX1805" fmla="*/ 1622143 w 6423007"/>
                  <a:gd name="connsiteY1805" fmla="*/ 2737565 h 6680837"/>
                  <a:gd name="connsiteX1806" fmla="*/ 1616691 w 6423007"/>
                  <a:gd name="connsiteY1806" fmla="*/ 2715770 h 6680837"/>
                  <a:gd name="connsiteX1807" fmla="*/ 1551449 w 6423007"/>
                  <a:gd name="connsiteY1807" fmla="*/ 2650125 h 6680837"/>
                  <a:gd name="connsiteX1808" fmla="*/ 1539289 w 6423007"/>
                  <a:gd name="connsiteY1808" fmla="*/ 2628580 h 6680837"/>
                  <a:gd name="connsiteX1809" fmla="*/ 1567875 w 6423007"/>
                  <a:gd name="connsiteY1809" fmla="*/ 2544845 h 6680837"/>
                  <a:gd name="connsiteX1810" fmla="*/ 1578017 w 6423007"/>
                  <a:gd name="connsiteY1810" fmla="*/ 2512744 h 6680837"/>
                  <a:gd name="connsiteX1811" fmla="*/ 1586733 w 6423007"/>
                  <a:gd name="connsiteY1811" fmla="*/ 2454991 h 6680837"/>
                  <a:gd name="connsiteX1812" fmla="*/ 1639971 w 6423007"/>
                  <a:gd name="connsiteY1812" fmla="*/ 2380062 h 6680837"/>
                  <a:gd name="connsiteX1813" fmla="*/ 1738157 w 6423007"/>
                  <a:gd name="connsiteY1813" fmla="*/ 2360884 h 6680837"/>
                  <a:gd name="connsiteX1814" fmla="*/ 1833917 w 6423007"/>
                  <a:gd name="connsiteY1814" fmla="*/ 2363331 h 6680837"/>
                  <a:gd name="connsiteX1815" fmla="*/ 1907961 w 6423007"/>
                  <a:gd name="connsiteY1815" fmla="*/ 2404334 h 6680837"/>
                  <a:gd name="connsiteX1816" fmla="*/ 1932193 w 6423007"/>
                  <a:gd name="connsiteY1816" fmla="*/ 2414313 h 6680837"/>
                  <a:gd name="connsiteX1817" fmla="*/ 2043381 w 6423007"/>
                  <a:gd name="connsiteY1817" fmla="*/ 2414333 h 6680837"/>
                  <a:gd name="connsiteX1818" fmla="*/ 2057385 w 6423007"/>
                  <a:gd name="connsiteY1818" fmla="*/ 2423304 h 6680837"/>
                  <a:gd name="connsiteX1819" fmla="*/ 2128157 w 6423007"/>
                  <a:gd name="connsiteY1819" fmla="*/ 2451230 h 6680837"/>
                  <a:gd name="connsiteX1820" fmla="*/ 2157421 w 6423007"/>
                  <a:gd name="connsiteY1820" fmla="*/ 2465652 h 6680837"/>
                  <a:gd name="connsiteX1821" fmla="*/ 2199181 w 6423007"/>
                  <a:gd name="connsiteY1821" fmla="*/ 2485861 h 6680837"/>
                  <a:gd name="connsiteX1822" fmla="*/ 2242035 w 6423007"/>
                  <a:gd name="connsiteY1822" fmla="*/ 2547479 h 6680837"/>
                  <a:gd name="connsiteX1823" fmla="*/ 2268121 w 6423007"/>
                  <a:gd name="connsiteY1823" fmla="*/ 2618985 h 6680837"/>
                  <a:gd name="connsiteX1824" fmla="*/ 2305265 w 6423007"/>
                  <a:gd name="connsiteY1824" fmla="*/ 2615052 h 6680837"/>
                  <a:gd name="connsiteX1825" fmla="*/ 2374943 w 6423007"/>
                  <a:gd name="connsiteY1825" fmla="*/ 2583044 h 6680837"/>
                  <a:gd name="connsiteX1826" fmla="*/ 2495613 w 6423007"/>
                  <a:gd name="connsiteY1826" fmla="*/ 2675103 h 6680837"/>
                  <a:gd name="connsiteX1827" fmla="*/ 2538547 w 6423007"/>
                  <a:gd name="connsiteY1827" fmla="*/ 2714256 h 6680837"/>
                  <a:gd name="connsiteX1828" fmla="*/ 2539685 w 6423007"/>
                  <a:gd name="connsiteY1828" fmla="*/ 2718019 h 6680837"/>
                  <a:gd name="connsiteX1829" fmla="*/ 2584185 w 6423007"/>
                  <a:gd name="connsiteY1829" fmla="*/ 2732555 h 6680837"/>
                  <a:gd name="connsiteX1830" fmla="*/ 2639721 w 6423007"/>
                  <a:gd name="connsiteY1830" fmla="*/ 2740811 h 6680837"/>
                  <a:gd name="connsiteX1831" fmla="*/ 2659059 w 6423007"/>
                  <a:gd name="connsiteY1831" fmla="*/ 2756983 h 6680837"/>
                  <a:gd name="connsiteX1832" fmla="*/ 2714309 w 6423007"/>
                  <a:gd name="connsiteY1832" fmla="*/ 2787306 h 6680837"/>
                  <a:gd name="connsiteX1833" fmla="*/ 2779863 w 6423007"/>
                  <a:gd name="connsiteY1833" fmla="*/ 2814692 h 6680837"/>
                  <a:gd name="connsiteX1834" fmla="*/ 2839883 w 6423007"/>
                  <a:gd name="connsiteY1834" fmla="*/ 2861277 h 6680837"/>
                  <a:gd name="connsiteX1835" fmla="*/ 2875895 w 6423007"/>
                  <a:gd name="connsiteY1835" fmla="*/ 2852963 h 6680837"/>
                  <a:gd name="connsiteX1836" fmla="*/ 2893169 w 6423007"/>
                  <a:gd name="connsiteY1836" fmla="*/ 2800899 h 6680837"/>
                  <a:gd name="connsiteX1837" fmla="*/ 2920059 w 6423007"/>
                  <a:gd name="connsiteY1837" fmla="*/ 2777416 h 6680837"/>
                  <a:gd name="connsiteX1838" fmla="*/ 2986453 w 6423007"/>
                  <a:gd name="connsiteY1838" fmla="*/ 2802455 h 6680837"/>
                  <a:gd name="connsiteX1839" fmla="*/ 3029661 w 6423007"/>
                  <a:gd name="connsiteY1839" fmla="*/ 2807301 h 6680837"/>
                  <a:gd name="connsiteX1840" fmla="*/ 3075373 w 6423007"/>
                  <a:gd name="connsiteY1840" fmla="*/ 2823629 h 6680837"/>
                  <a:gd name="connsiteX1841" fmla="*/ 3153289 w 6423007"/>
                  <a:gd name="connsiteY1841" fmla="*/ 2916312 h 6680837"/>
                  <a:gd name="connsiteX1842" fmla="*/ 3204537 w 6423007"/>
                  <a:gd name="connsiteY1842" fmla="*/ 2913441 h 6680837"/>
                  <a:gd name="connsiteX1843" fmla="*/ 3212589 w 6423007"/>
                  <a:gd name="connsiteY1843" fmla="*/ 2887199 h 6680837"/>
                  <a:gd name="connsiteX1844" fmla="*/ 3211923 w 6423007"/>
                  <a:gd name="connsiteY1844" fmla="*/ 2881666 h 6680837"/>
                  <a:gd name="connsiteX1845" fmla="*/ 3173363 w 6423007"/>
                  <a:gd name="connsiteY1845" fmla="*/ 2789806 h 6680837"/>
                  <a:gd name="connsiteX1846" fmla="*/ 3155285 w 6423007"/>
                  <a:gd name="connsiteY1846" fmla="*/ 2770114 h 6680837"/>
                  <a:gd name="connsiteX1847" fmla="*/ 3172217 w 6423007"/>
                  <a:gd name="connsiteY1847" fmla="*/ 2733810 h 6680837"/>
                  <a:gd name="connsiteX1848" fmla="*/ 3248397 w 6423007"/>
                  <a:gd name="connsiteY1848" fmla="*/ 2779549 h 6680837"/>
                  <a:gd name="connsiteX1849" fmla="*/ 3260283 w 6423007"/>
                  <a:gd name="connsiteY1849" fmla="*/ 2794382 h 6680837"/>
                  <a:gd name="connsiteX1850" fmla="*/ 3337471 w 6423007"/>
                  <a:gd name="connsiteY1850" fmla="*/ 2829895 h 6680837"/>
                  <a:gd name="connsiteX1851" fmla="*/ 3369547 w 6423007"/>
                  <a:gd name="connsiteY1851" fmla="*/ 2821500 h 6680837"/>
                  <a:gd name="connsiteX1852" fmla="*/ 3421807 w 6423007"/>
                  <a:gd name="connsiteY1852" fmla="*/ 2808401 h 6680837"/>
                  <a:gd name="connsiteX1853" fmla="*/ 3455721 w 6423007"/>
                  <a:gd name="connsiteY1853" fmla="*/ 2805957 h 6680837"/>
                  <a:gd name="connsiteX1854" fmla="*/ 3563653 w 6423007"/>
                  <a:gd name="connsiteY1854" fmla="*/ 2822009 h 6680837"/>
                  <a:gd name="connsiteX1855" fmla="*/ 3579805 w 6423007"/>
                  <a:gd name="connsiteY1855" fmla="*/ 2839690 h 6680837"/>
                  <a:gd name="connsiteX1856" fmla="*/ 3631989 w 6423007"/>
                  <a:gd name="connsiteY1856" fmla="*/ 2812006 h 6680837"/>
                  <a:gd name="connsiteX1857" fmla="*/ 3628025 w 6423007"/>
                  <a:gd name="connsiteY1857" fmla="*/ 2867502 h 6680837"/>
                  <a:gd name="connsiteX1858" fmla="*/ 3646779 w 6423007"/>
                  <a:gd name="connsiteY1858" fmla="*/ 2874201 h 6680837"/>
                  <a:gd name="connsiteX1859" fmla="*/ 3689207 w 6423007"/>
                  <a:gd name="connsiteY1859" fmla="*/ 2933032 h 6680837"/>
                  <a:gd name="connsiteX1860" fmla="*/ 3712573 w 6423007"/>
                  <a:gd name="connsiteY1860" fmla="*/ 2926820 h 6680837"/>
                  <a:gd name="connsiteX1861" fmla="*/ 3736359 w 6423007"/>
                  <a:gd name="connsiteY1861" fmla="*/ 2919433 h 6680837"/>
                  <a:gd name="connsiteX1862" fmla="*/ 3812129 w 6423007"/>
                  <a:gd name="connsiteY1862" fmla="*/ 2947820 h 6680837"/>
                  <a:gd name="connsiteX1863" fmla="*/ 3815095 w 6423007"/>
                  <a:gd name="connsiteY1863" fmla="*/ 3046820 h 6680837"/>
                  <a:gd name="connsiteX1864" fmla="*/ 3812631 w 6423007"/>
                  <a:gd name="connsiteY1864" fmla="*/ 3124028 h 6680837"/>
                  <a:gd name="connsiteX1865" fmla="*/ 3832813 w 6423007"/>
                  <a:gd name="connsiteY1865" fmla="*/ 3119325 h 6680837"/>
                  <a:gd name="connsiteX1866" fmla="*/ 3876439 w 6423007"/>
                  <a:gd name="connsiteY1866" fmla="*/ 3122997 h 6680837"/>
                  <a:gd name="connsiteX1867" fmla="*/ 3907563 w 6423007"/>
                  <a:gd name="connsiteY1867" fmla="*/ 3176466 h 6680837"/>
                  <a:gd name="connsiteX1868" fmla="*/ 3876899 w 6423007"/>
                  <a:gd name="connsiteY1868" fmla="*/ 3210512 h 6680837"/>
                  <a:gd name="connsiteX1869" fmla="*/ 3853601 w 6423007"/>
                  <a:gd name="connsiteY1869" fmla="*/ 3249838 h 6680837"/>
                  <a:gd name="connsiteX1870" fmla="*/ 3890177 w 6423007"/>
                  <a:gd name="connsiteY1870" fmla="*/ 3288048 h 6680837"/>
                  <a:gd name="connsiteX1871" fmla="*/ 3904653 w 6423007"/>
                  <a:gd name="connsiteY1871" fmla="*/ 3310425 h 6680837"/>
                  <a:gd name="connsiteX1872" fmla="*/ 3896309 w 6423007"/>
                  <a:gd name="connsiteY1872" fmla="*/ 3422590 h 6680837"/>
                  <a:gd name="connsiteX1873" fmla="*/ 3906385 w 6423007"/>
                  <a:gd name="connsiteY1873" fmla="*/ 3538689 h 6680837"/>
                  <a:gd name="connsiteX1874" fmla="*/ 3913245 w 6423007"/>
                  <a:gd name="connsiteY1874" fmla="*/ 3549080 h 6680837"/>
                  <a:gd name="connsiteX1875" fmla="*/ 3977843 w 6423007"/>
                  <a:gd name="connsiteY1875" fmla="*/ 3656858 h 6680837"/>
                  <a:gd name="connsiteX1876" fmla="*/ 4010035 w 6423007"/>
                  <a:gd name="connsiteY1876" fmla="*/ 3751739 h 6680837"/>
                  <a:gd name="connsiteX1877" fmla="*/ 4015843 w 6423007"/>
                  <a:gd name="connsiteY1877" fmla="*/ 3864989 h 6680837"/>
                  <a:gd name="connsiteX1878" fmla="*/ 4009039 w 6423007"/>
                  <a:gd name="connsiteY1878" fmla="*/ 3906235 h 6680837"/>
                  <a:gd name="connsiteX1879" fmla="*/ 3984485 w 6423007"/>
                  <a:gd name="connsiteY1879" fmla="*/ 3949081 h 6680837"/>
                  <a:gd name="connsiteX1880" fmla="*/ 3956841 w 6423007"/>
                  <a:gd name="connsiteY1880" fmla="*/ 3970971 h 6680837"/>
                  <a:gd name="connsiteX1881" fmla="*/ 3960347 w 6423007"/>
                  <a:gd name="connsiteY1881" fmla="*/ 3990753 h 6680837"/>
                  <a:gd name="connsiteX1882" fmla="*/ 3989025 w 6423007"/>
                  <a:gd name="connsiteY1882" fmla="*/ 4084378 h 6680837"/>
                  <a:gd name="connsiteX1883" fmla="*/ 3979381 w 6423007"/>
                  <a:gd name="connsiteY1883" fmla="*/ 4111375 h 6680837"/>
                  <a:gd name="connsiteX1884" fmla="*/ 3937343 w 6423007"/>
                  <a:gd name="connsiteY1884" fmla="*/ 4288268 h 6680837"/>
                  <a:gd name="connsiteX1885" fmla="*/ 3892195 w 6423007"/>
                  <a:gd name="connsiteY1885" fmla="*/ 4318465 h 6680837"/>
                  <a:gd name="connsiteX1886" fmla="*/ 3873287 w 6423007"/>
                  <a:gd name="connsiteY1886" fmla="*/ 4282595 h 6680837"/>
                  <a:gd name="connsiteX1887" fmla="*/ 3881851 w 6423007"/>
                  <a:gd name="connsiteY1887" fmla="*/ 4232713 h 6680837"/>
                  <a:gd name="connsiteX1888" fmla="*/ 3869995 w 6423007"/>
                  <a:gd name="connsiteY1888" fmla="*/ 4162302 h 6680837"/>
                  <a:gd name="connsiteX1889" fmla="*/ 3840939 w 6423007"/>
                  <a:gd name="connsiteY1889" fmla="*/ 4158541 h 6680837"/>
                  <a:gd name="connsiteX1890" fmla="*/ 3805185 w 6423007"/>
                  <a:gd name="connsiteY1890" fmla="*/ 4155034 h 6680837"/>
                  <a:gd name="connsiteX1891" fmla="*/ 3787773 w 6423007"/>
                  <a:gd name="connsiteY1891" fmla="*/ 4140875 h 6680837"/>
                  <a:gd name="connsiteX1892" fmla="*/ 3726309 w 6423007"/>
                  <a:gd name="connsiteY1892" fmla="*/ 4142743 h 6680837"/>
                  <a:gd name="connsiteX1893" fmla="*/ 3756519 w 6423007"/>
                  <a:gd name="connsiteY1893" fmla="*/ 4183975 h 6680837"/>
                  <a:gd name="connsiteX1894" fmla="*/ 3765391 w 6423007"/>
                  <a:gd name="connsiteY1894" fmla="*/ 4192437 h 6680837"/>
                  <a:gd name="connsiteX1895" fmla="*/ 3785641 w 6423007"/>
                  <a:gd name="connsiteY1895" fmla="*/ 4220848 h 6680837"/>
                  <a:gd name="connsiteX1896" fmla="*/ 3758169 w 6423007"/>
                  <a:gd name="connsiteY1896" fmla="*/ 4234858 h 6680837"/>
                  <a:gd name="connsiteX1897" fmla="*/ 3729915 w 6423007"/>
                  <a:gd name="connsiteY1897" fmla="*/ 4302854 h 6680837"/>
                  <a:gd name="connsiteX1898" fmla="*/ 3730737 w 6423007"/>
                  <a:gd name="connsiteY1898" fmla="*/ 4337558 h 6680837"/>
                  <a:gd name="connsiteX1899" fmla="*/ 3727461 w 6423007"/>
                  <a:gd name="connsiteY1899" fmla="*/ 4361534 h 6680837"/>
                  <a:gd name="connsiteX1900" fmla="*/ 3712787 w 6423007"/>
                  <a:gd name="connsiteY1900" fmla="*/ 4402616 h 6680837"/>
                  <a:gd name="connsiteX1901" fmla="*/ 3589315 w 6423007"/>
                  <a:gd name="connsiteY1901" fmla="*/ 4485571 h 6680837"/>
                  <a:gd name="connsiteX1902" fmla="*/ 3575831 w 6423007"/>
                  <a:gd name="connsiteY1902" fmla="*/ 4490019 h 6680837"/>
                  <a:gd name="connsiteX1903" fmla="*/ 3549693 w 6423007"/>
                  <a:gd name="connsiteY1903" fmla="*/ 4515095 h 6680837"/>
                  <a:gd name="connsiteX1904" fmla="*/ 3549417 w 6423007"/>
                  <a:gd name="connsiteY1904" fmla="*/ 4563966 h 6680837"/>
                  <a:gd name="connsiteX1905" fmla="*/ 3641493 w 6423007"/>
                  <a:gd name="connsiteY1905" fmla="*/ 4639208 h 6680837"/>
                  <a:gd name="connsiteX1906" fmla="*/ 3777251 w 6423007"/>
                  <a:gd name="connsiteY1906" fmla="*/ 4606964 h 6680837"/>
                  <a:gd name="connsiteX1907" fmla="*/ 3820011 w 6423007"/>
                  <a:gd name="connsiteY1907" fmla="*/ 4668561 h 6680837"/>
                  <a:gd name="connsiteX1908" fmla="*/ 3789509 w 6423007"/>
                  <a:gd name="connsiteY1908" fmla="*/ 4713253 h 6680837"/>
                  <a:gd name="connsiteX1909" fmla="*/ 3765285 w 6423007"/>
                  <a:gd name="connsiteY1909" fmla="*/ 4758865 h 6680837"/>
                  <a:gd name="connsiteX1910" fmla="*/ 3757455 w 6423007"/>
                  <a:gd name="connsiteY1910" fmla="*/ 4847391 h 6680837"/>
                  <a:gd name="connsiteX1911" fmla="*/ 3766481 w 6423007"/>
                  <a:gd name="connsiteY1911" fmla="*/ 4885026 h 6680837"/>
                  <a:gd name="connsiteX1912" fmla="*/ 3764549 w 6423007"/>
                  <a:gd name="connsiteY1912" fmla="*/ 4901541 h 6680837"/>
                  <a:gd name="connsiteX1913" fmla="*/ 3750901 w 6423007"/>
                  <a:gd name="connsiteY1913" fmla="*/ 4895343 h 6680837"/>
                  <a:gd name="connsiteX1914" fmla="*/ 3716063 w 6423007"/>
                  <a:gd name="connsiteY1914" fmla="*/ 4904075 h 6680837"/>
                  <a:gd name="connsiteX1915" fmla="*/ 3658839 w 6423007"/>
                  <a:gd name="connsiteY1915" fmla="*/ 4964370 h 6680837"/>
                  <a:gd name="connsiteX1916" fmla="*/ 3600179 w 6423007"/>
                  <a:gd name="connsiteY1916" fmla="*/ 5054593 h 6680837"/>
                  <a:gd name="connsiteX1917" fmla="*/ 3563781 w 6423007"/>
                  <a:gd name="connsiteY1917" fmla="*/ 5171297 h 6680837"/>
                  <a:gd name="connsiteX1918" fmla="*/ 3530019 w 6423007"/>
                  <a:gd name="connsiteY1918" fmla="*/ 5202914 h 6680837"/>
                  <a:gd name="connsiteX1919" fmla="*/ 3477579 w 6423007"/>
                  <a:gd name="connsiteY1919" fmla="*/ 5242417 h 6680837"/>
                  <a:gd name="connsiteX1920" fmla="*/ 3435879 w 6423007"/>
                  <a:gd name="connsiteY1920" fmla="*/ 5240758 h 6680837"/>
                  <a:gd name="connsiteX1921" fmla="*/ 3392587 w 6423007"/>
                  <a:gd name="connsiteY1921" fmla="*/ 5239852 h 6680837"/>
                  <a:gd name="connsiteX1922" fmla="*/ 3293929 w 6423007"/>
                  <a:gd name="connsiteY1922" fmla="*/ 5268141 h 6680837"/>
                  <a:gd name="connsiteX1923" fmla="*/ 3263521 w 6423007"/>
                  <a:gd name="connsiteY1923" fmla="*/ 5290368 h 6680837"/>
                  <a:gd name="connsiteX1924" fmla="*/ 3227585 w 6423007"/>
                  <a:gd name="connsiteY1924" fmla="*/ 5313267 h 6680837"/>
                  <a:gd name="connsiteX1925" fmla="*/ 3211861 w 6423007"/>
                  <a:gd name="connsiteY1925" fmla="*/ 5275886 h 6680837"/>
                  <a:gd name="connsiteX1926" fmla="*/ 3290311 w 6423007"/>
                  <a:gd name="connsiteY1926" fmla="*/ 5126556 h 6680837"/>
                  <a:gd name="connsiteX1927" fmla="*/ 3306817 w 6423007"/>
                  <a:gd name="connsiteY1927" fmla="*/ 5109953 h 6680837"/>
                  <a:gd name="connsiteX1928" fmla="*/ 3363465 w 6423007"/>
                  <a:gd name="connsiteY1928" fmla="*/ 5021659 h 6680837"/>
                  <a:gd name="connsiteX1929" fmla="*/ 3413177 w 6423007"/>
                  <a:gd name="connsiteY1929" fmla="*/ 4908387 h 6680837"/>
                  <a:gd name="connsiteX1930" fmla="*/ 3443183 w 6423007"/>
                  <a:gd name="connsiteY1930" fmla="*/ 4850282 h 6680837"/>
                  <a:gd name="connsiteX1931" fmla="*/ 3439257 w 6423007"/>
                  <a:gd name="connsiteY1931" fmla="*/ 4831673 h 6680837"/>
                  <a:gd name="connsiteX1932" fmla="*/ 3420751 w 6423007"/>
                  <a:gd name="connsiteY1932" fmla="*/ 4831681 h 6680837"/>
                  <a:gd name="connsiteX1933" fmla="*/ 3360029 w 6423007"/>
                  <a:gd name="connsiteY1933" fmla="*/ 4853668 h 6680837"/>
                  <a:gd name="connsiteX1934" fmla="*/ 3354075 w 6423007"/>
                  <a:gd name="connsiteY1934" fmla="*/ 4874041 h 6680837"/>
                  <a:gd name="connsiteX1935" fmla="*/ 3340335 w 6423007"/>
                  <a:gd name="connsiteY1935" fmla="*/ 4890309 h 6680837"/>
                  <a:gd name="connsiteX1936" fmla="*/ 3295543 w 6423007"/>
                  <a:gd name="connsiteY1936" fmla="*/ 4867693 h 6680837"/>
                  <a:gd name="connsiteX1937" fmla="*/ 3274703 w 6423007"/>
                  <a:gd name="connsiteY1937" fmla="*/ 4848337 h 6680837"/>
                  <a:gd name="connsiteX1938" fmla="*/ 3269861 w 6423007"/>
                  <a:gd name="connsiteY1938" fmla="*/ 4817490 h 6680837"/>
                  <a:gd name="connsiteX1939" fmla="*/ 3270563 w 6423007"/>
                  <a:gd name="connsiteY1939" fmla="*/ 4748919 h 6680837"/>
                  <a:gd name="connsiteX1940" fmla="*/ 3236315 w 6423007"/>
                  <a:gd name="connsiteY1940" fmla="*/ 4748597 h 6680837"/>
                  <a:gd name="connsiteX1941" fmla="*/ 3214617 w 6423007"/>
                  <a:gd name="connsiteY1941" fmla="*/ 4768640 h 6680837"/>
                  <a:gd name="connsiteX1942" fmla="*/ 3174173 w 6423007"/>
                  <a:gd name="connsiteY1942" fmla="*/ 4763459 h 6680837"/>
                  <a:gd name="connsiteX1943" fmla="*/ 3141295 w 6423007"/>
                  <a:gd name="connsiteY1943" fmla="*/ 4700098 h 6680837"/>
                  <a:gd name="connsiteX1944" fmla="*/ 3084203 w 6423007"/>
                  <a:gd name="connsiteY1944" fmla="*/ 4663823 h 6680837"/>
                  <a:gd name="connsiteX1945" fmla="*/ 3055549 w 6423007"/>
                  <a:gd name="connsiteY1945" fmla="*/ 4695941 h 6680837"/>
                  <a:gd name="connsiteX1946" fmla="*/ 3039549 w 6423007"/>
                  <a:gd name="connsiteY1946" fmla="*/ 4707431 h 6680837"/>
                  <a:gd name="connsiteX1947" fmla="*/ 3014907 w 6423007"/>
                  <a:gd name="connsiteY1947" fmla="*/ 4754217 h 6680837"/>
                  <a:gd name="connsiteX1948" fmla="*/ 3020923 w 6423007"/>
                  <a:gd name="connsiteY1948" fmla="*/ 4785483 h 6680837"/>
                  <a:gd name="connsiteX1949" fmla="*/ 2981565 w 6423007"/>
                  <a:gd name="connsiteY1949" fmla="*/ 4784661 h 6680837"/>
                  <a:gd name="connsiteX1950" fmla="*/ 2884535 w 6423007"/>
                  <a:gd name="connsiteY1950" fmla="*/ 4738090 h 6680837"/>
                  <a:gd name="connsiteX1951" fmla="*/ 2859073 w 6423007"/>
                  <a:gd name="connsiteY1951" fmla="*/ 4750172 h 6680837"/>
                  <a:gd name="connsiteX1952" fmla="*/ 2814495 w 6423007"/>
                  <a:gd name="connsiteY1952" fmla="*/ 4808367 h 6680837"/>
                  <a:gd name="connsiteX1953" fmla="*/ 2792549 w 6423007"/>
                  <a:gd name="connsiteY1953" fmla="*/ 4821704 h 6680837"/>
                  <a:gd name="connsiteX1954" fmla="*/ 2765581 w 6423007"/>
                  <a:gd name="connsiteY1954" fmla="*/ 4830600 h 6680837"/>
                  <a:gd name="connsiteX1955" fmla="*/ 2770707 w 6423007"/>
                  <a:gd name="connsiteY1955" fmla="*/ 4794049 h 6680837"/>
                  <a:gd name="connsiteX1956" fmla="*/ 2786553 w 6423007"/>
                  <a:gd name="connsiteY1956" fmla="*/ 4753386 h 6680837"/>
                  <a:gd name="connsiteX1957" fmla="*/ 2748969 w 6423007"/>
                  <a:gd name="connsiteY1957" fmla="*/ 4725403 h 6680837"/>
                  <a:gd name="connsiteX1958" fmla="*/ 2652757 w 6423007"/>
                  <a:gd name="connsiteY1958" fmla="*/ 4713537 h 6680837"/>
                  <a:gd name="connsiteX1959" fmla="*/ 2582781 w 6423007"/>
                  <a:gd name="connsiteY1959" fmla="*/ 4654130 h 6680837"/>
                  <a:gd name="connsiteX1960" fmla="*/ 2540413 w 6423007"/>
                  <a:gd name="connsiteY1960" fmla="*/ 4646938 h 6680837"/>
                  <a:gd name="connsiteX1961" fmla="*/ 2508271 w 6423007"/>
                  <a:gd name="connsiteY1961" fmla="*/ 4622222 h 6680837"/>
                  <a:gd name="connsiteX1962" fmla="*/ 2463155 w 6423007"/>
                  <a:gd name="connsiteY1962" fmla="*/ 4578314 h 6680837"/>
                  <a:gd name="connsiteX1963" fmla="*/ 2407723 w 6423007"/>
                  <a:gd name="connsiteY1963" fmla="*/ 4574395 h 6680837"/>
                  <a:gd name="connsiteX1964" fmla="*/ 2370633 w 6423007"/>
                  <a:gd name="connsiteY1964" fmla="*/ 4559824 h 6680837"/>
                  <a:gd name="connsiteX1965" fmla="*/ 2330019 w 6423007"/>
                  <a:gd name="connsiteY1965" fmla="*/ 4562523 h 6680837"/>
                  <a:gd name="connsiteX1966" fmla="*/ 2280275 w 6423007"/>
                  <a:gd name="connsiteY1966" fmla="*/ 4568578 h 6680837"/>
                  <a:gd name="connsiteX1967" fmla="*/ 2221037 w 6423007"/>
                  <a:gd name="connsiteY1967" fmla="*/ 4468007 h 6680837"/>
                  <a:gd name="connsiteX1968" fmla="*/ 2197355 w 6423007"/>
                  <a:gd name="connsiteY1968" fmla="*/ 4434402 h 6680837"/>
                  <a:gd name="connsiteX1969" fmla="*/ 2138297 w 6423007"/>
                  <a:gd name="connsiteY1969" fmla="*/ 4307426 h 6680837"/>
                  <a:gd name="connsiteX1970" fmla="*/ 2133199 w 6423007"/>
                  <a:gd name="connsiteY1970" fmla="*/ 4288398 h 6680837"/>
                  <a:gd name="connsiteX1971" fmla="*/ 2124231 w 6423007"/>
                  <a:gd name="connsiteY1971" fmla="*/ 4302402 h 6680837"/>
                  <a:gd name="connsiteX1972" fmla="*/ 2110909 w 6423007"/>
                  <a:gd name="connsiteY1972" fmla="*/ 4317495 h 6680837"/>
                  <a:gd name="connsiteX1973" fmla="*/ 2093079 w 6423007"/>
                  <a:gd name="connsiteY1973" fmla="*/ 4304509 h 6680837"/>
                  <a:gd name="connsiteX1974" fmla="*/ 2071431 w 6423007"/>
                  <a:gd name="connsiteY1974" fmla="*/ 4266252 h 6680837"/>
                  <a:gd name="connsiteX1975" fmla="*/ 2061691 w 6423007"/>
                  <a:gd name="connsiteY1975" fmla="*/ 4260936 h 6680837"/>
                  <a:gd name="connsiteX1976" fmla="*/ 2054861 w 6423007"/>
                  <a:gd name="connsiteY1976" fmla="*/ 4264965 h 6680837"/>
                  <a:gd name="connsiteX1977" fmla="*/ 2005899 w 6423007"/>
                  <a:gd name="connsiteY1977" fmla="*/ 4268654 h 6680837"/>
                  <a:gd name="connsiteX1978" fmla="*/ 1974293 w 6423007"/>
                  <a:gd name="connsiteY1978" fmla="*/ 4253394 h 6680837"/>
                  <a:gd name="connsiteX1979" fmla="*/ 1956521 w 6423007"/>
                  <a:gd name="connsiteY1979" fmla="*/ 4217928 h 6680837"/>
                  <a:gd name="connsiteX1980" fmla="*/ 1932713 w 6423007"/>
                  <a:gd name="connsiteY1980" fmla="*/ 4206777 h 6680837"/>
                  <a:gd name="connsiteX1981" fmla="*/ 1886435 w 6423007"/>
                  <a:gd name="connsiteY1981" fmla="*/ 4195540 h 6680837"/>
                  <a:gd name="connsiteX1982" fmla="*/ 1884423 w 6423007"/>
                  <a:gd name="connsiteY1982" fmla="*/ 4197468 h 6680837"/>
                  <a:gd name="connsiteX1983" fmla="*/ 1839653 w 6423007"/>
                  <a:gd name="connsiteY1983" fmla="*/ 4207947 h 6680837"/>
                  <a:gd name="connsiteX1984" fmla="*/ 1806541 w 6423007"/>
                  <a:gd name="connsiteY1984" fmla="*/ 4133915 h 6680837"/>
                  <a:gd name="connsiteX1985" fmla="*/ 1811823 w 6423007"/>
                  <a:gd name="connsiteY1985" fmla="*/ 4108008 h 6680837"/>
                  <a:gd name="connsiteX1986" fmla="*/ 1794635 w 6423007"/>
                  <a:gd name="connsiteY1986" fmla="*/ 4137604 h 6680837"/>
                  <a:gd name="connsiteX1987" fmla="*/ 1733183 w 6423007"/>
                  <a:gd name="connsiteY1987" fmla="*/ 4135507 h 6680837"/>
                  <a:gd name="connsiteX1988" fmla="*/ 1650939 w 6423007"/>
                  <a:gd name="connsiteY1988" fmla="*/ 4091571 h 6680837"/>
                  <a:gd name="connsiteX1989" fmla="*/ 1632163 w 6423007"/>
                  <a:gd name="connsiteY1989" fmla="*/ 4066334 h 6680837"/>
                  <a:gd name="connsiteX1990" fmla="*/ 1575485 w 6423007"/>
                  <a:gd name="connsiteY1990" fmla="*/ 4117561 h 6680837"/>
                  <a:gd name="connsiteX1991" fmla="*/ 1532477 w 6423007"/>
                  <a:gd name="connsiteY1991" fmla="*/ 4119404 h 6680837"/>
                  <a:gd name="connsiteX1992" fmla="*/ 1476809 w 6423007"/>
                  <a:gd name="connsiteY1992" fmla="*/ 4086285 h 6680837"/>
                  <a:gd name="connsiteX1993" fmla="*/ 1444029 w 6423007"/>
                  <a:gd name="connsiteY1993" fmla="*/ 4070606 h 6680837"/>
                  <a:gd name="connsiteX1994" fmla="*/ 1411837 w 6423007"/>
                  <a:gd name="connsiteY1994" fmla="*/ 4045871 h 6680837"/>
                  <a:gd name="connsiteX1995" fmla="*/ 1413933 w 6423007"/>
                  <a:gd name="connsiteY1995" fmla="*/ 4021474 h 6680837"/>
                  <a:gd name="connsiteX1996" fmla="*/ 1393227 w 6423007"/>
                  <a:gd name="connsiteY1996" fmla="*/ 4012753 h 6680837"/>
                  <a:gd name="connsiteX1997" fmla="*/ 1374783 w 6423007"/>
                  <a:gd name="connsiteY1997" fmla="*/ 4027342 h 6680837"/>
                  <a:gd name="connsiteX1998" fmla="*/ 1244579 w 6423007"/>
                  <a:gd name="connsiteY1998" fmla="*/ 4050983 h 6680837"/>
                  <a:gd name="connsiteX1999" fmla="*/ 1234521 w 6423007"/>
                  <a:gd name="connsiteY1999" fmla="*/ 4042095 h 6680837"/>
                  <a:gd name="connsiteX2000" fmla="*/ 1202749 w 6423007"/>
                  <a:gd name="connsiteY2000" fmla="*/ 4016187 h 6680837"/>
                  <a:gd name="connsiteX2001" fmla="*/ 1116315 w 6423007"/>
                  <a:gd name="connsiteY2001" fmla="*/ 3928403 h 6680837"/>
                  <a:gd name="connsiteX2002" fmla="*/ 1103825 w 6423007"/>
                  <a:gd name="connsiteY2002" fmla="*/ 3904088 h 6680837"/>
                  <a:gd name="connsiteX2003" fmla="*/ 1052102 w 6423007"/>
                  <a:gd name="connsiteY2003" fmla="*/ 3833996 h 6680837"/>
                  <a:gd name="connsiteX2004" fmla="*/ 973964 w 6423007"/>
                  <a:gd name="connsiteY2004" fmla="*/ 3856379 h 6680837"/>
                  <a:gd name="connsiteX2005" fmla="*/ 931873 w 6423007"/>
                  <a:gd name="connsiteY2005" fmla="*/ 3926051 h 6680837"/>
                  <a:gd name="connsiteX2006" fmla="*/ 910828 w 6423007"/>
                  <a:gd name="connsiteY2006" fmla="*/ 3933093 h 6680837"/>
                  <a:gd name="connsiteX2007" fmla="*/ 891882 w 6423007"/>
                  <a:gd name="connsiteY2007" fmla="*/ 3915738 h 6680837"/>
                  <a:gd name="connsiteX2008" fmla="*/ 918720 w 6423007"/>
                  <a:gd name="connsiteY2008" fmla="*/ 3766500 h 6680837"/>
                  <a:gd name="connsiteX2009" fmla="*/ 912852 w 6423007"/>
                  <a:gd name="connsiteY2009" fmla="*/ 3745874 h 6680837"/>
                  <a:gd name="connsiteX2010" fmla="*/ 829604 w 6423007"/>
                  <a:gd name="connsiteY2010" fmla="*/ 3675109 h 6680837"/>
                  <a:gd name="connsiteX2011" fmla="*/ 773014 w 6423007"/>
                  <a:gd name="connsiteY2011" fmla="*/ 3685338 h 6680837"/>
                  <a:gd name="connsiteX2012" fmla="*/ 722207 w 6423007"/>
                  <a:gd name="connsiteY2012" fmla="*/ 3701601 h 6680837"/>
                  <a:gd name="connsiteX2013" fmla="*/ 710223 w 6423007"/>
                  <a:gd name="connsiteY2013" fmla="*/ 3635115 h 6680837"/>
                  <a:gd name="connsiteX2014" fmla="*/ 863149 w 6423007"/>
                  <a:gd name="connsiteY2014" fmla="*/ 3544149 h 6680837"/>
                  <a:gd name="connsiteX2015" fmla="*/ 973146 w 6423007"/>
                  <a:gd name="connsiteY2015" fmla="*/ 3525204 h 6680837"/>
                  <a:gd name="connsiteX2016" fmla="*/ 1016407 w 6423007"/>
                  <a:gd name="connsiteY2016" fmla="*/ 3511539 h 6680837"/>
                  <a:gd name="connsiteX2017" fmla="*/ 1029905 w 6423007"/>
                  <a:gd name="connsiteY2017" fmla="*/ 3488565 h 6680837"/>
                  <a:gd name="connsiteX2018" fmla="*/ 973738 w 6423007"/>
                  <a:gd name="connsiteY2018" fmla="*/ 3404974 h 6680837"/>
                  <a:gd name="connsiteX2019" fmla="*/ 867690 w 6423007"/>
                  <a:gd name="connsiteY2019" fmla="*/ 3312829 h 6680837"/>
                  <a:gd name="connsiteX2020" fmla="*/ 865766 w 6423007"/>
                  <a:gd name="connsiteY2020" fmla="*/ 3218172 h 6680837"/>
                  <a:gd name="connsiteX2021" fmla="*/ 889249 w 6423007"/>
                  <a:gd name="connsiteY2021" fmla="*/ 3096853 h 6680837"/>
                  <a:gd name="connsiteX2022" fmla="*/ 882726 w 6423007"/>
                  <a:gd name="connsiteY2022" fmla="*/ 2829816 h 6680837"/>
                  <a:gd name="connsiteX2023" fmla="*/ 900754 w 6423007"/>
                  <a:gd name="connsiteY2023" fmla="*/ 2797873 h 6680837"/>
                  <a:gd name="connsiteX2024" fmla="*/ 948384 w 6423007"/>
                  <a:gd name="connsiteY2024" fmla="*/ 2634885 h 6680837"/>
                  <a:gd name="connsiteX2025" fmla="*/ 984613 w 6423007"/>
                  <a:gd name="connsiteY2025" fmla="*/ 2451943 h 6680837"/>
                  <a:gd name="connsiteX2026" fmla="*/ 1013292 w 6423007"/>
                  <a:gd name="connsiteY2026" fmla="*/ 2345716 h 6680837"/>
                  <a:gd name="connsiteX2027" fmla="*/ 1010023 w 6423007"/>
                  <a:gd name="connsiteY2027" fmla="*/ 2332636 h 6680837"/>
                  <a:gd name="connsiteX2028" fmla="*/ 1020421 w 6423007"/>
                  <a:gd name="connsiteY2028" fmla="*/ 2288703 h 6680837"/>
                  <a:gd name="connsiteX2029" fmla="*/ 1032331 w 6423007"/>
                  <a:gd name="connsiteY2029" fmla="*/ 2210898 h 6680837"/>
                  <a:gd name="connsiteX2030" fmla="*/ 1037782 w 6423007"/>
                  <a:gd name="connsiteY2030" fmla="*/ 2195638 h 6680837"/>
                  <a:gd name="connsiteX2031" fmla="*/ 1032654 w 6423007"/>
                  <a:gd name="connsiteY2031" fmla="*/ 2160615 h 6680837"/>
                  <a:gd name="connsiteX2032" fmla="*/ 1089684 w 6423007"/>
                  <a:gd name="connsiteY2032" fmla="*/ 2091088 h 6680837"/>
                  <a:gd name="connsiteX2033" fmla="*/ 1142843 w 6423007"/>
                  <a:gd name="connsiteY2033" fmla="*/ 2001547 h 6680837"/>
                  <a:gd name="connsiteX2034" fmla="*/ 1212933 w 6423007"/>
                  <a:gd name="connsiteY2034" fmla="*/ 1968347 h 6680837"/>
                  <a:gd name="connsiteX2035" fmla="*/ 1265753 w 6423007"/>
                  <a:gd name="connsiteY2035" fmla="*/ 1950154 h 6680837"/>
                  <a:gd name="connsiteX2036" fmla="*/ 1300467 w 6423007"/>
                  <a:gd name="connsiteY2036" fmla="*/ 1875200 h 6680837"/>
                  <a:gd name="connsiteX2037" fmla="*/ 1295771 w 6423007"/>
                  <a:gd name="connsiteY2037" fmla="*/ 1854995 h 6680837"/>
                  <a:gd name="connsiteX2038" fmla="*/ 1277159 w 6423007"/>
                  <a:gd name="connsiteY2038" fmla="*/ 1858935 h 6680837"/>
                  <a:gd name="connsiteX2039" fmla="*/ 1238255 w 6423007"/>
                  <a:gd name="connsiteY2039" fmla="*/ 1908568 h 6680837"/>
                  <a:gd name="connsiteX2040" fmla="*/ 1208491 w 6423007"/>
                  <a:gd name="connsiteY2040" fmla="*/ 1936319 h 6680837"/>
                  <a:gd name="connsiteX2041" fmla="*/ 1192647 w 6423007"/>
                  <a:gd name="connsiteY2041" fmla="*/ 1902866 h 6680837"/>
                  <a:gd name="connsiteX2042" fmla="*/ 1237677 w 6423007"/>
                  <a:gd name="connsiteY2042" fmla="*/ 1787919 h 6680837"/>
                  <a:gd name="connsiteX2043" fmla="*/ 1308435 w 6423007"/>
                  <a:gd name="connsiteY2043" fmla="*/ 1778782 h 6680837"/>
                  <a:gd name="connsiteX2044" fmla="*/ 1335933 w 6423007"/>
                  <a:gd name="connsiteY2044" fmla="*/ 1820369 h 6680837"/>
                  <a:gd name="connsiteX2045" fmla="*/ 1352195 w 6423007"/>
                  <a:gd name="connsiteY2045" fmla="*/ 1834119 h 6680837"/>
                  <a:gd name="connsiteX2046" fmla="*/ 1380869 w 6423007"/>
                  <a:gd name="connsiteY2046" fmla="*/ 1820537 h 6680837"/>
                  <a:gd name="connsiteX2047" fmla="*/ 1459343 w 6423007"/>
                  <a:gd name="connsiteY2047" fmla="*/ 1800920 h 6680837"/>
                  <a:gd name="connsiteX2048" fmla="*/ 1563137 w 6423007"/>
                  <a:gd name="connsiteY2048" fmla="*/ 1758581 h 6680837"/>
                  <a:gd name="connsiteX2049" fmla="*/ 1644801 w 6423007"/>
                  <a:gd name="connsiteY2049" fmla="*/ 1681869 h 6680837"/>
                  <a:gd name="connsiteX2050" fmla="*/ 1685549 w 6423007"/>
                  <a:gd name="connsiteY2050" fmla="*/ 1619659 h 6680837"/>
                  <a:gd name="connsiteX2051" fmla="*/ 1739793 w 6423007"/>
                  <a:gd name="connsiteY2051" fmla="*/ 1590064 h 6680837"/>
                  <a:gd name="connsiteX2052" fmla="*/ 1818353 w 6423007"/>
                  <a:gd name="connsiteY2052" fmla="*/ 1547976 h 6680837"/>
                  <a:gd name="connsiteX2053" fmla="*/ 1909237 w 6423007"/>
                  <a:gd name="connsiteY2053" fmla="*/ 1501028 h 6680837"/>
                  <a:gd name="connsiteX2054" fmla="*/ 1975219 w 6423007"/>
                  <a:gd name="connsiteY2054" fmla="*/ 1494154 h 6680837"/>
                  <a:gd name="connsiteX2055" fmla="*/ 2109777 w 6423007"/>
                  <a:gd name="connsiteY2055" fmla="*/ 1487952 h 6680837"/>
                  <a:gd name="connsiteX2056" fmla="*/ 2162175 w 6423007"/>
                  <a:gd name="connsiteY2056" fmla="*/ 1507992 h 6680837"/>
                  <a:gd name="connsiteX2057" fmla="*/ 2165729 w 6423007"/>
                  <a:gd name="connsiteY2057" fmla="*/ 1510335 h 6680837"/>
                  <a:gd name="connsiteX2058" fmla="*/ 2161265 w 6423007"/>
                  <a:gd name="connsiteY2058" fmla="*/ 1504848 h 6680837"/>
                  <a:gd name="connsiteX2059" fmla="*/ 2142217 w 6423007"/>
                  <a:gd name="connsiteY2059" fmla="*/ 1449106 h 6680837"/>
                  <a:gd name="connsiteX2060" fmla="*/ 2128367 w 6423007"/>
                  <a:gd name="connsiteY2060" fmla="*/ 1436279 h 6680837"/>
                  <a:gd name="connsiteX2061" fmla="*/ 2102579 w 6423007"/>
                  <a:gd name="connsiteY2061" fmla="*/ 1419437 h 6680837"/>
                  <a:gd name="connsiteX2062" fmla="*/ 2078785 w 6423007"/>
                  <a:gd name="connsiteY2062" fmla="*/ 1389781 h 6680837"/>
                  <a:gd name="connsiteX2063" fmla="*/ 1992327 w 6423007"/>
                  <a:gd name="connsiteY2063" fmla="*/ 1250471 h 6680837"/>
                  <a:gd name="connsiteX2064" fmla="*/ 1887017 w 6423007"/>
                  <a:gd name="connsiteY2064" fmla="*/ 1200954 h 6680837"/>
                  <a:gd name="connsiteX2065" fmla="*/ 1882835 w 6423007"/>
                  <a:gd name="connsiteY2065" fmla="*/ 1199460 h 6680837"/>
                  <a:gd name="connsiteX2066" fmla="*/ 1880133 w 6423007"/>
                  <a:gd name="connsiteY2066" fmla="*/ 1199977 h 6680837"/>
                  <a:gd name="connsiteX2067" fmla="*/ 1803569 w 6423007"/>
                  <a:gd name="connsiteY2067" fmla="*/ 1188493 h 6680837"/>
                  <a:gd name="connsiteX2068" fmla="*/ 1663505 w 6423007"/>
                  <a:gd name="connsiteY2068" fmla="*/ 1125244 h 6680837"/>
                  <a:gd name="connsiteX2069" fmla="*/ 1612907 w 6423007"/>
                  <a:gd name="connsiteY2069" fmla="*/ 1096593 h 6680837"/>
                  <a:gd name="connsiteX2070" fmla="*/ 1590119 w 6423007"/>
                  <a:gd name="connsiteY2070" fmla="*/ 1038217 h 6680837"/>
                  <a:gd name="connsiteX2071" fmla="*/ 1583499 w 6423007"/>
                  <a:gd name="connsiteY2071" fmla="*/ 960494 h 6680837"/>
                  <a:gd name="connsiteX2072" fmla="*/ 1612333 w 6423007"/>
                  <a:gd name="connsiteY2072" fmla="*/ 878726 h 6680837"/>
                  <a:gd name="connsiteX2073" fmla="*/ 1815779 w 6423007"/>
                  <a:gd name="connsiteY2073" fmla="*/ 743358 h 6680837"/>
                  <a:gd name="connsiteX2074" fmla="*/ 1998061 w 6423007"/>
                  <a:gd name="connsiteY2074" fmla="*/ 747651 h 6680837"/>
                  <a:gd name="connsiteX2075" fmla="*/ 2125639 w 6423007"/>
                  <a:gd name="connsiteY2075" fmla="*/ 749595 h 6680837"/>
                  <a:gd name="connsiteX2076" fmla="*/ 2182517 w 6423007"/>
                  <a:gd name="connsiteY2076" fmla="*/ 723638 h 6680837"/>
                  <a:gd name="connsiteX2077" fmla="*/ 2259831 w 6423007"/>
                  <a:gd name="connsiteY2077" fmla="*/ 662677 h 6680837"/>
                  <a:gd name="connsiteX2078" fmla="*/ 2332207 w 6423007"/>
                  <a:gd name="connsiteY2078" fmla="*/ 630357 h 6680837"/>
                  <a:gd name="connsiteX2079" fmla="*/ 2351131 w 6423007"/>
                  <a:gd name="connsiteY2079" fmla="*/ 622150 h 6680837"/>
                  <a:gd name="connsiteX2080" fmla="*/ 2380733 w 6423007"/>
                  <a:gd name="connsiteY2080" fmla="*/ 585646 h 6680837"/>
                  <a:gd name="connsiteX2081" fmla="*/ 2432671 w 6423007"/>
                  <a:gd name="connsiteY2081" fmla="*/ 556830 h 6680837"/>
                  <a:gd name="connsiteX2082" fmla="*/ 3883857 w 6423007"/>
                  <a:gd name="connsiteY2082" fmla="*/ 476628 h 6680837"/>
                  <a:gd name="connsiteX2083" fmla="*/ 3956705 w 6423007"/>
                  <a:gd name="connsiteY2083" fmla="*/ 497647 h 6680837"/>
                  <a:gd name="connsiteX2084" fmla="*/ 3919687 w 6423007"/>
                  <a:gd name="connsiteY2084" fmla="*/ 491615 h 6680837"/>
                  <a:gd name="connsiteX2085" fmla="*/ 3883857 w 6423007"/>
                  <a:gd name="connsiteY2085" fmla="*/ 476628 h 6680837"/>
                  <a:gd name="connsiteX2086" fmla="*/ 2707011 w 6423007"/>
                  <a:gd name="connsiteY2086" fmla="*/ 386020 h 6680837"/>
                  <a:gd name="connsiteX2087" fmla="*/ 2602519 w 6423007"/>
                  <a:gd name="connsiteY2087" fmla="*/ 456626 h 6680837"/>
                  <a:gd name="connsiteX2088" fmla="*/ 2594001 w 6423007"/>
                  <a:gd name="connsiteY2088" fmla="*/ 469378 h 6680837"/>
                  <a:gd name="connsiteX2089" fmla="*/ 2491439 w 6423007"/>
                  <a:gd name="connsiteY2089" fmla="*/ 541985 h 6680837"/>
                  <a:gd name="connsiteX2090" fmla="*/ 2430295 w 6423007"/>
                  <a:gd name="connsiteY2090" fmla="*/ 550419 h 6680837"/>
                  <a:gd name="connsiteX2091" fmla="*/ 2380247 w 6423007"/>
                  <a:gd name="connsiteY2091" fmla="*/ 535174 h 6680837"/>
                  <a:gd name="connsiteX2092" fmla="*/ 2279721 w 6423007"/>
                  <a:gd name="connsiteY2092" fmla="*/ 487421 h 6680837"/>
                  <a:gd name="connsiteX2093" fmla="*/ 2270367 w 6423007"/>
                  <a:gd name="connsiteY2093" fmla="*/ 502507 h 6680837"/>
                  <a:gd name="connsiteX2094" fmla="*/ 2255675 w 6423007"/>
                  <a:gd name="connsiteY2094" fmla="*/ 528848 h 6680837"/>
                  <a:gd name="connsiteX2095" fmla="*/ 2232083 w 6423007"/>
                  <a:gd name="connsiteY2095" fmla="*/ 528317 h 6680837"/>
                  <a:gd name="connsiteX2096" fmla="*/ 2233889 w 6423007"/>
                  <a:gd name="connsiteY2096" fmla="*/ 497374 h 6680837"/>
                  <a:gd name="connsiteX2097" fmla="*/ 2256975 w 6423007"/>
                  <a:gd name="connsiteY2097" fmla="*/ 425334 h 6680837"/>
                  <a:gd name="connsiteX2098" fmla="*/ 2254791 w 6423007"/>
                  <a:gd name="connsiteY2098" fmla="*/ 416655 h 6680837"/>
                  <a:gd name="connsiteX2099" fmla="*/ 2236641 w 6423007"/>
                  <a:gd name="connsiteY2099" fmla="*/ 419387 h 6680837"/>
                  <a:gd name="connsiteX2100" fmla="*/ 2058535 w 6423007"/>
                  <a:gd name="connsiteY2100" fmla="*/ 492652 h 6680837"/>
                  <a:gd name="connsiteX2101" fmla="*/ 2043483 w 6423007"/>
                  <a:gd name="connsiteY2101" fmla="*/ 497805 h 6680837"/>
                  <a:gd name="connsiteX2102" fmla="*/ 2051493 w 6423007"/>
                  <a:gd name="connsiteY2102" fmla="*/ 474281 h 6680837"/>
                  <a:gd name="connsiteX2103" fmla="*/ 2109091 w 6423007"/>
                  <a:gd name="connsiteY2103" fmla="*/ 443584 h 6680837"/>
                  <a:gd name="connsiteX2104" fmla="*/ 2126903 w 6423007"/>
                  <a:gd name="connsiteY2104" fmla="*/ 438101 h 6680837"/>
                  <a:gd name="connsiteX2105" fmla="*/ 2187789 w 6423007"/>
                  <a:gd name="connsiteY2105" fmla="*/ 422995 h 6680837"/>
                  <a:gd name="connsiteX2106" fmla="*/ 2211957 w 6423007"/>
                  <a:gd name="connsiteY2106" fmla="*/ 414518 h 6680837"/>
                  <a:gd name="connsiteX2107" fmla="*/ 2257193 w 6423007"/>
                  <a:gd name="connsiteY2107" fmla="*/ 395139 h 6680837"/>
                  <a:gd name="connsiteX2108" fmla="*/ 2344035 w 6423007"/>
                  <a:gd name="connsiteY2108" fmla="*/ 399834 h 6680837"/>
                  <a:gd name="connsiteX2109" fmla="*/ 2707011 w 6423007"/>
                  <a:gd name="connsiteY2109" fmla="*/ 386020 h 6680837"/>
                  <a:gd name="connsiteX2110" fmla="*/ 3727991 w 6423007"/>
                  <a:gd name="connsiteY2110" fmla="*/ 375789 h 6680837"/>
                  <a:gd name="connsiteX2111" fmla="*/ 3858485 w 6423007"/>
                  <a:gd name="connsiteY2111" fmla="*/ 431519 h 6680837"/>
                  <a:gd name="connsiteX2112" fmla="*/ 3876773 w 6423007"/>
                  <a:gd name="connsiteY2112" fmla="*/ 476432 h 6680837"/>
                  <a:gd name="connsiteX2113" fmla="*/ 3536971 w 6423007"/>
                  <a:gd name="connsiteY2113" fmla="*/ 418582 h 6680837"/>
                  <a:gd name="connsiteX2114" fmla="*/ 3678731 w 6423007"/>
                  <a:gd name="connsiteY2114" fmla="*/ 376577 h 6680837"/>
                  <a:gd name="connsiteX2115" fmla="*/ 3727991 w 6423007"/>
                  <a:gd name="connsiteY2115" fmla="*/ 375789 h 6680837"/>
                  <a:gd name="connsiteX2116" fmla="*/ 2943955 w 6423007"/>
                  <a:gd name="connsiteY2116" fmla="*/ 49624 h 6680837"/>
                  <a:gd name="connsiteX2117" fmla="*/ 2943237 w 6423007"/>
                  <a:gd name="connsiteY2117" fmla="*/ 51449 h 6680837"/>
                  <a:gd name="connsiteX2118" fmla="*/ 2943331 w 6423007"/>
                  <a:gd name="connsiteY2118" fmla="*/ 51822 h 6680837"/>
                  <a:gd name="connsiteX2119" fmla="*/ 2957269 w 6423007"/>
                  <a:gd name="connsiteY2119" fmla="*/ 38340 h 6680837"/>
                  <a:gd name="connsiteX2120" fmla="*/ 2953121 w 6423007"/>
                  <a:gd name="connsiteY2120" fmla="*/ 39953 h 6680837"/>
                  <a:gd name="connsiteX2121" fmla="*/ 2970059 w 6423007"/>
                  <a:gd name="connsiteY2121" fmla="*/ 44757 h 6680837"/>
                  <a:gd name="connsiteX2122" fmla="*/ 2967519 w 6423007"/>
                  <a:gd name="connsiteY2122" fmla="*/ 43165 h 6680837"/>
                  <a:gd name="connsiteX2123" fmla="*/ 2957269 w 6423007"/>
                  <a:gd name="connsiteY2123" fmla="*/ 38340 h 6680837"/>
                  <a:gd name="connsiteX2124" fmla="*/ 2873551 w 6423007"/>
                  <a:gd name="connsiteY2124" fmla="*/ 0 h 6680837"/>
                  <a:gd name="connsiteX2125" fmla="*/ 2981585 w 6423007"/>
                  <a:gd name="connsiteY2125" fmla="*/ 44199 h 6680837"/>
                  <a:gd name="connsiteX2126" fmla="*/ 3016839 w 6423007"/>
                  <a:gd name="connsiteY2126" fmla="*/ 74081 h 6680837"/>
                  <a:gd name="connsiteX2127" fmla="*/ 3008895 w 6423007"/>
                  <a:gd name="connsiteY2127" fmla="*/ 69103 h 6680837"/>
                  <a:gd name="connsiteX2128" fmla="*/ 3018367 w 6423007"/>
                  <a:gd name="connsiteY2128" fmla="*/ 77586 h 6680837"/>
                  <a:gd name="connsiteX2129" fmla="*/ 3072107 w 6423007"/>
                  <a:gd name="connsiteY2129" fmla="*/ 104717 h 6680837"/>
                  <a:gd name="connsiteX2130" fmla="*/ 3083083 w 6423007"/>
                  <a:gd name="connsiteY2130" fmla="*/ 105363 h 6680837"/>
                  <a:gd name="connsiteX2131" fmla="*/ 3092857 w 6423007"/>
                  <a:gd name="connsiteY2131" fmla="*/ 101623 h 6680837"/>
                  <a:gd name="connsiteX2132" fmla="*/ 3108115 w 6423007"/>
                  <a:gd name="connsiteY2132" fmla="*/ 102014 h 6680837"/>
                  <a:gd name="connsiteX2133" fmla="*/ 3130983 w 6423007"/>
                  <a:gd name="connsiteY2133" fmla="*/ 117753 h 6680837"/>
                  <a:gd name="connsiteX2134" fmla="*/ 3146515 w 6423007"/>
                  <a:gd name="connsiteY2134" fmla="*/ 122613 h 6680837"/>
                  <a:gd name="connsiteX2135" fmla="*/ 3153585 w 6423007"/>
                  <a:gd name="connsiteY2135" fmla="*/ 123830 h 6680837"/>
                  <a:gd name="connsiteX2136" fmla="*/ 3217943 w 6423007"/>
                  <a:gd name="connsiteY2136" fmla="*/ 102966 h 6680837"/>
                  <a:gd name="connsiteX2137" fmla="*/ 3282201 w 6423007"/>
                  <a:gd name="connsiteY2137" fmla="*/ 140641 h 6680837"/>
                  <a:gd name="connsiteX2138" fmla="*/ 3268807 w 6423007"/>
                  <a:gd name="connsiteY2138" fmla="*/ 189388 h 6680837"/>
                  <a:gd name="connsiteX2139" fmla="*/ 3231567 w 6423007"/>
                  <a:gd name="connsiteY2139" fmla="*/ 233634 h 6680837"/>
                  <a:gd name="connsiteX2140" fmla="*/ 3233233 w 6423007"/>
                  <a:gd name="connsiteY2140" fmla="*/ 219405 h 6680837"/>
                  <a:gd name="connsiteX2141" fmla="*/ 3229625 w 6423007"/>
                  <a:gd name="connsiteY2141" fmla="*/ 229771 h 6680837"/>
                  <a:gd name="connsiteX2142" fmla="*/ 3211007 w 6423007"/>
                  <a:gd name="connsiteY2142" fmla="*/ 307785 h 6680837"/>
                  <a:gd name="connsiteX2143" fmla="*/ 3244803 w 6423007"/>
                  <a:gd name="connsiteY2143" fmla="*/ 383355 h 6680837"/>
                  <a:gd name="connsiteX2144" fmla="*/ 3164685 w 6423007"/>
                  <a:gd name="connsiteY2144" fmla="*/ 374579 h 6680837"/>
                  <a:gd name="connsiteX2145" fmla="*/ 3121437 w 6423007"/>
                  <a:gd name="connsiteY2145" fmla="*/ 281082 h 6680837"/>
                  <a:gd name="connsiteX2146" fmla="*/ 3063173 w 6423007"/>
                  <a:gd name="connsiteY2146" fmla="*/ 262917 h 6680837"/>
                  <a:gd name="connsiteX2147" fmla="*/ 3009081 w 6423007"/>
                  <a:gd name="connsiteY2147" fmla="*/ 288572 h 6680837"/>
                  <a:gd name="connsiteX2148" fmla="*/ 2924445 w 6423007"/>
                  <a:gd name="connsiteY2148" fmla="*/ 270247 h 6680837"/>
                  <a:gd name="connsiteX2149" fmla="*/ 2891429 w 6423007"/>
                  <a:gd name="connsiteY2149" fmla="*/ 340474 h 6680837"/>
                  <a:gd name="connsiteX2150" fmla="*/ 2907745 w 6423007"/>
                  <a:gd name="connsiteY2150" fmla="*/ 368790 h 6680837"/>
                  <a:gd name="connsiteX2151" fmla="*/ 2729667 w 6423007"/>
                  <a:gd name="connsiteY2151" fmla="*/ 375294 h 6680837"/>
                  <a:gd name="connsiteX2152" fmla="*/ 2731751 w 6423007"/>
                  <a:gd name="connsiteY2152" fmla="*/ 372313 h 6680837"/>
                  <a:gd name="connsiteX2153" fmla="*/ 2728589 w 6423007"/>
                  <a:gd name="connsiteY2153" fmla="*/ 374093 h 6680837"/>
                  <a:gd name="connsiteX2154" fmla="*/ 2726905 w 6423007"/>
                  <a:gd name="connsiteY2154" fmla="*/ 378810 h 6680837"/>
                  <a:gd name="connsiteX2155" fmla="*/ 2713681 w 6423007"/>
                  <a:gd name="connsiteY2155" fmla="*/ 375418 h 6680837"/>
                  <a:gd name="connsiteX2156" fmla="*/ 2739159 w 6423007"/>
                  <a:gd name="connsiteY2156" fmla="*/ 296741 h 6680837"/>
                  <a:gd name="connsiteX2157" fmla="*/ 2767007 w 6423007"/>
                  <a:gd name="connsiteY2157" fmla="*/ 248170 h 6680837"/>
                  <a:gd name="connsiteX2158" fmla="*/ 2776613 w 6423007"/>
                  <a:gd name="connsiteY2158" fmla="*/ 162497 h 6680837"/>
                  <a:gd name="connsiteX2159" fmla="*/ 2745709 w 6423007"/>
                  <a:gd name="connsiteY2159" fmla="*/ 69001 h 6680837"/>
                  <a:gd name="connsiteX2160" fmla="*/ 2828531 w 6423007"/>
                  <a:gd name="connsiteY2160" fmla="*/ 13469 h 6680837"/>
                  <a:gd name="connsiteX2161" fmla="*/ 2873551 w 6423007"/>
                  <a:gd name="connsiteY2161" fmla="*/ 0 h 6680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Lst>
                <a:rect l="l" t="t" r="r" b="b"/>
                <a:pathLst>
                  <a:path w="6423007" h="6680837">
                    <a:moveTo>
                      <a:pt x="3920471" y="6654609"/>
                    </a:moveTo>
                    <a:cubicBezTo>
                      <a:pt x="3933449" y="6653061"/>
                      <a:pt x="3946227" y="6654454"/>
                      <a:pt x="3958707" y="6667157"/>
                    </a:cubicBezTo>
                    <a:cubicBezTo>
                      <a:pt x="3938795" y="6680023"/>
                      <a:pt x="3919105" y="6685833"/>
                      <a:pt x="3899971" y="6675611"/>
                    </a:cubicBezTo>
                    <a:cubicBezTo>
                      <a:pt x="3893595" y="6672203"/>
                      <a:pt x="3887277" y="6667014"/>
                      <a:pt x="3881037" y="6659710"/>
                    </a:cubicBezTo>
                    <a:cubicBezTo>
                      <a:pt x="3894317" y="6660648"/>
                      <a:pt x="3907493" y="6656158"/>
                      <a:pt x="3920471" y="6654609"/>
                    </a:cubicBezTo>
                    <a:close/>
                    <a:moveTo>
                      <a:pt x="3696227" y="6310367"/>
                    </a:moveTo>
                    <a:cubicBezTo>
                      <a:pt x="3700403" y="6309566"/>
                      <a:pt x="3704921" y="6310526"/>
                      <a:pt x="3709889" y="6312955"/>
                    </a:cubicBezTo>
                    <a:cubicBezTo>
                      <a:pt x="3731325" y="6321921"/>
                      <a:pt x="3760679" y="6323236"/>
                      <a:pt x="3759827" y="6358298"/>
                    </a:cubicBezTo>
                    <a:cubicBezTo>
                      <a:pt x="3753151" y="6362463"/>
                      <a:pt x="3746477" y="6366629"/>
                      <a:pt x="3740537" y="6372366"/>
                    </a:cubicBezTo>
                    <a:cubicBezTo>
                      <a:pt x="3731751" y="6367919"/>
                      <a:pt x="3721459" y="6365880"/>
                      <a:pt x="3711879" y="6362294"/>
                    </a:cubicBezTo>
                    <a:cubicBezTo>
                      <a:pt x="3702299" y="6358709"/>
                      <a:pt x="3693435" y="6353577"/>
                      <a:pt x="3687507" y="6342946"/>
                    </a:cubicBezTo>
                    <a:cubicBezTo>
                      <a:pt x="3683831" y="6335083"/>
                      <a:pt x="3678593" y="6327973"/>
                      <a:pt x="3684627" y="6318339"/>
                    </a:cubicBezTo>
                    <a:cubicBezTo>
                      <a:pt x="3688219" y="6313728"/>
                      <a:pt x="3692051" y="6311167"/>
                      <a:pt x="3696227" y="6310367"/>
                    </a:cubicBezTo>
                    <a:close/>
                    <a:moveTo>
                      <a:pt x="3148759" y="6275288"/>
                    </a:moveTo>
                    <a:cubicBezTo>
                      <a:pt x="3173215" y="6273493"/>
                      <a:pt x="3195585" y="6277534"/>
                      <a:pt x="3210109" y="6299834"/>
                    </a:cubicBezTo>
                    <a:cubicBezTo>
                      <a:pt x="3217753" y="6311776"/>
                      <a:pt x="3225809" y="6322551"/>
                      <a:pt x="3243563" y="6320996"/>
                    </a:cubicBezTo>
                    <a:cubicBezTo>
                      <a:pt x="3255791" y="6320099"/>
                      <a:pt x="3255975" y="6330694"/>
                      <a:pt x="3258167" y="6339374"/>
                    </a:cubicBezTo>
                    <a:cubicBezTo>
                      <a:pt x="3260697" y="6350808"/>
                      <a:pt x="3263647" y="6361074"/>
                      <a:pt x="3277385" y="6363349"/>
                    </a:cubicBezTo>
                    <a:cubicBezTo>
                      <a:pt x="3289951" y="6365205"/>
                      <a:pt x="3300667" y="6361136"/>
                      <a:pt x="3301393" y="6344284"/>
                    </a:cubicBezTo>
                    <a:cubicBezTo>
                      <a:pt x="3301547" y="6336443"/>
                      <a:pt x="3310595" y="6337042"/>
                      <a:pt x="3318051" y="6338389"/>
                    </a:cubicBezTo>
                    <a:cubicBezTo>
                      <a:pt x="3325509" y="6339736"/>
                      <a:pt x="3334479" y="6344257"/>
                      <a:pt x="3332731" y="6352846"/>
                    </a:cubicBezTo>
                    <a:cubicBezTo>
                      <a:pt x="3329921" y="6375533"/>
                      <a:pt x="3341391" y="6373050"/>
                      <a:pt x="3359485" y="6374248"/>
                    </a:cubicBezTo>
                    <a:cubicBezTo>
                      <a:pt x="3388215" y="6375296"/>
                      <a:pt x="3406125" y="6365899"/>
                      <a:pt x="3428883" y="6350337"/>
                    </a:cubicBezTo>
                    <a:cubicBezTo>
                      <a:pt x="3470381" y="6323042"/>
                      <a:pt x="3523229" y="6319544"/>
                      <a:pt x="3569169" y="6346482"/>
                    </a:cubicBezTo>
                    <a:cubicBezTo>
                      <a:pt x="3597591" y="6363216"/>
                      <a:pt x="3627757" y="6371358"/>
                      <a:pt x="3646743" y="6407096"/>
                    </a:cubicBezTo>
                    <a:cubicBezTo>
                      <a:pt x="3659601" y="6434064"/>
                      <a:pt x="3677217" y="6399554"/>
                      <a:pt x="3690095" y="6385727"/>
                    </a:cubicBezTo>
                    <a:cubicBezTo>
                      <a:pt x="3694527" y="6380730"/>
                      <a:pt x="3699297" y="6378485"/>
                      <a:pt x="3705579" y="6379413"/>
                    </a:cubicBezTo>
                    <a:cubicBezTo>
                      <a:pt x="3682231" y="6444779"/>
                      <a:pt x="3683065" y="6442445"/>
                      <a:pt x="3615511" y="6413050"/>
                    </a:cubicBezTo>
                    <a:cubicBezTo>
                      <a:pt x="3587769" y="6401826"/>
                      <a:pt x="3557603" y="6393683"/>
                      <a:pt x="3524207" y="6409394"/>
                    </a:cubicBezTo>
                    <a:cubicBezTo>
                      <a:pt x="3504709" y="6419539"/>
                      <a:pt x="3479837" y="6422502"/>
                      <a:pt x="3457915" y="6435729"/>
                    </a:cubicBezTo>
                    <a:cubicBezTo>
                      <a:pt x="3447539" y="6442552"/>
                      <a:pt x="3440237" y="6433364"/>
                      <a:pt x="3433275" y="6426928"/>
                    </a:cubicBezTo>
                    <a:cubicBezTo>
                      <a:pt x="3422871" y="6415315"/>
                      <a:pt x="3408453" y="6407532"/>
                      <a:pt x="3393305" y="6416601"/>
                    </a:cubicBezTo>
                    <a:cubicBezTo>
                      <a:pt x="3378787" y="6423918"/>
                      <a:pt x="3365867" y="6424898"/>
                      <a:pt x="3354221" y="6421396"/>
                    </a:cubicBezTo>
                    <a:cubicBezTo>
                      <a:pt x="3342573" y="6417894"/>
                      <a:pt x="3332195" y="6409908"/>
                      <a:pt x="3322755" y="6399298"/>
                    </a:cubicBezTo>
                    <a:cubicBezTo>
                      <a:pt x="3308491" y="6383673"/>
                      <a:pt x="3294567" y="6370803"/>
                      <a:pt x="3271471" y="6383612"/>
                    </a:cubicBezTo>
                    <a:cubicBezTo>
                      <a:pt x="3267873" y="6386275"/>
                      <a:pt x="3256481" y="6384838"/>
                      <a:pt x="3255307" y="6384419"/>
                    </a:cubicBezTo>
                    <a:cubicBezTo>
                      <a:pt x="3252407" y="6351794"/>
                      <a:pt x="3214135" y="6355235"/>
                      <a:pt x="3201957" y="6333774"/>
                    </a:cubicBezTo>
                    <a:cubicBezTo>
                      <a:pt x="3189777" y="6312314"/>
                      <a:pt x="3173429" y="6302526"/>
                      <a:pt x="3150673" y="6318088"/>
                    </a:cubicBezTo>
                    <a:cubicBezTo>
                      <a:pt x="3136699" y="6327576"/>
                      <a:pt x="3122959" y="6325300"/>
                      <a:pt x="3114977" y="6310603"/>
                    </a:cubicBezTo>
                    <a:cubicBezTo>
                      <a:pt x="3108929" y="6297913"/>
                      <a:pt x="3092425" y="6295967"/>
                      <a:pt x="3087547" y="6283695"/>
                    </a:cubicBezTo>
                    <a:cubicBezTo>
                      <a:pt x="3108481" y="6280643"/>
                      <a:pt x="3128999" y="6278759"/>
                      <a:pt x="3148759" y="6275288"/>
                    </a:cubicBezTo>
                    <a:close/>
                    <a:moveTo>
                      <a:pt x="2528427" y="6145571"/>
                    </a:moveTo>
                    <a:cubicBezTo>
                      <a:pt x="2536275" y="6149589"/>
                      <a:pt x="2536701" y="6155821"/>
                      <a:pt x="2534777" y="6161211"/>
                    </a:cubicBezTo>
                    <a:cubicBezTo>
                      <a:pt x="2532081" y="6168758"/>
                      <a:pt x="2526627" y="6172888"/>
                      <a:pt x="2517217" y="6169527"/>
                    </a:cubicBezTo>
                    <a:cubicBezTo>
                      <a:pt x="2510161" y="6167007"/>
                      <a:pt x="2506225" y="6163170"/>
                      <a:pt x="2510099" y="6156043"/>
                    </a:cubicBezTo>
                    <a:cubicBezTo>
                      <a:pt x="2513585" y="6149994"/>
                      <a:pt x="2520215" y="6146284"/>
                      <a:pt x="2528427" y="6145571"/>
                    </a:cubicBezTo>
                    <a:close/>
                    <a:moveTo>
                      <a:pt x="3612587" y="6107976"/>
                    </a:moveTo>
                    <a:cubicBezTo>
                      <a:pt x="3616817" y="6110654"/>
                      <a:pt x="3619529" y="6113957"/>
                      <a:pt x="3616529" y="6118720"/>
                    </a:cubicBezTo>
                    <a:cubicBezTo>
                      <a:pt x="3614681" y="6123894"/>
                      <a:pt x="3610081" y="6122251"/>
                      <a:pt x="3605483" y="6120609"/>
                    </a:cubicBezTo>
                    <a:cubicBezTo>
                      <a:pt x="3599733" y="6118555"/>
                      <a:pt x="3596651" y="6116287"/>
                      <a:pt x="3598869" y="6110078"/>
                    </a:cubicBezTo>
                    <a:cubicBezTo>
                      <a:pt x="3601499" y="6106350"/>
                      <a:pt x="3607207" y="6104888"/>
                      <a:pt x="3612587" y="6107976"/>
                    </a:cubicBezTo>
                    <a:close/>
                    <a:moveTo>
                      <a:pt x="2418455" y="6071331"/>
                    </a:moveTo>
                    <a:cubicBezTo>
                      <a:pt x="2425075" y="6070228"/>
                      <a:pt x="2433063" y="6071429"/>
                      <a:pt x="2442825" y="6074256"/>
                    </a:cubicBezTo>
                    <a:cubicBezTo>
                      <a:pt x="2468681" y="6084812"/>
                      <a:pt x="2445499" y="6108241"/>
                      <a:pt x="2447223" y="6126032"/>
                    </a:cubicBezTo>
                    <a:cubicBezTo>
                      <a:pt x="2447937" y="6131572"/>
                      <a:pt x="2441845" y="6137322"/>
                      <a:pt x="2433425" y="6138278"/>
                    </a:cubicBezTo>
                    <a:cubicBezTo>
                      <a:pt x="2428229" y="6137744"/>
                      <a:pt x="2399403" y="6086491"/>
                      <a:pt x="2402273" y="6082231"/>
                    </a:cubicBezTo>
                    <a:cubicBezTo>
                      <a:pt x="2406577" y="6075841"/>
                      <a:pt x="2411833" y="6072434"/>
                      <a:pt x="2418455" y="6071331"/>
                    </a:cubicBezTo>
                    <a:close/>
                    <a:moveTo>
                      <a:pt x="3120855" y="5978071"/>
                    </a:moveTo>
                    <a:cubicBezTo>
                      <a:pt x="3120801" y="5986387"/>
                      <a:pt x="3124189" y="5997322"/>
                      <a:pt x="3110347" y="5999325"/>
                    </a:cubicBezTo>
                    <a:cubicBezTo>
                      <a:pt x="3107965" y="5999863"/>
                      <a:pt x="3105701" y="5999054"/>
                      <a:pt x="3104091" y="5997437"/>
                    </a:cubicBezTo>
                    <a:cubicBezTo>
                      <a:pt x="3102479" y="5995820"/>
                      <a:pt x="3101523" y="5993394"/>
                      <a:pt x="3101757" y="5990699"/>
                    </a:cubicBezTo>
                    <a:cubicBezTo>
                      <a:pt x="3102251" y="5981150"/>
                      <a:pt x="3108771" y="5975144"/>
                      <a:pt x="3120855" y="5978071"/>
                    </a:cubicBezTo>
                    <a:close/>
                    <a:moveTo>
                      <a:pt x="3045325" y="5932744"/>
                    </a:moveTo>
                    <a:cubicBezTo>
                      <a:pt x="3052335" y="5931946"/>
                      <a:pt x="3058759" y="5933250"/>
                      <a:pt x="3063067" y="5941393"/>
                    </a:cubicBezTo>
                    <a:cubicBezTo>
                      <a:pt x="3074013" y="5958508"/>
                      <a:pt x="3053863" y="5967158"/>
                      <a:pt x="3048843" y="5981212"/>
                    </a:cubicBezTo>
                    <a:cubicBezTo>
                      <a:pt x="3042987" y="5997608"/>
                      <a:pt x="3028605" y="5993792"/>
                      <a:pt x="3015803" y="5989219"/>
                    </a:cubicBezTo>
                    <a:cubicBezTo>
                      <a:pt x="3013475" y="5988388"/>
                      <a:pt x="3009985" y="5987141"/>
                      <a:pt x="3009567" y="5988312"/>
                    </a:cubicBezTo>
                    <a:cubicBezTo>
                      <a:pt x="2984815" y="6009845"/>
                      <a:pt x="2953029" y="6014339"/>
                      <a:pt x="2922825" y="6018075"/>
                    </a:cubicBezTo>
                    <a:cubicBezTo>
                      <a:pt x="2907513" y="6020530"/>
                      <a:pt x="2915857" y="6048602"/>
                      <a:pt x="2935969" y="6058427"/>
                    </a:cubicBezTo>
                    <a:cubicBezTo>
                      <a:pt x="2949515" y="6064585"/>
                      <a:pt x="2961897" y="6070330"/>
                      <a:pt x="2955205" y="6089068"/>
                    </a:cubicBezTo>
                    <a:cubicBezTo>
                      <a:pt x="2949675" y="6108222"/>
                      <a:pt x="2944383" y="6134064"/>
                      <a:pt x="2918361" y="6126090"/>
                    </a:cubicBezTo>
                    <a:cubicBezTo>
                      <a:pt x="2897413" y="6118608"/>
                      <a:pt x="2878647" y="6101340"/>
                      <a:pt x="2885943" y="6073572"/>
                    </a:cubicBezTo>
                    <a:cubicBezTo>
                      <a:pt x="2890727" y="6052832"/>
                      <a:pt x="2883509" y="6043650"/>
                      <a:pt x="2863307" y="6037754"/>
                    </a:cubicBezTo>
                    <a:cubicBezTo>
                      <a:pt x="2836447" y="6032123"/>
                      <a:pt x="2814519" y="6016367"/>
                      <a:pt x="2792589" y="6000610"/>
                    </a:cubicBezTo>
                    <a:cubicBezTo>
                      <a:pt x="2787609" y="5996190"/>
                      <a:pt x="2789701" y="5990334"/>
                      <a:pt x="2791373" y="5985649"/>
                    </a:cubicBezTo>
                    <a:cubicBezTo>
                      <a:pt x="2808943" y="5936460"/>
                      <a:pt x="2825089" y="5931663"/>
                      <a:pt x="2868621" y="5960418"/>
                    </a:cubicBezTo>
                    <a:cubicBezTo>
                      <a:pt x="2888643" y="5974172"/>
                      <a:pt x="2908845" y="5980068"/>
                      <a:pt x="2927357" y="5957628"/>
                    </a:cubicBezTo>
                    <a:cubicBezTo>
                      <a:pt x="2938613" y="5944481"/>
                      <a:pt x="2955835" y="5944028"/>
                      <a:pt x="2971563" y="5940403"/>
                    </a:cubicBezTo>
                    <a:cubicBezTo>
                      <a:pt x="2988457" y="5937193"/>
                      <a:pt x="3006841" y="5937156"/>
                      <a:pt x="3024063" y="5936705"/>
                    </a:cubicBezTo>
                    <a:cubicBezTo>
                      <a:pt x="3030719" y="5936441"/>
                      <a:pt x="3038315" y="5933541"/>
                      <a:pt x="3045325" y="5932744"/>
                    </a:cubicBezTo>
                    <a:close/>
                    <a:moveTo>
                      <a:pt x="2717527" y="5878724"/>
                    </a:moveTo>
                    <a:cubicBezTo>
                      <a:pt x="2723953" y="5881329"/>
                      <a:pt x="2730129" y="5886010"/>
                      <a:pt x="2735527" y="5891033"/>
                    </a:cubicBezTo>
                    <a:cubicBezTo>
                      <a:pt x="2749807" y="5902322"/>
                      <a:pt x="2741639" y="5910545"/>
                      <a:pt x="2731917" y="5919450"/>
                    </a:cubicBezTo>
                    <a:cubicBezTo>
                      <a:pt x="2721479" y="5915722"/>
                      <a:pt x="2711041" y="5911994"/>
                      <a:pt x="2700601" y="5908265"/>
                    </a:cubicBezTo>
                    <a:cubicBezTo>
                      <a:pt x="2703541" y="5900031"/>
                      <a:pt x="2690797" y="5892462"/>
                      <a:pt x="2691607" y="5885557"/>
                    </a:cubicBezTo>
                    <a:cubicBezTo>
                      <a:pt x="2691877" y="5883255"/>
                      <a:pt x="2693653" y="5881028"/>
                      <a:pt x="2698021" y="5878874"/>
                    </a:cubicBezTo>
                    <a:cubicBezTo>
                      <a:pt x="2704425" y="5875591"/>
                      <a:pt x="2711101" y="5876119"/>
                      <a:pt x="2717527" y="5878724"/>
                    </a:cubicBezTo>
                    <a:close/>
                    <a:moveTo>
                      <a:pt x="2411763" y="5812172"/>
                    </a:moveTo>
                    <a:lnTo>
                      <a:pt x="2412853" y="5814955"/>
                    </a:lnTo>
                    <a:cubicBezTo>
                      <a:pt x="2414909" y="5818246"/>
                      <a:pt x="2417541" y="5820960"/>
                      <a:pt x="2421217" y="5822665"/>
                    </a:cubicBezTo>
                    <a:lnTo>
                      <a:pt x="2429521" y="5823605"/>
                    </a:lnTo>
                    <a:lnTo>
                      <a:pt x="2413711" y="5814202"/>
                    </a:lnTo>
                    <a:close/>
                    <a:moveTo>
                      <a:pt x="4387709" y="5778308"/>
                    </a:moveTo>
                    <a:cubicBezTo>
                      <a:pt x="4394525" y="5776584"/>
                      <a:pt x="4401801" y="5776854"/>
                      <a:pt x="4408723" y="5779991"/>
                    </a:cubicBezTo>
                    <a:cubicBezTo>
                      <a:pt x="4434035" y="5791695"/>
                      <a:pt x="4437219" y="5812796"/>
                      <a:pt x="4437185" y="5835408"/>
                    </a:cubicBezTo>
                    <a:cubicBezTo>
                      <a:pt x="4438991" y="5845369"/>
                      <a:pt x="4430171" y="5847542"/>
                      <a:pt x="4422541" y="5850140"/>
                    </a:cubicBezTo>
                    <a:cubicBezTo>
                      <a:pt x="4417115" y="5852194"/>
                      <a:pt x="4412025" y="5852372"/>
                      <a:pt x="4407515" y="5850928"/>
                    </a:cubicBezTo>
                    <a:cubicBezTo>
                      <a:pt x="4403003" y="5849482"/>
                      <a:pt x="4399073" y="5846415"/>
                      <a:pt x="4395967" y="5841978"/>
                    </a:cubicBezTo>
                    <a:cubicBezTo>
                      <a:pt x="4390941" y="5833529"/>
                      <a:pt x="4386339" y="5823900"/>
                      <a:pt x="4380889" y="5816630"/>
                    </a:cubicBezTo>
                    <a:cubicBezTo>
                      <a:pt x="4377121" y="5810294"/>
                      <a:pt x="4365243" y="5805552"/>
                      <a:pt x="4365039" y="5797680"/>
                    </a:cubicBezTo>
                    <a:cubicBezTo>
                      <a:pt x="4364971" y="5795058"/>
                      <a:pt x="4366199" y="5792085"/>
                      <a:pt x="4369457" y="5788592"/>
                    </a:cubicBezTo>
                    <a:cubicBezTo>
                      <a:pt x="4374537" y="5783751"/>
                      <a:pt x="4380893" y="5780032"/>
                      <a:pt x="4387709" y="5778308"/>
                    </a:cubicBezTo>
                    <a:close/>
                    <a:moveTo>
                      <a:pt x="4372811" y="5659001"/>
                    </a:moveTo>
                    <a:cubicBezTo>
                      <a:pt x="4375835" y="5658151"/>
                      <a:pt x="4379839" y="5658551"/>
                      <a:pt x="4385245" y="5660825"/>
                    </a:cubicBezTo>
                    <a:cubicBezTo>
                      <a:pt x="4399953" y="5666079"/>
                      <a:pt x="4404183" y="5681320"/>
                      <a:pt x="4396513" y="5695055"/>
                    </a:cubicBezTo>
                    <a:cubicBezTo>
                      <a:pt x="4388841" y="5708791"/>
                      <a:pt x="4376191" y="5724868"/>
                      <a:pt x="4361483" y="5719614"/>
                    </a:cubicBezTo>
                    <a:cubicBezTo>
                      <a:pt x="4351677" y="5716112"/>
                      <a:pt x="4349831" y="5710646"/>
                      <a:pt x="4351239" y="5704284"/>
                    </a:cubicBezTo>
                    <a:cubicBezTo>
                      <a:pt x="4352647" y="5697923"/>
                      <a:pt x="4357311" y="5690664"/>
                      <a:pt x="4360535" y="5683577"/>
                    </a:cubicBezTo>
                    <a:cubicBezTo>
                      <a:pt x="4363471" y="5675359"/>
                      <a:pt x="4363737" y="5661553"/>
                      <a:pt x="4372811" y="5659001"/>
                    </a:cubicBezTo>
                    <a:close/>
                    <a:moveTo>
                      <a:pt x="3413113" y="5639960"/>
                    </a:moveTo>
                    <a:cubicBezTo>
                      <a:pt x="3417609" y="5639832"/>
                      <a:pt x="3421859" y="5641434"/>
                      <a:pt x="3425711" y="5646487"/>
                    </a:cubicBezTo>
                    <a:cubicBezTo>
                      <a:pt x="3432279" y="5654181"/>
                      <a:pt x="3430071" y="5664089"/>
                      <a:pt x="3426349" y="5670783"/>
                    </a:cubicBezTo>
                    <a:cubicBezTo>
                      <a:pt x="3415185" y="5690864"/>
                      <a:pt x="3399265" y="5675817"/>
                      <a:pt x="3384255" y="5673131"/>
                    </a:cubicBezTo>
                    <a:cubicBezTo>
                      <a:pt x="3377263" y="5666622"/>
                      <a:pt x="3359713" y="5671050"/>
                      <a:pt x="3360921" y="5652762"/>
                    </a:cubicBezTo>
                    <a:cubicBezTo>
                      <a:pt x="3361861" y="5646412"/>
                      <a:pt x="3367185" y="5638953"/>
                      <a:pt x="3370303" y="5641404"/>
                    </a:cubicBezTo>
                    <a:cubicBezTo>
                      <a:pt x="3383945" y="5656305"/>
                      <a:pt x="3399625" y="5640344"/>
                      <a:pt x="3413113" y="5639960"/>
                    </a:cubicBezTo>
                    <a:close/>
                    <a:moveTo>
                      <a:pt x="4756871" y="5356795"/>
                    </a:moveTo>
                    <a:cubicBezTo>
                      <a:pt x="4760103" y="5356307"/>
                      <a:pt x="4763927" y="5357017"/>
                      <a:pt x="4767541" y="5358308"/>
                    </a:cubicBezTo>
                    <a:cubicBezTo>
                      <a:pt x="4791643" y="5366917"/>
                      <a:pt x="4813293" y="5378590"/>
                      <a:pt x="4823093" y="5404410"/>
                    </a:cubicBezTo>
                    <a:cubicBezTo>
                      <a:pt x="4825045" y="5410359"/>
                      <a:pt x="4826207" y="5414713"/>
                      <a:pt x="4822923" y="5420105"/>
                    </a:cubicBezTo>
                    <a:cubicBezTo>
                      <a:pt x="4819057" y="5423320"/>
                      <a:pt x="4815929" y="5423515"/>
                      <a:pt x="4813067" y="5422493"/>
                    </a:cubicBezTo>
                    <a:cubicBezTo>
                      <a:pt x="4810205" y="5421471"/>
                      <a:pt x="4807609" y="5419231"/>
                      <a:pt x="4804803" y="5417572"/>
                    </a:cubicBezTo>
                    <a:cubicBezTo>
                      <a:pt x="4786355" y="5408356"/>
                      <a:pt x="4767531" y="5396380"/>
                      <a:pt x="4754819" y="5378711"/>
                    </a:cubicBezTo>
                    <a:cubicBezTo>
                      <a:pt x="4750829" y="5374659"/>
                      <a:pt x="4744847" y="5368584"/>
                      <a:pt x="4749753" y="5362458"/>
                    </a:cubicBezTo>
                    <a:cubicBezTo>
                      <a:pt x="4751001" y="5358965"/>
                      <a:pt x="4753641" y="5357282"/>
                      <a:pt x="4756871" y="5356795"/>
                    </a:cubicBezTo>
                    <a:close/>
                    <a:moveTo>
                      <a:pt x="602602" y="5215326"/>
                    </a:moveTo>
                    <a:cubicBezTo>
                      <a:pt x="624176" y="5212900"/>
                      <a:pt x="651762" y="5223251"/>
                      <a:pt x="657358" y="5239174"/>
                    </a:cubicBezTo>
                    <a:cubicBezTo>
                      <a:pt x="660902" y="5248397"/>
                      <a:pt x="653577" y="5249759"/>
                      <a:pt x="648258" y="5253164"/>
                    </a:cubicBezTo>
                    <a:cubicBezTo>
                      <a:pt x="637619" y="5259973"/>
                      <a:pt x="625024" y="5260779"/>
                      <a:pt x="612427" y="5261584"/>
                    </a:cubicBezTo>
                    <a:cubicBezTo>
                      <a:pt x="599553" y="5251681"/>
                      <a:pt x="592839" y="5236021"/>
                      <a:pt x="584070" y="5222279"/>
                    </a:cubicBezTo>
                    <a:cubicBezTo>
                      <a:pt x="588888" y="5218364"/>
                      <a:pt x="595411" y="5216135"/>
                      <a:pt x="602602" y="5215326"/>
                    </a:cubicBezTo>
                    <a:close/>
                    <a:moveTo>
                      <a:pt x="4733797" y="4997490"/>
                    </a:moveTo>
                    <a:cubicBezTo>
                      <a:pt x="4739841" y="4998323"/>
                      <a:pt x="4745047" y="5001508"/>
                      <a:pt x="4743231" y="5010142"/>
                    </a:cubicBezTo>
                    <a:cubicBezTo>
                      <a:pt x="4739167" y="5017973"/>
                      <a:pt x="4732565" y="5022247"/>
                      <a:pt x="4725395" y="5021012"/>
                    </a:cubicBezTo>
                    <a:cubicBezTo>
                      <a:pt x="4718645" y="5018601"/>
                      <a:pt x="4713859" y="5014239"/>
                      <a:pt x="4716381" y="5007182"/>
                    </a:cubicBezTo>
                    <a:cubicBezTo>
                      <a:pt x="4718901" y="5000126"/>
                      <a:pt x="4724797" y="4994275"/>
                      <a:pt x="4733797" y="4997490"/>
                    </a:cubicBezTo>
                    <a:close/>
                    <a:moveTo>
                      <a:pt x="3394437" y="4879535"/>
                    </a:moveTo>
                    <a:cubicBezTo>
                      <a:pt x="3401467" y="4883373"/>
                      <a:pt x="3405997" y="4890295"/>
                      <a:pt x="3404719" y="4897796"/>
                    </a:cubicBezTo>
                    <a:cubicBezTo>
                      <a:pt x="3403021" y="4906472"/>
                      <a:pt x="3396793" y="4908227"/>
                      <a:pt x="3389761" y="4904388"/>
                    </a:cubicBezTo>
                    <a:cubicBezTo>
                      <a:pt x="3382727" y="4900550"/>
                      <a:pt x="3374455" y="4896268"/>
                      <a:pt x="3376573" y="4886416"/>
                    </a:cubicBezTo>
                    <a:cubicBezTo>
                      <a:pt x="3379515" y="4878183"/>
                      <a:pt x="3386145" y="4879225"/>
                      <a:pt x="3394437" y="4879535"/>
                    </a:cubicBezTo>
                    <a:close/>
                    <a:moveTo>
                      <a:pt x="389544" y="4835707"/>
                    </a:moveTo>
                    <a:cubicBezTo>
                      <a:pt x="422849" y="4845041"/>
                      <a:pt x="429596" y="4867946"/>
                      <a:pt x="424671" y="4896930"/>
                    </a:cubicBezTo>
                    <a:cubicBezTo>
                      <a:pt x="413097" y="4876143"/>
                      <a:pt x="397898" y="4857905"/>
                      <a:pt x="389544" y="4835707"/>
                    </a:cubicBezTo>
                    <a:close/>
                    <a:moveTo>
                      <a:pt x="4691045" y="4712496"/>
                    </a:moveTo>
                    <a:cubicBezTo>
                      <a:pt x="4698437" y="4715136"/>
                      <a:pt x="4700853" y="4720039"/>
                      <a:pt x="4698721" y="4726010"/>
                    </a:cubicBezTo>
                    <a:cubicBezTo>
                      <a:pt x="4695309" y="4735564"/>
                      <a:pt x="4685783" y="4738894"/>
                      <a:pt x="4677111" y="4739837"/>
                    </a:cubicBezTo>
                    <a:cubicBezTo>
                      <a:pt x="4669291" y="4738390"/>
                      <a:pt x="4668961" y="4731539"/>
                      <a:pt x="4670667" y="4726762"/>
                    </a:cubicBezTo>
                    <a:cubicBezTo>
                      <a:pt x="4674079" y="4717209"/>
                      <a:pt x="4681565" y="4711803"/>
                      <a:pt x="4691045" y="4712496"/>
                    </a:cubicBezTo>
                    <a:close/>
                    <a:moveTo>
                      <a:pt x="5927319" y="4690023"/>
                    </a:moveTo>
                    <a:lnTo>
                      <a:pt x="5912103" y="4735084"/>
                    </a:lnTo>
                    <a:lnTo>
                      <a:pt x="5921599" y="4711822"/>
                    </a:lnTo>
                    <a:close/>
                    <a:moveTo>
                      <a:pt x="5933393" y="4662698"/>
                    </a:moveTo>
                    <a:lnTo>
                      <a:pt x="5929189" y="4682897"/>
                    </a:lnTo>
                    <a:lnTo>
                      <a:pt x="5932779" y="4669205"/>
                    </a:lnTo>
                    <a:close/>
                    <a:moveTo>
                      <a:pt x="4555699" y="4548737"/>
                    </a:moveTo>
                    <a:cubicBezTo>
                      <a:pt x="4565421" y="4554843"/>
                      <a:pt x="4562839" y="4565770"/>
                      <a:pt x="4564615" y="4575618"/>
                    </a:cubicBezTo>
                    <a:cubicBezTo>
                      <a:pt x="4566047" y="4582713"/>
                      <a:pt x="4564301" y="4591304"/>
                      <a:pt x="4564561" y="4597980"/>
                    </a:cubicBezTo>
                    <a:cubicBezTo>
                      <a:pt x="4567795" y="4633362"/>
                      <a:pt x="4575171" y="4638631"/>
                      <a:pt x="4607311" y="4626414"/>
                    </a:cubicBezTo>
                    <a:cubicBezTo>
                      <a:pt x="4618023" y="4622342"/>
                      <a:pt x="4628815" y="4614348"/>
                      <a:pt x="4637209" y="4627878"/>
                    </a:cubicBezTo>
                    <a:cubicBezTo>
                      <a:pt x="4645263" y="4638654"/>
                      <a:pt x="4639503" y="4651078"/>
                      <a:pt x="4631059" y="4659909"/>
                    </a:cubicBezTo>
                    <a:cubicBezTo>
                      <a:pt x="4607809" y="4680567"/>
                      <a:pt x="4603977" y="4694995"/>
                      <a:pt x="4637577" y="4708314"/>
                    </a:cubicBezTo>
                    <a:cubicBezTo>
                      <a:pt x="4654755" y="4715766"/>
                      <a:pt x="4656293" y="4737379"/>
                      <a:pt x="4653973" y="4754982"/>
                    </a:cubicBezTo>
                    <a:cubicBezTo>
                      <a:pt x="4651993" y="4775338"/>
                      <a:pt x="4634475" y="4765130"/>
                      <a:pt x="4621833" y="4767197"/>
                    </a:cubicBezTo>
                    <a:cubicBezTo>
                      <a:pt x="4609817" y="4767513"/>
                      <a:pt x="4600395" y="4767275"/>
                      <a:pt x="4593185" y="4765995"/>
                    </a:cubicBezTo>
                    <a:cubicBezTo>
                      <a:pt x="4571555" y="4762157"/>
                      <a:pt x="4569825" y="4748949"/>
                      <a:pt x="4577625" y="4713229"/>
                    </a:cubicBezTo>
                    <a:cubicBezTo>
                      <a:pt x="4579789" y="4703470"/>
                      <a:pt x="4580439" y="4690538"/>
                      <a:pt x="4571055" y="4687186"/>
                    </a:cubicBezTo>
                    <a:cubicBezTo>
                      <a:pt x="4559325" y="4682996"/>
                      <a:pt x="4560681" y="4694012"/>
                      <a:pt x="4560185" y="4699101"/>
                    </a:cubicBezTo>
                    <a:cubicBezTo>
                      <a:pt x="4559195" y="4709280"/>
                      <a:pt x="4559039" y="4717122"/>
                      <a:pt x="4547647" y="4715686"/>
                    </a:cubicBezTo>
                    <a:cubicBezTo>
                      <a:pt x="4536257" y="4714250"/>
                      <a:pt x="4529715" y="4706648"/>
                      <a:pt x="4531121" y="4695302"/>
                    </a:cubicBezTo>
                    <a:cubicBezTo>
                      <a:pt x="4532033" y="4689046"/>
                      <a:pt x="4533701" y="4684376"/>
                      <a:pt x="4535369" y="4679706"/>
                    </a:cubicBezTo>
                    <a:cubicBezTo>
                      <a:pt x="4551401" y="4645937"/>
                      <a:pt x="4557549" y="4613905"/>
                      <a:pt x="4540919" y="4579003"/>
                    </a:cubicBezTo>
                    <a:cubicBezTo>
                      <a:pt x="4538443" y="4574827"/>
                      <a:pt x="4536487" y="4569192"/>
                      <a:pt x="4536647" y="4563654"/>
                    </a:cubicBezTo>
                    <a:cubicBezTo>
                      <a:pt x="4536807" y="4558116"/>
                      <a:pt x="4539079" y="4552674"/>
                      <a:pt x="4545063" y="4548888"/>
                    </a:cubicBezTo>
                    <a:cubicBezTo>
                      <a:pt x="4547069" y="4546972"/>
                      <a:pt x="4553769" y="4546732"/>
                      <a:pt x="4555699" y="4548737"/>
                    </a:cubicBezTo>
                    <a:close/>
                    <a:moveTo>
                      <a:pt x="2672531" y="4397537"/>
                    </a:moveTo>
                    <a:cubicBezTo>
                      <a:pt x="2676073" y="4396901"/>
                      <a:pt x="2680197" y="4397423"/>
                      <a:pt x="2683927" y="4398121"/>
                    </a:cubicBezTo>
                    <a:cubicBezTo>
                      <a:pt x="2690981" y="4400641"/>
                      <a:pt x="2689375" y="4405140"/>
                      <a:pt x="2687365" y="4410764"/>
                    </a:cubicBezTo>
                    <a:cubicBezTo>
                      <a:pt x="2684151" y="4419764"/>
                      <a:pt x="2677065" y="4421038"/>
                      <a:pt x="2669609" y="4419643"/>
                    </a:cubicBezTo>
                    <a:cubicBezTo>
                      <a:pt x="2660973" y="4417827"/>
                      <a:pt x="2659855" y="4409817"/>
                      <a:pt x="2664619" y="4403908"/>
                    </a:cubicBezTo>
                    <a:cubicBezTo>
                      <a:pt x="2666025" y="4399970"/>
                      <a:pt x="2668987" y="4398174"/>
                      <a:pt x="2672531" y="4397537"/>
                    </a:cubicBezTo>
                    <a:close/>
                    <a:moveTo>
                      <a:pt x="197407" y="4344427"/>
                    </a:moveTo>
                    <a:cubicBezTo>
                      <a:pt x="220699" y="4390924"/>
                      <a:pt x="231639" y="4442225"/>
                      <a:pt x="252157" y="4489047"/>
                    </a:cubicBezTo>
                    <a:cubicBezTo>
                      <a:pt x="281062" y="4553346"/>
                      <a:pt x="284078" y="4626828"/>
                      <a:pt x="321313" y="4690153"/>
                    </a:cubicBezTo>
                    <a:cubicBezTo>
                      <a:pt x="334681" y="4738371"/>
                      <a:pt x="363600" y="4780295"/>
                      <a:pt x="386130" y="4825204"/>
                    </a:cubicBezTo>
                    <a:cubicBezTo>
                      <a:pt x="385713" y="4826372"/>
                      <a:pt x="384879" y="4828706"/>
                      <a:pt x="384045" y="4831042"/>
                    </a:cubicBezTo>
                    <a:cubicBezTo>
                      <a:pt x="375890" y="4833394"/>
                      <a:pt x="369488" y="4831766"/>
                      <a:pt x="364458" y="4828159"/>
                    </a:cubicBezTo>
                    <a:cubicBezTo>
                      <a:pt x="359429" y="4824553"/>
                      <a:pt x="355771" y="4818967"/>
                      <a:pt x="353102" y="4813406"/>
                    </a:cubicBezTo>
                    <a:cubicBezTo>
                      <a:pt x="321836" y="4748264"/>
                      <a:pt x="280921" y="4691523"/>
                      <a:pt x="240839" y="4632447"/>
                    </a:cubicBezTo>
                    <a:cubicBezTo>
                      <a:pt x="225373" y="4612442"/>
                      <a:pt x="220666" y="4588380"/>
                      <a:pt x="218734" y="4563995"/>
                    </a:cubicBezTo>
                    <a:cubicBezTo>
                      <a:pt x="210168" y="4491162"/>
                      <a:pt x="190496" y="4419629"/>
                      <a:pt x="197407" y="4344427"/>
                    </a:cubicBezTo>
                    <a:close/>
                    <a:moveTo>
                      <a:pt x="1868115" y="4290366"/>
                    </a:moveTo>
                    <a:cubicBezTo>
                      <a:pt x="1892133" y="4292169"/>
                      <a:pt x="1915429" y="4300159"/>
                      <a:pt x="1937535" y="4317971"/>
                    </a:cubicBezTo>
                    <a:cubicBezTo>
                      <a:pt x="1956915" y="4334148"/>
                      <a:pt x="1981655" y="4339019"/>
                      <a:pt x="2001455" y="4354022"/>
                    </a:cubicBezTo>
                    <a:cubicBezTo>
                      <a:pt x="2011941" y="4361734"/>
                      <a:pt x="2024685" y="4355710"/>
                      <a:pt x="2034663" y="4350020"/>
                    </a:cubicBezTo>
                    <a:cubicBezTo>
                      <a:pt x="2056629" y="4336713"/>
                      <a:pt x="2075079" y="4340660"/>
                      <a:pt x="2090435" y="4360687"/>
                    </a:cubicBezTo>
                    <a:cubicBezTo>
                      <a:pt x="2099667" y="4371917"/>
                      <a:pt x="2112165" y="4377703"/>
                      <a:pt x="2125419" y="4385081"/>
                    </a:cubicBezTo>
                    <a:cubicBezTo>
                      <a:pt x="2186317" y="4414766"/>
                      <a:pt x="2217957" y="4467049"/>
                      <a:pt x="2230397" y="4532306"/>
                    </a:cubicBezTo>
                    <a:cubicBezTo>
                      <a:pt x="2239481" y="4588431"/>
                      <a:pt x="2271787" y="4627733"/>
                      <a:pt x="2323791" y="4648952"/>
                    </a:cubicBezTo>
                    <a:cubicBezTo>
                      <a:pt x="2338637" y="4655576"/>
                      <a:pt x="2351637" y="4656255"/>
                      <a:pt x="2364127" y="4643529"/>
                    </a:cubicBezTo>
                    <a:cubicBezTo>
                      <a:pt x="2377035" y="4629631"/>
                      <a:pt x="2391873" y="4617745"/>
                      <a:pt x="2412091" y="4631577"/>
                    </a:cubicBezTo>
                    <a:cubicBezTo>
                      <a:pt x="2434657" y="4646247"/>
                      <a:pt x="2451531" y="4687970"/>
                      <a:pt x="2439715" y="4706223"/>
                    </a:cubicBezTo>
                    <a:cubicBezTo>
                      <a:pt x="2414071" y="4744655"/>
                      <a:pt x="2430101" y="4770211"/>
                      <a:pt x="2454269" y="4802641"/>
                    </a:cubicBezTo>
                    <a:cubicBezTo>
                      <a:pt x="2499163" y="4862302"/>
                      <a:pt x="2563083" y="4898354"/>
                      <a:pt x="2618535" y="4943279"/>
                    </a:cubicBezTo>
                    <a:cubicBezTo>
                      <a:pt x="2643369" y="4962726"/>
                      <a:pt x="2665433" y="4982505"/>
                      <a:pt x="2677439" y="5011913"/>
                    </a:cubicBezTo>
                    <a:cubicBezTo>
                      <a:pt x="2685249" y="5034531"/>
                      <a:pt x="2701441" y="5052214"/>
                      <a:pt x="2726185" y="5057086"/>
                    </a:cubicBezTo>
                    <a:cubicBezTo>
                      <a:pt x="2745811" y="5061451"/>
                      <a:pt x="2760493" y="5075950"/>
                      <a:pt x="2776013" y="5088104"/>
                    </a:cubicBezTo>
                    <a:cubicBezTo>
                      <a:pt x="2802275" y="5114671"/>
                      <a:pt x="2821899" y="5119037"/>
                      <a:pt x="2847635" y="5095178"/>
                    </a:cubicBezTo>
                    <a:cubicBezTo>
                      <a:pt x="2880243" y="5063199"/>
                      <a:pt x="2928381" y="5061885"/>
                      <a:pt x="2962499" y="5033090"/>
                    </a:cubicBezTo>
                    <a:cubicBezTo>
                      <a:pt x="2978175" y="5018859"/>
                      <a:pt x="2996883" y="5029506"/>
                      <a:pt x="3004773" y="5048190"/>
                    </a:cubicBezTo>
                    <a:cubicBezTo>
                      <a:pt x="3025427" y="5097871"/>
                      <a:pt x="3063849" y="5127460"/>
                      <a:pt x="3110737" y="5148174"/>
                    </a:cubicBezTo>
                    <a:cubicBezTo>
                      <a:pt x="3138501" y="5159413"/>
                      <a:pt x="3142287" y="5185884"/>
                      <a:pt x="3160073" y="5202812"/>
                    </a:cubicBezTo>
                    <a:cubicBezTo>
                      <a:pt x="3181383" y="5221000"/>
                      <a:pt x="3177789" y="5242190"/>
                      <a:pt x="3170923" y="5268822"/>
                    </a:cubicBezTo>
                    <a:cubicBezTo>
                      <a:pt x="3164477" y="5294283"/>
                      <a:pt x="3185285" y="5317580"/>
                      <a:pt x="3198629" y="5339531"/>
                    </a:cubicBezTo>
                    <a:cubicBezTo>
                      <a:pt x="3218019" y="5374220"/>
                      <a:pt x="3221303" y="5405799"/>
                      <a:pt x="3202867" y="5438875"/>
                    </a:cubicBezTo>
                    <a:cubicBezTo>
                      <a:pt x="3195493" y="5452104"/>
                      <a:pt x="3194829" y="5465088"/>
                      <a:pt x="3201629" y="5479414"/>
                    </a:cubicBezTo>
                    <a:cubicBezTo>
                      <a:pt x="3203141" y="5482598"/>
                      <a:pt x="3204233" y="5486955"/>
                      <a:pt x="3205325" y="5491311"/>
                    </a:cubicBezTo>
                    <a:cubicBezTo>
                      <a:pt x="3211623" y="5510747"/>
                      <a:pt x="3217503" y="5531355"/>
                      <a:pt x="3239897" y="5535387"/>
                    </a:cubicBezTo>
                    <a:cubicBezTo>
                      <a:pt x="3261871" y="5540592"/>
                      <a:pt x="3269409" y="5519489"/>
                      <a:pt x="3280305" y="5507517"/>
                    </a:cubicBezTo>
                    <a:cubicBezTo>
                      <a:pt x="3287179" y="5499396"/>
                      <a:pt x="3292877" y="5490855"/>
                      <a:pt x="3300843" y="5487091"/>
                    </a:cubicBezTo>
                    <a:cubicBezTo>
                      <a:pt x="3352577" y="5464587"/>
                      <a:pt x="3394069" y="5422561"/>
                      <a:pt x="3450673" y="5412373"/>
                    </a:cubicBezTo>
                    <a:cubicBezTo>
                      <a:pt x="3495697" y="5390116"/>
                      <a:pt x="3540219" y="5372969"/>
                      <a:pt x="3593309" y="5380034"/>
                    </a:cubicBezTo>
                    <a:cubicBezTo>
                      <a:pt x="3617713" y="5382141"/>
                      <a:pt x="3633553" y="5360037"/>
                      <a:pt x="3651577" y="5346644"/>
                    </a:cubicBezTo>
                    <a:cubicBezTo>
                      <a:pt x="3672031" y="5330154"/>
                      <a:pt x="3692907" y="5312493"/>
                      <a:pt x="3706397" y="5289548"/>
                    </a:cubicBezTo>
                    <a:cubicBezTo>
                      <a:pt x="3716203" y="5273220"/>
                      <a:pt x="3730205" y="5263680"/>
                      <a:pt x="3750247" y="5266873"/>
                    </a:cubicBezTo>
                    <a:cubicBezTo>
                      <a:pt x="3774235" y="5270153"/>
                      <a:pt x="3785131" y="5258180"/>
                      <a:pt x="3792249" y="5238249"/>
                    </a:cubicBezTo>
                    <a:cubicBezTo>
                      <a:pt x="3799787" y="5217146"/>
                      <a:pt x="3798269" y="5195450"/>
                      <a:pt x="3776041" y="5183545"/>
                    </a:cubicBezTo>
                    <a:cubicBezTo>
                      <a:pt x="3747939" y="5169541"/>
                      <a:pt x="3739037" y="5142565"/>
                      <a:pt x="3730555" y="5114417"/>
                    </a:cubicBezTo>
                    <a:cubicBezTo>
                      <a:pt x="3726185" y="5096992"/>
                      <a:pt x="3730875" y="5080159"/>
                      <a:pt x="3749153" y="5073468"/>
                    </a:cubicBezTo>
                    <a:cubicBezTo>
                      <a:pt x="3775397" y="5063012"/>
                      <a:pt x="3803909" y="5057331"/>
                      <a:pt x="3831591" y="5072507"/>
                    </a:cubicBezTo>
                    <a:cubicBezTo>
                      <a:pt x="3849123" y="5082735"/>
                      <a:pt x="3866319" y="5090199"/>
                      <a:pt x="3888119" y="5084767"/>
                    </a:cubicBezTo>
                    <a:cubicBezTo>
                      <a:pt x="3895247" y="5083347"/>
                      <a:pt x="3901875" y="5087036"/>
                      <a:pt x="3910093" y="5089972"/>
                    </a:cubicBezTo>
                    <a:cubicBezTo>
                      <a:pt x="3934335" y="5099953"/>
                      <a:pt x="3951941" y="5087733"/>
                      <a:pt x="3954445" y="5062187"/>
                    </a:cubicBezTo>
                    <a:cubicBezTo>
                      <a:pt x="3958033" y="5022486"/>
                      <a:pt x="3964907" y="5014365"/>
                      <a:pt x="4010103" y="5002747"/>
                    </a:cubicBezTo>
                    <a:cubicBezTo>
                      <a:pt x="4053369" y="4989117"/>
                      <a:pt x="4080459" y="4994827"/>
                      <a:pt x="4097581" y="5024739"/>
                    </a:cubicBezTo>
                    <a:cubicBezTo>
                      <a:pt x="4118145" y="5059846"/>
                      <a:pt x="4155219" y="5078377"/>
                      <a:pt x="4179807" y="5109634"/>
                    </a:cubicBezTo>
                    <a:cubicBezTo>
                      <a:pt x="4187107" y="5118852"/>
                      <a:pt x="4197421" y="5115925"/>
                      <a:pt x="4206979" y="5111407"/>
                    </a:cubicBezTo>
                    <a:cubicBezTo>
                      <a:pt x="4212177" y="5107976"/>
                      <a:pt x="4216201" y="5104125"/>
                      <a:pt x="4213179" y="5097757"/>
                    </a:cubicBezTo>
                    <a:cubicBezTo>
                      <a:pt x="4209821" y="5088625"/>
                      <a:pt x="4202439" y="5083345"/>
                      <a:pt x="4192961" y="5083925"/>
                    </a:cubicBezTo>
                    <a:cubicBezTo>
                      <a:pt x="4165371" y="5083325"/>
                      <a:pt x="4149933" y="5067234"/>
                      <a:pt x="4138599" y="5043357"/>
                    </a:cubicBezTo>
                    <a:cubicBezTo>
                      <a:pt x="4132219" y="5027857"/>
                      <a:pt x="4116953" y="5022405"/>
                      <a:pt x="4103281" y="5016199"/>
                    </a:cubicBezTo>
                    <a:cubicBezTo>
                      <a:pt x="4066961" y="4999259"/>
                      <a:pt x="4063931" y="4974380"/>
                      <a:pt x="4092097" y="4947425"/>
                    </a:cubicBezTo>
                    <a:cubicBezTo>
                      <a:pt x="4113809" y="4927417"/>
                      <a:pt x="4132333" y="4908916"/>
                      <a:pt x="4166641" y="4927781"/>
                    </a:cubicBezTo>
                    <a:cubicBezTo>
                      <a:pt x="4186941" y="4937676"/>
                      <a:pt x="4210081" y="4924789"/>
                      <a:pt x="4226595" y="4908213"/>
                    </a:cubicBezTo>
                    <a:cubicBezTo>
                      <a:pt x="4242689" y="4892810"/>
                      <a:pt x="4228845" y="4875966"/>
                      <a:pt x="4222465" y="4860467"/>
                    </a:cubicBezTo>
                    <a:cubicBezTo>
                      <a:pt x="4215411" y="4839439"/>
                      <a:pt x="4212297" y="4818498"/>
                      <a:pt x="4202475" y="4797803"/>
                    </a:cubicBezTo>
                    <a:cubicBezTo>
                      <a:pt x="4190725" y="4775097"/>
                      <a:pt x="4178309" y="4765374"/>
                      <a:pt x="4152483" y="4774658"/>
                    </a:cubicBezTo>
                    <a:cubicBezTo>
                      <a:pt x="4136969" y="4781015"/>
                      <a:pt x="4120449" y="4779080"/>
                      <a:pt x="4103671" y="4770443"/>
                    </a:cubicBezTo>
                    <a:cubicBezTo>
                      <a:pt x="4087733" y="4759462"/>
                      <a:pt x="4086385" y="4748405"/>
                      <a:pt x="4099713" y="4733335"/>
                    </a:cubicBezTo>
                    <a:cubicBezTo>
                      <a:pt x="4135673" y="4691976"/>
                      <a:pt x="4185321" y="4693847"/>
                      <a:pt x="4221485" y="4737170"/>
                    </a:cubicBezTo>
                    <a:cubicBezTo>
                      <a:pt x="4224589" y="4739601"/>
                      <a:pt x="4226437" y="4745549"/>
                      <a:pt x="4232727" y="4746474"/>
                    </a:cubicBezTo>
                    <a:cubicBezTo>
                      <a:pt x="4234319" y="4745720"/>
                      <a:pt x="4234737" y="4744548"/>
                      <a:pt x="4235157" y="4743375"/>
                    </a:cubicBezTo>
                    <a:cubicBezTo>
                      <a:pt x="4239847" y="4726542"/>
                      <a:pt x="4216607" y="4706344"/>
                      <a:pt x="4235051" y="4691779"/>
                    </a:cubicBezTo>
                    <a:cubicBezTo>
                      <a:pt x="4255087" y="4676461"/>
                      <a:pt x="4278145" y="4667512"/>
                      <a:pt x="4302211" y="4666854"/>
                    </a:cubicBezTo>
                    <a:cubicBezTo>
                      <a:pt x="4314875" y="4664767"/>
                      <a:pt x="4327119" y="4663852"/>
                      <a:pt x="4332899" y="4651375"/>
                    </a:cubicBezTo>
                    <a:cubicBezTo>
                      <a:pt x="4339435" y="4640489"/>
                      <a:pt x="4348495" y="4641081"/>
                      <a:pt x="4359143" y="4640919"/>
                    </a:cubicBezTo>
                    <a:cubicBezTo>
                      <a:pt x="4365853" y="4640672"/>
                      <a:pt x="4372981" y="4639252"/>
                      <a:pt x="4374319" y="4631798"/>
                    </a:cubicBezTo>
                    <a:cubicBezTo>
                      <a:pt x="4374903" y="4622752"/>
                      <a:pt x="4369531" y="4615545"/>
                      <a:pt x="4362067" y="4614201"/>
                    </a:cubicBezTo>
                    <a:cubicBezTo>
                      <a:pt x="4333383" y="4609243"/>
                      <a:pt x="4319539" y="4592400"/>
                      <a:pt x="4310219" y="4566596"/>
                    </a:cubicBezTo>
                    <a:cubicBezTo>
                      <a:pt x="4305431" y="4550345"/>
                      <a:pt x="4283291" y="4553013"/>
                      <a:pt x="4269201" y="4547980"/>
                    </a:cubicBezTo>
                    <a:cubicBezTo>
                      <a:pt x="4256283" y="4543366"/>
                      <a:pt x="4237749" y="4543355"/>
                      <a:pt x="4238161" y="4523672"/>
                    </a:cubicBezTo>
                    <a:cubicBezTo>
                      <a:pt x="4239325" y="4505580"/>
                      <a:pt x="4257105" y="4503998"/>
                      <a:pt x="4269767" y="4501911"/>
                    </a:cubicBezTo>
                    <a:cubicBezTo>
                      <a:pt x="4287963" y="4499156"/>
                      <a:pt x="4294499" y="4488271"/>
                      <a:pt x="4303467" y="4474288"/>
                    </a:cubicBezTo>
                    <a:cubicBezTo>
                      <a:pt x="4321063" y="4443558"/>
                      <a:pt x="4335977" y="4409223"/>
                      <a:pt x="4356677" y="4380923"/>
                    </a:cubicBezTo>
                    <a:cubicBezTo>
                      <a:pt x="4363969" y="4371629"/>
                      <a:pt x="4364133" y="4363756"/>
                      <a:pt x="4359599" y="4354204"/>
                    </a:cubicBezTo>
                    <a:cubicBezTo>
                      <a:pt x="4353139" y="4342642"/>
                      <a:pt x="4343907" y="4331414"/>
                      <a:pt x="4350525" y="4316591"/>
                    </a:cubicBezTo>
                    <a:cubicBezTo>
                      <a:pt x="4402365" y="4345684"/>
                      <a:pt x="4427215" y="4402153"/>
                      <a:pt x="4413905" y="4454245"/>
                    </a:cubicBezTo>
                    <a:cubicBezTo>
                      <a:pt x="4412567" y="4461699"/>
                      <a:pt x="4409637" y="4469906"/>
                      <a:pt x="4413831" y="4476693"/>
                    </a:cubicBezTo>
                    <a:cubicBezTo>
                      <a:pt x="4426337" y="4500990"/>
                      <a:pt x="4425427" y="4525783"/>
                      <a:pt x="4415459" y="4549985"/>
                    </a:cubicBezTo>
                    <a:cubicBezTo>
                      <a:pt x="4403897" y="4574940"/>
                      <a:pt x="4403323" y="4602496"/>
                      <a:pt x="4401155" y="4630807"/>
                    </a:cubicBezTo>
                    <a:cubicBezTo>
                      <a:pt x="4399497" y="4672519"/>
                      <a:pt x="4384157" y="4689514"/>
                      <a:pt x="4343403" y="4696110"/>
                    </a:cubicBezTo>
                    <a:cubicBezTo>
                      <a:pt x="4303823" y="4703124"/>
                      <a:pt x="4283457" y="4734188"/>
                      <a:pt x="4291275" y="4775319"/>
                    </a:cubicBezTo>
                    <a:cubicBezTo>
                      <a:pt x="4298421" y="4810921"/>
                      <a:pt x="4305565" y="4846524"/>
                      <a:pt x="4274213" y="4874986"/>
                    </a:cubicBezTo>
                    <a:cubicBezTo>
                      <a:pt x="4268597" y="4879589"/>
                      <a:pt x="4265665" y="4887796"/>
                      <a:pt x="4271873" y="4892658"/>
                    </a:cubicBezTo>
                    <a:cubicBezTo>
                      <a:pt x="4279173" y="4901876"/>
                      <a:pt x="4285291" y="4892163"/>
                      <a:pt x="4289735" y="4887139"/>
                    </a:cubicBezTo>
                    <a:cubicBezTo>
                      <a:pt x="4314041" y="4856161"/>
                      <a:pt x="4337173" y="4824763"/>
                      <a:pt x="4361477" y="4793784"/>
                    </a:cubicBezTo>
                    <a:cubicBezTo>
                      <a:pt x="4369607" y="4782146"/>
                      <a:pt x="4360715" y="4773681"/>
                      <a:pt x="4356181" y="4764131"/>
                    </a:cubicBezTo>
                    <a:cubicBezTo>
                      <a:pt x="4350475" y="4754160"/>
                      <a:pt x="4350301" y="4743522"/>
                      <a:pt x="4364639" y="4736744"/>
                    </a:cubicBezTo>
                    <a:cubicBezTo>
                      <a:pt x="4378139" y="4732313"/>
                      <a:pt x="4382335" y="4739100"/>
                      <a:pt x="4388041" y="4749070"/>
                    </a:cubicBezTo>
                    <a:cubicBezTo>
                      <a:pt x="4395597" y="4764989"/>
                      <a:pt x="4404327" y="4781328"/>
                      <a:pt x="4396033" y="4800839"/>
                    </a:cubicBezTo>
                    <a:cubicBezTo>
                      <a:pt x="4389333" y="4819598"/>
                      <a:pt x="4391271" y="4840120"/>
                      <a:pt x="4411489" y="4853952"/>
                    </a:cubicBezTo>
                    <a:cubicBezTo>
                      <a:pt x="4421555" y="4862835"/>
                      <a:pt x="4424495" y="4873140"/>
                      <a:pt x="4409739" y="4881090"/>
                    </a:cubicBezTo>
                    <a:cubicBezTo>
                      <a:pt x="4381821" y="4896235"/>
                      <a:pt x="4356083" y="4920093"/>
                      <a:pt x="4319763" y="4903154"/>
                    </a:cubicBezTo>
                    <a:cubicBezTo>
                      <a:pt x="4308441" y="4897787"/>
                      <a:pt x="4293429" y="4899036"/>
                      <a:pt x="4297043" y="4914869"/>
                    </a:cubicBezTo>
                    <a:cubicBezTo>
                      <a:pt x="4300491" y="4938574"/>
                      <a:pt x="4287327" y="4945771"/>
                      <a:pt x="4270223" y="4952881"/>
                    </a:cubicBezTo>
                    <a:cubicBezTo>
                      <a:pt x="4259491" y="4956980"/>
                      <a:pt x="4248341" y="4962251"/>
                      <a:pt x="4253965" y="4976158"/>
                    </a:cubicBezTo>
                    <a:cubicBezTo>
                      <a:pt x="4259253" y="4987301"/>
                      <a:pt x="4265379" y="4996099"/>
                      <a:pt x="4280391" y="4994851"/>
                    </a:cubicBezTo>
                    <a:cubicBezTo>
                      <a:pt x="4315865" y="4995624"/>
                      <a:pt x="4338939" y="5023696"/>
                      <a:pt x="4335853" y="5058289"/>
                    </a:cubicBezTo>
                    <a:cubicBezTo>
                      <a:pt x="4334851" y="5068507"/>
                      <a:pt x="4327723" y="5069926"/>
                      <a:pt x="4320931" y="5074111"/>
                    </a:cubicBezTo>
                    <a:cubicBezTo>
                      <a:pt x="4287815" y="5092689"/>
                      <a:pt x="4276599" y="5138919"/>
                      <a:pt x="4299673" y="5166992"/>
                    </a:cubicBezTo>
                    <a:cubicBezTo>
                      <a:pt x="4308149" y="5176628"/>
                      <a:pt x="4311171" y="5182995"/>
                      <a:pt x="4303459" y="5193461"/>
                    </a:cubicBezTo>
                    <a:cubicBezTo>
                      <a:pt x="4295413" y="5201164"/>
                      <a:pt x="4286773" y="5199399"/>
                      <a:pt x="4277461" y="5192107"/>
                    </a:cubicBezTo>
                    <a:cubicBezTo>
                      <a:pt x="4261523" y="5181126"/>
                      <a:pt x="4242315" y="5175588"/>
                      <a:pt x="4231237" y="5158410"/>
                    </a:cubicBezTo>
                    <a:cubicBezTo>
                      <a:pt x="4220915" y="5142826"/>
                      <a:pt x="4205567" y="5141309"/>
                      <a:pt x="4197693" y="5159649"/>
                    </a:cubicBezTo>
                    <a:cubicBezTo>
                      <a:pt x="4191831" y="5176063"/>
                      <a:pt x="4184373" y="5193229"/>
                      <a:pt x="4164749" y="5188863"/>
                    </a:cubicBezTo>
                    <a:cubicBezTo>
                      <a:pt x="4136065" y="5183906"/>
                      <a:pt x="4103775" y="5181627"/>
                      <a:pt x="4093025" y="5148703"/>
                    </a:cubicBezTo>
                    <a:cubicBezTo>
                      <a:pt x="4082613" y="5118544"/>
                      <a:pt x="4072217" y="5125407"/>
                      <a:pt x="4055703" y="5141983"/>
                    </a:cubicBezTo>
                    <a:cubicBezTo>
                      <a:pt x="4051261" y="5147005"/>
                      <a:pt x="4046065" y="5150437"/>
                      <a:pt x="4040867" y="5153868"/>
                    </a:cubicBezTo>
                    <a:cubicBezTo>
                      <a:pt x="4032481" y="5158805"/>
                      <a:pt x="4017973" y="5154945"/>
                      <a:pt x="4021585" y="5170778"/>
                    </a:cubicBezTo>
                    <a:cubicBezTo>
                      <a:pt x="4024863" y="5183847"/>
                      <a:pt x="4036603" y="5188041"/>
                      <a:pt x="4051197" y="5187965"/>
                    </a:cubicBezTo>
                    <a:cubicBezTo>
                      <a:pt x="4079625" y="5186221"/>
                      <a:pt x="4093889" y="5201892"/>
                      <a:pt x="4091721" y="5230202"/>
                    </a:cubicBezTo>
                    <a:cubicBezTo>
                      <a:pt x="4092315" y="5239668"/>
                      <a:pt x="4088207" y="5247455"/>
                      <a:pt x="4077557" y="5247617"/>
                    </a:cubicBezTo>
                    <a:cubicBezTo>
                      <a:pt x="4067661" y="5249371"/>
                      <a:pt x="4064639" y="5243003"/>
                      <a:pt x="4063631" y="5234710"/>
                    </a:cubicBezTo>
                    <a:cubicBezTo>
                      <a:pt x="4058671" y="5207821"/>
                      <a:pt x="4045671" y="5207143"/>
                      <a:pt x="4026053" y="5221288"/>
                    </a:cubicBezTo>
                    <a:cubicBezTo>
                      <a:pt x="4009623" y="5233928"/>
                      <a:pt x="3990669" y="5235090"/>
                      <a:pt x="3970707" y="5227959"/>
                    </a:cubicBezTo>
                    <a:cubicBezTo>
                      <a:pt x="3964835" y="5225862"/>
                      <a:pt x="3958543" y="5224937"/>
                      <a:pt x="3952593" y="5226777"/>
                    </a:cubicBezTo>
                    <a:cubicBezTo>
                      <a:pt x="3943115" y="5227358"/>
                      <a:pt x="3933557" y="5231875"/>
                      <a:pt x="3934903" y="5242933"/>
                    </a:cubicBezTo>
                    <a:cubicBezTo>
                      <a:pt x="3936669" y="5252818"/>
                      <a:pt x="3946901" y="5253829"/>
                      <a:pt x="3956041" y="5250483"/>
                    </a:cubicBezTo>
                    <a:cubicBezTo>
                      <a:pt x="3964763" y="5248310"/>
                      <a:pt x="3975659" y="5236338"/>
                      <a:pt x="3980447" y="5252590"/>
                    </a:cubicBezTo>
                    <a:cubicBezTo>
                      <a:pt x="3985735" y="5263733"/>
                      <a:pt x="3992533" y="5278060"/>
                      <a:pt x="3985579" y="5290118"/>
                    </a:cubicBezTo>
                    <a:cubicBezTo>
                      <a:pt x="3980217" y="5301424"/>
                      <a:pt x="3968137" y="5294465"/>
                      <a:pt x="3960253" y="5294293"/>
                    </a:cubicBezTo>
                    <a:cubicBezTo>
                      <a:pt x="3942895" y="5294702"/>
                      <a:pt x="3928803" y="5289668"/>
                      <a:pt x="3915129" y="5283462"/>
                    </a:cubicBezTo>
                    <a:cubicBezTo>
                      <a:pt x="3902213" y="5278848"/>
                      <a:pt x="3888039" y="5277752"/>
                      <a:pt x="3876471" y="5284196"/>
                    </a:cubicBezTo>
                    <a:cubicBezTo>
                      <a:pt x="3869679" y="5288380"/>
                      <a:pt x="3861295" y="5293318"/>
                      <a:pt x="3862305" y="5301611"/>
                    </a:cubicBezTo>
                    <a:cubicBezTo>
                      <a:pt x="3863317" y="5309904"/>
                      <a:pt x="3872373" y="5310495"/>
                      <a:pt x="3878243" y="5312592"/>
                    </a:cubicBezTo>
                    <a:cubicBezTo>
                      <a:pt x="3884871" y="5316281"/>
                      <a:pt x="3898289" y="5315786"/>
                      <a:pt x="3896451" y="5328350"/>
                    </a:cubicBezTo>
                    <a:cubicBezTo>
                      <a:pt x="3894609" y="5340911"/>
                      <a:pt x="3882111" y="5335125"/>
                      <a:pt x="3875403" y="5335373"/>
                    </a:cubicBezTo>
                    <a:cubicBezTo>
                      <a:pt x="3861147" y="5338213"/>
                      <a:pt x="3854355" y="5342398"/>
                      <a:pt x="3859563" y="5357478"/>
                    </a:cubicBezTo>
                    <a:cubicBezTo>
                      <a:pt x="3859901" y="5360243"/>
                      <a:pt x="3861831" y="5362254"/>
                      <a:pt x="3861411" y="5363426"/>
                    </a:cubicBezTo>
                    <a:cubicBezTo>
                      <a:pt x="3843139" y="5388628"/>
                      <a:pt x="3843485" y="5409904"/>
                      <a:pt x="3873935" y="5424746"/>
                    </a:cubicBezTo>
                    <a:cubicBezTo>
                      <a:pt x="3876283" y="5425585"/>
                      <a:pt x="3878887" y="5433125"/>
                      <a:pt x="3877631" y="5436642"/>
                    </a:cubicBezTo>
                    <a:cubicBezTo>
                      <a:pt x="3876629" y="5446861"/>
                      <a:pt x="3826907" y="5467439"/>
                      <a:pt x="3819523" y="5462158"/>
                    </a:cubicBezTo>
                    <a:cubicBezTo>
                      <a:pt x="3809793" y="5456038"/>
                      <a:pt x="3799979" y="5453855"/>
                      <a:pt x="3788829" y="5459126"/>
                    </a:cubicBezTo>
                    <a:cubicBezTo>
                      <a:pt x="3773655" y="5468248"/>
                      <a:pt x="3782129" y="5477884"/>
                      <a:pt x="3785487" y="5487016"/>
                    </a:cubicBezTo>
                    <a:cubicBezTo>
                      <a:pt x="3790357" y="5499332"/>
                      <a:pt x="3781973" y="5504269"/>
                      <a:pt x="3775937" y="5510046"/>
                    </a:cubicBezTo>
                    <a:cubicBezTo>
                      <a:pt x="3769483" y="5516994"/>
                      <a:pt x="3761437" y="5524697"/>
                      <a:pt x="3764375" y="5535000"/>
                    </a:cubicBezTo>
                    <a:cubicBezTo>
                      <a:pt x="3769419" y="5557954"/>
                      <a:pt x="3762045" y="5571184"/>
                      <a:pt x="3739741" y="5581726"/>
                    </a:cubicBezTo>
                    <a:cubicBezTo>
                      <a:pt x="3719451" y="5590342"/>
                      <a:pt x="3726587" y="5607433"/>
                      <a:pt x="3738583" y="5618329"/>
                    </a:cubicBezTo>
                    <a:cubicBezTo>
                      <a:pt x="3746385" y="5622438"/>
                      <a:pt x="3761815" y="5620017"/>
                      <a:pt x="3757963" y="5634505"/>
                    </a:cubicBezTo>
                    <a:cubicBezTo>
                      <a:pt x="3756207" y="5643132"/>
                      <a:pt x="3746729" y="5643713"/>
                      <a:pt x="3739685" y="5641197"/>
                    </a:cubicBezTo>
                    <a:cubicBezTo>
                      <a:pt x="3726347" y="5637755"/>
                      <a:pt x="3706723" y="5633389"/>
                      <a:pt x="3713341" y="5618566"/>
                    </a:cubicBezTo>
                    <a:cubicBezTo>
                      <a:pt x="3727415" y="5586577"/>
                      <a:pt x="3711887" y="5555912"/>
                      <a:pt x="3714137" y="5523665"/>
                    </a:cubicBezTo>
                    <a:cubicBezTo>
                      <a:pt x="3717979" y="5490666"/>
                      <a:pt x="3690963" y="5462507"/>
                      <a:pt x="3688515" y="5428583"/>
                    </a:cubicBezTo>
                    <a:cubicBezTo>
                      <a:pt x="3686667" y="5422635"/>
                      <a:pt x="3676601" y="5413751"/>
                      <a:pt x="3668717" y="5413579"/>
                    </a:cubicBezTo>
                    <a:cubicBezTo>
                      <a:pt x="3607999" y="5413044"/>
                      <a:pt x="3548529" y="5390480"/>
                      <a:pt x="3489587" y="5418340"/>
                    </a:cubicBezTo>
                    <a:cubicBezTo>
                      <a:pt x="3486401" y="5419846"/>
                      <a:pt x="3478935" y="5418502"/>
                      <a:pt x="3477679" y="5422020"/>
                    </a:cubicBezTo>
                    <a:cubicBezTo>
                      <a:pt x="3460839" y="5454342"/>
                      <a:pt x="3436195" y="5482556"/>
                      <a:pt x="3416249" y="5512449"/>
                    </a:cubicBezTo>
                    <a:cubicBezTo>
                      <a:pt x="3407701" y="5525260"/>
                      <a:pt x="3408467" y="5545362"/>
                      <a:pt x="3391279" y="5556410"/>
                    </a:cubicBezTo>
                    <a:cubicBezTo>
                      <a:pt x="3385661" y="5561013"/>
                      <a:pt x="3378453" y="5566371"/>
                      <a:pt x="3378287" y="5574244"/>
                    </a:cubicBezTo>
                    <a:cubicBezTo>
                      <a:pt x="3368327" y="5616956"/>
                      <a:pt x="3342329" y="5615603"/>
                      <a:pt x="3308193" y="5607376"/>
                    </a:cubicBezTo>
                    <a:cubicBezTo>
                      <a:pt x="3279173" y="5599654"/>
                      <a:pt x="3260567" y="5622092"/>
                      <a:pt x="3270977" y="5652251"/>
                    </a:cubicBezTo>
                    <a:cubicBezTo>
                      <a:pt x="3274337" y="5661384"/>
                      <a:pt x="3280127" y="5667417"/>
                      <a:pt x="3272835" y="5676710"/>
                    </a:cubicBezTo>
                    <a:cubicBezTo>
                      <a:pt x="3261939" y="5688683"/>
                      <a:pt x="3261775" y="5696556"/>
                      <a:pt x="3281399" y="5700922"/>
                    </a:cubicBezTo>
                    <a:cubicBezTo>
                      <a:pt x="3293981" y="5702772"/>
                      <a:pt x="3292895" y="5716927"/>
                      <a:pt x="3294661" y="5726812"/>
                    </a:cubicBezTo>
                    <a:cubicBezTo>
                      <a:pt x="3296427" y="5736696"/>
                      <a:pt x="3295427" y="5746914"/>
                      <a:pt x="3298785" y="5756046"/>
                    </a:cubicBezTo>
                    <a:cubicBezTo>
                      <a:pt x="3300131" y="5767103"/>
                      <a:pt x="3312465" y="5780763"/>
                      <a:pt x="3298129" y="5787541"/>
                    </a:cubicBezTo>
                    <a:cubicBezTo>
                      <a:pt x="3285383" y="5793564"/>
                      <a:pt x="3267769" y="5787272"/>
                      <a:pt x="3262481" y="5776130"/>
                    </a:cubicBezTo>
                    <a:cubicBezTo>
                      <a:pt x="3251823" y="5757780"/>
                      <a:pt x="3237813" y="5748810"/>
                      <a:pt x="3221455" y="5739001"/>
                    </a:cubicBezTo>
                    <a:cubicBezTo>
                      <a:pt x="3192599" y="5723406"/>
                      <a:pt x="3216067" y="5694772"/>
                      <a:pt x="3205073" y="5673659"/>
                    </a:cubicBezTo>
                    <a:cubicBezTo>
                      <a:pt x="3201293" y="5665699"/>
                      <a:pt x="3220585" y="5667301"/>
                      <a:pt x="3228969" y="5662364"/>
                    </a:cubicBezTo>
                    <a:cubicBezTo>
                      <a:pt x="3235759" y="5658179"/>
                      <a:pt x="3249515" y="5660448"/>
                      <a:pt x="3246993" y="5648972"/>
                    </a:cubicBezTo>
                    <a:cubicBezTo>
                      <a:pt x="3245309" y="5635150"/>
                      <a:pt x="3234577" y="5639249"/>
                      <a:pt x="3225855" y="5641422"/>
                    </a:cubicBezTo>
                    <a:cubicBezTo>
                      <a:pt x="3209251" y="5643422"/>
                      <a:pt x="3193821" y="5645843"/>
                      <a:pt x="3190791" y="5620965"/>
                    </a:cubicBezTo>
                    <a:cubicBezTo>
                      <a:pt x="3189363" y="5613845"/>
                      <a:pt x="3181307" y="5603035"/>
                      <a:pt x="3171331" y="5608726"/>
                    </a:cubicBezTo>
                    <a:cubicBezTo>
                      <a:pt x="3148189" y="5621612"/>
                      <a:pt x="3120261" y="5618247"/>
                      <a:pt x="3096447" y="5625605"/>
                    </a:cubicBezTo>
                    <a:cubicBezTo>
                      <a:pt x="3078587" y="5631124"/>
                      <a:pt x="3079261" y="5636652"/>
                      <a:pt x="3088489" y="5647881"/>
                    </a:cubicBezTo>
                    <a:cubicBezTo>
                      <a:pt x="3089247" y="5649473"/>
                      <a:pt x="3090419" y="5649893"/>
                      <a:pt x="3091595" y="5650312"/>
                    </a:cubicBezTo>
                    <a:cubicBezTo>
                      <a:pt x="3141925" y="5676222"/>
                      <a:pt x="3173311" y="5721804"/>
                      <a:pt x="3209555" y="5761192"/>
                    </a:cubicBezTo>
                    <a:cubicBezTo>
                      <a:pt x="3222647" y="5776443"/>
                      <a:pt x="3238585" y="5787424"/>
                      <a:pt x="3258967" y="5793382"/>
                    </a:cubicBezTo>
                    <a:cubicBezTo>
                      <a:pt x="3266013" y="5795899"/>
                      <a:pt x="3276917" y="5802438"/>
                      <a:pt x="3276835" y="5806375"/>
                    </a:cubicBezTo>
                    <a:cubicBezTo>
                      <a:pt x="3277607" y="5844990"/>
                      <a:pt x="3311071" y="5847688"/>
                      <a:pt x="3331207" y="5865457"/>
                    </a:cubicBezTo>
                    <a:cubicBezTo>
                      <a:pt x="3358305" y="5889677"/>
                      <a:pt x="3388755" y="5904520"/>
                      <a:pt x="3419959" y="5920954"/>
                    </a:cubicBezTo>
                    <a:lnTo>
                      <a:pt x="3420935" y="5923302"/>
                    </a:lnTo>
                    <a:lnTo>
                      <a:pt x="3421023" y="5921849"/>
                    </a:lnTo>
                    <a:cubicBezTo>
                      <a:pt x="3436843" y="5938169"/>
                      <a:pt x="3452663" y="5954490"/>
                      <a:pt x="3468061" y="5971994"/>
                    </a:cubicBezTo>
                    <a:cubicBezTo>
                      <a:pt x="3487837" y="5992395"/>
                      <a:pt x="3469433" y="6009828"/>
                      <a:pt x="3461471" y="6028325"/>
                    </a:cubicBezTo>
                    <a:lnTo>
                      <a:pt x="3460227" y="6018529"/>
                    </a:lnTo>
                    <a:lnTo>
                      <a:pt x="3459171" y="6026179"/>
                    </a:lnTo>
                    <a:cubicBezTo>
                      <a:pt x="3457495" y="6030869"/>
                      <a:pt x="3456995" y="6035978"/>
                      <a:pt x="3460435" y="6041172"/>
                    </a:cubicBezTo>
                    <a:cubicBezTo>
                      <a:pt x="3472185" y="6063878"/>
                      <a:pt x="3454071" y="6062696"/>
                      <a:pt x="3442665" y="6061266"/>
                    </a:cubicBezTo>
                    <a:cubicBezTo>
                      <a:pt x="3414317" y="6059073"/>
                      <a:pt x="3392673" y="6038121"/>
                      <a:pt x="3362987" y="6043382"/>
                    </a:cubicBezTo>
                    <a:cubicBezTo>
                      <a:pt x="3353511" y="6043963"/>
                      <a:pt x="3351409" y="6031314"/>
                      <a:pt x="3350817" y="6021848"/>
                    </a:cubicBezTo>
                    <a:cubicBezTo>
                      <a:pt x="3349971" y="6005682"/>
                      <a:pt x="3345521" y="5992195"/>
                      <a:pt x="3338721" y="5977867"/>
                    </a:cubicBezTo>
                    <a:cubicBezTo>
                      <a:pt x="3330409" y="5960357"/>
                      <a:pt x="3323611" y="5946030"/>
                      <a:pt x="3300389" y="5962854"/>
                    </a:cubicBezTo>
                    <a:cubicBezTo>
                      <a:pt x="3293597" y="5967038"/>
                      <a:pt x="3285377" y="5964102"/>
                      <a:pt x="3279169" y="5959241"/>
                    </a:cubicBezTo>
                    <a:cubicBezTo>
                      <a:pt x="3265497" y="5953035"/>
                      <a:pt x="3251323" y="5951938"/>
                      <a:pt x="3238243" y="5955198"/>
                    </a:cubicBezTo>
                    <a:cubicBezTo>
                      <a:pt x="3198243" y="5963385"/>
                      <a:pt x="3169389" y="5947790"/>
                      <a:pt x="3147987" y="5915028"/>
                    </a:cubicBezTo>
                    <a:cubicBezTo>
                      <a:pt x="3144375" y="5899195"/>
                      <a:pt x="3148563" y="5887470"/>
                      <a:pt x="3161389" y="5877509"/>
                    </a:cubicBezTo>
                    <a:lnTo>
                      <a:pt x="3164619" y="5875447"/>
                    </a:lnTo>
                    <a:lnTo>
                      <a:pt x="3177455" y="5854593"/>
                    </a:lnTo>
                    <a:cubicBezTo>
                      <a:pt x="3179931" y="5844999"/>
                      <a:pt x="3180439" y="5834701"/>
                      <a:pt x="3181507" y="5824604"/>
                    </a:cubicBezTo>
                    <a:lnTo>
                      <a:pt x="3181913" y="5825632"/>
                    </a:lnTo>
                    <a:lnTo>
                      <a:pt x="3181491" y="5821233"/>
                    </a:lnTo>
                    <a:cubicBezTo>
                      <a:pt x="3183575" y="5796860"/>
                      <a:pt x="3168811" y="5786298"/>
                      <a:pt x="3146837" y="5781093"/>
                    </a:cubicBezTo>
                    <a:lnTo>
                      <a:pt x="3145951" y="5780638"/>
                    </a:lnTo>
                    <a:lnTo>
                      <a:pt x="3148287" y="5783145"/>
                    </a:lnTo>
                    <a:cubicBezTo>
                      <a:pt x="3128153" y="5786727"/>
                      <a:pt x="3113481" y="5778793"/>
                      <a:pt x="3105037" y="5760963"/>
                    </a:cubicBezTo>
                    <a:lnTo>
                      <a:pt x="3107127" y="5760736"/>
                    </a:lnTo>
                    <a:lnTo>
                      <a:pt x="3104307" y="5759292"/>
                    </a:lnTo>
                    <a:cubicBezTo>
                      <a:pt x="3079821" y="5761122"/>
                      <a:pt x="3053495" y="5775514"/>
                      <a:pt x="3027405" y="5759585"/>
                    </a:cubicBezTo>
                    <a:cubicBezTo>
                      <a:pt x="3000153" y="5761749"/>
                      <a:pt x="2969619" y="5750843"/>
                      <a:pt x="2943967" y="5770765"/>
                    </a:cubicBezTo>
                    <a:cubicBezTo>
                      <a:pt x="2936339" y="5777294"/>
                      <a:pt x="2927027" y="5770002"/>
                      <a:pt x="2919143" y="5769830"/>
                    </a:cubicBezTo>
                    <a:cubicBezTo>
                      <a:pt x="2889795" y="5777855"/>
                      <a:pt x="2865817" y="5793087"/>
                      <a:pt x="2844441" y="5815858"/>
                    </a:cubicBezTo>
                    <a:cubicBezTo>
                      <a:pt x="2813845" y="5845912"/>
                      <a:pt x="2794975" y="5843138"/>
                      <a:pt x="2760831" y="5816400"/>
                    </a:cubicBezTo>
                    <a:cubicBezTo>
                      <a:pt x="2737173" y="5797373"/>
                      <a:pt x="2708991" y="5787306"/>
                      <a:pt x="2719287" y="5747358"/>
                    </a:cubicBezTo>
                    <a:cubicBezTo>
                      <a:pt x="2723055" y="5736806"/>
                      <a:pt x="2683221" y="5737119"/>
                      <a:pt x="2665197" y="5750512"/>
                    </a:cubicBezTo>
                    <a:cubicBezTo>
                      <a:pt x="2647173" y="5763903"/>
                      <a:pt x="2634437" y="5788439"/>
                      <a:pt x="2609111" y="5792614"/>
                    </a:cubicBezTo>
                    <a:cubicBezTo>
                      <a:pt x="2595193" y="5798217"/>
                      <a:pt x="2581683" y="5784138"/>
                      <a:pt x="2567347" y="5790915"/>
                    </a:cubicBezTo>
                    <a:cubicBezTo>
                      <a:pt x="2558289" y="5790324"/>
                      <a:pt x="2549397" y="5781859"/>
                      <a:pt x="2540173" y="5789141"/>
                    </a:cubicBezTo>
                    <a:cubicBezTo>
                      <a:pt x="2536987" y="5790647"/>
                      <a:pt x="2534641" y="5789809"/>
                      <a:pt x="2531117" y="5788550"/>
                    </a:cubicBezTo>
                    <a:cubicBezTo>
                      <a:pt x="2520549" y="5784776"/>
                      <a:pt x="2508805" y="5780581"/>
                      <a:pt x="2499075" y="5774461"/>
                    </a:cubicBezTo>
                    <a:cubicBezTo>
                      <a:pt x="2480369" y="5763813"/>
                      <a:pt x="2476263" y="5771602"/>
                      <a:pt x="2475515" y="5788521"/>
                    </a:cubicBezTo>
                    <a:lnTo>
                      <a:pt x="2471625" y="5797838"/>
                    </a:lnTo>
                    <a:lnTo>
                      <a:pt x="2475325" y="5794477"/>
                    </a:lnTo>
                    <a:cubicBezTo>
                      <a:pt x="2477617" y="5793625"/>
                      <a:pt x="2480549" y="5793765"/>
                      <a:pt x="2484555" y="5795527"/>
                    </a:cubicBezTo>
                    <a:cubicBezTo>
                      <a:pt x="2499413" y="5802154"/>
                      <a:pt x="2509833" y="5813794"/>
                      <a:pt x="2513459" y="5829608"/>
                    </a:cubicBezTo>
                    <a:cubicBezTo>
                      <a:pt x="2515991" y="5841071"/>
                      <a:pt x="2512985" y="5853195"/>
                      <a:pt x="2508465" y="5862140"/>
                    </a:cubicBezTo>
                    <a:cubicBezTo>
                      <a:pt x="2490543" y="5890054"/>
                      <a:pt x="2473381" y="5919559"/>
                      <a:pt x="2443787" y="5939345"/>
                    </a:cubicBezTo>
                    <a:cubicBezTo>
                      <a:pt x="2425425" y="5949945"/>
                      <a:pt x="2425865" y="5967259"/>
                      <a:pt x="2428655" y="5985415"/>
                    </a:cubicBezTo>
                    <a:cubicBezTo>
                      <a:pt x="2433977" y="6015032"/>
                      <a:pt x="2423501" y="6025809"/>
                      <a:pt x="2391955" y="6025099"/>
                    </a:cubicBezTo>
                    <a:cubicBezTo>
                      <a:pt x="2384067" y="6024921"/>
                      <a:pt x="2376599" y="6023574"/>
                      <a:pt x="2369049" y="6026157"/>
                    </a:cubicBezTo>
                    <a:cubicBezTo>
                      <a:pt x="2349253" y="6029644"/>
                      <a:pt x="2344993" y="6045280"/>
                      <a:pt x="2358859" y="6062111"/>
                    </a:cubicBezTo>
                    <a:cubicBezTo>
                      <a:pt x="2378935" y="6083801"/>
                      <a:pt x="2388619" y="6112337"/>
                      <a:pt x="2401907" y="6138201"/>
                    </a:cubicBezTo>
                    <a:cubicBezTo>
                      <a:pt x="2410993" y="6157283"/>
                      <a:pt x="2407489" y="6174511"/>
                      <a:pt x="2392653" y="6186370"/>
                    </a:cubicBezTo>
                    <a:cubicBezTo>
                      <a:pt x="2376303" y="6195048"/>
                      <a:pt x="2359931" y="6185240"/>
                      <a:pt x="2348755" y="6172008"/>
                    </a:cubicBezTo>
                    <a:cubicBezTo>
                      <a:pt x="2325987" y="6146718"/>
                      <a:pt x="2312439" y="6114162"/>
                      <a:pt x="2273499" y="6108172"/>
                    </a:cubicBezTo>
                    <a:cubicBezTo>
                      <a:pt x="2262507" y="6105565"/>
                      <a:pt x="2264337" y="6093021"/>
                      <a:pt x="2265331" y="6082818"/>
                    </a:cubicBezTo>
                    <a:cubicBezTo>
                      <a:pt x="2271321" y="6040083"/>
                      <a:pt x="2258135" y="6028773"/>
                      <a:pt x="2218801" y="6042441"/>
                    </a:cubicBezTo>
                    <a:cubicBezTo>
                      <a:pt x="2204879" y="6048026"/>
                      <a:pt x="2194721" y="6043078"/>
                      <a:pt x="2197727" y="6030954"/>
                    </a:cubicBezTo>
                    <a:cubicBezTo>
                      <a:pt x="2205151" y="5995330"/>
                      <a:pt x="2176947" y="5985256"/>
                      <a:pt x="2158303" y="5970678"/>
                    </a:cubicBezTo>
                    <a:cubicBezTo>
                      <a:pt x="2144281" y="5961709"/>
                      <a:pt x="2139319" y="5953338"/>
                      <a:pt x="2138463" y="5937194"/>
                    </a:cubicBezTo>
                    <a:cubicBezTo>
                      <a:pt x="2137061" y="5889179"/>
                      <a:pt x="2134067" y="5841915"/>
                      <a:pt x="2102553" y="5800302"/>
                    </a:cubicBezTo>
                    <a:cubicBezTo>
                      <a:pt x="2092971" y="5786321"/>
                      <a:pt x="2087331" y="5772428"/>
                      <a:pt x="2067953" y="5774745"/>
                    </a:cubicBezTo>
                    <a:cubicBezTo>
                      <a:pt x="2059649" y="5775739"/>
                      <a:pt x="2051841" y="5771629"/>
                      <a:pt x="2047639" y="5764849"/>
                    </a:cubicBezTo>
                    <a:cubicBezTo>
                      <a:pt x="2037429" y="5752624"/>
                      <a:pt x="2031847" y="5750629"/>
                      <a:pt x="2028673" y="5753950"/>
                    </a:cubicBezTo>
                    <a:lnTo>
                      <a:pt x="2025917" y="5766756"/>
                    </a:lnTo>
                    <a:lnTo>
                      <a:pt x="2031331" y="5775994"/>
                    </a:lnTo>
                    <a:cubicBezTo>
                      <a:pt x="2045297" y="5807375"/>
                      <a:pt x="2065975" y="5838515"/>
                      <a:pt x="2082291" y="5870736"/>
                    </a:cubicBezTo>
                    <a:cubicBezTo>
                      <a:pt x="2096677" y="5900947"/>
                      <a:pt x="2108295" y="5931490"/>
                      <a:pt x="2096173" y="5965429"/>
                    </a:cubicBezTo>
                    <a:cubicBezTo>
                      <a:pt x="2091573" y="5978302"/>
                      <a:pt x="2098465" y="5988682"/>
                      <a:pt x="2105359" y="5999062"/>
                    </a:cubicBezTo>
                    <a:cubicBezTo>
                      <a:pt x="2137473" y="6050121"/>
                      <a:pt x="2181653" y="6089655"/>
                      <a:pt x="2221811" y="6133032"/>
                    </a:cubicBezTo>
                    <a:cubicBezTo>
                      <a:pt x="2228783" y="6139481"/>
                      <a:pt x="2237767" y="6144009"/>
                      <a:pt x="2238367" y="6153461"/>
                    </a:cubicBezTo>
                    <a:cubicBezTo>
                      <a:pt x="2245645" y="6203567"/>
                      <a:pt x="2288131" y="6229300"/>
                      <a:pt x="2317451" y="6262207"/>
                    </a:cubicBezTo>
                    <a:cubicBezTo>
                      <a:pt x="2360301" y="6309184"/>
                      <a:pt x="2407589" y="6351148"/>
                      <a:pt x="2428471" y="6411392"/>
                    </a:cubicBezTo>
                    <a:cubicBezTo>
                      <a:pt x="2432933" y="6424863"/>
                      <a:pt x="2448211" y="6430320"/>
                      <a:pt x="2451499" y="6443372"/>
                    </a:cubicBezTo>
                    <a:cubicBezTo>
                      <a:pt x="2385037" y="6432828"/>
                      <a:pt x="2321163" y="6411333"/>
                      <a:pt x="2255617" y="6394518"/>
                    </a:cubicBezTo>
                    <a:lnTo>
                      <a:pt x="2225191" y="6386747"/>
                    </a:lnTo>
                    <a:lnTo>
                      <a:pt x="2121649" y="6373659"/>
                    </a:lnTo>
                    <a:cubicBezTo>
                      <a:pt x="2079233" y="6367967"/>
                      <a:pt x="2037039" y="6361194"/>
                      <a:pt x="1995709" y="6351077"/>
                    </a:cubicBezTo>
                    <a:cubicBezTo>
                      <a:pt x="1927537" y="6334692"/>
                      <a:pt x="1861135" y="6309647"/>
                      <a:pt x="1793051" y="6289310"/>
                    </a:cubicBezTo>
                    <a:cubicBezTo>
                      <a:pt x="1783673" y="6285961"/>
                      <a:pt x="1773963" y="6279838"/>
                      <a:pt x="1764737" y="6287163"/>
                    </a:cubicBezTo>
                    <a:cubicBezTo>
                      <a:pt x="1753289" y="6297012"/>
                      <a:pt x="1743505" y="6298496"/>
                      <a:pt x="1734157" y="6295987"/>
                    </a:cubicBezTo>
                    <a:cubicBezTo>
                      <a:pt x="1724807" y="6293477"/>
                      <a:pt x="1715895" y="6286975"/>
                      <a:pt x="1706185" y="6280852"/>
                    </a:cubicBezTo>
                    <a:cubicBezTo>
                      <a:pt x="1659561" y="6252250"/>
                      <a:pt x="1609661" y="6229115"/>
                      <a:pt x="1559763" y="6205982"/>
                    </a:cubicBezTo>
                    <a:cubicBezTo>
                      <a:pt x="1521165" y="6188213"/>
                      <a:pt x="1481815" y="6168848"/>
                      <a:pt x="1446913" y="6144433"/>
                    </a:cubicBezTo>
                    <a:cubicBezTo>
                      <a:pt x="1401131" y="6113477"/>
                      <a:pt x="1346873" y="6091441"/>
                      <a:pt x="1305115" y="6056612"/>
                    </a:cubicBezTo>
                    <a:cubicBezTo>
                      <a:pt x="1256837" y="6014142"/>
                      <a:pt x="1193441" y="5995482"/>
                      <a:pt x="1150781" y="5948382"/>
                    </a:cubicBezTo>
                    <a:cubicBezTo>
                      <a:pt x="1138065" y="5935875"/>
                      <a:pt x="1123335" y="5925303"/>
                      <a:pt x="1115815" y="5909342"/>
                    </a:cubicBezTo>
                    <a:cubicBezTo>
                      <a:pt x="1113559" y="5904554"/>
                      <a:pt x="1108961" y="5898928"/>
                      <a:pt x="1105444" y="5897672"/>
                    </a:cubicBezTo>
                    <a:cubicBezTo>
                      <a:pt x="1037029" y="5874563"/>
                      <a:pt x="993043" y="5816369"/>
                      <a:pt x="931930" y="5783920"/>
                    </a:cubicBezTo>
                    <a:cubicBezTo>
                      <a:pt x="913263" y="5773269"/>
                      <a:pt x="891650" y="5770860"/>
                      <a:pt x="872741" y="5753484"/>
                    </a:cubicBezTo>
                    <a:cubicBezTo>
                      <a:pt x="839612" y="5720410"/>
                      <a:pt x="804799" y="5692044"/>
                      <a:pt x="802022" y="5640605"/>
                    </a:cubicBezTo>
                    <a:cubicBezTo>
                      <a:pt x="802202" y="5632704"/>
                      <a:pt x="800456" y="5622787"/>
                      <a:pt x="795016" y="5619516"/>
                    </a:cubicBezTo>
                    <a:cubicBezTo>
                      <a:pt x="769824" y="5601226"/>
                      <a:pt x="768946" y="5570377"/>
                      <a:pt x="754902" y="5546775"/>
                    </a:cubicBezTo>
                    <a:cubicBezTo>
                      <a:pt x="732413" y="5513518"/>
                      <a:pt x="731714" y="5474770"/>
                      <a:pt x="716347" y="5440075"/>
                    </a:cubicBezTo>
                    <a:cubicBezTo>
                      <a:pt x="750980" y="5476342"/>
                      <a:pt x="772451" y="5519854"/>
                      <a:pt x="801885" y="5559575"/>
                    </a:cubicBezTo>
                    <a:cubicBezTo>
                      <a:pt x="872960" y="5656651"/>
                      <a:pt x="958551" y="5738997"/>
                      <a:pt x="1047747" y="5818651"/>
                    </a:cubicBezTo>
                    <a:cubicBezTo>
                      <a:pt x="1085986" y="5852223"/>
                      <a:pt x="1117345" y="5893958"/>
                      <a:pt x="1160785" y="5924077"/>
                    </a:cubicBezTo>
                    <a:lnTo>
                      <a:pt x="1165361" y="5927456"/>
                    </a:lnTo>
                    <a:lnTo>
                      <a:pt x="1181259" y="5907836"/>
                    </a:lnTo>
                    <a:cubicBezTo>
                      <a:pt x="1190557" y="5896641"/>
                      <a:pt x="1211685" y="5885715"/>
                      <a:pt x="1199753" y="5870894"/>
                    </a:cubicBezTo>
                    <a:cubicBezTo>
                      <a:pt x="1189753" y="5858085"/>
                      <a:pt x="1167189" y="5861902"/>
                      <a:pt x="1150499" y="5867817"/>
                    </a:cubicBezTo>
                    <a:cubicBezTo>
                      <a:pt x="1140185" y="5870732"/>
                      <a:pt x="1130545" y="5879166"/>
                      <a:pt x="1125743" y="5862935"/>
                    </a:cubicBezTo>
                    <a:cubicBezTo>
                      <a:pt x="1122757" y="5854609"/>
                      <a:pt x="1123861" y="5848736"/>
                      <a:pt x="1127241" y="5844828"/>
                    </a:cubicBezTo>
                    <a:cubicBezTo>
                      <a:pt x="1130625" y="5840924"/>
                      <a:pt x="1136285" y="5838987"/>
                      <a:pt x="1142411" y="5838535"/>
                    </a:cubicBezTo>
                    <a:cubicBezTo>
                      <a:pt x="1175211" y="5835735"/>
                      <a:pt x="1202113" y="5812354"/>
                      <a:pt x="1237367" y="5824946"/>
                    </a:cubicBezTo>
                    <a:cubicBezTo>
                      <a:pt x="1250293" y="5829563"/>
                      <a:pt x="1266959" y="5805165"/>
                      <a:pt x="1289783" y="5808038"/>
                    </a:cubicBezTo>
                    <a:cubicBezTo>
                      <a:pt x="1298425" y="5809806"/>
                      <a:pt x="1308743" y="5806893"/>
                      <a:pt x="1317803" y="5807490"/>
                    </a:cubicBezTo>
                    <a:cubicBezTo>
                      <a:pt x="1340629" y="5810364"/>
                      <a:pt x="1354889" y="5807539"/>
                      <a:pt x="1360559" y="5780533"/>
                    </a:cubicBezTo>
                    <a:cubicBezTo>
                      <a:pt x="1367067" y="5751187"/>
                      <a:pt x="1396161" y="5736506"/>
                      <a:pt x="1418205" y="5719307"/>
                    </a:cubicBezTo>
                    <a:cubicBezTo>
                      <a:pt x="1447877" y="5695595"/>
                      <a:pt x="1480993" y="5677072"/>
                      <a:pt x="1518653" y="5668090"/>
                    </a:cubicBezTo>
                    <a:cubicBezTo>
                      <a:pt x="1526201" y="5665507"/>
                      <a:pt x="1532155" y="5663675"/>
                      <a:pt x="1537353" y="5660253"/>
                    </a:cubicBezTo>
                    <a:cubicBezTo>
                      <a:pt x="1566527" y="5641642"/>
                      <a:pt x="1572401" y="5643740"/>
                      <a:pt x="1585533" y="5677463"/>
                    </a:cubicBezTo>
                    <a:cubicBezTo>
                      <a:pt x="1601771" y="5713614"/>
                      <a:pt x="1626527" y="5718498"/>
                      <a:pt x="1651993" y="5688006"/>
                    </a:cubicBezTo>
                    <a:cubicBezTo>
                      <a:pt x="1673019" y="5662526"/>
                      <a:pt x="1692037" y="5638967"/>
                      <a:pt x="1711887" y="5613066"/>
                    </a:cubicBezTo>
                    <a:cubicBezTo>
                      <a:pt x="1719593" y="5602622"/>
                      <a:pt x="1724191" y="5589749"/>
                      <a:pt x="1722495" y="5575946"/>
                    </a:cubicBezTo>
                    <a:cubicBezTo>
                      <a:pt x="1720959" y="5554284"/>
                      <a:pt x="1727569" y="5539489"/>
                      <a:pt x="1747443" y="5532072"/>
                    </a:cubicBezTo>
                    <a:cubicBezTo>
                      <a:pt x="1770087" y="5524325"/>
                      <a:pt x="1793565" y="5514236"/>
                      <a:pt x="1812391" y="5539435"/>
                    </a:cubicBezTo>
                    <a:cubicBezTo>
                      <a:pt x="1820459" y="5550235"/>
                      <a:pt x="1830537" y="5559114"/>
                      <a:pt x="1846807" y="5554368"/>
                    </a:cubicBezTo>
                    <a:cubicBezTo>
                      <a:pt x="1871803" y="5547460"/>
                      <a:pt x="1897055" y="5547243"/>
                      <a:pt x="1921575" y="5563918"/>
                    </a:cubicBezTo>
                    <a:cubicBezTo>
                      <a:pt x="1934421" y="5572466"/>
                      <a:pt x="1935077" y="5559504"/>
                      <a:pt x="1935653" y="5550473"/>
                    </a:cubicBezTo>
                    <a:cubicBezTo>
                      <a:pt x="1934637" y="5542191"/>
                      <a:pt x="1936387" y="5533579"/>
                      <a:pt x="1945867" y="5533006"/>
                    </a:cubicBezTo>
                    <a:cubicBezTo>
                      <a:pt x="1954589" y="5530844"/>
                      <a:pt x="1955607" y="5539125"/>
                      <a:pt x="1958635" y="5545484"/>
                    </a:cubicBezTo>
                    <a:cubicBezTo>
                      <a:pt x="1967981" y="5571257"/>
                      <a:pt x="1979969" y="5563662"/>
                      <a:pt x="1993289" y="5548625"/>
                    </a:cubicBezTo>
                    <a:cubicBezTo>
                      <a:pt x="1997729" y="5543614"/>
                      <a:pt x="2002171" y="5538602"/>
                      <a:pt x="2005855" y="5532000"/>
                    </a:cubicBezTo>
                    <a:cubicBezTo>
                      <a:pt x="2025641" y="5504427"/>
                      <a:pt x="2044747" y="5499622"/>
                      <a:pt x="2064025" y="5516776"/>
                    </a:cubicBezTo>
                    <a:lnTo>
                      <a:pt x="2080213" y="5537209"/>
                    </a:lnTo>
                    <a:lnTo>
                      <a:pt x="2081425" y="5536706"/>
                    </a:lnTo>
                    <a:cubicBezTo>
                      <a:pt x="2087221" y="5542737"/>
                      <a:pt x="2094193" y="5549186"/>
                      <a:pt x="2104013" y="5551373"/>
                    </a:cubicBezTo>
                    <a:cubicBezTo>
                      <a:pt x="2107877" y="5555393"/>
                      <a:pt x="2110565" y="5558994"/>
                      <a:pt x="2114431" y="5563014"/>
                    </a:cubicBezTo>
                    <a:lnTo>
                      <a:pt x="2115647" y="5565879"/>
                    </a:lnTo>
                    <a:lnTo>
                      <a:pt x="2115891" y="5560915"/>
                    </a:lnTo>
                    <a:cubicBezTo>
                      <a:pt x="2130385" y="5527754"/>
                      <a:pt x="2143285" y="5495345"/>
                      <a:pt x="2168683" y="5468723"/>
                    </a:cubicBezTo>
                    <a:cubicBezTo>
                      <a:pt x="2178323" y="5460268"/>
                      <a:pt x="2187289" y="5446285"/>
                      <a:pt x="2200289" y="5446962"/>
                    </a:cubicBezTo>
                    <a:cubicBezTo>
                      <a:pt x="2270399" y="5450852"/>
                      <a:pt x="2340841" y="5438997"/>
                      <a:pt x="2409211" y="5488536"/>
                    </a:cubicBezTo>
                    <a:cubicBezTo>
                      <a:pt x="2467851" y="5531956"/>
                      <a:pt x="2521129" y="5586680"/>
                      <a:pt x="2588235" y="5621226"/>
                    </a:cubicBezTo>
                    <a:cubicBezTo>
                      <a:pt x="2624893" y="5640930"/>
                      <a:pt x="2664473" y="5633915"/>
                      <a:pt x="2698363" y="5653952"/>
                    </a:cubicBezTo>
                    <a:cubicBezTo>
                      <a:pt x="2702221" y="5657975"/>
                      <a:pt x="2708595" y="5654963"/>
                      <a:pt x="2714129" y="5654296"/>
                    </a:cubicBezTo>
                    <a:cubicBezTo>
                      <a:pt x="2743395" y="5650208"/>
                      <a:pt x="2787065" y="5598384"/>
                      <a:pt x="2783697" y="5570740"/>
                    </a:cubicBezTo>
                    <a:cubicBezTo>
                      <a:pt x="2779575" y="5541506"/>
                      <a:pt x="2779729" y="5515120"/>
                      <a:pt x="2800349" y="5490758"/>
                    </a:cubicBezTo>
                    <a:cubicBezTo>
                      <a:pt x="2805631" y="5483390"/>
                      <a:pt x="2809817" y="5471665"/>
                      <a:pt x="2803691" y="5462866"/>
                    </a:cubicBezTo>
                    <a:cubicBezTo>
                      <a:pt x="2774737" y="5414186"/>
                      <a:pt x="2780599" y="5397772"/>
                      <a:pt x="2831159" y="5374849"/>
                    </a:cubicBezTo>
                    <a:cubicBezTo>
                      <a:pt x="2878113" y="5354603"/>
                      <a:pt x="2929261" y="5341146"/>
                      <a:pt x="2967825" y="5307327"/>
                    </a:cubicBezTo>
                    <a:cubicBezTo>
                      <a:pt x="2977883" y="5297700"/>
                      <a:pt x="2992139" y="5294860"/>
                      <a:pt x="3005555" y="5294364"/>
                    </a:cubicBezTo>
                    <a:cubicBezTo>
                      <a:pt x="3016207" y="5294202"/>
                      <a:pt x="3026439" y="5295213"/>
                      <a:pt x="3035325" y="5285166"/>
                    </a:cubicBezTo>
                    <a:cubicBezTo>
                      <a:pt x="3030791" y="5275615"/>
                      <a:pt x="3022827" y="5279380"/>
                      <a:pt x="3016535" y="5278455"/>
                    </a:cubicBezTo>
                    <a:cubicBezTo>
                      <a:pt x="2992129" y="5276348"/>
                      <a:pt x="2983319" y="5263947"/>
                      <a:pt x="2997147" y="5243768"/>
                    </a:cubicBezTo>
                    <a:cubicBezTo>
                      <a:pt x="3019859" y="5213542"/>
                      <a:pt x="3010285" y="5181038"/>
                      <a:pt x="3008593" y="5148705"/>
                    </a:cubicBezTo>
                    <a:cubicBezTo>
                      <a:pt x="3007329" y="5133712"/>
                      <a:pt x="2994831" y="5127925"/>
                      <a:pt x="2980237" y="5128001"/>
                    </a:cubicBezTo>
                    <a:cubicBezTo>
                      <a:pt x="2964473" y="5127657"/>
                      <a:pt x="2949207" y="5122204"/>
                      <a:pt x="2935953" y="5114826"/>
                    </a:cubicBezTo>
                    <a:cubicBezTo>
                      <a:pt x="2927395" y="5109126"/>
                      <a:pt x="2918001" y="5105771"/>
                      <a:pt x="2908105" y="5107523"/>
                    </a:cubicBezTo>
                    <a:cubicBezTo>
                      <a:pt x="2885549" y="5111365"/>
                      <a:pt x="2829217" y="5165277"/>
                      <a:pt x="2826795" y="5186886"/>
                    </a:cubicBezTo>
                    <a:cubicBezTo>
                      <a:pt x="2817507" y="5235127"/>
                      <a:pt x="2780123" y="5269366"/>
                      <a:pt x="2731901" y="5274617"/>
                    </a:cubicBezTo>
                    <a:cubicBezTo>
                      <a:pt x="2714543" y="5275026"/>
                      <a:pt x="2708763" y="5287503"/>
                      <a:pt x="2701807" y="5299561"/>
                    </a:cubicBezTo>
                    <a:cubicBezTo>
                      <a:pt x="2689991" y="5317815"/>
                      <a:pt x="2681197" y="5342436"/>
                      <a:pt x="2650921" y="5338231"/>
                    </a:cubicBezTo>
                    <a:cubicBezTo>
                      <a:pt x="2619717" y="5321797"/>
                      <a:pt x="2590603" y="5299500"/>
                      <a:pt x="2564679" y="5275699"/>
                    </a:cubicBezTo>
                    <a:cubicBezTo>
                      <a:pt x="2536825" y="5249885"/>
                      <a:pt x="2515425" y="5217123"/>
                      <a:pt x="2482709" y="5197505"/>
                    </a:cubicBezTo>
                    <a:cubicBezTo>
                      <a:pt x="2476839" y="5195408"/>
                      <a:pt x="2474991" y="5189461"/>
                      <a:pt x="2479853" y="5183265"/>
                    </a:cubicBezTo>
                    <a:cubicBezTo>
                      <a:pt x="2492843" y="5165431"/>
                      <a:pt x="2485707" y="5148339"/>
                      <a:pt x="2478991" y="5130077"/>
                    </a:cubicBezTo>
                    <a:cubicBezTo>
                      <a:pt x="2475631" y="5120944"/>
                      <a:pt x="2476213" y="5111898"/>
                      <a:pt x="2484599" y="5106961"/>
                    </a:cubicBezTo>
                    <a:cubicBezTo>
                      <a:pt x="2492981" y="5102023"/>
                      <a:pt x="2502877" y="5100269"/>
                      <a:pt x="2510931" y="5111079"/>
                    </a:cubicBezTo>
                    <a:cubicBezTo>
                      <a:pt x="2529309" y="5137474"/>
                      <a:pt x="2545989" y="5113024"/>
                      <a:pt x="2562255" y="5108259"/>
                    </a:cubicBezTo>
                    <a:cubicBezTo>
                      <a:pt x="2578941" y="5102321"/>
                      <a:pt x="2579607" y="5089339"/>
                      <a:pt x="2571213" y="5075764"/>
                    </a:cubicBezTo>
                    <a:cubicBezTo>
                      <a:pt x="2566681" y="5066214"/>
                      <a:pt x="2567683" y="5055995"/>
                      <a:pt x="2577579" y="5054241"/>
                    </a:cubicBezTo>
                    <a:cubicBezTo>
                      <a:pt x="2611205" y="5049067"/>
                      <a:pt x="2602467" y="5014217"/>
                      <a:pt x="2616631" y="4996802"/>
                    </a:cubicBezTo>
                    <a:cubicBezTo>
                      <a:pt x="2617887" y="4993285"/>
                      <a:pt x="2616123" y="4983401"/>
                      <a:pt x="2614193" y="4981389"/>
                    </a:cubicBezTo>
                    <a:cubicBezTo>
                      <a:pt x="2582571" y="4966128"/>
                      <a:pt x="2562089" y="4927083"/>
                      <a:pt x="2521335" y="4933679"/>
                    </a:cubicBezTo>
                    <a:cubicBezTo>
                      <a:pt x="2496427" y="4936681"/>
                      <a:pt x="2486107" y="4921096"/>
                      <a:pt x="2484841" y="4906101"/>
                    </a:cubicBezTo>
                    <a:cubicBezTo>
                      <a:pt x="2483067" y="4877706"/>
                      <a:pt x="2464105" y="4860357"/>
                      <a:pt x="2451937" y="4838823"/>
                    </a:cubicBezTo>
                    <a:cubicBezTo>
                      <a:pt x="2438255" y="4814107"/>
                      <a:pt x="2417209" y="4821131"/>
                      <a:pt x="2399103" y="4838461"/>
                    </a:cubicBezTo>
                    <a:cubicBezTo>
                      <a:pt x="2389117" y="4825639"/>
                      <a:pt x="2401861" y="4819615"/>
                      <a:pt x="2404373" y="4812580"/>
                    </a:cubicBezTo>
                    <a:cubicBezTo>
                      <a:pt x="2408645" y="4796920"/>
                      <a:pt x="2406541" y="4784271"/>
                      <a:pt x="2390939" y="4776054"/>
                    </a:cubicBezTo>
                    <a:cubicBezTo>
                      <a:pt x="2376511" y="4768256"/>
                      <a:pt x="2363595" y="4763643"/>
                      <a:pt x="2376667" y="4741871"/>
                    </a:cubicBezTo>
                    <a:cubicBezTo>
                      <a:pt x="2380355" y="4735256"/>
                      <a:pt x="2370541" y="4733073"/>
                      <a:pt x="2363833" y="4733321"/>
                    </a:cubicBezTo>
                    <a:cubicBezTo>
                      <a:pt x="2341693" y="4735989"/>
                      <a:pt x="2329377" y="4759352"/>
                      <a:pt x="2342383" y="4778541"/>
                    </a:cubicBezTo>
                    <a:cubicBezTo>
                      <a:pt x="2351615" y="4789769"/>
                      <a:pt x="2348265" y="4799149"/>
                      <a:pt x="2339879" y="4804086"/>
                    </a:cubicBezTo>
                    <a:cubicBezTo>
                      <a:pt x="2326717" y="4811283"/>
                      <a:pt x="2318841" y="4829622"/>
                      <a:pt x="2300891" y="4820567"/>
                    </a:cubicBezTo>
                    <a:cubicBezTo>
                      <a:pt x="2289149" y="4816372"/>
                      <a:pt x="2281429" y="4808327"/>
                      <a:pt x="2284525" y="4792246"/>
                    </a:cubicBezTo>
                    <a:cubicBezTo>
                      <a:pt x="2288869" y="4754137"/>
                      <a:pt x="2256571" y="4733347"/>
                      <a:pt x="2220769" y="4748320"/>
                    </a:cubicBezTo>
                    <a:cubicBezTo>
                      <a:pt x="2213223" y="4750913"/>
                      <a:pt x="2204083" y="4754259"/>
                      <a:pt x="2195781" y="4755259"/>
                    </a:cubicBezTo>
                    <a:cubicBezTo>
                      <a:pt x="2174815" y="4758347"/>
                      <a:pt x="2170701" y="4747623"/>
                      <a:pt x="2180089" y="4732468"/>
                    </a:cubicBezTo>
                    <a:cubicBezTo>
                      <a:pt x="2195509" y="4711536"/>
                      <a:pt x="2207069" y="4686581"/>
                      <a:pt x="2191715" y="4666554"/>
                    </a:cubicBezTo>
                    <a:cubicBezTo>
                      <a:pt x="2176779" y="4645355"/>
                      <a:pt x="2147429" y="4653379"/>
                      <a:pt x="2124453" y="4658393"/>
                    </a:cubicBezTo>
                    <a:cubicBezTo>
                      <a:pt x="2102651" y="4663826"/>
                      <a:pt x="2090817" y="4645057"/>
                      <a:pt x="2075217" y="4636840"/>
                    </a:cubicBezTo>
                    <a:cubicBezTo>
                      <a:pt x="2063473" y="4632645"/>
                      <a:pt x="2053069" y="4620997"/>
                      <a:pt x="2038313" y="4628947"/>
                    </a:cubicBezTo>
                    <a:cubicBezTo>
                      <a:pt x="2024731" y="4637315"/>
                      <a:pt x="2029937" y="4652396"/>
                      <a:pt x="2028097" y="4664959"/>
                    </a:cubicBezTo>
                    <a:cubicBezTo>
                      <a:pt x="2029189" y="4669314"/>
                      <a:pt x="2031037" y="4675262"/>
                      <a:pt x="2031711" y="4680791"/>
                    </a:cubicBezTo>
                    <a:cubicBezTo>
                      <a:pt x="2033477" y="4690676"/>
                      <a:pt x="2030545" y="4698883"/>
                      <a:pt x="2020229" y="4701809"/>
                    </a:cubicBezTo>
                    <a:cubicBezTo>
                      <a:pt x="2009917" y="4704735"/>
                      <a:pt x="2004545" y="4697529"/>
                      <a:pt x="1999595" y="4689150"/>
                    </a:cubicBezTo>
                    <a:cubicBezTo>
                      <a:pt x="1977941" y="4649687"/>
                      <a:pt x="1977521" y="4650859"/>
                      <a:pt x="1941891" y="4676471"/>
                    </a:cubicBezTo>
                    <a:cubicBezTo>
                      <a:pt x="1935101" y="4680656"/>
                      <a:pt x="1919679" y="4701587"/>
                      <a:pt x="1917149" y="4671599"/>
                    </a:cubicBezTo>
                    <a:cubicBezTo>
                      <a:pt x="1916977" y="4660962"/>
                      <a:pt x="1907583" y="4657606"/>
                      <a:pt x="1898107" y="4658188"/>
                    </a:cubicBezTo>
                    <a:cubicBezTo>
                      <a:pt x="1883097" y="4659436"/>
                      <a:pt x="1868083" y="4660684"/>
                      <a:pt x="1862221" y="4677097"/>
                    </a:cubicBezTo>
                    <a:cubicBezTo>
                      <a:pt x="1857195" y="4691167"/>
                      <a:pt x="1850239" y="4703225"/>
                      <a:pt x="1835567" y="4707238"/>
                    </a:cubicBezTo>
                    <a:cubicBezTo>
                      <a:pt x="1816113" y="4713510"/>
                      <a:pt x="1807983" y="4725147"/>
                      <a:pt x="1811933" y="4743745"/>
                    </a:cubicBezTo>
                    <a:cubicBezTo>
                      <a:pt x="1814709" y="4761922"/>
                      <a:pt x="1805069" y="4770378"/>
                      <a:pt x="1790139" y="4767688"/>
                    </a:cubicBezTo>
                    <a:cubicBezTo>
                      <a:pt x="1771269" y="4764914"/>
                      <a:pt x="1758781" y="4777640"/>
                      <a:pt x="1740583" y="4780393"/>
                    </a:cubicBezTo>
                    <a:cubicBezTo>
                      <a:pt x="1742005" y="4769003"/>
                      <a:pt x="1748121" y="4759289"/>
                      <a:pt x="1746775" y="4748233"/>
                    </a:cubicBezTo>
                    <a:cubicBezTo>
                      <a:pt x="1740975" y="4723687"/>
                      <a:pt x="1744155" y="4703670"/>
                      <a:pt x="1773501" y="4695645"/>
                    </a:cubicBezTo>
                    <a:cubicBezTo>
                      <a:pt x="1789771" y="4690880"/>
                      <a:pt x="1797561" y="4676476"/>
                      <a:pt x="1792357" y="4661397"/>
                    </a:cubicBezTo>
                    <a:cubicBezTo>
                      <a:pt x="1787569" y="4645144"/>
                      <a:pt x="1773395" y="4644048"/>
                      <a:pt x="1757547" y="4647641"/>
                    </a:cubicBezTo>
                    <a:cubicBezTo>
                      <a:pt x="1742453" y="4652826"/>
                      <a:pt x="1725933" y="4650891"/>
                      <a:pt x="1709829" y="4647783"/>
                    </a:cubicBezTo>
                    <a:cubicBezTo>
                      <a:pt x="1706389" y="4642588"/>
                      <a:pt x="1710411" y="4638737"/>
                      <a:pt x="1712841" y="4635639"/>
                    </a:cubicBezTo>
                    <a:cubicBezTo>
                      <a:pt x="1743019" y="4606758"/>
                      <a:pt x="1743857" y="4604413"/>
                      <a:pt x="1714911" y="4574243"/>
                    </a:cubicBezTo>
                    <a:cubicBezTo>
                      <a:pt x="1706437" y="4564606"/>
                      <a:pt x="1685301" y="4557056"/>
                      <a:pt x="1701811" y="4540481"/>
                    </a:cubicBezTo>
                    <a:cubicBezTo>
                      <a:pt x="1718325" y="4523905"/>
                      <a:pt x="1737943" y="4509759"/>
                      <a:pt x="1763277" y="4524096"/>
                    </a:cubicBezTo>
                    <a:cubicBezTo>
                      <a:pt x="1774601" y="4529463"/>
                      <a:pt x="1778887" y="4550825"/>
                      <a:pt x="1794901" y="4539358"/>
                    </a:cubicBezTo>
                    <a:cubicBezTo>
                      <a:pt x="1808147" y="4528225"/>
                      <a:pt x="1801009" y="4511134"/>
                      <a:pt x="1804023" y="4498990"/>
                    </a:cubicBezTo>
                    <a:cubicBezTo>
                      <a:pt x="1811725" y="4470012"/>
                      <a:pt x="1804917" y="4437175"/>
                      <a:pt x="1832245" y="4412564"/>
                    </a:cubicBezTo>
                    <a:cubicBezTo>
                      <a:pt x="1865609" y="4382176"/>
                      <a:pt x="1852593" y="4344477"/>
                      <a:pt x="1810319" y="4329377"/>
                    </a:cubicBezTo>
                    <a:cubicBezTo>
                      <a:pt x="1799751" y="4325603"/>
                      <a:pt x="1790357" y="4322247"/>
                      <a:pt x="1778615" y="4318053"/>
                    </a:cubicBezTo>
                    <a:cubicBezTo>
                      <a:pt x="1777563" y="4311728"/>
                      <a:pt x="1779323" y="4307729"/>
                      <a:pt x="1782435" y="4305040"/>
                    </a:cubicBezTo>
                    <a:cubicBezTo>
                      <a:pt x="1785547" y="4302351"/>
                      <a:pt x="1790013" y="4300972"/>
                      <a:pt x="1794373" y="4299885"/>
                    </a:cubicBezTo>
                    <a:cubicBezTo>
                      <a:pt x="1819361" y="4292947"/>
                      <a:pt x="1844099" y="4288562"/>
                      <a:pt x="1868115" y="4290366"/>
                    </a:cubicBezTo>
                    <a:close/>
                    <a:moveTo>
                      <a:pt x="1723013" y="4239078"/>
                    </a:moveTo>
                    <a:cubicBezTo>
                      <a:pt x="1763379" y="4238612"/>
                      <a:pt x="1770437" y="4247899"/>
                      <a:pt x="1755569" y="4285887"/>
                    </a:cubicBezTo>
                    <a:cubicBezTo>
                      <a:pt x="1750855" y="4299087"/>
                      <a:pt x="1754891" y="4305941"/>
                      <a:pt x="1765533" y="4312448"/>
                    </a:cubicBezTo>
                    <a:cubicBezTo>
                      <a:pt x="1757573" y="4318400"/>
                      <a:pt x="1749173" y="4320135"/>
                      <a:pt x="1743621" y="4317983"/>
                    </a:cubicBezTo>
                    <a:cubicBezTo>
                      <a:pt x="1738067" y="4315830"/>
                      <a:pt x="1735361" y="4309790"/>
                      <a:pt x="1738791" y="4300190"/>
                    </a:cubicBezTo>
                    <a:cubicBezTo>
                      <a:pt x="1747501" y="4272180"/>
                      <a:pt x="1735979" y="4257239"/>
                      <a:pt x="1723013" y="4239078"/>
                    </a:cubicBezTo>
                    <a:close/>
                    <a:moveTo>
                      <a:pt x="1672503" y="4214009"/>
                    </a:moveTo>
                    <a:cubicBezTo>
                      <a:pt x="1690501" y="4209497"/>
                      <a:pt x="1705901" y="4212262"/>
                      <a:pt x="1711515" y="4234781"/>
                    </a:cubicBezTo>
                    <a:cubicBezTo>
                      <a:pt x="1672759" y="4220938"/>
                      <a:pt x="1672759" y="4220938"/>
                      <a:pt x="1669885" y="4259571"/>
                    </a:cubicBezTo>
                    <a:cubicBezTo>
                      <a:pt x="1669707" y="4267714"/>
                      <a:pt x="1667109" y="4274991"/>
                      <a:pt x="1664075" y="4283480"/>
                    </a:cubicBezTo>
                    <a:cubicBezTo>
                      <a:pt x="1654131" y="4273091"/>
                      <a:pt x="1656819" y="4261742"/>
                      <a:pt x="1654663" y="4248664"/>
                    </a:cubicBezTo>
                    <a:cubicBezTo>
                      <a:pt x="1653413" y="4240695"/>
                      <a:pt x="1653371" y="4233159"/>
                      <a:pt x="1655895" y="4227051"/>
                    </a:cubicBezTo>
                    <a:cubicBezTo>
                      <a:pt x="1658417" y="4220944"/>
                      <a:pt x="1663503" y="4216265"/>
                      <a:pt x="1672503" y="4214009"/>
                    </a:cubicBezTo>
                    <a:close/>
                    <a:moveTo>
                      <a:pt x="598702" y="4155480"/>
                    </a:moveTo>
                    <a:cubicBezTo>
                      <a:pt x="602230" y="4153918"/>
                      <a:pt x="606831" y="4154898"/>
                      <a:pt x="610673" y="4158925"/>
                    </a:cubicBezTo>
                    <a:cubicBezTo>
                      <a:pt x="629970" y="4175112"/>
                      <a:pt x="652965" y="4184653"/>
                      <a:pt x="666978" y="4208246"/>
                    </a:cubicBezTo>
                    <a:cubicBezTo>
                      <a:pt x="686333" y="4239058"/>
                      <a:pt x="708122" y="4266756"/>
                      <a:pt x="727057" y="4298745"/>
                    </a:cubicBezTo>
                    <a:cubicBezTo>
                      <a:pt x="755835" y="4347527"/>
                      <a:pt x="744535" y="4393943"/>
                      <a:pt x="743022" y="4442527"/>
                    </a:cubicBezTo>
                    <a:cubicBezTo>
                      <a:pt x="743919" y="4454797"/>
                      <a:pt x="739714" y="4466571"/>
                      <a:pt x="738270" y="4478005"/>
                    </a:cubicBezTo>
                    <a:lnTo>
                      <a:pt x="739052" y="4480130"/>
                    </a:lnTo>
                    <a:lnTo>
                      <a:pt x="764205" y="4477017"/>
                    </a:lnTo>
                    <a:cubicBezTo>
                      <a:pt x="771953" y="4477563"/>
                      <a:pt x="777015" y="4482448"/>
                      <a:pt x="774040" y="4499848"/>
                    </a:cubicBezTo>
                    <a:cubicBezTo>
                      <a:pt x="772876" y="4510373"/>
                      <a:pt x="777594" y="4529837"/>
                      <a:pt x="759611" y="4532986"/>
                    </a:cubicBezTo>
                    <a:cubicBezTo>
                      <a:pt x="750405" y="4535168"/>
                      <a:pt x="746886" y="4530493"/>
                      <a:pt x="744486" y="4524507"/>
                    </a:cubicBezTo>
                    <a:lnTo>
                      <a:pt x="736801" y="4509599"/>
                    </a:lnTo>
                    <a:lnTo>
                      <a:pt x="739117" y="4539382"/>
                    </a:lnTo>
                    <a:cubicBezTo>
                      <a:pt x="743010" y="4549733"/>
                      <a:pt x="749583" y="4559052"/>
                      <a:pt x="757851" y="4567316"/>
                    </a:cubicBezTo>
                    <a:cubicBezTo>
                      <a:pt x="769376" y="4579399"/>
                      <a:pt x="779309" y="4592240"/>
                      <a:pt x="787231" y="4607019"/>
                    </a:cubicBezTo>
                    <a:cubicBezTo>
                      <a:pt x="798813" y="4633726"/>
                      <a:pt x="789322" y="4652907"/>
                      <a:pt x="764282" y="4663879"/>
                    </a:cubicBezTo>
                    <a:cubicBezTo>
                      <a:pt x="747618" y="4669875"/>
                      <a:pt x="734796" y="4679900"/>
                      <a:pt x="724226" y="4694713"/>
                    </a:cubicBezTo>
                    <a:cubicBezTo>
                      <a:pt x="711643" y="4711461"/>
                      <a:pt x="696811" y="4723423"/>
                      <a:pt x="676306" y="4725392"/>
                    </a:cubicBezTo>
                    <a:cubicBezTo>
                      <a:pt x="657392" y="4726603"/>
                      <a:pt x="643402" y="4736210"/>
                      <a:pt x="660598" y="4758285"/>
                    </a:cubicBezTo>
                    <a:cubicBezTo>
                      <a:pt x="669780" y="4769531"/>
                      <a:pt x="667916" y="4782141"/>
                      <a:pt x="655936" y="4789811"/>
                    </a:cubicBezTo>
                    <a:cubicBezTo>
                      <a:pt x="641104" y="4801773"/>
                      <a:pt x="627679" y="4820877"/>
                      <a:pt x="605015" y="4814110"/>
                    </a:cubicBezTo>
                    <a:cubicBezTo>
                      <a:pt x="588205" y="4809433"/>
                      <a:pt x="589411" y="4791275"/>
                      <a:pt x="596799" y="4777983"/>
                    </a:cubicBezTo>
                    <a:cubicBezTo>
                      <a:pt x="612418" y="4749041"/>
                      <a:pt x="597051" y="4732932"/>
                      <a:pt x="574808" y="4724986"/>
                    </a:cubicBezTo>
                    <a:cubicBezTo>
                      <a:pt x="551813" y="4715445"/>
                      <a:pt x="540073" y="4729839"/>
                      <a:pt x="527819" y="4749361"/>
                    </a:cubicBezTo>
                    <a:cubicBezTo>
                      <a:pt x="513463" y="4774770"/>
                      <a:pt x="483083" y="4778522"/>
                      <a:pt x="458974" y="4783188"/>
                    </a:cubicBezTo>
                    <a:cubicBezTo>
                      <a:pt x="454434" y="4783890"/>
                      <a:pt x="452391" y="4782912"/>
                      <a:pt x="451780" y="4780867"/>
                    </a:cubicBezTo>
                    <a:cubicBezTo>
                      <a:pt x="449948" y="4774737"/>
                      <a:pt x="461006" y="4759020"/>
                      <a:pt x="456191" y="4750329"/>
                    </a:cubicBezTo>
                    <a:cubicBezTo>
                      <a:pt x="428059" y="4758868"/>
                      <a:pt x="413955" y="4739226"/>
                      <a:pt x="400271" y="4718406"/>
                    </a:cubicBezTo>
                    <a:cubicBezTo>
                      <a:pt x="394929" y="4711188"/>
                      <a:pt x="390428" y="4701613"/>
                      <a:pt x="383404" y="4699105"/>
                    </a:cubicBezTo>
                    <a:cubicBezTo>
                      <a:pt x="345522" y="4686901"/>
                      <a:pt x="355944" y="4661415"/>
                      <a:pt x="366368" y="4635929"/>
                    </a:cubicBezTo>
                    <a:cubicBezTo>
                      <a:pt x="378893" y="4604556"/>
                      <a:pt x="387908" y="4571928"/>
                      <a:pt x="410550" y="4545496"/>
                    </a:cubicBezTo>
                    <a:cubicBezTo>
                      <a:pt x="431180" y="4521000"/>
                      <a:pt x="422213" y="4483277"/>
                      <a:pt x="398141" y="4469368"/>
                    </a:cubicBezTo>
                    <a:cubicBezTo>
                      <a:pt x="371374" y="4452836"/>
                      <a:pt x="362912" y="4439109"/>
                      <a:pt x="372630" y="4419181"/>
                    </a:cubicBezTo>
                    <a:cubicBezTo>
                      <a:pt x="375868" y="4412537"/>
                      <a:pt x="381128" y="4405205"/>
                      <a:pt x="388403" y="4396850"/>
                    </a:cubicBezTo>
                    <a:cubicBezTo>
                      <a:pt x="407020" y="4374291"/>
                      <a:pt x="426060" y="4350554"/>
                      <a:pt x="448610" y="4328073"/>
                    </a:cubicBezTo>
                    <a:cubicBezTo>
                      <a:pt x="462363" y="4311742"/>
                      <a:pt x="468251" y="4295257"/>
                      <a:pt x="469128" y="4274328"/>
                    </a:cubicBezTo>
                    <a:cubicBezTo>
                      <a:pt x="469708" y="4232049"/>
                      <a:pt x="485383" y="4217732"/>
                      <a:pt x="527891" y="4216985"/>
                    </a:cubicBezTo>
                    <a:cubicBezTo>
                      <a:pt x="560195" y="4215245"/>
                      <a:pt x="594417" y="4215520"/>
                      <a:pt x="593167" y="4167277"/>
                    </a:cubicBezTo>
                    <a:cubicBezTo>
                      <a:pt x="592719" y="4161142"/>
                      <a:pt x="595174" y="4157041"/>
                      <a:pt x="598702" y="4155480"/>
                    </a:cubicBezTo>
                    <a:close/>
                    <a:moveTo>
                      <a:pt x="4595239" y="4115501"/>
                    </a:moveTo>
                    <a:cubicBezTo>
                      <a:pt x="4601481" y="4116074"/>
                      <a:pt x="4607595" y="4120246"/>
                      <a:pt x="4613581" y="4125700"/>
                    </a:cubicBezTo>
                    <a:cubicBezTo>
                      <a:pt x="4630489" y="4145001"/>
                      <a:pt x="4646401" y="4155989"/>
                      <a:pt x="4674655" y="4143536"/>
                    </a:cubicBezTo>
                    <a:cubicBezTo>
                      <a:pt x="4693349" y="4135626"/>
                      <a:pt x="4712445" y="4145099"/>
                      <a:pt x="4719885" y="4164997"/>
                    </a:cubicBezTo>
                    <a:cubicBezTo>
                      <a:pt x="4731333" y="4199587"/>
                      <a:pt x="4749241" y="4227203"/>
                      <a:pt x="4779559" y="4245988"/>
                    </a:cubicBezTo>
                    <a:cubicBezTo>
                      <a:pt x="4784251" y="4247664"/>
                      <a:pt x="4788853" y="4253287"/>
                      <a:pt x="4789937" y="4257653"/>
                    </a:cubicBezTo>
                    <a:cubicBezTo>
                      <a:pt x="4796521" y="4298463"/>
                      <a:pt x="4822235" y="4311626"/>
                      <a:pt x="4865069" y="4299076"/>
                    </a:cubicBezTo>
                    <a:cubicBezTo>
                      <a:pt x="4855579" y="4318232"/>
                      <a:pt x="4844011" y="4324709"/>
                      <a:pt x="4833613" y="4331604"/>
                    </a:cubicBezTo>
                    <a:cubicBezTo>
                      <a:pt x="4815251" y="4342286"/>
                      <a:pt x="4802175" y="4345572"/>
                      <a:pt x="4794911" y="4317780"/>
                    </a:cubicBezTo>
                    <a:cubicBezTo>
                      <a:pt x="4786561" y="4285622"/>
                      <a:pt x="4772399" y="4284543"/>
                      <a:pt x="4748577" y="4310513"/>
                    </a:cubicBezTo>
                    <a:cubicBezTo>
                      <a:pt x="4721987" y="4336822"/>
                      <a:pt x="4710503" y="4339351"/>
                      <a:pt x="4692091" y="4316860"/>
                    </a:cubicBezTo>
                    <a:cubicBezTo>
                      <a:pt x="4689413" y="4313251"/>
                      <a:pt x="4684807" y="4307628"/>
                      <a:pt x="4685315" y="4302504"/>
                    </a:cubicBezTo>
                    <a:cubicBezTo>
                      <a:pt x="4687591" y="4288729"/>
                      <a:pt x="4695065" y="4271507"/>
                      <a:pt x="4673027" y="4270266"/>
                    </a:cubicBezTo>
                    <a:cubicBezTo>
                      <a:pt x="4651741" y="4270620"/>
                      <a:pt x="4625767" y="4269299"/>
                      <a:pt x="4616523" y="4295173"/>
                    </a:cubicBezTo>
                    <a:cubicBezTo>
                      <a:pt x="4610133" y="4316761"/>
                      <a:pt x="4597303" y="4326766"/>
                      <a:pt x="4575511" y="4332244"/>
                    </a:cubicBezTo>
                    <a:cubicBezTo>
                      <a:pt x="4552965" y="4336126"/>
                      <a:pt x="4550691" y="4349901"/>
                      <a:pt x="4566847" y="4367607"/>
                    </a:cubicBezTo>
                    <a:cubicBezTo>
                      <a:pt x="4583003" y="4385314"/>
                      <a:pt x="4596815" y="4402182"/>
                      <a:pt x="4627657" y="4397286"/>
                    </a:cubicBezTo>
                    <a:cubicBezTo>
                      <a:pt x="4644671" y="4394079"/>
                      <a:pt x="4660163" y="4406244"/>
                      <a:pt x="4672801" y="4422693"/>
                    </a:cubicBezTo>
                    <a:cubicBezTo>
                      <a:pt x="4711557" y="4469691"/>
                      <a:pt x="4715495" y="4469771"/>
                      <a:pt x="4771999" y="4444864"/>
                    </a:cubicBezTo>
                    <a:cubicBezTo>
                      <a:pt x="4776777" y="4442592"/>
                      <a:pt x="4784321" y="4439983"/>
                      <a:pt x="4787419" y="4442416"/>
                    </a:cubicBezTo>
                    <a:cubicBezTo>
                      <a:pt x="4822009" y="4464054"/>
                      <a:pt x="4843065" y="4438421"/>
                      <a:pt x="4866715" y="4420344"/>
                    </a:cubicBezTo>
                    <a:cubicBezTo>
                      <a:pt x="4870739" y="4416478"/>
                      <a:pt x="4877445" y="4416221"/>
                      <a:pt x="4881803" y="4415125"/>
                    </a:cubicBezTo>
                    <a:cubicBezTo>
                      <a:pt x="4891799" y="4479699"/>
                      <a:pt x="4848773" y="4518703"/>
                      <a:pt x="4784183" y="4499610"/>
                    </a:cubicBezTo>
                    <a:cubicBezTo>
                      <a:pt x="4772453" y="4495420"/>
                      <a:pt x="4763403" y="4494840"/>
                      <a:pt x="4754933" y="4503750"/>
                    </a:cubicBezTo>
                    <a:cubicBezTo>
                      <a:pt x="4729095" y="4531654"/>
                      <a:pt x="4702629" y="4516896"/>
                      <a:pt x="4682533" y="4499108"/>
                    </a:cubicBezTo>
                    <a:cubicBezTo>
                      <a:pt x="4665117" y="4484931"/>
                      <a:pt x="4646353" y="4478228"/>
                      <a:pt x="4626415" y="4471106"/>
                    </a:cubicBezTo>
                    <a:cubicBezTo>
                      <a:pt x="4612341" y="4466080"/>
                      <a:pt x="4601611" y="4470203"/>
                      <a:pt x="4591877" y="4482641"/>
                    </a:cubicBezTo>
                    <a:cubicBezTo>
                      <a:pt x="4577323" y="4499325"/>
                      <a:pt x="4560809" y="4506687"/>
                      <a:pt x="4545181" y="4505084"/>
                    </a:cubicBezTo>
                    <a:cubicBezTo>
                      <a:pt x="4529555" y="4503481"/>
                      <a:pt x="4514815" y="4492911"/>
                      <a:pt x="4503813" y="4473730"/>
                    </a:cubicBezTo>
                    <a:cubicBezTo>
                      <a:pt x="4491263" y="4453333"/>
                      <a:pt x="4478713" y="4432936"/>
                      <a:pt x="4464569" y="4413297"/>
                    </a:cubicBezTo>
                    <a:cubicBezTo>
                      <a:pt x="4459589" y="4406876"/>
                      <a:pt x="4459029" y="4401040"/>
                      <a:pt x="4460333" y="4395538"/>
                    </a:cubicBezTo>
                    <a:cubicBezTo>
                      <a:pt x="4461637" y="4390036"/>
                      <a:pt x="4464805" y="4384869"/>
                      <a:pt x="4467281" y="4379786"/>
                    </a:cubicBezTo>
                    <a:cubicBezTo>
                      <a:pt x="4482983" y="4346935"/>
                      <a:pt x="4512757" y="4319112"/>
                      <a:pt x="4503409" y="4278640"/>
                    </a:cubicBezTo>
                    <a:cubicBezTo>
                      <a:pt x="4503829" y="4277464"/>
                      <a:pt x="4504669" y="4275112"/>
                      <a:pt x="4504669" y="4275112"/>
                    </a:cubicBezTo>
                    <a:cubicBezTo>
                      <a:pt x="4555905" y="4239041"/>
                      <a:pt x="4542811" y="4172034"/>
                      <a:pt x="4576121" y="4126908"/>
                    </a:cubicBezTo>
                    <a:cubicBezTo>
                      <a:pt x="4582623" y="4117958"/>
                      <a:pt x="4588997" y="4114929"/>
                      <a:pt x="4595239" y="4115501"/>
                    </a:cubicBezTo>
                    <a:close/>
                    <a:moveTo>
                      <a:pt x="2780129" y="4105770"/>
                    </a:moveTo>
                    <a:cubicBezTo>
                      <a:pt x="2786505" y="4113332"/>
                      <a:pt x="2794657" y="4126814"/>
                      <a:pt x="2787859" y="4134955"/>
                    </a:cubicBezTo>
                    <a:cubicBezTo>
                      <a:pt x="2778967" y="4148955"/>
                      <a:pt x="2760879" y="4159668"/>
                      <a:pt x="2745823" y="4158254"/>
                    </a:cubicBezTo>
                    <a:cubicBezTo>
                      <a:pt x="2731917" y="4157251"/>
                      <a:pt x="2738613" y="4138504"/>
                      <a:pt x="2739661" y="4128309"/>
                    </a:cubicBezTo>
                    <a:cubicBezTo>
                      <a:pt x="2744057" y="4108740"/>
                      <a:pt x="2761519" y="4107050"/>
                      <a:pt x="2780129" y="4105770"/>
                    </a:cubicBezTo>
                    <a:close/>
                    <a:moveTo>
                      <a:pt x="2849299" y="4041040"/>
                    </a:moveTo>
                    <a:cubicBezTo>
                      <a:pt x="2867189" y="4043496"/>
                      <a:pt x="2874923" y="4059372"/>
                      <a:pt x="2877487" y="4074711"/>
                    </a:cubicBezTo>
                    <a:cubicBezTo>
                      <a:pt x="2880467" y="4088889"/>
                      <a:pt x="2884219" y="4104652"/>
                      <a:pt x="2876443" y="4118921"/>
                    </a:cubicBezTo>
                    <a:cubicBezTo>
                      <a:pt x="2873005" y="4136050"/>
                      <a:pt x="2863265" y="4148306"/>
                      <a:pt x="2844185" y="4145426"/>
                    </a:cubicBezTo>
                    <a:cubicBezTo>
                      <a:pt x="2836221" y="4145204"/>
                      <a:pt x="2829579" y="4143158"/>
                      <a:pt x="2825111" y="4138776"/>
                    </a:cubicBezTo>
                    <a:cubicBezTo>
                      <a:pt x="2820643" y="4134394"/>
                      <a:pt x="2818351" y="4127676"/>
                      <a:pt x="2819089" y="4118104"/>
                    </a:cubicBezTo>
                    <a:cubicBezTo>
                      <a:pt x="2819563" y="4113027"/>
                      <a:pt x="2816883" y="4105514"/>
                      <a:pt x="2813319" y="4104241"/>
                    </a:cubicBezTo>
                    <a:cubicBezTo>
                      <a:pt x="2791087" y="4098923"/>
                      <a:pt x="2793277" y="4085282"/>
                      <a:pt x="2802245" y="4071438"/>
                    </a:cubicBezTo>
                    <a:cubicBezTo>
                      <a:pt x="2812459" y="4054106"/>
                      <a:pt x="2827011" y="4039635"/>
                      <a:pt x="2849299" y="4041040"/>
                    </a:cubicBezTo>
                    <a:close/>
                    <a:moveTo>
                      <a:pt x="5940123" y="3917072"/>
                    </a:moveTo>
                    <a:cubicBezTo>
                      <a:pt x="5944059" y="3917156"/>
                      <a:pt x="5947491" y="3922348"/>
                      <a:pt x="5950589" y="3924776"/>
                    </a:cubicBezTo>
                    <a:cubicBezTo>
                      <a:pt x="5949251" y="3932229"/>
                      <a:pt x="5949499" y="3938928"/>
                      <a:pt x="5949751" y="3945627"/>
                    </a:cubicBezTo>
                    <a:cubicBezTo>
                      <a:pt x="5899843" y="3959525"/>
                      <a:pt x="5854539" y="4016045"/>
                      <a:pt x="5850601" y="4071479"/>
                    </a:cubicBezTo>
                    <a:cubicBezTo>
                      <a:pt x="5849009" y="4109245"/>
                      <a:pt x="5851771" y="4145922"/>
                      <a:pt x="5840297" y="4185445"/>
                    </a:cubicBezTo>
                    <a:cubicBezTo>
                      <a:pt x="5832257" y="4211655"/>
                      <a:pt x="5860561" y="4232339"/>
                      <a:pt x="5875045" y="4254697"/>
                    </a:cubicBezTo>
                    <a:cubicBezTo>
                      <a:pt x="5882329" y="4263909"/>
                      <a:pt x="5896815" y="4267761"/>
                      <a:pt x="5896899" y="4282332"/>
                    </a:cubicBezTo>
                    <a:cubicBezTo>
                      <a:pt x="5888021" y="4310885"/>
                      <a:pt x="5873285" y="4337346"/>
                      <a:pt x="5869515" y="4366403"/>
                    </a:cubicBezTo>
                    <a:cubicBezTo>
                      <a:pt x="5865997" y="4402158"/>
                      <a:pt x="5865239" y="4437578"/>
                      <a:pt x="5854689" y="4470821"/>
                    </a:cubicBezTo>
                    <a:lnTo>
                      <a:pt x="5854185" y="4480067"/>
                    </a:lnTo>
                    <a:lnTo>
                      <a:pt x="5856077" y="4488340"/>
                    </a:lnTo>
                    <a:cubicBezTo>
                      <a:pt x="5864973" y="4505607"/>
                      <a:pt x="5884507" y="4513824"/>
                      <a:pt x="5898635" y="4526816"/>
                    </a:cubicBezTo>
                    <a:cubicBezTo>
                      <a:pt x="5918969" y="4547319"/>
                      <a:pt x="5947749" y="4558923"/>
                      <a:pt x="5961641" y="4586394"/>
                    </a:cubicBezTo>
                    <a:lnTo>
                      <a:pt x="5960661" y="4587941"/>
                    </a:lnTo>
                    <a:lnTo>
                      <a:pt x="5969385" y="4585576"/>
                    </a:lnTo>
                    <a:cubicBezTo>
                      <a:pt x="6004457" y="4619335"/>
                      <a:pt x="6009539" y="4650344"/>
                      <a:pt x="5986889" y="4687371"/>
                    </a:cubicBezTo>
                    <a:cubicBezTo>
                      <a:pt x="5965429" y="4724824"/>
                      <a:pt x="5953107" y="4766867"/>
                      <a:pt x="5921743" y="4798127"/>
                    </a:cubicBezTo>
                    <a:cubicBezTo>
                      <a:pt x="5913603" y="4805837"/>
                      <a:pt x="5904553" y="4819855"/>
                      <a:pt x="5905549" y="4832153"/>
                    </a:cubicBezTo>
                    <a:cubicBezTo>
                      <a:pt x="5904191" y="4888729"/>
                      <a:pt x="5868757" y="4923844"/>
                      <a:pt x="5836065" y="4962593"/>
                    </a:cubicBezTo>
                    <a:cubicBezTo>
                      <a:pt x="5829855" y="4927200"/>
                      <a:pt x="5853501" y="4902471"/>
                      <a:pt x="5860845" y="4870593"/>
                    </a:cubicBezTo>
                    <a:lnTo>
                      <a:pt x="5876371" y="4827128"/>
                    </a:lnTo>
                    <a:lnTo>
                      <a:pt x="5857805" y="4869724"/>
                    </a:lnTo>
                    <a:cubicBezTo>
                      <a:pt x="5839595" y="4876459"/>
                      <a:pt x="5830523" y="4861303"/>
                      <a:pt x="5818933" y="4853191"/>
                    </a:cubicBezTo>
                    <a:cubicBezTo>
                      <a:pt x="5783745" y="4830030"/>
                      <a:pt x="5758437" y="4838202"/>
                      <a:pt x="5740673" y="4876874"/>
                    </a:cubicBezTo>
                    <a:cubicBezTo>
                      <a:pt x="5719553" y="4924941"/>
                      <a:pt x="5730659" y="4971276"/>
                      <a:pt x="5742933" y="5018029"/>
                    </a:cubicBezTo>
                    <a:cubicBezTo>
                      <a:pt x="5748083" y="5033109"/>
                      <a:pt x="5759911" y="5047927"/>
                      <a:pt x="5742689" y="5062961"/>
                    </a:cubicBezTo>
                    <a:cubicBezTo>
                      <a:pt x="5683323" y="5118550"/>
                      <a:pt x="5635875" y="5185017"/>
                      <a:pt x="5583009" y="5248224"/>
                    </a:cubicBezTo>
                    <a:cubicBezTo>
                      <a:pt x="5542273" y="5295902"/>
                      <a:pt x="5498451" y="5341156"/>
                      <a:pt x="5460799" y="5391261"/>
                    </a:cubicBezTo>
                    <a:cubicBezTo>
                      <a:pt x="5447829" y="5409137"/>
                      <a:pt x="5431865" y="5420647"/>
                      <a:pt x="5409075" y="5421775"/>
                    </a:cubicBezTo>
                    <a:cubicBezTo>
                      <a:pt x="5392211" y="5421048"/>
                      <a:pt x="5386249" y="5441427"/>
                      <a:pt x="5369719" y="5443466"/>
                    </a:cubicBezTo>
                    <a:cubicBezTo>
                      <a:pt x="5353231" y="5443535"/>
                      <a:pt x="5343311" y="5435358"/>
                      <a:pt x="5335011" y="5424946"/>
                    </a:cubicBezTo>
                    <a:lnTo>
                      <a:pt x="5313905" y="5397967"/>
                    </a:lnTo>
                    <a:lnTo>
                      <a:pt x="5304277" y="5406236"/>
                    </a:lnTo>
                    <a:cubicBezTo>
                      <a:pt x="5298801" y="5409072"/>
                      <a:pt x="5292857" y="5410914"/>
                      <a:pt x="5286911" y="5412756"/>
                    </a:cubicBezTo>
                    <a:lnTo>
                      <a:pt x="5276753" y="5417080"/>
                    </a:lnTo>
                    <a:lnTo>
                      <a:pt x="5210251" y="5474310"/>
                    </a:lnTo>
                    <a:cubicBezTo>
                      <a:pt x="5209669" y="5483364"/>
                      <a:pt x="5205977" y="5489983"/>
                      <a:pt x="5198761" y="5495343"/>
                    </a:cubicBezTo>
                    <a:cubicBezTo>
                      <a:pt x="5129025" y="5564370"/>
                      <a:pt x="5065845" y="5641031"/>
                      <a:pt x="4996111" y="5710058"/>
                    </a:cubicBezTo>
                    <a:cubicBezTo>
                      <a:pt x="4989649" y="5717011"/>
                      <a:pt x="4980837" y="5723125"/>
                      <a:pt x="4971687" y="5726471"/>
                    </a:cubicBezTo>
                    <a:cubicBezTo>
                      <a:pt x="4906409" y="5808999"/>
                      <a:pt x="4816349" y="5868120"/>
                      <a:pt x="4751493" y="5949473"/>
                    </a:cubicBezTo>
                    <a:cubicBezTo>
                      <a:pt x="4706671" y="5978448"/>
                      <a:pt x="4660673" y="6007001"/>
                      <a:pt x="4615853" y="6035975"/>
                    </a:cubicBezTo>
                    <a:cubicBezTo>
                      <a:pt x="4616109" y="6042681"/>
                      <a:pt x="4611663" y="6047708"/>
                      <a:pt x="4606459" y="6051142"/>
                    </a:cubicBezTo>
                    <a:cubicBezTo>
                      <a:pt x="4515559" y="6112609"/>
                      <a:pt x="4439281" y="6192529"/>
                      <a:pt x="4346111" y="6249217"/>
                    </a:cubicBezTo>
                    <a:cubicBezTo>
                      <a:pt x="4336123" y="6254910"/>
                      <a:pt x="4325923" y="6261191"/>
                      <a:pt x="4315105" y="6266421"/>
                    </a:cubicBezTo>
                    <a:lnTo>
                      <a:pt x="4282217" y="6276760"/>
                    </a:lnTo>
                    <a:lnTo>
                      <a:pt x="4284283" y="6278536"/>
                    </a:lnTo>
                    <a:lnTo>
                      <a:pt x="4282359" y="6283922"/>
                    </a:lnTo>
                    <a:lnTo>
                      <a:pt x="4297351" y="6302988"/>
                    </a:lnTo>
                    <a:cubicBezTo>
                      <a:pt x="4308103" y="6320377"/>
                      <a:pt x="4299385" y="6327317"/>
                      <a:pt x="4267323" y="6347255"/>
                    </a:cubicBezTo>
                    <a:cubicBezTo>
                      <a:pt x="4224571" y="6373836"/>
                      <a:pt x="4184943" y="6402842"/>
                      <a:pt x="4146081" y="6433429"/>
                    </a:cubicBezTo>
                    <a:cubicBezTo>
                      <a:pt x="4128833" y="6448194"/>
                      <a:pt x="4111839" y="6447356"/>
                      <a:pt x="4098159" y="6437238"/>
                    </a:cubicBezTo>
                    <a:cubicBezTo>
                      <a:pt x="4078229" y="6422271"/>
                      <a:pt x="4062731" y="6402349"/>
                      <a:pt x="4038369" y="6392340"/>
                    </a:cubicBezTo>
                    <a:cubicBezTo>
                      <a:pt x="4035421" y="6391286"/>
                      <a:pt x="4034375" y="6388624"/>
                      <a:pt x="4034231" y="6385303"/>
                    </a:cubicBezTo>
                    <a:lnTo>
                      <a:pt x="4034883" y="6379644"/>
                    </a:lnTo>
                    <a:lnTo>
                      <a:pt x="4011091" y="6389915"/>
                    </a:lnTo>
                    <a:cubicBezTo>
                      <a:pt x="4006729" y="6390985"/>
                      <a:pt x="4002785" y="6390891"/>
                      <a:pt x="3999329" y="6385714"/>
                    </a:cubicBezTo>
                    <a:cubicBezTo>
                      <a:pt x="3983155" y="6364165"/>
                      <a:pt x="3977295" y="6339731"/>
                      <a:pt x="3983685" y="6314414"/>
                    </a:cubicBezTo>
                    <a:cubicBezTo>
                      <a:pt x="3985841" y="6304671"/>
                      <a:pt x="3982457" y="6295577"/>
                      <a:pt x="3981843" y="6286158"/>
                    </a:cubicBezTo>
                    <a:cubicBezTo>
                      <a:pt x="3979709" y="6273568"/>
                      <a:pt x="3979149" y="6261211"/>
                      <a:pt x="3981393" y="6249364"/>
                    </a:cubicBezTo>
                    <a:cubicBezTo>
                      <a:pt x="3983635" y="6237516"/>
                      <a:pt x="3988679" y="6226176"/>
                      <a:pt x="3997755" y="6215618"/>
                    </a:cubicBezTo>
                    <a:cubicBezTo>
                      <a:pt x="4019091" y="6193012"/>
                      <a:pt x="4035307" y="6169891"/>
                      <a:pt x="4032019" y="6134547"/>
                    </a:cubicBezTo>
                    <a:cubicBezTo>
                      <a:pt x="4028927" y="6109787"/>
                      <a:pt x="4047943" y="6127093"/>
                      <a:pt x="4057007" y="6127702"/>
                    </a:cubicBezTo>
                    <a:lnTo>
                      <a:pt x="4061935" y="6130941"/>
                    </a:lnTo>
                    <a:lnTo>
                      <a:pt x="4056927" y="6123431"/>
                    </a:lnTo>
                    <a:cubicBezTo>
                      <a:pt x="4039739" y="6095461"/>
                      <a:pt x="4036027" y="6069659"/>
                      <a:pt x="4041365" y="6045436"/>
                    </a:cubicBezTo>
                    <a:cubicBezTo>
                      <a:pt x="4046701" y="6021213"/>
                      <a:pt x="4061089" y="5998568"/>
                      <a:pt x="4080093" y="5976911"/>
                    </a:cubicBezTo>
                    <a:cubicBezTo>
                      <a:pt x="4125915" y="5937710"/>
                      <a:pt x="4179073" y="5944790"/>
                      <a:pt x="4232567" y="5954636"/>
                    </a:cubicBezTo>
                    <a:cubicBezTo>
                      <a:pt x="4269519" y="5962543"/>
                      <a:pt x="4302349" y="5959716"/>
                      <a:pt x="4332897" y="5933583"/>
                    </a:cubicBezTo>
                    <a:cubicBezTo>
                      <a:pt x="4361431" y="5909375"/>
                      <a:pt x="4399965" y="5898002"/>
                      <a:pt x="4422703" y="5867756"/>
                    </a:cubicBezTo>
                    <a:cubicBezTo>
                      <a:pt x="4425555" y="5863482"/>
                      <a:pt x="4433529" y="5859714"/>
                      <a:pt x="4437057" y="5860975"/>
                    </a:cubicBezTo>
                    <a:cubicBezTo>
                      <a:pt x="4504069" y="5866388"/>
                      <a:pt x="4529469" y="5802694"/>
                      <a:pt x="4575047" y="5775314"/>
                    </a:cubicBezTo>
                    <a:cubicBezTo>
                      <a:pt x="4589717" y="5734247"/>
                      <a:pt x="4631605" y="5713487"/>
                      <a:pt x="4647449" y="5672840"/>
                    </a:cubicBezTo>
                    <a:cubicBezTo>
                      <a:pt x="4657005" y="5649793"/>
                      <a:pt x="4678323" y="5630947"/>
                      <a:pt x="4693339" y="5611173"/>
                    </a:cubicBezTo>
                    <a:cubicBezTo>
                      <a:pt x="4709615" y="5587879"/>
                      <a:pt x="4731013" y="5565093"/>
                      <a:pt x="4766113" y="5567046"/>
                    </a:cubicBezTo>
                    <a:cubicBezTo>
                      <a:pt x="4787023" y="5567899"/>
                      <a:pt x="4799013" y="5541752"/>
                      <a:pt x="4820761" y="5540259"/>
                    </a:cubicBezTo>
                    <a:lnTo>
                      <a:pt x="4827519" y="5536281"/>
                    </a:lnTo>
                    <a:lnTo>
                      <a:pt x="4827413" y="5518517"/>
                    </a:lnTo>
                    <a:cubicBezTo>
                      <a:pt x="4830575" y="5500995"/>
                      <a:pt x="4841613" y="5485357"/>
                      <a:pt x="4843185" y="5467082"/>
                    </a:cubicBezTo>
                    <a:cubicBezTo>
                      <a:pt x="4845197" y="5409638"/>
                      <a:pt x="4830209" y="5355376"/>
                      <a:pt x="4809695" y="5301783"/>
                    </a:cubicBezTo>
                    <a:cubicBezTo>
                      <a:pt x="4795881" y="5266446"/>
                      <a:pt x="4787759" y="5241073"/>
                      <a:pt x="4744469" y="5240151"/>
                    </a:cubicBezTo>
                    <a:cubicBezTo>
                      <a:pt x="4729143" y="5238643"/>
                      <a:pt x="4725961" y="5221644"/>
                      <a:pt x="4732159" y="5207994"/>
                    </a:cubicBezTo>
                    <a:cubicBezTo>
                      <a:pt x="4736681" y="5199035"/>
                      <a:pt x="4734923" y="5189154"/>
                      <a:pt x="4735929" y="5178938"/>
                    </a:cubicBezTo>
                    <a:cubicBezTo>
                      <a:pt x="4735343" y="5169476"/>
                      <a:pt x="4728813" y="5161856"/>
                      <a:pt x="4720187" y="5160097"/>
                    </a:cubicBezTo>
                    <a:cubicBezTo>
                      <a:pt x="4710389" y="5157919"/>
                      <a:pt x="4707457" y="5166125"/>
                      <a:pt x="4704527" y="5174331"/>
                    </a:cubicBezTo>
                    <a:cubicBezTo>
                      <a:pt x="4696487" y="5200541"/>
                      <a:pt x="4683257" y="5193171"/>
                      <a:pt x="4676139" y="5176088"/>
                    </a:cubicBezTo>
                    <a:cubicBezTo>
                      <a:pt x="4669861" y="5156661"/>
                      <a:pt x="4654203" y="5152390"/>
                      <a:pt x="4638961" y="5146947"/>
                    </a:cubicBezTo>
                    <a:cubicBezTo>
                      <a:pt x="4628411" y="5143178"/>
                      <a:pt x="4621127" y="5133967"/>
                      <a:pt x="4620959" y="5123332"/>
                    </a:cubicBezTo>
                    <a:cubicBezTo>
                      <a:pt x="4618867" y="5110687"/>
                      <a:pt x="4629583" y="5106584"/>
                      <a:pt x="4639131" y="5102063"/>
                    </a:cubicBezTo>
                    <a:cubicBezTo>
                      <a:pt x="4647085" y="5098295"/>
                      <a:pt x="4656633" y="5093774"/>
                      <a:pt x="4665759" y="5090425"/>
                    </a:cubicBezTo>
                    <a:cubicBezTo>
                      <a:pt x="4681669" y="5082889"/>
                      <a:pt x="4702019" y="5051824"/>
                      <a:pt x="4708131" y="5097629"/>
                    </a:cubicBezTo>
                    <a:cubicBezTo>
                      <a:pt x="4710307" y="5106337"/>
                      <a:pt x="4722115" y="5106588"/>
                      <a:pt x="4730825" y="5104412"/>
                    </a:cubicBezTo>
                    <a:cubicBezTo>
                      <a:pt x="4751843" y="5097380"/>
                      <a:pt x="4755861" y="5112033"/>
                      <a:pt x="4755191" y="5125012"/>
                    </a:cubicBezTo>
                    <a:cubicBezTo>
                      <a:pt x="4755273" y="5139583"/>
                      <a:pt x="4745307" y="5163782"/>
                      <a:pt x="4766493" y="5167384"/>
                    </a:cubicBezTo>
                    <a:cubicBezTo>
                      <a:pt x="4788851" y="5171404"/>
                      <a:pt x="4815311" y="5167637"/>
                      <a:pt x="4833065" y="5147541"/>
                    </a:cubicBezTo>
                    <a:cubicBezTo>
                      <a:pt x="4854503" y="5120830"/>
                      <a:pt x="4849395" y="5083316"/>
                      <a:pt x="4819083" y="5064556"/>
                    </a:cubicBezTo>
                    <a:cubicBezTo>
                      <a:pt x="4814815" y="5061710"/>
                      <a:pt x="4809705" y="5061207"/>
                      <a:pt x="4804263" y="5057942"/>
                    </a:cubicBezTo>
                    <a:cubicBezTo>
                      <a:pt x="4794883" y="5054591"/>
                      <a:pt x="4787097" y="5050488"/>
                      <a:pt x="4789693" y="5039518"/>
                    </a:cubicBezTo>
                    <a:cubicBezTo>
                      <a:pt x="4793127" y="5026204"/>
                      <a:pt x="4803259" y="5031145"/>
                      <a:pt x="4810711" y="5032485"/>
                    </a:cubicBezTo>
                    <a:cubicBezTo>
                      <a:pt x="4824027" y="5035919"/>
                      <a:pt x="4829719" y="5027377"/>
                      <a:pt x="4829553" y="5016744"/>
                    </a:cubicBezTo>
                    <a:cubicBezTo>
                      <a:pt x="4828967" y="5007281"/>
                      <a:pt x="4826875" y="4994637"/>
                      <a:pt x="4811803" y="4999828"/>
                    </a:cubicBezTo>
                    <a:cubicBezTo>
                      <a:pt x="4787183" y="5009541"/>
                      <a:pt x="4769597" y="5003259"/>
                      <a:pt x="4757123" y="4978975"/>
                    </a:cubicBezTo>
                    <a:cubicBezTo>
                      <a:pt x="4744313" y="4951928"/>
                      <a:pt x="4765747" y="4943722"/>
                      <a:pt x="4785595" y="4936270"/>
                    </a:cubicBezTo>
                    <a:cubicBezTo>
                      <a:pt x="4775629" y="4923458"/>
                      <a:pt x="4766419" y="4930742"/>
                      <a:pt x="4758967" y="4929403"/>
                    </a:cubicBezTo>
                    <a:cubicBezTo>
                      <a:pt x="4743307" y="4925131"/>
                      <a:pt x="4736441" y="4914748"/>
                      <a:pt x="4735187" y="4899759"/>
                    </a:cubicBezTo>
                    <a:cubicBezTo>
                      <a:pt x="4734685" y="4886360"/>
                      <a:pt x="4743477" y="4880248"/>
                      <a:pt x="4754949" y="4877736"/>
                    </a:cubicBezTo>
                    <a:cubicBezTo>
                      <a:pt x="4759723" y="4875476"/>
                      <a:pt x="4765247" y="4874806"/>
                      <a:pt x="4771195" y="4872964"/>
                    </a:cubicBezTo>
                    <a:cubicBezTo>
                      <a:pt x="4787439" y="4868192"/>
                      <a:pt x="4801423" y="4858646"/>
                      <a:pt x="4801425" y="4840141"/>
                    </a:cubicBezTo>
                    <a:cubicBezTo>
                      <a:pt x="4801425" y="4821635"/>
                      <a:pt x="4788195" y="4814265"/>
                      <a:pt x="4772955" y="4808821"/>
                    </a:cubicBezTo>
                    <a:cubicBezTo>
                      <a:pt x="4757297" y="4804551"/>
                      <a:pt x="4739293" y="4799442"/>
                      <a:pt x="4742141" y="4776666"/>
                    </a:cubicBezTo>
                    <a:cubicBezTo>
                      <a:pt x="4744571" y="4755062"/>
                      <a:pt x="4770529" y="4756402"/>
                      <a:pt x="4775219" y="4739572"/>
                    </a:cubicBezTo>
                    <a:cubicBezTo>
                      <a:pt x="4781585" y="4718052"/>
                      <a:pt x="4792721" y="4712777"/>
                      <a:pt x="4815497" y="4715624"/>
                    </a:cubicBezTo>
                    <a:cubicBezTo>
                      <a:pt x="4844889" y="4722157"/>
                      <a:pt x="4857701" y="4693687"/>
                      <a:pt x="4878051" y="4681127"/>
                    </a:cubicBezTo>
                    <a:cubicBezTo>
                      <a:pt x="4886843" y="4675014"/>
                      <a:pt x="4874953" y="4660193"/>
                      <a:pt x="4870431" y="4650647"/>
                    </a:cubicBezTo>
                    <a:cubicBezTo>
                      <a:pt x="4849751" y="4604925"/>
                      <a:pt x="4850171" y="4603753"/>
                      <a:pt x="4888605" y="4573861"/>
                    </a:cubicBezTo>
                    <a:cubicBezTo>
                      <a:pt x="4906191" y="4561636"/>
                      <a:pt x="4920679" y="4546982"/>
                      <a:pt x="4918417" y="4523703"/>
                    </a:cubicBezTo>
                    <a:cubicBezTo>
                      <a:pt x="4918167" y="4517004"/>
                      <a:pt x="4921853" y="4510390"/>
                      <a:pt x="4925873" y="4506537"/>
                    </a:cubicBezTo>
                    <a:cubicBezTo>
                      <a:pt x="4947645" y="4482590"/>
                      <a:pt x="4962717" y="4458893"/>
                      <a:pt x="4948903" y="4423555"/>
                    </a:cubicBezTo>
                    <a:cubicBezTo>
                      <a:pt x="4943377" y="4405719"/>
                      <a:pt x="4960877" y="4397429"/>
                      <a:pt x="4974025" y="4390229"/>
                    </a:cubicBezTo>
                    <a:cubicBezTo>
                      <a:pt x="4986753" y="4384200"/>
                      <a:pt x="4994039" y="4374905"/>
                      <a:pt x="4991193" y="4360671"/>
                    </a:cubicBezTo>
                    <a:cubicBezTo>
                      <a:pt x="4987927" y="4347607"/>
                      <a:pt x="4979053" y="4339150"/>
                      <a:pt x="4964481" y="4339232"/>
                    </a:cubicBezTo>
                    <a:cubicBezTo>
                      <a:pt x="4950749" y="4336971"/>
                      <a:pt x="4944215" y="4347856"/>
                      <a:pt x="4939609" y="4360751"/>
                    </a:cubicBezTo>
                    <a:cubicBezTo>
                      <a:pt x="4928389" y="4388469"/>
                      <a:pt x="4926461" y="4423470"/>
                      <a:pt x="4882415" y="4420957"/>
                    </a:cubicBezTo>
                    <a:cubicBezTo>
                      <a:pt x="4886687" y="4386791"/>
                      <a:pt x="4905447" y="4356479"/>
                      <a:pt x="4893641" y="4319216"/>
                    </a:cubicBezTo>
                    <a:cubicBezTo>
                      <a:pt x="4891967" y="4314653"/>
                      <a:pt x="4892453" y="4310283"/>
                      <a:pt x="4894431" y="4306362"/>
                    </a:cubicBezTo>
                    <a:cubicBezTo>
                      <a:pt x="4900365" y="4294603"/>
                      <a:pt x="4919727" y="4286895"/>
                      <a:pt x="4934423" y="4290162"/>
                    </a:cubicBezTo>
                    <a:cubicBezTo>
                      <a:pt x="4953597" y="4295689"/>
                      <a:pt x="4974029" y="4297699"/>
                      <a:pt x="4991615" y="4303980"/>
                    </a:cubicBezTo>
                    <a:cubicBezTo>
                      <a:pt x="5010707" y="4313443"/>
                      <a:pt x="5032309" y="4315873"/>
                      <a:pt x="5031723" y="4343422"/>
                    </a:cubicBezTo>
                    <a:cubicBezTo>
                      <a:pt x="5032977" y="4358411"/>
                      <a:pt x="5046711" y="4360673"/>
                      <a:pt x="5060109" y="4360171"/>
                    </a:cubicBezTo>
                    <a:cubicBezTo>
                      <a:pt x="5080205" y="4359418"/>
                      <a:pt x="5099381" y="4364946"/>
                      <a:pt x="5119395" y="4368128"/>
                    </a:cubicBezTo>
                    <a:cubicBezTo>
                      <a:pt x="5153895" y="4375164"/>
                      <a:pt x="5189315" y="4375919"/>
                      <a:pt x="5215525" y="4402465"/>
                    </a:cubicBezTo>
                    <a:cubicBezTo>
                      <a:pt x="5253123" y="4374916"/>
                      <a:pt x="5280421" y="4405818"/>
                      <a:pt x="5311653" y="4418295"/>
                    </a:cubicBezTo>
                    <a:cubicBezTo>
                      <a:pt x="5329237" y="4424576"/>
                      <a:pt x="5341045" y="4424828"/>
                      <a:pt x="5339369" y="4448023"/>
                    </a:cubicBezTo>
                    <a:cubicBezTo>
                      <a:pt x="5339453" y="4462593"/>
                      <a:pt x="5349501" y="4471470"/>
                      <a:pt x="5367003" y="4463180"/>
                    </a:cubicBezTo>
                    <a:cubicBezTo>
                      <a:pt x="5389277" y="4452631"/>
                      <a:pt x="5413059" y="4445264"/>
                      <a:pt x="5436925" y="4433960"/>
                    </a:cubicBezTo>
                    <a:cubicBezTo>
                      <a:pt x="5449233" y="4429103"/>
                      <a:pt x="5461877" y="4427010"/>
                      <a:pt x="5477619" y="4427346"/>
                    </a:cubicBezTo>
                    <a:cubicBezTo>
                      <a:pt x="5503913" y="4431450"/>
                      <a:pt x="5523929" y="4416127"/>
                      <a:pt x="5542855" y="4396450"/>
                    </a:cubicBezTo>
                    <a:cubicBezTo>
                      <a:pt x="5556503" y="4384141"/>
                      <a:pt x="5569317" y="4374177"/>
                      <a:pt x="5589161" y="4385231"/>
                    </a:cubicBezTo>
                    <a:cubicBezTo>
                      <a:pt x="5602391" y="4392600"/>
                      <a:pt x="5613527" y="4387325"/>
                      <a:pt x="5620479" y="4375268"/>
                    </a:cubicBezTo>
                    <a:cubicBezTo>
                      <a:pt x="5634883" y="4346044"/>
                      <a:pt x="5664359" y="4330135"/>
                      <a:pt x="5686467" y="4308951"/>
                    </a:cubicBezTo>
                    <a:cubicBezTo>
                      <a:pt x="5725405" y="4273951"/>
                      <a:pt x="5757729" y="4235266"/>
                      <a:pt x="5778833" y="4187284"/>
                    </a:cubicBezTo>
                    <a:cubicBezTo>
                      <a:pt x="5784613" y="4174808"/>
                      <a:pt x="5791143" y="4163923"/>
                      <a:pt x="5798849" y="4153456"/>
                    </a:cubicBezTo>
                    <a:cubicBezTo>
                      <a:pt x="5818695" y="4127498"/>
                      <a:pt x="5814091" y="4103382"/>
                      <a:pt x="5787713" y="4084707"/>
                    </a:cubicBezTo>
                    <a:cubicBezTo>
                      <a:pt x="5750453" y="4059501"/>
                      <a:pt x="5750453" y="4059501"/>
                      <a:pt x="5779177" y="4023495"/>
                    </a:cubicBezTo>
                    <a:cubicBezTo>
                      <a:pt x="5780433" y="4019979"/>
                      <a:pt x="5784451" y="4016126"/>
                      <a:pt x="5783363" y="4011773"/>
                    </a:cubicBezTo>
                    <a:cubicBezTo>
                      <a:pt x="5785793" y="3990168"/>
                      <a:pt x="5788221" y="3968564"/>
                      <a:pt x="5808151" y="3957176"/>
                    </a:cubicBezTo>
                    <a:cubicBezTo>
                      <a:pt x="5848429" y="3933229"/>
                      <a:pt x="5890969" y="3914055"/>
                      <a:pt x="5940123" y="3917072"/>
                    </a:cubicBezTo>
                    <a:close/>
                    <a:moveTo>
                      <a:pt x="4545041" y="3912595"/>
                    </a:moveTo>
                    <a:cubicBezTo>
                      <a:pt x="4548973" y="3911893"/>
                      <a:pt x="4553337" y="3912478"/>
                      <a:pt x="4558237" y="3914877"/>
                    </a:cubicBezTo>
                    <a:cubicBezTo>
                      <a:pt x="4577429" y="3925623"/>
                      <a:pt x="4582459" y="3949463"/>
                      <a:pt x="4577499" y="3967142"/>
                    </a:cubicBezTo>
                    <a:cubicBezTo>
                      <a:pt x="4575431" y="3974832"/>
                      <a:pt x="4569583" y="3977929"/>
                      <a:pt x="4562355" y="3977779"/>
                    </a:cubicBezTo>
                    <a:cubicBezTo>
                      <a:pt x="4555127" y="3977629"/>
                      <a:pt x="4546519" y="3974231"/>
                      <a:pt x="4538931" y="3968926"/>
                    </a:cubicBezTo>
                    <a:cubicBezTo>
                      <a:pt x="4528529" y="3963914"/>
                      <a:pt x="4506053" y="3962370"/>
                      <a:pt x="4518283" y="3939507"/>
                    </a:cubicBezTo>
                    <a:cubicBezTo>
                      <a:pt x="4525299" y="3928398"/>
                      <a:pt x="4533239" y="3914701"/>
                      <a:pt x="4545041" y="3912595"/>
                    </a:cubicBezTo>
                    <a:close/>
                    <a:moveTo>
                      <a:pt x="4728085" y="3604441"/>
                    </a:moveTo>
                    <a:cubicBezTo>
                      <a:pt x="4736231" y="3604540"/>
                      <a:pt x="4744099" y="3609996"/>
                      <a:pt x="4751775" y="3623319"/>
                    </a:cubicBezTo>
                    <a:cubicBezTo>
                      <a:pt x="4755901" y="3630084"/>
                      <a:pt x="4767929" y="3633056"/>
                      <a:pt x="4774377" y="3640651"/>
                    </a:cubicBezTo>
                    <a:cubicBezTo>
                      <a:pt x="4781569" y="3649832"/>
                      <a:pt x="4792661" y="3659085"/>
                      <a:pt x="4787955" y="3675922"/>
                    </a:cubicBezTo>
                    <a:cubicBezTo>
                      <a:pt x="4784377" y="3678611"/>
                      <a:pt x="4779961" y="3683647"/>
                      <a:pt x="4775223" y="3685923"/>
                    </a:cubicBezTo>
                    <a:cubicBezTo>
                      <a:pt x="4767799" y="3690215"/>
                      <a:pt x="4721147" y="3682728"/>
                      <a:pt x="4695251" y="3674841"/>
                    </a:cubicBezTo>
                    <a:cubicBezTo>
                      <a:pt x="4686619" y="3672213"/>
                      <a:pt x="4680293" y="3669540"/>
                      <a:pt x="4678495" y="3667244"/>
                    </a:cubicBezTo>
                    <a:cubicBezTo>
                      <a:pt x="4673207" y="3660064"/>
                      <a:pt x="4668975" y="3653593"/>
                      <a:pt x="4668923" y="3647787"/>
                    </a:cubicBezTo>
                    <a:cubicBezTo>
                      <a:pt x="4668867" y="3641982"/>
                      <a:pt x="4672995" y="3636843"/>
                      <a:pt x="4684423" y="3632328"/>
                    </a:cubicBezTo>
                    <a:cubicBezTo>
                      <a:pt x="4691161" y="3628121"/>
                      <a:pt x="4696739" y="3623500"/>
                      <a:pt x="4702735" y="3617706"/>
                    </a:cubicBezTo>
                    <a:cubicBezTo>
                      <a:pt x="4711519" y="3609601"/>
                      <a:pt x="4719941" y="3604343"/>
                      <a:pt x="4728085" y="3604441"/>
                    </a:cubicBezTo>
                    <a:close/>
                    <a:moveTo>
                      <a:pt x="2702783" y="3539237"/>
                    </a:moveTo>
                    <a:cubicBezTo>
                      <a:pt x="2707097" y="3538389"/>
                      <a:pt x="2711735" y="3538658"/>
                      <a:pt x="2716573" y="3540386"/>
                    </a:cubicBezTo>
                    <a:cubicBezTo>
                      <a:pt x="2743485" y="3551306"/>
                      <a:pt x="2721029" y="3574638"/>
                      <a:pt x="2725171" y="3591794"/>
                    </a:cubicBezTo>
                    <a:cubicBezTo>
                      <a:pt x="2713063" y="3600532"/>
                      <a:pt x="2716587" y="3626612"/>
                      <a:pt x="2694955" y="3618886"/>
                    </a:cubicBezTo>
                    <a:cubicBezTo>
                      <a:pt x="2671459" y="3609187"/>
                      <a:pt x="2668973" y="3587397"/>
                      <a:pt x="2676007" y="3567702"/>
                    </a:cubicBezTo>
                    <a:cubicBezTo>
                      <a:pt x="2679809" y="3554363"/>
                      <a:pt x="2689839" y="3541778"/>
                      <a:pt x="2702783" y="3539237"/>
                    </a:cubicBezTo>
                    <a:close/>
                    <a:moveTo>
                      <a:pt x="4011815" y="3532720"/>
                    </a:moveTo>
                    <a:cubicBezTo>
                      <a:pt x="4023981" y="3542478"/>
                      <a:pt x="4037433" y="3548637"/>
                      <a:pt x="4053457" y="3547594"/>
                    </a:cubicBezTo>
                    <a:cubicBezTo>
                      <a:pt x="4078005" y="3548245"/>
                      <a:pt x="4083015" y="3574390"/>
                      <a:pt x="4093039" y="3590147"/>
                    </a:cubicBezTo>
                    <a:cubicBezTo>
                      <a:pt x="4098265" y="3597427"/>
                      <a:pt x="4090979" y="3617826"/>
                      <a:pt x="4077867" y="3625321"/>
                    </a:cubicBezTo>
                    <a:cubicBezTo>
                      <a:pt x="4073797" y="3627588"/>
                      <a:pt x="4070883" y="3627985"/>
                      <a:pt x="4068689" y="3627222"/>
                    </a:cubicBezTo>
                    <a:cubicBezTo>
                      <a:pt x="4062107" y="3624935"/>
                      <a:pt x="4062005" y="3612214"/>
                      <a:pt x="4056575" y="3608244"/>
                    </a:cubicBezTo>
                    <a:cubicBezTo>
                      <a:pt x="4050493" y="3603365"/>
                      <a:pt x="4045267" y="3596086"/>
                      <a:pt x="4039911" y="3592821"/>
                    </a:cubicBezTo>
                    <a:cubicBezTo>
                      <a:pt x="4014163" y="3580917"/>
                      <a:pt x="4007011" y="3560772"/>
                      <a:pt x="4011815" y="3532720"/>
                    </a:cubicBezTo>
                    <a:close/>
                    <a:moveTo>
                      <a:pt x="1471589" y="3521713"/>
                    </a:moveTo>
                    <a:cubicBezTo>
                      <a:pt x="1472767" y="3522133"/>
                      <a:pt x="1473511" y="3523760"/>
                      <a:pt x="1473511" y="3523760"/>
                    </a:cubicBezTo>
                    <a:cubicBezTo>
                      <a:pt x="1478725" y="3535153"/>
                      <a:pt x="1491111" y="3545023"/>
                      <a:pt x="1483585" y="3558671"/>
                    </a:cubicBezTo>
                    <a:cubicBezTo>
                      <a:pt x="1481547" y="3560666"/>
                      <a:pt x="1475547" y="3562608"/>
                      <a:pt x="1474803" y="3560981"/>
                    </a:cubicBezTo>
                    <a:cubicBezTo>
                      <a:pt x="1461671" y="3549482"/>
                      <a:pt x="1466845" y="3534994"/>
                      <a:pt x="1471589" y="3521713"/>
                    </a:cubicBezTo>
                    <a:close/>
                    <a:moveTo>
                      <a:pt x="2551393" y="3393842"/>
                    </a:moveTo>
                    <a:cubicBezTo>
                      <a:pt x="2554365" y="3400039"/>
                      <a:pt x="2559303" y="3404369"/>
                      <a:pt x="2560381" y="3408606"/>
                    </a:cubicBezTo>
                    <a:cubicBezTo>
                      <a:pt x="2561589" y="3427008"/>
                      <a:pt x="2572207" y="3437219"/>
                      <a:pt x="2588305" y="3442969"/>
                    </a:cubicBezTo>
                    <a:cubicBezTo>
                      <a:pt x="2595205" y="3445434"/>
                      <a:pt x="2597773" y="3452769"/>
                      <a:pt x="2594183" y="3459189"/>
                    </a:cubicBezTo>
                    <a:cubicBezTo>
                      <a:pt x="2589849" y="3464060"/>
                      <a:pt x="2583217" y="3468109"/>
                      <a:pt x="2580579" y="3464600"/>
                    </a:cubicBezTo>
                    <a:cubicBezTo>
                      <a:pt x="2563469" y="3450786"/>
                      <a:pt x="2541817" y="3453321"/>
                      <a:pt x="2524637" y="3443334"/>
                    </a:cubicBezTo>
                    <a:cubicBezTo>
                      <a:pt x="2512799" y="3436538"/>
                      <a:pt x="2492169" y="3425318"/>
                      <a:pt x="2501719" y="3409474"/>
                    </a:cubicBezTo>
                    <a:cubicBezTo>
                      <a:pt x="2510525" y="3392081"/>
                      <a:pt x="2535013" y="3403395"/>
                      <a:pt x="2551393" y="3393842"/>
                    </a:cubicBezTo>
                    <a:close/>
                    <a:moveTo>
                      <a:pt x="5595981" y="3359318"/>
                    </a:moveTo>
                    <a:cubicBezTo>
                      <a:pt x="5613027" y="3361322"/>
                      <a:pt x="5606649" y="3386275"/>
                      <a:pt x="5603031" y="3399960"/>
                    </a:cubicBezTo>
                    <a:cubicBezTo>
                      <a:pt x="5595531" y="3424510"/>
                      <a:pt x="5573985" y="3420900"/>
                      <a:pt x="5556249" y="3417287"/>
                    </a:cubicBezTo>
                    <a:cubicBezTo>
                      <a:pt x="5541455" y="3416088"/>
                      <a:pt x="5552257" y="3403608"/>
                      <a:pt x="5552593" y="3395558"/>
                    </a:cubicBezTo>
                    <a:cubicBezTo>
                      <a:pt x="5563301" y="3376237"/>
                      <a:pt x="5577815" y="3356914"/>
                      <a:pt x="5595981" y="3359318"/>
                    </a:cubicBezTo>
                    <a:close/>
                    <a:moveTo>
                      <a:pt x="3676405" y="3273108"/>
                    </a:moveTo>
                    <a:cubicBezTo>
                      <a:pt x="3681385" y="3272699"/>
                      <a:pt x="3687109" y="3274407"/>
                      <a:pt x="3692433" y="3276308"/>
                    </a:cubicBezTo>
                    <a:cubicBezTo>
                      <a:pt x="3700713" y="3279266"/>
                      <a:pt x="3708991" y="3282223"/>
                      <a:pt x="3703971" y="3292548"/>
                    </a:cubicBezTo>
                    <a:cubicBezTo>
                      <a:pt x="3697243" y="3307650"/>
                      <a:pt x="3683049" y="3302580"/>
                      <a:pt x="3671549" y="3301167"/>
                    </a:cubicBezTo>
                    <a:cubicBezTo>
                      <a:pt x="3662843" y="3299404"/>
                      <a:pt x="3660671" y="3290548"/>
                      <a:pt x="3664841" y="3282611"/>
                    </a:cubicBezTo>
                    <a:cubicBezTo>
                      <a:pt x="3667187" y="3276043"/>
                      <a:pt x="3671423" y="3273517"/>
                      <a:pt x="3676405" y="3273108"/>
                    </a:cubicBezTo>
                    <a:close/>
                    <a:moveTo>
                      <a:pt x="3139203" y="3255468"/>
                    </a:moveTo>
                    <a:cubicBezTo>
                      <a:pt x="3145707" y="3255814"/>
                      <a:pt x="3151567" y="3258896"/>
                      <a:pt x="3155945" y="3267051"/>
                    </a:cubicBezTo>
                    <a:cubicBezTo>
                      <a:pt x="3164701" y="3283362"/>
                      <a:pt x="3156163" y="3296132"/>
                      <a:pt x="3143759" y="3304884"/>
                    </a:cubicBezTo>
                    <a:cubicBezTo>
                      <a:pt x="3119779" y="3320048"/>
                      <a:pt x="3127021" y="3333181"/>
                      <a:pt x="3142491" y="3349254"/>
                    </a:cubicBezTo>
                    <a:cubicBezTo>
                      <a:pt x="3161489" y="3366587"/>
                      <a:pt x="3175291" y="3387335"/>
                      <a:pt x="3201157" y="3396574"/>
                    </a:cubicBezTo>
                    <a:cubicBezTo>
                      <a:pt x="3235595" y="3411511"/>
                      <a:pt x="3243889" y="3451387"/>
                      <a:pt x="3271877" y="3473248"/>
                    </a:cubicBezTo>
                    <a:cubicBezTo>
                      <a:pt x="3277337" y="3476518"/>
                      <a:pt x="3271721" y="3481103"/>
                      <a:pt x="3267283" y="3486109"/>
                    </a:cubicBezTo>
                    <a:cubicBezTo>
                      <a:pt x="3231919" y="3518300"/>
                      <a:pt x="3232447" y="3531671"/>
                      <a:pt x="3270519" y="3562409"/>
                    </a:cubicBezTo>
                    <a:cubicBezTo>
                      <a:pt x="3290353" y="3577403"/>
                      <a:pt x="3307341" y="3596654"/>
                      <a:pt x="3325163" y="3613567"/>
                    </a:cubicBezTo>
                    <a:cubicBezTo>
                      <a:pt x="3358193" y="3639866"/>
                      <a:pt x="3353941" y="3655484"/>
                      <a:pt x="3318733" y="3679821"/>
                    </a:cubicBezTo>
                    <a:cubicBezTo>
                      <a:pt x="3311941" y="3683986"/>
                      <a:pt x="3307503" y="3688992"/>
                      <a:pt x="3298019" y="3689560"/>
                    </a:cubicBezTo>
                    <a:cubicBezTo>
                      <a:pt x="3209145" y="3693410"/>
                      <a:pt x="3160001" y="3764182"/>
                      <a:pt x="3093191" y="3810188"/>
                    </a:cubicBezTo>
                    <a:cubicBezTo>
                      <a:pt x="3061587" y="3831857"/>
                      <a:pt x="3030741" y="3855115"/>
                      <a:pt x="2999897" y="3878374"/>
                    </a:cubicBezTo>
                    <a:cubicBezTo>
                      <a:pt x="2982295" y="3890541"/>
                      <a:pt x="2959955" y="3882562"/>
                      <a:pt x="2951537" y="3869010"/>
                    </a:cubicBezTo>
                    <a:cubicBezTo>
                      <a:pt x="2936979" y="3846671"/>
                      <a:pt x="2921881" y="3851825"/>
                      <a:pt x="2902839" y="3856887"/>
                    </a:cubicBezTo>
                    <a:cubicBezTo>
                      <a:pt x="2898267" y="3858551"/>
                      <a:pt x="2893383" y="3861091"/>
                      <a:pt x="2888735" y="3861574"/>
                    </a:cubicBezTo>
                    <a:cubicBezTo>
                      <a:pt x="2884089" y="3862056"/>
                      <a:pt x="2879679" y="3860481"/>
                      <a:pt x="2876059" y="3853914"/>
                    </a:cubicBezTo>
                    <a:cubicBezTo>
                      <a:pt x="2871511" y="3844380"/>
                      <a:pt x="2880311" y="3838296"/>
                      <a:pt x="2884411" y="3830531"/>
                    </a:cubicBezTo>
                    <a:cubicBezTo>
                      <a:pt x="2898719" y="3805321"/>
                      <a:pt x="2918751" y="3790065"/>
                      <a:pt x="2949553" y="3789203"/>
                    </a:cubicBezTo>
                    <a:cubicBezTo>
                      <a:pt x="2969693" y="3788487"/>
                      <a:pt x="2986045" y="3779825"/>
                      <a:pt x="2983399" y="3753832"/>
                    </a:cubicBezTo>
                    <a:cubicBezTo>
                      <a:pt x="2981619" y="3743969"/>
                      <a:pt x="2987649" y="3738213"/>
                      <a:pt x="2994101" y="3731290"/>
                    </a:cubicBezTo>
                    <a:cubicBezTo>
                      <a:pt x="3001805" y="3720858"/>
                      <a:pt x="3004045" y="3707158"/>
                      <a:pt x="2995475" y="3701460"/>
                    </a:cubicBezTo>
                    <a:cubicBezTo>
                      <a:pt x="2976061" y="3685297"/>
                      <a:pt x="2975193" y="3669167"/>
                      <a:pt x="2984303" y="3647373"/>
                    </a:cubicBezTo>
                    <a:cubicBezTo>
                      <a:pt x="2988061" y="3636851"/>
                      <a:pt x="2989623" y="3617635"/>
                      <a:pt x="2975513" y="3612595"/>
                    </a:cubicBezTo>
                    <a:cubicBezTo>
                      <a:pt x="2962997" y="3606806"/>
                      <a:pt x="2954875" y="3618407"/>
                      <a:pt x="2947175" y="3628838"/>
                    </a:cubicBezTo>
                    <a:cubicBezTo>
                      <a:pt x="2929833" y="3647693"/>
                      <a:pt x="2899297" y="3655241"/>
                      <a:pt x="2901109" y="3683572"/>
                    </a:cubicBezTo>
                    <a:cubicBezTo>
                      <a:pt x="2894087" y="3699521"/>
                      <a:pt x="2885207" y="3709532"/>
                      <a:pt x="2886493" y="3724492"/>
                    </a:cubicBezTo>
                    <a:cubicBezTo>
                      <a:pt x="2888953" y="3739873"/>
                      <a:pt x="2880987" y="3743618"/>
                      <a:pt x="2867977" y="3742926"/>
                    </a:cubicBezTo>
                    <a:cubicBezTo>
                      <a:pt x="2851437" y="3740974"/>
                      <a:pt x="2856373" y="3730872"/>
                      <a:pt x="2858537" y="3721099"/>
                    </a:cubicBezTo>
                    <a:cubicBezTo>
                      <a:pt x="2865451" y="3690611"/>
                      <a:pt x="2873121" y="3661711"/>
                      <a:pt x="2877265" y="3631553"/>
                    </a:cubicBezTo>
                    <a:cubicBezTo>
                      <a:pt x="2881067" y="3598634"/>
                      <a:pt x="2867871" y="3587330"/>
                      <a:pt x="2836995" y="3592120"/>
                    </a:cubicBezTo>
                    <a:cubicBezTo>
                      <a:pt x="2832633" y="3593198"/>
                      <a:pt x="2828687" y="3593108"/>
                      <a:pt x="2823149" y="3593766"/>
                    </a:cubicBezTo>
                    <a:cubicBezTo>
                      <a:pt x="2827941" y="3550655"/>
                      <a:pt x="2756627" y="3564732"/>
                      <a:pt x="2766277" y="3515447"/>
                    </a:cubicBezTo>
                    <a:cubicBezTo>
                      <a:pt x="2768935" y="3500577"/>
                      <a:pt x="2748453" y="3498534"/>
                      <a:pt x="2738399" y="3508126"/>
                    </a:cubicBezTo>
                    <a:cubicBezTo>
                      <a:pt x="2711157" y="3528716"/>
                      <a:pt x="2694511" y="3512224"/>
                      <a:pt x="2676689" y="3495312"/>
                    </a:cubicBezTo>
                    <a:cubicBezTo>
                      <a:pt x="2672821" y="3491293"/>
                      <a:pt x="2668955" y="3487275"/>
                      <a:pt x="2664669" y="3484427"/>
                    </a:cubicBezTo>
                    <a:cubicBezTo>
                      <a:pt x="2646729" y="3473404"/>
                      <a:pt x="2637609" y="3465533"/>
                      <a:pt x="2637471" y="3457573"/>
                    </a:cubicBezTo>
                    <a:cubicBezTo>
                      <a:pt x="2637329" y="3449613"/>
                      <a:pt x="2646171" y="3441566"/>
                      <a:pt x="2664153" y="3430192"/>
                    </a:cubicBezTo>
                    <a:cubicBezTo>
                      <a:pt x="2687373" y="3413438"/>
                      <a:pt x="2712295" y="3410475"/>
                      <a:pt x="2739567" y="3408352"/>
                    </a:cubicBezTo>
                    <a:cubicBezTo>
                      <a:pt x="2756941" y="3407966"/>
                      <a:pt x="2764181" y="3421098"/>
                      <a:pt x="2769829" y="3434981"/>
                    </a:cubicBezTo>
                    <a:cubicBezTo>
                      <a:pt x="2771687" y="3440918"/>
                      <a:pt x="2775399" y="3452790"/>
                      <a:pt x="2777409" y="3450872"/>
                    </a:cubicBezTo>
                    <a:cubicBezTo>
                      <a:pt x="2797519" y="3431689"/>
                      <a:pt x="2824143" y="3442516"/>
                      <a:pt x="2846791" y="3434787"/>
                    </a:cubicBezTo>
                    <a:cubicBezTo>
                      <a:pt x="2854339" y="3432210"/>
                      <a:pt x="2863297" y="3418270"/>
                      <a:pt x="2850023" y="3410893"/>
                    </a:cubicBezTo>
                    <a:cubicBezTo>
                      <a:pt x="2821883" y="3396886"/>
                      <a:pt x="2821245" y="3368975"/>
                      <a:pt x="2831873" y="3350360"/>
                    </a:cubicBezTo>
                    <a:cubicBezTo>
                      <a:pt x="2846939" y="3326738"/>
                      <a:pt x="2876299" y="3318769"/>
                      <a:pt x="2902165" y="3328008"/>
                    </a:cubicBezTo>
                    <a:cubicBezTo>
                      <a:pt x="2923329" y="3335568"/>
                      <a:pt x="2928791" y="3338837"/>
                      <a:pt x="2939153" y="3313535"/>
                    </a:cubicBezTo>
                    <a:cubicBezTo>
                      <a:pt x="2948265" y="3291742"/>
                      <a:pt x="2970723" y="3273399"/>
                      <a:pt x="3007403" y="3274635"/>
                    </a:cubicBezTo>
                    <a:cubicBezTo>
                      <a:pt x="3043325" y="3274283"/>
                      <a:pt x="3082015" y="3273602"/>
                      <a:pt x="3118585" y="3260298"/>
                    </a:cubicBezTo>
                    <a:cubicBezTo>
                      <a:pt x="3125547" y="3257512"/>
                      <a:pt x="3132697" y="3255122"/>
                      <a:pt x="3139203" y="3255468"/>
                    </a:cubicBezTo>
                    <a:close/>
                    <a:moveTo>
                      <a:pt x="4987045" y="3252480"/>
                    </a:moveTo>
                    <a:cubicBezTo>
                      <a:pt x="4995803" y="3254085"/>
                      <a:pt x="4999265" y="3266738"/>
                      <a:pt x="5003727" y="3274421"/>
                    </a:cubicBezTo>
                    <a:cubicBezTo>
                      <a:pt x="5012407" y="3292406"/>
                      <a:pt x="4999959" y="3304196"/>
                      <a:pt x="4987147" y="3313151"/>
                    </a:cubicBezTo>
                    <a:cubicBezTo>
                      <a:pt x="4976413" y="3320141"/>
                      <a:pt x="4964461" y="3326697"/>
                      <a:pt x="4949917" y="3317442"/>
                    </a:cubicBezTo>
                    <a:cubicBezTo>
                      <a:pt x="4940245" y="3309928"/>
                      <a:pt x="4944101" y="3299128"/>
                      <a:pt x="4945095" y="3288658"/>
                    </a:cubicBezTo>
                    <a:cubicBezTo>
                      <a:pt x="4954681" y="3277199"/>
                      <a:pt x="4962689" y="3262469"/>
                      <a:pt x="4976287" y="3255149"/>
                    </a:cubicBezTo>
                    <a:cubicBezTo>
                      <a:pt x="4980617" y="3252636"/>
                      <a:pt x="4984125" y="3251944"/>
                      <a:pt x="4987045" y="3252480"/>
                    </a:cubicBezTo>
                    <a:close/>
                    <a:moveTo>
                      <a:pt x="2789783" y="3146397"/>
                    </a:moveTo>
                    <a:cubicBezTo>
                      <a:pt x="2797831" y="3151866"/>
                      <a:pt x="2803953" y="3159239"/>
                      <a:pt x="2801363" y="3169984"/>
                    </a:cubicBezTo>
                    <a:cubicBezTo>
                      <a:pt x="2801117" y="3177677"/>
                      <a:pt x="2793929" y="3180296"/>
                      <a:pt x="2786863" y="3179070"/>
                    </a:cubicBezTo>
                    <a:cubicBezTo>
                      <a:pt x="2776883" y="3175505"/>
                      <a:pt x="2777953" y="3165513"/>
                      <a:pt x="2778199" y="3157820"/>
                    </a:cubicBezTo>
                    <a:cubicBezTo>
                      <a:pt x="2777767" y="3153776"/>
                      <a:pt x="2778519" y="3150802"/>
                      <a:pt x="2780449" y="3148899"/>
                    </a:cubicBezTo>
                    <a:cubicBezTo>
                      <a:pt x="2782377" y="3146994"/>
                      <a:pt x="2785489" y="3146161"/>
                      <a:pt x="2789783" y="3146397"/>
                    </a:cubicBezTo>
                    <a:close/>
                    <a:moveTo>
                      <a:pt x="2888467" y="3137698"/>
                    </a:moveTo>
                    <a:cubicBezTo>
                      <a:pt x="2902453" y="3140009"/>
                      <a:pt x="2896499" y="3156678"/>
                      <a:pt x="2896679" y="3167483"/>
                    </a:cubicBezTo>
                    <a:cubicBezTo>
                      <a:pt x="2896271" y="3187476"/>
                      <a:pt x="2895437" y="3208660"/>
                      <a:pt x="2895535" y="3223464"/>
                    </a:cubicBezTo>
                    <a:cubicBezTo>
                      <a:pt x="2889155" y="3241324"/>
                      <a:pt x="2832129" y="3265260"/>
                      <a:pt x="2822659" y="3257849"/>
                    </a:cubicBezTo>
                    <a:cubicBezTo>
                      <a:pt x="2809603" y="3249159"/>
                      <a:pt x="2817013" y="3239721"/>
                      <a:pt x="2824767" y="3233093"/>
                    </a:cubicBezTo>
                    <a:cubicBezTo>
                      <a:pt x="2845559" y="3216354"/>
                      <a:pt x="2845461" y="3201550"/>
                      <a:pt x="2824553" y="3184684"/>
                    </a:cubicBezTo>
                    <a:cubicBezTo>
                      <a:pt x="2821397" y="3182214"/>
                      <a:pt x="2818065" y="3178339"/>
                      <a:pt x="2816901" y="3174062"/>
                    </a:cubicBezTo>
                    <a:cubicBezTo>
                      <a:pt x="2815735" y="3169786"/>
                      <a:pt x="2816733" y="3165108"/>
                      <a:pt x="2822229" y="3161029"/>
                    </a:cubicBezTo>
                    <a:cubicBezTo>
                      <a:pt x="2832797" y="3154063"/>
                      <a:pt x="2834171" y="3165295"/>
                      <a:pt x="2838441" y="3172191"/>
                    </a:cubicBezTo>
                    <a:cubicBezTo>
                      <a:pt x="2843905" y="3179512"/>
                      <a:pt x="2844429" y="3193126"/>
                      <a:pt x="2858155" y="3188630"/>
                    </a:cubicBezTo>
                    <a:cubicBezTo>
                      <a:pt x="2869065" y="3184472"/>
                      <a:pt x="2871699" y="3173329"/>
                      <a:pt x="2872287" y="3164141"/>
                    </a:cubicBezTo>
                    <a:cubicBezTo>
                      <a:pt x="2873727" y="3152572"/>
                      <a:pt x="2870897" y="3134108"/>
                      <a:pt x="2888467" y="3137698"/>
                    </a:cubicBezTo>
                    <a:close/>
                    <a:moveTo>
                      <a:pt x="1132283" y="2993612"/>
                    </a:moveTo>
                    <a:cubicBezTo>
                      <a:pt x="1134925" y="2993096"/>
                      <a:pt x="1137895" y="2998534"/>
                      <a:pt x="1136971" y="3001121"/>
                    </a:cubicBezTo>
                    <a:cubicBezTo>
                      <a:pt x="1131723" y="3012375"/>
                      <a:pt x="1123965" y="3016898"/>
                      <a:pt x="1113071" y="3013006"/>
                    </a:cubicBezTo>
                    <a:cubicBezTo>
                      <a:pt x="1115051" y="3000585"/>
                      <a:pt x="1122643" y="2993086"/>
                      <a:pt x="1132283" y="2993612"/>
                    </a:cubicBezTo>
                    <a:close/>
                    <a:moveTo>
                      <a:pt x="1211699" y="2766772"/>
                    </a:moveTo>
                    <a:cubicBezTo>
                      <a:pt x="1213203" y="2765621"/>
                      <a:pt x="1215113" y="2765382"/>
                      <a:pt x="1217507" y="2766850"/>
                    </a:cubicBezTo>
                    <a:cubicBezTo>
                      <a:pt x="1223975" y="2769160"/>
                      <a:pt x="1226299" y="2774905"/>
                      <a:pt x="1225647" y="2780814"/>
                    </a:cubicBezTo>
                    <a:cubicBezTo>
                      <a:pt x="1225383" y="2785633"/>
                      <a:pt x="1222923" y="2788440"/>
                      <a:pt x="1216065" y="2787219"/>
                    </a:cubicBezTo>
                    <a:cubicBezTo>
                      <a:pt x="1208303" y="2784447"/>
                      <a:pt x="1207661" y="2778075"/>
                      <a:pt x="1208313" y="2772165"/>
                    </a:cubicBezTo>
                    <a:cubicBezTo>
                      <a:pt x="1209091" y="2769987"/>
                      <a:pt x="1210193" y="2767924"/>
                      <a:pt x="1211699" y="2766772"/>
                    </a:cubicBezTo>
                    <a:close/>
                    <a:moveTo>
                      <a:pt x="3765461" y="2756437"/>
                    </a:moveTo>
                    <a:cubicBezTo>
                      <a:pt x="3779763" y="2758953"/>
                      <a:pt x="3774417" y="2777790"/>
                      <a:pt x="3780531" y="2787755"/>
                    </a:cubicBezTo>
                    <a:cubicBezTo>
                      <a:pt x="3773153" y="2800678"/>
                      <a:pt x="3761287" y="2806814"/>
                      <a:pt x="3748619" y="2803586"/>
                    </a:cubicBezTo>
                    <a:cubicBezTo>
                      <a:pt x="3735953" y="2800359"/>
                      <a:pt x="3731885" y="2788532"/>
                      <a:pt x="3734767" y="2776594"/>
                    </a:cubicBezTo>
                    <a:cubicBezTo>
                      <a:pt x="3738469" y="2762357"/>
                      <a:pt x="3752793" y="2753209"/>
                      <a:pt x="3765461" y="2756437"/>
                    </a:cubicBezTo>
                    <a:close/>
                    <a:moveTo>
                      <a:pt x="1419945" y="2654156"/>
                    </a:moveTo>
                    <a:cubicBezTo>
                      <a:pt x="1431945" y="2653479"/>
                      <a:pt x="1443155" y="2656843"/>
                      <a:pt x="1453637" y="2669553"/>
                    </a:cubicBezTo>
                    <a:cubicBezTo>
                      <a:pt x="1458213" y="2675029"/>
                      <a:pt x="1461631" y="2680093"/>
                      <a:pt x="1458037" y="2686494"/>
                    </a:cubicBezTo>
                    <a:cubicBezTo>
                      <a:pt x="1454849" y="2691760"/>
                      <a:pt x="1448999" y="2693513"/>
                      <a:pt x="1444363" y="2691857"/>
                    </a:cubicBezTo>
                    <a:cubicBezTo>
                      <a:pt x="1433937" y="2688133"/>
                      <a:pt x="1422613" y="2686009"/>
                      <a:pt x="1411701" y="2682271"/>
                    </a:cubicBezTo>
                    <a:cubicBezTo>
                      <a:pt x="1400787" y="2678534"/>
                      <a:pt x="1390289" y="2673182"/>
                      <a:pt x="1381513" y="2663003"/>
                    </a:cubicBezTo>
                    <a:cubicBezTo>
                      <a:pt x="1395157" y="2659551"/>
                      <a:pt x="1407947" y="2654833"/>
                      <a:pt x="1419945" y="2654156"/>
                    </a:cubicBezTo>
                    <a:close/>
                    <a:moveTo>
                      <a:pt x="1498637" y="2642032"/>
                    </a:moveTo>
                    <a:cubicBezTo>
                      <a:pt x="1501375" y="2640894"/>
                      <a:pt x="1504899" y="2640857"/>
                      <a:pt x="1509711" y="2642576"/>
                    </a:cubicBezTo>
                    <a:cubicBezTo>
                      <a:pt x="1521033" y="2646620"/>
                      <a:pt x="1523809" y="2653139"/>
                      <a:pt x="1518299" y="2664993"/>
                    </a:cubicBezTo>
                    <a:cubicBezTo>
                      <a:pt x="1513045" y="2679701"/>
                      <a:pt x="1502751" y="2687080"/>
                      <a:pt x="1489423" y="2685083"/>
                    </a:cubicBezTo>
                    <a:cubicBezTo>
                      <a:pt x="1479927" y="2683074"/>
                      <a:pt x="1476457" y="2674923"/>
                      <a:pt x="1481529" y="2664296"/>
                    </a:cubicBezTo>
                    <a:cubicBezTo>
                      <a:pt x="1489251" y="2658763"/>
                      <a:pt x="1490417" y="2645445"/>
                      <a:pt x="1498637" y="2642032"/>
                    </a:cubicBezTo>
                    <a:close/>
                    <a:moveTo>
                      <a:pt x="4413781" y="2607494"/>
                    </a:moveTo>
                    <a:cubicBezTo>
                      <a:pt x="4423255" y="2609552"/>
                      <a:pt x="4425455" y="2615642"/>
                      <a:pt x="4422935" y="2622699"/>
                    </a:cubicBezTo>
                    <a:cubicBezTo>
                      <a:pt x="4420415" y="2629755"/>
                      <a:pt x="4415727" y="2634713"/>
                      <a:pt x="4407965" y="2631940"/>
                    </a:cubicBezTo>
                    <a:cubicBezTo>
                      <a:pt x="4400623" y="2627991"/>
                      <a:pt x="4395415" y="2622152"/>
                      <a:pt x="4397935" y="2615096"/>
                    </a:cubicBezTo>
                    <a:cubicBezTo>
                      <a:pt x="4400457" y="2608039"/>
                      <a:pt x="4406891" y="2606358"/>
                      <a:pt x="4413781" y="2607494"/>
                    </a:cubicBezTo>
                    <a:close/>
                    <a:moveTo>
                      <a:pt x="1334263" y="2526361"/>
                    </a:moveTo>
                    <a:cubicBezTo>
                      <a:pt x="1337123" y="2526368"/>
                      <a:pt x="1340283" y="2527417"/>
                      <a:pt x="1343761" y="2529932"/>
                    </a:cubicBezTo>
                    <a:cubicBezTo>
                      <a:pt x="1353703" y="2536030"/>
                      <a:pt x="1363629" y="2545941"/>
                      <a:pt x="1354417" y="2556655"/>
                    </a:cubicBezTo>
                    <a:cubicBezTo>
                      <a:pt x="1342411" y="2567645"/>
                      <a:pt x="1345093" y="2594066"/>
                      <a:pt x="1324403" y="2584129"/>
                    </a:cubicBezTo>
                    <a:cubicBezTo>
                      <a:pt x="1311669" y="2578307"/>
                      <a:pt x="1308973" y="2555701"/>
                      <a:pt x="1316201" y="2543004"/>
                    </a:cubicBezTo>
                    <a:cubicBezTo>
                      <a:pt x="1319817" y="2535703"/>
                      <a:pt x="1325687" y="2526341"/>
                      <a:pt x="1334263" y="2526361"/>
                    </a:cubicBezTo>
                    <a:close/>
                    <a:moveTo>
                      <a:pt x="3470581" y="2517081"/>
                    </a:moveTo>
                    <a:cubicBezTo>
                      <a:pt x="3483381" y="2518939"/>
                      <a:pt x="3486343" y="2529495"/>
                      <a:pt x="3483239" y="2541956"/>
                    </a:cubicBezTo>
                    <a:cubicBezTo>
                      <a:pt x="3477745" y="2553565"/>
                      <a:pt x="3466617" y="2565874"/>
                      <a:pt x="3454245" y="2562812"/>
                    </a:cubicBezTo>
                    <a:cubicBezTo>
                      <a:pt x="3441443" y="2560953"/>
                      <a:pt x="3436619" y="2544303"/>
                      <a:pt x="3438529" y="2531415"/>
                    </a:cubicBezTo>
                    <a:cubicBezTo>
                      <a:pt x="3441729" y="2514917"/>
                      <a:pt x="3457779" y="2515221"/>
                      <a:pt x="3470581" y="2517081"/>
                    </a:cubicBezTo>
                    <a:close/>
                    <a:moveTo>
                      <a:pt x="4363493" y="2424723"/>
                    </a:moveTo>
                    <a:cubicBezTo>
                      <a:pt x="4370395" y="2427188"/>
                      <a:pt x="4377293" y="2429652"/>
                      <a:pt x="4378021" y="2438510"/>
                    </a:cubicBezTo>
                    <a:cubicBezTo>
                      <a:pt x="4375297" y="2446136"/>
                      <a:pt x="4368767" y="2446261"/>
                      <a:pt x="4361869" y="2443797"/>
                    </a:cubicBezTo>
                    <a:cubicBezTo>
                      <a:pt x="4358993" y="2442770"/>
                      <a:pt x="4355061" y="2441980"/>
                      <a:pt x="4351949" y="2440254"/>
                    </a:cubicBezTo>
                    <a:cubicBezTo>
                      <a:pt x="4348837" y="2438529"/>
                      <a:pt x="4346545" y="2435868"/>
                      <a:pt x="4346953" y="2431099"/>
                    </a:cubicBezTo>
                    <a:cubicBezTo>
                      <a:pt x="4349287" y="2424562"/>
                      <a:pt x="4356205" y="2423347"/>
                      <a:pt x="4363493" y="2424723"/>
                    </a:cubicBezTo>
                    <a:close/>
                    <a:moveTo>
                      <a:pt x="4460963" y="2412225"/>
                    </a:moveTo>
                    <a:cubicBezTo>
                      <a:pt x="4473759" y="2412027"/>
                      <a:pt x="4483559" y="2424332"/>
                      <a:pt x="4487777" y="2431708"/>
                    </a:cubicBezTo>
                    <a:cubicBezTo>
                      <a:pt x="4501671" y="2454931"/>
                      <a:pt x="4502255" y="2482530"/>
                      <a:pt x="4503997" y="2510545"/>
                    </a:cubicBezTo>
                    <a:cubicBezTo>
                      <a:pt x="4501351" y="2516122"/>
                      <a:pt x="4498085" y="2518868"/>
                      <a:pt x="4494779" y="2518991"/>
                    </a:cubicBezTo>
                    <a:cubicBezTo>
                      <a:pt x="4491471" y="2519115"/>
                      <a:pt x="4488121" y="2516614"/>
                      <a:pt x="4485311" y="2511696"/>
                    </a:cubicBezTo>
                    <a:cubicBezTo>
                      <a:pt x="4479025" y="2496407"/>
                      <a:pt x="4467863" y="2491116"/>
                      <a:pt x="4454383" y="2484997"/>
                    </a:cubicBezTo>
                    <a:cubicBezTo>
                      <a:pt x="4444275" y="2480408"/>
                      <a:pt x="4438859" y="2450349"/>
                      <a:pt x="4441631" y="2431285"/>
                    </a:cubicBezTo>
                    <a:cubicBezTo>
                      <a:pt x="4442555" y="2424929"/>
                      <a:pt x="4444389" y="2419797"/>
                      <a:pt x="4447261" y="2417236"/>
                    </a:cubicBezTo>
                    <a:cubicBezTo>
                      <a:pt x="4452097" y="2413746"/>
                      <a:pt x="4456697" y="2412291"/>
                      <a:pt x="4460963" y="2412225"/>
                    </a:cubicBezTo>
                    <a:close/>
                    <a:moveTo>
                      <a:pt x="5627755" y="2385690"/>
                    </a:moveTo>
                    <a:cubicBezTo>
                      <a:pt x="5631455" y="2397578"/>
                      <a:pt x="5640349" y="2406038"/>
                      <a:pt x="5660557" y="2401369"/>
                    </a:cubicBezTo>
                    <a:cubicBezTo>
                      <a:pt x="5677579" y="2398204"/>
                      <a:pt x="5687149" y="2412189"/>
                      <a:pt x="5691525" y="2429599"/>
                    </a:cubicBezTo>
                    <a:cubicBezTo>
                      <a:pt x="5694307" y="2447762"/>
                      <a:pt x="5715203" y="2467112"/>
                      <a:pt x="5686873" y="2483405"/>
                    </a:cubicBezTo>
                    <a:cubicBezTo>
                      <a:pt x="5680083" y="2487584"/>
                      <a:pt x="5667839" y="2488493"/>
                      <a:pt x="5666005" y="2501045"/>
                    </a:cubicBezTo>
                    <a:cubicBezTo>
                      <a:pt x="5678843" y="2509592"/>
                      <a:pt x="5684619" y="2497128"/>
                      <a:pt x="5690235" y="2492530"/>
                    </a:cubicBezTo>
                    <a:cubicBezTo>
                      <a:pt x="5697861" y="2486010"/>
                      <a:pt x="5705825" y="2482251"/>
                      <a:pt x="5713127" y="2491463"/>
                    </a:cubicBezTo>
                    <a:cubicBezTo>
                      <a:pt x="5718919" y="2497494"/>
                      <a:pt x="5717583" y="2504941"/>
                      <a:pt x="5709201" y="2509870"/>
                    </a:cubicBezTo>
                    <a:cubicBezTo>
                      <a:pt x="5707609" y="2510623"/>
                      <a:pt x="5706015" y="2511374"/>
                      <a:pt x="5706015" y="2511374"/>
                    </a:cubicBezTo>
                    <a:cubicBezTo>
                      <a:pt x="5719125" y="2545111"/>
                      <a:pt x="5687703" y="2577469"/>
                      <a:pt x="5703999" y="2609703"/>
                    </a:cubicBezTo>
                    <a:cubicBezTo>
                      <a:pt x="5707779" y="2617657"/>
                      <a:pt x="5710049" y="2622429"/>
                      <a:pt x="5707119" y="2630628"/>
                    </a:cubicBezTo>
                    <a:cubicBezTo>
                      <a:pt x="5705783" y="2638074"/>
                      <a:pt x="5699669" y="2647777"/>
                      <a:pt x="5710995" y="2653142"/>
                    </a:cubicBezTo>
                    <a:cubicBezTo>
                      <a:pt x="5719973" y="2657670"/>
                      <a:pt x="5728017" y="2649978"/>
                      <a:pt x="5732875" y="2643789"/>
                    </a:cubicBezTo>
                    <a:cubicBezTo>
                      <a:pt x="5740501" y="2637269"/>
                      <a:pt x="5745361" y="2631080"/>
                      <a:pt x="5755255" y="2629332"/>
                    </a:cubicBezTo>
                    <a:cubicBezTo>
                      <a:pt x="5774623" y="2627006"/>
                      <a:pt x="5779565" y="2616885"/>
                      <a:pt x="5771247" y="2599386"/>
                    </a:cubicBezTo>
                    <a:cubicBezTo>
                      <a:pt x="5764107" y="2582308"/>
                      <a:pt x="5767871" y="2571767"/>
                      <a:pt x="5787241" y="2569441"/>
                    </a:cubicBezTo>
                    <a:cubicBezTo>
                      <a:pt x="5802669" y="2567028"/>
                      <a:pt x="5808107" y="2551802"/>
                      <a:pt x="5820095" y="2544197"/>
                    </a:cubicBezTo>
                    <a:cubicBezTo>
                      <a:pt x="5826979" y="2554581"/>
                      <a:pt x="5833863" y="2564964"/>
                      <a:pt x="5839575" y="2574928"/>
                    </a:cubicBezTo>
                    <a:cubicBezTo>
                      <a:pt x="5854341" y="2585485"/>
                      <a:pt x="5859555" y="2600554"/>
                      <a:pt x="5860405" y="2616705"/>
                    </a:cubicBezTo>
                    <a:cubicBezTo>
                      <a:pt x="5859663" y="2633610"/>
                      <a:pt x="5868063" y="2647174"/>
                      <a:pt x="5871681" y="2662994"/>
                    </a:cubicBezTo>
                    <a:lnTo>
                      <a:pt x="5876677" y="2680994"/>
                    </a:lnTo>
                    <a:lnTo>
                      <a:pt x="5875207" y="2661414"/>
                    </a:lnTo>
                    <a:cubicBezTo>
                      <a:pt x="5887369" y="2678197"/>
                      <a:pt x="5890875" y="2697417"/>
                      <a:pt x="5888909" y="2717446"/>
                    </a:cubicBezTo>
                    <a:lnTo>
                      <a:pt x="5883177" y="2704415"/>
                    </a:lnTo>
                    <a:lnTo>
                      <a:pt x="5886735" y="2717236"/>
                    </a:lnTo>
                    <a:cubicBezTo>
                      <a:pt x="5899861" y="2769468"/>
                      <a:pt x="5912229" y="2820109"/>
                      <a:pt x="5923423" y="2870331"/>
                    </a:cubicBezTo>
                    <a:lnTo>
                      <a:pt x="5923943" y="2873770"/>
                    </a:lnTo>
                    <a:lnTo>
                      <a:pt x="5924167" y="2873232"/>
                    </a:lnTo>
                    <a:cubicBezTo>
                      <a:pt x="5938119" y="2882190"/>
                      <a:pt x="5941631" y="2883444"/>
                      <a:pt x="5958873" y="2868407"/>
                    </a:cubicBezTo>
                    <a:cubicBezTo>
                      <a:pt x="5987245" y="2848075"/>
                      <a:pt x="6007603" y="2816933"/>
                      <a:pt x="6037893" y="2798610"/>
                    </a:cubicBezTo>
                    <a:cubicBezTo>
                      <a:pt x="6059819" y="2785247"/>
                      <a:pt x="6075803" y="2773736"/>
                      <a:pt x="6070575" y="2744052"/>
                    </a:cubicBezTo>
                    <a:cubicBezTo>
                      <a:pt x="6067751" y="2729797"/>
                      <a:pt x="6081243" y="2706798"/>
                      <a:pt x="6049297" y="2711284"/>
                    </a:cubicBezTo>
                    <a:cubicBezTo>
                      <a:pt x="6044199" y="2710787"/>
                      <a:pt x="6035435" y="2698385"/>
                      <a:pt x="6046651" y="2689144"/>
                    </a:cubicBezTo>
                    <a:cubicBezTo>
                      <a:pt x="6080631" y="2664192"/>
                      <a:pt x="6082447" y="2618477"/>
                      <a:pt x="6110245" y="2588668"/>
                    </a:cubicBezTo>
                    <a:cubicBezTo>
                      <a:pt x="6116273" y="2582873"/>
                      <a:pt x="6119299" y="2570708"/>
                      <a:pt x="6124577" y="2563321"/>
                    </a:cubicBezTo>
                    <a:cubicBezTo>
                      <a:pt x="6135971" y="2546196"/>
                      <a:pt x="6138665" y="2531263"/>
                      <a:pt x="6118113" y="2518623"/>
                    </a:cubicBezTo>
                    <a:cubicBezTo>
                      <a:pt x="6110763" y="2513348"/>
                      <a:pt x="6105091" y="2503375"/>
                      <a:pt x="6099751" y="2496169"/>
                    </a:cubicBezTo>
                    <a:cubicBezTo>
                      <a:pt x="6092487" y="2486952"/>
                      <a:pt x="6077365" y="2477576"/>
                      <a:pt x="6089421" y="2465987"/>
                    </a:cubicBezTo>
                    <a:cubicBezTo>
                      <a:pt x="6099467" y="2456328"/>
                      <a:pt x="6115097" y="2460587"/>
                      <a:pt x="6126289" y="2469883"/>
                    </a:cubicBezTo>
                    <a:cubicBezTo>
                      <a:pt x="6139821" y="2480015"/>
                      <a:pt x="6154191" y="2487797"/>
                      <a:pt x="6169909" y="2488114"/>
                    </a:cubicBezTo>
                    <a:cubicBezTo>
                      <a:pt x="6175009" y="2488609"/>
                      <a:pt x="6179447" y="2483572"/>
                      <a:pt x="6184635" y="2480126"/>
                    </a:cubicBezTo>
                    <a:cubicBezTo>
                      <a:pt x="6261831" y="2526244"/>
                      <a:pt x="6335007" y="2576227"/>
                      <a:pt x="6396461" y="2640565"/>
                    </a:cubicBezTo>
                    <a:cubicBezTo>
                      <a:pt x="6429437" y="2677512"/>
                      <a:pt x="6430825" y="2703176"/>
                      <a:pt x="6405431" y="2748416"/>
                    </a:cubicBezTo>
                    <a:cubicBezTo>
                      <a:pt x="6386153" y="2783918"/>
                      <a:pt x="6373057" y="2824278"/>
                      <a:pt x="6343669" y="2854844"/>
                    </a:cubicBezTo>
                    <a:cubicBezTo>
                      <a:pt x="6328345" y="2871890"/>
                      <a:pt x="6324301" y="2894289"/>
                      <a:pt x="6321849" y="2915932"/>
                    </a:cubicBezTo>
                    <a:cubicBezTo>
                      <a:pt x="6320895" y="2940759"/>
                      <a:pt x="6307911" y="2958641"/>
                      <a:pt x="6294509" y="2977697"/>
                    </a:cubicBezTo>
                    <a:cubicBezTo>
                      <a:pt x="6263775" y="3015730"/>
                      <a:pt x="6229197" y="3049742"/>
                      <a:pt x="6202723" y="3090622"/>
                    </a:cubicBezTo>
                    <a:cubicBezTo>
                      <a:pt x="6187641" y="3114377"/>
                      <a:pt x="6162119" y="3130428"/>
                      <a:pt x="6140857" y="3149326"/>
                    </a:cubicBezTo>
                    <a:cubicBezTo>
                      <a:pt x="6092635" y="3195685"/>
                      <a:pt x="6056355" y="3252931"/>
                      <a:pt x="6014735" y="3302972"/>
                    </a:cubicBezTo>
                    <a:cubicBezTo>
                      <a:pt x="6010295" y="3308009"/>
                      <a:pt x="6003519" y="3312213"/>
                      <a:pt x="5998331" y="3315657"/>
                    </a:cubicBezTo>
                    <a:cubicBezTo>
                      <a:pt x="5981353" y="3318866"/>
                      <a:pt x="5964133" y="3315365"/>
                      <a:pt x="5948173" y="3308339"/>
                    </a:cubicBezTo>
                    <a:cubicBezTo>
                      <a:pt x="5928703" y="3300060"/>
                      <a:pt x="5909055" y="3299665"/>
                      <a:pt x="5888327" y="3294911"/>
                    </a:cubicBezTo>
                    <a:cubicBezTo>
                      <a:pt x="5886405" y="3292899"/>
                      <a:pt x="5883315" y="3290471"/>
                      <a:pt x="5881813" y="3287286"/>
                    </a:cubicBezTo>
                    <a:lnTo>
                      <a:pt x="5883911" y="3281412"/>
                    </a:lnTo>
                    <a:lnTo>
                      <a:pt x="5890493" y="3277129"/>
                    </a:lnTo>
                    <a:lnTo>
                      <a:pt x="5883923" y="3277513"/>
                    </a:lnTo>
                    <a:cubicBezTo>
                      <a:pt x="5859935" y="3274228"/>
                      <a:pt x="5835949" y="3270943"/>
                      <a:pt x="5821627" y="3296203"/>
                    </a:cubicBezTo>
                    <a:lnTo>
                      <a:pt x="5818561" y="3300141"/>
                    </a:lnTo>
                    <a:lnTo>
                      <a:pt x="5821951" y="3296903"/>
                    </a:lnTo>
                    <a:cubicBezTo>
                      <a:pt x="5810039" y="3327472"/>
                      <a:pt x="5797435" y="3337053"/>
                      <a:pt x="5780073" y="3327651"/>
                    </a:cubicBezTo>
                    <a:cubicBezTo>
                      <a:pt x="5774287" y="3324516"/>
                      <a:pt x="5767971" y="3319272"/>
                      <a:pt x="5760975" y="3311994"/>
                    </a:cubicBezTo>
                    <a:cubicBezTo>
                      <a:pt x="5742569" y="3293129"/>
                      <a:pt x="5720083" y="3278270"/>
                      <a:pt x="5711437" y="3250601"/>
                    </a:cubicBezTo>
                    <a:lnTo>
                      <a:pt x="5711909" y="3251033"/>
                    </a:lnTo>
                    <a:lnTo>
                      <a:pt x="5710977" y="3250077"/>
                    </a:lnTo>
                    <a:cubicBezTo>
                      <a:pt x="5692429" y="3231565"/>
                      <a:pt x="5677147" y="3207617"/>
                      <a:pt x="5664213" y="3184509"/>
                    </a:cubicBezTo>
                    <a:cubicBezTo>
                      <a:pt x="5644975" y="3141979"/>
                      <a:pt x="5653665" y="3102821"/>
                      <a:pt x="5671831" y="3063087"/>
                    </a:cubicBezTo>
                    <a:cubicBezTo>
                      <a:pt x="5684557" y="3038578"/>
                      <a:pt x="5675565" y="3015556"/>
                      <a:pt x="5662213" y="2993619"/>
                    </a:cubicBezTo>
                    <a:cubicBezTo>
                      <a:pt x="5646175" y="2968080"/>
                      <a:pt x="5651437" y="2942226"/>
                      <a:pt x="5677757" y="2927855"/>
                    </a:cubicBezTo>
                    <a:cubicBezTo>
                      <a:pt x="5712043" y="2909726"/>
                      <a:pt x="5740873" y="2888328"/>
                      <a:pt x="5780449" y="2881333"/>
                    </a:cubicBezTo>
                    <a:cubicBezTo>
                      <a:pt x="5818017" y="2876263"/>
                      <a:pt x="5844497" y="2854026"/>
                      <a:pt x="5807481" y="2813070"/>
                    </a:cubicBezTo>
                    <a:cubicBezTo>
                      <a:pt x="5799003" y="2803438"/>
                      <a:pt x="5794885" y="2792723"/>
                      <a:pt x="5793199" y="2778913"/>
                    </a:cubicBezTo>
                    <a:cubicBezTo>
                      <a:pt x="5792185" y="2770628"/>
                      <a:pt x="5788823" y="2761502"/>
                      <a:pt x="5780603" y="2758566"/>
                    </a:cubicBezTo>
                    <a:cubicBezTo>
                      <a:pt x="5723473" y="2736840"/>
                      <a:pt x="5699363" y="2682004"/>
                      <a:pt x="5658743" y="2643723"/>
                    </a:cubicBezTo>
                    <a:cubicBezTo>
                      <a:pt x="5642879" y="2628812"/>
                      <a:pt x="5616369" y="2614060"/>
                      <a:pt x="5620375" y="2591720"/>
                    </a:cubicBezTo>
                    <a:cubicBezTo>
                      <a:pt x="5628307" y="2550972"/>
                      <a:pt x="5612095" y="2514804"/>
                      <a:pt x="5600995" y="2479144"/>
                    </a:cubicBezTo>
                    <a:cubicBezTo>
                      <a:pt x="5598727" y="2474372"/>
                      <a:pt x="5600399" y="2469686"/>
                      <a:pt x="5598887" y="2466505"/>
                    </a:cubicBezTo>
                    <a:cubicBezTo>
                      <a:pt x="5589019" y="2447792"/>
                      <a:pt x="5583847" y="2430758"/>
                      <a:pt x="5587339" y="2416817"/>
                    </a:cubicBezTo>
                    <a:cubicBezTo>
                      <a:pt x="5590827" y="2402876"/>
                      <a:pt x="5602979" y="2392028"/>
                      <a:pt x="5627755" y="2385690"/>
                    </a:cubicBezTo>
                    <a:close/>
                    <a:moveTo>
                      <a:pt x="4199025" y="2383610"/>
                    </a:moveTo>
                    <a:cubicBezTo>
                      <a:pt x="4210317" y="2393071"/>
                      <a:pt x="4222037" y="2401329"/>
                      <a:pt x="4213655" y="2417332"/>
                    </a:cubicBezTo>
                    <a:cubicBezTo>
                      <a:pt x="4209355" y="2429367"/>
                      <a:pt x="4201939" y="2438931"/>
                      <a:pt x="4186131" y="2434642"/>
                    </a:cubicBezTo>
                    <a:cubicBezTo>
                      <a:pt x="4169143" y="2429931"/>
                      <a:pt x="4171399" y="2419880"/>
                      <a:pt x="4176127" y="2406642"/>
                    </a:cubicBezTo>
                    <a:cubicBezTo>
                      <a:pt x="4179995" y="2395811"/>
                      <a:pt x="4183541" y="2382150"/>
                      <a:pt x="4199025" y="2383610"/>
                    </a:cubicBezTo>
                    <a:close/>
                    <a:moveTo>
                      <a:pt x="4331715" y="2378348"/>
                    </a:moveTo>
                    <a:cubicBezTo>
                      <a:pt x="4341653" y="2381898"/>
                      <a:pt x="4341055" y="2391409"/>
                      <a:pt x="4342471" y="2399209"/>
                    </a:cubicBezTo>
                    <a:cubicBezTo>
                      <a:pt x="4343029" y="2405487"/>
                      <a:pt x="4337761" y="2408468"/>
                      <a:pt x="4332323" y="2404094"/>
                    </a:cubicBezTo>
                    <a:cubicBezTo>
                      <a:pt x="4324013" y="2399910"/>
                      <a:pt x="4316475" y="2393571"/>
                      <a:pt x="4318313" y="2384502"/>
                    </a:cubicBezTo>
                    <a:cubicBezTo>
                      <a:pt x="4318997" y="2378668"/>
                      <a:pt x="4325121" y="2377207"/>
                      <a:pt x="4331715" y="2378348"/>
                    </a:cubicBezTo>
                    <a:close/>
                    <a:moveTo>
                      <a:pt x="1560197" y="2311754"/>
                    </a:moveTo>
                    <a:cubicBezTo>
                      <a:pt x="1569715" y="2316472"/>
                      <a:pt x="1565959" y="2326989"/>
                      <a:pt x="1567599" y="2334164"/>
                    </a:cubicBezTo>
                    <a:cubicBezTo>
                      <a:pt x="1563433" y="2341900"/>
                      <a:pt x="1558027" y="2349192"/>
                      <a:pt x="1548093" y="2345643"/>
                    </a:cubicBezTo>
                    <a:cubicBezTo>
                      <a:pt x="1538573" y="2340925"/>
                      <a:pt x="1534449" y="2332865"/>
                      <a:pt x="1539033" y="2323960"/>
                    </a:cubicBezTo>
                    <a:cubicBezTo>
                      <a:pt x="1543195" y="2316223"/>
                      <a:pt x="1549435" y="2306594"/>
                      <a:pt x="1560197" y="2311754"/>
                    </a:cubicBezTo>
                    <a:close/>
                    <a:moveTo>
                      <a:pt x="1694375" y="2272176"/>
                    </a:moveTo>
                    <a:cubicBezTo>
                      <a:pt x="1696997" y="2272868"/>
                      <a:pt x="1699665" y="2274718"/>
                      <a:pt x="1702377" y="2278300"/>
                    </a:cubicBezTo>
                    <a:cubicBezTo>
                      <a:pt x="1712049" y="2292206"/>
                      <a:pt x="1718181" y="2304847"/>
                      <a:pt x="1704477" y="2320854"/>
                    </a:cubicBezTo>
                    <a:cubicBezTo>
                      <a:pt x="1688355" y="2339916"/>
                      <a:pt x="1668227" y="2336646"/>
                      <a:pt x="1648101" y="2333376"/>
                    </a:cubicBezTo>
                    <a:cubicBezTo>
                      <a:pt x="1642583" y="2332058"/>
                      <a:pt x="1639957" y="2329161"/>
                      <a:pt x="1639725" y="2325158"/>
                    </a:cubicBezTo>
                    <a:cubicBezTo>
                      <a:pt x="1639489" y="2321156"/>
                      <a:pt x="1641647" y="2316048"/>
                      <a:pt x="1645693" y="2310308"/>
                    </a:cubicBezTo>
                    <a:cubicBezTo>
                      <a:pt x="1651779" y="2300724"/>
                      <a:pt x="1657925" y="2287243"/>
                      <a:pt x="1671859" y="2281769"/>
                    </a:cubicBezTo>
                    <a:cubicBezTo>
                      <a:pt x="1679033" y="2278453"/>
                      <a:pt x="1686507" y="2270100"/>
                      <a:pt x="1694375" y="2272176"/>
                    </a:cubicBezTo>
                    <a:close/>
                    <a:moveTo>
                      <a:pt x="1887611" y="2119560"/>
                    </a:moveTo>
                    <a:cubicBezTo>
                      <a:pt x="1894539" y="2120546"/>
                      <a:pt x="1901859" y="2122589"/>
                      <a:pt x="1909511" y="2125322"/>
                    </a:cubicBezTo>
                    <a:cubicBezTo>
                      <a:pt x="1918931" y="2128687"/>
                      <a:pt x="1928413" y="2128158"/>
                      <a:pt x="1931181" y="2127841"/>
                    </a:cubicBezTo>
                    <a:cubicBezTo>
                      <a:pt x="1949193" y="2136885"/>
                      <a:pt x="1964087" y="2143510"/>
                      <a:pt x="1975797" y="2151609"/>
                    </a:cubicBezTo>
                    <a:cubicBezTo>
                      <a:pt x="1994157" y="2163388"/>
                      <a:pt x="1996261" y="2179802"/>
                      <a:pt x="1979813" y="2196115"/>
                    </a:cubicBezTo>
                    <a:cubicBezTo>
                      <a:pt x="1947745" y="2226428"/>
                      <a:pt x="1909151" y="2245273"/>
                      <a:pt x="1864509" y="2247600"/>
                    </a:cubicBezTo>
                    <a:cubicBezTo>
                      <a:pt x="1833293" y="2249503"/>
                      <a:pt x="1802907" y="2249090"/>
                      <a:pt x="1773157" y="2258042"/>
                    </a:cubicBezTo>
                    <a:cubicBezTo>
                      <a:pt x="1768209" y="2258885"/>
                      <a:pt x="1762967" y="2259623"/>
                      <a:pt x="1758189" y="2259059"/>
                    </a:cubicBezTo>
                    <a:cubicBezTo>
                      <a:pt x="1753413" y="2258496"/>
                      <a:pt x="1749101" y="2256628"/>
                      <a:pt x="1746013" y="2252262"/>
                    </a:cubicBezTo>
                    <a:cubicBezTo>
                      <a:pt x="1738661" y="2243110"/>
                      <a:pt x="1746265" y="2236690"/>
                      <a:pt x="1751515" y="2229428"/>
                    </a:cubicBezTo>
                    <a:cubicBezTo>
                      <a:pt x="1754759" y="2224061"/>
                      <a:pt x="1760009" y="2216800"/>
                      <a:pt x="1759307" y="2211328"/>
                    </a:cubicBezTo>
                    <a:cubicBezTo>
                      <a:pt x="1756489" y="2202490"/>
                      <a:pt x="1755397" y="2195329"/>
                      <a:pt x="1755853" y="2189579"/>
                    </a:cubicBezTo>
                    <a:cubicBezTo>
                      <a:pt x="1757225" y="2172326"/>
                      <a:pt x="1772543" y="2167764"/>
                      <a:pt x="1797101" y="2168704"/>
                    </a:cubicBezTo>
                    <a:cubicBezTo>
                      <a:pt x="1812885" y="2169121"/>
                      <a:pt x="1831147" y="2162591"/>
                      <a:pt x="1837285" y="2149122"/>
                    </a:cubicBezTo>
                    <a:cubicBezTo>
                      <a:pt x="1849547" y="2123156"/>
                      <a:pt x="1866825" y="2116601"/>
                      <a:pt x="1887611" y="2119560"/>
                    </a:cubicBezTo>
                    <a:close/>
                    <a:moveTo>
                      <a:pt x="500894" y="2050872"/>
                    </a:moveTo>
                    <a:cubicBezTo>
                      <a:pt x="510809" y="2049454"/>
                      <a:pt x="522167" y="2051858"/>
                      <a:pt x="533460" y="2057214"/>
                    </a:cubicBezTo>
                    <a:cubicBezTo>
                      <a:pt x="554123" y="2065917"/>
                      <a:pt x="557713" y="2081748"/>
                      <a:pt x="554941" y="2100598"/>
                    </a:cubicBezTo>
                    <a:cubicBezTo>
                      <a:pt x="549647" y="2144998"/>
                      <a:pt x="562091" y="2187799"/>
                      <a:pt x="555206" y="2232955"/>
                    </a:cubicBezTo>
                    <a:cubicBezTo>
                      <a:pt x="550254" y="2261606"/>
                      <a:pt x="576848" y="2286977"/>
                      <a:pt x="596835" y="2308665"/>
                    </a:cubicBezTo>
                    <a:cubicBezTo>
                      <a:pt x="634550" y="2347267"/>
                      <a:pt x="654860" y="2390231"/>
                      <a:pt x="636758" y="2444606"/>
                    </a:cubicBezTo>
                    <a:cubicBezTo>
                      <a:pt x="635501" y="2448125"/>
                      <a:pt x="634578" y="2454408"/>
                      <a:pt x="637253" y="2458009"/>
                    </a:cubicBezTo>
                    <a:cubicBezTo>
                      <a:pt x="656144" y="2493854"/>
                      <a:pt x="648593" y="2533481"/>
                      <a:pt x="652087" y="2571762"/>
                    </a:cubicBezTo>
                    <a:cubicBezTo>
                      <a:pt x="660988" y="2668849"/>
                      <a:pt x="618446" y="2743591"/>
                      <a:pt x="561847" y="2813312"/>
                    </a:cubicBezTo>
                    <a:cubicBezTo>
                      <a:pt x="549288" y="2829989"/>
                      <a:pt x="539489" y="2846328"/>
                      <a:pt x="536300" y="2866351"/>
                    </a:cubicBezTo>
                    <a:cubicBezTo>
                      <a:pt x="525053" y="2931110"/>
                      <a:pt x="518492" y="2997543"/>
                      <a:pt x="519795" y="3064139"/>
                    </a:cubicBezTo>
                    <a:cubicBezTo>
                      <a:pt x="523851" y="3148914"/>
                      <a:pt x="523136" y="3235951"/>
                      <a:pt x="503597" y="3320233"/>
                    </a:cubicBezTo>
                    <a:cubicBezTo>
                      <a:pt x="495712" y="3357096"/>
                      <a:pt x="473354" y="3390111"/>
                      <a:pt x="458024" y="3425636"/>
                    </a:cubicBezTo>
                    <a:cubicBezTo>
                      <a:pt x="455929" y="3431501"/>
                      <a:pt x="450320" y="3436110"/>
                      <a:pt x="449397" y="3442394"/>
                    </a:cubicBezTo>
                    <a:cubicBezTo>
                      <a:pt x="430029" y="3518801"/>
                      <a:pt x="383809" y="3581649"/>
                      <a:pt x="329144" y="3634867"/>
                    </a:cubicBezTo>
                    <a:cubicBezTo>
                      <a:pt x="293732" y="3671156"/>
                      <a:pt x="303082" y="3711529"/>
                      <a:pt x="304565" y="3751738"/>
                    </a:cubicBezTo>
                    <a:cubicBezTo>
                      <a:pt x="306642" y="3782900"/>
                      <a:pt x="307965" y="3812470"/>
                      <a:pt x="301005" y="3843049"/>
                    </a:cubicBezTo>
                    <a:cubicBezTo>
                      <a:pt x="295386" y="3866172"/>
                      <a:pt x="289101" y="3883767"/>
                      <a:pt x="261489" y="3887130"/>
                    </a:cubicBezTo>
                    <a:cubicBezTo>
                      <a:pt x="253204" y="3888139"/>
                      <a:pt x="241320" y="3891830"/>
                      <a:pt x="237550" y="3902386"/>
                    </a:cubicBezTo>
                    <a:cubicBezTo>
                      <a:pt x="234531" y="3914535"/>
                      <a:pt x="244233" y="3920645"/>
                      <a:pt x="253099" y="3929103"/>
                    </a:cubicBezTo>
                    <a:cubicBezTo>
                      <a:pt x="268152" y="3942415"/>
                      <a:pt x="282369" y="3958075"/>
                      <a:pt x="297422" y="3971387"/>
                    </a:cubicBezTo>
                    <a:cubicBezTo>
                      <a:pt x="306706" y="3978670"/>
                      <a:pt x="310468" y="3986627"/>
                      <a:pt x="305526" y="3996766"/>
                    </a:cubicBezTo>
                    <a:cubicBezTo>
                      <a:pt x="287091" y="4048377"/>
                      <a:pt x="265894" y="4100323"/>
                      <a:pt x="273310" y="4157200"/>
                    </a:cubicBezTo>
                    <a:cubicBezTo>
                      <a:pt x="273225" y="4161138"/>
                      <a:pt x="267618" y="4165747"/>
                      <a:pt x="265942" y="4170439"/>
                    </a:cubicBezTo>
                    <a:cubicBezTo>
                      <a:pt x="263932" y="4172367"/>
                      <a:pt x="262342" y="4173121"/>
                      <a:pt x="261923" y="4174294"/>
                    </a:cubicBezTo>
                    <a:lnTo>
                      <a:pt x="250990" y="4175786"/>
                    </a:lnTo>
                    <a:lnTo>
                      <a:pt x="267293" y="4176817"/>
                    </a:lnTo>
                    <a:cubicBezTo>
                      <a:pt x="242229" y="4213422"/>
                      <a:pt x="249060" y="4261421"/>
                      <a:pt x="218504" y="4294762"/>
                    </a:cubicBezTo>
                    <a:cubicBezTo>
                      <a:pt x="210067" y="4303465"/>
                      <a:pt x="205944" y="4315008"/>
                      <a:pt x="194021" y="4318559"/>
                    </a:cubicBezTo>
                    <a:cubicBezTo>
                      <a:pt x="174386" y="4280306"/>
                      <a:pt x="157938" y="4240588"/>
                      <a:pt x="150227" y="4198783"/>
                    </a:cubicBezTo>
                    <a:lnTo>
                      <a:pt x="155837" y="4196917"/>
                    </a:lnTo>
                    <a:lnTo>
                      <a:pt x="149375" y="4193611"/>
                    </a:lnTo>
                    <a:lnTo>
                      <a:pt x="142679" y="4183467"/>
                    </a:lnTo>
                    <a:lnTo>
                      <a:pt x="142692" y="4183525"/>
                    </a:lnTo>
                    <a:cubicBezTo>
                      <a:pt x="107575" y="4138262"/>
                      <a:pt x="83862" y="4090528"/>
                      <a:pt x="106172" y="4031747"/>
                    </a:cubicBezTo>
                    <a:lnTo>
                      <a:pt x="106654" y="4033752"/>
                    </a:lnTo>
                    <a:lnTo>
                      <a:pt x="106118" y="4030027"/>
                    </a:lnTo>
                    <a:cubicBezTo>
                      <a:pt x="90761" y="3958410"/>
                      <a:pt x="77745" y="3887630"/>
                      <a:pt x="61967" y="3817186"/>
                    </a:cubicBezTo>
                    <a:cubicBezTo>
                      <a:pt x="56626" y="3791471"/>
                      <a:pt x="48942" y="3764919"/>
                      <a:pt x="41593" y="3741132"/>
                    </a:cubicBezTo>
                    <a:cubicBezTo>
                      <a:pt x="10848" y="3653437"/>
                      <a:pt x="16417" y="3560199"/>
                      <a:pt x="11696" y="3469896"/>
                    </a:cubicBezTo>
                    <a:cubicBezTo>
                      <a:pt x="6403" y="3351614"/>
                      <a:pt x="-1232" y="3232497"/>
                      <a:pt x="168" y="3113961"/>
                    </a:cubicBezTo>
                    <a:cubicBezTo>
                      <a:pt x="1550" y="3032452"/>
                      <a:pt x="-1754" y="2949269"/>
                      <a:pt x="14187" y="2867670"/>
                    </a:cubicBezTo>
                    <a:cubicBezTo>
                      <a:pt x="19892" y="2840610"/>
                      <a:pt x="33375" y="2817651"/>
                      <a:pt x="47276" y="2793519"/>
                    </a:cubicBezTo>
                    <a:cubicBezTo>
                      <a:pt x="55066" y="2779107"/>
                      <a:pt x="58503" y="2765786"/>
                      <a:pt x="49810" y="2749454"/>
                    </a:cubicBezTo>
                    <a:cubicBezTo>
                      <a:pt x="38355" y="2733459"/>
                      <a:pt x="38784" y="2713773"/>
                      <a:pt x="49002" y="2696261"/>
                    </a:cubicBezTo>
                    <a:cubicBezTo>
                      <a:pt x="111485" y="2573090"/>
                      <a:pt x="152973" y="2438453"/>
                      <a:pt x="225997" y="2319049"/>
                    </a:cubicBezTo>
                    <a:cubicBezTo>
                      <a:pt x="244327" y="2308401"/>
                      <a:pt x="242831" y="2286706"/>
                      <a:pt x="249868" y="2270702"/>
                    </a:cubicBezTo>
                    <a:cubicBezTo>
                      <a:pt x="261010" y="2246906"/>
                      <a:pt x="274568" y="2238523"/>
                      <a:pt x="296231" y="2255520"/>
                    </a:cubicBezTo>
                    <a:cubicBezTo>
                      <a:pt x="305514" y="2262803"/>
                      <a:pt x="313713" y="2265731"/>
                      <a:pt x="322501" y="2259612"/>
                    </a:cubicBezTo>
                    <a:cubicBezTo>
                      <a:pt x="352048" y="2239746"/>
                      <a:pt x="388202" y="2223562"/>
                      <a:pt x="399268" y="2185191"/>
                    </a:cubicBezTo>
                    <a:cubicBezTo>
                      <a:pt x="412513" y="2137017"/>
                      <a:pt x="455200" y="2109940"/>
                      <a:pt x="476977" y="2067459"/>
                    </a:cubicBezTo>
                    <a:cubicBezTo>
                      <a:pt x="482504" y="2057530"/>
                      <a:pt x="490978" y="2052291"/>
                      <a:pt x="500894" y="2050872"/>
                    </a:cubicBezTo>
                    <a:close/>
                    <a:moveTo>
                      <a:pt x="4260525" y="1965240"/>
                    </a:moveTo>
                    <a:cubicBezTo>
                      <a:pt x="4265639" y="1965056"/>
                      <a:pt x="4271013" y="1966976"/>
                      <a:pt x="4273607" y="1969139"/>
                    </a:cubicBezTo>
                    <a:cubicBezTo>
                      <a:pt x="4285175" y="1978223"/>
                      <a:pt x="4308649" y="1984132"/>
                      <a:pt x="4305159" y="2001451"/>
                    </a:cubicBezTo>
                    <a:cubicBezTo>
                      <a:pt x="4301255" y="2016146"/>
                      <a:pt x="4284519" y="2006454"/>
                      <a:pt x="4274571" y="2004140"/>
                    </a:cubicBezTo>
                    <a:cubicBezTo>
                      <a:pt x="4257069" y="2000363"/>
                      <a:pt x="4243913" y="1991951"/>
                      <a:pt x="4248993" y="1973962"/>
                    </a:cubicBezTo>
                    <a:cubicBezTo>
                      <a:pt x="4250553" y="1967712"/>
                      <a:pt x="4255409" y="1965424"/>
                      <a:pt x="4260525" y="1965240"/>
                    </a:cubicBezTo>
                    <a:close/>
                    <a:moveTo>
                      <a:pt x="2796647" y="1924211"/>
                    </a:moveTo>
                    <a:cubicBezTo>
                      <a:pt x="2803427" y="1924668"/>
                      <a:pt x="2812437" y="1927886"/>
                      <a:pt x="2821653" y="1930524"/>
                    </a:cubicBezTo>
                    <a:cubicBezTo>
                      <a:pt x="2839717" y="1933046"/>
                      <a:pt x="2841533" y="1950723"/>
                      <a:pt x="2837711" y="1969005"/>
                    </a:cubicBezTo>
                    <a:cubicBezTo>
                      <a:pt x="2833847" y="1991203"/>
                      <a:pt x="2813795" y="1986660"/>
                      <a:pt x="2800581" y="1981940"/>
                    </a:cubicBezTo>
                    <a:cubicBezTo>
                      <a:pt x="2776553" y="1973358"/>
                      <a:pt x="2783651" y="1949695"/>
                      <a:pt x="2785025" y="1934468"/>
                    </a:cubicBezTo>
                    <a:cubicBezTo>
                      <a:pt x="2785319" y="1926059"/>
                      <a:pt x="2789867" y="1923754"/>
                      <a:pt x="2796647" y="1924211"/>
                    </a:cubicBezTo>
                    <a:close/>
                    <a:moveTo>
                      <a:pt x="3540149" y="1913017"/>
                    </a:moveTo>
                    <a:cubicBezTo>
                      <a:pt x="3544003" y="1912935"/>
                      <a:pt x="3548427" y="1914515"/>
                      <a:pt x="3552555" y="1915989"/>
                    </a:cubicBezTo>
                    <a:cubicBezTo>
                      <a:pt x="3556093" y="1917253"/>
                      <a:pt x="3561635" y="1916639"/>
                      <a:pt x="3561993" y="1919360"/>
                    </a:cubicBezTo>
                    <a:cubicBezTo>
                      <a:pt x="3588289" y="1961171"/>
                      <a:pt x="3625793" y="1934370"/>
                      <a:pt x="3658569" y="1935703"/>
                    </a:cubicBezTo>
                    <a:cubicBezTo>
                      <a:pt x="3668829" y="1936774"/>
                      <a:pt x="3687143" y="1926459"/>
                      <a:pt x="3688469" y="1945086"/>
                    </a:cubicBezTo>
                    <a:cubicBezTo>
                      <a:pt x="3690617" y="1961414"/>
                      <a:pt x="3681739" y="1975100"/>
                      <a:pt x="3661169" y="1976830"/>
                    </a:cubicBezTo>
                    <a:cubicBezTo>
                      <a:pt x="3629523" y="1979789"/>
                      <a:pt x="3600233" y="1983590"/>
                      <a:pt x="3569353" y="1988121"/>
                    </a:cubicBezTo>
                    <a:cubicBezTo>
                      <a:pt x="3576747" y="1967422"/>
                      <a:pt x="3580959" y="1948179"/>
                      <a:pt x="3547615" y="1959609"/>
                    </a:cubicBezTo>
                    <a:cubicBezTo>
                      <a:pt x="3538483" y="1962830"/>
                      <a:pt x="3529815" y="1961032"/>
                      <a:pt x="3525203" y="1951604"/>
                    </a:cubicBezTo>
                    <a:cubicBezTo>
                      <a:pt x="3522127" y="1945318"/>
                      <a:pt x="3522693" y="1940010"/>
                      <a:pt x="3524491" y="1934979"/>
                    </a:cubicBezTo>
                    <a:cubicBezTo>
                      <a:pt x="3526287" y="1929948"/>
                      <a:pt x="3529315" y="1925194"/>
                      <a:pt x="3531163" y="1920019"/>
                    </a:cubicBezTo>
                    <a:cubicBezTo>
                      <a:pt x="3533011" y="1914844"/>
                      <a:pt x="3536295" y="1913099"/>
                      <a:pt x="3540149" y="1913017"/>
                    </a:cubicBezTo>
                    <a:close/>
                    <a:moveTo>
                      <a:pt x="3062387" y="1861597"/>
                    </a:moveTo>
                    <a:cubicBezTo>
                      <a:pt x="3079857" y="1862586"/>
                      <a:pt x="3093823" y="1866261"/>
                      <a:pt x="3104163" y="1876519"/>
                    </a:cubicBezTo>
                    <a:cubicBezTo>
                      <a:pt x="3113789" y="1885209"/>
                      <a:pt x="3117951" y="1898513"/>
                      <a:pt x="3108145" y="1908140"/>
                    </a:cubicBezTo>
                    <a:cubicBezTo>
                      <a:pt x="3103035" y="1913537"/>
                      <a:pt x="3098773" y="1912998"/>
                      <a:pt x="3094849" y="1910613"/>
                    </a:cubicBezTo>
                    <a:cubicBezTo>
                      <a:pt x="3090929" y="1908227"/>
                      <a:pt x="3087347" y="1903993"/>
                      <a:pt x="3083603" y="1902000"/>
                    </a:cubicBezTo>
                    <a:cubicBezTo>
                      <a:pt x="3071717" y="1892502"/>
                      <a:pt x="3062923" y="1881483"/>
                      <a:pt x="3062387" y="1861597"/>
                    </a:cubicBezTo>
                    <a:close/>
                    <a:moveTo>
                      <a:pt x="3673635" y="1823754"/>
                    </a:moveTo>
                    <a:cubicBezTo>
                      <a:pt x="3675381" y="1823303"/>
                      <a:pt x="3677447" y="1823734"/>
                      <a:pt x="3679697" y="1824537"/>
                    </a:cubicBezTo>
                    <a:cubicBezTo>
                      <a:pt x="3684155" y="1829815"/>
                      <a:pt x="3695405" y="1833833"/>
                      <a:pt x="3691903" y="1843638"/>
                    </a:cubicBezTo>
                    <a:cubicBezTo>
                      <a:pt x="3690347" y="1847996"/>
                      <a:pt x="3685069" y="1848568"/>
                      <a:pt x="3681693" y="1847362"/>
                    </a:cubicBezTo>
                    <a:cubicBezTo>
                      <a:pt x="3674207" y="1843459"/>
                      <a:pt x="3667109" y="1838467"/>
                      <a:pt x="3669487" y="1828261"/>
                    </a:cubicBezTo>
                    <a:cubicBezTo>
                      <a:pt x="3670461" y="1825537"/>
                      <a:pt x="3671887" y="1824204"/>
                      <a:pt x="3673635" y="1823754"/>
                    </a:cubicBezTo>
                    <a:close/>
                    <a:moveTo>
                      <a:pt x="3035599" y="1816365"/>
                    </a:moveTo>
                    <a:cubicBezTo>
                      <a:pt x="3045095" y="1821146"/>
                      <a:pt x="3049183" y="1825385"/>
                      <a:pt x="3046101" y="1834009"/>
                    </a:cubicBezTo>
                    <a:cubicBezTo>
                      <a:pt x="3044263" y="1843077"/>
                      <a:pt x="3035491" y="1844112"/>
                      <a:pt x="3026797" y="1841006"/>
                    </a:cubicBezTo>
                    <a:cubicBezTo>
                      <a:pt x="3021025" y="1837555"/>
                      <a:pt x="3016137" y="1831642"/>
                      <a:pt x="3018777" y="1824249"/>
                    </a:cubicBezTo>
                    <a:cubicBezTo>
                      <a:pt x="3020615" y="1815181"/>
                      <a:pt x="3028947" y="1815378"/>
                      <a:pt x="3035599" y="1816365"/>
                    </a:cubicBezTo>
                    <a:close/>
                    <a:moveTo>
                      <a:pt x="3414665" y="1792109"/>
                    </a:moveTo>
                    <a:cubicBezTo>
                      <a:pt x="3417549" y="1792995"/>
                      <a:pt x="3419853" y="1795220"/>
                      <a:pt x="3421077" y="1799289"/>
                    </a:cubicBezTo>
                    <a:cubicBezTo>
                      <a:pt x="3429757" y="1827476"/>
                      <a:pt x="3446101" y="1826712"/>
                      <a:pt x="3468033" y="1825303"/>
                    </a:cubicBezTo>
                    <a:cubicBezTo>
                      <a:pt x="3472013" y="1825404"/>
                      <a:pt x="3476765" y="1827101"/>
                      <a:pt x="3483539" y="1826882"/>
                    </a:cubicBezTo>
                    <a:cubicBezTo>
                      <a:pt x="3496537" y="1835485"/>
                      <a:pt x="3500803" y="1842289"/>
                      <a:pt x="3485027" y="1856460"/>
                    </a:cubicBezTo>
                    <a:cubicBezTo>
                      <a:pt x="3458361" y="1878624"/>
                      <a:pt x="3458645" y="1885327"/>
                      <a:pt x="3489809" y="1903060"/>
                    </a:cubicBezTo>
                    <a:cubicBezTo>
                      <a:pt x="3500431" y="1910816"/>
                      <a:pt x="3496735" y="1917418"/>
                      <a:pt x="3496599" y="1925292"/>
                    </a:cubicBezTo>
                    <a:cubicBezTo>
                      <a:pt x="3495629" y="1935508"/>
                      <a:pt x="3493119" y="1942534"/>
                      <a:pt x="3479987" y="1941804"/>
                    </a:cubicBezTo>
                    <a:cubicBezTo>
                      <a:pt x="3470837" y="1941177"/>
                      <a:pt x="3459663" y="1942466"/>
                      <a:pt x="3450865" y="1944605"/>
                    </a:cubicBezTo>
                    <a:cubicBezTo>
                      <a:pt x="3440251" y="1948076"/>
                      <a:pt x="3430719" y="1952264"/>
                      <a:pt x="3425663" y="1950953"/>
                    </a:cubicBezTo>
                    <a:cubicBezTo>
                      <a:pt x="3420607" y="1949643"/>
                      <a:pt x="3420025" y="1942833"/>
                      <a:pt x="3427311" y="1924309"/>
                    </a:cubicBezTo>
                    <a:cubicBezTo>
                      <a:pt x="3433937" y="1909511"/>
                      <a:pt x="3420723" y="1890267"/>
                      <a:pt x="3405769" y="1879644"/>
                    </a:cubicBezTo>
                    <a:cubicBezTo>
                      <a:pt x="3386481" y="1866152"/>
                      <a:pt x="3373669" y="1823286"/>
                      <a:pt x="3386299" y="1806672"/>
                    </a:cubicBezTo>
                    <a:cubicBezTo>
                      <a:pt x="3392107" y="1798844"/>
                      <a:pt x="3406009" y="1789450"/>
                      <a:pt x="3414665" y="1792109"/>
                    </a:cubicBezTo>
                    <a:close/>
                    <a:moveTo>
                      <a:pt x="3716357" y="1785605"/>
                    </a:moveTo>
                    <a:cubicBezTo>
                      <a:pt x="3721733" y="1784094"/>
                      <a:pt x="3728297" y="1785065"/>
                      <a:pt x="3735039" y="1787473"/>
                    </a:cubicBezTo>
                    <a:cubicBezTo>
                      <a:pt x="3743183" y="1791755"/>
                      <a:pt x="3756311" y="1793698"/>
                      <a:pt x="3749865" y="1807871"/>
                    </a:cubicBezTo>
                    <a:cubicBezTo>
                      <a:pt x="3744647" y="1822482"/>
                      <a:pt x="3733023" y="1827941"/>
                      <a:pt x="3717443" y="1825123"/>
                    </a:cubicBezTo>
                    <a:cubicBezTo>
                      <a:pt x="3705187" y="1820745"/>
                      <a:pt x="3700007" y="1812030"/>
                      <a:pt x="3704791" y="1798636"/>
                    </a:cubicBezTo>
                    <a:cubicBezTo>
                      <a:pt x="3706789" y="1791112"/>
                      <a:pt x="3710979" y="1787117"/>
                      <a:pt x="3716357" y="1785605"/>
                    </a:cubicBezTo>
                    <a:close/>
                    <a:moveTo>
                      <a:pt x="2958393" y="1777007"/>
                    </a:moveTo>
                    <a:cubicBezTo>
                      <a:pt x="2967613" y="1786681"/>
                      <a:pt x="2970111" y="1787574"/>
                      <a:pt x="2969303" y="1789838"/>
                    </a:cubicBezTo>
                    <a:cubicBezTo>
                      <a:pt x="2965259" y="1801157"/>
                      <a:pt x="2986493" y="1808741"/>
                      <a:pt x="2976645" y="1820540"/>
                    </a:cubicBezTo>
                    <a:cubicBezTo>
                      <a:pt x="2976645" y="1820540"/>
                      <a:pt x="2970839" y="1821019"/>
                      <a:pt x="2968747" y="1818995"/>
                    </a:cubicBezTo>
                    <a:cubicBezTo>
                      <a:pt x="2954127" y="1808667"/>
                      <a:pt x="2962321" y="1797554"/>
                      <a:pt x="2958393" y="1777007"/>
                    </a:cubicBezTo>
                    <a:close/>
                    <a:moveTo>
                      <a:pt x="3244259" y="1746061"/>
                    </a:moveTo>
                    <a:cubicBezTo>
                      <a:pt x="3249573" y="1746744"/>
                      <a:pt x="3251343" y="1753456"/>
                      <a:pt x="3248955" y="1756249"/>
                    </a:cubicBezTo>
                    <a:cubicBezTo>
                      <a:pt x="3244643" y="1764434"/>
                      <a:pt x="3236557" y="1767624"/>
                      <a:pt x="3227547" y="1765622"/>
                    </a:cubicBezTo>
                    <a:cubicBezTo>
                      <a:pt x="3221001" y="1764499"/>
                      <a:pt x="3222541" y="1760186"/>
                      <a:pt x="3222851" y="1755434"/>
                    </a:cubicBezTo>
                    <a:cubicBezTo>
                      <a:pt x="3228011" y="1748768"/>
                      <a:pt x="3235249" y="1744059"/>
                      <a:pt x="3244259" y="1746061"/>
                    </a:cubicBezTo>
                    <a:close/>
                    <a:moveTo>
                      <a:pt x="3052109" y="1588782"/>
                    </a:moveTo>
                    <a:cubicBezTo>
                      <a:pt x="3066439" y="1593901"/>
                      <a:pt x="3059061" y="1607019"/>
                      <a:pt x="3055319" y="1617498"/>
                    </a:cubicBezTo>
                    <a:cubicBezTo>
                      <a:pt x="3050435" y="1623631"/>
                      <a:pt x="3052609" y="1640162"/>
                      <a:pt x="3036305" y="1633025"/>
                    </a:cubicBezTo>
                    <a:cubicBezTo>
                      <a:pt x="3027167" y="1628448"/>
                      <a:pt x="3028937" y="1615952"/>
                      <a:pt x="3031069" y="1606211"/>
                    </a:cubicBezTo>
                    <a:cubicBezTo>
                      <a:pt x="3034397" y="1596897"/>
                      <a:pt x="3041359" y="1584942"/>
                      <a:pt x="3052109" y="1588782"/>
                    </a:cubicBezTo>
                    <a:close/>
                    <a:moveTo>
                      <a:pt x="2734299" y="1438180"/>
                    </a:moveTo>
                    <a:cubicBezTo>
                      <a:pt x="2738039" y="1437240"/>
                      <a:pt x="2742103" y="1437992"/>
                      <a:pt x="2746273" y="1440181"/>
                    </a:cubicBezTo>
                    <a:cubicBezTo>
                      <a:pt x="2754611" y="1444560"/>
                      <a:pt x="2758769" y="1450247"/>
                      <a:pt x="2754777" y="1461424"/>
                    </a:cubicBezTo>
                    <a:cubicBezTo>
                      <a:pt x="2750911" y="1467046"/>
                      <a:pt x="2746841" y="1468043"/>
                      <a:pt x="2742641" y="1467243"/>
                    </a:cubicBezTo>
                    <a:cubicBezTo>
                      <a:pt x="2738439" y="1466443"/>
                      <a:pt x="2734107" y="1463844"/>
                      <a:pt x="2729715" y="1462276"/>
                    </a:cubicBezTo>
                    <a:cubicBezTo>
                      <a:pt x="2722685" y="1461165"/>
                      <a:pt x="2717429" y="1455087"/>
                      <a:pt x="2724271" y="1446327"/>
                    </a:cubicBezTo>
                    <a:cubicBezTo>
                      <a:pt x="2727145" y="1441751"/>
                      <a:pt x="2730559" y="1439120"/>
                      <a:pt x="2734299" y="1438180"/>
                    </a:cubicBezTo>
                    <a:close/>
                    <a:moveTo>
                      <a:pt x="4123969" y="1399791"/>
                    </a:moveTo>
                    <a:cubicBezTo>
                      <a:pt x="4119421" y="1430796"/>
                      <a:pt x="4097675" y="1447827"/>
                      <a:pt x="4075185" y="1463287"/>
                    </a:cubicBezTo>
                    <a:cubicBezTo>
                      <a:pt x="4066709" y="1468744"/>
                      <a:pt x="4059537" y="1467813"/>
                      <a:pt x="4053045" y="1464515"/>
                    </a:cubicBezTo>
                    <a:cubicBezTo>
                      <a:pt x="4046555" y="1461218"/>
                      <a:pt x="4040747" y="1455554"/>
                      <a:pt x="4034999" y="1451543"/>
                    </a:cubicBezTo>
                    <a:cubicBezTo>
                      <a:pt x="4023093" y="1444680"/>
                      <a:pt x="4021441" y="1431039"/>
                      <a:pt x="4029047" y="1420704"/>
                    </a:cubicBezTo>
                    <a:cubicBezTo>
                      <a:pt x="4043353" y="1406235"/>
                      <a:pt x="4044921" y="1423764"/>
                      <a:pt x="4050215" y="1430875"/>
                    </a:cubicBezTo>
                    <a:cubicBezTo>
                      <a:pt x="4060797" y="1445097"/>
                      <a:pt x="4075103" y="1448901"/>
                      <a:pt x="4083619" y="1432366"/>
                    </a:cubicBezTo>
                    <a:cubicBezTo>
                      <a:pt x="4093295" y="1416243"/>
                      <a:pt x="4110905" y="1410787"/>
                      <a:pt x="4123969" y="1399791"/>
                    </a:cubicBezTo>
                    <a:close/>
                    <a:moveTo>
                      <a:pt x="2070781" y="1340871"/>
                    </a:moveTo>
                    <a:lnTo>
                      <a:pt x="2070699" y="1342595"/>
                    </a:lnTo>
                    <a:cubicBezTo>
                      <a:pt x="2071947" y="1351885"/>
                      <a:pt x="2074859" y="1360279"/>
                      <a:pt x="2079205" y="1367782"/>
                    </a:cubicBezTo>
                    <a:lnTo>
                      <a:pt x="2082067" y="1371099"/>
                    </a:lnTo>
                    <a:close/>
                    <a:moveTo>
                      <a:pt x="3964597" y="1173622"/>
                    </a:moveTo>
                    <a:lnTo>
                      <a:pt x="3964971" y="1174756"/>
                    </a:lnTo>
                    <a:lnTo>
                      <a:pt x="3966515" y="1174998"/>
                    </a:lnTo>
                    <a:close/>
                    <a:moveTo>
                      <a:pt x="4997803" y="1100841"/>
                    </a:moveTo>
                    <a:cubicBezTo>
                      <a:pt x="4994021" y="1102146"/>
                      <a:pt x="4991663" y="1105956"/>
                      <a:pt x="4988971" y="1109314"/>
                    </a:cubicBezTo>
                    <a:lnTo>
                      <a:pt x="4978135" y="1115066"/>
                    </a:lnTo>
                    <a:lnTo>
                      <a:pt x="4996457" y="1135924"/>
                    </a:lnTo>
                    <a:lnTo>
                      <a:pt x="4996281" y="1120897"/>
                    </a:lnTo>
                    <a:cubicBezTo>
                      <a:pt x="4997713" y="1114099"/>
                      <a:pt x="4999441" y="1107406"/>
                      <a:pt x="4997803" y="1100841"/>
                    </a:cubicBezTo>
                    <a:close/>
                    <a:moveTo>
                      <a:pt x="3891181" y="1086275"/>
                    </a:moveTo>
                    <a:lnTo>
                      <a:pt x="3891091" y="1086328"/>
                    </a:lnTo>
                    <a:lnTo>
                      <a:pt x="3891147" y="1086323"/>
                    </a:lnTo>
                    <a:close/>
                    <a:moveTo>
                      <a:pt x="3365541" y="1046629"/>
                    </a:moveTo>
                    <a:lnTo>
                      <a:pt x="3371209" y="1050108"/>
                    </a:lnTo>
                    <a:cubicBezTo>
                      <a:pt x="3375231" y="1050884"/>
                      <a:pt x="3379671" y="1050486"/>
                      <a:pt x="3384027" y="1049398"/>
                    </a:cubicBezTo>
                    <a:lnTo>
                      <a:pt x="3385165" y="1049254"/>
                    </a:lnTo>
                    <a:lnTo>
                      <a:pt x="3377049" y="1048721"/>
                    </a:lnTo>
                    <a:close/>
                    <a:moveTo>
                      <a:pt x="3829893" y="1023270"/>
                    </a:moveTo>
                    <a:lnTo>
                      <a:pt x="3822931" y="1024846"/>
                    </a:lnTo>
                    <a:lnTo>
                      <a:pt x="3822947" y="1024854"/>
                    </a:lnTo>
                    <a:cubicBezTo>
                      <a:pt x="3825559" y="1025870"/>
                      <a:pt x="3827933" y="1025934"/>
                      <a:pt x="3829745" y="1023873"/>
                    </a:cubicBezTo>
                    <a:close/>
                    <a:moveTo>
                      <a:pt x="2432671" y="556830"/>
                    </a:moveTo>
                    <a:cubicBezTo>
                      <a:pt x="2453039" y="554284"/>
                      <a:pt x="2474695" y="558538"/>
                      <a:pt x="2492339" y="568820"/>
                    </a:cubicBezTo>
                    <a:lnTo>
                      <a:pt x="2508679" y="585156"/>
                    </a:lnTo>
                    <a:lnTo>
                      <a:pt x="2513145" y="586579"/>
                    </a:lnTo>
                    <a:cubicBezTo>
                      <a:pt x="2516245" y="589007"/>
                      <a:pt x="2518173" y="591019"/>
                      <a:pt x="2520853" y="594620"/>
                    </a:cubicBezTo>
                    <a:cubicBezTo>
                      <a:pt x="2525377" y="604168"/>
                      <a:pt x="2532665" y="613381"/>
                      <a:pt x="2519513" y="620583"/>
                    </a:cubicBezTo>
                    <a:cubicBezTo>
                      <a:pt x="2478801" y="608685"/>
                      <a:pt x="2444289" y="620154"/>
                      <a:pt x="2409527" y="643433"/>
                    </a:cubicBezTo>
                    <a:cubicBezTo>
                      <a:pt x="2383559" y="660599"/>
                      <a:pt x="2353569" y="663107"/>
                      <a:pt x="2324671" y="669972"/>
                    </a:cubicBezTo>
                    <a:cubicBezTo>
                      <a:pt x="2301299" y="676165"/>
                      <a:pt x="2279853" y="684370"/>
                      <a:pt x="2263353" y="700951"/>
                    </a:cubicBezTo>
                    <a:cubicBezTo>
                      <a:pt x="2183693" y="779584"/>
                      <a:pt x="2088279" y="802352"/>
                      <a:pt x="1981141" y="783915"/>
                    </a:cubicBezTo>
                    <a:cubicBezTo>
                      <a:pt x="1966229" y="781233"/>
                      <a:pt x="1950061" y="782067"/>
                      <a:pt x="1935569" y="778213"/>
                    </a:cubicBezTo>
                    <a:cubicBezTo>
                      <a:pt x="1887067" y="762210"/>
                      <a:pt x="1839067" y="778117"/>
                      <a:pt x="1791741" y="781042"/>
                    </a:cubicBezTo>
                    <a:cubicBezTo>
                      <a:pt x="1761331" y="784723"/>
                      <a:pt x="1734863" y="806998"/>
                      <a:pt x="1710485" y="823410"/>
                    </a:cubicBezTo>
                    <a:cubicBezTo>
                      <a:pt x="1682089" y="843673"/>
                      <a:pt x="1659807" y="872733"/>
                      <a:pt x="1638365" y="899446"/>
                    </a:cubicBezTo>
                    <a:cubicBezTo>
                      <a:pt x="1619351" y="923062"/>
                      <a:pt x="1623289" y="960165"/>
                      <a:pt x="1624965" y="992492"/>
                    </a:cubicBezTo>
                    <a:cubicBezTo>
                      <a:pt x="1626139" y="1011420"/>
                      <a:pt x="1646997" y="1012260"/>
                      <a:pt x="1662411" y="1009834"/>
                    </a:cubicBezTo>
                    <a:cubicBezTo>
                      <a:pt x="1685699" y="1007575"/>
                      <a:pt x="1710913" y="1007328"/>
                      <a:pt x="1734453" y="1011769"/>
                    </a:cubicBezTo>
                    <a:cubicBezTo>
                      <a:pt x="1764609" y="1019897"/>
                      <a:pt x="1769887" y="1031036"/>
                      <a:pt x="1755899" y="1059091"/>
                    </a:cubicBezTo>
                    <a:cubicBezTo>
                      <a:pt x="1750955" y="1069225"/>
                      <a:pt x="1743669" y="1078520"/>
                      <a:pt x="1737973" y="1087062"/>
                    </a:cubicBezTo>
                    <a:cubicBezTo>
                      <a:pt x="1725241" y="1111599"/>
                      <a:pt x="1727671" y="1127010"/>
                      <a:pt x="1753137" y="1133462"/>
                    </a:cubicBezTo>
                    <a:cubicBezTo>
                      <a:pt x="1791923" y="1143350"/>
                      <a:pt x="1829787" y="1159518"/>
                      <a:pt x="1869659" y="1155252"/>
                    </a:cubicBezTo>
                    <a:cubicBezTo>
                      <a:pt x="1888257" y="1151318"/>
                      <a:pt x="1906685" y="1155257"/>
                      <a:pt x="1923439" y="1163885"/>
                    </a:cubicBezTo>
                    <a:cubicBezTo>
                      <a:pt x="1952257" y="1179467"/>
                      <a:pt x="1983167" y="1170677"/>
                      <a:pt x="2015083" y="1170178"/>
                    </a:cubicBezTo>
                    <a:cubicBezTo>
                      <a:pt x="2028487" y="1169678"/>
                      <a:pt x="2042727" y="1166832"/>
                      <a:pt x="2057303" y="1166749"/>
                    </a:cubicBezTo>
                    <a:cubicBezTo>
                      <a:pt x="2157573" y="1174802"/>
                      <a:pt x="2240753" y="1134444"/>
                      <a:pt x="2312707" y="1066280"/>
                    </a:cubicBezTo>
                    <a:cubicBezTo>
                      <a:pt x="2329209" y="1049701"/>
                      <a:pt x="2333649" y="1026166"/>
                      <a:pt x="2341187" y="1005062"/>
                    </a:cubicBezTo>
                    <a:cubicBezTo>
                      <a:pt x="2371843" y="934046"/>
                      <a:pt x="2426793" y="887569"/>
                      <a:pt x="2498161" y="865468"/>
                    </a:cubicBezTo>
                    <a:cubicBezTo>
                      <a:pt x="2539795" y="852575"/>
                      <a:pt x="2585113" y="851577"/>
                      <a:pt x="2629677" y="848987"/>
                    </a:cubicBezTo>
                    <a:cubicBezTo>
                      <a:pt x="2637971" y="847982"/>
                      <a:pt x="2648611" y="847817"/>
                      <a:pt x="2658493" y="846059"/>
                    </a:cubicBezTo>
                    <a:cubicBezTo>
                      <a:pt x="2694515" y="837771"/>
                      <a:pt x="2695101" y="828727"/>
                      <a:pt x="2682031" y="794974"/>
                    </a:cubicBezTo>
                    <a:cubicBezTo>
                      <a:pt x="2665947" y="754854"/>
                      <a:pt x="2634531" y="731735"/>
                      <a:pt x="2600689" y="711715"/>
                    </a:cubicBezTo>
                    <a:cubicBezTo>
                      <a:pt x="2574635" y="695797"/>
                      <a:pt x="2553777" y="676449"/>
                      <a:pt x="2532581" y="654335"/>
                    </a:cubicBezTo>
                    <a:cubicBezTo>
                      <a:pt x="2522531" y="645457"/>
                      <a:pt x="2514907" y="633481"/>
                      <a:pt x="2523869" y="619494"/>
                    </a:cubicBezTo>
                    <a:cubicBezTo>
                      <a:pt x="2541459" y="607269"/>
                      <a:pt x="2557461" y="614305"/>
                      <a:pt x="2572203" y="624859"/>
                    </a:cubicBezTo>
                    <a:cubicBezTo>
                      <a:pt x="2587701" y="637006"/>
                      <a:pt x="2603785" y="640107"/>
                      <a:pt x="2621963" y="637345"/>
                    </a:cubicBezTo>
                    <a:cubicBezTo>
                      <a:pt x="2655553" y="632158"/>
                      <a:pt x="2688139" y="637186"/>
                      <a:pt x="2721227" y="637107"/>
                    </a:cubicBezTo>
                    <a:cubicBezTo>
                      <a:pt x="2733039" y="637359"/>
                      <a:pt x="2747949" y="640041"/>
                      <a:pt x="2758841" y="646575"/>
                    </a:cubicBezTo>
                    <a:cubicBezTo>
                      <a:pt x="2808265" y="674805"/>
                      <a:pt x="2864391" y="684277"/>
                      <a:pt x="2915491" y="707817"/>
                    </a:cubicBezTo>
                    <a:cubicBezTo>
                      <a:pt x="2975135" y="737054"/>
                      <a:pt x="3031091" y="717379"/>
                      <a:pt x="3082859" y="690921"/>
                    </a:cubicBezTo>
                    <a:cubicBezTo>
                      <a:pt x="3133035" y="665215"/>
                      <a:pt x="3181955" y="661537"/>
                      <a:pt x="3231547" y="681894"/>
                    </a:cubicBezTo>
                    <a:cubicBezTo>
                      <a:pt x="3274103" y="699739"/>
                      <a:pt x="3320091" y="704266"/>
                      <a:pt x="3363485" y="719766"/>
                    </a:cubicBezTo>
                    <a:cubicBezTo>
                      <a:pt x="3393223" y="729067"/>
                      <a:pt x="3429411" y="731417"/>
                      <a:pt x="3459567" y="702527"/>
                    </a:cubicBezTo>
                    <a:cubicBezTo>
                      <a:pt x="3483691" y="679413"/>
                      <a:pt x="3512841" y="660740"/>
                      <a:pt x="3536965" y="637628"/>
                    </a:cubicBezTo>
                    <a:cubicBezTo>
                      <a:pt x="3585633" y="590230"/>
                      <a:pt x="3644773" y="587558"/>
                      <a:pt x="3706259" y="585724"/>
                    </a:cubicBezTo>
                    <a:cubicBezTo>
                      <a:pt x="3727957" y="584218"/>
                      <a:pt x="3750741" y="587069"/>
                      <a:pt x="3772019" y="586737"/>
                    </a:cubicBezTo>
                    <a:cubicBezTo>
                      <a:pt x="3782657" y="586571"/>
                      <a:pt x="3795641" y="587242"/>
                      <a:pt x="3802929" y="596456"/>
                    </a:cubicBezTo>
                    <a:cubicBezTo>
                      <a:pt x="3843809" y="637499"/>
                      <a:pt x="3892897" y="625948"/>
                      <a:pt x="3939973" y="616323"/>
                    </a:cubicBezTo>
                    <a:cubicBezTo>
                      <a:pt x="3967283" y="610213"/>
                      <a:pt x="3996099" y="607285"/>
                      <a:pt x="4024495" y="605529"/>
                    </a:cubicBezTo>
                    <a:cubicBezTo>
                      <a:pt x="4046191" y="604025"/>
                      <a:pt x="4063783" y="610309"/>
                      <a:pt x="4069565" y="634848"/>
                    </a:cubicBezTo>
                    <a:cubicBezTo>
                      <a:pt x="4079867" y="631918"/>
                      <a:pt x="4087909" y="624215"/>
                      <a:pt x="4096285" y="619274"/>
                    </a:cubicBezTo>
                    <a:cubicBezTo>
                      <a:pt x="4114967" y="611404"/>
                      <a:pt x="4130297" y="612912"/>
                      <a:pt x="4130967" y="636950"/>
                    </a:cubicBezTo>
                    <a:cubicBezTo>
                      <a:pt x="4132225" y="651941"/>
                      <a:pt x="4138759" y="659563"/>
                      <a:pt x="4150487" y="663752"/>
                    </a:cubicBezTo>
                    <a:cubicBezTo>
                      <a:pt x="4175451" y="675313"/>
                      <a:pt x="4186509" y="692483"/>
                      <a:pt x="4180815" y="719534"/>
                    </a:cubicBezTo>
                    <a:cubicBezTo>
                      <a:pt x="4179891" y="725816"/>
                      <a:pt x="4178133" y="734441"/>
                      <a:pt x="4185171" y="736954"/>
                    </a:cubicBezTo>
                    <a:cubicBezTo>
                      <a:pt x="4192961" y="741060"/>
                      <a:pt x="4198993" y="735282"/>
                      <a:pt x="4202259" y="729838"/>
                    </a:cubicBezTo>
                    <a:cubicBezTo>
                      <a:pt x="4219095" y="697513"/>
                      <a:pt x="4254947" y="697099"/>
                      <a:pt x="4281333" y="678760"/>
                    </a:cubicBezTo>
                    <a:cubicBezTo>
                      <a:pt x="4292557" y="669549"/>
                      <a:pt x="4309815" y="673069"/>
                      <a:pt x="4316183" y="688564"/>
                    </a:cubicBezTo>
                    <a:cubicBezTo>
                      <a:pt x="4328247" y="714026"/>
                      <a:pt x="4344833" y="712018"/>
                      <a:pt x="4365103" y="703393"/>
                    </a:cubicBezTo>
                    <a:cubicBezTo>
                      <a:pt x="4389731" y="693682"/>
                      <a:pt x="4413521" y="686315"/>
                      <a:pt x="4436725" y="706501"/>
                    </a:cubicBezTo>
                    <a:cubicBezTo>
                      <a:pt x="4454401" y="727358"/>
                      <a:pt x="4481877" y="731884"/>
                      <a:pt x="4504495" y="742607"/>
                    </a:cubicBezTo>
                    <a:cubicBezTo>
                      <a:pt x="4544287" y="760785"/>
                      <a:pt x="4580893" y="780472"/>
                      <a:pt x="4619847" y="800997"/>
                    </a:cubicBezTo>
                    <a:lnTo>
                      <a:pt x="4650987" y="819521"/>
                    </a:lnTo>
                    <a:lnTo>
                      <a:pt x="4626357" y="799366"/>
                    </a:lnTo>
                    <a:cubicBezTo>
                      <a:pt x="4707745" y="820462"/>
                      <a:pt x="4784359" y="806627"/>
                      <a:pt x="4858713" y="769388"/>
                    </a:cubicBezTo>
                    <a:cubicBezTo>
                      <a:pt x="4891097" y="753042"/>
                      <a:pt x="4926081" y="744273"/>
                      <a:pt x="4962493" y="742659"/>
                    </a:cubicBezTo>
                    <a:cubicBezTo>
                      <a:pt x="4988647" y="740040"/>
                      <a:pt x="5000915" y="757713"/>
                      <a:pt x="5004015" y="778756"/>
                    </a:cubicBezTo>
                    <a:cubicBezTo>
                      <a:pt x="5006025" y="795423"/>
                      <a:pt x="5014005" y="810237"/>
                      <a:pt x="5017615" y="826146"/>
                    </a:cubicBezTo>
                    <a:cubicBezTo>
                      <a:pt x="5009693" y="863190"/>
                      <a:pt x="5032717" y="895338"/>
                      <a:pt x="5033121" y="931367"/>
                    </a:cubicBezTo>
                    <a:cubicBezTo>
                      <a:pt x="5034193" y="972953"/>
                      <a:pt x="5035265" y="1014537"/>
                      <a:pt x="5032807" y="1054862"/>
                    </a:cubicBezTo>
                    <a:cubicBezTo>
                      <a:pt x="5030943" y="1086095"/>
                      <a:pt x="5041441" y="1112439"/>
                      <a:pt x="5054293" y="1139625"/>
                    </a:cubicBezTo>
                    <a:cubicBezTo>
                      <a:pt x="5063031" y="1156036"/>
                      <a:pt x="5079431" y="1147274"/>
                      <a:pt x="5088341" y="1155775"/>
                    </a:cubicBezTo>
                    <a:cubicBezTo>
                      <a:pt x="5105489" y="1167216"/>
                      <a:pt x="5112295" y="1181608"/>
                      <a:pt x="5101607" y="1200384"/>
                    </a:cubicBezTo>
                    <a:cubicBezTo>
                      <a:pt x="5104121" y="1211916"/>
                      <a:pt x="5116315" y="1214942"/>
                      <a:pt x="5122869" y="1222601"/>
                    </a:cubicBezTo>
                    <a:cubicBezTo>
                      <a:pt x="5140353" y="1236821"/>
                      <a:pt x="5140429" y="1251468"/>
                      <a:pt x="5121167" y="1264524"/>
                    </a:cubicBezTo>
                    <a:lnTo>
                      <a:pt x="5120213" y="1263647"/>
                    </a:lnTo>
                    <a:lnTo>
                      <a:pt x="5181997" y="1330982"/>
                    </a:lnTo>
                    <a:cubicBezTo>
                      <a:pt x="5205161" y="1353137"/>
                      <a:pt x="5228827" y="1374810"/>
                      <a:pt x="5249979" y="1398891"/>
                    </a:cubicBezTo>
                    <a:lnTo>
                      <a:pt x="5253657" y="1405221"/>
                    </a:lnTo>
                    <a:lnTo>
                      <a:pt x="5286903" y="1399229"/>
                    </a:lnTo>
                    <a:cubicBezTo>
                      <a:pt x="5322529" y="1388113"/>
                      <a:pt x="5355203" y="1366835"/>
                      <a:pt x="5393133" y="1364532"/>
                    </a:cubicBezTo>
                    <a:lnTo>
                      <a:pt x="5395253" y="1364988"/>
                    </a:lnTo>
                    <a:lnTo>
                      <a:pt x="5392633" y="1363345"/>
                    </a:lnTo>
                    <a:cubicBezTo>
                      <a:pt x="5409003" y="1343836"/>
                      <a:pt x="5426059" y="1371281"/>
                      <a:pt x="5443467" y="1360149"/>
                    </a:cubicBezTo>
                    <a:cubicBezTo>
                      <a:pt x="5445503" y="1358210"/>
                      <a:pt x="5448729" y="1356693"/>
                      <a:pt x="5451959" y="1355176"/>
                    </a:cubicBezTo>
                    <a:cubicBezTo>
                      <a:pt x="5463177" y="1353846"/>
                      <a:pt x="5471247" y="1350056"/>
                      <a:pt x="5480543" y="1365386"/>
                    </a:cubicBezTo>
                    <a:cubicBezTo>
                      <a:pt x="5512697" y="1418242"/>
                      <a:pt x="5507469" y="1481763"/>
                      <a:pt x="5462011" y="1537589"/>
                    </a:cubicBezTo>
                    <a:cubicBezTo>
                      <a:pt x="5450771" y="1550254"/>
                      <a:pt x="5441405" y="1564258"/>
                      <a:pt x="5433421" y="1579089"/>
                    </a:cubicBezTo>
                    <a:lnTo>
                      <a:pt x="5413863" y="1623882"/>
                    </a:lnTo>
                    <a:lnTo>
                      <a:pt x="5414003" y="1624327"/>
                    </a:lnTo>
                    <a:lnTo>
                      <a:pt x="5421141" y="1639162"/>
                    </a:lnTo>
                    <a:lnTo>
                      <a:pt x="5435453" y="1660806"/>
                    </a:lnTo>
                    <a:cubicBezTo>
                      <a:pt x="5435369" y="1664741"/>
                      <a:pt x="5436041" y="1670269"/>
                      <a:pt x="5437549" y="1673452"/>
                    </a:cubicBezTo>
                    <a:cubicBezTo>
                      <a:pt x="5463351" y="1719685"/>
                      <a:pt x="5430849" y="1747739"/>
                      <a:pt x="5405805" y="1777132"/>
                    </a:cubicBezTo>
                    <a:cubicBezTo>
                      <a:pt x="5384781" y="1802674"/>
                      <a:pt x="5355293" y="1800073"/>
                      <a:pt x="5326645" y="1795129"/>
                    </a:cubicBezTo>
                    <a:cubicBezTo>
                      <a:pt x="5264235" y="1784736"/>
                      <a:pt x="5199399" y="1777442"/>
                      <a:pt x="5149973" y="1730700"/>
                    </a:cubicBezTo>
                    <a:cubicBezTo>
                      <a:pt x="5087901" y="1723072"/>
                      <a:pt x="5044423" y="1674490"/>
                      <a:pt x="4987209" y="1660665"/>
                    </a:cubicBezTo>
                    <a:cubicBezTo>
                      <a:pt x="4954707" y="1651700"/>
                      <a:pt x="4928401" y="1629084"/>
                      <a:pt x="4900005" y="1612329"/>
                    </a:cubicBezTo>
                    <a:cubicBezTo>
                      <a:pt x="4892213" y="1608225"/>
                      <a:pt x="4884925" y="1599011"/>
                      <a:pt x="4874285" y="1599178"/>
                    </a:cubicBezTo>
                    <a:cubicBezTo>
                      <a:pt x="4819837" y="1603525"/>
                      <a:pt x="4780883" y="1564492"/>
                      <a:pt x="4733551" y="1548909"/>
                    </a:cubicBezTo>
                    <a:cubicBezTo>
                      <a:pt x="4663521" y="1526539"/>
                      <a:pt x="4610241" y="1475779"/>
                      <a:pt x="4542639" y="1450309"/>
                    </a:cubicBezTo>
                    <a:cubicBezTo>
                      <a:pt x="4516841" y="1441094"/>
                      <a:pt x="4489363" y="1436567"/>
                      <a:pt x="4463563" y="1427351"/>
                    </a:cubicBezTo>
                    <a:cubicBezTo>
                      <a:pt x="4427959" y="1415958"/>
                      <a:pt x="4392359" y="1404562"/>
                      <a:pt x="4357175" y="1391995"/>
                    </a:cubicBezTo>
                    <a:cubicBezTo>
                      <a:pt x="4334893" y="1384036"/>
                      <a:pt x="4327435" y="1364187"/>
                      <a:pt x="4316797" y="1345844"/>
                    </a:cubicBezTo>
                    <a:lnTo>
                      <a:pt x="4312537" y="1338823"/>
                    </a:lnTo>
                    <a:lnTo>
                      <a:pt x="4301347" y="1334948"/>
                    </a:lnTo>
                    <a:cubicBezTo>
                      <a:pt x="4284477" y="1325078"/>
                      <a:pt x="4273261" y="1307189"/>
                      <a:pt x="4257239" y="1296507"/>
                    </a:cubicBezTo>
                    <a:cubicBezTo>
                      <a:pt x="4216437" y="1270034"/>
                      <a:pt x="4168853" y="1266259"/>
                      <a:pt x="4126293" y="1248413"/>
                    </a:cubicBezTo>
                    <a:cubicBezTo>
                      <a:pt x="4051313" y="1217664"/>
                      <a:pt x="3971725" y="1199815"/>
                      <a:pt x="3894649" y="1174928"/>
                    </a:cubicBezTo>
                    <a:cubicBezTo>
                      <a:pt x="3878229" y="1169063"/>
                      <a:pt x="3864071" y="1167973"/>
                      <a:pt x="3854689" y="1183134"/>
                    </a:cubicBezTo>
                    <a:cubicBezTo>
                      <a:pt x="3841283" y="1202147"/>
                      <a:pt x="3825199" y="1199046"/>
                      <a:pt x="3807607" y="1192762"/>
                    </a:cubicBezTo>
                    <a:cubicBezTo>
                      <a:pt x="3715367" y="1158492"/>
                      <a:pt x="3625473" y="1125062"/>
                      <a:pt x="3532397" y="1093137"/>
                    </a:cubicBezTo>
                    <a:cubicBezTo>
                      <a:pt x="3484309" y="1075960"/>
                      <a:pt x="3436555" y="1061549"/>
                      <a:pt x="3384615" y="1058863"/>
                    </a:cubicBezTo>
                    <a:cubicBezTo>
                      <a:pt x="3375567" y="1058275"/>
                      <a:pt x="3365763" y="1056097"/>
                      <a:pt x="3358727" y="1053584"/>
                    </a:cubicBezTo>
                    <a:cubicBezTo>
                      <a:pt x="3286845" y="1025264"/>
                      <a:pt x="3265735" y="1054747"/>
                      <a:pt x="3259201" y="1121174"/>
                    </a:cubicBezTo>
                    <a:cubicBezTo>
                      <a:pt x="3255263" y="1158114"/>
                      <a:pt x="3248393" y="1166239"/>
                      <a:pt x="3209689" y="1170925"/>
                    </a:cubicBezTo>
                    <a:cubicBezTo>
                      <a:pt x="3200221" y="1171510"/>
                      <a:pt x="3188327" y="1175196"/>
                      <a:pt x="3182293" y="1180975"/>
                    </a:cubicBezTo>
                    <a:cubicBezTo>
                      <a:pt x="3155213" y="1204029"/>
                      <a:pt x="3127519" y="1224632"/>
                      <a:pt x="3093205" y="1228368"/>
                    </a:cubicBezTo>
                    <a:lnTo>
                      <a:pt x="3059699" y="1226158"/>
                    </a:lnTo>
                    <a:lnTo>
                      <a:pt x="3054469" y="1232764"/>
                    </a:lnTo>
                    <a:cubicBezTo>
                      <a:pt x="3052197" y="1235424"/>
                      <a:pt x="3049789" y="1237538"/>
                      <a:pt x="3047025" y="1237874"/>
                    </a:cubicBezTo>
                    <a:cubicBezTo>
                      <a:pt x="2986463" y="1251942"/>
                      <a:pt x="2947597" y="1301527"/>
                      <a:pt x="2890805" y="1323553"/>
                    </a:cubicBezTo>
                    <a:cubicBezTo>
                      <a:pt x="2841553" y="1342984"/>
                      <a:pt x="2791965" y="1359650"/>
                      <a:pt x="2740785" y="1377069"/>
                    </a:cubicBezTo>
                    <a:lnTo>
                      <a:pt x="2741393" y="1376114"/>
                    </a:lnTo>
                    <a:lnTo>
                      <a:pt x="2736099" y="1378619"/>
                    </a:lnTo>
                    <a:cubicBezTo>
                      <a:pt x="2718005" y="1395957"/>
                      <a:pt x="2700075" y="1386909"/>
                      <a:pt x="2682483" y="1380625"/>
                    </a:cubicBezTo>
                    <a:cubicBezTo>
                      <a:pt x="2659025" y="1372246"/>
                      <a:pt x="2635903" y="1366631"/>
                      <a:pt x="2618811" y="1392262"/>
                    </a:cubicBezTo>
                    <a:cubicBezTo>
                      <a:pt x="2612445" y="1395276"/>
                      <a:pt x="2607669" y="1397538"/>
                      <a:pt x="2601303" y="1400553"/>
                    </a:cubicBezTo>
                    <a:lnTo>
                      <a:pt x="2600989" y="1400948"/>
                    </a:lnTo>
                    <a:lnTo>
                      <a:pt x="2599119" y="1426858"/>
                    </a:lnTo>
                    <a:cubicBezTo>
                      <a:pt x="2603455" y="1434549"/>
                      <a:pt x="2611751" y="1440832"/>
                      <a:pt x="2620843" y="1446735"/>
                    </a:cubicBezTo>
                    <a:cubicBezTo>
                      <a:pt x="2627433" y="1450417"/>
                      <a:pt x="2640707" y="1453830"/>
                      <a:pt x="2634911" y="1466367"/>
                    </a:cubicBezTo>
                    <a:cubicBezTo>
                      <a:pt x="2629957" y="1476548"/>
                      <a:pt x="2624583" y="1487907"/>
                      <a:pt x="2610887" y="1485671"/>
                    </a:cubicBezTo>
                    <a:cubicBezTo>
                      <a:pt x="2588171" y="1482868"/>
                      <a:pt x="2591397" y="1495971"/>
                      <a:pt x="2590601" y="1512950"/>
                    </a:cubicBezTo>
                    <a:cubicBezTo>
                      <a:pt x="2589107" y="1542957"/>
                      <a:pt x="2578265" y="1569625"/>
                      <a:pt x="2561577" y="1594205"/>
                    </a:cubicBezTo>
                    <a:cubicBezTo>
                      <a:pt x="2554287" y="1603552"/>
                      <a:pt x="2548679" y="1608188"/>
                      <a:pt x="2535731" y="1607548"/>
                    </a:cubicBezTo>
                    <a:cubicBezTo>
                      <a:pt x="2488709" y="1602702"/>
                      <a:pt x="2466041" y="1614523"/>
                      <a:pt x="2446223" y="1655247"/>
                    </a:cubicBezTo>
                    <a:cubicBezTo>
                      <a:pt x="2432949" y="1685030"/>
                      <a:pt x="2345311" y="1720120"/>
                      <a:pt x="2321799" y="1701099"/>
                    </a:cubicBezTo>
                    <a:cubicBezTo>
                      <a:pt x="2300951" y="1685685"/>
                      <a:pt x="2288237" y="1658570"/>
                      <a:pt x="2272249" y="1636926"/>
                    </a:cubicBezTo>
                    <a:cubicBezTo>
                      <a:pt x="2261009" y="1622287"/>
                      <a:pt x="2256393" y="1605700"/>
                      <a:pt x="2253407" y="1588699"/>
                    </a:cubicBezTo>
                    <a:lnTo>
                      <a:pt x="2244915" y="1541193"/>
                    </a:lnTo>
                    <a:lnTo>
                      <a:pt x="2243827" y="1538649"/>
                    </a:lnTo>
                    <a:lnTo>
                      <a:pt x="2238845" y="1535345"/>
                    </a:lnTo>
                    <a:lnTo>
                      <a:pt x="2226193" y="1534158"/>
                    </a:lnTo>
                    <a:cubicBezTo>
                      <a:pt x="2218777" y="1535642"/>
                      <a:pt x="2211635" y="1538711"/>
                      <a:pt x="2204599" y="1541489"/>
                    </a:cubicBezTo>
                    <a:lnTo>
                      <a:pt x="2185535" y="1534680"/>
                    </a:lnTo>
                    <a:lnTo>
                      <a:pt x="2184627" y="1533562"/>
                    </a:lnTo>
                    <a:lnTo>
                      <a:pt x="2187073" y="1542032"/>
                    </a:lnTo>
                    <a:cubicBezTo>
                      <a:pt x="2184641" y="1545134"/>
                      <a:pt x="2183049" y="1545889"/>
                      <a:pt x="2179863" y="1547398"/>
                    </a:cubicBezTo>
                    <a:cubicBezTo>
                      <a:pt x="2152279" y="1546810"/>
                      <a:pt x="2129309" y="1533311"/>
                      <a:pt x="2104661" y="1524507"/>
                    </a:cubicBezTo>
                    <a:cubicBezTo>
                      <a:pt x="2067857" y="1512685"/>
                      <a:pt x="2035579" y="1510421"/>
                      <a:pt x="2005395" y="1539345"/>
                    </a:cubicBezTo>
                    <a:cubicBezTo>
                      <a:pt x="1999359" y="1545130"/>
                      <a:pt x="1991395" y="1548902"/>
                      <a:pt x="1982341" y="1548316"/>
                    </a:cubicBezTo>
                    <a:cubicBezTo>
                      <a:pt x="1954841" y="1543788"/>
                      <a:pt x="1941175" y="1556112"/>
                      <a:pt x="1946121" y="1583026"/>
                    </a:cubicBezTo>
                    <a:cubicBezTo>
                      <a:pt x="1951065" y="1609939"/>
                      <a:pt x="1948631" y="1631570"/>
                      <a:pt x="1931611" y="1653284"/>
                    </a:cubicBezTo>
                    <a:cubicBezTo>
                      <a:pt x="1919453" y="1668795"/>
                      <a:pt x="1924233" y="1685061"/>
                      <a:pt x="1940579" y="1694870"/>
                    </a:cubicBezTo>
                    <a:cubicBezTo>
                      <a:pt x="1966987" y="1713568"/>
                      <a:pt x="1975537" y="1737798"/>
                      <a:pt x="1968159" y="1769574"/>
                    </a:cubicBezTo>
                    <a:cubicBezTo>
                      <a:pt x="1961115" y="1804118"/>
                      <a:pt x="1969581" y="1813760"/>
                      <a:pt x="2001607" y="1827845"/>
                    </a:cubicBezTo>
                    <a:cubicBezTo>
                      <a:pt x="2014097" y="1833631"/>
                      <a:pt x="2027845" y="1835895"/>
                      <a:pt x="2033883" y="1848639"/>
                    </a:cubicBezTo>
                    <a:cubicBezTo>
                      <a:pt x="2025665" y="1864233"/>
                      <a:pt x="2012419" y="1856855"/>
                      <a:pt x="2003029" y="1853501"/>
                    </a:cubicBezTo>
                    <a:cubicBezTo>
                      <a:pt x="1970165" y="1841762"/>
                      <a:pt x="1936379" y="1836312"/>
                      <a:pt x="1903433" y="1828514"/>
                    </a:cubicBezTo>
                    <a:cubicBezTo>
                      <a:pt x="1898317" y="1828011"/>
                      <a:pt x="1891611" y="1828263"/>
                      <a:pt x="1887753" y="1824238"/>
                    </a:cubicBezTo>
                    <a:cubicBezTo>
                      <a:pt x="1839299" y="1785753"/>
                      <a:pt x="1777089" y="1800592"/>
                      <a:pt x="1723435" y="1784074"/>
                    </a:cubicBezTo>
                    <a:cubicBezTo>
                      <a:pt x="1702307" y="1776528"/>
                      <a:pt x="1677743" y="1782312"/>
                      <a:pt x="1655525" y="1788936"/>
                    </a:cubicBezTo>
                    <a:cubicBezTo>
                      <a:pt x="1610671" y="1803355"/>
                      <a:pt x="1591719" y="1878644"/>
                      <a:pt x="1626007" y="1916039"/>
                    </a:cubicBezTo>
                    <a:cubicBezTo>
                      <a:pt x="1659119" y="1953014"/>
                      <a:pt x="1697851" y="1985378"/>
                      <a:pt x="1745973" y="2002567"/>
                    </a:cubicBezTo>
                    <a:cubicBezTo>
                      <a:pt x="1770201" y="2012544"/>
                      <a:pt x="1796443" y="2020594"/>
                      <a:pt x="1821845" y="2030990"/>
                    </a:cubicBezTo>
                    <a:cubicBezTo>
                      <a:pt x="1836685" y="2037614"/>
                      <a:pt x="1851943" y="2043064"/>
                      <a:pt x="1853115" y="2062013"/>
                    </a:cubicBezTo>
                    <a:cubicBezTo>
                      <a:pt x="1841041" y="2073583"/>
                      <a:pt x="1828215" y="2065031"/>
                      <a:pt x="1816477" y="2060838"/>
                    </a:cubicBezTo>
                    <a:cubicBezTo>
                      <a:pt x="1797697" y="2054130"/>
                      <a:pt x="1785039" y="2056226"/>
                      <a:pt x="1778245" y="2078947"/>
                    </a:cubicBezTo>
                    <a:cubicBezTo>
                      <a:pt x="1772207" y="2103261"/>
                      <a:pt x="1754183" y="2116676"/>
                      <a:pt x="1728109" y="2119275"/>
                    </a:cubicBezTo>
                    <a:cubicBezTo>
                      <a:pt x="1710335" y="2120866"/>
                      <a:pt x="1701029" y="2132102"/>
                      <a:pt x="1698679" y="2149791"/>
                    </a:cubicBezTo>
                    <a:cubicBezTo>
                      <a:pt x="1696247" y="2171423"/>
                      <a:pt x="1683585" y="2192048"/>
                      <a:pt x="1681153" y="2213679"/>
                    </a:cubicBezTo>
                    <a:cubicBezTo>
                      <a:pt x="1680565" y="2222734"/>
                      <a:pt x="1674027" y="2233633"/>
                      <a:pt x="1664887" y="2236987"/>
                    </a:cubicBezTo>
                    <a:cubicBezTo>
                      <a:pt x="1623219" y="2249898"/>
                      <a:pt x="1596725" y="2290728"/>
                      <a:pt x="1554217" y="2305987"/>
                    </a:cubicBezTo>
                    <a:cubicBezTo>
                      <a:pt x="1530407" y="2313363"/>
                      <a:pt x="1518501" y="2335582"/>
                      <a:pt x="1508607" y="2355871"/>
                    </a:cubicBezTo>
                    <a:cubicBezTo>
                      <a:pt x="1492507" y="2389826"/>
                      <a:pt x="1462491" y="2410870"/>
                      <a:pt x="1436333" y="2435939"/>
                    </a:cubicBezTo>
                    <a:cubicBezTo>
                      <a:pt x="1423505" y="2445915"/>
                      <a:pt x="1411265" y="2446838"/>
                      <a:pt x="1401289" y="2434010"/>
                    </a:cubicBezTo>
                    <a:cubicBezTo>
                      <a:pt x="1388211" y="2418750"/>
                      <a:pt x="1376725" y="2421265"/>
                      <a:pt x="1361131" y="2431578"/>
                    </a:cubicBezTo>
                    <a:cubicBezTo>
                      <a:pt x="1345955" y="2440715"/>
                      <a:pt x="1328433" y="2449016"/>
                      <a:pt x="1316275" y="2464526"/>
                    </a:cubicBezTo>
                    <a:cubicBezTo>
                      <a:pt x="1287097" y="2501751"/>
                      <a:pt x="1248781" y="2523801"/>
                      <a:pt x="1202837" y="2533861"/>
                    </a:cubicBezTo>
                    <a:cubicBezTo>
                      <a:pt x="1183807" y="2538974"/>
                      <a:pt x="1174499" y="2550209"/>
                      <a:pt x="1170139" y="2569828"/>
                    </a:cubicBezTo>
                    <a:cubicBezTo>
                      <a:pt x="1158735" y="2605461"/>
                      <a:pt x="1149259" y="2643105"/>
                      <a:pt x="1128045" y="2676558"/>
                    </a:cubicBezTo>
                    <a:cubicBezTo>
                      <a:pt x="1117061" y="2692487"/>
                      <a:pt x="1119743" y="2714623"/>
                      <a:pt x="1111863" y="2732983"/>
                    </a:cubicBezTo>
                    <a:cubicBezTo>
                      <a:pt x="1107670" y="2744721"/>
                      <a:pt x="1120999" y="2748159"/>
                      <a:pt x="1127959" y="2754615"/>
                    </a:cubicBezTo>
                    <a:cubicBezTo>
                      <a:pt x="1142713" y="2765180"/>
                      <a:pt x="1162581" y="2776248"/>
                      <a:pt x="1154615" y="2798549"/>
                    </a:cubicBezTo>
                    <a:cubicBezTo>
                      <a:pt x="1148661" y="2818922"/>
                      <a:pt x="1132647" y="2830409"/>
                      <a:pt x="1109760" y="2831498"/>
                    </a:cubicBezTo>
                    <a:cubicBezTo>
                      <a:pt x="1103053" y="2831749"/>
                      <a:pt x="1092488" y="2827976"/>
                      <a:pt x="1091064" y="2839379"/>
                    </a:cubicBezTo>
                    <a:cubicBezTo>
                      <a:pt x="1091984" y="2851620"/>
                      <a:pt x="1098105" y="2860424"/>
                      <a:pt x="1107410" y="2867718"/>
                    </a:cubicBezTo>
                    <a:cubicBezTo>
                      <a:pt x="1117553" y="2872664"/>
                      <a:pt x="1120573" y="2860507"/>
                      <a:pt x="1125017" y="2855477"/>
                    </a:cubicBezTo>
                    <a:cubicBezTo>
                      <a:pt x="1142037" y="2833763"/>
                      <a:pt x="1151091" y="2834350"/>
                      <a:pt x="1163583" y="2858664"/>
                    </a:cubicBezTo>
                    <a:cubicBezTo>
                      <a:pt x="1170037" y="2870235"/>
                      <a:pt x="1177331" y="2879458"/>
                      <a:pt x="1184205" y="2889854"/>
                    </a:cubicBezTo>
                    <a:cubicBezTo>
                      <a:pt x="1197197" y="2909054"/>
                      <a:pt x="1191999" y="2949550"/>
                      <a:pt x="1175481" y="2966150"/>
                    </a:cubicBezTo>
                    <a:cubicBezTo>
                      <a:pt x="1165839" y="2974617"/>
                      <a:pt x="1159215" y="2970928"/>
                      <a:pt x="1155863" y="2961790"/>
                    </a:cubicBezTo>
                    <a:cubicBezTo>
                      <a:pt x="1143205" y="2926827"/>
                      <a:pt x="1122917" y="2916933"/>
                      <a:pt x="1089800" y="2935546"/>
                    </a:cubicBezTo>
                    <a:cubicBezTo>
                      <a:pt x="1081416" y="2940492"/>
                      <a:pt x="1073703" y="2932443"/>
                      <a:pt x="1063391" y="2935378"/>
                    </a:cubicBezTo>
                    <a:cubicBezTo>
                      <a:pt x="1065485" y="2948037"/>
                      <a:pt x="1075714" y="2949044"/>
                      <a:pt x="1084684" y="2953571"/>
                    </a:cubicBezTo>
                    <a:cubicBezTo>
                      <a:pt x="1115453" y="2971179"/>
                      <a:pt x="1118553" y="2992139"/>
                      <a:pt x="1089626" y="3017542"/>
                    </a:cubicBezTo>
                    <a:cubicBezTo>
                      <a:pt x="1077553" y="3029112"/>
                      <a:pt x="1062378" y="3038252"/>
                      <a:pt x="1051813" y="3053007"/>
                    </a:cubicBezTo>
                    <a:cubicBezTo>
                      <a:pt x="1046532" y="3060385"/>
                      <a:pt x="1037309" y="3067679"/>
                      <a:pt x="1037559" y="3074386"/>
                    </a:cubicBezTo>
                    <a:cubicBezTo>
                      <a:pt x="1035714" y="3105492"/>
                      <a:pt x="1029172" y="3134920"/>
                      <a:pt x="1006953" y="3160072"/>
                    </a:cubicBezTo>
                    <a:cubicBezTo>
                      <a:pt x="1002091" y="3166277"/>
                      <a:pt x="1007791" y="3176253"/>
                      <a:pt x="1014749" y="3182709"/>
                    </a:cubicBezTo>
                    <a:cubicBezTo>
                      <a:pt x="1020952" y="3187572"/>
                      <a:pt x="1028079" y="3186147"/>
                      <a:pt x="1035625" y="3183548"/>
                    </a:cubicBezTo>
                    <a:cubicBezTo>
                      <a:pt x="1077378" y="3166698"/>
                      <a:pt x="1086683" y="3173992"/>
                      <a:pt x="1092046" y="3218261"/>
                    </a:cubicBezTo>
                    <a:cubicBezTo>
                      <a:pt x="1093723" y="3232095"/>
                      <a:pt x="1099003" y="3243246"/>
                      <a:pt x="1112669" y="3249450"/>
                    </a:cubicBezTo>
                    <a:cubicBezTo>
                      <a:pt x="1126333" y="3255655"/>
                      <a:pt x="1133207" y="3266051"/>
                      <a:pt x="1124991" y="3281646"/>
                    </a:cubicBezTo>
                    <a:cubicBezTo>
                      <a:pt x="1118367" y="3296486"/>
                      <a:pt x="1106043" y="3301349"/>
                      <a:pt x="1089945" y="3298246"/>
                    </a:cubicBezTo>
                    <a:cubicBezTo>
                      <a:pt x="1039309" y="3288100"/>
                      <a:pt x="1036122" y="3289609"/>
                      <a:pt x="1016920" y="3339662"/>
                    </a:cubicBezTo>
                    <a:cubicBezTo>
                      <a:pt x="1031759" y="3346286"/>
                      <a:pt x="1043832" y="3334716"/>
                      <a:pt x="1055738" y="3331028"/>
                    </a:cubicBezTo>
                    <a:cubicBezTo>
                      <a:pt x="1072421" y="3325075"/>
                      <a:pt x="1089777" y="3324656"/>
                      <a:pt x="1100508" y="3339077"/>
                    </a:cubicBezTo>
                    <a:cubicBezTo>
                      <a:pt x="1112411" y="3353918"/>
                      <a:pt x="1102350" y="3363559"/>
                      <a:pt x="1091115" y="3372782"/>
                    </a:cubicBezTo>
                    <a:cubicBezTo>
                      <a:pt x="1085497" y="3377393"/>
                      <a:pt x="1084576" y="3383681"/>
                      <a:pt x="1088765" y="3390472"/>
                    </a:cubicBezTo>
                    <a:cubicBezTo>
                      <a:pt x="1122383" y="3440862"/>
                      <a:pt x="1084905" y="3479093"/>
                      <a:pt x="1065116" y="3519672"/>
                    </a:cubicBezTo>
                    <a:cubicBezTo>
                      <a:pt x="1063104" y="3521600"/>
                      <a:pt x="1061092" y="3523529"/>
                      <a:pt x="1059499" y="3524283"/>
                    </a:cubicBezTo>
                    <a:cubicBezTo>
                      <a:pt x="1037449" y="3541554"/>
                      <a:pt x="1059748" y="3568049"/>
                      <a:pt x="1046667" y="3589847"/>
                    </a:cubicBezTo>
                    <a:cubicBezTo>
                      <a:pt x="1034844" y="3608125"/>
                      <a:pt x="1016735" y="3625479"/>
                      <a:pt x="1036686" y="3651135"/>
                    </a:cubicBezTo>
                    <a:cubicBezTo>
                      <a:pt x="1045908" y="3662370"/>
                      <a:pt x="1036937" y="3676373"/>
                      <a:pt x="1026876" y="3686014"/>
                    </a:cubicBezTo>
                    <a:cubicBezTo>
                      <a:pt x="1019245" y="3692553"/>
                      <a:pt x="1010861" y="3697499"/>
                      <a:pt x="1005160" y="3706051"/>
                    </a:cubicBezTo>
                    <a:cubicBezTo>
                      <a:pt x="984451" y="3734389"/>
                      <a:pt x="973633" y="3760967"/>
                      <a:pt x="1021420" y="3775389"/>
                    </a:cubicBezTo>
                    <a:cubicBezTo>
                      <a:pt x="1058644" y="3786037"/>
                      <a:pt x="1093770" y="3802555"/>
                      <a:pt x="1134181" y="3793166"/>
                    </a:cubicBezTo>
                    <a:cubicBezTo>
                      <a:pt x="1142481" y="3792160"/>
                      <a:pt x="1151535" y="3792747"/>
                      <a:pt x="1160087" y="3798449"/>
                    </a:cubicBezTo>
                    <a:cubicBezTo>
                      <a:pt x="1176435" y="3808258"/>
                      <a:pt x="1191861" y="3805828"/>
                      <a:pt x="1209803" y="3796354"/>
                    </a:cubicBezTo>
                    <a:cubicBezTo>
                      <a:pt x="1232523" y="3784617"/>
                      <a:pt x="1240655" y="3791492"/>
                      <a:pt x="1240905" y="3816728"/>
                    </a:cubicBezTo>
                    <a:cubicBezTo>
                      <a:pt x="1240989" y="3831316"/>
                      <a:pt x="1230759" y="3848840"/>
                      <a:pt x="1251467" y="3857559"/>
                    </a:cubicBezTo>
                    <a:cubicBezTo>
                      <a:pt x="1271755" y="3867453"/>
                      <a:pt x="1303111" y="3857476"/>
                      <a:pt x="1316107" y="3839618"/>
                    </a:cubicBezTo>
                    <a:cubicBezTo>
                      <a:pt x="1320551" y="3834588"/>
                      <a:pt x="1322647" y="3828719"/>
                      <a:pt x="1326335" y="3822096"/>
                    </a:cubicBezTo>
                    <a:cubicBezTo>
                      <a:pt x="1342685" y="3794848"/>
                      <a:pt x="1352243" y="3790320"/>
                      <a:pt x="1381587" y="3800801"/>
                    </a:cubicBezTo>
                    <a:cubicBezTo>
                      <a:pt x="1387455" y="3802897"/>
                      <a:pt x="1392905" y="3806167"/>
                      <a:pt x="1398019" y="3806671"/>
                    </a:cubicBezTo>
                    <a:cubicBezTo>
                      <a:pt x="1451089" y="3795186"/>
                      <a:pt x="1472969" y="3841383"/>
                      <a:pt x="1506753" y="3865362"/>
                    </a:cubicBezTo>
                    <a:cubicBezTo>
                      <a:pt x="1511783" y="3869806"/>
                      <a:pt x="1514045" y="3874585"/>
                      <a:pt x="1516311" y="3879364"/>
                    </a:cubicBezTo>
                    <a:cubicBezTo>
                      <a:pt x="1523603" y="3888587"/>
                      <a:pt x="1507505" y="3904013"/>
                      <a:pt x="1523183" y="3908290"/>
                    </a:cubicBezTo>
                    <a:cubicBezTo>
                      <a:pt x="1540453" y="3911811"/>
                      <a:pt x="1558563" y="3912986"/>
                      <a:pt x="1575917" y="3912567"/>
                    </a:cubicBezTo>
                    <a:cubicBezTo>
                      <a:pt x="1591259" y="3914076"/>
                      <a:pt x="1589917" y="3903009"/>
                      <a:pt x="1586983" y="3892696"/>
                    </a:cubicBezTo>
                    <a:cubicBezTo>
                      <a:pt x="1584889" y="3880036"/>
                      <a:pt x="1582795" y="3867376"/>
                      <a:pt x="1594783" y="3859747"/>
                    </a:cubicBezTo>
                    <a:cubicBezTo>
                      <a:pt x="1607611" y="3849770"/>
                      <a:pt x="1620523" y="3854381"/>
                      <a:pt x="1632595" y="3861341"/>
                    </a:cubicBezTo>
                    <a:cubicBezTo>
                      <a:pt x="1644665" y="3868300"/>
                      <a:pt x="1656319" y="3876432"/>
                      <a:pt x="1667973" y="3884565"/>
                    </a:cubicBezTo>
                    <a:cubicBezTo>
                      <a:pt x="1675349" y="3889847"/>
                      <a:pt x="1680715" y="3897058"/>
                      <a:pt x="1687421" y="3896807"/>
                    </a:cubicBezTo>
                    <a:cubicBezTo>
                      <a:pt x="1722215" y="3892029"/>
                      <a:pt x="1750551" y="3912739"/>
                      <a:pt x="1781571" y="3918524"/>
                    </a:cubicBezTo>
                    <a:cubicBezTo>
                      <a:pt x="1805883" y="3924561"/>
                      <a:pt x="1812339" y="3936132"/>
                      <a:pt x="1812253" y="3958601"/>
                    </a:cubicBezTo>
                    <a:cubicBezTo>
                      <a:pt x="1812505" y="3965308"/>
                      <a:pt x="1809989" y="3972352"/>
                      <a:pt x="1809819" y="3980232"/>
                    </a:cubicBezTo>
                    <a:cubicBezTo>
                      <a:pt x="1808981" y="4001109"/>
                      <a:pt x="1815099" y="4009913"/>
                      <a:pt x="1838827" y="4006475"/>
                    </a:cubicBezTo>
                    <a:cubicBezTo>
                      <a:pt x="1868841" y="4003961"/>
                      <a:pt x="1892903" y="4003291"/>
                      <a:pt x="1899277" y="3963215"/>
                    </a:cubicBezTo>
                    <a:cubicBezTo>
                      <a:pt x="1902967" y="3938062"/>
                      <a:pt x="1932729" y="3947369"/>
                      <a:pt x="1949999" y="3950891"/>
                    </a:cubicBezTo>
                    <a:cubicBezTo>
                      <a:pt x="1974731" y="3955754"/>
                      <a:pt x="1970369" y="3975373"/>
                      <a:pt x="1962907" y="3992560"/>
                    </a:cubicBezTo>
                    <a:cubicBezTo>
                      <a:pt x="2045487" y="4002204"/>
                      <a:pt x="2061001" y="3940245"/>
                      <a:pt x="2062849" y="3872082"/>
                    </a:cubicBezTo>
                    <a:cubicBezTo>
                      <a:pt x="2062181" y="3848020"/>
                      <a:pt x="2061093" y="3825131"/>
                      <a:pt x="2075347" y="3803751"/>
                    </a:cubicBezTo>
                    <a:cubicBezTo>
                      <a:pt x="2086749" y="3786647"/>
                      <a:pt x="2089937" y="3766609"/>
                      <a:pt x="2096645" y="3747829"/>
                    </a:cubicBezTo>
                    <a:cubicBezTo>
                      <a:pt x="2109137" y="3716556"/>
                      <a:pt x="2127415" y="3691320"/>
                      <a:pt x="2173023" y="3697023"/>
                    </a:cubicBezTo>
                    <a:cubicBezTo>
                      <a:pt x="2158017" y="3679750"/>
                      <a:pt x="2140077" y="3670695"/>
                      <a:pt x="2130939" y="3655519"/>
                    </a:cubicBezTo>
                    <a:cubicBezTo>
                      <a:pt x="2109647" y="3618796"/>
                      <a:pt x="2124487" y="3588362"/>
                      <a:pt x="2167999" y="3581404"/>
                    </a:cubicBezTo>
                    <a:cubicBezTo>
                      <a:pt x="2181833" y="3579727"/>
                      <a:pt x="2196337" y="3583585"/>
                      <a:pt x="2214699" y="3572938"/>
                    </a:cubicBezTo>
                    <a:cubicBezTo>
                      <a:pt x="2189127" y="3570421"/>
                      <a:pt x="2170769" y="3562540"/>
                      <a:pt x="2164565" y="3539148"/>
                    </a:cubicBezTo>
                    <a:cubicBezTo>
                      <a:pt x="2160291" y="3517768"/>
                      <a:pt x="2163479" y="3497730"/>
                      <a:pt x="2177649" y="3480291"/>
                    </a:cubicBezTo>
                    <a:cubicBezTo>
                      <a:pt x="2201125" y="3451618"/>
                      <a:pt x="2239353" y="3452038"/>
                      <a:pt x="2254779" y="3486665"/>
                    </a:cubicBezTo>
                    <a:cubicBezTo>
                      <a:pt x="2264587" y="3507374"/>
                      <a:pt x="2276909" y="3521040"/>
                      <a:pt x="2294013" y="3532443"/>
                    </a:cubicBezTo>
                    <a:cubicBezTo>
                      <a:pt x="2306839" y="3540996"/>
                      <a:pt x="2316395" y="3554998"/>
                      <a:pt x="2325617" y="3566232"/>
                    </a:cubicBezTo>
                    <a:cubicBezTo>
                      <a:pt x="2336011" y="3577887"/>
                      <a:pt x="2347665" y="3586019"/>
                      <a:pt x="2365439" y="3584427"/>
                    </a:cubicBezTo>
                    <a:cubicBezTo>
                      <a:pt x="2391093" y="3583002"/>
                      <a:pt x="2399811" y="3599351"/>
                      <a:pt x="2395033" y="3620144"/>
                    </a:cubicBezTo>
                    <a:cubicBezTo>
                      <a:pt x="2389413" y="3643284"/>
                      <a:pt x="2386561" y="3666089"/>
                      <a:pt x="2381361" y="3688056"/>
                    </a:cubicBezTo>
                    <a:cubicBezTo>
                      <a:pt x="2377085" y="3703734"/>
                      <a:pt x="2369707" y="3716981"/>
                      <a:pt x="2355703" y="3726539"/>
                    </a:cubicBezTo>
                    <a:cubicBezTo>
                      <a:pt x="2340111" y="3736851"/>
                      <a:pt x="2326445" y="3749176"/>
                      <a:pt x="2313533" y="3763093"/>
                    </a:cubicBezTo>
                    <a:cubicBezTo>
                      <a:pt x="2299363" y="3780532"/>
                      <a:pt x="2282763" y="3782544"/>
                      <a:pt x="2266249" y="3762086"/>
                    </a:cubicBezTo>
                    <a:cubicBezTo>
                      <a:pt x="2261637" y="3756468"/>
                      <a:pt x="2259961" y="3742634"/>
                      <a:pt x="2248391" y="3749090"/>
                    </a:cubicBezTo>
                    <a:cubicBezTo>
                      <a:pt x="2237995" y="3755965"/>
                      <a:pt x="2226005" y="3763594"/>
                      <a:pt x="2225669" y="3779356"/>
                    </a:cubicBezTo>
                    <a:cubicBezTo>
                      <a:pt x="2225581" y="3820355"/>
                      <a:pt x="2263809" y="3876363"/>
                      <a:pt x="2302961" y="3889024"/>
                    </a:cubicBezTo>
                    <a:cubicBezTo>
                      <a:pt x="2321741" y="3895732"/>
                      <a:pt x="2333729" y="3906631"/>
                      <a:pt x="2334481" y="3926753"/>
                    </a:cubicBezTo>
                    <a:cubicBezTo>
                      <a:pt x="2336827" y="3964650"/>
                      <a:pt x="2340345" y="4002966"/>
                      <a:pt x="2345037" y="4041700"/>
                    </a:cubicBezTo>
                    <a:cubicBezTo>
                      <a:pt x="2346379" y="4052767"/>
                      <a:pt x="2344953" y="4064170"/>
                      <a:pt x="2336485" y="4073058"/>
                    </a:cubicBezTo>
                    <a:cubicBezTo>
                      <a:pt x="2317451" y="4096700"/>
                      <a:pt x="2301521" y="4122774"/>
                      <a:pt x="2283243" y="4148011"/>
                    </a:cubicBezTo>
                    <a:cubicBezTo>
                      <a:pt x="2271085" y="4163521"/>
                      <a:pt x="2257085" y="4173078"/>
                      <a:pt x="2240149" y="4153794"/>
                    </a:cubicBezTo>
                    <a:cubicBezTo>
                      <a:pt x="2231683" y="4144153"/>
                      <a:pt x="2224977" y="4144404"/>
                      <a:pt x="2218435" y="4155303"/>
                    </a:cubicBezTo>
                    <a:cubicBezTo>
                      <a:pt x="2211477" y="4167377"/>
                      <a:pt x="2202337" y="4170730"/>
                      <a:pt x="2191523" y="4160250"/>
                    </a:cubicBezTo>
                    <a:cubicBezTo>
                      <a:pt x="2145081" y="4119837"/>
                      <a:pt x="2089833" y="4085544"/>
                      <a:pt x="2049929" y="4034232"/>
                    </a:cubicBezTo>
                    <a:cubicBezTo>
                      <a:pt x="2023601" y="4067182"/>
                      <a:pt x="2021167" y="4107341"/>
                      <a:pt x="2041203" y="4147586"/>
                    </a:cubicBezTo>
                    <a:cubicBezTo>
                      <a:pt x="2046903" y="4157564"/>
                      <a:pt x="2051765" y="4169888"/>
                      <a:pt x="2051933" y="4180536"/>
                    </a:cubicBezTo>
                    <a:cubicBezTo>
                      <a:pt x="2054193" y="4222374"/>
                      <a:pt x="2081859" y="4237550"/>
                      <a:pt x="2115981" y="4245767"/>
                    </a:cubicBezTo>
                    <a:cubicBezTo>
                      <a:pt x="2155635" y="4253313"/>
                      <a:pt x="2194115" y="4278970"/>
                      <a:pt x="2237461" y="4261364"/>
                    </a:cubicBezTo>
                    <a:cubicBezTo>
                      <a:pt x="2248611" y="4256082"/>
                      <a:pt x="2258335" y="4262203"/>
                      <a:pt x="2265211" y="4272600"/>
                    </a:cubicBezTo>
                    <a:cubicBezTo>
                      <a:pt x="2271665" y="4284170"/>
                      <a:pt x="2275353" y="4296075"/>
                      <a:pt x="2266047" y="4307310"/>
                    </a:cubicBezTo>
                    <a:cubicBezTo>
                      <a:pt x="2244667" y="4330115"/>
                      <a:pt x="2256237" y="4342189"/>
                      <a:pt x="2278537" y="4350154"/>
                    </a:cubicBezTo>
                    <a:cubicBezTo>
                      <a:pt x="2296141" y="4356442"/>
                      <a:pt x="2306367" y="4375978"/>
                      <a:pt x="2325567" y="4381511"/>
                    </a:cubicBezTo>
                    <a:cubicBezTo>
                      <a:pt x="2333783" y="4365917"/>
                      <a:pt x="2323807" y="4353089"/>
                      <a:pt x="2324479" y="4340094"/>
                    </a:cubicBezTo>
                    <a:cubicBezTo>
                      <a:pt x="2326407" y="4323576"/>
                      <a:pt x="2334961" y="4310749"/>
                      <a:pt x="2351981" y="4307564"/>
                    </a:cubicBezTo>
                    <a:cubicBezTo>
                      <a:pt x="2361789" y="4305110"/>
                      <a:pt x="2373863" y="4300490"/>
                      <a:pt x="2381901" y="4308200"/>
                    </a:cubicBezTo>
                    <a:lnTo>
                      <a:pt x="2388347" y="4320525"/>
                    </a:lnTo>
                    <a:lnTo>
                      <a:pt x="2408011" y="4325677"/>
                    </a:lnTo>
                    <a:cubicBezTo>
                      <a:pt x="2416989" y="4329215"/>
                      <a:pt x="2425969" y="4332754"/>
                      <a:pt x="2435807" y="4332959"/>
                    </a:cubicBezTo>
                    <a:cubicBezTo>
                      <a:pt x="2449539" y="4335217"/>
                      <a:pt x="2452465" y="4345527"/>
                      <a:pt x="2450617" y="4358102"/>
                    </a:cubicBezTo>
                    <a:cubicBezTo>
                      <a:pt x="2448769" y="4370676"/>
                      <a:pt x="2444577" y="4382414"/>
                      <a:pt x="2454117" y="4396410"/>
                    </a:cubicBezTo>
                    <a:cubicBezTo>
                      <a:pt x="2469199" y="4372680"/>
                      <a:pt x="2481939" y="4348113"/>
                      <a:pt x="2513665" y="4374004"/>
                    </a:cubicBezTo>
                    <a:cubicBezTo>
                      <a:pt x="2521031" y="4379282"/>
                      <a:pt x="2526395" y="4367962"/>
                      <a:pt x="2528911" y="4360920"/>
                    </a:cubicBezTo>
                    <a:cubicBezTo>
                      <a:pt x="2533941" y="4346835"/>
                      <a:pt x="2531101" y="4332585"/>
                      <a:pt x="2526671" y="4319091"/>
                    </a:cubicBezTo>
                    <a:cubicBezTo>
                      <a:pt x="2522991" y="4307189"/>
                      <a:pt x="2522077" y="4294950"/>
                      <a:pt x="2526689" y="4282039"/>
                    </a:cubicBezTo>
                    <a:cubicBezTo>
                      <a:pt x="2531301" y="4269128"/>
                      <a:pt x="2539761" y="4260238"/>
                      <a:pt x="2554333" y="4260150"/>
                    </a:cubicBezTo>
                    <a:cubicBezTo>
                      <a:pt x="2570495" y="4259305"/>
                      <a:pt x="2575765" y="4270451"/>
                      <a:pt x="2577853" y="4283109"/>
                    </a:cubicBezTo>
                    <a:cubicBezTo>
                      <a:pt x="2579691" y="4289059"/>
                      <a:pt x="2577595" y="4294928"/>
                      <a:pt x="2582197" y="4300543"/>
                    </a:cubicBezTo>
                    <a:cubicBezTo>
                      <a:pt x="2604145" y="4287206"/>
                      <a:pt x="2628597" y="4285352"/>
                      <a:pt x="2652801" y="4276792"/>
                    </a:cubicBezTo>
                    <a:cubicBezTo>
                      <a:pt x="2664693" y="4273099"/>
                      <a:pt x="2677673" y="4273763"/>
                      <a:pt x="2685707" y="4284575"/>
                    </a:cubicBezTo>
                    <a:cubicBezTo>
                      <a:pt x="2696085" y="4296223"/>
                      <a:pt x="2693815" y="4309971"/>
                      <a:pt x="2688033" y="4322464"/>
                    </a:cubicBezTo>
                    <a:cubicBezTo>
                      <a:pt x="2676969" y="4342336"/>
                      <a:pt x="2657453" y="4352570"/>
                      <a:pt x="2639445" y="4365990"/>
                    </a:cubicBezTo>
                    <a:cubicBezTo>
                      <a:pt x="2625455" y="4375552"/>
                      <a:pt x="2615819" y="4384023"/>
                      <a:pt x="2618157" y="4403386"/>
                    </a:cubicBezTo>
                    <a:cubicBezTo>
                      <a:pt x="2620073" y="4423923"/>
                      <a:pt x="2604825" y="4437007"/>
                      <a:pt x="2592341" y="4449753"/>
                    </a:cubicBezTo>
                    <a:cubicBezTo>
                      <a:pt x="2585471" y="4457887"/>
                      <a:pt x="2578181" y="4467195"/>
                      <a:pt x="2589399" y="4476496"/>
                    </a:cubicBezTo>
                    <a:cubicBezTo>
                      <a:pt x="2602959" y="4486633"/>
                      <a:pt x="2605647" y="4471711"/>
                      <a:pt x="2609753" y="4463913"/>
                    </a:cubicBezTo>
                    <a:cubicBezTo>
                      <a:pt x="2619225" y="4444797"/>
                      <a:pt x="2633547" y="4438001"/>
                      <a:pt x="2652969" y="4450232"/>
                    </a:cubicBezTo>
                    <a:cubicBezTo>
                      <a:pt x="2661087" y="4457103"/>
                      <a:pt x="2672895" y="4457349"/>
                      <a:pt x="2684281" y="4458770"/>
                    </a:cubicBezTo>
                    <a:cubicBezTo>
                      <a:pt x="2706725" y="4458845"/>
                      <a:pt x="2722543" y="4473760"/>
                      <a:pt x="2734761" y="4491359"/>
                    </a:cubicBezTo>
                    <a:cubicBezTo>
                      <a:pt x="2740451" y="4501332"/>
                      <a:pt x="2738935" y="4516674"/>
                      <a:pt x="2757947" y="4511553"/>
                    </a:cubicBezTo>
                    <a:cubicBezTo>
                      <a:pt x="2775033" y="4504421"/>
                      <a:pt x="2799485" y="4502566"/>
                      <a:pt x="2798827" y="4478508"/>
                    </a:cubicBezTo>
                    <a:cubicBezTo>
                      <a:pt x="2799093" y="4448162"/>
                      <a:pt x="2816265" y="4437090"/>
                      <a:pt x="2838211" y="4423753"/>
                    </a:cubicBezTo>
                    <a:cubicBezTo>
                      <a:pt x="2861749" y="4409660"/>
                      <a:pt x="2885285" y="4395568"/>
                      <a:pt x="2907651" y="4381057"/>
                    </a:cubicBezTo>
                    <a:cubicBezTo>
                      <a:pt x="2926833" y="4368055"/>
                      <a:pt x="2947435" y="4362179"/>
                      <a:pt x="2969877" y="4362255"/>
                    </a:cubicBezTo>
                    <a:cubicBezTo>
                      <a:pt x="2932875" y="4343743"/>
                      <a:pt x="2925269" y="4313232"/>
                      <a:pt x="2954923" y="4289413"/>
                    </a:cubicBezTo>
                    <a:cubicBezTo>
                      <a:pt x="2966147" y="4280188"/>
                      <a:pt x="2961965" y="4273399"/>
                      <a:pt x="2957029" y="4265018"/>
                    </a:cubicBezTo>
                    <a:cubicBezTo>
                      <a:pt x="2947995" y="4245910"/>
                      <a:pt x="2944487" y="4226127"/>
                      <a:pt x="2950861" y="4204581"/>
                    </a:cubicBezTo>
                    <a:cubicBezTo>
                      <a:pt x="2957235" y="4183034"/>
                      <a:pt x="2946189" y="4165854"/>
                      <a:pt x="2932715" y="4151776"/>
                    </a:cubicBezTo>
                    <a:cubicBezTo>
                      <a:pt x="2914637" y="4132083"/>
                      <a:pt x="2893375" y="4113901"/>
                      <a:pt x="2904695" y="4082210"/>
                    </a:cubicBezTo>
                    <a:cubicBezTo>
                      <a:pt x="2906791" y="4076341"/>
                      <a:pt x="2902523" y="4073493"/>
                      <a:pt x="2897919" y="4067878"/>
                    </a:cubicBezTo>
                    <a:cubicBezTo>
                      <a:pt x="2869463" y="4036538"/>
                      <a:pt x="2874761" y="3992106"/>
                      <a:pt x="2913039" y="3970045"/>
                    </a:cubicBezTo>
                    <a:cubicBezTo>
                      <a:pt x="2930965" y="3960565"/>
                      <a:pt x="2943447" y="3947818"/>
                      <a:pt x="2954005" y="3933060"/>
                    </a:cubicBezTo>
                    <a:cubicBezTo>
                      <a:pt x="2971853" y="3908994"/>
                      <a:pt x="2996229" y="3892554"/>
                      <a:pt x="3023617" y="3882484"/>
                    </a:cubicBezTo>
                    <a:cubicBezTo>
                      <a:pt x="3035929" y="3877617"/>
                      <a:pt x="3049413" y="3873168"/>
                      <a:pt x="3059885" y="3862350"/>
                    </a:cubicBezTo>
                    <a:cubicBezTo>
                      <a:pt x="3067509" y="3855809"/>
                      <a:pt x="3075045" y="3853207"/>
                      <a:pt x="3084843" y="3855382"/>
                    </a:cubicBezTo>
                    <a:cubicBezTo>
                      <a:pt x="3137341" y="3867516"/>
                      <a:pt x="3199329" y="3823483"/>
                      <a:pt x="3206387" y="3770416"/>
                    </a:cubicBezTo>
                    <a:cubicBezTo>
                      <a:pt x="3215457" y="3715421"/>
                      <a:pt x="3221489" y="3709635"/>
                      <a:pt x="3279439" y="3706511"/>
                    </a:cubicBezTo>
                    <a:cubicBezTo>
                      <a:pt x="3291665" y="3705584"/>
                      <a:pt x="3304395" y="3699542"/>
                      <a:pt x="3314781" y="3692665"/>
                    </a:cubicBezTo>
                    <a:cubicBezTo>
                      <a:pt x="3373587" y="3650140"/>
                      <a:pt x="3435881" y="3664450"/>
                      <a:pt x="3497253" y="3685048"/>
                    </a:cubicBezTo>
                    <a:cubicBezTo>
                      <a:pt x="3511319" y="3690072"/>
                      <a:pt x="3517341" y="3702811"/>
                      <a:pt x="3519009" y="3716642"/>
                    </a:cubicBezTo>
                    <a:cubicBezTo>
                      <a:pt x="3528863" y="3770456"/>
                      <a:pt x="3528085" y="3824441"/>
                      <a:pt x="3524961" y="3877590"/>
                    </a:cubicBezTo>
                    <a:cubicBezTo>
                      <a:pt x="3522771" y="3905925"/>
                      <a:pt x="3513127" y="3932921"/>
                      <a:pt x="3507001" y="3961174"/>
                    </a:cubicBezTo>
                    <a:cubicBezTo>
                      <a:pt x="3499779" y="4003594"/>
                      <a:pt x="3509891" y="4045588"/>
                      <a:pt x="3509369" y="4087753"/>
                    </a:cubicBezTo>
                    <a:cubicBezTo>
                      <a:pt x="3509111" y="4099574"/>
                      <a:pt x="3512037" y="4109884"/>
                      <a:pt x="3516555" y="4119438"/>
                    </a:cubicBezTo>
                    <a:cubicBezTo>
                      <a:pt x="3524083" y="4135363"/>
                      <a:pt x="3531785" y="4143407"/>
                      <a:pt x="3549707" y="4133927"/>
                    </a:cubicBezTo>
                    <a:cubicBezTo>
                      <a:pt x="3569643" y="4122518"/>
                      <a:pt x="3593173" y="4126952"/>
                      <a:pt x="3614775" y="4129374"/>
                    </a:cubicBezTo>
                    <a:cubicBezTo>
                      <a:pt x="3659573" y="4133464"/>
                      <a:pt x="3667197" y="4126922"/>
                      <a:pt x="3677183" y="4084166"/>
                    </a:cubicBezTo>
                    <a:cubicBezTo>
                      <a:pt x="3688091" y="4035122"/>
                      <a:pt x="3712717" y="4025389"/>
                      <a:pt x="3766807" y="4036768"/>
                    </a:cubicBezTo>
                    <a:cubicBezTo>
                      <a:pt x="3773085" y="4037688"/>
                      <a:pt x="3776937" y="4041710"/>
                      <a:pt x="3781205" y="4044559"/>
                    </a:cubicBezTo>
                    <a:cubicBezTo>
                      <a:pt x="3793679" y="4050338"/>
                      <a:pt x="3806659" y="4051003"/>
                      <a:pt x="3813615" y="4038929"/>
                    </a:cubicBezTo>
                    <a:cubicBezTo>
                      <a:pt x="3820569" y="4026854"/>
                      <a:pt x="3809355" y="4017555"/>
                      <a:pt x="3802405" y="4011103"/>
                    </a:cubicBezTo>
                    <a:cubicBezTo>
                      <a:pt x="3781481" y="3995686"/>
                      <a:pt x="3756531" y="3984127"/>
                      <a:pt x="3735183" y="3969885"/>
                    </a:cubicBezTo>
                    <a:cubicBezTo>
                      <a:pt x="3702953" y="3949109"/>
                      <a:pt x="3701963" y="3922284"/>
                      <a:pt x="3732369" y="3900057"/>
                    </a:cubicBezTo>
                    <a:cubicBezTo>
                      <a:pt x="3744769" y="3891251"/>
                      <a:pt x="3757833" y="3887977"/>
                      <a:pt x="3772489" y="3883947"/>
                    </a:cubicBezTo>
                    <a:cubicBezTo>
                      <a:pt x="3809339" y="3873286"/>
                      <a:pt x="3818563" y="3847462"/>
                      <a:pt x="3798397" y="3815113"/>
                    </a:cubicBezTo>
                    <a:cubicBezTo>
                      <a:pt x="3786265" y="3793574"/>
                      <a:pt x="3774553" y="3770861"/>
                      <a:pt x="3760829" y="3750078"/>
                    </a:cubicBezTo>
                    <a:cubicBezTo>
                      <a:pt x="3751289" y="3736081"/>
                      <a:pt x="3750881" y="3718729"/>
                      <a:pt x="3755157" y="3703052"/>
                    </a:cubicBezTo>
                    <a:cubicBezTo>
                      <a:pt x="3758349" y="3683016"/>
                      <a:pt x="3757941" y="3665664"/>
                      <a:pt x="3740529" y="3651504"/>
                    </a:cubicBezTo>
                    <a:cubicBezTo>
                      <a:pt x="3721613" y="3634158"/>
                      <a:pt x="3729997" y="3610684"/>
                      <a:pt x="3737545" y="3589555"/>
                    </a:cubicBezTo>
                    <a:cubicBezTo>
                      <a:pt x="3742659" y="3571531"/>
                      <a:pt x="3750875" y="3555935"/>
                      <a:pt x="3754067" y="3535899"/>
                    </a:cubicBezTo>
                    <a:cubicBezTo>
                      <a:pt x="3754657" y="3526845"/>
                      <a:pt x="3758011" y="3517455"/>
                      <a:pt x="3767139" y="3514098"/>
                    </a:cubicBezTo>
                    <a:cubicBezTo>
                      <a:pt x="3800139" y="3499415"/>
                      <a:pt x="3793621" y="3473263"/>
                      <a:pt x="3789865" y="3446776"/>
                    </a:cubicBezTo>
                    <a:cubicBezTo>
                      <a:pt x="3780593" y="3402434"/>
                      <a:pt x="3774081" y="3357756"/>
                      <a:pt x="3749731" y="3318618"/>
                    </a:cubicBezTo>
                    <a:cubicBezTo>
                      <a:pt x="3743291" y="3307052"/>
                      <a:pt x="3740451" y="3292802"/>
                      <a:pt x="3748579" y="3281147"/>
                    </a:cubicBezTo>
                    <a:cubicBezTo>
                      <a:pt x="3760813" y="3261694"/>
                      <a:pt x="3756467" y="3244259"/>
                      <a:pt x="3750615" y="3223640"/>
                    </a:cubicBezTo>
                    <a:cubicBezTo>
                      <a:pt x="3747689" y="3213330"/>
                      <a:pt x="3743925" y="3205368"/>
                      <a:pt x="3730441" y="3209817"/>
                    </a:cubicBezTo>
                    <a:cubicBezTo>
                      <a:pt x="3724495" y="3211663"/>
                      <a:pt x="3718215" y="3210743"/>
                      <a:pt x="3712021" y="3205884"/>
                    </a:cubicBezTo>
                    <a:cubicBezTo>
                      <a:pt x="3675941" y="3181085"/>
                      <a:pt x="3646629" y="3189144"/>
                      <a:pt x="3623417" y="3224528"/>
                    </a:cubicBezTo>
                    <a:cubicBezTo>
                      <a:pt x="3595763" y="3264945"/>
                      <a:pt x="3573971" y="3307454"/>
                      <a:pt x="3563481" y="3355324"/>
                    </a:cubicBezTo>
                    <a:cubicBezTo>
                      <a:pt x="3559451" y="3377709"/>
                      <a:pt x="3538095" y="3381992"/>
                      <a:pt x="3519921" y="3384766"/>
                    </a:cubicBezTo>
                    <a:cubicBezTo>
                      <a:pt x="3501749" y="3387540"/>
                      <a:pt x="3496145" y="3373626"/>
                      <a:pt x="3490123" y="3360887"/>
                    </a:cubicBezTo>
                    <a:cubicBezTo>
                      <a:pt x="3474559" y="3334152"/>
                      <a:pt x="3457321" y="3312112"/>
                      <a:pt x="3471489" y="3276144"/>
                    </a:cubicBezTo>
                    <a:cubicBezTo>
                      <a:pt x="3482305" y="3249566"/>
                      <a:pt x="3430407" y="3209851"/>
                      <a:pt x="3398331" y="3218247"/>
                    </a:cubicBezTo>
                    <a:cubicBezTo>
                      <a:pt x="3367007" y="3228236"/>
                      <a:pt x="3334521" y="3219278"/>
                      <a:pt x="3303703" y="3224152"/>
                    </a:cubicBezTo>
                    <a:cubicBezTo>
                      <a:pt x="3295411" y="3225162"/>
                      <a:pt x="3287959" y="3223824"/>
                      <a:pt x="3282185" y="3217790"/>
                    </a:cubicBezTo>
                    <a:cubicBezTo>
                      <a:pt x="3264021" y="3202038"/>
                      <a:pt x="3242839" y="3198442"/>
                      <a:pt x="3220645" y="3205073"/>
                    </a:cubicBezTo>
                    <a:cubicBezTo>
                      <a:pt x="3216289" y="3206165"/>
                      <a:pt x="3210341" y="3208011"/>
                      <a:pt x="3207245" y="3205581"/>
                    </a:cubicBezTo>
                    <a:cubicBezTo>
                      <a:pt x="3174683" y="3182038"/>
                      <a:pt x="3134325" y="3172917"/>
                      <a:pt x="3101343" y="3150549"/>
                    </a:cubicBezTo>
                    <a:cubicBezTo>
                      <a:pt x="3090879" y="3142840"/>
                      <a:pt x="3082845" y="3132029"/>
                      <a:pt x="3067521" y="3130526"/>
                    </a:cubicBezTo>
                    <a:cubicBezTo>
                      <a:pt x="3042821" y="3125675"/>
                      <a:pt x="3036885" y="3108995"/>
                      <a:pt x="3055399" y="3090462"/>
                    </a:cubicBezTo>
                    <a:cubicBezTo>
                      <a:pt x="3066291" y="3078470"/>
                      <a:pt x="3076343" y="3068825"/>
                      <a:pt x="3077107" y="3051892"/>
                    </a:cubicBezTo>
                    <a:cubicBezTo>
                      <a:pt x="3078963" y="3020791"/>
                      <a:pt x="3063143" y="3005876"/>
                      <a:pt x="3032325" y="3010751"/>
                    </a:cubicBezTo>
                    <a:cubicBezTo>
                      <a:pt x="3005861" y="3014532"/>
                      <a:pt x="2977809" y="3019071"/>
                      <a:pt x="2958035" y="3041125"/>
                    </a:cubicBezTo>
                    <a:cubicBezTo>
                      <a:pt x="2953175" y="3047331"/>
                      <a:pt x="2944045" y="3050688"/>
                      <a:pt x="2936261" y="3046583"/>
                    </a:cubicBezTo>
                    <a:cubicBezTo>
                      <a:pt x="2905117" y="3030165"/>
                      <a:pt x="2867857" y="3023473"/>
                      <a:pt x="2848949" y="2987602"/>
                    </a:cubicBezTo>
                    <a:cubicBezTo>
                      <a:pt x="2844767" y="2980815"/>
                      <a:pt x="2841421" y="2971678"/>
                      <a:pt x="2833969" y="2970340"/>
                    </a:cubicBezTo>
                    <a:cubicBezTo>
                      <a:pt x="2800643" y="2963730"/>
                      <a:pt x="2790609" y="2936323"/>
                      <a:pt x="2781745" y="2909333"/>
                    </a:cubicBezTo>
                    <a:cubicBezTo>
                      <a:pt x="2777647" y="2898605"/>
                      <a:pt x="2770785" y="2888213"/>
                      <a:pt x="2761827" y="2883690"/>
                    </a:cubicBezTo>
                    <a:cubicBezTo>
                      <a:pt x="2727545" y="2866812"/>
                      <a:pt x="2695399" y="2846726"/>
                      <a:pt x="2663661" y="2825961"/>
                    </a:cubicBezTo>
                    <a:lnTo>
                      <a:pt x="2606021" y="2788734"/>
                    </a:lnTo>
                    <a:lnTo>
                      <a:pt x="2617553" y="2802515"/>
                    </a:lnTo>
                    <a:cubicBezTo>
                      <a:pt x="2633015" y="2814819"/>
                      <a:pt x="2650749" y="2824461"/>
                      <a:pt x="2669703" y="2832554"/>
                    </a:cubicBezTo>
                    <a:cubicBezTo>
                      <a:pt x="2702573" y="2844295"/>
                      <a:pt x="2715991" y="2880845"/>
                      <a:pt x="2745593" y="2898033"/>
                    </a:cubicBezTo>
                    <a:cubicBezTo>
                      <a:pt x="2752971" y="2903315"/>
                      <a:pt x="2747269" y="2911864"/>
                      <a:pt x="2743163" y="2919659"/>
                    </a:cubicBezTo>
                    <a:cubicBezTo>
                      <a:pt x="2736623" y="2930555"/>
                      <a:pt x="2740733" y="2941285"/>
                      <a:pt x="2753645" y="2945897"/>
                    </a:cubicBezTo>
                    <a:cubicBezTo>
                      <a:pt x="2774779" y="2953446"/>
                      <a:pt x="2771341" y="2966773"/>
                      <a:pt x="2765473" y="2983201"/>
                    </a:cubicBezTo>
                    <a:cubicBezTo>
                      <a:pt x="2740323" y="3053609"/>
                      <a:pt x="2689681" y="3080507"/>
                      <a:pt x="2601721" y="3082167"/>
                    </a:cubicBezTo>
                    <a:cubicBezTo>
                      <a:pt x="2561473" y="3083669"/>
                      <a:pt x="2520135" y="3099337"/>
                      <a:pt x="2488779" y="3127831"/>
                    </a:cubicBezTo>
                    <a:cubicBezTo>
                      <a:pt x="2473519" y="3140905"/>
                      <a:pt x="2459013" y="3137047"/>
                      <a:pt x="2441655" y="3137463"/>
                    </a:cubicBezTo>
                    <a:cubicBezTo>
                      <a:pt x="2396293" y="3138461"/>
                      <a:pt x="2364595" y="3127140"/>
                      <a:pt x="2341029" y="3085642"/>
                    </a:cubicBezTo>
                    <a:cubicBezTo>
                      <a:pt x="2335745" y="3074493"/>
                      <a:pt x="2301869" y="3072978"/>
                      <a:pt x="2283927" y="3082447"/>
                    </a:cubicBezTo>
                    <a:cubicBezTo>
                      <a:pt x="2264809" y="3091497"/>
                      <a:pt x="2251813" y="3109349"/>
                      <a:pt x="2249383" y="3130975"/>
                    </a:cubicBezTo>
                    <a:cubicBezTo>
                      <a:pt x="2246283" y="3147069"/>
                      <a:pt x="2259615" y="3150507"/>
                      <a:pt x="2270265" y="3150341"/>
                    </a:cubicBezTo>
                    <a:cubicBezTo>
                      <a:pt x="2306909" y="3151522"/>
                      <a:pt x="2333155" y="3178099"/>
                      <a:pt x="2370471" y="3184810"/>
                    </a:cubicBezTo>
                    <a:cubicBezTo>
                      <a:pt x="2397973" y="3189342"/>
                      <a:pt x="2407789" y="3228573"/>
                      <a:pt x="2421039" y="3254477"/>
                    </a:cubicBezTo>
                    <a:cubicBezTo>
                      <a:pt x="2431607" y="3276776"/>
                      <a:pt x="2441001" y="3298655"/>
                      <a:pt x="2461627" y="3311316"/>
                    </a:cubicBezTo>
                    <a:cubicBezTo>
                      <a:pt x="2481083" y="3323558"/>
                      <a:pt x="2484271" y="3340575"/>
                      <a:pt x="2481087" y="3360608"/>
                    </a:cubicBezTo>
                    <a:cubicBezTo>
                      <a:pt x="2478739" y="3378294"/>
                      <a:pt x="2472451" y="3395896"/>
                      <a:pt x="2470861" y="3415175"/>
                    </a:cubicBezTo>
                    <a:cubicBezTo>
                      <a:pt x="2467845" y="3445853"/>
                      <a:pt x="2457533" y="3467310"/>
                      <a:pt x="2421645" y="3467723"/>
                    </a:cubicBezTo>
                    <a:cubicBezTo>
                      <a:pt x="2404289" y="3468139"/>
                      <a:pt x="2403199" y="3482305"/>
                      <a:pt x="2403285" y="3496891"/>
                    </a:cubicBezTo>
                    <a:cubicBezTo>
                      <a:pt x="2404543" y="3511894"/>
                      <a:pt x="2400269" y="3527569"/>
                      <a:pt x="2382493" y="3529159"/>
                    </a:cubicBezTo>
                    <a:cubicBezTo>
                      <a:pt x="2365889" y="3531167"/>
                      <a:pt x="2344089" y="3536613"/>
                      <a:pt x="2332265" y="3517834"/>
                    </a:cubicBezTo>
                    <a:cubicBezTo>
                      <a:pt x="2325807" y="3506264"/>
                      <a:pt x="2307611" y="3490503"/>
                      <a:pt x="2331171" y="3476425"/>
                    </a:cubicBezTo>
                    <a:cubicBezTo>
                      <a:pt x="2334777" y="3473744"/>
                      <a:pt x="2337627" y="3469468"/>
                      <a:pt x="2333769" y="3465444"/>
                    </a:cubicBezTo>
                    <a:cubicBezTo>
                      <a:pt x="2328737" y="3461001"/>
                      <a:pt x="2322449" y="3460078"/>
                      <a:pt x="2320353" y="3465946"/>
                    </a:cubicBezTo>
                    <a:cubicBezTo>
                      <a:pt x="2306017" y="3491257"/>
                      <a:pt x="2289413" y="3474742"/>
                      <a:pt x="2275745" y="3468535"/>
                    </a:cubicBezTo>
                    <a:cubicBezTo>
                      <a:pt x="2261321" y="3460737"/>
                      <a:pt x="2252097" y="3449503"/>
                      <a:pt x="2263163" y="3429640"/>
                    </a:cubicBezTo>
                    <a:cubicBezTo>
                      <a:pt x="2270961" y="3415223"/>
                      <a:pt x="2263747" y="3402061"/>
                      <a:pt x="2247313" y="3396191"/>
                    </a:cubicBezTo>
                    <a:cubicBezTo>
                      <a:pt x="2243791" y="3394933"/>
                      <a:pt x="2241443" y="3394094"/>
                      <a:pt x="2237921" y="3392836"/>
                    </a:cubicBezTo>
                    <a:cubicBezTo>
                      <a:pt x="2218719" y="3387301"/>
                      <a:pt x="2213101" y="3373386"/>
                      <a:pt x="2211925" y="3354441"/>
                    </a:cubicBezTo>
                    <a:cubicBezTo>
                      <a:pt x="2211167" y="3334323"/>
                      <a:pt x="2232215" y="3345811"/>
                      <a:pt x="2245463" y="3334665"/>
                    </a:cubicBezTo>
                    <a:cubicBezTo>
                      <a:pt x="2192633" y="3315795"/>
                      <a:pt x="2174349" y="3266923"/>
                      <a:pt x="2145167" y="3230035"/>
                    </a:cubicBezTo>
                    <a:cubicBezTo>
                      <a:pt x="2134013" y="3216789"/>
                      <a:pt x="2125795" y="3213854"/>
                      <a:pt x="2109529" y="3218629"/>
                    </a:cubicBezTo>
                    <a:cubicBezTo>
                      <a:pt x="2082111" y="3228683"/>
                      <a:pt x="2051673" y="3232366"/>
                      <a:pt x="2029119" y="3254742"/>
                    </a:cubicBezTo>
                    <a:cubicBezTo>
                      <a:pt x="2019057" y="3264380"/>
                      <a:pt x="2011763" y="3273684"/>
                      <a:pt x="2023671" y="3288522"/>
                    </a:cubicBezTo>
                    <a:cubicBezTo>
                      <a:pt x="2044385" y="3315769"/>
                      <a:pt x="2041873" y="3341334"/>
                      <a:pt x="2019655" y="3366478"/>
                    </a:cubicBezTo>
                    <a:cubicBezTo>
                      <a:pt x="2003893" y="3384665"/>
                      <a:pt x="1972031" y="3399747"/>
                      <a:pt x="2006077" y="3430432"/>
                    </a:cubicBezTo>
                    <a:cubicBezTo>
                      <a:pt x="2023519" y="3444602"/>
                      <a:pt x="2031153" y="3475115"/>
                      <a:pt x="2063099" y="3474617"/>
                    </a:cubicBezTo>
                    <a:cubicBezTo>
                      <a:pt x="2079283" y="3473782"/>
                      <a:pt x="2084987" y="3483758"/>
                      <a:pt x="2088675" y="3495661"/>
                    </a:cubicBezTo>
                    <a:cubicBezTo>
                      <a:pt x="2094633" y="3530869"/>
                      <a:pt x="2112495" y="3562389"/>
                      <a:pt x="2097491" y="3600694"/>
                    </a:cubicBezTo>
                    <a:cubicBezTo>
                      <a:pt x="2090785" y="3619469"/>
                      <a:pt x="2103615" y="3646546"/>
                      <a:pt x="2076533" y="3659366"/>
                    </a:cubicBezTo>
                    <a:cubicBezTo>
                      <a:pt x="2076533" y="3659366"/>
                      <a:pt x="2076701" y="3670013"/>
                      <a:pt x="2080559" y="3674037"/>
                    </a:cubicBezTo>
                    <a:cubicBezTo>
                      <a:pt x="2096241" y="3696838"/>
                      <a:pt x="2091463" y="3717627"/>
                      <a:pt x="2080733" y="3740257"/>
                    </a:cubicBezTo>
                    <a:cubicBezTo>
                      <a:pt x="2071679" y="3758194"/>
                      <a:pt x="2072435" y="3778311"/>
                      <a:pt x="2037887" y="3771264"/>
                    </a:cubicBezTo>
                    <a:cubicBezTo>
                      <a:pt x="2017093" y="3766482"/>
                      <a:pt x="1986069" y="3779217"/>
                      <a:pt x="1959071" y="3788098"/>
                    </a:cubicBezTo>
                    <a:cubicBezTo>
                      <a:pt x="1950349" y="3790276"/>
                      <a:pt x="1942385" y="3794047"/>
                      <a:pt x="1933831" y="3788345"/>
                    </a:cubicBezTo>
                    <a:cubicBezTo>
                      <a:pt x="1926451" y="3783063"/>
                      <a:pt x="1916473" y="3770236"/>
                      <a:pt x="1912197" y="3785911"/>
                    </a:cubicBezTo>
                    <a:cubicBezTo>
                      <a:pt x="1907585" y="3798819"/>
                      <a:pt x="1905995" y="3818098"/>
                      <a:pt x="1922347" y="3827908"/>
                    </a:cubicBezTo>
                    <a:cubicBezTo>
                      <a:pt x="1928215" y="3830005"/>
                      <a:pt x="1936099" y="3830174"/>
                      <a:pt x="1941969" y="3832271"/>
                    </a:cubicBezTo>
                    <a:cubicBezTo>
                      <a:pt x="1948593" y="3835960"/>
                      <a:pt x="1954379" y="3841996"/>
                      <a:pt x="1953793" y="3851049"/>
                    </a:cubicBezTo>
                    <a:cubicBezTo>
                      <a:pt x="1952451" y="3858509"/>
                      <a:pt x="1945743" y="3858759"/>
                      <a:pt x="1939371" y="3861775"/>
                    </a:cubicBezTo>
                    <a:cubicBezTo>
                      <a:pt x="1890489" y="3880041"/>
                      <a:pt x="1864409" y="3864109"/>
                      <a:pt x="1861219" y="3810043"/>
                    </a:cubicBezTo>
                    <a:cubicBezTo>
                      <a:pt x="1859119" y="3778860"/>
                      <a:pt x="1850983" y="3771985"/>
                      <a:pt x="1823483" y="3785978"/>
                    </a:cubicBezTo>
                    <a:cubicBezTo>
                      <a:pt x="1799167" y="3798464"/>
                      <a:pt x="1787343" y="3779686"/>
                      <a:pt x="1772081" y="3774235"/>
                    </a:cubicBezTo>
                    <a:cubicBezTo>
                      <a:pt x="1752543" y="3765933"/>
                      <a:pt x="1736275" y="3752182"/>
                      <a:pt x="1715479" y="3747401"/>
                    </a:cubicBezTo>
                    <a:cubicBezTo>
                      <a:pt x="1697451" y="3742284"/>
                      <a:pt x="1694263" y="3725268"/>
                      <a:pt x="1689817" y="3711771"/>
                    </a:cubicBezTo>
                    <a:cubicBezTo>
                      <a:pt x="1684701" y="3692743"/>
                      <a:pt x="1703905" y="3698279"/>
                      <a:pt x="1711115" y="3692915"/>
                    </a:cubicBezTo>
                    <a:cubicBezTo>
                      <a:pt x="1721929" y="3684869"/>
                      <a:pt x="1726877" y="3674729"/>
                      <a:pt x="1727127" y="3662909"/>
                    </a:cubicBezTo>
                    <a:cubicBezTo>
                      <a:pt x="1728215" y="3648743"/>
                      <a:pt x="1716309" y="3652430"/>
                      <a:pt x="1707673" y="3650668"/>
                    </a:cubicBezTo>
                    <a:cubicBezTo>
                      <a:pt x="1695933" y="3646475"/>
                      <a:pt x="1695681" y="3639769"/>
                      <a:pt x="1706077" y="3632897"/>
                    </a:cubicBezTo>
                    <a:cubicBezTo>
                      <a:pt x="1716895" y="3624851"/>
                      <a:pt x="1721505" y="3611944"/>
                      <a:pt x="1714961" y="3604315"/>
                    </a:cubicBezTo>
                    <a:cubicBezTo>
                      <a:pt x="1690979" y="3582516"/>
                      <a:pt x="1709593" y="3560055"/>
                      <a:pt x="1707663" y="3539518"/>
                    </a:cubicBezTo>
                    <a:cubicBezTo>
                      <a:pt x="1701789" y="3500371"/>
                      <a:pt x="1711679" y="3461563"/>
                      <a:pt x="1702619" y="3423924"/>
                    </a:cubicBezTo>
                    <a:cubicBezTo>
                      <a:pt x="1700523" y="3411267"/>
                      <a:pt x="1692807" y="3403218"/>
                      <a:pt x="1681905" y="3396678"/>
                    </a:cubicBezTo>
                    <a:cubicBezTo>
                      <a:pt x="1669077" y="3388126"/>
                      <a:pt x="1662619" y="3376558"/>
                      <a:pt x="1668487" y="3360130"/>
                    </a:cubicBezTo>
                    <a:cubicBezTo>
                      <a:pt x="1676451" y="3337833"/>
                      <a:pt x="1735981" y="3300878"/>
                      <a:pt x="1759125" y="3306499"/>
                    </a:cubicBezTo>
                    <a:cubicBezTo>
                      <a:pt x="1781513" y="3310525"/>
                      <a:pt x="1805827" y="3279515"/>
                      <a:pt x="1796517" y="3253696"/>
                    </a:cubicBezTo>
                    <a:cubicBezTo>
                      <a:pt x="1794337" y="3244978"/>
                      <a:pt x="1788551" y="3238942"/>
                      <a:pt x="1783603" y="3230558"/>
                    </a:cubicBezTo>
                    <a:cubicBezTo>
                      <a:pt x="1768339" y="3206583"/>
                      <a:pt x="1751483" y="3183360"/>
                      <a:pt x="1788209" y="3162076"/>
                    </a:cubicBezTo>
                    <a:cubicBezTo>
                      <a:pt x="1790221" y="3160148"/>
                      <a:pt x="1792651" y="3157047"/>
                      <a:pt x="1793489" y="3154700"/>
                    </a:cubicBezTo>
                    <a:cubicBezTo>
                      <a:pt x="1797261" y="3144139"/>
                      <a:pt x="1793319" y="3125529"/>
                      <a:pt x="1812939" y="3129891"/>
                    </a:cubicBezTo>
                    <a:cubicBezTo>
                      <a:pt x="1829377" y="3135762"/>
                      <a:pt x="1852687" y="3133504"/>
                      <a:pt x="1861661" y="3156557"/>
                    </a:cubicBezTo>
                    <a:cubicBezTo>
                      <a:pt x="1865769" y="3167286"/>
                      <a:pt x="1868621" y="3181537"/>
                      <a:pt x="1885225" y="3179528"/>
                    </a:cubicBezTo>
                    <a:cubicBezTo>
                      <a:pt x="1892351" y="3178104"/>
                      <a:pt x="1898389" y="3172322"/>
                      <a:pt x="1897717" y="3166788"/>
                    </a:cubicBezTo>
                    <a:cubicBezTo>
                      <a:pt x="1896375" y="3155724"/>
                      <a:pt x="1904255" y="3137369"/>
                      <a:pt x="1880525" y="3140801"/>
                    </a:cubicBezTo>
                    <a:cubicBezTo>
                      <a:pt x="1871469" y="3140212"/>
                      <a:pt x="1873313" y="3127639"/>
                      <a:pt x="1874235" y="3121353"/>
                    </a:cubicBezTo>
                    <a:cubicBezTo>
                      <a:pt x="1876413" y="3111545"/>
                      <a:pt x="1886811" y="3104674"/>
                      <a:pt x="1893855" y="3107190"/>
                    </a:cubicBezTo>
                    <a:cubicBezTo>
                      <a:pt x="1905175" y="3112557"/>
                      <a:pt x="1916327" y="3107278"/>
                      <a:pt x="1927729" y="3108704"/>
                    </a:cubicBezTo>
                    <a:cubicBezTo>
                      <a:pt x="1932677" y="3117087"/>
                      <a:pt x="1925467" y="3122451"/>
                      <a:pt x="1923371" y="3128318"/>
                    </a:cubicBezTo>
                    <a:cubicBezTo>
                      <a:pt x="1920019" y="3137706"/>
                      <a:pt x="1925387" y="3144916"/>
                      <a:pt x="1933939" y="3150617"/>
                    </a:cubicBezTo>
                    <a:cubicBezTo>
                      <a:pt x="1944085" y="3155565"/>
                      <a:pt x="1952051" y="3151794"/>
                      <a:pt x="1955823" y="3141233"/>
                    </a:cubicBezTo>
                    <a:cubicBezTo>
                      <a:pt x="1961691" y="3124804"/>
                      <a:pt x="1972423" y="3120699"/>
                      <a:pt x="1989615" y="3128163"/>
                    </a:cubicBezTo>
                    <a:cubicBezTo>
                      <a:pt x="1998587" y="3132690"/>
                      <a:pt x="2005797" y="3127327"/>
                      <a:pt x="2011079" y="3119951"/>
                    </a:cubicBezTo>
                    <a:cubicBezTo>
                      <a:pt x="2017619" y="3109056"/>
                      <a:pt x="2010239" y="3103774"/>
                      <a:pt x="2002859" y="3098491"/>
                    </a:cubicBezTo>
                    <a:cubicBezTo>
                      <a:pt x="1984915" y="3089435"/>
                      <a:pt x="1978875" y="3058168"/>
                      <a:pt x="1947347" y="3076017"/>
                    </a:cubicBezTo>
                    <a:cubicBezTo>
                      <a:pt x="1940975" y="3079034"/>
                      <a:pt x="1940555" y="3061683"/>
                      <a:pt x="1937955" y="3054137"/>
                    </a:cubicBezTo>
                    <a:cubicBezTo>
                      <a:pt x="1935857" y="3041480"/>
                      <a:pt x="1933005" y="3027229"/>
                      <a:pt x="1917997" y="3028484"/>
                    </a:cubicBezTo>
                    <a:cubicBezTo>
                      <a:pt x="1903407" y="3028566"/>
                      <a:pt x="1892591" y="3036610"/>
                      <a:pt x="1894185" y="3054381"/>
                    </a:cubicBezTo>
                    <a:cubicBezTo>
                      <a:pt x="1894437" y="3061087"/>
                      <a:pt x="1893097" y="3068548"/>
                      <a:pt x="1885215" y="3068378"/>
                    </a:cubicBezTo>
                    <a:cubicBezTo>
                      <a:pt x="1875739" y="3068963"/>
                      <a:pt x="1874733" y="3060665"/>
                      <a:pt x="1872887" y="3054713"/>
                    </a:cubicBezTo>
                    <a:cubicBezTo>
                      <a:pt x="1871207" y="3040881"/>
                      <a:pt x="1867181" y="3026211"/>
                      <a:pt x="1851419" y="3025874"/>
                    </a:cubicBezTo>
                    <a:cubicBezTo>
                      <a:pt x="1834899" y="3023943"/>
                      <a:pt x="1821987" y="3037856"/>
                      <a:pt x="1813101" y="3047912"/>
                    </a:cubicBezTo>
                    <a:cubicBezTo>
                      <a:pt x="1802201" y="3059897"/>
                      <a:pt x="1808993" y="3074233"/>
                      <a:pt x="1825429" y="3080103"/>
                    </a:cubicBezTo>
                    <a:cubicBezTo>
                      <a:pt x="1832473" y="3082619"/>
                      <a:pt x="1840355" y="3082788"/>
                      <a:pt x="1846981" y="3086477"/>
                    </a:cubicBezTo>
                    <a:cubicBezTo>
                      <a:pt x="1855199" y="3089412"/>
                      <a:pt x="1859391" y="3096203"/>
                      <a:pt x="1856037" y="3105590"/>
                    </a:cubicBezTo>
                    <a:cubicBezTo>
                      <a:pt x="1852683" y="3114978"/>
                      <a:pt x="1843209" y="3115563"/>
                      <a:pt x="1837759" y="3112294"/>
                    </a:cubicBezTo>
                    <a:cubicBezTo>
                      <a:pt x="1808159" y="3095105"/>
                      <a:pt x="1786861" y="3113961"/>
                      <a:pt x="1767995" y="3129716"/>
                    </a:cubicBezTo>
                    <a:cubicBezTo>
                      <a:pt x="1751563" y="3142371"/>
                      <a:pt x="1739739" y="3142117"/>
                      <a:pt x="1729425" y="3126524"/>
                    </a:cubicBezTo>
                    <a:cubicBezTo>
                      <a:pt x="1713741" y="3103722"/>
                      <a:pt x="1693785" y="3096593"/>
                      <a:pt x="1667709" y="3099187"/>
                    </a:cubicBezTo>
                    <a:cubicBezTo>
                      <a:pt x="1660999" y="3099437"/>
                      <a:pt x="1653873" y="3100861"/>
                      <a:pt x="1651189" y="3097256"/>
                    </a:cubicBezTo>
                    <a:cubicBezTo>
                      <a:pt x="1634249" y="3077974"/>
                      <a:pt x="1616891" y="3078389"/>
                      <a:pt x="1599117" y="3098504"/>
                    </a:cubicBezTo>
                    <a:cubicBezTo>
                      <a:pt x="1580087" y="3122139"/>
                      <a:pt x="1570865" y="3147955"/>
                      <a:pt x="1590823" y="3173608"/>
                    </a:cubicBezTo>
                    <a:cubicBezTo>
                      <a:pt x="1609273" y="3196076"/>
                      <a:pt x="1601561" y="3225078"/>
                      <a:pt x="1617663" y="3246707"/>
                    </a:cubicBezTo>
                    <a:cubicBezTo>
                      <a:pt x="1623031" y="3253917"/>
                      <a:pt x="1612633" y="3260789"/>
                      <a:pt x="1607015" y="3265397"/>
                    </a:cubicBezTo>
                    <a:cubicBezTo>
                      <a:pt x="1601397" y="3270006"/>
                      <a:pt x="1594355" y="3267491"/>
                      <a:pt x="1588065" y="3266568"/>
                    </a:cubicBezTo>
                    <a:cubicBezTo>
                      <a:pt x="1525847" y="3262868"/>
                      <a:pt x="1524171" y="3267563"/>
                      <a:pt x="1542959" y="3329846"/>
                    </a:cubicBezTo>
                    <a:cubicBezTo>
                      <a:pt x="1550005" y="3350887"/>
                      <a:pt x="1555793" y="3375449"/>
                      <a:pt x="1528207" y="3393383"/>
                    </a:cubicBezTo>
                    <a:cubicBezTo>
                      <a:pt x="1513031" y="3402516"/>
                      <a:pt x="1507499" y="3421710"/>
                      <a:pt x="1512699" y="3436800"/>
                    </a:cubicBezTo>
                    <a:cubicBezTo>
                      <a:pt x="1526035" y="3477289"/>
                      <a:pt x="1509351" y="3501762"/>
                      <a:pt x="1476987" y="3521959"/>
                    </a:cubicBezTo>
                    <a:cubicBezTo>
                      <a:pt x="1464491" y="3516172"/>
                      <a:pt x="1462311" y="3507454"/>
                      <a:pt x="1465747" y="3494127"/>
                    </a:cubicBezTo>
                    <a:cubicBezTo>
                      <a:pt x="1471701" y="3473759"/>
                      <a:pt x="1458281" y="3455734"/>
                      <a:pt x="1453163" y="3436705"/>
                    </a:cubicBezTo>
                    <a:cubicBezTo>
                      <a:pt x="1449895" y="3423628"/>
                      <a:pt x="1438071" y="3423375"/>
                      <a:pt x="1423815" y="3426222"/>
                    </a:cubicBezTo>
                    <a:cubicBezTo>
                      <a:pt x="1398829" y="3433176"/>
                      <a:pt x="1371075" y="3440463"/>
                      <a:pt x="1355225" y="3407014"/>
                    </a:cubicBezTo>
                    <a:cubicBezTo>
                      <a:pt x="1349187" y="3394273"/>
                      <a:pt x="1337615" y="3400725"/>
                      <a:pt x="1330069" y="3403322"/>
                    </a:cubicBezTo>
                    <a:cubicBezTo>
                      <a:pt x="1318163" y="3407008"/>
                      <a:pt x="1307011" y="3412287"/>
                      <a:pt x="1295271" y="3408094"/>
                    </a:cubicBezTo>
                    <a:cubicBezTo>
                      <a:pt x="1286635" y="3406332"/>
                      <a:pt x="1275903" y="3410438"/>
                      <a:pt x="1272211" y="3398534"/>
                    </a:cubicBezTo>
                    <a:cubicBezTo>
                      <a:pt x="1269277" y="3388224"/>
                      <a:pt x="1276487" y="3382860"/>
                      <a:pt x="1285289" y="3376742"/>
                    </a:cubicBezTo>
                    <a:cubicBezTo>
                      <a:pt x="1295267" y="3371045"/>
                      <a:pt x="1305747" y="3360233"/>
                      <a:pt x="1295769" y="3347405"/>
                    </a:cubicBezTo>
                    <a:cubicBezTo>
                      <a:pt x="1276565" y="3323346"/>
                      <a:pt x="1291153" y="3304739"/>
                      <a:pt x="1307585" y="3292085"/>
                    </a:cubicBezTo>
                    <a:cubicBezTo>
                      <a:pt x="1337183" y="3272223"/>
                      <a:pt x="1335253" y="3233162"/>
                      <a:pt x="1360573" y="3210451"/>
                    </a:cubicBezTo>
                    <a:cubicBezTo>
                      <a:pt x="1371809" y="3201232"/>
                      <a:pt x="1352941" y="3179937"/>
                      <a:pt x="1357297" y="3160323"/>
                    </a:cubicBezTo>
                    <a:cubicBezTo>
                      <a:pt x="1364089" y="3137608"/>
                      <a:pt x="1363751" y="3116317"/>
                      <a:pt x="1348907" y="3091168"/>
                    </a:cubicBezTo>
                    <a:cubicBezTo>
                      <a:pt x="1336745" y="3069622"/>
                      <a:pt x="1342613" y="3034670"/>
                      <a:pt x="1334141" y="3006503"/>
                    </a:cubicBezTo>
                    <a:cubicBezTo>
                      <a:pt x="1331959" y="2997785"/>
                      <a:pt x="1351243" y="2980856"/>
                      <a:pt x="1362143" y="2968872"/>
                    </a:cubicBezTo>
                    <a:cubicBezTo>
                      <a:pt x="1375057" y="2954959"/>
                      <a:pt x="1389141" y="2941466"/>
                      <a:pt x="1404401" y="2928392"/>
                    </a:cubicBezTo>
                    <a:cubicBezTo>
                      <a:pt x="1427291" y="2908782"/>
                      <a:pt x="1435673" y="2885313"/>
                      <a:pt x="1424435" y="2857482"/>
                    </a:cubicBezTo>
                    <a:cubicBezTo>
                      <a:pt x="1421415" y="2851110"/>
                      <a:pt x="1416803" y="2845493"/>
                      <a:pt x="1422839" y="2839711"/>
                    </a:cubicBezTo>
                    <a:cubicBezTo>
                      <a:pt x="1429631" y="2835521"/>
                      <a:pt x="1436255" y="2839210"/>
                      <a:pt x="1441287" y="2843654"/>
                    </a:cubicBezTo>
                    <a:cubicBezTo>
                      <a:pt x="1449421" y="2850529"/>
                      <a:pt x="1457893" y="2860170"/>
                      <a:pt x="1467533" y="2851705"/>
                    </a:cubicBezTo>
                    <a:cubicBezTo>
                      <a:pt x="1478349" y="2843660"/>
                      <a:pt x="1467951" y="2832007"/>
                      <a:pt x="1463423" y="2822450"/>
                    </a:cubicBezTo>
                    <a:cubicBezTo>
                      <a:pt x="1462331" y="2818091"/>
                      <a:pt x="1458893" y="2812893"/>
                      <a:pt x="1458221" y="2807361"/>
                    </a:cubicBezTo>
                    <a:cubicBezTo>
                      <a:pt x="1454195" y="2792691"/>
                      <a:pt x="1429793" y="2772067"/>
                      <a:pt x="1452851" y="2763102"/>
                    </a:cubicBezTo>
                    <a:cubicBezTo>
                      <a:pt x="1471549" y="2755225"/>
                      <a:pt x="1500141" y="2745591"/>
                      <a:pt x="1519261" y="2773591"/>
                    </a:cubicBezTo>
                    <a:cubicBezTo>
                      <a:pt x="1533435" y="2793208"/>
                      <a:pt x="1552889" y="2805449"/>
                      <a:pt x="1577875" y="2798496"/>
                    </a:cubicBezTo>
                    <a:cubicBezTo>
                      <a:pt x="1607223" y="2790454"/>
                      <a:pt x="1616443" y="2764639"/>
                      <a:pt x="1622143" y="2737565"/>
                    </a:cubicBezTo>
                    <a:cubicBezTo>
                      <a:pt x="1623485" y="2730105"/>
                      <a:pt x="1624071" y="2721053"/>
                      <a:pt x="1616691" y="2715770"/>
                    </a:cubicBezTo>
                    <a:cubicBezTo>
                      <a:pt x="1589857" y="2698246"/>
                      <a:pt x="1584319" y="2661866"/>
                      <a:pt x="1551449" y="2650125"/>
                    </a:cubicBezTo>
                    <a:cubicBezTo>
                      <a:pt x="1540883" y="2646351"/>
                      <a:pt x="1538703" y="2637633"/>
                      <a:pt x="1539289" y="2628580"/>
                    </a:cubicBezTo>
                    <a:cubicBezTo>
                      <a:pt x="1539957" y="2597063"/>
                      <a:pt x="1544145" y="2566803"/>
                      <a:pt x="1567875" y="2544845"/>
                    </a:cubicBezTo>
                    <a:cubicBezTo>
                      <a:pt x="1577935" y="2535208"/>
                      <a:pt x="1584475" y="2524312"/>
                      <a:pt x="1578017" y="2512744"/>
                    </a:cubicBezTo>
                    <a:cubicBezTo>
                      <a:pt x="1563509" y="2490360"/>
                      <a:pt x="1578097" y="2471754"/>
                      <a:pt x="1586733" y="2454991"/>
                    </a:cubicBezTo>
                    <a:cubicBezTo>
                      <a:pt x="1602661" y="2428924"/>
                      <a:pt x="1622113" y="2404116"/>
                      <a:pt x="1639971" y="2380062"/>
                    </a:cubicBezTo>
                    <a:cubicBezTo>
                      <a:pt x="1666715" y="2345950"/>
                      <a:pt x="1704703" y="2358195"/>
                      <a:pt x="1738157" y="2360884"/>
                    </a:cubicBezTo>
                    <a:cubicBezTo>
                      <a:pt x="1770861" y="2361979"/>
                      <a:pt x="1800627" y="2371288"/>
                      <a:pt x="1833917" y="2363331"/>
                    </a:cubicBezTo>
                    <a:cubicBezTo>
                      <a:pt x="1873577" y="2352358"/>
                      <a:pt x="1893787" y="2366192"/>
                      <a:pt x="1907961" y="2404334"/>
                    </a:cubicBezTo>
                    <a:cubicBezTo>
                      <a:pt x="1912825" y="2416657"/>
                      <a:pt x="1917101" y="2419507"/>
                      <a:pt x="1932193" y="2414313"/>
                    </a:cubicBezTo>
                    <a:cubicBezTo>
                      <a:pt x="1968333" y="2402082"/>
                      <a:pt x="2006149" y="2403681"/>
                      <a:pt x="2043381" y="2414333"/>
                    </a:cubicBezTo>
                    <a:cubicBezTo>
                      <a:pt x="2049249" y="2416429"/>
                      <a:pt x="2054281" y="2420873"/>
                      <a:pt x="2057385" y="2423304"/>
                    </a:cubicBezTo>
                    <a:cubicBezTo>
                      <a:pt x="2075833" y="2445773"/>
                      <a:pt x="2098895" y="2455332"/>
                      <a:pt x="2128157" y="2451230"/>
                    </a:cubicBezTo>
                    <a:cubicBezTo>
                      <a:pt x="2140817" y="2449136"/>
                      <a:pt x="2145683" y="2461459"/>
                      <a:pt x="2157421" y="2465652"/>
                    </a:cubicBezTo>
                    <a:cubicBezTo>
                      <a:pt x="2166983" y="2479653"/>
                      <a:pt x="2176627" y="2489713"/>
                      <a:pt x="2199181" y="2485861"/>
                    </a:cubicBezTo>
                    <a:cubicBezTo>
                      <a:pt x="2220563" y="2481590"/>
                      <a:pt x="2246643" y="2516046"/>
                      <a:pt x="2242035" y="2547479"/>
                    </a:cubicBezTo>
                    <a:cubicBezTo>
                      <a:pt x="2239439" y="2576984"/>
                      <a:pt x="2252017" y="2597356"/>
                      <a:pt x="2268121" y="2618985"/>
                    </a:cubicBezTo>
                    <a:cubicBezTo>
                      <a:pt x="2283047" y="2640196"/>
                      <a:pt x="2297303" y="2637348"/>
                      <a:pt x="2305265" y="2615052"/>
                    </a:cubicBezTo>
                    <a:cubicBezTo>
                      <a:pt x="2318259" y="2578675"/>
                      <a:pt x="2339137" y="2579517"/>
                      <a:pt x="2374943" y="2583044"/>
                    </a:cubicBezTo>
                    <a:cubicBezTo>
                      <a:pt x="2437495" y="2589509"/>
                      <a:pt x="2471877" y="2622961"/>
                      <a:pt x="2495613" y="2675103"/>
                    </a:cubicBezTo>
                    <a:cubicBezTo>
                      <a:pt x="2504669" y="2694215"/>
                      <a:pt x="2517753" y="2709475"/>
                      <a:pt x="2538547" y="2714256"/>
                    </a:cubicBezTo>
                    <a:lnTo>
                      <a:pt x="2539685" y="2718019"/>
                    </a:lnTo>
                    <a:lnTo>
                      <a:pt x="2584185" y="2732555"/>
                    </a:lnTo>
                    <a:cubicBezTo>
                      <a:pt x="2602503" y="2736781"/>
                      <a:pt x="2621049" y="2739435"/>
                      <a:pt x="2639721" y="2740811"/>
                    </a:cubicBezTo>
                    <a:cubicBezTo>
                      <a:pt x="2648765" y="2741394"/>
                      <a:pt x="2656465" y="2749439"/>
                      <a:pt x="2659059" y="2756983"/>
                    </a:cubicBezTo>
                    <a:cubicBezTo>
                      <a:pt x="2668675" y="2785564"/>
                      <a:pt x="2689857" y="2789160"/>
                      <a:pt x="2714309" y="2787306"/>
                    </a:cubicBezTo>
                    <a:cubicBezTo>
                      <a:pt x="2741945" y="2783942"/>
                      <a:pt x="2762205" y="2793826"/>
                      <a:pt x="2779863" y="2814692"/>
                    </a:cubicBezTo>
                    <a:cubicBezTo>
                      <a:pt x="2796769" y="2833966"/>
                      <a:pt x="2822557" y="2843177"/>
                      <a:pt x="2839883" y="2861277"/>
                    </a:cubicBezTo>
                    <a:cubicBezTo>
                      <a:pt x="2852605" y="2873762"/>
                      <a:pt x="2866927" y="2866967"/>
                      <a:pt x="2875895" y="2852963"/>
                    </a:cubicBezTo>
                    <a:cubicBezTo>
                      <a:pt x="2887625" y="2838625"/>
                      <a:pt x="2893913" y="2821018"/>
                      <a:pt x="2893169" y="2800899"/>
                    </a:cubicBezTo>
                    <a:cubicBezTo>
                      <a:pt x="2893177" y="2782374"/>
                      <a:pt x="2903565" y="2775496"/>
                      <a:pt x="2920059" y="2777416"/>
                    </a:cubicBezTo>
                    <a:cubicBezTo>
                      <a:pt x="2944847" y="2778329"/>
                      <a:pt x="2969547" y="2783181"/>
                      <a:pt x="2986453" y="2802455"/>
                    </a:cubicBezTo>
                    <a:cubicBezTo>
                      <a:pt x="2999509" y="2817707"/>
                      <a:pt x="3013241" y="2819965"/>
                      <a:pt x="3029661" y="2807301"/>
                    </a:cubicBezTo>
                    <a:cubicBezTo>
                      <a:pt x="3052025" y="2792789"/>
                      <a:pt x="3064081" y="2799742"/>
                      <a:pt x="3075373" y="2823629"/>
                    </a:cubicBezTo>
                    <a:cubicBezTo>
                      <a:pt x="3092689" y="2860254"/>
                      <a:pt x="3127595" y="2884634"/>
                      <a:pt x="3153289" y="2916312"/>
                    </a:cubicBezTo>
                    <a:cubicBezTo>
                      <a:pt x="3164753" y="2932318"/>
                      <a:pt x="3186785" y="2915041"/>
                      <a:pt x="3204537" y="2913441"/>
                    </a:cubicBezTo>
                    <a:cubicBezTo>
                      <a:pt x="3216763" y="2912514"/>
                      <a:pt x="3212753" y="2897845"/>
                      <a:pt x="3212589" y="2887199"/>
                    </a:cubicBezTo>
                    <a:cubicBezTo>
                      <a:pt x="3213009" y="2886026"/>
                      <a:pt x="3211083" y="2884014"/>
                      <a:pt x="3211923" y="2881666"/>
                    </a:cubicBezTo>
                    <a:cubicBezTo>
                      <a:pt x="3230199" y="2837901"/>
                      <a:pt x="3198389" y="2815951"/>
                      <a:pt x="3173363" y="2789806"/>
                    </a:cubicBezTo>
                    <a:cubicBezTo>
                      <a:pt x="3168007" y="2782600"/>
                      <a:pt x="3160641" y="2777321"/>
                      <a:pt x="3155285" y="2770114"/>
                    </a:cubicBezTo>
                    <a:cubicBezTo>
                      <a:pt x="3142315" y="2750923"/>
                      <a:pt x="3149691" y="2737675"/>
                      <a:pt x="3172217" y="2733810"/>
                    </a:cubicBezTo>
                    <a:cubicBezTo>
                      <a:pt x="3212919" y="2727171"/>
                      <a:pt x="3232341" y="2739403"/>
                      <a:pt x="3248397" y="2779549"/>
                    </a:cubicBezTo>
                    <a:cubicBezTo>
                      <a:pt x="3250991" y="2787093"/>
                      <a:pt x="3253583" y="2794637"/>
                      <a:pt x="3260283" y="2794382"/>
                    </a:cubicBezTo>
                    <a:cubicBezTo>
                      <a:pt x="3289337" y="2798143"/>
                      <a:pt x="3311351" y="2817918"/>
                      <a:pt x="3337471" y="2829895"/>
                    </a:cubicBezTo>
                    <a:cubicBezTo>
                      <a:pt x="3351117" y="2836093"/>
                      <a:pt x="3360247" y="2832736"/>
                      <a:pt x="3369547" y="2821500"/>
                    </a:cubicBezTo>
                    <a:cubicBezTo>
                      <a:pt x="3384127" y="2802884"/>
                      <a:pt x="3401127" y="2799692"/>
                      <a:pt x="3421807" y="2808401"/>
                    </a:cubicBezTo>
                    <a:cubicBezTo>
                      <a:pt x="3434279" y="2814181"/>
                      <a:pt x="3444163" y="2812416"/>
                      <a:pt x="3455721" y="2805957"/>
                    </a:cubicBezTo>
                    <a:cubicBezTo>
                      <a:pt x="3499947" y="2782048"/>
                      <a:pt x="3529003" y="2785809"/>
                      <a:pt x="3563653" y="2822009"/>
                    </a:cubicBezTo>
                    <a:cubicBezTo>
                      <a:pt x="3569429" y="2828043"/>
                      <a:pt x="3571601" y="2836760"/>
                      <a:pt x="3579805" y="2839690"/>
                    </a:cubicBezTo>
                    <a:cubicBezTo>
                      <a:pt x="3596225" y="2827025"/>
                      <a:pt x="3605953" y="2796089"/>
                      <a:pt x="3631989" y="2812006"/>
                    </a:cubicBezTo>
                    <a:cubicBezTo>
                      <a:pt x="3656433" y="2828679"/>
                      <a:pt x="3642187" y="2850060"/>
                      <a:pt x="3628025" y="2867502"/>
                    </a:cubicBezTo>
                    <a:cubicBezTo>
                      <a:pt x="3632963" y="2875883"/>
                      <a:pt x="3640919" y="2872108"/>
                      <a:pt x="3646779" y="2874201"/>
                    </a:cubicBezTo>
                    <a:cubicBezTo>
                      <a:pt x="3698105" y="2885916"/>
                      <a:pt x="3698105" y="2885916"/>
                      <a:pt x="3689207" y="2933032"/>
                    </a:cubicBezTo>
                    <a:cubicBezTo>
                      <a:pt x="3698917" y="2939147"/>
                      <a:pt x="3704617" y="2930595"/>
                      <a:pt x="3712573" y="2926820"/>
                    </a:cubicBezTo>
                    <a:cubicBezTo>
                      <a:pt x="3720529" y="2923044"/>
                      <a:pt x="3731335" y="2914992"/>
                      <a:pt x="3736359" y="2919433"/>
                    </a:cubicBezTo>
                    <a:cubicBezTo>
                      <a:pt x="3758791" y="2938033"/>
                      <a:pt x="3790363" y="2934752"/>
                      <a:pt x="3812129" y="2947820"/>
                    </a:cubicBezTo>
                    <a:cubicBezTo>
                      <a:pt x="3844023" y="2965830"/>
                      <a:pt x="3843245" y="3019816"/>
                      <a:pt x="3815095" y="3046820"/>
                    </a:cubicBezTo>
                    <a:cubicBezTo>
                      <a:pt x="3793397" y="3066865"/>
                      <a:pt x="3792627" y="3102324"/>
                      <a:pt x="3812631" y="3124028"/>
                    </a:cubicBezTo>
                    <a:cubicBezTo>
                      <a:pt x="3822255" y="3134083"/>
                      <a:pt x="3826361" y="3126285"/>
                      <a:pt x="3832813" y="3119325"/>
                    </a:cubicBezTo>
                    <a:cubicBezTo>
                      <a:pt x="3855349" y="3096934"/>
                      <a:pt x="3860875" y="3096261"/>
                      <a:pt x="3876439" y="3122997"/>
                    </a:cubicBezTo>
                    <a:cubicBezTo>
                      <a:pt x="3887065" y="3141350"/>
                      <a:pt x="3905315" y="3153163"/>
                      <a:pt x="3907563" y="3176466"/>
                    </a:cubicBezTo>
                    <a:cubicBezTo>
                      <a:pt x="3908975" y="3202117"/>
                      <a:pt x="3901685" y="3211425"/>
                      <a:pt x="3876899" y="3210512"/>
                    </a:cubicBezTo>
                    <a:cubicBezTo>
                      <a:pt x="3837123" y="3210864"/>
                      <a:pt x="3834693" y="3213966"/>
                      <a:pt x="3853601" y="3249838"/>
                    </a:cubicBezTo>
                    <a:cubicBezTo>
                      <a:pt x="3861463" y="3268528"/>
                      <a:pt x="3868991" y="3284452"/>
                      <a:pt x="3890177" y="3288048"/>
                    </a:cubicBezTo>
                    <a:cubicBezTo>
                      <a:pt x="3902735" y="3289887"/>
                      <a:pt x="3905663" y="3300197"/>
                      <a:pt x="3904653" y="3310425"/>
                    </a:cubicBezTo>
                    <a:cubicBezTo>
                      <a:pt x="3900699" y="3347394"/>
                      <a:pt x="3904617" y="3384529"/>
                      <a:pt x="3896309" y="3422590"/>
                    </a:cubicBezTo>
                    <a:cubicBezTo>
                      <a:pt x="3888419" y="3459478"/>
                      <a:pt x="3904479" y="3499625"/>
                      <a:pt x="3906385" y="3538689"/>
                    </a:cubicBezTo>
                    <a:cubicBezTo>
                      <a:pt x="3905881" y="3543802"/>
                      <a:pt x="3908557" y="3547406"/>
                      <a:pt x="3913245" y="3549080"/>
                    </a:cubicBezTo>
                    <a:cubicBezTo>
                      <a:pt x="3965659" y="3565155"/>
                      <a:pt x="3966471" y="3618386"/>
                      <a:pt x="3977843" y="3656858"/>
                    </a:cubicBezTo>
                    <a:cubicBezTo>
                      <a:pt x="3987791" y="3688206"/>
                      <a:pt x="4000505" y="3719217"/>
                      <a:pt x="4010035" y="3751739"/>
                    </a:cubicBezTo>
                    <a:cubicBezTo>
                      <a:pt x="4020233" y="3789793"/>
                      <a:pt x="4016281" y="3826763"/>
                      <a:pt x="4015843" y="3864989"/>
                    </a:cubicBezTo>
                    <a:cubicBezTo>
                      <a:pt x="4015167" y="3877983"/>
                      <a:pt x="4007791" y="3891230"/>
                      <a:pt x="4009039" y="3906235"/>
                    </a:cubicBezTo>
                    <a:cubicBezTo>
                      <a:pt x="4010203" y="3925180"/>
                      <a:pt x="4002407" y="3939601"/>
                      <a:pt x="3984485" y="3949081"/>
                    </a:cubicBezTo>
                    <a:cubicBezTo>
                      <a:pt x="3973343" y="3954367"/>
                      <a:pt x="3964131" y="3961664"/>
                      <a:pt x="3956841" y="3970971"/>
                    </a:cubicBezTo>
                    <a:cubicBezTo>
                      <a:pt x="3949971" y="3979105"/>
                      <a:pt x="3949465" y="3984219"/>
                      <a:pt x="3960347" y="3990753"/>
                    </a:cubicBezTo>
                    <a:cubicBezTo>
                      <a:pt x="3996179" y="4008845"/>
                      <a:pt x="4008303" y="4048911"/>
                      <a:pt x="3989025" y="4084378"/>
                    </a:cubicBezTo>
                    <a:cubicBezTo>
                      <a:pt x="3985671" y="4093768"/>
                      <a:pt x="3978381" y="4103076"/>
                      <a:pt x="3979381" y="4111375"/>
                    </a:cubicBezTo>
                    <a:cubicBezTo>
                      <a:pt x="3996431" y="4178347"/>
                      <a:pt x="3940639" y="4227241"/>
                      <a:pt x="3937343" y="4288268"/>
                    </a:cubicBezTo>
                    <a:cubicBezTo>
                      <a:pt x="3936497" y="4309143"/>
                      <a:pt x="3914217" y="4319713"/>
                      <a:pt x="3892195" y="4318465"/>
                    </a:cubicBezTo>
                    <a:cubicBezTo>
                      <a:pt x="3869001" y="4316798"/>
                      <a:pt x="3876127" y="4296843"/>
                      <a:pt x="3873287" y="4282595"/>
                    </a:cubicBezTo>
                    <a:cubicBezTo>
                      <a:pt x="3870111" y="4265578"/>
                      <a:pt x="3872045" y="4249063"/>
                      <a:pt x="3881851" y="4232713"/>
                    </a:cubicBezTo>
                    <a:cubicBezTo>
                      <a:pt x="3894591" y="4208146"/>
                      <a:pt x="3884891" y="4183505"/>
                      <a:pt x="3869995" y="4162302"/>
                    </a:cubicBezTo>
                    <a:cubicBezTo>
                      <a:pt x="3863553" y="4150735"/>
                      <a:pt x="3851831" y="4146549"/>
                      <a:pt x="3840939" y="4158541"/>
                    </a:cubicBezTo>
                    <a:cubicBezTo>
                      <a:pt x="3826027" y="4174390"/>
                      <a:pt x="3815983" y="4165509"/>
                      <a:pt x="3805185" y="4155034"/>
                    </a:cubicBezTo>
                    <a:cubicBezTo>
                      <a:pt x="3798991" y="4150175"/>
                      <a:pt x="3796399" y="4142631"/>
                      <a:pt x="3787773" y="4140875"/>
                    </a:cubicBezTo>
                    <a:cubicBezTo>
                      <a:pt x="3766171" y="4138452"/>
                      <a:pt x="3738543" y="4123290"/>
                      <a:pt x="3726309" y="4142743"/>
                    </a:cubicBezTo>
                    <a:cubicBezTo>
                      <a:pt x="3716589" y="4155153"/>
                      <a:pt x="3747399" y="4168805"/>
                      <a:pt x="3756519" y="4183975"/>
                    </a:cubicBezTo>
                    <a:cubicBezTo>
                      <a:pt x="3757605" y="4188333"/>
                      <a:pt x="3762293" y="4190008"/>
                      <a:pt x="3765391" y="4192437"/>
                    </a:cubicBezTo>
                    <a:cubicBezTo>
                      <a:pt x="3775855" y="4200146"/>
                      <a:pt x="3787909" y="4207098"/>
                      <a:pt x="3785641" y="4220848"/>
                    </a:cubicBezTo>
                    <a:cubicBezTo>
                      <a:pt x="3783795" y="4233422"/>
                      <a:pt x="3768471" y="4231920"/>
                      <a:pt x="3758169" y="4234858"/>
                    </a:cubicBezTo>
                    <a:cubicBezTo>
                      <a:pt x="3716877" y="4250550"/>
                      <a:pt x="3710255" y="4265390"/>
                      <a:pt x="3729915" y="4302854"/>
                    </a:cubicBezTo>
                    <a:cubicBezTo>
                      <a:pt x="3738285" y="4316431"/>
                      <a:pt x="3741209" y="4326740"/>
                      <a:pt x="3730737" y="4337558"/>
                    </a:cubicBezTo>
                    <a:cubicBezTo>
                      <a:pt x="3722695" y="4345273"/>
                      <a:pt x="3720933" y="4353909"/>
                      <a:pt x="3727461" y="4361534"/>
                    </a:cubicBezTo>
                    <a:cubicBezTo>
                      <a:pt x="3748215" y="4384830"/>
                      <a:pt x="3731131" y="4391963"/>
                      <a:pt x="3712787" y="4402616"/>
                    </a:cubicBezTo>
                    <a:cubicBezTo>
                      <a:pt x="3670905" y="4427362"/>
                      <a:pt x="3626681" y="4451271"/>
                      <a:pt x="3589315" y="4485571"/>
                    </a:cubicBezTo>
                    <a:cubicBezTo>
                      <a:pt x="3584873" y="4490602"/>
                      <a:pt x="3582865" y="4492531"/>
                      <a:pt x="3575831" y="4490019"/>
                    </a:cubicBezTo>
                    <a:cubicBezTo>
                      <a:pt x="3542343" y="4472764"/>
                      <a:pt x="3546937" y="4496905"/>
                      <a:pt x="3549693" y="4515095"/>
                    </a:cubicBezTo>
                    <a:cubicBezTo>
                      <a:pt x="3551695" y="4531691"/>
                      <a:pt x="3551351" y="4547451"/>
                      <a:pt x="3549417" y="4563966"/>
                    </a:cubicBezTo>
                    <a:cubicBezTo>
                      <a:pt x="3539261" y="4614602"/>
                      <a:pt x="3586893" y="4651468"/>
                      <a:pt x="3641493" y="4639208"/>
                    </a:cubicBezTo>
                    <a:cubicBezTo>
                      <a:pt x="3686217" y="4628712"/>
                      <a:pt x="3729517" y="4611090"/>
                      <a:pt x="3777251" y="4606964"/>
                    </a:cubicBezTo>
                    <a:cubicBezTo>
                      <a:pt x="3813757" y="4612062"/>
                      <a:pt x="3814663" y="4642827"/>
                      <a:pt x="3820011" y="4668561"/>
                    </a:cubicBezTo>
                    <a:cubicBezTo>
                      <a:pt x="3825777" y="4693120"/>
                      <a:pt x="3809025" y="4703018"/>
                      <a:pt x="3789509" y="4713253"/>
                    </a:cubicBezTo>
                    <a:cubicBezTo>
                      <a:pt x="3772005" y="4721559"/>
                      <a:pt x="3763789" y="4737154"/>
                      <a:pt x="3765285" y="4758865"/>
                    </a:cubicBezTo>
                    <a:cubicBezTo>
                      <a:pt x="3767785" y="4788875"/>
                      <a:pt x="3779745" y="4818293"/>
                      <a:pt x="3757455" y="4847391"/>
                    </a:cubicBezTo>
                    <a:cubicBezTo>
                      <a:pt x="3751339" y="4857118"/>
                      <a:pt x="3760459" y="4872286"/>
                      <a:pt x="3766481" y="4885026"/>
                    </a:cubicBezTo>
                    <a:cubicBezTo>
                      <a:pt x="3768741" y="4889804"/>
                      <a:pt x="3774097" y="4897011"/>
                      <a:pt x="3764549" y="4901541"/>
                    </a:cubicBezTo>
                    <a:cubicBezTo>
                      <a:pt x="3758183" y="4904562"/>
                      <a:pt x="3754751" y="4899366"/>
                      <a:pt x="3750901" y="4895343"/>
                    </a:cubicBezTo>
                    <a:cubicBezTo>
                      <a:pt x="3728889" y="4875569"/>
                      <a:pt x="3721769" y="4876997"/>
                      <a:pt x="3716063" y="4904075"/>
                    </a:cubicBezTo>
                    <a:cubicBezTo>
                      <a:pt x="3708677" y="4935850"/>
                      <a:pt x="3678945" y="4945082"/>
                      <a:pt x="3658839" y="4964370"/>
                    </a:cubicBezTo>
                    <a:cubicBezTo>
                      <a:pt x="3632283" y="4990620"/>
                      <a:pt x="3614349" y="5018625"/>
                      <a:pt x="3600179" y="5054593"/>
                    </a:cubicBezTo>
                    <a:cubicBezTo>
                      <a:pt x="3586343" y="5093327"/>
                      <a:pt x="3590929" y="5135994"/>
                      <a:pt x="3563781" y="5171297"/>
                    </a:cubicBezTo>
                    <a:cubicBezTo>
                      <a:pt x="3553223" y="5186054"/>
                      <a:pt x="3543923" y="5197292"/>
                      <a:pt x="3530019" y="5202914"/>
                    </a:cubicBezTo>
                    <a:cubicBezTo>
                      <a:pt x="3508577" y="5211136"/>
                      <a:pt x="3488729" y="5218606"/>
                      <a:pt x="3477579" y="5242417"/>
                    </a:cubicBezTo>
                    <a:cubicBezTo>
                      <a:pt x="3468861" y="5263126"/>
                      <a:pt x="3448687" y="5249303"/>
                      <a:pt x="3435879" y="5240758"/>
                    </a:cubicBezTo>
                    <a:cubicBezTo>
                      <a:pt x="3420393" y="5228609"/>
                      <a:pt x="3410091" y="5231546"/>
                      <a:pt x="3392587" y="5239852"/>
                    </a:cubicBezTo>
                    <a:cubicBezTo>
                      <a:pt x="3362349" y="5254199"/>
                      <a:pt x="3331609" y="5273659"/>
                      <a:pt x="3293929" y="5268141"/>
                    </a:cubicBezTo>
                    <a:cubicBezTo>
                      <a:pt x="3277853" y="5265047"/>
                      <a:pt x="3264033" y="5266728"/>
                      <a:pt x="3263521" y="5290368"/>
                    </a:cubicBezTo>
                    <a:cubicBezTo>
                      <a:pt x="3263425" y="5312834"/>
                      <a:pt x="3242489" y="5315944"/>
                      <a:pt x="3227585" y="5313267"/>
                    </a:cubicBezTo>
                    <a:cubicBezTo>
                      <a:pt x="3210757" y="5308580"/>
                      <a:pt x="3202895" y="5289889"/>
                      <a:pt x="3211861" y="5275886"/>
                    </a:cubicBezTo>
                    <a:cubicBezTo>
                      <a:pt x="3240857" y="5228009"/>
                      <a:pt x="3261315" y="5174434"/>
                      <a:pt x="3290311" y="5126556"/>
                    </a:cubicBezTo>
                    <a:cubicBezTo>
                      <a:pt x="3295591" y="5119178"/>
                      <a:pt x="3299697" y="5111380"/>
                      <a:pt x="3306817" y="5109953"/>
                    </a:cubicBezTo>
                    <a:cubicBezTo>
                      <a:pt x="3346181" y="5092248"/>
                      <a:pt x="3358675" y="5060977"/>
                      <a:pt x="3363465" y="5021659"/>
                    </a:cubicBezTo>
                    <a:cubicBezTo>
                      <a:pt x="3369097" y="4979994"/>
                      <a:pt x="3392309" y="4944610"/>
                      <a:pt x="3413177" y="4908387"/>
                    </a:cubicBezTo>
                    <a:cubicBezTo>
                      <a:pt x="3422649" y="4889270"/>
                      <a:pt x="3432539" y="4868980"/>
                      <a:pt x="3443183" y="4850282"/>
                    </a:cubicBezTo>
                    <a:cubicBezTo>
                      <a:pt x="3445699" y="4843239"/>
                      <a:pt x="3445451" y="4836533"/>
                      <a:pt x="3439257" y="4831673"/>
                    </a:cubicBezTo>
                    <a:cubicBezTo>
                      <a:pt x="3434235" y="4827233"/>
                      <a:pt x="3426365" y="4827068"/>
                      <a:pt x="3420751" y="4831681"/>
                    </a:cubicBezTo>
                    <a:cubicBezTo>
                      <a:pt x="3403159" y="4843927"/>
                      <a:pt x="3388161" y="4863716"/>
                      <a:pt x="3360029" y="4853668"/>
                    </a:cubicBezTo>
                    <a:cubicBezTo>
                      <a:pt x="3350233" y="4851493"/>
                      <a:pt x="3349139" y="4865660"/>
                      <a:pt x="3354075" y="4874041"/>
                    </a:cubicBezTo>
                    <a:cubicBezTo>
                      <a:pt x="3367045" y="4893232"/>
                      <a:pt x="3351303" y="4892904"/>
                      <a:pt x="3340335" y="4890309"/>
                    </a:cubicBezTo>
                    <a:cubicBezTo>
                      <a:pt x="3323419" y="4889561"/>
                      <a:pt x="3305837" y="4883281"/>
                      <a:pt x="3295543" y="4867693"/>
                    </a:cubicBezTo>
                    <a:cubicBezTo>
                      <a:pt x="3289017" y="4860068"/>
                      <a:pt x="3284079" y="4851687"/>
                      <a:pt x="3274703" y="4848337"/>
                    </a:cubicBezTo>
                    <a:cubicBezTo>
                      <a:pt x="3257121" y="4842057"/>
                      <a:pt x="3252183" y="4833676"/>
                      <a:pt x="3269861" y="4817490"/>
                    </a:cubicBezTo>
                    <a:cubicBezTo>
                      <a:pt x="3287117" y="4802478"/>
                      <a:pt x="3285545" y="4766181"/>
                      <a:pt x="3270563" y="4748919"/>
                    </a:cubicBezTo>
                    <a:cubicBezTo>
                      <a:pt x="3259433" y="4735678"/>
                      <a:pt x="3246959" y="4729899"/>
                      <a:pt x="3236315" y="4748597"/>
                    </a:cubicBezTo>
                    <a:cubicBezTo>
                      <a:pt x="3231369" y="4758742"/>
                      <a:pt x="3223413" y="4762518"/>
                      <a:pt x="3214617" y="4768640"/>
                    </a:cubicBezTo>
                    <a:cubicBezTo>
                      <a:pt x="3199369" y="4781723"/>
                      <a:pt x="3192253" y="4783152"/>
                      <a:pt x="3174173" y="4763459"/>
                    </a:cubicBezTo>
                    <a:cubicBezTo>
                      <a:pt x="3154505" y="4744522"/>
                      <a:pt x="3143039" y="4728515"/>
                      <a:pt x="3141295" y="4700098"/>
                    </a:cubicBezTo>
                    <a:cubicBezTo>
                      <a:pt x="3137207" y="4670844"/>
                      <a:pt x="3106979" y="4666664"/>
                      <a:pt x="3084203" y="4663823"/>
                    </a:cubicBezTo>
                    <a:cubicBezTo>
                      <a:pt x="3064191" y="4660645"/>
                      <a:pt x="3055977" y="4676241"/>
                      <a:pt x="3055549" y="4695941"/>
                    </a:cubicBezTo>
                    <a:cubicBezTo>
                      <a:pt x="3056129" y="4705412"/>
                      <a:pt x="3047839" y="4706422"/>
                      <a:pt x="3039549" y="4707431"/>
                    </a:cubicBezTo>
                    <a:cubicBezTo>
                      <a:pt x="3005967" y="4712642"/>
                      <a:pt x="2999431" y="4723543"/>
                      <a:pt x="3014907" y="4754217"/>
                    </a:cubicBezTo>
                    <a:cubicBezTo>
                      <a:pt x="3020179" y="4765365"/>
                      <a:pt x="3034157" y="4774328"/>
                      <a:pt x="3020923" y="4785483"/>
                    </a:cubicBezTo>
                    <a:cubicBezTo>
                      <a:pt x="3008859" y="4797057"/>
                      <a:pt x="2996051" y="4788510"/>
                      <a:pt x="2981565" y="4784661"/>
                    </a:cubicBezTo>
                    <a:cubicBezTo>
                      <a:pt x="2945143" y="4775622"/>
                      <a:pt x="2914839" y="4756856"/>
                      <a:pt x="2884535" y="4738090"/>
                    </a:cubicBezTo>
                    <a:cubicBezTo>
                      <a:pt x="2873653" y="4731557"/>
                      <a:pt x="2857405" y="4736341"/>
                      <a:pt x="2859073" y="4750172"/>
                    </a:cubicBezTo>
                    <a:cubicBezTo>
                      <a:pt x="2862657" y="4784540"/>
                      <a:pt x="2834515" y="4793018"/>
                      <a:pt x="2814495" y="4808367"/>
                    </a:cubicBezTo>
                    <a:cubicBezTo>
                      <a:pt x="2806539" y="4812142"/>
                      <a:pt x="2797409" y="4815498"/>
                      <a:pt x="2792549" y="4821704"/>
                    </a:cubicBezTo>
                    <a:cubicBezTo>
                      <a:pt x="2783335" y="4829001"/>
                      <a:pt x="2780563" y="4847863"/>
                      <a:pt x="2765581" y="4830600"/>
                    </a:cubicBezTo>
                    <a:cubicBezTo>
                      <a:pt x="2755205" y="4818952"/>
                      <a:pt x="2755127" y="4804366"/>
                      <a:pt x="2770707" y="4794049"/>
                    </a:cubicBezTo>
                    <a:cubicBezTo>
                      <a:pt x="2785115" y="4783313"/>
                      <a:pt x="2787383" y="4769564"/>
                      <a:pt x="2786553" y="4753386"/>
                    </a:cubicBezTo>
                    <a:cubicBezTo>
                      <a:pt x="2786313" y="4728154"/>
                      <a:pt x="2773173" y="4716842"/>
                      <a:pt x="2748969" y="4725403"/>
                    </a:cubicBezTo>
                    <a:cubicBezTo>
                      <a:pt x="2715633" y="4737319"/>
                      <a:pt x="2683653" y="4723249"/>
                      <a:pt x="2652757" y="4713537"/>
                    </a:cubicBezTo>
                    <a:cubicBezTo>
                      <a:pt x="2621865" y="4703825"/>
                      <a:pt x="2592979" y="4692185"/>
                      <a:pt x="2582781" y="4654130"/>
                    </a:cubicBezTo>
                    <a:cubicBezTo>
                      <a:pt x="2579941" y="4639880"/>
                      <a:pt x="2555403" y="4645675"/>
                      <a:pt x="2540413" y="4646938"/>
                    </a:cubicBezTo>
                    <a:cubicBezTo>
                      <a:pt x="2520649" y="4650467"/>
                      <a:pt x="2507251" y="4650975"/>
                      <a:pt x="2508271" y="4622222"/>
                    </a:cubicBezTo>
                    <a:cubicBezTo>
                      <a:pt x="2510461" y="4593887"/>
                      <a:pt x="2483081" y="4585431"/>
                      <a:pt x="2463155" y="4578314"/>
                    </a:cubicBezTo>
                    <a:cubicBezTo>
                      <a:pt x="2446747" y="4572453"/>
                      <a:pt x="2426649" y="4573215"/>
                      <a:pt x="2407723" y="4574395"/>
                    </a:cubicBezTo>
                    <a:cubicBezTo>
                      <a:pt x="2392733" y="4575658"/>
                      <a:pt x="2380593" y="4572646"/>
                      <a:pt x="2370633" y="4559824"/>
                    </a:cubicBezTo>
                    <a:cubicBezTo>
                      <a:pt x="2355653" y="4542561"/>
                      <a:pt x="2338653" y="4545754"/>
                      <a:pt x="2330019" y="4562523"/>
                    </a:cubicBezTo>
                    <a:cubicBezTo>
                      <a:pt x="2315269" y="4589018"/>
                      <a:pt x="2297773" y="4578798"/>
                      <a:pt x="2280275" y="4568578"/>
                    </a:cubicBezTo>
                    <a:cubicBezTo>
                      <a:pt x="2241013" y="4545289"/>
                      <a:pt x="2231235" y="4506062"/>
                      <a:pt x="2221037" y="4468007"/>
                    </a:cubicBezTo>
                    <a:cubicBezTo>
                      <a:pt x="2215853" y="4452920"/>
                      <a:pt x="2214099" y="4443030"/>
                      <a:pt x="2197355" y="4434402"/>
                    </a:cubicBezTo>
                    <a:cubicBezTo>
                      <a:pt x="2169309" y="4420414"/>
                      <a:pt x="2133677" y="4338863"/>
                      <a:pt x="2138297" y="4307426"/>
                    </a:cubicBezTo>
                    <a:cubicBezTo>
                      <a:pt x="2139641" y="4299964"/>
                      <a:pt x="2144167" y="4290993"/>
                      <a:pt x="2133199" y="4288398"/>
                    </a:cubicBezTo>
                    <a:cubicBezTo>
                      <a:pt x="2122981" y="4287396"/>
                      <a:pt x="2125155" y="4296115"/>
                      <a:pt x="2124231" y="4302402"/>
                    </a:cubicBezTo>
                    <a:cubicBezTo>
                      <a:pt x="2124061" y="4310282"/>
                      <a:pt x="2120371" y="4316905"/>
                      <a:pt x="2110909" y="4317495"/>
                    </a:cubicBezTo>
                    <a:cubicBezTo>
                      <a:pt x="2101447" y="4318087"/>
                      <a:pt x="2097683" y="4310125"/>
                      <a:pt x="2093079" y="4304509"/>
                    </a:cubicBezTo>
                    <a:cubicBezTo>
                      <a:pt x="2084167" y="4293383"/>
                      <a:pt x="2081803" y="4276410"/>
                      <a:pt x="2071431" y="4266252"/>
                    </a:cubicBezTo>
                    <a:lnTo>
                      <a:pt x="2061691" y="4260936"/>
                    </a:lnTo>
                    <a:lnTo>
                      <a:pt x="2054861" y="4264965"/>
                    </a:lnTo>
                    <a:cubicBezTo>
                      <a:pt x="2038681" y="4265803"/>
                      <a:pt x="2022247" y="4259933"/>
                      <a:pt x="2005899" y="4268654"/>
                    </a:cubicBezTo>
                    <a:cubicBezTo>
                      <a:pt x="1991563" y="4275443"/>
                      <a:pt x="1980329" y="4266137"/>
                      <a:pt x="1974293" y="4253394"/>
                    </a:cubicBezTo>
                    <a:cubicBezTo>
                      <a:pt x="1968259" y="4240649"/>
                      <a:pt x="1964571" y="4228744"/>
                      <a:pt x="1956521" y="4217928"/>
                    </a:cubicBezTo>
                    <a:cubicBezTo>
                      <a:pt x="1950821" y="4207950"/>
                      <a:pt x="1943863" y="4201495"/>
                      <a:pt x="1932713" y="4206777"/>
                    </a:cubicBezTo>
                    <a:cubicBezTo>
                      <a:pt x="1914435" y="4213483"/>
                      <a:pt x="1899009" y="4215914"/>
                      <a:pt x="1886435" y="4195540"/>
                    </a:cubicBezTo>
                    <a:cubicBezTo>
                      <a:pt x="1886435" y="4195540"/>
                      <a:pt x="1885261" y="4195121"/>
                      <a:pt x="1884423" y="4197468"/>
                    </a:cubicBezTo>
                    <a:cubicBezTo>
                      <a:pt x="1875535" y="4226059"/>
                      <a:pt x="1856421" y="4216584"/>
                      <a:pt x="1839653" y="4207947"/>
                    </a:cubicBezTo>
                    <a:cubicBezTo>
                      <a:pt x="1814333" y="4193610"/>
                      <a:pt x="1801929" y="4165355"/>
                      <a:pt x="1806541" y="4133915"/>
                    </a:cubicBezTo>
                    <a:cubicBezTo>
                      <a:pt x="1808303" y="4125279"/>
                      <a:pt x="1813585" y="4117901"/>
                      <a:pt x="1811823" y="4108008"/>
                    </a:cubicBezTo>
                    <a:cubicBezTo>
                      <a:pt x="1809979" y="4120585"/>
                      <a:pt x="1809977" y="4139112"/>
                      <a:pt x="1794635" y="4137604"/>
                    </a:cubicBezTo>
                    <a:cubicBezTo>
                      <a:pt x="1774515" y="4138358"/>
                      <a:pt x="1752381" y="4159569"/>
                      <a:pt x="1733183" y="4135507"/>
                    </a:cubicBezTo>
                    <a:cubicBezTo>
                      <a:pt x="1712057" y="4109431"/>
                      <a:pt x="1688835" y="4089224"/>
                      <a:pt x="1650939" y="4091571"/>
                    </a:cubicBezTo>
                    <a:cubicBezTo>
                      <a:pt x="1640293" y="4091738"/>
                      <a:pt x="1631405" y="4083270"/>
                      <a:pt x="1632163" y="4066334"/>
                    </a:cubicBezTo>
                    <a:cubicBezTo>
                      <a:pt x="1622351" y="4101212"/>
                      <a:pt x="1606253" y="4116639"/>
                      <a:pt x="1575485" y="4117561"/>
                    </a:cubicBezTo>
                    <a:cubicBezTo>
                      <a:pt x="1560897" y="4117644"/>
                      <a:pt x="1546727" y="4116553"/>
                      <a:pt x="1532477" y="4119404"/>
                    </a:cubicBezTo>
                    <a:cubicBezTo>
                      <a:pt x="1501957" y="4127033"/>
                      <a:pt x="1484773" y="4119571"/>
                      <a:pt x="1476809" y="4086285"/>
                    </a:cubicBezTo>
                    <a:cubicBezTo>
                      <a:pt x="1470943" y="4065660"/>
                      <a:pt x="1467171" y="4057695"/>
                      <a:pt x="1444029" y="4070606"/>
                    </a:cubicBezTo>
                    <a:cubicBezTo>
                      <a:pt x="1423321" y="4080415"/>
                      <a:pt x="1411333" y="4069515"/>
                      <a:pt x="1411837" y="4045871"/>
                    </a:cubicBezTo>
                    <a:cubicBezTo>
                      <a:pt x="1412005" y="4037991"/>
                      <a:pt x="1414521" y="4030949"/>
                      <a:pt x="1413933" y="4021474"/>
                    </a:cubicBezTo>
                    <a:cubicBezTo>
                      <a:pt x="1413099" y="4005293"/>
                      <a:pt x="1406055" y="4002777"/>
                      <a:pt x="1393227" y="4012753"/>
                    </a:cubicBezTo>
                    <a:cubicBezTo>
                      <a:pt x="1386437" y="4016946"/>
                      <a:pt x="1380399" y="4022731"/>
                      <a:pt x="1374783" y="4027342"/>
                    </a:cubicBezTo>
                    <a:cubicBezTo>
                      <a:pt x="1336885" y="4066747"/>
                      <a:pt x="1290607" y="4055511"/>
                      <a:pt x="1244579" y="4050983"/>
                    </a:cubicBezTo>
                    <a:cubicBezTo>
                      <a:pt x="1241059" y="4049725"/>
                      <a:pt x="1238375" y="4046119"/>
                      <a:pt x="1234521" y="4042095"/>
                    </a:cubicBezTo>
                    <a:cubicBezTo>
                      <a:pt x="1228903" y="4028177"/>
                      <a:pt x="1209537" y="4030524"/>
                      <a:pt x="1202749" y="4016187"/>
                    </a:cubicBezTo>
                    <a:cubicBezTo>
                      <a:pt x="1179023" y="3982566"/>
                      <a:pt x="1163767" y="3940057"/>
                      <a:pt x="1116315" y="3928403"/>
                    </a:cubicBezTo>
                    <a:cubicBezTo>
                      <a:pt x="1106508" y="3926223"/>
                      <a:pt x="1101644" y="3913898"/>
                      <a:pt x="1103825" y="3904088"/>
                    </a:cubicBezTo>
                    <a:cubicBezTo>
                      <a:pt x="1106260" y="3863928"/>
                      <a:pt x="1076161" y="3851854"/>
                      <a:pt x="1052102" y="3833996"/>
                    </a:cubicBezTo>
                    <a:cubicBezTo>
                      <a:pt x="1037346" y="3823431"/>
                      <a:pt x="980672" y="3837599"/>
                      <a:pt x="973964" y="3856379"/>
                    </a:cubicBezTo>
                    <a:cubicBezTo>
                      <a:pt x="963147" y="3882958"/>
                      <a:pt x="933718" y="3894946"/>
                      <a:pt x="931873" y="3926051"/>
                    </a:cubicBezTo>
                    <a:cubicBezTo>
                      <a:pt x="931620" y="3937873"/>
                      <a:pt x="919800" y="3937621"/>
                      <a:pt x="910828" y="3933093"/>
                    </a:cubicBezTo>
                    <a:cubicBezTo>
                      <a:pt x="903032" y="3928985"/>
                      <a:pt x="889619" y="3929488"/>
                      <a:pt x="891882" y="3915738"/>
                    </a:cubicBezTo>
                    <a:cubicBezTo>
                      <a:pt x="900437" y="3865852"/>
                      <a:pt x="883841" y="3812277"/>
                      <a:pt x="918720" y="3766500"/>
                    </a:cubicBezTo>
                    <a:cubicBezTo>
                      <a:pt x="923582" y="3760295"/>
                      <a:pt x="918636" y="3751911"/>
                      <a:pt x="912852" y="3745874"/>
                    </a:cubicBezTo>
                    <a:cubicBezTo>
                      <a:pt x="892649" y="3713511"/>
                      <a:pt x="859534" y="3695065"/>
                      <a:pt x="829604" y="3675109"/>
                    </a:cubicBezTo>
                    <a:cubicBezTo>
                      <a:pt x="813677" y="3664127"/>
                      <a:pt x="788023" y="3665551"/>
                      <a:pt x="773014" y="3685338"/>
                    </a:cubicBezTo>
                    <a:cubicBezTo>
                      <a:pt x="758845" y="3702777"/>
                      <a:pt x="744003" y="3714681"/>
                      <a:pt x="722207" y="3701601"/>
                    </a:cubicBezTo>
                    <a:cubicBezTo>
                      <a:pt x="702757" y="3689360"/>
                      <a:pt x="700328" y="3655403"/>
                      <a:pt x="710223" y="3635115"/>
                    </a:cubicBezTo>
                    <a:cubicBezTo>
                      <a:pt x="743845" y="3574329"/>
                      <a:pt x="807144" y="3563851"/>
                      <a:pt x="863149" y="3544149"/>
                    </a:cubicBezTo>
                    <a:cubicBezTo>
                      <a:pt x="898109" y="3531489"/>
                      <a:pt x="935334" y="3523610"/>
                      <a:pt x="973146" y="3525204"/>
                    </a:cubicBezTo>
                    <a:cubicBezTo>
                      <a:pt x="988488" y="3526713"/>
                      <a:pt x="1003243" y="3518748"/>
                      <a:pt x="1016407" y="3511539"/>
                    </a:cubicBezTo>
                    <a:cubicBezTo>
                      <a:pt x="1025965" y="3507012"/>
                      <a:pt x="1034936" y="3493009"/>
                      <a:pt x="1029905" y="3488565"/>
                    </a:cubicBezTo>
                    <a:cubicBezTo>
                      <a:pt x="1004001" y="3464754"/>
                      <a:pt x="1011968" y="3423923"/>
                      <a:pt x="973738" y="3404974"/>
                    </a:cubicBezTo>
                    <a:cubicBezTo>
                      <a:pt x="931989" y="3384767"/>
                      <a:pt x="898455" y="3348966"/>
                      <a:pt x="867690" y="3312829"/>
                    </a:cubicBezTo>
                    <a:cubicBezTo>
                      <a:pt x="842707" y="3282729"/>
                      <a:pt x="843380" y="3251205"/>
                      <a:pt x="865766" y="3218172"/>
                    </a:cubicBezTo>
                    <a:cubicBezTo>
                      <a:pt x="892598" y="3180108"/>
                      <a:pt x="893857" y="3139528"/>
                      <a:pt x="889249" y="3096853"/>
                    </a:cubicBezTo>
                    <a:cubicBezTo>
                      <a:pt x="878524" y="3008316"/>
                      <a:pt x="872158" y="2918689"/>
                      <a:pt x="882726" y="2829816"/>
                    </a:cubicBezTo>
                    <a:cubicBezTo>
                      <a:pt x="886165" y="2816485"/>
                      <a:pt x="895388" y="2809191"/>
                      <a:pt x="900754" y="2797873"/>
                    </a:cubicBezTo>
                    <a:cubicBezTo>
                      <a:pt x="922386" y="2744717"/>
                      <a:pt x="933037" y="2688963"/>
                      <a:pt x="948384" y="2634885"/>
                    </a:cubicBezTo>
                    <a:cubicBezTo>
                      <a:pt x="965825" y="2574938"/>
                      <a:pt x="972704" y="2511218"/>
                      <a:pt x="984613" y="2451943"/>
                    </a:cubicBezTo>
                    <a:cubicBezTo>
                      <a:pt x="992076" y="2416226"/>
                      <a:pt x="1010523" y="2383108"/>
                      <a:pt x="1013292" y="2345716"/>
                    </a:cubicBezTo>
                    <a:cubicBezTo>
                      <a:pt x="1013377" y="2341775"/>
                      <a:pt x="1011112" y="2336995"/>
                      <a:pt x="1010023" y="2332636"/>
                    </a:cubicBezTo>
                    <a:cubicBezTo>
                      <a:pt x="1015054" y="2318551"/>
                      <a:pt x="1022432" y="2305303"/>
                      <a:pt x="1020421" y="2288703"/>
                    </a:cubicBezTo>
                    <a:cubicBezTo>
                      <a:pt x="1015895" y="2260615"/>
                      <a:pt x="1010950" y="2233702"/>
                      <a:pt x="1032331" y="2210898"/>
                    </a:cubicBezTo>
                    <a:cubicBezTo>
                      <a:pt x="1036355" y="2207041"/>
                      <a:pt x="1039290" y="2198824"/>
                      <a:pt x="1037782" y="2195638"/>
                    </a:cubicBezTo>
                    <a:cubicBezTo>
                      <a:pt x="1031767" y="2181909"/>
                      <a:pt x="1030630" y="2170502"/>
                      <a:pt x="1032654" y="2160615"/>
                    </a:cubicBezTo>
                    <a:cubicBezTo>
                      <a:pt x="1038718" y="2130955"/>
                      <a:pt x="1073208" y="2114984"/>
                      <a:pt x="1089684" y="2091088"/>
                    </a:cubicBezTo>
                    <a:cubicBezTo>
                      <a:pt x="1108800" y="2063505"/>
                      <a:pt x="1129509" y="2035167"/>
                      <a:pt x="1142843" y="2001547"/>
                    </a:cubicBezTo>
                    <a:cubicBezTo>
                      <a:pt x="1155757" y="1969100"/>
                      <a:pt x="1177637" y="1959710"/>
                      <a:pt x="1212933" y="1968347"/>
                    </a:cubicBezTo>
                    <a:cubicBezTo>
                      <a:pt x="1233725" y="1973126"/>
                      <a:pt x="1251583" y="1967593"/>
                      <a:pt x="1265753" y="1950154"/>
                    </a:cubicBezTo>
                    <a:cubicBezTo>
                      <a:pt x="1283947" y="1928859"/>
                      <a:pt x="1291243" y="1901023"/>
                      <a:pt x="1300467" y="1875200"/>
                    </a:cubicBezTo>
                    <a:cubicBezTo>
                      <a:pt x="1302981" y="1868158"/>
                      <a:pt x="1303149" y="1860277"/>
                      <a:pt x="1295771" y="1854995"/>
                    </a:cubicBezTo>
                    <a:cubicBezTo>
                      <a:pt x="1289567" y="1850131"/>
                      <a:pt x="1281603" y="1853904"/>
                      <a:pt x="1277159" y="1858935"/>
                    </a:cubicBezTo>
                    <a:cubicBezTo>
                      <a:pt x="1260727" y="1871595"/>
                      <a:pt x="1235743" y="1878553"/>
                      <a:pt x="1238255" y="1908568"/>
                    </a:cubicBezTo>
                    <a:cubicBezTo>
                      <a:pt x="1239093" y="1924749"/>
                      <a:pt x="1227355" y="1939086"/>
                      <a:pt x="1208491" y="1936319"/>
                    </a:cubicBezTo>
                    <a:cubicBezTo>
                      <a:pt x="1185689" y="1933468"/>
                      <a:pt x="1191977" y="1915861"/>
                      <a:pt x="1192647" y="1902866"/>
                    </a:cubicBezTo>
                    <a:cubicBezTo>
                      <a:pt x="1194747" y="1859939"/>
                      <a:pt x="1217971" y="1824558"/>
                      <a:pt x="1237677" y="1787919"/>
                    </a:cubicBezTo>
                    <a:cubicBezTo>
                      <a:pt x="1252435" y="1761426"/>
                      <a:pt x="1279681" y="1759246"/>
                      <a:pt x="1308435" y="1778782"/>
                    </a:cubicBezTo>
                    <a:cubicBezTo>
                      <a:pt x="1322437" y="1787754"/>
                      <a:pt x="1348761" y="1791862"/>
                      <a:pt x="1335933" y="1820369"/>
                    </a:cubicBezTo>
                    <a:cubicBezTo>
                      <a:pt x="1330567" y="1831688"/>
                      <a:pt x="1343895" y="1835124"/>
                      <a:pt x="1352195" y="1834119"/>
                    </a:cubicBezTo>
                    <a:cubicBezTo>
                      <a:pt x="1364437" y="1833197"/>
                      <a:pt x="1376341" y="1829508"/>
                      <a:pt x="1380869" y="1820537"/>
                    </a:cubicBezTo>
                    <a:cubicBezTo>
                      <a:pt x="1399735" y="1786246"/>
                      <a:pt x="1433607" y="1787757"/>
                      <a:pt x="1459343" y="1800920"/>
                    </a:cubicBezTo>
                    <a:cubicBezTo>
                      <a:pt x="1510903" y="1823307"/>
                      <a:pt x="1539157" y="1792370"/>
                      <a:pt x="1563137" y="1758581"/>
                    </a:cubicBezTo>
                    <a:cubicBezTo>
                      <a:pt x="1587451" y="1727561"/>
                      <a:pt x="1606653" y="1696036"/>
                      <a:pt x="1644801" y="1681869"/>
                    </a:cubicBezTo>
                    <a:cubicBezTo>
                      <a:pt x="1669869" y="1670970"/>
                      <a:pt x="1670541" y="1639445"/>
                      <a:pt x="1685549" y="1619659"/>
                    </a:cubicBezTo>
                    <a:cubicBezTo>
                      <a:pt x="1700139" y="1601047"/>
                      <a:pt x="1714643" y="1586374"/>
                      <a:pt x="1739793" y="1590064"/>
                    </a:cubicBezTo>
                    <a:cubicBezTo>
                      <a:pt x="1776347" y="1595178"/>
                      <a:pt x="1799237" y="1575560"/>
                      <a:pt x="1818353" y="1547976"/>
                    </a:cubicBezTo>
                    <a:cubicBezTo>
                      <a:pt x="1839985" y="1513350"/>
                      <a:pt x="1873353" y="1501446"/>
                      <a:pt x="1909237" y="1501028"/>
                    </a:cubicBezTo>
                    <a:cubicBezTo>
                      <a:pt x="1932123" y="1499938"/>
                      <a:pt x="1954173" y="1501196"/>
                      <a:pt x="1975219" y="1494154"/>
                    </a:cubicBezTo>
                    <a:cubicBezTo>
                      <a:pt x="2018897" y="1479315"/>
                      <a:pt x="2067269" y="1503210"/>
                      <a:pt x="2109777" y="1487952"/>
                    </a:cubicBezTo>
                    <a:cubicBezTo>
                      <a:pt x="2138367" y="1478311"/>
                      <a:pt x="2150439" y="1485270"/>
                      <a:pt x="2162175" y="1507992"/>
                    </a:cubicBezTo>
                    <a:lnTo>
                      <a:pt x="2165729" y="1510335"/>
                    </a:lnTo>
                    <a:lnTo>
                      <a:pt x="2161265" y="1504848"/>
                    </a:lnTo>
                    <a:cubicBezTo>
                      <a:pt x="2168033" y="1482135"/>
                      <a:pt x="2155125" y="1465621"/>
                      <a:pt x="2142217" y="1449106"/>
                    </a:cubicBezTo>
                    <a:lnTo>
                      <a:pt x="2128367" y="1436279"/>
                    </a:lnTo>
                    <a:lnTo>
                      <a:pt x="2102579" y="1419437"/>
                    </a:lnTo>
                    <a:cubicBezTo>
                      <a:pt x="2092945" y="1409384"/>
                      <a:pt x="2076439" y="1407455"/>
                      <a:pt x="2078785" y="1389781"/>
                    </a:cubicBezTo>
                    <a:cubicBezTo>
                      <a:pt x="2062615" y="1335081"/>
                      <a:pt x="2024077" y="1294869"/>
                      <a:pt x="1992327" y="1250471"/>
                    </a:cubicBezTo>
                    <a:cubicBezTo>
                      <a:pt x="1963675" y="1208501"/>
                      <a:pt x="1929157" y="1201461"/>
                      <a:pt x="1887017" y="1200954"/>
                    </a:cubicBezTo>
                    <a:lnTo>
                      <a:pt x="1882835" y="1199460"/>
                    </a:lnTo>
                    <a:lnTo>
                      <a:pt x="1880133" y="1199977"/>
                    </a:lnTo>
                    <a:cubicBezTo>
                      <a:pt x="1853161" y="1208851"/>
                      <a:pt x="1827443" y="1195699"/>
                      <a:pt x="1803569" y="1188493"/>
                    </a:cubicBezTo>
                    <a:cubicBezTo>
                      <a:pt x="1755065" y="1172491"/>
                      <a:pt x="1699527" y="1172484"/>
                      <a:pt x="1663505" y="1125244"/>
                    </a:cubicBezTo>
                    <a:cubicBezTo>
                      <a:pt x="1652363" y="1112009"/>
                      <a:pt x="1627567" y="1111085"/>
                      <a:pt x="1612907" y="1096593"/>
                    </a:cubicBezTo>
                    <a:cubicBezTo>
                      <a:pt x="1597493" y="1080511"/>
                      <a:pt x="1585263" y="1062922"/>
                      <a:pt x="1590119" y="1038217"/>
                    </a:cubicBezTo>
                    <a:cubicBezTo>
                      <a:pt x="1595397" y="1012338"/>
                      <a:pt x="1578557" y="989136"/>
                      <a:pt x="1583499" y="960494"/>
                    </a:cubicBezTo>
                    <a:cubicBezTo>
                      <a:pt x="1589151" y="930784"/>
                      <a:pt x="1598941" y="903378"/>
                      <a:pt x="1612333" y="878726"/>
                    </a:cubicBezTo>
                    <a:cubicBezTo>
                      <a:pt x="1652513" y="804767"/>
                      <a:pt x="1725123" y="755594"/>
                      <a:pt x="1815779" y="743358"/>
                    </a:cubicBezTo>
                    <a:cubicBezTo>
                      <a:pt x="1877015" y="734822"/>
                      <a:pt x="1937747" y="731395"/>
                      <a:pt x="1998061" y="747651"/>
                    </a:cubicBezTo>
                    <a:cubicBezTo>
                      <a:pt x="2040363" y="758796"/>
                      <a:pt x="2082665" y="751430"/>
                      <a:pt x="2125639" y="749595"/>
                    </a:cubicBezTo>
                    <a:cubicBezTo>
                      <a:pt x="2146163" y="747670"/>
                      <a:pt x="2166853" y="737873"/>
                      <a:pt x="2182517" y="723638"/>
                    </a:cubicBezTo>
                    <a:cubicBezTo>
                      <a:pt x="2206223" y="701698"/>
                      <a:pt x="2236881" y="686208"/>
                      <a:pt x="2259831" y="662677"/>
                    </a:cubicBezTo>
                    <a:cubicBezTo>
                      <a:pt x="2279517" y="644589"/>
                      <a:pt x="2307161" y="641243"/>
                      <a:pt x="2332207" y="630357"/>
                    </a:cubicBezTo>
                    <a:lnTo>
                      <a:pt x="2351131" y="622150"/>
                    </a:lnTo>
                    <a:lnTo>
                      <a:pt x="2380733" y="585646"/>
                    </a:lnTo>
                    <a:cubicBezTo>
                      <a:pt x="2393223" y="568724"/>
                      <a:pt x="2412303" y="559376"/>
                      <a:pt x="2432671" y="556830"/>
                    </a:cubicBezTo>
                    <a:close/>
                    <a:moveTo>
                      <a:pt x="3883857" y="476628"/>
                    </a:moveTo>
                    <a:cubicBezTo>
                      <a:pt x="3910385" y="477349"/>
                      <a:pt x="3932951" y="489162"/>
                      <a:pt x="3956705" y="497647"/>
                    </a:cubicBezTo>
                    <a:cubicBezTo>
                      <a:pt x="3943439" y="499161"/>
                      <a:pt x="3931465" y="496135"/>
                      <a:pt x="3919687" y="491615"/>
                    </a:cubicBezTo>
                    <a:cubicBezTo>
                      <a:pt x="3907909" y="487095"/>
                      <a:pt x="3896329" y="481083"/>
                      <a:pt x="3883857" y="476628"/>
                    </a:cubicBezTo>
                    <a:close/>
                    <a:moveTo>
                      <a:pt x="2707011" y="386020"/>
                    </a:moveTo>
                    <a:cubicBezTo>
                      <a:pt x="2666201" y="400400"/>
                      <a:pt x="2646009" y="445836"/>
                      <a:pt x="2602519" y="456626"/>
                    </a:cubicBezTo>
                    <a:cubicBezTo>
                      <a:pt x="2598171" y="457704"/>
                      <a:pt x="2594497" y="464289"/>
                      <a:pt x="2594001" y="469378"/>
                    </a:cubicBezTo>
                    <a:cubicBezTo>
                      <a:pt x="2580343" y="522410"/>
                      <a:pt x="2540289" y="538376"/>
                      <a:pt x="2491439" y="541985"/>
                    </a:cubicBezTo>
                    <a:cubicBezTo>
                      <a:pt x="2472115" y="544297"/>
                      <a:pt x="2450449" y="545772"/>
                      <a:pt x="2430295" y="550419"/>
                    </a:cubicBezTo>
                    <a:cubicBezTo>
                      <a:pt x="2410137" y="555063"/>
                      <a:pt x="2394905" y="549623"/>
                      <a:pt x="2380247" y="535174"/>
                    </a:cubicBezTo>
                    <a:cubicBezTo>
                      <a:pt x="2352861" y="508281"/>
                      <a:pt x="2313621" y="503479"/>
                      <a:pt x="2279721" y="487421"/>
                    </a:cubicBezTo>
                    <a:cubicBezTo>
                      <a:pt x="2270763" y="482906"/>
                      <a:pt x="2267765" y="494997"/>
                      <a:pt x="2270367" y="502507"/>
                    </a:cubicBezTo>
                    <a:cubicBezTo>
                      <a:pt x="2276743" y="517946"/>
                      <a:pt x="2267967" y="524026"/>
                      <a:pt x="2255675" y="528848"/>
                    </a:cubicBezTo>
                    <a:cubicBezTo>
                      <a:pt x="2246559" y="532172"/>
                      <a:pt x="2238617" y="535916"/>
                      <a:pt x="2232083" y="528317"/>
                    </a:cubicBezTo>
                    <a:cubicBezTo>
                      <a:pt x="2222867" y="517129"/>
                      <a:pt x="2227037" y="505456"/>
                      <a:pt x="2233889" y="497374"/>
                    </a:cubicBezTo>
                    <a:cubicBezTo>
                      <a:pt x="2250843" y="475791"/>
                      <a:pt x="2232989" y="444405"/>
                      <a:pt x="2256975" y="425334"/>
                    </a:cubicBezTo>
                    <a:cubicBezTo>
                      <a:pt x="2258565" y="424584"/>
                      <a:pt x="2257135" y="417492"/>
                      <a:pt x="2254791" y="416655"/>
                    </a:cubicBezTo>
                    <a:cubicBezTo>
                      <a:pt x="2248595" y="411810"/>
                      <a:pt x="2242579" y="417558"/>
                      <a:pt x="2236641" y="419387"/>
                    </a:cubicBezTo>
                    <a:cubicBezTo>
                      <a:pt x="2177941" y="443170"/>
                      <a:pt x="2115387" y="462945"/>
                      <a:pt x="2058535" y="492652"/>
                    </a:cubicBezTo>
                    <a:cubicBezTo>
                      <a:pt x="2054941" y="495316"/>
                      <a:pt x="2047831" y="496727"/>
                      <a:pt x="2043483" y="497805"/>
                    </a:cubicBezTo>
                    <a:cubicBezTo>
                      <a:pt x="2045335" y="488924"/>
                      <a:pt x="2047977" y="481065"/>
                      <a:pt x="2051493" y="474281"/>
                    </a:cubicBezTo>
                    <a:cubicBezTo>
                      <a:pt x="2062047" y="453927"/>
                      <a:pt x="2080481" y="443236"/>
                      <a:pt x="2109091" y="443584"/>
                    </a:cubicBezTo>
                    <a:cubicBezTo>
                      <a:pt x="2116539" y="444928"/>
                      <a:pt x="2122477" y="443101"/>
                      <a:pt x="2126903" y="438101"/>
                    </a:cubicBezTo>
                    <a:cubicBezTo>
                      <a:pt x="2144617" y="418104"/>
                      <a:pt x="2162845" y="411454"/>
                      <a:pt x="2187789" y="422995"/>
                    </a:cubicBezTo>
                    <a:cubicBezTo>
                      <a:pt x="2197917" y="427929"/>
                      <a:pt x="2208205" y="425024"/>
                      <a:pt x="2211957" y="414518"/>
                    </a:cubicBezTo>
                    <a:cubicBezTo>
                      <a:pt x="2220713" y="390005"/>
                      <a:pt x="2229489" y="383927"/>
                      <a:pt x="2257193" y="395139"/>
                    </a:cubicBezTo>
                    <a:cubicBezTo>
                      <a:pt x="2282553" y="405513"/>
                      <a:pt x="2314921" y="399965"/>
                      <a:pt x="2344035" y="399834"/>
                    </a:cubicBezTo>
                    <a:cubicBezTo>
                      <a:pt x="2465173" y="400985"/>
                      <a:pt x="2586549" y="390375"/>
                      <a:pt x="2707011" y="386020"/>
                    </a:cubicBezTo>
                    <a:close/>
                    <a:moveTo>
                      <a:pt x="3727991" y="375789"/>
                    </a:moveTo>
                    <a:cubicBezTo>
                      <a:pt x="3775899" y="379936"/>
                      <a:pt x="3819667" y="398795"/>
                      <a:pt x="3858485" y="431519"/>
                    </a:cubicBezTo>
                    <a:cubicBezTo>
                      <a:pt x="3871611" y="442825"/>
                      <a:pt x="3872017" y="460174"/>
                      <a:pt x="3876773" y="476432"/>
                    </a:cubicBezTo>
                    <a:cubicBezTo>
                      <a:pt x="3761915" y="457902"/>
                      <a:pt x="3650745" y="432752"/>
                      <a:pt x="3536971" y="418582"/>
                    </a:cubicBezTo>
                    <a:cubicBezTo>
                      <a:pt x="3587093" y="411339"/>
                      <a:pt x="3629029" y="382646"/>
                      <a:pt x="3678731" y="376577"/>
                    </a:cubicBezTo>
                    <a:cubicBezTo>
                      <a:pt x="3695591" y="374659"/>
                      <a:pt x="3712021" y="374407"/>
                      <a:pt x="3727991" y="375789"/>
                    </a:cubicBezTo>
                    <a:close/>
                    <a:moveTo>
                      <a:pt x="2943955" y="49624"/>
                    </a:moveTo>
                    <a:lnTo>
                      <a:pt x="2943237" y="51449"/>
                    </a:lnTo>
                    <a:lnTo>
                      <a:pt x="2943331" y="51822"/>
                    </a:lnTo>
                    <a:close/>
                    <a:moveTo>
                      <a:pt x="2957269" y="38340"/>
                    </a:moveTo>
                    <a:lnTo>
                      <a:pt x="2953121" y="39953"/>
                    </a:lnTo>
                    <a:lnTo>
                      <a:pt x="2970059" y="44757"/>
                    </a:lnTo>
                    <a:lnTo>
                      <a:pt x="2967519" y="43165"/>
                    </a:lnTo>
                    <a:cubicBezTo>
                      <a:pt x="2964239" y="41329"/>
                      <a:pt x="2960771" y="39093"/>
                      <a:pt x="2957269" y="38340"/>
                    </a:cubicBezTo>
                    <a:close/>
                    <a:moveTo>
                      <a:pt x="2873551" y="0"/>
                    </a:moveTo>
                    <a:cubicBezTo>
                      <a:pt x="2914449" y="21"/>
                      <a:pt x="2944851" y="34071"/>
                      <a:pt x="2981585" y="44199"/>
                    </a:cubicBezTo>
                    <a:cubicBezTo>
                      <a:pt x="2994807" y="47593"/>
                      <a:pt x="3013849" y="53065"/>
                      <a:pt x="3016839" y="74081"/>
                    </a:cubicBezTo>
                    <a:lnTo>
                      <a:pt x="3008895" y="69103"/>
                    </a:lnTo>
                    <a:lnTo>
                      <a:pt x="3018367" y="77586"/>
                    </a:lnTo>
                    <a:cubicBezTo>
                      <a:pt x="3039967" y="80008"/>
                      <a:pt x="3047993" y="109333"/>
                      <a:pt x="3072107" y="104717"/>
                    </a:cubicBezTo>
                    <a:lnTo>
                      <a:pt x="3083083" y="105363"/>
                    </a:lnTo>
                    <a:lnTo>
                      <a:pt x="3092857" y="101623"/>
                    </a:lnTo>
                    <a:cubicBezTo>
                      <a:pt x="3098195" y="100658"/>
                      <a:pt x="3103273" y="100830"/>
                      <a:pt x="3108115" y="102014"/>
                    </a:cubicBezTo>
                    <a:lnTo>
                      <a:pt x="3130983" y="117753"/>
                    </a:lnTo>
                    <a:lnTo>
                      <a:pt x="3146515" y="122613"/>
                    </a:lnTo>
                    <a:lnTo>
                      <a:pt x="3153585" y="123830"/>
                    </a:lnTo>
                    <a:cubicBezTo>
                      <a:pt x="3176161" y="122170"/>
                      <a:pt x="3196619" y="106392"/>
                      <a:pt x="3217943" y="102966"/>
                    </a:cubicBezTo>
                    <a:cubicBezTo>
                      <a:pt x="3254773" y="97384"/>
                      <a:pt x="3265391" y="123929"/>
                      <a:pt x="3282201" y="140641"/>
                    </a:cubicBezTo>
                    <a:cubicBezTo>
                      <a:pt x="3297057" y="155315"/>
                      <a:pt x="3285439" y="176593"/>
                      <a:pt x="3268807" y="189388"/>
                    </a:cubicBezTo>
                    <a:cubicBezTo>
                      <a:pt x="3253791" y="201422"/>
                      <a:pt x="3247773" y="222024"/>
                      <a:pt x="3231567" y="233634"/>
                    </a:cubicBezTo>
                    <a:lnTo>
                      <a:pt x="3233233" y="219405"/>
                    </a:lnTo>
                    <a:lnTo>
                      <a:pt x="3229625" y="229771"/>
                    </a:lnTo>
                    <a:cubicBezTo>
                      <a:pt x="3202407" y="250474"/>
                      <a:pt x="3197123" y="276368"/>
                      <a:pt x="3211007" y="307785"/>
                    </a:cubicBezTo>
                    <a:cubicBezTo>
                      <a:pt x="3223055" y="333254"/>
                      <a:pt x="3218019" y="365849"/>
                      <a:pt x="3244803" y="383355"/>
                    </a:cubicBezTo>
                    <a:cubicBezTo>
                      <a:pt x="3218097" y="380429"/>
                      <a:pt x="3191391" y="377503"/>
                      <a:pt x="3164685" y="374579"/>
                    </a:cubicBezTo>
                    <a:cubicBezTo>
                      <a:pt x="3150799" y="343162"/>
                      <a:pt x="3130551" y="314764"/>
                      <a:pt x="3121437" y="281082"/>
                    </a:cubicBezTo>
                    <a:cubicBezTo>
                      <a:pt x="3112993" y="252931"/>
                      <a:pt x="3088295" y="248078"/>
                      <a:pt x="3063173" y="262917"/>
                    </a:cubicBezTo>
                    <a:cubicBezTo>
                      <a:pt x="3045253" y="272391"/>
                      <a:pt x="3027753" y="280692"/>
                      <a:pt x="3009081" y="288572"/>
                    </a:cubicBezTo>
                    <a:cubicBezTo>
                      <a:pt x="2978849" y="302909"/>
                      <a:pt x="2947619" y="308952"/>
                      <a:pt x="2924445" y="270247"/>
                    </a:cubicBezTo>
                    <a:cubicBezTo>
                      <a:pt x="2912527" y="348009"/>
                      <a:pt x="2912527" y="348009"/>
                      <a:pt x="2891429" y="340474"/>
                    </a:cubicBezTo>
                    <a:cubicBezTo>
                      <a:pt x="2892347" y="352707"/>
                      <a:pt x="2906829" y="356557"/>
                      <a:pt x="2907745" y="368790"/>
                    </a:cubicBezTo>
                    <a:cubicBezTo>
                      <a:pt x="2848637" y="371489"/>
                      <a:pt x="2788775" y="372595"/>
                      <a:pt x="2729667" y="375294"/>
                    </a:cubicBezTo>
                    <a:lnTo>
                      <a:pt x="2731751" y="372313"/>
                    </a:lnTo>
                    <a:lnTo>
                      <a:pt x="2728589" y="374093"/>
                    </a:lnTo>
                    <a:cubicBezTo>
                      <a:pt x="2727747" y="376451"/>
                      <a:pt x="2727327" y="377631"/>
                      <a:pt x="2726905" y="378810"/>
                    </a:cubicBezTo>
                    <a:cubicBezTo>
                      <a:pt x="2722991" y="378743"/>
                      <a:pt x="2718337" y="377081"/>
                      <a:pt x="2713681" y="375418"/>
                    </a:cubicBezTo>
                    <a:cubicBezTo>
                      <a:pt x="2732261" y="352795"/>
                      <a:pt x="2738779" y="327194"/>
                      <a:pt x="2739159" y="296741"/>
                    </a:cubicBezTo>
                    <a:cubicBezTo>
                      <a:pt x="2739239" y="278151"/>
                      <a:pt x="2752961" y="261774"/>
                      <a:pt x="2767007" y="248170"/>
                    </a:cubicBezTo>
                    <a:cubicBezTo>
                      <a:pt x="2802277" y="215552"/>
                      <a:pt x="2802679" y="199737"/>
                      <a:pt x="2776613" y="162497"/>
                    </a:cubicBezTo>
                    <a:cubicBezTo>
                      <a:pt x="2757751" y="134480"/>
                      <a:pt x="2739309" y="105285"/>
                      <a:pt x="2745709" y="69001"/>
                    </a:cubicBezTo>
                    <a:cubicBezTo>
                      <a:pt x="2770947" y="46099"/>
                      <a:pt x="2800321" y="29992"/>
                      <a:pt x="2828531" y="13469"/>
                    </a:cubicBezTo>
                    <a:cubicBezTo>
                      <a:pt x="2845119" y="3767"/>
                      <a:pt x="2859917" y="-7"/>
                      <a:pt x="2873551" y="0"/>
                    </a:cubicBezTo>
                    <a:close/>
                  </a:path>
                </a:pathLst>
              </a:custGeom>
              <a:solidFill>
                <a:schemeClr val="accent4"/>
              </a:solidFill>
              <a:ln>
                <a:noFill/>
              </a:ln>
              <a:effectLst/>
            </p:spPr>
            <p:txBody>
              <a:bodyPr anchor="ctr"/>
              <a:lstStyle/>
              <a:p>
                <a:pPr defTabSz="457189">
                  <a:defRPr/>
                </a:pPr>
                <a:endParaRPr lang="en-US" sz="1351" dirty="0">
                  <a:latin typeface="Oswald" pitchFamily="2" charset="77"/>
                </a:endParaRPr>
              </a:p>
            </p:txBody>
          </p:sp>
          <p:sp>
            <p:nvSpPr>
              <p:cNvPr id="325" name="Freeform 44">
                <a:extLst>
                  <a:ext uri="{FF2B5EF4-FFF2-40B4-BE49-F238E27FC236}">
                    <a16:creationId xmlns:a16="http://schemas.microsoft.com/office/drawing/2014/main" id="{4B0A1163-E409-4DF7-8CFC-4976E8F81E14}"/>
                  </a:ext>
                </a:extLst>
              </p:cNvPr>
              <p:cNvSpPr/>
              <p:nvPr/>
            </p:nvSpPr>
            <p:spPr bwMode="auto">
              <a:xfrm>
                <a:off x="15979883" y="11304438"/>
                <a:ext cx="65063" cy="138059"/>
              </a:xfrm>
              <a:custGeom>
                <a:avLst/>
                <a:gdLst>
                  <a:gd name="connsiteX0" fmla="*/ 0 w 65758"/>
                  <a:gd name="connsiteY0" fmla="*/ 0 h 138834"/>
                  <a:gd name="connsiteX1" fmla="*/ 17058 w 65758"/>
                  <a:gd name="connsiteY1" fmla="*/ 30251 h 138834"/>
                  <a:gd name="connsiteX2" fmla="*/ 32879 w 65758"/>
                  <a:gd name="connsiteY2" fmla="*/ 23698 h 138834"/>
                  <a:gd name="connsiteX3" fmla="*/ 39520 w 65758"/>
                  <a:gd name="connsiteY3" fmla="*/ 26449 h 138834"/>
                  <a:gd name="connsiteX4" fmla="*/ 49075 w 65758"/>
                  <a:gd name="connsiteY4" fmla="*/ 25974 h 138834"/>
                  <a:gd name="connsiteX5" fmla="*/ 62913 w 65758"/>
                  <a:gd name="connsiteY5" fmla="*/ 55192 h 138834"/>
                  <a:gd name="connsiteX6" fmla="*/ 51170 w 65758"/>
                  <a:gd name="connsiteY6" fmla="*/ 68162 h 138834"/>
                  <a:gd name="connsiteX7" fmla="*/ 38393 w 65758"/>
                  <a:gd name="connsiteY7" fmla="*/ 68797 h 138834"/>
                  <a:gd name="connsiteX8" fmla="*/ 65758 w 65758"/>
                  <a:gd name="connsiteY8" fmla="*/ 138834 h 138834"/>
                  <a:gd name="connsiteX9" fmla="*/ 21564 w 65758"/>
                  <a:gd name="connsiteY9" fmla="*/ 74027 h 138834"/>
                  <a:gd name="connsiteX10" fmla="*/ 18484 w 65758"/>
                  <a:gd name="connsiteY10" fmla="*/ 63455 h 138834"/>
                  <a:gd name="connsiteX11" fmla="*/ 16715 w 65758"/>
                  <a:gd name="connsiteY11" fmla="*/ 62722 h 138834"/>
                  <a:gd name="connsiteX12" fmla="*/ 10019 w 65758"/>
                  <a:gd name="connsiteY12" fmla="*/ 46558 h 138834"/>
                  <a:gd name="connsiteX13" fmla="*/ 12099 w 65758"/>
                  <a:gd name="connsiteY13" fmla="*/ 41536 h 1388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5758" h="138834">
                    <a:moveTo>
                      <a:pt x="0" y="0"/>
                    </a:moveTo>
                    <a:lnTo>
                      <a:pt x="17058" y="30251"/>
                    </a:lnTo>
                    <a:lnTo>
                      <a:pt x="32879" y="23698"/>
                    </a:lnTo>
                    <a:lnTo>
                      <a:pt x="39520" y="26449"/>
                    </a:lnTo>
                    <a:lnTo>
                      <a:pt x="49075" y="25974"/>
                    </a:lnTo>
                    <a:cubicBezTo>
                      <a:pt x="60964" y="30221"/>
                      <a:pt x="67160" y="43303"/>
                      <a:pt x="62913" y="55192"/>
                    </a:cubicBezTo>
                    <a:cubicBezTo>
                      <a:pt x="60790" y="61136"/>
                      <a:pt x="56458" y="65657"/>
                      <a:pt x="51170" y="68162"/>
                    </a:cubicBezTo>
                    <a:lnTo>
                      <a:pt x="38393" y="68797"/>
                    </a:lnTo>
                    <a:lnTo>
                      <a:pt x="65758" y="138834"/>
                    </a:lnTo>
                    <a:cubicBezTo>
                      <a:pt x="47191" y="118632"/>
                      <a:pt x="32491" y="97098"/>
                      <a:pt x="21564" y="74027"/>
                    </a:cubicBezTo>
                    <a:lnTo>
                      <a:pt x="18484" y="63455"/>
                    </a:lnTo>
                    <a:lnTo>
                      <a:pt x="16715" y="62722"/>
                    </a:lnTo>
                    <a:cubicBezTo>
                      <a:pt x="12578" y="58586"/>
                      <a:pt x="10019" y="52871"/>
                      <a:pt x="10019" y="46558"/>
                    </a:cubicBezTo>
                    <a:lnTo>
                      <a:pt x="12099" y="41536"/>
                    </a:lnTo>
                    <a:close/>
                  </a:path>
                </a:pathLst>
              </a:custGeom>
              <a:solidFill>
                <a:schemeClr val="accent4">
                  <a:alpha val="50000"/>
                </a:schemeClr>
              </a:solidFill>
              <a:ln>
                <a:noFill/>
              </a:ln>
              <a:effectLst/>
            </p:spPr>
            <p:txBody>
              <a:bodyPr anchor="ctr"/>
              <a:lstStyle/>
              <a:p>
                <a:pPr defTabSz="457189">
                  <a:defRPr/>
                </a:pPr>
                <a:endParaRPr lang="en-US" sz="1351" dirty="0">
                  <a:latin typeface="Oswald" pitchFamily="2" charset="77"/>
                </a:endParaRPr>
              </a:p>
            </p:txBody>
          </p:sp>
        </p:grpSp>
        <p:sp>
          <p:nvSpPr>
            <p:cNvPr id="317" name="Freeform 889">
              <a:extLst>
                <a:ext uri="{FF2B5EF4-FFF2-40B4-BE49-F238E27FC236}">
                  <a16:creationId xmlns:a16="http://schemas.microsoft.com/office/drawing/2014/main" id="{D0B3FC01-8D52-4DFD-A2B6-6A8E486BE778}"/>
                </a:ext>
              </a:extLst>
            </p:cNvPr>
            <p:cNvSpPr>
              <a:spLocks noChangeArrowheads="1"/>
            </p:cNvSpPr>
            <p:nvPr/>
          </p:nvSpPr>
          <p:spPr bwMode="auto">
            <a:xfrm>
              <a:off x="5763066" y="4016536"/>
              <a:ext cx="1830057" cy="1701737"/>
            </a:xfrm>
            <a:custGeom>
              <a:avLst/>
              <a:gdLst>
                <a:gd name="T0" fmla="*/ 1211780044 w 5568"/>
                <a:gd name="T1" fmla="*/ 2147483646 h 4856"/>
                <a:gd name="T2" fmla="*/ 2147483646 w 5568"/>
                <a:gd name="T3" fmla="*/ 2147483646 h 4856"/>
                <a:gd name="T4" fmla="*/ 2147483646 w 5568"/>
                <a:gd name="T5" fmla="*/ 2147483646 h 4856"/>
                <a:gd name="T6" fmla="*/ 2147483646 w 5568"/>
                <a:gd name="T7" fmla="*/ 2147483646 h 4856"/>
                <a:gd name="T8" fmla="*/ 2147483646 w 5568"/>
                <a:gd name="T9" fmla="*/ 2049589284 h 4856"/>
                <a:gd name="T10" fmla="*/ 2147483646 w 5568"/>
                <a:gd name="T11" fmla="*/ 2049589284 h 4856"/>
                <a:gd name="T12" fmla="*/ 2147483646 w 5568"/>
                <a:gd name="T13" fmla="*/ 1899876513 h 4856"/>
                <a:gd name="T14" fmla="*/ 2147483646 w 5568"/>
                <a:gd name="T15" fmla="*/ 74042797 h 4856"/>
                <a:gd name="T16" fmla="*/ 2147483646 w 5568"/>
                <a:gd name="T17" fmla="*/ 74042797 h 4856"/>
                <a:gd name="T18" fmla="*/ 2147483646 w 5568"/>
                <a:gd name="T19" fmla="*/ 0 h 4856"/>
                <a:gd name="T20" fmla="*/ 1211780044 w 5568"/>
                <a:gd name="T21" fmla="*/ 0 h 4856"/>
                <a:gd name="T22" fmla="*/ 1211780044 w 5568"/>
                <a:gd name="T23" fmla="*/ 0 h 4856"/>
                <a:gd name="T24" fmla="*/ 1082295254 w 5568"/>
                <a:gd name="T25" fmla="*/ 74042797 h 4856"/>
                <a:gd name="T26" fmla="*/ 26873684 w 5568"/>
                <a:gd name="T27" fmla="*/ 1899876513 h 4856"/>
                <a:gd name="T28" fmla="*/ 26873684 w 5568"/>
                <a:gd name="T29" fmla="*/ 1899876513 h 4856"/>
                <a:gd name="T30" fmla="*/ 26873684 w 5568"/>
                <a:gd name="T31" fmla="*/ 2049589284 h 4856"/>
                <a:gd name="T32" fmla="*/ 1082295254 w 5568"/>
                <a:gd name="T33" fmla="*/ 2147483646 h 4856"/>
                <a:gd name="T34" fmla="*/ 1082295254 w 5568"/>
                <a:gd name="T35" fmla="*/ 2147483646 h 4856"/>
                <a:gd name="T36" fmla="*/ 1211780044 w 5568"/>
                <a:gd name="T37" fmla="*/ 2147483646 h 485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5568" h="4856">
                  <a:moveTo>
                    <a:pt x="1488" y="4855"/>
                  </a:moveTo>
                  <a:lnTo>
                    <a:pt x="4079" y="4855"/>
                  </a:lnTo>
                  <a:cubicBezTo>
                    <a:pt x="4145" y="4855"/>
                    <a:pt x="4205" y="4820"/>
                    <a:pt x="4238" y="4762"/>
                  </a:cubicBezTo>
                  <a:lnTo>
                    <a:pt x="5534" y="2519"/>
                  </a:lnTo>
                  <a:cubicBezTo>
                    <a:pt x="5567" y="2463"/>
                    <a:pt x="5567" y="2392"/>
                    <a:pt x="5534" y="2335"/>
                  </a:cubicBezTo>
                  <a:lnTo>
                    <a:pt x="4238" y="91"/>
                  </a:lnTo>
                  <a:cubicBezTo>
                    <a:pt x="4205" y="34"/>
                    <a:pt x="4145" y="0"/>
                    <a:pt x="4079" y="0"/>
                  </a:cubicBezTo>
                  <a:lnTo>
                    <a:pt x="1488" y="0"/>
                  </a:lnTo>
                  <a:cubicBezTo>
                    <a:pt x="1423" y="0"/>
                    <a:pt x="1362" y="34"/>
                    <a:pt x="1329" y="91"/>
                  </a:cubicBezTo>
                  <a:lnTo>
                    <a:pt x="33" y="2335"/>
                  </a:lnTo>
                  <a:cubicBezTo>
                    <a:pt x="0" y="2392"/>
                    <a:pt x="0" y="2463"/>
                    <a:pt x="33" y="2519"/>
                  </a:cubicBezTo>
                  <a:lnTo>
                    <a:pt x="1329" y="4762"/>
                  </a:lnTo>
                  <a:cubicBezTo>
                    <a:pt x="1362" y="4820"/>
                    <a:pt x="1423" y="4855"/>
                    <a:pt x="1488" y="4855"/>
                  </a:cubicBezTo>
                </a:path>
              </a:pathLst>
            </a:custGeom>
            <a:noFill/>
            <a:ln w="38100" cap="flat">
              <a:solidFill>
                <a:srgbClr val="8E000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defTabSz="457189"/>
              <a:endParaRPr lang="en-US" sz="1351" dirty="0">
                <a:latin typeface="Oswald" pitchFamily="2" charset="77"/>
              </a:endParaRPr>
            </a:p>
          </p:txBody>
        </p:sp>
      </p:grpSp>
      <p:grpSp>
        <p:nvGrpSpPr>
          <p:cNvPr id="327" name="Gruppe 326">
            <a:extLst>
              <a:ext uri="{FF2B5EF4-FFF2-40B4-BE49-F238E27FC236}">
                <a16:creationId xmlns:a16="http://schemas.microsoft.com/office/drawing/2014/main" id="{2F1A7288-235E-4F74-9CAA-19B9321B81C1}"/>
              </a:ext>
            </a:extLst>
          </p:cNvPr>
          <p:cNvGrpSpPr/>
          <p:nvPr/>
        </p:nvGrpSpPr>
        <p:grpSpPr>
          <a:xfrm>
            <a:off x="4171650" y="-387820"/>
            <a:ext cx="1830057" cy="1879011"/>
            <a:chOff x="5763066" y="3965453"/>
            <a:chExt cx="1830057" cy="1879011"/>
          </a:xfrm>
        </p:grpSpPr>
        <p:grpSp>
          <p:nvGrpSpPr>
            <p:cNvPr id="329" name="Group 7">
              <a:extLst>
                <a:ext uri="{FF2B5EF4-FFF2-40B4-BE49-F238E27FC236}">
                  <a16:creationId xmlns:a16="http://schemas.microsoft.com/office/drawing/2014/main" id="{CE532E8C-8689-402D-89C6-87686816F9EF}"/>
                </a:ext>
              </a:extLst>
            </p:cNvPr>
            <p:cNvGrpSpPr/>
            <p:nvPr/>
          </p:nvGrpSpPr>
          <p:grpSpPr>
            <a:xfrm>
              <a:off x="5873779" y="3965453"/>
              <a:ext cx="1693599" cy="1879011"/>
              <a:chOff x="15659333" y="6619968"/>
              <a:chExt cx="6420516" cy="6677591"/>
            </a:xfrm>
          </p:grpSpPr>
          <p:sp>
            <p:nvSpPr>
              <p:cNvPr id="331" name="Freeform 37">
                <a:extLst>
                  <a:ext uri="{FF2B5EF4-FFF2-40B4-BE49-F238E27FC236}">
                    <a16:creationId xmlns:a16="http://schemas.microsoft.com/office/drawing/2014/main" id="{E25E8900-CD81-4C59-890B-BECD2F51A03B}"/>
                  </a:ext>
                </a:extLst>
              </p:cNvPr>
              <p:cNvSpPr/>
              <p:nvPr/>
            </p:nvSpPr>
            <p:spPr bwMode="auto">
              <a:xfrm>
                <a:off x="15884670" y="7451493"/>
                <a:ext cx="5742919" cy="5704834"/>
              </a:xfrm>
              <a:custGeom>
                <a:avLst/>
                <a:gdLst>
                  <a:gd name="connsiteX0" fmla="*/ 3784672 w 5744562"/>
                  <a:gd name="connsiteY0" fmla="*/ 5198510 h 5708294"/>
                  <a:gd name="connsiteX1" fmla="*/ 3784724 w 5744562"/>
                  <a:gd name="connsiteY1" fmla="*/ 5198650 h 5708294"/>
                  <a:gd name="connsiteX2" fmla="*/ 3789742 w 5744562"/>
                  <a:gd name="connsiteY2" fmla="*/ 5206649 h 5708294"/>
                  <a:gd name="connsiteX3" fmla="*/ 3792868 w 5744562"/>
                  <a:gd name="connsiteY3" fmla="*/ 5206327 h 5708294"/>
                  <a:gd name="connsiteX4" fmla="*/ 3790268 w 5744562"/>
                  <a:gd name="connsiteY4" fmla="*/ 5205061 h 5708294"/>
                  <a:gd name="connsiteX5" fmla="*/ 3736400 w 5744562"/>
                  <a:gd name="connsiteY5" fmla="*/ 5164954 h 5708294"/>
                  <a:gd name="connsiteX6" fmla="*/ 3737232 w 5744562"/>
                  <a:gd name="connsiteY6" fmla="*/ 5165594 h 5708294"/>
                  <a:gd name="connsiteX7" fmla="*/ 3739154 w 5744562"/>
                  <a:gd name="connsiteY7" fmla="*/ 5166114 h 5708294"/>
                  <a:gd name="connsiteX8" fmla="*/ 1459222 w 5744562"/>
                  <a:gd name="connsiteY8" fmla="*/ 3394129 h 5708294"/>
                  <a:gd name="connsiteX9" fmla="*/ 1482516 w 5744562"/>
                  <a:gd name="connsiteY9" fmla="*/ 3398691 h 5708294"/>
                  <a:gd name="connsiteX10" fmla="*/ 1495336 w 5744562"/>
                  <a:gd name="connsiteY10" fmla="*/ 3407236 h 5708294"/>
                  <a:gd name="connsiteX11" fmla="*/ 1521318 w 5744562"/>
                  <a:gd name="connsiteY11" fmla="*/ 3464102 h 5708294"/>
                  <a:gd name="connsiteX12" fmla="*/ 1543020 w 5744562"/>
                  <a:gd name="connsiteY12" fmla="*/ 3481105 h 5708294"/>
                  <a:gd name="connsiteX13" fmla="*/ 1556006 w 5744562"/>
                  <a:gd name="connsiteY13" fmla="*/ 3481779 h 5708294"/>
                  <a:gd name="connsiteX14" fmla="*/ 1584158 w 5744562"/>
                  <a:gd name="connsiteY14" fmla="*/ 3491835 h 5708294"/>
                  <a:gd name="connsiteX15" fmla="*/ 1613328 w 5744562"/>
                  <a:gd name="connsiteY15" fmla="*/ 3584206 h 5708294"/>
                  <a:gd name="connsiteX16" fmla="*/ 1586532 w 5744562"/>
                  <a:gd name="connsiteY16" fmla="*/ 3677737 h 5708294"/>
                  <a:gd name="connsiteX17" fmla="*/ 1535094 w 5744562"/>
                  <a:gd name="connsiteY17" fmla="*/ 3706950 h 5708294"/>
                  <a:gd name="connsiteX18" fmla="*/ 1522192 w 5744562"/>
                  <a:gd name="connsiteY18" fmla="*/ 3702342 h 5708294"/>
                  <a:gd name="connsiteX19" fmla="*/ 1488430 w 5744562"/>
                  <a:gd name="connsiteY19" fmla="*/ 3715397 h 5708294"/>
                  <a:gd name="connsiteX20" fmla="*/ 1496896 w 5744562"/>
                  <a:gd name="connsiteY20" fmla="*/ 3743535 h 5708294"/>
                  <a:gd name="connsiteX21" fmla="*/ 1501432 w 5744562"/>
                  <a:gd name="connsiteY21" fmla="*/ 3808602 h 5708294"/>
                  <a:gd name="connsiteX22" fmla="*/ 1532514 w 5744562"/>
                  <a:gd name="connsiteY22" fmla="*/ 3810453 h 5708294"/>
                  <a:gd name="connsiteX23" fmla="*/ 1571140 w 5744562"/>
                  <a:gd name="connsiteY23" fmla="*/ 3828215 h 5708294"/>
                  <a:gd name="connsiteX24" fmla="*/ 1557658 w 5744562"/>
                  <a:gd name="connsiteY24" fmla="*/ 3869663 h 5708294"/>
                  <a:gd name="connsiteX25" fmla="*/ 1527508 w 5744562"/>
                  <a:gd name="connsiteY25" fmla="*/ 3935559 h 5708294"/>
                  <a:gd name="connsiteX26" fmla="*/ 1578356 w 5744562"/>
                  <a:gd name="connsiteY26" fmla="*/ 3896883 h 5708294"/>
                  <a:gd name="connsiteX27" fmla="*/ 1594942 w 5744562"/>
                  <a:gd name="connsiteY27" fmla="*/ 3876371 h 5708294"/>
                  <a:gd name="connsiteX28" fmla="*/ 1630710 w 5744562"/>
                  <a:gd name="connsiteY28" fmla="*/ 3842883 h 5708294"/>
                  <a:gd name="connsiteX29" fmla="*/ 1693880 w 5744562"/>
                  <a:gd name="connsiteY29" fmla="*/ 3836367 h 5708294"/>
                  <a:gd name="connsiteX30" fmla="*/ 1713568 w 5744562"/>
                  <a:gd name="connsiteY30" fmla="*/ 3836790 h 5708294"/>
                  <a:gd name="connsiteX31" fmla="*/ 1780596 w 5744562"/>
                  <a:gd name="connsiteY31" fmla="*/ 3852801 h 5708294"/>
                  <a:gd name="connsiteX32" fmla="*/ 1789560 w 5744562"/>
                  <a:gd name="connsiteY32" fmla="*/ 3857325 h 5708294"/>
                  <a:gd name="connsiteX33" fmla="*/ 1793828 w 5744562"/>
                  <a:gd name="connsiteY33" fmla="*/ 3823160 h 5708294"/>
                  <a:gd name="connsiteX34" fmla="*/ 1839318 w 5744562"/>
                  <a:gd name="connsiteY34" fmla="*/ 3795788 h 5708294"/>
                  <a:gd name="connsiteX35" fmla="*/ 1936506 w 5744562"/>
                  <a:gd name="connsiteY35" fmla="*/ 3819929 h 5708294"/>
                  <a:gd name="connsiteX36" fmla="*/ 1972960 w 5744562"/>
                  <a:gd name="connsiteY36" fmla="*/ 3884501 h 5708294"/>
                  <a:gd name="connsiteX37" fmla="*/ 1967602 w 5744562"/>
                  <a:gd name="connsiteY37" fmla="*/ 3914311 h 5708294"/>
                  <a:gd name="connsiteX38" fmla="*/ 1994496 w 5744562"/>
                  <a:gd name="connsiteY38" fmla="*/ 3909376 h 5708294"/>
                  <a:gd name="connsiteX39" fmla="*/ 2066388 w 5744562"/>
                  <a:gd name="connsiteY39" fmla="*/ 3956205 h 5708294"/>
                  <a:gd name="connsiteX40" fmla="*/ 2085158 w 5744562"/>
                  <a:gd name="connsiteY40" fmla="*/ 3981415 h 5708294"/>
                  <a:gd name="connsiteX41" fmla="*/ 2102830 w 5744562"/>
                  <a:gd name="connsiteY41" fmla="*/ 3946751 h 5708294"/>
                  <a:gd name="connsiteX42" fmla="*/ 2130220 w 5744562"/>
                  <a:gd name="connsiteY42" fmla="*/ 3899695 h 5708294"/>
                  <a:gd name="connsiteX43" fmla="*/ 2147896 w 5744562"/>
                  <a:gd name="connsiteY43" fmla="*/ 3902045 h 5708294"/>
                  <a:gd name="connsiteX44" fmla="*/ 2183100 w 5744562"/>
                  <a:gd name="connsiteY44" fmla="*/ 3988640 h 5708294"/>
                  <a:gd name="connsiteX45" fmla="*/ 2257004 w 5744562"/>
                  <a:gd name="connsiteY45" fmla="*/ 4052048 h 5708294"/>
                  <a:gd name="connsiteX46" fmla="*/ 2314316 w 5744562"/>
                  <a:gd name="connsiteY46" fmla="*/ 4098957 h 5708294"/>
                  <a:gd name="connsiteX47" fmla="*/ 2385872 w 5744562"/>
                  <a:gd name="connsiteY47" fmla="*/ 4143022 h 5708294"/>
                  <a:gd name="connsiteX48" fmla="*/ 2370804 w 5744562"/>
                  <a:gd name="connsiteY48" fmla="*/ 4222235 h 5708294"/>
                  <a:gd name="connsiteX49" fmla="*/ 2352880 w 5744562"/>
                  <a:gd name="connsiteY49" fmla="*/ 4250201 h 5708294"/>
                  <a:gd name="connsiteX50" fmla="*/ 2285360 w 5744562"/>
                  <a:gd name="connsiteY50" fmla="*/ 4294819 h 5708294"/>
                  <a:gd name="connsiteX51" fmla="*/ 2262574 w 5744562"/>
                  <a:gd name="connsiteY51" fmla="*/ 4310472 h 5708294"/>
                  <a:gd name="connsiteX52" fmla="*/ 2347630 w 5744562"/>
                  <a:gd name="connsiteY52" fmla="*/ 4442634 h 5708294"/>
                  <a:gd name="connsiteX53" fmla="*/ 2425474 w 5744562"/>
                  <a:gd name="connsiteY53" fmla="*/ 4506128 h 5708294"/>
                  <a:gd name="connsiteX54" fmla="*/ 2483882 w 5744562"/>
                  <a:gd name="connsiteY54" fmla="*/ 4594403 h 5708294"/>
                  <a:gd name="connsiteX55" fmla="*/ 2507512 w 5744562"/>
                  <a:gd name="connsiteY55" fmla="*/ 4613419 h 5708294"/>
                  <a:gd name="connsiteX56" fmla="*/ 2580740 w 5744562"/>
                  <a:gd name="connsiteY56" fmla="*/ 4634287 h 5708294"/>
                  <a:gd name="connsiteX57" fmla="*/ 2554538 w 5744562"/>
                  <a:gd name="connsiteY57" fmla="*/ 4774294 h 5708294"/>
                  <a:gd name="connsiteX58" fmla="*/ 2442698 w 5744562"/>
                  <a:gd name="connsiteY58" fmla="*/ 4828196 h 5708294"/>
                  <a:gd name="connsiteX59" fmla="*/ 2244876 w 5744562"/>
                  <a:gd name="connsiteY59" fmla="*/ 4719203 h 5708294"/>
                  <a:gd name="connsiteX60" fmla="*/ 2083332 w 5744562"/>
                  <a:gd name="connsiteY60" fmla="*/ 4627133 h 5708294"/>
                  <a:gd name="connsiteX61" fmla="*/ 1982460 w 5744562"/>
                  <a:gd name="connsiteY61" fmla="*/ 4628114 h 5708294"/>
                  <a:gd name="connsiteX62" fmla="*/ 1917290 w 5744562"/>
                  <a:gd name="connsiteY62" fmla="*/ 4692076 h 5708294"/>
                  <a:gd name="connsiteX63" fmla="*/ 1891658 w 5744562"/>
                  <a:gd name="connsiteY63" fmla="*/ 4730507 h 5708294"/>
                  <a:gd name="connsiteX64" fmla="*/ 1874482 w 5744562"/>
                  <a:gd name="connsiteY64" fmla="*/ 4723049 h 5708294"/>
                  <a:gd name="connsiteX65" fmla="*/ 1887536 w 5744562"/>
                  <a:gd name="connsiteY65" fmla="*/ 4627254 h 5708294"/>
                  <a:gd name="connsiteX66" fmla="*/ 1895492 w 5744562"/>
                  <a:gd name="connsiteY66" fmla="*/ 4604980 h 5708294"/>
                  <a:gd name="connsiteX67" fmla="*/ 1892138 w 5744562"/>
                  <a:gd name="connsiteY67" fmla="*/ 4577347 h 5708294"/>
                  <a:gd name="connsiteX68" fmla="*/ 1864574 w 5744562"/>
                  <a:gd name="connsiteY68" fmla="*/ 4576753 h 5708294"/>
                  <a:gd name="connsiteX69" fmla="*/ 1764124 w 5744562"/>
                  <a:gd name="connsiteY69" fmla="*/ 4595069 h 5708294"/>
                  <a:gd name="connsiteX70" fmla="*/ 1684440 w 5744562"/>
                  <a:gd name="connsiteY70" fmla="*/ 4544135 h 5708294"/>
                  <a:gd name="connsiteX71" fmla="*/ 1687526 w 5744562"/>
                  <a:gd name="connsiteY71" fmla="*/ 4454031 h 5708294"/>
                  <a:gd name="connsiteX72" fmla="*/ 1657954 w 5744562"/>
                  <a:gd name="connsiteY72" fmla="*/ 4473871 h 5708294"/>
                  <a:gd name="connsiteX73" fmla="*/ 1603670 w 5744562"/>
                  <a:gd name="connsiteY73" fmla="*/ 4507354 h 5708294"/>
                  <a:gd name="connsiteX74" fmla="*/ 1564880 w 5744562"/>
                  <a:gd name="connsiteY74" fmla="*/ 4515970 h 5708294"/>
                  <a:gd name="connsiteX75" fmla="*/ 1513602 w 5744562"/>
                  <a:gd name="connsiteY75" fmla="*/ 4481792 h 5708294"/>
                  <a:gd name="connsiteX76" fmla="*/ 1510416 w 5744562"/>
                  <a:gd name="connsiteY76" fmla="*/ 4464792 h 5708294"/>
                  <a:gd name="connsiteX77" fmla="*/ 1479164 w 5744562"/>
                  <a:gd name="connsiteY77" fmla="*/ 4452307 h 5708294"/>
                  <a:gd name="connsiteX78" fmla="*/ 1303044 w 5744562"/>
                  <a:gd name="connsiteY78" fmla="*/ 4378825 h 5708294"/>
                  <a:gd name="connsiteX79" fmla="*/ 1313846 w 5744562"/>
                  <a:gd name="connsiteY79" fmla="*/ 4333775 h 5708294"/>
                  <a:gd name="connsiteX80" fmla="*/ 1302026 w 5744562"/>
                  <a:gd name="connsiteY80" fmla="*/ 4296508 h 5708294"/>
                  <a:gd name="connsiteX81" fmla="*/ 1255360 w 5744562"/>
                  <a:gd name="connsiteY81" fmla="*/ 4286448 h 5708294"/>
                  <a:gd name="connsiteX82" fmla="*/ 1254524 w 5744562"/>
                  <a:gd name="connsiteY82" fmla="*/ 4307299 h 5708294"/>
                  <a:gd name="connsiteX83" fmla="*/ 1226378 w 5744562"/>
                  <a:gd name="connsiteY83" fmla="*/ 4334256 h 5708294"/>
                  <a:gd name="connsiteX84" fmla="*/ 1184904 w 5744562"/>
                  <a:gd name="connsiteY84" fmla="*/ 4320764 h 5708294"/>
                  <a:gd name="connsiteX85" fmla="*/ 1150386 w 5744562"/>
                  <a:gd name="connsiteY85" fmla="*/ 4313721 h 5708294"/>
                  <a:gd name="connsiteX86" fmla="*/ 1068866 w 5744562"/>
                  <a:gd name="connsiteY86" fmla="*/ 4293856 h 5708294"/>
                  <a:gd name="connsiteX87" fmla="*/ 1027804 w 5744562"/>
                  <a:gd name="connsiteY87" fmla="*/ 4242179 h 5708294"/>
                  <a:gd name="connsiteX88" fmla="*/ 1024524 w 5744562"/>
                  <a:gd name="connsiteY88" fmla="*/ 4155089 h 5708294"/>
                  <a:gd name="connsiteX89" fmla="*/ 1017230 w 5744562"/>
                  <a:gd name="connsiteY89" fmla="*/ 4127368 h 5708294"/>
                  <a:gd name="connsiteX90" fmla="*/ 999472 w 5744562"/>
                  <a:gd name="connsiteY90" fmla="*/ 4147461 h 5708294"/>
                  <a:gd name="connsiteX91" fmla="*/ 996290 w 5744562"/>
                  <a:gd name="connsiteY91" fmla="*/ 4167474 h 5708294"/>
                  <a:gd name="connsiteX92" fmla="*/ 902138 w 5744562"/>
                  <a:gd name="connsiteY92" fmla="*/ 4279245 h 5708294"/>
                  <a:gd name="connsiteX93" fmla="*/ 861174 w 5744562"/>
                  <a:gd name="connsiteY93" fmla="*/ 4297659 h 5708294"/>
                  <a:gd name="connsiteX94" fmla="*/ 848356 w 5744562"/>
                  <a:gd name="connsiteY94" fmla="*/ 4307620 h 5708294"/>
                  <a:gd name="connsiteX95" fmla="*/ 849713 w 5744562"/>
                  <a:gd name="connsiteY95" fmla="*/ 4411207 h 5708294"/>
                  <a:gd name="connsiteX96" fmla="*/ 863788 w 5744562"/>
                  <a:gd name="connsiteY96" fmla="*/ 4416235 h 5708294"/>
                  <a:gd name="connsiteX97" fmla="*/ 874761 w 5744562"/>
                  <a:gd name="connsiteY97" fmla="*/ 4400327 h 5708294"/>
                  <a:gd name="connsiteX98" fmla="*/ 869313 w 5744562"/>
                  <a:gd name="connsiteY98" fmla="*/ 4378553 h 5708294"/>
                  <a:gd name="connsiteX99" fmla="*/ 927030 w 5744562"/>
                  <a:gd name="connsiteY99" fmla="*/ 4331756 h 5708294"/>
                  <a:gd name="connsiteX100" fmla="*/ 961048 w 5744562"/>
                  <a:gd name="connsiteY100" fmla="*/ 4343906 h 5708294"/>
                  <a:gd name="connsiteX101" fmla="*/ 1008894 w 5744562"/>
                  <a:gd name="connsiteY101" fmla="*/ 4409905 h 5708294"/>
                  <a:gd name="connsiteX102" fmla="*/ 985442 w 5744562"/>
                  <a:gd name="connsiteY102" fmla="*/ 4438539 h 5708294"/>
                  <a:gd name="connsiteX103" fmla="*/ 933840 w 5744562"/>
                  <a:gd name="connsiteY103" fmla="*/ 4475623 h 5708294"/>
                  <a:gd name="connsiteX104" fmla="*/ 908036 w 5744562"/>
                  <a:gd name="connsiteY104" fmla="*/ 4484911 h 5708294"/>
                  <a:gd name="connsiteX105" fmla="*/ 864228 w 5744562"/>
                  <a:gd name="connsiteY105" fmla="*/ 4544608 h 5708294"/>
                  <a:gd name="connsiteX106" fmla="*/ 866576 w 5744562"/>
                  <a:gd name="connsiteY106" fmla="*/ 4563952 h 5708294"/>
                  <a:gd name="connsiteX107" fmla="*/ 806178 w 5744562"/>
                  <a:gd name="connsiteY107" fmla="*/ 4607148 h 5708294"/>
                  <a:gd name="connsiteX108" fmla="*/ 707652 w 5744562"/>
                  <a:gd name="connsiteY108" fmla="*/ 4608966 h 5708294"/>
                  <a:gd name="connsiteX109" fmla="*/ 644898 w 5744562"/>
                  <a:gd name="connsiteY109" fmla="*/ 4595804 h 5708294"/>
                  <a:gd name="connsiteX110" fmla="*/ 582982 w 5744562"/>
                  <a:gd name="connsiteY110" fmla="*/ 4580298 h 5708294"/>
                  <a:gd name="connsiteX111" fmla="*/ 540419 w 5744562"/>
                  <a:gd name="connsiteY111" fmla="*/ 4562451 h 5708294"/>
                  <a:gd name="connsiteX112" fmla="*/ 517625 w 5744562"/>
                  <a:gd name="connsiteY112" fmla="*/ 4522585 h 5708294"/>
                  <a:gd name="connsiteX113" fmla="*/ 491065 w 5744562"/>
                  <a:gd name="connsiteY113" fmla="*/ 4511776 h 5708294"/>
                  <a:gd name="connsiteX114" fmla="*/ 481936 w 5744562"/>
                  <a:gd name="connsiteY114" fmla="*/ 4533630 h 5708294"/>
                  <a:gd name="connsiteX115" fmla="*/ 471300 w 5744562"/>
                  <a:gd name="connsiteY115" fmla="*/ 4570808 h 5708294"/>
                  <a:gd name="connsiteX116" fmla="*/ 386745 w 5744562"/>
                  <a:gd name="connsiteY116" fmla="*/ 4433538 h 5708294"/>
                  <a:gd name="connsiteX117" fmla="*/ 414807 w 5744562"/>
                  <a:gd name="connsiteY117" fmla="*/ 4410516 h 5708294"/>
                  <a:gd name="connsiteX118" fmla="*/ 359593 w 5744562"/>
                  <a:gd name="connsiteY118" fmla="*/ 4394759 h 5708294"/>
                  <a:gd name="connsiteX119" fmla="*/ 333446 w 5744562"/>
                  <a:gd name="connsiteY119" fmla="*/ 4345765 h 5708294"/>
                  <a:gd name="connsiteX120" fmla="*/ 363104 w 5744562"/>
                  <a:gd name="connsiteY120" fmla="*/ 4340497 h 5708294"/>
                  <a:gd name="connsiteX121" fmla="*/ 501347 w 5744562"/>
                  <a:gd name="connsiteY121" fmla="*/ 4379301 h 5708294"/>
                  <a:gd name="connsiteX122" fmla="*/ 532772 w 5744562"/>
                  <a:gd name="connsiteY122" fmla="*/ 4420928 h 5708294"/>
                  <a:gd name="connsiteX123" fmla="*/ 559088 w 5744562"/>
                  <a:gd name="connsiteY123" fmla="*/ 4480557 h 5708294"/>
                  <a:gd name="connsiteX124" fmla="*/ 582133 w 5744562"/>
                  <a:gd name="connsiteY124" fmla="*/ 4508616 h 5708294"/>
                  <a:gd name="connsiteX125" fmla="*/ 630059 w 5744562"/>
                  <a:gd name="connsiteY125" fmla="*/ 4533666 h 5708294"/>
                  <a:gd name="connsiteX126" fmla="*/ 654856 w 5744562"/>
                  <a:gd name="connsiteY126" fmla="*/ 4516086 h 5708294"/>
                  <a:gd name="connsiteX127" fmla="*/ 648736 w 5744562"/>
                  <a:gd name="connsiteY127" fmla="*/ 4488786 h 5708294"/>
                  <a:gd name="connsiteX128" fmla="*/ 634827 w 5744562"/>
                  <a:gd name="connsiteY128" fmla="*/ 4475887 h 5708294"/>
                  <a:gd name="connsiteX129" fmla="*/ 640182 w 5744562"/>
                  <a:gd name="connsiteY129" fmla="*/ 4446076 h 5708294"/>
                  <a:gd name="connsiteX130" fmla="*/ 684499 w 5744562"/>
                  <a:gd name="connsiteY130" fmla="*/ 4418285 h 5708294"/>
                  <a:gd name="connsiteX131" fmla="*/ 733762 w 5744562"/>
                  <a:gd name="connsiteY131" fmla="*/ 4417375 h 5708294"/>
                  <a:gd name="connsiteX132" fmla="*/ 789308 w 5744562"/>
                  <a:gd name="connsiteY132" fmla="*/ 4417389 h 5708294"/>
                  <a:gd name="connsiteX133" fmla="*/ 804632 w 5744562"/>
                  <a:gd name="connsiteY133" fmla="*/ 4363381 h 5708294"/>
                  <a:gd name="connsiteX134" fmla="*/ 682952 w 5744562"/>
                  <a:gd name="connsiteY134" fmla="*/ 4174517 h 5708294"/>
                  <a:gd name="connsiteX135" fmla="*/ 625972 w 5744562"/>
                  <a:gd name="connsiteY135" fmla="*/ 4111867 h 5708294"/>
                  <a:gd name="connsiteX136" fmla="*/ 637275 w 5744562"/>
                  <a:gd name="connsiteY136" fmla="*/ 4061709 h 5708294"/>
                  <a:gd name="connsiteX137" fmla="*/ 662154 w 5744562"/>
                  <a:gd name="connsiteY137" fmla="*/ 4040193 h 5708294"/>
                  <a:gd name="connsiteX138" fmla="*/ 691644 w 5744562"/>
                  <a:gd name="connsiteY138" fmla="*/ 4042797 h 5708294"/>
                  <a:gd name="connsiteX139" fmla="*/ 705637 w 5744562"/>
                  <a:gd name="connsiteY139" fmla="*/ 4051760 h 5708294"/>
                  <a:gd name="connsiteX140" fmla="*/ 715102 w 5744562"/>
                  <a:gd name="connsiteY140" fmla="*/ 4032669 h 5708294"/>
                  <a:gd name="connsiteX141" fmla="*/ 703788 w 5744562"/>
                  <a:gd name="connsiteY141" fmla="*/ 4008800 h 5708294"/>
                  <a:gd name="connsiteX142" fmla="*/ 693644 w 5744562"/>
                  <a:gd name="connsiteY142" fmla="*/ 3966844 h 5708294"/>
                  <a:gd name="connsiteX143" fmla="*/ 713659 w 5744562"/>
                  <a:gd name="connsiteY143" fmla="*/ 3914512 h 5708294"/>
                  <a:gd name="connsiteX144" fmla="*/ 793500 w 5744562"/>
                  <a:gd name="connsiteY144" fmla="*/ 3902054 h 5708294"/>
                  <a:gd name="connsiteX145" fmla="*/ 824336 w 5744562"/>
                  <a:gd name="connsiteY145" fmla="*/ 3934218 h 5708294"/>
                  <a:gd name="connsiteX146" fmla="*/ 869918 w 5744562"/>
                  <a:gd name="connsiteY146" fmla="*/ 3958429 h 5708294"/>
                  <a:gd name="connsiteX147" fmla="*/ 946996 w 5744562"/>
                  <a:gd name="connsiteY147" fmla="*/ 3964813 h 5708294"/>
                  <a:gd name="connsiteX148" fmla="*/ 989554 w 5744562"/>
                  <a:gd name="connsiteY148" fmla="*/ 3945646 h 5708294"/>
                  <a:gd name="connsiteX149" fmla="*/ 1020212 w 5744562"/>
                  <a:gd name="connsiteY149" fmla="*/ 3911655 h 5708294"/>
                  <a:gd name="connsiteX150" fmla="*/ 1067038 w 5744562"/>
                  <a:gd name="connsiteY150" fmla="*/ 3858324 h 5708294"/>
                  <a:gd name="connsiteX151" fmla="*/ 1061506 w 5744562"/>
                  <a:gd name="connsiteY151" fmla="*/ 3840486 h 5708294"/>
                  <a:gd name="connsiteX152" fmla="*/ 1066604 w 5744562"/>
                  <a:gd name="connsiteY152" fmla="*/ 3766963 h 5708294"/>
                  <a:gd name="connsiteX153" fmla="*/ 1073050 w 5744562"/>
                  <a:gd name="connsiteY153" fmla="*/ 3741507 h 5708294"/>
                  <a:gd name="connsiteX154" fmla="*/ 1074218 w 5744562"/>
                  <a:gd name="connsiteY154" fmla="*/ 3704914 h 5708294"/>
                  <a:gd name="connsiteX155" fmla="*/ 1132110 w 5744562"/>
                  <a:gd name="connsiteY155" fmla="*/ 3705765 h 5708294"/>
                  <a:gd name="connsiteX156" fmla="*/ 1142002 w 5744562"/>
                  <a:gd name="connsiteY156" fmla="*/ 3741022 h 5708294"/>
                  <a:gd name="connsiteX157" fmla="*/ 1141432 w 5744562"/>
                  <a:gd name="connsiteY157" fmla="*/ 3842598 h 5708294"/>
                  <a:gd name="connsiteX158" fmla="*/ 1167066 w 5744562"/>
                  <a:gd name="connsiteY158" fmla="*/ 3822675 h 5708294"/>
                  <a:gd name="connsiteX159" fmla="*/ 1310498 w 5744562"/>
                  <a:gd name="connsiteY159" fmla="*/ 3821034 h 5708294"/>
                  <a:gd name="connsiteX160" fmla="*/ 1404506 w 5744562"/>
                  <a:gd name="connsiteY160" fmla="*/ 3865187 h 5708294"/>
                  <a:gd name="connsiteX161" fmla="*/ 1368476 w 5744562"/>
                  <a:gd name="connsiteY161" fmla="*/ 3836457 h 5708294"/>
                  <a:gd name="connsiteX162" fmla="*/ 1355650 w 5744562"/>
                  <a:gd name="connsiteY162" fmla="*/ 3790898 h 5708294"/>
                  <a:gd name="connsiteX163" fmla="*/ 1388910 w 5744562"/>
                  <a:gd name="connsiteY163" fmla="*/ 3782951 h 5708294"/>
                  <a:gd name="connsiteX164" fmla="*/ 1418064 w 5744562"/>
                  <a:gd name="connsiteY164" fmla="*/ 3764285 h 5708294"/>
                  <a:gd name="connsiteX165" fmla="*/ 1416468 w 5744562"/>
                  <a:gd name="connsiteY165" fmla="*/ 3746531 h 5708294"/>
                  <a:gd name="connsiteX166" fmla="*/ 1382202 w 5744562"/>
                  <a:gd name="connsiteY166" fmla="*/ 3746188 h 5708294"/>
                  <a:gd name="connsiteX167" fmla="*/ 1347526 w 5744562"/>
                  <a:gd name="connsiteY167" fmla="*/ 3802537 h 5708294"/>
                  <a:gd name="connsiteX168" fmla="*/ 1330856 w 5744562"/>
                  <a:gd name="connsiteY168" fmla="*/ 3826984 h 5708294"/>
                  <a:gd name="connsiteX169" fmla="*/ 1305636 w 5744562"/>
                  <a:gd name="connsiteY169" fmla="*/ 3808723 h 5708294"/>
                  <a:gd name="connsiteX170" fmla="*/ 1312748 w 5744562"/>
                  <a:gd name="connsiteY170" fmla="*/ 3751782 h 5708294"/>
                  <a:gd name="connsiteX171" fmla="*/ 1404558 w 5744562"/>
                  <a:gd name="connsiteY171" fmla="*/ 3657680 h 5708294"/>
                  <a:gd name="connsiteX172" fmla="*/ 1434204 w 5744562"/>
                  <a:gd name="connsiteY172" fmla="*/ 3578385 h 5708294"/>
                  <a:gd name="connsiteX173" fmla="*/ 1429076 w 5744562"/>
                  <a:gd name="connsiteY173" fmla="*/ 3466842 h 5708294"/>
                  <a:gd name="connsiteX174" fmla="*/ 1430582 w 5744562"/>
                  <a:gd name="connsiteY174" fmla="*/ 3451519 h 5708294"/>
                  <a:gd name="connsiteX175" fmla="*/ 1434934 w 5744562"/>
                  <a:gd name="connsiteY175" fmla="*/ 3431924 h 5708294"/>
                  <a:gd name="connsiteX176" fmla="*/ 1459222 w 5744562"/>
                  <a:gd name="connsiteY176" fmla="*/ 3394129 h 5708294"/>
                  <a:gd name="connsiteX177" fmla="*/ 3107296 w 5744562"/>
                  <a:gd name="connsiteY177" fmla="*/ 216596 h 5708294"/>
                  <a:gd name="connsiteX178" fmla="*/ 3130458 w 5744562"/>
                  <a:gd name="connsiteY178" fmla="*/ 225364 h 5708294"/>
                  <a:gd name="connsiteX179" fmla="*/ 3164236 w 5744562"/>
                  <a:gd name="connsiteY179" fmla="*/ 230814 h 5708294"/>
                  <a:gd name="connsiteX180" fmla="*/ 3224828 w 5744562"/>
                  <a:gd name="connsiteY180" fmla="*/ 272307 h 5708294"/>
                  <a:gd name="connsiteX181" fmla="*/ 3242424 w 5744562"/>
                  <a:gd name="connsiteY181" fmla="*/ 297122 h 5708294"/>
                  <a:gd name="connsiteX182" fmla="*/ 3282738 w 5744562"/>
                  <a:gd name="connsiteY182" fmla="*/ 310199 h 5708294"/>
                  <a:gd name="connsiteX183" fmla="*/ 3274778 w 5744562"/>
                  <a:gd name="connsiteY183" fmla="*/ 295443 h 5708294"/>
                  <a:gd name="connsiteX184" fmla="*/ 3263130 w 5744562"/>
                  <a:gd name="connsiteY184" fmla="*/ 268784 h 5708294"/>
                  <a:gd name="connsiteX185" fmla="*/ 3293556 w 5744562"/>
                  <a:gd name="connsiteY185" fmla="*/ 265094 h 5708294"/>
                  <a:gd name="connsiteX186" fmla="*/ 3316268 w 5744562"/>
                  <a:gd name="connsiteY186" fmla="*/ 271883 h 5708294"/>
                  <a:gd name="connsiteX187" fmla="*/ 3351798 w 5744562"/>
                  <a:gd name="connsiteY187" fmla="*/ 324278 h 5708294"/>
                  <a:gd name="connsiteX188" fmla="*/ 3362022 w 5744562"/>
                  <a:gd name="connsiteY188" fmla="*/ 343811 h 5708294"/>
                  <a:gd name="connsiteX189" fmla="*/ 3370322 w 5744562"/>
                  <a:gd name="connsiteY189" fmla="*/ 324277 h 5708294"/>
                  <a:gd name="connsiteX190" fmla="*/ 3403180 w 5744562"/>
                  <a:gd name="connsiteY190" fmla="*/ 298956 h 5708294"/>
                  <a:gd name="connsiteX191" fmla="*/ 3430586 w 5744562"/>
                  <a:gd name="connsiteY191" fmla="*/ 307422 h 5708294"/>
                  <a:gd name="connsiteX192" fmla="*/ 3478350 w 5744562"/>
                  <a:gd name="connsiteY192" fmla="*/ 377422 h 5708294"/>
                  <a:gd name="connsiteX193" fmla="*/ 3575242 w 5744562"/>
                  <a:gd name="connsiteY193" fmla="*/ 361738 h 5708294"/>
                  <a:gd name="connsiteX194" fmla="*/ 3632484 w 5744562"/>
                  <a:gd name="connsiteY194" fmla="*/ 375568 h 5708294"/>
                  <a:gd name="connsiteX195" fmla="*/ 3648982 w 5744562"/>
                  <a:gd name="connsiteY195" fmla="*/ 470132 h 5708294"/>
                  <a:gd name="connsiteX196" fmla="*/ 3672456 w 5744562"/>
                  <a:gd name="connsiteY196" fmla="*/ 441459 h 5708294"/>
                  <a:gd name="connsiteX197" fmla="*/ 3713442 w 5744562"/>
                  <a:gd name="connsiteY197" fmla="*/ 423013 h 5708294"/>
                  <a:gd name="connsiteX198" fmla="*/ 3720394 w 5744562"/>
                  <a:gd name="connsiteY198" fmla="*/ 466525 h 5708294"/>
                  <a:gd name="connsiteX199" fmla="*/ 3687364 w 5744562"/>
                  <a:gd name="connsiteY199" fmla="*/ 499726 h 5708294"/>
                  <a:gd name="connsiteX200" fmla="*/ 3675374 w 5744562"/>
                  <a:gd name="connsiteY200" fmla="*/ 544410 h 5708294"/>
                  <a:gd name="connsiteX201" fmla="*/ 3697668 w 5744562"/>
                  <a:gd name="connsiteY201" fmla="*/ 552373 h 5708294"/>
                  <a:gd name="connsiteX202" fmla="*/ 3743936 w 5744562"/>
                  <a:gd name="connsiteY202" fmla="*/ 526548 h 5708294"/>
                  <a:gd name="connsiteX203" fmla="*/ 3788860 w 5744562"/>
                  <a:gd name="connsiteY203" fmla="*/ 526713 h 5708294"/>
                  <a:gd name="connsiteX204" fmla="*/ 3841330 w 5744562"/>
                  <a:gd name="connsiteY204" fmla="*/ 524278 h 5708294"/>
                  <a:gd name="connsiteX205" fmla="*/ 3881478 w 5744562"/>
                  <a:gd name="connsiteY205" fmla="*/ 508179 h 5708294"/>
                  <a:gd name="connsiteX206" fmla="*/ 3946268 w 5744562"/>
                  <a:gd name="connsiteY206" fmla="*/ 500882 h 5708294"/>
                  <a:gd name="connsiteX207" fmla="*/ 3973844 w 5744562"/>
                  <a:gd name="connsiteY207" fmla="*/ 482940 h 5708294"/>
                  <a:gd name="connsiteX208" fmla="*/ 4032096 w 5744562"/>
                  <a:gd name="connsiteY208" fmla="*/ 486541 h 5708294"/>
                  <a:gd name="connsiteX209" fmla="*/ 4036450 w 5744562"/>
                  <a:gd name="connsiteY209" fmla="*/ 522507 h 5708294"/>
                  <a:gd name="connsiteX210" fmla="*/ 4054716 w 5744562"/>
                  <a:gd name="connsiteY210" fmla="*/ 552854 h 5708294"/>
                  <a:gd name="connsiteX211" fmla="*/ 4078176 w 5744562"/>
                  <a:gd name="connsiteY211" fmla="*/ 598291 h 5708294"/>
                  <a:gd name="connsiteX212" fmla="*/ 4040540 w 5744562"/>
                  <a:gd name="connsiteY212" fmla="*/ 625877 h 5708294"/>
                  <a:gd name="connsiteX213" fmla="*/ 3882376 w 5744562"/>
                  <a:gd name="connsiteY213" fmla="*/ 668642 h 5708294"/>
                  <a:gd name="connsiteX214" fmla="*/ 3861004 w 5744562"/>
                  <a:gd name="connsiteY214" fmla="*/ 672918 h 5708294"/>
                  <a:gd name="connsiteX215" fmla="*/ 3883702 w 5744562"/>
                  <a:gd name="connsiteY215" fmla="*/ 772347 h 5708294"/>
                  <a:gd name="connsiteX216" fmla="*/ 3854534 w 5744562"/>
                  <a:gd name="connsiteY216" fmla="*/ 791045 h 5708294"/>
                  <a:gd name="connsiteX217" fmla="*/ 3838018 w 5744562"/>
                  <a:gd name="connsiteY217" fmla="*/ 807645 h 5708294"/>
                  <a:gd name="connsiteX218" fmla="*/ 3848490 w 5744562"/>
                  <a:gd name="connsiteY218" fmla="*/ 833885 h 5708294"/>
                  <a:gd name="connsiteX219" fmla="*/ 3870788 w 5744562"/>
                  <a:gd name="connsiteY219" fmla="*/ 823320 h 5708294"/>
                  <a:gd name="connsiteX220" fmla="*/ 3939936 w 5744562"/>
                  <a:gd name="connsiteY220" fmla="*/ 814932 h 5708294"/>
                  <a:gd name="connsiteX221" fmla="*/ 3959726 w 5744562"/>
                  <a:gd name="connsiteY221" fmla="*/ 755827 h 5708294"/>
                  <a:gd name="connsiteX222" fmla="*/ 3982104 w 5744562"/>
                  <a:gd name="connsiteY222" fmla="*/ 741321 h 5708294"/>
                  <a:gd name="connsiteX223" fmla="*/ 3996268 w 5744562"/>
                  <a:gd name="connsiteY223" fmla="*/ 760938 h 5708294"/>
                  <a:gd name="connsiteX224" fmla="*/ 3999116 w 5744562"/>
                  <a:gd name="connsiteY224" fmla="*/ 775189 h 5708294"/>
                  <a:gd name="connsiteX225" fmla="*/ 4012856 w 5744562"/>
                  <a:gd name="connsiteY225" fmla="*/ 795981 h 5708294"/>
                  <a:gd name="connsiteX226" fmla="*/ 4028532 w 5744562"/>
                  <a:gd name="connsiteY226" fmla="*/ 781727 h 5708294"/>
                  <a:gd name="connsiteX227" fmla="*/ 4057280 w 5744562"/>
                  <a:gd name="connsiteY227" fmla="*/ 782732 h 5708294"/>
                  <a:gd name="connsiteX228" fmla="*/ 4093230 w 5744562"/>
                  <a:gd name="connsiteY228" fmla="*/ 833953 h 5708294"/>
                  <a:gd name="connsiteX229" fmla="*/ 4089200 w 5744562"/>
                  <a:gd name="connsiteY229" fmla="*/ 874866 h 5708294"/>
                  <a:gd name="connsiteX230" fmla="*/ 4025914 w 5744562"/>
                  <a:gd name="connsiteY230" fmla="*/ 922403 h 5708294"/>
                  <a:gd name="connsiteX231" fmla="*/ 4025658 w 5744562"/>
                  <a:gd name="connsiteY231" fmla="*/ 952752 h 5708294"/>
                  <a:gd name="connsiteX232" fmla="*/ 4025228 w 5744562"/>
                  <a:gd name="connsiteY232" fmla="*/ 1028037 h 5708294"/>
                  <a:gd name="connsiteX233" fmla="*/ 3990180 w 5744562"/>
                  <a:gd name="connsiteY233" fmla="*/ 1118748 h 5708294"/>
                  <a:gd name="connsiteX234" fmla="*/ 4045340 w 5744562"/>
                  <a:gd name="connsiteY234" fmla="*/ 1045807 h 5708294"/>
                  <a:gd name="connsiteX235" fmla="*/ 4089266 w 5744562"/>
                  <a:gd name="connsiteY235" fmla="*/ 1000618 h 5708294"/>
                  <a:gd name="connsiteX236" fmla="*/ 4118440 w 5744562"/>
                  <a:gd name="connsiteY236" fmla="*/ 963393 h 5708294"/>
                  <a:gd name="connsiteX237" fmla="*/ 4119028 w 5744562"/>
                  <a:gd name="connsiteY237" fmla="*/ 954339 h 5708294"/>
                  <a:gd name="connsiteX238" fmla="*/ 4145014 w 5744562"/>
                  <a:gd name="connsiteY238" fmla="*/ 918624 h 5708294"/>
                  <a:gd name="connsiteX239" fmla="*/ 4176860 w 5744562"/>
                  <a:gd name="connsiteY239" fmla="*/ 940586 h 5708294"/>
                  <a:gd name="connsiteX240" fmla="*/ 4169142 w 5744562"/>
                  <a:gd name="connsiteY240" fmla="*/ 988121 h 5708294"/>
                  <a:gd name="connsiteX241" fmla="*/ 4131246 w 5744562"/>
                  <a:gd name="connsiteY241" fmla="*/ 1064581 h 5708294"/>
                  <a:gd name="connsiteX242" fmla="*/ 4143398 w 5744562"/>
                  <a:gd name="connsiteY242" fmla="*/ 1086127 h 5708294"/>
                  <a:gd name="connsiteX243" fmla="*/ 4142214 w 5744562"/>
                  <a:gd name="connsiteY243" fmla="*/ 1159819 h 5708294"/>
                  <a:gd name="connsiteX244" fmla="*/ 4081692 w 5744562"/>
                  <a:gd name="connsiteY244" fmla="*/ 1207022 h 5708294"/>
                  <a:gd name="connsiteX245" fmla="*/ 4066938 w 5744562"/>
                  <a:gd name="connsiteY245" fmla="*/ 1233515 h 5708294"/>
                  <a:gd name="connsiteX246" fmla="*/ 4089482 w 5744562"/>
                  <a:gd name="connsiteY246" fmla="*/ 1248184 h 5708294"/>
                  <a:gd name="connsiteX247" fmla="*/ 4102388 w 5744562"/>
                  <a:gd name="connsiteY247" fmla="*/ 1252795 h 5708294"/>
                  <a:gd name="connsiteX248" fmla="*/ 4138594 w 5744562"/>
                  <a:gd name="connsiteY248" fmla="*/ 1273667 h 5708294"/>
                  <a:gd name="connsiteX249" fmla="*/ 4100198 w 5744562"/>
                  <a:gd name="connsiteY249" fmla="*/ 1318187 h 5708294"/>
                  <a:gd name="connsiteX250" fmla="*/ 4057284 w 5744562"/>
                  <a:gd name="connsiteY250" fmla="*/ 1334621 h 5708294"/>
                  <a:gd name="connsiteX251" fmla="*/ 4133890 w 5744562"/>
                  <a:gd name="connsiteY251" fmla="*/ 1327574 h 5708294"/>
                  <a:gd name="connsiteX252" fmla="*/ 4191808 w 5744562"/>
                  <a:gd name="connsiteY252" fmla="*/ 1309881 h 5708294"/>
                  <a:gd name="connsiteX253" fmla="*/ 4230866 w 5744562"/>
                  <a:gd name="connsiteY253" fmla="*/ 1307951 h 5708294"/>
                  <a:gd name="connsiteX254" fmla="*/ 4300094 w 5744562"/>
                  <a:gd name="connsiteY254" fmla="*/ 1332678 h 5708294"/>
                  <a:gd name="connsiteX255" fmla="*/ 4346106 w 5744562"/>
                  <a:gd name="connsiteY255" fmla="*/ 1355730 h 5708294"/>
                  <a:gd name="connsiteX256" fmla="*/ 4373092 w 5744562"/>
                  <a:gd name="connsiteY256" fmla="*/ 1365369 h 5708294"/>
                  <a:gd name="connsiteX257" fmla="*/ 4461756 w 5744562"/>
                  <a:gd name="connsiteY257" fmla="*/ 1439390 h 5708294"/>
                  <a:gd name="connsiteX258" fmla="*/ 4475164 w 5744562"/>
                  <a:gd name="connsiteY258" fmla="*/ 1457414 h 5708294"/>
                  <a:gd name="connsiteX259" fmla="*/ 4471216 w 5744562"/>
                  <a:gd name="connsiteY259" fmla="*/ 1531441 h 5708294"/>
                  <a:gd name="connsiteX260" fmla="*/ 4428628 w 5744562"/>
                  <a:gd name="connsiteY260" fmla="*/ 1587698 h 5708294"/>
                  <a:gd name="connsiteX261" fmla="*/ 4407082 w 5744562"/>
                  <a:gd name="connsiteY261" fmla="*/ 1618383 h 5708294"/>
                  <a:gd name="connsiteX262" fmla="*/ 4424262 w 5744562"/>
                  <a:gd name="connsiteY262" fmla="*/ 1644371 h 5708294"/>
                  <a:gd name="connsiteX263" fmla="*/ 4454342 w 5744562"/>
                  <a:gd name="connsiteY263" fmla="*/ 1712025 h 5708294"/>
                  <a:gd name="connsiteX264" fmla="*/ 4415362 w 5744562"/>
                  <a:gd name="connsiteY264" fmla="*/ 1747070 h 5708294"/>
                  <a:gd name="connsiteX265" fmla="*/ 4378478 w 5744562"/>
                  <a:gd name="connsiteY265" fmla="*/ 1794776 h 5708294"/>
                  <a:gd name="connsiteX266" fmla="*/ 4450306 w 5744562"/>
                  <a:gd name="connsiteY266" fmla="*/ 1789992 h 5708294"/>
                  <a:gd name="connsiteX267" fmla="*/ 4472600 w 5744562"/>
                  <a:gd name="connsiteY267" fmla="*/ 1797954 h 5708294"/>
                  <a:gd name="connsiteX268" fmla="*/ 4465052 w 5744562"/>
                  <a:gd name="connsiteY268" fmla="*/ 1819082 h 5708294"/>
                  <a:gd name="connsiteX269" fmla="*/ 4462022 w 5744562"/>
                  <a:gd name="connsiteY269" fmla="*/ 1923877 h 5708294"/>
                  <a:gd name="connsiteX270" fmla="*/ 4554546 w 5744562"/>
                  <a:gd name="connsiteY270" fmla="*/ 1964866 h 5708294"/>
                  <a:gd name="connsiteX271" fmla="*/ 4599964 w 5744562"/>
                  <a:gd name="connsiteY271" fmla="*/ 2034028 h 5708294"/>
                  <a:gd name="connsiteX272" fmla="*/ 4610686 w 5744562"/>
                  <a:gd name="connsiteY272" fmla="*/ 2066975 h 5708294"/>
                  <a:gd name="connsiteX273" fmla="*/ 4691646 w 5744562"/>
                  <a:gd name="connsiteY273" fmla="*/ 2095893 h 5708294"/>
                  <a:gd name="connsiteX274" fmla="*/ 4766494 w 5744562"/>
                  <a:gd name="connsiteY274" fmla="*/ 2097481 h 5708294"/>
                  <a:gd name="connsiteX275" fmla="*/ 4851480 w 5744562"/>
                  <a:gd name="connsiteY275" fmla="*/ 2104015 h 5708294"/>
                  <a:gd name="connsiteX276" fmla="*/ 4879132 w 5744562"/>
                  <a:gd name="connsiteY276" fmla="*/ 2156243 h 5708294"/>
                  <a:gd name="connsiteX277" fmla="*/ 4909720 w 5744562"/>
                  <a:gd name="connsiteY277" fmla="*/ 2181727 h 5708294"/>
                  <a:gd name="connsiteX278" fmla="*/ 4973588 w 5744562"/>
                  <a:gd name="connsiteY278" fmla="*/ 2162190 h 5708294"/>
                  <a:gd name="connsiteX279" fmla="*/ 5009292 w 5744562"/>
                  <a:gd name="connsiteY279" fmla="*/ 2169649 h 5708294"/>
                  <a:gd name="connsiteX280" fmla="*/ 5056812 w 5744562"/>
                  <a:gd name="connsiteY280" fmla="*/ 2195887 h 5708294"/>
                  <a:gd name="connsiteX281" fmla="*/ 5090082 w 5744562"/>
                  <a:gd name="connsiteY281" fmla="*/ 2224976 h 5708294"/>
                  <a:gd name="connsiteX282" fmla="*/ 5116478 w 5744562"/>
                  <a:gd name="connsiteY282" fmla="*/ 2262197 h 5708294"/>
                  <a:gd name="connsiteX283" fmla="*/ 5180008 w 5744562"/>
                  <a:gd name="connsiteY283" fmla="*/ 2276948 h 5708294"/>
                  <a:gd name="connsiteX284" fmla="*/ 5215628 w 5744562"/>
                  <a:gd name="connsiteY284" fmla="*/ 2269820 h 5708294"/>
                  <a:gd name="connsiteX285" fmla="*/ 5237002 w 5744562"/>
                  <a:gd name="connsiteY285" fmla="*/ 2265542 h 5708294"/>
                  <a:gd name="connsiteX286" fmla="*/ 5320992 w 5744562"/>
                  <a:gd name="connsiteY286" fmla="*/ 2208194 h 5708294"/>
                  <a:gd name="connsiteX287" fmla="*/ 5360888 w 5744562"/>
                  <a:gd name="connsiteY287" fmla="*/ 2203915 h 5708294"/>
                  <a:gd name="connsiteX288" fmla="*/ 5398516 w 5744562"/>
                  <a:gd name="connsiteY288" fmla="*/ 2231914 h 5708294"/>
                  <a:gd name="connsiteX289" fmla="*/ 5420468 w 5744562"/>
                  <a:gd name="connsiteY289" fmla="*/ 2292694 h 5708294"/>
                  <a:gd name="connsiteX290" fmla="*/ 5439822 w 5744562"/>
                  <a:gd name="connsiteY290" fmla="*/ 2345929 h 5708294"/>
                  <a:gd name="connsiteX291" fmla="*/ 5490770 w 5744562"/>
                  <a:gd name="connsiteY291" fmla="*/ 2414419 h 5708294"/>
                  <a:gd name="connsiteX292" fmla="*/ 5538870 w 5744562"/>
                  <a:gd name="connsiteY292" fmla="*/ 2468657 h 5708294"/>
                  <a:gd name="connsiteX293" fmla="*/ 5589916 w 5744562"/>
                  <a:gd name="connsiteY293" fmla="*/ 2459096 h 5708294"/>
                  <a:gd name="connsiteX294" fmla="*/ 5659232 w 5744562"/>
                  <a:gd name="connsiteY294" fmla="*/ 2442829 h 5708294"/>
                  <a:gd name="connsiteX295" fmla="*/ 5658226 w 5744562"/>
                  <a:gd name="connsiteY295" fmla="*/ 2453056 h 5708294"/>
                  <a:gd name="connsiteX296" fmla="*/ 5645820 w 5744562"/>
                  <a:gd name="connsiteY296" fmla="*/ 2461860 h 5708294"/>
                  <a:gd name="connsiteX297" fmla="*/ 5607258 w 5744562"/>
                  <a:gd name="connsiteY297" fmla="*/ 2514261 h 5708294"/>
                  <a:gd name="connsiteX298" fmla="*/ 5632228 w 5744562"/>
                  <a:gd name="connsiteY298" fmla="*/ 2562883 h 5708294"/>
                  <a:gd name="connsiteX299" fmla="*/ 5664902 w 5744562"/>
                  <a:gd name="connsiteY299" fmla="*/ 2638081 h 5708294"/>
                  <a:gd name="connsiteX300" fmla="*/ 5565478 w 5744562"/>
                  <a:gd name="connsiteY300" fmla="*/ 2790501 h 5708294"/>
                  <a:gd name="connsiteX301" fmla="*/ 5542846 w 5744562"/>
                  <a:gd name="connsiteY301" fmla="*/ 2798301 h 5708294"/>
                  <a:gd name="connsiteX302" fmla="*/ 5405808 w 5744562"/>
                  <a:gd name="connsiteY302" fmla="*/ 2811555 h 5708294"/>
                  <a:gd name="connsiteX303" fmla="*/ 5316382 w 5744562"/>
                  <a:gd name="connsiteY303" fmla="*/ 2791524 h 5708294"/>
                  <a:gd name="connsiteX304" fmla="*/ 5259050 w 5744562"/>
                  <a:gd name="connsiteY304" fmla="*/ 2800162 h 5708294"/>
                  <a:gd name="connsiteX305" fmla="*/ 5230788 w 5744562"/>
                  <a:gd name="connsiteY305" fmla="*/ 2923738 h 5708294"/>
                  <a:gd name="connsiteX306" fmla="*/ 5238160 w 5744562"/>
                  <a:gd name="connsiteY306" fmla="*/ 2947546 h 5708294"/>
                  <a:gd name="connsiteX307" fmla="*/ 5278720 w 5744562"/>
                  <a:gd name="connsiteY307" fmla="*/ 2985857 h 5708294"/>
                  <a:gd name="connsiteX308" fmla="*/ 5375606 w 5744562"/>
                  <a:gd name="connsiteY308" fmla="*/ 3007229 h 5708294"/>
                  <a:gd name="connsiteX309" fmla="*/ 5408128 w 5744562"/>
                  <a:gd name="connsiteY309" fmla="*/ 2997670 h 5708294"/>
                  <a:gd name="connsiteX310" fmla="*/ 5532258 w 5744562"/>
                  <a:gd name="connsiteY310" fmla="*/ 2998333 h 5708294"/>
                  <a:gd name="connsiteX311" fmla="*/ 5556894 w 5744562"/>
                  <a:gd name="connsiteY311" fmla="*/ 3025662 h 5708294"/>
                  <a:gd name="connsiteX312" fmla="*/ 5649258 w 5744562"/>
                  <a:gd name="connsiteY312" fmla="*/ 3018949 h 5708294"/>
                  <a:gd name="connsiteX313" fmla="*/ 5714642 w 5744562"/>
                  <a:gd name="connsiteY313" fmla="*/ 2965542 h 5708294"/>
                  <a:gd name="connsiteX314" fmla="*/ 5744562 w 5744562"/>
                  <a:gd name="connsiteY314" fmla="*/ 2966965 h 5708294"/>
                  <a:gd name="connsiteX315" fmla="*/ 5724682 w 5744562"/>
                  <a:gd name="connsiteY315" fmla="*/ 3085594 h 5708294"/>
                  <a:gd name="connsiteX316" fmla="*/ 5598620 w 5744562"/>
                  <a:gd name="connsiteY316" fmla="*/ 3119974 h 5708294"/>
                  <a:gd name="connsiteX317" fmla="*/ 5568610 w 5744562"/>
                  <a:gd name="connsiteY317" fmla="*/ 3159547 h 5708294"/>
                  <a:gd name="connsiteX318" fmla="*/ 5584266 w 5744562"/>
                  <a:gd name="connsiteY318" fmla="*/ 3256459 h 5708294"/>
                  <a:gd name="connsiteX319" fmla="*/ 5585432 w 5744562"/>
                  <a:gd name="connsiteY319" fmla="*/ 3312462 h 5708294"/>
                  <a:gd name="connsiteX320" fmla="*/ 5535886 w 5744562"/>
                  <a:gd name="connsiteY320" fmla="*/ 3399319 h 5708294"/>
                  <a:gd name="connsiteX321" fmla="*/ 5474858 w 5744562"/>
                  <a:gd name="connsiteY321" fmla="*/ 3470163 h 5708294"/>
                  <a:gd name="connsiteX322" fmla="*/ 5400840 w 5744562"/>
                  <a:gd name="connsiteY322" fmla="*/ 3540338 h 5708294"/>
                  <a:gd name="connsiteX323" fmla="*/ 5362702 w 5744562"/>
                  <a:gd name="connsiteY323" fmla="*/ 3554510 h 5708294"/>
                  <a:gd name="connsiteX324" fmla="*/ 5318280 w 5744562"/>
                  <a:gd name="connsiteY324" fmla="*/ 3567758 h 5708294"/>
                  <a:gd name="connsiteX325" fmla="*/ 5241166 w 5744562"/>
                  <a:gd name="connsiteY325" fmla="*/ 3598447 h 5708294"/>
                  <a:gd name="connsiteX326" fmla="*/ 5156594 w 5744562"/>
                  <a:gd name="connsiteY326" fmla="*/ 3627795 h 5708294"/>
                  <a:gd name="connsiteX327" fmla="*/ 5101864 w 5744562"/>
                  <a:gd name="connsiteY327" fmla="*/ 3606923 h 5708294"/>
                  <a:gd name="connsiteX328" fmla="*/ 5010512 w 5744562"/>
                  <a:gd name="connsiteY328" fmla="*/ 3566352 h 5708294"/>
                  <a:gd name="connsiteX329" fmla="*/ 4984866 w 5744562"/>
                  <a:gd name="connsiteY329" fmla="*/ 3567779 h 5708294"/>
                  <a:gd name="connsiteX330" fmla="*/ 4824116 w 5744562"/>
                  <a:gd name="connsiteY330" fmla="*/ 3528889 h 5708294"/>
                  <a:gd name="connsiteX331" fmla="*/ 4796208 w 5744562"/>
                  <a:gd name="connsiteY331" fmla="*/ 3507010 h 5708294"/>
                  <a:gd name="connsiteX332" fmla="*/ 4695136 w 5744562"/>
                  <a:gd name="connsiteY332" fmla="*/ 3460320 h 5708294"/>
                  <a:gd name="connsiteX333" fmla="*/ 4677026 w 5744562"/>
                  <a:gd name="connsiteY333" fmla="*/ 3496203 h 5708294"/>
                  <a:gd name="connsiteX334" fmla="*/ 4657066 w 5744562"/>
                  <a:gd name="connsiteY334" fmla="*/ 3581716 h 5708294"/>
                  <a:gd name="connsiteX335" fmla="*/ 4655058 w 5744562"/>
                  <a:gd name="connsiteY335" fmla="*/ 3583641 h 5708294"/>
                  <a:gd name="connsiteX336" fmla="*/ 4655054 w 5744562"/>
                  <a:gd name="connsiteY336" fmla="*/ 3583645 h 5708294"/>
                  <a:gd name="connsiteX337" fmla="*/ 4655054 w 5744562"/>
                  <a:gd name="connsiteY337" fmla="*/ 3583646 h 5708294"/>
                  <a:gd name="connsiteX338" fmla="*/ 4636972 w 5744562"/>
                  <a:gd name="connsiteY338" fmla="*/ 3600988 h 5708294"/>
                  <a:gd name="connsiteX339" fmla="*/ 4560088 w 5744562"/>
                  <a:gd name="connsiteY339" fmla="*/ 3619868 h 5708294"/>
                  <a:gd name="connsiteX340" fmla="*/ 4535864 w 5744562"/>
                  <a:gd name="connsiteY340" fmla="*/ 3628420 h 5708294"/>
                  <a:gd name="connsiteX341" fmla="*/ 4458924 w 5744562"/>
                  <a:gd name="connsiteY341" fmla="*/ 3614173 h 5708294"/>
                  <a:gd name="connsiteX342" fmla="*/ 4377882 w 5744562"/>
                  <a:gd name="connsiteY342" fmla="*/ 3570668 h 5708294"/>
                  <a:gd name="connsiteX343" fmla="*/ 4326760 w 5744562"/>
                  <a:gd name="connsiteY343" fmla="*/ 3528585 h 5708294"/>
                  <a:gd name="connsiteX344" fmla="*/ 4339672 w 5744562"/>
                  <a:gd name="connsiteY344" fmla="*/ 3496140 h 5708294"/>
                  <a:gd name="connsiteX345" fmla="*/ 4389132 w 5744562"/>
                  <a:gd name="connsiteY345" fmla="*/ 3450279 h 5708294"/>
                  <a:gd name="connsiteX346" fmla="*/ 4446296 w 5744562"/>
                  <a:gd name="connsiteY346" fmla="*/ 3430993 h 5708294"/>
                  <a:gd name="connsiteX347" fmla="*/ 4470094 w 5744562"/>
                  <a:gd name="connsiteY347" fmla="*/ 3460670 h 5708294"/>
                  <a:gd name="connsiteX348" fmla="*/ 4509988 w 5744562"/>
                  <a:gd name="connsiteY348" fmla="*/ 3474919 h 5708294"/>
                  <a:gd name="connsiteX349" fmla="*/ 4577204 w 5744562"/>
                  <a:gd name="connsiteY349" fmla="*/ 3483047 h 5708294"/>
                  <a:gd name="connsiteX350" fmla="*/ 4615090 w 5744562"/>
                  <a:gd name="connsiteY350" fmla="*/ 3480697 h 5708294"/>
                  <a:gd name="connsiteX351" fmla="*/ 4557348 w 5744562"/>
                  <a:gd name="connsiteY351" fmla="*/ 3434927 h 5708294"/>
                  <a:gd name="connsiteX352" fmla="*/ 4542350 w 5744562"/>
                  <a:gd name="connsiteY352" fmla="*/ 3417657 h 5708294"/>
                  <a:gd name="connsiteX353" fmla="*/ 4487962 w 5744562"/>
                  <a:gd name="connsiteY353" fmla="*/ 3343969 h 5708294"/>
                  <a:gd name="connsiteX354" fmla="*/ 4448238 w 5744562"/>
                  <a:gd name="connsiteY354" fmla="*/ 3321839 h 5708294"/>
                  <a:gd name="connsiteX355" fmla="*/ 4385128 w 5744562"/>
                  <a:gd name="connsiteY355" fmla="*/ 3305914 h 5708294"/>
                  <a:gd name="connsiteX356" fmla="*/ 4350678 w 5744562"/>
                  <a:gd name="connsiteY356" fmla="*/ 3313461 h 5708294"/>
                  <a:gd name="connsiteX357" fmla="*/ 4328546 w 5744562"/>
                  <a:gd name="connsiteY357" fmla="*/ 3371729 h 5708294"/>
                  <a:gd name="connsiteX358" fmla="*/ 4301296 w 5744562"/>
                  <a:gd name="connsiteY358" fmla="*/ 3429494 h 5708294"/>
                  <a:gd name="connsiteX359" fmla="*/ 4287800 w 5744562"/>
                  <a:gd name="connsiteY359" fmla="*/ 3452465 h 5708294"/>
                  <a:gd name="connsiteX360" fmla="*/ 4252752 w 5744562"/>
                  <a:gd name="connsiteY360" fmla="*/ 3543178 h 5708294"/>
                  <a:gd name="connsiteX361" fmla="*/ 4253414 w 5744562"/>
                  <a:gd name="connsiteY361" fmla="*/ 3585765 h 5708294"/>
                  <a:gd name="connsiteX362" fmla="*/ 4285760 w 5744562"/>
                  <a:gd name="connsiteY362" fmla="*/ 3639670 h 5708294"/>
                  <a:gd name="connsiteX363" fmla="*/ 4351302 w 5744562"/>
                  <a:gd name="connsiteY363" fmla="*/ 3652493 h 5708294"/>
                  <a:gd name="connsiteX364" fmla="*/ 4447520 w 5744562"/>
                  <a:gd name="connsiteY364" fmla="*/ 3649804 h 5708294"/>
                  <a:gd name="connsiteX365" fmla="*/ 4532842 w 5744562"/>
                  <a:gd name="connsiteY365" fmla="*/ 3659105 h 5708294"/>
                  <a:gd name="connsiteX366" fmla="*/ 4559242 w 5744562"/>
                  <a:gd name="connsiteY366" fmla="*/ 3659270 h 5708294"/>
                  <a:gd name="connsiteX367" fmla="*/ 4639708 w 5744562"/>
                  <a:gd name="connsiteY367" fmla="*/ 3637720 h 5708294"/>
                  <a:gd name="connsiteX368" fmla="*/ 4650616 w 5744562"/>
                  <a:gd name="connsiteY368" fmla="*/ 3596763 h 5708294"/>
                  <a:gd name="connsiteX369" fmla="*/ 4655054 w 5744562"/>
                  <a:gd name="connsiteY369" fmla="*/ 3583646 h 5708294"/>
                  <a:gd name="connsiteX370" fmla="*/ 4655058 w 5744562"/>
                  <a:gd name="connsiteY370" fmla="*/ 3583641 h 5708294"/>
                  <a:gd name="connsiteX371" fmla="*/ 4685482 w 5744562"/>
                  <a:gd name="connsiteY371" fmla="*/ 3559110 h 5708294"/>
                  <a:gd name="connsiteX372" fmla="*/ 4702836 w 5744562"/>
                  <a:gd name="connsiteY372" fmla="*/ 3523950 h 5708294"/>
                  <a:gd name="connsiteX373" fmla="*/ 4738546 w 5744562"/>
                  <a:gd name="connsiteY373" fmla="*/ 3494354 h 5708294"/>
                  <a:gd name="connsiteX374" fmla="*/ 4768046 w 5744562"/>
                  <a:gd name="connsiteY374" fmla="*/ 3515479 h 5708294"/>
                  <a:gd name="connsiteX375" fmla="*/ 4751360 w 5744562"/>
                  <a:gd name="connsiteY375" fmla="*/ 3558488 h 5708294"/>
                  <a:gd name="connsiteX376" fmla="*/ 4734256 w 5744562"/>
                  <a:gd name="connsiteY376" fmla="*/ 3602670 h 5708294"/>
                  <a:gd name="connsiteX377" fmla="*/ 4735342 w 5744562"/>
                  <a:gd name="connsiteY377" fmla="*/ 3625557 h 5708294"/>
                  <a:gd name="connsiteX378" fmla="*/ 4663830 w 5744562"/>
                  <a:gd name="connsiteY378" fmla="*/ 3744273 h 5708294"/>
                  <a:gd name="connsiteX379" fmla="*/ 4647226 w 5744562"/>
                  <a:gd name="connsiteY379" fmla="*/ 3801869 h 5708294"/>
                  <a:gd name="connsiteX380" fmla="*/ 4603716 w 5744562"/>
                  <a:gd name="connsiteY380" fmla="*/ 3882942 h 5708294"/>
                  <a:gd name="connsiteX381" fmla="*/ 4534982 w 5744562"/>
                  <a:gd name="connsiteY381" fmla="*/ 3927211 h 5708294"/>
                  <a:gd name="connsiteX382" fmla="*/ 4541766 w 5744562"/>
                  <a:gd name="connsiteY382" fmla="*/ 3960073 h 5708294"/>
                  <a:gd name="connsiteX383" fmla="*/ 4560120 w 5744562"/>
                  <a:gd name="connsiteY383" fmla="*/ 3967954 h 5708294"/>
                  <a:gd name="connsiteX384" fmla="*/ 4561032 w 5744562"/>
                  <a:gd name="connsiteY384" fmla="*/ 4035776 h 5708294"/>
                  <a:gd name="connsiteX385" fmla="*/ 4540330 w 5744562"/>
                  <a:gd name="connsiteY385" fmla="*/ 4045586 h 5708294"/>
                  <a:gd name="connsiteX386" fmla="*/ 4521802 w 5744562"/>
                  <a:gd name="connsiteY386" fmla="*/ 4064115 h 5708294"/>
                  <a:gd name="connsiteX387" fmla="*/ 4543088 w 5744562"/>
                  <a:gd name="connsiteY387" fmla="*/ 4082306 h 5708294"/>
                  <a:gd name="connsiteX388" fmla="*/ 4553982 w 5744562"/>
                  <a:gd name="connsiteY388" fmla="*/ 4107372 h 5708294"/>
                  <a:gd name="connsiteX389" fmla="*/ 4540314 w 5744562"/>
                  <a:gd name="connsiteY389" fmla="*/ 4138225 h 5708294"/>
                  <a:gd name="connsiteX390" fmla="*/ 4578950 w 5744562"/>
                  <a:gd name="connsiteY390" fmla="*/ 4155995 h 5708294"/>
                  <a:gd name="connsiteX391" fmla="*/ 4606184 w 5744562"/>
                  <a:gd name="connsiteY391" fmla="*/ 4190870 h 5708294"/>
                  <a:gd name="connsiteX392" fmla="*/ 4579028 w 5744562"/>
                  <a:gd name="connsiteY392" fmla="*/ 4207639 h 5708294"/>
                  <a:gd name="connsiteX393" fmla="*/ 4604588 w 5744562"/>
                  <a:gd name="connsiteY393" fmla="*/ 4228679 h 5708294"/>
                  <a:gd name="connsiteX394" fmla="*/ 4617148 w 5744562"/>
                  <a:gd name="connsiteY394" fmla="*/ 4304634 h 5708294"/>
                  <a:gd name="connsiteX395" fmla="*/ 4535678 w 5744562"/>
                  <a:gd name="connsiteY395" fmla="*/ 4336413 h 5708294"/>
                  <a:gd name="connsiteX396" fmla="*/ 4519672 w 5744562"/>
                  <a:gd name="connsiteY396" fmla="*/ 4310844 h 5708294"/>
                  <a:gd name="connsiteX397" fmla="*/ 4489756 w 5744562"/>
                  <a:gd name="connsiteY397" fmla="*/ 4272365 h 5708294"/>
                  <a:gd name="connsiteX398" fmla="*/ 4481542 w 5744562"/>
                  <a:gd name="connsiteY398" fmla="*/ 4269431 h 5708294"/>
                  <a:gd name="connsiteX399" fmla="*/ 4417256 w 5744562"/>
                  <a:gd name="connsiteY399" fmla="*/ 4271615 h 5708294"/>
                  <a:gd name="connsiteX400" fmla="*/ 4419766 w 5744562"/>
                  <a:gd name="connsiteY400" fmla="*/ 4301628 h 5708294"/>
                  <a:gd name="connsiteX401" fmla="*/ 4455048 w 5744562"/>
                  <a:gd name="connsiteY401" fmla="*/ 4328788 h 5708294"/>
                  <a:gd name="connsiteX402" fmla="*/ 4473572 w 5744562"/>
                  <a:gd name="connsiteY402" fmla="*/ 4328787 h 5708294"/>
                  <a:gd name="connsiteX403" fmla="*/ 4498634 w 5744562"/>
                  <a:gd name="connsiteY403" fmla="*/ 4317888 h 5708294"/>
                  <a:gd name="connsiteX404" fmla="*/ 4516900 w 5744562"/>
                  <a:gd name="connsiteY404" fmla="*/ 4348234 h 5708294"/>
                  <a:gd name="connsiteX405" fmla="*/ 4514132 w 5744562"/>
                  <a:gd name="connsiteY405" fmla="*/ 4367098 h 5708294"/>
                  <a:gd name="connsiteX406" fmla="*/ 4538266 w 5744562"/>
                  <a:gd name="connsiteY406" fmla="*/ 4399541 h 5708294"/>
                  <a:gd name="connsiteX407" fmla="*/ 4583352 w 5744562"/>
                  <a:gd name="connsiteY407" fmla="*/ 4447408 h 5708294"/>
                  <a:gd name="connsiteX408" fmla="*/ 4606308 w 5744562"/>
                  <a:gd name="connsiteY408" fmla="*/ 4497960 h 5708294"/>
                  <a:gd name="connsiteX409" fmla="*/ 4603932 w 5744562"/>
                  <a:gd name="connsiteY409" fmla="*/ 4700925 h 5708294"/>
                  <a:gd name="connsiteX410" fmla="*/ 4593120 w 5744562"/>
                  <a:gd name="connsiteY410" fmla="*/ 4708975 h 5708294"/>
                  <a:gd name="connsiteX411" fmla="*/ 4464122 w 5744562"/>
                  <a:gd name="connsiteY411" fmla="*/ 4751571 h 5708294"/>
                  <a:gd name="connsiteX412" fmla="*/ 4401344 w 5744562"/>
                  <a:gd name="connsiteY412" fmla="*/ 4756941 h 5708294"/>
                  <a:gd name="connsiteX413" fmla="*/ 4378128 w 5744562"/>
                  <a:gd name="connsiteY413" fmla="*/ 4755265 h 5708294"/>
                  <a:gd name="connsiteX414" fmla="*/ 4323734 w 5744562"/>
                  <a:gd name="connsiteY414" fmla="*/ 4737161 h 5708294"/>
                  <a:gd name="connsiteX415" fmla="*/ 4242938 w 5744562"/>
                  <a:gd name="connsiteY415" fmla="*/ 4737417 h 5708294"/>
                  <a:gd name="connsiteX416" fmla="*/ 4247546 w 5744562"/>
                  <a:gd name="connsiteY416" fmla="*/ 4761561 h 5708294"/>
                  <a:gd name="connsiteX417" fmla="*/ 4339650 w 5744562"/>
                  <a:gd name="connsiteY417" fmla="*/ 4803725 h 5708294"/>
                  <a:gd name="connsiteX418" fmla="*/ 4374590 w 5744562"/>
                  <a:gd name="connsiteY418" fmla="*/ 4883702 h 5708294"/>
                  <a:gd name="connsiteX419" fmla="*/ 4352874 w 5744562"/>
                  <a:gd name="connsiteY419" fmla="*/ 4940795 h 5708294"/>
                  <a:gd name="connsiteX420" fmla="*/ 4218506 w 5744562"/>
                  <a:gd name="connsiteY420" fmla="*/ 5031765 h 5708294"/>
                  <a:gd name="connsiteX421" fmla="*/ 4192186 w 5744562"/>
                  <a:gd name="connsiteY421" fmla="*/ 5046188 h 5708294"/>
                  <a:gd name="connsiteX422" fmla="*/ 4090172 w 5744562"/>
                  <a:gd name="connsiteY422" fmla="*/ 5116950 h 5708294"/>
                  <a:gd name="connsiteX423" fmla="*/ 4004010 w 5744562"/>
                  <a:gd name="connsiteY423" fmla="*/ 5128526 h 5708294"/>
                  <a:gd name="connsiteX424" fmla="*/ 3896056 w 5744562"/>
                  <a:gd name="connsiteY424" fmla="*/ 5127023 h 5708294"/>
                  <a:gd name="connsiteX425" fmla="*/ 3856578 w 5744562"/>
                  <a:gd name="connsiteY425" fmla="*/ 5148655 h 5708294"/>
                  <a:gd name="connsiteX426" fmla="*/ 3849458 w 5744562"/>
                  <a:gd name="connsiteY426" fmla="*/ 5153320 h 5708294"/>
                  <a:gd name="connsiteX427" fmla="*/ 3849986 w 5744562"/>
                  <a:gd name="connsiteY427" fmla="*/ 5157019 h 5708294"/>
                  <a:gd name="connsiteX428" fmla="*/ 3845814 w 5744562"/>
                  <a:gd name="connsiteY428" fmla="*/ 5165926 h 5708294"/>
                  <a:gd name="connsiteX429" fmla="*/ 3827262 w 5744562"/>
                  <a:gd name="connsiteY429" fmla="*/ 5280762 h 5708294"/>
                  <a:gd name="connsiteX430" fmla="*/ 3826596 w 5744562"/>
                  <a:gd name="connsiteY430" fmla="*/ 5293727 h 5708294"/>
                  <a:gd name="connsiteX431" fmla="*/ 3808856 w 5744562"/>
                  <a:gd name="connsiteY431" fmla="*/ 5313796 h 5708294"/>
                  <a:gd name="connsiteX432" fmla="*/ 3778320 w 5744562"/>
                  <a:gd name="connsiteY432" fmla="*/ 5380783 h 5708294"/>
                  <a:gd name="connsiteX433" fmla="*/ 3757496 w 5744562"/>
                  <a:gd name="connsiteY433" fmla="*/ 5453880 h 5708294"/>
                  <a:gd name="connsiteX434" fmla="*/ 3770414 w 5744562"/>
                  <a:gd name="connsiteY434" fmla="*/ 5550912 h 5708294"/>
                  <a:gd name="connsiteX435" fmla="*/ 3719780 w 5744562"/>
                  <a:gd name="connsiteY435" fmla="*/ 5581674 h 5708294"/>
                  <a:gd name="connsiteX436" fmla="*/ 3648882 w 5744562"/>
                  <a:gd name="connsiteY436" fmla="*/ 5602559 h 5708294"/>
                  <a:gd name="connsiteX437" fmla="*/ 3530610 w 5744562"/>
                  <a:gd name="connsiteY437" fmla="*/ 5630287 h 5708294"/>
                  <a:gd name="connsiteX438" fmla="*/ 3486412 w 5744562"/>
                  <a:gd name="connsiteY438" fmla="*/ 5635624 h 5708294"/>
                  <a:gd name="connsiteX439" fmla="*/ 3371908 w 5744562"/>
                  <a:gd name="connsiteY439" fmla="*/ 5671300 h 5708294"/>
                  <a:gd name="connsiteX440" fmla="*/ 3288456 w 5744562"/>
                  <a:gd name="connsiteY440" fmla="*/ 5690340 h 5708294"/>
                  <a:gd name="connsiteX441" fmla="*/ 2823706 w 5744562"/>
                  <a:gd name="connsiteY441" fmla="*/ 5703890 h 5708294"/>
                  <a:gd name="connsiteX442" fmla="*/ 2220306 w 5744562"/>
                  <a:gd name="connsiteY442" fmla="*/ 5609825 h 5708294"/>
                  <a:gd name="connsiteX443" fmla="*/ 2190080 w 5744562"/>
                  <a:gd name="connsiteY443" fmla="*/ 5587145 h 5708294"/>
                  <a:gd name="connsiteX444" fmla="*/ 2044458 w 5744562"/>
                  <a:gd name="connsiteY444" fmla="*/ 5399146 h 5708294"/>
                  <a:gd name="connsiteX445" fmla="*/ 2005682 w 5744562"/>
                  <a:gd name="connsiteY445" fmla="*/ 5333806 h 5708294"/>
                  <a:gd name="connsiteX446" fmla="*/ 1952678 w 5744562"/>
                  <a:gd name="connsiteY446" fmla="*/ 5271304 h 5708294"/>
                  <a:gd name="connsiteX447" fmla="*/ 1861656 w 5744562"/>
                  <a:gd name="connsiteY447" fmla="*/ 5163538 h 5708294"/>
                  <a:gd name="connsiteX448" fmla="*/ 1854702 w 5744562"/>
                  <a:gd name="connsiteY448" fmla="*/ 5138610 h 5708294"/>
                  <a:gd name="connsiteX449" fmla="*/ 1824444 w 5744562"/>
                  <a:gd name="connsiteY449" fmla="*/ 5005019 h 5708294"/>
                  <a:gd name="connsiteX450" fmla="*/ 1796554 w 5744562"/>
                  <a:gd name="connsiteY450" fmla="*/ 4946208 h 5708294"/>
                  <a:gd name="connsiteX451" fmla="*/ 1795878 w 5744562"/>
                  <a:gd name="connsiteY451" fmla="*/ 4922202 h 5708294"/>
                  <a:gd name="connsiteX452" fmla="*/ 1820238 w 5744562"/>
                  <a:gd name="connsiteY452" fmla="*/ 4924301 h 5708294"/>
                  <a:gd name="connsiteX453" fmla="*/ 1916964 w 5744562"/>
                  <a:gd name="connsiteY453" fmla="*/ 5078994 h 5708294"/>
                  <a:gd name="connsiteX454" fmla="*/ 1951724 w 5744562"/>
                  <a:gd name="connsiteY454" fmla="*/ 5148181 h 5708294"/>
                  <a:gd name="connsiteX455" fmla="*/ 1961352 w 5744562"/>
                  <a:gd name="connsiteY455" fmla="*/ 5158220 h 5708294"/>
                  <a:gd name="connsiteX456" fmla="*/ 2027662 w 5744562"/>
                  <a:gd name="connsiteY456" fmla="*/ 5205671 h 5708294"/>
                  <a:gd name="connsiteX457" fmla="*/ 2046172 w 5744562"/>
                  <a:gd name="connsiteY457" fmla="*/ 5242648 h 5708294"/>
                  <a:gd name="connsiteX458" fmla="*/ 2072134 w 5744562"/>
                  <a:gd name="connsiteY458" fmla="*/ 5280967 h 5708294"/>
                  <a:gd name="connsiteX459" fmla="*/ 2110734 w 5744562"/>
                  <a:gd name="connsiteY459" fmla="*/ 5317199 h 5708294"/>
                  <a:gd name="connsiteX460" fmla="*/ 2132672 w 5744562"/>
                  <a:gd name="connsiteY460" fmla="*/ 5340877 h 5708294"/>
                  <a:gd name="connsiteX461" fmla="*/ 2156196 w 5744562"/>
                  <a:gd name="connsiteY461" fmla="*/ 5345319 h 5708294"/>
                  <a:gd name="connsiteX462" fmla="*/ 2165396 w 5744562"/>
                  <a:gd name="connsiteY462" fmla="*/ 5319560 h 5708294"/>
                  <a:gd name="connsiteX463" fmla="*/ 2128794 w 5744562"/>
                  <a:gd name="connsiteY463" fmla="*/ 5244435 h 5708294"/>
                  <a:gd name="connsiteX464" fmla="*/ 2155564 w 5744562"/>
                  <a:gd name="connsiteY464" fmla="*/ 5187984 h 5708294"/>
                  <a:gd name="connsiteX465" fmla="*/ 2191800 w 5744562"/>
                  <a:gd name="connsiteY465" fmla="*/ 5149437 h 5708294"/>
                  <a:gd name="connsiteX466" fmla="*/ 2214726 w 5744562"/>
                  <a:gd name="connsiteY466" fmla="*/ 5107456 h 5708294"/>
                  <a:gd name="connsiteX467" fmla="*/ 2283474 w 5744562"/>
                  <a:gd name="connsiteY467" fmla="*/ 5188783 h 5708294"/>
                  <a:gd name="connsiteX468" fmla="*/ 2352372 w 5744562"/>
                  <a:gd name="connsiteY468" fmla="*/ 5206791 h 5708294"/>
                  <a:gd name="connsiteX469" fmla="*/ 2395572 w 5744562"/>
                  <a:gd name="connsiteY469" fmla="*/ 5230143 h 5708294"/>
                  <a:gd name="connsiteX470" fmla="*/ 2425300 w 5744562"/>
                  <a:gd name="connsiteY470" fmla="*/ 5276410 h 5708294"/>
                  <a:gd name="connsiteX471" fmla="*/ 2468588 w 5744562"/>
                  <a:gd name="connsiteY471" fmla="*/ 5314316 h 5708294"/>
                  <a:gd name="connsiteX472" fmla="*/ 2488768 w 5744562"/>
                  <a:gd name="connsiteY472" fmla="*/ 5328125 h 5708294"/>
                  <a:gd name="connsiteX473" fmla="*/ 2572732 w 5744562"/>
                  <a:gd name="connsiteY473" fmla="*/ 5340953 h 5708294"/>
                  <a:gd name="connsiteX474" fmla="*/ 2605460 w 5744562"/>
                  <a:gd name="connsiteY474" fmla="*/ 5338120 h 5708294"/>
                  <a:gd name="connsiteX475" fmla="*/ 2701402 w 5744562"/>
                  <a:gd name="connsiteY475" fmla="*/ 5380311 h 5708294"/>
                  <a:gd name="connsiteX476" fmla="*/ 2718236 w 5744562"/>
                  <a:gd name="connsiteY476" fmla="*/ 5403487 h 5708294"/>
                  <a:gd name="connsiteX477" fmla="*/ 2753566 w 5744562"/>
                  <a:gd name="connsiteY477" fmla="*/ 5426669 h 5708294"/>
                  <a:gd name="connsiteX478" fmla="*/ 2861808 w 5744562"/>
                  <a:gd name="connsiteY478" fmla="*/ 5445528 h 5708294"/>
                  <a:gd name="connsiteX479" fmla="*/ 2883828 w 5744562"/>
                  <a:gd name="connsiteY479" fmla="*/ 5465276 h 5708294"/>
                  <a:gd name="connsiteX480" fmla="*/ 2923760 w 5744562"/>
                  <a:gd name="connsiteY480" fmla="*/ 5475578 h 5708294"/>
                  <a:gd name="connsiteX481" fmla="*/ 2955654 w 5744562"/>
                  <a:gd name="connsiteY481" fmla="*/ 5475088 h 5708294"/>
                  <a:gd name="connsiteX482" fmla="*/ 3016440 w 5744562"/>
                  <a:gd name="connsiteY482" fmla="*/ 5523206 h 5708294"/>
                  <a:gd name="connsiteX483" fmla="*/ 3056206 w 5744562"/>
                  <a:gd name="connsiteY483" fmla="*/ 5541370 h 5708294"/>
                  <a:gd name="connsiteX484" fmla="*/ 3093628 w 5744562"/>
                  <a:gd name="connsiteY484" fmla="*/ 5558698 h 5708294"/>
                  <a:gd name="connsiteX485" fmla="*/ 3158592 w 5744562"/>
                  <a:gd name="connsiteY485" fmla="*/ 5576621 h 5708294"/>
                  <a:gd name="connsiteX486" fmla="*/ 3202122 w 5744562"/>
                  <a:gd name="connsiteY486" fmla="*/ 5584248 h 5708294"/>
                  <a:gd name="connsiteX487" fmla="*/ 3245400 w 5744562"/>
                  <a:gd name="connsiteY487" fmla="*/ 5585184 h 5708294"/>
                  <a:gd name="connsiteX488" fmla="*/ 3372130 w 5744562"/>
                  <a:gd name="connsiteY488" fmla="*/ 5567078 h 5708294"/>
                  <a:gd name="connsiteX489" fmla="*/ 3410308 w 5744562"/>
                  <a:gd name="connsiteY489" fmla="*/ 5585997 h 5708294"/>
                  <a:gd name="connsiteX490" fmla="*/ 3459942 w 5744562"/>
                  <a:gd name="connsiteY490" fmla="*/ 5565437 h 5708294"/>
                  <a:gd name="connsiteX491" fmla="*/ 3470986 w 5744562"/>
                  <a:gd name="connsiteY491" fmla="*/ 5545618 h 5708294"/>
                  <a:gd name="connsiteX492" fmla="*/ 3506978 w 5744562"/>
                  <a:gd name="connsiteY492" fmla="*/ 5537350 h 5708294"/>
                  <a:gd name="connsiteX493" fmla="*/ 3530916 w 5744562"/>
                  <a:gd name="connsiteY493" fmla="*/ 5522136 h 5708294"/>
                  <a:gd name="connsiteX494" fmla="*/ 3684686 w 5744562"/>
                  <a:gd name="connsiteY494" fmla="*/ 5509728 h 5708294"/>
                  <a:gd name="connsiteX495" fmla="*/ 3613842 w 5744562"/>
                  <a:gd name="connsiteY495" fmla="*/ 5415771 h 5708294"/>
                  <a:gd name="connsiteX496" fmla="*/ 3498618 w 5744562"/>
                  <a:gd name="connsiteY496" fmla="*/ 5279556 h 5708294"/>
                  <a:gd name="connsiteX497" fmla="*/ 3499198 w 5744562"/>
                  <a:gd name="connsiteY497" fmla="*/ 5252037 h 5708294"/>
                  <a:gd name="connsiteX498" fmla="*/ 3511234 w 5744562"/>
                  <a:gd name="connsiteY498" fmla="*/ 5185043 h 5708294"/>
                  <a:gd name="connsiteX499" fmla="*/ 3560914 w 5744562"/>
                  <a:gd name="connsiteY499" fmla="*/ 5031156 h 5708294"/>
                  <a:gd name="connsiteX500" fmla="*/ 3657678 w 5744562"/>
                  <a:gd name="connsiteY500" fmla="*/ 5015549 h 5708294"/>
                  <a:gd name="connsiteX501" fmla="*/ 3660546 w 5744562"/>
                  <a:gd name="connsiteY501" fmla="*/ 5024092 h 5708294"/>
                  <a:gd name="connsiteX502" fmla="*/ 3660136 w 5744562"/>
                  <a:gd name="connsiteY502" fmla="*/ 5009668 h 5708294"/>
                  <a:gd name="connsiteX503" fmla="*/ 3704564 w 5744562"/>
                  <a:gd name="connsiteY503" fmla="*/ 4977892 h 5708294"/>
                  <a:gd name="connsiteX504" fmla="*/ 3768094 w 5744562"/>
                  <a:gd name="connsiteY504" fmla="*/ 4974115 h 5708294"/>
                  <a:gd name="connsiteX505" fmla="*/ 3857016 w 5744562"/>
                  <a:gd name="connsiteY505" fmla="*/ 5017788 h 5708294"/>
                  <a:gd name="connsiteX506" fmla="*/ 3870176 w 5744562"/>
                  <a:gd name="connsiteY506" fmla="*/ 5010577 h 5708294"/>
                  <a:gd name="connsiteX507" fmla="*/ 3911328 w 5744562"/>
                  <a:gd name="connsiteY507" fmla="*/ 5021306 h 5708294"/>
                  <a:gd name="connsiteX508" fmla="*/ 3948288 w 5744562"/>
                  <a:gd name="connsiteY508" fmla="*/ 5025243 h 5708294"/>
                  <a:gd name="connsiteX509" fmla="*/ 4062364 w 5744562"/>
                  <a:gd name="connsiteY509" fmla="*/ 4998493 h 5708294"/>
                  <a:gd name="connsiteX510" fmla="*/ 4075020 w 5744562"/>
                  <a:gd name="connsiteY510" fmla="*/ 4996396 h 5708294"/>
                  <a:gd name="connsiteX511" fmla="*/ 4070006 w 5744562"/>
                  <a:gd name="connsiteY511" fmla="*/ 4899314 h 5708294"/>
                  <a:gd name="connsiteX512" fmla="*/ 4037412 w 5744562"/>
                  <a:gd name="connsiteY512" fmla="*/ 4838704 h 5708294"/>
                  <a:gd name="connsiteX513" fmla="*/ 3973132 w 5744562"/>
                  <a:gd name="connsiteY513" fmla="*/ 4785304 h 5708294"/>
                  <a:gd name="connsiteX514" fmla="*/ 3937680 w 5744562"/>
                  <a:gd name="connsiteY514" fmla="*/ 4784552 h 5708294"/>
                  <a:gd name="connsiteX515" fmla="*/ 3945562 w 5744562"/>
                  <a:gd name="connsiteY515" fmla="*/ 4747664 h 5708294"/>
                  <a:gd name="connsiteX516" fmla="*/ 3983532 w 5744562"/>
                  <a:gd name="connsiteY516" fmla="*/ 4741373 h 5708294"/>
                  <a:gd name="connsiteX517" fmla="*/ 3986632 w 5744562"/>
                  <a:gd name="connsiteY517" fmla="*/ 4743805 h 5708294"/>
                  <a:gd name="connsiteX518" fmla="*/ 4071612 w 5744562"/>
                  <a:gd name="connsiteY518" fmla="*/ 4805921 h 5708294"/>
                  <a:gd name="connsiteX519" fmla="*/ 4115444 w 5744562"/>
                  <a:gd name="connsiteY519" fmla="*/ 4820255 h 5708294"/>
                  <a:gd name="connsiteX520" fmla="*/ 4123244 w 5744562"/>
                  <a:gd name="connsiteY520" fmla="*/ 4787307 h 5708294"/>
                  <a:gd name="connsiteX521" fmla="*/ 4117802 w 5744562"/>
                  <a:gd name="connsiteY521" fmla="*/ 4746982 h 5708294"/>
                  <a:gd name="connsiteX522" fmla="*/ 4077990 w 5744562"/>
                  <a:gd name="connsiteY522" fmla="*/ 4747320 h 5708294"/>
                  <a:gd name="connsiteX523" fmla="*/ 4072298 w 5744562"/>
                  <a:gd name="connsiteY523" fmla="*/ 4700289 h 5708294"/>
                  <a:gd name="connsiteX524" fmla="*/ 4113958 w 5744562"/>
                  <a:gd name="connsiteY524" fmla="*/ 4668847 h 5708294"/>
                  <a:gd name="connsiteX525" fmla="*/ 4145722 w 5744562"/>
                  <a:gd name="connsiteY525" fmla="*/ 4676222 h 5708294"/>
                  <a:gd name="connsiteX526" fmla="*/ 4191484 w 5744562"/>
                  <a:gd name="connsiteY526" fmla="*/ 4674040 h 5708294"/>
                  <a:gd name="connsiteX527" fmla="*/ 4199874 w 5744562"/>
                  <a:gd name="connsiteY527" fmla="*/ 4632038 h 5708294"/>
                  <a:gd name="connsiteX528" fmla="*/ 4172302 w 5744562"/>
                  <a:gd name="connsiteY528" fmla="*/ 4594398 h 5708294"/>
                  <a:gd name="connsiteX529" fmla="*/ 4177422 w 5744562"/>
                  <a:gd name="connsiteY529" fmla="*/ 4557846 h 5708294"/>
                  <a:gd name="connsiteX530" fmla="*/ 4221176 w 5744562"/>
                  <a:gd name="connsiteY530" fmla="*/ 4539064 h 5708294"/>
                  <a:gd name="connsiteX531" fmla="*/ 4245978 w 5744562"/>
                  <a:gd name="connsiteY531" fmla="*/ 4577039 h 5708294"/>
                  <a:gd name="connsiteX532" fmla="*/ 4320656 w 5744562"/>
                  <a:gd name="connsiteY532" fmla="*/ 4586508 h 5708294"/>
                  <a:gd name="connsiteX533" fmla="*/ 4380914 w 5744562"/>
                  <a:gd name="connsiteY533" fmla="*/ 4625236 h 5708294"/>
                  <a:gd name="connsiteX534" fmla="*/ 4425336 w 5744562"/>
                  <a:gd name="connsiteY534" fmla="*/ 4611988 h 5708294"/>
                  <a:gd name="connsiteX535" fmla="*/ 4448480 w 5744562"/>
                  <a:gd name="connsiteY535" fmla="*/ 4543492 h 5708294"/>
                  <a:gd name="connsiteX536" fmla="*/ 4533396 w 5744562"/>
                  <a:gd name="connsiteY536" fmla="*/ 4461328 h 5708294"/>
                  <a:gd name="connsiteX537" fmla="*/ 4530548 w 5744562"/>
                  <a:gd name="connsiteY537" fmla="*/ 4447076 h 5708294"/>
                  <a:gd name="connsiteX538" fmla="*/ 4356486 w 5744562"/>
                  <a:gd name="connsiteY538" fmla="*/ 4312112 h 5708294"/>
                  <a:gd name="connsiteX539" fmla="*/ 4324058 w 5744562"/>
                  <a:gd name="connsiteY539" fmla="*/ 4243620 h 5708294"/>
                  <a:gd name="connsiteX540" fmla="*/ 4306304 w 5744562"/>
                  <a:gd name="connsiteY540" fmla="*/ 4152575 h 5708294"/>
                  <a:gd name="connsiteX541" fmla="*/ 4311928 w 5744562"/>
                  <a:gd name="connsiteY541" fmla="*/ 4092381 h 5708294"/>
                  <a:gd name="connsiteX542" fmla="*/ 4322586 w 5744562"/>
                  <a:gd name="connsiteY542" fmla="*/ 3999575 h 5708294"/>
                  <a:gd name="connsiteX543" fmla="*/ 4278768 w 5744562"/>
                  <a:gd name="connsiteY543" fmla="*/ 3892603 h 5708294"/>
                  <a:gd name="connsiteX544" fmla="*/ 4278274 w 5744562"/>
                  <a:gd name="connsiteY544" fmla="*/ 3823606 h 5708294"/>
                  <a:gd name="connsiteX545" fmla="*/ 4270078 w 5744562"/>
                  <a:gd name="connsiteY545" fmla="*/ 3690978 h 5708294"/>
                  <a:gd name="connsiteX546" fmla="*/ 4166928 w 5744562"/>
                  <a:gd name="connsiteY546" fmla="*/ 3520463 h 5708294"/>
                  <a:gd name="connsiteX547" fmla="*/ 4182528 w 5744562"/>
                  <a:gd name="connsiteY547" fmla="*/ 3454568 h 5708294"/>
                  <a:gd name="connsiteX548" fmla="*/ 4227874 w 5744562"/>
                  <a:gd name="connsiteY548" fmla="*/ 3435031 h 5708294"/>
                  <a:gd name="connsiteX549" fmla="*/ 4253446 w 5744562"/>
                  <a:gd name="connsiteY549" fmla="*/ 3381961 h 5708294"/>
                  <a:gd name="connsiteX550" fmla="*/ 4235266 w 5744562"/>
                  <a:gd name="connsiteY550" fmla="*/ 3329146 h 5708294"/>
                  <a:gd name="connsiteX551" fmla="*/ 4254388 w 5744562"/>
                  <a:gd name="connsiteY551" fmla="*/ 3245980 h 5708294"/>
                  <a:gd name="connsiteX552" fmla="*/ 4272328 w 5744562"/>
                  <a:gd name="connsiteY552" fmla="*/ 3217978 h 5708294"/>
                  <a:gd name="connsiteX553" fmla="*/ 4297644 w 5744562"/>
                  <a:gd name="connsiteY553" fmla="*/ 3195256 h 5708294"/>
                  <a:gd name="connsiteX554" fmla="*/ 4367130 w 5744562"/>
                  <a:gd name="connsiteY554" fmla="*/ 3152579 h 5708294"/>
                  <a:gd name="connsiteX555" fmla="*/ 4406946 w 5744562"/>
                  <a:gd name="connsiteY555" fmla="*/ 3133715 h 5708294"/>
                  <a:gd name="connsiteX556" fmla="*/ 4449442 w 5744562"/>
                  <a:gd name="connsiteY556" fmla="*/ 3118453 h 5708294"/>
                  <a:gd name="connsiteX557" fmla="*/ 4497048 w 5744562"/>
                  <a:gd name="connsiteY557" fmla="*/ 3122223 h 5708294"/>
                  <a:gd name="connsiteX558" fmla="*/ 4545914 w 5744562"/>
                  <a:gd name="connsiteY558" fmla="*/ 3103944 h 5708294"/>
                  <a:gd name="connsiteX559" fmla="*/ 4576348 w 5744562"/>
                  <a:gd name="connsiteY559" fmla="*/ 3044671 h 5708294"/>
                  <a:gd name="connsiteX560" fmla="*/ 4612554 w 5744562"/>
                  <a:gd name="connsiteY560" fmla="*/ 3047015 h 5708294"/>
                  <a:gd name="connsiteX561" fmla="*/ 4612886 w 5744562"/>
                  <a:gd name="connsiteY561" fmla="*/ 3086837 h 5708294"/>
                  <a:gd name="connsiteX562" fmla="*/ 4598802 w 5744562"/>
                  <a:gd name="connsiteY562" fmla="*/ 3100335 h 5708294"/>
                  <a:gd name="connsiteX563" fmla="*/ 4595942 w 5744562"/>
                  <a:gd name="connsiteY563" fmla="*/ 3160194 h 5708294"/>
                  <a:gd name="connsiteX564" fmla="*/ 4633486 w 5744562"/>
                  <a:gd name="connsiteY564" fmla="*/ 3192134 h 5708294"/>
                  <a:gd name="connsiteX565" fmla="*/ 4668262 w 5744562"/>
                  <a:gd name="connsiteY565" fmla="*/ 3242936 h 5708294"/>
                  <a:gd name="connsiteX566" fmla="*/ 4696754 w 5744562"/>
                  <a:gd name="connsiteY566" fmla="*/ 3274288 h 5708294"/>
                  <a:gd name="connsiteX567" fmla="*/ 4746616 w 5744562"/>
                  <a:gd name="connsiteY567" fmla="*/ 3338420 h 5708294"/>
                  <a:gd name="connsiteX568" fmla="*/ 4750552 w 5744562"/>
                  <a:gd name="connsiteY568" fmla="*/ 3357031 h 5708294"/>
                  <a:gd name="connsiteX569" fmla="*/ 4776028 w 5744562"/>
                  <a:gd name="connsiteY569" fmla="*/ 3382013 h 5708294"/>
                  <a:gd name="connsiteX570" fmla="*/ 4786422 w 5744562"/>
                  <a:gd name="connsiteY570" fmla="*/ 3375138 h 5708294"/>
                  <a:gd name="connsiteX571" fmla="*/ 4776452 w 5744562"/>
                  <a:gd name="connsiteY571" fmla="*/ 3343783 h 5708294"/>
                  <a:gd name="connsiteX572" fmla="*/ 4759952 w 5744562"/>
                  <a:gd name="connsiteY572" fmla="*/ 3267746 h 5708294"/>
                  <a:gd name="connsiteX573" fmla="*/ 4765910 w 5744562"/>
                  <a:gd name="connsiteY573" fmla="*/ 3210317 h 5708294"/>
                  <a:gd name="connsiteX574" fmla="*/ 4758702 w 5744562"/>
                  <a:gd name="connsiteY574" fmla="*/ 3215683 h 5708294"/>
                  <a:gd name="connsiteX575" fmla="*/ 4722242 w 5744562"/>
                  <a:gd name="connsiteY575" fmla="*/ 3225159 h 5708294"/>
                  <a:gd name="connsiteX576" fmla="*/ 4712022 w 5744562"/>
                  <a:gd name="connsiteY576" fmla="*/ 3187099 h 5708294"/>
                  <a:gd name="connsiteX577" fmla="*/ 4735672 w 5744562"/>
                  <a:gd name="connsiteY577" fmla="*/ 3094962 h 5708294"/>
                  <a:gd name="connsiteX578" fmla="*/ 4755126 w 5744562"/>
                  <a:gd name="connsiteY578" fmla="*/ 3033089 h 5708294"/>
                  <a:gd name="connsiteX579" fmla="*/ 4724612 w 5744562"/>
                  <a:gd name="connsiteY579" fmla="*/ 3059248 h 5708294"/>
                  <a:gd name="connsiteX580" fmla="*/ 4690846 w 5744562"/>
                  <a:gd name="connsiteY580" fmla="*/ 2998218 h 5708294"/>
                  <a:gd name="connsiteX581" fmla="*/ 4701076 w 5744562"/>
                  <a:gd name="connsiteY581" fmla="*/ 2962168 h 5708294"/>
                  <a:gd name="connsiteX582" fmla="*/ 4709378 w 5744562"/>
                  <a:gd name="connsiteY582" fmla="*/ 2924106 h 5708294"/>
                  <a:gd name="connsiteX583" fmla="*/ 4693298 w 5744562"/>
                  <a:gd name="connsiteY583" fmla="*/ 2846895 h 5708294"/>
                  <a:gd name="connsiteX584" fmla="*/ 4736466 w 5744562"/>
                  <a:gd name="connsiteY584" fmla="*/ 2818639 h 5708294"/>
                  <a:gd name="connsiteX585" fmla="*/ 4823218 w 5744562"/>
                  <a:gd name="connsiteY585" fmla="*/ 2779482 h 5708294"/>
                  <a:gd name="connsiteX586" fmla="*/ 4836548 w 5744562"/>
                  <a:gd name="connsiteY586" fmla="*/ 2764391 h 5708294"/>
                  <a:gd name="connsiteX587" fmla="*/ 4929182 w 5744562"/>
                  <a:gd name="connsiteY587" fmla="*/ 2634691 h 5708294"/>
                  <a:gd name="connsiteX588" fmla="*/ 4919800 w 5744562"/>
                  <a:gd name="connsiteY588" fmla="*/ 2594284 h 5708294"/>
                  <a:gd name="connsiteX589" fmla="*/ 4905218 w 5744562"/>
                  <a:gd name="connsiteY589" fmla="*/ 2575840 h 5708294"/>
                  <a:gd name="connsiteX590" fmla="*/ 4858788 w 5744562"/>
                  <a:gd name="connsiteY590" fmla="*/ 2553962 h 5708294"/>
                  <a:gd name="connsiteX591" fmla="*/ 4785538 w 5744562"/>
                  <a:gd name="connsiteY591" fmla="*/ 2533091 h 5708294"/>
                  <a:gd name="connsiteX592" fmla="*/ 4776574 w 5744562"/>
                  <a:gd name="connsiteY592" fmla="*/ 2510036 h 5708294"/>
                  <a:gd name="connsiteX593" fmla="*/ 4798452 w 5744562"/>
                  <a:gd name="connsiteY593" fmla="*/ 2500645 h 5708294"/>
                  <a:gd name="connsiteX594" fmla="*/ 4852178 w 5744562"/>
                  <a:gd name="connsiteY594" fmla="*/ 2494689 h 5708294"/>
                  <a:gd name="connsiteX595" fmla="*/ 4840284 w 5744562"/>
                  <a:gd name="connsiteY595" fmla="*/ 2442797 h 5708294"/>
                  <a:gd name="connsiteX596" fmla="*/ 4837604 w 5744562"/>
                  <a:gd name="connsiteY596" fmla="*/ 2420664 h 5708294"/>
                  <a:gd name="connsiteX597" fmla="*/ 4819672 w 5744562"/>
                  <a:gd name="connsiteY597" fmla="*/ 2393082 h 5708294"/>
                  <a:gd name="connsiteX598" fmla="*/ 4752370 w 5744562"/>
                  <a:gd name="connsiteY598" fmla="*/ 2388896 h 5708294"/>
                  <a:gd name="connsiteX599" fmla="*/ 4726810 w 5744562"/>
                  <a:gd name="connsiteY599" fmla="*/ 2367854 h 5708294"/>
                  <a:gd name="connsiteX600" fmla="*/ 4698660 w 5744562"/>
                  <a:gd name="connsiteY600" fmla="*/ 2283685 h 5708294"/>
                  <a:gd name="connsiteX601" fmla="*/ 4714342 w 5744562"/>
                  <a:gd name="connsiteY601" fmla="*/ 2232376 h 5708294"/>
                  <a:gd name="connsiteX602" fmla="*/ 4686182 w 5744562"/>
                  <a:gd name="connsiteY602" fmla="*/ 2222318 h 5708294"/>
                  <a:gd name="connsiteX603" fmla="*/ 4665816 w 5744562"/>
                  <a:gd name="connsiteY603" fmla="*/ 2197839 h 5708294"/>
                  <a:gd name="connsiteX604" fmla="*/ 4634978 w 5744562"/>
                  <a:gd name="connsiteY604" fmla="*/ 2165648 h 5708294"/>
                  <a:gd name="connsiteX605" fmla="*/ 4610760 w 5744562"/>
                  <a:gd name="connsiteY605" fmla="*/ 2137146 h 5708294"/>
                  <a:gd name="connsiteX606" fmla="*/ 4589980 w 5744562"/>
                  <a:gd name="connsiteY606" fmla="*/ 2095313 h 5708294"/>
                  <a:gd name="connsiteX607" fmla="*/ 4564764 w 5744562"/>
                  <a:gd name="connsiteY607" fmla="*/ 2021455 h 5708294"/>
                  <a:gd name="connsiteX608" fmla="*/ 4549512 w 5744562"/>
                  <a:gd name="connsiteY608" fmla="*/ 1997479 h 5708294"/>
                  <a:gd name="connsiteX609" fmla="*/ 4433344 w 5744562"/>
                  <a:gd name="connsiteY609" fmla="*/ 2011571 h 5708294"/>
                  <a:gd name="connsiteX610" fmla="*/ 4411218 w 5744562"/>
                  <a:gd name="connsiteY610" fmla="*/ 1995727 h 5708294"/>
                  <a:gd name="connsiteX611" fmla="*/ 4414910 w 5744562"/>
                  <a:gd name="connsiteY611" fmla="*/ 1970576 h 5708294"/>
                  <a:gd name="connsiteX612" fmla="*/ 4382150 w 5744562"/>
                  <a:gd name="connsiteY612" fmla="*/ 1899318 h 5708294"/>
                  <a:gd name="connsiteX613" fmla="*/ 4357846 w 5744562"/>
                  <a:gd name="connsiteY613" fmla="*/ 1874756 h 5708294"/>
                  <a:gd name="connsiteX614" fmla="*/ 4265744 w 5744562"/>
                  <a:gd name="connsiteY614" fmla="*/ 1814065 h 5708294"/>
                  <a:gd name="connsiteX615" fmla="*/ 4252668 w 5744562"/>
                  <a:gd name="connsiteY615" fmla="*/ 1817335 h 5708294"/>
                  <a:gd name="connsiteX616" fmla="*/ 4224508 w 5744562"/>
                  <a:gd name="connsiteY616" fmla="*/ 1807277 h 5708294"/>
                  <a:gd name="connsiteX617" fmla="*/ 4235828 w 5744562"/>
                  <a:gd name="connsiteY617" fmla="*/ 1775586 h 5708294"/>
                  <a:gd name="connsiteX618" fmla="*/ 4274890 w 5744562"/>
                  <a:gd name="connsiteY618" fmla="*/ 1736600 h 5708294"/>
                  <a:gd name="connsiteX619" fmla="*/ 4310598 w 5744562"/>
                  <a:gd name="connsiteY619" fmla="*/ 1725532 h 5708294"/>
                  <a:gd name="connsiteX620" fmla="*/ 4380334 w 5744562"/>
                  <a:gd name="connsiteY620" fmla="*/ 1708089 h 5708294"/>
                  <a:gd name="connsiteX621" fmla="*/ 4384694 w 5744562"/>
                  <a:gd name="connsiteY621" fmla="*/ 1688471 h 5708294"/>
                  <a:gd name="connsiteX622" fmla="*/ 4367606 w 5744562"/>
                  <a:gd name="connsiteY622" fmla="*/ 1621487 h 5708294"/>
                  <a:gd name="connsiteX623" fmla="*/ 4398544 w 5744562"/>
                  <a:gd name="connsiteY623" fmla="*/ 1557100 h 5708294"/>
                  <a:gd name="connsiteX624" fmla="*/ 4411956 w 5744562"/>
                  <a:gd name="connsiteY624" fmla="*/ 1538069 h 5708294"/>
                  <a:gd name="connsiteX625" fmla="*/ 4388908 w 5744562"/>
                  <a:gd name="connsiteY625" fmla="*/ 1528512 h 5708294"/>
                  <a:gd name="connsiteX626" fmla="*/ 4331834 w 5744562"/>
                  <a:gd name="connsiteY626" fmla="*/ 1506803 h 5708294"/>
                  <a:gd name="connsiteX627" fmla="*/ 4241652 w 5744562"/>
                  <a:gd name="connsiteY627" fmla="*/ 1503707 h 5708294"/>
                  <a:gd name="connsiteX628" fmla="*/ 4156154 w 5744562"/>
                  <a:gd name="connsiteY628" fmla="*/ 1539342 h 5708294"/>
                  <a:gd name="connsiteX629" fmla="*/ 4136124 w 5744562"/>
                  <a:gd name="connsiteY629" fmla="*/ 1536158 h 5708294"/>
                  <a:gd name="connsiteX630" fmla="*/ 4134284 w 5744562"/>
                  <a:gd name="connsiteY630" fmla="*/ 1511677 h 5708294"/>
                  <a:gd name="connsiteX631" fmla="*/ 4203438 w 5744562"/>
                  <a:gd name="connsiteY631" fmla="*/ 1466235 h 5708294"/>
                  <a:gd name="connsiteX632" fmla="*/ 4270576 w 5744562"/>
                  <a:gd name="connsiteY632" fmla="*/ 1441247 h 5708294"/>
                  <a:gd name="connsiteX633" fmla="*/ 4279298 w 5744562"/>
                  <a:gd name="connsiteY633" fmla="*/ 1402011 h 5708294"/>
                  <a:gd name="connsiteX634" fmla="*/ 4240830 w 5744562"/>
                  <a:gd name="connsiteY634" fmla="*/ 1394888 h 5708294"/>
                  <a:gd name="connsiteX635" fmla="*/ 4190706 w 5744562"/>
                  <a:gd name="connsiteY635" fmla="*/ 1416689 h 5708294"/>
                  <a:gd name="connsiteX636" fmla="*/ 4146526 w 5744562"/>
                  <a:gd name="connsiteY636" fmla="*/ 1473699 h 5708294"/>
                  <a:gd name="connsiteX637" fmla="*/ 4079972 w 5744562"/>
                  <a:gd name="connsiteY637" fmla="*/ 1508160 h 5708294"/>
                  <a:gd name="connsiteX638" fmla="*/ 4035554 w 5744562"/>
                  <a:gd name="connsiteY638" fmla="*/ 1484353 h 5708294"/>
                  <a:gd name="connsiteX639" fmla="*/ 3997852 w 5744562"/>
                  <a:gd name="connsiteY639" fmla="*/ 1386184 h 5708294"/>
                  <a:gd name="connsiteX640" fmla="*/ 3999448 w 5744562"/>
                  <a:gd name="connsiteY640" fmla="*/ 1366901 h 5708294"/>
                  <a:gd name="connsiteX641" fmla="*/ 3993506 w 5744562"/>
                  <a:gd name="connsiteY641" fmla="*/ 1313164 h 5708294"/>
                  <a:gd name="connsiteX642" fmla="*/ 4018570 w 5744562"/>
                  <a:gd name="connsiteY642" fmla="*/ 1265208 h 5708294"/>
                  <a:gd name="connsiteX643" fmla="*/ 3907024 w 5744562"/>
                  <a:gd name="connsiteY643" fmla="*/ 1192278 h 5708294"/>
                  <a:gd name="connsiteX644" fmla="*/ 3923300 w 5744562"/>
                  <a:gd name="connsiteY644" fmla="*/ 1094860 h 5708294"/>
                  <a:gd name="connsiteX645" fmla="*/ 3914588 w 5744562"/>
                  <a:gd name="connsiteY645" fmla="*/ 1059985 h 5708294"/>
                  <a:gd name="connsiteX646" fmla="*/ 3848126 w 5744562"/>
                  <a:gd name="connsiteY646" fmla="*/ 1053449 h 5708294"/>
                  <a:gd name="connsiteX647" fmla="*/ 3801274 w 5744562"/>
                  <a:gd name="connsiteY647" fmla="*/ 1051273 h 5708294"/>
                  <a:gd name="connsiteX648" fmla="*/ 3720062 w 5744562"/>
                  <a:gd name="connsiteY648" fmla="*/ 1015647 h 5708294"/>
                  <a:gd name="connsiteX649" fmla="*/ 3682342 w 5744562"/>
                  <a:gd name="connsiteY649" fmla="*/ 1028644 h 5708294"/>
                  <a:gd name="connsiteX650" fmla="*/ 3612022 w 5744562"/>
                  <a:gd name="connsiteY650" fmla="*/ 1036613 h 5708294"/>
                  <a:gd name="connsiteX651" fmla="*/ 3613114 w 5744562"/>
                  <a:gd name="connsiteY651" fmla="*/ 1022445 h 5708294"/>
                  <a:gd name="connsiteX652" fmla="*/ 3600462 w 5744562"/>
                  <a:gd name="connsiteY652" fmla="*/ 987486 h 5708294"/>
                  <a:gd name="connsiteX653" fmla="*/ 3570794 w 5744562"/>
                  <a:gd name="connsiteY653" fmla="*/ 974242 h 5708294"/>
                  <a:gd name="connsiteX654" fmla="*/ 3563088 w 5744562"/>
                  <a:gd name="connsiteY654" fmla="*/ 947667 h 5708294"/>
                  <a:gd name="connsiteX655" fmla="*/ 3565858 w 5744562"/>
                  <a:gd name="connsiteY655" fmla="*/ 910276 h 5708294"/>
                  <a:gd name="connsiteX656" fmla="*/ 3520430 w 5744562"/>
                  <a:gd name="connsiteY656" fmla="*/ 915226 h 5708294"/>
                  <a:gd name="connsiteX657" fmla="*/ 3519592 w 5744562"/>
                  <a:gd name="connsiteY657" fmla="*/ 917573 h 5708294"/>
                  <a:gd name="connsiteX658" fmla="*/ 3471062 w 5744562"/>
                  <a:gd name="connsiteY658" fmla="*/ 938619 h 5708294"/>
                  <a:gd name="connsiteX659" fmla="*/ 3453048 w 5744562"/>
                  <a:gd name="connsiteY659" fmla="*/ 877922 h 5708294"/>
                  <a:gd name="connsiteX660" fmla="*/ 3520698 w 5744562"/>
                  <a:gd name="connsiteY660" fmla="*/ 810766 h 5708294"/>
                  <a:gd name="connsiteX661" fmla="*/ 3542408 w 5744562"/>
                  <a:gd name="connsiteY661" fmla="*/ 790727 h 5708294"/>
                  <a:gd name="connsiteX662" fmla="*/ 3466642 w 5744562"/>
                  <a:gd name="connsiteY662" fmla="*/ 776899 h 5708294"/>
                  <a:gd name="connsiteX663" fmla="*/ 3478046 w 5744562"/>
                  <a:gd name="connsiteY663" fmla="*/ 741268 h 5708294"/>
                  <a:gd name="connsiteX664" fmla="*/ 3421884 w 5744562"/>
                  <a:gd name="connsiteY664" fmla="*/ 787382 h 5708294"/>
                  <a:gd name="connsiteX665" fmla="*/ 3403772 w 5744562"/>
                  <a:gd name="connsiteY665" fmla="*/ 841792 h 5708294"/>
                  <a:gd name="connsiteX666" fmla="*/ 3380216 w 5744562"/>
                  <a:gd name="connsiteY666" fmla="*/ 874406 h 5708294"/>
                  <a:gd name="connsiteX667" fmla="*/ 3362118 w 5744562"/>
                  <a:gd name="connsiteY667" fmla="*/ 836179 h 5708294"/>
                  <a:gd name="connsiteX668" fmla="*/ 3366144 w 5744562"/>
                  <a:gd name="connsiteY668" fmla="*/ 813793 h 5708294"/>
                  <a:gd name="connsiteX669" fmla="*/ 3316614 w 5744562"/>
                  <a:gd name="connsiteY669" fmla="*/ 770956 h 5708294"/>
                  <a:gd name="connsiteX670" fmla="*/ 3307394 w 5744562"/>
                  <a:gd name="connsiteY670" fmla="*/ 778250 h 5708294"/>
                  <a:gd name="connsiteX671" fmla="*/ 3258604 w 5744562"/>
                  <a:gd name="connsiteY671" fmla="*/ 848173 h 5708294"/>
                  <a:gd name="connsiteX672" fmla="*/ 3260362 w 5744562"/>
                  <a:gd name="connsiteY672" fmla="*/ 876593 h 5708294"/>
                  <a:gd name="connsiteX673" fmla="*/ 3263540 w 5744562"/>
                  <a:gd name="connsiteY673" fmla="*/ 912139 h 5708294"/>
                  <a:gd name="connsiteX674" fmla="*/ 3230934 w 5744562"/>
                  <a:gd name="connsiteY674" fmla="*/ 925639 h 5708294"/>
                  <a:gd name="connsiteX675" fmla="*/ 3085770 w 5744562"/>
                  <a:gd name="connsiteY675" fmla="*/ 913492 h 5708294"/>
                  <a:gd name="connsiteX676" fmla="*/ 3059372 w 5744562"/>
                  <a:gd name="connsiteY676" fmla="*/ 894798 h 5708294"/>
                  <a:gd name="connsiteX677" fmla="*/ 3076474 w 5744562"/>
                  <a:gd name="connsiteY677" fmla="*/ 869144 h 5708294"/>
                  <a:gd name="connsiteX678" fmla="*/ 3110674 w 5744562"/>
                  <a:gd name="connsiteY678" fmla="*/ 836362 h 5708294"/>
                  <a:gd name="connsiteX679" fmla="*/ 3137832 w 5744562"/>
                  <a:gd name="connsiteY679" fmla="*/ 819593 h 5708294"/>
                  <a:gd name="connsiteX680" fmla="*/ 3201038 w 5744562"/>
                  <a:gd name="connsiteY680" fmla="*/ 757466 h 5708294"/>
                  <a:gd name="connsiteX681" fmla="*/ 3213446 w 5744562"/>
                  <a:gd name="connsiteY681" fmla="*/ 730134 h 5708294"/>
                  <a:gd name="connsiteX682" fmla="*/ 3180598 w 5744562"/>
                  <a:gd name="connsiteY682" fmla="*/ 681345 h 5708294"/>
                  <a:gd name="connsiteX683" fmla="*/ 3144224 w 5744562"/>
                  <a:gd name="connsiteY683" fmla="*/ 668353 h 5708294"/>
                  <a:gd name="connsiteX684" fmla="*/ 3113546 w 5744562"/>
                  <a:gd name="connsiteY684" fmla="*/ 683864 h 5708294"/>
                  <a:gd name="connsiteX685" fmla="*/ 3098368 w 5744562"/>
                  <a:gd name="connsiteY685" fmla="*/ 730058 h 5708294"/>
                  <a:gd name="connsiteX686" fmla="*/ 3049082 w 5744562"/>
                  <a:gd name="connsiteY686" fmla="*/ 749511 h 5708294"/>
                  <a:gd name="connsiteX687" fmla="*/ 2938780 w 5744562"/>
                  <a:gd name="connsiteY687" fmla="*/ 765698 h 5708294"/>
                  <a:gd name="connsiteX688" fmla="*/ 2873242 w 5744562"/>
                  <a:gd name="connsiteY688" fmla="*/ 734348 h 5708294"/>
                  <a:gd name="connsiteX689" fmla="*/ 2856654 w 5744562"/>
                  <a:gd name="connsiteY689" fmla="*/ 699305 h 5708294"/>
                  <a:gd name="connsiteX690" fmla="*/ 2847438 w 5744562"/>
                  <a:gd name="connsiteY690" fmla="*/ 669544 h 5708294"/>
                  <a:gd name="connsiteX691" fmla="*/ 2802182 w 5744562"/>
                  <a:gd name="connsiteY691" fmla="*/ 629558 h 5708294"/>
                  <a:gd name="connsiteX692" fmla="*/ 2779302 w 5744562"/>
                  <a:gd name="connsiteY692" fmla="*/ 630649 h 5708294"/>
                  <a:gd name="connsiteX693" fmla="*/ 2716684 w 5744562"/>
                  <a:gd name="connsiteY693" fmla="*/ 702248 h 5708294"/>
                  <a:gd name="connsiteX694" fmla="*/ 2687764 w 5744562"/>
                  <a:gd name="connsiteY694" fmla="*/ 709125 h 5708294"/>
                  <a:gd name="connsiteX695" fmla="*/ 2606806 w 5744562"/>
                  <a:gd name="connsiteY695" fmla="*/ 661679 h 5708294"/>
                  <a:gd name="connsiteX696" fmla="*/ 2590976 w 5744562"/>
                  <a:gd name="connsiteY696" fmla="*/ 591174 h 5708294"/>
                  <a:gd name="connsiteX697" fmla="*/ 2525354 w 5744562"/>
                  <a:gd name="connsiteY697" fmla="*/ 563764 h 5708294"/>
                  <a:gd name="connsiteX698" fmla="*/ 2508086 w 5744562"/>
                  <a:gd name="connsiteY698" fmla="*/ 578771 h 5708294"/>
                  <a:gd name="connsiteX699" fmla="*/ 2478082 w 5744562"/>
                  <a:gd name="connsiteY699" fmla="*/ 581289 h 5708294"/>
                  <a:gd name="connsiteX700" fmla="*/ 2402484 w 5744562"/>
                  <a:gd name="connsiteY700" fmla="*/ 559580 h 5708294"/>
                  <a:gd name="connsiteX701" fmla="*/ 2393936 w 5744562"/>
                  <a:gd name="connsiteY701" fmla="*/ 553880 h 5708294"/>
                  <a:gd name="connsiteX702" fmla="*/ 2452692 w 5744562"/>
                  <a:gd name="connsiteY702" fmla="*/ 533840 h 5708294"/>
                  <a:gd name="connsiteX703" fmla="*/ 2507002 w 5744562"/>
                  <a:gd name="connsiteY703" fmla="*/ 537356 h 5708294"/>
                  <a:gd name="connsiteX704" fmla="*/ 2714876 w 5744562"/>
                  <a:gd name="connsiteY704" fmla="*/ 455437 h 5708294"/>
                  <a:gd name="connsiteX705" fmla="*/ 2749744 w 5744562"/>
                  <a:gd name="connsiteY705" fmla="*/ 428188 h 5708294"/>
                  <a:gd name="connsiteX706" fmla="*/ 2776150 w 5744562"/>
                  <a:gd name="connsiteY706" fmla="*/ 409827 h 5708294"/>
                  <a:gd name="connsiteX707" fmla="*/ 2830632 w 5744562"/>
                  <a:gd name="connsiteY707" fmla="*/ 386935 h 5708294"/>
                  <a:gd name="connsiteX708" fmla="*/ 2840102 w 5744562"/>
                  <a:gd name="connsiteY708" fmla="*/ 386348 h 5708294"/>
                  <a:gd name="connsiteX709" fmla="*/ 2923500 w 5744562"/>
                  <a:gd name="connsiteY709" fmla="*/ 375109 h 5708294"/>
                  <a:gd name="connsiteX710" fmla="*/ 3007988 w 5744562"/>
                  <a:gd name="connsiteY710" fmla="*/ 349702 h 5708294"/>
                  <a:gd name="connsiteX711" fmla="*/ 3019890 w 5744562"/>
                  <a:gd name="connsiteY711" fmla="*/ 346012 h 5708294"/>
                  <a:gd name="connsiteX712" fmla="*/ 3059968 w 5744562"/>
                  <a:gd name="connsiteY712" fmla="*/ 259742 h 5708294"/>
                  <a:gd name="connsiteX713" fmla="*/ 3083188 w 5744562"/>
                  <a:gd name="connsiteY713" fmla="*/ 224363 h 5708294"/>
                  <a:gd name="connsiteX714" fmla="*/ 3107296 w 5744562"/>
                  <a:gd name="connsiteY714" fmla="*/ 216596 h 5708294"/>
                  <a:gd name="connsiteX715" fmla="*/ 1115672 w 5744562"/>
                  <a:gd name="connsiteY715" fmla="*/ 0 h 5708294"/>
                  <a:gd name="connsiteX716" fmla="*/ 1129684 w 5744562"/>
                  <a:gd name="connsiteY716" fmla="*/ 64533 h 5708294"/>
                  <a:gd name="connsiteX717" fmla="*/ 1190312 w 5744562"/>
                  <a:gd name="connsiteY717" fmla="*/ 124553 h 5708294"/>
                  <a:gd name="connsiteX718" fmla="*/ 1329416 w 5744562"/>
                  <a:gd name="connsiteY718" fmla="*/ 164979 h 5708294"/>
                  <a:gd name="connsiteX719" fmla="*/ 1361286 w 5744562"/>
                  <a:gd name="connsiteY719" fmla="*/ 223987 h 5708294"/>
                  <a:gd name="connsiteX720" fmla="*/ 1360364 w 5744562"/>
                  <a:gd name="connsiteY720" fmla="*/ 230272 h 5708294"/>
                  <a:gd name="connsiteX721" fmla="*/ 1356850 w 5744562"/>
                  <a:gd name="connsiteY721" fmla="*/ 266056 h 5708294"/>
                  <a:gd name="connsiteX722" fmla="*/ 1387874 w 5744562"/>
                  <a:gd name="connsiteY722" fmla="*/ 271846 h 5708294"/>
                  <a:gd name="connsiteX723" fmla="*/ 1463004 w 5744562"/>
                  <a:gd name="connsiteY723" fmla="*/ 317202 h 5708294"/>
                  <a:gd name="connsiteX724" fmla="*/ 1519268 w 5744562"/>
                  <a:gd name="connsiteY724" fmla="*/ 341268 h 5708294"/>
                  <a:gd name="connsiteX725" fmla="*/ 1587856 w 5744562"/>
                  <a:gd name="connsiteY725" fmla="*/ 360475 h 5708294"/>
                  <a:gd name="connsiteX726" fmla="*/ 1659712 w 5744562"/>
                  <a:gd name="connsiteY726" fmla="*/ 374236 h 5708294"/>
                  <a:gd name="connsiteX727" fmla="*/ 1701058 w 5744562"/>
                  <a:gd name="connsiteY727" fmla="*/ 432659 h 5708294"/>
                  <a:gd name="connsiteX728" fmla="*/ 1783988 w 5744562"/>
                  <a:gd name="connsiteY728" fmla="*/ 482123 h 5708294"/>
                  <a:gd name="connsiteX729" fmla="*/ 1777360 w 5744562"/>
                  <a:gd name="connsiteY729" fmla="*/ 459914 h 5708294"/>
                  <a:gd name="connsiteX730" fmla="*/ 1677574 w 5744562"/>
                  <a:gd name="connsiteY730" fmla="*/ 387230 h 5708294"/>
                  <a:gd name="connsiteX731" fmla="*/ 1661224 w 5744562"/>
                  <a:gd name="connsiteY731" fmla="*/ 377421 h 5708294"/>
                  <a:gd name="connsiteX732" fmla="*/ 1662984 w 5744562"/>
                  <a:gd name="connsiteY732" fmla="*/ 368790 h 5708294"/>
                  <a:gd name="connsiteX733" fmla="*/ 1767878 w 5744562"/>
                  <a:gd name="connsiteY733" fmla="*/ 404934 h 5708294"/>
                  <a:gd name="connsiteX734" fmla="*/ 1850146 w 5744562"/>
                  <a:gd name="connsiteY734" fmla="*/ 522953 h 5708294"/>
                  <a:gd name="connsiteX735" fmla="*/ 1856860 w 5744562"/>
                  <a:gd name="connsiteY735" fmla="*/ 559745 h 5708294"/>
                  <a:gd name="connsiteX736" fmla="*/ 1734608 w 5744562"/>
                  <a:gd name="connsiteY736" fmla="*/ 524015 h 5708294"/>
                  <a:gd name="connsiteX737" fmla="*/ 1554078 w 5744562"/>
                  <a:gd name="connsiteY737" fmla="*/ 447626 h 5708294"/>
                  <a:gd name="connsiteX738" fmla="*/ 1525486 w 5744562"/>
                  <a:gd name="connsiteY738" fmla="*/ 438735 h 5708294"/>
                  <a:gd name="connsiteX739" fmla="*/ 1497066 w 5744562"/>
                  <a:gd name="connsiteY739" fmla="*/ 459010 h 5708294"/>
                  <a:gd name="connsiteX740" fmla="*/ 1506714 w 5744562"/>
                  <a:gd name="connsiteY740" fmla="*/ 487590 h 5708294"/>
                  <a:gd name="connsiteX741" fmla="*/ 1554426 w 5744562"/>
                  <a:gd name="connsiteY741" fmla="*/ 524476 h 5708294"/>
                  <a:gd name="connsiteX742" fmla="*/ 1569180 w 5744562"/>
                  <a:gd name="connsiteY742" fmla="*/ 516518 h 5708294"/>
                  <a:gd name="connsiteX743" fmla="*/ 1585274 w 5744562"/>
                  <a:gd name="connsiteY743" fmla="*/ 482580 h 5708294"/>
                  <a:gd name="connsiteX744" fmla="*/ 1615212 w 5744562"/>
                  <a:gd name="connsiteY744" fmla="*/ 502533 h 5708294"/>
                  <a:gd name="connsiteX745" fmla="*/ 1613036 w 5744562"/>
                  <a:gd name="connsiteY745" fmla="*/ 549380 h 5708294"/>
                  <a:gd name="connsiteX746" fmla="*/ 1606002 w 5744562"/>
                  <a:gd name="connsiteY746" fmla="*/ 602429 h 5708294"/>
                  <a:gd name="connsiteX747" fmla="*/ 1609442 w 5744562"/>
                  <a:gd name="connsiteY747" fmla="*/ 626146 h 5708294"/>
                  <a:gd name="connsiteX748" fmla="*/ 1582864 w 5744562"/>
                  <a:gd name="connsiteY748" fmla="*/ 633850 h 5708294"/>
                  <a:gd name="connsiteX749" fmla="*/ 1499186 w 5744562"/>
                  <a:gd name="connsiteY749" fmla="*/ 619836 h 5708294"/>
                  <a:gd name="connsiteX750" fmla="*/ 1472018 w 5744562"/>
                  <a:gd name="connsiteY750" fmla="*/ 599548 h 5708294"/>
                  <a:gd name="connsiteX751" fmla="*/ 1449798 w 5744562"/>
                  <a:gd name="connsiteY751" fmla="*/ 587642 h 5708294"/>
                  <a:gd name="connsiteX752" fmla="*/ 1446448 w 5744562"/>
                  <a:gd name="connsiteY752" fmla="*/ 615549 h 5708294"/>
                  <a:gd name="connsiteX753" fmla="*/ 1455258 w 5744562"/>
                  <a:gd name="connsiteY753" fmla="*/ 664997 h 5708294"/>
                  <a:gd name="connsiteX754" fmla="*/ 1414766 w 5744562"/>
                  <a:gd name="connsiteY754" fmla="*/ 696833 h 5708294"/>
                  <a:gd name="connsiteX755" fmla="*/ 1362952 w 5744562"/>
                  <a:gd name="connsiteY755" fmla="*/ 704784 h 5708294"/>
                  <a:gd name="connsiteX756" fmla="*/ 1399516 w 5744562"/>
                  <a:gd name="connsiteY756" fmla="*/ 765467 h 5708294"/>
                  <a:gd name="connsiteX757" fmla="*/ 1405220 w 5744562"/>
                  <a:gd name="connsiteY757" fmla="*/ 793963 h 5708294"/>
                  <a:gd name="connsiteX758" fmla="*/ 1375380 w 5744562"/>
                  <a:gd name="connsiteY758" fmla="*/ 844156 h 5708294"/>
                  <a:gd name="connsiteX759" fmla="*/ 1346202 w 5744562"/>
                  <a:gd name="connsiteY759" fmla="*/ 844317 h 5708294"/>
                  <a:gd name="connsiteX760" fmla="*/ 1310564 w 5744562"/>
                  <a:gd name="connsiteY760" fmla="*/ 814390 h 5708294"/>
                  <a:gd name="connsiteX761" fmla="*/ 1343424 w 5744562"/>
                  <a:gd name="connsiteY761" fmla="*/ 770566 h 5708294"/>
                  <a:gd name="connsiteX762" fmla="*/ 1338560 w 5744562"/>
                  <a:gd name="connsiteY762" fmla="*/ 758247 h 5708294"/>
                  <a:gd name="connsiteX763" fmla="*/ 1325896 w 5744562"/>
                  <a:gd name="connsiteY763" fmla="*/ 741817 h 5708294"/>
                  <a:gd name="connsiteX764" fmla="*/ 1310974 w 5744562"/>
                  <a:gd name="connsiteY764" fmla="*/ 757653 h 5708294"/>
                  <a:gd name="connsiteX765" fmla="*/ 1253966 w 5744562"/>
                  <a:gd name="connsiteY765" fmla="*/ 787559 h 5708294"/>
                  <a:gd name="connsiteX766" fmla="*/ 1220342 w 5744562"/>
                  <a:gd name="connsiteY766" fmla="*/ 792746 h 5708294"/>
                  <a:gd name="connsiteX767" fmla="*/ 1240890 w 5744562"/>
                  <a:gd name="connsiteY767" fmla="*/ 827867 h 5708294"/>
                  <a:gd name="connsiteX768" fmla="*/ 1279880 w 5744562"/>
                  <a:gd name="connsiteY768" fmla="*/ 848409 h 5708294"/>
                  <a:gd name="connsiteX769" fmla="*/ 1293136 w 5744562"/>
                  <a:gd name="connsiteY769" fmla="*/ 892829 h 5708294"/>
                  <a:gd name="connsiteX770" fmla="*/ 1259098 w 5744562"/>
                  <a:gd name="connsiteY770" fmla="*/ 917712 h 5708294"/>
                  <a:gd name="connsiteX771" fmla="*/ 1189678 w 5744562"/>
                  <a:gd name="connsiteY771" fmla="*/ 937893 h 5708294"/>
                  <a:gd name="connsiteX772" fmla="*/ 1147002 w 5744562"/>
                  <a:gd name="connsiteY772" fmla="*/ 942493 h 5708294"/>
                  <a:gd name="connsiteX773" fmla="*/ 1145652 w 5744562"/>
                  <a:gd name="connsiteY773" fmla="*/ 894388 h 5708294"/>
                  <a:gd name="connsiteX774" fmla="*/ 1149668 w 5744562"/>
                  <a:gd name="connsiteY774" fmla="*/ 834970 h 5708294"/>
                  <a:gd name="connsiteX775" fmla="*/ 1108164 w 5744562"/>
                  <a:gd name="connsiteY775" fmla="*/ 821467 h 5708294"/>
                  <a:gd name="connsiteX776" fmla="*/ 959120 w 5744562"/>
                  <a:gd name="connsiteY776" fmla="*/ 1046033 h 5708294"/>
                  <a:gd name="connsiteX777" fmla="*/ 881163 w 5744562"/>
                  <a:gd name="connsiteY777" fmla="*/ 1171643 h 5708294"/>
                  <a:gd name="connsiteX778" fmla="*/ 821647 w 5744562"/>
                  <a:gd name="connsiteY778" fmla="*/ 1264151 h 5708294"/>
                  <a:gd name="connsiteX779" fmla="*/ 815108 w 5744562"/>
                  <a:gd name="connsiteY779" fmla="*/ 1275044 h 5708294"/>
                  <a:gd name="connsiteX780" fmla="*/ 778237 w 5744562"/>
                  <a:gd name="connsiteY780" fmla="*/ 1415327 h 5708294"/>
                  <a:gd name="connsiteX781" fmla="*/ 775392 w 5744562"/>
                  <a:gd name="connsiteY781" fmla="*/ 1456643 h 5708294"/>
                  <a:gd name="connsiteX782" fmla="*/ 733734 w 5744562"/>
                  <a:gd name="connsiteY782" fmla="*/ 1543624 h 5708294"/>
                  <a:gd name="connsiteX783" fmla="*/ 709838 w 5744562"/>
                  <a:gd name="connsiteY783" fmla="*/ 1536412 h 5708294"/>
                  <a:gd name="connsiteX784" fmla="*/ 705306 w 5744562"/>
                  <a:gd name="connsiteY784" fmla="*/ 1508335 h 5708294"/>
                  <a:gd name="connsiteX785" fmla="*/ 682000 w 5744562"/>
                  <a:gd name="connsiteY785" fmla="*/ 1529114 h 5708294"/>
                  <a:gd name="connsiteX786" fmla="*/ 677399 w 5744562"/>
                  <a:gd name="connsiteY786" fmla="*/ 1597583 h 5708294"/>
                  <a:gd name="connsiteX787" fmla="*/ 664670 w 5744562"/>
                  <a:gd name="connsiteY787" fmla="*/ 1714740 h 5708294"/>
                  <a:gd name="connsiteX788" fmla="*/ 667690 w 5744562"/>
                  <a:gd name="connsiteY788" fmla="*/ 1721110 h 5708294"/>
                  <a:gd name="connsiteX789" fmla="*/ 700476 w 5744562"/>
                  <a:gd name="connsiteY789" fmla="*/ 1736790 h 5708294"/>
                  <a:gd name="connsiteX790" fmla="*/ 681279 w 5744562"/>
                  <a:gd name="connsiteY790" fmla="*/ 1768297 h 5708294"/>
                  <a:gd name="connsiteX791" fmla="*/ 645574 w 5744562"/>
                  <a:gd name="connsiteY791" fmla="*/ 1853436 h 5708294"/>
                  <a:gd name="connsiteX792" fmla="*/ 594942 w 5744562"/>
                  <a:gd name="connsiteY792" fmla="*/ 1917368 h 5708294"/>
                  <a:gd name="connsiteX793" fmla="*/ 566522 w 5744562"/>
                  <a:gd name="connsiteY793" fmla="*/ 1937643 h 5708294"/>
                  <a:gd name="connsiteX794" fmla="*/ 614905 w 5744562"/>
                  <a:gd name="connsiteY794" fmla="*/ 1980059 h 5708294"/>
                  <a:gd name="connsiteX795" fmla="*/ 603763 w 5744562"/>
                  <a:gd name="connsiteY795" fmla="*/ 2040901 h 5708294"/>
                  <a:gd name="connsiteX796" fmla="*/ 592700 w 5744562"/>
                  <a:gd name="connsiteY796" fmla="*/ 2060761 h 5708294"/>
                  <a:gd name="connsiteX797" fmla="*/ 557992 w 5744562"/>
                  <a:gd name="connsiteY797" fmla="*/ 2098633 h 5708294"/>
                  <a:gd name="connsiteX798" fmla="*/ 537875 w 5744562"/>
                  <a:gd name="connsiteY798" fmla="*/ 2136425 h 5708294"/>
                  <a:gd name="connsiteX799" fmla="*/ 591796 w 5744562"/>
                  <a:gd name="connsiteY799" fmla="*/ 2196694 h 5708294"/>
                  <a:gd name="connsiteX800" fmla="*/ 620139 w 5744562"/>
                  <a:gd name="connsiteY800" fmla="*/ 2217400 h 5708294"/>
                  <a:gd name="connsiteX801" fmla="*/ 644462 w 5744562"/>
                  <a:gd name="connsiteY801" fmla="*/ 2279004 h 5708294"/>
                  <a:gd name="connsiteX802" fmla="*/ 644047 w 5744562"/>
                  <a:gd name="connsiteY802" fmla="*/ 2298699 h 5708294"/>
                  <a:gd name="connsiteX803" fmla="*/ 627708 w 5744562"/>
                  <a:gd name="connsiteY803" fmla="*/ 2381495 h 5708294"/>
                  <a:gd name="connsiteX804" fmla="*/ 614552 w 5744562"/>
                  <a:gd name="connsiteY804" fmla="*/ 2425741 h 5708294"/>
                  <a:gd name="connsiteX805" fmla="*/ 633512 w 5744562"/>
                  <a:gd name="connsiteY805" fmla="*/ 2498658 h 5708294"/>
                  <a:gd name="connsiteX806" fmla="*/ 659093 w 5744562"/>
                  <a:gd name="connsiteY806" fmla="*/ 2556741 h 5708294"/>
                  <a:gd name="connsiteX807" fmla="*/ 613577 w 5744562"/>
                  <a:gd name="connsiteY807" fmla="*/ 2639699 h 5708294"/>
                  <a:gd name="connsiteX808" fmla="*/ 618107 w 5744562"/>
                  <a:gd name="connsiteY808" fmla="*/ 2649254 h 5708294"/>
                  <a:gd name="connsiteX809" fmla="*/ 645109 w 5744562"/>
                  <a:gd name="connsiteY809" fmla="*/ 2677419 h 5708294"/>
                  <a:gd name="connsiteX810" fmla="*/ 612664 w 5744562"/>
                  <a:gd name="connsiteY810" fmla="*/ 2701548 h 5708294"/>
                  <a:gd name="connsiteX811" fmla="*/ 471230 w 5744562"/>
                  <a:gd name="connsiteY811" fmla="*/ 2789930 h 5708294"/>
                  <a:gd name="connsiteX812" fmla="*/ 499501 w 5744562"/>
                  <a:gd name="connsiteY812" fmla="*/ 2888661 h 5708294"/>
                  <a:gd name="connsiteX813" fmla="*/ 532623 w 5744562"/>
                  <a:gd name="connsiteY813" fmla="*/ 2907106 h 5708294"/>
                  <a:gd name="connsiteX814" fmla="*/ 523150 w 5744562"/>
                  <a:gd name="connsiteY814" fmla="*/ 2926211 h 5708294"/>
                  <a:gd name="connsiteX815" fmla="*/ 481312 w 5744562"/>
                  <a:gd name="connsiteY815" fmla="*/ 2928464 h 5708294"/>
                  <a:gd name="connsiteX816" fmla="*/ 413064 w 5744562"/>
                  <a:gd name="connsiteY816" fmla="*/ 2930544 h 5708294"/>
                  <a:gd name="connsiteX817" fmla="*/ 336269 w 5744562"/>
                  <a:gd name="connsiteY817" fmla="*/ 2982486 h 5708294"/>
                  <a:gd name="connsiteX818" fmla="*/ 277916 w 5744562"/>
                  <a:gd name="connsiteY818" fmla="*/ 3001330 h 5708294"/>
                  <a:gd name="connsiteX819" fmla="*/ 258045 w 5744562"/>
                  <a:gd name="connsiteY819" fmla="*/ 3008783 h 5708294"/>
                  <a:gd name="connsiteX820" fmla="*/ 272219 w 5744562"/>
                  <a:gd name="connsiteY820" fmla="*/ 3028398 h 5708294"/>
                  <a:gd name="connsiteX821" fmla="*/ 324039 w 5744562"/>
                  <a:gd name="connsiteY821" fmla="*/ 3057490 h 5708294"/>
                  <a:gd name="connsiteX822" fmla="*/ 354977 w 5744562"/>
                  <a:gd name="connsiteY822" fmla="*/ 3048699 h 5708294"/>
                  <a:gd name="connsiteX823" fmla="*/ 364783 w 5744562"/>
                  <a:gd name="connsiteY823" fmla="*/ 3032358 h 5708294"/>
                  <a:gd name="connsiteX824" fmla="*/ 418358 w 5744562"/>
                  <a:gd name="connsiteY824" fmla="*/ 3015777 h 5708294"/>
                  <a:gd name="connsiteX825" fmla="*/ 429936 w 5744562"/>
                  <a:gd name="connsiteY825" fmla="*/ 3064890 h 5708294"/>
                  <a:gd name="connsiteX826" fmla="*/ 423231 w 5744562"/>
                  <a:gd name="connsiteY826" fmla="*/ 3083661 h 5708294"/>
                  <a:gd name="connsiteX827" fmla="*/ 404468 w 5744562"/>
                  <a:gd name="connsiteY827" fmla="*/ 3206601 h 5708294"/>
                  <a:gd name="connsiteX828" fmla="*/ 432982 w 5744562"/>
                  <a:gd name="connsiteY828" fmla="*/ 3256472 h 5708294"/>
                  <a:gd name="connsiteX829" fmla="*/ 447240 w 5744562"/>
                  <a:gd name="connsiteY829" fmla="*/ 3290668 h 5708294"/>
                  <a:gd name="connsiteX830" fmla="*/ 408508 w 5744562"/>
                  <a:gd name="connsiteY830" fmla="*/ 3313873 h 5708294"/>
                  <a:gd name="connsiteX831" fmla="*/ 348892 w 5744562"/>
                  <a:gd name="connsiteY831" fmla="*/ 3299194 h 5708294"/>
                  <a:gd name="connsiteX832" fmla="*/ 350239 w 5744562"/>
                  <a:gd name="connsiteY832" fmla="*/ 3328778 h 5708294"/>
                  <a:gd name="connsiteX833" fmla="*/ 315449 w 5744562"/>
                  <a:gd name="connsiteY833" fmla="*/ 3370589 h 5708294"/>
                  <a:gd name="connsiteX834" fmla="*/ 144066 w 5744562"/>
                  <a:gd name="connsiteY834" fmla="*/ 3346413 h 5708294"/>
                  <a:gd name="connsiteX835" fmla="*/ 68774 w 5744562"/>
                  <a:gd name="connsiteY835" fmla="*/ 3345977 h 5708294"/>
                  <a:gd name="connsiteX836" fmla="*/ 53494 w 5744562"/>
                  <a:gd name="connsiteY836" fmla="*/ 3348455 h 5708294"/>
                  <a:gd name="connsiteX837" fmla="*/ 39342 w 5744562"/>
                  <a:gd name="connsiteY837" fmla="*/ 3339432 h 5708294"/>
                  <a:gd name="connsiteX838" fmla="*/ 64558 w 5744562"/>
                  <a:gd name="connsiteY838" fmla="*/ 3191018 h 5708294"/>
                  <a:gd name="connsiteX839" fmla="*/ 51134 w 5744562"/>
                  <a:gd name="connsiteY839" fmla="*/ 3135954 h 5708294"/>
                  <a:gd name="connsiteX840" fmla="*/ 14489 w 5744562"/>
                  <a:gd name="connsiteY840" fmla="*/ 3097730 h 5708294"/>
                  <a:gd name="connsiteX841" fmla="*/ 24460 w 5744562"/>
                  <a:gd name="connsiteY841" fmla="*/ 3054991 h 5708294"/>
                  <a:gd name="connsiteX842" fmla="*/ 73747 w 5744562"/>
                  <a:gd name="connsiteY842" fmla="*/ 2961474 h 5708294"/>
                  <a:gd name="connsiteX843" fmla="*/ 68452 w 5744562"/>
                  <a:gd name="connsiteY843" fmla="*/ 2876242 h 5708294"/>
                  <a:gd name="connsiteX844" fmla="*/ 87896 w 5744562"/>
                  <a:gd name="connsiteY844" fmla="*/ 2814398 h 5708294"/>
                  <a:gd name="connsiteX845" fmla="*/ 117404 w 5744562"/>
                  <a:gd name="connsiteY845" fmla="*/ 2779960 h 5708294"/>
                  <a:gd name="connsiteX846" fmla="*/ 242384 w 5744562"/>
                  <a:gd name="connsiteY846" fmla="*/ 2556059 h 5708294"/>
                  <a:gd name="connsiteX847" fmla="*/ 285697 w 5744562"/>
                  <a:gd name="connsiteY847" fmla="*/ 2316215 h 5708294"/>
                  <a:gd name="connsiteX848" fmla="*/ 300077 w 5744562"/>
                  <a:gd name="connsiteY848" fmla="*/ 2046195 h 5708294"/>
                  <a:gd name="connsiteX849" fmla="*/ 333103 w 5744562"/>
                  <a:gd name="connsiteY849" fmla="*/ 1975973 h 5708294"/>
                  <a:gd name="connsiteX850" fmla="*/ 414158 w 5744562"/>
                  <a:gd name="connsiteY850" fmla="*/ 1815753 h 5708294"/>
                  <a:gd name="connsiteX851" fmla="*/ 408263 w 5744562"/>
                  <a:gd name="connsiteY851" fmla="*/ 1646966 h 5708294"/>
                  <a:gd name="connsiteX852" fmla="*/ 404233 w 5744562"/>
                  <a:gd name="connsiteY852" fmla="*/ 1613777 h 5708294"/>
                  <a:gd name="connsiteX853" fmla="*/ 362878 w 5744562"/>
                  <a:gd name="connsiteY853" fmla="*/ 1481271 h 5708294"/>
                  <a:gd name="connsiteX854" fmla="*/ 322364 w 5744562"/>
                  <a:gd name="connsiteY854" fmla="*/ 1364938 h 5708294"/>
                  <a:gd name="connsiteX855" fmla="*/ 318995 w 5744562"/>
                  <a:gd name="connsiteY855" fmla="*/ 1263196 h 5708294"/>
                  <a:gd name="connsiteX856" fmla="*/ 296354 w 5744562"/>
                  <a:gd name="connsiteY856" fmla="*/ 1233944 h 5708294"/>
                  <a:gd name="connsiteX857" fmla="*/ 257452 w 5744562"/>
                  <a:gd name="connsiteY857" fmla="*/ 1246505 h 5708294"/>
                  <a:gd name="connsiteX858" fmla="*/ 183349 w 5744562"/>
                  <a:gd name="connsiteY858" fmla="*/ 1357615 h 5708294"/>
                  <a:gd name="connsiteX859" fmla="*/ 105636 w 5744562"/>
                  <a:gd name="connsiteY859" fmla="*/ 1434364 h 5708294"/>
                  <a:gd name="connsiteX860" fmla="*/ 70505 w 5744562"/>
                  <a:gd name="connsiteY860" fmla="*/ 1436367 h 5708294"/>
                  <a:gd name="connsiteX861" fmla="*/ 27915 w 5744562"/>
                  <a:gd name="connsiteY861" fmla="*/ 1455549 h 5708294"/>
                  <a:gd name="connsiteX862" fmla="*/ 0 w 5744562"/>
                  <a:gd name="connsiteY862" fmla="*/ 1489233 h 5708294"/>
                  <a:gd name="connsiteX863" fmla="*/ 179875 w 5744562"/>
                  <a:gd name="connsiteY863" fmla="*/ 1111643 h 5708294"/>
                  <a:gd name="connsiteX864" fmla="*/ 446606 w 5744562"/>
                  <a:gd name="connsiteY864" fmla="*/ 672475 h 5708294"/>
                  <a:gd name="connsiteX865" fmla="*/ 479885 w 5744562"/>
                  <a:gd name="connsiteY865" fmla="*/ 627478 h 5708294"/>
                  <a:gd name="connsiteX866" fmla="*/ 734226 w 5744562"/>
                  <a:gd name="connsiteY866" fmla="*/ 326756 h 5708294"/>
                  <a:gd name="connsiteX867" fmla="*/ 1013474 w 5744562"/>
                  <a:gd name="connsiteY867" fmla="*/ 60065 h 5708294"/>
                  <a:gd name="connsiteX868" fmla="*/ 1115672 w 5744562"/>
                  <a:gd name="connsiteY868" fmla="*/ 0 h 57082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Lst>
                <a:rect l="l" t="t" r="r" b="b"/>
                <a:pathLst>
                  <a:path w="5744562" h="5708294">
                    <a:moveTo>
                      <a:pt x="3784672" y="5198510"/>
                    </a:moveTo>
                    <a:lnTo>
                      <a:pt x="3784724" y="5198650"/>
                    </a:lnTo>
                    <a:cubicBezTo>
                      <a:pt x="3786516" y="5202511"/>
                      <a:pt x="3788180" y="5205092"/>
                      <a:pt x="3789742" y="5206649"/>
                    </a:cubicBezTo>
                    <a:lnTo>
                      <a:pt x="3792868" y="5206327"/>
                    </a:lnTo>
                    <a:lnTo>
                      <a:pt x="3790268" y="5205061"/>
                    </a:lnTo>
                    <a:close/>
                    <a:moveTo>
                      <a:pt x="3736400" y="5164954"/>
                    </a:moveTo>
                    <a:lnTo>
                      <a:pt x="3737232" y="5165594"/>
                    </a:lnTo>
                    <a:lnTo>
                      <a:pt x="3739154" y="5166114"/>
                    </a:lnTo>
                    <a:close/>
                    <a:moveTo>
                      <a:pt x="1459222" y="3394129"/>
                    </a:moveTo>
                    <a:cubicBezTo>
                      <a:pt x="1465220" y="3394578"/>
                      <a:pt x="1472818" y="3396218"/>
                      <a:pt x="1482516" y="3398691"/>
                    </a:cubicBezTo>
                    <a:cubicBezTo>
                      <a:pt x="1487962" y="3401958"/>
                      <a:pt x="1491482" y="3403215"/>
                      <a:pt x="1495336" y="3407236"/>
                    </a:cubicBezTo>
                    <a:cubicBezTo>
                      <a:pt x="1513938" y="3421811"/>
                      <a:pt x="1529356" y="3437893"/>
                      <a:pt x="1521318" y="3464102"/>
                    </a:cubicBezTo>
                    <a:cubicBezTo>
                      <a:pt x="1516126" y="3486040"/>
                      <a:pt x="1531206" y="3480852"/>
                      <a:pt x="1543020" y="3481105"/>
                    </a:cubicBezTo>
                    <a:cubicBezTo>
                      <a:pt x="1547374" y="3480018"/>
                      <a:pt x="1552068" y="3481695"/>
                      <a:pt x="1556006" y="3481779"/>
                    </a:cubicBezTo>
                    <a:cubicBezTo>
                      <a:pt x="1565808" y="3483958"/>
                      <a:pt x="1575946" y="3488901"/>
                      <a:pt x="1584158" y="3491835"/>
                    </a:cubicBezTo>
                    <a:cubicBezTo>
                      <a:pt x="1633088" y="3506668"/>
                      <a:pt x="1641470" y="3538743"/>
                      <a:pt x="1613328" y="3584206"/>
                    </a:cubicBezTo>
                    <a:cubicBezTo>
                      <a:pt x="1595738" y="3614934"/>
                      <a:pt x="1588788" y="3645498"/>
                      <a:pt x="1586532" y="3677737"/>
                    </a:cubicBezTo>
                    <a:cubicBezTo>
                      <a:pt x="1582936" y="3717429"/>
                      <a:pt x="1572128" y="3725466"/>
                      <a:pt x="1535094" y="3706950"/>
                    </a:cubicBezTo>
                    <a:cubicBezTo>
                      <a:pt x="1530402" y="3705275"/>
                      <a:pt x="1527304" y="3702845"/>
                      <a:pt x="1522192" y="3702342"/>
                    </a:cubicBezTo>
                    <a:cubicBezTo>
                      <a:pt x="1508870" y="3698905"/>
                      <a:pt x="1496138" y="3704931"/>
                      <a:pt x="1488430" y="3715397"/>
                    </a:cubicBezTo>
                    <a:cubicBezTo>
                      <a:pt x="1478714" y="3727788"/>
                      <a:pt x="1490362" y="3735914"/>
                      <a:pt x="1496896" y="3743535"/>
                    </a:cubicBezTo>
                    <a:cubicBezTo>
                      <a:pt x="1521870" y="3773605"/>
                      <a:pt x="1521786" y="3777540"/>
                      <a:pt x="1501432" y="3808602"/>
                    </a:cubicBezTo>
                    <a:cubicBezTo>
                      <a:pt x="1511906" y="3816310"/>
                      <a:pt x="1523046" y="3811036"/>
                      <a:pt x="1532514" y="3810453"/>
                    </a:cubicBezTo>
                    <a:cubicBezTo>
                      <a:pt x="1548684" y="3809619"/>
                      <a:pt x="1564016" y="3811130"/>
                      <a:pt x="1571140" y="3828215"/>
                    </a:cubicBezTo>
                    <a:cubicBezTo>
                      <a:pt x="1577092" y="3844881"/>
                      <a:pt x="1570894" y="3858529"/>
                      <a:pt x="1557658" y="3869663"/>
                    </a:cubicBezTo>
                    <a:cubicBezTo>
                      <a:pt x="1526412" y="3894191"/>
                      <a:pt x="1526412" y="3894191"/>
                      <a:pt x="1527508" y="3935559"/>
                    </a:cubicBezTo>
                    <a:cubicBezTo>
                      <a:pt x="1554316" y="3934560"/>
                      <a:pt x="1577608" y="3932305"/>
                      <a:pt x="1578356" y="3896883"/>
                    </a:cubicBezTo>
                    <a:cubicBezTo>
                      <a:pt x="1579360" y="3886667"/>
                      <a:pt x="1587738" y="3881729"/>
                      <a:pt x="1594942" y="3876371"/>
                    </a:cubicBezTo>
                    <a:cubicBezTo>
                      <a:pt x="1610858" y="3868838"/>
                      <a:pt x="1621330" y="3858038"/>
                      <a:pt x="1630710" y="3842883"/>
                    </a:cubicBezTo>
                    <a:cubicBezTo>
                      <a:pt x="1647378" y="3818435"/>
                      <a:pt x="1669498" y="3815762"/>
                      <a:pt x="1693880" y="3836367"/>
                    </a:cubicBezTo>
                    <a:cubicBezTo>
                      <a:pt x="1702008" y="3843236"/>
                      <a:pt x="1705610" y="3840557"/>
                      <a:pt x="1713568" y="3836790"/>
                    </a:cubicBezTo>
                    <a:cubicBezTo>
                      <a:pt x="1753444" y="3814022"/>
                      <a:pt x="1753444" y="3814022"/>
                      <a:pt x="1780596" y="3852801"/>
                    </a:cubicBezTo>
                    <a:cubicBezTo>
                      <a:pt x="1782522" y="3854811"/>
                      <a:pt x="1784450" y="3856822"/>
                      <a:pt x="1789560" y="3857325"/>
                    </a:cubicBezTo>
                    <a:cubicBezTo>
                      <a:pt x="1798440" y="3847278"/>
                      <a:pt x="1792406" y="3834548"/>
                      <a:pt x="1793828" y="3823160"/>
                    </a:cubicBezTo>
                    <a:cubicBezTo>
                      <a:pt x="1797592" y="3794103"/>
                      <a:pt x="1816358" y="3782300"/>
                      <a:pt x="1839318" y="3795788"/>
                    </a:cubicBezTo>
                    <a:cubicBezTo>
                      <a:pt x="1869648" y="3814553"/>
                      <a:pt x="1900648" y="3820339"/>
                      <a:pt x="1936506" y="3819929"/>
                    </a:cubicBezTo>
                    <a:cubicBezTo>
                      <a:pt x="1974374" y="3817593"/>
                      <a:pt x="1986442" y="3843053"/>
                      <a:pt x="1972960" y="3884501"/>
                    </a:cubicBezTo>
                    <a:cubicBezTo>
                      <a:pt x="1969610" y="3893879"/>
                      <a:pt x="1956794" y="3903841"/>
                      <a:pt x="1967602" y="3914311"/>
                    </a:cubicBezTo>
                    <a:cubicBezTo>
                      <a:pt x="1974558" y="3920761"/>
                      <a:pt x="1985366" y="3912724"/>
                      <a:pt x="1994496" y="3909376"/>
                    </a:cubicBezTo>
                    <a:cubicBezTo>
                      <a:pt x="2030184" y="3898332"/>
                      <a:pt x="2061690" y="3917515"/>
                      <a:pt x="2066388" y="3956205"/>
                    </a:cubicBezTo>
                    <a:cubicBezTo>
                      <a:pt x="2068484" y="3968850"/>
                      <a:pt x="2066558" y="3985346"/>
                      <a:pt x="2085158" y="3981415"/>
                    </a:cubicBezTo>
                    <a:cubicBezTo>
                      <a:pt x="2100992" y="3977817"/>
                      <a:pt x="2108698" y="3967352"/>
                      <a:pt x="2102830" y="3946751"/>
                    </a:cubicBezTo>
                    <a:cubicBezTo>
                      <a:pt x="2095034" y="3924139"/>
                      <a:pt x="2108436" y="3905133"/>
                      <a:pt x="2130220" y="3899695"/>
                    </a:cubicBezTo>
                    <a:cubicBezTo>
                      <a:pt x="2137340" y="3898274"/>
                      <a:pt x="2148398" y="3896936"/>
                      <a:pt x="2147896" y="3902045"/>
                    </a:cubicBezTo>
                    <a:cubicBezTo>
                      <a:pt x="2151170" y="3933615"/>
                      <a:pt x="2196918" y="3949956"/>
                      <a:pt x="2183100" y="3988640"/>
                    </a:cubicBezTo>
                    <a:cubicBezTo>
                      <a:pt x="2232528" y="3979859"/>
                      <a:pt x="2244682" y="4019890"/>
                      <a:pt x="2257004" y="4052048"/>
                    </a:cubicBezTo>
                    <a:cubicBezTo>
                      <a:pt x="2269408" y="4080273"/>
                      <a:pt x="2281306" y="4095097"/>
                      <a:pt x="2314316" y="4098957"/>
                    </a:cubicBezTo>
                    <a:cubicBezTo>
                      <a:pt x="2342636" y="4101142"/>
                      <a:pt x="2364590" y="4124845"/>
                      <a:pt x="2385872" y="4143022"/>
                    </a:cubicBezTo>
                    <a:cubicBezTo>
                      <a:pt x="2403720" y="4156006"/>
                      <a:pt x="2393674" y="4202647"/>
                      <a:pt x="2370804" y="4222235"/>
                    </a:cubicBezTo>
                    <a:cubicBezTo>
                      <a:pt x="2359998" y="4230273"/>
                      <a:pt x="2353966" y="4236049"/>
                      <a:pt x="2352880" y="4250201"/>
                    </a:cubicBezTo>
                    <a:cubicBezTo>
                      <a:pt x="2352884" y="4287213"/>
                      <a:pt x="2318120" y="4310486"/>
                      <a:pt x="2285360" y="4294819"/>
                    </a:cubicBezTo>
                    <a:cubicBezTo>
                      <a:pt x="2262736" y="4284094"/>
                      <a:pt x="2264580" y="4290039"/>
                      <a:pt x="2262574" y="4310472"/>
                    </a:cubicBezTo>
                    <a:cubicBezTo>
                      <a:pt x="2252446" y="4379555"/>
                      <a:pt x="2313024" y="4402514"/>
                      <a:pt x="2347630" y="4442634"/>
                    </a:cubicBezTo>
                    <a:cubicBezTo>
                      <a:pt x="2368748" y="4468682"/>
                      <a:pt x="2402346" y="4482005"/>
                      <a:pt x="2425474" y="4506128"/>
                    </a:cubicBezTo>
                    <a:cubicBezTo>
                      <a:pt x="2438130" y="4541050"/>
                      <a:pt x="2449612" y="4575553"/>
                      <a:pt x="2483882" y="4594403"/>
                    </a:cubicBezTo>
                    <a:cubicBezTo>
                      <a:pt x="2492428" y="4600100"/>
                      <a:pt x="2500974" y="4605796"/>
                      <a:pt x="2507512" y="4613419"/>
                    </a:cubicBezTo>
                    <a:cubicBezTo>
                      <a:pt x="2528376" y="4632768"/>
                      <a:pt x="2550078" y="4649771"/>
                      <a:pt x="2580740" y="4634287"/>
                    </a:cubicBezTo>
                    <a:cubicBezTo>
                      <a:pt x="2573458" y="4680594"/>
                      <a:pt x="2573884" y="4734940"/>
                      <a:pt x="2554538" y="4774294"/>
                    </a:cubicBezTo>
                    <a:cubicBezTo>
                      <a:pt x="2532260" y="4821853"/>
                      <a:pt x="2502688" y="4841692"/>
                      <a:pt x="2442698" y="4828196"/>
                    </a:cubicBezTo>
                    <a:cubicBezTo>
                      <a:pt x="2362686" y="4811512"/>
                      <a:pt x="2304118" y="4768121"/>
                      <a:pt x="2244876" y="4719203"/>
                    </a:cubicBezTo>
                    <a:cubicBezTo>
                      <a:pt x="2198036" y="4680002"/>
                      <a:pt x="2150108" y="4636445"/>
                      <a:pt x="2083332" y="4627133"/>
                    </a:cubicBezTo>
                    <a:cubicBezTo>
                      <a:pt x="2049150" y="4622855"/>
                      <a:pt x="2015218" y="4625275"/>
                      <a:pt x="1982460" y="4628114"/>
                    </a:cubicBezTo>
                    <a:cubicBezTo>
                      <a:pt x="1946938" y="4631288"/>
                      <a:pt x="1932450" y="4664445"/>
                      <a:pt x="1917290" y="4692076"/>
                    </a:cubicBezTo>
                    <a:cubicBezTo>
                      <a:pt x="1909500" y="4706478"/>
                      <a:pt x="1904474" y="4720544"/>
                      <a:pt x="1891658" y="4730507"/>
                    </a:cubicBezTo>
                    <a:cubicBezTo>
                      <a:pt x="1882526" y="4733854"/>
                      <a:pt x="1879092" y="4728661"/>
                      <a:pt x="1874482" y="4723049"/>
                    </a:cubicBezTo>
                    <a:cubicBezTo>
                      <a:pt x="1865344" y="4689384"/>
                      <a:pt x="1880170" y="4658990"/>
                      <a:pt x="1887536" y="4627254"/>
                    </a:cubicBezTo>
                    <a:cubicBezTo>
                      <a:pt x="1888878" y="4619802"/>
                      <a:pt x="1892980" y="4612014"/>
                      <a:pt x="1895492" y="4604980"/>
                    </a:cubicBezTo>
                    <a:cubicBezTo>
                      <a:pt x="1897670" y="4595184"/>
                      <a:pt x="1899846" y="4585387"/>
                      <a:pt x="1892138" y="4577347"/>
                    </a:cubicBezTo>
                    <a:cubicBezTo>
                      <a:pt x="1883672" y="4567714"/>
                      <a:pt x="1874460" y="4574998"/>
                      <a:pt x="1864574" y="4576753"/>
                    </a:cubicBezTo>
                    <a:cubicBezTo>
                      <a:pt x="1832068" y="4586292"/>
                      <a:pt x="1800152" y="4605293"/>
                      <a:pt x="1764124" y="4595069"/>
                    </a:cubicBezTo>
                    <a:cubicBezTo>
                      <a:pt x="1729604" y="4588026"/>
                      <a:pt x="1702456" y="4567754"/>
                      <a:pt x="1684440" y="4544135"/>
                    </a:cubicBezTo>
                    <a:cubicBezTo>
                      <a:pt x="1665668" y="4518925"/>
                      <a:pt x="1672702" y="4484426"/>
                      <a:pt x="1687526" y="4454031"/>
                    </a:cubicBezTo>
                    <a:cubicBezTo>
                      <a:pt x="1671020" y="4452101"/>
                      <a:pt x="1664908" y="4461815"/>
                      <a:pt x="1657954" y="4473871"/>
                    </a:cubicBezTo>
                    <a:cubicBezTo>
                      <a:pt x="1647234" y="4496478"/>
                      <a:pt x="1631570" y="4510710"/>
                      <a:pt x="1603670" y="4507354"/>
                    </a:cubicBezTo>
                    <a:cubicBezTo>
                      <a:pt x="1589930" y="4505090"/>
                      <a:pt x="1579122" y="4513126"/>
                      <a:pt x="1564880" y="4515970"/>
                    </a:cubicBezTo>
                    <a:cubicBezTo>
                      <a:pt x="1534050" y="4520819"/>
                      <a:pt x="1519304" y="4510264"/>
                      <a:pt x="1513602" y="4481792"/>
                    </a:cubicBezTo>
                    <a:cubicBezTo>
                      <a:pt x="1511758" y="4475845"/>
                      <a:pt x="1512258" y="4470737"/>
                      <a:pt x="1510416" y="4464792"/>
                    </a:cubicBezTo>
                    <a:cubicBezTo>
                      <a:pt x="1505048" y="4439082"/>
                      <a:pt x="1500356" y="4437407"/>
                      <a:pt x="1479164" y="4452307"/>
                    </a:cubicBezTo>
                    <a:cubicBezTo>
                      <a:pt x="1427560" y="4489391"/>
                      <a:pt x="1315120" y="4441298"/>
                      <a:pt x="1303044" y="4378825"/>
                    </a:cubicBezTo>
                    <a:cubicBezTo>
                      <a:pt x="1299860" y="4361825"/>
                      <a:pt x="1304884" y="4347758"/>
                      <a:pt x="1313846" y="4333775"/>
                    </a:cubicBezTo>
                    <a:cubicBezTo>
                      <a:pt x="1323644" y="4317448"/>
                      <a:pt x="1314848" y="4305052"/>
                      <a:pt x="1302026" y="4296508"/>
                    </a:cubicBezTo>
                    <a:cubicBezTo>
                      <a:pt x="1288452" y="4286372"/>
                      <a:pt x="1271612" y="4281679"/>
                      <a:pt x="1255360" y="4286448"/>
                    </a:cubicBezTo>
                    <a:cubicBezTo>
                      <a:pt x="1246646" y="4288622"/>
                      <a:pt x="1253518" y="4299008"/>
                      <a:pt x="1254524" y="4307299"/>
                    </a:cubicBezTo>
                    <a:cubicBezTo>
                      <a:pt x="1257544" y="4332170"/>
                      <a:pt x="1250676" y="4340292"/>
                      <a:pt x="1226378" y="4334256"/>
                    </a:cubicBezTo>
                    <a:cubicBezTo>
                      <a:pt x="1211466" y="4331574"/>
                      <a:pt x="1199400" y="4324620"/>
                      <a:pt x="1184904" y="4320764"/>
                    </a:cubicBezTo>
                    <a:cubicBezTo>
                      <a:pt x="1173176" y="4316575"/>
                      <a:pt x="1162284" y="4310041"/>
                      <a:pt x="1150386" y="4313721"/>
                    </a:cubicBezTo>
                    <a:cubicBezTo>
                      <a:pt x="1118718" y="4320916"/>
                      <a:pt x="1095006" y="4305837"/>
                      <a:pt x="1068866" y="4293856"/>
                    </a:cubicBezTo>
                    <a:cubicBezTo>
                      <a:pt x="1045070" y="4282713"/>
                      <a:pt x="1031242" y="4265878"/>
                      <a:pt x="1027804" y="4242179"/>
                    </a:cubicBezTo>
                    <a:cubicBezTo>
                      <a:pt x="1020930" y="4213286"/>
                      <a:pt x="1012882" y="4183975"/>
                      <a:pt x="1024524" y="4155089"/>
                    </a:cubicBezTo>
                    <a:cubicBezTo>
                      <a:pt x="1028292" y="4144538"/>
                      <a:pt x="1032144" y="4130052"/>
                      <a:pt x="1017230" y="4127368"/>
                    </a:cubicBezTo>
                    <a:cubicBezTo>
                      <a:pt x="1003908" y="4123932"/>
                      <a:pt x="1002402" y="4139256"/>
                      <a:pt x="999472" y="4147461"/>
                    </a:cubicBezTo>
                    <a:cubicBezTo>
                      <a:pt x="997378" y="4153323"/>
                      <a:pt x="996458" y="4159603"/>
                      <a:pt x="996290" y="4167474"/>
                    </a:cubicBezTo>
                    <a:cubicBezTo>
                      <a:pt x="991524" y="4225254"/>
                      <a:pt x="960784" y="4263182"/>
                      <a:pt x="902138" y="4279245"/>
                    </a:cubicBezTo>
                    <a:cubicBezTo>
                      <a:pt x="887896" y="4282089"/>
                      <a:pt x="873571" y="4288868"/>
                      <a:pt x="861174" y="4297659"/>
                    </a:cubicBezTo>
                    <a:cubicBezTo>
                      <a:pt x="856398" y="4299918"/>
                      <a:pt x="851205" y="4303350"/>
                      <a:pt x="848356" y="4307620"/>
                    </a:cubicBezTo>
                    <a:cubicBezTo>
                      <a:pt x="843916" y="4312644"/>
                      <a:pt x="845523" y="4404422"/>
                      <a:pt x="849713" y="4411207"/>
                    </a:cubicBezTo>
                    <a:cubicBezTo>
                      <a:pt x="853149" y="4416399"/>
                      <a:pt x="857840" y="4418075"/>
                      <a:pt x="863788" y="4416235"/>
                    </a:cubicBezTo>
                    <a:cubicBezTo>
                      <a:pt x="870155" y="4413221"/>
                      <a:pt x="874595" y="4408198"/>
                      <a:pt x="874761" y="4400327"/>
                    </a:cubicBezTo>
                    <a:cubicBezTo>
                      <a:pt x="874928" y="4392455"/>
                      <a:pt x="870319" y="4386844"/>
                      <a:pt x="869313" y="4378553"/>
                    </a:cubicBezTo>
                    <a:cubicBezTo>
                      <a:pt x="864950" y="4342627"/>
                      <a:pt x="893432" y="4318433"/>
                      <a:pt x="927030" y="4331756"/>
                    </a:cubicBezTo>
                    <a:cubicBezTo>
                      <a:pt x="937586" y="4335527"/>
                      <a:pt x="949316" y="4339717"/>
                      <a:pt x="961048" y="4343906"/>
                    </a:cubicBezTo>
                    <a:cubicBezTo>
                      <a:pt x="988862" y="4351199"/>
                      <a:pt x="1010316" y="4380010"/>
                      <a:pt x="1008894" y="4409905"/>
                    </a:cubicBezTo>
                    <a:cubicBezTo>
                      <a:pt x="1009736" y="4426067"/>
                      <a:pt x="999348" y="4432932"/>
                      <a:pt x="985442" y="4438539"/>
                    </a:cubicBezTo>
                    <a:cubicBezTo>
                      <a:pt x="965586" y="4445987"/>
                      <a:pt x="944558" y="4453015"/>
                      <a:pt x="933840" y="4475623"/>
                    </a:cubicBezTo>
                    <a:cubicBezTo>
                      <a:pt x="928898" y="4485755"/>
                      <a:pt x="918676" y="4484747"/>
                      <a:pt x="908036" y="4484911"/>
                    </a:cubicBezTo>
                    <a:cubicBezTo>
                      <a:pt x="873268" y="4489677"/>
                      <a:pt x="858274" y="4509436"/>
                      <a:pt x="864228" y="4544608"/>
                    </a:cubicBezTo>
                    <a:cubicBezTo>
                      <a:pt x="866072" y="4550554"/>
                      <a:pt x="866325" y="4557253"/>
                      <a:pt x="866576" y="4563952"/>
                    </a:cubicBezTo>
                    <a:cubicBezTo>
                      <a:pt x="868427" y="4606911"/>
                      <a:pt x="845557" y="4626501"/>
                      <a:pt x="806178" y="4607148"/>
                    </a:cubicBezTo>
                    <a:cubicBezTo>
                      <a:pt x="772244" y="4591062"/>
                      <a:pt x="740241" y="4595492"/>
                      <a:pt x="707652" y="4608966"/>
                    </a:cubicBezTo>
                    <a:cubicBezTo>
                      <a:pt x="684194" y="4619093"/>
                      <a:pt x="662579" y="4616660"/>
                      <a:pt x="644898" y="4595804"/>
                    </a:cubicBezTo>
                    <a:cubicBezTo>
                      <a:pt x="627972" y="4576540"/>
                      <a:pt x="607194" y="4571762"/>
                      <a:pt x="582982" y="4580298"/>
                    </a:cubicBezTo>
                    <a:cubicBezTo>
                      <a:pt x="562709" y="4588918"/>
                      <a:pt x="549888" y="4580373"/>
                      <a:pt x="540419" y="4562451"/>
                    </a:cubicBezTo>
                    <a:cubicBezTo>
                      <a:pt x="533631" y="4548130"/>
                      <a:pt x="528014" y="4534227"/>
                      <a:pt x="517625" y="4522585"/>
                    </a:cubicBezTo>
                    <a:cubicBezTo>
                      <a:pt x="509914" y="4514544"/>
                      <a:pt x="502206" y="4506503"/>
                      <a:pt x="491065" y="4511776"/>
                    </a:cubicBezTo>
                    <a:cubicBezTo>
                      <a:pt x="480760" y="4514704"/>
                      <a:pt x="483693" y="4525005"/>
                      <a:pt x="481936" y="4533630"/>
                    </a:cubicBezTo>
                    <a:cubicBezTo>
                      <a:pt x="481267" y="4546609"/>
                      <a:pt x="482945" y="4560427"/>
                      <a:pt x="471300" y="4570808"/>
                    </a:cubicBezTo>
                    <a:cubicBezTo>
                      <a:pt x="442725" y="4524912"/>
                      <a:pt x="415320" y="4479434"/>
                      <a:pt x="386745" y="4433538"/>
                    </a:cubicBezTo>
                    <a:cubicBezTo>
                      <a:pt x="392523" y="4421062"/>
                      <a:pt x="422350" y="4426428"/>
                      <a:pt x="414807" y="4410516"/>
                    </a:cubicBezTo>
                    <a:cubicBezTo>
                      <a:pt x="406175" y="4390248"/>
                      <a:pt x="380957" y="4390494"/>
                      <a:pt x="359593" y="4394759"/>
                    </a:cubicBezTo>
                    <a:cubicBezTo>
                      <a:pt x="346102" y="4380688"/>
                      <a:pt x="340570" y="4362850"/>
                      <a:pt x="333446" y="4345765"/>
                    </a:cubicBezTo>
                    <a:cubicBezTo>
                      <a:pt x="340900" y="4328600"/>
                      <a:pt x="352966" y="4335554"/>
                      <a:pt x="363104" y="4340497"/>
                    </a:cubicBezTo>
                    <a:cubicBezTo>
                      <a:pt x="408013" y="4359181"/>
                      <a:pt x="450074" y="4382136"/>
                      <a:pt x="501347" y="4379301"/>
                    </a:cubicBezTo>
                    <a:cubicBezTo>
                      <a:pt x="523047" y="4377800"/>
                      <a:pt x="535618" y="4398151"/>
                      <a:pt x="532772" y="4420928"/>
                    </a:cubicBezTo>
                    <a:cubicBezTo>
                      <a:pt x="530263" y="4446469"/>
                      <a:pt x="537723" y="4466317"/>
                      <a:pt x="559088" y="4480557"/>
                    </a:cubicBezTo>
                    <a:cubicBezTo>
                      <a:pt x="569981" y="4487092"/>
                      <a:pt x="574843" y="4499403"/>
                      <a:pt x="582133" y="4508616"/>
                    </a:cubicBezTo>
                    <a:cubicBezTo>
                      <a:pt x="594032" y="4523440"/>
                      <a:pt x="608360" y="4535167"/>
                      <a:pt x="630059" y="4533666"/>
                    </a:cubicBezTo>
                    <a:cubicBezTo>
                      <a:pt x="641872" y="4533919"/>
                      <a:pt x="650668" y="4527809"/>
                      <a:pt x="654856" y="4516086"/>
                    </a:cubicBezTo>
                    <a:cubicBezTo>
                      <a:pt x="659797" y="4505955"/>
                      <a:pt x="656445" y="4496827"/>
                      <a:pt x="648736" y="4488786"/>
                    </a:cubicBezTo>
                    <a:cubicBezTo>
                      <a:pt x="644880" y="4484765"/>
                      <a:pt x="638681" y="4479906"/>
                      <a:pt x="634827" y="4475887"/>
                    </a:cubicBezTo>
                    <a:cubicBezTo>
                      <a:pt x="626028" y="4463490"/>
                      <a:pt x="625104" y="4451264"/>
                      <a:pt x="640182" y="4446076"/>
                    </a:cubicBezTo>
                    <a:cubicBezTo>
                      <a:pt x="656854" y="4440135"/>
                      <a:pt x="671262" y="4429419"/>
                      <a:pt x="684499" y="4418285"/>
                    </a:cubicBezTo>
                    <a:cubicBezTo>
                      <a:pt x="700918" y="4405644"/>
                      <a:pt x="718596" y="4407993"/>
                      <a:pt x="733762" y="4417375"/>
                    </a:cubicBezTo>
                    <a:cubicBezTo>
                      <a:pt x="753200" y="4429606"/>
                      <a:pt x="771297" y="4430783"/>
                      <a:pt x="789308" y="4417389"/>
                    </a:cubicBezTo>
                    <a:cubicBezTo>
                      <a:pt x="807737" y="4402823"/>
                      <a:pt x="806561" y="4383896"/>
                      <a:pt x="804632" y="4363381"/>
                    </a:cubicBezTo>
                    <a:cubicBezTo>
                      <a:pt x="799759" y="4277044"/>
                      <a:pt x="746549" y="4222348"/>
                      <a:pt x="682952" y="4174517"/>
                    </a:cubicBezTo>
                    <a:cubicBezTo>
                      <a:pt x="658486" y="4157847"/>
                      <a:pt x="637202" y="4139671"/>
                      <a:pt x="625972" y="4111867"/>
                    </a:cubicBezTo>
                    <a:cubicBezTo>
                      <a:pt x="618512" y="4092018"/>
                      <a:pt x="618845" y="4076275"/>
                      <a:pt x="637275" y="4061709"/>
                    </a:cubicBezTo>
                    <a:cubicBezTo>
                      <a:pt x="647244" y="4056017"/>
                      <a:pt x="654112" y="4047896"/>
                      <a:pt x="662154" y="4040193"/>
                    </a:cubicBezTo>
                    <a:cubicBezTo>
                      <a:pt x="672206" y="4030565"/>
                      <a:pt x="682512" y="4027637"/>
                      <a:pt x="691644" y="4042797"/>
                    </a:cubicBezTo>
                    <a:cubicBezTo>
                      <a:pt x="695080" y="4047989"/>
                      <a:pt x="697261" y="4056699"/>
                      <a:pt x="705637" y="4051760"/>
                    </a:cubicBezTo>
                    <a:cubicBezTo>
                      <a:pt x="713596" y="4047993"/>
                      <a:pt x="715355" y="4039369"/>
                      <a:pt x="715102" y="4032669"/>
                    </a:cubicBezTo>
                    <a:cubicBezTo>
                      <a:pt x="714515" y="4023207"/>
                      <a:pt x="709570" y="4014832"/>
                      <a:pt x="703788" y="4008800"/>
                    </a:cubicBezTo>
                    <a:cubicBezTo>
                      <a:pt x="691051" y="3996321"/>
                      <a:pt x="687781" y="3983257"/>
                      <a:pt x="693644" y="3966844"/>
                    </a:cubicBezTo>
                    <a:cubicBezTo>
                      <a:pt x="699924" y="3949260"/>
                      <a:pt x="693050" y="3920369"/>
                      <a:pt x="713659" y="3914512"/>
                    </a:cubicBezTo>
                    <a:cubicBezTo>
                      <a:pt x="737871" y="3905976"/>
                      <a:pt x="766690" y="3903052"/>
                      <a:pt x="793500" y="3902054"/>
                    </a:cubicBezTo>
                    <a:cubicBezTo>
                      <a:pt x="810423" y="3902812"/>
                      <a:pt x="817129" y="3921068"/>
                      <a:pt x="824336" y="3934218"/>
                    </a:cubicBezTo>
                    <a:cubicBezTo>
                      <a:pt x="833388" y="3953312"/>
                      <a:pt x="847381" y="3962276"/>
                      <a:pt x="869918" y="3958429"/>
                    </a:cubicBezTo>
                    <a:cubicBezTo>
                      <a:pt x="895218" y="3954248"/>
                      <a:pt x="921944" y="3957185"/>
                      <a:pt x="946996" y="3964813"/>
                    </a:cubicBezTo>
                    <a:cubicBezTo>
                      <a:pt x="967356" y="3970762"/>
                      <a:pt x="982772" y="3968338"/>
                      <a:pt x="989554" y="3945646"/>
                    </a:cubicBezTo>
                    <a:cubicBezTo>
                      <a:pt x="993824" y="3929988"/>
                      <a:pt x="1006642" y="3920026"/>
                      <a:pt x="1020212" y="3911655"/>
                    </a:cubicBezTo>
                    <a:cubicBezTo>
                      <a:pt x="1044088" y="3900356"/>
                      <a:pt x="1052462" y="3876910"/>
                      <a:pt x="1067038" y="3858324"/>
                    </a:cubicBezTo>
                    <a:cubicBezTo>
                      <a:pt x="1074742" y="3847858"/>
                      <a:pt x="1067704" y="3845344"/>
                      <a:pt x="1061506" y="3840486"/>
                    </a:cubicBezTo>
                    <a:cubicBezTo>
                      <a:pt x="1028658" y="3810248"/>
                      <a:pt x="1029912" y="3788225"/>
                      <a:pt x="1066604" y="3766963"/>
                    </a:cubicBezTo>
                    <a:cubicBezTo>
                      <a:pt x="1081348" y="3759012"/>
                      <a:pt x="1081096" y="3752313"/>
                      <a:pt x="1073050" y="3741507"/>
                    </a:cubicBezTo>
                    <a:cubicBezTo>
                      <a:pt x="1066598" y="3729951"/>
                      <a:pt x="1061402" y="3714876"/>
                      <a:pt x="1074218" y="3704914"/>
                    </a:cubicBezTo>
                    <a:cubicBezTo>
                      <a:pt x="1092982" y="3693111"/>
                      <a:pt x="1112590" y="3697470"/>
                      <a:pt x="1132110" y="3705765"/>
                    </a:cubicBezTo>
                    <a:cubicBezTo>
                      <a:pt x="1145348" y="3713137"/>
                      <a:pt x="1145436" y="3727708"/>
                      <a:pt x="1142002" y="3741022"/>
                    </a:cubicBezTo>
                    <a:cubicBezTo>
                      <a:pt x="1128186" y="3798212"/>
                      <a:pt x="1128522" y="3800977"/>
                      <a:pt x="1141432" y="3842598"/>
                    </a:cubicBezTo>
                    <a:cubicBezTo>
                      <a:pt x="1152574" y="3837326"/>
                      <a:pt x="1158270" y="3828785"/>
                      <a:pt x="1167066" y="3822675"/>
                    </a:cubicBezTo>
                    <a:cubicBezTo>
                      <a:pt x="1216406" y="3780816"/>
                      <a:pt x="1261730" y="3779823"/>
                      <a:pt x="1310498" y="3821034"/>
                    </a:cubicBezTo>
                    <a:cubicBezTo>
                      <a:pt x="1338400" y="3842897"/>
                      <a:pt x="1365212" y="3860405"/>
                      <a:pt x="1404506" y="3865187"/>
                    </a:cubicBezTo>
                    <a:cubicBezTo>
                      <a:pt x="1392188" y="3851535"/>
                      <a:pt x="1378114" y="3846508"/>
                      <a:pt x="1368476" y="3836457"/>
                    </a:cubicBezTo>
                    <a:cubicBezTo>
                      <a:pt x="1354568" y="3823557"/>
                      <a:pt x="1350542" y="3808901"/>
                      <a:pt x="1355650" y="3790898"/>
                    </a:cubicBezTo>
                    <a:cubicBezTo>
                      <a:pt x="1362350" y="3772142"/>
                      <a:pt x="1376344" y="3781107"/>
                      <a:pt x="1388910" y="3782951"/>
                    </a:cubicBezTo>
                    <a:cubicBezTo>
                      <a:pt x="1403068" y="3784043"/>
                      <a:pt x="1412284" y="3776760"/>
                      <a:pt x="1418064" y="3764285"/>
                    </a:cubicBezTo>
                    <a:cubicBezTo>
                      <a:pt x="1421330" y="3758843"/>
                      <a:pt x="1421496" y="3750971"/>
                      <a:pt x="1416468" y="3746531"/>
                    </a:cubicBezTo>
                    <a:cubicBezTo>
                      <a:pt x="1405240" y="3737233"/>
                      <a:pt x="1392170" y="3740496"/>
                      <a:pt x="1382202" y="3746188"/>
                    </a:cubicBezTo>
                    <a:cubicBezTo>
                      <a:pt x="1360672" y="3758324"/>
                      <a:pt x="1348442" y="3777750"/>
                      <a:pt x="1347526" y="3802537"/>
                    </a:cubicBezTo>
                    <a:cubicBezTo>
                      <a:pt x="1347276" y="3814344"/>
                      <a:pt x="1345854" y="3825732"/>
                      <a:pt x="1330856" y="3826984"/>
                    </a:cubicBezTo>
                    <a:cubicBezTo>
                      <a:pt x="1318626" y="3827902"/>
                      <a:pt x="1310916" y="3819862"/>
                      <a:pt x="1305636" y="3808723"/>
                    </a:cubicBezTo>
                    <a:cubicBezTo>
                      <a:pt x="1296586" y="3789628"/>
                      <a:pt x="1294236" y="3770284"/>
                      <a:pt x="1312748" y="3751782"/>
                    </a:cubicBezTo>
                    <a:cubicBezTo>
                      <a:pt x="1343742" y="3720554"/>
                      <a:pt x="1369708" y="3684887"/>
                      <a:pt x="1404558" y="3657680"/>
                    </a:cubicBezTo>
                    <a:cubicBezTo>
                      <a:pt x="1429018" y="3637337"/>
                      <a:pt x="1439822" y="3610794"/>
                      <a:pt x="1434204" y="3578385"/>
                    </a:cubicBezTo>
                    <a:cubicBezTo>
                      <a:pt x="1427914" y="3540450"/>
                      <a:pt x="1440894" y="3504110"/>
                      <a:pt x="1429076" y="3466842"/>
                    </a:cubicBezTo>
                    <a:cubicBezTo>
                      <a:pt x="1429576" y="3461734"/>
                      <a:pt x="1430080" y="3456627"/>
                      <a:pt x="1430582" y="3451519"/>
                    </a:cubicBezTo>
                    <a:cubicBezTo>
                      <a:pt x="1433094" y="3444485"/>
                      <a:pt x="1434768" y="3439796"/>
                      <a:pt x="1434934" y="3431924"/>
                    </a:cubicBezTo>
                    <a:cubicBezTo>
                      <a:pt x="1437632" y="3402155"/>
                      <a:pt x="1441228" y="3392782"/>
                      <a:pt x="1459222" y="3394129"/>
                    </a:cubicBezTo>
                    <a:close/>
                    <a:moveTo>
                      <a:pt x="3107296" y="216596"/>
                    </a:moveTo>
                    <a:cubicBezTo>
                      <a:pt x="3115290" y="215977"/>
                      <a:pt x="3123126" y="218114"/>
                      <a:pt x="3130458" y="225364"/>
                    </a:cubicBezTo>
                    <a:cubicBezTo>
                      <a:pt x="3140850" y="237017"/>
                      <a:pt x="3149148" y="236012"/>
                      <a:pt x="3164236" y="230814"/>
                    </a:cubicBezTo>
                    <a:cubicBezTo>
                      <a:pt x="3191644" y="220751"/>
                      <a:pt x="3225838" y="243551"/>
                      <a:pt x="3224828" y="272307"/>
                    </a:cubicBezTo>
                    <a:cubicBezTo>
                      <a:pt x="3224910" y="286895"/>
                      <a:pt x="3232284" y="292177"/>
                      <a:pt x="3242424" y="297122"/>
                    </a:cubicBezTo>
                    <a:cubicBezTo>
                      <a:pt x="3254492" y="304079"/>
                      <a:pt x="3268992" y="307935"/>
                      <a:pt x="3282738" y="310199"/>
                    </a:cubicBezTo>
                    <a:cubicBezTo>
                      <a:pt x="3286844" y="302400"/>
                      <a:pt x="3278634" y="299467"/>
                      <a:pt x="3274778" y="295443"/>
                    </a:cubicBezTo>
                    <a:cubicBezTo>
                      <a:pt x="3267822" y="288988"/>
                      <a:pt x="3255752" y="282030"/>
                      <a:pt x="3263130" y="268784"/>
                    </a:cubicBezTo>
                    <a:cubicBezTo>
                      <a:pt x="3270844" y="258304"/>
                      <a:pt x="3282996" y="261322"/>
                      <a:pt x="3293556" y="265094"/>
                    </a:cubicBezTo>
                    <a:cubicBezTo>
                      <a:pt x="3301014" y="266434"/>
                      <a:pt x="3307636" y="270123"/>
                      <a:pt x="3316268" y="271883"/>
                    </a:cubicBezTo>
                    <a:cubicBezTo>
                      <a:pt x="3341328" y="279511"/>
                      <a:pt x="3359180" y="292503"/>
                      <a:pt x="3351798" y="324278"/>
                    </a:cubicBezTo>
                    <a:cubicBezTo>
                      <a:pt x="3350038" y="332912"/>
                      <a:pt x="3348610" y="344315"/>
                      <a:pt x="3362022" y="343811"/>
                    </a:cubicBezTo>
                    <a:cubicBezTo>
                      <a:pt x="3374258" y="342889"/>
                      <a:pt x="3370152" y="332156"/>
                      <a:pt x="3370322" y="324277"/>
                    </a:cubicBezTo>
                    <a:cubicBezTo>
                      <a:pt x="3368566" y="295856"/>
                      <a:pt x="3377368" y="289736"/>
                      <a:pt x="3403180" y="298956"/>
                    </a:cubicBezTo>
                    <a:cubicBezTo>
                      <a:pt x="3412568" y="302309"/>
                      <a:pt x="3420782" y="305243"/>
                      <a:pt x="3430586" y="307422"/>
                    </a:cubicBezTo>
                    <a:cubicBezTo>
                      <a:pt x="3476096" y="317060"/>
                      <a:pt x="3481040" y="325443"/>
                      <a:pt x="3478350" y="377422"/>
                    </a:cubicBezTo>
                    <a:cubicBezTo>
                      <a:pt x="3508526" y="348497"/>
                      <a:pt x="3538702" y="338099"/>
                      <a:pt x="3575242" y="361738"/>
                    </a:cubicBezTo>
                    <a:cubicBezTo>
                      <a:pt x="3591164" y="372719"/>
                      <a:pt x="3613378" y="366095"/>
                      <a:pt x="3632484" y="375568"/>
                    </a:cubicBezTo>
                    <a:cubicBezTo>
                      <a:pt x="3682016" y="399876"/>
                      <a:pt x="3688046" y="431147"/>
                      <a:pt x="3648982" y="470132"/>
                    </a:cubicBezTo>
                    <a:cubicBezTo>
                      <a:pt x="3662478" y="465689"/>
                      <a:pt x="3665916" y="452359"/>
                      <a:pt x="3672456" y="441459"/>
                    </a:cubicBezTo>
                    <a:cubicBezTo>
                      <a:pt x="3680670" y="425866"/>
                      <a:pt x="3695508" y="413961"/>
                      <a:pt x="3713442" y="423013"/>
                    </a:cubicBezTo>
                    <a:cubicBezTo>
                      <a:pt x="3730204" y="431647"/>
                      <a:pt x="3725844" y="451265"/>
                      <a:pt x="3720394" y="466525"/>
                    </a:cubicBezTo>
                    <a:cubicBezTo>
                      <a:pt x="3712596" y="480945"/>
                      <a:pt x="3700944" y="491341"/>
                      <a:pt x="3687364" y="499726"/>
                    </a:cubicBezTo>
                    <a:cubicBezTo>
                      <a:pt x="3669010" y="510374"/>
                      <a:pt x="3665906" y="526470"/>
                      <a:pt x="3675374" y="544410"/>
                    </a:cubicBezTo>
                    <a:cubicBezTo>
                      <a:pt x="3681490" y="553213"/>
                      <a:pt x="3690040" y="558912"/>
                      <a:pt x="3697668" y="552373"/>
                    </a:cubicBezTo>
                    <a:cubicBezTo>
                      <a:pt x="3712084" y="541641"/>
                      <a:pt x="3732200" y="540886"/>
                      <a:pt x="3743936" y="526548"/>
                    </a:cubicBezTo>
                    <a:cubicBezTo>
                      <a:pt x="3759278" y="509529"/>
                      <a:pt x="3773860" y="509445"/>
                      <a:pt x="3788860" y="526713"/>
                    </a:cubicBezTo>
                    <a:cubicBezTo>
                      <a:pt x="3807716" y="548006"/>
                      <a:pt x="3823558" y="544401"/>
                      <a:pt x="3841330" y="524278"/>
                    </a:cubicBezTo>
                    <a:cubicBezTo>
                      <a:pt x="3851054" y="511870"/>
                      <a:pt x="3864546" y="507426"/>
                      <a:pt x="3881478" y="508179"/>
                    </a:cubicBezTo>
                    <a:cubicBezTo>
                      <a:pt x="3904276" y="511030"/>
                      <a:pt x="3924894" y="505159"/>
                      <a:pt x="3946268" y="500882"/>
                    </a:cubicBezTo>
                    <a:cubicBezTo>
                      <a:pt x="3957752" y="498366"/>
                      <a:pt x="3966132" y="493419"/>
                      <a:pt x="3973844" y="482940"/>
                    </a:cubicBezTo>
                    <a:cubicBezTo>
                      <a:pt x="3990192" y="455692"/>
                      <a:pt x="4016930" y="458624"/>
                      <a:pt x="4032096" y="486541"/>
                    </a:cubicBezTo>
                    <a:cubicBezTo>
                      <a:pt x="4038548" y="498111"/>
                      <a:pt x="4038296" y="509931"/>
                      <a:pt x="4036450" y="522507"/>
                    </a:cubicBezTo>
                    <a:cubicBezTo>
                      <a:pt x="4034184" y="536256"/>
                      <a:pt x="4038288" y="546986"/>
                      <a:pt x="4054716" y="552854"/>
                    </a:cubicBezTo>
                    <a:cubicBezTo>
                      <a:pt x="4074244" y="561152"/>
                      <a:pt x="4081364" y="578254"/>
                      <a:pt x="4078176" y="598291"/>
                    </a:cubicBezTo>
                    <a:cubicBezTo>
                      <a:pt x="4073816" y="617909"/>
                      <a:pt x="4058308" y="624280"/>
                      <a:pt x="4040540" y="625877"/>
                    </a:cubicBezTo>
                    <a:cubicBezTo>
                      <a:pt x="3984132" y="628227"/>
                      <a:pt x="3934344" y="652793"/>
                      <a:pt x="3882376" y="668642"/>
                    </a:cubicBezTo>
                    <a:cubicBezTo>
                      <a:pt x="3874834" y="671240"/>
                      <a:pt x="3867624" y="676608"/>
                      <a:pt x="3861004" y="672918"/>
                    </a:cubicBezTo>
                    <a:cubicBezTo>
                      <a:pt x="3884636" y="691948"/>
                      <a:pt x="3896866" y="746607"/>
                      <a:pt x="3883702" y="772347"/>
                    </a:cubicBezTo>
                    <a:cubicBezTo>
                      <a:pt x="3876744" y="784418"/>
                      <a:pt x="3867188" y="788947"/>
                      <a:pt x="3854534" y="791045"/>
                    </a:cubicBezTo>
                    <a:cubicBezTo>
                      <a:pt x="3844642" y="792805"/>
                      <a:pt x="3837852" y="796997"/>
                      <a:pt x="3838018" y="807645"/>
                    </a:cubicBezTo>
                    <a:cubicBezTo>
                      <a:pt x="3838186" y="818292"/>
                      <a:pt x="3838352" y="828938"/>
                      <a:pt x="3848490" y="833885"/>
                    </a:cubicBezTo>
                    <a:cubicBezTo>
                      <a:pt x="3858632" y="838831"/>
                      <a:pt x="3865926" y="829524"/>
                      <a:pt x="3870788" y="823320"/>
                    </a:cubicBezTo>
                    <a:cubicBezTo>
                      <a:pt x="3889398" y="800850"/>
                      <a:pt x="3911440" y="802106"/>
                      <a:pt x="3939936" y="814932"/>
                    </a:cubicBezTo>
                    <a:cubicBezTo>
                      <a:pt x="3936504" y="791207"/>
                      <a:pt x="3946732" y="773684"/>
                      <a:pt x="3959726" y="755827"/>
                    </a:cubicBezTo>
                    <a:cubicBezTo>
                      <a:pt x="3964254" y="746855"/>
                      <a:pt x="3970706" y="739896"/>
                      <a:pt x="3982104" y="741321"/>
                    </a:cubicBezTo>
                    <a:cubicBezTo>
                      <a:pt x="3993504" y="742745"/>
                      <a:pt x="3995262" y="752639"/>
                      <a:pt x="3996268" y="760938"/>
                    </a:cubicBezTo>
                    <a:cubicBezTo>
                      <a:pt x="3996938" y="766470"/>
                      <a:pt x="3998026" y="770831"/>
                      <a:pt x="3999116" y="775189"/>
                    </a:cubicBezTo>
                    <a:cubicBezTo>
                      <a:pt x="4001712" y="782734"/>
                      <a:pt x="4001458" y="794555"/>
                      <a:pt x="4012856" y="795981"/>
                    </a:cubicBezTo>
                    <a:cubicBezTo>
                      <a:pt x="4021490" y="797739"/>
                      <a:pt x="4024844" y="788350"/>
                      <a:pt x="4028532" y="781727"/>
                    </a:cubicBezTo>
                    <a:cubicBezTo>
                      <a:pt x="4039934" y="764624"/>
                      <a:pt x="4049740" y="766803"/>
                      <a:pt x="4057280" y="782732"/>
                    </a:cubicBezTo>
                    <a:cubicBezTo>
                      <a:pt x="4065910" y="803019"/>
                      <a:pt x="4080156" y="818694"/>
                      <a:pt x="4093230" y="833953"/>
                    </a:cubicBezTo>
                    <a:cubicBezTo>
                      <a:pt x="4107476" y="849629"/>
                      <a:pt x="4108730" y="864635"/>
                      <a:pt x="4089200" y="874866"/>
                    </a:cubicBezTo>
                    <a:cubicBezTo>
                      <a:pt x="4064138" y="885765"/>
                      <a:pt x="4050976" y="911503"/>
                      <a:pt x="4025914" y="922403"/>
                    </a:cubicBezTo>
                    <a:cubicBezTo>
                      <a:pt x="4009988" y="929950"/>
                      <a:pt x="4017614" y="941937"/>
                      <a:pt x="4025658" y="952752"/>
                    </a:cubicBezTo>
                    <a:cubicBezTo>
                      <a:pt x="4052054" y="989973"/>
                      <a:pt x="4048534" y="988716"/>
                      <a:pt x="4025228" y="1028037"/>
                    </a:cubicBezTo>
                    <a:cubicBezTo>
                      <a:pt x="4008880" y="1055283"/>
                      <a:pt x="3990938" y="1083286"/>
                      <a:pt x="3990180" y="1118748"/>
                    </a:cubicBezTo>
                    <a:cubicBezTo>
                      <a:pt x="4009210" y="1095106"/>
                      <a:pt x="4033686" y="1074732"/>
                      <a:pt x="4045340" y="1045807"/>
                    </a:cubicBezTo>
                    <a:cubicBezTo>
                      <a:pt x="4054478" y="1023926"/>
                      <a:pt x="4067054" y="1007242"/>
                      <a:pt x="4089266" y="1000618"/>
                    </a:cubicBezTo>
                    <a:cubicBezTo>
                      <a:pt x="4109464" y="995922"/>
                      <a:pt x="4118770" y="984687"/>
                      <a:pt x="4118440" y="963393"/>
                    </a:cubicBezTo>
                    <a:cubicBezTo>
                      <a:pt x="4118524" y="959453"/>
                      <a:pt x="4118188" y="956687"/>
                      <a:pt x="4119028" y="954339"/>
                    </a:cubicBezTo>
                    <a:cubicBezTo>
                      <a:pt x="4124478" y="939080"/>
                      <a:pt x="4126826" y="921392"/>
                      <a:pt x="4145014" y="918624"/>
                    </a:cubicBezTo>
                    <a:cubicBezTo>
                      <a:pt x="4162030" y="915436"/>
                      <a:pt x="4170828" y="927845"/>
                      <a:pt x="4176860" y="940586"/>
                    </a:cubicBezTo>
                    <a:cubicBezTo>
                      <a:pt x="4183982" y="957688"/>
                      <a:pt x="4187920" y="976299"/>
                      <a:pt x="4169142" y="988121"/>
                    </a:cubicBezTo>
                    <a:cubicBezTo>
                      <a:pt x="4141146" y="1007238"/>
                      <a:pt x="4143236" y="1038424"/>
                      <a:pt x="4131246" y="1064581"/>
                    </a:cubicBezTo>
                    <a:cubicBezTo>
                      <a:pt x="4127892" y="1073971"/>
                      <a:pt x="4136442" y="1079672"/>
                      <a:pt x="4143398" y="1086127"/>
                    </a:cubicBezTo>
                    <a:cubicBezTo>
                      <a:pt x="4170466" y="1110354"/>
                      <a:pt x="4169540" y="1135169"/>
                      <a:pt x="4142214" y="1159819"/>
                    </a:cubicBezTo>
                    <a:cubicBezTo>
                      <a:pt x="4122934" y="1176755"/>
                      <a:pt x="4111364" y="1201739"/>
                      <a:pt x="4081692" y="1207022"/>
                    </a:cubicBezTo>
                    <a:cubicBezTo>
                      <a:pt x="4071802" y="1208783"/>
                      <a:pt x="4066772" y="1222868"/>
                      <a:pt x="4066938" y="1233515"/>
                    </a:cubicBezTo>
                    <a:cubicBezTo>
                      <a:pt x="4068192" y="1248521"/>
                      <a:pt x="4079674" y="1246006"/>
                      <a:pt x="4089482" y="1248184"/>
                    </a:cubicBezTo>
                    <a:cubicBezTo>
                      <a:pt x="4093002" y="1249442"/>
                      <a:pt x="4098114" y="1249945"/>
                      <a:pt x="4102388" y="1252795"/>
                    </a:cubicBezTo>
                    <a:cubicBezTo>
                      <a:pt x="4114456" y="1259752"/>
                      <a:pt x="4140188" y="1254385"/>
                      <a:pt x="4138594" y="1273667"/>
                    </a:cubicBezTo>
                    <a:cubicBezTo>
                      <a:pt x="4136998" y="1292951"/>
                      <a:pt x="4118892" y="1310305"/>
                      <a:pt x="4100198" y="1318187"/>
                    </a:cubicBezTo>
                    <a:cubicBezTo>
                      <a:pt x="4085110" y="1323385"/>
                      <a:pt x="4069356" y="1323051"/>
                      <a:pt x="4057284" y="1334621"/>
                    </a:cubicBezTo>
                    <a:cubicBezTo>
                      <a:pt x="4083182" y="1339901"/>
                      <a:pt x="4110672" y="1344427"/>
                      <a:pt x="4133890" y="1327574"/>
                    </a:cubicBezTo>
                    <a:cubicBezTo>
                      <a:pt x="4151158" y="1312567"/>
                      <a:pt x="4169766" y="1308626"/>
                      <a:pt x="4191808" y="1309881"/>
                    </a:cubicBezTo>
                    <a:cubicBezTo>
                      <a:pt x="4204382" y="1311725"/>
                      <a:pt x="4218546" y="1312814"/>
                      <a:pt x="4230866" y="1307951"/>
                    </a:cubicBezTo>
                    <a:cubicBezTo>
                      <a:pt x="4261042" y="1297553"/>
                      <a:pt x="4282078" y="1309037"/>
                      <a:pt x="4300094" y="1332678"/>
                    </a:cubicBezTo>
                    <a:cubicBezTo>
                      <a:pt x="4311574" y="1348690"/>
                      <a:pt x="4323138" y="1360761"/>
                      <a:pt x="4346106" y="1355730"/>
                    </a:cubicBezTo>
                    <a:cubicBezTo>
                      <a:pt x="4355994" y="1353968"/>
                      <a:pt x="4364962" y="1358495"/>
                      <a:pt x="4373092" y="1365369"/>
                    </a:cubicBezTo>
                    <a:cubicBezTo>
                      <a:pt x="4402506" y="1390434"/>
                      <a:pt x="4435192" y="1410049"/>
                      <a:pt x="4461756" y="1439390"/>
                    </a:cubicBezTo>
                    <a:cubicBezTo>
                      <a:pt x="4466364" y="1445007"/>
                      <a:pt x="4472566" y="1449870"/>
                      <a:pt x="4475164" y="1457414"/>
                    </a:cubicBezTo>
                    <a:cubicBezTo>
                      <a:pt x="4478598" y="1481140"/>
                      <a:pt x="4461580" y="1502854"/>
                      <a:pt x="4471216" y="1531441"/>
                    </a:cubicBezTo>
                    <a:cubicBezTo>
                      <a:pt x="4480094" y="1558436"/>
                      <a:pt x="4451010" y="1573194"/>
                      <a:pt x="4428628" y="1587698"/>
                    </a:cubicBezTo>
                    <a:cubicBezTo>
                      <a:pt x="4417060" y="1594153"/>
                      <a:pt x="4409348" y="1604634"/>
                      <a:pt x="4407082" y="1618383"/>
                    </a:cubicBezTo>
                    <a:cubicBezTo>
                      <a:pt x="4403644" y="1631713"/>
                      <a:pt x="4408588" y="1640096"/>
                      <a:pt x="4424262" y="1644371"/>
                    </a:cubicBezTo>
                    <a:cubicBezTo>
                      <a:pt x="4460720" y="1653423"/>
                      <a:pt x="4470856" y="1676896"/>
                      <a:pt x="4454342" y="1712025"/>
                    </a:cubicBezTo>
                    <a:cubicBezTo>
                      <a:pt x="4446880" y="1729212"/>
                      <a:pt x="4431708" y="1738350"/>
                      <a:pt x="4415362" y="1747070"/>
                    </a:cubicBezTo>
                    <a:cubicBezTo>
                      <a:pt x="4395076" y="1755707"/>
                      <a:pt x="4381750" y="1770798"/>
                      <a:pt x="4378478" y="1794776"/>
                    </a:cubicBezTo>
                    <a:cubicBezTo>
                      <a:pt x="4402866" y="1796870"/>
                      <a:pt x="4426920" y="1796197"/>
                      <a:pt x="4450306" y="1789992"/>
                    </a:cubicBezTo>
                    <a:cubicBezTo>
                      <a:pt x="4459024" y="1787812"/>
                      <a:pt x="4468496" y="1787225"/>
                      <a:pt x="4472600" y="1797954"/>
                    </a:cubicBezTo>
                    <a:cubicBezTo>
                      <a:pt x="4476370" y="1805919"/>
                      <a:pt x="4471508" y="1812123"/>
                      <a:pt x="4465052" y="1819082"/>
                    </a:cubicBezTo>
                    <a:cubicBezTo>
                      <a:pt x="4432110" y="1848343"/>
                      <a:pt x="4430344" y="1894033"/>
                      <a:pt x="4462022" y="1923877"/>
                    </a:cubicBezTo>
                    <a:cubicBezTo>
                      <a:pt x="4487078" y="1950032"/>
                      <a:pt x="4515068" y="1967971"/>
                      <a:pt x="4554546" y="1964866"/>
                    </a:cubicBezTo>
                    <a:cubicBezTo>
                      <a:pt x="4602320" y="1960756"/>
                      <a:pt x="4622516" y="1993115"/>
                      <a:pt x="4599964" y="2034028"/>
                    </a:cubicBezTo>
                    <a:cubicBezTo>
                      <a:pt x="4589736" y="2051551"/>
                      <a:pt x="4590320" y="2061025"/>
                      <a:pt x="4610686" y="2066975"/>
                    </a:cubicBezTo>
                    <a:cubicBezTo>
                      <a:pt x="4637674" y="2076615"/>
                      <a:pt x="4665498" y="2083906"/>
                      <a:pt x="4691646" y="2095893"/>
                    </a:cubicBezTo>
                    <a:cubicBezTo>
                      <a:pt x="4714694" y="2105450"/>
                      <a:pt x="4739922" y="2105196"/>
                      <a:pt x="4766494" y="2097481"/>
                    </a:cubicBezTo>
                    <a:cubicBezTo>
                      <a:pt x="4794656" y="2089012"/>
                      <a:pt x="4824746" y="2082555"/>
                      <a:pt x="4851480" y="2104015"/>
                    </a:cubicBezTo>
                    <a:cubicBezTo>
                      <a:pt x="4867738" y="2117764"/>
                      <a:pt x="4882402" y="2132266"/>
                      <a:pt x="4879132" y="2156243"/>
                    </a:cubicBezTo>
                    <a:cubicBezTo>
                      <a:pt x="4875858" y="2180221"/>
                      <a:pt x="4888766" y="2184831"/>
                      <a:pt x="4909720" y="2181727"/>
                    </a:cubicBezTo>
                    <a:cubicBezTo>
                      <a:pt x="4931094" y="2177451"/>
                      <a:pt x="4955816" y="2182311"/>
                      <a:pt x="4973588" y="2162190"/>
                    </a:cubicBezTo>
                    <a:cubicBezTo>
                      <a:pt x="4984068" y="2151374"/>
                      <a:pt x="4998482" y="2159170"/>
                      <a:pt x="5009292" y="2169649"/>
                    </a:cubicBezTo>
                    <a:cubicBezTo>
                      <a:pt x="5021192" y="2184487"/>
                      <a:pt x="5036780" y="2192702"/>
                      <a:pt x="5056812" y="2195887"/>
                    </a:cubicBezTo>
                    <a:cubicBezTo>
                      <a:pt x="5074496" y="2198233"/>
                      <a:pt x="5083294" y="2210639"/>
                      <a:pt x="5090082" y="2224976"/>
                    </a:cubicBezTo>
                    <a:cubicBezTo>
                      <a:pt x="5097288" y="2238137"/>
                      <a:pt x="5103320" y="2250879"/>
                      <a:pt x="5116478" y="2262197"/>
                    </a:cubicBezTo>
                    <a:cubicBezTo>
                      <a:pt x="5135418" y="2279550"/>
                      <a:pt x="5152848" y="2293717"/>
                      <a:pt x="5180008" y="2276948"/>
                    </a:cubicBezTo>
                    <a:cubicBezTo>
                      <a:pt x="5189226" y="2269653"/>
                      <a:pt x="5202972" y="2271916"/>
                      <a:pt x="5215628" y="2269820"/>
                    </a:cubicBezTo>
                    <a:cubicBezTo>
                      <a:pt x="5222754" y="2268395"/>
                      <a:pt x="5233734" y="2270992"/>
                      <a:pt x="5237002" y="2265542"/>
                    </a:cubicBezTo>
                    <a:cubicBezTo>
                      <a:pt x="5258546" y="2234857"/>
                      <a:pt x="5296096" y="2229741"/>
                      <a:pt x="5320992" y="2208194"/>
                    </a:cubicBezTo>
                    <a:cubicBezTo>
                      <a:pt x="5336248" y="2195114"/>
                      <a:pt x="5347732" y="2192599"/>
                      <a:pt x="5360888" y="2203915"/>
                    </a:cubicBezTo>
                    <a:cubicBezTo>
                      <a:pt x="5374884" y="2212885"/>
                      <a:pt x="5386534" y="2221017"/>
                      <a:pt x="5398516" y="2231914"/>
                    </a:cubicBezTo>
                    <a:cubicBezTo>
                      <a:pt x="5418296" y="2246920"/>
                      <a:pt x="5426924" y="2267207"/>
                      <a:pt x="5420468" y="2292694"/>
                    </a:cubicBezTo>
                    <a:cubicBezTo>
                      <a:pt x="5415268" y="2314659"/>
                      <a:pt x="5414426" y="2335534"/>
                      <a:pt x="5439822" y="2345929"/>
                    </a:cubicBezTo>
                    <a:cubicBezTo>
                      <a:pt x="5459850" y="2367640"/>
                      <a:pt x="5473088" y="2393545"/>
                      <a:pt x="5490770" y="2414419"/>
                    </a:cubicBezTo>
                    <a:cubicBezTo>
                      <a:pt x="5502920" y="2435964"/>
                      <a:pt x="5520686" y="2452897"/>
                      <a:pt x="5538870" y="2468657"/>
                    </a:cubicBezTo>
                    <a:cubicBezTo>
                      <a:pt x="5563930" y="2494813"/>
                      <a:pt x="5573820" y="2493052"/>
                      <a:pt x="5589916" y="2459096"/>
                    </a:cubicBezTo>
                    <a:cubicBezTo>
                      <a:pt x="5608526" y="2436628"/>
                      <a:pt x="5630404" y="2427237"/>
                      <a:pt x="5659232" y="2442829"/>
                    </a:cubicBezTo>
                    <a:cubicBezTo>
                      <a:pt x="5660742" y="2446014"/>
                      <a:pt x="5660656" y="2449954"/>
                      <a:pt x="5658226" y="2453056"/>
                    </a:cubicBezTo>
                    <a:cubicBezTo>
                      <a:pt x="5656130" y="2458925"/>
                      <a:pt x="5651352" y="2461189"/>
                      <a:pt x="5645820" y="2461860"/>
                    </a:cubicBezTo>
                    <a:cubicBezTo>
                      <a:pt x="5611874" y="2464294"/>
                      <a:pt x="5612878" y="2491121"/>
                      <a:pt x="5607258" y="2514261"/>
                    </a:cubicBezTo>
                    <a:cubicBezTo>
                      <a:pt x="5600800" y="2539747"/>
                      <a:pt x="5613872" y="2555004"/>
                      <a:pt x="5632228" y="2562883"/>
                    </a:cubicBezTo>
                    <a:cubicBezTo>
                      <a:pt x="5667344" y="2579396"/>
                      <a:pt x="5667926" y="2607398"/>
                      <a:pt x="5664902" y="2638081"/>
                    </a:cubicBezTo>
                    <a:cubicBezTo>
                      <a:pt x="5657518" y="2706911"/>
                      <a:pt x="5616360" y="2751766"/>
                      <a:pt x="5565478" y="2790501"/>
                    </a:cubicBezTo>
                    <a:cubicBezTo>
                      <a:pt x="5558688" y="2794695"/>
                      <a:pt x="5550306" y="2799641"/>
                      <a:pt x="5542846" y="2798301"/>
                    </a:cubicBezTo>
                    <a:cubicBezTo>
                      <a:pt x="5496918" y="2789836"/>
                      <a:pt x="5452326" y="2810966"/>
                      <a:pt x="5405808" y="2811555"/>
                    </a:cubicBezTo>
                    <a:cubicBezTo>
                      <a:pt x="5375466" y="2811305"/>
                      <a:pt x="5344792" y="2808289"/>
                      <a:pt x="5316382" y="2791524"/>
                    </a:cubicBezTo>
                    <a:cubicBezTo>
                      <a:pt x="5295344" y="2780039"/>
                      <a:pt x="5277492" y="2785574"/>
                      <a:pt x="5259050" y="2800162"/>
                    </a:cubicBezTo>
                    <a:cubicBezTo>
                      <a:pt x="5222502" y="2832106"/>
                      <a:pt x="5210510" y="2876791"/>
                      <a:pt x="5230788" y="2923738"/>
                    </a:cubicBezTo>
                    <a:cubicBezTo>
                      <a:pt x="5233384" y="2931283"/>
                      <a:pt x="5237154" y="2939247"/>
                      <a:pt x="5238160" y="2947546"/>
                    </a:cubicBezTo>
                    <a:cubicBezTo>
                      <a:pt x="5241592" y="2971272"/>
                      <a:pt x="5258270" y="2983847"/>
                      <a:pt x="5278720" y="2985857"/>
                    </a:cubicBezTo>
                    <a:cubicBezTo>
                      <a:pt x="5312162" y="2988537"/>
                      <a:pt x="5343926" y="2995913"/>
                      <a:pt x="5375606" y="3007229"/>
                    </a:cubicBezTo>
                    <a:cubicBezTo>
                      <a:pt x="5387340" y="3011420"/>
                      <a:pt x="5398068" y="3007311"/>
                      <a:pt x="5408128" y="2997670"/>
                    </a:cubicBezTo>
                    <a:cubicBezTo>
                      <a:pt x="5446018" y="2958265"/>
                      <a:pt x="5496056" y="2958933"/>
                      <a:pt x="5532258" y="2998333"/>
                    </a:cubicBezTo>
                    <a:cubicBezTo>
                      <a:pt x="5541140" y="3006799"/>
                      <a:pt x="5548430" y="3016021"/>
                      <a:pt x="5556894" y="3025662"/>
                    </a:cubicBezTo>
                    <a:cubicBezTo>
                      <a:pt x="5590080" y="3058691"/>
                      <a:pt x="5624024" y="3056258"/>
                      <a:pt x="5649258" y="3018949"/>
                    </a:cubicBezTo>
                    <a:cubicBezTo>
                      <a:pt x="5664768" y="2994049"/>
                      <a:pt x="5690332" y="2978034"/>
                      <a:pt x="5714642" y="2965542"/>
                    </a:cubicBezTo>
                    <a:cubicBezTo>
                      <a:pt x="5724616" y="2959840"/>
                      <a:pt x="5735764" y="2954558"/>
                      <a:pt x="5744562" y="2966965"/>
                    </a:cubicBezTo>
                    <a:cubicBezTo>
                      <a:pt x="5737014" y="3006620"/>
                      <a:pt x="5731058" y="3045520"/>
                      <a:pt x="5724682" y="3085594"/>
                    </a:cubicBezTo>
                    <a:cubicBezTo>
                      <a:pt x="5679338" y="3086603"/>
                      <a:pt x="5637012" y="3093984"/>
                      <a:pt x="5598620" y="3119974"/>
                    </a:cubicBezTo>
                    <a:cubicBezTo>
                      <a:pt x="5583028" y="3130286"/>
                      <a:pt x="5572552" y="3141103"/>
                      <a:pt x="5568610" y="3159547"/>
                    </a:cubicBezTo>
                    <a:cubicBezTo>
                      <a:pt x="5560892" y="3188554"/>
                      <a:pt x="5567928" y="3228124"/>
                      <a:pt x="5584266" y="3256459"/>
                    </a:cubicBezTo>
                    <a:cubicBezTo>
                      <a:pt x="5594910" y="3274819"/>
                      <a:pt x="5597254" y="3294185"/>
                      <a:pt x="5585432" y="3312462"/>
                    </a:cubicBezTo>
                    <a:cubicBezTo>
                      <a:pt x="5566318" y="3340045"/>
                      <a:pt x="5553826" y="3371317"/>
                      <a:pt x="5535886" y="3399319"/>
                    </a:cubicBezTo>
                    <a:cubicBezTo>
                      <a:pt x="5518784" y="3424974"/>
                      <a:pt x="5498162" y="3449371"/>
                      <a:pt x="5474858" y="3470163"/>
                    </a:cubicBezTo>
                    <a:cubicBezTo>
                      <a:pt x="5449544" y="3492885"/>
                      <a:pt x="5420374" y="3511582"/>
                      <a:pt x="5400840" y="3540338"/>
                    </a:cubicBezTo>
                    <a:cubicBezTo>
                      <a:pt x="5391116" y="3552747"/>
                      <a:pt x="5379548" y="3559202"/>
                      <a:pt x="5362702" y="3554510"/>
                    </a:cubicBezTo>
                    <a:cubicBezTo>
                      <a:pt x="5345438" y="3550989"/>
                      <a:pt x="5331524" y="3556607"/>
                      <a:pt x="5318280" y="3567758"/>
                    </a:cubicBezTo>
                    <a:cubicBezTo>
                      <a:pt x="5296568" y="3587796"/>
                      <a:pt x="5271088" y="3599871"/>
                      <a:pt x="5241166" y="3598447"/>
                    </a:cubicBezTo>
                    <a:cubicBezTo>
                      <a:pt x="5209652" y="3597778"/>
                      <a:pt x="5186348" y="3618571"/>
                      <a:pt x="5156594" y="3627795"/>
                    </a:cubicBezTo>
                    <a:cubicBezTo>
                      <a:pt x="5131614" y="3634754"/>
                      <a:pt x="5113428" y="3637523"/>
                      <a:pt x="5101864" y="3606923"/>
                    </a:cubicBezTo>
                    <a:cubicBezTo>
                      <a:pt x="5095246" y="3584706"/>
                      <a:pt x="5033898" y="3560147"/>
                      <a:pt x="5010512" y="3566352"/>
                    </a:cubicBezTo>
                    <a:cubicBezTo>
                      <a:pt x="5002216" y="3567359"/>
                      <a:pt x="4992660" y="3571887"/>
                      <a:pt x="4984866" y="3567779"/>
                    </a:cubicBezTo>
                    <a:cubicBezTo>
                      <a:pt x="4936258" y="3537182"/>
                      <a:pt x="4879180" y="3533999"/>
                      <a:pt x="4824116" y="3528889"/>
                    </a:cubicBezTo>
                    <a:cubicBezTo>
                      <a:pt x="4810370" y="3526627"/>
                      <a:pt x="4803080" y="3517405"/>
                      <a:pt x="4796208" y="3507010"/>
                    </a:cubicBezTo>
                    <a:cubicBezTo>
                      <a:pt x="4784144" y="3481524"/>
                      <a:pt x="4722878" y="3453024"/>
                      <a:pt x="4695136" y="3460320"/>
                    </a:cubicBezTo>
                    <a:cubicBezTo>
                      <a:pt x="4676108" y="3465434"/>
                      <a:pt x="4674598" y="3480777"/>
                      <a:pt x="4677026" y="3496203"/>
                    </a:cubicBezTo>
                    <a:cubicBezTo>
                      <a:pt x="4680290" y="3527809"/>
                      <a:pt x="4675762" y="3555307"/>
                      <a:pt x="4657066" y="3581716"/>
                    </a:cubicBezTo>
                    <a:lnTo>
                      <a:pt x="4655058" y="3583641"/>
                    </a:lnTo>
                    <a:lnTo>
                      <a:pt x="4655054" y="3583645"/>
                    </a:lnTo>
                    <a:lnTo>
                      <a:pt x="4655054" y="3583646"/>
                    </a:lnTo>
                    <a:lnTo>
                      <a:pt x="4636972" y="3600988"/>
                    </a:lnTo>
                    <a:cubicBezTo>
                      <a:pt x="4616410" y="3619141"/>
                      <a:pt x="4593528" y="3631813"/>
                      <a:pt x="4560088" y="3619868"/>
                    </a:cubicBezTo>
                    <a:cubicBezTo>
                      <a:pt x="4551874" y="3616934"/>
                      <a:pt x="4543826" y="3624648"/>
                      <a:pt x="4535864" y="3628420"/>
                    </a:cubicBezTo>
                    <a:cubicBezTo>
                      <a:pt x="4502840" y="3643094"/>
                      <a:pt x="4483980" y="3640328"/>
                      <a:pt x="4458924" y="3614173"/>
                    </a:cubicBezTo>
                    <a:cubicBezTo>
                      <a:pt x="4435796" y="3590031"/>
                      <a:pt x="4414928" y="3570665"/>
                      <a:pt x="4377882" y="3570668"/>
                    </a:cubicBezTo>
                    <a:cubicBezTo>
                      <a:pt x="4352654" y="3570920"/>
                      <a:pt x="4338158" y="3548538"/>
                      <a:pt x="4326760" y="3528585"/>
                    </a:cubicBezTo>
                    <a:cubicBezTo>
                      <a:pt x="4319976" y="3514250"/>
                      <a:pt x="4326180" y="3500584"/>
                      <a:pt x="4339672" y="3496140"/>
                    </a:cubicBezTo>
                    <a:cubicBezTo>
                      <a:pt x="4361550" y="3486749"/>
                      <a:pt x="4376472" y="3470903"/>
                      <a:pt x="4389132" y="3450279"/>
                    </a:cubicBezTo>
                    <a:cubicBezTo>
                      <a:pt x="4402124" y="3432421"/>
                      <a:pt x="4424672" y="3428563"/>
                      <a:pt x="4446296" y="3430993"/>
                    </a:cubicBezTo>
                    <a:cubicBezTo>
                      <a:pt x="4462806" y="3432920"/>
                      <a:pt x="4468084" y="3444070"/>
                      <a:pt x="4470094" y="3460670"/>
                    </a:cubicBezTo>
                    <a:cubicBezTo>
                      <a:pt x="4474196" y="3489927"/>
                      <a:pt x="4488696" y="3493783"/>
                      <a:pt x="4509988" y="3474919"/>
                    </a:cubicBezTo>
                    <a:cubicBezTo>
                      <a:pt x="4548462" y="3444987"/>
                      <a:pt x="4548462" y="3444987"/>
                      <a:pt x="4577204" y="3483047"/>
                    </a:cubicBezTo>
                    <a:cubicBezTo>
                      <a:pt x="4587596" y="3494700"/>
                      <a:pt x="4587596" y="3494700"/>
                      <a:pt x="4615090" y="3480697"/>
                    </a:cubicBezTo>
                    <a:cubicBezTo>
                      <a:pt x="4582822" y="3478435"/>
                      <a:pt x="4564636" y="3462675"/>
                      <a:pt x="4557348" y="3434927"/>
                    </a:cubicBezTo>
                    <a:cubicBezTo>
                      <a:pt x="4554750" y="3427381"/>
                      <a:pt x="4548968" y="3421345"/>
                      <a:pt x="4542350" y="3417657"/>
                    </a:cubicBezTo>
                    <a:cubicBezTo>
                      <a:pt x="4516368" y="3397790"/>
                      <a:pt x="4498772" y="3372976"/>
                      <a:pt x="4487962" y="3343969"/>
                    </a:cubicBezTo>
                    <a:cubicBezTo>
                      <a:pt x="4479670" y="3326448"/>
                      <a:pt x="4467684" y="3315550"/>
                      <a:pt x="4448238" y="3321839"/>
                    </a:cubicBezTo>
                    <a:cubicBezTo>
                      <a:pt x="4422842" y="3329972"/>
                      <a:pt x="4403314" y="3321674"/>
                      <a:pt x="4385128" y="3305914"/>
                    </a:cubicBezTo>
                    <a:cubicBezTo>
                      <a:pt x="4369290" y="3290992"/>
                      <a:pt x="4360572" y="3293172"/>
                      <a:pt x="4350678" y="3313461"/>
                    </a:cubicBezTo>
                    <a:cubicBezTo>
                      <a:pt x="4342800" y="3331822"/>
                      <a:pt x="4332152" y="3350518"/>
                      <a:pt x="4328546" y="3371729"/>
                    </a:cubicBezTo>
                    <a:cubicBezTo>
                      <a:pt x="4325690" y="3394532"/>
                      <a:pt x="4317390" y="3414066"/>
                      <a:pt x="4301296" y="3429494"/>
                    </a:cubicBezTo>
                    <a:cubicBezTo>
                      <a:pt x="4295262" y="3435278"/>
                      <a:pt x="4287214" y="3442991"/>
                      <a:pt x="4287800" y="3452465"/>
                    </a:cubicBezTo>
                    <a:cubicBezTo>
                      <a:pt x="4288632" y="3487172"/>
                      <a:pt x="4269518" y="3514756"/>
                      <a:pt x="4252752" y="3543178"/>
                    </a:cubicBezTo>
                    <a:cubicBezTo>
                      <a:pt x="4243362" y="3558352"/>
                      <a:pt x="4243864" y="3571766"/>
                      <a:pt x="4253414" y="3585765"/>
                    </a:cubicBezTo>
                    <a:cubicBezTo>
                      <a:pt x="4265650" y="3603370"/>
                      <a:pt x="4274700" y="3622485"/>
                      <a:pt x="4285760" y="3639670"/>
                    </a:cubicBezTo>
                    <a:cubicBezTo>
                      <a:pt x="4302184" y="3664065"/>
                      <a:pt x="4328082" y="3669345"/>
                      <a:pt x="4351302" y="3652493"/>
                    </a:cubicBezTo>
                    <a:cubicBezTo>
                      <a:pt x="4390530" y="3624154"/>
                      <a:pt x="4412238" y="3622644"/>
                      <a:pt x="4447520" y="3649804"/>
                    </a:cubicBezTo>
                    <a:cubicBezTo>
                      <a:pt x="4475426" y="3671684"/>
                      <a:pt x="4501910" y="3686436"/>
                      <a:pt x="4532842" y="3659105"/>
                    </a:cubicBezTo>
                    <a:cubicBezTo>
                      <a:pt x="4540050" y="3653739"/>
                      <a:pt x="4550276" y="3654744"/>
                      <a:pt x="4559242" y="3659270"/>
                    </a:cubicBezTo>
                    <a:cubicBezTo>
                      <a:pt x="4592014" y="3674946"/>
                      <a:pt x="4614562" y="3652560"/>
                      <a:pt x="4639708" y="3637720"/>
                    </a:cubicBezTo>
                    <a:cubicBezTo>
                      <a:pt x="4656178" y="3627721"/>
                      <a:pt x="4649738" y="3611028"/>
                      <a:pt x="4650616" y="3596763"/>
                    </a:cubicBezTo>
                    <a:lnTo>
                      <a:pt x="4655054" y="3583646"/>
                    </a:lnTo>
                    <a:lnTo>
                      <a:pt x="4655058" y="3583641"/>
                    </a:lnTo>
                    <a:lnTo>
                      <a:pt x="4685482" y="3559110"/>
                    </a:lnTo>
                    <a:cubicBezTo>
                      <a:pt x="4693424" y="3549375"/>
                      <a:pt x="4699188" y="3537867"/>
                      <a:pt x="4702836" y="3523950"/>
                    </a:cubicBezTo>
                    <a:cubicBezTo>
                      <a:pt x="4708706" y="3507519"/>
                      <a:pt x="4717676" y="3493517"/>
                      <a:pt x="4738546" y="3494354"/>
                    </a:cubicBezTo>
                    <a:cubicBezTo>
                      <a:pt x="4753130" y="3494270"/>
                      <a:pt x="4762012" y="3502736"/>
                      <a:pt x="4768046" y="3515479"/>
                    </a:cubicBezTo>
                    <a:cubicBezTo>
                      <a:pt x="4775922" y="3534174"/>
                      <a:pt x="4766952" y="3548175"/>
                      <a:pt x="4751360" y="3558488"/>
                    </a:cubicBezTo>
                    <a:cubicBezTo>
                      <a:pt x="4734176" y="3569555"/>
                      <a:pt x="4729146" y="3583640"/>
                      <a:pt x="4734256" y="3602670"/>
                    </a:cubicBezTo>
                    <a:cubicBezTo>
                      <a:pt x="4736434" y="3611390"/>
                      <a:pt x="4739366" y="3621701"/>
                      <a:pt x="4735342" y="3625557"/>
                    </a:cubicBezTo>
                    <a:cubicBezTo>
                      <a:pt x="4704996" y="3662363"/>
                      <a:pt x="4705826" y="3715599"/>
                      <a:pt x="4663830" y="3744273"/>
                    </a:cubicBezTo>
                    <a:cubicBezTo>
                      <a:pt x="4642624" y="3759197"/>
                      <a:pt x="4636336" y="3776803"/>
                      <a:pt x="4647226" y="3801869"/>
                    </a:cubicBezTo>
                    <a:cubicBezTo>
                      <a:pt x="4664908" y="3841271"/>
                      <a:pt x="4647552" y="3878746"/>
                      <a:pt x="4603716" y="3882942"/>
                    </a:cubicBezTo>
                    <a:cubicBezTo>
                      <a:pt x="4569770" y="3885375"/>
                      <a:pt x="4555102" y="3907928"/>
                      <a:pt x="4534982" y="3927211"/>
                    </a:cubicBezTo>
                    <a:cubicBezTo>
                      <a:pt x="4520900" y="3940709"/>
                      <a:pt x="4525004" y="3951440"/>
                      <a:pt x="4541766" y="3960073"/>
                    </a:cubicBezTo>
                    <a:cubicBezTo>
                      <a:pt x="4547212" y="3963343"/>
                      <a:pt x="4554672" y="3964684"/>
                      <a:pt x="4560120" y="3967954"/>
                    </a:cubicBezTo>
                    <a:cubicBezTo>
                      <a:pt x="4588112" y="3985892"/>
                      <a:pt x="4588610" y="4017834"/>
                      <a:pt x="4561032" y="4035776"/>
                    </a:cubicBezTo>
                    <a:cubicBezTo>
                      <a:pt x="4554244" y="4039968"/>
                      <a:pt x="4546700" y="4042568"/>
                      <a:pt x="4540330" y="4045586"/>
                    </a:cubicBezTo>
                    <a:cubicBezTo>
                      <a:pt x="4531192" y="4048940"/>
                      <a:pt x="4520882" y="4051875"/>
                      <a:pt x="4521802" y="4064115"/>
                    </a:cubicBezTo>
                    <a:cubicBezTo>
                      <a:pt x="4522304" y="4077529"/>
                      <a:pt x="4531692" y="4080882"/>
                      <a:pt x="4543088" y="4082306"/>
                    </a:cubicBezTo>
                    <a:cubicBezTo>
                      <a:pt x="4560774" y="4084653"/>
                      <a:pt x="4567310" y="4092281"/>
                      <a:pt x="4553982" y="4107372"/>
                    </a:cubicBezTo>
                    <a:cubicBezTo>
                      <a:pt x="4545096" y="4117433"/>
                      <a:pt x="4532774" y="4122296"/>
                      <a:pt x="4540314" y="4138225"/>
                    </a:cubicBezTo>
                    <a:cubicBezTo>
                      <a:pt x="4547438" y="4155327"/>
                      <a:pt x="4563194" y="4155660"/>
                      <a:pt x="4578950" y="4155995"/>
                    </a:cubicBezTo>
                    <a:cubicBezTo>
                      <a:pt x="4601832" y="4154905"/>
                      <a:pt x="4614066" y="4172509"/>
                      <a:pt x="4606184" y="4190870"/>
                    </a:cubicBezTo>
                    <a:cubicBezTo>
                      <a:pt x="4600400" y="4203362"/>
                      <a:pt x="4587076" y="4199925"/>
                      <a:pt x="4579028" y="4207639"/>
                    </a:cubicBezTo>
                    <a:cubicBezTo>
                      <a:pt x="4584726" y="4217615"/>
                      <a:pt x="4596878" y="4220632"/>
                      <a:pt x="4604588" y="4228679"/>
                    </a:cubicBezTo>
                    <a:cubicBezTo>
                      <a:pt x="4627800" y="4248882"/>
                      <a:pt x="4633412" y="4281326"/>
                      <a:pt x="4617148" y="4304634"/>
                    </a:cubicBezTo>
                    <a:cubicBezTo>
                      <a:pt x="4602058" y="4328360"/>
                      <a:pt x="4559144" y="4344794"/>
                      <a:pt x="4535678" y="4336413"/>
                    </a:cubicBezTo>
                    <a:cubicBezTo>
                      <a:pt x="4523944" y="4332221"/>
                      <a:pt x="4519838" y="4321491"/>
                      <a:pt x="4519672" y="4310844"/>
                    </a:cubicBezTo>
                    <a:cubicBezTo>
                      <a:pt x="4519338" y="4289549"/>
                      <a:pt x="4515738" y="4273706"/>
                      <a:pt x="4489756" y="4272365"/>
                    </a:cubicBezTo>
                    <a:cubicBezTo>
                      <a:pt x="4486990" y="4272700"/>
                      <a:pt x="4483470" y="4271443"/>
                      <a:pt x="4481542" y="4269431"/>
                    </a:cubicBezTo>
                    <a:cubicBezTo>
                      <a:pt x="4458666" y="4233467"/>
                      <a:pt x="4437540" y="4262978"/>
                      <a:pt x="4417256" y="4271615"/>
                    </a:cubicBezTo>
                    <a:cubicBezTo>
                      <a:pt x="4399738" y="4279916"/>
                      <a:pt x="4404178" y="4293413"/>
                      <a:pt x="4419766" y="4301628"/>
                    </a:cubicBezTo>
                    <a:cubicBezTo>
                      <a:pt x="4432588" y="4310178"/>
                      <a:pt x="4446670" y="4315208"/>
                      <a:pt x="4455048" y="4328788"/>
                    </a:cubicBezTo>
                    <a:cubicBezTo>
                      <a:pt x="4460746" y="4338764"/>
                      <a:pt x="4467536" y="4334572"/>
                      <a:pt x="4473572" y="4328787"/>
                    </a:cubicBezTo>
                    <a:cubicBezTo>
                      <a:pt x="4479272" y="4320236"/>
                      <a:pt x="4487320" y="4312523"/>
                      <a:pt x="4498634" y="4317888"/>
                    </a:cubicBezTo>
                    <a:cubicBezTo>
                      <a:pt x="4511120" y="4323671"/>
                      <a:pt x="4515226" y="4334402"/>
                      <a:pt x="4516900" y="4348234"/>
                    </a:cubicBezTo>
                    <a:cubicBezTo>
                      <a:pt x="4515978" y="4354522"/>
                      <a:pt x="4516648" y="4360055"/>
                      <a:pt x="4514132" y="4367098"/>
                    </a:cubicBezTo>
                    <a:cubicBezTo>
                      <a:pt x="4510944" y="4387135"/>
                      <a:pt x="4520914" y="4399961"/>
                      <a:pt x="4538266" y="4399541"/>
                    </a:cubicBezTo>
                    <a:cubicBezTo>
                      <a:pt x="4573384" y="4397526"/>
                      <a:pt x="4583272" y="4414293"/>
                      <a:pt x="4583352" y="4447408"/>
                    </a:cubicBezTo>
                    <a:cubicBezTo>
                      <a:pt x="4583768" y="4464762"/>
                      <a:pt x="4599606" y="4479684"/>
                      <a:pt x="4606308" y="4497960"/>
                    </a:cubicBezTo>
                    <a:cubicBezTo>
                      <a:pt x="4629682" y="4565865"/>
                      <a:pt x="4631768" y="4634107"/>
                      <a:pt x="4603932" y="4700925"/>
                    </a:cubicBezTo>
                    <a:cubicBezTo>
                      <a:pt x="4600662" y="4706375"/>
                      <a:pt x="4596304" y="4707466"/>
                      <a:pt x="4593120" y="4708975"/>
                    </a:cubicBezTo>
                    <a:cubicBezTo>
                      <a:pt x="4546184" y="4710738"/>
                      <a:pt x="4507792" y="4736730"/>
                      <a:pt x="4464122" y="4751571"/>
                    </a:cubicBezTo>
                    <a:cubicBezTo>
                      <a:pt x="4443082" y="4758615"/>
                      <a:pt x="4423220" y="4766078"/>
                      <a:pt x="4401344" y="4756941"/>
                    </a:cubicBezTo>
                    <a:cubicBezTo>
                      <a:pt x="4394304" y="4754426"/>
                      <a:pt x="4385672" y="4752667"/>
                      <a:pt x="4378128" y="4755265"/>
                    </a:cubicBezTo>
                    <a:cubicBezTo>
                      <a:pt x="4354658" y="4765411"/>
                      <a:pt x="4337394" y="4761891"/>
                      <a:pt x="4323734" y="4737161"/>
                    </a:cubicBezTo>
                    <a:cubicBezTo>
                      <a:pt x="4315354" y="4723580"/>
                      <a:pt x="4255010" y="4725847"/>
                      <a:pt x="4242938" y="4737417"/>
                    </a:cubicBezTo>
                    <a:cubicBezTo>
                      <a:pt x="4232880" y="4747059"/>
                      <a:pt x="4237824" y="4755442"/>
                      <a:pt x="4247546" y="4761561"/>
                    </a:cubicBezTo>
                    <a:cubicBezTo>
                      <a:pt x="4276710" y="4779920"/>
                      <a:pt x="4304282" y="4799032"/>
                      <a:pt x="4339650" y="4803725"/>
                    </a:cubicBezTo>
                    <a:cubicBezTo>
                      <a:pt x="4381724" y="4808165"/>
                      <a:pt x="4400158" y="4849160"/>
                      <a:pt x="4374590" y="4883702"/>
                    </a:cubicBezTo>
                    <a:cubicBezTo>
                      <a:pt x="4360422" y="4901141"/>
                      <a:pt x="4358408" y="4921597"/>
                      <a:pt x="4352874" y="4940795"/>
                    </a:cubicBezTo>
                    <a:cubicBezTo>
                      <a:pt x="4311548" y="4975003"/>
                      <a:pt x="4284720" y="5031594"/>
                      <a:pt x="4218506" y="5031765"/>
                    </a:cubicBezTo>
                    <a:cubicBezTo>
                      <a:pt x="4209034" y="5032353"/>
                      <a:pt x="4200232" y="5038473"/>
                      <a:pt x="4192186" y="5046188"/>
                    </a:cubicBezTo>
                    <a:cubicBezTo>
                      <a:pt x="4163182" y="5075531"/>
                      <a:pt x="4124960" y="5093643"/>
                      <a:pt x="4090172" y="5116950"/>
                    </a:cubicBezTo>
                    <a:cubicBezTo>
                      <a:pt x="4064942" y="5135732"/>
                      <a:pt x="4033846" y="5133889"/>
                      <a:pt x="4004010" y="5128526"/>
                    </a:cubicBezTo>
                    <a:cubicBezTo>
                      <a:pt x="3968726" y="5119893"/>
                      <a:pt x="3932016" y="5122662"/>
                      <a:pt x="3896056" y="5127023"/>
                    </a:cubicBezTo>
                    <a:cubicBezTo>
                      <a:pt x="3879462" y="5129037"/>
                      <a:pt x="3869738" y="5141445"/>
                      <a:pt x="3856578" y="5148655"/>
                    </a:cubicBezTo>
                    <a:lnTo>
                      <a:pt x="3849458" y="5153320"/>
                    </a:lnTo>
                    <a:lnTo>
                      <a:pt x="3849986" y="5157019"/>
                    </a:lnTo>
                    <a:cubicBezTo>
                      <a:pt x="3849180" y="5160197"/>
                      <a:pt x="3847444" y="5163208"/>
                      <a:pt x="3845814" y="5165926"/>
                    </a:cubicBezTo>
                    <a:cubicBezTo>
                      <a:pt x="3816356" y="5200293"/>
                      <a:pt x="3808500" y="5237093"/>
                      <a:pt x="3827262" y="5280762"/>
                    </a:cubicBezTo>
                    <a:cubicBezTo>
                      <a:pt x="3828770" y="5283942"/>
                      <a:pt x="3829440" y="5289462"/>
                      <a:pt x="3826596" y="5293727"/>
                    </a:cubicBezTo>
                    <a:cubicBezTo>
                      <a:pt x="3817472" y="5297069"/>
                      <a:pt x="3808348" y="5300411"/>
                      <a:pt x="3808856" y="5313796"/>
                    </a:cubicBezTo>
                    <a:cubicBezTo>
                      <a:pt x="3809868" y="5340562"/>
                      <a:pt x="3794470" y="5361467"/>
                      <a:pt x="3778320" y="5380783"/>
                    </a:cubicBezTo>
                    <a:cubicBezTo>
                      <a:pt x="3760162" y="5402022"/>
                      <a:pt x="3755314" y="5426695"/>
                      <a:pt x="3757496" y="5453880"/>
                    </a:cubicBezTo>
                    <a:cubicBezTo>
                      <a:pt x="3760770" y="5485415"/>
                      <a:pt x="3756510" y="5519540"/>
                      <a:pt x="3770414" y="5550912"/>
                    </a:cubicBezTo>
                    <a:cubicBezTo>
                      <a:pt x="3761632" y="5575499"/>
                      <a:pt x="3735764" y="5570221"/>
                      <a:pt x="3719780" y="5581674"/>
                    </a:cubicBezTo>
                    <a:cubicBezTo>
                      <a:pt x="3696762" y="5590616"/>
                      <a:pt x="3673324" y="5600729"/>
                      <a:pt x="3648882" y="5602559"/>
                    </a:cubicBezTo>
                    <a:cubicBezTo>
                      <a:pt x="3607448" y="5607564"/>
                      <a:pt x="3570872" y="5624864"/>
                      <a:pt x="3530610" y="5630287"/>
                    </a:cubicBezTo>
                    <a:cubicBezTo>
                      <a:pt x="3515626" y="5631537"/>
                      <a:pt x="3501396" y="5634375"/>
                      <a:pt x="3486412" y="5635624"/>
                    </a:cubicBezTo>
                    <a:cubicBezTo>
                      <a:pt x="3444308" y="5635108"/>
                      <a:pt x="3409574" y="5658348"/>
                      <a:pt x="3371908" y="5671300"/>
                    </a:cubicBezTo>
                    <a:cubicBezTo>
                      <a:pt x="3344538" y="5681326"/>
                      <a:pt x="3316416" y="5689765"/>
                      <a:pt x="3288456" y="5690340"/>
                    </a:cubicBezTo>
                    <a:cubicBezTo>
                      <a:pt x="3133596" y="5698397"/>
                      <a:pt x="2977734" y="5716660"/>
                      <a:pt x="2823706" y="5703890"/>
                    </a:cubicBezTo>
                    <a:cubicBezTo>
                      <a:pt x="2621376" y="5685750"/>
                      <a:pt x="2416120" y="5675806"/>
                      <a:pt x="2220306" y="5609825"/>
                    </a:cubicBezTo>
                    <a:cubicBezTo>
                      <a:pt x="2207830" y="5604048"/>
                      <a:pt x="2195694" y="5601033"/>
                      <a:pt x="2190080" y="5587145"/>
                    </a:cubicBezTo>
                    <a:cubicBezTo>
                      <a:pt x="2163438" y="5506336"/>
                      <a:pt x="2101144" y="5455040"/>
                      <a:pt x="2044458" y="5399146"/>
                    </a:cubicBezTo>
                    <a:cubicBezTo>
                      <a:pt x="2025952" y="5380653"/>
                      <a:pt x="2008202" y="5363751"/>
                      <a:pt x="2005682" y="5333806"/>
                    </a:cubicBezTo>
                    <a:cubicBezTo>
                      <a:pt x="2003164" y="5303861"/>
                      <a:pt x="1971184" y="5289797"/>
                      <a:pt x="1952678" y="5271304"/>
                    </a:cubicBezTo>
                    <a:cubicBezTo>
                      <a:pt x="1918766" y="5236747"/>
                      <a:pt x="1891216" y="5199181"/>
                      <a:pt x="1861656" y="5163538"/>
                    </a:cubicBezTo>
                    <a:cubicBezTo>
                      <a:pt x="1856298" y="5156343"/>
                      <a:pt x="1851356" y="5147977"/>
                      <a:pt x="1854702" y="5138610"/>
                    </a:cubicBezTo>
                    <a:cubicBezTo>
                      <a:pt x="1881390" y="5086091"/>
                      <a:pt x="1845636" y="5045594"/>
                      <a:pt x="1824444" y="5005019"/>
                    </a:cubicBezTo>
                    <a:cubicBezTo>
                      <a:pt x="1814646" y="4984356"/>
                      <a:pt x="1804010" y="4966034"/>
                      <a:pt x="1796554" y="4946208"/>
                    </a:cubicBezTo>
                    <a:cubicBezTo>
                      <a:pt x="1792784" y="4938260"/>
                      <a:pt x="1787844" y="4929894"/>
                      <a:pt x="1795878" y="4922202"/>
                    </a:cubicBezTo>
                    <a:cubicBezTo>
                      <a:pt x="1805502" y="4913757"/>
                      <a:pt x="1812788" y="4922961"/>
                      <a:pt x="1820238" y="4924301"/>
                    </a:cubicBezTo>
                    <a:cubicBezTo>
                      <a:pt x="1894494" y="4949505"/>
                      <a:pt x="1913262" y="5011659"/>
                      <a:pt x="1916964" y="5078994"/>
                    </a:cubicBezTo>
                    <a:cubicBezTo>
                      <a:pt x="1919484" y="5108940"/>
                      <a:pt x="1925266" y="5133450"/>
                      <a:pt x="1951724" y="5148181"/>
                    </a:cubicBezTo>
                    <a:cubicBezTo>
                      <a:pt x="1955994" y="5151026"/>
                      <a:pt x="1959092" y="5153452"/>
                      <a:pt x="1961352" y="5158220"/>
                    </a:cubicBezTo>
                    <a:cubicBezTo>
                      <a:pt x="1975340" y="5185662"/>
                      <a:pt x="1990244" y="5206829"/>
                      <a:pt x="2027662" y="5205671"/>
                    </a:cubicBezTo>
                    <a:cubicBezTo>
                      <a:pt x="2042646" y="5204421"/>
                      <a:pt x="2048094" y="5226171"/>
                      <a:pt x="2046172" y="5242648"/>
                    </a:cubicBezTo>
                    <a:cubicBezTo>
                      <a:pt x="2045342" y="5263475"/>
                      <a:pt x="2051790" y="5275021"/>
                      <a:pt x="2072134" y="5280967"/>
                    </a:cubicBezTo>
                    <a:cubicBezTo>
                      <a:pt x="2090886" y="5287665"/>
                      <a:pt x="2100432" y="5301637"/>
                      <a:pt x="2110734" y="5317199"/>
                    </a:cubicBezTo>
                    <a:cubicBezTo>
                      <a:pt x="2115674" y="5325564"/>
                      <a:pt x="2123378" y="5333597"/>
                      <a:pt x="2132672" y="5340877"/>
                    </a:cubicBezTo>
                    <a:cubicBezTo>
                      <a:pt x="2140040" y="5346150"/>
                      <a:pt x="2147406" y="5351422"/>
                      <a:pt x="2156196" y="5345319"/>
                    </a:cubicBezTo>
                    <a:cubicBezTo>
                      <a:pt x="2166154" y="5339635"/>
                      <a:pt x="2168328" y="5329850"/>
                      <a:pt x="2165396" y="5319560"/>
                    </a:cubicBezTo>
                    <a:cubicBezTo>
                      <a:pt x="2159696" y="5291119"/>
                      <a:pt x="2144454" y="5267192"/>
                      <a:pt x="2128794" y="5244435"/>
                    </a:cubicBezTo>
                    <a:cubicBezTo>
                      <a:pt x="2105514" y="5209713"/>
                      <a:pt x="2114214" y="5189058"/>
                      <a:pt x="2155564" y="5187984"/>
                    </a:cubicBezTo>
                    <a:cubicBezTo>
                      <a:pt x="2183524" y="5187409"/>
                      <a:pt x="2195910" y="5178631"/>
                      <a:pt x="2191800" y="5149437"/>
                    </a:cubicBezTo>
                    <a:cubicBezTo>
                      <a:pt x="2190204" y="5131704"/>
                      <a:pt x="2190618" y="5112048"/>
                      <a:pt x="2214726" y="5107456"/>
                    </a:cubicBezTo>
                    <a:cubicBezTo>
                      <a:pt x="2232564" y="5138913"/>
                      <a:pt x="2251238" y="5168028"/>
                      <a:pt x="2283474" y="5188783"/>
                    </a:cubicBezTo>
                    <a:cubicBezTo>
                      <a:pt x="2304824" y="5203010"/>
                      <a:pt x="2323830" y="5216400"/>
                      <a:pt x="2352372" y="5206791"/>
                    </a:cubicBezTo>
                    <a:cubicBezTo>
                      <a:pt x="2371790" y="5200525"/>
                      <a:pt x="2386862" y="5213830"/>
                      <a:pt x="2395572" y="5230143"/>
                    </a:cubicBezTo>
                    <a:cubicBezTo>
                      <a:pt x="2404700" y="5245286"/>
                      <a:pt x="2417762" y="5260515"/>
                      <a:pt x="2425300" y="5276410"/>
                    </a:cubicBezTo>
                    <a:cubicBezTo>
                      <a:pt x="2434346" y="5295484"/>
                      <a:pt x="2446656" y="5309122"/>
                      <a:pt x="2468588" y="5314316"/>
                    </a:cubicBezTo>
                    <a:cubicBezTo>
                      <a:pt x="2477212" y="5316076"/>
                      <a:pt x="2483408" y="5320930"/>
                      <a:pt x="2488768" y="5328125"/>
                    </a:cubicBezTo>
                    <a:cubicBezTo>
                      <a:pt x="2513384" y="5355401"/>
                      <a:pt x="2542014" y="5360346"/>
                      <a:pt x="2572732" y="5340953"/>
                    </a:cubicBezTo>
                    <a:cubicBezTo>
                      <a:pt x="2584282" y="5334516"/>
                      <a:pt x="2593822" y="5330002"/>
                      <a:pt x="2605460" y="5338120"/>
                    </a:cubicBezTo>
                    <a:cubicBezTo>
                      <a:pt x="2635768" y="5356867"/>
                      <a:pt x="2670676" y="5362735"/>
                      <a:pt x="2701402" y="5380311"/>
                    </a:cubicBezTo>
                    <a:cubicBezTo>
                      <a:pt x="2711114" y="5386421"/>
                      <a:pt x="2720072" y="5390941"/>
                      <a:pt x="2718236" y="5403487"/>
                    </a:cubicBezTo>
                    <a:cubicBezTo>
                      <a:pt x="2716484" y="5430587"/>
                      <a:pt x="2734230" y="5429004"/>
                      <a:pt x="2753566" y="5426669"/>
                    </a:cubicBezTo>
                    <a:cubicBezTo>
                      <a:pt x="2791486" y="5420410"/>
                      <a:pt x="2825726" y="5439242"/>
                      <a:pt x="2861808" y="5445528"/>
                    </a:cubicBezTo>
                    <a:cubicBezTo>
                      <a:pt x="2868340" y="5453142"/>
                      <a:pt x="2877296" y="5457662"/>
                      <a:pt x="2883828" y="5465276"/>
                    </a:cubicBezTo>
                    <a:cubicBezTo>
                      <a:pt x="2894546" y="5479667"/>
                      <a:pt x="2907856" y="5483100"/>
                      <a:pt x="2923760" y="5475578"/>
                    </a:cubicBezTo>
                    <a:cubicBezTo>
                      <a:pt x="2933302" y="5471065"/>
                      <a:pt x="2945188" y="5467389"/>
                      <a:pt x="2955654" y="5475088"/>
                    </a:cubicBezTo>
                    <a:cubicBezTo>
                      <a:pt x="2975748" y="5492828"/>
                      <a:pt x="2997098" y="5507054"/>
                      <a:pt x="3016440" y="5523206"/>
                    </a:cubicBezTo>
                    <a:cubicBezTo>
                      <a:pt x="3029584" y="5534502"/>
                      <a:pt x="3039214" y="5544543"/>
                      <a:pt x="3056206" y="5541370"/>
                    </a:cubicBezTo>
                    <a:cubicBezTo>
                      <a:pt x="3072026" y="5537779"/>
                      <a:pt x="3084418" y="5547487"/>
                      <a:pt x="3093628" y="5558698"/>
                    </a:cubicBezTo>
                    <a:cubicBezTo>
                      <a:pt x="3112132" y="5577190"/>
                      <a:pt x="3132392" y="5587067"/>
                      <a:pt x="3158592" y="5576621"/>
                    </a:cubicBezTo>
                    <a:cubicBezTo>
                      <a:pt x="3175248" y="5570688"/>
                      <a:pt x="3190150" y="5573371"/>
                      <a:pt x="3202122" y="5584248"/>
                    </a:cubicBezTo>
                    <a:cubicBezTo>
                      <a:pt x="3216858" y="5594793"/>
                      <a:pt x="3228744" y="5591117"/>
                      <a:pt x="3245400" y="5585184"/>
                    </a:cubicBezTo>
                    <a:cubicBezTo>
                      <a:pt x="3285494" y="5569139"/>
                      <a:pt x="3326002" y="5551923"/>
                      <a:pt x="3372130" y="5567078"/>
                    </a:cubicBezTo>
                    <a:cubicBezTo>
                      <a:pt x="3385024" y="5571683"/>
                      <a:pt x="3396660" y="5579801"/>
                      <a:pt x="3410308" y="5585997"/>
                    </a:cubicBezTo>
                    <a:cubicBezTo>
                      <a:pt x="3441870" y="5601231"/>
                      <a:pt x="3448232" y="5598222"/>
                      <a:pt x="3459942" y="5565437"/>
                    </a:cubicBezTo>
                    <a:cubicBezTo>
                      <a:pt x="3462450" y="5558413"/>
                      <a:pt x="3464960" y="5551388"/>
                      <a:pt x="3470986" y="5545618"/>
                    </a:cubicBezTo>
                    <a:cubicBezTo>
                      <a:pt x="3481028" y="5536003"/>
                      <a:pt x="3495512" y="5539855"/>
                      <a:pt x="3506978" y="5537350"/>
                    </a:cubicBezTo>
                    <a:cubicBezTo>
                      <a:pt x="3516102" y="5534008"/>
                      <a:pt x="3523300" y="5528657"/>
                      <a:pt x="3530916" y="5522136"/>
                    </a:cubicBezTo>
                    <a:cubicBezTo>
                      <a:pt x="3577610" y="5472802"/>
                      <a:pt x="3630018" y="5488882"/>
                      <a:pt x="3684686" y="5509728"/>
                    </a:cubicBezTo>
                    <a:cubicBezTo>
                      <a:pt x="3662578" y="5475427"/>
                      <a:pt x="3645156" y="5442798"/>
                      <a:pt x="3613842" y="5415771"/>
                    </a:cubicBezTo>
                    <a:cubicBezTo>
                      <a:pt x="3568962" y="5378617"/>
                      <a:pt x="3527012" y="5333266"/>
                      <a:pt x="3498618" y="5279556"/>
                    </a:cubicBezTo>
                    <a:cubicBezTo>
                      <a:pt x="3492924" y="5269601"/>
                      <a:pt x="3494680" y="5260986"/>
                      <a:pt x="3499198" y="5252037"/>
                    </a:cubicBezTo>
                    <a:cubicBezTo>
                      <a:pt x="3510660" y="5231047"/>
                      <a:pt x="3510738" y="5208631"/>
                      <a:pt x="3511234" y="5185043"/>
                    </a:cubicBezTo>
                    <a:cubicBezTo>
                      <a:pt x="3512390" y="5130006"/>
                      <a:pt x="3524930" y="5076394"/>
                      <a:pt x="3560914" y="5031156"/>
                    </a:cubicBezTo>
                    <a:cubicBezTo>
                      <a:pt x="3592042" y="4992105"/>
                      <a:pt x="3626780" y="4987350"/>
                      <a:pt x="3657678" y="5015549"/>
                    </a:cubicBezTo>
                    <a:lnTo>
                      <a:pt x="3660546" y="5024092"/>
                    </a:lnTo>
                    <a:lnTo>
                      <a:pt x="3660136" y="5009668"/>
                    </a:lnTo>
                    <a:cubicBezTo>
                      <a:pt x="3681846" y="5008157"/>
                      <a:pt x="3697688" y="5004552"/>
                      <a:pt x="3704564" y="4977892"/>
                    </a:cubicBezTo>
                    <a:cubicBezTo>
                      <a:pt x="3713452" y="4949304"/>
                      <a:pt x="3752510" y="4947372"/>
                      <a:pt x="3768094" y="4974115"/>
                    </a:cubicBezTo>
                    <a:cubicBezTo>
                      <a:pt x="3788206" y="5010415"/>
                      <a:pt x="3829864" y="4997501"/>
                      <a:pt x="3857016" y="5017788"/>
                    </a:cubicBezTo>
                    <a:cubicBezTo>
                      <a:pt x="3860116" y="5020219"/>
                      <a:pt x="3866152" y="5014434"/>
                      <a:pt x="3870176" y="5010577"/>
                    </a:cubicBezTo>
                    <a:cubicBezTo>
                      <a:pt x="3889036" y="4994814"/>
                      <a:pt x="3902616" y="4986430"/>
                      <a:pt x="3911328" y="5021306"/>
                    </a:cubicBezTo>
                    <a:cubicBezTo>
                      <a:pt x="3915684" y="5038743"/>
                      <a:pt x="3937476" y="5033293"/>
                      <a:pt x="3948288" y="5025243"/>
                    </a:cubicBezTo>
                    <a:cubicBezTo>
                      <a:pt x="3981232" y="4995984"/>
                      <a:pt x="4019620" y="4988519"/>
                      <a:pt x="4062364" y="4998493"/>
                    </a:cubicBezTo>
                    <a:cubicBezTo>
                      <a:pt x="4066304" y="4998576"/>
                      <a:pt x="4070244" y="4998660"/>
                      <a:pt x="4075020" y="4996396"/>
                    </a:cubicBezTo>
                    <a:cubicBezTo>
                      <a:pt x="4097820" y="4980717"/>
                      <a:pt x="4096154" y="4911302"/>
                      <a:pt x="4070006" y="4899314"/>
                    </a:cubicBezTo>
                    <a:cubicBezTo>
                      <a:pt x="4041092" y="4887663"/>
                      <a:pt x="4025586" y="4875508"/>
                      <a:pt x="4037412" y="4838704"/>
                    </a:cubicBezTo>
                    <a:cubicBezTo>
                      <a:pt x="4047978" y="4805420"/>
                      <a:pt x="4010348" y="4777421"/>
                      <a:pt x="3973132" y="4785304"/>
                    </a:cubicBezTo>
                    <a:cubicBezTo>
                      <a:pt x="3961650" y="4787821"/>
                      <a:pt x="3947568" y="4801319"/>
                      <a:pt x="3937680" y="4784552"/>
                    </a:cubicBezTo>
                    <a:cubicBezTo>
                      <a:pt x="3930054" y="4772564"/>
                      <a:pt x="3937850" y="4758143"/>
                      <a:pt x="3945562" y="4747664"/>
                    </a:cubicBezTo>
                    <a:cubicBezTo>
                      <a:pt x="3955706" y="4734082"/>
                      <a:pt x="3969118" y="4733578"/>
                      <a:pt x="3983532" y="4741373"/>
                    </a:cubicBezTo>
                    <a:cubicBezTo>
                      <a:pt x="3984704" y="4741792"/>
                      <a:pt x="3985458" y="4743386"/>
                      <a:pt x="3986632" y="4743805"/>
                    </a:cubicBezTo>
                    <a:cubicBezTo>
                      <a:pt x="4027952" y="4746652"/>
                      <a:pt x="4056364" y="4763418"/>
                      <a:pt x="4071612" y="4805921"/>
                    </a:cubicBezTo>
                    <a:cubicBezTo>
                      <a:pt x="4076806" y="4821012"/>
                      <a:pt x="4099184" y="4825035"/>
                      <a:pt x="4115444" y="4820255"/>
                    </a:cubicBezTo>
                    <a:cubicBezTo>
                      <a:pt x="4132124" y="4814302"/>
                      <a:pt x="4121818" y="4798708"/>
                      <a:pt x="4123244" y="4787307"/>
                    </a:cubicBezTo>
                    <a:cubicBezTo>
                      <a:pt x="4122742" y="4773893"/>
                      <a:pt x="4127354" y="4760982"/>
                      <a:pt x="4117802" y="4746982"/>
                    </a:cubicBezTo>
                    <a:cubicBezTo>
                      <a:pt x="4105396" y="4755785"/>
                      <a:pt x="4090310" y="4760984"/>
                      <a:pt x="4077990" y="4747320"/>
                    </a:cubicBezTo>
                    <a:cubicBezTo>
                      <a:pt x="4064498" y="4733236"/>
                      <a:pt x="4066428" y="4716721"/>
                      <a:pt x="4072298" y="4700289"/>
                    </a:cubicBezTo>
                    <a:cubicBezTo>
                      <a:pt x="4080180" y="4681928"/>
                      <a:pt x="4092250" y="4670358"/>
                      <a:pt x="4113958" y="4668847"/>
                    </a:cubicBezTo>
                    <a:cubicBezTo>
                      <a:pt x="4124602" y="4668679"/>
                      <a:pt x="4136336" y="4672870"/>
                      <a:pt x="4145722" y="4676222"/>
                    </a:cubicBezTo>
                    <a:cubicBezTo>
                      <a:pt x="4161396" y="4680498"/>
                      <a:pt x="4176734" y="4682006"/>
                      <a:pt x="4191484" y="4674040"/>
                    </a:cubicBezTo>
                    <a:cubicBezTo>
                      <a:pt x="4212608" y="4663056"/>
                      <a:pt x="4214454" y="4650481"/>
                      <a:pt x="4199874" y="4632038"/>
                    </a:cubicBezTo>
                    <a:cubicBezTo>
                      <a:pt x="4190656" y="4620805"/>
                      <a:pt x="4178670" y="4609907"/>
                      <a:pt x="4172302" y="4594398"/>
                    </a:cubicBezTo>
                    <a:cubicBezTo>
                      <a:pt x="4167444" y="4582074"/>
                      <a:pt x="4166944" y="4568661"/>
                      <a:pt x="4177422" y="4557846"/>
                    </a:cubicBezTo>
                    <a:cubicBezTo>
                      <a:pt x="4188320" y="4545857"/>
                      <a:pt x="4203490" y="4536717"/>
                      <a:pt x="4221176" y="4539064"/>
                    </a:cubicBezTo>
                    <a:cubicBezTo>
                      <a:pt x="4241626" y="4541074"/>
                      <a:pt x="4236426" y="4563040"/>
                      <a:pt x="4245978" y="4577039"/>
                    </a:cubicBezTo>
                    <a:cubicBezTo>
                      <a:pt x="4273726" y="4551217"/>
                      <a:pt x="4297862" y="4565131"/>
                      <a:pt x="4320656" y="4586508"/>
                    </a:cubicBezTo>
                    <a:cubicBezTo>
                      <a:pt x="4338422" y="4603442"/>
                      <a:pt x="4359876" y="4613752"/>
                      <a:pt x="4380914" y="4625236"/>
                    </a:cubicBezTo>
                    <a:cubicBezTo>
                      <a:pt x="4399602" y="4635882"/>
                      <a:pt x="4414690" y="4630684"/>
                      <a:pt x="4425336" y="4611988"/>
                    </a:cubicBezTo>
                    <a:cubicBezTo>
                      <a:pt x="4437996" y="4591363"/>
                      <a:pt x="4447134" y="4569482"/>
                      <a:pt x="4448480" y="4543492"/>
                    </a:cubicBezTo>
                    <a:cubicBezTo>
                      <a:pt x="4451168" y="4491514"/>
                      <a:pt x="4481766" y="4461415"/>
                      <a:pt x="4533396" y="4461328"/>
                    </a:cubicBezTo>
                    <a:cubicBezTo>
                      <a:pt x="4538258" y="4455124"/>
                      <a:pt x="4534822" y="4449927"/>
                      <a:pt x="4530548" y="4447076"/>
                    </a:cubicBezTo>
                    <a:cubicBezTo>
                      <a:pt x="4470376" y="4404408"/>
                      <a:pt x="4421938" y="4347402"/>
                      <a:pt x="4356486" y="4312112"/>
                    </a:cubicBezTo>
                    <a:cubicBezTo>
                      <a:pt x="4331174" y="4297777"/>
                      <a:pt x="4326654" y="4269693"/>
                      <a:pt x="4324058" y="4243620"/>
                    </a:cubicBezTo>
                    <a:cubicBezTo>
                      <a:pt x="4321968" y="4212433"/>
                      <a:pt x="4318286" y="4182001"/>
                      <a:pt x="4306304" y="4152575"/>
                    </a:cubicBezTo>
                    <a:cubicBezTo>
                      <a:pt x="4297672" y="4132288"/>
                      <a:pt x="4298932" y="4110239"/>
                      <a:pt x="4311928" y="4092381"/>
                    </a:cubicBezTo>
                    <a:cubicBezTo>
                      <a:pt x="4335400" y="4063708"/>
                      <a:pt x="4332554" y="4030928"/>
                      <a:pt x="4322586" y="3999575"/>
                    </a:cubicBezTo>
                    <a:cubicBezTo>
                      <a:pt x="4311946" y="3962687"/>
                      <a:pt x="4298962" y="3924962"/>
                      <a:pt x="4278768" y="3892603"/>
                    </a:cubicBezTo>
                    <a:cubicBezTo>
                      <a:pt x="4264690" y="3869045"/>
                      <a:pt x="4265110" y="3849344"/>
                      <a:pt x="4278274" y="3823606"/>
                    </a:cubicBezTo>
                    <a:cubicBezTo>
                      <a:pt x="4300490" y="3779926"/>
                      <a:pt x="4287674" y="3734320"/>
                      <a:pt x="4270078" y="3690978"/>
                    </a:cubicBezTo>
                    <a:cubicBezTo>
                      <a:pt x="4244608" y="3628941"/>
                      <a:pt x="4210758" y="3571852"/>
                      <a:pt x="4166928" y="3520463"/>
                    </a:cubicBezTo>
                    <a:cubicBezTo>
                      <a:pt x="4147738" y="3496403"/>
                      <a:pt x="4154614" y="3469743"/>
                      <a:pt x="4182528" y="3454568"/>
                    </a:cubicBezTo>
                    <a:cubicBezTo>
                      <a:pt x="4196526" y="3445010"/>
                      <a:pt x="4211612" y="3439810"/>
                      <a:pt x="4227874" y="3435031"/>
                    </a:cubicBezTo>
                    <a:cubicBezTo>
                      <a:pt x="4256038" y="3426562"/>
                      <a:pt x="4263920" y="3408201"/>
                      <a:pt x="4253446" y="3381961"/>
                    </a:cubicBezTo>
                    <a:cubicBezTo>
                      <a:pt x="4246322" y="3364859"/>
                      <a:pt x="4242388" y="3346248"/>
                      <a:pt x="4235266" y="3329146"/>
                    </a:cubicBezTo>
                    <a:cubicBezTo>
                      <a:pt x="4222948" y="3296954"/>
                      <a:pt x="4225134" y="3268617"/>
                      <a:pt x="4254388" y="3245980"/>
                    </a:cubicBezTo>
                    <a:cubicBezTo>
                      <a:pt x="4263188" y="3239859"/>
                      <a:pt x="4267382" y="3228122"/>
                      <a:pt x="4272328" y="3217978"/>
                    </a:cubicBezTo>
                    <a:cubicBezTo>
                      <a:pt x="4277694" y="3206659"/>
                      <a:pt x="4284652" y="3194586"/>
                      <a:pt x="4297644" y="3195256"/>
                    </a:cubicBezTo>
                    <a:cubicBezTo>
                      <a:pt x="4332678" y="3197182"/>
                      <a:pt x="4350114" y="3174295"/>
                      <a:pt x="4367130" y="3152579"/>
                    </a:cubicBezTo>
                    <a:cubicBezTo>
                      <a:pt x="4378448" y="3139417"/>
                      <a:pt x="4390016" y="3132961"/>
                      <a:pt x="4406946" y="3133715"/>
                    </a:cubicBezTo>
                    <a:cubicBezTo>
                      <a:pt x="4423876" y="3134467"/>
                      <a:pt x="4437370" y="3130024"/>
                      <a:pt x="4449442" y="3118453"/>
                    </a:cubicBezTo>
                    <a:cubicBezTo>
                      <a:pt x="4466292" y="3104620"/>
                      <a:pt x="4481208" y="3107301"/>
                      <a:pt x="4497048" y="3122223"/>
                    </a:cubicBezTo>
                    <a:cubicBezTo>
                      <a:pt x="4521016" y="3144018"/>
                      <a:pt x="4539288" y="3137311"/>
                      <a:pt x="4545914" y="3103944"/>
                    </a:cubicBezTo>
                    <a:cubicBezTo>
                      <a:pt x="4551532" y="3080805"/>
                      <a:pt x="4552458" y="3055989"/>
                      <a:pt x="4576348" y="3044671"/>
                    </a:cubicBezTo>
                    <a:cubicBezTo>
                      <a:pt x="4589088" y="3038633"/>
                      <a:pt x="4601410" y="3033769"/>
                      <a:pt x="4612554" y="3047015"/>
                    </a:cubicBezTo>
                    <a:cubicBezTo>
                      <a:pt x="4622528" y="3059841"/>
                      <a:pt x="4623026" y="3073255"/>
                      <a:pt x="4612886" y="3086837"/>
                    </a:cubicBezTo>
                    <a:cubicBezTo>
                      <a:pt x="4608442" y="3091868"/>
                      <a:pt x="4602072" y="3094887"/>
                      <a:pt x="4598802" y="3100335"/>
                    </a:cubicBezTo>
                    <a:cubicBezTo>
                      <a:pt x="4581450" y="3119283"/>
                      <a:pt x="4579434" y="3139740"/>
                      <a:pt x="4595942" y="3160194"/>
                    </a:cubicBezTo>
                    <a:cubicBezTo>
                      <a:pt x="4607508" y="3172266"/>
                      <a:pt x="4619492" y="3183164"/>
                      <a:pt x="4633486" y="3192134"/>
                    </a:cubicBezTo>
                    <a:cubicBezTo>
                      <a:pt x="4651338" y="3205127"/>
                      <a:pt x="4664410" y="3220384"/>
                      <a:pt x="4668262" y="3242936"/>
                    </a:cubicBezTo>
                    <a:cubicBezTo>
                      <a:pt x="4670272" y="3259535"/>
                      <a:pt x="4680328" y="3268421"/>
                      <a:pt x="4696754" y="3274288"/>
                    </a:cubicBezTo>
                    <a:cubicBezTo>
                      <a:pt x="4728100" y="3282838"/>
                      <a:pt x="4748968" y="3302203"/>
                      <a:pt x="4746616" y="3338420"/>
                    </a:cubicBezTo>
                    <a:cubicBezTo>
                      <a:pt x="4745692" y="3344707"/>
                      <a:pt x="4747116" y="3351833"/>
                      <a:pt x="4750552" y="3357031"/>
                    </a:cubicBezTo>
                    <a:cubicBezTo>
                      <a:pt x="4757422" y="3367425"/>
                      <a:pt x="4763874" y="3378995"/>
                      <a:pt x="4776028" y="3382013"/>
                    </a:cubicBezTo>
                    <a:cubicBezTo>
                      <a:pt x="4779548" y="3383270"/>
                      <a:pt x="4784746" y="3379832"/>
                      <a:pt x="4786422" y="3375138"/>
                    </a:cubicBezTo>
                    <a:cubicBezTo>
                      <a:pt x="4792626" y="3361471"/>
                      <a:pt x="4782570" y="3352585"/>
                      <a:pt x="4776452" y="3343783"/>
                    </a:cubicBezTo>
                    <a:cubicBezTo>
                      <a:pt x="4758018" y="3321316"/>
                      <a:pt x="4754248" y="3294824"/>
                      <a:pt x="4759952" y="3267746"/>
                    </a:cubicBezTo>
                    <a:cubicBezTo>
                      <a:pt x="4763894" y="3249301"/>
                      <a:pt x="4765488" y="3230019"/>
                      <a:pt x="4765910" y="3210317"/>
                    </a:cubicBezTo>
                    <a:cubicBezTo>
                      <a:pt x="4761972" y="3210233"/>
                      <a:pt x="4759540" y="3213335"/>
                      <a:pt x="4758702" y="3215683"/>
                    </a:cubicBezTo>
                    <a:cubicBezTo>
                      <a:pt x="4748644" y="3225325"/>
                      <a:pt x="4737830" y="3233375"/>
                      <a:pt x="4722242" y="3225159"/>
                    </a:cubicBezTo>
                    <a:cubicBezTo>
                      <a:pt x="4708246" y="3216190"/>
                      <a:pt x="4709338" y="3202022"/>
                      <a:pt x="4712022" y="3187099"/>
                    </a:cubicBezTo>
                    <a:cubicBezTo>
                      <a:pt x="4718230" y="3154905"/>
                      <a:pt x="4725190" y="3124305"/>
                      <a:pt x="4735672" y="3094962"/>
                    </a:cubicBezTo>
                    <a:cubicBezTo>
                      <a:pt x="4743972" y="3075427"/>
                      <a:pt x="4752272" y="3055893"/>
                      <a:pt x="4755126" y="3033089"/>
                    </a:cubicBezTo>
                    <a:cubicBezTo>
                      <a:pt x="4741210" y="3038707"/>
                      <a:pt x="4742716" y="3060421"/>
                      <a:pt x="4724612" y="3059248"/>
                    </a:cubicBezTo>
                    <a:cubicBezTo>
                      <a:pt x="4717996" y="3037032"/>
                      <a:pt x="4721686" y="3011881"/>
                      <a:pt x="4690846" y="2998218"/>
                    </a:cubicBezTo>
                    <a:cubicBezTo>
                      <a:pt x="4678776" y="2991261"/>
                      <a:pt x="4690262" y="2970217"/>
                      <a:pt x="4701076" y="2962168"/>
                    </a:cubicBezTo>
                    <a:cubicBezTo>
                      <a:pt x="4714738" y="2949843"/>
                      <a:pt x="4723540" y="2943723"/>
                      <a:pt x="4709378" y="2924106"/>
                    </a:cubicBezTo>
                    <a:cubicBezTo>
                      <a:pt x="4694462" y="2902896"/>
                      <a:pt x="4701004" y="2873470"/>
                      <a:pt x="4693298" y="2846895"/>
                    </a:cubicBezTo>
                    <a:cubicBezTo>
                      <a:pt x="4688522" y="2830631"/>
                      <a:pt x="4714508" y="2813443"/>
                      <a:pt x="4736466" y="2818639"/>
                    </a:cubicBezTo>
                    <a:cubicBezTo>
                      <a:pt x="4776108" y="2826181"/>
                      <a:pt x="4802848" y="2810586"/>
                      <a:pt x="4823218" y="2779482"/>
                    </a:cubicBezTo>
                    <a:cubicBezTo>
                      <a:pt x="4826488" y="2774032"/>
                      <a:pt x="4831350" y="2767828"/>
                      <a:pt x="4836548" y="2764391"/>
                    </a:cubicBezTo>
                    <a:cubicBezTo>
                      <a:pt x="4891114" y="2737560"/>
                      <a:pt x="4905706" y="2681892"/>
                      <a:pt x="4929182" y="2634691"/>
                    </a:cubicBezTo>
                    <a:cubicBezTo>
                      <a:pt x="4937398" y="2619097"/>
                      <a:pt x="4937316" y="2604510"/>
                      <a:pt x="4919800" y="2594284"/>
                    </a:cubicBezTo>
                    <a:cubicBezTo>
                      <a:pt x="4913180" y="2590595"/>
                      <a:pt x="4908990" y="2583805"/>
                      <a:pt x="4905218" y="2575840"/>
                    </a:cubicBezTo>
                    <a:cubicBezTo>
                      <a:pt x="4894578" y="2557481"/>
                      <a:pt x="4879744" y="2550858"/>
                      <a:pt x="4858788" y="2553962"/>
                    </a:cubicBezTo>
                    <a:cubicBezTo>
                      <a:pt x="4830712" y="2558491"/>
                      <a:pt x="4805988" y="2553631"/>
                      <a:pt x="4785538" y="2533091"/>
                    </a:cubicBezTo>
                    <a:cubicBezTo>
                      <a:pt x="4778164" y="2527810"/>
                      <a:pt x="4773220" y="2519426"/>
                      <a:pt x="4776574" y="2510036"/>
                    </a:cubicBezTo>
                    <a:cubicBezTo>
                      <a:pt x="4780346" y="2499472"/>
                      <a:pt x="4789398" y="2500059"/>
                      <a:pt x="4798452" y="2500645"/>
                    </a:cubicBezTo>
                    <a:cubicBezTo>
                      <a:pt x="4817394" y="2499471"/>
                      <a:pt x="4838010" y="2512128"/>
                      <a:pt x="4852178" y="2494689"/>
                    </a:cubicBezTo>
                    <a:cubicBezTo>
                      <a:pt x="4866764" y="2476077"/>
                      <a:pt x="4843046" y="2460988"/>
                      <a:pt x="4840284" y="2442797"/>
                    </a:cubicBezTo>
                    <a:cubicBezTo>
                      <a:pt x="4838860" y="2435671"/>
                      <a:pt x="4837436" y="2428544"/>
                      <a:pt x="4837604" y="2420664"/>
                    </a:cubicBezTo>
                    <a:cubicBezTo>
                      <a:pt x="4839870" y="2406914"/>
                      <a:pt x="4832494" y="2401633"/>
                      <a:pt x="4819672" y="2393082"/>
                    </a:cubicBezTo>
                    <a:cubicBezTo>
                      <a:pt x="4797462" y="2381179"/>
                      <a:pt x="4780286" y="2355192"/>
                      <a:pt x="4752370" y="2388896"/>
                    </a:cubicBezTo>
                    <a:cubicBezTo>
                      <a:pt x="4743904" y="2397783"/>
                      <a:pt x="4725718" y="2382022"/>
                      <a:pt x="4726810" y="2367854"/>
                    </a:cubicBezTo>
                    <a:cubicBezTo>
                      <a:pt x="4729496" y="2334403"/>
                      <a:pt x="4717430" y="2308918"/>
                      <a:pt x="4698660" y="2283685"/>
                    </a:cubicBezTo>
                    <a:cubicBezTo>
                      <a:pt x="4683744" y="2262475"/>
                      <a:pt x="4700258" y="2245874"/>
                      <a:pt x="4714342" y="2232376"/>
                    </a:cubicBezTo>
                    <a:cubicBezTo>
                      <a:pt x="4706296" y="2221562"/>
                      <a:pt x="4695986" y="2224497"/>
                      <a:pt x="4686182" y="2222318"/>
                    </a:cubicBezTo>
                    <a:cubicBezTo>
                      <a:pt x="4672854" y="2218882"/>
                      <a:pt x="4664726" y="2212008"/>
                      <a:pt x="4665816" y="2197839"/>
                    </a:cubicBezTo>
                    <a:cubicBezTo>
                      <a:pt x="4667496" y="2174616"/>
                      <a:pt x="4657442" y="2165731"/>
                      <a:pt x="4634978" y="2165648"/>
                    </a:cubicBezTo>
                    <a:cubicBezTo>
                      <a:pt x="4616456" y="2165650"/>
                      <a:pt x="4607238" y="2154416"/>
                      <a:pt x="4610760" y="2137146"/>
                    </a:cubicBezTo>
                    <a:cubicBezTo>
                      <a:pt x="4619146" y="2113671"/>
                      <a:pt x="4605148" y="2104702"/>
                      <a:pt x="4589980" y="2095313"/>
                    </a:cubicBezTo>
                    <a:cubicBezTo>
                      <a:pt x="4544054" y="2068321"/>
                      <a:pt x="4544054" y="2068321"/>
                      <a:pt x="4564764" y="2021455"/>
                    </a:cubicBezTo>
                    <a:cubicBezTo>
                      <a:pt x="4572644" y="2003095"/>
                      <a:pt x="4567366" y="1991945"/>
                      <a:pt x="4549512" y="1997479"/>
                    </a:cubicBezTo>
                    <a:cubicBezTo>
                      <a:pt x="4510620" y="2010057"/>
                      <a:pt x="4470560" y="1985161"/>
                      <a:pt x="4433344" y="2011571"/>
                    </a:cubicBezTo>
                    <a:cubicBezTo>
                      <a:pt x="4422112" y="2020794"/>
                      <a:pt x="4412892" y="2009560"/>
                      <a:pt x="4411218" y="1995727"/>
                    </a:cubicBezTo>
                    <a:cubicBezTo>
                      <a:pt x="4410214" y="1987427"/>
                      <a:pt x="4413148" y="1979212"/>
                      <a:pt x="4414910" y="1970576"/>
                    </a:cubicBezTo>
                    <a:cubicBezTo>
                      <a:pt x="4424054" y="1930167"/>
                      <a:pt x="4418774" y="1919017"/>
                      <a:pt x="4382150" y="1899318"/>
                    </a:cubicBezTo>
                    <a:cubicBezTo>
                      <a:pt x="4371254" y="1892779"/>
                      <a:pt x="4362706" y="1887079"/>
                      <a:pt x="4357846" y="1874756"/>
                    </a:cubicBezTo>
                    <a:cubicBezTo>
                      <a:pt x="4345950" y="1841390"/>
                      <a:pt x="4302036" y="1812470"/>
                      <a:pt x="4265744" y="1814065"/>
                    </a:cubicBezTo>
                    <a:cubicBezTo>
                      <a:pt x="4261386" y="1815154"/>
                      <a:pt x="4257026" y="1816245"/>
                      <a:pt x="4252668" y="1817335"/>
                    </a:cubicBezTo>
                    <a:cubicBezTo>
                      <a:pt x="4241604" y="1818677"/>
                      <a:pt x="4229788" y="1818426"/>
                      <a:pt x="4224508" y="1807277"/>
                    </a:cubicBezTo>
                    <a:cubicBezTo>
                      <a:pt x="4216128" y="1793696"/>
                      <a:pt x="4226188" y="1784054"/>
                      <a:pt x="4235828" y="1775586"/>
                    </a:cubicBezTo>
                    <a:cubicBezTo>
                      <a:pt x="4249492" y="1763261"/>
                      <a:pt x="4264328" y="1751355"/>
                      <a:pt x="4274890" y="1736600"/>
                    </a:cubicBezTo>
                    <a:cubicBezTo>
                      <a:pt x="4284196" y="1725365"/>
                      <a:pt x="4296936" y="1719328"/>
                      <a:pt x="4310598" y="1725532"/>
                    </a:cubicBezTo>
                    <a:cubicBezTo>
                      <a:pt x="4338674" y="1739530"/>
                      <a:pt x="4358038" y="1718654"/>
                      <a:pt x="4380334" y="1708089"/>
                    </a:cubicBezTo>
                    <a:cubicBezTo>
                      <a:pt x="4388296" y="1704316"/>
                      <a:pt x="4389638" y="1696854"/>
                      <a:pt x="4384694" y="1688471"/>
                    </a:cubicBezTo>
                    <a:cubicBezTo>
                      <a:pt x="4372126" y="1668100"/>
                      <a:pt x="4372632" y="1644458"/>
                      <a:pt x="4367606" y="1621487"/>
                    </a:cubicBezTo>
                    <a:cubicBezTo>
                      <a:pt x="4363502" y="1592229"/>
                      <a:pt x="4365184" y="1569007"/>
                      <a:pt x="4398544" y="1557100"/>
                    </a:cubicBezTo>
                    <a:cubicBezTo>
                      <a:pt x="4406088" y="1554501"/>
                      <a:pt x="4414890" y="1548380"/>
                      <a:pt x="4411956" y="1538069"/>
                    </a:cubicBezTo>
                    <a:cubicBezTo>
                      <a:pt x="4408606" y="1528931"/>
                      <a:pt x="4398380" y="1527924"/>
                      <a:pt x="4388908" y="1528512"/>
                    </a:cubicBezTo>
                    <a:cubicBezTo>
                      <a:pt x="4364770" y="1533125"/>
                      <a:pt x="4349266" y="1520969"/>
                      <a:pt x="4331834" y="1506803"/>
                    </a:cubicBezTo>
                    <a:cubicBezTo>
                      <a:pt x="4304262" y="1487690"/>
                      <a:pt x="4269562" y="1488530"/>
                      <a:pt x="4241652" y="1503707"/>
                    </a:cubicBezTo>
                    <a:cubicBezTo>
                      <a:pt x="4213738" y="1518882"/>
                      <a:pt x="4181386" y="1520561"/>
                      <a:pt x="4156154" y="1539342"/>
                    </a:cubicBezTo>
                    <a:cubicBezTo>
                      <a:pt x="4150118" y="1545127"/>
                      <a:pt x="4141488" y="1543367"/>
                      <a:pt x="4136124" y="1536158"/>
                    </a:cubicBezTo>
                    <a:cubicBezTo>
                      <a:pt x="4129588" y="1528528"/>
                      <a:pt x="4127828" y="1518636"/>
                      <a:pt x="4134284" y="1511677"/>
                    </a:cubicBezTo>
                    <a:cubicBezTo>
                      <a:pt x="4154402" y="1492394"/>
                      <a:pt x="4169578" y="1464727"/>
                      <a:pt x="4203438" y="1466235"/>
                    </a:cubicBezTo>
                    <a:cubicBezTo>
                      <a:pt x="4229418" y="1467573"/>
                      <a:pt x="4249454" y="1452230"/>
                      <a:pt x="4270576" y="1441247"/>
                    </a:cubicBezTo>
                    <a:cubicBezTo>
                      <a:pt x="4287758" y="1430179"/>
                      <a:pt x="4290358" y="1419197"/>
                      <a:pt x="4279298" y="1402011"/>
                    </a:cubicBezTo>
                    <a:cubicBezTo>
                      <a:pt x="4268992" y="1386418"/>
                      <a:pt x="4256838" y="1383401"/>
                      <a:pt x="4240830" y="1394888"/>
                    </a:cubicBezTo>
                    <a:cubicBezTo>
                      <a:pt x="4226412" y="1405619"/>
                      <a:pt x="4209312" y="1412747"/>
                      <a:pt x="4190706" y="1416689"/>
                    </a:cubicBezTo>
                    <a:cubicBezTo>
                      <a:pt x="4160614" y="1423145"/>
                      <a:pt x="4152984" y="1448213"/>
                      <a:pt x="4146526" y="1473699"/>
                    </a:cubicBezTo>
                    <a:cubicBezTo>
                      <a:pt x="4137468" y="1510169"/>
                      <a:pt x="4104532" y="1502374"/>
                      <a:pt x="4079972" y="1508160"/>
                    </a:cubicBezTo>
                    <a:cubicBezTo>
                      <a:pt x="4058180" y="1513611"/>
                      <a:pt x="4039072" y="1504138"/>
                      <a:pt x="4035554" y="1484353"/>
                    </a:cubicBezTo>
                    <a:cubicBezTo>
                      <a:pt x="4026842" y="1449478"/>
                      <a:pt x="4032380" y="1411751"/>
                      <a:pt x="3997852" y="1386184"/>
                    </a:cubicBezTo>
                    <a:cubicBezTo>
                      <a:pt x="3994752" y="1383752"/>
                      <a:pt x="3997352" y="1372770"/>
                      <a:pt x="3999448" y="1366901"/>
                    </a:cubicBezTo>
                    <a:cubicBezTo>
                      <a:pt x="4006156" y="1348122"/>
                      <a:pt x="4002972" y="1331104"/>
                      <a:pt x="3993506" y="1313164"/>
                    </a:cubicBezTo>
                    <a:cubicBezTo>
                      <a:pt x="3983702" y="1292456"/>
                      <a:pt x="3975490" y="1270995"/>
                      <a:pt x="4018570" y="1265208"/>
                    </a:cubicBezTo>
                    <a:cubicBezTo>
                      <a:pt x="3964430" y="1253810"/>
                      <a:pt x="3918920" y="1244171"/>
                      <a:pt x="3907024" y="1192278"/>
                    </a:cubicBezTo>
                    <a:cubicBezTo>
                      <a:pt x="3900242" y="1159415"/>
                      <a:pt x="3902594" y="1123198"/>
                      <a:pt x="3923300" y="1094860"/>
                    </a:cubicBezTo>
                    <a:cubicBezTo>
                      <a:pt x="3933110" y="1078511"/>
                      <a:pt x="3930596" y="1067026"/>
                      <a:pt x="3914588" y="1059985"/>
                    </a:cubicBezTo>
                    <a:cubicBezTo>
                      <a:pt x="3893134" y="1049674"/>
                      <a:pt x="3873774" y="1033494"/>
                      <a:pt x="3848126" y="1053449"/>
                    </a:cubicBezTo>
                    <a:cubicBezTo>
                      <a:pt x="3833288" y="1065355"/>
                      <a:pt x="3815686" y="1059068"/>
                      <a:pt x="3801274" y="1051273"/>
                    </a:cubicBezTo>
                    <a:cubicBezTo>
                      <a:pt x="3775124" y="1039285"/>
                      <a:pt x="3746126" y="1031575"/>
                      <a:pt x="3720062" y="1015647"/>
                    </a:cubicBezTo>
                    <a:cubicBezTo>
                      <a:pt x="3705646" y="1007852"/>
                      <a:pt x="3688132" y="997626"/>
                      <a:pt x="3682342" y="1028644"/>
                    </a:cubicBezTo>
                    <a:cubicBezTo>
                      <a:pt x="3677562" y="1049435"/>
                      <a:pt x="3625848" y="1053463"/>
                      <a:pt x="3612022" y="1036613"/>
                    </a:cubicBezTo>
                    <a:cubicBezTo>
                      <a:pt x="3608586" y="1031415"/>
                      <a:pt x="3609090" y="1026302"/>
                      <a:pt x="3613114" y="1022445"/>
                    </a:cubicBezTo>
                    <a:cubicBezTo>
                      <a:pt x="3630466" y="1003498"/>
                      <a:pt x="3616050" y="995701"/>
                      <a:pt x="3600462" y="987486"/>
                    </a:cubicBezTo>
                    <a:cubicBezTo>
                      <a:pt x="3591076" y="984133"/>
                      <a:pt x="3581354" y="978014"/>
                      <a:pt x="3570794" y="974242"/>
                    </a:cubicBezTo>
                    <a:cubicBezTo>
                      <a:pt x="3555542" y="968794"/>
                      <a:pt x="3551770" y="960830"/>
                      <a:pt x="3563088" y="947667"/>
                    </a:cubicBezTo>
                    <a:cubicBezTo>
                      <a:pt x="3575158" y="936097"/>
                      <a:pt x="3579770" y="923186"/>
                      <a:pt x="3565858" y="910276"/>
                    </a:cubicBezTo>
                    <a:cubicBezTo>
                      <a:pt x="3550354" y="898121"/>
                      <a:pt x="3534514" y="901727"/>
                      <a:pt x="3520430" y="915226"/>
                    </a:cubicBezTo>
                    <a:cubicBezTo>
                      <a:pt x="3518000" y="918328"/>
                      <a:pt x="3522024" y="914471"/>
                      <a:pt x="3519592" y="917573"/>
                    </a:cubicBezTo>
                    <a:cubicBezTo>
                      <a:pt x="3507018" y="934257"/>
                      <a:pt x="3495196" y="952533"/>
                      <a:pt x="3471062" y="938619"/>
                    </a:cubicBezTo>
                    <a:cubicBezTo>
                      <a:pt x="3446504" y="925876"/>
                      <a:pt x="3448602" y="901481"/>
                      <a:pt x="3453048" y="877922"/>
                    </a:cubicBezTo>
                    <a:cubicBezTo>
                      <a:pt x="3462862" y="843047"/>
                      <a:pt x="3478454" y="814205"/>
                      <a:pt x="3520698" y="810766"/>
                    </a:cubicBezTo>
                    <a:cubicBezTo>
                      <a:pt x="3528994" y="809759"/>
                      <a:pt x="3540142" y="804476"/>
                      <a:pt x="3542408" y="790727"/>
                    </a:cubicBezTo>
                    <a:cubicBezTo>
                      <a:pt x="3515504" y="795675"/>
                      <a:pt x="3487004" y="801377"/>
                      <a:pt x="3466642" y="776899"/>
                    </a:cubicBezTo>
                    <a:cubicBezTo>
                      <a:pt x="3454742" y="762061"/>
                      <a:pt x="3476954" y="755437"/>
                      <a:pt x="3478046" y="741268"/>
                    </a:cubicBezTo>
                    <a:cubicBezTo>
                      <a:pt x="3464968" y="763066"/>
                      <a:pt x="3436136" y="766003"/>
                      <a:pt x="3421884" y="787382"/>
                    </a:cubicBezTo>
                    <a:cubicBezTo>
                      <a:pt x="3410482" y="804484"/>
                      <a:pt x="3401092" y="819659"/>
                      <a:pt x="3403772" y="841792"/>
                    </a:cubicBezTo>
                    <a:cubicBezTo>
                      <a:pt x="3403434" y="857553"/>
                      <a:pt x="3401840" y="876836"/>
                      <a:pt x="3380216" y="874406"/>
                    </a:cubicBezTo>
                    <a:cubicBezTo>
                      <a:pt x="3359766" y="872395"/>
                      <a:pt x="3358594" y="853448"/>
                      <a:pt x="3362118" y="836179"/>
                    </a:cubicBezTo>
                    <a:cubicBezTo>
                      <a:pt x="3362286" y="828297"/>
                      <a:pt x="3366394" y="820500"/>
                      <a:pt x="3366144" y="813793"/>
                    </a:cubicBezTo>
                    <a:cubicBezTo>
                      <a:pt x="3368662" y="788223"/>
                      <a:pt x="3338828" y="764332"/>
                      <a:pt x="3316614" y="770956"/>
                    </a:cubicBezTo>
                    <a:cubicBezTo>
                      <a:pt x="3311082" y="771627"/>
                      <a:pt x="3306304" y="773891"/>
                      <a:pt x="3307394" y="778250"/>
                    </a:cubicBezTo>
                    <a:cubicBezTo>
                      <a:pt x="3310910" y="816563"/>
                      <a:pt x="3281070" y="829728"/>
                      <a:pt x="3258604" y="848173"/>
                    </a:cubicBezTo>
                    <a:cubicBezTo>
                      <a:pt x="3244940" y="860497"/>
                      <a:pt x="3254244" y="867791"/>
                      <a:pt x="3260362" y="876593"/>
                    </a:cubicBezTo>
                    <a:cubicBezTo>
                      <a:pt x="3269578" y="887826"/>
                      <a:pt x="3271672" y="900485"/>
                      <a:pt x="3263540" y="912139"/>
                    </a:cubicBezTo>
                    <a:cubicBezTo>
                      <a:pt x="3256582" y="924212"/>
                      <a:pt x="3243592" y="923542"/>
                      <a:pt x="3230934" y="925639"/>
                    </a:cubicBezTo>
                    <a:cubicBezTo>
                      <a:pt x="3181902" y="933271"/>
                      <a:pt x="3134718" y="909800"/>
                      <a:pt x="3085770" y="913492"/>
                    </a:cubicBezTo>
                    <a:cubicBezTo>
                      <a:pt x="3075124" y="913660"/>
                      <a:pt x="3061046" y="908631"/>
                      <a:pt x="3059372" y="894798"/>
                    </a:cubicBezTo>
                    <a:cubicBezTo>
                      <a:pt x="3056104" y="881720"/>
                      <a:pt x="3066498" y="874845"/>
                      <a:pt x="3076474" y="869144"/>
                    </a:cubicBezTo>
                    <a:cubicBezTo>
                      <a:pt x="3091978" y="862770"/>
                      <a:pt x="3103630" y="852375"/>
                      <a:pt x="3110674" y="836362"/>
                    </a:cubicBezTo>
                    <a:cubicBezTo>
                      <a:pt x="3114866" y="824624"/>
                      <a:pt x="3126350" y="822108"/>
                      <a:pt x="3137832" y="819593"/>
                    </a:cubicBezTo>
                    <a:cubicBezTo>
                      <a:pt x="3172280" y="812044"/>
                      <a:pt x="3195920" y="794019"/>
                      <a:pt x="3201038" y="757466"/>
                    </a:cubicBezTo>
                    <a:cubicBezTo>
                      <a:pt x="3203218" y="747657"/>
                      <a:pt x="3210092" y="739524"/>
                      <a:pt x="3213446" y="730134"/>
                    </a:cubicBezTo>
                    <a:cubicBezTo>
                      <a:pt x="3225100" y="701211"/>
                      <a:pt x="3212530" y="680839"/>
                      <a:pt x="3180598" y="681345"/>
                    </a:cubicBezTo>
                    <a:cubicBezTo>
                      <a:pt x="3164422" y="682183"/>
                      <a:pt x="3155538" y="673717"/>
                      <a:pt x="3144224" y="668353"/>
                    </a:cubicBezTo>
                    <a:cubicBezTo>
                      <a:pt x="3126708" y="658125"/>
                      <a:pt x="3113632" y="661396"/>
                      <a:pt x="3113546" y="683864"/>
                    </a:cubicBezTo>
                    <a:cubicBezTo>
                      <a:pt x="3113542" y="702392"/>
                      <a:pt x="3106920" y="717230"/>
                      <a:pt x="3098368" y="730058"/>
                    </a:cubicBezTo>
                    <a:cubicBezTo>
                      <a:pt x="3086548" y="748334"/>
                      <a:pt x="3070288" y="753115"/>
                      <a:pt x="3049082" y="749511"/>
                    </a:cubicBezTo>
                    <a:cubicBezTo>
                      <a:pt x="3011786" y="742806"/>
                      <a:pt x="2974490" y="736102"/>
                      <a:pt x="2938780" y="765698"/>
                    </a:cubicBezTo>
                    <a:cubicBezTo>
                      <a:pt x="2917910" y="783389"/>
                      <a:pt x="2878938" y="762852"/>
                      <a:pt x="2873242" y="734348"/>
                    </a:cubicBezTo>
                    <a:cubicBezTo>
                      <a:pt x="2871568" y="720514"/>
                      <a:pt x="2867882" y="708611"/>
                      <a:pt x="2856654" y="699305"/>
                    </a:cubicBezTo>
                    <a:cubicBezTo>
                      <a:pt x="2848944" y="691258"/>
                      <a:pt x="2845592" y="682120"/>
                      <a:pt x="2847438" y="669544"/>
                    </a:cubicBezTo>
                    <a:cubicBezTo>
                      <a:pt x="2848950" y="635674"/>
                      <a:pt x="2836968" y="624777"/>
                      <a:pt x="2802182" y="629558"/>
                    </a:cubicBezTo>
                    <a:cubicBezTo>
                      <a:pt x="2795480" y="629809"/>
                      <a:pt x="2787180" y="630817"/>
                      <a:pt x="2779302" y="630649"/>
                    </a:cubicBezTo>
                    <a:cubicBezTo>
                      <a:pt x="2781892" y="675249"/>
                      <a:pt x="2760100" y="699227"/>
                      <a:pt x="2716684" y="702248"/>
                    </a:cubicBezTo>
                    <a:cubicBezTo>
                      <a:pt x="2707212" y="702836"/>
                      <a:pt x="2696902" y="705771"/>
                      <a:pt x="2687764" y="709125"/>
                    </a:cubicBezTo>
                    <a:cubicBezTo>
                      <a:pt x="2646526" y="720864"/>
                      <a:pt x="2614178" y="704016"/>
                      <a:pt x="2606806" y="661679"/>
                    </a:cubicBezTo>
                    <a:cubicBezTo>
                      <a:pt x="2603376" y="637954"/>
                      <a:pt x="2594410" y="614900"/>
                      <a:pt x="2590976" y="591174"/>
                    </a:cubicBezTo>
                    <a:cubicBezTo>
                      <a:pt x="2587378" y="556802"/>
                      <a:pt x="2554944" y="543892"/>
                      <a:pt x="2525354" y="563764"/>
                    </a:cubicBezTo>
                    <a:cubicBezTo>
                      <a:pt x="2519738" y="568375"/>
                      <a:pt x="2514876" y="574579"/>
                      <a:pt x="2508086" y="578771"/>
                    </a:cubicBezTo>
                    <a:cubicBezTo>
                      <a:pt x="2499284" y="584892"/>
                      <a:pt x="2486962" y="589755"/>
                      <a:pt x="2478082" y="581289"/>
                    </a:cubicBezTo>
                    <a:cubicBezTo>
                      <a:pt x="2456124" y="557565"/>
                      <a:pt x="2429724" y="557398"/>
                      <a:pt x="2402484" y="559580"/>
                    </a:cubicBezTo>
                    <a:cubicBezTo>
                      <a:pt x="2398126" y="560670"/>
                      <a:pt x="2396618" y="557484"/>
                      <a:pt x="2393936" y="553880"/>
                    </a:cubicBezTo>
                    <a:cubicBezTo>
                      <a:pt x="2405256" y="522189"/>
                      <a:pt x="2429560" y="528223"/>
                      <a:pt x="2452692" y="533840"/>
                    </a:cubicBezTo>
                    <a:cubicBezTo>
                      <a:pt x="2470376" y="536185"/>
                      <a:pt x="2487892" y="546413"/>
                      <a:pt x="2507002" y="537356"/>
                    </a:cubicBezTo>
                    <a:cubicBezTo>
                      <a:pt x="2578750" y="517986"/>
                      <a:pt x="2646394" y="487885"/>
                      <a:pt x="2714876" y="455437"/>
                    </a:cubicBezTo>
                    <a:cubicBezTo>
                      <a:pt x="2729208" y="448644"/>
                      <a:pt x="2741948" y="442608"/>
                      <a:pt x="2749744" y="428188"/>
                    </a:cubicBezTo>
                    <a:cubicBezTo>
                      <a:pt x="2755110" y="416870"/>
                      <a:pt x="2765086" y="411169"/>
                      <a:pt x="2776150" y="409827"/>
                    </a:cubicBezTo>
                    <a:cubicBezTo>
                      <a:pt x="2796684" y="407897"/>
                      <a:pt x="2813868" y="396829"/>
                      <a:pt x="2830632" y="386935"/>
                    </a:cubicBezTo>
                    <a:cubicBezTo>
                      <a:pt x="2833818" y="385427"/>
                      <a:pt x="2837758" y="385511"/>
                      <a:pt x="2840102" y="386348"/>
                    </a:cubicBezTo>
                    <a:cubicBezTo>
                      <a:pt x="2870108" y="402358"/>
                      <a:pt x="2895418" y="398166"/>
                      <a:pt x="2923500" y="375109"/>
                    </a:cubicBezTo>
                    <a:cubicBezTo>
                      <a:pt x="2946384" y="355491"/>
                      <a:pt x="2973542" y="338721"/>
                      <a:pt x="3007988" y="349702"/>
                    </a:cubicBezTo>
                    <a:cubicBezTo>
                      <a:pt x="3011508" y="350959"/>
                      <a:pt x="3018634" y="349533"/>
                      <a:pt x="3019890" y="346012"/>
                    </a:cubicBezTo>
                    <a:cubicBezTo>
                      <a:pt x="3031964" y="315914"/>
                      <a:pt x="3071694" y="300988"/>
                      <a:pt x="3059968" y="259742"/>
                    </a:cubicBezTo>
                    <a:cubicBezTo>
                      <a:pt x="3055612" y="242305"/>
                      <a:pt x="3068856" y="231154"/>
                      <a:pt x="3083188" y="224363"/>
                    </a:cubicBezTo>
                    <a:cubicBezTo>
                      <a:pt x="3091152" y="220590"/>
                      <a:pt x="3099302" y="217215"/>
                      <a:pt x="3107296" y="216596"/>
                    </a:cubicBezTo>
                    <a:close/>
                    <a:moveTo>
                      <a:pt x="1115672" y="0"/>
                    </a:moveTo>
                    <a:cubicBezTo>
                      <a:pt x="1124310" y="20282"/>
                      <a:pt x="1122638" y="43497"/>
                      <a:pt x="1129684" y="64533"/>
                    </a:cubicBezTo>
                    <a:cubicBezTo>
                      <a:pt x="1138072" y="96633"/>
                      <a:pt x="1156186" y="116331"/>
                      <a:pt x="1190312" y="124553"/>
                    </a:cubicBezTo>
                    <a:cubicBezTo>
                      <a:pt x="1237770" y="136213"/>
                      <a:pt x="1283636" y="148626"/>
                      <a:pt x="1329416" y="164979"/>
                    </a:cubicBezTo>
                    <a:cubicBezTo>
                      <a:pt x="1365808" y="177978"/>
                      <a:pt x="1370336" y="187532"/>
                      <a:pt x="1361286" y="223987"/>
                    </a:cubicBezTo>
                    <a:cubicBezTo>
                      <a:pt x="1360448" y="226332"/>
                      <a:pt x="1361204" y="227925"/>
                      <a:pt x="1360364" y="230272"/>
                    </a:cubicBezTo>
                    <a:cubicBezTo>
                      <a:pt x="1358942" y="241669"/>
                      <a:pt x="1353914" y="255747"/>
                      <a:pt x="1356850" y="266056"/>
                    </a:cubicBezTo>
                    <a:cubicBezTo>
                      <a:pt x="1361630" y="282315"/>
                      <a:pt x="1378064" y="269665"/>
                      <a:pt x="1387874" y="271846"/>
                    </a:cubicBezTo>
                    <a:cubicBezTo>
                      <a:pt x="1417638" y="281155"/>
                      <a:pt x="1444218" y="291972"/>
                      <a:pt x="1463004" y="317202"/>
                    </a:cubicBezTo>
                    <a:cubicBezTo>
                      <a:pt x="1477176" y="336816"/>
                      <a:pt x="1495876" y="347464"/>
                      <a:pt x="1519268" y="341268"/>
                    </a:cubicBezTo>
                    <a:cubicBezTo>
                      <a:pt x="1545762" y="337503"/>
                      <a:pt x="1561026" y="361475"/>
                      <a:pt x="1587856" y="360475"/>
                    </a:cubicBezTo>
                    <a:cubicBezTo>
                      <a:pt x="1610744" y="359390"/>
                      <a:pt x="1636570" y="368615"/>
                      <a:pt x="1659712" y="374236"/>
                    </a:cubicBezTo>
                    <a:cubicBezTo>
                      <a:pt x="1659884" y="403400"/>
                      <a:pt x="1677328" y="417568"/>
                      <a:pt x="1701058" y="432659"/>
                    </a:cubicBezTo>
                    <a:cubicBezTo>
                      <a:pt x="1728308" y="449006"/>
                      <a:pt x="1748184" y="478595"/>
                      <a:pt x="1783988" y="482123"/>
                    </a:cubicBezTo>
                    <a:cubicBezTo>
                      <a:pt x="1791700" y="471649"/>
                      <a:pt x="1783564" y="464775"/>
                      <a:pt x="1777360" y="459914"/>
                    </a:cubicBezTo>
                    <a:cubicBezTo>
                      <a:pt x="1748848" y="428563"/>
                      <a:pt x="1719080" y="400733"/>
                      <a:pt x="1677574" y="387230"/>
                    </a:cubicBezTo>
                    <a:cubicBezTo>
                      <a:pt x="1671284" y="386306"/>
                      <a:pt x="1664242" y="383791"/>
                      <a:pt x="1661224" y="377421"/>
                    </a:cubicBezTo>
                    <a:cubicBezTo>
                      <a:pt x="1659712" y="374236"/>
                      <a:pt x="1660550" y="371889"/>
                      <a:pt x="1662984" y="368790"/>
                    </a:cubicBezTo>
                    <a:cubicBezTo>
                      <a:pt x="1706582" y="357905"/>
                      <a:pt x="1739114" y="366879"/>
                      <a:pt x="1767878" y="404934"/>
                    </a:cubicBezTo>
                    <a:cubicBezTo>
                      <a:pt x="1795048" y="443742"/>
                      <a:pt x="1830604" y="477609"/>
                      <a:pt x="1850146" y="522953"/>
                    </a:cubicBezTo>
                    <a:cubicBezTo>
                      <a:pt x="1856604" y="534519"/>
                      <a:pt x="1864654" y="545332"/>
                      <a:pt x="1856860" y="559745"/>
                    </a:cubicBezTo>
                    <a:cubicBezTo>
                      <a:pt x="1813092" y="559986"/>
                      <a:pt x="1776198" y="533579"/>
                      <a:pt x="1734608" y="524015"/>
                    </a:cubicBezTo>
                    <a:cubicBezTo>
                      <a:pt x="1671470" y="508078"/>
                      <a:pt x="1607244" y="487781"/>
                      <a:pt x="1554078" y="447626"/>
                    </a:cubicBezTo>
                    <a:cubicBezTo>
                      <a:pt x="1545526" y="441925"/>
                      <a:pt x="1535716" y="439744"/>
                      <a:pt x="1525486" y="438735"/>
                    </a:cubicBezTo>
                    <a:cubicBezTo>
                      <a:pt x="1512070" y="439236"/>
                      <a:pt x="1502430" y="447698"/>
                      <a:pt x="1497066" y="459010"/>
                    </a:cubicBezTo>
                    <a:cubicBezTo>
                      <a:pt x="1491284" y="471496"/>
                      <a:pt x="1497404" y="480297"/>
                      <a:pt x="1506714" y="487590"/>
                    </a:cubicBezTo>
                    <a:cubicBezTo>
                      <a:pt x="1522226" y="499746"/>
                      <a:pt x="1539750" y="509975"/>
                      <a:pt x="1554426" y="524476"/>
                    </a:cubicBezTo>
                    <a:cubicBezTo>
                      <a:pt x="1562140" y="532523"/>
                      <a:pt x="1570862" y="530347"/>
                      <a:pt x="1569180" y="516518"/>
                    </a:cubicBezTo>
                    <a:cubicBezTo>
                      <a:pt x="1568340" y="500343"/>
                      <a:pt x="1565488" y="486095"/>
                      <a:pt x="1585274" y="482580"/>
                    </a:cubicBezTo>
                    <a:cubicBezTo>
                      <a:pt x="1601120" y="478980"/>
                      <a:pt x="1610346" y="490213"/>
                      <a:pt x="1615212" y="502533"/>
                    </a:cubicBezTo>
                    <a:cubicBezTo>
                      <a:pt x="1622758" y="518458"/>
                      <a:pt x="1632572" y="539160"/>
                      <a:pt x="1613036" y="549380"/>
                    </a:cubicBezTo>
                    <a:cubicBezTo>
                      <a:pt x="1584700" y="565716"/>
                      <a:pt x="1587134" y="581137"/>
                      <a:pt x="1606002" y="602429"/>
                    </a:cubicBezTo>
                    <a:cubicBezTo>
                      <a:pt x="1611368" y="609637"/>
                      <a:pt x="1615144" y="617600"/>
                      <a:pt x="1609442" y="626146"/>
                    </a:cubicBezTo>
                    <a:cubicBezTo>
                      <a:pt x="1603324" y="635866"/>
                      <a:pt x="1592258" y="637205"/>
                      <a:pt x="1582864" y="633850"/>
                    </a:cubicBezTo>
                    <a:cubicBezTo>
                      <a:pt x="1555866" y="624206"/>
                      <a:pt x="1527526" y="622021"/>
                      <a:pt x="1499186" y="619836"/>
                    </a:cubicBezTo>
                    <a:cubicBezTo>
                      <a:pt x="1486190" y="619162"/>
                      <a:pt x="1475290" y="612622"/>
                      <a:pt x="1472018" y="599548"/>
                    </a:cubicBezTo>
                    <a:cubicBezTo>
                      <a:pt x="1468326" y="587646"/>
                      <a:pt x="1461366" y="581192"/>
                      <a:pt x="1449798" y="587642"/>
                    </a:cubicBezTo>
                    <a:cubicBezTo>
                      <a:pt x="1436636" y="594847"/>
                      <a:pt x="1438398" y="604736"/>
                      <a:pt x="1446448" y="615549"/>
                    </a:cubicBezTo>
                    <a:cubicBezTo>
                      <a:pt x="1458354" y="630386"/>
                      <a:pt x="1461962" y="646225"/>
                      <a:pt x="1455258" y="664997"/>
                    </a:cubicBezTo>
                    <a:cubicBezTo>
                      <a:pt x="1447380" y="683348"/>
                      <a:pt x="1437236" y="696923"/>
                      <a:pt x="1414766" y="696833"/>
                    </a:cubicBezTo>
                    <a:cubicBezTo>
                      <a:pt x="1398584" y="697668"/>
                      <a:pt x="1383410" y="706800"/>
                      <a:pt x="1362952" y="704784"/>
                    </a:cubicBezTo>
                    <a:cubicBezTo>
                      <a:pt x="1388610" y="721886"/>
                      <a:pt x="1392470" y="744430"/>
                      <a:pt x="1399516" y="765467"/>
                    </a:cubicBezTo>
                    <a:cubicBezTo>
                      <a:pt x="1402452" y="775777"/>
                      <a:pt x="1401866" y="784827"/>
                      <a:pt x="1405220" y="793963"/>
                    </a:cubicBezTo>
                    <a:cubicBezTo>
                      <a:pt x="1419480" y="828160"/>
                      <a:pt x="1410930" y="840980"/>
                      <a:pt x="1375380" y="844156"/>
                    </a:cubicBezTo>
                    <a:cubicBezTo>
                      <a:pt x="1365906" y="844740"/>
                      <a:pt x="1356430" y="845325"/>
                      <a:pt x="1346202" y="844317"/>
                    </a:cubicBezTo>
                    <a:cubicBezTo>
                      <a:pt x="1326918" y="842721"/>
                      <a:pt x="1309728" y="835258"/>
                      <a:pt x="1310564" y="814390"/>
                    </a:cubicBezTo>
                    <a:cubicBezTo>
                      <a:pt x="1310224" y="793103"/>
                      <a:pt x="1311480" y="771062"/>
                      <a:pt x="1343424" y="770566"/>
                    </a:cubicBezTo>
                    <a:cubicBezTo>
                      <a:pt x="1346192" y="770232"/>
                      <a:pt x="1339650" y="762604"/>
                      <a:pt x="1338560" y="758247"/>
                    </a:cubicBezTo>
                    <a:cubicBezTo>
                      <a:pt x="1337134" y="751122"/>
                      <a:pt x="1338138" y="740898"/>
                      <a:pt x="1325896" y="741817"/>
                    </a:cubicBezTo>
                    <a:cubicBezTo>
                      <a:pt x="1317596" y="742821"/>
                      <a:pt x="1314662" y="751033"/>
                      <a:pt x="1310974" y="757653"/>
                    </a:cubicBezTo>
                    <a:cubicBezTo>
                      <a:pt x="1297648" y="791256"/>
                      <a:pt x="1288510" y="794606"/>
                      <a:pt x="1253966" y="787559"/>
                    </a:cubicBezTo>
                    <a:cubicBezTo>
                      <a:pt x="1241806" y="784539"/>
                      <a:pt x="1227048" y="773976"/>
                      <a:pt x="1220342" y="792746"/>
                    </a:cubicBezTo>
                    <a:cubicBezTo>
                      <a:pt x="1214476" y="809171"/>
                      <a:pt x="1224456" y="821997"/>
                      <a:pt x="1240890" y="827867"/>
                    </a:cubicBezTo>
                    <a:cubicBezTo>
                      <a:pt x="1254558" y="834072"/>
                      <a:pt x="1269064" y="837930"/>
                      <a:pt x="1279880" y="848409"/>
                    </a:cubicBezTo>
                    <a:cubicBezTo>
                      <a:pt x="1292628" y="860899"/>
                      <a:pt x="1298248" y="874812"/>
                      <a:pt x="1293136" y="892829"/>
                    </a:cubicBezTo>
                    <a:cubicBezTo>
                      <a:pt x="1289198" y="911265"/>
                      <a:pt x="1275280" y="916878"/>
                      <a:pt x="1259098" y="917712"/>
                    </a:cubicBezTo>
                    <a:cubicBezTo>
                      <a:pt x="1234616" y="919550"/>
                      <a:pt x="1211978" y="927338"/>
                      <a:pt x="1189678" y="937893"/>
                    </a:cubicBezTo>
                    <a:cubicBezTo>
                      <a:pt x="1175760" y="943505"/>
                      <a:pt x="1161676" y="956994"/>
                      <a:pt x="1147002" y="942493"/>
                    </a:cubicBezTo>
                    <a:cubicBezTo>
                      <a:pt x="1132326" y="927991"/>
                      <a:pt x="1137438" y="909974"/>
                      <a:pt x="1145652" y="894388"/>
                    </a:cubicBezTo>
                    <a:cubicBezTo>
                      <a:pt x="1155542" y="874109"/>
                      <a:pt x="1159482" y="855672"/>
                      <a:pt x="1149668" y="834970"/>
                    </a:cubicBezTo>
                    <a:cubicBezTo>
                      <a:pt x="1138346" y="811082"/>
                      <a:pt x="1127780" y="807308"/>
                      <a:pt x="1108164" y="821467"/>
                    </a:cubicBezTo>
                    <a:cubicBezTo>
                      <a:pt x="1032040" y="878941"/>
                      <a:pt x="974196" y="948235"/>
                      <a:pt x="959120" y="1046033"/>
                    </a:cubicBezTo>
                    <a:cubicBezTo>
                      <a:pt x="951666" y="1100254"/>
                      <a:pt x="922074" y="1138632"/>
                      <a:pt x="881163" y="1171643"/>
                    </a:cubicBezTo>
                    <a:cubicBezTo>
                      <a:pt x="851486" y="1195437"/>
                      <a:pt x="841596" y="1234236"/>
                      <a:pt x="821647" y="1264151"/>
                    </a:cubicBezTo>
                    <a:cubicBezTo>
                      <a:pt x="817622" y="1268004"/>
                      <a:pt x="818713" y="1272364"/>
                      <a:pt x="815108" y="1275044"/>
                    </a:cubicBezTo>
                    <a:cubicBezTo>
                      <a:pt x="781492" y="1317274"/>
                      <a:pt x="774204" y="1363617"/>
                      <a:pt x="778237" y="1415327"/>
                    </a:cubicBezTo>
                    <a:cubicBezTo>
                      <a:pt x="775974" y="1429071"/>
                      <a:pt x="773714" y="1442814"/>
                      <a:pt x="775392" y="1456643"/>
                    </a:cubicBezTo>
                    <a:cubicBezTo>
                      <a:pt x="779337" y="1493770"/>
                      <a:pt x="750079" y="1516391"/>
                      <a:pt x="733734" y="1543624"/>
                    </a:cubicBezTo>
                    <a:cubicBezTo>
                      <a:pt x="728789" y="1553764"/>
                      <a:pt x="716377" y="1544039"/>
                      <a:pt x="709838" y="1536412"/>
                    </a:cubicBezTo>
                    <a:cubicBezTo>
                      <a:pt x="703296" y="1528784"/>
                      <a:pt x="709834" y="1517890"/>
                      <a:pt x="705306" y="1508335"/>
                    </a:cubicBezTo>
                    <a:cubicBezTo>
                      <a:pt x="691471" y="1510008"/>
                      <a:pt x="682250" y="1517297"/>
                      <a:pt x="682000" y="1529114"/>
                    </a:cubicBezTo>
                    <a:cubicBezTo>
                      <a:pt x="680745" y="1551155"/>
                      <a:pt x="674711" y="1575456"/>
                      <a:pt x="677399" y="1597583"/>
                    </a:cubicBezTo>
                    <a:cubicBezTo>
                      <a:pt x="683609" y="1639487"/>
                      <a:pt x="683194" y="1677702"/>
                      <a:pt x="664670" y="1714740"/>
                    </a:cubicBezTo>
                    <a:cubicBezTo>
                      <a:pt x="664588" y="1718680"/>
                      <a:pt x="665343" y="1720272"/>
                      <a:pt x="667690" y="1721110"/>
                    </a:cubicBezTo>
                    <a:cubicBezTo>
                      <a:pt x="679848" y="1724131"/>
                      <a:pt x="696951" y="1717011"/>
                      <a:pt x="700476" y="1736790"/>
                    </a:cubicBezTo>
                    <a:cubicBezTo>
                      <a:pt x="703329" y="1751038"/>
                      <a:pt x="692095" y="1760253"/>
                      <a:pt x="681279" y="1768297"/>
                    </a:cubicBezTo>
                    <a:cubicBezTo>
                      <a:pt x="650093" y="1788906"/>
                      <a:pt x="639699" y="1814297"/>
                      <a:pt x="645574" y="1853436"/>
                    </a:cubicBezTo>
                    <a:cubicBezTo>
                      <a:pt x="651113" y="1889809"/>
                      <a:pt x="631749" y="1910673"/>
                      <a:pt x="594942" y="1917368"/>
                    </a:cubicBezTo>
                    <a:cubicBezTo>
                      <a:pt x="585048" y="1919126"/>
                      <a:pt x="574316" y="1923230"/>
                      <a:pt x="566522" y="1937643"/>
                    </a:cubicBezTo>
                    <a:cubicBezTo>
                      <a:pt x="591675" y="1941336"/>
                      <a:pt x="607105" y="1957431"/>
                      <a:pt x="614905" y="1980059"/>
                    </a:cubicBezTo>
                    <a:cubicBezTo>
                      <a:pt x="626228" y="2003947"/>
                      <a:pt x="634448" y="2025403"/>
                      <a:pt x="603763" y="2040901"/>
                    </a:cubicBezTo>
                    <a:cubicBezTo>
                      <a:pt x="597391" y="2043916"/>
                      <a:pt x="594039" y="2053301"/>
                      <a:pt x="592700" y="2060761"/>
                    </a:cubicBezTo>
                    <a:cubicBezTo>
                      <a:pt x="589515" y="2080789"/>
                      <a:pt x="579791" y="2093190"/>
                      <a:pt x="557992" y="2098633"/>
                    </a:cubicBezTo>
                    <a:cubicBezTo>
                      <a:pt x="541307" y="2104579"/>
                      <a:pt x="536698" y="2117484"/>
                      <a:pt x="537875" y="2136425"/>
                    </a:cubicBezTo>
                    <a:cubicBezTo>
                      <a:pt x="544758" y="2183860"/>
                      <a:pt x="543166" y="2184615"/>
                      <a:pt x="591796" y="2196694"/>
                    </a:cubicBezTo>
                    <a:cubicBezTo>
                      <a:pt x="605128" y="2200133"/>
                      <a:pt x="615274" y="2205080"/>
                      <a:pt x="620139" y="2217400"/>
                    </a:cubicBezTo>
                    <a:cubicBezTo>
                      <a:pt x="627604" y="2237265"/>
                      <a:pt x="635823" y="2258721"/>
                      <a:pt x="644462" y="2279004"/>
                    </a:cubicBezTo>
                    <a:cubicBezTo>
                      <a:pt x="646308" y="2284954"/>
                      <a:pt x="647316" y="2293252"/>
                      <a:pt x="644047" y="2298699"/>
                    </a:cubicBezTo>
                    <a:cubicBezTo>
                      <a:pt x="622251" y="2322661"/>
                      <a:pt x="624771" y="2352665"/>
                      <a:pt x="627708" y="2381495"/>
                    </a:cubicBezTo>
                    <a:cubicBezTo>
                      <a:pt x="628550" y="2397670"/>
                      <a:pt x="621173" y="2410909"/>
                      <a:pt x="614552" y="2425741"/>
                    </a:cubicBezTo>
                    <a:cubicBezTo>
                      <a:pt x="599297" y="2457333"/>
                      <a:pt x="604331" y="2480297"/>
                      <a:pt x="633512" y="2498658"/>
                    </a:cubicBezTo>
                    <a:cubicBezTo>
                      <a:pt x="656069" y="2513330"/>
                      <a:pt x="658083" y="2529923"/>
                      <a:pt x="659093" y="2556741"/>
                    </a:cubicBezTo>
                    <a:cubicBezTo>
                      <a:pt x="661783" y="2597388"/>
                      <a:pt x="640405" y="2620178"/>
                      <a:pt x="613577" y="2639699"/>
                    </a:cubicBezTo>
                    <a:cubicBezTo>
                      <a:pt x="615004" y="2646823"/>
                      <a:pt x="615759" y="2648415"/>
                      <a:pt x="618107" y="2649254"/>
                    </a:cubicBezTo>
                    <a:cubicBezTo>
                      <a:pt x="630601" y="2655040"/>
                      <a:pt x="647034" y="2660909"/>
                      <a:pt x="645109" y="2677419"/>
                    </a:cubicBezTo>
                    <a:cubicBezTo>
                      <a:pt x="642345" y="2696275"/>
                      <a:pt x="624988" y="2696689"/>
                      <a:pt x="612664" y="2701548"/>
                    </a:cubicBezTo>
                    <a:cubicBezTo>
                      <a:pt x="559426" y="2720894"/>
                      <a:pt x="511134" y="2748623"/>
                      <a:pt x="471230" y="2789930"/>
                    </a:cubicBezTo>
                    <a:cubicBezTo>
                      <a:pt x="439374" y="2823530"/>
                      <a:pt x="454810" y="2876666"/>
                      <a:pt x="499501" y="2888661"/>
                    </a:cubicBezTo>
                    <a:cubicBezTo>
                      <a:pt x="512833" y="2892100"/>
                      <a:pt x="526584" y="2894366"/>
                      <a:pt x="532623" y="2907106"/>
                    </a:cubicBezTo>
                    <a:cubicBezTo>
                      <a:pt x="535977" y="2916241"/>
                      <a:pt x="529941" y="2922023"/>
                      <a:pt x="523150" y="2926211"/>
                    </a:cubicBezTo>
                    <a:cubicBezTo>
                      <a:pt x="508731" y="2936935"/>
                      <a:pt x="493303" y="2939362"/>
                      <a:pt x="481312" y="2928464"/>
                    </a:cubicBezTo>
                    <a:cubicBezTo>
                      <a:pt x="456575" y="2905078"/>
                      <a:pt x="435447" y="2916051"/>
                      <a:pt x="413064" y="2930544"/>
                    </a:cubicBezTo>
                    <a:cubicBezTo>
                      <a:pt x="387074" y="2947719"/>
                      <a:pt x="363769" y="2968497"/>
                      <a:pt x="336269" y="2982486"/>
                    </a:cubicBezTo>
                    <a:cubicBezTo>
                      <a:pt x="317908" y="2993125"/>
                      <a:pt x="299966" y="3002592"/>
                      <a:pt x="277916" y="3001330"/>
                    </a:cubicBezTo>
                    <a:cubicBezTo>
                      <a:pt x="270034" y="3001160"/>
                      <a:pt x="260224" y="2998979"/>
                      <a:pt x="258045" y="3008783"/>
                    </a:cubicBezTo>
                    <a:cubicBezTo>
                      <a:pt x="254273" y="3019342"/>
                      <a:pt x="264420" y="3024289"/>
                      <a:pt x="272219" y="3028398"/>
                    </a:cubicBezTo>
                    <a:cubicBezTo>
                      <a:pt x="290581" y="3036280"/>
                      <a:pt x="308944" y="3044162"/>
                      <a:pt x="324039" y="3057490"/>
                    </a:cubicBezTo>
                    <a:cubicBezTo>
                      <a:pt x="336448" y="3067215"/>
                      <a:pt x="348691" y="3066296"/>
                      <a:pt x="354977" y="3048699"/>
                    </a:cubicBezTo>
                    <a:cubicBezTo>
                      <a:pt x="358245" y="3043252"/>
                      <a:pt x="359167" y="3036966"/>
                      <a:pt x="364783" y="3032358"/>
                    </a:cubicBezTo>
                    <a:cubicBezTo>
                      <a:pt x="380459" y="3018114"/>
                      <a:pt x="396892" y="3005464"/>
                      <a:pt x="418358" y="3015777"/>
                    </a:cubicBezTo>
                    <a:cubicBezTo>
                      <a:pt x="440997" y="3026509"/>
                      <a:pt x="433874" y="3046453"/>
                      <a:pt x="429936" y="3064890"/>
                    </a:cubicBezTo>
                    <a:cubicBezTo>
                      <a:pt x="427841" y="3070756"/>
                      <a:pt x="426500" y="3078214"/>
                      <a:pt x="423231" y="3083661"/>
                    </a:cubicBezTo>
                    <a:cubicBezTo>
                      <a:pt x="391291" y="3121199"/>
                      <a:pt x="406138" y="3164865"/>
                      <a:pt x="404468" y="3206601"/>
                    </a:cubicBezTo>
                    <a:cubicBezTo>
                      <a:pt x="403632" y="3227468"/>
                      <a:pt x="421075" y="3241635"/>
                      <a:pt x="432982" y="3256472"/>
                    </a:cubicBezTo>
                    <a:cubicBezTo>
                      <a:pt x="441451" y="3266111"/>
                      <a:pt x="453861" y="3275836"/>
                      <a:pt x="447240" y="3290668"/>
                    </a:cubicBezTo>
                    <a:cubicBezTo>
                      <a:pt x="438608" y="3307428"/>
                      <a:pt x="423935" y="3311446"/>
                      <a:pt x="408508" y="3313873"/>
                    </a:cubicBezTo>
                    <a:cubicBezTo>
                      <a:pt x="386373" y="3316550"/>
                      <a:pt x="368092" y="3304729"/>
                      <a:pt x="348892" y="3299194"/>
                    </a:cubicBezTo>
                    <a:cubicBezTo>
                      <a:pt x="341935" y="3311260"/>
                      <a:pt x="348058" y="3320061"/>
                      <a:pt x="350239" y="3328778"/>
                    </a:cubicBezTo>
                    <a:cubicBezTo>
                      <a:pt x="353933" y="3359200"/>
                      <a:pt x="343955" y="3364897"/>
                      <a:pt x="315449" y="3370589"/>
                    </a:cubicBezTo>
                    <a:cubicBezTo>
                      <a:pt x="254075" y="3383062"/>
                      <a:pt x="200663" y="3354723"/>
                      <a:pt x="144066" y="3346413"/>
                    </a:cubicBezTo>
                    <a:cubicBezTo>
                      <a:pt x="118911" y="3342719"/>
                      <a:pt x="95350" y="3338273"/>
                      <a:pt x="68774" y="3345977"/>
                    </a:cubicBezTo>
                    <a:cubicBezTo>
                      <a:pt x="64204" y="3347651"/>
                      <a:pt x="58755" y="3349013"/>
                      <a:pt x="53494" y="3348455"/>
                    </a:cubicBezTo>
                    <a:cubicBezTo>
                      <a:pt x="48232" y="3347899"/>
                      <a:pt x="43159" y="3345425"/>
                      <a:pt x="39342" y="3339432"/>
                    </a:cubicBezTo>
                    <a:cubicBezTo>
                      <a:pt x="35311" y="3287724"/>
                      <a:pt x="42682" y="3237442"/>
                      <a:pt x="64558" y="3191018"/>
                    </a:cubicBezTo>
                    <a:cubicBezTo>
                      <a:pt x="73694" y="3169147"/>
                      <a:pt x="70505" y="3152133"/>
                      <a:pt x="51134" y="3135954"/>
                    </a:cubicBezTo>
                    <a:cubicBezTo>
                      <a:pt x="37551" y="3125811"/>
                      <a:pt x="25642" y="3110974"/>
                      <a:pt x="14489" y="3097730"/>
                    </a:cubicBezTo>
                    <a:cubicBezTo>
                      <a:pt x="1071" y="3079708"/>
                      <a:pt x="2242" y="3061606"/>
                      <a:pt x="24460" y="3054991"/>
                    </a:cubicBezTo>
                    <a:cubicBezTo>
                      <a:pt x="74429" y="3041091"/>
                      <a:pt x="72161" y="2999271"/>
                      <a:pt x="73747" y="2961474"/>
                    </a:cubicBezTo>
                    <a:cubicBezTo>
                      <a:pt x="73575" y="2932310"/>
                      <a:pt x="70637" y="2903481"/>
                      <a:pt x="68452" y="2876242"/>
                    </a:cubicBezTo>
                    <a:cubicBezTo>
                      <a:pt x="67359" y="2853362"/>
                      <a:pt x="73309" y="2832999"/>
                      <a:pt x="87896" y="2814398"/>
                    </a:cubicBezTo>
                    <a:cubicBezTo>
                      <a:pt x="98375" y="2803589"/>
                      <a:pt x="107344" y="2789596"/>
                      <a:pt x="117404" y="2779960"/>
                    </a:cubicBezTo>
                    <a:cubicBezTo>
                      <a:pt x="182206" y="2717120"/>
                      <a:pt x="205252" y="2634074"/>
                      <a:pt x="242384" y="2556059"/>
                    </a:cubicBezTo>
                    <a:cubicBezTo>
                      <a:pt x="278678" y="2480390"/>
                      <a:pt x="284702" y="2400523"/>
                      <a:pt x="285697" y="2316215"/>
                    </a:cubicBezTo>
                    <a:cubicBezTo>
                      <a:pt x="287191" y="2226794"/>
                      <a:pt x="278878" y="2135192"/>
                      <a:pt x="300077" y="2046195"/>
                    </a:cubicBezTo>
                    <a:cubicBezTo>
                      <a:pt x="306531" y="2020719"/>
                      <a:pt x="315331" y="1996082"/>
                      <a:pt x="333103" y="1975973"/>
                    </a:cubicBezTo>
                    <a:cubicBezTo>
                      <a:pt x="373510" y="1929554"/>
                      <a:pt x="403434" y="1875421"/>
                      <a:pt x="414158" y="1815753"/>
                    </a:cubicBezTo>
                    <a:cubicBezTo>
                      <a:pt x="423622" y="1759605"/>
                      <a:pt x="426801" y="1702534"/>
                      <a:pt x="408263" y="1646966"/>
                    </a:cubicBezTo>
                    <a:cubicBezTo>
                      <a:pt x="405746" y="1635484"/>
                      <a:pt x="402810" y="1625176"/>
                      <a:pt x="404233" y="1613777"/>
                    </a:cubicBezTo>
                    <a:cubicBezTo>
                      <a:pt x="416384" y="1561235"/>
                      <a:pt x="398350" y="1519075"/>
                      <a:pt x="362878" y="1481271"/>
                    </a:cubicBezTo>
                    <a:cubicBezTo>
                      <a:pt x="332019" y="1449082"/>
                      <a:pt x="314658" y="1412455"/>
                      <a:pt x="322364" y="1364938"/>
                    </a:cubicBezTo>
                    <a:cubicBezTo>
                      <a:pt x="328564" y="1332758"/>
                      <a:pt x="317491" y="1297054"/>
                      <a:pt x="318995" y="1263196"/>
                    </a:cubicBezTo>
                    <a:cubicBezTo>
                      <a:pt x="320083" y="1249034"/>
                      <a:pt x="310440" y="1238975"/>
                      <a:pt x="296354" y="1233944"/>
                    </a:cubicBezTo>
                    <a:cubicBezTo>
                      <a:pt x="280674" y="1229665"/>
                      <a:pt x="264827" y="1233265"/>
                      <a:pt x="257452" y="1246505"/>
                    </a:cubicBezTo>
                    <a:cubicBezTo>
                      <a:pt x="235741" y="1285051"/>
                      <a:pt x="198100" y="1312615"/>
                      <a:pt x="183349" y="1357615"/>
                    </a:cubicBezTo>
                    <a:cubicBezTo>
                      <a:pt x="169939" y="1395157"/>
                      <a:pt x="136824" y="1413755"/>
                      <a:pt x="105636" y="1434364"/>
                    </a:cubicBezTo>
                    <a:cubicBezTo>
                      <a:pt x="94820" y="1442406"/>
                      <a:pt x="81825" y="1441734"/>
                      <a:pt x="70505" y="1436367"/>
                    </a:cubicBezTo>
                    <a:cubicBezTo>
                      <a:pt x="47529" y="1422869"/>
                      <a:pt x="36631" y="1434850"/>
                      <a:pt x="27915" y="1455549"/>
                    </a:cubicBezTo>
                    <a:cubicBezTo>
                      <a:pt x="22132" y="1468035"/>
                      <a:pt x="23642" y="1489741"/>
                      <a:pt x="0" y="1489233"/>
                    </a:cubicBezTo>
                    <a:cubicBezTo>
                      <a:pt x="49700" y="1357500"/>
                      <a:pt x="109127" y="1231888"/>
                      <a:pt x="179875" y="1111643"/>
                    </a:cubicBezTo>
                    <a:cubicBezTo>
                      <a:pt x="265794" y="963745"/>
                      <a:pt x="357164" y="819114"/>
                      <a:pt x="446606" y="672475"/>
                    </a:cubicBezTo>
                    <a:cubicBezTo>
                      <a:pt x="455993" y="657307"/>
                      <a:pt x="466974" y="641386"/>
                      <a:pt x="479885" y="627478"/>
                    </a:cubicBezTo>
                    <a:cubicBezTo>
                      <a:pt x="567489" y="530451"/>
                      <a:pt x="645448" y="423364"/>
                      <a:pt x="734226" y="326756"/>
                    </a:cubicBezTo>
                    <a:cubicBezTo>
                      <a:pt x="820992" y="232075"/>
                      <a:pt x="915136" y="142675"/>
                      <a:pt x="1013474" y="60065"/>
                    </a:cubicBezTo>
                    <a:cubicBezTo>
                      <a:pt x="1043570" y="35098"/>
                      <a:pt x="1080208" y="17758"/>
                      <a:pt x="1115672" y="0"/>
                    </a:cubicBezTo>
                    <a:close/>
                  </a:path>
                </a:pathLst>
              </a:custGeom>
              <a:solidFill>
                <a:schemeClr val="accent4">
                  <a:alpha val="80000"/>
                </a:schemeClr>
              </a:solidFill>
              <a:ln>
                <a:noFill/>
              </a:ln>
              <a:effectLst/>
            </p:spPr>
            <p:txBody>
              <a:bodyPr anchor="ctr"/>
              <a:lstStyle/>
              <a:p>
                <a:pPr defTabSz="457189">
                  <a:defRPr/>
                </a:pPr>
                <a:endParaRPr lang="en-US" sz="1351" dirty="0">
                  <a:latin typeface="Oswald" pitchFamily="2" charset="77"/>
                </a:endParaRPr>
              </a:p>
            </p:txBody>
          </p:sp>
          <p:sp>
            <p:nvSpPr>
              <p:cNvPr id="332" name="Freeform 38">
                <a:extLst>
                  <a:ext uri="{FF2B5EF4-FFF2-40B4-BE49-F238E27FC236}">
                    <a16:creationId xmlns:a16="http://schemas.microsoft.com/office/drawing/2014/main" id="{77560FE4-A915-48C2-9B8C-4150C3EF27A0}"/>
                  </a:ext>
                </a:extLst>
              </p:cNvPr>
              <p:cNvSpPr/>
              <p:nvPr/>
            </p:nvSpPr>
            <p:spPr bwMode="auto">
              <a:xfrm>
                <a:off x="20112118" y="7700634"/>
                <a:ext cx="1782067" cy="4689230"/>
              </a:xfrm>
              <a:custGeom>
                <a:avLst/>
                <a:gdLst>
                  <a:gd name="connsiteX0" fmla="*/ 369489 w 1783175"/>
                  <a:gd name="connsiteY0" fmla="*/ 4454882 h 4691970"/>
                  <a:gd name="connsiteX1" fmla="*/ 288405 w 1783175"/>
                  <a:gd name="connsiteY1" fmla="*/ 4495273 h 4691970"/>
                  <a:gd name="connsiteX2" fmla="*/ 239579 w 1783175"/>
                  <a:gd name="connsiteY2" fmla="*/ 4549855 h 4691970"/>
                  <a:gd name="connsiteX3" fmla="*/ 233663 w 1783175"/>
                  <a:gd name="connsiteY3" fmla="*/ 4566415 h 4691970"/>
                  <a:gd name="connsiteX4" fmla="*/ 187963 w 1783175"/>
                  <a:gd name="connsiteY4" fmla="*/ 4623447 h 4691970"/>
                  <a:gd name="connsiteX5" fmla="*/ 122159 w 1783175"/>
                  <a:gd name="connsiteY5" fmla="*/ 4691970 h 4691970"/>
                  <a:gd name="connsiteX6" fmla="*/ 147847 w 1783175"/>
                  <a:gd name="connsiteY6" fmla="*/ 4623789 h 4691970"/>
                  <a:gd name="connsiteX7" fmla="*/ 122521 w 1783175"/>
                  <a:gd name="connsiteY7" fmla="*/ 4564060 h 4691970"/>
                  <a:gd name="connsiteX8" fmla="*/ 9191 w 1783175"/>
                  <a:gd name="connsiteY8" fmla="*/ 4515578 h 4691970"/>
                  <a:gd name="connsiteX9" fmla="*/ 2521 w 1783175"/>
                  <a:gd name="connsiteY9" fmla="*/ 4493190 h 4691970"/>
                  <a:gd name="connsiteX10" fmla="*/ 27609 w 1783175"/>
                  <a:gd name="connsiteY10" fmla="*/ 4471474 h 4691970"/>
                  <a:gd name="connsiteX11" fmla="*/ 78537 w 1783175"/>
                  <a:gd name="connsiteY11" fmla="*/ 4466992 h 4691970"/>
                  <a:gd name="connsiteX12" fmla="*/ 112569 w 1783175"/>
                  <a:gd name="connsiteY12" fmla="*/ 4491151 h 4691970"/>
                  <a:gd name="connsiteX13" fmla="*/ 138157 w 1783175"/>
                  <a:gd name="connsiteY13" fmla="*/ 4501624 h 4691970"/>
                  <a:gd name="connsiteX14" fmla="*/ 163325 w 1783175"/>
                  <a:gd name="connsiteY14" fmla="*/ 4494610 h 4691970"/>
                  <a:gd name="connsiteX15" fmla="*/ 294491 w 1783175"/>
                  <a:gd name="connsiteY15" fmla="*/ 4470772 h 4691970"/>
                  <a:gd name="connsiteX16" fmla="*/ 369489 w 1783175"/>
                  <a:gd name="connsiteY16" fmla="*/ 4454882 h 4691970"/>
                  <a:gd name="connsiteX17" fmla="*/ 1321487 w 1783175"/>
                  <a:gd name="connsiteY17" fmla="*/ 3748142 h 4691970"/>
                  <a:gd name="connsiteX18" fmla="*/ 1362411 w 1783175"/>
                  <a:gd name="connsiteY18" fmla="*/ 3755392 h 4691970"/>
                  <a:gd name="connsiteX19" fmla="*/ 1403917 w 1783175"/>
                  <a:gd name="connsiteY19" fmla="*/ 3788556 h 4691970"/>
                  <a:gd name="connsiteX20" fmla="*/ 1393523 w 1783175"/>
                  <a:gd name="connsiteY20" fmla="*/ 3843790 h 4691970"/>
                  <a:gd name="connsiteX21" fmla="*/ 1379477 w 1783175"/>
                  <a:gd name="connsiteY21" fmla="*/ 3879380 h 4691970"/>
                  <a:gd name="connsiteX22" fmla="*/ 1350345 w 1783175"/>
                  <a:gd name="connsiteY22" fmla="*/ 3916131 h 4691970"/>
                  <a:gd name="connsiteX23" fmla="*/ 1293449 w 1783175"/>
                  <a:gd name="connsiteY23" fmla="*/ 3978334 h 4691970"/>
                  <a:gd name="connsiteX24" fmla="*/ 1293053 w 1783175"/>
                  <a:gd name="connsiteY24" fmla="*/ 3953304 h 4691970"/>
                  <a:gd name="connsiteX25" fmla="*/ 1271633 w 1783175"/>
                  <a:gd name="connsiteY25" fmla="*/ 3878847 h 4691970"/>
                  <a:gd name="connsiteX26" fmla="*/ 1289639 w 1783175"/>
                  <a:gd name="connsiteY26" fmla="*/ 3768696 h 4691970"/>
                  <a:gd name="connsiteX27" fmla="*/ 1321487 w 1783175"/>
                  <a:gd name="connsiteY27" fmla="*/ 3748142 h 4691970"/>
                  <a:gd name="connsiteX28" fmla="*/ 1267225 w 1783175"/>
                  <a:gd name="connsiteY28" fmla="*/ 3260314 h 4691970"/>
                  <a:gd name="connsiteX29" fmla="*/ 1310087 w 1783175"/>
                  <a:gd name="connsiteY29" fmla="*/ 3267875 h 4691970"/>
                  <a:gd name="connsiteX30" fmla="*/ 1325415 w 1783175"/>
                  <a:gd name="connsiteY30" fmla="*/ 3322150 h 4691970"/>
                  <a:gd name="connsiteX31" fmla="*/ 1241423 w 1783175"/>
                  <a:gd name="connsiteY31" fmla="*/ 3400300 h 4691970"/>
                  <a:gd name="connsiteX32" fmla="*/ 1211823 w 1783175"/>
                  <a:gd name="connsiteY32" fmla="*/ 3409345 h 4691970"/>
                  <a:gd name="connsiteX33" fmla="*/ 1187027 w 1783175"/>
                  <a:gd name="connsiteY33" fmla="*/ 3399335 h 4691970"/>
                  <a:gd name="connsiteX34" fmla="*/ 1190711 w 1783175"/>
                  <a:gd name="connsiteY34" fmla="*/ 3325473 h 4691970"/>
                  <a:gd name="connsiteX35" fmla="*/ 1229225 w 1783175"/>
                  <a:gd name="connsiteY35" fmla="*/ 3281197 h 4691970"/>
                  <a:gd name="connsiteX36" fmla="*/ 1267225 w 1783175"/>
                  <a:gd name="connsiteY36" fmla="*/ 3260314 h 4691970"/>
                  <a:gd name="connsiteX37" fmla="*/ 204015 w 1783175"/>
                  <a:gd name="connsiteY37" fmla="*/ 3234250 h 4691970"/>
                  <a:gd name="connsiteX38" fmla="*/ 224093 w 1783175"/>
                  <a:gd name="connsiteY38" fmla="*/ 3245519 h 4691970"/>
                  <a:gd name="connsiteX39" fmla="*/ 181347 w 1783175"/>
                  <a:gd name="connsiteY39" fmla="*/ 3283509 h 4691970"/>
                  <a:gd name="connsiteX40" fmla="*/ 183627 w 1783175"/>
                  <a:gd name="connsiteY40" fmla="*/ 3253598 h 4691970"/>
                  <a:gd name="connsiteX41" fmla="*/ 204015 w 1783175"/>
                  <a:gd name="connsiteY41" fmla="*/ 3234250 h 4691970"/>
                  <a:gd name="connsiteX42" fmla="*/ 1476199 w 1783175"/>
                  <a:gd name="connsiteY42" fmla="*/ 3099633 h 4691970"/>
                  <a:gd name="connsiteX43" fmla="*/ 1439501 w 1783175"/>
                  <a:gd name="connsiteY43" fmla="*/ 3216131 h 4691970"/>
                  <a:gd name="connsiteX44" fmla="*/ 1416277 w 1783175"/>
                  <a:gd name="connsiteY44" fmla="*/ 3281148 h 4691970"/>
                  <a:gd name="connsiteX45" fmla="*/ 1425631 w 1783175"/>
                  <a:gd name="connsiteY45" fmla="*/ 3236050 h 4691970"/>
                  <a:gd name="connsiteX46" fmla="*/ 1441519 w 1783175"/>
                  <a:gd name="connsiteY46" fmla="*/ 3193286 h 4691970"/>
                  <a:gd name="connsiteX47" fmla="*/ 1476199 w 1783175"/>
                  <a:gd name="connsiteY47" fmla="*/ 3099633 h 4691970"/>
                  <a:gd name="connsiteX48" fmla="*/ 1477395 w 1783175"/>
                  <a:gd name="connsiteY48" fmla="*/ 2851477 h 4691970"/>
                  <a:gd name="connsiteX49" fmla="*/ 1495047 w 1783175"/>
                  <a:gd name="connsiteY49" fmla="*/ 2856789 h 4691970"/>
                  <a:gd name="connsiteX50" fmla="*/ 1474613 w 1783175"/>
                  <a:gd name="connsiteY50" fmla="*/ 3094284 h 4691970"/>
                  <a:gd name="connsiteX51" fmla="*/ 1439495 w 1783175"/>
                  <a:gd name="connsiteY51" fmla="*/ 3188920 h 4691970"/>
                  <a:gd name="connsiteX52" fmla="*/ 1370851 w 1783175"/>
                  <a:gd name="connsiteY52" fmla="*/ 3108827 h 4691970"/>
                  <a:gd name="connsiteX53" fmla="*/ 1371455 w 1783175"/>
                  <a:gd name="connsiteY53" fmla="*/ 3099780 h 4691970"/>
                  <a:gd name="connsiteX54" fmla="*/ 1388055 w 1783175"/>
                  <a:gd name="connsiteY54" fmla="*/ 2976035 h 4691970"/>
                  <a:gd name="connsiteX55" fmla="*/ 1397293 w 1783175"/>
                  <a:gd name="connsiteY55" fmla="*/ 2941148 h 4691970"/>
                  <a:gd name="connsiteX56" fmla="*/ 1460971 w 1783175"/>
                  <a:gd name="connsiteY56" fmla="*/ 2856527 h 4691970"/>
                  <a:gd name="connsiteX57" fmla="*/ 1477395 w 1783175"/>
                  <a:gd name="connsiteY57" fmla="*/ 2851477 h 4691970"/>
                  <a:gd name="connsiteX58" fmla="*/ 1428247 w 1783175"/>
                  <a:gd name="connsiteY58" fmla="*/ 2201413 h 4691970"/>
                  <a:gd name="connsiteX59" fmla="*/ 1434087 w 1783175"/>
                  <a:gd name="connsiteY59" fmla="*/ 2203499 h 4691970"/>
                  <a:gd name="connsiteX60" fmla="*/ 1419853 w 1783175"/>
                  <a:gd name="connsiteY60" fmla="*/ 2276538 h 4691970"/>
                  <a:gd name="connsiteX61" fmla="*/ 1428297 w 1783175"/>
                  <a:gd name="connsiteY61" fmla="*/ 2319277 h 4691970"/>
                  <a:gd name="connsiteX62" fmla="*/ 1467501 w 1783175"/>
                  <a:gd name="connsiteY62" fmla="*/ 2390218 h 4691970"/>
                  <a:gd name="connsiteX63" fmla="*/ 1459441 w 1783175"/>
                  <a:gd name="connsiteY63" fmla="*/ 2416470 h 4691970"/>
                  <a:gd name="connsiteX64" fmla="*/ 1406865 w 1783175"/>
                  <a:gd name="connsiteY64" fmla="*/ 2500972 h 4691970"/>
                  <a:gd name="connsiteX65" fmla="*/ 1381851 w 1783175"/>
                  <a:gd name="connsiteY65" fmla="*/ 2530437 h 4691970"/>
                  <a:gd name="connsiteX66" fmla="*/ 1300735 w 1783175"/>
                  <a:gd name="connsiteY66" fmla="*/ 2558400 h 4691970"/>
                  <a:gd name="connsiteX67" fmla="*/ 1262271 w 1783175"/>
                  <a:gd name="connsiteY67" fmla="*/ 2592330 h 4691970"/>
                  <a:gd name="connsiteX68" fmla="*/ 1271609 w 1783175"/>
                  <a:gd name="connsiteY68" fmla="*/ 2698946 h 4691970"/>
                  <a:gd name="connsiteX69" fmla="*/ 1299283 w 1783175"/>
                  <a:gd name="connsiteY69" fmla="*/ 2724721 h 4691970"/>
                  <a:gd name="connsiteX70" fmla="*/ 1368503 w 1783175"/>
                  <a:gd name="connsiteY70" fmla="*/ 2770632 h 4691970"/>
                  <a:gd name="connsiteX71" fmla="*/ 1419457 w 1783175"/>
                  <a:gd name="connsiteY71" fmla="*/ 2757052 h 4691970"/>
                  <a:gd name="connsiteX72" fmla="*/ 1496293 w 1783175"/>
                  <a:gd name="connsiteY72" fmla="*/ 2693133 h 4691970"/>
                  <a:gd name="connsiteX73" fmla="*/ 1516241 w 1783175"/>
                  <a:gd name="connsiteY73" fmla="*/ 2696286 h 4691970"/>
                  <a:gd name="connsiteX74" fmla="*/ 1515371 w 1783175"/>
                  <a:gd name="connsiteY74" fmla="*/ 2717162 h 4691970"/>
                  <a:gd name="connsiteX75" fmla="*/ 1426853 w 1783175"/>
                  <a:gd name="connsiteY75" fmla="*/ 2776908 h 4691970"/>
                  <a:gd name="connsiteX76" fmla="*/ 1324231 w 1783175"/>
                  <a:gd name="connsiteY76" fmla="*/ 2783948 h 4691970"/>
                  <a:gd name="connsiteX77" fmla="*/ 1227815 w 1783175"/>
                  <a:gd name="connsiteY77" fmla="*/ 2725675 h 4691970"/>
                  <a:gd name="connsiteX78" fmla="*/ 1191629 w 1783175"/>
                  <a:gd name="connsiteY78" fmla="*/ 2745852 h 4691970"/>
                  <a:gd name="connsiteX79" fmla="*/ 1144839 w 1783175"/>
                  <a:gd name="connsiteY79" fmla="*/ 2766215 h 4691970"/>
                  <a:gd name="connsiteX80" fmla="*/ 1055367 w 1783175"/>
                  <a:gd name="connsiteY80" fmla="*/ 2747498 h 4691970"/>
                  <a:gd name="connsiteX81" fmla="*/ 1019349 w 1783175"/>
                  <a:gd name="connsiteY81" fmla="*/ 2736785 h 4691970"/>
                  <a:gd name="connsiteX82" fmla="*/ 1003103 w 1783175"/>
                  <a:gd name="connsiteY82" fmla="*/ 2698375 h 4691970"/>
                  <a:gd name="connsiteX83" fmla="*/ 991961 w 1783175"/>
                  <a:gd name="connsiteY83" fmla="*/ 2670562 h 4691970"/>
                  <a:gd name="connsiteX84" fmla="*/ 994789 w 1783175"/>
                  <a:gd name="connsiteY84" fmla="*/ 2585669 h 4691970"/>
                  <a:gd name="connsiteX85" fmla="*/ 1056495 w 1783175"/>
                  <a:gd name="connsiteY85" fmla="*/ 2526772 h 4691970"/>
                  <a:gd name="connsiteX86" fmla="*/ 1081205 w 1783175"/>
                  <a:gd name="connsiteY86" fmla="*/ 2527655 h 4691970"/>
                  <a:gd name="connsiteX87" fmla="*/ 1193711 w 1783175"/>
                  <a:gd name="connsiteY87" fmla="*/ 2551951 h 4691970"/>
                  <a:gd name="connsiteX88" fmla="*/ 1314545 w 1783175"/>
                  <a:gd name="connsiteY88" fmla="*/ 2538174 h 4691970"/>
                  <a:gd name="connsiteX89" fmla="*/ 1401417 w 1783175"/>
                  <a:gd name="connsiteY89" fmla="*/ 2464599 h 4691970"/>
                  <a:gd name="connsiteX90" fmla="*/ 1429133 w 1783175"/>
                  <a:gd name="connsiteY90" fmla="*/ 2368569 h 4691970"/>
                  <a:gd name="connsiteX91" fmla="*/ 1403825 w 1783175"/>
                  <a:gd name="connsiteY91" fmla="*/ 2325102 h 4691970"/>
                  <a:gd name="connsiteX92" fmla="*/ 1382805 w 1783175"/>
                  <a:gd name="connsiteY92" fmla="*/ 2214313 h 4691970"/>
                  <a:gd name="connsiteX93" fmla="*/ 1428247 w 1783175"/>
                  <a:gd name="connsiteY93" fmla="*/ 2201413 h 4691970"/>
                  <a:gd name="connsiteX94" fmla="*/ 1427743 w 1783175"/>
                  <a:gd name="connsiteY94" fmla="*/ 856070 h 4691970"/>
                  <a:gd name="connsiteX95" fmla="*/ 1545519 w 1783175"/>
                  <a:gd name="connsiteY95" fmla="*/ 898138 h 4691970"/>
                  <a:gd name="connsiteX96" fmla="*/ 1627781 w 1783175"/>
                  <a:gd name="connsiteY96" fmla="*/ 916938 h 4691970"/>
                  <a:gd name="connsiteX97" fmla="*/ 1706409 w 1783175"/>
                  <a:gd name="connsiteY97" fmla="*/ 919885 h 4691970"/>
                  <a:gd name="connsiteX98" fmla="*/ 1747351 w 1783175"/>
                  <a:gd name="connsiteY98" fmla="*/ 909371 h 4691970"/>
                  <a:gd name="connsiteX99" fmla="*/ 1774937 w 1783175"/>
                  <a:gd name="connsiteY99" fmla="*/ 913932 h 4691970"/>
                  <a:gd name="connsiteX100" fmla="*/ 1778817 w 1783175"/>
                  <a:gd name="connsiteY100" fmla="*/ 996023 h 4691970"/>
                  <a:gd name="connsiteX101" fmla="*/ 1774307 w 1783175"/>
                  <a:gd name="connsiteY101" fmla="*/ 1023519 h 4691970"/>
                  <a:gd name="connsiteX102" fmla="*/ 1757225 w 1783175"/>
                  <a:gd name="connsiteY102" fmla="*/ 1086214 h 4691970"/>
                  <a:gd name="connsiteX103" fmla="*/ 1709419 w 1783175"/>
                  <a:gd name="connsiteY103" fmla="*/ 1123384 h 4691970"/>
                  <a:gd name="connsiteX104" fmla="*/ 1666065 w 1783175"/>
                  <a:gd name="connsiteY104" fmla="*/ 1155527 h 4691970"/>
                  <a:gd name="connsiteX105" fmla="*/ 1619721 w 1783175"/>
                  <a:gd name="connsiteY105" fmla="*/ 1218354 h 4691970"/>
                  <a:gd name="connsiteX106" fmla="*/ 1632723 w 1783175"/>
                  <a:gd name="connsiteY106" fmla="*/ 1338102 h 4691970"/>
                  <a:gd name="connsiteX107" fmla="*/ 1720659 w 1783175"/>
                  <a:gd name="connsiteY107" fmla="*/ 1389357 h 4691970"/>
                  <a:gd name="connsiteX108" fmla="*/ 1733115 w 1783175"/>
                  <a:gd name="connsiteY108" fmla="*/ 1399099 h 4691970"/>
                  <a:gd name="connsiteX109" fmla="*/ 1692593 w 1783175"/>
                  <a:gd name="connsiteY109" fmla="*/ 1408440 h 4691970"/>
                  <a:gd name="connsiteX110" fmla="*/ 1648597 w 1783175"/>
                  <a:gd name="connsiteY110" fmla="*/ 1394048 h 4691970"/>
                  <a:gd name="connsiteX111" fmla="*/ 1672355 w 1783175"/>
                  <a:gd name="connsiteY111" fmla="*/ 1431640 h 4691970"/>
                  <a:gd name="connsiteX112" fmla="*/ 1679983 w 1783175"/>
                  <a:gd name="connsiteY112" fmla="*/ 1484641 h 4691970"/>
                  <a:gd name="connsiteX113" fmla="*/ 1613101 w 1783175"/>
                  <a:gd name="connsiteY113" fmla="*/ 1604961 h 4691970"/>
                  <a:gd name="connsiteX114" fmla="*/ 1613543 w 1783175"/>
                  <a:gd name="connsiteY114" fmla="*/ 1622318 h 4691970"/>
                  <a:gd name="connsiteX115" fmla="*/ 1630133 w 1783175"/>
                  <a:gd name="connsiteY115" fmla="*/ 1642797 h 4691970"/>
                  <a:gd name="connsiteX116" fmla="*/ 1611373 w 1783175"/>
                  <a:gd name="connsiteY116" fmla="*/ 1710186 h 4691970"/>
                  <a:gd name="connsiteX117" fmla="*/ 1505105 w 1783175"/>
                  <a:gd name="connsiteY117" fmla="*/ 1803209 h 4691970"/>
                  <a:gd name="connsiteX118" fmla="*/ 1486275 w 1783175"/>
                  <a:gd name="connsiteY118" fmla="*/ 1808059 h 4691970"/>
                  <a:gd name="connsiteX119" fmla="*/ 1470453 w 1783175"/>
                  <a:gd name="connsiteY119" fmla="*/ 1796122 h 4691970"/>
                  <a:gd name="connsiteX120" fmla="*/ 1429659 w 1783175"/>
                  <a:gd name="connsiteY120" fmla="*/ 1642633 h 4691970"/>
                  <a:gd name="connsiteX121" fmla="*/ 1416559 w 1783175"/>
                  <a:gd name="connsiteY121" fmla="*/ 1586356 h 4691970"/>
                  <a:gd name="connsiteX122" fmla="*/ 1413187 w 1783175"/>
                  <a:gd name="connsiteY122" fmla="*/ 1577213 h 4691970"/>
                  <a:gd name="connsiteX123" fmla="*/ 1411483 w 1783175"/>
                  <a:gd name="connsiteY123" fmla="*/ 1485316 h 4691970"/>
                  <a:gd name="connsiteX124" fmla="*/ 1450799 w 1783175"/>
                  <a:gd name="connsiteY124" fmla="*/ 1378963 h 4691970"/>
                  <a:gd name="connsiteX125" fmla="*/ 1448899 w 1783175"/>
                  <a:gd name="connsiteY125" fmla="*/ 1335948 h 4691970"/>
                  <a:gd name="connsiteX126" fmla="*/ 1459253 w 1783175"/>
                  <a:gd name="connsiteY126" fmla="*/ 1273495 h 4691970"/>
                  <a:gd name="connsiteX127" fmla="*/ 1477775 w 1783175"/>
                  <a:gd name="connsiteY127" fmla="*/ 1217928 h 4691970"/>
                  <a:gd name="connsiteX128" fmla="*/ 1490501 w 1783175"/>
                  <a:gd name="connsiteY128" fmla="*/ 1096786 h 4691970"/>
                  <a:gd name="connsiteX129" fmla="*/ 1449439 w 1783175"/>
                  <a:gd name="connsiteY129" fmla="*/ 1074180 h 4691970"/>
                  <a:gd name="connsiteX130" fmla="*/ 1457645 w 1783175"/>
                  <a:gd name="connsiteY130" fmla="*/ 1118126 h 4691970"/>
                  <a:gd name="connsiteX131" fmla="*/ 1422447 w 1783175"/>
                  <a:gd name="connsiteY131" fmla="*/ 1294747 h 4691970"/>
                  <a:gd name="connsiteX132" fmla="*/ 1414007 w 1783175"/>
                  <a:gd name="connsiteY132" fmla="*/ 1340684 h 4691970"/>
                  <a:gd name="connsiteX133" fmla="*/ 1347279 w 1783175"/>
                  <a:gd name="connsiteY133" fmla="*/ 1375062 h 4691970"/>
                  <a:gd name="connsiteX134" fmla="*/ 1308305 w 1783175"/>
                  <a:gd name="connsiteY134" fmla="*/ 1268530 h 4691970"/>
                  <a:gd name="connsiteX135" fmla="*/ 1393273 w 1783175"/>
                  <a:gd name="connsiteY135" fmla="*/ 1153346 h 4691970"/>
                  <a:gd name="connsiteX136" fmla="*/ 1359611 w 1783175"/>
                  <a:gd name="connsiteY136" fmla="*/ 1057972 h 4691970"/>
                  <a:gd name="connsiteX137" fmla="*/ 1348065 w 1783175"/>
                  <a:gd name="connsiteY137" fmla="*/ 963881 h 4691970"/>
                  <a:gd name="connsiteX138" fmla="*/ 1355227 w 1783175"/>
                  <a:gd name="connsiteY138" fmla="*/ 902934 h 4691970"/>
                  <a:gd name="connsiteX139" fmla="*/ 1360429 w 1783175"/>
                  <a:gd name="connsiteY139" fmla="*/ 882446 h 4691970"/>
                  <a:gd name="connsiteX140" fmla="*/ 1427743 w 1783175"/>
                  <a:gd name="connsiteY140" fmla="*/ 856070 h 4691970"/>
                  <a:gd name="connsiteX141" fmla="*/ 1181363 w 1783175"/>
                  <a:gd name="connsiteY141" fmla="*/ 1687 h 4691970"/>
                  <a:gd name="connsiteX142" fmla="*/ 1205335 w 1783175"/>
                  <a:gd name="connsiteY142" fmla="*/ 4120 h 4691970"/>
                  <a:gd name="connsiteX143" fmla="*/ 1253423 w 1783175"/>
                  <a:gd name="connsiteY143" fmla="*/ 6720 h 4691970"/>
                  <a:gd name="connsiteX144" fmla="*/ 1286149 w 1783175"/>
                  <a:gd name="connsiteY144" fmla="*/ 44913 h 4691970"/>
                  <a:gd name="connsiteX145" fmla="*/ 1339267 w 1783175"/>
                  <a:gd name="connsiteY145" fmla="*/ 89064 h 4691970"/>
                  <a:gd name="connsiteX146" fmla="*/ 1413877 w 1783175"/>
                  <a:gd name="connsiteY146" fmla="*/ 87886 h 4691970"/>
                  <a:gd name="connsiteX147" fmla="*/ 1434271 w 1783175"/>
                  <a:gd name="connsiteY147" fmla="*/ 75293 h 4691970"/>
                  <a:gd name="connsiteX148" fmla="*/ 1450809 w 1783175"/>
                  <a:gd name="connsiteY148" fmla="*/ 40121 h 4691970"/>
                  <a:gd name="connsiteX149" fmla="*/ 1475739 w 1783175"/>
                  <a:gd name="connsiteY149" fmla="*/ 18547 h 4691970"/>
                  <a:gd name="connsiteX150" fmla="*/ 1480183 w 1783175"/>
                  <a:gd name="connsiteY150" fmla="*/ 50612 h 4691970"/>
                  <a:gd name="connsiteX151" fmla="*/ 1425285 w 1783175"/>
                  <a:gd name="connsiteY151" fmla="*/ 144966 h 4691970"/>
                  <a:gd name="connsiteX152" fmla="*/ 1405473 w 1783175"/>
                  <a:gd name="connsiteY152" fmla="*/ 185594 h 4691970"/>
                  <a:gd name="connsiteX153" fmla="*/ 1376341 w 1783175"/>
                  <a:gd name="connsiteY153" fmla="*/ 256022 h 4691970"/>
                  <a:gd name="connsiteX154" fmla="*/ 1371891 w 1783175"/>
                  <a:gd name="connsiteY154" fmla="*/ 279611 h 4691970"/>
                  <a:gd name="connsiteX155" fmla="*/ 1404615 w 1783175"/>
                  <a:gd name="connsiteY155" fmla="*/ 336354 h 4691970"/>
                  <a:gd name="connsiteX156" fmla="*/ 1510431 w 1783175"/>
                  <a:gd name="connsiteY156" fmla="*/ 444383 h 4691970"/>
                  <a:gd name="connsiteX157" fmla="*/ 1603567 w 1783175"/>
                  <a:gd name="connsiteY157" fmla="*/ 610165 h 4691970"/>
                  <a:gd name="connsiteX158" fmla="*/ 1499237 w 1783175"/>
                  <a:gd name="connsiteY158" fmla="*/ 690837 h 4691970"/>
                  <a:gd name="connsiteX159" fmla="*/ 1465331 w 1783175"/>
                  <a:gd name="connsiteY159" fmla="*/ 707880 h 4691970"/>
                  <a:gd name="connsiteX160" fmla="*/ 1440995 w 1783175"/>
                  <a:gd name="connsiteY160" fmla="*/ 683286 h 4691970"/>
                  <a:gd name="connsiteX161" fmla="*/ 1418671 w 1783175"/>
                  <a:gd name="connsiteY161" fmla="*/ 675312 h 4691970"/>
                  <a:gd name="connsiteX162" fmla="*/ 1431263 w 1783175"/>
                  <a:gd name="connsiteY162" fmla="*/ 658607 h 4691970"/>
                  <a:gd name="connsiteX163" fmla="*/ 1429755 w 1783175"/>
                  <a:gd name="connsiteY163" fmla="*/ 636866 h 4691970"/>
                  <a:gd name="connsiteX164" fmla="*/ 1421787 w 1783175"/>
                  <a:gd name="connsiteY164" fmla="*/ 584990 h 4691970"/>
                  <a:gd name="connsiteX165" fmla="*/ 1446965 w 1783175"/>
                  <a:gd name="connsiteY165" fmla="*/ 588682 h 4691970"/>
                  <a:gd name="connsiteX166" fmla="*/ 1472309 w 1783175"/>
                  <a:gd name="connsiteY166" fmla="*/ 603036 h 4691970"/>
                  <a:gd name="connsiteX167" fmla="*/ 1483643 w 1783175"/>
                  <a:gd name="connsiteY167" fmla="*/ 571305 h 4691970"/>
                  <a:gd name="connsiteX168" fmla="*/ 1503031 w 1783175"/>
                  <a:gd name="connsiteY168" fmla="*/ 550402 h 4691970"/>
                  <a:gd name="connsiteX169" fmla="*/ 1540295 w 1783175"/>
                  <a:gd name="connsiteY169" fmla="*/ 542511 h 4691970"/>
                  <a:gd name="connsiteX170" fmla="*/ 1537779 w 1783175"/>
                  <a:gd name="connsiteY170" fmla="*/ 531010 h 4691970"/>
                  <a:gd name="connsiteX171" fmla="*/ 1485915 w 1783175"/>
                  <a:gd name="connsiteY171" fmla="*/ 520436 h 4691970"/>
                  <a:gd name="connsiteX172" fmla="*/ 1439589 w 1783175"/>
                  <a:gd name="connsiteY172" fmla="*/ 509189 h 4691970"/>
                  <a:gd name="connsiteX173" fmla="*/ 1446139 w 1783175"/>
                  <a:gd name="connsiteY173" fmla="*/ 479725 h 4691970"/>
                  <a:gd name="connsiteX174" fmla="*/ 1476103 w 1783175"/>
                  <a:gd name="connsiteY174" fmla="*/ 462600 h 4691970"/>
                  <a:gd name="connsiteX175" fmla="*/ 1412743 w 1783175"/>
                  <a:gd name="connsiteY175" fmla="*/ 435993 h 4691970"/>
                  <a:gd name="connsiteX176" fmla="*/ 1317735 w 1783175"/>
                  <a:gd name="connsiteY176" fmla="*/ 468314 h 4691970"/>
                  <a:gd name="connsiteX177" fmla="*/ 1275941 w 1783175"/>
                  <a:gd name="connsiteY177" fmla="*/ 466638 h 4691970"/>
                  <a:gd name="connsiteX178" fmla="*/ 1261529 w 1783175"/>
                  <a:gd name="connsiteY178" fmla="*/ 273319 h 4691970"/>
                  <a:gd name="connsiteX179" fmla="*/ 1255829 w 1783175"/>
                  <a:gd name="connsiteY179" fmla="*/ 226229 h 4691970"/>
                  <a:gd name="connsiteX180" fmla="*/ 1194819 w 1783175"/>
                  <a:gd name="connsiteY180" fmla="*/ 200461 h 4691970"/>
                  <a:gd name="connsiteX181" fmla="*/ 1151601 w 1783175"/>
                  <a:gd name="connsiteY181" fmla="*/ 173098 h 4691970"/>
                  <a:gd name="connsiteX182" fmla="*/ 1214379 w 1783175"/>
                  <a:gd name="connsiteY182" fmla="*/ 153117 h 4691970"/>
                  <a:gd name="connsiteX183" fmla="*/ 1294113 w 1783175"/>
                  <a:gd name="connsiteY183" fmla="*/ 115340 h 4691970"/>
                  <a:gd name="connsiteX184" fmla="*/ 1246861 w 1783175"/>
                  <a:gd name="connsiteY184" fmla="*/ 128940 h 4691970"/>
                  <a:gd name="connsiteX185" fmla="*/ 1173931 w 1783175"/>
                  <a:gd name="connsiteY185" fmla="*/ 125418 h 4691970"/>
                  <a:gd name="connsiteX186" fmla="*/ 1151607 w 1783175"/>
                  <a:gd name="connsiteY186" fmla="*/ 117444 h 4691970"/>
                  <a:gd name="connsiteX187" fmla="*/ 1003985 w 1783175"/>
                  <a:gd name="connsiteY187" fmla="*/ 100494 h 4691970"/>
                  <a:gd name="connsiteX188" fmla="*/ 950445 w 1783175"/>
                  <a:gd name="connsiteY188" fmla="*/ 76069 h 4691970"/>
                  <a:gd name="connsiteX189" fmla="*/ 916959 w 1783175"/>
                  <a:gd name="connsiteY189" fmla="*/ 73383 h 4691970"/>
                  <a:gd name="connsiteX190" fmla="*/ 1099821 w 1783175"/>
                  <a:gd name="connsiteY190" fmla="*/ 158577 h 4691970"/>
                  <a:gd name="connsiteX191" fmla="*/ 1109805 w 1783175"/>
                  <a:gd name="connsiteY191" fmla="*/ 171420 h 4691970"/>
                  <a:gd name="connsiteX192" fmla="*/ 1024705 w 1783175"/>
                  <a:gd name="connsiteY192" fmla="*/ 183427 h 4691970"/>
                  <a:gd name="connsiteX193" fmla="*/ 964949 w 1783175"/>
                  <a:gd name="connsiteY193" fmla="*/ 191237 h 4691970"/>
                  <a:gd name="connsiteX194" fmla="*/ 892611 w 1783175"/>
                  <a:gd name="connsiteY194" fmla="*/ 141545 h 4691970"/>
                  <a:gd name="connsiteX195" fmla="*/ 830099 w 1783175"/>
                  <a:gd name="connsiteY195" fmla="*/ 56935 h 4691970"/>
                  <a:gd name="connsiteX196" fmla="*/ 831193 w 1783175"/>
                  <a:gd name="connsiteY196" fmla="*/ 24198 h 4691970"/>
                  <a:gd name="connsiteX197" fmla="*/ 966897 w 1783175"/>
                  <a:gd name="connsiteY197" fmla="*/ 44841 h 4691970"/>
                  <a:gd name="connsiteX198" fmla="*/ 1091191 w 1783175"/>
                  <a:gd name="connsiteY198" fmla="*/ 45508 h 4691970"/>
                  <a:gd name="connsiteX199" fmla="*/ 1165635 w 1783175"/>
                  <a:gd name="connsiteY199" fmla="*/ 15118 h 4691970"/>
                  <a:gd name="connsiteX200" fmla="*/ 1181363 w 1783175"/>
                  <a:gd name="connsiteY200" fmla="*/ 1687 h 4691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Lst>
                <a:rect l="l" t="t" r="r" b="b"/>
                <a:pathLst>
                  <a:path w="1783175" h="4691970">
                    <a:moveTo>
                      <a:pt x="369489" y="4454882"/>
                    </a:moveTo>
                    <a:cubicBezTo>
                      <a:pt x="345247" y="4474231"/>
                      <a:pt x="326917" y="4495692"/>
                      <a:pt x="288405" y="4495273"/>
                    </a:cubicBezTo>
                    <a:cubicBezTo>
                      <a:pt x="273709" y="4495359"/>
                      <a:pt x="242203" y="4520117"/>
                      <a:pt x="239579" y="4549855"/>
                    </a:cubicBezTo>
                    <a:cubicBezTo>
                      <a:pt x="238649" y="4556191"/>
                      <a:pt x="239661" y="4564556"/>
                      <a:pt x="233663" y="4566415"/>
                    </a:cubicBezTo>
                    <a:cubicBezTo>
                      <a:pt x="206045" y="4576556"/>
                      <a:pt x="201141" y="4601479"/>
                      <a:pt x="187963" y="4623447"/>
                    </a:cubicBezTo>
                    <a:cubicBezTo>
                      <a:pt x="170729" y="4649301"/>
                      <a:pt x="144123" y="4667806"/>
                      <a:pt x="122159" y="4691970"/>
                    </a:cubicBezTo>
                    <a:cubicBezTo>
                      <a:pt x="122333" y="4665358"/>
                      <a:pt x="131121" y="4644489"/>
                      <a:pt x="147847" y="4623789"/>
                    </a:cubicBezTo>
                    <a:cubicBezTo>
                      <a:pt x="165331" y="4604694"/>
                      <a:pt x="147519" y="4564987"/>
                      <a:pt x="122521" y="4564060"/>
                    </a:cubicBezTo>
                    <a:cubicBezTo>
                      <a:pt x="76071" y="4563473"/>
                      <a:pt x="45757" y="4532640"/>
                      <a:pt x="9191" y="4515578"/>
                    </a:cubicBezTo>
                    <a:cubicBezTo>
                      <a:pt x="-2633" y="4511354"/>
                      <a:pt x="-859" y="4502652"/>
                      <a:pt x="2521" y="4493190"/>
                    </a:cubicBezTo>
                    <a:cubicBezTo>
                      <a:pt x="5987" y="4479757"/>
                      <a:pt x="12915" y="4471560"/>
                      <a:pt x="27609" y="4471474"/>
                    </a:cubicBezTo>
                    <a:cubicBezTo>
                      <a:pt x="44669" y="4472233"/>
                      <a:pt x="60969" y="4471387"/>
                      <a:pt x="78537" y="4466992"/>
                    </a:cubicBezTo>
                    <a:cubicBezTo>
                      <a:pt x="94923" y="4462175"/>
                      <a:pt x="107757" y="4474762"/>
                      <a:pt x="112569" y="4491151"/>
                    </a:cubicBezTo>
                    <a:cubicBezTo>
                      <a:pt x="116957" y="4508723"/>
                      <a:pt x="125655" y="4510496"/>
                      <a:pt x="138157" y="4501624"/>
                    </a:cubicBezTo>
                    <a:cubicBezTo>
                      <a:pt x="145421" y="4496217"/>
                      <a:pt x="156231" y="4492076"/>
                      <a:pt x="163325" y="4494610"/>
                    </a:cubicBezTo>
                    <a:cubicBezTo>
                      <a:pt x="213235" y="4519105"/>
                      <a:pt x="252091" y="4484970"/>
                      <a:pt x="294491" y="4470772"/>
                    </a:cubicBezTo>
                    <a:cubicBezTo>
                      <a:pt x="319659" y="4463758"/>
                      <a:pt x="341873" y="4446351"/>
                      <a:pt x="369489" y="4454882"/>
                    </a:cubicBezTo>
                    <a:close/>
                    <a:moveTo>
                      <a:pt x="1321487" y="3748142"/>
                    </a:moveTo>
                    <a:cubicBezTo>
                      <a:pt x="1335605" y="3745489"/>
                      <a:pt x="1351237" y="3747470"/>
                      <a:pt x="1362411" y="3755392"/>
                    </a:cubicBezTo>
                    <a:cubicBezTo>
                      <a:pt x="1376129" y="3765532"/>
                      <a:pt x="1389431" y="3776833"/>
                      <a:pt x="1403917" y="3788556"/>
                    </a:cubicBezTo>
                    <a:cubicBezTo>
                      <a:pt x="1411119" y="3809467"/>
                      <a:pt x="1399749" y="3826364"/>
                      <a:pt x="1393523" y="3843790"/>
                    </a:cubicBezTo>
                    <a:cubicBezTo>
                      <a:pt x="1388191" y="3854985"/>
                      <a:pt x="1381677" y="3865757"/>
                      <a:pt x="1379477" y="3879380"/>
                    </a:cubicBezTo>
                    <a:cubicBezTo>
                      <a:pt x="1374083" y="3894483"/>
                      <a:pt x="1365141" y="3908317"/>
                      <a:pt x="1350345" y="3916131"/>
                    </a:cubicBezTo>
                    <a:cubicBezTo>
                      <a:pt x="1322767" y="3929860"/>
                      <a:pt x="1324929" y="3968619"/>
                      <a:pt x="1293449" y="3978334"/>
                    </a:cubicBezTo>
                    <a:cubicBezTo>
                      <a:pt x="1296353" y="3970202"/>
                      <a:pt x="1299259" y="3962070"/>
                      <a:pt x="1293053" y="3953304"/>
                    </a:cubicBezTo>
                    <a:cubicBezTo>
                      <a:pt x="1278753" y="3929858"/>
                      <a:pt x="1278773" y="3903666"/>
                      <a:pt x="1271633" y="3878847"/>
                    </a:cubicBezTo>
                    <a:cubicBezTo>
                      <a:pt x="1261545" y="3839876"/>
                      <a:pt x="1275591" y="3804286"/>
                      <a:pt x="1289639" y="3768696"/>
                    </a:cubicBezTo>
                    <a:cubicBezTo>
                      <a:pt x="1294763" y="3758082"/>
                      <a:pt x="1307369" y="3750795"/>
                      <a:pt x="1321487" y="3748142"/>
                    </a:cubicBezTo>
                    <a:close/>
                    <a:moveTo>
                      <a:pt x="1267225" y="3260314"/>
                    </a:moveTo>
                    <a:cubicBezTo>
                      <a:pt x="1280851" y="3259081"/>
                      <a:pt x="1295287" y="3262589"/>
                      <a:pt x="1310087" y="3267875"/>
                    </a:cubicBezTo>
                    <a:cubicBezTo>
                      <a:pt x="1344425" y="3280141"/>
                      <a:pt x="1350139" y="3294052"/>
                      <a:pt x="1325415" y="3322150"/>
                    </a:cubicBezTo>
                    <a:cubicBezTo>
                      <a:pt x="1300273" y="3351418"/>
                      <a:pt x="1284883" y="3390764"/>
                      <a:pt x="1241423" y="3400300"/>
                    </a:cubicBezTo>
                    <a:cubicBezTo>
                      <a:pt x="1232439" y="3403026"/>
                      <a:pt x="1221731" y="3407774"/>
                      <a:pt x="1211823" y="3409345"/>
                    </a:cubicBezTo>
                    <a:cubicBezTo>
                      <a:pt x="1201915" y="3410917"/>
                      <a:pt x="1192809" y="3409313"/>
                      <a:pt x="1187027" y="3399335"/>
                    </a:cubicBezTo>
                    <a:cubicBezTo>
                      <a:pt x="1174697" y="3377785"/>
                      <a:pt x="1174415" y="3348669"/>
                      <a:pt x="1190711" y="3325473"/>
                    </a:cubicBezTo>
                    <a:cubicBezTo>
                      <a:pt x="1201715" y="3309620"/>
                      <a:pt x="1215853" y="3296205"/>
                      <a:pt x="1229225" y="3281197"/>
                    </a:cubicBezTo>
                    <a:cubicBezTo>
                      <a:pt x="1240785" y="3267522"/>
                      <a:pt x="1253599" y="3261548"/>
                      <a:pt x="1267225" y="3260314"/>
                    </a:cubicBezTo>
                    <a:close/>
                    <a:moveTo>
                      <a:pt x="204015" y="3234250"/>
                    </a:moveTo>
                    <a:cubicBezTo>
                      <a:pt x="212497" y="3231817"/>
                      <a:pt x="224871" y="3236238"/>
                      <a:pt x="224093" y="3245519"/>
                    </a:cubicBezTo>
                    <a:cubicBezTo>
                      <a:pt x="225133" y="3274568"/>
                      <a:pt x="194845" y="3270578"/>
                      <a:pt x="181347" y="3283509"/>
                    </a:cubicBezTo>
                    <a:cubicBezTo>
                      <a:pt x="181217" y="3273220"/>
                      <a:pt x="180913" y="3262528"/>
                      <a:pt x="183627" y="3253598"/>
                    </a:cubicBezTo>
                    <a:cubicBezTo>
                      <a:pt x="186343" y="3244666"/>
                      <a:pt x="192075" y="3237496"/>
                      <a:pt x="204015" y="3234250"/>
                    </a:cubicBezTo>
                    <a:close/>
                    <a:moveTo>
                      <a:pt x="1476199" y="3099633"/>
                    </a:moveTo>
                    <a:cubicBezTo>
                      <a:pt x="1474913" y="3141066"/>
                      <a:pt x="1451009" y="3177039"/>
                      <a:pt x="1439501" y="3216131"/>
                    </a:cubicBezTo>
                    <a:cubicBezTo>
                      <a:pt x="1433801" y="3238968"/>
                      <a:pt x="1424157" y="3259089"/>
                      <a:pt x="1416277" y="3281148"/>
                    </a:cubicBezTo>
                    <a:cubicBezTo>
                      <a:pt x="1415263" y="3265076"/>
                      <a:pt x="1419901" y="3250368"/>
                      <a:pt x="1425631" y="3236050"/>
                    </a:cubicBezTo>
                    <a:cubicBezTo>
                      <a:pt x="1431359" y="3221731"/>
                      <a:pt x="1438177" y="3207802"/>
                      <a:pt x="1441519" y="3193286"/>
                    </a:cubicBezTo>
                    <a:cubicBezTo>
                      <a:pt x="1452717" y="3161939"/>
                      <a:pt x="1463913" y="3130591"/>
                      <a:pt x="1476199" y="3099633"/>
                    </a:cubicBezTo>
                    <a:close/>
                    <a:moveTo>
                      <a:pt x="1477395" y="2851477"/>
                    </a:moveTo>
                    <a:cubicBezTo>
                      <a:pt x="1483205" y="2852229"/>
                      <a:pt x="1489219" y="2854708"/>
                      <a:pt x="1495047" y="2856789"/>
                    </a:cubicBezTo>
                    <a:cubicBezTo>
                      <a:pt x="1489291" y="2935450"/>
                      <a:pt x="1484283" y="3015700"/>
                      <a:pt x="1474613" y="3094284"/>
                    </a:cubicBezTo>
                    <a:cubicBezTo>
                      <a:pt x="1465627" y="3126801"/>
                      <a:pt x="1456641" y="3159317"/>
                      <a:pt x="1439495" y="3188920"/>
                    </a:cubicBezTo>
                    <a:cubicBezTo>
                      <a:pt x="1399449" y="3175939"/>
                      <a:pt x="1396545" y="3132559"/>
                      <a:pt x="1370851" y="3108827"/>
                    </a:cubicBezTo>
                    <a:cubicBezTo>
                      <a:pt x="1368939" y="3106821"/>
                      <a:pt x="1369451" y="3101710"/>
                      <a:pt x="1371455" y="3099780"/>
                    </a:cubicBezTo>
                    <a:cubicBezTo>
                      <a:pt x="1398199" y="3061698"/>
                      <a:pt x="1382383" y="3017675"/>
                      <a:pt x="1388055" y="2976035"/>
                    </a:cubicBezTo>
                    <a:cubicBezTo>
                      <a:pt x="1389811" y="2963761"/>
                      <a:pt x="1392973" y="2952154"/>
                      <a:pt x="1397293" y="2941148"/>
                    </a:cubicBezTo>
                    <a:cubicBezTo>
                      <a:pt x="1410257" y="2908129"/>
                      <a:pt x="1433673" y="2880518"/>
                      <a:pt x="1460971" y="2856527"/>
                    </a:cubicBezTo>
                    <a:cubicBezTo>
                      <a:pt x="1465981" y="2851700"/>
                      <a:pt x="1471585" y="2850725"/>
                      <a:pt x="1477395" y="2851477"/>
                    </a:cubicBezTo>
                    <a:close/>
                    <a:moveTo>
                      <a:pt x="1428247" y="2201413"/>
                    </a:moveTo>
                    <a:cubicBezTo>
                      <a:pt x="1430583" y="2202248"/>
                      <a:pt x="1431751" y="2202665"/>
                      <a:pt x="1434087" y="2203499"/>
                    </a:cubicBezTo>
                    <a:cubicBezTo>
                      <a:pt x="1438967" y="2230401"/>
                      <a:pt x="1434085" y="2255138"/>
                      <a:pt x="1419853" y="2276538"/>
                    </a:cubicBezTo>
                    <a:cubicBezTo>
                      <a:pt x="1408049" y="2294832"/>
                      <a:pt x="1407361" y="2307827"/>
                      <a:pt x="1428297" y="2319277"/>
                    </a:cubicBezTo>
                    <a:cubicBezTo>
                      <a:pt x="1454235" y="2335163"/>
                      <a:pt x="1457109" y="2363996"/>
                      <a:pt x="1467501" y="2390218"/>
                    </a:cubicBezTo>
                    <a:cubicBezTo>
                      <a:pt x="1471993" y="2399767"/>
                      <a:pt x="1467051" y="2409919"/>
                      <a:pt x="1459441" y="2416470"/>
                    </a:cubicBezTo>
                    <a:cubicBezTo>
                      <a:pt x="1434937" y="2440820"/>
                      <a:pt x="1417443" y="2467675"/>
                      <a:pt x="1406865" y="2500972"/>
                    </a:cubicBezTo>
                    <a:cubicBezTo>
                      <a:pt x="1402251" y="2513889"/>
                      <a:pt x="1390719" y="2520363"/>
                      <a:pt x="1381851" y="2530437"/>
                    </a:cubicBezTo>
                    <a:cubicBezTo>
                      <a:pt x="1358607" y="2551264"/>
                      <a:pt x="1330539" y="2559776"/>
                      <a:pt x="1300735" y="2558400"/>
                    </a:cubicBezTo>
                    <a:cubicBezTo>
                      <a:pt x="1274855" y="2557101"/>
                      <a:pt x="1264401" y="2567931"/>
                      <a:pt x="1262271" y="2592330"/>
                    </a:cubicBezTo>
                    <a:cubicBezTo>
                      <a:pt x="1258285" y="2629305"/>
                      <a:pt x="1268497" y="2663407"/>
                      <a:pt x="1271609" y="2698946"/>
                    </a:cubicBezTo>
                    <a:cubicBezTo>
                      <a:pt x="1274423" y="2713192"/>
                      <a:pt x="1290029" y="2717442"/>
                      <a:pt x="1299283" y="2724721"/>
                    </a:cubicBezTo>
                    <a:cubicBezTo>
                      <a:pt x="1320459" y="2742877"/>
                      <a:pt x="1344481" y="2756755"/>
                      <a:pt x="1368503" y="2770632"/>
                    </a:cubicBezTo>
                    <a:cubicBezTo>
                      <a:pt x="1390189" y="2783673"/>
                      <a:pt x="1405975" y="2780044"/>
                      <a:pt x="1419457" y="2757052"/>
                    </a:cubicBezTo>
                    <a:cubicBezTo>
                      <a:pt x="1435873" y="2725841"/>
                      <a:pt x="1469123" y="2713883"/>
                      <a:pt x="1496293" y="2693133"/>
                    </a:cubicBezTo>
                    <a:cubicBezTo>
                      <a:pt x="1503063" y="2688930"/>
                      <a:pt x="1511331" y="2687911"/>
                      <a:pt x="1516241" y="2696286"/>
                    </a:cubicBezTo>
                    <a:cubicBezTo>
                      <a:pt x="1516481" y="2702992"/>
                      <a:pt x="1515133" y="2710455"/>
                      <a:pt x="1515371" y="2717162"/>
                    </a:cubicBezTo>
                    <a:cubicBezTo>
                      <a:pt x="1475203" y="2722675"/>
                      <a:pt x="1446445" y="2744182"/>
                      <a:pt x="1426853" y="2776908"/>
                    </a:cubicBezTo>
                    <a:cubicBezTo>
                      <a:pt x="1401987" y="2817019"/>
                      <a:pt x="1354391" y="2821203"/>
                      <a:pt x="1324231" y="2783948"/>
                    </a:cubicBezTo>
                    <a:cubicBezTo>
                      <a:pt x="1298653" y="2752301"/>
                      <a:pt x="1272565" y="2725770"/>
                      <a:pt x="1227815" y="2725675"/>
                    </a:cubicBezTo>
                    <a:cubicBezTo>
                      <a:pt x="1210531" y="2726122"/>
                      <a:pt x="1197501" y="2729412"/>
                      <a:pt x="1191629" y="2745852"/>
                    </a:cubicBezTo>
                    <a:cubicBezTo>
                      <a:pt x="1183569" y="2772105"/>
                      <a:pt x="1165865" y="2773725"/>
                      <a:pt x="1144839" y="2766215"/>
                    </a:cubicBezTo>
                    <a:cubicBezTo>
                      <a:pt x="1115963" y="2758549"/>
                      <a:pt x="1087929" y="2748535"/>
                      <a:pt x="1055367" y="2747498"/>
                    </a:cubicBezTo>
                    <a:cubicBezTo>
                      <a:pt x="1043011" y="2747057"/>
                      <a:pt x="1029533" y="2744230"/>
                      <a:pt x="1019349" y="2736785"/>
                    </a:cubicBezTo>
                    <a:cubicBezTo>
                      <a:pt x="1009165" y="2729341"/>
                      <a:pt x="1002277" y="2717280"/>
                      <a:pt x="1003103" y="2698375"/>
                    </a:cubicBezTo>
                    <a:cubicBezTo>
                      <a:pt x="1003703" y="2689320"/>
                      <a:pt x="995287" y="2679693"/>
                      <a:pt x="991961" y="2670562"/>
                    </a:cubicBezTo>
                    <a:cubicBezTo>
                      <a:pt x="979983" y="2645096"/>
                      <a:pt x="982479" y="2613216"/>
                      <a:pt x="994789" y="2585669"/>
                    </a:cubicBezTo>
                    <a:cubicBezTo>
                      <a:pt x="1007097" y="2558121"/>
                      <a:pt x="1029221" y="2534906"/>
                      <a:pt x="1056495" y="2526772"/>
                    </a:cubicBezTo>
                    <a:cubicBezTo>
                      <a:pt x="1065601" y="2523405"/>
                      <a:pt x="1073867" y="2522385"/>
                      <a:pt x="1081205" y="2527655"/>
                    </a:cubicBezTo>
                    <a:cubicBezTo>
                      <a:pt x="1115141" y="2554341"/>
                      <a:pt x="1154381" y="2555116"/>
                      <a:pt x="1193711" y="2551951"/>
                    </a:cubicBezTo>
                    <a:cubicBezTo>
                      <a:pt x="1234207" y="2549203"/>
                      <a:pt x="1274047" y="2540922"/>
                      <a:pt x="1314545" y="2538174"/>
                    </a:cubicBezTo>
                    <a:cubicBezTo>
                      <a:pt x="1352287" y="2535766"/>
                      <a:pt x="1378739" y="2494898"/>
                      <a:pt x="1401417" y="2464599"/>
                    </a:cubicBezTo>
                    <a:cubicBezTo>
                      <a:pt x="1421249" y="2438580"/>
                      <a:pt x="1428741" y="2402856"/>
                      <a:pt x="1429133" y="2368569"/>
                    </a:cubicBezTo>
                    <a:cubicBezTo>
                      <a:pt x="1430751" y="2349285"/>
                      <a:pt x="1426769" y="2334621"/>
                      <a:pt x="1403825" y="2325102"/>
                    </a:cubicBezTo>
                    <a:cubicBezTo>
                      <a:pt x="1364197" y="2306975"/>
                      <a:pt x="1356115" y="2248475"/>
                      <a:pt x="1382805" y="2214313"/>
                    </a:cubicBezTo>
                    <a:cubicBezTo>
                      <a:pt x="1395357" y="2197610"/>
                      <a:pt x="1415037" y="2212584"/>
                      <a:pt x="1428247" y="2201413"/>
                    </a:cubicBezTo>
                    <a:close/>
                    <a:moveTo>
                      <a:pt x="1427743" y="856070"/>
                    </a:moveTo>
                    <a:cubicBezTo>
                      <a:pt x="1466609" y="869952"/>
                      <a:pt x="1508749" y="878389"/>
                      <a:pt x="1545519" y="898138"/>
                    </a:cubicBezTo>
                    <a:cubicBezTo>
                      <a:pt x="1572189" y="908987"/>
                      <a:pt x="1600375" y="923025"/>
                      <a:pt x="1627781" y="916938"/>
                    </a:cubicBezTo>
                    <a:cubicBezTo>
                      <a:pt x="1656027" y="908504"/>
                      <a:pt x="1680001" y="915745"/>
                      <a:pt x="1706409" y="919885"/>
                    </a:cubicBezTo>
                    <a:cubicBezTo>
                      <a:pt x="1722977" y="921834"/>
                      <a:pt x="1734995" y="914219"/>
                      <a:pt x="1747351" y="909371"/>
                    </a:cubicBezTo>
                    <a:cubicBezTo>
                      <a:pt x="1758109" y="905276"/>
                      <a:pt x="1766433" y="904280"/>
                      <a:pt x="1774937" y="913932"/>
                    </a:cubicBezTo>
                    <a:cubicBezTo>
                      <a:pt x="1782683" y="921991"/>
                      <a:pt x="1786879" y="988319"/>
                      <a:pt x="1778817" y="996023"/>
                    </a:cubicBezTo>
                    <a:cubicBezTo>
                      <a:pt x="1767559" y="1005232"/>
                      <a:pt x="1768237" y="1010766"/>
                      <a:pt x="1774307" y="1023519"/>
                    </a:cubicBezTo>
                    <a:cubicBezTo>
                      <a:pt x="1788043" y="1048271"/>
                      <a:pt x="1756523" y="1062150"/>
                      <a:pt x="1757225" y="1086214"/>
                    </a:cubicBezTo>
                    <a:cubicBezTo>
                      <a:pt x="1757745" y="1099631"/>
                      <a:pt x="1722535" y="1120130"/>
                      <a:pt x="1709419" y="1123384"/>
                    </a:cubicBezTo>
                    <a:cubicBezTo>
                      <a:pt x="1689997" y="1125707"/>
                      <a:pt x="1672931" y="1128873"/>
                      <a:pt x="1666065" y="1155527"/>
                    </a:cubicBezTo>
                    <a:cubicBezTo>
                      <a:pt x="1660459" y="1178662"/>
                      <a:pt x="1634829" y="1194645"/>
                      <a:pt x="1619721" y="1218354"/>
                    </a:cubicBezTo>
                    <a:cubicBezTo>
                      <a:pt x="1587067" y="1268874"/>
                      <a:pt x="1589703" y="1294953"/>
                      <a:pt x="1632723" y="1338102"/>
                    </a:cubicBezTo>
                    <a:cubicBezTo>
                      <a:pt x="1658317" y="1363121"/>
                      <a:pt x="1690955" y="1372133"/>
                      <a:pt x="1720659" y="1389357"/>
                    </a:cubicBezTo>
                    <a:cubicBezTo>
                      <a:pt x="1725369" y="1391040"/>
                      <a:pt x="1728823" y="1396243"/>
                      <a:pt x="1733115" y="1399099"/>
                    </a:cubicBezTo>
                    <a:cubicBezTo>
                      <a:pt x="1724733" y="1422566"/>
                      <a:pt x="1708323" y="1412735"/>
                      <a:pt x="1692593" y="1408440"/>
                    </a:cubicBezTo>
                    <a:cubicBezTo>
                      <a:pt x="1678041" y="1404565"/>
                      <a:pt x="1668439" y="1390550"/>
                      <a:pt x="1648597" y="1394048"/>
                    </a:cubicBezTo>
                    <a:cubicBezTo>
                      <a:pt x="1649039" y="1411405"/>
                      <a:pt x="1662673" y="1421567"/>
                      <a:pt x="1672355" y="1431640"/>
                    </a:cubicBezTo>
                    <a:cubicBezTo>
                      <a:pt x="1690201" y="1448599"/>
                      <a:pt x="1691061" y="1464783"/>
                      <a:pt x="1679983" y="1484641"/>
                    </a:cubicBezTo>
                    <a:cubicBezTo>
                      <a:pt x="1657411" y="1525529"/>
                      <a:pt x="1634079" y="1564825"/>
                      <a:pt x="1613101" y="1604961"/>
                    </a:cubicBezTo>
                    <a:cubicBezTo>
                      <a:pt x="1609411" y="1611580"/>
                      <a:pt x="1601765" y="1618111"/>
                      <a:pt x="1613543" y="1622318"/>
                    </a:cubicBezTo>
                    <a:cubicBezTo>
                      <a:pt x="1623723" y="1627278"/>
                      <a:pt x="1631967" y="1630223"/>
                      <a:pt x="1630133" y="1642797"/>
                    </a:cubicBezTo>
                    <a:cubicBezTo>
                      <a:pt x="1624525" y="1665932"/>
                      <a:pt x="1635825" y="1693782"/>
                      <a:pt x="1611373" y="1710186"/>
                    </a:cubicBezTo>
                    <a:cubicBezTo>
                      <a:pt x="1572471" y="1737304"/>
                      <a:pt x="1544009" y="1776090"/>
                      <a:pt x="1505105" y="1803209"/>
                    </a:cubicBezTo>
                    <a:cubicBezTo>
                      <a:pt x="1497879" y="1808566"/>
                      <a:pt x="1491827" y="1809711"/>
                      <a:pt x="1486275" y="1808059"/>
                    </a:cubicBezTo>
                    <a:cubicBezTo>
                      <a:pt x="1480723" y="1806406"/>
                      <a:pt x="1475673" y="1801956"/>
                      <a:pt x="1470453" y="1796122"/>
                    </a:cubicBezTo>
                    <a:cubicBezTo>
                      <a:pt x="1445337" y="1747460"/>
                      <a:pt x="1441661" y="1694549"/>
                      <a:pt x="1429659" y="1642633"/>
                    </a:cubicBezTo>
                    <a:cubicBezTo>
                      <a:pt x="1428879" y="1622509"/>
                      <a:pt x="1423309" y="1604643"/>
                      <a:pt x="1416559" y="1586356"/>
                    </a:cubicBezTo>
                    <a:cubicBezTo>
                      <a:pt x="1415463" y="1581995"/>
                      <a:pt x="1413525" y="1579980"/>
                      <a:pt x="1413187" y="1577213"/>
                    </a:cubicBezTo>
                    <a:cubicBezTo>
                      <a:pt x="1403143" y="1545842"/>
                      <a:pt x="1414039" y="1515335"/>
                      <a:pt x="1411483" y="1485316"/>
                    </a:cubicBezTo>
                    <a:cubicBezTo>
                      <a:pt x="1407987" y="1443053"/>
                      <a:pt x="1428803" y="1410798"/>
                      <a:pt x="1450799" y="1378963"/>
                    </a:cubicBezTo>
                    <a:cubicBezTo>
                      <a:pt x="1461797" y="1363046"/>
                      <a:pt x="1463971" y="1353239"/>
                      <a:pt x="1448899" y="1335948"/>
                    </a:cubicBezTo>
                    <a:cubicBezTo>
                      <a:pt x="1425741" y="1307831"/>
                      <a:pt x="1429173" y="1294503"/>
                      <a:pt x="1459253" y="1273495"/>
                    </a:cubicBezTo>
                    <a:cubicBezTo>
                      <a:pt x="1481689" y="1259018"/>
                      <a:pt x="1488735" y="1243012"/>
                      <a:pt x="1477775" y="1217928"/>
                    </a:cubicBezTo>
                    <a:cubicBezTo>
                      <a:pt x="1459647" y="1175731"/>
                      <a:pt x="1462039" y="1135572"/>
                      <a:pt x="1490501" y="1096786"/>
                    </a:cubicBezTo>
                    <a:cubicBezTo>
                      <a:pt x="1478383" y="1089812"/>
                      <a:pt x="1462573" y="1089457"/>
                      <a:pt x="1449439" y="1074180"/>
                    </a:cubicBezTo>
                    <a:cubicBezTo>
                      <a:pt x="1458961" y="1092136"/>
                      <a:pt x="1459901" y="1104378"/>
                      <a:pt x="1457645" y="1118126"/>
                    </a:cubicBezTo>
                    <a:cubicBezTo>
                      <a:pt x="1452081" y="1178321"/>
                      <a:pt x="1450469" y="1238604"/>
                      <a:pt x="1422447" y="1294747"/>
                    </a:cubicBezTo>
                    <a:cubicBezTo>
                      <a:pt x="1416241" y="1308406"/>
                      <a:pt x="1417099" y="1324589"/>
                      <a:pt x="1414007" y="1340684"/>
                    </a:cubicBezTo>
                    <a:cubicBezTo>
                      <a:pt x="1406065" y="1381507"/>
                      <a:pt x="1388499" y="1389786"/>
                      <a:pt x="1347279" y="1375062"/>
                    </a:cubicBezTo>
                    <a:cubicBezTo>
                      <a:pt x="1322603" y="1343757"/>
                      <a:pt x="1303897" y="1310615"/>
                      <a:pt x="1308305" y="1268530"/>
                    </a:cubicBezTo>
                    <a:cubicBezTo>
                      <a:pt x="1385337" y="1272230"/>
                      <a:pt x="1384535" y="1233576"/>
                      <a:pt x="1393273" y="1153346"/>
                    </a:cubicBezTo>
                    <a:cubicBezTo>
                      <a:pt x="1395165" y="1118300"/>
                      <a:pt x="1378397" y="1087173"/>
                      <a:pt x="1359611" y="1057972"/>
                    </a:cubicBezTo>
                    <a:cubicBezTo>
                      <a:pt x="1339647" y="1028349"/>
                      <a:pt x="1336331" y="996735"/>
                      <a:pt x="1348065" y="963881"/>
                    </a:cubicBezTo>
                    <a:cubicBezTo>
                      <a:pt x="1355189" y="943935"/>
                      <a:pt x="1357185" y="923479"/>
                      <a:pt x="1355227" y="902934"/>
                    </a:cubicBezTo>
                    <a:cubicBezTo>
                      <a:pt x="1354379" y="896016"/>
                      <a:pt x="1356399" y="888965"/>
                      <a:pt x="1360429" y="882446"/>
                    </a:cubicBezTo>
                    <a:cubicBezTo>
                      <a:pt x="1372519" y="862887"/>
                      <a:pt x="1402697" y="848115"/>
                      <a:pt x="1427743" y="856070"/>
                    </a:cubicBezTo>
                    <a:close/>
                    <a:moveTo>
                      <a:pt x="1181363" y="1687"/>
                    </a:moveTo>
                    <a:cubicBezTo>
                      <a:pt x="1187585" y="-895"/>
                      <a:pt x="1195181" y="-832"/>
                      <a:pt x="1205335" y="4120"/>
                    </a:cubicBezTo>
                    <a:cubicBezTo>
                      <a:pt x="1217837" y="9911"/>
                      <a:pt x="1236889" y="4790"/>
                      <a:pt x="1253423" y="6720"/>
                    </a:cubicBezTo>
                    <a:cubicBezTo>
                      <a:pt x="1273899" y="8733"/>
                      <a:pt x="1286655" y="21241"/>
                      <a:pt x="1286149" y="44913"/>
                    </a:cubicBezTo>
                    <a:cubicBezTo>
                      <a:pt x="1285809" y="79245"/>
                      <a:pt x="1306537" y="87974"/>
                      <a:pt x="1339267" y="89064"/>
                    </a:cubicBezTo>
                    <a:cubicBezTo>
                      <a:pt x="1364529" y="88811"/>
                      <a:pt x="1389457" y="67236"/>
                      <a:pt x="1413877" y="87886"/>
                    </a:cubicBezTo>
                    <a:cubicBezTo>
                      <a:pt x="1421261" y="93174"/>
                      <a:pt x="1430159" y="83100"/>
                      <a:pt x="1434271" y="75293"/>
                    </a:cubicBezTo>
                    <a:cubicBezTo>
                      <a:pt x="1441995" y="64800"/>
                      <a:pt x="1446613" y="51872"/>
                      <a:pt x="1450809" y="40121"/>
                    </a:cubicBezTo>
                    <a:cubicBezTo>
                      <a:pt x="1455763" y="29964"/>
                      <a:pt x="1460465" y="13091"/>
                      <a:pt x="1475739" y="18547"/>
                    </a:cubicBezTo>
                    <a:cubicBezTo>
                      <a:pt x="1488663" y="23163"/>
                      <a:pt x="1484295" y="42806"/>
                      <a:pt x="1480183" y="50612"/>
                    </a:cubicBezTo>
                    <a:cubicBezTo>
                      <a:pt x="1462135" y="82595"/>
                      <a:pt x="1456591" y="120369"/>
                      <a:pt x="1425285" y="144966"/>
                    </a:cubicBezTo>
                    <a:cubicBezTo>
                      <a:pt x="1415631" y="153444"/>
                      <a:pt x="1405391" y="170989"/>
                      <a:pt x="1405473" y="185594"/>
                    </a:cubicBezTo>
                    <a:cubicBezTo>
                      <a:pt x="1406057" y="213631"/>
                      <a:pt x="1388261" y="233778"/>
                      <a:pt x="1376341" y="256022"/>
                    </a:cubicBezTo>
                    <a:cubicBezTo>
                      <a:pt x="1372229" y="263830"/>
                      <a:pt x="1366101" y="273567"/>
                      <a:pt x="1371891" y="279611"/>
                    </a:cubicBezTo>
                    <a:cubicBezTo>
                      <a:pt x="1388505" y="296146"/>
                      <a:pt x="1394293" y="320741"/>
                      <a:pt x="1404615" y="336354"/>
                    </a:cubicBezTo>
                    <a:cubicBezTo>
                      <a:pt x="1434151" y="376058"/>
                      <a:pt x="1475691" y="408122"/>
                      <a:pt x="1510431" y="444383"/>
                    </a:cubicBezTo>
                    <a:cubicBezTo>
                      <a:pt x="1555241" y="489542"/>
                      <a:pt x="1596693" y="544103"/>
                      <a:pt x="1603567" y="610165"/>
                    </a:cubicBezTo>
                    <a:cubicBezTo>
                      <a:pt x="1608007" y="660781"/>
                      <a:pt x="1554207" y="703847"/>
                      <a:pt x="1499237" y="690837"/>
                    </a:cubicBezTo>
                    <a:cubicBezTo>
                      <a:pt x="1480021" y="685298"/>
                      <a:pt x="1470871" y="688657"/>
                      <a:pt x="1465331" y="707880"/>
                    </a:cubicBezTo>
                    <a:cubicBezTo>
                      <a:pt x="1462479" y="693609"/>
                      <a:pt x="1462817" y="677828"/>
                      <a:pt x="1440995" y="683286"/>
                    </a:cubicBezTo>
                    <a:cubicBezTo>
                      <a:pt x="1432267" y="685468"/>
                      <a:pt x="1422363" y="687231"/>
                      <a:pt x="1418671" y="675312"/>
                    </a:cubicBezTo>
                    <a:cubicBezTo>
                      <a:pt x="1415735" y="664987"/>
                      <a:pt x="1424465" y="662804"/>
                      <a:pt x="1431263" y="658607"/>
                    </a:cubicBezTo>
                    <a:cubicBezTo>
                      <a:pt x="1446035" y="650632"/>
                      <a:pt x="1445363" y="645091"/>
                      <a:pt x="1429755" y="636866"/>
                    </a:cubicBezTo>
                    <a:cubicBezTo>
                      <a:pt x="1404747" y="625283"/>
                      <a:pt x="1417507" y="600687"/>
                      <a:pt x="1421787" y="584990"/>
                    </a:cubicBezTo>
                    <a:cubicBezTo>
                      <a:pt x="1426069" y="569293"/>
                      <a:pt x="1438825" y="581799"/>
                      <a:pt x="1446965" y="588682"/>
                    </a:cubicBezTo>
                    <a:cubicBezTo>
                      <a:pt x="1454685" y="596741"/>
                      <a:pt x="1456363" y="610591"/>
                      <a:pt x="1472309" y="603036"/>
                    </a:cubicBezTo>
                    <a:cubicBezTo>
                      <a:pt x="1486661" y="596235"/>
                      <a:pt x="1485403" y="581209"/>
                      <a:pt x="1483643" y="571305"/>
                    </a:cubicBezTo>
                    <a:cubicBezTo>
                      <a:pt x="1480875" y="553090"/>
                      <a:pt x="1484149" y="547633"/>
                      <a:pt x="1503031" y="550402"/>
                    </a:cubicBezTo>
                    <a:cubicBezTo>
                      <a:pt x="1514865" y="550654"/>
                      <a:pt x="1530643" y="550989"/>
                      <a:pt x="1540295" y="542511"/>
                    </a:cubicBezTo>
                    <a:cubicBezTo>
                      <a:pt x="1545499" y="539069"/>
                      <a:pt x="1541305" y="532269"/>
                      <a:pt x="1537779" y="531010"/>
                    </a:cubicBezTo>
                    <a:cubicBezTo>
                      <a:pt x="1521751" y="523959"/>
                      <a:pt x="1503541" y="508180"/>
                      <a:pt x="1485915" y="520436"/>
                    </a:cubicBezTo>
                    <a:cubicBezTo>
                      <a:pt x="1462665" y="537309"/>
                      <a:pt x="1453099" y="523291"/>
                      <a:pt x="1439589" y="509189"/>
                    </a:cubicBezTo>
                    <a:cubicBezTo>
                      <a:pt x="1429603" y="496347"/>
                      <a:pt x="1450251" y="490470"/>
                      <a:pt x="1446139" y="479725"/>
                    </a:cubicBezTo>
                    <a:cubicBezTo>
                      <a:pt x="1428353" y="425668"/>
                      <a:pt x="1460829" y="457145"/>
                      <a:pt x="1476103" y="462600"/>
                    </a:cubicBezTo>
                    <a:cubicBezTo>
                      <a:pt x="1466789" y="436746"/>
                      <a:pt x="1444131" y="426002"/>
                      <a:pt x="1412743" y="435993"/>
                    </a:cubicBezTo>
                    <a:cubicBezTo>
                      <a:pt x="1381353" y="445983"/>
                      <a:pt x="1345099" y="443634"/>
                      <a:pt x="1317735" y="468314"/>
                    </a:cubicBezTo>
                    <a:cubicBezTo>
                      <a:pt x="1305649" y="479899"/>
                      <a:pt x="1291129" y="476038"/>
                      <a:pt x="1275941" y="466638"/>
                    </a:cubicBezTo>
                    <a:cubicBezTo>
                      <a:pt x="1195965" y="423494"/>
                      <a:pt x="1201099" y="312691"/>
                      <a:pt x="1261529" y="273319"/>
                    </a:cubicBezTo>
                    <a:cubicBezTo>
                      <a:pt x="1282765" y="258377"/>
                      <a:pt x="1280837" y="237811"/>
                      <a:pt x="1255829" y="226229"/>
                    </a:cubicBezTo>
                    <a:cubicBezTo>
                      <a:pt x="1235519" y="216324"/>
                      <a:pt x="1220081" y="200207"/>
                      <a:pt x="1194819" y="200461"/>
                    </a:cubicBezTo>
                    <a:cubicBezTo>
                      <a:pt x="1178201" y="202475"/>
                      <a:pt x="1157053" y="194922"/>
                      <a:pt x="1151601" y="173098"/>
                    </a:cubicBezTo>
                    <a:cubicBezTo>
                      <a:pt x="1167381" y="154881"/>
                      <a:pt x="1194069" y="161763"/>
                      <a:pt x="1214379" y="153117"/>
                    </a:cubicBezTo>
                    <a:cubicBezTo>
                      <a:pt x="1241069" y="141447"/>
                      <a:pt x="1277239" y="147742"/>
                      <a:pt x="1294113" y="115340"/>
                    </a:cubicBezTo>
                    <a:cubicBezTo>
                      <a:pt x="1277075" y="118529"/>
                      <a:pt x="1261633" y="120965"/>
                      <a:pt x="1246861" y="128940"/>
                    </a:cubicBezTo>
                    <a:cubicBezTo>
                      <a:pt x="1221681" y="143799"/>
                      <a:pt x="1196755" y="146822"/>
                      <a:pt x="1173931" y="125418"/>
                    </a:cubicBezTo>
                    <a:cubicBezTo>
                      <a:pt x="1168141" y="119374"/>
                      <a:pt x="1161091" y="116856"/>
                      <a:pt x="1151607" y="117444"/>
                    </a:cubicBezTo>
                    <a:cubicBezTo>
                      <a:pt x="1101419" y="120720"/>
                      <a:pt x="1053081" y="111404"/>
                      <a:pt x="1003985" y="100494"/>
                    </a:cubicBezTo>
                    <a:cubicBezTo>
                      <a:pt x="984349" y="96129"/>
                      <a:pt x="964291" y="92940"/>
                      <a:pt x="950445" y="76069"/>
                    </a:cubicBezTo>
                    <a:cubicBezTo>
                      <a:pt x="941969" y="66416"/>
                      <a:pt x="930891" y="67759"/>
                      <a:pt x="916959" y="73383"/>
                    </a:cubicBezTo>
                    <a:cubicBezTo>
                      <a:pt x="980235" y="103936"/>
                      <a:pt x="1035873" y="141036"/>
                      <a:pt x="1099821" y="158577"/>
                    </a:cubicBezTo>
                    <a:cubicBezTo>
                      <a:pt x="1107289" y="159920"/>
                      <a:pt x="1113919" y="163613"/>
                      <a:pt x="1109805" y="171420"/>
                    </a:cubicBezTo>
                    <a:cubicBezTo>
                      <a:pt x="1083703" y="192575"/>
                      <a:pt x="1052821" y="178893"/>
                      <a:pt x="1024705" y="183427"/>
                    </a:cubicBezTo>
                    <a:cubicBezTo>
                      <a:pt x="1004899" y="186954"/>
                      <a:pt x="986433" y="201561"/>
                      <a:pt x="964949" y="191237"/>
                    </a:cubicBezTo>
                    <a:cubicBezTo>
                      <a:pt x="935997" y="179570"/>
                      <a:pt x="913253" y="172772"/>
                      <a:pt x="892611" y="141545"/>
                    </a:cubicBezTo>
                    <a:cubicBezTo>
                      <a:pt x="876251" y="113174"/>
                      <a:pt x="861651" y="76156"/>
                      <a:pt x="830099" y="56935"/>
                    </a:cubicBezTo>
                    <a:cubicBezTo>
                      <a:pt x="818015" y="49968"/>
                      <a:pt x="832535" y="35278"/>
                      <a:pt x="831193" y="24198"/>
                    </a:cubicBezTo>
                    <a:cubicBezTo>
                      <a:pt x="872733" y="56261"/>
                      <a:pt x="922083" y="36785"/>
                      <a:pt x="966897" y="44841"/>
                    </a:cubicBezTo>
                    <a:cubicBezTo>
                      <a:pt x="1009697" y="54829"/>
                      <a:pt x="1056699" y="34513"/>
                      <a:pt x="1091191" y="45508"/>
                    </a:cubicBezTo>
                    <a:cubicBezTo>
                      <a:pt x="1136257" y="60280"/>
                      <a:pt x="1147673" y="43155"/>
                      <a:pt x="1165635" y="15118"/>
                    </a:cubicBezTo>
                    <a:cubicBezTo>
                      <a:pt x="1170295" y="9494"/>
                      <a:pt x="1175141" y="4268"/>
                      <a:pt x="1181363" y="1687"/>
                    </a:cubicBezTo>
                    <a:close/>
                  </a:path>
                </a:pathLst>
              </a:custGeom>
              <a:solidFill>
                <a:schemeClr val="accent4">
                  <a:alpha val="40000"/>
                </a:schemeClr>
              </a:solidFill>
              <a:ln>
                <a:noFill/>
              </a:ln>
              <a:effectLst/>
            </p:spPr>
            <p:txBody>
              <a:bodyPr anchor="ctr"/>
              <a:lstStyle/>
              <a:p>
                <a:pPr defTabSz="457189">
                  <a:defRPr/>
                </a:pPr>
                <a:endParaRPr lang="en-US" sz="1351" dirty="0">
                  <a:latin typeface="Oswald" pitchFamily="2" charset="77"/>
                </a:endParaRPr>
              </a:p>
            </p:txBody>
          </p:sp>
          <p:sp>
            <p:nvSpPr>
              <p:cNvPr id="333" name="Freeform 39">
                <a:extLst>
                  <a:ext uri="{FF2B5EF4-FFF2-40B4-BE49-F238E27FC236}">
                    <a16:creationId xmlns:a16="http://schemas.microsoft.com/office/drawing/2014/main" id="{4FB040E3-6575-402A-B280-BC8ED84A84B3}"/>
                  </a:ext>
                </a:extLst>
              </p:cNvPr>
              <p:cNvSpPr/>
              <p:nvPr/>
            </p:nvSpPr>
            <p:spPr bwMode="auto">
              <a:xfrm>
                <a:off x="20631028" y="7706982"/>
                <a:ext cx="468129" cy="563342"/>
              </a:xfrm>
              <a:custGeom>
                <a:avLst/>
                <a:gdLst>
                  <a:gd name="connsiteX0" fmla="*/ 384874 w 467798"/>
                  <a:gd name="connsiteY0" fmla="*/ 541582 h 563473"/>
                  <a:gd name="connsiteX1" fmla="*/ 393064 w 467798"/>
                  <a:gd name="connsiteY1" fmla="*/ 542249 h 563473"/>
                  <a:gd name="connsiteX2" fmla="*/ 391232 w 467798"/>
                  <a:gd name="connsiteY2" fmla="*/ 558268 h 563473"/>
                  <a:gd name="connsiteX3" fmla="*/ 378242 w 467798"/>
                  <a:gd name="connsiteY3" fmla="*/ 561964 h 563473"/>
                  <a:gd name="connsiteX4" fmla="*/ 378484 w 467798"/>
                  <a:gd name="connsiteY4" fmla="*/ 546768 h 563473"/>
                  <a:gd name="connsiteX5" fmla="*/ 384874 w 467798"/>
                  <a:gd name="connsiteY5" fmla="*/ 541582 h 563473"/>
                  <a:gd name="connsiteX6" fmla="*/ 209032 w 467798"/>
                  <a:gd name="connsiteY6" fmla="*/ 111472 h 563473"/>
                  <a:gd name="connsiteX7" fmla="*/ 219274 w 467798"/>
                  <a:gd name="connsiteY7" fmla="*/ 112455 h 563473"/>
                  <a:gd name="connsiteX8" fmla="*/ 339474 w 467798"/>
                  <a:gd name="connsiteY8" fmla="*/ 187483 h 563473"/>
                  <a:gd name="connsiteX9" fmla="*/ 416180 w 467798"/>
                  <a:gd name="connsiteY9" fmla="*/ 232265 h 563473"/>
                  <a:gd name="connsiteX10" fmla="*/ 467798 w 467798"/>
                  <a:gd name="connsiteY10" fmla="*/ 269423 h 563473"/>
                  <a:gd name="connsiteX11" fmla="*/ 420992 w 467798"/>
                  <a:gd name="connsiteY11" fmla="*/ 278111 h 563473"/>
                  <a:gd name="connsiteX12" fmla="*/ 322202 w 467798"/>
                  <a:gd name="connsiteY12" fmla="*/ 313696 h 563473"/>
                  <a:gd name="connsiteX13" fmla="*/ 275164 w 467798"/>
                  <a:gd name="connsiteY13" fmla="*/ 315616 h 563473"/>
                  <a:gd name="connsiteX14" fmla="*/ 142742 w 467798"/>
                  <a:gd name="connsiteY14" fmla="*/ 174711 h 563473"/>
                  <a:gd name="connsiteX15" fmla="*/ 144550 w 467798"/>
                  <a:gd name="connsiteY15" fmla="*/ 132567 h 563473"/>
                  <a:gd name="connsiteX16" fmla="*/ 209032 w 467798"/>
                  <a:gd name="connsiteY16" fmla="*/ 111472 h 563473"/>
                  <a:gd name="connsiteX17" fmla="*/ 12556 w 467798"/>
                  <a:gd name="connsiteY17" fmla="*/ 1241 h 563473"/>
                  <a:gd name="connsiteX18" fmla="*/ 23962 w 467798"/>
                  <a:gd name="connsiteY18" fmla="*/ 1707 h 563473"/>
                  <a:gd name="connsiteX19" fmla="*/ 22696 w 467798"/>
                  <a:gd name="connsiteY19" fmla="*/ 40578 h 563473"/>
                  <a:gd name="connsiteX20" fmla="*/ 17472 w 467798"/>
                  <a:gd name="connsiteY20" fmla="*/ 55203 h 563473"/>
                  <a:gd name="connsiteX21" fmla="*/ 0 w 467798"/>
                  <a:gd name="connsiteY21" fmla="*/ 29936 h 563473"/>
                  <a:gd name="connsiteX22" fmla="*/ 12556 w 467798"/>
                  <a:gd name="connsiteY22" fmla="*/ 1241 h 5634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67798" h="563473">
                    <a:moveTo>
                      <a:pt x="384874" y="541582"/>
                    </a:moveTo>
                    <a:cubicBezTo>
                      <a:pt x="387204" y="540503"/>
                      <a:pt x="389834" y="540401"/>
                      <a:pt x="393064" y="542249"/>
                    </a:cubicBezTo>
                    <a:cubicBezTo>
                      <a:pt x="397494" y="548000"/>
                      <a:pt x="394584" y="552518"/>
                      <a:pt x="391232" y="558268"/>
                    </a:cubicBezTo>
                    <a:cubicBezTo>
                      <a:pt x="388324" y="562785"/>
                      <a:pt x="383552" y="565250"/>
                      <a:pt x="378242" y="561964"/>
                    </a:cubicBezTo>
                    <a:cubicBezTo>
                      <a:pt x="373372" y="557444"/>
                      <a:pt x="373984" y="552107"/>
                      <a:pt x="378484" y="546768"/>
                    </a:cubicBezTo>
                    <a:cubicBezTo>
                      <a:pt x="380514" y="544714"/>
                      <a:pt x="382544" y="542660"/>
                      <a:pt x="384874" y="541582"/>
                    </a:cubicBezTo>
                    <a:close/>
                    <a:moveTo>
                      <a:pt x="209032" y="111472"/>
                    </a:moveTo>
                    <a:cubicBezTo>
                      <a:pt x="211804" y="111124"/>
                      <a:pt x="217348" y="110431"/>
                      <a:pt x="219274" y="112455"/>
                    </a:cubicBezTo>
                    <a:cubicBezTo>
                      <a:pt x="248714" y="152388"/>
                      <a:pt x="306512" y="146291"/>
                      <a:pt x="339474" y="187483"/>
                    </a:cubicBezTo>
                    <a:cubicBezTo>
                      <a:pt x="356706" y="209683"/>
                      <a:pt x="389262" y="218639"/>
                      <a:pt x="416180" y="232265"/>
                    </a:cubicBezTo>
                    <a:cubicBezTo>
                      <a:pt x="435300" y="241768"/>
                      <a:pt x="444212" y="265010"/>
                      <a:pt x="467798" y="269423"/>
                    </a:cubicBezTo>
                    <a:cubicBezTo>
                      <a:pt x="455050" y="290277"/>
                      <a:pt x="434296" y="266816"/>
                      <a:pt x="420992" y="278111"/>
                    </a:cubicBezTo>
                    <a:cubicBezTo>
                      <a:pt x="386778" y="288623"/>
                      <a:pt x="354162" y="298368"/>
                      <a:pt x="322202" y="313696"/>
                    </a:cubicBezTo>
                    <a:cubicBezTo>
                      <a:pt x="306644" y="320174"/>
                      <a:pt x="291838" y="328257"/>
                      <a:pt x="275164" y="315616"/>
                    </a:cubicBezTo>
                    <a:cubicBezTo>
                      <a:pt x="230882" y="269043"/>
                      <a:pt x="176916" y="231045"/>
                      <a:pt x="142742" y="174711"/>
                    </a:cubicBezTo>
                    <a:cubicBezTo>
                      <a:pt x="148998" y="160900"/>
                      <a:pt x="155256" y="147089"/>
                      <a:pt x="144550" y="132567"/>
                    </a:cubicBezTo>
                    <a:cubicBezTo>
                      <a:pt x="163824" y="119393"/>
                      <a:pt x="188256" y="121434"/>
                      <a:pt x="209032" y="111472"/>
                    </a:cubicBezTo>
                    <a:close/>
                    <a:moveTo>
                      <a:pt x="12556" y="1241"/>
                    </a:moveTo>
                    <a:cubicBezTo>
                      <a:pt x="14940" y="-406"/>
                      <a:pt x="18468" y="-573"/>
                      <a:pt x="23962" y="1707"/>
                    </a:cubicBezTo>
                    <a:cubicBezTo>
                      <a:pt x="41462" y="9228"/>
                      <a:pt x="24878" y="27404"/>
                      <a:pt x="22696" y="40578"/>
                    </a:cubicBezTo>
                    <a:cubicBezTo>
                      <a:pt x="22206" y="45477"/>
                      <a:pt x="19078" y="50703"/>
                      <a:pt x="17472" y="55203"/>
                    </a:cubicBezTo>
                    <a:cubicBezTo>
                      <a:pt x="11646" y="46781"/>
                      <a:pt x="5824" y="38358"/>
                      <a:pt x="0" y="29936"/>
                    </a:cubicBezTo>
                    <a:cubicBezTo>
                      <a:pt x="8588" y="24440"/>
                      <a:pt x="5410" y="6181"/>
                      <a:pt x="12556" y="1241"/>
                    </a:cubicBezTo>
                    <a:close/>
                  </a:path>
                </a:pathLst>
              </a:custGeom>
              <a:solidFill>
                <a:schemeClr val="accent4">
                  <a:alpha val="30000"/>
                </a:schemeClr>
              </a:solidFill>
              <a:ln>
                <a:noFill/>
              </a:ln>
              <a:effectLst/>
            </p:spPr>
            <p:txBody>
              <a:bodyPr anchor="ctr"/>
              <a:lstStyle/>
              <a:p>
                <a:pPr defTabSz="457189">
                  <a:defRPr/>
                </a:pPr>
                <a:endParaRPr lang="en-US" sz="1351" dirty="0">
                  <a:latin typeface="Oswald" pitchFamily="2" charset="77"/>
                </a:endParaRPr>
              </a:p>
            </p:txBody>
          </p:sp>
          <p:sp>
            <p:nvSpPr>
              <p:cNvPr id="334" name="Freeform 40">
                <a:extLst>
                  <a:ext uri="{FF2B5EF4-FFF2-40B4-BE49-F238E27FC236}">
                    <a16:creationId xmlns:a16="http://schemas.microsoft.com/office/drawing/2014/main" id="{9B497D30-0D15-4A82-8E94-CCD966AA099A}"/>
                  </a:ext>
                </a:extLst>
              </p:cNvPr>
              <p:cNvSpPr/>
              <p:nvPr/>
            </p:nvSpPr>
            <p:spPr bwMode="auto">
              <a:xfrm>
                <a:off x="15848172" y="7751414"/>
                <a:ext cx="5573122" cy="5528689"/>
              </a:xfrm>
              <a:custGeom>
                <a:avLst/>
                <a:gdLst>
                  <a:gd name="connsiteX0" fmla="*/ 4148029 w 5575075"/>
                  <a:gd name="connsiteY0" fmla="*/ 5279067 h 5531486"/>
                  <a:gd name="connsiteX1" fmla="*/ 4168215 w 5575075"/>
                  <a:gd name="connsiteY1" fmla="*/ 5308572 h 5531486"/>
                  <a:gd name="connsiteX2" fmla="*/ 4179767 w 5575075"/>
                  <a:gd name="connsiteY2" fmla="*/ 5339122 h 5531486"/>
                  <a:gd name="connsiteX3" fmla="*/ 4215513 w 5575075"/>
                  <a:gd name="connsiteY3" fmla="*/ 5361138 h 5531486"/>
                  <a:gd name="connsiteX4" fmla="*/ 4239119 w 5575075"/>
                  <a:gd name="connsiteY4" fmla="*/ 5361643 h 5531486"/>
                  <a:gd name="connsiteX5" fmla="*/ 4228741 w 5575075"/>
                  <a:gd name="connsiteY5" fmla="*/ 5405497 h 5531486"/>
                  <a:gd name="connsiteX6" fmla="*/ 4270511 w 5575075"/>
                  <a:gd name="connsiteY6" fmla="*/ 5384746 h 5531486"/>
                  <a:gd name="connsiteX7" fmla="*/ 4293533 w 5575075"/>
                  <a:gd name="connsiteY7" fmla="*/ 5431282 h 5531486"/>
                  <a:gd name="connsiteX8" fmla="*/ 4327521 w 5575075"/>
                  <a:gd name="connsiteY8" fmla="*/ 5461919 h 5531486"/>
                  <a:gd name="connsiteX9" fmla="*/ 4389047 w 5575075"/>
                  <a:gd name="connsiteY9" fmla="*/ 5456151 h 5531486"/>
                  <a:gd name="connsiteX10" fmla="*/ 4449989 w 5575075"/>
                  <a:gd name="connsiteY10" fmla="*/ 5459423 h 5531486"/>
                  <a:gd name="connsiteX11" fmla="*/ 4296715 w 5575075"/>
                  <a:gd name="connsiteY11" fmla="*/ 5466770 h 5531486"/>
                  <a:gd name="connsiteX12" fmla="*/ 4073373 w 5575075"/>
                  <a:gd name="connsiteY12" fmla="*/ 5363212 h 5531486"/>
                  <a:gd name="connsiteX13" fmla="*/ 4036707 w 5575075"/>
                  <a:gd name="connsiteY13" fmla="*/ 5365971 h 5531486"/>
                  <a:gd name="connsiteX14" fmla="*/ 3892311 w 5575075"/>
                  <a:gd name="connsiteY14" fmla="*/ 5474253 h 5531486"/>
                  <a:gd name="connsiteX15" fmla="*/ 3771437 w 5575075"/>
                  <a:gd name="connsiteY15" fmla="*/ 5531486 h 5531486"/>
                  <a:gd name="connsiteX16" fmla="*/ 3695593 w 5575075"/>
                  <a:gd name="connsiteY16" fmla="*/ 5525534 h 5531486"/>
                  <a:gd name="connsiteX17" fmla="*/ 3594133 w 5575075"/>
                  <a:gd name="connsiteY17" fmla="*/ 5391528 h 5531486"/>
                  <a:gd name="connsiteX18" fmla="*/ 3572451 w 5575075"/>
                  <a:gd name="connsiteY18" fmla="*/ 5374535 h 5531486"/>
                  <a:gd name="connsiteX19" fmla="*/ 3527665 w 5575075"/>
                  <a:gd name="connsiteY19" fmla="*/ 5333436 h 5531486"/>
                  <a:gd name="connsiteX20" fmla="*/ 3689139 w 5575075"/>
                  <a:gd name="connsiteY20" fmla="*/ 5292026 h 5531486"/>
                  <a:gd name="connsiteX21" fmla="*/ 3699269 w 5575075"/>
                  <a:gd name="connsiteY21" fmla="*/ 5315463 h 5531486"/>
                  <a:gd name="connsiteX22" fmla="*/ 3737359 w 5575075"/>
                  <a:gd name="connsiteY22" fmla="*/ 5375308 h 5531486"/>
                  <a:gd name="connsiteX23" fmla="*/ 3760463 w 5575075"/>
                  <a:gd name="connsiteY23" fmla="*/ 5362422 h 5531486"/>
                  <a:gd name="connsiteX24" fmla="*/ 3759039 w 5575075"/>
                  <a:gd name="connsiteY24" fmla="*/ 5336812 h 5531486"/>
                  <a:gd name="connsiteX25" fmla="*/ 3786077 w 5575075"/>
                  <a:gd name="connsiteY25" fmla="*/ 5305513 h 5531486"/>
                  <a:gd name="connsiteX26" fmla="*/ 3810773 w 5575075"/>
                  <a:gd name="connsiteY26" fmla="*/ 5328867 h 5531486"/>
                  <a:gd name="connsiteX27" fmla="*/ 3822493 w 5575075"/>
                  <a:gd name="connsiteY27" fmla="*/ 5351550 h 5531486"/>
                  <a:gd name="connsiteX28" fmla="*/ 3836053 w 5575075"/>
                  <a:gd name="connsiteY28" fmla="*/ 5324684 h 5531486"/>
                  <a:gd name="connsiteX29" fmla="*/ 3860745 w 5575075"/>
                  <a:gd name="connsiteY29" fmla="*/ 5292549 h 5531486"/>
                  <a:gd name="connsiteX30" fmla="*/ 3899087 w 5575075"/>
                  <a:gd name="connsiteY30" fmla="*/ 5322098 h 5531486"/>
                  <a:gd name="connsiteX31" fmla="*/ 3974509 w 5575075"/>
                  <a:gd name="connsiteY31" fmla="*/ 5347717 h 5531486"/>
                  <a:gd name="connsiteX32" fmla="*/ 4056379 w 5575075"/>
                  <a:gd name="connsiteY32" fmla="*/ 5329398 h 5531486"/>
                  <a:gd name="connsiteX33" fmla="*/ 4119997 w 5575075"/>
                  <a:gd name="connsiteY33" fmla="*/ 5299276 h 5531486"/>
                  <a:gd name="connsiteX34" fmla="*/ 4148029 w 5575075"/>
                  <a:gd name="connsiteY34" fmla="*/ 5279067 h 5531486"/>
                  <a:gd name="connsiteX35" fmla="*/ 3807627 w 5575075"/>
                  <a:gd name="connsiteY35" fmla="*/ 5253074 h 5531486"/>
                  <a:gd name="connsiteX36" fmla="*/ 3819043 w 5575075"/>
                  <a:gd name="connsiteY36" fmla="*/ 5257151 h 5531486"/>
                  <a:gd name="connsiteX37" fmla="*/ 3835531 w 5575075"/>
                  <a:gd name="connsiteY37" fmla="*/ 5290272 h 5531486"/>
                  <a:gd name="connsiteX38" fmla="*/ 3827907 w 5575075"/>
                  <a:gd name="connsiteY38" fmla="*/ 5304406 h 5531486"/>
                  <a:gd name="connsiteX39" fmla="*/ 3771601 w 5575075"/>
                  <a:gd name="connsiteY39" fmla="*/ 5291771 h 5531486"/>
                  <a:gd name="connsiteX40" fmla="*/ 3758363 w 5575075"/>
                  <a:gd name="connsiteY40" fmla="*/ 5275676 h 5531486"/>
                  <a:gd name="connsiteX41" fmla="*/ 3807627 w 5575075"/>
                  <a:gd name="connsiteY41" fmla="*/ 5253074 h 5531486"/>
                  <a:gd name="connsiteX42" fmla="*/ 5121939 w 5575075"/>
                  <a:gd name="connsiteY42" fmla="*/ 4258708 h 5531486"/>
                  <a:gd name="connsiteX43" fmla="*/ 5181801 w 5575075"/>
                  <a:gd name="connsiteY43" fmla="*/ 4309132 h 5531486"/>
                  <a:gd name="connsiteX44" fmla="*/ 5133217 w 5575075"/>
                  <a:gd name="connsiteY44" fmla="*/ 4356462 h 5531486"/>
                  <a:gd name="connsiteX45" fmla="*/ 5033461 w 5575075"/>
                  <a:gd name="connsiteY45" fmla="*/ 4443597 h 5531486"/>
                  <a:gd name="connsiteX46" fmla="*/ 4987801 w 5575075"/>
                  <a:gd name="connsiteY46" fmla="*/ 4519693 h 5531486"/>
                  <a:gd name="connsiteX47" fmla="*/ 4959197 w 5575075"/>
                  <a:gd name="connsiteY47" fmla="*/ 4625642 h 5531486"/>
                  <a:gd name="connsiteX48" fmla="*/ 4941135 w 5575075"/>
                  <a:gd name="connsiteY48" fmla="*/ 4642952 h 5531486"/>
                  <a:gd name="connsiteX49" fmla="*/ 4893139 w 5575075"/>
                  <a:gd name="connsiteY49" fmla="*/ 4681251 h 5531486"/>
                  <a:gd name="connsiteX50" fmla="*/ 4817889 w 5575075"/>
                  <a:gd name="connsiteY50" fmla="*/ 4670214 h 5531486"/>
                  <a:gd name="connsiteX51" fmla="*/ 4754841 w 5575075"/>
                  <a:gd name="connsiteY51" fmla="*/ 4713698 h 5531486"/>
                  <a:gd name="connsiteX52" fmla="*/ 4740623 w 5575075"/>
                  <a:gd name="connsiteY52" fmla="*/ 4753502 h 5531486"/>
                  <a:gd name="connsiteX53" fmla="*/ 4743049 w 5575075"/>
                  <a:gd name="connsiteY53" fmla="*/ 4731927 h 5531486"/>
                  <a:gd name="connsiteX54" fmla="*/ 4740041 w 5575075"/>
                  <a:gd name="connsiteY54" fmla="*/ 4707092 h 5531486"/>
                  <a:gd name="connsiteX55" fmla="*/ 4719137 w 5575075"/>
                  <a:gd name="connsiteY55" fmla="*/ 4728666 h 5531486"/>
                  <a:gd name="connsiteX56" fmla="*/ 4700903 w 5575075"/>
                  <a:gd name="connsiteY56" fmla="*/ 4790798 h 5531486"/>
                  <a:gd name="connsiteX57" fmla="*/ 4701653 w 5575075"/>
                  <a:gd name="connsiteY57" fmla="*/ 4829347 h 5531486"/>
                  <a:gd name="connsiteX58" fmla="*/ 4691951 w 5575075"/>
                  <a:gd name="connsiteY58" fmla="*/ 4860204 h 5531486"/>
                  <a:gd name="connsiteX59" fmla="*/ 4629073 w 5575075"/>
                  <a:gd name="connsiteY59" fmla="*/ 4877347 h 5531486"/>
                  <a:gd name="connsiteX60" fmla="*/ 4623893 w 5575075"/>
                  <a:gd name="connsiteY60" fmla="*/ 4843814 h 5531486"/>
                  <a:gd name="connsiteX61" fmla="*/ 4576151 w 5575075"/>
                  <a:gd name="connsiteY61" fmla="*/ 4814882 h 5531486"/>
                  <a:gd name="connsiteX62" fmla="*/ 4559263 w 5575075"/>
                  <a:gd name="connsiteY62" fmla="*/ 4814129 h 5531486"/>
                  <a:gd name="connsiteX63" fmla="*/ 4617045 w 5575075"/>
                  <a:gd name="connsiteY63" fmla="*/ 4741042 h 5531486"/>
                  <a:gd name="connsiteX64" fmla="*/ 4679677 w 5575075"/>
                  <a:gd name="connsiteY64" fmla="*/ 4680249 h 5531486"/>
                  <a:gd name="connsiteX65" fmla="*/ 4758865 w 5575075"/>
                  <a:gd name="connsiteY65" fmla="*/ 4598968 h 5531486"/>
                  <a:gd name="connsiteX66" fmla="*/ 4778013 w 5575075"/>
                  <a:gd name="connsiteY66" fmla="*/ 4586007 h 5531486"/>
                  <a:gd name="connsiteX67" fmla="*/ 4839467 w 5575075"/>
                  <a:gd name="connsiteY67" fmla="*/ 4598717 h 5531486"/>
                  <a:gd name="connsiteX68" fmla="*/ 4851339 w 5575075"/>
                  <a:gd name="connsiteY68" fmla="*/ 4595037 h 5531486"/>
                  <a:gd name="connsiteX69" fmla="*/ 4918823 w 5575075"/>
                  <a:gd name="connsiteY69" fmla="*/ 4509576 h 5531486"/>
                  <a:gd name="connsiteX70" fmla="*/ 5002111 w 5575075"/>
                  <a:gd name="connsiteY70" fmla="*/ 4383557 h 5531486"/>
                  <a:gd name="connsiteX71" fmla="*/ 5013235 w 5575075"/>
                  <a:gd name="connsiteY71" fmla="*/ 4341328 h 5531486"/>
                  <a:gd name="connsiteX72" fmla="*/ 5096519 w 5575075"/>
                  <a:gd name="connsiteY72" fmla="*/ 4270750 h 5531486"/>
                  <a:gd name="connsiteX73" fmla="*/ 5121939 w 5575075"/>
                  <a:gd name="connsiteY73" fmla="*/ 4258708 h 5531486"/>
                  <a:gd name="connsiteX74" fmla="*/ 3566601 w 5575075"/>
                  <a:gd name="connsiteY74" fmla="*/ 3893526 h 5531486"/>
                  <a:gd name="connsiteX75" fmla="*/ 3564005 w 5575075"/>
                  <a:gd name="connsiteY75" fmla="*/ 3893735 h 5531486"/>
                  <a:gd name="connsiteX76" fmla="*/ 3564953 w 5575075"/>
                  <a:gd name="connsiteY76" fmla="*/ 3894178 h 5531486"/>
                  <a:gd name="connsiteX77" fmla="*/ 805852 w 5575075"/>
                  <a:gd name="connsiteY77" fmla="*/ 1111632 h 5531486"/>
                  <a:gd name="connsiteX78" fmla="*/ 824421 w 5575075"/>
                  <a:gd name="connsiteY78" fmla="*/ 1167226 h 5531486"/>
                  <a:gd name="connsiteX79" fmla="*/ 824937 w 5575075"/>
                  <a:gd name="connsiteY79" fmla="*/ 1199169 h 5531486"/>
                  <a:gd name="connsiteX80" fmla="*/ 805842 w 5575075"/>
                  <a:gd name="connsiteY80" fmla="*/ 1300856 h 5531486"/>
                  <a:gd name="connsiteX81" fmla="*/ 795115 w 5575075"/>
                  <a:gd name="connsiteY81" fmla="*/ 1342015 h 5531486"/>
                  <a:gd name="connsiteX82" fmla="*/ 723471 w 5575075"/>
                  <a:gd name="connsiteY82" fmla="*/ 1635332 h 5531486"/>
                  <a:gd name="connsiteX83" fmla="*/ 698984 w 5575075"/>
                  <a:gd name="connsiteY83" fmla="*/ 1900502 h 5531486"/>
                  <a:gd name="connsiteX84" fmla="*/ 705658 w 5575075"/>
                  <a:gd name="connsiteY84" fmla="*/ 2015365 h 5531486"/>
                  <a:gd name="connsiteX85" fmla="*/ 681683 w 5575075"/>
                  <a:gd name="connsiteY85" fmla="*/ 2086197 h 5531486"/>
                  <a:gd name="connsiteX86" fmla="*/ 689946 w 5575075"/>
                  <a:gd name="connsiteY86" fmla="*/ 2181777 h 5531486"/>
                  <a:gd name="connsiteX87" fmla="*/ 787249 w 5575075"/>
                  <a:gd name="connsiteY87" fmla="*/ 2265493 h 5531486"/>
                  <a:gd name="connsiteX88" fmla="*/ 841836 w 5575075"/>
                  <a:gd name="connsiteY88" fmla="*/ 2353801 h 5531486"/>
                  <a:gd name="connsiteX89" fmla="*/ 824980 w 5575075"/>
                  <a:gd name="connsiteY89" fmla="*/ 2386155 h 5531486"/>
                  <a:gd name="connsiteX90" fmla="*/ 769006 w 5575075"/>
                  <a:gd name="connsiteY90" fmla="*/ 2401890 h 5531486"/>
                  <a:gd name="connsiteX91" fmla="*/ 562486 w 5575075"/>
                  <a:gd name="connsiteY91" fmla="*/ 2464420 h 5531486"/>
                  <a:gd name="connsiteX92" fmla="*/ 521633 w 5575075"/>
                  <a:gd name="connsiteY92" fmla="*/ 2512021 h 5531486"/>
                  <a:gd name="connsiteX93" fmla="*/ 534154 w 5575075"/>
                  <a:gd name="connsiteY93" fmla="*/ 2554869 h 5531486"/>
                  <a:gd name="connsiteX94" fmla="*/ 569820 w 5575075"/>
                  <a:gd name="connsiteY94" fmla="*/ 2547759 h 5531486"/>
                  <a:gd name="connsiteX95" fmla="*/ 657860 w 5575075"/>
                  <a:gd name="connsiteY95" fmla="*/ 2546124 h 5531486"/>
                  <a:gd name="connsiteX96" fmla="*/ 721077 w 5575075"/>
                  <a:gd name="connsiteY96" fmla="*/ 2599140 h 5531486"/>
                  <a:gd name="connsiteX97" fmla="*/ 727221 w 5575075"/>
                  <a:gd name="connsiteY97" fmla="*/ 2645002 h 5531486"/>
                  <a:gd name="connsiteX98" fmla="*/ 709644 w 5575075"/>
                  <a:gd name="connsiteY98" fmla="*/ 2768405 h 5531486"/>
                  <a:gd name="connsiteX99" fmla="*/ 720310 w 5575075"/>
                  <a:gd name="connsiteY99" fmla="*/ 2786771 h 5531486"/>
                  <a:gd name="connsiteX100" fmla="*/ 733985 w 5575075"/>
                  <a:gd name="connsiteY100" fmla="*/ 2774453 h 5531486"/>
                  <a:gd name="connsiteX101" fmla="*/ 773829 w 5575075"/>
                  <a:gd name="connsiteY101" fmla="*/ 2718551 h 5531486"/>
                  <a:gd name="connsiteX102" fmla="*/ 850611 w 5575075"/>
                  <a:gd name="connsiteY102" fmla="*/ 2689076 h 5531486"/>
                  <a:gd name="connsiteX103" fmla="*/ 914838 w 5575075"/>
                  <a:gd name="connsiteY103" fmla="*/ 2750392 h 5531486"/>
                  <a:gd name="connsiteX104" fmla="*/ 951701 w 5575075"/>
                  <a:gd name="connsiteY104" fmla="*/ 2799287 h 5531486"/>
                  <a:gd name="connsiteX105" fmla="*/ 1011153 w 5575075"/>
                  <a:gd name="connsiteY105" fmla="*/ 2881393 h 5531486"/>
                  <a:gd name="connsiteX106" fmla="*/ 946721 w 5575075"/>
                  <a:gd name="connsiteY106" fmla="*/ 2943069 h 5531486"/>
                  <a:gd name="connsiteX107" fmla="*/ 912739 w 5575075"/>
                  <a:gd name="connsiteY107" fmla="*/ 2964012 h 5531486"/>
                  <a:gd name="connsiteX108" fmla="*/ 761978 w 5575075"/>
                  <a:gd name="connsiteY108" fmla="*/ 2888989 h 5531486"/>
                  <a:gd name="connsiteX109" fmla="*/ 740571 w 5575075"/>
                  <a:gd name="connsiteY109" fmla="*/ 2874726 h 5531486"/>
                  <a:gd name="connsiteX110" fmla="*/ 729081 w 5575075"/>
                  <a:gd name="connsiteY110" fmla="*/ 2895764 h 5531486"/>
                  <a:gd name="connsiteX111" fmla="*/ 706947 w 5575075"/>
                  <a:gd name="connsiteY111" fmla="*/ 2954022 h 5531486"/>
                  <a:gd name="connsiteX112" fmla="*/ 732284 w 5575075"/>
                  <a:gd name="connsiteY112" fmla="*/ 2931313 h 5531486"/>
                  <a:gd name="connsiteX113" fmla="*/ 761318 w 5575075"/>
                  <a:gd name="connsiteY113" fmla="*/ 2920512 h 5531486"/>
                  <a:gd name="connsiteX114" fmla="*/ 763250 w 5575075"/>
                  <a:gd name="connsiteY114" fmla="*/ 2922525 h 5531486"/>
                  <a:gd name="connsiteX115" fmla="*/ 770104 w 5575075"/>
                  <a:gd name="connsiteY115" fmla="*/ 3066563 h 5531486"/>
                  <a:gd name="connsiteX116" fmla="*/ 692491 w 5575075"/>
                  <a:gd name="connsiteY116" fmla="*/ 3116913 h 5531486"/>
                  <a:gd name="connsiteX117" fmla="*/ 644400 w 5575075"/>
                  <a:gd name="connsiteY117" fmla="*/ 3114292 h 5531486"/>
                  <a:gd name="connsiteX118" fmla="*/ 627700 w 5575075"/>
                  <a:gd name="connsiteY118" fmla="*/ 3120237 h 5531486"/>
                  <a:gd name="connsiteX119" fmla="*/ 640882 w 5575075"/>
                  <a:gd name="connsiteY119" fmla="*/ 3131560 h 5531486"/>
                  <a:gd name="connsiteX120" fmla="*/ 683868 w 5575075"/>
                  <a:gd name="connsiteY120" fmla="*/ 3170734 h 5531486"/>
                  <a:gd name="connsiteX121" fmla="*/ 749263 w 5575075"/>
                  <a:gd name="connsiteY121" fmla="*/ 3213942 h 5531486"/>
                  <a:gd name="connsiteX122" fmla="*/ 781193 w 5575075"/>
                  <a:gd name="connsiteY122" fmla="*/ 3310036 h 5531486"/>
                  <a:gd name="connsiteX123" fmla="*/ 709208 w 5575075"/>
                  <a:gd name="connsiteY123" fmla="*/ 3374306 h 5531486"/>
                  <a:gd name="connsiteX124" fmla="*/ 692943 w 5575075"/>
                  <a:gd name="connsiteY124" fmla="*/ 3416133 h 5531486"/>
                  <a:gd name="connsiteX125" fmla="*/ 660996 w 5575075"/>
                  <a:gd name="connsiteY125" fmla="*/ 3490735 h 5531486"/>
                  <a:gd name="connsiteX126" fmla="*/ 612117 w 5575075"/>
                  <a:gd name="connsiteY126" fmla="*/ 3620158 h 5531486"/>
                  <a:gd name="connsiteX127" fmla="*/ 619519 w 5575075"/>
                  <a:gd name="connsiteY127" fmla="*/ 3662501 h 5531486"/>
                  <a:gd name="connsiteX128" fmla="*/ 605687 w 5575075"/>
                  <a:gd name="connsiteY128" fmla="*/ 3701227 h 5531486"/>
                  <a:gd name="connsiteX129" fmla="*/ 608567 w 5575075"/>
                  <a:gd name="connsiteY129" fmla="*/ 3771067 h 5531486"/>
                  <a:gd name="connsiteX130" fmla="*/ 675070 w 5575075"/>
                  <a:gd name="connsiteY130" fmla="*/ 3855691 h 5531486"/>
                  <a:gd name="connsiteX131" fmla="*/ 660062 w 5575075"/>
                  <a:gd name="connsiteY131" fmla="*/ 3893998 h 5531486"/>
                  <a:gd name="connsiteX132" fmla="*/ 582022 w 5575075"/>
                  <a:gd name="connsiteY132" fmla="*/ 3926993 h 5531486"/>
                  <a:gd name="connsiteX133" fmla="*/ 490541 w 5575075"/>
                  <a:gd name="connsiteY133" fmla="*/ 3923430 h 5531486"/>
                  <a:gd name="connsiteX134" fmla="*/ 484404 w 5575075"/>
                  <a:gd name="connsiteY134" fmla="*/ 3896095 h 5531486"/>
                  <a:gd name="connsiteX135" fmla="*/ 553544 w 5575075"/>
                  <a:gd name="connsiteY135" fmla="*/ 3854628 h 5531486"/>
                  <a:gd name="connsiteX136" fmla="*/ 534988 w 5575075"/>
                  <a:gd name="connsiteY136" fmla="*/ 3836090 h 5531486"/>
                  <a:gd name="connsiteX137" fmla="*/ 515677 w 5575075"/>
                  <a:gd name="connsiteY137" fmla="*/ 3815960 h 5531486"/>
                  <a:gd name="connsiteX138" fmla="*/ 476801 w 5575075"/>
                  <a:gd name="connsiteY138" fmla="*/ 3768992 h 5531486"/>
                  <a:gd name="connsiteX139" fmla="*/ 510805 w 5575075"/>
                  <a:gd name="connsiteY139" fmla="*/ 3803634 h 5531486"/>
                  <a:gd name="connsiteX140" fmla="*/ 504614 w 5575075"/>
                  <a:gd name="connsiteY140" fmla="*/ 3854353 h 5531486"/>
                  <a:gd name="connsiteX141" fmla="*/ 479524 w 5575075"/>
                  <a:gd name="connsiteY141" fmla="*/ 3865240 h 5531486"/>
                  <a:gd name="connsiteX142" fmla="*/ 455265 w 5575075"/>
                  <a:gd name="connsiteY142" fmla="*/ 3855252 h 5531486"/>
                  <a:gd name="connsiteX143" fmla="*/ 393424 w 5575075"/>
                  <a:gd name="connsiteY143" fmla="*/ 3887417 h 5531486"/>
                  <a:gd name="connsiteX144" fmla="*/ 388655 w 5575075"/>
                  <a:gd name="connsiteY144" fmla="*/ 3926735 h 5531486"/>
                  <a:gd name="connsiteX145" fmla="*/ 323378 w 5575075"/>
                  <a:gd name="connsiteY145" fmla="*/ 3972228 h 5531486"/>
                  <a:gd name="connsiteX146" fmla="*/ 229467 w 5575075"/>
                  <a:gd name="connsiteY146" fmla="*/ 3764013 h 5531486"/>
                  <a:gd name="connsiteX147" fmla="*/ 196040 w 5575075"/>
                  <a:gd name="connsiteY147" fmla="*/ 3701789 h 5531486"/>
                  <a:gd name="connsiteX148" fmla="*/ 190164 w 5575075"/>
                  <a:gd name="connsiteY148" fmla="*/ 3699690 h 5531486"/>
                  <a:gd name="connsiteX149" fmla="*/ 185210 w 5575075"/>
                  <a:gd name="connsiteY149" fmla="*/ 3691304 h 5531486"/>
                  <a:gd name="connsiteX150" fmla="*/ 121626 w 5575075"/>
                  <a:gd name="connsiteY150" fmla="*/ 3561408 h 5531486"/>
                  <a:gd name="connsiteX151" fmla="*/ 100040 w 5575075"/>
                  <a:gd name="connsiteY151" fmla="*/ 3517969 h 5531486"/>
                  <a:gd name="connsiteX152" fmla="*/ 15928 w 5575075"/>
                  <a:gd name="connsiteY152" fmla="*/ 3256353 h 5531486"/>
                  <a:gd name="connsiteX153" fmla="*/ 5420 w 5575075"/>
                  <a:gd name="connsiteY153" fmla="*/ 3211578 h 5531486"/>
                  <a:gd name="connsiteX154" fmla="*/ 876 w 5575075"/>
                  <a:gd name="connsiteY154" fmla="*/ 3183490 h 5531486"/>
                  <a:gd name="connsiteX155" fmla="*/ 48587 w 5575075"/>
                  <a:gd name="connsiteY155" fmla="*/ 3072175 h 5531486"/>
                  <a:gd name="connsiteX156" fmla="*/ 74928 w 5575075"/>
                  <a:gd name="connsiteY156" fmla="*/ 3039240 h 5531486"/>
                  <a:gd name="connsiteX157" fmla="*/ 263938 w 5575075"/>
                  <a:gd name="connsiteY157" fmla="*/ 3059114 h 5531486"/>
                  <a:gd name="connsiteX158" fmla="*/ 364567 w 5575075"/>
                  <a:gd name="connsiteY158" fmla="*/ 3059330 h 5531486"/>
                  <a:gd name="connsiteX159" fmla="*/ 377651 w 5575075"/>
                  <a:gd name="connsiteY159" fmla="*/ 3037537 h 5531486"/>
                  <a:gd name="connsiteX160" fmla="*/ 369582 w 5575075"/>
                  <a:gd name="connsiteY160" fmla="*/ 3008190 h 5531486"/>
                  <a:gd name="connsiteX161" fmla="*/ 370077 w 5575075"/>
                  <a:gd name="connsiteY161" fmla="*/ 2984548 h 5531486"/>
                  <a:gd name="connsiteX162" fmla="*/ 392823 w 5575075"/>
                  <a:gd name="connsiteY162" fmla="*/ 2991349 h 5531486"/>
                  <a:gd name="connsiteX163" fmla="*/ 459717 w 5575075"/>
                  <a:gd name="connsiteY163" fmla="*/ 3000687 h 5531486"/>
                  <a:gd name="connsiteX164" fmla="*/ 467172 w 5575075"/>
                  <a:gd name="connsiteY164" fmla="*/ 2964976 h 5531486"/>
                  <a:gd name="connsiteX165" fmla="*/ 428364 w 5575075"/>
                  <a:gd name="connsiteY165" fmla="*/ 2877011 h 5531486"/>
                  <a:gd name="connsiteX166" fmla="*/ 454422 w 5575075"/>
                  <a:gd name="connsiteY166" fmla="*/ 2763254 h 5531486"/>
                  <a:gd name="connsiteX167" fmla="*/ 446682 w 5575075"/>
                  <a:gd name="connsiteY167" fmla="*/ 2718145 h 5531486"/>
                  <a:gd name="connsiteX168" fmla="*/ 396675 w 5575075"/>
                  <a:gd name="connsiteY168" fmla="*/ 2750567 h 5531486"/>
                  <a:gd name="connsiteX169" fmla="*/ 357655 w 5575075"/>
                  <a:gd name="connsiteY169" fmla="*/ 2767065 h 5531486"/>
                  <a:gd name="connsiteX170" fmla="*/ 299565 w 5575075"/>
                  <a:gd name="connsiteY170" fmla="*/ 2733083 h 5531486"/>
                  <a:gd name="connsiteX171" fmla="*/ 275718 w 5575075"/>
                  <a:gd name="connsiteY171" fmla="*/ 2703393 h 5531486"/>
                  <a:gd name="connsiteX172" fmla="*/ 307941 w 5575075"/>
                  <a:gd name="connsiteY172" fmla="*/ 2691084 h 5531486"/>
                  <a:gd name="connsiteX173" fmla="*/ 405531 w 5575075"/>
                  <a:gd name="connsiteY173" fmla="*/ 2647869 h 5531486"/>
                  <a:gd name="connsiteX174" fmla="*/ 440015 w 5575075"/>
                  <a:gd name="connsiteY174" fmla="*/ 2621812 h 5531486"/>
                  <a:gd name="connsiteX175" fmla="*/ 521339 w 5575075"/>
                  <a:gd name="connsiteY175" fmla="*/ 2620424 h 5531486"/>
                  <a:gd name="connsiteX176" fmla="*/ 554909 w 5575075"/>
                  <a:gd name="connsiteY176" fmla="*/ 2619183 h 5531486"/>
                  <a:gd name="connsiteX177" fmla="*/ 553727 w 5575075"/>
                  <a:gd name="connsiteY177" fmla="*/ 2600234 h 5531486"/>
                  <a:gd name="connsiteX178" fmla="*/ 536856 w 5575075"/>
                  <a:gd name="connsiteY178" fmla="*/ 2595532 h 5531486"/>
                  <a:gd name="connsiteX179" fmla="*/ 481611 w 5575075"/>
                  <a:gd name="connsiteY179" fmla="*/ 2538747 h 5531486"/>
                  <a:gd name="connsiteX180" fmla="*/ 507434 w 5575075"/>
                  <a:gd name="connsiteY180" fmla="*/ 2473868 h 5531486"/>
                  <a:gd name="connsiteX181" fmla="*/ 656035 w 5575075"/>
                  <a:gd name="connsiteY181" fmla="*/ 2388004 h 5531486"/>
                  <a:gd name="connsiteX182" fmla="*/ 673655 w 5575075"/>
                  <a:gd name="connsiteY182" fmla="*/ 2375771 h 5531486"/>
                  <a:gd name="connsiteX183" fmla="*/ 654344 w 5575075"/>
                  <a:gd name="connsiteY183" fmla="*/ 2355642 h 5531486"/>
                  <a:gd name="connsiteX184" fmla="*/ 630086 w 5575075"/>
                  <a:gd name="connsiteY184" fmla="*/ 2345653 h 5531486"/>
                  <a:gd name="connsiteX185" fmla="*/ 649464 w 5575075"/>
                  <a:gd name="connsiteY185" fmla="*/ 2324786 h 5531486"/>
                  <a:gd name="connsiteX186" fmla="*/ 682758 w 5575075"/>
                  <a:gd name="connsiteY186" fmla="*/ 2261252 h 5531486"/>
                  <a:gd name="connsiteX187" fmla="*/ 648995 w 5575075"/>
                  <a:gd name="connsiteY187" fmla="*/ 2196262 h 5531486"/>
                  <a:gd name="connsiteX188" fmla="*/ 637888 w 5575075"/>
                  <a:gd name="connsiteY188" fmla="*/ 2123485 h 5531486"/>
                  <a:gd name="connsiteX189" fmla="*/ 647006 w 5575075"/>
                  <a:gd name="connsiteY189" fmla="*/ 2046022 h 5531486"/>
                  <a:gd name="connsiteX190" fmla="*/ 661595 w 5575075"/>
                  <a:gd name="connsiteY190" fmla="*/ 2008889 h 5531486"/>
                  <a:gd name="connsiteX191" fmla="*/ 667202 w 5575075"/>
                  <a:gd name="connsiteY191" fmla="*/ 1967224 h 5531486"/>
                  <a:gd name="connsiteX192" fmla="*/ 652165 w 5575075"/>
                  <a:gd name="connsiteY192" fmla="*/ 1931417 h 5531486"/>
                  <a:gd name="connsiteX193" fmla="*/ 616485 w 5575075"/>
                  <a:gd name="connsiteY193" fmla="*/ 1901470 h 5531486"/>
                  <a:gd name="connsiteX194" fmla="*/ 564696 w 5575075"/>
                  <a:gd name="connsiteY194" fmla="*/ 1886941 h 5531486"/>
                  <a:gd name="connsiteX195" fmla="*/ 558146 w 5575075"/>
                  <a:gd name="connsiteY195" fmla="*/ 1879309 h 5531486"/>
                  <a:gd name="connsiteX196" fmla="*/ 561314 w 5575075"/>
                  <a:gd name="connsiteY196" fmla="*/ 1822216 h 5531486"/>
                  <a:gd name="connsiteX197" fmla="*/ 602759 w 5575075"/>
                  <a:gd name="connsiteY197" fmla="*/ 1784089 h 5531486"/>
                  <a:gd name="connsiteX198" fmla="*/ 615760 w 5575075"/>
                  <a:gd name="connsiteY198" fmla="*/ 1766238 h 5531486"/>
                  <a:gd name="connsiteX199" fmla="*/ 645874 w 5575075"/>
                  <a:gd name="connsiteY199" fmla="*/ 1722740 h 5531486"/>
                  <a:gd name="connsiteX200" fmla="*/ 655185 w 5575075"/>
                  <a:gd name="connsiteY200" fmla="*/ 1711509 h 5531486"/>
                  <a:gd name="connsiteX201" fmla="*/ 588352 w 5575075"/>
                  <a:gd name="connsiteY201" fmla="*/ 1642647 h 5531486"/>
                  <a:gd name="connsiteX202" fmla="*/ 576264 w 5575075"/>
                  <a:gd name="connsiteY202" fmla="*/ 1635683 h 5531486"/>
                  <a:gd name="connsiteX203" fmla="*/ 645156 w 5575075"/>
                  <a:gd name="connsiteY203" fmla="*/ 1606036 h 5531486"/>
                  <a:gd name="connsiteX204" fmla="*/ 671654 w 5575075"/>
                  <a:gd name="connsiteY204" fmla="*/ 1546691 h 5531486"/>
                  <a:gd name="connsiteX205" fmla="*/ 703346 w 5575075"/>
                  <a:gd name="connsiteY205" fmla="*/ 1465382 h 5531486"/>
                  <a:gd name="connsiteX206" fmla="*/ 723063 w 5575075"/>
                  <a:gd name="connsiteY206" fmla="*/ 1447283 h 5531486"/>
                  <a:gd name="connsiteX207" fmla="*/ 728931 w 5575075"/>
                  <a:gd name="connsiteY207" fmla="*/ 1430853 h 5531486"/>
                  <a:gd name="connsiteX208" fmla="*/ 711641 w 5575075"/>
                  <a:gd name="connsiteY208" fmla="*/ 1427324 h 5531486"/>
                  <a:gd name="connsiteX209" fmla="*/ 685204 w 5575075"/>
                  <a:gd name="connsiteY209" fmla="*/ 1427143 h 5531486"/>
                  <a:gd name="connsiteX210" fmla="*/ 693250 w 5575075"/>
                  <a:gd name="connsiteY210" fmla="*/ 1400906 h 5531486"/>
                  <a:gd name="connsiteX211" fmla="*/ 703282 w 5575075"/>
                  <a:gd name="connsiteY211" fmla="*/ 1298628 h 5531486"/>
                  <a:gd name="connsiteX212" fmla="*/ 709878 w 5575075"/>
                  <a:gd name="connsiteY212" fmla="*/ 1209678 h 5531486"/>
                  <a:gd name="connsiteX213" fmla="*/ 753261 w 5575075"/>
                  <a:gd name="connsiteY213" fmla="*/ 1192092 h 5531486"/>
                  <a:gd name="connsiteX214" fmla="*/ 746808 w 5575075"/>
                  <a:gd name="connsiteY214" fmla="*/ 1217576 h 5531486"/>
                  <a:gd name="connsiteX215" fmla="*/ 758230 w 5575075"/>
                  <a:gd name="connsiteY215" fmla="*/ 1237535 h 5531486"/>
                  <a:gd name="connsiteX216" fmla="*/ 771149 w 5575075"/>
                  <a:gd name="connsiteY216" fmla="*/ 1223624 h 5531486"/>
                  <a:gd name="connsiteX217" fmla="*/ 796479 w 5575075"/>
                  <a:gd name="connsiteY217" fmla="*/ 1182387 h 5531486"/>
                  <a:gd name="connsiteX218" fmla="*/ 801001 w 5575075"/>
                  <a:gd name="connsiteY218" fmla="*/ 1154890 h 5531486"/>
                  <a:gd name="connsiteX219" fmla="*/ 805852 w 5575075"/>
                  <a:gd name="connsiteY219" fmla="*/ 1111632 h 5531486"/>
                  <a:gd name="connsiteX220" fmla="*/ 2512131 w 5575075"/>
                  <a:gd name="connsiteY220" fmla="*/ 332339 h 5531486"/>
                  <a:gd name="connsiteX221" fmla="*/ 2555673 w 5575075"/>
                  <a:gd name="connsiteY221" fmla="*/ 380965 h 5531486"/>
                  <a:gd name="connsiteX222" fmla="*/ 2633443 w 5575075"/>
                  <a:gd name="connsiteY222" fmla="*/ 452400 h 5531486"/>
                  <a:gd name="connsiteX223" fmla="*/ 2646443 w 5575075"/>
                  <a:gd name="connsiteY223" fmla="*/ 453075 h 5531486"/>
                  <a:gd name="connsiteX224" fmla="*/ 2647397 w 5575075"/>
                  <a:gd name="connsiteY224" fmla="*/ 576449 h 5531486"/>
                  <a:gd name="connsiteX225" fmla="*/ 2677769 w 5575075"/>
                  <a:gd name="connsiteY225" fmla="*/ 613756 h 5531486"/>
                  <a:gd name="connsiteX226" fmla="*/ 2679459 w 5575075"/>
                  <a:gd name="connsiteY226" fmla="*/ 664631 h 5531486"/>
                  <a:gd name="connsiteX227" fmla="*/ 2669995 w 5575075"/>
                  <a:gd name="connsiteY227" fmla="*/ 720783 h 5531486"/>
                  <a:gd name="connsiteX228" fmla="*/ 2641401 w 5575075"/>
                  <a:gd name="connsiteY228" fmla="*/ 748934 h 5531486"/>
                  <a:gd name="connsiteX229" fmla="*/ 2596529 w 5575075"/>
                  <a:gd name="connsiteY229" fmla="*/ 744813 h 5531486"/>
                  <a:gd name="connsiteX230" fmla="*/ 2533713 w 5575075"/>
                  <a:gd name="connsiteY230" fmla="*/ 768678 h 5531486"/>
                  <a:gd name="connsiteX231" fmla="*/ 2496139 w 5575075"/>
                  <a:gd name="connsiteY231" fmla="*/ 773778 h 5531486"/>
                  <a:gd name="connsiteX232" fmla="*/ 2489507 w 5575075"/>
                  <a:gd name="connsiteY232" fmla="*/ 751565 h 5531486"/>
                  <a:gd name="connsiteX233" fmla="*/ 2485215 w 5575075"/>
                  <a:gd name="connsiteY233" fmla="*/ 693146 h 5531486"/>
                  <a:gd name="connsiteX234" fmla="*/ 2478081 w 5575075"/>
                  <a:gd name="connsiteY234" fmla="*/ 676046 h 5531486"/>
                  <a:gd name="connsiteX235" fmla="*/ 2462063 w 5575075"/>
                  <a:gd name="connsiteY235" fmla="*/ 687523 h 5531486"/>
                  <a:gd name="connsiteX236" fmla="*/ 2388611 w 5575075"/>
                  <a:gd name="connsiteY236" fmla="*/ 767120 h 5531486"/>
                  <a:gd name="connsiteX237" fmla="*/ 2392899 w 5575075"/>
                  <a:gd name="connsiteY237" fmla="*/ 807016 h 5531486"/>
                  <a:gd name="connsiteX238" fmla="*/ 2454963 w 5575075"/>
                  <a:gd name="connsiteY238" fmla="*/ 800081 h 5531486"/>
                  <a:gd name="connsiteX239" fmla="*/ 2478363 w 5575075"/>
                  <a:gd name="connsiteY239" fmla="*/ 793887 h 5531486"/>
                  <a:gd name="connsiteX240" fmla="*/ 2477529 w 5575075"/>
                  <a:gd name="connsiteY240" fmla="*/ 814756 h 5531486"/>
                  <a:gd name="connsiteX241" fmla="*/ 2455761 w 5575075"/>
                  <a:gd name="connsiteY241" fmla="*/ 968378 h 5531486"/>
                  <a:gd name="connsiteX242" fmla="*/ 2505921 w 5575075"/>
                  <a:gd name="connsiteY242" fmla="*/ 983649 h 5531486"/>
                  <a:gd name="connsiteX243" fmla="*/ 2595825 w 5575075"/>
                  <a:gd name="connsiteY243" fmla="*/ 946969 h 5531486"/>
                  <a:gd name="connsiteX244" fmla="*/ 2686161 w 5575075"/>
                  <a:gd name="connsiteY244" fmla="*/ 964685 h 5531486"/>
                  <a:gd name="connsiteX245" fmla="*/ 2715267 w 5575075"/>
                  <a:gd name="connsiteY245" fmla="*/ 968466 h 5531486"/>
                  <a:gd name="connsiteX246" fmla="*/ 2735051 w 5575075"/>
                  <a:gd name="connsiteY246" fmla="*/ 927907 h 5531486"/>
                  <a:gd name="connsiteX247" fmla="*/ 2748129 w 5575075"/>
                  <a:gd name="connsiteY247" fmla="*/ 906120 h 5531486"/>
                  <a:gd name="connsiteX248" fmla="*/ 2799201 w 5575075"/>
                  <a:gd name="connsiteY248" fmla="*/ 878060 h 5531486"/>
                  <a:gd name="connsiteX249" fmla="*/ 2826631 w 5575075"/>
                  <a:gd name="connsiteY249" fmla="*/ 886534 h 5531486"/>
                  <a:gd name="connsiteX250" fmla="*/ 2928457 w 5575075"/>
                  <a:gd name="connsiteY250" fmla="*/ 901739 h 5531486"/>
                  <a:gd name="connsiteX251" fmla="*/ 2960745 w 5575075"/>
                  <a:gd name="connsiteY251" fmla="*/ 885490 h 5531486"/>
                  <a:gd name="connsiteX252" fmla="*/ 3000999 w 5575075"/>
                  <a:gd name="connsiteY252" fmla="*/ 865472 h 5531486"/>
                  <a:gd name="connsiteX253" fmla="*/ 3053085 w 5575075"/>
                  <a:gd name="connsiteY253" fmla="*/ 864233 h 5531486"/>
                  <a:gd name="connsiteX254" fmla="*/ 3126317 w 5575075"/>
                  <a:gd name="connsiteY254" fmla="*/ 907589 h 5531486"/>
                  <a:gd name="connsiteX255" fmla="*/ 3224787 w 5575075"/>
                  <a:gd name="connsiteY255" fmla="*/ 913657 h 5531486"/>
                  <a:gd name="connsiteX256" fmla="*/ 3263209 w 5575075"/>
                  <a:gd name="connsiteY256" fmla="*/ 943256 h 5531486"/>
                  <a:gd name="connsiteX257" fmla="*/ 3264387 w 5575075"/>
                  <a:gd name="connsiteY257" fmla="*/ 962198 h 5531486"/>
                  <a:gd name="connsiteX258" fmla="*/ 3315551 w 5575075"/>
                  <a:gd name="connsiteY258" fmla="*/ 967244 h 5531486"/>
                  <a:gd name="connsiteX259" fmla="*/ 3335935 w 5575075"/>
                  <a:gd name="connsiteY259" fmla="*/ 973202 h 5531486"/>
                  <a:gd name="connsiteX260" fmla="*/ 3456965 w 5575075"/>
                  <a:gd name="connsiteY260" fmla="*/ 975422 h 5531486"/>
                  <a:gd name="connsiteX261" fmla="*/ 3587961 w 5575075"/>
                  <a:gd name="connsiteY261" fmla="*/ 916378 h 5531486"/>
                  <a:gd name="connsiteX262" fmla="*/ 3586607 w 5575075"/>
                  <a:gd name="connsiteY262" fmla="*/ 868268 h 5531486"/>
                  <a:gd name="connsiteX263" fmla="*/ 3608923 w 5575075"/>
                  <a:gd name="connsiteY263" fmla="*/ 894761 h 5531486"/>
                  <a:gd name="connsiteX264" fmla="*/ 3653715 w 5575075"/>
                  <a:gd name="connsiteY264" fmla="*/ 902822 h 5531486"/>
                  <a:gd name="connsiteX265" fmla="*/ 3695149 w 5575075"/>
                  <a:gd name="connsiteY265" fmla="*/ 901747 h 5531486"/>
                  <a:gd name="connsiteX266" fmla="*/ 3797901 w 5575075"/>
                  <a:gd name="connsiteY266" fmla="*/ 929188 h 5531486"/>
                  <a:gd name="connsiteX267" fmla="*/ 3823561 w 5575075"/>
                  <a:gd name="connsiteY267" fmla="*/ 909250 h 5531486"/>
                  <a:gd name="connsiteX268" fmla="*/ 3850981 w 5575075"/>
                  <a:gd name="connsiteY268" fmla="*/ 880678 h 5531486"/>
                  <a:gd name="connsiteX269" fmla="*/ 3903827 w 5575075"/>
                  <a:gd name="connsiteY269" fmla="*/ 899554 h 5531486"/>
                  <a:gd name="connsiteX270" fmla="*/ 3963809 w 5575075"/>
                  <a:gd name="connsiteY270" fmla="*/ 954053 h 5531486"/>
                  <a:gd name="connsiteX271" fmla="*/ 3986711 w 5575075"/>
                  <a:gd name="connsiteY271" fmla="*/ 971494 h 5531486"/>
                  <a:gd name="connsiteX272" fmla="*/ 3969437 w 5575075"/>
                  <a:gd name="connsiteY272" fmla="*/ 986491 h 5531486"/>
                  <a:gd name="connsiteX273" fmla="*/ 3940999 w 5575075"/>
                  <a:gd name="connsiteY273" fmla="*/ 969718 h 5531486"/>
                  <a:gd name="connsiteX274" fmla="*/ 3928667 w 5575075"/>
                  <a:gd name="connsiteY274" fmla="*/ 956052 h 5531486"/>
                  <a:gd name="connsiteX275" fmla="*/ 3926323 w 5575075"/>
                  <a:gd name="connsiteY275" fmla="*/ 973736 h 5531486"/>
                  <a:gd name="connsiteX276" fmla="*/ 3929681 w 5575075"/>
                  <a:gd name="connsiteY276" fmla="*/ 982873 h 5531486"/>
                  <a:gd name="connsiteX277" fmla="*/ 3949063 w 5575075"/>
                  <a:gd name="connsiteY277" fmla="*/ 1017578 h 5531486"/>
                  <a:gd name="connsiteX278" fmla="*/ 3918627 w 5575075"/>
                  <a:gd name="connsiteY278" fmla="*/ 1058302 h 5531486"/>
                  <a:gd name="connsiteX279" fmla="*/ 3907405 w 5575075"/>
                  <a:gd name="connsiteY279" fmla="*/ 1123085 h 5531486"/>
                  <a:gd name="connsiteX280" fmla="*/ 3963101 w 5575075"/>
                  <a:gd name="connsiteY280" fmla="*/ 1137688 h 5531486"/>
                  <a:gd name="connsiteX281" fmla="*/ 3977277 w 5575075"/>
                  <a:gd name="connsiteY281" fmla="*/ 1138782 h 5531486"/>
                  <a:gd name="connsiteX282" fmla="*/ 3956659 w 5575075"/>
                  <a:gd name="connsiteY282" fmla="*/ 1200210 h 5531486"/>
                  <a:gd name="connsiteX283" fmla="*/ 3948361 w 5575075"/>
                  <a:gd name="connsiteY283" fmla="*/ 1219736 h 5531486"/>
                  <a:gd name="connsiteX284" fmla="*/ 3946865 w 5575075"/>
                  <a:gd name="connsiteY284" fmla="*/ 1272118 h 5531486"/>
                  <a:gd name="connsiteX285" fmla="*/ 3946129 w 5575075"/>
                  <a:gd name="connsiteY285" fmla="*/ 1344616 h 5531486"/>
                  <a:gd name="connsiteX286" fmla="*/ 3947145 w 5575075"/>
                  <a:gd name="connsiteY286" fmla="*/ 1389960 h 5531486"/>
                  <a:gd name="connsiteX287" fmla="*/ 3977357 w 5575075"/>
                  <a:gd name="connsiteY287" fmla="*/ 1453668 h 5531486"/>
                  <a:gd name="connsiteX288" fmla="*/ 4026205 w 5575075"/>
                  <a:gd name="connsiteY288" fmla="*/ 1587534 h 5531486"/>
                  <a:gd name="connsiteX289" fmla="*/ 4005339 w 5575075"/>
                  <a:gd name="connsiteY289" fmla="*/ 1660780 h 5531486"/>
                  <a:gd name="connsiteX290" fmla="*/ 3983627 w 5575075"/>
                  <a:gd name="connsiteY290" fmla="*/ 1699326 h 5531486"/>
                  <a:gd name="connsiteX291" fmla="*/ 3975669 w 5575075"/>
                  <a:gd name="connsiteY291" fmla="*/ 1740141 h 5531486"/>
                  <a:gd name="connsiteX292" fmla="*/ 3980287 w 5575075"/>
                  <a:gd name="connsiteY292" fmla="*/ 1764280 h 5531486"/>
                  <a:gd name="connsiteX293" fmla="*/ 4004443 w 5575075"/>
                  <a:gd name="connsiteY293" fmla="*/ 1759679 h 5531486"/>
                  <a:gd name="connsiteX294" fmla="*/ 4057931 w 5575075"/>
                  <a:gd name="connsiteY294" fmla="*/ 1672951 h 5531486"/>
                  <a:gd name="connsiteX295" fmla="*/ 4085849 w 5575075"/>
                  <a:gd name="connsiteY295" fmla="*/ 1620744 h 5531486"/>
                  <a:gd name="connsiteX296" fmla="*/ 4110413 w 5575075"/>
                  <a:gd name="connsiteY296" fmla="*/ 1577924 h 5531486"/>
                  <a:gd name="connsiteX297" fmla="*/ 4154941 w 5575075"/>
                  <a:gd name="connsiteY297" fmla="*/ 1542234 h 5531486"/>
                  <a:gd name="connsiteX298" fmla="*/ 4178597 w 5575075"/>
                  <a:gd name="connsiteY298" fmla="*/ 1561268 h 5531486"/>
                  <a:gd name="connsiteX299" fmla="*/ 4205447 w 5575075"/>
                  <a:gd name="connsiteY299" fmla="*/ 1597317 h 5531486"/>
                  <a:gd name="connsiteX300" fmla="*/ 4244467 w 5575075"/>
                  <a:gd name="connsiteY300" fmla="*/ 1673432 h 5531486"/>
                  <a:gd name="connsiteX301" fmla="*/ 4291685 w 5575075"/>
                  <a:gd name="connsiteY301" fmla="*/ 1659870 h 5531486"/>
                  <a:gd name="connsiteX302" fmla="*/ 4328429 w 5575075"/>
                  <a:gd name="connsiteY302" fmla="*/ 1694163 h 5531486"/>
                  <a:gd name="connsiteX303" fmla="*/ 4328517 w 5575075"/>
                  <a:gd name="connsiteY303" fmla="*/ 1708746 h 5531486"/>
                  <a:gd name="connsiteX304" fmla="*/ 4300435 w 5575075"/>
                  <a:gd name="connsiteY304" fmla="*/ 1768831 h 5531486"/>
                  <a:gd name="connsiteX305" fmla="*/ 4299267 w 5575075"/>
                  <a:gd name="connsiteY305" fmla="*/ 1786934 h 5531486"/>
                  <a:gd name="connsiteX306" fmla="*/ 4292817 w 5575075"/>
                  <a:gd name="connsiteY306" fmla="*/ 1830934 h 5531486"/>
                  <a:gd name="connsiteX307" fmla="*/ 4267757 w 5575075"/>
                  <a:gd name="connsiteY307" fmla="*/ 1897389 h 5531486"/>
                  <a:gd name="connsiteX308" fmla="*/ 4243447 w 5575075"/>
                  <a:gd name="connsiteY308" fmla="*/ 1946914 h 5531486"/>
                  <a:gd name="connsiteX309" fmla="*/ 4240021 w 5575075"/>
                  <a:gd name="connsiteY309" fmla="*/ 1997285 h 5531486"/>
                  <a:gd name="connsiteX310" fmla="*/ 4248333 w 5575075"/>
                  <a:gd name="connsiteY310" fmla="*/ 2033327 h 5531486"/>
                  <a:gd name="connsiteX311" fmla="*/ 4238893 w 5575075"/>
                  <a:gd name="connsiteY311" fmla="*/ 2182093 h 5531486"/>
                  <a:gd name="connsiteX312" fmla="*/ 4276223 w 5575075"/>
                  <a:gd name="connsiteY312" fmla="*/ 2207333 h 5531486"/>
                  <a:gd name="connsiteX313" fmla="*/ 4313885 w 5575075"/>
                  <a:gd name="connsiteY313" fmla="*/ 2216817 h 5531486"/>
                  <a:gd name="connsiteX314" fmla="*/ 4311293 w 5575075"/>
                  <a:gd name="connsiteY314" fmla="*/ 2246318 h 5531486"/>
                  <a:gd name="connsiteX315" fmla="*/ 4311069 w 5575075"/>
                  <a:gd name="connsiteY315" fmla="*/ 2350750 h 5531486"/>
                  <a:gd name="connsiteX316" fmla="*/ 4326017 w 5575075"/>
                  <a:gd name="connsiteY316" fmla="*/ 2427527 h 5531486"/>
                  <a:gd name="connsiteX317" fmla="*/ 4353455 w 5575075"/>
                  <a:gd name="connsiteY317" fmla="*/ 2473047 h 5531486"/>
                  <a:gd name="connsiteX318" fmla="*/ 4362849 w 5575075"/>
                  <a:gd name="connsiteY318" fmla="*/ 2476403 h 5531486"/>
                  <a:gd name="connsiteX319" fmla="*/ 4397197 w 5575075"/>
                  <a:gd name="connsiteY319" fmla="*/ 2643454 h 5531486"/>
                  <a:gd name="connsiteX320" fmla="*/ 4364241 w 5575075"/>
                  <a:gd name="connsiteY320" fmla="*/ 2672693 h 5531486"/>
                  <a:gd name="connsiteX321" fmla="*/ 4402995 w 5575075"/>
                  <a:gd name="connsiteY321" fmla="*/ 2686535 h 5531486"/>
                  <a:gd name="connsiteX322" fmla="*/ 4434371 w 5575075"/>
                  <a:gd name="connsiteY322" fmla="*/ 2713618 h 5531486"/>
                  <a:gd name="connsiteX323" fmla="*/ 4472871 w 5575075"/>
                  <a:gd name="connsiteY323" fmla="*/ 2720755 h 5531486"/>
                  <a:gd name="connsiteX324" fmla="*/ 4499447 w 5575075"/>
                  <a:gd name="connsiteY324" fmla="*/ 2676007 h 5531486"/>
                  <a:gd name="connsiteX325" fmla="*/ 4472677 w 5575075"/>
                  <a:gd name="connsiteY325" fmla="*/ 2617497 h 5531486"/>
                  <a:gd name="connsiteX326" fmla="*/ 4462775 w 5575075"/>
                  <a:gd name="connsiteY326" fmla="*/ 2600731 h 5531486"/>
                  <a:gd name="connsiteX327" fmla="*/ 4457985 w 5575075"/>
                  <a:gd name="connsiteY327" fmla="*/ 2565947 h 5531486"/>
                  <a:gd name="connsiteX328" fmla="*/ 4486087 w 5575075"/>
                  <a:gd name="connsiteY328" fmla="*/ 2579953 h 5531486"/>
                  <a:gd name="connsiteX329" fmla="*/ 4520561 w 5575075"/>
                  <a:gd name="connsiteY329" fmla="*/ 2590945 h 5531486"/>
                  <a:gd name="connsiteX330" fmla="*/ 4613501 w 5575075"/>
                  <a:gd name="connsiteY330" fmla="*/ 2616204 h 5531486"/>
                  <a:gd name="connsiteX331" fmla="*/ 4640175 w 5575075"/>
                  <a:gd name="connsiteY331" fmla="*/ 2623086 h 5531486"/>
                  <a:gd name="connsiteX332" fmla="*/ 4687313 w 5575075"/>
                  <a:gd name="connsiteY332" fmla="*/ 2631986 h 5531486"/>
                  <a:gd name="connsiteX333" fmla="*/ 4699899 w 5575075"/>
                  <a:gd name="connsiteY333" fmla="*/ 2652356 h 5531486"/>
                  <a:gd name="connsiteX334" fmla="*/ 4677173 w 5575075"/>
                  <a:gd name="connsiteY334" fmla="*/ 2664082 h 5531486"/>
                  <a:gd name="connsiteX335" fmla="*/ 4602371 w 5575075"/>
                  <a:gd name="connsiteY335" fmla="*/ 2714094 h 5531486"/>
                  <a:gd name="connsiteX336" fmla="*/ 4582161 w 5575075"/>
                  <a:gd name="connsiteY336" fmla="*/ 2737303 h 5531486"/>
                  <a:gd name="connsiteX337" fmla="*/ 4521701 w 5575075"/>
                  <a:gd name="connsiteY337" fmla="*/ 2780530 h 5531486"/>
                  <a:gd name="connsiteX338" fmla="*/ 4467685 w 5575075"/>
                  <a:gd name="connsiteY338" fmla="*/ 2779757 h 5531486"/>
                  <a:gd name="connsiteX339" fmla="*/ 4392937 w 5575075"/>
                  <a:gd name="connsiteY339" fmla="*/ 2714693 h 5531486"/>
                  <a:gd name="connsiteX340" fmla="*/ 4372135 w 5575075"/>
                  <a:gd name="connsiteY340" fmla="*/ 2709909 h 5531486"/>
                  <a:gd name="connsiteX341" fmla="*/ 4356039 w 5575075"/>
                  <a:gd name="connsiteY341" fmla="*/ 2743848 h 5531486"/>
                  <a:gd name="connsiteX342" fmla="*/ 4339443 w 5575075"/>
                  <a:gd name="connsiteY342" fmla="*/ 2782899 h 5531486"/>
                  <a:gd name="connsiteX343" fmla="*/ 4306143 w 5575075"/>
                  <a:gd name="connsiteY343" fmla="*/ 2772327 h 5531486"/>
                  <a:gd name="connsiteX344" fmla="*/ 4276361 w 5575075"/>
                  <a:gd name="connsiteY344" fmla="*/ 2744491 h 5531486"/>
                  <a:gd name="connsiteX345" fmla="*/ 4151793 w 5575075"/>
                  <a:gd name="connsiteY345" fmla="*/ 2685445 h 5531486"/>
                  <a:gd name="connsiteX346" fmla="*/ 4106241 w 5575075"/>
                  <a:gd name="connsiteY346" fmla="*/ 2657269 h 5531486"/>
                  <a:gd name="connsiteX347" fmla="*/ 4092251 w 5575075"/>
                  <a:gd name="connsiteY347" fmla="*/ 2722386 h 5531486"/>
                  <a:gd name="connsiteX348" fmla="*/ 4090239 w 5575075"/>
                  <a:gd name="connsiteY348" fmla="*/ 2724313 h 5531486"/>
                  <a:gd name="connsiteX349" fmla="*/ 4098479 w 5575075"/>
                  <a:gd name="connsiteY349" fmla="*/ 2801340 h 5531486"/>
                  <a:gd name="connsiteX350" fmla="*/ 4125995 w 5575075"/>
                  <a:gd name="connsiteY350" fmla="*/ 2824398 h 5531486"/>
                  <a:gd name="connsiteX351" fmla="*/ 4115933 w 5575075"/>
                  <a:gd name="connsiteY351" fmla="*/ 2834034 h 5531486"/>
                  <a:gd name="connsiteX352" fmla="*/ 4093293 w 5575075"/>
                  <a:gd name="connsiteY352" fmla="*/ 2860343 h 5531486"/>
                  <a:gd name="connsiteX353" fmla="*/ 4125001 w 5575075"/>
                  <a:gd name="connsiteY353" fmla="*/ 2871669 h 5531486"/>
                  <a:gd name="connsiteX354" fmla="*/ 4164081 w 5575075"/>
                  <a:gd name="connsiteY354" fmla="*/ 2851232 h 5531486"/>
                  <a:gd name="connsiteX355" fmla="*/ 4184621 w 5575075"/>
                  <a:gd name="connsiteY355" fmla="*/ 2812265 h 5531486"/>
                  <a:gd name="connsiteX356" fmla="*/ 4226559 w 5575075"/>
                  <a:gd name="connsiteY356" fmla="*/ 2824600 h 5531486"/>
                  <a:gd name="connsiteX357" fmla="*/ 4221619 w 5575075"/>
                  <a:gd name="connsiteY357" fmla="*/ 2853262 h 5531486"/>
                  <a:gd name="connsiteX358" fmla="*/ 4190189 w 5575075"/>
                  <a:gd name="connsiteY358" fmla="*/ 2941256 h 5531486"/>
                  <a:gd name="connsiteX359" fmla="*/ 4143395 w 5575075"/>
                  <a:gd name="connsiteY359" fmla="*/ 2972167 h 5531486"/>
                  <a:gd name="connsiteX360" fmla="*/ 4115045 w 5575075"/>
                  <a:gd name="connsiteY360" fmla="*/ 2969978 h 5531486"/>
                  <a:gd name="connsiteX361" fmla="*/ 4068079 w 5575075"/>
                  <a:gd name="connsiteY361" fmla="*/ 2990245 h 5531486"/>
                  <a:gd name="connsiteX362" fmla="*/ 4077071 w 5575075"/>
                  <a:gd name="connsiteY362" fmla="*/ 3050342 h 5531486"/>
                  <a:gd name="connsiteX363" fmla="*/ 4158965 w 5575075"/>
                  <a:gd name="connsiteY363" fmla="*/ 3188075 h 5531486"/>
                  <a:gd name="connsiteX364" fmla="*/ 4179777 w 5575075"/>
                  <a:gd name="connsiteY364" fmla="*/ 3229905 h 5531486"/>
                  <a:gd name="connsiteX365" fmla="*/ 4176093 w 5575075"/>
                  <a:gd name="connsiteY365" fmla="*/ 3255048 h 5531486"/>
                  <a:gd name="connsiteX366" fmla="*/ 4120845 w 5575075"/>
                  <a:gd name="connsiteY366" fmla="*/ 3350408 h 5531486"/>
                  <a:gd name="connsiteX367" fmla="*/ 4076399 w 5575075"/>
                  <a:gd name="connsiteY367" fmla="*/ 3382158 h 5531486"/>
                  <a:gd name="connsiteX368" fmla="*/ 4053253 w 5575075"/>
                  <a:gd name="connsiteY368" fmla="*/ 3395057 h 5531486"/>
                  <a:gd name="connsiteX369" fmla="*/ 4074227 w 5575075"/>
                  <a:gd name="connsiteY369" fmla="*/ 3410486 h 5531486"/>
                  <a:gd name="connsiteX370" fmla="*/ 4112307 w 5575075"/>
                  <a:gd name="connsiteY370" fmla="*/ 3418796 h 5531486"/>
                  <a:gd name="connsiteX371" fmla="*/ 4132359 w 5575075"/>
                  <a:gd name="connsiteY371" fmla="*/ 3440511 h 5531486"/>
                  <a:gd name="connsiteX372" fmla="*/ 4163233 w 5575075"/>
                  <a:gd name="connsiteY372" fmla="*/ 3472706 h 5531486"/>
                  <a:gd name="connsiteX373" fmla="*/ 4196035 w 5575075"/>
                  <a:gd name="connsiteY373" fmla="*/ 3506913 h 5531486"/>
                  <a:gd name="connsiteX374" fmla="*/ 4162237 w 5575075"/>
                  <a:gd name="connsiteY374" fmla="*/ 3519976 h 5531486"/>
                  <a:gd name="connsiteX375" fmla="*/ 4153179 w 5575075"/>
                  <a:gd name="connsiteY375" fmla="*/ 3519387 h 5531486"/>
                  <a:gd name="connsiteX376" fmla="*/ 4069567 w 5575075"/>
                  <a:gd name="connsiteY376" fmla="*/ 3556990 h 5531486"/>
                  <a:gd name="connsiteX377" fmla="*/ 4053223 w 5575075"/>
                  <a:gd name="connsiteY377" fmla="*/ 3602746 h 5531486"/>
                  <a:gd name="connsiteX378" fmla="*/ 4058847 w 5575075"/>
                  <a:gd name="connsiteY378" fmla="*/ 3616662 h 5531486"/>
                  <a:gd name="connsiteX379" fmla="*/ 4045095 w 5575075"/>
                  <a:gd name="connsiteY379" fmla="*/ 3632916 h 5531486"/>
                  <a:gd name="connsiteX380" fmla="*/ 4025633 w 5575075"/>
                  <a:gd name="connsiteY380" fmla="*/ 3620673 h 5531486"/>
                  <a:gd name="connsiteX381" fmla="*/ 3907453 w 5575075"/>
                  <a:gd name="connsiteY381" fmla="*/ 3614180 h 5531486"/>
                  <a:gd name="connsiteX382" fmla="*/ 3911401 w 5575075"/>
                  <a:gd name="connsiteY382" fmla="*/ 3632787 h 5531486"/>
                  <a:gd name="connsiteX383" fmla="*/ 3949061 w 5575075"/>
                  <a:gd name="connsiteY383" fmla="*/ 3642271 h 5531486"/>
                  <a:gd name="connsiteX384" fmla="*/ 3997707 w 5575075"/>
                  <a:gd name="connsiteY384" fmla="*/ 3635834 h 5531486"/>
                  <a:gd name="connsiteX385" fmla="*/ 4033705 w 5575075"/>
                  <a:gd name="connsiteY385" fmla="*/ 3705578 h 5531486"/>
                  <a:gd name="connsiteX386" fmla="*/ 4039501 w 5575075"/>
                  <a:gd name="connsiteY386" fmla="*/ 3730138 h 5531486"/>
                  <a:gd name="connsiteX387" fmla="*/ 4043037 w 5575075"/>
                  <a:gd name="connsiteY387" fmla="*/ 3786965 h 5531486"/>
                  <a:gd name="connsiteX388" fmla="*/ 3960593 w 5575075"/>
                  <a:gd name="connsiteY388" fmla="*/ 3806465 h 5531486"/>
                  <a:gd name="connsiteX389" fmla="*/ 3936689 w 5575075"/>
                  <a:gd name="connsiteY389" fmla="*/ 3799248 h 5531486"/>
                  <a:gd name="connsiteX390" fmla="*/ 3888979 w 5575075"/>
                  <a:gd name="connsiteY390" fmla="*/ 3854969 h 5531486"/>
                  <a:gd name="connsiteX391" fmla="*/ 3902739 w 5575075"/>
                  <a:gd name="connsiteY391" fmla="*/ 3875759 h 5531486"/>
                  <a:gd name="connsiteX392" fmla="*/ 3929329 w 5575075"/>
                  <a:gd name="connsiteY392" fmla="*/ 3886580 h 5531486"/>
                  <a:gd name="connsiteX393" fmla="*/ 4031843 w 5575075"/>
                  <a:gd name="connsiteY393" fmla="*/ 3962885 h 5531486"/>
                  <a:gd name="connsiteX394" fmla="*/ 4030171 w 5575075"/>
                  <a:gd name="connsiteY394" fmla="*/ 3986100 h 5531486"/>
                  <a:gd name="connsiteX395" fmla="*/ 3981609 w 5575075"/>
                  <a:gd name="connsiteY395" fmla="*/ 3988599 h 5531486"/>
                  <a:gd name="connsiteX396" fmla="*/ 3888315 w 5575075"/>
                  <a:gd name="connsiteY396" fmla="*/ 3886482 h 5531486"/>
                  <a:gd name="connsiteX397" fmla="*/ 3820963 w 5575075"/>
                  <a:gd name="connsiteY397" fmla="*/ 3882268 h 5531486"/>
                  <a:gd name="connsiteX398" fmla="*/ 3773591 w 5575075"/>
                  <a:gd name="connsiteY398" fmla="*/ 3940754 h 5531486"/>
                  <a:gd name="connsiteX399" fmla="*/ 3740469 w 5575075"/>
                  <a:gd name="connsiteY399" fmla="*/ 3977872 h 5531486"/>
                  <a:gd name="connsiteX400" fmla="*/ 3713459 w 5575075"/>
                  <a:gd name="connsiteY400" fmla="*/ 3968224 h 5531486"/>
                  <a:gd name="connsiteX401" fmla="*/ 3703309 w 5575075"/>
                  <a:gd name="connsiteY401" fmla="*/ 3963276 h 5531486"/>
                  <a:gd name="connsiteX402" fmla="*/ 3626729 w 5575075"/>
                  <a:gd name="connsiteY402" fmla="*/ 3947829 h 5531486"/>
                  <a:gd name="connsiteX403" fmla="*/ 3556023 w 5575075"/>
                  <a:gd name="connsiteY403" fmla="*/ 3953001 h 5531486"/>
                  <a:gd name="connsiteX404" fmla="*/ 3544539 w 5575075"/>
                  <a:gd name="connsiteY404" fmla="*/ 3974034 h 5531486"/>
                  <a:gd name="connsiteX405" fmla="*/ 3584061 w 5575075"/>
                  <a:gd name="connsiteY405" fmla="*/ 4045038 h 5531486"/>
                  <a:gd name="connsiteX406" fmla="*/ 3588281 w 5575075"/>
                  <a:gd name="connsiteY406" fmla="*/ 4144442 h 5531486"/>
                  <a:gd name="connsiteX407" fmla="*/ 3567649 w 5575075"/>
                  <a:gd name="connsiteY407" fmla="*/ 4150301 h 5531486"/>
                  <a:gd name="connsiteX408" fmla="*/ 3517499 w 5575075"/>
                  <a:gd name="connsiteY408" fmla="*/ 4172075 h 5531486"/>
                  <a:gd name="connsiteX409" fmla="*/ 3421821 w 5575075"/>
                  <a:gd name="connsiteY409" fmla="*/ 4258288 h 5531486"/>
                  <a:gd name="connsiteX410" fmla="*/ 3364617 w 5575075"/>
                  <a:gd name="connsiteY410" fmla="*/ 4259022 h 5531486"/>
                  <a:gd name="connsiteX411" fmla="*/ 3260203 w 5575075"/>
                  <a:gd name="connsiteY411" fmla="*/ 4291842 h 5531486"/>
                  <a:gd name="connsiteX412" fmla="*/ 3260729 w 5575075"/>
                  <a:gd name="connsiteY412" fmla="*/ 4290566 h 5531486"/>
                  <a:gd name="connsiteX413" fmla="*/ 3260715 w 5575075"/>
                  <a:gd name="connsiteY413" fmla="*/ 4290577 h 5531486"/>
                  <a:gd name="connsiteX414" fmla="*/ 3115627 w 5575075"/>
                  <a:gd name="connsiteY414" fmla="*/ 4363330 h 5531486"/>
                  <a:gd name="connsiteX415" fmla="*/ 3089369 w 5575075"/>
                  <a:gd name="connsiteY415" fmla="*/ 4392384 h 5531486"/>
                  <a:gd name="connsiteX416" fmla="*/ 3047319 w 5575075"/>
                  <a:gd name="connsiteY416" fmla="*/ 4417951 h 5531486"/>
                  <a:gd name="connsiteX417" fmla="*/ 3011901 w 5575075"/>
                  <a:gd name="connsiteY417" fmla="*/ 4383267 h 5531486"/>
                  <a:gd name="connsiteX418" fmla="*/ 3005041 w 5575075"/>
                  <a:gd name="connsiteY418" fmla="*/ 4354310 h 5531486"/>
                  <a:gd name="connsiteX419" fmla="*/ 3008665 w 5575075"/>
                  <a:gd name="connsiteY419" fmla="*/ 4314522 h 5531486"/>
                  <a:gd name="connsiteX420" fmla="*/ 3012319 w 5575075"/>
                  <a:gd name="connsiteY420" fmla="*/ 4219082 h 5531486"/>
                  <a:gd name="connsiteX421" fmla="*/ 3014971 w 5575075"/>
                  <a:gd name="connsiteY421" fmla="*/ 4115331 h 5531486"/>
                  <a:gd name="connsiteX422" fmla="*/ 3035285 w 5575075"/>
                  <a:gd name="connsiteY422" fmla="*/ 4069575 h 5531486"/>
                  <a:gd name="connsiteX423" fmla="*/ 3092179 w 5575075"/>
                  <a:gd name="connsiteY423" fmla="*/ 3973273 h 5531486"/>
                  <a:gd name="connsiteX424" fmla="*/ 3101759 w 5575075"/>
                  <a:gd name="connsiteY424" fmla="*/ 3931635 h 5531486"/>
                  <a:gd name="connsiteX425" fmla="*/ 3060683 w 5575075"/>
                  <a:gd name="connsiteY425" fmla="*/ 3916963 h 5531486"/>
                  <a:gd name="connsiteX426" fmla="*/ 3035025 w 5575075"/>
                  <a:gd name="connsiteY426" fmla="*/ 3918401 h 5531486"/>
                  <a:gd name="connsiteX427" fmla="*/ 2972099 w 5575075"/>
                  <a:gd name="connsiteY427" fmla="*/ 3838937 h 5531486"/>
                  <a:gd name="connsiteX428" fmla="*/ 2950735 w 5575075"/>
                  <a:gd name="connsiteY428" fmla="*/ 3806125 h 5531486"/>
                  <a:gd name="connsiteX429" fmla="*/ 2908647 w 5575075"/>
                  <a:gd name="connsiteY429" fmla="*/ 3801695 h 5531486"/>
                  <a:gd name="connsiteX430" fmla="*/ 2895651 w 5575075"/>
                  <a:gd name="connsiteY430" fmla="*/ 3801029 h 5531486"/>
                  <a:gd name="connsiteX431" fmla="*/ 2829663 w 5575075"/>
                  <a:gd name="connsiteY431" fmla="*/ 3807939 h 5531486"/>
                  <a:gd name="connsiteX432" fmla="*/ 2732215 w 5575075"/>
                  <a:gd name="connsiteY432" fmla="*/ 3847348 h 5531486"/>
                  <a:gd name="connsiteX433" fmla="*/ 2661599 w 5575075"/>
                  <a:gd name="connsiteY433" fmla="*/ 3885738 h 5531486"/>
                  <a:gd name="connsiteX434" fmla="*/ 2643813 w 5575075"/>
                  <a:gd name="connsiteY434" fmla="*/ 3905891 h 5531486"/>
                  <a:gd name="connsiteX435" fmla="*/ 2639939 w 5575075"/>
                  <a:gd name="connsiteY435" fmla="*/ 3938964 h 5531486"/>
                  <a:gd name="connsiteX436" fmla="*/ 2582997 w 5575075"/>
                  <a:gd name="connsiteY436" fmla="*/ 3965010 h 5531486"/>
                  <a:gd name="connsiteX437" fmla="*/ 2499259 w 5575075"/>
                  <a:gd name="connsiteY437" fmla="*/ 3917872 h 5531486"/>
                  <a:gd name="connsiteX438" fmla="*/ 2473793 w 5575075"/>
                  <a:gd name="connsiteY438" fmla="*/ 3874317 h 5531486"/>
                  <a:gd name="connsiteX439" fmla="*/ 2438431 w 5575075"/>
                  <a:gd name="connsiteY439" fmla="*/ 3832531 h 5531486"/>
                  <a:gd name="connsiteX440" fmla="*/ 2295699 w 5575075"/>
                  <a:gd name="connsiteY440" fmla="*/ 3724561 h 5531486"/>
                  <a:gd name="connsiteX441" fmla="*/ 2226407 w 5575075"/>
                  <a:gd name="connsiteY441" fmla="*/ 3629571 h 5531486"/>
                  <a:gd name="connsiteX442" fmla="*/ 2235233 w 5575075"/>
                  <a:gd name="connsiteY442" fmla="*/ 3586338 h 5531486"/>
                  <a:gd name="connsiteX443" fmla="*/ 2211799 w 5575075"/>
                  <a:gd name="connsiteY443" fmla="*/ 3503752 h 5531486"/>
                  <a:gd name="connsiteX444" fmla="*/ 2181943 w 5575075"/>
                  <a:gd name="connsiteY444" fmla="*/ 3516943 h 5531486"/>
                  <a:gd name="connsiteX445" fmla="*/ 2131211 w 5575075"/>
                  <a:gd name="connsiteY445" fmla="*/ 3529304 h 5531486"/>
                  <a:gd name="connsiteX446" fmla="*/ 2031167 w 5575075"/>
                  <a:gd name="connsiteY446" fmla="*/ 3398148 h 5531486"/>
                  <a:gd name="connsiteX447" fmla="*/ 1920313 w 5575075"/>
                  <a:gd name="connsiteY447" fmla="*/ 3256506 h 5531486"/>
                  <a:gd name="connsiteX448" fmla="*/ 1914445 w 5575075"/>
                  <a:gd name="connsiteY448" fmla="*/ 3254410 h 5531486"/>
                  <a:gd name="connsiteX449" fmla="*/ 1822139 w 5575075"/>
                  <a:gd name="connsiteY449" fmla="*/ 3238667 h 5531486"/>
                  <a:gd name="connsiteX450" fmla="*/ 1809563 w 5575075"/>
                  <a:gd name="connsiteY450" fmla="*/ 3236826 h 5531486"/>
                  <a:gd name="connsiteX451" fmla="*/ 1727507 w 5575075"/>
                  <a:gd name="connsiteY451" fmla="*/ 3184987 h 5531486"/>
                  <a:gd name="connsiteX452" fmla="*/ 1588659 w 5575075"/>
                  <a:gd name="connsiteY452" fmla="*/ 3188403 h 5531486"/>
                  <a:gd name="connsiteX453" fmla="*/ 1576921 w 5575075"/>
                  <a:gd name="connsiteY453" fmla="*/ 3184211 h 5531486"/>
                  <a:gd name="connsiteX454" fmla="*/ 1558907 w 5575075"/>
                  <a:gd name="connsiteY454" fmla="*/ 3160547 h 5531486"/>
                  <a:gd name="connsiteX455" fmla="*/ 1532773 w 5575075"/>
                  <a:gd name="connsiteY455" fmla="*/ 3111453 h 5531486"/>
                  <a:gd name="connsiteX456" fmla="*/ 1521037 w 5575075"/>
                  <a:gd name="connsiteY456" fmla="*/ 3107261 h 5531486"/>
                  <a:gd name="connsiteX457" fmla="*/ 1483481 w 5575075"/>
                  <a:gd name="connsiteY457" fmla="*/ 3093847 h 5531486"/>
                  <a:gd name="connsiteX458" fmla="*/ 1473653 w 5575075"/>
                  <a:gd name="connsiteY458" fmla="*/ 3128770 h 5531486"/>
                  <a:gd name="connsiteX459" fmla="*/ 1475067 w 5575075"/>
                  <a:gd name="connsiteY459" fmla="*/ 3154455 h 5531486"/>
                  <a:gd name="connsiteX460" fmla="*/ 1470449 w 5575075"/>
                  <a:gd name="connsiteY460" fmla="*/ 3167384 h 5531486"/>
                  <a:gd name="connsiteX461" fmla="*/ 1439925 w 5575075"/>
                  <a:gd name="connsiteY461" fmla="*/ 3175035 h 5531486"/>
                  <a:gd name="connsiteX462" fmla="*/ 1368591 w 5575075"/>
                  <a:gd name="connsiteY462" fmla="*/ 3137628 h 5531486"/>
                  <a:gd name="connsiteX463" fmla="*/ 1327935 w 5575075"/>
                  <a:gd name="connsiteY463" fmla="*/ 3121781 h 5531486"/>
                  <a:gd name="connsiteX464" fmla="*/ 1301113 w 5575075"/>
                  <a:gd name="connsiteY464" fmla="*/ 3104249 h 5531486"/>
                  <a:gd name="connsiteX465" fmla="*/ 1252241 w 5575075"/>
                  <a:gd name="connsiteY465" fmla="*/ 3085467 h 5531486"/>
                  <a:gd name="connsiteX466" fmla="*/ 1234217 w 5575075"/>
                  <a:gd name="connsiteY466" fmla="*/ 3080355 h 5531486"/>
                  <a:gd name="connsiteX467" fmla="*/ 1169927 w 5575075"/>
                  <a:gd name="connsiteY467" fmla="*/ 3045462 h 5531486"/>
                  <a:gd name="connsiteX468" fmla="*/ 1130539 w 5575075"/>
                  <a:gd name="connsiteY468" fmla="*/ 3007538 h 5531486"/>
                  <a:gd name="connsiteX469" fmla="*/ 1122659 w 5575075"/>
                  <a:gd name="connsiteY469" fmla="*/ 3007374 h 5531486"/>
                  <a:gd name="connsiteX470" fmla="*/ 1063367 w 5575075"/>
                  <a:gd name="connsiteY470" fmla="*/ 3032581 h 5531486"/>
                  <a:gd name="connsiteX471" fmla="*/ 1038081 w 5575075"/>
                  <a:gd name="connsiteY471" fmla="*/ 2962586 h 5531486"/>
                  <a:gd name="connsiteX472" fmla="*/ 1046897 w 5575075"/>
                  <a:gd name="connsiteY472" fmla="*/ 2937904 h 5531486"/>
                  <a:gd name="connsiteX473" fmla="*/ 1174277 w 5575075"/>
                  <a:gd name="connsiteY473" fmla="*/ 2899910 h 5531486"/>
                  <a:gd name="connsiteX474" fmla="*/ 1208825 w 5575075"/>
                  <a:gd name="connsiteY474" fmla="*/ 2888395 h 5531486"/>
                  <a:gd name="connsiteX475" fmla="*/ 1215935 w 5575075"/>
                  <a:gd name="connsiteY475" fmla="*/ 2924066 h 5531486"/>
                  <a:gd name="connsiteX476" fmla="*/ 1206767 w 5575075"/>
                  <a:gd name="connsiteY476" fmla="*/ 2983080 h 5531486"/>
                  <a:gd name="connsiteX477" fmla="*/ 1208349 w 5575075"/>
                  <a:gd name="connsiteY477" fmla="*/ 3000875 h 5531486"/>
                  <a:gd name="connsiteX478" fmla="*/ 1230067 w 5575075"/>
                  <a:gd name="connsiteY478" fmla="*/ 2999354 h 5531486"/>
                  <a:gd name="connsiteX479" fmla="*/ 1317515 w 5575075"/>
                  <a:gd name="connsiteY479" fmla="*/ 3002759 h 5531486"/>
                  <a:gd name="connsiteX480" fmla="*/ 1352723 w 5575075"/>
                  <a:gd name="connsiteY480" fmla="*/ 3015335 h 5531486"/>
                  <a:gd name="connsiteX481" fmla="*/ 1378371 w 5575075"/>
                  <a:gd name="connsiteY481" fmla="*/ 3032447 h 5531486"/>
                  <a:gd name="connsiteX482" fmla="*/ 1467833 w 5575075"/>
                  <a:gd name="connsiteY482" fmla="*/ 3033921 h 5531486"/>
                  <a:gd name="connsiteX483" fmla="*/ 1471105 w 5575075"/>
                  <a:gd name="connsiteY483" fmla="*/ 3028464 h 5531486"/>
                  <a:gd name="connsiteX484" fmla="*/ 1534909 w 5575075"/>
                  <a:gd name="connsiteY484" fmla="*/ 3031374 h 5531486"/>
                  <a:gd name="connsiteX485" fmla="*/ 1584449 w 5575075"/>
                  <a:gd name="connsiteY485" fmla="*/ 3055696 h 5531486"/>
                  <a:gd name="connsiteX486" fmla="*/ 1622595 w 5575075"/>
                  <a:gd name="connsiteY486" fmla="*/ 3060045 h 5531486"/>
                  <a:gd name="connsiteX487" fmla="*/ 1746329 w 5575075"/>
                  <a:gd name="connsiteY487" fmla="*/ 3098941 h 5531486"/>
                  <a:gd name="connsiteX488" fmla="*/ 1779355 w 5575075"/>
                  <a:gd name="connsiteY488" fmla="*/ 3121338 h 5531486"/>
                  <a:gd name="connsiteX489" fmla="*/ 1811041 w 5575075"/>
                  <a:gd name="connsiteY489" fmla="*/ 3132657 h 5531486"/>
                  <a:gd name="connsiteX490" fmla="*/ 1860095 w 5575075"/>
                  <a:gd name="connsiteY490" fmla="*/ 3124998 h 5531486"/>
                  <a:gd name="connsiteX491" fmla="*/ 1875103 w 5575075"/>
                  <a:gd name="connsiteY491" fmla="*/ 3123733 h 5531486"/>
                  <a:gd name="connsiteX492" fmla="*/ 1908289 w 5575075"/>
                  <a:gd name="connsiteY492" fmla="*/ 3156791 h 5531486"/>
                  <a:gd name="connsiteX493" fmla="*/ 1932687 w 5575075"/>
                  <a:gd name="connsiteY493" fmla="*/ 3158878 h 5531486"/>
                  <a:gd name="connsiteX494" fmla="*/ 1952141 w 5575075"/>
                  <a:gd name="connsiteY494" fmla="*/ 3152575 h 5531486"/>
                  <a:gd name="connsiteX495" fmla="*/ 1961187 w 5575075"/>
                  <a:gd name="connsiteY495" fmla="*/ 3171710 h 5531486"/>
                  <a:gd name="connsiteX496" fmla="*/ 2022665 w 5575075"/>
                  <a:gd name="connsiteY496" fmla="*/ 3299691 h 5531486"/>
                  <a:gd name="connsiteX497" fmla="*/ 2042769 w 5575075"/>
                  <a:gd name="connsiteY497" fmla="*/ 3336028 h 5531486"/>
                  <a:gd name="connsiteX498" fmla="*/ 2092109 w 5575075"/>
                  <a:gd name="connsiteY498" fmla="*/ 3423892 h 5531486"/>
                  <a:gd name="connsiteX499" fmla="*/ 2139817 w 5575075"/>
                  <a:gd name="connsiteY499" fmla="*/ 3423704 h 5531486"/>
                  <a:gd name="connsiteX500" fmla="*/ 2188363 w 5575075"/>
                  <a:gd name="connsiteY500" fmla="*/ 3421166 h 5531486"/>
                  <a:gd name="connsiteX501" fmla="*/ 2231453 w 5575075"/>
                  <a:gd name="connsiteY501" fmla="*/ 3433905 h 5531486"/>
                  <a:gd name="connsiteX502" fmla="*/ 2306315 w 5575075"/>
                  <a:gd name="connsiteY502" fmla="*/ 3454019 h 5531486"/>
                  <a:gd name="connsiteX503" fmla="*/ 2397677 w 5575075"/>
                  <a:gd name="connsiteY503" fmla="*/ 3513158 h 5531486"/>
                  <a:gd name="connsiteX504" fmla="*/ 2406139 w 5575075"/>
                  <a:gd name="connsiteY504" fmla="*/ 3522808 h 5531486"/>
                  <a:gd name="connsiteX505" fmla="*/ 2562479 w 5575075"/>
                  <a:gd name="connsiteY505" fmla="*/ 3585277 h 5531486"/>
                  <a:gd name="connsiteX506" fmla="*/ 2603555 w 5575075"/>
                  <a:gd name="connsiteY506" fmla="*/ 3599949 h 5531486"/>
                  <a:gd name="connsiteX507" fmla="*/ 2601933 w 5575075"/>
                  <a:gd name="connsiteY507" fmla="*/ 3656357 h 5531486"/>
                  <a:gd name="connsiteX508" fmla="*/ 2590933 w 5575075"/>
                  <a:gd name="connsiteY508" fmla="*/ 3690861 h 5531486"/>
                  <a:gd name="connsiteX509" fmla="*/ 2667855 w 5575075"/>
                  <a:gd name="connsiteY509" fmla="*/ 3616290 h 5531486"/>
                  <a:gd name="connsiteX510" fmla="*/ 2710705 w 5575075"/>
                  <a:gd name="connsiteY510" fmla="*/ 3603764 h 5531486"/>
                  <a:gd name="connsiteX511" fmla="*/ 2799309 w 5575075"/>
                  <a:gd name="connsiteY511" fmla="*/ 3644690 h 5531486"/>
                  <a:gd name="connsiteX512" fmla="*/ 2824127 w 5575075"/>
                  <a:gd name="connsiteY512" fmla="*/ 3645602 h 5531486"/>
                  <a:gd name="connsiteX513" fmla="*/ 2821121 w 5575075"/>
                  <a:gd name="connsiteY513" fmla="*/ 3620674 h 5531486"/>
                  <a:gd name="connsiteX514" fmla="*/ 2847559 w 5575075"/>
                  <a:gd name="connsiteY514" fmla="*/ 3565179 h 5531486"/>
                  <a:gd name="connsiteX515" fmla="*/ 2864419 w 5575075"/>
                  <a:gd name="connsiteY515" fmla="*/ 3551322 h 5531486"/>
                  <a:gd name="connsiteX516" fmla="*/ 2910715 w 5575075"/>
                  <a:gd name="connsiteY516" fmla="*/ 3525449 h 5531486"/>
                  <a:gd name="connsiteX517" fmla="*/ 2964519 w 5575075"/>
                  <a:gd name="connsiteY517" fmla="*/ 3571173 h 5531486"/>
                  <a:gd name="connsiteX518" fmla="*/ 2991409 w 5575075"/>
                  <a:gd name="connsiteY518" fmla="*/ 3621862 h 5531486"/>
                  <a:gd name="connsiteX519" fmla="*/ 3034755 w 5575075"/>
                  <a:gd name="connsiteY519" fmla="*/ 3622766 h 5531486"/>
                  <a:gd name="connsiteX520" fmla="*/ 3084399 w 5575075"/>
                  <a:gd name="connsiteY520" fmla="*/ 3606042 h 5531486"/>
                  <a:gd name="connsiteX521" fmla="*/ 3100631 w 5575075"/>
                  <a:gd name="connsiteY521" fmla="*/ 3675453 h 5531486"/>
                  <a:gd name="connsiteX522" fmla="*/ 3094409 w 5575075"/>
                  <a:gd name="connsiteY522" fmla="*/ 3707688 h 5531486"/>
                  <a:gd name="connsiteX523" fmla="*/ 3146373 w 5575075"/>
                  <a:gd name="connsiteY523" fmla="*/ 3747454 h 5531486"/>
                  <a:gd name="connsiteX524" fmla="*/ 3161221 w 5575075"/>
                  <a:gd name="connsiteY524" fmla="*/ 3735528 h 5531486"/>
                  <a:gd name="connsiteX525" fmla="*/ 3187307 w 5575075"/>
                  <a:gd name="connsiteY525" fmla="*/ 3714364 h 5531486"/>
                  <a:gd name="connsiteX526" fmla="*/ 3227895 w 5575075"/>
                  <a:gd name="connsiteY526" fmla="*/ 3697056 h 5531486"/>
                  <a:gd name="connsiteX527" fmla="*/ 3258247 w 5575075"/>
                  <a:gd name="connsiteY527" fmla="*/ 3697294 h 5531486"/>
                  <a:gd name="connsiteX528" fmla="*/ 3261921 w 5575075"/>
                  <a:gd name="connsiteY528" fmla="*/ 3727762 h 5531486"/>
                  <a:gd name="connsiteX529" fmla="*/ 3205103 w 5575075"/>
                  <a:gd name="connsiteY529" fmla="*/ 3838671 h 5531486"/>
                  <a:gd name="connsiteX530" fmla="*/ 3113963 w 5575075"/>
                  <a:gd name="connsiteY530" fmla="*/ 4004909 h 5531486"/>
                  <a:gd name="connsiteX531" fmla="*/ 3039607 w 5575075"/>
                  <a:gd name="connsiteY531" fmla="*/ 4142685 h 5531486"/>
                  <a:gd name="connsiteX532" fmla="*/ 3044961 w 5575075"/>
                  <a:gd name="connsiteY532" fmla="*/ 4168452 h 5531486"/>
                  <a:gd name="connsiteX533" fmla="*/ 3070875 w 5575075"/>
                  <a:gd name="connsiteY533" fmla="*/ 4155179 h 5531486"/>
                  <a:gd name="connsiteX534" fmla="*/ 3106941 w 5575075"/>
                  <a:gd name="connsiteY534" fmla="*/ 4128302 h 5531486"/>
                  <a:gd name="connsiteX535" fmla="*/ 3203711 w 5575075"/>
                  <a:gd name="connsiteY535" fmla="*/ 4101905 h 5531486"/>
                  <a:gd name="connsiteX536" fmla="*/ 3253433 w 5575075"/>
                  <a:gd name="connsiteY536" fmla="*/ 4099786 h 5531486"/>
                  <a:gd name="connsiteX537" fmla="*/ 3295777 w 5575075"/>
                  <a:gd name="connsiteY537" fmla="*/ 4092381 h 5531486"/>
                  <a:gd name="connsiteX538" fmla="*/ 3324631 w 5575075"/>
                  <a:gd name="connsiteY538" fmla="*/ 4070881 h 5531486"/>
                  <a:gd name="connsiteX539" fmla="*/ 3393347 w 5575075"/>
                  <a:gd name="connsiteY539" fmla="*/ 3974825 h 5531486"/>
                  <a:gd name="connsiteX540" fmla="*/ 3471149 w 5575075"/>
                  <a:gd name="connsiteY540" fmla="*/ 3823701 h 5531486"/>
                  <a:gd name="connsiteX541" fmla="*/ 3528949 w 5575075"/>
                  <a:gd name="connsiteY541" fmla="*/ 3758204 h 5531486"/>
                  <a:gd name="connsiteX542" fmla="*/ 3567775 w 5575075"/>
                  <a:gd name="connsiteY542" fmla="*/ 3749542 h 5531486"/>
                  <a:gd name="connsiteX543" fmla="*/ 3574385 w 5575075"/>
                  <a:gd name="connsiteY543" fmla="*/ 3608773 h 5531486"/>
                  <a:gd name="connsiteX544" fmla="*/ 3597543 w 5575075"/>
                  <a:gd name="connsiteY544" fmla="*/ 3577286 h 5531486"/>
                  <a:gd name="connsiteX545" fmla="*/ 3599183 w 5575075"/>
                  <a:gd name="connsiteY545" fmla="*/ 3483776 h 5531486"/>
                  <a:gd name="connsiteX546" fmla="*/ 3593583 w 5575075"/>
                  <a:gd name="connsiteY546" fmla="*/ 3477235 h 5531486"/>
                  <a:gd name="connsiteX547" fmla="*/ 3592053 w 5575075"/>
                  <a:gd name="connsiteY547" fmla="*/ 3477709 h 5531486"/>
                  <a:gd name="connsiteX548" fmla="*/ 3486465 w 5575075"/>
                  <a:gd name="connsiteY548" fmla="*/ 3510109 h 5531486"/>
                  <a:gd name="connsiteX549" fmla="*/ 3400409 w 5575075"/>
                  <a:gd name="connsiteY549" fmla="*/ 3513768 h 5531486"/>
                  <a:gd name="connsiteX550" fmla="*/ 3355015 w 5575075"/>
                  <a:gd name="connsiteY550" fmla="*/ 3440668 h 5531486"/>
                  <a:gd name="connsiteX551" fmla="*/ 3354749 w 5575075"/>
                  <a:gd name="connsiteY551" fmla="*/ 3378394 h 5531486"/>
                  <a:gd name="connsiteX552" fmla="*/ 3370341 w 5575075"/>
                  <a:gd name="connsiteY552" fmla="*/ 3349567 h 5531486"/>
                  <a:gd name="connsiteX553" fmla="*/ 3479615 w 5575075"/>
                  <a:gd name="connsiteY553" fmla="*/ 3292025 h 5531486"/>
                  <a:gd name="connsiteX554" fmla="*/ 3505191 w 5575075"/>
                  <a:gd name="connsiteY554" fmla="*/ 3276025 h 5531486"/>
                  <a:gd name="connsiteX555" fmla="*/ 3535875 w 5575075"/>
                  <a:gd name="connsiteY555" fmla="*/ 3223485 h 5531486"/>
                  <a:gd name="connsiteX556" fmla="*/ 3527973 w 5575075"/>
                  <a:gd name="connsiteY556" fmla="*/ 3149223 h 5531486"/>
                  <a:gd name="connsiteX557" fmla="*/ 3563691 w 5575075"/>
                  <a:gd name="connsiteY557" fmla="*/ 3101127 h 5531486"/>
                  <a:gd name="connsiteX558" fmla="*/ 3569553 w 5575075"/>
                  <a:gd name="connsiteY558" fmla="*/ 3066179 h 5531486"/>
                  <a:gd name="connsiteX559" fmla="*/ 3541029 w 5575075"/>
                  <a:gd name="connsiteY559" fmla="*/ 3034823 h 5531486"/>
                  <a:gd name="connsiteX560" fmla="*/ 3531629 w 5575075"/>
                  <a:gd name="connsiteY560" fmla="*/ 3012945 h 5531486"/>
                  <a:gd name="connsiteX561" fmla="*/ 3555193 w 5575075"/>
                  <a:gd name="connsiteY561" fmla="*/ 2998872 h 5531486"/>
                  <a:gd name="connsiteX562" fmla="*/ 3618773 w 5575075"/>
                  <a:gd name="connsiteY562" fmla="*/ 3013645 h 5531486"/>
                  <a:gd name="connsiteX563" fmla="*/ 3657693 w 5575075"/>
                  <a:gd name="connsiteY563" fmla="*/ 3019609 h 5531486"/>
                  <a:gd name="connsiteX564" fmla="*/ 3697539 w 5575075"/>
                  <a:gd name="connsiteY564" fmla="*/ 3037809 h 5531486"/>
                  <a:gd name="connsiteX565" fmla="*/ 3704349 w 5575075"/>
                  <a:gd name="connsiteY565" fmla="*/ 3107712 h 5531486"/>
                  <a:gd name="connsiteX566" fmla="*/ 3693877 w 5575075"/>
                  <a:gd name="connsiteY566" fmla="*/ 3155566 h 5531486"/>
                  <a:gd name="connsiteX567" fmla="*/ 3688867 w 5575075"/>
                  <a:gd name="connsiteY567" fmla="*/ 3243736 h 5531486"/>
                  <a:gd name="connsiteX568" fmla="*/ 3719575 w 5575075"/>
                  <a:gd name="connsiteY568" fmla="*/ 3283808 h 5531486"/>
                  <a:gd name="connsiteX569" fmla="*/ 3751609 w 5575075"/>
                  <a:gd name="connsiteY569" fmla="*/ 3260854 h 5531486"/>
                  <a:gd name="connsiteX570" fmla="*/ 3778775 w 5575075"/>
                  <a:gd name="connsiteY570" fmla="*/ 3225578 h 5531486"/>
                  <a:gd name="connsiteX571" fmla="*/ 3826413 w 5575075"/>
                  <a:gd name="connsiteY571" fmla="*/ 3210844 h 5531486"/>
                  <a:gd name="connsiteX572" fmla="*/ 3866583 w 5575075"/>
                  <a:gd name="connsiteY572" fmla="*/ 3194764 h 5531486"/>
                  <a:gd name="connsiteX573" fmla="*/ 3875385 w 5575075"/>
                  <a:gd name="connsiteY573" fmla="*/ 3170127 h 5531486"/>
                  <a:gd name="connsiteX574" fmla="*/ 3967613 w 5575075"/>
                  <a:gd name="connsiteY574" fmla="*/ 3041672 h 5531486"/>
                  <a:gd name="connsiteX575" fmla="*/ 3984961 w 5575075"/>
                  <a:gd name="connsiteY575" fmla="*/ 2985691 h 5531486"/>
                  <a:gd name="connsiteX576" fmla="*/ 3974289 w 5575075"/>
                  <a:gd name="connsiteY576" fmla="*/ 2911764 h 5531486"/>
                  <a:gd name="connsiteX577" fmla="*/ 3953551 w 5575075"/>
                  <a:gd name="connsiteY577" fmla="*/ 2828950 h 5531486"/>
                  <a:gd name="connsiteX578" fmla="*/ 3871573 w 5575075"/>
                  <a:gd name="connsiteY578" fmla="*/ 2695156 h 5531486"/>
                  <a:gd name="connsiteX579" fmla="*/ 3856035 w 5575075"/>
                  <a:gd name="connsiteY579" fmla="*/ 2608908 h 5531486"/>
                  <a:gd name="connsiteX580" fmla="*/ 3937611 w 5575075"/>
                  <a:gd name="connsiteY580" fmla="*/ 2480617 h 5531486"/>
                  <a:gd name="connsiteX581" fmla="*/ 3980549 w 5575075"/>
                  <a:gd name="connsiteY581" fmla="*/ 2464204 h 5531486"/>
                  <a:gd name="connsiteX582" fmla="*/ 3939181 w 5575075"/>
                  <a:gd name="connsiteY582" fmla="*/ 2387250 h 5531486"/>
                  <a:gd name="connsiteX583" fmla="*/ 3909895 w 5575075"/>
                  <a:gd name="connsiteY583" fmla="*/ 2335778 h 5531486"/>
                  <a:gd name="connsiteX584" fmla="*/ 3888255 w 5575075"/>
                  <a:gd name="connsiteY584" fmla="*/ 2333340 h 5531486"/>
                  <a:gd name="connsiteX585" fmla="*/ 3866619 w 5575075"/>
                  <a:gd name="connsiteY585" fmla="*/ 2349426 h 5531486"/>
                  <a:gd name="connsiteX586" fmla="*/ 3839107 w 5575075"/>
                  <a:gd name="connsiteY586" fmla="*/ 2344890 h 5531486"/>
                  <a:gd name="connsiteX587" fmla="*/ 3835327 w 5575075"/>
                  <a:gd name="connsiteY587" fmla="*/ 2318404 h 5531486"/>
                  <a:gd name="connsiteX588" fmla="*/ 3829017 w 5575075"/>
                  <a:gd name="connsiteY588" fmla="*/ 2243389 h 5531486"/>
                  <a:gd name="connsiteX589" fmla="*/ 3841171 w 5575075"/>
                  <a:gd name="connsiteY589" fmla="*/ 2209365 h 5531486"/>
                  <a:gd name="connsiteX590" fmla="*/ 3847451 w 5575075"/>
                  <a:gd name="connsiteY590" fmla="*/ 2173244 h 5531486"/>
                  <a:gd name="connsiteX591" fmla="*/ 3818167 w 5575075"/>
                  <a:gd name="connsiteY591" fmla="*/ 2121773 h 5531486"/>
                  <a:gd name="connsiteX592" fmla="*/ 3832771 w 5575075"/>
                  <a:gd name="connsiteY592" fmla="*/ 2158739 h 5531486"/>
                  <a:gd name="connsiteX593" fmla="*/ 3823887 w 5575075"/>
                  <a:gd name="connsiteY593" fmla="*/ 2187316 h 5531486"/>
                  <a:gd name="connsiteX594" fmla="*/ 3758953 w 5575075"/>
                  <a:gd name="connsiteY594" fmla="*/ 2124434 h 5531486"/>
                  <a:gd name="connsiteX595" fmla="*/ 3781581 w 5575075"/>
                  <a:gd name="connsiteY595" fmla="*/ 2061080 h 5531486"/>
                  <a:gd name="connsiteX596" fmla="*/ 3828445 w 5575075"/>
                  <a:gd name="connsiteY596" fmla="*/ 1970661 h 5531486"/>
                  <a:gd name="connsiteX597" fmla="*/ 3815439 w 5575075"/>
                  <a:gd name="connsiteY597" fmla="*/ 1951463 h 5531486"/>
                  <a:gd name="connsiteX598" fmla="*/ 3749087 w 5575075"/>
                  <a:gd name="connsiteY598" fmla="*/ 1918503 h 5531486"/>
                  <a:gd name="connsiteX599" fmla="*/ 3742611 w 5575075"/>
                  <a:gd name="connsiteY599" fmla="*/ 1851365 h 5531486"/>
                  <a:gd name="connsiteX600" fmla="*/ 3743357 w 5575075"/>
                  <a:gd name="connsiteY600" fmla="*/ 1815913 h 5531486"/>
                  <a:gd name="connsiteX601" fmla="*/ 3691439 w 5575075"/>
                  <a:gd name="connsiteY601" fmla="*/ 1809274 h 5531486"/>
                  <a:gd name="connsiteX602" fmla="*/ 3629373 w 5575075"/>
                  <a:gd name="connsiteY602" fmla="*/ 1816210 h 5531486"/>
                  <a:gd name="connsiteX603" fmla="*/ 3597919 w 5575075"/>
                  <a:gd name="connsiteY603" fmla="*/ 1811589 h 5531486"/>
                  <a:gd name="connsiteX604" fmla="*/ 3557139 w 5575075"/>
                  <a:gd name="connsiteY604" fmla="*/ 1744106 h 5531486"/>
                  <a:gd name="connsiteX605" fmla="*/ 3593773 w 5575075"/>
                  <a:gd name="connsiteY605" fmla="*/ 1671201 h 5531486"/>
                  <a:gd name="connsiteX606" fmla="*/ 3621363 w 5575075"/>
                  <a:gd name="connsiteY606" fmla="*/ 1653274 h 5531486"/>
                  <a:gd name="connsiteX607" fmla="*/ 3636869 w 5575075"/>
                  <a:gd name="connsiteY607" fmla="*/ 1609864 h 5531486"/>
                  <a:gd name="connsiteX608" fmla="*/ 3606337 w 5575075"/>
                  <a:gd name="connsiteY608" fmla="*/ 1598958 h 5531486"/>
                  <a:gd name="connsiteX609" fmla="*/ 3578911 w 5575075"/>
                  <a:gd name="connsiteY609" fmla="*/ 1609007 h 5531486"/>
                  <a:gd name="connsiteX610" fmla="*/ 3523055 w 5575075"/>
                  <a:gd name="connsiteY610" fmla="*/ 1620805 h 5531486"/>
                  <a:gd name="connsiteX611" fmla="*/ 3480949 w 5575075"/>
                  <a:gd name="connsiteY611" fmla="*/ 1616349 h 5531486"/>
                  <a:gd name="connsiteX612" fmla="*/ 3477753 w 5575075"/>
                  <a:gd name="connsiteY612" fmla="*/ 1580811 h 5531486"/>
                  <a:gd name="connsiteX613" fmla="*/ 3484623 w 5575075"/>
                  <a:gd name="connsiteY613" fmla="*/ 1554161 h 5531486"/>
                  <a:gd name="connsiteX614" fmla="*/ 3458037 w 5575075"/>
                  <a:gd name="connsiteY614" fmla="*/ 1561863 h 5531486"/>
                  <a:gd name="connsiteX615" fmla="*/ 3410731 w 5575075"/>
                  <a:gd name="connsiteY615" fmla="*/ 1560841 h 5531486"/>
                  <a:gd name="connsiteX616" fmla="*/ 3386831 w 5575075"/>
                  <a:gd name="connsiteY616" fmla="*/ 1572148 h 5531486"/>
                  <a:gd name="connsiteX617" fmla="*/ 3336851 w 5575075"/>
                  <a:gd name="connsiteY617" fmla="*/ 1604567 h 5531486"/>
                  <a:gd name="connsiteX618" fmla="*/ 3286445 w 5575075"/>
                  <a:gd name="connsiteY618" fmla="*/ 1619636 h 5531486"/>
                  <a:gd name="connsiteX619" fmla="*/ 3245767 w 5575075"/>
                  <a:gd name="connsiteY619" fmla="*/ 1622304 h 5531486"/>
                  <a:gd name="connsiteX620" fmla="*/ 3198215 w 5575075"/>
                  <a:gd name="connsiteY620" fmla="*/ 1633100 h 5531486"/>
                  <a:gd name="connsiteX621" fmla="*/ 3177841 w 5575075"/>
                  <a:gd name="connsiteY621" fmla="*/ 1664188 h 5531486"/>
                  <a:gd name="connsiteX622" fmla="*/ 3114099 w 5575075"/>
                  <a:gd name="connsiteY622" fmla="*/ 1675816 h 5531486"/>
                  <a:gd name="connsiteX623" fmla="*/ 3080039 w 5575075"/>
                  <a:gd name="connsiteY623" fmla="*/ 1645129 h 5531486"/>
                  <a:gd name="connsiteX624" fmla="*/ 3032641 w 5575075"/>
                  <a:gd name="connsiteY624" fmla="*/ 1611001 h 5531486"/>
                  <a:gd name="connsiteX625" fmla="*/ 3005369 w 5575075"/>
                  <a:gd name="connsiteY625" fmla="*/ 1557603 h 5531486"/>
                  <a:gd name="connsiteX626" fmla="*/ 3008285 w 5575075"/>
                  <a:gd name="connsiteY626" fmla="*/ 1475299 h 5531486"/>
                  <a:gd name="connsiteX627" fmla="*/ 3014145 w 5575075"/>
                  <a:gd name="connsiteY627" fmla="*/ 1440351 h 5531486"/>
                  <a:gd name="connsiteX628" fmla="*/ 3049709 w 5575075"/>
                  <a:gd name="connsiteY628" fmla="*/ 1437178 h 5531486"/>
                  <a:gd name="connsiteX629" fmla="*/ 3203717 w 5575075"/>
                  <a:gd name="connsiteY629" fmla="*/ 1502772 h 5531486"/>
                  <a:gd name="connsiteX630" fmla="*/ 3307555 w 5575075"/>
                  <a:gd name="connsiteY630" fmla="*/ 1516050 h 5531486"/>
                  <a:gd name="connsiteX631" fmla="*/ 3343367 w 5575075"/>
                  <a:gd name="connsiteY631" fmla="*/ 1501059 h 5531486"/>
                  <a:gd name="connsiteX632" fmla="*/ 3412863 w 5575075"/>
                  <a:gd name="connsiteY632" fmla="*/ 1365809 h 5531486"/>
                  <a:gd name="connsiteX633" fmla="*/ 3388459 w 5575075"/>
                  <a:gd name="connsiteY633" fmla="*/ 1382228 h 5531486"/>
                  <a:gd name="connsiteX634" fmla="*/ 3324217 w 5575075"/>
                  <a:gd name="connsiteY634" fmla="*/ 1398969 h 5531486"/>
                  <a:gd name="connsiteX635" fmla="*/ 3260803 w 5575075"/>
                  <a:gd name="connsiteY635" fmla="*/ 1376317 h 5531486"/>
                  <a:gd name="connsiteX636" fmla="*/ 3222381 w 5575075"/>
                  <a:gd name="connsiteY636" fmla="*/ 1346719 h 5531486"/>
                  <a:gd name="connsiteX637" fmla="*/ 3241497 w 5575075"/>
                  <a:gd name="connsiteY637" fmla="*/ 1319150 h 5531486"/>
                  <a:gd name="connsiteX638" fmla="*/ 3260447 w 5575075"/>
                  <a:gd name="connsiteY638" fmla="*/ 1299460 h 5531486"/>
                  <a:gd name="connsiteX639" fmla="*/ 3233603 w 5575075"/>
                  <a:gd name="connsiteY639" fmla="*/ 1281934 h 5531486"/>
                  <a:gd name="connsiteX640" fmla="*/ 3222869 w 5575075"/>
                  <a:gd name="connsiteY640" fmla="*/ 1286038 h 5531486"/>
                  <a:gd name="connsiteX641" fmla="*/ 3127845 w 5575075"/>
                  <a:gd name="connsiteY641" fmla="*/ 1303690 h 5531486"/>
                  <a:gd name="connsiteX642" fmla="*/ 3105615 w 5575075"/>
                  <a:gd name="connsiteY642" fmla="*/ 1291781 h 5531486"/>
                  <a:gd name="connsiteX643" fmla="*/ 3078093 w 5575075"/>
                  <a:gd name="connsiteY643" fmla="*/ 1250200 h 5531486"/>
                  <a:gd name="connsiteX644" fmla="*/ 3006633 w 5575075"/>
                  <a:gd name="connsiteY644" fmla="*/ 1253781 h 5531486"/>
                  <a:gd name="connsiteX645" fmla="*/ 2991041 w 5575075"/>
                  <a:gd name="connsiteY645" fmla="*/ 1282607 h 5531486"/>
                  <a:gd name="connsiteX646" fmla="*/ 2967475 w 5575075"/>
                  <a:gd name="connsiteY646" fmla="*/ 1296680 h 5531486"/>
                  <a:gd name="connsiteX647" fmla="*/ 2948681 w 5575075"/>
                  <a:gd name="connsiteY647" fmla="*/ 1271445 h 5531486"/>
                  <a:gd name="connsiteX648" fmla="*/ 2950431 w 5575075"/>
                  <a:gd name="connsiteY648" fmla="*/ 1225768 h 5531486"/>
                  <a:gd name="connsiteX649" fmla="*/ 2939857 w 5575075"/>
                  <a:gd name="connsiteY649" fmla="*/ 1203470 h 5531486"/>
                  <a:gd name="connsiteX650" fmla="*/ 2917549 w 5575075"/>
                  <a:gd name="connsiteY650" fmla="*/ 1214023 h 5531486"/>
                  <a:gd name="connsiteX651" fmla="*/ 2887127 w 5575075"/>
                  <a:gd name="connsiteY651" fmla="*/ 1310314 h 5531486"/>
                  <a:gd name="connsiteX652" fmla="*/ 2904421 w 5575075"/>
                  <a:gd name="connsiteY652" fmla="*/ 1369408 h 5531486"/>
                  <a:gd name="connsiteX653" fmla="*/ 2906941 w 5575075"/>
                  <a:gd name="connsiteY653" fmla="*/ 1380891 h 5531486"/>
                  <a:gd name="connsiteX654" fmla="*/ 2881459 w 5575075"/>
                  <a:gd name="connsiteY654" fmla="*/ 1448520 h 5531486"/>
                  <a:gd name="connsiteX655" fmla="*/ 2811023 w 5575075"/>
                  <a:gd name="connsiteY655" fmla="*/ 1515966 h 5531486"/>
                  <a:gd name="connsiteX656" fmla="*/ 2767571 w 5575075"/>
                  <a:gd name="connsiteY656" fmla="*/ 1500446 h 5531486"/>
                  <a:gd name="connsiteX657" fmla="*/ 2738121 w 5575075"/>
                  <a:gd name="connsiteY657" fmla="*/ 1456853 h 5531486"/>
                  <a:gd name="connsiteX658" fmla="*/ 2742137 w 5575075"/>
                  <a:gd name="connsiteY658" fmla="*/ 1415954 h 5531486"/>
                  <a:gd name="connsiteX659" fmla="*/ 2777785 w 5575075"/>
                  <a:gd name="connsiteY659" fmla="*/ 1427364 h 5531486"/>
                  <a:gd name="connsiteX660" fmla="*/ 2832385 w 5575075"/>
                  <a:gd name="connsiteY660" fmla="*/ 1419085 h 5531486"/>
                  <a:gd name="connsiteX661" fmla="*/ 2774925 w 5575075"/>
                  <a:gd name="connsiteY661" fmla="*/ 1394592 h 5531486"/>
                  <a:gd name="connsiteX662" fmla="*/ 2753193 w 5575075"/>
                  <a:gd name="connsiteY662" fmla="*/ 1359048 h 5531486"/>
                  <a:gd name="connsiteX663" fmla="*/ 2752097 w 5575075"/>
                  <a:gd name="connsiteY663" fmla="*/ 1336167 h 5531486"/>
                  <a:gd name="connsiteX664" fmla="*/ 2735131 w 5575075"/>
                  <a:gd name="connsiteY664" fmla="*/ 1242793 h 5531486"/>
                  <a:gd name="connsiteX665" fmla="*/ 2711727 w 5575075"/>
                  <a:gd name="connsiteY665" fmla="*/ 1230465 h 5531486"/>
                  <a:gd name="connsiteX666" fmla="*/ 2671473 w 5575075"/>
                  <a:gd name="connsiteY666" fmla="*/ 1250483 h 5531486"/>
                  <a:gd name="connsiteX667" fmla="*/ 2638839 w 5575075"/>
                  <a:gd name="connsiteY667" fmla="*/ 1226920 h 5531486"/>
                  <a:gd name="connsiteX668" fmla="*/ 2639089 w 5575075"/>
                  <a:gd name="connsiteY668" fmla="*/ 1215103 h 5531486"/>
                  <a:gd name="connsiteX669" fmla="*/ 2629353 w 5575075"/>
                  <a:gd name="connsiteY669" fmla="*/ 1190458 h 5531486"/>
                  <a:gd name="connsiteX670" fmla="*/ 2619461 w 5575075"/>
                  <a:gd name="connsiteY670" fmla="*/ 1210737 h 5531486"/>
                  <a:gd name="connsiteX671" fmla="*/ 2576527 w 5575075"/>
                  <a:gd name="connsiteY671" fmla="*/ 1245673 h 5531486"/>
                  <a:gd name="connsiteX672" fmla="*/ 2546915 w 5575075"/>
                  <a:gd name="connsiteY672" fmla="*/ 1228481 h 5531486"/>
                  <a:gd name="connsiteX673" fmla="*/ 2518413 w 5575075"/>
                  <a:gd name="connsiteY673" fmla="*/ 1289739 h 5531486"/>
                  <a:gd name="connsiteX674" fmla="*/ 2478747 w 5575075"/>
                  <a:gd name="connsiteY674" fmla="*/ 1319228 h 5531486"/>
                  <a:gd name="connsiteX675" fmla="*/ 2439585 w 5575075"/>
                  <a:gd name="connsiteY675" fmla="*/ 1343604 h 5531486"/>
                  <a:gd name="connsiteX676" fmla="*/ 2421725 w 5575075"/>
                  <a:gd name="connsiteY676" fmla="*/ 1367653 h 5531486"/>
                  <a:gd name="connsiteX677" fmla="*/ 2370999 w 5575075"/>
                  <a:gd name="connsiteY677" fmla="*/ 1435524 h 5531486"/>
                  <a:gd name="connsiteX678" fmla="*/ 2349701 w 5575075"/>
                  <a:gd name="connsiteY678" fmla="*/ 1454375 h 5531486"/>
                  <a:gd name="connsiteX679" fmla="*/ 2329985 w 5575075"/>
                  <a:gd name="connsiteY679" fmla="*/ 1435427 h 5531486"/>
                  <a:gd name="connsiteX680" fmla="*/ 2263301 w 5575075"/>
                  <a:gd name="connsiteY680" fmla="*/ 1418222 h 5531486"/>
                  <a:gd name="connsiteX681" fmla="*/ 2208623 w 5575075"/>
                  <a:gd name="connsiteY681" fmla="*/ 1448963 h 5531486"/>
                  <a:gd name="connsiteX682" fmla="*/ 2121479 w 5575075"/>
                  <a:gd name="connsiteY682" fmla="*/ 1448263 h 5531486"/>
                  <a:gd name="connsiteX683" fmla="*/ 2106125 w 5575075"/>
                  <a:gd name="connsiteY683" fmla="*/ 1428227 h 5531486"/>
                  <a:gd name="connsiteX684" fmla="*/ 2037243 w 5575075"/>
                  <a:gd name="connsiteY684" fmla="*/ 1346737 h 5531486"/>
                  <a:gd name="connsiteX685" fmla="*/ 2009731 w 5575075"/>
                  <a:gd name="connsiteY685" fmla="*/ 1342202 h 5531486"/>
                  <a:gd name="connsiteX686" fmla="*/ 1958987 w 5575075"/>
                  <a:gd name="connsiteY686" fmla="*/ 1335983 h 5531486"/>
                  <a:gd name="connsiteX687" fmla="*/ 1946989 w 5575075"/>
                  <a:gd name="connsiteY687" fmla="*/ 1325082 h 5531486"/>
                  <a:gd name="connsiteX688" fmla="*/ 1812443 w 5575075"/>
                  <a:gd name="connsiteY688" fmla="*/ 1271732 h 5531486"/>
                  <a:gd name="connsiteX689" fmla="*/ 1773357 w 5575075"/>
                  <a:gd name="connsiteY689" fmla="*/ 1273646 h 5531486"/>
                  <a:gd name="connsiteX690" fmla="*/ 1717073 w 5575075"/>
                  <a:gd name="connsiteY690" fmla="*/ 1249573 h 5531486"/>
                  <a:gd name="connsiteX691" fmla="*/ 1688127 w 5575075"/>
                  <a:gd name="connsiteY691" fmla="*/ 1219390 h 5531486"/>
                  <a:gd name="connsiteX692" fmla="*/ 1686355 w 5575075"/>
                  <a:gd name="connsiteY692" fmla="*/ 1172455 h 5531486"/>
                  <a:gd name="connsiteX693" fmla="*/ 1717127 w 5575075"/>
                  <a:gd name="connsiteY693" fmla="*/ 1134498 h 5531486"/>
                  <a:gd name="connsiteX694" fmla="*/ 1780187 w 5575075"/>
                  <a:gd name="connsiteY694" fmla="*/ 1080292 h 5531486"/>
                  <a:gd name="connsiteX695" fmla="*/ 1802573 w 5575075"/>
                  <a:gd name="connsiteY695" fmla="*/ 1047277 h 5531486"/>
                  <a:gd name="connsiteX696" fmla="*/ 1778407 w 5575075"/>
                  <a:gd name="connsiteY696" fmla="*/ 1014833 h 5531486"/>
                  <a:gd name="connsiteX697" fmla="*/ 1682443 w 5575075"/>
                  <a:gd name="connsiteY697" fmla="*/ 964681 h 5531486"/>
                  <a:gd name="connsiteX698" fmla="*/ 1656687 w 5575075"/>
                  <a:gd name="connsiteY698" fmla="*/ 932990 h 5531486"/>
                  <a:gd name="connsiteX699" fmla="*/ 1620949 w 5575075"/>
                  <a:gd name="connsiteY699" fmla="*/ 906996 h 5531486"/>
                  <a:gd name="connsiteX700" fmla="*/ 1446553 w 5575075"/>
                  <a:gd name="connsiteY700" fmla="*/ 816922 h 5531486"/>
                  <a:gd name="connsiteX701" fmla="*/ 1406271 w 5575075"/>
                  <a:gd name="connsiteY701" fmla="*/ 709701 h 5531486"/>
                  <a:gd name="connsiteX702" fmla="*/ 1423953 w 5575075"/>
                  <a:gd name="connsiteY702" fmla="*/ 672588 h 5531486"/>
                  <a:gd name="connsiteX703" fmla="*/ 1529879 w 5575075"/>
                  <a:gd name="connsiteY703" fmla="*/ 642954 h 5531486"/>
                  <a:gd name="connsiteX704" fmla="*/ 1606123 w 5575075"/>
                  <a:gd name="connsiteY704" fmla="*/ 655636 h 5531486"/>
                  <a:gd name="connsiteX705" fmla="*/ 1806849 w 5575075"/>
                  <a:gd name="connsiteY705" fmla="*/ 712780 h 5531486"/>
                  <a:gd name="connsiteX706" fmla="*/ 1838301 w 5575075"/>
                  <a:gd name="connsiteY706" fmla="*/ 717400 h 5531486"/>
                  <a:gd name="connsiteX707" fmla="*/ 1868913 w 5575075"/>
                  <a:gd name="connsiteY707" fmla="*/ 705845 h 5531486"/>
                  <a:gd name="connsiteX708" fmla="*/ 1973747 w 5575075"/>
                  <a:gd name="connsiteY708" fmla="*/ 671852 h 5531486"/>
                  <a:gd name="connsiteX709" fmla="*/ 2004771 w 5575075"/>
                  <a:gd name="connsiteY709" fmla="*/ 640600 h 5531486"/>
                  <a:gd name="connsiteX710" fmla="*/ 2033011 w 5575075"/>
                  <a:gd name="connsiteY710" fmla="*/ 535592 h 5531486"/>
                  <a:gd name="connsiteX711" fmla="*/ 2020839 w 5575075"/>
                  <a:gd name="connsiteY711" fmla="*/ 495525 h 5531486"/>
                  <a:gd name="connsiteX712" fmla="*/ 1989029 w 5575075"/>
                  <a:gd name="connsiteY712" fmla="*/ 414047 h 5531486"/>
                  <a:gd name="connsiteX713" fmla="*/ 1991543 w 5575075"/>
                  <a:gd name="connsiteY713" fmla="*/ 407008 h 5531486"/>
                  <a:gd name="connsiteX714" fmla="*/ 2010335 w 5575075"/>
                  <a:gd name="connsiteY714" fmla="*/ 413719 h 5531486"/>
                  <a:gd name="connsiteX715" fmla="*/ 2027959 w 5575075"/>
                  <a:gd name="connsiteY715" fmla="*/ 457057 h 5531486"/>
                  <a:gd name="connsiteX716" fmla="*/ 2070667 w 5575075"/>
                  <a:gd name="connsiteY716" fmla="*/ 526552 h 5531486"/>
                  <a:gd name="connsiteX717" fmla="*/ 2084013 w 5575075"/>
                  <a:gd name="connsiteY717" fmla="*/ 567039 h 5531486"/>
                  <a:gd name="connsiteX718" fmla="*/ 2082591 w 5575075"/>
                  <a:gd name="connsiteY718" fmla="*/ 578436 h 5531486"/>
                  <a:gd name="connsiteX719" fmla="*/ 2155741 w 5575075"/>
                  <a:gd name="connsiteY719" fmla="*/ 625732 h 5531486"/>
                  <a:gd name="connsiteX720" fmla="*/ 2184339 w 5575075"/>
                  <a:gd name="connsiteY720" fmla="*/ 616103 h 5531486"/>
                  <a:gd name="connsiteX721" fmla="*/ 2234745 w 5575075"/>
                  <a:gd name="connsiteY721" fmla="*/ 601034 h 5531486"/>
                  <a:gd name="connsiteX722" fmla="*/ 2306443 w 5575075"/>
                  <a:gd name="connsiteY722" fmla="*/ 548591 h 5531486"/>
                  <a:gd name="connsiteX723" fmla="*/ 2368665 w 5575075"/>
                  <a:gd name="connsiteY723" fmla="*/ 496732 h 5531486"/>
                  <a:gd name="connsiteX724" fmla="*/ 2402623 w 5575075"/>
                  <a:gd name="connsiteY724" fmla="*/ 457268 h 5531486"/>
                  <a:gd name="connsiteX725" fmla="*/ 2504583 w 5575075"/>
                  <a:gd name="connsiteY725" fmla="*/ 334935 h 5531486"/>
                  <a:gd name="connsiteX726" fmla="*/ 2512131 w 5575075"/>
                  <a:gd name="connsiteY726" fmla="*/ 332339 h 5531486"/>
                  <a:gd name="connsiteX727" fmla="*/ 5196961 w 5575075"/>
                  <a:gd name="connsiteY727" fmla="*/ 10102 h 5531486"/>
                  <a:gd name="connsiteX728" fmla="*/ 5227345 w 5575075"/>
                  <a:gd name="connsiteY728" fmla="*/ 29989 h 5531486"/>
                  <a:gd name="connsiteX729" fmla="*/ 5246841 w 5575075"/>
                  <a:gd name="connsiteY729" fmla="*/ 38291 h 5531486"/>
                  <a:gd name="connsiteX730" fmla="*/ 5387621 w 5575075"/>
                  <a:gd name="connsiteY730" fmla="*/ 65825 h 5531486"/>
                  <a:gd name="connsiteX731" fmla="*/ 5403053 w 5575075"/>
                  <a:gd name="connsiteY731" fmla="*/ 63307 h 5531486"/>
                  <a:gd name="connsiteX732" fmla="*/ 5445011 w 5575075"/>
                  <a:gd name="connsiteY732" fmla="*/ 71602 h 5531486"/>
                  <a:gd name="connsiteX733" fmla="*/ 5495269 w 5575075"/>
                  <a:gd name="connsiteY733" fmla="*/ 78847 h 5531486"/>
                  <a:gd name="connsiteX734" fmla="*/ 5575075 w 5575075"/>
                  <a:gd name="connsiteY734" fmla="*/ 55158 h 5531486"/>
                  <a:gd name="connsiteX735" fmla="*/ 5513939 w 5575075"/>
                  <a:gd name="connsiteY735" fmla="*/ 104253 h 5531486"/>
                  <a:gd name="connsiteX736" fmla="*/ 5415287 w 5575075"/>
                  <a:gd name="connsiteY736" fmla="*/ 125225 h 5531486"/>
                  <a:gd name="connsiteX737" fmla="*/ 5373553 w 5575075"/>
                  <a:gd name="connsiteY737" fmla="*/ 123702 h 5531486"/>
                  <a:gd name="connsiteX738" fmla="*/ 5164645 w 5575075"/>
                  <a:gd name="connsiteY738" fmla="*/ 31683 h 5531486"/>
                  <a:gd name="connsiteX739" fmla="*/ 5196961 w 5575075"/>
                  <a:gd name="connsiteY739" fmla="*/ 10102 h 5531486"/>
                  <a:gd name="connsiteX740" fmla="*/ 4893407 w 5575075"/>
                  <a:gd name="connsiteY740" fmla="*/ 206 h 5531486"/>
                  <a:gd name="connsiteX741" fmla="*/ 4906015 w 5575075"/>
                  <a:gd name="connsiteY741" fmla="*/ 2458 h 5531486"/>
                  <a:gd name="connsiteX742" fmla="*/ 4918369 w 5575075"/>
                  <a:gd name="connsiteY742" fmla="*/ 4177 h 5531486"/>
                  <a:gd name="connsiteX743" fmla="*/ 4954483 w 5575075"/>
                  <a:gd name="connsiteY743" fmla="*/ 26503 h 5531486"/>
                  <a:gd name="connsiteX744" fmla="*/ 4905517 w 5575075"/>
                  <a:gd name="connsiteY744" fmla="*/ 65570 h 5531486"/>
                  <a:gd name="connsiteX745" fmla="*/ 4893015 w 5575075"/>
                  <a:gd name="connsiteY745" fmla="*/ 20707 h 5531486"/>
                  <a:gd name="connsiteX746" fmla="*/ 4890285 w 5575075"/>
                  <a:gd name="connsiteY746" fmla="*/ 4751 h 5531486"/>
                  <a:gd name="connsiteX747" fmla="*/ 4893407 w 5575075"/>
                  <a:gd name="connsiteY747" fmla="*/ 206 h 5531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Lst>
                <a:rect l="l" t="t" r="r" b="b"/>
                <a:pathLst>
                  <a:path w="5575075" h="5531486">
                    <a:moveTo>
                      <a:pt x="4148029" y="5279067"/>
                    </a:moveTo>
                    <a:cubicBezTo>
                      <a:pt x="4154547" y="5280240"/>
                      <a:pt x="4159759" y="5289698"/>
                      <a:pt x="4168215" y="5308572"/>
                    </a:cubicBezTo>
                    <a:cubicBezTo>
                      <a:pt x="4172317" y="5319285"/>
                      <a:pt x="4180771" y="5328911"/>
                      <a:pt x="4179767" y="5339122"/>
                    </a:cubicBezTo>
                    <a:cubicBezTo>
                      <a:pt x="4177091" y="5372515"/>
                      <a:pt x="4194083" y="5369337"/>
                      <a:pt x="4215513" y="5361138"/>
                    </a:cubicBezTo>
                    <a:cubicBezTo>
                      <a:pt x="4223465" y="5357372"/>
                      <a:pt x="4231081" y="5350845"/>
                      <a:pt x="4239119" y="5361643"/>
                    </a:cubicBezTo>
                    <a:cubicBezTo>
                      <a:pt x="4232925" y="5375284"/>
                      <a:pt x="4213421" y="5385492"/>
                      <a:pt x="4228741" y="5405497"/>
                    </a:cubicBezTo>
                    <a:cubicBezTo>
                      <a:pt x="4240041" y="5392359"/>
                      <a:pt x="4251425" y="5375286"/>
                      <a:pt x="4270511" y="5384746"/>
                    </a:cubicBezTo>
                    <a:cubicBezTo>
                      <a:pt x="4287253" y="5393369"/>
                      <a:pt x="4297215" y="5406175"/>
                      <a:pt x="4293533" y="5431282"/>
                    </a:cubicBezTo>
                    <a:cubicBezTo>
                      <a:pt x="4289935" y="5452457"/>
                      <a:pt x="4309857" y="5459573"/>
                      <a:pt x="4327521" y="5461919"/>
                    </a:cubicBezTo>
                    <a:cubicBezTo>
                      <a:pt x="4347527" y="5465101"/>
                      <a:pt x="4368873" y="5460835"/>
                      <a:pt x="4389047" y="5456151"/>
                    </a:cubicBezTo>
                    <a:cubicBezTo>
                      <a:pt x="4408803" y="5452639"/>
                      <a:pt x="4430567" y="5447201"/>
                      <a:pt x="4449989" y="5459423"/>
                    </a:cubicBezTo>
                    <a:cubicBezTo>
                      <a:pt x="4400851" y="5493396"/>
                      <a:pt x="4349203" y="5478912"/>
                      <a:pt x="4296715" y="5466770"/>
                    </a:cubicBezTo>
                    <a:cubicBezTo>
                      <a:pt x="4214009" y="5450439"/>
                      <a:pt x="4147375" y="5400215"/>
                      <a:pt x="4073373" y="5363212"/>
                    </a:cubicBezTo>
                    <a:cubicBezTo>
                      <a:pt x="4056631" y="5354590"/>
                      <a:pt x="4048343" y="5355594"/>
                      <a:pt x="4036707" y="5365971"/>
                    </a:cubicBezTo>
                    <a:cubicBezTo>
                      <a:pt x="3991757" y="5406724"/>
                      <a:pt x="3944545" y="5442707"/>
                      <a:pt x="3892311" y="5474253"/>
                    </a:cubicBezTo>
                    <a:cubicBezTo>
                      <a:pt x="3853637" y="5497432"/>
                      <a:pt x="3811617" y="5511488"/>
                      <a:pt x="3771437" y="5531486"/>
                    </a:cubicBezTo>
                    <a:cubicBezTo>
                      <a:pt x="3747579" y="5524285"/>
                      <a:pt x="3720959" y="5535916"/>
                      <a:pt x="3695593" y="5525534"/>
                    </a:cubicBezTo>
                    <a:cubicBezTo>
                      <a:pt x="3659513" y="5482260"/>
                      <a:pt x="3617405" y="5444760"/>
                      <a:pt x="3594133" y="5391528"/>
                    </a:cubicBezTo>
                    <a:cubicBezTo>
                      <a:pt x="3590031" y="5380814"/>
                      <a:pt x="3580237" y="5378637"/>
                      <a:pt x="3572451" y="5374535"/>
                    </a:cubicBezTo>
                    <a:cubicBezTo>
                      <a:pt x="3551355" y="5367000"/>
                      <a:pt x="3540305" y="5349841"/>
                      <a:pt x="3527665" y="5333436"/>
                    </a:cubicBezTo>
                    <a:cubicBezTo>
                      <a:pt x="3581489" y="5319632"/>
                      <a:pt x="3635315" y="5305829"/>
                      <a:pt x="3689139" y="5292026"/>
                    </a:cubicBezTo>
                    <a:cubicBezTo>
                      <a:pt x="3692907" y="5299978"/>
                      <a:pt x="3702199" y="5307260"/>
                      <a:pt x="3699269" y="5315463"/>
                    </a:cubicBezTo>
                    <a:cubicBezTo>
                      <a:pt x="3691485" y="5348353"/>
                      <a:pt x="3722795" y="5356894"/>
                      <a:pt x="3737359" y="5375308"/>
                    </a:cubicBezTo>
                    <a:cubicBezTo>
                      <a:pt x="3748493" y="5388533"/>
                      <a:pt x="3756279" y="5374138"/>
                      <a:pt x="3760463" y="5362422"/>
                    </a:cubicBezTo>
                    <a:cubicBezTo>
                      <a:pt x="3762975" y="5355392"/>
                      <a:pt x="3758453" y="5345850"/>
                      <a:pt x="3759039" y="5336812"/>
                    </a:cubicBezTo>
                    <a:cubicBezTo>
                      <a:pt x="3756695" y="5317478"/>
                      <a:pt x="3770257" y="5309110"/>
                      <a:pt x="3786077" y="5305513"/>
                    </a:cubicBezTo>
                    <a:cubicBezTo>
                      <a:pt x="3803489" y="5301163"/>
                      <a:pt x="3806753" y="5314219"/>
                      <a:pt x="3810773" y="5328867"/>
                    </a:cubicBezTo>
                    <a:cubicBezTo>
                      <a:pt x="3813367" y="5336399"/>
                      <a:pt x="3809099" y="5352049"/>
                      <a:pt x="3822493" y="5351550"/>
                    </a:cubicBezTo>
                    <a:cubicBezTo>
                      <a:pt x="3834713" y="5350630"/>
                      <a:pt x="3836973" y="5336904"/>
                      <a:pt x="3836053" y="5324684"/>
                    </a:cubicBezTo>
                    <a:cubicBezTo>
                      <a:pt x="3836387" y="5308950"/>
                      <a:pt x="3840655" y="5293300"/>
                      <a:pt x="3860745" y="5292549"/>
                    </a:cubicBezTo>
                    <a:cubicBezTo>
                      <a:pt x="3880837" y="5291798"/>
                      <a:pt x="3892389" y="5303852"/>
                      <a:pt x="3899087" y="5322098"/>
                    </a:cubicBezTo>
                    <a:cubicBezTo>
                      <a:pt x="3917421" y="5366960"/>
                      <a:pt x="3933409" y="5373992"/>
                      <a:pt x="3974509" y="5347717"/>
                    </a:cubicBezTo>
                    <a:cubicBezTo>
                      <a:pt x="4000877" y="5329391"/>
                      <a:pt x="4028753" y="5332743"/>
                      <a:pt x="4056379" y="5329398"/>
                    </a:cubicBezTo>
                    <a:cubicBezTo>
                      <a:pt x="4082413" y="5326807"/>
                      <a:pt x="4101497" y="5317770"/>
                      <a:pt x="4119997" y="5299276"/>
                    </a:cubicBezTo>
                    <a:cubicBezTo>
                      <a:pt x="4133683" y="5285007"/>
                      <a:pt x="4141509" y="5277895"/>
                      <a:pt x="4148029" y="5279067"/>
                    </a:cubicBezTo>
                    <a:close/>
                    <a:moveTo>
                      <a:pt x="3807627" y="5253074"/>
                    </a:moveTo>
                    <a:cubicBezTo>
                      <a:pt x="3812193" y="5254705"/>
                      <a:pt x="3815617" y="5255928"/>
                      <a:pt x="3819043" y="5257151"/>
                    </a:cubicBezTo>
                    <a:cubicBezTo>
                      <a:pt x="3833061" y="5264752"/>
                      <a:pt x="3831967" y="5278625"/>
                      <a:pt x="3835531" y="5290272"/>
                    </a:cubicBezTo>
                    <a:cubicBezTo>
                      <a:pt x="3836901" y="5297245"/>
                      <a:pt x="3832063" y="5307187"/>
                      <a:pt x="3827907" y="5304406"/>
                    </a:cubicBezTo>
                    <a:cubicBezTo>
                      <a:pt x="3812085" y="5291947"/>
                      <a:pt x="3787995" y="5300605"/>
                      <a:pt x="3771601" y="5291771"/>
                    </a:cubicBezTo>
                    <a:cubicBezTo>
                      <a:pt x="3766137" y="5288826"/>
                      <a:pt x="3761527" y="5283937"/>
                      <a:pt x="3758363" y="5275676"/>
                    </a:cubicBezTo>
                    <a:cubicBezTo>
                      <a:pt x="3772837" y="5263988"/>
                      <a:pt x="3793885" y="5266319"/>
                      <a:pt x="3807627" y="5253074"/>
                    </a:cubicBezTo>
                    <a:close/>
                    <a:moveTo>
                      <a:pt x="5121939" y="4258708"/>
                    </a:moveTo>
                    <a:cubicBezTo>
                      <a:pt x="5153293" y="4263307"/>
                      <a:pt x="5155631" y="4301104"/>
                      <a:pt x="5181801" y="4309132"/>
                    </a:cubicBezTo>
                    <a:cubicBezTo>
                      <a:pt x="5159977" y="4318498"/>
                      <a:pt x="5145009" y="4338233"/>
                      <a:pt x="5133217" y="4356462"/>
                    </a:cubicBezTo>
                    <a:cubicBezTo>
                      <a:pt x="5107629" y="4394845"/>
                      <a:pt x="5074767" y="4424029"/>
                      <a:pt x="5033461" y="4443597"/>
                    </a:cubicBezTo>
                    <a:cubicBezTo>
                      <a:pt x="5000097" y="4459402"/>
                      <a:pt x="4990481" y="4486328"/>
                      <a:pt x="4987801" y="4519693"/>
                    </a:cubicBezTo>
                    <a:cubicBezTo>
                      <a:pt x="4986627" y="4556236"/>
                      <a:pt x="4960789" y="4587929"/>
                      <a:pt x="4959197" y="4625642"/>
                    </a:cubicBezTo>
                    <a:cubicBezTo>
                      <a:pt x="4958611" y="4634673"/>
                      <a:pt x="4947907" y="4638771"/>
                      <a:pt x="4941135" y="4642952"/>
                    </a:cubicBezTo>
                    <a:cubicBezTo>
                      <a:pt x="4924745" y="4655579"/>
                      <a:pt x="4908357" y="4668206"/>
                      <a:pt x="4893139" y="4681251"/>
                    </a:cubicBezTo>
                    <a:cubicBezTo>
                      <a:pt x="4869309" y="4674060"/>
                      <a:pt x="4843639" y="4679412"/>
                      <a:pt x="4817889" y="4670214"/>
                    </a:cubicBezTo>
                    <a:cubicBezTo>
                      <a:pt x="4795649" y="4662270"/>
                      <a:pt x="4763621" y="4689113"/>
                      <a:pt x="4754841" y="4713698"/>
                    </a:cubicBezTo>
                    <a:cubicBezTo>
                      <a:pt x="4751411" y="4726993"/>
                      <a:pt x="4745641" y="4739453"/>
                      <a:pt x="4740623" y="4753502"/>
                    </a:cubicBezTo>
                    <a:cubicBezTo>
                      <a:pt x="4736861" y="4745558"/>
                      <a:pt x="4740541" y="4738951"/>
                      <a:pt x="4743049" y="4731927"/>
                    </a:cubicBezTo>
                    <a:cubicBezTo>
                      <a:pt x="4744807" y="4723314"/>
                      <a:pt x="4754507" y="4710938"/>
                      <a:pt x="4740041" y="4707092"/>
                    </a:cubicBezTo>
                    <a:cubicBezTo>
                      <a:pt x="4726747" y="4703663"/>
                      <a:pt x="4715459" y="4716792"/>
                      <a:pt x="4719137" y="4728666"/>
                    </a:cubicBezTo>
                    <a:cubicBezTo>
                      <a:pt x="4724485" y="4754339"/>
                      <a:pt x="4715455" y="4772233"/>
                      <a:pt x="4700903" y="4790798"/>
                    </a:cubicBezTo>
                    <a:cubicBezTo>
                      <a:pt x="4692373" y="4803592"/>
                      <a:pt x="4695215" y="4817807"/>
                      <a:pt x="4701653" y="4829347"/>
                    </a:cubicBezTo>
                    <a:cubicBezTo>
                      <a:pt x="4708423" y="4843646"/>
                      <a:pt x="4706583" y="4856190"/>
                      <a:pt x="4691951" y="4860204"/>
                    </a:cubicBezTo>
                    <a:cubicBezTo>
                      <a:pt x="4672469" y="4870406"/>
                      <a:pt x="4651647" y="4888050"/>
                      <a:pt x="4629073" y="4877347"/>
                    </a:cubicBezTo>
                    <a:cubicBezTo>
                      <a:pt x="4617787" y="4871995"/>
                      <a:pt x="4623641" y="4855605"/>
                      <a:pt x="4623893" y="4843814"/>
                    </a:cubicBezTo>
                    <a:cubicBezTo>
                      <a:pt x="4621387" y="4795397"/>
                      <a:pt x="4621387" y="4795397"/>
                      <a:pt x="4576151" y="4814882"/>
                    </a:cubicBezTo>
                    <a:cubicBezTo>
                      <a:pt x="4570217" y="4816721"/>
                      <a:pt x="4564947" y="4824080"/>
                      <a:pt x="4559263" y="4814129"/>
                    </a:cubicBezTo>
                    <a:cubicBezTo>
                      <a:pt x="4570135" y="4783690"/>
                      <a:pt x="4596893" y="4764206"/>
                      <a:pt x="4617045" y="4741042"/>
                    </a:cubicBezTo>
                    <a:cubicBezTo>
                      <a:pt x="4635609" y="4718632"/>
                      <a:pt x="4657267" y="4698646"/>
                      <a:pt x="4679677" y="4680249"/>
                    </a:cubicBezTo>
                    <a:cubicBezTo>
                      <a:pt x="4708525" y="4654912"/>
                      <a:pt x="4741219" y="4633588"/>
                      <a:pt x="4758865" y="4598968"/>
                    </a:cubicBezTo>
                    <a:cubicBezTo>
                      <a:pt x="4762543" y="4592362"/>
                      <a:pt x="4770487" y="4588599"/>
                      <a:pt x="4778013" y="4586007"/>
                    </a:cubicBezTo>
                    <a:cubicBezTo>
                      <a:pt x="4798413" y="4588014"/>
                      <a:pt x="4823165" y="4570453"/>
                      <a:pt x="4839467" y="4598717"/>
                    </a:cubicBezTo>
                    <a:cubicBezTo>
                      <a:pt x="4842141" y="4602312"/>
                      <a:pt x="4846991" y="4596125"/>
                      <a:pt x="4851339" y="4595037"/>
                    </a:cubicBezTo>
                    <a:cubicBezTo>
                      <a:pt x="4894067" y="4582578"/>
                      <a:pt x="4912797" y="4552306"/>
                      <a:pt x="4918823" y="4509576"/>
                    </a:cubicBezTo>
                    <a:cubicBezTo>
                      <a:pt x="4926687" y="4454301"/>
                      <a:pt x="4964817" y="4417758"/>
                      <a:pt x="5002111" y="4383557"/>
                    </a:cubicBezTo>
                    <a:cubicBezTo>
                      <a:pt x="5017747" y="4369341"/>
                      <a:pt x="5021511" y="4358804"/>
                      <a:pt x="5013235" y="4341328"/>
                    </a:cubicBezTo>
                    <a:cubicBezTo>
                      <a:pt x="5032051" y="4307126"/>
                      <a:pt x="5063157" y="4286555"/>
                      <a:pt x="5096519" y="4270750"/>
                    </a:cubicBezTo>
                    <a:cubicBezTo>
                      <a:pt x="5105633" y="4267405"/>
                      <a:pt x="5113995" y="4262471"/>
                      <a:pt x="5121939" y="4258708"/>
                    </a:cubicBezTo>
                    <a:close/>
                    <a:moveTo>
                      <a:pt x="3566601" y="3893526"/>
                    </a:moveTo>
                    <a:lnTo>
                      <a:pt x="3564005" y="3893735"/>
                    </a:lnTo>
                    <a:lnTo>
                      <a:pt x="3564953" y="3894178"/>
                    </a:lnTo>
                    <a:close/>
                    <a:moveTo>
                      <a:pt x="805852" y="1111632"/>
                    </a:moveTo>
                    <a:cubicBezTo>
                      <a:pt x="830867" y="1123213"/>
                      <a:pt x="820888" y="1147438"/>
                      <a:pt x="824421" y="1167226"/>
                    </a:cubicBezTo>
                    <a:cubicBezTo>
                      <a:pt x="827363" y="1177539"/>
                      <a:pt x="822415" y="1187681"/>
                      <a:pt x="824937" y="1199169"/>
                    </a:cubicBezTo>
                    <a:cubicBezTo>
                      <a:pt x="828560" y="1233544"/>
                      <a:pt x="823873" y="1268922"/>
                      <a:pt x="805842" y="1300856"/>
                    </a:cubicBezTo>
                    <a:cubicBezTo>
                      <a:pt x="800056" y="1313344"/>
                      <a:pt x="796201" y="1327847"/>
                      <a:pt x="795115" y="1342015"/>
                    </a:cubicBezTo>
                    <a:cubicBezTo>
                      <a:pt x="786677" y="1443540"/>
                      <a:pt x="759775" y="1541116"/>
                      <a:pt x="723471" y="1635332"/>
                    </a:cubicBezTo>
                    <a:cubicBezTo>
                      <a:pt x="690439" y="1724102"/>
                      <a:pt x="687451" y="1810371"/>
                      <a:pt x="698984" y="1900502"/>
                    </a:cubicBezTo>
                    <a:cubicBezTo>
                      <a:pt x="704119" y="1938064"/>
                      <a:pt x="710427" y="1976047"/>
                      <a:pt x="705658" y="2015365"/>
                    </a:cubicBezTo>
                    <a:cubicBezTo>
                      <a:pt x="701976" y="2040515"/>
                      <a:pt x="694768" y="2064405"/>
                      <a:pt x="681683" y="2086197"/>
                    </a:cubicBezTo>
                    <a:cubicBezTo>
                      <a:pt x="657611" y="2123913"/>
                      <a:pt x="661061" y="2147640"/>
                      <a:pt x="689946" y="2181777"/>
                    </a:cubicBezTo>
                    <a:cubicBezTo>
                      <a:pt x="718073" y="2214319"/>
                      <a:pt x="749809" y="2244181"/>
                      <a:pt x="787249" y="2265493"/>
                    </a:cubicBezTo>
                    <a:cubicBezTo>
                      <a:pt x="821163" y="2285547"/>
                      <a:pt x="826298" y="2323109"/>
                      <a:pt x="841836" y="2353801"/>
                    </a:cubicBezTo>
                    <a:cubicBezTo>
                      <a:pt x="848303" y="2365375"/>
                      <a:pt x="836978" y="2378532"/>
                      <a:pt x="824980" y="2386155"/>
                    </a:cubicBezTo>
                    <a:cubicBezTo>
                      <a:pt x="807778" y="2397214"/>
                      <a:pt x="787973" y="2400725"/>
                      <a:pt x="769006" y="2401890"/>
                    </a:cubicBezTo>
                    <a:cubicBezTo>
                      <a:pt x="693976" y="2404202"/>
                      <a:pt x="625586" y="2428735"/>
                      <a:pt x="562486" y="2464420"/>
                    </a:cubicBezTo>
                    <a:cubicBezTo>
                      <a:pt x="542516" y="2475813"/>
                      <a:pt x="531528" y="2491737"/>
                      <a:pt x="521633" y="2512021"/>
                    </a:cubicBezTo>
                    <a:cubicBezTo>
                      <a:pt x="512994" y="2528785"/>
                      <a:pt x="520554" y="2544718"/>
                      <a:pt x="534154" y="2554869"/>
                    </a:cubicBezTo>
                    <a:cubicBezTo>
                      <a:pt x="547335" y="2566194"/>
                      <a:pt x="558578" y="2556976"/>
                      <a:pt x="569820" y="2547759"/>
                    </a:cubicBezTo>
                    <a:cubicBezTo>
                      <a:pt x="604305" y="2521702"/>
                      <a:pt x="625202" y="2522550"/>
                      <a:pt x="657860" y="2546124"/>
                    </a:cubicBezTo>
                    <a:cubicBezTo>
                      <a:pt x="681197" y="2562399"/>
                      <a:pt x="703779" y="2577082"/>
                      <a:pt x="721077" y="2599140"/>
                    </a:cubicBezTo>
                    <a:cubicBezTo>
                      <a:pt x="731825" y="2613565"/>
                      <a:pt x="734684" y="2627819"/>
                      <a:pt x="727221" y="2645002"/>
                    </a:cubicBezTo>
                    <a:cubicBezTo>
                      <a:pt x="707850" y="2684398"/>
                      <a:pt x="708957" y="2725815"/>
                      <a:pt x="709644" y="2768405"/>
                    </a:cubicBezTo>
                    <a:cubicBezTo>
                      <a:pt x="711074" y="2775532"/>
                      <a:pt x="710490" y="2784586"/>
                      <a:pt x="720310" y="2786771"/>
                    </a:cubicBezTo>
                    <a:cubicBezTo>
                      <a:pt x="729375" y="2787361"/>
                      <a:pt x="731890" y="2780320"/>
                      <a:pt x="733985" y="2774453"/>
                    </a:cubicBezTo>
                    <a:cubicBezTo>
                      <a:pt x="743125" y="2752575"/>
                      <a:pt x="760828" y="2736403"/>
                      <a:pt x="773829" y="2718551"/>
                    </a:cubicBezTo>
                    <a:cubicBezTo>
                      <a:pt x="792535" y="2692151"/>
                      <a:pt x="823500" y="2683362"/>
                      <a:pt x="850611" y="2689076"/>
                    </a:cubicBezTo>
                    <a:cubicBezTo>
                      <a:pt x="879652" y="2696803"/>
                      <a:pt x="909285" y="2714004"/>
                      <a:pt x="914838" y="2750392"/>
                    </a:cubicBezTo>
                    <a:cubicBezTo>
                      <a:pt x="918289" y="2774121"/>
                      <a:pt x="930213" y="2788966"/>
                      <a:pt x="951701" y="2799287"/>
                    </a:cubicBezTo>
                    <a:cubicBezTo>
                      <a:pt x="986873" y="2815821"/>
                      <a:pt x="1000817" y="2847267"/>
                      <a:pt x="1011153" y="2881393"/>
                    </a:cubicBezTo>
                    <a:cubicBezTo>
                      <a:pt x="980525" y="2892949"/>
                      <a:pt x="958039" y="2911382"/>
                      <a:pt x="946721" y="2943069"/>
                    </a:cubicBezTo>
                    <a:cubicBezTo>
                      <a:pt x="940853" y="2959498"/>
                      <a:pt x="929355" y="2962008"/>
                      <a:pt x="912739" y="2964012"/>
                    </a:cubicBezTo>
                    <a:cubicBezTo>
                      <a:pt x="846273" y="2972029"/>
                      <a:pt x="803286" y="2932857"/>
                      <a:pt x="761978" y="2888989"/>
                    </a:cubicBezTo>
                    <a:cubicBezTo>
                      <a:pt x="755010" y="2882531"/>
                      <a:pt x="752068" y="2872216"/>
                      <a:pt x="740571" y="2874726"/>
                    </a:cubicBezTo>
                    <a:cubicBezTo>
                      <a:pt x="730669" y="2876483"/>
                      <a:pt x="728071" y="2887464"/>
                      <a:pt x="729081" y="2895764"/>
                    </a:cubicBezTo>
                    <a:cubicBezTo>
                      <a:pt x="730600" y="2917480"/>
                      <a:pt x="714492" y="2932898"/>
                      <a:pt x="706947" y="2954022"/>
                    </a:cubicBezTo>
                    <a:cubicBezTo>
                      <a:pt x="724320" y="2953611"/>
                      <a:pt x="730024" y="2945062"/>
                      <a:pt x="732284" y="2931313"/>
                    </a:cubicBezTo>
                    <a:cubicBezTo>
                      <a:pt x="734036" y="2904151"/>
                      <a:pt x="745788" y="2908348"/>
                      <a:pt x="761318" y="2920512"/>
                    </a:cubicBezTo>
                    <a:cubicBezTo>
                      <a:pt x="764425" y="2922945"/>
                      <a:pt x="760144" y="2920093"/>
                      <a:pt x="763250" y="2922525"/>
                    </a:cubicBezTo>
                    <a:cubicBezTo>
                      <a:pt x="824282" y="2966821"/>
                      <a:pt x="827739" y="3009078"/>
                      <a:pt x="770104" y="3066563"/>
                    </a:cubicBezTo>
                    <a:cubicBezTo>
                      <a:pt x="747955" y="3087764"/>
                      <a:pt x="718502" y="3099739"/>
                      <a:pt x="692491" y="3116913"/>
                    </a:cubicBezTo>
                    <a:cubicBezTo>
                      <a:pt x="677640" y="3128811"/>
                      <a:pt x="661271" y="3118995"/>
                      <a:pt x="644400" y="3114292"/>
                    </a:cubicBezTo>
                    <a:cubicBezTo>
                      <a:pt x="639280" y="3113786"/>
                      <a:pt x="630635" y="3112021"/>
                      <a:pt x="627700" y="3120237"/>
                    </a:cubicBezTo>
                    <a:cubicBezTo>
                      <a:pt x="625942" y="3128871"/>
                      <a:pt x="634587" y="3130636"/>
                      <a:pt x="640882" y="3131560"/>
                    </a:cubicBezTo>
                    <a:cubicBezTo>
                      <a:pt x="664886" y="3134842"/>
                      <a:pt x="677229" y="3148514"/>
                      <a:pt x="683868" y="3170734"/>
                    </a:cubicBezTo>
                    <a:cubicBezTo>
                      <a:pt x="693448" y="3203268"/>
                      <a:pt x="722572" y="3207054"/>
                      <a:pt x="749263" y="3213942"/>
                    </a:cubicBezTo>
                    <a:cubicBezTo>
                      <a:pt x="798701" y="3227630"/>
                      <a:pt x="810467" y="3268885"/>
                      <a:pt x="781193" y="3310036"/>
                    </a:cubicBezTo>
                    <a:cubicBezTo>
                      <a:pt x="762068" y="3337610"/>
                      <a:pt x="740675" y="3360404"/>
                      <a:pt x="709208" y="3374306"/>
                    </a:cubicBezTo>
                    <a:cubicBezTo>
                      <a:pt x="689321" y="3381758"/>
                      <a:pt x="688573" y="3398693"/>
                      <a:pt x="692943" y="3416133"/>
                    </a:cubicBezTo>
                    <a:cubicBezTo>
                      <a:pt x="700929" y="3449421"/>
                      <a:pt x="690196" y="3472053"/>
                      <a:pt x="660996" y="3490735"/>
                    </a:cubicBezTo>
                    <a:cubicBezTo>
                      <a:pt x="613002" y="3521229"/>
                      <a:pt x="613525" y="3571700"/>
                      <a:pt x="612117" y="3620158"/>
                    </a:cubicBezTo>
                    <a:cubicBezTo>
                      <a:pt x="612207" y="3634747"/>
                      <a:pt x="617836" y="3648666"/>
                      <a:pt x="619519" y="3662501"/>
                    </a:cubicBezTo>
                    <a:cubicBezTo>
                      <a:pt x="620784" y="3677509"/>
                      <a:pt x="616173" y="3690418"/>
                      <a:pt x="605687" y="3701227"/>
                    </a:cubicBezTo>
                    <a:cubicBezTo>
                      <a:pt x="581022" y="3729470"/>
                      <a:pt x="579855" y="3747578"/>
                      <a:pt x="608567" y="3771067"/>
                    </a:cubicBezTo>
                    <a:cubicBezTo>
                      <a:pt x="637279" y="3794555"/>
                      <a:pt x="655167" y="3826086"/>
                      <a:pt x="675070" y="3855691"/>
                    </a:cubicBezTo>
                    <a:cubicBezTo>
                      <a:pt x="690354" y="3879676"/>
                      <a:pt x="687000" y="3889064"/>
                      <a:pt x="660062" y="3893998"/>
                    </a:cubicBezTo>
                    <a:cubicBezTo>
                      <a:pt x="630773" y="3898093"/>
                      <a:pt x="610219" y="3918539"/>
                      <a:pt x="582022" y="3926993"/>
                    </a:cubicBezTo>
                    <a:cubicBezTo>
                      <a:pt x="549463" y="3936536"/>
                      <a:pt x="520503" y="3924869"/>
                      <a:pt x="490541" y="3923430"/>
                    </a:cubicBezTo>
                    <a:cubicBezTo>
                      <a:pt x="474007" y="3921493"/>
                      <a:pt x="475092" y="3907325"/>
                      <a:pt x="484404" y="3896095"/>
                    </a:cubicBezTo>
                    <a:cubicBezTo>
                      <a:pt x="503027" y="3873635"/>
                      <a:pt x="521231" y="3852349"/>
                      <a:pt x="553544" y="3854628"/>
                    </a:cubicBezTo>
                    <a:cubicBezTo>
                      <a:pt x="552279" y="3839620"/>
                      <a:pt x="542039" y="3838608"/>
                      <a:pt x="534988" y="3836090"/>
                    </a:cubicBezTo>
                    <a:cubicBezTo>
                      <a:pt x="524832" y="3831139"/>
                      <a:pt x="515850" y="3826608"/>
                      <a:pt x="515677" y="3815960"/>
                    </a:cubicBezTo>
                    <a:cubicBezTo>
                      <a:pt x="517429" y="3788798"/>
                      <a:pt x="499129" y="3776968"/>
                      <a:pt x="476801" y="3768992"/>
                    </a:cubicBezTo>
                    <a:cubicBezTo>
                      <a:pt x="496441" y="3773361"/>
                      <a:pt x="504840" y="3786947"/>
                      <a:pt x="510805" y="3803634"/>
                    </a:cubicBezTo>
                    <a:cubicBezTo>
                      <a:pt x="517526" y="3821914"/>
                      <a:pt x="510063" y="3839097"/>
                      <a:pt x="504614" y="3854353"/>
                    </a:cubicBezTo>
                    <a:cubicBezTo>
                      <a:pt x="500422" y="3866089"/>
                      <a:pt x="490520" y="3867844"/>
                      <a:pt x="479524" y="3865240"/>
                    </a:cubicBezTo>
                    <a:cubicBezTo>
                      <a:pt x="470459" y="3864649"/>
                      <a:pt x="463072" y="3859363"/>
                      <a:pt x="455265" y="3855252"/>
                    </a:cubicBezTo>
                    <a:cubicBezTo>
                      <a:pt x="417324" y="3839053"/>
                      <a:pt x="399787" y="3847345"/>
                      <a:pt x="393424" y="3887417"/>
                    </a:cubicBezTo>
                    <a:cubicBezTo>
                      <a:pt x="389988" y="3900745"/>
                      <a:pt x="390497" y="3914160"/>
                      <a:pt x="388655" y="3926735"/>
                    </a:cubicBezTo>
                    <a:cubicBezTo>
                      <a:pt x="382876" y="3957753"/>
                      <a:pt x="356866" y="3974927"/>
                      <a:pt x="323378" y="3972228"/>
                    </a:cubicBezTo>
                    <a:cubicBezTo>
                      <a:pt x="284913" y="3905559"/>
                      <a:pt x="263568" y="3831771"/>
                      <a:pt x="229467" y="3764013"/>
                    </a:cubicBezTo>
                    <a:cubicBezTo>
                      <a:pt x="228030" y="3738358"/>
                      <a:pt x="213839" y="3718732"/>
                      <a:pt x="196040" y="3701789"/>
                    </a:cubicBezTo>
                    <a:cubicBezTo>
                      <a:pt x="193689" y="3700949"/>
                      <a:pt x="191340" y="3700110"/>
                      <a:pt x="190164" y="3699690"/>
                    </a:cubicBezTo>
                    <a:lnTo>
                      <a:pt x="185210" y="3691304"/>
                    </a:lnTo>
                    <a:cubicBezTo>
                      <a:pt x="172770" y="3644516"/>
                      <a:pt x="141618" y="3605601"/>
                      <a:pt x="121626" y="3561408"/>
                    </a:cubicBezTo>
                    <a:cubicBezTo>
                      <a:pt x="111634" y="3548576"/>
                      <a:pt x="104830" y="3534237"/>
                      <a:pt x="100040" y="3517969"/>
                    </a:cubicBezTo>
                    <a:cubicBezTo>
                      <a:pt x="77848" y="3428000"/>
                      <a:pt x="45672" y="3343727"/>
                      <a:pt x="15928" y="3256353"/>
                    </a:cubicBezTo>
                    <a:cubicBezTo>
                      <a:pt x="11474" y="3242853"/>
                      <a:pt x="12223" y="3225918"/>
                      <a:pt x="5420" y="3211578"/>
                    </a:cubicBezTo>
                    <a:cubicBezTo>
                      <a:pt x="4828" y="3202104"/>
                      <a:pt x="-2477" y="3192878"/>
                      <a:pt x="876" y="3183490"/>
                    </a:cubicBezTo>
                    <a:cubicBezTo>
                      <a:pt x="18235" y="3146023"/>
                      <a:pt x="48437" y="3117113"/>
                      <a:pt x="48587" y="3072175"/>
                    </a:cubicBezTo>
                    <a:cubicBezTo>
                      <a:pt x="49254" y="3059181"/>
                      <a:pt x="61335" y="3047616"/>
                      <a:pt x="74928" y="3039240"/>
                    </a:cubicBezTo>
                    <a:cubicBezTo>
                      <a:pt x="140047" y="3020154"/>
                      <a:pt x="202914" y="3033347"/>
                      <a:pt x="263938" y="3059114"/>
                    </a:cubicBezTo>
                    <a:cubicBezTo>
                      <a:pt x="297599" y="3072461"/>
                      <a:pt x="331162" y="3052690"/>
                      <a:pt x="364567" y="3059330"/>
                    </a:cubicBezTo>
                    <a:cubicBezTo>
                      <a:pt x="374387" y="3061514"/>
                      <a:pt x="381348" y="3049445"/>
                      <a:pt x="377651" y="3037537"/>
                    </a:cubicBezTo>
                    <a:cubicBezTo>
                      <a:pt x="375885" y="3027644"/>
                      <a:pt x="371349" y="3018084"/>
                      <a:pt x="369582" y="3008190"/>
                    </a:cubicBezTo>
                    <a:cubicBezTo>
                      <a:pt x="368153" y="3001063"/>
                      <a:pt x="364037" y="2990330"/>
                      <a:pt x="370077" y="2984548"/>
                    </a:cubicBezTo>
                    <a:cubicBezTo>
                      <a:pt x="381319" y="2975331"/>
                      <a:pt x="386192" y="2987657"/>
                      <a:pt x="392823" y="2991349"/>
                    </a:cubicBezTo>
                    <a:cubicBezTo>
                      <a:pt x="414313" y="3001672"/>
                      <a:pt x="435802" y="3011994"/>
                      <a:pt x="459717" y="3000687"/>
                    </a:cubicBezTo>
                    <a:cubicBezTo>
                      <a:pt x="476498" y="2990803"/>
                      <a:pt x="483797" y="2981500"/>
                      <a:pt x="467172" y="2964976"/>
                    </a:cubicBezTo>
                    <a:cubicBezTo>
                      <a:pt x="441230" y="2941153"/>
                      <a:pt x="433498" y="2914572"/>
                      <a:pt x="428364" y="2877011"/>
                    </a:cubicBezTo>
                    <a:cubicBezTo>
                      <a:pt x="423394" y="2831568"/>
                      <a:pt x="441427" y="2799634"/>
                      <a:pt x="454422" y="2763254"/>
                    </a:cubicBezTo>
                    <a:cubicBezTo>
                      <a:pt x="458696" y="2747578"/>
                      <a:pt x="470522" y="2729306"/>
                      <a:pt x="446682" y="2718145"/>
                    </a:cubicBezTo>
                    <a:cubicBezTo>
                      <a:pt x="432244" y="2710341"/>
                      <a:pt x="401031" y="2730951"/>
                      <a:pt x="396675" y="2750567"/>
                    </a:cubicBezTo>
                    <a:cubicBezTo>
                      <a:pt x="393328" y="2778484"/>
                      <a:pt x="372767" y="2780403"/>
                      <a:pt x="357655" y="2767065"/>
                    </a:cubicBezTo>
                    <a:cubicBezTo>
                      <a:pt x="339856" y="2750121"/>
                      <a:pt x="319459" y="2744159"/>
                      <a:pt x="299565" y="2733083"/>
                    </a:cubicBezTo>
                    <a:cubicBezTo>
                      <a:pt x="288651" y="2726538"/>
                      <a:pt x="273374" y="2721081"/>
                      <a:pt x="275718" y="2703393"/>
                    </a:cubicBezTo>
                    <a:cubicBezTo>
                      <a:pt x="279236" y="2686123"/>
                      <a:pt x="296526" y="2689653"/>
                      <a:pt x="307941" y="2691084"/>
                    </a:cubicBezTo>
                    <a:cubicBezTo>
                      <a:pt x="350074" y="2695547"/>
                      <a:pt x="375156" y="2666131"/>
                      <a:pt x="405531" y="2647869"/>
                    </a:cubicBezTo>
                    <a:cubicBezTo>
                      <a:pt x="417111" y="2641419"/>
                      <a:pt x="427597" y="2630608"/>
                      <a:pt x="440015" y="2621812"/>
                    </a:cubicBezTo>
                    <a:cubicBezTo>
                      <a:pt x="465606" y="2605811"/>
                      <a:pt x="492874" y="2585115"/>
                      <a:pt x="521339" y="2620424"/>
                    </a:cubicBezTo>
                    <a:cubicBezTo>
                      <a:pt x="531331" y="2633256"/>
                      <a:pt x="544168" y="2623286"/>
                      <a:pt x="554909" y="2619183"/>
                    </a:cubicBezTo>
                    <a:cubicBezTo>
                      <a:pt x="565733" y="2611139"/>
                      <a:pt x="563884" y="2605186"/>
                      <a:pt x="553727" y="2600234"/>
                    </a:cubicBezTo>
                    <a:cubicBezTo>
                      <a:pt x="547852" y="2598136"/>
                      <a:pt x="541976" y="2596037"/>
                      <a:pt x="536856" y="2595532"/>
                    </a:cubicBezTo>
                    <a:cubicBezTo>
                      <a:pt x="496153" y="2598196"/>
                      <a:pt x="489678" y="2568094"/>
                      <a:pt x="481611" y="2538747"/>
                    </a:cubicBezTo>
                    <a:cubicBezTo>
                      <a:pt x="474297" y="2510993"/>
                      <a:pt x="485368" y="2491128"/>
                      <a:pt x="507434" y="2473868"/>
                    </a:cubicBezTo>
                    <a:cubicBezTo>
                      <a:pt x="552405" y="2437001"/>
                      <a:pt x="598131" y="2401726"/>
                      <a:pt x="656035" y="2388004"/>
                    </a:cubicBezTo>
                    <a:cubicBezTo>
                      <a:pt x="663168" y="2386582"/>
                      <a:pt x="674246" y="2385245"/>
                      <a:pt x="673655" y="2375771"/>
                    </a:cubicBezTo>
                    <a:cubicBezTo>
                      <a:pt x="672308" y="2364704"/>
                      <a:pt x="663326" y="2360173"/>
                      <a:pt x="654344" y="2355642"/>
                    </a:cubicBezTo>
                    <a:cubicBezTo>
                      <a:pt x="646118" y="2352703"/>
                      <a:pt x="631350" y="2360660"/>
                      <a:pt x="630086" y="2345653"/>
                    </a:cubicBezTo>
                    <a:cubicBezTo>
                      <a:pt x="628738" y="2334585"/>
                      <a:pt x="641830" y="2331322"/>
                      <a:pt x="649464" y="2324786"/>
                    </a:cubicBezTo>
                    <a:cubicBezTo>
                      <a:pt x="668761" y="2307860"/>
                      <a:pt x="679330" y="2293109"/>
                      <a:pt x="682758" y="2261252"/>
                    </a:cubicBezTo>
                    <a:cubicBezTo>
                      <a:pt x="685933" y="2222688"/>
                      <a:pt x="677872" y="2211869"/>
                      <a:pt x="648995" y="2196262"/>
                    </a:cubicBezTo>
                    <a:cubicBezTo>
                      <a:pt x="629436" y="2187953"/>
                      <a:pt x="626398" y="2144523"/>
                      <a:pt x="637888" y="2123485"/>
                    </a:cubicBezTo>
                    <a:cubicBezTo>
                      <a:pt x="650635" y="2098926"/>
                      <a:pt x="663383" y="2074367"/>
                      <a:pt x="647006" y="2046022"/>
                    </a:cubicBezTo>
                    <a:cubicBezTo>
                      <a:pt x="638271" y="2029669"/>
                      <a:pt x="652703" y="2018944"/>
                      <a:pt x="661595" y="2008889"/>
                    </a:cubicBezTo>
                    <a:cubicBezTo>
                      <a:pt x="673339" y="1994558"/>
                      <a:pt x="674761" y="1983156"/>
                      <a:pt x="667202" y="1967224"/>
                    </a:cubicBezTo>
                    <a:cubicBezTo>
                      <a:pt x="660316" y="1956824"/>
                      <a:pt x="655863" y="1943324"/>
                      <a:pt x="652165" y="1931417"/>
                    </a:cubicBezTo>
                    <a:cubicBezTo>
                      <a:pt x="647457" y="1911210"/>
                      <a:pt x="638220" y="1899971"/>
                      <a:pt x="616485" y="1901470"/>
                    </a:cubicBezTo>
                    <a:cubicBezTo>
                      <a:pt x="597098" y="1903808"/>
                      <a:pt x="582907" y="1884183"/>
                      <a:pt x="564696" y="1886941"/>
                    </a:cubicBezTo>
                    <a:cubicBezTo>
                      <a:pt x="562345" y="1886101"/>
                      <a:pt x="557727" y="1880482"/>
                      <a:pt x="558146" y="1879309"/>
                    </a:cubicBezTo>
                    <a:cubicBezTo>
                      <a:pt x="564853" y="1860532"/>
                      <a:pt x="565603" y="1843597"/>
                      <a:pt x="561314" y="1822216"/>
                    </a:cubicBezTo>
                    <a:cubicBezTo>
                      <a:pt x="557444" y="1799661"/>
                      <a:pt x="578253" y="1785923"/>
                      <a:pt x="602759" y="1784089"/>
                    </a:cubicBezTo>
                    <a:cubicBezTo>
                      <a:pt x="616186" y="1783593"/>
                      <a:pt x="613245" y="1773279"/>
                      <a:pt x="615760" y="1766238"/>
                    </a:cubicBezTo>
                    <a:cubicBezTo>
                      <a:pt x="618942" y="1746202"/>
                      <a:pt x="623635" y="1729353"/>
                      <a:pt x="645874" y="1722740"/>
                    </a:cubicBezTo>
                    <a:cubicBezTo>
                      <a:pt x="649481" y="1720059"/>
                      <a:pt x="655020" y="1719390"/>
                      <a:pt x="655185" y="1711509"/>
                    </a:cubicBezTo>
                    <a:cubicBezTo>
                      <a:pt x="651563" y="1677134"/>
                      <a:pt x="624946" y="1647778"/>
                      <a:pt x="588352" y="1642647"/>
                    </a:cubicBezTo>
                    <a:cubicBezTo>
                      <a:pt x="584827" y="1641388"/>
                      <a:pt x="582896" y="1639375"/>
                      <a:pt x="576264" y="1635683"/>
                    </a:cubicBezTo>
                    <a:cubicBezTo>
                      <a:pt x="599423" y="1622782"/>
                      <a:pt x="611833" y="1595456"/>
                      <a:pt x="645156" y="1606036"/>
                    </a:cubicBezTo>
                    <a:cubicBezTo>
                      <a:pt x="656908" y="1610233"/>
                      <a:pt x="677956" y="1566144"/>
                      <a:pt x="671654" y="1546691"/>
                    </a:cubicBezTo>
                    <a:cubicBezTo>
                      <a:pt x="660562" y="1510970"/>
                      <a:pt x="671378" y="1484399"/>
                      <a:pt x="703346" y="1465382"/>
                    </a:cubicBezTo>
                    <a:cubicBezTo>
                      <a:pt x="710143" y="1461194"/>
                      <a:pt x="716603" y="1454238"/>
                      <a:pt x="723063" y="1447283"/>
                    </a:cubicBezTo>
                    <a:cubicBezTo>
                      <a:pt x="727509" y="1442254"/>
                      <a:pt x="732711" y="1438819"/>
                      <a:pt x="728931" y="1430853"/>
                    </a:cubicBezTo>
                    <a:cubicBezTo>
                      <a:pt x="724732" y="1424060"/>
                      <a:pt x="717599" y="1425481"/>
                      <a:pt x="711641" y="1427324"/>
                    </a:cubicBezTo>
                    <a:cubicBezTo>
                      <a:pt x="702494" y="1430673"/>
                      <a:pt x="692846" y="1439136"/>
                      <a:pt x="685204" y="1427143"/>
                    </a:cubicBezTo>
                    <a:cubicBezTo>
                      <a:pt x="678737" y="1415571"/>
                      <a:pt x="689141" y="1408701"/>
                      <a:pt x="693250" y="1400906"/>
                    </a:cubicBezTo>
                    <a:cubicBezTo>
                      <a:pt x="711282" y="1368972"/>
                      <a:pt x="707660" y="1334596"/>
                      <a:pt x="703282" y="1298628"/>
                    </a:cubicBezTo>
                    <a:cubicBezTo>
                      <a:pt x="700333" y="1269786"/>
                      <a:pt x="702168" y="1238683"/>
                      <a:pt x="709878" y="1209678"/>
                    </a:cubicBezTo>
                    <a:cubicBezTo>
                      <a:pt x="714152" y="1194002"/>
                      <a:pt x="738156" y="1197283"/>
                      <a:pt x="753261" y="1192092"/>
                    </a:cubicBezTo>
                    <a:cubicBezTo>
                      <a:pt x="757378" y="1202825"/>
                      <a:pt x="747393" y="1208522"/>
                      <a:pt x="746808" y="1217576"/>
                    </a:cubicBezTo>
                    <a:cubicBezTo>
                      <a:pt x="744630" y="1227384"/>
                      <a:pt x="750004" y="1234596"/>
                      <a:pt x="758230" y="1237535"/>
                    </a:cubicBezTo>
                    <a:cubicBezTo>
                      <a:pt x="768807" y="1241313"/>
                      <a:pt x="768634" y="1230665"/>
                      <a:pt x="771149" y="1223624"/>
                    </a:cubicBezTo>
                    <a:cubicBezTo>
                      <a:pt x="777774" y="1208788"/>
                      <a:pt x="780873" y="1192692"/>
                      <a:pt x="796479" y="1182387"/>
                    </a:cubicBezTo>
                    <a:cubicBezTo>
                      <a:pt x="806883" y="1175518"/>
                      <a:pt x="804361" y="1164030"/>
                      <a:pt x="801001" y="1154890"/>
                    </a:cubicBezTo>
                    <a:cubicBezTo>
                      <a:pt x="795791" y="1139797"/>
                      <a:pt x="799646" y="1125295"/>
                      <a:pt x="805852" y="1111632"/>
                    </a:cubicBezTo>
                    <a:close/>
                    <a:moveTo>
                      <a:pt x="2512131" y="332339"/>
                    </a:moveTo>
                    <a:cubicBezTo>
                      <a:pt x="2523961" y="351117"/>
                      <a:pt x="2552311" y="353306"/>
                      <a:pt x="2555673" y="380965"/>
                    </a:cubicBezTo>
                    <a:cubicBezTo>
                      <a:pt x="2564497" y="448941"/>
                      <a:pt x="2564497" y="448941"/>
                      <a:pt x="2633443" y="452400"/>
                    </a:cubicBezTo>
                    <a:cubicBezTo>
                      <a:pt x="2636211" y="452067"/>
                      <a:pt x="2640153" y="452152"/>
                      <a:pt x="2646443" y="453075"/>
                    </a:cubicBezTo>
                    <a:cubicBezTo>
                      <a:pt x="2616763" y="495391"/>
                      <a:pt x="2644703" y="535798"/>
                      <a:pt x="2647397" y="576449"/>
                    </a:cubicBezTo>
                    <a:cubicBezTo>
                      <a:pt x="2649833" y="591871"/>
                      <a:pt x="2671809" y="597075"/>
                      <a:pt x="2677769" y="613756"/>
                    </a:cubicBezTo>
                    <a:cubicBezTo>
                      <a:pt x="2684903" y="630856"/>
                      <a:pt x="2687339" y="646278"/>
                      <a:pt x="2679459" y="664631"/>
                    </a:cubicBezTo>
                    <a:cubicBezTo>
                      <a:pt x="2673173" y="682229"/>
                      <a:pt x="2664539" y="698989"/>
                      <a:pt x="2669995" y="720783"/>
                    </a:cubicBezTo>
                    <a:cubicBezTo>
                      <a:pt x="2674363" y="738218"/>
                      <a:pt x="2661113" y="749360"/>
                      <a:pt x="2641401" y="748934"/>
                    </a:cubicBezTo>
                    <a:cubicBezTo>
                      <a:pt x="2626053" y="747421"/>
                      <a:pt x="2611459" y="747499"/>
                      <a:pt x="2596529" y="744813"/>
                    </a:cubicBezTo>
                    <a:cubicBezTo>
                      <a:pt x="2571365" y="741116"/>
                      <a:pt x="2545531" y="731888"/>
                      <a:pt x="2533713" y="768678"/>
                    </a:cubicBezTo>
                    <a:cubicBezTo>
                      <a:pt x="2530697" y="780829"/>
                      <a:pt x="2509895" y="776045"/>
                      <a:pt x="2496139" y="773778"/>
                    </a:cubicBezTo>
                    <a:cubicBezTo>
                      <a:pt x="2483557" y="771929"/>
                      <a:pt x="2490517" y="759863"/>
                      <a:pt x="2489507" y="751565"/>
                    </a:cubicBezTo>
                    <a:cubicBezTo>
                      <a:pt x="2487155" y="732203"/>
                      <a:pt x="2486395" y="712088"/>
                      <a:pt x="2485215" y="693146"/>
                    </a:cubicBezTo>
                    <a:cubicBezTo>
                      <a:pt x="2483367" y="687195"/>
                      <a:pt x="2486301" y="678982"/>
                      <a:pt x="2478081" y="676046"/>
                    </a:cubicBezTo>
                    <a:cubicBezTo>
                      <a:pt x="2470197" y="675875"/>
                      <a:pt x="2464159" y="681656"/>
                      <a:pt x="2462063" y="687523"/>
                    </a:cubicBezTo>
                    <a:cubicBezTo>
                      <a:pt x="2445213" y="719868"/>
                      <a:pt x="2428363" y="752214"/>
                      <a:pt x="2388611" y="767120"/>
                    </a:cubicBezTo>
                    <a:cubicBezTo>
                      <a:pt x="2373515" y="772312"/>
                      <a:pt x="2377213" y="802737"/>
                      <a:pt x="2392899" y="807016"/>
                    </a:cubicBezTo>
                    <a:cubicBezTo>
                      <a:pt x="2413281" y="812974"/>
                      <a:pt x="2437859" y="825722"/>
                      <a:pt x="2454963" y="800081"/>
                    </a:cubicBezTo>
                    <a:cubicBezTo>
                      <a:pt x="2461839" y="791953"/>
                      <a:pt x="2468631" y="787765"/>
                      <a:pt x="2478363" y="793887"/>
                    </a:cubicBezTo>
                    <a:cubicBezTo>
                      <a:pt x="2486501" y="800762"/>
                      <a:pt x="2480799" y="809310"/>
                      <a:pt x="2477529" y="814756"/>
                    </a:cubicBezTo>
                    <a:cubicBezTo>
                      <a:pt x="2449695" y="863023"/>
                      <a:pt x="2451723" y="916665"/>
                      <a:pt x="2455761" y="968378"/>
                    </a:cubicBezTo>
                    <a:cubicBezTo>
                      <a:pt x="2456775" y="995199"/>
                      <a:pt x="2486465" y="989928"/>
                      <a:pt x="2505921" y="983649"/>
                    </a:cubicBezTo>
                    <a:cubicBezTo>
                      <a:pt x="2536533" y="972094"/>
                      <a:pt x="2564123" y="954167"/>
                      <a:pt x="2595825" y="946969"/>
                    </a:cubicBezTo>
                    <a:cubicBezTo>
                      <a:pt x="2627109" y="940945"/>
                      <a:pt x="2661745" y="925536"/>
                      <a:pt x="2686161" y="964685"/>
                    </a:cubicBezTo>
                    <a:cubicBezTo>
                      <a:pt x="2693043" y="975080"/>
                      <a:pt x="2711159" y="976260"/>
                      <a:pt x="2715267" y="968466"/>
                    </a:cubicBezTo>
                    <a:cubicBezTo>
                      <a:pt x="2721469" y="954807"/>
                      <a:pt x="2748055" y="947105"/>
                      <a:pt x="2735051" y="927907"/>
                    </a:cubicBezTo>
                    <a:cubicBezTo>
                      <a:pt x="2721291" y="907116"/>
                      <a:pt x="2733535" y="906199"/>
                      <a:pt x="2748129" y="906120"/>
                    </a:cubicBezTo>
                    <a:cubicBezTo>
                      <a:pt x="2769853" y="904619"/>
                      <a:pt x="2783939" y="891130"/>
                      <a:pt x="2799201" y="878060"/>
                    </a:cubicBezTo>
                    <a:cubicBezTo>
                      <a:pt x="2813625" y="867336"/>
                      <a:pt x="2819833" y="872200"/>
                      <a:pt x="2826631" y="886534"/>
                    </a:cubicBezTo>
                    <a:cubicBezTo>
                      <a:pt x="2844757" y="924760"/>
                      <a:pt x="2902549" y="933495"/>
                      <a:pt x="2928457" y="901739"/>
                    </a:cubicBezTo>
                    <a:cubicBezTo>
                      <a:pt x="2937345" y="891685"/>
                      <a:pt x="2944641" y="882384"/>
                      <a:pt x="2960745" y="885490"/>
                    </a:cubicBezTo>
                    <a:cubicBezTo>
                      <a:pt x="2978779" y="890608"/>
                      <a:pt x="2989343" y="875861"/>
                      <a:pt x="3000999" y="865472"/>
                    </a:cubicBezTo>
                    <a:cubicBezTo>
                      <a:pt x="3019447" y="850895"/>
                      <a:pt x="3029343" y="849139"/>
                      <a:pt x="3053085" y="864233"/>
                    </a:cubicBezTo>
                    <a:cubicBezTo>
                      <a:pt x="3076825" y="879327"/>
                      <a:pt x="3101657" y="898780"/>
                      <a:pt x="3126317" y="907589"/>
                    </a:cubicBezTo>
                    <a:cubicBezTo>
                      <a:pt x="3154501" y="917656"/>
                      <a:pt x="3189815" y="926300"/>
                      <a:pt x="3224787" y="913657"/>
                    </a:cubicBezTo>
                    <a:cubicBezTo>
                      <a:pt x="3260597" y="898667"/>
                      <a:pt x="3265211" y="904283"/>
                      <a:pt x="3263209" y="943256"/>
                    </a:cubicBezTo>
                    <a:cubicBezTo>
                      <a:pt x="3263881" y="948788"/>
                      <a:pt x="3264135" y="955493"/>
                      <a:pt x="3264387" y="962198"/>
                    </a:cubicBezTo>
                    <a:cubicBezTo>
                      <a:pt x="3283173" y="950386"/>
                      <a:pt x="3300699" y="942095"/>
                      <a:pt x="3315551" y="967244"/>
                    </a:cubicBezTo>
                    <a:cubicBezTo>
                      <a:pt x="3320921" y="974454"/>
                      <a:pt x="3329141" y="977390"/>
                      <a:pt x="3335935" y="973202"/>
                    </a:cubicBezTo>
                    <a:cubicBezTo>
                      <a:pt x="3376773" y="944132"/>
                      <a:pt x="3417375" y="963926"/>
                      <a:pt x="3456965" y="975422"/>
                    </a:cubicBezTo>
                    <a:cubicBezTo>
                      <a:pt x="3493453" y="984486"/>
                      <a:pt x="3571111" y="948724"/>
                      <a:pt x="3587961" y="916378"/>
                    </a:cubicBezTo>
                    <a:cubicBezTo>
                      <a:pt x="3596595" y="899618"/>
                      <a:pt x="3582333" y="883940"/>
                      <a:pt x="3586607" y="868268"/>
                    </a:cubicBezTo>
                    <a:cubicBezTo>
                      <a:pt x="3604723" y="869448"/>
                      <a:pt x="3605231" y="882858"/>
                      <a:pt x="3608923" y="894761"/>
                    </a:cubicBezTo>
                    <a:cubicBezTo>
                      <a:pt x="3618659" y="919406"/>
                      <a:pt x="3632417" y="921673"/>
                      <a:pt x="3653715" y="902822"/>
                    </a:cubicBezTo>
                    <a:cubicBezTo>
                      <a:pt x="3665791" y="891260"/>
                      <a:pt x="3676861" y="889923"/>
                      <a:pt x="3695149" y="901747"/>
                    </a:cubicBezTo>
                    <a:cubicBezTo>
                      <a:pt x="3725097" y="921704"/>
                      <a:pt x="3755717" y="947194"/>
                      <a:pt x="3797901" y="929188"/>
                    </a:cubicBezTo>
                    <a:cubicBezTo>
                      <a:pt x="3809055" y="923911"/>
                      <a:pt x="3816267" y="918550"/>
                      <a:pt x="3823561" y="909250"/>
                    </a:cubicBezTo>
                    <a:cubicBezTo>
                      <a:pt x="3832449" y="899195"/>
                      <a:pt x="3840919" y="890314"/>
                      <a:pt x="3850981" y="880678"/>
                    </a:cubicBezTo>
                    <a:cubicBezTo>
                      <a:pt x="3882259" y="856132"/>
                      <a:pt x="3900713" y="860077"/>
                      <a:pt x="3903827" y="899554"/>
                    </a:cubicBezTo>
                    <a:cubicBezTo>
                      <a:pt x="3908869" y="941043"/>
                      <a:pt x="3938393" y="943651"/>
                      <a:pt x="3963809" y="954053"/>
                    </a:cubicBezTo>
                    <a:cubicBezTo>
                      <a:pt x="3973205" y="957408"/>
                      <a:pt x="3986623" y="956910"/>
                      <a:pt x="3986711" y="971494"/>
                    </a:cubicBezTo>
                    <a:cubicBezTo>
                      <a:pt x="3986883" y="982139"/>
                      <a:pt x="3979671" y="987500"/>
                      <a:pt x="3969437" y="986491"/>
                    </a:cubicBezTo>
                    <a:cubicBezTo>
                      <a:pt x="3957611" y="986235"/>
                      <a:pt x="3940167" y="990588"/>
                      <a:pt x="3940999" y="969718"/>
                    </a:cubicBezTo>
                    <a:cubicBezTo>
                      <a:pt x="3941585" y="960666"/>
                      <a:pt x="3940577" y="952368"/>
                      <a:pt x="3928667" y="956052"/>
                    </a:cubicBezTo>
                    <a:cubicBezTo>
                      <a:pt x="3921119" y="958648"/>
                      <a:pt x="3925651" y="968205"/>
                      <a:pt x="3926323" y="973736"/>
                    </a:cubicBezTo>
                    <a:cubicBezTo>
                      <a:pt x="3926659" y="976502"/>
                      <a:pt x="3927751" y="980861"/>
                      <a:pt x="3929681" y="982873"/>
                    </a:cubicBezTo>
                    <a:cubicBezTo>
                      <a:pt x="3939327" y="992934"/>
                      <a:pt x="3956105" y="1001572"/>
                      <a:pt x="3949063" y="1017578"/>
                    </a:cubicBezTo>
                    <a:cubicBezTo>
                      <a:pt x="3942441" y="1032411"/>
                      <a:pt x="3931795" y="1051098"/>
                      <a:pt x="3918627" y="1058302"/>
                    </a:cubicBezTo>
                    <a:cubicBezTo>
                      <a:pt x="3884329" y="1076477"/>
                      <a:pt x="3896831" y="1100787"/>
                      <a:pt x="3907405" y="1123085"/>
                    </a:cubicBezTo>
                    <a:cubicBezTo>
                      <a:pt x="3918735" y="1146976"/>
                      <a:pt x="3940375" y="1149414"/>
                      <a:pt x="3963101" y="1137688"/>
                    </a:cubicBezTo>
                    <a:cubicBezTo>
                      <a:pt x="3965869" y="1137353"/>
                      <a:pt x="3969393" y="1138611"/>
                      <a:pt x="3977277" y="1138782"/>
                    </a:cubicBezTo>
                    <a:cubicBezTo>
                      <a:pt x="3958745" y="1157298"/>
                      <a:pt x="3950445" y="1176824"/>
                      <a:pt x="3956659" y="1200210"/>
                    </a:cubicBezTo>
                    <a:cubicBezTo>
                      <a:pt x="3958843" y="1208927"/>
                      <a:pt x="3955153" y="1215547"/>
                      <a:pt x="3948361" y="1219736"/>
                    </a:cubicBezTo>
                    <a:cubicBezTo>
                      <a:pt x="3916829" y="1237577"/>
                      <a:pt x="3929497" y="1254009"/>
                      <a:pt x="3946865" y="1272118"/>
                    </a:cubicBezTo>
                    <a:cubicBezTo>
                      <a:pt x="3976563" y="1303894"/>
                      <a:pt x="3977071" y="1317304"/>
                      <a:pt x="3946129" y="1344616"/>
                    </a:cubicBezTo>
                    <a:cubicBezTo>
                      <a:pt x="3926841" y="1361540"/>
                      <a:pt x="3935569" y="1377887"/>
                      <a:pt x="3947145" y="1389960"/>
                    </a:cubicBezTo>
                    <a:cubicBezTo>
                      <a:pt x="3965687" y="1408488"/>
                      <a:pt x="3965945" y="1433716"/>
                      <a:pt x="3977357" y="1453668"/>
                    </a:cubicBezTo>
                    <a:cubicBezTo>
                      <a:pt x="3999343" y="1495917"/>
                      <a:pt x="3993903" y="1548215"/>
                      <a:pt x="4026205" y="1587534"/>
                    </a:cubicBezTo>
                    <a:cubicBezTo>
                      <a:pt x="4048523" y="1614026"/>
                      <a:pt x="4038047" y="1643357"/>
                      <a:pt x="4005339" y="1660780"/>
                    </a:cubicBezTo>
                    <a:cubicBezTo>
                      <a:pt x="3987813" y="1669071"/>
                      <a:pt x="3978925" y="1679126"/>
                      <a:pt x="3983627" y="1699326"/>
                    </a:cubicBezTo>
                    <a:cubicBezTo>
                      <a:pt x="3986901" y="1712403"/>
                      <a:pt x="3976755" y="1725977"/>
                      <a:pt x="3975669" y="1740141"/>
                    </a:cubicBezTo>
                    <a:cubicBezTo>
                      <a:pt x="3974329" y="1747600"/>
                      <a:pt x="3972905" y="1758997"/>
                      <a:pt x="3980287" y="1764280"/>
                    </a:cubicBezTo>
                    <a:cubicBezTo>
                      <a:pt x="3989181" y="1772748"/>
                      <a:pt x="3996475" y="1763448"/>
                      <a:pt x="4004443" y="1759679"/>
                    </a:cubicBezTo>
                    <a:cubicBezTo>
                      <a:pt x="4036813" y="1739491"/>
                      <a:pt x="4047791" y="1705047"/>
                      <a:pt x="4057931" y="1672951"/>
                    </a:cubicBezTo>
                    <a:cubicBezTo>
                      <a:pt x="4063881" y="1652585"/>
                      <a:pt x="4065889" y="1632136"/>
                      <a:pt x="4085849" y="1620744"/>
                    </a:cubicBezTo>
                    <a:cubicBezTo>
                      <a:pt x="4101445" y="1610440"/>
                      <a:pt x="4102615" y="1592337"/>
                      <a:pt x="4110413" y="1577924"/>
                    </a:cubicBezTo>
                    <a:cubicBezTo>
                      <a:pt x="4118291" y="1559572"/>
                      <a:pt x="4126591" y="1540046"/>
                      <a:pt x="4154941" y="1542234"/>
                    </a:cubicBezTo>
                    <a:cubicBezTo>
                      <a:pt x="4167941" y="1542909"/>
                      <a:pt x="4176917" y="1547439"/>
                      <a:pt x="4178597" y="1561268"/>
                    </a:cubicBezTo>
                    <a:cubicBezTo>
                      <a:pt x="4181789" y="1578283"/>
                      <a:pt x="4192191" y="1589936"/>
                      <a:pt x="4205447" y="1597317"/>
                    </a:cubicBezTo>
                    <a:cubicBezTo>
                      <a:pt x="4246719" y="1622643"/>
                      <a:pt x="4246299" y="1623816"/>
                      <a:pt x="4244467" y="1673432"/>
                    </a:cubicBezTo>
                    <a:cubicBezTo>
                      <a:pt x="4259309" y="1661536"/>
                      <a:pt x="4276837" y="1653244"/>
                      <a:pt x="4291685" y="1659870"/>
                    </a:cubicBezTo>
                    <a:cubicBezTo>
                      <a:pt x="4306531" y="1666497"/>
                      <a:pt x="4309221" y="1688624"/>
                      <a:pt x="4328429" y="1694163"/>
                    </a:cubicBezTo>
                    <a:cubicBezTo>
                      <a:pt x="4333127" y="1695841"/>
                      <a:pt x="4332543" y="1704891"/>
                      <a:pt x="4328517" y="1708746"/>
                    </a:cubicBezTo>
                    <a:cubicBezTo>
                      <a:pt x="4308477" y="1724077"/>
                      <a:pt x="4321233" y="1755093"/>
                      <a:pt x="4300435" y="1768831"/>
                    </a:cubicBezTo>
                    <a:cubicBezTo>
                      <a:pt x="4293225" y="1774192"/>
                      <a:pt x="4295825" y="1781737"/>
                      <a:pt x="4299267" y="1786934"/>
                    </a:cubicBezTo>
                    <a:cubicBezTo>
                      <a:pt x="4310759" y="1802946"/>
                      <a:pt x="4305311" y="1818198"/>
                      <a:pt x="4292817" y="1830934"/>
                    </a:cubicBezTo>
                    <a:cubicBezTo>
                      <a:pt x="4276637" y="1850290"/>
                      <a:pt x="4264395" y="1869730"/>
                      <a:pt x="4267757" y="1897389"/>
                    </a:cubicBezTo>
                    <a:cubicBezTo>
                      <a:pt x="4269355" y="1915158"/>
                      <a:pt x="4257115" y="1934599"/>
                      <a:pt x="4243447" y="1946914"/>
                    </a:cubicBezTo>
                    <a:cubicBezTo>
                      <a:pt x="4228103" y="1963924"/>
                      <a:pt x="4224247" y="1978422"/>
                      <a:pt x="4240021" y="1997285"/>
                    </a:cubicBezTo>
                    <a:cubicBezTo>
                      <a:pt x="4250843" y="2007765"/>
                      <a:pt x="4253699" y="2022015"/>
                      <a:pt x="4248333" y="2033327"/>
                    </a:cubicBezTo>
                    <a:cubicBezTo>
                      <a:pt x="4221673" y="2082013"/>
                      <a:pt x="4234017" y="2132725"/>
                      <a:pt x="4238893" y="2182093"/>
                    </a:cubicBezTo>
                    <a:cubicBezTo>
                      <a:pt x="4239989" y="2204974"/>
                      <a:pt x="4247123" y="2222074"/>
                      <a:pt x="4276223" y="2207333"/>
                    </a:cubicBezTo>
                    <a:cubicBezTo>
                      <a:pt x="4289809" y="2198956"/>
                      <a:pt x="4304657" y="2205583"/>
                      <a:pt x="4313885" y="2216817"/>
                    </a:cubicBezTo>
                    <a:cubicBezTo>
                      <a:pt x="4323533" y="2226877"/>
                      <a:pt x="4311877" y="2237266"/>
                      <a:pt x="4311293" y="2246318"/>
                    </a:cubicBezTo>
                    <a:cubicBezTo>
                      <a:pt x="4307023" y="2280512"/>
                      <a:pt x="4282625" y="2315454"/>
                      <a:pt x="4311069" y="2350750"/>
                    </a:cubicBezTo>
                    <a:cubicBezTo>
                      <a:pt x="4328351" y="2372798"/>
                      <a:pt x="4327353" y="2401545"/>
                      <a:pt x="4326017" y="2427527"/>
                    </a:cubicBezTo>
                    <a:cubicBezTo>
                      <a:pt x="4324765" y="2449569"/>
                      <a:pt x="4330723" y="2466250"/>
                      <a:pt x="4353455" y="2473047"/>
                    </a:cubicBezTo>
                    <a:cubicBezTo>
                      <a:pt x="4356979" y="2474305"/>
                      <a:pt x="4360501" y="2475564"/>
                      <a:pt x="4362849" y="2476403"/>
                    </a:cubicBezTo>
                    <a:cubicBezTo>
                      <a:pt x="4393135" y="2499126"/>
                      <a:pt x="4413293" y="2609515"/>
                      <a:pt x="4397197" y="2643454"/>
                    </a:cubicBezTo>
                    <a:cubicBezTo>
                      <a:pt x="4389737" y="2660632"/>
                      <a:pt x="4358447" y="2648134"/>
                      <a:pt x="4364241" y="2672693"/>
                    </a:cubicBezTo>
                    <a:cubicBezTo>
                      <a:pt x="4368189" y="2691301"/>
                      <a:pt x="4392757" y="2667004"/>
                      <a:pt x="4402995" y="2686535"/>
                    </a:cubicBezTo>
                    <a:cubicBezTo>
                      <a:pt x="4408283" y="2697685"/>
                      <a:pt x="4422711" y="2705485"/>
                      <a:pt x="4434371" y="2713618"/>
                    </a:cubicBezTo>
                    <a:cubicBezTo>
                      <a:pt x="4446451" y="2720579"/>
                      <a:pt x="4456853" y="2732232"/>
                      <a:pt x="4472871" y="2720755"/>
                    </a:cubicBezTo>
                    <a:cubicBezTo>
                      <a:pt x="4487295" y="2710032"/>
                      <a:pt x="4502137" y="2698135"/>
                      <a:pt x="4499447" y="2676007"/>
                    </a:cubicBezTo>
                    <a:cubicBezTo>
                      <a:pt x="4495583" y="2653461"/>
                      <a:pt x="4500441" y="2628737"/>
                      <a:pt x="4472677" y="2617497"/>
                    </a:cubicBezTo>
                    <a:cubicBezTo>
                      <a:pt x="4467979" y="2615819"/>
                      <a:pt x="4464623" y="2606682"/>
                      <a:pt x="4462775" y="2600731"/>
                    </a:cubicBezTo>
                    <a:cubicBezTo>
                      <a:pt x="4459083" y="2588828"/>
                      <a:pt x="4441969" y="2577424"/>
                      <a:pt x="4457985" y="2565947"/>
                    </a:cubicBezTo>
                    <a:cubicBezTo>
                      <a:pt x="4472409" y="2555224"/>
                      <a:pt x="4477949" y="2573078"/>
                      <a:pt x="4486087" y="2579953"/>
                    </a:cubicBezTo>
                    <a:cubicBezTo>
                      <a:pt x="4496573" y="2587668"/>
                      <a:pt x="4507479" y="2594209"/>
                      <a:pt x="4520561" y="2590945"/>
                    </a:cubicBezTo>
                    <a:cubicBezTo>
                      <a:pt x="4557547" y="2576374"/>
                      <a:pt x="4588499" y="2586106"/>
                      <a:pt x="4613501" y="2616204"/>
                    </a:cubicBezTo>
                    <a:cubicBezTo>
                      <a:pt x="4620801" y="2625426"/>
                      <a:pt x="4629103" y="2624423"/>
                      <a:pt x="4640175" y="2623086"/>
                    </a:cubicBezTo>
                    <a:cubicBezTo>
                      <a:pt x="4656781" y="2621080"/>
                      <a:pt x="4672969" y="2620247"/>
                      <a:pt x="4687313" y="2631986"/>
                    </a:cubicBezTo>
                    <a:cubicBezTo>
                      <a:pt x="4693103" y="2638022"/>
                      <a:pt x="4703671" y="2641797"/>
                      <a:pt x="4699899" y="2652356"/>
                    </a:cubicBezTo>
                    <a:cubicBezTo>
                      <a:pt x="4695373" y="2661323"/>
                      <a:pt x="4685813" y="2665846"/>
                      <a:pt x="4677173" y="2664082"/>
                    </a:cubicBezTo>
                    <a:cubicBezTo>
                      <a:pt x="4635905" y="2657280"/>
                      <a:pt x="4618383" y="2684095"/>
                      <a:pt x="4602371" y="2714094"/>
                    </a:cubicBezTo>
                    <a:cubicBezTo>
                      <a:pt x="4597423" y="2724233"/>
                      <a:pt x="4594071" y="2733619"/>
                      <a:pt x="4582161" y="2737303"/>
                    </a:cubicBezTo>
                    <a:cubicBezTo>
                      <a:pt x="4557925" y="2745843"/>
                      <a:pt x="4539057" y="2761594"/>
                      <a:pt x="4521701" y="2780530"/>
                    </a:cubicBezTo>
                    <a:cubicBezTo>
                      <a:pt x="4503169" y="2799047"/>
                      <a:pt x="4486227" y="2798287"/>
                      <a:pt x="4467685" y="2779757"/>
                    </a:cubicBezTo>
                    <a:cubicBezTo>
                      <a:pt x="4442937" y="2756365"/>
                      <a:pt x="4416931" y="2736493"/>
                      <a:pt x="4392937" y="2714693"/>
                    </a:cubicBezTo>
                    <a:cubicBezTo>
                      <a:pt x="4386729" y="2709830"/>
                      <a:pt x="4379347" y="2704548"/>
                      <a:pt x="4372135" y="2709909"/>
                    </a:cubicBezTo>
                    <a:cubicBezTo>
                      <a:pt x="4358969" y="2717112"/>
                      <a:pt x="4355115" y="2731610"/>
                      <a:pt x="4356039" y="2743848"/>
                    </a:cubicBezTo>
                    <a:cubicBezTo>
                      <a:pt x="4358813" y="2762036"/>
                      <a:pt x="4352275" y="2772930"/>
                      <a:pt x="4339443" y="2782899"/>
                    </a:cubicBezTo>
                    <a:cubicBezTo>
                      <a:pt x="4321833" y="2795130"/>
                      <a:pt x="4308077" y="2792862"/>
                      <a:pt x="4306143" y="2772327"/>
                    </a:cubicBezTo>
                    <a:cubicBezTo>
                      <a:pt x="4305047" y="2749446"/>
                      <a:pt x="4295233" y="2747264"/>
                      <a:pt x="4276361" y="2744491"/>
                    </a:cubicBezTo>
                    <a:cubicBezTo>
                      <a:pt x="4229221" y="2735592"/>
                      <a:pt x="4191555" y="2707585"/>
                      <a:pt x="4151793" y="2685445"/>
                    </a:cubicBezTo>
                    <a:cubicBezTo>
                      <a:pt x="4137363" y="2677646"/>
                      <a:pt x="4123775" y="2667499"/>
                      <a:pt x="4106241" y="2657269"/>
                    </a:cubicBezTo>
                    <a:cubicBezTo>
                      <a:pt x="4107675" y="2682916"/>
                      <a:pt x="4113887" y="2706301"/>
                      <a:pt x="4092251" y="2722386"/>
                    </a:cubicBezTo>
                    <a:cubicBezTo>
                      <a:pt x="4091077" y="2721967"/>
                      <a:pt x="4090239" y="2724313"/>
                      <a:pt x="4090239" y="2724313"/>
                    </a:cubicBezTo>
                    <a:cubicBezTo>
                      <a:pt x="4116163" y="2748125"/>
                      <a:pt x="4099813" y="2775359"/>
                      <a:pt x="4098479" y="2801340"/>
                    </a:cubicBezTo>
                    <a:cubicBezTo>
                      <a:pt x="4097055" y="2812739"/>
                      <a:pt x="4104101" y="2815256"/>
                      <a:pt x="4125995" y="2824398"/>
                    </a:cubicBezTo>
                    <a:cubicBezTo>
                      <a:pt x="4123563" y="2827499"/>
                      <a:pt x="4119539" y="2831352"/>
                      <a:pt x="4115933" y="2834034"/>
                    </a:cubicBezTo>
                    <a:cubicBezTo>
                      <a:pt x="4105953" y="2839730"/>
                      <a:pt x="4088509" y="2844081"/>
                      <a:pt x="4093293" y="2860343"/>
                    </a:cubicBezTo>
                    <a:cubicBezTo>
                      <a:pt x="4096651" y="2869480"/>
                      <a:pt x="4114685" y="2874599"/>
                      <a:pt x="4125001" y="2871669"/>
                    </a:cubicBezTo>
                    <a:cubicBezTo>
                      <a:pt x="4140013" y="2870416"/>
                      <a:pt x="4163583" y="2874867"/>
                      <a:pt x="4164081" y="2851232"/>
                    </a:cubicBezTo>
                    <a:cubicBezTo>
                      <a:pt x="4166005" y="2834721"/>
                      <a:pt x="4172963" y="2822655"/>
                      <a:pt x="4184621" y="2812265"/>
                    </a:cubicBezTo>
                    <a:cubicBezTo>
                      <a:pt x="4204243" y="2798108"/>
                      <a:pt x="4214145" y="2814873"/>
                      <a:pt x="4226559" y="2824600"/>
                    </a:cubicBezTo>
                    <a:cubicBezTo>
                      <a:pt x="4240905" y="2836339"/>
                      <a:pt x="4226565" y="2843122"/>
                      <a:pt x="4221619" y="2853262"/>
                    </a:cubicBezTo>
                    <a:cubicBezTo>
                      <a:pt x="4209967" y="2882174"/>
                      <a:pt x="4170215" y="2897079"/>
                      <a:pt x="4190189" y="2941256"/>
                    </a:cubicBezTo>
                    <a:cubicBezTo>
                      <a:pt x="4198497" y="2958775"/>
                      <a:pt x="4164781" y="2967900"/>
                      <a:pt x="4143395" y="2972167"/>
                    </a:cubicBezTo>
                    <a:cubicBezTo>
                      <a:pt x="4135091" y="2973170"/>
                      <a:pt x="4124523" y="2969395"/>
                      <a:pt x="4115045" y="2969978"/>
                    </a:cubicBezTo>
                    <a:cubicBezTo>
                      <a:pt x="4096173" y="2967206"/>
                      <a:pt x="4075287" y="2966361"/>
                      <a:pt x="4068079" y="2990245"/>
                    </a:cubicBezTo>
                    <a:cubicBezTo>
                      <a:pt x="4063305" y="3011029"/>
                      <a:pt x="4056181" y="3030974"/>
                      <a:pt x="4077071" y="3050342"/>
                    </a:cubicBezTo>
                    <a:cubicBezTo>
                      <a:pt x="4119687" y="3086731"/>
                      <a:pt x="4136307" y="3140294"/>
                      <a:pt x="4158965" y="3188075"/>
                    </a:cubicBezTo>
                    <a:cubicBezTo>
                      <a:pt x="4165763" y="3202409"/>
                      <a:pt x="4169793" y="3217078"/>
                      <a:pt x="4179777" y="3229905"/>
                    </a:cubicBezTo>
                    <a:cubicBezTo>
                      <a:pt x="4188671" y="3238373"/>
                      <a:pt x="4184143" y="3247339"/>
                      <a:pt x="4176093" y="3255048"/>
                    </a:cubicBezTo>
                    <a:cubicBezTo>
                      <a:pt x="4148337" y="3280852"/>
                      <a:pt x="4133753" y="3317976"/>
                      <a:pt x="4120845" y="3350408"/>
                    </a:cubicBezTo>
                    <a:cubicBezTo>
                      <a:pt x="4110031" y="3376973"/>
                      <a:pt x="4095019" y="3378225"/>
                      <a:pt x="4076399" y="3382158"/>
                    </a:cubicBezTo>
                    <a:cubicBezTo>
                      <a:pt x="4065329" y="3383495"/>
                      <a:pt x="4053921" y="3382067"/>
                      <a:pt x="4053253" y="3395057"/>
                    </a:cubicBezTo>
                    <a:cubicBezTo>
                      <a:pt x="4051411" y="3407629"/>
                      <a:pt x="4064831" y="3407130"/>
                      <a:pt x="4074227" y="3410486"/>
                    </a:cubicBezTo>
                    <a:cubicBezTo>
                      <a:pt x="4085969" y="3414680"/>
                      <a:pt x="4099725" y="3416949"/>
                      <a:pt x="4112307" y="3418796"/>
                    </a:cubicBezTo>
                    <a:cubicBezTo>
                      <a:pt x="4123295" y="3421399"/>
                      <a:pt x="4131853" y="3427101"/>
                      <a:pt x="4132359" y="3440511"/>
                    </a:cubicBezTo>
                    <a:cubicBezTo>
                      <a:pt x="4131105" y="3462554"/>
                      <a:pt x="4139161" y="3473369"/>
                      <a:pt x="4163233" y="3472706"/>
                    </a:cubicBezTo>
                    <a:cubicBezTo>
                      <a:pt x="4184537" y="3472378"/>
                      <a:pt x="4197205" y="3488809"/>
                      <a:pt x="4196035" y="3506913"/>
                    </a:cubicBezTo>
                    <a:cubicBezTo>
                      <a:pt x="4194865" y="3525016"/>
                      <a:pt x="4177923" y="3524256"/>
                      <a:pt x="4162237" y="3519976"/>
                    </a:cubicBezTo>
                    <a:cubicBezTo>
                      <a:pt x="4159471" y="3520311"/>
                      <a:pt x="4153179" y="3519387"/>
                      <a:pt x="4153179" y="3519387"/>
                    </a:cubicBezTo>
                    <a:cubicBezTo>
                      <a:pt x="4143463" y="3568833"/>
                      <a:pt x="4096319" y="3541410"/>
                      <a:pt x="4069567" y="3556990"/>
                    </a:cubicBezTo>
                    <a:cubicBezTo>
                      <a:pt x="4043233" y="3571397"/>
                      <a:pt x="4040301" y="3579609"/>
                      <a:pt x="4053223" y="3602746"/>
                    </a:cubicBezTo>
                    <a:cubicBezTo>
                      <a:pt x="4054315" y="3607106"/>
                      <a:pt x="4057755" y="3612303"/>
                      <a:pt x="4058847" y="3616662"/>
                    </a:cubicBezTo>
                    <a:cubicBezTo>
                      <a:pt x="4060191" y="3627725"/>
                      <a:pt x="4051469" y="3629902"/>
                      <a:pt x="4045095" y="3632916"/>
                    </a:cubicBezTo>
                    <a:cubicBezTo>
                      <a:pt x="4032767" y="3637774"/>
                      <a:pt x="4029409" y="3628637"/>
                      <a:pt x="4025633" y="3620673"/>
                    </a:cubicBezTo>
                    <a:cubicBezTo>
                      <a:pt x="3999033" y="3572806"/>
                      <a:pt x="3937973" y="3569517"/>
                      <a:pt x="3907453" y="3614180"/>
                    </a:cubicBezTo>
                    <a:cubicBezTo>
                      <a:pt x="3901753" y="3622726"/>
                      <a:pt x="3903599" y="3628678"/>
                      <a:pt x="3911401" y="3632787"/>
                    </a:cubicBezTo>
                    <a:cubicBezTo>
                      <a:pt x="3922725" y="3638155"/>
                      <a:pt x="3934803" y="3645116"/>
                      <a:pt x="3949061" y="3642271"/>
                    </a:cubicBezTo>
                    <a:cubicBezTo>
                      <a:pt x="3965751" y="3636326"/>
                      <a:pt x="3986129" y="3623761"/>
                      <a:pt x="3997707" y="3635834"/>
                    </a:cubicBezTo>
                    <a:cubicBezTo>
                      <a:pt x="4016247" y="3654362"/>
                      <a:pt x="4028751" y="3678673"/>
                      <a:pt x="4033705" y="3705578"/>
                    </a:cubicBezTo>
                    <a:cubicBezTo>
                      <a:pt x="4036309" y="3713122"/>
                      <a:pt x="4032955" y="3722509"/>
                      <a:pt x="4039501" y="3730138"/>
                    </a:cubicBezTo>
                    <a:cubicBezTo>
                      <a:pt x="4051751" y="3747743"/>
                      <a:pt x="4062325" y="3770040"/>
                      <a:pt x="4043037" y="3786965"/>
                    </a:cubicBezTo>
                    <a:cubicBezTo>
                      <a:pt x="4019389" y="3804976"/>
                      <a:pt x="3993057" y="3819383"/>
                      <a:pt x="3960593" y="3806465"/>
                    </a:cubicBezTo>
                    <a:cubicBezTo>
                      <a:pt x="3952793" y="3802356"/>
                      <a:pt x="3944065" y="3786009"/>
                      <a:pt x="3936689" y="3799248"/>
                    </a:cubicBezTo>
                    <a:cubicBezTo>
                      <a:pt x="3921679" y="3819023"/>
                      <a:pt x="3889223" y="3824628"/>
                      <a:pt x="3888979" y="3854969"/>
                    </a:cubicBezTo>
                    <a:cubicBezTo>
                      <a:pt x="3889567" y="3864440"/>
                      <a:pt x="3892169" y="3871984"/>
                      <a:pt x="3902739" y="3875759"/>
                    </a:cubicBezTo>
                    <a:cubicBezTo>
                      <a:pt x="3910959" y="3878695"/>
                      <a:pt x="3923959" y="3879370"/>
                      <a:pt x="3929329" y="3886580"/>
                    </a:cubicBezTo>
                    <a:cubicBezTo>
                      <a:pt x="3957435" y="3919109"/>
                      <a:pt x="3987555" y="3949710"/>
                      <a:pt x="4031843" y="3962885"/>
                    </a:cubicBezTo>
                    <a:cubicBezTo>
                      <a:pt x="4041657" y="3965067"/>
                      <a:pt x="4042919" y="3980070"/>
                      <a:pt x="4030171" y="3986100"/>
                    </a:cubicBezTo>
                    <a:cubicBezTo>
                      <a:pt x="4014237" y="3993638"/>
                      <a:pt x="3995369" y="4009389"/>
                      <a:pt x="3981609" y="3988599"/>
                    </a:cubicBezTo>
                    <a:cubicBezTo>
                      <a:pt x="3953585" y="3952130"/>
                      <a:pt x="3911475" y="3929151"/>
                      <a:pt x="3888315" y="3886482"/>
                    </a:cubicBezTo>
                    <a:cubicBezTo>
                      <a:pt x="3879251" y="3867370"/>
                      <a:pt x="3845201" y="3873727"/>
                      <a:pt x="3820963" y="3882268"/>
                    </a:cubicBezTo>
                    <a:cubicBezTo>
                      <a:pt x="3793539" y="3892317"/>
                      <a:pt x="3758815" y="3893143"/>
                      <a:pt x="3773591" y="3940754"/>
                    </a:cubicBezTo>
                    <a:cubicBezTo>
                      <a:pt x="3778293" y="3960955"/>
                      <a:pt x="3752545" y="3966310"/>
                      <a:pt x="3740469" y="3977872"/>
                    </a:cubicBezTo>
                    <a:cubicBezTo>
                      <a:pt x="3729233" y="3987088"/>
                      <a:pt x="3720339" y="3978620"/>
                      <a:pt x="3713459" y="3968224"/>
                    </a:cubicBezTo>
                    <a:cubicBezTo>
                      <a:pt x="3711529" y="3966213"/>
                      <a:pt x="3705321" y="3961349"/>
                      <a:pt x="3703309" y="3963276"/>
                    </a:cubicBezTo>
                    <a:cubicBezTo>
                      <a:pt x="3672615" y="3978771"/>
                      <a:pt x="3651725" y="3959403"/>
                      <a:pt x="3626729" y="3947829"/>
                    </a:cubicBezTo>
                    <a:cubicBezTo>
                      <a:pt x="3604079" y="3937094"/>
                      <a:pt x="3579843" y="3945633"/>
                      <a:pt x="3556023" y="3953001"/>
                    </a:cubicBezTo>
                    <a:cubicBezTo>
                      <a:pt x="3546883" y="3956351"/>
                      <a:pt x="3540343" y="3967244"/>
                      <a:pt x="3544539" y="3974034"/>
                    </a:cubicBezTo>
                    <a:cubicBezTo>
                      <a:pt x="3555869" y="3997925"/>
                      <a:pt x="3551263" y="4029353"/>
                      <a:pt x="3584061" y="4045038"/>
                    </a:cubicBezTo>
                    <a:cubicBezTo>
                      <a:pt x="3622313" y="4063992"/>
                      <a:pt x="3623165" y="4117214"/>
                      <a:pt x="3588281" y="4144442"/>
                    </a:cubicBezTo>
                    <a:cubicBezTo>
                      <a:pt x="3582243" y="4150223"/>
                      <a:pt x="3575869" y="4153237"/>
                      <a:pt x="3567649" y="4150301"/>
                    </a:cubicBezTo>
                    <a:cubicBezTo>
                      <a:pt x="3542651" y="4138727"/>
                      <a:pt x="3530157" y="4151462"/>
                      <a:pt x="3517499" y="4172075"/>
                    </a:cubicBezTo>
                    <a:cubicBezTo>
                      <a:pt x="3493855" y="4208610"/>
                      <a:pt x="3456703" y="4231060"/>
                      <a:pt x="3421821" y="4258288"/>
                    </a:cubicBezTo>
                    <a:cubicBezTo>
                      <a:pt x="3404965" y="4272110"/>
                      <a:pt x="3382735" y="4260202"/>
                      <a:pt x="3364617" y="4259022"/>
                    </a:cubicBezTo>
                    <a:cubicBezTo>
                      <a:pt x="3323267" y="4256159"/>
                      <a:pt x="3295093" y="4283137"/>
                      <a:pt x="3260203" y="4291842"/>
                    </a:cubicBezTo>
                    <a:lnTo>
                      <a:pt x="3260729" y="4290566"/>
                    </a:lnTo>
                    <a:lnTo>
                      <a:pt x="3260715" y="4290577"/>
                    </a:lnTo>
                    <a:cubicBezTo>
                      <a:pt x="3204867" y="4302436"/>
                      <a:pt x="3165357" y="4342659"/>
                      <a:pt x="3115627" y="4363330"/>
                    </a:cubicBezTo>
                    <a:cubicBezTo>
                      <a:pt x="3103299" y="4368203"/>
                      <a:pt x="3096667" y="4383063"/>
                      <a:pt x="3089369" y="4392384"/>
                    </a:cubicBezTo>
                    <a:cubicBezTo>
                      <a:pt x="3074769" y="4411024"/>
                      <a:pt x="3060491" y="4419509"/>
                      <a:pt x="3047319" y="4417951"/>
                    </a:cubicBezTo>
                    <a:cubicBezTo>
                      <a:pt x="3034145" y="4416393"/>
                      <a:pt x="3022077" y="4404793"/>
                      <a:pt x="3011901" y="4383267"/>
                    </a:cubicBezTo>
                    <a:cubicBezTo>
                      <a:pt x="3008133" y="4375294"/>
                      <a:pt x="3006797" y="4364215"/>
                      <a:pt x="3005041" y="4354310"/>
                    </a:cubicBezTo>
                    <a:cubicBezTo>
                      <a:pt x="3003371" y="4340462"/>
                      <a:pt x="2998933" y="4326949"/>
                      <a:pt x="3008665" y="4314522"/>
                    </a:cubicBezTo>
                    <a:cubicBezTo>
                      <a:pt x="3030229" y="4283791"/>
                      <a:pt x="3026641" y="4249378"/>
                      <a:pt x="3012319" y="4219082"/>
                    </a:cubicBezTo>
                    <a:cubicBezTo>
                      <a:pt x="2996155" y="4182826"/>
                      <a:pt x="2997683" y="4148914"/>
                      <a:pt x="3014971" y="4115331"/>
                    </a:cubicBezTo>
                    <a:cubicBezTo>
                      <a:pt x="3022775" y="4100890"/>
                      <a:pt x="3029407" y="4086030"/>
                      <a:pt x="3035285" y="4069575"/>
                    </a:cubicBezTo>
                    <a:cubicBezTo>
                      <a:pt x="3049053" y="4034734"/>
                      <a:pt x="3065921" y="4002328"/>
                      <a:pt x="3092179" y="3973273"/>
                    </a:cubicBezTo>
                    <a:cubicBezTo>
                      <a:pt x="3102665" y="3962441"/>
                      <a:pt x="3111225" y="3949594"/>
                      <a:pt x="3101759" y="3931635"/>
                    </a:cubicBezTo>
                    <a:cubicBezTo>
                      <a:pt x="3093047" y="3915271"/>
                      <a:pt x="3076445" y="3917292"/>
                      <a:pt x="3060683" y="3916963"/>
                    </a:cubicBezTo>
                    <a:cubicBezTo>
                      <a:pt x="3052801" y="3916798"/>
                      <a:pt x="3043327" y="3917390"/>
                      <a:pt x="3035025" y="3918401"/>
                    </a:cubicBezTo>
                    <a:cubicBezTo>
                      <a:pt x="2982451" y="3924803"/>
                      <a:pt x="2954047" y="3889476"/>
                      <a:pt x="2972099" y="3838937"/>
                    </a:cubicBezTo>
                    <a:cubicBezTo>
                      <a:pt x="2981335" y="3813080"/>
                      <a:pt x="2977899" y="3807877"/>
                      <a:pt x="2950735" y="3806125"/>
                    </a:cubicBezTo>
                    <a:cubicBezTo>
                      <a:pt x="2936565" y="3805040"/>
                      <a:pt x="2922395" y="3803955"/>
                      <a:pt x="2908647" y="3801695"/>
                    </a:cubicBezTo>
                    <a:cubicBezTo>
                      <a:pt x="2903951" y="3800018"/>
                      <a:pt x="2896911" y="3797503"/>
                      <a:pt x="2895651" y="3801029"/>
                    </a:cubicBezTo>
                    <a:cubicBezTo>
                      <a:pt x="2875261" y="3832178"/>
                      <a:pt x="2852553" y="3806839"/>
                      <a:pt x="2829663" y="3807939"/>
                    </a:cubicBezTo>
                    <a:cubicBezTo>
                      <a:pt x="2795369" y="3807618"/>
                      <a:pt x="2758139" y="3815524"/>
                      <a:pt x="2732215" y="3847348"/>
                    </a:cubicBezTo>
                    <a:cubicBezTo>
                      <a:pt x="2715183" y="3869095"/>
                      <a:pt x="2697313" y="3893194"/>
                      <a:pt x="2661599" y="3885738"/>
                    </a:cubicBezTo>
                    <a:cubicBezTo>
                      <a:pt x="2650617" y="3883141"/>
                      <a:pt x="2645999" y="3896070"/>
                      <a:pt x="2643813" y="3905891"/>
                    </a:cubicBezTo>
                    <a:cubicBezTo>
                      <a:pt x="2641209" y="3916888"/>
                      <a:pt x="2642545" y="3927968"/>
                      <a:pt x="2639939" y="3938964"/>
                    </a:cubicBezTo>
                    <a:cubicBezTo>
                      <a:pt x="2632211" y="3968011"/>
                      <a:pt x="2610323" y="3977421"/>
                      <a:pt x="2582997" y="3965010"/>
                    </a:cubicBezTo>
                    <a:cubicBezTo>
                      <a:pt x="2559447" y="3942021"/>
                      <a:pt x="2523981" y="3941280"/>
                      <a:pt x="2499259" y="3917872"/>
                    </a:cubicBezTo>
                    <a:cubicBezTo>
                      <a:pt x="2486521" y="3905369"/>
                      <a:pt x="2476551" y="3892531"/>
                      <a:pt x="2473793" y="3874317"/>
                    </a:cubicBezTo>
                    <a:cubicBezTo>
                      <a:pt x="2468689" y="3855265"/>
                      <a:pt x="2452009" y="3842681"/>
                      <a:pt x="2438431" y="3832531"/>
                    </a:cubicBezTo>
                    <a:cubicBezTo>
                      <a:pt x="2390743" y="3795617"/>
                      <a:pt x="2339361" y="3765337"/>
                      <a:pt x="2295699" y="3724561"/>
                    </a:cubicBezTo>
                    <a:cubicBezTo>
                      <a:pt x="2267875" y="3698719"/>
                      <a:pt x="2239385" y="3667338"/>
                      <a:pt x="2226407" y="3629571"/>
                    </a:cubicBezTo>
                    <a:cubicBezTo>
                      <a:pt x="2220043" y="3614045"/>
                      <a:pt x="2223907" y="3599521"/>
                      <a:pt x="2235233" y="3586338"/>
                    </a:cubicBezTo>
                    <a:cubicBezTo>
                      <a:pt x="2251511" y="3562997"/>
                      <a:pt x="2236443" y="3512555"/>
                      <a:pt x="2211799" y="3503752"/>
                    </a:cubicBezTo>
                    <a:cubicBezTo>
                      <a:pt x="2197715" y="3498722"/>
                      <a:pt x="2187315" y="3505609"/>
                      <a:pt x="2181943" y="3516943"/>
                    </a:cubicBezTo>
                    <a:cubicBezTo>
                      <a:pt x="2169187" y="3541543"/>
                      <a:pt x="2150741" y="3537605"/>
                      <a:pt x="2131211" y="3529304"/>
                    </a:cubicBezTo>
                    <a:cubicBezTo>
                      <a:pt x="2074209" y="3503642"/>
                      <a:pt x="2041195" y="3462693"/>
                      <a:pt x="2031167" y="3398148"/>
                    </a:cubicBezTo>
                    <a:cubicBezTo>
                      <a:pt x="2019545" y="3334359"/>
                      <a:pt x="1984775" y="3283507"/>
                      <a:pt x="1920313" y="3256506"/>
                    </a:cubicBezTo>
                    <a:cubicBezTo>
                      <a:pt x="1917965" y="3255667"/>
                      <a:pt x="1915197" y="3256004"/>
                      <a:pt x="1914445" y="3254410"/>
                    </a:cubicBezTo>
                    <a:cubicBezTo>
                      <a:pt x="1888805" y="3218746"/>
                      <a:pt x="1857785" y="3212967"/>
                      <a:pt x="1822139" y="3238667"/>
                    </a:cubicBezTo>
                    <a:cubicBezTo>
                      <a:pt x="1819705" y="3241775"/>
                      <a:pt x="1812665" y="3239260"/>
                      <a:pt x="1809563" y="3236826"/>
                    </a:cubicBezTo>
                    <a:cubicBezTo>
                      <a:pt x="1790461" y="3208799"/>
                      <a:pt x="1751809" y="3209570"/>
                      <a:pt x="1727507" y="3184987"/>
                    </a:cubicBezTo>
                    <a:cubicBezTo>
                      <a:pt x="1702031" y="3159983"/>
                      <a:pt x="1623465" y="3165052"/>
                      <a:pt x="1588659" y="3188403"/>
                    </a:cubicBezTo>
                    <a:cubicBezTo>
                      <a:pt x="1586311" y="3187564"/>
                      <a:pt x="1581615" y="3185887"/>
                      <a:pt x="1576921" y="3184211"/>
                    </a:cubicBezTo>
                    <a:cubicBezTo>
                      <a:pt x="1559145" y="3185813"/>
                      <a:pt x="1554709" y="3172301"/>
                      <a:pt x="1558907" y="3160547"/>
                    </a:cubicBezTo>
                    <a:cubicBezTo>
                      <a:pt x="1573343" y="3131246"/>
                      <a:pt x="1555825" y="3121013"/>
                      <a:pt x="1532773" y="3111453"/>
                    </a:cubicBezTo>
                    <a:cubicBezTo>
                      <a:pt x="1528079" y="3109776"/>
                      <a:pt x="1524557" y="3108519"/>
                      <a:pt x="1521037" y="3107261"/>
                    </a:cubicBezTo>
                    <a:cubicBezTo>
                      <a:pt x="1511065" y="3094423"/>
                      <a:pt x="1498995" y="3087461"/>
                      <a:pt x="1483481" y="3093847"/>
                    </a:cubicBezTo>
                    <a:cubicBezTo>
                      <a:pt x="1466373" y="3100989"/>
                      <a:pt x="1473157" y="3115340"/>
                      <a:pt x="1473653" y="3128770"/>
                    </a:cubicBezTo>
                    <a:cubicBezTo>
                      <a:pt x="1474655" y="3137079"/>
                      <a:pt x="1471297" y="3146482"/>
                      <a:pt x="1475067" y="3154455"/>
                    </a:cubicBezTo>
                    <a:cubicBezTo>
                      <a:pt x="1473807" y="3157981"/>
                      <a:pt x="1472127" y="3162682"/>
                      <a:pt x="1470449" y="3167384"/>
                    </a:cubicBezTo>
                    <a:cubicBezTo>
                      <a:pt x="1463817" y="3182243"/>
                      <a:pt x="1446127" y="3179901"/>
                      <a:pt x="1439925" y="3175035"/>
                    </a:cubicBezTo>
                    <a:cubicBezTo>
                      <a:pt x="1416625" y="3158761"/>
                      <a:pt x="1395251" y="3144500"/>
                      <a:pt x="1368591" y="3137628"/>
                    </a:cubicBezTo>
                    <a:cubicBezTo>
                      <a:pt x="1355261" y="3134192"/>
                      <a:pt x="1343279" y="3123285"/>
                      <a:pt x="1327935" y="3121781"/>
                    </a:cubicBezTo>
                    <a:cubicBezTo>
                      <a:pt x="1314939" y="3121114"/>
                      <a:pt x="1305637" y="3113816"/>
                      <a:pt x="1301113" y="3104249"/>
                    </a:cubicBezTo>
                    <a:cubicBezTo>
                      <a:pt x="1289387" y="3081506"/>
                      <a:pt x="1276983" y="3071775"/>
                      <a:pt x="1252241" y="3085467"/>
                    </a:cubicBezTo>
                    <a:cubicBezTo>
                      <a:pt x="1248635" y="3088155"/>
                      <a:pt x="1235725" y="3083543"/>
                      <a:pt x="1234217" y="3080355"/>
                    </a:cubicBezTo>
                    <a:cubicBezTo>
                      <a:pt x="1222663" y="3049721"/>
                      <a:pt x="1193819" y="3052671"/>
                      <a:pt x="1169927" y="3045462"/>
                    </a:cubicBezTo>
                    <a:cubicBezTo>
                      <a:pt x="1147963" y="3040267"/>
                      <a:pt x="1133631" y="3028522"/>
                      <a:pt x="1130539" y="3007538"/>
                    </a:cubicBezTo>
                    <a:cubicBezTo>
                      <a:pt x="1125005" y="3008212"/>
                      <a:pt x="1122659" y="3007374"/>
                      <a:pt x="1122659" y="3007374"/>
                    </a:cubicBezTo>
                    <a:cubicBezTo>
                      <a:pt x="1107639" y="3027190"/>
                      <a:pt x="1084073" y="3041301"/>
                      <a:pt x="1063367" y="3032581"/>
                    </a:cubicBezTo>
                    <a:cubicBezTo>
                      <a:pt x="1034867" y="3019750"/>
                      <a:pt x="1035133" y="2989364"/>
                      <a:pt x="1038081" y="2962586"/>
                    </a:cubicBezTo>
                    <a:cubicBezTo>
                      <a:pt x="1039427" y="2955115"/>
                      <a:pt x="1043959" y="2946131"/>
                      <a:pt x="1046897" y="2937904"/>
                    </a:cubicBezTo>
                    <a:cubicBezTo>
                      <a:pt x="1099291" y="2957943"/>
                      <a:pt x="1140547" y="2946174"/>
                      <a:pt x="1174277" y="2899910"/>
                    </a:cubicBezTo>
                    <a:cubicBezTo>
                      <a:pt x="1181575" y="2890589"/>
                      <a:pt x="1193235" y="2880176"/>
                      <a:pt x="1208825" y="2888395"/>
                    </a:cubicBezTo>
                    <a:cubicBezTo>
                      <a:pt x="1223243" y="2896196"/>
                      <a:pt x="1218205" y="2910300"/>
                      <a:pt x="1215935" y="2924066"/>
                    </a:cubicBezTo>
                    <a:cubicBezTo>
                      <a:pt x="1211565" y="2943710"/>
                      <a:pt x="1215077" y="2963519"/>
                      <a:pt x="1206767" y="2983080"/>
                    </a:cubicBezTo>
                    <a:cubicBezTo>
                      <a:pt x="1203493" y="2988537"/>
                      <a:pt x="1203741" y="2995252"/>
                      <a:pt x="1208349" y="3000875"/>
                    </a:cubicBezTo>
                    <a:cubicBezTo>
                      <a:pt x="1216479" y="3007754"/>
                      <a:pt x="1224447" y="3003973"/>
                      <a:pt x="1230067" y="2999354"/>
                    </a:cubicBezTo>
                    <a:cubicBezTo>
                      <a:pt x="1261439" y="2970802"/>
                      <a:pt x="1288851" y="2979268"/>
                      <a:pt x="1317515" y="3002759"/>
                    </a:cubicBezTo>
                    <a:cubicBezTo>
                      <a:pt x="1328411" y="3009302"/>
                      <a:pt x="1340567" y="3012318"/>
                      <a:pt x="1352723" y="3015335"/>
                    </a:cubicBezTo>
                    <a:cubicBezTo>
                      <a:pt x="1364125" y="3016757"/>
                      <a:pt x="1371501" y="3022042"/>
                      <a:pt x="1378371" y="3032447"/>
                    </a:cubicBezTo>
                    <a:cubicBezTo>
                      <a:pt x="1400155" y="3064083"/>
                      <a:pt x="1443501" y="3064989"/>
                      <a:pt x="1467833" y="3033921"/>
                    </a:cubicBezTo>
                    <a:cubicBezTo>
                      <a:pt x="1468671" y="3031570"/>
                      <a:pt x="1469511" y="3029220"/>
                      <a:pt x="1471105" y="3028464"/>
                    </a:cubicBezTo>
                    <a:cubicBezTo>
                      <a:pt x="1498373" y="2989169"/>
                      <a:pt x="1514137" y="2989498"/>
                      <a:pt x="1534909" y="3031374"/>
                    </a:cubicBezTo>
                    <a:cubicBezTo>
                      <a:pt x="1545883" y="3052523"/>
                      <a:pt x="1560213" y="3064268"/>
                      <a:pt x="1584449" y="3055696"/>
                    </a:cubicBezTo>
                    <a:cubicBezTo>
                      <a:pt x="1598371" y="3050067"/>
                      <a:pt x="1612119" y="3052327"/>
                      <a:pt x="1622595" y="3060045"/>
                    </a:cubicBezTo>
                    <a:cubicBezTo>
                      <a:pt x="1659389" y="3090416"/>
                      <a:pt x="1701391" y="3098791"/>
                      <a:pt x="1746329" y="3098941"/>
                    </a:cubicBezTo>
                    <a:cubicBezTo>
                      <a:pt x="1761673" y="3100445"/>
                      <a:pt x="1774163" y="3106232"/>
                      <a:pt x="1779355" y="3121338"/>
                    </a:cubicBezTo>
                    <a:cubicBezTo>
                      <a:pt x="1787311" y="3136109"/>
                      <a:pt x="1796281" y="3140638"/>
                      <a:pt x="1811041" y="3132657"/>
                    </a:cubicBezTo>
                    <a:cubicBezTo>
                      <a:pt x="1826975" y="3125096"/>
                      <a:pt x="1844247" y="3128614"/>
                      <a:pt x="1860095" y="3124998"/>
                    </a:cubicBezTo>
                    <a:cubicBezTo>
                      <a:pt x="1864455" y="3123905"/>
                      <a:pt x="1869989" y="3123231"/>
                      <a:pt x="1875103" y="3123733"/>
                    </a:cubicBezTo>
                    <a:cubicBezTo>
                      <a:pt x="1893967" y="3126495"/>
                      <a:pt x="1899911" y="3143195"/>
                      <a:pt x="1908289" y="3156791"/>
                    </a:cubicBezTo>
                    <a:cubicBezTo>
                      <a:pt x="1915159" y="3167196"/>
                      <a:pt x="1922869" y="3175251"/>
                      <a:pt x="1932687" y="3158878"/>
                    </a:cubicBezTo>
                    <a:cubicBezTo>
                      <a:pt x="1936379" y="3152246"/>
                      <a:pt x="1943173" y="3148046"/>
                      <a:pt x="1952141" y="3152575"/>
                    </a:cubicBezTo>
                    <a:cubicBezTo>
                      <a:pt x="1959937" y="3156685"/>
                      <a:pt x="1960185" y="3163400"/>
                      <a:pt x="1961187" y="3171710"/>
                    </a:cubicBezTo>
                    <a:cubicBezTo>
                      <a:pt x="1959231" y="3225348"/>
                      <a:pt x="1984365" y="3266131"/>
                      <a:pt x="2022665" y="3299691"/>
                    </a:cubicBezTo>
                    <a:cubicBezTo>
                      <a:pt x="2034649" y="3310598"/>
                      <a:pt x="2038333" y="3322516"/>
                      <a:pt x="2042769" y="3336028"/>
                    </a:cubicBezTo>
                    <a:cubicBezTo>
                      <a:pt x="2053903" y="3367836"/>
                      <a:pt x="2061013" y="3403508"/>
                      <a:pt x="2092109" y="3423892"/>
                    </a:cubicBezTo>
                    <a:cubicBezTo>
                      <a:pt x="2108035" y="3434881"/>
                      <a:pt x="2121697" y="3441087"/>
                      <a:pt x="2139817" y="3423704"/>
                    </a:cubicBezTo>
                    <a:cubicBezTo>
                      <a:pt x="2153575" y="3407414"/>
                      <a:pt x="2171351" y="3405811"/>
                      <a:pt x="2188363" y="3421166"/>
                    </a:cubicBezTo>
                    <a:cubicBezTo>
                      <a:pt x="2200349" y="3432073"/>
                      <a:pt x="2215691" y="3433577"/>
                      <a:pt x="2231453" y="3433905"/>
                    </a:cubicBezTo>
                    <a:cubicBezTo>
                      <a:pt x="2257025" y="3436413"/>
                      <a:pt x="2287881" y="3431531"/>
                      <a:pt x="2306315" y="3454019"/>
                    </a:cubicBezTo>
                    <a:cubicBezTo>
                      <a:pt x="2331707" y="3482968"/>
                      <a:pt x="2351897" y="3515360"/>
                      <a:pt x="2397677" y="3513158"/>
                    </a:cubicBezTo>
                    <a:cubicBezTo>
                      <a:pt x="2400445" y="3512821"/>
                      <a:pt x="2405053" y="3518443"/>
                      <a:pt x="2406139" y="3522808"/>
                    </a:cubicBezTo>
                    <a:cubicBezTo>
                      <a:pt x="2440653" y="3585496"/>
                      <a:pt x="2500935" y="3587150"/>
                      <a:pt x="2562479" y="3585277"/>
                    </a:cubicBezTo>
                    <a:cubicBezTo>
                      <a:pt x="2578241" y="3585606"/>
                      <a:pt x="2594423" y="3584759"/>
                      <a:pt x="2603555" y="3599949"/>
                    </a:cubicBezTo>
                    <a:cubicBezTo>
                      <a:pt x="2615367" y="3618746"/>
                      <a:pt x="2611417" y="3637214"/>
                      <a:pt x="2601933" y="3656357"/>
                    </a:cubicBezTo>
                    <a:cubicBezTo>
                      <a:pt x="2596227" y="3664921"/>
                      <a:pt x="2581887" y="3671726"/>
                      <a:pt x="2590933" y="3690861"/>
                    </a:cubicBezTo>
                    <a:cubicBezTo>
                      <a:pt x="2618277" y="3666170"/>
                      <a:pt x="2658609" y="3660698"/>
                      <a:pt x="2667855" y="3616290"/>
                    </a:cubicBezTo>
                    <a:cubicBezTo>
                      <a:pt x="2672311" y="3592702"/>
                      <a:pt x="2693187" y="3593532"/>
                      <a:pt x="2710705" y="3603764"/>
                    </a:cubicBezTo>
                    <a:cubicBezTo>
                      <a:pt x="2739121" y="3620541"/>
                      <a:pt x="2765941" y="3638073"/>
                      <a:pt x="2799309" y="3644690"/>
                    </a:cubicBezTo>
                    <a:cubicBezTo>
                      <a:pt x="2807191" y="3644855"/>
                      <a:pt x="2816073" y="3653329"/>
                      <a:pt x="2824127" y="3645602"/>
                    </a:cubicBezTo>
                    <a:cubicBezTo>
                      <a:pt x="2831007" y="3637458"/>
                      <a:pt x="2823297" y="3629403"/>
                      <a:pt x="2821121" y="3620674"/>
                    </a:cubicBezTo>
                    <a:cubicBezTo>
                      <a:pt x="2811579" y="3588109"/>
                      <a:pt x="2814097" y="3581058"/>
                      <a:pt x="2847559" y="3565179"/>
                    </a:cubicBezTo>
                    <a:cubicBezTo>
                      <a:pt x="2853933" y="3562154"/>
                      <a:pt x="2860307" y="3559130"/>
                      <a:pt x="2864419" y="3551322"/>
                    </a:cubicBezTo>
                    <a:cubicBezTo>
                      <a:pt x="2871975" y="3530166"/>
                      <a:pt x="2888749" y="3520254"/>
                      <a:pt x="2910715" y="3525449"/>
                    </a:cubicBezTo>
                    <a:cubicBezTo>
                      <a:pt x="2937375" y="3532321"/>
                      <a:pt x="2960425" y="3541880"/>
                      <a:pt x="2964519" y="3571173"/>
                    </a:cubicBezTo>
                    <a:cubicBezTo>
                      <a:pt x="2967191" y="3593332"/>
                      <a:pt x="2975149" y="3608103"/>
                      <a:pt x="2991409" y="3621862"/>
                    </a:cubicBezTo>
                    <a:cubicBezTo>
                      <a:pt x="3008841" y="3636040"/>
                      <a:pt x="3019489" y="3635867"/>
                      <a:pt x="3034755" y="3622766"/>
                    </a:cubicBezTo>
                    <a:cubicBezTo>
                      <a:pt x="3048847" y="3609247"/>
                      <a:pt x="3059925" y="3589348"/>
                      <a:pt x="3084399" y="3606042"/>
                    </a:cubicBezTo>
                    <a:cubicBezTo>
                      <a:pt x="3101499" y="3617450"/>
                      <a:pt x="3108273" y="3650351"/>
                      <a:pt x="3100631" y="3675453"/>
                    </a:cubicBezTo>
                    <a:cubicBezTo>
                      <a:pt x="3098027" y="3686450"/>
                      <a:pt x="3081251" y="3696362"/>
                      <a:pt x="3094409" y="3707688"/>
                    </a:cubicBezTo>
                    <a:cubicBezTo>
                      <a:pt x="3110669" y="3721447"/>
                      <a:pt x="3122815" y="3743014"/>
                      <a:pt x="3146373" y="3747454"/>
                    </a:cubicBezTo>
                    <a:cubicBezTo>
                      <a:pt x="3155763" y="3750807"/>
                      <a:pt x="3160209" y="3745769"/>
                      <a:pt x="3161221" y="3735528"/>
                    </a:cubicBezTo>
                    <a:cubicBezTo>
                      <a:pt x="3160809" y="3718152"/>
                      <a:pt x="3171543" y="3714035"/>
                      <a:pt x="3187307" y="3714364"/>
                    </a:cubicBezTo>
                    <a:cubicBezTo>
                      <a:pt x="3203069" y="3714693"/>
                      <a:pt x="3214729" y="3704280"/>
                      <a:pt x="3227895" y="3697056"/>
                    </a:cubicBezTo>
                    <a:cubicBezTo>
                      <a:pt x="3239469" y="3690587"/>
                      <a:pt x="3249783" y="3687645"/>
                      <a:pt x="3258247" y="3697294"/>
                    </a:cubicBezTo>
                    <a:cubicBezTo>
                      <a:pt x="3269897" y="3705431"/>
                      <a:pt x="3266119" y="3716009"/>
                      <a:pt x="3261921" y="3727762"/>
                    </a:cubicBezTo>
                    <a:cubicBezTo>
                      <a:pt x="3248067" y="3766548"/>
                      <a:pt x="3221303" y="3800723"/>
                      <a:pt x="3205103" y="3838671"/>
                    </a:cubicBezTo>
                    <a:cubicBezTo>
                      <a:pt x="3182517" y="3898193"/>
                      <a:pt x="3171335" y="3959137"/>
                      <a:pt x="3113963" y="4004909"/>
                    </a:cubicBezTo>
                    <a:cubicBezTo>
                      <a:pt x="3076637" y="4035311"/>
                      <a:pt x="3063107" y="4095418"/>
                      <a:pt x="3039607" y="4142685"/>
                    </a:cubicBezTo>
                    <a:cubicBezTo>
                      <a:pt x="3035075" y="4151668"/>
                      <a:pt x="3033645" y="4163085"/>
                      <a:pt x="3044961" y="4168452"/>
                    </a:cubicBezTo>
                    <a:cubicBezTo>
                      <a:pt x="3058623" y="4174658"/>
                      <a:pt x="3066677" y="4166932"/>
                      <a:pt x="3070875" y="4155179"/>
                    </a:cubicBezTo>
                    <a:cubicBezTo>
                      <a:pt x="3075999" y="4137130"/>
                      <a:pt x="3087659" y="4126717"/>
                      <a:pt x="3106941" y="4128302"/>
                    </a:cubicBezTo>
                    <a:cubicBezTo>
                      <a:pt x="3143161" y="4130638"/>
                      <a:pt x="3173437" y="4116272"/>
                      <a:pt x="3203711" y="4101905"/>
                    </a:cubicBezTo>
                    <a:cubicBezTo>
                      <a:pt x="3221239" y="4093587"/>
                      <a:pt x="3237087" y="4089972"/>
                      <a:pt x="3253433" y="4099786"/>
                    </a:cubicBezTo>
                    <a:cubicBezTo>
                      <a:pt x="3270531" y="4111194"/>
                      <a:pt x="3285119" y="4111104"/>
                      <a:pt x="3295777" y="4092381"/>
                    </a:cubicBezTo>
                    <a:cubicBezTo>
                      <a:pt x="3301903" y="4082642"/>
                      <a:pt x="3312303" y="4075754"/>
                      <a:pt x="3324631" y="4070881"/>
                    </a:cubicBezTo>
                    <a:cubicBezTo>
                      <a:pt x="3369915" y="4055248"/>
                      <a:pt x="3382929" y="4018814"/>
                      <a:pt x="3393347" y="3974825"/>
                    </a:cubicBezTo>
                    <a:cubicBezTo>
                      <a:pt x="3405619" y="3918245"/>
                      <a:pt x="3421829" y="3861747"/>
                      <a:pt x="3471149" y="3823701"/>
                    </a:cubicBezTo>
                    <a:cubicBezTo>
                      <a:pt x="3494381" y="3806819"/>
                      <a:pt x="3518035" y="3788762"/>
                      <a:pt x="3528949" y="3758204"/>
                    </a:cubicBezTo>
                    <a:cubicBezTo>
                      <a:pt x="3535667" y="3739399"/>
                      <a:pt x="3552183" y="3741323"/>
                      <a:pt x="3567775" y="3749542"/>
                    </a:cubicBezTo>
                    <a:cubicBezTo>
                      <a:pt x="3568385" y="3703375"/>
                      <a:pt x="3580063" y="3655861"/>
                      <a:pt x="3574385" y="3608773"/>
                    </a:cubicBezTo>
                    <a:cubicBezTo>
                      <a:pt x="3573889" y="3595343"/>
                      <a:pt x="3585549" y="3584930"/>
                      <a:pt x="3597543" y="3577286"/>
                    </a:cubicBezTo>
                    <a:cubicBezTo>
                      <a:pt x="3636463" y="3546128"/>
                      <a:pt x="3637063" y="3518511"/>
                      <a:pt x="3599183" y="3483776"/>
                    </a:cubicBezTo>
                    <a:lnTo>
                      <a:pt x="3593583" y="3477235"/>
                    </a:lnTo>
                    <a:lnTo>
                      <a:pt x="3592053" y="3477709"/>
                    </a:lnTo>
                    <a:cubicBezTo>
                      <a:pt x="3559683" y="3497897"/>
                      <a:pt x="3522191" y="3499058"/>
                      <a:pt x="3486465" y="3510109"/>
                    </a:cubicBezTo>
                    <a:cubicBezTo>
                      <a:pt x="3459877" y="3517811"/>
                      <a:pt x="3431615" y="3530205"/>
                      <a:pt x="3400409" y="3513768"/>
                    </a:cubicBezTo>
                    <a:cubicBezTo>
                      <a:pt x="3370799" y="3496576"/>
                      <a:pt x="3352677" y="3476874"/>
                      <a:pt x="3355015" y="3440668"/>
                    </a:cubicBezTo>
                    <a:cubicBezTo>
                      <a:pt x="3356605" y="3421391"/>
                      <a:pt x="3357857" y="3399349"/>
                      <a:pt x="3354749" y="3378394"/>
                    </a:cubicBezTo>
                    <a:cubicBezTo>
                      <a:pt x="3353823" y="3366157"/>
                      <a:pt x="3356503" y="3351240"/>
                      <a:pt x="3370341" y="3349567"/>
                    </a:cubicBezTo>
                    <a:cubicBezTo>
                      <a:pt x="3415799" y="3344638"/>
                      <a:pt x="3443721" y="3310954"/>
                      <a:pt x="3479615" y="3292025"/>
                    </a:cubicBezTo>
                    <a:cubicBezTo>
                      <a:pt x="3489175" y="3287502"/>
                      <a:pt x="3496051" y="3279374"/>
                      <a:pt x="3505191" y="3276025"/>
                    </a:cubicBezTo>
                    <a:cubicBezTo>
                      <a:pt x="3527499" y="3265472"/>
                      <a:pt x="3538735" y="3256257"/>
                      <a:pt x="3535875" y="3223485"/>
                    </a:cubicBezTo>
                    <a:cubicBezTo>
                      <a:pt x="3532431" y="3199764"/>
                      <a:pt x="3533767" y="3173783"/>
                      <a:pt x="3527973" y="3149223"/>
                    </a:cubicBezTo>
                    <a:cubicBezTo>
                      <a:pt x="3522599" y="3123491"/>
                      <a:pt x="3541047" y="3108914"/>
                      <a:pt x="3563691" y="3101127"/>
                    </a:cubicBezTo>
                    <a:cubicBezTo>
                      <a:pt x="3591953" y="3088732"/>
                      <a:pt x="3592373" y="3087559"/>
                      <a:pt x="3569553" y="3066179"/>
                    </a:cubicBezTo>
                    <a:cubicBezTo>
                      <a:pt x="3559905" y="3056118"/>
                      <a:pt x="3550257" y="3046057"/>
                      <a:pt x="3541029" y="3034823"/>
                    </a:cubicBezTo>
                    <a:cubicBezTo>
                      <a:pt x="3535239" y="3028786"/>
                      <a:pt x="3527857" y="3023504"/>
                      <a:pt x="3531629" y="3012945"/>
                    </a:cubicBezTo>
                    <a:cubicBezTo>
                      <a:pt x="3535819" y="3001213"/>
                      <a:pt x="3546135" y="2998282"/>
                      <a:pt x="3555193" y="2998872"/>
                    </a:cubicBezTo>
                    <a:cubicBezTo>
                      <a:pt x="3578091" y="2997790"/>
                      <a:pt x="3600989" y="2996708"/>
                      <a:pt x="3618773" y="3013645"/>
                    </a:cubicBezTo>
                    <a:cubicBezTo>
                      <a:pt x="3630771" y="3024544"/>
                      <a:pt x="3641759" y="3027146"/>
                      <a:pt x="3657693" y="3019609"/>
                    </a:cubicBezTo>
                    <a:cubicBezTo>
                      <a:pt x="3675221" y="3011317"/>
                      <a:pt x="3689985" y="3021883"/>
                      <a:pt x="3697539" y="3037809"/>
                    </a:cubicBezTo>
                    <a:cubicBezTo>
                      <a:pt x="3708111" y="3060107"/>
                      <a:pt x="3715499" y="3083912"/>
                      <a:pt x="3704349" y="3107712"/>
                    </a:cubicBezTo>
                    <a:cubicBezTo>
                      <a:pt x="3696133" y="3123299"/>
                      <a:pt x="3694209" y="3139809"/>
                      <a:pt x="3693877" y="3155566"/>
                    </a:cubicBezTo>
                    <a:cubicBezTo>
                      <a:pt x="3684575" y="3185316"/>
                      <a:pt x="3688693" y="3214568"/>
                      <a:pt x="3688867" y="3243736"/>
                    </a:cubicBezTo>
                    <a:cubicBezTo>
                      <a:pt x="3689627" y="3263850"/>
                      <a:pt x="3702379" y="3276344"/>
                      <a:pt x="3719575" y="3283808"/>
                    </a:cubicBezTo>
                    <a:cubicBezTo>
                      <a:pt x="3739539" y="3290939"/>
                      <a:pt x="3743477" y="3272502"/>
                      <a:pt x="3751609" y="3260854"/>
                    </a:cubicBezTo>
                    <a:cubicBezTo>
                      <a:pt x="3759741" y="3249207"/>
                      <a:pt x="3771397" y="3238818"/>
                      <a:pt x="3778775" y="3225578"/>
                    </a:cubicBezTo>
                    <a:cubicBezTo>
                      <a:pt x="3789843" y="3205719"/>
                      <a:pt x="3806531" y="3199773"/>
                      <a:pt x="3826413" y="3210844"/>
                    </a:cubicBezTo>
                    <a:cubicBezTo>
                      <a:pt x="3846713" y="3220740"/>
                      <a:pt x="3857529" y="3212698"/>
                      <a:pt x="3866583" y="3194764"/>
                    </a:cubicBezTo>
                    <a:cubicBezTo>
                      <a:pt x="3869517" y="3186553"/>
                      <a:pt x="3873625" y="3178759"/>
                      <a:pt x="3875385" y="3170127"/>
                    </a:cubicBezTo>
                    <a:cubicBezTo>
                      <a:pt x="3891893" y="3116492"/>
                      <a:pt x="3923167" y="3073423"/>
                      <a:pt x="3967613" y="3041672"/>
                    </a:cubicBezTo>
                    <a:cubicBezTo>
                      <a:pt x="3989247" y="3025587"/>
                      <a:pt x="3995115" y="3009162"/>
                      <a:pt x="3984961" y="2985691"/>
                    </a:cubicBezTo>
                    <a:cubicBezTo>
                      <a:pt x="3973631" y="2961800"/>
                      <a:pt x="3970605" y="2936907"/>
                      <a:pt x="3974289" y="2911764"/>
                    </a:cubicBezTo>
                    <a:cubicBezTo>
                      <a:pt x="3976883" y="2882263"/>
                      <a:pt x="3971591" y="2852591"/>
                      <a:pt x="3953551" y="2828950"/>
                    </a:cubicBezTo>
                    <a:cubicBezTo>
                      <a:pt x="3920913" y="2786864"/>
                      <a:pt x="3899849" y="2738330"/>
                      <a:pt x="3871573" y="2695156"/>
                    </a:cubicBezTo>
                    <a:cubicBezTo>
                      <a:pt x="3853197" y="2668749"/>
                      <a:pt x="3855371" y="2640421"/>
                      <a:pt x="3856035" y="2608908"/>
                    </a:cubicBezTo>
                    <a:cubicBezTo>
                      <a:pt x="3860045" y="2549485"/>
                      <a:pt x="3909523" y="2522179"/>
                      <a:pt x="3937611" y="2480617"/>
                    </a:cubicBezTo>
                    <a:cubicBezTo>
                      <a:pt x="3947755" y="2467043"/>
                      <a:pt x="3965707" y="2476100"/>
                      <a:pt x="3980549" y="2464204"/>
                    </a:cubicBezTo>
                    <a:cubicBezTo>
                      <a:pt x="3949763" y="2446593"/>
                      <a:pt x="3942879" y="2417675"/>
                      <a:pt x="3939181" y="2387250"/>
                    </a:cubicBezTo>
                    <a:cubicBezTo>
                      <a:pt x="3936491" y="2365122"/>
                      <a:pt x="3919797" y="2352544"/>
                      <a:pt x="3909895" y="2335778"/>
                    </a:cubicBezTo>
                    <a:cubicBezTo>
                      <a:pt x="3903433" y="2324210"/>
                      <a:pt x="3895887" y="2326806"/>
                      <a:pt x="3888255" y="2333340"/>
                    </a:cubicBezTo>
                    <a:cubicBezTo>
                      <a:pt x="3880625" y="2339875"/>
                      <a:pt x="3874587" y="2345656"/>
                      <a:pt x="3866619" y="2349426"/>
                    </a:cubicBezTo>
                    <a:cubicBezTo>
                      <a:pt x="3855885" y="2353529"/>
                      <a:pt x="3847581" y="2354531"/>
                      <a:pt x="3839107" y="2344890"/>
                    </a:cubicBezTo>
                    <a:cubicBezTo>
                      <a:pt x="3832563" y="2337261"/>
                      <a:pt x="3828451" y="2326532"/>
                      <a:pt x="3835327" y="2318404"/>
                    </a:cubicBezTo>
                    <a:cubicBezTo>
                      <a:pt x="3859979" y="2290167"/>
                      <a:pt x="3850579" y="2268289"/>
                      <a:pt x="3829017" y="2243389"/>
                    </a:cubicBezTo>
                    <a:cubicBezTo>
                      <a:pt x="3817103" y="2228550"/>
                      <a:pt x="3824481" y="2215310"/>
                      <a:pt x="3841171" y="2209365"/>
                    </a:cubicBezTo>
                    <a:cubicBezTo>
                      <a:pt x="3864233" y="2200404"/>
                      <a:pt x="3862133" y="2187748"/>
                      <a:pt x="3847451" y="2173244"/>
                    </a:cubicBezTo>
                    <a:cubicBezTo>
                      <a:pt x="3832771" y="2158739"/>
                      <a:pt x="3830835" y="2138205"/>
                      <a:pt x="3818167" y="2121773"/>
                    </a:cubicBezTo>
                    <a:cubicBezTo>
                      <a:pt x="3812719" y="2137025"/>
                      <a:pt x="3820355" y="2149013"/>
                      <a:pt x="3832771" y="2158739"/>
                    </a:cubicBezTo>
                    <a:cubicBezTo>
                      <a:pt x="3849801" y="2174083"/>
                      <a:pt x="3845273" y="2183049"/>
                      <a:pt x="3823887" y="2187316"/>
                    </a:cubicBezTo>
                    <a:cubicBezTo>
                      <a:pt x="3775915" y="2199286"/>
                      <a:pt x="3749991" y="2175474"/>
                      <a:pt x="3758953" y="2124434"/>
                    </a:cubicBezTo>
                    <a:cubicBezTo>
                      <a:pt x="3762553" y="2103231"/>
                      <a:pt x="3770097" y="2082113"/>
                      <a:pt x="3781581" y="2061080"/>
                    </a:cubicBezTo>
                    <a:cubicBezTo>
                      <a:pt x="3798769" y="2031499"/>
                      <a:pt x="3805805" y="1996971"/>
                      <a:pt x="3828445" y="1970661"/>
                    </a:cubicBezTo>
                    <a:cubicBezTo>
                      <a:pt x="3836915" y="1961780"/>
                      <a:pt x="3830873" y="1949038"/>
                      <a:pt x="3815439" y="1951463"/>
                    </a:cubicBezTo>
                    <a:cubicBezTo>
                      <a:pt x="3786587" y="1954387"/>
                      <a:pt x="3768465" y="1934684"/>
                      <a:pt x="3749087" y="1918503"/>
                    </a:cubicBezTo>
                    <a:cubicBezTo>
                      <a:pt x="3727023" y="1898715"/>
                      <a:pt x="3735823" y="1874077"/>
                      <a:pt x="3742611" y="1851365"/>
                    </a:cubicBezTo>
                    <a:cubicBezTo>
                      <a:pt x="3746803" y="1839633"/>
                      <a:pt x="3759297" y="1826898"/>
                      <a:pt x="3743357" y="1815913"/>
                    </a:cubicBezTo>
                    <a:cubicBezTo>
                      <a:pt x="3728593" y="1805347"/>
                      <a:pt x="3711479" y="1793943"/>
                      <a:pt x="3691439" y="1809274"/>
                    </a:cubicBezTo>
                    <a:cubicBezTo>
                      <a:pt x="3674163" y="1824271"/>
                      <a:pt x="3651265" y="1825353"/>
                      <a:pt x="3629373" y="1816210"/>
                    </a:cubicBezTo>
                    <a:cubicBezTo>
                      <a:pt x="3618803" y="1812435"/>
                      <a:pt x="3608151" y="1812598"/>
                      <a:pt x="3597919" y="1811589"/>
                    </a:cubicBezTo>
                    <a:cubicBezTo>
                      <a:pt x="3564453" y="1808896"/>
                      <a:pt x="3544649" y="1775364"/>
                      <a:pt x="3557139" y="1744106"/>
                    </a:cubicBezTo>
                    <a:cubicBezTo>
                      <a:pt x="3566359" y="1718295"/>
                      <a:pt x="3584553" y="1697012"/>
                      <a:pt x="3593773" y="1671201"/>
                    </a:cubicBezTo>
                    <a:cubicBezTo>
                      <a:pt x="3598383" y="1658295"/>
                      <a:pt x="3610209" y="1658551"/>
                      <a:pt x="3621363" y="1653274"/>
                    </a:cubicBezTo>
                    <a:cubicBezTo>
                      <a:pt x="3637717" y="1644563"/>
                      <a:pt x="3646687" y="1630570"/>
                      <a:pt x="3636869" y="1609864"/>
                    </a:cubicBezTo>
                    <a:cubicBezTo>
                      <a:pt x="3631245" y="1595949"/>
                      <a:pt x="3621515" y="1589828"/>
                      <a:pt x="3606337" y="1598958"/>
                    </a:cubicBezTo>
                    <a:cubicBezTo>
                      <a:pt x="3597195" y="1602308"/>
                      <a:pt x="3587469" y="1614709"/>
                      <a:pt x="3578911" y="1609007"/>
                    </a:cubicBezTo>
                    <a:cubicBezTo>
                      <a:pt x="3554499" y="1588380"/>
                      <a:pt x="3539909" y="1606982"/>
                      <a:pt x="3523055" y="1620805"/>
                    </a:cubicBezTo>
                    <a:cubicBezTo>
                      <a:pt x="3509049" y="1630355"/>
                      <a:pt x="3493701" y="1628841"/>
                      <a:pt x="3480949" y="1616349"/>
                    </a:cubicBezTo>
                    <a:cubicBezTo>
                      <a:pt x="3468533" y="1606622"/>
                      <a:pt x="3470795" y="1592878"/>
                      <a:pt x="3477753" y="1580811"/>
                    </a:cubicBezTo>
                    <a:cubicBezTo>
                      <a:pt x="3483453" y="1572264"/>
                      <a:pt x="3491923" y="1563382"/>
                      <a:pt x="3484623" y="1554161"/>
                    </a:cubicBezTo>
                    <a:cubicBezTo>
                      <a:pt x="3475311" y="1546866"/>
                      <a:pt x="3466005" y="1558094"/>
                      <a:pt x="3458037" y="1561863"/>
                    </a:cubicBezTo>
                    <a:cubicBezTo>
                      <a:pt x="3441685" y="1570574"/>
                      <a:pt x="3426671" y="1571825"/>
                      <a:pt x="3410731" y="1560841"/>
                    </a:cubicBezTo>
                    <a:cubicBezTo>
                      <a:pt x="3395213" y="1548683"/>
                      <a:pt x="3389593" y="1553290"/>
                      <a:pt x="3386831" y="1572148"/>
                    </a:cubicBezTo>
                    <a:cubicBezTo>
                      <a:pt x="3380295" y="1601564"/>
                      <a:pt x="3366291" y="1611114"/>
                      <a:pt x="3336851" y="1604567"/>
                    </a:cubicBezTo>
                    <a:cubicBezTo>
                      <a:pt x="3316049" y="1599782"/>
                      <a:pt x="3299443" y="1601788"/>
                      <a:pt x="3286445" y="1619636"/>
                    </a:cubicBezTo>
                    <a:cubicBezTo>
                      <a:pt x="3274289" y="1635137"/>
                      <a:pt x="3260113" y="1634043"/>
                      <a:pt x="3245767" y="1622304"/>
                    </a:cubicBezTo>
                    <a:cubicBezTo>
                      <a:pt x="3224123" y="1601343"/>
                      <a:pt x="3210537" y="1609721"/>
                      <a:pt x="3198215" y="1633100"/>
                    </a:cubicBezTo>
                    <a:cubicBezTo>
                      <a:pt x="3192849" y="1644413"/>
                      <a:pt x="3184381" y="1653294"/>
                      <a:pt x="3177841" y="1664188"/>
                    </a:cubicBezTo>
                    <a:cubicBezTo>
                      <a:pt x="3155957" y="1692090"/>
                      <a:pt x="3144467" y="1694600"/>
                      <a:pt x="3114099" y="1675816"/>
                    </a:cubicBezTo>
                    <a:cubicBezTo>
                      <a:pt x="3100845" y="1668436"/>
                      <a:pt x="3090443" y="1656783"/>
                      <a:pt x="3080039" y="1645129"/>
                    </a:cubicBezTo>
                    <a:cubicBezTo>
                      <a:pt x="3066951" y="1629871"/>
                      <a:pt x="3052605" y="1618132"/>
                      <a:pt x="3032641" y="1611001"/>
                    </a:cubicBezTo>
                    <a:cubicBezTo>
                      <a:pt x="3003283" y="1600515"/>
                      <a:pt x="2997241" y="1587773"/>
                      <a:pt x="3005369" y="1557603"/>
                    </a:cubicBezTo>
                    <a:cubicBezTo>
                      <a:pt x="3012241" y="1530953"/>
                      <a:pt x="3015587" y="1503044"/>
                      <a:pt x="3008285" y="1475299"/>
                    </a:cubicBezTo>
                    <a:cubicBezTo>
                      <a:pt x="3004589" y="1463396"/>
                      <a:pt x="3006013" y="1451999"/>
                      <a:pt x="3014145" y="1440351"/>
                    </a:cubicBezTo>
                    <a:cubicBezTo>
                      <a:pt x="3023871" y="1427950"/>
                      <a:pt x="3041735" y="1422424"/>
                      <a:pt x="3049709" y="1437178"/>
                    </a:cubicBezTo>
                    <a:cubicBezTo>
                      <a:pt x="3085537" y="1496279"/>
                      <a:pt x="3145843" y="1497975"/>
                      <a:pt x="3203717" y="1502772"/>
                    </a:cubicBezTo>
                    <a:cubicBezTo>
                      <a:pt x="3238777" y="1504711"/>
                      <a:pt x="3273417" y="1507825"/>
                      <a:pt x="3307555" y="1516050"/>
                    </a:cubicBezTo>
                    <a:cubicBezTo>
                      <a:pt x="3323661" y="1519156"/>
                      <a:pt x="3332047" y="1514214"/>
                      <a:pt x="3343367" y="1501059"/>
                    </a:cubicBezTo>
                    <a:cubicBezTo>
                      <a:pt x="3376151" y="1461176"/>
                      <a:pt x="3395263" y="1415084"/>
                      <a:pt x="3412863" y="1365809"/>
                    </a:cubicBezTo>
                    <a:cubicBezTo>
                      <a:pt x="3394409" y="1361863"/>
                      <a:pt x="3392987" y="1373261"/>
                      <a:pt x="3388459" y="1382228"/>
                    </a:cubicBezTo>
                    <a:cubicBezTo>
                      <a:pt x="3366747" y="1420774"/>
                      <a:pt x="3356431" y="1423704"/>
                      <a:pt x="3324217" y="1398969"/>
                    </a:cubicBezTo>
                    <a:cubicBezTo>
                      <a:pt x="3304419" y="1383959"/>
                      <a:pt x="3287305" y="1372555"/>
                      <a:pt x="3260803" y="1376317"/>
                    </a:cubicBezTo>
                    <a:cubicBezTo>
                      <a:pt x="3241427" y="1378658"/>
                      <a:pt x="3226327" y="1365326"/>
                      <a:pt x="3222381" y="1346719"/>
                    </a:cubicBezTo>
                    <a:cubicBezTo>
                      <a:pt x="3220699" y="1332888"/>
                      <a:pt x="3222205" y="1317551"/>
                      <a:pt x="3241497" y="1319150"/>
                    </a:cubicBezTo>
                    <a:cubicBezTo>
                      <a:pt x="3260369" y="1321922"/>
                      <a:pt x="3264057" y="1315302"/>
                      <a:pt x="3260447" y="1299460"/>
                    </a:cubicBezTo>
                    <a:cubicBezTo>
                      <a:pt x="3256753" y="1287557"/>
                      <a:pt x="3254737" y="1270962"/>
                      <a:pt x="3233603" y="1281934"/>
                    </a:cubicBezTo>
                    <a:cubicBezTo>
                      <a:pt x="3231591" y="1283862"/>
                      <a:pt x="3226391" y="1287296"/>
                      <a:pt x="3222869" y="1286038"/>
                    </a:cubicBezTo>
                    <a:cubicBezTo>
                      <a:pt x="3188057" y="1272280"/>
                      <a:pt x="3156521" y="1271600"/>
                      <a:pt x="3127845" y="1303690"/>
                    </a:cubicBezTo>
                    <a:cubicBezTo>
                      <a:pt x="3122143" y="1312238"/>
                      <a:pt x="3110147" y="1301338"/>
                      <a:pt x="3105615" y="1291781"/>
                    </a:cubicBezTo>
                    <a:cubicBezTo>
                      <a:pt x="3098063" y="1275854"/>
                      <a:pt x="3087657" y="1264201"/>
                      <a:pt x="3078093" y="1250200"/>
                    </a:cubicBezTo>
                    <a:cubicBezTo>
                      <a:pt x="3057033" y="1220188"/>
                      <a:pt x="3026251" y="1221100"/>
                      <a:pt x="3006633" y="1253781"/>
                    </a:cubicBezTo>
                    <a:cubicBezTo>
                      <a:pt x="3000513" y="1263500"/>
                      <a:pt x="2997915" y="1274480"/>
                      <a:pt x="2991041" y="1282607"/>
                    </a:cubicBezTo>
                    <a:cubicBezTo>
                      <a:pt x="2984165" y="1290734"/>
                      <a:pt x="2979219" y="1300874"/>
                      <a:pt x="2967475" y="1296680"/>
                    </a:cubicBezTo>
                    <a:cubicBezTo>
                      <a:pt x="2955313" y="1293659"/>
                      <a:pt x="2949607" y="1283683"/>
                      <a:pt x="2948681" y="1271445"/>
                    </a:cubicBezTo>
                    <a:cubicBezTo>
                      <a:pt x="2947419" y="1256443"/>
                      <a:pt x="2951693" y="1240771"/>
                      <a:pt x="2950431" y="1225768"/>
                    </a:cubicBezTo>
                    <a:cubicBezTo>
                      <a:pt x="2949423" y="1217471"/>
                      <a:pt x="2947659" y="1207580"/>
                      <a:pt x="2939857" y="1203470"/>
                    </a:cubicBezTo>
                    <a:cubicBezTo>
                      <a:pt x="2928115" y="1199276"/>
                      <a:pt x="2923587" y="1208242"/>
                      <a:pt x="2917549" y="1214023"/>
                    </a:cubicBezTo>
                    <a:cubicBezTo>
                      <a:pt x="2888201" y="1240581"/>
                      <a:pt x="2881583" y="1273937"/>
                      <a:pt x="2887127" y="1310314"/>
                    </a:cubicBezTo>
                    <a:cubicBezTo>
                      <a:pt x="2889481" y="1329676"/>
                      <a:pt x="2879507" y="1353894"/>
                      <a:pt x="2904421" y="1369408"/>
                    </a:cubicBezTo>
                    <a:cubicBezTo>
                      <a:pt x="2907945" y="1370666"/>
                      <a:pt x="2908197" y="1377372"/>
                      <a:pt x="2906941" y="1380891"/>
                    </a:cubicBezTo>
                    <a:cubicBezTo>
                      <a:pt x="2895035" y="1403098"/>
                      <a:pt x="2894875" y="1429499"/>
                      <a:pt x="2881459" y="1448520"/>
                    </a:cubicBezTo>
                    <a:cubicBezTo>
                      <a:pt x="2863517" y="1476508"/>
                      <a:pt x="2840123" y="1501225"/>
                      <a:pt x="2811023" y="1515966"/>
                    </a:cubicBezTo>
                    <a:cubicBezTo>
                      <a:pt x="2790309" y="1525765"/>
                      <a:pt x="2772947" y="1526178"/>
                      <a:pt x="2767571" y="1500446"/>
                    </a:cubicBezTo>
                    <a:cubicBezTo>
                      <a:pt x="2763625" y="1481838"/>
                      <a:pt x="2747267" y="1472026"/>
                      <a:pt x="2738121" y="1456853"/>
                    </a:cubicBezTo>
                    <a:cubicBezTo>
                      <a:pt x="2729731" y="1443272"/>
                      <a:pt x="2723771" y="1426592"/>
                      <a:pt x="2742137" y="1415954"/>
                    </a:cubicBezTo>
                    <a:cubicBezTo>
                      <a:pt x="2756141" y="1406404"/>
                      <a:pt x="2768557" y="1416130"/>
                      <a:pt x="2777785" y="1427364"/>
                    </a:cubicBezTo>
                    <a:cubicBezTo>
                      <a:pt x="2805473" y="1461066"/>
                      <a:pt x="2807067" y="1460312"/>
                      <a:pt x="2832385" y="1419085"/>
                    </a:cubicBezTo>
                    <a:cubicBezTo>
                      <a:pt x="2812421" y="1411954"/>
                      <a:pt x="2793715" y="1401304"/>
                      <a:pt x="2774925" y="1394592"/>
                    </a:cubicBezTo>
                    <a:cubicBezTo>
                      <a:pt x="2757311" y="1388300"/>
                      <a:pt x="2749675" y="1376312"/>
                      <a:pt x="2753193" y="1359048"/>
                    </a:cubicBezTo>
                    <a:cubicBezTo>
                      <a:pt x="2754533" y="1351589"/>
                      <a:pt x="2757887" y="1342203"/>
                      <a:pt x="2752097" y="1336167"/>
                    </a:cubicBezTo>
                    <a:cubicBezTo>
                      <a:pt x="2730199" y="1308501"/>
                      <a:pt x="2728095" y="1277322"/>
                      <a:pt x="2735131" y="1242793"/>
                    </a:cubicBezTo>
                    <a:cubicBezTo>
                      <a:pt x="2737393" y="1229048"/>
                      <a:pt x="2725649" y="1224854"/>
                      <a:pt x="2711727" y="1230465"/>
                    </a:cubicBezTo>
                    <a:cubicBezTo>
                      <a:pt x="2698981" y="1236495"/>
                      <a:pt x="2684975" y="1246045"/>
                      <a:pt x="2671473" y="1250483"/>
                    </a:cubicBezTo>
                    <a:cubicBezTo>
                      <a:pt x="2646061" y="1258604"/>
                      <a:pt x="2638679" y="1253321"/>
                      <a:pt x="2638839" y="1226920"/>
                    </a:cubicBezTo>
                    <a:cubicBezTo>
                      <a:pt x="2637749" y="1222561"/>
                      <a:pt x="2639005" y="1219041"/>
                      <a:pt x="2639089" y="1215103"/>
                    </a:cubicBezTo>
                    <a:cubicBezTo>
                      <a:pt x="2638917" y="1204458"/>
                      <a:pt x="2642353" y="1191133"/>
                      <a:pt x="2629353" y="1190458"/>
                    </a:cubicBezTo>
                    <a:cubicBezTo>
                      <a:pt x="2617945" y="1189029"/>
                      <a:pt x="2620801" y="1203278"/>
                      <a:pt x="2619461" y="1210737"/>
                    </a:cubicBezTo>
                    <a:cubicBezTo>
                      <a:pt x="2615777" y="1235880"/>
                      <a:pt x="2593635" y="1238555"/>
                      <a:pt x="2576527" y="1245673"/>
                    </a:cubicBezTo>
                    <a:cubicBezTo>
                      <a:pt x="2562185" y="1252457"/>
                      <a:pt x="2551281" y="1245916"/>
                      <a:pt x="2546915" y="1228481"/>
                    </a:cubicBezTo>
                    <a:cubicBezTo>
                      <a:pt x="2532661" y="1249849"/>
                      <a:pt x="2522015" y="1268536"/>
                      <a:pt x="2518413" y="1289739"/>
                    </a:cubicBezTo>
                    <a:cubicBezTo>
                      <a:pt x="2514393" y="1312116"/>
                      <a:pt x="2501899" y="1324851"/>
                      <a:pt x="2478747" y="1319228"/>
                    </a:cubicBezTo>
                    <a:cubicBezTo>
                      <a:pt x="2457527" y="1315617"/>
                      <a:pt x="2446291" y="1324832"/>
                      <a:pt x="2439585" y="1343604"/>
                    </a:cubicBezTo>
                    <a:cubicBezTo>
                      <a:pt x="2435059" y="1352570"/>
                      <a:pt x="2430531" y="1361537"/>
                      <a:pt x="2421725" y="1367653"/>
                    </a:cubicBezTo>
                    <a:cubicBezTo>
                      <a:pt x="2398079" y="1385665"/>
                      <a:pt x="2379883" y="1406946"/>
                      <a:pt x="2370999" y="1435524"/>
                    </a:cubicBezTo>
                    <a:cubicBezTo>
                      <a:pt x="2367647" y="1444910"/>
                      <a:pt x="2361945" y="1453457"/>
                      <a:pt x="2349701" y="1454375"/>
                    </a:cubicBezTo>
                    <a:cubicBezTo>
                      <a:pt x="2336281" y="1454874"/>
                      <a:pt x="2334937" y="1443809"/>
                      <a:pt x="2329985" y="1435427"/>
                    </a:cubicBezTo>
                    <a:cubicBezTo>
                      <a:pt x="2317147" y="1408350"/>
                      <a:pt x="2289717" y="1399876"/>
                      <a:pt x="2263301" y="1418222"/>
                    </a:cubicBezTo>
                    <a:cubicBezTo>
                      <a:pt x="2244517" y="1430034"/>
                      <a:pt x="2227743" y="1439918"/>
                      <a:pt x="2208623" y="1448963"/>
                    </a:cubicBezTo>
                    <a:cubicBezTo>
                      <a:pt x="2179523" y="1463704"/>
                      <a:pt x="2150247" y="1449278"/>
                      <a:pt x="2121479" y="1448263"/>
                    </a:cubicBezTo>
                    <a:cubicBezTo>
                      <a:pt x="2112419" y="1447674"/>
                      <a:pt x="2107133" y="1436525"/>
                      <a:pt x="2106125" y="1428227"/>
                    </a:cubicBezTo>
                    <a:cubicBezTo>
                      <a:pt x="2097475" y="1389418"/>
                      <a:pt x="2065179" y="1368621"/>
                      <a:pt x="2037243" y="1346737"/>
                    </a:cubicBezTo>
                    <a:cubicBezTo>
                      <a:pt x="2029105" y="1339861"/>
                      <a:pt x="2019711" y="1336505"/>
                      <a:pt x="2009731" y="1342202"/>
                    </a:cubicBezTo>
                    <a:cubicBezTo>
                      <a:pt x="1991785" y="1351666"/>
                      <a:pt x="1975345" y="1345794"/>
                      <a:pt x="1958987" y="1335983"/>
                    </a:cubicBezTo>
                    <a:cubicBezTo>
                      <a:pt x="1954707" y="1333131"/>
                      <a:pt x="1952105" y="1325588"/>
                      <a:pt x="1946989" y="1325082"/>
                    </a:cubicBezTo>
                    <a:cubicBezTo>
                      <a:pt x="1893311" y="1327076"/>
                      <a:pt x="1859917" y="1283398"/>
                      <a:pt x="1812443" y="1271732"/>
                    </a:cubicBezTo>
                    <a:cubicBezTo>
                      <a:pt x="1797931" y="1267872"/>
                      <a:pt x="1784847" y="1271136"/>
                      <a:pt x="1773357" y="1273646"/>
                    </a:cubicBezTo>
                    <a:cubicBezTo>
                      <a:pt x="1748785" y="1279421"/>
                      <a:pt x="1728821" y="1272290"/>
                      <a:pt x="1717073" y="1249573"/>
                    </a:cubicBezTo>
                    <a:cubicBezTo>
                      <a:pt x="1709855" y="1236412"/>
                      <a:pt x="1699787" y="1227525"/>
                      <a:pt x="1688127" y="1219390"/>
                    </a:cubicBezTo>
                    <a:cubicBezTo>
                      <a:pt x="1664807" y="1203123"/>
                      <a:pt x="1664719" y="1188539"/>
                      <a:pt x="1686355" y="1172455"/>
                    </a:cubicBezTo>
                    <a:cubicBezTo>
                      <a:pt x="1699603" y="1161312"/>
                      <a:pt x="1710085" y="1150503"/>
                      <a:pt x="1717127" y="1134498"/>
                    </a:cubicBezTo>
                    <a:cubicBezTo>
                      <a:pt x="1728777" y="1105586"/>
                      <a:pt x="1756621" y="1094364"/>
                      <a:pt x="1780187" y="1080292"/>
                    </a:cubicBezTo>
                    <a:cubicBezTo>
                      <a:pt x="1793771" y="1071915"/>
                      <a:pt x="1804171" y="1065046"/>
                      <a:pt x="1802573" y="1047277"/>
                    </a:cubicBezTo>
                    <a:cubicBezTo>
                      <a:pt x="1801729" y="1031101"/>
                      <a:pt x="1793675" y="1020287"/>
                      <a:pt x="1778407" y="1014833"/>
                    </a:cubicBezTo>
                    <a:cubicBezTo>
                      <a:pt x="1745945" y="1001915"/>
                      <a:pt x="1717673" y="977265"/>
                      <a:pt x="1682443" y="964681"/>
                    </a:cubicBezTo>
                    <a:cubicBezTo>
                      <a:pt x="1668351" y="959647"/>
                      <a:pt x="1658703" y="949586"/>
                      <a:pt x="1656687" y="932990"/>
                    </a:cubicBezTo>
                    <a:cubicBezTo>
                      <a:pt x="1650307" y="917483"/>
                      <a:pt x="1636635" y="911276"/>
                      <a:pt x="1620949" y="906996"/>
                    </a:cubicBezTo>
                    <a:cubicBezTo>
                      <a:pt x="1556277" y="887864"/>
                      <a:pt x="1498901" y="859433"/>
                      <a:pt x="1446553" y="816922"/>
                    </a:cubicBezTo>
                    <a:cubicBezTo>
                      <a:pt x="1412827" y="789000"/>
                      <a:pt x="1397123" y="748168"/>
                      <a:pt x="1406271" y="709701"/>
                    </a:cubicBezTo>
                    <a:cubicBezTo>
                      <a:pt x="1409319" y="696879"/>
                      <a:pt x="1415129" y="684320"/>
                      <a:pt x="1423953" y="672588"/>
                    </a:cubicBezTo>
                    <a:cubicBezTo>
                      <a:pt x="1451957" y="634965"/>
                      <a:pt x="1492051" y="641349"/>
                      <a:pt x="1529879" y="642954"/>
                    </a:cubicBezTo>
                    <a:cubicBezTo>
                      <a:pt x="1555881" y="644304"/>
                      <a:pt x="1580541" y="653113"/>
                      <a:pt x="1606123" y="655636"/>
                    </a:cubicBezTo>
                    <a:cubicBezTo>
                      <a:pt x="1675741" y="664628"/>
                      <a:pt x="1738069" y="701442"/>
                      <a:pt x="1806849" y="712780"/>
                    </a:cubicBezTo>
                    <a:cubicBezTo>
                      <a:pt x="1817835" y="715382"/>
                      <a:pt x="1826309" y="725024"/>
                      <a:pt x="1838301" y="717400"/>
                    </a:cubicBezTo>
                    <a:cubicBezTo>
                      <a:pt x="1846771" y="708519"/>
                      <a:pt x="1857841" y="707182"/>
                      <a:pt x="1868913" y="705845"/>
                    </a:cubicBezTo>
                    <a:cubicBezTo>
                      <a:pt x="1908335" y="706696"/>
                      <a:pt x="1939193" y="683323"/>
                      <a:pt x="1973747" y="671852"/>
                    </a:cubicBezTo>
                    <a:cubicBezTo>
                      <a:pt x="1990017" y="667080"/>
                      <a:pt x="1998569" y="654260"/>
                      <a:pt x="2004771" y="640600"/>
                    </a:cubicBezTo>
                    <a:cubicBezTo>
                      <a:pt x="2019693" y="606241"/>
                      <a:pt x="2023625" y="569281"/>
                      <a:pt x="2033011" y="535592"/>
                    </a:cubicBezTo>
                    <a:cubicBezTo>
                      <a:pt x="2038877" y="519166"/>
                      <a:pt x="2029649" y="507932"/>
                      <a:pt x="2020839" y="495525"/>
                    </a:cubicBezTo>
                    <a:cubicBezTo>
                      <a:pt x="2001625" y="471464"/>
                      <a:pt x="1985179" y="447068"/>
                      <a:pt x="1989029" y="414047"/>
                    </a:cubicBezTo>
                    <a:cubicBezTo>
                      <a:pt x="1989867" y="411701"/>
                      <a:pt x="1990705" y="409355"/>
                      <a:pt x="1991543" y="407008"/>
                    </a:cubicBezTo>
                    <a:cubicBezTo>
                      <a:pt x="1999093" y="404413"/>
                      <a:pt x="2006139" y="406930"/>
                      <a:pt x="2010335" y="413719"/>
                    </a:cubicBezTo>
                    <a:cubicBezTo>
                      <a:pt x="2023087" y="426212"/>
                      <a:pt x="2033235" y="431160"/>
                      <a:pt x="2027959" y="457057"/>
                    </a:cubicBezTo>
                    <a:cubicBezTo>
                      <a:pt x="2021925" y="481361"/>
                      <a:pt x="2046173" y="509865"/>
                      <a:pt x="2070667" y="526552"/>
                    </a:cubicBezTo>
                    <a:cubicBezTo>
                      <a:pt x="2086607" y="537538"/>
                      <a:pt x="2099861" y="544917"/>
                      <a:pt x="2084013" y="567039"/>
                    </a:cubicBezTo>
                    <a:cubicBezTo>
                      <a:pt x="2080827" y="568547"/>
                      <a:pt x="2080661" y="576425"/>
                      <a:pt x="2082591" y="578436"/>
                    </a:cubicBezTo>
                    <a:cubicBezTo>
                      <a:pt x="2100629" y="602078"/>
                      <a:pt x="2136529" y="601671"/>
                      <a:pt x="2155741" y="625732"/>
                    </a:cubicBezTo>
                    <a:cubicBezTo>
                      <a:pt x="2162285" y="633361"/>
                      <a:pt x="2176289" y="623811"/>
                      <a:pt x="2184339" y="616103"/>
                    </a:cubicBezTo>
                    <a:cubicBezTo>
                      <a:pt x="2198427" y="602615"/>
                      <a:pt x="2217719" y="604213"/>
                      <a:pt x="2234745" y="601034"/>
                    </a:cubicBezTo>
                    <a:cubicBezTo>
                      <a:pt x="2268377" y="595849"/>
                      <a:pt x="2294289" y="582615"/>
                      <a:pt x="2306443" y="548591"/>
                    </a:cubicBezTo>
                    <a:cubicBezTo>
                      <a:pt x="2317675" y="520853"/>
                      <a:pt x="2348957" y="514829"/>
                      <a:pt x="2368665" y="496732"/>
                    </a:cubicBezTo>
                    <a:cubicBezTo>
                      <a:pt x="2382333" y="484416"/>
                      <a:pt x="2395581" y="473274"/>
                      <a:pt x="2402623" y="457268"/>
                    </a:cubicBezTo>
                    <a:cubicBezTo>
                      <a:pt x="2422655" y="404891"/>
                      <a:pt x="2463997" y="370709"/>
                      <a:pt x="2504583" y="334935"/>
                    </a:cubicBezTo>
                    <a:cubicBezTo>
                      <a:pt x="2505001" y="333761"/>
                      <a:pt x="2512131" y="332339"/>
                      <a:pt x="2512131" y="332339"/>
                    </a:cubicBezTo>
                    <a:close/>
                    <a:moveTo>
                      <a:pt x="5196961" y="10102"/>
                    </a:moveTo>
                    <a:cubicBezTo>
                      <a:pt x="5206873" y="9628"/>
                      <a:pt x="5216465" y="16065"/>
                      <a:pt x="5227345" y="29989"/>
                    </a:cubicBezTo>
                    <a:cubicBezTo>
                      <a:pt x="5233103" y="36061"/>
                      <a:pt x="5240983" y="36198"/>
                      <a:pt x="5246841" y="38291"/>
                    </a:cubicBezTo>
                    <a:cubicBezTo>
                      <a:pt x="5291689" y="56987"/>
                      <a:pt x="5341925" y="49503"/>
                      <a:pt x="5387621" y="65825"/>
                    </a:cubicBezTo>
                    <a:cubicBezTo>
                      <a:pt x="5392731" y="66312"/>
                      <a:pt x="5400609" y="66450"/>
                      <a:pt x="5403053" y="63307"/>
                    </a:cubicBezTo>
                    <a:cubicBezTo>
                      <a:pt x="5419433" y="54437"/>
                      <a:pt x="5433595" y="55480"/>
                      <a:pt x="5445011" y="71602"/>
                    </a:cubicBezTo>
                    <a:cubicBezTo>
                      <a:pt x="5459519" y="90167"/>
                      <a:pt x="5480809" y="89742"/>
                      <a:pt x="5495269" y="78847"/>
                    </a:cubicBezTo>
                    <a:cubicBezTo>
                      <a:pt x="5519305" y="63343"/>
                      <a:pt x="5545383" y="60613"/>
                      <a:pt x="5575075" y="55158"/>
                    </a:cubicBezTo>
                    <a:cubicBezTo>
                      <a:pt x="5560213" y="81970"/>
                      <a:pt x="5544381" y="100405"/>
                      <a:pt x="5513939" y="104253"/>
                    </a:cubicBezTo>
                    <a:cubicBezTo>
                      <a:pt x="5480309" y="109638"/>
                      <a:pt x="5448073" y="122213"/>
                      <a:pt x="5415287" y="125225"/>
                    </a:cubicBezTo>
                    <a:cubicBezTo>
                      <a:pt x="5400903" y="117411"/>
                      <a:pt x="5386643" y="120347"/>
                      <a:pt x="5373553" y="123702"/>
                    </a:cubicBezTo>
                    <a:cubicBezTo>
                      <a:pt x="5300809" y="101733"/>
                      <a:pt x="5236867" y="58819"/>
                      <a:pt x="5164645" y="31683"/>
                    </a:cubicBezTo>
                    <a:cubicBezTo>
                      <a:pt x="5176813" y="17962"/>
                      <a:pt x="5187047" y="10577"/>
                      <a:pt x="5196961" y="10102"/>
                    </a:cubicBezTo>
                    <a:close/>
                    <a:moveTo>
                      <a:pt x="4893407" y="206"/>
                    </a:moveTo>
                    <a:cubicBezTo>
                      <a:pt x="4895759" y="-364"/>
                      <a:pt x="4899691" y="199"/>
                      <a:pt x="4906015" y="2458"/>
                    </a:cubicBezTo>
                    <a:cubicBezTo>
                      <a:pt x="4909467" y="3691"/>
                      <a:pt x="4914493" y="4140"/>
                      <a:pt x="4918369" y="4177"/>
                    </a:cubicBezTo>
                    <a:cubicBezTo>
                      <a:pt x="4935879" y="2352"/>
                      <a:pt x="4956967" y="-2234"/>
                      <a:pt x="4954483" y="26503"/>
                    </a:cubicBezTo>
                    <a:cubicBezTo>
                      <a:pt x="4952981" y="48858"/>
                      <a:pt x="4929075" y="68597"/>
                      <a:pt x="4905517" y="65570"/>
                    </a:cubicBezTo>
                    <a:cubicBezTo>
                      <a:pt x="4901733" y="50752"/>
                      <a:pt x="4897949" y="35935"/>
                      <a:pt x="4893015" y="20707"/>
                    </a:cubicBezTo>
                    <a:cubicBezTo>
                      <a:pt x="4893357" y="16115"/>
                      <a:pt x="4890283" y="9294"/>
                      <a:pt x="4890285" y="4751"/>
                    </a:cubicBezTo>
                    <a:cubicBezTo>
                      <a:pt x="4890285" y="2479"/>
                      <a:pt x="4891057" y="776"/>
                      <a:pt x="4893407" y="206"/>
                    </a:cubicBezTo>
                    <a:close/>
                  </a:path>
                </a:pathLst>
              </a:custGeom>
              <a:solidFill>
                <a:schemeClr val="accent4">
                  <a:alpha val="70000"/>
                </a:schemeClr>
              </a:solidFill>
              <a:ln>
                <a:noFill/>
              </a:ln>
              <a:effectLst/>
            </p:spPr>
            <p:txBody>
              <a:bodyPr anchor="ctr"/>
              <a:lstStyle/>
              <a:p>
                <a:pPr defTabSz="457189">
                  <a:defRPr/>
                </a:pPr>
                <a:endParaRPr lang="en-US" sz="1351" dirty="0">
                  <a:latin typeface="Oswald" pitchFamily="2" charset="77"/>
                </a:endParaRPr>
              </a:p>
            </p:txBody>
          </p:sp>
          <p:sp>
            <p:nvSpPr>
              <p:cNvPr id="335" name="Freeform 41">
                <a:extLst>
                  <a:ext uri="{FF2B5EF4-FFF2-40B4-BE49-F238E27FC236}">
                    <a16:creationId xmlns:a16="http://schemas.microsoft.com/office/drawing/2014/main" id="{D2C89F10-4F0E-4AAE-99AD-F81B8490C5A1}"/>
                  </a:ext>
                </a:extLst>
              </p:cNvPr>
              <p:cNvSpPr/>
              <p:nvPr/>
            </p:nvSpPr>
            <p:spPr bwMode="auto">
              <a:xfrm>
                <a:off x="18099954" y="7449907"/>
                <a:ext cx="3608565" cy="5692138"/>
              </a:xfrm>
              <a:custGeom>
                <a:avLst/>
                <a:gdLst>
                  <a:gd name="connsiteX0" fmla="*/ 62645 w 3608566"/>
                  <a:gd name="connsiteY0" fmla="*/ 5269628 h 5695594"/>
                  <a:gd name="connsiteX1" fmla="*/ 86593 w 3608566"/>
                  <a:gd name="connsiteY1" fmla="*/ 5272934 h 5695594"/>
                  <a:gd name="connsiteX2" fmla="*/ 165731 w 3608566"/>
                  <a:gd name="connsiteY2" fmla="*/ 5336705 h 5695594"/>
                  <a:gd name="connsiteX3" fmla="*/ 190767 w 3608566"/>
                  <a:gd name="connsiteY3" fmla="*/ 5341703 h 5695594"/>
                  <a:gd name="connsiteX4" fmla="*/ 211635 w 3608566"/>
                  <a:gd name="connsiteY4" fmla="*/ 5358363 h 5695594"/>
                  <a:gd name="connsiteX5" fmla="*/ 191949 w 3608566"/>
                  <a:gd name="connsiteY5" fmla="*/ 5368425 h 5695594"/>
                  <a:gd name="connsiteX6" fmla="*/ 162151 w 3608566"/>
                  <a:gd name="connsiteY6" fmla="*/ 5388026 h 5695594"/>
                  <a:gd name="connsiteX7" fmla="*/ 131163 w 3608566"/>
                  <a:gd name="connsiteY7" fmla="*/ 5407201 h 5695594"/>
                  <a:gd name="connsiteX8" fmla="*/ 18527 w 3608566"/>
                  <a:gd name="connsiteY8" fmla="*/ 5422196 h 5695594"/>
                  <a:gd name="connsiteX9" fmla="*/ 4141 w 3608566"/>
                  <a:gd name="connsiteY9" fmla="*/ 5398649 h 5695594"/>
                  <a:gd name="connsiteX10" fmla="*/ 44183 w 3608566"/>
                  <a:gd name="connsiteY10" fmla="*/ 5309069 h 5695594"/>
                  <a:gd name="connsiteX11" fmla="*/ 48349 w 3608566"/>
                  <a:gd name="connsiteY11" fmla="*/ 5297408 h 5695594"/>
                  <a:gd name="connsiteX12" fmla="*/ 47245 w 3608566"/>
                  <a:gd name="connsiteY12" fmla="*/ 5276447 h 5695594"/>
                  <a:gd name="connsiteX13" fmla="*/ 62645 w 3608566"/>
                  <a:gd name="connsiteY13" fmla="*/ 5269628 h 5695594"/>
                  <a:gd name="connsiteX14" fmla="*/ 2171733 w 3608566"/>
                  <a:gd name="connsiteY14" fmla="*/ 5208538 h 5695594"/>
                  <a:gd name="connsiteX15" fmla="*/ 2167633 w 3608566"/>
                  <a:gd name="connsiteY15" fmla="*/ 5257180 h 5695594"/>
                  <a:gd name="connsiteX16" fmla="*/ 2085801 w 3608566"/>
                  <a:gd name="connsiteY16" fmla="*/ 5341352 h 5695594"/>
                  <a:gd name="connsiteX17" fmla="*/ 2076879 w 3608566"/>
                  <a:gd name="connsiteY17" fmla="*/ 5373768 h 5695594"/>
                  <a:gd name="connsiteX18" fmla="*/ 2070119 w 3608566"/>
                  <a:gd name="connsiteY18" fmla="*/ 5478160 h 5695594"/>
                  <a:gd name="connsiteX19" fmla="*/ 2053259 w 3608566"/>
                  <a:gd name="connsiteY19" fmla="*/ 5491918 h 5695594"/>
                  <a:gd name="connsiteX20" fmla="*/ 2018589 w 3608566"/>
                  <a:gd name="connsiteY20" fmla="*/ 5548102 h 5695594"/>
                  <a:gd name="connsiteX21" fmla="*/ 2008033 w 3608566"/>
                  <a:gd name="connsiteY21" fmla="*/ 5644545 h 5695594"/>
                  <a:gd name="connsiteX22" fmla="*/ 1987073 w 3608566"/>
                  <a:gd name="connsiteY22" fmla="*/ 5666068 h 5695594"/>
                  <a:gd name="connsiteX23" fmla="*/ 1924419 w 3608566"/>
                  <a:gd name="connsiteY23" fmla="*/ 5677972 h 5695594"/>
                  <a:gd name="connsiteX24" fmla="*/ 1912381 w 3608566"/>
                  <a:gd name="connsiteY24" fmla="*/ 5667080 h 5695594"/>
                  <a:gd name="connsiteX25" fmla="*/ 1898939 w 3608566"/>
                  <a:gd name="connsiteY25" fmla="*/ 5585800 h 5695594"/>
                  <a:gd name="connsiteX26" fmla="*/ 1884927 w 3608566"/>
                  <a:gd name="connsiteY26" fmla="*/ 5595299 h 5695594"/>
                  <a:gd name="connsiteX27" fmla="*/ 1762693 w 3608566"/>
                  <a:gd name="connsiteY27" fmla="*/ 5643941 h 5695594"/>
                  <a:gd name="connsiteX28" fmla="*/ 1696963 w 3608566"/>
                  <a:gd name="connsiteY28" fmla="*/ 5671889 h 5695594"/>
                  <a:gd name="connsiteX29" fmla="*/ 1642701 w 3608566"/>
                  <a:gd name="connsiteY29" fmla="*/ 5638002 h 5695594"/>
                  <a:gd name="connsiteX30" fmla="*/ 1621209 w 3608566"/>
                  <a:gd name="connsiteY30" fmla="*/ 5605272 h 5695594"/>
                  <a:gd name="connsiteX31" fmla="*/ 1590831 w 3608566"/>
                  <a:gd name="connsiteY31" fmla="*/ 5623430 h 5695594"/>
                  <a:gd name="connsiteX32" fmla="*/ 1591629 w 3608566"/>
                  <a:gd name="connsiteY32" fmla="*/ 5643495 h 5695594"/>
                  <a:gd name="connsiteX33" fmla="*/ 1564629 w 3608566"/>
                  <a:gd name="connsiteY33" fmla="*/ 5670773 h 5695594"/>
                  <a:gd name="connsiteX34" fmla="*/ 1550543 w 3608566"/>
                  <a:gd name="connsiteY34" fmla="*/ 5643324 h 5695594"/>
                  <a:gd name="connsiteX35" fmla="*/ 1534101 w 3608566"/>
                  <a:gd name="connsiteY35" fmla="*/ 5615034 h 5695594"/>
                  <a:gd name="connsiteX36" fmla="*/ 1514847 w 3608566"/>
                  <a:gd name="connsiteY36" fmla="*/ 5650353 h 5695594"/>
                  <a:gd name="connsiteX37" fmla="*/ 1493091 w 3608566"/>
                  <a:gd name="connsiteY37" fmla="*/ 5692689 h 5695594"/>
                  <a:gd name="connsiteX38" fmla="*/ 1481185 w 3608566"/>
                  <a:gd name="connsiteY38" fmla="*/ 5695360 h 5695594"/>
                  <a:gd name="connsiteX39" fmla="*/ 1476685 w 3608566"/>
                  <a:gd name="connsiteY39" fmla="*/ 5682874 h 5695594"/>
                  <a:gd name="connsiteX40" fmla="*/ 1471369 w 3608566"/>
                  <a:gd name="connsiteY40" fmla="*/ 5671745 h 5695594"/>
                  <a:gd name="connsiteX41" fmla="*/ 1434917 w 3608566"/>
                  <a:gd name="connsiteY41" fmla="*/ 5595430 h 5695594"/>
                  <a:gd name="connsiteX42" fmla="*/ 1504027 w 3608566"/>
                  <a:gd name="connsiteY42" fmla="*/ 5576602 h 5695594"/>
                  <a:gd name="connsiteX43" fmla="*/ 1569681 w 3608566"/>
                  <a:gd name="connsiteY43" fmla="*/ 5593460 h 5695594"/>
                  <a:gd name="connsiteX44" fmla="*/ 1565655 w 3608566"/>
                  <a:gd name="connsiteY44" fmla="*/ 5556419 h 5695594"/>
                  <a:gd name="connsiteX45" fmla="*/ 1593945 w 3608566"/>
                  <a:gd name="connsiteY45" fmla="*/ 5544108 h 5695594"/>
                  <a:gd name="connsiteX46" fmla="*/ 1658839 w 3608566"/>
                  <a:gd name="connsiteY46" fmla="*/ 5600252 h 5695594"/>
                  <a:gd name="connsiteX47" fmla="*/ 1694381 w 3608566"/>
                  <a:gd name="connsiteY47" fmla="*/ 5601080 h 5695594"/>
                  <a:gd name="connsiteX48" fmla="*/ 1837349 w 3608566"/>
                  <a:gd name="connsiteY48" fmla="*/ 5501825 h 5695594"/>
                  <a:gd name="connsiteX49" fmla="*/ 1833551 w 3608566"/>
                  <a:gd name="connsiteY49" fmla="*/ 5452998 h 5695594"/>
                  <a:gd name="connsiteX50" fmla="*/ 1840007 w 3608566"/>
                  <a:gd name="connsiteY50" fmla="*/ 5446074 h 5695594"/>
                  <a:gd name="connsiteX51" fmla="*/ 2094801 w 3608566"/>
                  <a:gd name="connsiteY51" fmla="*/ 5264132 h 5695594"/>
                  <a:gd name="connsiteX52" fmla="*/ 2171733 w 3608566"/>
                  <a:gd name="connsiteY52" fmla="*/ 5208538 h 5695594"/>
                  <a:gd name="connsiteX53" fmla="*/ 2734903 w 3608566"/>
                  <a:gd name="connsiteY53" fmla="*/ 4820366 h 5695594"/>
                  <a:gd name="connsiteX54" fmla="*/ 2732515 w 3608566"/>
                  <a:gd name="connsiteY54" fmla="*/ 4904728 h 5695594"/>
                  <a:gd name="connsiteX55" fmla="*/ 2639673 w 3608566"/>
                  <a:gd name="connsiteY55" fmla="*/ 4983411 h 5695594"/>
                  <a:gd name="connsiteX56" fmla="*/ 2650779 w 3608566"/>
                  <a:gd name="connsiteY56" fmla="*/ 4963412 h 5695594"/>
                  <a:gd name="connsiteX57" fmla="*/ 2712923 w 3608566"/>
                  <a:gd name="connsiteY57" fmla="*/ 4867106 h 5695594"/>
                  <a:gd name="connsiteX58" fmla="*/ 2734903 w 3608566"/>
                  <a:gd name="connsiteY58" fmla="*/ 4820366 h 5695594"/>
                  <a:gd name="connsiteX59" fmla="*/ 2763991 w 3608566"/>
                  <a:gd name="connsiteY59" fmla="*/ 4644016 h 5695594"/>
                  <a:gd name="connsiteX60" fmla="*/ 2758347 w 3608566"/>
                  <a:gd name="connsiteY60" fmla="*/ 4693331 h 5695594"/>
                  <a:gd name="connsiteX61" fmla="*/ 2663683 w 3608566"/>
                  <a:gd name="connsiteY61" fmla="*/ 4850366 h 5695594"/>
                  <a:gd name="connsiteX62" fmla="*/ 2623759 w 3608566"/>
                  <a:gd name="connsiteY62" fmla="*/ 4891387 h 5695594"/>
                  <a:gd name="connsiteX63" fmla="*/ 2597655 w 3608566"/>
                  <a:gd name="connsiteY63" fmla="*/ 4912335 h 5695594"/>
                  <a:gd name="connsiteX64" fmla="*/ 2586757 w 3608566"/>
                  <a:gd name="connsiteY64" fmla="*/ 4921439 h 5695594"/>
                  <a:gd name="connsiteX65" fmla="*/ 2579403 w 3608566"/>
                  <a:gd name="connsiteY65" fmla="*/ 4915028 h 5695594"/>
                  <a:gd name="connsiteX66" fmla="*/ 2541727 w 3608566"/>
                  <a:gd name="connsiteY66" fmla="*/ 4897623 h 5695594"/>
                  <a:gd name="connsiteX67" fmla="*/ 2525559 w 3608566"/>
                  <a:gd name="connsiteY67" fmla="*/ 4894480 h 5695594"/>
                  <a:gd name="connsiteX68" fmla="*/ 2636929 w 3608566"/>
                  <a:gd name="connsiteY68" fmla="*/ 4776318 h 5695594"/>
                  <a:gd name="connsiteX69" fmla="*/ 2763991 w 3608566"/>
                  <a:gd name="connsiteY69" fmla="*/ 4644016 h 5695594"/>
                  <a:gd name="connsiteX70" fmla="*/ 3462715 w 3608566"/>
                  <a:gd name="connsiteY70" fmla="*/ 1317992 h 5695594"/>
                  <a:gd name="connsiteX71" fmla="*/ 3506069 w 3608566"/>
                  <a:gd name="connsiteY71" fmla="*/ 1338747 h 5695594"/>
                  <a:gd name="connsiteX72" fmla="*/ 3509043 w 3608566"/>
                  <a:gd name="connsiteY72" fmla="*/ 1359574 h 5695594"/>
                  <a:gd name="connsiteX73" fmla="*/ 3498865 w 3608566"/>
                  <a:gd name="connsiteY73" fmla="*/ 1471888 h 5695594"/>
                  <a:gd name="connsiteX74" fmla="*/ 3477161 w 3608566"/>
                  <a:gd name="connsiteY74" fmla="*/ 1532651 h 5695594"/>
                  <a:gd name="connsiteX75" fmla="*/ 3471079 w 3608566"/>
                  <a:gd name="connsiteY75" fmla="*/ 1589770 h 5695594"/>
                  <a:gd name="connsiteX76" fmla="*/ 3474817 w 3608566"/>
                  <a:gd name="connsiteY76" fmla="*/ 1626681 h 5695594"/>
                  <a:gd name="connsiteX77" fmla="*/ 3434863 w 3608566"/>
                  <a:gd name="connsiteY77" fmla="*/ 1687514 h 5695594"/>
                  <a:gd name="connsiteX78" fmla="*/ 3430059 w 3608566"/>
                  <a:gd name="connsiteY78" fmla="*/ 1755631 h 5695594"/>
                  <a:gd name="connsiteX79" fmla="*/ 3430413 w 3608566"/>
                  <a:gd name="connsiteY79" fmla="*/ 1834813 h 5695594"/>
                  <a:gd name="connsiteX80" fmla="*/ 3399209 w 3608566"/>
                  <a:gd name="connsiteY80" fmla="*/ 1747246 h 5695594"/>
                  <a:gd name="connsiteX81" fmla="*/ 3363653 w 3608566"/>
                  <a:gd name="connsiteY81" fmla="*/ 1631773 h 5695594"/>
                  <a:gd name="connsiteX82" fmla="*/ 3361957 w 3608566"/>
                  <a:gd name="connsiteY82" fmla="*/ 1621944 h 5695594"/>
                  <a:gd name="connsiteX83" fmla="*/ 3417165 w 3608566"/>
                  <a:gd name="connsiteY83" fmla="*/ 1587642 h 5695594"/>
                  <a:gd name="connsiteX84" fmla="*/ 3452883 w 3608566"/>
                  <a:gd name="connsiteY84" fmla="*/ 1447558 h 5695594"/>
                  <a:gd name="connsiteX85" fmla="*/ 3446579 w 3608566"/>
                  <a:gd name="connsiteY85" fmla="*/ 1326722 h 5695594"/>
                  <a:gd name="connsiteX86" fmla="*/ 3448347 w 3608566"/>
                  <a:gd name="connsiteY86" fmla="*/ 1318130 h 5695594"/>
                  <a:gd name="connsiteX87" fmla="*/ 3462715 w 3608566"/>
                  <a:gd name="connsiteY87" fmla="*/ 1317992 h 5695594"/>
                  <a:gd name="connsiteX88" fmla="*/ 3582375 w 3608566"/>
                  <a:gd name="connsiteY88" fmla="*/ 939266 h 5695594"/>
                  <a:gd name="connsiteX89" fmla="*/ 3608327 w 3608566"/>
                  <a:gd name="connsiteY89" fmla="*/ 970578 h 5695594"/>
                  <a:gd name="connsiteX90" fmla="*/ 3599551 w 3608566"/>
                  <a:gd name="connsiteY90" fmla="*/ 977818 h 5695594"/>
                  <a:gd name="connsiteX91" fmla="*/ 3582375 w 3608566"/>
                  <a:gd name="connsiteY91" fmla="*/ 939266 h 5695594"/>
                  <a:gd name="connsiteX92" fmla="*/ 3013337 w 3608566"/>
                  <a:gd name="connsiteY92" fmla="*/ 849709 h 5695594"/>
                  <a:gd name="connsiteX93" fmla="*/ 3099997 w 3608566"/>
                  <a:gd name="connsiteY93" fmla="*/ 862352 h 5695594"/>
                  <a:gd name="connsiteX94" fmla="*/ 3126013 w 3608566"/>
                  <a:gd name="connsiteY94" fmla="*/ 913498 h 5695594"/>
                  <a:gd name="connsiteX95" fmla="*/ 3102197 w 3608566"/>
                  <a:gd name="connsiteY95" fmla="*/ 1005696 h 5695594"/>
                  <a:gd name="connsiteX96" fmla="*/ 3013337 w 3608566"/>
                  <a:gd name="connsiteY96" fmla="*/ 849709 h 5695594"/>
                  <a:gd name="connsiteX97" fmla="*/ 2567527 w 3608566"/>
                  <a:gd name="connsiteY97" fmla="*/ 0 h 5695594"/>
                  <a:gd name="connsiteX98" fmla="*/ 2598301 w 3608566"/>
                  <a:gd name="connsiteY98" fmla="*/ 17591 h 5695594"/>
                  <a:gd name="connsiteX99" fmla="*/ 2814649 w 3608566"/>
                  <a:gd name="connsiteY99" fmla="*/ 56602 h 5695594"/>
                  <a:gd name="connsiteX100" fmla="*/ 3008935 w 3608566"/>
                  <a:gd name="connsiteY100" fmla="*/ 75858 h 5695594"/>
                  <a:gd name="connsiteX101" fmla="*/ 3026539 w 3608566"/>
                  <a:gd name="connsiteY101" fmla="*/ 82146 h 5695594"/>
                  <a:gd name="connsiteX102" fmla="*/ 3075835 w 3608566"/>
                  <a:gd name="connsiteY102" fmla="*/ 99754 h 5695594"/>
                  <a:gd name="connsiteX103" fmla="*/ 3104263 w 3608566"/>
                  <a:gd name="connsiteY103" fmla="*/ 116506 h 5695594"/>
                  <a:gd name="connsiteX104" fmla="*/ 3082573 w 3608566"/>
                  <a:gd name="connsiteY104" fmla="*/ 136468 h 5695594"/>
                  <a:gd name="connsiteX105" fmla="*/ 2970543 w 3608566"/>
                  <a:gd name="connsiteY105" fmla="*/ 161107 h 5695594"/>
                  <a:gd name="connsiteX106" fmla="*/ 2921315 w 3608566"/>
                  <a:gd name="connsiteY106" fmla="*/ 217415 h 5695594"/>
                  <a:gd name="connsiteX107" fmla="*/ 2904899 w 3608566"/>
                  <a:gd name="connsiteY107" fmla="*/ 230025 h 5695594"/>
                  <a:gd name="connsiteX108" fmla="*/ 2849849 w 3608566"/>
                  <a:gd name="connsiteY108" fmla="*/ 243349 h 5695594"/>
                  <a:gd name="connsiteX109" fmla="*/ 2839657 w 3608566"/>
                  <a:gd name="connsiteY109" fmla="*/ 279294 h 5695594"/>
                  <a:gd name="connsiteX110" fmla="*/ 2899165 w 3608566"/>
                  <a:gd name="connsiteY110" fmla="*/ 375761 h 5695594"/>
                  <a:gd name="connsiteX111" fmla="*/ 2914521 w 3608566"/>
                  <a:gd name="connsiteY111" fmla="*/ 395760 h 5695594"/>
                  <a:gd name="connsiteX112" fmla="*/ 3004737 w 3608566"/>
                  <a:gd name="connsiteY112" fmla="*/ 435901 h 5695594"/>
                  <a:gd name="connsiteX113" fmla="*/ 3081749 w 3608566"/>
                  <a:gd name="connsiteY113" fmla="*/ 427783 h 5695594"/>
                  <a:gd name="connsiteX114" fmla="*/ 3116187 w 3608566"/>
                  <a:gd name="connsiteY114" fmla="*/ 420292 h 5695594"/>
                  <a:gd name="connsiteX115" fmla="*/ 3159517 w 3608566"/>
                  <a:gd name="connsiteY115" fmla="*/ 421254 h 5695594"/>
                  <a:gd name="connsiteX116" fmla="*/ 3216869 w 3608566"/>
                  <a:gd name="connsiteY116" fmla="*/ 449656 h 5695594"/>
                  <a:gd name="connsiteX117" fmla="*/ 3281519 w 3608566"/>
                  <a:gd name="connsiteY117" fmla="*/ 487264 h 5695594"/>
                  <a:gd name="connsiteX118" fmla="*/ 3271425 w 3608566"/>
                  <a:gd name="connsiteY118" fmla="*/ 537758 h 5695594"/>
                  <a:gd name="connsiteX119" fmla="*/ 3234721 w 3608566"/>
                  <a:gd name="connsiteY119" fmla="*/ 636804 h 5695594"/>
                  <a:gd name="connsiteX120" fmla="*/ 3289519 w 3608566"/>
                  <a:gd name="connsiteY120" fmla="*/ 713116 h 5695594"/>
                  <a:gd name="connsiteX121" fmla="*/ 3336111 w 3608566"/>
                  <a:gd name="connsiteY121" fmla="*/ 708647 h 5695594"/>
                  <a:gd name="connsiteX122" fmla="*/ 3439927 w 3608566"/>
                  <a:gd name="connsiteY122" fmla="*/ 681073 h 5695594"/>
                  <a:gd name="connsiteX123" fmla="*/ 3484527 w 3608566"/>
                  <a:gd name="connsiteY123" fmla="*/ 697004 h 5695594"/>
                  <a:gd name="connsiteX124" fmla="*/ 3491249 w 3608566"/>
                  <a:gd name="connsiteY124" fmla="*/ 715238 h 5695594"/>
                  <a:gd name="connsiteX125" fmla="*/ 3475751 w 3608566"/>
                  <a:gd name="connsiteY125" fmla="*/ 721578 h 5695594"/>
                  <a:gd name="connsiteX126" fmla="*/ 3459769 w 3608566"/>
                  <a:gd name="connsiteY126" fmla="*/ 751496 h 5695594"/>
                  <a:gd name="connsiteX127" fmla="*/ 3482665 w 3608566"/>
                  <a:gd name="connsiteY127" fmla="*/ 768911 h 5695594"/>
                  <a:gd name="connsiteX128" fmla="*/ 3540499 w 3608566"/>
                  <a:gd name="connsiteY128" fmla="*/ 773734 h 5695594"/>
                  <a:gd name="connsiteX129" fmla="*/ 3554679 w 3608566"/>
                  <a:gd name="connsiteY129" fmla="*/ 793314 h 5695594"/>
                  <a:gd name="connsiteX130" fmla="*/ 3535837 w 3608566"/>
                  <a:gd name="connsiteY130" fmla="*/ 809015 h 5695594"/>
                  <a:gd name="connsiteX131" fmla="*/ 3495305 w 3608566"/>
                  <a:gd name="connsiteY131" fmla="*/ 844679 h 5695594"/>
                  <a:gd name="connsiteX132" fmla="*/ 3460705 w 3608566"/>
                  <a:gd name="connsiteY132" fmla="*/ 860030 h 5695594"/>
                  <a:gd name="connsiteX133" fmla="*/ 3438823 w 3608566"/>
                  <a:gd name="connsiteY133" fmla="*/ 850895 h 5695594"/>
                  <a:gd name="connsiteX134" fmla="*/ 3441365 w 3608566"/>
                  <a:gd name="connsiteY134" fmla="*/ 880831 h 5695594"/>
                  <a:gd name="connsiteX135" fmla="*/ 3440819 w 3608566"/>
                  <a:gd name="connsiteY135" fmla="*/ 926819 h 5695594"/>
                  <a:gd name="connsiteX136" fmla="*/ 3473621 w 3608566"/>
                  <a:gd name="connsiteY136" fmla="*/ 960967 h 5695594"/>
                  <a:gd name="connsiteX137" fmla="*/ 3471531 w 3608566"/>
                  <a:gd name="connsiteY137" fmla="*/ 966817 h 5695594"/>
                  <a:gd name="connsiteX138" fmla="*/ 3463103 w 3608566"/>
                  <a:gd name="connsiteY138" fmla="*/ 966675 h 5695594"/>
                  <a:gd name="connsiteX139" fmla="*/ 3473945 w 3608566"/>
                  <a:gd name="connsiteY139" fmla="*/ 970548 h 5695594"/>
                  <a:gd name="connsiteX140" fmla="*/ 3482225 w 3608566"/>
                  <a:gd name="connsiteY140" fmla="*/ 1001823 h 5695594"/>
                  <a:gd name="connsiteX141" fmla="*/ 3485017 w 3608566"/>
                  <a:gd name="connsiteY141" fmla="*/ 1037574 h 5695594"/>
                  <a:gd name="connsiteX142" fmla="*/ 3466585 w 3608566"/>
                  <a:gd name="connsiteY142" fmla="*/ 1052872 h 5695594"/>
                  <a:gd name="connsiteX143" fmla="*/ 3454563 w 3608566"/>
                  <a:gd name="connsiteY143" fmla="*/ 1035706 h 5695594"/>
                  <a:gd name="connsiteX144" fmla="*/ 3425647 w 3608566"/>
                  <a:gd name="connsiteY144" fmla="*/ 953296 h 5695594"/>
                  <a:gd name="connsiteX145" fmla="*/ 3428847 w 3608566"/>
                  <a:gd name="connsiteY145" fmla="*/ 954439 h 5695594"/>
                  <a:gd name="connsiteX146" fmla="*/ 3422235 w 3608566"/>
                  <a:gd name="connsiteY146" fmla="*/ 949210 h 5695594"/>
                  <a:gd name="connsiteX147" fmla="*/ 3373953 w 3608566"/>
                  <a:gd name="connsiteY147" fmla="*/ 939880 h 5695594"/>
                  <a:gd name="connsiteX148" fmla="*/ 3346379 w 3608566"/>
                  <a:gd name="connsiteY148" fmla="*/ 939268 h 5695594"/>
                  <a:gd name="connsiteX149" fmla="*/ 3299961 w 3608566"/>
                  <a:gd name="connsiteY149" fmla="*/ 954356 h 5695594"/>
                  <a:gd name="connsiteX150" fmla="*/ 3257595 w 3608566"/>
                  <a:gd name="connsiteY150" fmla="*/ 906236 h 5695594"/>
                  <a:gd name="connsiteX151" fmla="*/ 3244667 w 3608566"/>
                  <a:gd name="connsiteY151" fmla="*/ 883146 h 5695594"/>
                  <a:gd name="connsiteX152" fmla="*/ 3238073 w 3608566"/>
                  <a:gd name="connsiteY152" fmla="*/ 820092 h 5695594"/>
                  <a:gd name="connsiteX153" fmla="*/ 3270067 w 3608566"/>
                  <a:gd name="connsiteY153" fmla="*/ 797214 h 5695594"/>
                  <a:gd name="connsiteX154" fmla="*/ 3270629 w 3608566"/>
                  <a:gd name="connsiteY154" fmla="*/ 769705 h 5695594"/>
                  <a:gd name="connsiteX155" fmla="*/ 3244035 w 3608566"/>
                  <a:gd name="connsiteY155" fmla="*/ 740414 h 5695594"/>
                  <a:gd name="connsiteX156" fmla="*/ 3191121 w 3608566"/>
                  <a:gd name="connsiteY156" fmla="*/ 706999 h 5695594"/>
                  <a:gd name="connsiteX157" fmla="*/ 3160427 w 3608566"/>
                  <a:gd name="connsiteY157" fmla="*/ 685479 h 5695594"/>
                  <a:gd name="connsiteX158" fmla="*/ 3178419 w 3608566"/>
                  <a:gd name="connsiteY158" fmla="*/ 653639 h 5695594"/>
                  <a:gd name="connsiteX159" fmla="*/ 3194415 w 3608566"/>
                  <a:gd name="connsiteY159" fmla="*/ 642201 h 5695594"/>
                  <a:gd name="connsiteX160" fmla="*/ 3188031 w 3608566"/>
                  <a:gd name="connsiteY160" fmla="*/ 626725 h 5695594"/>
                  <a:gd name="connsiteX161" fmla="*/ 3065337 w 3608566"/>
                  <a:gd name="connsiteY161" fmla="*/ 536717 h 5695594"/>
                  <a:gd name="connsiteX162" fmla="*/ 3061895 w 3608566"/>
                  <a:gd name="connsiteY162" fmla="*/ 531529 h 5695594"/>
                  <a:gd name="connsiteX163" fmla="*/ 3021155 w 3608566"/>
                  <a:gd name="connsiteY163" fmla="*/ 519616 h 5695594"/>
                  <a:gd name="connsiteX164" fmla="*/ 3008341 w 3608566"/>
                  <a:gd name="connsiteY164" fmla="*/ 529554 h 5695594"/>
                  <a:gd name="connsiteX165" fmla="*/ 2994851 w 3608566"/>
                  <a:gd name="connsiteY165" fmla="*/ 533972 h 5695594"/>
                  <a:gd name="connsiteX166" fmla="*/ 2948145 w 3608566"/>
                  <a:gd name="connsiteY166" fmla="*/ 505413 h 5695594"/>
                  <a:gd name="connsiteX167" fmla="*/ 2840387 w 3608566"/>
                  <a:gd name="connsiteY167" fmla="*/ 436575 h 5695594"/>
                  <a:gd name="connsiteX168" fmla="*/ 2744463 w 3608566"/>
                  <a:gd name="connsiteY168" fmla="*/ 386479 h 5695594"/>
                  <a:gd name="connsiteX169" fmla="*/ 2708931 w 3608566"/>
                  <a:gd name="connsiteY169" fmla="*/ 389620 h 5695594"/>
                  <a:gd name="connsiteX170" fmla="*/ 2670553 w 3608566"/>
                  <a:gd name="connsiteY170" fmla="*/ 397024 h 5695594"/>
                  <a:gd name="connsiteX171" fmla="*/ 2649749 w 3608566"/>
                  <a:gd name="connsiteY171" fmla="*/ 373758 h 5695594"/>
                  <a:gd name="connsiteX172" fmla="*/ 2661309 w 3608566"/>
                  <a:gd name="connsiteY172" fmla="*/ 367331 h 5695594"/>
                  <a:gd name="connsiteX173" fmla="*/ 2686581 w 3608566"/>
                  <a:gd name="connsiteY173" fmla="*/ 326218 h 5695594"/>
                  <a:gd name="connsiteX174" fmla="*/ 2637641 w 3608566"/>
                  <a:gd name="connsiteY174" fmla="*/ 329849 h 5695594"/>
                  <a:gd name="connsiteX175" fmla="*/ 2591689 w 3608566"/>
                  <a:gd name="connsiteY175" fmla="*/ 302879 h 5695594"/>
                  <a:gd name="connsiteX176" fmla="*/ 2575797 w 3608566"/>
                  <a:gd name="connsiteY176" fmla="*/ 154698 h 5695594"/>
                  <a:gd name="connsiteX177" fmla="*/ 2565827 w 3608566"/>
                  <a:gd name="connsiteY177" fmla="*/ 64048 h 5695594"/>
                  <a:gd name="connsiteX178" fmla="*/ 2559501 w 3608566"/>
                  <a:gd name="connsiteY178" fmla="*/ 15585 h 5695594"/>
                  <a:gd name="connsiteX179" fmla="*/ 2567527 w 3608566"/>
                  <a:gd name="connsiteY179" fmla="*/ 0 h 56955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Lst>
                <a:rect l="l" t="t" r="r" b="b"/>
                <a:pathLst>
                  <a:path w="3608566" h="5695594">
                    <a:moveTo>
                      <a:pt x="62645" y="5269628"/>
                    </a:moveTo>
                    <a:cubicBezTo>
                      <a:pt x="69949" y="5270256"/>
                      <a:pt x="78677" y="5272572"/>
                      <a:pt x="86593" y="5272934"/>
                    </a:cubicBezTo>
                    <a:cubicBezTo>
                      <a:pt x="110553" y="5295958"/>
                      <a:pt x="155631" y="5293649"/>
                      <a:pt x="165731" y="5336705"/>
                    </a:cubicBezTo>
                    <a:cubicBezTo>
                      <a:pt x="169473" y="5352507"/>
                      <a:pt x="181609" y="5341062"/>
                      <a:pt x="190767" y="5341703"/>
                    </a:cubicBezTo>
                    <a:cubicBezTo>
                      <a:pt x="201113" y="5342769"/>
                      <a:pt x="212233" y="5345426"/>
                      <a:pt x="211635" y="5358363"/>
                    </a:cubicBezTo>
                    <a:cubicBezTo>
                      <a:pt x="212643" y="5370557"/>
                      <a:pt x="201107" y="5369066"/>
                      <a:pt x="191949" y="5368425"/>
                    </a:cubicBezTo>
                    <a:cubicBezTo>
                      <a:pt x="177617" y="5367251"/>
                      <a:pt x="165603" y="5370849"/>
                      <a:pt x="162151" y="5388026"/>
                    </a:cubicBezTo>
                    <a:cubicBezTo>
                      <a:pt x="157925" y="5403610"/>
                      <a:pt x="142343" y="5405935"/>
                      <a:pt x="131163" y="5407201"/>
                    </a:cubicBezTo>
                    <a:cubicBezTo>
                      <a:pt x="92865" y="5409300"/>
                      <a:pt x="55339" y="5412992"/>
                      <a:pt x="18527" y="5422196"/>
                    </a:cubicBezTo>
                    <a:cubicBezTo>
                      <a:pt x="2945" y="5424521"/>
                      <a:pt x="-5613" y="5410943"/>
                      <a:pt x="4141" y="5398649"/>
                    </a:cubicBezTo>
                    <a:cubicBezTo>
                      <a:pt x="24485" y="5371727"/>
                      <a:pt x="25029" y="5336417"/>
                      <a:pt x="44183" y="5309069"/>
                    </a:cubicBezTo>
                    <a:cubicBezTo>
                      <a:pt x="46623" y="5305996"/>
                      <a:pt x="48289" y="5301331"/>
                      <a:pt x="48349" y="5297408"/>
                    </a:cubicBezTo>
                    <a:cubicBezTo>
                      <a:pt x="45913" y="5287334"/>
                      <a:pt x="45767" y="5280706"/>
                      <a:pt x="47245" y="5276447"/>
                    </a:cubicBezTo>
                    <a:cubicBezTo>
                      <a:pt x="49465" y="5270059"/>
                      <a:pt x="55343" y="5269000"/>
                      <a:pt x="62645" y="5269628"/>
                    </a:cubicBezTo>
                    <a:close/>
                    <a:moveTo>
                      <a:pt x="2171733" y="5208538"/>
                    </a:moveTo>
                    <a:cubicBezTo>
                      <a:pt x="2184455" y="5224950"/>
                      <a:pt x="2173823" y="5243568"/>
                      <a:pt x="2167633" y="5257180"/>
                    </a:cubicBezTo>
                    <a:cubicBezTo>
                      <a:pt x="2149557" y="5292920"/>
                      <a:pt x="2117851" y="5318516"/>
                      <a:pt x="2085801" y="5341352"/>
                    </a:cubicBezTo>
                    <a:cubicBezTo>
                      <a:pt x="2070955" y="5353191"/>
                      <a:pt x="2069625" y="5360628"/>
                      <a:pt x="2076879" y="5373768"/>
                    </a:cubicBezTo>
                    <a:cubicBezTo>
                      <a:pt x="2098295" y="5410427"/>
                      <a:pt x="2079459" y="5444576"/>
                      <a:pt x="2070119" y="5478160"/>
                    </a:cubicBezTo>
                    <a:cubicBezTo>
                      <a:pt x="2068029" y="5484007"/>
                      <a:pt x="2059221" y="5490092"/>
                      <a:pt x="2053259" y="5491918"/>
                    </a:cubicBezTo>
                    <a:cubicBezTo>
                      <a:pt x="2020337" y="5498619"/>
                      <a:pt x="2021817" y="5524202"/>
                      <a:pt x="2018589" y="5548102"/>
                    </a:cubicBezTo>
                    <a:cubicBezTo>
                      <a:pt x="2015211" y="5579860"/>
                      <a:pt x="2021665" y="5613812"/>
                      <a:pt x="2008033" y="5644545"/>
                    </a:cubicBezTo>
                    <a:cubicBezTo>
                      <a:pt x="2004273" y="5655070"/>
                      <a:pt x="2000513" y="5665595"/>
                      <a:pt x="1987073" y="5666068"/>
                    </a:cubicBezTo>
                    <a:cubicBezTo>
                      <a:pt x="1967593" y="5672296"/>
                      <a:pt x="1948377" y="5685213"/>
                      <a:pt x="1924419" y="5677972"/>
                    </a:cubicBezTo>
                    <a:cubicBezTo>
                      <a:pt x="1919291" y="5677460"/>
                      <a:pt x="1907521" y="5673255"/>
                      <a:pt x="1912381" y="5667080"/>
                    </a:cubicBezTo>
                    <a:cubicBezTo>
                      <a:pt x="1939113" y="5633115"/>
                      <a:pt x="1895977" y="5616388"/>
                      <a:pt x="1898939" y="5585800"/>
                    </a:cubicBezTo>
                    <a:cubicBezTo>
                      <a:pt x="1892143" y="5589964"/>
                      <a:pt x="1887357" y="5592212"/>
                      <a:pt x="1884927" y="5595299"/>
                    </a:cubicBezTo>
                    <a:cubicBezTo>
                      <a:pt x="1854853" y="5638620"/>
                      <a:pt x="1811603" y="5648225"/>
                      <a:pt x="1762693" y="5643941"/>
                    </a:cubicBezTo>
                    <a:cubicBezTo>
                      <a:pt x="1737063" y="5641379"/>
                      <a:pt x="1722747" y="5666594"/>
                      <a:pt x="1696963" y="5671889"/>
                    </a:cubicBezTo>
                    <a:cubicBezTo>
                      <a:pt x="1660093" y="5678498"/>
                      <a:pt x="1649497" y="5674714"/>
                      <a:pt x="1642701" y="5638002"/>
                    </a:cubicBezTo>
                    <a:cubicBezTo>
                      <a:pt x="1639815" y="5623785"/>
                      <a:pt x="1634917" y="5611487"/>
                      <a:pt x="1621209" y="5605272"/>
                    </a:cubicBezTo>
                    <a:cubicBezTo>
                      <a:pt x="1604729" y="5599385"/>
                      <a:pt x="1590527" y="5598269"/>
                      <a:pt x="1590831" y="5623430"/>
                    </a:cubicBezTo>
                    <a:cubicBezTo>
                      <a:pt x="1591097" y="5630119"/>
                      <a:pt x="1592539" y="5637227"/>
                      <a:pt x="1591629" y="5643495"/>
                    </a:cubicBezTo>
                    <a:cubicBezTo>
                      <a:pt x="1590907" y="5660379"/>
                      <a:pt x="1574541" y="5669037"/>
                      <a:pt x="1564629" y="5670773"/>
                    </a:cubicBezTo>
                    <a:cubicBezTo>
                      <a:pt x="1550353" y="5673584"/>
                      <a:pt x="1550315" y="5655110"/>
                      <a:pt x="1550543" y="5643324"/>
                    </a:cubicBezTo>
                    <a:cubicBezTo>
                      <a:pt x="1547999" y="5631866"/>
                      <a:pt x="1553921" y="5611566"/>
                      <a:pt x="1534101" y="5615034"/>
                    </a:cubicBezTo>
                    <a:cubicBezTo>
                      <a:pt x="1520999" y="5618267"/>
                      <a:pt x="1502279" y="5626085"/>
                      <a:pt x="1514847" y="5650353"/>
                    </a:cubicBezTo>
                    <a:cubicBezTo>
                      <a:pt x="1525897" y="5671442"/>
                      <a:pt x="1512987" y="5685291"/>
                      <a:pt x="1493091" y="5692689"/>
                    </a:cubicBezTo>
                    <a:cubicBezTo>
                      <a:pt x="1489103" y="5694562"/>
                      <a:pt x="1484527" y="5696223"/>
                      <a:pt x="1481185" y="5695360"/>
                    </a:cubicBezTo>
                    <a:cubicBezTo>
                      <a:pt x="1477845" y="5694496"/>
                      <a:pt x="1475737" y="5691106"/>
                      <a:pt x="1476685" y="5682874"/>
                    </a:cubicBezTo>
                    <a:cubicBezTo>
                      <a:pt x="1476345" y="5680115"/>
                      <a:pt x="1473723" y="5672586"/>
                      <a:pt x="1471369" y="5671745"/>
                    </a:cubicBezTo>
                    <a:cubicBezTo>
                      <a:pt x="1424549" y="5661615"/>
                      <a:pt x="1440689" y="5623865"/>
                      <a:pt x="1434917" y="5595430"/>
                    </a:cubicBezTo>
                    <a:cubicBezTo>
                      <a:pt x="1458611" y="5595983"/>
                      <a:pt x="1480597" y="5582737"/>
                      <a:pt x="1504027" y="5576602"/>
                    </a:cubicBezTo>
                    <a:cubicBezTo>
                      <a:pt x="1523963" y="5587678"/>
                      <a:pt x="1547657" y="5588230"/>
                      <a:pt x="1569681" y="5593460"/>
                    </a:cubicBezTo>
                    <a:cubicBezTo>
                      <a:pt x="1578643" y="5579519"/>
                      <a:pt x="1564251" y="5567785"/>
                      <a:pt x="1565655" y="5556419"/>
                    </a:cubicBezTo>
                    <a:cubicBezTo>
                      <a:pt x="1571427" y="5543977"/>
                      <a:pt x="1580997" y="5539483"/>
                      <a:pt x="1593945" y="5544108"/>
                    </a:cubicBezTo>
                    <a:cubicBezTo>
                      <a:pt x="1610463" y="5568468"/>
                      <a:pt x="1638297" y="5579729"/>
                      <a:pt x="1658839" y="5600252"/>
                    </a:cubicBezTo>
                    <a:cubicBezTo>
                      <a:pt x="1667345" y="5609884"/>
                      <a:pt x="1681965" y="5609831"/>
                      <a:pt x="1694381" y="5601080"/>
                    </a:cubicBezTo>
                    <a:cubicBezTo>
                      <a:pt x="1743973" y="5570006"/>
                      <a:pt x="1786997" y="5531310"/>
                      <a:pt x="1837349" y="5501825"/>
                    </a:cubicBezTo>
                    <a:cubicBezTo>
                      <a:pt x="1863359" y="5484744"/>
                      <a:pt x="1834423" y="5469134"/>
                      <a:pt x="1833551" y="5452998"/>
                    </a:cubicBezTo>
                    <a:cubicBezTo>
                      <a:pt x="1834803" y="5449490"/>
                      <a:pt x="1836817" y="5447571"/>
                      <a:pt x="1840007" y="5446074"/>
                    </a:cubicBezTo>
                    <a:cubicBezTo>
                      <a:pt x="1936115" y="5399968"/>
                      <a:pt x="2012591" y="5327070"/>
                      <a:pt x="2094801" y="5264132"/>
                    </a:cubicBezTo>
                    <a:cubicBezTo>
                      <a:pt x="2120471" y="5244291"/>
                      <a:pt x="2146901" y="5226040"/>
                      <a:pt x="2171733" y="5208538"/>
                    </a:cubicBezTo>
                    <a:close/>
                    <a:moveTo>
                      <a:pt x="2734903" y="4820366"/>
                    </a:moveTo>
                    <a:cubicBezTo>
                      <a:pt x="2736591" y="4848930"/>
                      <a:pt x="2745309" y="4880005"/>
                      <a:pt x="2732515" y="4904728"/>
                    </a:cubicBezTo>
                    <a:cubicBezTo>
                      <a:pt x="2712737" y="4941603"/>
                      <a:pt x="2681337" y="4970332"/>
                      <a:pt x="2639673" y="4983411"/>
                    </a:cubicBezTo>
                    <a:cubicBezTo>
                      <a:pt x="2643375" y="4976744"/>
                      <a:pt x="2645999" y="4965698"/>
                      <a:pt x="2650779" y="4963412"/>
                    </a:cubicBezTo>
                    <a:cubicBezTo>
                      <a:pt x="2696053" y="4947627"/>
                      <a:pt x="2699427" y="4904892"/>
                      <a:pt x="2712923" y="4867106"/>
                    </a:cubicBezTo>
                    <a:cubicBezTo>
                      <a:pt x="2718829" y="4850574"/>
                      <a:pt x="2727827" y="4836478"/>
                      <a:pt x="2734903" y="4820366"/>
                    </a:cubicBezTo>
                    <a:close/>
                    <a:moveTo>
                      <a:pt x="2763991" y="4644016"/>
                    </a:moveTo>
                    <a:cubicBezTo>
                      <a:pt x="2787367" y="4664213"/>
                      <a:pt x="2781255" y="4673875"/>
                      <a:pt x="2758347" y="4693331"/>
                    </a:cubicBezTo>
                    <a:cubicBezTo>
                      <a:pt x="2706209" y="4731306"/>
                      <a:pt x="2672387" y="4785034"/>
                      <a:pt x="2663683" y="4850366"/>
                    </a:cubicBezTo>
                    <a:cubicBezTo>
                      <a:pt x="2661241" y="4875819"/>
                      <a:pt x="2660051" y="4897768"/>
                      <a:pt x="2623759" y="4891387"/>
                    </a:cubicBezTo>
                    <a:cubicBezTo>
                      <a:pt x="2611547" y="4888340"/>
                      <a:pt x="2604185" y="4901505"/>
                      <a:pt x="2597655" y="4912335"/>
                    </a:cubicBezTo>
                    <a:cubicBezTo>
                      <a:pt x="2594809" y="4916583"/>
                      <a:pt x="2590487" y="4920304"/>
                      <a:pt x="2586757" y="4921439"/>
                    </a:cubicBezTo>
                    <a:cubicBezTo>
                      <a:pt x="2583025" y="4922574"/>
                      <a:pt x="2579887" y="4921124"/>
                      <a:pt x="2579403" y="4915028"/>
                    </a:cubicBezTo>
                    <a:cubicBezTo>
                      <a:pt x="2576851" y="4881212"/>
                      <a:pt x="2559219" y="4893341"/>
                      <a:pt x="2541727" y="4897623"/>
                    </a:cubicBezTo>
                    <a:cubicBezTo>
                      <a:pt x="2536939" y="4899860"/>
                      <a:pt x="2530695" y="4894998"/>
                      <a:pt x="2525559" y="4894480"/>
                    </a:cubicBezTo>
                    <a:cubicBezTo>
                      <a:pt x="2563469" y="4855373"/>
                      <a:pt x="2600199" y="4815846"/>
                      <a:pt x="2636929" y="4776318"/>
                    </a:cubicBezTo>
                    <a:cubicBezTo>
                      <a:pt x="2678103" y="4731796"/>
                      <a:pt x="2716573" y="4683675"/>
                      <a:pt x="2763991" y="4644016"/>
                    </a:cubicBezTo>
                    <a:close/>
                    <a:moveTo>
                      <a:pt x="3462715" y="1317992"/>
                    </a:moveTo>
                    <a:cubicBezTo>
                      <a:pt x="3474063" y="1329951"/>
                      <a:pt x="3484257" y="1341498"/>
                      <a:pt x="3506069" y="1338747"/>
                    </a:cubicBezTo>
                    <a:cubicBezTo>
                      <a:pt x="3519699" y="1337028"/>
                      <a:pt x="3513857" y="1353388"/>
                      <a:pt x="3509043" y="1359574"/>
                    </a:cubicBezTo>
                    <a:cubicBezTo>
                      <a:pt x="3477855" y="1395868"/>
                      <a:pt x="3481593" y="1432779"/>
                      <a:pt x="3498865" y="1471888"/>
                    </a:cubicBezTo>
                    <a:cubicBezTo>
                      <a:pt x="3510977" y="1499931"/>
                      <a:pt x="3504717" y="1517460"/>
                      <a:pt x="3477161" y="1532651"/>
                    </a:cubicBezTo>
                    <a:cubicBezTo>
                      <a:pt x="3447617" y="1549768"/>
                      <a:pt x="3442829" y="1570457"/>
                      <a:pt x="3471079" y="1589770"/>
                    </a:cubicBezTo>
                    <a:cubicBezTo>
                      <a:pt x="3493233" y="1604273"/>
                      <a:pt x="3488003" y="1611627"/>
                      <a:pt x="3474817" y="1626681"/>
                    </a:cubicBezTo>
                    <a:cubicBezTo>
                      <a:pt x="3459223" y="1644828"/>
                      <a:pt x="3441959" y="1667649"/>
                      <a:pt x="3434863" y="1687514"/>
                    </a:cubicBezTo>
                    <a:cubicBezTo>
                      <a:pt x="3426711" y="1703048"/>
                      <a:pt x="3430645" y="1732123"/>
                      <a:pt x="3430059" y="1755631"/>
                    </a:cubicBezTo>
                    <a:cubicBezTo>
                      <a:pt x="3427483" y="1781063"/>
                      <a:pt x="3425645" y="1808076"/>
                      <a:pt x="3430413" y="1834813"/>
                    </a:cubicBezTo>
                    <a:cubicBezTo>
                      <a:pt x="3409287" y="1810139"/>
                      <a:pt x="3414465" y="1773778"/>
                      <a:pt x="3399209" y="1747246"/>
                    </a:cubicBezTo>
                    <a:cubicBezTo>
                      <a:pt x="3394831" y="1704837"/>
                      <a:pt x="3370437" y="1671089"/>
                      <a:pt x="3363653" y="1631773"/>
                    </a:cubicBezTo>
                    <a:cubicBezTo>
                      <a:pt x="3362595" y="1627442"/>
                      <a:pt x="3362277" y="1624694"/>
                      <a:pt x="3361957" y="1621944"/>
                    </a:cubicBezTo>
                    <a:cubicBezTo>
                      <a:pt x="3402779" y="1635208"/>
                      <a:pt x="3412209" y="1630671"/>
                      <a:pt x="3417165" y="1587642"/>
                    </a:cubicBezTo>
                    <a:cubicBezTo>
                      <a:pt x="3422637" y="1539528"/>
                      <a:pt x="3452031" y="1497323"/>
                      <a:pt x="3452883" y="1447558"/>
                    </a:cubicBezTo>
                    <a:cubicBezTo>
                      <a:pt x="3453541" y="1405630"/>
                      <a:pt x="3478219" y="1365693"/>
                      <a:pt x="3446579" y="1326722"/>
                    </a:cubicBezTo>
                    <a:cubicBezTo>
                      <a:pt x="3445843" y="1325141"/>
                      <a:pt x="3446357" y="1320055"/>
                      <a:pt x="3448347" y="1318130"/>
                    </a:cubicBezTo>
                    <a:cubicBezTo>
                      <a:pt x="3451589" y="1312700"/>
                      <a:pt x="3457361" y="1314761"/>
                      <a:pt x="3462715" y="1317992"/>
                    </a:cubicBezTo>
                    <a:close/>
                    <a:moveTo>
                      <a:pt x="3582375" y="939266"/>
                    </a:moveTo>
                    <a:cubicBezTo>
                      <a:pt x="3599119" y="947839"/>
                      <a:pt x="3610373" y="954452"/>
                      <a:pt x="3608327" y="970578"/>
                    </a:cubicBezTo>
                    <a:cubicBezTo>
                      <a:pt x="3608879" y="975963"/>
                      <a:pt x="3605039" y="979779"/>
                      <a:pt x="3599551" y="977818"/>
                    </a:cubicBezTo>
                    <a:cubicBezTo>
                      <a:pt x="3583771" y="973479"/>
                      <a:pt x="3587327" y="956595"/>
                      <a:pt x="3582375" y="939266"/>
                    </a:cubicBezTo>
                    <a:close/>
                    <a:moveTo>
                      <a:pt x="3013337" y="849709"/>
                    </a:moveTo>
                    <a:cubicBezTo>
                      <a:pt x="3042303" y="856132"/>
                      <a:pt x="3070529" y="860982"/>
                      <a:pt x="3099997" y="862352"/>
                    </a:cubicBezTo>
                    <a:cubicBezTo>
                      <a:pt x="3123275" y="862820"/>
                      <a:pt x="3133797" y="895352"/>
                      <a:pt x="3126013" y="913498"/>
                    </a:cubicBezTo>
                    <a:cubicBezTo>
                      <a:pt x="3112517" y="943988"/>
                      <a:pt x="3112969" y="975539"/>
                      <a:pt x="3102197" y="1005696"/>
                    </a:cubicBezTo>
                    <a:cubicBezTo>
                      <a:pt x="3067593" y="956716"/>
                      <a:pt x="3041251" y="902840"/>
                      <a:pt x="3013337" y="849709"/>
                    </a:cubicBezTo>
                    <a:close/>
                    <a:moveTo>
                      <a:pt x="2567527" y="0"/>
                    </a:moveTo>
                    <a:cubicBezTo>
                      <a:pt x="2576001" y="9625"/>
                      <a:pt x="2586563" y="13398"/>
                      <a:pt x="2598301" y="17591"/>
                    </a:cubicBezTo>
                    <a:cubicBezTo>
                      <a:pt x="2668385" y="39984"/>
                      <a:pt x="2740641" y="52598"/>
                      <a:pt x="2814649" y="56602"/>
                    </a:cubicBezTo>
                    <a:cubicBezTo>
                      <a:pt x="2878429" y="59591"/>
                      <a:pt x="2944059" y="68519"/>
                      <a:pt x="3008935" y="75858"/>
                    </a:cubicBezTo>
                    <a:cubicBezTo>
                      <a:pt x="3015221" y="76784"/>
                      <a:pt x="3023855" y="78548"/>
                      <a:pt x="3026539" y="82146"/>
                    </a:cubicBezTo>
                    <a:cubicBezTo>
                      <a:pt x="3038793" y="99718"/>
                      <a:pt x="3052379" y="109848"/>
                      <a:pt x="3075835" y="99754"/>
                    </a:cubicBezTo>
                    <a:cubicBezTo>
                      <a:pt x="3086143" y="96838"/>
                      <a:pt x="3101737" y="105048"/>
                      <a:pt x="3104263" y="116506"/>
                    </a:cubicBezTo>
                    <a:cubicBezTo>
                      <a:pt x="3103683" y="125535"/>
                      <a:pt x="3093137" y="140241"/>
                      <a:pt x="3082573" y="136468"/>
                    </a:cubicBezTo>
                    <a:cubicBezTo>
                      <a:pt x="3038391" y="119367"/>
                      <a:pt x="3008503" y="154874"/>
                      <a:pt x="2970543" y="161107"/>
                    </a:cubicBezTo>
                    <a:cubicBezTo>
                      <a:pt x="2938533" y="165508"/>
                      <a:pt x="2917343" y="180370"/>
                      <a:pt x="2921315" y="217415"/>
                    </a:cubicBezTo>
                    <a:cubicBezTo>
                      <a:pt x="2922665" y="228454"/>
                      <a:pt x="2913871" y="234550"/>
                      <a:pt x="2904899" y="230025"/>
                    </a:cubicBezTo>
                    <a:cubicBezTo>
                      <a:pt x="2882599" y="222060"/>
                      <a:pt x="2866941" y="236259"/>
                      <a:pt x="2849849" y="243349"/>
                    </a:cubicBezTo>
                    <a:cubicBezTo>
                      <a:pt x="2824463" y="251435"/>
                      <a:pt x="2828579" y="262142"/>
                      <a:pt x="2839657" y="279294"/>
                    </a:cubicBezTo>
                    <a:cubicBezTo>
                      <a:pt x="2851925" y="315344"/>
                      <a:pt x="2874163" y="345718"/>
                      <a:pt x="2899165" y="375761"/>
                    </a:cubicBezTo>
                    <a:cubicBezTo>
                      <a:pt x="2903779" y="381368"/>
                      <a:pt x="2910743" y="387813"/>
                      <a:pt x="2914521" y="395760"/>
                    </a:cubicBezTo>
                    <a:cubicBezTo>
                      <a:pt x="2935505" y="429645"/>
                      <a:pt x="2966357" y="443304"/>
                      <a:pt x="3004737" y="435901"/>
                    </a:cubicBezTo>
                    <a:cubicBezTo>
                      <a:pt x="3029287" y="430156"/>
                      <a:pt x="3055349" y="427589"/>
                      <a:pt x="3081749" y="427783"/>
                    </a:cubicBezTo>
                    <a:cubicBezTo>
                      <a:pt x="3094741" y="428465"/>
                      <a:pt x="3105801" y="427138"/>
                      <a:pt x="3116187" y="420292"/>
                    </a:cubicBezTo>
                    <a:cubicBezTo>
                      <a:pt x="3130095" y="414703"/>
                      <a:pt x="3145513" y="412293"/>
                      <a:pt x="3159517" y="421254"/>
                    </a:cubicBezTo>
                    <a:cubicBezTo>
                      <a:pt x="3174535" y="438494"/>
                      <a:pt x="3194069" y="446791"/>
                      <a:pt x="3216869" y="449656"/>
                    </a:cubicBezTo>
                    <a:cubicBezTo>
                      <a:pt x="3243607" y="452609"/>
                      <a:pt x="3264155" y="469185"/>
                      <a:pt x="3281519" y="487264"/>
                    </a:cubicBezTo>
                    <a:cubicBezTo>
                      <a:pt x="3298885" y="505342"/>
                      <a:pt x="3288675" y="522807"/>
                      <a:pt x="3271425" y="537758"/>
                    </a:cubicBezTo>
                    <a:cubicBezTo>
                      <a:pt x="3239767" y="563396"/>
                      <a:pt x="3229237" y="596581"/>
                      <a:pt x="3234721" y="636804"/>
                    </a:cubicBezTo>
                    <a:cubicBezTo>
                      <a:pt x="3239531" y="671510"/>
                      <a:pt x="3259919" y="695946"/>
                      <a:pt x="3289519" y="713116"/>
                    </a:cubicBezTo>
                    <a:cubicBezTo>
                      <a:pt x="3307043" y="723334"/>
                      <a:pt x="3320951" y="717746"/>
                      <a:pt x="3336111" y="708647"/>
                    </a:cubicBezTo>
                    <a:cubicBezTo>
                      <a:pt x="3367689" y="686938"/>
                      <a:pt x="3402803" y="684966"/>
                      <a:pt x="3439927" y="681073"/>
                    </a:cubicBezTo>
                    <a:cubicBezTo>
                      <a:pt x="3456519" y="679082"/>
                      <a:pt x="3472195" y="683363"/>
                      <a:pt x="3484527" y="697004"/>
                    </a:cubicBezTo>
                    <a:cubicBezTo>
                      <a:pt x="3489141" y="702611"/>
                      <a:pt x="3492583" y="707799"/>
                      <a:pt x="3491249" y="715238"/>
                    </a:cubicBezTo>
                    <a:cubicBezTo>
                      <a:pt x="3489497" y="723850"/>
                      <a:pt x="3482453" y="721334"/>
                      <a:pt x="3475751" y="721578"/>
                    </a:cubicBezTo>
                    <a:cubicBezTo>
                      <a:pt x="3449013" y="718625"/>
                      <a:pt x="3461939" y="741715"/>
                      <a:pt x="3459769" y="751496"/>
                    </a:cubicBezTo>
                    <a:cubicBezTo>
                      <a:pt x="3457101" y="766378"/>
                      <a:pt x="3468759" y="774499"/>
                      <a:pt x="3482665" y="768911"/>
                    </a:cubicBezTo>
                    <a:cubicBezTo>
                      <a:pt x="3503695" y="761908"/>
                      <a:pt x="3521381" y="764267"/>
                      <a:pt x="3540499" y="773734"/>
                    </a:cubicBezTo>
                    <a:cubicBezTo>
                      <a:pt x="3548295" y="777839"/>
                      <a:pt x="3555675" y="783114"/>
                      <a:pt x="3554679" y="793314"/>
                    </a:cubicBezTo>
                    <a:cubicBezTo>
                      <a:pt x="3553265" y="804684"/>
                      <a:pt x="3544133" y="808020"/>
                      <a:pt x="3535837" y="809015"/>
                    </a:cubicBezTo>
                    <a:cubicBezTo>
                      <a:pt x="3511785" y="809660"/>
                      <a:pt x="3500145" y="820017"/>
                      <a:pt x="3495305" y="844679"/>
                    </a:cubicBezTo>
                    <a:cubicBezTo>
                      <a:pt x="3494149" y="862739"/>
                      <a:pt x="3478649" y="869078"/>
                      <a:pt x="3460705" y="860030"/>
                    </a:cubicBezTo>
                    <a:cubicBezTo>
                      <a:pt x="3452907" y="855926"/>
                      <a:pt x="3448455" y="842459"/>
                      <a:pt x="3438823" y="850895"/>
                    </a:cubicBezTo>
                    <a:cubicBezTo>
                      <a:pt x="3430367" y="859749"/>
                      <a:pt x="3432055" y="873547"/>
                      <a:pt x="3441365" y="880831"/>
                    </a:cubicBezTo>
                    <a:cubicBezTo>
                      <a:pt x="3459983" y="895399"/>
                      <a:pt x="3456561" y="908690"/>
                      <a:pt x="3440819" y="926819"/>
                    </a:cubicBezTo>
                    <a:cubicBezTo>
                      <a:pt x="3465629" y="927764"/>
                      <a:pt x="3481643" y="934802"/>
                      <a:pt x="3473621" y="960967"/>
                    </a:cubicBezTo>
                    <a:cubicBezTo>
                      <a:pt x="3473203" y="962136"/>
                      <a:pt x="3472367" y="964477"/>
                      <a:pt x="3471531" y="966817"/>
                    </a:cubicBezTo>
                    <a:lnTo>
                      <a:pt x="3463103" y="966675"/>
                    </a:lnTo>
                    <a:lnTo>
                      <a:pt x="3473945" y="970548"/>
                    </a:lnTo>
                    <a:cubicBezTo>
                      <a:pt x="3467161" y="982284"/>
                      <a:pt x="3475471" y="991688"/>
                      <a:pt x="3482225" y="1001823"/>
                    </a:cubicBezTo>
                    <a:cubicBezTo>
                      <a:pt x="3488571" y="1013100"/>
                      <a:pt x="3492209" y="1024697"/>
                      <a:pt x="3485017" y="1037574"/>
                    </a:cubicBezTo>
                    <a:cubicBezTo>
                      <a:pt x="3479863" y="1044743"/>
                      <a:pt x="3475449" y="1053465"/>
                      <a:pt x="3466585" y="1052872"/>
                    </a:cubicBezTo>
                    <a:cubicBezTo>
                      <a:pt x="3456977" y="1050728"/>
                      <a:pt x="3455973" y="1042646"/>
                      <a:pt x="3454563" y="1035706"/>
                    </a:cubicBezTo>
                    <a:cubicBezTo>
                      <a:pt x="3446617" y="1007125"/>
                      <a:pt x="3421945" y="985440"/>
                      <a:pt x="3425647" y="953296"/>
                    </a:cubicBezTo>
                    <a:lnTo>
                      <a:pt x="3428847" y="954439"/>
                    </a:lnTo>
                    <a:lnTo>
                      <a:pt x="3422235" y="949210"/>
                    </a:lnTo>
                    <a:cubicBezTo>
                      <a:pt x="3409227" y="930049"/>
                      <a:pt x="3389033" y="934712"/>
                      <a:pt x="3373953" y="939880"/>
                    </a:cubicBezTo>
                    <a:cubicBezTo>
                      <a:pt x="3363229" y="943967"/>
                      <a:pt x="3350993" y="944875"/>
                      <a:pt x="3346379" y="939268"/>
                    </a:cubicBezTo>
                    <a:cubicBezTo>
                      <a:pt x="3316761" y="903618"/>
                      <a:pt x="3309495" y="931372"/>
                      <a:pt x="3299961" y="954356"/>
                    </a:cubicBezTo>
                    <a:cubicBezTo>
                      <a:pt x="3272469" y="949814"/>
                      <a:pt x="3252177" y="939927"/>
                      <a:pt x="3257595" y="906236"/>
                    </a:cubicBezTo>
                    <a:cubicBezTo>
                      <a:pt x="3258591" y="896036"/>
                      <a:pt x="3255987" y="888507"/>
                      <a:pt x="3244667" y="883146"/>
                    </a:cubicBezTo>
                    <a:cubicBezTo>
                      <a:pt x="3212639" y="869066"/>
                      <a:pt x="3210773" y="844648"/>
                      <a:pt x="3238073" y="820092"/>
                    </a:cubicBezTo>
                    <a:cubicBezTo>
                      <a:pt x="3246947" y="810067"/>
                      <a:pt x="3259263" y="805230"/>
                      <a:pt x="3270067" y="797214"/>
                    </a:cubicBezTo>
                    <a:cubicBezTo>
                      <a:pt x="3282463" y="788447"/>
                      <a:pt x="3286225" y="777915"/>
                      <a:pt x="3270629" y="769705"/>
                    </a:cubicBezTo>
                    <a:cubicBezTo>
                      <a:pt x="3258137" y="763923"/>
                      <a:pt x="3250499" y="751959"/>
                      <a:pt x="3244035" y="740414"/>
                    </a:cubicBezTo>
                    <a:cubicBezTo>
                      <a:pt x="3232201" y="721672"/>
                      <a:pt x="3222377" y="701009"/>
                      <a:pt x="3191121" y="706999"/>
                    </a:cubicBezTo>
                    <a:cubicBezTo>
                      <a:pt x="3178051" y="710247"/>
                      <a:pt x="3166055" y="699365"/>
                      <a:pt x="3160427" y="685479"/>
                    </a:cubicBezTo>
                    <a:cubicBezTo>
                      <a:pt x="3156391" y="670843"/>
                      <a:pt x="3166439" y="661237"/>
                      <a:pt x="3178419" y="653639"/>
                    </a:cubicBezTo>
                    <a:cubicBezTo>
                      <a:pt x="3183611" y="650216"/>
                      <a:pt x="3191151" y="647632"/>
                      <a:pt x="3194415" y="642201"/>
                    </a:cubicBezTo>
                    <a:cubicBezTo>
                      <a:pt x="3199269" y="636017"/>
                      <a:pt x="3200267" y="625817"/>
                      <a:pt x="3188031" y="626725"/>
                    </a:cubicBezTo>
                    <a:cubicBezTo>
                      <a:pt x="3120487" y="634267"/>
                      <a:pt x="3091531" y="585658"/>
                      <a:pt x="3065337" y="536717"/>
                    </a:cubicBezTo>
                    <a:cubicBezTo>
                      <a:pt x="3064583" y="535128"/>
                      <a:pt x="3063825" y="533538"/>
                      <a:pt x="3061895" y="531529"/>
                    </a:cubicBezTo>
                    <a:cubicBezTo>
                      <a:pt x="3054161" y="505016"/>
                      <a:pt x="3040753" y="505505"/>
                      <a:pt x="3021155" y="519616"/>
                    </a:cubicBezTo>
                    <a:cubicBezTo>
                      <a:pt x="3017135" y="523458"/>
                      <a:pt x="3012361" y="525712"/>
                      <a:pt x="3008341" y="529554"/>
                    </a:cubicBezTo>
                    <a:cubicBezTo>
                      <a:pt x="3003565" y="531807"/>
                      <a:pt x="2998791" y="534060"/>
                      <a:pt x="2994851" y="533972"/>
                    </a:cubicBezTo>
                    <a:cubicBezTo>
                      <a:pt x="2973563" y="534285"/>
                      <a:pt x="2963321" y="514793"/>
                      <a:pt x="2948145" y="505413"/>
                    </a:cubicBezTo>
                    <a:cubicBezTo>
                      <a:pt x="2913173" y="481046"/>
                      <a:pt x="2873267" y="466792"/>
                      <a:pt x="2840387" y="436575"/>
                    </a:cubicBezTo>
                    <a:cubicBezTo>
                      <a:pt x="2814051" y="413973"/>
                      <a:pt x="2773983" y="407578"/>
                      <a:pt x="2744463" y="386479"/>
                    </a:cubicBezTo>
                    <a:cubicBezTo>
                      <a:pt x="2733981" y="378775"/>
                      <a:pt x="2721167" y="388712"/>
                      <a:pt x="2708931" y="389620"/>
                    </a:cubicBezTo>
                    <a:cubicBezTo>
                      <a:pt x="2696279" y="391698"/>
                      <a:pt x="2684301" y="399295"/>
                      <a:pt x="2670553" y="397024"/>
                    </a:cubicBezTo>
                    <a:cubicBezTo>
                      <a:pt x="2660409" y="392081"/>
                      <a:pt x="2649845" y="388308"/>
                      <a:pt x="2649749" y="373758"/>
                    </a:cubicBezTo>
                    <a:cubicBezTo>
                      <a:pt x="2652175" y="370668"/>
                      <a:pt x="2657707" y="370003"/>
                      <a:pt x="2661309" y="367331"/>
                    </a:cubicBezTo>
                    <a:cubicBezTo>
                      <a:pt x="2678817" y="359071"/>
                      <a:pt x="2698415" y="344959"/>
                      <a:pt x="2686581" y="326218"/>
                    </a:cubicBezTo>
                    <a:cubicBezTo>
                      <a:pt x="2676259" y="310655"/>
                      <a:pt x="2653299" y="315649"/>
                      <a:pt x="2637641" y="329849"/>
                    </a:cubicBezTo>
                    <a:cubicBezTo>
                      <a:pt x="2613089" y="335594"/>
                      <a:pt x="2600757" y="321953"/>
                      <a:pt x="2591689" y="302879"/>
                    </a:cubicBezTo>
                    <a:cubicBezTo>
                      <a:pt x="2566251" y="255528"/>
                      <a:pt x="2573999" y="204196"/>
                      <a:pt x="2575797" y="154698"/>
                    </a:cubicBezTo>
                    <a:cubicBezTo>
                      <a:pt x="2576439" y="123259"/>
                      <a:pt x="2576245" y="94159"/>
                      <a:pt x="2565827" y="64048"/>
                    </a:cubicBezTo>
                    <a:cubicBezTo>
                      <a:pt x="2561725" y="47739"/>
                      <a:pt x="2555409" y="31381"/>
                      <a:pt x="2559501" y="15585"/>
                    </a:cubicBezTo>
                    <a:cubicBezTo>
                      <a:pt x="2560863" y="10320"/>
                      <a:pt x="2563383" y="5117"/>
                      <a:pt x="2567527" y="0"/>
                    </a:cubicBezTo>
                    <a:close/>
                  </a:path>
                </a:pathLst>
              </a:custGeom>
              <a:solidFill>
                <a:schemeClr val="accent4">
                  <a:alpha val="60000"/>
                </a:schemeClr>
              </a:solidFill>
              <a:ln>
                <a:noFill/>
              </a:ln>
              <a:effectLst/>
            </p:spPr>
            <p:txBody>
              <a:bodyPr anchor="ctr"/>
              <a:lstStyle/>
              <a:p>
                <a:pPr defTabSz="457189">
                  <a:defRPr/>
                </a:pPr>
                <a:endParaRPr lang="en-US" sz="1351" dirty="0">
                  <a:latin typeface="Oswald" pitchFamily="2" charset="77"/>
                </a:endParaRPr>
              </a:p>
            </p:txBody>
          </p:sp>
          <p:sp>
            <p:nvSpPr>
              <p:cNvPr id="336" name="Freeform 42">
                <a:extLst>
                  <a:ext uri="{FF2B5EF4-FFF2-40B4-BE49-F238E27FC236}">
                    <a16:creationId xmlns:a16="http://schemas.microsoft.com/office/drawing/2014/main" id="{E4C0885D-E5AE-498C-94FB-CC01FEB32B67}"/>
                  </a:ext>
                </a:extLst>
              </p:cNvPr>
              <p:cNvSpPr/>
              <p:nvPr/>
            </p:nvSpPr>
            <p:spPr bwMode="auto">
              <a:xfrm>
                <a:off x="16175070" y="6692965"/>
                <a:ext cx="5482670" cy="6525250"/>
              </a:xfrm>
              <a:custGeom>
                <a:avLst/>
                <a:gdLst>
                  <a:gd name="connsiteX0" fmla="*/ 2661754 w 5484290"/>
                  <a:gd name="connsiteY0" fmla="*/ 6029402 h 6527758"/>
                  <a:gd name="connsiteX1" fmla="*/ 2660170 w 5484290"/>
                  <a:gd name="connsiteY1" fmla="*/ 6029987 h 6527758"/>
                  <a:gd name="connsiteX2" fmla="*/ 2662430 w 5484290"/>
                  <a:gd name="connsiteY2" fmla="*/ 6029428 h 6527758"/>
                  <a:gd name="connsiteX3" fmla="*/ 2708098 w 5484290"/>
                  <a:gd name="connsiteY3" fmla="*/ 5942377 h 6527758"/>
                  <a:gd name="connsiteX4" fmla="*/ 2707720 w 5484290"/>
                  <a:gd name="connsiteY4" fmla="*/ 5942519 h 6527758"/>
                  <a:gd name="connsiteX5" fmla="*/ 2708366 w 5484290"/>
                  <a:gd name="connsiteY5" fmla="*/ 5942505 h 6527758"/>
                  <a:gd name="connsiteX6" fmla="*/ 2606970 w 5484290"/>
                  <a:gd name="connsiteY6" fmla="*/ 5902620 h 6527758"/>
                  <a:gd name="connsiteX7" fmla="*/ 2606444 w 5484290"/>
                  <a:gd name="connsiteY7" fmla="*/ 5903742 h 6527758"/>
                  <a:gd name="connsiteX8" fmla="*/ 2604504 w 5484290"/>
                  <a:gd name="connsiteY8" fmla="*/ 5905186 h 6527758"/>
                  <a:gd name="connsiteX9" fmla="*/ 2603260 w 5484290"/>
                  <a:gd name="connsiteY9" fmla="*/ 5905250 h 6527758"/>
                  <a:gd name="connsiteX10" fmla="*/ 2602840 w 5484290"/>
                  <a:gd name="connsiteY10" fmla="*/ 5906422 h 6527758"/>
                  <a:gd name="connsiteX11" fmla="*/ 2604504 w 5484290"/>
                  <a:gd name="connsiteY11" fmla="*/ 5905186 h 6527758"/>
                  <a:gd name="connsiteX12" fmla="*/ 2605282 w 5484290"/>
                  <a:gd name="connsiteY12" fmla="*/ 5905146 h 6527758"/>
                  <a:gd name="connsiteX13" fmla="*/ 2607620 w 5484290"/>
                  <a:gd name="connsiteY13" fmla="*/ 5904162 h 6527758"/>
                  <a:gd name="connsiteX14" fmla="*/ 2615950 w 5484290"/>
                  <a:gd name="connsiteY14" fmla="*/ 5905385 h 6527758"/>
                  <a:gd name="connsiteX15" fmla="*/ 2528170 w 5484290"/>
                  <a:gd name="connsiteY15" fmla="*/ 5873634 h 6527758"/>
                  <a:gd name="connsiteX16" fmla="*/ 2512018 w 5484290"/>
                  <a:gd name="connsiteY16" fmla="*/ 5875304 h 6527758"/>
                  <a:gd name="connsiteX17" fmla="*/ 2408552 w 5484290"/>
                  <a:gd name="connsiteY17" fmla="*/ 5901825 h 6527758"/>
                  <a:gd name="connsiteX18" fmla="*/ 2354550 w 5484290"/>
                  <a:gd name="connsiteY18" fmla="*/ 5901050 h 6527758"/>
                  <a:gd name="connsiteX19" fmla="*/ 2277744 w 5484290"/>
                  <a:gd name="connsiteY19" fmla="*/ 5915935 h 6527758"/>
                  <a:gd name="connsiteX20" fmla="*/ 2276998 w 5484290"/>
                  <a:gd name="connsiteY20" fmla="*/ 5915196 h 6527758"/>
                  <a:gd name="connsiteX21" fmla="*/ 2278222 w 5484290"/>
                  <a:gd name="connsiteY21" fmla="*/ 5929916 h 6527758"/>
                  <a:gd name="connsiteX22" fmla="*/ 2278586 w 5484290"/>
                  <a:gd name="connsiteY22" fmla="*/ 5930772 h 6527758"/>
                  <a:gd name="connsiteX23" fmla="*/ 2321912 w 5484290"/>
                  <a:gd name="connsiteY23" fmla="*/ 5946093 h 6527758"/>
                  <a:gd name="connsiteX24" fmla="*/ 2366142 w 5484290"/>
                  <a:gd name="connsiteY24" fmla="*/ 5968669 h 6527758"/>
                  <a:gd name="connsiteX25" fmla="*/ 2380070 w 5484290"/>
                  <a:gd name="connsiteY25" fmla="*/ 6000093 h 6527758"/>
                  <a:gd name="connsiteX26" fmla="*/ 2389220 w 5484290"/>
                  <a:gd name="connsiteY26" fmla="*/ 6033778 h 6527758"/>
                  <a:gd name="connsiteX27" fmla="*/ 2405102 w 5484290"/>
                  <a:gd name="connsiteY27" fmla="*/ 6044907 h 6527758"/>
                  <a:gd name="connsiteX28" fmla="*/ 2423434 w 5484290"/>
                  <a:gd name="connsiteY28" fmla="*/ 6038064 h 6527758"/>
                  <a:gd name="connsiteX29" fmla="*/ 2424598 w 5484290"/>
                  <a:gd name="connsiteY29" fmla="*/ 6001450 h 6527758"/>
                  <a:gd name="connsiteX30" fmla="*/ 2409080 w 5484290"/>
                  <a:gd name="connsiteY30" fmla="*/ 5989296 h 6527758"/>
                  <a:gd name="connsiteX31" fmla="*/ 2396406 w 5484290"/>
                  <a:gd name="connsiteY31" fmla="*/ 5954353 h 6527758"/>
                  <a:gd name="connsiteX32" fmla="*/ 2425166 w 5484290"/>
                  <a:gd name="connsiteY32" fmla="*/ 5936853 h 6527758"/>
                  <a:gd name="connsiteX33" fmla="*/ 2476814 w 5484290"/>
                  <a:gd name="connsiteY33" fmla="*/ 5918272 h 6527758"/>
                  <a:gd name="connsiteX34" fmla="*/ 2512030 w 5484290"/>
                  <a:gd name="connsiteY34" fmla="*/ 5912337 h 6527758"/>
                  <a:gd name="connsiteX35" fmla="*/ 2537848 w 5484290"/>
                  <a:gd name="connsiteY35" fmla="*/ 5884530 h 6527758"/>
                  <a:gd name="connsiteX36" fmla="*/ 2528170 w 5484290"/>
                  <a:gd name="connsiteY36" fmla="*/ 5873634 h 6527758"/>
                  <a:gd name="connsiteX37" fmla="*/ 2201408 w 5484290"/>
                  <a:gd name="connsiteY37" fmla="*/ 5814611 h 6527758"/>
                  <a:gd name="connsiteX38" fmla="*/ 2191588 w 5484290"/>
                  <a:gd name="connsiteY38" fmla="*/ 5816041 h 6527758"/>
                  <a:gd name="connsiteX39" fmla="*/ 2187770 w 5484290"/>
                  <a:gd name="connsiteY39" fmla="*/ 5832985 h 6527758"/>
                  <a:gd name="connsiteX40" fmla="*/ 2185608 w 5484290"/>
                  <a:gd name="connsiteY40" fmla="*/ 5834575 h 6527758"/>
                  <a:gd name="connsiteX41" fmla="*/ 2203780 w 5484290"/>
                  <a:gd name="connsiteY41" fmla="*/ 5833197 h 6527758"/>
                  <a:gd name="connsiteX42" fmla="*/ 2216552 w 5484290"/>
                  <a:gd name="connsiteY42" fmla="*/ 5845381 h 6527758"/>
                  <a:gd name="connsiteX43" fmla="*/ 2215258 w 5484290"/>
                  <a:gd name="connsiteY43" fmla="*/ 5828650 h 6527758"/>
                  <a:gd name="connsiteX44" fmla="*/ 2201408 w 5484290"/>
                  <a:gd name="connsiteY44" fmla="*/ 5814611 h 6527758"/>
                  <a:gd name="connsiteX45" fmla="*/ 4419208 w 5484290"/>
                  <a:gd name="connsiteY45" fmla="*/ 5760288 h 6527758"/>
                  <a:gd name="connsiteX46" fmla="*/ 4423088 w 5484290"/>
                  <a:gd name="connsiteY46" fmla="*/ 5778918 h 6527758"/>
                  <a:gd name="connsiteX47" fmla="*/ 4414078 w 5484290"/>
                  <a:gd name="connsiteY47" fmla="*/ 5811517 h 6527758"/>
                  <a:gd name="connsiteX48" fmla="*/ 4410536 w 5484290"/>
                  <a:gd name="connsiteY48" fmla="*/ 5895151 h 6527758"/>
                  <a:gd name="connsiteX49" fmla="*/ 4417406 w 5484290"/>
                  <a:gd name="connsiteY49" fmla="*/ 5920156 h 6527758"/>
                  <a:gd name="connsiteX50" fmla="*/ 4427874 w 5484290"/>
                  <a:gd name="connsiteY50" fmla="*/ 5975630 h 6527758"/>
                  <a:gd name="connsiteX51" fmla="*/ 4432412 w 5484290"/>
                  <a:gd name="connsiteY51" fmla="*/ 6032966 h 6527758"/>
                  <a:gd name="connsiteX52" fmla="*/ 4427986 w 5484290"/>
                  <a:gd name="connsiteY52" fmla="*/ 6137509 h 6527758"/>
                  <a:gd name="connsiteX53" fmla="*/ 4423046 w 5484290"/>
                  <a:gd name="connsiteY53" fmla="*/ 6214010 h 6527758"/>
                  <a:gd name="connsiteX54" fmla="*/ 4370332 w 5484290"/>
                  <a:gd name="connsiteY54" fmla="*/ 6368958 h 6527758"/>
                  <a:gd name="connsiteX55" fmla="*/ 4351888 w 5484290"/>
                  <a:gd name="connsiteY55" fmla="*/ 6402166 h 6527758"/>
                  <a:gd name="connsiteX56" fmla="*/ 4275858 w 5484290"/>
                  <a:gd name="connsiteY56" fmla="*/ 6463887 h 6527758"/>
                  <a:gd name="connsiteX57" fmla="*/ 4257316 w 5484290"/>
                  <a:gd name="connsiteY57" fmla="*/ 6467876 h 6527758"/>
                  <a:gd name="connsiteX58" fmla="*/ 4122296 w 5484290"/>
                  <a:gd name="connsiteY58" fmla="*/ 6517813 h 6527758"/>
                  <a:gd name="connsiteX59" fmla="*/ 3996144 w 5484290"/>
                  <a:gd name="connsiteY59" fmla="*/ 6524487 h 6527758"/>
                  <a:gd name="connsiteX60" fmla="*/ 3958496 w 5484290"/>
                  <a:gd name="connsiteY60" fmla="*/ 6489816 h 6527758"/>
                  <a:gd name="connsiteX61" fmla="*/ 3911974 w 5484290"/>
                  <a:gd name="connsiteY61" fmla="*/ 6465240 h 6527758"/>
                  <a:gd name="connsiteX62" fmla="*/ 3890394 w 5484290"/>
                  <a:gd name="connsiteY62" fmla="*/ 6448245 h 6527758"/>
                  <a:gd name="connsiteX63" fmla="*/ 3906830 w 5484290"/>
                  <a:gd name="connsiteY63" fmla="*/ 6416973 h 6527758"/>
                  <a:gd name="connsiteX64" fmla="*/ 3934238 w 5484290"/>
                  <a:gd name="connsiteY64" fmla="*/ 6336558 h 6527758"/>
                  <a:gd name="connsiteX65" fmla="*/ 3942918 w 5484290"/>
                  <a:gd name="connsiteY65" fmla="*/ 6268025 h 6527758"/>
                  <a:gd name="connsiteX66" fmla="*/ 3958000 w 5484290"/>
                  <a:gd name="connsiteY66" fmla="*/ 6244228 h 6527758"/>
                  <a:gd name="connsiteX67" fmla="*/ 3998154 w 5484290"/>
                  <a:gd name="connsiteY67" fmla="*/ 6139182 h 6527758"/>
                  <a:gd name="connsiteX68" fmla="*/ 3996388 w 5484290"/>
                  <a:gd name="connsiteY68" fmla="*/ 6105885 h 6527758"/>
                  <a:gd name="connsiteX69" fmla="*/ 4016830 w 5484290"/>
                  <a:gd name="connsiteY69" fmla="*/ 6079526 h 6527758"/>
                  <a:gd name="connsiteX70" fmla="*/ 4094676 w 5484290"/>
                  <a:gd name="connsiteY70" fmla="*/ 5957432 h 6527758"/>
                  <a:gd name="connsiteX71" fmla="*/ 4130634 w 5484290"/>
                  <a:gd name="connsiteY71" fmla="*/ 5930480 h 6527758"/>
                  <a:gd name="connsiteX72" fmla="*/ 4231792 w 5484290"/>
                  <a:gd name="connsiteY72" fmla="*/ 5868448 h 6527758"/>
                  <a:gd name="connsiteX73" fmla="*/ 4263038 w 5484290"/>
                  <a:gd name="connsiteY73" fmla="*/ 5858384 h 6527758"/>
                  <a:gd name="connsiteX74" fmla="*/ 4304374 w 5484290"/>
                  <a:gd name="connsiteY74" fmla="*/ 5886415 h 6527758"/>
                  <a:gd name="connsiteX75" fmla="*/ 4304610 w 5484290"/>
                  <a:gd name="connsiteY75" fmla="*/ 5893131 h 6527758"/>
                  <a:gd name="connsiteX76" fmla="*/ 4322220 w 5484290"/>
                  <a:gd name="connsiteY76" fmla="*/ 5928606 h 6527758"/>
                  <a:gd name="connsiteX77" fmla="*/ 4363736 w 5484290"/>
                  <a:gd name="connsiteY77" fmla="*/ 5882414 h 6527758"/>
                  <a:gd name="connsiteX78" fmla="*/ 4370598 w 5484290"/>
                  <a:gd name="connsiteY78" fmla="*/ 5841089 h 6527758"/>
                  <a:gd name="connsiteX79" fmla="*/ 4384324 w 5484290"/>
                  <a:gd name="connsiteY79" fmla="*/ 5791603 h 6527758"/>
                  <a:gd name="connsiteX80" fmla="*/ 4398332 w 5484290"/>
                  <a:gd name="connsiteY80" fmla="*/ 5763443 h 6527758"/>
                  <a:gd name="connsiteX81" fmla="*/ 4419208 w 5484290"/>
                  <a:gd name="connsiteY81" fmla="*/ 5760288 h 6527758"/>
                  <a:gd name="connsiteX82" fmla="*/ 1889124 w 5484290"/>
                  <a:gd name="connsiteY82" fmla="*/ 5718885 h 6527758"/>
                  <a:gd name="connsiteX83" fmla="*/ 1922348 w 5484290"/>
                  <a:gd name="connsiteY83" fmla="*/ 5752719 h 6527758"/>
                  <a:gd name="connsiteX84" fmla="*/ 1902784 w 5484290"/>
                  <a:gd name="connsiteY84" fmla="*/ 5755235 h 6527758"/>
                  <a:gd name="connsiteX85" fmla="*/ 1889124 w 5484290"/>
                  <a:gd name="connsiteY85" fmla="*/ 5718885 h 6527758"/>
                  <a:gd name="connsiteX86" fmla="*/ 2240348 w 5484290"/>
                  <a:gd name="connsiteY86" fmla="*/ 5090352 h 6527758"/>
                  <a:gd name="connsiteX87" fmla="*/ 2251856 w 5484290"/>
                  <a:gd name="connsiteY87" fmla="*/ 5092478 h 6527758"/>
                  <a:gd name="connsiteX88" fmla="*/ 2252962 w 5484290"/>
                  <a:gd name="connsiteY88" fmla="*/ 5115371 h 6527758"/>
                  <a:gd name="connsiteX89" fmla="*/ 2192512 w 5484290"/>
                  <a:gd name="connsiteY89" fmla="*/ 5154657 h 6527758"/>
                  <a:gd name="connsiteX90" fmla="*/ 2173786 w 5484290"/>
                  <a:gd name="connsiteY90" fmla="*/ 5162526 h 6527758"/>
                  <a:gd name="connsiteX91" fmla="*/ 2153520 w 5484290"/>
                  <a:gd name="connsiteY91" fmla="*/ 5173319 h 6527758"/>
                  <a:gd name="connsiteX92" fmla="*/ 2136706 w 5484290"/>
                  <a:gd name="connsiteY92" fmla="*/ 5163113 h 6527758"/>
                  <a:gd name="connsiteX93" fmla="*/ 2125108 w 5484290"/>
                  <a:gd name="connsiteY93" fmla="*/ 5195132 h 6527758"/>
                  <a:gd name="connsiteX94" fmla="*/ 2099268 w 5484290"/>
                  <a:gd name="connsiteY94" fmla="*/ 5197391 h 6527758"/>
                  <a:gd name="connsiteX95" fmla="*/ 2083778 w 5484290"/>
                  <a:gd name="connsiteY95" fmla="*/ 5181354 h 6527758"/>
                  <a:gd name="connsiteX96" fmla="*/ 2096658 w 5484290"/>
                  <a:gd name="connsiteY96" fmla="*/ 5167573 h 6527758"/>
                  <a:gd name="connsiteX97" fmla="*/ 2116186 w 5484290"/>
                  <a:gd name="connsiteY97" fmla="*/ 5159778 h 6527758"/>
                  <a:gd name="connsiteX98" fmla="*/ 2134938 w 5484290"/>
                  <a:gd name="connsiteY98" fmla="*/ 5162040 h 6527758"/>
                  <a:gd name="connsiteX99" fmla="*/ 2134310 w 5484290"/>
                  <a:gd name="connsiteY99" fmla="*/ 5161660 h 6527758"/>
                  <a:gd name="connsiteX100" fmla="*/ 2120902 w 5484290"/>
                  <a:gd name="connsiteY100" fmla="*/ 5127260 h 6527758"/>
                  <a:gd name="connsiteX101" fmla="*/ 2155190 w 5484290"/>
                  <a:gd name="connsiteY101" fmla="*/ 5106916 h 6527758"/>
                  <a:gd name="connsiteX102" fmla="*/ 2198790 w 5484290"/>
                  <a:gd name="connsiteY102" fmla="*/ 5118519 h 6527758"/>
                  <a:gd name="connsiteX103" fmla="*/ 2220542 w 5484290"/>
                  <a:gd name="connsiteY103" fmla="*/ 5117025 h 6527758"/>
                  <a:gd name="connsiteX104" fmla="*/ 2231616 w 5484290"/>
                  <a:gd name="connsiteY104" fmla="*/ 5097160 h 6527758"/>
                  <a:gd name="connsiteX105" fmla="*/ 2240348 w 5484290"/>
                  <a:gd name="connsiteY105" fmla="*/ 5090352 h 6527758"/>
                  <a:gd name="connsiteX106" fmla="*/ 2394142 w 5484290"/>
                  <a:gd name="connsiteY106" fmla="*/ 5026361 h 6527758"/>
                  <a:gd name="connsiteX107" fmla="*/ 2494958 w 5484290"/>
                  <a:gd name="connsiteY107" fmla="*/ 5059753 h 6527758"/>
                  <a:gd name="connsiteX108" fmla="*/ 2485246 w 5484290"/>
                  <a:gd name="connsiteY108" fmla="*/ 5171988 h 6527758"/>
                  <a:gd name="connsiteX109" fmla="*/ 2480428 w 5484290"/>
                  <a:gd name="connsiteY109" fmla="*/ 5192876 h 6527758"/>
                  <a:gd name="connsiteX110" fmla="*/ 2500434 w 5484290"/>
                  <a:gd name="connsiteY110" fmla="*/ 5196032 h 6527758"/>
                  <a:gd name="connsiteX111" fmla="*/ 2530560 w 5484290"/>
                  <a:gd name="connsiteY111" fmla="*/ 5204133 h 6527758"/>
                  <a:gd name="connsiteX112" fmla="*/ 2499272 w 5484290"/>
                  <a:gd name="connsiteY112" fmla="*/ 5228865 h 6527758"/>
                  <a:gd name="connsiteX113" fmla="*/ 2431210 w 5484290"/>
                  <a:gd name="connsiteY113" fmla="*/ 5260412 h 6527758"/>
                  <a:gd name="connsiteX114" fmla="*/ 2415612 w 5484290"/>
                  <a:gd name="connsiteY114" fmla="*/ 5270800 h 6527758"/>
                  <a:gd name="connsiteX115" fmla="*/ 2307496 w 5484290"/>
                  <a:gd name="connsiteY115" fmla="*/ 5314638 h 6527758"/>
                  <a:gd name="connsiteX116" fmla="*/ 2286432 w 5484290"/>
                  <a:gd name="connsiteY116" fmla="*/ 5373611 h 6527758"/>
                  <a:gd name="connsiteX117" fmla="*/ 2284470 w 5484290"/>
                  <a:gd name="connsiteY117" fmla="*/ 5390200 h 6527758"/>
                  <a:gd name="connsiteX118" fmla="*/ 2262738 w 5484290"/>
                  <a:gd name="connsiteY118" fmla="*/ 5410366 h 6527758"/>
                  <a:gd name="connsiteX119" fmla="*/ 2253544 w 5484290"/>
                  <a:gd name="connsiteY119" fmla="*/ 5416226 h 6527758"/>
                  <a:gd name="connsiteX120" fmla="*/ 2245824 w 5484290"/>
                  <a:gd name="connsiteY120" fmla="*/ 5409644 h 6527758"/>
                  <a:gd name="connsiteX121" fmla="*/ 2203462 w 5484290"/>
                  <a:gd name="connsiteY121" fmla="*/ 5369243 h 6527758"/>
                  <a:gd name="connsiteX122" fmla="*/ 2147412 w 5484290"/>
                  <a:gd name="connsiteY122" fmla="*/ 5307996 h 6527758"/>
                  <a:gd name="connsiteX123" fmla="*/ 2132266 w 5484290"/>
                  <a:gd name="connsiteY123" fmla="*/ 5265347 h 6527758"/>
                  <a:gd name="connsiteX124" fmla="*/ 2177508 w 5484290"/>
                  <a:gd name="connsiteY124" fmla="*/ 5216340 h 6527758"/>
                  <a:gd name="connsiteX125" fmla="*/ 2216668 w 5484290"/>
                  <a:gd name="connsiteY125" fmla="*/ 5191759 h 6527758"/>
                  <a:gd name="connsiteX126" fmla="*/ 2297552 w 5484290"/>
                  <a:gd name="connsiteY126" fmla="*/ 5116915 h 6527758"/>
                  <a:gd name="connsiteX127" fmla="*/ 2323446 w 5484290"/>
                  <a:gd name="connsiteY127" fmla="*/ 5070308 h 6527758"/>
                  <a:gd name="connsiteX128" fmla="*/ 2360026 w 5484290"/>
                  <a:gd name="connsiteY128" fmla="*/ 5038155 h 6527758"/>
                  <a:gd name="connsiteX129" fmla="*/ 2367660 w 5484290"/>
                  <a:gd name="connsiteY129" fmla="*/ 5031573 h 6527758"/>
                  <a:gd name="connsiteX130" fmla="*/ 2394142 w 5484290"/>
                  <a:gd name="connsiteY130" fmla="*/ 5026361 h 6527758"/>
                  <a:gd name="connsiteX131" fmla="*/ 728038 w 5484290"/>
                  <a:gd name="connsiteY131" fmla="*/ 4869126 h 6527758"/>
                  <a:gd name="connsiteX132" fmla="*/ 746648 w 5484290"/>
                  <a:gd name="connsiteY132" fmla="*/ 4902311 h 6527758"/>
                  <a:gd name="connsiteX133" fmla="*/ 737132 w 5484290"/>
                  <a:gd name="connsiteY133" fmla="*/ 4958621 h 6527758"/>
                  <a:gd name="connsiteX134" fmla="*/ 815454 w 5484290"/>
                  <a:gd name="connsiteY134" fmla="*/ 5058246 h 6527758"/>
                  <a:gd name="connsiteX135" fmla="*/ 948622 w 5484290"/>
                  <a:gd name="connsiteY135" fmla="*/ 5085909 h 6527758"/>
                  <a:gd name="connsiteX136" fmla="*/ 958452 w 5484290"/>
                  <a:gd name="connsiteY136" fmla="*/ 5069517 h 6527758"/>
                  <a:gd name="connsiteX137" fmla="*/ 951254 w 5484290"/>
                  <a:gd name="connsiteY137" fmla="*/ 5037756 h 6527758"/>
                  <a:gd name="connsiteX138" fmla="*/ 958646 w 5484290"/>
                  <a:gd name="connsiteY138" fmla="*/ 5024474 h 6527758"/>
                  <a:gd name="connsiteX139" fmla="*/ 1035160 w 5484290"/>
                  <a:gd name="connsiteY139" fmla="*/ 5062420 h 6527758"/>
                  <a:gd name="connsiteX140" fmla="*/ 1036572 w 5484290"/>
                  <a:gd name="connsiteY140" fmla="*/ 5088133 h 6527758"/>
                  <a:gd name="connsiteX141" fmla="*/ 1030234 w 5484290"/>
                  <a:gd name="connsiteY141" fmla="*/ 5161500 h 6527758"/>
                  <a:gd name="connsiteX142" fmla="*/ 1106662 w 5484290"/>
                  <a:gd name="connsiteY142" fmla="*/ 5203394 h 6527758"/>
                  <a:gd name="connsiteX143" fmla="*/ 1149456 w 5484290"/>
                  <a:gd name="connsiteY143" fmla="*/ 5213373 h 6527758"/>
                  <a:gd name="connsiteX144" fmla="*/ 1184460 w 5484290"/>
                  <a:gd name="connsiteY144" fmla="*/ 5200666 h 6527758"/>
                  <a:gd name="connsiteX145" fmla="*/ 1216694 w 5484290"/>
                  <a:gd name="connsiteY145" fmla="*/ 5188296 h 6527758"/>
                  <a:gd name="connsiteX146" fmla="*/ 1229096 w 5484290"/>
                  <a:gd name="connsiteY146" fmla="*/ 5216609 h 6527758"/>
                  <a:gd name="connsiteX147" fmla="*/ 1295706 w 5484290"/>
                  <a:gd name="connsiteY147" fmla="*/ 5256324 h 6527758"/>
                  <a:gd name="connsiteX148" fmla="*/ 1308800 w 5484290"/>
                  <a:gd name="connsiteY148" fmla="*/ 5253040 h 6527758"/>
                  <a:gd name="connsiteX149" fmla="*/ 1365638 w 5484290"/>
                  <a:gd name="connsiteY149" fmla="*/ 5216287 h 6527758"/>
                  <a:gd name="connsiteX150" fmla="*/ 1420956 w 5484290"/>
                  <a:gd name="connsiteY150" fmla="*/ 5194915 h 6527758"/>
                  <a:gd name="connsiteX151" fmla="*/ 1393968 w 5484290"/>
                  <a:gd name="connsiteY151" fmla="*/ 5274174 h 6527758"/>
                  <a:gd name="connsiteX152" fmla="*/ 1414930 w 5484290"/>
                  <a:gd name="connsiteY152" fmla="*/ 5308197 h 6527758"/>
                  <a:gd name="connsiteX153" fmla="*/ 1488674 w 5484290"/>
                  <a:gd name="connsiteY153" fmla="*/ 5346479 h 6527758"/>
                  <a:gd name="connsiteX154" fmla="*/ 1574370 w 5484290"/>
                  <a:gd name="connsiteY154" fmla="*/ 5325343 h 6527758"/>
                  <a:gd name="connsiteX155" fmla="*/ 1607606 w 5484290"/>
                  <a:gd name="connsiteY155" fmla="*/ 5321292 h 6527758"/>
                  <a:gd name="connsiteX156" fmla="*/ 1615388 w 5484290"/>
                  <a:gd name="connsiteY156" fmla="*/ 5362550 h 6527758"/>
                  <a:gd name="connsiteX157" fmla="*/ 1588798 w 5484290"/>
                  <a:gd name="connsiteY157" fmla="*/ 5477776 h 6527758"/>
                  <a:gd name="connsiteX158" fmla="*/ 1562202 w 5484290"/>
                  <a:gd name="connsiteY158" fmla="*/ 5466950 h 6527758"/>
                  <a:gd name="connsiteX159" fmla="*/ 1536284 w 5484290"/>
                  <a:gd name="connsiteY159" fmla="*/ 5443096 h 6527758"/>
                  <a:gd name="connsiteX160" fmla="*/ 1502208 w 5484290"/>
                  <a:gd name="connsiteY160" fmla="*/ 5449500 h 6527758"/>
                  <a:gd name="connsiteX161" fmla="*/ 1488770 w 5484290"/>
                  <a:gd name="connsiteY161" fmla="*/ 5468584 h 6527758"/>
                  <a:gd name="connsiteX162" fmla="*/ 1428764 w 5484290"/>
                  <a:gd name="connsiteY162" fmla="*/ 5469707 h 6527758"/>
                  <a:gd name="connsiteX163" fmla="*/ 1388136 w 5484290"/>
                  <a:gd name="connsiteY163" fmla="*/ 5487039 h 6527758"/>
                  <a:gd name="connsiteX164" fmla="*/ 1366572 w 5484290"/>
                  <a:gd name="connsiteY164" fmla="*/ 5480664 h 6527758"/>
                  <a:gd name="connsiteX165" fmla="*/ 1273516 w 5484290"/>
                  <a:gd name="connsiteY165" fmla="*/ 5459366 h 6527758"/>
                  <a:gd name="connsiteX166" fmla="*/ 1213994 w 5484290"/>
                  <a:gd name="connsiteY166" fmla="*/ 5492506 h 6527758"/>
                  <a:gd name="connsiteX167" fmla="*/ 1129406 w 5484290"/>
                  <a:gd name="connsiteY167" fmla="*/ 5625494 h 6527758"/>
                  <a:gd name="connsiteX168" fmla="*/ 1063872 w 5484290"/>
                  <a:gd name="connsiteY168" fmla="*/ 5608721 h 6527758"/>
                  <a:gd name="connsiteX169" fmla="*/ 1016884 w 5484290"/>
                  <a:gd name="connsiteY169" fmla="*/ 5591938 h 6527758"/>
                  <a:gd name="connsiteX170" fmla="*/ 882230 w 5484290"/>
                  <a:gd name="connsiteY170" fmla="*/ 5668564 h 6527758"/>
                  <a:gd name="connsiteX171" fmla="*/ 849304 w 5484290"/>
                  <a:gd name="connsiteY171" fmla="*/ 5712532 h 6527758"/>
                  <a:gd name="connsiteX172" fmla="*/ 808838 w 5484290"/>
                  <a:gd name="connsiteY172" fmla="*/ 5740536 h 6527758"/>
                  <a:gd name="connsiteX173" fmla="*/ 729608 w 5484290"/>
                  <a:gd name="connsiteY173" fmla="*/ 5754694 h 6527758"/>
                  <a:gd name="connsiteX174" fmla="*/ 648868 w 5484290"/>
                  <a:gd name="connsiteY174" fmla="*/ 5765661 h 6527758"/>
                  <a:gd name="connsiteX175" fmla="*/ 618898 w 5484290"/>
                  <a:gd name="connsiteY175" fmla="*/ 5782819 h 6527758"/>
                  <a:gd name="connsiteX176" fmla="*/ 667824 w 5484290"/>
                  <a:gd name="connsiteY176" fmla="*/ 5783046 h 6527758"/>
                  <a:gd name="connsiteX177" fmla="*/ 686014 w 5484290"/>
                  <a:gd name="connsiteY177" fmla="*/ 5817407 h 6527758"/>
                  <a:gd name="connsiteX178" fmla="*/ 646130 w 5484290"/>
                  <a:gd name="connsiteY178" fmla="*/ 5854908 h 6527758"/>
                  <a:gd name="connsiteX179" fmla="*/ 623692 w 5484290"/>
                  <a:gd name="connsiteY179" fmla="*/ 5847557 h 6527758"/>
                  <a:gd name="connsiteX180" fmla="*/ 575499 w 5484290"/>
                  <a:gd name="connsiteY180" fmla="*/ 5800489 h 6527758"/>
                  <a:gd name="connsiteX181" fmla="*/ 353318 w 5484290"/>
                  <a:gd name="connsiteY181" fmla="*/ 5584463 h 6527758"/>
                  <a:gd name="connsiteX182" fmla="*/ 200960 w 5484290"/>
                  <a:gd name="connsiteY182" fmla="*/ 5369494 h 6527758"/>
                  <a:gd name="connsiteX183" fmla="*/ 179752 w 5484290"/>
                  <a:gd name="connsiteY183" fmla="*/ 5328748 h 6527758"/>
                  <a:gd name="connsiteX184" fmla="*/ 183136 w 5484290"/>
                  <a:gd name="connsiteY184" fmla="*/ 5282189 h 6527758"/>
                  <a:gd name="connsiteX185" fmla="*/ 186147 w 5484290"/>
                  <a:gd name="connsiteY185" fmla="*/ 5266348 h 6527758"/>
                  <a:gd name="connsiteX186" fmla="*/ 199097 w 5484290"/>
                  <a:gd name="connsiteY186" fmla="*/ 5256045 h 6527758"/>
                  <a:gd name="connsiteX187" fmla="*/ 228043 w 5484290"/>
                  <a:gd name="connsiteY187" fmla="*/ 5267712 h 6527758"/>
                  <a:gd name="connsiteX188" fmla="*/ 255793 w 5484290"/>
                  <a:gd name="connsiteY188" fmla="*/ 5316102 h 6527758"/>
                  <a:gd name="connsiteX189" fmla="*/ 290192 w 5484290"/>
                  <a:gd name="connsiteY189" fmla="*/ 5331043 h 6527758"/>
                  <a:gd name="connsiteX190" fmla="*/ 359668 w 5484290"/>
                  <a:gd name="connsiteY190" fmla="*/ 5347898 h 6527758"/>
                  <a:gd name="connsiteX191" fmla="*/ 412280 w 5484290"/>
                  <a:gd name="connsiteY191" fmla="*/ 5360057 h 6527758"/>
                  <a:gd name="connsiteX192" fmla="*/ 517269 w 5484290"/>
                  <a:gd name="connsiteY192" fmla="*/ 5359079 h 6527758"/>
                  <a:gd name="connsiteX193" fmla="*/ 567726 w 5484290"/>
                  <a:gd name="connsiteY193" fmla="*/ 5325354 h 6527758"/>
                  <a:gd name="connsiteX194" fmla="*/ 566562 w 5484290"/>
                  <a:gd name="connsiteY194" fmla="*/ 5306363 h 6527758"/>
                  <a:gd name="connsiteX195" fmla="*/ 573223 w 5484290"/>
                  <a:gd name="connsiteY195" fmla="*/ 5254341 h 6527758"/>
                  <a:gd name="connsiteX196" fmla="*/ 627700 w 5484290"/>
                  <a:gd name="connsiteY196" fmla="*/ 5235321 h 6527758"/>
                  <a:gd name="connsiteX197" fmla="*/ 638110 w 5484290"/>
                  <a:gd name="connsiteY197" fmla="*/ 5228425 h 6527758"/>
                  <a:gd name="connsiteX198" fmla="*/ 695034 w 5484290"/>
                  <a:gd name="connsiteY198" fmla="*/ 5187723 h 6527758"/>
                  <a:gd name="connsiteX199" fmla="*/ 707556 w 5484290"/>
                  <a:gd name="connsiteY199" fmla="*/ 5156370 h 6527758"/>
                  <a:gd name="connsiteX200" fmla="*/ 688698 w 5484290"/>
                  <a:gd name="connsiteY200" fmla="*/ 5116464 h 6527758"/>
                  <a:gd name="connsiteX201" fmla="*/ 615870 w 5484290"/>
                  <a:gd name="connsiteY201" fmla="*/ 5090450 h 6527758"/>
                  <a:gd name="connsiteX202" fmla="*/ 589487 w 5484290"/>
                  <a:gd name="connsiteY202" fmla="*/ 5142061 h 6527758"/>
                  <a:gd name="connsiteX203" fmla="*/ 591147 w 5484290"/>
                  <a:gd name="connsiteY203" fmla="*/ 5174498 h 6527758"/>
                  <a:gd name="connsiteX204" fmla="*/ 557738 w 5484290"/>
                  <a:gd name="connsiteY204" fmla="*/ 5186449 h 6527758"/>
                  <a:gd name="connsiteX205" fmla="*/ 546594 w 5484290"/>
                  <a:gd name="connsiteY205" fmla="*/ 5154605 h 6527758"/>
                  <a:gd name="connsiteX206" fmla="*/ 540346 w 5484290"/>
                  <a:gd name="connsiteY206" fmla="*/ 5079397 h 6527758"/>
                  <a:gd name="connsiteX207" fmla="*/ 554711 w 5484290"/>
                  <a:gd name="connsiteY207" fmla="*/ 5054009 h 6527758"/>
                  <a:gd name="connsiteX208" fmla="*/ 619686 w 5484290"/>
                  <a:gd name="connsiteY208" fmla="*/ 5024144 h 6527758"/>
                  <a:gd name="connsiteX209" fmla="*/ 695610 w 5484290"/>
                  <a:gd name="connsiteY209" fmla="*/ 4926540 h 6527758"/>
                  <a:gd name="connsiteX210" fmla="*/ 704694 w 5484290"/>
                  <a:gd name="connsiteY210" fmla="*/ 4889980 h 6527758"/>
                  <a:gd name="connsiteX211" fmla="*/ 728038 w 5484290"/>
                  <a:gd name="connsiteY211" fmla="*/ 4869126 h 6527758"/>
                  <a:gd name="connsiteX212" fmla="*/ 2552800 w 5484290"/>
                  <a:gd name="connsiteY212" fmla="*/ 4847374 h 6527758"/>
                  <a:gd name="connsiteX213" fmla="*/ 2582344 w 5484290"/>
                  <a:gd name="connsiteY213" fmla="*/ 4851005 h 6527758"/>
                  <a:gd name="connsiteX214" fmla="*/ 2630230 w 5484290"/>
                  <a:gd name="connsiteY214" fmla="*/ 4853607 h 6527758"/>
                  <a:gd name="connsiteX215" fmla="*/ 2654140 w 5484290"/>
                  <a:gd name="connsiteY215" fmla="*/ 4893791 h 6527758"/>
                  <a:gd name="connsiteX216" fmla="*/ 2658664 w 5484290"/>
                  <a:gd name="connsiteY216" fmla="*/ 4958695 h 6527758"/>
                  <a:gd name="connsiteX217" fmla="*/ 2707222 w 5484290"/>
                  <a:gd name="connsiteY217" fmla="*/ 4966809 h 6527758"/>
                  <a:gd name="connsiteX218" fmla="*/ 2761460 w 5484290"/>
                  <a:gd name="connsiteY218" fmla="*/ 4966405 h 6527758"/>
                  <a:gd name="connsiteX219" fmla="*/ 2779104 w 5484290"/>
                  <a:gd name="connsiteY219" fmla="*/ 5024130 h 6527758"/>
                  <a:gd name="connsiteX220" fmla="*/ 2722288 w 5484290"/>
                  <a:gd name="connsiteY220" fmla="*/ 5109317 h 6527758"/>
                  <a:gd name="connsiteX221" fmla="*/ 2679852 w 5484290"/>
                  <a:gd name="connsiteY221" fmla="*/ 5220736 h 6527758"/>
                  <a:gd name="connsiteX222" fmla="*/ 2687548 w 5484290"/>
                  <a:gd name="connsiteY222" fmla="*/ 5265676 h 6527758"/>
                  <a:gd name="connsiteX223" fmla="*/ 2684058 w 5484290"/>
                  <a:gd name="connsiteY223" fmla="*/ 5375184 h 6527758"/>
                  <a:gd name="connsiteX224" fmla="*/ 2675874 w 5484290"/>
                  <a:gd name="connsiteY224" fmla="*/ 5409179 h 6527758"/>
                  <a:gd name="connsiteX225" fmla="*/ 2673274 w 5484290"/>
                  <a:gd name="connsiteY225" fmla="*/ 5364740 h 6527758"/>
                  <a:gd name="connsiteX226" fmla="*/ 2670166 w 5484290"/>
                  <a:gd name="connsiteY226" fmla="*/ 5270016 h 6527758"/>
                  <a:gd name="connsiteX227" fmla="*/ 2651764 w 5484290"/>
                  <a:gd name="connsiteY227" fmla="*/ 5173784 h 6527758"/>
                  <a:gd name="connsiteX228" fmla="*/ 2649254 w 5484290"/>
                  <a:gd name="connsiteY228" fmla="*/ 5162340 h 6527758"/>
                  <a:gd name="connsiteX229" fmla="*/ 2585306 w 5484290"/>
                  <a:gd name="connsiteY229" fmla="*/ 5082802 h 6527758"/>
                  <a:gd name="connsiteX230" fmla="*/ 2479402 w 5484290"/>
                  <a:gd name="connsiteY230" fmla="*/ 4980367 h 6527758"/>
                  <a:gd name="connsiteX231" fmla="*/ 2435942 w 5484290"/>
                  <a:gd name="connsiteY231" fmla="*/ 4972755 h 6527758"/>
                  <a:gd name="connsiteX232" fmla="*/ 2382294 w 5484290"/>
                  <a:gd name="connsiteY232" fmla="*/ 5001058 h 6527758"/>
                  <a:gd name="connsiteX233" fmla="*/ 2335330 w 5484290"/>
                  <a:gd name="connsiteY233" fmla="*/ 5029113 h 6527758"/>
                  <a:gd name="connsiteX234" fmla="*/ 2254930 w 5484290"/>
                  <a:gd name="connsiteY234" fmla="*/ 5021491 h 6527758"/>
                  <a:gd name="connsiteX235" fmla="*/ 2304648 w 5484290"/>
                  <a:gd name="connsiteY235" fmla="*/ 4974643 h 6527758"/>
                  <a:gd name="connsiteX236" fmla="*/ 2349856 w 5484290"/>
                  <a:gd name="connsiteY236" fmla="*/ 4936731 h 6527758"/>
                  <a:gd name="connsiteX237" fmla="*/ 2373254 w 5484290"/>
                  <a:gd name="connsiteY237" fmla="*/ 4926631 h 6527758"/>
                  <a:gd name="connsiteX238" fmla="*/ 2494340 w 5484290"/>
                  <a:gd name="connsiteY238" fmla="*/ 4849897 h 6527758"/>
                  <a:gd name="connsiteX239" fmla="*/ 2545324 w 5484290"/>
                  <a:gd name="connsiteY239" fmla="*/ 4873381 h 6527758"/>
                  <a:gd name="connsiteX240" fmla="*/ 2552800 w 5484290"/>
                  <a:gd name="connsiteY240" fmla="*/ 4847374 h 6527758"/>
                  <a:gd name="connsiteX241" fmla="*/ 884816 w 5484290"/>
                  <a:gd name="connsiteY241" fmla="*/ 3913632 h 6527758"/>
                  <a:gd name="connsiteX242" fmla="*/ 897018 w 5484290"/>
                  <a:gd name="connsiteY242" fmla="*/ 3915492 h 6527758"/>
                  <a:gd name="connsiteX243" fmla="*/ 909084 w 5484290"/>
                  <a:gd name="connsiteY243" fmla="*/ 3937127 h 6527758"/>
                  <a:gd name="connsiteX244" fmla="*/ 902462 w 5484290"/>
                  <a:gd name="connsiteY244" fmla="*/ 3966747 h 6527758"/>
                  <a:gd name="connsiteX245" fmla="*/ 908254 w 5484290"/>
                  <a:gd name="connsiteY245" fmla="*/ 3987474 h 6527758"/>
                  <a:gd name="connsiteX246" fmla="*/ 929606 w 5484290"/>
                  <a:gd name="connsiteY246" fmla="*/ 3983107 h 6527758"/>
                  <a:gd name="connsiteX247" fmla="*/ 966210 w 5484290"/>
                  <a:gd name="connsiteY247" fmla="*/ 3998847 h 6527758"/>
                  <a:gd name="connsiteX248" fmla="*/ 1016570 w 5484290"/>
                  <a:gd name="connsiteY248" fmla="*/ 4031495 h 6527758"/>
                  <a:gd name="connsiteX249" fmla="*/ 1037500 w 5484290"/>
                  <a:gd name="connsiteY249" fmla="*/ 4028309 h 6527758"/>
                  <a:gd name="connsiteX250" fmla="*/ 1116338 w 5484290"/>
                  <a:gd name="connsiteY250" fmla="*/ 3973840 h 6527758"/>
                  <a:gd name="connsiteX251" fmla="*/ 1144268 w 5484290"/>
                  <a:gd name="connsiteY251" fmla="*/ 4006473 h 6527758"/>
                  <a:gd name="connsiteX252" fmla="*/ 1210780 w 5484290"/>
                  <a:gd name="connsiteY252" fmla="*/ 4038227 h 6527758"/>
                  <a:gd name="connsiteX253" fmla="*/ 1255672 w 5484290"/>
                  <a:gd name="connsiteY253" fmla="*/ 4052930 h 6527758"/>
                  <a:gd name="connsiteX254" fmla="*/ 1284492 w 5484290"/>
                  <a:gd name="connsiteY254" fmla="*/ 4016577 h 6527758"/>
                  <a:gd name="connsiteX255" fmla="*/ 1298074 w 5484290"/>
                  <a:gd name="connsiteY255" fmla="*/ 4008102 h 6527758"/>
                  <a:gd name="connsiteX256" fmla="*/ 1305460 w 5484290"/>
                  <a:gd name="connsiteY256" fmla="*/ 4028066 h 6527758"/>
                  <a:gd name="connsiteX257" fmla="*/ 1297514 w 5484290"/>
                  <a:gd name="connsiteY257" fmla="*/ 4079869 h 6527758"/>
                  <a:gd name="connsiteX258" fmla="*/ 1321740 w 5484290"/>
                  <a:gd name="connsiteY258" fmla="*/ 4119176 h 6527758"/>
                  <a:gd name="connsiteX259" fmla="*/ 1352588 w 5484290"/>
                  <a:gd name="connsiteY259" fmla="*/ 4128861 h 6527758"/>
                  <a:gd name="connsiteX260" fmla="*/ 1358692 w 5484290"/>
                  <a:gd name="connsiteY260" fmla="*/ 4104387 h 6527758"/>
                  <a:gd name="connsiteX261" fmla="*/ 1366942 w 5484290"/>
                  <a:gd name="connsiteY261" fmla="*/ 4088675 h 6527758"/>
                  <a:gd name="connsiteX262" fmla="*/ 1375594 w 5484290"/>
                  <a:gd name="connsiteY262" fmla="*/ 4105093 h 6527758"/>
                  <a:gd name="connsiteX263" fmla="*/ 1405502 w 5484290"/>
                  <a:gd name="connsiteY263" fmla="*/ 4121107 h 6527758"/>
                  <a:gd name="connsiteX264" fmla="*/ 1446556 w 5484290"/>
                  <a:gd name="connsiteY264" fmla="*/ 4131773 h 6527758"/>
                  <a:gd name="connsiteX265" fmla="*/ 1457780 w 5484290"/>
                  <a:gd name="connsiteY265" fmla="*/ 4155772 h 6527758"/>
                  <a:gd name="connsiteX266" fmla="*/ 1502056 w 5484290"/>
                  <a:gd name="connsiteY266" fmla="*/ 4179584 h 6527758"/>
                  <a:gd name="connsiteX267" fmla="*/ 1536934 w 5484290"/>
                  <a:gd name="connsiteY267" fmla="*/ 4185378 h 6527758"/>
                  <a:gd name="connsiteX268" fmla="*/ 1473622 w 5484290"/>
                  <a:gd name="connsiteY268" fmla="*/ 4200081 h 6527758"/>
                  <a:gd name="connsiteX269" fmla="*/ 1449988 w 5484290"/>
                  <a:gd name="connsiteY269" fmla="*/ 4184974 h 6527758"/>
                  <a:gd name="connsiteX270" fmla="*/ 1409644 w 5484290"/>
                  <a:gd name="connsiteY270" fmla="*/ 4161235 h 6527758"/>
                  <a:gd name="connsiteX271" fmla="*/ 1299542 w 5484290"/>
                  <a:gd name="connsiteY271" fmla="*/ 4125906 h 6527758"/>
                  <a:gd name="connsiteX272" fmla="*/ 1260406 w 5484290"/>
                  <a:gd name="connsiteY272" fmla="*/ 4117257 h 6527758"/>
                  <a:gd name="connsiteX273" fmla="*/ 1201338 w 5484290"/>
                  <a:gd name="connsiteY273" fmla="*/ 4086830 h 6527758"/>
                  <a:gd name="connsiteX274" fmla="*/ 1181924 w 5484290"/>
                  <a:gd name="connsiteY274" fmla="*/ 4059905 h 6527758"/>
                  <a:gd name="connsiteX275" fmla="*/ 1155408 w 5484290"/>
                  <a:gd name="connsiteY275" fmla="*/ 4082420 h 6527758"/>
                  <a:gd name="connsiteX276" fmla="*/ 1074942 w 5484290"/>
                  <a:gd name="connsiteY276" fmla="*/ 4122979 h 6527758"/>
                  <a:gd name="connsiteX277" fmla="*/ 1054818 w 5484290"/>
                  <a:gd name="connsiteY277" fmla="*/ 4109128 h 6527758"/>
                  <a:gd name="connsiteX278" fmla="*/ 1009238 w 5484290"/>
                  <a:gd name="connsiteY278" fmla="*/ 4074189 h 6527758"/>
                  <a:gd name="connsiteX279" fmla="*/ 990934 w 5484290"/>
                  <a:gd name="connsiteY279" fmla="*/ 4066318 h 6527758"/>
                  <a:gd name="connsiteX280" fmla="*/ 904736 w 5484290"/>
                  <a:gd name="connsiteY280" fmla="*/ 4067514 h 6527758"/>
                  <a:gd name="connsiteX281" fmla="*/ 878798 w 5484290"/>
                  <a:gd name="connsiteY281" fmla="*/ 4066245 h 6527758"/>
                  <a:gd name="connsiteX282" fmla="*/ 870436 w 5484290"/>
                  <a:gd name="connsiteY282" fmla="*/ 4037936 h 6527758"/>
                  <a:gd name="connsiteX283" fmla="*/ 886824 w 5484290"/>
                  <a:gd name="connsiteY283" fmla="*/ 3962495 h 6527758"/>
                  <a:gd name="connsiteX284" fmla="*/ 882856 w 5484290"/>
                  <a:gd name="connsiteY284" fmla="*/ 3947750 h 6527758"/>
                  <a:gd name="connsiteX285" fmla="*/ 868198 w 5484290"/>
                  <a:gd name="connsiteY285" fmla="*/ 3951843 h 6527758"/>
                  <a:gd name="connsiteX286" fmla="*/ 822706 w 5484290"/>
                  <a:gd name="connsiteY286" fmla="*/ 3994234 h 6527758"/>
                  <a:gd name="connsiteX287" fmla="*/ 748380 w 5484290"/>
                  <a:gd name="connsiteY287" fmla="*/ 4008541 h 6527758"/>
                  <a:gd name="connsiteX288" fmla="*/ 730156 w 5484290"/>
                  <a:gd name="connsiteY288" fmla="*/ 3997612 h 6527758"/>
                  <a:gd name="connsiteX289" fmla="*/ 724238 w 5484290"/>
                  <a:gd name="connsiteY289" fmla="*/ 4020168 h 6527758"/>
                  <a:gd name="connsiteX290" fmla="*/ 723326 w 5484290"/>
                  <a:gd name="connsiteY290" fmla="*/ 4042683 h 6527758"/>
                  <a:gd name="connsiteX291" fmla="*/ 778038 w 5484290"/>
                  <a:gd name="connsiteY291" fmla="*/ 4071493 h 6527758"/>
                  <a:gd name="connsiteX292" fmla="*/ 822148 w 5484290"/>
                  <a:gd name="connsiteY292" fmla="*/ 4077981 h 6527758"/>
                  <a:gd name="connsiteX293" fmla="*/ 849042 w 5484290"/>
                  <a:gd name="connsiteY293" fmla="*/ 4095531 h 6527758"/>
                  <a:gd name="connsiteX294" fmla="*/ 915516 w 5484290"/>
                  <a:gd name="connsiteY294" fmla="*/ 4128544 h 6527758"/>
                  <a:gd name="connsiteX295" fmla="*/ 920978 w 5484290"/>
                  <a:gd name="connsiteY295" fmla="*/ 4131820 h 6527758"/>
                  <a:gd name="connsiteX296" fmla="*/ 1040392 w 5484290"/>
                  <a:gd name="connsiteY296" fmla="*/ 4183741 h 6527758"/>
                  <a:gd name="connsiteX297" fmla="*/ 1147366 w 5484290"/>
                  <a:gd name="connsiteY297" fmla="*/ 4225924 h 6527758"/>
                  <a:gd name="connsiteX298" fmla="*/ 1154844 w 5484290"/>
                  <a:gd name="connsiteY298" fmla="*/ 4379537 h 6527758"/>
                  <a:gd name="connsiteX299" fmla="*/ 1113872 w 5484290"/>
                  <a:gd name="connsiteY299" fmla="*/ 4431106 h 6527758"/>
                  <a:gd name="connsiteX300" fmla="*/ 1022684 w 5484290"/>
                  <a:gd name="connsiteY300" fmla="*/ 4522995 h 6527758"/>
                  <a:gd name="connsiteX301" fmla="*/ 1037332 w 5484290"/>
                  <a:gd name="connsiteY301" fmla="*/ 4578543 h 6527758"/>
                  <a:gd name="connsiteX302" fmla="*/ 1053454 w 5484290"/>
                  <a:gd name="connsiteY302" fmla="*/ 4563116 h 6527758"/>
                  <a:gd name="connsiteX303" fmla="*/ 1114240 w 5484290"/>
                  <a:gd name="connsiteY303" fmla="*/ 4489496 h 6527758"/>
                  <a:gd name="connsiteX304" fmla="*/ 1140962 w 5484290"/>
                  <a:gd name="connsiteY304" fmla="*/ 4496392 h 6527758"/>
                  <a:gd name="connsiteX305" fmla="*/ 1140644 w 5484290"/>
                  <a:gd name="connsiteY305" fmla="*/ 4530705 h 6527758"/>
                  <a:gd name="connsiteX306" fmla="*/ 1090160 w 5484290"/>
                  <a:gd name="connsiteY306" fmla="*/ 4545773 h 6527758"/>
                  <a:gd name="connsiteX307" fmla="*/ 1074540 w 5484290"/>
                  <a:gd name="connsiteY307" fmla="*/ 4556082 h 6527758"/>
                  <a:gd name="connsiteX308" fmla="*/ 1113800 w 5484290"/>
                  <a:gd name="connsiteY308" fmla="*/ 4605856 h 6527758"/>
                  <a:gd name="connsiteX309" fmla="*/ 1134312 w 5484290"/>
                  <a:gd name="connsiteY309" fmla="*/ 4626423 h 6527758"/>
                  <a:gd name="connsiteX310" fmla="*/ 1101044 w 5484290"/>
                  <a:gd name="connsiteY310" fmla="*/ 4630429 h 6527758"/>
                  <a:gd name="connsiteX311" fmla="*/ 1026416 w 5484290"/>
                  <a:gd name="connsiteY311" fmla="*/ 4590532 h 6527758"/>
                  <a:gd name="connsiteX312" fmla="*/ 864108 w 5484290"/>
                  <a:gd name="connsiteY312" fmla="*/ 4606705 h 6527758"/>
                  <a:gd name="connsiteX313" fmla="*/ 847230 w 5484290"/>
                  <a:gd name="connsiteY313" fmla="*/ 4620537 h 6527758"/>
                  <a:gd name="connsiteX314" fmla="*/ 843690 w 5484290"/>
                  <a:gd name="connsiteY314" fmla="*/ 4600736 h 6527758"/>
                  <a:gd name="connsiteX315" fmla="*/ 848754 w 5484290"/>
                  <a:gd name="connsiteY315" fmla="*/ 4489999 h 6527758"/>
                  <a:gd name="connsiteX316" fmla="*/ 836980 w 5484290"/>
                  <a:gd name="connsiteY316" fmla="*/ 4467257 h 6527758"/>
                  <a:gd name="connsiteX317" fmla="*/ 788756 w 5484290"/>
                  <a:gd name="connsiteY317" fmla="*/ 4468568 h 6527758"/>
                  <a:gd name="connsiteX318" fmla="*/ 795242 w 5484290"/>
                  <a:gd name="connsiteY318" fmla="*/ 4498690 h 6527758"/>
                  <a:gd name="connsiteX319" fmla="*/ 786270 w 5484290"/>
                  <a:gd name="connsiteY319" fmla="*/ 4531236 h 6527758"/>
                  <a:gd name="connsiteX320" fmla="*/ 758138 w 5484290"/>
                  <a:gd name="connsiteY320" fmla="*/ 4554288 h 6527758"/>
                  <a:gd name="connsiteX321" fmla="*/ 784960 w 5484290"/>
                  <a:gd name="connsiteY321" fmla="*/ 4594322 h 6527758"/>
                  <a:gd name="connsiteX322" fmla="*/ 789932 w 5484290"/>
                  <a:gd name="connsiteY322" fmla="*/ 4621255 h 6527758"/>
                  <a:gd name="connsiteX323" fmla="*/ 705638 w 5484290"/>
                  <a:gd name="connsiteY323" fmla="*/ 4723553 h 6527758"/>
                  <a:gd name="connsiteX324" fmla="*/ 661198 w 5484290"/>
                  <a:gd name="connsiteY324" fmla="*/ 4732837 h 6527758"/>
                  <a:gd name="connsiteX325" fmla="*/ 567688 w 5484290"/>
                  <a:gd name="connsiteY325" fmla="*/ 4727241 h 6527758"/>
                  <a:gd name="connsiteX326" fmla="*/ 531884 w 5484290"/>
                  <a:gd name="connsiteY326" fmla="*/ 4701211 h 6527758"/>
                  <a:gd name="connsiteX327" fmla="*/ 473562 w 5484290"/>
                  <a:gd name="connsiteY327" fmla="*/ 4675083 h 6527758"/>
                  <a:gd name="connsiteX328" fmla="*/ 467599 w 5484290"/>
                  <a:gd name="connsiteY328" fmla="*/ 4676925 h 6527758"/>
                  <a:gd name="connsiteX329" fmla="*/ 412429 w 5484290"/>
                  <a:gd name="connsiteY329" fmla="*/ 4727395 h 6527758"/>
                  <a:gd name="connsiteX330" fmla="*/ 422781 w 5484290"/>
                  <a:gd name="connsiteY330" fmla="*/ 4761546 h 6527758"/>
                  <a:gd name="connsiteX331" fmla="*/ 427824 w 5484290"/>
                  <a:gd name="connsiteY331" fmla="*/ 4765995 h 6527758"/>
                  <a:gd name="connsiteX332" fmla="*/ 430371 w 5484290"/>
                  <a:gd name="connsiteY332" fmla="*/ 4814571 h 6527758"/>
                  <a:gd name="connsiteX333" fmla="*/ 413912 w 5484290"/>
                  <a:gd name="connsiteY333" fmla="*/ 4827229 h 6527758"/>
                  <a:gd name="connsiteX334" fmla="*/ 392133 w 5484290"/>
                  <a:gd name="connsiteY334" fmla="*/ 4791644 h 6527758"/>
                  <a:gd name="connsiteX335" fmla="*/ 345023 w 5484290"/>
                  <a:gd name="connsiteY335" fmla="*/ 4834400 h 6527758"/>
                  <a:gd name="connsiteX336" fmla="*/ 370853 w 5484290"/>
                  <a:gd name="connsiteY336" fmla="*/ 4903208 h 6527758"/>
                  <a:gd name="connsiteX337" fmla="*/ 494503 w 5484290"/>
                  <a:gd name="connsiteY337" fmla="*/ 5017550 h 6527758"/>
                  <a:gd name="connsiteX338" fmla="*/ 516373 w 5484290"/>
                  <a:gd name="connsiteY338" fmla="*/ 5067732 h 6527758"/>
                  <a:gd name="connsiteX339" fmla="*/ 525979 w 5484290"/>
                  <a:gd name="connsiteY339" fmla="*/ 5118830 h 6527758"/>
                  <a:gd name="connsiteX340" fmla="*/ 510051 w 5484290"/>
                  <a:gd name="connsiteY340" fmla="*/ 5181991 h 6527758"/>
                  <a:gd name="connsiteX341" fmla="*/ 442084 w 5484290"/>
                  <a:gd name="connsiteY341" fmla="*/ 5182871 h 6527758"/>
                  <a:gd name="connsiteX342" fmla="*/ 397390 w 5484290"/>
                  <a:gd name="connsiteY342" fmla="*/ 5185444 h 6527758"/>
                  <a:gd name="connsiteX343" fmla="*/ 353801 w 5484290"/>
                  <a:gd name="connsiteY343" fmla="*/ 5210920 h 6527758"/>
                  <a:gd name="connsiteX344" fmla="*/ 352214 w 5484290"/>
                  <a:gd name="connsiteY344" fmla="*/ 5230214 h 6527758"/>
                  <a:gd name="connsiteX345" fmla="*/ 369471 w 5484290"/>
                  <a:gd name="connsiteY345" fmla="*/ 5293313 h 6527758"/>
                  <a:gd name="connsiteX346" fmla="*/ 330558 w 5484290"/>
                  <a:gd name="connsiteY346" fmla="*/ 5302916 h 6527758"/>
                  <a:gd name="connsiteX347" fmla="*/ 289985 w 5484290"/>
                  <a:gd name="connsiteY347" fmla="*/ 5278162 h 6527758"/>
                  <a:gd name="connsiteX348" fmla="*/ 249047 w 5484290"/>
                  <a:gd name="connsiteY348" fmla="*/ 5233085 h 6527758"/>
                  <a:gd name="connsiteX349" fmla="*/ 235911 w 5484290"/>
                  <a:gd name="connsiteY349" fmla="*/ 5180728 h 6527758"/>
                  <a:gd name="connsiteX350" fmla="*/ 203462 w 5484290"/>
                  <a:gd name="connsiteY350" fmla="*/ 5145304 h 6527758"/>
                  <a:gd name="connsiteX351" fmla="*/ 84058 w 5484290"/>
                  <a:gd name="connsiteY351" fmla="*/ 5111923 h 6527758"/>
                  <a:gd name="connsiteX352" fmla="*/ 44315 w 5484290"/>
                  <a:gd name="connsiteY352" fmla="*/ 5104347 h 6527758"/>
                  <a:gd name="connsiteX353" fmla="*/ 0 w 5484290"/>
                  <a:gd name="connsiteY353" fmla="*/ 5031584 h 6527758"/>
                  <a:gd name="connsiteX354" fmla="*/ 58013 w 5484290"/>
                  <a:gd name="connsiteY354" fmla="*/ 4958297 h 6527758"/>
                  <a:gd name="connsiteX355" fmla="*/ 66055 w 5484290"/>
                  <a:gd name="connsiteY355" fmla="*/ 4913504 h 6527758"/>
                  <a:gd name="connsiteX356" fmla="*/ 125193 w 5484290"/>
                  <a:gd name="connsiteY356" fmla="*/ 4900201 h 6527758"/>
                  <a:gd name="connsiteX357" fmla="*/ 137296 w 5484290"/>
                  <a:gd name="connsiteY357" fmla="*/ 4907172 h 6527758"/>
                  <a:gd name="connsiteX358" fmla="*/ 173091 w 5484290"/>
                  <a:gd name="connsiteY358" fmla="*/ 4914661 h 6527758"/>
                  <a:gd name="connsiteX359" fmla="*/ 167166 w 5484290"/>
                  <a:gd name="connsiteY359" fmla="*/ 4838398 h 6527758"/>
                  <a:gd name="connsiteX360" fmla="*/ 154482 w 5484290"/>
                  <a:gd name="connsiteY360" fmla="*/ 4840488 h 6527758"/>
                  <a:gd name="connsiteX361" fmla="*/ 135914 w 5484290"/>
                  <a:gd name="connsiteY361" fmla="*/ 4840476 h 6527758"/>
                  <a:gd name="connsiteX362" fmla="*/ 145142 w 5484290"/>
                  <a:gd name="connsiteY362" fmla="*/ 4814643 h 6527758"/>
                  <a:gd name="connsiteX363" fmla="*/ 163546 w 5484290"/>
                  <a:gd name="connsiteY363" fmla="*/ 4822540 h 6527758"/>
                  <a:gd name="connsiteX364" fmla="*/ 188506 w 5484290"/>
                  <a:gd name="connsiteY364" fmla="*/ 4838076 h 6527758"/>
                  <a:gd name="connsiteX365" fmla="*/ 202716 w 5484290"/>
                  <a:gd name="connsiteY365" fmla="*/ 4857716 h 6527758"/>
                  <a:gd name="connsiteX366" fmla="*/ 227348 w 5484290"/>
                  <a:gd name="connsiteY366" fmla="*/ 4889024 h 6527758"/>
                  <a:gd name="connsiteX367" fmla="*/ 245426 w 5484290"/>
                  <a:gd name="connsiteY367" fmla="*/ 4912693 h 6527758"/>
                  <a:gd name="connsiteX368" fmla="*/ 223001 w 5484290"/>
                  <a:gd name="connsiteY368" fmla="*/ 4927193 h 6527758"/>
                  <a:gd name="connsiteX369" fmla="*/ 162532 w 5484290"/>
                  <a:gd name="connsiteY369" fmla="*/ 4966500 h 6527758"/>
                  <a:gd name="connsiteX370" fmla="*/ 174553 w 5484290"/>
                  <a:gd name="connsiteY370" fmla="*/ 4977415 h 6527758"/>
                  <a:gd name="connsiteX371" fmla="*/ 286119 w 5484290"/>
                  <a:gd name="connsiteY371" fmla="*/ 4969599 h 6527758"/>
                  <a:gd name="connsiteX372" fmla="*/ 300145 w 5484290"/>
                  <a:gd name="connsiteY372" fmla="*/ 4960044 h 6527758"/>
                  <a:gd name="connsiteX373" fmla="*/ 332061 w 5484290"/>
                  <a:gd name="connsiteY373" fmla="*/ 4944963 h 6527758"/>
                  <a:gd name="connsiteX374" fmla="*/ 354659 w 5484290"/>
                  <a:gd name="connsiteY374" fmla="*/ 4941118 h 6527758"/>
                  <a:gd name="connsiteX375" fmla="*/ 347171 w 5484290"/>
                  <a:gd name="connsiteY375" fmla="*/ 4921230 h 6527758"/>
                  <a:gd name="connsiteX376" fmla="*/ 270498 w 5484290"/>
                  <a:gd name="connsiteY376" fmla="*/ 4827641 h 6527758"/>
                  <a:gd name="connsiteX377" fmla="*/ 275921 w 5484290"/>
                  <a:gd name="connsiteY377" fmla="*/ 4756754 h 6527758"/>
                  <a:gd name="connsiteX378" fmla="*/ 286735 w 5484290"/>
                  <a:gd name="connsiteY378" fmla="*/ 4711627 h 6527758"/>
                  <a:gd name="connsiteX379" fmla="*/ 291961 w 5484290"/>
                  <a:gd name="connsiteY379" fmla="*/ 4593004 h 6527758"/>
                  <a:gd name="connsiteX380" fmla="*/ 336543 w 5484290"/>
                  <a:gd name="connsiteY380" fmla="*/ 4538754 h 6527758"/>
                  <a:gd name="connsiteX381" fmla="*/ 362139 w 5484290"/>
                  <a:gd name="connsiteY381" fmla="*/ 4485665 h 6527758"/>
                  <a:gd name="connsiteX382" fmla="*/ 398732 w 5484290"/>
                  <a:gd name="connsiteY382" fmla="*/ 4416644 h 6527758"/>
                  <a:gd name="connsiteX383" fmla="*/ 464284 w 5484290"/>
                  <a:gd name="connsiteY383" fmla="*/ 4303681 h 6527758"/>
                  <a:gd name="connsiteX384" fmla="*/ 442179 w 5484290"/>
                  <a:gd name="connsiteY384" fmla="*/ 4283867 h 6527758"/>
                  <a:gd name="connsiteX385" fmla="*/ 387561 w 5484290"/>
                  <a:gd name="connsiteY385" fmla="*/ 4269655 h 6527758"/>
                  <a:gd name="connsiteX386" fmla="*/ 352001 w 5484290"/>
                  <a:gd name="connsiteY386" fmla="*/ 4231796 h 6527758"/>
                  <a:gd name="connsiteX387" fmla="*/ 314347 w 5484290"/>
                  <a:gd name="connsiteY387" fmla="*/ 4199809 h 6527758"/>
                  <a:gd name="connsiteX388" fmla="*/ 288709 w 5484290"/>
                  <a:gd name="connsiteY388" fmla="*/ 4178736 h 6527758"/>
                  <a:gd name="connsiteX389" fmla="*/ 320626 w 5484290"/>
                  <a:gd name="connsiteY389" fmla="*/ 4163655 h 6527758"/>
                  <a:gd name="connsiteX390" fmla="*/ 430414 w 5484290"/>
                  <a:gd name="connsiteY390" fmla="*/ 4127398 h 6527758"/>
                  <a:gd name="connsiteX391" fmla="*/ 480951 w 5484290"/>
                  <a:gd name="connsiteY391" fmla="*/ 4052766 h 6527758"/>
                  <a:gd name="connsiteX392" fmla="*/ 451600 w 5484290"/>
                  <a:gd name="connsiteY392" fmla="*/ 4001236 h 6527758"/>
                  <a:gd name="connsiteX393" fmla="*/ 416634 w 5484290"/>
                  <a:gd name="connsiteY393" fmla="*/ 3972858 h 6527758"/>
                  <a:gd name="connsiteX394" fmla="*/ 389444 w 5484290"/>
                  <a:gd name="connsiteY394" fmla="*/ 4026701 h 6527758"/>
                  <a:gd name="connsiteX395" fmla="*/ 370621 w 5484290"/>
                  <a:gd name="connsiteY395" fmla="*/ 4019978 h 6527758"/>
                  <a:gd name="connsiteX396" fmla="*/ 374141 w 5484290"/>
                  <a:gd name="connsiteY396" fmla="*/ 4002698 h 6527758"/>
                  <a:gd name="connsiteX397" fmla="*/ 396626 w 5484290"/>
                  <a:gd name="connsiteY397" fmla="*/ 3947174 h 6527758"/>
                  <a:gd name="connsiteX398" fmla="*/ 414590 w 5484290"/>
                  <a:gd name="connsiteY398" fmla="*/ 3919165 h 6527758"/>
                  <a:gd name="connsiteX399" fmla="*/ 442661 w 5484290"/>
                  <a:gd name="connsiteY399" fmla="*/ 3937136 h 6527758"/>
                  <a:gd name="connsiteX400" fmla="*/ 487293 w 5484290"/>
                  <a:gd name="connsiteY400" fmla="*/ 3975588 h 6527758"/>
                  <a:gd name="connsiteX401" fmla="*/ 502842 w 5484290"/>
                  <a:gd name="connsiteY401" fmla="*/ 3987761 h 6527758"/>
                  <a:gd name="connsiteX402" fmla="*/ 552089 w 5484290"/>
                  <a:gd name="connsiteY402" fmla="*/ 4013297 h 6527758"/>
                  <a:gd name="connsiteX403" fmla="*/ 629948 w 5484290"/>
                  <a:gd name="connsiteY403" fmla="*/ 3973580 h 6527758"/>
                  <a:gd name="connsiteX404" fmla="*/ 686724 w 5484290"/>
                  <a:gd name="connsiteY404" fmla="*/ 3940897 h 6527758"/>
                  <a:gd name="connsiteX405" fmla="*/ 725384 w 5484290"/>
                  <a:gd name="connsiteY405" fmla="*/ 3962650 h 6527758"/>
                  <a:gd name="connsiteX406" fmla="*/ 725620 w 5484290"/>
                  <a:gd name="connsiteY406" fmla="*/ 3964369 h 6527758"/>
                  <a:gd name="connsiteX407" fmla="*/ 762680 w 5484290"/>
                  <a:gd name="connsiteY407" fmla="*/ 3967587 h 6527758"/>
                  <a:gd name="connsiteX408" fmla="*/ 875664 w 5484290"/>
                  <a:gd name="connsiteY408" fmla="*/ 3919860 h 6527758"/>
                  <a:gd name="connsiteX409" fmla="*/ 884816 w 5484290"/>
                  <a:gd name="connsiteY409" fmla="*/ 3913632 h 6527758"/>
                  <a:gd name="connsiteX410" fmla="*/ 5373180 w 5484290"/>
                  <a:gd name="connsiteY410" fmla="*/ 3215044 h 6527758"/>
                  <a:gd name="connsiteX411" fmla="*/ 5483720 w 5484290"/>
                  <a:gd name="connsiteY411" fmla="*/ 3241266 h 6527758"/>
                  <a:gd name="connsiteX412" fmla="*/ 5466312 w 5484290"/>
                  <a:gd name="connsiteY412" fmla="*/ 3297377 h 6527758"/>
                  <a:gd name="connsiteX413" fmla="*/ 5475174 w 5484290"/>
                  <a:gd name="connsiteY413" fmla="*/ 3575057 h 6527758"/>
                  <a:gd name="connsiteX414" fmla="*/ 5473850 w 5484290"/>
                  <a:gd name="connsiteY414" fmla="*/ 3577227 h 6527758"/>
                  <a:gd name="connsiteX415" fmla="*/ 5465916 w 5484290"/>
                  <a:gd name="connsiteY415" fmla="*/ 3639164 h 6527758"/>
                  <a:gd name="connsiteX416" fmla="*/ 5454736 w 5484290"/>
                  <a:gd name="connsiteY416" fmla="*/ 3705004 h 6527758"/>
                  <a:gd name="connsiteX417" fmla="*/ 5360656 w 5484290"/>
                  <a:gd name="connsiteY417" fmla="*/ 3776807 h 6527758"/>
                  <a:gd name="connsiteX418" fmla="*/ 5307038 w 5484290"/>
                  <a:gd name="connsiteY418" fmla="*/ 3790595 h 6527758"/>
                  <a:gd name="connsiteX419" fmla="*/ 5215432 w 5484290"/>
                  <a:gd name="connsiteY419" fmla="*/ 3730204 h 6527758"/>
                  <a:gd name="connsiteX420" fmla="*/ 5203512 w 5484290"/>
                  <a:gd name="connsiteY420" fmla="*/ 3719359 h 6527758"/>
                  <a:gd name="connsiteX421" fmla="*/ 5196070 w 5484290"/>
                  <a:gd name="connsiteY421" fmla="*/ 3574401 h 6527758"/>
                  <a:gd name="connsiteX422" fmla="*/ 5234430 w 5484290"/>
                  <a:gd name="connsiteY422" fmla="*/ 3559116 h 6527758"/>
                  <a:gd name="connsiteX423" fmla="*/ 5313732 w 5484290"/>
                  <a:gd name="connsiteY423" fmla="*/ 3536055 h 6527758"/>
                  <a:gd name="connsiteX424" fmla="*/ 5318800 w 5484290"/>
                  <a:gd name="connsiteY424" fmla="*/ 3533853 h 6527758"/>
                  <a:gd name="connsiteX425" fmla="*/ 5334024 w 5484290"/>
                  <a:gd name="connsiteY425" fmla="*/ 3517532 h 6527758"/>
                  <a:gd name="connsiteX426" fmla="*/ 5372626 w 5484290"/>
                  <a:gd name="connsiteY426" fmla="*/ 3441619 h 6527758"/>
                  <a:gd name="connsiteX427" fmla="*/ 5391624 w 5484290"/>
                  <a:gd name="connsiteY427" fmla="*/ 3384749 h 6527758"/>
                  <a:gd name="connsiteX428" fmla="*/ 5351970 w 5484290"/>
                  <a:gd name="connsiteY428" fmla="*/ 3333452 h 6527758"/>
                  <a:gd name="connsiteX429" fmla="*/ 5338916 w 5484290"/>
                  <a:gd name="connsiteY429" fmla="*/ 3303592 h 6527758"/>
                  <a:gd name="connsiteX430" fmla="*/ 5373180 w 5484290"/>
                  <a:gd name="connsiteY430" fmla="*/ 3215044 h 6527758"/>
                  <a:gd name="connsiteX431" fmla="*/ 1288270 w 5484290"/>
                  <a:gd name="connsiteY431" fmla="*/ 1970933 h 6527758"/>
                  <a:gd name="connsiteX432" fmla="*/ 1307420 w 5484290"/>
                  <a:gd name="connsiteY432" fmla="*/ 1977628 h 6527758"/>
                  <a:gd name="connsiteX433" fmla="*/ 1335610 w 5484290"/>
                  <a:gd name="connsiteY433" fmla="*/ 1987697 h 6527758"/>
                  <a:gd name="connsiteX434" fmla="*/ 1458352 w 5484290"/>
                  <a:gd name="connsiteY434" fmla="*/ 2059358 h 6527758"/>
                  <a:gd name="connsiteX435" fmla="*/ 1491322 w 5484290"/>
                  <a:gd name="connsiteY435" fmla="*/ 2104253 h 6527758"/>
                  <a:gd name="connsiteX436" fmla="*/ 1462874 w 5484290"/>
                  <a:gd name="connsiteY436" fmla="*/ 2143106 h 6527758"/>
                  <a:gd name="connsiteX437" fmla="*/ 1394320 w 5484290"/>
                  <a:gd name="connsiteY437" fmla="*/ 2212672 h 6527758"/>
                  <a:gd name="connsiteX438" fmla="*/ 1369816 w 5484290"/>
                  <a:gd name="connsiteY438" fmla="*/ 2233064 h 6527758"/>
                  <a:gd name="connsiteX439" fmla="*/ 1372246 w 5484290"/>
                  <a:gd name="connsiteY439" fmla="*/ 2267049 h 6527758"/>
                  <a:gd name="connsiteX440" fmla="*/ 1401944 w 5484290"/>
                  <a:gd name="connsiteY440" fmla="*/ 2298853 h 6527758"/>
                  <a:gd name="connsiteX441" fmla="*/ 1450020 w 5484290"/>
                  <a:gd name="connsiteY441" fmla="*/ 2319999 h 6527758"/>
                  <a:gd name="connsiteX442" fmla="*/ 1556738 w 5484290"/>
                  <a:gd name="connsiteY442" fmla="*/ 2347520 h 6527758"/>
                  <a:gd name="connsiteX443" fmla="*/ 1611944 w 5484290"/>
                  <a:gd name="connsiteY443" fmla="*/ 2367239 h 6527758"/>
                  <a:gd name="connsiteX444" fmla="*/ 1643490 w 5484290"/>
                  <a:gd name="connsiteY444" fmla="*/ 2386455 h 6527758"/>
                  <a:gd name="connsiteX445" fmla="*/ 1643138 w 5484290"/>
                  <a:gd name="connsiteY445" fmla="*/ 2386904 h 6527758"/>
                  <a:gd name="connsiteX446" fmla="*/ 1663518 w 5484290"/>
                  <a:gd name="connsiteY446" fmla="*/ 2393644 h 6527758"/>
                  <a:gd name="connsiteX447" fmla="*/ 1688642 w 5484290"/>
                  <a:gd name="connsiteY447" fmla="*/ 2382109 h 6527758"/>
                  <a:gd name="connsiteX448" fmla="*/ 1706326 w 5484290"/>
                  <a:gd name="connsiteY448" fmla="*/ 2384456 h 6527758"/>
                  <a:gd name="connsiteX449" fmla="*/ 1788116 w 5484290"/>
                  <a:gd name="connsiteY449" fmla="*/ 2485122 h 6527758"/>
                  <a:gd name="connsiteX450" fmla="*/ 1798506 w 5484290"/>
                  <a:gd name="connsiteY450" fmla="*/ 2496772 h 6527758"/>
                  <a:gd name="connsiteX451" fmla="*/ 1922798 w 5484290"/>
                  <a:gd name="connsiteY451" fmla="*/ 2471041 h 6527758"/>
                  <a:gd name="connsiteX452" fmla="*/ 1996386 w 5484290"/>
                  <a:gd name="connsiteY452" fmla="*/ 2457629 h 6527758"/>
                  <a:gd name="connsiteX453" fmla="*/ 2010882 w 5484290"/>
                  <a:gd name="connsiteY453" fmla="*/ 2480009 h 6527758"/>
                  <a:gd name="connsiteX454" fmla="*/ 2020266 w 5484290"/>
                  <a:gd name="connsiteY454" fmla="*/ 2501885 h 6527758"/>
                  <a:gd name="connsiteX455" fmla="*/ 2037618 w 5484290"/>
                  <a:gd name="connsiteY455" fmla="*/ 2482942 h 6527758"/>
                  <a:gd name="connsiteX456" fmla="*/ 2089082 w 5484290"/>
                  <a:gd name="connsiteY456" fmla="*/ 2416642 h 6527758"/>
                  <a:gd name="connsiteX457" fmla="*/ 2101236 w 5484290"/>
                  <a:gd name="connsiteY457" fmla="*/ 2401136 h 6527758"/>
                  <a:gd name="connsiteX458" fmla="*/ 2161080 w 5484290"/>
                  <a:gd name="connsiteY458" fmla="*/ 2366938 h 6527758"/>
                  <a:gd name="connsiteX459" fmla="*/ 2184380 w 5484290"/>
                  <a:gd name="connsiteY459" fmla="*/ 2346150 h 6527758"/>
                  <a:gd name="connsiteX460" fmla="*/ 2211540 w 5484290"/>
                  <a:gd name="connsiteY460" fmla="*/ 2273815 h 6527758"/>
                  <a:gd name="connsiteX461" fmla="*/ 2224784 w 5484290"/>
                  <a:gd name="connsiteY461" fmla="*/ 2262668 h 6527758"/>
                  <a:gd name="connsiteX462" fmla="*/ 2230398 w 5484290"/>
                  <a:gd name="connsiteY462" fmla="*/ 2276582 h 6527758"/>
                  <a:gd name="connsiteX463" fmla="*/ 2254954 w 5484290"/>
                  <a:gd name="connsiteY463" fmla="*/ 2289322 h 6527758"/>
                  <a:gd name="connsiteX464" fmla="*/ 2282194 w 5484290"/>
                  <a:gd name="connsiteY464" fmla="*/ 2250095 h 6527758"/>
                  <a:gd name="connsiteX465" fmla="*/ 2305914 w 5484290"/>
                  <a:gd name="connsiteY465" fmla="*/ 2228134 h 6527758"/>
                  <a:gd name="connsiteX466" fmla="*/ 2319742 w 5484290"/>
                  <a:gd name="connsiteY466" fmla="*/ 2244983 h 6527758"/>
                  <a:gd name="connsiteX467" fmla="*/ 2320996 w 5484290"/>
                  <a:gd name="connsiteY467" fmla="*/ 2278509 h 6527758"/>
                  <a:gd name="connsiteX468" fmla="*/ 2322084 w 5484290"/>
                  <a:gd name="connsiteY468" fmla="*/ 2301392 h 6527758"/>
                  <a:gd name="connsiteX469" fmla="*/ 2343874 w 5484290"/>
                  <a:gd name="connsiteY469" fmla="*/ 2295944 h 6527758"/>
                  <a:gd name="connsiteX470" fmla="*/ 2378154 w 5484290"/>
                  <a:gd name="connsiteY470" fmla="*/ 2277755 h 6527758"/>
                  <a:gd name="connsiteX471" fmla="*/ 2411342 w 5484290"/>
                  <a:gd name="connsiteY471" fmla="*/ 2273732 h 6527758"/>
                  <a:gd name="connsiteX472" fmla="*/ 2417794 w 5484290"/>
                  <a:gd name="connsiteY472" fmla="*/ 2303823 h 6527758"/>
                  <a:gd name="connsiteX473" fmla="*/ 2432370 w 5484290"/>
                  <a:gd name="connsiteY473" fmla="*/ 2377834 h 6527758"/>
                  <a:gd name="connsiteX474" fmla="*/ 2439158 w 5484290"/>
                  <a:gd name="connsiteY474" fmla="*/ 2392168 h 6527758"/>
                  <a:gd name="connsiteX475" fmla="*/ 2436304 w 5484290"/>
                  <a:gd name="connsiteY475" fmla="*/ 2433489 h 6527758"/>
                  <a:gd name="connsiteX476" fmla="*/ 2501928 w 5484290"/>
                  <a:gd name="connsiteY476" fmla="*/ 2460898 h 6527758"/>
                  <a:gd name="connsiteX477" fmla="*/ 2520700 w 5484290"/>
                  <a:gd name="connsiteY477" fmla="*/ 2467604 h 6527758"/>
                  <a:gd name="connsiteX478" fmla="*/ 2510054 w 5484290"/>
                  <a:gd name="connsiteY478" fmla="*/ 2486296 h 6527758"/>
                  <a:gd name="connsiteX479" fmla="*/ 2492284 w 5484290"/>
                  <a:gd name="connsiteY479" fmla="*/ 2506412 h 6527758"/>
                  <a:gd name="connsiteX480" fmla="*/ 2452978 w 5484290"/>
                  <a:gd name="connsiteY480" fmla="*/ 2501634 h 6527758"/>
                  <a:gd name="connsiteX481" fmla="*/ 2448118 w 5484290"/>
                  <a:gd name="connsiteY481" fmla="*/ 2489313 h 6527758"/>
                  <a:gd name="connsiteX482" fmla="*/ 2417276 w 5484290"/>
                  <a:gd name="connsiteY482" fmla="*/ 2475650 h 6527758"/>
                  <a:gd name="connsiteX483" fmla="*/ 2418196 w 5484290"/>
                  <a:gd name="connsiteY483" fmla="*/ 2506412 h 6527758"/>
                  <a:gd name="connsiteX484" fmla="*/ 2452050 w 5484290"/>
                  <a:gd name="connsiteY484" fmla="*/ 2563492 h 6527758"/>
                  <a:gd name="connsiteX485" fmla="*/ 2467722 w 5484290"/>
                  <a:gd name="connsiteY485" fmla="*/ 2567767 h 6527758"/>
                  <a:gd name="connsiteX486" fmla="*/ 2554056 w 5484290"/>
                  <a:gd name="connsiteY486" fmla="*/ 2474226 h 6527758"/>
                  <a:gd name="connsiteX487" fmla="*/ 2566128 w 5484290"/>
                  <a:gd name="connsiteY487" fmla="*/ 2444135 h 6527758"/>
                  <a:gd name="connsiteX488" fmla="*/ 2558418 w 5484290"/>
                  <a:gd name="connsiteY488" fmla="*/ 2417564 h 6527758"/>
                  <a:gd name="connsiteX489" fmla="*/ 2546854 w 5484290"/>
                  <a:gd name="connsiteY489" fmla="*/ 2405495 h 6527758"/>
                  <a:gd name="connsiteX490" fmla="*/ 2555324 w 5484290"/>
                  <a:gd name="connsiteY490" fmla="*/ 2322514 h 6527758"/>
                  <a:gd name="connsiteX491" fmla="*/ 2591536 w 5484290"/>
                  <a:gd name="connsiteY491" fmla="*/ 2250766 h 6527758"/>
                  <a:gd name="connsiteX492" fmla="*/ 2611818 w 5484290"/>
                  <a:gd name="connsiteY492" fmla="*/ 2242132 h 6527758"/>
                  <a:gd name="connsiteX493" fmla="*/ 2632518 w 5484290"/>
                  <a:gd name="connsiteY493" fmla="*/ 2269373 h 6527758"/>
                  <a:gd name="connsiteX494" fmla="*/ 2629078 w 5484290"/>
                  <a:gd name="connsiteY494" fmla="*/ 2319749 h 6527758"/>
                  <a:gd name="connsiteX495" fmla="*/ 2640390 w 5484290"/>
                  <a:gd name="connsiteY495" fmla="*/ 2343637 h 6527758"/>
                  <a:gd name="connsiteX496" fmla="*/ 2659248 w 5484290"/>
                  <a:gd name="connsiteY496" fmla="*/ 2327879 h 6527758"/>
                  <a:gd name="connsiteX497" fmla="*/ 2707696 w 5484290"/>
                  <a:gd name="connsiteY497" fmla="*/ 2273732 h 6527758"/>
                  <a:gd name="connsiteX498" fmla="*/ 2747756 w 5484290"/>
                  <a:gd name="connsiteY498" fmla="*/ 2280103 h 6527758"/>
                  <a:gd name="connsiteX499" fmla="*/ 2782364 w 5484290"/>
                  <a:gd name="connsiteY499" fmla="*/ 2338775 h 6527758"/>
                  <a:gd name="connsiteX500" fmla="*/ 2811026 w 5484290"/>
                  <a:gd name="connsiteY500" fmla="*/ 2343721 h 6527758"/>
                  <a:gd name="connsiteX501" fmla="*/ 2876400 w 5484290"/>
                  <a:gd name="connsiteY501" fmla="*/ 2327376 h 6527758"/>
                  <a:gd name="connsiteX502" fmla="*/ 2909170 w 5484290"/>
                  <a:gd name="connsiteY502" fmla="*/ 2324526 h 6527758"/>
                  <a:gd name="connsiteX503" fmla="*/ 2935402 w 5484290"/>
                  <a:gd name="connsiteY503" fmla="*/ 2332573 h 6527758"/>
                  <a:gd name="connsiteX504" fmla="*/ 2944954 w 5484290"/>
                  <a:gd name="connsiteY504" fmla="*/ 2365094 h 6527758"/>
                  <a:gd name="connsiteX505" fmla="*/ 2920480 w 5484290"/>
                  <a:gd name="connsiteY505" fmla="*/ 2385463 h 6527758"/>
                  <a:gd name="connsiteX506" fmla="*/ 2904388 w 5484290"/>
                  <a:gd name="connsiteY506" fmla="*/ 2382361 h 6527758"/>
                  <a:gd name="connsiteX507" fmla="*/ 2903128 w 5484290"/>
                  <a:gd name="connsiteY507" fmla="*/ 2404405 h 6527758"/>
                  <a:gd name="connsiteX508" fmla="*/ 2932294 w 5484290"/>
                  <a:gd name="connsiteY508" fmla="*/ 2422762 h 6527758"/>
                  <a:gd name="connsiteX509" fmla="*/ 3008558 w 5484290"/>
                  <a:gd name="connsiteY509" fmla="*/ 2450003 h 6527758"/>
                  <a:gd name="connsiteX510" fmla="*/ 3049792 w 5484290"/>
                  <a:gd name="connsiteY510" fmla="*/ 2438267 h 6527758"/>
                  <a:gd name="connsiteX511" fmla="*/ 3057672 w 5484290"/>
                  <a:gd name="connsiteY511" fmla="*/ 2419911 h 6527758"/>
                  <a:gd name="connsiteX512" fmla="*/ 3089102 w 5484290"/>
                  <a:gd name="connsiteY512" fmla="*/ 2405998 h 6527758"/>
                  <a:gd name="connsiteX513" fmla="*/ 3090776 w 5484290"/>
                  <a:gd name="connsiteY513" fmla="*/ 2438352 h 6527758"/>
                  <a:gd name="connsiteX514" fmla="*/ 3018606 w 5484290"/>
                  <a:gd name="connsiteY514" fmla="*/ 2570031 h 6527758"/>
                  <a:gd name="connsiteX515" fmla="*/ 2991954 w 5484290"/>
                  <a:gd name="connsiteY515" fmla="*/ 2581682 h 6527758"/>
                  <a:gd name="connsiteX516" fmla="*/ 2830034 w 5484290"/>
                  <a:gd name="connsiteY516" fmla="*/ 2560895 h 6527758"/>
                  <a:gd name="connsiteX517" fmla="*/ 2727874 w 5484290"/>
                  <a:gd name="connsiteY517" fmla="*/ 2509849 h 6527758"/>
                  <a:gd name="connsiteX518" fmla="*/ 2703486 w 5484290"/>
                  <a:gd name="connsiteY518" fmla="*/ 2489229 h 6527758"/>
                  <a:gd name="connsiteX519" fmla="*/ 2688146 w 5484290"/>
                  <a:gd name="connsiteY519" fmla="*/ 2524768 h 6527758"/>
                  <a:gd name="connsiteX520" fmla="*/ 2692416 w 5484290"/>
                  <a:gd name="connsiteY520" fmla="*/ 2583189 h 6527758"/>
                  <a:gd name="connsiteX521" fmla="*/ 2731214 w 5484290"/>
                  <a:gd name="connsiteY521" fmla="*/ 2667176 h 6527758"/>
                  <a:gd name="connsiteX522" fmla="*/ 2793060 w 5484290"/>
                  <a:gd name="connsiteY522" fmla="*/ 2723670 h 6527758"/>
                  <a:gd name="connsiteX523" fmla="*/ 2842928 w 5484290"/>
                  <a:gd name="connsiteY523" fmla="*/ 2713695 h 6527758"/>
                  <a:gd name="connsiteX524" fmla="*/ 2862794 w 5484290"/>
                  <a:gd name="connsiteY524" fmla="*/ 2687711 h 6527758"/>
                  <a:gd name="connsiteX525" fmla="*/ 2926994 w 5484290"/>
                  <a:gd name="connsiteY525" fmla="*/ 2670947 h 6527758"/>
                  <a:gd name="connsiteX526" fmla="*/ 2955070 w 5484290"/>
                  <a:gd name="connsiteY526" fmla="*/ 2666422 h 6527758"/>
                  <a:gd name="connsiteX527" fmla="*/ 3007452 w 5484290"/>
                  <a:gd name="connsiteY527" fmla="*/ 2649406 h 6527758"/>
                  <a:gd name="connsiteX528" fmla="*/ 3050784 w 5484290"/>
                  <a:gd name="connsiteY528" fmla="*/ 2613280 h 6527758"/>
                  <a:gd name="connsiteX529" fmla="*/ 3055144 w 5484290"/>
                  <a:gd name="connsiteY529" fmla="*/ 2593667 h 6527758"/>
                  <a:gd name="connsiteX530" fmla="*/ 3079030 w 5484290"/>
                  <a:gd name="connsiteY530" fmla="*/ 2600875 h 6527758"/>
                  <a:gd name="connsiteX531" fmla="*/ 3137696 w 5484290"/>
                  <a:gd name="connsiteY531" fmla="*/ 2603306 h 6527758"/>
                  <a:gd name="connsiteX532" fmla="*/ 3167030 w 5484290"/>
                  <a:gd name="connsiteY532" fmla="*/ 2595259 h 6527758"/>
                  <a:gd name="connsiteX533" fmla="*/ 3159820 w 5484290"/>
                  <a:gd name="connsiteY533" fmla="*/ 2637671 h 6527758"/>
                  <a:gd name="connsiteX534" fmla="*/ 3156466 w 5484290"/>
                  <a:gd name="connsiteY534" fmla="*/ 2665584 h 6527758"/>
                  <a:gd name="connsiteX535" fmla="*/ 3192670 w 5484290"/>
                  <a:gd name="connsiteY535" fmla="*/ 2667930 h 6527758"/>
                  <a:gd name="connsiteX536" fmla="*/ 3201136 w 5484290"/>
                  <a:gd name="connsiteY536" fmla="*/ 2659046 h 6527758"/>
                  <a:gd name="connsiteX537" fmla="*/ 3249746 w 5484290"/>
                  <a:gd name="connsiteY537" fmla="*/ 2652592 h 6527758"/>
                  <a:gd name="connsiteX538" fmla="*/ 3268352 w 5484290"/>
                  <a:gd name="connsiteY538" fmla="*/ 2648652 h 6527758"/>
                  <a:gd name="connsiteX539" fmla="*/ 3311346 w 5484290"/>
                  <a:gd name="connsiteY539" fmla="*/ 2646808 h 6527758"/>
                  <a:gd name="connsiteX540" fmla="*/ 3301620 w 5484290"/>
                  <a:gd name="connsiteY540" fmla="*/ 2714785 h 6527758"/>
                  <a:gd name="connsiteX541" fmla="*/ 3272536 w 5484290"/>
                  <a:gd name="connsiteY541" fmla="*/ 2748061 h 6527758"/>
                  <a:gd name="connsiteX542" fmla="*/ 3237498 w 5484290"/>
                  <a:gd name="connsiteY542" fmla="*/ 2801704 h 6527758"/>
                  <a:gd name="connsiteX543" fmla="*/ 3262718 w 5484290"/>
                  <a:gd name="connsiteY543" fmla="*/ 2857024 h 6527758"/>
                  <a:gd name="connsiteX544" fmla="*/ 3313760 w 5484290"/>
                  <a:gd name="connsiteY544" fmla="*/ 2865993 h 6527758"/>
                  <a:gd name="connsiteX545" fmla="*/ 3354072 w 5484290"/>
                  <a:gd name="connsiteY545" fmla="*/ 2860544 h 6527758"/>
                  <a:gd name="connsiteX546" fmla="*/ 3426904 w 5484290"/>
                  <a:gd name="connsiteY546" fmla="*/ 2864065 h 6527758"/>
                  <a:gd name="connsiteX547" fmla="*/ 3433102 w 5484290"/>
                  <a:gd name="connsiteY547" fmla="*/ 2887450 h 6527758"/>
                  <a:gd name="connsiteX548" fmla="*/ 3422372 w 5484290"/>
                  <a:gd name="connsiteY548" fmla="*/ 2910082 h 6527758"/>
                  <a:gd name="connsiteX549" fmla="*/ 3423206 w 5484290"/>
                  <a:gd name="connsiteY549" fmla="*/ 2963306 h 6527758"/>
                  <a:gd name="connsiteX550" fmla="*/ 3493522 w 5484290"/>
                  <a:gd name="connsiteY550" fmla="*/ 2992391 h 6527758"/>
                  <a:gd name="connsiteX551" fmla="*/ 3510786 w 5484290"/>
                  <a:gd name="connsiteY551" fmla="*/ 2995911 h 6527758"/>
                  <a:gd name="connsiteX552" fmla="*/ 3510446 w 5484290"/>
                  <a:gd name="connsiteY552" fmla="*/ 3030193 h 6527758"/>
                  <a:gd name="connsiteX553" fmla="*/ 3466944 w 5484290"/>
                  <a:gd name="connsiteY553" fmla="*/ 3111246 h 6527758"/>
                  <a:gd name="connsiteX554" fmla="*/ 3440036 w 5484290"/>
                  <a:gd name="connsiteY554" fmla="*/ 3171763 h 6527758"/>
                  <a:gd name="connsiteX555" fmla="*/ 3439278 w 5484290"/>
                  <a:gd name="connsiteY555" fmla="*/ 3207217 h 6527758"/>
                  <a:gd name="connsiteX556" fmla="*/ 3479672 w 5484290"/>
                  <a:gd name="connsiteY556" fmla="*/ 3234878 h 6527758"/>
                  <a:gd name="connsiteX557" fmla="*/ 3514036 w 5484290"/>
                  <a:gd name="connsiteY557" fmla="*/ 3231273 h 6527758"/>
                  <a:gd name="connsiteX558" fmla="*/ 3476408 w 5484290"/>
                  <a:gd name="connsiteY558" fmla="*/ 3184755 h 6527758"/>
                  <a:gd name="connsiteX559" fmla="*/ 3481272 w 5484290"/>
                  <a:gd name="connsiteY559" fmla="*/ 3160028 h 6527758"/>
                  <a:gd name="connsiteX560" fmla="*/ 3508090 w 5484290"/>
                  <a:gd name="connsiteY560" fmla="*/ 3177546 h 6527758"/>
                  <a:gd name="connsiteX561" fmla="*/ 3537250 w 5484290"/>
                  <a:gd name="connsiteY561" fmla="*/ 3232950 h 6527758"/>
                  <a:gd name="connsiteX562" fmla="*/ 3523502 w 5484290"/>
                  <a:gd name="connsiteY562" fmla="*/ 3267735 h 6527758"/>
                  <a:gd name="connsiteX563" fmla="*/ 3516460 w 5484290"/>
                  <a:gd name="connsiteY563" fmla="*/ 3302268 h 6527758"/>
                  <a:gd name="connsiteX564" fmla="*/ 3517796 w 5484290"/>
                  <a:gd name="connsiteY564" fmla="*/ 3368903 h 6527758"/>
                  <a:gd name="connsiteX565" fmla="*/ 3515278 w 5484290"/>
                  <a:gd name="connsiteY565" fmla="*/ 3394468 h 6527758"/>
                  <a:gd name="connsiteX566" fmla="*/ 3537740 w 5484290"/>
                  <a:gd name="connsiteY566" fmla="*/ 3394552 h 6527758"/>
                  <a:gd name="connsiteX567" fmla="*/ 3606462 w 5484290"/>
                  <a:gd name="connsiteY567" fmla="*/ 3405867 h 6527758"/>
                  <a:gd name="connsiteX568" fmla="*/ 3621462 w 5484290"/>
                  <a:gd name="connsiteY568" fmla="*/ 3441657 h 6527758"/>
                  <a:gd name="connsiteX569" fmla="*/ 3658668 w 5484290"/>
                  <a:gd name="connsiteY569" fmla="*/ 3507874 h 6527758"/>
                  <a:gd name="connsiteX570" fmla="*/ 3667468 w 5484290"/>
                  <a:gd name="connsiteY570" fmla="*/ 3520279 h 6527758"/>
                  <a:gd name="connsiteX571" fmla="*/ 3649446 w 5484290"/>
                  <a:gd name="connsiteY571" fmla="*/ 3533690 h 6527758"/>
                  <a:gd name="connsiteX572" fmla="*/ 3599492 w 5484290"/>
                  <a:gd name="connsiteY572" fmla="*/ 3566128 h 6527758"/>
                  <a:gd name="connsiteX573" fmla="*/ 3595470 w 5484290"/>
                  <a:gd name="connsiteY573" fmla="*/ 3569984 h 6527758"/>
                  <a:gd name="connsiteX574" fmla="*/ 3535788 w 5484290"/>
                  <a:gd name="connsiteY574" fmla="*/ 3670397 h 6527758"/>
                  <a:gd name="connsiteX575" fmla="*/ 3543912 w 5484290"/>
                  <a:gd name="connsiteY575" fmla="*/ 3732842 h 6527758"/>
                  <a:gd name="connsiteX576" fmla="*/ 3626958 w 5484290"/>
                  <a:gd name="connsiteY576" fmla="*/ 3867036 h 6527758"/>
                  <a:gd name="connsiteX577" fmla="*/ 3652678 w 5484290"/>
                  <a:gd name="connsiteY577" fmla="*/ 3972815 h 6527758"/>
                  <a:gd name="connsiteX578" fmla="*/ 3668848 w 5484290"/>
                  <a:gd name="connsiteY578" fmla="*/ 4046072 h 6527758"/>
                  <a:gd name="connsiteX579" fmla="*/ 3655602 w 5484290"/>
                  <a:gd name="connsiteY579" fmla="*/ 4094268 h 6527758"/>
                  <a:gd name="connsiteX580" fmla="*/ 3621490 w 5484290"/>
                  <a:gd name="connsiteY580" fmla="*/ 4123101 h 6527758"/>
                  <a:gd name="connsiteX581" fmla="*/ 3551666 w 5484290"/>
                  <a:gd name="connsiteY581" fmla="*/ 4237094 h 6527758"/>
                  <a:gd name="connsiteX582" fmla="*/ 3532806 w 5484290"/>
                  <a:gd name="connsiteY582" fmla="*/ 4271375 h 6527758"/>
                  <a:gd name="connsiteX583" fmla="*/ 3501964 w 5484290"/>
                  <a:gd name="connsiteY583" fmla="*/ 4276237 h 6527758"/>
                  <a:gd name="connsiteX584" fmla="*/ 3455196 w 5484290"/>
                  <a:gd name="connsiteY584" fmla="*/ 4288641 h 6527758"/>
                  <a:gd name="connsiteX585" fmla="*/ 3418566 w 5484290"/>
                  <a:gd name="connsiteY585" fmla="*/ 4343040 h 6527758"/>
                  <a:gd name="connsiteX586" fmla="*/ 3391244 w 5484290"/>
                  <a:gd name="connsiteY586" fmla="*/ 4349159 h 6527758"/>
                  <a:gd name="connsiteX587" fmla="*/ 3351104 w 5484290"/>
                  <a:gd name="connsiteY587" fmla="*/ 4291156 h 6527758"/>
                  <a:gd name="connsiteX588" fmla="*/ 3359996 w 5484290"/>
                  <a:gd name="connsiteY588" fmla="*/ 4207003 h 6527758"/>
                  <a:gd name="connsiteX589" fmla="*/ 3389326 w 5484290"/>
                  <a:gd name="connsiteY589" fmla="*/ 4236004 h 6527758"/>
                  <a:gd name="connsiteX590" fmla="*/ 3420256 w 5484290"/>
                  <a:gd name="connsiteY590" fmla="*/ 4190155 h 6527758"/>
                  <a:gd name="connsiteX591" fmla="*/ 3444566 w 5484290"/>
                  <a:gd name="connsiteY591" fmla="*/ 4122095 h 6527758"/>
                  <a:gd name="connsiteX592" fmla="*/ 3458734 w 5484290"/>
                  <a:gd name="connsiteY592" fmla="*/ 4067613 h 6527758"/>
                  <a:gd name="connsiteX593" fmla="*/ 3473994 w 5484290"/>
                  <a:gd name="connsiteY593" fmla="*/ 3998965 h 6527758"/>
                  <a:gd name="connsiteX594" fmla="*/ 3468718 w 5484290"/>
                  <a:gd name="connsiteY594" fmla="*/ 3950770 h 6527758"/>
                  <a:gd name="connsiteX595" fmla="*/ 3438550 w 5484290"/>
                  <a:gd name="connsiteY595" fmla="*/ 3924116 h 6527758"/>
                  <a:gd name="connsiteX596" fmla="*/ 3427654 w 5484290"/>
                  <a:gd name="connsiteY596" fmla="*/ 3899054 h 6527758"/>
                  <a:gd name="connsiteX597" fmla="*/ 3470568 w 5484290"/>
                  <a:gd name="connsiteY597" fmla="*/ 3864101 h 6527758"/>
                  <a:gd name="connsiteX598" fmla="*/ 3487500 w 5484290"/>
                  <a:gd name="connsiteY598" fmla="*/ 3846332 h 6527758"/>
                  <a:gd name="connsiteX599" fmla="*/ 3496556 w 5484290"/>
                  <a:gd name="connsiteY599" fmla="*/ 3772823 h 6527758"/>
                  <a:gd name="connsiteX600" fmla="*/ 3483408 w 5484290"/>
                  <a:gd name="connsiteY600" fmla="*/ 3668889 h 6527758"/>
                  <a:gd name="connsiteX601" fmla="*/ 3437576 w 5484290"/>
                  <a:gd name="connsiteY601" fmla="*/ 3526817 h 6527758"/>
                  <a:gd name="connsiteX602" fmla="*/ 3396262 w 5484290"/>
                  <a:gd name="connsiteY602" fmla="*/ 3486919 h 6527758"/>
                  <a:gd name="connsiteX603" fmla="*/ 3383270 w 5484290"/>
                  <a:gd name="connsiteY603" fmla="*/ 3467725 h 6527758"/>
                  <a:gd name="connsiteX604" fmla="*/ 3381440 w 5484290"/>
                  <a:gd name="connsiteY604" fmla="*/ 3313583 h 6527758"/>
                  <a:gd name="connsiteX605" fmla="*/ 3384044 w 5484290"/>
                  <a:gd name="connsiteY605" fmla="*/ 3228508 h 6527758"/>
                  <a:gd name="connsiteX606" fmla="*/ 3373990 w 5484290"/>
                  <a:gd name="connsiteY606" fmla="*/ 3219622 h 6527758"/>
                  <a:gd name="connsiteX607" fmla="*/ 3335356 w 5484290"/>
                  <a:gd name="connsiteY607" fmla="*/ 3183329 h 6527758"/>
                  <a:gd name="connsiteX608" fmla="*/ 3326976 w 5484290"/>
                  <a:gd name="connsiteY608" fmla="*/ 3169751 h 6527758"/>
                  <a:gd name="connsiteX609" fmla="*/ 3316586 w 5484290"/>
                  <a:gd name="connsiteY609" fmla="*/ 3139576 h 6527758"/>
                  <a:gd name="connsiteX610" fmla="*/ 3356314 w 5484290"/>
                  <a:gd name="connsiteY610" fmla="*/ 3124657 h 6527758"/>
                  <a:gd name="connsiteX611" fmla="*/ 3384726 w 5484290"/>
                  <a:gd name="connsiteY611" fmla="*/ 3122896 h 6527758"/>
                  <a:gd name="connsiteX612" fmla="*/ 3375846 w 5484290"/>
                  <a:gd name="connsiteY612" fmla="*/ 3077383 h 6527758"/>
                  <a:gd name="connsiteX613" fmla="*/ 3358832 w 5484290"/>
                  <a:gd name="connsiteY613" fmla="*/ 3062044 h 6527758"/>
                  <a:gd name="connsiteX614" fmla="*/ 3320280 w 5484290"/>
                  <a:gd name="connsiteY614" fmla="*/ 3058859 h 6527758"/>
                  <a:gd name="connsiteX615" fmla="*/ 3294634 w 5484290"/>
                  <a:gd name="connsiteY615" fmla="*/ 3060285 h 6527758"/>
                  <a:gd name="connsiteX616" fmla="*/ 3267988 w 5484290"/>
                  <a:gd name="connsiteY616" fmla="*/ 2997839 h 6527758"/>
                  <a:gd name="connsiteX617" fmla="*/ 3288272 w 5484290"/>
                  <a:gd name="connsiteY617" fmla="*/ 2970682 h 6527758"/>
                  <a:gd name="connsiteX618" fmla="*/ 3303114 w 5484290"/>
                  <a:gd name="connsiteY618" fmla="*/ 2884684 h 6527758"/>
                  <a:gd name="connsiteX619" fmla="*/ 3277386 w 5484290"/>
                  <a:gd name="connsiteY619" fmla="*/ 2871525 h 6527758"/>
                  <a:gd name="connsiteX620" fmla="*/ 3233974 w 5484290"/>
                  <a:gd name="connsiteY620" fmla="*/ 2856019 h 6527758"/>
                  <a:gd name="connsiteX621" fmla="*/ 3197600 w 5484290"/>
                  <a:gd name="connsiteY621" fmla="*/ 2861551 h 6527758"/>
                  <a:gd name="connsiteX622" fmla="*/ 3167428 w 5484290"/>
                  <a:gd name="connsiteY622" fmla="*/ 2871944 h 6527758"/>
                  <a:gd name="connsiteX623" fmla="*/ 3170614 w 5484290"/>
                  <a:gd name="connsiteY623" fmla="*/ 2833387 h 6527758"/>
                  <a:gd name="connsiteX624" fmla="*/ 3179164 w 5484290"/>
                  <a:gd name="connsiteY624" fmla="*/ 2820563 h 6527758"/>
                  <a:gd name="connsiteX625" fmla="*/ 3087226 w 5484290"/>
                  <a:gd name="connsiteY625" fmla="*/ 2807571 h 6527758"/>
                  <a:gd name="connsiteX626" fmla="*/ 3114218 w 5484290"/>
                  <a:gd name="connsiteY626" fmla="*/ 2743115 h 6527758"/>
                  <a:gd name="connsiteX627" fmla="*/ 3063344 w 5484290"/>
                  <a:gd name="connsiteY627" fmla="*/ 2781840 h 6527758"/>
                  <a:gd name="connsiteX628" fmla="*/ 3020604 w 5484290"/>
                  <a:gd name="connsiteY628" fmla="*/ 2734817 h 6527758"/>
                  <a:gd name="connsiteX629" fmla="*/ 2946850 w 5484290"/>
                  <a:gd name="connsiteY629" fmla="*/ 2737583 h 6527758"/>
                  <a:gd name="connsiteX630" fmla="*/ 2901090 w 5484290"/>
                  <a:gd name="connsiteY630" fmla="*/ 2739762 h 6527758"/>
                  <a:gd name="connsiteX631" fmla="*/ 2864716 w 5484290"/>
                  <a:gd name="connsiteY631" fmla="*/ 2745294 h 6527758"/>
                  <a:gd name="connsiteX632" fmla="*/ 2794062 w 5484290"/>
                  <a:gd name="connsiteY632" fmla="*/ 2750491 h 6527758"/>
                  <a:gd name="connsiteX633" fmla="*/ 2785180 w 5484290"/>
                  <a:gd name="connsiteY633" fmla="*/ 2742026 h 6527758"/>
                  <a:gd name="connsiteX634" fmla="*/ 2714784 w 5484290"/>
                  <a:gd name="connsiteY634" fmla="*/ 2679832 h 6527758"/>
                  <a:gd name="connsiteX635" fmla="*/ 2647656 w 5484290"/>
                  <a:gd name="connsiteY635" fmla="*/ 2667762 h 6527758"/>
                  <a:gd name="connsiteX636" fmla="*/ 2646062 w 5484290"/>
                  <a:gd name="connsiteY636" fmla="*/ 2687040 h 6527758"/>
                  <a:gd name="connsiteX637" fmla="*/ 2705896 w 5484290"/>
                  <a:gd name="connsiteY637" fmla="*/ 2745462 h 6527758"/>
                  <a:gd name="connsiteX638" fmla="*/ 2713688 w 5484290"/>
                  <a:gd name="connsiteY638" fmla="*/ 2768092 h 6527758"/>
                  <a:gd name="connsiteX639" fmla="*/ 2695830 w 5484290"/>
                  <a:gd name="connsiteY639" fmla="*/ 2847721 h 6527758"/>
                  <a:gd name="connsiteX640" fmla="*/ 2642358 w 5484290"/>
                  <a:gd name="connsiteY640" fmla="*/ 2860376 h 6527758"/>
                  <a:gd name="connsiteX641" fmla="*/ 2632218 w 5484290"/>
                  <a:gd name="connsiteY641" fmla="*/ 2855431 h 6527758"/>
                  <a:gd name="connsiteX642" fmla="*/ 2558054 w 5484290"/>
                  <a:gd name="connsiteY642" fmla="*/ 2766752 h 6527758"/>
                  <a:gd name="connsiteX643" fmla="*/ 2552020 w 5484290"/>
                  <a:gd name="connsiteY643" fmla="*/ 2754011 h 6527758"/>
                  <a:gd name="connsiteX644" fmla="*/ 2514810 w 5484290"/>
                  <a:gd name="connsiteY644" fmla="*/ 2743367 h 6527758"/>
                  <a:gd name="connsiteX645" fmla="*/ 2472318 w 5484290"/>
                  <a:gd name="connsiteY645" fmla="*/ 2740097 h 6527758"/>
                  <a:gd name="connsiteX646" fmla="*/ 2450696 w 5484290"/>
                  <a:gd name="connsiteY646" fmla="*/ 2719143 h 6527758"/>
                  <a:gd name="connsiteX647" fmla="*/ 2402424 w 5484290"/>
                  <a:gd name="connsiteY647" fmla="*/ 2709839 h 6527758"/>
                  <a:gd name="connsiteX648" fmla="*/ 2387502 w 5484290"/>
                  <a:gd name="connsiteY648" fmla="*/ 2744204 h 6527758"/>
                  <a:gd name="connsiteX649" fmla="*/ 2372162 w 5484290"/>
                  <a:gd name="connsiteY649" fmla="*/ 2779743 h 6527758"/>
                  <a:gd name="connsiteX650" fmla="*/ 2309806 w 5484290"/>
                  <a:gd name="connsiteY650" fmla="*/ 2783934 h 6527758"/>
                  <a:gd name="connsiteX651" fmla="*/ 2237400 w 5484290"/>
                  <a:gd name="connsiteY651" fmla="*/ 2723669 h 6527758"/>
                  <a:gd name="connsiteX652" fmla="*/ 2180746 w 5484290"/>
                  <a:gd name="connsiteY652" fmla="*/ 2719310 h 6527758"/>
                  <a:gd name="connsiteX653" fmla="*/ 2141524 w 5484290"/>
                  <a:gd name="connsiteY653" fmla="*/ 2692069 h 6527758"/>
                  <a:gd name="connsiteX654" fmla="*/ 2107332 w 5484290"/>
                  <a:gd name="connsiteY654" fmla="*/ 2669270 h 6527758"/>
                  <a:gd name="connsiteX655" fmla="*/ 2017324 w 5484290"/>
                  <a:gd name="connsiteY655" fmla="*/ 2639766 h 6527758"/>
                  <a:gd name="connsiteX656" fmla="*/ 1970308 w 5484290"/>
                  <a:gd name="connsiteY656" fmla="*/ 2608419 h 6527758"/>
                  <a:gd name="connsiteX657" fmla="*/ 1928994 w 5484290"/>
                  <a:gd name="connsiteY657" fmla="*/ 2549997 h 6527758"/>
                  <a:gd name="connsiteX658" fmla="*/ 1829264 w 5484290"/>
                  <a:gd name="connsiteY658" fmla="*/ 2514374 h 6527758"/>
                  <a:gd name="connsiteX659" fmla="*/ 1795234 w 5484290"/>
                  <a:gd name="connsiteY659" fmla="*/ 2539268 h 6527758"/>
                  <a:gd name="connsiteX660" fmla="*/ 1735646 w 5484290"/>
                  <a:gd name="connsiteY660" fmla="*/ 2543124 h 6527758"/>
                  <a:gd name="connsiteX661" fmla="*/ 1713440 w 5484290"/>
                  <a:gd name="connsiteY661" fmla="*/ 2475650 h 6527758"/>
                  <a:gd name="connsiteX662" fmla="*/ 1666932 w 5484290"/>
                  <a:gd name="connsiteY662" fmla="*/ 2420666 h 6527758"/>
                  <a:gd name="connsiteX663" fmla="*/ 1637728 w 5484290"/>
                  <a:gd name="connsiteY663" fmla="*/ 2405024 h 6527758"/>
                  <a:gd name="connsiteX664" fmla="*/ 1636524 w 5484290"/>
                  <a:gd name="connsiteY664" fmla="*/ 2392279 h 6527758"/>
                  <a:gd name="connsiteX665" fmla="*/ 1582232 w 5484290"/>
                  <a:gd name="connsiteY665" fmla="*/ 2382293 h 6527758"/>
                  <a:gd name="connsiteX666" fmla="*/ 1528546 w 5484290"/>
                  <a:gd name="connsiteY666" fmla="*/ 2355996 h 6527758"/>
                  <a:gd name="connsiteX667" fmla="*/ 1422998 w 5484290"/>
                  <a:gd name="connsiteY667" fmla="*/ 2347439 h 6527758"/>
                  <a:gd name="connsiteX668" fmla="*/ 1383148 w 5484290"/>
                  <a:gd name="connsiteY668" fmla="*/ 2329230 h 6527758"/>
                  <a:gd name="connsiteX669" fmla="*/ 1318714 w 5484290"/>
                  <a:gd name="connsiteY669" fmla="*/ 2298267 h 6527758"/>
                  <a:gd name="connsiteX670" fmla="*/ 1230786 w 5484290"/>
                  <a:gd name="connsiteY670" fmla="*/ 2296003 h 6527758"/>
                  <a:gd name="connsiteX671" fmla="*/ 1102578 w 5484290"/>
                  <a:gd name="connsiteY671" fmla="*/ 2350886 h 6527758"/>
                  <a:gd name="connsiteX672" fmla="*/ 1070096 w 5484290"/>
                  <a:gd name="connsiteY672" fmla="*/ 2449236 h 6527758"/>
                  <a:gd name="connsiteX673" fmla="*/ 1056838 w 5484290"/>
                  <a:gd name="connsiteY673" fmla="*/ 2478942 h 6527758"/>
                  <a:gd name="connsiteX674" fmla="*/ 1032752 w 5484290"/>
                  <a:gd name="connsiteY674" fmla="*/ 2535249 h 6527758"/>
                  <a:gd name="connsiteX675" fmla="*/ 1040384 w 5484290"/>
                  <a:gd name="connsiteY675" fmla="*/ 2565794 h 6527758"/>
                  <a:gd name="connsiteX676" fmla="*/ 1094746 w 5484290"/>
                  <a:gd name="connsiteY676" fmla="*/ 2624952 h 6527758"/>
                  <a:gd name="connsiteX677" fmla="*/ 1091632 w 5484290"/>
                  <a:gd name="connsiteY677" fmla="*/ 2715246 h 6527758"/>
                  <a:gd name="connsiteX678" fmla="*/ 1005632 w 5484290"/>
                  <a:gd name="connsiteY678" fmla="*/ 2714996 h 6527758"/>
                  <a:gd name="connsiteX679" fmla="*/ 959906 w 5484290"/>
                  <a:gd name="connsiteY679" fmla="*/ 2694689 h 6527758"/>
                  <a:gd name="connsiteX680" fmla="*/ 943964 w 5484290"/>
                  <a:gd name="connsiteY680" fmla="*/ 2720786 h 6527758"/>
                  <a:gd name="connsiteX681" fmla="*/ 954868 w 5484290"/>
                  <a:gd name="connsiteY681" fmla="*/ 2745878 h 6527758"/>
                  <a:gd name="connsiteX682" fmla="*/ 956458 w 5484290"/>
                  <a:gd name="connsiteY682" fmla="*/ 2782213 h 6527758"/>
                  <a:gd name="connsiteX683" fmla="*/ 916606 w 5484290"/>
                  <a:gd name="connsiteY683" fmla="*/ 2782549 h 6527758"/>
                  <a:gd name="connsiteX684" fmla="*/ 864574 w 5484290"/>
                  <a:gd name="connsiteY684" fmla="*/ 2891135 h 6527758"/>
                  <a:gd name="connsiteX685" fmla="*/ 830840 w 5484290"/>
                  <a:gd name="connsiteY685" fmla="*/ 2937374 h 6527758"/>
                  <a:gd name="connsiteX686" fmla="*/ 843248 w 5484290"/>
                  <a:gd name="connsiteY686" fmla="*/ 3021288 h 6527758"/>
                  <a:gd name="connsiteX687" fmla="*/ 851132 w 5484290"/>
                  <a:gd name="connsiteY687" fmla="*/ 3077092 h 6527758"/>
                  <a:gd name="connsiteX688" fmla="*/ 850458 w 5484290"/>
                  <a:gd name="connsiteY688" fmla="*/ 3090098 h 6527758"/>
                  <a:gd name="connsiteX689" fmla="*/ 795824 w 5484290"/>
                  <a:gd name="connsiteY689" fmla="*/ 3228223 h 6527758"/>
                  <a:gd name="connsiteX690" fmla="*/ 784660 w 5484290"/>
                  <a:gd name="connsiteY690" fmla="*/ 3270600 h 6527758"/>
                  <a:gd name="connsiteX691" fmla="*/ 782810 w 5484290"/>
                  <a:gd name="connsiteY691" fmla="*/ 3301733 h 6527758"/>
                  <a:gd name="connsiteX692" fmla="*/ 776012 w 5484290"/>
                  <a:gd name="connsiteY692" fmla="*/ 3324475 h 6527758"/>
                  <a:gd name="connsiteX693" fmla="*/ 800848 w 5484290"/>
                  <a:gd name="connsiteY693" fmla="*/ 3325397 h 6527758"/>
                  <a:gd name="connsiteX694" fmla="*/ 854208 w 5484290"/>
                  <a:gd name="connsiteY694" fmla="*/ 3339158 h 6527758"/>
                  <a:gd name="connsiteX695" fmla="*/ 900184 w 5484290"/>
                  <a:gd name="connsiteY695" fmla="*/ 3347632 h 6527758"/>
                  <a:gd name="connsiteX696" fmla="*/ 950774 w 5484290"/>
                  <a:gd name="connsiteY696" fmla="*/ 3380274 h 6527758"/>
                  <a:gd name="connsiteX697" fmla="*/ 959242 w 5484290"/>
                  <a:gd name="connsiteY697" fmla="*/ 3445560 h 6527758"/>
                  <a:gd name="connsiteX698" fmla="*/ 962596 w 5484290"/>
                  <a:gd name="connsiteY698" fmla="*/ 3473252 h 6527758"/>
                  <a:gd name="connsiteX699" fmla="*/ 960836 w 5484290"/>
                  <a:gd name="connsiteY699" fmla="*/ 3444805 h 6527758"/>
                  <a:gd name="connsiteX700" fmla="*/ 988282 w 5484290"/>
                  <a:gd name="connsiteY700" fmla="*/ 3360554 h 6527758"/>
                  <a:gd name="connsiteX701" fmla="*/ 1003388 w 5484290"/>
                  <a:gd name="connsiteY701" fmla="*/ 3318261 h 6527758"/>
                  <a:gd name="connsiteX702" fmla="*/ 1015476 w 5484290"/>
                  <a:gd name="connsiteY702" fmla="*/ 3251044 h 6527758"/>
                  <a:gd name="connsiteX703" fmla="*/ 1063056 w 5484290"/>
                  <a:gd name="connsiteY703" fmla="*/ 3184582 h 6527758"/>
                  <a:gd name="connsiteX704" fmla="*/ 1084202 w 5484290"/>
                  <a:gd name="connsiteY704" fmla="*/ 3155043 h 6527758"/>
                  <a:gd name="connsiteX705" fmla="*/ 1064070 w 5484290"/>
                  <a:gd name="connsiteY705" fmla="*/ 3100164 h 6527758"/>
                  <a:gd name="connsiteX706" fmla="*/ 1087658 w 5484290"/>
                  <a:gd name="connsiteY706" fmla="*/ 3011885 h 6527758"/>
                  <a:gd name="connsiteX707" fmla="*/ 1111906 w 5484290"/>
                  <a:gd name="connsiteY707" fmla="*/ 3003325 h 6527758"/>
                  <a:gd name="connsiteX708" fmla="*/ 1219462 w 5484290"/>
                  <a:gd name="connsiteY708" fmla="*/ 3047042 h 6527758"/>
                  <a:gd name="connsiteX709" fmla="*/ 1250676 w 5484290"/>
                  <a:gd name="connsiteY709" fmla="*/ 3044944 h 6527758"/>
                  <a:gd name="connsiteX710" fmla="*/ 1324846 w 5484290"/>
                  <a:gd name="connsiteY710" fmla="*/ 3026397 h 6527758"/>
                  <a:gd name="connsiteX711" fmla="*/ 1288018 w 5484290"/>
                  <a:gd name="connsiteY711" fmla="*/ 2977475 h 6527758"/>
                  <a:gd name="connsiteX712" fmla="*/ 1328126 w 5484290"/>
                  <a:gd name="connsiteY712" fmla="*/ 2946762 h 6527758"/>
                  <a:gd name="connsiteX713" fmla="*/ 1366552 w 5484290"/>
                  <a:gd name="connsiteY713" fmla="*/ 2976383 h 6527758"/>
                  <a:gd name="connsiteX714" fmla="*/ 1401458 w 5484290"/>
                  <a:gd name="connsiteY714" fmla="*/ 2949110 h 6527758"/>
                  <a:gd name="connsiteX715" fmla="*/ 1429646 w 5484290"/>
                  <a:gd name="connsiteY715" fmla="*/ 2977724 h 6527758"/>
                  <a:gd name="connsiteX716" fmla="*/ 1446340 w 5484290"/>
                  <a:gd name="connsiteY716" fmla="*/ 2990311 h 6527758"/>
                  <a:gd name="connsiteX717" fmla="*/ 1496844 w 5484290"/>
                  <a:gd name="connsiteY717" fmla="*/ 3026897 h 6527758"/>
                  <a:gd name="connsiteX718" fmla="*/ 1479894 w 5484290"/>
                  <a:gd name="connsiteY718" fmla="*/ 3063233 h 6527758"/>
                  <a:gd name="connsiteX719" fmla="*/ 1443730 w 5484290"/>
                  <a:gd name="connsiteY719" fmla="*/ 3075485 h 6527758"/>
                  <a:gd name="connsiteX720" fmla="*/ 1401360 w 5484290"/>
                  <a:gd name="connsiteY720" fmla="*/ 3064324 h 6527758"/>
                  <a:gd name="connsiteX721" fmla="*/ 1371662 w 5484290"/>
                  <a:gd name="connsiteY721" fmla="*/ 3051067 h 6527758"/>
                  <a:gd name="connsiteX722" fmla="*/ 1384664 w 5484290"/>
                  <a:gd name="connsiteY722" fmla="*/ 3070283 h 6527758"/>
                  <a:gd name="connsiteX723" fmla="*/ 1377528 w 5484290"/>
                  <a:gd name="connsiteY723" fmla="*/ 3108800 h 6527758"/>
                  <a:gd name="connsiteX724" fmla="*/ 1343802 w 5484290"/>
                  <a:gd name="connsiteY724" fmla="*/ 3099403 h 6527758"/>
                  <a:gd name="connsiteX725" fmla="*/ 1328448 w 5484290"/>
                  <a:gd name="connsiteY725" fmla="*/ 3079347 h 6527758"/>
                  <a:gd name="connsiteX726" fmla="*/ 1281378 w 5484290"/>
                  <a:gd name="connsiteY726" fmla="*/ 3085054 h 6527758"/>
                  <a:gd name="connsiteX727" fmla="*/ 1278938 w 5484290"/>
                  <a:gd name="connsiteY727" fmla="*/ 3162340 h 6527758"/>
                  <a:gd name="connsiteX728" fmla="*/ 1234630 w 5484290"/>
                  <a:gd name="connsiteY728" fmla="*/ 3241892 h 6527758"/>
                  <a:gd name="connsiteX729" fmla="*/ 1164650 w 5484290"/>
                  <a:gd name="connsiteY729" fmla="*/ 3285782 h 6527758"/>
                  <a:gd name="connsiteX730" fmla="*/ 1168422 w 5484290"/>
                  <a:gd name="connsiteY730" fmla="*/ 3312298 h 6527758"/>
                  <a:gd name="connsiteX731" fmla="*/ 1197528 w 5484290"/>
                  <a:gd name="connsiteY731" fmla="*/ 3408800 h 6527758"/>
                  <a:gd name="connsiteX732" fmla="*/ 1205484 w 5484290"/>
                  <a:gd name="connsiteY732" fmla="*/ 3534840 h 6527758"/>
                  <a:gd name="connsiteX733" fmla="*/ 1215800 w 5484290"/>
                  <a:gd name="connsiteY733" fmla="*/ 3587539 h 6527758"/>
                  <a:gd name="connsiteX734" fmla="*/ 1198008 w 5484290"/>
                  <a:gd name="connsiteY734" fmla="*/ 3626224 h 6527758"/>
                  <a:gd name="connsiteX735" fmla="*/ 1202702 w 5484290"/>
                  <a:gd name="connsiteY735" fmla="*/ 3664992 h 6527758"/>
                  <a:gd name="connsiteX736" fmla="*/ 1320664 w 5484290"/>
                  <a:gd name="connsiteY736" fmla="*/ 3701828 h 6527758"/>
                  <a:gd name="connsiteX737" fmla="*/ 1352796 w 5484290"/>
                  <a:gd name="connsiteY737" fmla="*/ 3730527 h 6527758"/>
                  <a:gd name="connsiteX738" fmla="*/ 1359924 w 5484290"/>
                  <a:gd name="connsiteY738" fmla="*/ 3766190 h 6527758"/>
                  <a:gd name="connsiteX739" fmla="*/ 1421674 w 5484290"/>
                  <a:gd name="connsiteY739" fmla="*/ 3775000 h 6527758"/>
                  <a:gd name="connsiteX740" fmla="*/ 1386442 w 5484290"/>
                  <a:gd name="connsiteY740" fmla="*/ 3725323 h 6527758"/>
                  <a:gd name="connsiteX741" fmla="*/ 1410188 w 5484290"/>
                  <a:gd name="connsiteY741" fmla="*/ 3703336 h 6527758"/>
                  <a:gd name="connsiteX742" fmla="*/ 1493588 w 5484290"/>
                  <a:gd name="connsiteY742" fmla="*/ 3696034 h 6527758"/>
                  <a:gd name="connsiteX743" fmla="*/ 1516996 w 5484290"/>
                  <a:gd name="connsiteY743" fmla="*/ 3689824 h 6527758"/>
                  <a:gd name="connsiteX744" fmla="*/ 1561470 w 5484290"/>
                  <a:gd name="connsiteY744" fmla="*/ 3620929 h 6527758"/>
                  <a:gd name="connsiteX745" fmla="*/ 1566176 w 5484290"/>
                  <a:gd name="connsiteY745" fmla="*/ 3566972 h 6527758"/>
                  <a:gd name="connsiteX746" fmla="*/ 1560904 w 5484290"/>
                  <a:gd name="connsiteY746" fmla="*/ 3425994 h 6527758"/>
                  <a:gd name="connsiteX747" fmla="*/ 1541524 w 5484290"/>
                  <a:gd name="connsiteY747" fmla="*/ 3409800 h 6527758"/>
                  <a:gd name="connsiteX748" fmla="*/ 1500668 w 5484290"/>
                  <a:gd name="connsiteY748" fmla="*/ 3383283 h 6527758"/>
                  <a:gd name="connsiteX749" fmla="*/ 1496400 w 5484290"/>
                  <a:gd name="connsiteY749" fmla="*/ 3287705 h 6527758"/>
                  <a:gd name="connsiteX750" fmla="*/ 1502950 w 5484290"/>
                  <a:gd name="connsiteY750" fmla="*/ 3221159 h 6527758"/>
                  <a:gd name="connsiteX751" fmla="*/ 1510254 w 5484290"/>
                  <a:gd name="connsiteY751" fmla="*/ 3174755 h 6527758"/>
                  <a:gd name="connsiteX752" fmla="*/ 1604564 w 5484290"/>
                  <a:gd name="connsiteY752" fmla="*/ 3136907 h 6527758"/>
                  <a:gd name="connsiteX753" fmla="*/ 1636948 w 5484290"/>
                  <a:gd name="connsiteY753" fmla="*/ 3153773 h 6527758"/>
                  <a:gd name="connsiteX754" fmla="*/ 1686024 w 5484290"/>
                  <a:gd name="connsiteY754" fmla="*/ 3220317 h 6527758"/>
                  <a:gd name="connsiteX755" fmla="*/ 1713122 w 5484290"/>
                  <a:gd name="connsiteY755" fmla="*/ 3244568 h 6527758"/>
                  <a:gd name="connsiteX756" fmla="*/ 1714712 w 5484290"/>
                  <a:gd name="connsiteY756" fmla="*/ 3280903 h 6527758"/>
                  <a:gd name="connsiteX757" fmla="*/ 1722008 w 5484290"/>
                  <a:gd name="connsiteY757" fmla="*/ 3308679 h 6527758"/>
                  <a:gd name="connsiteX758" fmla="*/ 1756234 w 5484290"/>
                  <a:gd name="connsiteY758" fmla="*/ 3368592 h 6527758"/>
                  <a:gd name="connsiteX759" fmla="*/ 1796420 w 5484290"/>
                  <a:gd name="connsiteY759" fmla="*/ 3389571 h 6527758"/>
                  <a:gd name="connsiteX760" fmla="*/ 1820922 w 5484290"/>
                  <a:gd name="connsiteY760" fmla="*/ 3387724 h 6527758"/>
                  <a:gd name="connsiteX761" fmla="*/ 1820414 w 5484290"/>
                  <a:gd name="connsiteY761" fmla="*/ 3411388 h 6527758"/>
                  <a:gd name="connsiteX762" fmla="*/ 1839372 w 5484290"/>
                  <a:gd name="connsiteY762" fmla="*/ 3447303 h 6527758"/>
                  <a:gd name="connsiteX763" fmla="*/ 1878138 w 5484290"/>
                  <a:gd name="connsiteY763" fmla="*/ 3424058 h 6527758"/>
                  <a:gd name="connsiteX764" fmla="*/ 1914472 w 5484290"/>
                  <a:gd name="connsiteY764" fmla="*/ 3385373 h 6527758"/>
                  <a:gd name="connsiteX765" fmla="*/ 1943590 w 5484290"/>
                  <a:gd name="connsiteY765" fmla="*/ 3352058 h 6527758"/>
                  <a:gd name="connsiteX766" fmla="*/ 1951984 w 5484290"/>
                  <a:gd name="connsiteY766" fmla="*/ 3310016 h 6527758"/>
                  <a:gd name="connsiteX767" fmla="*/ 1930260 w 5484290"/>
                  <a:gd name="connsiteY767" fmla="*/ 3237346 h 6527758"/>
                  <a:gd name="connsiteX768" fmla="*/ 1874224 w 5484290"/>
                  <a:gd name="connsiteY768" fmla="*/ 3145796 h 6527758"/>
                  <a:gd name="connsiteX769" fmla="*/ 1824054 w 5484290"/>
                  <a:gd name="connsiteY769" fmla="*/ 3111979 h 6527758"/>
                  <a:gd name="connsiteX770" fmla="*/ 1736380 w 5484290"/>
                  <a:gd name="connsiteY770" fmla="*/ 3079339 h 6527758"/>
                  <a:gd name="connsiteX771" fmla="*/ 1726230 w 5484290"/>
                  <a:gd name="connsiteY771" fmla="*/ 3055843 h 6527758"/>
                  <a:gd name="connsiteX772" fmla="*/ 1771208 w 5484290"/>
                  <a:gd name="connsiteY772" fmla="*/ 3000374 h 6527758"/>
                  <a:gd name="connsiteX773" fmla="*/ 1847220 w 5484290"/>
                  <a:gd name="connsiteY773" fmla="*/ 3024875 h 6527758"/>
                  <a:gd name="connsiteX774" fmla="*/ 1901084 w 5484290"/>
                  <a:gd name="connsiteY774" fmla="*/ 3052062 h 6527758"/>
                  <a:gd name="connsiteX775" fmla="*/ 1930196 w 5484290"/>
                  <a:gd name="connsiteY775" fmla="*/ 3055838 h 6527758"/>
                  <a:gd name="connsiteX776" fmla="*/ 1964260 w 5484290"/>
                  <a:gd name="connsiteY776" fmla="*/ 3049460 h 6527758"/>
                  <a:gd name="connsiteX777" fmla="*/ 2111262 w 5484290"/>
                  <a:gd name="connsiteY777" fmla="*/ 3001290 h 6527758"/>
                  <a:gd name="connsiteX778" fmla="*/ 2236872 w 5484290"/>
                  <a:gd name="connsiteY778" fmla="*/ 2920309 h 6527758"/>
                  <a:gd name="connsiteX779" fmla="*/ 2230668 w 5484290"/>
                  <a:gd name="connsiteY779" fmla="*/ 2878351 h 6527758"/>
                  <a:gd name="connsiteX780" fmla="*/ 2219594 w 5484290"/>
                  <a:gd name="connsiteY780" fmla="*/ 2861149 h 6527758"/>
                  <a:gd name="connsiteX781" fmla="*/ 2133018 w 5484290"/>
                  <a:gd name="connsiteY781" fmla="*/ 2758691 h 6527758"/>
                  <a:gd name="connsiteX782" fmla="*/ 2063220 w 5484290"/>
                  <a:gd name="connsiteY782" fmla="*/ 2683421 h 6527758"/>
                  <a:gd name="connsiteX783" fmla="*/ 2120438 w 5484290"/>
                  <a:gd name="connsiteY783" fmla="*/ 2719755 h 6527758"/>
                  <a:gd name="connsiteX784" fmla="*/ 2225224 w 5484290"/>
                  <a:gd name="connsiteY784" fmla="*/ 2782353 h 6527758"/>
                  <a:gd name="connsiteX785" fmla="*/ 2289568 w 5484290"/>
                  <a:gd name="connsiteY785" fmla="*/ 2854350 h 6527758"/>
                  <a:gd name="connsiteX786" fmla="*/ 2315828 w 5484290"/>
                  <a:gd name="connsiteY786" fmla="*/ 2880951 h 6527758"/>
                  <a:gd name="connsiteX787" fmla="*/ 2344184 w 5484290"/>
                  <a:gd name="connsiteY787" fmla="*/ 2901677 h 6527758"/>
                  <a:gd name="connsiteX788" fmla="*/ 2430008 w 5484290"/>
                  <a:gd name="connsiteY788" fmla="*/ 2965451 h 6527758"/>
                  <a:gd name="connsiteX789" fmla="*/ 2446706 w 5484290"/>
                  <a:gd name="connsiteY789" fmla="*/ 2959493 h 6527758"/>
                  <a:gd name="connsiteX790" fmla="*/ 2545294 w 5484290"/>
                  <a:gd name="connsiteY790" fmla="*/ 2924498 h 6527758"/>
                  <a:gd name="connsiteX791" fmla="*/ 2577342 w 5484290"/>
                  <a:gd name="connsiteY791" fmla="*/ 2957140 h 6527758"/>
                  <a:gd name="connsiteX792" fmla="*/ 2565506 w 5484290"/>
                  <a:gd name="connsiteY792" fmla="*/ 3012524 h 6527758"/>
                  <a:gd name="connsiteX793" fmla="*/ 2544780 w 5484290"/>
                  <a:gd name="connsiteY793" fmla="*/ 3040888 h 6527758"/>
                  <a:gd name="connsiteX794" fmla="*/ 2577836 w 5484290"/>
                  <a:gd name="connsiteY794" fmla="*/ 3044747 h 6527758"/>
                  <a:gd name="connsiteX795" fmla="*/ 2589164 w 5484290"/>
                  <a:gd name="connsiteY795" fmla="*/ 3050118 h 6527758"/>
                  <a:gd name="connsiteX796" fmla="*/ 2595454 w 5484290"/>
                  <a:gd name="connsiteY796" fmla="*/ 3069586 h 6527758"/>
                  <a:gd name="connsiteX797" fmla="*/ 2609380 w 5484290"/>
                  <a:gd name="connsiteY797" fmla="*/ 3082508 h 6527758"/>
                  <a:gd name="connsiteX798" fmla="*/ 2717442 w 5484290"/>
                  <a:gd name="connsiteY798" fmla="*/ 3121107 h 6527758"/>
                  <a:gd name="connsiteX799" fmla="*/ 2775166 w 5484290"/>
                  <a:gd name="connsiteY799" fmla="*/ 3133777 h 6527758"/>
                  <a:gd name="connsiteX800" fmla="*/ 2881216 w 5484290"/>
                  <a:gd name="connsiteY800" fmla="*/ 3137215 h 6527758"/>
                  <a:gd name="connsiteX801" fmla="*/ 2979796 w 5484290"/>
                  <a:gd name="connsiteY801" fmla="*/ 3194946 h 6527758"/>
                  <a:gd name="connsiteX802" fmla="*/ 2978956 w 5484290"/>
                  <a:gd name="connsiteY802" fmla="*/ 3197297 h 6527758"/>
                  <a:gd name="connsiteX803" fmla="*/ 2990526 w 5484290"/>
                  <a:gd name="connsiteY803" fmla="*/ 3283560 h 6527758"/>
                  <a:gd name="connsiteX804" fmla="*/ 3009400 w 5484290"/>
                  <a:gd name="connsiteY804" fmla="*/ 3304874 h 6527758"/>
                  <a:gd name="connsiteX805" fmla="*/ 3050264 w 5484290"/>
                  <a:gd name="connsiteY805" fmla="*/ 3275755 h 6527758"/>
                  <a:gd name="connsiteX806" fmla="*/ 3132504 w 5484290"/>
                  <a:gd name="connsiteY806" fmla="*/ 3119672 h 6527758"/>
                  <a:gd name="connsiteX807" fmla="*/ 3212294 w 5484290"/>
                  <a:gd name="connsiteY807" fmla="*/ 3133600 h 6527758"/>
                  <a:gd name="connsiteX808" fmla="*/ 3252144 w 5484290"/>
                  <a:gd name="connsiteY808" fmla="*/ 3151808 h 6527758"/>
                  <a:gd name="connsiteX809" fmla="*/ 3245678 w 5484290"/>
                  <a:gd name="connsiteY809" fmla="*/ 3214409 h 6527758"/>
                  <a:gd name="connsiteX810" fmla="*/ 3249116 w 5484290"/>
                  <a:gd name="connsiteY810" fmla="*/ 3238157 h 6527758"/>
                  <a:gd name="connsiteX811" fmla="*/ 3295580 w 5484290"/>
                  <a:gd name="connsiteY811" fmla="*/ 3408419 h 6527758"/>
                  <a:gd name="connsiteX812" fmla="*/ 3279550 w 5484290"/>
                  <a:gd name="connsiteY812" fmla="*/ 3438461 h 6527758"/>
                  <a:gd name="connsiteX813" fmla="*/ 3253118 w 5484290"/>
                  <a:gd name="connsiteY813" fmla="*/ 3475384 h 6527758"/>
                  <a:gd name="connsiteX814" fmla="*/ 3231968 w 5484290"/>
                  <a:gd name="connsiteY814" fmla="*/ 3542013 h 6527758"/>
                  <a:gd name="connsiteX815" fmla="*/ 3238424 w 5484290"/>
                  <a:gd name="connsiteY815" fmla="*/ 3572138 h 6527758"/>
                  <a:gd name="connsiteX816" fmla="*/ 3257382 w 5484290"/>
                  <a:gd name="connsiteY816" fmla="*/ 3626599 h 6527758"/>
                  <a:gd name="connsiteX817" fmla="*/ 3276084 w 5484290"/>
                  <a:gd name="connsiteY817" fmla="*/ 3692891 h 6527758"/>
                  <a:gd name="connsiteX818" fmla="*/ 3316938 w 5484290"/>
                  <a:gd name="connsiteY818" fmla="*/ 3756497 h 6527758"/>
                  <a:gd name="connsiteX819" fmla="*/ 3272210 w 5484290"/>
                  <a:gd name="connsiteY819" fmla="*/ 3818680 h 6527758"/>
                  <a:gd name="connsiteX820" fmla="*/ 3220022 w 5484290"/>
                  <a:gd name="connsiteY820" fmla="*/ 3842429 h 6527758"/>
                  <a:gd name="connsiteX821" fmla="*/ 3226562 w 5484290"/>
                  <a:gd name="connsiteY821" fmla="*/ 3887155 h 6527758"/>
                  <a:gd name="connsiteX822" fmla="*/ 3309786 w 5484290"/>
                  <a:gd name="connsiteY822" fmla="*/ 3943377 h 6527758"/>
                  <a:gd name="connsiteX823" fmla="*/ 3319432 w 5484290"/>
                  <a:gd name="connsiteY823" fmla="*/ 3971991 h 6527758"/>
                  <a:gd name="connsiteX824" fmla="*/ 3275802 w 5484290"/>
                  <a:gd name="connsiteY824" fmla="*/ 3982901 h 6527758"/>
                  <a:gd name="connsiteX825" fmla="*/ 3233096 w 5484290"/>
                  <a:gd name="connsiteY825" fmla="*/ 3968972 h 6527758"/>
                  <a:gd name="connsiteX826" fmla="*/ 3176710 w 5484290"/>
                  <a:gd name="connsiteY826" fmla="*/ 4023015 h 6527758"/>
                  <a:gd name="connsiteX827" fmla="*/ 3132406 w 5484290"/>
                  <a:gd name="connsiteY827" fmla="*/ 4065477 h 6527758"/>
                  <a:gd name="connsiteX828" fmla="*/ 3091042 w 5484290"/>
                  <a:gd name="connsiteY828" fmla="*/ 4062624 h 6527758"/>
                  <a:gd name="connsiteX829" fmla="*/ 3045566 w 5484290"/>
                  <a:gd name="connsiteY829" fmla="*/ 4067576 h 6527758"/>
                  <a:gd name="connsiteX830" fmla="*/ 3002106 w 5484290"/>
                  <a:gd name="connsiteY830" fmla="*/ 4052052 h 6527758"/>
                  <a:gd name="connsiteX831" fmla="*/ 2991550 w 5484290"/>
                  <a:gd name="connsiteY831" fmla="*/ 3899915 h 6527758"/>
                  <a:gd name="connsiteX832" fmla="*/ 3005588 w 5484290"/>
                  <a:gd name="connsiteY832" fmla="*/ 3649261 h 6527758"/>
                  <a:gd name="connsiteX833" fmla="*/ 2979498 w 5484290"/>
                  <a:gd name="connsiteY833" fmla="*/ 3614773 h 6527758"/>
                  <a:gd name="connsiteX834" fmla="*/ 2803134 w 5484290"/>
                  <a:gd name="connsiteY834" fmla="*/ 3633909 h 6527758"/>
                  <a:gd name="connsiteX835" fmla="*/ 2755646 w 5484290"/>
                  <a:gd name="connsiteY835" fmla="*/ 3640791 h 6527758"/>
                  <a:gd name="connsiteX836" fmla="*/ 2711090 w 5484290"/>
                  <a:gd name="connsiteY836" fmla="*/ 3676539 h 6527758"/>
                  <a:gd name="connsiteX837" fmla="*/ 2608634 w 5484290"/>
                  <a:gd name="connsiteY837" fmla="*/ 3800233 h 6527758"/>
                  <a:gd name="connsiteX838" fmla="*/ 2595964 w 5484290"/>
                  <a:gd name="connsiteY838" fmla="*/ 3802331 h 6527758"/>
                  <a:gd name="connsiteX839" fmla="*/ 2441996 w 5484290"/>
                  <a:gd name="connsiteY839" fmla="*/ 3881131 h 6527758"/>
                  <a:gd name="connsiteX840" fmla="*/ 2387790 w 5484290"/>
                  <a:gd name="connsiteY840" fmla="*/ 3925355 h 6527758"/>
                  <a:gd name="connsiteX841" fmla="*/ 2415890 w 5484290"/>
                  <a:gd name="connsiteY841" fmla="*/ 3995003 h 6527758"/>
                  <a:gd name="connsiteX842" fmla="*/ 2425782 w 5484290"/>
                  <a:gd name="connsiteY842" fmla="*/ 4067422 h 6527758"/>
                  <a:gd name="connsiteX843" fmla="*/ 2447756 w 5484290"/>
                  <a:gd name="connsiteY843" fmla="*/ 4146805 h 6527758"/>
                  <a:gd name="connsiteX844" fmla="*/ 2462434 w 5484290"/>
                  <a:gd name="connsiteY844" fmla="*/ 4198413 h 6527758"/>
                  <a:gd name="connsiteX845" fmla="*/ 2448084 w 5484290"/>
                  <a:gd name="connsiteY845" fmla="*/ 4223754 h 6527758"/>
                  <a:gd name="connsiteX846" fmla="*/ 2436754 w 5484290"/>
                  <a:gd name="connsiteY846" fmla="*/ 4255474 h 6527758"/>
                  <a:gd name="connsiteX847" fmla="*/ 2478784 w 5484290"/>
                  <a:gd name="connsiteY847" fmla="*/ 4300956 h 6527758"/>
                  <a:gd name="connsiteX848" fmla="*/ 2397482 w 5484290"/>
                  <a:gd name="connsiteY848" fmla="*/ 4320929 h 6527758"/>
                  <a:gd name="connsiteX849" fmla="*/ 2318776 w 5484290"/>
                  <a:gd name="connsiteY849" fmla="*/ 4367000 h 6527758"/>
                  <a:gd name="connsiteX850" fmla="*/ 2300398 w 5484290"/>
                  <a:gd name="connsiteY850" fmla="*/ 4396203 h 6527758"/>
                  <a:gd name="connsiteX851" fmla="*/ 2274636 w 5484290"/>
                  <a:gd name="connsiteY851" fmla="*/ 4438665 h 6527758"/>
                  <a:gd name="connsiteX852" fmla="*/ 2244430 w 5484290"/>
                  <a:gd name="connsiteY852" fmla="*/ 4449070 h 6527758"/>
                  <a:gd name="connsiteX853" fmla="*/ 2223038 w 5484290"/>
                  <a:gd name="connsiteY853" fmla="*/ 4434805 h 6527758"/>
                  <a:gd name="connsiteX854" fmla="*/ 2196948 w 5484290"/>
                  <a:gd name="connsiteY854" fmla="*/ 4400318 h 6527758"/>
                  <a:gd name="connsiteX855" fmla="*/ 2124038 w 5484290"/>
                  <a:gd name="connsiteY855" fmla="*/ 4378249 h 6527758"/>
                  <a:gd name="connsiteX856" fmla="*/ 2107004 w 5484290"/>
                  <a:gd name="connsiteY856" fmla="*/ 4399984 h 6527758"/>
                  <a:gd name="connsiteX857" fmla="*/ 2090390 w 5484290"/>
                  <a:gd name="connsiteY857" fmla="*/ 4420543 h 6527758"/>
                  <a:gd name="connsiteX858" fmla="*/ 2065136 w 5484290"/>
                  <a:gd name="connsiteY858" fmla="*/ 4402250 h 6527758"/>
                  <a:gd name="connsiteX859" fmla="*/ 2070006 w 5484290"/>
                  <a:gd name="connsiteY859" fmla="*/ 4377495 h 6527758"/>
                  <a:gd name="connsiteX860" fmla="*/ 2100216 w 5484290"/>
                  <a:gd name="connsiteY860" fmla="*/ 4311454 h 6527758"/>
                  <a:gd name="connsiteX861" fmla="*/ 2114818 w 5484290"/>
                  <a:gd name="connsiteY861" fmla="*/ 4292824 h 6527758"/>
                  <a:gd name="connsiteX862" fmla="*/ 2164912 w 5484290"/>
                  <a:gd name="connsiteY862" fmla="*/ 4256404 h 6527758"/>
                  <a:gd name="connsiteX863" fmla="*/ 2174396 w 5484290"/>
                  <a:gd name="connsiteY863" fmla="*/ 4218725 h 6527758"/>
                  <a:gd name="connsiteX864" fmla="*/ 2138990 w 5484290"/>
                  <a:gd name="connsiteY864" fmla="*/ 4214027 h 6527758"/>
                  <a:gd name="connsiteX865" fmla="*/ 2071278 w 5484290"/>
                  <a:gd name="connsiteY865" fmla="*/ 4244154 h 6527758"/>
                  <a:gd name="connsiteX866" fmla="*/ 2062552 w 5484290"/>
                  <a:gd name="connsiteY866" fmla="*/ 4246336 h 6527758"/>
                  <a:gd name="connsiteX867" fmla="*/ 2059700 w 5484290"/>
                  <a:gd name="connsiteY867" fmla="*/ 4232070 h 6527758"/>
                  <a:gd name="connsiteX868" fmla="*/ 2052238 w 5484290"/>
                  <a:gd name="connsiteY868" fmla="*/ 4193638 h 6527758"/>
                  <a:gd name="connsiteX869" fmla="*/ 2031596 w 5484290"/>
                  <a:gd name="connsiteY869" fmla="*/ 4199512 h 6527758"/>
                  <a:gd name="connsiteX870" fmla="*/ 2025216 w 5484290"/>
                  <a:gd name="connsiteY870" fmla="*/ 4239623 h 6527758"/>
                  <a:gd name="connsiteX871" fmla="*/ 2019420 w 5484290"/>
                  <a:gd name="connsiteY871" fmla="*/ 4307762 h 6527758"/>
                  <a:gd name="connsiteX872" fmla="*/ 1996514 w 5484290"/>
                  <a:gd name="connsiteY872" fmla="*/ 4308854 h 6527758"/>
                  <a:gd name="connsiteX873" fmla="*/ 1960102 w 5484290"/>
                  <a:gd name="connsiteY873" fmla="*/ 4314393 h 6527758"/>
                  <a:gd name="connsiteX874" fmla="*/ 1943486 w 5484290"/>
                  <a:gd name="connsiteY874" fmla="*/ 4334952 h 6527758"/>
                  <a:gd name="connsiteX875" fmla="*/ 1928388 w 5484290"/>
                  <a:gd name="connsiteY875" fmla="*/ 4303066 h 6527758"/>
                  <a:gd name="connsiteX876" fmla="*/ 1901962 w 5484290"/>
                  <a:gd name="connsiteY876" fmla="*/ 4265808 h 6527758"/>
                  <a:gd name="connsiteX877" fmla="*/ 1870838 w 5484290"/>
                  <a:gd name="connsiteY877" fmla="*/ 4245418 h 6527758"/>
                  <a:gd name="connsiteX878" fmla="*/ 1827460 w 5484290"/>
                  <a:gd name="connsiteY878" fmla="*/ 4244495 h 6527758"/>
                  <a:gd name="connsiteX879" fmla="*/ 1820324 w 5484290"/>
                  <a:gd name="connsiteY879" fmla="*/ 4283012 h 6527758"/>
                  <a:gd name="connsiteX880" fmla="*/ 1817214 w 5484290"/>
                  <a:gd name="connsiteY880" fmla="*/ 4317669 h 6527758"/>
                  <a:gd name="connsiteX881" fmla="*/ 1807116 w 5484290"/>
                  <a:gd name="connsiteY881" fmla="*/ 4320334 h 6527758"/>
                  <a:gd name="connsiteX882" fmla="*/ 1785586 w 5484290"/>
                  <a:gd name="connsiteY882" fmla="*/ 4302398 h 6527758"/>
                  <a:gd name="connsiteX883" fmla="*/ 1750182 w 5484290"/>
                  <a:gd name="connsiteY883" fmla="*/ 4279153 h 6527758"/>
                  <a:gd name="connsiteX884" fmla="*/ 1741714 w 5484290"/>
                  <a:gd name="connsiteY884" fmla="*/ 4232414 h 6527758"/>
                  <a:gd name="connsiteX885" fmla="*/ 1743898 w 5484290"/>
                  <a:gd name="connsiteY885" fmla="*/ 4204050 h 6527758"/>
                  <a:gd name="connsiteX886" fmla="*/ 1720824 w 5484290"/>
                  <a:gd name="connsiteY886" fmla="*/ 4194484 h 6527758"/>
                  <a:gd name="connsiteX887" fmla="*/ 1592960 w 5484290"/>
                  <a:gd name="connsiteY887" fmla="*/ 4177955 h 6527758"/>
                  <a:gd name="connsiteX888" fmla="*/ 1587926 w 5484290"/>
                  <a:gd name="connsiteY888" fmla="*/ 4173508 h 6527758"/>
                  <a:gd name="connsiteX889" fmla="*/ 1526684 w 5484290"/>
                  <a:gd name="connsiteY889" fmla="*/ 4103944 h 6527758"/>
                  <a:gd name="connsiteX890" fmla="*/ 1498920 w 5484290"/>
                  <a:gd name="connsiteY890" fmla="*/ 4055610 h 6527758"/>
                  <a:gd name="connsiteX891" fmla="*/ 1493550 w 5484290"/>
                  <a:gd name="connsiteY891" fmla="*/ 4048393 h 6527758"/>
                  <a:gd name="connsiteX892" fmla="*/ 1523766 w 5484290"/>
                  <a:gd name="connsiteY892" fmla="*/ 3945261 h 6527758"/>
                  <a:gd name="connsiteX893" fmla="*/ 1544994 w 5484290"/>
                  <a:gd name="connsiteY893" fmla="*/ 3948869 h 6527758"/>
                  <a:gd name="connsiteX894" fmla="*/ 1597760 w 5484290"/>
                  <a:gd name="connsiteY894" fmla="*/ 4008783 h 6527758"/>
                  <a:gd name="connsiteX895" fmla="*/ 1676368 w 5484290"/>
                  <a:gd name="connsiteY895" fmla="*/ 4077927 h 6527758"/>
                  <a:gd name="connsiteX896" fmla="*/ 1698938 w 5484290"/>
                  <a:gd name="connsiteY896" fmla="*/ 4074066 h 6527758"/>
                  <a:gd name="connsiteX897" fmla="*/ 1729816 w 5484290"/>
                  <a:gd name="connsiteY897" fmla="*/ 4069199 h 6527758"/>
                  <a:gd name="connsiteX898" fmla="*/ 1759770 w 5484290"/>
                  <a:gd name="connsiteY898" fmla="*/ 4070625 h 6527758"/>
                  <a:gd name="connsiteX899" fmla="*/ 1818676 w 5484290"/>
                  <a:gd name="connsiteY899" fmla="*/ 3990988 h 6527758"/>
                  <a:gd name="connsiteX900" fmla="*/ 1822286 w 5484290"/>
                  <a:gd name="connsiteY900" fmla="*/ 3969758 h 6527758"/>
                  <a:gd name="connsiteX901" fmla="*/ 1811726 w 5484290"/>
                  <a:gd name="connsiteY901" fmla="*/ 3854711 h 6527758"/>
                  <a:gd name="connsiteX902" fmla="*/ 1784796 w 5484290"/>
                  <a:gd name="connsiteY902" fmla="*/ 3822572 h 6527758"/>
                  <a:gd name="connsiteX903" fmla="*/ 1723302 w 5484290"/>
                  <a:gd name="connsiteY903" fmla="*/ 3764839 h 6527758"/>
                  <a:gd name="connsiteX904" fmla="*/ 1718438 w 5484290"/>
                  <a:gd name="connsiteY904" fmla="*/ 3752504 h 6527758"/>
                  <a:gd name="connsiteX905" fmla="*/ 1739842 w 5484290"/>
                  <a:gd name="connsiteY905" fmla="*/ 3655497 h 6527758"/>
                  <a:gd name="connsiteX906" fmla="*/ 1745298 w 5484290"/>
                  <a:gd name="connsiteY906" fmla="*/ 3658771 h 6527758"/>
                  <a:gd name="connsiteX907" fmla="*/ 1806292 w 5484290"/>
                  <a:gd name="connsiteY907" fmla="*/ 3665986 h 6527758"/>
                  <a:gd name="connsiteX908" fmla="*/ 1854960 w 5484290"/>
                  <a:gd name="connsiteY908" fmla="*/ 3622434 h 6527758"/>
                  <a:gd name="connsiteX909" fmla="*/ 1872084 w 5484290"/>
                  <a:gd name="connsiteY909" fmla="*/ 3541119 h 6527758"/>
                  <a:gd name="connsiteX910" fmla="*/ 1846916 w 5484290"/>
                  <a:gd name="connsiteY910" fmla="*/ 3518882 h 6527758"/>
                  <a:gd name="connsiteX911" fmla="*/ 1814028 w 5484290"/>
                  <a:gd name="connsiteY911" fmla="*/ 3507136 h 6527758"/>
                  <a:gd name="connsiteX912" fmla="*/ 1748592 w 5484290"/>
                  <a:gd name="connsiteY912" fmla="*/ 3449319 h 6527758"/>
                  <a:gd name="connsiteX913" fmla="*/ 1736344 w 5484290"/>
                  <a:gd name="connsiteY913" fmla="*/ 3431697 h 6527758"/>
                  <a:gd name="connsiteX914" fmla="*/ 1690286 w 5484290"/>
                  <a:gd name="connsiteY914" fmla="*/ 3390076 h 6527758"/>
                  <a:gd name="connsiteX915" fmla="*/ 1655040 w 5484290"/>
                  <a:gd name="connsiteY915" fmla="*/ 3451670 h 6527758"/>
                  <a:gd name="connsiteX916" fmla="*/ 1698078 w 5484290"/>
                  <a:gd name="connsiteY916" fmla="*/ 3486914 h 6527758"/>
                  <a:gd name="connsiteX917" fmla="*/ 1714942 w 5484290"/>
                  <a:gd name="connsiteY917" fmla="*/ 3491613 h 6527758"/>
                  <a:gd name="connsiteX918" fmla="*/ 1703528 w 5484290"/>
                  <a:gd name="connsiteY918" fmla="*/ 3508732 h 6527758"/>
                  <a:gd name="connsiteX919" fmla="*/ 1671060 w 5484290"/>
                  <a:gd name="connsiteY919" fmla="*/ 3514355 h 6527758"/>
                  <a:gd name="connsiteX920" fmla="*/ 1610562 w 5484290"/>
                  <a:gd name="connsiteY920" fmla="*/ 3539111 h 6527758"/>
                  <a:gd name="connsiteX921" fmla="*/ 1610224 w 5484290"/>
                  <a:gd name="connsiteY921" fmla="*/ 3554886 h 6527758"/>
                  <a:gd name="connsiteX922" fmla="*/ 1658884 w 5484290"/>
                  <a:gd name="connsiteY922" fmla="*/ 3604060 h 6527758"/>
                  <a:gd name="connsiteX923" fmla="*/ 1668278 w 5484290"/>
                  <a:gd name="connsiteY923" fmla="*/ 3625962 h 6527758"/>
                  <a:gd name="connsiteX924" fmla="*/ 1651160 w 5484290"/>
                  <a:gd name="connsiteY924" fmla="*/ 3633095 h 6527758"/>
                  <a:gd name="connsiteX925" fmla="*/ 1595700 w 5484290"/>
                  <a:gd name="connsiteY925" fmla="*/ 3662298 h 6527758"/>
                  <a:gd name="connsiteX926" fmla="*/ 1554242 w 5484290"/>
                  <a:gd name="connsiteY926" fmla="*/ 3756116 h 6527758"/>
                  <a:gd name="connsiteX927" fmla="*/ 1551554 w 5484290"/>
                  <a:gd name="connsiteY927" fmla="*/ 3771053 h 6527758"/>
                  <a:gd name="connsiteX928" fmla="*/ 1542736 w 5484290"/>
                  <a:gd name="connsiteY928" fmla="*/ 3869905 h 6527758"/>
                  <a:gd name="connsiteX929" fmla="*/ 1475608 w 5484290"/>
                  <a:gd name="connsiteY929" fmla="*/ 3928059 h 6527758"/>
                  <a:gd name="connsiteX930" fmla="*/ 1449934 w 5484290"/>
                  <a:gd name="connsiteY930" fmla="*/ 3929487 h 6527758"/>
                  <a:gd name="connsiteX931" fmla="*/ 1430302 w 5484290"/>
                  <a:gd name="connsiteY931" fmla="*/ 3925124 h 6527758"/>
                  <a:gd name="connsiteX932" fmla="*/ 1440874 w 5484290"/>
                  <a:gd name="connsiteY932" fmla="*/ 3910354 h 6527758"/>
                  <a:gd name="connsiteX933" fmla="*/ 1443730 w 5484290"/>
                  <a:gd name="connsiteY933" fmla="*/ 3887529 h 6527758"/>
                  <a:gd name="connsiteX934" fmla="*/ 1395318 w 5484290"/>
                  <a:gd name="connsiteY934" fmla="*/ 3882160 h 6527758"/>
                  <a:gd name="connsiteX935" fmla="*/ 1387766 w 5484290"/>
                  <a:gd name="connsiteY935" fmla="*/ 3903307 h 6527758"/>
                  <a:gd name="connsiteX936" fmla="*/ 1358226 w 5484290"/>
                  <a:gd name="connsiteY936" fmla="*/ 3937795 h 6527758"/>
                  <a:gd name="connsiteX937" fmla="*/ 1325840 w 5484290"/>
                  <a:gd name="connsiteY937" fmla="*/ 3939475 h 6527758"/>
                  <a:gd name="connsiteX938" fmla="*/ 1286076 w 5484290"/>
                  <a:gd name="connsiteY938" fmla="*/ 3898777 h 6527758"/>
                  <a:gd name="connsiteX939" fmla="*/ 1251512 w 5484290"/>
                  <a:gd name="connsiteY939" fmla="*/ 3854638 h 6527758"/>
                  <a:gd name="connsiteX940" fmla="*/ 1231294 w 5484290"/>
                  <a:gd name="connsiteY940" fmla="*/ 3840792 h 6527758"/>
                  <a:gd name="connsiteX941" fmla="*/ 1212166 w 5484290"/>
                  <a:gd name="connsiteY941" fmla="*/ 3831311 h 6527758"/>
                  <a:gd name="connsiteX942" fmla="*/ 1121304 w 5484290"/>
                  <a:gd name="connsiteY942" fmla="*/ 3800181 h 6527758"/>
                  <a:gd name="connsiteX943" fmla="*/ 1082458 w 5484290"/>
                  <a:gd name="connsiteY943" fmla="*/ 3790280 h 6527758"/>
                  <a:gd name="connsiteX944" fmla="*/ 1084468 w 5484290"/>
                  <a:gd name="connsiteY944" fmla="*/ 3825440 h 6527758"/>
                  <a:gd name="connsiteX945" fmla="*/ 1058708 w 5484290"/>
                  <a:gd name="connsiteY945" fmla="*/ 3849357 h 6527758"/>
                  <a:gd name="connsiteX946" fmla="*/ 1015834 w 5484290"/>
                  <a:gd name="connsiteY946" fmla="*/ 3843315 h 6527758"/>
                  <a:gd name="connsiteX947" fmla="*/ 995112 w 5484290"/>
                  <a:gd name="connsiteY947" fmla="*/ 3816043 h 6527758"/>
                  <a:gd name="connsiteX948" fmla="*/ 987982 w 5484290"/>
                  <a:gd name="connsiteY948" fmla="*/ 3798925 h 6527758"/>
                  <a:gd name="connsiteX949" fmla="*/ 919442 w 5484290"/>
                  <a:gd name="connsiteY949" fmla="*/ 3738675 h 6527758"/>
                  <a:gd name="connsiteX950" fmla="*/ 901318 w 5484290"/>
                  <a:gd name="connsiteY950" fmla="*/ 3737501 h 6527758"/>
                  <a:gd name="connsiteX951" fmla="*/ 863144 w 5484290"/>
                  <a:gd name="connsiteY951" fmla="*/ 3733138 h 6527758"/>
                  <a:gd name="connsiteX952" fmla="*/ 817834 w 5484290"/>
                  <a:gd name="connsiteY952" fmla="*/ 3748747 h 6527758"/>
                  <a:gd name="connsiteX953" fmla="*/ 728476 w 5484290"/>
                  <a:gd name="connsiteY953" fmla="*/ 3794986 h 6527758"/>
                  <a:gd name="connsiteX954" fmla="*/ 714298 w 5484290"/>
                  <a:gd name="connsiteY954" fmla="*/ 3756805 h 6527758"/>
                  <a:gd name="connsiteX955" fmla="*/ 714220 w 5484290"/>
                  <a:gd name="connsiteY955" fmla="*/ 3723660 h 6527758"/>
                  <a:gd name="connsiteX956" fmla="*/ 685522 w 5484290"/>
                  <a:gd name="connsiteY956" fmla="*/ 3737254 h 6527758"/>
                  <a:gd name="connsiteX957" fmla="*/ 654312 w 5484290"/>
                  <a:gd name="connsiteY957" fmla="*/ 3739353 h 6527758"/>
                  <a:gd name="connsiteX958" fmla="*/ 595748 w 5484290"/>
                  <a:gd name="connsiteY958" fmla="*/ 3729032 h 6527758"/>
                  <a:gd name="connsiteX959" fmla="*/ 470654 w 5484290"/>
                  <a:gd name="connsiteY959" fmla="*/ 3693623 h 6527758"/>
                  <a:gd name="connsiteX960" fmla="*/ 482828 w 5484290"/>
                  <a:gd name="connsiteY960" fmla="*/ 3622462 h 6527758"/>
                  <a:gd name="connsiteX961" fmla="*/ 506909 w 5484290"/>
                  <a:gd name="connsiteY961" fmla="*/ 3603246 h 6527758"/>
                  <a:gd name="connsiteX962" fmla="*/ 509179 w 5484290"/>
                  <a:gd name="connsiteY962" fmla="*/ 3570939 h 6527758"/>
                  <a:gd name="connsiteX963" fmla="*/ 508428 w 5484290"/>
                  <a:gd name="connsiteY963" fmla="*/ 3532254 h 6527758"/>
                  <a:gd name="connsiteX964" fmla="*/ 521186 w 5484290"/>
                  <a:gd name="connsiteY964" fmla="*/ 3470575 h 6527758"/>
                  <a:gd name="connsiteX965" fmla="*/ 525048 w 5484290"/>
                  <a:gd name="connsiteY965" fmla="*/ 3456058 h 6527758"/>
                  <a:gd name="connsiteX966" fmla="*/ 559370 w 5484290"/>
                  <a:gd name="connsiteY966" fmla="*/ 3400758 h 6527758"/>
                  <a:gd name="connsiteX967" fmla="*/ 556526 w 5484290"/>
                  <a:gd name="connsiteY967" fmla="*/ 3312311 h 6527758"/>
                  <a:gd name="connsiteX968" fmla="*/ 566010 w 5484290"/>
                  <a:gd name="connsiteY968" fmla="*/ 3293179 h 6527758"/>
                  <a:gd name="connsiteX969" fmla="*/ 581115 w 5484290"/>
                  <a:gd name="connsiteY969" fmla="*/ 3269431 h 6527758"/>
                  <a:gd name="connsiteX970" fmla="*/ 549315 w 5484290"/>
                  <a:gd name="connsiteY970" fmla="*/ 3262047 h 6527758"/>
                  <a:gd name="connsiteX971" fmla="*/ 513489 w 5484290"/>
                  <a:gd name="connsiteY971" fmla="*/ 3277068 h 6527758"/>
                  <a:gd name="connsiteX972" fmla="*/ 486303 w 5484290"/>
                  <a:gd name="connsiteY972" fmla="*/ 3275307 h 6527758"/>
                  <a:gd name="connsiteX973" fmla="*/ 492683 w 5484290"/>
                  <a:gd name="connsiteY973" fmla="*/ 3253740 h 6527758"/>
                  <a:gd name="connsiteX974" fmla="*/ 505859 w 5484290"/>
                  <a:gd name="connsiteY974" fmla="*/ 3227979 h 6527758"/>
                  <a:gd name="connsiteX975" fmla="*/ 567360 w 5484290"/>
                  <a:gd name="connsiteY975" fmla="*/ 3211530 h 6527758"/>
                  <a:gd name="connsiteX976" fmla="*/ 604194 w 5484290"/>
                  <a:gd name="connsiteY976" fmla="*/ 3204816 h 6527758"/>
                  <a:gd name="connsiteX977" fmla="*/ 585402 w 5484290"/>
                  <a:gd name="connsiteY977" fmla="*/ 3179557 h 6527758"/>
                  <a:gd name="connsiteX978" fmla="*/ 567452 w 5484290"/>
                  <a:gd name="connsiteY978" fmla="*/ 3133404 h 6527758"/>
                  <a:gd name="connsiteX979" fmla="*/ 556547 w 5484290"/>
                  <a:gd name="connsiteY979" fmla="*/ 3108314 h 6527758"/>
                  <a:gd name="connsiteX980" fmla="*/ 526845 w 5484290"/>
                  <a:gd name="connsiteY980" fmla="*/ 3113601 h 6527758"/>
                  <a:gd name="connsiteX981" fmla="*/ 499073 w 5484290"/>
                  <a:gd name="connsiteY981" fmla="*/ 3120903 h 6527758"/>
                  <a:gd name="connsiteX982" fmla="*/ 480954 w 5484290"/>
                  <a:gd name="connsiteY982" fmla="*/ 3082638 h 6527758"/>
                  <a:gd name="connsiteX983" fmla="*/ 498913 w 5484290"/>
                  <a:gd name="connsiteY983" fmla="*/ 3054610 h 6527758"/>
                  <a:gd name="connsiteX984" fmla="*/ 513848 w 5484290"/>
                  <a:gd name="connsiteY984" fmla="*/ 3038750 h 6527758"/>
                  <a:gd name="connsiteX985" fmla="*/ 564872 w 5484290"/>
                  <a:gd name="connsiteY985" fmla="*/ 2940401 h 6527758"/>
                  <a:gd name="connsiteX986" fmla="*/ 582325 w 5484290"/>
                  <a:gd name="connsiteY986" fmla="*/ 2917491 h 6527758"/>
                  <a:gd name="connsiteX987" fmla="*/ 571505 w 5484290"/>
                  <a:gd name="connsiteY987" fmla="*/ 2888457 h 6527758"/>
                  <a:gd name="connsiteX988" fmla="*/ 541806 w 5484290"/>
                  <a:gd name="connsiteY988" fmla="*/ 2875199 h 6527758"/>
                  <a:gd name="connsiteX989" fmla="*/ 537698 w 5484290"/>
                  <a:gd name="connsiteY989" fmla="*/ 2845913 h 6527758"/>
                  <a:gd name="connsiteX990" fmla="*/ 556910 w 5484290"/>
                  <a:gd name="connsiteY990" fmla="*/ 2851451 h 6527758"/>
                  <a:gd name="connsiteX991" fmla="*/ 578221 w 5484290"/>
                  <a:gd name="connsiteY991" fmla="*/ 2851115 h 6527758"/>
                  <a:gd name="connsiteX992" fmla="*/ 644250 w 5484290"/>
                  <a:gd name="connsiteY992" fmla="*/ 2881323 h 6527758"/>
                  <a:gd name="connsiteX993" fmla="*/ 649954 w 5484290"/>
                  <a:gd name="connsiteY993" fmla="*/ 2891308 h 6527758"/>
                  <a:gd name="connsiteX994" fmla="*/ 647110 w 5484290"/>
                  <a:gd name="connsiteY994" fmla="*/ 2802862 h 6527758"/>
                  <a:gd name="connsiteX995" fmla="*/ 642076 w 5484290"/>
                  <a:gd name="connsiteY995" fmla="*/ 2798414 h 6527758"/>
                  <a:gd name="connsiteX996" fmla="*/ 626472 w 5484290"/>
                  <a:gd name="connsiteY996" fmla="*/ 2771646 h 6527758"/>
                  <a:gd name="connsiteX997" fmla="*/ 610528 w 5484290"/>
                  <a:gd name="connsiteY997" fmla="*/ 2797744 h 6527758"/>
                  <a:gd name="connsiteX998" fmla="*/ 582506 w 5484290"/>
                  <a:gd name="connsiteY998" fmla="*/ 2798332 h 6527758"/>
                  <a:gd name="connsiteX999" fmla="*/ 564554 w 5484290"/>
                  <a:gd name="connsiteY999" fmla="*/ 2770724 h 6527758"/>
                  <a:gd name="connsiteX1000" fmla="*/ 584022 w 5484290"/>
                  <a:gd name="connsiteY1000" fmla="*/ 2745885 h 6527758"/>
                  <a:gd name="connsiteX1001" fmla="*/ 620854 w 5484290"/>
                  <a:gd name="connsiteY1001" fmla="*/ 2739171 h 6527758"/>
                  <a:gd name="connsiteX1002" fmla="*/ 607772 w 5484290"/>
                  <a:gd name="connsiteY1002" fmla="*/ 2686809 h 6527758"/>
                  <a:gd name="connsiteX1003" fmla="*/ 589823 w 5484290"/>
                  <a:gd name="connsiteY1003" fmla="*/ 2640656 h 6527758"/>
                  <a:gd name="connsiteX1004" fmla="*/ 647312 w 5484290"/>
                  <a:gd name="connsiteY1004" fmla="*/ 2479706 h 6527758"/>
                  <a:gd name="connsiteX1005" fmla="*/ 675926 w 5484290"/>
                  <a:gd name="connsiteY1005" fmla="*/ 2451510 h 6527758"/>
                  <a:gd name="connsiteX1006" fmla="*/ 793816 w 5484290"/>
                  <a:gd name="connsiteY1006" fmla="*/ 2381019 h 6527758"/>
                  <a:gd name="connsiteX1007" fmla="*/ 863458 w 5484290"/>
                  <a:gd name="connsiteY1007" fmla="*/ 2334361 h 6527758"/>
                  <a:gd name="connsiteX1008" fmla="*/ 888376 w 5484290"/>
                  <a:gd name="connsiteY1008" fmla="*/ 2349885 h 6527758"/>
                  <a:gd name="connsiteX1009" fmla="*/ 918328 w 5484290"/>
                  <a:gd name="connsiteY1009" fmla="*/ 2351310 h 6527758"/>
                  <a:gd name="connsiteX1010" fmla="*/ 994856 w 5484290"/>
                  <a:gd name="connsiteY1010" fmla="*/ 2259422 h 6527758"/>
                  <a:gd name="connsiteX1011" fmla="*/ 1048308 w 5484290"/>
                  <a:gd name="connsiteY1011" fmla="*/ 2213604 h 6527758"/>
                  <a:gd name="connsiteX1012" fmla="*/ 1149500 w 5484290"/>
                  <a:gd name="connsiteY1012" fmla="*/ 2149071 h 6527758"/>
                  <a:gd name="connsiteX1013" fmla="*/ 1171910 w 5484290"/>
                  <a:gd name="connsiteY1013" fmla="*/ 2078917 h 6527758"/>
                  <a:gd name="connsiteX1014" fmla="*/ 1216634 w 5484290"/>
                  <a:gd name="connsiteY1014" fmla="*/ 2035280 h 6527758"/>
                  <a:gd name="connsiteX1015" fmla="*/ 1254392 w 5484290"/>
                  <a:gd name="connsiteY1015" fmla="*/ 2003727 h 6527758"/>
                  <a:gd name="connsiteX1016" fmla="*/ 1288270 w 5484290"/>
                  <a:gd name="connsiteY1016" fmla="*/ 1970933 h 6527758"/>
                  <a:gd name="connsiteX1017" fmla="*/ 4947554 w 5484290"/>
                  <a:gd name="connsiteY1017" fmla="*/ 1615148 h 6527758"/>
                  <a:gd name="connsiteX1018" fmla="*/ 4960064 w 5484290"/>
                  <a:gd name="connsiteY1018" fmla="*/ 1628787 h 6527758"/>
                  <a:gd name="connsiteX1019" fmla="*/ 5001922 w 5484290"/>
                  <a:gd name="connsiteY1019" fmla="*/ 1709523 h 6527758"/>
                  <a:gd name="connsiteX1020" fmla="*/ 5020242 w 5484290"/>
                  <a:gd name="connsiteY1020" fmla="*/ 1734621 h 6527758"/>
                  <a:gd name="connsiteX1021" fmla="*/ 5024486 w 5484290"/>
                  <a:gd name="connsiteY1021" fmla="*/ 1747802 h 6527758"/>
                  <a:gd name="connsiteX1022" fmla="*/ 5040228 w 5484290"/>
                  <a:gd name="connsiteY1022" fmla="*/ 1675615 h 6527758"/>
                  <a:gd name="connsiteX1023" fmla="*/ 5001696 w 5484290"/>
                  <a:gd name="connsiteY1023" fmla="*/ 1627498 h 6527758"/>
                  <a:gd name="connsiteX1024" fmla="*/ 4968498 w 5484290"/>
                  <a:gd name="connsiteY1024" fmla="*/ 1623402 h 6527758"/>
                  <a:gd name="connsiteX1025" fmla="*/ 2256184 w 5484290"/>
                  <a:gd name="connsiteY1025" fmla="*/ 1312365 h 6527758"/>
                  <a:gd name="connsiteX1026" fmla="*/ 2297860 w 5484290"/>
                  <a:gd name="connsiteY1026" fmla="*/ 1315679 h 6527758"/>
                  <a:gd name="connsiteX1027" fmla="*/ 2308932 w 5484290"/>
                  <a:gd name="connsiteY1027" fmla="*/ 1332859 h 6527758"/>
                  <a:gd name="connsiteX1028" fmla="*/ 2326070 w 5484290"/>
                  <a:gd name="connsiteY1028" fmla="*/ 1436842 h 6527758"/>
                  <a:gd name="connsiteX1029" fmla="*/ 2387292 w 5484290"/>
                  <a:gd name="connsiteY1029" fmla="*/ 1469290 h 6527758"/>
                  <a:gd name="connsiteX1030" fmla="*/ 2439110 w 5484290"/>
                  <a:gd name="connsiteY1030" fmla="*/ 1461350 h 6527758"/>
                  <a:gd name="connsiteX1031" fmla="*/ 2476996 w 5484290"/>
                  <a:gd name="connsiteY1031" fmla="*/ 1403469 h 6527758"/>
                  <a:gd name="connsiteX1032" fmla="*/ 2467680 w 5484290"/>
                  <a:gd name="connsiteY1032" fmla="*/ 1377661 h 6527758"/>
                  <a:gd name="connsiteX1033" fmla="*/ 2517994 w 5484290"/>
                  <a:gd name="connsiteY1033" fmla="*/ 1385053 h 6527758"/>
                  <a:gd name="connsiteX1034" fmla="*/ 2564630 w 5484290"/>
                  <a:gd name="connsiteY1034" fmla="*/ 1436094 h 6527758"/>
                  <a:gd name="connsiteX1035" fmla="*/ 2561362 w 5484290"/>
                  <a:gd name="connsiteY1035" fmla="*/ 1441539 h 6527758"/>
                  <a:gd name="connsiteX1036" fmla="*/ 2566566 w 5484290"/>
                  <a:gd name="connsiteY1036" fmla="*/ 1456623 h 6527758"/>
                  <a:gd name="connsiteX1037" fmla="*/ 2625368 w 5484290"/>
                  <a:gd name="connsiteY1037" fmla="*/ 1529202 h 6527758"/>
                  <a:gd name="connsiteX1038" fmla="*/ 2645912 w 5484290"/>
                  <a:gd name="connsiteY1038" fmla="*/ 1527282 h 6527758"/>
                  <a:gd name="connsiteX1039" fmla="*/ 2751642 w 5484290"/>
                  <a:gd name="connsiteY1039" fmla="*/ 1505538 h 6527758"/>
                  <a:gd name="connsiteX1040" fmla="*/ 2815022 w 5484290"/>
                  <a:gd name="connsiteY1040" fmla="*/ 1454119 h 6527758"/>
                  <a:gd name="connsiteX1041" fmla="*/ 2823230 w 5484290"/>
                  <a:gd name="connsiteY1041" fmla="*/ 1420021 h 6527758"/>
                  <a:gd name="connsiteX1042" fmla="*/ 2865158 w 5484290"/>
                  <a:gd name="connsiteY1042" fmla="*/ 1432354 h 6527758"/>
                  <a:gd name="connsiteX1043" fmla="*/ 2887466 w 5484290"/>
                  <a:gd name="connsiteY1043" fmla="*/ 1440322 h 6527758"/>
                  <a:gd name="connsiteX1044" fmla="*/ 2936116 w 5484290"/>
                  <a:gd name="connsiteY1044" fmla="*/ 1489438 h 6527758"/>
                  <a:gd name="connsiteX1045" fmla="*/ 2911900 w 5484290"/>
                  <a:gd name="connsiteY1045" fmla="*/ 1553523 h 6527758"/>
                  <a:gd name="connsiteX1046" fmla="*/ 2892536 w 5484290"/>
                  <a:gd name="connsiteY1046" fmla="*/ 1574378 h 6527758"/>
                  <a:gd name="connsiteX1047" fmla="*/ 2788998 w 5484290"/>
                  <a:gd name="connsiteY1047" fmla="*/ 1641869 h 6527758"/>
                  <a:gd name="connsiteX1048" fmla="*/ 2772820 w 5484290"/>
                  <a:gd name="connsiteY1048" fmla="*/ 1661218 h 6527758"/>
                  <a:gd name="connsiteX1049" fmla="*/ 2795462 w 5484290"/>
                  <a:gd name="connsiteY1049" fmla="*/ 1671951 h 6527758"/>
                  <a:gd name="connsiteX1050" fmla="*/ 2880746 w 5484290"/>
                  <a:gd name="connsiteY1050" fmla="*/ 1685220 h 6527758"/>
                  <a:gd name="connsiteX1051" fmla="*/ 2956130 w 5484290"/>
                  <a:gd name="connsiteY1051" fmla="*/ 1681730 h 6527758"/>
                  <a:gd name="connsiteX1052" fmla="*/ 2965428 w 5484290"/>
                  <a:gd name="connsiteY1052" fmla="*/ 1651990 h 6527758"/>
                  <a:gd name="connsiteX1053" fmla="*/ 2948650 w 5484290"/>
                  <a:gd name="connsiteY1053" fmla="*/ 1624837 h 6527758"/>
                  <a:gd name="connsiteX1054" fmla="*/ 2946548 w 5484290"/>
                  <a:gd name="connsiteY1054" fmla="*/ 1612186 h 6527758"/>
                  <a:gd name="connsiteX1055" fmla="*/ 2998612 w 5484290"/>
                  <a:gd name="connsiteY1055" fmla="*/ 1573916 h 6527758"/>
                  <a:gd name="connsiteX1056" fmla="*/ 3005650 w 5484290"/>
                  <a:gd name="connsiteY1056" fmla="*/ 1557915 h 6527758"/>
                  <a:gd name="connsiteX1057" fmla="*/ 3016960 w 5484290"/>
                  <a:gd name="connsiteY1057" fmla="*/ 1526250 h 6527758"/>
                  <a:gd name="connsiteX1058" fmla="*/ 3040106 w 5484290"/>
                  <a:gd name="connsiteY1058" fmla="*/ 1531872 h 6527758"/>
                  <a:gd name="connsiteX1059" fmla="*/ 3073062 w 5484290"/>
                  <a:gd name="connsiteY1059" fmla="*/ 1539677 h 6527758"/>
                  <a:gd name="connsiteX1060" fmla="*/ 3084648 w 5484290"/>
                  <a:gd name="connsiteY1060" fmla="*/ 1588778 h 6527758"/>
                  <a:gd name="connsiteX1061" fmla="*/ 3077278 w 5484290"/>
                  <a:gd name="connsiteY1061" fmla="*/ 1620529 h 6527758"/>
                  <a:gd name="connsiteX1062" fmla="*/ 3091538 w 5484290"/>
                  <a:gd name="connsiteY1062" fmla="*/ 1636202 h 6527758"/>
                  <a:gd name="connsiteX1063" fmla="*/ 3105704 w 5484290"/>
                  <a:gd name="connsiteY1063" fmla="*/ 1618781 h 6527758"/>
                  <a:gd name="connsiteX1064" fmla="*/ 3126982 w 5484290"/>
                  <a:gd name="connsiteY1064" fmla="*/ 1544388 h 6527758"/>
                  <a:gd name="connsiteX1065" fmla="*/ 3153472 w 5484290"/>
                  <a:gd name="connsiteY1065" fmla="*/ 1522112 h 6527758"/>
                  <a:gd name="connsiteX1066" fmla="*/ 3174764 w 5484290"/>
                  <a:gd name="connsiteY1066" fmla="*/ 1503268 h 6527758"/>
                  <a:gd name="connsiteX1067" fmla="*/ 3186500 w 5484290"/>
                  <a:gd name="connsiteY1067" fmla="*/ 1488945 h 6527758"/>
                  <a:gd name="connsiteX1068" fmla="*/ 3198158 w 5484290"/>
                  <a:gd name="connsiteY1068" fmla="*/ 1497077 h 6527758"/>
                  <a:gd name="connsiteX1069" fmla="*/ 3198418 w 5484290"/>
                  <a:gd name="connsiteY1069" fmla="*/ 1522296 h 6527758"/>
                  <a:gd name="connsiteX1070" fmla="*/ 3180728 w 5484290"/>
                  <a:gd name="connsiteY1070" fmla="*/ 1538460 h 6527758"/>
                  <a:gd name="connsiteX1071" fmla="*/ 3225344 w 5484290"/>
                  <a:gd name="connsiteY1071" fmla="*/ 1554396 h 6527758"/>
                  <a:gd name="connsiteX1072" fmla="*/ 3267522 w 5484290"/>
                  <a:gd name="connsiteY1072" fmla="*/ 1554914 h 6527758"/>
                  <a:gd name="connsiteX1073" fmla="*/ 3228204 w 5484290"/>
                  <a:gd name="connsiteY1073" fmla="*/ 1587156 h 6527758"/>
                  <a:gd name="connsiteX1074" fmla="*/ 3170542 w 5484290"/>
                  <a:gd name="connsiteY1074" fmla="*/ 1685582 h 6527758"/>
                  <a:gd name="connsiteX1075" fmla="*/ 3192264 w 5484290"/>
                  <a:gd name="connsiteY1075" fmla="*/ 1702597 h 6527758"/>
                  <a:gd name="connsiteX1076" fmla="*/ 3219092 w 5484290"/>
                  <a:gd name="connsiteY1076" fmla="*/ 1683086 h 6527758"/>
                  <a:gd name="connsiteX1077" fmla="*/ 3260594 w 5484290"/>
                  <a:gd name="connsiteY1077" fmla="*/ 1659558 h 6527758"/>
                  <a:gd name="connsiteX1078" fmla="*/ 3292800 w 5484290"/>
                  <a:gd name="connsiteY1078" fmla="*/ 1684287 h 6527758"/>
                  <a:gd name="connsiteX1079" fmla="*/ 3270172 w 5484290"/>
                  <a:gd name="connsiteY1079" fmla="*/ 1729103 h 6527758"/>
                  <a:gd name="connsiteX1080" fmla="*/ 3331142 w 5484290"/>
                  <a:gd name="connsiteY1080" fmla="*/ 1754848 h 6527758"/>
                  <a:gd name="connsiteX1081" fmla="*/ 3321594 w 5484290"/>
                  <a:gd name="connsiteY1081" fmla="*/ 1796402 h 6527758"/>
                  <a:gd name="connsiteX1082" fmla="*/ 3369896 w 5484290"/>
                  <a:gd name="connsiteY1082" fmla="*/ 1805719 h 6527758"/>
                  <a:gd name="connsiteX1083" fmla="*/ 3386328 w 5484290"/>
                  <a:gd name="connsiteY1083" fmla="*/ 1793075 h 6527758"/>
                  <a:gd name="connsiteX1084" fmla="*/ 3393278 w 5484290"/>
                  <a:gd name="connsiteY1084" fmla="*/ 1762496 h 6527758"/>
                  <a:gd name="connsiteX1085" fmla="*/ 3437558 w 5484290"/>
                  <a:gd name="connsiteY1085" fmla="*/ 1775667 h 6527758"/>
                  <a:gd name="connsiteX1086" fmla="*/ 3513706 w 5484290"/>
                  <a:gd name="connsiteY1086" fmla="*/ 1810801 h 6527758"/>
                  <a:gd name="connsiteX1087" fmla="*/ 3568210 w 5484290"/>
                  <a:gd name="connsiteY1087" fmla="*/ 1806465 h 6527758"/>
                  <a:gd name="connsiteX1088" fmla="*/ 3652156 w 5484290"/>
                  <a:gd name="connsiteY1088" fmla="*/ 1845707 h 6527758"/>
                  <a:gd name="connsiteX1089" fmla="*/ 3651572 w 5484290"/>
                  <a:gd name="connsiteY1089" fmla="*/ 1854756 h 6527758"/>
                  <a:gd name="connsiteX1090" fmla="*/ 3626102 w 5484290"/>
                  <a:gd name="connsiteY1090" fmla="*/ 1922361 h 6527758"/>
                  <a:gd name="connsiteX1091" fmla="*/ 3658070 w 5484290"/>
                  <a:gd name="connsiteY1091" fmla="*/ 1995934 h 6527758"/>
                  <a:gd name="connsiteX1092" fmla="*/ 3720380 w 5484290"/>
                  <a:gd name="connsiteY1092" fmla="*/ 2014223 h 6527758"/>
                  <a:gd name="connsiteX1093" fmla="*/ 3733884 w 5484290"/>
                  <a:gd name="connsiteY1093" fmla="*/ 2028305 h 6527758"/>
                  <a:gd name="connsiteX1094" fmla="*/ 3717286 w 5484290"/>
                  <a:gd name="connsiteY1094" fmla="*/ 2048825 h 6527758"/>
                  <a:gd name="connsiteX1095" fmla="*/ 3701942 w 5484290"/>
                  <a:gd name="connsiteY1095" fmla="*/ 2047311 h 6527758"/>
                  <a:gd name="connsiteX1096" fmla="*/ 3710502 w 5484290"/>
                  <a:gd name="connsiteY1096" fmla="*/ 2071528 h 6527758"/>
                  <a:gd name="connsiteX1097" fmla="*/ 3720656 w 5484290"/>
                  <a:gd name="connsiteY1097" fmla="*/ 2094992 h 6527758"/>
                  <a:gd name="connsiteX1098" fmla="*/ 3752128 w 5484290"/>
                  <a:gd name="connsiteY1098" fmla="*/ 2192194 h 6527758"/>
                  <a:gd name="connsiteX1099" fmla="*/ 3750038 w 5484290"/>
                  <a:gd name="connsiteY1099" fmla="*/ 2216573 h 6527758"/>
                  <a:gd name="connsiteX1100" fmla="*/ 3787202 w 5484290"/>
                  <a:gd name="connsiteY1100" fmla="*/ 2268200 h 6527758"/>
                  <a:gd name="connsiteX1101" fmla="*/ 3855778 w 5484290"/>
                  <a:gd name="connsiteY1101" fmla="*/ 2213346 h 6527758"/>
                  <a:gd name="connsiteX1102" fmla="*/ 3904316 w 5484290"/>
                  <a:gd name="connsiteY1102" fmla="*/ 2173818 h 6527758"/>
                  <a:gd name="connsiteX1103" fmla="*/ 3949758 w 5484290"/>
                  <a:gd name="connsiteY1103" fmla="*/ 2150376 h 6527758"/>
                  <a:gd name="connsiteX1104" fmla="*/ 3996048 w 5484290"/>
                  <a:gd name="connsiteY1104" fmla="*/ 2161621 h 6527758"/>
                  <a:gd name="connsiteX1105" fmla="*/ 3989858 w 5484290"/>
                  <a:gd name="connsiteY1105" fmla="*/ 2212308 h 6527758"/>
                  <a:gd name="connsiteX1106" fmla="*/ 3901318 w 5484290"/>
                  <a:gd name="connsiteY1106" fmla="*/ 2241515 h 6527758"/>
                  <a:gd name="connsiteX1107" fmla="*/ 3848754 w 5484290"/>
                  <a:gd name="connsiteY1107" fmla="*/ 2284895 h 6527758"/>
                  <a:gd name="connsiteX1108" fmla="*/ 3851190 w 5484290"/>
                  <a:gd name="connsiteY1108" fmla="*/ 2300313 h 6527758"/>
                  <a:gd name="connsiteX1109" fmla="*/ 3868968 w 5484290"/>
                  <a:gd name="connsiteY1109" fmla="*/ 2298728 h 6527758"/>
                  <a:gd name="connsiteX1110" fmla="*/ 4027688 w 5484290"/>
                  <a:gd name="connsiteY1110" fmla="*/ 2250947 h 6527758"/>
                  <a:gd name="connsiteX1111" fmla="*/ 4033976 w 5484290"/>
                  <a:gd name="connsiteY1111" fmla="*/ 2251871 h 6527758"/>
                  <a:gd name="connsiteX1112" fmla="*/ 4122284 w 5484290"/>
                  <a:gd name="connsiteY1112" fmla="*/ 2290026 h 6527758"/>
                  <a:gd name="connsiteX1113" fmla="*/ 4124308 w 5484290"/>
                  <a:gd name="connsiteY1113" fmla="*/ 2325132 h 6527758"/>
                  <a:gd name="connsiteX1114" fmla="*/ 4098400 w 5484290"/>
                  <a:gd name="connsiteY1114" fmla="*/ 2338360 h 6527758"/>
                  <a:gd name="connsiteX1115" fmla="*/ 4083816 w 5484290"/>
                  <a:gd name="connsiteY1115" fmla="*/ 2356955 h 6527758"/>
                  <a:gd name="connsiteX1116" fmla="*/ 4110426 w 5484290"/>
                  <a:gd name="connsiteY1116" fmla="*/ 2460355 h 6527758"/>
                  <a:gd name="connsiteX1117" fmla="*/ 4107330 w 5484290"/>
                  <a:gd name="connsiteY1117" fmla="*/ 2476440 h 6527758"/>
                  <a:gd name="connsiteX1118" fmla="*/ 4013084 w 5484290"/>
                  <a:gd name="connsiteY1118" fmla="*/ 2495675 h 6527758"/>
                  <a:gd name="connsiteX1119" fmla="*/ 4003190 w 5484290"/>
                  <a:gd name="connsiteY1119" fmla="*/ 2497431 h 6527758"/>
                  <a:gd name="connsiteX1120" fmla="*/ 3940320 w 5484290"/>
                  <a:gd name="connsiteY1120" fmla="*/ 2562256 h 6527758"/>
                  <a:gd name="connsiteX1121" fmla="*/ 3958940 w 5484290"/>
                  <a:gd name="connsiteY1121" fmla="*/ 2576842 h 6527758"/>
                  <a:gd name="connsiteX1122" fmla="*/ 4073408 w 5484290"/>
                  <a:gd name="connsiteY1122" fmla="*/ 2608472 h 6527758"/>
                  <a:gd name="connsiteX1123" fmla="*/ 4076848 w 5484290"/>
                  <a:gd name="connsiteY1123" fmla="*/ 2613667 h 6527758"/>
                  <a:gd name="connsiteX1124" fmla="*/ 4121054 w 5484290"/>
                  <a:gd name="connsiteY1124" fmla="*/ 2667809 h 6527758"/>
                  <a:gd name="connsiteX1125" fmla="*/ 4136670 w 5484290"/>
                  <a:gd name="connsiteY1125" fmla="*/ 2731575 h 6527758"/>
                  <a:gd name="connsiteX1126" fmla="*/ 4127872 w 5484290"/>
                  <a:gd name="connsiteY1126" fmla="*/ 2756204 h 6527758"/>
                  <a:gd name="connsiteX1127" fmla="*/ 4145318 w 5484290"/>
                  <a:gd name="connsiteY1127" fmla="*/ 2770371 h 6527758"/>
                  <a:gd name="connsiteX1128" fmla="*/ 4212984 w 5484290"/>
                  <a:gd name="connsiteY1128" fmla="*/ 2758834 h 6527758"/>
                  <a:gd name="connsiteX1129" fmla="*/ 4258012 w 5484290"/>
                  <a:gd name="connsiteY1129" fmla="*/ 2755080 h 6527758"/>
                  <a:gd name="connsiteX1130" fmla="*/ 4287110 w 5484290"/>
                  <a:gd name="connsiteY1130" fmla="*/ 2758861 h 6527758"/>
                  <a:gd name="connsiteX1131" fmla="*/ 4285274 w 5484290"/>
                  <a:gd name="connsiteY1131" fmla="*/ 2789944 h 6527758"/>
                  <a:gd name="connsiteX1132" fmla="*/ 4302482 w 5484290"/>
                  <a:gd name="connsiteY1132" fmla="*/ 2852957 h 6527758"/>
                  <a:gd name="connsiteX1133" fmla="*/ 4328156 w 5484290"/>
                  <a:gd name="connsiteY1133" fmla="*/ 2907091 h 6527758"/>
                  <a:gd name="connsiteX1134" fmla="*/ 4344764 w 5484290"/>
                  <a:gd name="connsiteY1134" fmla="*/ 2923603 h 6527758"/>
                  <a:gd name="connsiteX1135" fmla="*/ 4383770 w 5484290"/>
                  <a:gd name="connsiteY1135" fmla="*/ 2962661 h 6527758"/>
                  <a:gd name="connsiteX1136" fmla="*/ 4397190 w 5484290"/>
                  <a:gd name="connsiteY1136" fmla="*/ 2980680 h 6527758"/>
                  <a:gd name="connsiteX1137" fmla="*/ 4430228 w 5484290"/>
                  <a:gd name="connsiteY1137" fmla="*/ 2984546 h 6527758"/>
                  <a:gd name="connsiteX1138" fmla="*/ 4445410 w 5484290"/>
                  <a:gd name="connsiteY1138" fmla="*/ 2993936 h 6527758"/>
                  <a:gd name="connsiteX1139" fmla="*/ 4434930 w 5484290"/>
                  <a:gd name="connsiteY1139" fmla="*/ 3004740 h 6527758"/>
                  <a:gd name="connsiteX1140" fmla="*/ 4428240 w 5484290"/>
                  <a:gd name="connsiteY1140" fmla="*/ 3060538 h 6527758"/>
                  <a:gd name="connsiteX1141" fmla="*/ 4444610 w 5484290"/>
                  <a:gd name="connsiteY1141" fmla="*/ 3125897 h 6527758"/>
                  <a:gd name="connsiteX1142" fmla="*/ 4454764 w 5484290"/>
                  <a:gd name="connsiteY1142" fmla="*/ 3149360 h 6527758"/>
                  <a:gd name="connsiteX1143" fmla="*/ 4477146 w 5484290"/>
                  <a:gd name="connsiteY1143" fmla="*/ 3134873 h 6527758"/>
                  <a:gd name="connsiteX1144" fmla="*/ 4501962 w 5484290"/>
                  <a:gd name="connsiteY1144" fmla="*/ 3117288 h 6527758"/>
                  <a:gd name="connsiteX1145" fmla="*/ 4515302 w 5484290"/>
                  <a:gd name="connsiteY1145" fmla="*/ 3139244 h 6527758"/>
                  <a:gd name="connsiteX1146" fmla="*/ 4534340 w 5484290"/>
                  <a:gd name="connsiteY1146" fmla="*/ 3152657 h 6527758"/>
                  <a:gd name="connsiteX1147" fmla="*/ 4559084 w 5484290"/>
                  <a:gd name="connsiteY1147" fmla="*/ 3176042 h 6527758"/>
                  <a:gd name="connsiteX1148" fmla="*/ 4572434 w 5484290"/>
                  <a:gd name="connsiteY1148" fmla="*/ 3235032 h 6527758"/>
                  <a:gd name="connsiteX1149" fmla="*/ 4545866 w 5484290"/>
                  <a:gd name="connsiteY1149" fmla="*/ 3279763 h 6527758"/>
                  <a:gd name="connsiteX1150" fmla="*/ 4532112 w 5484290"/>
                  <a:gd name="connsiteY1150" fmla="*/ 3277495 h 6527758"/>
                  <a:gd name="connsiteX1151" fmla="*/ 4494212 w 5484290"/>
                  <a:gd name="connsiteY1151" fmla="*/ 3279826 h 6527758"/>
                  <a:gd name="connsiteX1152" fmla="*/ 4527092 w 5484290"/>
                  <a:gd name="connsiteY1152" fmla="*/ 3310086 h 6527758"/>
                  <a:gd name="connsiteX1153" fmla="*/ 4575558 w 5484290"/>
                  <a:gd name="connsiteY1153" fmla="*/ 3311528 h 6527758"/>
                  <a:gd name="connsiteX1154" fmla="*/ 4615476 w 5484290"/>
                  <a:gd name="connsiteY1154" fmla="*/ 3325786 h 6527758"/>
                  <a:gd name="connsiteX1155" fmla="*/ 4652552 w 5484290"/>
                  <a:gd name="connsiteY1155" fmla="*/ 3362833 h 6527758"/>
                  <a:gd name="connsiteX1156" fmla="*/ 4655324 w 5484290"/>
                  <a:gd name="connsiteY1156" fmla="*/ 3381015 h 6527758"/>
                  <a:gd name="connsiteX1157" fmla="*/ 4622142 w 5484290"/>
                  <a:gd name="connsiteY1157" fmla="*/ 3459090 h 6527758"/>
                  <a:gd name="connsiteX1158" fmla="*/ 4600854 w 5484290"/>
                  <a:gd name="connsiteY1158" fmla="*/ 3496450 h 6527758"/>
                  <a:gd name="connsiteX1159" fmla="*/ 4591046 w 5484290"/>
                  <a:gd name="connsiteY1159" fmla="*/ 3512783 h 6527758"/>
                  <a:gd name="connsiteX1160" fmla="*/ 4506712 w 5484290"/>
                  <a:gd name="connsiteY1160" fmla="*/ 3585812 h 6527758"/>
                  <a:gd name="connsiteX1161" fmla="*/ 4452546 w 5484290"/>
                  <a:gd name="connsiteY1161" fmla="*/ 3592913 h 6527758"/>
                  <a:gd name="connsiteX1162" fmla="*/ 4416910 w 5484290"/>
                  <a:gd name="connsiteY1162" fmla="*/ 3600021 h 6527758"/>
                  <a:gd name="connsiteX1163" fmla="*/ 4420608 w 5484290"/>
                  <a:gd name="connsiteY1163" fmla="*/ 3630437 h 6527758"/>
                  <a:gd name="connsiteX1164" fmla="*/ 4420532 w 5484290"/>
                  <a:gd name="connsiteY1164" fmla="*/ 3652890 h 6527758"/>
                  <a:gd name="connsiteX1165" fmla="*/ 4443940 w 5484290"/>
                  <a:gd name="connsiteY1165" fmla="*/ 3702249 h 6527758"/>
                  <a:gd name="connsiteX1166" fmla="*/ 4440424 w 5484290"/>
                  <a:gd name="connsiteY1166" fmla="*/ 3719506 h 6527758"/>
                  <a:gd name="connsiteX1167" fmla="*/ 4412004 w 5484290"/>
                  <a:gd name="connsiteY1167" fmla="*/ 3739771 h 6527758"/>
                  <a:gd name="connsiteX1168" fmla="*/ 4420146 w 5484290"/>
                  <a:gd name="connsiteY1168" fmla="*/ 3765162 h 6527758"/>
                  <a:gd name="connsiteX1169" fmla="*/ 4441796 w 5484290"/>
                  <a:gd name="connsiteY1169" fmla="*/ 3823148 h 6527758"/>
                  <a:gd name="connsiteX1170" fmla="*/ 4451430 w 5484290"/>
                  <a:gd name="connsiteY1170" fmla="*/ 3796173 h 6527758"/>
                  <a:gd name="connsiteX1171" fmla="*/ 4468280 w 5484290"/>
                  <a:gd name="connsiteY1171" fmla="*/ 3782355 h 6527758"/>
                  <a:gd name="connsiteX1172" fmla="*/ 4476088 w 5484290"/>
                  <a:gd name="connsiteY1172" fmla="*/ 3804980 h 6527758"/>
                  <a:gd name="connsiteX1173" fmla="*/ 4453046 w 5484290"/>
                  <a:gd name="connsiteY1173" fmla="*/ 3869486 h 6527758"/>
                  <a:gd name="connsiteX1174" fmla="*/ 4430348 w 5484290"/>
                  <a:gd name="connsiteY1174" fmla="*/ 3955272 h 6527758"/>
                  <a:gd name="connsiteX1175" fmla="*/ 4436812 w 5484290"/>
                  <a:gd name="connsiteY1175" fmla="*/ 3985353 h 6527758"/>
                  <a:gd name="connsiteX1176" fmla="*/ 4464230 w 5484290"/>
                  <a:gd name="connsiteY1176" fmla="*/ 3975309 h 6527758"/>
                  <a:gd name="connsiteX1177" fmla="*/ 4488208 w 5484290"/>
                  <a:gd name="connsiteY1177" fmla="*/ 3960070 h 6527758"/>
                  <a:gd name="connsiteX1178" fmla="*/ 4478672 w 5484290"/>
                  <a:gd name="connsiteY1178" fmla="*/ 4038655 h 6527758"/>
                  <a:gd name="connsiteX1179" fmla="*/ 4499654 w 5484290"/>
                  <a:gd name="connsiteY1179" fmla="*/ 4109628 h 6527758"/>
                  <a:gd name="connsiteX1180" fmla="*/ 4502266 w 5484290"/>
                  <a:gd name="connsiteY1180" fmla="*/ 4154202 h 6527758"/>
                  <a:gd name="connsiteX1181" fmla="*/ 4467382 w 5484290"/>
                  <a:gd name="connsiteY1181" fmla="*/ 4144387 h 6527758"/>
                  <a:gd name="connsiteX1182" fmla="*/ 4448750 w 5484290"/>
                  <a:gd name="connsiteY1182" fmla="*/ 4092769 h 6527758"/>
                  <a:gd name="connsiteX1183" fmla="*/ 4401612 w 5484290"/>
                  <a:gd name="connsiteY1183" fmla="*/ 4046837 h 6527758"/>
                  <a:gd name="connsiteX1184" fmla="*/ 4375194 w 5484290"/>
                  <a:gd name="connsiteY1184" fmla="*/ 4028143 h 6527758"/>
                  <a:gd name="connsiteX1185" fmla="*/ 4315046 w 5484290"/>
                  <a:gd name="connsiteY1185" fmla="*/ 3944505 h 6527758"/>
                  <a:gd name="connsiteX1186" fmla="*/ 4315020 w 5484290"/>
                  <a:gd name="connsiteY1186" fmla="*/ 3851922 h 6527758"/>
                  <a:gd name="connsiteX1187" fmla="*/ 4322724 w 5484290"/>
                  <a:gd name="connsiteY1187" fmla="*/ 3822936 h 6527758"/>
                  <a:gd name="connsiteX1188" fmla="*/ 4305614 w 5484290"/>
                  <a:gd name="connsiteY1188" fmla="*/ 3811534 h 6527758"/>
                  <a:gd name="connsiteX1189" fmla="*/ 4270740 w 5484290"/>
                  <a:gd name="connsiteY1189" fmla="*/ 3838751 h 6527758"/>
                  <a:gd name="connsiteX1190" fmla="*/ 4266056 w 5484290"/>
                  <a:gd name="connsiteY1190" fmla="*/ 3874107 h 6527758"/>
                  <a:gd name="connsiteX1191" fmla="*/ 4237304 w 5484290"/>
                  <a:gd name="connsiteY1191" fmla="*/ 3910123 h 6527758"/>
                  <a:gd name="connsiteX1192" fmla="*/ 4203340 w 5484290"/>
                  <a:gd name="connsiteY1192" fmla="*/ 3894024 h 6527758"/>
                  <a:gd name="connsiteX1193" fmla="*/ 4163928 w 5484290"/>
                  <a:gd name="connsiteY1193" fmla="*/ 3893171 h 6527758"/>
                  <a:gd name="connsiteX1194" fmla="*/ 4143136 w 5484290"/>
                  <a:gd name="connsiteY1194" fmla="*/ 3906904 h 6527758"/>
                  <a:gd name="connsiteX1195" fmla="*/ 4052590 w 5484290"/>
                  <a:gd name="connsiteY1195" fmla="*/ 3956554 h 6527758"/>
                  <a:gd name="connsiteX1196" fmla="*/ 4016870 w 5484290"/>
                  <a:gd name="connsiteY1196" fmla="*/ 3967599 h 6527758"/>
                  <a:gd name="connsiteX1197" fmla="*/ 3989206 w 5484290"/>
                  <a:gd name="connsiteY1197" fmla="*/ 3989457 h 6527758"/>
                  <a:gd name="connsiteX1198" fmla="*/ 3963222 w 5484290"/>
                  <a:gd name="connsiteY1198" fmla="*/ 4025139 h 6527758"/>
                  <a:gd name="connsiteX1199" fmla="*/ 3949486 w 5484290"/>
                  <a:gd name="connsiteY1199" fmla="*/ 4078421 h 6527758"/>
                  <a:gd name="connsiteX1200" fmla="*/ 3974830 w 5484290"/>
                  <a:gd name="connsiteY1200" fmla="*/ 4148307 h 6527758"/>
                  <a:gd name="connsiteX1201" fmla="*/ 3942398 w 5484290"/>
                  <a:gd name="connsiteY1201" fmla="*/ 4209457 h 6527758"/>
                  <a:gd name="connsiteX1202" fmla="*/ 3907852 w 5484290"/>
                  <a:gd name="connsiteY1202" fmla="*/ 4220923 h 6527758"/>
                  <a:gd name="connsiteX1203" fmla="*/ 3896050 w 5484290"/>
                  <a:gd name="connsiteY1203" fmla="*/ 4294732 h 6527758"/>
                  <a:gd name="connsiteX1204" fmla="*/ 3970380 w 5484290"/>
                  <a:gd name="connsiteY1204" fmla="*/ 4416498 h 6527758"/>
                  <a:gd name="connsiteX1205" fmla="*/ 3974074 w 5484290"/>
                  <a:gd name="connsiteY1205" fmla="*/ 4428397 h 6527758"/>
                  <a:gd name="connsiteX1206" fmla="*/ 3986788 w 5484290"/>
                  <a:gd name="connsiteY1206" fmla="*/ 4611471 h 6527758"/>
                  <a:gd name="connsiteX1207" fmla="*/ 3992836 w 5484290"/>
                  <a:gd name="connsiteY1207" fmla="*/ 4642725 h 6527758"/>
                  <a:gd name="connsiteX1208" fmla="*/ 4039406 w 5484290"/>
                  <a:gd name="connsiteY1208" fmla="*/ 4753254 h 6527758"/>
                  <a:gd name="connsiteX1209" fmla="*/ 4031640 w 5484290"/>
                  <a:gd name="connsiteY1209" fmla="*/ 4860243 h 6527758"/>
                  <a:gd name="connsiteX1210" fmla="*/ 4027968 w 5484290"/>
                  <a:gd name="connsiteY1210" fmla="*/ 4922410 h 6527758"/>
                  <a:gd name="connsiteX1211" fmla="*/ 4042834 w 5484290"/>
                  <a:gd name="connsiteY1211" fmla="*/ 5003100 h 6527758"/>
                  <a:gd name="connsiteX1212" fmla="*/ 4088976 w 5484290"/>
                  <a:gd name="connsiteY1212" fmla="*/ 5077770 h 6527758"/>
                  <a:gd name="connsiteX1213" fmla="*/ 4168904 w 5484290"/>
                  <a:gd name="connsiteY1213" fmla="*/ 5139381 h 6527758"/>
                  <a:gd name="connsiteX1214" fmla="*/ 4246824 w 5484290"/>
                  <a:gd name="connsiteY1214" fmla="*/ 5202919 h 6527758"/>
                  <a:gd name="connsiteX1215" fmla="*/ 4259998 w 5484290"/>
                  <a:gd name="connsiteY1215" fmla="*/ 5232751 h 6527758"/>
                  <a:gd name="connsiteX1216" fmla="*/ 4232746 w 5484290"/>
                  <a:gd name="connsiteY1216" fmla="*/ 5234919 h 6527758"/>
                  <a:gd name="connsiteX1217" fmla="*/ 4168028 w 5484290"/>
                  <a:gd name="connsiteY1217" fmla="*/ 5293795 h 6527758"/>
                  <a:gd name="connsiteX1218" fmla="*/ 4140804 w 5484290"/>
                  <a:gd name="connsiteY1218" fmla="*/ 5388545 h 6527758"/>
                  <a:gd name="connsiteX1219" fmla="*/ 4098714 w 5484290"/>
                  <a:gd name="connsiteY1219" fmla="*/ 5402605 h 6527758"/>
                  <a:gd name="connsiteX1220" fmla="*/ 4023988 w 5484290"/>
                  <a:gd name="connsiteY1220" fmla="*/ 5356077 h 6527758"/>
                  <a:gd name="connsiteX1221" fmla="*/ 3965372 w 5484290"/>
                  <a:gd name="connsiteY1221" fmla="*/ 5349687 h 6527758"/>
                  <a:gd name="connsiteX1222" fmla="*/ 3946758 w 5484290"/>
                  <a:gd name="connsiteY1222" fmla="*/ 5353617 h 6527758"/>
                  <a:gd name="connsiteX1223" fmla="*/ 3943568 w 5484290"/>
                  <a:gd name="connsiteY1223" fmla="*/ 5336608 h 6527758"/>
                  <a:gd name="connsiteX1224" fmla="*/ 3935426 w 5484290"/>
                  <a:gd name="connsiteY1224" fmla="*/ 5311219 h 6527758"/>
                  <a:gd name="connsiteX1225" fmla="*/ 3896522 w 5484290"/>
                  <a:gd name="connsiteY1225" fmla="*/ 5323772 h 6527758"/>
                  <a:gd name="connsiteX1226" fmla="*/ 3888480 w 5484290"/>
                  <a:gd name="connsiteY1226" fmla="*/ 5349993 h 6527758"/>
                  <a:gd name="connsiteX1227" fmla="*/ 3919516 w 5484290"/>
                  <a:gd name="connsiteY1227" fmla="*/ 5392818 h 6527758"/>
                  <a:gd name="connsiteX1228" fmla="*/ 3913328 w 5484290"/>
                  <a:gd name="connsiteY1228" fmla="*/ 5443505 h 6527758"/>
                  <a:gd name="connsiteX1229" fmla="*/ 3846246 w 5484290"/>
                  <a:gd name="connsiteY1229" fmla="*/ 5445993 h 6527758"/>
                  <a:gd name="connsiteX1230" fmla="*/ 3786638 w 5484290"/>
                  <a:gd name="connsiteY1230" fmla="*/ 5486858 h 6527758"/>
                  <a:gd name="connsiteX1231" fmla="*/ 3802660 w 5484290"/>
                  <a:gd name="connsiteY1231" fmla="*/ 5512418 h 6527758"/>
                  <a:gd name="connsiteX1232" fmla="*/ 3821440 w 5484290"/>
                  <a:gd name="connsiteY1232" fmla="*/ 5500611 h 6527758"/>
                  <a:gd name="connsiteX1233" fmla="*/ 3840310 w 5484290"/>
                  <a:gd name="connsiteY1233" fmla="*/ 5503384 h 6527758"/>
                  <a:gd name="connsiteX1234" fmla="*/ 3845700 w 5484290"/>
                  <a:gd name="connsiteY1234" fmla="*/ 5584657 h 6527758"/>
                  <a:gd name="connsiteX1235" fmla="*/ 3833628 w 5484290"/>
                  <a:gd name="connsiteY1235" fmla="*/ 5596215 h 6527758"/>
                  <a:gd name="connsiteX1236" fmla="*/ 3791616 w 5484290"/>
                  <a:gd name="connsiteY1236" fmla="*/ 5587820 h 6527758"/>
                  <a:gd name="connsiteX1237" fmla="*/ 3768128 w 5484290"/>
                  <a:gd name="connsiteY1237" fmla="*/ 5560916 h 6527758"/>
                  <a:gd name="connsiteX1238" fmla="*/ 3715290 w 5484290"/>
                  <a:gd name="connsiteY1238" fmla="*/ 5523529 h 6527758"/>
                  <a:gd name="connsiteX1239" fmla="*/ 3700364 w 5484290"/>
                  <a:gd name="connsiteY1239" fmla="*/ 5520842 h 6527758"/>
                  <a:gd name="connsiteX1240" fmla="*/ 3654420 w 5484290"/>
                  <a:gd name="connsiteY1240" fmla="*/ 5549395 h 6527758"/>
                  <a:gd name="connsiteX1241" fmla="*/ 3689720 w 5484290"/>
                  <a:gd name="connsiteY1241" fmla="*/ 5539522 h 6527758"/>
                  <a:gd name="connsiteX1242" fmla="*/ 3751542 w 5484290"/>
                  <a:gd name="connsiteY1242" fmla="*/ 5618470 h 6527758"/>
                  <a:gd name="connsiteX1243" fmla="*/ 3770586 w 5484290"/>
                  <a:gd name="connsiteY1243" fmla="*/ 5650398 h 6527758"/>
                  <a:gd name="connsiteX1244" fmla="*/ 3793682 w 5484290"/>
                  <a:gd name="connsiteY1244" fmla="*/ 5771057 h 6527758"/>
                  <a:gd name="connsiteX1245" fmla="*/ 3777416 w 5484290"/>
                  <a:gd name="connsiteY1245" fmla="*/ 5775826 h 6527758"/>
                  <a:gd name="connsiteX1246" fmla="*/ 3664974 w 5484290"/>
                  <a:gd name="connsiteY1246" fmla="*/ 5797820 h 6527758"/>
                  <a:gd name="connsiteX1247" fmla="*/ 3612064 w 5484290"/>
                  <a:gd name="connsiteY1247" fmla="*/ 5801402 h 6527758"/>
                  <a:gd name="connsiteX1248" fmla="*/ 3610048 w 5484290"/>
                  <a:gd name="connsiteY1248" fmla="*/ 5784813 h 6527758"/>
                  <a:gd name="connsiteX1249" fmla="*/ 3610378 w 5484290"/>
                  <a:gd name="connsiteY1249" fmla="*/ 5769061 h 6527758"/>
                  <a:gd name="connsiteX1250" fmla="*/ 3590508 w 5484290"/>
                  <a:gd name="connsiteY1250" fmla="*/ 5776510 h 6527758"/>
                  <a:gd name="connsiteX1251" fmla="*/ 3547408 w 5484290"/>
                  <a:gd name="connsiteY1251" fmla="*/ 5782276 h 6527758"/>
                  <a:gd name="connsiteX1252" fmla="*/ 3529042 w 5484290"/>
                  <a:gd name="connsiteY1252" fmla="*/ 5774392 h 6527758"/>
                  <a:gd name="connsiteX1253" fmla="*/ 3469496 w 5484290"/>
                  <a:gd name="connsiteY1253" fmla="*/ 5737253 h 6527758"/>
                  <a:gd name="connsiteX1254" fmla="*/ 3444840 w 5484290"/>
                  <a:gd name="connsiteY1254" fmla="*/ 5728447 h 6527758"/>
                  <a:gd name="connsiteX1255" fmla="*/ 3421198 w 5484290"/>
                  <a:gd name="connsiteY1255" fmla="*/ 5746451 h 6527758"/>
                  <a:gd name="connsiteX1256" fmla="*/ 3372908 w 5484290"/>
                  <a:gd name="connsiteY1256" fmla="*/ 5774166 h 6527758"/>
                  <a:gd name="connsiteX1257" fmla="*/ 3273636 w 5484290"/>
                  <a:gd name="connsiteY1257" fmla="*/ 5807474 h 6527758"/>
                  <a:gd name="connsiteX1258" fmla="*/ 3236114 w 5484290"/>
                  <a:gd name="connsiteY1258" fmla="*/ 5960702 h 6527758"/>
                  <a:gd name="connsiteX1259" fmla="*/ 3238214 w 5484290"/>
                  <a:gd name="connsiteY1259" fmla="*/ 5973355 h 6527758"/>
                  <a:gd name="connsiteX1260" fmla="*/ 3246714 w 5484290"/>
                  <a:gd name="connsiteY1260" fmla="*/ 6075574 h 6527758"/>
                  <a:gd name="connsiteX1261" fmla="*/ 3275232 w 5484290"/>
                  <a:gd name="connsiteY1261" fmla="*/ 6106920 h 6527758"/>
                  <a:gd name="connsiteX1262" fmla="*/ 3415900 w 5484290"/>
                  <a:gd name="connsiteY1262" fmla="*/ 6261640 h 6527758"/>
                  <a:gd name="connsiteX1263" fmla="*/ 3405592 w 5484290"/>
                  <a:gd name="connsiteY1263" fmla="*/ 6283085 h 6527758"/>
                  <a:gd name="connsiteX1264" fmla="*/ 3383286 w 5484290"/>
                  <a:gd name="connsiteY1264" fmla="*/ 6275116 h 6527758"/>
                  <a:gd name="connsiteX1265" fmla="*/ 3245352 w 5484290"/>
                  <a:gd name="connsiteY1265" fmla="*/ 6290648 h 6527758"/>
                  <a:gd name="connsiteX1266" fmla="*/ 3211298 w 5484290"/>
                  <a:gd name="connsiteY1266" fmla="*/ 6259971 h 6527758"/>
                  <a:gd name="connsiteX1267" fmla="*/ 3180944 w 5484290"/>
                  <a:gd name="connsiteY1267" fmla="*/ 6259708 h 6527758"/>
                  <a:gd name="connsiteX1268" fmla="*/ 3197386 w 5484290"/>
                  <a:gd name="connsiteY1268" fmla="*/ 6284096 h 6527758"/>
                  <a:gd name="connsiteX1269" fmla="*/ 3225734 w 5484290"/>
                  <a:gd name="connsiteY1269" fmla="*/ 6304801 h 6527758"/>
                  <a:gd name="connsiteX1270" fmla="*/ 3189426 w 5484290"/>
                  <a:gd name="connsiteY1270" fmla="*/ 6306379 h 6527758"/>
                  <a:gd name="connsiteX1271" fmla="*/ 3180404 w 5484290"/>
                  <a:gd name="connsiteY1271" fmla="*/ 6313570 h 6527758"/>
                  <a:gd name="connsiteX1272" fmla="*/ 3170550 w 5484290"/>
                  <a:gd name="connsiteY1272" fmla="*/ 6318230 h 6527758"/>
                  <a:gd name="connsiteX1273" fmla="*/ 3165734 w 5484290"/>
                  <a:gd name="connsiteY1273" fmla="*/ 6336078 h 6527758"/>
                  <a:gd name="connsiteX1274" fmla="*/ 3145232 w 5484290"/>
                  <a:gd name="connsiteY1274" fmla="*/ 6346784 h 6527758"/>
                  <a:gd name="connsiteX1275" fmla="*/ 3111846 w 5484290"/>
                  <a:gd name="connsiteY1275" fmla="*/ 6325596 h 6527758"/>
                  <a:gd name="connsiteX1276" fmla="*/ 2979714 w 5484290"/>
                  <a:gd name="connsiteY1276" fmla="*/ 6266491 h 6527758"/>
                  <a:gd name="connsiteX1277" fmla="*/ 2891554 w 5484290"/>
                  <a:gd name="connsiteY1277" fmla="*/ 6302486 h 6527758"/>
                  <a:gd name="connsiteX1278" fmla="*/ 2843422 w 5484290"/>
                  <a:gd name="connsiteY1278" fmla="*/ 6307789 h 6527758"/>
                  <a:gd name="connsiteX1279" fmla="*/ 2806102 w 5484290"/>
                  <a:gd name="connsiteY1279" fmla="*/ 6286519 h 6527758"/>
                  <a:gd name="connsiteX1280" fmla="*/ 2788444 w 5484290"/>
                  <a:gd name="connsiteY1280" fmla="*/ 6284181 h 6527758"/>
                  <a:gd name="connsiteX1281" fmla="*/ 2732788 w 5484290"/>
                  <a:gd name="connsiteY1281" fmla="*/ 6273563 h 6527758"/>
                  <a:gd name="connsiteX1282" fmla="*/ 2612454 w 5484290"/>
                  <a:gd name="connsiteY1282" fmla="*/ 6214703 h 6527758"/>
                  <a:gd name="connsiteX1283" fmla="*/ 2570440 w 5484290"/>
                  <a:gd name="connsiteY1283" fmla="*/ 6210282 h 6527758"/>
                  <a:gd name="connsiteX1284" fmla="*/ 2548180 w 5484290"/>
                  <a:gd name="connsiteY1284" fmla="*/ 6202331 h 6527758"/>
                  <a:gd name="connsiteX1285" fmla="*/ 2503486 w 5484290"/>
                  <a:gd name="connsiteY1285" fmla="*/ 6194306 h 6527758"/>
                  <a:gd name="connsiteX1286" fmla="*/ 2459374 w 5484290"/>
                  <a:gd name="connsiteY1286" fmla="*/ 6195751 h 6527758"/>
                  <a:gd name="connsiteX1287" fmla="*/ 2428888 w 5484290"/>
                  <a:gd name="connsiteY1287" fmla="*/ 6192801 h 6527758"/>
                  <a:gd name="connsiteX1288" fmla="*/ 2424656 w 5484290"/>
                  <a:gd name="connsiteY1288" fmla="*/ 6163502 h 6527758"/>
                  <a:gd name="connsiteX1289" fmla="*/ 2414788 w 5484290"/>
                  <a:gd name="connsiteY1289" fmla="*/ 6146745 h 6527758"/>
                  <a:gd name="connsiteX1290" fmla="*/ 2385166 w 5484290"/>
                  <a:gd name="connsiteY1290" fmla="*/ 6133518 h 6527758"/>
                  <a:gd name="connsiteX1291" fmla="*/ 2336710 w 5484290"/>
                  <a:gd name="connsiteY1291" fmla="*/ 6117533 h 6527758"/>
                  <a:gd name="connsiteX1292" fmla="*/ 2277702 w 5484290"/>
                  <a:gd name="connsiteY1292" fmla="*/ 6116304 h 6527758"/>
                  <a:gd name="connsiteX1293" fmla="*/ 2198698 w 5484290"/>
                  <a:gd name="connsiteY1293" fmla="*/ 6093378 h 6527758"/>
                  <a:gd name="connsiteX1294" fmla="*/ 2181294 w 5484290"/>
                  <a:gd name="connsiteY1294" fmla="*/ 6079223 h 6527758"/>
                  <a:gd name="connsiteX1295" fmla="*/ 2129088 w 5484290"/>
                  <a:gd name="connsiteY1295" fmla="*/ 6036758 h 6527758"/>
                  <a:gd name="connsiteX1296" fmla="*/ 2102162 w 5484290"/>
                  <a:gd name="connsiteY1296" fmla="*/ 5990089 h 6527758"/>
                  <a:gd name="connsiteX1297" fmla="*/ 2057642 w 5484290"/>
                  <a:gd name="connsiteY1297" fmla="*/ 5974187 h 6527758"/>
                  <a:gd name="connsiteX1298" fmla="*/ 2008264 w 5484290"/>
                  <a:gd name="connsiteY1298" fmla="*/ 5964490 h 6527758"/>
                  <a:gd name="connsiteX1299" fmla="*/ 1936482 w 5484290"/>
                  <a:gd name="connsiteY1299" fmla="*/ 5899152 h 6527758"/>
                  <a:gd name="connsiteX1300" fmla="*/ 1928882 w 5484290"/>
                  <a:gd name="connsiteY1300" fmla="*/ 5868650 h 6527758"/>
                  <a:gd name="connsiteX1301" fmla="*/ 1979646 w 5484290"/>
                  <a:gd name="connsiteY1301" fmla="*/ 5796804 h 6527758"/>
                  <a:gd name="connsiteX1302" fmla="*/ 1982772 w 5484290"/>
                  <a:gd name="connsiteY1302" fmla="*/ 5743669 h 6527758"/>
                  <a:gd name="connsiteX1303" fmla="*/ 1945442 w 5484290"/>
                  <a:gd name="connsiteY1303" fmla="*/ 5740921 h 6527758"/>
                  <a:gd name="connsiteX1304" fmla="*/ 1954662 w 5484290"/>
                  <a:gd name="connsiteY1304" fmla="*/ 5715104 h 6527758"/>
                  <a:gd name="connsiteX1305" fmla="*/ 1961216 w 5484290"/>
                  <a:gd name="connsiteY1305" fmla="*/ 5709775 h 6527758"/>
                  <a:gd name="connsiteX1306" fmla="*/ 1955818 w 5484290"/>
                  <a:gd name="connsiteY1306" fmla="*/ 5712154 h 6527758"/>
                  <a:gd name="connsiteX1307" fmla="*/ 1958756 w 5484290"/>
                  <a:gd name="connsiteY1307" fmla="*/ 5689289 h 6527758"/>
                  <a:gd name="connsiteX1308" fmla="*/ 1982694 w 5484290"/>
                  <a:gd name="connsiteY1308" fmla="*/ 5695496 h 6527758"/>
                  <a:gd name="connsiteX1309" fmla="*/ 2017434 w 5484290"/>
                  <a:gd name="connsiteY1309" fmla="*/ 5715407 h 6527758"/>
                  <a:gd name="connsiteX1310" fmla="*/ 2005474 w 5484290"/>
                  <a:gd name="connsiteY1310" fmla="*/ 5711499 h 6527758"/>
                  <a:gd name="connsiteX1311" fmla="*/ 2017188 w 5484290"/>
                  <a:gd name="connsiteY1311" fmla="*/ 5717589 h 6527758"/>
                  <a:gd name="connsiteX1312" fmla="*/ 2020512 w 5484290"/>
                  <a:gd name="connsiteY1312" fmla="*/ 5718777 h 6527758"/>
                  <a:gd name="connsiteX1313" fmla="*/ 2033348 w 5484290"/>
                  <a:gd name="connsiteY1313" fmla="*/ 5711105 h 6527758"/>
                  <a:gd name="connsiteX1314" fmla="*/ 2048598 w 5484290"/>
                  <a:gd name="connsiteY1314" fmla="*/ 5712419 h 6527758"/>
                  <a:gd name="connsiteX1315" fmla="*/ 2056796 w 5484290"/>
                  <a:gd name="connsiteY1315" fmla="*/ 5715214 h 6527758"/>
                  <a:gd name="connsiteX1316" fmla="*/ 2062268 w 5484290"/>
                  <a:gd name="connsiteY1316" fmla="*/ 5710844 h 6527758"/>
                  <a:gd name="connsiteX1317" fmla="*/ 2071966 w 5484290"/>
                  <a:gd name="connsiteY1317" fmla="*/ 5712067 h 6527758"/>
                  <a:gd name="connsiteX1318" fmla="*/ 2084194 w 5484290"/>
                  <a:gd name="connsiteY1318" fmla="*/ 5717190 h 6527758"/>
                  <a:gd name="connsiteX1319" fmla="*/ 2089520 w 5484290"/>
                  <a:gd name="connsiteY1319" fmla="*/ 5716457 h 6527758"/>
                  <a:gd name="connsiteX1320" fmla="*/ 2137556 w 5484290"/>
                  <a:gd name="connsiteY1320" fmla="*/ 5682040 h 6527758"/>
                  <a:gd name="connsiteX1321" fmla="*/ 2177382 w 5484290"/>
                  <a:gd name="connsiteY1321" fmla="*/ 5663203 h 6527758"/>
                  <a:gd name="connsiteX1322" fmla="*/ 2210680 w 5484290"/>
                  <a:gd name="connsiteY1322" fmla="*/ 5692289 h 6527758"/>
                  <a:gd name="connsiteX1323" fmla="*/ 2270486 w 5484290"/>
                  <a:gd name="connsiteY1323" fmla="*/ 5754647 h 6527758"/>
                  <a:gd name="connsiteX1324" fmla="*/ 2327668 w 5484290"/>
                  <a:gd name="connsiteY1324" fmla="*/ 5735399 h 6527758"/>
                  <a:gd name="connsiteX1325" fmla="*/ 2401782 w 5484290"/>
                  <a:gd name="connsiteY1325" fmla="*/ 5698394 h 6527758"/>
                  <a:gd name="connsiteX1326" fmla="*/ 2404622 w 5484290"/>
                  <a:gd name="connsiteY1326" fmla="*/ 5699107 h 6527758"/>
                  <a:gd name="connsiteX1327" fmla="*/ 2443996 w 5484290"/>
                  <a:gd name="connsiteY1327" fmla="*/ 5682301 h 6527758"/>
                  <a:gd name="connsiteX1328" fmla="*/ 2477832 w 5484290"/>
                  <a:gd name="connsiteY1328" fmla="*/ 5678082 h 6527758"/>
                  <a:gd name="connsiteX1329" fmla="*/ 2508486 w 5484290"/>
                  <a:gd name="connsiteY1329" fmla="*/ 5686398 h 6527758"/>
                  <a:gd name="connsiteX1330" fmla="*/ 2512046 w 5484290"/>
                  <a:gd name="connsiteY1330" fmla="*/ 5686203 h 6527758"/>
                  <a:gd name="connsiteX1331" fmla="*/ 2587346 w 5484290"/>
                  <a:gd name="connsiteY1331" fmla="*/ 5686650 h 6527758"/>
                  <a:gd name="connsiteX1332" fmla="*/ 2635820 w 5484290"/>
                  <a:gd name="connsiteY1332" fmla="*/ 5706609 h 6527758"/>
                  <a:gd name="connsiteX1333" fmla="*/ 2672310 w 5484290"/>
                  <a:gd name="connsiteY1333" fmla="*/ 5752705 h 6527758"/>
                  <a:gd name="connsiteX1334" fmla="*/ 2654130 w 5484290"/>
                  <a:gd name="connsiteY1334" fmla="*/ 5811011 h 6527758"/>
                  <a:gd name="connsiteX1335" fmla="*/ 2641788 w 5484290"/>
                  <a:gd name="connsiteY1335" fmla="*/ 5828423 h 6527758"/>
                  <a:gd name="connsiteX1336" fmla="*/ 2636628 w 5484290"/>
                  <a:gd name="connsiteY1336" fmla="*/ 5844809 h 6527758"/>
                  <a:gd name="connsiteX1337" fmla="*/ 2654428 w 5484290"/>
                  <a:gd name="connsiteY1337" fmla="*/ 5857325 h 6527758"/>
                  <a:gd name="connsiteX1338" fmla="*/ 2737268 w 5484290"/>
                  <a:gd name="connsiteY1338" fmla="*/ 5867952 h 6527758"/>
                  <a:gd name="connsiteX1339" fmla="*/ 2757666 w 5484290"/>
                  <a:gd name="connsiteY1339" fmla="*/ 5873903 h 6527758"/>
                  <a:gd name="connsiteX1340" fmla="*/ 2796488 w 5484290"/>
                  <a:gd name="connsiteY1340" fmla="*/ 5869077 h 6527758"/>
                  <a:gd name="connsiteX1341" fmla="*/ 2818060 w 5484290"/>
                  <a:gd name="connsiteY1341" fmla="*/ 5875448 h 6527758"/>
                  <a:gd name="connsiteX1342" fmla="*/ 2841564 w 5484290"/>
                  <a:gd name="connsiteY1342" fmla="*/ 5950600 h 6527758"/>
                  <a:gd name="connsiteX1343" fmla="*/ 2848754 w 5484290"/>
                  <a:gd name="connsiteY1343" fmla="*/ 5963850 h 6527758"/>
                  <a:gd name="connsiteX1344" fmla="*/ 2920288 w 5484290"/>
                  <a:gd name="connsiteY1344" fmla="*/ 5978720 h 6527758"/>
                  <a:gd name="connsiteX1345" fmla="*/ 2941920 w 5484290"/>
                  <a:gd name="connsiteY1345" fmla="*/ 5977622 h 6527758"/>
                  <a:gd name="connsiteX1346" fmla="*/ 2942104 w 5484290"/>
                  <a:gd name="connsiteY1346" fmla="*/ 5975903 h 6527758"/>
                  <a:gd name="connsiteX1347" fmla="*/ 2940872 w 5484290"/>
                  <a:gd name="connsiteY1347" fmla="*/ 5975589 h 6527758"/>
                  <a:gd name="connsiteX1348" fmla="*/ 2935332 w 5484290"/>
                  <a:gd name="connsiteY1348" fmla="*/ 5957740 h 6527758"/>
                  <a:gd name="connsiteX1349" fmla="*/ 2896396 w 5484290"/>
                  <a:gd name="connsiteY1349" fmla="*/ 5859195 h 6527758"/>
                  <a:gd name="connsiteX1350" fmla="*/ 2772188 w 5484290"/>
                  <a:gd name="connsiteY1350" fmla="*/ 5784413 h 6527758"/>
                  <a:gd name="connsiteX1351" fmla="*/ 2761788 w 5484290"/>
                  <a:gd name="connsiteY1351" fmla="*/ 5772762 h 6527758"/>
                  <a:gd name="connsiteX1352" fmla="*/ 2709696 w 5484290"/>
                  <a:gd name="connsiteY1352" fmla="*/ 5718451 h 6527758"/>
                  <a:gd name="connsiteX1353" fmla="*/ 2668684 w 5484290"/>
                  <a:gd name="connsiteY1353" fmla="*/ 5681319 h 6527758"/>
                  <a:gd name="connsiteX1354" fmla="*/ 2584050 w 5484290"/>
                  <a:gd name="connsiteY1354" fmla="*/ 5599514 h 6527758"/>
                  <a:gd name="connsiteX1355" fmla="*/ 2560310 w 5484290"/>
                  <a:gd name="connsiteY1355" fmla="*/ 5565906 h 6527758"/>
                  <a:gd name="connsiteX1356" fmla="*/ 2593844 w 5484290"/>
                  <a:gd name="connsiteY1356" fmla="*/ 5546146 h 6527758"/>
                  <a:gd name="connsiteX1357" fmla="*/ 2649688 w 5484290"/>
                  <a:gd name="connsiteY1357" fmla="*/ 5534353 h 6527758"/>
                  <a:gd name="connsiteX1358" fmla="*/ 2655642 w 5484290"/>
                  <a:gd name="connsiteY1358" fmla="*/ 5532513 h 6527758"/>
                  <a:gd name="connsiteX1359" fmla="*/ 2732462 w 5484290"/>
                  <a:gd name="connsiteY1359" fmla="*/ 5573177 h 6527758"/>
                  <a:gd name="connsiteX1360" fmla="*/ 2723664 w 5484290"/>
                  <a:gd name="connsiteY1360" fmla="*/ 5597806 h 6527758"/>
                  <a:gd name="connsiteX1361" fmla="*/ 2719410 w 5484290"/>
                  <a:gd name="connsiteY1361" fmla="*/ 5669021 h 6527758"/>
                  <a:gd name="connsiteX1362" fmla="*/ 2756146 w 5484290"/>
                  <a:gd name="connsiteY1362" fmla="*/ 5703303 h 6527758"/>
                  <a:gd name="connsiteX1363" fmla="*/ 2773252 w 5484290"/>
                  <a:gd name="connsiteY1363" fmla="*/ 5696187 h 6527758"/>
                  <a:gd name="connsiteX1364" fmla="*/ 2762084 w 5484290"/>
                  <a:gd name="connsiteY1364" fmla="*/ 5645912 h 6527758"/>
                  <a:gd name="connsiteX1365" fmla="*/ 2747804 w 5484290"/>
                  <a:gd name="connsiteY1365" fmla="*/ 5556174 h 6527758"/>
                  <a:gd name="connsiteX1366" fmla="*/ 2788630 w 5484290"/>
                  <a:gd name="connsiteY1366" fmla="*/ 5527116 h 6527758"/>
                  <a:gd name="connsiteX1367" fmla="*/ 2856628 w 5484290"/>
                  <a:gd name="connsiteY1367" fmla="*/ 5499829 h 6527758"/>
                  <a:gd name="connsiteX1368" fmla="*/ 2942286 w 5484290"/>
                  <a:gd name="connsiteY1368" fmla="*/ 5363795 h 6527758"/>
                  <a:gd name="connsiteX1369" fmla="*/ 3036106 w 5484290"/>
                  <a:gd name="connsiteY1369" fmla="*/ 5327217 h 6527758"/>
                  <a:gd name="connsiteX1370" fmla="*/ 3138828 w 5484290"/>
                  <a:gd name="connsiteY1370" fmla="*/ 5336137 h 6527758"/>
                  <a:gd name="connsiteX1371" fmla="*/ 3187224 w 5484290"/>
                  <a:gd name="connsiteY1371" fmla="*/ 5378550 h 6527758"/>
                  <a:gd name="connsiteX1372" fmla="*/ 3205552 w 5484290"/>
                  <a:gd name="connsiteY1372" fmla="*/ 5538501 h 6527758"/>
                  <a:gd name="connsiteX1373" fmla="*/ 3220064 w 5484290"/>
                  <a:gd name="connsiteY1373" fmla="*/ 5560877 h 6527758"/>
                  <a:gd name="connsiteX1374" fmla="*/ 3206890 w 5484290"/>
                  <a:gd name="connsiteY1374" fmla="*/ 5531045 h 6527758"/>
                  <a:gd name="connsiteX1375" fmla="*/ 3224072 w 5484290"/>
                  <a:gd name="connsiteY1375" fmla="*/ 5501475 h 6527758"/>
                  <a:gd name="connsiteX1376" fmla="*/ 3237986 w 5484290"/>
                  <a:gd name="connsiteY1376" fmla="*/ 5477352 h 6527758"/>
                  <a:gd name="connsiteX1377" fmla="*/ 3259344 w 5484290"/>
                  <a:gd name="connsiteY1377" fmla="*/ 5399021 h 6527758"/>
                  <a:gd name="connsiteX1378" fmla="*/ 3295564 w 5484290"/>
                  <a:gd name="connsiteY1378" fmla="*/ 5382864 h 6527758"/>
                  <a:gd name="connsiteX1379" fmla="*/ 3326756 w 5484290"/>
                  <a:gd name="connsiteY1379" fmla="*/ 5380781 h 6527758"/>
                  <a:gd name="connsiteX1380" fmla="*/ 3332618 w 5484290"/>
                  <a:gd name="connsiteY1380" fmla="*/ 5345845 h 6527758"/>
                  <a:gd name="connsiteX1381" fmla="*/ 3325396 w 5484290"/>
                  <a:gd name="connsiteY1381" fmla="*/ 5314173 h 6527758"/>
                  <a:gd name="connsiteX1382" fmla="*/ 3361268 w 5484290"/>
                  <a:gd name="connsiteY1382" fmla="*/ 5258218 h 6527758"/>
                  <a:gd name="connsiteX1383" fmla="*/ 3341468 w 5484290"/>
                  <a:gd name="connsiteY1383" fmla="*/ 5224696 h 6527758"/>
                  <a:gd name="connsiteX1384" fmla="*/ 3376598 w 5484290"/>
                  <a:gd name="connsiteY1384" fmla="*/ 5204182 h 6527758"/>
                  <a:gd name="connsiteX1385" fmla="*/ 3431944 w 5484290"/>
                  <a:gd name="connsiteY1385" fmla="*/ 5216017 h 6527758"/>
                  <a:gd name="connsiteX1386" fmla="*/ 3459360 w 5484290"/>
                  <a:gd name="connsiteY1386" fmla="*/ 5205973 h 6527758"/>
                  <a:gd name="connsiteX1387" fmla="*/ 3436464 w 5484290"/>
                  <a:gd name="connsiteY1387" fmla="*/ 5188537 h 6527758"/>
                  <a:gd name="connsiteX1388" fmla="*/ 3412812 w 5484290"/>
                  <a:gd name="connsiteY1388" fmla="*/ 5169509 h 6527758"/>
                  <a:gd name="connsiteX1389" fmla="*/ 3439640 w 5484290"/>
                  <a:gd name="connsiteY1389" fmla="*/ 5149998 h 6527758"/>
                  <a:gd name="connsiteX1390" fmla="*/ 3519128 w 5484290"/>
                  <a:gd name="connsiteY1390" fmla="*/ 5138717 h 6527758"/>
                  <a:gd name="connsiteX1391" fmla="*/ 3563496 w 5484290"/>
                  <a:gd name="connsiteY1391" fmla="*/ 5166466 h 6527758"/>
                  <a:gd name="connsiteX1392" fmla="*/ 3536732 w 5484290"/>
                  <a:gd name="connsiteY1392" fmla="*/ 5126491 h 6527758"/>
                  <a:gd name="connsiteX1393" fmla="*/ 3516692 w 5484290"/>
                  <a:gd name="connsiteY1393" fmla="*/ 5123300 h 6527758"/>
                  <a:gd name="connsiteX1394" fmla="*/ 3500504 w 5484290"/>
                  <a:gd name="connsiteY1394" fmla="*/ 5105616 h 6527758"/>
                  <a:gd name="connsiteX1395" fmla="*/ 3544848 w 5484290"/>
                  <a:gd name="connsiteY1395" fmla="*/ 5059299 h 6527758"/>
                  <a:gd name="connsiteX1396" fmla="*/ 3578642 w 5484290"/>
                  <a:gd name="connsiteY1396" fmla="*/ 5064758 h 6527758"/>
                  <a:gd name="connsiteX1397" fmla="*/ 3588122 w 5484290"/>
                  <a:gd name="connsiteY1397" fmla="*/ 5082692 h 6527758"/>
                  <a:gd name="connsiteX1398" fmla="*/ 3674410 w 5484290"/>
                  <a:gd name="connsiteY1398" fmla="*/ 5085740 h 6527758"/>
                  <a:gd name="connsiteX1399" fmla="*/ 3722122 w 5484290"/>
                  <a:gd name="connsiteY1399" fmla="*/ 5085591 h 6527758"/>
                  <a:gd name="connsiteX1400" fmla="*/ 3775126 w 5484290"/>
                  <a:gd name="connsiteY1400" fmla="*/ 5115102 h 6527758"/>
                  <a:gd name="connsiteX1401" fmla="*/ 3768156 w 5484290"/>
                  <a:gd name="connsiteY1401" fmla="*/ 5090132 h 6527758"/>
                  <a:gd name="connsiteX1402" fmla="*/ 3791694 w 5484290"/>
                  <a:gd name="connsiteY1402" fmla="*/ 5002000 h 6527758"/>
                  <a:gd name="connsiteX1403" fmla="*/ 3802416 w 5484290"/>
                  <a:gd name="connsiteY1403" fmla="*/ 4960865 h 6527758"/>
                  <a:gd name="connsiteX1404" fmla="*/ 3773394 w 5484290"/>
                  <a:gd name="connsiteY1404" fmla="*/ 4934631 h 6527758"/>
                  <a:gd name="connsiteX1405" fmla="*/ 3756874 w 5484290"/>
                  <a:gd name="connsiteY1405" fmla="*/ 4932697 h 6527758"/>
                  <a:gd name="connsiteX1406" fmla="*/ 3730622 w 5484290"/>
                  <a:gd name="connsiteY1406" fmla="*/ 4906128 h 6527758"/>
                  <a:gd name="connsiteX1407" fmla="*/ 3744198 w 5484290"/>
                  <a:gd name="connsiteY1407" fmla="*/ 4879238 h 6527758"/>
                  <a:gd name="connsiteX1408" fmla="*/ 3767922 w 5484290"/>
                  <a:gd name="connsiteY1408" fmla="*/ 4857295 h 6527758"/>
                  <a:gd name="connsiteX1409" fmla="*/ 3817806 w 5484290"/>
                  <a:gd name="connsiteY1409" fmla="*/ 4828827 h 6527758"/>
                  <a:gd name="connsiteX1410" fmla="*/ 3875744 w 5484290"/>
                  <a:gd name="connsiteY1410" fmla="*/ 4811171 h 6527758"/>
                  <a:gd name="connsiteX1411" fmla="*/ 3881438 w 5484290"/>
                  <a:gd name="connsiteY1411" fmla="*/ 4784111 h 6527758"/>
                  <a:gd name="connsiteX1412" fmla="*/ 3871190 w 5484290"/>
                  <a:gd name="connsiteY1412" fmla="*/ 4727552 h 6527758"/>
                  <a:gd name="connsiteX1413" fmla="*/ 3850966 w 5484290"/>
                  <a:gd name="connsiteY1413" fmla="*/ 4676687 h 6527758"/>
                  <a:gd name="connsiteX1414" fmla="*/ 3784594 w 5484290"/>
                  <a:gd name="connsiteY1414" fmla="*/ 4814321 h 6527758"/>
                  <a:gd name="connsiteX1415" fmla="*/ 3752736 w 5484290"/>
                  <a:gd name="connsiteY1415" fmla="*/ 4829389 h 6527758"/>
                  <a:gd name="connsiteX1416" fmla="*/ 3757002 w 5484290"/>
                  <a:gd name="connsiteY1416" fmla="*/ 4795207 h 6527758"/>
                  <a:gd name="connsiteX1417" fmla="*/ 3768130 w 5484290"/>
                  <a:gd name="connsiteY1417" fmla="*/ 4715867 h 6527758"/>
                  <a:gd name="connsiteX1418" fmla="*/ 3832500 w 5484290"/>
                  <a:gd name="connsiteY1418" fmla="*/ 4617194 h 6527758"/>
                  <a:gd name="connsiteX1419" fmla="*/ 3875754 w 5484290"/>
                  <a:gd name="connsiteY1419" fmla="*/ 4566521 h 6527758"/>
                  <a:gd name="connsiteX1420" fmla="*/ 3893168 w 5484290"/>
                  <a:gd name="connsiteY1420" fmla="*/ 4469588 h 6527758"/>
                  <a:gd name="connsiteX1421" fmla="*/ 3895506 w 5484290"/>
                  <a:gd name="connsiteY1421" fmla="*/ 4433395 h 6527758"/>
                  <a:gd name="connsiteX1422" fmla="*/ 3895482 w 5484290"/>
                  <a:gd name="connsiteY1422" fmla="*/ 4359329 h 6527758"/>
                  <a:gd name="connsiteX1423" fmla="*/ 3889518 w 5484290"/>
                  <a:gd name="connsiteY1423" fmla="*/ 4324137 h 6527758"/>
                  <a:gd name="connsiteX1424" fmla="*/ 3830298 w 5484290"/>
                  <a:gd name="connsiteY1424" fmla="*/ 4252731 h 6527758"/>
                  <a:gd name="connsiteX1425" fmla="*/ 3810080 w 5484290"/>
                  <a:gd name="connsiteY1425" fmla="*/ 4220383 h 6527758"/>
                  <a:gd name="connsiteX1426" fmla="*/ 3746406 w 5484290"/>
                  <a:gd name="connsiteY1426" fmla="*/ 4116969 h 6527758"/>
                  <a:gd name="connsiteX1427" fmla="*/ 3736070 w 5484290"/>
                  <a:gd name="connsiteY1427" fmla="*/ 4045832 h 6527758"/>
                  <a:gd name="connsiteX1428" fmla="*/ 3794172 w 5484290"/>
                  <a:gd name="connsiteY1428" fmla="*/ 4020300 h 6527758"/>
                  <a:gd name="connsiteX1429" fmla="*/ 3836434 w 5484290"/>
                  <a:gd name="connsiteY1429" fmla="*/ 4016880 h 6527758"/>
                  <a:gd name="connsiteX1430" fmla="*/ 3854624 w 5484290"/>
                  <a:gd name="connsiteY1430" fmla="*/ 3995606 h 6527758"/>
                  <a:gd name="connsiteX1431" fmla="*/ 3883110 w 5484290"/>
                  <a:gd name="connsiteY1431" fmla="*/ 3915854 h 6527758"/>
                  <a:gd name="connsiteX1432" fmla="*/ 3884190 w 5484290"/>
                  <a:gd name="connsiteY1432" fmla="*/ 3883178 h 6527758"/>
                  <a:gd name="connsiteX1433" fmla="*/ 3849900 w 5484290"/>
                  <a:gd name="connsiteY1433" fmla="*/ 3901347 h 6527758"/>
                  <a:gd name="connsiteX1434" fmla="*/ 3778216 w 5484290"/>
                  <a:gd name="connsiteY1434" fmla="*/ 3935253 h 6527758"/>
                  <a:gd name="connsiteX1435" fmla="*/ 3768312 w 5484290"/>
                  <a:gd name="connsiteY1435" fmla="*/ 3899976 h 6527758"/>
                  <a:gd name="connsiteX1436" fmla="*/ 3770064 w 5484290"/>
                  <a:gd name="connsiteY1436" fmla="*/ 3872830 h 6527758"/>
                  <a:gd name="connsiteX1437" fmla="*/ 3766624 w 5484290"/>
                  <a:gd name="connsiteY1437" fmla="*/ 3867634 h 6527758"/>
                  <a:gd name="connsiteX1438" fmla="*/ 3767182 w 5484290"/>
                  <a:gd name="connsiteY1438" fmla="*/ 3766005 h 6527758"/>
                  <a:gd name="connsiteX1439" fmla="*/ 3773886 w 5484290"/>
                  <a:gd name="connsiteY1439" fmla="*/ 3747239 h 6527758"/>
                  <a:gd name="connsiteX1440" fmla="*/ 3812954 w 5484290"/>
                  <a:gd name="connsiteY1440" fmla="*/ 3726810 h 6527758"/>
                  <a:gd name="connsiteX1441" fmla="*/ 3968774 w 5484290"/>
                  <a:gd name="connsiteY1441" fmla="*/ 3798337 h 6527758"/>
                  <a:gd name="connsiteX1442" fmla="*/ 3987646 w 5484290"/>
                  <a:gd name="connsiteY1442" fmla="*/ 3819625 h 6527758"/>
                  <a:gd name="connsiteX1443" fmla="*/ 4003500 w 5484290"/>
                  <a:gd name="connsiteY1443" fmla="*/ 3834545 h 6527758"/>
                  <a:gd name="connsiteX1444" fmla="*/ 4020432 w 5484290"/>
                  <a:gd name="connsiteY1444" fmla="*/ 3816789 h 6527758"/>
                  <a:gd name="connsiteX1445" fmla="*/ 4025370 w 5484290"/>
                  <a:gd name="connsiteY1445" fmla="*/ 3788137 h 6527758"/>
                  <a:gd name="connsiteX1446" fmla="*/ 4076180 w 5484290"/>
                  <a:gd name="connsiteY1446" fmla="*/ 3771902 h 6527758"/>
                  <a:gd name="connsiteX1447" fmla="*/ 4141266 w 5484290"/>
                  <a:gd name="connsiteY1447" fmla="*/ 3826889 h 6527758"/>
                  <a:gd name="connsiteX1448" fmla="*/ 4194850 w 5484290"/>
                  <a:gd name="connsiteY1448" fmla="*/ 3828836 h 6527758"/>
                  <a:gd name="connsiteX1449" fmla="*/ 4246492 w 5484290"/>
                  <a:gd name="connsiteY1449" fmla="*/ 3791739 h 6527758"/>
                  <a:gd name="connsiteX1450" fmla="*/ 4268204 w 5484290"/>
                  <a:gd name="connsiteY1450" fmla="*/ 3771723 h 6527758"/>
                  <a:gd name="connsiteX1451" fmla="*/ 4360174 w 5484290"/>
                  <a:gd name="connsiteY1451" fmla="*/ 3710679 h 6527758"/>
                  <a:gd name="connsiteX1452" fmla="*/ 4319582 w 5484290"/>
                  <a:gd name="connsiteY1452" fmla="*/ 3690891 h 6527758"/>
                  <a:gd name="connsiteX1453" fmla="*/ 4274968 w 5484290"/>
                  <a:gd name="connsiteY1453" fmla="*/ 3674955 h 6527758"/>
                  <a:gd name="connsiteX1454" fmla="*/ 4212324 w 5484290"/>
                  <a:gd name="connsiteY1454" fmla="*/ 3653901 h 6527758"/>
                  <a:gd name="connsiteX1455" fmla="*/ 4141798 w 5484290"/>
                  <a:gd name="connsiteY1455" fmla="*/ 3632677 h 6527758"/>
                  <a:gd name="connsiteX1456" fmla="*/ 4159838 w 5484290"/>
                  <a:gd name="connsiteY1456" fmla="*/ 3674828 h 6527758"/>
                  <a:gd name="connsiteX1457" fmla="*/ 4178728 w 5484290"/>
                  <a:gd name="connsiteY1457" fmla="*/ 3751665 h 6527758"/>
                  <a:gd name="connsiteX1458" fmla="*/ 4104778 w 5484290"/>
                  <a:gd name="connsiteY1458" fmla="*/ 3780794 h 6527758"/>
                  <a:gd name="connsiteX1459" fmla="*/ 4044058 w 5484290"/>
                  <a:gd name="connsiteY1459" fmla="*/ 3743236 h 6527758"/>
                  <a:gd name="connsiteX1460" fmla="*/ 4043546 w 5484290"/>
                  <a:gd name="connsiteY1460" fmla="*/ 3711314 h 6527758"/>
                  <a:gd name="connsiteX1461" fmla="*/ 4062970 w 5484290"/>
                  <a:gd name="connsiteY1461" fmla="*/ 3612455 h 6527758"/>
                  <a:gd name="connsiteX1462" fmla="*/ 4004078 w 5484290"/>
                  <a:gd name="connsiteY1462" fmla="*/ 3525297 h 6527758"/>
                  <a:gd name="connsiteX1463" fmla="*/ 3993336 w 5484290"/>
                  <a:gd name="connsiteY1463" fmla="*/ 3492366 h 6527758"/>
                  <a:gd name="connsiteX1464" fmla="*/ 3970836 w 5484290"/>
                  <a:gd name="connsiteY1464" fmla="*/ 3399692 h 6527758"/>
                  <a:gd name="connsiteX1465" fmla="*/ 3975926 w 5484290"/>
                  <a:gd name="connsiteY1465" fmla="*/ 3307615 h 6527758"/>
                  <a:gd name="connsiteX1466" fmla="*/ 3949754 w 5484290"/>
                  <a:gd name="connsiteY1466" fmla="*/ 3277108 h 6527758"/>
                  <a:gd name="connsiteX1467" fmla="*/ 3905132 w 5484290"/>
                  <a:gd name="connsiteY1467" fmla="*/ 3242655 h 6527758"/>
                  <a:gd name="connsiteX1468" fmla="*/ 3911380 w 5484290"/>
                  <a:gd name="connsiteY1468" fmla="*/ 3095449 h 6527758"/>
                  <a:gd name="connsiteX1469" fmla="*/ 3907008 w 5484290"/>
                  <a:gd name="connsiteY1469" fmla="*/ 3059503 h 6527758"/>
                  <a:gd name="connsiteX1470" fmla="*/ 3911352 w 5484290"/>
                  <a:gd name="connsiteY1470" fmla="*/ 3002867 h 6527758"/>
                  <a:gd name="connsiteX1471" fmla="*/ 3935230 w 5484290"/>
                  <a:gd name="connsiteY1471" fmla="*/ 2936016 h 6527758"/>
                  <a:gd name="connsiteX1472" fmla="*/ 3935898 w 5484290"/>
                  <a:gd name="connsiteY1472" fmla="*/ 2923030 h 6527758"/>
                  <a:gd name="connsiteX1473" fmla="*/ 3986586 w 5484290"/>
                  <a:gd name="connsiteY1473" fmla="*/ 2781119 h 6527758"/>
                  <a:gd name="connsiteX1474" fmla="*/ 3979030 w 5484290"/>
                  <a:gd name="connsiteY1474" fmla="*/ 2746680 h 6527758"/>
                  <a:gd name="connsiteX1475" fmla="*/ 3940706 w 5484290"/>
                  <a:gd name="connsiteY1475" fmla="*/ 2731669 h 6527758"/>
                  <a:gd name="connsiteX1476" fmla="*/ 3910764 w 5484290"/>
                  <a:gd name="connsiteY1476" fmla="*/ 2711717 h 6527758"/>
                  <a:gd name="connsiteX1477" fmla="*/ 3897254 w 5484290"/>
                  <a:gd name="connsiteY1477" fmla="*/ 2679119 h 6527758"/>
                  <a:gd name="connsiteX1478" fmla="*/ 3841306 w 5484290"/>
                  <a:gd name="connsiteY1478" fmla="*/ 2620784 h 6527758"/>
                  <a:gd name="connsiteX1479" fmla="*/ 3795274 w 5484290"/>
                  <a:gd name="connsiteY1479" fmla="*/ 2634758 h 6527758"/>
                  <a:gd name="connsiteX1480" fmla="*/ 3718762 w 5484290"/>
                  <a:gd name="connsiteY1480" fmla="*/ 2785961 h 6527758"/>
                  <a:gd name="connsiteX1481" fmla="*/ 3675672 w 5484290"/>
                  <a:gd name="connsiteY1481" fmla="*/ 2828758 h 6527758"/>
                  <a:gd name="connsiteX1482" fmla="*/ 3643720 w 5484290"/>
                  <a:gd name="connsiteY1482" fmla="*/ 2810732 h 6527758"/>
                  <a:gd name="connsiteX1483" fmla="*/ 3683352 w 5484290"/>
                  <a:gd name="connsiteY1483" fmla="*/ 2707190 h 6527758"/>
                  <a:gd name="connsiteX1484" fmla="*/ 3692812 w 5484290"/>
                  <a:gd name="connsiteY1484" fmla="*/ 2651058 h 6527758"/>
                  <a:gd name="connsiteX1485" fmla="*/ 3640778 w 5484290"/>
                  <a:gd name="connsiteY1485" fmla="*/ 2500227 h 6527758"/>
                  <a:gd name="connsiteX1486" fmla="*/ 3617622 w 5484290"/>
                  <a:gd name="connsiteY1486" fmla="*/ 2457571 h 6527758"/>
                  <a:gd name="connsiteX1487" fmla="*/ 3618526 w 5484290"/>
                  <a:gd name="connsiteY1487" fmla="*/ 2395739 h 6527758"/>
                  <a:gd name="connsiteX1488" fmla="*/ 3621194 w 5484290"/>
                  <a:gd name="connsiteY1488" fmla="*/ 2343794 h 6527758"/>
                  <a:gd name="connsiteX1489" fmla="*/ 3615638 w 5484290"/>
                  <a:gd name="connsiteY1489" fmla="*/ 2270397 h 6527758"/>
                  <a:gd name="connsiteX1490" fmla="*/ 3632642 w 5484290"/>
                  <a:gd name="connsiteY1490" fmla="*/ 2211670 h 6527758"/>
                  <a:gd name="connsiteX1491" fmla="*/ 3586354 w 5484290"/>
                  <a:gd name="connsiteY1491" fmla="*/ 2200426 h 6527758"/>
                  <a:gd name="connsiteX1492" fmla="*/ 3566300 w 5484290"/>
                  <a:gd name="connsiteY1492" fmla="*/ 2160201 h 6527758"/>
                  <a:gd name="connsiteX1493" fmla="*/ 3580626 w 5484290"/>
                  <a:gd name="connsiteY1493" fmla="*/ 2116388 h 6527758"/>
                  <a:gd name="connsiteX1494" fmla="*/ 3596368 w 5484290"/>
                  <a:gd name="connsiteY1494" fmla="*/ 2042663 h 6527758"/>
                  <a:gd name="connsiteX1495" fmla="*/ 3598960 w 5484290"/>
                  <a:gd name="connsiteY1495" fmla="*/ 2013172 h 6527758"/>
                  <a:gd name="connsiteX1496" fmla="*/ 3614658 w 5484290"/>
                  <a:gd name="connsiteY1496" fmla="*/ 2012733 h 6527758"/>
                  <a:gd name="connsiteX1497" fmla="*/ 3615034 w 5484290"/>
                  <a:gd name="connsiteY1497" fmla="*/ 2012964 h 6527758"/>
                  <a:gd name="connsiteX1498" fmla="*/ 3625124 w 5484290"/>
                  <a:gd name="connsiteY1498" fmla="*/ 2025164 h 6527758"/>
                  <a:gd name="connsiteX1499" fmla="*/ 3645084 w 5484290"/>
                  <a:gd name="connsiteY1499" fmla="*/ 2032293 h 6527758"/>
                  <a:gd name="connsiteX1500" fmla="*/ 3627976 w 5484290"/>
                  <a:gd name="connsiteY1500" fmla="*/ 2020892 h 6527758"/>
                  <a:gd name="connsiteX1501" fmla="*/ 3615034 w 5484290"/>
                  <a:gd name="connsiteY1501" fmla="*/ 2012964 h 6527758"/>
                  <a:gd name="connsiteX1502" fmla="*/ 3614840 w 5484290"/>
                  <a:gd name="connsiteY1502" fmla="*/ 2012729 h 6527758"/>
                  <a:gd name="connsiteX1503" fmla="*/ 3614658 w 5484290"/>
                  <a:gd name="connsiteY1503" fmla="*/ 2012733 h 6527758"/>
                  <a:gd name="connsiteX1504" fmla="*/ 3589146 w 5484290"/>
                  <a:gd name="connsiteY1504" fmla="*/ 1997103 h 6527758"/>
                  <a:gd name="connsiteX1505" fmla="*/ 3566660 w 5484290"/>
                  <a:gd name="connsiteY1505" fmla="*/ 1955349 h 6527758"/>
                  <a:gd name="connsiteX1506" fmla="*/ 3532948 w 5484290"/>
                  <a:gd name="connsiteY1506" fmla="*/ 1945953 h 6527758"/>
                  <a:gd name="connsiteX1507" fmla="*/ 3503106 w 5484290"/>
                  <a:gd name="connsiteY1507" fmla="*/ 1977611 h 6527758"/>
                  <a:gd name="connsiteX1508" fmla="*/ 3372210 w 5484290"/>
                  <a:gd name="connsiteY1508" fmla="*/ 1977143 h 6527758"/>
                  <a:gd name="connsiteX1509" fmla="*/ 3323324 w 5484290"/>
                  <a:gd name="connsiteY1509" fmla="*/ 1976873 h 6527758"/>
                  <a:gd name="connsiteX1510" fmla="*/ 3273424 w 5484290"/>
                  <a:gd name="connsiteY1510" fmla="*/ 1949793 h 6527758"/>
                  <a:gd name="connsiteX1511" fmla="*/ 3197898 w 5484290"/>
                  <a:gd name="connsiteY1511" fmla="*/ 2035224 h 6527758"/>
                  <a:gd name="connsiteX1512" fmla="*/ 3097358 w 5484290"/>
                  <a:gd name="connsiteY1512" fmla="*/ 2035019 h 6527758"/>
                  <a:gd name="connsiteX1513" fmla="*/ 3029940 w 5484290"/>
                  <a:gd name="connsiteY1513" fmla="*/ 2034742 h 6527758"/>
                  <a:gd name="connsiteX1514" fmla="*/ 2981554 w 5484290"/>
                  <a:gd name="connsiteY1514" fmla="*/ 2029361 h 6527758"/>
                  <a:gd name="connsiteX1515" fmla="*/ 2956816 w 5484290"/>
                  <a:gd name="connsiteY1515" fmla="*/ 2024493 h 6527758"/>
                  <a:gd name="connsiteX1516" fmla="*/ 2930480 w 5484290"/>
                  <a:gd name="connsiteY1516" fmla="*/ 2001861 h 6527758"/>
                  <a:gd name="connsiteX1517" fmla="*/ 2898610 w 5484290"/>
                  <a:gd name="connsiteY1517" fmla="*/ 1979898 h 6527758"/>
                  <a:gd name="connsiteX1518" fmla="*/ 2768294 w 5484290"/>
                  <a:gd name="connsiteY1518" fmla="*/ 1951864 h 6527758"/>
                  <a:gd name="connsiteX1519" fmla="*/ 2714368 w 5484290"/>
                  <a:gd name="connsiteY1519" fmla="*/ 1928635 h 6527758"/>
                  <a:gd name="connsiteX1520" fmla="*/ 2662386 w 5484290"/>
                  <a:gd name="connsiteY1520" fmla="*/ 1944451 h 6527758"/>
                  <a:gd name="connsiteX1521" fmla="*/ 2588188 w 5484290"/>
                  <a:gd name="connsiteY1521" fmla="*/ 1985394 h 6527758"/>
                  <a:gd name="connsiteX1522" fmla="*/ 2499548 w 5484290"/>
                  <a:gd name="connsiteY1522" fmla="*/ 1962990 h 6527758"/>
                  <a:gd name="connsiteX1523" fmla="*/ 2462986 w 5484290"/>
                  <a:gd name="connsiteY1523" fmla="*/ 1957865 h 6527758"/>
                  <a:gd name="connsiteX1524" fmla="*/ 2437078 w 5484290"/>
                  <a:gd name="connsiteY1524" fmla="*/ 1971093 h 6527758"/>
                  <a:gd name="connsiteX1525" fmla="*/ 2418472 w 5484290"/>
                  <a:gd name="connsiteY1525" fmla="*/ 1993541 h 6527758"/>
                  <a:gd name="connsiteX1526" fmla="*/ 2347706 w 5484290"/>
                  <a:gd name="connsiteY1526" fmla="*/ 2021163 h 6527758"/>
                  <a:gd name="connsiteX1527" fmla="*/ 2304184 w 5484290"/>
                  <a:gd name="connsiteY1527" fmla="*/ 2009584 h 6527758"/>
                  <a:gd name="connsiteX1528" fmla="*/ 2213294 w 5484290"/>
                  <a:gd name="connsiteY1528" fmla="*/ 2037952 h 6527758"/>
                  <a:gd name="connsiteX1529" fmla="*/ 2163660 w 5484290"/>
                  <a:gd name="connsiteY1529" fmla="*/ 2054607 h 6527758"/>
                  <a:gd name="connsiteX1530" fmla="*/ 2121890 w 5484290"/>
                  <a:gd name="connsiteY1530" fmla="*/ 2015883 h 6527758"/>
                  <a:gd name="connsiteX1531" fmla="*/ 2143564 w 5484290"/>
                  <a:gd name="connsiteY1531" fmla="*/ 1866252 h 6527758"/>
                  <a:gd name="connsiteX1532" fmla="*/ 2074724 w 5484290"/>
                  <a:gd name="connsiteY1532" fmla="*/ 1877370 h 6527758"/>
                  <a:gd name="connsiteX1533" fmla="*/ 2048888 w 5484290"/>
                  <a:gd name="connsiteY1533" fmla="*/ 1849627 h 6527758"/>
                  <a:gd name="connsiteX1534" fmla="*/ 2065732 w 5484290"/>
                  <a:gd name="connsiteY1534" fmla="*/ 1817293 h 6527758"/>
                  <a:gd name="connsiteX1535" fmla="*/ 2125836 w 5484290"/>
                  <a:gd name="connsiteY1535" fmla="*/ 1752801 h 6527758"/>
                  <a:gd name="connsiteX1536" fmla="*/ 2154676 w 5484290"/>
                  <a:gd name="connsiteY1536" fmla="*/ 1731364 h 6527758"/>
                  <a:gd name="connsiteX1537" fmla="*/ 2167432 w 5484290"/>
                  <a:gd name="connsiteY1537" fmla="*/ 1762369 h 6527758"/>
                  <a:gd name="connsiteX1538" fmla="*/ 2172390 w 5484290"/>
                  <a:gd name="connsiteY1538" fmla="*/ 1807782 h 6527758"/>
                  <a:gd name="connsiteX1539" fmla="*/ 2202918 w 5484290"/>
                  <a:gd name="connsiteY1539" fmla="*/ 1818686 h 6527758"/>
                  <a:gd name="connsiteX1540" fmla="*/ 2271586 w 5484290"/>
                  <a:gd name="connsiteY1540" fmla="*/ 1796927 h 6527758"/>
                  <a:gd name="connsiteX1541" fmla="*/ 2298754 w 5484290"/>
                  <a:gd name="connsiteY1541" fmla="*/ 1798696 h 6527758"/>
                  <a:gd name="connsiteX1542" fmla="*/ 2334970 w 5484290"/>
                  <a:gd name="connsiteY1542" fmla="*/ 1764024 h 6527758"/>
                  <a:gd name="connsiteX1543" fmla="*/ 2337732 w 5484290"/>
                  <a:gd name="connsiteY1543" fmla="*/ 1745173 h 6527758"/>
                  <a:gd name="connsiteX1544" fmla="*/ 2323198 w 5484290"/>
                  <a:gd name="connsiteY1544" fmla="*/ 1648732 h 6527758"/>
                  <a:gd name="connsiteX1545" fmla="*/ 2301784 w 5484290"/>
                  <a:gd name="connsiteY1545" fmla="*/ 1541899 h 6527758"/>
                  <a:gd name="connsiteX1546" fmla="*/ 2283328 w 5484290"/>
                  <a:gd name="connsiteY1546" fmla="*/ 1519437 h 6527758"/>
                  <a:gd name="connsiteX1547" fmla="*/ 2225958 w 5484290"/>
                  <a:gd name="connsiteY1547" fmla="*/ 1472497 h 6527758"/>
                  <a:gd name="connsiteX1548" fmla="*/ 2222178 w 5484290"/>
                  <a:gd name="connsiteY1548" fmla="*/ 1446019 h 6527758"/>
                  <a:gd name="connsiteX1549" fmla="*/ 2159952 w 5484290"/>
                  <a:gd name="connsiteY1549" fmla="*/ 1423793 h 6527758"/>
                  <a:gd name="connsiteX1550" fmla="*/ 2093984 w 5484290"/>
                  <a:gd name="connsiteY1550" fmla="*/ 1504703 h 6527758"/>
                  <a:gd name="connsiteX1551" fmla="*/ 2018958 w 5484290"/>
                  <a:gd name="connsiteY1551" fmla="*/ 1585025 h 6527758"/>
                  <a:gd name="connsiteX1552" fmla="*/ 1985094 w 5484290"/>
                  <a:gd name="connsiteY1552" fmla="*/ 1620537 h 6527758"/>
                  <a:gd name="connsiteX1553" fmla="*/ 1934122 w 5484290"/>
                  <a:gd name="connsiteY1553" fmla="*/ 1663164 h 6527758"/>
                  <a:gd name="connsiteX1554" fmla="*/ 1846002 w 5484290"/>
                  <a:gd name="connsiteY1554" fmla="*/ 1691198 h 6527758"/>
                  <a:gd name="connsiteX1555" fmla="*/ 1815392 w 5484290"/>
                  <a:gd name="connsiteY1555" fmla="*/ 1684233 h 6527758"/>
                  <a:gd name="connsiteX1556" fmla="*/ 1781092 w 5484290"/>
                  <a:gd name="connsiteY1556" fmla="*/ 1665368 h 6527758"/>
                  <a:gd name="connsiteX1557" fmla="*/ 1751728 w 5484290"/>
                  <a:gd name="connsiteY1557" fmla="*/ 1617851 h 6527758"/>
                  <a:gd name="connsiteX1558" fmla="*/ 1740820 w 5484290"/>
                  <a:gd name="connsiteY1558" fmla="*/ 1592795 h 6527758"/>
                  <a:gd name="connsiteX1559" fmla="*/ 1714250 w 5484290"/>
                  <a:gd name="connsiteY1559" fmla="*/ 1562532 h 6527758"/>
                  <a:gd name="connsiteX1560" fmla="*/ 1718514 w 5484290"/>
                  <a:gd name="connsiteY1560" fmla="*/ 1585549 h 6527758"/>
                  <a:gd name="connsiteX1561" fmla="*/ 1683792 w 5484290"/>
                  <a:gd name="connsiteY1561" fmla="*/ 1704823 h 6527758"/>
                  <a:gd name="connsiteX1562" fmla="*/ 1663196 w 5484290"/>
                  <a:gd name="connsiteY1562" fmla="*/ 1729388 h 6527758"/>
                  <a:gd name="connsiteX1563" fmla="*/ 1512460 w 5484290"/>
                  <a:gd name="connsiteY1563" fmla="*/ 1772641 h 6527758"/>
                  <a:gd name="connsiteX1564" fmla="*/ 1491494 w 5484290"/>
                  <a:gd name="connsiteY1564" fmla="*/ 1765152 h 6527758"/>
                  <a:gd name="connsiteX1565" fmla="*/ 1443190 w 5484290"/>
                  <a:gd name="connsiteY1565" fmla="*/ 1676075 h 6527758"/>
                  <a:gd name="connsiteX1566" fmla="*/ 1420462 w 5484290"/>
                  <a:gd name="connsiteY1566" fmla="*/ 1629385 h 6527758"/>
                  <a:gd name="connsiteX1567" fmla="*/ 1411986 w 5484290"/>
                  <a:gd name="connsiteY1567" fmla="*/ 1561184 h 6527758"/>
                  <a:gd name="connsiteX1568" fmla="*/ 1418902 w 5484290"/>
                  <a:gd name="connsiteY1568" fmla="*/ 1519763 h 6527758"/>
                  <a:gd name="connsiteX1569" fmla="*/ 1417394 w 5484290"/>
                  <a:gd name="connsiteY1569" fmla="*/ 1488133 h 6527758"/>
                  <a:gd name="connsiteX1570" fmla="*/ 1432558 w 5484290"/>
                  <a:gd name="connsiteY1570" fmla="*/ 1459467 h 6527758"/>
                  <a:gd name="connsiteX1571" fmla="*/ 1455830 w 5484290"/>
                  <a:gd name="connsiteY1571" fmla="*/ 1453148 h 6527758"/>
                  <a:gd name="connsiteX1572" fmla="*/ 1485248 w 5484290"/>
                  <a:gd name="connsiteY1572" fmla="*/ 1451686 h 6527758"/>
                  <a:gd name="connsiteX1573" fmla="*/ 1573800 w 5484290"/>
                  <a:gd name="connsiteY1573" fmla="*/ 1435434 h 6527758"/>
                  <a:gd name="connsiteX1574" fmla="*/ 1663494 w 5484290"/>
                  <a:gd name="connsiteY1574" fmla="*/ 1467472 h 6527758"/>
                  <a:gd name="connsiteX1575" fmla="*/ 1683410 w 5484290"/>
                  <a:gd name="connsiteY1575" fmla="*/ 1516980 h 6527758"/>
                  <a:gd name="connsiteX1576" fmla="*/ 1705170 w 5484290"/>
                  <a:gd name="connsiteY1576" fmla="*/ 1548503 h 6527758"/>
                  <a:gd name="connsiteX1577" fmla="*/ 1694592 w 5484290"/>
                  <a:gd name="connsiteY1577" fmla="*/ 1503548 h 6527758"/>
                  <a:gd name="connsiteX1578" fmla="*/ 1683346 w 5484290"/>
                  <a:gd name="connsiteY1578" fmla="*/ 1475727 h 6527758"/>
                  <a:gd name="connsiteX1579" fmla="*/ 1726192 w 5484290"/>
                  <a:gd name="connsiteY1579" fmla="*/ 1463259 h 6527758"/>
                  <a:gd name="connsiteX1580" fmla="*/ 1734746 w 5484290"/>
                  <a:gd name="connsiteY1580" fmla="*/ 1468960 h 6527758"/>
                  <a:gd name="connsiteX1581" fmla="*/ 1745914 w 5484290"/>
                  <a:gd name="connsiteY1581" fmla="*/ 1519235 h 6527758"/>
                  <a:gd name="connsiteX1582" fmla="*/ 1804976 w 5484290"/>
                  <a:gd name="connsiteY1582" fmla="*/ 1617034 h 6527758"/>
                  <a:gd name="connsiteX1583" fmla="*/ 1822922 w 5484290"/>
                  <a:gd name="connsiteY1583" fmla="*/ 1626089 h 6527758"/>
                  <a:gd name="connsiteX1584" fmla="*/ 1930408 w 5484290"/>
                  <a:gd name="connsiteY1584" fmla="*/ 1577200 h 6527758"/>
                  <a:gd name="connsiteX1585" fmla="*/ 2015840 w 5484290"/>
                  <a:gd name="connsiteY1585" fmla="*/ 1527044 h 6527758"/>
                  <a:gd name="connsiteX1586" fmla="*/ 2049794 w 5484290"/>
                  <a:gd name="connsiteY1586" fmla="*/ 1506112 h 6527758"/>
                  <a:gd name="connsiteX1587" fmla="*/ 2067388 w 5484290"/>
                  <a:gd name="connsiteY1587" fmla="*/ 1456853 h 6527758"/>
                  <a:gd name="connsiteX1588" fmla="*/ 2100412 w 5484290"/>
                  <a:gd name="connsiteY1588" fmla="*/ 1405170 h 6527758"/>
                  <a:gd name="connsiteX1589" fmla="*/ 2097386 w 5484290"/>
                  <a:gd name="connsiteY1589" fmla="*/ 1380285 h 6527758"/>
                  <a:gd name="connsiteX1590" fmla="*/ 2081858 w 5484290"/>
                  <a:gd name="connsiteY1590" fmla="*/ 1331098 h 6527758"/>
                  <a:gd name="connsiteX1591" fmla="*/ 2104914 w 5484290"/>
                  <a:gd name="connsiteY1591" fmla="*/ 1322142 h 6527758"/>
                  <a:gd name="connsiteX1592" fmla="*/ 2190450 w 5484290"/>
                  <a:gd name="connsiteY1592" fmla="*/ 1342115 h 6527758"/>
                  <a:gd name="connsiteX1593" fmla="*/ 2219042 w 5484290"/>
                  <a:gd name="connsiteY1593" fmla="*/ 1332491 h 6527758"/>
                  <a:gd name="connsiteX1594" fmla="*/ 2256184 w 5484290"/>
                  <a:gd name="connsiteY1594" fmla="*/ 1312365 h 6527758"/>
                  <a:gd name="connsiteX1595" fmla="*/ 1232134 w 5484290"/>
                  <a:gd name="connsiteY1595" fmla="*/ 1182086 h 6527758"/>
                  <a:gd name="connsiteX1596" fmla="*/ 1250378 w 5484290"/>
                  <a:gd name="connsiteY1596" fmla="*/ 1185689 h 6527758"/>
                  <a:gd name="connsiteX1597" fmla="*/ 1336620 w 5484290"/>
                  <a:gd name="connsiteY1597" fmla="*/ 1233683 h 6527758"/>
                  <a:gd name="connsiteX1598" fmla="*/ 1464072 w 5484290"/>
                  <a:gd name="connsiteY1598" fmla="*/ 1273919 h 6527758"/>
                  <a:gd name="connsiteX1599" fmla="*/ 1566676 w 5484290"/>
                  <a:gd name="connsiteY1599" fmla="*/ 1313212 h 6527758"/>
                  <a:gd name="connsiteX1600" fmla="*/ 1594226 w 5484290"/>
                  <a:gd name="connsiteY1600" fmla="*/ 1336275 h 6527758"/>
                  <a:gd name="connsiteX1601" fmla="*/ 1633706 w 5484290"/>
                  <a:gd name="connsiteY1601" fmla="*/ 1374178 h 6527758"/>
                  <a:gd name="connsiteX1602" fmla="*/ 1646338 w 5484290"/>
                  <a:gd name="connsiteY1602" fmla="*/ 1431579 h 6527758"/>
                  <a:gd name="connsiteX1603" fmla="*/ 1573554 w 5484290"/>
                  <a:gd name="connsiteY1603" fmla="*/ 1420126 h 6527758"/>
                  <a:gd name="connsiteX1604" fmla="*/ 1391744 w 5484290"/>
                  <a:gd name="connsiteY1604" fmla="*/ 1431876 h 6527758"/>
                  <a:gd name="connsiteX1605" fmla="*/ 1302124 w 5484290"/>
                  <a:gd name="connsiteY1605" fmla="*/ 1471266 h 6527758"/>
                  <a:gd name="connsiteX1606" fmla="*/ 1299128 w 5484290"/>
                  <a:gd name="connsiteY1606" fmla="*/ 1470240 h 6527758"/>
                  <a:gd name="connsiteX1607" fmla="*/ 1302702 w 5484290"/>
                  <a:gd name="connsiteY1607" fmla="*/ 1475720 h 6527758"/>
                  <a:gd name="connsiteX1608" fmla="*/ 1221466 w 5484290"/>
                  <a:gd name="connsiteY1608" fmla="*/ 1516990 h 6527758"/>
                  <a:gd name="connsiteX1609" fmla="*/ 1219990 w 5484290"/>
                  <a:gd name="connsiteY1609" fmla="*/ 1515356 h 6527758"/>
                  <a:gd name="connsiteX1610" fmla="*/ 1219896 w 5484290"/>
                  <a:gd name="connsiteY1610" fmla="*/ 1515940 h 6527758"/>
                  <a:gd name="connsiteX1611" fmla="*/ 1159838 w 5484290"/>
                  <a:gd name="connsiteY1611" fmla="*/ 1576467 h 6527758"/>
                  <a:gd name="connsiteX1612" fmla="*/ 1125870 w 5484290"/>
                  <a:gd name="connsiteY1612" fmla="*/ 1615901 h 6527758"/>
                  <a:gd name="connsiteX1613" fmla="*/ 1061112 w 5484290"/>
                  <a:gd name="connsiteY1613" fmla="*/ 1674749 h 6527758"/>
                  <a:gd name="connsiteX1614" fmla="*/ 1021522 w 5484290"/>
                  <a:gd name="connsiteY1614" fmla="*/ 1718788 h 6527758"/>
                  <a:gd name="connsiteX1615" fmla="*/ 958412 w 5484290"/>
                  <a:gd name="connsiteY1615" fmla="*/ 1735911 h 6527758"/>
                  <a:gd name="connsiteX1616" fmla="*/ 860966 w 5484290"/>
                  <a:gd name="connsiteY1616" fmla="*/ 1752673 h 6527758"/>
                  <a:gd name="connsiteX1617" fmla="*/ 808072 w 5484290"/>
                  <a:gd name="connsiteY1617" fmla="*/ 1733780 h 6527758"/>
                  <a:gd name="connsiteX1618" fmla="*/ 765322 w 5484290"/>
                  <a:gd name="connsiteY1618" fmla="*/ 1701320 h 6527758"/>
                  <a:gd name="connsiteX1619" fmla="*/ 727138 w 5484290"/>
                  <a:gd name="connsiteY1619" fmla="*/ 1715448 h 6527758"/>
                  <a:gd name="connsiteX1620" fmla="*/ 685240 w 5484290"/>
                  <a:gd name="connsiteY1620" fmla="*/ 1814196 h 6527758"/>
                  <a:gd name="connsiteX1621" fmla="*/ 693318 w 5484290"/>
                  <a:gd name="connsiteY1621" fmla="*/ 1843527 h 6527758"/>
                  <a:gd name="connsiteX1622" fmla="*/ 712694 w 5484290"/>
                  <a:gd name="connsiteY1622" fmla="*/ 1822680 h 6527758"/>
                  <a:gd name="connsiteX1623" fmla="*/ 756728 w 5484290"/>
                  <a:gd name="connsiteY1623" fmla="*/ 1773619 h 6527758"/>
                  <a:gd name="connsiteX1624" fmla="*/ 789060 w 5484290"/>
                  <a:gd name="connsiteY1624" fmla="*/ 1794424 h 6527758"/>
                  <a:gd name="connsiteX1625" fmla="*/ 744136 w 5484290"/>
                  <a:gd name="connsiteY1625" fmla="*/ 1886800 h 6527758"/>
                  <a:gd name="connsiteX1626" fmla="*/ 691008 w 5484290"/>
                  <a:gd name="connsiteY1626" fmla="*/ 1898236 h 6527758"/>
                  <a:gd name="connsiteX1627" fmla="*/ 633950 w 5484290"/>
                  <a:gd name="connsiteY1627" fmla="*/ 1928100 h 6527758"/>
                  <a:gd name="connsiteX1628" fmla="*/ 540789 w 5484290"/>
                  <a:gd name="connsiteY1628" fmla="*/ 2062748 h 6527758"/>
                  <a:gd name="connsiteX1629" fmla="*/ 526617 w 5484290"/>
                  <a:gd name="connsiteY1629" fmla="*/ 2080165 h 6527758"/>
                  <a:gd name="connsiteX1630" fmla="*/ 508998 w 5484290"/>
                  <a:gd name="connsiteY1630" fmla="*/ 2207417 h 6527758"/>
                  <a:gd name="connsiteX1631" fmla="*/ 492243 w 5484290"/>
                  <a:gd name="connsiteY1631" fmla="*/ 2254323 h 6527758"/>
                  <a:gd name="connsiteX1632" fmla="*/ 482192 w 5484290"/>
                  <a:gd name="connsiteY1632" fmla="*/ 2167432 h 6527758"/>
                  <a:gd name="connsiteX1633" fmla="*/ 489492 w 5484290"/>
                  <a:gd name="connsiteY1633" fmla="*/ 2076490 h 6527758"/>
                  <a:gd name="connsiteX1634" fmla="*/ 532684 w 5484290"/>
                  <a:gd name="connsiteY1634" fmla="*/ 1996386 h 6527758"/>
                  <a:gd name="connsiteX1635" fmla="*/ 563450 w 5484290"/>
                  <a:gd name="connsiteY1635" fmla="*/ 1939940 h 6527758"/>
                  <a:gd name="connsiteX1636" fmla="*/ 578040 w 5484290"/>
                  <a:gd name="connsiteY1636" fmla="*/ 1921352 h 6527758"/>
                  <a:gd name="connsiteX1637" fmla="*/ 662892 w 5484290"/>
                  <a:gd name="connsiteY1637" fmla="*/ 1787702 h 6527758"/>
                  <a:gd name="connsiteX1638" fmla="*/ 705710 w 5484290"/>
                  <a:gd name="connsiteY1638" fmla="*/ 1682672 h 6527758"/>
                  <a:gd name="connsiteX1639" fmla="*/ 807032 w 5484290"/>
                  <a:gd name="connsiteY1639" fmla="*/ 1573417 h 6527758"/>
                  <a:gd name="connsiteX1640" fmla="*/ 855454 w 5484290"/>
                  <a:gd name="connsiteY1640" fmla="*/ 1560301 h 6527758"/>
                  <a:gd name="connsiteX1641" fmla="*/ 876154 w 5484290"/>
                  <a:gd name="connsiteY1641" fmla="*/ 1628518 h 6527758"/>
                  <a:gd name="connsiteX1642" fmla="*/ 869278 w 5484290"/>
                  <a:gd name="connsiteY1642" fmla="*/ 1636639 h 6527758"/>
                  <a:gd name="connsiteX1643" fmla="*/ 860252 w 5484290"/>
                  <a:gd name="connsiteY1643" fmla="*/ 1691595 h 6527758"/>
                  <a:gd name="connsiteX1644" fmla="*/ 904312 w 5484290"/>
                  <a:gd name="connsiteY1644" fmla="*/ 1679565 h 6527758"/>
                  <a:gd name="connsiteX1645" fmla="*/ 967424 w 5484290"/>
                  <a:gd name="connsiteY1645" fmla="*/ 1662441 h 6527758"/>
                  <a:gd name="connsiteX1646" fmla="*/ 996540 w 5484290"/>
                  <a:gd name="connsiteY1646" fmla="*/ 1647717 h 6527758"/>
                  <a:gd name="connsiteX1647" fmla="*/ 986692 w 5484290"/>
                  <a:gd name="connsiteY1647" fmla="*/ 1608499 h 6527758"/>
                  <a:gd name="connsiteX1648" fmla="*/ 946048 w 5484290"/>
                  <a:gd name="connsiteY1648" fmla="*/ 1588694 h 6527758"/>
                  <a:gd name="connsiteX1649" fmla="*/ 921270 w 5484290"/>
                  <a:gd name="connsiteY1649" fmla="*/ 1565298 h 6527758"/>
                  <a:gd name="connsiteX1650" fmla="*/ 924012 w 5484290"/>
                  <a:gd name="connsiteY1650" fmla="*/ 1527933 h 6527758"/>
                  <a:gd name="connsiteX1651" fmla="*/ 958682 w 5484290"/>
                  <a:gd name="connsiteY1651" fmla="*/ 1531060 h 6527758"/>
                  <a:gd name="connsiteX1652" fmla="*/ 994108 w 5484290"/>
                  <a:gd name="connsiteY1652" fmla="*/ 1535781 h 6527758"/>
                  <a:gd name="connsiteX1653" fmla="*/ 1012308 w 5484290"/>
                  <a:gd name="connsiteY1653" fmla="*/ 1514515 h 6527758"/>
                  <a:gd name="connsiteX1654" fmla="*/ 1041410 w 5484290"/>
                  <a:gd name="connsiteY1654" fmla="*/ 1481276 h 6527758"/>
                  <a:gd name="connsiteX1655" fmla="*/ 1054340 w 5484290"/>
                  <a:gd name="connsiteY1655" fmla="*/ 1485895 h 6527758"/>
                  <a:gd name="connsiteX1656" fmla="*/ 1083932 w 5484290"/>
                  <a:gd name="connsiteY1656" fmla="*/ 1544065 h 6527758"/>
                  <a:gd name="connsiteX1657" fmla="*/ 1066636 w 5484290"/>
                  <a:gd name="connsiteY1657" fmla="*/ 1540531 h 6527758"/>
                  <a:gd name="connsiteX1658" fmla="*/ 1040358 w 5484290"/>
                  <a:gd name="connsiteY1658" fmla="*/ 1532467 h 6527758"/>
                  <a:gd name="connsiteX1659" fmla="*/ 1028468 w 5484290"/>
                  <a:gd name="connsiteY1659" fmla="*/ 1573177 h 6527758"/>
                  <a:gd name="connsiteX1660" fmla="*/ 1055342 w 5484290"/>
                  <a:gd name="connsiteY1660" fmla="*/ 1590709 h 6527758"/>
                  <a:gd name="connsiteX1661" fmla="*/ 1086146 w 5484290"/>
                  <a:gd name="connsiteY1661" fmla="*/ 1589812 h 6527758"/>
                  <a:gd name="connsiteX1662" fmla="*/ 1116358 w 5484290"/>
                  <a:gd name="connsiteY1662" fmla="*/ 1579447 h 6527758"/>
                  <a:gd name="connsiteX1663" fmla="*/ 1106266 w 5484290"/>
                  <a:gd name="connsiteY1663" fmla="*/ 1552043 h 6527758"/>
                  <a:gd name="connsiteX1664" fmla="*/ 1089430 w 5484290"/>
                  <a:gd name="connsiteY1664" fmla="*/ 1487850 h 6527758"/>
                  <a:gd name="connsiteX1665" fmla="*/ 1071202 w 5484290"/>
                  <a:gd name="connsiteY1665" fmla="*/ 1472084 h 6527758"/>
                  <a:gd name="connsiteX1666" fmla="*/ 1058854 w 5484290"/>
                  <a:gd name="connsiteY1666" fmla="*/ 1458418 h 6527758"/>
                  <a:gd name="connsiteX1667" fmla="*/ 1077230 w 5484290"/>
                  <a:gd name="connsiteY1667" fmla="*/ 1447791 h 6527758"/>
                  <a:gd name="connsiteX1668" fmla="*/ 1141354 w 5484290"/>
                  <a:gd name="connsiteY1668" fmla="*/ 1438963 h 6527758"/>
                  <a:gd name="connsiteX1669" fmla="*/ 1147434 w 5484290"/>
                  <a:gd name="connsiteY1669" fmla="*/ 1373700 h 6527758"/>
                  <a:gd name="connsiteX1670" fmla="*/ 1143382 w 5484290"/>
                  <a:gd name="connsiteY1670" fmla="*/ 1340519 h 6527758"/>
                  <a:gd name="connsiteX1671" fmla="*/ 1177956 w 5484290"/>
                  <a:gd name="connsiteY1671" fmla="*/ 1329068 h 6527758"/>
                  <a:gd name="connsiteX1672" fmla="*/ 1191738 w 5484290"/>
                  <a:gd name="connsiteY1672" fmla="*/ 1349858 h 6527758"/>
                  <a:gd name="connsiteX1673" fmla="*/ 1212734 w 5484290"/>
                  <a:gd name="connsiteY1673" fmla="*/ 1365291 h 6527758"/>
                  <a:gd name="connsiteX1674" fmla="*/ 1292154 w 5484290"/>
                  <a:gd name="connsiteY1674" fmla="*/ 1380436 h 6527758"/>
                  <a:gd name="connsiteX1675" fmla="*/ 1315908 w 5484290"/>
                  <a:gd name="connsiteY1675" fmla="*/ 1377021 h 6527758"/>
                  <a:gd name="connsiteX1676" fmla="*/ 1305314 w 5484290"/>
                  <a:gd name="connsiteY1676" fmla="*/ 1354725 h 6527758"/>
                  <a:gd name="connsiteX1677" fmla="*/ 1316690 w 5484290"/>
                  <a:gd name="connsiteY1677" fmla="*/ 1300609 h 6527758"/>
                  <a:gd name="connsiteX1678" fmla="*/ 1321784 w 5484290"/>
                  <a:gd name="connsiteY1678" fmla="*/ 1264085 h 6527758"/>
                  <a:gd name="connsiteX1679" fmla="*/ 1294992 w 5484290"/>
                  <a:gd name="connsiteY1679" fmla="*/ 1242614 h 6527758"/>
                  <a:gd name="connsiteX1680" fmla="*/ 1288208 w 5484290"/>
                  <a:gd name="connsiteY1680" fmla="*/ 1265314 h 6527758"/>
                  <a:gd name="connsiteX1681" fmla="*/ 1284872 w 5484290"/>
                  <a:gd name="connsiteY1681" fmla="*/ 1293212 h 6527758"/>
                  <a:gd name="connsiteX1682" fmla="*/ 1255484 w 5484290"/>
                  <a:gd name="connsiteY1682" fmla="*/ 1282715 h 6527758"/>
                  <a:gd name="connsiteX1683" fmla="*/ 1212736 w 5484290"/>
                  <a:gd name="connsiteY1683" fmla="*/ 1250257 h 6527758"/>
                  <a:gd name="connsiteX1684" fmla="*/ 1196588 w 5484290"/>
                  <a:gd name="connsiteY1684" fmla="*/ 1210111 h 6527758"/>
                  <a:gd name="connsiteX1685" fmla="*/ 1232134 w 5484290"/>
                  <a:gd name="connsiteY1685" fmla="*/ 1182086 h 6527758"/>
                  <a:gd name="connsiteX1686" fmla="*/ 2808194 w 5484290"/>
                  <a:gd name="connsiteY1686" fmla="*/ 959615 h 6527758"/>
                  <a:gd name="connsiteX1687" fmla="*/ 2835384 w 5484290"/>
                  <a:gd name="connsiteY1687" fmla="*/ 967463 h 6527758"/>
                  <a:gd name="connsiteX1688" fmla="*/ 2891872 w 5484290"/>
                  <a:gd name="connsiteY1688" fmla="*/ 979689 h 6527758"/>
                  <a:gd name="connsiteX1689" fmla="*/ 3034602 w 5484290"/>
                  <a:gd name="connsiteY1689" fmla="*/ 1013443 h 6527758"/>
                  <a:gd name="connsiteX1690" fmla="*/ 3285262 w 5484290"/>
                  <a:gd name="connsiteY1690" fmla="*/ 1104301 h 6527758"/>
                  <a:gd name="connsiteX1691" fmla="*/ 3344528 w 5484290"/>
                  <a:gd name="connsiteY1691" fmla="*/ 1097641 h 6527758"/>
                  <a:gd name="connsiteX1692" fmla="*/ 3387616 w 5484290"/>
                  <a:gd name="connsiteY1692" fmla="*/ 1091828 h 6527758"/>
                  <a:gd name="connsiteX1693" fmla="*/ 3656464 w 5484290"/>
                  <a:gd name="connsiteY1693" fmla="*/ 1179906 h 6527758"/>
                  <a:gd name="connsiteX1694" fmla="*/ 3728120 w 5484290"/>
                  <a:gd name="connsiteY1694" fmla="*/ 1201525 h 6527758"/>
                  <a:gd name="connsiteX1695" fmla="*/ 3810648 w 5484290"/>
                  <a:gd name="connsiteY1695" fmla="*/ 1266784 h 6527758"/>
                  <a:gd name="connsiteX1696" fmla="*/ 3914464 w 5484290"/>
                  <a:gd name="connsiteY1696" fmla="*/ 1331696 h 6527758"/>
                  <a:gd name="connsiteX1697" fmla="*/ 4152540 w 5484290"/>
                  <a:gd name="connsiteY1697" fmla="*/ 1439264 h 6527758"/>
                  <a:gd name="connsiteX1698" fmla="*/ 4172820 w 5484290"/>
                  <a:gd name="connsiteY1698" fmla="*/ 1449158 h 6527758"/>
                  <a:gd name="connsiteX1699" fmla="*/ 4278996 w 5484290"/>
                  <a:gd name="connsiteY1699" fmla="*/ 1496359 h 6527758"/>
                  <a:gd name="connsiteX1700" fmla="*/ 4327100 w 5484290"/>
                  <a:gd name="connsiteY1700" fmla="*/ 1513541 h 6527758"/>
                  <a:gd name="connsiteX1701" fmla="*/ 4441154 w 5484290"/>
                  <a:gd name="connsiteY1701" fmla="*/ 1560906 h 6527758"/>
                  <a:gd name="connsiteX1702" fmla="*/ 4497050 w 5484290"/>
                  <a:gd name="connsiteY1702" fmla="*/ 1582197 h 6527758"/>
                  <a:gd name="connsiteX1703" fmla="*/ 4542216 w 5484290"/>
                  <a:gd name="connsiteY1703" fmla="*/ 1607606 h 6527758"/>
                  <a:gd name="connsiteX1704" fmla="*/ 4605066 w 5484290"/>
                  <a:gd name="connsiteY1704" fmla="*/ 1635357 h 6527758"/>
                  <a:gd name="connsiteX1705" fmla="*/ 4641436 w 5484290"/>
                  <a:gd name="connsiteY1705" fmla="*/ 1648348 h 6527758"/>
                  <a:gd name="connsiteX1706" fmla="*/ 4839386 w 5484290"/>
                  <a:gd name="connsiteY1706" fmla="*/ 1716403 h 6527758"/>
                  <a:gd name="connsiteX1707" fmla="*/ 4895982 w 5484290"/>
                  <a:gd name="connsiteY1707" fmla="*/ 1687585 h 6527758"/>
                  <a:gd name="connsiteX1708" fmla="*/ 4902526 w 5484290"/>
                  <a:gd name="connsiteY1708" fmla="*/ 1676671 h 6527758"/>
                  <a:gd name="connsiteX1709" fmla="*/ 4919416 w 5484290"/>
                  <a:gd name="connsiteY1709" fmla="*/ 1607166 h 6527758"/>
                  <a:gd name="connsiteX1710" fmla="*/ 4916928 w 5484290"/>
                  <a:gd name="connsiteY1710" fmla="*/ 1597001 h 6527758"/>
                  <a:gd name="connsiteX1711" fmla="*/ 4917804 w 5484290"/>
                  <a:gd name="connsiteY1711" fmla="*/ 1589092 h 6527758"/>
                  <a:gd name="connsiteX1712" fmla="*/ 4916046 w 5484290"/>
                  <a:gd name="connsiteY1712" fmla="*/ 1585013 h 6527758"/>
                  <a:gd name="connsiteX1713" fmla="*/ 4901824 w 5484290"/>
                  <a:gd name="connsiteY1713" fmla="*/ 1565399 h 6527758"/>
                  <a:gd name="connsiteX1714" fmla="*/ 4889618 w 5484290"/>
                  <a:gd name="connsiteY1714" fmla="*/ 1543862 h 6527758"/>
                  <a:gd name="connsiteX1715" fmla="*/ 4931598 w 5484290"/>
                  <a:gd name="connsiteY1715" fmla="*/ 1459758 h 6527758"/>
                  <a:gd name="connsiteX1716" fmla="*/ 4964098 w 5484290"/>
                  <a:gd name="connsiteY1716" fmla="*/ 1316774 h 6527758"/>
                  <a:gd name="connsiteX1717" fmla="*/ 4932808 w 5484290"/>
                  <a:gd name="connsiteY1717" fmla="*/ 1281813 h 6527758"/>
                  <a:gd name="connsiteX1718" fmla="*/ 4967716 w 5484290"/>
                  <a:gd name="connsiteY1718" fmla="*/ 1254645 h 6527758"/>
                  <a:gd name="connsiteX1719" fmla="*/ 4991168 w 5484290"/>
                  <a:gd name="connsiteY1719" fmla="*/ 1266984 h 6527758"/>
                  <a:gd name="connsiteX1720" fmla="*/ 5043604 w 5484290"/>
                  <a:gd name="connsiteY1720" fmla="*/ 1350459 h 6527758"/>
                  <a:gd name="connsiteX1721" fmla="*/ 5117806 w 5484290"/>
                  <a:gd name="connsiteY1721" fmla="*/ 1372998 h 6527758"/>
                  <a:gd name="connsiteX1722" fmla="*/ 5138744 w 5484290"/>
                  <a:gd name="connsiteY1722" fmla="*/ 1392370 h 6527758"/>
                  <a:gd name="connsiteX1723" fmla="*/ 5123734 w 5484290"/>
                  <a:gd name="connsiteY1723" fmla="*/ 1412113 h 6527758"/>
                  <a:gd name="connsiteX1724" fmla="*/ 5096302 w 5484290"/>
                  <a:gd name="connsiteY1724" fmla="*/ 1440632 h 6527758"/>
                  <a:gd name="connsiteX1725" fmla="*/ 5139494 w 5484290"/>
                  <a:gd name="connsiteY1725" fmla="*/ 1453417 h 6527758"/>
                  <a:gd name="connsiteX1726" fmla="*/ 5153692 w 5484290"/>
                  <a:gd name="connsiteY1726" fmla="*/ 1454523 h 6527758"/>
                  <a:gd name="connsiteX1727" fmla="*/ 5221240 w 5484290"/>
                  <a:gd name="connsiteY1727" fmla="*/ 1532826 h 6527758"/>
                  <a:gd name="connsiteX1728" fmla="*/ 5206072 w 5484290"/>
                  <a:gd name="connsiteY1728" fmla="*/ 1560441 h 6527758"/>
                  <a:gd name="connsiteX1729" fmla="*/ 5157326 w 5484290"/>
                  <a:gd name="connsiteY1729" fmla="*/ 1607772 h 6527758"/>
                  <a:gd name="connsiteX1730" fmla="*/ 5167518 w 5484290"/>
                  <a:gd name="connsiteY1730" fmla="*/ 1631234 h 6527758"/>
                  <a:gd name="connsiteX1731" fmla="*/ 5194940 w 5484290"/>
                  <a:gd name="connsiteY1731" fmla="*/ 1662169 h 6527758"/>
                  <a:gd name="connsiteX1732" fmla="*/ 5229104 w 5484290"/>
                  <a:gd name="connsiteY1732" fmla="*/ 1711370 h 6527758"/>
                  <a:gd name="connsiteX1733" fmla="*/ 5398800 w 5484290"/>
                  <a:gd name="connsiteY1733" fmla="*/ 1856547 h 6527758"/>
                  <a:gd name="connsiteX1734" fmla="*/ 5484290 w 5484290"/>
                  <a:gd name="connsiteY1734" fmla="*/ 1906902 h 6527758"/>
                  <a:gd name="connsiteX1735" fmla="*/ 5365302 w 5484290"/>
                  <a:gd name="connsiteY1735" fmla="*/ 1872329 h 6527758"/>
                  <a:gd name="connsiteX1736" fmla="*/ 5315672 w 5484290"/>
                  <a:gd name="connsiteY1736" fmla="*/ 1884993 h 6527758"/>
                  <a:gd name="connsiteX1737" fmla="*/ 5305730 w 5484290"/>
                  <a:gd name="connsiteY1737" fmla="*/ 1927686 h 6527758"/>
                  <a:gd name="connsiteX1738" fmla="*/ 5295788 w 5484290"/>
                  <a:gd name="connsiteY1738" fmla="*/ 1970382 h 6527758"/>
                  <a:gd name="connsiteX1739" fmla="*/ 5314906 w 5484290"/>
                  <a:gd name="connsiteY1739" fmla="*/ 2080272 h 6527758"/>
                  <a:gd name="connsiteX1740" fmla="*/ 5331958 w 5484290"/>
                  <a:gd name="connsiteY1740" fmla="*/ 2214529 h 6527758"/>
                  <a:gd name="connsiteX1741" fmla="*/ 5328892 w 5484290"/>
                  <a:gd name="connsiteY1741" fmla="*/ 2249109 h 6527758"/>
                  <a:gd name="connsiteX1742" fmla="*/ 5296318 w 5484290"/>
                  <a:gd name="connsiteY1742" fmla="*/ 2280416 h 6527758"/>
                  <a:gd name="connsiteX1743" fmla="*/ 5247178 w 5484290"/>
                  <a:gd name="connsiteY1743" fmla="*/ 2277987 h 6527758"/>
                  <a:gd name="connsiteX1744" fmla="*/ 5247272 w 5484290"/>
                  <a:gd name="connsiteY1744" fmla="*/ 2278217 h 6527758"/>
                  <a:gd name="connsiteX1745" fmla="*/ 5288454 w 5484290"/>
                  <a:gd name="connsiteY1745" fmla="*/ 2377742 h 6527758"/>
                  <a:gd name="connsiteX1746" fmla="*/ 5333316 w 5484290"/>
                  <a:gd name="connsiteY1746" fmla="*/ 2489182 h 6527758"/>
                  <a:gd name="connsiteX1747" fmla="*/ 5326686 w 5484290"/>
                  <a:gd name="connsiteY1747" fmla="*/ 2504042 h 6527758"/>
                  <a:gd name="connsiteX1748" fmla="*/ 5307420 w 5484290"/>
                  <a:gd name="connsiteY1748" fmla="*/ 2483908 h 6527758"/>
                  <a:gd name="connsiteX1749" fmla="*/ 5278572 w 5484290"/>
                  <a:gd name="connsiteY1749" fmla="*/ 2505409 h 6527758"/>
                  <a:gd name="connsiteX1750" fmla="*/ 5267076 w 5484290"/>
                  <a:gd name="connsiteY1750" fmla="*/ 2526482 h 6527758"/>
                  <a:gd name="connsiteX1751" fmla="*/ 5259262 w 5484290"/>
                  <a:gd name="connsiteY1751" fmla="*/ 2559472 h 6527758"/>
                  <a:gd name="connsiteX1752" fmla="*/ 5205010 w 5484290"/>
                  <a:gd name="connsiteY1752" fmla="*/ 2589128 h 6527758"/>
                  <a:gd name="connsiteX1753" fmla="*/ 5186744 w 5484290"/>
                  <a:gd name="connsiteY1753" fmla="*/ 2577303 h 6527758"/>
                  <a:gd name="connsiteX1754" fmla="*/ 5175292 w 5484290"/>
                  <a:gd name="connsiteY1754" fmla="*/ 2524178 h 6527758"/>
                  <a:gd name="connsiteX1755" fmla="*/ 5187390 w 5484290"/>
                  <a:gd name="connsiteY1755" fmla="*/ 2475490 h 6527758"/>
                  <a:gd name="connsiteX1756" fmla="*/ 5187918 w 5484290"/>
                  <a:gd name="connsiteY1756" fmla="*/ 2433272 h 6527758"/>
                  <a:gd name="connsiteX1757" fmla="*/ 5177272 w 5484290"/>
                  <a:gd name="connsiteY1757" fmla="*/ 2433445 h 6527758"/>
                  <a:gd name="connsiteX1758" fmla="*/ 5150450 w 5484290"/>
                  <a:gd name="connsiteY1758" fmla="*/ 2434466 h 6527758"/>
                  <a:gd name="connsiteX1759" fmla="*/ 5161612 w 5484290"/>
                  <a:gd name="connsiteY1759" fmla="*/ 2410623 h 6527758"/>
                  <a:gd name="connsiteX1760" fmla="*/ 5174292 w 5484290"/>
                  <a:gd name="connsiteY1760" fmla="*/ 2371420 h 6527758"/>
                  <a:gd name="connsiteX1761" fmla="*/ 5141870 w 5484290"/>
                  <a:gd name="connsiteY1761" fmla="*/ 2339961 h 6527758"/>
                  <a:gd name="connsiteX1762" fmla="*/ 5122258 w 5484290"/>
                  <a:gd name="connsiteY1762" fmla="*/ 2335606 h 6527758"/>
                  <a:gd name="connsiteX1763" fmla="*/ 5084606 w 5484290"/>
                  <a:gd name="connsiteY1763" fmla="*/ 2363239 h 6527758"/>
                  <a:gd name="connsiteX1764" fmla="*/ 5111550 w 5484290"/>
                  <a:gd name="connsiteY1764" fmla="*/ 2447075 h 6527758"/>
                  <a:gd name="connsiteX1765" fmla="*/ 5117814 w 5484290"/>
                  <a:gd name="connsiteY1765" fmla="*/ 2485094 h 6527758"/>
                  <a:gd name="connsiteX1766" fmla="*/ 5140320 w 5484290"/>
                  <a:gd name="connsiteY1766" fmla="*/ 2555419 h 6527758"/>
                  <a:gd name="connsiteX1767" fmla="*/ 5231964 w 5484290"/>
                  <a:gd name="connsiteY1767" fmla="*/ 2654415 h 6527758"/>
                  <a:gd name="connsiteX1768" fmla="*/ 5241596 w 5484290"/>
                  <a:gd name="connsiteY1768" fmla="*/ 2664482 h 6527758"/>
                  <a:gd name="connsiteX1769" fmla="*/ 5312456 w 5484290"/>
                  <a:gd name="connsiteY1769" fmla="*/ 2758704 h 6527758"/>
                  <a:gd name="connsiteX1770" fmla="*/ 5266150 w 5484290"/>
                  <a:gd name="connsiteY1770" fmla="*/ 2821677 h 6527758"/>
                  <a:gd name="connsiteX1771" fmla="*/ 5178618 w 5484290"/>
                  <a:gd name="connsiteY1771" fmla="*/ 2859323 h 6527758"/>
                  <a:gd name="connsiteX1772" fmla="*/ 5165786 w 5484290"/>
                  <a:gd name="connsiteY1772" fmla="*/ 2869317 h 6527758"/>
                  <a:gd name="connsiteX1773" fmla="*/ 5154946 w 5484290"/>
                  <a:gd name="connsiteY1773" fmla="*/ 2914479 h 6527758"/>
                  <a:gd name="connsiteX1774" fmla="*/ 5155302 w 5484290"/>
                  <a:gd name="connsiteY1774" fmla="*/ 3024599 h 6527758"/>
                  <a:gd name="connsiteX1775" fmla="*/ 5150738 w 5484290"/>
                  <a:gd name="connsiteY1775" fmla="*/ 3089231 h 6527758"/>
                  <a:gd name="connsiteX1776" fmla="*/ 5150552 w 5484290"/>
                  <a:gd name="connsiteY1776" fmla="*/ 3115670 h 6527758"/>
                  <a:gd name="connsiteX1777" fmla="*/ 5122170 w 5484290"/>
                  <a:gd name="connsiteY1777" fmla="*/ 3061799 h 6527758"/>
                  <a:gd name="connsiteX1778" fmla="*/ 5092204 w 5484290"/>
                  <a:gd name="connsiteY1778" fmla="*/ 2990134 h 6527758"/>
                  <a:gd name="connsiteX1779" fmla="*/ 5063882 w 5484290"/>
                  <a:gd name="connsiteY1779" fmla="*/ 2969416 h 6527758"/>
                  <a:gd name="connsiteX1780" fmla="*/ 5043764 w 5484290"/>
                  <a:gd name="connsiteY1780" fmla="*/ 2970182 h 6527758"/>
                  <a:gd name="connsiteX1781" fmla="*/ 4995466 w 5484290"/>
                  <a:gd name="connsiteY1781" fmla="*/ 2997989 h 6527758"/>
                  <a:gd name="connsiteX1782" fmla="*/ 4979870 w 5484290"/>
                  <a:gd name="connsiteY1782" fmla="*/ 3008321 h 6527758"/>
                  <a:gd name="connsiteX1783" fmla="*/ 4923940 w 5484290"/>
                  <a:gd name="connsiteY1783" fmla="*/ 3042677 h 6527758"/>
                  <a:gd name="connsiteX1784" fmla="*/ 4870790 w 5484290"/>
                  <a:gd name="connsiteY1784" fmla="*/ 3058148 h 6527758"/>
                  <a:gd name="connsiteX1785" fmla="*/ 4861356 w 5484290"/>
                  <a:gd name="connsiteY1785" fmla="*/ 3063724 h 6527758"/>
                  <a:gd name="connsiteX1786" fmla="*/ 4850672 w 5484290"/>
                  <a:gd name="connsiteY1786" fmla="*/ 3058914 h 6527758"/>
                  <a:gd name="connsiteX1787" fmla="*/ 4793042 w 5484290"/>
                  <a:gd name="connsiteY1787" fmla="*/ 2990621 h 6527758"/>
                  <a:gd name="connsiteX1788" fmla="*/ 4765982 w 5484290"/>
                  <a:gd name="connsiteY1788" fmla="*/ 2966378 h 6527758"/>
                  <a:gd name="connsiteX1789" fmla="*/ 4715704 w 5484290"/>
                  <a:gd name="connsiteY1789" fmla="*/ 2940467 h 6527758"/>
                  <a:gd name="connsiteX1790" fmla="*/ 4680248 w 5484290"/>
                  <a:gd name="connsiteY1790" fmla="*/ 2939730 h 6527758"/>
                  <a:gd name="connsiteX1791" fmla="*/ 4653584 w 5484290"/>
                  <a:gd name="connsiteY1791" fmla="*/ 2951410 h 6527758"/>
                  <a:gd name="connsiteX1792" fmla="*/ 4618042 w 5484290"/>
                  <a:gd name="connsiteY1792" fmla="*/ 2954617 h 6527758"/>
                  <a:gd name="connsiteX1793" fmla="*/ 4580928 w 5484290"/>
                  <a:gd name="connsiteY1793" fmla="*/ 2921482 h 6527758"/>
                  <a:gd name="connsiteX1794" fmla="*/ 4520360 w 5484290"/>
                  <a:gd name="connsiteY1794" fmla="*/ 2861416 h 6527758"/>
                  <a:gd name="connsiteX1795" fmla="*/ 4416498 w 5484290"/>
                  <a:gd name="connsiteY1795" fmla="*/ 2870700 h 6527758"/>
                  <a:gd name="connsiteX1796" fmla="*/ 4298332 w 5484290"/>
                  <a:gd name="connsiteY1796" fmla="*/ 2831143 h 6527758"/>
                  <a:gd name="connsiteX1797" fmla="*/ 4296170 w 5484290"/>
                  <a:gd name="connsiteY1797" fmla="*/ 2803866 h 6527758"/>
                  <a:gd name="connsiteX1798" fmla="*/ 4314716 w 5484290"/>
                  <a:gd name="connsiteY1798" fmla="*/ 2766759 h 6527758"/>
                  <a:gd name="connsiteX1799" fmla="*/ 4269302 w 5484290"/>
                  <a:gd name="connsiteY1799" fmla="*/ 2734634 h 6527758"/>
                  <a:gd name="connsiteX1800" fmla="*/ 4145916 w 5484290"/>
                  <a:gd name="connsiteY1800" fmla="*/ 2591169 h 6527758"/>
                  <a:gd name="connsiteX1801" fmla="*/ 4161934 w 5484290"/>
                  <a:gd name="connsiteY1801" fmla="*/ 2579663 h 6527758"/>
                  <a:gd name="connsiteX1802" fmla="*/ 4179210 w 5484290"/>
                  <a:gd name="connsiteY1802" fmla="*/ 2564630 h 6527758"/>
                  <a:gd name="connsiteX1803" fmla="*/ 4157584 w 5484290"/>
                  <a:gd name="connsiteY1803" fmla="*/ 2562207 h 6527758"/>
                  <a:gd name="connsiteX1804" fmla="*/ 4084488 w 5484290"/>
                  <a:gd name="connsiteY1804" fmla="*/ 2570553 h 6527758"/>
                  <a:gd name="connsiteX1805" fmla="*/ 4075274 w 5484290"/>
                  <a:gd name="connsiteY1805" fmla="*/ 2559311 h 6527758"/>
                  <a:gd name="connsiteX1806" fmla="*/ 4125014 w 5484290"/>
                  <a:gd name="connsiteY1806" fmla="*/ 2501539 h 6527758"/>
                  <a:gd name="connsiteX1807" fmla="*/ 4162504 w 5484290"/>
                  <a:gd name="connsiteY1807" fmla="*/ 2463247 h 6527758"/>
                  <a:gd name="connsiteX1808" fmla="*/ 4130008 w 5484290"/>
                  <a:gd name="connsiteY1808" fmla="*/ 2417184 h 6527758"/>
                  <a:gd name="connsiteX1809" fmla="*/ 4107640 w 5484290"/>
                  <a:gd name="connsiteY1809" fmla="*/ 2394617 h 6527758"/>
                  <a:gd name="connsiteX1810" fmla="*/ 4143968 w 5484290"/>
                  <a:gd name="connsiteY1810" fmla="*/ 2337356 h 6527758"/>
                  <a:gd name="connsiteX1811" fmla="*/ 4166304 w 5484290"/>
                  <a:gd name="connsiteY1811" fmla="*/ 2271122 h 6527758"/>
                  <a:gd name="connsiteX1812" fmla="*/ 4169500 w 5484290"/>
                  <a:gd name="connsiteY1812" fmla="*/ 2251060 h 6527758"/>
                  <a:gd name="connsiteX1813" fmla="*/ 4163830 w 5484290"/>
                  <a:gd name="connsiteY1813" fmla="*/ 2203977 h 6527758"/>
                  <a:gd name="connsiteX1814" fmla="*/ 4081388 w 5484290"/>
                  <a:gd name="connsiteY1814" fmla="*/ 2134772 h 6527758"/>
                  <a:gd name="connsiteX1815" fmla="*/ 4058342 w 5484290"/>
                  <a:gd name="connsiteY1815" fmla="*/ 2125215 h 6527758"/>
                  <a:gd name="connsiteX1816" fmla="*/ 4006054 w 5484290"/>
                  <a:gd name="connsiteY1816" fmla="*/ 2101237 h 6527758"/>
                  <a:gd name="connsiteX1817" fmla="*/ 3943450 w 5484290"/>
                  <a:gd name="connsiteY1817" fmla="*/ 2080200 h 6527758"/>
                  <a:gd name="connsiteX1818" fmla="*/ 3904388 w 5484290"/>
                  <a:gd name="connsiteY1818" fmla="*/ 2082150 h 6527758"/>
                  <a:gd name="connsiteX1819" fmla="*/ 3848802 w 5484290"/>
                  <a:gd name="connsiteY1819" fmla="*/ 2100729 h 6527758"/>
                  <a:gd name="connsiteX1820" fmla="*/ 3765392 w 5484290"/>
                  <a:gd name="connsiteY1820" fmla="*/ 2112018 h 6527758"/>
                  <a:gd name="connsiteX1821" fmla="*/ 3750818 w 5484290"/>
                  <a:gd name="connsiteY1821" fmla="*/ 2093559 h 6527758"/>
                  <a:gd name="connsiteX1822" fmla="*/ 3768008 w 5484290"/>
                  <a:gd name="connsiteY1822" fmla="*/ 2082471 h 6527758"/>
                  <a:gd name="connsiteX1823" fmla="*/ 3845574 w 5484290"/>
                  <a:gd name="connsiteY1823" fmla="*/ 2031988 h 6527758"/>
                  <a:gd name="connsiteX1824" fmla="*/ 3778860 w 5484290"/>
                  <a:gd name="connsiteY1824" fmla="*/ 2018760 h 6527758"/>
                  <a:gd name="connsiteX1825" fmla="*/ 3766966 w 5484290"/>
                  <a:gd name="connsiteY1825" fmla="*/ 2003910 h 6527758"/>
                  <a:gd name="connsiteX1826" fmla="*/ 3792808 w 5484290"/>
                  <a:gd name="connsiteY1826" fmla="*/ 1957481 h 6527758"/>
                  <a:gd name="connsiteX1827" fmla="*/ 3834574 w 5484290"/>
                  <a:gd name="connsiteY1827" fmla="*/ 1922041 h 6527758"/>
                  <a:gd name="connsiteX1828" fmla="*/ 3865606 w 5484290"/>
                  <a:gd name="connsiteY1828" fmla="*/ 1890718 h 6527758"/>
                  <a:gd name="connsiteX1829" fmla="*/ 3853722 w 5484290"/>
                  <a:gd name="connsiteY1829" fmla="*/ 1857319 h 6527758"/>
                  <a:gd name="connsiteX1830" fmla="*/ 3839330 w 5484290"/>
                  <a:gd name="connsiteY1830" fmla="*/ 1812421 h 6527758"/>
                  <a:gd name="connsiteX1831" fmla="*/ 3884722 w 5484290"/>
                  <a:gd name="connsiteY1831" fmla="*/ 1737194 h 6527758"/>
                  <a:gd name="connsiteX1832" fmla="*/ 3878790 w 5484290"/>
                  <a:gd name="connsiteY1832" fmla="*/ 1701946 h 6527758"/>
                  <a:gd name="connsiteX1833" fmla="*/ 3859438 w 5484290"/>
                  <a:gd name="connsiteY1833" fmla="*/ 1685757 h 6527758"/>
                  <a:gd name="connsiteX1834" fmla="*/ 3841150 w 5484290"/>
                  <a:gd name="connsiteY1834" fmla="*/ 1711029 h 6527758"/>
                  <a:gd name="connsiteX1835" fmla="*/ 3838288 w 5484290"/>
                  <a:gd name="connsiteY1835" fmla="*/ 1733860 h 6527758"/>
                  <a:gd name="connsiteX1836" fmla="*/ 3812282 w 5484290"/>
                  <a:gd name="connsiteY1836" fmla="*/ 1769629 h 6527758"/>
                  <a:gd name="connsiteX1837" fmla="*/ 3766320 w 5484290"/>
                  <a:gd name="connsiteY1837" fmla="*/ 1816823 h 6527758"/>
                  <a:gd name="connsiteX1838" fmla="*/ 3753316 w 5484290"/>
                  <a:gd name="connsiteY1838" fmla="*/ 1834707 h 6527758"/>
                  <a:gd name="connsiteX1839" fmla="*/ 3726052 w 5484290"/>
                  <a:gd name="connsiteY1839" fmla="*/ 1874001 h 6527758"/>
                  <a:gd name="connsiteX1840" fmla="*/ 3694438 w 5484290"/>
                  <a:gd name="connsiteY1840" fmla="*/ 1895840 h 6527758"/>
                  <a:gd name="connsiteX1841" fmla="*/ 3692694 w 5484290"/>
                  <a:gd name="connsiteY1841" fmla="*/ 1867387 h 6527758"/>
                  <a:gd name="connsiteX1842" fmla="*/ 3744468 w 5484290"/>
                  <a:gd name="connsiteY1842" fmla="*/ 1770586 h 6527758"/>
                  <a:gd name="connsiteX1843" fmla="*/ 3747838 w 5484290"/>
                  <a:gd name="connsiteY1843" fmla="*/ 1742635 h 6527758"/>
                  <a:gd name="connsiteX1844" fmla="*/ 3722876 w 5484290"/>
                  <a:gd name="connsiteY1844" fmla="*/ 1712515 h 6527758"/>
                  <a:gd name="connsiteX1845" fmla="*/ 3724320 w 5484290"/>
                  <a:gd name="connsiteY1845" fmla="*/ 1682550 h 6527758"/>
                  <a:gd name="connsiteX1846" fmla="*/ 3798364 w 5484290"/>
                  <a:gd name="connsiteY1846" fmla="*/ 1630811 h 6527758"/>
                  <a:gd name="connsiteX1847" fmla="*/ 3801732 w 5484290"/>
                  <a:gd name="connsiteY1847" fmla="*/ 1602859 h 6527758"/>
                  <a:gd name="connsiteX1848" fmla="*/ 3759442 w 5484290"/>
                  <a:gd name="connsiteY1848" fmla="*/ 1536070 h 6527758"/>
                  <a:gd name="connsiteX1849" fmla="*/ 3747612 w 5484290"/>
                  <a:gd name="connsiteY1849" fmla="*/ 1554373 h 6527758"/>
                  <a:gd name="connsiteX1850" fmla="*/ 3721198 w 5484290"/>
                  <a:gd name="connsiteY1850" fmla="*/ 1572768 h 6527758"/>
                  <a:gd name="connsiteX1851" fmla="*/ 3704782 w 5484290"/>
                  <a:gd name="connsiteY1851" fmla="*/ 1548351 h 6527758"/>
                  <a:gd name="connsiteX1852" fmla="*/ 3693404 w 5484290"/>
                  <a:gd name="connsiteY1852" fmla="*/ 1509832 h 6527758"/>
                  <a:gd name="connsiteX1853" fmla="*/ 3662200 w 5484290"/>
                  <a:gd name="connsiteY1853" fmla="*/ 1549044 h 6527758"/>
                  <a:gd name="connsiteX1854" fmla="*/ 3660080 w 5484290"/>
                  <a:gd name="connsiteY1854" fmla="*/ 1592019 h 6527758"/>
                  <a:gd name="connsiteX1855" fmla="*/ 3622622 w 5484290"/>
                  <a:gd name="connsiteY1855" fmla="*/ 1574664 h 6527758"/>
                  <a:gd name="connsiteX1856" fmla="*/ 3585894 w 5484290"/>
                  <a:gd name="connsiteY1856" fmla="*/ 1596001 h 6527758"/>
                  <a:gd name="connsiteX1857" fmla="*/ 3556048 w 5484290"/>
                  <a:gd name="connsiteY1857" fmla="*/ 1609193 h 6527758"/>
                  <a:gd name="connsiteX1858" fmla="*/ 3538554 w 5484290"/>
                  <a:gd name="connsiteY1858" fmla="*/ 1561864 h 6527758"/>
                  <a:gd name="connsiteX1859" fmla="*/ 3561784 w 5484290"/>
                  <a:gd name="connsiteY1859" fmla="*/ 1544982 h 6527758"/>
                  <a:gd name="connsiteX1860" fmla="*/ 3589804 w 5484290"/>
                  <a:gd name="connsiteY1860" fmla="*/ 1507282 h 6527758"/>
                  <a:gd name="connsiteX1861" fmla="*/ 3581956 w 5484290"/>
                  <a:gd name="connsiteY1861" fmla="*/ 1451470 h 6527758"/>
                  <a:gd name="connsiteX1862" fmla="*/ 3550870 w 5484290"/>
                  <a:gd name="connsiteY1862" fmla="*/ 1431088 h 6527758"/>
                  <a:gd name="connsiteX1863" fmla="*/ 3587586 w 5484290"/>
                  <a:gd name="connsiteY1863" fmla="*/ 1428300 h 6527758"/>
                  <a:gd name="connsiteX1864" fmla="*/ 3755762 w 5484290"/>
                  <a:gd name="connsiteY1864" fmla="*/ 1379702 h 6527758"/>
                  <a:gd name="connsiteX1865" fmla="*/ 3784696 w 5484290"/>
                  <a:gd name="connsiteY1865" fmla="*/ 1354256 h 6527758"/>
                  <a:gd name="connsiteX1866" fmla="*/ 3759400 w 5484290"/>
                  <a:gd name="connsiteY1866" fmla="*/ 1321366 h 6527758"/>
                  <a:gd name="connsiteX1867" fmla="*/ 3740392 w 5484290"/>
                  <a:gd name="connsiteY1867" fmla="*/ 1289398 h 6527758"/>
                  <a:gd name="connsiteX1868" fmla="*/ 3729606 w 5484290"/>
                  <a:gd name="connsiteY1868" fmla="*/ 1241813 h 6527758"/>
                  <a:gd name="connsiteX1869" fmla="*/ 3692384 w 5484290"/>
                  <a:gd name="connsiteY1869" fmla="*/ 1249721 h 6527758"/>
                  <a:gd name="connsiteX1870" fmla="*/ 3667476 w 5484290"/>
                  <a:gd name="connsiteY1870" fmla="*/ 1271304 h 6527758"/>
                  <a:gd name="connsiteX1871" fmla="*/ 3580212 w 5484290"/>
                  <a:gd name="connsiteY1871" fmla="*/ 1278566 h 6527758"/>
                  <a:gd name="connsiteX1872" fmla="*/ 3559838 w 5484290"/>
                  <a:gd name="connsiteY1872" fmla="*/ 1291167 h 6527758"/>
                  <a:gd name="connsiteX1873" fmla="*/ 3495544 w 5484290"/>
                  <a:gd name="connsiteY1873" fmla="*/ 1293381 h 6527758"/>
                  <a:gd name="connsiteX1874" fmla="*/ 3470906 w 5484290"/>
                  <a:gd name="connsiteY1874" fmla="*/ 1284581 h 6527758"/>
                  <a:gd name="connsiteX1875" fmla="*/ 3422102 w 5484290"/>
                  <a:gd name="connsiteY1875" fmla="*/ 1317507 h 6527758"/>
                  <a:gd name="connsiteX1876" fmla="*/ 3382706 w 5484290"/>
                  <a:gd name="connsiteY1876" fmla="*/ 1316687 h 6527758"/>
                  <a:gd name="connsiteX1877" fmla="*/ 3386346 w 5484290"/>
                  <a:gd name="connsiteY1877" fmla="*/ 1258352 h 6527758"/>
                  <a:gd name="connsiteX1878" fmla="*/ 3424836 w 5484290"/>
                  <a:gd name="connsiteY1878" fmla="*/ 1228368 h 6527758"/>
                  <a:gd name="connsiteX1879" fmla="*/ 3421338 w 5484290"/>
                  <a:gd name="connsiteY1879" fmla="*/ 1190012 h 6527758"/>
                  <a:gd name="connsiteX1880" fmla="*/ 3388130 w 5484290"/>
                  <a:gd name="connsiteY1880" fmla="*/ 1212607 h 6527758"/>
                  <a:gd name="connsiteX1881" fmla="*/ 3367326 w 5484290"/>
                  <a:gd name="connsiteY1881" fmla="*/ 1244932 h 6527758"/>
                  <a:gd name="connsiteX1882" fmla="*/ 3346454 w 5484290"/>
                  <a:gd name="connsiteY1882" fmla="*/ 1244103 h 6527758"/>
                  <a:gd name="connsiteX1883" fmla="*/ 3351244 w 5484290"/>
                  <a:gd name="connsiteY1883" fmla="*/ 1223285 h 6527758"/>
                  <a:gd name="connsiteX1884" fmla="*/ 3376754 w 5484290"/>
                  <a:gd name="connsiteY1884" fmla="*/ 1174088 h 6527758"/>
                  <a:gd name="connsiteX1885" fmla="*/ 3321536 w 5484290"/>
                  <a:gd name="connsiteY1885" fmla="*/ 1139786 h 6527758"/>
                  <a:gd name="connsiteX1886" fmla="*/ 3263206 w 5484290"/>
                  <a:gd name="connsiteY1886" fmla="*/ 1121603 h 6527758"/>
                  <a:gd name="connsiteX1887" fmla="*/ 3189258 w 5484290"/>
                  <a:gd name="connsiteY1887" fmla="*/ 1150848 h 6527758"/>
                  <a:gd name="connsiteX1888" fmla="*/ 3173284 w 5484290"/>
                  <a:gd name="connsiteY1888" fmla="*/ 1088158 h 6527758"/>
                  <a:gd name="connsiteX1889" fmla="*/ 3085452 w 5484290"/>
                  <a:gd name="connsiteY1889" fmla="*/ 1067387 h 6527758"/>
                  <a:gd name="connsiteX1890" fmla="*/ 3091726 w 5484290"/>
                  <a:gd name="connsiteY1890" fmla="*/ 1086856 h 6527758"/>
                  <a:gd name="connsiteX1891" fmla="*/ 3090370 w 5484290"/>
                  <a:gd name="connsiteY1891" fmla="*/ 1112876 h 6527758"/>
                  <a:gd name="connsiteX1892" fmla="*/ 3062288 w 5484290"/>
                  <a:gd name="connsiteY1892" fmla="*/ 1117422 h 6527758"/>
                  <a:gd name="connsiteX1893" fmla="*/ 3053084 w 5484290"/>
                  <a:gd name="connsiteY1893" fmla="*/ 1087631 h 6527758"/>
                  <a:gd name="connsiteX1894" fmla="*/ 3051094 w 5484290"/>
                  <a:gd name="connsiteY1894" fmla="*/ 1052464 h 6527758"/>
                  <a:gd name="connsiteX1895" fmla="*/ 2985722 w 5484290"/>
                  <a:gd name="connsiteY1895" fmla="*/ 1031765 h 6527758"/>
                  <a:gd name="connsiteX1896" fmla="*/ 2978932 w 5484290"/>
                  <a:gd name="connsiteY1896" fmla="*/ 1035965 h 6527758"/>
                  <a:gd name="connsiteX1897" fmla="*/ 2987306 w 5484290"/>
                  <a:gd name="connsiteY1897" fmla="*/ 1049558 h 6527758"/>
                  <a:gd name="connsiteX1898" fmla="*/ 3011686 w 5484290"/>
                  <a:gd name="connsiteY1898" fmla="*/ 1070193 h 6527758"/>
                  <a:gd name="connsiteX1899" fmla="*/ 3010588 w 5484290"/>
                  <a:gd name="connsiteY1899" fmla="*/ 1084378 h 6527758"/>
                  <a:gd name="connsiteX1900" fmla="*/ 2995164 w 5484290"/>
                  <a:gd name="connsiteY1900" fmla="*/ 1086820 h 6527758"/>
                  <a:gd name="connsiteX1901" fmla="*/ 2958458 w 5484290"/>
                  <a:gd name="connsiteY1901" fmla="*/ 1071059 h 6527758"/>
                  <a:gd name="connsiteX1902" fmla="*/ 2933002 w 5484290"/>
                  <a:gd name="connsiteY1902" fmla="*/ 1027510 h 6527758"/>
                  <a:gd name="connsiteX1903" fmla="*/ 2924628 w 5484290"/>
                  <a:gd name="connsiteY1903" fmla="*/ 1013918 h 6527758"/>
                  <a:gd name="connsiteX1904" fmla="*/ 2874846 w 5484290"/>
                  <a:gd name="connsiteY1904" fmla="*/ 1001437 h 6527758"/>
                  <a:gd name="connsiteX1905" fmla="*/ 2841066 w 5484290"/>
                  <a:gd name="connsiteY1905" fmla="*/ 995997 h 6527758"/>
                  <a:gd name="connsiteX1906" fmla="*/ 2802932 w 5484290"/>
                  <a:gd name="connsiteY1906" fmla="*/ 991653 h 6527758"/>
                  <a:gd name="connsiteX1907" fmla="*/ 2780950 w 5484290"/>
                  <a:gd name="connsiteY1907" fmla="*/ 1023558 h 6527758"/>
                  <a:gd name="connsiteX1908" fmla="*/ 2768432 w 5484290"/>
                  <a:gd name="connsiteY1908" fmla="*/ 1073421 h 6527758"/>
                  <a:gd name="connsiteX1909" fmla="*/ 2743180 w 5484290"/>
                  <a:gd name="connsiteY1909" fmla="*/ 1110783 h 6527758"/>
                  <a:gd name="connsiteX1910" fmla="*/ 2720456 w 5484290"/>
                  <a:gd name="connsiteY1910" fmla="*/ 1122545 h 6527758"/>
                  <a:gd name="connsiteX1911" fmla="*/ 2622366 w 5484290"/>
                  <a:gd name="connsiteY1911" fmla="*/ 1156422 h 6527758"/>
                  <a:gd name="connsiteX1912" fmla="*/ 2571398 w 5484290"/>
                  <a:gd name="connsiteY1912" fmla="*/ 1162071 h 6527758"/>
                  <a:gd name="connsiteX1913" fmla="*/ 2546006 w 5484290"/>
                  <a:gd name="connsiteY1913" fmla="*/ 1151676 h 6527758"/>
                  <a:gd name="connsiteX1914" fmla="*/ 2558416 w 5484290"/>
                  <a:gd name="connsiteY1914" fmla="*/ 1142856 h 6527758"/>
                  <a:gd name="connsiteX1915" fmla="*/ 2655336 w 5484290"/>
                  <a:gd name="connsiteY1915" fmla="*/ 1108561 h 6527758"/>
                  <a:gd name="connsiteX1916" fmla="*/ 2704302 w 5484290"/>
                  <a:gd name="connsiteY1916" fmla="*/ 1086295 h 6527758"/>
                  <a:gd name="connsiteX1917" fmla="*/ 2738940 w 5484290"/>
                  <a:gd name="connsiteY1917" fmla="*/ 1052284 h 6527758"/>
                  <a:gd name="connsiteX1918" fmla="*/ 2747012 w 5484290"/>
                  <a:gd name="connsiteY1918" fmla="*/ 1007460 h 6527758"/>
                  <a:gd name="connsiteX1919" fmla="*/ 2808194 w 5484290"/>
                  <a:gd name="connsiteY1919" fmla="*/ 959615 h 6527758"/>
                  <a:gd name="connsiteX1920" fmla="*/ 1965636 w 5484290"/>
                  <a:gd name="connsiteY1920" fmla="*/ 535512 h 6527758"/>
                  <a:gd name="connsiteX1921" fmla="*/ 2007924 w 5484290"/>
                  <a:gd name="connsiteY1921" fmla="*/ 548636 h 6527758"/>
                  <a:gd name="connsiteX1922" fmla="*/ 2081558 w 5484290"/>
                  <a:gd name="connsiteY1922" fmla="*/ 627740 h 6527758"/>
                  <a:gd name="connsiteX1923" fmla="*/ 2187982 w 5484290"/>
                  <a:gd name="connsiteY1923" fmla="*/ 740998 h 6527758"/>
                  <a:gd name="connsiteX1924" fmla="*/ 2181884 w 5484290"/>
                  <a:gd name="connsiteY1924" fmla="*/ 769181 h 6527758"/>
                  <a:gd name="connsiteX1925" fmla="*/ 2142172 w 5484290"/>
                  <a:gd name="connsiteY1925" fmla="*/ 784039 h 6527758"/>
                  <a:gd name="connsiteX1926" fmla="*/ 2004750 w 5484290"/>
                  <a:gd name="connsiteY1926" fmla="*/ 798317 h 6527758"/>
                  <a:gd name="connsiteX1927" fmla="*/ 1927594 w 5484290"/>
                  <a:gd name="connsiteY1927" fmla="*/ 832802 h 6527758"/>
                  <a:gd name="connsiteX1928" fmla="*/ 1888478 w 5484290"/>
                  <a:gd name="connsiteY1928" fmla="*/ 857110 h 6527758"/>
                  <a:gd name="connsiteX1929" fmla="*/ 1835734 w 5484290"/>
                  <a:gd name="connsiteY1929" fmla="*/ 930678 h 6527758"/>
                  <a:gd name="connsiteX1930" fmla="*/ 1685334 w 5484290"/>
                  <a:gd name="connsiteY1930" fmla="*/ 1077607 h 6527758"/>
                  <a:gd name="connsiteX1931" fmla="*/ 1428252 w 5484290"/>
                  <a:gd name="connsiteY1931" fmla="*/ 1104587 h 6527758"/>
                  <a:gd name="connsiteX1932" fmla="*/ 1244456 w 5484290"/>
                  <a:gd name="connsiteY1932" fmla="*/ 1074578 h 6527758"/>
                  <a:gd name="connsiteX1933" fmla="*/ 1217090 w 5484290"/>
                  <a:gd name="connsiteY1933" fmla="*/ 1006720 h 6527758"/>
                  <a:gd name="connsiteX1934" fmla="*/ 1236998 w 5484290"/>
                  <a:gd name="connsiteY1934" fmla="*/ 958388 h 6527758"/>
                  <a:gd name="connsiteX1935" fmla="*/ 1178998 w 5484290"/>
                  <a:gd name="connsiteY1935" fmla="*/ 942951 h 6527758"/>
                  <a:gd name="connsiteX1936" fmla="*/ 1104662 w 5484290"/>
                  <a:gd name="connsiteY1936" fmla="*/ 936199 h 6527758"/>
                  <a:gd name="connsiteX1937" fmla="*/ 1104946 w 5484290"/>
                  <a:gd name="connsiteY1937" fmla="*/ 865017 h 6527758"/>
                  <a:gd name="connsiteX1938" fmla="*/ 1110042 w 5484290"/>
                  <a:gd name="connsiteY1938" fmla="*/ 825750 h 6527758"/>
                  <a:gd name="connsiteX1939" fmla="*/ 1140598 w 5484290"/>
                  <a:gd name="connsiteY1939" fmla="*/ 798547 h 6527758"/>
                  <a:gd name="connsiteX1940" fmla="*/ 1182210 w 5484290"/>
                  <a:gd name="connsiteY1940" fmla="*/ 748728 h 6527758"/>
                  <a:gd name="connsiteX1941" fmla="*/ 1328738 w 5484290"/>
                  <a:gd name="connsiteY1941" fmla="*/ 694141 h 6527758"/>
                  <a:gd name="connsiteX1942" fmla="*/ 1458216 w 5484290"/>
                  <a:gd name="connsiteY1942" fmla="*/ 702107 h 6527758"/>
                  <a:gd name="connsiteX1943" fmla="*/ 1569592 w 5484290"/>
                  <a:gd name="connsiteY1943" fmla="*/ 708888 h 6527758"/>
                  <a:gd name="connsiteX1944" fmla="*/ 1724324 w 5484290"/>
                  <a:gd name="connsiteY1944" fmla="*/ 638749 h 6527758"/>
                  <a:gd name="connsiteX1945" fmla="*/ 1826688 w 5484290"/>
                  <a:gd name="connsiteY1945" fmla="*/ 585547 h 6527758"/>
                  <a:gd name="connsiteX1946" fmla="*/ 1922862 w 5484290"/>
                  <a:gd name="connsiteY1946" fmla="*/ 545976 h 6527758"/>
                  <a:gd name="connsiteX1947" fmla="*/ 1965636 w 5484290"/>
                  <a:gd name="connsiteY1947" fmla="*/ 535512 h 6527758"/>
                  <a:gd name="connsiteX1948" fmla="*/ 1660452 w 5484290"/>
                  <a:gd name="connsiteY1948" fmla="*/ 353640 h 6527758"/>
                  <a:gd name="connsiteX1949" fmla="*/ 1622820 w 5484290"/>
                  <a:gd name="connsiteY1949" fmla="*/ 362761 h 6527758"/>
                  <a:gd name="connsiteX1950" fmla="*/ 1603618 w 5484290"/>
                  <a:gd name="connsiteY1950" fmla="*/ 375810 h 6527758"/>
                  <a:gd name="connsiteX1951" fmla="*/ 1558986 w 5484290"/>
                  <a:gd name="connsiteY1951" fmla="*/ 389728 h 6527758"/>
                  <a:gd name="connsiteX1952" fmla="*/ 1532172 w 5484290"/>
                  <a:gd name="connsiteY1952" fmla="*/ 418408 h 6527758"/>
                  <a:gd name="connsiteX1953" fmla="*/ 1621314 w 5484290"/>
                  <a:gd name="connsiteY1953" fmla="*/ 376469 h 6527758"/>
                  <a:gd name="connsiteX1954" fmla="*/ 1682034 w 5484290"/>
                  <a:gd name="connsiteY1954" fmla="*/ 353875 h 6527758"/>
                  <a:gd name="connsiteX1955" fmla="*/ 2184390 w 5484290"/>
                  <a:gd name="connsiteY1955" fmla="*/ 311044 h 6527758"/>
                  <a:gd name="connsiteX1956" fmla="*/ 2109052 w 5484290"/>
                  <a:gd name="connsiteY1956" fmla="*/ 323755 h 6527758"/>
                  <a:gd name="connsiteX1957" fmla="*/ 2024280 w 5484290"/>
                  <a:gd name="connsiteY1957" fmla="*/ 326986 h 6527758"/>
                  <a:gd name="connsiteX1958" fmla="*/ 1731954 w 5484290"/>
                  <a:gd name="connsiteY1958" fmla="*/ 327419 h 6527758"/>
                  <a:gd name="connsiteX1959" fmla="*/ 1707728 w 5484290"/>
                  <a:gd name="connsiteY1959" fmla="*/ 336020 h 6527758"/>
                  <a:gd name="connsiteX1960" fmla="*/ 1691272 w 5484290"/>
                  <a:gd name="connsiteY1960" fmla="*/ 350436 h 6527758"/>
                  <a:gd name="connsiteX1961" fmla="*/ 1717798 w 5484290"/>
                  <a:gd name="connsiteY1961" fmla="*/ 340568 h 6527758"/>
                  <a:gd name="connsiteX1962" fmla="*/ 1743818 w 5484290"/>
                  <a:gd name="connsiteY1962" fmla="*/ 341932 h 6527758"/>
                  <a:gd name="connsiteX1963" fmla="*/ 1741742 w 5484290"/>
                  <a:gd name="connsiteY1963" fmla="*/ 366298 h 6527758"/>
                  <a:gd name="connsiteX1964" fmla="*/ 1725772 w 5484290"/>
                  <a:gd name="connsiteY1964" fmla="*/ 433270 h 6527758"/>
                  <a:gd name="connsiteX1965" fmla="*/ 1730232 w 5484290"/>
                  <a:gd name="connsiteY1965" fmla="*/ 446756 h 6527758"/>
                  <a:gd name="connsiteX1966" fmla="*/ 1744240 w 5484290"/>
                  <a:gd name="connsiteY1966" fmla="*/ 437225 h 6527758"/>
                  <a:gd name="connsiteX1967" fmla="*/ 1793990 w 5484290"/>
                  <a:gd name="connsiteY1967" fmla="*/ 416674 h 6527758"/>
                  <a:gd name="connsiteX1968" fmla="*/ 1872080 w 5484290"/>
                  <a:gd name="connsiteY1968" fmla="*/ 457781 h 6527758"/>
                  <a:gd name="connsiteX1969" fmla="*/ 1915650 w 5484290"/>
                  <a:gd name="connsiteY1969" fmla="*/ 469379 h 6527758"/>
                  <a:gd name="connsiteX1970" fmla="*/ 2019790 w 5484290"/>
                  <a:gd name="connsiteY1970" fmla="*/ 452399 h 6527758"/>
                  <a:gd name="connsiteX1971" fmla="*/ 2052246 w 5484290"/>
                  <a:gd name="connsiteY1971" fmla="*/ 428316 h 6527758"/>
                  <a:gd name="connsiteX1972" fmla="*/ 2111428 w 5484290"/>
                  <a:gd name="connsiteY1972" fmla="*/ 359104 h 6527758"/>
                  <a:gd name="connsiteX1973" fmla="*/ 2230974 w 5484290"/>
                  <a:gd name="connsiteY1973" fmla="*/ 0 h 6527758"/>
                  <a:gd name="connsiteX1974" fmla="*/ 2281782 w 5484290"/>
                  <a:gd name="connsiteY1974" fmla="*/ 105745 h 6527758"/>
                  <a:gd name="connsiteX1975" fmla="*/ 2273656 w 5484290"/>
                  <a:gd name="connsiteY1975" fmla="*/ 169201 h 6527758"/>
                  <a:gd name="connsiteX1976" fmla="*/ 2230134 w 5484290"/>
                  <a:gd name="connsiteY1976" fmla="*/ 265140 h 6527758"/>
                  <a:gd name="connsiteX1977" fmla="*/ 2220742 w 5484290"/>
                  <a:gd name="connsiteY1977" fmla="*/ 288661 h 6527758"/>
                  <a:gd name="connsiteX1978" fmla="*/ 2206374 w 5484290"/>
                  <a:gd name="connsiteY1978" fmla="*/ 300496 h 6527758"/>
                  <a:gd name="connsiteX1979" fmla="*/ 2214842 w 5484290"/>
                  <a:gd name="connsiteY1979" fmla="*/ 296478 h 6527758"/>
                  <a:gd name="connsiteX1980" fmla="*/ 2381100 w 5484290"/>
                  <a:gd name="connsiteY1980" fmla="*/ 288246 h 6527758"/>
                  <a:gd name="connsiteX1981" fmla="*/ 2373972 w 5484290"/>
                  <a:gd name="connsiteY1981" fmla="*/ 279853 h 6527758"/>
                  <a:gd name="connsiteX1982" fmla="*/ 2369840 w 5484290"/>
                  <a:gd name="connsiteY1982" fmla="*/ 250966 h 6527758"/>
                  <a:gd name="connsiteX1983" fmla="*/ 2378146 w 5484290"/>
                  <a:gd name="connsiteY1983" fmla="*/ 246102 h 6527758"/>
                  <a:gd name="connsiteX1984" fmla="*/ 2391746 w 5484290"/>
                  <a:gd name="connsiteY1984" fmla="*/ 270539 h 6527758"/>
                  <a:gd name="connsiteX1985" fmla="*/ 2398552 w 5484290"/>
                  <a:gd name="connsiteY1985" fmla="*/ 222066 h 6527758"/>
                  <a:gd name="connsiteX1986" fmla="*/ 2408552 w 5484290"/>
                  <a:gd name="connsiteY1986" fmla="*/ 190398 h 6527758"/>
                  <a:gd name="connsiteX1987" fmla="*/ 2427378 w 5484290"/>
                  <a:gd name="connsiteY1987" fmla="*/ 207563 h 6527758"/>
                  <a:gd name="connsiteX1988" fmla="*/ 2452930 w 5484290"/>
                  <a:gd name="connsiteY1988" fmla="*/ 220606 h 6527758"/>
                  <a:gd name="connsiteX1989" fmla="*/ 2540004 w 5484290"/>
                  <a:gd name="connsiteY1989" fmla="*/ 186447 h 6527758"/>
                  <a:gd name="connsiteX1990" fmla="*/ 2615462 w 5484290"/>
                  <a:gd name="connsiteY1990" fmla="*/ 206874 h 6527758"/>
                  <a:gd name="connsiteX1991" fmla="*/ 2648864 w 5484290"/>
                  <a:gd name="connsiteY1991" fmla="*/ 278846 h 6527758"/>
                  <a:gd name="connsiteX1992" fmla="*/ 2653056 w 5484290"/>
                  <a:gd name="connsiteY1992" fmla="*/ 289640 h 6527758"/>
                  <a:gd name="connsiteX1993" fmla="*/ 2652178 w 5484290"/>
                  <a:gd name="connsiteY1993" fmla="*/ 292907 h 6527758"/>
                  <a:gd name="connsiteX1994" fmla="*/ 2690288 w 5484290"/>
                  <a:gd name="connsiteY1994" fmla="*/ 296929 h 6527758"/>
                  <a:gd name="connsiteX1995" fmla="*/ 2728890 w 5484290"/>
                  <a:gd name="connsiteY1995" fmla="*/ 309227 h 6527758"/>
                  <a:gd name="connsiteX1996" fmla="*/ 2920742 w 5484290"/>
                  <a:gd name="connsiteY1996" fmla="*/ 331394 h 6527758"/>
                  <a:gd name="connsiteX1997" fmla="*/ 3019056 w 5484290"/>
                  <a:gd name="connsiteY1997" fmla="*/ 341345 h 6527758"/>
                  <a:gd name="connsiteX1998" fmla="*/ 3210150 w 5484290"/>
                  <a:gd name="connsiteY1998" fmla="*/ 361919 h 6527758"/>
                  <a:gd name="connsiteX1999" fmla="*/ 3322794 w 5484290"/>
                  <a:gd name="connsiteY1999" fmla="*/ 383612 h 6527758"/>
                  <a:gd name="connsiteX2000" fmla="*/ 3359500 w 5484290"/>
                  <a:gd name="connsiteY2000" fmla="*/ 399371 h 6527758"/>
                  <a:gd name="connsiteX2001" fmla="*/ 3367712 w 5484290"/>
                  <a:gd name="connsiteY2001" fmla="*/ 402304 h 6527758"/>
                  <a:gd name="connsiteX2002" fmla="*/ 3439786 w 5484290"/>
                  <a:gd name="connsiteY2002" fmla="*/ 422750 h 6527758"/>
                  <a:gd name="connsiteX2003" fmla="*/ 3872298 w 5484290"/>
                  <a:gd name="connsiteY2003" fmla="*/ 597106 h 6527758"/>
                  <a:gd name="connsiteX2004" fmla="*/ 3921652 w 5484290"/>
                  <a:gd name="connsiteY2004" fmla="*/ 629306 h 6527758"/>
                  <a:gd name="connsiteX2005" fmla="*/ 3846212 w 5484290"/>
                  <a:gd name="connsiteY2005" fmla="*/ 636797 h 6527758"/>
                  <a:gd name="connsiteX2006" fmla="*/ 3796602 w 5484290"/>
                  <a:gd name="connsiteY2006" fmla="*/ 616428 h 6527758"/>
                  <a:gd name="connsiteX2007" fmla="*/ 3776742 w 5484290"/>
                  <a:gd name="connsiteY2007" fmla="*/ 605360 h 6527758"/>
                  <a:gd name="connsiteX2008" fmla="*/ 3701706 w 5484290"/>
                  <a:gd name="connsiteY2008" fmla="*/ 648759 h 6527758"/>
                  <a:gd name="connsiteX2009" fmla="*/ 3690804 w 5484290"/>
                  <a:gd name="connsiteY2009" fmla="*/ 660760 h 6527758"/>
                  <a:gd name="connsiteX2010" fmla="*/ 3665234 w 5484290"/>
                  <a:gd name="connsiteY2010" fmla="*/ 676792 h 6527758"/>
                  <a:gd name="connsiteX2011" fmla="*/ 3656530 w 5484290"/>
                  <a:gd name="connsiteY2011" fmla="*/ 641896 h 6527758"/>
                  <a:gd name="connsiteX2012" fmla="*/ 3628808 w 5484290"/>
                  <a:gd name="connsiteY2012" fmla="*/ 593581 h 6527758"/>
                  <a:gd name="connsiteX2013" fmla="*/ 3607028 w 5484290"/>
                  <a:gd name="connsiteY2013" fmla="*/ 561960 h 6527758"/>
                  <a:gd name="connsiteX2014" fmla="*/ 3586834 w 5484290"/>
                  <a:gd name="connsiteY2014" fmla="*/ 548123 h 6527758"/>
                  <a:gd name="connsiteX2015" fmla="*/ 3561262 w 5484290"/>
                  <a:gd name="connsiteY2015" fmla="*/ 564156 h 6527758"/>
                  <a:gd name="connsiteX2016" fmla="*/ 3540556 w 5484290"/>
                  <a:gd name="connsiteY2016" fmla="*/ 573979 h 6527758"/>
                  <a:gd name="connsiteX2017" fmla="*/ 3543750 w 5484290"/>
                  <a:gd name="connsiteY2017" fmla="*/ 553926 h 6527758"/>
                  <a:gd name="connsiteX2018" fmla="*/ 3519282 w 5484290"/>
                  <a:gd name="connsiteY2018" fmla="*/ 537240 h 6527758"/>
                  <a:gd name="connsiteX2019" fmla="*/ 3441496 w 5484290"/>
                  <a:gd name="connsiteY2019" fmla="*/ 543894 h 6527758"/>
                  <a:gd name="connsiteX2020" fmla="*/ 3343510 w 5484290"/>
                  <a:gd name="connsiteY2020" fmla="*/ 555252 h 6527758"/>
                  <a:gd name="connsiteX2021" fmla="*/ 3296996 w 5484290"/>
                  <a:gd name="connsiteY2021" fmla="*/ 537315 h 6527758"/>
                  <a:gd name="connsiteX2022" fmla="*/ 3276468 w 5484290"/>
                  <a:gd name="connsiteY2022" fmla="*/ 520710 h 6527758"/>
                  <a:gd name="connsiteX2023" fmla="*/ 3050820 w 5484290"/>
                  <a:gd name="connsiteY2023" fmla="*/ 548722 h 6527758"/>
                  <a:gd name="connsiteX2024" fmla="*/ 2942070 w 5484290"/>
                  <a:gd name="connsiteY2024" fmla="*/ 638358 h 6527758"/>
                  <a:gd name="connsiteX2025" fmla="*/ 2889678 w 5484290"/>
                  <a:gd name="connsiteY2025" fmla="*/ 655406 h 6527758"/>
                  <a:gd name="connsiteX2026" fmla="*/ 2712840 w 5484290"/>
                  <a:gd name="connsiteY2026" fmla="*/ 613434 h 6527758"/>
                  <a:gd name="connsiteX2027" fmla="*/ 2572356 w 5484290"/>
                  <a:gd name="connsiteY2027" fmla="*/ 621535 h 6527758"/>
                  <a:gd name="connsiteX2028" fmla="*/ 2387952 w 5484290"/>
                  <a:gd name="connsiteY2028" fmla="*/ 637789 h 6527758"/>
                  <a:gd name="connsiteX2029" fmla="*/ 2235176 w 5484290"/>
                  <a:gd name="connsiteY2029" fmla="*/ 576595 h 6527758"/>
                  <a:gd name="connsiteX2030" fmla="*/ 2125378 w 5484290"/>
                  <a:gd name="connsiteY2030" fmla="*/ 569165 h 6527758"/>
                  <a:gd name="connsiteX2031" fmla="*/ 2044586 w 5484290"/>
                  <a:gd name="connsiteY2031" fmla="*/ 550904 h 6527758"/>
                  <a:gd name="connsiteX2032" fmla="*/ 2007710 w 5484290"/>
                  <a:gd name="connsiteY2032" fmla="*/ 543031 h 6527758"/>
                  <a:gd name="connsiteX2033" fmla="*/ 2003006 w 5484290"/>
                  <a:gd name="connsiteY2033" fmla="*/ 525253 h 6527758"/>
                  <a:gd name="connsiteX2034" fmla="*/ 1977058 w 5484290"/>
                  <a:gd name="connsiteY2034" fmla="*/ 505415 h 6527758"/>
                  <a:gd name="connsiteX2035" fmla="*/ 1885720 w 5484290"/>
                  <a:gd name="connsiteY2035" fmla="*/ 504937 h 6527758"/>
                  <a:gd name="connsiteX2036" fmla="*/ 1867606 w 5484290"/>
                  <a:gd name="connsiteY2036" fmla="*/ 522253 h 6527758"/>
                  <a:gd name="connsiteX2037" fmla="*/ 1821318 w 5484290"/>
                  <a:gd name="connsiteY2037" fmla="*/ 566504 h 6527758"/>
                  <a:gd name="connsiteX2038" fmla="*/ 1668572 w 5484290"/>
                  <a:gd name="connsiteY2038" fmla="*/ 663905 h 6527758"/>
                  <a:gd name="connsiteX2039" fmla="*/ 1590710 w 5484290"/>
                  <a:gd name="connsiteY2039" fmla="*/ 688949 h 6527758"/>
                  <a:gd name="connsiteX2040" fmla="*/ 1349904 w 5484290"/>
                  <a:gd name="connsiteY2040" fmla="*/ 672971 h 6527758"/>
                  <a:gd name="connsiteX2041" fmla="*/ 1186290 w 5484290"/>
                  <a:gd name="connsiteY2041" fmla="*/ 722884 h 6527758"/>
                  <a:gd name="connsiteX2042" fmla="*/ 1101602 w 5484290"/>
                  <a:gd name="connsiteY2042" fmla="*/ 811560 h 6527758"/>
                  <a:gd name="connsiteX2043" fmla="*/ 1076020 w 5484290"/>
                  <a:gd name="connsiteY2043" fmla="*/ 923992 h 6527758"/>
                  <a:gd name="connsiteX2044" fmla="*/ 1080852 w 5484290"/>
                  <a:gd name="connsiteY2044" fmla="*/ 977253 h 6527758"/>
                  <a:gd name="connsiteX2045" fmla="*/ 1128160 w 5484290"/>
                  <a:gd name="connsiteY2045" fmla="*/ 1037756 h 6527758"/>
                  <a:gd name="connsiteX2046" fmla="*/ 1195172 w 5484290"/>
                  <a:gd name="connsiteY2046" fmla="*/ 1080193 h 6527758"/>
                  <a:gd name="connsiteX2047" fmla="*/ 1368272 w 5484290"/>
                  <a:gd name="connsiteY2047" fmla="*/ 1126165 h 6527758"/>
                  <a:gd name="connsiteX2048" fmla="*/ 1372638 w 5484290"/>
                  <a:gd name="connsiteY2048" fmla="*/ 1125082 h 6527758"/>
                  <a:gd name="connsiteX2049" fmla="*/ 1374150 w 5484290"/>
                  <a:gd name="connsiteY2049" fmla="*/ 1128265 h 6527758"/>
                  <a:gd name="connsiteX2050" fmla="*/ 1372868 w 5484290"/>
                  <a:gd name="connsiteY2050" fmla="*/ 1131853 h 6527758"/>
                  <a:gd name="connsiteX2051" fmla="*/ 1409532 w 5484290"/>
                  <a:gd name="connsiteY2051" fmla="*/ 1141311 h 6527758"/>
                  <a:gd name="connsiteX2052" fmla="*/ 1500746 w 5484290"/>
                  <a:gd name="connsiteY2052" fmla="*/ 1217085 h 6527758"/>
                  <a:gd name="connsiteX2053" fmla="*/ 1506406 w 5484290"/>
                  <a:gd name="connsiteY2053" fmla="*/ 1246168 h 6527758"/>
                  <a:gd name="connsiteX2054" fmla="*/ 1492986 w 5484290"/>
                  <a:gd name="connsiteY2054" fmla="*/ 1250508 h 6527758"/>
                  <a:gd name="connsiteX2055" fmla="*/ 1476558 w 5484290"/>
                  <a:gd name="connsiteY2055" fmla="*/ 1243625 h 6527758"/>
                  <a:gd name="connsiteX2056" fmla="*/ 1374282 w 5484290"/>
                  <a:gd name="connsiteY2056" fmla="*/ 1170560 h 6527758"/>
                  <a:gd name="connsiteX2057" fmla="*/ 1359700 w 5484290"/>
                  <a:gd name="connsiteY2057" fmla="*/ 1151482 h 6527758"/>
                  <a:gd name="connsiteX2058" fmla="*/ 1367750 w 5484290"/>
                  <a:gd name="connsiteY2058" fmla="*/ 1134990 h 6527758"/>
                  <a:gd name="connsiteX2059" fmla="*/ 1309286 w 5484290"/>
                  <a:gd name="connsiteY2059" fmla="*/ 1130368 h 6527758"/>
                  <a:gd name="connsiteX2060" fmla="*/ 1250254 w 5484290"/>
                  <a:gd name="connsiteY2060" fmla="*/ 1107796 h 6527758"/>
                  <a:gd name="connsiteX2061" fmla="*/ 1243958 w 5484290"/>
                  <a:gd name="connsiteY2061" fmla="*/ 1106868 h 6527758"/>
                  <a:gd name="connsiteX2062" fmla="*/ 1145050 w 5484290"/>
                  <a:gd name="connsiteY2062" fmla="*/ 1060968 h 6527758"/>
                  <a:gd name="connsiteX2063" fmla="*/ 1073190 w 5484290"/>
                  <a:gd name="connsiteY2063" fmla="*/ 1043229 h 6527758"/>
                  <a:gd name="connsiteX2064" fmla="*/ 1052952 w 5484290"/>
                  <a:gd name="connsiteY2064" fmla="*/ 1029393 h 6527758"/>
                  <a:gd name="connsiteX2065" fmla="*/ 1067586 w 5484290"/>
                  <a:gd name="connsiteY2065" fmla="*/ 969871 h 6527758"/>
                  <a:gd name="connsiteX2066" fmla="*/ 1051692 w 5484290"/>
                  <a:gd name="connsiteY2066" fmla="*/ 936445 h 6527758"/>
                  <a:gd name="connsiteX2067" fmla="*/ 894370 w 5484290"/>
                  <a:gd name="connsiteY2067" fmla="*/ 890822 h 6527758"/>
                  <a:gd name="connsiteX2068" fmla="*/ 839948 w 5484290"/>
                  <a:gd name="connsiteY2068" fmla="*/ 850241 h 6527758"/>
                  <a:gd name="connsiteX2069" fmla="*/ 825262 w 5484290"/>
                  <a:gd name="connsiteY2069" fmla="*/ 757782 h 6527758"/>
                  <a:gd name="connsiteX2070" fmla="*/ 1273822 w 5484290"/>
                  <a:gd name="connsiteY2070" fmla="*/ 533477 h 6527758"/>
                  <a:gd name="connsiteX2071" fmla="*/ 1519970 w 5484290"/>
                  <a:gd name="connsiteY2071" fmla="*/ 423188 h 6527758"/>
                  <a:gd name="connsiteX2072" fmla="*/ 1522194 w 5484290"/>
                  <a:gd name="connsiteY2072" fmla="*/ 422376 h 6527758"/>
                  <a:gd name="connsiteX2073" fmla="*/ 1519858 w 5484290"/>
                  <a:gd name="connsiteY2073" fmla="*/ 421542 h 6527758"/>
                  <a:gd name="connsiteX2074" fmla="*/ 1622494 w 5484290"/>
                  <a:gd name="connsiteY2074" fmla="*/ 289647 h 6527758"/>
                  <a:gd name="connsiteX2075" fmla="*/ 1718374 w 5484290"/>
                  <a:gd name="connsiteY2075" fmla="*/ 265499 h 6527758"/>
                  <a:gd name="connsiteX2076" fmla="*/ 1915354 w 5484290"/>
                  <a:gd name="connsiteY2076" fmla="*/ 265515 h 6527758"/>
                  <a:gd name="connsiteX2077" fmla="*/ 2029702 w 5484290"/>
                  <a:gd name="connsiteY2077" fmla="*/ 278490 h 6527758"/>
                  <a:gd name="connsiteX2078" fmla="*/ 2067116 w 5484290"/>
                  <a:gd name="connsiteY2078" fmla="*/ 244073 h 6527758"/>
                  <a:gd name="connsiteX2079" fmla="*/ 2230974 w 5484290"/>
                  <a:gd name="connsiteY2079" fmla="*/ 0 h 65277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Lst>
                <a:rect l="l" t="t" r="r" b="b"/>
                <a:pathLst>
                  <a:path w="5484290" h="6527758">
                    <a:moveTo>
                      <a:pt x="2661754" y="6029402"/>
                    </a:moveTo>
                    <a:lnTo>
                      <a:pt x="2660170" y="6029987"/>
                    </a:lnTo>
                    <a:lnTo>
                      <a:pt x="2662430" y="6029428"/>
                    </a:lnTo>
                    <a:close/>
                    <a:moveTo>
                      <a:pt x="2708098" y="5942377"/>
                    </a:moveTo>
                    <a:lnTo>
                      <a:pt x="2707720" y="5942519"/>
                    </a:lnTo>
                    <a:lnTo>
                      <a:pt x="2708366" y="5942505"/>
                    </a:lnTo>
                    <a:close/>
                    <a:moveTo>
                      <a:pt x="2606970" y="5902620"/>
                    </a:moveTo>
                    <a:lnTo>
                      <a:pt x="2606444" y="5903742"/>
                    </a:lnTo>
                    <a:lnTo>
                      <a:pt x="2604504" y="5905186"/>
                    </a:lnTo>
                    <a:lnTo>
                      <a:pt x="2603260" y="5905250"/>
                    </a:lnTo>
                    <a:cubicBezTo>
                      <a:pt x="2603260" y="5905250"/>
                      <a:pt x="2601666" y="5906003"/>
                      <a:pt x="2602840" y="5906422"/>
                    </a:cubicBezTo>
                    <a:lnTo>
                      <a:pt x="2604504" y="5905186"/>
                    </a:lnTo>
                    <a:lnTo>
                      <a:pt x="2605282" y="5905146"/>
                    </a:lnTo>
                    <a:cubicBezTo>
                      <a:pt x="2605230" y="5905292"/>
                      <a:pt x="2605230" y="5905292"/>
                      <a:pt x="2607620" y="5904162"/>
                    </a:cubicBezTo>
                    <a:lnTo>
                      <a:pt x="2615950" y="5905385"/>
                    </a:lnTo>
                    <a:close/>
                    <a:moveTo>
                      <a:pt x="2528170" y="5873634"/>
                    </a:moveTo>
                    <a:cubicBezTo>
                      <a:pt x="2523002" y="5873276"/>
                      <a:pt x="2516756" y="5875013"/>
                      <a:pt x="2512018" y="5875304"/>
                    </a:cubicBezTo>
                    <a:cubicBezTo>
                      <a:pt x="2475710" y="5876882"/>
                      <a:pt x="2439402" y="5878460"/>
                      <a:pt x="2408552" y="5901825"/>
                    </a:cubicBezTo>
                    <a:cubicBezTo>
                      <a:pt x="2392118" y="5914469"/>
                      <a:pt x="2372498" y="5910106"/>
                      <a:pt x="2354550" y="5901050"/>
                    </a:cubicBezTo>
                    <a:cubicBezTo>
                      <a:pt x="2310100" y="5877239"/>
                      <a:pt x="2310100" y="5877239"/>
                      <a:pt x="2277744" y="5915935"/>
                    </a:cubicBezTo>
                    <a:lnTo>
                      <a:pt x="2276998" y="5915196"/>
                    </a:lnTo>
                    <a:lnTo>
                      <a:pt x="2278222" y="5929916"/>
                    </a:lnTo>
                    <a:lnTo>
                      <a:pt x="2278586" y="5930772"/>
                    </a:lnTo>
                    <a:lnTo>
                      <a:pt x="2321912" y="5946093"/>
                    </a:lnTo>
                    <a:cubicBezTo>
                      <a:pt x="2336286" y="5954037"/>
                      <a:pt x="2350292" y="5963008"/>
                      <a:pt x="2366142" y="5968669"/>
                    </a:cubicBezTo>
                    <a:cubicBezTo>
                      <a:pt x="2377882" y="5972862"/>
                      <a:pt x="2381156" y="5985933"/>
                      <a:pt x="2380070" y="6000093"/>
                    </a:cubicBezTo>
                    <a:cubicBezTo>
                      <a:pt x="2379822" y="6011907"/>
                      <a:pt x="2381166" y="6022967"/>
                      <a:pt x="2389220" y="6033778"/>
                    </a:cubicBezTo>
                    <a:cubicBezTo>
                      <a:pt x="2394042" y="6038807"/>
                      <a:pt x="2399368" y="6043354"/>
                      <a:pt x="2405102" y="6044907"/>
                    </a:cubicBezTo>
                    <a:cubicBezTo>
                      <a:pt x="2410836" y="6046459"/>
                      <a:pt x="2416978" y="6045016"/>
                      <a:pt x="2423434" y="6038064"/>
                    </a:cubicBezTo>
                    <a:cubicBezTo>
                      <a:pt x="2432318" y="6028013"/>
                      <a:pt x="2438520" y="6014359"/>
                      <a:pt x="2424598" y="6001450"/>
                    </a:cubicBezTo>
                    <a:cubicBezTo>
                      <a:pt x="2419984" y="5995835"/>
                      <a:pt x="2414112" y="5993738"/>
                      <a:pt x="2409080" y="5989296"/>
                    </a:cubicBezTo>
                    <a:cubicBezTo>
                      <a:pt x="2397840" y="5979991"/>
                      <a:pt x="2392556" y="5968846"/>
                      <a:pt x="2396406" y="5954353"/>
                    </a:cubicBezTo>
                    <a:cubicBezTo>
                      <a:pt x="2401434" y="5940279"/>
                      <a:pt x="2412922" y="5937770"/>
                      <a:pt x="2425166" y="5936853"/>
                    </a:cubicBezTo>
                    <a:cubicBezTo>
                      <a:pt x="2444116" y="5935687"/>
                      <a:pt x="2462310" y="5932929"/>
                      <a:pt x="2476814" y="5918272"/>
                    </a:cubicBezTo>
                    <a:cubicBezTo>
                      <a:pt x="2486872" y="5908641"/>
                      <a:pt x="2499032" y="5911662"/>
                      <a:pt x="2512030" y="5912337"/>
                    </a:cubicBezTo>
                    <a:cubicBezTo>
                      <a:pt x="2529386" y="5911924"/>
                      <a:pt x="2539110" y="5899528"/>
                      <a:pt x="2537848" y="5884530"/>
                    </a:cubicBezTo>
                    <a:cubicBezTo>
                      <a:pt x="2537426" y="5876444"/>
                      <a:pt x="2533338" y="5873992"/>
                      <a:pt x="2528170" y="5873634"/>
                    </a:cubicBezTo>
                    <a:close/>
                    <a:moveTo>
                      <a:pt x="2201408" y="5814611"/>
                    </a:moveTo>
                    <a:cubicBezTo>
                      <a:pt x="2196210" y="5813415"/>
                      <a:pt x="2193284" y="5814189"/>
                      <a:pt x="2191588" y="5816041"/>
                    </a:cubicBezTo>
                    <a:cubicBezTo>
                      <a:pt x="2188196" y="5819748"/>
                      <a:pt x="2189716" y="5827771"/>
                      <a:pt x="2187770" y="5832985"/>
                    </a:cubicBezTo>
                    <a:lnTo>
                      <a:pt x="2185608" y="5834575"/>
                    </a:lnTo>
                    <a:lnTo>
                      <a:pt x="2203780" y="5833197"/>
                    </a:lnTo>
                    <a:lnTo>
                      <a:pt x="2216552" y="5845381"/>
                    </a:lnTo>
                    <a:lnTo>
                      <a:pt x="2215258" y="5828650"/>
                    </a:lnTo>
                    <a:cubicBezTo>
                      <a:pt x="2214262" y="5822178"/>
                      <a:pt x="2211220" y="5816793"/>
                      <a:pt x="2201408" y="5814611"/>
                    </a:cubicBezTo>
                    <a:close/>
                    <a:moveTo>
                      <a:pt x="4419208" y="5760288"/>
                    </a:moveTo>
                    <a:cubicBezTo>
                      <a:pt x="4428130" y="5764802"/>
                      <a:pt x="4425608" y="5771860"/>
                      <a:pt x="4423088" y="5778918"/>
                    </a:cubicBezTo>
                    <a:cubicBezTo>
                      <a:pt x="4420054" y="5791100"/>
                      <a:pt x="4414356" y="5799678"/>
                      <a:pt x="4414078" y="5811517"/>
                    </a:cubicBezTo>
                    <a:cubicBezTo>
                      <a:pt x="4413428" y="5839142"/>
                      <a:pt x="4406098" y="5867035"/>
                      <a:pt x="4410536" y="5895151"/>
                    </a:cubicBezTo>
                    <a:cubicBezTo>
                      <a:pt x="4412686" y="5903878"/>
                      <a:pt x="4413248" y="5913365"/>
                      <a:pt x="4417406" y="5920156"/>
                    </a:cubicBezTo>
                    <a:cubicBezTo>
                      <a:pt x="4431560" y="5935824"/>
                      <a:pt x="4431094" y="5955555"/>
                      <a:pt x="4427874" y="5975630"/>
                    </a:cubicBezTo>
                    <a:cubicBezTo>
                      <a:pt x="4426242" y="5994945"/>
                      <a:pt x="4424610" y="6014260"/>
                      <a:pt x="4432412" y="6032966"/>
                    </a:cubicBezTo>
                    <a:cubicBezTo>
                      <a:pt x="4443344" y="6068708"/>
                      <a:pt x="4443768" y="6100696"/>
                      <a:pt x="4427986" y="6137509"/>
                    </a:cubicBezTo>
                    <a:cubicBezTo>
                      <a:pt x="4418086" y="6157850"/>
                      <a:pt x="4415428" y="6187411"/>
                      <a:pt x="4423046" y="6214010"/>
                    </a:cubicBezTo>
                    <a:cubicBezTo>
                      <a:pt x="4442762" y="6276767"/>
                      <a:pt x="4402834" y="6322199"/>
                      <a:pt x="4370332" y="6368958"/>
                    </a:cubicBezTo>
                    <a:cubicBezTo>
                      <a:pt x="4362628" y="6379471"/>
                      <a:pt x="4353006" y="6387974"/>
                      <a:pt x="4351888" y="6402166"/>
                    </a:cubicBezTo>
                    <a:cubicBezTo>
                      <a:pt x="4343438" y="6444251"/>
                      <a:pt x="4307522" y="6452646"/>
                      <a:pt x="4275858" y="6463887"/>
                    </a:cubicBezTo>
                    <a:cubicBezTo>
                      <a:pt x="4269506" y="6466925"/>
                      <a:pt x="4262826" y="6467191"/>
                      <a:pt x="4257316" y="6467876"/>
                    </a:cubicBezTo>
                    <a:cubicBezTo>
                      <a:pt x="4205144" y="6466487"/>
                      <a:pt x="4159702" y="6479438"/>
                      <a:pt x="4122296" y="6517813"/>
                    </a:cubicBezTo>
                    <a:cubicBezTo>
                      <a:pt x="4080308" y="6517407"/>
                      <a:pt x="4039862" y="6534797"/>
                      <a:pt x="3996144" y="6524487"/>
                    </a:cubicBezTo>
                    <a:cubicBezTo>
                      <a:pt x="3975034" y="6520927"/>
                      <a:pt x="3962280" y="6512392"/>
                      <a:pt x="3958496" y="6489816"/>
                    </a:cubicBezTo>
                    <a:cubicBezTo>
                      <a:pt x="3950410" y="6449785"/>
                      <a:pt x="3949242" y="6449368"/>
                      <a:pt x="3911974" y="6465240"/>
                    </a:cubicBezTo>
                    <a:cubicBezTo>
                      <a:pt x="3894508" y="6473592"/>
                      <a:pt x="3889694" y="6461261"/>
                      <a:pt x="3890394" y="6448245"/>
                    </a:cubicBezTo>
                    <a:cubicBezTo>
                      <a:pt x="3889924" y="6434812"/>
                      <a:pt x="3898378" y="6425893"/>
                      <a:pt x="3906830" y="6416973"/>
                    </a:cubicBezTo>
                    <a:cubicBezTo>
                      <a:pt x="3934012" y="6396171"/>
                      <a:pt x="3933914" y="6366952"/>
                      <a:pt x="3934238" y="6336558"/>
                    </a:cubicBezTo>
                    <a:cubicBezTo>
                      <a:pt x="3935962" y="6313296"/>
                      <a:pt x="3932178" y="6290720"/>
                      <a:pt x="3942918" y="6268025"/>
                    </a:cubicBezTo>
                    <a:cubicBezTo>
                      <a:pt x="3945860" y="6259790"/>
                      <a:pt x="3949222" y="6250378"/>
                      <a:pt x="3958000" y="6244228"/>
                    </a:cubicBezTo>
                    <a:cubicBezTo>
                      <a:pt x="3997464" y="6218528"/>
                      <a:pt x="4012078" y="6181299"/>
                      <a:pt x="3998154" y="6139182"/>
                    </a:cubicBezTo>
                    <a:cubicBezTo>
                      <a:pt x="3993762" y="6125675"/>
                      <a:pt x="3993226" y="6115202"/>
                      <a:pt x="3996388" y="6105885"/>
                    </a:cubicBezTo>
                    <a:cubicBezTo>
                      <a:pt x="3999552" y="6096568"/>
                      <a:pt x="4006416" y="6088408"/>
                      <a:pt x="4016830" y="6079526"/>
                    </a:cubicBezTo>
                    <a:cubicBezTo>
                      <a:pt x="4053304" y="6047451"/>
                      <a:pt x="4095288" y="6014692"/>
                      <a:pt x="4094676" y="5957432"/>
                    </a:cubicBezTo>
                    <a:cubicBezTo>
                      <a:pt x="4101726" y="5941379"/>
                      <a:pt x="4117510" y="5937731"/>
                      <a:pt x="4130634" y="5930480"/>
                    </a:cubicBezTo>
                    <a:cubicBezTo>
                      <a:pt x="4165242" y="5911004"/>
                      <a:pt x="4194522" y="5884320"/>
                      <a:pt x="4231792" y="5868448"/>
                    </a:cubicBezTo>
                    <a:cubicBezTo>
                      <a:pt x="4242814" y="5867079"/>
                      <a:pt x="4252342" y="5862523"/>
                      <a:pt x="4263038" y="5858384"/>
                    </a:cubicBezTo>
                    <a:cubicBezTo>
                      <a:pt x="4290778" y="5847068"/>
                      <a:pt x="4303530" y="5855603"/>
                      <a:pt x="4304374" y="5886415"/>
                    </a:cubicBezTo>
                    <a:cubicBezTo>
                      <a:pt x="4305870" y="5889602"/>
                      <a:pt x="4305450" y="5890779"/>
                      <a:pt x="4304610" y="5893131"/>
                    </a:cubicBezTo>
                    <a:cubicBezTo>
                      <a:pt x="4307832" y="5906221"/>
                      <a:pt x="4296346" y="5927323"/>
                      <a:pt x="4322220" y="5928606"/>
                    </a:cubicBezTo>
                    <a:cubicBezTo>
                      <a:pt x="4348936" y="5927536"/>
                      <a:pt x="4367850" y="5907761"/>
                      <a:pt x="4363736" y="5882414"/>
                    </a:cubicBezTo>
                    <a:cubicBezTo>
                      <a:pt x="4362102" y="5868565"/>
                      <a:pt x="4363220" y="5854372"/>
                      <a:pt x="4370598" y="5841089"/>
                    </a:cubicBezTo>
                    <a:cubicBezTo>
                      <a:pt x="4379984" y="5825870"/>
                      <a:pt x="4385868" y="5809400"/>
                      <a:pt x="4384324" y="5791603"/>
                    </a:cubicBezTo>
                    <a:cubicBezTo>
                      <a:pt x="4383434" y="5779347"/>
                      <a:pt x="4387964" y="5770352"/>
                      <a:pt x="4398332" y="5763443"/>
                    </a:cubicBezTo>
                    <a:cubicBezTo>
                      <a:pt x="4404358" y="5757637"/>
                      <a:pt x="4411454" y="5756192"/>
                      <a:pt x="4419208" y="5760288"/>
                    </a:cubicBezTo>
                    <a:close/>
                    <a:moveTo>
                      <a:pt x="1889124" y="5718885"/>
                    </a:moveTo>
                    <a:cubicBezTo>
                      <a:pt x="1899910" y="5730975"/>
                      <a:pt x="1906954" y="5745848"/>
                      <a:pt x="1922348" y="5752719"/>
                    </a:cubicBezTo>
                    <a:cubicBezTo>
                      <a:pt x="1913802" y="5755502"/>
                      <a:pt x="1907476" y="5756160"/>
                      <a:pt x="1902784" y="5755235"/>
                    </a:cubicBezTo>
                    <a:cubicBezTo>
                      <a:pt x="1888716" y="5752462"/>
                      <a:pt x="1889384" y="5735454"/>
                      <a:pt x="1889124" y="5718885"/>
                    </a:cubicBezTo>
                    <a:close/>
                    <a:moveTo>
                      <a:pt x="2240348" y="5090352"/>
                    </a:moveTo>
                    <a:cubicBezTo>
                      <a:pt x="2243728" y="5089244"/>
                      <a:pt x="2247570" y="5089624"/>
                      <a:pt x="2251856" y="5092478"/>
                    </a:cubicBezTo>
                    <a:cubicBezTo>
                      <a:pt x="2260006" y="5099360"/>
                      <a:pt x="2262534" y="5110850"/>
                      <a:pt x="2252962" y="5115371"/>
                    </a:cubicBezTo>
                    <a:cubicBezTo>
                      <a:pt x="2232560" y="5127936"/>
                      <a:pt x="2223254" y="5157697"/>
                      <a:pt x="2192512" y="5154657"/>
                    </a:cubicBezTo>
                    <a:cubicBezTo>
                      <a:pt x="2186212" y="5153731"/>
                      <a:pt x="2177060" y="5157078"/>
                      <a:pt x="2173786" y="5162526"/>
                    </a:cubicBezTo>
                    <a:cubicBezTo>
                      <a:pt x="2166654" y="5173213"/>
                      <a:pt x="2159998" y="5175136"/>
                      <a:pt x="2153520" y="5173319"/>
                    </a:cubicBezTo>
                    <a:lnTo>
                      <a:pt x="2136706" y="5163113"/>
                    </a:lnTo>
                    <a:lnTo>
                      <a:pt x="2125108" y="5195132"/>
                    </a:lnTo>
                    <a:cubicBezTo>
                      <a:pt x="2118936" y="5200806"/>
                      <a:pt x="2110442" y="5201382"/>
                      <a:pt x="2099268" y="5197391"/>
                    </a:cubicBezTo>
                    <a:cubicBezTo>
                      <a:pt x="2091036" y="5194450"/>
                      <a:pt x="2084812" y="5189601"/>
                      <a:pt x="2083778" y="5181354"/>
                    </a:cubicBezTo>
                    <a:cubicBezTo>
                      <a:pt x="2083920" y="5173528"/>
                      <a:pt x="2091466" y="5170971"/>
                      <a:pt x="2096658" y="5167573"/>
                    </a:cubicBezTo>
                    <a:cubicBezTo>
                      <a:pt x="2103026" y="5164596"/>
                      <a:pt x="2109498" y="5161328"/>
                      <a:pt x="2116186" y="5159778"/>
                    </a:cubicBezTo>
                    <a:lnTo>
                      <a:pt x="2134938" y="5162040"/>
                    </a:lnTo>
                    <a:lnTo>
                      <a:pt x="2134310" y="5161660"/>
                    </a:lnTo>
                    <a:cubicBezTo>
                      <a:pt x="2123632" y="5143288"/>
                      <a:pt x="2118292" y="5134102"/>
                      <a:pt x="2120902" y="5127260"/>
                    </a:cubicBezTo>
                    <a:cubicBezTo>
                      <a:pt x="2123512" y="5120416"/>
                      <a:pt x="2134072" y="5115916"/>
                      <a:pt x="2155190" y="5106916"/>
                    </a:cubicBezTo>
                    <a:cubicBezTo>
                      <a:pt x="2175090" y="5099468"/>
                      <a:pt x="2189368" y="5096627"/>
                      <a:pt x="2198790" y="5118519"/>
                    </a:cubicBezTo>
                    <a:cubicBezTo>
                      <a:pt x="2206776" y="5133283"/>
                      <a:pt x="2215092" y="5132283"/>
                      <a:pt x="2220542" y="5117025"/>
                    </a:cubicBezTo>
                    <a:cubicBezTo>
                      <a:pt x="2223056" y="5109983"/>
                      <a:pt x="2227924" y="5103781"/>
                      <a:pt x="2231616" y="5097160"/>
                    </a:cubicBezTo>
                    <a:cubicBezTo>
                      <a:pt x="2234050" y="5094059"/>
                      <a:pt x="2236968" y="5091461"/>
                      <a:pt x="2240348" y="5090352"/>
                    </a:cubicBezTo>
                    <a:close/>
                    <a:moveTo>
                      <a:pt x="2394142" y="5026361"/>
                    </a:moveTo>
                    <a:cubicBezTo>
                      <a:pt x="2429656" y="5026952"/>
                      <a:pt x="2485010" y="5043233"/>
                      <a:pt x="2494958" y="5059753"/>
                    </a:cubicBezTo>
                    <a:cubicBezTo>
                      <a:pt x="2508222" y="5081780"/>
                      <a:pt x="2502622" y="5152927"/>
                      <a:pt x="2485246" y="5171988"/>
                    </a:cubicBezTo>
                    <a:cubicBezTo>
                      <a:pt x="2479956" y="5179408"/>
                      <a:pt x="2476256" y="5186067"/>
                      <a:pt x="2480428" y="5192876"/>
                    </a:cubicBezTo>
                    <a:cubicBezTo>
                      <a:pt x="2484928" y="5202463"/>
                      <a:pt x="2493734" y="5196299"/>
                      <a:pt x="2500434" y="5196032"/>
                    </a:cubicBezTo>
                    <a:cubicBezTo>
                      <a:pt x="2511488" y="5194662"/>
                      <a:pt x="2529430" y="5185110"/>
                      <a:pt x="2530560" y="5204133"/>
                    </a:cubicBezTo>
                    <a:cubicBezTo>
                      <a:pt x="2532532" y="5220797"/>
                      <a:pt x="2518528" y="5230424"/>
                      <a:pt x="2499272" y="5228865"/>
                    </a:cubicBezTo>
                    <a:cubicBezTo>
                      <a:pt x="2470974" y="5226738"/>
                      <a:pt x="2447926" y="5235795"/>
                      <a:pt x="2431210" y="5260412"/>
                    </a:cubicBezTo>
                    <a:cubicBezTo>
                      <a:pt x="2428354" y="5264711"/>
                      <a:pt x="2421140" y="5270114"/>
                      <a:pt x="2415612" y="5270800"/>
                    </a:cubicBezTo>
                    <a:cubicBezTo>
                      <a:pt x="2374244" y="5271983"/>
                      <a:pt x="2345536" y="5304286"/>
                      <a:pt x="2307496" y="5314638"/>
                    </a:cubicBezTo>
                    <a:cubicBezTo>
                      <a:pt x="2268616" y="5327349"/>
                      <a:pt x="2268430" y="5335263"/>
                      <a:pt x="2286432" y="5373611"/>
                    </a:cubicBezTo>
                    <a:cubicBezTo>
                      <a:pt x="2288682" y="5378404"/>
                      <a:pt x="2286576" y="5384302"/>
                      <a:pt x="2284470" y="5390200"/>
                    </a:cubicBezTo>
                    <a:cubicBezTo>
                      <a:pt x="2277256" y="5395602"/>
                      <a:pt x="2270372" y="5403783"/>
                      <a:pt x="2262738" y="5410366"/>
                    </a:cubicBezTo>
                    <a:cubicBezTo>
                      <a:pt x="2259716" y="5413277"/>
                      <a:pt x="2256508" y="5415788"/>
                      <a:pt x="2253544" y="5416226"/>
                    </a:cubicBezTo>
                    <a:cubicBezTo>
                      <a:pt x="2250582" y="5416664"/>
                      <a:pt x="2247864" y="5415028"/>
                      <a:pt x="2245824" y="5409644"/>
                    </a:cubicBezTo>
                    <a:cubicBezTo>
                      <a:pt x="2237666" y="5388111"/>
                      <a:pt x="2217752" y="5380998"/>
                      <a:pt x="2203462" y="5369243"/>
                    </a:cubicBezTo>
                    <a:cubicBezTo>
                      <a:pt x="2182232" y="5351021"/>
                      <a:pt x="2150842" y="5346459"/>
                      <a:pt x="2147412" y="5307996"/>
                    </a:cubicBezTo>
                    <a:cubicBezTo>
                      <a:pt x="2146096" y="5296886"/>
                      <a:pt x="2119156" y="5287263"/>
                      <a:pt x="2132266" y="5265347"/>
                    </a:cubicBezTo>
                    <a:cubicBezTo>
                      <a:pt x="2154142" y="5255872"/>
                      <a:pt x="2171848" y="5239587"/>
                      <a:pt x="2177508" y="5216340"/>
                    </a:cubicBezTo>
                    <a:cubicBezTo>
                      <a:pt x="2183920" y="5194692"/>
                      <a:pt x="2197412" y="5190201"/>
                      <a:pt x="2216668" y="5191759"/>
                    </a:cubicBezTo>
                    <a:cubicBezTo>
                      <a:pt x="2250072" y="5194381"/>
                      <a:pt x="2297564" y="5150168"/>
                      <a:pt x="2297552" y="5116915"/>
                    </a:cubicBezTo>
                    <a:cubicBezTo>
                      <a:pt x="2296516" y="5093937"/>
                      <a:pt x="2307428" y="5081875"/>
                      <a:pt x="2323446" y="5070308"/>
                    </a:cubicBezTo>
                    <a:cubicBezTo>
                      <a:pt x="2336280" y="5060262"/>
                      <a:pt x="2349864" y="5051814"/>
                      <a:pt x="2360026" y="5038155"/>
                    </a:cubicBezTo>
                    <a:cubicBezTo>
                      <a:pt x="2362040" y="5036215"/>
                      <a:pt x="2365226" y="5034693"/>
                      <a:pt x="2367660" y="5031573"/>
                    </a:cubicBezTo>
                    <a:cubicBezTo>
                      <a:pt x="2372672" y="5027711"/>
                      <a:pt x="2382306" y="5026164"/>
                      <a:pt x="2394142" y="5026361"/>
                    </a:cubicBezTo>
                    <a:close/>
                    <a:moveTo>
                      <a:pt x="728038" y="4869126"/>
                    </a:moveTo>
                    <a:cubicBezTo>
                      <a:pt x="745322" y="4872647"/>
                      <a:pt x="750182" y="4884999"/>
                      <a:pt x="746648" y="4902311"/>
                    </a:cubicBezTo>
                    <a:cubicBezTo>
                      <a:pt x="742692" y="4920801"/>
                      <a:pt x="736386" y="4938452"/>
                      <a:pt x="737132" y="4958621"/>
                    </a:cubicBezTo>
                    <a:cubicBezTo>
                      <a:pt x="738272" y="5014755"/>
                      <a:pt x="768296" y="5049362"/>
                      <a:pt x="815454" y="5058246"/>
                    </a:cubicBezTo>
                    <a:cubicBezTo>
                      <a:pt x="860266" y="5066291"/>
                      <a:pt x="905160" y="5070385"/>
                      <a:pt x="948622" y="5085909"/>
                    </a:cubicBezTo>
                    <a:cubicBezTo>
                      <a:pt x="960370" y="5090105"/>
                      <a:pt x="962978" y="5079096"/>
                      <a:pt x="958452" y="5069517"/>
                    </a:cubicBezTo>
                    <a:cubicBezTo>
                      <a:pt x="952750" y="5059520"/>
                      <a:pt x="948224" y="5049942"/>
                      <a:pt x="951254" y="5037756"/>
                    </a:cubicBezTo>
                    <a:cubicBezTo>
                      <a:pt x="951760" y="5032630"/>
                      <a:pt x="951512" y="5025907"/>
                      <a:pt x="958646" y="5024474"/>
                    </a:cubicBezTo>
                    <a:cubicBezTo>
                      <a:pt x="975684" y="5021273"/>
                      <a:pt x="1026442" y="5046036"/>
                      <a:pt x="1035160" y="5062420"/>
                    </a:cubicBezTo>
                    <a:cubicBezTo>
                      <a:pt x="1038932" y="5070401"/>
                      <a:pt x="1044212" y="5081575"/>
                      <a:pt x="1036572" y="5088133"/>
                    </a:cubicBezTo>
                    <a:cubicBezTo>
                      <a:pt x="1010040" y="5110501"/>
                      <a:pt x="1016902" y="5139489"/>
                      <a:pt x="1030234" y="5161500"/>
                    </a:cubicBezTo>
                    <a:cubicBezTo>
                      <a:pt x="1046248" y="5187123"/>
                      <a:pt x="1073178" y="5200722"/>
                      <a:pt x="1106662" y="5203394"/>
                    </a:cubicBezTo>
                    <a:cubicBezTo>
                      <a:pt x="1121264" y="5203303"/>
                      <a:pt x="1135866" y="5203211"/>
                      <a:pt x="1149456" y="5213373"/>
                    </a:cubicBezTo>
                    <a:cubicBezTo>
                      <a:pt x="1166150" y="5225970"/>
                      <a:pt x="1174802" y="5209158"/>
                      <a:pt x="1184460" y="5200666"/>
                    </a:cubicBezTo>
                    <a:cubicBezTo>
                      <a:pt x="1194116" y="5192173"/>
                      <a:pt x="1204946" y="5184100"/>
                      <a:pt x="1216694" y="5188296"/>
                    </a:cubicBezTo>
                    <a:cubicBezTo>
                      <a:pt x="1228438" y="5192491"/>
                      <a:pt x="1227340" y="5206694"/>
                      <a:pt x="1229096" y="5216609"/>
                    </a:cubicBezTo>
                    <a:cubicBezTo>
                      <a:pt x="1237706" y="5274086"/>
                      <a:pt x="1240056" y="5274925"/>
                      <a:pt x="1295706" y="5256324"/>
                    </a:cubicBezTo>
                    <a:cubicBezTo>
                      <a:pt x="1301246" y="5255650"/>
                      <a:pt x="1305276" y="5251782"/>
                      <a:pt x="1308800" y="5253040"/>
                    </a:cubicBezTo>
                    <a:cubicBezTo>
                      <a:pt x="1344040" y="5265628"/>
                      <a:pt x="1357566" y="5242594"/>
                      <a:pt x="1365638" y="5216287"/>
                    </a:cubicBezTo>
                    <a:cubicBezTo>
                      <a:pt x="1375724" y="5188046"/>
                      <a:pt x="1404412" y="5211561"/>
                      <a:pt x="1420956" y="5194915"/>
                    </a:cubicBezTo>
                    <a:cubicBezTo>
                      <a:pt x="1392074" y="5216442"/>
                      <a:pt x="1396168" y="5245768"/>
                      <a:pt x="1393968" y="5274174"/>
                    </a:cubicBezTo>
                    <a:cubicBezTo>
                      <a:pt x="1392784" y="5292326"/>
                      <a:pt x="1396134" y="5301483"/>
                      <a:pt x="1414930" y="5308197"/>
                    </a:cubicBezTo>
                    <a:cubicBezTo>
                      <a:pt x="1439932" y="5319781"/>
                      <a:pt x="1456366" y="5344228"/>
                      <a:pt x="1488674" y="5346479"/>
                    </a:cubicBezTo>
                    <a:cubicBezTo>
                      <a:pt x="1520982" y="5348732"/>
                      <a:pt x="1545080" y="5329475"/>
                      <a:pt x="1574370" y="5325343"/>
                    </a:cubicBezTo>
                    <a:cubicBezTo>
                      <a:pt x="1585868" y="5322816"/>
                      <a:pt x="1594436" y="5309954"/>
                      <a:pt x="1607606" y="5321292"/>
                    </a:cubicBezTo>
                    <a:cubicBezTo>
                      <a:pt x="1620356" y="5333807"/>
                      <a:pt x="1623200" y="5348092"/>
                      <a:pt x="1615388" y="5362550"/>
                    </a:cubicBezTo>
                    <a:cubicBezTo>
                      <a:pt x="1597994" y="5400123"/>
                      <a:pt x="1592012" y="5439118"/>
                      <a:pt x="1588798" y="5477776"/>
                    </a:cubicBezTo>
                    <a:cubicBezTo>
                      <a:pt x="1576460" y="5482657"/>
                      <a:pt x="1569498" y="5476189"/>
                      <a:pt x="1562202" y="5466950"/>
                    </a:cubicBezTo>
                    <a:cubicBezTo>
                      <a:pt x="1556502" y="5456952"/>
                      <a:pt x="1546016" y="5449226"/>
                      <a:pt x="1536284" y="5443096"/>
                    </a:cubicBezTo>
                    <a:cubicBezTo>
                      <a:pt x="1521854" y="5435288"/>
                      <a:pt x="1511196" y="5435462"/>
                      <a:pt x="1502208" y="5449500"/>
                    </a:cubicBezTo>
                    <a:cubicBezTo>
                      <a:pt x="1497338" y="5455722"/>
                      <a:pt x="1493640" y="5462362"/>
                      <a:pt x="1488770" y="5468584"/>
                    </a:cubicBezTo>
                    <a:cubicBezTo>
                      <a:pt x="1464500" y="5495739"/>
                      <a:pt x="1456190" y="5496752"/>
                      <a:pt x="1428764" y="5469707"/>
                    </a:cubicBezTo>
                    <a:cubicBezTo>
                      <a:pt x="1423460" y="5495676"/>
                      <a:pt x="1408774" y="5499718"/>
                      <a:pt x="1388136" y="5487039"/>
                    </a:cubicBezTo>
                    <a:cubicBezTo>
                      <a:pt x="1381508" y="5483345"/>
                      <a:pt x="1373286" y="5480408"/>
                      <a:pt x="1366572" y="5480664"/>
                    </a:cubicBezTo>
                    <a:cubicBezTo>
                      <a:pt x="1332916" y="5485891"/>
                      <a:pt x="1303376" y="5483301"/>
                      <a:pt x="1273516" y="5459366"/>
                    </a:cubicBezTo>
                    <a:cubicBezTo>
                      <a:pt x="1254138" y="5443157"/>
                      <a:pt x="1218122" y="5466117"/>
                      <a:pt x="1213994" y="5492506"/>
                    </a:cubicBezTo>
                    <a:cubicBezTo>
                      <a:pt x="1206826" y="5549654"/>
                      <a:pt x="1166942" y="5587154"/>
                      <a:pt x="1129406" y="5625494"/>
                    </a:cubicBezTo>
                    <a:cubicBezTo>
                      <a:pt x="1107572" y="5649541"/>
                      <a:pt x="1076610" y="5639807"/>
                      <a:pt x="1063872" y="5608721"/>
                    </a:cubicBezTo>
                    <a:cubicBezTo>
                      <a:pt x="1052556" y="5584776"/>
                      <a:pt x="1043580" y="5580243"/>
                      <a:pt x="1016884" y="5591938"/>
                    </a:cubicBezTo>
                    <a:cubicBezTo>
                      <a:pt x="968282" y="5613057"/>
                      <a:pt x="921272" y="5633417"/>
                      <a:pt x="882230" y="5668564"/>
                    </a:cubicBezTo>
                    <a:cubicBezTo>
                      <a:pt x="868122" y="5682101"/>
                      <a:pt x="856030" y="5693703"/>
                      <a:pt x="849304" y="5712532"/>
                    </a:cubicBezTo>
                    <a:cubicBezTo>
                      <a:pt x="843334" y="5732956"/>
                      <a:pt x="828560" y="5740947"/>
                      <a:pt x="808838" y="5740536"/>
                    </a:cubicBezTo>
                    <a:cubicBezTo>
                      <a:pt x="781228" y="5739962"/>
                      <a:pt x="755460" y="5745353"/>
                      <a:pt x="729608" y="5754694"/>
                    </a:cubicBezTo>
                    <a:cubicBezTo>
                      <a:pt x="704594" y="5761683"/>
                      <a:pt x="674720" y="5756320"/>
                      <a:pt x="648868" y="5765661"/>
                    </a:cubicBezTo>
                    <a:cubicBezTo>
                      <a:pt x="639718" y="5769027"/>
                      <a:pt x="626710" y="5768361"/>
                      <a:pt x="618898" y="5782819"/>
                    </a:cubicBezTo>
                    <a:cubicBezTo>
                      <a:pt x="635430" y="5784744"/>
                      <a:pt x="651712" y="5779945"/>
                      <a:pt x="667824" y="5783046"/>
                    </a:cubicBezTo>
                    <a:cubicBezTo>
                      <a:pt x="689054" y="5786649"/>
                      <a:pt x="696684" y="5798661"/>
                      <a:pt x="686014" y="5817407"/>
                    </a:cubicBezTo>
                    <a:cubicBezTo>
                      <a:pt x="676606" y="5832623"/>
                      <a:pt x="665604" y="5848596"/>
                      <a:pt x="646130" y="5854908"/>
                    </a:cubicBezTo>
                    <a:cubicBezTo>
                      <a:pt x="637570" y="5853841"/>
                      <a:pt x="630228" y="5851219"/>
                      <a:pt x="623692" y="5847557"/>
                    </a:cubicBezTo>
                    <a:cubicBezTo>
                      <a:pt x="604084" y="5836573"/>
                      <a:pt x="591729" y="5816238"/>
                      <a:pt x="575499" y="5800489"/>
                    </a:cubicBezTo>
                    <a:cubicBezTo>
                      <a:pt x="499254" y="5732123"/>
                      <a:pt x="422255" y="5662161"/>
                      <a:pt x="353318" y="5584463"/>
                    </a:cubicBezTo>
                    <a:cubicBezTo>
                      <a:pt x="292765" y="5520375"/>
                      <a:pt x="241867" y="5447795"/>
                      <a:pt x="200960" y="5369494"/>
                    </a:cubicBezTo>
                    <a:cubicBezTo>
                      <a:pt x="194171" y="5355128"/>
                      <a:pt x="186961" y="5341937"/>
                      <a:pt x="179752" y="5328748"/>
                    </a:cubicBezTo>
                    <a:cubicBezTo>
                      <a:pt x="180096" y="5312949"/>
                      <a:pt x="182792" y="5297988"/>
                      <a:pt x="183136" y="5282189"/>
                    </a:cubicBezTo>
                    <a:cubicBezTo>
                      <a:pt x="183265" y="5276264"/>
                      <a:pt x="183878" y="5270844"/>
                      <a:pt x="186147" y="5266348"/>
                    </a:cubicBezTo>
                    <a:cubicBezTo>
                      <a:pt x="188414" y="5261849"/>
                      <a:pt x="192341" y="5258276"/>
                      <a:pt x="199097" y="5256045"/>
                    </a:cubicBezTo>
                    <a:cubicBezTo>
                      <a:pt x="212190" y="5252761"/>
                      <a:pt x="218732" y="5260405"/>
                      <a:pt x="228043" y="5267712"/>
                    </a:cubicBezTo>
                    <a:cubicBezTo>
                      <a:pt x="241547" y="5281824"/>
                      <a:pt x="248669" y="5298963"/>
                      <a:pt x="255793" y="5316102"/>
                    </a:cubicBezTo>
                    <a:cubicBezTo>
                      <a:pt x="262496" y="5334419"/>
                      <a:pt x="271052" y="5340130"/>
                      <a:pt x="290192" y="5331043"/>
                    </a:cubicBezTo>
                    <a:cubicBezTo>
                      <a:pt x="316132" y="5317752"/>
                      <a:pt x="341306" y="5321436"/>
                      <a:pt x="359668" y="5347898"/>
                    </a:cubicBezTo>
                    <a:cubicBezTo>
                      <a:pt x="372667" y="5367136"/>
                      <a:pt x="390372" y="5369480"/>
                      <a:pt x="412280" y="5360057"/>
                    </a:cubicBezTo>
                    <a:cubicBezTo>
                      <a:pt x="446530" y="5345753"/>
                      <a:pt x="479518" y="5334980"/>
                      <a:pt x="517269" y="5359079"/>
                    </a:cubicBezTo>
                    <a:cubicBezTo>
                      <a:pt x="546463" y="5377467"/>
                      <a:pt x="566949" y="5360902"/>
                      <a:pt x="567726" y="5325354"/>
                    </a:cubicBezTo>
                    <a:cubicBezTo>
                      <a:pt x="567478" y="5318632"/>
                      <a:pt x="565636" y="5312667"/>
                      <a:pt x="566562" y="5306363"/>
                    </a:cubicBezTo>
                    <a:cubicBezTo>
                      <a:pt x="570098" y="5289050"/>
                      <a:pt x="530751" y="5265708"/>
                      <a:pt x="573223" y="5254341"/>
                    </a:cubicBezTo>
                    <a:cubicBezTo>
                      <a:pt x="592277" y="5249206"/>
                      <a:pt x="601610" y="5219368"/>
                      <a:pt x="627700" y="5235321"/>
                    </a:cubicBezTo>
                    <a:cubicBezTo>
                      <a:pt x="633154" y="5238596"/>
                      <a:pt x="636428" y="5233132"/>
                      <a:pt x="638110" y="5228425"/>
                    </a:cubicBezTo>
                    <a:cubicBezTo>
                      <a:pt x="642744" y="5196910"/>
                      <a:pt x="671196" y="5195130"/>
                      <a:pt x="695034" y="5187723"/>
                    </a:cubicBezTo>
                    <a:cubicBezTo>
                      <a:pt x="713332" y="5180990"/>
                      <a:pt x="717868" y="5171996"/>
                      <a:pt x="707556" y="5156370"/>
                    </a:cubicBezTo>
                    <a:cubicBezTo>
                      <a:pt x="700346" y="5143181"/>
                      <a:pt x="705144" y="5122338"/>
                      <a:pt x="688698" y="5116464"/>
                    </a:cubicBezTo>
                    <a:cubicBezTo>
                      <a:pt x="664870" y="5105299"/>
                      <a:pt x="641042" y="5094134"/>
                      <a:pt x="615870" y="5090450"/>
                    </a:cubicBezTo>
                    <a:cubicBezTo>
                      <a:pt x="594638" y="5086847"/>
                      <a:pt x="578505" y="5120890"/>
                      <a:pt x="589487" y="5142061"/>
                    </a:cubicBezTo>
                    <a:cubicBezTo>
                      <a:pt x="594768" y="5153236"/>
                      <a:pt x="602818" y="5164072"/>
                      <a:pt x="591147" y="5174498"/>
                    </a:cubicBezTo>
                    <a:cubicBezTo>
                      <a:pt x="581489" y="5182991"/>
                      <a:pt x="570658" y="5191064"/>
                      <a:pt x="557738" y="5186449"/>
                    </a:cubicBezTo>
                    <a:cubicBezTo>
                      <a:pt x="544063" y="5180237"/>
                      <a:pt x="546756" y="5165277"/>
                      <a:pt x="546594" y="5154605"/>
                    </a:cubicBezTo>
                    <a:cubicBezTo>
                      <a:pt x="546359" y="5129311"/>
                      <a:pt x="555185" y="5104600"/>
                      <a:pt x="540346" y="5079397"/>
                    </a:cubicBezTo>
                    <a:cubicBezTo>
                      <a:pt x="534225" y="5070576"/>
                      <a:pt x="544721" y="5059729"/>
                      <a:pt x="554711" y="5054009"/>
                    </a:cubicBezTo>
                    <a:cubicBezTo>
                      <a:pt x="575112" y="5041393"/>
                      <a:pt x="594338" y="5028359"/>
                      <a:pt x="619686" y="5024144"/>
                    </a:cubicBezTo>
                    <a:cubicBezTo>
                      <a:pt x="658880" y="5018241"/>
                      <a:pt x="700284" y="4965362"/>
                      <a:pt x="695610" y="4926540"/>
                    </a:cubicBezTo>
                    <a:cubicBezTo>
                      <a:pt x="694358" y="4911498"/>
                      <a:pt x="703260" y="4901409"/>
                      <a:pt x="704694" y="4889980"/>
                    </a:cubicBezTo>
                    <a:cubicBezTo>
                      <a:pt x="705794" y="4875777"/>
                      <a:pt x="712346" y="4864849"/>
                      <a:pt x="728038" y="4869126"/>
                    </a:cubicBezTo>
                    <a:close/>
                    <a:moveTo>
                      <a:pt x="2552800" y="4847374"/>
                    </a:moveTo>
                    <a:cubicBezTo>
                      <a:pt x="2559108" y="4844024"/>
                      <a:pt x="2569096" y="4845613"/>
                      <a:pt x="2582344" y="4851005"/>
                    </a:cubicBezTo>
                    <a:cubicBezTo>
                      <a:pt x="2596384" y="4856020"/>
                      <a:pt x="2614518" y="4853268"/>
                      <a:pt x="2630230" y="4853607"/>
                    </a:cubicBezTo>
                    <a:cubicBezTo>
                      <a:pt x="2656138" y="4854950"/>
                      <a:pt x="2671438" y="4874918"/>
                      <a:pt x="2654140" y="4893791"/>
                    </a:cubicBezTo>
                    <a:cubicBezTo>
                      <a:pt x="2631580" y="4920013"/>
                      <a:pt x="2649636" y="4939648"/>
                      <a:pt x="2658664" y="4958695"/>
                    </a:cubicBezTo>
                    <a:cubicBezTo>
                      <a:pt x="2666606" y="4973398"/>
                      <a:pt x="2688250" y="4971900"/>
                      <a:pt x="2707222" y="4966809"/>
                    </a:cubicBezTo>
                    <a:cubicBezTo>
                      <a:pt x="2723852" y="4960883"/>
                      <a:pt x="2743074" y="4962475"/>
                      <a:pt x="2761460" y="4966405"/>
                    </a:cubicBezTo>
                    <a:cubicBezTo>
                      <a:pt x="2784194" y="4969252"/>
                      <a:pt x="2793310" y="5002833"/>
                      <a:pt x="2779104" y="5024130"/>
                    </a:cubicBezTo>
                    <a:cubicBezTo>
                      <a:pt x="2758466" y="5052358"/>
                      <a:pt x="2732062" y="5074570"/>
                      <a:pt x="2722288" y="5109317"/>
                    </a:cubicBezTo>
                    <a:cubicBezTo>
                      <a:pt x="2711264" y="5147570"/>
                      <a:pt x="2681934" y="5177968"/>
                      <a:pt x="2679852" y="5220736"/>
                    </a:cubicBezTo>
                    <a:cubicBezTo>
                      <a:pt x="2679104" y="5237608"/>
                      <a:pt x="2682364" y="5250639"/>
                      <a:pt x="2687548" y="5265676"/>
                    </a:cubicBezTo>
                    <a:cubicBezTo>
                      <a:pt x="2703268" y="5302935"/>
                      <a:pt x="2706450" y="5338353"/>
                      <a:pt x="2684058" y="5375184"/>
                    </a:cubicBezTo>
                    <a:cubicBezTo>
                      <a:pt x="2677958" y="5384872"/>
                      <a:pt x="2678462" y="5398238"/>
                      <a:pt x="2675874" y="5409179"/>
                    </a:cubicBezTo>
                    <a:cubicBezTo>
                      <a:pt x="2663586" y="5395561"/>
                      <a:pt x="2662328" y="5380608"/>
                      <a:pt x="2673274" y="5364740"/>
                    </a:cubicBezTo>
                    <a:cubicBezTo>
                      <a:pt x="2693660" y="5329830"/>
                      <a:pt x="2683126" y="5307608"/>
                      <a:pt x="2670166" y="5270016"/>
                    </a:cubicBezTo>
                    <a:cubicBezTo>
                      <a:pt x="2658962" y="5242280"/>
                      <a:pt x="2613578" y="5214203"/>
                      <a:pt x="2651764" y="5173784"/>
                    </a:cubicBezTo>
                    <a:cubicBezTo>
                      <a:pt x="2653768" y="5171863"/>
                      <a:pt x="2651176" y="5164345"/>
                      <a:pt x="2649254" y="5162340"/>
                    </a:cubicBezTo>
                    <a:cubicBezTo>
                      <a:pt x="2628608" y="5135187"/>
                      <a:pt x="2621080" y="5100854"/>
                      <a:pt x="2585306" y="5082802"/>
                    </a:cubicBezTo>
                    <a:cubicBezTo>
                      <a:pt x="2540592" y="5060238"/>
                      <a:pt x="2497130" y="5034165"/>
                      <a:pt x="2479402" y="4980367"/>
                    </a:cubicBezTo>
                    <a:cubicBezTo>
                      <a:pt x="2472378" y="4959400"/>
                      <a:pt x="2451652" y="4954633"/>
                      <a:pt x="2435942" y="4972755"/>
                    </a:cubicBezTo>
                    <a:cubicBezTo>
                      <a:pt x="2421068" y="4988538"/>
                      <a:pt x="2403604" y="4996804"/>
                      <a:pt x="2382294" y="5001058"/>
                    </a:cubicBezTo>
                    <a:cubicBezTo>
                      <a:pt x="2362570" y="5004562"/>
                      <a:pt x="2350120" y="5017256"/>
                      <a:pt x="2335330" y="5029113"/>
                    </a:cubicBezTo>
                    <a:cubicBezTo>
                      <a:pt x="2304496" y="5056336"/>
                      <a:pt x="2273908" y="5053321"/>
                      <a:pt x="2254930" y="5021491"/>
                    </a:cubicBezTo>
                    <a:cubicBezTo>
                      <a:pt x="2295798" y="5021585"/>
                      <a:pt x="2303402" y="5015072"/>
                      <a:pt x="2304648" y="4974643"/>
                    </a:cubicBezTo>
                    <a:cubicBezTo>
                      <a:pt x="2307066" y="4934633"/>
                      <a:pt x="2310658" y="4931960"/>
                      <a:pt x="2349856" y="4936731"/>
                    </a:cubicBezTo>
                    <a:cubicBezTo>
                      <a:pt x="2360052" y="4937736"/>
                      <a:pt x="2366402" y="4934731"/>
                      <a:pt x="2373254" y="4926631"/>
                    </a:cubicBezTo>
                    <a:cubicBezTo>
                      <a:pt x="2402080" y="4882867"/>
                      <a:pt x="2446120" y="4862999"/>
                      <a:pt x="2494340" y="4849897"/>
                    </a:cubicBezTo>
                    <a:cubicBezTo>
                      <a:pt x="2516068" y="4844473"/>
                      <a:pt x="2523344" y="4872124"/>
                      <a:pt x="2545324" y="4873381"/>
                    </a:cubicBezTo>
                    <a:cubicBezTo>
                      <a:pt x="2543860" y="4859014"/>
                      <a:pt x="2546490" y="4850724"/>
                      <a:pt x="2552800" y="4847374"/>
                    </a:cubicBezTo>
                    <a:close/>
                    <a:moveTo>
                      <a:pt x="884816" y="3913632"/>
                    </a:moveTo>
                    <a:cubicBezTo>
                      <a:pt x="888428" y="3912757"/>
                      <a:pt x="892548" y="3913229"/>
                      <a:pt x="897018" y="3915492"/>
                    </a:cubicBezTo>
                    <a:cubicBezTo>
                      <a:pt x="905956" y="3920017"/>
                      <a:pt x="909274" y="3929200"/>
                      <a:pt x="909084" y="3937127"/>
                    </a:cubicBezTo>
                    <a:cubicBezTo>
                      <a:pt x="908046" y="3947418"/>
                      <a:pt x="903498" y="3956456"/>
                      <a:pt x="902462" y="3966747"/>
                    </a:cubicBezTo>
                    <a:cubicBezTo>
                      <a:pt x="901520" y="3973075"/>
                      <a:pt x="900906" y="3982184"/>
                      <a:pt x="908254" y="3987474"/>
                    </a:cubicBezTo>
                    <a:cubicBezTo>
                      <a:pt x="917194" y="3992000"/>
                      <a:pt x="922816" y="3987345"/>
                      <a:pt x="929606" y="3983107"/>
                    </a:cubicBezTo>
                    <a:cubicBezTo>
                      <a:pt x="959212" y="3963029"/>
                      <a:pt x="962300" y="3965465"/>
                      <a:pt x="966210" y="3998847"/>
                    </a:cubicBezTo>
                    <a:cubicBezTo>
                      <a:pt x="970122" y="4032229"/>
                      <a:pt x="986410" y="4042046"/>
                      <a:pt x="1016570" y="4031495"/>
                    </a:cubicBezTo>
                    <a:cubicBezTo>
                      <a:pt x="1023686" y="4030038"/>
                      <a:pt x="1029636" y="4028165"/>
                      <a:pt x="1037500" y="4028309"/>
                    </a:cubicBezTo>
                    <a:cubicBezTo>
                      <a:pt x="1088206" y="4030428"/>
                      <a:pt x="1092984" y="4028136"/>
                      <a:pt x="1116338" y="3973840"/>
                    </a:cubicBezTo>
                    <a:cubicBezTo>
                      <a:pt x="1117774" y="3995676"/>
                      <a:pt x="1126100" y="4009313"/>
                      <a:pt x="1144268" y="4006473"/>
                    </a:cubicBezTo>
                    <a:cubicBezTo>
                      <a:pt x="1175924" y="3999121"/>
                      <a:pt x="1195204" y="4015338"/>
                      <a:pt x="1210780" y="4038227"/>
                    </a:cubicBezTo>
                    <a:cubicBezTo>
                      <a:pt x="1223788" y="4053534"/>
                      <a:pt x="1229542" y="4059588"/>
                      <a:pt x="1255672" y="4052930"/>
                    </a:cubicBezTo>
                    <a:cubicBezTo>
                      <a:pt x="1285736" y="4046342"/>
                      <a:pt x="1289764" y="4042451"/>
                      <a:pt x="1284492" y="4016577"/>
                    </a:cubicBezTo>
                    <a:cubicBezTo>
                      <a:pt x="1283092" y="4009414"/>
                      <a:pt x="1291052" y="4005594"/>
                      <a:pt x="1298074" y="4008102"/>
                    </a:cubicBezTo>
                    <a:cubicBezTo>
                      <a:pt x="1307436" y="4011447"/>
                      <a:pt x="1308836" y="4018610"/>
                      <a:pt x="1305460" y="4028066"/>
                    </a:cubicBezTo>
                    <a:cubicBezTo>
                      <a:pt x="1299550" y="4044612"/>
                      <a:pt x="1295230" y="4060395"/>
                      <a:pt x="1297514" y="4079869"/>
                    </a:cubicBezTo>
                    <a:cubicBezTo>
                      <a:pt x="1300216" y="4098160"/>
                      <a:pt x="1307794" y="4110195"/>
                      <a:pt x="1321740" y="4119176"/>
                    </a:cubicBezTo>
                    <a:cubicBezTo>
                      <a:pt x="1332598" y="4125719"/>
                      <a:pt x="1340694" y="4132609"/>
                      <a:pt x="1352588" y="4128861"/>
                    </a:cubicBezTo>
                    <a:cubicBezTo>
                      <a:pt x="1367670" y="4123586"/>
                      <a:pt x="1358498" y="4112314"/>
                      <a:pt x="1358692" y="4104387"/>
                    </a:cubicBezTo>
                    <a:cubicBezTo>
                      <a:pt x="1357292" y="4097223"/>
                      <a:pt x="1360248" y="4088950"/>
                      <a:pt x="1366942" y="4088675"/>
                    </a:cubicBezTo>
                    <a:cubicBezTo>
                      <a:pt x="1379164" y="4087710"/>
                      <a:pt x="1375786" y="4097166"/>
                      <a:pt x="1375594" y="4105093"/>
                    </a:cubicBezTo>
                    <a:cubicBezTo>
                      <a:pt x="1376186" y="4129293"/>
                      <a:pt x="1392668" y="4131182"/>
                      <a:pt x="1405502" y="4121107"/>
                    </a:cubicBezTo>
                    <a:cubicBezTo>
                      <a:pt x="1427566" y="4103666"/>
                      <a:pt x="1436314" y="4116120"/>
                      <a:pt x="1446556" y="4131773"/>
                    </a:cubicBezTo>
                    <a:cubicBezTo>
                      <a:pt x="1451892" y="4139009"/>
                      <a:pt x="1455630" y="4147009"/>
                      <a:pt x="1457780" y="4155772"/>
                    </a:cubicBezTo>
                    <a:cubicBezTo>
                      <a:pt x="1465068" y="4179699"/>
                      <a:pt x="1474562" y="4193752"/>
                      <a:pt x="1502056" y="4179584"/>
                    </a:cubicBezTo>
                    <a:cubicBezTo>
                      <a:pt x="1513624" y="4173054"/>
                      <a:pt x="1525232" y="4181198"/>
                      <a:pt x="1536934" y="4185378"/>
                    </a:cubicBezTo>
                    <a:cubicBezTo>
                      <a:pt x="1517078" y="4192946"/>
                      <a:pt x="1493154" y="4189731"/>
                      <a:pt x="1473622" y="4200081"/>
                    </a:cubicBezTo>
                    <a:cubicBezTo>
                      <a:pt x="1463646" y="4205846"/>
                      <a:pt x="1453208" y="4198120"/>
                      <a:pt x="1449988" y="4184974"/>
                    </a:cubicBezTo>
                    <a:cubicBezTo>
                      <a:pt x="1444618" y="4163066"/>
                      <a:pt x="1429308" y="4161596"/>
                      <a:pt x="1409644" y="4161235"/>
                    </a:cubicBezTo>
                    <a:cubicBezTo>
                      <a:pt x="1370314" y="4160514"/>
                      <a:pt x="1330332" y="4154229"/>
                      <a:pt x="1299542" y="4125906"/>
                    </a:cubicBezTo>
                    <a:cubicBezTo>
                      <a:pt x="1288780" y="4115399"/>
                      <a:pt x="1275486" y="4111982"/>
                      <a:pt x="1260406" y="4117257"/>
                    </a:cubicBezTo>
                    <a:cubicBezTo>
                      <a:pt x="1233008" y="4127462"/>
                      <a:pt x="1210870" y="4115556"/>
                      <a:pt x="1201338" y="4086830"/>
                    </a:cubicBezTo>
                    <a:cubicBezTo>
                      <a:pt x="1197270" y="4076049"/>
                      <a:pt x="1197234" y="4061376"/>
                      <a:pt x="1181924" y="4059905"/>
                    </a:cubicBezTo>
                    <a:cubicBezTo>
                      <a:pt x="1166614" y="4058434"/>
                      <a:pt x="1158786" y="4072964"/>
                      <a:pt x="1155408" y="4082420"/>
                    </a:cubicBezTo>
                    <a:cubicBezTo>
                      <a:pt x="1141380" y="4125386"/>
                      <a:pt x="1105006" y="4116392"/>
                      <a:pt x="1074942" y="4122979"/>
                    </a:cubicBezTo>
                    <a:cubicBezTo>
                      <a:pt x="1065062" y="4124781"/>
                      <a:pt x="1056544" y="4119073"/>
                      <a:pt x="1054818" y="4109128"/>
                    </a:cubicBezTo>
                    <a:cubicBezTo>
                      <a:pt x="1049544" y="4083254"/>
                      <a:pt x="1032412" y="4075802"/>
                      <a:pt x="1009238" y="4074189"/>
                    </a:cubicBezTo>
                    <a:cubicBezTo>
                      <a:pt x="1002964" y="4073280"/>
                      <a:pt x="994772" y="4070354"/>
                      <a:pt x="990934" y="4066318"/>
                    </a:cubicBezTo>
                    <a:cubicBezTo>
                      <a:pt x="961314" y="4038413"/>
                      <a:pt x="934304" y="4032763"/>
                      <a:pt x="904736" y="4067514"/>
                    </a:cubicBezTo>
                    <a:cubicBezTo>
                      <a:pt x="897426" y="4076898"/>
                      <a:pt x="887220" y="4075917"/>
                      <a:pt x="878798" y="4066245"/>
                    </a:cubicBezTo>
                    <a:cubicBezTo>
                      <a:pt x="871124" y="4058173"/>
                      <a:pt x="861110" y="4049266"/>
                      <a:pt x="870436" y="4037936"/>
                    </a:cubicBezTo>
                    <a:cubicBezTo>
                      <a:pt x="889086" y="4015279"/>
                      <a:pt x="873278" y="3985644"/>
                      <a:pt x="886824" y="3962495"/>
                    </a:cubicBezTo>
                    <a:cubicBezTo>
                      <a:pt x="889686" y="3958185"/>
                      <a:pt x="887864" y="3952204"/>
                      <a:pt x="882856" y="3947750"/>
                    </a:cubicBezTo>
                    <a:cubicBezTo>
                      <a:pt x="876256" y="3944060"/>
                      <a:pt x="873398" y="3948370"/>
                      <a:pt x="868198" y="3951843"/>
                    </a:cubicBezTo>
                    <a:cubicBezTo>
                      <a:pt x="847918" y="3960592"/>
                      <a:pt x="839150" y="3981449"/>
                      <a:pt x="822706" y="3994234"/>
                    </a:cubicBezTo>
                    <a:cubicBezTo>
                      <a:pt x="796848" y="4013984"/>
                      <a:pt x="773344" y="4018832"/>
                      <a:pt x="748380" y="4008541"/>
                    </a:cubicBezTo>
                    <a:lnTo>
                      <a:pt x="730156" y="3997612"/>
                    </a:lnTo>
                    <a:lnTo>
                      <a:pt x="724238" y="4020168"/>
                    </a:lnTo>
                    <a:cubicBezTo>
                      <a:pt x="722752" y="4027582"/>
                      <a:pt x="722106" y="4034965"/>
                      <a:pt x="723326" y="4042683"/>
                    </a:cubicBezTo>
                    <a:cubicBezTo>
                      <a:pt x="726876" y="4081024"/>
                      <a:pt x="747550" y="4093706"/>
                      <a:pt x="778038" y="4071493"/>
                    </a:cubicBezTo>
                    <a:cubicBezTo>
                      <a:pt x="797268" y="4058502"/>
                      <a:pt x="809954" y="4056413"/>
                      <a:pt x="822148" y="4077981"/>
                    </a:cubicBezTo>
                    <a:cubicBezTo>
                      <a:pt x="827866" y="4087967"/>
                      <a:pt x="839632" y="4092170"/>
                      <a:pt x="849042" y="4095531"/>
                    </a:cubicBezTo>
                    <a:cubicBezTo>
                      <a:pt x="873410" y="4101588"/>
                      <a:pt x="900212" y="4104541"/>
                      <a:pt x="915516" y="4128544"/>
                    </a:cubicBezTo>
                    <a:cubicBezTo>
                      <a:pt x="916272" y="4130139"/>
                      <a:pt x="919382" y="4132574"/>
                      <a:pt x="920978" y="4131820"/>
                    </a:cubicBezTo>
                    <a:cubicBezTo>
                      <a:pt x="973816" y="4117591"/>
                      <a:pt x="993846" y="4180356"/>
                      <a:pt x="1040392" y="4183741"/>
                    </a:cubicBezTo>
                    <a:cubicBezTo>
                      <a:pt x="1080216" y="4187374"/>
                      <a:pt x="1106620" y="4228582"/>
                      <a:pt x="1147366" y="4225924"/>
                    </a:cubicBezTo>
                    <a:cubicBezTo>
                      <a:pt x="1164112" y="4275599"/>
                      <a:pt x="1154730" y="4327859"/>
                      <a:pt x="1154844" y="4379537"/>
                    </a:cubicBezTo>
                    <a:cubicBezTo>
                      <a:pt x="1154434" y="4399252"/>
                      <a:pt x="1133104" y="4418115"/>
                      <a:pt x="1113872" y="4431106"/>
                    </a:cubicBezTo>
                    <a:cubicBezTo>
                      <a:pt x="1076248" y="4454740"/>
                      <a:pt x="1058794" y="4496172"/>
                      <a:pt x="1022684" y="4522995"/>
                    </a:cubicBezTo>
                    <a:cubicBezTo>
                      <a:pt x="1011430" y="4532216"/>
                      <a:pt x="1023216" y="4573500"/>
                      <a:pt x="1037332" y="4578543"/>
                    </a:cubicBezTo>
                    <a:cubicBezTo>
                      <a:pt x="1050274" y="4583165"/>
                      <a:pt x="1053548" y="4577714"/>
                      <a:pt x="1053454" y="4563116"/>
                    </a:cubicBezTo>
                    <a:cubicBezTo>
                      <a:pt x="1052340" y="4521672"/>
                      <a:pt x="1075428" y="4494170"/>
                      <a:pt x="1114240" y="4489496"/>
                    </a:cubicBezTo>
                    <a:cubicBezTo>
                      <a:pt x="1124572" y="4486566"/>
                      <a:pt x="1135242" y="4486405"/>
                      <a:pt x="1140962" y="4496392"/>
                    </a:cubicBezTo>
                    <a:cubicBezTo>
                      <a:pt x="1147438" y="4507973"/>
                      <a:pt x="1149126" y="4521818"/>
                      <a:pt x="1140644" y="4530705"/>
                    </a:cubicBezTo>
                    <a:cubicBezTo>
                      <a:pt x="1126956" y="4543028"/>
                      <a:pt x="1115038" y="4565253"/>
                      <a:pt x="1090160" y="4545773"/>
                    </a:cubicBezTo>
                    <a:cubicBezTo>
                      <a:pt x="1078896" y="4536454"/>
                      <a:pt x="1075960" y="4544673"/>
                      <a:pt x="1074540" y="4556082"/>
                    </a:cubicBezTo>
                    <a:cubicBezTo>
                      <a:pt x="1070774" y="4585191"/>
                      <a:pt x="1094302" y="4593595"/>
                      <a:pt x="1113800" y="4605856"/>
                    </a:cubicBezTo>
                    <a:cubicBezTo>
                      <a:pt x="1122374" y="4611566"/>
                      <a:pt x="1138924" y="4613507"/>
                      <a:pt x="1134312" y="4626423"/>
                    </a:cubicBezTo>
                    <a:cubicBezTo>
                      <a:pt x="1128102" y="4640095"/>
                      <a:pt x="1112808" y="4634631"/>
                      <a:pt x="1101044" y="4630429"/>
                    </a:cubicBezTo>
                    <a:cubicBezTo>
                      <a:pt x="1075162" y="4621185"/>
                      <a:pt x="1049280" y="4611940"/>
                      <a:pt x="1026416" y="4590532"/>
                    </a:cubicBezTo>
                    <a:cubicBezTo>
                      <a:pt x="969426" y="4538399"/>
                      <a:pt x="916332" y="4545915"/>
                      <a:pt x="864108" y="4606705"/>
                    </a:cubicBezTo>
                    <a:cubicBezTo>
                      <a:pt x="859240" y="4612910"/>
                      <a:pt x="855884" y="4622304"/>
                      <a:pt x="847230" y="4620537"/>
                    </a:cubicBezTo>
                    <a:cubicBezTo>
                      <a:pt x="836222" y="4617929"/>
                      <a:pt x="845124" y="4607868"/>
                      <a:pt x="843690" y="4600736"/>
                    </a:cubicBezTo>
                    <a:cubicBezTo>
                      <a:pt x="834596" y="4563061"/>
                      <a:pt x="827854" y="4526228"/>
                      <a:pt x="848754" y="4489999"/>
                    </a:cubicBezTo>
                    <a:cubicBezTo>
                      <a:pt x="853704" y="4479851"/>
                      <a:pt x="848826" y="4467516"/>
                      <a:pt x="836980" y="4467257"/>
                    </a:cubicBezTo>
                    <a:cubicBezTo>
                      <a:pt x="820010" y="4466491"/>
                      <a:pt x="802444" y="4456245"/>
                      <a:pt x="788756" y="4468568"/>
                    </a:cubicBezTo>
                    <a:cubicBezTo>
                      <a:pt x="778680" y="4478210"/>
                      <a:pt x="787088" y="4491805"/>
                      <a:pt x="795242" y="4498690"/>
                    </a:cubicBezTo>
                    <a:cubicBezTo>
                      <a:pt x="821718" y="4517415"/>
                      <a:pt x="806934" y="4525376"/>
                      <a:pt x="786270" y="4531236"/>
                    </a:cubicBezTo>
                    <a:cubicBezTo>
                      <a:pt x="773166" y="4534499"/>
                      <a:pt x="758128" y="4535747"/>
                      <a:pt x="758138" y="4554288"/>
                    </a:cubicBezTo>
                    <a:cubicBezTo>
                      <a:pt x="758148" y="4572829"/>
                      <a:pt x="764542" y="4588353"/>
                      <a:pt x="784960" y="4594322"/>
                    </a:cubicBezTo>
                    <a:cubicBezTo>
                      <a:pt x="803782" y="4601046"/>
                      <a:pt x="798240" y="4601714"/>
                      <a:pt x="789932" y="4621255"/>
                    </a:cubicBezTo>
                    <a:cubicBezTo>
                      <a:pt x="772398" y="4666632"/>
                      <a:pt x="712248" y="4671626"/>
                      <a:pt x="705638" y="4723553"/>
                    </a:cubicBezTo>
                    <a:cubicBezTo>
                      <a:pt x="702118" y="4740832"/>
                      <a:pt x="676492" y="4738300"/>
                      <a:pt x="661198" y="4732837"/>
                    </a:cubicBezTo>
                    <a:cubicBezTo>
                      <a:pt x="630612" y="4721911"/>
                      <a:pt x="599440" y="4720045"/>
                      <a:pt x="567688" y="4727241"/>
                    </a:cubicBezTo>
                    <a:cubicBezTo>
                      <a:pt x="546265" y="4731505"/>
                      <a:pt x="538276" y="4716735"/>
                      <a:pt x="531884" y="4701211"/>
                    </a:cubicBezTo>
                    <a:cubicBezTo>
                      <a:pt x="520191" y="4674525"/>
                      <a:pt x="506400" y="4653711"/>
                      <a:pt x="473562" y="4675083"/>
                    </a:cubicBezTo>
                    <a:cubicBezTo>
                      <a:pt x="471967" y="4675837"/>
                      <a:pt x="468774" y="4677345"/>
                      <a:pt x="467599" y="4676925"/>
                    </a:cubicBezTo>
                    <a:cubicBezTo>
                      <a:pt x="419702" y="4662465"/>
                      <a:pt x="418208" y="4696357"/>
                      <a:pt x="412429" y="4727395"/>
                    </a:cubicBezTo>
                    <a:cubicBezTo>
                      <a:pt x="408571" y="4741905"/>
                      <a:pt x="407149" y="4753314"/>
                      <a:pt x="422781" y="4761546"/>
                    </a:cubicBezTo>
                    <a:cubicBezTo>
                      <a:pt x="425133" y="4762386"/>
                      <a:pt x="425891" y="4763981"/>
                      <a:pt x="427824" y="4765995"/>
                    </a:cubicBezTo>
                    <a:cubicBezTo>
                      <a:pt x="442534" y="4780518"/>
                      <a:pt x="436243" y="4798131"/>
                      <a:pt x="430371" y="4814571"/>
                    </a:cubicBezTo>
                    <a:cubicBezTo>
                      <a:pt x="427435" y="4822790"/>
                      <a:pt x="424162" y="4828242"/>
                      <a:pt x="413912" y="4827229"/>
                    </a:cubicBezTo>
                    <a:cubicBezTo>
                      <a:pt x="393411" y="4825202"/>
                      <a:pt x="399364" y="4804819"/>
                      <a:pt x="392133" y="4791644"/>
                    </a:cubicBezTo>
                    <a:cubicBezTo>
                      <a:pt x="375591" y="4808244"/>
                      <a:pt x="361063" y="4822916"/>
                      <a:pt x="345023" y="4834400"/>
                    </a:cubicBezTo>
                    <a:cubicBezTo>
                      <a:pt x="331756" y="4845549"/>
                      <a:pt x="345136" y="4886079"/>
                      <a:pt x="370853" y="4903208"/>
                    </a:cubicBezTo>
                    <a:cubicBezTo>
                      <a:pt x="418002" y="4934614"/>
                      <a:pt x="455833" y="4977257"/>
                      <a:pt x="494503" y="5017550"/>
                    </a:cubicBezTo>
                    <a:cubicBezTo>
                      <a:pt x="507616" y="5032826"/>
                      <a:pt x="515607" y="5047598"/>
                      <a:pt x="516373" y="5067732"/>
                    </a:cubicBezTo>
                    <a:cubicBezTo>
                      <a:pt x="516802" y="5085098"/>
                      <a:pt x="521600" y="5101377"/>
                      <a:pt x="525979" y="5118830"/>
                    </a:cubicBezTo>
                    <a:cubicBezTo>
                      <a:pt x="533048" y="5139891"/>
                      <a:pt x="531719" y="5165898"/>
                      <a:pt x="510051" y="5181991"/>
                    </a:cubicBezTo>
                    <a:cubicBezTo>
                      <a:pt x="488804" y="5196911"/>
                      <a:pt x="466125" y="5204699"/>
                      <a:pt x="442084" y="5182871"/>
                    </a:cubicBezTo>
                    <a:cubicBezTo>
                      <a:pt x="427710" y="5171117"/>
                      <a:pt x="411497" y="5171946"/>
                      <a:pt x="397390" y="5185444"/>
                    </a:cubicBezTo>
                    <a:cubicBezTo>
                      <a:pt x="384879" y="5198187"/>
                      <a:pt x="375896" y="5212192"/>
                      <a:pt x="353801" y="5210920"/>
                    </a:cubicBezTo>
                    <a:cubicBezTo>
                      <a:pt x="341954" y="5210660"/>
                      <a:pt x="344818" y="5224925"/>
                      <a:pt x="352214" y="5230214"/>
                    </a:cubicBezTo>
                    <a:cubicBezTo>
                      <a:pt x="381543" y="5244663"/>
                      <a:pt x="390965" y="5266564"/>
                      <a:pt x="369471" y="5293313"/>
                    </a:cubicBezTo>
                    <a:cubicBezTo>
                      <a:pt x="360781" y="5302788"/>
                      <a:pt x="345808" y="5305715"/>
                      <a:pt x="330558" y="5302916"/>
                    </a:cubicBezTo>
                    <a:cubicBezTo>
                      <a:pt x="315308" y="5300117"/>
                      <a:pt x="299781" y="5291591"/>
                      <a:pt x="289985" y="5278162"/>
                    </a:cubicBezTo>
                    <a:cubicBezTo>
                      <a:pt x="277289" y="5261711"/>
                      <a:pt x="265771" y="5245680"/>
                      <a:pt x="249047" y="5233085"/>
                    </a:cubicBezTo>
                    <a:cubicBezTo>
                      <a:pt x="232740" y="5219317"/>
                      <a:pt x="232730" y="5200776"/>
                      <a:pt x="235911" y="5180728"/>
                    </a:cubicBezTo>
                    <a:cubicBezTo>
                      <a:pt x="242365" y="5155228"/>
                      <a:pt x="227654" y="5140705"/>
                      <a:pt x="203462" y="5145304"/>
                    </a:cubicBezTo>
                    <a:cubicBezTo>
                      <a:pt x="157846" y="5154168"/>
                      <a:pt x="124057" y="5126210"/>
                      <a:pt x="84058" y="5111923"/>
                    </a:cubicBezTo>
                    <a:cubicBezTo>
                      <a:pt x="70698" y="5108475"/>
                      <a:pt x="60273" y="5096806"/>
                      <a:pt x="44315" y="5104347"/>
                    </a:cubicBezTo>
                    <a:cubicBezTo>
                      <a:pt x="29430" y="5079170"/>
                      <a:pt x="15304" y="5055587"/>
                      <a:pt x="0" y="5031584"/>
                    </a:cubicBezTo>
                    <a:cubicBezTo>
                      <a:pt x="50903" y="5015340"/>
                      <a:pt x="53758" y="5011063"/>
                      <a:pt x="58013" y="4958297"/>
                    </a:cubicBezTo>
                    <a:cubicBezTo>
                      <a:pt x="59516" y="4942945"/>
                      <a:pt x="60264" y="4925999"/>
                      <a:pt x="66055" y="4913504"/>
                    </a:cubicBezTo>
                    <a:cubicBezTo>
                      <a:pt x="79649" y="4886581"/>
                      <a:pt x="105031" y="4900944"/>
                      <a:pt x="125193" y="4900201"/>
                    </a:cubicBezTo>
                    <a:cubicBezTo>
                      <a:pt x="129143" y="4900288"/>
                      <a:pt x="132589" y="4905491"/>
                      <a:pt x="137296" y="4907172"/>
                    </a:cubicBezTo>
                    <a:cubicBezTo>
                      <a:pt x="148221" y="4913723"/>
                      <a:pt x="160159" y="4928580"/>
                      <a:pt x="173091" y="4914661"/>
                    </a:cubicBezTo>
                    <a:cubicBezTo>
                      <a:pt x="186020" y="4900742"/>
                      <a:pt x="180446" y="4845789"/>
                      <a:pt x="167166" y="4838398"/>
                    </a:cubicBezTo>
                    <a:cubicBezTo>
                      <a:pt x="163637" y="4837138"/>
                      <a:pt x="159268" y="4838225"/>
                      <a:pt x="154482" y="4840488"/>
                    </a:cubicBezTo>
                    <a:cubicBezTo>
                      <a:pt x="148517" y="4842329"/>
                      <a:pt x="140793" y="4852811"/>
                      <a:pt x="135914" y="4840476"/>
                    </a:cubicBezTo>
                    <a:cubicBezTo>
                      <a:pt x="132130" y="4832503"/>
                      <a:pt x="137499" y="4821181"/>
                      <a:pt x="145142" y="4814643"/>
                    </a:cubicBezTo>
                    <a:cubicBezTo>
                      <a:pt x="153960" y="4808523"/>
                      <a:pt x="159761" y="4814568"/>
                      <a:pt x="163546" y="4822540"/>
                    </a:cubicBezTo>
                    <a:cubicBezTo>
                      <a:pt x="169683" y="4831352"/>
                      <a:pt x="179095" y="4834714"/>
                      <a:pt x="188506" y="4838076"/>
                    </a:cubicBezTo>
                    <a:cubicBezTo>
                      <a:pt x="196741" y="4841017"/>
                      <a:pt x="206071" y="4848322"/>
                      <a:pt x="202716" y="4857716"/>
                    </a:cubicBezTo>
                    <a:cubicBezTo>
                      <a:pt x="194327" y="4881201"/>
                      <a:pt x="203236" y="4889680"/>
                      <a:pt x="227348" y="4889024"/>
                    </a:cubicBezTo>
                    <a:cubicBezTo>
                      <a:pt x="240792" y="4888530"/>
                      <a:pt x="245671" y="4900865"/>
                      <a:pt x="245426" y="4912693"/>
                    </a:cubicBezTo>
                    <a:cubicBezTo>
                      <a:pt x="244422" y="4922928"/>
                      <a:pt x="234766" y="4931395"/>
                      <a:pt x="223001" y="4927193"/>
                    </a:cubicBezTo>
                    <a:cubicBezTo>
                      <a:pt x="186532" y="4914167"/>
                      <a:pt x="183361" y="4952756"/>
                      <a:pt x="162532" y="4966500"/>
                    </a:cubicBezTo>
                    <a:cubicBezTo>
                      <a:pt x="152958" y="4971026"/>
                      <a:pt x="165897" y="4975647"/>
                      <a:pt x="174553" y="4977415"/>
                    </a:cubicBezTo>
                    <a:cubicBezTo>
                      <a:pt x="211185" y="4982554"/>
                      <a:pt x="248321" y="4982579"/>
                      <a:pt x="286119" y="4969599"/>
                    </a:cubicBezTo>
                    <a:cubicBezTo>
                      <a:pt x="292082" y="4967757"/>
                      <a:pt x="298047" y="4965915"/>
                      <a:pt x="300145" y="4960044"/>
                    </a:cubicBezTo>
                    <a:cubicBezTo>
                      <a:pt x="307194" y="4944024"/>
                      <a:pt x="317945" y="4939921"/>
                      <a:pt x="332061" y="4944963"/>
                    </a:cubicBezTo>
                    <a:cubicBezTo>
                      <a:pt x="340717" y="4946731"/>
                      <a:pt x="349371" y="4948497"/>
                      <a:pt x="354659" y="4941118"/>
                    </a:cubicBezTo>
                    <a:cubicBezTo>
                      <a:pt x="360367" y="4932565"/>
                      <a:pt x="350619" y="4926435"/>
                      <a:pt x="347171" y="4921230"/>
                    </a:cubicBezTo>
                    <a:cubicBezTo>
                      <a:pt x="323797" y="4886400"/>
                      <a:pt x="302354" y="4853584"/>
                      <a:pt x="270498" y="4827641"/>
                    </a:cubicBezTo>
                    <a:cubicBezTo>
                      <a:pt x="243349" y="4803379"/>
                      <a:pt x="248208" y="4778633"/>
                      <a:pt x="275921" y="4756754"/>
                    </a:cubicBezTo>
                    <a:cubicBezTo>
                      <a:pt x="293557" y="4744517"/>
                      <a:pt x="291952" y="4726731"/>
                      <a:pt x="286735" y="4711627"/>
                    </a:cubicBezTo>
                    <a:cubicBezTo>
                      <a:pt x="272177" y="4670677"/>
                      <a:pt x="283246" y="4632261"/>
                      <a:pt x="291961" y="4593004"/>
                    </a:cubicBezTo>
                    <a:cubicBezTo>
                      <a:pt x="297241" y="4567085"/>
                      <a:pt x="315378" y="4549730"/>
                      <a:pt x="336543" y="4538754"/>
                    </a:cubicBezTo>
                    <a:cubicBezTo>
                      <a:pt x="360481" y="4527443"/>
                      <a:pt x="368707" y="4511844"/>
                      <a:pt x="362139" y="4485665"/>
                    </a:cubicBezTo>
                    <a:cubicBezTo>
                      <a:pt x="352452" y="4438511"/>
                      <a:pt x="354047" y="4437756"/>
                      <a:pt x="398732" y="4416644"/>
                    </a:cubicBezTo>
                    <a:cubicBezTo>
                      <a:pt x="439047" y="4396618"/>
                      <a:pt x="468930" y="4346386"/>
                      <a:pt x="464284" y="4303681"/>
                    </a:cubicBezTo>
                    <a:cubicBezTo>
                      <a:pt x="462596" y="4289837"/>
                      <a:pt x="454024" y="4284127"/>
                      <a:pt x="442179" y="4283867"/>
                    </a:cubicBezTo>
                    <a:cubicBezTo>
                      <a:pt x="422016" y="4284610"/>
                      <a:pt x="405626" y="4274784"/>
                      <a:pt x="387561" y="4269655"/>
                    </a:cubicBezTo>
                    <a:cubicBezTo>
                      <a:pt x="366723" y="4264860"/>
                      <a:pt x="355541" y="4251598"/>
                      <a:pt x="352001" y="4231796"/>
                    </a:cubicBezTo>
                    <a:cubicBezTo>
                      <a:pt x="348125" y="4209227"/>
                      <a:pt x="338458" y="4199154"/>
                      <a:pt x="314347" y="4199809"/>
                    </a:cubicBezTo>
                    <a:cubicBezTo>
                      <a:pt x="302499" y="4199550"/>
                      <a:pt x="283595" y="4196770"/>
                      <a:pt x="288709" y="4178736"/>
                    </a:cubicBezTo>
                    <a:cubicBezTo>
                      <a:pt x="291390" y="4163804"/>
                      <a:pt x="308526" y="4156684"/>
                      <a:pt x="320626" y="4163655"/>
                    </a:cubicBezTo>
                    <a:cubicBezTo>
                      <a:pt x="370630" y="4190784"/>
                      <a:pt x="395306" y="4143987"/>
                      <a:pt x="430414" y="4127398"/>
                    </a:cubicBezTo>
                    <a:cubicBezTo>
                      <a:pt x="459141" y="4113826"/>
                      <a:pt x="472818" y="4082962"/>
                      <a:pt x="480951" y="4052766"/>
                    </a:cubicBezTo>
                    <a:cubicBezTo>
                      <a:pt x="487743" y="4030035"/>
                      <a:pt x="464715" y="4016513"/>
                      <a:pt x="451600" y="4001236"/>
                    </a:cubicBezTo>
                    <a:cubicBezTo>
                      <a:pt x="443530" y="3990409"/>
                      <a:pt x="429831" y="3984192"/>
                      <a:pt x="416634" y="3972858"/>
                    </a:cubicBezTo>
                    <a:cubicBezTo>
                      <a:pt x="424717" y="4002226"/>
                      <a:pt x="412543" y="4017739"/>
                      <a:pt x="389444" y="4026701"/>
                    </a:cubicBezTo>
                    <a:cubicBezTo>
                      <a:pt x="381885" y="4029296"/>
                      <a:pt x="374406" y="4027949"/>
                      <a:pt x="370621" y="4019978"/>
                    </a:cubicBezTo>
                    <a:cubicBezTo>
                      <a:pt x="366417" y="4013179"/>
                      <a:pt x="368514" y="4007308"/>
                      <a:pt x="374141" y="4002698"/>
                    </a:cubicBezTo>
                    <a:cubicBezTo>
                      <a:pt x="389844" y="3988445"/>
                      <a:pt x="400082" y="3970918"/>
                      <a:pt x="396626" y="3947174"/>
                    </a:cubicBezTo>
                    <a:cubicBezTo>
                      <a:pt x="396452" y="3936519"/>
                      <a:pt x="399888" y="3923182"/>
                      <a:pt x="414590" y="3919165"/>
                    </a:cubicBezTo>
                    <a:cubicBezTo>
                      <a:pt x="429290" y="3915148"/>
                      <a:pt x="437360" y="3925974"/>
                      <a:pt x="442661" y="3937136"/>
                    </a:cubicBezTo>
                    <a:cubicBezTo>
                      <a:pt x="450905" y="3958618"/>
                      <a:pt x="465279" y="3970373"/>
                      <a:pt x="487293" y="3975588"/>
                    </a:cubicBezTo>
                    <a:cubicBezTo>
                      <a:pt x="493175" y="3977689"/>
                      <a:pt x="500571" y="3982979"/>
                      <a:pt x="502842" y="3987761"/>
                    </a:cubicBezTo>
                    <a:cubicBezTo>
                      <a:pt x="512264" y="4009664"/>
                      <a:pt x="530413" y="4010850"/>
                      <a:pt x="552089" y="4013297"/>
                    </a:cubicBezTo>
                    <a:cubicBezTo>
                      <a:pt x="584855" y="4014407"/>
                      <a:pt x="616364" y="4019042"/>
                      <a:pt x="629948" y="3973580"/>
                    </a:cubicBezTo>
                    <a:cubicBezTo>
                      <a:pt x="635902" y="3953197"/>
                      <a:pt x="655718" y="3931146"/>
                      <a:pt x="686724" y="3940897"/>
                    </a:cubicBezTo>
                    <a:cubicBezTo>
                      <a:pt x="702520" y="3941243"/>
                      <a:pt x="715798" y="3948634"/>
                      <a:pt x="725384" y="3962650"/>
                    </a:cubicBezTo>
                    <a:lnTo>
                      <a:pt x="725620" y="3964369"/>
                    </a:lnTo>
                    <a:lnTo>
                      <a:pt x="762680" y="3967587"/>
                    </a:lnTo>
                    <a:cubicBezTo>
                      <a:pt x="805978" y="3970183"/>
                      <a:pt x="846524" y="3965425"/>
                      <a:pt x="875664" y="3919860"/>
                    </a:cubicBezTo>
                    <a:cubicBezTo>
                      <a:pt x="878100" y="3916731"/>
                      <a:pt x="881204" y="3914508"/>
                      <a:pt x="884816" y="3913632"/>
                    </a:cubicBezTo>
                    <a:close/>
                    <a:moveTo>
                      <a:pt x="5373180" y="3215044"/>
                    </a:moveTo>
                    <a:cubicBezTo>
                      <a:pt x="5413792" y="3208331"/>
                      <a:pt x="5447402" y="3232272"/>
                      <a:pt x="5483720" y="3241266"/>
                    </a:cubicBezTo>
                    <a:cubicBezTo>
                      <a:pt x="5465314" y="3255910"/>
                      <a:pt x="5464854" y="3275638"/>
                      <a:pt x="5466312" y="3297377"/>
                    </a:cubicBezTo>
                    <a:cubicBezTo>
                      <a:pt x="5471634" y="3389457"/>
                      <a:pt x="5478124" y="3481954"/>
                      <a:pt x="5475174" y="3575057"/>
                    </a:cubicBezTo>
                    <a:lnTo>
                      <a:pt x="5473850" y="3577227"/>
                    </a:lnTo>
                    <a:lnTo>
                      <a:pt x="5465916" y="3639164"/>
                    </a:lnTo>
                    <a:cubicBezTo>
                      <a:pt x="5461174" y="3661188"/>
                      <a:pt x="5455996" y="3683055"/>
                      <a:pt x="5454736" y="3705004"/>
                    </a:cubicBezTo>
                    <a:cubicBezTo>
                      <a:pt x="5416376" y="3720289"/>
                      <a:pt x="5380682" y="3739162"/>
                      <a:pt x="5360656" y="3776807"/>
                    </a:cubicBezTo>
                    <a:cubicBezTo>
                      <a:pt x="5345552" y="3804352"/>
                      <a:pt x="5331880" y="3802104"/>
                      <a:pt x="5307038" y="3790595"/>
                    </a:cubicBezTo>
                    <a:cubicBezTo>
                      <a:pt x="5273694" y="3773414"/>
                      <a:pt x="5248024" y="3745799"/>
                      <a:pt x="5215432" y="3730204"/>
                    </a:cubicBezTo>
                    <a:cubicBezTo>
                      <a:pt x="5209596" y="3728120"/>
                      <a:pt x="5204594" y="3723698"/>
                      <a:pt x="5203512" y="3719359"/>
                    </a:cubicBezTo>
                    <a:cubicBezTo>
                      <a:pt x="5198698" y="3670206"/>
                      <a:pt x="5182458" y="3623560"/>
                      <a:pt x="5196070" y="3574401"/>
                    </a:cubicBezTo>
                    <a:cubicBezTo>
                      <a:pt x="5200832" y="3553702"/>
                      <a:pt x="5220756" y="3556867"/>
                      <a:pt x="5234430" y="3559116"/>
                    </a:cubicBezTo>
                    <a:cubicBezTo>
                      <a:pt x="5264946" y="3562110"/>
                      <a:pt x="5289462" y="3552420"/>
                      <a:pt x="5313732" y="3536055"/>
                    </a:cubicBezTo>
                    <a:lnTo>
                      <a:pt x="5318800" y="3533853"/>
                    </a:lnTo>
                    <a:lnTo>
                      <a:pt x="5334024" y="3517532"/>
                    </a:lnTo>
                    <a:cubicBezTo>
                      <a:pt x="5348744" y="3493263"/>
                      <a:pt x="5351536" y="3461934"/>
                      <a:pt x="5372626" y="3441619"/>
                    </a:cubicBezTo>
                    <a:cubicBezTo>
                      <a:pt x="5385848" y="3430427"/>
                      <a:pt x="5417200" y="3416429"/>
                      <a:pt x="5391624" y="3384749"/>
                    </a:cubicBezTo>
                    <a:cubicBezTo>
                      <a:pt x="5377874" y="3367902"/>
                      <a:pt x="5379686" y="3340700"/>
                      <a:pt x="5351970" y="3333452"/>
                    </a:cubicBezTo>
                    <a:cubicBezTo>
                      <a:pt x="5338694" y="3330037"/>
                      <a:pt x="5327286" y="3314026"/>
                      <a:pt x="5338916" y="3303592"/>
                    </a:cubicBezTo>
                    <a:cubicBezTo>
                      <a:pt x="5365030" y="3278441"/>
                      <a:pt x="5360342" y="3243612"/>
                      <a:pt x="5373180" y="3215044"/>
                    </a:cubicBezTo>
                    <a:close/>
                    <a:moveTo>
                      <a:pt x="1288270" y="1970933"/>
                    </a:moveTo>
                    <a:cubicBezTo>
                      <a:pt x="1294148" y="1972143"/>
                      <a:pt x="1300582" y="1974524"/>
                      <a:pt x="1307420" y="1977628"/>
                    </a:cubicBezTo>
                    <a:cubicBezTo>
                      <a:pt x="1316398" y="1982160"/>
                      <a:pt x="1326214" y="1984341"/>
                      <a:pt x="1335610" y="1987697"/>
                    </a:cubicBezTo>
                    <a:cubicBezTo>
                      <a:pt x="1371182" y="2021599"/>
                      <a:pt x="1417830" y="2035612"/>
                      <a:pt x="1458352" y="2059358"/>
                    </a:cubicBezTo>
                    <a:cubicBezTo>
                      <a:pt x="1478236" y="2070436"/>
                      <a:pt x="1488638" y="2082099"/>
                      <a:pt x="1491322" y="2104253"/>
                    </a:cubicBezTo>
                    <a:cubicBezTo>
                      <a:pt x="1494004" y="2126406"/>
                      <a:pt x="1480830" y="2133623"/>
                      <a:pt x="1462874" y="2143106"/>
                    </a:cubicBezTo>
                    <a:cubicBezTo>
                      <a:pt x="1433758" y="2157875"/>
                      <a:pt x="1401876" y="2172981"/>
                      <a:pt x="1394320" y="2212672"/>
                    </a:cubicBezTo>
                    <a:cubicBezTo>
                      <a:pt x="1392892" y="2224085"/>
                      <a:pt x="1380978" y="2227778"/>
                      <a:pt x="1369816" y="2233064"/>
                    </a:cubicBezTo>
                    <a:cubicBezTo>
                      <a:pt x="1348672" y="2244058"/>
                      <a:pt x="1348756" y="2258659"/>
                      <a:pt x="1372246" y="2267049"/>
                    </a:cubicBezTo>
                    <a:cubicBezTo>
                      <a:pt x="1387098" y="2273679"/>
                      <a:pt x="1396744" y="2283749"/>
                      <a:pt x="1401944" y="2298853"/>
                    </a:cubicBezTo>
                    <a:cubicBezTo>
                      <a:pt x="1410920" y="2321929"/>
                      <a:pt x="1427364" y="2327803"/>
                      <a:pt x="1450020" y="2319999"/>
                    </a:cubicBezTo>
                    <a:cubicBezTo>
                      <a:pt x="1490126" y="2307830"/>
                      <a:pt x="1524018" y="2327885"/>
                      <a:pt x="1556738" y="2347520"/>
                    </a:cubicBezTo>
                    <a:cubicBezTo>
                      <a:pt x="1573434" y="2360107"/>
                      <a:pt x="1589708" y="2373869"/>
                      <a:pt x="1611944" y="2367239"/>
                    </a:cubicBezTo>
                    <a:cubicBezTo>
                      <a:pt x="1631410" y="2360945"/>
                      <a:pt x="1633842" y="2376386"/>
                      <a:pt x="1643490" y="2386455"/>
                    </a:cubicBezTo>
                    <a:lnTo>
                      <a:pt x="1643138" y="2386904"/>
                    </a:lnTo>
                    <a:lnTo>
                      <a:pt x="1663518" y="2393644"/>
                    </a:lnTo>
                    <a:cubicBezTo>
                      <a:pt x="1671920" y="2394660"/>
                      <a:pt x="1680342" y="2392376"/>
                      <a:pt x="1688642" y="2382109"/>
                    </a:cubicBezTo>
                    <a:cubicBezTo>
                      <a:pt x="1693502" y="2375906"/>
                      <a:pt x="1700542" y="2378421"/>
                      <a:pt x="1706326" y="2384456"/>
                    </a:cubicBezTo>
                    <a:cubicBezTo>
                      <a:pt x="1736410" y="2415049"/>
                      <a:pt x="1782924" y="2432987"/>
                      <a:pt x="1788116" y="2485122"/>
                    </a:cubicBezTo>
                    <a:cubicBezTo>
                      <a:pt x="1787612" y="2490235"/>
                      <a:pt x="1794566" y="2496688"/>
                      <a:pt x="1798506" y="2496772"/>
                    </a:cubicBezTo>
                    <a:cubicBezTo>
                      <a:pt x="1842172" y="2500460"/>
                      <a:pt x="1888518" y="2507753"/>
                      <a:pt x="1922798" y="2471041"/>
                    </a:cubicBezTo>
                    <a:cubicBezTo>
                      <a:pt x="1946184" y="2446314"/>
                      <a:pt x="1970824" y="2455115"/>
                      <a:pt x="1996386" y="2457629"/>
                    </a:cubicBezTo>
                    <a:cubicBezTo>
                      <a:pt x="2007782" y="2459054"/>
                      <a:pt x="2012308" y="2468610"/>
                      <a:pt x="2010882" y="2480009"/>
                    </a:cubicBezTo>
                    <a:cubicBezTo>
                      <a:pt x="2010296" y="2489061"/>
                      <a:pt x="2011216" y="2501298"/>
                      <a:pt x="2020266" y="2501885"/>
                    </a:cubicBezTo>
                    <a:cubicBezTo>
                      <a:pt x="2034012" y="2504148"/>
                      <a:pt x="2034684" y="2491157"/>
                      <a:pt x="2037618" y="2482942"/>
                    </a:cubicBezTo>
                    <a:cubicBezTo>
                      <a:pt x="2046924" y="2453187"/>
                      <a:pt x="2064692" y="2433070"/>
                      <a:pt x="2089082" y="2416642"/>
                    </a:cubicBezTo>
                    <a:cubicBezTo>
                      <a:pt x="2094280" y="2413205"/>
                      <a:pt x="2100314" y="2407422"/>
                      <a:pt x="2101236" y="2401136"/>
                    </a:cubicBezTo>
                    <a:cubicBezTo>
                      <a:pt x="2109368" y="2370961"/>
                      <a:pt x="2123952" y="2352353"/>
                      <a:pt x="2161080" y="2366938"/>
                    </a:cubicBezTo>
                    <a:cubicBezTo>
                      <a:pt x="2175158" y="2371967"/>
                      <a:pt x="2184128" y="2357969"/>
                      <a:pt x="2184380" y="2346150"/>
                    </a:cubicBezTo>
                    <a:cubicBezTo>
                      <a:pt x="2181450" y="2317318"/>
                      <a:pt x="2203910" y="2298878"/>
                      <a:pt x="2211540" y="2273815"/>
                    </a:cubicBezTo>
                    <a:cubicBezTo>
                      <a:pt x="2214054" y="2266775"/>
                      <a:pt x="2217742" y="2260153"/>
                      <a:pt x="2224784" y="2262668"/>
                    </a:cubicBezTo>
                    <a:cubicBezTo>
                      <a:pt x="2231824" y="2265182"/>
                      <a:pt x="2230902" y="2271469"/>
                      <a:pt x="2230398" y="2276582"/>
                    </a:cubicBezTo>
                    <a:cubicBezTo>
                      <a:pt x="2225868" y="2304073"/>
                      <a:pt x="2243302" y="2299716"/>
                      <a:pt x="2254954" y="2289322"/>
                    </a:cubicBezTo>
                    <a:cubicBezTo>
                      <a:pt x="2266184" y="2280101"/>
                      <a:pt x="2297276" y="2281946"/>
                      <a:pt x="2282194" y="2250095"/>
                    </a:cubicBezTo>
                    <a:cubicBezTo>
                      <a:pt x="2276914" y="2238947"/>
                      <a:pt x="2293258" y="2230230"/>
                      <a:pt x="2305914" y="2228134"/>
                    </a:cubicBezTo>
                    <a:cubicBezTo>
                      <a:pt x="2317814" y="2224447"/>
                      <a:pt x="2319156" y="2235511"/>
                      <a:pt x="2319742" y="2244983"/>
                    </a:cubicBezTo>
                    <a:cubicBezTo>
                      <a:pt x="2321082" y="2256046"/>
                      <a:pt x="2321248" y="2266691"/>
                      <a:pt x="2320996" y="2278509"/>
                    </a:cubicBezTo>
                    <a:cubicBezTo>
                      <a:pt x="2320826" y="2286389"/>
                      <a:pt x="2313534" y="2295692"/>
                      <a:pt x="2322084" y="2301392"/>
                    </a:cubicBezTo>
                    <a:cubicBezTo>
                      <a:pt x="2329458" y="2306673"/>
                      <a:pt x="2337084" y="2300134"/>
                      <a:pt x="2343874" y="2295944"/>
                    </a:cubicBezTo>
                    <a:cubicBezTo>
                      <a:pt x="2355022" y="2290663"/>
                      <a:pt x="2368180" y="2283455"/>
                      <a:pt x="2378154" y="2277755"/>
                    </a:cubicBezTo>
                    <a:cubicBezTo>
                      <a:pt x="2388966" y="2269709"/>
                      <a:pt x="2398940" y="2264009"/>
                      <a:pt x="2411342" y="2273732"/>
                    </a:cubicBezTo>
                    <a:cubicBezTo>
                      <a:pt x="2421400" y="2282617"/>
                      <a:pt x="2420812" y="2291669"/>
                      <a:pt x="2417794" y="2303823"/>
                    </a:cubicBezTo>
                    <a:cubicBezTo>
                      <a:pt x="2409748" y="2330058"/>
                      <a:pt x="2405218" y="2357550"/>
                      <a:pt x="2432370" y="2377834"/>
                    </a:cubicBezTo>
                    <a:cubicBezTo>
                      <a:pt x="2436226" y="2381858"/>
                      <a:pt x="2438070" y="2387809"/>
                      <a:pt x="2439158" y="2392168"/>
                    </a:cubicBezTo>
                    <a:cubicBezTo>
                      <a:pt x="2442006" y="2406416"/>
                      <a:pt x="2423902" y="2423767"/>
                      <a:pt x="2436304" y="2433489"/>
                    </a:cubicBezTo>
                    <a:cubicBezTo>
                      <a:pt x="2455328" y="2446901"/>
                      <a:pt x="2479632" y="2452935"/>
                      <a:pt x="2501928" y="2460898"/>
                    </a:cubicBezTo>
                    <a:cubicBezTo>
                      <a:pt x="2507792" y="2462993"/>
                      <a:pt x="2518940" y="2457713"/>
                      <a:pt x="2520700" y="2467604"/>
                    </a:cubicBezTo>
                    <a:cubicBezTo>
                      <a:pt x="2524052" y="2476741"/>
                      <a:pt x="2514496" y="2481266"/>
                      <a:pt x="2510054" y="2486296"/>
                    </a:cubicBezTo>
                    <a:cubicBezTo>
                      <a:pt x="2503600" y="2493252"/>
                      <a:pt x="2498738" y="2499454"/>
                      <a:pt x="2492284" y="2506412"/>
                    </a:cubicBezTo>
                    <a:cubicBezTo>
                      <a:pt x="2476862" y="2527366"/>
                      <a:pt x="2462698" y="2526276"/>
                      <a:pt x="2452978" y="2501634"/>
                    </a:cubicBezTo>
                    <a:cubicBezTo>
                      <a:pt x="2451888" y="2497275"/>
                      <a:pt x="2451972" y="2493336"/>
                      <a:pt x="2448118" y="2489313"/>
                    </a:cubicBezTo>
                    <a:cubicBezTo>
                      <a:pt x="2440828" y="2480094"/>
                      <a:pt x="2432866" y="2465341"/>
                      <a:pt x="2417276" y="2475650"/>
                    </a:cubicBezTo>
                    <a:cubicBezTo>
                      <a:pt x="2402526" y="2483613"/>
                      <a:pt x="2410066" y="2499538"/>
                      <a:pt x="2418196" y="2506412"/>
                    </a:cubicBezTo>
                    <a:cubicBezTo>
                      <a:pt x="2434788" y="2522924"/>
                      <a:pt x="2448616" y="2539771"/>
                      <a:pt x="2452050" y="2563492"/>
                    </a:cubicBezTo>
                    <a:cubicBezTo>
                      <a:pt x="2454230" y="2572209"/>
                      <a:pt x="2461772" y="2569611"/>
                      <a:pt x="2467722" y="2567767"/>
                    </a:cubicBezTo>
                    <a:cubicBezTo>
                      <a:pt x="2499402" y="2560559"/>
                      <a:pt x="2549022" y="2506831"/>
                      <a:pt x="2554056" y="2474226"/>
                    </a:cubicBezTo>
                    <a:cubicBezTo>
                      <a:pt x="2556654" y="2463246"/>
                      <a:pt x="2558834" y="2453439"/>
                      <a:pt x="2566128" y="2444135"/>
                    </a:cubicBezTo>
                    <a:cubicBezTo>
                      <a:pt x="2577022" y="2432149"/>
                      <a:pt x="2581214" y="2420414"/>
                      <a:pt x="2558418" y="2417564"/>
                    </a:cubicBezTo>
                    <a:cubicBezTo>
                      <a:pt x="2550958" y="2416223"/>
                      <a:pt x="2544422" y="2408596"/>
                      <a:pt x="2546854" y="2405495"/>
                    </a:cubicBezTo>
                    <a:cubicBezTo>
                      <a:pt x="2569484" y="2379175"/>
                      <a:pt x="2530766" y="2346822"/>
                      <a:pt x="2555324" y="2322514"/>
                    </a:cubicBezTo>
                    <a:cubicBezTo>
                      <a:pt x="2537644" y="2283120"/>
                      <a:pt x="2585836" y="2277840"/>
                      <a:pt x="2591536" y="2250766"/>
                    </a:cubicBezTo>
                    <a:cubicBezTo>
                      <a:pt x="2594470" y="2242552"/>
                      <a:pt x="2603606" y="2239199"/>
                      <a:pt x="2611818" y="2242132"/>
                    </a:cubicBezTo>
                    <a:cubicBezTo>
                      <a:pt x="2621540" y="2248251"/>
                      <a:pt x="2632016" y="2255963"/>
                      <a:pt x="2632518" y="2269373"/>
                    </a:cubicBezTo>
                    <a:cubicBezTo>
                      <a:pt x="2632936" y="2286724"/>
                      <a:pt x="2631006" y="2303236"/>
                      <a:pt x="2629078" y="2319749"/>
                    </a:cubicBezTo>
                    <a:cubicBezTo>
                      <a:pt x="2628072" y="2329974"/>
                      <a:pt x="2631004" y="2340284"/>
                      <a:pt x="2640390" y="2343637"/>
                    </a:cubicBezTo>
                    <a:cubicBezTo>
                      <a:pt x="2652878" y="2349420"/>
                      <a:pt x="2657154" y="2333746"/>
                      <a:pt x="2659248" y="2327879"/>
                    </a:cubicBezTo>
                    <a:cubicBezTo>
                      <a:pt x="2669224" y="2303655"/>
                      <a:pt x="2681042" y="2285382"/>
                      <a:pt x="2707696" y="2273732"/>
                    </a:cubicBezTo>
                    <a:cubicBezTo>
                      <a:pt x="2725212" y="2265434"/>
                      <a:pt x="2738538" y="2268871"/>
                      <a:pt x="2747756" y="2280103"/>
                    </a:cubicBezTo>
                    <a:cubicBezTo>
                      <a:pt x="2762336" y="2298542"/>
                      <a:pt x="2774154" y="2317318"/>
                      <a:pt x="2782364" y="2338775"/>
                    </a:cubicBezTo>
                    <a:cubicBezTo>
                      <a:pt x="2791834" y="2356713"/>
                      <a:pt x="2800046" y="2359646"/>
                      <a:pt x="2811026" y="2343721"/>
                    </a:cubicBezTo>
                    <a:cubicBezTo>
                      <a:pt x="2827372" y="2316480"/>
                      <a:pt x="2846566" y="2303488"/>
                      <a:pt x="2876400" y="2327376"/>
                    </a:cubicBezTo>
                    <a:cubicBezTo>
                      <a:pt x="2886456" y="2336260"/>
                      <a:pt x="2898692" y="2335339"/>
                      <a:pt x="2909170" y="2324526"/>
                    </a:cubicBezTo>
                    <a:cubicBezTo>
                      <a:pt x="2922498" y="2309439"/>
                      <a:pt x="2932722" y="2310445"/>
                      <a:pt x="2935402" y="2332573"/>
                    </a:cubicBezTo>
                    <a:cubicBezTo>
                      <a:pt x="2937916" y="2344057"/>
                      <a:pt x="2943612" y="2354030"/>
                      <a:pt x="2944954" y="2365094"/>
                    </a:cubicBezTo>
                    <a:cubicBezTo>
                      <a:pt x="2948138" y="2382109"/>
                      <a:pt x="2940426" y="2392587"/>
                      <a:pt x="2920480" y="2385463"/>
                    </a:cubicBezTo>
                    <a:cubicBezTo>
                      <a:pt x="2915786" y="2383786"/>
                      <a:pt x="2910088" y="2373812"/>
                      <a:pt x="2904388" y="2382361"/>
                    </a:cubicBezTo>
                    <a:cubicBezTo>
                      <a:pt x="2898352" y="2388144"/>
                      <a:pt x="2900532" y="2396861"/>
                      <a:pt x="2903128" y="2404405"/>
                    </a:cubicBezTo>
                    <a:cubicBezTo>
                      <a:pt x="2909582" y="2415973"/>
                      <a:pt x="2919554" y="2428796"/>
                      <a:pt x="2932294" y="2422762"/>
                    </a:cubicBezTo>
                    <a:cubicBezTo>
                      <a:pt x="2966908" y="2407339"/>
                      <a:pt x="2987692" y="2430641"/>
                      <a:pt x="3008558" y="2450003"/>
                    </a:cubicBezTo>
                    <a:cubicBezTo>
                      <a:pt x="3031772" y="2470203"/>
                      <a:pt x="3041410" y="2461737"/>
                      <a:pt x="3049792" y="2438267"/>
                    </a:cubicBezTo>
                    <a:cubicBezTo>
                      <a:pt x="3052308" y="2431227"/>
                      <a:pt x="3054404" y="2425360"/>
                      <a:pt x="3057672" y="2419911"/>
                    </a:cubicBezTo>
                    <a:cubicBezTo>
                      <a:pt x="3064630" y="2407841"/>
                      <a:pt x="3072760" y="2396191"/>
                      <a:pt x="3089102" y="2405998"/>
                    </a:cubicBezTo>
                    <a:cubicBezTo>
                      <a:pt x="3103100" y="2414966"/>
                      <a:pt x="3094968" y="2426617"/>
                      <a:pt x="3090776" y="2438352"/>
                    </a:cubicBezTo>
                    <a:cubicBezTo>
                      <a:pt x="3069318" y="2483613"/>
                      <a:pt x="3049032" y="2529294"/>
                      <a:pt x="3018606" y="2570031"/>
                    </a:cubicBezTo>
                    <a:cubicBezTo>
                      <a:pt x="3009302" y="2581262"/>
                      <a:pt x="3005278" y="2585118"/>
                      <a:pt x="2991954" y="2581682"/>
                    </a:cubicBezTo>
                    <a:cubicBezTo>
                      <a:pt x="2939490" y="2565588"/>
                      <a:pt x="2884258" y="2568354"/>
                      <a:pt x="2830034" y="2560895"/>
                    </a:cubicBezTo>
                    <a:cubicBezTo>
                      <a:pt x="2792320" y="2555362"/>
                      <a:pt x="2750668" y="2549746"/>
                      <a:pt x="2727874" y="2509849"/>
                    </a:cubicBezTo>
                    <a:cubicBezTo>
                      <a:pt x="2723348" y="2500293"/>
                      <a:pt x="2719746" y="2484452"/>
                      <a:pt x="2703486" y="2489229"/>
                    </a:cubicBezTo>
                    <a:cubicBezTo>
                      <a:pt x="2687982" y="2495600"/>
                      <a:pt x="2686470" y="2510938"/>
                      <a:pt x="2688146" y="2524768"/>
                    </a:cubicBezTo>
                    <a:cubicBezTo>
                      <a:pt x="2691666" y="2544549"/>
                      <a:pt x="2699542" y="2563241"/>
                      <a:pt x="2692416" y="2583189"/>
                    </a:cubicBezTo>
                    <a:cubicBezTo>
                      <a:pt x="2678164" y="2623086"/>
                      <a:pt x="2676318" y="2654184"/>
                      <a:pt x="2731214" y="2667176"/>
                    </a:cubicBezTo>
                    <a:cubicBezTo>
                      <a:pt x="2757110" y="2672457"/>
                      <a:pt x="2768170" y="2708163"/>
                      <a:pt x="2793060" y="2723670"/>
                    </a:cubicBezTo>
                    <a:cubicBezTo>
                      <a:pt x="2815184" y="2739511"/>
                      <a:pt x="2831360" y="2738673"/>
                      <a:pt x="2842928" y="2713695"/>
                    </a:cubicBezTo>
                    <a:cubicBezTo>
                      <a:pt x="2846700" y="2703134"/>
                      <a:pt x="2857094" y="2696261"/>
                      <a:pt x="2862794" y="2687711"/>
                    </a:cubicBezTo>
                    <a:cubicBezTo>
                      <a:pt x="2889280" y="2646891"/>
                      <a:pt x="2889698" y="2645718"/>
                      <a:pt x="2926994" y="2670947"/>
                    </a:cubicBezTo>
                    <a:cubicBezTo>
                      <a:pt x="2940568" y="2681090"/>
                      <a:pt x="2947694" y="2679664"/>
                      <a:pt x="2955070" y="2666422"/>
                    </a:cubicBezTo>
                    <a:cubicBezTo>
                      <a:pt x="2966218" y="2642617"/>
                      <a:pt x="2985160" y="2641444"/>
                      <a:pt x="3007452" y="2649406"/>
                    </a:cubicBezTo>
                    <a:cubicBezTo>
                      <a:pt x="3039550" y="2659549"/>
                      <a:pt x="3053632" y="2646054"/>
                      <a:pt x="3050784" y="2613280"/>
                    </a:cubicBezTo>
                    <a:cubicBezTo>
                      <a:pt x="3050534" y="2606575"/>
                      <a:pt x="3046762" y="2598612"/>
                      <a:pt x="3055144" y="2593667"/>
                    </a:cubicBezTo>
                    <a:cubicBezTo>
                      <a:pt x="3064700" y="2589141"/>
                      <a:pt x="3073668" y="2593668"/>
                      <a:pt x="3079030" y="2600875"/>
                    </a:cubicBezTo>
                    <a:cubicBezTo>
                      <a:pt x="3098638" y="2623758"/>
                      <a:pt x="3116996" y="2613113"/>
                      <a:pt x="3137696" y="2603306"/>
                    </a:cubicBezTo>
                    <a:cubicBezTo>
                      <a:pt x="3146078" y="2598361"/>
                      <a:pt x="3153204" y="2578413"/>
                      <a:pt x="3167030" y="2595259"/>
                    </a:cubicBezTo>
                    <a:cubicBezTo>
                      <a:pt x="3177758" y="2609677"/>
                      <a:pt x="3171136" y="2624513"/>
                      <a:pt x="3159820" y="2637671"/>
                    </a:cubicBezTo>
                    <a:cubicBezTo>
                      <a:pt x="3151772" y="2645383"/>
                      <a:pt x="3145234" y="2656280"/>
                      <a:pt x="3156466" y="2665584"/>
                    </a:cubicBezTo>
                    <a:cubicBezTo>
                      <a:pt x="3166520" y="2674468"/>
                      <a:pt x="3179848" y="2677905"/>
                      <a:pt x="3192670" y="2667930"/>
                    </a:cubicBezTo>
                    <a:cubicBezTo>
                      <a:pt x="3196274" y="2665248"/>
                      <a:pt x="3198704" y="2662147"/>
                      <a:pt x="3201136" y="2659046"/>
                    </a:cubicBezTo>
                    <a:cubicBezTo>
                      <a:pt x="3216056" y="2643204"/>
                      <a:pt x="3228714" y="2622584"/>
                      <a:pt x="3249746" y="2652592"/>
                    </a:cubicBezTo>
                    <a:cubicBezTo>
                      <a:pt x="3257372" y="2664577"/>
                      <a:pt x="3263156" y="2652088"/>
                      <a:pt x="3268352" y="2648652"/>
                    </a:cubicBezTo>
                    <a:cubicBezTo>
                      <a:pt x="3282770" y="2637923"/>
                      <a:pt x="3296850" y="2624428"/>
                      <a:pt x="3311346" y="2646808"/>
                    </a:cubicBezTo>
                    <a:cubicBezTo>
                      <a:pt x="3329698" y="2673210"/>
                      <a:pt x="3324248" y="2706990"/>
                      <a:pt x="3301620" y="2714785"/>
                    </a:cubicBezTo>
                    <a:cubicBezTo>
                      <a:pt x="3283766" y="2720316"/>
                      <a:pt x="3262898" y="2719479"/>
                      <a:pt x="3272536" y="2748061"/>
                    </a:cubicBezTo>
                    <a:cubicBezTo>
                      <a:pt x="3244792" y="2755353"/>
                      <a:pt x="3252418" y="2785863"/>
                      <a:pt x="3237498" y="2801704"/>
                    </a:cubicBezTo>
                    <a:cubicBezTo>
                      <a:pt x="3224170" y="2816791"/>
                      <a:pt x="3243778" y="2858198"/>
                      <a:pt x="3262718" y="2857024"/>
                    </a:cubicBezTo>
                    <a:cubicBezTo>
                      <a:pt x="3281242" y="2857024"/>
                      <a:pt x="3296160" y="2859706"/>
                      <a:pt x="3313760" y="2865993"/>
                    </a:cubicBezTo>
                    <a:cubicBezTo>
                      <a:pt x="3326666" y="2870603"/>
                      <a:pt x="3345942" y="2872195"/>
                      <a:pt x="3354072" y="2860544"/>
                    </a:cubicBezTo>
                    <a:cubicBezTo>
                      <a:pt x="3380476" y="2823665"/>
                      <a:pt x="3404190" y="2857275"/>
                      <a:pt x="3426904" y="2864065"/>
                    </a:cubicBezTo>
                    <a:cubicBezTo>
                      <a:pt x="3437882" y="2866664"/>
                      <a:pt x="3441234" y="2875799"/>
                      <a:pt x="3433102" y="2887450"/>
                    </a:cubicBezTo>
                    <a:cubicBezTo>
                      <a:pt x="3428242" y="2893653"/>
                      <a:pt x="3424888" y="2903041"/>
                      <a:pt x="3422372" y="2910082"/>
                    </a:cubicBezTo>
                    <a:cubicBezTo>
                      <a:pt x="3415666" y="2928857"/>
                      <a:pt x="3407284" y="2952326"/>
                      <a:pt x="3423206" y="2963306"/>
                    </a:cubicBezTo>
                    <a:cubicBezTo>
                      <a:pt x="3443404" y="2977137"/>
                      <a:pt x="3458488" y="3008988"/>
                      <a:pt x="3493522" y="2992391"/>
                    </a:cubicBezTo>
                    <a:cubicBezTo>
                      <a:pt x="3499472" y="2990547"/>
                      <a:pt x="3506596" y="2989122"/>
                      <a:pt x="3510786" y="2995911"/>
                    </a:cubicBezTo>
                    <a:cubicBezTo>
                      <a:pt x="3516066" y="3007060"/>
                      <a:pt x="3520086" y="3021728"/>
                      <a:pt x="3510446" y="3030193"/>
                    </a:cubicBezTo>
                    <a:cubicBezTo>
                      <a:pt x="3486728" y="3052154"/>
                      <a:pt x="3477842" y="3080735"/>
                      <a:pt x="3466944" y="3111246"/>
                    </a:cubicBezTo>
                    <a:cubicBezTo>
                      <a:pt x="3459818" y="3131194"/>
                      <a:pt x="3445234" y="3149801"/>
                      <a:pt x="3440036" y="3171763"/>
                    </a:cubicBezTo>
                    <a:cubicBezTo>
                      <a:pt x="3438190" y="3184335"/>
                      <a:pt x="3437184" y="3194561"/>
                      <a:pt x="3439278" y="3207217"/>
                    </a:cubicBezTo>
                    <a:cubicBezTo>
                      <a:pt x="3444304" y="3230184"/>
                      <a:pt x="3452266" y="3244936"/>
                      <a:pt x="3479672" y="3234878"/>
                    </a:cubicBezTo>
                    <a:cubicBezTo>
                      <a:pt x="3487636" y="3231106"/>
                      <a:pt x="3499452" y="3231358"/>
                      <a:pt x="3514036" y="3231273"/>
                    </a:cubicBezTo>
                    <a:cubicBezTo>
                      <a:pt x="3495850" y="3215516"/>
                      <a:pt x="3477914" y="3206463"/>
                      <a:pt x="3476408" y="3184755"/>
                    </a:cubicBezTo>
                    <a:cubicBezTo>
                      <a:pt x="3475822" y="3175283"/>
                      <a:pt x="3466184" y="3165225"/>
                      <a:pt x="3481272" y="3160028"/>
                    </a:cubicBezTo>
                    <a:cubicBezTo>
                      <a:pt x="3494344" y="3156759"/>
                      <a:pt x="3506414" y="3163716"/>
                      <a:pt x="3508090" y="3177546"/>
                    </a:cubicBezTo>
                    <a:cubicBezTo>
                      <a:pt x="3510350" y="3200847"/>
                      <a:pt x="3519064" y="3217193"/>
                      <a:pt x="3537250" y="3232950"/>
                    </a:cubicBezTo>
                    <a:cubicBezTo>
                      <a:pt x="3558118" y="3252312"/>
                      <a:pt x="3538590" y="3262538"/>
                      <a:pt x="3523502" y="3267735"/>
                    </a:cubicBezTo>
                    <a:cubicBezTo>
                      <a:pt x="3495760" y="3275027"/>
                      <a:pt x="3497102" y="3286091"/>
                      <a:pt x="3516460" y="3302268"/>
                    </a:cubicBezTo>
                    <a:cubicBezTo>
                      <a:pt x="3539254" y="3323642"/>
                      <a:pt x="3544280" y="3346608"/>
                      <a:pt x="3517796" y="3368903"/>
                    </a:cubicBezTo>
                    <a:cubicBezTo>
                      <a:pt x="3506564" y="3378123"/>
                      <a:pt x="3509162" y="3385667"/>
                      <a:pt x="3515278" y="3394468"/>
                    </a:cubicBezTo>
                    <a:cubicBezTo>
                      <a:pt x="3522150" y="3404861"/>
                      <a:pt x="3534052" y="3401174"/>
                      <a:pt x="3537740" y="3394552"/>
                    </a:cubicBezTo>
                    <a:cubicBezTo>
                      <a:pt x="3569506" y="3346356"/>
                      <a:pt x="3587356" y="3377871"/>
                      <a:pt x="3606462" y="3405867"/>
                    </a:cubicBezTo>
                    <a:cubicBezTo>
                      <a:pt x="3614088" y="3417853"/>
                      <a:pt x="3619366" y="3429000"/>
                      <a:pt x="3621462" y="3441657"/>
                    </a:cubicBezTo>
                    <a:cubicBezTo>
                      <a:pt x="3623220" y="3470072"/>
                      <a:pt x="3624976" y="3498486"/>
                      <a:pt x="3658668" y="3507874"/>
                    </a:cubicBezTo>
                    <a:cubicBezTo>
                      <a:pt x="3664534" y="3509970"/>
                      <a:pt x="3667970" y="3515167"/>
                      <a:pt x="3667468" y="3520279"/>
                    </a:cubicBezTo>
                    <a:cubicBezTo>
                      <a:pt x="3665288" y="3530086"/>
                      <a:pt x="3657660" y="3536624"/>
                      <a:pt x="3649446" y="3533690"/>
                    </a:cubicBezTo>
                    <a:cubicBezTo>
                      <a:pt x="3621202" y="3527571"/>
                      <a:pt x="3607122" y="3541066"/>
                      <a:pt x="3599492" y="3566128"/>
                    </a:cubicBezTo>
                    <a:cubicBezTo>
                      <a:pt x="3599074" y="3567301"/>
                      <a:pt x="3596644" y="3570403"/>
                      <a:pt x="3595470" y="3569984"/>
                    </a:cubicBezTo>
                    <a:cubicBezTo>
                      <a:pt x="3551300" y="3589932"/>
                      <a:pt x="3547274" y="3630835"/>
                      <a:pt x="3535788" y="3670397"/>
                    </a:cubicBezTo>
                    <a:cubicBezTo>
                      <a:pt x="3528998" y="3693113"/>
                      <a:pt x="3530840" y="3717588"/>
                      <a:pt x="3543912" y="3732842"/>
                    </a:cubicBezTo>
                    <a:cubicBezTo>
                      <a:pt x="3574920" y="3775674"/>
                      <a:pt x="3591174" y="3826467"/>
                      <a:pt x="3626958" y="3867036"/>
                    </a:cubicBezTo>
                    <a:cubicBezTo>
                      <a:pt x="3651930" y="3897126"/>
                      <a:pt x="3658632" y="3933923"/>
                      <a:pt x="3652678" y="3972815"/>
                    </a:cubicBezTo>
                    <a:cubicBezTo>
                      <a:pt x="3648570" y="3999133"/>
                      <a:pt x="3655944" y="4022938"/>
                      <a:pt x="3668848" y="4046072"/>
                    </a:cubicBezTo>
                    <a:cubicBezTo>
                      <a:pt x="3678652" y="4066775"/>
                      <a:pt x="3674376" y="4082449"/>
                      <a:pt x="3655602" y="4094268"/>
                    </a:cubicBezTo>
                    <a:cubicBezTo>
                      <a:pt x="3642444" y="4101475"/>
                      <a:pt x="3633474" y="4115473"/>
                      <a:pt x="3621490" y="4123101"/>
                    </a:cubicBezTo>
                    <a:cubicBezTo>
                      <a:pt x="3581090" y="4151012"/>
                      <a:pt x="3566756" y="4194850"/>
                      <a:pt x="3551666" y="4237094"/>
                    </a:cubicBezTo>
                    <a:cubicBezTo>
                      <a:pt x="3548230" y="4250421"/>
                      <a:pt x="3541692" y="4261317"/>
                      <a:pt x="3532806" y="4271375"/>
                    </a:cubicBezTo>
                    <a:cubicBezTo>
                      <a:pt x="3523082" y="4283781"/>
                      <a:pt x="3514366" y="4285959"/>
                      <a:pt x="3501964" y="4276237"/>
                    </a:cubicBezTo>
                    <a:cubicBezTo>
                      <a:pt x="3480678" y="4258048"/>
                      <a:pt x="3466010" y="4262071"/>
                      <a:pt x="3455196" y="4288641"/>
                    </a:cubicBezTo>
                    <a:cubicBezTo>
                      <a:pt x="3445726" y="4307753"/>
                      <a:pt x="3424604" y="4318732"/>
                      <a:pt x="3418566" y="4343040"/>
                    </a:cubicBezTo>
                    <a:cubicBezTo>
                      <a:pt x="3417560" y="4353265"/>
                      <a:pt x="3399794" y="4354859"/>
                      <a:pt x="3391244" y="4349159"/>
                    </a:cubicBezTo>
                    <a:cubicBezTo>
                      <a:pt x="3371048" y="4335328"/>
                      <a:pt x="3346828" y="4325354"/>
                      <a:pt x="3351104" y="4291156"/>
                    </a:cubicBezTo>
                    <a:cubicBezTo>
                      <a:pt x="3355632" y="4263664"/>
                      <a:pt x="3344824" y="4234663"/>
                      <a:pt x="3359996" y="4207003"/>
                    </a:cubicBezTo>
                    <a:cubicBezTo>
                      <a:pt x="3371644" y="4215133"/>
                      <a:pt x="3360746" y="4245643"/>
                      <a:pt x="3389326" y="4236004"/>
                    </a:cubicBezTo>
                    <a:cubicBezTo>
                      <a:pt x="3409190" y="4228544"/>
                      <a:pt x="3419668" y="4217731"/>
                      <a:pt x="3420256" y="4190155"/>
                    </a:cubicBezTo>
                    <a:cubicBezTo>
                      <a:pt x="3419168" y="4167273"/>
                      <a:pt x="3427216" y="4141037"/>
                      <a:pt x="3444566" y="4122095"/>
                    </a:cubicBezTo>
                    <a:cubicBezTo>
                      <a:pt x="3458732" y="4104661"/>
                      <a:pt x="3463428" y="4087813"/>
                      <a:pt x="3458734" y="4067613"/>
                    </a:cubicBezTo>
                    <a:cubicBezTo>
                      <a:pt x="3452954" y="4043054"/>
                      <a:pt x="3455806" y="4020256"/>
                      <a:pt x="3473994" y="3998965"/>
                    </a:cubicBezTo>
                    <a:cubicBezTo>
                      <a:pt x="3488158" y="3981531"/>
                      <a:pt x="3472320" y="3966612"/>
                      <a:pt x="3468718" y="3950770"/>
                    </a:cubicBezTo>
                    <a:cubicBezTo>
                      <a:pt x="3465954" y="3932582"/>
                      <a:pt x="3462268" y="3920679"/>
                      <a:pt x="3438550" y="3924116"/>
                    </a:cubicBezTo>
                    <a:cubicBezTo>
                      <a:pt x="3420360" y="3926882"/>
                      <a:pt x="3420698" y="3911124"/>
                      <a:pt x="3427654" y="3899054"/>
                    </a:cubicBezTo>
                    <a:cubicBezTo>
                      <a:pt x="3437462" y="3882710"/>
                      <a:pt x="3453472" y="3871227"/>
                      <a:pt x="3470568" y="3864101"/>
                    </a:cubicBezTo>
                    <a:cubicBezTo>
                      <a:pt x="3478532" y="3860330"/>
                      <a:pt x="3488506" y="3854631"/>
                      <a:pt x="3487500" y="3846332"/>
                    </a:cubicBezTo>
                    <a:cubicBezTo>
                      <a:pt x="3483730" y="3819846"/>
                      <a:pt x="3502004" y="3794616"/>
                      <a:pt x="3496556" y="3772823"/>
                    </a:cubicBezTo>
                    <a:cubicBezTo>
                      <a:pt x="3487424" y="3739129"/>
                      <a:pt x="3501926" y="3705937"/>
                      <a:pt x="3483408" y="3668889"/>
                    </a:cubicBezTo>
                    <a:cubicBezTo>
                      <a:pt x="3463046" y="3625890"/>
                      <a:pt x="3449558" y="3574761"/>
                      <a:pt x="3437576" y="3526817"/>
                    </a:cubicBezTo>
                    <a:cubicBezTo>
                      <a:pt x="3432548" y="3503851"/>
                      <a:pt x="3426684" y="3483232"/>
                      <a:pt x="3396262" y="3486919"/>
                    </a:cubicBezTo>
                    <a:cubicBezTo>
                      <a:pt x="3384024" y="3487841"/>
                      <a:pt x="3383102" y="3475604"/>
                      <a:pt x="3383270" y="3467725"/>
                    </a:cubicBezTo>
                    <a:cubicBezTo>
                      <a:pt x="3387132" y="3416177"/>
                      <a:pt x="3358640" y="3366305"/>
                      <a:pt x="3381440" y="3313583"/>
                    </a:cubicBezTo>
                    <a:cubicBezTo>
                      <a:pt x="3391416" y="3289359"/>
                      <a:pt x="3376332" y="3257508"/>
                      <a:pt x="3384044" y="3228508"/>
                    </a:cubicBezTo>
                    <a:cubicBezTo>
                      <a:pt x="3386140" y="3222640"/>
                      <a:pt x="3380276" y="3220545"/>
                      <a:pt x="3373990" y="3219622"/>
                    </a:cubicBezTo>
                    <a:cubicBezTo>
                      <a:pt x="3349936" y="3220294"/>
                      <a:pt x="3339208" y="3205876"/>
                      <a:pt x="3335356" y="3183329"/>
                    </a:cubicBezTo>
                    <a:cubicBezTo>
                      <a:pt x="3334268" y="3178971"/>
                      <a:pt x="3330412" y="3174948"/>
                      <a:pt x="3326976" y="3169751"/>
                    </a:cubicBezTo>
                    <a:cubicBezTo>
                      <a:pt x="3321278" y="3159776"/>
                      <a:pt x="3304852" y="3153909"/>
                      <a:pt x="3316586" y="3139576"/>
                    </a:cubicBezTo>
                    <a:cubicBezTo>
                      <a:pt x="3326310" y="3127171"/>
                      <a:pt x="3338712" y="3118370"/>
                      <a:pt x="3356314" y="3124657"/>
                    </a:cubicBezTo>
                    <a:cubicBezTo>
                      <a:pt x="3365700" y="3128009"/>
                      <a:pt x="3380114" y="3135805"/>
                      <a:pt x="3384726" y="3122896"/>
                    </a:cubicBezTo>
                    <a:cubicBezTo>
                      <a:pt x="3390174" y="3107641"/>
                      <a:pt x="3390176" y="3089117"/>
                      <a:pt x="3375846" y="3077383"/>
                    </a:cubicBezTo>
                    <a:cubicBezTo>
                      <a:pt x="3369644" y="3072522"/>
                      <a:pt x="3362604" y="3070007"/>
                      <a:pt x="3358832" y="3062044"/>
                    </a:cubicBezTo>
                    <a:cubicBezTo>
                      <a:pt x="3340230" y="3028936"/>
                      <a:pt x="3339058" y="3028517"/>
                      <a:pt x="3320280" y="3058859"/>
                    </a:cubicBezTo>
                    <a:cubicBezTo>
                      <a:pt x="3310892" y="3074030"/>
                      <a:pt x="3302176" y="3076209"/>
                      <a:pt x="3294634" y="3060285"/>
                    </a:cubicBezTo>
                    <a:cubicBezTo>
                      <a:pt x="3284410" y="3040754"/>
                      <a:pt x="3275026" y="3018878"/>
                      <a:pt x="3267988" y="2997839"/>
                    </a:cubicBezTo>
                    <a:cubicBezTo>
                      <a:pt x="3263966" y="2983171"/>
                      <a:pt x="3277878" y="2977555"/>
                      <a:pt x="3288272" y="2970682"/>
                    </a:cubicBezTo>
                    <a:cubicBezTo>
                      <a:pt x="3315846" y="2952745"/>
                      <a:pt x="3323060" y="2910333"/>
                      <a:pt x="3303114" y="2884684"/>
                    </a:cubicBezTo>
                    <a:cubicBezTo>
                      <a:pt x="3296578" y="2877057"/>
                      <a:pt x="3290460" y="2868256"/>
                      <a:pt x="3277386" y="2871525"/>
                    </a:cubicBezTo>
                    <a:cubicBezTo>
                      <a:pt x="3260370" y="2874710"/>
                      <a:pt x="3246292" y="2869681"/>
                      <a:pt x="3233974" y="2856019"/>
                    </a:cubicBezTo>
                    <a:cubicBezTo>
                      <a:pt x="3219392" y="2837579"/>
                      <a:pt x="3210254" y="2859455"/>
                      <a:pt x="3197600" y="2861551"/>
                    </a:cubicBezTo>
                    <a:cubicBezTo>
                      <a:pt x="3187290" y="2864485"/>
                      <a:pt x="3180164" y="2884433"/>
                      <a:pt x="3167428" y="2871944"/>
                    </a:cubicBezTo>
                    <a:cubicBezTo>
                      <a:pt x="3153096" y="2860209"/>
                      <a:pt x="3164830" y="2845876"/>
                      <a:pt x="3170614" y="2833387"/>
                    </a:cubicBezTo>
                    <a:cubicBezTo>
                      <a:pt x="3172292" y="2828694"/>
                      <a:pt x="3175476" y="2827185"/>
                      <a:pt x="3179164" y="2820563"/>
                    </a:cubicBezTo>
                    <a:cubicBezTo>
                      <a:pt x="3148994" y="2812433"/>
                      <a:pt x="3122846" y="2800446"/>
                      <a:pt x="3087226" y="2807571"/>
                    </a:cubicBezTo>
                    <a:cubicBezTo>
                      <a:pt x="3103906" y="2783097"/>
                      <a:pt x="3146064" y="2765076"/>
                      <a:pt x="3114218" y="2743115"/>
                    </a:cubicBezTo>
                    <a:cubicBezTo>
                      <a:pt x="3086646" y="2724004"/>
                      <a:pt x="3084464" y="2770859"/>
                      <a:pt x="3063344" y="2781840"/>
                    </a:cubicBezTo>
                    <a:cubicBezTo>
                      <a:pt x="3053872" y="2763902"/>
                      <a:pt x="3041638" y="2746300"/>
                      <a:pt x="3020604" y="2734817"/>
                    </a:cubicBezTo>
                    <a:cubicBezTo>
                      <a:pt x="2995294" y="2720485"/>
                      <a:pt x="2973002" y="2712522"/>
                      <a:pt x="2946850" y="2737583"/>
                    </a:cubicBezTo>
                    <a:cubicBezTo>
                      <a:pt x="2935954" y="2749569"/>
                      <a:pt x="2918856" y="2756694"/>
                      <a:pt x="2901090" y="2739762"/>
                    </a:cubicBezTo>
                    <a:cubicBezTo>
                      <a:pt x="2889106" y="2728866"/>
                      <a:pt x="2875194" y="2734482"/>
                      <a:pt x="2864716" y="2745294"/>
                    </a:cubicBezTo>
                    <a:cubicBezTo>
                      <a:pt x="2839740" y="2770775"/>
                      <a:pt x="2823562" y="2771613"/>
                      <a:pt x="2794062" y="2750491"/>
                    </a:cubicBezTo>
                    <a:cubicBezTo>
                      <a:pt x="2790964" y="2748061"/>
                      <a:pt x="2788700" y="2743283"/>
                      <a:pt x="2785180" y="2742026"/>
                    </a:cubicBezTo>
                    <a:cubicBezTo>
                      <a:pt x="2751070" y="2733811"/>
                      <a:pt x="2723664" y="2725345"/>
                      <a:pt x="2714784" y="2679832"/>
                    </a:cubicBezTo>
                    <a:cubicBezTo>
                      <a:pt x="2710262" y="2651753"/>
                      <a:pt x="2671708" y="2667092"/>
                      <a:pt x="2647656" y="2667762"/>
                    </a:cubicBezTo>
                    <a:cubicBezTo>
                      <a:pt x="2636256" y="2666337"/>
                      <a:pt x="2639860" y="2682179"/>
                      <a:pt x="2646062" y="2687040"/>
                    </a:cubicBezTo>
                    <a:cubicBezTo>
                      <a:pt x="2664916" y="2708330"/>
                      <a:pt x="2684610" y="2727274"/>
                      <a:pt x="2705896" y="2745462"/>
                    </a:cubicBezTo>
                    <a:cubicBezTo>
                      <a:pt x="2713604" y="2753509"/>
                      <a:pt x="2720142" y="2761136"/>
                      <a:pt x="2713688" y="2768092"/>
                    </a:cubicBezTo>
                    <a:cubicBezTo>
                      <a:pt x="2693070" y="2792484"/>
                      <a:pt x="2726926" y="2831040"/>
                      <a:pt x="2695830" y="2847721"/>
                    </a:cubicBezTo>
                    <a:cubicBezTo>
                      <a:pt x="2682672" y="2854928"/>
                      <a:pt x="2659960" y="2848139"/>
                      <a:pt x="2642358" y="2860376"/>
                    </a:cubicBezTo>
                    <a:cubicBezTo>
                      <a:pt x="2640348" y="2862305"/>
                      <a:pt x="2632554" y="2858197"/>
                      <a:pt x="2632218" y="2855431"/>
                    </a:cubicBezTo>
                    <a:cubicBezTo>
                      <a:pt x="2616884" y="2816876"/>
                      <a:pt x="2583864" y="2794495"/>
                      <a:pt x="2558054" y="2766752"/>
                    </a:cubicBezTo>
                    <a:cubicBezTo>
                      <a:pt x="2553780" y="2763902"/>
                      <a:pt x="2553110" y="2758370"/>
                      <a:pt x="2552020" y="2754011"/>
                    </a:cubicBezTo>
                    <a:cubicBezTo>
                      <a:pt x="2549174" y="2721239"/>
                      <a:pt x="2534926" y="2724088"/>
                      <a:pt x="2514810" y="2743367"/>
                    </a:cubicBezTo>
                    <a:cubicBezTo>
                      <a:pt x="2501148" y="2755688"/>
                      <a:pt x="2485390" y="2755352"/>
                      <a:pt x="2472318" y="2740097"/>
                    </a:cubicBezTo>
                    <a:cubicBezTo>
                      <a:pt x="2465780" y="2732470"/>
                      <a:pt x="2459246" y="2724843"/>
                      <a:pt x="2450696" y="2719143"/>
                    </a:cubicBezTo>
                    <a:cubicBezTo>
                      <a:pt x="2437122" y="2709001"/>
                      <a:pt x="2419352" y="2710593"/>
                      <a:pt x="2402424" y="2709839"/>
                    </a:cubicBezTo>
                    <a:cubicBezTo>
                      <a:pt x="2369822" y="2704809"/>
                      <a:pt x="2396806" y="2732973"/>
                      <a:pt x="2387502" y="2744204"/>
                    </a:cubicBezTo>
                    <a:cubicBezTo>
                      <a:pt x="2380210" y="2753508"/>
                      <a:pt x="2378700" y="2768847"/>
                      <a:pt x="2372162" y="2779743"/>
                    </a:cubicBezTo>
                    <a:cubicBezTo>
                      <a:pt x="2354558" y="2810504"/>
                      <a:pt x="2333272" y="2810839"/>
                      <a:pt x="2309806" y="2783934"/>
                    </a:cubicBezTo>
                    <a:cubicBezTo>
                      <a:pt x="2289024" y="2760633"/>
                      <a:pt x="2256926" y="2750491"/>
                      <a:pt x="2237400" y="2723669"/>
                    </a:cubicBezTo>
                    <a:cubicBezTo>
                      <a:pt x="2227846" y="2709671"/>
                      <a:pt x="2201194" y="2721322"/>
                      <a:pt x="2180746" y="2719310"/>
                    </a:cubicBezTo>
                    <a:cubicBezTo>
                      <a:pt x="2161048" y="2718891"/>
                      <a:pt x="2144540" y="2716963"/>
                      <a:pt x="2141524" y="2692069"/>
                    </a:cubicBezTo>
                    <a:cubicBezTo>
                      <a:pt x="2138760" y="2673881"/>
                      <a:pt x="2123088" y="2669606"/>
                      <a:pt x="2107332" y="2669270"/>
                    </a:cubicBezTo>
                    <a:cubicBezTo>
                      <a:pt x="2072634" y="2670109"/>
                      <a:pt x="2039948" y="2669018"/>
                      <a:pt x="2017324" y="2639766"/>
                    </a:cubicBezTo>
                    <a:cubicBezTo>
                      <a:pt x="1989580" y="2647058"/>
                      <a:pt x="1980196" y="2625182"/>
                      <a:pt x="1970308" y="2608419"/>
                    </a:cubicBezTo>
                    <a:cubicBezTo>
                      <a:pt x="1958156" y="2586877"/>
                      <a:pt x="1945168" y="2567683"/>
                      <a:pt x="1928994" y="2549997"/>
                    </a:cubicBezTo>
                    <a:cubicBezTo>
                      <a:pt x="1900500" y="2518648"/>
                      <a:pt x="1864212" y="2520242"/>
                      <a:pt x="1829264" y="2514374"/>
                    </a:cubicBezTo>
                    <a:cubicBezTo>
                      <a:pt x="1810406" y="2511609"/>
                      <a:pt x="1802612" y="2526026"/>
                      <a:pt x="1795234" y="2539268"/>
                    </a:cubicBezTo>
                    <a:cubicBezTo>
                      <a:pt x="1774446" y="2571538"/>
                      <a:pt x="1758272" y="2572377"/>
                      <a:pt x="1735646" y="2543124"/>
                    </a:cubicBezTo>
                    <a:cubicBezTo>
                      <a:pt x="1720310" y="2523092"/>
                      <a:pt x="1712098" y="2501634"/>
                      <a:pt x="1713440" y="2475650"/>
                    </a:cubicBezTo>
                    <a:cubicBezTo>
                      <a:pt x="1713026" y="2439776"/>
                      <a:pt x="1701460" y="2427705"/>
                      <a:pt x="1666932" y="2420666"/>
                    </a:cubicBezTo>
                    <a:cubicBezTo>
                      <a:pt x="1654862" y="2418339"/>
                      <a:pt x="1642134" y="2415778"/>
                      <a:pt x="1637728" y="2405024"/>
                    </a:cubicBezTo>
                    <a:lnTo>
                      <a:pt x="1636524" y="2392279"/>
                    </a:lnTo>
                    <a:lnTo>
                      <a:pt x="1582232" y="2382293"/>
                    </a:lnTo>
                    <a:cubicBezTo>
                      <a:pt x="1563702" y="2377163"/>
                      <a:pt x="1545620" y="2369381"/>
                      <a:pt x="1528546" y="2355996"/>
                    </a:cubicBezTo>
                    <a:cubicBezTo>
                      <a:pt x="1499100" y="2330907"/>
                      <a:pt x="1458238" y="2341480"/>
                      <a:pt x="1422998" y="2347439"/>
                    </a:cubicBezTo>
                    <a:cubicBezTo>
                      <a:pt x="1403952" y="2352558"/>
                      <a:pt x="1391788" y="2349538"/>
                      <a:pt x="1383148" y="2329230"/>
                    </a:cubicBezTo>
                    <a:cubicBezTo>
                      <a:pt x="1371152" y="2299776"/>
                      <a:pt x="1346486" y="2290966"/>
                      <a:pt x="1318714" y="2298267"/>
                    </a:cubicBezTo>
                    <a:cubicBezTo>
                      <a:pt x="1288174" y="2305904"/>
                      <a:pt x="1259058" y="2302129"/>
                      <a:pt x="1230786" y="2296003"/>
                    </a:cubicBezTo>
                    <a:cubicBezTo>
                      <a:pt x="1175746" y="2286942"/>
                      <a:pt x="1131360" y="2296257"/>
                      <a:pt x="1102578" y="2350886"/>
                    </a:cubicBezTo>
                    <a:cubicBezTo>
                      <a:pt x="1084954" y="2381684"/>
                      <a:pt x="1057936" y="2409125"/>
                      <a:pt x="1070096" y="2449236"/>
                    </a:cubicBezTo>
                    <a:cubicBezTo>
                      <a:pt x="1072612" y="2460732"/>
                      <a:pt x="1064138" y="2469628"/>
                      <a:pt x="1056838" y="2478942"/>
                    </a:cubicBezTo>
                    <a:cubicBezTo>
                      <a:pt x="1041482" y="2495977"/>
                      <a:pt x="1035942" y="2515193"/>
                      <a:pt x="1032752" y="2535249"/>
                    </a:cubicBezTo>
                    <a:cubicBezTo>
                      <a:pt x="1031324" y="2546661"/>
                      <a:pt x="1030650" y="2559668"/>
                      <a:pt x="1040384" y="2565794"/>
                    </a:cubicBezTo>
                    <a:cubicBezTo>
                      <a:pt x="1064126" y="2580899"/>
                      <a:pt x="1076626" y="2605233"/>
                      <a:pt x="1094746" y="2624952"/>
                    </a:cubicBezTo>
                    <a:cubicBezTo>
                      <a:pt x="1120248" y="2649959"/>
                      <a:pt x="1118650" y="2687805"/>
                      <a:pt x="1091632" y="2715246"/>
                    </a:cubicBezTo>
                    <a:cubicBezTo>
                      <a:pt x="1066626" y="2740756"/>
                      <a:pt x="1034660" y="2741260"/>
                      <a:pt x="1005632" y="2714996"/>
                    </a:cubicBezTo>
                    <a:cubicBezTo>
                      <a:pt x="992462" y="2703667"/>
                      <a:pt x="980464" y="2692759"/>
                      <a:pt x="959906" y="2694689"/>
                    </a:cubicBezTo>
                    <a:cubicBezTo>
                      <a:pt x="942120" y="2696283"/>
                      <a:pt x="936834" y="2703669"/>
                      <a:pt x="943964" y="2720786"/>
                    </a:cubicBezTo>
                    <a:cubicBezTo>
                      <a:pt x="947738" y="2728758"/>
                      <a:pt x="951514" y="2736731"/>
                      <a:pt x="954868" y="2745878"/>
                    </a:cubicBezTo>
                    <a:cubicBezTo>
                      <a:pt x="958560" y="2757794"/>
                      <a:pt x="966192" y="2769792"/>
                      <a:pt x="956458" y="2782213"/>
                    </a:cubicBezTo>
                    <a:cubicBezTo>
                      <a:pt x="945550" y="2794213"/>
                      <a:pt x="933134" y="2784479"/>
                      <a:pt x="916606" y="2782549"/>
                    </a:cubicBezTo>
                    <a:cubicBezTo>
                      <a:pt x="934806" y="2835414"/>
                      <a:pt x="893272" y="2858996"/>
                      <a:pt x="864574" y="2891135"/>
                    </a:cubicBezTo>
                    <a:cubicBezTo>
                      <a:pt x="852826" y="2905486"/>
                      <a:pt x="829668" y="2918409"/>
                      <a:pt x="830840" y="2937374"/>
                    </a:cubicBezTo>
                    <a:cubicBezTo>
                      <a:pt x="833020" y="2964646"/>
                      <a:pt x="832764" y="2995023"/>
                      <a:pt x="843248" y="3021288"/>
                    </a:cubicBezTo>
                    <a:cubicBezTo>
                      <a:pt x="852310" y="3040421"/>
                      <a:pt x="857090" y="3056701"/>
                      <a:pt x="851132" y="3077092"/>
                    </a:cubicBezTo>
                    <a:cubicBezTo>
                      <a:pt x="850626" y="3082210"/>
                      <a:pt x="849368" y="3085735"/>
                      <a:pt x="850458" y="3090098"/>
                    </a:cubicBezTo>
                    <a:cubicBezTo>
                      <a:pt x="861444" y="3148335"/>
                      <a:pt x="827458" y="3187859"/>
                      <a:pt x="795824" y="3228223"/>
                    </a:cubicBezTo>
                    <a:cubicBezTo>
                      <a:pt x="784496" y="3241398"/>
                      <a:pt x="778704" y="3253902"/>
                      <a:pt x="784660" y="3270600"/>
                    </a:cubicBezTo>
                    <a:cubicBezTo>
                      <a:pt x="788770" y="3281342"/>
                      <a:pt x="789356" y="3290825"/>
                      <a:pt x="782810" y="3301733"/>
                    </a:cubicBezTo>
                    <a:cubicBezTo>
                      <a:pt x="777944" y="3307943"/>
                      <a:pt x="766366" y="3314405"/>
                      <a:pt x="776012" y="3324475"/>
                    </a:cubicBezTo>
                    <a:cubicBezTo>
                      <a:pt x="781802" y="3330516"/>
                      <a:pt x="791702" y="3328754"/>
                      <a:pt x="800848" y="3325397"/>
                    </a:cubicBezTo>
                    <a:cubicBezTo>
                      <a:pt x="821488" y="3319522"/>
                      <a:pt x="838436" y="3320277"/>
                      <a:pt x="854208" y="3339158"/>
                    </a:cubicBezTo>
                    <a:cubicBezTo>
                      <a:pt x="866120" y="3354010"/>
                      <a:pt x="883906" y="3352415"/>
                      <a:pt x="900184" y="3347632"/>
                    </a:cubicBezTo>
                    <a:cubicBezTo>
                      <a:pt x="929552" y="3339576"/>
                      <a:pt x="943058" y="3353674"/>
                      <a:pt x="950774" y="3380274"/>
                    </a:cubicBezTo>
                    <a:cubicBezTo>
                      <a:pt x="957400" y="3402512"/>
                      <a:pt x="956558" y="3423406"/>
                      <a:pt x="959242" y="3445560"/>
                    </a:cubicBezTo>
                    <a:cubicBezTo>
                      <a:pt x="961086" y="3451518"/>
                      <a:pt x="962092" y="3459825"/>
                      <a:pt x="962596" y="3473252"/>
                    </a:cubicBezTo>
                    <a:cubicBezTo>
                      <a:pt x="963688" y="3459071"/>
                      <a:pt x="960666" y="3452693"/>
                      <a:pt x="960836" y="3444805"/>
                    </a:cubicBezTo>
                    <a:cubicBezTo>
                      <a:pt x="985002" y="3421643"/>
                      <a:pt x="997004" y="3395462"/>
                      <a:pt x="988282" y="3360554"/>
                    </a:cubicBezTo>
                    <a:cubicBezTo>
                      <a:pt x="984674" y="3344693"/>
                      <a:pt x="991724" y="3328666"/>
                      <a:pt x="1003388" y="3318261"/>
                    </a:cubicBezTo>
                    <a:cubicBezTo>
                      <a:pt x="1025122" y="3298204"/>
                      <a:pt x="1023612" y="3276470"/>
                      <a:pt x="1015476" y="3251044"/>
                    </a:cubicBezTo>
                    <a:cubicBezTo>
                      <a:pt x="998030" y="3199772"/>
                      <a:pt x="1009778" y="3185422"/>
                      <a:pt x="1063056" y="3184582"/>
                    </a:cubicBezTo>
                    <a:cubicBezTo>
                      <a:pt x="1085542" y="3184666"/>
                      <a:pt x="1093178" y="3178120"/>
                      <a:pt x="1084202" y="3155043"/>
                    </a:cubicBezTo>
                    <a:cubicBezTo>
                      <a:pt x="1078668" y="3137170"/>
                      <a:pt x="1074726" y="3118541"/>
                      <a:pt x="1064070" y="3100164"/>
                    </a:cubicBezTo>
                    <a:cubicBezTo>
                      <a:pt x="1048554" y="3069451"/>
                      <a:pt x="1059212" y="3032192"/>
                      <a:pt x="1087658" y="3011885"/>
                    </a:cubicBezTo>
                    <a:cubicBezTo>
                      <a:pt x="1096048" y="3006934"/>
                      <a:pt x="1105278" y="2999633"/>
                      <a:pt x="1111906" y="3003325"/>
                    </a:cubicBezTo>
                    <a:cubicBezTo>
                      <a:pt x="1145380" y="3024554"/>
                      <a:pt x="1193040" y="3009785"/>
                      <a:pt x="1219462" y="3047042"/>
                    </a:cubicBezTo>
                    <a:cubicBezTo>
                      <a:pt x="1229446" y="3059880"/>
                      <a:pt x="1239850" y="3052999"/>
                      <a:pt x="1250676" y="3044944"/>
                    </a:cubicBezTo>
                    <a:cubicBezTo>
                      <a:pt x="1273078" y="3030426"/>
                      <a:pt x="1295398" y="3019852"/>
                      <a:pt x="1324846" y="3026397"/>
                    </a:cubicBezTo>
                    <a:cubicBezTo>
                      <a:pt x="1308990" y="3011461"/>
                      <a:pt x="1277108" y="3008021"/>
                      <a:pt x="1288018" y="2977475"/>
                    </a:cubicBezTo>
                    <a:cubicBezTo>
                      <a:pt x="1294312" y="2959853"/>
                      <a:pt x="1310676" y="2951126"/>
                      <a:pt x="1328126" y="2946762"/>
                    </a:cubicBezTo>
                    <a:cubicBezTo>
                      <a:pt x="1349524" y="2942482"/>
                      <a:pt x="1356652" y="2959600"/>
                      <a:pt x="1366552" y="2976383"/>
                    </a:cubicBezTo>
                    <a:cubicBezTo>
                      <a:pt x="1375532" y="2962369"/>
                      <a:pt x="1384088" y="2949529"/>
                      <a:pt x="1401458" y="2949110"/>
                    </a:cubicBezTo>
                    <a:cubicBezTo>
                      <a:pt x="1418406" y="2949865"/>
                      <a:pt x="1424026" y="2963794"/>
                      <a:pt x="1429646" y="2977724"/>
                    </a:cubicBezTo>
                    <a:cubicBezTo>
                      <a:pt x="1432244" y="2985276"/>
                      <a:pt x="1436860" y="2990899"/>
                      <a:pt x="1446340" y="2990311"/>
                    </a:cubicBezTo>
                    <a:cubicBezTo>
                      <a:pt x="1473610" y="2988129"/>
                      <a:pt x="1483340" y="3012800"/>
                      <a:pt x="1496844" y="3026897"/>
                    </a:cubicBezTo>
                    <a:cubicBezTo>
                      <a:pt x="1509932" y="3042169"/>
                      <a:pt x="1500870" y="3060127"/>
                      <a:pt x="1479894" y="3063233"/>
                    </a:cubicBezTo>
                    <a:cubicBezTo>
                      <a:pt x="1466468" y="3063736"/>
                      <a:pt x="1455394" y="3065079"/>
                      <a:pt x="1443730" y="3075485"/>
                    </a:cubicBezTo>
                    <a:cubicBezTo>
                      <a:pt x="1424432" y="3092436"/>
                      <a:pt x="1411510" y="3087821"/>
                      <a:pt x="1401360" y="3064324"/>
                    </a:cubicBezTo>
                    <a:cubicBezTo>
                      <a:pt x="1393056" y="3046787"/>
                      <a:pt x="1393056" y="3046787"/>
                      <a:pt x="1371662" y="3051067"/>
                    </a:cubicBezTo>
                    <a:cubicBezTo>
                      <a:pt x="1365870" y="3063570"/>
                      <a:pt x="1382064" y="3062731"/>
                      <a:pt x="1384664" y="3070283"/>
                    </a:cubicBezTo>
                    <a:cubicBezTo>
                      <a:pt x="1389864" y="3085388"/>
                      <a:pt x="1391540" y="3099233"/>
                      <a:pt x="1377528" y="3108800"/>
                    </a:cubicBezTo>
                    <a:cubicBezTo>
                      <a:pt x="1364690" y="3118786"/>
                      <a:pt x="1352610" y="3111821"/>
                      <a:pt x="1343802" y="3099403"/>
                    </a:cubicBezTo>
                    <a:cubicBezTo>
                      <a:pt x="1338432" y="3092186"/>
                      <a:pt x="1335076" y="3083040"/>
                      <a:pt x="1328448" y="3079347"/>
                    </a:cubicBezTo>
                    <a:cubicBezTo>
                      <a:pt x="1310914" y="3069110"/>
                      <a:pt x="1297994" y="3064495"/>
                      <a:pt x="1281378" y="3085054"/>
                    </a:cubicBezTo>
                    <a:cubicBezTo>
                      <a:pt x="1257884" y="3113753"/>
                      <a:pt x="1261406" y="3133557"/>
                      <a:pt x="1278938" y="3162340"/>
                    </a:cubicBezTo>
                    <a:cubicBezTo>
                      <a:pt x="1305698" y="3202367"/>
                      <a:pt x="1282034" y="3238954"/>
                      <a:pt x="1234630" y="3241892"/>
                    </a:cubicBezTo>
                    <a:cubicBezTo>
                      <a:pt x="1203836" y="3242816"/>
                      <a:pt x="1184788" y="3266480"/>
                      <a:pt x="1164650" y="3285782"/>
                    </a:cubicBezTo>
                    <a:cubicBezTo>
                      <a:pt x="1156594" y="3293502"/>
                      <a:pt x="1158692" y="3306173"/>
                      <a:pt x="1168422" y="3312298"/>
                    </a:cubicBezTo>
                    <a:cubicBezTo>
                      <a:pt x="1202988" y="3337892"/>
                      <a:pt x="1193922" y="3374395"/>
                      <a:pt x="1197528" y="3408800"/>
                    </a:cubicBezTo>
                    <a:cubicBezTo>
                      <a:pt x="1202556" y="3450337"/>
                      <a:pt x="1187450" y="3492631"/>
                      <a:pt x="1205484" y="3534840"/>
                    </a:cubicBezTo>
                    <a:cubicBezTo>
                      <a:pt x="1210684" y="3549945"/>
                      <a:pt x="1199608" y="3569833"/>
                      <a:pt x="1215800" y="3587539"/>
                    </a:cubicBezTo>
                    <a:cubicBezTo>
                      <a:pt x="1223854" y="3598364"/>
                      <a:pt x="1212020" y="3616657"/>
                      <a:pt x="1198008" y="3626224"/>
                    </a:cubicBezTo>
                    <a:cubicBezTo>
                      <a:pt x="1176778" y="3641161"/>
                      <a:pt x="1185082" y="3658698"/>
                      <a:pt x="1202702" y="3664992"/>
                    </a:cubicBezTo>
                    <a:cubicBezTo>
                      <a:pt x="1241464" y="3678837"/>
                      <a:pt x="1270994" y="3718529"/>
                      <a:pt x="1320664" y="3701828"/>
                    </a:cubicBezTo>
                    <a:cubicBezTo>
                      <a:pt x="1338536" y="3696290"/>
                      <a:pt x="1350028" y="3712317"/>
                      <a:pt x="1352796" y="3730527"/>
                    </a:cubicBezTo>
                    <a:cubicBezTo>
                      <a:pt x="1353718" y="3742778"/>
                      <a:pt x="1354220" y="3756205"/>
                      <a:pt x="1359924" y="3766190"/>
                    </a:cubicBezTo>
                    <a:cubicBezTo>
                      <a:pt x="1371250" y="3790105"/>
                      <a:pt x="1391300" y="3793294"/>
                      <a:pt x="1421674" y="3775000"/>
                    </a:cubicBezTo>
                    <a:cubicBezTo>
                      <a:pt x="1405400" y="3761239"/>
                      <a:pt x="1381906" y="3752847"/>
                      <a:pt x="1386442" y="3725323"/>
                    </a:cubicBezTo>
                    <a:cubicBezTo>
                      <a:pt x="1387534" y="3711142"/>
                      <a:pt x="1391394" y="3696623"/>
                      <a:pt x="1410188" y="3703336"/>
                    </a:cubicBezTo>
                    <a:cubicBezTo>
                      <a:pt x="1439552" y="3713825"/>
                      <a:pt x="1467074" y="3699811"/>
                      <a:pt x="1493588" y="3696034"/>
                    </a:cubicBezTo>
                    <a:cubicBezTo>
                      <a:pt x="1501894" y="3695028"/>
                      <a:pt x="1508690" y="3690831"/>
                      <a:pt x="1516996" y="3689824"/>
                    </a:cubicBezTo>
                    <a:cubicBezTo>
                      <a:pt x="1551816" y="3685041"/>
                      <a:pt x="1571368" y="3656257"/>
                      <a:pt x="1561470" y="3620929"/>
                    </a:cubicBezTo>
                    <a:cubicBezTo>
                      <a:pt x="1555180" y="3601461"/>
                      <a:pt x="1557868" y="3586524"/>
                      <a:pt x="1566176" y="3566972"/>
                    </a:cubicBezTo>
                    <a:cubicBezTo>
                      <a:pt x="1583716" y="3521573"/>
                      <a:pt x="1584392" y="3471476"/>
                      <a:pt x="1560904" y="3425994"/>
                    </a:cubicBezTo>
                    <a:cubicBezTo>
                      <a:pt x="1557550" y="3416848"/>
                      <a:pt x="1549746" y="3412736"/>
                      <a:pt x="1541524" y="3409800"/>
                    </a:cubicBezTo>
                    <a:cubicBezTo>
                      <a:pt x="1524242" y="3406276"/>
                      <a:pt x="1512246" y="3395367"/>
                      <a:pt x="1500668" y="3383283"/>
                    </a:cubicBezTo>
                    <a:cubicBezTo>
                      <a:pt x="1458638" y="3337802"/>
                      <a:pt x="1458638" y="3337802"/>
                      <a:pt x="1496400" y="3287705"/>
                    </a:cubicBezTo>
                    <a:cubicBezTo>
                      <a:pt x="1511838" y="3266725"/>
                      <a:pt x="1520566" y="3245998"/>
                      <a:pt x="1502950" y="3221159"/>
                    </a:cubicBezTo>
                    <a:cubicBezTo>
                      <a:pt x="1489108" y="3204293"/>
                      <a:pt x="1495738" y="3189441"/>
                      <a:pt x="1510254" y="3174755"/>
                    </a:cubicBezTo>
                    <a:cubicBezTo>
                      <a:pt x="1536434" y="3149664"/>
                      <a:pt x="1570498" y="3143285"/>
                      <a:pt x="1604564" y="3136907"/>
                    </a:cubicBezTo>
                    <a:cubicBezTo>
                      <a:pt x="1619248" y="3132879"/>
                      <a:pt x="1628474" y="3144123"/>
                      <a:pt x="1636948" y="3153773"/>
                    </a:cubicBezTo>
                    <a:cubicBezTo>
                      <a:pt x="1654650" y="3174668"/>
                      <a:pt x="1666310" y="3201353"/>
                      <a:pt x="1686024" y="3220317"/>
                    </a:cubicBezTo>
                    <a:cubicBezTo>
                      <a:pt x="1693742" y="3228372"/>
                      <a:pt x="1702214" y="3238022"/>
                      <a:pt x="1713122" y="3244568"/>
                    </a:cubicBezTo>
                    <a:cubicBezTo>
                      <a:pt x="1730238" y="3255980"/>
                      <a:pt x="1743072" y="3264538"/>
                      <a:pt x="1714712" y="3280903"/>
                    </a:cubicBezTo>
                    <a:cubicBezTo>
                      <a:pt x="1699944" y="3288875"/>
                      <a:pt x="1711856" y="3303727"/>
                      <a:pt x="1722008" y="3308679"/>
                    </a:cubicBezTo>
                    <a:cubicBezTo>
                      <a:pt x="1746592" y="3321433"/>
                      <a:pt x="1759258" y="3337880"/>
                      <a:pt x="1756234" y="3368592"/>
                    </a:cubicBezTo>
                    <a:cubicBezTo>
                      <a:pt x="1753044" y="3388648"/>
                      <a:pt x="1773348" y="3398550"/>
                      <a:pt x="1796420" y="3389571"/>
                    </a:cubicBezTo>
                    <a:cubicBezTo>
                      <a:pt x="1805568" y="3386214"/>
                      <a:pt x="1812782" y="3380843"/>
                      <a:pt x="1820922" y="3387724"/>
                    </a:cubicBezTo>
                    <a:cubicBezTo>
                      <a:pt x="1829814" y="3396199"/>
                      <a:pt x="1822932" y="3404339"/>
                      <a:pt x="1820414" y="3411388"/>
                    </a:cubicBezTo>
                    <a:cubicBezTo>
                      <a:pt x="1813700" y="3430185"/>
                      <a:pt x="1822510" y="3442604"/>
                      <a:pt x="1839372" y="3447303"/>
                    </a:cubicBezTo>
                    <a:cubicBezTo>
                      <a:pt x="1859006" y="3451667"/>
                      <a:pt x="1875618" y="3449652"/>
                      <a:pt x="1878138" y="3424058"/>
                    </a:cubicBezTo>
                    <a:cubicBezTo>
                      <a:pt x="1880992" y="3401232"/>
                      <a:pt x="1893076" y="3389652"/>
                      <a:pt x="1914472" y="3385373"/>
                    </a:cubicBezTo>
                    <a:cubicBezTo>
                      <a:pt x="1931924" y="3381008"/>
                      <a:pt x="1941238" y="3369764"/>
                      <a:pt x="1943590" y="3352058"/>
                    </a:cubicBezTo>
                    <a:cubicBezTo>
                      <a:pt x="1945856" y="3338296"/>
                      <a:pt x="1948542" y="3323358"/>
                      <a:pt x="1951984" y="3310016"/>
                    </a:cubicBezTo>
                    <a:cubicBezTo>
                      <a:pt x="1959706" y="3280982"/>
                      <a:pt x="1957024" y="3258828"/>
                      <a:pt x="1930260" y="3237346"/>
                    </a:cubicBezTo>
                    <a:cubicBezTo>
                      <a:pt x="1901568" y="3213850"/>
                      <a:pt x="1895280" y="3175837"/>
                      <a:pt x="1874224" y="3145796"/>
                    </a:cubicBezTo>
                    <a:cubicBezTo>
                      <a:pt x="1861640" y="3125405"/>
                      <a:pt x="1848050" y="3115251"/>
                      <a:pt x="1824054" y="3111979"/>
                    </a:cubicBezTo>
                    <a:cubicBezTo>
                      <a:pt x="1791752" y="3109714"/>
                      <a:pt x="1769018" y="3084372"/>
                      <a:pt x="1736380" y="3079339"/>
                    </a:cubicBezTo>
                    <a:cubicBezTo>
                      <a:pt x="1726564" y="3077157"/>
                      <a:pt x="1725222" y="3066080"/>
                      <a:pt x="1726230" y="3055843"/>
                    </a:cubicBezTo>
                    <a:cubicBezTo>
                      <a:pt x="1727492" y="3033773"/>
                      <a:pt x="1752162" y="3005493"/>
                      <a:pt x="1771208" y="3000374"/>
                    </a:cubicBezTo>
                    <a:cubicBezTo>
                      <a:pt x="1802168" y="2991562"/>
                      <a:pt x="1833126" y="3001295"/>
                      <a:pt x="1847220" y="3024875"/>
                    </a:cubicBezTo>
                    <a:cubicBezTo>
                      <a:pt x="1858964" y="3047616"/>
                      <a:pt x="1874904" y="3058609"/>
                      <a:pt x="1901084" y="3052062"/>
                    </a:cubicBezTo>
                    <a:cubicBezTo>
                      <a:pt x="1909808" y="3049880"/>
                      <a:pt x="1920380" y="3053656"/>
                      <a:pt x="1930196" y="3055838"/>
                    </a:cubicBezTo>
                    <a:cubicBezTo>
                      <a:pt x="1941940" y="3060033"/>
                      <a:pt x="1953016" y="3058691"/>
                      <a:pt x="1964260" y="3049460"/>
                    </a:cubicBezTo>
                    <a:cubicBezTo>
                      <a:pt x="2008312" y="3018830"/>
                      <a:pt x="2055550" y="3005235"/>
                      <a:pt x="2111262" y="3001290"/>
                    </a:cubicBezTo>
                    <a:cubicBezTo>
                      <a:pt x="2163786" y="2998855"/>
                      <a:pt x="2215136" y="2977456"/>
                      <a:pt x="2236872" y="2920309"/>
                    </a:cubicBezTo>
                    <a:cubicBezTo>
                      <a:pt x="2242746" y="2903862"/>
                      <a:pt x="2247362" y="2890938"/>
                      <a:pt x="2230668" y="2878351"/>
                    </a:cubicBezTo>
                    <a:cubicBezTo>
                      <a:pt x="2225634" y="2873904"/>
                      <a:pt x="2219426" y="2869037"/>
                      <a:pt x="2219594" y="2861149"/>
                    </a:cubicBezTo>
                    <a:cubicBezTo>
                      <a:pt x="2218426" y="2805094"/>
                      <a:pt x="2174714" y="2782857"/>
                      <a:pt x="2133018" y="2758691"/>
                    </a:cubicBezTo>
                    <a:cubicBezTo>
                      <a:pt x="2102228" y="2741070"/>
                      <a:pt x="2067410" y="2727309"/>
                      <a:pt x="2063220" y="2683421"/>
                    </a:cubicBezTo>
                    <a:cubicBezTo>
                      <a:pt x="2085536" y="2691392"/>
                      <a:pt x="2101812" y="2705154"/>
                      <a:pt x="2120438" y="2719755"/>
                    </a:cubicBezTo>
                    <a:cubicBezTo>
                      <a:pt x="2152652" y="2744508"/>
                      <a:pt x="2187720" y="2764984"/>
                      <a:pt x="2225224" y="2782353"/>
                    </a:cubicBezTo>
                    <a:cubicBezTo>
                      <a:pt x="2256854" y="2797625"/>
                      <a:pt x="2281266" y="2818267"/>
                      <a:pt x="2289568" y="2854350"/>
                    </a:cubicBezTo>
                    <a:cubicBezTo>
                      <a:pt x="2293596" y="2869036"/>
                      <a:pt x="2295692" y="2881707"/>
                      <a:pt x="2315828" y="2880951"/>
                    </a:cubicBezTo>
                    <a:cubicBezTo>
                      <a:pt x="2329252" y="2880448"/>
                      <a:pt x="2340076" y="2890937"/>
                      <a:pt x="2344184" y="2901677"/>
                    </a:cubicBezTo>
                    <a:cubicBezTo>
                      <a:pt x="2356682" y="2944558"/>
                      <a:pt x="2401652" y="2944725"/>
                      <a:pt x="2430008" y="2965451"/>
                    </a:cubicBezTo>
                    <a:cubicBezTo>
                      <a:pt x="2435798" y="2971493"/>
                      <a:pt x="2442260" y="2964528"/>
                      <a:pt x="2446706" y="2959493"/>
                    </a:cubicBezTo>
                    <a:cubicBezTo>
                      <a:pt x="2471880" y="2926094"/>
                      <a:pt x="2511986" y="2932471"/>
                      <a:pt x="2545294" y="2924498"/>
                    </a:cubicBezTo>
                    <a:cubicBezTo>
                      <a:pt x="2563920" y="2920554"/>
                      <a:pt x="2572898" y="2943630"/>
                      <a:pt x="2577342" y="2957140"/>
                    </a:cubicBezTo>
                    <a:cubicBezTo>
                      <a:pt x="2581284" y="2975769"/>
                      <a:pt x="2583966" y="2997923"/>
                      <a:pt x="2565506" y="3012524"/>
                    </a:cubicBezTo>
                    <a:cubicBezTo>
                      <a:pt x="2556276" y="3019825"/>
                      <a:pt x="2537648" y="3023769"/>
                      <a:pt x="2544780" y="3040888"/>
                    </a:cubicBezTo>
                    <a:cubicBezTo>
                      <a:pt x="2550400" y="3054818"/>
                      <a:pt x="2565418" y="3053559"/>
                      <a:pt x="2577836" y="3044747"/>
                    </a:cubicBezTo>
                    <a:cubicBezTo>
                      <a:pt x="2584634" y="3040551"/>
                      <a:pt x="2588492" y="3044579"/>
                      <a:pt x="2589164" y="3050118"/>
                    </a:cubicBezTo>
                    <a:cubicBezTo>
                      <a:pt x="2592182" y="3056495"/>
                      <a:pt x="2592012" y="3064383"/>
                      <a:pt x="2595454" y="3069586"/>
                    </a:cubicBezTo>
                    <a:cubicBezTo>
                      <a:pt x="2598892" y="3074789"/>
                      <a:pt x="2605436" y="3082425"/>
                      <a:pt x="2609380" y="3082508"/>
                    </a:cubicBezTo>
                    <a:cubicBezTo>
                      <a:pt x="2654184" y="3072018"/>
                      <a:pt x="2673812" y="3132016"/>
                      <a:pt x="2717442" y="3121107"/>
                    </a:cubicBezTo>
                    <a:cubicBezTo>
                      <a:pt x="2738836" y="3116827"/>
                      <a:pt x="2754860" y="3123875"/>
                      <a:pt x="2775166" y="3133777"/>
                    </a:cubicBezTo>
                    <a:cubicBezTo>
                      <a:pt x="2806794" y="3149049"/>
                      <a:pt x="2845474" y="3148293"/>
                      <a:pt x="2881216" y="3137215"/>
                    </a:cubicBezTo>
                    <a:cubicBezTo>
                      <a:pt x="2915364" y="3126893"/>
                      <a:pt x="2973842" y="3159703"/>
                      <a:pt x="2979796" y="3194946"/>
                    </a:cubicBezTo>
                    <a:cubicBezTo>
                      <a:pt x="2979376" y="3196122"/>
                      <a:pt x="2980130" y="3197716"/>
                      <a:pt x="2978956" y="3197297"/>
                    </a:cubicBezTo>
                    <a:cubicBezTo>
                      <a:pt x="2949418" y="3231786"/>
                      <a:pt x="2972574" y="3255953"/>
                      <a:pt x="2990526" y="3283560"/>
                    </a:cubicBezTo>
                    <a:cubicBezTo>
                      <a:pt x="2995474" y="3291952"/>
                      <a:pt x="2991948" y="3309238"/>
                      <a:pt x="3009400" y="3304874"/>
                    </a:cubicBezTo>
                    <a:cubicBezTo>
                      <a:pt x="3026096" y="3298915"/>
                      <a:pt x="3047324" y="3302524"/>
                      <a:pt x="3050264" y="3275755"/>
                    </a:cubicBezTo>
                    <a:cubicBezTo>
                      <a:pt x="3057906" y="3213574"/>
                      <a:pt x="3091724" y="3163392"/>
                      <a:pt x="3132504" y="3119672"/>
                    </a:cubicBezTo>
                    <a:cubicBezTo>
                      <a:pt x="3156336" y="3093742"/>
                      <a:pt x="3201138" y="3101796"/>
                      <a:pt x="3212294" y="3133600"/>
                    </a:cubicBezTo>
                    <a:cubicBezTo>
                      <a:pt x="3237550" y="3114802"/>
                      <a:pt x="3250220" y="3112704"/>
                      <a:pt x="3252144" y="3151808"/>
                    </a:cubicBezTo>
                    <a:cubicBezTo>
                      <a:pt x="3254828" y="3173961"/>
                      <a:pt x="3264642" y="3194689"/>
                      <a:pt x="3245678" y="3214409"/>
                    </a:cubicBezTo>
                    <a:cubicBezTo>
                      <a:pt x="3238378" y="3223724"/>
                      <a:pt x="3245340" y="3230184"/>
                      <a:pt x="3249116" y="3238157"/>
                    </a:cubicBezTo>
                    <a:cubicBezTo>
                      <a:pt x="3279566" y="3290100"/>
                      <a:pt x="3288956" y="3349091"/>
                      <a:pt x="3295580" y="3408419"/>
                    </a:cubicBezTo>
                    <a:cubicBezTo>
                      <a:pt x="3297256" y="3422266"/>
                      <a:pt x="3296164" y="3436447"/>
                      <a:pt x="3279550" y="3438461"/>
                    </a:cubicBezTo>
                    <a:cubicBezTo>
                      <a:pt x="3258156" y="3442741"/>
                      <a:pt x="3251946" y="3456419"/>
                      <a:pt x="3253118" y="3475384"/>
                    </a:cubicBezTo>
                    <a:cubicBezTo>
                      <a:pt x="3253366" y="3500642"/>
                      <a:pt x="3231720" y="3516755"/>
                      <a:pt x="3231968" y="3542013"/>
                    </a:cubicBezTo>
                    <a:cubicBezTo>
                      <a:pt x="3231714" y="3553845"/>
                      <a:pt x="3226678" y="3567943"/>
                      <a:pt x="3238424" y="3572138"/>
                    </a:cubicBezTo>
                    <a:cubicBezTo>
                      <a:pt x="3270138" y="3583466"/>
                      <a:pt x="3261746" y="3606962"/>
                      <a:pt x="3257382" y="3626599"/>
                    </a:cubicBezTo>
                    <a:cubicBezTo>
                      <a:pt x="3250498" y="3653284"/>
                      <a:pt x="3254776" y="3674682"/>
                      <a:pt x="3276084" y="3692891"/>
                    </a:cubicBezTo>
                    <a:cubicBezTo>
                      <a:pt x="3295044" y="3710261"/>
                      <a:pt x="3291602" y="3742149"/>
                      <a:pt x="3316938" y="3756497"/>
                    </a:cubicBezTo>
                    <a:cubicBezTo>
                      <a:pt x="3329774" y="3765057"/>
                      <a:pt x="3295956" y="3815239"/>
                      <a:pt x="3272210" y="3818680"/>
                    </a:cubicBezTo>
                    <a:cubicBezTo>
                      <a:pt x="3252410" y="3822205"/>
                      <a:pt x="3232610" y="3825730"/>
                      <a:pt x="3220022" y="3842429"/>
                    </a:cubicBezTo>
                    <a:cubicBezTo>
                      <a:pt x="3206260" y="3858708"/>
                      <a:pt x="3202818" y="3872051"/>
                      <a:pt x="3226562" y="3887155"/>
                    </a:cubicBezTo>
                    <a:cubicBezTo>
                      <a:pt x="3254584" y="3905112"/>
                      <a:pt x="3289904" y="3913755"/>
                      <a:pt x="3309786" y="3943377"/>
                    </a:cubicBezTo>
                    <a:cubicBezTo>
                      <a:pt x="3316330" y="3951013"/>
                      <a:pt x="3333950" y="3957306"/>
                      <a:pt x="3319432" y="3971991"/>
                    </a:cubicBezTo>
                    <a:cubicBezTo>
                      <a:pt x="3306928" y="3984746"/>
                      <a:pt x="3292916" y="3994313"/>
                      <a:pt x="3275802" y="3982901"/>
                    </a:cubicBezTo>
                    <a:cubicBezTo>
                      <a:pt x="3262546" y="3975517"/>
                      <a:pt x="3250466" y="3968553"/>
                      <a:pt x="3233096" y="3968972"/>
                    </a:cubicBezTo>
                    <a:cubicBezTo>
                      <a:pt x="3193998" y="3970903"/>
                      <a:pt x="3176798" y="3981980"/>
                      <a:pt x="3176710" y="4023015"/>
                    </a:cubicBezTo>
                    <a:cubicBezTo>
                      <a:pt x="3177208" y="4054986"/>
                      <a:pt x="3161184" y="4066483"/>
                      <a:pt x="3132406" y="4065477"/>
                    </a:cubicBezTo>
                    <a:cubicBezTo>
                      <a:pt x="3119402" y="4064806"/>
                      <a:pt x="3104802" y="4064890"/>
                      <a:pt x="3091042" y="4062624"/>
                    </a:cubicBezTo>
                    <a:cubicBezTo>
                      <a:pt x="3074512" y="4060695"/>
                      <a:pt x="3057230" y="4057171"/>
                      <a:pt x="3045566" y="4067576"/>
                    </a:cubicBezTo>
                    <a:cubicBezTo>
                      <a:pt x="3017792" y="4093422"/>
                      <a:pt x="3007222" y="4071101"/>
                      <a:pt x="3002106" y="4052052"/>
                    </a:cubicBezTo>
                    <a:cubicBezTo>
                      <a:pt x="2989358" y="4002460"/>
                      <a:pt x="2982148" y="3952194"/>
                      <a:pt x="2991550" y="3899915"/>
                    </a:cubicBezTo>
                    <a:cubicBezTo>
                      <a:pt x="3003976" y="3816923"/>
                      <a:pt x="3021520" y="3734435"/>
                      <a:pt x="3005588" y="3649261"/>
                    </a:cubicBezTo>
                    <a:cubicBezTo>
                      <a:pt x="3003578" y="3632647"/>
                      <a:pt x="2997538" y="3619892"/>
                      <a:pt x="2979498" y="3614773"/>
                    </a:cubicBezTo>
                    <a:cubicBezTo>
                      <a:pt x="2917832" y="3602019"/>
                      <a:pt x="2857508" y="3581796"/>
                      <a:pt x="2803134" y="3633909"/>
                    </a:cubicBezTo>
                    <a:cubicBezTo>
                      <a:pt x="2789038" y="3647420"/>
                      <a:pt x="2771000" y="3642302"/>
                      <a:pt x="2755646" y="3640791"/>
                    </a:cubicBezTo>
                    <a:cubicBezTo>
                      <a:pt x="2729636" y="3639449"/>
                      <a:pt x="2708912" y="3649268"/>
                      <a:pt x="2711090" y="3676539"/>
                    </a:cubicBezTo>
                    <a:cubicBezTo>
                      <a:pt x="2716954" y="3752818"/>
                      <a:pt x="2654698" y="3767672"/>
                      <a:pt x="2608634" y="3800233"/>
                    </a:cubicBezTo>
                    <a:cubicBezTo>
                      <a:pt x="2605444" y="3801743"/>
                      <a:pt x="2601082" y="3802834"/>
                      <a:pt x="2595964" y="3802331"/>
                    </a:cubicBezTo>
                    <a:cubicBezTo>
                      <a:pt x="2530520" y="3800150"/>
                      <a:pt x="2479924" y="3823144"/>
                      <a:pt x="2441996" y="3881131"/>
                    </a:cubicBezTo>
                    <a:cubicBezTo>
                      <a:pt x="2426554" y="3902109"/>
                      <a:pt x="2399790" y="3899172"/>
                      <a:pt x="2387790" y="3925355"/>
                    </a:cubicBezTo>
                    <a:cubicBezTo>
                      <a:pt x="2369244" y="3962445"/>
                      <a:pt x="2373520" y="3983844"/>
                      <a:pt x="2415890" y="3995003"/>
                    </a:cubicBezTo>
                    <a:cubicBezTo>
                      <a:pt x="2388452" y="4023619"/>
                      <a:pt x="2401370" y="4046779"/>
                      <a:pt x="2425782" y="4067422"/>
                    </a:cubicBezTo>
                    <a:cubicBezTo>
                      <a:pt x="2450952" y="4089659"/>
                      <a:pt x="2462274" y="4113574"/>
                      <a:pt x="2447756" y="4146805"/>
                    </a:cubicBezTo>
                    <a:cubicBezTo>
                      <a:pt x="2439028" y="4167532"/>
                      <a:pt x="2455304" y="4181293"/>
                      <a:pt x="2462434" y="4198413"/>
                    </a:cubicBezTo>
                    <a:cubicBezTo>
                      <a:pt x="2470654" y="4219894"/>
                      <a:pt x="2471492" y="4217544"/>
                      <a:pt x="2448084" y="4223754"/>
                    </a:cubicBezTo>
                    <a:cubicBezTo>
                      <a:pt x="2432226" y="4227363"/>
                      <a:pt x="2433482" y="4242384"/>
                      <a:pt x="2436754" y="4255474"/>
                    </a:cubicBezTo>
                    <a:cubicBezTo>
                      <a:pt x="2443798" y="4276538"/>
                      <a:pt x="2462508" y="4287194"/>
                      <a:pt x="2478784" y="4300956"/>
                    </a:cubicBezTo>
                    <a:cubicBezTo>
                      <a:pt x="2446314" y="4288034"/>
                      <a:pt x="2423072" y="4304901"/>
                      <a:pt x="2397482" y="4320929"/>
                    </a:cubicBezTo>
                    <a:cubicBezTo>
                      <a:pt x="2371888" y="4336958"/>
                      <a:pt x="2345122" y="4352567"/>
                      <a:pt x="2318776" y="4367000"/>
                    </a:cubicBezTo>
                    <a:cubicBezTo>
                      <a:pt x="2307198" y="4373462"/>
                      <a:pt x="2294442" y="4379504"/>
                      <a:pt x="2300398" y="4396203"/>
                    </a:cubicBezTo>
                    <a:cubicBezTo>
                      <a:pt x="2308534" y="4421628"/>
                      <a:pt x="2290998" y="4429937"/>
                      <a:pt x="2274636" y="4438665"/>
                    </a:cubicBezTo>
                    <a:cubicBezTo>
                      <a:pt x="2264650" y="4444370"/>
                      <a:pt x="2253994" y="4444539"/>
                      <a:pt x="2244430" y="4449070"/>
                    </a:cubicBezTo>
                    <a:cubicBezTo>
                      <a:pt x="2228488" y="4456623"/>
                      <a:pt x="2219762" y="4458805"/>
                      <a:pt x="2223038" y="4434805"/>
                    </a:cubicBezTo>
                    <a:cubicBezTo>
                      <a:pt x="2224968" y="4418275"/>
                      <a:pt x="2209446" y="4406107"/>
                      <a:pt x="2196948" y="4400318"/>
                    </a:cubicBezTo>
                    <a:cubicBezTo>
                      <a:pt x="2175134" y="4387227"/>
                      <a:pt x="2146102" y="4398053"/>
                      <a:pt x="2124038" y="4378249"/>
                    </a:cubicBezTo>
                    <a:cubicBezTo>
                      <a:pt x="2119006" y="4373802"/>
                      <a:pt x="2106502" y="4386557"/>
                      <a:pt x="2107004" y="4399984"/>
                    </a:cubicBezTo>
                    <a:cubicBezTo>
                      <a:pt x="2107926" y="4412235"/>
                      <a:pt x="2102640" y="4419620"/>
                      <a:pt x="2090390" y="4420543"/>
                    </a:cubicBezTo>
                    <a:cubicBezTo>
                      <a:pt x="2078138" y="4421466"/>
                      <a:pt x="2072436" y="4411480"/>
                      <a:pt x="2065136" y="4402250"/>
                    </a:cubicBezTo>
                    <a:cubicBezTo>
                      <a:pt x="2055910" y="4391005"/>
                      <a:pt x="2063544" y="4384460"/>
                      <a:pt x="2070006" y="4377495"/>
                    </a:cubicBezTo>
                    <a:cubicBezTo>
                      <a:pt x="2090480" y="4360963"/>
                      <a:pt x="2110198" y="4342837"/>
                      <a:pt x="2100216" y="4311454"/>
                    </a:cubicBezTo>
                    <a:cubicBezTo>
                      <a:pt x="2095352" y="4299118"/>
                      <a:pt x="2107604" y="4298195"/>
                      <a:pt x="2114818" y="4292824"/>
                    </a:cubicBezTo>
                    <a:cubicBezTo>
                      <a:pt x="2132018" y="4281747"/>
                      <a:pt x="2150394" y="4271089"/>
                      <a:pt x="2164912" y="4256404"/>
                    </a:cubicBezTo>
                    <a:cubicBezTo>
                      <a:pt x="2176156" y="4247173"/>
                      <a:pt x="2183204" y="4231145"/>
                      <a:pt x="2174396" y="4218725"/>
                    </a:cubicBezTo>
                    <a:cubicBezTo>
                      <a:pt x="2164834" y="4204712"/>
                      <a:pt x="2151744" y="4207985"/>
                      <a:pt x="2138990" y="4214027"/>
                    </a:cubicBezTo>
                    <a:cubicBezTo>
                      <a:pt x="2117006" y="4227371"/>
                      <a:pt x="2086466" y="4216462"/>
                      <a:pt x="2071278" y="4244154"/>
                    </a:cubicBezTo>
                    <a:cubicBezTo>
                      <a:pt x="2070858" y="4245329"/>
                      <a:pt x="2064900" y="4247175"/>
                      <a:pt x="2062552" y="4246336"/>
                    </a:cubicBezTo>
                    <a:cubicBezTo>
                      <a:pt x="2057098" y="4243063"/>
                      <a:pt x="2058022" y="4236769"/>
                      <a:pt x="2059700" y="4232070"/>
                    </a:cubicBezTo>
                    <a:cubicBezTo>
                      <a:pt x="2063562" y="4217553"/>
                      <a:pt x="2066248" y="4202616"/>
                      <a:pt x="2052238" y="4193638"/>
                    </a:cubicBezTo>
                    <a:cubicBezTo>
                      <a:pt x="2043680" y="4187932"/>
                      <a:pt x="2036046" y="4194477"/>
                      <a:pt x="2031596" y="4199512"/>
                    </a:cubicBezTo>
                    <a:cubicBezTo>
                      <a:pt x="2019514" y="4211093"/>
                      <a:pt x="2020016" y="4224519"/>
                      <a:pt x="2025216" y="4239623"/>
                    </a:cubicBezTo>
                    <a:cubicBezTo>
                      <a:pt x="2033018" y="4262281"/>
                      <a:pt x="2039224" y="4285693"/>
                      <a:pt x="2019420" y="4307762"/>
                    </a:cubicBezTo>
                    <a:cubicBezTo>
                      <a:pt x="2012120" y="4317077"/>
                      <a:pt x="2007588" y="4326057"/>
                      <a:pt x="1996514" y="4308854"/>
                    </a:cubicBezTo>
                    <a:cubicBezTo>
                      <a:pt x="1983092" y="4290813"/>
                      <a:pt x="1967654" y="4293247"/>
                      <a:pt x="1960102" y="4314393"/>
                    </a:cubicBezTo>
                    <a:cubicBezTo>
                      <a:pt x="1955568" y="4323372"/>
                      <a:pt x="1959930" y="4340826"/>
                      <a:pt x="1943486" y="4334952"/>
                    </a:cubicBezTo>
                    <a:cubicBezTo>
                      <a:pt x="1930146" y="4331513"/>
                      <a:pt x="1922596" y="4315569"/>
                      <a:pt x="1928388" y="4303066"/>
                    </a:cubicBezTo>
                    <a:cubicBezTo>
                      <a:pt x="1942066" y="4272184"/>
                      <a:pt x="1932418" y="4262115"/>
                      <a:pt x="1901962" y="4265808"/>
                    </a:cubicBezTo>
                    <a:cubicBezTo>
                      <a:pt x="1883756" y="4268578"/>
                      <a:pt x="1884594" y="4247683"/>
                      <a:pt x="1870838" y="4245418"/>
                    </a:cubicBezTo>
                    <a:cubicBezTo>
                      <a:pt x="1856910" y="4232495"/>
                      <a:pt x="1841472" y="4234929"/>
                      <a:pt x="1827460" y="4244495"/>
                    </a:cubicBezTo>
                    <a:cubicBezTo>
                      <a:pt x="1812272" y="4253642"/>
                      <a:pt x="1817052" y="4269922"/>
                      <a:pt x="1820324" y="4283012"/>
                    </a:cubicBezTo>
                    <a:cubicBezTo>
                      <a:pt x="1822420" y="4295683"/>
                      <a:pt x="1834752" y="4309361"/>
                      <a:pt x="1817214" y="4317669"/>
                    </a:cubicBezTo>
                    <a:cubicBezTo>
                      <a:pt x="1813418" y="4319956"/>
                      <a:pt x="1810100" y="4320674"/>
                      <a:pt x="1807116" y="4320334"/>
                    </a:cubicBezTo>
                    <a:cubicBezTo>
                      <a:pt x="1798170" y="4319311"/>
                      <a:pt x="1792256" y="4308754"/>
                      <a:pt x="1785586" y="4302398"/>
                    </a:cubicBezTo>
                    <a:cubicBezTo>
                      <a:pt x="1775184" y="4290733"/>
                      <a:pt x="1762684" y="4284944"/>
                      <a:pt x="1750182" y="4279153"/>
                    </a:cubicBezTo>
                    <a:cubicBezTo>
                      <a:pt x="1721236" y="4267490"/>
                      <a:pt x="1718386" y="4253225"/>
                      <a:pt x="1741714" y="4232414"/>
                    </a:cubicBezTo>
                    <a:cubicBezTo>
                      <a:pt x="1754970" y="4221252"/>
                      <a:pt x="1748428" y="4213616"/>
                      <a:pt x="1743898" y="4204050"/>
                    </a:cubicBezTo>
                    <a:cubicBezTo>
                      <a:pt x="1740206" y="4192134"/>
                      <a:pt x="1731986" y="4189197"/>
                      <a:pt x="1720824" y="4194484"/>
                    </a:cubicBezTo>
                    <a:cubicBezTo>
                      <a:pt x="1675768" y="4216807"/>
                      <a:pt x="1635834" y="4183996"/>
                      <a:pt x="1592960" y="4177955"/>
                    </a:cubicBezTo>
                    <a:cubicBezTo>
                      <a:pt x="1590610" y="4177116"/>
                      <a:pt x="1589102" y="4173928"/>
                      <a:pt x="1587926" y="4173508"/>
                    </a:cubicBezTo>
                    <a:cubicBezTo>
                      <a:pt x="1539768" y="4174852"/>
                      <a:pt x="1537002" y="4138097"/>
                      <a:pt x="1526684" y="4103944"/>
                    </a:cubicBezTo>
                    <a:cubicBezTo>
                      <a:pt x="1521570" y="4084896"/>
                      <a:pt x="1520398" y="4065931"/>
                      <a:pt x="1498920" y="4055610"/>
                    </a:cubicBezTo>
                    <a:cubicBezTo>
                      <a:pt x="1496568" y="4054771"/>
                      <a:pt x="1493130" y="4049568"/>
                      <a:pt x="1493550" y="4048393"/>
                    </a:cubicBezTo>
                    <a:cubicBezTo>
                      <a:pt x="1512012" y="4015246"/>
                      <a:pt x="1505724" y="3977233"/>
                      <a:pt x="1523766" y="3945261"/>
                    </a:cubicBezTo>
                    <a:cubicBezTo>
                      <a:pt x="1529136" y="3933932"/>
                      <a:pt x="1542896" y="3936197"/>
                      <a:pt x="1544994" y="3948869"/>
                    </a:cubicBezTo>
                    <a:cubicBezTo>
                      <a:pt x="1551030" y="3980169"/>
                      <a:pt x="1576032" y="3991749"/>
                      <a:pt x="1597760" y="4008783"/>
                    </a:cubicBezTo>
                    <a:cubicBezTo>
                      <a:pt x="1624522" y="4030264"/>
                      <a:pt x="1650446" y="4054096"/>
                      <a:pt x="1676368" y="4077927"/>
                    </a:cubicBezTo>
                    <a:cubicBezTo>
                      <a:pt x="1685682" y="4085227"/>
                      <a:pt x="1692560" y="4095633"/>
                      <a:pt x="1698938" y="4074066"/>
                    </a:cubicBezTo>
                    <a:cubicBezTo>
                      <a:pt x="1704982" y="4049731"/>
                      <a:pt x="1718742" y="4051997"/>
                      <a:pt x="1729816" y="4069199"/>
                    </a:cubicBezTo>
                    <a:cubicBezTo>
                      <a:pt x="1741980" y="4090765"/>
                      <a:pt x="1748442" y="4083800"/>
                      <a:pt x="1759770" y="4070625"/>
                    </a:cubicBezTo>
                    <a:cubicBezTo>
                      <a:pt x="1778900" y="4043016"/>
                      <a:pt x="1793336" y="4013730"/>
                      <a:pt x="1818676" y="3990988"/>
                    </a:cubicBezTo>
                    <a:cubicBezTo>
                      <a:pt x="1825892" y="3985617"/>
                      <a:pt x="1823712" y="3976890"/>
                      <a:pt x="1822286" y="3969758"/>
                    </a:cubicBezTo>
                    <a:cubicBezTo>
                      <a:pt x="1815998" y="3931745"/>
                      <a:pt x="1811722" y="3891801"/>
                      <a:pt x="1811726" y="3854711"/>
                    </a:cubicBezTo>
                    <a:cubicBezTo>
                      <a:pt x="1811310" y="3837341"/>
                      <a:pt x="1804514" y="3822991"/>
                      <a:pt x="1784796" y="3822572"/>
                    </a:cubicBezTo>
                    <a:cubicBezTo>
                      <a:pt x="1748552" y="3820223"/>
                      <a:pt x="1733704" y="3795048"/>
                      <a:pt x="1723302" y="3764839"/>
                    </a:cubicBezTo>
                    <a:cubicBezTo>
                      <a:pt x="1721038" y="3760056"/>
                      <a:pt x="1719528" y="3756867"/>
                      <a:pt x="1718438" y="3752504"/>
                    </a:cubicBezTo>
                    <a:cubicBezTo>
                      <a:pt x="1695120" y="3699135"/>
                      <a:pt x="1695120" y="3699135"/>
                      <a:pt x="1739842" y="3655497"/>
                    </a:cubicBezTo>
                    <a:cubicBezTo>
                      <a:pt x="1741018" y="3655917"/>
                      <a:pt x="1744542" y="3657176"/>
                      <a:pt x="1745298" y="3658771"/>
                    </a:cubicBezTo>
                    <a:cubicBezTo>
                      <a:pt x="1768786" y="3704252"/>
                      <a:pt x="1769204" y="3703078"/>
                      <a:pt x="1806292" y="3665986"/>
                    </a:cubicBezTo>
                    <a:cubicBezTo>
                      <a:pt x="1821228" y="3650126"/>
                      <a:pt x="1845392" y="3645510"/>
                      <a:pt x="1854960" y="3622434"/>
                    </a:cubicBezTo>
                    <a:cubicBezTo>
                      <a:pt x="1865366" y="3597006"/>
                      <a:pt x="1860084" y="3567301"/>
                      <a:pt x="1872084" y="3541119"/>
                    </a:cubicBezTo>
                    <a:cubicBezTo>
                      <a:pt x="1878296" y="3527442"/>
                      <a:pt x="1870410" y="3508728"/>
                      <a:pt x="1846916" y="3518882"/>
                    </a:cubicBezTo>
                    <a:cubicBezTo>
                      <a:pt x="1832570" y="3525680"/>
                      <a:pt x="1823256" y="3518380"/>
                      <a:pt x="1814028" y="3507136"/>
                    </a:cubicBezTo>
                    <a:cubicBezTo>
                      <a:pt x="1793558" y="3486577"/>
                      <a:pt x="1780388" y="3456703"/>
                      <a:pt x="1748592" y="3449319"/>
                    </a:cubicBezTo>
                    <a:cubicBezTo>
                      <a:pt x="1738774" y="3447137"/>
                      <a:pt x="1736594" y="3438411"/>
                      <a:pt x="1736344" y="3431697"/>
                    </a:cubicBezTo>
                    <a:cubicBezTo>
                      <a:pt x="1737018" y="3400146"/>
                      <a:pt x="1710672" y="3396034"/>
                      <a:pt x="1690286" y="3390076"/>
                    </a:cubicBezTo>
                    <a:cubicBezTo>
                      <a:pt x="1676526" y="3387811"/>
                      <a:pt x="1653112" y="3431111"/>
                      <a:pt x="1655040" y="3451670"/>
                    </a:cubicBezTo>
                    <a:cubicBezTo>
                      <a:pt x="1658058" y="3476593"/>
                      <a:pt x="1667538" y="3494551"/>
                      <a:pt x="1698078" y="3486914"/>
                    </a:cubicBezTo>
                    <a:cubicBezTo>
                      <a:pt x="1704034" y="3485067"/>
                      <a:pt x="1712342" y="3484061"/>
                      <a:pt x="1714942" y="3491613"/>
                    </a:cubicBezTo>
                    <a:cubicBezTo>
                      <a:pt x="1717878" y="3501934"/>
                      <a:pt x="1711080" y="3506130"/>
                      <a:pt x="1703528" y="3508732"/>
                    </a:cubicBezTo>
                    <a:cubicBezTo>
                      <a:pt x="1692790" y="3512844"/>
                      <a:pt x="1680456" y="3517711"/>
                      <a:pt x="1671060" y="3514355"/>
                    </a:cubicBezTo>
                    <a:cubicBezTo>
                      <a:pt x="1643204" y="3507054"/>
                      <a:pt x="1630868" y="3530467"/>
                      <a:pt x="1610562" y="3539111"/>
                    </a:cubicBezTo>
                    <a:cubicBezTo>
                      <a:pt x="1601416" y="3542468"/>
                      <a:pt x="1606366" y="3550859"/>
                      <a:pt x="1610224" y="3554886"/>
                    </a:cubicBezTo>
                    <a:cubicBezTo>
                      <a:pt x="1625662" y="3570998"/>
                      <a:pt x="1626580" y="3601795"/>
                      <a:pt x="1658884" y="3604060"/>
                    </a:cubicBezTo>
                    <a:cubicBezTo>
                      <a:pt x="1666770" y="3604228"/>
                      <a:pt x="1670042" y="3617318"/>
                      <a:pt x="1668278" y="3625962"/>
                    </a:cubicBezTo>
                    <a:cubicBezTo>
                      <a:pt x="1667272" y="3636200"/>
                      <a:pt x="1659384" y="3636032"/>
                      <a:pt x="1651160" y="3633095"/>
                    </a:cubicBezTo>
                    <a:cubicBezTo>
                      <a:pt x="1619112" y="3618998"/>
                      <a:pt x="1606022" y="3640816"/>
                      <a:pt x="1595700" y="3662298"/>
                    </a:cubicBezTo>
                    <a:cubicBezTo>
                      <a:pt x="1580426" y="3693934"/>
                      <a:pt x="1576144" y="3728172"/>
                      <a:pt x="1554242" y="3756116"/>
                    </a:cubicBezTo>
                    <a:cubicBezTo>
                      <a:pt x="1551388" y="3760395"/>
                      <a:pt x="1548870" y="3767444"/>
                      <a:pt x="1551554" y="3771053"/>
                    </a:cubicBezTo>
                    <a:cubicBezTo>
                      <a:pt x="1568164" y="3806129"/>
                      <a:pt x="1550542" y="3836926"/>
                      <a:pt x="1542736" y="3869905"/>
                    </a:cubicBezTo>
                    <a:cubicBezTo>
                      <a:pt x="1535768" y="3900534"/>
                      <a:pt x="1505980" y="3928310"/>
                      <a:pt x="1475608" y="3928059"/>
                    </a:cubicBezTo>
                    <a:cubicBezTo>
                      <a:pt x="1466546" y="3927472"/>
                      <a:pt x="1457904" y="3925710"/>
                      <a:pt x="1449934" y="3929487"/>
                    </a:cubicBezTo>
                    <a:cubicBezTo>
                      <a:pt x="1441544" y="3934438"/>
                      <a:pt x="1434076" y="3933095"/>
                      <a:pt x="1430302" y="3925124"/>
                    </a:cubicBezTo>
                    <a:cubicBezTo>
                      <a:pt x="1425016" y="3913963"/>
                      <a:pt x="1433322" y="3912955"/>
                      <a:pt x="1440874" y="3910354"/>
                    </a:cubicBezTo>
                    <a:cubicBezTo>
                      <a:pt x="1452454" y="3903892"/>
                      <a:pt x="1448344" y="3893152"/>
                      <a:pt x="1443730" y="3887529"/>
                    </a:cubicBezTo>
                    <a:cubicBezTo>
                      <a:pt x="1429802" y="3874607"/>
                      <a:pt x="1411428" y="3885264"/>
                      <a:pt x="1395318" y="3882160"/>
                    </a:cubicBezTo>
                    <a:cubicBezTo>
                      <a:pt x="1385502" y="3879978"/>
                      <a:pt x="1387932" y="3895418"/>
                      <a:pt x="1387766" y="3903307"/>
                    </a:cubicBezTo>
                    <a:cubicBezTo>
                      <a:pt x="1391622" y="3925879"/>
                      <a:pt x="1377608" y="3935446"/>
                      <a:pt x="1358226" y="3937795"/>
                    </a:cubicBezTo>
                    <a:cubicBezTo>
                      <a:pt x="1347152" y="3939139"/>
                      <a:pt x="1335742" y="3937713"/>
                      <a:pt x="1325840" y="3939475"/>
                    </a:cubicBezTo>
                    <a:cubicBezTo>
                      <a:pt x="1288672" y="3943419"/>
                      <a:pt x="1279780" y="3934945"/>
                      <a:pt x="1286076" y="3898777"/>
                    </a:cubicBezTo>
                    <a:cubicBezTo>
                      <a:pt x="1291450" y="3868903"/>
                      <a:pt x="1293884" y="3847253"/>
                      <a:pt x="1251512" y="3854638"/>
                    </a:cubicBezTo>
                    <a:cubicBezTo>
                      <a:pt x="1243208" y="3855647"/>
                      <a:pt x="1236244" y="3849184"/>
                      <a:pt x="1231294" y="3840792"/>
                    </a:cubicBezTo>
                    <a:cubicBezTo>
                      <a:pt x="1227100" y="3833996"/>
                      <a:pt x="1220138" y="3827535"/>
                      <a:pt x="1212166" y="3831311"/>
                    </a:cubicBezTo>
                    <a:cubicBezTo>
                      <a:pt x="1171974" y="3847423"/>
                      <a:pt x="1148990" y="3815369"/>
                      <a:pt x="1121304" y="3800181"/>
                    </a:cubicBezTo>
                    <a:cubicBezTo>
                      <a:pt x="1108046" y="3792796"/>
                      <a:pt x="1096890" y="3779538"/>
                      <a:pt x="1082458" y="3790280"/>
                    </a:cubicBezTo>
                    <a:cubicBezTo>
                      <a:pt x="1065676" y="3800182"/>
                      <a:pt x="1080778" y="3813524"/>
                      <a:pt x="1084468" y="3825440"/>
                    </a:cubicBezTo>
                    <a:cubicBezTo>
                      <a:pt x="1092604" y="3850866"/>
                      <a:pt x="1073642" y="3852041"/>
                      <a:pt x="1058708" y="3849357"/>
                    </a:cubicBezTo>
                    <a:cubicBezTo>
                      <a:pt x="1044192" y="3845496"/>
                      <a:pt x="1030852" y="3842057"/>
                      <a:pt x="1015834" y="3843315"/>
                    </a:cubicBezTo>
                    <a:cubicBezTo>
                      <a:pt x="997292" y="3843316"/>
                      <a:pt x="969100" y="3851792"/>
                      <a:pt x="995112" y="3816043"/>
                    </a:cubicBezTo>
                    <a:cubicBezTo>
                      <a:pt x="1000400" y="3808659"/>
                      <a:pt x="992596" y="3804546"/>
                      <a:pt x="987982" y="3798925"/>
                    </a:cubicBezTo>
                    <a:cubicBezTo>
                      <a:pt x="969192" y="3773667"/>
                      <a:pt x="938232" y="3763933"/>
                      <a:pt x="919442" y="3738675"/>
                    </a:cubicBezTo>
                    <a:cubicBezTo>
                      <a:pt x="916002" y="3733473"/>
                      <a:pt x="907360" y="3731711"/>
                      <a:pt x="901318" y="3737501"/>
                    </a:cubicBezTo>
                    <a:cubicBezTo>
                      <a:pt x="886886" y="3748242"/>
                      <a:pt x="876736" y="3743292"/>
                      <a:pt x="863144" y="3733138"/>
                    </a:cubicBezTo>
                    <a:cubicBezTo>
                      <a:pt x="842924" y="3719292"/>
                      <a:pt x="828158" y="3727265"/>
                      <a:pt x="817834" y="3748747"/>
                    </a:cubicBezTo>
                    <a:cubicBezTo>
                      <a:pt x="797108" y="3795657"/>
                      <a:pt x="774788" y="3806230"/>
                      <a:pt x="728476" y="3794986"/>
                    </a:cubicBezTo>
                    <a:cubicBezTo>
                      <a:pt x="705320" y="3789365"/>
                      <a:pt x="715976" y="3770652"/>
                      <a:pt x="714298" y="3756805"/>
                    </a:cubicBezTo>
                    <a:cubicBezTo>
                      <a:pt x="712958" y="3745728"/>
                      <a:pt x="727474" y="3731043"/>
                      <a:pt x="714220" y="3723660"/>
                    </a:cubicBezTo>
                    <a:cubicBezTo>
                      <a:pt x="704486" y="3717534"/>
                      <a:pt x="694332" y="3731127"/>
                      <a:pt x="685522" y="3737254"/>
                    </a:cubicBezTo>
                    <a:cubicBezTo>
                      <a:pt x="675538" y="3742960"/>
                      <a:pt x="664378" y="3748247"/>
                      <a:pt x="654312" y="3739353"/>
                    </a:cubicBezTo>
                    <a:cubicBezTo>
                      <a:pt x="636524" y="3722402"/>
                      <a:pt x="616724" y="3725926"/>
                      <a:pt x="595748" y="3729032"/>
                    </a:cubicBezTo>
                    <a:cubicBezTo>
                      <a:pt x="549853" y="3735159"/>
                      <a:pt x="510925" y="3710657"/>
                      <a:pt x="470654" y="3693623"/>
                    </a:cubicBezTo>
                    <a:cubicBezTo>
                      <a:pt x="452281" y="3685735"/>
                      <a:pt x="461515" y="3641344"/>
                      <a:pt x="482828" y="3622462"/>
                    </a:cubicBezTo>
                    <a:cubicBezTo>
                      <a:pt x="490882" y="3614742"/>
                      <a:pt x="498855" y="3610966"/>
                      <a:pt x="506909" y="3603246"/>
                    </a:cubicBezTo>
                    <a:cubicBezTo>
                      <a:pt x="519329" y="3594435"/>
                      <a:pt x="522769" y="3581092"/>
                      <a:pt x="509179" y="3570939"/>
                    </a:cubicBezTo>
                    <a:cubicBezTo>
                      <a:pt x="490133" y="3557512"/>
                      <a:pt x="498273" y="3545848"/>
                      <a:pt x="508428" y="3532254"/>
                    </a:cubicBezTo>
                    <a:cubicBezTo>
                      <a:pt x="522609" y="3514799"/>
                      <a:pt x="539559" y="3497009"/>
                      <a:pt x="521186" y="3470575"/>
                    </a:cubicBezTo>
                    <a:cubicBezTo>
                      <a:pt x="519257" y="3468562"/>
                      <a:pt x="521859" y="3457568"/>
                      <a:pt x="525048" y="3456058"/>
                    </a:cubicBezTo>
                    <a:cubicBezTo>
                      <a:pt x="546612" y="3443890"/>
                      <a:pt x="547537" y="3419052"/>
                      <a:pt x="559370" y="3400758"/>
                    </a:cubicBezTo>
                    <a:cubicBezTo>
                      <a:pt x="581859" y="3363751"/>
                      <a:pt x="584546" y="3348814"/>
                      <a:pt x="556526" y="3312311"/>
                    </a:cubicBezTo>
                    <a:cubicBezTo>
                      <a:pt x="544614" y="3297459"/>
                      <a:pt x="559213" y="3297375"/>
                      <a:pt x="566010" y="3293179"/>
                    </a:cubicBezTo>
                    <a:cubicBezTo>
                      <a:pt x="573645" y="3286633"/>
                      <a:pt x="589839" y="3285794"/>
                      <a:pt x="581115" y="3269431"/>
                    </a:cubicBezTo>
                    <a:cubicBezTo>
                      <a:pt x="574236" y="3259025"/>
                      <a:pt x="562069" y="3256005"/>
                      <a:pt x="549315" y="3262047"/>
                    </a:cubicBezTo>
                    <a:cubicBezTo>
                      <a:pt x="536982" y="3266914"/>
                      <a:pt x="525067" y="3270606"/>
                      <a:pt x="513489" y="3277068"/>
                    </a:cubicBezTo>
                    <a:cubicBezTo>
                      <a:pt x="505098" y="3282020"/>
                      <a:pt x="492428" y="3284117"/>
                      <a:pt x="486303" y="3275307"/>
                    </a:cubicBezTo>
                    <a:cubicBezTo>
                      <a:pt x="480936" y="3268090"/>
                      <a:pt x="487817" y="3259950"/>
                      <a:pt x="492683" y="3253740"/>
                    </a:cubicBezTo>
                    <a:cubicBezTo>
                      <a:pt x="496794" y="3245936"/>
                      <a:pt x="501326" y="3236957"/>
                      <a:pt x="505859" y="3227979"/>
                    </a:cubicBezTo>
                    <a:cubicBezTo>
                      <a:pt x="521383" y="3203055"/>
                      <a:pt x="542443" y="3196006"/>
                      <a:pt x="567360" y="3211530"/>
                    </a:cubicBezTo>
                    <a:cubicBezTo>
                      <a:pt x="584474" y="3222942"/>
                      <a:pt x="596054" y="3216480"/>
                      <a:pt x="604194" y="3204816"/>
                    </a:cubicBezTo>
                    <a:cubicBezTo>
                      <a:pt x="613676" y="3185683"/>
                      <a:pt x="600672" y="3185012"/>
                      <a:pt x="585402" y="3179557"/>
                    </a:cubicBezTo>
                    <a:cubicBezTo>
                      <a:pt x="563840" y="3173180"/>
                      <a:pt x="565101" y="3151111"/>
                      <a:pt x="567452" y="3133404"/>
                    </a:cubicBezTo>
                    <a:cubicBezTo>
                      <a:pt x="569300" y="3120817"/>
                      <a:pt x="566699" y="3113265"/>
                      <a:pt x="556547" y="3108314"/>
                    </a:cubicBezTo>
                    <a:cubicBezTo>
                      <a:pt x="545977" y="3104538"/>
                      <a:pt x="533810" y="3101518"/>
                      <a:pt x="526845" y="3113601"/>
                    </a:cubicBezTo>
                    <a:cubicBezTo>
                      <a:pt x="519461" y="3126860"/>
                      <a:pt x="510315" y="3130217"/>
                      <a:pt x="499073" y="3120903"/>
                    </a:cubicBezTo>
                    <a:cubicBezTo>
                      <a:pt x="486658" y="3111169"/>
                      <a:pt x="471052" y="3102946"/>
                      <a:pt x="480954" y="3082638"/>
                    </a:cubicBezTo>
                    <a:cubicBezTo>
                      <a:pt x="484731" y="3072065"/>
                      <a:pt x="486579" y="3059478"/>
                      <a:pt x="498913" y="3054610"/>
                    </a:cubicBezTo>
                    <a:cubicBezTo>
                      <a:pt x="506884" y="3050834"/>
                      <a:pt x="517203" y="3047896"/>
                      <a:pt x="513848" y="3038750"/>
                    </a:cubicBezTo>
                    <a:cubicBezTo>
                      <a:pt x="490530" y="2985381"/>
                      <a:pt x="535502" y="2967002"/>
                      <a:pt x="564872" y="2940401"/>
                    </a:cubicBezTo>
                    <a:cubicBezTo>
                      <a:pt x="573682" y="2934274"/>
                      <a:pt x="576619" y="2926051"/>
                      <a:pt x="582325" y="2917491"/>
                    </a:cubicBezTo>
                    <a:cubicBezTo>
                      <a:pt x="593319" y="2901547"/>
                      <a:pt x="587949" y="2894331"/>
                      <a:pt x="571505" y="2888457"/>
                    </a:cubicBezTo>
                    <a:cubicBezTo>
                      <a:pt x="562108" y="2885101"/>
                      <a:pt x="550363" y="2880905"/>
                      <a:pt x="541806" y="2875199"/>
                    </a:cubicBezTo>
                    <a:cubicBezTo>
                      <a:pt x="530144" y="2867059"/>
                      <a:pt x="529977" y="2856402"/>
                      <a:pt x="537698" y="2845913"/>
                    </a:cubicBezTo>
                    <a:cubicBezTo>
                      <a:pt x="547850" y="2832318"/>
                      <a:pt x="550702" y="2846584"/>
                      <a:pt x="556910" y="2851451"/>
                    </a:cubicBezTo>
                    <a:cubicBezTo>
                      <a:pt x="563453" y="2859087"/>
                      <a:pt x="570251" y="2854891"/>
                      <a:pt x="578221" y="2851115"/>
                    </a:cubicBezTo>
                    <a:cubicBezTo>
                      <a:pt x="619670" y="2831477"/>
                      <a:pt x="630998" y="2836848"/>
                      <a:pt x="644250" y="2881323"/>
                    </a:cubicBezTo>
                    <a:cubicBezTo>
                      <a:pt x="645340" y="2885687"/>
                      <a:pt x="647268" y="2887700"/>
                      <a:pt x="649954" y="2891308"/>
                    </a:cubicBezTo>
                    <a:cubicBezTo>
                      <a:pt x="676554" y="2846497"/>
                      <a:pt x="677058" y="2841378"/>
                      <a:pt x="647110" y="2802862"/>
                    </a:cubicBezTo>
                    <a:cubicBezTo>
                      <a:pt x="645180" y="2800848"/>
                      <a:pt x="644006" y="2800429"/>
                      <a:pt x="642076" y="2798414"/>
                    </a:cubicBezTo>
                    <a:cubicBezTo>
                      <a:pt x="637966" y="2787674"/>
                      <a:pt x="645434" y="2770471"/>
                      <a:pt x="626472" y="2771646"/>
                    </a:cubicBezTo>
                    <a:cubicBezTo>
                      <a:pt x="613048" y="2772150"/>
                      <a:pt x="615480" y="2787591"/>
                      <a:pt x="610528" y="2797744"/>
                    </a:cubicBezTo>
                    <a:cubicBezTo>
                      <a:pt x="601130" y="2812933"/>
                      <a:pt x="593159" y="2816709"/>
                      <a:pt x="582506" y="2798332"/>
                    </a:cubicBezTo>
                    <a:cubicBezTo>
                      <a:pt x="576802" y="2788346"/>
                      <a:pt x="567909" y="2779871"/>
                      <a:pt x="564554" y="2770724"/>
                    </a:cubicBezTo>
                    <a:cubicBezTo>
                      <a:pt x="558598" y="2754026"/>
                      <a:pt x="560866" y="2740264"/>
                      <a:pt x="584022" y="2745885"/>
                    </a:cubicBezTo>
                    <a:cubicBezTo>
                      <a:pt x="597362" y="2749325"/>
                      <a:pt x="609610" y="2748401"/>
                      <a:pt x="620854" y="2739171"/>
                    </a:cubicBezTo>
                    <a:cubicBezTo>
                      <a:pt x="641414" y="2718696"/>
                      <a:pt x="639822" y="2700906"/>
                      <a:pt x="607772" y="2686809"/>
                    </a:cubicBezTo>
                    <a:cubicBezTo>
                      <a:pt x="583190" y="2674054"/>
                      <a:pt x="584114" y="2667761"/>
                      <a:pt x="589823" y="2640656"/>
                    </a:cubicBezTo>
                    <a:cubicBezTo>
                      <a:pt x="604426" y="2584936"/>
                      <a:pt x="643278" y="2539202"/>
                      <a:pt x="647312" y="2479706"/>
                    </a:cubicBezTo>
                    <a:cubicBezTo>
                      <a:pt x="648404" y="2465524"/>
                      <a:pt x="659648" y="2456293"/>
                      <a:pt x="675926" y="2451510"/>
                    </a:cubicBezTo>
                    <a:cubicBezTo>
                      <a:pt x="723078" y="2441858"/>
                      <a:pt x="765282" y="2423815"/>
                      <a:pt x="793816" y="2381019"/>
                    </a:cubicBezTo>
                    <a:cubicBezTo>
                      <a:pt x="810096" y="2357690"/>
                      <a:pt x="842146" y="2353242"/>
                      <a:pt x="863458" y="2334361"/>
                    </a:cubicBezTo>
                    <a:cubicBezTo>
                      <a:pt x="869920" y="2327395"/>
                      <a:pt x="882252" y="2341073"/>
                      <a:pt x="888376" y="2349885"/>
                    </a:cubicBezTo>
                    <a:cubicBezTo>
                      <a:pt x="897100" y="2366248"/>
                      <a:pt x="905824" y="2364066"/>
                      <a:pt x="918328" y="2351310"/>
                    </a:cubicBezTo>
                    <a:cubicBezTo>
                      <a:pt x="946942" y="2323114"/>
                      <a:pt x="976310" y="2296512"/>
                      <a:pt x="994856" y="2259422"/>
                    </a:cubicBezTo>
                    <a:cubicBezTo>
                      <a:pt x="1004758" y="2239114"/>
                      <a:pt x="1021708" y="2221323"/>
                      <a:pt x="1048308" y="2213604"/>
                    </a:cubicBezTo>
                    <a:cubicBezTo>
                      <a:pt x="1086818" y="2202190"/>
                      <a:pt x="1111658" y="2166022"/>
                      <a:pt x="1149500" y="2149071"/>
                    </a:cubicBezTo>
                    <a:cubicBezTo>
                      <a:pt x="1163848" y="2142273"/>
                      <a:pt x="1168214" y="2104092"/>
                      <a:pt x="1171910" y="2078917"/>
                    </a:cubicBezTo>
                    <a:cubicBezTo>
                      <a:pt x="1176442" y="2051393"/>
                      <a:pt x="1183576" y="2031420"/>
                      <a:pt x="1216634" y="2035280"/>
                    </a:cubicBezTo>
                    <a:cubicBezTo>
                      <a:pt x="1237524" y="2036119"/>
                      <a:pt x="1252460" y="2020258"/>
                      <a:pt x="1254392" y="2003727"/>
                    </a:cubicBezTo>
                    <a:cubicBezTo>
                      <a:pt x="1257984" y="1974210"/>
                      <a:pt x="1270632" y="1967303"/>
                      <a:pt x="1288270" y="1970933"/>
                    </a:cubicBezTo>
                    <a:close/>
                    <a:moveTo>
                      <a:pt x="4947554" y="1615148"/>
                    </a:moveTo>
                    <a:lnTo>
                      <a:pt x="4960064" y="1628787"/>
                    </a:lnTo>
                    <a:cubicBezTo>
                      <a:pt x="4977058" y="1653431"/>
                      <a:pt x="4985338" y="1683722"/>
                      <a:pt x="5001922" y="1709523"/>
                    </a:cubicBezTo>
                    <a:cubicBezTo>
                      <a:pt x="5008454" y="1717158"/>
                      <a:pt x="5015070" y="1725485"/>
                      <a:pt x="5020242" y="1734621"/>
                    </a:cubicBezTo>
                    <a:lnTo>
                      <a:pt x="5024486" y="1747802"/>
                    </a:lnTo>
                    <a:lnTo>
                      <a:pt x="5040228" y="1675615"/>
                    </a:lnTo>
                    <a:cubicBezTo>
                      <a:pt x="5049514" y="1645899"/>
                      <a:pt x="5032940" y="1625446"/>
                      <a:pt x="5001696" y="1627498"/>
                    </a:cubicBezTo>
                    <a:cubicBezTo>
                      <a:pt x="4990020" y="1628613"/>
                      <a:pt x="4979098" y="1626693"/>
                      <a:pt x="4968498" y="1623402"/>
                    </a:cubicBezTo>
                    <a:close/>
                    <a:moveTo>
                      <a:pt x="2256184" y="1312365"/>
                    </a:moveTo>
                    <a:cubicBezTo>
                      <a:pt x="2269832" y="1312611"/>
                      <a:pt x="2284234" y="1316764"/>
                      <a:pt x="2297860" y="1315679"/>
                    </a:cubicBezTo>
                    <a:cubicBezTo>
                      <a:pt x="2307334" y="1315096"/>
                      <a:pt x="2309098" y="1324984"/>
                      <a:pt x="2308932" y="1332859"/>
                    </a:cubicBezTo>
                    <a:cubicBezTo>
                      <a:pt x="2303828" y="1369387"/>
                      <a:pt x="2322872" y="1401316"/>
                      <a:pt x="2326070" y="1436842"/>
                    </a:cubicBezTo>
                    <a:cubicBezTo>
                      <a:pt x="2326746" y="1460889"/>
                      <a:pt x="2362222" y="1480173"/>
                      <a:pt x="2387292" y="1469290"/>
                    </a:cubicBezTo>
                    <a:cubicBezTo>
                      <a:pt x="2403978" y="1463348"/>
                      <a:pt x="2419906" y="1455813"/>
                      <a:pt x="2439110" y="1461350"/>
                    </a:cubicBezTo>
                    <a:cubicBezTo>
                      <a:pt x="2461500" y="1465380"/>
                      <a:pt x="2484462" y="1423329"/>
                      <a:pt x="2476996" y="1403469"/>
                    </a:cubicBezTo>
                    <a:cubicBezTo>
                      <a:pt x="2473974" y="1397101"/>
                      <a:pt x="2472128" y="1391151"/>
                      <a:pt x="2467680" y="1377661"/>
                    </a:cubicBezTo>
                    <a:cubicBezTo>
                      <a:pt x="2486718" y="1391073"/>
                      <a:pt x="2500554" y="1389403"/>
                      <a:pt x="2517994" y="1385053"/>
                    </a:cubicBezTo>
                    <a:cubicBezTo>
                      <a:pt x="2547758" y="1375847"/>
                      <a:pt x="2573930" y="1406355"/>
                      <a:pt x="2564630" y="1436094"/>
                    </a:cubicBezTo>
                    <a:cubicBezTo>
                      <a:pt x="2564212" y="1437267"/>
                      <a:pt x="2562200" y="1439193"/>
                      <a:pt x="2561362" y="1441539"/>
                    </a:cubicBezTo>
                    <a:cubicBezTo>
                      <a:pt x="2560440" y="1447823"/>
                      <a:pt x="2561868" y="1454945"/>
                      <a:pt x="2566566" y="1456623"/>
                    </a:cubicBezTo>
                    <a:cubicBezTo>
                      <a:pt x="2606230" y="1464178"/>
                      <a:pt x="2573296" y="1530439"/>
                      <a:pt x="2625368" y="1529202"/>
                    </a:cubicBezTo>
                    <a:cubicBezTo>
                      <a:pt x="2633250" y="1529372"/>
                      <a:pt x="2641048" y="1533481"/>
                      <a:pt x="2645912" y="1527282"/>
                    </a:cubicBezTo>
                    <a:cubicBezTo>
                      <a:pt x="2674744" y="1487328"/>
                      <a:pt x="2715836" y="1502005"/>
                      <a:pt x="2751642" y="1505538"/>
                    </a:cubicBezTo>
                    <a:cubicBezTo>
                      <a:pt x="2789798" y="1509910"/>
                      <a:pt x="2814612" y="1492324"/>
                      <a:pt x="2815022" y="1454119"/>
                    </a:cubicBezTo>
                    <a:cubicBezTo>
                      <a:pt x="2815270" y="1442305"/>
                      <a:pt x="2804950" y="1426717"/>
                      <a:pt x="2823230" y="1420021"/>
                    </a:cubicBezTo>
                    <a:cubicBezTo>
                      <a:pt x="2840670" y="1415671"/>
                      <a:pt x="2854422" y="1417939"/>
                      <a:pt x="2865158" y="1432354"/>
                    </a:cubicBezTo>
                    <a:cubicBezTo>
                      <a:pt x="2870946" y="1438388"/>
                      <a:pt x="2877152" y="1443250"/>
                      <a:pt x="2887466" y="1440322"/>
                    </a:cubicBezTo>
                    <a:cubicBezTo>
                      <a:pt x="2921508" y="1433966"/>
                      <a:pt x="2945078" y="1456933"/>
                      <a:pt x="2936116" y="1489438"/>
                    </a:cubicBezTo>
                    <a:cubicBezTo>
                      <a:pt x="2929748" y="1510967"/>
                      <a:pt x="2915164" y="1529562"/>
                      <a:pt x="2911900" y="1553523"/>
                    </a:cubicBezTo>
                    <a:cubicBezTo>
                      <a:pt x="2910562" y="1560980"/>
                      <a:pt x="2900082" y="1571784"/>
                      <a:pt x="2892536" y="1574378"/>
                    </a:cubicBezTo>
                    <a:cubicBezTo>
                      <a:pt x="2850866" y="1587265"/>
                      <a:pt x="2824126" y="1621355"/>
                      <a:pt x="2788998" y="1641869"/>
                    </a:cubicBezTo>
                    <a:cubicBezTo>
                      <a:pt x="2781788" y="1647229"/>
                      <a:pt x="2770300" y="1649738"/>
                      <a:pt x="2772820" y="1661218"/>
                    </a:cubicBezTo>
                    <a:cubicBezTo>
                      <a:pt x="2775758" y="1671525"/>
                      <a:pt x="2787162" y="1672953"/>
                      <a:pt x="2795462" y="1671951"/>
                    </a:cubicBezTo>
                    <a:cubicBezTo>
                      <a:pt x="2825900" y="1668275"/>
                      <a:pt x="2852150" y="1676329"/>
                      <a:pt x="2880746" y="1685220"/>
                    </a:cubicBezTo>
                    <a:cubicBezTo>
                      <a:pt x="2899950" y="1690757"/>
                      <a:pt x="2930470" y="1683145"/>
                      <a:pt x="2956130" y="1681730"/>
                    </a:cubicBezTo>
                    <a:cubicBezTo>
                      <a:pt x="2972312" y="1680898"/>
                      <a:pt x="2980946" y="1664145"/>
                      <a:pt x="2965428" y="1651990"/>
                    </a:cubicBezTo>
                    <a:cubicBezTo>
                      <a:pt x="2954944" y="1644278"/>
                      <a:pt x="2953598" y="1633218"/>
                      <a:pt x="2948650" y="1624837"/>
                    </a:cubicBezTo>
                    <a:cubicBezTo>
                      <a:pt x="2947558" y="1620480"/>
                      <a:pt x="2946886" y="1614950"/>
                      <a:pt x="2946548" y="1612186"/>
                    </a:cubicBezTo>
                    <a:cubicBezTo>
                      <a:pt x="2977994" y="1616806"/>
                      <a:pt x="2977984" y="1579773"/>
                      <a:pt x="2998612" y="1573916"/>
                    </a:cubicBezTo>
                    <a:cubicBezTo>
                      <a:pt x="3012110" y="1569480"/>
                      <a:pt x="3013702" y="1568727"/>
                      <a:pt x="3005650" y="1557915"/>
                    </a:cubicBezTo>
                    <a:cubicBezTo>
                      <a:pt x="2996086" y="1543920"/>
                      <a:pt x="3007320" y="1534708"/>
                      <a:pt x="3016960" y="1526250"/>
                    </a:cubicBezTo>
                    <a:cubicBezTo>
                      <a:pt x="3026602" y="1517791"/>
                      <a:pt x="3033226" y="1521479"/>
                      <a:pt x="3040106" y="1531872"/>
                    </a:cubicBezTo>
                    <a:cubicBezTo>
                      <a:pt x="3048158" y="1542683"/>
                      <a:pt x="3065846" y="1526519"/>
                      <a:pt x="3073062" y="1539677"/>
                    </a:cubicBezTo>
                    <a:cubicBezTo>
                      <a:pt x="3082624" y="1553672"/>
                      <a:pt x="3092944" y="1569259"/>
                      <a:pt x="3084648" y="1588778"/>
                    </a:cubicBezTo>
                    <a:cubicBezTo>
                      <a:pt x="3079704" y="1598914"/>
                      <a:pt x="3073584" y="1608630"/>
                      <a:pt x="3077278" y="1620529"/>
                    </a:cubicBezTo>
                    <a:cubicBezTo>
                      <a:pt x="3078708" y="1627652"/>
                      <a:pt x="3082062" y="1636786"/>
                      <a:pt x="3091538" y="1636202"/>
                    </a:cubicBezTo>
                    <a:cubicBezTo>
                      <a:pt x="3102188" y="1636039"/>
                      <a:pt x="3107468" y="1628667"/>
                      <a:pt x="3105704" y="1618781"/>
                    </a:cubicBezTo>
                    <a:cubicBezTo>
                      <a:pt x="3101168" y="1590711"/>
                      <a:pt x="3104850" y="1565578"/>
                      <a:pt x="3126982" y="1544388"/>
                    </a:cubicBezTo>
                    <a:cubicBezTo>
                      <a:pt x="3135448" y="1535511"/>
                      <a:pt x="3141566" y="1525794"/>
                      <a:pt x="3153472" y="1522112"/>
                    </a:cubicBezTo>
                    <a:cubicBezTo>
                      <a:pt x="3165714" y="1521195"/>
                      <a:pt x="3174854" y="1517847"/>
                      <a:pt x="3174764" y="1503268"/>
                    </a:cubicBezTo>
                    <a:cubicBezTo>
                      <a:pt x="3176104" y="1495811"/>
                      <a:pt x="3179372" y="1490367"/>
                      <a:pt x="3186500" y="1488945"/>
                    </a:cubicBezTo>
                    <a:cubicBezTo>
                      <a:pt x="3193628" y="1487524"/>
                      <a:pt x="3195892" y="1492300"/>
                      <a:pt x="3198158" y="1497077"/>
                    </a:cubicBezTo>
                    <a:cubicBezTo>
                      <a:pt x="3204282" y="1505876"/>
                      <a:pt x="3202942" y="1513333"/>
                      <a:pt x="3198418" y="1522296"/>
                    </a:cubicBezTo>
                    <a:cubicBezTo>
                      <a:pt x="3193892" y="1531259"/>
                      <a:pt x="3169910" y="1527983"/>
                      <a:pt x="3180728" y="1538460"/>
                    </a:cubicBezTo>
                    <a:cubicBezTo>
                      <a:pt x="3190374" y="1548518"/>
                      <a:pt x="3207066" y="1561092"/>
                      <a:pt x="3225344" y="1554396"/>
                    </a:cubicBezTo>
                    <a:cubicBezTo>
                      <a:pt x="3240436" y="1549207"/>
                      <a:pt x="3262066" y="1533128"/>
                      <a:pt x="3267522" y="1554914"/>
                    </a:cubicBezTo>
                    <a:cubicBezTo>
                      <a:pt x="3271468" y="1573516"/>
                      <a:pt x="3246820" y="1583226"/>
                      <a:pt x="3228204" y="1587156"/>
                    </a:cubicBezTo>
                    <a:cubicBezTo>
                      <a:pt x="3186198" y="1597279"/>
                      <a:pt x="3157616" y="1643936"/>
                      <a:pt x="3170542" y="1685582"/>
                    </a:cubicBezTo>
                    <a:cubicBezTo>
                      <a:pt x="3174654" y="1696307"/>
                      <a:pt x="3182036" y="1701589"/>
                      <a:pt x="3192264" y="1702597"/>
                    </a:cubicBezTo>
                    <a:cubicBezTo>
                      <a:pt x="3207192" y="1705285"/>
                      <a:pt x="3214904" y="1694815"/>
                      <a:pt x="3219092" y="1683086"/>
                    </a:cubicBezTo>
                    <a:cubicBezTo>
                      <a:pt x="3226214" y="1663148"/>
                      <a:pt x="3243654" y="1658798"/>
                      <a:pt x="3260594" y="1659558"/>
                    </a:cubicBezTo>
                    <a:cubicBezTo>
                      <a:pt x="3277530" y="1660319"/>
                      <a:pt x="3287596" y="1669203"/>
                      <a:pt x="3292800" y="1684287"/>
                    </a:cubicBezTo>
                    <a:cubicBezTo>
                      <a:pt x="3299932" y="1701382"/>
                      <a:pt x="3299512" y="1702554"/>
                      <a:pt x="3270172" y="1729103"/>
                    </a:cubicBezTo>
                    <a:cubicBezTo>
                      <a:pt x="3293400" y="1730787"/>
                      <a:pt x="3312440" y="1744200"/>
                      <a:pt x="3331142" y="1754848"/>
                    </a:cubicBezTo>
                    <a:cubicBezTo>
                      <a:pt x="3354876" y="1769938"/>
                      <a:pt x="3347418" y="1787111"/>
                      <a:pt x="3321594" y="1796402"/>
                    </a:cubicBezTo>
                    <a:cubicBezTo>
                      <a:pt x="3337530" y="1807383"/>
                      <a:pt x="3354550" y="1804205"/>
                      <a:pt x="3369896" y="1805719"/>
                    </a:cubicBezTo>
                    <a:cubicBezTo>
                      <a:pt x="3375432" y="1805051"/>
                      <a:pt x="3386918" y="1802543"/>
                      <a:pt x="3386328" y="1793075"/>
                    </a:cubicBezTo>
                    <a:cubicBezTo>
                      <a:pt x="3386156" y="1782434"/>
                      <a:pt x="3377432" y="1766093"/>
                      <a:pt x="3393278" y="1762496"/>
                    </a:cubicBezTo>
                    <a:cubicBezTo>
                      <a:pt x="3407114" y="1760825"/>
                      <a:pt x="3426738" y="1765190"/>
                      <a:pt x="3437558" y="1775667"/>
                    </a:cubicBezTo>
                    <a:cubicBezTo>
                      <a:pt x="3459616" y="1795449"/>
                      <a:pt x="3490390" y="1794538"/>
                      <a:pt x="3513706" y="1810801"/>
                    </a:cubicBezTo>
                    <a:cubicBezTo>
                      <a:pt x="3528886" y="1820191"/>
                      <a:pt x="3549346" y="1822209"/>
                      <a:pt x="3568210" y="1806465"/>
                    </a:cubicBezTo>
                    <a:cubicBezTo>
                      <a:pt x="3587908" y="1788375"/>
                      <a:pt x="3649550" y="1819650"/>
                      <a:pt x="3652156" y="1845707"/>
                    </a:cubicBezTo>
                    <a:cubicBezTo>
                      <a:pt x="3652494" y="1848473"/>
                      <a:pt x="3652746" y="1855175"/>
                      <a:pt x="3651572" y="1854756"/>
                    </a:cubicBezTo>
                    <a:cubicBezTo>
                      <a:pt x="3618960" y="1868233"/>
                      <a:pt x="3631714" y="1899238"/>
                      <a:pt x="3626102" y="1922361"/>
                    </a:cubicBezTo>
                    <a:cubicBezTo>
                      <a:pt x="3615126" y="1956791"/>
                      <a:pt x="3626118" y="1977909"/>
                      <a:pt x="3658070" y="1995934"/>
                    </a:cubicBezTo>
                    <a:cubicBezTo>
                      <a:pt x="3676356" y="2007756"/>
                      <a:pt x="3692796" y="2032142"/>
                      <a:pt x="3720380" y="2014223"/>
                    </a:cubicBezTo>
                    <a:cubicBezTo>
                      <a:pt x="3725578" y="2010791"/>
                      <a:pt x="3736480" y="2017330"/>
                      <a:pt x="3733884" y="2028305"/>
                    </a:cubicBezTo>
                    <a:cubicBezTo>
                      <a:pt x="3732124" y="2036934"/>
                      <a:pt x="3730704" y="2048327"/>
                      <a:pt x="3717286" y="2048825"/>
                    </a:cubicBezTo>
                    <a:cubicBezTo>
                      <a:pt x="3712172" y="2048320"/>
                      <a:pt x="3707976" y="2041533"/>
                      <a:pt x="3701942" y="2047311"/>
                    </a:cubicBezTo>
                    <a:cubicBezTo>
                      <a:pt x="3699766" y="2057114"/>
                      <a:pt x="3706306" y="2064740"/>
                      <a:pt x="3710502" y="2071528"/>
                    </a:cubicBezTo>
                    <a:cubicBezTo>
                      <a:pt x="3713858" y="2080663"/>
                      <a:pt x="3720402" y="2088289"/>
                      <a:pt x="3720656" y="2094992"/>
                    </a:cubicBezTo>
                    <a:cubicBezTo>
                      <a:pt x="3717480" y="2133532"/>
                      <a:pt x="3714386" y="2168133"/>
                      <a:pt x="3752128" y="2192194"/>
                    </a:cubicBezTo>
                    <a:cubicBezTo>
                      <a:pt x="3757160" y="2196636"/>
                      <a:pt x="3752970" y="2208364"/>
                      <a:pt x="3750038" y="2216573"/>
                    </a:cubicBezTo>
                    <a:cubicBezTo>
                      <a:pt x="3738056" y="2242711"/>
                      <a:pt x="3759530" y="2271540"/>
                      <a:pt x="3787202" y="2268200"/>
                    </a:cubicBezTo>
                    <a:cubicBezTo>
                      <a:pt x="3819650" y="2262598"/>
                      <a:pt x="3853528" y="2264119"/>
                      <a:pt x="3855778" y="2213346"/>
                    </a:cubicBezTo>
                    <a:cubicBezTo>
                      <a:pt x="3855772" y="2194830"/>
                      <a:pt x="3875554" y="2172802"/>
                      <a:pt x="3904316" y="2173818"/>
                    </a:cubicBezTo>
                    <a:cubicBezTo>
                      <a:pt x="3925196" y="2174664"/>
                      <a:pt x="3936512" y="2161514"/>
                      <a:pt x="3949758" y="2150376"/>
                    </a:cubicBezTo>
                    <a:cubicBezTo>
                      <a:pt x="3970968" y="2135470"/>
                      <a:pt x="3984220" y="2142848"/>
                      <a:pt x="3996048" y="2161621"/>
                    </a:cubicBezTo>
                    <a:cubicBezTo>
                      <a:pt x="4006284" y="2181145"/>
                      <a:pt x="4018950" y="2197572"/>
                      <a:pt x="3989858" y="2212308"/>
                    </a:cubicBezTo>
                    <a:cubicBezTo>
                      <a:pt x="3961182" y="2225870"/>
                      <a:pt x="3937542" y="2243875"/>
                      <a:pt x="3901318" y="2241515"/>
                    </a:cubicBezTo>
                    <a:cubicBezTo>
                      <a:pt x="3876916" y="2239411"/>
                      <a:pt x="3869462" y="2275100"/>
                      <a:pt x="3848754" y="2284895"/>
                    </a:cubicBezTo>
                    <a:cubicBezTo>
                      <a:pt x="3843976" y="2287156"/>
                      <a:pt x="3846158" y="2295870"/>
                      <a:pt x="3851190" y="2300313"/>
                    </a:cubicBezTo>
                    <a:cubicBezTo>
                      <a:pt x="3856978" y="2306348"/>
                      <a:pt x="3862176" y="2302914"/>
                      <a:pt x="3868968" y="2298728"/>
                    </a:cubicBezTo>
                    <a:cubicBezTo>
                      <a:pt x="3917258" y="2271013"/>
                      <a:pt x="3968234" y="2246902"/>
                      <a:pt x="4027688" y="2250947"/>
                    </a:cubicBezTo>
                    <a:cubicBezTo>
                      <a:pt x="4030034" y="2251785"/>
                      <a:pt x="4033976" y="2251871"/>
                      <a:pt x="4033976" y="2251871"/>
                    </a:cubicBezTo>
                    <a:cubicBezTo>
                      <a:pt x="4052938" y="2287737"/>
                      <a:pt x="4088070" y="2285739"/>
                      <a:pt x="4122284" y="2290026"/>
                    </a:cubicBezTo>
                    <a:cubicBezTo>
                      <a:pt x="4139558" y="2293551"/>
                      <a:pt x="4147866" y="2311065"/>
                      <a:pt x="4124308" y="2325132"/>
                    </a:cubicBezTo>
                    <a:cubicBezTo>
                      <a:pt x="4115504" y="2331245"/>
                      <a:pt x="4109468" y="2337024"/>
                      <a:pt x="4098400" y="2338360"/>
                    </a:cubicBezTo>
                    <a:cubicBezTo>
                      <a:pt x="4088506" y="2340116"/>
                      <a:pt x="4082052" y="2347068"/>
                      <a:pt x="4083816" y="2356955"/>
                    </a:cubicBezTo>
                    <a:cubicBezTo>
                      <a:pt x="4091372" y="2391393"/>
                      <a:pt x="4081490" y="2430182"/>
                      <a:pt x="4110426" y="2460355"/>
                    </a:cubicBezTo>
                    <a:cubicBezTo>
                      <a:pt x="4119320" y="2468820"/>
                      <a:pt x="4116050" y="2474265"/>
                      <a:pt x="4107330" y="2476440"/>
                    </a:cubicBezTo>
                    <a:cubicBezTo>
                      <a:pt x="4075634" y="2483633"/>
                      <a:pt x="4051834" y="2528030"/>
                      <a:pt x="4013084" y="2495675"/>
                    </a:cubicBezTo>
                    <a:cubicBezTo>
                      <a:pt x="4010736" y="2494837"/>
                      <a:pt x="4005202" y="2495504"/>
                      <a:pt x="4003190" y="2497431"/>
                    </a:cubicBezTo>
                    <a:cubicBezTo>
                      <a:pt x="3985336" y="2521470"/>
                      <a:pt x="3956998" y="2537797"/>
                      <a:pt x="3940320" y="2562256"/>
                    </a:cubicBezTo>
                    <a:cubicBezTo>
                      <a:pt x="3930596" y="2574653"/>
                      <a:pt x="3949798" y="2580190"/>
                      <a:pt x="3958940" y="2576842"/>
                    </a:cubicBezTo>
                    <a:cubicBezTo>
                      <a:pt x="4005472" y="2557756"/>
                      <a:pt x="4035000" y="2597398"/>
                      <a:pt x="4073408" y="2608472"/>
                    </a:cubicBezTo>
                    <a:cubicBezTo>
                      <a:pt x="4074582" y="2608891"/>
                      <a:pt x="4076092" y="2612076"/>
                      <a:pt x="4076848" y="2613667"/>
                    </a:cubicBezTo>
                    <a:cubicBezTo>
                      <a:pt x="4064952" y="2654382"/>
                      <a:pt x="4098074" y="2654311"/>
                      <a:pt x="4121054" y="2667809"/>
                    </a:cubicBezTo>
                    <a:cubicBezTo>
                      <a:pt x="4143616" y="2682479"/>
                      <a:pt x="4139932" y="2707613"/>
                      <a:pt x="4136670" y="2731575"/>
                    </a:cubicBezTo>
                    <a:cubicBezTo>
                      <a:pt x="4134910" y="2740204"/>
                      <a:pt x="4129630" y="2747574"/>
                      <a:pt x="4127872" y="2756204"/>
                    </a:cubicBezTo>
                    <a:cubicBezTo>
                      <a:pt x="4126786" y="2770363"/>
                      <a:pt x="4130480" y="2782262"/>
                      <a:pt x="4145318" y="2770371"/>
                    </a:cubicBezTo>
                    <a:cubicBezTo>
                      <a:pt x="4167366" y="2753119"/>
                      <a:pt x="4188664" y="2752792"/>
                      <a:pt x="4212984" y="2758834"/>
                    </a:cubicBezTo>
                    <a:cubicBezTo>
                      <a:pt x="4229084" y="2761939"/>
                      <a:pt x="4243338" y="2759096"/>
                      <a:pt x="4258012" y="2755080"/>
                    </a:cubicBezTo>
                    <a:cubicBezTo>
                      <a:pt x="4267570" y="2750560"/>
                      <a:pt x="4280650" y="2747296"/>
                      <a:pt x="4287110" y="2758861"/>
                    </a:cubicBezTo>
                    <a:cubicBezTo>
                      <a:pt x="4293990" y="2769253"/>
                      <a:pt x="4291812" y="2779056"/>
                      <a:pt x="4285274" y="2789944"/>
                    </a:cubicBezTo>
                    <a:cubicBezTo>
                      <a:pt x="4261218" y="2827638"/>
                      <a:pt x="4262394" y="2828058"/>
                      <a:pt x="4302482" y="2852957"/>
                    </a:cubicBezTo>
                    <a:cubicBezTo>
                      <a:pt x="4321184" y="2863605"/>
                      <a:pt x="4352548" y="2872162"/>
                      <a:pt x="4328156" y="2907091"/>
                    </a:cubicBezTo>
                    <a:cubicBezTo>
                      <a:pt x="4322456" y="2915635"/>
                      <a:pt x="4330930" y="2925274"/>
                      <a:pt x="4344764" y="2923603"/>
                    </a:cubicBezTo>
                    <a:cubicBezTo>
                      <a:pt x="4375622" y="2918755"/>
                      <a:pt x="4391138" y="2930909"/>
                      <a:pt x="4383770" y="2962661"/>
                    </a:cubicBezTo>
                    <a:cubicBezTo>
                      <a:pt x="4381926" y="2975228"/>
                      <a:pt x="4385786" y="2979251"/>
                      <a:pt x="4397190" y="2980680"/>
                    </a:cubicBezTo>
                    <a:cubicBezTo>
                      <a:pt x="4409014" y="2980935"/>
                      <a:pt x="4419580" y="2984710"/>
                      <a:pt x="4430228" y="2984546"/>
                    </a:cubicBezTo>
                    <a:cubicBezTo>
                      <a:pt x="4436518" y="2985471"/>
                      <a:pt x="4444400" y="2985641"/>
                      <a:pt x="4445410" y="2993936"/>
                    </a:cubicBezTo>
                    <a:cubicBezTo>
                      <a:pt x="4445664" y="3000639"/>
                      <a:pt x="4438536" y="3002060"/>
                      <a:pt x="4434930" y="3004740"/>
                    </a:cubicBezTo>
                    <a:cubicBezTo>
                      <a:pt x="4403660" y="3029277"/>
                      <a:pt x="4402404" y="3032795"/>
                      <a:pt x="4428240" y="3060538"/>
                    </a:cubicBezTo>
                    <a:cubicBezTo>
                      <a:pt x="4446358" y="3080235"/>
                      <a:pt x="4449466" y="3101182"/>
                      <a:pt x="4444610" y="3125897"/>
                    </a:cubicBezTo>
                    <a:cubicBezTo>
                      <a:pt x="4443606" y="3136117"/>
                      <a:pt x="4443022" y="3145166"/>
                      <a:pt x="4454764" y="3149360"/>
                    </a:cubicBezTo>
                    <a:cubicBezTo>
                      <a:pt x="4466502" y="3153553"/>
                      <a:pt x="4473376" y="3145428"/>
                      <a:pt x="4477146" y="3134873"/>
                    </a:cubicBezTo>
                    <a:cubicBezTo>
                      <a:pt x="4480918" y="3124317"/>
                      <a:pt x="4488546" y="3117786"/>
                      <a:pt x="4501962" y="3117288"/>
                    </a:cubicBezTo>
                    <a:cubicBezTo>
                      <a:pt x="4516552" y="3117209"/>
                      <a:pt x="4513120" y="3130531"/>
                      <a:pt x="4515302" y="3139244"/>
                    </a:cubicBezTo>
                    <a:cubicBezTo>
                      <a:pt x="4517402" y="3151897"/>
                      <a:pt x="4523608" y="3156758"/>
                      <a:pt x="4534340" y="3152657"/>
                    </a:cubicBezTo>
                    <a:cubicBezTo>
                      <a:pt x="4557732" y="3146466"/>
                      <a:pt x="4562518" y="3162722"/>
                      <a:pt x="4559084" y="3176042"/>
                    </a:cubicBezTo>
                    <a:cubicBezTo>
                      <a:pt x="4551880" y="3199918"/>
                      <a:pt x="4562952" y="3217098"/>
                      <a:pt x="4572434" y="3235032"/>
                    </a:cubicBezTo>
                    <a:cubicBezTo>
                      <a:pt x="4584516" y="3260506"/>
                      <a:pt x="4573452" y="3280359"/>
                      <a:pt x="4545866" y="3279763"/>
                    </a:cubicBezTo>
                    <a:cubicBezTo>
                      <a:pt x="4541506" y="3280850"/>
                      <a:pt x="4536472" y="3276408"/>
                      <a:pt x="4532112" y="3277495"/>
                    </a:cubicBezTo>
                    <a:cubicBezTo>
                      <a:pt x="4519114" y="3276820"/>
                      <a:pt x="4496472" y="3266087"/>
                      <a:pt x="4494212" y="3279826"/>
                    </a:cubicBezTo>
                    <a:cubicBezTo>
                      <a:pt x="4489940" y="3295492"/>
                      <a:pt x="4512248" y="3303460"/>
                      <a:pt x="4527092" y="3310086"/>
                    </a:cubicBezTo>
                    <a:cubicBezTo>
                      <a:pt x="4543528" y="3315957"/>
                      <a:pt x="4559292" y="3316297"/>
                      <a:pt x="4575558" y="3311528"/>
                    </a:cubicBezTo>
                    <a:cubicBezTo>
                      <a:pt x="4593836" y="3304832"/>
                      <a:pt x="4604740" y="3311371"/>
                      <a:pt x="4615476" y="3325786"/>
                    </a:cubicBezTo>
                    <a:cubicBezTo>
                      <a:pt x="4626632" y="3339028"/>
                      <a:pt x="4631336" y="3359222"/>
                      <a:pt x="4652552" y="3362833"/>
                    </a:cubicBezTo>
                    <a:cubicBezTo>
                      <a:pt x="4659596" y="3365349"/>
                      <a:pt x="4659012" y="3374398"/>
                      <a:pt x="4655324" y="3381015"/>
                    </a:cubicBezTo>
                    <a:cubicBezTo>
                      <a:pt x="4646106" y="3406817"/>
                      <a:pt x="4641924" y="3437061"/>
                      <a:pt x="4622142" y="3459090"/>
                    </a:cubicBezTo>
                    <a:cubicBezTo>
                      <a:pt x="4611662" y="3469893"/>
                      <a:pt x="4604706" y="3481956"/>
                      <a:pt x="4600854" y="3496450"/>
                    </a:cubicBezTo>
                    <a:cubicBezTo>
                      <a:pt x="4598758" y="3502314"/>
                      <a:pt x="4596582" y="3512116"/>
                      <a:pt x="4591046" y="3512783"/>
                    </a:cubicBezTo>
                    <a:cubicBezTo>
                      <a:pt x="4553318" y="3525756"/>
                      <a:pt x="4537898" y="3565213"/>
                      <a:pt x="4506712" y="3585812"/>
                    </a:cubicBezTo>
                    <a:cubicBezTo>
                      <a:pt x="4491120" y="3596112"/>
                      <a:pt x="4472504" y="3600042"/>
                      <a:pt x="4452546" y="3592913"/>
                    </a:cubicBezTo>
                    <a:cubicBezTo>
                      <a:pt x="4438876" y="3586708"/>
                      <a:pt x="4428562" y="3589637"/>
                      <a:pt x="4416910" y="3600021"/>
                    </a:cubicBezTo>
                    <a:cubicBezTo>
                      <a:pt x="4406012" y="3611998"/>
                      <a:pt x="4410542" y="3621551"/>
                      <a:pt x="4420608" y="3630437"/>
                    </a:cubicBezTo>
                    <a:cubicBezTo>
                      <a:pt x="4425978" y="3637643"/>
                      <a:pt x="4419104" y="3645768"/>
                      <a:pt x="4420532" y="3652890"/>
                    </a:cubicBezTo>
                    <a:cubicBezTo>
                      <a:pt x="4423302" y="3671073"/>
                      <a:pt x="4418110" y="3693022"/>
                      <a:pt x="4443940" y="3702249"/>
                    </a:cubicBezTo>
                    <a:cubicBezTo>
                      <a:pt x="4458028" y="3707281"/>
                      <a:pt x="4449562" y="3716158"/>
                      <a:pt x="4440424" y="3719506"/>
                    </a:cubicBezTo>
                    <a:cubicBezTo>
                      <a:pt x="4429692" y="3723608"/>
                      <a:pt x="4418960" y="3727710"/>
                      <a:pt x="4412004" y="3739771"/>
                    </a:cubicBezTo>
                    <a:cubicBezTo>
                      <a:pt x="4405466" y="3750661"/>
                      <a:pt x="4393814" y="3761046"/>
                      <a:pt x="4420146" y="3765162"/>
                    </a:cubicBezTo>
                    <a:cubicBezTo>
                      <a:pt x="4452346" y="3771373"/>
                      <a:pt x="4434410" y="3799351"/>
                      <a:pt x="4441796" y="3823148"/>
                    </a:cubicBezTo>
                    <a:cubicBezTo>
                      <a:pt x="4445566" y="3812592"/>
                      <a:pt x="4448498" y="3804383"/>
                      <a:pt x="4451430" y="3796173"/>
                    </a:cubicBezTo>
                    <a:cubicBezTo>
                      <a:pt x="4455118" y="3789556"/>
                      <a:pt x="4455784" y="3776570"/>
                      <a:pt x="4468280" y="3782355"/>
                    </a:cubicBezTo>
                    <a:cubicBezTo>
                      <a:pt x="4478848" y="3786130"/>
                      <a:pt x="4479438" y="3795598"/>
                      <a:pt x="4476088" y="3804980"/>
                    </a:cubicBezTo>
                    <a:cubicBezTo>
                      <a:pt x="4469302" y="3827683"/>
                      <a:pt x="4462934" y="3849212"/>
                      <a:pt x="4453046" y="3869486"/>
                    </a:cubicBezTo>
                    <a:cubicBezTo>
                      <a:pt x="4440224" y="3897967"/>
                      <a:pt x="4439226" y="3926704"/>
                      <a:pt x="4430348" y="3955272"/>
                    </a:cubicBezTo>
                    <a:cubicBezTo>
                      <a:pt x="4427750" y="3966246"/>
                      <a:pt x="4424734" y="3978394"/>
                      <a:pt x="4436812" y="3985353"/>
                    </a:cubicBezTo>
                    <a:cubicBezTo>
                      <a:pt x="4450064" y="3992731"/>
                      <a:pt x="4457356" y="3983434"/>
                      <a:pt x="4464230" y="3975309"/>
                    </a:cubicBezTo>
                    <a:cubicBezTo>
                      <a:pt x="4469930" y="3966766"/>
                      <a:pt x="4474790" y="3960566"/>
                      <a:pt x="4488208" y="3960070"/>
                    </a:cubicBezTo>
                    <a:cubicBezTo>
                      <a:pt x="4481340" y="3986711"/>
                      <a:pt x="4486714" y="4012435"/>
                      <a:pt x="4478672" y="4038655"/>
                    </a:cubicBezTo>
                    <a:cubicBezTo>
                      <a:pt x="4473060" y="4061778"/>
                      <a:pt x="4475248" y="4089009"/>
                      <a:pt x="4499654" y="4109628"/>
                    </a:cubicBezTo>
                    <a:cubicBezTo>
                      <a:pt x="4515590" y="4120611"/>
                      <a:pt x="4516770" y="4139546"/>
                      <a:pt x="4502266" y="4154202"/>
                    </a:cubicBezTo>
                    <a:cubicBezTo>
                      <a:pt x="4486508" y="4172378"/>
                      <a:pt x="4477364" y="4157210"/>
                      <a:pt x="4467382" y="4144387"/>
                    </a:cubicBezTo>
                    <a:cubicBezTo>
                      <a:pt x="4452704" y="4129887"/>
                      <a:pt x="4447500" y="4114803"/>
                      <a:pt x="4448750" y="4092769"/>
                    </a:cubicBezTo>
                    <a:cubicBezTo>
                      <a:pt x="4450086" y="4066797"/>
                      <a:pt x="4428362" y="4049780"/>
                      <a:pt x="4401612" y="4046837"/>
                    </a:cubicBezTo>
                    <a:cubicBezTo>
                      <a:pt x="4389034" y="4044989"/>
                      <a:pt x="4375280" y="4042722"/>
                      <a:pt x="4375194" y="4028143"/>
                    </a:cubicBezTo>
                    <a:cubicBezTo>
                      <a:pt x="4376102" y="3984827"/>
                      <a:pt x="4341382" y="3967136"/>
                      <a:pt x="4315046" y="3944505"/>
                    </a:cubicBezTo>
                    <a:cubicBezTo>
                      <a:pt x="4274786" y="3908964"/>
                      <a:pt x="4274444" y="3887683"/>
                      <a:pt x="4315020" y="3851922"/>
                    </a:cubicBezTo>
                    <a:cubicBezTo>
                      <a:pt x="4323484" y="3843045"/>
                      <a:pt x="4326418" y="3834835"/>
                      <a:pt x="4322724" y="3822936"/>
                    </a:cubicBezTo>
                    <a:cubicBezTo>
                      <a:pt x="4318948" y="3814975"/>
                      <a:pt x="4314754" y="3808186"/>
                      <a:pt x="4305614" y="3811534"/>
                    </a:cubicBezTo>
                    <a:cubicBezTo>
                      <a:pt x="4290524" y="3816724"/>
                      <a:pt x="4275012" y="3823086"/>
                      <a:pt x="4270740" y="3838751"/>
                    </a:cubicBezTo>
                    <a:cubicBezTo>
                      <a:pt x="4267726" y="3850899"/>
                      <a:pt x="4265128" y="3861873"/>
                      <a:pt x="4266056" y="3874107"/>
                    </a:cubicBezTo>
                    <a:cubicBezTo>
                      <a:pt x="4266398" y="3895388"/>
                      <a:pt x="4253234" y="3902589"/>
                      <a:pt x="4237304" y="3910123"/>
                    </a:cubicBezTo>
                    <a:cubicBezTo>
                      <a:pt x="4219780" y="3918411"/>
                      <a:pt x="4210974" y="3906008"/>
                      <a:pt x="4203340" y="3894024"/>
                    </a:cubicBezTo>
                    <a:cubicBezTo>
                      <a:pt x="4190672" y="3877597"/>
                      <a:pt x="4177340" y="3874157"/>
                      <a:pt x="4163928" y="3893171"/>
                    </a:cubicBezTo>
                    <a:cubicBezTo>
                      <a:pt x="4158228" y="3901715"/>
                      <a:pt x="4150180" y="3909420"/>
                      <a:pt x="4143136" y="3906904"/>
                    </a:cubicBezTo>
                    <a:cubicBezTo>
                      <a:pt x="4094916" y="3893647"/>
                      <a:pt x="4079834" y="3935869"/>
                      <a:pt x="4052590" y="3956554"/>
                    </a:cubicBezTo>
                    <a:cubicBezTo>
                      <a:pt x="4042948" y="3965012"/>
                      <a:pt x="4035572" y="3978248"/>
                      <a:pt x="4016870" y="3967599"/>
                    </a:cubicBezTo>
                    <a:cubicBezTo>
                      <a:pt x="4002446" y="3959803"/>
                      <a:pt x="3994234" y="3975383"/>
                      <a:pt x="3989206" y="3989457"/>
                    </a:cubicBezTo>
                    <a:cubicBezTo>
                      <a:pt x="3985352" y="4003950"/>
                      <a:pt x="3978398" y="4016013"/>
                      <a:pt x="3963222" y="4025139"/>
                    </a:cubicBezTo>
                    <a:cubicBezTo>
                      <a:pt x="3942094" y="4036108"/>
                      <a:pt x="3944366" y="4059400"/>
                      <a:pt x="3949486" y="4078421"/>
                    </a:cubicBezTo>
                    <a:cubicBezTo>
                      <a:pt x="3954522" y="4101380"/>
                      <a:pt x="3965852" y="4125263"/>
                      <a:pt x="3974830" y="4148307"/>
                    </a:cubicBezTo>
                    <a:cubicBezTo>
                      <a:pt x="3986074" y="4176127"/>
                      <a:pt x="3971660" y="4205363"/>
                      <a:pt x="3942398" y="4209457"/>
                    </a:cubicBezTo>
                    <a:cubicBezTo>
                      <a:pt x="3929736" y="4211546"/>
                      <a:pt x="3919004" y="4215649"/>
                      <a:pt x="3907852" y="4220923"/>
                    </a:cubicBezTo>
                    <a:cubicBezTo>
                      <a:pt x="3866434" y="4240513"/>
                      <a:pt x="3869628" y="4257522"/>
                      <a:pt x="3896050" y="4294732"/>
                    </a:cubicBezTo>
                    <a:cubicBezTo>
                      <a:pt x="3923650" y="4332361"/>
                      <a:pt x="3961980" y="4365890"/>
                      <a:pt x="3970380" y="4416498"/>
                    </a:cubicBezTo>
                    <a:cubicBezTo>
                      <a:pt x="3971472" y="4420856"/>
                      <a:pt x="3972564" y="4425214"/>
                      <a:pt x="3974074" y="4428397"/>
                    </a:cubicBezTo>
                    <a:cubicBezTo>
                      <a:pt x="4012244" y="4488317"/>
                      <a:pt x="4027942" y="4548145"/>
                      <a:pt x="3986788" y="4611471"/>
                    </a:cubicBezTo>
                    <a:cubicBezTo>
                      <a:pt x="3979078" y="4621940"/>
                      <a:pt x="3987130" y="4632752"/>
                      <a:pt x="3992836" y="4642725"/>
                    </a:cubicBezTo>
                    <a:cubicBezTo>
                      <a:pt x="4013810" y="4676665"/>
                      <a:pt x="4027990" y="4714792"/>
                      <a:pt x="4039406" y="4753254"/>
                    </a:cubicBezTo>
                    <a:cubicBezTo>
                      <a:pt x="4050486" y="4788951"/>
                      <a:pt x="4062738" y="4825065"/>
                      <a:pt x="4031640" y="4860243"/>
                    </a:cubicBezTo>
                    <a:cubicBezTo>
                      <a:pt x="4014708" y="4878000"/>
                      <a:pt x="4017734" y="4902885"/>
                      <a:pt x="4027968" y="4922410"/>
                    </a:cubicBezTo>
                    <a:cubicBezTo>
                      <a:pt x="4039632" y="4949058"/>
                      <a:pt x="4040646" y="4975869"/>
                      <a:pt x="4042834" y="5003100"/>
                    </a:cubicBezTo>
                    <a:cubicBezTo>
                      <a:pt x="4046114" y="5034687"/>
                      <a:pt x="4051404" y="5064350"/>
                      <a:pt x="4088976" y="5077770"/>
                    </a:cubicBezTo>
                    <a:cubicBezTo>
                      <a:pt x="4120258" y="5090265"/>
                      <a:pt x="4141312" y="5120268"/>
                      <a:pt x="4168904" y="5139381"/>
                    </a:cubicBezTo>
                    <a:cubicBezTo>
                      <a:pt x="4197338" y="5156149"/>
                      <a:pt x="4215208" y="5187658"/>
                      <a:pt x="4246824" y="5202919"/>
                    </a:cubicBezTo>
                    <a:cubicBezTo>
                      <a:pt x="4258146" y="5208286"/>
                      <a:pt x="4265780" y="5220269"/>
                      <a:pt x="4259998" y="5232751"/>
                    </a:cubicBezTo>
                    <a:cubicBezTo>
                      <a:pt x="4252960" y="5248751"/>
                      <a:pt x="4244066" y="5240286"/>
                      <a:pt x="4232746" y="5234919"/>
                    </a:cubicBezTo>
                    <a:cubicBezTo>
                      <a:pt x="4213206" y="5226617"/>
                      <a:pt x="4165002" y="5268911"/>
                      <a:pt x="4168028" y="5293795"/>
                    </a:cubicBezTo>
                    <a:cubicBezTo>
                      <a:pt x="4173574" y="5330160"/>
                      <a:pt x="4156392" y="5359729"/>
                      <a:pt x="4140804" y="5388545"/>
                    </a:cubicBezTo>
                    <a:cubicBezTo>
                      <a:pt x="4132172" y="5405299"/>
                      <a:pt x="4116662" y="5411660"/>
                      <a:pt x="4098714" y="5402605"/>
                    </a:cubicBezTo>
                    <a:cubicBezTo>
                      <a:pt x="4073388" y="5388268"/>
                      <a:pt x="4045628" y="5377031"/>
                      <a:pt x="4023988" y="5356077"/>
                    </a:cubicBezTo>
                    <a:cubicBezTo>
                      <a:pt x="4006206" y="5339146"/>
                      <a:pt x="3988088" y="5319450"/>
                      <a:pt x="3965372" y="5349687"/>
                    </a:cubicBezTo>
                    <a:cubicBezTo>
                      <a:pt x="3960930" y="5354712"/>
                      <a:pt x="3953384" y="5357307"/>
                      <a:pt x="3946758" y="5353617"/>
                    </a:cubicBezTo>
                    <a:cubicBezTo>
                      <a:pt x="3940132" y="5349929"/>
                      <a:pt x="3942646" y="5342891"/>
                      <a:pt x="3943568" y="5336608"/>
                    </a:cubicBezTo>
                    <a:cubicBezTo>
                      <a:pt x="3944570" y="5326387"/>
                      <a:pt x="3945992" y="5314993"/>
                      <a:pt x="3935426" y="5311219"/>
                    </a:cubicBezTo>
                    <a:cubicBezTo>
                      <a:pt x="3920162" y="5305767"/>
                      <a:pt x="3906918" y="5316905"/>
                      <a:pt x="3896522" y="5323772"/>
                    </a:cubicBezTo>
                    <a:cubicBezTo>
                      <a:pt x="3886544" y="5329464"/>
                      <a:pt x="3885540" y="5339687"/>
                      <a:pt x="3888480" y="5349993"/>
                    </a:cubicBezTo>
                    <a:cubicBezTo>
                      <a:pt x="3894018" y="5367841"/>
                      <a:pt x="3908360" y="5379576"/>
                      <a:pt x="3919516" y="5392818"/>
                    </a:cubicBezTo>
                    <a:cubicBezTo>
                      <a:pt x="3940738" y="5414945"/>
                      <a:pt x="3938898" y="5427512"/>
                      <a:pt x="3913328" y="5443505"/>
                    </a:cubicBezTo>
                    <a:cubicBezTo>
                      <a:pt x="3891362" y="5456819"/>
                      <a:pt x="3869726" y="5454381"/>
                      <a:pt x="3846246" y="5445993"/>
                    </a:cubicBezTo>
                    <a:cubicBezTo>
                      <a:pt x="3812616" y="5432659"/>
                      <a:pt x="3785788" y="5452171"/>
                      <a:pt x="3786638" y="5486858"/>
                    </a:cubicBezTo>
                    <a:cubicBezTo>
                      <a:pt x="3786390" y="5498672"/>
                      <a:pt x="3790920" y="5508225"/>
                      <a:pt x="3802660" y="5512418"/>
                    </a:cubicBezTo>
                    <a:cubicBezTo>
                      <a:pt x="3813984" y="5517784"/>
                      <a:pt x="3818088" y="5509994"/>
                      <a:pt x="3821440" y="5500611"/>
                    </a:cubicBezTo>
                    <a:cubicBezTo>
                      <a:pt x="3829654" y="5485031"/>
                      <a:pt x="3837036" y="5490313"/>
                      <a:pt x="3840310" y="5503384"/>
                    </a:cubicBezTo>
                    <a:cubicBezTo>
                      <a:pt x="3844090" y="5529861"/>
                      <a:pt x="3845104" y="5556672"/>
                      <a:pt x="3845700" y="5584657"/>
                    </a:cubicBezTo>
                    <a:cubicBezTo>
                      <a:pt x="3847126" y="5591779"/>
                      <a:pt x="3840756" y="5594792"/>
                      <a:pt x="3833628" y="5596215"/>
                    </a:cubicBezTo>
                    <a:cubicBezTo>
                      <a:pt x="3817780" y="5599811"/>
                      <a:pt x="3805788" y="5588914"/>
                      <a:pt x="3791616" y="5587820"/>
                    </a:cubicBezTo>
                    <a:cubicBezTo>
                      <a:pt x="3773922" y="5585468"/>
                      <a:pt x="3773332" y="5576000"/>
                      <a:pt x="3768128" y="5560916"/>
                    </a:cubicBezTo>
                    <a:cubicBezTo>
                      <a:pt x="3760660" y="5541057"/>
                      <a:pt x="3752684" y="5507792"/>
                      <a:pt x="3715290" y="5523529"/>
                    </a:cubicBezTo>
                    <a:cubicBezTo>
                      <a:pt x="3711684" y="5526208"/>
                      <a:pt x="3704640" y="5523692"/>
                      <a:pt x="3700364" y="5520842"/>
                    </a:cubicBezTo>
                    <a:cubicBezTo>
                      <a:pt x="3664468" y="5502731"/>
                      <a:pt x="3662876" y="5503484"/>
                      <a:pt x="3654420" y="5549395"/>
                    </a:cubicBezTo>
                    <a:cubicBezTo>
                      <a:pt x="3666326" y="5545713"/>
                      <a:pt x="3678652" y="5540859"/>
                      <a:pt x="3689720" y="5539522"/>
                    </a:cubicBezTo>
                    <a:cubicBezTo>
                      <a:pt x="3738352" y="5533089"/>
                      <a:pt x="3771402" y="5573988"/>
                      <a:pt x="3751542" y="5618470"/>
                    </a:cubicBezTo>
                    <a:cubicBezTo>
                      <a:pt x="3745258" y="5636062"/>
                      <a:pt x="3754568" y="5643355"/>
                      <a:pt x="3770586" y="5650398"/>
                    </a:cubicBezTo>
                    <a:cubicBezTo>
                      <a:pt x="3813188" y="5668261"/>
                      <a:pt x="3826792" y="5733953"/>
                      <a:pt x="3793682" y="5771057"/>
                    </a:cubicBezTo>
                    <a:cubicBezTo>
                      <a:pt x="3789658" y="5774909"/>
                      <a:pt x="3784460" y="5778343"/>
                      <a:pt x="3777416" y="5775826"/>
                    </a:cubicBezTo>
                    <a:cubicBezTo>
                      <a:pt x="3735148" y="5760729"/>
                      <a:pt x="3698842" y="5762309"/>
                      <a:pt x="3664974" y="5797820"/>
                    </a:cubicBezTo>
                    <a:cubicBezTo>
                      <a:pt x="3652066" y="5811723"/>
                      <a:pt x="3630178" y="5802582"/>
                      <a:pt x="3612064" y="5801402"/>
                    </a:cubicBezTo>
                    <a:cubicBezTo>
                      <a:pt x="3604182" y="5801232"/>
                      <a:pt x="3604766" y="5792183"/>
                      <a:pt x="3610048" y="5784813"/>
                    </a:cubicBezTo>
                    <a:cubicBezTo>
                      <a:pt x="3612896" y="5780540"/>
                      <a:pt x="3620108" y="5775181"/>
                      <a:pt x="3610378" y="5769061"/>
                    </a:cubicBezTo>
                    <a:cubicBezTo>
                      <a:pt x="3602578" y="5764953"/>
                      <a:pt x="3594614" y="5768720"/>
                      <a:pt x="3590508" y="5776510"/>
                    </a:cubicBezTo>
                    <a:cubicBezTo>
                      <a:pt x="3578942" y="5801474"/>
                      <a:pt x="3564854" y="5796441"/>
                      <a:pt x="3547408" y="5782276"/>
                    </a:cubicBezTo>
                    <a:cubicBezTo>
                      <a:pt x="3542376" y="5777833"/>
                      <a:pt x="3534576" y="5773724"/>
                      <a:pt x="3529042" y="5774392"/>
                    </a:cubicBezTo>
                    <a:cubicBezTo>
                      <a:pt x="3498186" y="5779240"/>
                      <a:pt x="3480322" y="5766247"/>
                      <a:pt x="3469496" y="5737253"/>
                    </a:cubicBezTo>
                    <a:cubicBezTo>
                      <a:pt x="3467732" y="5727367"/>
                      <a:pt x="3455572" y="5724345"/>
                      <a:pt x="3444840" y="5728447"/>
                    </a:cubicBezTo>
                    <a:cubicBezTo>
                      <a:pt x="3435702" y="5731795"/>
                      <a:pt x="3420692" y="5733046"/>
                      <a:pt x="3421198" y="5746451"/>
                    </a:cubicBezTo>
                    <a:cubicBezTo>
                      <a:pt x="3423056" y="5789434"/>
                      <a:pt x="3400666" y="5785403"/>
                      <a:pt x="3372908" y="5774166"/>
                    </a:cubicBezTo>
                    <a:cubicBezTo>
                      <a:pt x="3323598" y="5756553"/>
                      <a:pt x="3302552" y="5763583"/>
                      <a:pt x="3273636" y="5807474"/>
                    </a:cubicBezTo>
                    <a:cubicBezTo>
                      <a:pt x="3243462" y="5854886"/>
                      <a:pt x="3232156" y="5905068"/>
                      <a:pt x="3236114" y="5960702"/>
                    </a:cubicBezTo>
                    <a:cubicBezTo>
                      <a:pt x="3236032" y="5964640"/>
                      <a:pt x="3239472" y="5969836"/>
                      <a:pt x="3238214" y="5973355"/>
                    </a:cubicBezTo>
                    <a:cubicBezTo>
                      <a:pt x="3214580" y="6009876"/>
                      <a:pt x="3223392" y="6040795"/>
                      <a:pt x="3246714" y="6075574"/>
                    </a:cubicBezTo>
                    <a:cubicBezTo>
                      <a:pt x="3255102" y="6089150"/>
                      <a:pt x="3267180" y="6096109"/>
                      <a:pt x="3275232" y="6106920"/>
                    </a:cubicBezTo>
                    <a:cubicBezTo>
                      <a:pt x="3323044" y="6158382"/>
                      <a:pt x="3376890" y="6204065"/>
                      <a:pt x="3415900" y="6261640"/>
                    </a:cubicBezTo>
                    <a:cubicBezTo>
                      <a:pt x="3423954" y="6272451"/>
                      <a:pt x="3419008" y="6282587"/>
                      <a:pt x="3405592" y="6283085"/>
                    </a:cubicBezTo>
                    <a:cubicBezTo>
                      <a:pt x="3398884" y="6283333"/>
                      <a:pt x="3390664" y="6280398"/>
                      <a:pt x="3383286" y="6275116"/>
                    </a:cubicBezTo>
                    <a:cubicBezTo>
                      <a:pt x="3333386" y="6248035"/>
                      <a:pt x="3288356" y="6251788"/>
                      <a:pt x="3245352" y="6290648"/>
                    </a:cubicBezTo>
                    <a:cubicBezTo>
                      <a:pt x="3234530" y="6280171"/>
                      <a:pt x="3226562" y="6265423"/>
                      <a:pt x="3211298" y="6259971"/>
                    </a:cubicBezTo>
                    <a:cubicBezTo>
                      <a:pt x="3200732" y="6256196"/>
                      <a:pt x="3187562" y="6244880"/>
                      <a:pt x="3180944" y="6259708"/>
                    </a:cubicBezTo>
                    <a:cubicBezTo>
                      <a:pt x="3175160" y="6272189"/>
                      <a:pt x="3187656" y="6277975"/>
                      <a:pt x="3197386" y="6284096"/>
                    </a:cubicBezTo>
                    <a:cubicBezTo>
                      <a:pt x="3207114" y="6290215"/>
                      <a:pt x="3220112" y="6290890"/>
                      <a:pt x="3225734" y="6304801"/>
                    </a:cubicBezTo>
                    <a:cubicBezTo>
                      <a:pt x="3214164" y="6311248"/>
                      <a:pt x="3202170" y="6300351"/>
                      <a:pt x="3189426" y="6306379"/>
                    </a:cubicBezTo>
                    <a:cubicBezTo>
                      <a:pt x="3186240" y="6307886"/>
                      <a:pt x="3183516" y="6310880"/>
                      <a:pt x="3180404" y="6313570"/>
                    </a:cubicBezTo>
                    <a:lnTo>
                      <a:pt x="3170550" y="6318230"/>
                    </a:lnTo>
                    <a:lnTo>
                      <a:pt x="3165734" y="6336078"/>
                    </a:lnTo>
                    <a:cubicBezTo>
                      <a:pt x="3160886" y="6341790"/>
                      <a:pt x="3153728" y="6345187"/>
                      <a:pt x="3145232" y="6346784"/>
                    </a:cubicBezTo>
                    <a:cubicBezTo>
                      <a:pt x="3127818" y="6351150"/>
                      <a:pt x="3120210" y="6339170"/>
                      <a:pt x="3111846" y="6325596"/>
                    </a:cubicBezTo>
                    <a:cubicBezTo>
                      <a:pt x="3094034" y="6294093"/>
                      <a:pt x="3015624" y="6262117"/>
                      <a:pt x="2979714" y="6266491"/>
                    </a:cubicBezTo>
                    <a:cubicBezTo>
                      <a:pt x="2946564" y="6270529"/>
                      <a:pt x="2915758" y="6275405"/>
                      <a:pt x="2891554" y="6302486"/>
                    </a:cubicBezTo>
                    <a:cubicBezTo>
                      <a:pt x="2879828" y="6316823"/>
                      <a:pt x="2859998" y="6305769"/>
                      <a:pt x="2843422" y="6307789"/>
                    </a:cubicBezTo>
                    <a:cubicBezTo>
                      <a:pt x="2825256" y="6310563"/>
                      <a:pt x="2811950" y="6307133"/>
                      <a:pt x="2806102" y="6286519"/>
                    </a:cubicBezTo>
                    <a:cubicBezTo>
                      <a:pt x="2803178" y="6276213"/>
                      <a:pt x="2796816" y="6279232"/>
                      <a:pt x="2788444" y="6284181"/>
                    </a:cubicBezTo>
                    <a:cubicBezTo>
                      <a:pt x="2760056" y="6304475"/>
                      <a:pt x="2757466" y="6296934"/>
                      <a:pt x="2732788" y="6273563"/>
                    </a:cubicBezTo>
                    <a:cubicBezTo>
                      <a:pt x="2699992" y="6243325"/>
                      <a:pt x="2671474" y="6197412"/>
                      <a:pt x="2612454" y="6214703"/>
                    </a:cubicBezTo>
                    <a:cubicBezTo>
                      <a:pt x="2599396" y="6217979"/>
                      <a:pt x="2583660" y="6217650"/>
                      <a:pt x="2570440" y="6210282"/>
                    </a:cubicBezTo>
                    <a:cubicBezTo>
                      <a:pt x="2565086" y="6203077"/>
                      <a:pt x="2558142" y="6196627"/>
                      <a:pt x="2548180" y="6202331"/>
                    </a:cubicBezTo>
                    <a:cubicBezTo>
                      <a:pt x="2530680" y="6210634"/>
                      <a:pt x="2516536" y="6209552"/>
                      <a:pt x="2503486" y="6194306"/>
                    </a:cubicBezTo>
                    <a:cubicBezTo>
                      <a:pt x="2489264" y="6178641"/>
                      <a:pt x="2472768" y="6195242"/>
                      <a:pt x="2459374" y="6195751"/>
                    </a:cubicBezTo>
                    <a:cubicBezTo>
                      <a:pt x="2445982" y="6196260"/>
                      <a:pt x="2435246" y="6196726"/>
                      <a:pt x="2428888" y="6192801"/>
                    </a:cubicBezTo>
                    <a:cubicBezTo>
                      <a:pt x="2422528" y="6188875"/>
                      <a:pt x="2420546" y="6180558"/>
                      <a:pt x="2424656" y="6163502"/>
                    </a:cubicBezTo>
                    <a:cubicBezTo>
                      <a:pt x="2427172" y="6156462"/>
                      <a:pt x="2429020" y="6143890"/>
                      <a:pt x="2414788" y="6146745"/>
                    </a:cubicBezTo>
                    <a:cubicBezTo>
                      <a:pt x="2399720" y="6151949"/>
                      <a:pt x="2393612" y="6143152"/>
                      <a:pt x="2385166" y="6133518"/>
                    </a:cubicBezTo>
                    <a:cubicBezTo>
                      <a:pt x="2372116" y="6118271"/>
                      <a:pt x="2350682" y="6126494"/>
                      <a:pt x="2336710" y="6117533"/>
                    </a:cubicBezTo>
                    <a:cubicBezTo>
                      <a:pt x="2315374" y="6103297"/>
                      <a:pt x="2302658" y="6090815"/>
                      <a:pt x="2277702" y="6116304"/>
                    </a:cubicBezTo>
                    <a:cubicBezTo>
                      <a:pt x="2261202" y="6132905"/>
                      <a:pt x="2211994" y="6115328"/>
                      <a:pt x="2198698" y="6093378"/>
                    </a:cubicBezTo>
                    <a:cubicBezTo>
                      <a:pt x="2192926" y="6087347"/>
                      <a:pt x="2190336" y="6079805"/>
                      <a:pt x="2181294" y="6079223"/>
                    </a:cubicBezTo>
                    <a:cubicBezTo>
                      <a:pt x="2152166" y="6079402"/>
                      <a:pt x="2142386" y="6058708"/>
                      <a:pt x="2129088" y="6036758"/>
                    </a:cubicBezTo>
                    <a:cubicBezTo>
                      <a:pt x="2119972" y="6021592"/>
                      <a:pt x="2111278" y="6005255"/>
                      <a:pt x="2102162" y="5990089"/>
                    </a:cubicBezTo>
                    <a:cubicBezTo>
                      <a:pt x="2092628" y="5976097"/>
                      <a:pt x="2078322" y="5964372"/>
                      <a:pt x="2057642" y="5974187"/>
                    </a:cubicBezTo>
                    <a:cubicBezTo>
                      <a:pt x="2039724" y="5983666"/>
                      <a:pt x="2023654" y="5980572"/>
                      <a:pt x="2008264" y="5964490"/>
                    </a:cubicBezTo>
                    <a:cubicBezTo>
                      <a:pt x="1983916" y="5943884"/>
                      <a:pt x="1953542" y="5929063"/>
                      <a:pt x="1936482" y="5899152"/>
                    </a:cubicBezTo>
                    <a:cubicBezTo>
                      <a:pt x="1930796" y="5889182"/>
                      <a:pt x="1924690" y="5880385"/>
                      <a:pt x="1928882" y="5868650"/>
                    </a:cubicBezTo>
                    <a:cubicBezTo>
                      <a:pt x="1946724" y="5844590"/>
                      <a:pt x="1964146" y="5821702"/>
                      <a:pt x="1979646" y="5796804"/>
                    </a:cubicBezTo>
                    <a:cubicBezTo>
                      <a:pt x="1990618" y="5780876"/>
                      <a:pt x="1999670" y="5762937"/>
                      <a:pt x="1982772" y="5743669"/>
                    </a:cubicBezTo>
                    <a:cubicBezTo>
                      <a:pt x="1969722" y="5728422"/>
                      <a:pt x="1959092" y="5728596"/>
                      <a:pt x="1945442" y="5740921"/>
                    </a:cubicBezTo>
                    <a:lnTo>
                      <a:pt x="1954662" y="5715104"/>
                    </a:lnTo>
                    <a:lnTo>
                      <a:pt x="1961216" y="5709775"/>
                    </a:lnTo>
                    <a:lnTo>
                      <a:pt x="1955818" y="5712154"/>
                    </a:lnTo>
                    <a:cubicBezTo>
                      <a:pt x="1953966" y="5700864"/>
                      <a:pt x="1954610" y="5692653"/>
                      <a:pt x="1958756" y="5689289"/>
                    </a:cubicBezTo>
                    <a:cubicBezTo>
                      <a:pt x="1962898" y="5685923"/>
                      <a:pt x="1970544" y="5687404"/>
                      <a:pt x="1982694" y="5695496"/>
                    </a:cubicBezTo>
                    <a:cubicBezTo>
                      <a:pt x="1994662" y="5702272"/>
                      <a:pt x="2010956" y="5700588"/>
                      <a:pt x="2017434" y="5715407"/>
                    </a:cubicBezTo>
                    <a:lnTo>
                      <a:pt x="2005474" y="5711499"/>
                    </a:lnTo>
                    <a:lnTo>
                      <a:pt x="2017188" y="5717589"/>
                    </a:lnTo>
                    <a:lnTo>
                      <a:pt x="2020512" y="5718777"/>
                    </a:lnTo>
                    <a:lnTo>
                      <a:pt x="2033348" y="5711105"/>
                    </a:lnTo>
                    <a:cubicBezTo>
                      <a:pt x="2038282" y="5710720"/>
                      <a:pt x="2043484" y="5711916"/>
                      <a:pt x="2048598" y="5712419"/>
                    </a:cubicBezTo>
                    <a:lnTo>
                      <a:pt x="2056796" y="5715214"/>
                    </a:lnTo>
                    <a:lnTo>
                      <a:pt x="2062268" y="5710844"/>
                    </a:lnTo>
                    <a:cubicBezTo>
                      <a:pt x="2065490" y="5710058"/>
                      <a:pt x="2068722" y="5710757"/>
                      <a:pt x="2071966" y="5712067"/>
                    </a:cubicBezTo>
                    <a:lnTo>
                      <a:pt x="2084194" y="5717190"/>
                    </a:lnTo>
                    <a:lnTo>
                      <a:pt x="2089520" y="5716457"/>
                    </a:lnTo>
                    <a:cubicBezTo>
                      <a:pt x="2108972" y="5710180"/>
                      <a:pt x="2122302" y="5695104"/>
                      <a:pt x="2137556" y="5682040"/>
                    </a:cubicBezTo>
                    <a:cubicBezTo>
                      <a:pt x="2148036" y="5671236"/>
                      <a:pt x="2160444" y="5662444"/>
                      <a:pt x="2177382" y="5663203"/>
                    </a:cubicBezTo>
                    <a:cubicBezTo>
                      <a:pt x="2197088" y="5663630"/>
                      <a:pt x="2211596" y="5667490"/>
                      <a:pt x="2210680" y="5692289"/>
                    </a:cubicBezTo>
                    <a:cubicBezTo>
                      <a:pt x="2211446" y="5730914"/>
                      <a:pt x="2246750" y="5739556"/>
                      <a:pt x="2270486" y="5754647"/>
                    </a:cubicBezTo>
                    <a:cubicBezTo>
                      <a:pt x="2291872" y="5768898"/>
                      <a:pt x="2312746" y="5751228"/>
                      <a:pt x="2327668" y="5735399"/>
                    </a:cubicBezTo>
                    <a:cubicBezTo>
                      <a:pt x="2349380" y="5715382"/>
                      <a:pt x="2370254" y="5697712"/>
                      <a:pt x="2401782" y="5698394"/>
                    </a:cubicBezTo>
                    <a:lnTo>
                      <a:pt x="2404622" y="5699107"/>
                    </a:lnTo>
                    <a:lnTo>
                      <a:pt x="2443996" y="5682301"/>
                    </a:lnTo>
                    <a:cubicBezTo>
                      <a:pt x="2455042" y="5675263"/>
                      <a:pt x="2466428" y="5675553"/>
                      <a:pt x="2477832" y="5678082"/>
                    </a:cubicBezTo>
                    <a:lnTo>
                      <a:pt x="2508486" y="5686398"/>
                    </a:lnTo>
                    <a:lnTo>
                      <a:pt x="2512046" y="5686203"/>
                    </a:lnTo>
                    <a:cubicBezTo>
                      <a:pt x="2537120" y="5693837"/>
                      <a:pt x="2562190" y="5682954"/>
                      <a:pt x="2587346" y="5686650"/>
                    </a:cubicBezTo>
                    <a:cubicBezTo>
                      <a:pt x="2601688" y="5698385"/>
                      <a:pt x="2616868" y="5707775"/>
                      <a:pt x="2635820" y="5706609"/>
                    </a:cubicBezTo>
                    <a:cubicBezTo>
                      <a:pt x="2660138" y="5712650"/>
                      <a:pt x="2672050" y="5727486"/>
                      <a:pt x="2672310" y="5752705"/>
                    </a:cubicBezTo>
                    <a:cubicBezTo>
                      <a:pt x="2671476" y="5773566"/>
                      <a:pt x="2667876" y="5794762"/>
                      <a:pt x="2654130" y="5811011"/>
                    </a:cubicBezTo>
                    <a:cubicBezTo>
                      <a:pt x="2648304" y="5816204"/>
                      <a:pt x="2644532" y="5822130"/>
                      <a:pt x="2641788" y="5828423"/>
                    </a:cubicBezTo>
                    <a:lnTo>
                      <a:pt x="2636628" y="5844809"/>
                    </a:lnTo>
                    <a:lnTo>
                      <a:pt x="2654428" y="5857325"/>
                    </a:lnTo>
                    <a:cubicBezTo>
                      <a:pt x="2678632" y="5873544"/>
                      <a:pt x="2704276" y="5885206"/>
                      <a:pt x="2737268" y="5867952"/>
                    </a:cubicBezTo>
                    <a:cubicBezTo>
                      <a:pt x="2742064" y="5865659"/>
                      <a:pt x="2754236" y="5868672"/>
                      <a:pt x="2757666" y="5873903"/>
                    </a:cubicBezTo>
                    <a:cubicBezTo>
                      <a:pt x="2773928" y="5887722"/>
                      <a:pt x="2784268" y="5884740"/>
                      <a:pt x="2796488" y="5869077"/>
                    </a:cubicBezTo>
                    <a:cubicBezTo>
                      <a:pt x="2807110" y="5854179"/>
                      <a:pt x="2817166" y="5863112"/>
                      <a:pt x="2818060" y="5875448"/>
                    </a:cubicBezTo>
                    <a:cubicBezTo>
                      <a:pt x="2822950" y="5902562"/>
                      <a:pt x="2853736" y="5920234"/>
                      <a:pt x="2841564" y="5950600"/>
                    </a:cubicBezTo>
                    <a:cubicBezTo>
                      <a:pt x="2839872" y="5955336"/>
                      <a:pt x="2843960" y="5966143"/>
                      <a:pt x="2848754" y="5963850"/>
                    </a:cubicBezTo>
                    <a:cubicBezTo>
                      <a:pt x="2879304" y="5941383"/>
                      <a:pt x="2895000" y="5979034"/>
                      <a:pt x="2920288" y="5978720"/>
                    </a:cubicBezTo>
                    <a:cubicBezTo>
                      <a:pt x="2928854" y="5979777"/>
                      <a:pt x="2938450" y="5984205"/>
                      <a:pt x="2941920" y="5977622"/>
                    </a:cubicBezTo>
                    <a:lnTo>
                      <a:pt x="2942104" y="5975903"/>
                    </a:lnTo>
                    <a:lnTo>
                      <a:pt x="2940872" y="5975589"/>
                    </a:lnTo>
                    <a:cubicBezTo>
                      <a:pt x="2935840" y="5971146"/>
                      <a:pt x="2933994" y="5965197"/>
                      <a:pt x="2935332" y="5957740"/>
                    </a:cubicBezTo>
                    <a:cubicBezTo>
                      <a:pt x="2966344" y="5907984"/>
                      <a:pt x="2921058" y="5886518"/>
                      <a:pt x="2896396" y="5859195"/>
                    </a:cubicBezTo>
                    <a:cubicBezTo>
                      <a:pt x="2851026" y="5841667"/>
                      <a:pt x="2817138" y="5803113"/>
                      <a:pt x="2772188" y="5784413"/>
                    </a:cubicBezTo>
                    <a:cubicBezTo>
                      <a:pt x="2767490" y="5782735"/>
                      <a:pt x="2761284" y="5777873"/>
                      <a:pt x="2761788" y="5772762"/>
                    </a:cubicBezTo>
                    <a:cubicBezTo>
                      <a:pt x="2758508" y="5741174"/>
                      <a:pt x="2734270" y="5731195"/>
                      <a:pt x="2709696" y="5718451"/>
                    </a:cubicBezTo>
                    <a:cubicBezTo>
                      <a:pt x="2694936" y="5707888"/>
                      <a:pt x="2680594" y="5696153"/>
                      <a:pt x="2668684" y="5681319"/>
                    </a:cubicBezTo>
                    <a:cubicBezTo>
                      <a:pt x="2644524" y="5648885"/>
                      <a:pt x="2619944" y="5617624"/>
                      <a:pt x="2584050" y="5599514"/>
                    </a:cubicBezTo>
                    <a:cubicBezTo>
                      <a:pt x="2570800" y="5592135"/>
                      <a:pt x="2558386" y="5582411"/>
                      <a:pt x="2560310" y="5565906"/>
                    </a:cubicBezTo>
                    <a:cubicBezTo>
                      <a:pt x="2563072" y="5547056"/>
                      <a:pt x="2581940" y="5549828"/>
                      <a:pt x="2593844" y="5546146"/>
                    </a:cubicBezTo>
                    <a:cubicBezTo>
                      <a:pt x="2612124" y="5539451"/>
                      <a:pt x="2631830" y="5539877"/>
                      <a:pt x="2649688" y="5534353"/>
                    </a:cubicBezTo>
                    <a:cubicBezTo>
                      <a:pt x="2651700" y="5532428"/>
                      <a:pt x="2654466" y="5532093"/>
                      <a:pt x="2655642" y="5532513"/>
                    </a:cubicBezTo>
                    <a:cubicBezTo>
                      <a:pt x="2680970" y="5546850"/>
                      <a:pt x="2703028" y="5566631"/>
                      <a:pt x="2732462" y="5573177"/>
                    </a:cubicBezTo>
                    <a:cubicBezTo>
                      <a:pt x="2743448" y="5575779"/>
                      <a:pt x="2734062" y="5590940"/>
                      <a:pt x="2723664" y="5597806"/>
                    </a:cubicBezTo>
                    <a:cubicBezTo>
                      <a:pt x="2691304" y="5617987"/>
                      <a:pt x="2689468" y="5649069"/>
                      <a:pt x="2719410" y="5669021"/>
                    </a:cubicBezTo>
                    <a:cubicBezTo>
                      <a:pt x="2734170" y="5679584"/>
                      <a:pt x="2742980" y="5691987"/>
                      <a:pt x="2756146" y="5703303"/>
                    </a:cubicBezTo>
                    <a:cubicBezTo>
                      <a:pt x="2763528" y="5708584"/>
                      <a:pt x="2774094" y="5712358"/>
                      <a:pt x="2773252" y="5696187"/>
                    </a:cubicBezTo>
                    <a:cubicBezTo>
                      <a:pt x="2771234" y="5679598"/>
                      <a:pt x="2775252" y="5657229"/>
                      <a:pt x="2762084" y="5645912"/>
                    </a:cubicBezTo>
                    <a:cubicBezTo>
                      <a:pt x="2729122" y="5619592"/>
                      <a:pt x="2748734" y="5586923"/>
                      <a:pt x="2747804" y="5556174"/>
                    </a:cubicBezTo>
                    <a:cubicBezTo>
                      <a:pt x="2747124" y="5532128"/>
                      <a:pt x="2764730" y="5519903"/>
                      <a:pt x="2788630" y="5527116"/>
                    </a:cubicBezTo>
                    <a:cubicBezTo>
                      <a:pt x="2820330" y="5538440"/>
                      <a:pt x="2838608" y="5531743"/>
                      <a:pt x="2856628" y="5499829"/>
                    </a:cubicBezTo>
                    <a:cubicBezTo>
                      <a:pt x="2881266" y="5453086"/>
                      <a:pt x="2913368" y="5407687"/>
                      <a:pt x="2942286" y="5363795"/>
                    </a:cubicBezTo>
                    <a:cubicBezTo>
                      <a:pt x="2964664" y="5330793"/>
                      <a:pt x="3001810" y="5326869"/>
                      <a:pt x="3036106" y="5327217"/>
                    </a:cubicBezTo>
                    <a:cubicBezTo>
                      <a:pt x="3070402" y="5327565"/>
                      <a:pt x="3104616" y="5331851"/>
                      <a:pt x="3138828" y="5336137"/>
                    </a:cubicBezTo>
                    <a:cubicBezTo>
                      <a:pt x="3164404" y="5338660"/>
                      <a:pt x="3179084" y="5353161"/>
                      <a:pt x="3187224" y="5378550"/>
                    </a:cubicBezTo>
                    <a:cubicBezTo>
                      <a:pt x="3203088" y="5430502"/>
                      <a:pt x="3214592" y="5483542"/>
                      <a:pt x="3205552" y="5538501"/>
                    </a:cubicBezTo>
                    <a:cubicBezTo>
                      <a:pt x="3204550" y="5548722"/>
                      <a:pt x="3205722" y="5549142"/>
                      <a:pt x="3220064" y="5560877"/>
                    </a:cubicBezTo>
                    <a:cubicBezTo>
                      <a:pt x="3213940" y="5552077"/>
                      <a:pt x="3206224" y="5544032"/>
                      <a:pt x="3206890" y="5531045"/>
                    </a:cubicBezTo>
                    <a:cubicBezTo>
                      <a:pt x="3206384" y="5517639"/>
                      <a:pt x="3213676" y="5508342"/>
                      <a:pt x="3224072" y="5501475"/>
                    </a:cubicBezTo>
                    <a:cubicBezTo>
                      <a:pt x="3232456" y="5496536"/>
                      <a:pt x="3239330" y="5488411"/>
                      <a:pt x="3237986" y="5477352"/>
                    </a:cubicBezTo>
                    <a:cubicBezTo>
                      <a:pt x="3236214" y="5448947"/>
                      <a:pt x="3260694" y="5428597"/>
                      <a:pt x="3259344" y="5399021"/>
                    </a:cubicBezTo>
                    <a:cubicBezTo>
                      <a:pt x="3258920" y="5381677"/>
                      <a:pt x="3280300" y="5377412"/>
                      <a:pt x="3295564" y="5382864"/>
                    </a:cubicBezTo>
                    <a:cubicBezTo>
                      <a:pt x="3306548" y="5385465"/>
                      <a:pt x="3315942" y="5388820"/>
                      <a:pt x="3326756" y="5380781"/>
                    </a:cubicBezTo>
                    <a:cubicBezTo>
                      <a:pt x="3341176" y="5370062"/>
                      <a:pt x="3355932" y="5362108"/>
                      <a:pt x="3332618" y="5345845"/>
                    </a:cubicBezTo>
                    <a:cubicBezTo>
                      <a:pt x="3320958" y="5337714"/>
                      <a:pt x="3317264" y="5325815"/>
                      <a:pt x="3325396" y="5314173"/>
                    </a:cubicBezTo>
                    <a:cubicBezTo>
                      <a:pt x="3339982" y="5295577"/>
                      <a:pt x="3322192" y="5260130"/>
                      <a:pt x="3361268" y="5258218"/>
                    </a:cubicBezTo>
                    <a:cubicBezTo>
                      <a:pt x="3352460" y="5245814"/>
                      <a:pt x="3331244" y="5242204"/>
                      <a:pt x="3341468" y="5224696"/>
                    </a:cubicBezTo>
                    <a:cubicBezTo>
                      <a:pt x="3349264" y="5210288"/>
                      <a:pt x="3361588" y="5205433"/>
                      <a:pt x="3376598" y="5204182"/>
                    </a:cubicBezTo>
                    <a:cubicBezTo>
                      <a:pt x="3396722" y="5203436"/>
                      <a:pt x="3413076" y="5213245"/>
                      <a:pt x="3431944" y="5216017"/>
                    </a:cubicBezTo>
                    <a:cubicBezTo>
                      <a:pt x="3442174" y="5217026"/>
                      <a:pt x="3456264" y="5222058"/>
                      <a:pt x="3459360" y="5205973"/>
                    </a:cubicBezTo>
                    <a:cubicBezTo>
                      <a:pt x="3460866" y="5190641"/>
                      <a:pt x="3449462" y="5189213"/>
                      <a:pt x="3436464" y="5188537"/>
                    </a:cubicBezTo>
                    <a:cubicBezTo>
                      <a:pt x="3424222" y="5189454"/>
                      <a:pt x="3411306" y="5184841"/>
                      <a:pt x="3412812" y="5169509"/>
                    </a:cubicBezTo>
                    <a:cubicBezTo>
                      <a:pt x="3413898" y="5155350"/>
                      <a:pt x="3427060" y="5148150"/>
                      <a:pt x="3439640" y="5149998"/>
                    </a:cubicBezTo>
                    <a:cubicBezTo>
                      <a:pt x="3467900" y="5156125"/>
                      <a:pt x="3493640" y="5150772"/>
                      <a:pt x="3519128" y="5138717"/>
                    </a:cubicBezTo>
                    <a:cubicBezTo>
                      <a:pt x="3539838" y="5128922"/>
                      <a:pt x="3548062" y="5150374"/>
                      <a:pt x="3563496" y="5166466"/>
                    </a:cubicBezTo>
                    <a:cubicBezTo>
                      <a:pt x="3564828" y="5140493"/>
                      <a:pt x="3561554" y="5127422"/>
                      <a:pt x="3536732" y="5126491"/>
                    </a:cubicBezTo>
                    <a:cubicBezTo>
                      <a:pt x="3530446" y="5125567"/>
                      <a:pt x="3523736" y="5125816"/>
                      <a:pt x="3516692" y="5123300"/>
                    </a:cubicBezTo>
                    <a:cubicBezTo>
                      <a:pt x="3508892" y="5119191"/>
                      <a:pt x="3500336" y="5113490"/>
                      <a:pt x="3500504" y="5105616"/>
                    </a:cubicBezTo>
                    <a:cubicBezTo>
                      <a:pt x="3497224" y="5074028"/>
                      <a:pt x="3529170" y="5073536"/>
                      <a:pt x="3544848" y="5059299"/>
                    </a:cubicBezTo>
                    <a:cubicBezTo>
                      <a:pt x="3555326" y="5048495"/>
                      <a:pt x="3569078" y="5050762"/>
                      <a:pt x="3578642" y="5064758"/>
                    </a:cubicBezTo>
                    <a:cubicBezTo>
                      <a:pt x="3581662" y="5071127"/>
                      <a:pt x="3583508" y="5077075"/>
                      <a:pt x="3588122" y="5082692"/>
                    </a:cubicBezTo>
                    <a:cubicBezTo>
                      <a:pt x="3611526" y="5113532"/>
                      <a:pt x="3650100" y="5116731"/>
                      <a:pt x="3674410" y="5085740"/>
                    </a:cubicBezTo>
                    <a:cubicBezTo>
                      <a:pt x="3690586" y="5066392"/>
                      <a:pt x="3706268" y="5070671"/>
                      <a:pt x="3722122" y="5085591"/>
                    </a:cubicBezTo>
                    <a:cubicBezTo>
                      <a:pt x="3748038" y="5109395"/>
                      <a:pt x="3749632" y="5108641"/>
                      <a:pt x="3775126" y="5115102"/>
                    </a:cubicBezTo>
                    <a:cubicBezTo>
                      <a:pt x="3778896" y="5104548"/>
                      <a:pt x="3770760" y="5097674"/>
                      <a:pt x="3768156" y="5090132"/>
                    </a:cubicBezTo>
                    <a:cubicBezTo>
                      <a:pt x="3757414" y="5057201"/>
                      <a:pt x="3765622" y="5023104"/>
                      <a:pt x="3791694" y="5002000"/>
                    </a:cubicBezTo>
                    <a:cubicBezTo>
                      <a:pt x="3808126" y="4989355"/>
                      <a:pt x="3806026" y="4976703"/>
                      <a:pt x="3802416" y="4960865"/>
                    </a:cubicBezTo>
                    <a:cubicBezTo>
                      <a:pt x="3798806" y="4945029"/>
                      <a:pt x="3790334" y="4935391"/>
                      <a:pt x="3773394" y="4934631"/>
                    </a:cubicBezTo>
                    <a:cubicBezTo>
                      <a:pt x="3767106" y="4933706"/>
                      <a:pt x="3762746" y="4934794"/>
                      <a:pt x="3756874" y="4932697"/>
                    </a:cubicBezTo>
                    <a:cubicBezTo>
                      <a:pt x="3741948" y="4930011"/>
                      <a:pt x="3733058" y="4921545"/>
                      <a:pt x="3730622" y="4906128"/>
                    </a:cubicBezTo>
                    <a:cubicBezTo>
                      <a:pt x="3728102" y="4894649"/>
                      <a:pt x="3734976" y="4886523"/>
                      <a:pt x="3744198" y="4879238"/>
                    </a:cubicBezTo>
                    <a:cubicBezTo>
                      <a:pt x="3753000" y="4873124"/>
                      <a:pt x="3767674" y="4869109"/>
                      <a:pt x="3767922" y="4857295"/>
                    </a:cubicBezTo>
                    <a:cubicBezTo>
                      <a:pt x="3772942" y="4824705"/>
                      <a:pt x="3789964" y="4821527"/>
                      <a:pt x="3817806" y="4828827"/>
                    </a:cubicBezTo>
                    <a:cubicBezTo>
                      <a:pt x="3839776" y="4834031"/>
                      <a:pt x="3856964" y="4822977"/>
                      <a:pt x="3875744" y="4811171"/>
                    </a:cubicBezTo>
                    <a:cubicBezTo>
                      <a:pt x="3887732" y="4803551"/>
                      <a:pt x="3890244" y="4796514"/>
                      <a:pt x="3881438" y="4784111"/>
                    </a:cubicBezTo>
                    <a:cubicBezTo>
                      <a:pt x="3867596" y="4767265"/>
                      <a:pt x="3868008" y="4747576"/>
                      <a:pt x="3871190" y="4727552"/>
                    </a:cubicBezTo>
                    <a:cubicBezTo>
                      <a:pt x="3873952" y="4708702"/>
                      <a:pt x="3871516" y="4693284"/>
                      <a:pt x="3850966" y="4676687"/>
                    </a:cubicBezTo>
                    <a:cubicBezTo>
                      <a:pt x="3861802" y="4742714"/>
                      <a:pt x="3815024" y="4773613"/>
                      <a:pt x="3784594" y="4814321"/>
                    </a:cubicBezTo>
                    <a:cubicBezTo>
                      <a:pt x="3778058" y="4825211"/>
                      <a:pt x="3767916" y="4838779"/>
                      <a:pt x="3752736" y="4829389"/>
                    </a:cubicBezTo>
                    <a:cubicBezTo>
                      <a:pt x="3739150" y="4819247"/>
                      <a:pt x="3748118" y="4805258"/>
                      <a:pt x="3757002" y="4795207"/>
                    </a:cubicBezTo>
                    <a:cubicBezTo>
                      <a:pt x="3775276" y="4769995"/>
                      <a:pt x="3771912" y="4742344"/>
                      <a:pt x="3768130" y="4715867"/>
                    </a:cubicBezTo>
                    <a:cubicBezTo>
                      <a:pt x="3761572" y="4652692"/>
                      <a:pt x="3773390" y="4634431"/>
                      <a:pt x="3832500" y="4617194"/>
                    </a:cubicBezTo>
                    <a:cubicBezTo>
                      <a:pt x="3859836" y="4611088"/>
                      <a:pt x="3874002" y="4593666"/>
                      <a:pt x="3875754" y="4566521"/>
                    </a:cubicBezTo>
                    <a:cubicBezTo>
                      <a:pt x="3877254" y="4532673"/>
                      <a:pt x="3881102" y="4499662"/>
                      <a:pt x="3893168" y="4469588"/>
                    </a:cubicBezTo>
                    <a:cubicBezTo>
                      <a:pt x="3897356" y="4457860"/>
                      <a:pt x="3898024" y="4444874"/>
                      <a:pt x="3895506" y="4433395"/>
                    </a:cubicBezTo>
                    <a:cubicBezTo>
                      <a:pt x="3888538" y="4408424"/>
                      <a:pt x="3886686" y="4383958"/>
                      <a:pt x="3895482" y="4359329"/>
                    </a:cubicBezTo>
                    <a:cubicBezTo>
                      <a:pt x="3899672" y="4347601"/>
                      <a:pt x="3897992" y="4333776"/>
                      <a:pt x="3889518" y="4324137"/>
                    </a:cubicBezTo>
                    <a:cubicBezTo>
                      <a:pt x="3871484" y="4300504"/>
                      <a:pt x="3856716" y="4271425"/>
                      <a:pt x="3830298" y="4252731"/>
                    </a:cubicBezTo>
                    <a:cubicBezTo>
                      <a:pt x="3821826" y="4243092"/>
                      <a:pt x="3812180" y="4233035"/>
                      <a:pt x="3810080" y="4220383"/>
                    </a:cubicBezTo>
                    <a:cubicBezTo>
                      <a:pt x="3801094" y="4178822"/>
                      <a:pt x="3773750" y="4147896"/>
                      <a:pt x="3746406" y="4116969"/>
                    </a:cubicBezTo>
                    <a:cubicBezTo>
                      <a:pt x="3726776" y="4094088"/>
                      <a:pt x="3726854" y="4071634"/>
                      <a:pt x="3736070" y="4045832"/>
                    </a:cubicBezTo>
                    <a:cubicBezTo>
                      <a:pt x="3748054" y="4019697"/>
                      <a:pt x="3770946" y="4018616"/>
                      <a:pt x="3794172" y="4020300"/>
                    </a:cubicBezTo>
                    <a:cubicBezTo>
                      <a:pt x="3808344" y="4021395"/>
                      <a:pt x="3823690" y="4022908"/>
                      <a:pt x="3836434" y="4016880"/>
                    </a:cubicBezTo>
                    <a:cubicBezTo>
                      <a:pt x="3845992" y="4012360"/>
                      <a:pt x="3858734" y="4006332"/>
                      <a:pt x="3854624" y="3995606"/>
                    </a:cubicBezTo>
                    <a:cubicBezTo>
                      <a:pt x="3841950" y="3960663"/>
                      <a:pt x="3870372" y="3940398"/>
                      <a:pt x="3883110" y="3915854"/>
                    </a:cubicBezTo>
                    <a:cubicBezTo>
                      <a:pt x="3888474" y="3904546"/>
                      <a:pt x="3902892" y="3893826"/>
                      <a:pt x="3884190" y="3883178"/>
                    </a:cubicBezTo>
                    <a:cubicBezTo>
                      <a:pt x="3865906" y="3871358"/>
                      <a:pt x="3856938" y="3885347"/>
                      <a:pt x="3849900" y="3901347"/>
                    </a:cubicBezTo>
                    <a:cubicBezTo>
                      <a:pt x="3836160" y="3936113"/>
                      <a:pt x="3809076" y="3948921"/>
                      <a:pt x="3778216" y="3935253"/>
                    </a:cubicBezTo>
                    <a:cubicBezTo>
                      <a:pt x="3761442" y="3926616"/>
                      <a:pt x="3752216" y="3915386"/>
                      <a:pt x="3768312" y="3899976"/>
                    </a:cubicBezTo>
                    <a:cubicBezTo>
                      <a:pt x="3779544" y="3890764"/>
                      <a:pt x="3779710" y="3882888"/>
                      <a:pt x="3770064" y="3872830"/>
                    </a:cubicBezTo>
                    <a:cubicBezTo>
                      <a:pt x="3769308" y="3871238"/>
                      <a:pt x="3766204" y="3868808"/>
                      <a:pt x="3766624" y="3867634"/>
                    </a:cubicBezTo>
                    <a:cubicBezTo>
                      <a:pt x="3773658" y="3833118"/>
                      <a:pt x="3753858" y="3799596"/>
                      <a:pt x="3767182" y="3766005"/>
                    </a:cubicBezTo>
                    <a:cubicBezTo>
                      <a:pt x="3769696" y="3758967"/>
                      <a:pt x="3771790" y="3753103"/>
                      <a:pt x="3773886" y="3747239"/>
                    </a:cubicBezTo>
                    <a:cubicBezTo>
                      <a:pt x="3778652" y="3707946"/>
                      <a:pt x="3779826" y="3708365"/>
                      <a:pt x="3812954" y="3726810"/>
                    </a:cubicBezTo>
                    <a:cubicBezTo>
                      <a:pt x="3862854" y="3753891"/>
                      <a:pt x="3909822" y="3789183"/>
                      <a:pt x="3968774" y="3798337"/>
                    </a:cubicBezTo>
                    <a:cubicBezTo>
                      <a:pt x="3978584" y="3800520"/>
                      <a:pt x="3985126" y="3808146"/>
                      <a:pt x="3987646" y="3819625"/>
                    </a:cubicBezTo>
                    <a:cubicBezTo>
                      <a:pt x="3989074" y="3826747"/>
                      <a:pt x="3991594" y="3838227"/>
                      <a:pt x="4003500" y="3834545"/>
                    </a:cubicBezTo>
                    <a:cubicBezTo>
                      <a:pt x="4013392" y="3832789"/>
                      <a:pt x="4018674" y="3825419"/>
                      <a:pt x="4020432" y="3816789"/>
                    </a:cubicBezTo>
                    <a:cubicBezTo>
                      <a:pt x="4023784" y="3807407"/>
                      <a:pt x="4022438" y="3796347"/>
                      <a:pt x="4025370" y="3788137"/>
                    </a:cubicBezTo>
                    <a:cubicBezTo>
                      <a:pt x="4034252" y="3759569"/>
                      <a:pt x="4053704" y="3753293"/>
                      <a:pt x="4076180" y="3771902"/>
                    </a:cubicBezTo>
                    <a:cubicBezTo>
                      <a:pt x="4095894" y="3790845"/>
                      <a:pt x="4122394" y="3805601"/>
                      <a:pt x="4141266" y="3826889"/>
                    </a:cubicBezTo>
                    <a:cubicBezTo>
                      <a:pt x="4159804" y="3845413"/>
                      <a:pt x="4176324" y="3847345"/>
                      <a:pt x="4194850" y="3828836"/>
                    </a:cubicBezTo>
                    <a:cubicBezTo>
                      <a:pt x="4210946" y="3813426"/>
                      <a:pt x="4227376" y="3800781"/>
                      <a:pt x="4246492" y="3791739"/>
                    </a:cubicBezTo>
                    <a:cubicBezTo>
                      <a:pt x="4255632" y="3788391"/>
                      <a:pt x="4263680" y="3780686"/>
                      <a:pt x="4268204" y="3771723"/>
                    </a:cubicBezTo>
                    <a:cubicBezTo>
                      <a:pt x="4286308" y="3735870"/>
                      <a:pt x="4312460" y="3710828"/>
                      <a:pt x="4360174" y="3710679"/>
                    </a:cubicBezTo>
                    <a:cubicBezTo>
                      <a:pt x="4350358" y="3689981"/>
                      <a:pt x="4334172" y="3690812"/>
                      <a:pt x="4319582" y="3690891"/>
                    </a:cubicBezTo>
                    <a:cubicBezTo>
                      <a:pt x="4302980" y="3692895"/>
                      <a:pt x="4287716" y="3687443"/>
                      <a:pt x="4274968" y="3674955"/>
                    </a:cubicBezTo>
                    <a:cubicBezTo>
                      <a:pt x="4259198" y="3656098"/>
                      <a:pt x="4234880" y="3650055"/>
                      <a:pt x="4212324" y="3653901"/>
                    </a:cubicBezTo>
                    <a:cubicBezTo>
                      <a:pt x="4186582" y="3659253"/>
                      <a:pt x="4164948" y="3656816"/>
                      <a:pt x="4141798" y="3632677"/>
                    </a:cubicBezTo>
                    <a:cubicBezTo>
                      <a:pt x="4140128" y="3655885"/>
                      <a:pt x="4149774" y="3665942"/>
                      <a:pt x="4159838" y="3674828"/>
                    </a:cubicBezTo>
                    <a:cubicBezTo>
                      <a:pt x="4183826" y="3696620"/>
                      <a:pt x="4184422" y="3724604"/>
                      <a:pt x="4178728" y="3751665"/>
                    </a:cubicBezTo>
                    <a:cubicBezTo>
                      <a:pt x="4172868" y="3786601"/>
                      <a:pt x="4136312" y="3799992"/>
                      <a:pt x="4104778" y="3780794"/>
                    </a:cubicBezTo>
                    <a:cubicBezTo>
                      <a:pt x="4084146" y="3768135"/>
                      <a:pt x="4069552" y="3749697"/>
                      <a:pt x="4044058" y="3743236"/>
                    </a:cubicBezTo>
                    <a:cubicBezTo>
                      <a:pt x="4025610" y="3739291"/>
                      <a:pt x="4028706" y="3723205"/>
                      <a:pt x="4043546" y="3711314"/>
                    </a:cubicBezTo>
                    <a:cubicBezTo>
                      <a:pt x="4077664" y="3682505"/>
                      <a:pt x="4083860" y="3650334"/>
                      <a:pt x="4062970" y="3612455"/>
                    </a:cubicBezTo>
                    <a:cubicBezTo>
                      <a:pt x="4046274" y="3581365"/>
                      <a:pt x="4041566" y="3542655"/>
                      <a:pt x="4004078" y="3525297"/>
                    </a:cubicBezTo>
                    <a:cubicBezTo>
                      <a:pt x="3992758" y="3519931"/>
                      <a:pt x="3993088" y="3504180"/>
                      <a:pt x="3993336" y="3492366"/>
                    </a:cubicBezTo>
                    <a:cubicBezTo>
                      <a:pt x="3993242" y="3459271"/>
                      <a:pt x="3987952" y="3429610"/>
                      <a:pt x="3970836" y="3399692"/>
                    </a:cubicBezTo>
                    <a:cubicBezTo>
                      <a:pt x="3953722" y="3369775"/>
                      <a:pt x="3970566" y="3337440"/>
                      <a:pt x="3975926" y="3307615"/>
                    </a:cubicBezTo>
                    <a:cubicBezTo>
                      <a:pt x="3979690" y="3278544"/>
                      <a:pt x="3978598" y="3274186"/>
                      <a:pt x="3949754" y="3277108"/>
                    </a:cubicBezTo>
                    <a:cubicBezTo>
                      <a:pt x="3919736" y="3279610"/>
                      <a:pt x="3907658" y="3272652"/>
                      <a:pt x="3905132" y="3242655"/>
                    </a:cubicBezTo>
                    <a:cubicBezTo>
                      <a:pt x="3899082" y="3192886"/>
                      <a:pt x="3887914" y="3142611"/>
                      <a:pt x="3911380" y="3095449"/>
                    </a:cubicBezTo>
                    <a:cubicBezTo>
                      <a:pt x="3918336" y="3083387"/>
                      <a:pt x="3913468" y="3071068"/>
                      <a:pt x="3907008" y="3059503"/>
                    </a:cubicBezTo>
                    <a:cubicBezTo>
                      <a:pt x="3894424" y="3039139"/>
                      <a:pt x="3895592" y="3021042"/>
                      <a:pt x="3911352" y="3002867"/>
                    </a:cubicBezTo>
                    <a:cubicBezTo>
                      <a:pt x="3926356" y="2983099"/>
                      <a:pt x="3935488" y="2961235"/>
                      <a:pt x="3935230" y="2936016"/>
                    </a:cubicBezTo>
                    <a:cubicBezTo>
                      <a:pt x="3934558" y="2930486"/>
                      <a:pt x="3933884" y="2924956"/>
                      <a:pt x="3935898" y="2923030"/>
                    </a:cubicBezTo>
                    <a:cubicBezTo>
                      <a:pt x="3976554" y="2883331"/>
                      <a:pt x="3960438" y="2824676"/>
                      <a:pt x="3986586" y="2781119"/>
                    </a:cubicBezTo>
                    <a:cubicBezTo>
                      <a:pt x="3994380" y="2766710"/>
                      <a:pt x="3991024" y="2757577"/>
                      <a:pt x="3979030" y="2746680"/>
                    </a:cubicBezTo>
                    <a:cubicBezTo>
                      <a:pt x="3968208" y="2736202"/>
                      <a:pt x="3958648" y="2722208"/>
                      <a:pt x="3940706" y="2731669"/>
                    </a:cubicBezTo>
                    <a:cubicBezTo>
                      <a:pt x="3918404" y="2742217"/>
                      <a:pt x="3909510" y="2733751"/>
                      <a:pt x="3910764" y="2711717"/>
                    </a:cubicBezTo>
                    <a:cubicBezTo>
                      <a:pt x="3911850" y="2697558"/>
                      <a:pt x="3909330" y="2686078"/>
                      <a:pt x="3897254" y="2679119"/>
                    </a:cubicBezTo>
                    <a:cubicBezTo>
                      <a:pt x="3873518" y="2664029"/>
                      <a:pt x="3854562" y="2646679"/>
                      <a:pt x="3841306" y="2620784"/>
                    </a:cubicBezTo>
                    <a:cubicBezTo>
                      <a:pt x="3831826" y="2602851"/>
                      <a:pt x="3809186" y="2610634"/>
                      <a:pt x="3795274" y="2634758"/>
                    </a:cubicBezTo>
                    <a:cubicBezTo>
                      <a:pt x="3768206" y="2684600"/>
                      <a:pt x="3736858" y="2731591"/>
                      <a:pt x="3718762" y="2785961"/>
                    </a:cubicBezTo>
                    <a:cubicBezTo>
                      <a:pt x="3712814" y="2806317"/>
                      <a:pt x="3694790" y="2819717"/>
                      <a:pt x="3675672" y="2828758"/>
                    </a:cubicBezTo>
                    <a:cubicBezTo>
                      <a:pt x="3656558" y="2837800"/>
                      <a:pt x="3640958" y="2829583"/>
                      <a:pt x="3643720" y="2810732"/>
                    </a:cubicBezTo>
                    <a:cubicBezTo>
                      <a:pt x="3648824" y="2774205"/>
                      <a:pt x="3636736" y="2730213"/>
                      <a:pt x="3683352" y="2707190"/>
                    </a:cubicBezTo>
                    <a:cubicBezTo>
                      <a:pt x="3704898" y="2695049"/>
                      <a:pt x="3706570" y="2671842"/>
                      <a:pt x="3692812" y="2651058"/>
                    </a:cubicBezTo>
                    <a:cubicBezTo>
                      <a:pt x="3664204" y="2605133"/>
                      <a:pt x="3657062" y="2551006"/>
                      <a:pt x="3640778" y="2500227"/>
                    </a:cubicBezTo>
                    <a:cubicBezTo>
                      <a:pt x="3634400" y="2484724"/>
                      <a:pt x="3627604" y="2470394"/>
                      <a:pt x="3617622" y="2457571"/>
                    </a:cubicBezTo>
                    <a:cubicBezTo>
                      <a:pt x="3601098" y="2437122"/>
                      <a:pt x="3596814" y="2415755"/>
                      <a:pt x="3618526" y="2395739"/>
                    </a:cubicBezTo>
                    <a:cubicBezTo>
                      <a:pt x="3637388" y="2379995"/>
                      <a:pt x="3636210" y="2361060"/>
                      <a:pt x="3621194" y="2343794"/>
                    </a:cubicBezTo>
                    <a:cubicBezTo>
                      <a:pt x="3598044" y="2319655"/>
                      <a:pt x="3587052" y="2298537"/>
                      <a:pt x="3615638" y="2270397"/>
                    </a:cubicBezTo>
                    <a:cubicBezTo>
                      <a:pt x="3631314" y="2256159"/>
                      <a:pt x="3614116" y="2230180"/>
                      <a:pt x="3632642" y="2211670"/>
                    </a:cubicBezTo>
                    <a:cubicBezTo>
                      <a:pt x="3614112" y="2211663"/>
                      <a:pt x="3598766" y="2210150"/>
                      <a:pt x="3586354" y="2200426"/>
                    </a:cubicBezTo>
                    <a:cubicBezTo>
                      <a:pt x="3574358" y="2189529"/>
                      <a:pt x="3568738" y="2175620"/>
                      <a:pt x="3566300" y="2160201"/>
                    </a:cubicBezTo>
                    <a:cubicBezTo>
                      <a:pt x="3562354" y="2141600"/>
                      <a:pt x="3566962" y="2128699"/>
                      <a:pt x="3580626" y="2116388"/>
                    </a:cubicBezTo>
                    <a:cubicBezTo>
                      <a:pt x="3615586" y="2085233"/>
                      <a:pt x="3614410" y="2084813"/>
                      <a:pt x="3596368" y="2042663"/>
                    </a:cubicBezTo>
                    <a:cubicBezTo>
                      <a:pt x="3592256" y="2031937"/>
                      <a:pt x="3588564" y="2020039"/>
                      <a:pt x="3598960" y="2013172"/>
                    </a:cubicBezTo>
                    <a:lnTo>
                      <a:pt x="3614658" y="2012733"/>
                    </a:lnTo>
                    <a:lnTo>
                      <a:pt x="3615034" y="2012964"/>
                    </a:lnTo>
                    <a:lnTo>
                      <a:pt x="3625124" y="2025164"/>
                    </a:lnTo>
                    <a:cubicBezTo>
                      <a:pt x="3629320" y="2031951"/>
                      <a:pt x="3633514" y="2038740"/>
                      <a:pt x="3645084" y="2032293"/>
                    </a:cubicBezTo>
                    <a:cubicBezTo>
                      <a:pt x="3644914" y="2021651"/>
                      <a:pt x="3633426" y="2024160"/>
                      <a:pt x="3627976" y="2020892"/>
                    </a:cubicBezTo>
                    <a:lnTo>
                      <a:pt x="3615034" y="2012964"/>
                    </a:lnTo>
                    <a:lnTo>
                      <a:pt x="3614840" y="2012729"/>
                    </a:lnTo>
                    <a:lnTo>
                      <a:pt x="3614658" y="2012733"/>
                    </a:lnTo>
                    <a:lnTo>
                      <a:pt x="3589146" y="1997103"/>
                    </a:lnTo>
                    <a:cubicBezTo>
                      <a:pt x="3577612" y="1987694"/>
                      <a:pt x="3568804" y="1975290"/>
                      <a:pt x="3566660" y="1955349"/>
                    </a:cubicBezTo>
                    <a:cubicBezTo>
                      <a:pt x="3564306" y="1935993"/>
                      <a:pt x="3548206" y="1932888"/>
                      <a:pt x="3532948" y="1945953"/>
                    </a:cubicBezTo>
                    <a:cubicBezTo>
                      <a:pt x="3521296" y="1956337"/>
                      <a:pt x="3512410" y="1966388"/>
                      <a:pt x="3503106" y="1977611"/>
                    </a:cubicBezTo>
                    <a:cubicBezTo>
                      <a:pt x="3471250" y="2011197"/>
                      <a:pt x="3427480" y="2011433"/>
                      <a:pt x="3372210" y="1977143"/>
                    </a:cubicBezTo>
                    <a:cubicBezTo>
                      <a:pt x="3353926" y="1965323"/>
                      <a:pt x="3341850" y="1958364"/>
                      <a:pt x="3323324" y="1976873"/>
                    </a:cubicBezTo>
                    <a:cubicBezTo>
                      <a:pt x="3308404" y="1992704"/>
                      <a:pt x="3287772" y="1980044"/>
                      <a:pt x="3273424" y="1949793"/>
                    </a:cubicBezTo>
                    <a:cubicBezTo>
                      <a:pt x="3269494" y="1986740"/>
                      <a:pt x="3240322" y="2023929"/>
                      <a:pt x="3197898" y="2035224"/>
                    </a:cubicBezTo>
                    <a:cubicBezTo>
                      <a:pt x="3164610" y="2043171"/>
                      <a:pt x="3130566" y="2049526"/>
                      <a:pt x="3097358" y="2035019"/>
                    </a:cubicBezTo>
                    <a:cubicBezTo>
                      <a:pt x="3074714" y="2024286"/>
                      <a:pt x="3052242" y="2024193"/>
                      <a:pt x="3029940" y="2034742"/>
                    </a:cubicBezTo>
                    <a:cubicBezTo>
                      <a:pt x="3012836" y="2041857"/>
                      <a:pt x="2997408" y="2044281"/>
                      <a:pt x="2981554" y="2029361"/>
                    </a:cubicBezTo>
                    <a:cubicBezTo>
                      <a:pt x="2974594" y="2022907"/>
                      <a:pt x="2965956" y="2021145"/>
                      <a:pt x="2956816" y="2024493"/>
                    </a:cubicBezTo>
                    <a:cubicBezTo>
                      <a:pt x="2932586" y="2033029"/>
                      <a:pt x="2930904" y="2019204"/>
                      <a:pt x="2930480" y="2001861"/>
                    </a:cubicBezTo>
                    <a:cubicBezTo>
                      <a:pt x="2931394" y="1977060"/>
                      <a:pt x="2918398" y="1976385"/>
                      <a:pt x="2898610" y="1979898"/>
                    </a:cubicBezTo>
                    <a:cubicBezTo>
                      <a:pt x="2851068" y="1990688"/>
                      <a:pt x="2806122" y="1990503"/>
                      <a:pt x="2768294" y="1951864"/>
                    </a:cubicBezTo>
                    <a:cubicBezTo>
                      <a:pt x="2753196" y="1938537"/>
                      <a:pt x="2731060" y="1941210"/>
                      <a:pt x="2714368" y="1928635"/>
                    </a:cubicBezTo>
                    <a:cubicBezTo>
                      <a:pt x="2692646" y="1911619"/>
                      <a:pt x="2679070" y="1938509"/>
                      <a:pt x="2662386" y="1944451"/>
                    </a:cubicBezTo>
                    <a:cubicBezTo>
                      <a:pt x="2636142" y="1954914"/>
                      <a:pt x="2612246" y="1966216"/>
                      <a:pt x="2588188" y="1985394"/>
                    </a:cubicBezTo>
                    <a:cubicBezTo>
                      <a:pt x="2570916" y="2000385"/>
                      <a:pt x="2512886" y="1984946"/>
                      <a:pt x="2499548" y="1962990"/>
                    </a:cubicBezTo>
                    <a:cubicBezTo>
                      <a:pt x="2486964" y="1942625"/>
                      <a:pt x="2477824" y="1945973"/>
                      <a:pt x="2462986" y="1957865"/>
                    </a:cubicBezTo>
                    <a:cubicBezTo>
                      <a:pt x="2454182" y="1963978"/>
                      <a:pt x="2445800" y="1968919"/>
                      <a:pt x="2437078" y="1971093"/>
                    </a:cubicBezTo>
                    <a:cubicBezTo>
                      <a:pt x="2424000" y="1974355"/>
                      <a:pt x="2420732" y="1979800"/>
                      <a:pt x="2418472" y="1993541"/>
                    </a:cubicBezTo>
                    <a:cubicBezTo>
                      <a:pt x="2413620" y="2036771"/>
                      <a:pt x="2381424" y="2049075"/>
                      <a:pt x="2347706" y="2021163"/>
                    </a:cubicBezTo>
                    <a:cubicBezTo>
                      <a:pt x="2334120" y="2011020"/>
                      <a:pt x="2320788" y="2007579"/>
                      <a:pt x="2304184" y="2009584"/>
                    </a:cubicBezTo>
                    <a:cubicBezTo>
                      <a:pt x="2272154" y="2014012"/>
                      <a:pt x="2243562" y="2023636"/>
                      <a:pt x="2213294" y="2037952"/>
                    </a:cubicBezTo>
                    <a:cubicBezTo>
                      <a:pt x="2197366" y="2045487"/>
                      <a:pt x="2182192" y="2054614"/>
                      <a:pt x="2163660" y="2054607"/>
                    </a:cubicBezTo>
                    <a:cubicBezTo>
                      <a:pt x="2135234" y="2056356"/>
                      <a:pt x="2123658" y="2044286"/>
                      <a:pt x="2121890" y="2015883"/>
                    </a:cubicBezTo>
                    <a:cubicBezTo>
                      <a:pt x="2118186" y="1966952"/>
                      <a:pt x="2123958" y="1917437"/>
                      <a:pt x="2143564" y="1866252"/>
                    </a:cubicBezTo>
                    <a:cubicBezTo>
                      <a:pt x="2120004" y="1880319"/>
                      <a:pt x="2098204" y="1885757"/>
                      <a:pt x="2074724" y="1877370"/>
                    </a:cubicBezTo>
                    <a:cubicBezTo>
                      <a:pt x="2060634" y="1872337"/>
                      <a:pt x="2051744" y="1863871"/>
                      <a:pt x="2048888" y="1849627"/>
                    </a:cubicBezTo>
                    <a:cubicBezTo>
                      <a:pt x="2046452" y="1834210"/>
                      <a:pt x="2051814" y="1822901"/>
                      <a:pt x="2065732" y="1817293"/>
                    </a:cubicBezTo>
                    <a:cubicBezTo>
                      <a:pt x="2094408" y="1803731"/>
                      <a:pt x="2109914" y="1778853"/>
                      <a:pt x="2125836" y="1752801"/>
                    </a:cubicBezTo>
                    <a:cubicBezTo>
                      <a:pt x="2131620" y="1740320"/>
                      <a:pt x="2138994" y="1727084"/>
                      <a:pt x="2154676" y="1731364"/>
                    </a:cubicBezTo>
                    <a:cubicBezTo>
                      <a:pt x="2169184" y="1735223"/>
                      <a:pt x="2166504" y="1750136"/>
                      <a:pt x="2167432" y="1762369"/>
                    </a:cubicBezTo>
                    <a:cubicBezTo>
                      <a:pt x="2168692" y="1777366"/>
                      <a:pt x="2168362" y="1793118"/>
                      <a:pt x="2172390" y="1807782"/>
                    </a:cubicBezTo>
                    <a:cubicBezTo>
                      <a:pt x="2176338" y="1826383"/>
                      <a:pt x="2193948" y="1832674"/>
                      <a:pt x="2202918" y="1818686"/>
                    </a:cubicBezTo>
                    <a:cubicBezTo>
                      <a:pt x="2221692" y="1788363"/>
                      <a:pt x="2244500" y="1791219"/>
                      <a:pt x="2271586" y="1796927"/>
                    </a:cubicBezTo>
                    <a:cubicBezTo>
                      <a:pt x="2280224" y="1798689"/>
                      <a:pt x="2288944" y="1796515"/>
                      <a:pt x="2298754" y="1798696"/>
                    </a:cubicBezTo>
                    <a:cubicBezTo>
                      <a:pt x="2324332" y="1801220"/>
                      <a:pt x="2338668" y="1794439"/>
                      <a:pt x="2334970" y="1764024"/>
                    </a:cubicBezTo>
                    <a:cubicBezTo>
                      <a:pt x="2333542" y="1756901"/>
                      <a:pt x="2335638" y="1751037"/>
                      <a:pt x="2337732" y="1745173"/>
                    </a:cubicBezTo>
                    <a:cubicBezTo>
                      <a:pt x="2355832" y="1709321"/>
                      <a:pt x="2348530" y="1681585"/>
                      <a:pt x="2323198" y="1648732"/>
                    </a:cubicBezTo>
                    <a:cubicBezTo>
                      <a:pt x="2301722" y="1619902"/>
                      <a:pt x="2297852" y="1578846"/>
                      <a:pt x="2301784" y="1541899"/>
                    </a:cubicBezTo>
                    <a:cubicBezTo>
                      <a:pt x="2304544" y="1523047"/>
                      <a:pt x="2299848" y="1521370"/>
                      <a:pt x="2283328" y="1519437"/>
                    </a:cubicBezTo>
                    <a:cubicBezTo>
                      <a:pt x="2246684" y="1518250"/>
                      <a:pt x="2234690" y="1507354"/>
                      <a:pt x="2225958" y="1472497"/>
                    </a:cubicBezTo>
                    <a:cubicBezTo>
                      <a:pt x="2223776" y="1463782"/>
                      <a:pt x="2224360" y="1454734"/>
                      <a:pt x="2222178" y="1446019"/>
                    </a:cubicBezTo>
                    <a:cubicBezTo>
                      <a:pt x="2213446" y="1411162"/>
                      <a:pt x="2189966" y="1402775"/>
                      <a:pt x="2159952" y="1423793"/>
                    </a:cubicBezTo>
                    <a:cubicBezTo>
                      <a:pt x="2131532" y="1444058"/>
                      <a:pt x="2108062" y="1472703"/>
                      <a:pt x="2093984" y="1504703"/>
                    </a:cubicBezTo>
                    <a:cubicBezTo>
                      <a:pt x="2075882" y="1540556"/>
                      <a:pt x="2048972" y="1564006"/>
                      <a:pt x="2018958" y="1585025"/>
                    </a:cubicBezTo>
                    <a:cubicBezTo>
                      <a:pt x="2003784" y="1594152"/>
                      <a:pt x="1992132" y="1604536"/>
                      <a:pt x="1985094" y="1620537"/>
                    </a:cubicBezTo>
                    <a:cubicBezTo>
                      <a:pt x="1975540" y="1643574"/>
                      <a:pt x="1955922" y="1657726"/>
                      <a:pt x="1934122" y="1663164"/>
                    </a:cubicBezTo>
                    <a:cubicBezTo>
                      <a:pt x="1904358" y="1672369"/>
                      <a:pt x="1873920" y="1676044"/>
                      <a:pt x="1846002" y="1691198"/>
                    </a:cubicBezTo>
                    <a:cubicBezTo>
                      <a:pt x="1836024" y="1696892"/>
                      <a:pt x="1824702" y="1691525"/>
                      <a:pt x="1815392" y="1684233"/>
                    </a:cubicBezTo>
                    <a:cubicBezTo>
                      <a:pt x="1804908" y="1676520"/>
                      <a:pt x="1794426" y="1668808"/>
                      <a:pt x="1781092" y="1665368"/>
                    </a:cubicBezTo>
                    <a:cubicBezTo>
                      <a:pt x="1758784" y="1657400"/>
                      <a:pt x="1744860" y="1644492"/>
                      <a:pt x="1751728" y="1617851"/>
                    </a:cubicBezTo>
                    <a:cubicBezTo>
                      <a:pt x="1755918" y="1606123"/>
                      <a:pt x="1748538" y="1600842"/>
                      <a:pt x="1740820" y="1592795"/>
                    </a:cubicBezTo>
                    <a:lnTo>
                      <a:pt x="1714250" y="1562532"/>
                    </a:lnTo>
                    <a:lnTo>
                      <a:pt x="1718514" y="1585549"/>
                    </a:lnTo>
                    <a:cubicBezTo>
                      <a:pt x="1703446" y="1624059"/>
                      <a:pt x="1701190" y="1667145"/>
                      <a:pt x="1683792" y="1704823"/>
                    </a:cubicBezTo>
                    <a:cubicBezTo>
                      <a:pt x="1678412" y="1716202"/>
                      <a:pt x="1674300" y="1724043"/>
                      <a:pt x="1663196" y="1729388"/>
                    </a:cubicBezTo>
                    <a:cubicBezTo>
                      <a:pt x="1614866" y="1750697"/>
                      <a:pt x="1566862" y="1774782"/>
                      <a:pt x="1512460" y="1772641"/>
                    </a:cubicBezTo>
                    <a:cubicBezTo>
                      <a:pt x="1505470" y="1770145"/>
                      <a:pt x="1498482" y="1767649"/>
                      <a:pt x="1491494" y="1765152"/>
                    </a:cubicBezTo>
                    <a:cubicBezTo>
                      <a:pt x="1433250" y="1744349"/>
                      <a:pt x="1429112" y="1737551"/>
                      <a:pt x="1443190" y="1676075"/>
                    </a:cubicBezTo>
                    <a:cubicBezTo>
                      <a:pt x="1449708" y="1650472"/>
                      <a:pt x="1433500" y="1640692"/>
                      <a:pt x="1420462" y="1629385"/>
                    </a:cubicBezTo>
                    <a:cubicBezTo>
                      <a:pt x="1391316" y="1604343"/>
                      <a:pt x="1386632" y="1588040"/>
                      <a:pt x="1411986" y="1561184"/>
                    </a:cubicBezTo>
                    <a:cubicBezTo>
                      <a:pt x="1424874" y="1547166"/>
                      <a:pt x="1427080" y="1537315"/>
                      <a:pt x="1418902" y="1519763"/>
                    </a:cubicBezTo>
                    <a:cubicBezTo>
                      <a:pt x="1413114" y="1508385"/>
                      <a:pt x="1413864" y="1498012"/>
                      <a:pt x="1417394" y="1488133"/>
                    </a:cubicBezTo>
                    <a:cubicBezTo>
                      <a:pt x="1420922" y="1478254"/>
                      <a:pt x="1427228" y="1468869"/>
                      <a:pt x="1432558" y="1459467"/>
                    </a:cubicBezTo>
                    <a:cubicBezTo>
                      <a:pt x="1436250" y="1452805"/>
                      <a:pt x="1449782" y="1444338"/>
                      <a:pt x="1455830" y="1453148"/>
                    </a:cubicBezTo>
                    <a:cubicBezTo>
                      <a:pt x="1467404" y="1475904"/>
                      <a:pt x="1475954" y="1462997"/>
                      <a:pt x="1485248" y="1451686"/>
                    </a:cubicBezTo>
                    <a:cubicBezTo>
                      <a:pt x="1511346" y="1426425"/>
                      <a:pt x="1541930" y="1425379"/>
                      <a:pt x="1573800" y="1435434"/>
                    </a:cubicBezTo>
                    <a:cubicBezTo>
                      <a:pt x="1604508" y="1445072"/>
                      <a:pt x="1634372" y="1457070"/>
                      <a:pt x="1663494" y="1467472"/>
                    </a:cubicBezTo>
                    <a:cubicBezTo>
                      <a:pt x="1669926" y="1484400"/>
                      <a:pt x="1675776" y="1501119"/>
                      <a:pt x="1683410" y="1516980"/>
                    </a:cubicBezTo>
                    <a:lnTo>
                      <a:pt x="1705170" y="1548503"/>
                    </a:lnTo>
                    <a:lnTo>
                      <a:pt x="1694592" y="1503548"/>
                    </a:lnTo>
                    <a:cubicBezTo>
                      <a:pt x="1696012" y="1492153"/>
                      <a:pt x="1685112" y="1485614"/>
                      <a:pt x="1683346" y="1475727"/>
                    </a:cubicBezTo>
                    <a:cubicBezTo>
                      <a:pt x="1693236" y="1455456"/>
                      <a:pt x="1709756" y="1457388"/>
                      <a:pt x="1726192" y="1463259"/>
                    </a:cubicBezTo>
                    <a:cubicBezTo>
                      <a:pt x="1729714" y="1464517"/>
                      <a:pt x="1732818" y="1466949"/>
                      <a:pt x="1734746" y="1468960"/>
                    </a:cubicBezTo>
                    <a:cubicBezTo>
                      <a:pt x="1745066" y="1484548"/>
                      <a:pt x="1742722" y="1502225"/>
                      <a:pt x="1745914" y="1519235"/>
                    </a:cubicBezTo>
                    <a:cubicBezTo>
                      <a:pt x="1756156" y="1557277"/>
                      <a:pt x="1781570" y="1586192"/>
                      <a:pt x="1804976" y="1617034"/>
                    </a:cubicBezTo>
                    <a:cubicBezTo>
                      <a:pt x="1809170" y="1623821"/>
                      <a:pt x="1815458" y="1624745"/>
                      <a:pt x="1822922" y="1626089"/>
                    </a:cubicBezTo>
                    <a:cubicBezTo>
                      <a:pt x="1853950" y="1631881"/>
                      <a:pt x="1911716" y="1603584"/>
                      <a:pt x="1930408" y="1577200"/>
                    </a:cubicBezTo>
                    <a:cubicBezTo>
                      <a:pt x="1949602" y="1545704"/>
                      <a:pt x="1971896" y="1516639"/>
                      <a:pt x="2015840" y="1527044"/>
                    </a:cubicBezTo>
                    <a:cubicBezTo>
                      <a:pt x="2033114" y="1530571"/>
                      <a:pt x="2042418" y="1519346"/>
                      <a:pt x="2049794" y="1506112"/>
                    </a:cubicBezTo>
                    <a:cubicBezTo>
                      <a:pt x="2058006" y="1490531"/>
                      <a:pt x="2066640" y="1473777"/>
                      <a:pt x="2067388" y="1456853"/>
                    </a:cubicBezTo>
                    <a:cubicBezTo>
                      <a:pt x="2068304" y="1432053"/>
                      <a:pt x="2071064" y="1413203"/>
                      <a:pt x="2100412" y="1405170"/>
                    </a:cubicBezTo>
                    <a:cubicBezTo>
                      <a:pt x="2118270" y="1399648"/>
                      <a:pt x="2105102" y="1388332"/>
                      <a:pt x="2097386" y="1380285"/>
                    </a:cubicBezTo>
                    <a:cubicBezTo>
                      <a:pt x="2080694" y="1367711"/>
                      <a:pt x="2067190" y="1353630"/>
                      <a:pt x="2081858" y="1331098"/>
                    </a:cubicBezTo>
                    <a:cubicBezTo>
                      <a:pt x="2088312" y="1324146"/>
                      <a:pt x="2095858" y="1321552"/>
                      <a:pt x="2104914" y="1322142"/>
                    </a:cubicBezTo>
                    <a:cubicBezTo>
                      <a:pt x="2135854" y="1313356"/>
                      <a:pt x="2165954" y="1306916"/>
                      <a:pt x="2190450" y="1342115"/>
                    </a:cubicBezTo>
                    <a:cubicBezTo>
                      <a:pt x="2199260" y="1354518"/>
                      <a:pt x="2213680" y="1343800"/>
                      <a:pt x="2219042" y="1332491"/>
                    </a:cubicBezTo>
                    <a:cubicBezTo>
                      <a:pt x="2229646" y="1315780"/>
                      <a:pt x="2242536" y="1312119"/>
                      <a:pt x="2256184" y="1312365"/>
                    </a:cubicBezTo>
                    <a:close/>
                    <a:moveTo>
                      <a:pt x="1232134" y="1182086"/>
                    </a:moveTo>
                    <a:cubicBezTo>
                      <a:pt x="1237432" y="1181809"/>
                      <a:pt x="1243430" y="1182877"/>
                      <a:pt x="1250378" y="1185689"/>
                    </a:cubicBezTo>
                    <a:cubicBezTo>
                      <a:pt x="1280940" y="1196606"/>
                      <a:pt x="1307732" y="1218076"/>
                      <a:pt x="1336620" y="1233683"/>
                    </a:cubicBezTo>
                    <a:cubicBezTo>
                      <a:pt x="1378436" y="1253908"/>
                      <a:pt x="1422174" y="1257631"/>
                      <a:pt x="1464072" y="1273919"/>
                    </a:cubicBezTo>
                    <a:cubicBezTo>
                      <a:pt x="1497742" y="1287268"/>
                      <a:pt x="1533424" y="1298691"/>
                      <a:pt x="1566676" y="1313212"/>
                    </a:cubicBezTo>
                    <a:cubicBezTo>
                      <a:pt x="1571554" y="1325533"/>
                      <a:pt x="1588928" y="1325128"/>
                      <a:pt x="1594226" y="1336275"/>
                    </a:cubicBezTo>
                    <a:cubicBezTo>
                      <a:pt x="1608170" y="1349189"/>
                      <a:pt x="1620936" y="1361684"/>
                      <a:pt x="1633706" y="1374178"/>
                    </a:cubicBezTo>
                    <a:cubicBezTo>
                      <a:pt x="1649162" y="1390276"/>
                      <a:pt x="1665376" y="1407968"/>
                      <a:pt x="1646338" y="1431579"/>
                    </a:cubicBezTo>
                    <a:cubicBezTo>
                      <a:pt x="1624586" y="1414554"/>
                      <a:pt x="1597982" y="1422241"/>
                      <a:pt x="1573554" y="1420126"/>
                    </a:cubicBezTo>
                    <a:cubicBezTo>
                      <a:pt x="1511266" y="1416389"/>
                      <a:pt x="1452180" y="1429663"/>
                      <a:pt x="1391744" y="1431876"/>
                    </a:cubicBezTo>
                    <a:cubicBezTo>
                      <a:pt x="1355820" y="1432267"/>
                      <a:pt x="1330148" y="1452186"/>
                      <a:pt x="1302124" y="1471266"/>
                    </a:cubicBezTo>
                    <a:lnTo>
                      <a:pt x="1299128" y="1470240"/>
                    </a:lnTo>
                    <a:lnTo>
                      <a:pt x="1302702" y="1475720"/>
                    </a:lnTo>
                    <a:cubicBezTo>
                      <a:pt x="1282958" y="1530997"/>
                      <a:pt x="1274418" y="1535905"/>
                      <a:pt x="1221466" y="1516990"/>
                    </a:cubicBezTo>
                    <a:lnTo>
                      <a:pt x="1219990" y="1515356"/>
                    </a:lnTo>
                    <a:lnTo>
                      <a:pt x="1219896" y="1515940"/>
                    </a:lnTo>
                    <a:cubicBezTo>
                      <a:pt x="1190860" y="1526725"/>
                      <a:pt x="1171066" y="1548743"/>
                      <a:pt x="1159838" y="1576467"/>
                    </a:cubicBezTo>
                    <a:cubicBezTo>
                      <a:pt x="1152380" y="1593637"/>
                      <a:pt x="1141812" y="1608373"/>
                      <a:pt x="1125870" y="1615901"/>
                    </a:cubicBezTo>
                    <a:cubicBezTo>
                      <a:pt x="1096416" y="1627858"/>
                      <a:pt x="1075864" y="1648285"/>
                      <a:pt x="1061112" y="1674749"/>
                    </a:cubicBezTo>
                    <a:cubicBezTo>
                      <a:pt x="1052058" y="1692671"/>
                      <a:pt x="1036788" y="1705729"/>
                      <a:pt x="1021522" y="1718788"/>
                    </a:cubicBezTo>
                    <a:cubicBezTo>
                      <a:pt x="1004160" y="1737708"/>
                      <a:pt x="983514" y="1743556"/>
                      <a:pt x="958412" y="1735911"/>
                    </a:cubicBezTo>
                    <a:cubicBezTo>
                      <a:pt x="923904" y="1724908"/>
                      <a:pt x="892002" y="1721447"/>
                      <a:pt x="860966" y="1752673"/>
                    </a:cubicBezTo>
                    <a:cubicBezTo>
                      <a:pt x="839160" y="1776617"/>
                      <a:pt x="819258" y="1765542"/>
                      <a:pt x="808072" y="1733780"/>
                    </a:cubicBezTo>
                    <a:cubicBezTo>
                      <a:pt x="801004" y="1712743"/>
                      <a:pt x="782954" y="1707618"/>
                      <a:pt x="765322" y="1701320"/>
                    </a:cubicBezTo>
                    <a:cubicBezTo>
                      <a:pt x="749202" y="1698208"/>
                      <a:pt x="736110" y="1701465"/>
                      <a:pt x="727138" y="1715448"/>
                    </a:cubicBezTo>
                    <a:cubicBezTo>
                      <a:pt x="710708" y="1746603"/>
                      <a:pt x="692686" y="1778510"/>
                      <a:pt x="685240" y="1814196"/>
                    </a:cubicBezTo>
                    <a:cubicBezTo>
                      <a:pt x="684240" y="1824416"/>
                      <a:pt x="679970" y="1840081"/>
                      <a:pt x="693318" y="1843527"/>
                    </a:cubicBezTo>
                    <a:cubicBezTo>
                      <a:pt x="707844" y="1847392"/>
                      <a:pt x="711696" y="1832901"/>
                      <a:pt x="712694" y="1822680"/>
                    </a:cubicBezTo>
                    <a:cubicBezTo>
                      <a:pt x="716032" y="1794783"/>
                      <a:pt x="736002" y="1783405"/>
                      <a:pt x="756728" y="1773619"/>
                    </a:cubicBezTo>
                    <a:cubicBezTo>
                      <a:pt x="777454" y="1763833"/>
                      <a:pt x="792656" y="1773229"/>
                      <a:pt x="789060" y="1794424"/>
                    </a:cubicBezTo>
                    <a:cubicBezTo>
                      <a:pt x="784804" y="1828603"/>
                      <a:pt x="772656" y="1862609"/>
                      <a:pt x="744136" y="1886800"/>
                    </a:cubicBezTo>
                    <a:cubicBezTo>
                      <a:pt x="728868" y="1899858"/>
                      <a:pt x="710656" y="1902608"/>
                      <a:pt x="691008" y="1898236"/>
                    </a:cubicBezTo>
                    <a:cubicBezTo>
                      <a:pt x="662378" y="1889331"/>
                      <a:pt x="642746" y="1903475"/>
                      <a:pt x="633950" y="1928100"/>
                    </a:cubicBezTo>
                    <a:cubicBezTo>
                      <a:pt x="613926" y="1980449"/>
                      <a:pt x="575595" y="2020969"/>
                      <a:pt x="540789" y="2062748"/>
                    </a:cubicBezTo>
                    <a:cubicBezTo>
                      <a:pt x="534750" y="2068525"/>
                      <a:pt x="524765" y="2074214"/>
                      <a:pt x="526617" y="2080165"/>
                    </a:cubicBezTo>
                    <a:cubicBezTo>
                      <a:pt x="538317" y="2125334"/>
                      <a:pt x="496879" y="2163421"/>
                      <a:pt x="508998" y="2207417"/>
                    </a:cubicBezTo>
                    <a:cubicBezTo>
                      <a:pt x="513376" y="2224848"/>
                      <a:pt x="510619" y="2243697"/>
                      <a:pt x="492243" y="2254323"/>
                    </a:cubicBezTo>
                    <a:cubicBezTo>
                      <a:pt x="490879" y="2224746"/>
                      <a:pt x="496230" y="2194924"/>
                      <a:pt x="482192" y="2167432"/>
                    </a:cubicBezTo>
                    <a:cubicBezTo>
                      <a:pt x="472430" y="2133532"/>
                      <a:pt x="477970" y="2104108"/>
                      <a:pt x="489492" y="2076490"/>
                    </a:cubicBezTo>
                    <a:cubicBezTo>
                      <a:pt x="501013" y="2048872"/>
                      <a:pt x="518518" y="2023060"/>
                      <a:pt x="532684" y="1996386"/>
                    </a:cubicBezTo>
                    <a:cubicBezTo>
                      <a:pt x="542155" y="1977291"/>
                      <a:pt x="557504" y="1960295"/>
                      <a:pt x="563450" y="1939940"/>
                    </a:cubicBezTo>
                    <a:cubicBezTo>
                      <a:pt x="565206" y="1931312"/>
                      <a:pt x="570826" y="1926708"/>
                      <a:pt x="578040" y="1921352"/>
                    </a:cubicBezTo>
                    <a:cubicBezTo>
                      <a:pt x="628384" y="1891734"/>
                      <a:pt x="654960" y="1847014"/>
                      <a:pt x="662892" y="1787702"/>
                    </a:cubicBezTo>
                    <a:cubicBezTo>
                      <a:pt x="668406" y="1750004"/>
                      <a:pt x="686848" y="1716925"/>
                      <a:pt x="705710" y="1682672"/>
                    </a:cubicBezTo>
                    <a:cubicBezTo>
                      <a:pt x="731530" y="1636361"/>
                      <a:pt x="770794" y="1608073"/>
                      <a:pt x="807032" y="1573417"/>
                    </a:cubicBezTo>
                    <a:cubicBezTo>
                      <a:pt x="819530" y="1560692"/>
                      <a:pt x="841174" y="1544623"/>
                      <a:pt x="855454" y="1560301"/>
                    </a:cubicBezTo>
                    <a:cubicBezTo>
                      <a:pt x="870912" y="1576401"/>
                      <a:pt x="881424" y="1602633"/>
                      <a:pt x="876154" y="1628518"/>
                    </a:cubicBezTo>
                    <a:cubicBezTo>
                      <a:pt x="876072" y="1632456"/>
                      <a:pt x="870534" y="1633122"/>
                      <a:pt x="869278" y="1636639"/>
                    </a:cubicBezTo>
                    <a:cubicBezTo>
                      <a:pt x="862994" y="1654229"/>
                      <a:pt x="845214" y="1674323"/>
                      <a:pt x="860252" y="1691595"/>
                    </a:cubicBezTo>
                    <a:cubicBezTo>
                      <a:pt x="873776" y="1705681"/>
                      <a:pt x="890382" y="1685167"/>
                      <a:pt x="904312" y="1679565"/>
                    </a:cubicBezTo>
                    <a:cubicBezTo>
                      <a:pt x="924618" y="1670952"/>
                      <a:pt x="945684" y="1663931"/>
                      <a:pt x="967424" y="1662441"/>
                    </a:cubicBezTo>
                    <a:cubicBezTo>
                      <a:pt x="979678" y="1661529"/>
                      <a:pt x="993446" y="1663802"/>
                      <a:pt x="996540" y="1647717"/>
                    </a:cubicBezTo>
                    <a:cubicBezTo>
                      <a:pt x="1000390" y="1633226"/>
                      <a:pt x="998284" y="1620573"/>
                      <a:pt x="986692" y="1608499"/>
                    </a:cubicBezTo>
                    <a:cubicBezTo>
                      <a:pt x="975098" y="1596425"/>
                      <a:pt x="960154" y="1593732"/>
                      <a:pt x="946048" y="1588694"/>
                    </a:cubicBezTo>
                    <a:cubicBezTo>
                      <a:pt x="934294" y="1584496"/>
                      <a:pt x="922538" y="1580296"/>
                      <a:pt x="921270" y="1565298"/>
                    </a:cubicBezTo>
                    <a:cubicBezTo>
                      <a:pt x="920338" y="1553065"/>
                      <a:pt x="912350" y="1538312"/>
                      <a:pt x="924012" y="1527933"/>
                    </a:cubicBezTo>
                    <a:cubicBezTo>
                      <a:pt x="935672" y="1517553"/>
                      <a:pt x="948102" y="1527281"/>
                      <a:pt x="958682" y="1531060"/>
                    </a:cubicBezTo>
                    <a:cubicBezTo>
                      <a:pt x="970856" y="1534086"/>
                      <a:pt x="981016" y="1539038"/>
                      <a:pt x="994108" y="1535781"/>
                    </a:cubicBezTo>
                    <a:cubicBezTo>
                      <a:pt x="1006782" y="1533697"/>
                      <a:pt x="1016348" y="1529180"/>
                      <a:pt x="1012308" y="1514515"/>
                    </a:cubicBezTo>
                    <a:cubicBezTo>
                      <a:pt x="1003808" y="1486357"/>
                      <a:pt x="1028996" y="1490064"/>
                      <a:pt x="1041410" y="1481276"/>
                    </a:cubicBezTo>
                    <a:cubicBezTo>
                      <a:pt x="1047790" y="1478265"/>
                      <a:pt x="1056016" y="1481204"/>
                      <a:pt x="1054340" y="1485895"/>
                    </a:cubicBezTo>
                    <a:cubicBezTo>
                      <a:pt x="1047898" y="1511360"/>
                      <a:pt x="1071326" y="1523695"/>
                      <a:pt x="1083932" y="1544065"/>
                    </a:cubicBezTo>
                    <a:cubicBezTo>
                      <a:pt x="1075284" y="1542298"/>
                      <a:pt x="1070162" y="1541791"/>
                      <a:pt x="1066636" y="1540531"/>
                    </a:cubicBezTo>
                    <a:cubicBezTo>
                      <a:pt x="1058408" y="1537592"/>
                      <a:pt x="1052436" y="1520915"/>
                      <a:pt x="1040358" y="1532467"/>
                    </a:cubicBezTo>
                    <a:cubicBezTo>
                      <a:pt x="1028278" y="1544020"/>
                      <a:pt x="1026778" y="1559351"/>
                      <a:pt x="1028468" y="1573177"/>
                    </a:cubicBezTo>
                    <a:cubicBezTo>
                      <a:pt x="1029736" y="1588174"/>
                      <a:pt x="1043506" y="1590449"/>
                      <a:pt x="1055342" y="1590709"/>
                    </a:cubicBezTo>
                    <a:cubicBezTo>
                      <a:pt x="1065582" y="1591723"/>
                      <a:pt x="1075486" y="1589971"/>
                      <a:pt x="1086146" y="1589812"/>
                    </a:cubicBezTo>
                    <a:cubicBezTo>
                      <a:pt x="1096808" y="1589654"/>
                      <a:pt x="1108224" y="1591087"/>
                      <a:pt x="1116358" y="1579447"/>
                    </a:cubicBezTo>
                    <a:cubicBezTo>
                      <a:pt x="1123316" y="1567388"/>
                      <a:pt x="1110804" y="1561597"/>
                      <a:pt x="1106266" y="1552043"/>
                    </a:cubicBezTo>
                    <a:cubicBezTo>
                      <a:pt x="1099198" y="1531006"/>
                      <a:pt x="1102036" y="1508220"/>
                      <a:pt x="1089430" y="1487850"/>
                    </a:cubicBezTo>
                    <a:cubicBezTo>
                      <a:pt x="1084054" y="1480641"/>
                      <a:pt x="1086310" y="1466903"/>
                      <a:pt x="1071202" y="1472084"/>
                    </a:cubicBezTo>
                    <a:cubicBezTo>
                      <a:pt x="1058110" y="1475341"/>
                      <a:pt x="1057098" y="1467046"/>
                      <a:pt x="1058854" y="1458418"/>
                    </a:cubicBezTo>
                    <a:cubicBezTo>
                      <a:pt x="1061448" y="1447444"/>
                      <a:pt x="1065894" y="1442420"/>
                      <a:pt x="1077230" y="1447791"/>
                    </a:cubicBezTo>
                    <a:cubicBezTo>
                      <a:pt x="1099564" y="1455769"/>
                      <a:pt x="1120372" y="1442046"/>
                      <a:pt x="1141354" y="1438963"/>
                    </a:cubicBezTo>
                    <a:cubicBezTo>
                      <a:pt x="1162756" y="1434707"/>
                      <a:pt x="1165580" y="1393404"/>
                      <a:pt x="1147434" y="1373700"/>
                    </a:cubicBezTo>
                    <a:cubicBezTo>
                      <a:pt x="1135842" y="1361627"/>
                      <a:pt x="1136842" y="1351405"/>
                      <a:pt x="1143382" y="1340519"/>
                    </a:cubicBezTo>
                    <a:cubicBezTo>
                      <a:pt x="1151178" y="1326115"/>
                      <a:pt x="1165364" y="1327215"/>
                      <a:pt x="1177956" y="1329068"/>
                    </a:cubicBezTo>
                    <a:cubicBezTo>
                      <a:pt x="1188198" y="1330082"/>
                      <a:pt x="1195590" y="1335367"/>
                      <a:pt x="1191738" y="1349858"/>
                    </a:cubicBezTo>
                    <a:cubicBezTo>
                      <a:pt x="1187050" y="1366695"/>
                      <a:pt x="1203250" y="1365870"/>
                      <a:pt x="1212734" y="1365291"/>
                    </a:cubicBezTo>
                    <a:cubicBezTo>
                      <a:pt x="1239514" y="1368245"/>
                      <a:pt x="1267630" y="1363743"/>
                      <a:pt x="1292154" y="1380436"/>
                    </a:cubicBezTo>
                    <a:cubicBezTo>
                      <a:pt x="1296436" y="1383289"/>
                      <a:pt x="1310204" y="1385561"/>
                      <a:pt x="1315908" y="1377021"/>
                    </a:cubicBezTo>
                    <a:cubicBezTo>
                      <a:pt x="1320852" y="1366887"/>
                      <a:pt x="1309516" y="1361516"/>
                      <a:pt x="1305314" y="1354725"/>
                    </a:cubicBezTo>
                    <a:cubicBezTo>
                      <a:pt x="1281034" y="1326219"/>
                      <a:pt x="1283210" y="1316418"/>
                      <a:pt x="1316690" y="1300609"/>
                    </a:cubicBezTo>
                    <a:cubicBezTo>
                      <a:pt x="1340186" y="1290492"/>
                      <a:pt x="1323892" y="1276738"/>
                      <a:pt x="1321784" y="1264085"/>
                    </a:cubicBezTo>
                    <a:cubicBezTo>
                      <a:pt x="1319258" y="1252604"/>
                      <a:pt x="1312448" y="1238272"/>
                      <a:pt x="1294992" y="1242614"/>
                    </a:cubicBezTo>
                    <a:cubicBezTo>
                      <a:pt x="1280304" y="1246624"/>
                      <a:pt x="1283668" y="1255759"/>
                      <a:pt x="1288208" y="1265314"/>
                    </a:cubicBezTo>
                    <a:cubicBezTo>
                      <a:pt x="1292748" y="1274869"/>
                      <a:pt x="1300816" y="1285684"/>
                      <a:pt x="1284872" y="1293212"/>
                    </a:cubicBezTo>
                    <a:cubicBezTo>
                      <a:pt x="1272116" y="1299234"/>
                      <a:pt x="1261876" y="1298220"/>
                      <a:pt x="1255484" y="1282715"/>
                    </a:cubicBezTo>
                    <a:cubicBezTo>
                      <a:pt x="1247580" y="1264025"/>
                      <a:pt x="1225502" y="1262750"/>
                      <a:pt x="1212736" y="1250257"/>
                    </a:cubicBezTo>
                    <a:cubicBezTo>
                      <a:pt x="1201142" y="1238181"/>
                      <a:pt x="1182754" y="1230291"/>
                      <a:pt x="1196588" y="1210111"/>
                    </a:cubicBezTo>
                    <a:cubicBezTo>
                      <a:pt x="1206652" y="1195855"/>
                      <a:pt x="1216242" y="1182918"/>
                      <a:pt x="1232134" y="1182086"/>
                    </a:cubicBezTo>
                    <a:close/>
                    <a:moveTo>
                      <a:pt x="2808194" y="959615"/>
                    </a:moveTo>
                    <a:cubicBezTo>
                      <a:pt x="2817346" y="959861"/>
                      <a:pt x="2826628" y="962348"/>
                      <a:pt x="2835384" y="967463"/>
                    </a:cubicBezTo>
                    <a:cubicBezTo>
                      <a:pt x="2854490" y="976938"/>
                      <a:pt x="2871754" y="980455"/>
                      <a:pt x="2891872" y="979689"/>
                    </a:cubicBezTo>
                    <a:cubicBezTo>
                      <a:pt x="2943174" y="976810"/>
                      <a:pt x="2988426" y="998274"/>
                      <a:pt x="3034602" y="1013443"/>
                    </a:cubicBezTo>
                    <a:cubicBezTo>
                      <a:pt x="3119496" y="1042441"/>
                      <a:pt x="3201540" y="1075722"/>
                      <a:pt x="3285262" y="1104301"/>
                    </a:cubicBezTo>
                    <a:cubicBezTo>
                      <a:pt x="3307552" y="1112263"/>
                      <a:pt x="3325658" y="1113429"/>
                      <a:pt x="3344528" y="1097641"/>
                    </a:cubicBezTo>
                    <a:cubicBezTo>
                      <a:pt x="3357024" y="1084876"/>
                      <a:pt x="3372364" y="1086380"/>
                      <a:pt x="3387616" y="1091828"/>
                    </a:cubicBezTo>
                    <a:cubicBezTo>
                      <a:pt x="3476784" y="1123678"/>
                      <a:pt x="3570654" y="1138654"/>
                      <a:pt x="3656464" y="1179906"/>
                    </a:cubicBezTo>
                    <a:cubicBezTo>
                      <a:pt x="3679092" y="1190639"/>
                      <a:pt x="3705496" y="1190794"/>
                      <a:pt x="3728120" y="1201525"/>
                    </a:cubicBezTo>
                    <a:cubicBezTo>
                      <a:pt x="3760886" y="1217204"/>
                      <a:pt x="3783168" y="1243717"/>
                      <a:pt x="3810648" y="1266784"/>
                    </a:cubicBezTo>
                    <a:cubicBezTo>
                      <a:pt x="3829732" y="1313358"/>
                      <a:pt x="3874156" y="1318624"/>
                      <a:pt x="3914464" y="1331696"/>
                    </a:cubicBezTo>
                    <a:cubicBezTo>
                      <a:pt x="3996594" y="1361032"/>
                      <a:pt x="4087366" y="1373577"/>
                      <a:pt x="4152540" y="1439264"/>
                    </a:cubicBezTo>
                    <a:cubicBezTo>
                      <a:pt x="4158322" y="1445304"/>
                      <a:pt x="4163768" y="1448574"/>
                      <a:pt x="4172820" y="1449158"/>
                    </a:cubicBezTo>
                    <a:cubicBezTo>
                      <a:pt x="4212970" y="1451572"/>
                      <a:pt x="4245144" y="1476316"/>
                      <a:pt x="4278996" y="1496359"/>
                    </a:cubicBezTo>
                    <a:cubicBezTo>
                      <a:pt x="4295002" y="1503402"/>
                      <a:pt x="4309328" y="1515145"/>
                      <a:pt x="4327100" y="1513541"/>
                    </a:cubicBezTo>
                    <a:cubicBezTo>
                      <a:pt x="4374128" y="1507810"/>
                      <a:pt x="4404534" y="1541200"/>
                      <a:pt x="4441154" y="1560906"/>
                    </a:cubicBezTo>
                    <a:cubicBezTo>
                      <a:pt x="4459086" y="1569962"/>
                      <a:pt x="4475340" y="1583719"/>
                      <a:pt x="4497050" y="1582197"/>
                    </a:cubicBezTo>
                    <a:cubicBezTo>
                      <a:pt x="4517168" y="1581432"/>
                      <a:pt x="4531496" y="1593175"/>
                      <a:pt x="4542216" y="1607606"/>
                    </a:cubicBezTo>
                    <a:cubicBezTo>
                      <a:pt x="4559136" y="1626903"/>
                      <a:pt x="4579416" y="1636797"/>
                      <a:pt x="4605066" y="1635357"/>
                    </a:cubicBezTo>
                    <a:cubicBezTo>
                      <a:pt x="4619652" y="1635266"/>
                      <a:pt x="4633730" y="1640295"/>
                      <a:pt x="4641436" y="1648348"/>
                    </a:cubicBezTo>
                    <a:cubicBezTo>
                      <a:pt x="4695804" y="1703549"/>
                      <a:pt x="4770658" y="1705107"/>
                      <a:pt x="4839386" y="1716403"/>
                    </a:cubicBezTo>
                    <a:cubicBezTo>
                      <a:pt x="4860592" y="1720002"/>
                      <a:pt x="4885906" y="1715792"/>
                      <a:pt x="4895982" y="1687585"/>
                    </a:cubicBezTo>
                    <a:cubicBezTo>
                      <a:pt x="4897240" y="1684059"/>
                      <a:pt x="4900094" y="1679777"/>
                      <a:pt x="4902526" y="1676671"/>
                    </a:cubicBezTo>
                    <a:cubicBezTo>
                      <a:pt x="4931288" y="1659114"/>
                      <a:pt x="4934150" y="1636283"/>
                      <a:pt x="4919416" y="1607166"/>
                    </a:cubicBezTo>
                    <a:cubicBezTo>
                      <a:pt x="4917112" y="1604355"/>
                      <a:pt x="4916696" y="1600893"/>
                      <a:pt x="4916928" y="1597001"/>
                    </a:cubicBezTo>
                    <a:lnTo>
                      <a:pt x="4917804" y="1589092"/>
                    </a:lnTo>
                    <a:lnTo>
                      <a:pt x="4916046" y="1585013"/>
                    </a:lnTo>
                    <a:cubicBezTo>
                      <a:pt x="4911420" y="1579396"/>
                      <a:pt x="4906034" y="1572188"/>
                      <a:pt x="4901824" y="1565399"/>
                    </a:cubicBezTo>
                    <a:cubicBezTo>
                      <a:pt x="4897616" y="1558612"/>
                      <a:pt x="4889040" y="1552904"/>
                      <a:pt x="4889618" y="1543862"/>
                    </a:cubicBezTo>
                    <a:cubicBezTo>
                      <a:pt x="4894618" y="1511294"/>
                      <a:pt x="4914076" y="1486532"/>
                      <a:pt x="4931598" y="1459758"/>
                    </a:cubicBezTo>
                    <a:cubicBezTo>
                      <a:pt x="4961702" y="1416338"/>
                      <a:pt x="4986678" y="1372408"/>
                      <a:pt x="4964098" y="1316774"/>
                    </a:cubicBezTo>
                    <a:cubicBezTo>
                      <a:pt x="4957696" y="1301273"/>
                      <a:pt x="4949278" y="1287697"/>
                      <a:pt x="4932808" y="1281813"/>
                    </a:cubicBezTo>
                    <a:cubicBezTo>
                      <a:pt x="4939424" y="1267000"/>
                      <a:pt x="4956472" y="1263840"/>
                      <a:pt x="4967716" y="1254645"/>
                    </a:cubicBezTo>
                    <a:cubicBezTo>
                      <a:pt x="4980556" y="1244696"/>
                      <a:pt x="4986282" y="1254669"/>
                      <a:pt x="4991168" y="1266984"/>
                    </a:cubicBezTo>
                    <a:cubicBezTo>
                      <a:pt x="5002800" y="1297565"/>
                      <a:pt x="5017620" y="1326643"/>
                      <a:pt x="5043604" y="1350459"/>
                    </a:cubicBezTo>
                    <a:cubicBezTo>
                      <a:pt x="5063368" y="1369409"/>
                      <a:pt x="5087160" y="1384514"/>
                      <a:pt x="5117806" y="1372998"/>
                    </a:cubicBezTo>
                    <a:cubicBezTo>
                      <a:pt x="5136108" y="1366324"/>
                      <a:pt x="5137808" y="1380142"/>
                      <a:pt x="5138744" y="1392370"/>
                    </a:cubicBezTo>
                    <a:cubicBezTo>
                      <a:pt x="5139344" y="1401833"/>
                      <a:pt x="5132886" y="1408775"/>
                      <a:pt x="5123734" y="1412113"/>
                    </a:cubicBezTo>
                    <a:cubicBezTo>
                      <a:pt x="5110974" y="1418125"/>
                      <a:pt x="5088800" y="1420775"/>
                      <a:pt x="5096302" y="1440632"/>
                    </a:cubicBezTo>
                    <a:cubicBezTo>
                      <a:pt x="5101110" y="1456884"/>
                      <a:pt x="5119516" y="1464779"/>
                      <a:pt x="5139494" y="1453417"/>
                    </a:cubicBezTo>
                    <a:cubicBezTo>
                      <a:pt x="5143102" y="1450741"/>
                      <a:pt x="5151758" y="1452512"/>
                      <a:pt x="5153692" y="1454523"/>
                    </a:cubicBezTo>
                    <a:cubicBezTo>
                      <a:pt x="5175648" y="1482188"/>
                      <a:pt x="5188038" y="1514359"/>
                      <a:pt x="5221240" y="1532826"/>
                    </a:cubicBezTo>
                    <a:cubicBezTo>
                      <a:pt x="5232170" y="1539372"/>
                      <a:pt x="5215302" y="1553166"/>
                      <a:pt x="5206072" y="1560441"/>
                    </a:cubicBezTo>
                    <a:cubicBezTo>
                      <a:pt x="5186850" y="1573394"/>
                      <a:pt x="5164598" y="1579981"/>
                      <a:pt x="5157326" y="1607772"/>
                    </a:cubicBezTo>
                    <a:cubicBezTo>
                      <a:pt x="5152640" y="1624599"/>
                      <a:pt x="5152902" y="1631297"/>
                      <a:pt x="5167518" y="1631234"/>
                    </a:cubicBezTo>
                    <a:cubicBezTo>
                      <a:pt x="5193222" y="1629843"/>
                      <a:pt x="5201298" y="1640656"/>
                      <a:pt x="5194940" y="1662169"/>
                    </a:cubicBezTo>
                    <a:cubicBezTo>
                      <a:pt x="5182384" y="1697323"/>
                      <a:pt x="5218754" y="1695780"/>
                      <a:pt x="5229104" y="1711370"/>
                    </a:cubicBezTo>
                    <a:cubicBezTo>
                      <a:pt x="5263554" y="1785776"/>
                      <a:pt x="5327190" y="1823041"/>
                      <a:pt x="5398800" y="1856547"/>
                    </a:cubicBezTo>
                    <a:cubicBezTo>
                      <a:pt x="5426958" y="1870568"/>
                      <a:pt x="5459062" y="1884677"/>
                      <a:pt x="5484290" y="1906902"/>
                    </a:cubicBezTo>
                    <a:cubicBezTo>
                      <a:pt x="5445464" y="1893034"/>
                      <a:pt x="5403212" y="1892477"/>
                      <a:pt x="5365302" y="1872329"/>
                    </a:cubicBezTo>
                    <a:cubicBezTo>
                      <a:pt x="5347314" y="1863262"/>
                      <a:pt x="5331964" y="1880240"/>
                      <a:pt x="5315672" y="1884993"/>
                    </a:cubicBezTo>
                    <a:cubicBezTo>
                      <a:pt x="5287876" y="1892241"/>
                      <a:pt x="5300084" y="1913778"/>
                      <a:pt x="5305730" y="1927686"/>
                    </a:cubicBezTo>
                    <a:cubicBezTo>
                      <a:pt x="5312474" y="1945951"/>
                      <a:pt x="5300810" y="1956320"/>
                      <a:pt x="5295788" y="1970382"/>
                    </a:cubicBezTo>
                    <a:cubicBezTo>
                      <a:pt x="5278784" y="2010553"/>
                      <a:pt x="5293864" y="2046330"/>
                      <a:pt x="5314906" y="2080272"/>
                    </a:cubicBezTo>
                    <a:cubicBezTo>
                      <a:pt x="5342092" y="2123015"/>
                      <a:pt x="5351470" y="2167326"/>
                      <a:pt x="5331958" y="2214529"/>
                    </a:cubicBezTo>
                    <a:cubicBezTo>
                      <a:pt x="5326594" y="2225828"/>
                      <a:pt x="5334672" y="2236641"/>
                      <a:pt x="5328892" y="2249109"/>
                    </a:cubicBezTo>
                    <a:cubicBezTo>
                      <a:pt x="5320680" y="2264674"/>
                      <a:pt x="5309896" y="2275357"/>
                      <a:pt x="5296318" y="2280416"/>
                    </a:cubicBezTo>
                    <a:lnTo>
                      <a:pt x="5247178" y="2277987"/>
                    </a:lnTo>
                    <a:lnTo>
                      <a:pt x="5247272" y="2278217"/>
                    </a:lnTo>
                    <a:cubicBezTo>
                      <a:pt x="5260326" y="2312035"/>
                      <a:pt x="5266258" y="2347284"/>
                      <a:pt x="5288454" y="2377742"/>
                    </a:cubicBezTo>
                    <a:cubicBezTo>
                      <a:pt x="5312156" y="2411387"/>
                      <a:pt x="5317580" y="2451756"/>
                      <a:pt x="5333316" y="2489182"/>
                    </a:cubicBezTo>
                    <a:cubicBezTo>
                      <a:pt x="5336750" y="2494384"/>
                      <a:pt x="5334232" y="2501436"/>
                      <a:pt x="5326686" y="2504042"/>
                    </a:cubicBezTo>
                    <a:cubicBezTo>
                      <a:pt x="5315288" y="2502621"/>
                      <a:pt x="5311186" y="2491879"/>
                      <a:pt x="5307420" y="2483908"/>
                    </a:cubicBezTo>
                    <a:cubicBezTo>
                      <a:pt x="5298194" y="2491214"/>
                      <a:pt x="5290896" y="2500534"/>
                      <a:pt x="5278572" y="2505409"/>
                    </a:cubicBezTo>
                    <a:cubicBezTo>
                      <a:pt x="5270606" y="2509190"/>
                      <a:pt x="5265320" y="2516578"/>
                      <a:pt x="5267076" y="2526482"/>
                    </a:cubicBezTo>
                    <a:cubicBezTo>
                      <a:pt x="5269584" y="2537980"/>
                      <a:pt x="5272004" y="2553422"/>
                      <a:pt x="5259262" y="2559472"/>
                    </a:cubicBezTo>
                    <a:cubicBezTo>
                      <a:pt x="5240144" y="2568547"/>
                      <a:pt x="5224794" y="2585593"/>
                      <a:pt x="5205010" y="2589128"/>
                    </a:cubicBezTo>
                    <a:cubicBezTo>
                      <a:pt x="5196712" y="2590140"/>
                      <a:pt x="5186152" y="2586368"/>
                      <a:pt x="5186744" y="2577303"/>
                    </a:cubicBezTo>
                    <a:cubicBezTo>
                      <a:pt x="5186756" y="2558754"/>
                      <a:pt x="5179640" y="2541634"/>
                      <a:pt x="5175292" y="2524178"/>
                    </a:cubicBezTo>
                    <a:cubicBezTo>
                      <a:pt x="5170942" y="2506722"/>
                      <a:pt x="5190146" y="2493703"/>
                      <a:pt x="5187390" y="2475490"/>
                    </a:cubicBezTo>
                    <a:cubicBezTo>
                      <a:pt x="5184550" y="2461223"/>
                      <a:pt x="5176174" y="2447630"/>
                      <a:pt x="5187918" y="2433272"/>
                    </a:cubicBezTo>
                    <a:cubicBezTo>
                      <a:pt x="5182472" y="2430001"/>
                      <a:pt x="5180458" y="2431932"/>
                      <a:pt x="5177272" y="2433445"/>
                    </a:cubicBezTo>
                    <a:cubicBezTo>
                      <a:pt x="5169308" y="2437226"/>
                      <a:pt x="5158910" y="2444113"/>
                      <a:pt x="5150450" y="2434466"/>
                    </a:cubicBezTo>
                    <a:cubicBezTo>
                      <a:pt x="5142828" y="2422467"/>
                      <a:pt x="5154400" y="2415998"/>
                      <a:pt x="5161612" y="2410623"/>
                    </a:cubicBezTo>
                    <a:cubicBezTo>
                      <a:pt x="5176034" y="2399872"/>
                      <a:pt x="5180232" y="2388119"/>
                      <a:pt x="5174292" y="2371420"/>
                    </a:cubicBezTo>
                    <a:cubicBezTo>
                      <a:pt x="5167176" y="2354301"/>
                      <a:pt x="5161988" y="2339195"/>
                      <a:pt x="5141870" y="2339961"/>
                    </a:cubicBezTo>
                    <a:cubicBezTo>
                      <a:pt x="5133990" y="2339797"/>
                      <a:pt x="5128126" y="2337702"/>
                      <a:pt x="5122258" y="2335606"/>
                    </a:cubicBezTo>
                    <a:cubicBezTo>
                      <a:pt x="5098458" y="2324455"/>
                      <a:pt x="5078836" y="2338649"/>
                      <a:pt x="5084606" y="2363239"/>
                    </a:cubicBezTo>
                    <a:cubicBezTo>
                      <a:pt x="5093056" y="2391437"/>
                      <a:pt x="5092368" y="2422996"/>
                      <a:pt x="5111550" y="2447075"/>
                    </a:cubicBezTo>
                    <a:cubicBezTo>
                      <a:pt x="5120762" y="2458318"/>
                      <a:pt x="5121678" y="2470572"/>
                      <a:pt x="5117814" y="2485094"/>
                    </a:cubicBezTo>
                    <a:cubicBezTo>
                      <a:pt x="5108490" y="2514895"/>
                      <a:pt x="5119040" y="2537217"/>
                      <a:pt x="5140320" y="2555419"/>
                    </a:cubicBezTo>
                    <a:cubicBezTo>
                      <a:pt x="5173160" y="2585703"/>
                      <a:pt x="5198702" y="2625307"/>
                      <a:pt x="5231964" y="2654415"/>
                    </a:cubicBezTo>
                    <a:cubicBezTo>
                      <a:pt x="5235816" y="2658441"/>
                      <a:pt x="5238076" y="2663225"/>
                      <a:pt x="5241596" y="2664482"/>
                    </a:cubicBezTo>
                    <a:cubicBezTo>
                      <a:pt x="5287020" y="2678056"/>
                      <a:pt x="5293112" y="2723965"/>
                      <a:pt x="5312456" y="2758704"/>
                    </a:cubicBezTo>
                    <a:cubicBezTo>
                      <a:pt x="5328030" y="2785470"/>
                      <a:pt x="5307730" y="2812675"/>
                      <a:pt x="5266150" y="2821677"/>
                    </a:cubicBezTo>
                    <a:cubicBezTo>
                      <a:pt x="5232532" y="2826897"/>
                      <a:pt x="5206958" y="2842941"/>
                      <a:pt x="5178618" y="2859323"/>
                    </a:cubicBezTo>
                    <a:cubicBezTo>
                      <a:pt x="5173838" y="2861591"/>
                      <a:pt x="5169812" y="2865454"/>
                      <a:pt x="5165786" y="2869317"/>
                    </a:cubicBezTo>
                    <a:cubicBezTo>
                      <a:pt x="5149770" y="2880824"/>
                      <a:pt x="5143892" y="2897278"/>
                      <a:pt x="5154946" y="2914479"/>
                    </a:cubicBezTo>
                    <a:cubicBezTo>
                      <a:pt x="5177390" y="2951650"/>
                      <a:pt x="5175020" y="2987910"/>
                      <a:pt x="5155302" y="3024599"/>
                    </a:cubicBezTo>
                    <a:cubicBezTo>
                      <a:pt x="5145398" y="3044917"/>
                      <a:pt x="5146474" y="3067830"/>
                      <a:pt x="5150738" y="3089231"/>
                    </a:cubicBezTo>
                    <a:cubicBezTo>
                      <a:pt x="5154084" y="3098378"/>
                      <a:pt x="5162544" y="3108026"/>
                      <a:pt x="5150552" y="3115670"/>
                    </a:cubicBezTo>
                    <a:cubicBezTo>
                      <a:pt x="5119962" y="3108719"/>
                      <a:pt x="5115368" y="3084549"/>
                      <a:pt x="5122170" y="3061799"/>
                    </a:cubicBezTo>
                    <a:cubicBezTo>
                      <a:pt x="5132752" y="3028471"/>
                      <a:pt x="5117424" y="3008419"/>
                      <a:pt x="5092204" y="2990134"/>
                    </a:cubicBezTo>
                    <a:cubicBezTo>
                      <a:pt x="5082482" y="2984012"/>
                      <a:pt x="5073184" y="2976714"/>
                      <a:pt x="5063882" y="2969416"/>
                    </a:cubicBezTo>
                    <a:cubicBezTo>
                      <a:pt x="5056930" y="2962957"/>
                      <a:pt x="5046704" y="2961955"/>
                      <a:pt x="5043764" y="2970182"/>
                    </a:cubicBezTo>
                    <a:cubicBezTo>
                      <a:pt x="5036122" y="2995282"/>
                      <a:pt x="5016758" y="2997643"/>
                      <a:pt x="4995466" y="2997989"/>
                    </a:cubicBezTo>
                    <a:cubicBezTo>
                      <a:pt x="4987588" y="2997825"/>
                      <a:pt x="4981216" y="3000850"/>
                      <a:pt x="4979870" y="3008321"/>
                    </a:cubicBezTo>
                    <a:cubicBezTo>
                      <a:pt x="4972476" y="3040135"/>
                      <a:pt x="4947664" y="3039224"/>
                      <a:pt x="4923940" y="3042677"/>
                    </a:cubicBezTo>
                    <a:cubicBezTo>
                      <a:pt x="4904996" y="3043862"/>
                      <a:pt x="4885298" y="3043452"/>
                      <a:pt x="4870790" y="3058148"/>
                    </a:cubicBezTo>
                    <a:cubicBezTo>
                      <a:pt x="4868356" y="3061255"/>
                      <a:pt x="4864960" y="3063355"/>
                      <a:pt x="4861356" y="3063724"/>
                    </a:cubicBezTo>
                    <a:cubicBezTo>
                      <a:pt x="4857752" y="3064093"/>
                      <a:pt x="4853938" y="3062731"/>
                      <a:pt x="4850672" y="3058914"/>
                    </a:cubicBezTo>
                    <a:cubicBezTo>
                      <a:pt x="4832664" y="3035253"/>
                      <a:pt x="4800986" y="3023938"/>
                      <a:pt x="4793042" y="2990621"/>
                    </a:cubicBezTo>
                    <a:cubicBezTo>
                      <a:pt x="4791372" y="2976772"/>
                      <a:pt x="4782160" y="2965530"/>
                      <a:pt x="4765982" y="2966378"/>
                    </a:cubicBezTo>
                    <a:cubicBezTo>
                      <a:pt x="4744690" y="2966724"/>
                      <a:pt x="4729104" y="2958506"/>
                      <a:pt x="4715704" y="2940467"/>
                    </a:cubicBezTo>
                    <a:cubicBezTo>
                      <a:pt x="4704982" y="2926036"/>
                      <a:pt x="4691742" y="2918656"/>
                      <a:pt x="4680248" y="2939730"/>
                    </a:cubicBezTo>
                    <a:cubicBezTo>
                      <a:pt x="4673282" y="2951820"/>
                      <a:pt x="4664896" y="2956776"/>
                      <a:pt x="4653584" y="2951410"/>
                    </a:cubicBezTo>
                    <a:cubicBezTo>
                      <a:pt x="4641098" y="2945625"/>
                      <a:pt x="4629526" y="2952093"/>
                      <a:pt x="4618042" y="2954617"/>
                    </a:cubicBezTo>
                    <a:cubicBezTo>
                      <a:pt x="4583252" y="2959418"/>
                      <a:pt x="4579400" y="2955392"/>
                      <a:pt x="4580928" y="2921482"/>
                    </a:cubicBezTo>
                    <a:cubicBezTo>
                      <a:pt x="4584050" y="2886816"/>
                      <a:pt x="4555062" y="2860559"/>
                      <a:pt x="4520360" y="2861416"/>
                    </a:cubicBezTo>
                    <a:cubicBezTo>
                      <a:pt x="4485656" y="2862273"/>
                      <a:pt x="4452870" y="2883692"/>
                      <a:pt x="4416498" y="2870700"/>
                    </a:cubicBezTo>
                    <a:cubicBezTo>
                      <a:pt x="4377362" y="2858047"/>
                      <a:pt x="4336630" y="2846148"/>
                      <a:pt x="4298332" y="2831143"/>
                    </a:cubicBezTo>
                    <a:cubicBezTo>
                      <a:pt x="4280734" y="2824857"/>
                      <a:pt x="4291218" y="2814025"/>
                      <a:pt x="4296170" y="2803866"/>
                    </a:cubicBezTo>
                    <a:cubicBezTo>
                      <a:pt x="4303134" y="2791777"/>
                      <a:pt x="4318310" y="2782620"/>
                      <a:pt x="4314716" y="2766759"/>
                    </a:cubicBezTo>
                    <a:cubicBezTo>
                      <a:pt x="4309698" y="2743763"/>
                      <a:pt x="4296212" y="2729668"/>
                      <a:pt x="4269302" y="2734634"/>
                    </a:cubicBezTo>
                    <a:cubicBezTo>
                      <a:pt x="4199638" y="2748183"/>
                      <a:pt x="4120384" y="2677467"/>
                      <a:pt x="4145916" y="2591169"/>
                    </a:cubicBezTo>
                    <a:cubicBezTo>
                      <a:pt x="4149274" y="2581767"/>
                      <a:pt x="4152880" y="2579080"/>
                      <a:pt x="4161934" y="2579663"/>
                    </a:cubicBezTo>
                    <a:cubicBezTo>
                      <a:pt x="4172578" y="2579489"/>
                      <a:pt x="4183310" y="2575372"/>
                      <a:pt x="4179210" y="2564630"/>
                    </a:cubicBezTo>
                    <a:cubicBezTo>
                      <a:pt x="4176702" y="2553133"/>
                      <a:pt x="4163204" y="2557588"/>
                      <a:pt x="4157584" y="2562207"/>
                    </a:cubicBezTo>
                    <a:cubicBezTo>
                      <a:pt x="4134776" y="2577914"/>
                      <a:pt x="4107964" y="2560385"/>
                      <a:pt x="4084488" y="2570553"/>
                    </a:cubicBezTo>
                    <a:cubicBezTo>
                      <a:pt x="4079708" y="2572821"/>
                      <a:pt x="4069988" y="2566699"/>
                      <a:pt x="4075274" y="2559311"/>
                    </a:cubicBezTo>
                    <a:cubicBezTo>
                      <a:pt x="4090288" y="2539494"/>
                      <a:pt x="4093326" y="2508774"/>
                      <a:pt x="4125014" y="2501539"/>
                    </a:cubicBezTo>
                    <a:cubicBezTo>
                      <a:pt x="4143624" y="2497585"/>
                      <a:pt x="4156962" y="2482471"/>
                      <a:pt x="4162504" y="2463247"/>
                    </a:cubicBezTo>
                    <a:cubicBezTo>
                      <a:pt x="4172332" y="2428326"/>
                      <a:pt x="4165466" y="2417922"/>
                      <a:pt x="4130008" y="2417184"/>
                    </a:cubicBezTo>
                    <a:cubicBezTo>
                      <a:pt x="4114250" y="2416856"/>
                      <a:pt x="4108890" y="2409641"/>
                      <a:pt x="4107640" y="2394617"/>
                    </a:cubicBezTo>
                    <a:cubicBezTo>
                      <a:pt x="4105898" y="2366165"/>
                      <a:pt x="4119654" y="2349875"/>
                      <a:pt x="4143968" y="2337356"/>
                    </a:cubicBezTo>
                    <a:cubicBezTo>
                      <a:pt x="4179856" y="2318370"/>
                      <a:pt x="4183634" y="2307792"/>
                      <a:pt x="4166304" y="2271122"/>
                    </a:cubicBezTo>
                    <a:cubicBezTo>
                      <a:pt x="4161784" y="2261556"/>
                      <a:pt x="4163044" y="2258030"/>
                      <a:pt x="4169500" y="2251060"/>
                    </a:cubicBezTo>
                    <a:cubicBezTo>
                      <a:pt x="4187198" y="2234852"/>
                      <a:pt x="4183096" y="2224111"/>
                      <a:pt x="4163830" y="2203977"/>
                    </a:cubicBezTo>
                    <a:cubicBezTo>
                      <a:pt x="4138780" y="2177802"/>
                      <a:pt x="4104842" y="2161703"/>
                      <a:pt x="4081388" y="2134772"/>
                    </a:cubicBezTo>
                    <a:cubicBezTo>
                      <a:pt x="4075608" y="2128731"/>
                      <a:pt x="4067902" y="2120678"/>
                      <a:pt x="4058342" y="2125215"/>
                    </a:cubicBezTo>
                    <a:cubicBezTo>
                      <a:pt x="4030842" y="2139247"/>
                      <a:pt x="4020206" y="2120869"/>
                      <a:pt x="4006054" y="2101237"/>
                    </a:cubicBezTo>
                    <a:cubicBezTo>
                      <a:pt x="3991144" y="2080009"/>
                      <a:pt x="3972964" y="2064238"/>
                      <a:pt x="3943450" y="2080200"/>
                    </a:cubicBezTo>
                    <a:cubicBezTo>
                      <a:pt x="3931878" y="2086669"/>
                      <a:pt x="3917378" y="2082815"/>
                      <a:pt x="3904388" y="2082150"/>
                    </a:cubicBezTo>
                    <a:cubicBezTo>
                      <a:pt x="3883936" y="2080147"/>
                      <a:pt x="3862310" y="2077724"/>
                      <a:pt x="3848802" y="2100729"/>
                    </a:cubicBezTo>
                    <a:cubicBezTo>
                      <a:pt x="3843098" y="2109293"/>
                      <a:pt x="3772766" y="2117301"/>
                      <a:pt x="3765392" y="2112018"/>
                    </a:cubicBezTo>
                    <a:cubicBezTo>
                      <a:pt x="3759192" y="2107152"/>
                      <a:pt x="3752660" y="2099518"/>
                      <a:pt x="3750818" y="2093559"/>
                    </a:cubicBezTo>
                    <a:cubicBezTo>
                      <a:pt x="3749904" y="2081305"/>
                      <a:pt x="3761302" y="2082726"/>
                      <a:pt x="3768008" y="2082471"/>
                    </a:cubicBezTo>
                    <a:cubicBezTo>
                      <a:pt x="3801204" y="2078426"/>
                      <a:pt x="3831720" y="2070773"/>
                      <a:pt x="3845574" y="2031988"/>
                    </a:cubicBezTo>
                    <a:cubicBezTo>
                      <a:pt x="3823022" y="2035860"/>
                      <a:pt x="3805014" y="2012200"/>
                      <a:pt x="3778860" y="2018760"/>
                    </a:cubicBezTo>
                    <a:cubicBezTo>
                      <a:pt x="3772486" y="2021785"/>
                      <a:pt x="3765200" y="2012556"/>
                      <a:pt x="3766966" y="2003910"/>
                    </a:cubicBezTo>
                    <a:cubicBezTo>
                      <a:pt x="3770916" y="1985442"/>
                      <a:pt x="3771432" y="1961773"/>
                      <a:pt x="3792808" y="1957481"/>
                    </a:cubicBezTo>
                    <a:cubicBezTo>
                      <a:pt x="3815780" y="1952434"/>
                      <a:pt x="3831204" y="1949992"/>
                      <a:pt x="3834574" y="1922041"/>
                    </a:cubicBezTo>
                    <a:cubicBezTo>
                      <a:pt x="3835500" y="1915745"/>
                      <a:pt x="3858470" y="1910698"/>
                      <a:pt x="3865606" y="1890718"/>
                    </a:cubicBezTo>
                    <a:cubicBezTo>
                      <a:pt x="3871150" y="1871495"/>
                      <a:pt x="3870482" y="1865955"/>
                      <a:pt x="3853722" y="1857319"/>
                    </a:cubicBezTo>
                    <a:cubicBezTo>
                      <a:pt x="3834196" y="1849019"/>
                      <a:pt x="3823390" y="1838533"/>
                      <a:pt x="3839330" y="1812421"/>
                    </a:cubicBezTo>
                    <a:cubicBezTo>
                      <a:pt x="3853680" y="1787066"/>
                      <a:pt x="3848922" y="1752236"/>
                      <a:pt x="3884722" y="1737194"/>
                    </a:cubicBezTo>
                    <a:cubicBezTo>
                      <a:pt x="3894282" y="1732657"/>
                      <a:pt x="3884066" y="1713107"/>
                      <a:pt x="3878790" y="1701946"/>
                    </a:cubicBezTo>
                    <a:cubicBezTo>
                      <a:pt x="3875444" y="1692799"/>
                      <a:pt x="3870084" y="1685583"/>
                      <a:pt x="3859438" y="1685757"/>
                    </a:cubicBezTo>
                    <a:cubicBezTo>
                      <a:pt x="3844432" y="1687023"/>
                      <a:pt x="3846102" y="1700872"/>
                      <a:pt x="3841150" y="1711029"/>
                    </a:cubicBezTo>
                    <a:cubicBezTo>
                      <a:pt x="3839052" y="1716905"/>
                      <a:pt x="3835692" y="1726308"/>
                      <a:pt x="3838288" y="1733860"/>
                    </a:cubicBezTo>
                    <a:cubicBezTo>
                      <a:pt x="3844476" y="1757275"/>
                      <a:pt x="3829720" y="1765256"/>
                      <a:pt x="3812282" y="1769629"/>
                    </a:cubicBezTo>
                    <a:cubicBezTo>
                      <a:pt x="3784952" y="1775770"/>
                      <a:pt x="3765416" y="1786020"/>
                      <a:pt x="3766320" y="1816823"/>
                    </a:cubicBezTo>
                    <a:cubicBezTo>
                      <a:pt x="3766900" y="1826307"/>
                      <a:pt x="3760108" y="1830507"/>
                      <a:pt x="3753316" y="1834707"/>
                    </a:cubicBezTo>
                    <a:cubicBezTo>
                      <a:pt x="3740486" y="1844701"/>
                      <a:pt x="3728828" y="1855115"/>
                      <a:pt x="3726052" y="1874001"/>
                    </a:cubicBezTo>
                    <a:cubicBezTo>
                      <a:pt x="3722520" y="1891293"/>
                      <a:pt x="3705418" y="1898436"/>
                      <a:pt x="3694438" y="1895840"/>
                    </a:cubicBezTo>
                    <a:cubicBezTo>
                      <a:pt x="3672478" y="1890647"/>
                      <a:pt x="3689336" y="1876790"/>
                      <a:pt x="3692694" y="1867387"/>
                    </a:cubicBezTo>
                    <a:cubicBezTo>
                      <a:pt x="3707216" y="1834143"/>
                      <a:pt x="3713188" y="1795194"/>
                      <a:pt x="3744468" y="1770586"/>
                    </a:cubicBezTo>
                    <a:cubicBezTo>
                      <a:pt x="3756880" y="1761767"/>
                      <a:pt x="3755126" y="1751864"/>
                      <a:pt x="3747838" y="1742635"/>
                    </a:cubicBezTo>
                    <a:cubicBezTo>
                      <a:pt x="3740970" y="1732231"/>
                      <a:pt x="3731758" y="1720988"/>
                      <a:pt x="3722876" y="1712515"/>
                    </a:cubicBezTo>
                    <a:cubicBezTo>
                      <a:pt x="3711316" y="1700435"/>
                      <a:pt x="3712414" y="1686249"/>
                      <a:pt x="3724320" y="1682550"/>
                    </a:cubicBezTo>
                    <a:cubicBezTo>
                      <a:pt x="3756428" y="1674142"/>
                      <a:pt x="3767428" y="1639639"/>
                      <a:pt x="3798364" y="1630811"/>
                    </a:cubicBezTo>
                    <a:cubicBezTo>
                      <a:pt x="3816222" y="1625262"/>
                      <a:pt x="3812120" y="1614521"/>
                      <a:pt x="3801732" y="1602859"/>
                    </a:cubicBezTo>
                    <a:cubicBezTo>
                      <a:pt x="3782046" y="1583900"/>
                      <a:pt x="3761940" y="1566117"/>
                      <a:pt x="3759442" y="1536070"/>
                    </a:cubicBezTo>
                    <a:cubicBezTo>
                      <a:pt x="3745524" y="1541700"/>
                      <a:pt x="3752812" y="1550930"/>
                      <a:pt x="3747612" y="1554373"/>
                    </a:cubicBezTo>
                    <a:cubicBezTo>
                      <a:pt x="3739560" y="1562099"/>
                      <a:pt x="3730670" y="1572175"/>
                      <a:pt x="3721198" y="1572768"/>
                    </a:cubicBezTo>
                    <a:cubicBezTo>
                      <a:pt x="3709378" y="1572522"/>
                      <a:pt x="3709304" y="1557918"/>
                      <a:pt x="3704782" y="1548351"/>
                    </a:cubicBezTo>
                    <a:cubicBezTo>
                      <a:pt x="3699930" y="1536016"/>
                      <a:pt x="3705978" y="1511672"/>
                      <a:pt x="3693404" y="1509832"/>
                    </a:cubicBezTo>
                    <a:cubicBezTo>
                      <a:pt x="3673706" y="1509422"/>
                      <a:pt x="3673524" y="1535861"/>
                      <a:pt x="3662200" y="1549044"/>
                    </a:cubicBezTo>
                    <a:cubicBezTo>
                      <a:pt x="3651298" y="1561052"/>
                      <a:pt x="3670144" y="1582362"/>
                      <a:pt x="3660080" y="1592019"/>
                    </a:cubicBezTo>
                    <a:cubicBezTo>
                      <a:pt x="3644062" y="1603526"/>
                      <a:pt x="3642406" y="1571129"/>
                      <a:pt x="3622622" y="1574664"/>
                    </a:cubicBezTo>
                    <a:cubicBezTo>
                      <a:pt x="3606024" y="1576687"/>
                      <a:pt x="3595626" y="1583574"/>
                      <a:pt x="3585894" y="1596001"/>
                    </a:cubicBezTo>
                    <a:cubicBezTo>
                      <a:pt x="3578598" y="1605322"/>
                      <a:pt x="3568868" y="1617748"/>
                      <a:pt x="3556048" y="1609193"/>
                    </a:cubicBezTo>
                    <a:cubicBezTo>
                      <a:pt x="3540128" y="1598207"/>
                      <a:pt x="3539384" y="1578063"/>
                      <a:pt x="3538554" y="1561864"/>
                    </a:cubicBezTo>
                    <a:cubicBezTo>
                      <a:pt x="3537308" y="1546841"/>
                      <a:pt x="3551558" y="1543980"/>
                      <a:pt x="3561784" y="1544982"/>
                    </a:cubicBezTo>
                    <a:cubicBezTo>
                      <a:pt x="3591708" y="1546394"/>
                      <a:pt x="3596832" y="1528346"/>
                      <a:pt x="3589804" y="1507282"/>
                    </a:cubicBezTo>
                    <a:cubicBezTo>
                      <a:pt x="3585874" y="1488650"/>
                      <a:pt x="3600470" y="1470010"/>
                      <a:pt x="3581956" y="1451470"/>
                    </a:cubicBezTo>
                    <a:cubicBezTo>
                      <a:pt x="3571570" y="1439807"/>
                      <a:pt x="3546500" y="1450732"/>
                      <a:pt x="3550870" y="1431088"/>
                    </a:cubicBezTo>
                    <a:cubicBezTo>
                      <a:pt x="3556080" y="1409095"/>
                      <a:pt x="3572076" y="1434687"/>
                      <a:pt x="3587586" y="1428300"/>
                    </a:cubicBezTo>
                    <a:cubicBezTo>
                      <a:pt x="3640158" y="1403345"/>
                      <a:pt x="3694656" y="1380404"/>
                      <a:pt x="3755762" y="1379702"/>
                    </a:cubicBezTo>
                    <a:cubicBezTo>
                      <a:pt x="3771940" y="1378855"/>
                      <a:pt x="3785104" y="1371630"/>
                      <a:pt x="3784696" y="1354256"/>
                    </a:cubicBezTo>
                    <a:cubicBezTo>
                      <a:pt x="3783448" y="1339232"/>
                      <a:pt x="3779518" y="1320601"/>
                      <a:pt x="3759400" y="1321366"/>
                    </a:cubicBezTo>
                    <a:cubicBezTo>
                      <a:pt x="3734590" y="1320456"/>
                      <a:pt x="3736108" y="1305095"/>
                      <a:pt x="3740392" y="1289398"/>
                    </a:cubicBezTo>
                    <a:cubicBezTo>
                      <a:pt x="3744342" y="1270930"/>
                      <a:pt x="3745106" y="1253975"/>
                      <a:pt x="3729606" y="1241813"/>
                    </a:cubicBezTo>
                    <a:cubicBezTo>
                      <a:pt x="3715278" y="1230069"/>
                      <a:pt x="3698606" y="1217487"/>
                      <a:pt x="3692384" y="1249721"/>
                    </a:cubicBezTo>
                    <a:cubicBezTo>
                      <a:pt x="3690114" y="1263487"/>
                      <a:pt x="3681308" y="1269619"/>
                      <a:pt x="3667476" y="1271304"/>
                    </a:cubicBezTo>
                    <a:cubicBezTo>
                      <a:pt x="3637888" y="1272663"/>
                      <a:pt x="3610386" y="1286693"/>
                      <a:pt x="3580212" y="1278566"/>
                    </a:cubicBezTo>
                    <a:cubicBezTo>
                      <a:pt x="3573174" y="1276052"/>
                      <a:pt x="3565962" y="1281427"/>
                      <a:pt x="3559838" y="1291167"/>
                    </a:cubicBezTo>
                    <a:cubicBezTo>
                      <a:pt x="3541044" y="1321560"/>
                      <a:pt x="3516986" y="1322244"/>
                      <a:pt x="3495544" y="1293381"/>
                    </a:cubicBezTo>
                    <a:cubicBezTo>
                      <a:pt x="3489012" y="1285747"/>
                      <a:pt x="3476612" y="1276017"/>
                      <a:pt x="3470906" y="1284581"/>
                    </a:cubicBezTo>
                    <a:cubicBezTo>
                      <a:pt x="3460584" y="1306073"/>
                      <a:pt x="3436192" y="1303986"/>
                      <a:pt x="3422102" y="1317507"/>
                    </a:cubicBezTo>
                    <a:cubicBezTo>
                      <a:pt x="3405998" y="1332958"/>
                      <a:pt x="3394514" y="1335482"/>
                      <a:pt x="3382706" y="1316687"/>
                    </a:cubicBezTo>
                    <a:cubicBezTo>
                      <a:pt x="3372492" y="1297136"/>
                      <a:pt x="3360350" y="1275571"/>
                      <a:pt x="3386346" y="1258352"/>
                    </a:cubicBezTo>
                    <a:cubicBezTo>
                      <a:pt x="3400348" y="1248776"/>
                      <a:pt x="3416612" y="1243984"/>
                      <a:pt x="3424836" y="1228368"/>
                    </a:cubicBezTo>
                    <a:cubicBezTo>
                      <a:pt x="3431048" y="1214684"/>
                      <a:pt x="3437764" y="1195880"/>
                      <a:pt x="3421338" y="1190012"/>
                    </a:cubicBezTo>
                    <a:cubicBezTo>
                      <a:pt x="3408098" y="1182633"/>
                      <a:pt x="3392836" y="1195735"/>
                      <a:pt x="3388130" y="1212607"/>
                    </a:cubicBezTo>
                    <a:cubicBezTo>
                      <a:pt x="3383514" y="1225535"/>
                      <a:pt x="3378144" y="1236869"/>
                      <a:pt x="3367326" y="1244932"/>
                    </a:cubicBezTo>
                    <a:cubicBezTo>
                      <a:pt x="3360532" y="1249132"/>
                      <a:pt x="3352568" y="1252913"/>
                      <a:pt x="3346454" y="1244103"/>
                    </a:cubicBezTo>
                    <a:cubicBezTo>
                      <a:pt x="3341092" y="1236887"/>
                      <a:pt x="3339340" y="1226984"/>
                      <a:pt x="3351244" y="1223285"/>
                    </a:cubicBezTo>
                    <a:cubicBezTo>
                      <a:pt x="3378994" y="1215969"/>
                      <a:pt x="3381102" y="1191543"/>
                      <a:pt x="3376754" y="1174088"/>
                    </a:cubicBezTo>
                    <a:cubicBezTo>
                      <a:pt x="3370986" y="1149498"/>
                      <a:pt x="3342320" y="1144560"/>
                      <a:pt x="3321536" y="1139786"/>
                    </a:cubicBezTo>
                    <a:cubicBezTo>
                      <a:pt x="3302344" y="1134256"/>
                      <a:pt x="3283064" y="1132671"/>
                      <a:pt x="3263206" y="1121603"/>
                    </a:cubicBezTo>
                    <a:cubicBezTo>
                      <a:pt x="3232034" y="1105167"/>
                      <a:pt x="3210560" y="1131952"/>
                      <a:pt x="3189258" y="1150848"/>
                    </a:cubicBezTo>
                    <a:cubicBezTo>
                      <a:pt x="3174684" y="1132390"/>
                      <a:pt x="3196996" y="1103254"/>
                      <a:pt x="3173284" y="1088158"/>
                    </a:cubicBezTo>
                    <a:cubicBezTo>
                      <a:pt x="3164738" y="1082455"/>
                      <a:pt x="3094922" y="1066794"/>
                      <a:pt x="3085452" y="1067387"/>
                    </a:cubicBezTo>
                    <a:cubicBezTo>
                      <a:pt x="3088044" y="1074939"/>
                      <a:pt x="3089886" y="1080897"/>
                      <a:pt x="3091726" y="1086856"/>
                    </a:cubicBezTo>
                    <a:cubicBezTo>
                      <a:pt x="3096668" y="1095247"/>
                      <a:pt x="3099594" y="1105569"/>
                      <a:pt x="3090370" y="1112876"/>
                    </a:cubicBezTo>
                    <a:cubicBezTo>
                      <a:pt x="3081566" y="1119007"/>
                      <a:pt x="3072006" y="1123544"/>
                      <a:pt x="3062288" y="1117422"/>
                    </a:cubicBezTo>
                    <a:cubicBezTo>
                      <a:pt x="3050222" y="1110462"/>
                      <a:pt x="3051652" y="1099046"/>
                      <a:pt x="3053084" y="1087631"/>
                    </a:cubicBezTo>
                    <a:cubicBezTo>
                      <a:pt x="3056108" y="1075459"/>
                      <a:pt x="3066680" y="1060681"/>
                      <a:pt x="3051094" y="1052464"/>
                    </a:cubicBezTo>
                    <a:cubicBezTo>
                      <a:pt x="3030814" y="1042570"/>
                      <a:pt x="3008940" y="1033432"/>
                      <a:pt x="2985722" y="1031765"/>
                    </a:cubicBezTo>
                    <a:cubicBezTo>
                      <a:pt x="2983378" y="1030927"/>
                      <a:pt x="2979772" y="1033615"/>
                      <a:pt x="2978932" y="1035965"/>
                    </a:cubicBezTo>
                    <a:cubicBezTo>
                      <a:pt x="2977586" y="1043436"/>
                      <a:pt x="2983032" y="1046706"/>
                      <a:pt x="2987306" y="1049558"/>
                    </a:cubicBezTo>
                    <a:cubicBezTo>
                      <a:pt x="2997864" y="1053329"/>
                      <a:pt x="3008424" y="1057101"/>
                      <a:pt x="3011686" y="1070193"/>
                    </a:cubicBezTo>
                    <a:cubicBezTo>
                      <a:pt x="3012352" y="1075732"/>
                      <a:pt x="3014614" y="1080516"/>
                      <a:pt x="3010588" y="1084378"/>
                    </a:cubicBezTo>
                    <a:cubicBezTo>
                      <a:pt x="3005722" y="1090592"/>
                      <a:pt x="2999438" y="1089672"/>
                      <a:pt x="2995164" y="1086820"/>
                    </a:cubicBezTo>
                    <a:cubicBezTo>
                      <a:pt x="2983938" y="1077510"/>
                      <a:pt x="2966586" y="1077938"/>
                      <a:pt x="2958458" y="1071059"/>
                    </a:cubicBezTo>
                    <a:cubicBezTo>
                      <a:pt x="2946058" y="1061329"/>
                      <a:pt x="2904650" y="1062441"/>
                      <a:pt x="2933002" y="1027510"/>
                    </a:cubicBezTo>
                    <a:cubicBezTo>
                      <a:pt x="2937868" y="1021297"/>
                      <a:pt x="2931334" y="1013663"/>
                      <a:pt x="2924628" y="1013918"/>
                    </a:cubicBezTo>
                    <a:cubicBezTo>
                      <a:pt x="2906524" y="1012752"/>
                      <a:pt x="2896566" y="981366"/>
                      <a:pt x="2874846" y="1001437"/>
                    </a:cubicBezTo>
                    <a:cubicBezTo>
                      <a:pt x="2859580" y="1014538"/>
                      <a:pt x="2849938" y="1023020"/>
                      <a:pt x="2841066" y="995997"/>
                    </a:cubicBezTo>
                    <a:cubicBezTo>
                      <a:pt x="2833952" y="978879"/>
                      <a:pt x="2817268" y="984847"/>
                      <a:pt x="2802932" y="991653"/>
                    </a:cubicBezTo>
                    <a:cubicBezTo>
                      <a:pt x="2789012" y="997283"/>
                      <a:pt x="2769896" y="1006357"/>
                      <a:pt x="2780950" y="1023558"/>
                    </a:cubicBezTo>
                    <a:cubicBezTo>
                      <a:pt x="2795020" y="1047136"/>
                      <a:pt x="2780174" y="1059062"/>
                      <a:pt x="2768432" y="1073421"/>
                    </a:cubicBezTo>
                    <a:cubicBezTo>
                      <a:pt x="2759122" y="1084672"/>
                      <a:pt x="2747464" y="1095086"/>
                      <a:pt x="2743180" y="1110783"/>
                    </a:cubicBezTo>
                    <a:cubicBezTo>
                      <a:pt x="2740574" y="1121780"/>
                      <a:pt x="2732944" y="1128331"/>
                      <a:pt x="2720456" y="1122545"/>
                    </a:cubicBezTo>
                    <a:cubicBezTo>
                      <a:pt x="2677552" y="1101920"/>
                      <a:pt x="2649620" y="1135677"/>
                      <a:pt x="2622366" y="1156422"/>
                    </a:cubicBezTo>
                    <a:cubicBezTo>
                      <a:pt x="2602742" y="1170616"/>
                      <a:pt x="2591924" y="1178679"/>
                      <a:pt x="2571398" y="1162071"/>
                    </a:cubicBezTo>
                    <a:cubicBezTo>
                      <a:pt x="2564444" y="1155612"/>
                      <a:pt x="2555392" y="1155028"/>
                      <a:pt x="2546006" y="1151676"/>
                    </a:cubicBezTo>
                    <a:cubicBezTo>
                      <a:pt x="2548106" y="1145800"/>
                      <a:pt x="2553304" y="1142356"/>
                      <a:pt x="2558416" y="1142856"/>
                    </a:cubicBezTo>
                    <a:cubicBezTo>
                      <a:pt x="2597640" y="1151566"/>
                      <a:pt x="2625734" y="1128470"/>
                      <a:pt x="2655336" y="1108561"/>
                    </a:cubicBezTo>
                    <a:cubicBezTo>
                      <a:pt x="2669758" y="1097810"/>
                      <a:pt x="2685356" y="1087479"/>
                      <a:pt x="2704302" y="1086295"/>
                    </a:cubicBezTo>
                    <a:cubicBezTo>
                      <a:pt x="2725592" y="1085948"/>
                      <a:pt x="2736914" y="1072765"/>
                      <a:pt x="2738940" y="1052284"/>
                    </a:cubicBezTo>
                    <a:cubicBezTo>
                      <a:pt x="2741630" y="1037343"/>
                      <a:pt x="2744322" y="1022401"/>
                      <a:pt x="2747012" y="1007460"/>
                    </a:cubicBezTo>
                    <a:cubicBezTo>
                      <a:pt x="2754448" y="978310"/>
                      <a:pt x="2780736" y="958877"/>
                      <a:pt x="2808194" y="959615"/>
                    </a:cubicBezTo>
                    <a:close/>
                    <a:moveTo>
                      <a:pt x="1965636" y="535512"/>
                    </a:moveTo>
                    <a:cubicBezTo>
                      <a:pt x="1979780" y="537593"/>
                      <a:pt x="1993842" y="543606"/>
                      <a:pt x="2007924" y="548636"/>
                    </a:cubicBezTo>
                    <a:cubicBezTo>
                      <a:pt x="2017336" y="588962"/>
                      <a:pt x="2051126" y="612911"/>
                      <a:pt x="2081558" y="627740"/>
                    </a:cubicBezTo>
                    <a:cubicBezTo>
                      <a:pt x="2133030" y="654047"/>
                      <a:pt x="2162138" y="694805"/>
                      <a:pt x="2187982" y="740998"/>
                    </a:cubicBezTo>
                    <a:cubicBezTo>
                      <a:pt x="2195614" y="752965"/>
                      <a:pt x="2193442" y="762751"/>
                      <a:pt x="2181884" y="769181"/>
                    </a:cubicBezTo>
                    <a:cubicBezTo>
                      <a:pt x="2169150" y="775194"/>
                      <a:pt x="2155162" y="784718"/>
                      <a:pt x="2142172" y="784039"/>
                    </a:cubicBezTo>
                    <a:cubicBezTo>
                      <a:pt x="2096082" y="783417"/>
                      <a:pt x="2050502" y="796179"/>
                      <a:pt x="2004750" y="798317"/>
                    </a:cubicBezTo>
                    <a:cubicBezTo>
                      <a:pt x="1976342" y="800051"/>
                      <a:pt x="1946680" y="805297"/>
                      <a:pt x="1927594" y="832802"/>
                    </a:cubicBezTo>
                    <a:cubicBezTo>
                      <a:pt x="1917882" y="845174"/>
                      <a:pt x="1898188" y="844740"/>
                      <a:pt x="1888478" y="857110"/>
                    </a:cubicBezTo>
                    <a:cubicBezTo>
                      <a:pt x="1868296" y="880265"/>
                      <a:pt x="1845014" y="900990"/>
                      <a:pt x="1835734" y="930678"/>
                    </a:cubicBezTo>
                    <a:cubicBezTo>
                      <a:pt x="1815178" y="1010459"/>
                      <a:pt x="1754532" y="1046881"/>
                      <a:pt x="1685334" y="1077607"/>
                    </a:cubicBezTo>
                    <a:cubicBezTo>
                      <a:pt x="1602568" y="1116687"/>
                      <a:pt x="1511978" y="1114691"/>
                      <a:pt x="1428252" y="1104587"/>
                    </a:cubicBezTo>
                    <a:cubicBezTo>
                      <a:pt x="1368916" y="1096592"/>
                      <a:pt x="1303886" y="1097126"/>
                      <a:pt x="1244456" y="1074578"/>
                    </a:cubicBezTo>
                    <a:cubicBezTo>
                      <a:pt x="1211598" y="1062842"/>
                      <a:pt x="1184770" y="1045339"/>
                      <a:pt x="1217090" y="1006720"/>
                    </a:cubicBezTo>
                    <a:cubicBezTo>
                      <a:pt x="1228392" y="993596"/>
                      <a:pt x="1249664" y="974793"/>
                      <a:pt x="1236998" y="958388"/>
                    </a:cubicBezTo>
                    <a:cubicBezTo>
                      <a:pt x="1225924" y="941232"/>
                      <a:pt x="1199446" y="944975"/>
                      <a:pt x="1178998" y="942951"/>
                    </a:cubicBezTo>
                    <a:cubicBezTo>
                      <a:pt x="1153774" y="943182"/>
                      <a:pt x="1125462" y="959470"/>
                      <a:pt x="1104662" y="936199"/>
                    </a:cubicBezTo>
                    <a:cubicBezTo>
                      <a:pt x="1085790" y="914939"/>
                      <a:pt x="1107226" y="888273"/>
                      <a:pt x="1104946" y="865017"/>
                    </a:cubicBezTo>
                    <a:cubicBezTo>
                      <a:pt x="1103678" y="850044"/>
                      <a:pt x="1104738" y="836891"/>
                      <a:pt x="1110042" y="825750"/>
                    </a:cubicBezTo>
                    <a:cubicBezTo>
                      <a:pt x="1115344" y="814608"/>
                      <a:pt x="1124890" y="805477"/>
                      <a:pt x="1140598" y="798547"/>
                    </a:cubicBezTo>
                    <a:cubicBezTo>
                      <a:pt x="1160872" y="789948"/>
                      <a:pt x="1162612" y="762848"/>
                      <a:pt x="1182210" y="748728"/>
                    </a:cubicBezTo>
                    <a:cubicBezTo>
                      <a:pt x="1225764" y="719403"/>
                      <a:pt x="1273098" y="698027"/>
                      <a:pt x="1328738" y="694141"/>
                    </a:cubicBezTo>
                    <a:cubicBezTo>
                      <a:pt x="1373738" y="690412"/>
                      <a:pt x="1414554" y="698391"/>
                      <a:pt x="1458216" y="702107"/>
                    </a:cubicBezTo>
                    <a:cubicBezTo>
                      <a:pt x="1495176" y="706068"/>
                      <a:pt x="1532136" y="710029"/>
                      <a:pt x="1569592" y="708888"/>
                    </a:cubicBezTo>
                    <a:cubicBezTo>
                      <a:pt x="1631100" y="707095"/>
                      <a:pt x="1680188" y="677105"/>
                      <a:pt x="1724324" y="638749"/>
                    </a:cubicBezTo>
                    <a:cubicBezTo>
                      <a:pt x="1753632" y="612256"/>
                      <a:pt x="1787140" y="592542"/>
                      <a:pt x="1826688" y="585547"/>
                    </a:cubicBezTo>
                    <a:cubicBezTo>
                      <a:pt x="1861880" y="579637"/>
                      <a:pt x="1894470" y="566196"/>
                      <a:pt x="1922862" y="545976"/>
                    </a:cubicBezTo>
                    <a:cubicBezTo>
                      <a:pt x="1937270" y="535281"/>
                      <a:pt x="1951494" y="533431"/>
                      <a:pt x="1965636" y="535512"/>
                    </a:cubicBezTo>
                    <a:close/>
                    <a:moveTo>
                      <a:pt x="1660452" y="353640"/>
                    </a:moveTo>
                    <a:cubicBezTo>
                      <a:pt x="1646714" y="351388"/>
                      <a:pt x="1634812" y="355098"/>
                      <a:pt x="1622820" y="362761"/>
                    </a:cubicBezTo>
                    <a:cubicBezTo>
                      <a:pt x="1616782" y="368566"/>
                      <a:pt x="1610740" y="374372"/>
                      <a:pt x="1603618" y="375810"/>
                    </a:cubicBezTo>
                    <a:cubicBezTo>
                      <a:pt x="1586274" y="376249"/>
                      <a:pt x="1571584" y="381288"/>
                      <a:pt x="1558986" y="389728"/>
                    </a:cubicBezTo>
                    <a:lnTo>
                      <a:pt x="1532172" y="418408"/>
                    </a:lnTo>
                    <a:lnTo>
                      <a:pt x="1621314" y="376469"/>
                    </a:lnTo>
                    <a:lnTo>
                      <a:pt x="1682034" y="353875"/>
                    </a:lnTo>
                    <a:close/>
                    <a:moveTo>
                      <a:pt x="2184390" y="311044"/>
                    </a:moveTo>
                    <a:lnTo>
                      <a:pt x="2109052" y="323755"/>
                    </a:lnTo>
                    <a:cubicBezTo>
                      <a:pt x="2081046" y="325364"/>
                      <a:pt x="2052686" y="325188"/>
                      <a:pt x="2024280" y="326986"/>
                    </a:cubicBezTo>
                    <a:cubicBezTo>
                      <a:pt x="1927250" y="332144"/>
                      <a:pt x="1829380" y="339656"/>
                      <a:pt x="1731954" y="327419"/>
                    </a:cubicBezTo>
                    <a:cubicBezTo>
                      <a:pt x="1721734" y="326421"/>
                      <a:pt x="1713858" y="326263"/>
                      <a:pt x="1707728" y="336020"/>
                    </a:cubicBezTo>
                    <a:lnTo>
                      <a:pt x="1691272" y="350436"/>
                    </a:lnTo>
                    <a:lnTo>
                      <a:pt x="1717798" y="340568"/>
                    </a:lnTo>
                    <a:cubicBezTo>
                      <a:pt x="1725770" y="336808"/>
                      <a:pt x="1736508" y="332714"/>
                      <a:pt x="1743818" y="341932"/>
                    </a:cubicBezTo>
                    <a:cubicBezTo>
                      <a:pt x="1751546" y="349979"/>
                      <a:pt x="1745848" y="358515"/>
                      <a:pt x="1741742" y="366298"/>
                    </a:cubicBezTo>
                    <a:cubicBezTo>
                      <a:pt x="1730262" y="387304"/>
                      <a:pt x="1737250" y="412263"/>
                      <a:pt x="1725772" y="433270"/>
                    </a:cubicBezTo>
                    <a:cubicBezTo>
                      <a:pt x="1722922" y="437538"/>
                      <a:pt x="1723180" y="444237"/>
                      <a:pt x="1730232" y="446756"/>
                    </a:cubicBezTo>
                    <a:cubicBezTo>
                      <a:pt x="1737704" y="448104"/>
                      <a:pt x="1743322" y="443504"/>
                      <a:pt x="1744240" y="437225"/>
                    </a:cubicBezTo>
                    <a:cubicBezTo>
                      <a:pt x="1748568" y="399129"/>
                      <a:pt x="1771238" y="409868"/>
                      <a:pt x="1793990" y="416674"/>
                    </a:cubicBezTo>
                    <a:cubicBezTo>
                      <a:pt x="1822200" y="426750"/>
                      <a:pt x="1849990" y="437998"/>
                      <a:pt x="1872080" y="457781"/>
                    </a:cubicBezTo>
                    <a:cubicBezTo>
                      <a:pt x="1885268" y="469099"/>
                      <a:pt x="1899790" y="472965"/>
                      <a:pt x="1915650" y="469379"/>
                    </a:cubicBezTo>
                    <a:cubicBezTo>
                      <a:pt x="1949300" y="464221"/>
                      <a:pt x="1985300" y="459901"/>
                      <a:pt x="2019790" y="452399"/>
                    </a:cubicBezTo>
                    <a:cubicBezTo>
                      <a:pt x="2035230" y="449986"/>
                      <a:pt x="2046048" y="441958"/>
                      <a:pt x="2052246" y="428316"/>
                    </a:cubicBezTo>
                    <a:cubicBezTo>
                      <a:pt x="2066658" y="399105"/>
                      <a:pt x="2087620" y="377522"/>
                      <a:pt x="2111428" y="359104"/>
                    </a:cubicBezTo>
                    <a:close/>
                    <a:moveTo>
                      <a:pt x="2230974" y="0"/>
                    </a:moveTo>
                    <a:cubicBezTo>
                      <a:pt x="2243912" y="37801"/>
                      <a:pt x="2257272" y="74427"/>
                      <a:pt x="2281782" y="105745"/>
                    </a:cubicBezTo>
                    <a:cubicBezTo>
                      <a:pt x="2297420" y="128584"/>
                      <a:pt x="2289432" y="150946"/>
                      <a:pt x="2273656" y="169201"/>
                    </a:cubicBezTo>
                    <a:cubicBezTo>
                      <a:pt x="2246644" y="196714"/>
                      <a:pt x="2228678" y="224804"/>
                      <a:pt x="2230134" y="265140"/>
                    </a:cubicBezTo>
                    <a:cubicBezTo>
                      <a:pt x="2230708" y="274636"/>
                      <a:pt x="2226698" y="282162"/>
                      <a:pt x="2220742" y="288661"/>
                    </a:cubicBezTo>
                    <a:lnTo>
                      <a:pt x="2206374" y="300496"/>
                    </a:lnTo>
                    <a:lnTo>
                      <a:pt x="2214842" y="296478"/>
                    </a:lnTo>
                    <a:lnTo>
                      <a:pt x="2381100" y="288246"/>
                    </a:lnTo>
                    <a:lnTo>
                      <a:pt x="2373972" y="279853"/>
                    </a:lnTo>
                    <a:cubicBezTo>
                      <a:pt x="2370628" y="270826"/>
                      <a:pt x="2362212" y="261293"/>
                      <a:pt x="2369840" y="250966"/>
                    </a:cubicBezTo>
                    <a:cubicBezTo>
                      <a:pt x="2372246" y="247911"/>
                      <a:pt x="2376566" y="246844"/>
                      <a:pt x="2378146" y="246102"/>
                    </a:cubicBezTo>
                    <a:cubicBezTo>
                      <a:pt x="2391786" y="248364"/>
                      <a:pt x="2379346" y="264804"/>
                      <a:pt x="2391746" y="270539"/>
                    </a:cubicBezTo>
                    <a:cubicBezTo>
                      <a:pt x="2406104" y="256088"/>
                      <a:pt x="2406406" y="240534"/>
                      <a:pt x="2398552" y="222066"/>
                    </a:cubicBezTo>
                    <a:cubicBezTo>
                      <a:pt x="2392540" y="209476"/>
                      <a:pt x="2389686" y="195406"/>
                      <a:pt x="2408552" y="190398"/>
                    </a:cubicBezTo>
                    <a:cubicBezTo>
                      <a:pt x="2424334" y="182983"/>
                      <a:pt x="2424860" y="196223"/>
                      <a:pt x="2427378" y="207563"/>
                    </a:cubicBezTo>
                    <a:cubicBezTo>
                      <a:pt x="2430646" y="220477"/>
                      <a:pt x="2440792" y="221491"/>
                      <a:pt x="2452930" y="220606"/>
                    </a:cubicBezTo>
                    <a:cubicBezTo>
                      <a:pt x="2486188" y="219433"/>
                      <a:pt x="2513096" y="202941"/>
                      <a:pt x="2540004" y="186447"/>
                    </a:cubicBezTo>
                    <a:cubicBezTo>
                      <a:pt x="2574392" y="167405"/>
                      <a:pt x="2601260" y="173086"/>
                      <a:pt x="2615462" y="206874"/>
                    </a:cubicBezTo>
                    <a:cubicBezTo>
                      <a:pt x="2625156" y="231219"/>
                      <a:pt x="2625378" y="260014"/>
                      <a:pt x="2648864" y="278846"/>
                    </a:cubicBezTo>
                    <a:cubicBezTo>
                      <a:pt x="2652530" y="281459"/>
                      <a:pt x="2653430" y="285369"/>
                      <a:pt x="2653056" y="289640"/>
                    </a:cubicBezTo>
                    <a:lnTo>
                      <a:pt x="2652178" y="292907"/>
                    </a:lnTo>
                    <a:lnTo>
                      <a:pt x="2690288" y="296929"/>
                    </a:lnTo>
                    <a:cubicBezTo>
                      <a:pt x="2703582" y="299524"/>
                      <a:pt x="2716406" y="303442"/>
                      <a:pt x="2728890" y="309227"/>
                    </a:cubicBezTo>
                    <a:cubicBezTo>
                      <a:pt x="2792590" y="316085"/>
                      <a:pt x="2857462" y="323363"/>
                      <a:pt x="2920742" y="331394"/>
                    </a:cubicBezTo>
                    <a:cubicBezTo>
                      <a:pt x="2952590" y="334823"/>
                      <a:pt x="2986032" y="337496"/>
                      <a:pt x="3019056" y="341345"/>
                    </a:cubicBezTo>
                    <a:cubicBezTo>
                      <a:pt x="3084602" y="335620"/>
                      <a:pt x="3148130" y="350363"/>
                      <a:pt x="3210150" y="361919"/>
                    </a:cubicBezTo>
                    <a:cubicBezTo>
                      <a:pt x="3248620" y="369038"/>
                      <a:pt x="3285496" y="376911"/>
                      <a:pt x="3322794" y="383612"/>
                    </a:cubicBezTo>
                    <a:cubicBezTo>
                      <a:pt x="3336538" y="385871"/>
                      <a:pt x="3348690" y="388888"/>
                      <a:pt x="3359500" y="399371"/>
                    </a:cubicBezTo>
                    <a:lnTo>
                      <a:pt x="3367712" y="402304"/>
                    </a:lnTo>
                    <a:cubicBezTo>
                      <a:pt x="3393274" y="404813"/>
                      <a:pt x="3414976" y="421835"/>
                      <a:pt x="3439786" y="422750"/>
                    </a:cubicBezTo>
                    <a:cubicBezTo>
                      <a:pt x="3587284" y="472786"/>
                      <a:pt x="3733524" y="526347"/>
                      <a:pt x="3872298" y="597106"/>
                    </a:cubicBezTo>
                    <a:cubicBezTo>
                      <a:pt x="3890230" y="606162"/>
                      <a:pt x="3908164" y="615216"/>
                      <a:pt x="3921652" y="629306"/>
                    </a:cubicBezTo>
                    <a:cubicBezTo>
                      <a:pt x="3894836" y="611781"/>
                      <a:pt x="3869266" y="627814"/>
                      <a:pt x="3846212" y="636797"/>
                    </a:cubicBezTo>
                    <a:cubicBezTo>
                      <a:pt x="3819554" y="648467"/>
                      <a:pt x="3803376" y="649313"/>
                      <a:pt x="3796602" y="616428"/>
                    </a:cubicBezTo>
                    <a:cubicBezTo>
                      <a:pt x="3794090" y="604936"/>
                      <a:pt x="3783952" y="599989"/>
                      <a:pt x="3776742" y="605360"/>
                    </a:cubicBezTo>
                    <a:cubicBezTo>
                      <a:pt x="3755024" y="625418"/>
                      <a:pt x="3719988" y="623501"/>
                      <a:pt x="3701706" y="648759"/>
                    </a:cubicBezTo>
                    <a:cubicBezTo>
                      <a:pt x="3698854" y="653040"/>
                      <a:pt x="3695584" y="658493"/>
                      <a:pt x="3690804" y="660760"/>
                    </a:cubicBezTo>
                    <a:cubicBezTo>
                      <a:pt x="3682002" y="666888"/>
                      <a:pt x="3680066" y="683414"/>
                      <a:pt x="3665234" y="676792"/>
                    </a:cubicBezTo>
                    <a:cubicBezTo>
                      <a:pt x="3652748" y="671007"/>
                      <a:pt x="3651076" y="657165"/>
                      <a:pt x="3656530" y="641896"/>
                    </a:cubicBezTo>
                    <a:cubicBezTo>
                      <a:pt x="3667354" y="615296"/>
                      <a:pt x="3653112" y="599614"/>
                      <a:pt x="3628808" y="593581"/>
                    </a:cubicBezTo>
                    <a:cubicBezTo>
                      <a:pt x="3610370" y="589643"/>
                      <a:pt x="3601488" y="581174"/>
                      <a:pt x="3607028" y="561960"/>
                    </a:cubicBezTo>
                    <a:cubicBezTo>
                      <a:pt x="3612988" y="541571"/>
                      <a:pt x="3601170" y="541323"/>
                      <a:pt x="3586834" y="548123"/>
                    </a:cubicBezTo>
                    <a:cubicBezTo>
                      <a:pt x="3578448" y="553077"/>
                      <a:pt x="3570820" y="559623"/>
                      <a:pt x="3561262" y="564156"/>
                    </a:cubicBezTo>
                    <a:cubicBezTo>
                      <a:pt x="3555644" y="568773"/>
                      <a:pt x="3550276" y="580099"/>
                      <a:pt x="3540556" y="573979"/>
                    </a:cubicBezTo>
                    <a:cubicBezTo>
                      <a:pt x="3529662" y="567440"/>
                      <a:pt x="3542406" y="561393"/>
                      <a:pt x="3543750" y="553926"/>
                    </a:cubicBezTo>
                    <a:cubicBezTo>
                      <a:pt x="3546102" y="536225"/>
                      <a:pt x="3528752" y="536649"/>
                      <a:pt x="3519282" y="537240"/>
                    </a:cubicBezTo>
                    <a:cubicBezTo>
                      <a:pt x="3492880" y="537081"/>
                      <a:pt x="3465302" y="536504"/>
                      <a:pt x="3441496" y="543894"/>
                    </a:cubicBezTo>
                    <a:cubicBezTo>
                      <a:pt x="3408552" y="554643"/>
                      <a:pt x="3375442" y="554738"/>
                      <a:pt x="3343510" y="555252"/>
                    </a:cubicBezTo>
                    <a:cubicBezTo>
                      <a:pt x="3324564" y="556432"/>
                      <a:pt x="3309730" y="549811"/>
                      <a:pt x="3296996" y="537315"/>
                    </a:cubicBezTo>
                    <a:cubicBezTo>
                      <a:pt x="3290044" y="530858"/>
                      <a:pt x="3283174" y="520457"/>
                      <a:pt x="3276468" y="520710"/>
                    </a:cubicBezTo>
                    <a:cubicBezTo>
                      <a:pt x="3200446" y="518722"/>
                      <a:pt x="3119988" y="503229"/>
                      <a:pt x="3050820" y="548722"/>
                    </a:cubicBezTo>
                    <a:cubicBezTo>
                      <a:pt x="3012420" y="574743"/>
                      <a:pt x="2977034" y="607138"/>
                      <a:pt x="2942070" y="638358"/>
                    </a:cubicBezTo>
                    <a:cubicBezTo>
                      <a:pt x="2926390" y="652625"/>
                      <a:pt x="2910548" y="656239"/>
                      <a:pt x="2889678" y="655406"/>
                    </a:cubicBezTo>
                    <a:cubicBezTo>
                      <a:pt x="2827486" y="651737"/>
                      <a:pt x="2769996" y="631201"/>
                      <a:pt x="2712840" y="613434"/>
                    </a:cubicBezTo>
                    <a:cubicBezTo>
                      <a:pt x="2665908" y="596671"/>
                      <a:pt x="2621400" y="595342"/>
                      <a:pt x="2572356" y="621535"/>
                    </a:cubicBezTo>
                    <a:cubicBezTo>
                      <a:pt x="2516102" y="653098"/>
                      <a:pt x="2453064" y="670317"/>
                      <a:pt x="2387952" y="637789"/>
                    </a:cubicBezTo>
                    <a:cubicBezTo>
                      <a:pt x="2340018" y="612721"/>
                      <a:pt x="2284282" y="602083"/>
                      <a:pt x="2235176" y="576595"/>
                    </a:cubicBezTo>
                    <a:cubicBezTo>
                      <a:pt x="2201656" y="559326"/>
                      <a:pt x="2162092" y="566385"/>
                      <a:pt x="2125378" y="569165"/>
                    </a:cubicBezTo>
                    <a:cubicBezTo>
                      <a:pt x="2096210" y="569344"/>
                      <a:pt x="2068462" y="576652"/>
                      <a:pt x="2044586" y="550904"/>
                    </a:cubicBezTo>
                    <a:cubicBezTo>
                      <a:pt x="2034950" y="540839"/>
                      <a:pt x="2019862" y="546046"/>
                      <a:pt x="2007710" y="543031"/>
                    </a:cubicBezTo>
                    <a:lnTo>
                      <a:pt x="2003006" y="525253"/>
                    </a:lnTo>
                    <a:lnTo>
                      <a:pt x="1977058" y="505415"/>
                    </a:lnTo>
                    <a:cubicBezTo>
                      <a:pt x="1948890" y="491575"/>
                      <a:pt x="1917562" y="496490"/>
                      <a:pt x="1885720" y="504937"/>
                    </a:cubicBezTo>
                    <a:cubicBezTo>
                      <a:pt x="1876574" y="508277"/>
                      <a:pt x="1870118" y="515222"/>
                      <a:pt x="1867606" y="522253"/>
                    </a:cubicBezTo>
                    <a:cubicBezTo>
                      <a:pt x="1858478" y="544100"/>
                      <a:pt x="1839688" y="555888"/>
                      <a:pt x="1821318" y="566504"/>
                    </a:cubicBezTo>
                    <a:cubicBezTo>
                      <a:pt x="1762504" y="586458"/>
                      <a:pt x="1717468" y="627193"/>
                      <a:pt x="1668572" y="663905"/>
                    </a:cubicBezTo>
                    <a:cubicBezTo>
                      <a:pt x="1647690" y="681553"/>
                      <a:pt x="1619996" y="684875"/>
                      <a:pt x="1590710" y="688949"/>
                    </a:cubicBezTo>
                    <a:cubicBezTo>
                      <a:pt x="1507966" y="701681"/>
                      <a:pt x="1429876" y="660573"/>
                      <a:pt x="1349904" y="672971"/>
                    </a:cubicBezTo>
                    <a:cubicBezTo>
                      <a:pt x="1294098" y="680787"/>
                      <a:pt x="1237616" y="683077"/>
                      <a:pt x="1186290" y="722884"/>
                    </a:cubicBezTo>
                    <a:cubicBezTo>
                      <a:pt x="1151818" y="748892"/>
                      <a:pt x="1125156" y="779010"/>
                      <a:pt x="1101602" y="811560"/>
                    </a:cubicBezTo>
                    <a:cubicBezTo>
                      <a:pt x="1078884" y="841767"/>
                      <a:pt x="1074474" y="883798"/>
                      <a:pt x="1076020" y="923992"/>
                    </a:cubicBezTo>
                    <a:cubicBezTo>
                      <a:pt x="1076454" y="941326"/>
                      <a:pt x="1080836" y="958747"/>
                      <a:pt x="1080852" y="977253"/>
                    </a:cubicBezTo>
                    <a:cubicBezTo>
                      <a:pt x="1079034" y="1008318"/>
                      <a:pt x="1107082" y="1026264"/>
                      <a:pt x="1128160" y="1037756"/>
                    </a:cubicBezTo>
                    <a:cubicBezTo>
                      <a:pt x="1152762" y="1050508"/>
                      <a:pt x="1171326" y="1069032"/>
                      <a:pt x="1195172" y="1080193"/>
                    </a:cubicBezTo>
                    <a:cubicBezTo>
                      <a:pt x="1230772" y="1095552"/>
                      <a:pt x="1331596" y="1124958"/>
                      <a:pt x="1368272" y="1126165"/>
                    </a:cubicBezTo>
                    <a:cubicBezTo>
                      <a:pt x="1370284" y="1124241"/>
                      <a:pt x="1371462" y="1124662"/>
                      <a:pt x="1372638" y="1125082"/>
                    </a:cubicBezTo>
                    <a:cubicBezTo>
                      <a:pt x="1373394" y="1126674"/>
                      <a:pt x="1374150" y="1128265"/>
                      <a:pt x="1374150" y="1128265"/>
                    </a:cubicBezTo>
                    <a:lnTo>
                      <a:pt x="1372868" y="1131853"/>
                    </a:lnTo>
                    <a:lnTo>
                      <a:pt x="1409532" y="1141311"/>
                    </a:lnTo>
                    <a:cubicBezTo>
                      <a:pt x="1446008" y="1156940"/>
                      <a:pt x="1473378" y="1187013"/>
                      <a:pt x="1500746" y="1217085"/>
                    </a:cubicBezTo>
                    <a:cubicBezTo>
                      <a:pt x="1506576" y="1223227"/>
                      <a:pt x="1517050" y="1235086"/>
                      <a:pt x="1506406" y="1246168"/>
                    </a:cubicBezTo>
                    <a:cubicBezTo>
                      <a:pt x="1502318" y="1250121"/>
                      <a:pt x="1497904" y="1251250"/>
                      <a:pt x="1492986" y="1250508"/>
                    </a:cubicBezTo>
                    <a:cubicBezTo>
                      <a:pt x="1488070" y="1249767"/>
                      <a:pt x="1482652" y="1247155"/>
                      <a:pt x="1476558" y="1243625"/>
                    </a:cubicBezTo>
                    <a:cubicBezTo>
                      <a:pt x="1438708" y="1226046"/>
                      <a:pt x="1408802" y="1193715"/>
                      <a:pt x="1374282" y="1170560"/>
                    </a:cubicBezTo>
                    <a:cubicBezTo>
                      <a:pt x="1363874" y="1164136"/>
                      <a:pt x="1359740" y="1157924"/>
                      <a:pt x="1359700" y="1151482"/>
                    </a:cubicBezTo>
                    <a:lnTo>
                      <a:pt x="1367750" y="1134990"/>
                    </a:lnTo>
                    <a:lnTo>
                      <a:pt x="1309286" y="1130368"/>
                    </a:lnTo>
                    <a:cubicBezTo>
                      <a:pt x="1288628" y="1127449"/>
                      <a:pt x="1268522" y="1121588"/>
                      <a:pt x="1250254" y="1107796"/>
                    </a:cubicBezTo>
                    <a:cubicBezTo>
                      <a:pt x="1248320" y="1105784"/>
                      <a:pt x="1245552" y="1106116"/>
                      <a:pt x="1243958" y="1106868"/>
                    </a:cubicBezTo>
                    <a:cubicBezTo>
                      <a:pt x="1195882" y="1122731"/>
                      <a:pt x="1174530" y="1086034"/>
                      <a:pt x="1145050" y="1060968"/>
                    </a:cubicBezTo>
                    <a:cubicBezTo>
                      <a:pt x="1127242" y="1044036"/>
                      <a:pt x="1101464" y="1030864"/>
                      <a:pt x="1073190" y="1043229"/>
                    </a:cubicBezTo>
                    <a:cubicBezTo>
                      <a:pt x="1059682" y="1047654"/>
                      <a:pt x="1045578" y="1042616"/>
                      <a:pt x="1052952" y="1029393"/>
                    </a:cubicBezTo>
                    <a:cubicBezTo>
                      <a:pt x="1065188" y="1009979"/>
                      <a:pt x="1054174" y="988865"/>
                      <a:pt x="1067586" y="969871"/>
                    </a:cubicBezTo>
                    <a:cubicBezTo>
                      <a:pt x="1076554" y="955896"/>
                      <a:pt x="1068566" y="941150"/>
                      <a:pt x="1051692" y="936445"/>
                    </a:cubicBezTo>
                    <a:cubicBezTo>
                      <a:pt x="999138" y="920317"/>
                      <a:pt x="947842" y="900672"/>
                      <a:pt x="894370" y="890822"/>
                    </a:cubicBezTo>
                    <a:cubicBezTo>
                      <a:pt x="867258" y="885102"/>
                      <a:pt x="849030" y="869341"/>
                      <a:pt x="839948" y="850241"/>
                    </a:cubicBezTo>
                    <a:cubicBezTo>
                      <a:pt x="826326" y="821589"/>
                      <a:pt x="815892" y="791434"/>
                      <a:pt x="825262" y="757782"/>
                    </a:cubicBezTo>
                    <a:cubicBezTo>
                      <a:pt x="966012" y="667989"/>
                      <a:pt x="1119370" y="598555"/>
                      <a:pt x="1273822" y="533477"/>
                    </a:cubicBezTo>
                    <a:cubicBezTo>
                      <a:pt x="1356628" y="498305"/>
                      <a:pt x="1437584" y="457186"/>
                      <a:pt x="1519970" y="423188"/>
                    </a:cubicBezTo>
                    <a:lnTo>
                      <a:pt x="1522194" y="422376"/>
                    </a:lnTo>
                    <a:lnTo>
                      <a:pt x="1519858" y="421542"/>
                    </a:lnTo>
                    <a:cubicBezTo>
                      <a:pt x="1537694" y="364207"/>
                      <a:pt x="1574864" y="323068"/>
                      <a:pt x="1622494" y="289647"/>
                    </a:cubicBezTo>
                    <a:cubicBezTo>
                      <a:pt x="1652518" y="268519"/>
                      <a:pt x="1687116" y="271587"/>
                      <a:pt x="1718374" y="265499"/>
                    </a:cubicBezTo>
                    <a:cubicBezTo>
                      <a:pt x="1782068" y="253741"/>
                      <a:pt x="1849098" y="251141"/>
                      <a:pt x="1915354" y="265515"/>
                    </a:cubicBezTo>
                    <a:cubicBezTo>
                      <a:pt x="1952962" y="274967"/>
                      <a:pt x="1992428" y="271810"/>
                      <a:pt x="2029702" y="278490"/>
                    </a:cubicBezTo>
                    <a:cubicBezTo>
                      <a:pt x="2054414" y="283334"/>
                      <a:pt x="2060056" y="260132"/>
                      <a:pt x="2067116" y="244073"/>
                    </a:cubicBezTo>
                    <a:cubicBezTo>
                      <a:pt x="2107784" y="152424"/>
                      <a:pt x="2160840" y="70508"/>
                      <a:pt x="2230974" y="0"/>
                    </a:cubicBezTo>
                    <a:close/>
                  </a:path>
                </a:pathLst>
              </a:custGeom>
              <a:solidFill>
                <a:schemeClr val="accent4">
                  <a:alpha val="90000"/>
                </a:schemeClr>
              </a:solidFill>
              <a:ln>
                <a:noFill/>
              </a:ln>
              <a:effectLst/>
            </p:spPr>
            <p:txBody>
              <a:bodyPr anchor="ctr"/>
              <a:lstStyle/>
              <a:p>
                <a:pPr defTabSz="457189">
                  <a:defRPr/>
                </a:pPr>
                <a:endParaRPr lang="en-US" sz="1351" dirty="0">
                  <a:latin typeface="Oswald" pitchFamily="2" charset="77"/>
                </a:endParaRPr>
              </a:p>
            </p:txBody>
          </p:sp>
          <p:sp>
            <p:nvSpPr>
              <p:cNvPr id="337" name="Freeform 43">
                <a:extLst>
                  <a:ext uri="{FF2B5EF4-FFF2-40B4-BE49-F238E27FC236}">
                    <a16:creationId xmlns:a16="http://schemas.microsoft.com/office/drawing/2014/main" id="{09E9C624-99E0-48C2-AA52-2C7D7463392D}"/>
                  </a:ext>
                </a:extLst>
              </p:cNvPr>
              <p:cNvSpPr/>
              <p:nvPr/>
            </p:nvSpPr>
            <p:spPr bwMode="auto">
              <a:xfrm>
                <a:off x="15659333" y="6619968"/>
                <a:ext cx="6420516" cy="6677591"/>
              </a:xfrm>
              <a:custGeom>
                <a:avLst/>
                <a:gdLst>
                  <a:gd name="connsiteX0" fmla="*/ 3920471 w 6423007"/>
                  <a:gd name="connsiteY0" fmla="*/ 6654609 h 6680837"/>
                  <a:gd name="connsiteX1" fmla="*/ 3958707 w 6423007"/>
                  <a:gd name="connsiteY1" fmla="*/ 6667157 h 6680837"/>
                  <a:gd name="connsiteX2" fmla="*/ 3899971 w 6423007"/>
                  <a:gd name="connsiteY2" fmla="*/ 6675611 h 6680837"/>
                  <a:gd name="connsiteX3" fmla="*/ 3881037 w 6423007"/>
                  <a:gd name="connsiteY3" fmla="*/ 6659710 h 6680837"/>
                  <a:gd name="connsiteX4" fmla="*/ 3920471 w 6423007"/>
                  <a:gd name="connsiteY4" fmla="*/ 6654609 h 6680837"/>
                  <a:gd name="connsiteX5" fmla="*/ 3696227 w 6423007"/>
                  <a:gd name="connsiteY5" fmla="*/ 6310367 h 6680837"/>
                  <a:gd name="connsiteX6" fmla="*/ 3709889 w 6423007"/>
                  <a:gd name="connsiteY6" fmla="*/ 6312955 h 6680837"/>
                  <a:gd name="connsiteX7" fmla="*/ 3759827 w 6423007"/>
                  <a:gd name="connsiteY7" fmla="*/ 6358298 h 6680837"/>
                  <a:gd name="connsiteX8" fmla="*/ 3740537 w 6423007"/>
                  <a:gd name="connsiteY8" fmla="*/ 6372366 h 6680837"/>
                  <a:gd name="connsiteX9" fmla="*/ 3711879 w 6423007"/>
                  <a:gd name="connsiteY9" fmla="*/ 6362294 h 6680837"/>
                  <a:gd name="connsiteX10" fmla="*/ 3687507 w 6423007"/>
                  <a:gd name="connsiteY10" fmla="*/ 6342946 h 6680837"/>
                  <a:gd name="connsiteX11" fmla="*/ 3684627 w 6423007"/>
                  <a:gd name="connsiteY11" fmla="*/ 6318339 h 6680837"/>
                  <a:gd name="connsiteX12" fmla="*/ 3696227 w 6423007"/>
                  <a:gd name="connsiteY12" fmla="*/ 6310367 h 6680837"/>
                  <a:gd name="connsiteX13" fmla="*/ 3148759 w 6423007"/>
                  <a:gd name="connsiteY13" fmla="*/ 6275288 h 6680837"/>
                  <a:gd name="connsiteX14" fmla="*/ 3210109 w 6423007"/>
                  <a:gd name="connsiteY14" fmla="*/ 6299834 h 6680837"/>
                  <a:gd name="connsiteX15" fmla="*/ 3243563 w 6423007"/>
                  <a:gd name="connsiteY15" fmla="*/ 6320996 h 6680837"/>
                  <a:gd name="connsiteX16" fmla="*/ 3258167 w 6423007"/>
                  <a:gd name="connsiteY16" fmla="*/ 6339374 h 6680837"/>
                  <a:gd name="connsiteX17" fmla="*/ 3277385 w 6423007"/>
                  <a:gd name="connsiteY17" fmla="*/ 6363349 h 6680837"/>
                  <a:gd name="connsiteX18" fmla="*/ 3301393 w 6423007"/>
                  <a:gd name="connsiteY18" fmla="*/ 6344284 h 6680837"/>
                  <a:gd name="connsiteX19" fmla="*/ 3318051 w 6423007"/>
                  <a:gd name="connsiteY19" fmla="*/ 6338389 h 6680837"/>
                  <a:gd name="connsiteX20" fmla="*/ 3332731 w 6423007"/>
                  <a:gd name="connsiteY20" fmla="*/ 6352846 h 6680837"/>
                  <a:gd name="connsiteX21" fmla="*/ 3359485 w 6423007"/>
                  <a:gd name="connsiteY21" fmla="*/ 6374248 h 6680837"/>
                  <a:gd name="connsiteX22" fmla="*/ 3428883 w 6423007"/>
                  <a:gd name="connsiteY22" fmla="*/ 6350337 h 6680837"/>
                  <a:gd name="connsiteX23" fmla="*/ 3569169 w 6423007"/>
                  <a:gd name="connsiteY23" fmla="*/ 6346482 h 6680837"/>
                  <a:gd name="connsiteX24" fmla="*/ 3646743 w 6423007"/>
                  <a:gd name="connsiteY24" fmla="*/ 6407096 h 6680837"/>
                  <a:gd name="connsiteX25" fmla="*/ 3690095 w 6423007"/>
                  <a:gd name="connsiteY25" fmla="*/ 6385727 h 6680837"/>
                  <a:gd name="connsiteX26" fmla="*/ 3705579 w 6423007"/>
                  <a:gd name="connsiteY26" fmla="*/ 6379413 h 6680837"/>
                  <a:gd name="connsiteX27" fmla="*/ 3615511 w 6423007"/>
                  <a:gd name="connsiteY27" fmla="*/ 6413050 h 6680837"/>
                  <a:gd name="connsiteX28" fmla="*/ 3524207 w 6423007"/>
                  <a:gd name="connsiteY28" fmla="*/ 6409394 h 6680837"/>
                  <a:gd name="connsiteX29" fmla="*/ 3457915 w 6423007"/>
                  <a:gd name="connsiteY29" fmla="*/ 6435729 h 6680837"/>
                  <a:gd name="connsiteX30" fmla="*/ 3433275 w 6423007"/>
                  <a:gd name="connsiteY30" fmla="*/ 6426928 h 6680837"/>
                  <a:gd name="connsiteX31" fmla="*/ 3393305 w 6423007"/>
                  <a:gd name="connsiteY31" fmla="*/ 6416601 h 6680837"/>
                  <a:gd name="connsiteX32" fmla="*/ 3354221 w 6423007"/>
                  <a:gd name="connsiteY32" fmla="*/ 6421396 h 6680837"/>
                  <a:gd name="connsiteX33" fmla="*/ 3322755 w 6423007"/>
                  <a:gd name="connsiteY33" fmla="*/ 6399298 h 6680837"/>
                  <a:gd name="connsiteX34" fmla="*/ 3271471 w 6423007"/>
                  <a:gd name="connsiteY34" fmla="*/ 6383612 h 6680837"/>
                  <a:gd name="connsiteX35" fmla="*/ 3255307 w 6423007"/>
                  <a:gd name="connsiteY35" fmla="*/ 6384419 h 6680837"/>
                  <a:gd name="connsiteX36" fmla="*/ 3201957 w 6423007"/>
                  <a:gd name="connsiteY36" fmla="*/ 6333774 h 6680837"/>
                  <a:gd name="connsiteX37" fmla="*/ 3150673 w 6423007"/>
                  <a:gd name="connsiteY37" fmla="*/ 6318088 h 6680837"/>
                  <a:gd name="connsiteX38" fmla="*/ 3114977 w 6423007"/>
                  <a:gd name="connsiteY38" fmla="*/ 6310603 h 6680837"/>
                  <a:gd name="connsiteX39" fmla="*/ 3087547 w 6423007"/>
                  <a:gd name="connsiteY39" fmla="*/ 6283695 h 6680837"/>
                  <a:gd name="connsiteX40" fmla="*/ 3148759 w 6423007"/>
                  <a:gd name="connsiteY40" fmla="*/ 6275288 h 6680837"/>
                  <a:gd name="connsiteX41" fmla="*/ 2528427 w 6423007"/>
                  <a:gd name="connsiteY41" fmla="*/ 6145571 h 6680837"/>
                  <a:gd name="connsiteX42" fmla="*/ 2534777 w 6423007"/>
                  <a:gd name="connsiteY42" fmla="*/ 6161211 h 6680837"/>
                  <a:gd name="connsiteX43" fmla="*/ 2517217 w 6423007"/>
                  <a:gd name="connsiteY43" fmla="*/ 6169527 h 6680837"/>
                  <a:gd name="connsiteX44" fmla="*/ 2510099 w 6423007"/>
                  <a:gd name="connsiteY44" fmla="*/ 6156043 h 6680837"/>
                  <a:gd name="connsiteX45" fmla="*/ 2528427 w 6423007"/>
                  <a:gd name="connsiteY45" fmla="*/ 6145571 h 6680837"/>
                  <a:gd name="connsiteX46" fmla="*/ 3612587 w 6423007"/>
                  <a:gd name="connsiteY46" fmla="*/ 6107976 h 6680837"/>
                  <a:gd name="connsiteX47" fmla="*/ 3616529 w 6423007"/>
                  <a:gd name="connsiteY47" fmla="*/ 6118720 h 6680837"/>
                  <a:gd name="connsiteX48" fmla="*/ 3605483 w 6423007"/>
                  <a:gd name="connsiteY48" fmla="*/ 6120609 h 6680837"/>
                  <a:gd name="connsiteX49" fmla="*/ 3598869 w 6423007"/>
                  <a:gd name="connsiteY49" fmla="*/ 6110078 h 6680837"/>
                  <a:gd name="connsiteX50" fmla="*/ 3612587 w 6423007"/>
                  <a:gd name="connsiteY50" fmla="*/ 6107976 h 6680837"/>
                  <a:gd name="connsiteX51" fmla="*/ 2418455 w 6423007"/>
                  <a:gd name="connsiteY51" fmla="*/ 6071331 h 6680837"/>
                  <a:gd name="connsiteX52" fmla="*/ 2442825 w 6423007"/>
                  <a:gd name="connsiteY52" fmla="*/ 6074256 h 6680837"/>
                  <a:gd name="connsiteX53" fmla="*/ 2447223 w 6423007"/>
                  <a:gd name="connsiteY53" fmla="*/ 6126032 h 6680837"/>
                  <a:gd name="connsiteX54" fmla="*/ 2433425 w 6423007"/>
                  <a:gd name="connsiteY54" fmla="*/ 6138278 h 6680837"/>
                  <a:gd name="connsiteX55" fmla="*/ 2402273 w 6423007"/>
                  <a:gd name="connsiteY55" fmla="*/ 6082231 h 6680837"/>
                  <a:gd name="connsiteX56" fmla="*/ 2418455 w 6423007"/>
                  <a:gd name="connsiteY56" fmla="*/ 6071331 h 6680837"/>
                  <a:gd name="connsiteX57" fmla="*/ 3120855 w 6423007"/>
                  <a:gd name="connsiteY57" fmla="*/ 5978071 h 6680837"/>
                  <a:gd name="connsiteX58" fmla="*/ 3110347 w 6423007"/>
                  <a:gd name="connsiteY58" fmla="*/ 5999325 h 6680837"/>
                  <a:gd name="connsiteX59" fmla="*/ 3104091 w 6423007"/>
                  <a:gd name="connsiteY59" fmla="*/ 5997437 h 6680837"/>
                  <a:gd name="connsiteX60" fmla="*/ 3101757 w 6423007"/>
                  <a:gd name="connsiteY60" fmla="*/ 5990699 h 6680837"/>
                  <a:gd name="connsiteX61" fmla="*/ 3120855 w 6423007"/>
                  <a:gd name="connsiteY61" fmla="*/ 5978071 h 6680837"/>
                  <a:gd name="connsiteX62" fmla="*/ 3045325 w 6423007"/>
                  <a:gd name="connsiteY62" fmla="*/ 5932744 h 6680837"/>
                  <a:gd name="connsiteX63" fmla="*/ 3063067 w 6423007"/>
                  <a:gd name="connsiteY63" fmla="*/ 5941393 h 6680837"/>
                  <a:gd name="connsiteX64" fmla="*/ 3048843 w 6423007"/>
                  <a:gd name="connsiteY64" fmla="*/ 5981212 h 6680837"/>
                  <a:gd name="connsiteX65" fmla="*/ 3015803 w 6423007"/>
                  <a:gd name="connsiteY65" fmla="*/ 5989219 h 6680837"/>
                  <a:gd name="connsiteX66" fmla="*/ 3009567 w 6423007"/>
                  <a:gd name="connsiteY66" fmla="*/ 5988312 h 6680837"/>
                  <a:gd name="connsiteX67" fmla="*/ 2922825 w 6423007"/>
                  <a:gd name="connsiteY67" fmla="*/ 6018075 h 6680837"/>
                  <a:gd name="connsiteX68" fmla="*/ 2935969 w 6423007"/>
                  <a:gd name="connsiteY68" fmla="*/ 6058427 h 6680837"/>
                  <a:gd name="connsiteX69" fmla="*/ 2955205 w 6423007"/>
                  <a:gd name="connsiteY69" fmla="*/ 6089068 h 6680837"/>
                  <a:gd name="connsiteX70" fmla="*/ 2918361 w 6423007"/>
                  <a:gd name="connsiteY70" fmla="*/ 6126090 h 6680837"/>
                  <a:gd name="connsiteX71" fmla="*/ 2885943 w 6423007"/>
                  <a:gd name="connsiteY71" fmla="*/ 6073572 h 6680837"/>
                  <a:gd name="connsiteX72" fmla="*/ 2863307 w 6423007"/>
                  <a:gd name="connsiteY72" fmla="*/ 6037754 h 6680837"/>
                  <a:gd name="connsiteX73" fmla="*/ 2792589 w 6423007"/>
                  <a:gd name="connsiteY73" fmla="*/ 6000610 h 6680837"/>
                  <a:gd name="connsiteX74" fmla="*/ 2791373 w 6423007"/>
                  <a:gd name="connsiteY74" fmla="*/ 5985649 h 6680837"/>
                  <a:gd name="connsiteX75" fmla="*/ 2868621 w 6423007"/>
                  <a:gd name="connsiteY75" fmla="*/ 5960418 h 6680837"/>
                  <a:gd name="connsiteX76" fmla="*/ 2927357 w 6423007"/>
                  <a:gd name="connsiteY76" fmla="*/ 5957628 h 6680837"/>
                  <a:gd name="connsiteX77" fmla="*/ 2971563 w 6423007"/>
                  <a:gd name="connsiteY77" fmla="*/ 5940403 h 6680837"/>
                  <a:gd name="connsiteX78" fmla="*/ 3024063 w 6423007"/>
                  <a:gd name="connsiteY78" fmla="*/ 5936705 h 6680837"/>
                  <a:gd name="connsiteX79" fmla="*/ 3045325 w 6423007"/>
                  <a:gd name="connsiteY79" fmla="*/ 5932744 h 6680837"/>
                  <a:gd name="connsiteX80" fmla="*/ 2717527 w 6423007"/>
                  <a:gd name="connsiteY80" fmla="*/ 5878724 h 6680837"/>
                  <a:gd name="connsiteX81" fmla="*/ 2735527 w 6423007"/>
                  <a:gd name="connsiteY81" fmla="*/ 5891033 h 6680837"/>
                  <a:gd name="connsiteX82" fmla="*/ 2731917 w 6423007"/>
                  <a:gd name="connsiteY82" fmla="*/ 5919450 h 6680837"/>
                  <a:gd name="connsiteX83" fmla="*/ 2700601 w 6423007"/>
                  <a:gd name="connsiteY83" fmla="*/ 5908265 h 6680837"/>
                  <a:gd name="connsiteX84" fmla="*/ 2691607 w 6423007"/>
                  <a:gd name="connsiteY84" fmla="*/ 5885557 h 6680837"/>
                  <a:gd name="connsiteX85" fmla="*/ 2698021 w 6423007"/>
                  <a:gd name="connsiteY85" fmla="*/ 5878874 h 6680837"/>
                  <a:gd name="connsiteX86" fmla="*/ 2717527 w 6423007"/>
                  <a:gd name="connsiteY86" fmla="*/ 5878724 h 6680837"/>
                  <a:gd name="connsiteX87" fmla="*/ 2411763 w 6423007"/>
                  <a:gd name="connsiteY87" fmla="*/ 5812172 h 6680837"/>
                  <a:gd name="connsiteX88" fmla="*/ 2412853 w 6423007"/>
                  <a:gd name="connsiteY88" fmla="*/ 5814955 h 6680837"/>
                  <a:gd name="connsiteX89" fmla="*/ 2421217 w 6423007"/>
                  <a:gd name="connsiteY89" fmla="*/ 5822665 h 6680837"/>
                  <a:gd name="connsiteX90" fmla="*/ 2429521 w 6423007"/>
                  <a:gd name="connsiteY90" fmla="*/ 5823605 h 6680837"/>
                  <a:gd name="connsiteX91" fmla="*/ 2413711 w 6423007"/>
                  <a:gd name="connsiteY91" fmla="*/ 5814202 h 6680837"/>
                  <a:gd name="connsiteX92" fmla="*/ 4387709 w 6423007"/>
                  <a:gd name="connsiteY92" fmla="*/ 5778308 h 6680837"/>
                  <a:gd name="connsiteX93" fmla="*/ 4408723 w 6423007"/>
                  <a:gd name="connsiteY93" fmla="*/ 5779991 h 6680837"/>
                  <a:gd name="connsiteX94" fmla="*/ 4437185 w 6423007"/>
                  <a:gd name="connsiteY94" fmla="*/ 5835408 h 6680837"/>
                  <a:gd name="connsiteX95" fmla="*/ 4422541 w 6423007"/>
                  <a:gd name="connsiteY95" fmla="*/ 5850140 h 6680837"/>
                  <a:gd name="connsiteX96" fmla="*/ 4407515 w 6423007"/>
                  <a:gd name="connsiteY96" fmla="*/ 5850928 h 6680837"/>
                  <a:gd name="connsiteX97" fmla="*/ 4395967 w 6423007"/>
                  <a:gd name="connsiteY97" fmla="*/ 5841978 h 6680837"/>
                  <a:gd name="connsiteX98" fmla="*/ 4380889 w 6423007"/>
                  <a:gd name="connsiteY98" fmla="*/ 5816630 h 6680837"/>
                  <a:gd name="connsiteX99" fmla="*/ 4365039 w 6423007"/>
                  <a:gd name="connsiteY99" fmla="*/ 5797680 h 6680837"/>
                  <a:gd name="connsiteX100" fmla="*/ 4369457 w 6423007"/>
                  <a:gd name="connsiteY100" fmla="*/ 5788592 h 6680837"/>
                  <a:gd name="connsiteX101" fmla="*/ 4387709 w 6423007"/>
                  <a:gd name="connsiteY101" fmla="*/ 5778308 h 6680837"/>
                  <a:gd name="connsiteX102" fmla="*/ 4372811 w 6423007"/>
                  <a:gd name="connsiteY102" fmla="*/ 5659001 h 6680837"/>
                  <a:gd name="connsiteX103" fmla="*/ 4385245 w 6423007"/>
                  <a:gd name="connsiteY103" fmla="*/ 5660825 h 6680837"/>
                  <a:gd name="connsiteX104" fmla="*/ 4396513 w 6423007"/>
                  <a:gd name="connsiteY104" fmla="*/ 5695055 h 6680837"/>
                  <a:gd name="connsiteX105" fmla="*/ 4361483 w 6423007"/>
                  <a:gd name="connsiteY105" fmla="*/ 5719614 h 6680837"/>
                  <a:gd name="connsiteX106" fmla="*/ 4351239 w 6423007"/>
                  <a:gd name="connsiteY106" fmla="*/ 5704284 h 6680837"/>
                  <a:gd name="connsiteX107" fmla="*/ 4360535 w 6423007"/>
                  <a:gd name="connsiteY107" fmla="*/ 5683577 h 6680837"/>
                  <a:gd name="connsiteX108" fmla="*/ 4372811 w 6423007"/>
                  <a:gd name="connsiteY108" fmla="*/ 5659001 h 6680837"/>
                  <a:gd name="connsiteX109" fmla="*/ 3413113 w 6423007"/>
                  <a:gd name="connsiteY109" fmla="*/ 5639960 h 6680837"/>
                  <a:gd name="connsiteX110" fmla="*/ 3425711 w 6423007"/>
                  <a:gd name="connsiteY110" fmla="*/ 5646487 h 6680837"/>
                  <a:gd name="connsiteX111" fmla="*/ 3426349 w 6423007"/>
                  <a:gd name="connsiteY111" fmla="*/ 5670783 h 6680837"/>
                  <a:gd name="connsiteX112" fmla="*/ 3384255 w 6423007"/>
                  <a:gd name="connsiteY112" fmla="*/ 5673131 h 6680837"/>
                  <a:gd name="connsiteX113" fmla="*/ 3360921 w 6423007"/>
                  <a:gd name="connsiteY113" fmla="*/ 5652762 h 6680837"/>
                  <a:gd name="connsiteX114" fmla="*/ 3370303 w 6423007"/>
                  <a:gd name="connsiteY114" fmla="*/ 5641404 h 6680837"/>
                  <a:gd name="connsiteX115" fmla="*/ 3413113 w 6423007"/>
                  <a:gd name="connsiteY115" fmla="*/ 5639960 h 6680837"/>
                  <a:gd name="connsiteX116" fmla="*/ 4756871 w 6423007"/>
                  <a:gd name="connsiteY116" fmla="*/ 5356795 h 6680837"/>
                  <a:gd name="connsiteX117" fmla="*/ 4767541 w 6423007"/>
                  <a:gd name="connsiteY117" fmla="*/ 5358308 h 6680837"/>
                  <a:gd name="connsiteX118" fmla="*/ 4823093 w 6423007"/>
                  <a:gd name="connsiteY118" fmla="*/ 5404410 h 6680837"/>
                  <a:gd name="connsiteX119" fmla="*/ 4822923 w 6423007"/>
                  <a:gd name="connsiteY119" fmla="*/ 5420105 h 6680837"/>
                  <a:gd name="connsiteX120" fmla="*/ 4813067 w 6423007"/>
                  <a:gd name="connsiteY120" fmla="*/ 5422493 h 6680837"/>
                  <a:gd name="connsiteX121" fmla="*/ 4804803 w 6423007"/>
                  <a:gd name="connsiteY121" fmla="*/ 5417572 h 6680837"/>
                  <a:gd name="connsiteX122" fmla="*/ 4754819 w 6423007"/>
                  <a:gd name="connsiteY122" fmla="*/ 5378711 h 6680837"/>
                  <a:gd name="connsiteX123" fmla="*/ 4749753 w 6423007"/>
                  <a:gd name="connsiteY123" fmla="*/ 5362458 h 6680837"/>
                  <a:gd name="connsiteX124" fmla="*/ 4756871 w 6423007"/>
                  <a:gd name="connsiteY124" fmla="*/ 5356795 h 6680837"/>
                  <a:gd name="connsiteX125" fmla="*/ 602602 w 6423007"/>
                  <a:gd name="connsiteY125" fmla="*/ 5215326 h 6680837"/>
                  <a:gd name="connsiteX126" fmla="*/ 657358 w 6423007"/>
                  <a:gd name="connsiteY126" fmla="*/ 5239174 h 6680837"/>
                  <a:gd name="connsiteX127" fmla="*/ 648258 w 6423007"/>
                  <a:gd name="connsiteY127" fmla="*/ 5253164 h 6680837"/>
                  <a:gd name="connsiteX128" fmla="*/ 612427 w 6423007"/>
                  <a:gd name="connsiteY128" fmla="*/ 5261584 h 6680837"/>
                  <a:gd name="connsiteX129" fmla="*/ 584070 w 6423007"/>
                  <a:gd name="connsiteY129" fmla="*/ 5222279 h 6680837"/>
                  <a:gd name="connsiteX130" fmla="*/ 602602 w 6423007"/>
                  <a:gd name="connsiteY130" fmla="*/ 5215326 h 6680837"/>
                  <a:gd name="connsiteX131" fmla="*/ 4733797 w 6423007"/>
                  <a:gd name="connsiteY131" fmla="*/ 4997490 h 6680837"/>
                  <a:gd name="connsiteX132" fmla="*/ 4743231 w 6423007"/>
                  <a:gd name="connsiteY132" fmla="*/ 5010142 h 6680837"/>
                  <a:gd name="connsiteX133" fmla="*/ 4725395 w 6423007"/>
                  <a:gd name="connsiteY133" fmla="*/ 5021012 h 6680837"/>
                  <a:gd name="connsiteX134" fmla="*/ 4716381 w 6423007"/>
                  <a:gd name="connsiteY134" fmla="*/ 5007182 h 6680837"/>
                  <a:gd name="connsiteX135" fmla="*/ 4733797 w 6423007"/>
                  <a:gd name="connsiteY135" fmla="*/ 4997490 h 6680837"/>
                  <a:gd name="connsiteX136" fmla="*/ 3394437 w 6423007"/>
                  <a:gd name="connsiteY136" fmla="*/ 4879535 h 6680837"/>
                  <a:gd name="connsiteX137" fmla="*/ 3404719 w 6423007"/>
                  <a:gd name="connsiteY137" fmla="*/ 4897796 h 6680837"/>
                  <a:gd name="connsiteX138" fmla="*/ 3389761 w 6423007"/>
                  <a:gd name="connsiteY138" fmla="*/ 4904388 h 6680837"/>
                  <a:gd name="connsiteX139" fmla="*/ 3376573 w 6423007"/>
                  <a:gd name="connsiteY139" fmla="*/ 4886416 h 6680837"/>
                  <a:gd name="connsiteX140" fmla="*/ 3394437 w 6423007"/>
                  <a:gd name="connsiteY140" fmla="*/ 4879535 h 6680837"/>
                  <a:gd name="connsiteX141" fmla="*/ 389544 w 6423007"/>
                  <a:gd name="connsiteY141" fmla="*/ 4835707 h 6680837"/>
                  <a:gd name="connsiteX142" fmla="*/ 424671 w 6423007"/>
                  <a:gd name="connsiteY142" fmla="*/ 4896930 h 6680837"/>
                  <a:gd name="connsiteX143" fmla="*/ 389544 w 6423007"/>
                  <a:gd name="connsiteY143" fmla="*/ 4835707 h 6680837"/>
                  <a:gd name="connsiteX144" fmla="*/ 4691045 w 6423007"/>
                  <a:gd name="connsiteY144" fmla="*/ 4712496 h 6680837"/>
                  <a:gd name="connsiteX145" fmla="*/ 4698721 w 6423007"/>
                  <a:gd name="connsiteY145" fmla="*/ 4726010 h 6680837"/>
                  <a:gd name="connsiteX146" fmla="*/ 4677111 w 6423007"/>
                  <a:gd name="connsiteY146" fmla="*/ 4739837 h 6680837"/>
                  <a:gd name="connsiteX147" fmla="*/ 4670667 w 6423007"/>
                  <a:gd name="connsiteY147" fmla="*/ 4726762 h 6680837"/>
                  <a:gd name="connsiteX148" fmla="*/ 4691045 w 6423007"/>
                  <a:gd name="connsiteY148" fmla="*/ 4712496 h 6680837"/>
                  <a:gd name="connsiteX149" fmla="*/ 5927319 w 6423007"/>
                  <a:gd name="connsiteY149" fmla="*/ 4690023 h 6680837"/>
                  <a:gd name="connsiteX150" fmla="*/ 5912103 w 6423007"/>
                  <a:gd name="connsiteY150" fmla="*/ 4735084 h 6680837"/>
                  <a:gd name="connsiteX151" fmla="*/ 5921599 w 6423007"/>
                  <a:gd name="connsiteY151" fmla="*/ 4711822 h 6680837"/>
                  <a:gd name="connsiteX152" fmla="*/ 5933393 w 6423007"/>
                  <a:gd name="connsiteY152" fmla="*/ 4662698 h 6680837"/>
                  <a:gd name="connsiteX153" fmla="*/ 5929189 w 6423007"/>
                  <a:gd name="connsiteY153" fmla="*/ 4682897 h 6680837"/>
                  <a:gd name="connsiteX154" fmla="*/ 5932779 w 6423007"/>
                  <a:gd name="connsiteY154" fmla="*/ 4669205 h 6680837"/>
                  <a:gd name="connsiteX155" fmla="*/ 4555699 w 6423007"/>
                  <a:gd name="connsiteY155" fmla="*/ 4548737 h 6680837"/>
                  <a:gd name="connsiteX156" fmla="*/ 4564615 w 6423007"/>
                  <a:gd name="connsiteY156" fmla="*/ 4575618 h 6680837"/>
                  <a:gd name="connsiteX157" fmla="*/ 4564561 w 6423007"/>
                  <a:gd name="connsiteY157" fmla="*/ 4597980 h 6680837"/>
                  <a:gd name="connsiteX158" fmla="*/ 4607311 w 6423007"/>
                  <a:gd name="connsiteY158" fmla="*/ 4626414 h 6680837"/>
                  <a:gd name="connsiteX159" fmla="*/ 4637209 w 6423007"/>
                  <a:gd name="connsiteY159" fmla="*/ 4627878 h 6680837"/>
                  <a:gd name="connsiteX160" fmla="*/ 4631059 w 6423007"/>
                  <a:gd name="connsiteY160" fmla="*/ 4659909 h 6680837"/>
                  <a:gd name="connsiteX161" fmla="*/ 4637577 w 6423007"/>
                  <a:gd name="connsiteY161" fmla="*/ 4708314 h 6680837"/>
                  <a:gd name="connsiteX162" fmla="*/ 4653973 w 6423007"/>
                  <a:gd name="connsiteY162" fmla="*/ 4754982 h 6680837"/>
                  <a:gd name="connsiteX163" fmla="*/ 4621833 w 6423007"/>
                  <a:gd name="connsiteY163" fmla="*/ 4767197 h 6680837"/>
                  <a:gd name="connsiteX164" fmla="*/ 4593185 w 6423007"/>
                  <a:gd name="connsiteY164" fmla="*/ 4765995 h 6680837"/>
                  <a:gd name="connsiteX165" fmla="*/ 4577625 w 6423007"/>
                  <a:gd name="connsiteY165" fmla="*/ 4713229 h 6680837"/>
                  <a:gd name="connsiteX166" fmla="*/ 4571055 w 6423007"/>
                  <a:gd name="connsiteY166" fmla="*/ 4687186 h 6680837"/>
                  <a:gd name="connsiteX167" fmla="*/ 4560185 w 6423007"/>
                  <a:gd name="connsiteY167" fmla="*/ 4699101 h 6680837"/>
                  <a:gd name="connsiteX168" fmla="*/ 4547647 w 6423007"/>
                  <a:gd name="connsiteY168" fmla="*/ 4715686 h 6680837"/>
                  <a:gd name="connsiteX169" fmla="*/ 4531121 w 6423007"/>
                  <a:gd name="connsiteY169" fmla="*/ 4695302 h 6680837"/>
                  <a:gd name="connsiteX170" fmla="*/ 4535369 w 6423007"/>
                  <a:gd name="connsiteY170" fmla="*/ 4679706 h 6680837"/>
                  <a:gd name="connsiteX171" fmla="*/ 4540919 w 6423007"/>
                  <a:gd name="connsiteY171" fmla="*/ 4579003 h 6680837"/>
                  <a:gd name="connsiteX172" fmla="*/ 4536647 w 6423007"/>
                  <a:gd name="connsiteY172" fmla="*/ 4563654 h 6680837"/>
                  <a:gd name="connsiteX173" fmla="*/ 4545063 w 6423007"/>
                  <a:gd name="connsiteY173" fmla="*/ 4548888 h 6680837"/>
                  <a:gd name="connsiteX174" fmla="*/ 4555699 w 6423007"/>
                  <a:gd name="connsiteY174" fmla="*/ 4548737 h 6680837"/>
                  <a:gd name="connsiteX175" fmla="*/ 2672531 w 6423007"/>
                  <a:gd name="connsiteY175" fmla="*/ 4397537 h 6680837"/>
                  <a:gd name="connsiteX176" fmla="*/ 2683927 w 6423007"/>
                  <a:gd name="connsiteY176" fmla="*/ 4398121 h 6680837"/>
                  <a:gd name="connsiteX177" fmla="*/ 2687365 w 6423007"/>
                  <a:gd name="connsiteY177" fmla="*/ 4410764 h 6680837"/>
                  <a:gd name="connsiteX178" fmla="*/ 2669609 w 6423007"/>
                  <a:gd name="connsiteY178" fmla="*/ 4419643 h 6680837"/>
                  <a:gd name="connsiteX179" fmla="*/ 2664619 w 6423007"/>
                  <a:gd name="connsiteY179" fmla="*/ 4403908 h 6680837"/>
                  <a:gd name="connsiteX180" fmla="*/ 2672531 w 6423007"/>
                  <a:gd name="connsiteY180" fmla="*/ 4397537 h 6680837"/>
                  <a:gd name="connsiteX181" fmla="*/ 197407 w 6423007"/>
                  <a:gd name="connsiteY181" fmla="*/ 4344427 h 6680837"/>
                  <a:gd name="connsiteX182" fmla="*/ 252157 w 6423007"/>
                  <a:gd name="connsiteY182" fmla="*/ 4489047 h 6680837"/>
                  <a:gd name="connsiteX183" fmla="*/ 321313 w 6423007"/>
                  <a:gd name="connsiteY183" fmla="*/ 4690153 h 6680837"/>
                  <a:gd name="connsiteX184" fmla="*/ 386130 w 6423007"/>
                  <a:gd name="connsiteY184" fmla="*/ 4825204 h 6680837"/>
                  <a:gd name="connsiteX185" fmla="*/ 384045 w 6423007"/>
                  <a:gd name="connsiteY185" fmla="*/ 4831042 h 6680837"/>
                  <a:gd name="connsiteX186" fmla="*/ 364458 w 6423007"/>
                  <a:gd name="connsiteY186" fmla="*/ 4828159 h 6680837"/>
                  <a:gd name="connsiteX187" fmla="*/ 353102 w 6423007"/>
                  <a:gd name="connsiteY187" fmla="*/ 4813406 h 6680837"/>
                  <a:gd name="connsiteX188" fmla="*/ 240839 w 6423007"/>
                  <a:gd name="connsiteY188" fmla="*/ 4632447 h 6680837"/>
                  <a:gd name="connsiteX189" fmla="*/ 218734 w 6423007"/>
                  <a:gd name="connsiteY189" fmla="*/ 4563995 h 6680837"/>
                  <a:gd name="connsiteX190" fmla="*/ 197407 w 6423007"/>
                  <a:gd name="connsiteY190" fmla="*/ 4344427 h 6680837"/>
                  <a:gd name="connsiteX191" fmla="*/ 1868115 w 6423007"/>
                  <a:gd name="connsiteY191" fmla="*/ 4290366 h 6680837"/>
                  <a:gd name="connsiteX192" fmla="*/ 1937535 w 6423007"/>
                  <a:gd name="connsiteY192" fmla="*/ 4317971 h 6680837"/>
                  <a:gd name="connsiteX193" fmla="*/ 2001455 w 6423007"/>
                  <a:gd name="connsiteY193" fmla="*/ 4354022 h 6680837"/>
                  <a:gd name="connsiteX194" fmla="*/ 2034663 w 6423007"/>
                  <a:gd name="connsiteY194" fmla="*/ 4350020 h 6680837"/>
                  <a:gd name="connsiteX195" fmla="*/ 2090435 w 6423007"/>
                  <a:gd name="connsiteY195" fmla="*/ 4360687 h 6680837"/>
                  <a:gd name="connsiteX196" fmla="*/ 2125419 w 6423007"/>
                  <a:gd name="connsiteY196" fmla="*/ 4385081 h 6680837"/>
                  <a:gd name="connsiteX197" fmla="*/ 2230397 w 6423007"/>
                  <a:gd name="connsiteY197" fmla="*/ 4532306 h 6680837"/>
                  <a:gd name="connsiteX198" fmla="*/ 2323791 w 6423007"/>
                  <a:gd name="connsiteY198" fmla="*/ 4648952 h 6680837"/>
                  <a:gd name="connsiteX199" fmla="*/ 2364127 w 6423007"/>
                  <a:gd name="connsiteY199" fmla="*/ 4643529 h 6680837"/>
                  <a:gd name="connsiteX200" fmla="*/ 2412091 w 6423007"/>
                  <a:gd name="connsiteY200" fmla="*/ 4631577 h 6680837"/>
                  <a:gd name="connsiteX201" fmla="*/ 2439715 w 6423007"/>
                  <a:gd name="connsiteY201" fmla="*/ 4706223 h 6680837"/>
                  <a:gd name="connsiteX202" fmla="*/ 2454269 w 6423007"/>
                  <a:gd name="connsiteY202" fmla="*/ 4802641 h 6680837"/>
                  <a:gd name="connsiteX203" fmla="*/ 2618535 w 6423007"/>
                  <a:gd name="connsiteY203" fmla="*/ 4943279 h 6680837"/>
                  <a:gd name="connsiteX204" fmla="*/ 2677439 w 6423007"/>
                  <a:gd name="connsiteY204" fmla="*/ 5011913 h 6680837"/>
                  <a:gd name="connsiteX205" fmla="*/ 2726185 w 6423007"/>
                  <a:gd name="connsiteY205" fmla="*/ 5057086 h 6680837"/>
                  <a:gd name="connsiteX206" fmla="*/ 2776013 w 6423007"/>
                  <a:gd name="connsiteY206" fmla="*/ 5088104 h 6680837"/>
                  <a:gd name="connsiteX207" fmla="*/ 2847635 w 6423007"/>
                  <a:gd name="connsiteY207" fmla="*/ 5095178 h 6680837"/>
                  <a:gd name="connsiteX208" fmla="*/ 2962499 w 6423007"/>
                  <a:gd name="connsiteY208" fmla="*/ 5033090 h 6680837"/>
                  <a:gd name="connsiteX209" fmla="*/ 3004773 w 6423007"/>
                  <a:gd name="connsiteY209" fmla="*/ 5048190 h 6680837"/>
                  <a:gd name="connsiteX210" fmla="*/ 3110737 w 6423007"/>
                  <a:gd name="connsiteY210" fmla="*/ 5148174 h 6680837"/>
                  <a:gd name="connsiteX211" fmla="*/ 3160073 w 6423007"/>
                  <a:gd name="connsiteY211" fmla="*/ 5202812 h 6680837"/>
                  <a:gd name="connsiteX212" fmla="*/ 3170923 w 6423007"/>
                  <a:gd name="connsiteY212" fmla="*/ 5268822 h 6680837"/>
                  <a:gd name="connsiteX213" fmla="*/ 3198629 w 6423007"/>
                  <a:gd name="connsiteY213" fmla="*/ 5339531 h 6680837"/>
                  <a:gd name="connsiteX214" fmla="*/ 3202867 w 6423007"/>
                  <a:gd name="connsiteY214" fmla="*/ 5438875 h 6680837"/>
                  <a:gd name="connsiteX215" fmla="*/ 3201629 w 6423007"/>
                  <a:gd name="connsiteY215" fmla="*/ 5479414 h 6680837"/>
                  <a:gd name="connsiteX216" fmla="*/ 3205325 w 6423007"/>
                  <a:gd name="connsiteY216" fmla="*/ 5491311 h 6680837"/>
                  <a:gd name="connsiteX217" fmla="*/ 3239897 w 6423007"/>
                  <a:gd name="connsiteY217" fmla="*/ 5535387 h 6680837"/>
                  <a:gd name="connsiteX218" fmla="*/ 3280305 w 6423007"/>
                  <a:gd name="connsiteY218" fmla="*/ 5507517 h 6680837"/>
                  <a:gd name="connsiteX219" fmla="*/ 3300843 w 6423007"/>
                  <a:gd name="connsiteY219" fmla="*/ 5487091 h 6680837"/>
                  <a:gd name="connsiteX220" fmla="*/ 3450673 w 6423007"/>
                  <a:gd name="connsiteY220" fmla="*/ 5412373 h 6680837"/>
                  <a:gd name="connsiteX221" fmla="*/ 3593309 w 6423007"/>
                  <a:gd name="connsiteY221" fmla="*/ 5380034 h 6680837"/>
                  <a:gd name="connsiteX222" fmla="*/ 3651577 w 6423007"/>
                  <a:gd name="connsiteY222" fmla="*/ 5346644 h 6680837"/>
                  <a:gd name="connsiteX223" fmla="*/ 3706397 w 6423007"/>
                  <a:gd name="connsiteY223" fmla="*/ 5289548 h 6680837"/>
                  <a:gd name="connsiteX224" fmla="*/ 3750247 w 6423007"/>
                  <a:gd name="connsiteY224" fmla="*/ 5266873 h 6680837"/>
                  <a:gd name="connsiteX225" fmla="*/ 3792249 w 6423007"/>
                  <a:gd name="connsiteY225" fmla="*/ 5238249 h 6680837"/>
                  <a:gd name="connsiteX226" fmla="*/ 3776041 w 6423007"/>
                  <a:gd name="connsiteY226" fmla="*/ 5183545 h 6680837"/>
                  <a:gd name="connsiteX227" fmla="*/ 3730555 w 6423007"/>
                  <a:gd name="connsiteY227" fmla="*/ 5114417 h 6680837"/>
                  <a:gd name="connsiteX228" fmla="*/ 3749153 w 6423007"/>
                  <a:gd name="connsiteY228" fmla="*/ 5073468 h 6680837"/>
                  <a:gd name="connsiteX229" fmla="*/ 3831591 w 6423007"/>
                  <a:gd name="connsiteY229" fmla="*/ 5072507 h 6680837"/>
                  <a:gd name="connsiteX230" fmla="*/ 3888119 w 6423007"/>
                  <a:gd name="connsiteY230" fmla="*/ 5084767 h 6680837"/>
                  <a:gd name="connsiteX231" fmla="*/ 3910093 w 6423007"/>
                  <a:gd name="connsiteY231" fmla="*/ 5089972 h 6680837"/>
                  <a:gd name="connsiteX232" fmla="*/ 3954445 w 6423007"/>
                  <a:gd name="connsiteY232" fmla="*/ 5062187 h 6680837"/>
                  <a:gd name="connsiteX233" fmla="*/ 4010103 w 6423007"/>
                  <a:gd name="connsiteY233" fmla="*/ 5002747 h 6680837"/>
                  <a:gd name="connsiteX234" fmla="*/ 4097581 w 6423007"/>
                  <a:gd name="connsiteY234" fmla="*/ 5024739 h 6680837"/>
                  <a:gd name="connsiteX235" fmla="*/ 4179807 w 6423007"/>
                  <a:gd name="connsiteY235" fmla="*/ 5109634 h 6680837"/>
                  <a:gd name="connsiteX236" fmla="*/ 4206979 w 6423007"/>
                  <a:gd name="connsiteY236" fmla="*/ 5111407 h 6680837"/>
                  <a:gd name="connsiteX237" fmla="*/ 4213179 w 6423007"/>
                  <a:gd name="connsiteY237" fmla="*/ 5097757 h 6680837"/>
                  <a:gd name="connsiteX238" fmla="*/ 4192961 w 6423007"/>
                  <a:gd name="connsiteY238" fmla="*/ 5083925 h 6680837"/>
                  <a:gd name="connsiteX239" fmla="*/ 4138599 w 6423007"/>
                  <a:gd name="connsiteY239" fmla="*/ 5043357 h 6680837"/>
                  <a:gd name="connsiteX240" fmla="*/ 4103281 w 6423007"/>
                  <a:gd name="connsiteY240" fmla="*/ 5016199 h 6680837"/>
                  <a:gd name="connsiteX241" fmla="*/ 4092097 w 6423007"/>
                  <a:gd name="connsiteY241" fmla="*/ 4947425 h 6680837"/>
                  <a:gd name="connsiteX242" fmla="*/ 4166641 w 6423007"/>
                  <a:gd name="connsiteY242" fmla="*/ 4927781 h 6680837"/>
                  <a:gd name="connsiteX243" fmla="*/ 4226595 w 6423007"/>
                  <a:gd name="connsiteY243" fmla="*/ 4908213 h 6680837"/>
                  <a:gd name="connsiteX244" fmla="*/ 4222465 w 6423007"/>
                  <a:gd name="connsiteY244" fmla="*/ 4860467 h 6680837"/>
                  <a:gd name="connsiteX245" fmla="*/ 4202475 w 6423007"/>
                  <a:gd name="connsiteY245" fmla="*/ 4797803 h 6680837"/>
                  <a:gd name="connsiteX246" fmla="*/ 4152483 w 6423007"/>
                  <a:gd name="connsiteY246" fmla="*/ 4774658 h 6680837"/>
                  <a:gd name="connsiteX247" fmla="*/ 4103671 w 6423007"/>
                  <a:gd name="connsiteY247" fmla="*/ 4770443 h 6680837"/>
                  <a:gd name="connsiteX248" fmla="*/ 4099713 w 6423007"/>
                  <a:gd name="connsiteY248" fmla="*/ 4733335 h 6680837"/>
                  <a:gd name="connsiteX249" fmla="*/ 4221485 w 6423007"/>
                  <a:gd name="connsiteY249" fmla="*/ 4737170 h 6680837"/>
                  <a:gd name="connsiteX250" fmla="*/ 4232727 w 6423007"/>
                  <a:gd name="connsiteY250" fmla="*/ 4746474 h 6680837"/>
                  <a:gd name="connsiteX251" fmla="*/ 4235157 w 6423007"/>
                  <a:gd name="connsiteY251" fmla="*/ 4743375 h 6680837"/>
                  <a:gd name="connsiteX252" fmla="*/ 4235051 w 6423007"/>
                  <a:gd name="connsiteY252" fmla="*/ 4691779 h 6680837"/>
                  <a:gd name="connsiteX253" fmla="*/ 4302211 w 6423007"/>
                  <a:gd name="connsiteY253" fmla="*/ 4666854 h 6680837"/>
                  <a:gd name="connsiteX254" fmla="*/ 4332899 w 6423007"/>
                  <a:gd name="connsiteY254" fmla="*/ 4651375 h 6680837"/>
                  <a:gd name="connsiteX255" fmla="*/ 4359143 w 6423007"/>
                  <a:gd name="connsiteY255" fmla="*/ 4640919 h 6680837"/>
                  <a:gd name="connsiteX256" fmla="*/ 4374319 w 6423007"/>
                  <a:gd name="connsiteY256" fmla="*/ 4631798 h 6680837"/>
                  <a:gd name="connsiteX257" fmla="*/ 4362067 w 6423007"/>
                  <a:gd name="connsiteY257" fmla="*/ 4614201 h 6680837"/>
                  <a:gd name="connsiteX258" fmla="*/ 4310219 w 6423007"/>
                  <a:gd name="connsiteY258" fmla="*/ 4566596 h 6680837"/>
                  <a:gd name="connsiteX259" fmla="*/ 4269201 w 6423007"/>
                  <a:gd name="connsiteY259" fmla="*/ 4547980 h 6680837"/>
                  <a:gd name="connsiteX260" fmla="*/ 4238161 w 6423007"/>
                  <a:gd name="connsiteY260" fmla="*/ 4523672 h 6680837"/>
                  <a:gd name="connsiteX261" fmla="*/ 4269767 w 6423007"/>
                  <a:gd name="connsiteY261" fmla="*/ 4501911 h 6680837"/>
                  <a:gd name="connsiteX262" fmla="*/ 4303467 w 6423007"/>
                  <a:gd name="connsiteY262" fmla="*/ 4474288 h 6680837"/>
                  <a:gd name="connsiteX263" fmla="*/ 4356677 w 6423007"/>
                  <a:gd name="connsiteY263" fmla="*/ 4380923 h 6680837"/>
                  <a:gd name="connsiteX264" fmla="*/ 4359599 w 6423007"/>
                  <a:gd name="connsiteY264" fmla="*/ 4354204 h 6680837"/>
                  <a:gd name="connsiteX265" fmla="*/ 4350525 w 6423007"/>
                  <a:gd name="connsiteY265" fmla="*/ 4316591 h 6680837"/>
                  <a:gd name="connsiteX266" fmla="*/ 4413905 w 6423007"/>
                  <a:gd name="connsiteY266" fmla="*/ 4454245 h 6680837"/>
                  <a:gd name="connsiteX267" fmla="*/ 4413831 w 6423007"/>
                  <a:gd name="connsiteY267" fmla="*/ 4476693 h 6680837"/>
                  <a:gd name="connsiteX268" fmla="*/ 4415459 w 6423007"/>
                  <a:gd name="connsiteY268" fmla="*/ 4549985 h 6680837"/>
                  <a:gd name="connsiteX269" fmla="*/ 4401155 w 6423007"/>
                  <a:gd name="connsiteY269" fmla="*/ 4630807 h 6680837"/>
                  <a:gd name="connsiteX270" fmla="*/ 4343403 w 6423007"/>
                  <a:gd name="connsiteY270" fmla="*/ 4696110 h 6680837"/>
                  <a:gd name="connsiteX271" fmla="*/ 4291275 w 6423007"/>
                  <a:gd name="connsiteY271" fmla="*/ 4775319 h 6680837"/>
                  <a:gd name="connsiteX272" fmla="*/ 4274213 w 6423007"/>
                  <a:gd name="connsiteY272" fmla="*/ 4874986 h 6680837"/>
                  <a:gd name="connsiteX273" fmla="*/ 4271873 w 6423007"/>
                  <a:gd name="connsiteY273" fmla="*/ 4892658 h 6680837"/>
                  <a:gd name="connsiteX274" fmla="*/ 4289735 w 6423007"/>
                  <a:gd name="connsiteY274" fmla="*/ 4887139 h 6680837"/>
                  <a:gd name="connsiteX275" fmla="*/ 4361477 w 6423007"/>
                  <a:gd name="connsiteY275" fmla="*/ 4793784 h 6680837"/>
                  <a:gd name="connsiteX276" fmla="*/ 4356181 w 6423007"/>
                  <a:gd name="connsiteY276" fmla="*/ 4764131 h 6680837"/>
                  <a:gd name="connsiteX277" fmla="*/ 4364639 w 6423007"/>
                  <a:gd name="connsiteY277" fmla="*/ 4736744 h 6680837"/>
                  <a:gd name="connsiteX278" fmla="*/ 4388041 w 6423007"/>
                  <a:gd name="connsiteY278" fmla="*/ 4749070 h 6680837"/>
                  <a:gd name="connsiteX279" fmla="*/ 4396033 w 6423007"/>
                  <a:gd name="connsiteY279" fmla="*/ 4800839 h 6680837"/>
                  <a:gd name="connsiteX280" fmla="*/ 4411489 w 6423007"/>
                  <a:gd name="connsiteY280" fmla="*/ 4853952 h 6680837"/>
                  <a:gd name="connsiteX281" fmla="*/ 4409739 w 6423007"/>
                  <a:gd name="connsiteY281" fmla="*/ 4881090 h 6680837"/>
                  <a:gd name="connsiteX282" fmla="*/ 4319763 w 6423007"/>
                  <a:gd name="connsiteY282" fmla="*/ 4903154 h 6680837"/>
                  <a:gd name="connsiteX283" fmla="*/ 4297043 w 6423007"/>
                  <a:gd name="connsiteY283" fmla="*/ 4914869 h 6680837"/>
                  <a:gd name="connsiteX284" fmla="*/ 4270223 w 6423007"/>
                  <a:gd name="connsiteY284" fmla="*/ 4952881 h 6680837"/>
                  <a:gd name="connsiteX285" fmla="*/ 4253965 w 6423007"/>
                  <a:gd name="connsiteY285" fmla="*/ 4976158 h 6680837"/>
                  <a:gd name="connsiteX286" fmla="*/ 4280391 w 6423007"/>
                  <a:gd name="connsiteY286" fmla="*/ 4994851 h 6680837"/>
                  <a:gd name="connsiteX287" fmla="*/ 4335853 w 6423007"/>
                  <a:gd name="connsiteY287" fmla="*/ 5058289 h 6680837"/>
                  <a:gd name="connsiteX288" fmla="*/ 4320931 w 6423007"/>
                  <a:gd name="connsiteY288" fmla="*/ 5074111 h 6680837"/>
                  <a:gd name="connsiteX289" fmla="*/ 4299673 w 6423007"/>
                  <a:gd name="connsiteY289" fmla="*/ 5166992 h 6680837"/>
                  <a:gd name="connsiteX290" fmla="*/ 4303459 w 6423007"/>
                  <a:gd name="connsiteY290" fmla="*/ 5193461 h 6680837"/>
                  <a:gd name="connsiteX291" fmla="*/ 4277461 w 6423007"/>
                  <a:gd name="connsiteY291" fmla="*/ 5192107 h 6680837"/>
                  <a:gd name="connsiteX292" fmla="*/ 4231237 w 6423007"/>
                  <a:gd name="connsiteY292" fmla="*/ 5158410 h 6680837"/>
                  <a:gd name="connsiteX293" fmla="*/ 4197693 w 6423007"/>
                  <a:gd name="connsiteY293" fmla="*/ 5159649 h 6680837"/>
                  <a:gd name="connsiteX294" fmla="*/ 4164749 w 6423007"/>
                  <a:gd name="connsiteY294" fmla="*/ 5188863 h 6680837"/>
                  <a:gd name="connsiteX295" fmla="*/ 4093025 w 6423007"/>
                  <a:gd name="connsiteY295" fmla="*/ 5148703 h 6680837"/>
                  <a:gd name="connsiteX296" fmla="*/ 4055703 w 6423007"/>
                  <a:gd name="connsiteY296" fmla="*/ 5141983 h 6680837"/>
                  <a:gd name="connsiteX297" fmla="*/ 4040867 w 6423007"/>
                  <a:gd name="connsiteY297" fmla="*/ 5153868 h 6680837"/>
                  <a:gd name="connsiteX298" fmla="*/ 4021585 w 6423007"/>
                  <a:gd name="connsiteY298" fmla="*/ 5170778 h 6680837"/>
                  <a:gd name="connsiteX299" fmla="*/ 4051197 w 6423007"/>
                  <a:gd name="connsiteY299" fmla="*/ 5187965 h 6680837"/>
                  <a:gd name="connsiteX300" fmla="*/ 4091721 w 6423007"/>
                  <a:gd name="connsiteY300" fmla="*/ 5230202 h 6680837"/>
                  <a:gd name="connsiteX301" fmla="*/ 4077557 w 6423007"/>
                  <a:gd name="connsiteY301" fmla="*/ 5247617 h 6680837"/>
                  <a:gd name="connsiteX302" fmla="*/ 4063631 w 6423007"/>
                  <a:gd name="connsiteY302" fmla="*/ 5234710 h 6680837"/>
                  <a:gd name="connsiteX303" fmla="*/ 4026053 w 6423007"/>
                  <a:gd name="connsiteY303" fmla="*/ 5221288 h 6680837"/>
                  <a:gd name="connsiteX304" fmla="*/ 3970707 w 6423007"/>
                  <a:gd name="connsiteY304" fmla="*/ 5227959 h 6680837"/>
                  <a:gd name="connsiteX305" fmla="*/ 3952593 w 6423007"/>
                  <a:gd name="connsiteY305" fmla="*/ 5226777 h 6680837"/>
                  <a:gd name="connsiteX306" fmla="*/ 3934903 w 6423007"/>
                  <a:gd name="connsiteY306" fmla="*/ 5242933 h 6680837"/>
                  <a:gd name="connsiteX307" fmla="*/ 3956041 w 6423007"/>
                  <a:gd name="connsiteY307" fmla="*/ 5250483 h 6680837"/>
                  <a:gd name="connsiteX308" fmla="*/ 3980447 w 6423007"/>
                  <a:gd name="connsiteY308" fmla="*/ 5252590 h 6680837"/>
                  <a:gd name="connsiteX309" fmla="*/ 3985579 w 6423007"/>
                  <a:gd name="connsiteY309" fmla="*/ 5290118 h 6680837"/>
                  <a:gd name="connsiteX310" fmla="*/ 3960253 w 6423007"/>
                  <a:gd name="connsiteY310" fmla="*/ 5294293 h 6680837"/>
                  <a:gd name="connsiteX311" fmla="*/ 3915129 w 6423007"/>
                  <a:gd name="connsiteY311" fmla="*/ 5283462 h 6680837"/>
                  <a:gd name="connsiteX312" fmla="*/ 3876471 w 6423007"/>
                  <a:gd name="connsiteY312" fmla="*/ 5284196 h 6680837"/>
                  <a:gd name="connsiteX313" fmla="*/ 3862305 w 6423007"/>
                  <a:gd name="connsiteY313" fmla="*/ 5301611 h 6680837"/>
                  <a:gd name="connsiteX314" fmla="*/ 3878243 w 6423007"/>
                  <a:gd name="connsiteY314" fmla="*/ 5312592 h 6680837"/>
                  <a:gd name="connsiteX315" fmla="*/ 3896451 w 6423007"/>
                  <a:gd name="connsiteY315" fmla="*/ 5328350 h 6680837"/>
                  <a:gd name="connsiteX316" fmla="*/ 3875403 w 6423007"/>
                  <a:gd name="connsiteY316" fmla="*/ 5335373 h 6680837"/>
                  <a:gd name="connsiteX317" fmla="*/ 3859563 w 6423007"/>
                  <a:gd name="connsiteY317" fmla="*/ 5357478 h 6680837"/>
                  <a:gd name="connsiteX318" fmla="*/ 3861411 w 6423007"/>
                  <a:gd name="connsiteY318" fmla="*/ 5363426 h 6680837"/>
                  <a:gd name="connsiteX319" fmla="*/ 3873935 w 6423007"/>
                  <a:gd name="connsiteY319" fmla="*/ 5424746 h 6680837"/>
                  <a:gd name="connsiteX320" fmla="*/ 3877631 w 6423007"/>
                  <a:gd name="connsiteY320" fmla="*/ 5436642 h 6680837"/>
                  <a:gd name="connsiteX321" fmla="*/ 3819523 w 6423007"/>
                  <a:gd name="connsiteY321" fmla="*/ 5462158 h 6680837"/>
                  <a:gd name="connsiteX322" fmla="*/ 3788829 w 6423007"/>
                  <a:gd name="connsiteY322" fmla="*/ 5459126 h 6680837"/>
                  <a:gd name="connsiteX323" fmla="*/ 3785487 w 6423007"/>
                  <a:gd name="connsiteY323" fmla="*/ 5487016 h 6680837"/>
                  <a:gd name="connsiteX324" fmla="*/ 3775937 w 6423007"/>
                  <a:gd name="connsiteY324" fmla="*/ 5510046 h 6680837"/>
                  <a:gd name="connsiteX325" fmla="*/ 3764375 w 6423007"/>
                  <a:gd name="connsiteY325" fmla="*/ 5535000 h 6680837"/>
                  <a:gd name="connsiteX326" fmla="*/ 3739741 w 6423007"/>
                  <a:gd name="connsiteY326" fmla="*/ 5581726 h 6680837"/>
                  <a:gd name="connsiteX327" fmla="*/ 3738583 w 6423007"/>
                  <a:gd name="connsiteY327" fmla="*/ 5618329 h 6680837"/>
                  <a:gd name="connsiteX328" fmla="*/ 3757963 w 6423007"/>
                  <a:gd name="connsiteY328" fmla="*/ 5634505 h 6680837"/>
                  <a:gd name="connsiteX329" fmla="*/ 3739685 w 6423007"/>
                  <a:gd name="connsiteY329" fmla="*/ 5641197 h 6680837"/>
                  <a:gd name="connsiteX330" fmla="*/ 3713341 w 6423007"/>
                  <a:gd name="connsiteY330" fmla="*/ 5618566 h 6680837"/>
                  <a:gd name="connsiteX331" fmla="*/ 3714137 w 6423007"/>
                  <a:gd name="connsiteY331" fmla="*/ 5523665 h 6680837"/>
                  <a:gd name="connsiteX332" fmla="*/ 3688515 w 6423007"/>
                  <a:gd name="connsiteY332" fmla="*/ 5428583 h 6680837"/>
                  <a:gd name="connsiteX333" fmla="*/ 3668717 w 6423007"/>
                  <a:gd name="connsiteY333" fmla="*/ 5413579 h 6680837"/>
                  <a:gd name="connsiteX334" fmla="*/ 3489587 w 6423007"/>
                  <a:gd name="connsiteY334" fmla="*/ 5418340 h 6680837"/>
                  <a:gd name="connsiteX335" fmla="*/ 3477679 w 6423007"/>
                  <a:gd name="connsiteY335" fmla="*/ 5422020 h 6680837"/>
                  <a:gd name="connsiteX336" fmla="*/ 3416249 w 6423007"/>
                  <a:gd name="connsiteY336" fmla="*/ 5512449 h 6680837"/>
                  <a:gd name="connsiteX337" fmla="*/ 3391279 w 6423007"/>
                  <a:gd name="connsiteY337" fmla="*/ 5556410 h 6680837"/>
                  <a:gd name="connsiteX338" fmla="*/ 3378287 w 6423007"/>
                  <a:gd name="connsiteY338" fmla="*/ 5574244 h 6680837"/>
                  <a:gd name="connsiteX339" fmla="*/ 3308193 w 6423007"/>
                  <a:gd name="connsiteY339" fmla="*/ 5607376 h 6680837"/>
                  <a:gd name="connsiteX340" fmla="*/ 3270977 w 6423007"/>
                  <a:gd name="connsiteY340" fmla="*/ 5652251 h 6680837"/>
                  <a:gd name="connsiteX341" fmla="*/ 3272835 w 6423007"/>
                  <a:gd name="connsiteY341" fmla="*/ 5676710 h 6680837"/>
                  <a:gd name="connsiteX342" fmla="*/ 3281399 w 6423007"/>
                  <a:gd name="connsiteY342" fmla="*/ 5700922 h 6680837"/>
                  <a:gd name="connsiteX343" fmla="*/ 3294661 w 6423007"/>
                  <a:gd name="connsiteY343" fmla="*/ 5726812 h 6680837"/>
                  <a:gd name="connsiteX344" fmla="*/ 3298785 w 6423007"/>
                  <a:gd name="connsiteY344" fmla="*/ 5756046 h 6680837"/>
                  <a:gd name="connsiteX345" fmla="*/ 3298129 w 6423007"/>
                  <a:gd name="connsiteY345" fmla="*/ 5787541 h 6680837"/>
                  <a:gd name="connsiteX346" fmla="*/ 3262481 w 6423007"/>
                  <a:gd name="connsiteY346" fmla="*/ 5776130 h 6680837"/>
                  <a:gd name="connsiteX347" fmla="*/ 3221455 w 6423007"/>
                  <a:gd name="connsiteY347" fmla="*/ 5739001 h 6680837"/>
                  <a:gd name="connsiteX348" fmla="*/ 3205073 w 6423007"/>
                  <a:gd name="connsiteY348" fmla="*/ 5673659 h 6680837"/>
                  <a:gd name="connsiteX349" fmla="*/ 3228969 w 6423007"/>
                  <a:gd name="connsiteY349" fmla="*/ 5662364 h 6680837"/>
                  <a:gd name="connsiteX350" fmla="*/ 3246993 w 6423007"/>
                  <a:gd name="connsiteY350" fmla="*/ 5648972 h 6680837"/>
                  <a:gd name="connsiteX351" fmla="*/ 3225855 w 6423007"/>
                  <a:gd name="connsiteY351" fmla="*/ 5641422 h 6680837"/>
                  <a:gd name="connsiteX352" fmla="*/ 3190791 w 6423007"/>
                  <a:gd name="connsiteY352" fmla="*/ 5620965 h 6680837"/>
                  <a:gd name="connsiteX353" fmla="*/ 3171331 w 6423007"/>
                  <a:gd name="connsiteY353" fmla="*/ 5608726 h 6680837"/>
                  <a:gd name="connsiteX354" fmla="*/ 3096447 w 6423007"/>
                  <a:gd name="connsiteY354" fmla="*/ 5625605 h 6680837"/>
                  <a:gd name="connsiteX355" fmla="*/ 3088489 w 6423007"/>
                  <a:gd name="connsiteY355" fmla="*/ 5647881 h 6680837"/>
                  <a:gd name="connsiteX356" fmla="*/ 3091595 w 6423007"/>
                  <a:gd name="connsiteY356" fmla="*/ 5650312 h 6680837"/>
                  <a:gd name="connsiteX357" fmla="*/ 3209555 w 6423007"/>
                  <a:gd name="connsiteY357" fmla="*/ 5761192 h 6680837"/>
                  <a:gd name="connsiteX358" fmla="*/ 3258967 w 6423007"/>
                  <a:gd name="connsiteY358" fmla="*/ 5793382 h 6680837"/>
                  <a:gd name="connsiteX359" fmla="*/ 3276835 w 6423007"/>
                  <a:gd name="connsiteY359" fmla="*/ 5806375 h 6680837"/>
                  <a:gd name="connsiteX360" fmla="*/ 3331207 w 6423007"/>
                  <a:gd name="connsiteY360" fmla="*/ 5865457 h 6680837"/>
                  <a:gd name="connsiteX361" fmla="*/ 3419959 w 6423007"/>
                  <a:gd name="connsiteY361" fmla="*/ 5920954 h 6680837"/>
                  <a:gd name="connsiteX362" fmla="*/ 3420935 w 6423007"/>
                  <a:gd name="connsiteY362" fmla="*/ 5923302 h 6680837"/>
                  <a:gd name="connsiteX363" fmla="*/ 3421023 w 6423007"/>
                  <a:gd name="connsiteY363" fmla="*/ 5921849 h 6680837"/>
                  <a:gd name="connsiteX364" fmla="*/ 3468061 w 6423007"/>
                  <a:gd name="connsiteY364" fmla="*/ 5971994 h 6680837"/>
                  <a:gd name="connsiteX365" fmla="*/ 3461471 w 6423007"/>
                  <a:gd name="connsiteY365" fmla="*/ 6028325 h 6680837"/>
                  <a:gd name="connsiteX366" fmla="*/ 3460227 w 6423007"/>
                  <a:gd name="connsiteY366" fmla="*/ 6018529 h 6680837"/>
                  <a:gd name="connsiteX367" fmla="*/ 3459171 w 6423007"/>
                  <a:gd name="connsiteY367" fmla="*/ 6026179 h 6680837"/>
                  <a:gd name="connsiteX368" fmla="*/ 3460435 w 6423007"/>
                  <a:gd name="connsiteY368" fmla="*/ 6041172 h 6680837"/>
                  <a:gd name="connsiteX369" fmla="*/ 3442665 w 6423007"/>
                  <a:gd name="connsiteY369" fmla="*/ 6061266 h 6680837"/>
                  <a:gd name="connsiteX370" fmla="*/ 3362987 w 6423007"/>
                  <a:gd name="connsiteY370" fmla="*/ 6043382 h 6680837"/>
                  <a:gd name="connsiteX371" fmla="*/ 3350817 w 6423007"/>
                  <a:gd name="connsiteY371" fmla="*/ 6021848 h 6680837"/>
                  <a:gd name="connsiteX372" fmla="*/ 3338721 w 6423007"/>
                  <a:gd name="connsiteY372" fmla="*/ 5977867 h 6680837"/>
                  <a:gd name="connsiteX373" fmla="*/ 3300389 w 6423007"/>
                  <a:gd name="connsiteY373" fmla="*/ 5962854 h 6680837"/>
                  <a:gd name="connsiteX374" fmla="*/ 3279169 w 6423007"/>
                  <a:gd name="connsiteY374" fmla="*/ 5959241 h 6680837"/>
                  <a:gd name="connsiteX375" fmla="*/ 3238243 w 6423007"/>
                  <a:gd name="connsiteY375" fmla="*/ 5955198 h 6680837"/>
                  <a:gd name="connsiteX376" fmla="*/ 3147987 w 6423007"/>
                  <a:gd name="connsiteY376" fmla="*/ 5915028 h 6680837"/>
                  <a:gd name="connsiteX377" fmla="*/ 3161389 w 6423007"/>
                  <a:gd name="connsiteY377" fmla="*/ 5877509 h 6680837"/>
                  <a:gd name="connsiteX378" fmla="*/ 3164619 w 6423007"/>
                  <a:gd name="connsiteY378" fmla="*/ 5875447 h 6680837"/>
                  <a:gd name="connsiteX379" fmla="*/ 3177455 w 6423007"/>
                  <a:gd name="connsiteY379" fmla="*/ 5854593 h 6680837"/>
                  <a:gd name="connsiteX380" fmla="*/ 3181507 w 6423007"/>
                  <a:gd name="connsiteY380" fmla="*/ 5824604 h 6680837"/>
                  <a:gd name="connsiteX381" fmla="*/ 3181913 w 6423007"/>
                  <a:gd name="connsiteY381" fmla="*/ 5825632 h 6680837"/>
                  <a:gd name="connsiteX382" fmla="*/ 3181491 w 6423007"/>
                  <a:gd name="connsiteY382" fmla="*/ 5821233 h 6680837"/>
                  <a:gd name="connsiteX383" fmla="*/ 3146837 w 6423007"/>
                  <a:gd name="connsiteY383" fmla="*/ 5781093 h 6680837"/>
                  <a:gd name="connsiteX384" fmla="*/ 3145951 w 6423007"/>
                  <a:gd name="connsiteY384" fmla="*/ 5780638 h 6680837"/>
                  <a:gd name="connsiteX385" fmla="*/ 3148287 w 6423007"/>
                  <a:gd name="connsiteY385" fmla="*/ 5783145 h 6680837"/>
                  <a:gd name="connsiteX386" fmla="*/ 3105037 w 6423007"/>
                  <a:gd name="connsiteY386" fmla="*/ 5760963 h 6680837"/>
                  <a:gd name="connsiteX387" fmla="*/ 3107127 w 6423007"/>
                  <a:gd name="connsiteY387" fmla="*/ 5760736 h 6680837"/>
                  <a:gd name="connsiteX388" fmla="*/ 3104307 w 6423007"/>
                  <a:gd name="connsiteY388" fmla="*/ 5759292 h 6680837"/>
                  <a:gd name="connsiteX389" fmla="*/ 3027405 w 6423007"/>
                  <a:gd name="connsiteY389" fmla="*/ 5759585 h 6680837"/>
                  <a:gd name="connsiteX390" fmla="*/ 2943967 w 6423007"/>
                  <a:gd name="connsiteY390" fmla="*/ 5770765 h 6680837"/>
                  <a:gd name="connsiteX391" fmla="*/ 2919143 w 6423007"/>
                  <a:gd name="connsiteY391" fmla="*/ 5769830 h 6680837"/>
                  <a:gd name="connsiteX392" fmla="*/ 2844441 w 6423007"/>
                  <a:gd name="connsiteY392" fmla="*/ 5815858 h 6680837"/>
                  <a:gd name="connsiteX393" fmla="*/ 2760831 w 6423007"/>
                  <a:gd name="connsiteY393" fmla="*/ 5816400 h 6680837"/>
                  <a:gd name="connsiteX394" fmla="*/ 2719287 w 6423007"/>
                  <a:gd name="connsiteY394" fmla="*/ 5747358 h 6680837"/>
                  <a:gd name="connsiteX395" fmla="*/ 2665197 w 6423007"/>
                  <a:gd name="connsiteY395" fmla="*/ 5750512 h 6680837"/>
                  <a:gd name="connsiteX396" fmla="*/ 2609111 w 6423007"/>
                  <a:gd name="connsiteY396" fmla="*/ 5792614 h 6680837"/>
                  <a:gd name="connsiteX397" fmla="*/ 2567347 w 6423007"/>
                  <a:gd name="connsiteY397" fmla="*/ 5790915 h 6680837"/>
                  <a:gd name="connsiteX398" fmla="*/ 2540173 w 6423007"/>
                  <a:gd name="connsiteY398" fmla="*/ 5789141 h 6680837"/>
                  <a:gd name="connsiteX399" fmla="*/ 2531117 w 6423007"/>
                  <a:gd name="connsiteY399" fmla="*/ 5788550 h 6680837"/>
                  <a:gd name="connsiteX400" fmla="*/ 2499075 w 6423007"/>
                  <a:gd name="connsiteY400" fmla="*/ 5774461 h 6680837"/>
                  <a:gd name="connsiteX401" fmla="*/ 2475515 w 6423007"/>
                  <a:gd name="connsiteY401" fmla="*/ 5788521 h 6680837"/>
                  <a:gd name="connsiteX402" fmla="*/ 2471625 w 6423007"/>
                  <a:gd name="connsiteY402" fmla="*/ 5797838 h 6680837"/>
                  <a:gd name="connsiteX403" fmla="*/ 2475325 w 6423007"/>
                  <a:gd name="connsiteY403" fmla="*/ 5794477 h 6680837"/>
                  <a:gd name="connsiteX404" fmla="*/ 2484555 w 6423007"/>
                  <a:gd name="connsiteY404" fmla="*/ 5795527 h 6680837"/>
                  <a:gd name="connsiteX405" fmla="*/ 2513459 w 6423007"/>
                  <a:gd name="connsiteY405" fmla="*/ 5829608 h 6680837"/>
                  <a:gd name="connsiteX406" fmla="*/ 2508465 w 6423007"/>
                  <a:gd name="connsiteY406" fmla="*/ 5862140 h 6680837"/>
                  <a:gd name="connsiteX407" fmla="*/ 2443787 w 6423007"/>
                  <a:gd name="connsiteY407" fmla="*/ 5939345 h 6680837"/>
                  <a:gd name="connsiteX408" fmla="*/ 2428655 w 6423007"/>
                  <a:gd name="connsiteY408" fmla="*/ 5985415 h 6680837"/>
                  <a:gd name="connsiteX409" fmla="*/ 2391955 w 6423007"/>
                  <a:gd name="connsiteY409" fmla="*/ 6025099 h 6680837"/>
                  <a:gd name="connsiteX410" fmla="*/ 2369049 w 6423007"/>
                  <a:gd name="connsiteY410" fmla="*/ 6026157 h 6680837"/>
                  <a:gd name="connsiteX411" fmla="*/ 2358859 w 6423007"/>
                  <a:gd name="connsiteY411" fmla="*/ 6062111 h 6680837"/>
                  <a:gd name="connsiteX412" fmla="*/ 2401907 w 6423007"/>
                  <a:gd name="connsiteY412" fmla="*/ 6138201 h 6680837"/>
                  <a:gd name="connsiteX413" fmla="*/ 2392653 w 6423007"/>
                  <a:gd name="connsiteY413" fmla="*/ 6186370 h 6680837"/>
                  <a:gd name="connsiteX414" fmla="*/ 2348755 w 6423007"/>
                  <a:gd name="connsiteY414" fmla="*/ 6172008 h 6680837"/>
                  <a:gd name="connsiteX415" fmla="*/ 2273499 w 6423007"/>
                  <a:gd name="connsiteY415" fmla="*/ 6108172 h 6680837"/>
                  <a:gd name="connsiteX416" fmla="*/ 2265331 w 6423007"/>
                  <a:gd name="connsiteY416" fmla="*/ 6082818 h 6680837"/>
                  <a:gd name="connsiteX417" fmla="*/ 2218801 w 6423007"/>
                  <a:gd name="connsiteY417" fmla="*/ 6042441 h 6680837"/>
                  <a:gd name="connsiteX418" fmla="*/ 2197727 w 6423007"/>
                  <a:gd name="connsiteY418" fmla="*/ 6030954 h 6680837"/>
                  <a:gd name="connsiteX419" fmla="*/ 2158303 w 6423007"/>
                  <a:gd name="connsiteY419" fmla="*/ 5970678 h 6680837"/>
                  <a:gd name="connsiteX420" fmla="*/ 2138463 w 6423007"/>
                  <a:gd name="connsiteY420" fmla="*/ 5937194 h 6680837"/>
                  <a:gd name="connsiteX421" fmla="*/ 2102553 w 6423007"/>
                  <a:gd name="connsiteY421" fmla="*/ 5800302 h 6680837"/>
                  <a:gd name="connsiteX422" fmla="*/ 2067953 w 6423007"/>
                  <a:gd name="connsiteY422" fmla="*/ 5774745 h 6680837"/>
                  <a:gd name="connsiteX423" fmla="*/ 2047639 w 6423007"/>
                  <a:gd name="connsiteY423" fmla="*/ 5764849 h 6680837"/>
                  <a:gd name="connsiteX424" fmla="*/ 2028673 w 6423007"/>
                  <a:gd name="connsiteY424" fmla="*/ 5753950 h 6680837"/>
                  <a:gd name="connsiteX425" fmla="*/ 2025917 w 6423007"/>
                  <a:gd name="connsiteY425" fmla="*/ 5766756 h 6680837"/>
                  <a:gd name="connsiteX426" fmla="*/ 2031331 w 6423007"/>
                  <a:gd name="connsiteY426" fmla="*/ 5775994 h 6680837"/>
                  <a:gd name="connsiteX427" fmla="*/ 2082291 w 6423007"/>
                  <a:gd name="connsiteY427" fmla="*/ 5870736 h 6680837"/>
                  <a:gd name="connsiteX428" fmla="*/ 2096173 w 6423007"/>
                  <a:gd name="connsiteY428" fmla="*/ 5965429 h 6680837"/>
                  <a:gd name="connsiteX429" fmla="*/ 2105359 w 6423007"/>
                  <a:gd name="connsiteY429" fmla="*/ 5999062 h 6680837"/>
                  <a:gd name="connsiteX430" fmla="*/ 2221811 w 6423007"/>
                  <a:gd name="connsiteY430" fmla="*/ 6133032 h 6680837"/>
                  <a:gd name="connsiteX431" fmla="*/ 2238367 w 6423007"/>
                  <a:gd name="connsiteY431" fmla="*/ 6153461 h 6680837"/>
                  <a:gd name="connsiteX432" fmla="*/ 2317451 w 6423007"/>
                  <a:gd name="connsiteY432" fmla="*/ 6262207 h 6680837"/>
                  <a:gd name="connsiteX433" fmla="*/ 2428471 w 6423007"/>
                  <a:gd name="connsiteY433" fmla="*/ 6411392 h 6680837"/>
                  <a:gd name="connsiteX434" fmla="*/ 2451499 w 6423007"/>
                  <a:gd name="connsiteY434" fmla="*/ 6443372 h 6680837"/>
                  <a:gd name="connsiteX435" fmla="*/ 2255617 w 6423007"/>
                  <a:gd name="connsiteY435" fmla="*/ 6394518 h 6680837"/>
                  <a:gd name="connsiteX436" fmla="*/ 2225191 w 6423007"/>
                  <a:gd name="connsiteY436" fmla="*/ 6386747 h 6680837"/>
                  <a:gd name="connsiteX437" fmla="*/ 2121649 w 6423007"/>
                  <a:gd name="connsiteY437" fmla="*/ 6373659 h 6680837"/>
                  <a:gd name="connsiteX438" fmla="*/ 1995709 w 6423007"/>
                  <a:gd name="connsiteY438" fmla="*/ 6351077 h 6680837"/>
                  <a:gd name="connsiteX439" fmla="*/ 1793051 w 6423007"/>
                  <a:gd name="connsiteY439" fmla="*/ 6289310 h 6680837"/>
                  <a:gd name="connsiteX440" fmla="*/ 1764737 w 6423007"/>
                  <a:gd name="connsiteY440" fmla="*/ 6287163 h 6680837"/>
                  <a:gd name="connsiteX441" fmla="*/ 1734157 w 6423007"/>
                  <a:gd name="connsiteY441" fmla="*/ 6295987 h 6680837"/>
                  <a:gd name="connsiteX442" fmla="*/ 1706185 w 6423007"/>
                  <a:gd name="connsiteY442" fmla="*/ 6280852 h 6680837"/>
                  <a:gd name="connsiteX443" fmla="*/ 1559763 w 6423007"/>
                  <a:gd name="connsiteY443" fmla="*/ 6205982 h 6680837"/>
                  <a:gd name="connsiteX444" fmla="*/ 1446913 w 6423007"/>
                  <a:gd name="connsiteY444" fmla="*/ 6144433 h 6680837"/>
                  <a:gd name="connsiteX445" fmla="*/ 1305115 w 6423007"/>
                  <a:gd name="connsiteY445" fmla="*/ 6056612 h 6680837"/>
                  <a:gd name="connsiteX446" fmla="*/ 1150781 w 6423007"/>
                  <a:gd name="connsiteY446" fmla="*/ 5948382 h 6680837"/>
                  <a:gd name="connsiteX447" fmla="*/ 1115815 w 6423007"/>
                  <a:gd name="connsiteY447" fmla="*/ 5909342 h 6680837"/>
                  <a:gd name="connsiteX448" fmla="*/ 1105444 w 6423007"/>
                  <a:gd name="connsiteY448" fmla="*/ 5897672 h 6680837"/>
                  <a:gd name="connsiteX449" fmla="*/ 931930 w 6423007"/>
                  <a:gd name="connsiteY449" fmla="*/ 5783920 h 6680837"/>
                  <a:gd name="connsiteX450" fmla="*/ 872741 w 6423007"/>
                  <a:gd name="connsiteY450" fmla="*/ 5753484 h 6680837"/>
                  <a:gd name="connsiteX451" fmla="*/ 802022 w 6423007"/>
                  <a:gd name="connsiteY451" fmla="*/ 5640605 h 6680837"/>
                  <a:gd name="connsiteX452" fmla="*/ 795016 w 6423007"/>
                  <a:gd name="connsiteY452" fmla="*/ 5619516 h 6680837"/>
                  <a:gd name="connsiteX453" fmla="*/ 754902 w 6423007"/>
                  <a:gd name="connsiteY453" fmla="*/ 5546775 h 6680837"/>
                  <a:gd name="connsiteX454" fmla="*/ 716347 w 6423007"/>
                  <a:gd name="connsiteY454" fmla="*/ 5440075 h 6680837"/>
                  <a:gd name="connsiteX455" fmla="*/ 801885 w 6423007"/>
                  <a:gd name="connsiteY455" fmla="*/ 5559575 h 6680837"/>
                  <a:gd name="connsiteX456" fmla="*/ 1047747 w 6423007"/>
                  <a:gd name="connsiteY456" fmla="*/ 5818651 h 6680837"/>
                  <a:gd name="connsiteX457" fmla="*/ 1160785 w 6423007"/>
                  <a:gd name="connsiteY457" fmla="*/ 5924077 h 6680837"/>
                  <a:gd name="connsiteX458" fmla="*/ 1165361 w 6423007"/>
                  <a:gd name="connsiteY458" fmla="*/ 5927456 h 6680837"/>
                  <a:gd name="connsiteX459" fmla="*/ 1181259 w 6423007"/>
                  <a:gd name="connsiteY459" fmla="*/ 5907836 h 6680837"/>
                  <a:gd name="connsiteX460" fmla="*/ 1199753 w 6423007"/>
                  <a:gd name="connsiteY460" fmla="*/ 5870894 h 6680837"/>
                  <a:gd name="connsiteX461" fmla="*/ 1150499 w 6423007"/>
                  <a:gd name="connsiteY461" fmla="*/ 5867817 h 6680837"/>
                  <a:gd name="connsiteX462" fmla="*/ 1125743 w 6423007"/>
                  <a:gd name="connsiteY462" fmla="*/ 5862935 h 6680837"/>
                  <a:gd name="connsiteX463" fmla="*/ 1127241 w 6423007"/>
                  <a:gd name="connsiteY463" fmla="*/ 5844828 h 6680837"/>
                  <a:gd name="connsiteX464" fmla="*/ 1142411 w 6423007"/>
                  <a:gd name="connsiteY464" fmla="*/ 5838535 h 6680837"/>
                  <a:gd name="connsiteX465" fmla="*/ 1237367 w 6423007"/>
                  <a:gd name="connsiteY465" fmla="*/ 5824946 h 6680837"/>
                  <a:gd name="connsiteX466" fmla="*/ 1289783 w 6423007"/>
                  <a:gd name="connsiteY466" fmla="*/ 5808038 h 6680837"/>
                  <a:gd name="connsiteX467" fmla="*/ 1317803 w 6423007"/>
                  <a:gd name="connsiteY467" fmla="*/ 5807490 h 6680837"/>
                  <a:gd name="connsiteX468" fmla="*/ 1360559 w 6423007"/>
                  <a:gd name="connsiteY468" fmla="*/ 5780533 h 6680837"/>
                  <a:gd name="connsiteX469" fmla="*/ 1418205 w 6423007"/>
                  <a:gd name="connsiteY469" fmla="*/ 5719307 h 6680837"/>
                  <a:gd name="connsiteX470" fmla="*/ 1518653 w 6423007"/>
                  <a:gd name="connsiteY470" fmla="*/ 5668090 h 6680837"/>
                  <a:gd name="connsiteX471" fmla="*/ 1537353 w 6423007"/>
                  <a:gd name="connsiteY471" fmla="*/ 5660253 h 6680837"/>
                  <a:gd name="connsiteX472" fmla="*/ 1585533 w 6423007"/>
                  <a:gd name="connsiteY472" fmla="*/ 5677463 h 6680837"/>
                  <a:gd name="connsiteX473" fmla="*/ 1651993 w 6423007"/>
                  <a:gd name="connsiteY473" fmla="*/ 5688006 h 6680837"/>
                  <a:gd name="connsiteX474" fmla="*/ 1711887 w 6423007"/>
                  <a:gd name="connsiteY474" fmla="*/ 5613066 h 6680837"/>
                  <a:gd name="connsiteX475" fmla="*/ 1722495 w 6423007"/>
                  <a:gd name="connsiteY475" fmla="*/ 5575946 h 6680837"/>
                  <a:gd name="connsiteX476" fmla="*/ 1747443 w 6423007"/>
                  <a:gd name="connsiteY476" fmla="*/ 5532072 h 6680837"/>
                  <a:gd name="connsiteX477" fmla="*/ 1812391 w 6423007"/>
                  <a:gd name="connsiteY477" fmla="*/ 5539435 h 6680837"/>
                  <a:gd name="connsiteX478" fmla="*/ 1846807 w 6423007"/>
                  <a:gd name="connsiteY478" fmla="*/ 5554368 h 6680837"/>
                  <a:gd name="connsiteX479" fmla="*/ 1921575 w 6423007"/>
                  <a:gd name="connsiteY479" fmla="*/ 5563918 h 6680837"/>
                  <a:gd name="connsiteX480" fmla="*/ 1935653 w 6423007"/>
                  <a:gd name="connsiteY480" fmla="*/ 5550473 h 6680837"/>
                  <a:gd name="connsiteX481" fmla="*/ 1945867 w 6423007"/>
                  <a:gd name="connsiteY481" fmla="*/ 5533006 h 6680837"/>
                  <a:gd name="connsiteX482" fmla="*/ 1958635 w 6423007"/>
                  <a:gd name="connsiteY482" fmla="*/ 5545484 h 6680837"/>
                  <a:gd name="connsiteX483" fmla="*/ 1993289 w 6423007"/>
                  <a:gd name="connsiteY483" fmla="*/ 5548625 h 6680837"/>
                  <a:gd name="connsiteX484" fmla="*/ 2005855 w 6423007"/>
                  <a:gd name="connsiteY484" fmla="*/ 5532000 h 6680837"/>
                  <a:gd name="connsiteX485" fmla="*/ 2064025 w 6423007"/>
                  <a:gd name="connsiteY485" fmla="*/ 5516776 h 6680837"/>
                  <a:gd name="connsiteX486" fmla="*/ 2080213 w 6423007"/>
                  <a:gd name="connsiteY486" fmla="*/ 5537209 h 6680837"/>
                  <a:gd name="connsiteX487" fmla="*/ 2081425 w 6423007"/>
                  <a:gd name="connsiteY487" fmla="*/ 5536706 h 6680837"/>
                  <a:gd name="connsiteX488" fmla="*/ 2104013 w 6423007"/>
                  <a:gd name="connsiteY488" fmla="*/ 5551373 h 6680837"/>
                  <a:gd name="connsiteX489" fmla="*/ 2114431 w 6423007"/>
                  <a:gd name="connsiteY489" fmla="*/ 5563014 h 6680837"/>
                  <a:gd name="connsiteX490" fmla="*/ 2115647 w 6423007"/>
                  <a:gd name="connsiteY490" fmla="*/ 5565879 h 6680837"/>
                  <a:gd name="connsiteX491" fmla="*/ 2115891 w 6423007"/>
                  <a:gd name="connsiteY491" fmla="*/ 5560915 h 6680837"/>
                  <a:gd name="connsiteX492" fmla="*/ 2168683 w 6423007"/>
                  <a:gd name="connsiteY492" fmla="*/ 5468723 h 6680837"/>
                  <a:gd name="connsiteX493" fmla="*/ 2200289 w 6423007"/>
                  <a:gd name="connsiteY493" fmla="*/ 5446962 h 6680837"/>
                  <a:gd name="connsiteX494" fmla="*/ 2409211 w 6423007"/>
                  <a:gd name="connsiteY494" fmla="*/ 5488536 h 6680837"/>
                  <a:gd name="connsiteX495" fmla="*/ 2588235 w 6423007"/>
                  <a:gd name="connsiteY495" fmla="*/ 5621226 h 6680837"/>
                  <a:gd name="connsiteX496" fmla="*/ 2698363 w 6423007"/>
                  <a:gd name="connsiteY496" fmla="*/ 5653952 h 6680837"/>
                  <a:gd name="connsiteX497" fmla="*/ 2714129 w 6423007"/>
                  <a:gd name="connsiteY497" fmla="*/ 5654296 h 6680837"/>
                  <a:gd name="connsiteX498" fmla="*/ 2783697 w 6423007"/>
                  <a:gd name="connsiteY498" fmla="*/ 5570740 h 6680837"/>
                  <a:gd name="connsiteX499" fmla="*/ 2800349 w 6423007"/>
                  <a:gd name="connsiteY499" fmla="*/ 5490758 h 6680837"/>
                  <a:gd name="connsiteX500" fmla="*/ 2803691 w 6423007"/>
                  <a:gd name="connsiteY500" fmla="*/ 5462866 h 6680837"/>
                  <a:gd name="connsiteX501" fmla="*/ 2831159 w 6423007"/>
                  <a:gd name="connsiteY501" fmla="*/ 5374849 h 6680837"/>
                  <a:gd name="connsiteX502" fmla="*/ 2967825 w 6423007"/>
                  <a:gd name="connsiteY502" fmla="*/ 5307327 h 6680837"/>
                  <a:gd name="connsiteX503" fmla="*/ 3005555 w 6423007"/>
                  <a:gd name="connsiteY503" fmla="*/ 5294364 h 6680837"/>
                  <a:gd name="connsiteX504" fmla="*/ 3035325 w 6423007"/>
                  <a:gd name="connsiteY504" fmla="*/ 5285166 h 6680837"/>
                  <a:gd name="connsiteX505" fmla="*/ 3016535 w 6423007"/>
                  <a:gd name="connsiteY505" fmla="*/ 5278455 h 6680837"/>
                  <a:gd name="connsiteX506" fmla="*/ 2997147 w 6423007"/>
                  <a:gd name="connsiteY506" fmla="*/ 5243768 h 6680837"/>
                  <a:gd name="connsiteX507" fmla="*/ 3008593 w 6423007"/>
                  <a:gd name="connsiteY507" fmla="*/ 5148705 h 6680837"/>
                  <a:gd name="connsiteX508" fmla="*/ 2980237 w 6423007"/>
                  <a:gd name="connsiteY508" fmla="*/ 5128001 h 6680837"/>
                  <a:gd name="connsiteX509" fmla="*/ 2935953 w 6423007"/>
                  <a:gd name="connsiteY509" fmla="*/ 5114826 h 6680837"/>
                  <a:gd name="connsiteX510" fmla="*/ 2908105 w 6423007"/>
                  <a:gd name="connsiteY510" fmla="*/ 5107523 h 6680837"/>
                  <a:gd name="connsiteX511" fmla="*/ 2826795 w 6423007"/>
                  <a:gd name="connsiteY511" fmla="*/ 5186886 h 6680837"/>
                  <a:gd name="connsiteX512" fmla="*/ 2731901 w 6423007"/>
                  <a:gd name="connsiteY512" fmla="*/ 5274617 h 6680837"/>
                  <a:gd name="connsiteX513" fmla="*/ 2701807 w 6423007"/>
                  <a:gd name="connsiteY513" fmla="*/ 5299561 h 6680837"/>
                  <a:gd name="connsiteX514" fmla="*/ 2650921 w 6423007"/>
                  <a:gd name="connsiteY514" fmla="*/ 5338231 h 6680837"/>
                  <a:gd name="connsiteX515" fmla="*/ 2564679 w 6423007"/>
                  <a:gd name="connsiteY515" fmla="*/ 5275699 h 6680837"/>
                  <a:gd name="connsiteX516" fmla="*/ 2482709 w 6423007"/>
                  <a:gd name="connsiteY516" fmla="*/ 5197505 h 6680837"/>
                  <a:gd name="connsiteX517" fmla="*/ 2479853 w 6423007"/>
                  <a:gd name="connsiteY517" fmla="*/ 5183265 h 6680837"/>
                  <a:gd name="connsiteX518" fmla="*/ 2478991 w 6423007"/>
                  <a:gd name="connsiteY518" fmla="*/ 5130077 h 6680837"/>
                  <a:gd name="connsiteX519" fmla="*/ 2484599 w 6423007"/>
                  <a:gd name="connsiteY519" fmla="*/ 5106961 h 6680837"/>
                  <a:gd name="connsiteX520" fmla="*/ 2510931 w 6423007"/>
                  <a:gd name="connsiteY520" fmla="*/ 5111079 h 6680837"/>
                  <a:gd name="connsiteX521" fmla="*/ 2562255 w 6423007"/>
                  <a:gd name="connsiteY521" fmla="*/ 5108259 h 6680837"/>
                  <a:gd name="connsiteX522" fmla="*/ 2571213 w 6423007"/>
                  <a:gd name="connsiteY522" fmla="*/ 5075764 h 6680837"/>
                  <a:gd name="connsiteX523" fmla="*/ 2577579 w 6423007"/>
                  <a:gd name="connsiteY523" fmla="*/ 5054241 h 6680837"/>
                  <a:gd name="connsiteX524" fmla="*/ 2616631 w 6423007"/>
                  <a:gd name="connsiteY524" fmla="*/ 4996802 h 6680837"/>
                  <a:gd name="connsiteX525" fmla="*/ 2614193 w 6423007"/>
                  <a:gd name="connsiteY525" fmla="*/ 4981389 h 6680837"/>
                  <a:gd name="connsiteX526" fmla="*/ 2521335 w 6423007"/>
                  <a:gd name="connsiteY526" fmla="*/ 4933679 h 6680837"/>
                  <a:gd name="connsiteX527" fmla="*/ 2484841 w 6423007"/>
                  <a:gd name="connsiteY527" fmla="*/ 4906101 h 6680837"/>
                  <a:gd name="connsiteX528" fmla="*/ 2451937 w 6423007"/>
                  <a:gd name="connsiteY528" fmla="*/ 4838823 h 6680837"/>
                  <a:gd name="connsiteX529" fmla="*/ 2399103 w 6423007"/>
                  <a:gd name="connsiteY529" fmla="*/ 4838461 h 6680837"/>
                  <a:gd name="connsiteX530" fmla="*/ 2404373 w 6423007"/>
                  <a:gd name="connsiteY530" fmla="*/ 4812580 h 6680837"/>
                  <a:gd name="connsiteX531" fmla="*/ 2390939 w 6423007"/>
                  <a:gd name="connsiteY531" fmla="*/ 4776054 h 6680837"/>
                  <a:gd name="connsiteX532" fmla="*/ 2376667 w 6423007"/>
                  <a:gd name="connsiteY532" fmla="*/ 4741871 h 6680837"/>
                  <a:gd name="connsiteX533" fmla="*/ 2363833 w 6423007"/>
                  <a:gd name="connsiteY533" fmla="*/ 4733321 h 6680837"/>
                  <a:gd name="connsiteX534" fmla="*/ 2342383 w 6423007"/>
                  <a:gd name="connsiteY534" fmla="*/ 4778541 h 6680837"/>
                  <a:gd name="connsiteX535" fmla="*/ 2339879 w 6423007"/>
                  <a:gd name="connsiteY535" fmla="*/ 4804086 h 6680837"/>
                  <a:gd name="connsiteX536" fmla="*/ 2300891 w 6423007"/>
                  <a:gd name="connsiteY536" fmla="*/ 4820567 h 6680837"/>
                  <a:gd name="connsiteX537" fmla="*/ 2284525 w 6423007"/>
                  <a:gd name="connsiteY537" fmla="*/ 4792246 h 6680837"/>
                  <a:gd name="connsiteX538" fmla="*/ 2220769 w 6423007"/>
                  <a:gd name="connsiteY538" fmla="*/ 4748320 h 6680837"/>
                  <a:gd name="connsiteX539" fmla="*/ 2195781 w 6423007"/>
                  <a:gd name="connsiteY539" fmla="*/ 4755259 h 6680837"/>
                  <a:gd name="connsiteX540" fmla="*/ 2180089 w 6423007"/>
                  <a:gd name="connsiteY540" fmla="*/ 4732468 h 6680837"/>
                  <a:gd name="connsiteX541" fmla="*/ 2191715 w 6423007"/>
                  <a:gd name="connsiteY541" fmla="*/ 4666554 h 6680837"/>
                  <a:gd name="connsiteX542" fmla="*/ 2124453 w 6423007"/>
                  <a:gd name="connsiteY542" fmla="*/ 4658393 h 6680837"/>
                  <a:gd name="connsiteX543" fmla="*/ 2075217 w 6423007"/>
                  <a:gd name="connsiteY543" fmla="*/ 4636840 h 6680837"/>
                  <a:gd name="connsiteX544" fmla="*/ 2038313 w 6423007"/>
                  <a:gd name="connsiteY544" fmla="*/ 4628947 h 6680837"/>
                  <a:gd name="connsiteX545" fmla="*/ 2028097 w 6423007"/>
                  <a:gd name="connsiteY545" fmla="*/ 4664959 h 6680837"/>
                  <a:gd name="connsiteX546" fmla="*/ 2031711 w 6423007"/>
                  <a:gd name="connsiteY546" fmla="*/ 4680791 h 6680837"/>
                  <a:gd name="connsiteX547" fmla="*/ 2020229 w 6423007"/>
                  <a:gd name="connsiteY547" fmla="*/ 4701809 h 6680837"/>
                  <a:gd name="connsiteX548" fmla="*/ 1999595 w 6423007"/>
                  <a:gd name="connsiteY548" fmla="*/ 4689150 h 6680837"/>
                  <a:gd name="connsiteX549" fmla="*/ 1941891 w 6423007"/>
                  <a:gd name="connsiteY549" fmla="*/ 4676471 h 6680837"/>
                  <a:gd name="connsiteX550" fmla="*/ 1917149 w 6423007"/>
                  <a:gd name="connsiteY550" fmla="*/ 4671599 h 6680837"/>
                  <a:gd name="connsiteX551" fmla="*/ 1898107 w 6423007"/>
                  <a:gd name="connsiteY551" fmla="*/ 4658188 h 6680837"/>
                  <a:gd name="connsiteX552" fmla="*/ 1862221 w 6423007"/>
                  <a:gd name="connsiteY552" fmla="*/ 4677097 h 6680837"/>
                  <a:gd name="connsiteX553" fmla="*/ 1835567 w 6423007"/>
                  <a:gd name="connsiteY553" fmla="*/ 4707238 h 6680837"/>
                  <a:gd name="connsiteX554" fmla="*/ 1811933 w 6423007"/>
                  <a:gd name="connsiteY554" fmla="*/ 4743745 h 6680837"/>
                  <a:gd name="connsiteX555" fmla="*/ 1790139 w 6423007"/>
                  <a:gd name="connsiteY555" fmla="*/ 4767688 h 6680837"/>
                  <a:gd name="connsiteX556" fmla="*/ 1740583 w 6423007"/>
                  <a:gd name="connsiteY556" fmla="*/ 4780393 h 6680837"/>
                  <a:gd name="connsiteX557" fmla="*/ 1746775 w 6423007"/>
                  <a:gd name="connsiteY557" fmla="*/ 4748233 h 6680837"/>
                  <a:gd name="connsiteX558" fmla="*/ 1773501 w 6423007"/>
                  <a:gd name="connsiteY558" fmla="*/ 4695645 h 6680837"/>
                  <a:gd name="connsiteX559" fmla="*/ 1792357 w 6423007"/>
                  <a:gd name="connsiteY559" fmla="*/ 4661397 h 6680837"/>
                  <a:gd name="connsiteX560" fmla="*/ 1757547 w 6423007"/>
                  <a:gd name="connsiteY560" fmla="*/ 4647641 h 6680837"/>
                  <a:gd name="connsiteX561" fmla="*/ 1709829 w 6423007"/>
                  <a:gd name="connsiteY561" fmla="*/ 4647783 h 6680837"/>
                  <a:gd name="connsiteX562" fmla="*/ 1712841 w 6423007"/>
                  <a:gd name="connsiteY562" fmla="*/ 4635639 h 6680837"/>
                  <a:gd name="connsiteX563" fmla="*/ 1714911 w 6423007"/>
                  <a:gd name="connsiteY563" fmla="*/ 4574243 h 6680837"/>
                  <a:gd name="connsiteX564" fmla="*/ 1701811 w 6423007"/>
                  <a:gd name="connsiteY564" fmla="*/ 4540481 h 6680837"/>
                  <a:gd name="connsiteX565" fmla="*/ 1763277 w 6423007"/>
                  <a:gd name="connsiteY565" fmla="*/ 4524096 h 6680837"/>
                  <a:gd name="connsiteX566" fmla="*/ 1794901 w 6423007"/>
                  <a:gd name="connsiteY566" fmla="*/ 4539358 h 6680837"/>
                  <a:gd name="connsiteX567" fmla="*/ 1804023 w 6423007"/>
                  <a:gd name="connsiteY567" fmla="*/ 4498990 h 6680837"/>
                  <a:gd name="connsiteX568" fmla="*/ 1832245 w 6423007"/>
                  <a:gd name="connsiteY568" fmla="*/ 4412564 h 6680837"/>
                  <a:gd name="connsiteX569" fmla="*/ 1810319 w 6423007"/>
                  <a:gd name="connsiteY569" fmla="*/ 4329377 h 6680837"/>
                  <a:gd name="connsiteX570" fmla="*/ 1778615 w 6423007"/>
                  <a:gd name="connsiteY570" fmla="*/ 4318053 h 6680837"/>
                  <a:gd name="connsiteX571" fmla="*/ 1782435 w 6423007"/>
                  <a:gd name="connsiteY571" fmla="*/ 4305040 h 6680837"/>
                  <a:gd name="connsiteX572" fmla="*/ 1794373 w 6423007"/>
                  <a:gd name="connsiteY572" fmla="*/ 4299885 h 6680837"/>
                  <a:gd name="connsiteX573" fmla="*/ 1868115 w 6423007"/>
                  <a:gd name="connsiteY573" fmla="*/ 4290366 h 6680837"/>
                  <a:gd name="connsiteX574" fmla="*/ 1723013 w 6423007"/>
                  <a:gd name="connsiteY574" fmla="*/ 4239078 h 6680837"/>
                  <a:gd name="connsiteX575" fmla="*/ 1755569 w 6423007"/>
                  <a:gd name="connsiteY575" fmla="*/ 4285887 h 6680837"/>
                  <a:gd name="connsiteX576" fmla="*/ 1765533 w 6423007"/>
                  <a:gd name="connsiteY576" fmla="*/ 4312448 h 6680837"/>
                  <a:gd name="connsiteX577" fmla="*/ 1743621 w 6423007"/>
                  <a:gd name="connsiteY577" fmla="*/ 4317983 h 6680837"/>
                  <a:gd name="connsiteX578" fmla="*/ 1738791 w 6423007"/>
                  <a:gd name="connsiteY578" fmla="*/ 4300190 h 6680837"/>
                  <a:gd name="connsiteX579" fmla="*/ 1723013 w 6423007"/>
                  <a:gd name="connsiteY579" fmla="*/ 4239078 h 6680837"/>
                  <a:gd name="connsiteX580" fmla="*/ 1672503 w 6423007"/>
                  <a:gd name="connsiteY580" fmla="*/ 4214009 h 6680837"/>
                  <a:gd name="connsiteX581" fmla="*/ 1711515 w 6423007"/>
                  <a:gd name="connsiteY581" fmla="*/ 4234781 h 6680837"/>
                  <a:gd name="connsiteX582" fmla="*/ 1669885 w 6423007"/>
                  <a:gd name="connsiteY582" fmla="*/ 4259571 h 6680837"/>
                  <a:gd name="connsiteX583" fmla="*/ 1664075 w 6423007"/>
                  <a:gd name="connsiteY583" fmla="*/ 4283480 h 6680837"/>
                  <a:gd name="connsiteX584" fmla="*/ 1654663 w 6423007"/>
                  <a:gd name="connsiteY584" fmla="*/ 4248664 h 6680837"/>
                  <a:gd name="connsiteX585" fmla="*/ 1655895 w 6423007"/>
                  <a:gd name="connsiteY585" fmla="*/ 4227051 h 6680837"/>
                  <a:gd name="connsiteX586" fmla="*/ 1672503 w 6423007"/>
                  <a:gd name="connsiteY586" fmla="*/ 4214009 h 6680837"/>
                  <a:gd name="connsiteX587" fmla="*/ 598702 w 6423007"/>
                  <a:gd name="connsiteY587" fmla="*/ 4155480 h 6680837"/>
                  <a:gd name="connsiteX588" fmla="*/ 610673 w 6423007"/>
                  <a:gd name="connsiteY588" fmla="*/ 4158925 h 6680837"/>
                  <a:gd name="connsiteX589" fmla="*/ 666978 w 6423007"/>
                  <a:gd name="connsiteY589" fmla="*/ 4208246 h 6680837"/>
                  <a:gd name="connsiteX590" fmla="*/ 727057 w 6423007"/>
                  <a:gd name="connsiteY590" fmla="*/ 4298745 h 6680837"/>
                  <a:gd name="connsiteX591" fmla="*/ 743022 w 6423007"/>
                  <a:gd name="connsiteY591" fmla="*/ 4442527 h 6680837"/>
                  <a:gd name="connsiteX592" fmla="*/ 738270 w 6423007"/>
                  <a:gd name="connsiteY592" fmla="*/ 4478005 h 6680837"/>
                  <a:gd name="connsiteX593" fmla="*/ 739052 w 6423007"/>
                  <a:gd name="connsiteY593" fmla="*/ 4480130 h 6680837"/>
                  <a:gd name="connsiteX594" fmla="*/ 764205 w 6423007"/>
                  <a:gd name="connsiteY594" fmla="*/ 4477017 h 6680837"/>
                  <a:gd name="connsiteX595" fmla="*/ 774040 w 6423007"/>
                  <a:gd name="connsiteY595" fmla="*/ 4499848 h 6680837"/>
                  <a:gd name="connsiteX596" fmla="*/ 759611 w 6423007"/>
                  <a:gd name="connsiteY596" fmla="*/ 4532986 h 6680837"/>
                  <a:gd name="connsiteX597" fmla="*/ 744486 w 6423007"/>
                  <a:gd name="connsiteY597" fmla="*/ 4524507 h 6680837"/>
                  <a:gd name="connsiteX598" fmla="*/ 736801 w 6423007"/>
                  <a:gd name="connsiteY598" fmla="*/ 4509599 h 6680837"/>
                  <a:gd name="connsiteX599" fmla="*/ 739117 w 6423007"/>
                  <a:gd name="connsiteY599" fmla="*/ 4539382 h 6680837"/>
                  <a:gd name="connsiteX600" fmla="*/ 757851 w 6423007"/>
                  <a:gd name="connsiteY600" fmla="*/ 4567316 h 6680837"/>
                  <a:gd name="connsiteX601" fmla="*/ 787231 w 6423007"/>
                  <a:gd name="connsiteY601" fmla="*/ 4607019 h 6680837"/>
                  <a:gd name="connsiteX602" fmla="*/ 764282 w 6423007"/>
                  <a:gd name="connsiteY602" fmla="*/ 4663879 h 6680837"/>
                  <a:gd name="connsiteX603" fmla="*/ 724226 w 6423007"/>
                  <a:gd name="connsiteY603" fmla="*/ 4694713 h 6680837"/>
                  <a:gd name="connsiteX604" fmla="*/ 676306 w 6423007"/>
                  <a:gd name="connsiteY604" fmla="*/ 4725392 h 6680837"/>
                  <a:gd name="connsiteX605" fmla="*/ 660598 w 6423007"/>
                  <a:gd name="connsiteY605" fmla="*/ 4758285 h 6680837"/>
                  <a:gd name="connsiteX606" fmla="*/ 655936 w 6423007"/>
                  <a:gd name="connsiteY606" fmla="*/ 4789811 h 6680837"/>
                  <a:gd name="connsiteX607" fmla="*/ 605015 w 6423007"/>
                  <a:gd name="connsiteY607" fmla="*/ 4814110 h 6680837"/>
                  <a:gd name="connsiteX608" fmla="*/ 596799 w 6423007"/>
                  <a:gd name="connsiteY608" fmla="*/ 4777983 h 6680837"/>
                  <a:gd name="connsiteX609" fmla="*/ 574808 w 6423007"/>
                  <a:gd name="connsiteY609" fmla="*/ 4724986 h 6680837"/>
                  <a:gd name="connsiteX610" fmla="*/ 527819 w 6423007"/>
                  <a:gd name="connsiteY610" fmla="*/ 4749361 h 6680837"/>
                  <a:gd name="connsiteX611" fmla="*/ 458974 w 6423007"/>
                  <a:gd name="connsiteY611" fmla="*/ 4783188 h 6680837"/>
                  <a:gd name="connsiteX612" fmla="*/ 451780 w 6423007"/>
                  <a:gd name="connsiteY612" fmla="*/ 4780867 h 6680837"/>
                  <a:gd name="connsiteX613" fmla="*/ 456191 w 6423007"/>
                  <a:gd name="connsiteY613" fmla="*/ 4750329 h 6680837"/>
                  <a:gd name="connsiteX614" fmla="*/ 400271 w 6423007"/>
                  <a:gd name="connsiteY614" fmla="*/ 4718406 h 6680837"/>
                  <a:gd name="connsiteX615" fmla="*/ 383404 w 6423007"/>
                  <a:gd name="connsiteY615" fmla="*/ 4699105 h 6680837"/>
                  <a:gd name="connsiteX616" fmla="*/ 366368 w 6423007"/>
                  <a:gd name="connsiteY616" fmla="*/ 4635929 h 6680837"/>
                  <a:gd name="connsiteX617" fmla="*/ 410550 w 6423007"/>
                  <a:gd name="connsiteY617" fmla="*/ 4545496 h 6680837"/>
                  <a:gd name="connsiteX618" fmla="*/ 398141 w 6423007"/>
                  <a:gd name="connsiteY618" fmla="*/ 4469368 h 6680837"/>
                  <a:gd name="connsiteX619" fmla="*/ 372630 w 6423007"/>
                  <a:gd name="connsiteY619" fmla="*/ 4419181 h 6680837"/>
                  <a:gd name="connsiteX620" fmla="*/ 388403 w 6423007"/>
                  <a:gd name="connsiteY620" fmla="*/ 4396850 h 6680837"/>
                  <a:gd name="connsiteX621" fmla="*/ 448610 w 6423007"/>
                  <a:gd name="connsiteY621" fmla="*/ 4328073 h 6680837"/>
                  <a:gd name="connsiteX622" fmla="*/ 469128 w 6423007"/>
                  <a:gd name="connsiteY622" fmla="*/ 4274328 h 6680837"/>
                  <a:gd name="connsiteX623" fmla="*/ 527891 w 6423007"/>
                  <a:gd name="connsiteY623" fmla="*/ 4216985 h 6680837"/>
                  <a:gd name="connsiteX624" fmla="*/ 593167 w 6423007"/>
                  <a:gd name="connsiteY624" fmla="*/ 4167277 h 6680837"/>
                  <a:gd name="connsiteX625" fmla="*/ 598702 w 6423007"/>
                  <a:gd name="connsiteY625" fmla="*/ 4155480 h 6680837"/>
                  <a:gd name="connsiteX626" fmla="*/ 4595239 w 6423007"/>
                  <a:gd name="connsiteY626" fmla="*/ 4115501 h 6680837"/>
                  <a:gd name="connsiteX627" fmla="*/ 4613581 w 6423007"/>
                  <a:gd name="connsiteY627" fmla="*/ 4125700 h 6680837"/>
                  <a:gd name="connsiteX628" fmla="*/ 4674655 w 6423007"/>
                  <a:gd name="connsiteY628" fmla="*/ 4143536 h 6680837"/>
                  <a:gd name="connsiteX629" fmla="*/ 4719885 w 6423007"/>
                  <a:gd name="connsiteY629" fmla="*/ 4164997 h 6680837"/>
                  <a:gd name="connsiteX630" fmla="*/ 4779559 w 6423007"/>
                  <a:gd name="connsiteY630" fmla="*/ 4245988 h 6680837"/>
                  <a:gd name="connsiteX631" fmla="*/ 4789937 w 6423007"/>
                  <a:gd name="connsiteY631" fmla="*/ 4257653 h 6680837"/>
                  <a:gd name="connsiteX632" fmla="*/ 4865069 w 6423007"/>
                  <a:gd name="connsiteY632" fmla="*/ 4299076 h 6680837"/>
                  <a:gd name="connsiteX633" fmla="*/ 4833613 w 6423007"/>
                  <a:gd name="connsiteY633" fmla="*/ 4331604 h 6680837"/>
                  <a:gd name="connsiteX634" fmla="*/ 4794911 w 6423007"/>
                  <a:gd name="connsiteY634" fmla="*/ 4317780 h 6680837"/>
                  <a:gd name="connsiteX635" fmla="*/ 4748577 w 6423007"/>
                  <a:gd name="connsiteY635" fmla="*/ 4310513 h 6680837"/>
                  <a:gd name="connsiteX636" fmla="*/ 4692091 w 6423007"/>
                  <a:gd name="connsiteY636" fmla="*/ 4316860 h 6680837"/>
                  <a:gd name="connsiteX637" fmla="*/ 4685315 w 6423007"/>
                  <a:gd name="connsiteY637" fmla="*/ 4302504 h 6680837"/>
                  <a:gd name="connsiteX638" fmla="*/ 4673027 w 6423007"/>
                  <a:gd name="connsiteY638" fmla="*/ 4270266 h 6680837"/>
                  <a:gd name="connsiteX639" fmla="*/ 4616523 w 6423007"/>
                  <a:gd name="connsiteY639" fmla="*/ 4295173 h 6680837"/>
                  <a:gd name="connsiteX640" fmla="*/ 4575511 w 6423007"/>
                  <a:gd name="connsiteY640" fmla="*/ 4332244 h 6680837"/>
                  <a:gd name="connsiteX641" fmla="*/ 4566847 w 6423007"/>
                  <a:gd name="connsiteY641" fmla="*/ 4367607 h 6680837"/>
                  <a:gd name="connsiteX642" fmla="*/ 4627657 w 6423007"/>
                  <a:gd name="connsiteY642" fmla="*/ 4397286 h 6680837"/>
                  <a:gd name="connsiteX643" fmla="*/ 4672801 w 6423007"/>
                  <a:gd name="connsiteY643" fmla="*/ 4422693 h 6680837"/>
                  <a:gd name="connsiteX644" fmla="*/ 4771999 w 6423007"/>
                  <a:gd name="connsiteY644" fmla="*/ 4444864 h 6680837"/>
                  <a:gd name="connsiteX645" fmla="*/ 4787419 w 6423007"/>
                  <a:gd name="connsiteY645" fmla="*/ 4442416 h 6680837"/>
                  <a:gd name="connsiteX646" fmla="*/ 4866715 w 6423007"/>
                  <a:gd name="connsiteY646" fmla="*/ 4420344 h 6680837"/>
                  <a:gd name="connsiteX647" fmla="*/ 4881803 w 6423007"/>
                  <a:gd name="connsiteY647" fmla="*/ 4415125 h 6680837"/>
                  <a:gd name="connsiteX648" fmla="*/ 4784183 w 6423007"/>
                  <a:gd name="connsiteY648" fmla="*/ 4499610 h 6680837"/>
                  <a:gd name="connsiteX649" fmla="*/ 4754933 w 6423007"/>
                  <a:gd name="connsiteY649" fmla="*/ 4503750 h 6680837"/>
                  <a:gd name="connsiteX650" fmla="*/ 4682533 w 6423007"/>
                  <a:gd name="connsiteY650" fmla="*/ 4499108 h 6680837"/>
                  <a:gd name="connsiteX651" fmla="*/ 4626415 w 6423007"/>
                  <a:gd name="connsiteY651" fmla="*/ 4471106 h 6680837"/>
                  <a:gd name="connsiteX652" fmla="*/ 4591877 w 6423007"/>
                  <a:gd name="connsiteY652" fmla="*/ 4482641 h 6680837"/>
                  <a:gd name="connsiteX653" fmla="*/ 4545181 w 6423007"/>
                  <a:gd name="connsiteY653" fmla="*/ 4505084 h 6680837"/>
                  <a:gd name="connsiteX654" fmla="*/ 4503813 w 6423007"/>
                  <a:gd name="connsiteY654" fmla="*/ 4473730 h 6680837"/>
                  <a:gd name="connsiteX655" fmla="*/ 4464569 w 6423007"/>
                  <a:gd name="connsiteY655" fmla="*/ 4413297 h 6680837"/>
                  <a:gd name="connsiteX656" fmla="*/ 4460333 w 6423007"/>
                  <a:gd name="connsiteY656" fmla="*/ 4395538 h 6680837"/>
                  <a:gd name="connsiteX657" fmla="*/ 4467281 w 6423007"/>
                  <a:gd name="connsiteY657" fmla="*/ 4379786 h 6680837"/>
                  <a:gd name="connsiteX658" fmla="*/ 4503409 w 6423007"/>
                  <a:gd name="connsiteY658" fmla="*/ 4278640 h 6680837"/>
                  <a:gd name="connsiteX659" fmla="*/ 4504669 w 6423007"/>
                  <a:gd name="connsiteY659" fmla="*/ 4275112 h 6680837"/>
                  <a:gd name="connsiteX660" fmla="*/ 4576121 w 6423007"/>
                  <a:gd name="connsiteY660" fmla="*/ 4126908 h 6680837"/>
                  <a:gd name="connsiteX661" fmla="*/ 4595239 w 6423007"/>
                  <a:gd name="connsiteY661" fmla="*/ 4115501 h 6680837"/>
                  <a:gd name="connsiteX662" fmla="*/ 2780129 w 6423007"/>
                  <a:gd name="connsiteY662" fmla="*/ 4105770 h 6680837"/>
                  <a:gd name="connsiteX663" fmla="*/ 2787859 w 6423007"/>
                  <a:gd name="connsiteY663" fmla="*/ 4134955 h 6680837"/>
                  <a:gd name="connsiteX664" fmla="*/ 2745823 w 6423007"/>
                  <a:gd name="connsiteY664" fmla="*/ 4158254 h 6680837"/>
                  <a:gd name="connsiteX665" fmla="*/ 2739661 w 6423007"/>
                  <a:gd name="connsiteY665" fmla="*/ 4128309 h 6680837"/>
                  <a:gd name="connsiteX666" fmla="*/ 2780129 w 6423007"/>
                  <a:gd name="connsiteY666" fmla="*/ 4105770 h 6680837"/>
                  <a:gd name="connsiteX667" fmla="*/ 2849299 w 6423007"/>
                  <a:gd name="connsiteY667" fmla="*/ 4041040 h 6680837"/>
                  <a:gd name="connsiteX668" fmla="*/ 2877487 w 6423007"/>
                  <a:gd name="connsiteY668" fmla="*/ 4074711 h 6680837"/>
                  <a:gd name="connsiteX669" fmla="*/ 2876443 w 6423007"/>
                  <a:gd name="connsiteY669" fmla="*/ 4118921 h 6680837"/>
                  <a:gd name="connsiteX670" fmla="*/ 2844185 w 6423007"/>
                  <a:gd name="connsiteY670" fmla="*/ 4145426 h 6680837"/>
                  <a:gd name="connsiteX671" fmla="*/ 2825111 w 6423007"/>
                  <a:gd name="connsiteY671" fmla="*/ 4138776 h 6680837"/>
                  <a:gd name="connsiteX672" fmla="*/ 2819089 w 6423007"/>
                  <a:gd name="connsiteY672" fmla="*/ 4118104 h 6680837"/>
                  <a:gd name="connsiteX673" fmla="*/ 2813319 w 6423007"/>
                  <a:gd name="connsiteY673" fmla="*/ 4104241 h 6680837"/>
                  <a:gd name="connsiteX674" fmla="*/ 2802245 w 6423007"/>
                  <a:gd name="connsiteY674" fmla="*/ 4071438 h 6680837"/>
                  <a:gd name="connsiteX675" fmla="*/ 2849299 w 6423007"/>
                  <a:gd name="connsiteY675" fmla="*/ 4041040 h 6680837"/>
                  <a:gd name="connsiteX676" fmla="*/ 5940123 w 6423007"/>
                  <a:gd name="connsiteY676" fmla="*/ 3917072 h 6680837"/>
                  <a:gd name="connsiteX677" fmla="*/ 5950589 w 6423007"/>
                  <a:gd name="connsiteY677" fmla="*/ 3924776 h 6680837"/>
                  <a:gd name="connsiteX678" fmla="*/ 5949751 w 6423007"/>
                  <a:gd name="connsiteY678" fmla="*/ 3945627 h 6680837"/>
                  <a:gd name="connsiteX679" fmla="*/ 5850601 w 6423007"/>
                  <a:gd name="connsiteY679" fmla="*/ 4071479 h 6680837"/>
                  <a:gd name="connsiteX680" fmla="*/ 5840297 w 6423007"/>
                  <a:gd name="connsiteY680" fmla="*/ 4185445 h 6680837"/>
                  <a:gd name="connsiteX681" fmla="*/ 5875045 w 6423007"/>
                  <a:gd name="connsiteY681" fmla="*/ 4254697 h 6680837"/>
                  <a:gd name="connsiteX682" fmla="*/ 5896899 w 6423007"/>
                  <a:gd name="connsiteY682" fmla="*/ 4282332 h 6680837"/>
                  <a:gd name="connsiteX683" fmla="*/ 5869515 w 6423007"/>
                  <a:gd name="connsiteY683" fmla="*/ 4366403 h 6680837"/>
                  <a:gd name="connsiteX684" fmla="*/ 5854689 w 6423007"/>
                  <a:gd name="connsiteY684" fmla="*/ 4470821 h 6680837"/>
                  <a:gd name="connsiteX685" fmla="*/ 5854185 w 6423007"/>
                  <a:gd name="connsiteY685" fmla="*/ 4480067 h 6680837"/>
                  <a:gd name="connsiteX686" fmla="*/ 5856077 w 6423007"/>
                  <a:gd name="connsiteY686" fmla="*/ 4488340 h 6680837"/>
                  <a:gd name="connsiteX687" fmla="*/ 5898635 w 6423007"/>
                  <a:gd name="connsiteY687" fmla="*/ 4526816 h 6680837"/>
                  <a:gd name="connsiteX688" fmla="*/ 5961641 w 6423007"/>
                  <a:gd name="connsiteY688" fmla="*/ 4586394 h 6680837"/>
                  <a:gd name="connsiteX689" fmla="*/ 5960661 w 6423007"/>
                  <a:gd name="connsiteY689" fmla="*/ 4587941 h 6680837"/>
                  <a:gd name="connsiteX690" fmla="*/ 5969385 w 6423007"/>
                  <a:gd name="connsiteY690" fmla="*/ 4585576 h 6680837"/>
                  <a:gd name="connsiteX691" fmla="*/ 5986889 w 6423007"/>
                  <a:gd name="connsiteY691" fmla="*/ 4687371 h 6680837"/>
                  <a:gd name="connsiteX692" fmla="*/ 5921743 w 6423007"/>
                  <a:gd name="connsiteY692" fmla="*/ 4798127 h 6680837"/>
                  <a:gd name="connsiteX693" fmla="*/ 5905549 w 6423007"/>
                  <a:gd name="connsiteY693" fmla="*/ 4832153 h 6680837"/>
                  <a:gd name="connsiteX694" fmla="*/ 5836065 w 6423007"/>
                  <a:gd name="connsiteY694" fmla="*/ 4962593 h 6680837"/>
                  <a:gd name="connsiteX695" fmla="*/ 5860845 w 6423007"/>
                  <a:gd name="connsiteY695" fmla="*/ 4870593 h 6680837"/>
                  <a:gd name="connsiteX696" fmla="*/ 5876371 w 6423007"/>
                  <a:gd name="connsiteY696" fmla="*/ 4827128 h 6680837"/>
                  <a:gd name="connsiteX697" fmla="*/ 5857805 w 6423007"/>
                  <a:gd name="connsiteY697" fmla="*/ 4869724 h 6680837"/>
                  <a:gd name="connsiteX698" fmla="*/ 5818933 w 6423007"/>
                  <a:gd name="connsiteY698" fmla="*/ 4853191 h 6680837"/>
                  <a:gd name="connsiteX699" fmla="*/ 5740673 w 6423007"/>
                  <a:gd name="connsiteY699" fmla="*/ 4876874 h 6680837"/>
                  <a:gd name="connsiteX700" fmla="*/ 5742933 w 6423007"/>
                  <a:gd name="connsiteY700" fmla="*/ 5018029 h 6680837"/>
                  <a:gd name="connsiteX701" fmla="*/ 5742689 w 6423007"/>
                  <a:gd name="connsiteY701" fmla="*/ 5062961 h 6680837"/>
                  <a:gd name="connsiteX702" fmla="*/ 5583009 w 6423007"/>
                  <a:gd name="connsiteY702" fmla="*/ 5248224 h 6680837"/>
                  <a:gd name="connsiteX703" fmla="*/ 5460799 w 6423007"/>
                  <a:gd name="connsiteY703" fmla="*/ 5391261 h 6680837"/>
                  <a:gd name="connsiteX704" fmla="*/ 5409075 w 6423007"/>
                  <a:gd name="connsiteY704" fmla="*/ 5421775 h 6680837"/>
                  <a:gd name="connsiteX705" fmla="*/ 5369719 w 6423007"/>
                  <a:gd name="connsiteY705" fmla="*/ 5443466 h 6680837"/>
                  <a:gd name="connsiteX706" fmla="*/ 5335011 w 6423007"/>
                  <a:gd name="connsiteY706" fmla="*/ 5424946 h 6680837"/>
                  <a:gd name="connsiteX707" fmla="*/ 5313905 w 6423007"/>
                  <a:gd name="connsiteY707" fmla="*/ 5397967 h 6680837"/>
                  <a:gd name="connsiteX708" fmla="*/ 5304277 w 6423007"/>
                  <a:gd name="connsiteY708" fmla="*/ 5406236 h 6680837"/>
                  <a:gd name="connsiteX709" fmla="*/ 5286911 w 6423007"/>
                  <a:gd name="connsiteY709" fmla="*/ 5412756 h 6680837"/>
                  <a:gd name="connsiteX710" fmla="*/ 5276753 w 6423007"/>
                  <a:gd name="connsiteY710" fmla="*/ 5417080 h 6680837"/>
                  <a:gd name="connsiteX711" fmla="*/ 5210251 w 6423007"/>
                  <a:gd name="connsiteY711" fmla="*/ 5474310 h 6680837"/>
                  <a:gd name="connsiteX712" fmla="*/ 5198761 w 6423007"/>
                  <a:gd name="connsiteY712" fmla="*/ 5495343 h 6680837"/>
                  <a:gd name="connsiteX713" fmla="*/ 4996111 w 6423007"/>
                  <a:gd name="connsiteY713" fmla="*/ 5710058 h 6680837"/>
                  <a:gd name="connsiteX714" fmla="*/ 4971687 w 6423007"/>
                  <a:gd name="connsiteY714" fmla="*/ 5726471 h 6680837"/>
                  <a:gd name="connsiteX715" fmla="*/ 4751493 w 6423007"/>
                  <a:gd name="connsiteY715" fmla="*/ 5949473 h 6680837"/>
                  <a:gd name="connsiteX716" fmla="*/ 4615853 w 6423007"/>
                  <a:gd name="connsiteY716" fmla="*/ 6035975 h 6680837"/>
                  <a:gd name="connsiteX717" fmla="*/ 4606459 w 6423007"/>
                  <a:gd name="connsiteY717" fmla="*/ 6051142 h 6680837"/>
                  <a:gd name="connsiteX718" fmla="*/ 4346111 w 6423007"/>
                  <a:gd name="connsiteY718" fmla="*/ 6249217 h 6680837"/>
                  <a:gd name="connsiteX719" fmla="*/ 4315105 w 6423007"/>
                  <a:gd name="connsiteY719" fmla="*/ 6266421 h 6680837"/>
                  <a:gd name="connsiteX720" fmla="*/ 4282217 w 6423007"/>
                  <a:gd name="connsiteY720" fmla="*/ 6276760 h 6680837"/>
                  <a:gd name="connsiteX721" fmla="*/ 4284283 w 6423007"/>
                  <a:gd name="connsiteY721" fmla="*/ 6278536 h 6680837"/>
                  <a:gd name="connsiteX722" fmla="*/ 4282359 w 6423007"/>
                  <a:gd name="connsiteY722" fmla="*/ 6283922 h 6680837"/>
                  <a:gd name="connsiteX723" fmla="*/ 4297351 w 6423007"/>
                  <a:gd name="connsiteY723" fmla="*/ 6302988 h 6680837"/>
                  <a:gd name="connsiteX724" fmla="*/ 4267323 w 6423007"/>
                  <a:gd name="connsiteY724" fmla="*/ 6347255 h 6680837"/>
                  <a:gd name="connsiteX725" fmla="*/ 4146081 w 6423007"/>
                  <a:gd name="connsiteY725" fmla="*/ 6433429 h 6680837"/>
                  <a:gd name="connsiteX726" fmla="*/ 4098159 w 6423007"/>
                  <a:gd name="connsiteY726" fmla="*/ 6437238 h 6680837"/>
                  <a:gd name="connsiteX727" fmla="*/ 4038369 w 6423007"/>
                  <a:gd name="connsiteY727" fmla="*/ 6392340 h 6680837"/>
                  <a:gd name="connsiteX728" fmla="*/ 4034231 w 6423007"/>
                  <a:gd name="connsiteY728" fmla="*/ 6385303 h 6680837"/>
                  <a:gd name="connsiteX729" fmla="*/ 4034883 w 6423007"/>
                  <a:gd name="connsiteY729" fmla="*/ 6379644 h 6680837"/>
                  <a:gd name="connsiteX730" fmla="*/ 4011091 w 6423007"/>
                  <a:gd name="connsiteY730" fmla="*/ 6389915 h 6680837"/>
                  <a:gd name="connsiteX731" fmla="*/ 3999329 w 6423007"/>
                  <a:gd name="connsiteY731" fmla="*/ 6385714 h 6680837"/>
                  <a:gd name="connsiteX732" fmla="*/ 3983685 w 6423007"/>
                  <a:gd name="connsiteY732" fmla="*/ 6314414 h 6680837"/>
                  <a:gd name="connsiteX733" fmla="*/ 3981843 w 6423007"/>
                  <a:gd name="connsiteY733" fmla="*/ 6286158 h 6680837"/>
                  <a:gd name="connsiteX734" fmla="*/ 3981393 w 6423007"/>
                  <a:gd name="connsiteY734" fmla="*/ 6249364 h 6680837"/>
                  <a:gd name="connsiteX735" fmla="*/ 3997755 w 6423007"/>
                  <a:gd name="connsiteY735" fmla="*/ 6215618 h 6680837"/>
                  <a:gd name="connsiteX736" fmla="*/ 4032019 w 6423007"/>
                  <a:gd name="connsiteY736" fmla="*/ 6134547 h 6680837"/>
                  <a:gd name="connsiteX737" fmla="*/ 4057007 w 6423007"/>
                  <a:gd name="connsiteY737" fmla="*/ 6127702 h 6680837"/>
                  <a:gd name="connsiteX738" fmla="*/ 4061935 w 6423007"/>
                  <a:gd name="connsiteY738" fmla="*/ 6130941 h 6680837"/>
                  <a:gd name="connsiteX739" fmla="*/ 4056927 w 6423007"/>
                  <a:gd name="connsiteY739" fmla="*/ 6123431 h 6680837"/>
                  <a:gd name="connsiteX740" fmla="*/ 4041365 w 6423007"/>
                  <a:gd name="connsiteY740" fmla="*/ 6045436 h 6680837"/>
                  <a:gd name="connsiteX741" fmla="*/ 4080093 w 6423007"/>
                  <a:gd name="connsiteY741" fmla="*/ 5976911 h 6680837"/>
                  <a:gd name="connsiteX742" fmla="*/ 4232567 w 6423007"/>
                  <a:gd name="connsiteY742" fmla="*/ 5954636 h 6680837"/>
                  <a:gd name="connsiteX743" fmla="*/ 4332897 w 6423007"/>
                  <a:gd name="connsiteY743" fmla="*/ 5933583 h 6680837"/>
                  <a:gd name="connsiteX744" fmla="*/ 4422703 w 6423007"/>
                  <a:gd name="connsiteY744" fmla="*/ 5867756 h 6680837"/>
                  <a:gd name="connsiteX745" fmla="*/ 4437057 w 6423007"/>
                  <a:gd name="connsiteY745" fmla="*/ 5860975 h 6680837"/>
                  <a:gd name="connsiteX746" fmla="*/ 4575047 w 6423007"/>
                  <a:gd name="connsiteY746" fmla="*/ 5775314 h 6680837"/>
                  <a:gd name="connsiteX747" fmla="*/ 4647449 w 6423007"/>
                  <a:gd name="connsiteY747" fmla="*/ 5672840 h 6680837"/>
                  <a:gd name="connsiteX748" fmla="*/ 4693339 w 6423007"/>
                  <a:gd name="connsiteY748" fmla="*/ 5611173 h 6680837"/>
                  <a:gd name="connsiteX749" fmla="*/ 4766113 w 6423007"/>
                  <a:gd name="connsiteY749" fmla="*/ 5567046 h 6680837"/>
                  <a:gd name="connsiteX750" fmla="*/ 4820761 w 6423007"/>
                  <a:gd name="connsiteY750" fmla="*/ 5540259 h 6680837"/>
                  <a:gd name="connsiteX751" fmla="*/ 4827519 w 6423007"/>
                  <a:gd name="connsiteY751" fmla="*/ 5536281 h 6680837"/>
                  <a:gd name="connsiteX752" fmla="*/ 4827413 w 6423007"/>
                  <a:gd name="connsiteY752" fmla="*/ 5518517 h 6680837"/>
                  <a:gd name="connsiteX753" fmla="*/ 4843185 w 6423007"/>
                  <a:gd name="connsiteY753" fmla="*/ 5467082 h 6680837"/>
                  <a:gd name="connsiteX754" fmla="*/ 4809695 w 6423007"/>
                  <a:gd name="connsiteY754" fmla="*/ 5301783 h 6680837"/>
                  <a:gd name="connsiteX755" fmla="*/ 4744469 w 6423007"/>
                  <a:gd name="connsiteY755" fmla="*/ 5240151 h 6680837"/>
                  <a:gd name="connsiteX756" fmla="*/ 4732159 w 6423007"/>
                  <a:gd name="connsiteY756" fmla="*/ 5207994 h 6680837"/>
                  <a:gd name="connsiteX757" fmla="*/ 4735929 w 6423007"/>
                  <a:gd name="connsiteY757" fmla="*/ 5178938 h 6680837"/>
                  <a:gd name="connsiteX758" fmla="*/ 4720187 w 6423007"/>
                  <a:gd name="connsiteY758" fmla="*/ 5160097 h 6680837"/>
                  <a:gd name="connsiteX759" fmla="*/ 4704527 w 6423007"/>
                  <a:gd name="connsiteY759" fmla="*/ 5174331 h 6680837"/>
                  <a:gd name="connsiteX760" fmla="*/ 4676139 w 6423007"/>
                  <a:gd name="connsiteY760" fmla="*/ 5176088 h 6680837"/>
                  <a:gd name="connsiteX761" fmla="*/ 4638961 w 6423007"/>
                  <a:gd name="connsiteY761" fmla="*/ 5146947 h 6680837"/>
                  <a:gd name="connsiteX762" fmla="*/ 4620959 w 6423007"/>
                  <a:gd name="connsiteY762" fmla="*/ 5123332 h 6680837"/>
                  <a:gd name="connsiteX763" fmla="*/ 4639131 w 6423007"/>
                  <a:gd name="connsiteY763" fmla="*/ 5102063 h 6680837"/>
                  <a:gd name="connsiteX764" fmla="*/ 4665759 w 6423007"/>
                  <a:gd name="connsiteY764" fmla="*/ 5090425 h 6680837"/>
                  <a:gd name="connsiteX765" fmla="*/ 4708131 w 6423007"/>
                  <a:gd name="connsiteY765" fmla="*/ 5097629 h 6680837"/>
                  <a:gd name="connsiteX766" fmla="*/ 4730825 w 6423007"/>
                  <a:gd name="connsiteY766" fmla="*/ 5104412 h 6680837"/>
                  <a:gd name="connsiteX767" fmla="*/ 4755191 w 6423007"/>
                  <a:gd name="connsiteY767" fmla="*/ 5125012 h 6680837"/>
                  <a:gd name="connsiteX768" fmla="*/ 4766493 w 6423007"/>
                  <a:gd name="connsiteY768" fmla="*/ 5167384 h 6680837"/>
                  <a:gd name="connsiteX769" fmla="*/ 4833065 w 6423007"/>
                  <a:gd name="connsiteY769" fmla="*/ 5147541 h 6680837"/>
                  <a:gd name="connsiteX770" fmla="*/ 4819083 w 6423007"/>
                  <a:gd name="connsiteY770" fmla="*/ 5064556 h 6680837"/>
                  <a:gd name="connsiteX771" fmla="*/ 4804263 w 6423007"/>
                  <a:gd name="connsiteY771" fmla="*/ 5057942 h 6680837"/>
                  <a:gd name="connsiteX772" fmla="*/ 4789693 w 6423007"/>
                  <a:gd name="connsiteY772" fmla="*/ 5039518 h 6680837"/>
                  <a:gd name="connsiteX773" fmla="*/ 4810711 w 6423007"/>
                  <a:gd name="connsiteY773" fmla="*/ 5032485 h 6680837"/>
                  <a:gd name="connsiteX774" fmla="*/ 4829553 w 6423007"/>
                  <a:gd name="connsiteY774" fmla="*/ 5016744 h 6680837"/>
                  <a:gd name="connsiteX775" fmla="*/ 4811803 w 6423007"/>
                  <a:gd name="connsiteY775" fmla="*/ 4999828 h 6680837"/>
                  <a:gd name="connsiteX776" fmla="*/ 4757123 w 6423007"/>
                  <a:gd name="connsiteY776" fmla="*/ 4978975 h 6680837"/>
                  <a:gd name="connsiteX777" fmla="*/ 4785595 w 6423007"/>
                  <a:gd name="connsiteY777" fmla="*/ 4936270 h 6680837"/>
                  <a:gd name="connsiteX778" fmla="*/ 4758967 w 6423007"/>
                  <a:gd name="connsiteY778" fmla="*/ 4929403 h 6680837"/>
                  <a:gd name="connsiteX779" fmla="*/ 4735187 w 6423007"/>
                  <a:gd name="connsiteY779" fmla="*/ 4899759 h 6680837"/>
                  <a:gd name="connsiteX780" fmla="*/ 4754949 w 6423007"/>
                  <a:gd name="connsiteY780" fmla="*/ 4877736 h 6680837"/>
                  <a:gd name="connsiteX781" fmla="*/ 4771195 w 6423007"/>
                  <a:gd name="connsiteY781" fmla="*/ 4872964 h 6680837"/>
                  <a:gd name="connsiteX782" fmla="*/ 4801425 w 6423007"/>
                  <a:gd name="connsiteY782" fmla="*/ 4840141 h 6680837"/>
                  <a:gd name="connsiteX783" fmla="*/ 4772955 w 6423007"/>
                  <a:gd name="connsiteY783" fmla="*/ 4808821 h 6680837"/>
                  <a:gd name="connsiteX784" fmla="*/ 4742141 w 6423007"/>
                  <a:gd name="connsiteY784" fmla="*/ 4776666 h 6680837"/>
                  <a:gd name="connsiteX785" fmla="*/ 4775219 w 6423007"/>
                  <a:gd name="connsiteY785" fmla="*/ 4739572 h 6680837"/>
                  <a:gd name="connsiteX786" fmla="*/ 4815497 w 6423007"/>
                  <a:gd name="connsiteY786" fmla="*/ 4715624 h 6680837"/>
                  <a:gd name="connsiteX787" fmla="*/ 4878051 w 6423007"/>
                  <a:gd name="connsiteY787" fmla="*/ 4681127 h 6680837"/>
                  <a:gd name="connsiteX788" fmla="*/ 4870431 w 6423007"/>
                  <a:gd name="connsiteY788" fmla="*/ 4650647 h 6680837"/>
                  <a:gd name="connsiteX789" fmla="*/ 4888605 w 6423007"/>
                  <a:gd name="connsiteY789" fmla="*/ 4573861 h 6680837"/>
                  <a:gd name="connsiteX790" fmla="*/ 4918417 w 6423007"/>
                  <a:gd name="connsiteY790" fmla="*/ 4523703 h 6680837"/>
                  <a:gd name="connsiteX791" fmla="*/ 4925873 w 6423007"/>
                  <a:gd name="connsiteY791" fmla="*/ 4506537 h 6680837"/>
                  <a:gd name="connsiteX792" fmla="*/ 4948903 w 6423007"/>
                  <a:gd name="connsiteY792" fmla="*/ 4423555 h 6680837"/>
                  <a:gd name="connsiteX793" fmla="*/ 4974025 w 6423007"/>
                  <a:gd name="connsiteY793" fmla="*/ 4390229 h 6680837"/>
                  <a:gd name="connsiteX794" fmla="*/ 4991193 w 6423007"/>
                  <a:gd name="connsiteY794" fmla="*/ 4360671 h 6680837"/>
                  <a:gd name="connsiteX795" fmla="*/ 4964481 w 6423007"/>
                  <a:gd name="connsiteY795" fmla="*/ 4339232 h 6680837"/>
                  <a:gd name="connsiteX796" fmla="*/ 4939609 w 6423007"/>
                  <a:gd name="connsiteY796" fmla="*/ 4360751 h 6680837"/>
                  <a:gd name="connsiteX797" fmla="*/ 4882415 w 6423007"/>
                  <a:gd name="connsiteY797" fmla="*/ 4420957 h 6680837"/>
                  <a:gd name="connsiteX798" fmla="*/ 4893641 w 6423007"/>
                  <a:gd name="connsiteY798" fmla="*/ 4319216 h 6680837"/>
                  <a:gd name="connsiteX799" fmla="*/ 4894431 w 6423007"/>
                  <a:gd name="connsiteY799" fmla="*/ 4306362 h 6680837"/>
                  <a:gd name="connsiteX800" fmla="*/ 4934423 w 6423007"/>
                  <a:gd name="connsiteY800" fmla="*/ 4290162 h 6680837"/>
                  <a:gd name="connsiteX801" fmla="*/ 4991615 w 6423007"/>
                  <a:gd name="connsiteY801" fmla="*/ 4303980 h 6680837"/>
                  <a:gd name="connsiteX802" fmla="*/ 5031723 w 6423007"/>
                  <a:gd name="connsiteY802" fmla="*/ 4343422 h 6680837"/>
                  <a:gd name="connsiteX803" fmla="*/ 5060109 w 6423007"/>
                  <a:gd name="connsiteY803" fmla="*/ 4360171 h 6680837"/>
                  <a:gd name="connsiteX804" fmla="*/ 5119395 w 6423007"/>
                  <a:gd name="connsiteY804" fmla="*/ 4368128 h 6680837"/>
                  <a:gd name="connsiteX805" fmla="*/ 5215525 w 6423007"/>
                  <a:gd name="connsiteY805" fmla="*/ 4402465 h 6680837"/>
                  <a:gd name="connsiteX806" fmla="*/ 5311653 w 6423007"/>
                  <a:gd name="connsiteY806" fmla="*/ 4418295 h 6680837"/>
                  <a:gd name="connsiteX807" fmla="*/ 5339369 w 6423007"/>
                  <a:gd name="connsiteY807" fmla="*/ 4448023 h 6680837"/>
                  <a:gd name="connsiteX808" fmla="*/ 5367003 w 6423007"/>
                  <a:gd name="connsiteY808" fmla="*/ 4463180 h 6680837"/>
                  <a:gd name="connsiteX809" fmla="*/ 5436925 w 6423007"/>
                  <a:gd name="connsiteY809" fmla="*/ 4433960 h 6680837"/>
                  <a:gd name="connsiteX810" fmla="*/ 5477619 w 6423007"/>
                  <a:gd name="connsiteY810" fmla="*/ 4427346 h 6680837"/>
                  <a:gd name="connsiteX811" fmla="*/ 5542855 w 6423007"/>
                  <a:gd name="connsiteY811" fmla="*/ 4396450 h 6680837"/>
                  <a:gd name="connsiteX812" fmla="*/ 5589161 w 6423007"/>
                  <a:gd name="connsiteY812" fmla="*/ 4385231 h 6680837"/>
                  <a:gd name="connsiteX813" fmla="*/ 5620479 w 6423007"/>
                  <a:gd name="connsiteY813" fmla="*/ 4375268 h 6680837"/>
                  <a:gd name="connsiteX814" fmla="*/ 5686467 w 6423007"/>
                  <a:gd name="connsiteY814" fmla="*/ 4308951 h 6680837"/>
                  <a:gd name="connsiteX815" fmla="*/ 5778833 w 6423007"/>
                  <a:gd name="connsiteY815" fmla="*/ 4187284 h 6680837"/>
                  <a:gd name="connsiteX816" fmla="*/ 5798849 w 6423007"/>
                  <a:gd name="connsiteY816" fmla="*/ 4153456 h 6680837"/>
                  <a:gd name="connsiteX817" fmla="*/ 5787713 w 6423007"/>
                  <a:gd name="connsiteY817" fmla="*/ 4084707 h 6680837"/>
                  <a:gd name="connsiteX818" fmla="*/ 5779177 w 6423007"/>
                  <a:gd name="connsiteY818" fmla="*/ 4023495 h 6680837"/>
                  <a:gd name="connsiteX819" fmla="*/ 5783363 w 6423007"/>
                  <a:gd name="connsiteY819" fmla="*/ 4011773 h 6680837"/>
                  <a:gd name="connsiteX820" fmla="*/ 5808151 w 6423007"/>
                  <a:gd name="connsiteY820" fmla="*/ 3957176 h 6680837"/>
                  <a:gd name="connsiteX821" fmla="*/ 5940123 w 6423007"/>
                  <a:gd name="connsiteY821" fmla="*/ 3917072 h 6680837"/>
                  <a:gd name="connsiteX822" fmla="*/ 4545041 w 6423007"/>
                  <a:gd name="connsiteY822" fmla="*/ 3912595 h 6680837"/>
                  <a:gd name="connsiteX823" fmla="*/ 4558237 w 6423007"/>
                  <a:gd name="connsiteY823" fmla="*/ 3914877 h 6680837"/>
                  <a:gd name="connsiteX824" fmla="*/ 4577499 w 6423007"/>
                  <a:gd name="connsiteY824" fmla="*/ 3967142 h 6680837"/>
                  <a:gd name="connsiteX825" fmla="*/ 4562355 w 6423007"/>
                  <a:gd name="connsiteY825" fmla="*/ 3977779 h 6680837"/>
                  <a:gd name="connsiteX826" fmla="*/ 4538931 w 6423007"/>
                  <a:gd name="connsiteY826" fmla="*/ 3968926 h 6680837"/>
                  <a:gd name="connsiteX827" fmla="*/ 4518283 w 6423007"/>
                  <a:gd name="connsiteY827" fmla="*/ 3939507 h 6680837"/>
                  <a:gd name="connsiteX828" fmla="*/ 4545041 w 6423007"/>
                  <a:gd name="connsiteY828" fmla="*/ 3912595 h 6680837"/>
                  <a:gd name="connsiteX829" fmla="*/ 4728085 w 6423007"/>
                  <a:gd name="connsiteY829" fmla="*/ 3604441 h 6680837"/>
                  <a:gd name="connsiteX830" fmla="*/ 4751775 w 6423007"/>
                  <a:gd name="connsiteY830" fmla="*/ 3623319 h 6680837"/>
                  <a:gd name="connsiteX831" fmla="*/ 4774377 w 6423007"/>
                  <a:gd name="connsiteY831" fmla="*/ 3640651 h 6680837"/>
                  <a:gd name="connsiteX832" fmla="*/ 4787955 w 6423007"/>
                  <a:gd name="connsiteY832" fmla="*/ 3675922 h 6680837"/>
                  <a:gd name="connsiteX833" fmla="*/ 4775223 w 6423007"/>
                  <a:gd name="connsiteY833" fmla="*/ 3685923 h 6680837"/>
                  <a:gd name="connsiteX834" fmla="*/ 4695251 w 6423007"/>
                  <a:gd name="connsiteY834" fmla="*/ 3674841 h 6680837"/>
                  <a:gd name="connsiteX835" fmla="*/ 4678495 w 6423007"/>
                  <a:gd name="connsiteY835" fmla="*/ 3667244 h 6680837"/>
                  <a:gd name="connsiteX836" fmla="*/ 4668923 w 6423007"/>
                  <a:gd name="connsiteY836" fmla="*/ 3647787 h 6680837"/>
                  <a:gd name="connsiteX837" fmla="*/ 4684423 w 6423007"/>
                  <a:gd name="connsiteY837" fmla="*/ 3632328 h 6680837"/>
                  <a:gd name="connsiteX838" fmla="*/ 4702735 w 6423007"/>
                  <a:gd name="connsiteY838" fmla="*/ 3617706 h 6680837"/>
                  <a:gd name="connsiteX839" fmla="*/ 4728085 w 6423007"/>
                  <a:gd name="connsiteY839" fmla="*/ 3604441 h 6680837"/>
                  <a:gd name="connsiteX840" fmla="*/ 2702783 w 6423007"/>
                  <a:gd name="connsiteY840" fmla="*/ 3539237 h 6680837"/>
                  <a:gd name="connsiteX841" fmla="*/ 2716573 w 6423007"/>
                  <a:gd name="connsiteY841" fmla="*/ 3540386 h 6680837"/>
                  <a:gd name="connsiteX842" fmla="*/ 2725171 w 6423007"/>
                  <a:gd name="connsiteY842" fmla="*/ 3591794 h 6680837"/>
                  <a:gd name="connsiteX843" fmla="*/ 2694955 w 6423007"/>
                  <a:gd name="connsiteY843" fmla="*/ 3618886 h 6680837"/>
                  <a:gd name="connsiteX844" fmla="*/ 2676007 w 6423007"/>
                  <a:gd name="connsiteY844" fmla="*/ 3567702 h 6680837"/>
                  <a:gd name="connsiteX845" fmla="*/ 2702783 w 6423007"/>
                  <a:gd name="connsiteY845" fmla="*/ 3539237 h 6680837"/>
                  <a:gd name="connsiteX846" fmla="*/ 4011815 w 6423007"/>
                  <a:gd name="connsiteY846" fmla="*/ 3532720 h 6680837"/>
                  <a:gd name="connsiteX847" fmla="*/ 4053457 w 6423007"/>
                  <a:gd name="connsiteY847" fmla="*/ 3547594 h 6680837"/>
                  <a:gd name="connsiteX848" fmla="*/ 4093039 w 6423007"/>
                  <a:gd name="connsiteY848" fmla="*/ 3590147 h 6680837"/>
                  <a:gd name="connsiteX849" fmla="*/ 4077867 w 6423007"/>
                  <a:gd name="connsiteY849" fmla="*/ 3625321 h 6680837"/>
                  <a:gd name="connsiteX850" fmla="*/ 4068689 w 6423007"/>
                  <a:gd name="connsiteY850" fmla="*/ 3627222 h 6680837"/>
                  <a:gd name="connsiteX851" fmla="*/ 4056575 w 6423007"/>
                  <a:gd name="connsiteY851" fmla="*/ 3608244 h 6680837"/>
                  <a:gd name="connsiteX852" fmla="*/ 4039911 w 6423007"/>
                  <a:gd name="connsiteY852" fmla="*/ 3592821 h 6680837"/>
                  <a:gd name="connsiteX853" fmla="*/ 4011815 w 6423007"/>
                  <a:gd name="connsiteY853" fmla="*/ 3532720 h 6680837"/>
                  <a:gd name="connsiteX854" fmla="*/ 1471589 w 6423007"/>
                  <a:gd name="connsiteY854" fmla="*/ 3521713 h 6680837"/>
                  <a:gd name="connsiteX855" fmla="*/ 1473511 w 6423007"/>
                  <a:gd name="connsiteY855" fmla="*/ 3523760 h 6680837"/>
                  <a:gd name="connsiteX856" fmla="*/ 1483585 w 6423007"/>
                  <a:gd name="connsiteY856" fmla="*/ 3558671 h 6680837"/>
                  <a:gd name="connsiteX857" fmla="*/ 1474803 w 6423007"/>
                  <a:gd name="connsiteY857" fmla="*/ 3560981 h 6680837"/>
                  <a:gd name="connsiteX858" fmla="*/ 1471589 w 6423007"/>
                  <a:gd name="connsiteY858" fmla="*/ 3521713 h 6680837"/>
                  <a:gd name="connsiteX859" fmla="*/ 2551393 w 6423007"/>
                  <a:gd name="connsiteY859" fmla="*/ 3393842 h 6680837"/>
                  <a:gd name="connsiteX860" fmla="*/ 2560381 w 6423007"/>
                  <a:gd name="connsiteY860" fmla="*/ 3408606 h 6680837"/>
                  <a:gd name="connsiteX861" fmla="*/ 2588305 w 6423007"/>
                  <a:gd name="connsiteY861" fmla="*/ 3442969 h 6680837"/>
                  <a:gd name="connsiteX862" fmla="*/ 2594183 w 6423007"/>
                  <a:gd name="connsiteY862" fmla="*/ 3459189 h 6680837"/>
                  <a:gd name="connsiteX863" fmla="*/ 2580579 w 6423007"/>
                  <a:gd name="connsiteY863" fmla="*/ 3464600 h 6680837"/>
                  <a:gd name="connsiteX864" fmla="*/ 2524637 w 6423007"/>
                  <a:gd name="connsiteY864" fmla="*/ 3443334 h 6680837"/>
                  <a:gd name="connsiteX865" fmla="*/ 2501719 w 6423007"/>
                  <a:gd name="connsiteY865" fmla="*/ 3409474 h 6680837"/>
                  <a:gd name="connsiteX866" fmla="*/ 2551393 w 6423007"/>
                  <a:gd name="connsiteY866" fmla="*/ 3393842 h 6680837"/>
                  <a:gd name="connsiteX867" fmla="*/ 5595981 w 6423007"/>
                  <a:gd name="connsiteY867" fmla="*/ 3359318 h 6680837"/>
                  <a:gd name="connsiteX868" fmla="*/ 5603031 w 6423007"/>
                  <a:gd name="connsiteY868" fmla="*/ 3399960 h 6680837"/>
                  <a:gd name="connsiteX869" fmla="*/ 5556249 w 6423007"/>
                  <a:gd name="connsiteY869" fmla="*/ 3417287 h 6680837"/>
                  <a:gd name="connsiteX870" fmla="*/ 5552593 w 6423007"/>
                  <a:gd name="connsiteY870" fmla="*/ 3395558 h 6680837"/>
                  <a:gd name="connsiteX871" fmla="*/ 5595981 w 6423007"/>
                  <a:gd name="connsiteY871" fmla="*/ 3359318 h 6680837"/>
                  <a:gd name="connsiteX872" fmla="*/ 3676405 w 6423007"/>
                  <a:gd name="connsiteY872" fmla="*/ 3273108 h 6680837"/>
                  <a:gd name="connsiteX873" fmla="*/ 3692433 w 6423007"/>
                  <a:gd name="connsiteY873" fmla="*/ 3276308 h 6680837"/>
                  <a:gd name="connsiteX874" fmla="*/ 3703971 w 6423007"/>
                  <a:gd name="connsiteY874" fmla="*/ 3292548 h 6680837"/>
                  <a:gd name="connsiteX875" fmla="*/ 3671549 w 6423007"/>
                  <a:gd name="connsiteY875" fmla="*/ 3301167 h 6680837"/>
                  <a:gd name="connsiteX876" fmla="*/ 3664841 w 6423007"/>
                  <a:gd name="connsiteY876" fmla="*/ 3282611 h 6680837"/>
                  <a:gd name="connsiteX877" fmla="*/ 3676405 w 6423007"/>
                  <a:gd name="connsiteY877" fmla="*/ 3273108 h 6680837"/>
                  <a:gd name="connsiteX878" fmla="*/ 3139203 w 6423007"/>
                  <a:gd name="connsiteY878" fmla="*/ 3255468 h 6680837"/>
                  <a:gd name="connsiteX879" fmla="*/ 3155945 w 6423007"/>
                  <a:gd name="connsiteY879" fmla="*/ 3267051 h 6680837"/>
                  <a:gd name="connsiteX880" fmla="*/ 3143759 w 6423007"/>
                  <a:gd name="connsiteY880" fmla="*/ 3304884 h 6680837"/>
                  <a:gd name="connsiteX881" fmla="*/ 3142491 w 6423007"/>
                  <a:gd name="connsiteY881" fmla="*/ 3349254 h 6680837"/>
                  <a:gd name="connsiteX882" fmla="*/ 3201157 w 6423007"/>
                  <a:gd name="connsiteY882" fmla="*/ 3396574 h 6680837"/>
                  <a:gd name="connsiteX883" fmla="*/ 3271877 w 6423007"/>
                  <a:gd name="connsiteY883" fmla="*/ 3473248 h 6680837"/>
                  <a:gd name="connsiteX884" fmla="*/ 3267283 w 6423007"/>
                  <a:gd name="connsiteY884" fmla="*/ 3486109 h 6680837"/>
                  <a:gd name="connsiteX885" fmla="*/ 3270519 w 6423007"/>
                  <a:gd name="connsiteY885" fmla="*/ 3562409 h 6680837"/>
                  <a:gd name="connsiteX886" fmla="*/ 3325163 w 6423007"/>
                  <a:gd name="connsiteY886" fmla="*/ 3613567 h 6680837"/>
                  <a:gd name="connsiteX887" fmla="*/ 3318733 w 6423007"/>
                  <a:gd name="connsiteY887" fmla="*/ 3679821 h 6680837"/>
                  <a:gd name="connsiteX888" fmla="*/ 3298019 w 6423007"/>
                  <a:gd name="connsiteY888" fmla="*/ 3689560 h 6680837"/>
                  <a:gd name="connsiteX889" fmla="*/ 3093191 w 6423007"/>
                  <a:gd name="connsiteY889" fmla="*/ 3810188 h 6680837"/>
                  <a:gd name="connsiteX890" fmla="*/ 2999897 w 6423007"/>
                  <a:gd name="connsiteY890" fmla="*/ 3878374 h 6680837"/>
                  <a:gd name="connsiteX891" fmla="*/ 2951537 w 6423007"/>
                  <a:gd name="connsiteY891" fmla="*/ 3869010 h 6680837"/>
                  <a:gd name="connsiteX892" fmla="*/ 2902839 w 6423007"/>
                  <a:gd name="connsiteY892" fmla="*/ 3856887 h 6680837"/>
                  <a:gd name="connsiteX893" fmla="*/ 2888735 w 6423007"/>
                  <a:gd name="connsiteY893" fmla="*/ 3861574 h 6680837"/>
                  <a:gd name="connsiteX894" fmla="*/ 2876059 w 6423007"/>
                  <a:gd name="connsiteY894" fmla="*/ 3853914 h 6680837"/>
                  <a:gd name="connsiteX895" fmla="*/ 2884411 w 6423007"/>
                  <a:gd name="connsiteY895" fmla="*/ 3830531 h 6680837"/>
                  <a:gd name="connsiteX896" fmla="*/ 2949553 w 6423007"/>
                  <a:gd name="connsiteY896" fmla="*/ 3789203 h 6680837"/>
                  <a:gd name="connsiteX897" fmla="*/ 2983399 w 6423007"/>
                  <a:gd name="connsiteY897" fmla="*/ 3753832 h 6680837"/>
                  <a:gd name="connsiteX898" fmla="*/ 2994101 w 6423007"/>
                  <a:gd name="connsiteY898" fmla="*/ 3731290 h 6680837"/>
                  <a:gd name="connsiteX899" fmla="*/ 2995475 w 6423007"/>
                  <a:gd name="connsiteY899" fmla="*/ 3701460 h 6680837"/>
                  <a:gd name="connsiteX900" fmla="*/ 2984303 w 6423007"/>
                  <a:gd name="connsiteY900" fmla="*/ 3647373 h 6680837"/>
                  <a:gd name="connsiteX901" fmla="*/ 2975513 w 6423007"/>
                  <a:gd name="connsiteY901" fmla="*/ 3612595 h 6680837"/>
                  <a:gd name="connsiteX902" fmla="*/ 2947175 w 6423007"/>
                  <a:gd name="connsiteY902" fmla="*/ 3628838 h 6680837"/>
                  <a:gd name="connsiteX903" fmla="*/ 2901109 w 6423007"/>
                  <a:gd name="connsiteY903" fmla="*/ 3683572 h 6680837"/>
                  <a:gd name="connsiteX904" fmla="*/ 2886493 w 6423007"/>
                  <a:gd name="connsiteY904" fmla="*/ 3724492 h 6680837"/>
                  <a:gd name="connsiteX905" fmla="*/ 2867977 w 6423007"/>
                  <a:gd name="connsiteY905" fmla="*/ 3742926 h 6680837"/>
                  <a:gd name="connsiteX906" fmla="*/ 2858537 w 6423007"/>
                  <a:gd name="connsiteY906" fmla="*/ 3721099 h 6680837"/>
                  <a:gd name="connsiteX907" fmla="*/ 2877265 w 6423007"/>
                  <a:gd name="connsiteY907" fmla="*/ 3631553 h 6680837"/>
                  <a:gd name="connsiteX908" fmla="*/ 2836995 w 6423007"/>
                  <a:gd name="connsiteY908" fmla="*/ 3592120 h 6680837"/>
                  <a:gd name="connsiteX909" fmla="*/ 2823149 w 6423007"/>
                  <a:gd name="connsiteY909" fmla="*/ 3593766 h 6680837"/>
                  <a:gd name="connsiteX910" fmla="*/ 2766277 w 6423007"/>
                  <a:gd name="connsiteY910" fmla="*/ 3515447 h 6680837"/>
                  <a:gd name="connsiteX911" fmla="*/ 2738399 w 6423007"/>
                  <a:gd name="connsiteY911" fmla="*/ 3508126 h 6680837"/>
                  <a:gd name="connsiteX912" fmla="*/ 2676689 w 6423007"/>
                  <a:gd name="connsiteY912" fmla="*/ 3495312 h 6680837"/>
                  <a:gd name="connsiteX913" fmla="*/ 2664669 w 6423007"/>
                  <a:gd name="connsiteY913" fmla="*/ 3484427 h 6680837"/>
                  <a:gd name="connsiteX914" fmla="*/ 2637471 w 6423007"/>
                  <a:gd name="connsiteY914" fmla="*/ 3457573 h 6680837"/>
                  <a:gd name="connsiteX915" fmla="*/ 2664153 w 6423007"/>
                  <a:gd name="connsiteY915" fmla="*/ 3430192 h 6680837"/>
                  <a:gd name="connsiteX916" fmla="*/ 2739567 w 6423007"/>
                  <a:gd name="connsiteY916" fmla="*/ 3408352 h 6680837"/>
                  <a:gd name="connsiteX917" fmla="*/ 2769829 w 6423007"/>
                  <a:gd name="connsiteY917" fmla="*/ 3434981 h 6680837"/>
                  <a:gd name="connsiteX918" fmla="*/ 2777409 w 6423007"/>
                  <a:gd name="connsiteY918" fmla="*/ 3450872 h 6680837"/>
                  <a:gd name="connsiteX919" fmla="*/ 2846791 w 6423007"/>
                  <a:gd name="connsiteY919" fmla="*/ 3434787 h 6680837"/>
                  <a:gd name="connsiteX920" fmla="*/ 2850023 w 6423007"/>
                  <a:gd name="connsiteY920" fmla="*/ 3410893 h 6680837"/>
                  <a:gd name="connsiteX921" fmla="*/ 2831873 w 6423007"/>
                  <a:gd name="connsiteY921" fmla="*/ 3350360 h 6680837"/>
                  <a:gd name="connsiteX922" fmla="*/ 2902165 w 6423007"/>
                  <a:gd name="connsiteY922" fmla="*/ 3328008 h 6680837"/>
                  <a:gd name="connsiteX923" fmla="*/ 2939153 w 6423007"/>
                  <a:gd name="connsiteY923" fmla="*/ 3313535 h 6680837"/>
                  <a:gd name="connsiteX924" fmla="*/ 3007403 w 6423007"/>
                  <a:gd name="connsiteY924" fmla="*/ 3274635 h 6680837"/>
                  <a:gd name="connsiteX925" fmla="*/ 3118585 w 6423007"/>
                  <a:gd name="connsiteY925" fmla="*/ 3260298 h 6680837"/>
                  <a:gd name="connsiteX926" fmla="*/ 3139203 w 6423007"/>
                  <a:gd name="connsiteY926" fmla="*/ 3255468 h 6680837"/>
                  <a:gd name="connsiteX927" fmla="*/ 4987045 w 6423007"/>
                  <a:gd name="connsiteY927" fmla="*/ 3252480 h 6680837"/>
                  <a:gd name="connsiteX928" fmla="*/ 5003727 w 6423007"/>
                  <a:gd name="connsiteY928" fmla="*/ 3274421 h 6680837"/>
                  <a:gd name="connsiteX929" fmla="*/ 4987147 w 6423007"/>
                  <a:gd name="connsiteY929" fmla="*/ 3313151 h 6680837"/>
                  <a:gd name="connsiteX930" fmla="*/ 4949917 w 6423007"/>
                  <a:gd name="connsiteY930" fmla="*/ 3317442 h 6680837"/>
                  <a:gd name="connsiteX931" fmla="*/ 4945095 w 6423007"/>
                  <a:gd name="connsiteY931" fmla="*/ 3288658 h 6680837"/>
                  <a:gd name="connsiteX932" fmla="*/ 4976287 w 6423007"/>
                  <a:gd name="connsiteY932" fmla="*/ 3255149 h 6680837"/>
                  <a:gd name="connsiteX933" fmla="*/ 4987045 w 6423007"/>
                  <a:gd name="connsiteY933" fmla="*/ 3252480 h 6680837"/>
                  <a:gd name="connsiteX934" fmla="*/ 2789783 w 6423007"/>
                  <a:gd name="connsiteY934" fmla="*/ 3146397 h 6680837"/>
                  <a:gd name="connsiteX935" fmla="*/ 2801363 w 6423007"/>
                  <a:gd name="connsiteY935" fmla="*/ 3169984 h 6680837"/>
                  <a:gd name="connsiteX936" fmla="*/ 2786863 w 6423007"/>
                  <a:gd name="connsiteY936" fmla="*/ 3179070 h 6680837"/>
                  <a:gd name="connsiteX937" fmla="*/ 2778199 w 6423007"/>
                  <a:gd name="connsiteY937" fmla="*/ 3157820 h 6680837"/>
                  <a:gd name="connsiteX938" fmla="*/ 2780449 w 6423007"/>
                  <a:gd name="connsiteY938" fmla="*/ 3148899 h 6680837"/>
                  <a:gd name="connsiteX939" fmla="*/ 2789783 w 6423007"/>
                  <a:gd name="connsiteY939" fmla="*/ 3146397 h 6680837"/>
                  <a:gd name="connsiteX940" fmla="*/ 2888467 w 6423007"/>
                  <a:gd name="connsiteY940" fmla="*/ 3137698 h 6680837"/>
                  <a:gd name="connsiteX941" fmla="*/ 2896679 w 6423007"/>
                  <a:gd name="connsiteY941" fmla="*/ 3167483 h 6680837"/>
                  <a:gd name="connsiteX942" fmla="*/ 2895535 w 6423007"/>
                  <a:gd name="connsiteY942" fmla="*/ 3223464 h 6680837"/>
                  <a:gd name="connsiteX943" fmla="*/ 2822659 w 6423007"/>
                  <a:gd name="connsiteY943" fmla="*/ 3257849 h 6680837"/>
                  <a:gd name="connsiteX944" fmla="*/ 2824767 w 6423007"/>
                  <a:gd name="connsiteY944" fmla="*/ 3233093 h 6680837"/>
                  <a:gd name="connsiteX945" fmla="*/ 2824553 w 6423007"/>
                  <a:gd name="connsiteY945" fmla="*/ 3184684 h 6680837"/>
                  <a:gd name="connsiteX946" fmla="*/ 2816901 w 6423007"/>
                  <a:gd name="connsiteY946" fmla="*/ 3174062 h 6680837"/>
                  <a:gd name="connsiteX947" fmla="*/ 2822229 w 6423007"/>
                  <a:gd name="connsiteY947" fmla="*/ 3161029 h 6680837"/>
                  <a:gd name="connsiteX948" fmla="*/ 2838441 w 6423007"/>
                  <a:gd name="connsiteY948" fmla="*/ 3172191 h 6680837"/>
                  <a:gd name="connsiteX949" fmla="*/ 2858155 w 6423007"/>
                  <a:gd name="connsiteY949" fmla="*/ 3188630 h 6680837"/>
                  <a:gd name="connsiteX950" fmla="*/ 2872287 w 6423007"/>
                  <a:gd name="connsiteY950" fmla="*/ 3164141 h 6680837"/>
                  <a:gd name="connsiteX951" fmla="*/ 2888467 w 6423007"/>
                  <a:gd name="connsiteY951" fmla="*/ 3137698 h 6680837"/>
                  <a:gd name="connsiteX952" fmla="*/ 1132283 w 6423007"/>
                  <a:gd name="connsiteY952" fmla="*/ 2993612 h 6680837"/>
                  <a:gd name="connsiteX953" fmla="*/ 1136971 w 6423007"/>
                  <a:gd name="connsiteY953" fmla="*/ 3001121 h 6680837"/>
                  <a:gd name="connsiteX954" fmla="*/ 1113071 w 6423007"/>
                  <a:gd name="connsiteY954" fmla="*/ 3013006 h 6680837"/>
                  <a:gd name="connsiteX955" fmla="*/ 1132283 w 6423007"/>
                  <a:gd name="connsiteY955" fmla="*/ 2993612 h 6680837"/>
                  <a:gd name="connsiteX956" fmla="*/ 1211699 w 6423007"/>
                  <a:gd name="connsiteY956" fmla="*/ 2766772 h 6680837"/>
                  <a:gd name="connsiteX957" fmla="*/ 1217507 w 6423007"/>
                  <a:gd name="connsiteY957" fmla="*/ 2766850 h 6680837"/>
                  <a:gd name="connsiteX958" fmla="*/ 1225647 w 6423007"/>
                  <a:gd name="connsiteY958" fmla="*/ 2780814 h 6680837"/>
                  <a:gd name="connsiteX959" fmla="*/ 1216065 w 6423007"/>
                  <a:gd name="connsiteY959" fmla="*/ 2787219 h 6680837"/>
                  <a:gd name="connsiteX960" fmla="*/ 1208313 w 6423007"/>
                  <a:gd name="connsiteY960" fmla="*/ 2772165 h 6680837"/>
                  <a:gd name="connsiteX961" fmla="*/ 1211699 w 6423007"/>
                  <a:gd name="connsiteY961" fmla="*/ 2766772 h 6680837"/>
                  <a:gd name="connsiteX962" fmla="*/ 3765461 w 6423007"/>
                  <a:gd name="connsiteY962" fmla="*/ 2756437 h 6680837"/>
                  <a:gd name="connsiteX963" fmla="*/ 3780531 w 6423007"/>
                  <a:gd name="connsiteY963" fmla="*/ 2787755 h 6680837"/>
                  <a:gd name="connsiteX964" fmla="*/ 3748619 w 6423007"/>
                  <a:gd name="connsiteY964" fmla="*/ 2803586 h 6680837"/>
                  <a:gd name="connsiteX965" fmla="*/ 3734767 w 6423007"/>
                  <a:gd name="connsiteY965" fmla="*/ 2776594 h 6680837"/>
                  <a:gd name="connsiteX966" fmla="*/ 3765461 w 6423007"/>
                  <a:gd name="connsiteY966" fmla="*/ 2756437 h 6680837"/>
                  <a:gd name="connsiteX967" fmla="*/ 1419945 w 6423007"/>
                  <a:gd name="connsiteY967" fmla="*/ 2654156 h 6680837"/>
                  <a:gd name="connsiteX968" fmla="*/ 1453637 w 6423007"/>
                  <a:gd name="connsiteY968" fmla="*/ 2669553 h 6680837"/>
                  <a:gd name="connsiteX969" fmla="*/ 1458037 w 6423007"/>
                  <a:gd name="connsiteY969" fmla="*/ 2686494 h 6680837"/>
                  <a:gd name="connsiteX970" fmla="*/ 1444363 w 6423007"/>
                  <a:gd name="connsiteY970" fmla="*/ 2691857 h 6680837"/>
                  <a:gd name="connsiteX971" fmla="*/ 1411701 w 6423007"/>
                  <a:gd name="connsiteY971" fmla="*/ 2682271 h 6680837"/>
                  <a:gd name="connsiteX972" fmla="*/ 1381513 w 6423007"/>
                  <a:gd name="connsiteY972" fmla="*/ 2663003 h 6680837"/>
                  <a:gd name="connsiteX973" fmla="*/ 1419945 w 6423007"/>
                  <a:gd name="connsiteY973" fmla="*/ 2654156 h 6680837"/>
                  <a:gd name="connsiteX974" fmla="*/ 1498637 w 6423007"/>
                  <a:gd name="connsiteY974" fmla="*/ 2642032 h 6680837"/>
                  <a:gd name="connsiteX975" fmla="*/ 1509711 w 6423007"/>
                  <a:gd name="connsiteY975" fmla="*/ 2642576 h 6680837"/>
                  <a:gd name="connsiteX976" fmla="*/ 1518299 w 6423007"/>
                  <a:gd name="connsiteY976" fmla="*/ 2664993 h 6680837"/>
                  <a:gd name="connsiteX977" fmla="*/ 1489423 w 6423007"/>
                  <a:gd name="connsiteY977" fmla="*/ 2685083 h 6680837"/>
                  <a:gd name="connsiteX978" fmla="*/ 1481529 w 6423007"/>
                  <a:gd name="connsiteY978" fmla="*/ 2664296 h 6680837"/>
                  <a:gd name="connsiteX979" fmla="*/ 1498637 w 6423007"/>
                  <a:gd name="connsiteY979" fmla="*/ 2642032 h 6680837"/>
                  <a:gd name="connsiteX980" fmla="*/ 4413781 w 6423007"/>
                  <a:gd name="connsiteY980" fmla="*/ 2607494 h 6680837"/>
                  <a:gd name="connsiteX981" fmla="*/ 4422935 w 6423007"/>
                  <a:gd name="connsiteY981" fmla="*/ 2622699 h 6680837"/>
                  <a:gd name="connsiteX982" fmla="*/ 4407965 w 6423007"/>
                  <a:gd name="connsiteY982" fmla="*/ 2631940 h 6680837"/>
                  <a:gd name="connsiteX983" fmla="*/ 4397935 w 6423007"/>
                  <a:gd name="connsiteY983" fmla="*/ 2615096 h 6680837"/>
                  <a:gd name="connsiteX984" fmla="*/ 4413781 w 6423007"/>
                  <a:gd name="connsiteY984" fmla="*/ 2607494 h 6680837"/>
                  <a:gd name="connsiteX985" fmla="*/ 1334263 w 6423007"/>
                  <a:gd name="connsiteY985" fmla="*/ 2526361 h 6680837"/>
                  <a:gd name="connsiteX986" fmla="*/ 1343761 w 6423007"/>
                  <a:gd name="connsiteY986" fmla="*/ 2529932 h 6680837"/>
                  <a:gd name="connsiteX987" fmla="*/ 1354417 w 6423007"/>
                  <a:gd name="connsiteY987" fmla="*/ 2556655 h 6680837"/>
                  <a:gd name="connsiteX988" fmla="*/ 1324403 w 6423007"/>
                  <a:gd name="connsiteY988" fmla="*/ 2584129 h 6680837"/>
                  <a:gd name="connsiteX989" fmla="*/ 1316201 w 6423007"/>
                  <a:gd name="connsiteY989" fmla="*/ 2543004 h 6680837"/>
                  <a:gd name="connsiteX990" fmla="*/ 1334263 w 6423007"/>
                  <a:gd name="connsiteY990" fmla="*/ 2526361 h 6680837"/>
                  <a:gd name="connsiteX991" fmla="*/ 3470581 w 6423007"/>
                  <a:gd name="connsiteY991" fmla="*/ 2517081 h 6680837"/>
                  <a:gd name="connsiteX992" fmla="*/ 3483239 w 6423007"/>
                  <a:gd name="connsiteY992" fmla="*/ 2541956 h 6680837"/>
                  <a:gd name="connsiteX993" fmla="*/ 3454245 w 6423007"/>
                  <a:gd name="connsiteY993" fmla="*/ 2562812 h 6680837"/>
                  <a:gd name="connsiteX994" fmla="*/ 3438529 w 6423007"/>
                  <a:gd name="connsiteY994" fmla="*/ 2531415 h 6680837"/>
                  <a:gd name="connsiteX995" fmla="*/ 3470581 w 6423007"/>
                  <a:gd name="connsiteY995" fmla="*/ 2517081 h 6680837"/>
                  <a:gd name="connsiteX996" fmla="*/ 4363493 w 6423007"/>
                  <a:gd name="connsiteY996" fmla="*/ 2424723 h 6680837"/>
                  <a:gd name="connsiteX997" fmla="*/ 4378021 w 6423007"/>
                  <a:gd name="connsiteY997" fmla="*/ 2438510 h 6680837"/>
                  <a:gd name="connsiteX998" fmla="*/ 4361869 w 6423007"/>
                  <a:gd name="connsiteY998" fmla="*/ 2443797 h 6680837"/>
                  <a:gd name="connsiteX999" fmla="*/ 4351949 w 6423007"/>
                  <a:gd name="connsiteY999" fmla="*/ 2440254 h 6680837"/>
                  <a:gd name="connsiteX1000" fmla="*/ 4346953 w 6423007"/>
                  <a:gd name="connsiteY1000" fmla="*/ 2431099 h 6680837"/>
                  <a:gd name="connsiteX1001" fmla="*/ 4363493 w 6423007"/>
                  <a:gd name="connsiteY1001" fmla="*/ 2424723 h 6680837"/>
                  <a:gd name="connsiteX1002" fmla="*/ 4460963 w 6423007"/>
                  <a:gd name="connsiteY1002" fmla="*/ 2412225 h 6680837"/>
                  <a:gd name="connsiteX1003" fmla="*/ 4487777 w 6423007"/>
                  <a:gd name="connsiteY1003" fmla="*/ 2431708 h 6680837"/>
                  <a:gd name="connsiteX1004" fmla="*/ 4503997 w 6423007"/>
                  <a:gd name="connsiteY1004" fmla="*/ 2510545 h 6680837"/>
                  <a:gd name="connsiteX1005" fmla="*/ 4494779 w 6423007"/>
                  <a:gd name="connsiteY1005" fmla="*/ 2518991 h 6680837"/>
                  <a:gd name="connsiteX1006" fmla="*/ 4485311 w 6423007"/>
                  <a:gd name="connsiteY1006" fmla="*/ 2511696 h 6680837"/>
                  <a:gd name="connsiteX1007" fmla="*/ 4454383 w 6423007"/>
                  <a:gd name="connsiteY1007" fmla="*/ 2484997 h 6680837"/>
                  <a:gd name="connsiteX1008" fmla="*/ 4441631 w 6423007"/>
                  <a:gd name="connsiteY1008" fmla="*/ 2431285 h 6680837"/>
                  <a:gd name="connsiteX1009" fmla="*/ 4447261 w 6423007"/>
                  <a:gd name="connsiteY1009" fmla="*/ 2417236 h 6680837"/>
                  <a:gd name="connsiteX1010" fmla="*/ 4460963 w 6423007"/>
                  <a:gd name="connsiteY1010" fmla="*/ 2412225 h 6680837"/>
                  <a:gd name="connsiteX1011" fmla="*/ 5627755 w 6423007"/>
                  <a:gd name="connsiteY1011" fmla="*/ 2385690 h 6680837"/>
                  <a:gd name="connsiteX1012" fmla="*/ 5660557 w 6423007"/>
                  <a:gd name="connsiteY1012" fmla="*/ 2401369 h 6680837"/>
                  <a:gd name="connsiteX1013" fmla="*/ 5691525 w 6423007"/>
                  <a:gd name="connsiteY1013" fmla="*/ 2429599 h 6680837"/>
                  <a:gd name="connsiteX1014" fmla="*/ 5686873 w 6423007"/>
                  <a:gd name="connsiteY1014" fmla="*/ 2483405 h 6680837"/>
                  <a:gd name="connsiteX1015" fmla="*/ 5666005 w 6423007"/>
                  <a:gd name="connsiteY1015" fmla="*/ 2501045 h 6680837"/>
                  <a:gd name="connsiteX1016" fmla="*/ 5690235 w 6423007"/>
                  <a:gd name="connsiteY1016" fmla="*/ 2492530 h 6680837"/>
                  <a:gd name="connsiteX1017" fmla="*/ 5713127 w 6423007"/>
                  <a:gd name="connsiteY1017" fmla="*/ 2491463 h 6680837"/>
                  <a:gd name="connsiteX1018" fmla="*/ 5709201 w 6423007"/>
                  <a:gd name="connsiteY1018" fmla="*/ 2509870 h 6680837"/>
                  <a:gd name="connsiteX1019" fmla="*/ 5706015 w 6423007"/>
                  <a:gd name="connsiteY1019" fmla="*/ 2511374 h 6680837"/>
                  <a:gd name="connsiteX1020" fmla="*/ 5703999 w 6423007"/>
                  <a:gd name="connsiteY1020" fmla="*/ 2609703 h 6680837"/>
                  <a:gd name="connsiteX1021" fmla="*/ 5707119 w 6423007"/>
                  <a:gd name="connsiteY1021" fmla="*/ 2630628 h 6680837"/>
                  <a:gd name="connsiteX1022" fmla="*/ 5710995 w 6423007"/>
                  <a:gd name="connsiteY1022" fmla="*/ 2653142 h 6680837"/>
                  <a:gd name="connsiteX1023" fmla="*/ 5732875 w 6423007"/>
                  <a:gd name="connsiteY1023" fmla="*/ 2643789 h 6680837"/>
                  <a:gd name="connsiteX1024" fmla="*/ 5755255 w 6423007"/>
                  <a:gd name="connsiteY1024" fmla="*/ 2629332 h 6680837"/>
                  <a:gd name="connsiteX1025" fmla="*/ 5771247 w 6423007"/>
                  <a:gd name="connsiteY1025" fmla="*/ 2599386 h 6680837"/>
                  <a:gd name="connsiteX1026" fmla="*/ 5787241 w 6423007"/>
                  <a:gd name="connsiteY1026" fmla="*/ 2569441 h 6680837"/>
                  <a:gd name="connsiteX1027" fmla="*/ 5820095 w 6423007"/>
                  <a:gd name="connsiteY1027" fmla="*/ 2544197 h 6680837"/>
                  <a:gd name="connsiteX1028" fmla="*/ 5839575 w 6423007"/>
                  <a:gd name="connsiteY1028" fmla="*/ 2574928 h 6680837"/>
                  <a:gd name="connsiteX1029" fmla="*/ 5860405 w 6423007"/>
                  <a:gd name="connsiteY1029" fmla="*/ 2616705 h 6680837"/>
                  <a:gd name="connsiteX1030" fmla="*/ 5871681 w 6423007"/>
                  <a:gd name="connsiteY1030" fmla="*/ 2662994 h 6680837"/>
                  <a:gd name="connsiteX1031" fmla="*/ 5876677 w 6423007"/>
                  <a:gd name="connsiteY1031" fmla="*/ 2680994 h 6680837"/>
                  <a:gd name="connsiteX1032" fmla="*/ 5875207 w 6423007"/>
                  <a:gd name="connsiteY1032" fmla="*/ 2661414 h 6680837"/>
                  <a:gd name="connsiteX1033" fmla="*/ 5888909 w 6423007"/>
                  <a:gd name="connsiteY1033" fmla="*/ 2717446 h 6680837"/>
                  <a:gd name="connsiteX1034" fmla="*/ 5883177 w 6423007"/>
                  <a:gd name="connsiteY1034" fmla="*/ 2704415 h 6680837"/>
                  <a:gd name="connsiteX1035" fmla="*/ 5886735 w 6423007"/>
                  <a:gd name="connsiteY1035" fmla="*/ 2717236 h 6680837"/>
                  <a:gd name="connsiteX1036" fmla="*/ 5923423 w 6423007"/>
                  <a:gd name="connsiteY1036" fmla="*/ 2870331 h 6680837"/>
                  <a:gd name="connsiteX1037" fmla="*/ 5923943 w 6423007"/>
                  <a:gd name="connsiteY1037" fmla="*/ 2873770 h 6680837"/>
                  <a:gd name="connsiteX1038" fmla="*/ 5924167 w 6423007"/>
                  <a:gd name="connsiteY1038" fmla="*/ 2873232 h 6680837"/>
                  <a:gd name="connsiteX1039" fmla="*/ 5958873 w 6423007"/>
                  <a:gd name="connsiteY1039" fmla="*/ 2868407 h 6680837"/>
                  <a:gd name="connsiteX1040" fmla="*/ 6037893 w 6423007"/>
                  <a:gd name="connsiteY1040" fmla="*/ 2798610 h 6680837"/>
                  <a:gd name="connsiteX1041" fmla="*/ 6070575 w 6423007"/>
                  <a:gd name="connsiteY1041" fmla="*/ 2744052 h 6680837"/>
                  <a:gd name="connsiteX1042" fmla="*/ 6049297 w 6423007"/>
                  <a:gd name="connsiteY1042" fmla="*/ 2711284 h 6680837"/>
                  <a:gd name="connsiteX1043" fmla="*/ 6046651 w 6423007"/>
                  <a:gd name="connsiteY1043" fmla="*/ 2689144 h 6680837"/>
                  <a:gd name="connsiteX1044" fmla="*/ 6110245 w 6423007"/>
                  <a:gd name="connsiteY1044" fmla="*/ 2588668 h 6680837"/>
                  <a:gd name="connsiteX1045" fmla="*/ 6124577 w 6423007"/>
                  <a:gd name="connsiteY1045" fmla="*/ 2563321 h 6680837"/>
                  <a:gd name="connsiteX1046" fmla="*/ 6118113 w 6423007"/>
                  <a:gd name="connsiteY1046" fmla="*/ 2518623 h 6680837"/>
                  <a:gd name="connsiteX1047" fmla="*/ 6099751 w 6423007"/>
                  <a:gd name="connsiteY1047" fmla="*/ 2496169 h 6680837"/>
                  <a:gd name="connsiteX1048" fmla="*/ 6089421 w 6423007"/>
                  <a:gd name="connsiteY1048" fmla="*/ 2465987 h 6680837"/>
                  <a:gd name="connsiteX1049" fmla="*/ 6126289 w 6423007"/>
                  <a:gd name="connsiteY1049" fmla="*/ 2469883 h 6680837"/>
                  <a:gd name="connsiteX1050" fmla="*/ 6169909 w 6423007"/>
                  <a:gd name="connsiteY1050" fmla="*/ 2488114 h 6680837"/>
                  <a:gd name="connsiteX1051" fmla="*/ 6184635 w 6423007"/>
                  <a:gd name="connsiteY1051" fmla="*/ 2480126 h 6680837"/>
                  <a:gd name="connsiteX1052" fmla="*/ 6396461 w 6423007"/>
                  <a:gd name="connsiteY1052" fmla="*/ 2640565 h 6680837"/>
                  <a:gd name="connsiteX1053" fmla="*/ 6405431 w 6423007"/>
                  <a:gd name="connsiteY1053" fmla="*/ 2748416 h 6680837"/>
                  <a:gd name="connsiteX1054" fmla="*/ 6343669 w 6423007"/>
                  <a:gd name="connsiteY1054" fmla="*/ 2854844 h 6680837"/>
                  <a:gd name="connsiteX1055" fmla="*/ 6321849 w 6423007"/>
                  <a:gd name="connsiteY1055" fmla="*/ 2915932 h 6680837"/>
                  <a:gd name="connsiteX1056" fmla="*/ 6294509 w 6423007"/>
                  <a:gd name="connsiteY1056" fmla="*/ 2977697 h 6680837"/>
                  <a:gd name="connsiteX1057" fmla="*/ 6202723 w 6423007"/>
                  <a:gd name="connsiteY1057" fmla="*/ 3090622 h 6680837"/>
                  <a:gd name="connsiteX1058" fmla="*/ 6140857 w 6423007"/>
                  <a:gd name="connsiteY1058" fmla="*/ 3149326 h 6680837"/>
                  <a:gd name="connsiteX1059" fmla="*/ 6014735 w 6423007"/>
                  <a:gd name="connsiteY1059" fmla="*/ 3302972 h 6680837"/>
                  <a:gd name="connsiteX1060" fmla="*/ 5998331 w 6423007"/>
                  <a:gd name="connsiteY1060" fmla="*/ 3315657 h 6680837"/>
                  <a:gd name="connsiteX1061" fmla="*/ 5948173 w 6423007"/>
                  <a:gd name="connsiteY1061" fmla="*/ 3308339 h 6680837"/>
                  <a:gd name="connsiteX1062" fmla="*/ 5888327 w 6423007"/>
                  <a:gd name="connsiteY1062" fmla="*/ 3294911 h 6680837"/>
                  <a:gd name="connsiteX1063" fmla="*/ 5881813 w 6423007"/>
                  <a:gd name="connsiteY1063" fmla="*/ 3287286 h 6680837"/>
                  <a:gd name="connsiteX1064" fmla="*/ 5883911 w 6423007"/>
                  <a:gd name="connsiteY1064" fmla="*/ 3281412 h 6680837"/>
                  <a:gd name="connsiteX1065" fmla="*/ 5890493 w 6423007"/>
                  <a:gd name="connsiteY1065" fmla="*/ 3277129 h 6680837"/>
                  <a:gd name="connsiteX1066" fmla="*/ 5883923 w 6423007"/>
                  <a:gd name="connsiteY1066" fmla="*/ 3277513 h 6680837"/>
                  <a:gd name="connsiteX1067" fmla="*/ 5821627 w 6423007"/>
                  <a:gd name="connsiteY1067" fmla="*/ 3296203 h 6680837"/>
                  <a:gd name="connsiteX1068" fmla="*/ 5818561 w 6423007"/>
                  <a:gd name="connsiteY1068" fmla="*/ 3300141 h 6680837"/>
                  <a:gd name="connsiteX1069" fmla="*/ 5821951 w 6423007"/>
                  <a:gd name="connsiteY1069" fmla="*/ 3296903 h 6680837"/>
                  <a:gd name="connsiteX1070" fmla="*/ 5780073 w 6423007"/>
                  <a:gd name="connsiteY1070" fmla="*/ 3327651 h 6680837"/>
                  <a:gd name="connsiteX1071" fmla="*/ 5760975 w 6423007"/>
                  <a:gd name="connsiteY1071" fmla="*/ 3311994 h 6680837"/>
                  <a:gd name="connsiteX1072" fmla="*/ 5711437 w 6423007"/>
                  <a:gd name="connsiteY1072" fmla="*/ 3250601 h 6680837"/>
                  <a:gd name="connsiteX1073" fmla="*/ 5711909 w 6423007"/>
                  <a:gd name="connsiteY1073" fmla="*/ 3251033 h 6680837"/>
                  <a:gd name="connsiteX1074" fmla="*/ 5710977 w 6423007"/>
                  <a:gd name="connsiteY1074" fmla="*/ 3250077 h 6680837"/>
                  <a:gd name="connsiteX1075" fmla="*/ 5664213 w 6423007"/>
                  <a:gd name="connsiteY1075" fmla="*/ 3184509 h 6680837"/>
                  <a:gd name="connsiteX1076" fmla="*/ 5671831 w 6423007"/>
                  <a:gd name="connsiteY1076" fmla="*/ 3063087 h 6680837"/>
                  <a:gd name="connsiteX1077" fmla="*/ 5662213 w 6423007"/>
                  <a:gd name="connsiteY1077" fmla="*/ 2993619 h 6680837"/>
                  <a:gd name="connsiteX1078" fmla="*/ 5677757 w 6423007"/>
                  <a:gd name="connsiteY1078" fmla="*/ 2927855 h 6680837"/>
                  <a:gd name="connsiteX1079" fmla="*/ 5780449 w 6423007"/>
                  <a:gd name="connsiteY1079" fmla="*/ 2881333 h 6680837"/>
                  <a:gd name="connsiteX1080" fmla="*/ 5807481 w 6423007"/>
                  <a:gd name="connsiteY1080" fmla="*/ 2813070 h 6680837"/>
                  <a:gd name="connsiteX1081" fmla="*/ 5793199 w 6423007"/>
                  <a:gd name="connsiteY1081" fmla="*/ 2778913 h 6680837"/>
                  <a:gd name="connsiteX1082" fmla="*/ 5780603 w 6423007"/>
                  <a:gd name="connsiteY1082" fmla="*/ 2758566 h 6680837"/>
                  <a:gd name="connsiteX1083" fmla="*/ 5658743 w 6423007"/>
                  <a:gd name="connsiteY1083" fmla="*/ 2643723 h 6680837"/>
                  <a:gd name="connsiteX1084" fmla="*/ 5620375 w 6423007"/>
                  <a:gd name="connsiteY1084" fmla="*/ 2591720 h 6680837"/>
                  <a:gd name="connsiteX1085" fmla="*/ 5600995 w 6423007"/>
                  <a:gd name="connsiteY1085" fmla="*/ 2479144 h 6680837"/>
                  <a:gd name="connsiteX1086" fmla="*/ 5598887 w 6423007"/>
                  <a:gd name="connsiteY1086" fmla="*/ 2466505 h 6680837"/>
                  <a:gd name="connsiteX1087" fmla="*/ 5587339 w 6423007"/>
                  <a:gd name="connsiteY1087" fmla="*/ 2416817 h 6680837"/>
                  <a:gd name="connsiteX1088" fmla="*/ 5627755 w 6423007"/>
                  <a:gd name="connsiteY1088" fmla="*/ 2385690 h 6680837"/>
                  <a:gd name="connsiteX1089" fmla="*/ 4199025 w 6423007"/>
                  <a:gd name="connsiteY1089" fmla="*/ 2383610 h 6680837"/>
                  <a:gd name="connsiteX1090" fmla="*/ 4213655 w 6423007"/>
                  <a:gd name="connsiteY1090" fmla="*/ 2417332 h 6680837"/>
                  <a:gd name="connsiteX1091" fmla="*/ 4186131 w 6423007"/>
                  <a:gd name="connsiteY1091" fmla="*/ 2434642 h 6680837"/>
                  <a:gd name="connsiteX1092" fmla="*/ 4176127 w 6423007"/>
                  <a:gd name="connsiteY1092" fmla="*/ 2406642 h 6680837"/>
                  <a:gd name="connsiteX1093" fmla="*/ 4199025 w 6423007"/>
                  <a:gd name="connsiteY1093" fmla="*/ 2383610 h 6680837"/>
                  <a:gd name="connsiteX1094" fmla="*/ 4331715 w 6423007"/>
                  <a:gd name="connsiteY1094" fmla="*/ 2378348 h 6680837"/>
                  <a:gd name="connsiteX1095" fmla="*/ 4342471 w 6423007"/>
                  <a:gd name="connsiteY1095" fmla="*/ 2399209 h 6680837"/>
                  <a:gd name="connsiteX1096" fmla="*/ 4332323 w 6423007"/>
                  <a:gd name="connsiteY1096" fmla="*/ 2404094 h 6680837"/>
                  <a:gd name="connsiteX1097" fmla="*/ 4318313 w 6423007"/>
                  <a:gd name="connsiteY1097" fmla="*/ 2384502 h 6680837"/>
                  <a:gd name="connsiteX1098" fmla="*/ 4331715 w 6423007"/>
                  <a:gd name="connsiteY1098" fmla="*/ 2378348 h 6680837"/>
                  <a:gd name="connsiteX1099" fmla="*/ 1560197 w 6423007"/>
                  <a:gd name="connsiteY1099" fmla="*/ 2311754 h 6680837"/>
                  <a:gd name="connsiteX1100" fmla="*/ 1567599 w 6423007"/>
                  <a:gd name="connsiteY1100" fmla="*/ 2334164 h 6680837"/>
                  <a:gd name="connsiteX1101" fmla="*/ 1548093 w 6423007"/>
                  <a:gd name="connsiteY1101" fmla="*/ 2345643 h 6680837"/>
                  <a:gd name="connsiteX1102" fmla="*/ 1539033 w 6423007"/>
                  <a:gd name="connsiteY1102" fmla="*/ 2323960 h 6680837"/>
                  <a:gd name="connsiteX1103" fmla="*/ 1560197 w 6423007"/>
                  <a:gd name="connsiteY1103" fmla="*/ 2311754 h 6680837"/>
                  <a:gd name="connsiteX1104" fmla="*/ 1694375 w 6423007"/>
                  <a:gd name="connsiteY1104" fmla="*/ 2272176 h 6680837"/>
                  <a:gd name="connsiteX1105" fmla="*/ 1702377 w 6423007"/>
                  <a:gd name="connsiteY1105" fmla="*/ 2278300 h 6680837"/>
                  <a:gd name="connsiteX1106" fmla="*/ 1704477 w 6423007"/>
                  <a:gd name="connsiteY1106" fmla="*/ 2320854 h 6680837"/>
                  <a:gd name="connsiteX1107" fmla="*/ 1648101 w 6423007"/>
                  <a:gd name="connsiteY1107" fmla="*/ 2333376 h 6680837"/>
                  <a:gd name="connsiteX1108" fmla="*/ 1639725 w 6423007"/>
                  <a:gd name="connsiteY1108" fmla="*/ 2325158 h 6680837"/>
                  <a:gd name="connsiteX1109" fmla="*/ 1645693 w 6423007"/>
                  <a:gd name="connsiteY1109" fmla="*/ 2310308 h 6680837"/>
                  <a:gd name="connsiteX1110" fmla="*/ 1671859 w 6423007"/>
                  <a:gd name="connsiteY1110" fmla="*/ 2281769 h 6680837"/>
                  <a:gd name="connsiteX1111" fmla="*/ 1694375 w 6423007"/>
                  <a:gd name="connsiteY1111" fmla="*/ 2272176 h 6680837"/>
                  <a:gd name="connsiteX1112" fmla="*/ 1887611 w 6423007"/>
                  <a:gd name="connsiteY1112" fmla="*/ 2119560 h 6680837"/>
                  <a:gd name="connsiteX1113" fmla="*/ 1909511 w 6423007"/>
                  <a:gd name="connsiteY1113" fmla="*/ 2125322 h 6680837"/>
                  <a:gd name="connsiteX1114" fmla="*/ 1931181 w 6423007"/>
                  <a:gd name="connsiteY1114" fmla="*/ 2127841 h 6680837"/>
                  <a:gd name="connsiteX1115" fmla="*/ 1975797 w 6423007"/>
                  <a:gd name="connsiteY1115" fmla="*/ 2151609 h 6680837"/>
                  <a:gd name="connsiteX1116" fmla="*/ 1979813 w 6423007"/>
                  <a:gd name="connsiteY1116" fmla="*/ 2196115 h 6680837"/>
                  <a:gd name="connsiteX1117" fmla="*/ 1864509 w 6423007"/>
                  <a:gd name="connsiteY1117" fmla="*/ 2247600 h 6680837"/>
                  <a:gd name="connsiteX1118" fmla="*/ 1773157 w 6423007"/>
                  <a:gd name="connsiteY1118" fmla="*/ 2258042 h 6680837"/>
                  <a:gd name="connsiteX1119" fmla="*/ 1758189 w 6423007"/>
                  <a:gd name="connsiteY1119" fmla="*/ 2259059 h 6680837"/>
                  <a:gd name="connsiteX1120" fmla="*/ 1746013 w 6423007"/>
                  <a:gd name="connsiteY1120" fmla="*/ 2252262 h 6680837"/>
                  <a:gd name="connsiteX1121" fmla="*/ 1751515 w 6423007"/>
                  <a:gd name="connsiteY1121" fmla="*/ 2229428 h 6680837"/>
                  <a:gd name="connsiteX1122" fmla="*/ 1759307 w 6423007"/>
                  <a:gd name="connsiteY1122" fmla="*/ 2211328 h 6680837"/>
                  <a:gd name="connsiteX1123" fmla="*/ 1755853 w 6423007"/>
                  <a:gd name="connsiteY1123" fmla="*/ 2189579 h 6680837"/>
                  <a:gd name="connsiteX1124" fmla="*/ 1797101 w 6423007"/>
                  <a:gd name="connsiteY1124" fmla="*/ 2168704 h 6680837"/>
                  <a:gd name="connsiteX1125" fmla="*/ 1837285 w 6423007"/>
                  <a:gd name="connsiteY1125" fmla="*/ 2149122 h 6680837"/>
                  <a:gd name="connsiteX1126" fmla="*/ 1887611 w 6423007"/>
                  <a:gd name="connsiteY1126" fmla="*/ 2119560 h 6680837"/>
                  <a:gd name="connsiteX1127" fmla="*/ 500894 w 6423007"/>
                  <a:gd name="connsiteY1127" fmla="*/ 2050872 h 6680837"/>
                  <a:gd name="connsiteX1128" fmla="*/ 533460 w 6423007"/>
                  <a:gd name="connsiteY1128" fmla="*/ 2057214 h 6680837"/>
                  <a:gd name="connsiteX1129" fmla="*/ 554941 w 6423007"/>
                  <a:gd name="connsiteY1129" fmla="*/ 2100598 h 6680837"/>
                  <a:gd name="connsiteX1130" fmla="*/ 555206 w 6423007"/>
                  <a:gd name="connsiteY1130" fmla="*/ 2232955 h 6680837"/>
                  <a:gd name="connsiteX1131" fmla="*/ 596835 w 6423007"/>
                  <a:gd name="connsiteY1131" fmla="*/ 2308665 h 6680837"/>
                  <a:gd name="connsiteX1132" fmla="*/ 636758 w 6423007"/>
                  <a:gd name="connsiteY1132" fmla="*/ 2444606 h 6680837"/>
                  <a:gd name="connsiteX1133" fmla="*/ 637253 w 6423007"/>
                  <a:gd name="connsiteY1133" fmla="*/ 2458009 h 6680837"/>
                  <a:gd name="connsiteX1134" fmla="*/ 652087 w 6423007"/>
                  <a:gd name="connsiteY1134" fmla="*/ 2571762 h 6680837"/>
                  <a:gd name="connsiteX1135" fmla="*/ 561847 w 6423007"/>
                  <a:gd name="connsiteY1135" fmla="*/ 2813312 h 6680837"/>
                  <a:gd name="connsiteX1136" fmla="*/ 536300 w 6423007"/>
                  <a:gd name="connsiteY1136" fmla="*/ 2866351 h 6680837"/>
                  <a:gd name="connsiteX1137" fmla="*/ 519795 w 6423007"/>
                  <a:gd name="connsiteY1137" fmla="*/ 3064139 h 6680837"/>
                  <a:gd name="connsiteX1138" fmla="*/ 503597 w 6423007"/>
                  <a:gd name="connsiteY1138" fmla="*/ 3320233 h 6680837"/>
                  <a:gd name="connsiteX1139" fmla="*/ 458024 w 6423007"/>
                  <a:gd name="connsiteY1139" fmla="*/ 3425636 h 6680837"/>
                  <a:gd name="connsiteX1140" fmla="*/ 449397 w 6423007"/>
                  <a:gd name="connsiteY1140" fmla="*/ 3442394 h 6680837"/>
                  <a:gd name="connsiteX1141" fmla="*/ 329144 w 6423007"/>
                  <a:gd name="connsiteY1141" fmla="*/ 3634867 h 6680837"/>
                  <a:gd name="connsiteX1142" fmla="*/ 304565 w 6423007"/>
                  <a:gd name="connsiteY1142" fmla="*/ 3751738 h 6680837"/>
                  <a:gd name="connsiteX1143" fmla="*/ 301005 w 6423007"/>
                  <a:gd name="connsiteY1143" fmla="*/ 3843049 h 6680837"/>
                  <a:gd name="connsiteX1144" fmla="*/ 261489 w 6423007"/>
                  <a:gd name="connsiteY1144" fmla="*/ 3887130 h 6680837"/>
                  <a:gd name="connsiteX1145" fmla="*/ 237550 w 6423007"/>
                  <a:gd name="connsiteY1145" fmla="*/ 3902386 h 6680837"/>
                  <a:gd name="connsiteX1146" fmla="*/ 253099 w 6423007"/>
                  <a:gd name="connsiteY1146" fmla="*/ 3929103 h 6680837"/>
                  <a:gd name="connsiteX1147" fmla="*/ 297422 w 6423007"/>
                  <a:gd name="connsiteY1147" fmla="*/ 3971387 h 6680837"/>
                  <a:gd name="connsiteX1148" fmla="*/ 305526 w 6423007"/>
                  <a:gd name="connsiteY1148" fmla="*/ 3996766 h 6680837"/>
                  <a:gd name="connsiteX1149" fmla="*/ 273310 w 6423007"/>
                  <a:gd name="connsiteY1149" fmla="*/ 4157200 h 6680837"/>
                  <a:gd name="connsiteX1150" fmla="*/ 265942 w 6423007"/>
                  <a:gd name="connsiteY1150" fmla="*/ 4170439 h 6680837"/>
                  <a:gd name="connsiteX1151" fmla="*/ 261923 w 6423007"/>
                  <a:gd name="connsiteY1151" fmla="*/ 4174294 h 6680837"/>
                  <a:gd name="connsiteX1152" fmla="*/ 250990 w 6423007"/>
                  <a:gd name="connsiteY1152" fmla="*/ 4175786 h 6680837"/>
                  <a:gd name="connsiteX1153" fmla="*/ 267293 w 6423007"/>
                  <a:gd name="connsiteY1153" fmla="*/ 4176817 h 6680837"/>
                  <a:gd name="connsiteX1154" fmla="*/ 218504 w 6423007"/>
                  <a:gd name="connsiteY1154" fmla="*/ 4294762 h 6680837"/>
                  <a:gd name="connsiteX1155" fmla="*/ 194021 w 6423007"/>
                  <a:gd name="connsiteY1155" fmla="*/ 4318559 h 6680837"/>
                  <a:gd name="connsiteX1156" fmla="*/ 150227 w 6423007"/>
                  <a:gd name="connsiteY1156" fmla="*/ 4198783 h 6680837"/>
                  <a:gd name="connsiteX1157" fmla="*/ 155837 w 6423007"/>
                  <a:gd name="connsiteY1157" fmla="*/ 4196917 h 6680837"/>
                  <a:gd name="connsiteX1158" fmla="*/ 149375 w 6423007"/>
                  <a:gd name="connsiteY1158" fmla="*/ 4193611 h 6680837"/>
                  <a:gd name="connsiteX1159" fmla="*/ 142679 w 6423007"/>
                  <a:gd name="connsiteY1159" fmla="*/ 4183467 h 6680837"/>
                  <a:gd name="connsiteX1160" fmla="*/ 142692 w 6423007"/>
                  <a:gd name="connsiteY1160" fmla="*/ 4183525 h 6680837"/>
                  <a:gd name="connsiteX1161" fmla="*/ 106172 w 6423007"/>
                  <a:gd name="connsiteY1161" fmla="*/ 4031747 h 6680837"/>
                  <a:gd name="connsiteX1162" fmla="*/ 106654 w 6423007"/>
                  <a:gd name="connsiteY1162" fmla="*/ 4033752 h 6680837"/>
                  <a:gd name="connsiteX1163" fmla="*/ 106118 w 6423007"/>
                  <a:gd name="connsiteY1163" fmla="*/ 4030027 h 6680837"/>
                  <a:gd name="connsiteX1164" fmla="*/ 61967 w 6423007"/>
                  <a:gd name="connsiteY1164" fmla="*/ 3817186 h 6680837"/>
                  <a:gd name="connsiteX1165" fmla="*/ 41593 w 6423007"/>
                  <a:gd name="connsiteY1165" fmla="*/ 3741132 h 6680837"/>
                  <a:gd name="connsiteX1166" fmla="*/ 11696 w 6423007"/>
                  <a:gd name="connsiteY1166" fmla="*/ 3469896 h 6680837"/>
                  <a:gd name="connsiteX1167" fmla="*/ 168 w 6423007"/>
                  <a:gd name="connsiteY1167" fmla="*/ 3113961 h 6680837"/>
                  <a:gd name="connsiteX1168" fmla="*/ 14187 w 6423007"/>
                  <a:gd name="connsiteY1168" fmla="*/ 2867670 h 6680837"/>
                  <a:gd name="connsiteX1169" fmla="*/ 47276 w 6423007"/>
                  <a:gd name="connsiteY1169" fmla="*/ 2793519 h 6680837"/>
                  <a:gd name="connsiteX1170" fmla="*/ 49810 w 6423007"/>
                  <a:gd name="connsiteY1170" fmla="*/ 2749454 h 6680837"/>
                  <a:gd name="connsiteX1171" fmla="*/ 49002 w 6423007"/>
                  <a:gd name="connsiteY1171" fmla="*/ 2696261 h 6680837"/>
                  <a:gd name="connsiteX1172" fmla="*/ 225997 w 6423007"/>
                  <a:gd name="connsiteY1172" fmla="*/ 2319049 h 6680837"/>
                  <a:gd name="connsiteX1173" fmla="*/ 249868 w 6423007"/>
                  <a:gd name="connsiteY1173" fmla="*/ 2270702 h 6680837"/>
                  <a:gd name="connsiteX1174" fmla="*/ 296231 w 6423007"/>
                  <a:gd name="connsiteY1174" fmla="*/ 2255520 h 6680837"/>
                  <a:gd name="connsiteX1175" fmla="*/ 322501 w 6423007"/>
                  <a:gd name="connsiteY1175" fmla="*/ 2259612 h 6680837"/>
                  <a:gd name="connsiteX1176" fmla="*/ 399268 w 6423007"/>
                  <a:gd name="connsiteY1176" fmla="*/ 2185191 h 6680837"/>
                  <a:gd name="connsiteX1177" fmla="*/ 476977 w 6423007"/>
                  <a:gd name="connsiteY1177" fmla="*/ 2067459 h 6680837"/>
                  <a:gd name="connsiteX1178" fmla="*/ 500894 w 6423007"/>
                  <a:gd name="connsiteY1178" fmla="*/ 2050872 h 6680837"/>
                  <a:gd name="connsiteX1179" fmla="*/ 4260525 w 6423007"/>
                  <a:gd name="connsiteY1179" fmla="*/ 1965240 h 6680837"/>
                  <a:gd name="connsiteX1180" fmla="*/ 4273607 w 6423007"/>
                  <a:gd name="connsiteY1180" fmla="*/ 1969139 h 6680837"/>
                  <a:gd name="connsiteX1181" fmla="*/ 4305159 w 6423007"/>
                  <a:gd name="connsiteY1181" fmla="*/ 2001451 h 6680837"/>
                  <a:gd name="connsiteX1182" fmla="*/ 4274571 w 6423007"/>
                  <a:gd name="connsiteY1182" fmla="*/ 2004140 h 6680837"/>
                  <a:gd name="connsiteX1183" fmla="*/ 4248993 w 6423007"/>
                  <a:gd name="connsiteY1183" fmla="*/ 1973962 h 6680837"/>
                  <a:gd name="connsiteX1184" fmla="*/ 4260525 w 6423007"/>
                  <a:gd name="connsiteY1184" fmla="*/ 1965240 h 6680837"/>
                  <a:gd name="connsiteX1185" fmla="*/ 2796647 w 6423007"/>
                  <a:gd name="connsiteY1185" fmla="*/ 1924211 h 6680837"/>
                  <a:gd name="connsiteX1186" fmla="*/ 2821653 w 6423007"/>
                  <a:gd name="connsiteY1186" fmla="*/ 1930524 h 6680837"/>
                  <a:gd name="connsiteX1187" fmla="*/ 2837711 w 6423007"/>
                  <a:gd name="connsiteY1187" fmla="*/ 1969005 h 6680837"/>
                  <a:gd name="connsiteX1188" fmla="*/ 2800581 w 6423007"/>
                  <a:gd name="connsiteY1188" fmla="*/ 1981940 h 6680837"/>
                  <a:gd name="connsiteX1189" fmla="*/ 2785025 w 6423007"/>
                  <a:gd name="connsiteY1189" fmla="*/ 1934468 h 6680837"/>
                  <a:gd name="connsiteX1190" fmla="*/ 2796647 w 6423007"/>
                  <a:gd name="connsiteY1190" fmla="*/ 1924211 h 6680837"/>
                  <a:gd name="connsiteX1191" fmla="*/ 3540149 w 6423007"/>
                  <a:gd name="connsiteY1191" fmla="*/ 1913017 h 6680837"/>
                  <a:gd name="connsiteX1192" fmla="*/ 3552555 w 6423007"/>
                  <a:gd name="connsiteY1192" fmla="*/ 1915989 h 6680837"/>
                  <a:gd name="connsiteX1193" fmla="*/ 3561993 w 6423007"/>
                  <a:gd name="connsiteY1193" fmla="*/ 1919360 h 6680837"/>
                  <a:gd name="connsiteX1194" fmla="*/ 3658569 w 6423007"/>
                  <a:gd name="connsiteY1194" fmla="*/ 1935703 h 6680837"/>
                  <a:gd name="connsiteX1195" fmla="*/ 3688469 w 6423007"/>
                  <a:gd name="connsiteY1195" fmla="*/ 1945086 h 6680837"/>
                  <a:gd name="connsiteX1196" fmla="*/ 3661169 w 6423007"/>
                  <a:gd name="connsiteY1196" fmla="*/ 1976830 h 6680837"/>
                  <a:gd name="connsiteX1197" fmla="*/ 3569353 w 6423007"/>
                  <a:gd name="connsiteY1197" fmla="*/ 1988121 h 6680837"/>
                  <a:gd name="connsiteX1198" fmla="*/ 3547615 w 6423007"/>
                  <a:gd name="connsiteY1198" fmla="*/ 1959609 h 6680837"/>
                  <a:gd name="connsiteX1199" fmla="*/ 3525203 w 6423007"/>
                  <a:gd name="connsiteY1199" fmla="*/ 1951604 h 6680837"/>
                  <a:gd name="connsiteX1200" fmla="*/ 3524491 w 6423007"/>
                  <a:gd name="connsiteY1200" fmla="*/ 1934979 h 6680837"/>
                  <a:gd name="connsiteX1201" fmla="*/ 3531163 w 6423007"/>
                  <a:gd name="connsiteY1201" fmla="*/ 1920019 h 6680837"/>
                  <a:gd name="connsiteX1202" fmla="*/ 3540149 w 6423007"/>
                  <a:gd name="connsiteY1202" fmla="*/ 1913017 h 6680837"/>
                  <a:gd name="connsiteX1203" fmla="*/ 3062387 w 6423007"/>
                  <a:gd name="connsiteY1203" fmla="*/ 1861597 h 6680837"/>
                  <a:gd name="connsiteX1204" fmla="*/ 3104163 w 6423007"/>
                  <a:gd name="connsiteY1204" fmla="*/ 1876519 h 6680837"/>
                  <a:gd name="connsiteX1205" fmla="*/ 3108145 w 6423007"/>
                  <a:gd name="connsiteY1205" fmla="*/ 1908140 h 6680837"/>
                  <a:gd name="connsiteX1206" fmla="*/ 3094849 w 6423007"/>
                  <a:gd name="connsiteY1206" fmla="*/ 1910613 h 6680837"/>
                  <a:gd name="connsiteX1207" fmla="*/ 3083603 w 6423007"/>
                  <a:gd name="connsiteY1207" fmla="*/ 1902000 h 6680837"/>
                  <a:gd name="connsiteX1208" fmla="*/ 3062387 w 6423007"/>
                  <a:gd name="connsiteY1208" fmla="*/ 1861597 h 6680837"/>
                  <a:gd name="connsiteX1209" fmla="*/ 3673635 w 6423007"/>
                  <a:gd name="connsiteY1209" fmla="*/ 1823754 h 6680837"/>
                  <a:gd name="connsiteX1210" fmla="*/ 3679697 w 6423007"/>
                  <a:gd name="connsiteY1210" fmla="*/ 1824537 h 6680837"/>
                  <a:gd name="connsiteX1211" fmla="*/ 3691903 w 6423007"/>
                  <a:gd name="connsiteY1211" fmla="*/ 1843638 h 6680837"/>
                  <a:gd name="connsiteX1212" fmla="*/ 3681693 w 6423007"/>
                  <a:gd name="connsiteY1212" fmla="*/ 1847362 h 6680837"/>
                  <a:gd name="connsiteX1213" fmla="*/ 3669487 w 6423007"/>
                  <a:gd name="connsiteY1213" fmla="*/ 1828261 h 6680837"/>
                  <a:gd name="connsiteX1214" fmla="*/ 3673635 w 6423007"/>
                  <a:gd name="connsiteY1214" fmla="*/ 1823754 h 6680837"/>
                  <a:gd name="connsiteX1215" fmla="*/ 3035599 w 6423007"/>
                  <a:gd name="connsiteY1215" fmla="*/ 1816365 h 6680837"/>
                  <a:gd name="connsiteX1216" fmla="*/ 3046101 w 6423007"/>
                  <a:gd name="connsiteY1216" fmla="*/ 1834009 h 6680837"/>
                  <a:gd name="connsiteX1217" fmla="*/ 3026797 w 6423007"/>
                  <a:gd name="connsiteY1217" fmla="*/ 1841006 h 6680837"/>
                  <a:gd name="connsiteX1218" fmla="*/ 3018777 w 6423007"/>
                  <a:gd name="connsiteY1218" fmla="*/ 1824249 h 6680837"/>
                  <a:gd name="connsiteX1219" fmla="*/ 3035599 w 6423007"/>
                  <a:gd name="connsiteY1219" fmla="*/ 1816365 h 6680837"/>
                  <a:gd name="connsiteX1220" fmla="*/ 3414665 w 6423007"/>
                  <a:gd name="connsiteY1220" fmla="*/ 1792109 h 6680837"/>
                  <a:gd name="connsiteX1221" fmla="*/ 3421077 w 6423007"/>
                  <a:gd name="connsiteY1221" fmla="*/ 1799289 h 6680837"/>
                  <a:gd name="connsiteX1222" fmla="*/ 3468033 w 6423007"/>
                  <a:gd name="connsiteY1222" fmla="*/ 1825303 h 6680837"/>
                  <a:gd name="connsiteX1223" fmla="*/ 3483539 w 6423007"/>
                  <a:gd name="connsiteY1223" fmla="*/ 1826882 h 6680837"/>
                  <a:gd name="connsiteX1224" fmla="*/ 3485027 w 6423007"/>
                  <a:gd name="connsiteY1224" fmla="*/ 1856460 h 6680837"/>
                  <a:gd name="connsiteX1225" fmla="*/ 3489809 w 6423007"/>
                  <a:gd name="connsiteY1225" fmla="*/ 1903060 h 6680837"/>
                  <a:gd name="connsiteX1226" fmla="*/ 3496599 w 6423007"/>
                  <a:gd name="connsiteY1226" fmla="*/ 1925292 h 6680837"/>
                  <a:gd name="connsiteX1227" fmla="*/ 3479987 w 6423007"/>
                  <a:gd name="connsiteY1227" fmla="*/ 1941804 h 6680837"/>
                  <a:gd name="connsiteX1228" fmla="*/ 3450865 w 6423007"/>
                  <a:gd name="connsiteY1228" fmla="*/ 1944605 h 6680837"/>
                  <a:gd name="connsiteX1229" fmla="*/ 3425663 w 6423007"/>
                  <a:gd name="connsiteY1229" fmla="*/ 1950953 h 6680837"/>
                  <a:gd name="connsiteX1230" fmla="*/ 3427311 w 6423007"/>
                  <a:gd name="connsiteY1230" fmla="*/ 1924309 h 6680837"/>
                  <a:gd name="connsiteX1231" fmla="*/ 3405769 w 6423007"/>
                  <a:gd name="connsiteY1231" fmla="*/ 1879644 h 6680837"/>
                  <a:gd name="connsiteX1232" fmla="*/ 3386299 w 6423007"/>
                  <a:gd name="connsiteY1232" fmla="*/ 1806672 h 6680837"/>
                  <a:gd name="connsiteX1233" fmla="*/ 3414665 w 6423007"/>
                  <a:gd name="connsiteY1233" fmla="*/ 1792109 h 6680837"/>
                  <a:gd name="connsiteX1234" fmla="*/ 3716357 w 6423007"/>
                  <a:gd name="connsiteY1234" fmla="*/ 1785605 h 6680837"/>
                  <a:gd name="connsiteX1235" fmla="*/ 3735039 w 6423007"/>
                  <a:gd name="connsiteY1235" fmla="*/ 1787473 h 6680837"/>
                  <a:gd name="connsiteX1236" fmla="*/ 3749865 w 6423007"/>
                  <a:gd name="connsiteY1236" fmla="*/ 1807871 h 6680837"/>
                  <a:gd name="connsiteX1237" fmla="*/ 3717443 w 6423007"/>
                  <a:gd name="connsiteY1237" fmla="*/ 1825123 h 6680837"/>
                  <a:gd name="connsiteX1238" fmla="*/ 3704791 w 6423007"/>
                  <a:gd name="connsiteY1238" fmla="*/ 1798636 h 6680837"/>
                  <a:gd name="connsiteX1239" fmla="*/ 3716357 w 6423007"/>
                  <a:gd name="connsiteY1239" fmla="*/ 1785605 h 6680837"/>
                  <a:gd name="connsiteX1240" fmla="*/ 2958393 w 6423007"/>
                  <a:gd name="connsiteY1240" fmla="*/ 1777007 h 6680837"/>
                  <a:gd name="connsiteX1241" fmla="*/ 2969303 w 6423007"/>
                  <a:gd name="connsiteY1241" fmla="*/ 1789838 h 6680837"/>
                  <a:gd name="connsiteX1242" fmla="*/ 2976645 w 6423007"/>
                  <a:gd name="connsiteY1242" fmla="*/ 1820540 h 6680837"/>
                  <a:gd name="connsiteX1243" fmla="*/ 2968747 w 6423007"/>
                  <a:gd name="connsiteY1243" fmla="*/ 1818995 h 6680837"/>
                  <a:gd name="connsiteX1244" fmla="*/ 2958393 w 6423007"/>
                  <a:gd name="connsiteY1244" fmla="*/ 1777007 h 6680837"/>
                  <a:gd name="connsiteX1245" fmla="*/ 3244259 w 6423007"/>
                  <a:gd name="connsiteY1245" fmla="*/ 1746061 h 6680837"/>
                  <a:gd name="connsiteX1246" fmla="*/ 3248955 w 6423007"/>
                  <a:gd name="connsiteY1246" fmla="*/ 1756249 h 6680837"/>
                  <a:gd name="connsiteX1247" fmla="*/ 3227547 w 6423007"/>
                  <a:gd name="connsiteY1247" fmla="*/ 1765622 h 6680837"/>
                  <a:gd name="connsiteX1248" fmla="*/ 3222851 w 6423007"/>
                  <a:gd name="connsiteY1248" fmla="*/ 1755434 h 6680837"/>
                  <a:gd name="connsiteX1249" fmla="*/ 3244259 w 6423007"/>
                  <a:gd name="connsiteY1249" fmla="*/ 1746061 h 6680837"/>
                  <a:gd name="connsiteX1250" fmla="*/ 3052109 w 6423007"/>
                  <a:gd name="connsiteY1250" fmla="*/ 1588782 h 6680837"/>
                  <a:gd name="connsiteX1251" fmla="*/ 3055319 w 6423007"/>
                  <a:gd name="connsiteY1251" fmla="*/ 1617498 h 6680837"/>
                  <a:gd name="connsiteX1252" fmla="*/ 3036305 w 6423007"/>
                  <a:gd name="connsiteY1252" fmla="*/ 1633025 h 6680837"/>
                  <a:gd name="connsiteX1253" fmla="*/ 3031069 w 6423007"/>
                  <a:gd name="connsiteY1253" fmla="*/ 1606211 h 6680837"/>
                  <a:gd name="connsiteX1254" fmla="*/ 3052109 w 6423007"/>
                  <a:gd name="connsiteY1254" fmla="*/ 1588782 h 6680837"/>
                  <a:gd name="connsiteX1255" fmla="*/ 2734299 w 6423007"/>
                  <a:gd name="connsiteY1255" fmla="*/ 1438180 h 6680837"/>
                  <a:gd name="connsiteX1256" fmla="*/ 2746273 w 6423007"/>
                  <a:gd name="connsiteY1256" fmla="*/ 1440181 h 6680837"/>
                  <a:gd name="connsiteX1257" fmla="*/ 2754777 w 6423007"/>
                  <a:gd name="connsiteY1257" fmla="*/ 1461424 h 6680837"/>
                  <a:gd name="connsiteX1258" fmla="*/ 2742641 w 6423007"/>
                  <a:gd name="connsiteY1258" fmla="*/ 1467243 h 6680837"/>
                  <a:gd name="connsiteX1259" fmla="*/ 2729715 w 6423007"/>
                  <a:gd name="connsiteY1259" fmla="*/ 1462276 h 6680837"/>
                  <a:gd name="connsiteX1260" fmla="*/ 2724271 w 6423007"/>
                  <a:gd name="connsiteY1260" fmla="*/ 1446327 h 6680837"/>
                  <a:gd name="connsiteX1261" fmla="*/ 2734299 w 6423007"/>
                  <a:gd name="connsiteY1261" fmla="*/ 1438180 h 6680837"/>
                  <a:gd name="connsiteX1262" fmla="*/ 4123969 w 6423007"/>
                  <a:gd name="connsiteY1262" fmla="*/ 1399791 h 6680837"/>
                  <a:gd name="connsiteX1263" fmla="*/ 4075185 w 6423007"/>
                  <a:gd name="connsiteY1263" fmla="*/ 1463287 h 6680837"/>
                  <a:gd name="connsiteX1264" fmla="*/ 4053045 w 6423007"/>
                  <a:gd name="connsiteY1264" fmla="*/ 1464515 h 6680837"/>
                  <a:gd name="connsiteX1265" fmla="*/ 4034999 w 6423007"/>
                  <a:gd name="connsiteY1265" fmla="*/ 1451543 h 6680837"/>
                  <a:gd name="connsiteX1266" fmla="*/ 4029047 w 6423007"/>
                  <a:gd name="connsiteY1266" fmla="*/ 1420704 h 6680837"/>
                  <a:gd name="connsiteX1267" fmla="*/ 4050215 w 6423007"/>
                  <a:gd name="connsiteY1267" fmla="*/ 1430875 h 6680837"/>
                  <a:gd name="connsiteX1268" fmla="*/ 4083619 w 6423007"/>
                  <a:gd name="connsiteY1268" fmla="*/ 1432366 h 6680837"/>
                  <a:gd name="connsiteX1269" fmla="*/ 4123969 w 6423007"/>
                  <a:gd name="connsiteY1269" fmla="*/ 1399791 h 6680837"/>
                  <a:gd name="connsiteX1270" fmla="*/ 2070781 w 6423007"/>
                  <a:gd name="connsiteY1270" fmla="*/ 1340871 h 6680837"/>
                  <a:gd name="connsiteX1271" fmla="*/ 2070699 w 6423007"/>
                  <a:gd name="connsiteY1271" fmla="*/ 1342595 h 6680837"/>
                  <a:gd name="connsiteX1272" fmla="*/ 2079205 w 6423007"/>
                  <a:gd name="connsiteY1272" fmla="*/ 1367782 h 6680837"/>
                  <a:gd name="connsiteX1273" fmla="*/ 2082067 w 6423007"/>
                  <a:gd name="connsiteY1273" fmla="*/ 1371099 h 6680837"/>
                  <a:gd name="connsiteX1274" fmla="*/ 3964597 w 6423007"/>
                  <a:gd name="connsiteY1274" fmla="*/ 1173622 h 6680837"/>
                  <a:gd name="connsiteX1275" fmla="*/ 3964971 w 6423007"/>
                  <a:gd name="connsiteY1275" fmla="*/ 1174756 h 6680837"/>
                  <a:gd name="connsiteX1276" fmla="*/ 3966515 w 6423007"/>
                  <a:gd name="connsiteY1276" fmla="*/ 1174998 h 6680837"/>
                  <a:gd name="connsiteX1277" fmla="*/ 4997803 w 6423007"/>
                  <a:gd name="connsiteY1277" fmla="*/ 1100841 h 6680837"/>
                  <a:gd name="connsiteX1278" fmla="*/ 4988971 w 6423007"/>
                  <a:gd name="connsiteY1278" fmla="*/ 1109314 h 6680837"/>
                  <a:gd name="connsiteX1279" fmla="*/ 4978135 w 6423007"/>
                  <a:gd name="connsiteY1279" fmla="*/ 1115066 h 6680837"/>
                  <a:gd name="connsiteX1280" fmla="*/ 4996457 w 6423007"/>
                  <a:gd name="connsiteY1280" fmla="*/ 1135924 h 6680837"/>
                  <a:gd name="connsiteX1281" fmla="*/ 4996281 w 6423007"/>
                  <a:gd name="connsiteY1281" fmla="*/ 1120897 h 6680837"/>
                  <a:gd name="connsiteX1282" fmla="*/ 4997803 w 6423007"/>
                  <a:gd name="connsiteY1282" fmla="*/ 1100841 h 6680837"/>
                  <a:gd name="connsiteX1283" fmla="*/ 3891181 w 6423007"/>
                  <a:gd name="connsiteY1283" fmla="*/ 1086275 h 6680837"/>
                  <a:gd name="connsiteX1284" fmla="*/ 3891091 w 6423007"/>
                  <a:gd name="connsiteY1284" fmla="*/ 1086328 h 6680837"/>
                  <a:gd name="connsiteX1285" fmla="*/ 3891147 w 6423007"/>
                  <a:gd name="connsiteY1285" fmla="*/ 1086323 h 6680837"/>
                  <a:gd name="connsiteX1286" fmla="*/ 3365541 w 6423007"/>
                  <a:gd name="connsiteY1286" fmla="*/ 1046629 h 6680837"/>
                  <a:gd name="connsiteX1287" fmla="*/ 3371209 w 6423007"/>
                  <a:gd name="connsiteY1287" fmla="*/ 1050108 h 6680837"/>
                  <a:gd name="connsiteX1288" fmla="*/ 3384027 w 6423007"/>
                  <a:gd name="connsiteY1288" fmla="*/ 1049398 h 6680837"/>
                  <a:gd name="connsiteX1289" fmla="*/ 3385165 w 6423007"/>
                  <a:gd name="connsiteY1289" fmla="*/ 1049254 h 6680837"/>
                  <a:gd name="connsiteX1290" fmla="*/ 3377049 w 6423007"/>
                  <a:gd name="connsiteY1290" fmla="*/ 1048721 h 6680837"/>
                  <a:gd name="connsiteX1291" fmla="*/ 3829893 w 6423007"/>
                  <a:gd name="connsiteY1291" fmla="*/ 1023270 h 6680837"/>
                  <a:gd name="connsiteX1292" fmla="*/ 3822931 w 6423007"/>
                  <a:gd name="connsiteY1292" fmla="*/ 1024846 h 6680837"/>
                  <a:gd name="connsiteX1293" fmla="*/ 3822947 w 6423007"/>
                  <a:gd name="connsiteY1293" fmla="*/ 1024854 h 6680837"/>
                  <a:gd name="connsiteX1294" fmla="*/ 3829745 w 6423007"/>
                  <a:gd name="connsiteY1294" fmla="*/ 1023873 h 6680837"/>
                  <a:gd name="connsiteX1295" fmla="*/ 2432671 w 6423007"/>
                  <a:gd name="connsiteY1295" fmla="*/ 556830 h 6680837"/>
                  <a:gd name="connsiteX1296" fmla="*/ 2492339 w 6423007"/>
                  <a:gd name="connsiteY1296" fmla="*/ 568820 h 6680837"/>
                  <a:gd name="connsiteX1297" fmla="*/ 2508679 w 6423007"/>
                  <a:gd name="connsiteY1297" fmla="*/ 585156 h 6680837"/>
                  <a:gd name="connsiteX1298" fmla="*/ 2513145 w 6423007"/>
                  <a:gd name="connsiteY1298" fmla="*/ 586579 h 6680837"/>
                  <a:gd name="connsiteX1299" fmla="*/ 2520853 w 6423007"/>
                  <a:gd name="connsiteY1299" fmla="*/ 594620 h 6680837"/>
                  <a:gd name="connsiteX1300" fmla="*/ 2519513 w 6423007"/>
                  <a:gd name="connsiteY1300" fmla="*/ 620583 h 6680837"/>
                  <a:gd name="connsiteX1301" fmla="*/ 2409527 w 6423007"/>
                  <a:gd name="connsiteY1301" fmla="*/ 643433 h 6680837"/>
                  <a:gd name="connsiteX1302" fmla="*/ 2324671 w 6423007"/>
                  <a:gd name="connsiteY1302" fmla="*/ 669972 h 6680837"/>
                  <a:gd name="connsiteX1303" fmla="*/ 2263353 w 6423007"/>
                  <a:gd name="connsiteY1303" fmla="*/ 700951 h 6680837"/>
                  <a:gd name="connsiteX1304" fmla="*/ 1981141 w 6423007"/>
                  <a:gd name="connsiteY1304" fmla="*/ 783915 h 6680837"/>
                  <a:gd name="connsiteX1305" fmla="*/ 1935569 w 6423007"/>
                  <a:gd name="connsiteY1305" fmla="*/ 778213 h 6680837"/>
                  <a:gd name="connsiteX1306" fmla="*/ 1791741 w 6423007"/>
                  <a:gd name="connsiteY1306" fmla="*/ 781042 h 6680837"/>
                  <a:gd name="connsiteX1307" fmla="*/ 1710485 w 6423007"/>
                  <a:gd name="connsiteY1307" fmla="*/ 823410 h 6680837"/>
                  <a:gd name="connsiteX1308" fmla="*/ 1638365 w 6423007"/>
                  <a:gd name="connsiteY1308" fmla="*/ 899446 h 6680837"/>
                  <a:gd name="connsiteX1309" fmla="*/ 1624965 w 6423007"/>
                  <a:gd name="connsiteY1309" fmla="*/ 992492 h 6680837"/>
                  <a:gd name="connsiteX1310" fmla="*/ 1662411 w 6423007"/>
                  <a:gd name="connsiteY1310" fmla="*/ 1009834 h 6680837"/>
                  <a:gd name="connsiteX1311" fmla="*/ 1734453 w 6423007"/>
                  <a:gd name="connsiteY1311" fmla="*/ 1011769 h 6680837"/>
                  <a:gd name="connsiteX1312" fmla="*/ 1755899 w 6423007"/>
                  <a:gd name="connsiteY1312" fmla="*/ 1059091 h 6680837"/>
                  <a:gd name="connsiteX1313" fmla="*/ 1737973 w 6423007"/>
                  <a:gd name="connsiteY1313" fmla="*/ 1087062 h 6680837"/>
                  <a:gd name="connsiteX1314" fmla="*/ 1753137 w 6423007"/>
                  <a:gd name="connsiteY1314" fmla="*/ 1133462 h 6680837"/>
                  <a:gd name="connsiteX1315" fmla="*/ 1869659 w 6423007"/>
                  <a:gd name="connsiteY1315" fmla="*/ 1155252 h 6680837"/>
                  <a:gd name="connsiteX1316" fmla="*/ 1923439 w 6423007"/>
                  <a:gd name="connsiteY1316" fmla="*/ 1163885 h 6680837"/>
                  <a:gd name="connsiteX1317" fmla="*/ 2015083 w 6423007"/>
                  <a:gd name="connsiteY1317" fmla="*/ 1170178 h 6680837"/>
                  <a:gd name="connsiteX1318" fmla="*/ 2057303 w 6423007"/>
                  <a:gd name="connsiteY1318" fmla="*/ 1166749 h 6680837"/>
                  <a:gd name="connsiteX1319" fmla="*/ 2312707 w 6423007"/>
                  <a:gd name="connsiteY1319" fmla="*/ 1066280 h 6680837"/>
                  <a:gd name="connsiteX1320" fmla="*/ 2341187 w 6423007"/>
                  <a:gd name="connsiteY1320" fmla="*/ 1005062 h 6680837"/>
                  <a:gd name="connsiteX1321" fmla="*/ 2498161 w 6423007"/>
                  <a:gd name="connsiteY1321" fmla="*/ 865468 h 6680837"/>
                  <a:gd name="connsiteX1322" fmla="*/ 2629677 w 6423007"/>
                  <a:gd name="connsiteY1322" fmla="*/ 848987 h 6680837"/>
                  <a:gd name="connsiteX1323" fmla="*/ 2658493 w 6423007"/>
                  <a:gd name="connsiteY1323" fmla="*/ 846059 h 6680837"/>
                  <a:gd name="connsiteX1324" fmla="*/ 2682031 w 6423007"/>
                  <a:gd name="connsiteY1324" fmla="*/ 794974 h 6680837"/>
                  <a:gd name="connsiteX1325" fmla="*/ 2600689 w 6423007"/>
                  <a:gd name="connsiteY1325" fmla="*/ 711715 h 6680837"/>
                  <a:gd name="connsiteX1326" fmla="*/ 2532581 w 6423007"/>
                  <a:gd name="connsiteY1326" fmla="*/ 654335 h 6680837"/>
                  <a:gd name="connsiteX1327" fmla="*/ 2523869 w 6423007"/>
                  <a:gd name="connsiteY1327" fmla="*/ 619494 h 6680837"/>
                  <a:gd name="connsiteX1328" fmla="*/ 2572203 w 6423007"/>
                  <a:gd name="connsiteY1328" fmla="*/ 624859 h 6680837"/>
                  <a:gd name="connsiteX1329" fmla="*/ 2621963 w 6423007"/>
                  <a:gd name="connsiteY1329" fmla="*/ 637345 h 6680837"/>
                  <a:gd name="connsiteX1330" fmla="*/ 2721227 w 6423007"/>
                  <a:gd name="connsiteY1330" fmla="*/ 637107 h 6680837"/>
                  <a:gd name="connsiteX1331" fmla="*/ 2758841 w 6423007"/>
                  <a:gd name="connsiteY1331" fmla="*/ 646575 h 6680837"/>
                  <a:gd name="connsiteX1332" fmla="*/ 2915491 w 6423007"/>
                  <a:gd name="connsiteY1332" fmla="*/ 707817 h 6680837"/>
                  <a:gd name="connsiteX1333" fmla="*/ 3082859 w 6423007"/>
                  <a:gd name="connsiteY1333" fmla="*/ 690921 h 6680837"/>
                  <a:gd name="connsiteX1334" fmla="*/ 3231547 w 6423007"/>
                  <a:gd name="connsiteY1334" fmla="*/ 681894 h 6680837"/>
                  <a:gd name="connsiteX1335" fmla="*/ 3363485 w 6423007"/>
                  <a:gd name="connsiteY1335" fmla="*/ 719766 h 6680837"/>
                  <a:gd name="connsiteX1336" fmla="*/ 3459567 w 6423007"/>
                  <a:gd name="connsiteY1336" fmla="*/ 702527 h 6680837"/>
                  <a:gd name="connsiteX1337" fmla="*/ 3536965 w 6423007"/>
                  <a:gd name="connsiteY1337" fmla="*/ 637628 h 6680837"/>
                  <a:gd name="connsiteX1338" fmla="*/ 3706259 w 6423007"/>
                  <a:gd name="connsiteY1338" fmla="*/ 585724 h 6680837"/>
                  <a:gd name="connsiteX1339" fmla="*/ 3772019 w 6423007"/>
                  <a:gd name="connsiteY1339" fmla="*/ 586737 h 6680837"/>
                  <a:gd name="connsiteX1340" fmla="*/ 3802929 w 6423007"/>
                  <a:gd name="connsiteY1340" fmla="*/ 596456 h 6680837"/>
                  <a:gd name="connsiteX1341" fmla="*/ 3939973 w 6423007"/>
                  <a:gd name="connsiteY1341" fmla="*/ 616323 h 6680837"/>
                  <a:gd name="connsiteX1342" fmla="*/ 4024495 w 6423007"/>
                  <a:gd name="connsiteY1342" fmla="*/ 605529 h 6680837"/>
                  <a:gd name="connsiteX1343" fmla="*/ 4069565 w 6423007"/>
                  <a:gd name="connsiteY1343" fmla="*/ 634848 h 6680837"/>
                  <a:gd name="connsiteX1344" fmla="*/ 4096285 w 6423007"/>
                  <a:gd name="connsiteY1344" fmla="*/ 619274 h 6680837"/>
                  <a:gd name="connsiteX1345" fmla="*/ 4130967 w 6423007"/>
                  <a:gd name="connsiteY1345" fmla="*/ 636950 h 6680837"/>
                  <a:gd name="connsiteX1346" fmla="*/ 4150487 w 6423007"/>
                  <a:gd name="connsiteY1346" fmla="*/ 663752 h 6680837"/>
                  <a:gd name="connsiteX1347" fmla="*/ 4180815 w 6423007"/>
                  <a:gd name="connsiteY1347" fmla="*/ 719534 h 6680837"/>
                  <a:gd name="connsiteX1348" fmla="*/ 4185171 w 6423007"/>
                  <a:gd name="connsiteY1348" fmla="*/ 736954 h 6680837"/>
                  <a:gd name="connsiteX1349" fmla="*/ 4202259 w 6423007"/>
                  <a:gd name="connsiteY1349" fmla="*/ 729838 h 6680837"/>
                  <a:gd name="connsiteX1350" fmla="*/ 4281333 w 6423007"/>
                  <a:gd name="connsiteY1350" fmla="*/ 678760 h 6680837"/>
                  <a:gd name="connsiteX1351" fmla="*/ 4316183 w 6423007"/>
                  <a:gd name="connsiteY1351" fmla="*/ 688564 h 6680837"/>
                  <a:gd name="connsiteX1352" fmla="*/ 4365103 w 6423007"/>
                  <a:gd name="connsiteY1352" fmla="*/ 703393 h 6680837"/>
                  <a:gd name="connsiteX1353" fmla="*/ 4436725 w 6423007"/>
                  <a:gd name="connsiteY1353" fmla="*/ 706501 h 6680837"/>
                  <a:gd name="connsiteX1354" fmla="*/ 4504495 w 6423007"/>
                  <a:gd name="connsiteY1354" fmla="*/ 742607 h 6680837"/>
                  <a:gd name="connsiteX1355" fmla="*/ 4619847 w 6423007"/>
                  <a:gd name="connsiteY1355" fmla="*/ 800997 h 6680837"/>
                  <a:gd name="connsiteX1356" fmla="*/ 4650987 w 6423007"/>
                  <a:gd name="connsiteY1356" fmla="*/ 819521 h 6680837"/>
                  <a:gd name="connsiteX1357" fmla="*/ 4626357 w 6423007"/>
                  <a:gd name="connsiteY1357" fmla="*/ 799366 h 6680837"/>
                  <a:gd name="connsiteX1358" fmla="*/ 4858713 w 6423007"/>
                  <a:gd name="connsiteY1358" fmla="*/ 769388 h 6680837"/>
                  <a:gd name="connsiteX1359" fmla="*/ 4962493 w 6423007"/>
                  <a:gd name="connsiteY1359" fmla="*/ 742659 h 6680837"/>
                  <a:gd name="connsiteX1360" fmla="*/ 5004015 w 6423007"/>
                  <a:gd name="connsiteY1360" fmla="*/ 778756 h 6680837"/>
                  <a:gd name="connsiteX1361" fmla="*/ 5017615 w 6423007"/>
                  <a:gd name="connsiteY1361" fmla="*/ 826146 h 6680837"/>
                  <a:gd name="connsiteX1362" fmla="*/ 5033121 w 6423007"/>
                  <a:gd name="connsiteY1362" fmla="*/ 931367 h 6680837"/>
                  <a:gd name="connsiteX1363" fmla="*/ 5032807 w 6423007"/>
                  <a:gd name="connsiteY1363" fmla="*/ 1054862 h 6680837"/>
                  <a:gd name="connsiteX1364" fmla="*/ 5054293 w 6423007"/>
                  <a:gd name="connsiteY1364" fmla="*/ 1139625 h 6680837"/>
                  <a:gd name="connsiteX1365" fmla="*/ 5088341 w 6423007"/>
                  <a:gd name="connsiteY1365" fmla="*/ 1155775 h 6680837"/>
                  <a:gd name="connsiteX1366" fmla="*/ 5101607 w 6423007"/>
                  <a:gd name="connsiteY1366" fmla="*/ 1200384 h 6680837"/>
                  <a:gd name="connsiteX1367" fmla="*/ 5122869 w 6423007"/>
                  <a:gd name="connsiteY1367" fmla="*/ 1222601 h 6680837"/>
                  <a:gd name="connsiteX1368" fmla="*/ 5121167 w 6423007"/>
                  <a:gd name="connsiteY1368" fmla="*/ 1264524 h 6680837"/>
                  <a:gd name="connsiteX1369" fmla="*/ 5120213 w 6423007"/>
                  <a:gd name="connsiteY1369" fmla="*/ 1263647 h 6680837"/>
                  <a:gd name="connsiteX1370" fmla="*/ 5181997 w 6423007"/>
                  <a:gd name="connsiteY1370" fmla="*/ 1330982 h 6680837"/>
                  <a:gd name="connsiteX1371" fmla="*/ 5249979 w 6423007"/>
                  <a:gd name="connsiteY1371" fmla="*/ 1398891 h 6680837"/>
                  <a:gd name="connsiteX1372" fmla="*/ 5253657 w 6423007"/>
                  <a:gd name="connsiteY1372" fmla="*/ 1405221 h 6680837"/>
                  <a:gd name="connsiteX1373" fmla="*/ 5286903 w 6423007"/>
                  <a:gd name="connsiteY1373" fmla="*/ 1399229 h 6680837"/>
                  <a:gd name="connsiteX1374" fmla="*/ 5393133 w 6423007"/>
                  <a:gd name="connsiteY1374" fmla="*/ 1364532 h 6680837"/>
                  <a:gd name="connsiteX1375" fmla="*/ 5395253 w 6423007"/>
                  <a:gd name="connsiteY1375" fmla="*/ 1364988 h 6680837"/>
                  <a:gd name="connsiteX1376" fmla="*/ 5392633 w 6423007"/>
                  <a:gd name="connsiteY1376" fmla="*/ 1363345 h 6680837"/>
                  <a:gd name="connsiteX1377" fmla="*/ 5443467 w 6423007"/>
                  <a:gd name="connsiteY1377" fmla="*/ 1360149 h 6680837"/>
                  <a:gd name="connsiteX1378" fmla="*/ 5451959 w 6423007"/>
                  <a:gd name="connsiteY1378" fmla="*/ 1355176 h 6680837"/>
                  <a:gd name="connsiteX1379" fmla="*/ 5480543 w 6423007"/>
                  <a:gd name="connsiteY1379" fmla="*/ 1365386 h 6680837"/>
                  <a:gd name="connsiteX1380" fmla="*/ 5462011 w 6423007"/>
                  <a:gd name="connsiteY1380" fmla="*/ 1537589 h 6680837"/>
                  <a:gd name="connsiteX1381" fmla="*/ 5433421 w 6423007"/>
                  <a:gd name="connsiteY1381" fmla="*/ 1579089 h 6680837"/>
                  <a:gd name="connsiteX1382" fmla="*/ 5413863 w 6423007"/>
                  <a:gd name="connsiteY1382" fmla="*/ 1623882 h 6680837"/>
                  <a:gd name="connsiteX1383" fmla="*/ 5414003 w 6423007"/>
                  <a:gd name="connsiteY1383" fmla="*/ 1624327 h 6680837"/>
                  <a:gd name="connsiteX1384" fmla="*/ 5421141 w 6423007"/>
                  <a:gd name="connsiteY1384" fmla="*/ 1639162 h 6680837"/>
                  <a:gd name="connsiteX1385" fmla="*/ 5435453 w 6423007"/>
                  <a:gd name="connsiteY1385" fmla="*/ 1660806 h 6680837"/>
                  <a:gd name="connsiteX1386" fmla="*/ 5437549 w 6423007"/>
                  <a:gd name="connsiteY1386" fmla="*/ 1673452 h 6680837"/>
                  <a:gd name="connsiteX1387" fmla="*/ 5405805 w 6423007"/>
                  <a:gd name="connsiteY1387" fmla="*/ 1777132 h 6680837"/>
                  <a:gd name="connsiteX1388" fmla="*/ 5326645 w 6423007"/>
                  <a:gd name="connsiteY1388" fmla="*/ 1795129 h 6680837"/>
                  <a:gd name="connsiteX1389" fmla="*/ 5149973 w 6423007"/>
                  <a:gd name="connsiteY1389" fmla="*/ 1730700 h 6680837"/>
                  <a:gd name="connsiteX1390" fmla="*/ 4987209 w 6423007"/>
                  <a:gd name="connsiteY1390" fmla="*/ 1660665 h 6680837"/>
                  <a:gd name="connsiteX1391" fmla="*/ 4900005 w 6423007"/>
                  <a:gd name="connsiteY1391" fmla="*/ 1612329 h 6680837"/>
                  <a:gd name="connsiteX1392" fmla="*/ 4874285 w 6423007"/>
                  <a:gd name="connsiteY1392" fmla="*/ 1599178 h 6680837"/>
                  <a:gd name="connsiteX1393" fmla="*/ 4733551 w 6423007"/>
                  <a:gd name="connsiteY1393" fmla="*/ 1548909 h 6680837"/>
                  <a:gd name="connsiteX1394" fmla="*/ 4542639 w 6423007"/>
                  <a:gd name="connsiteY1394" fmla="*/ 1450309 h 6680837"/>
                  <a:gd name="connsiteX1395" fmla="*/ 4463563 w 6423007"/>
                  <a:gd name="connsiteY1395" fmla="*/ 1427351 h 6680837"/>
                  <a:gd name="connsiteX1396" fmla="*/ 4357175 w 6423007"/>
                  <a:gd name="connsiteY1396" fmla="*/ 1391995 h 6680837"/>
                  <a:gd name="connsiteX1397" fmla="*/ 4316797 w 6423007"/>
                  <a:gd name="connsiteY1397" fmla="*/ 1345844 h 6680837"/>
                  <a:gd name="connsiteX1398" fmla="*/ 4312537 w 6423007"/>
                  <a:gd name="connsiteY1398" fmla="*/ 1338823 h 6680837"/>
                  <a:gd name="connsiteX1399" fmla="*/ 4301347 w 6423007"/>
                  <a:gd name="connsiteY1399" fmla="*/ 1334948 h 6680837"/>
                  <a:gd name="connsiteX1400" fmla="*/ 4257239 w 6423007"/>
                  <a:gd name="connsiteY1400" fmla="*/ 1296507 h 6680837"/>
                  <a:gd name="connsiteX1401" fmla="*/ 4126293 w 6423007"/>
                  <a:gd name="connsiteY1401" fmla="*/ 1248413 h 6680837"/>
                  <a:gd name="connsiteX1402" fmla="*/ 3894649 w 6423007"/>
                  <a:gd name="connsiteY1402" fmla="*/ 1174928 h 6680837"/>
                  <a:gd name="connsiteX1403" fmla="*/ 3854689 w 6423007"/>
                  <a:gd name="connsiteY1403" fmla="*/ 1183134 h 6680837"/>
                  <a:gd name="connsiteX1404" fmla="*/ 3807607 w 6423007"/>
                  <a:gd name="connsiteY1404" fmla="*/ 1192762 h 6680837"/>
                  <a:gd name="connsiteX1405" fmla="*/ 3532397 w 6423007"/>
                  <a:gd name="connsiteY1405" fmla="*/ 1093137 h 6680837"/>
                  <a:gd name="connsiteX1406" fmla="*/ 3384615 w 6423007"/>
                  <a:gd name="connsiteY1406" fmla="*/ 1058863 h 6680837"/>
                  <a:gd name="connsiteX1407" fmla="*/ 3358727 w 6423007"/>
                  <a:gd name="connsiteY1407" fmla="*/ 1053584 h 6680837"/>
                  <a:gd name="connsiteX1408" fmla="*/ 3259201 w 6423007"/>
                  <a:gd name="connsiteY1408" fmla="*/ 1121174 h 6680837"/>
                  <a:gd name="connsiteX1409" fmla="*/ 3209689 w 6423007"/>
                  <a:gd name="connsiteY1409" fmla="*/ 1170925 h 6680837"/>
                  <a:gd name="connsiteX1410" fmla="*/ 3182293 w 6423007"/>
                  <a:gd name="connsiteY1410" fmla="*/ 1180975 h 6680837"/>
                  <a:gd name="connsiteX1411" fmla="*/ 3093205 w 6423007"/>
                  <a:gd name="connsiteY1411" fmla="*/ 1228368 h 6680837"/>
                  <a:gd name="connsiteX1412" fmla="*/ 3059699 w 6423007"/>
                  <a:gd name="connsiteY1412" fmla="*/ 1226158 h 6680837"/>
                  <a:gd name="connsiteX1413" fmla="*/ 3054469 w 6423007"/>
                  <a:gd name="connsiteY1413" fmla="*/ 1232764 h 6680837"/>
                  <a:gd name="connsiteX1414" fmla="*/ 3047025 w 6423007"/>
                  <a:gd name="connsiteY1414" fmla="*/ 1237874 h 6680837"/>
                  <a:gd name="connsiteX1415" fmla="*/ 2890805 w 6423007"/>
                  <a:gd name="connsiteY1415" fmla="*/ 1323553 h 6680837"/>
                  <a:gd name="connsiteX1416" fmla="*/ 2740785 w 6423007"/>
                  <a:gd name="connsiteY1416" fmla="*/ 1377069 h 6680837"/>
                  <a:gd name="connsiteX1417" fmla="*/ 2741393 w 6423007"/>
                  <a:gd name="connsiteY1417" fmla="*/ 1376114 h 6680837"/>
                  <a:gd name="connsiteX1418" fmla="*/ 2736099 w 6423007"/>
                  <a:gd name="connsiteY1418" fmla="*/ 1378619 h 6680837"/>
                  <a:gd name="connsiteX1419" fmla="*/ 2682483 w 6423007"/>
                  <a:gd name="connsiteY1419" fmla="*/ 1380625 h 6680837"/>
                  <a:gd name="connsiteX1420" fmla="*/ 2618811 w 6423007"/>
                  <a:gd name="connsiteY1420" fmla="*/ 1392262 h 6680837"/>
                  <a:gd name="connsiteX1421" fmla="*/ 2601303 w 6423007"/>
                  <a:gd name="connsiteY1421" fmla="*/ 1400553 h 6680837"/>
                  <a:gd name="connsiteX1422" fmla="*/ 2600989 w 6423007"/>
                  <a:gd name="connsiteY1422" fmla="*/ 1400948 h 6680837"/>
                  <a:gd name="connsiteX1423" fmla="*/ 2599119 w 6423007"/>
                  <a:gd name="connsiteY1423" fmla="*/ 1426858 h 6680837"/>
                  <a:gd name="connsiteX1424" fmla="*/ 2620843 w 6423007"/>
                  <a:gd name="connsiteY1424" fmla="*/ 1446735 h 6680837"/>
                  <a:gd name="connsiteX1425" fmla="*/ 2634911 w 6423007"/>
                  <a:gd name="connsiteY1425" fmla="*/ 1466367 h 6680837"/>
                  <a:gd name="connsiteX1426" fmla="*/ 2610887 w 6423007"/>
                  <a:gd name="connsiteY1426" fmla="*/ 1485671 h 6680837"/>
                  <a:gd name="connsiteX1427" fmla="*/ 2590601 w 6423007"/>
                  <a:gd name="connsiteY1427" fmla="*/ 1512950 h 6680837"/>
                  <a:gd name="connsiteX1428" fmla="*/ 2561577 w 6423007"/>
                  <a:gd name="connsiteY1428" fmla="*/ 1594205 h 6680837"/>
                  <a:gd name="connsiteX1429" fmla="*/ 2535731 w 6423007"/>
                  <a:gd name="connsiteY1429" fmla="*/ 1607548 h 6680837"/>
                  <a:gd name="connsiteX1430" fmla="*/ 2446223 w 6423007"/>
                  <a:gd name="connsiteY1430" fmla="*/ 1655247 h 6680837"/>
                  <a:gd name="connsiteX1431" fmla="*/ 2321799 w 6423007"/>
                  <a:gd name="connsiteY1431" fmla="*/ 1701099 h 6680837"/>
                  <a:gd name="connsiteX1432" fmla="*/ 2272249 w 6423007"/>
                  <a:gd name="connsiteY1432" fmla="*/ 1636926 h 6680837"/>
                  <a:gd name="connsiteX1433" fmla="*/ 2253407 w 6423007"/>
                  <a:gd name="connsiteY1433" fmla="*/ 1588699 h 6680837"/>
                  <a:gd name="connsiteX1434" fmla="*/ 2244915 w 6423007"/>
                  <a:gd name="connsiteY1434" fmla="*/ 1541193 h 6680837"/>
                  <a:gd name="connsiteX1435" fmla="*/ 2243827 w 6423007"/>
                  <a:gd name="connsiteY1435" fmla="*/ 1538649 h 6680837"/>
                  <a:gd name="connsiteX1436" fmla="*/ 2238845 w 6423007"/>
                  <a:gd name="connsiteY1436" fmla="*/ 1535345 h 6680837"/>
                  <a:gd name="connsiteX1437" fmla="*/ 2226193 w 6423007"/>
                  <a:gd name="connsiteY1437" fmla="*/ 1534158 h 6680837"/>
                  <a:gd name="connsiteX1438" fmla="*/ 2204599 w 6423007"/>
                  <a:gd name="connsiteY1438" fmla="*/ 1541489 h 6680837"/>
                  <a:gd name="connsiteX1439" fmla="*/ 2185535 w 6423007"/>
                  <a:gd name="connsiteY1439" fmla="*/ 1534680 h 6680837"/>
                  <a:gd name="connsiteX1440" fmla="*/ 2184627 w 6423007"/>
                  <a:gd name="connsiteY1440" fmla="*/ 1533562 h 6680837"/>
                  <a:gd name="connsiteX1441" fmla="*/ 2187073 w 6423007"/>
                  <a:gd name="connsiteY1441" fmla="*/ 1542032 h 6680837"/>
                  <a:gd name="connsiteX1442" fmla="*/ 2179863 w 6423007"/>
                  <a:gd name="connsiteY1442" fmla="*/ 1547398 h 6680837"/>
                  <a:gd name="connsiteX1443" fmla="*/ 2104661 w 6423007"/>
                  <a:gd name="connsiteY1443" fmla="*/ 1524507 h 6680837"/>
                  <a:gd name="connsiteX1444" fmla="*/ 2005395 w 6423007"/>
                  <a:gd name="connsiteY1444" fmla="*/ 1539345 h 6680837"/>
                  <a:gd name="connsiteX1445" fmla="*/ 1982341 w 6423007"/>
                  <a:gd name="connsiteY1445" fmla="*/ 1548316 h 6680837"/>
                  <a:gd name="connsiteX1446" fmla="*/ 1946121 w 6423007"/>
                  <a:gd name="connsiteY1446" fmla="*/ 1583026 h 6680837"/>
                  <a:gd name="connsiteX1447" fmla="*/ 1931611 w 6423007"/>
                  <a:gd name="connsiteY1447" fmla="*/ 1653284 h 6680837"/>
                  <a:gd name="connsiteX1448" fmla="*/ 1940579 w 6423007"/>
                  <a:gd name="connsiteY1448" fmla="*/ 1694870 h 6680837"/>
                  <a:gd name="connsiteX1449" fmla="*/ 1968159 w 6423007"/>
                  <a:gd name="connsiteY1449" fmla="*/ 1769574 h 6680837"/>
                  <a:gd name="connsiteX1450" fmla="*/ 2001607 w 6423007"/>
                  <a:gd name="connsiteY1450" fmla="*/ 1827845 h 6680837"/>
                  <a:gd name="connsiteX1451" fmla="*/ 2033883 w 6423007"/>
                  <a:gd name="connsiteY1451" fmla="*/ 1848639 h 6680837"/>
                  <a:gd name="connsiteX1452" fmla="*/ 2003029 w 6423007"/>
                  <a:gd name="connsiteY1452" fmla="*/ 1853501 h 6680837"/>
                  <a:gd name="connsiteX1453" fmla="*/ 1903433 w 6423007"/>
                  <a:gd name="connsiteY1453" fmla="*/ 1828514 h 6680837"/>
                  <a:gd name="connsiteX1454" fmla="*/ 1887753 w 6423007"/>
                  <a:gd name="connsiteY1454" fmla="*/ 1824238 h 6680837"/>
                  <a:gd name="connsiteX1455" fmla="*/ 1723435 w 6423007"/>
                  <a:gd name="connsiteY1455" fmla="*/ 1784074 h 6680837"/>
                  <a:gd name="connsiteX1456" fmla="*/ 1655525 w 6423007"/>
                  <a:gd name="connsiteY1456" fmla="*/ 1788936 h 6680837"/>
                  <a:gd name="connsiteX1457" fmla="*/ 1626007 w 6423007"/>
                  <a:gd name="connsiteY1457" fmla="*/ 1916039 h 6680837"/>
                  <a:gd name="connsiteX1458" fmla="*/ 1745973 w 6423007"/>
                  <a:gd name="connsiteY1458" fmla="*/ 2002567 h 6680837"/>
                  <a:gd name="connsiteX1459" fmla="*/ 1821845 w 6423007"/>
                  <a:gd name="connsiteY1459" fmla="*/ 2030990 h 6680837"/>
                  <a:gd name="connsiteX1460" fmla="*/ 1853115 w 6423007"/>
                  <a:gd name="connsiteY1460" fmla="*/ 2062013 h 6680837"/>
                  <a:gd name="connsiteX1461" fmla="*/ 1816477 w 6423007"/>
                  <a:gd name="connsiteY1461" fmla="*/ 2060838 h 6680837"/>
                  <a:gd name="connsiteX1462" fmla="*/ 1778245 w 6423007"/>
                  <a:gd name="connsiteY1462" fmla="*/ 2078947 h 6680837"/>
                  <a:gd name="connsiteX1463" fmla="*/ 1728109 w 6423007"/>
                  <a:gd name="connsiteY1463" fmla="*/ 2119275 h 6680837"/>
                  <a:gd name="connsiteX1464" fmla="*/ 1698679 w 6423007"/>
                  <a:gd name="connsiteY1464" fmla="*/ 2149791 h 6680837"/>
                  <a:gd name="connsiteX1465" fmla="*/ 1681153 w 6423007"/>
                  <a:gd name="connsiteY1465" fmla="*/ 2213679 h 6680837"/>
                  <a:gd name="connsiteX1466" fmla="*/ 1664887 w 6423007"/>
                  <a:gd name="connsiteY1466" fmla="*/ 2236987 h 6680837"/>
                  <a:gd name="connsiteX1467" fmla="*/ 1554217 w 6423007"/>
                  <a:gd name="connsiteY1467" fmla="*/ 2305987 h 6680837"/>
                  <a:gd name="connsiteX1468" fmla="*/ 1508607 w 6423007"/>
                  <a:gd name="connsiteY1468" fmla="*/ 2355871 h 6680837"/>
                  <a:gd name="connsiteX1469" fmla="*/ 1436333 w 6423007"/>
                  <a:gd name="connsiteY1469" fmla="*/ 2435939 h 6680837"/>
                  <a:gd name="connsiteX1470" fmla="*/ 1401289 w 6423007"/>
                  <a:gd name="connsiteY1470" fmla="*/ 2434010 h 6680837"/>
                  <a:gd name="connsiteX1471" fmla="*/ 1361131 w 6423007"/>
                  <a:gd name="connsiteY1471" fmla="*/ 2431578 h 6680837"/>
                  <a:gd name="connsiteX1472" fmla="*/ 1316275 w 6423007"/>
                  <a:gd name="connsiteY1472" fmla="*/ 2464526 h 6680837"/>
                  <a:gd name="connsiteX1473" fmla="*/ 1202837 w 6423007"/>
                  <a:gd name="connsiteY1473" fmla="*/ 2533861 h 6680837"/>
                  <a:gd name="connsiteX1474" fmla="*/ 1170139 w 6423007"/>
                  <a:gd name="connsiteY1474" fmla="*/ 2569828 h 6680837"/>
                  <a:gd name="connsiteX1475" fmla="*/ 1128045 w 6423007"/>
                  <a:gd name="connsiteY1475" fmla="*/ 2676558 h 6680837"/>
                  <a:gd name="connsiteX1476" fmla="*/ 1111863 w 6423007"/>
                  <a:gd name="connsiteY1476" fmla="*/ 2732983 h 6680837"/>
                  <a:gd name="connsiteX1477" fmla="*/ 1127959 w 6423007"/>
                  <a:gd name="connsiteY1477" fmla="*/ 2754615 h 6680837"/>
                  <a:gd name="connsiteX1478" fmla="*/ 1154615 w 6423007"/>
                  <a:gd name="connsiteY1478" fmla="*/ 2798549 h 6680837"/>
                  <a:gd name="connsiteX1479" fmla="*/ 1109760 w 6423007"/>
                  <a:gd name="connsiteY1479" fmla="*/ 2831498 h 6680837"/>
                  <a:gd name="connsiteX1480" fmla="*/ 1091064 w 6423007"/>
                  <a:gd name="connsiteY1480" fmla="*/ 2839379 h 6680837"/>
                  <a:gd name="connsiteX1481" fmla="*/ 1107410 w 6423007"/>
                  <a:gd name="connsiteY1481" fmla="*/ 2867718 h 6680837"/>
                  <a:gd name="connsiteX1482" fmla="*/ 1125017 w 6423007"/>
                  <a:gd name="connsiteY1482" fmla="*/ 2855477 h 6680837"/>
                  <a:gd name="connsiteX1483" fmla="*/ 1163583 w 6423007"/>
                  <a:gd name="connsiteY1483" fmla="*/ 2858664 h 6680837"/>
                  <a:gd name="connsiteX1484" fmla="*/ 1184205 w 6423007"/>
                  <a:gd name="connsiteY1484" fmla="*/ 2889854 h 6680837"/>
                  <a:gd name="connsiteX1485" fmla="*/ 1175481 w 6423007"/>
                  <a:gd name="connsiteY1485" fmla="*/ 2966150 h 6680837"/>
                  <a:gd name="connsiteX1486" fmla="*/ 1155863 w 6423007"/>
                  <a:gd name="connsiteY1486" fmla="*/ 2961790 h 6680837"/>
                  <a:gd name="connsiteX1487" fmla="*/ 1089800 w 6423007"/>
                  <a:gd name="connsiteY1487" fmla="*/ 2935546 h 6680837"/>
                  <a:gd name="connsiteX1488" fmla="*/ 1063391 w 6423007"/>
                  <a:gd name="connsiteY1488" fmla="*/ 2935378 h 6680837"/>
                  <a:gd name="connsiteX1489" fmla="*/ 1084684 w 6423007"/>
                  <a:gd name="connsiteY1489" fmla="*/ 2953571 h 6680837"/>
                  <a:gd name="connsiteX1490" fmla="*/ 1089626 w 6423007"/>
                  <a:gd name="connsiteY1490" fmla="*/ 3017542 h 6680837"/>
                  <a:gd name="connsiteX1491" fmla="*/ 1051813 w 6423007"/>
                  <a:gd name="connsiteY1491" fmla="*/ 3053007 h 6680837"/>
                  <a:gd name="connsiteX1492" fmla="*/ 1037559 w 6423007"/>
                  <a:gd name="connsiteY1492" fmla="*/ 3074386 h 6680837"/>
                  <a:gd name="connsiteX1493" fmla="*/ 1006953 w 6423007"/>
                  <a:gd name="connsiteY1493" fmla="*/ 3160072 h 6680837"/>
                  <a:gd name="connsiteX1494" fmla="*/ 1014749 w 6423007"/>
                  <a:gd name="connsiteY1494" fmla="*/ 3182709 h 6680837"/>
                  <a:gd name="connsiteX1495" fmla="*/ 1035625 w 6423007"/>
                  <a:gd name="connsiteY1495" fmla="*/ 3183548 h 6680837"/>
                  <a:gd name="connsiteX1496" fmla="*/ 1092046 w 6423007"/>
                  <a:gd name="connsiteY1496" fmla="*/ 3218261 h 6680837"/>
                  <a:gd name="connsiteX1497" fmla="*/ 1112669 w 6423007"/>
                  <a:gd name="connsiteY1497" fmla="*/ 3249450 h 6680837"/>
                  <a:gd name="connsiteX1498" fmla="*/ 1124991 w 6423007"/>
                  <a:gd name="connsiteY1498" fmla="*/ 3281646 h 6680837"/>
                  <a:gd name="connsiteX1499" fmla="*/ 1089945 w 6423007"/>
                  <a:gd name="connsiteY1499" fmla="*/ 3298246 h 6680837"/>
                  <a:gd name="connsiteX1500" fmla="*/ 1016920 w 6423007"/>
                  <a:gd name="connsiteY1500" fmla="*/ 3339662 h 6680837"/>
                  <a:gd name="connsiteX1501" fmla="*/ 1055738 w 6423007"/>
                  <a:gd name="connsiteY1501" fmla="*/ 3331028 h 6680837"/>
                  <a:gd name="connsiteX1502" fmla="*/ 1100508 w 6423007"/>
                  <a:gd name="connsiteY1502" fmla="*/ 3339077 h 6680837"/>
                  <a:gd name="connsiteX1503" fmla="*/ 1091115 w 6423007"/>
                  <a:gd name="connsiteY1503" fmla="*/ 3372782 h 6680837"/>
                  <a:gd name="connsiteX1504" fmla="*/ 1088765 w 6423007"/>
                  <a:gd name="connsiteY1504" fmla="*/ 3390472 h 6680837"/>
                  <a:gd name="connsiteX1505" fmla="*/ 1065116 w 6423007"/>
                  <a:gd name="connsiteY1505" fmla="*/ 3519672 h 6680837"/>
                  <a:gd name="connsiteX1506" fmla="*/ 1059499 w 6423007"/>
                  <a:gd name="connsiteY1506" fmla="*/ 3524283 h 6680837"/>
                  <a:gd name="connsiteX1507" fmla="*/ 1046667 w 6423007"/>
                  <a:gd name="connsiteY1507" fmla="*/ 3589847 h 6680837"/>
                  <a:gd name="connsiteX1508" fmla="*/ 1036686 w 6423007"/>
                  <a:gd name="connsiteY1508" fmla="*/ 3651135 h 6680837"/>
                  <a:gd name="connsiteX1509" fmla="*/ 1026876 w 6423007"/>
                  <a:gd name="connsiteY1509" fmla="*/ 3686014 h 6680837"/>
                  <a:gd name="connsiteX1510" fmla="*/ 1005160 w 6423007"/>
                  <a:gd name="connsiteY1510" fmla="*/ 3706051 h 6680837"/>
                  <a:gd name="connsiteX1511" fmla="*/ 1021420 w 6423007"/>
                  <a:gd name="connsiteY1511" fmla="*/ 3775389 h 6680837"/>
                  <a:gd name="connsiteX1512" fmla="*/ 1134181 w 6423007"/>
                  <a:gd name="connsiteY1512" fmla="*/ 3793166 h 6680837"/>
                  <a:gd name="connsiteX1513" fmla="*/ 1160087 w 6423007"/>
                  <a:gd name="connsiteY1513" fmla="*/ 3798449 h 6680837"/>
                  <a:gd name="connsiteX1514" fmla="*/ 1209803 w 6423007"/>
                  <a:gd name="connsiteY1514" fmla="*/ 3796354 h 6680837"/>
                  <a:gd name="connsiteX1515" fmla="*/ 1240905 w 6423007"/>
                  <a:gd name="connsiteY1515" fmla="*/ 3816728 h 6680837"/>
                  <a:gd name="connsiteX1516" fmla="*/ 1251467 w 6423007"/>
                  <a:gd name="connsiteY1516" fmla="*/ 3857559 h 6680837"/>
                  <a:gd name="connsiteX1517" fmla="*/ 1316107 w 6423007"/>
                  <a:gd name="connsiteY1517" fmla="*/ 3839618 h 6680837"/>
                  <a:gd name="connsiteX1518" fmla="*/ 1326335 w 6423007"/>
                  <a:gd name="connsiteY1518" fmla="*/ 3822096 h 6680837"/>
                  <a:gd name="connsiteX1519" fmla="*/ 1381587 w 6423007"/>
                  <a:gd name="connsiteY1519" fmla="*/ 3800801 h 6680837"/>
                  <a:gd name="connsiteX1520" fmla="*/ 1398019 w 6423007"/>
                  <a:gd name="connsiteY1520" fmla="*/ 3806671 h 6680837"/>
                  <a:gd name="connsiteX1521" fmla="*/ 1506753 w 6423007"/>
                  <a:gd name="connsiteY1521" fmla="*/ 3865362 h 6680837"/>
                  <a:gd name="connsiteX1522" fmla="*/ 1516311 w 6423007"/>
                  <a:gd name="connsiteY1522" fmla="*/ 3879364 h 6680837"/>
                  <a:gd name="connsiteX1523" fmla="*/ 1523183 w 6423007"/>
                  <a:gd name="connsiteY1523" fmla="*/ 3908290 h 6680837"/>
                  <a:gd name="connsiteX1524" fmla="*/ 1575917 w 6423007"/>
                  <a:gd name="connsiteY1524" fmla="*/ 3912567 h 6680837"/>
                  <a:gd name="connsiteX1525" fmla="*/ 1586983 w 6423007"/>
                  <a:gd name="connsiteY1525" fmla="*/ 3892696 h 6680837"/>
                  <a:gd name="connsiteX1526" fmla="*/ 1594783 w 6423007"/>
                  <a:gd name="connsiteY1526" fmla="*/ 3859747 h 6680837"/>
                  <a:gd name="connsiteX1527" fmla="*/ 1632595 w 6423007"/>
                  <a:gd name="connsiteY1527" fmla="*/ 3861341 h 6680837"/>
                  <a:gd name="connsiteX1528" fmla="*/ 1667973 w 6423007"/>
                  <a:gd name="connsiteY1528" fmla="*/ 3884565 h 6680837"/>
                  <a:gd name="connsiteX1529" fmla="*/ 1687421 w 6423007"/>
                  <a:gd name="connsiteY1529" fmla="*/ 3896807 h 6680837"/>
                  <a:gd name="connsiteX1530" fmla="*/ 1781571 w 6423007"/>
                  <a:gd name="connsiteY1530" fmla="*/ 3918524 h 6680837"/>
                  <a:gd name="connsiteX1531" fmla="*/ 1812253 w 6423007"/>
                  <a:gd name="connsiteY1531" fmla="*/ 3958601 h 6680837"/>
                  <a:gd name="connsiteX1532" fmla="*/ 1809819 w 6423007"/>
                  <a:gd name="connsiteY1532" fmla="*/ 3980232 h 6680837"/>
                  <a:gd name="connsiteX1533" fmla="*/ 1838827 w 6423007"/>
                  <a:gd name="connsiteY1533" fmla="*/ 4006475 h 6680837"/>
                  <a:gd name="connsiteX1534" fmla="*/ 1899277 w 6423007"/>
                  <a:gd name="connsiteY1534" fmla="*/ 3963215 h 6680837"/>
                  <a:gd name="connsiteX1535" fmla="*/ 1949999 w 6423007"/>
                  <a:gd name="connsiteY1535" fmla="*/ 3950891 h 6680837"/>
                  <a:gd name="connsiteX1536" fmla="*/ 1962907 w 6423007"/>
                  <a:gd name="connsiteY1536" fmla="*/ 3992560 h 6680837"/>
                  <a:gd name="connsiteX1537" fmla="*/ 2062849 w 6423007"/>
                  <a:gd name="connsiteY1537" fmla="*/ 3872082 h 6680837"/>
                  <a:gd name="connsiteX1538" fmla="*/ 2075347 w 6423007"/>
                  <a:gd name="connsiteY1538" fmla="*/ 3803751 h 6680837"/>
                  <a:gd name="connsiteX1539" fmla="*/ 2096645 w 6423007"/>
                  <a:gd name="connsiteY1539" fmla="*/ 3747829 h 6680837"/>
                  <a:gd name="connsiteX1540" fmla="*/ 2173023 w 6423007"/>
                  <a:gd name="connsiteY1540" fmla="*/ 3697023 h 6680837"/>
                  <a:gd name="connsiteX1541" fmla="*/ 2130939 w 6423007"/>
                  <a:gd name="connsiteY1541" fmla="*/ 3655519 h 6680837"/>
                  <a:gd name="connsiteX1542" fmla="*/ 2167999 w 6423007"/>
                  <a:gd name="connsiteY1542" fmla="*/ 3581404 h 6680837"/>
                  <a:gd name="connsiteX1543" fmla="*/ 2214699 w 6423007"/>
                  <a:gd name="connsiteY1543" fmla="*/ 3572938 h 6680837"/>
                  <a:gd name="connsiteX1544" fmla="*/ 2164565 w 6423007"/>
                  <a:gd name="connsiteY1544" fmla="*/ 3539148 h 6680837"/>
                  <a:gd name="connsiteX1545" fmla="*/ 2177649 w 6423007"/>
                  <a:gd name="connsiteY1545" fmla="*/ 3480291 h 6680837"/>
                  <a:gd name="connsiteX1546" fmla="*/ 2254779 w 6423007"/>
                  <a:gd name="connsiteY1546" fmla="*/ 3486665 h 6680837"/>
                  <a:gd name="connsiteX1547" fmla="*/ 2294013 w 6423007"/>
                  <a:gd name="connsiteY1547" fmla="*/ 3532443 h 6680837"/>
                  <a:gd name="connsiteX1548" fmla="*/ 2325617 w 6423007"/>
                  <a:gd name="connsiteY1548" fmla="*/ 3566232 h 6680837"/>
                  <a:gd name="connsiteX1549" fmla="*/ 2365439 w 6423007"/>
                  <a:gd name="connsiteY1549" fmla="*/ 3584427 h 6680837"/>
                  <a:gd name="connsiteX1550" fmla="*/ 2395033 w 6423007"/>
                  <a:gd name="connsiteY1550" fmla="*/ 3620144 h 6680837"/>
                  <a:gd name="connsiteX1551" fmla="*/ 2381361 w 6423007"/>
                  <a:gd name="connsiteY1551" fmla="*/ 3688056 h 6680837"/>
                  <a:gd name="connsiteX1552" fmla="*/ 2355703 w 6423007"/>
                  <a:gd name="connsiteY1552" fmla="*/ 3726539 h 6680837"/>
                  <a:gd name="connsiteX1553" fmla="*/ 2313533 w 6423007"/>
                  <a:gd name="connsiteY1553" fmla="*/ 3763093 h 6680837"/>
                  <a:gd name="connsiteX1554" fmla="*/ 2266249 w 6423007"/>
                  <a:gd name="connsiteY1554" fmla="*/ 3762086 h 6680837"/>
                  <a:gd name="connsiteX1555" fmla="*/ 2248391 w 6423007"/>
                  <a:gd name="connsiteY1555" fmla="*/ 3749090 h 6680837"/>
                  <a:gd name="connsiteX1556" fmla="*/ 2225669 w 6423007"/>
                  <a:gd name="connsiteY1556" fmla="*/ 3779356 h 6680837"/>
                  <a:gd name="connsiteX1557" fmla="*/ 2302961 w 6423007"/>
                  <a:gd name="connsiteY1557" fmla="*/ 3889024 h 6680837"/>
                  <a:gd name="connsiteX1558" fmla="*/ 2334481 w 6423007"/>
                  <a:gd name="connsiteY1558" fmla="*/ 3926753 h 6680837"/>
                  <a:gd name="connsiteX1559" fmla="*/ 2345037 w 6423007"/>
                  <a:gd name="connsiteY1559" fmla="*/ 4041700 h 6680837"/>
                  <a:gd name="connsiteX1560" fmla="*/ 2336485 w 6423007"/>
                  <a:gd name="connsiteY1560" fmla="*/ 4073058 h 6680837"/>
                  <a:gd name="connsiteX1561" fmla="*/ 2283243 w 6423007"/>
                  <a:gd name="connsiteY1561" fmla="*/ 4148011 h 6680837"/>
                  <a:gd name="connsiteX1562" fmla="*/ 2240149 w 6423007"/>
                  <a:gd name="connsiteY1562" fmla="*/ 4153794 h 6680837"/>
                  <a:gd name="connsiteX1563" fmla="*/ 2218435 w 6423007"/>
                  <a:gd name="connsiteY1563" fmla="*/ 4155303 h 6680837"/>
                  <a:gd name="connsiteX1564" fmla="*/ 2191523 w 6423007"/>
                  <a:gd name="connsiteY1564" fmla="*/ 4160250 h 6680837"/>
                  <a:gd name="connsiteX1565" fmla="*/ 2049929 w 6423007"/>
                  <a:gd name="connsiteY1565" fmla="*/ 4034232 h 6680837"/>
                  <a:gd name="connsiteX1566" fmla="*/ 2041203 w 6423007"/>
                  <a:gd name="connsiteY1566" fmla="*/ 4147586 h 6680837"/>
                  <a:gd name="connsiteX1567" fmla="*/ 2051933 w 6423007"/>
                  <a:gd name="connsiteY1567" fmla="*/ 4180536 h 6680837"/>
                  <a:gd name="connsiteX1568" fmla="*/ 2115981 w 6423007"/>
                  <a:gd name="connsiteY1568" fmla="*/ 4245767 h 6680837"/>
                  <a:gd name="connsiteX1569" fmla="*/ 2237461 w 6423007"/>
                  <a:gd name="connsiteY1569" fmla="*/ 4261364 h 6680837"/>
                  <a:gd name="connsiteX1570" fmla="*/ 2265211 w 6423007"/>
                  <a:gd name="connsiteY1570" fmla="*/ 4272600 h 6680837"/>
                  <a:gd name="connsiteX1571" fmla="*/ 2266047 w 6423007"/>
                  <a:gd name="connsiteY1571" fmla="*/ 4307310 h 6680837"/>
                  <a:gd name="connsiteX1572" fmla="*/ 2278537 w 6423007"/>
                  <a:gd name="connsiteY1572" fmla="*/ 4350154 h 6680837"/>
                  <a:gd name="connsiteX1573" fmla="*/ 2325567 w 6423007"/>
                  <a:gd name="connsiteY1573" fmla="*/ 4381511 h 6680837"/>
                  <a:gd name="connsiteX1574" fmla="*/ 2324479 w 6423007"/>
                  <a:gd name="connsiteY1574" fmla="*/ 4340094 h 6680837"/>
                  <a:gd name="connsiteX1575" fmla="*/ 2351981 w 6423007"/>
                  <a:gd name="connsiteY1575" fmla="*/ 4307564 h 6680837"/>
                  <a:gd name="connsiteX1576" fmla="*/ 2381901 w 6423007"/>
                  <a:gd name="connsiteY1576" fmla="*/ 4308200 h 6680837"/>
                  <a:gd name="connsiteX1577" fmla="*/ 2388347 w 6423007"/>
                  <a:gd name="connsiteY1577" fmla="*/ 4320525 h 6680837"/>
                  <a:gd name="connsiteX1578" fmla="*/ 2408011 w 6423007"/>
                  <a:gd name="connsiteY1578" fmla="*/ 4325677 h 6680837"/>
                  <a:gd name="connsiteX1579" fmla="*/ 2435807 w 6423007"/>
                  <a:gd name="connsiteY1579" fmla="*/ 4332959 h 6680837"/>
                  <a:gd name="connsiteX1580" fmla="*/ 2450617 w 6423007"/>
                  <a:gd name="connsiteY1580" fmla="*/ 4358102 h 6680837"/>
                  <a:gd name="connsiteX1581" fmla="*/ 2454117 w 6423007"/>
                  <a:gd name="connsiteY1581" fmla="*/ 4396410 h 6680837"/>
                  <a:gd name="connsiteX1582" fmla="*/ 2513665 w 6423007"/>
                  <a:gd name="connsiteY1582" fmla="*/ 4374004 h 6680837"/>
                  <a:gd name="connsiteX1583" fmla="*/ 2528911 w 6423007"/>
                  <a:gd name="connsiteY1583" fmla="*/ 4360920 h 6680837"/>
                  <a:gd name="connsiteX1584" fmla="*/ 2526671 w 6423007"/>
                  <a:gd name="connsiteY1584" fmla="*/ 4319091 h 6680837"/>
                  <a:gd name="connsiteX1585" fmla="*/ 2526689 w 6423007"/>
                  <a:gd name="connsiteY1585" fmla="*/ 4282039 h 6680837"/>
                  <a:gd name="connsiteX1586" fmla="*/ 2554333 w 6423007"/>
                  <a:gd name="connsiteY1586" fmla="*/ 4260150 h 6680837"/>
                  <a:gd name="connsiteX1587" fmla="*/ 2577853 w 6423007"/>
                  <a:gd name="connsiteY1587" fmla="*/ 4283109 h 6680837"/>
                  <a:gd name="connsiteX1588" fmla="*/ 2582197 w 6423007"/>
                  <a:gd name="connsiteY1588" fmla="*/ 4300543 h 6680837"/>
                  <a:gd name="connsiteX1589" fmla="*/ 2652801 w 6423007"/>
                  <a:gd name="connsiteY1589" fmla="*/ 4276792 h 6680837"/>
                  <a:gd name="connsiteX1590" fmla="*/ 2685707 w 6423007"/>
                  <a:gd name="connsiteY1590" fmla="*/ 4284575 h 6680837"/>
                  <a:gd name="connsiteX1591" fmla="*/ 2688033 w 6423007"/>
                  <a:gd name="connsiteY1591" fmla="*/ 4322464 h 6680837"/>
                  <a:gd name="connsiteX1592" fmla="*/ 2639445 w 6423007"/>
                  <a:gd name="connsiteY1592" fmla="*/ 4365990 h 6680837"/>
                  <a:gd name="connsiteX1593" fmla="*/ 2618157 w 6423007"/>
                  <a:gd name="connsiteY1593" fmla="*/ 4403386 h 6680837"/>
                  <a:gd name="connsiteX1594" fmla="*/ 2592341 w 6423007"/>
                  <a:gd name="connsiteY1594" fmla="*/ 4449753 h 6680837"/>
                  <a:gd name="connsiteX1595" fmla="*/ 2589399 w 6423007"/>
                  <a:gd name="connsiteY1595" fmla="*/ 4476496 h 6680837"/>
                  <a:gd name="connsiteX1596" fmla="*/ 2609753 w 6423007"/>
                  <a:gd name="connsiteY1596" fmla="*/ 4463913 h 6680837"/>
                  <a:gd name="connsiteX1597" fmla="*/ 2652969 w 6423007"/>
                  <a:gd name="connsiteY1597" fmla="*/ 4450232 h 6680837"/>
                  <a:gd name="connsiteX1598" fmla="*/ 2684281 w 6423007"/>
                  <a:gd name="connsiteY1598" fmla="*/ 4458770 h 6680837"/>
                  <a:gd name="connsiteX1599" fmla="*/ 2734761 w 6423007"/>
                  <a:gd name="connsiteY1599" fmla="*/ 4491359 h 6680837"/>
                  <a:gd name="connsiteX1600" fmla="*/ 2757947 w 6423007"/>
                  <a:gd name="connsiteY1600" fmla="*/ 4511553 h 6680837"/>
                  <a:gd name="connsiteX1601" fmla="*/ 2798827 w 6423007"/>
                  <a:gd name="connsiteY1601" fmla="*/ 4478508 h 6680837"/>
                  <a:gd name="connsiteX1602" fmla="*/ 2838211 w 6423007"/>
                  <a:gd name="connsiteY1602" fmla="*/ 4423753 h 6680837"/>
                  <a:gd name="connsiteX1603" fmla="*/ 2907651 w 6423007"/>
                  <a:gd name="connsiteY1603" fmla="*/ 4381057 h 6680837"/>
                  <a:gd name="connsiteX1604" fmla="*/ 2969877 w 6423007"/>
                  <a:gd name="connsiteY1604" fmla="*/ 4362255 h 6680837"/>
                  <a:gd name="connsiteX1605" fmla="*/ 2954923 w 6423007"/>
                  <a:gd name="connsiteY1605" fmla="*/ 4289413 h 6680837"/>
                  <a:gd name="connsiteX1606" fmla="*/ 2957029 w 6423007"/>
                  <a:gd name="connsiteY1606" fmla="*/ 4265018 h 6680837"/>
                  <a:gd name="connsiteX1607" fmla="*/ 2950861 w 6423007"/>
                  <a:gd name="connsiteY1607" fmla="*/ 4204581 h 6680837"/>
                  <a:gd name="connsiteX1608" fmla="*/ 2932715 w 6423007"/>
                  <a:gd name="connsiteY1608" fmla="*/ 4151776 h 6680837"/>
                  <a:gd name="connsiteX1609" fmla="*/ 2904695 w 6423007"/>
                  <a:gd name="connsiteY1609" fmla="*/ 4082210 h 6680837"/>
                  <a:gd name="connsiteX1610" fmla="*/ 2897919 w 6423007"/>
                  <a:gd name="connsiteY1610" fmla="*/ 4067878 h 6680837"/>
                  <a:gd name="connsiteX1611" fmla="*/ 2913039 w 6423007"/>
                  <a:gd name="connsiteY1611" fmla="*/ 3970045 h 6680837"/>
                  <a:gd name="connsiteX1612" fmla="*/ 2954005 w 6423007"/>
                  <a:gd name="connsiteY1612" fmla="*/ 3933060 h 6680837"/>
                  <a:gd name="connsiteX1613" fmla="*/ 3023617 w 6423007"/>
                  <a:gd name="connsiteY1613" fmla="*/ 3882484 h 6680837"/>
                  <a:gd name="connsiteX1614" fmla="*/ 3059885 w 6423007"/>
                  <a:gd name="connsiteY1614" fmla="*/ 3862350 h 6680837"/>
                  <a:gd name="connsiteX1615" fmla="*/ 3084843 w 6423007"/>
                  <a:gd name="connsiteY1615" fmla="*/ 3855382 h 6680837"/>
                  <a:gd name="connsiteX1616" fmla="*/ 3206387 w 6423007"/>
                  <a:gd name="connsiteY1616" fmla="*/ 3770416 h 6680837"/>
                  <a:gd name="connsiteX1617" fmla="*/ 3279439 w 6423007"/>
                  <a:gd name="connsiteY1617" fmla="*/ 3706511 h 6680837"/>
                  <a:gd name="connsiteX1618" fmla="*/ 3314781 w 6423007"/>
                  <a:gd name="connsiteY1618" fmla="*/ 3692665 h 6680837"/>
                  <a:gd name="connsiteX1619" fmla="*/ 3497253 w 6423007"/>
                  <a:gd name="connsiteY1619" fmla="*/ 3685048 h 6680837"/>
                  <a:gd name="connsiteX1620" fmla="*/ 3519009 w 6423007"/>
                  <a:gd name="connsiteY1620" fmla="*/ 3716642 h 6680837"/>
                  <a:gd name="connsiteX1621" fmla="*/ 3524961 w 6423007"/>
                  <a:gd name="connsiteY1621" fmla="*/ 3877590 h 6680837"/>
                  <a:gd name="connsiteX1622" fmla="*/ 3507001 w 6423007"/>
                  <a:gd name="connsiteY1622" fmla="*/ 3961174 h 6680837"/>
                  <a:gd name="connsiteX1623" fmla="*/ 3509369 w 6423007"/>
                  <a:gd name="connsiteY1623" fmla="*/ 4087753 h 6680837"/>
                  <a:gd name="connsiteX1624" fmla="*/ 3516555 w 6423007"/>
                  <a:gd name="connsiteY1624" fmla="*/ 4119438 h 6680837"/>
                  <a:gd name="connsiteX1625" fmla="*/ 3549707 w 6423007"/>
                  <a:gd name="connsiteY1625" fmla="*/ 4133927 h 6680837"/>
                  <a:gd name="connsiteX1626" fmla="*/ 3614775 w 6423007"/>
                  <a:gd name="connsiteY1626" fmla="*/ 4129374 h 6680837"/>
                  <a:gd name="connsiteX1627" fmla="*/ 3677183 w 6423007"/>
                  <a:gd name="connsiteY1627" fmla="*/ 4084166 h 6680837"/>
                  <a:gd name="connsiteX1628" fmla="*/ 3766807 w 6423007"/>
                  <a:gd name="connsiteY1628" fmla="*/ 4036768 h 6680837"/>
                  <a:gd name="connsiteX1629" fmla="*/ 3781205 w 6423007"/>
                  <a:gd name="connsiteY1629" fmla="*/ 4044559 h 6680837"/>
                  <a:gd name="connsiteX1630" fmla="*/ 3813615 w 6423007"/>
                  <a:gd name="connsiteY1630" fmla="*/ 4038929 h 6680837"/>
                  <a:gd name="connsiteX1631" fmla="*/ 3802405 w 6423007"/>
                  <a:gd name="connsiteY1631" fmla="*/ 4011103 h 6680837"/>
                  <a:gd name="connsiteX1632" fmla="*/ 3735183 w 6423007"/>
                  <a:gd name="connsiteY1632" fmla="*/ 3969885 h 6680837"/>
                  <a:gd name="connsiteX1633" fmla="*/ 3732369 w 6423007"/>
                  <a:gd name="connsiteY1633" fmla="*/ 3900057 h 6680837"/>
                  <a:gd name="connsiteX1634" fmla="*/ 3772489 w 6423007"/>
                  <a:gd name="connsiteY1634" fmla="*/ 3883947 h 6680837"/>
                  <a:gd name="connsiteX1635" fmla="*/ 3798397 w 6423007"/>
                  <a:gd name="connsiteY1635" fmla="*/ 3815113 h 6680837"/>
                  <a:gd name="connsiteX1636" fmla="*/ 3760829 w 6423007"/>
                  <a:gd name="connsiteY1636" fmla="*/ 3750078 h 6680837"/>
                  <a:gd name="connsiteX1637" fmla="*/ 3755157 w 6423007"/>
                  <a:gd name="connsiteY1637" fmla="*/ 3703052 h 6680837"/>
                  <a:gd name="connsiteX1638" fmla="*/ 3740529 w 6423007"/>
                  <a:gd name="connsiteY1638" fmla="*/ 3651504 h 6680837"/>
                  <a:gd name="connsiteX1639" fmla="*/ 3737545 w 6423007"/>
                  <a:gd name="connsiteY1639" fmla="*/ 3589555 h 6680837"/>
                  <a:gd name="connsiteX1640" fmla="*/ 3754067 w 6423007"/>
                  <a:gd name="connsiteY1640" fmla="*/ 3535899 h 6680837"/>
                  <a:gd name="connsiteX1641" fmla="*/ 3767139 w 6423007"/>
                  <a:gd name="connsiteY1641" fmla="*/ 3514098 h 6680837"/>
                  <a:gd name="connsiteX1642" fmla="*/ 3789865 w 6423007"/>
                  <a:gd name="connsiteY1642" fmla="*/ 3446776 h 6680837"/>
                  <a:gd name="connsiteX1643" fmla="*/ 3749731 w 6423007"/>
                  <a:gd name="connsiteY1643" fmla="*/ 3318618 h 6680837"/>
                  <a:gd name="connsiteX1644" fmla="*/ 3748579 w 6423007"/>
                  <a:gd name="connsiteY1644" fmla="*/ 3281147 h 6680837"/>
                  <a:gd name="connsiteX1645" fmla="*/ 3750615 w 6423007"/>
                  <a:gd name="connsiteY1645" fmla="*/ 3223640 h 6680837"/>
                  <a:gd name="connsiteX1646" fmla="*/ 3730441 w 6423007"/>
                  <a:gd name="connsiteY1646" fmla="*/ 3209817 h 6680837"/>
                  <a:gd name="connsiteX1647" fmla="*/ 3712021 w 6423007"/>
                  <a:gd name="connsiteY1647" fmla="*/ 3205884 h 6680837"/>
                  <a:gd name="connsiteX1648" fmla="*/ 3623417 w 6423007"/>
                  <a:gd name="connsiteY1648" fmla="*/ 3224528 h 6680837"/>
                  <a:gd name="connsiteX1649" fmla="*/ 3563481 w 6423007"/>
                  <a:gd name="connsiteY1649" fmla="*/ 3355324 h 6680837"/>
                  <a:gd name="connsiteX1650" fmla="*/ 3519921 w 6423007"/>
                  <a:gd name="connsiteY1650" fmla="*/ 3384766 h 6680837"/>
                  <a:gd name="connsiteX1651" fmla="*/ 3490123 w 6423007"/>
                  <a:gd name="connsiteY1651" fmla="*/ 3360887 h 6680837"/>
                  <a:gd name="connsiteX1652" fmla="*/ 3471489 w 6423007"/>
                  <a:gd name="connsiteY1652" fmla="*/ 3276144 h 6680837"/>
                  <a:gd name="connsiteX1653" fmla="*/ 3398331 w 6423007"/>
                  <a:gd name="connsiteY1653" fmla="*/ 3218247 h 6680837"/>
                  <a:gd name="connsiteX1654" fmla="*/ 3303703 w 6423007"/>
                  <a:gd name="connsiteY1654" fmla="*/ 3224152 h 6680837"/>
                  <a:gd name="connsiteX1655" fmla="*/ 3282185 w 6423007"/>
                  <a:gd name="connsiteY1655" fmla="*/ 3217790 h 6680837"/>
                  <a:gd name="connsiteX1656" fmla="*/ 3220645 w 6423007"/>
                  <a:gd name="connsiteY1656" fmla="*/ 3205073 h 6680837"/>
                  <a:gd name="connsiteX1657" fmla="*/ 3207245 w 6423007"/>
                  <a:gd name="connsiteY1657" fmla="*/ 3205581 h 6680837"/>
                  <a:gd name="connsiteX1658" fmla="*/ 3101343 w 6423007"/>
                  <a:gd name="connsiteY1658" fmla="*/ 3150549 h 6680837"/>
                  <a:gd name="connsiteX1659" fmla="*/ 3067521 w 6423007"/>
                  <a:gd name="connsiteY1659" fmla="*/ 3130526 h 6680837"/>
                  <a:gd name="connsiteX1660" fmla="*/ 3055399 w 6423007"/>
                  <a:gd name="connsiteY1660" fmla="*/ 3090462 h 6680837"/>
                  <a:gd name="connsiteX1661" fmla="*/ 3077107 w 6423007"/>
                  <a:gd name="connsiteY1661" fmla="*/ 3051892 h 6680837"/>
                  <a:gd name="connsiteX1662" fmla="*/ 3032325 w 6423007"/>
                  <a:gd name="connsiteY1662" fmla="*/ 3010751 h 6680837"/>
                  <a:gd name="connsiteX1663" fmla="*/ 2958035 w 6423007"/>
                  <a:gd name="connsiteY1663" fmla="*/ 3041125 h 6680837"/>
                  <a:gd name="connsiteX1664" fmla="*/ 2936261 w 6423007"/>
                  <a:gd name="connsiteY1664" fmla="*/ 3046583 h 6680837"/>
                  <a:gd name="connsiteX1665" fmla="*/ 2848949 w 6423007"/>
                  <a:gd name="connsiteY1665" fmla="*/ 2987602 h 6680837"/>
                  <a:gd name="connsiteX1666" fmla="*/ 2833969 w 6423007"/>
                  <a:gd name="connsiteY1666" fmla="*/ 2970340 h 6680837"/>
                  <a:gd name="connsiteX1667" fmla="*/ 2781745 w 6423007"/>
                  <a:gd name="connsiteY1667" fmla="*/ 2909333 h 6680837"/>
                  <a:gd name="connsiteX1668" fmla="*/ 2761827 w 6423007"/>
                  <a:gd name="connsiteY1668" fmla="*/ 2883690 h 6680837"/>
                  <a:gd name="connsiteX1669" fmla="*/ 2663661 w 6423007"/>
                  <a:gd name="connsiteY1669" fmla="*/ 2825961 h 6680837"/>
                  <a:gd name="connsiteX1670" fmla="*/ 2606021 w 6423007"/>
                  <a:gd name="connsiteY1670" fmla="*/ 2788734 h 6680837"/>
                  <a:gd name="connsiteX1671" fmla="*/ 2617553 w 6423007"/>
                  <a:gd name="connsiteY1671" fmla="*/ 2802515 h 6680837"/>
                  <a:gd name="connsiteX1672" fmla="*/ 2669703 w 6423007"/>
                  <a:gd name="connsiteY1672" fmla="*/ 2832554 h 6680837"/>
                  <a:gd name="connsiteX1673" fmla="*/ 2745593 w 6423007"/>
                  <a:gd name="connsiteY1673" fmla="*/ 2898033 h 6680837"/>
                  <a:gd name="connsiteX1674" fmla="*/ 2743163 w 6423007"/>
                  <a:gd name="connsiteY1674" fmla="*/ 2919659 h 6680837"/>
                  <a:gd name="connsiteX1675" fmla="*/ 2753645 w 6423007"/>
                  <a:gd name="connsiteY1675" fmla="*/ 2945897 h 6680837"/>
                  <a:gd name="connsiteX1676" fmla="*/ 2765473 w 6423007"/>
                  <a:gd name="connsiteY1676" fmla="*/ 2983201 h 6680837"/>
                  <a:gd name="connsiteX1677" fmla="*/ 2601721 w 6423007"/>
                  <a:gd name="connsiteY1677" fmla="*/ 3082167 h 6680837"/>
                  <a:gd name="connsiteX1678" fmla="*/ 2488779 w 6423007"/>
                  <a:gd name="connsiteY1678" fmla="*/ 3127831 h 6680837"/>
                  <a:gd name="connsiteX1679" fmla="*/ 2441655 w 6423007"/>
                  <a:gd name="connsiteY1679" fmla="*/ 3137463 h 6680837"/>
                  <a:gd name="connsiteX1680" fmla="*/ 2341029 w 6423007"/>
                  <a:gd name="connsiteY1680" fmla="*/ 3085642 h 6680837"/>
                  <a:gd name="connsiteX1681" fmla="*/ 2283927 w 6423007"/>
                  <a:gd name="connsiteY1681" fmla="*/ 3082447 h 6680837"/>
                  <a:gd name="connsiteX1682" fmla="*/ 2249383 w 6423007"/>
                  <a:gd name="connsiteY1682" fmla="*/ 3130975 h 6680837"/>
                  <a:gd name="connsiteX1683" fmla="*/ 2270265 w 6423007"/>
                  <a:gd name="connsiteY1683" fmla="*/ 3150341 h 6680837"/>
                  <a:gd name="connsiteX1684" fmla="*/ 2370471 w 6423007"/>
                  <a:gd name="connsiteY1684" fmla="*/ 3184810 h 6680837"/>
                  <a:gd name="connsiteX1685" fmla="*/ 2421039 w 6423007"/>
                  <a:gd name="connsiteY1685" fmla="*/ 3254477 h 6680837"/>
                  <a:gd name="connsiteX1686" fmla="*/ 2461627 w 6423007"/>
                  <a:gd name="connsiteY1686" fmla="*/ 3311316 h 6680837"/>
                  <a:gd name="connsiteX1687" fmla="*/ 2481087 w 6423007"/>
                  <a:gd name="connsiteY1687" fmla="*/ 3360608 h 6680837"/>
                  <a:gd name="connsiteX1688" fmla="*/ 2470861 w 6423007"/>
                  <a:gd name="connsiteY1688" fmla="*/ 3415175 h 6680837"/>
                  <a:gd name="connsiteX1689" fmla="*/ 2421645 w 6423007"/>
                  <a:gd name="connsiteY1689" fmla="*/ 3467723 h 6680837"/>
                  <a:gd name="connsiteX1690" fmla="*/ 2403285 w 6423007"/>
                  <a:gd name="connsiteY1690" fmla="*/ 3496891 h 6680837"/>
                  <a:gd name="connsiteX1691" fmla="*/ 2382493 w 6423007"/>
                  <a:gd name="connsiteY1691" fmla="*/ 3529159 h 6680837"/>
                  <a:gd name="connsiteX1692" fmla="*/ 2332265 w 6423007"/>
                  <a:gd name="connsiteY1692" fmla="*/ 3517834 h 6680837"/>
                  <a:gd name="connsiteX1693" fmla="*/ 2331171 w 6423007"/>
                  <a:gd name="connsiteY1693" fmla="*/ 3476425 h 6680837"/>
                  <a:gd name="connsiteX1694" fmla="*/ 2333769 w 6423007"/>
                  <a:gd name="connsiteY1694" fmla="*/ 3465444 h 6680837"/>
                  <a:gd name="connsiteX1695" fmla="*/ 2320353 w 6423007"/>
                  <a:gd name="connsiteY1695" fmla="*/ 3465946 h 6680837"/>
                  <a:gd name="connsiteX1696" fmla="*/ 2275745 w 6423007"/>
                  <a:gd name="connsiteY1696" fmla="*/ 3468535 h 6680837"/>
                  <a:gd name="connsiteX1697" fmla="*/ 2263163 w 6423007"/>
                  <a:gd name="connsiteY1697" fmla="*/ 3429640 h 6680837"/>
                  <a:gd name="connsiteX1698" fmla="*/ 2247313 w 6423007"/>
                  <a:gd name="connsiteY1698" fmla="*/ 3396191 h 6680837"/>
                  <a:gd name="connsiteX1699" fmla="*/ 2237921 w 6423007"/>
                  <a:gd name="connsiteY1699" fmla="*/ 3392836 h 6680837"/>
                  <a:gd name="connsiteX1700" fmla="*/ 2211925 w 6423007"/>
                  <a:gd name="connsiteY1700" fmla="*/ 3354441 h 6680837"/>
                  <a:gd name="connsiteX1701" fmla="*/ 2245463 w 6423007"/>
                  <a:gd name="connsiteY1701" fmla="*/ 3334665 h 6680837"/>
                  <a:gd name="connsiteX1702" fmla="*/ 2145167 w 6423007"/>
                  <a:gd name="connsiteY1702" fmla="*/ 3230035 h 6680837"/>
                  <a:gd name="connsiteX1703" fmla="*/ 2109529 w 6423007"/>
                  <a:gd name="connsiteY1703" fmla="*/ 3218629 h 6680837"/>
                  <a:gd name="connsiteX1704" fmla="*/ 2029119 w 6423007"/>
                  <a:gd name="connsiteY1704" fmla="*/ 3254742 h 6680837"/>
                  <a:gd name="connsiteX1705" fmla="*/ 2023671 w 6423007"/>
                  <a:gd name="connsiteY1705" fmla="*/ 3288522 h 6680837"/>
                  <a:gd name="connsiteX1706" fmla="*/ 2019655 w 6423007"/>
                  <a:gd name="connsiteY1706" fmla="*/ 3366478 h 6680837"/>
                  <a:gd name="connsiteX1707" fmla="*/ 2006077 w 6423007"/>
                  <a:gd name="connsiteY1707" fmla="*/ 3430432 h 6680837"/>
                  <a:gd name="connsiteX1708" fmla="*/ 2063099 w 6423007"/>
                  <a:gd name="connsiteY1708" fmla="*/ 3474617 h 6680837"/>
                  <a:gd name="connsiteX1709" fmla="*/ 2088675 w 6423007"/>
                  <a:gd name="connsiteY1709" fmla="*/ 3495661 h 6680837"/>
                  <a:gd name="connsiteX1710" fmla="*/ 2097491 w 6423007"/>
                  <a:gd name="connsiteY1710" fmla="*/ 3600694 h 6680837"/>
                  <a:gd name="connsiteX1711" fmla="*/ 2076533 w 6423007"/>
                  <a:gd name="connsiteY1711" fmla="*/ 3659366 h 6680837"/>
                  <a:gd name="connsiteX1712" fmla="*/ 2080559 w 6423007"/>
                  <a:gd name="connsiteY1712" fmla="*/ 3674037 h 6680837"/>
                  <a:gd name="connsiteX1713" fmla="*/ 2080733 w 6423007"/>
                  <a:gd name="connsiteY1713" fmla="*/ 3740257 h 6680837"/>
                  <a:gd name="connsiteX1714" fmla="*/ 2037887 w 6423007"/>
                  <a:gd name="connsiteY1714" fmla="*/ 3771264 h 6680837"/>
                  <a:gd name="connsiteX1715" fmla="*/ 1959071 w 6423007"/>
                  <a:gd name="connsiteY1715" fmla="*/ 3788098 h 6680837"/>
                  <a:gd name="connsiteX1716" fmla="*/ 1933831 w 6423007"/>
                  <a:gd name="connsiteY1716" fmla="*/ 3788345 h 6680837"/>
                  <a:gd name="connsiteX1717" fmla="*/ 1912197 w 6423007"/>
                  <a:gd name="connsiteY1717" fmla="*/ 3785911 h 6680837"/>
                  <a:gd name="connsiteX1718" fmla="*/ 1922347 w 6423007"/>
                  <a:gd name="connsiteY1718" fmla="*/ 3827908 h 6680837"/>
                  <a:gd name="connsiteX1719" fmla="*/ 1941969 w 6423007"/>
                  <a:gd name="connsiteY1719" fmla="*/ 3832271 h 6680837"/>
                  <a:gd name="connsiteX1720" fmla="*/ 1953793 w 6423007"/>
                  <a:gd name="connsiteY1720" fmla="*/ 3851049 h 6680837"/>
                  <a:gd name="connsiteX1721" fmla="*/ 1939371 w 6423007"/>
                  <a:gd name="connsiteY1721" fmla="*/ 3861775 h 6680837"/>
                  <a:gd name="connsiteX1722" fmla="*/ 1861219 w 6423007"/>
                  <a:gd name="connsiteY1722" fmla="*/ 3810043 h 6680837"/>
                  <a:gd name="connsiteX1723" fmla="*/ 1823483 w 6423007"/>
                  <a:gd name="connsiteY1723" fmla="*/ 3785978 h 6680837"/>
                  <a:gd name="connsiteX1724" fmla="*/ 1772081 w 6423007"/>
                  <a:gd name="connsiteY1724" fmla="*/ 3774235 h 6680837"/>
                  <a:gd name="connsiteX1725" fmla="*/ 1715479 w 6423007"/>
                  <a:gd name="connsiteY1725" fmla="*/ 3747401 h 6680837"/>
                  <a:gd name="connsiteX1726" fmla="*/ 1689817 w 6423007"/>
                  <a:gd name="connsiteY1726" fmla="*/ 3711771 h 6680837"/>
                  <a:gd name="connsiteX1727" fmla="*/ 1711115 w 6423007"/>
                  <a:gd name="connsiteY1727" fmla="*/ 3692915 h 6680837"/>
                  <a:gd name="connsiteX1728" fmla="*/ 1727127 w 6423007"/>
                  <a:gd name="connsiteY1728" fmla="*/ 3662909 h 6680837"/>
                  <a:gd name="connsiteX1729" fmla="*/ 1707673 w 6423007"/>
                  <a:gd name="connsiteY1729" fmla="*/ 3650668 h 6680837"/>
                  <a:gd name="connsiteX1730" fmla="*/ 1706077 w 6423007"/>
                  <a:gd name="connsiteY1730" fmla="*/ 3632897 h 6680837"/>
                  <a:gd name="connsiteX1731" fmla="*/ 1714961 w 6423007"/>
                  <a:gd name="connsiteY1731" fmla="*/ 3604315 h 6680837"/>
                  <a:gd name="connsiteX1732" fmla="*/ 1707663 w 6423007"/>
                  <a:gd name="connsiteY1732" fmla="*/ 3539518 h 6680837"/>
                  <a:gd name="connsiteX1733" fmla="*/ 1702619 w 6423007"/>
                  <a:gd name="connsiteY1733" fmla="*/ 3423924 h 6680837"/>
                  <a:gd name="connsiteX1734" fmla="*/ 1681905 w 6423007"/>
                  <a:gd name="connsiteY1734" fmla="*/ 3396678 h 6680837"/>
                  <a:gd name="connsiteX1735" fmla="*/ 1668487 w 6423007"/>
                  <a:gd name="connsiteY1735" fmla="*/ 3360130 h 6680837"/>
                  <a:gd name="connsiteX1736" fmla="*/ 1759125 w 6423007"/>
                  <a:gd name="connsiteY1736" fmla="*/ 3306499 h 6680837"/>
                  <a:gd name="connsiteX1737" fmla="*/ 1796517 w 6423007"/>
                  <a:gd name="connsiteY1737" fmla="*/ 3253696 h 6680837"/>
                  <a:gd name="connsiteX1738" fmla="*/ 1783603 w 6423007"/>
                  <a:gd name="connsiteY1738" fmla="*/ 3230558 h 6680837"/>
                  <a:gd name="connsiteX1739" fmla="*/ 1788209 w 6423007"/>
                  <a:gd name="connsiteY1739" fmla="*/ 3162076 h 6680837"/>
                  <a:gd name="connsiteX1740" fmla="*/ 1793489 w 6423007"/>
                  <a:gd name="connsiteY1740" fmla="*/ 3154700 h 6680837"/>
                  <a:gd name="connsiteX1741" fmla="*/ 1812939 w 6423007"/>
                  <a:gd name="connsiteY1741" fmla="*/ 3129891 h 6680837"/>
                  <a:gd name="connsiteX1742" fmla="*/ 1861661 w 6423007"/>
                  <a:gd name="connsiteY1742" fmla="*/ 3156557 h 6680837"/>
                  <a:gd name="connsiteX1743" fmla="*/ 1885225 w 6423007"/>
                  <a:gd name="connsiteY1743" fmla="*/ 3179528 h 6680837"/>
                  <a:gd name="connsiteX1744" fmla="*/ 1897717 w 6423007"/>
                  <a:gd name="connsiteY1744" fmla="*/ 3166788 h 6680837"/>
                  <a:gd name="connsiteX1745" fmla="*/ 1880525 w 6423007"/>
                  <a:gd name="connsiteY1745" fmla="*/ 3140801 h 6680837"/>
                  <a:gd name="connsiteX1746" fmla="*/ 1874235 w 6423007"/>
                  <a:gd name="connsiteY1746" fmla="*/ 3121353 h 6680837"/>
                  <a:gd name="connsiteX1747" fmla="*/ 1893855 w 6423007"/>
                  <a:gd name="connsiteY1747" fmla="*/ 3107190 h 6680837"/>
                  <a:gd name="connsiteX1748" fmla="*/ 1927729 w 6423007"/>
                  <a:gd name="connsiteY1748" fmla="*/ 3108704 h 6680837"/>
                  <a:gd name="connsiteX1749" fmla="*/ 1923371 w 6423007"/>
                  <a:gd name="connsiteY1749" fmla="*/ 3128318 h 6680837"/>
                  <a:gd name="connsiteX1750" fmla="*/ 1933939 w 6423007"/>
                  <a:gd name="connsiteY1750" fmla="*/ 3150617 h 6680837"/>
                  <a:gd name="connsiteX1751" fmla="*/ 1955823 w 6423007"/>
                  <a:gd name="connsiteY1751" fmla="*/ 3141233 h 6680837"/>
                  <a:gd name="connsiteX1752" fmla="*/ 1989615 w 6423007"/>
                  <a:gd name="connsiteY1752" fmla="*/ 3128163 h 6680837"/>
                  <a:gd name="connsiteX1753" fmla="*/ 2011079 w 6423007"/>
                  <a:gd name="connsiteY1753" fmla="*/ 3119951 h 6680837"/>
                  <a:gd name="connsiteX1754" fmla="*/ 2002859 w 6423007"/>
                  <a:gd name="connsiteY1754" fmla="*/ 3098491 h 6680837"/>
                  <a:gd name="connsiteX1755" fmla="*/ 1947347 w 6423007"/>
                  <a:gd name="connsiteY1755" fmla="*/ 3076017 h 6680837"/>
                  <a:gd name="connsiteX1756" fmla="*/ 1937955 w 6423007"/>
                  <a:gd name="connsiteY1756" fmla="*/ 3054137 h 6680837"/>
                  <a:gd name="connsiteX1757" fmla="*/ 1917997 w 6423007"/>
                  <a:gd name="connsiteY1757" fmla="*/ 3028484 h 6680837"/>
                  <a:gd name="connsiteX1758" fmla="*/ 1894185 w 6423007"/>
                  <a:gd name="connsiteY1758" fmla="*/ 3054381 h 6680837"/>
                  <a:gd name="connsiteX1759" fmla="*/ 1885215 w 6423007"/>
                  <a:gd name="connsiteY1759" fmla="*/ 3068378 h 6680837"/>
                  <a:gd name="connsiteX1760" fmla="*/ 1872887 w 6423007"/>
                  <a:gd name="connsiteY1760" fmla="*/ 3054713 h 6680837"/>
                  <a:gd name="connsiteX1761" fmla="*/ 1851419 w 6423007"/>
                  <a:gd name="connsiteY1761" fmla="*/ 3025874 h 6680837"/>
                  <a:gd name="connsiteX1762" fmla="*/ 1813101 w 6423007"/>
                  <a:gd name="connsiteY1762" fmla="*/ 3047912 h 6680837"/>
                  <a:gd name="connsiteX1763" fmla="*/ 1825429 w 6423007"/>
                  <a:gd name="connsiteY1763" fmla="*/ 3080103 h 6680837"/>
                  <a:gd name="connsiteX1764" fmla="*/ 1846981 w 6423007"/>
                  <a:gd name="connsiteY1764" fmla="*/ 3086477 h 6680837"/>
                  <a:gd name="connsiteX1765" fmla="*/ 1856037 w 6423007"/>
                  <a:gd name="connsiteY1765" fmla="*/ 3105590 h 6680837"/>
                  <a:gd name="connsiteX1766" fmla="*/ 1837759 w 6423007"/>
                  <a:gd name="connsiteY1766" fmla="*/ 3112294 h 6680837"/>
                  <a:gd name="connsiteX1767" fmla="*/ 1767995 w 6423007"/>
                  <a:gd name="connsiteY1767" fmla="*/ 3129716 h 6680837"/>
                  <a:gd name="connsiteX1768" fmla="*/ 1729425 w 6423007"/>
                  <a:gd name="connsiteY1768" fmla="*/ 3126524 h 6680837"/>
                  <a:gd name="connsiteX1769" fmla="*/ 1667709 w 6423007"/>
                  <a:gd name="connsiteY1769" fmla="*/ 3099187 h 6680837"/>
                  <a:gd name="connsiteX1770" fmla="*/ 1651189 w 6423007"/>
                  <a:gd name="connsiteY1770" fmla="*/ 3097256 h 6680837"/>
                  <a:gd name="connsiteX1771" fmla="*/ 1599117 w 6423007"/>
                  <a:gd name="connsiteY1771" fmla="*/ 3098504 h 6680837"/>
                  <a:gd name="connsiteX1772" fmla="*/ 1590823 w 6423007"/>
                  <a:gd name="connsiteY1772" fmla="*/ 3173608 h 6680837"/>
                  <a:gd name="connsiteX1773" fmla="*/ 1617663 w 6423007"/>
                  <a:gd name="connsiteY1773" fmla="*/ 3246707 h 6680837"/>
                  <a:gd name="connsiteX1774" fmla="*/ 1607015 w 6423007"/>
                  <a:gd name="connsiteY1774" fmla="*/ 3265397 h 6680837"/>
                  <a:gd name="connsiteX1775" fmla="*/ 1588065 w 6423007"/>
                  <a:gd name="connsiteY1775" fmla="*/ 3266568 h 6680837"/>
                  <a:gd name="connsiteX1776" fmla="*/ 1542959 w 6423007"/>
                  <a:gd name="connsiteY1776" fmla="*/ 3329846 h 6680837"/>
                  <a:gd name="connsiteX1777" fmla="*/ 1528207 w 6423007"/>
                  <a:gd name="connsiteY1777" fmla="*/ 3393383 h 6680837"/>
                  <a:gd name="connsiteX1778" fmla="*/ 1512699 w 6423007"/>
                  <a:gd name="connsiteY1778" fmla="*/ 3436800 h 6680837"/>
                  <a:gd name="connsiteX1779" fmla="*/ 1476987 w 6423007"/>
                  <a:gd name="connsiteY1779" fmla="*/ 3521959 h 6680837"/>
                  <a:gd name="connsiteX1780" fmla="*/ 1465747 w 6423007"/>
                  <a:gd name="connsiteY1780" fmla="*/ 3494127 h 6680837"/>
                  <a:gd name="connsiteX1781" fmla="*/ 1453163 w 6423007"/>
                  <a:gd name="connsiteY1781" fmla="*/ 3436705 h 6680837"/>
                  <a:gd name="connsiteX1782" fmla="*/ 1423815 w 6423007"/>
                  <a:gd name="connsiteY1782" fmla="*/ 3426222 h 6680837"/>
                  <a:gd name="connsiteX1783" fmla="*/ 1355225 w 6423007"/>
                  <a:gd name="connsiteY1783" fmla="*/ 3407014 h 6680837"/>
                  <a:gd name="connsiteX1784" fmla="*/ 1330069 w 6423007"/>
                  <a:gd name="connsiteY1784" fmla="*/ 3403322 h 6680837"/>
                  <a:gd name="connsiteX1785" fmla="*/ 1295271 w 6423007"/>
                  <a:gd name="connsiteY1785" fmla="*/ 3408094 h 6680837"/>
                  <a:gd name="connsiteX1786" fmla="*/ 1272211 w 6423007"/>
                  <a:gd name="connsiteY1786" fmla="*/ 3398534 h 6680837"/>
                  <a:gd name="connsiteX1787" fmla="*/ 1285289 w 6423007"/>
                  <a:gd name="connsiteY1787" fmla="*/ 3376742 h 6680837"/>
                  <a:gd name="connsiteX1788" fmla="*/ 1295769 w 6423007"/>
                  <a:gd name="connsiteY1788" fmla="*/ 3347405 h 6680837"/>
                  <a:gd name="connsiteX1789" fmla="*/ 1307585 w 6423007"/>
                  <a:gd name="connsiteY1789" fmla="*/ 3292085 h 6680837"/>
                  <a:gd name="connsiteX1790" fmla="*/ 1360573 w 6423007"/>
                  <a:gd name="connsiteY1790" fmla="*/ 3210451 h 6680837"/>
                  <a:gd name="connsiteX1791" fmla="*/ 1357297 w 6423007"/>
                  <a:gd name="connsiteY1791" fmla="*/ 3160323 h 6680837"/>
                  <a:gd name="connsiteX1792" fmla="*/ 1348907 w 6423007"/>
                  <a:gd name="connsiteY1792" fmla="*/ 3091168 h 6680837"/>
                  <a:gd name="connsiteX1793" fmla="*/ 1334141 w 6423007"/>
                  <a:gd name="connsiteY1793" fmla="*/ 3006503 h 6680837"/>
                  <a:gd name="connsiteX1794" fmla="*/ 1362143 w 6423007"/>
                  <a:gd name="connsiteY1794" fmla="*/ 2968872 h 6680837"/>
                  <a:gd name="connsiteX1795" fmla="*/ 1404401 w 6423007"/>
                  <a:gd name="connsiteY1795" fmla="*/ 2928392 h 6680837"/>
                  <a:gd name="connsiteX1796" fmla="*/ 1424435 w 6423007"/>
                  <a:gd name="connsiteY1796" fmla="*/ 2857482 h 6680837"/>
                  <a:gd name="connsiteX1797" fmla="*/ 1422839 w 6423007"/>
                  <a:gd name="connsiteY1797" fmla="*/ 2839711 h 6680837"/>
                  <a:gd name="connsiteX1798" fmla="*/ 1441287 w 6423007"/>
                  <a:gd name="connsiteY1798" fmla="*/ 2843654 h 6680837"/>
                  <a:gd name="connsiteX1799" fmla="*/ 1467533 w 6423007"/>
                  <a:gd name="connsiteY1799" fmla="*/ 2851705 h 6680837"/>
                  <a:gd name="connsiteX1800" fmla="*/ 1463423 w 6423007"/>
                  <a:gd name="connsiteY1800" fmla="*/ 2822450 h 6680837"/>
                  <a:gd name="connsiteX1801" fmla="*/ 1458221 w 6423007"/>
                  <a:gd name="connsiteY1801" fmla="*/ 2807361 h 6680837"/>
                  <a:gd name="connsiteX1802" fmla="*/ 1452851 w 6423007"/>
                  <a:gd name="connsiteY1802" fmla="*/ 2763102 h 6680837"/>
                  <a:gd name="connsiteX1803" fmla="*/ 1519261 w 6423007"/>
                  <a:gd name="connsiteY1803" fmla="*/ 2773591 h 6680837"/>
                  <a:gd name="connsiteX1804" fmla="*/ 1577875 w 6423007"/>
                  <a:gd name="connsiteY1804" fmla="*/ 2798496 h 6680837"/>
                  <a:gd name="connsiteX1805" fmla="*/ 1622143 w 6423007"/>
                  <a:gd name="connsiteY1805" fmla="*/ 2737565 h 6680837"/>
                  <a:gd name="connsiteX1806" fmla="*/ 1616691 w 6423007"/>
                  <a:gd name="connsiteY1806" fmla="*/ 2715770 h 6680837"/>
                  <a:gd name="connsiteX1807" fmla="*/ 1551449 w 6423007"/>
                  <a:gd name="connsiteY1807" fmla="*/ 2650125 h 6680837"/>
                  <a:gd name="connsiteX1808" fmla="*/ 1539289 w 6423007"/>
                  <a:gd name="connsiteY1808" fmla="*/ 2628580 h 6680837"/>
                  <a:gd name="connsiteX1809" fmla="*/ 1567875 w 6423007"/>
                  <a:gd name="connsiteY1809" fmla="*/ 2544845 h 6680837"/>
                  <a:gd name="connsiteX1810" fmla="*/ 1578017 w 6423007"/>
                  <a:gd name="connsiteY1810" fmla="*/ 2512744 h 6680837"/>
                  <a:gd name="connsiteX1811" fmla="*/ 1586733 w 6423007"/>
                  <a:gd name="connsiteY1811" fmla="*/ 2454991 h 6680837"/>
                  <a:gd name="connsiteX1812" fmla="*/ 1639971 w 6423007"/>
                  <a:gd name="connsiteY1812" fmla="*/ 2380062 h 6680837"/>
                  <a:gd name="connsiteX1813" fmla="*/ 1738157 w 6423007"/>
                  <a:gd name="connsiteY1813" fmla="*/ 2360884 h 6680837"/>
                  <a:gd name="connsiteX1814" fmla="*/ 1833917 w 6423007"/>
                  <a:gd name="connsiteY1814" fmla="*/ 2363331 h 6680837"/>
                  <a:gd name="connsiteX1815" fmla="*/ 1907961 w 6423007"/>
                  <a:gd name="connsiteY1815" fmla="*/ 2404334 h 6680837"/>
                  <a:gd name="connsiteX1816" fmla="*/ 1932193 w 6423007"/>
                  <a:gd name="connsiteY1816" fmla="*/ 2414313 h 6680837"/>
                  <a:gd name="connsiteX1817" fmla="*/ 2043381 w 6423007"/>
                  <a:gd name="connsiteY1817" fmla="*/ 2414333 h 6680837"/>
                  <a:gd name="connsiteX1818" fmla="*/ 2057385 w 6423007"/>
                  <a:gd name="connsiteY1818" fmla="*/ 2423304 h 6680837"/>
                  <a:gd name="connsiteX1819" fmla="*/ 2128157 w 6423007"/>
                  <a:gd name="connsiteY1819" fmla="*/ 2451230 h 6680837"/>
                  <a:gd name="connsiteX1820" fmla="*/ 2157421 w 6423007"/>
                  <a:gd name="connsiteY1820" fmla="*/ 2465652 h 6680837"/>
                  <a:gd name="connsiteX1821" fmla="*/ 2199181 w 6423007"/>
                  <a:gd name="connsiteY1821" fmla="*/ 2485861 h 6680837"/>
                  <a:gd name="connsiteX1822" fmla="*/ 2242035 w 6423007"/>
                  <a:gd name="connsiteY1822" fmla="*/ 2547479 h 6680837"/>
                  <a:gd name="connsiteX1823" fmla="*/ 2268121 w 6423007"/>
                  <a:gd name="connsiteY1823" fmla="*/ 2618985 h 6680837"/>
                  <a:gd name="connsiteX1824" fmla="*/ 2305265 w 6423007"/>
                  <a:gd name="connsiteY1824" fmla="*/ 2615052 h 6680837"/>
                  <a:gd name="connsiteX1825" fmla="*/ 2374943 w 6423007"/>
                  <a:gd name="connsiteY1825" fmla="*/ 2583044 h 6680837"/>
                  <a:gd name="connsiteX1826" fmla="*/ 2495613 w 6423007"/>
                  <a:gd name="connsiteY1826" fmla="*/ 2675103 h 6680837"/>
                  <a:gd name="connsiteX1827" fmla="*/ 2538547 w 6423007"/>
                  <a:gd name="connsiteY1827" fmla="*/ 2714256 h 6680837"/>
                  <a:gd name="connsiteX1828" fmla="*/ 2539685 w 6423007"/>
                  <a:gd name="connsiteY1828" fmla="*/ 2718019 h 6680837"/>
                  <a:gd name="connsiteX1829" fmla="*/ 2584185 w 6423007"/>
                  <a:gd name="connsiteY1829" fmla="*/ 2732555 h 6680837"/>
                  <a:gd name="connsiteX1830" fmla="*/ 2639721 w 6423007"/>
                  <a:gd name="connsiteY1830" fmla="*/ 2740811 h 6680837"/>
                  <a:gd name="connsiteX1831" fmla="*/ 2659059 w 6423007"/>
                  <a:gd name="connsiteY1831" fmla="*/ 2756983 h 6680837"/>
                  <a:gd name="connsiteX1832" fmla="*/ 2714309 w 6423007"/>
                  <a:gd name="connsiteY1832" fmla="*/ 2787306 h 6680837"/>
                  <a:gd name="connsiteX1833" fmla="*/ 2779863 w 6423007"/>
                  <a:gd name="connsiteY1833" fmla="*/ 2814692 h 6680837"/>
                  <a:gd name="connsiteX1834" fmla="*/ 2839883 w 6423007"/>
                  <a:gd name="connsiteY1834" fmla="*/ 2861277 h 6680837"/>
                  <a:gd name="connsiteX1835" fmla="*/ 2875895 w 6423007"/>
                  <a:gd name="connsiteY1835" fmla="*/ 2852963 h 6680837"/>
                  <a:gd name="connsiteX1836" fmla="*/ 2893169 w 6423007"/>
                  <a:gd name="connsiteY1836" fmla="*/ 2800899 h 6680837"/>
                  <a:gd name="connsiteX1837" fmla="*/ 2920059 w 6423007"/>
                  <a:gd name="connsiteY1837" fmla="*/ 2777416 h 6680837"/>
                  <a:gd name="connsiteX1838" fmla="*/ 2986453 w 6423007"/>
                  <a:gd name="connsiteY1838" fmla="*/ 2802455 h 6680837"/>
                  <a:gd name="connsiteX1839" fmla="*/ 3029661 w 6423007"/>
                  <a:gd name="connsiteY1839" fmla="*/ 2807301 h 6680837"/>
                  <a:gd name="connsiteX1840" fmla="*/ 3075373 w 6423007"/>
                  <a:gd name="connsiteY1840" fmla="*/ 2823629 h 6680837"/>
                  <a:gd name="connsiteX1841" fmla="*/ 3153289 w 6423007"/>
                  <a:gd name="connsiteY1841" fmla="*/ 2916312 h 6680837"/>
                  <a:gd name="connsiteX1842" fmla="*/ 3204537 w 6423007"/>
                  <a:gd name="connsiteY1842" fmla="*/ 2913441 h 6680837"/>
                  <a:gd name="connsiteX1843" fmla="*/ 3212589 w 6423007"/>
                  <a:gd name="connsiteY1843" fmla="*/ 2887199 h 6680837"/>
                  <a:gd name="connsiteX1844" fmla="*/ 3211923 w 6423007"/>
                  <a:gd name="connsiteY1844" fmla="*/ 2881666 h 6680837"/>
                  <a:gd name="connsiteX1845" fmla="*/ 3173363 w 6423007"/>
                  <a:gd name="connsiteY1845" fmla="*/ 2789806 h 6680837"/>
                  <a:gd name="connsiteX1846" fmla="*/ 3155285 w 6423007"/>
                  <a:gd name="connsiteY1846" fmla="*/ 2770114 h 6680837"/>
                  <a:gd name="connsiteX1847" fmla="*/ 3172217 w 6423007"/>
                  <a:gd name="connsiteY1847" fmla="*/ 2733810 h 6680837"/>
                  <a:gd name="connsiteX1848" fmla="*/ 3248397 w 6423007"/>
                  <a:gd name="connsiteY1848" fmla="*/ 2779549 h 6680837"/>
                  <a:gd name="connsiteX1849" fmla="*/ 3260283 w 6423007"/>
                  <a:gd name="connsiteY1849" fmla="*/ 2794382 h 6680837"/>
                  <a:gd name="connsiteX1850" fmla="*/ 3337471 w 6423007"/>
                  <a:gd name="connsiteY1850" fmla="*/ 2829895 h 6680837"/>
                  <a:gd name="connsiteX1851" fmla="*/ 3369547 w 6423007"/>
                  <a:gd name="connsiteY1851" fmla="*/ 2821500 h 6680837"/>
                  <a:gd name="connsiteX1852" fmla="*/ 3421807 w 6423007"/>
                  <a:gd name="connsiteY1852" fmla="*/ 2808401 h 6680837"/>
                  <a:gd name="connsiteX1853" fmla="*/ 3455721 w 6423007"/>
                  <a:gd name="connsiteY1853" fmla="*/ 2805957 h 6680837"/>
                  <a:gd name="connsiteX1854" fmla="*/ 3563653 w 6423007"/>
                  <a:gd name="connsiteY1854" fmla="*/ 2822009 h 6680837"/>
                  <a:gd name="connsiteX1855" fmla="*/ 3579805 w 6423007"/>
                  <a:gd name="connsiteY1855" fmla="*/ 2839690 h 6680837"/>
                  <a:gd name="connsiteX1856" fmla="*/ 3631989 w 6423007"/>
                  <a:gd name="connsiteY1856" fmla="*/ 2812006 h 6680837"/>
                  <a:gd name="connsiteX1857" fmla="*/ 3628025 w 6423007"/>
                  <a:gd name="connsiteY1857" fmla="*/ 2867502 h 6680837"/>
                  <a:gd name="connsiteX1858" fmla="*/ 3646779 w 6423007"/>
                  <a:gd name="connsiteY1858" fmla="*/ 2874201 h 6680837"/>
                  <a:gd name="connsiteX1859" fmla="*/ 3689207 w 6423007"/>
                  <a:gd name="connsiteY1859" fmla="*/ 2933032 h 6680837"/>
                  <a:gd name="connsiteX1860" fmla="*/ 3712573 w 6423007"/>
                  <a:gd name="connsiteY1860" fmla="*/ 2926820 h 6680837"/>
                  <a:gd name="connsiteX1861" fmla="*/ 3736359 w 6423007"/>
                  <a:gd name="connsiteY1861" fmla="*/ 2919433 h 6680837"/>
                  <a:gd name="connsiteX1862" fmla="*/ 3812129 w 6423007"/>
                  <a:gd name="connsiteY1862" fmla="*/ 2947820 h 6680837"/>
                  <a:gd name="connsiteX1863" fmla="*/ 3815095 w 6423007"/>
                  <a:gd name="connsiteY1863" fmla="*/ 3046820 h 6680837"/>
                  <a:gd name="connsiteX1864" fmla="*/ 3812631 w 6423007"/>
                  <a:gd name="connsiteY1864" fmla="*/ 3124028 h 6680837"/>
                  <a:gd name="connsiteX1865" fmla="*/ 3832813 w 6423007"/>
                  <a:gd name="connsiteY1865" fmla="*/ 3119325 h 6680837"/>
                  <a:gd name="connsiteX1866" fmla="*/ 3876439 w 6423007"/>
                  <a:gd name="connsiteY1866" fmla="*/ 3122997 h 6680837"/>
                  <a:gd name="connsiteX1867" fmla="*/ 3907563 w 6423007"/>
                  <a:gd name="connsiteY1867" fmla="*/ 3176466 h 6680837"/>
                  <a:gd name="connsiteX1868" fmla="*/ 3876899 w 6423007"/>
                  <a:gd name="connsiteY1868" fmla="*/ 3210512 h 6680837"/>
                  <a:gd name="connsiteX1869" fmla="*/ 3853601 w 6423007"/>
                  <a:gd name="connsiteY1869" fmla="*/ 3249838 h 6680837"/>
                  <a:gd name="connsiteX1870" fmla="*/ 3890177 w 6423007"/>
                  <a:gd name="connsiteY1870" fmla="*/ 3288048 h 6680837"/>
                  <a:gd name="connsiteX1871" fmla="*/ 3904653 w 6423007"/>
                  <a:gd name="connsiteY1871" fmla="*/ 3310425 h 6680837"/>
                  <a:gd name="connsiteX1872" fmla="*/ 3896309 w 6423007"/>
                  <a:gd name="connsiteY1872" fmla="*/ 3422590 h 6680837"/>
                  <a:gd name="connsiteX1873" fmla="*/ 3906385 w 6423007"/>
                  <a:gd name="connsiteY1873" fmla="*/ 3538689 h 6680837"/>
                  <a:gd name="connsiteX1874" fmla="*/ 3913245 w 6423007"/>
                  <a:gd name="connsiteY1874" fmla="*/ 3549080 h 6680837"/>
                  <a:gd name="connsiteX1875" fmla="*/ 3977843 w 6423007"/>
                  <a:gd name="connsiteY1875" fmla="*/ 3656858 h 6680837"/>
                  <a:gd name="connsiteX1876" fmla="*/ 4010035 w 6423007"/>
                  <a:gd name="connsiteY1876" fmla="*/ 3751739 h 6680837"/>
                  <a:gd name="connsiteX1877" fmla="*/ 4015843 w 6423007"/>
                  <a:gd name="connsiteY1877" fmla="*/ 3864989 h 6680837"/>
                  <a:gd name="connsiteX1878" fmla="*/ 4009039 w 6423007"/>
                  <a:gd name="connsiteY1878" fmla="*/ 3906235 h 6680837"/>
                  <a:gd name="connsiteX1879" fmla="*/ 3984485 w 6423007"/>
                  <a:gd name="connsiteY1879" fmla="*/ 3949081 h 6680837"/>
                  <a:gd name="connsiteX1880" fmla="*/ 3956841 w 6423007"/>
                  <a:gd name="connsiteY1880" fmla="*/ 3970971 h 6680837"/>
                  <a:gd name="connsiteX1881" fmla="*/ 3960347 w 6423007"/>
                  <a:gd name="connsiteY1881" fmla="*/ 3990753 h 6680837"/>
                  <a:gd name="connsiteX1882" fmla="*/ 3989025 w 6423007"/>
                  <a:gd name="connsiteY1882" fmla="*/ 4084378 h 6680837"/>
                  <a:gd name="connsiteX1883" fmla="*/ 3979381 w 6423007"/>
                  <a:gd name="connsiteY1883" fmla="*/ 4111375 h 6680837"/>
                  <a:gd name="connsiteX1884" fmla="*/ 3937343 w 6423007"/>
                  <a:gd name="connsiteY1884" fmla="*/ 4288268 h 6680837"/>
                  <a:gd name="connsiteX1885" fmla="*/ 3892195 w 6423007"/>
                  <a:gd name="connsiteY1885" fmla="*/ 4318465 h 6680837"/>
                  <a:gd name="connsiteX1886" fmla="*/ 3873287 w 6423007"/>
                  <a:gd name="connsiteY1886" fmla="*/ 4282595 h 6680837"/>
                  <a:gd name="connsiteX1887" fmla="*/ 3881851 w 6423007"/>
                  <a:gd name="connsiteY1887" fmla="*/ 4232713 h 6680837"/>
                  <a:gd name="connsiteX1888" fmla="*/ 3869995 w 6423007"/>
                  <a:gd name="connsiteY1888" fmla="*/ 4162302 h 6680837"/>
                  <a:gd name="connsiteX1889" fmla="*/ 3840939 w 6423007"/>
                  <a:gd name="connsiteY1889" fmla="*/ 4158541 h 6680837"/>
                  <a:gd name="connsiteX1890" fmla="*/ 3805185 w 6423007"/>
                  <a:gd name="connsiteY1890" fmla="*/ 4155034 h 6680837"/>
                  <a:gd name="connsiteX1891" fmla="*/ 3787773 w 6423007"/>
                  <a:gd name="connsiteY1891" fmla="*/ 4140875 h 6680837"/>
                  <a:gd name="connsiteX1892" fmla="*/ 3726309 w 6423007"/>
                  <a:gd name="connsiteY1892" fmla="*/ 4142743 h 6680837"/>
                  <a:gd name="connsiteX1893" fmla="*/ 3756519 w 6423007"/>
                  <a:gd name="connsiteY1893" fmla="*/ 4183975 h 6680837"/>
                  <a:gd name="connsiteX1894" fmla="*/ 3765391 w 6423007"/>
                  <a:gd name="connsiteY1894" fmla="*/ 4192437 h 6680837"/>
                  <a:gd name="connsiteX1895" fmla="*/ 3785641 w 6423007"/>
                  <a:gd name="connsiteY1895" fmla="*/ 4220848 h 6680837"/>
                  <a:gd name="connsiteX1896" fmla="*/ 3758169 w 6423007"/>
                  <a:gd name="connsiteY1896" fmla="*/ 4234858 h 6680837"/>
                  <a:gd name="connsiteX1897" fmla="*/ 3729915 w 6423007"/>
                  <a:gd name="connsiteY1897" fmla="*/ 4302854 h 6680837"/>
                  <a:gd name="connsiteX1898" fmla="*/ 3730737 w 6423007"/>
                  <a:gd name="connsiteY1898" fmla="*/ 4337558 h 6680837"/>
                  <a:gd name="connsiteX1899" fmla="*/ 3727461 w 6423007"/>
                  <a:gd name="connsiteY1899" fmla="*/ 4361534 h 6680837"/>
                  <a:gd name="connsiteX1900" fmla="*/ 3712787 w 6423007"/>
                  <a:gd name="connsiteY1900" fmla="*/ 4402616 h 6680837"/>
                  <a:gd name="connsiteX1901" fmla="*/ 3589315 w 6423007"/>
                  <a:gd name="connsiteY1901" fmla="*/ 4485571 h 6680837"/>
                  <a:gd name="connsiteX1902" fmla="*/ 3575831 w 6423007"/>
                  <a:gd name="connsiteY1902" fmla="*/ 4490019 h 6680837"/>
                  <a:gd name="connsiteX1903" fmla="*/ 3549693 w 6423007"/>
                  <a:gd name="connsiteY1903" fmla="*/ 4515095 h 6680837"/>
                  <a:gd name="connsiteX1904" fmla="*/ 3549417 w 6423007"/>
                  <a:gd name="connsiteY1904" fmla="*/ 4563966 h 6680837"/>
                  <a:gd name="connsiteX1905" fmla="*/ 3641493 w 6423007"/>
                  <a:gd name="connsiteY1905" fmla="*/ 4639208 h 6680837"/>
                  <a:gd name="connsiteX1906" fmla="*/ 3777251 w 6423007"/>
                  <a:gd name="connsiteY1906" fmla="*/ 4606964 h 6680837"/>
                  <a:gd name="connsiteX1907" fmla="*/ 3820011 w 6423007"/>
                  <a:gd name="connsiteY1907" fmla="*/ 4668561 h 6680837"/>
                  <a:gd name="connsiteX1908" fmla="*/ 3789509 w 6423007"/>
                  <a:gd name="connsiteY1908" fmla="*/ 4713253 h 6680837"/>
                  <a:gd name="connsiteX1909" fmla="*/ 3765285 w 6423007"/>
                  <a:gd name="connsiteY1909" fmla="*/ 4758865 h 6680837"/>
                  <a:gd name="connsiteX1910" fmla="*/ 3757455 w 6423007"/>
                  <a:gd name="connsiteY1910" fmla="*/ 4847391 h 6680837"/>
                  <a:gd name="connsiteX1911" fmla="*/ 3766481 w 6423007"/>
                  <a:gd name="connsiteY1911" fmla="*/ 4885026 h 6680837"/>
                  <a:gd name="connsiteX1912" fmla="*/ 3764549 w 6423007"/>
                  <a:gd name="connsiteY1912" fmla="*/ 4901541 h 6680837"/>
                  <a:gd name="connsiteX1913" fmla="*/ 3750901 w 6423007"/>
                  <a:gd name="connsiteY1913" fmla="*/ 4895343 h 6680837"/>
                  <a:gd name="connsiteX1914" fmla="*/ 3716063 w 6423007"/>
                  <a:gd name="connsiteY1914" fmla="*/ 4904075 h 6680837"/>
                  <a:gd name="connsiteX1915" fmla="*/ 3658839 w 6423007"/>
                  <a:gd name="connsiteY1915" fmla="*/ 4964370 h 6680837"/>
                  <a:gd name="connsiteX1916" fmla="*/ 3600179 w 6423007"/>
                  <a:gd name="connsiteY1916" fmla="*/ 5054593 h 6680837"/>
                  <a:gd name="connsiteX1917" fmla="*/ 3563781 w 6423007"/>
                  <a:gd name="connsiteY1917" fmla="*/ 5171297 h 6680837"/>
                  <a:gd name="connsiteX1918" fmla="*/ 3530019 w 6423007"/>
                  <a:gd name="connsiteY1918" fmla="*/ 5202914 h 6680837"/>
                  <a:gd name="connsiteX1919" fmla="*/ 3477579 w 6423007"/>
                  <a:gd name="connsiteY1919" fmla="*/ 5242417 h 6680837"/>
                  <a:gd name="connsiteX1920" fmla="*/ 3435879 w 6423007"/>
                  <a:gd name="connsiteY1920" fmla="*/ 5240758 h 6680837"/>
                  <a:gd name="connsiteX1921" fmla="*/ 3392587 w 6423007"/>
                  <a:gd name="connsiteY1921" fmla="*/ 5239852 h 6680837"/>
                  <a:gd name="connsiteX1922" fmla="*/ 3293929 w 6423007"/>
                  <a:gd name="connsiteY1922" fmla="*/ 5268141 h 6680837"/>
                  <a:gd name="connsiteX1923" fmla="*/ 3263521 w 6423007"/>
                  <a:gd name="connsiteY1923" fmla="*/ 5290368 h 6680837"/>
                  <a:gd name="connsiteX1924" fmla="*/ 3227585 w 6423007"/>
                  <a:gd name="connsiteY1924" fmla="*/ 5313267 h 6680837"/>
                  <a:gd name="connsiteX1925" fmla="*/ 3211861 w 6423007"/>
                  <a:gd name="connsiteY1925" fmla="*/ 5275886 h 6680837"/>
                  <a:gd name="connsiteX1926" fmla="*/ 3290311 w 6423007"/>
                  <a:gd name="connsiteY1926" fmla="*/ 5126556 h 6680837"/>
                  <a:gd name="connsiteX1927" fmla="*/ 3306817 w 6423007"/>
                  <a:gd name="connsiteY1927" fmla="*/ 5109953 h 6680837"/>
                  <a:gd name="connsiteX1928" fmla="*/ 3363465 w 6423007"/>
                  <a:gd name="connsiteY1928" fmla="*/ 5021659 h 6680837"/>
                  <a:gd name="connsiteX1929" fmla="*/ 3413177 w 6423007"/>
                  <a:gd name="connsiteY1929" fmla="*/ 4908387 h 6680837"/>
                  <a:gd name="connsiteX1930" fmla="*/ 3443183 w 6423007"/>
                  <a:gd name="connsiteY1930" fmla="*/ 4850282 h 6680837"/>
                  <a:gd name="connsiteX1931" fmla="*/ 3439257 w 6423007"/>
                  <a:gd name="connsiteY1931" fmla="*/ 4831673 h 6680837"/>
                  <a:gd name="connsiteX1932" fmla="*/ 3420751 w 6423007"/>
                  <a:gd name="connsiteY1932" fmla="*/ 4831681 h 6680837"/>
                  <a:gd name="connsiteX1933" fmla="*/ 3360029 w 6423007"/>
                  <a:gd name="connsiteY1933" fmla="*/ 4853668 h 6680837"/>
                  <a:gd name="connsiteX1934" fmla="*/ 3354075 w 6423007"/>
                  <a:gd name="connsiteY1934" fmla="*/ 4874041 h 6680837"/>
                  <a:gd name="connsiteX1935" fmla="*/ 3340335 w 6423007"/>
                  <a:gd name="connsiteY1935" fmla="*/ 4890309 h 6680837"/>
                  <a:gd name="connsiteX1936" fmla="*/ 3295543 w 6423007"/>
                  <a:gd name="connsiteY1936" fmla="*/ 4867693 h 6680837"/>
                  <a:gd name="connsiteX1937" fmla="*/ 3274703 w 6423007"/>
                  <a:gd name="connsiteY1937" fmla="*/ 4848337 h 6680837"/>
                  <a:gd name="connsiteX1938" fmla="*/ 3269861 w 6423007"/>
                  <a:gd name="connsiteY1938" fmla="*/ 4817490 h 6680837"/>
                  <a:gd name="connsiteX1939" fmla="*/ 3270563 w 6423007"/>
                  <a:gd name="connsiteY1939" fmla="*/ 4748919 h 6680837"/>
                  <a:gd name="connsiteX1940" fmla="*/ 3236315 w 6423007"/>
                  <a:gd name="connsiteY1940" fmla="*/ 4748597 h 6680837"/>
                  <a:gd name="connsiteX1941" fmla="*/ 3214617 w 6423007"/>
                  <a:gd name="connsiteY1941" fmla="*/ 4768640 h 6680837"/>
                  <a:gd name="connsiteX1942" fmla="*/ 3174173 w 6423007"/>
                  <a:gd name="connsiteY1942" fmla="*/ 4763459 h 6680837"/>
                  <a:gd name="connsiteX1943" fmla="*/ 3141295 w 6423007"/>
                  <a:gd name="connsiteY1943" fmla="*/ 4700098 h 6680837"/>
                  <a:gd name="connsiteX1944" fmla="*/ 3084203 w 6423007"/>
                  <a:gd name="connsiteY1944" fmla="*/ 4663823 h 6680837"/>
                  <a:gd name="connsiteX1945" fmla="*/ 3055549 w 6423007"/>
                  <a:gd name="connsiteY1945" fmla="*/ 4695941 h 6680837"/>
                  <a:gd name="connsiteX1946" fmla="*/ 3039549 w 6423007"/>
                  <a:gd name="connsiteY1946" fmla="*/ 4707431 h 6680837"/>
                  <a:gd name="connsiteX1947" fmla="*/ 3014907 w 6423007"/>
                  <a:gd name="connsiteY1947" fmla="*/ 4754217 h 6680837"/>
                  <a:gd name="connsiteX1948" fmla="*/ 3020923 w 6423007"/>
                  <a:gd name="connsiteY1948" fmla="*/ 4785483 h 6680837"/>
                  <a:gd name="connsiteX1949" fmla="*/ 2981565 w 6423007"/>
                  <a:gd name="connsiteY1949" fmla="*/ 4784661 h 6680837"/>
                  <a:gd name="connsiteX1950" fmla="*/ 2884535 w 6423007"/>
                  <a:gd name="connsiteY1950" fmla="*/ 4738090 h 6680837"/>
                  <a:gd name="connsiteX1951" fmla="*/ 2859073 w 6423007"/>
                  <a:gd name="connsiteY1951" fmla="*/ 4750172 h 6680837"/>
                  <a:gd name="connsiteX1952" fmla="*/ 2814495 w 6423007"/>
                  <a:gd name="connsiteY1952" fmla="*/ 4808367 h 6680837"/>
                  <a:gd name="connsiteX1953" fmla="*/ 2792549 w 6423007"/>
                  <a:gd name="connsiteY1953" fmla="*/ 4821704 h 6680837"/>
                  <a:gd name="connsiteX1954" fmla="*/ 2765581 w 6423007"/>
                  <a:gd name="connsiteY1954" fmla="*/ 4830600 h 6680837"/>
                  <a:gd name="connsiteX1955" fmla="*/ 2770707 w 6423007"/>
                  <a:gd name="connsiteY1955" fmla="*/ 4794049 h 6680837"/>
                  <a:gd name="connsiteX1956" fmla="*/ 2786553 w 6423007"/>
                  <a:gd name="connsiteY1956" fmla="*/ 4753386 h 6680837"/>
                  <a:gd name="connsiteX1957" fmla="*/ 2748969 w 6423007"/>
                  <a:gd name="connsiteY1957" fmla="*/ 4725403 h 6680837"/>
                  <a:gd name="connsiteX1958" fmla="*/ 2652757 w 6423007"/>
                  <a:gd name="connsiteY1958" fmla="*/ 4713537 h 6680837"/>
                  <a:gd name="connsiteX1959" fmla="*/ 2582781 w 6423007"/>
                  <a:gd name="connsiteY1959" fmla="*/ 4654130 h 6680837"/>
                  <a:gd name="connsiteX1960" fmla="*/ 2540413 w 6423007"/>
                  <a:gd name="connsiteY1960" fmla="*/ 4646938 h 6680837"/>
                  <a:gd name="connsiteX1961" fmla="*/ 2508271 w 6423007"/>
                  <a:gd name="connsiteY1961" fmla="*/ 4622222 h 6680837"/>
                  <a:gd name="connsiteX1962" fmla="*/ 2463155 w 6423007"/>
                  <a:gd name="connsiteY1962" fmla="*/ 4578314 h 6680837"/>
                  <a:gd name="connsiteX1963" fmla="*/ 2407723 w 6423007"/>
                  <a:gd name="connsiteY1963" fmla="*/ 4574395 h 6680837"/>
                  <a:gd name="connsiteX1964" fmla="*/ 2370633 w 6423007"/>
                  <a:gd name="connsiteY1964" fmla="*/ 4559824 h 6680837"/>
                  <a:gd name="connsiteX1965" fmla="*/ 2330019 w 6423007"/>
                  <a:gd name="connsiteY1965" fmla="*/ 4562523 h 6680837"/>
                  <a:gd name="connsiteX1966" fmla="*/ 2280275 w 6423007"/>
                  <a:gd name="connsiteY1966" fmla="*/ 4568578 h 6680837"/>
                  <a:gd name="connsiteX1967" fmla="*/ 2221037 w 6423007"/>
                  <a:gd name="connsiteY1967" fmla="*/ 4468007 h 6680837"/>
                  <a:gd name="connsiteX1968" fmla="*/ 2197355 w 6423007"/>
                  <a:gd name="connsiteY1968" fmla="*/ 4434402 h 6680837"/>
                  <a:gd name="connsiteX1969" fmla="*/ 2138297 w 6423007"/>
                  <a:gd name="connsiteY1969" fmla="*/ 4307426 h 6680837"/>
                  <a:gd name="connsiteX1970" fmla="*/ 2133199 w 6423007"/>
                  <a:gd name="connsiteY1970" fmla="*/ 4288398 h 6680837"/>
                  <a:gd name="connsiteX1971" fmla="*/ 2124231 w 6423007"/>
                  <a:gd name="connsiteY1971" fmla="*/ 4302402 h 6680837"/>
                  <a:gd name="connsiteX1972" fmla="*/ 2110909 w 6423007"/>
                  <a:gd name="connsiteY1972" fmla="*/ 4317495 h 6680837"/>
                  <a:gd name="connsiteX1973" fmla="*/ 2093079 w 6423007"/>
                  <a:gd name="connsiteY1973" fmla="*/ 4304509 h 6680837"/>
                  <a:gd name="connsiteX1974" fmla="*/ 2071431 w 6423007"/>
                  <a:gd name="connsiteY1974" fmla="*/ 4266252 h 6680837"/>
                  <a:gd name="connsiteX1975" fmla="*/ 2061691 w 6423007"/>
                  <a:gd name="connsiteY1975" fmla="*/ 4260936 h 6680837"/>
                  <a:gd name="connsiteX1976" fmla="*/ 2054861 w 6423007"/>
                  <a:gd name="connsiteY1976" fmla="*/ 4264965 h 6680837"/>
                  <a:gd name="connsiteX1977" fmla="*/ 2005899 w 6423007"/>
                  <a:gd name="connsiteY1977" fmla="*/ 4268654 h 6680837"/>
                  <a:gd name="connsiteX1978" fmla="*/ 1974293 w 6423007"/>
                  <a:gd name="connsiteY1978" fmla="*/ 4253394 h 6680837"/>
                  <a:gd name="connsiteX1979" fmla="*/ 1956521 w 6423007"/>
                  <a:gd name="connsiteY1979" fmla="*/ 4217928 h 6680837"/>
                  <a:gd name="connsiteX1980" fmla="*/ 1932713 w 6423007"/>
                  <a:gd name="connsiteY1980" fmla="*/ 4206777 h 6680837"/>
                  <a:gd name="connsiteX1981" fmla="*/ 1886435 w 6423007"/>
                  <a:gd name="connsiteY1981" fmla="*/ 4195540 h 6680837"/>
                  <a:gd name="connsiteX1982" fmla="*/ 1884423 w 6423007"/>
                  <a:gd name="connsiteY1982" fmla="*/ 4197468 h 6680837"/>
                  <a:gd name="connsiteX1983" fmla="*/ 1839653 w 6423007"/>
                  <a:gd name="connsiteY1983" fmla="*/ 4207947 h 6680837"/>
                  <a:gd name="connsiteX1984" fmla="*/ 1806541 w 6423007"/>
                  <a:gd name="connsiteY1984" fmla="*/ 4133915 h 6680837"/>
                  <a:gd name="connsiteX1985" fmla="*/ 1811823 w 6423007"/>
                  <a:gd name="connsiteY1985" fmla="*/ 4108008 h 6680837"/>
                  <a:gd name="connsiteX1986" fmla="*/ 1794635 w 6423007"/>
                  <a:gd name="connsiteY1986" fmla="*/ 4137604 h 6680837"/>
                  <a:gd name="connsiteX1987" fmla="*/ 1733183 w 6423007"/>
                  <a:gd name="connsiteY1987" fmla="*/ 4135507 h 6680837"/>
                  <a:gd name="connsiteX1988" fmla="*/ 1650939 w 6423007"/>
                  <a:gd name="connsiteY1988" fmla="*/ 4091571 h 6680837"/>
                  <a:gd name="connsiteX1989" fmla="*/ 1632163 w 6423007"/>
                  <a:gd name="connsiteY1989" fmla="*/ 4066334 h 6680837"/>
                  <a:gd name="connsiteX1990" fmla="*/ 1575485 w 6423007"/>
                  <a:gd name="connsiteY1990" fmla="*/ 4117561 h 6680837"/>
                  <a:gd name="connsiteX1991" fmla="*/ 1532477 w 6423007"/>
                  <a:gd name="connsiteY1991" fmla="*/ 4119404 h 6680837"/>
                  <a:gd name="connsiteX1992" fmla="*/ 1476809 w 6423007"/>
                  <a:gd name="connsiteY1992" fmla="*/ 4086285 h 6680837"/>
                  <a:gd name="connsiteX1993" fmla="*/ 1444029 w 6423007"/>
                  <a:gd name="connsiteY1993" fmla="*/ 4070606 h 6680837"/>
                  <a:gd name="connsiteX1994" fmla="*/ 1411837 w 6423007"/>
                  <a:gd name="connsiteY1994" fmla="*/ 4045871 h 6680837"/>
                  <a:gd name="connsiteX1995" fmla="*/ 1413933 w 6423007"/>
                  <a:gd name="connsiteY1995" fmla="*/ 4021474 h 6680837"/>
                  <a:gd name="connsiteX1996" fmla="*/ 1393227 w 6423007"/>
                  <a:gd name="connsiteY1996" fmla="*/ 4012753 h 6680837"/>
                  <a:gd name="connsiteX1997" fmla="*/ 1374783 w 6423007"/>
                  <a:gd name="connsiteY1997" fmla="*/ 4027342 h 6680837"/>
                  <a:gd name="connsiteX1998" fmla="*/ 1244579 w 6423007"/>
                  <a:gd name="connsiteY1998" fmla="*/ 4050983 h 6680837"/>
                  <a:gd name="connsiteX1999" fmla="*/ 1234521 w 6423007"/>
                  <a:gd name="connsiteY1999" fmla="*/ 4042095 h 6680837"/>
                  <a:gd name="connsiteX2000" fmla="*/ 1202749 w 6423007"/>
                  <a:gd name="connsiteY2000" fmla="*/ 4016187 h 6680837"/>
                  <a:gd name="connsiteX2001" fmla="*/ 1116315 w 6423007"/>
                  <a:gd name="connsiteY2001" fmla="*/ 3928403 h 6680837"/>
                  <a:gd name="connsiteX2002" fmla="*/ 1103825 w 6423007"/>
                  <a:gd name="connsiteY2002" fmla="*/ 3904088 h 6680837"/>
                  <a:gd name="connsiteX2003" fmla="*/ 1052102 w 6423007"/>
                  <a:gd name="connsiteY2003" fmla="*/ 3833996 h 6680837"/>
                  <a:gd name="connsiteX2004" fmla="*/ 973964 w 6423007"/>
                  <a:gd name="connsiteY2004" fmla="*/ 3856379 h 6680837"/>
                  <a:gd name="connsiteX2005" fmla="*/ 931873 w 6423007"/>
                  <a:gd name="connsiteY2005" fmla="*/ 3926051 h 6680837"/>
                  <a:gd name="connsiteX2006" fmla="*/ 910828 w 6423007"/>
                  <a:gd name="connsiteY2006" fmla="*/ 3933093 h 6680837"/>
                  <a:gd name="connsiteX2007" fmla="*/ 891882 w 6423007"/>
                  <a:gd name="connsiteY2007" fmla="*/ 3915738 h 6680837"/>
                  <a:gd name="connsiteX2008" fmla="*/ 918720 w 6423007"/>
                  <a:gd name="connsiteY2008" fmla="*/ 3766500 h 6680837"/>
                  <a:gd name="connsiteX2009" fmla="*/ 912852 w 6423007"/>
                  <a:gd name="connsiteY2009" fmla="*/ 3745874 h 6680837"/>
                  <a:gd name="connsiteX2010" fmla="*/ 829604 w 6423007"/>
                  <a:gd name="connsiteY2010" fmla="*/ 3675109 h 6680837"/>
                  <a:gd name="connsiteX2011" fmla="*/ 773014 w 6423007"/>
                  <a:gd name="connsiteY2011" fmla="*/ 3685338 h 6680837"/>
                  <a:gd name="connsiteX2012" fmla="*/ 722207 w 6423007"/>
                  <a:gd name="connsiteY2012" fmla="*/ 3701601 h 6680837"/>
                  <a:gd name="connsiteX2013" fmla="*/ 710223 w 6423007"/>
                  <a:gd name="connsiteY2013" fmla="*/ 3635115 h 6680837"/>
                  <a:gd name="connsiteX2014" fmla="*/ 863149 w 6423007"/>
                  <a:gd name="connsiteY2014" fmla="*/ 3544149 h 6680837"/>
                  <a:gd name="connsiteX2015" fmla="*/ 973146 w 6423007"/>
                  <a:gd name="connsiteY2015" fmla="*/ 3525204 h 6680837"/>
                  <a:gd name="connsiteX2016" fmla="*/ 1016407 w 6423007"/>
                  <a:gd name="connsiteY2016" fmla="*/ 3511539 h 6680837"/>
                  <a:gd name="connsiteX2017" fmla="*/ 1029905 w 6423007"/>
                  <a:gd name="connsiteY2017" fmla="*/ 3488565 h 6680837"/>
                  <a:gd name="connsiteX2018" fmla="*/ 973738 w 6423007"/>
                  <a:gd name="connsiteY2018" fmla="*/ 3404974 h 6680837"/>
                  <a:gd name="connsiteX2019" fmla="*/ 867690 w 6423007"/>
                  <a:gd name="connsiteY2019" fmla="*/ 3312829 h 6680837"/>
                  <a:gd name="connsiteX2020" fmla="*/ 865766 w 6423007"/>
                  <a:gd name="connsiteY2020" fmla="*/ 3218172 h 6680837"/>
                  <a:gd name="connsiteX2021" fmla="*/ 889249 w 6423007"/>
                  <a:gd name="connsiteY2021" fmla="*/ 3096853 h 6680837"/>
                  <a:gd name="connsiteX2022" fmla="*/ 882726 w 6423007"/>
                  <a:gd name="connsiteY2022" fmla="*/ 2829816 h 6680837"/>
                  <a:gd name="connsiteX2023" fmla="*/ 900754 w 6423007"/>
                  <a:gd name="connsiteY2023" fmla="*/ 2797873 h 6680837"/>
                  <a:gd name="connsiteX2024" fmla="*/ 948384 w 6423007"/>
                  <a:gd name="connsiteY2024" fmla="*/ 2634885 h 6680837"/>
                  <a:gd name="connsiteX2025" fmla="*/ 984613 w 6423007"/>
                  <a:gd name="connsiteY2025" fmla="*/ 2451943 h 6680837"/>
                  <a:gd name="connsiteX2026" fmla="*/ 1013292 w 6423007"/>
                  <a:gd name="connsiteY2026" fmla="*/ 2345716 h 6680837"/>
                  <a:gd name="connsiteX2027" fmla="*/ 1010023 w 6423007"/>
                  <a:gd name="connsiteY2027" fmla="*/ 2332636 h 6680837"/>
                  <a:gd name="connsiteX2028" fmla="*/ 1020421 w 6423007"/>
                  <a:gd name="connsiteY2028" fmla="*/ 2288703 h 6680837"/>
                  <a:gd name="connsiteX2029" fmla="*/ 1032331 w 6423007"/>
                  <a:gd name="connsiteY2029" fmla="*/ 2210898 h 6680837"/>
                  <a:gd name="connsiteX2030" fmla="*/ 1037782 w 6423007"/>
                  <a:gd name="connsiteY2030" fmla="*/ 2195638 h 6680837"/>
                  <a:gd name="connsiteX2031" fmla="*/ 1032654 w 6423007"/>
                  <a:gd name="connsiteY2031" fmla="*/ 2160615 h 6680837"/>
                  <a:gd name="connsiteX2032" fmla="*/ 1089684 w 6423007"/>
                  <a:gd name="connsiteY2032" fmla="*/ 2091088 h 6680837"/>
                  <a:gd name="connsiteX2033" fmla="*/ 1142843 w 6423007"/>
                  <a:gd name="connsiteY2033" fmla="*/ 2001547 h 6680837"/>
                  <a:gd name="connsiteX2034" fmla="*/ 1212933 w 6423007"/>
                  <a:gd name="connsiteY2034" fmla="*/ 1968347 h 6680837"/>
                  <a:gd name="connsiteX2035" fmla="*/ 1265753 w 6423007"/>
                  <a:gd name="connsiteY2035" fmla="*/ 1950154 h 6680837"/>
                  <a:gd name="connsiteX2036" fmla="*/ 1300467 w 6423007"/>
                  <a:gd name="connsiteY2036" fmla="*/ 1875200 h 6680837"/>
                  <a:gd name="connsiteX2037" fmla="*/ 1295771 w 6423007"/>
                  <a:gd name="connsiteY2037" fmla="*/ 1854995 h 6680837"/>
                  <a:gd name="connsiteX2038" fmla="*/ 1277159 w 6423007"/>
                  <a:gd name="connsiteY2038" fmla="*/ 1858935 h 6680837"/>
                  <a:gd name="connsiteX2039" fmla="*/ 1238255 w 6423007"/>
                  <a:gd name="connsiteY2039" fmla="*/ 1908568 h 6680837"/>
                  <a:gd name="connsiteX2040" fmla="*/ 1208491 w 6423007"/>
                  <a:gd name="connsiteY2040" fmla="*/ 1936319 h 6680837"/>
                  <a:gd name="connsiteX2041" fmla="*/ 1192647 w 6423007"/>
                  <a:gd name="connsiteY2041" fmla="*/ 1902866 h 6680837"/>
                  <a:gd name="connsiteX2042" fmla="*/ 1237677 w 6423007"/>
                  <a:gd name="connsiteY2042" fmla="*/ 1787919 h 6680837"/>
                  <a:gd name="connsiteX2043" fmla="*/ 1308435 w 6423007"/>
                  <a:gd name="connsiteY2043" fmla="*/ 1778782 h 6680837"/>
                  <a:gd name="connsiteX2044" fmla="*/ 1335933 w 6423007"/>
                  <a:gd name="connsiteY2044" fmla="*/ 1820369 h 6680837"/>
                  <a:gd name="connsiteX2045" fmla="*/ 1352195 w 6423007"/>
                  <a:gd name="connsiteY2045" fmla="*/ 1834119 h 6680837"/>
                  <a:gd name="connsiteX2046" fmla="*/ 1380869 w 6423007"/>
                  <a:gd name="connsiteY2046" fmla="*/ 1820537 h 6680837"/>
                  <a:gd name="connsiteX2047" fmla="*/ 1459343 w 6423007"/>
                  <a:gd name="connsiteY2047" fmla="*/ 1800920 h 6680837"/>
                  <a:gd name="connsiteX2048" fmla="*/ 1563137 w 6423007"/>
                  <a:gd name="connsiteY2048" fmla="*/ 1758581 h 6680837"/>
                  <a:gd name="connsiteX2049" fmla="*/ 1644801 w 6423007"/>
                  <a:gd name="connsiteY2049" fmla="*/ 1681869 h 6680837"/>
                  <a:gd name="connsiteX2050" fmla="*/ 1685549 w 6423007"/>
                  <a:gd name="connsiteY2050" fmla="*/ 1619659 h 6680837"/>
                  <a:gd name="connsiteX2051" fmla="*/ 1739793 w 6423007"/>
                  <a:gd name="connsiteY2051" fmla="*/ 1590064 h 6680837"/>
                  <a:gd name="connsiteX2052" fmla="*/ 1818353 w 6423007"/>
                  <a:gd name="connsiteY2052" fmla="*/ 1547976 h 6680837"/>
                  <a:gd name="connsiteX2053" fmla="*/ 1909237 w 6423007"/>
                  <a:gd name="connsiteY2053" fmla="*/ 1501028 h 6680837"/>
                  <a:gd name="connsiteX2054" fmla="*/ 1975219 w 6423007"/>
                  <a:gd name="connsiteY2054" fmla="*/ 1494154 h 6680837"/>
                  <a:gd name="connsiteX2055" fmla="*/ 2109777 w 6423007"/>
                  <a:gd name="connsiteY2055" fmla="*/ 1487952 h 6680837"/>
                  <a:gd name="connsiteX2056" fmla="*/ 2162175 w 6423007"/>
                  <a:gd name="connsiteY2056" fmla="*/ 1507992 h 6680837"/>
                  <a:gd name="connsiteX2057" fmla="*/ 2165729 w 6423007"/>
                  <a:gd name="connsiteY2057" fmla="*/ 1510335 h 6680837"/>
                  <a:gd name="connsiteX2058" fmla="*/ 2161265 w 6423007"/>
                  <a:gd name="connsiteY2058" fmla="*/ 1504848 h 6680837"/>
                  <a:gd name="connsiteX2059" fmla="*/ 2142217 w 6423007"/>
                  <a:gd name="connsiteY2059" fmla="*/ 1449106 h 6680837"/>
                  <a:gd name="connsiteX2060" fmla="*/ 2128367 w 6423007"/>
                  <a:gd name="connsiteY2060" fmla="*/ 1436279 h 6680837"/>
                  <a:gd name="connsiteX2061" fmla="*/ 2102579 w 6423007"/>
                  <a:gd name="connsiteY2061" fmla="*/ 1419437 h 6680837"/>
                  <a:gd name="connsiteX2062" fmla="*/ 2078785 w 6423007"/>
                  <a:gd name="connsiteY2062" fmla="*/ 1389781 h 6680837"/>
                  <a:gd name="connsiteX2063" fmla="*/ 1992327 w 6423007"/>
                  <a:gd name="connsiteY2063" fmla="*/ 1250471 h 6680837"/>
                  <a:gd name="connsiteX2064" fmla="*/ 1887017 w 6423007"/>
                  <a:gd name="connsiteY2064" fmla="*/ 1200954 h 6680837"/>
                  <a:gd name="connsiteX2065" fmla="*/ 1882835 w 6423007"/>
                  <a:gd name="connsiteY2065" fmla="*/ 1199460 h 6680837"/>
                  <a:gd name="connsiteX2066" fmla="*/ 1880133 w 6423007"/>
                  <a:gd name="connsiteY2066" fmla="*/ 1199977 h 6680837"/>
                  <a:gd name="connsiteX2067" fmla="*/ 1803569 w 6423007"/>
                  <a:gd name="connsiteY2067" fmla="*/ 1188493 h 6680837"/>
                  <a:gd name="connsiteX2068" fmla="*/ 1663505 w 6423007"/>
                  <a:gd name="connsiteY2068" fmla="*/ 1125244 h 6680837"/>
                  <a:gd name="connsiteX2069" fmla="*/ 1612907 w 6423007"/>
                  <a:gd name="connsiteY2069" fmla="*/ 1096593 h 6680837"/>
                  <a:gd name="connsiteX2070" fmla="*/ 1590119 w 6423007"/>
                  <a:gd name="connsiteY2070" fmla="*/ 1038217 h 6680837"/>
                  <a:gd name="connsiteX2071" fmla="*/ 1583499 w 6423007"/>
                  <a:gd name="connsiteY2071" fmla="*/ 960494 h 6680837"/>
                  <a:gd name="connsiteX2072" fmla="*/ 1612333 w 6423007"/>
                  <a:gd name="connsiteY2072" fmla="*/ 878726 h 6680837"/>
                  <a:gd name="connsiteX2073" fmla="*/ 1815779 w 6423007"/>
                  <a:gd name="connsiteY2073" fmla="*/ 743358 h 6680837"/>
                  <a:gd name="connsiteX2074" fmla="*/ 1998061 w 6423007"/>
                  <a:gd name="connsiteY2074" fmla="*/ 747651 h 6680837"/>
                  <a:gd name="connsiteX2075" fmla="*/ 2125639 w 6423007"/>
                  <a:gd name="connsiteY2075" fmla="*/ 749595 h 6680837"/>
                  <a:gd name="connsiteX2076" fmla="*/ 2182517 w 6423007"/>
                  <a:gd name="connsiteY2076" fmla="*/ 723638 h 6680837"/>
                  <a:gd name="connsiteX2077" fmla="*/ 2259831 w 6423007"/>
                  <a:gd name="connsiteY2077" fmla="*/ 662677 h 6680837"/>
                  <a:gd name="connsiteX2078" fmla="*/ 2332207 w 6423007"/>
                  <a:gd name="connsiteY2078" fmla="*/ 630357 h 6680837"/>
                  <a:gd name="connsiteX2079" fmla="*/ 2351131 w 6423007"/>
                  <a:gd name="connsiteY2079" fmla="*/ 622150 h 6680837"/>
                  <a:gd name="connsiteX2080" fmla="*/ 2380733 w 6423007"/>
                  <a:gd name="connsiteY2080" fmla="*/ 585646 h 6680837"/>
                  <a:gd name="connsiteX2081" fmla="*/ 2432671 w 6423007"/>
                  <a:gd name="connsiteY2081" fmla="*/ 556830 h 6680837"/>
                  <a:gd name="connsiteX2082" fmla="*/ 3883857 w 6423007"/>
                  <a:gd name="connsiteY2082" fmla="*/ 476628 h 6680837"/>
                  <a:gd name="connsiteX2083" fmla="*/ 3956705 w 6423007"/>
                  <a:gd name="connsiteY2083" fmla="*/ 497647 h 6680837"/>
                  <a:gd name="connsiteX2084" fmla="*/ 3919687 w 6423007"/>
                  <a:gd name="connsiteY2084" fmla="*/ 491615 h 6680837"/>
                  <a:gd name="connsiteX2085" fmla="*/ 3883857 w 6423007"/>
                  <a:gd name="connsiteY2085" fmla="*/ 476628 h 6680837"/>
                  <a:gd name="connsiteX2086" fmla="*/ 2707011 w 6423007"/>
                  <a:gd name="connsiteY2086" fmla="*/ 386020 h 6680837"/>
                  <a:gd name="connsiteX2087" fmla="*/ 2602519 w 6423007"/>
                  <a:gd name="connsiteY2087" fmla="*/ 456626 h 6680837"/>
                  <a:gd name="connsiteX2088" fmla="*/ 2594001 w 6423007"/>
                  <a:gd name="connsiteY2088" fmla="*/ 469378 h 6680837"/>
                  <a:gd name="connsiteX2089" fmla="*/ 2491439 w 6423007"/>
                  <a:gd name="connsiteY2089" fmla="*/ 541985 h 6680837"/>
                  <a:gd name="connsiteX2090" fmla="*/ 2430295 w 6423007"/>
                  <a:gd name="connsiteY2090" fmla="*/ 550419 h 6680837"/>
                  <a:gd name="connsiteX2091" fmla="*/ 2380247 w 6423007"/>
                  <a:gd name="connsiteY2091" fmla="*/ 535174 h 6680837"/>
                  <a:gd name="connsiteX2092" fmla="*/ 2279721 w 6423007"/>
                  <a:gd name="connsiteY2092" fmla="*/ 487421 h 6680837"/>
                  <a:gd name="connsiteX2093" fmla="*/ 2270367 w 6423007"/>
                  <a:gd name="connsiteY2093" fmla="*/ 502507 h 6680837"/>
                  <a:gd name="connsiteX2094" fmla="*/ 2255675 w 6423007"/>
                  <a:gd name="connsiteY2094" fmla="*/ 528848 h 6680837"/>
                  <a:gd name="connsiteX2095" fmla="*/ 2232083 w 6423007"/>
                  <a:gd name="connsiteY2095" fmla="*/ 528317 h 6680837"/>
                  <a:gd name="connsiteX2096" fmla="*/ 2233889 w 6423007"/>
                  <a:gd name="connsiteY2096" fmla="*/ 497374 h 6680837"/>
                  <a:gd name="connsiteX2097" fmla="*/ 2256975 w 6423007"/>
                  <a:gd name="connsiteY2097" fmla="*/ 425334 h 6680837"/>
                  <a:gd name="connsiteX2098" fmla="*/ 2254791 w 6423007"/>
                  <a:gd name="connsiteY2098" fmla="*/ 416655 h 6680837"/>
                  <a:gd name="connsiteX2099" fmla="*/ 2236641 w 6423007"/>
                  <a:gd name="connsiteY2099" fmla="*/ 419387 h 6680837"/>
                  <a:gd name="connsiteX2100" fmla="*/ 2058535 w 6423007"/>
                  <a:gd name="connsiteY2100" fmla="*/ 492652 h 6680837"/>
                  <a:gd name="connsiteX2101" fmla="*/ 2043483 w 6423007"/>
                  <a:gd name="connsiteY2101" fmla="*/ 497805 h 6680837"/>
                  <a:gd name="connsiteX2102" fmla="*/ 2051493 w 6423007"/>
                  <a:gd name="connsiteY2102" fmla="*/ 474281 h 6680837"/>
                  <a:gd name="connsiteX2103" fmla="*/ 2109091 w 6423007"/>
                  <a:gd name="connsiteY2103" fmla="*/ 443584 h 6680837"/>
                  <a:gd name="connsiteX2104" fmla="*/ 2126903 w 6423007"/>
                  <a:gd name="connsiteY2104" fmla="*/ 438101 h 6680837"/>
                  <a:gd name="connsiteX2105" fmla="*/ 2187789 w 6423007"/>
                  <a:gd name="connsiteY2105" fmla="*/ 422995 h 6680837"/>
                  <a:gd name="connsiteX2106" fmla="*/ 2211957 w 6423007"/>
                  <a:gd name="connsiteY2106" fmla="*/ 414518 h 6680837"/>
                  <a:gd name="connsiteX2107" fmla="*/ 2257193 w 6423007"/>
                  <a:gd name="connsiteY2107" fmla="*/ 395139 h 6680837"/>
                  <a:gd name="connsiteX2108" fmla="*/ 2344035 w 6423007"/>
                  <a:gd name="connsiteY2108" fmla="*/ 399834 h 6680837"/>
                  <a:gd name="connsiteX2109" fmla="*/ 2707011 w 6423007"/>
                  <a:gd name="connsiteY2109" fmla="*/ 386020 h 6680837"/>
                  <a:gd name="connsiteX2110" fmla="*/ 3727991 w 6423007"/>
                  <a:gd name="connsiteY2110" fmla="*/ 375789 h 6680837"/>
                  <a:gd name="connsiteX2111" fmla="*/ 3858485 w 6423007"/>
                  <a:gd name="connsiteY2111" fmla="*/ 431519 h 6680837"/>
                  <a:gd name="connsiteX2112" fmla="*/ 3876773 w 6423007"/>
                  <a:gd name="connsiteY2112" fmla="*/ 476432 h 6680837"/>
                  <a:gd name="connsiteX2113" fmla="*/ 3536971 w 6423007"/>
                  <a:gd name="connsiteY2113" fmla="*/ 418582 h 6680837"/>
                  <a:gd name="connsiteX2114" fmla="*/ 3678731 w 6423007"/>
                  <a:gd name="connsiteY2114" fmla="*/ 376577 h 6680837"/>
                  <a:gd name="connsiteX2115" fmla="*/ 3727991 w 6423007"/>
                  <a:gd name="connsiteY2115" fmla="*/ 375789 h 6680837"/>
                  <a:gd name="connsiteX2116" fmla="*/ 2943955 w 6423007"/>
                  <a:gd name="connsiteY2116" fmla="*/ 49624 h 6680837"/>
                  <a:gd name="connsiteX2117" fmla="*/ 2943237 w 6423007"/>
                  <a:gd name="connsiteY2117" fmla="*/ 51449 h 6680837"/>
                  <a:gd name="connsiteX2118" fmla="*/ 2943331 w 6423007"/>
                  <a:gd name="connsiteY2118" fmla="*/ 51822 h 6680837"/>
                  <a:gd name="connsiteX2119" fmla="*/ 2957269 w 6423007"/>
                  <a:gd name="connsiteY2119" fmla="*/ 38340 h 6680837"/>
                  <a:gd name="connsiteX2120" fmla="*/ 2953121 w 6423007"/>
                  <a:gd name="connsiteY2120" fmla="*/ 39953 h 6680837"/>
                  <a:gd name="connsiteX2121" fmla="*/ 2970059 w 6423007"/>
                  <a:gd name="connsiteY2121" fmla="*/ 44757 h 6680837"/>
                  <a:gd name="connsiteX2122" fmla="*/ 2967519 w 6423007"/>
                  <a:gd name="connsiteY2122" fmla="*/ 43165 h 6680837"/>
                  <a:gd name="connsiteX2123" fmla="*/ 2957269 w 6423007"/>
                  <a:gd name="connsiteY2123" fmla="*/ 38340 h 6680837"/>
                  <a:gd name="connsiteX2124" fmla="*/ 2873551 w 6423007"/>
                  <a:gd name="connsiteY2124" fmla="*/ 0 h 6680837"/>
                  <a:gd name="connsiteX2125" fmla="*/ 2981585 w 6423007"/>
                  <a:gd name="connsiteY2125" fmla="*/ 44199 h 6680837"/>
                  <a:gd name="connsiteX2126" fmla="*/ 3016839 w 6423007"/>
                  <a:gd name="connsiteY2126" fmla="*/ 74081 h 6680837"/>
                  <a:gd name="connsiteX2127" fmla="*/ 3008895 w 6423007"/>
                  <a:gd name="connsiteY2127" fmla="*/ 69103 h 6680837"/>
                  <a:gd name="connsiteX2128" fmla="*/ 3018367 w 6423007"/>
                  <a:gd name="connsiteY2128" fmla="*/ 77586 h 6680837"/>
                  <a:gd name="connsiteX2129" fmla="*/ 3072107 w 6423007"/>
                  <a:gd name="connsiteY2129" fmla="*/ 104717 h 6680837"/>
                  <a:gd name="connsiteX2130" fmla="*/ 3083083 w 6423007"/>
                  <a:gd name="connsiteY2130" fmla="*/ 105363 h 6680837"/>
                  <a:gd name="connsiteX2131" fmla="*/ 3092857 w 6423007"/>
                  <a:gd name="connsiteY2131" fmla="*/ 101623 h 6680837"/>
                  <a:gd name="connsiteX2132" fmla="*/ 3108115 w 6423007"/>
                  <a:gd name="connsiteY2132" fmla="*/ 102014 h 6680837"/>
                  <a:gd name="connsiteX2133" fmla="*/ 3130983 w 6423007"/>
                  <a:gd name="connsiteY2133" fmla="*/ 117753 h 6680837"/>
                  <a:gd name="connsiteX2134" fmla="*/ 3146515 w 6423007"/>
                  <a:gd name="connsiteY2134" fmla="*/ 122613 h 6680837"/>
                  <a:gd name="connsiteX2135" fmla="*/ 3153585 w 6423007"/>
                  <a:gd name="connsiteY2135" fmla="*/ 123830 h 6680837"/>
                  <a:gd name="connsiteX2136" fmla="*/ 3217943 w 6423007"/>
                  <a:gd name="connsiteY2136" fmla="*/ 102966 h 6680837"/>
                  <a:gd name="connsiteX2137" fmla="*/ 3282201 w 6423007"/>
                  <a:gd name="connsiteY2137" fmla="*/ 140641 h 6680837"/>
                  <a:gd name="connsiteX2138" fmla="*/ 3268807 w 6423007"/>
                  <a:gd name="connsiteY2138" fmla="*/ 189388 h 6680837"/>
                  <a:gd name="connsiteX2139" fmla="*/ 3231567 w 6423007"/>
                  <a:gd name="connsiteY2139" fmla="*/ 233634 h 6680837"/>
                  <a:gd name="connsiteX2140" fmla="*/ 3233233 w 6423007"/>
                  <a:gd name="connsiteY2140" fmla="*/ 219405 h 6680837"/>
                  <a:gd name="connsiteX2141" fmla="*/ 3229625 w 6423007"/>
                  <a:gd name="connsiteY2141" fmla="*/ 229771 h 6680837"/>
                  <a:gd name="connsiteX2142" fmla="*/ 3211007 w 6423007"/>
                  <a:gd name="connsiteY2142" fmla="*/ 307785 h 6680837"/>
                  <a:gd name="connsiteX2143" fmla="*/ 3244803 w 6423007"/>
                  <a:gd name="connsiteY2143" fmla="*/ 383355 h 6680837"/>
                  <a:gd name="connsiteX2144" fmla="*/ 3164685 w 6423007"/>
                  <a:gd name="connsiteY2144" fmla="*/ 374579 h 6680837"/>
                  <a:gd name="connsiteX2145" fmla="*/ 3121437 w 6423007"/>
                  <a:gd name="connsiteY2145" fmla="*/ 281082 h 6680837"/>
                  <a:gd name="connsiteX2146" fmla="*/ 3063173 w 6423007"/>
                  <a:gd name="connsiteY2146" fmla="*/ 262917 h 6680837"/>
                  <a:gd name="connsiteX2147" fmla="*/ 3009081 w 6423007"/>
                  <a:gd name="connsiteY2147" fmla="*/ 288572 h 6680837"/>
                  <a:gd name="connsiteX2148" fmla="*/ 2924445 w 6423007"/>
                  <a:gd name="connsiteY2148" fmla="*/ 270247 h 6680837"/>
                  <a:gd name="connsiteX2149" fmla="*/ 2891429 w 6423007"/>
                  <a:gd name="connsiteY2149" fmla="*/ 340474 h 6680837"/>
                  <a:gd name="connsiteX2150" fmla="*/ 2907745 w 6423007"/>
                  <a:gd name="connsiteY2150" fmla="*/ 368790 h 6680837"/>
                  <a:gd name="connsiteX2151" fmla="*/ 2729667 w 6423007"/>
                  <a:gd name="connsiteY2151" fmla="*/ 375294 h 6680837"/>
                  <a:gd name="connsiteX2152" fmla="*/ 2731751 w 6423007"/>
                  <a:gd name="connsiteY2152" fmla="*/ 372313 h 6680837"/>
                  <a:gd name="connsiteX2153" fmla="*/ 2728589 w 6423007"/>
                  <a:gd name="connsiteY2153" fmla="*/ 374093 h 6680837"/>
                  <a:gd name="connsiteX2154" fmla="*/ 2726905 w 6423007"/>
                  <a:gd name="connsiteY2154" fmla="*/ 378810 h 6680837"/>
                  <a:gd name="connsiteX2155" fmla="*/ 2713681 w 6423007"/>
                  <a:gd name="connsiteY2155" fmla="*/ 375418 h 6680837"/>
                  <a:gd name="connsiteX2156" fmla="*/ 2739159 w 6423007"/>
                  <a:gd name="connsiteY2156" fmla="*/ 296741 h 6680837"/>
                  <a:gd name="connsiteX2157" fmla="*/ 2767007 w 6423007"/>
                  <a:gd name="connsiteY2157" fmla="*/ 248170 h 6680837"/>
                  <a:gd name="connsiteX2158" fmla="*/ 2776613 w 6423007"/>
                  <a:gd name="connsiteY2158" fmla="*/ 162497 h 6680837"/>
                  <a:gd name="connsiteX2159" fmla="*/ 2745709 w 6423007"/>
                  <a:gd name="connsiteY2159" fmla="*/ 69001 h 6680837"/>
                  <a:gd name="connsiteX2160" fmla="*/ 2828531 w 6423007"/>
                  <a:gd name="connsiteY2160" fmla="*/ 13469 h 6680837"/>
                  <a:gd name="connsiteX2161" fmla="*/ 2873551 w 6423007"/>
                  <a:gd name="connsiteY2161" fmla="*/ 0 h 66808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Lst>
                <a:rect l="l" t="t" r="r" b="b"/>
                <a:pathLst>
                  <a:path w="6423007" h="6680837">
                    <a:moveTo>
                      <a:pt x="3920471" y="6654609"/>
                    </a:moveTo>
                    <a:cubicBezTo>
                      <a:pt x="3933449" y="6653061"/>
                      <a:pt x="3946227" y="6654454"/>
                      <a:pt x="3958707" y="6667157"/>
                    </a:cubicBezTo>
                    <a:cubicBezTo>
                      <a:pt x="3938795" y="6680023"/>
                      <a:pt x="3919105" y="6685833"/>
                      <a:pt x="3899971" y="6675611"/>
                    </a:cubicBezTo>
                    <a:cubicBezTo>
                      <a:pt x="3893595" y="6672203"/>
                      <a:pt x="3887277" y="6667014"/>
                      <a:pt x="3881037" y="6659710"/>
                    </a:cubicBezTo>
                    <a:cubicBezTo>
                      <a:pt x="3894317" y="6660648"/>
                      <a:pt x="3907493" y="6656158"/>
                      <a:pt x="3920471" y="6654609"/>
                    </a:cubicBezTo>
                    <a:close/>
                    <a:moveTo>
                      <a:pt x="3696227" y="6310367"/>
                    </a:moveTo>
                    <a:cubicBezTo>
                      <a:pt x="3700403" y="6309566"/>
                      <a:pt x="3704921" y="6310526"/>
                      <a:pt x="3709889" y="6312955"/>
                    </a:cubicBezTo>
                    <a:cubicBezTo>
                      <a:pt x="3731325" y="6321921"/>
                      <a:pt x="3760679" y="6323236"/>
                      <a:pt x="3759827" y="6358298"/>
                    </a:cubicBezTo>
                    <a:cubicBezTo>
                      <a:pt x="3753151" y="6362463"/>
                      <a:pt x="3746477" y="6366629"/>
                      <a:pt x="3740537" y="6372366"/>
                    </a:cubicBezTo>
                    <a:cubicBezTo>
                      <a:pt x="3731751" y="6367919"/>
                      <a:pt x="3721459" y="6365880"/>
                      <a:pt x="3711879" y="6362294"/>
                    </a:cubicBezTo>
                    <a:cubicBezTo>
                      <a:pt x="3702299" y="6358709"/>
                      <a:pt x="3693435" y="6353577"/>
                      <a:pt x="3687507" y="6342946"/>
                    </a:cubicBezTo>
                    <a:cubicBezTo>
                      <a:pt x="3683831" y="6335083"/>
                      <a:pt x="3678593" y="6327973"/>
                      <a:pt x="3684627" y="6318339"/>
                    </a:cubicBezTo>
                    <a:cubicBezTo>
                      <a:pt x="3688219" y="6313728"/>
                      <a:pt x="3692051" y="6311167"/>
                      <a:pt x="3696227" y="6310367"/>
                    </a:cubicBezTo>
                    <a:close/>
                    <a:moveTo>
                      <a:pt x="3148759" y="6275288"/>
                    </a:moveTo>
                    <a:cubicBezTo>
                      <a:pt x="3173215" y="6273493"/>
                      <a:pt x="3195585" y="6277534"/>
                      <a:pt x="3210109" y="6299834"/>
                    </a:cubicBezTo>
                    <a:cubicBezTo>
                      <a:pt x="3217753" y="6311776"/>
                      <a:pt x="3225809" y="6322551"/>
                      <a:pt x="3243563" y="6320996"/>
                    </a:cubicBezTo>
                    <a:cubicBezTo>
                      <a:pt x="3255791" y="6320099"/>
                      <a:pt x="3255975" y="6330694"/>
                      <a:pt x="3258167" y="6339374"/>
                    </a:cubicBezTo>
                    <a:cubicBezTo>
                      <a:pt x="3260697" y="6350808"/>
                      <a:pt x="3263647" y="6361074"/>
                      <a:pt x="3277385" y="6363349"/>
                    </a:cubicBezTo>
                    <a:cubicBezTo>
                      <a:pt x="3289951" y="6365205"/>
                      <a:pt x="3300667" y="6361136"/>
                      <a:pt x="3301393" y="6344284"/>
                    </a:cubicBezTo>
                    <a:cubicBezTo>
                      <a:pt x="3301547" y="6336443"/>
                      <a:pt x="3310595" y="6337042"/>
                      <a:pt x="3318051" y="6338389"/>
                    </a:cubicBezTo>
                    <a:cubicBezTo>
                      <a:pt x="3325509" y="6339736"/>
                      <a:pt x="3334479" y="6344257"/>
                      <a:pt x="3332731" y="6352846"/>
                    </a:cubicBezTo>
                    <a:cubicBezTo>
                      <a:pt x="3329921" y="6375533"/>
                      <a:pt x="3341391" y="6373050"/>
                      <a:pt x="3359485" y="6374248"/>
                    </a:cubicBezTo>
                    <a:cubicBezTo>
                      <a:pt x="3388215" y="6375296"/>
                      <a:pt x="3406125" y="6365899"/>
                      <a:pt x="3428883" y="6350337"/>
                    </a:cubicBezTo>
                    <a:cubicBezTo>
                      <a:pt x="3470381" y="6323042"/>
                      <a:pt x="3523229" y="6319544"/>
                      <a:pt x="3569169" y="6346482"/>
                    </a:cubicBezTo>
                    <a:cubicBezTo>
                      <a:pt x="3597591" y="6363216"/>
                      <a:pt x="3627757" y="6371358"/>
                      <a:pt x="3646743" y="6407096"/>
                    </a:cubicBezTo>
                    <a:cubicBezTo>
                      <a:pt x="3659601" y="6434064"/>
                      <a:pt x="3677217" y="6399554"/>
                      <a:pt x="3690095" y="6385727"/>
                    </a:cubicBezTo>
                    <a:cubicBezTo>
                      <a:pt x="3694527" y="6380730"/>
                      <a:pt x="3699297" y="6378485"/>
                      <a:pt x="3705579" y="6379413"/>
                    </a:cubicBezTo>
                    <a:cubicBezTo>
                      <a:pt x="3682231" y="6444779"/>
                      <a:pt x="3683065" y="6442445"/>
                      <a:pt x="3615511" y="6413050"/>
                    </a:cubicBezTo>
                    <a:cubicBezTo>
                      <a:pt x="3587769" y="6401826"/>
                      <a:pt x="3557603" y="6393683"/>
                      <a:pt x="3524207" y="6409394"/>
                    </a:cubicBezTo>
                    <a:cubicBezTo>
                      <a:pt x="3504709" y="6419539"/>
                      <a:pt x="3479837" y="6422502"/>
                      <a:pt x="3457915" y="6435729"/>
                    </a:cubicBezTo>
                    <a:cubicBezTo>
                      <a:pt x="3447539" y="6442552"/>
                      <a:pt x="3440237" y="6433364"/>
                      <a:pt x="3433275" y="6426928"/>
                    </a:cubicBezTo>
                    <a:cubicBezTo>
                      <a:pt x="3422871" y="6415315"/>
                      <a:pt x="3408453" y="6407532"/>
                      <a:pt x="3393305" y="6416601"/>
                    </a:cubicBezTo>
                    <a:cubicBezTo>
                      <a:pt x="3378787" y="6423918"/>
                      <a:pt x="3365867" y="6424898"/>
                      <a:pt x="3354221" y="6421396"/>
                    </a:cubicBezTo>
                    <a:cubicBezTo>
                      <a:pt x="3342573" y="6417894"/>
                      <a:pt x="3332195" y="6409908"/>
                      <a:pt x="3322755" y="6399298"/>
                    </a:cubicBezTo>
                    <a:cubicBezTo>
                      <a:pt x="3308491" y="6383673"/>
                      <a:pt x="3294567" y="6370803"/>
                      <a:pt x="3271471" y="6383612"/>
                    </a:cubicBezTo>
                    <a:cubicBezTo>
                      <a:pt x="3267873" y="6386275"/>
                      <a:pt x="3256481" y="6384838"/>
                      <a:pt x="3255307" y="6384419"/>
                    </a:cubicBezTo>
                    <a:cubicBezTo>
                      <a:pt x="3252407" y="6351794"/>
                      <a:pt x="3214135" y="6355235"/>
                      <a:pt x="3201957" y="6333774"/>
                    </a:cubicBezTo>
                    <a:cubicBezTo>
                      <a:pt x="3189777" y="6312314"/>
                      <a:pt x="3173429" y="6302526"/>
                      <a:pt x="3150673" y="6318088"/>
                    </a:cubicBezTo>
                    <a:cubicBezTo>
                      <a:pt x="3136699" y="6327576"/>
                      <a:pt x="3122959" y="6325300"/>
                      <a:pt x="3114977" y="6310603"/>
                    </a:cubicBezTo>
                    <a:cubicBezTo>
                      <a:pt x="3108929" y="6297913"/>
                      <a:pt x="3092425" y="6295967"/>
                      <a:pt x="3087547" y="6283695"/>
                    </a:cubicBezTo>
                    <a:cubicBezTo>
                      <a:pt x="3108481" y="6280643"/>
                      <a:pt x="3128999" y="6278759"/>
                      <a:pt x="3148759" y="6275288"/>
                    </a:cubicBezTo>
                    <a:close/>
                    <a:moveTo>
                      <a:pt x="2528427" y="6145571"/>
                    </a:moveTo>
                    <a:cubicBezTo>
                      <a:pt x="2536275" y="6149589"/>
                      <a:pt x="2536701" y="6155821"/>
                      <a:pt x="2534777" y="6161211"/>
                    </a:cubicBezTo>
                    <a:cubicBezTo>
                      <a:pt x="2532081" y="6168758"/>
                      <a:pt x="2526627" y="6172888"/>
                      <a:pt x="2517217" y="6169527"/>
                    </a:cubicBezTo>
                    <a:cubicBezTo>
                      <a:pt x="2510161" y="6167007"/>
                      <a:pt x="2506225" y="6163170"/>
                      <a:pt x="2510099" y="6156043"/>
                    </a:cubicBezTo>
                    <a:cubicBezTo>
                      <a:pt x="2513585" y="6149994"/>
                      <a:pt x="2520215" y="6146284"/>
                      <a:pt x="2528427" y="6145571"/>
                    </a:cubicBezTo>
                    <a:close/>
                    <a:moveTo>
                      <a:pt x="3612587" y="6107976"/>
                    </a:moveTo>
                    <a:cubicBezTo>
                      <a:pt x="3616817" y="6110654"/>
                      <a:pt x="3619529" y="6113957"/>
                      <a:pt x="3616529" y="6118720"/>
                    </a:cubicBezTo>
                    <a:cubicBezTo>
                      <a:pt x="3614681" y="6123894"/>
                      <a:pt x="3610081" y="6122251"/>
                      <a:pt x="3605483" y="6120609"/>
                    </a:cubicBezTo>
                    <a:cubicBezTo>
                      <a:pt x="3599733" y="6118555"/>
                      <a:pt x="3596651" y="6116287"/>
                      <a:pt x="3598869" y="6110078"/>
                    </a:cubicBezTo>
                    <a:cubicBezTo>
                      <a:pt x="3601499" y="6106350"/>
                      <a:pt x="3607207" y="6104888"/>
                      <a:pt x="3612587" y="6107976"/>
                    </a:cubicBezTo>
                    <a:close/>
                    <a:moveTo>
                      <a:pt x="2418455" y="6071331"/>
                    </a:moveTo>
                    <a:cubicBezTo>
                      <a:pt x="2425075" y="6070228"/>
                      <a:pt x="2433063" y="6071429"/>
                      <a:pt x="2442825" y="6074256"/>
                    </a:cubicBezTo>
                    <a:cubicBezTo>
                      <a:pt x="2468681" y="6084812"/>
                      <a:pt x="2445499" y="6108241"/>
                      <a:pt x="2447223" y="6126032"/>
                    </a:cubicBezTo>
                    <a:cubicBezTo>
                      <a:pt x="2447937" y="6131572"/>
                      <a:pt x="2441845" y="6137322"/>
                      <a:pt x="2433425" y="6138278"/>
                    </a:cubicBezTo>
                    <a:cubicBezTo>
                      <a:pt x="2428229" y="6137744"/>
                      <a:pt x="2399403" y="6086491"/>
                      <a:pt x="2402273" y="6082231"/>
                    </a:cubicBezTo>
                    <a:cubicBezTo>
                      <a:pt x="2406577" y="6075841"/>
                      <a:pt x="2411833" y="6072434"/>
                      <a:pt x="2418455" y="6071331"/>
                    </a:cubicBezTo>
                    <a:close/>
                    <a:moveTo>
                      <a:pt x="3120855" y="5978071"/>
                    </a:moveTo>
                    <a:cubicBezTo>
                      <a:pt x="3120801" y="5986387"/>
                      <a:pt x="3124189" y="5997322"/>
                      <a:pt x="3110347" y="5999325"/>
                    </a:cubicBezTo>
                    <a:cubicBezTo>
                      <a:pt x="3107965" y="5999863"/>
                      <a:pt x="3105701" y="5999054"/>
                      <a:pt x="3104091" y="5997437"/>
                    </a:cubicBezTo>
                    <a:cubicBezTo>
                      <a:pt x="3102479" y="5995820"/>
                      <a:pt x="3101523" y="5993394"/>
                      <a:pt x="3101757" y="5990699"/>
                    </a:cubicBezTo>
                    <a:cubicBezTo>
                      <a:pt x="3102251" y="5981150"/>
                      <a:pt x="3108771" y="5975144"/>
                      <a:pt x="3120855" y="5978071"/>
                    </a:cubicBezTo>
                    <a:close/>
                    <a:moveTo>
                      <a:pt x="3045325" y="5932744"/>
                    </a:moveTo>
                    <a:cubicBezTo>
                      <a:pt x="3052335" y="5931946"/>
                      <a:pt x="3058759" y="5933250"/>
                      <a:pt x="3063067" y="5941393"/>
                    </a:cubicBezTo>
                    <a:cubicBezTo>
                      <a:pt x="3074013" y="5958508"/>
                      <a:pt x="3053863" y="5967158"/>
                      <a:pt x="3048843" y="5981212"/>
                    </a:cubicBezTo>
                    <a:cubicBezTo>
                      <a:pt x="3042987" y="5997608"/>
                      <a:pt x="3028605" y="5993792"/>
                      <a:pt x="3015803" y="5989219"/>
                    </a:cubicBezTo>
                    <a:cubicBezTo>
                      <a:pt x="3013475" y="5988388"/>
                      <a:pt x="3009985" y="5987141"/>
                      <a:pt x="3009567" y="5988312"/>
                    </a:cubicBezTo>
                    <a:cubicBezTo>
                      <a:pt x="2984815" y="6009845"/>
                      <a:pt x="2953029" y="6014339"/>
                      <a:pt x="2922825" y="6018075"/>
                    </a:cubicBezTo>
                    <a:cubicBezTo>
                      <a:pt x="2907513" y="6020530"/>
                      <a:pt x="2915857" y="6048602"/>
                      <a:pt x="2935969" y="6058427"/>
                    </a:cubicBezTo>
                    <a:cubicBezTo>
                      <a:pt x="2949515" y="6064585"/>
                      <a:pt x="2961897" y="6070330"/>
                      <a:pt x="2955205" y="6089068"/>
                    </a:cubicBezTo>
                    <a:cubicBezTo>
                      <a:pt x="2949675" y="6108222"/>
                      <a:pt x="2944383" y="6134064"/>
                      <a:pt x="2918361" y="6126090"/>
                    </a:cubicBezTo>
                    <a:cubicBezTo>
                      <a:pt x="2897413" y="6118608"/>
                      <a:pt x="2878647" y="6101340"/>
                      <a:pt x="2885943" y="6073572"/>
                    </a:cubicBezTo>
                    <a:cubicBezTo>
                      <a:pt x="2890727" y="6052832"/>
                      <a:pt x="2883509" y="6043650"/>
                      <a:pt x="2863307" y="6037754"/>
                    </a:cubicBezTo>
                    <a:cubicBezTo>
                      <a:pt x="2836447" y="6032123"/>
                      <a:pt x="2814519" y="6016367"/>
                      <a:pt x="2792589" y="6000610"/>
                    </a:cubicBezTo>
                    <a:cubicBezTo>
                      <a:pt x="2787609" y="5996190"/>
                      <a:pt x="2789701" y="5990334"/>
                      <a:pt x="2791373" y="5985649"/>
                    </a:cubicBezTo>
                    <a:cubicBezTo>
                      <a:pt x="2808943" y="5936460"/>
                      <a:pt x="2825089" y="5931663"/>
                      <a:pt x="2868621" y="5960418"/>
                    </a:cubicBezTo>
                    <a:cubicBezTo>
                      <a:pt x="2888643" y="5974172"/>
                      <a:pt x="2908845" y="5980068"/>
                      <a:pt x="2927357" y="5957628"/>
                    </a:cubicBezTo>
                    <a:cubicBezTo>
                      <a:pt x="2938613" y="5944481"/>
                      <a:pt x="2955835" y="5944028"/>
                      <a:pt x="2971563" y="5940403"/>
                    </a:cubicBezTo>
                    <a:cubicBezTo>
                      <a:pt x="2988457" y="5937193"/>
                      <a:pt x="3006841" y="5937156"/>
                      <a:pt x="3024063" y="5936705"/>
                    </a:cubicBezTo>
                    <a:cubicBezTo>
                      <a:pt x="3030719" y="5936441"/>
                      <a:pt x="3038315" y="5933541"/>
                      <a:pt x="3045325" y="5932744"/>
                    </a:cubicBezTo>
                    <a:close/>
                    <a:moveTo>
                      <a:pt x="2717527" y="5878724"/>
                    </a:moveTo>
                    <a:cubicBezTo>
                      <a:pt x="2723953" y="5881329"/>
                      <a:pt x="2730129" y="5886010"/>
                      <a:pt x="2735527" y="5891033"/>
                    </a:cubicBezTo>
                    <a:cubicBezTo>
                      <a:pt x="2749807" y="5902322"/>
                      <a:pt x="2741639" y="5910545"/>
                      <a:pt x="2731917" y="5919450"/>
                    </a:cubicBezTo>
                    <a:cubicBezTo>
                      <a:pt x="2721479" y="5915722"/>
                      <a:pt x="2711041" y="5911994"/>
                      <a:pt x="2700601" y="5908265"/>
                    </a:cubicBezTo>
                    <a:cubicBezTo>
                      <a:pt x="2703541" y="5900031"/>
                      <a:pt x="2690797" y="5892462"/>
                      <a:pt x="2691607" y="5885557"/>
                    </a:cubicBezTo>
                    <a:cubicBezTo>
                      <a:pt x="2691877" y="5883255"/>
                      <a:pt x="2693653" y="5881028"/>
                      <a:pt x="2698021" y="5878874"/>
                    </a:cubicBezTo>
                    <a:cubicBezTo>
                      <a:pt x="2704425" y="5875591"/>
                      <a:pt x="2711101" y="5876119"/>
                      <a:pt x="2717527" y="5878724"/>
                    </a:cubicBezTo>
                    <a:close/>
                    <a:moveTo>
                      <a:pt x="2411763" y="5812172"/>
                    </a:moveTo>
                    <a:lnTo>
                      <a:pt x="2412853" y="5814955"/>
                    </a:lnTo>
                    <a:cubicBezTo>
                      <a:pt x="2414909" y="5818246"/>
                      <a:pt x="2417541" y="5820960"/>
                      <a:pt x="2421217" y="5822665"/>
                    </a:cubicBezTo>
                    <a:lnTo>
                      <a:pt x="2429521" y="5823605"/>
                    </a:lnTo>
                    <a:lnTo>
                      <a:pt x="2413711" y="5814202"/>
                    </a:lnTo>
                    <a:close/>
                    <a:moveTo>
                      <a:pt x="4387709" y="5778308"/>
                    </a:moveTo>
                    <a:cubicBezTo>
                      <a:pt x="4394525" y="5776584"/>
                      <a:pt x="4401801" y="5776854"/>
                      <a:pt x="4408723" y="5779991"/>
                    </a:cubicBezTo>
                    <a:cubicBezTo>
                      <a:pt x="4434035" y="5791695"/>
                      <a:pt x="4437219" y="5812796"/>
                      <a:pt x="4437185" y="5835408"/>
                    </a:cubicBezTo>
                    <a:cubicBezTo>
                      <a:pt x="4438991" y="5845369"/>
                      <a:pt x="4430171" y="5847542"/>
                      <a:pt x="4422541" y="5850140"/>
                    </a:cubicBezTo>
                    <a:cubicBezTo>
                      <a:pt x="4417115" y="5852194"/>
                      <a:pt x="4412025" y="5852372"/>
                      <a:pt x="4407515" y="5850928"/>
                    </a:cubicBezTo>
                    <a:cubicBezTo>
                      <a:pt x="4403003" y="5849482"/>
                      <a:pt x="4399073" y="5846415"/>
                      <a:pt x="4395967" y="5841978"/>
                    </a:cubicBezTo>
                    <a:cubicBezTo>
                      <a:pt x="4390941" y="5833529"/>
                      <a:pt x="4386339" y="5823900"/>
                      <a:pt x="4380889" y="5816630"/>
                    </a:cubicBezTo>
                    <a:cubicBezTo>
                      <a:pt x="4377121" y="5810294"/>
                      <a:pt x="4365243" y="5805552"/>
                      <a:pt x="4365039" y="5797680"/>
                    </a:cubicBezTo>
                    <a:cubicBezTo>
                      <a:pt x="4364971" y="5795058"/>
                      <a:pt x="4366199" y="5792085"/>
                      <a:pt x="4369457" y="5788592"/>
                    </a:cubicBezTo>
                    <a:cubicBezTo>
                      <a:pt x="4374537" y="5783751"/>
                      <a:pt x="4380893" y="5780032"/>
                      <a:pt x="4387709" y="5778308"/>
                    </a:cubicBezTo>
                    <a:close/>
                    <a:moveTo>
                      <a:pt x="4372811" y="5659001"/>
                    </a:moveTo>
                    <a:cubicBezTo>
                      <a:pt x="4375835" y="5658151"/>
                      <a:pt x="4379839" y="5658551"/>
                      <a:pt x="4385245" y="5660825"/>
                    </a:cubicBezTo>
                    <a:cubicBezTo>
                      <a:pt x="4399953" y="5666079"/>
                      <a:pt x="4404183" y="5681320"/>
                      <a:pt x="4396513" y="5695055"/>
                    </a:cubicBezTo>
                    <a:cubicBezTo>
                      <a:pt x="4388841" y="5708791"/>
                      <a:pt x="4376191" y="5724868"/>
                      <a:pt x="4361483" y="5719614"/>
                    </a:cubicBezTo>
                    <a:cubicBezTo>
                      <a:pt x="4351677" y="5716112"/>
                      <a:pt x="4349831" y="5710646"/>
                      <a:pt x="4351239" y="5704284"/>
                    </a:cubicBezTo>
                    <a:cubicBezTo>
                      <a:pt x="4352647" y="5697923"/>
                      <a:pt x="4357311" y="5690664"/>
                      <a:pt x="4360535" y="5683577"/>
                    </a:cubicBezTo>
                    <a:cubicBezTo>
                      <a:pt x="4363471" y="5675359"/>
                      <a:pt x="4363737" y="5661553"/>
                      <a:pt x="4372811" y="5659001"/>
                    </a:cubicBezTo>
                    <a:close/>
                    <a:moveTo>
                      <a:pt x="3413113" y="5639960"/>
                    </a:moveTo>
                    <a:cubicBezTo>
                      <a:pt x="3417609" y="5639832"/>
                      <a:pt x="3421859" y="5641434"/>
                      <a:pt x="3425711" y="5646487"/>
                    </a:cubicBezTo>
                    <a:cubicBezTo>
                      <a:pt x="3432279" y="5654181"/>
                      <a:pt x="3430071" y="5664089"/>
                      <a:pt x="3426349" y="5670783"/>
                    </a:cubicBezTo>
                    <a:cubicBezTo>
                      <a:pt x="3415185" y="5690864"/>
                      <a:pt x="3399265" y="5675817"/>
                      <a:pt x="3384255" y="5673131"/>
                    </a:cubicBezTo>
                    <a:cubicBezTo>
                      <a:pt x="3377263" y="5666622"/>
                      <a:pt x="3359713" y="5671050"/>
                      <a:pt x="3360921" y="5652762"/>
                    </a:cubicBezTo>
                    <a:cubicBezTo>
                      <a:pt x="3361861" y="5646412"/>
                      <a:pt x="3367185" y="5638953"/>
                      <a:pt x="3370303" y="5641404"/>
                    </a:cubicBezTo>
                    <a:cubicBezTo>
                      <a:pt x="3383945" y="5656305"/>
                      <a:pt x="3399625" y="5640344"/>
                      <a:pt x="3413113" y="5639960"/>
                    </a:cubicBezTo>
                    <a:close/>
                    <a:moveTo>
                      <a:pt x="4756871" y="5356795"/>
                    </a:moveTo>
                    <a:cubicBezTo>
                      <a:pt x="4760103" y="5356307"/>
                      <a:pt x="4763927" y="5357017"/>
                      <a:pt x="4767541" y="5358308"/>
                    </a:cubicBezTo>
                    <a:cubicBezTo>
                      <a:pt x="4791643" y="5366917"/>
                      <a:pt x="4813293" y="5378590"/>
                      <a:pt x="4823093" y="5404410"/>
                    </a:cubicBezTo>
                    <a:cubicBezTo>
                      <a:pt x="4825045" y="5410359"/>
                      <a:pt x="4826207" y="5414713"/>
                      <a:pt x="4822923" y="5420105"/>
                    </a:cubicBezTo>
                    <a:cubicBezTo>
                      <a:pt x="4819057" y="5423320"/>
                      <a:pt x="4815929" y="5423515"/>
                      <a:pt x="4813067" y="5422493"/>
                    </a:cubicBezTo>
                    <a:cubicBezTo>
                      <a:pt x="4810205" y="5421471"/>
                      <a:pt x="4807609" y="5419231"/>
                      <a:pt x="4804803" y="5417572"/>
                    </a:cubicBezTo>
                    <a:cubicBezTo>
                      <a:pt x="4786355" y="5408356"/>
                      <a:pt x="4767531" y="5396380"/>
                      <a:pt x="4754819" y="5378711"/>
                    </a:cubicBezTo>
                    <a:cubicBezTo>
                      <a:pt x="4750829" y="5374659"/>
                      <a:pt x="4744847" y="5368584"/>
                      <a:pt x="4749753" y="5362458"/>
                    </a:cubicBezTo>
                    <a:cubicBezTo>
                      <a:pt x="4751001" y="5358965"/>
                      <a:pt x="4753641" y="5357282"/>
                      <a:pt x="4756871" y="5356795"/>
                    </a:cubicBezTo>
                    <a:close/>
                    <a:moveTo>
                      <a:pt x="602602" y="5215326"/>
                    </a:moveTo>
                    <a:cubicBezTo>
                      <a:pt x="624176" y="5212900"/>
                      <a:pt x="651762" y="5223251"/>
                      <a:pt x="657358" y="5239174"/>
                    </a:cubicBezTo>
                    <a:cubicBezTo>
                      <a:pt x="660902" y="5248397"/>
                      <a:pt x="653577" y="5249759"/>
                      <a:pt x="648258" y="5253164"/>
                    </a:cubicBezTo>
                    <a:cubicBezTo>
                      <a:pt x="637619" y="5259973"/>
                      <a:pt x="625024" y="5260779"/>
                      <a:pt x="612427" y="5261584"/>
                    </a:cubicBezTo>
                    <a:cubicBezTo>
                      <a:pt x="599553" y="5251681"/>
                      <a:pt x="592839" y="5236021"/>
                      <a:pt x="584070" y="5222279"/>
                    </a:cubicBezTo>
                    <a:cubicBezTo>
                      <a:pt x="588888" y="5218364"/>
                      <a:pt x="595411" y="5216135"/>
                      <a:pt x="602602" y="5215326"/>
                    </a:cubicBezTo>
                    <a:close/>
                    <a:moveTo>
                      <a:pt x="4733797" y="4997490"/>
                    </a:moveTo>
                    <a:cubicBezTo>
                      <a:pt x="4739841" y="4998323"/>
                      <a:pt x="4745047" y="5001508"/>
                      <a:pt x="4743231" y="5010142"/>
                    </a:cubicBezTo>
                    <a:cubicBezTo>
                      <a:pt x="4739167" y="5017973"/>
                      <a:pt x="4732565" y="5022247"/>
                      <a:pt x="4725395" y="5021012"/>
                    </a:cubicBezTo>
                    <a:cubicBezTo>
                      <a:pt x="4718645" y="5018601"/>
                      <a:pt x="4713859" y="5014239"/>
                      <a:pt x="4716381" y="5007182"/>
                    </a:cubicBezTo>
                    <a:cubicBezTo>
                      <a:pt x="4718901" y="5000126"/>
                      <a:pt x="4724797" y="4994275"/>
                      <a:pt x="4733797" y="4997490"/>
                    </a:cubicBezTo>
                    <a:close/>
                    <a:moveTo>
                      <a:pt x="3394437" y="4879535"/>
                    </a:moveTo>
                    <a:cubicBezTo>
                      <a:pt x="3401467" y="4883373"/>
                      <a:pt x="3405997" y="4890295"/>
                      <a:pt x="3404719" y="4897796"/>
                    </a:cubicBezTo>
                    <a:cubicBezTo>
                      <a:pt x="3403021" y="4906472"/>
                      <a:pt x="3396793" y="4908227"/>
                      <a:pt x="3389761" y="4904388"/>
                    </a:cubicBezTo>
                    <a:cubicBezTo>
                      <a:pt x="3382727" y="4900550"/>
                      <a:pt x="3374455" y="4896268"/>
                      <a:pt x="3376573" y="4886416"/>
                    </a:cubicBezTo>
                    <a:cubicBezTo>
                      <a:pt x="3379515" y="4878183"/>
                      <a:pt x="3386145" y="4879225"/>
                      <a:pt x="3394437" y="4879535"/>
                    </a:cubicBezTo>
                    <a:close/>
                    <a:moveTo>
                      <a:pt x="389544" y="4835707"/>
                    </a:moveTo>
                    <a:cubicBezTo>
                      <a:pt x="422849" y="4845041"/>
                      <a:pt x="429596" y="4867946"/>
                      <a:pt x="424671" y="4896930"/>
                    </a:cubicBezTo>
                    <a:cubicBezTo>
                      <a:pt x="413097" y="4876143"/>
                      <a:pt x="397898" y="4857905"/>
                      <a:pt x="389544" y="4835707"/>
                    </a:cubicBezTo>
                    <a:close/>
                    <a:moveTo>
                      <a:pt x="4691045" y="4712496"/>
                    </a:moveTo>
                    <a:cubicBezTo>
                      <a:pt x="4698437" y="4715136"/>
                      <a:pt x="4700853" y="4720039"/>
                      <a:pt x="4698721" y="4726010"/>
                    </a:cubicBezTo>
                    <a:cubicBezTo>
                      <a:pt x="4695309" y="4735564"/>
                      <a:pt x="4685783" y="4738894"/>
                      <a:pt x="4677111" y="4739837"/>
                    </a:cubicBezTo>
                    <a:cubicBezTo>
                      <a:pt x="4669291" y="4738390"/>
                      <a:pt x="4668961" y="4731539"/>
                      <a:pt x="4670667" y="4726762"/>
                    </a:cubicBezTo>
                    <a:cubicBezTo>
                      <a:pt x="4674079" y="4717209"/>
                      <a:pt x="4681565" y="4711803"/>
                      <a:pt x="4691045" y="4712496"/>
                    </a:cubicBezTo>
                    <a:close/>
                    <a:moveTo>
                      <a:pt x="5927319" y="4690023"/>
                    </a:moveTo>
                    <a:lnTo>
                      <a:pt x="5912103" y="4735084"/>
                    </a:lnTo>
                    <a:lnTo>
                      <a:pt x="5921599" y="4711822"/>
                    </a:lnTo>
                    <a:close/>
                    <a:moveTo>
                      <a:pt x="5933393" y="4662698"/>
                    </a:moveTo>
                    <a:lnTo>
                      <a:pt x="5929189" y="4682897"/>
                    </a:lnTo>
                    <a:lnTo>
                      <a:pt x="5932779" y="4669205"/>
                    </a:lnTo>
                    <a:close/>
                    <a:moveTo>
                      <a:pt x="4555699" y="4548737"/>
                    </a:moveTo>
                    <a:cubicBezTo>
                      <a:pt x="4565421" y="4554843"/>
                      <a:pt x="4562839" y="4565770"/>
                      <a:pt x="4564615" y="4575618"/>
                    </a:cubicBezTo>
                    <a:cubicBezTo>
                      <a:pt x="4566047" y="4582713"/>
                      <a:pt x="4564301" y="4591304"/>
                      <a:pt x="4564561" y="4597980"/>
                    </a:cubicBezTo>
                    <a:cubicBezTo>
                      <a:pt x="4567795" y="4633362"/>
                      <a:pt x="4575171" y="4638631"/>
                      <a:pt x="4607311" y="4626414"/>
                    </a:cubicBezTo>
                    <a:cubicBezTo>
                      <a:pt x="4618023" y="4622342"/>
                      <a:pt x="4628815" y="4614348"/>
                      <a:pt x="4637209" y="4627878"/>
                    </a:cubicBezTo>
                    <a:cubicBezTo>
                      <a:pt x="4645263" y="4638654"/>
                      <a:pt x="4639503" y="4651078"/>
                      <a:pt x="4631059" y="4659909"/>
                    </a:cubicBezTo>
                    <a:cubicBezTo>
                      <a:pt x="4607809" y="4680567"/>
                      <a:pt x="4603977" y="4694995"/>
                      <a:pt x="4637577" y="4708314"/>
                    </a:cubicBezTo>
                    <a:cubicBezTo>
                      <a:pt x="4654755" y="4715766"/>
                      <a:pt x="4656293" y="4737379"/>
                      <a:pt x="4653973" y="4754982"/>
                    </a:cubicBezTo>
                    <a:cubicBezTo>
                      <a:pt x="4651993" y="4775338"/>
                      <a:pt x="4634475" y="4765130"/>
                      <a:pt x="4621833" y="4767197"/>
                    </a:cubicBezTo>
                    <a:cubicBezTo>
                      <a:pt x="4609817" y="4767513"/>
                      <a:pt x="4600395" y="4767275"/>
                      <a:pt x="4593185" y="4765995"/>
                    </a:cubicBezTo>
                    <a:cubicBezTo>
                      <a:pt x="4571555" y="4762157"/>
                      <a:pt x="4569825" y="4748949"/>
                      <a:pt x="4577625" y="4713229"/>
                    </a:cubicBezTo>
                    <a:cubicBezTo>
                      <a:pt x="4579789" y="4703470"/>
                      <a:pt x="4580439" y="4690538"/>
                      <a:pt x="4571055" y="4687186"/>
                    </a:cubicBezTo>
                    <a:cubicBezTo>
                      <a:pt x="4559325" y="4682996"/>
                      <a:pt x="4560681" y="4694012"/>
                      <a:pt x="4560185" y="4699101"/>
                    </a:cubicBezTo>
                    <a:cubicBezTo>
                      <a:pt x="4559195" y="4709280"/>
                      <a:pt x="4559039" y="4717122"/>
                      <a:pt x="4547647" y="4715686"/>
                    </a:cubicBezTo>
                    <a:cubicBezTo>
                      <a:pt x="4536257" y="4714250"/>
                      <a:pt x="4529715" y="4706648"/>
                      <a:pt x="4531121" y="4695302"/>
                    </a:cubicBezTo>
                    <a:cubicBezTo>
                      <a:pt x="4532033" y="4689046"/>
                      <a:pt x="4533701" y="4684376"/>
                      <a:pt x="4535369" y="4679706"/>
                    </a:cubicBezTo>
                    <a:cubicBezTo>
                      <a:pt x="4551401" y="4645937"/>
                      <a:pt x="4557549" y="4613905"/>
                      <a:pt x="4540919" y="4579003"/>
                    </a:cubicBezTo>
                    <a:cubicBezTo>
                      <a:pt x="4538443" y="4574827"/>
                      <a:pt x="4536487" y="4569192"/>
                      <a:pt x="4536647" y="4563654"/>
                    </a:cubicBezTo>
                    <a:cubicBezTo>
                      <a:pt x="4536807" y="4558116"/>
                      <a:pt x="4539079" y="4552674"/>
                      <a:pt x="4545063" y="4548888"/>
                    </a:cubicBezTo>
                    <a:cubicBezTo>
                      <a:pt x="4547069" y="4546972"/>
                      <a:pt x="4553769" y="4546732"/>
                      <a:pt x="4555699" y="4548737"/>
                    </a:cubicBezTo>
                    <a:close/>
                    <a:moveTo>
                      <a:pt x="2672531" y="4397537"/>
                    </a:moveTo>
                    <a:cubicBezTo>
                      <a:pt x="2676073" y="4396901"/>
                      <a:pt x="2680197" y="4397423"/>
                      <a:pt x="2683927" y="4398121"/>
                    </a:cubicBezTo>
                    <a:cubicBezTo>
                      <a:pt x="2690981" y="4400641"/>
                      <a:pt x="2689375" y="4405140"/>
                      <a:pt x="2687365" y="4410764"/>
                    </a:cubicBezTo>
                    <a:cubicBezTo>
                      <a:pt x="2684151" y="4419764"/>
                      <a:pt x="2677065" y="4421038"/>
                      <a:pt x="2669609" y="4419643"/>
                    </a:cubicBezTo>
                    <a:cubicBezTo>
                      <a:pt x="2660973" y="4417827"/>
                      <a:pt x="2659855" y="4409817"/>
                      <a:pt x="2664619" y="4403908"/>
                    </a:cubicBezTo>
                    <a:cubicBezTo>
                      <a:pt x="2666025" y="4399970"/>
                      <a:pt x="2668987" y="4398174"/>
                      <a:pt x="2672531" y="4397537"/>
                    </a:cubicBezTo>
                    <a:close/>
                    <a:moveTo>
                      <a:pt x="197407" y="4344427"/>
                    </a:moveTo>
                    <a:cubicBezTo>
                      <a:pt x="220699" y="4390924"/>
                      <a:pt x="231639" y="4442225"/>
                      <a:pt x="252157" y="4489047"/>
                    </a:cubicBezTo>
                    <a:cubicBezTo>
                      <a:pt x="281062" y="4553346"/>
                      <a:pt x="284078" y="4626828"/>
                      <a:pt x="321313" y="4690153"/>
                    </a:cubicBezTo>
                    <a:cubicBezTo>
                      <a:pt x="334681" y="4738371"/>
                      <a:pt x="363600" y="4780295"/>
                      <a:pt x="386130" y="4825204"/>
                    </a:cubicBezTo>
                    <a:cubicBezTo>
                      <a:pt x="385713" y="4826372"/>
                      <a:pt x="384879" y="4828706"/>
                      <a:pt x="384045" y="4831042"/>
                    </a:cubicBezTo>
                    <a:cubicBezTo>
                      <a:pt x="375890" y="4833394"/>
                      <a:pt x="369488" y="4831766"/>
                      <a:pt x="364458" y="4828159"/>
                    </a:cubicBezTo>
                    <a:cubicBezTo>
                      <a:pt x="359429" y="4824553"/>
                      <a:pt x="355771" y="4818967"/>
                      <a:pt x="353102" y="4813406"/>
                    </a:cubicBezTo>
                    <a:cubicBezTo>
                      <a:pt x="321836" y="4748264"/>
                      <a:pt x="280921" y="4691523"/>
                      <a:pt x="240839" y="4632447"/>
                    </a:cubicBezTo>
                    <a:cubicBezTo>
                      <a:pt x="225373" y="4612442"/>
                      <a:pt x="220666" y="4588380"/>
                      <a:pt x="218734" y="4563995"/>
                    </a:cubicBezTo>
                    <a:cubicBezTo>
                      <a:pt x="210168" y="4491162"/>
                      <a:pt x="190496" y="4419629"/>
                      <a:pt x="197407" y="4344427"/>
                    </a:cubicBezTo>
                    <a:close/>
                    <a:moveTo>
                      <a:pt x="1868115" y="4290366"/>
                    </a:moveTo>
                    <a:cubicBezTo>
                      <a:pt x="1892133" y="4292169"/>
                      <a:pt x="1915429" y="4300159"/>
                      <a:pt x="1937535" y="4317971"/>
                    </a:cubicBezTo>
                    <a:cubicBezTo>
                      <a:pt x="1956915" y="4334148"/>
                      <a:pt x="1981655" y="4339019"/>
                      <a:pt x="2001455" y="4354022"/>
                    </a:cubicBezTo>
                    <a:cubicBezTo>
                      <a:pt x="2011941" y="4361734"/>
                      <a:pt x="2024685" y="4355710"/>
                      <a:pt x="2034663" y="4350020"/>
                    </a:cubicBezTo>
                    <a:cubicBezTo>
                      <a:pt x="2056629" y="4336713"/>
                      <a:pt x="2075079" y="4340660"/>
                      <a:pt x="2090435" y="4360687"/>
                    </a:cubicBezTo>
                    <a:cubicBezTo>
                      <a:pt x="2099667" y="4371917"/>
                      <a:pt x="2112165" y="4377703"/>
                      <a:pt x="2125419" y="4385081"/>
                    </a:cubicBezTo>
                    <a:cubicBezTo>
                      <a:pt x="2186317" y="4414766"/>
                      <a:pt x="2217957" y="4467049"/>
                      <a:pt x="2230397" y="4532306"/>
                    </a:cubicBezTo>
                    <a:cubicBezTo>
                      <a:pt x="2239481" y="4588431"/>
                      <a:pt x="2271787" y="4627733"/>
                      <a:pt x="2323791" y="4648952"/>
                    </a:cubicBezTo>
                    <a:cubicBezTo>
                      <a:pt x="2338637" y="4655576"/>
                      <a:pt x="2351637" y="4656255"/>
                      <a:pt x="2364127" y="4643529"/>
                    </a:cubicBezTo>
                    <a:cubicBezTo>
                      <a:pt x="2377035" y="4629631"/>
                      <a:pt x="2391873" y="4617745"/>
                      <a:pt x="2412091" y="4631577"/>
                    </a:cubicBezTo>
                    <a:cubicBezTo>
                      <a:pt x="2434657" y="4646247"/>
                      <a:pt x="2451531" y="4687970"/>
                      <a:pt x="2439715" y="4706223"/>
                    </a:cubicBezTo>
                    <a:cubicBezTo>
                      <a:pt x="2414071" y="4744655"/>
                      <a:pt x="2430101" y="4770211"/>
                      <a:pt x="2454269" y="4802641"/>
                    </a:cubicBezTo>
                    <a:cubicBezTo>
                      <a:pt x="2499163" y="4862302"/>
                      <a:pt x="2563083" y="4898354"/>
                      <a:pt x="2618535" y="4943279"/>
                    </a:cubicBezTo>
                    <a:cubicBezTo>
                      <a:pt x="2643369" y="4962726"/>
                      <a:pt x="2665433" y="4982505"/>
                      <a:pt x="2677439" y="5011913"/>
                    </a:cubicBezTo>
                    <a:cubicBezTo>
                      <a:pt x="2685249" y="5034531"/>
                      <a:pt x="2701441" y="5052214"/>
                      <a:pt x="2726185" y="5057086"/>
                    </a:cubicBezTo>
                    <a:cubicBezTo>
                      <a:pt x="2745811" y="5061451"/>
                      <a:pt x="2760493" y="5075950"/>
                      <a:pt x="2776013" y="5088104"/>
                    </a:cubicBezTo>
                    <a:cubicBezTo>
                      <a:pt x="2802275" y="5114671"/>
                      <a:pt x="2821899" y="5119037"/>
                      <a:pt x="2847635" y="5095178"/>
                    </a:cubicBezTo>
                    <a:cubicBezTo>
                      <a:pt x="2880243" y="5063199"/>
                      <a:pt x="2928381" y="5061885"/>
                      <a:pt x="2962499" y="5033090"/>
                    </a:cubicBezTo>
                    <a:cubicBezTo>
                      <a:pt x="2978175" y="5018859"/>
                      <a:pt x="2996883" y="5029506"/>
                      <a:pt x="3004773" y="5048190"/>
                    </a:cubicBezTo>
                    <a:cubicBezTo>
                      <a:pt x="3025427" y="5097871"/>
                      <a:pt x="3063849" y="5127460"/>
                      <a:pt x="3110737" y="5148174"/>
                    </a:cubicBezTo>
                    <a:cubicBezTo>
                      <a:pt x="3138501" y="5159413"/>
                      <a:pt x="3142287" y="5185884"/>
                      <a:pt x="3160073" y="5202812"/>
                    </a:cubicBezTo>
                    <a:cubicBezTo>
                      <a:pt x="3181383" y="5221000"/>
                      <a:pt x="3177789" y="5242190"/>
                      <a:pt x="3170923" y="5268822"/>
                    </a:cubicBezTo>
                    <a:cubicBezTo>
                      <a:pt x="3164477" y="5294283"/>
                      <a:pt x="3185285" y="5317580"/>
                      <a:pt x="3198629" y="5339531"/>
                    </a:cubicBezTo>
                    <a:cubicBezTo>
                      <a:pt x="3218019" y="5374220"/>
                      <a:pt x="3221303" y="5405799"/>
                      <a:pt x="3202867" y="5438875"/>
                    </a:cubicBezTo>
                    <a:cubicBezTo>
                      <a:pt x="3195493" y="5452104"/>
                      <a:pt x="3194829" y="5465088"/>
                      <a:pt x="3201629" y="5479414"/>
                    </a:cubicBezTo>
                    <a:cubicBezTo>
                      <a:pt x="3203141" y="5482598"/>
                      <a:pt x="3204233" y="5486955"/>
                      <a:pt x="3205325" y="5491311"/>
                    </a:cubicBezTo>
                    <a:cubicBezTo>
                      <a:pt x="3211623" y="5510747"/>
                      <a:pt x="3217503" y="5531355"/>
                      <a:pt x="3239897" y="5535387"/>
                    </a:cubicBezTo>
                    <a:cubicBezTo>
                      <a:pt x="3261871" y="5540592"/>
                      <a:pt x="3269409" y="5519489"/>
                      <a:pt x="3280305" y="5507517"/>
                    </a:cubicBezTo>
                    <a:cubicBezTo>
                      <a:pt x="3287179" y="5499396"/>
                      <a:pt x="3292877" y="5490855"/>
                      <a:pt x="3300843" y="5487091"/>
                    </a:cubicBezTo>
                    <a:cubicBezTo>
                      <a:pt x="3352577" y="5464587"/>
                      <a:pt x="3394069" y="5422561"/>
                      <a:pt x="3450673" y="5412373"/>
                    </a:cubicBezTo>
                    <a:cubicBezTo>
                      <a:pt x="3495697" y="5390116"/>
                      <a:pt x="3540219" y="5372969"/>
                      <a:pt x="3593309" y="5380034"/>
                    </a:cubicBezTo>
                    <a:cubicBezTo>
                      <a:pt x="3617713" y="5382141"/>
                      <a:pt x="3633553" y="5360037"/>
                      <a:pt x="3651577" y="5346644"/>
                    </a:cubicBezTo>
                    <a:cubicBezTo>
                      <a:pt x="3672031" y="5330154"/>
                      <a:pt x="3692907" y="5312493"/>
                      <a:pt x="3706397" y="5289548"/>
                    </a:cubicBezTo>
                    <a:cubicBezTo>
                      <a:pt x="3716203" y="5273220"/>
                      <a:pt x="3730205" y="5263680"/>
                      <a:pt x="3750247" y="5266873"/>
                    </a:cubicBezTo>
                    <a:cubicBezTo>
                      <a:pt x="3774235" y="5270153"/>
                      <a:pt x="3785131" y="5258180"/>
                      <a:pt x="3792249" y="5238249"/>
                    </a:cubicBezTo>
                    <a:cubicBezTo>
                      <a:pt x="3799787" y="5217146"/>
                      <a:pt x="3798269" y="5195450"/>
                      <a:pt x="3776041" y="5183545"/>
                    </a:cubicBezTo>
                    <a:cubicBezTo>
                      <a:pt x="3747939" y="5169541"/>
                      <a:pt x="3739037" y="5142565"/>
                      <a:pt x="3730555" y="5114417"/>
                    </a:cubicBezTo>
                    <a:cubicBezTo>
                      <a:pt x="3726185" y="5096992"/>
                      <a:pt x="3730875" y="5080159"/>
                      <a:pt x="3749153" y="5073468"/>
                    </a:cubicBezTo>
                    <a:cubicBezTo>
                      <a:pt x="3775397" y="5063012"/>
                      <a:pt x="3803909" y="5057331"/>
                      <a:pt x="3831591" y="5072507"/>
                    </a:cubicBezTo>
                    <a:cubicBezTo>
                      <a:pt x="3849123" y="5082735"/>
                      <a:pt x="3866319" y="5090199"/>
                      <a:pt x="3888119" y="5084767"/>
                    </a:cubicBezTo>
                    <a:cubicBezTo>
                      <a:pt x="3895247" y="5083347"/>
                      <a:pt x="3901875" y="5087036"/>
                      <a:pt x="3910093" y="5089972"/>
                    </a:cubicBezTo>
                    <a:cubicBezTo>
                      <a:pt x="3934335" y="5099953"/>
                      <a:pt x="3951941" y="5087733"/>
                      <a:pt x="3954445" y="5062187"/>
                    </a:cubicBezTo>
                    <a:cubicBezTo>
                      <a:pt x="3958033" y="5022486"/>
                      <a:pt x="3964907" y="5014365"/>
                      <a:pt x="4010103" y="5002747"/>
                    </a:cubicBezTo>
                    <a:cubicBezTo>
                      <a:pt x="4053369" y="4989117"/>
                      <a:pt x="4080459" y="4994827"/>
                      <a:pt x="4097581" y="5024739"/>
                    </a:cubicBezTo>
                    <a:cubicBezTo>
                      <a:pt x="4118145" y="5059846"/>
                      <a:pt x="4155219" y="5078377"/>
                      <a:pt x="4179807" y="5109634"/>
                    </a:cubicBezTo>
                    <a:cubicBezTo>
                      <a:pt x="4187107" y="5118852"/>
                      <a:pt x="4197421" y="5115925"/>
                      <a:pt x="4206979" y="5111407"/>
                    </a:cubicBezTo>
                    <a:cubicBezTo>
                      <a:pt x="4212177" y="5107976"/>
                      <a:pt x="4216201" y="5104125"/>
                      <a:pt x="4213179" y="5097757"/>
                    </a:cubicBezTo>
                    <a:cubicBezTo>
                      <a:pt x="4209821" y="5088625"/>
                      <a:pt x="4202439" y="5083345"/>
                      <a:pt x="4192961" y="5083925"/>
                    </a:cubicBezTo>
                    <a:cubicBezTo>
                      <a:pt x="4165371" y="5083325"/>
                      <a:pt x="4149933" y="5067234"/>
                      <a:pt x="4138599" y="5043357"/>
                    </a:cubicBezTo>
                    <a:cubicBezTo>
                      <a:pt x="4132219" y="5027857"/>
                      <a:pt x="4116953" y="5022405"/>
                      <a:pt x="4103281" y="5016199"/>
                    </a:cubicBezTo>
                    <a:cubicBezTo>
                      <a:pt x="4066961" y="4999259"/>
                      <a:pt x="4063931" y="4974380"/>
                      <a:pt x="4092097" y="4947425"/>
                    </a:cubicBezTo>
                    <a:cubicBezTo>
                      <a:pt x="4113809" y="4927417"/>
                      <a:pt x="4132333" y="4908916"/>
                      <a:pt x="4166641" y="4927781"/>
                    </a:cubicBezTo>
                    <a:cubicBezTo>
                      <a:pt x="4186941" y="4937676"/>
                      <a:pt x="4210081" y="4924789"/>
                      <a:pt x="4226595" y="4908213"/>
                    </a:cubicBezTo>
                    <a:cubicBezTo>
                      <a:pt x="4242689" y="4892810"/>
                      <a:pt x="4228845" y="4875966"/>
                      <a:pt x="4222465" y="4860467"/>
                    </a:cubicBezTo>
                    <a:cubicBezTo>
                      <a:pt x="4215411" y="4839439"/>
                      <a:pt x="4212297" y="4818498"/>
                      <a:pt x="4202475" y="4797803"/>
                    </a:cubicBezTo>
                    <a:cubicBezTo>
                      <a:pt x="4190725" y="4775097"/>
                      <a:pt x="4178309" y="4765374"/>
                      <a:pt x="4152483" y="4774658"/>
                    </a:cubicBezTo>
                    <a:cubicBezTo>
                      <a:pt x="4136969" y="4781015"/>
                      <a:pt x="4120449" y="4779080"/>
                      <a:pt x="4103671" y="4770443"/>
                    </a:cubicBezTo>
                    <a:cubicBezTo>
                      <a:pt x="4087733" y="4759462"/>
                      <a:pt x="4086385" y="4748405"/>
                      <a:pt x="4099713" y="4733335"/>
                    </a:cubicBezTo>
                    <a:cubicBezTo>
                      <a:pt x="4135673" y="4691976"/>
                      <a:pt x="4185321" y="4693847"/>
                      <a:pt x="4221485" y="4737170"/>
                    </a:cubicBezTo>
                    <a:cubicBezTo>
                      <a:pt x="4224589" y="4739601"/>
                      <a:pt x="4226437" y="4745549"/>
                      <a:pt x="4232727" y="4746474"/>
                    </a:cubicBezTo>
                    <a:cubicBezTo>
                      <a:pt x="4234319" y="4745720"/>
                      <a:pt x="4234737" y="4744548"/>
                      <a:pt x="4235157" y="4743375"/>
                    </a:cubicBezTo>
                    <a:cubicBezTo>
                      <a:pt x="4239847" y="4726542"/>
                      <a:pt x="4216607" y="4706344"/>
                      <a:pt x="4235051" y="4691779"/>
                    </a:cubicBezTo>
                    <a:cubicBezTo>
                      <a:pt x="4255087" y="4676461"/>
                      <a:pt x="4278145" y="4667512"/>
                      <a:pt x="4302211" y="4666854"/>
                    </a:cubicBezTo>
                    <a:cubicBezTo>
                      <a:pt x="4314875" y="4664767"/>
                      <a:pt x="4327119" y="4663852"/>
                      <a:pt x="4332899" y="4651375"/>
                    </a:cubicBezTo>
                    <a:cubicBezTo>
                      <a:pt x="4339435" y="4640489"/>
                      <a:pt x="4348495" y="4641081"/>
                      <a:pt x="4359143" y="4640919"/>
                    </a:cubicBezTo>
                    <a:cubicBezTo>
                      <a:pt x="4365853" y="4640672"/>
                      <a:pt x="4372981" y="4639252"/>
                      <a:pt x="4374319" y="4631798"/>
                    </a:cubicBezTo>
                    <a:cubicBezTo>
                      <a:pt x="4374903" y="4622752"/>
                      <a:pt x="4369531" y="4615545"/>
                      <a:pt x="4362067" y="4614201"/>
                    </a:cubicBezTo>
                    <a:cubicBezTo>
                      <a:pt x="4333383" y="4609243"/>
                      <a:pt x="4319539" y="4592400"/>
                      <a:pt x="4310219" y="4566596"/>
                    </a:cubicBezTo>
                    <a:cubicBezTo>
                      <a:pt x="4305431" y="4550345"/>
                      <a:pt x="4283291" y="4553013"/>
                      <a:pt x="4269201" y="4547980"/>
                    </a:cubicBezTo>
                    <a:cubicBezTo>
                      <a:pt x="4256283" y="4543366"/>
                      <a:pt x="4237749" y="4543355"/>
                      <a:pt x="4238161" y="4523672"/>
                    </a:cubicBezTo>
                    <a:cubicBezTo>
                      <a:pt x="4239325" y="4505580"/>
                      <a:pt x="4257105" y="4503998"/>
                      <a:pt x="4269767" y="4501911"/>
                    </a:cubicBezTo>
                    <a:cubicBezTo>
                      <a:pt x="4287963" y="4499156"/>
                      <a:pt x="4294499" y="4488271"/>
                      <a:pt x="4303467" y="4474288"/>
                    </a:cubicBezTo>
                    <a:cubicBezTo>
                      <a:pt x="4321063" y="4443558"/>
                      <a:pt x="4335977" y="4409223"/>
                      <a:pt x="4356677" y="4380923"/>
                    </a:cubicBezTo>
                    <a:cubicBezTo>
                      <a:pt x="4363969" y="4371629"/>
                      <a:pt x="4364133" y="4363756"/>
                      <a:pt x="4359599" y="4354204"/>
                    </a:cubicBezTo>
                    <a:cubicBezTo>
                      <a:pt x="4353139" y="4342642"/>
                      <a:pt x="4343907" y="4331414"/>
                      <a:pt x="4350525" y="4316591"/>
                    </a:cubicBezTo>
                    <a:cubicBezTo>
                      <a:pt x="4402365" y="4345684"/>
                      <a:pt x="4427215" y="4402153"/>
                      <a:pt x="4413905" y="4454245"/>
                    </a:cubicBezTo>
                    <a:cubicBezTo>
                      <a:pt x="4412567" y="4461699"/>
                      <a:pt x="4409637" y="4469906"/>
                      <a:pt x="4413831" y="4476693"/>
                    </a:cubicBezTo>
                    <a:cubicBezTo>
                      <a:pt x="4426337" y="4500990"/>
                      <a:pt x="4425427" y="4525783"/>
                      <a:pt x="4415459" y="4549985"/>
                    </a:cubicBezTo>
                    <a:cubicBezTo>
                      <a:pt x="4403897" y="4574940"/>
                      <a:pt x="4403323" y="4602496"/>
                      <a:pt x="4401155" y="4630807"/>
                    </a:cubicBezTo>
                    <a:cubicBezTo>
                      <a:pt x="4399497" y="4672519"/>
                      <a:pt x="4384157" y="4689514"/>
                      <a:pt x="4343403" y="4696110"/>
                    </a:cubicBezTo>
                    <a:cubicBezTo>
                      <a:pt x="4303823" y="4703124"/>
                      <a:pt x="4283457" y="4734188"/>
                      <a:pt x="4291275" y="4775319"/>
                    </a:cubicBezTo>
                    <a:cubicBezTo>
                      <a:pt x="4298421" y="4810921"/>
                      <a:pt x="4305565" y="4846524"/>
                      <a:pt x="4274213" y="4874986"/>
                    </a:cubicBezTo>
                    <a:cubicBezTo>
                      <a:pt x="4268597" y="4879589"/>
                      <a:pt x="4265665" y="4887796"/>
                      <a:pt x="4271873" y="4892658"/>
                    </a:cubicBezTo>
                    <a:cubicBezTo>
                      <a:pt x="4279173" y="4901876"/>
                      <a:pt x="4285291" y="4892163"/>
                      <a:pt x="4289735" y="4887139"/>
                    </a:cubicBezTo>
                    <a:cubicBezTo>
                      <a:pt x="4314041" y="4856161"/>
                      <a:pt x="4337173" y="4824763"/>
                      <a:pt x="4361477" y="4793784"/>
                    </a:cubicBezTo>
                    <a:cubicBezTo>
                      <a:pt x="4369607" y="4782146"/>
                      <a:pt x="4360715" y="4773681"/>
                      <a:pt x="4356181" y="4764131"/>
                    </a:cubicBezTo>
                    <a:cubicBezTo>
                      <a:pt x="4350475" y="4754160"/>
                      <a:pt x="4350301" y="4743522"/>
                      <a:pt x="4364639" y="4736744"/>
                    </a:cubicBezTo>
                    <a:cubicBezTo>
                      <a:pt x="4378139" y="4732313"/>
                      <a:pt x="4382335" y="4739100"/>
                      <a:pt x="4388041" y="4749070"/>
                    </a:cubicBezTo>
                    <a:cubicBezTo>
                      <a:pt x="4395597" y="4764989"/>
                      <a:pt x="4404327" y="4781328"/>
                      <a:pt x="4396033" y="4800839"/>
                    </a:cubicBezTo>
                    <a:cubicBezTo>
                      <a:pt x="4389333" y="4819598"/>
                      <a:pt x="4391271" y="4840120"/>
                      <a:pt x="4411489" y="4853952"/>
                    </a:cubicBezTo>
                    <a:cubicBezTo>
                      <a:pt x="4421555" y="4862835"/>
                      <a:pt x="4424495" y="4873140"/>
                      <a:pt x="4409739" y="4881090"/>
                    </a:cubicBezTo>
                    <a:cubicBezTo>
                      <a:pt x="4381821" y="4896235"/>
                      <a:pt x="4356083" y="4920093"/>
                      <a:pt x="4319763" y="4903154"/>
                    </a:cubicBezTo>
                    <a:cubicBezTo>
                      <a:pt x="4308441" y="4897787"/>
                      <a:pt x="4293429" y="4899036"/>
                      <a:pt x="4297043" y="4914869"/>
                    </a:cubicBezTo>
                    <a:cubicBezTo>
                      <a:pt x="4300491" y="4938574"/>
                      <a:pt x="4287327" y="4945771"/>
                      <a:pt x="4270223" y="4952881"/>
                    </a:cubicBezTo>
                    <a:cubicBezTo>
                      <a:pt x="4259491" y="4956980"/>
                      <a:pt x="4248341" y="4962251"/>
                      <a:pt x="4253965" y="4976158"/>
                    </a:cubicBezTo>
                    <a:cubicBezTo>
                      <a:pt x="4259253" y="4987301"/>
                      <a:pt x="4265379" y="4996099"/>
                      <a:pt x="4280391" y="4994851"/>
                    </a:cubicBezTo>
                    <a:cubicBezTo>
                      <a:pt x="4315865" y="4995624"/>
                      <a:pt x="4338939" y="5023696"/>
                      <a:pt x="4335853" y="5058289"/>
                    </a:cubicBezTo>
                    <a:cubicBezTo>
                      <a:pt x="4334851" y="5068507"/>
                      <a:pt x="4327723" y="5069926"/>
                      <a:pt x="4320931" y="5074111"/>
                    </a:cubicBezTo>
                    <a:cubicBezTo>
                      <a:pt x="4287815" y="5092689"/>
                      <a:pt x="4276599" y="5138919"/>
                      <a:pt x="4299673" y="5166992"/>
                    </a:cubicBezTo>
                    <a:cubicBezTo>
                      <a:pt x="4308149" y="5176628"/>
                      <a:pt x="4311171" y="5182995"/>
                      <a:pt x="4303459" y="5193461"/>
                    </a:cubicBezTo>
                    <a:cubicBezTo>
                      <a:pt x="4295413" y="5201164"/>
                      <a:pt x="4286773" y="5199399"/>
                      <a:pt x="4277461" y="5192107"/>
                    </a:cubicBezTo>
                    <a:cubicBezTo>
                      <a:pt x="4261523" y="5181126"/>
                      <a:pt x="4242315" y="5175588"/>
                      <a:pt x="4231237" y="5158410"/>
                    </a:cubicBezTo>
                    <a:cubicBezTo>
                      <a:pt x="4220915" y="5142826"/>
                      <a:pt x="4205567" y="5141309"/>
                      <a:pt x="4197693" y="5159649"/>
                    </a:cubicBezTo>
                    <a:cubicBezTo>
                      <a:pt x="4191831" y="5176063"/>
                      <a:pt x="4184373" y="5193229"/>
                      <a:pt x="4164749" y="5188863"/>
                    </a:cubicBezTo>
                    <a:cubicBezTo>
                      <a:pt x="4136065" y="5183906"/>
                      <a:pt x="4103775" y="5181627"/>
                      <a:pt x="4093025" y="5148703"/>
                    </a:cubicBezTo>
                    <a:cubicBezTo>
                      <a:pt x="4082613" y="5118544"/>
                      <a:pt x="4072217" y="5125407"/>
                      <a:pt x="4055703" y="5141983"/>
                    </a:cubicBezTo>
                    <a:cubicBezTo>
                      <a:pt x="4051261" y="5147005"/>
                      <a:pt x="4046065" y="5150437"/>
                      <a:pt x="4040867" y="5153868"/>
                    </a:cubicBezTo>
                    <a:cubicBezTo>
                      <a:pt x="4032481" y="5158805"/>
                      <a:pt x="4017973" y="5154945"/>
                      <a:pt x="4021585" y="5170778"/>
                    </a:cubicBezTo>
                    <a:cubicBezTo>
                      <a:pt x="4024863" y="5183847"/>
                      <a:pt x="4036603" y="5188041"/>
                      <a:pt x="4051197" y="5187965"/>
                    </a:cubicBezTo>
                    <a:cubicBezTo>
                      <a:pt x="4079625" y="5186221"/>
                      <a:pt x="4093889" y="5201892"/>
                      <a:pt x="4091721" y="5230202"/>
                    </a:cubicBezTo>
                    <a:cubicBezTo>
                      <a:pt x="4092315" y="5239668"/>
                      <a:pt x="4088207" y="5247455"/>
                      <a:pt x="4077557" y="5247617"/>
                    </a:cubicBezTo>
                    <a:cubicBezTo>
                      <a:pt x="4067661" y="5249371"/>
                      <a:pt x="4064639" y="5243003"/>
                      <a:pt x="4063631" y="5234710"/>
                    </a:cubicBezTo>
                    <a:cubicBezTo>
                      <a:pt x="4058671" y="5207821"/>
                      <a:pt x="4045671" y="5207143"/>
                      <a:pt x="4026053" y="5221288"/>
                    </a:cubicBezTo>
                    <a:cubicBezTo>
                      <a:pt x="4009623" y="5233928"/>
                      <a:pt x="3990669" y="5235090"/>
                      <a:pt x="3970707" y="5227959"/>
                    </a:cubicBezTo>
                    <a:cubicBezTo>
                      <a:pt x="3964835" y="5225862"/>
                      <a:pt x="3958543" y="5224937"/>
                      <a:pt x="3952593" y="5226777"/>
                    </a:cubicBezTo>
                    <a:cubicBezTo>
                      <a:pt x="3943115" y="5227358"/>
                      <a:pt x="3933557" y="5231875"/>
                      <a:pt x="3934903" y="5242933"/>
                    </a:cubicBezTo>
                    <a:cubicBezTo>
                      <a:pt x="3936669" y="5252818"/>
                      <a:pt x="3946901" y="5253829"/>
                      <a:pt x="3956041" y="5250483"/>
                    </a:cubicBezTo>
                    <a:cubicBezTo>
                      <a:pt x="3964763" y="5248310"/>
                      <a:pt x="3975659" y="5236338"/>
                      <a:pt x="3980447" y="5252590"/>
                    </a:cubicBezTo>
                    <a:cubicBezTo>
                      <a:pt x="3985735" y="5263733"/>
                      <a:pt x="3992533" y="5278060"/>
                      <a:pt x="3985579" y="5290118"/>
                    </a:cubicBezTo>
                    <a:cubicBezTo>
                      <a:pt x="3980217" y="5301424"/>
                      <a:pt x="3968137" y="5294465"/>
                      <a:pt x="3960253" y="5294293"/>
                    </a:cubicBezTo>
                    <a:cubicBezTo>
                      <a:pt x="3942895" y="5294702"/>
                      <a:pt x="3928803" y="5289668"/>
                      <a:pt x="3915129" y="5283462"/>
                    </a:cubicBezTo>
                    <a:cubicBezTo>
                      <a:pt x="3902213" y="5278848"/>
                      <a:pt x="3888039" y="5277752"/>
                      <a:pt x="3876471" y="5284196"/>
                    </a:cubicBezTo>
                    <a:cubicBezTo>
                      <a:pt x="3869679" y="5288380"/>
                      <a:pt x="3861295" y="5293318"/>
                      <a:pt x="3862305" y="5301611"/>
                    </a:cubicBezTo>
                    <a:cubicBezTo>
                      <a:pt x="3863317" y="5309904"/>
                      <a:pt x="3872373" y="5310495"/>
                      <a:pt x="3878243" y="5312592"/>
                    </a:cubicBezTo>
                    <a:cubicBezTo>
                      <a:pt x="3884871" y="5316281"/>
                      <a:pt x="3898289" y="5315786"/>
                      <a:pt x="3896451" y="5328350"/>
                    </a:cubicBezTo>
                    <a:cubicBezTo>
                      <a:pt x="3894609" y="5340911"/>
                      <a:pt x="3882111" y="5335125"/>
                      <a:pt x="3875403" y="5335373"/>
                    </a:cubicBezTo>
                    <a:cubicBezTo>
                      <a:pt x="3861147" y="5338213"/>
                      <a:pt x="3854355" y="5342398"/>
                      <a:pt x="3859563" y="5357478"/>
                    </a:cubicBezTo>
                    <a:cubicBezTo>
                      <a:pt x="3859901" y="5360243"/>
                      <a:pt x="3861831" y="5362254"/>
                      <a:pt x="3861411" y="5363426"/>
                    </a:cubicBezTo>
                    <a:cubicBezTo>
                      <a:pt x="3843139" y="5388628"/>
                      <a:pt x="3843485" y="5409904"/>
                      <a:pt x="3873935" y="5424746"/>
                    </a:cubicBezTo>
                    <a:cubicBezTo>
                      <a:pt x="3876283" y="5425585"/>
                      <a:pt x="3878887" y="5433125"/>
                      <a:pt x="3877631" y="5436642"/>
                    </a:cubicBezTo>
                    <a:cubicBezTo>
                      <a:pt x="3876629" y="5446861"/>
                      <a:pt x="3826907" y="5467439"/>
                      <a:pt x="3819523" y="5462158"/>
                    </a:cubicBezTo>
                    <a:cubicBezTo>
                      <a:pt x="3809793" y="5456038"/>
                      <a:pt x="3799979" y="5453855"/>
                      <a:pt x="3788829" y="5459126"/>
                    </a:cubicBezTo>
                    <a:cubicBezTo>
                      <a:pt x="3773655" y="5468248"/>
                      <a:pt x="3782129" y="5477884"/>
                      <a:pt x="3785487" y="5487016"/>
                    </a:cubicBezTo>
                    <a:cubicBezTo>
                      <a:pt x="3790357" y="5499332"/>
                      <a:pt x="3781973" y="5504269"/>
                      <a:pt x="3775937" y="5510046"/>
                    </a:cubicBezTo>
                    <a:cubicBezTo>
                      <a:pt x="3769483" y="5516994"/>
                      <a:pt x="3761437" y="5524697"/>
                      <a:pt x="3764375" y="5535000"/>
                    </a:cubicBezTo>
                    <a:cubicBezTo>
                      <a:pt x="3769419" y="5557954"/>
                      <a:pt x="3762045" y="5571184"/>
                      <a:pt x="3739741" y="5581726"/>
                    </a:cubicBezTo>
                    <a:cubicBezTo>
                      <a:pt x="3719451" y="5590342"/>
                      <a:pt x="3726587" y="5607433"/>
                      <a:pt x="3738583" y="5618329"/>
                    </a:cubicBezTo>
                    <a:cubicBezTo>
                      <a:pt x="3746385" y="5622438"/>
                      <a:pt x="3761815" y="5620017"/>
                      <a:pt x="3757963" y="5634505"/>
                    </a:cubicBezTo>
                    <a:cubicBezTo>
                      <a:pt x="3756207" y="5643132"/>
                      <a:pt x="3746729" y="5643713"/>
                      <a:pt x="3739685" y="5641197"/>
                    </a:cubicBezTo>
                    <a:cubicBezTo>
                      <a:pt x="3726347" y="5637755"/>
                      <a:pt x="3706723" y="5633389"/>
                      <a:pt x="3713341" y="5618566"/>
                    </a:cubicBezTo>
                    <a:cubicBezTo>
                      <a:pt x="3727415" y="5586577"/>
                      <a:pt x="3711887" y="5555912"/>
                      <a:pt x="3714137" y="5523665"/>
                    </a:cubicBezTo>
                    <a:cubicBezTo>
                      <a:pt x="3717979" y="5490666"/>
                      <a:pt x="3690963" y="5462507"/>
                      <a:pt x="3688515" y="5428583"/>
                    </a:cubicBezTo>
                    <a:cubicBezTo>
                      <a:pt x="3686667" y="5422635"/>
                      <a:pt x="3676601" y="5413751"/>
                      <a:pt x="3668717" y="5413579"/>
                    </a:cubicBezTo>
                    <a:cubicBezTo>
                      <a:pt x="3607999" y="5413044"/>
                      <a:pt x="3548529" y="5390480"/>
                      <a:pt x="3489587" y="5418340"/>
                    </a:cubicBezTo>
                    <a:cubicBezTo>
                      <a:pt x="3486401" y="5419846"/>
                      <a:pt x="3478935" y="5418502"/>
                      <a:pt x="3477679" y="5422020"/>
                    </a:cubicBezTo>
                    <a:cubicBezTo>
                      <a:pt x="3460839" y="5454342"/>
                      <a:pt x="3436195" y="5482556"/>
                      <a:pt x="3416249" y="5512449"/>
                    </a:cubicBezTo>
                    <a:cubicBezTo>
                      <a:pt x="3407701" y="5525260"/>
                      <a:pt x="3408467" y="5545362"/>
                      <a:pt x="3391279" y="5556410"/>
                    </a:cubicBezTo>
                    <a:cubicBezTo>
                      <a:pt x="3385661" y="5561013"/>
                      <a:pt x="3378453" y="5566371"/>
                      <a:pt x="3378287" y="5574244"/>
                    </a:cubicBezTo>
                    <a:cubicBezTo>
                      <a:pt x="3368327" y="5616956"/>
                      <a:pt x="3342329" y="5615603"/>
                      <a:pt x="3308193" y="5607376"/>
                    </a:cubicBezTo>
                    <a:cubicBezTo>
                      <a:pt x="3279173" y="5599654"/>
                      <a:pt x="3260567" y="5622092"/>
                      <a:pt x="3270977" y="5652251"/>
                    </a:cubicBezTo>
                    <a:cubicBezTo>
                      <a:pt x="3274337" y="5661384"/>
                      <a:pt x="3280127" y="5667417"/>
                      <a:pt x="3272835" y="5676710"/>
                    </a:cubicBezTo>
                    <a:cubicBezTo>
                      <a:pt x="3261939" y="5688683"/>
                      <a:pt x="3261775" y="5696556"/>
                      <a:pt x="3281399" y="5700922"/>
                    </a:cubicBezTo>
                    <a:cubicBezTo>
                      <a:pt x="3293981" y="5702772"/>
                      <a:pt x="3292895" y="5716927"/>
                      <a:pt x="3294661" y="5726812"/>
                    </a:cubicBezTo>
                    <a:cubicBezTo>
                      <a:pt x="3296427" y="5736696"/>
                      <a:pt x="3295427" y="5746914"/>
                      <a:pt x="3298785" y="5756046"/>
                    </a:cubicBezTo>
                    <a:cubicBezTo>
                      <a:pt x="3300131" y="5767103"/>
                      <a:pt x="3312465" y="5780763"/>
                      <a:pt x="3298129" y="5787541"/>
                    </a:cubicBezTo>
                    <a:cubicBezTo>
                      <a:pt x="3285383" y="5793564"/>
                      <a:pt x="3267769" y="5787272"/>
                      <a:pt x="3262481" y="5776130"/>
                    </a:cubicBezTo>
                    <a:cubicBezTo>
                      <a:pt x="3251823" y="5757780"/>
                      <a:pt x="3237813" y="5748810"/>
                      <a:pt x="3221455" y="5739001"/>
                    </a:cubicBezTo>
                    <a:cubicBezTo>
                      <a:pt x="3192599" y="5723406"/>
                      <a:pt x="3216067" y="5694772"/>
                      <a:pt x="3205073" y="5673659"/>
                    </a:cubicBezTo>
                    <a:cubicBezTo>
                      <a:pt x="3201293" y="5665699"/>
                      <a:pt x="3220585" y="5667301"/>
                      <a:pt x="3228969" y="5662364"/>
                    </a:cubicBezTo>
                    <a:cubicBezTo>
                      <a:pt x="3235759" y="5658179"/>
                      <a:pt x="3249515" y="5660448"/>
                      <a:pt x="3246993" y="5648972"/>
                    </a:cubicBezTo>
                    <a:cubicBezTo>
                      <a:pt x="3245309" y="5635150"/>
                      <a:pt x="3234577" y="5639249"/>
                      <a:pt x="3225855" y="5641422"/>
                    </a:cubicBezTo>
                    <a:cubicBezTo>
                      <a:pt x="3209251" y="5643422"/>
                      <a:pt x="3193821" y="5645843"/>
                      <a:pt x="3190791" y="5620965"/>
                    </a:cubicBezTo>
                    <a:cubicBezTo>
                      <a:pt x="3189363" y="5613845"/>
                      <a:pt x="3181307" y="5603035"/>
                      <a:pt x="3171331" y="5608726"/>
                    </a:cubicBezTo>
                    <a:cubicBezTo>
                      <a:pt x="3148189" y="5621612"/>
                      <a:pt x="3120261" y="5618247"/>
                      <a:pt x="3096447" y="5625605"/>
                    </a:cubicBezTo>
                    <a:cubicBezTo>
                      <a:pt x="3078587" y="5631124"/>
                      <a:pt x="3079261" y="5636652"/>
                      <a:pt x="3088489" y="5647881"/>
                    </a:cubicBezTo>
                    <a:cubicBezTo>
                      <a:pt x="3089247" y="5649473"/>
                      <a:pt x="3090419" y="5649893"/>
                      <a:pt x="3091595" y="5650312"/>
                    </a:cubicBezTo>
                    <a:cubicBezTo>
                      <a:pt x="3141925" y="5676222"/>
                      <a:pt x="3173311" y="5721804"/>
                      <a:pt x="3209555" y="5761192"/>
                    </a:cubicBezTo>
                    <a:cubicBezTo>
                      <a:pt x="3222647" y="5776443"/>
                      <a:pt x="3238585" y="5787424"/>
                      <a:pt x="3258967" y="5793382"/>
                    </a:cubicBezTo>
                    <a:cubicBezTo>
                      <a:pt x="3266013" y="5795899"/>
                      <a:pt x="3276917" y="5802438"/>
                      <a:pt x="3276835" y="5806375"/>
                    </a:cubicBezTo>
                    <a:cubicBezTo>
                      <a:pt x="3277607" y="5844990"/>
                      <a:pt x="3311071" y="5847688"/>
                      <a:pt x="3331207" y="5865457"/>
                    </a:cubicBezTo>
                    <a:cubicBezTo>
                      <a:pt x="3358305" y="5889677"/>
                      <a:pt x="3388755" y="5904520"/>
                      <a:pt x="3419959" y="5920954"/>
                    </a:cubicBezTo>
                    <a:lnTo>
                      <a:pt x="3420935" y="5923302"/>
                    </a:lnTo>
                    <a:lnTo>
                      <a:pt x="3421023" y="5921849"/>
                    </a:lnTo>
                    <a:cubicBezTo>
                      <a:pt x="3436843" y="5938169"/>
                      <a:pt x="3452663" y="5954490"/>
                      <a:pt x="3468061" y="5971994"/>
                    </a:cubicBezTo>
                    <a:cubicBezTo>
                      <a:pt x="3487837" y="5992395"/>
                      <a:pt x="3469433" y="6009828"/>
                      <a:pt x="3461471" y="6028325"/>
                    </a:cubicBezTo>
                    <a:lnTo>
                      <a:pt x="3460227" y="6018529"/>
                    </a:lnTo>
                    <a:lnTo>
                      <a:pt x="3459171" y="6026179"/>
                    </a:lnTo>
                    <a:cubicBezTo>
                      <a:pt x="3457495" y="6030869"/>
                      <a:pt x="3456995" y="6035978"/>
                      <a:pt x="3460435" y="6041172"/>
                    </a:cubicBezTo>
                    <a:cubicBezTo>
                      <a:pt x="3472185" y="6063878"/>
                      <a:pt x="3454071" y="6062696"/>
                      <a:pt x="3442665" y="6061266"/>
                    </a:cubicBezTo>
                    <a:cubicBezTo>
                      <a:pt x="3414317" y="6059073"/>
                      <a:pt x="3392673" y="6038121"/>
                      <a:pt x="3362987" y="6043382"/>
                    </a:cubicBezTo>
                    <a:cubicBezTo>
                      <a:pt x="3353511" y="6043963"/>
                      <a:pt x="3351409" y="6031314"/>
                      <a:pt x="3350817" y="6021848"/>
                    </a:cubicBezTo>
                    <a:cubicBezTo>
                      <a:pt x="3349971" y="6005682"/>
                      <a:pt x="3345521" y="5992195"/>
                      <a:pt x="3338721" y="5977867"/>
                    </a:cubicBezTo>
                    <a:cubicBezTo>
                      <a:pt x="3330409" y="5960357"/>
                      <a:pt x="3323611" y="5946030"/>
                      <a:pt x="3300389" y="5962854"/>
                    </a:cubicBezTo>
                    <a:cubicBezTo>
                      <a:pt x="3293597" y="5967038"/>
                      <a:pt x="3285377" y="5964102"/>
                      <a:pt x="3279169" y="5959241"/>
                    </a:cubicBezTo>
                    <a:cubicBezTo>
                      <a:pt x="3265497" y="5953035"/>
                      <a:pt x="3251323" y="5951938"/>
                      <a:pt x="3238243" y="5955198"/>
                    </a:cubicBezTo>
                    <a:cubicBezTo>
                      <a:pt x="3198243" y="5963385"/>
                      <a:pt x="3169389" y="5947790"/>
                      <a:pt x="3147987" y="5915028"/>
                    </a:cubicBezTo>
                    <a:cubicBezTo>
                      <a:pt x="3144375" y="5899195"/>
                      <a:pt x="3148563" y="5887470"/>
                      <a:pt x="3161389" y="5877509"/>
                    </a:cubicBezTo>
                    <a:lnTo>
                      <a:pt x="3164619" y="5875447"/>
                    </a:lnTo>
                    <a:lnTo>
                      <a:pt x="3177455" y="5854593"/>
                    </a:lnTo>
                    <a:cubicBezTo>
                      <a:pt x="3179931" y="5844999"/>
                      <a:pt x="3180439" y="5834701"/>
                      <a:pt x="3181507" y="5824604"/>
                    </a:cubicBezTo>
                    <a:lnTo>
                      <a:pt x="3181913" y="5825632"/>
                    </a:lnTo>
                    <a:lnTo>
                      <a:pt x="3181491" y="5821233"/>
                    </a:lnTo>
                    <a:cubicBezTo>
                      <a:pt x="3183575" y="5796860"/>
                      <a:pt x="3168811" y="5786298"/>
                      <a:pt x="3146837" y="5781093"/>
                    </a:cubicBezTo>
                    <a:lnTo>
                      <a:pt x="3145951" y="5780638"/>
                    </a:lnTo>
                    <a:lnTo>
                      <a:pt x="3148287" y="5783145"/>
                    </a:lnTo>
                    <a:cubicBezTo>
                      <a:pt x="3128153" y="5786727"/>
                      <a:pt x="3113481" y="5778793"/>
                      <a:pt x="3105037" y="5760963"/>
                    </a:cubicBezTo>
                    <a:lnTo>
                      <a:pt x="3107127" y="5760736"/>
                    </a:lnTo>
                    <a:lnTo>
                      <a:pt x="3104307" y="5759292"/>
                    </a:lnTo>
                    <a:cubicBezTo>
                      <a:pt x="3079821" y="5761122"/>
                      <a:pt x="3053495" y="5775514"/>
                      <a:pt x="3027405" y="5759585"/>
                    </a:cubicBezTo>
                    <a:cubicBezTo>
                      <a:pt x="3000153" y="5761749"/>
                      <a:pt x="2969619" y="5750843"/>
                      <a:pt x="2943967" y="5770765"/>
                    </a:cubicBezTo>
                    <a:cubicBezTo>
                      <a:pt x="2936339" y="5777294"/>
                      <a:pt x="2927027" y="5770002"/>
                      <a:pt x="2919143" y="5769830"/>
                    </a:cubicBezTo>
                    <a:cubicBezTo>
                      <a:pt x="2889795" y="5777855"/>
                      <a:pt x="2865817" y="5793087"/>
                      <a:pt x="2844441" y="5815858"/>
                    </a:cubicBezTo>
                    <a:cubicBezTo>
                      <a:pt x="2813845" y="5845912"/>
                      <a:pt x="2794975" y="5843138"/>
                      <a:pt x="2760831" y="5816400"/>
                    </a:cubicBezTo>
                    <a:cubicBezTo>
                      <a:pt x="2737173" y="5797373"/>
                      <a:pt x="2708991" y="5787306"/>
                      <a:pt x="2719287" y="5747358"/>
                    </a:cubicBezTo>
                    <a:cubicBezTo>
                      <a:pt x="2723055" y="5736806"/>
                      <a:pt x="2683221" y="5737119"/>
                      <a:pt x="2665197" y="5750512"/>
                    </a:cubicBezTo>
                    <a:cubicBezTo>
                      <a:pt x="2647173" y="5763903"/>
                      <a:pt x="2634437" y="5788439"/>
                      <a:pt x="2609111" y="5792614"/>
                    </a:cubicBezTo>
                    <a:cubicBezTo>
                      <a:pt x="2595193" y="5798217"/>
                      <a:pt x="2581683" y="5784138"/>
                      <a:pt x="2567347" y="5790915"/>
                    </a:cubicBezTo>
                    <a:cubicBezTo>
                      <a:pt x="2558289" y="5790324"/>
                      <a:pt x="2549397" y="5781859"/>
                      <a:pt x="2540173" y="5789141"/>
                    </a:cubicBezTo>
                    <a:cubicBezTo>
                      <a:pt x="2536987" y="5790647"/>
                      <a:pt x="2534641" y="5789809"/>
                      <a:pt x="2531117" y="5788550"/>
                    </a:cubicBezTo>
                    <a:cubicBezTo>
                      <a:pt x="2520549" y="5784776"/>
                      <a:pt x="2508805" y="5780581"/>
                      <a:pt x="2499075" y="5774461"/>
                    </a:cubicBezTo>
                    <a:cubicBezTo>
                      <a:pt x="2480369" y="5763813"/>
                      <a:pt x="2476263" y="5771602"/>
                      <a:pt x="2475515" y="5788521"/>
                    </a:cubicBezTo>
                    <a:lnTo>
                      <a:pt x="2471625" y="5797838"/>
                    </a:lnTo>
                    <a:lnTo>
                      <a:pt x="2475325" y="5794477"/>
                    </a:lnTo>
                    <a:cubicBezTo>
                      <a:pt x="2477617" y="5793625"/>
                      <a:pt x="2480549" y="5793765"/>
                      <a:pt x="2484555" y="5795527"/>
                    </a:cubicBezTo>
                    <a:cubicBezTo>
                      <a:pt x="2499413" y="5802154"/>
                      <a:pt x="2509833" y="5813794"/>
                      <a:pt x="2513459" y="5829608"/>
                    </a:cubicBezTo>
                    <a:cubicBezTo>
                      <a:pt x="2515991" y="5841071"/>
                      <a:pt x="2512985" y="5853195"/>
                      <a:pt x="2508465" y="5862140"/>
                    </a:cubicBezTo>
                    <a:cubicBezTo>
                      <a:pt x="2490543" y="5890054"/>
                      <a:pt x="2473381" y="5919559"/>
                      <a:pt x="2443787" y="5939345"/>
                    </a:cubicBezTo>
                    <a:cubicBezTo>
                      <a:pt x="2425425" y="5949945"/>
                      <a:pt x="2425865" y="5967259"/>
                      <a:pt x="2428655" y="5985415"/>
                    </a:cubicBezTo>
                    <a:cubicBezTo>
                      <a:pt x="2433977" y="6015032"/>
                      <a:pt x="2423501" y="6025809"/>
                      <a:pt x="2391955" y="6025099"/>
                    </a:cubicBezTo>
                    <a:cubicBezTo>
                      <a:pt x="2384067" y="6024921"/>
                      <a:pt x="2376599" y="6023574"/>
                      <a:pt x="2369049" y="6026157"/>
                    </a:cubicBezTo>
                    <a:cubicBezTo>
                      <a:pt x="2349253" y="6029644"/>
                      <a:pt x="2344993" y="6045280"/>
                      <a:pt x="2358859" y="6062111"/>
                    </a:cubicBezTo>
                    <a:cubicBezTo>
                      <a:pt x="2378935" y="6083801"/>
                      <a:pt x="2388619" y="6112337"/>
                      <a:pt x="2401907" y="6138201"/>
                    </a:cubicBezTo>
                    <a:cubicBezTo>
                      <a:pt x="2410993" y="6157283"/>
                      <a:pt x="2407489" y="6174511"/>
                      <a:pt x="2392653" y="6186370"/>
                    </a:cubicBezTo>
                    <a:cubicBezTo>
                      <a:pt x="2376303" y="6195048"/>
                      <a:pt x="2359931" y="6185240"/>
                      <a:pt x="2348755" y="6172008"/>
                    </a:cubicBezTo>
                    <a:cubicBezTo>
                      <a:pt x="2325987" y="6146718"/>
                      <a:pt x="2312439" y="6114162"/>
                      <a:pt x="2273499" y="6108172"/>
                    </a:cubicBezTo>
                    <a:cubicBezTo>
                      <a:pt x="2262507" y="6105565"/>
                      <a:pt x="2264337" y="6093021"/>
                      <a:pt x="2265331" y="6082818"/>
                    </a:cubicBezTo>
                    <a:cubicBezTo>
                      <a:pt x="2271321" y="6040083"/>
                      <a:pt x="2258135" y="6028773"/>
                      <a:pt x="2218801" y="6042441"/>
                    </a:cubicBezTo>
                    <a:cubicBezTo>
                      <a:pt x="2204879" y="6048026"/>
                      <a:pt x="2194721" y="6043078"/>
                      <a:pt x="2197727" y="6030954"/>
                    </a:cubicBezTo>
                    <a:cubicBezTo>
                      <a:pt x="2205151" y="5995330"/>
                      <a:pt x="2176947" y="5985256"/>
                      <a:pt x="2158303" y="5970678"/>
                    </a:cubicBezTo>
                    <a:cubicBezTo>
                      <a:pt x="2144281" y="5961709"/>
                      <a:pt x="2139319" y="5953338"/>
                      <a:pt x="2138463" y="5937194"/>
                    </a:cubicBezTo>
                    <a:cubicBezTo>
                      <a:pt x="2137061" y="5889179"/>
                      <a:pt x="2134067" y="5841915"/>
                      <a:pt x="2102553" y="5800302"/>
                    </a:cubicBezTo>
                    <a:cubicBezTo>
                      <a:pt x="2092971" y="5786321"/>
                      <a:pt x="2087331" y="5772428"/>
                      <a:pt x="2067953" y="5774745"/>
                    </a:cubicBezTo>
                    <a:cubicBezTo>
                      <a:pt x="2059649" y="5775739"/>
                      <a:pt x="2051841" y="5771629"/>
                      <a:pt x="2047639" y="5764849"/>
                    </a:cubicBezTo>
                    <a:cubicBezTo>
                      <a:pt x="2037429" y="5752624"/>
                      <a:pt x="2031847" y="5750629"/>
                      <a:pt x="2028673" y="5753950"/>
                    </a:cubicBezTo>
                    <a:lnTo>
                      <a:pt x="2025917" y="5766756"/>
                    </a:lnTo>
                    <a:lnTo>
                      <a:pt x="2031331" y="5775994"/>
                    </a:lnTo>
                    <a:cubicBezTo>
                      <a:pt x="2045297" y="5807375"/>
                      <a:pt x="2065975" y="5838515"/>
                      <a:pt x="2082291" y="5870736"/>
                    </a:cubicBezTo>
                    <a:cubicBezTo>
                      <a:pt x="2096677" y="5900947"/>
                      <a:pt x="2108295" y="5931490"/>
                      <a:pt x="2096173" y="5965429"/>
                    </a:cubicBezTo>
                    <a:cubicBezTo>
                      <a:pt x="2091573" y="5978302"/>
                      <a:pt x="2098465" y="5988682"/>
                      <a:pt x="2105359" y="5999062"/>
                    </a:cubicBezTo>
                    <a:cubicBezTo>
                      <a:pt x="2137473" y="6050121"/>
                      <a:pt x="2181653" y="6089655"/>
                      <a:pt x="2221811" y="6133032"/>
                    </a:cubicBezTo>
                    <a:cubicBezTo>
                      <a:pt x="2228783" y="6139481"/>
                      <a:pt x="2237767" y="6144009"/>
                      <a:pt x="2238367" y="6153461"/>
                    </a:cubicBezTo>
                    <a:cubicBezTo>
                      <a:pt x="2245645" y="6203567"/>
                      <a:pt x="2288131" y="6229300"/>
                      <a:pt x="2317451" y="6262207"/>
                    </a:cubicBezTo>
                    <a:cubicBezTo>
                      <a:pt x="2360301" y="6309184"/>
                      <a:pt x="2407589" y="6351148"/>
                      <a:pt x="2428471" y="6411392"/>
                    </a:cubicBezTo>
                    <a:cubicBezTo>
                      <a:pt x="2432933" y="6424863"/>
                      <a:pt x="2448211" y="6430320"/>
                      <a:pt x="2451499" y="6443372"/>
                    </a:cubicBezTo>
                    <a:cubicBezTo>
                      <a:pt x="2385037" y="6432828"/>
                      <a:pt x="2321163" y="6411333"/>
                      <a:pt x="2255617" y="6394518"/>
                    </a:cubicBezTo>
                    <a:lnTo>
                      <a:pt x="2225191" y="6386747"/>
                    </a:lnTo>
                    <a:lnTo>
                      <a:pt x="2121649" y="6373659"/>
                    </a:lnTo>
                    <a:cubicBezTo>
                      <a:pt x="2079233" y="6367967"/>
                      <a:pt x="2037039" y="6361194"/>
                      <a:pt x="1995709" y="6351077"/>
                    </a:cubicBezTo>
                    <a:cubicBezTo>
                      <a:pt x="1927537" y="6334692"/>
                      <a:pt x="1861135" y="6309647"/>
                      <a:pt x="1793051" y="6289310"/>
                    </a:cubicBezTo>
                    <a:cubicBezTo>
                      <a:pt x="1783673" y="6285961"/>
                      <a:pt x="1773963" y="6279838"/>
                      <a:pt x="1764737" y="6287163"/>
                    </a:cubicBezTo>
                    <a:cubicBezTo>
                      <a:pt x="1753289" y="6297012"/>
                      <a:pt x="1743505" y="6298496"/>
                      <a:pt x="1734157" y="6295987"/>
                    </a:cubicBezTo>
                    <a:cubicBezTo>
                      <a:pt x="1724807" y="6293477"/>
                      <a:pt x="1715895" y="6286975"/>
                      <a:pt x="1706185" y="6280852"/>
                    </a:cubicBezTo>
                    <a:cubicBezTo>
                      <a:pt x="1659561" y="6252250"/>
                      <a:pt x="1609661" y="6229115"/>
                      <a:pt x="1559763" y="6205982"/>
                    </a:cubicBezTo>
                    <a:cubicBezTo>
                      <a:pt x="1521165" y="6188213"/>
                      <a:pt x="1481815" y="6168848"/>
                      <a:pt x="1446913" y="6144433"/>
                    </a:cubicBezTo>
                    <a:cubicBezTo>
                      <a:pt x="1401131" y="6113477"/>
                      <a:pt x="1346873" y="6091441"/>
                      <a:pt x="1305115" y="6056612"/>
                    </a:cubicBezTo>
                    <a:cubicBezTo>
                      <a:pt x="1256837" y="6014142"/>
                      <a:pt x="1193441" y="5995482"/>
                      <a:pt x="1150781" y="5948382"/>
                    </a:cubicBezTo>
                    <a:cubicBezTo>
                      <a:pt x="1138065" y="5935875"/>
                      <a:pt x="1123335" y="5925303"/>
                      <a:pt x="1115815" y="5909342"/>
                    </a:cubicBezTo>
                    <a:cubicBezTo>
                      <a:pt x="1113559" y="5904554"/>
                      <a:pt x="1108961" y="5898928"/>
                      <a:pt x="1105444" y="5897672"/>
                    </a:cubicBezTo>
                    <a:cubicBezTo>
                      <a:pt x="1037029" y="5874563"/>
                      <a:pt x="993043" y="5816369"/>
                      <a:pt x="931930" y="5783920"/>
                    </a:cubicBezTo>
                    <a:cubicBezTo>
                      <a:pt x="913263" y="5773269"/>
                      <a:pt x="891650" y="5770860"/>
                      <a:pt x="872741" y="5753484"/>
                    </a:cubicBezTo>
                    <a:cubicBezTo>
                      <a:pt x="839612" y="5720410"/>
                      <a:pt x="804799" y="5692044"/>
                      <a:pt x="802022" y="5640605"/>
                    </a:cubicBezTo>
                    <a:cubicBezTo>
                      <a:pt x="802202" y="5632704"/>
                      <a:pt x="800456" y="5622787"/>
                      <a:pt x="795016" y="5619516"/>
                    </a:cubicBezTo>
                    <a:cubicBezTo>
                      <a:pt x="769824" y="5601226"/>
                      <a:pt x="768946" y="5570377"/>
                      <a:pt x="754902" y="5546775"/>
                    </a:cubicBezTo>
                    <a:cubicBezTo>
                      <a:pt x="732413" y="5513518"/>
                      <a:pt x="731714" y="5474770"/>
                      <a:pt x="716347" y="5440075"/>
                    </a:cubicBezTo>
                    <a:cubicBezTo>
                      <a:pt x="750980" y="5476342"/>
                      <a:pt x="772451" y="5519854"/>
                      <a:pt x="801885" y="5559575"/>
                    </a:cubicBezTo>
                    <a:cubicBezTo>
                      <a:pt x="872960" y="5656651"/>
                      <a:pt x="958551" y="5738997"/>
                      <a:pt x="1047747" y="5818651"/>
                    </a:cubicBezTo>
                    <a:cubicBezTo>
                      <a:pt x="1085986" y="5852223"/>
                      <a:pt x="1117345" y="5893958"/>
                      <a:pt x="1160785" y="5924077"/>
                    </a:cubicBezTo>
                    <a:lnTo>
                      <a:pt x="1165361" y="5927456"/>
                    </a:lnTo>
                    <a:lnTo>
                      <a:pt x="1181259" y="5907836"/>
                    </a:lnTo>
                    <a:cubicBezTo>
                      <a:pt x="1190557" y="5896641"/>
                      <a:pt x="1211685" y="5885715"/>
                      <a:pt x="1199753" y="5870894"/>
                    </a:cubicBezTo>
                    <a:cubicBezTo>
                      <a:pt x="1189753" y="5858085"/>
                      <a:pt x="1167189" y="5861902"/>
                      <a:pt x="1150499" y="5867817"/>
                    </a:cubicBezTo>
                    <a:cubicBezTo>
                      <a:pt x="1140185" y="5870732"/>
                      <a:pt x="1130545" y="5879166"/>
                      <a:pt x="1125743" y="5862935"/>
                    </a:cubicBezTo>
                    <a:cubicBezTo>
                      <a:pt x="1122757" y="5854609"/>
                      <a:pt x="1123861" y="5848736"/>
                      <a:pt x="1127241" y="5844828"/>
                    </a:cubicBezTo>
                    <a:cubicBezTo>
                      <a:pt x="1130625" y="5840924"/>
                      <a:pt x="1136285" y="5838987"/>
                      <a:pt x="1142411" y="5838535"/>
                    </a:cubicBezTo>
                    <a:cubicBezTo>
                      <a:pt x="1175211" y="5835735"/>
                      <a:pt x="1202113" y="5812354"/>
                      <a:pt x="1237367" y="5824946"/>
                    </a:cubicBezTo>
                    <a:cubicBezTo>
                      <a:pt x="1250293" y="5829563"/>
                      <a:pt x="1266959" y="5805165"/>
                      <a:pt x="1289783" y="5808038"/>
                    </a:cubicBezTo>
                    <a:cubicBezTo>
                      <a:pt x="1298425" y="5809806"/>
                      <a:pt x="1308743" y="5806893"/>
                      <a:pt x="1317803" y="5807490"/>
                    </a:cubicBezTo>
                    <a:cubicBezTo>
                      <a:pt x="1340629" y="5810364"/>
                      <a:pt x="1354889" y="5807539"/>
                      <a:pt x="1360559" y="5780533"/>
                    </a:cubicBezTo>
                    <a:cubicBezTo>
                      <a:pt x="1367067" y="5751187"/>
                      <a:pt x="1396161" y="5736506"/>
                      <a:pt x="1418205" y="5719307"/>
                    </a:cubicBezTo>
                    <a:cubicBezTo>
                      <a:pt x="1447877" y="5695595"/>
                      <a:pt x="1480993" y="5677072"/>
                      <a:pt x="1518653" y="5668090"/>
                    </a:cubicBezTo>
                    <a:cubicBezTo>
                      <a:pt x="1526201" y="5665507"/>
                      <a:pt x="1532155" y="5663675"/>
                      <a:pt x="1537353" y="5660253"/>
                    </a:cubicBezTo>
                    <a:cubicBezTo>
                      <a:pt x="1566527" y="5641642"/>
                      <a:pt x="1572401" y="5643740"/>
                      <a:pt x="1585533" y="5677463"/>
                    </a:cubicBezTo>
                    <a:cubicBezTo>
                      <a:pt x="1601771" y="5713614"/>
                      <a:pt x="1626527" y="5718498"/>
                      <a:pt x="1651993" y="5688006"/>
                    </a:cubicBezTo>
                    <a:cubicBezTo>
                      <a:pt x="1673019" y="5662526"/>
                      <a:pt x="1692037" y="5638967"/>
                      <a:pt x="1711887" y="5613066"/>
                    </a:cubicBezTo>
                    <a:cubicBezTo>
                      <a:pt x="1719593" y="5602622"/>
                      <a:pt x="1724191" y="5589749"/>
                      <a:pt x="1722495" y="5575946"/>
                    </a:cubicBezTo>
                    <a:cubicBezTo>
                      <a:pt x="1720959" y="5554284"/>
                      <a:pt x="1727569" y="5539489"/>
                      <a:pt x="1747443" y="5532072"/>
                    </a:cubicBezTo>
                    <a:cubicBezTo>
                      <a:pt x="1770087" y="5524325"/>
                      <a:pt x="1793565" y="5514236"/>
                      <a:pt x="1812391" y="5539435"/>
                    </a:cubicBezTo>
                    <a:cubicBezTo>
                      <a:pt x="1820459" y="5550235"/>
                      <a:pt x="1830537" y="5559114"/>
                      <a:pt x="1846807" y="5554368"/>
                    </a:cubicBezTo>
                    <a:cubicBezTo>
                      <a:pt x="1871803" y="5547460"/>
                      <a:pt x="1897055" y="5547243"/>
                      <a:pt x="1921575" y="5563918"/>
                    </a:cubicBezTo>
                    <a:cubicBezTo>
                      <a:pt x="1934421" y="5572466"/>
                      <a:pt x="1935077" y="5559504"/>
                      <a:pt x="1935653" y="5550473"/>
                    </a:cubicBezTo>
                    <a:cubicBezTo>
                      <a:pt x="1934637" y="5542191"/>
                      <a:pt x="1936387" y="5533579"/>
                      <a:pt x="1945867" y="5533006"/>
                    </a:cubicBezTo>
                    <a:cubicBezTo>
                      <a:pt x="1954589" y="5530844"/>
                      <a:pt x="1955607" y="5539125"/>
                      <a:pt x="1958635" y="5545484"/>
                    </a:cubicBezTo>
                    <a:cubicBezTo>
                      <a:pt x="1967981" y="5571257"/>
                      <a:pt x="1979969" y="5563662"/>
                      <a:pt x="1993289" y="5548625"/>
                    </a:cubicBezTo>
                    <a:cubicBezTo>
                      <a:pt x="1997729" y="5543614"/>
                      <a:pt x="2002171" y="5538602"/>
                      <a:pt x="2005855" y="5532000"/>
                    </a:cubicBezTo>
                    <a:cubicBezTo>
                      <a:pt x="2025641" y="5504427"/>
                      <a:pt x="2044747" y="5499622"/>
                      <a:pt x="2064025" y="5516776"/>
                    </a:cubicBezTo>
                    <a:lnTo>
                      <a:pt x="2080213" y="5537209"/>
                    </a:lnTo>
                    <a:lnTo>
                      <a:pt x="2081425" y="5536706"/>
                    </a:lnTo>
                    <a:cubicBezTo>
                      <a:pt x="2087221" y="5542737"/>
                      <a:pt x="2094193" y="5549186"/>
                      <a:pt x="2104013" y="5551373"/>
                    </a:cubicBezTo>
                    <a:cubicBezTo>
                      <a:pt x="2107877" y="5555393"/>
                      <a:pt x="2110565" y="5558994"/>
                      <a:pt x="2114431" y="5563014"/>
                    </a:cubicBezTo>
                    <a:lnTo>
                      <a:pt x="2115647" y="5565879"/>
                    </a:lnTo>
                    <a:lnTo>
                      <a:pt x="2115891" y="5560915"/>
                    </a:lnTo>
                    <a:cubicBezTo>
                      <a:pt x="2130385" y="5527754"/>
                      <a:pt x="2143285" y="5495345"/>
                      <a:pt x="2168683" y="5468723"/>
                    </a:cubicBezTo>
                    <a:cubicBezTo>
                      <a:pt x="2178323" y="5460268"/>
                      <a:pt x="2187289" y="5446285"/>
                      <a:pt x="2200289" y="5446962"/>
                    </a:cubicBezTo>
                    <a:cubicBezTo>
                      <a:pt x="2270399" y="5450852"/>
                      <a:pt x="2340841" y="5438997"/>
                      <a:pt x="2409211" y="5488536"/>
                    </a:cubicBezTo>
                    <a:cubicBezTo>
                      <a:pt x="2467851" y="5531956"/>
                      <a:pt x="2521129" y="5586680"/>
                      <a:pt x="2588235" y="5621226"/>
                    </a:cubicBezTo>
                    <a:cubicBezTo>
                      <a:pt x="2624893" y="5640930"/>
                      <a:pt x="2664473" y="5633915"/>
                      <a:pt x="2698363" y="5653952"/>
                    </a:cubicBezTo>
                    <a:cubicBezTo>
                      <a:pt x="2702221" y="5657975"/>
                      <a:pt x="2708595" y="5654963"/>
                      <a:pt x="2714129" y="5654296"/>
                    </a:cubicBezTo>
                    <a:cubicBezTo>
                      <a:pt x="2743395" y="5650208"/>
                      <a:pt x="2787065" y="5598384"/>
                      <a:pt x="2783697" y="5570740"/>
                    </a:cubicBezTo>
                    <a:cubicBezTo>
                      <a:pt x="2779575" y="5541506"/>
                      <a:pt x="2779729" y="5515120"/>
                      <a:pt x="2800349" y="5490758"/>
                    </a:cubicBezTo>
                    <a:cubicBezTo>
                      <a:pt x="2805631" y="5483390"/>
                      <a:pt x="2809817" y="5471665"/>
                      <a:pt x="2803691" y="5462866"/>
                    </a:cubicBezTo>
                    <a:cubicBezTo>
                      <a:pt x="2774737" y="5414186"/>
                      <a:pt x="2780599" y="5397772"/>
                      <a:pt x="2831159" y="5374849"/>
                    </a:cubicBezTo>
                    <a:cubicBezTo>
                      <a:pt x="2878113" y="5354603"/>
                      <a:pt x="2929261" y="5341146"/>
                      <a:pt x="2967825" y="5307327"/>
                    </a:cubicBezTo>
                    <a:cubicBezTo>
                      <a:pt x="2977883" y="5297700"/>
                      <a:pt x="2992139" y="5294860"/>
                      <a:pt x="3005555" y="5294364"/>
                    </a:cubicBezTo>
                    <a:cubicBezTo>
                      <a:pt x="3016207" y="5294202"/>
                      <a:pt x="3026439" y="5295213"/>
                      <a:pt x="3035325" y="5285166"/>
                    </a:cubicBezTo>
                    <a:cubicBezTo>
                      <a:pt x="3030791" y="5275615"/>
                      <a:pt x="3022827" y="5279380"/>
                      <a:pt x="3016535" y="5278455"/>
                    </a:cubicBezTo>
                    <a:cubicBezTo>
                      <a:pt x="2992129" y="5276348"/>
                      <a:pt x="2983319" y="5263947"/>
                      <a:pt x="2997147" y="5243768"/>
                    </a:cubicBezTo>
                    <a:cubicBezTo>
                      <a:pt x="3019859" y="5213542"/>
                      <a:pt x="3010285" y="5181038"/>
                      <a:pt x="3008593" y="5148705"/>
                    </a:cubicBezTo>
                    <a:cubicBezTo>
                      <a:pt x="3007329" y="5133712"/>
                      <a:pt x="2994831" y="5127925"/>
                      <a:pt x="2980237" y="5128001"/>
                    </a:cubicBezTo>
                    <a:cubicBezTo>
                      <a:pt x="2964473" y="5127657"/>
                      <a:pt x="2949207" y="5122204"/>
                      <a:pt x="2935953" y="5114826"/>
                    </a:cubicBezTo>
                    <a:cubicBezTo>
                      <a:pt x="2927395" y="5109126"/>
                      <a:pt x="2918001" y="5105771"/>
                      <a:pt x="2908105" y="5107523"/>
                    </a:cubicBezTo>
                    <a:cubicBezTo>
                      <a:pt x="2885549" y="5111365"/>
                      <a:pt x="2829217" y="5165277"/>
                      <a:pt x="2826795" y="5186886"/>
                    </a:cubicBezTo>
                    <a:cubicBezTo>
                      <a:pt x="2817507" y="5235127"/>
                      <a:pt x="2780123" y="5269366"/>
                      <a:pt x="2731901" y="5274617"/>
                    </a:cubicBezTo>
                    <a:cubicBezTo>
                      <a:pt x="2714543" y="5275026"/>
                      <a:pt x="2708763" y="5287503"/>
                      <a:pt x="2701807" y="5299561"/>
                    </a:cubicBezTo>
                    <a:cubicBezTo>
                      <a:pt x="2689991" y="5317815"/>
                      <a:pt x="2681197" y="5342436"/>
                      <a:pt x="2650921" y="5338231"/>
                    </a:cubicBezTo>
                    <a:cubicBezTo>
                      <a:pt x="2619717" y="5321797"/>
                      <a:pt x="2590603" y="5299500"/>
                      <a:pt x="2564679" y="5275699"/>
                    </a:cubicBezTo>
                    <a:cubicBezTo>
                      <a:pt x="2536825" y="5249885"/>
                      <a:pt x="2515425" y="5217123"/>
                      <a:pt x="2482709" y="5197505"/>
                    </a:cubicBezTo>
                    <a:cubicBezTo>
                      <a:pt x="2476839" y="5195408"/>
                      <a:pt x="2474991" y="5189461"/>
                      <a:pt x="2479853" y="5183265"/>
                    </a:cubicBezTo>
                    <a:cubicBezTo>
                      <a:pt x="2492843" y="5165431"/>
                      <a:pt x="2485707" y="5148339"/>
                      <a:pt x="2478991" y="5130077"/>
                    </a:cubicBezTo>
                    <a:cubicBezTo>
                      <a:pt x="2475631" y="5120944"/>
                      <a:pt x="2476213" y="5111898"/>
                      <a:pt x="2484599" y="5106961"/>
                    </a:cubicBezTo>
                    <a:cubicBezTo>
                      <a:pt x="2492981" y="5102023"/>
                      <a:pt x="2502877" y="5100269"/>
                      <a:pt x="2510931" y="5111079"/>
                    </a:cubicBezTo>
                    <a:cubicBezTo>
                      <a:pt x="2529309" y="5137474"/>
                      <a:pt x="2545989" y="5113024"/>
                      <a:pt x="2562255" y="5108259"/>
                    </a:cubicBezTo>
                    <a:cubicBezTo>
                      <a:pt x="2578941" y="5102321"/>
                      <a:pt x="2579607" y="5089339"/>
                      <a:pt x="2571213" y="5075764"/>
                    </a:cubicBezTo>
                    <a:cubicBezTo>
                      <a:pt x="2566681" y="5066214"/>
                      <a:pt x="2567683" y="5055995"/>
                      <a:pt x="2577579" y="5054241"/>
                    </a:cubicBezTo>
                    <a:cubicBezTo>
                      <a:pt x="2611205" y="5049067"/>
                      <a:pt x="2602467" y="5014217"/>
                      <a:pt x="2616631" y="4996802"/>
                    </a:cubicBezTo>
                    <a:cubicBezTo>
                      <a:pt x="2617887" y="4993285"/>
                      <a:pt x="2616123" y="4983401"/>
                      <a:pt x="2614193" y="4981389"/>
                    </a:cubicBezTo>
                    <a:cubicBezTo>
                      <a:pt x="2582571" y="4966128"/>
                      <a:pt x="2562089" y="4927083"/>
                      <a:pt x="2521335" y="4933679"/>
                    </a:cubicBezTo>
                    <a:cubicBezTo>
                      <a:pt x="2496427" y="4936681"/>
                      <a:pt x="2486107" y="4921096"/>
                      <a:pt x="2484841" y="4906101"/>
                    </a:cubicBezTo>
                    <a:cubicBezTo>
                      <a:pt x="2483067" y="4877706"/>
                      <a:pt x="2464105" y="4860357"/>
                      <a:pt x="2451937" y="4838823"/>
                    </a:cubicBezTo>
                    <a:cubicBezTo>
                      <a:pt x="2438255" y="4814107"/>
                      <a:pt x="2417209" y="4821131"/>
                      <a:pt x="2399103" y="4838461"/>
                    </a:cubicBezTo>
                    <a:cubicBezTo>
                      <a:pt x="2389117" y="4825639"/>
                      <a:pt x="2401861" y="4819615"/>
                      <a:pt x="2404373" y="4812580"/>
                    </a:cubicBezTo>
                    <a:cubicBezTo>
                      <a:pt x="2408645" y="4796920"/>
                      <a:pt x="2406541" y="4784271"/>
                      <a:pt x="2390939" y="4776054"/>
                    </a:cubicBezTo>
                    <a:cubicBezTo>
                      <a:pt x="2376511" y="4768256"/>
                      <a:pt x="2363595" y="4763643"/>
                      <a:pt x="2376667" y="4741871"/>
                    </a:cubicBezTo>
                    <a:cubicBezTo>
                      <a:pt x="2380355" y="4735256"/>
                      <a:pt x="2370541" y="4733073"/>
                      <a:pt x="2363833" y="4733321"/>
                    </a:cubicBezTo>
                    <a:cubicBezTo>
                      <a:pt x="2341693" y="4735989"/>
                      <a:pt x="2329377" y="4759352"/>
                      <a:pt x="2342383" y="4778541"/>
                    </a:cubicBezTo>
                    <a:cubicBezTo>
                      <a:pt x="2351615" y="4789769"/>
                      <a:pt x="2348265" y="4799149"/>
                      <a:pt x="2339879" y="4804086"/>
                    </a:cubicBezTo>
                    <a:cubicBezTo>
                      <a:pt x="2326717" y="4811283"/>
                      <a:pt x="2318841" y="4829622"/>
                      <a:pt x="2300891" y="4820567"/>
                    </a:cubicBezTo>
                    <a:cubicBezTo>
                      <a:pt x="2289149" y="4816372"/>
                      <a:pt x="2281429" y="4808327"/>
                      <a:pt x="2284525" y="4792246"/>
                    </a:cubicBezTo>
                    <a:cubicBezTo>
                      <a:pt x="2288869" y="4754137"/>
                      <a:pt x="2256571" y="4733347"/>
                      <a:pt x="2220769" y="4748320"/>
                    </a:cubicBezTo>
                    <a:cubicBezTo>
                      <a:pt x="2213223" y="4750913"/>
                      <a:pt x="2204083" y="4754259"/>
                      <a:pt x="2195781" y="4755259"/>
                    </a:cubicBezTo>
                    <a:cubicBezTo>
                      <a:pt x="2174815" y="4758347"/>
                      <a:pt x="2170701" y="4747623"/>
                      <a:pt x="2180089" y="4732468"/>
                    </a:cubicBezTo>
                    <a:cubicBezTo>
                      <a:pt x="2195509" y="4711536"/>
                      <a:pt x="2207069" y="4686581"/>
                      <a:pt x="2191715" y="4666554"/>
                    </a:cubicBezTo>
                    <a:cubicBezTo>
                      <a:pt x="2176779" y="4645355"/>
                      <a:pt x="2147429" y="4653379"/>
                      <a:pt x="2124453" y="4658393"/>
                    </a:cubicBezTo>
                    <a:cubicBezTo>
                      <a:pt x="2102651" y="4663826"/>
                      <a:pt x="2090817" y="4645057"/>
                      <a:pt x="2075217" y="4636840"/>
                    </a:cubicBezTo>
                    <a:cubicBezTo>
                      <a:pt x="2063473" y="4632645"/>
                      <a:pt x="2053069" y="4620997"/>
                      <a:pt x="2038313" y="4628947"/>
                    </a:cubicBezTo>
                    <a:cubicBezTo>
                      <a:pt x="2024731" y="4637315"/>
                      <a:pt x="2029937" y="4652396"/>
                      <a:pt x="2028097" y="4664959"/>
                    </a:cubicBezTo>
                    <a:cubicBezTo>
                      <a:pt x="2029189" y="4669314"/>
                      <a:pt x="2031037" y="4675262"/>
                      <a:pt x="2031711" y="4680791"/>
                    </a:cubicBezTo>
                    <a:cubicBezTo>
                      <a:pt x="2033477" y="4690676"/>
                      <a:pt x="2030545" y="4698883"/>
                      <a:pt x="2020229" y="4701809"/>
                    </a:cubicBezTo>
                    <a:cubicBezTo>
                      <a:pt x="2009917" y="4704735"/>
                      <a:pt x="2004545" y="4697529"/>
                      <a:pt x="1999595" y="4689150"/>
                    </a:cubicBezTo>
                    <a:cubicBezTo>
                      <a:pt x="1977941" y="4649687"/>
                      <a:pt x="1977521" y="4650859"/>
                      <a:pt x="1941891" y="4676471"/>
                    </a:cubicBezTo>
                    <a:cubicBezTo>
                      <a:pt x="1935101" y="4680656"/>
                      <a:pt x="1919679" y="4701587"/>
                      <a:pt x="1917149" y="4671599"/>
                    </a:cubicBezTo>
                    <a:cubicBezTo>
                      <a:pt x="1916977" y="4660962"/>
                      <a:pt x="1907583" y="4657606"/>
                      <a:pt x="1898107" y="4658188"/>
                    </a:cubicBezTo>
                    <a:cubicBezTo>
                      <a:pt x="1883097" y="4659436"/>
                      <a:pt x="1868083" y="4660684"/>
                      <a:pt x="1862221" y="4677097"/>
                    </a:cubicBezTo>
                    <a:cubicBezTo>
                      <a:pt x="1857195" y="4691167"/>
                      <a:pt x="1850239" y="4703225"/>
                      <a:pt x="1835567" y="4707238"/>
                    </a:cubicBezTo>
                    <a:cubicBezTo>
                      <a:pt x="1816113" y="4713510"/>
                      <a:pt x="1807983" y="4725147"/>
                      <a:pt x="1811933" y="4743745"/>
                    </a:cubicBezTo>
                    <a:cubicBezTo>
                      <a:pt x="1814709" y="4761922"/>
                      <a:pt x="1805069" y="4770378"/>
                      <a:pt x="1790139" y="4767688"/>
                    </a:cubicBezTo>
                    <a:cubicBezTo>
                      <a:pt x="1771269" y="4764914"/>
                      <a:pt x="1758781" y="4777640"/>
                      <a:pt x="1740583" y="4780393"/>
                    </a:cubicBezTo>
                    <a:cubicBezTo>
                      <a:pt x="1742005" y="4769003"/>
                      <a:pt x="1748121" y="4759289"/>
                      <a:pt x="1746775" y="4748233"/>
                    </a:cubicBezTo>
                    <a:cubicBezTo>
                      <a:pt x="1740975" y="4723687"/>
                      <a:pt x="1744155" y="4703670"/>
                      <a:pt x="1773501" y="4695645"/>
                    </a:cubicBezTo>
                    <a:cubicBezTo>
                      <a:pt x="1789771" y="4690880"/>
                      <a:pt x="1797561" y="4676476"/>
                      <a:pt x="1792357" y="4661397"/>
                    </a:cubicBezTo>
                    <a:cubicBezTo>
                      <a:pt x="1787569" y="4645144"/>
                      <a:pt x="1773395" y="4644048"/>
                      <a:pt x="1757547" y="4647641"/>
                    </a:cubicBezTo>
                    <a:cubicBezTo>
                      <a:pt x="1742453" y="4652826"/>
                      <a:pt x="1725933" y="4650891"/>
                      <a:pt x="1709829" y="4647783"/>
                    </a:cubicBezTo>
                    <a:cubicBezTo>
                      <a:pt x="1706389" y="4642588"/>
                      <a:pt x="1710411" y="4638737"/>
                      <a:pt x="1712841" y="4635639"/>
                    </a:cubicBezTo>
                    <a:cubicBezTo>
                      <a:pt x="1743019" y="4606758"/>
                      <a:pt x="1743857" y="4604413"/>
                      <a:pt x="1714911" y="4574243"/>
                    </a:cubicBezTo>
                    <a:cubicBezTo>
                      <a:pt x="1706437" y="4564606"/>
                      <a:pt x="1685301" y="4557056"/>
                      <a:pt x="1701811" y="4540481"/>
                    </a:cubicBezTo>
                    <a:cubicBezTo>
                      <a:pt x="1718325" y="4523905"/>
                      <a:pt x="1737943" y="4509759"/>
                      <a:pt x="1763277" y="4524096"/>
                    </a:cubicBezTo>
                    <a:cubicBezTo>
                      <a:pt x="1774601" y="4529463"/>
                      <a:pt x="1778887" y="4550825"/>
                      <a:pt x="1794901" y="4539358"/>
                    </a:cubicBezTo>
                    <a:cubicBezTo>
                      <a:pt x="1808147" y="4528225"/>
                      <a:pt x="1801009" y="4511134"/>
                      <a:pt x="1804023" y="4498990"/>
                    </a:cubicBezTo>
                    <a:cubicBezTo>
                      <a:pt x="1811725" y="4470012"/>
                      <a:pt x="1804917" y="4437175"/>
                      <a:pt x="1832245" y="4412564"/>
                    </a:cubicBezTo>
                    <a:cubicBezTo>
                      <a:pt x="1865609" y="4382176"/>
                      <a:pt x="1852593" y="4344477"/>
                      <a:pt x="1810319" y="4329377"/>
                    </a:cubicBezTo>
                    <a:cubicBezTo>
                      <a:pt x="1799751" y="4325603"/>
                      <a:pt x="1790357" y="4322247"/>
                      <a:pt x="1778615" y="4318053"/>
                    </a:cubicBezTo>
                    <a:cubicBezTo>
                      <a:pt x="1777563" y="4311728"/>
                      <a:pt x="1779323" y="4307729"/>
                      <a:pt x="1782435" y="4305040"/>
                    </a:cubicBezTo>
                    <a:cubicBezTo>
                      <a:pt x="1785547" y="4302351"/>
                      <a:pt x="1790013" y="4300972"/>
                      <a:pt x="1794373" y="4299885"/>
                    </a:cubicBezTo>
                    <a:cubicBezTo>
                      <a:pt x="1819361" y="4292947"/>
                      <a:pt x="1844099" y="4288562"/>
                      <a:pt x="1868115" y="4290366"/>
                    </a:cubicBezTo>
                    <a:close/>
                    <a:moveTo>
                      <a:pt x="1723013" y="4239078"/>
                    </a:moveTo>
                    <a:cubicBezTo>
                      <a:pt x="1763379" y="4238612"/>
                      <a:pt x="1770437" y="4247899"/>
                      <a:pt x="1755569" y="4285887"/>
                    </a:cubicBezTo>
                    <a:cubicBezTo>
                      <a:pt x="1750855" y="4299087"/>
                      <a:pt x="1754891" y="4305941"/>
                      <a:pt x="1765533" y="4312448"/>
                    </a:cubicBezTo>
                    <a:cubicBezTo>
                      <a:pt x="1757573" y="4318400"/>
                      <a:pt x="1749173" y="4320135"/>
                      <a:pt x="1743621" y="4317983"/>
                    </a:cubicBezTo>
                    <a:cubicBezTo>
                      <a:pt x="1738067" y="4315830"/>
                      <a:pt x="1735361" y="4309790"/>
                      <a:pt x="1738791" y="4300190"/>
                    </a:cubicBezTo>
                    <a:cubicBezTo>
                      <a:pt x="1747501" y="4272180"/>
                      <a:pt x="1735979" y="4257239"/>
                      <a:pt x="1723013" y="4239078"/>
                    </a:cubicBezTo>
                    <a:close/>
                    <a:moveTo>
                      <a:pt x="1672503" y="4214009"/>
                    </a:moveTo>
                    <a:cubicBezTo>
                      <a:pt x="1690501" y="4209497"/>
                      <a:pt x="1705901" y="4212262"/>
                      <a:pt x="1711515" y="4234781"/>
                    </a:cubicBezTo>
                    <a:cubicBezTo>
                      <a:pt x="1672759" y="4220938"/>
                      <a:pt x="1672759" y="4220938"/>
                      <a:pt x="1669885" y="4259571"/>
                    </a:cubicBezTo>
                    <a:cubicBezTo>
                      <a:pt x="1669707" y="4267714"/>
                      <a:pt x="1667109" y="4274991"/>
                      <a:pt x="1664075" y="4283480"/>
                    </a:cubicBezTo>
                    <a:cubicBezTo>
                      <a:pt x="1654131" y="4273091"/>
                      <a:pt x="1656819" y="4261742"/>
                      <a:pt x="1654663" y="4248664"/>
                    </a:cubicBezTo>
                    <a:cubicBezTo>
                      <a:pt x="1653413" y="4240695"/>
                      <a:pt x="1653371" y="4233159"/>
                      <a:pt x="1655895" y="4227051"/>
                    </a:cubicBezTo>
                    <a:cubicBezTo>
                      <a:pt x="1658417" y="4220944"/>
                      <a:pt x="1663503" y="4216265"/>
                      <a:pt x="1672503" y="4214009"/>
                    </a:cubicBezTo>
                    <a:close/>
                    <a:moveTo>
                      <a:pt x="598702" y="4155480"/>
                    </a:moveTo>
                    <a:cubicBezTo>
                      <a:pt x="602230" y="4153918"/>
                      <a:pt x="606831" y="4154898"/>
                      <a:pt x="610673" y="4158925"/>
                    </a:cubicBezTo>
                    <a:cubicBezTo>
                      <a:pt x="629970" y="4175112"/>
                      <a:pt x="652965" y="4184653"/>
                      <a:pt x="666978" y="4208246"/>
                    </a:cubicBezTo>
                    <a:cubicBezTo>
                      <a:pt x="686333" y="4239058"/>
                      <a:pt x="708122" y="4266756"/>
                      <a:pt x="727057" y="4298745"/>
                    </a:cubicBezTo>
                    <a:cubicBezTo>
                      <a:pt x="755835" y="4347527"/>
                      <a:pt x="744535" y="4393943"/>
                      <a:pt x="743022" y="4442527"/>
                    </a:cubicBezTo>
                    <a:cubicBezTo>
                      <a:pt x="743919" y="4454797"/>
                      <a:pt x="739714" y="4466571"/>
                      <a:pt x="738270" y="4478005"/>
                    </a:cubicBezTo>
                    <a:lnTo>
                      <a:pt x="739052" y="4480130"/>
                    </a:lnTo>
                    <a:lnTo>
                      <a:pt x="764205" y="4477017"/>
                    </a:lnTo>
                    <a:cubicBezTo>
                      <a:pt x="771953" y="4477563"/>
                      <a:pt x="777015" y="4482448"/>
                      <a:pt x="774040" y="4499848"/>
                    </a:cubicBezTo>
                    <a:cubicBezTo>
                      <a:pt x="772876" y="4510373"/>
                      <a:pt x="777594" y="4529837"/>
                      <a:pt x="759611" y="4532986"/>
                    </a:cubicBezTo>
                    <a:cubicBezTo>
                      <a:pt x="750405" y="4535168"/>
                      <a:pt x="746886" y="4530493"/>
                      <a:pt x="744486" y="4524507"/>
                    </a:cubicBezTo>
                    <a:lnTo>
                      <a:pt x="736801" y="4509599"/>
                    </a:lnTo>
                    <a:lnTo>
                      <a:pt x="739117" y="4539382"/>
                    </a:lnTo>
                    <a:cubicBezTo>
                      <a:pt x="743010" y="4549733"/>
                      <a:pt x="749583" y="4559052"/>
                      <a:pt x="757851" y="4567316"/>
                    </a:cubicBezTo>
                    <a:cubicBezTo>
                      <a:pt x="769376" y="4579399"/>
                      <a:pt x="779309" y="4592240"/>
                      <a:pt x="787231" y="4607019"/>
                    </a:cubicBezTo>
                    <a:cubicBezTo>
                      <a:pt x="798813" y="4633726"/>
                      <a:pt x="789322" y="4652907"/>
                      <a:pt x="764282" y="4663879"/>
                    </a:cubicBezTo>
                    <a:cubicBezTo>
                      <a:pt x="747618" y="4669875"/>
                      <a:pt x="734796" y="4679900"/>
                      <a:pt x="724226" y="4694713"/>
                    </a:cubicBezTo>
                    <a:cubicBezTo>
                      <a:pt x="711643" y="4711461"/>
                      <a:pt x="696811" y="4723423"/>
                      <a:pt x="676306" y="4725392"/>
                    </a:cubicBezTo>
                    <a:cubicBezTo>
                      <a:pt x="657392" y="4726603"/>
                      <a:pt x="643402" y="4736210"/>
                      <a:pt x="660598" y="4758285"/>
                    </a:cubicBezTo>
                    <a:cubicBezTo>
                      <a:pt x="669780" y="4769531"/>
                      <a:pt x="667916" y="4782141"/>
                      <a:pt x="655936" y="4789811"/>
                    </a:cubicBezTo>
                    <a:cubicBezTo>
                      <a:pt x="641104" y="4801773"/>
                      <a:pt x="627679" y="4820877"/>
                      <a:pt x="605015" y="4814110"/>
                    </a:cubicBezTo>
                    <a:cubicBezTo>
                      <a:pt x="588205" y="4809433"/>
                      <a:pt x="589411" y="4791275"/>
                      <a:pt x="596799" y="4777983"/>
                    </a:cubicBezTo>
                    <a:cubicBezTo>
                      <a:pt x="612418" y="4749041"/>
                      <a:pt x="597051" y="4732932"/>
                      <a:pt x="574808" y="4724986"/>
                    </a:cubicBezTo>
                    <a:cubicBezTo>
                      <a:pt x="551813" y="4715445"/>
                      <a:pt x="540073" y="4729839"/>
                      <a:pt x="527819" y="4749361"/>
                    </a:cubicBezTo>
                    <a:cubicBezTo>
                      <a:pt x="513463" y="4774770"/>
                      <a:pt x="483083" y="4778522"/>
                      <a:pt x="458974" y="4783188"/>
                    </a:cubicBezTo>
                    <a:cubicBezTo>
                      <a:pt x="454434" y="4783890"/>
                      <a:pt x="452391" y="4782912"/>
                      <a:pt x="451780" y="4780867"/>
                    </a:cubicBezTo>
                    <a:cubicBezTo>
                      <a:pt x="449948" y="4774737"/>
                      <a:pt x="461006" y="4759020"/>
                      <a:pt x="456191" y="4750329"/>
                    </a:cubicBezTo>
                    <a:cubicBezTo>
                      <a:pt x="428059" y="4758868"/>
                      <a:pt x="413955" y="4739226"/>
                      <a:pt x="400271" y="4718406"/>
                    </a:cubicBezTo>
                    <a:cubicBezTo>
                      <a:pt x="394929" y="4711188"/>
                      <a:pt x="390428" y="4701613"/>
                      <a:pt x="383404" y="4699105"/>
                    </a:cubicBezTo>
                    <a:cubicBezTo>
                      <a:pt x="345522" y="4686901"/>
                      <a:pt x="355944" y="4661415"/>
                      <a:pt x="366368" y="4635929"/>
                    </a:cubicBezTo>
                    <a:cubicBezTo>
                      <a:pt x="378893" y="4604556"/>
                      <a:pt x="387908" y="4571928"/>
                      <a:pt x="410550" y="4545496"/>
                    </a:cubicBezTo>
                    <a:cubicBezTo>
                      <a:pt x="431180" y="4521000"/>
                      <a:pt x="422213" y="4483277"/>
                      <a:pt x="398141" y="4469368"/>
                    </a:cubicBezTo>
                    <a:cubicBezTo>
                      <a:pt x="371374" y="4452836"/>
                      <a:pt x="362912" y="4439109"/>
                      <a:pt x="372630" y="4419181"/>
                    </a:cubicBezTo>
                    <a:cubicBezTo>
                      <a:pt x="375868" y="4412537"/>
                      <a:pt x="381128" y="4405205"/>
                      <a:pt x="388403" y="4396850"/>
                    </a:cubicBezTo>
                    <a:cubicBezTo>
                      <a:pt x="407020" y="4374291"/>
                      <a:pt x="426060" y="4350554"/>
                      <a:pt x="448610" y="4328073"/>
                    </a:cubicBezTo>
                    <a:cubicBezTo>
                      <a:pt x="462363" y="4311742"/>
                      <a:pt x="468251" y="4295257"/>
                      <a:pt x="469128" y="4274328"/>
                    </a:cubicBezTo>
                    <a:cubicBezTo>
                      <a:pt x="469708" y="4232049"/>
                      <a:pt x="485383" y="4217732"/>
                      <a:pt x="527891" y="4216985"/>
                    </a:cubicBezTo>
                    <a:cubicBezTo>
                      <a:pt x="560195" y="4215245"/>
                      <a:pt x="594417" y="4215520"/>
                      <a:pt x="593167" y="4167277"/>
                    </a:cubicBezTo>
                    <a:cubicBezTo>
                      <a:pt x="592719" y="4161142"/>
                      <a:pt x="595174" y="4157041"/>
                      <a:pt x="598702" y="4155480"/>
                    </a:cubicBezTo>
                    <a:close/>
                    <a:moveTo>
                      <a:pt x="4595239" y="4115501"/>
                    </a:moveTo>
                    <a:cubicBezTo>
                      <a:pt x="4601481" y="4116074"/>
                      <a:pt x="4607595" y="4120246"/>
                      <a:pt x="4613581" y="4125700"/>
                    </a:cubicBezTo>
                    <a:cubicBezTo>
                      <a:pt x="4630489" y="4145001"/>
                      <a:pt x="4646401" y="4155989"/>
                      <a:pt x="4674655" y="4143536"/>
                    </a:cubicBezTo>
                    <a:cubicBezTo>
                      <a:pt x="4693349" y="4135626"/>
                      <a:pt x="4712445" y="4145099"/>
                      <a:pt x="4719885" y="4164997"/>
                    </a:cubicBezTo>
                    <a:cubicBezTo>
                      <a:pt x="4731333" y="4199587"/>
                      <a:pt x="4749241" y="4227203"/>
                      <a:pt x="4779559" y="4245988"/>
                    </a:cubicBezTo>
                    <a:cubicBezTo>
                      <a:pt x="4784251" y="4247664"/>
                      <a:pt x="4788853" y="4253287"/>
                      <a:pt x="4789937" y="4257653"/>
                    </a:cubicBezTo>
                    <a:cubicBezTo>
                      <a:pt x="4796521" y="4298463"/>
                      <a:pt x="4822235" y="4311626"/>
                      <a:pt x="4865069" y="4299076"/>
                    </a:cubicBezTo>
                    <a:cubicBezTo>
                      <a:pt x="4855579" y="4318232"/>
                      <a:pt x="4844011" y="4324709"/>
                      <a:pt x="4833613" y="4331604"/>
                    </a:cubicBezTo>
                    <a:cubicBezTo>
                      <a:pt x="4815251" y="4342286"/>
                      <a:pt x="4802175" y="4345572"/>
                      <a:pt x="4794911" y="4317780"/>
                    </a:cubicBezTo>
                    <a:cubicBezTo>
                      <a:pt x="4786561" y="4285622"/>
                      <a:pt x="4772399" y="4284543"/>
                      <a:pt x="4748577" y="4310513"/>
                    </a:cubicBezTo>
                    <a:cubicBezTo>
                      <a:pt x="4721987" y="4336822"/>
                      <a:pt x="4710503" y="4339351"/>
                      <a:pt x="4692091" y="4316860"/>
                    </a:cubicBezTo>
                    <a:cubicBezTo>
                      <a:pt x="4689413" y="4313251"/>
                      <a:pt x="4684807" y="4307628"/>
                      <a:pt x="4685315" y="4302504"/>
                    </a:cubicBezTo>
                    <a:cubicBezTo>
                      <a:pt x="4687591" y="4288729"/>
                      <a:pt x="4695065" y="4271507"/>
                      <a:pt x="4673027" y="4270266"/>
                    </a:cubicBezTo>
                    <a:cubicBezTo>
                      <a:pt x="4651741" y="4270620"/>
                      <a:pt x="4625767" y="4269299"/>
                      <a:pt x="4616523" y="4295173"/>
                    </a:cubicBezTo>
                    <a:cubicBezTo>
                      <a:pt x="4610133" y="4316761"/>
                      <a:pt x="4597303" y="4326766"/>
                      <a:pt x="4575511" y="4332244"/>
                    </a:cubicBezTo>
                    <a:cubicBezTo>
                      <a:pt x="4552965" y="4336126"/>
                      <a:pt x="4550691" y="4349901"/>
                      <a:pt x="4566847" y="4367607"/>
                    </a:cubicBezTo>
                    <a:cubicBezTo>
                      <a:pt x="4583003" y="4385314"/>
                      <a:pt x="4596815" y="4402182"/>
                      <a:pt x="4627657" y="4397286"/>
                    </a:cubicBezTo>
                    <a:cubicBezTo>
                      <a:pt x="4644671" y="4394079"/>
                      <a:pt x="4660163" y="4406244"/>
                      <a:pt x="4672801" y="4422693"/>
                    </a:cubicBezTo>
                    <a:cubicBezTo>
                      <a:pt x="4711557" y="4469691"/>
                      <a:pt x="4715495" y="4469771"/>
                      <a:pt x="4771999" y="4444864"/>
                    </a:cubicBezTo>
                    <a:cubicBezTo>
                      <a:pt x="4776777" y="4442592"/>
                      <a:pt x="4784321" y="4439983"/>
                      <a:pt x="4787419" y="4442416"/>
                    </a:cubicBezTo>
                    <a:cubicBezTo>
                      <a:pt x="4822009" y="4464054"/>
                      <a:pt x="4843065" y="4438421"/>
                      <a:pt x="4866715" y="4420344"/>
                    </a:cubicBezTo>
                    <a:cubicBezTo>
                      <a:pt x="4870739" y="4416478"/>
                      <a:pt x="4877445" y="4416221"/>
                      <a:pt x="4881803" y="4415125"/>
                    </a:cubicBezTo>
                    <a:cubicBezTo>
                      <a:pt x="4891799" y="4479699"/>
                      <a:pt x="4848773" y="4518703"/>
                      <a:pt x="4784183" y="4499610"/>
                    </a:cubicBezTo>
                    <a:cubicBezTo>
                      <a:pt x="4772453" y="4495420"/>
                      <a:pt x="4763403" y="4494840"/>
                      <a:pt x="4754933" y="4503750"/>
                    </a:cubicBezTo>
                    <a:cubicBezTo>
                      <a:pt x="4729095" y="4531654"/>
                      <a:pt x="4702629" y="4516896"/>
                      <a:pt x="4682533" y="4499108"/>
                    </a:cubicBezTo>
                    <a:cubicBezTo>
                      <a:pt x="4665117" y="4484931"/>
                      <a:pt x="4646353" y="4478228"/>
                      <a:pt x="4626415" y="4471106"/>
                    </a:cubicBezTo>
                    <a:cubicBezTo>
                      <a:pt x="4612341" y="4466080"/>
                      <a:pt x="4601611" y="4470203"/>
                      <a:pt x="4591877" y="4482641"/>
                    </a:cubicBezTo>
                    <a:cubicBezTo>
                      <a:pt x="4577323" y="4499325"/>
                      <a:pt x="4560809" y="4506687"/>
                      <a:pt x="4545181" y="4505084"/>
                    </a:cubicBezTo>
                    <a:cubicBezTo>
                      <a:pt x="4529555" y="4503481"/>
                      <a:pt x="4514815" y="4492911"/>
                      <a:pt x="4503813" y="4473730"/>
                    </a:cubicBezTo>
                    <a:cubicBezTo>
                      <a:pt x="4491263" y="4453333"/>
                      <a:pt x="4478713" y="4432936"/>
                      <a:pt x="4464569" y="4413297"/>
                    </a:cubicBezTo>
                    <a:cubicBezTo>
                      <a:pt x="4459589" y="4406876"/>
                      <a:pt x="4459029" y="4401040"/>
                      <a:pt x="4460333" y="4395538"/>
                    </a:cubicBezTo>
                    <a:cubicBezTo>
                      <a:pt x="4461637" y="4390036"/>
                      <a:pt x="4464805" y="4384869"/>
                      <a:pt x="4467281" y="4379786"/>
                    </a:cubicBezTo>
                    <a:cubicBezTo>
                      <a:pt x="4482983" y="4346935"/>
                      <a:pt x="4512757" y="4319112"/>
                      <a:pt x="4503409" y="4278640"/>
                    </a:cubicBezTo>
                    <a:cubicBezTo>
                      <a:pt x="4503829" y="4277464"/>
                      <a:pt x="4504669" y="4275112"/>
                      <a:pt x="4504669" y="4275112"/>
                    </a:cubicBezTo>
                    <a:cubicBezTo>
                      <a:pt x="4555905" y="4239041"/>
                      <a:pt x="4542811" y="4172034"/>
                      <a:pt x="4576121" y="4126908"/>
                    </a:cubicBezTo>
                    <a:cubicBezTo>
                      <a:pt x="4582623" y="4117958"/>
                      <a:pt x="4588997" y="4114929"/>
                      <a:pt x="4595239" y="4115501"/>
                    </a:cubicBezTo>
                    <a:close/>
                    <a:moveTo>
                      <a:pt x="2780129" y="4105770"/>
                    </a:moveTo>
                    <a:cubicBezTo>
                      <a:pt x="2786505" y="4113332"/>
                      <a:pt x="2794657" y="4126814"/>
                      <a:pt x="2787859" y="4134955"/>
                    </a:cubicBezTo>
                    <a:cubicBezTo>
                      <a:pt x="2778967" y="4148955"/>
                      <a:pt x="2760879" y="4159668"/>
                      <a:pt x="2745823" y="4158254"/>
                    </a:cubicBezTo>
                    <a:cubicBezTo>
                      <a:pt x="2731917" y="4157251"/>
                      <a:pt x="2738613" y="4138504"/>
                      <a:pt x="2739661" y="4128309"/>
                    </a:cubicBezTo>
                    <a:cubicBezTo>
                      <a:pt x="2744057" y="4108740"/>
                      <a:pt x="2761519" y="4107050"/>
                      <a:pt x="2780129" y="4105770"/>
                    </a:cubicBezTo>
                    <a:close/>
                    <a:moveTo>
                      <a:pt x="2849299" y="4041040"/>
                    </a:moveTo>
                    <a:cubicBezTo>
                      <a:pt x="2867189" y="4043496"/>
                      <a:pt x="2874923" y="4059372"/>
                      <a:pt x="2877487" y="4074711"/>
                    </a:cubicBezTo>
                    <a:cubicBezTo>
                      <a:pt x="2880467" y="4088889"/>
                      <a:pt x="2884219" y="4104652"/>
                      <a:pt x="2876443" y="4118921"/>
                    </a:cubicBezTo>
                    <a:cubicBezTo>
                      <a:pt x="2873005" y="4136050"/>
                      <a:pt x="2863265" y="4148306"/>
                      <a:pt x="2844185" y="4145426"/>
                    </a:cubicBezTo>
                    <a:cubicBezTo>
                      <a:pt x="2836221" y="4145204"/>
                      <a:pt x="2829579" y="4143158"/>
                      <a:pt x="2825111" y="4138776"/>
                    </a:cubicBezTo>
                    <a:cubicBezTo>
                      <a:pt x="2820643" y="4134394"/>
                      <a:pt x="2818351" y="4127676"/>
                      <a:pt x="2819089" y="4118104"/>
                    </a:cubicBezTo>
                    <a:cubicBezTo>
                      <a:pt x="2819563" y="4113027"/>
                      <a:pt x="2816883" y="4105514"/>
                      <a:pt x="2813319" y="4104241"/>
                    </a:cubicBezTo>
                    <a:cubicBezTo>
                      <a:pt x="2791087" y="4098923"/>
                      <a:pt x="2793277" y="4085282"/>
                      <a:pt x="2802245" y="4071438"/>
                    </a:cubicBezTo>
                    <a:cubicBezTo>
                      <a:pt x="2812459" y="4054106"/>
                      <a:pt x="2827011" y="4039635"/>
                      <a:pt x="2849299" y="4041040"/>
                    </a:cubicBezTo>
                    <a:close/>
                    <a:moveTo>
                      <a:pt x="5940123" y="3917072"/>
                    </a:moveTo>
                    <a:cubicBezTo>
                      <a:pt x="5944059" y="3917156"/>
                      <a:pt x="5947491" y="3922348"/>
                      <a:pt x="5950589" y="3924776"/>
                    </a:cubicBezTo>
                    <a:cubicBezTo>
                      <a:pt x="5949251" y="3932229"/>
                      <a:pt x="5949499" y="3938928"/>
                      <a:pt x="5949751" y="3945627"/>
                    </a:cubicBezTo>
                    <a:cubicBezTo>
                      <a:pt x="5899843" y="3959525"/>
                      <a:pt x="5854539" y="4016045"/>
                      <a:pt x="5850601" y="4071479"/>
                    </a:cubicBezTo>
                    <a:cubicBezTo>
                      <a:pt x="5849009" y="4109245"/>
                      <a:pt x="5851771" y="4145922"/>
                      <a:pt x="5840297" y="4185445"/>
                    </a:cubicBezTo>
                    <a:cubicBezTo>
                      <a:pt x="5832257" y="4211655"/>
                      <a:pt x="5860561" y="4232339"/>
                      <a:pt x="5875045" y="4254697"/>
                    </a:cubicBezTo>
                    <a:cubicBezTo>
                      <a:pt x="5882329" y="4263909"/>
                      <a:pt x="5896815" y="4267761"/>
                      <a:pt x="5896899" y="4282332"/>
                    </a:cubicBezTo>
                    <a:cubicBezTo>
                      <a:pt x="5888021" y="4310885"/>
                      <a:pt x="5873285" y="4337346"/>
                      <a:pt x="5869515" y="4366403"/>
                    </a:cubicBezTo>
                    <a:cubicBezTo>
                      <a:pt x="5865997" y="4402158"/>
                      <a:pt x="5865239" y="4437578"/>
                      <a:pt x="5854689" y="4470821"/>
                    </a:cubicBezTo>
                    <a:lnTo>
                      <a:pt x="5854185" y="4480067"/>
                    </a:lnTo>
                    <a:lnTo>
                      <a:pt x="5856077" y="4488340"/>
                    </a:lnTo>
                    <a:cubicBezTo>
                      <a:pt x="5864973" y="4505607"/>
                      <a:pt x="5884507" y="4513824"/>
                      <a:pt x="5898635" y="4526816"/>
                    </a:cubicBezTo>
                    <a:cubicBezTo>
                      <a:pt x="5918969" y="4547319"/>
                      <a:pt x="5947749" y="4558923"/>
                      <a:pt x="5961641" y="4586394"/>
                    </a:cubicBezTo>
                    <a:lnTo>
                      <a:pt x="5960661" y="4587941"/>
                    </a:lnTo>
                    <a:lnTo>
                      <a:pt x="5969385" y="4585576"/>
                    </a:lnTo>
                    <a:cubicBezTo>
                      <a:pt x="6004457" y="4619335"/>
                      <a:pt x="6009539" y="4650344"/>
                      <a:pt x="5986889" y="4687371"/>
                    </a:cubicBezTo>
                    <a:cubicBezTo>
                      <a:pt x="5965429" y="4724824"/>
                      <a:pt x="5953107" y="4766867"/>
                      <a:pt x="5921743" y="4798127"/>
                    </a:cubicBezTo>
                    <a:cubicBezTo>
                      <a:pt x="5913603" y="4805837"/>
                      <a:pt x="5904553" y="4819855"/>
                      <a:pt x="5905549" y="4832153"/>
                    </a:cubicBezTo>
                    <a:cubicBezTo>
                      <a:pt x="5904191" y="4888729"/>
                      <a:pt x="5868757" y="4923844"/>
                      <a:pt x="5836065" y="4962593"/>
                    </a:cubicBezTo>
                    <a:cubicBezTo>
                      <a:pt x="5829855" y="4927200"/>
                      <a:pt x="5853501" y="4902471"/>
                      <a:pt x="5860845" y="4870593"/>
                    </a:cubicBezTo>
                    <a:lnTo>
                      <a:pt x="5876371" y="4827128"/>
                    </a:lnTo>
                    <a:lnTo>
                      <a:pt x="5857805" y="4869724"/>
                    </a:lnTo>
                    <a:cubicBezTo>
                      <a:pt x="5839595" y="4876459"/>
                      <a:pt x="5830523" y="4861303"/>
                      <a:pt x="5818933" y="4853191"/>
                    </a:cubicBezTo>
                    <a:cubicBezTo>
                      <a:pt x="5783745" y="4830030"/>
                      <a:pt x="5758437" y="4838202"/>
                      <a:pt x="5740673" y="4876874"/>
                    </a:cubicBezTo>
                    <a:cubicBezTo>
                      <a:pt x="5719553" y="4924941"/>
                      <a:pt x="5730659" y="4971276"/>
                      <a:pt x="5742933" y="5018029"/>
                    </a:cubicBezTo>
                    <a:cubicBezTo>
                      <a:pt x="5748083" y="5033109"/>
                      <a:pt x="5759911" y="5047927"/>
                      <a:pt x="5742689" y="5062961"/>
                    </a:cubicBezTo>
                    <a:cubicBezTo>
                      <a:pt x="5683323" y="5118550"/>
                      <a:pt x="5635875" y="5185017"/>
                      <a:pt x="5583009" y="5248224"/>
                    </a:cubicBezTo>
                    <a:cubicBezTo>
                      <a:pt x="5542273" y="5295902"/>
                      <a:pt x="5498451" y="5341156"/>
                      <a:pt x="5460799" y="5391261"/>
                    </a:cubicBezTo>
                    <a:cubicBezTo>
                      <a:pt x="5447829" y="5409137"/>
                      <a:pt x="5431865" y="5420647"/>
                      <a:pt x="5409075" y="5421775"/>
                    </a:cubicBezTo>
                    <a:cubicBezTo>
                      <a:pt x="5392211" y="5421048"/>
                      <a:pt x="5386249" y="5441427"/>
                      <a:pt x="5369719" y="5443466"/>
                    </a:cubicBezTo>
                    <a:cubicBezTo>
                      <a:pt x="5353231" y="5443535"/>
                      <a:pt x="5343311" y="5435358"/>
                      <a:pt x="5335011" y="5424946"/>
                    </a:cubicBezTo>
                    <a:lnTo>
                      <a:pt x="5313905" y="5397967"/>
                    </a:lnTo>
                    <a:lnTo>
                      <a:pt x="5304277" y="5406236"/>
                    </a:lnTo>
                    <a:cubicBezTo>
                      <a:pt x="5298801" y="5409072"/>
                      <a:pt x="5292857" y="5410914"/>
                      <a:pt x="5286911" y="5412756"/>
                    </a:cubicBezTo>
                    <a:lnTo>
                      <a:pt x="5276753" y="5417080"/>
                    </a:lnTo>
                    <a:lnTo>
                      <a:pt x="5210251" y="5474310"/>
                    </a:lnTo>
                    <a:cubicBezTo>
                      <a:pt x="5209669" y="5483364"/>
                      <a:pt x="5205977" y="5489983"/>
                      <a:pt x="5198761" y="5495343"/>
                    </a:cubicBezTo>
                    <a:cubicBezTo>
                      <a:pt x="5129025" y="5564370"/>
                      <a:pt x="5065845" y="5641031"/>
                      <a:pt x="4996111" y="5710058"/>
                    </a:cubicBezTo>
                    <a:cubicBezTo>
                      <a:pt x="4989649" y="5717011"/>
                      <a:pt x="4980837" y="5723125"/>
                      <a:pt x="4971687" y="5726471"/>
                    </a:cubicBezTo>
                    <a:cubicBezTo>
                      <a:pt x="4906409" y="5808999"/>
                      <a:pt x="4816349" y="5868120"/>
                      <a:pt x="4751493" y="5949473"/>
                    </a:cubicBezTo>
                    <a:cubicBezTo>
                      <a:pt x="4706671" y="5978448"/>
                      <a:pt x="4660673" y="6007001"/>
                      <a:pt x="4615853" y="6035975"/>
                    </a:cubicBezTo>
                    <a:cubicBezTo>
                      <a:pt x="4616109" y="6042681"/>
                      <a:pt x="4611663" y="6047708"/>
                      <a:pt x="4606459" y="6051142"/>
                    </a:cubicBezTo>
                    <a:cubicBezTo>
                      <a:pt x="4515559" y="6112609"/>
                      <a:pt x="4439281" y="6192529"/>
                      <a:pt x="4346111" y="6249217"/>
                    </a:cubicBezTo>
                    <a:cubicBezTo>
                      <a:pt x="4336123" y="6254910"/>
                      <a:pt x="4325923" y="6261191"/>
                      <a:pt x="4315105" y="6266421"/>
                    </a:cubicBezTo>
                    <a:lnTo>
                      <a:pt x="4282217" y="6276760"/>
                    </a:lnTo>
                    <a:lnTo>
                      <a:pt x="4284283" y="6278536"/>
                    </a:lnTo>
                    <a:lnTo>
                      <a:pt x="4282359" y="6283922"/>
                    </a:lnTo>
                    <a:lnTo>
                      <a:pt x="4297351" y="6302988"/>
                    </a:lnTo>
                    <a:cubicBezTo>
                      <a:pt x="4308103" y="6320377"/>
                      <a:pt x="4299385" y="6327317"/>
                      <a:pt x="4267323" y="6347255"/>
                    </a:cubicBezTo>
                    <a:cubicBezTo>
                      <a:pt x="4224571" y="6373836"/>
                      <a:pt x="4184943" y="6402842"/>
                      <a:pt x="4146081" y="6433429"/>
                    </a:cubicBezTo>
                    <a:cubicBezTo>
                      <a:pt x="4128833" y="6448194"/>
                      <a:pt x="4111839" y="6447356"/>
                      <a:pt x="4098159" y="6437238"/>
                    </a:cubicBezTo>
                    <a:cubicBezTo>
                      <a:pt x="4078229" y="6422271"/>
                      <a:pt x="4062731" y="6402349"/>
                      <a:pt x="4038369" y="6392340"/>
                    </a:cubicBezTo>
                    <a:cubicBezTo>
                      <a:pt x="4035421" y="6391286"/>
                      <a:pt x="4034375" y="6388624"/>
                      <a:pt x="4034231" y="6385303"/>
                    </a:cubicBezTo>
                    <a:lnTo>
                      <a:pt x="4034883" y="6379644"/>
                    </a:lnTo>
                    <a:lnTo>
                      <a:pt x="4011091" y="6389915"/>
                    </a:lnTo>
                    <a:cubicBezTo>
                      <a:pt x="4006729" y="6390985"/>
                      <a:pt x="4002785" y="6390891"/>
                      <a:pt x="3999329" y="6385714"/>
                    </a:cubicBezTo>
                    <a:cubicBezTo>
                      <a:pt x="3983155" y="6364165"/>
                      <a:pt x="3977295" y="6339731"/>
                      <a:pt x="3983685" y="6314414"/>
                    </a:cubicBezTo>
                    <a:cubicBezTo>
                      <a:pt x="3985841" y="6304671"/>
                      <a:pt x="3982457" y="6295577"/>
                      <a:pt x="3981843" y="6286158"/>
                    </a:cubicBezTo>
                    <a:cubicBezTo>
                      <a:pt x="3979709" y="6273568"/>
                      <a:pt x="3979149" y="6261211"/>
                      <a:pt x="3981393" y="6249364"/>
                    </a:cubicBezTo>
                    <a:cubicBezTo>
                      <a:pt x="3983635" y="6237516"/>
                      <a:pt x="3988679" y="6226176"/>
                      <a:pt x="3997755" y="6215618"/>
                    </a:cubicBezTo>
                    <a:cubicBezTo>
                      <a:pt x="4019091" y="6193012"/>
                      <a:pt x="4035307" y="6169891"/>
                      <a:pt x="4032019" y="6134547"/>
                    </a:cubicBezTo>
                    <a:cubicBezTo>
                      <a:pt x="4028927" y="6109787"/>
                      <a:pt x="4047943" y="6127093"/>
                      <a:pt x="4057007" y="6127702"/>
                    </a:cubicBezTo>
                    <a:lnTo>
                      <a:pt x="4061935" y="6130941"/>
                    </a:lnTo>
                    <a:lnTo>
                      <a:pt x="4056927" y="6123431"/>
                    </a:lnTo>
                    <a:cubicBezTo>
                      <a:pt x="4039739" y="6095461"/>
                      <a:pt x="4036027" y="6069659"/>
                      <a:pt x="4041365" y="6045436"/>
                    </a:cubicBezTo>
                    <a:cubicBezTo>
                      <a:pt x="4046701" y="6021213"/>
                      <a:pt x="4061089" y="5998568"/>
                      <a:pt x="4080093" y="5976911"/>
                    </a:cubicBezTo>
                    <a:cubicBezTo>
                      <a:pt x="4125915" y="5937710"/>
                      <a:pt x="4179073" y="5944790"/>
                      <a:pt x="4232567" y="5954636"/>
                    </a:cubicBezTo>
                    <a:cubicBezTo>
                      <a:pt x="4269519" y="5962543"/>
                      <a:pt x="4302349" y="5959716"/>
                      <a:pt x="4332897" y="5933583"/>
                    </a:cubicBezTo>
                    <a:cubicBezTo>
                      <a:pt x="4361431" y="5909375"/>
                      <a:pt x="4399965" y="5898002"/>
                      <a:pt x="4422703" y="5867756"/>
                    </a:cubicBezTo>
                    <a:cubicBezTo>
                      <a:pt x="4425555" y="5863482"/>
                      <a:pt x="4433529" y="5859714"/>
                      <a:pt x="4437057" y="5860975"/>
                    </a:cubicBezTo>
                    <a:cubicBezTo>
                      <a:pt x="4504069" y="5866388"/>
                      <a:pt x="4529469" y="5802694"/>
                      <a:pt x="4575047" y="5775314"/>
                    </a:cubicBezTo>
                    <a:cubicBezTo>
                      <a:pt x="4589717" y="5734247"/>
                      <a:pt x="4631605" y="5713487"/>
                      <a:pt x="4647449" y="5672840"/>
                    </a:cubicBezTo>
                    <a:cubicBezTo>
                      <a:pt x="4657005" y="5649793"/>
                      <a:pt x="4678323" y="5630947"/>
                      <a:pt x="4693339" y="5611173"/>
                    </a:cubicBezTo>
                    <a:cubicBezTo>
                      <a:pt x="4709615" y="5587879"/>
                      <a:pt x="4731013" y="5565093"/>
                      <a:pt x="4766113" y="5567046"/>
                    </a:cubicBezTo>
                    <a:cubicBezTo>
                      <a:pt x="4787023" y="5567899"/>
                      <a:pt x="4799013" y="5541752"/>
                      <a:pt x="4820761" y="5540259"/>
                    </a:cubicBezTo>
                    <a:lnTo>
                      <a:pt x="4827519" y="5536281"/>
                    </a:lnTo>
                    <a:lnTo>
                      <a:pt x="4827413" y="5518517"/>
                    </a:lnTo>
                    <a:cubicBezTo>
                      <a:pt x="4830575" y="5500995"/>
                      <a:pt x="4841613" y="5485357"/>
                      <a:pt x="4843185" y="5467082"/>
                    </a:cubicBezTo>
                    <a:cubicBezTo>
                      <a:pt x="4845197" y="5409638"/>
                      <a:pt x="4830209" y="5355376"/>
                      <a:pt x="4809695" y="5301783"/>
                    </a:cubicBezTo>
                    <a:cubicBezTo>
                      <a:pt x="4795881" y="5266446"/>
                      <a:pt x="4787759" y="5241073"/>
                      <a:pt x="4744469" y="5240151"/>
                    </a:cubicBezTo>
                    <a:cubicBezTo>
                      <a:pt x="4729143" y="5238643"/>
                      <a:pt x="4725961" y="5221644"/>
                      <a:pt x="4732159" y="5207994"/>
                    </a:cubicBezTo>
                    <a:cubicBezTo>
                      <a:pt x="4736681" y="5199035"/>
                      <a:pt x="4734923" y="5189154"/>
                      <a:pt x="4735929" y="5178938"/>
                    </a:cubicBezTo>
                    <a:cubicBezTo>
                      <a:pt x="4735343" y="5169476"/>
                      <a:pt x="4728813" y="5161856"/>
                      <a:pt x="4720187" y="5160097"/>
                    </a:cubicBezTo>
                    <a:cubicBezTo>
                      <a:pt x="4710389" y="5157919"/>
                      <a:pt x="4707457" y="5166125"/>
                      <a:pt x="4704527" y="5174331"/>
                    </a:cubicBezTo>
                    <a:cubicBezTo>
                      <a:pt x="4696487" y="5200541"/>
                      <a:pt x="4683257" y="5193171"/>
                      <a:pt x="4676139" y="5176088"/>
                    </a:cubicBezTo>
                    <a:cubicBezTo>
                      <a:pt x="4669861" y="5156661"/>
                      <a:pt x="4654203" y="5152390"/>
                      <a:pt x="4638961" y="5146947"/>
                    </a:cubicBezTo>
                    <a:cubicBezTo>
                      <a:pt x="4628411" y="5143178"/>
                      <a:pt x="4621127" y="5133967"/>
                      <a:pt x="4620959" y="5123332"/>
                    </a:cubicBezTo>
                    <a:cubicBezTo>
                      <a:pt x="4618867" y="5110687"/>
                      <a:pt x="4629583" y="5106584"/>
                      <a:pt x="4639131" y="5102063"/>
                    </a:cubicBezTo>
                    <a:cubicBezTo>
                      <a:pt x="4647085" y="5098295"/>
                      <a:pt x="4656633" y="5093774"/>
                      <a:pt x="4665759" y="5090425"/>
                    </a:cubicBezTo>
                    <a:cubicBezTo>
                      <a:pt x="4681669" y="5082889"/>
                      <a:pt x="4702019" y="5051824"/>
                      <a:pt x="4708131" y="5097629"/>
                    </a:cubicBezTo>
                    <a:cubicBezTo>
                      <a:pt x="4710307" y="5106337"/>
                      <a:pt x="4722115" y="5106588"/>
                      <a:pt x="4730825" y="5104412"/>
                    </a:cubicBezTo>
                    <a:cubicBezTo>
                      <a:pt x="4751843" y="5097380"/>
                      <a:pt x="4755861" y="5112033"/>
                      <a:pt x="4755191" y="5125012"/>
                    </a:cubicBezTo>
                    <a:cubicBezTo>
                      <a:pt x="4755273" y="5139583"/>
                      <a:pt x="4745307" y="5163782"/>
                      <a:pt x="4766493" y="5167384"/>
                    </a:cubicBezTo>
                    <a:cubicBezTo>
                      <a:pt x="4788851" y="5171404"/>
                      <a:pt x="4815311" y="5167637"/>
                      <a:pt x="4833065" y="5147541"/>
                    </a:cubicBezTo>
                    <a:cubicBezTo>
                      <a:pt x="4854503" y="5120830"/>
                      <a:pt x="4849395" y="5083316"/>
                      <a:pt x="4819083" y="5064556"/>
                    </a:cubicBezTo>
                    <a:cubicBezTo>
                      <a:pt x="4814815" y="5061710"/>
                      <a:pt x="4809705" y="5061207"/>
                      <a:pt x="4804263" y="5057942"/>
                    </a:cubicBezTo>
                    <a:cubicBezTo>
                      <a:pt x="4794883" y="5054591"/>
                      <a:pt x="4787097" y="5050488"/>
                      <a:pt x="4789693" y="5039518"/>
                    </a:cubicBezTo>
                    <a:cubicBezTo>
                      <a:pt x="4793127" y="5026204"/>
                      <a:pt x="4803259" y="5031145"/>
                      <a:pt x="4810711" y="5032485"/>
                    </a:cubicBezTo>
                    <a:cubicBezTo>
                      <a:pt x="4824027" y="5035919"/>
                      <a:pt x="4829719" y="5027377"/>
                      <a:pt x="4829553" y="5016744"/>
                    </a:cubicBezTo>
                    <a:cubicBezTo>
                      <a:pt x="4828967" y="5007281"/>
                      <a:pt x="4826875" y="4994637"/>
                      <a:pt x="4811803" y="4999828"/>
                    </a:cubicBezTo>
                    <a:cubicBezTo>
                      <a:pt x="4787183" y="5009541"/>
                      <a:pt x="4769597" y="5003259"/>
                      <a:pt x="4757123" y="4978975"/>
                    </a:cubicBezTo>
                    <a:cubicBezTo>
                      <a:pt x="4744313" y="4951928"/>
                      <a:pt x="4765747" y="4943722"/>
                      <a:pt x="4785595" y="4936270"/>
                    </a:cubicBezTo>
                    <a:cubicBezTo>
                      <a:pt x="4775629" y="4923458"/>
                      <a:pt x="4766419" y="4930742"/>
                      <a:pt x="4758967" y="4929403"/>
                    </a:cubicBezTo>
                    <a:cubicBezTo>
                      <a:pt x="4743307" y="4925131"/>
                      <a:pt x="4736441" y="4914748"/>
                      <a:pt x="4735187" y="4899759"/>
                    </a:cubicBezTo>
                    <a:cubicBezTo>
                      <a:pt x="4734685" y="4886360"/>
                      <a:pt x="4743477" y="4880248"/>
                      <a:pt x="4754949" y="4877736"/>
                    </a:cubicBezTo>
                    <a:cubicBezTo>
                      <a:pt x="4759723" y="4875476"/>
                      <a:pt x="4765247" y="4874806"/>
                      <a:pt x="4771195" y="4872964"/>
                    </a:cubicBezTo>
                    <a:cubicBezTo>
                      <a:pt x="4787439" y="4868192"/>
                      <a:pt x="4801423" y="4858646"/>
                      <a:pt x="4801425" y="4840141"/>
                    </a:cubicBezTo>
                    <a:cubicBezTo>
                      <a:pt x="4801425" y="4821635"/>
                      <a:pt x="4788195" y="4814265"/>
                      <a:pt x="4772955" y="4808821"/>
                    </a:cubicBezTo>
                    <a:cubicBezTo>
                      <a:pt x="4757297" y="4804551"/>
                      <a:pt x="4739293" y="4799442"/>
                      <a:pt x="4742141" y="4776666"/>
                    </a:cubicBezTo>
                    <a:cubicBezTo>
                      <a:pt x="4744571" y="4755062"/>
                      <a:pt x="4770529" y="4756402"/>
                      <a:pt x="4775219" y="4739572"/>
                    </a:cubicBezTo>
                    <a:cubicBezTo>
                      <a:pt x="4781585" y="4718052"/>
                      <a:pt x="4792721" y="4712777"/>
                      <a:pt x="4815497" y="4715624"/>
                    </a:cubicBezTo>
                    <a:cubicBezTo>
                      <a:pt x="4844889" y="4722157"/>
                      <a:pt x="4857701" y="4693687"/>
                      <a:pt x="4878051" y="4681127"/>
                    </a:cubicBezTo>
                    <a:cubicBezTo>
                      <a:pt x="4886843" y="4675014"/>
                      <a:pt x="4874953" y="4660193"/>
                      <a:pt x="4870431" y="4650647"/>
                    </a:cubicBezTo>
                    <a:cubicBezTo>
                      <a:pt x="4849751" y="4604925"/>
                      <a:pt x="4850171" y="4603753"/>
                      <a:pt x="4888605" y="4573861"/>
                    </a:cubicBezTo>
                    <a:cubicBezTo>
                      <a:pt x="4906191" y="4561636"/>
                      <a:pt x="4920679" y="4546982"/>
                      <a:pt x="4918417" y="4523703"/>
                    </a:cubicBezTo>
                    <a:cubicBezTo>
                      <a:pt x="4918167" y="4517004"/>
                      <a:pt x="4921853" y="4510390"/>
                      <a:pt x="4925873" y="4506537"/>
                    </a:cubicBezTo>
                    <a:cubicBezTo>
                      <a:pt x="4947645" y="4482590"/>
                      <a:pt x="4962717" y="4458893"/>
                      <a:pt x="4948903" y="4423555"/>
                    </a:cubicBezTo>
                    <a:cubicBezTo>
                      <a:pt x="4943377" y="4405719"/>
                      <a:pt x="4960877" y="4397429"/>
                      <a:pt x="4974025" y="4390229"/>
                    </a:cubicBezTo>
                    <a:cubicBezTo>
                      <a:pt x="4986753" y="4384200"/>
                      <a:pt x="4994039" y="4374905"/>
                      <a:pt x="4991193" y="4360671"/>
                    </a:cubicBezTo>
                    <a:cubicBezTo>
                      <a:pt x="4987927" y="4347607"/>
                      <a:pt x="4979053" y="4339150"/>
                      <a:pt x="4964481" y="4339232"/>
                    </a:cubicBezTo>
                    <a:cubicBezTo>
                      <a:pt x="4950749" y="4336971"/>
                      <a:pt x="4944215" y="4347856"/>
                      <a:pt x="4939609" y="4360751"/>
                    </a:cubicBezTo>
                    <a:cubicBezTo>
                      <a:pt x="4928389" y="4388469"/>
                      <a:pt x="4926461" y="4423470"/>
                      <a:pt x="4882415" y="4420957"/>
                    </a:cubicBezTo>
                    <a:cubicBezTo>
                      <a:pt x="4886687" y="4386791"/>
                      <a:pt x="4905447" y="4356479"/>
                      <a:pt x="4893641" y="4319216"/>
                    </a:cubicBezTo>
                    <a:cubicBezTo>
                      <a:pt x="4891967" y="4314653"/>
                      <a:pt x="4892453" y="4310283"/>
                      <a:pt x="4894431" y="4306362"/>
                    </a:cubicBezTo>
                    <a:cubicBezTo>
                      <a:pt x="4900365" y="4294603"/>
                      <a:pt x="4919727" y="4286895"/>
                      <a:pt x="4934423" y="4290162"/>
                    </a:cubicBezTo>
                    <a:cubicBezTo>
                      <a:pt x="4953597" y="4295689"/>
                      <a:pt x="4974029" y="4297699"/>
                      <a:pt x="4991615" y="4303980"/>
                    </a:cubicBezTo>
                    <a:cubicBezTo>
                      <a:pt x="5010707" y="4313443"/>
                      <a:pt x="5032309" y="4315873"/>
                      <a:pt x="5031723" y="4343422"/>
                    </a:cubicBezTo>
                    <a:cubicBezTo>
                      <a:pt x="5032977" y="4358411"/>
                      <a:pt x="5046711" y="4360673"/>
                      <a:pt x="5060109" y="4360171"/>
                    </a:cubicBezTo>
                    <a:cubicBezTo>
                      <a:pt x="5080205" y="4359418"/>
                      <a:pt x="5099381" y="4364946"/>
                      <a:pt x="5119395" y="4368128"/>
                    </a:cubicBezTo>
                    <a:cubicBezTo>
                      <a:pt x="5153895" y="4375164"/>
                      <a:pt x="5189315" y="4375919"/>
                      <a:pt x="5215525" y="4402465"/>
                    </a:cubicBezTo>
                    <a:cubicBezTo>
                      <a:pt x="5253123" y="4374916"/>
                      <a:pt x="5280421" y="4405818"/>
                      <a:pt x="5311653" y="4418295"/>
                    </a:cubicBezTo>
                    <a:cubicBezTo>
                      <a:pt x="5329237" y="4424576"/>
                      <a:pt x="5341045" y="4424828"/>
                      <a:pt x="5339369" y="4448023"/>
                    </a:cubicBezTo>
                    <a:cubicBezTo>
                      <a:pt x="5339453" y="4462593"/>
                      <a:pt x="5349501" y="4471470"/>
                      <a:pt x="5367003" y="4463180"/>
                    </a:cubicBezTo>
                    <a:cubicBezTo>
                      <a:pt x="5389277" y="4452631"/>
                      <a:pt x="5413059" y="4445264"/>
                      <a:pt x="5436925" y="4433960"/>
                    </a:cubicBezTo>
                    <a:cubicBezTo>
                      <a:pt x="5449233" y="4429103"/>
                      <a:pt x="5461877" y="4427010"/>
                      <a:pt x="5477619" y="4427346"/>
                    </a:cubicBezTo>
                    <a:cubicBezTo>
                      <a:pt x="5503913" y="4431450"/>
                      <a:pt x="5523929" y="4416127"/>
                      <a:pt x="5542855" y="4396450"/>
                    </a:cubicBezTo>
                    <a:cubicBezTo>
                      <a:pt x="5556503" y="4384141"/>
                      <a:pt x="5569317" y="4374177"/>
                      <a:pt x="5589161" y="4385231"/>
                    </a:cubicBezTo>
                    <a:cubicBezTo>
                      <a:pt x="5602391" y="4392600"/>
                      <a:pt x="5613527" y="4387325"/>
                      <a:pt x="5620479" y="4375268"/>
                    </a:cubicBezTo>
                    <a:cubicBezTo>
                      <a:pt x="5634883" y="4346044"/>
                      <a:pt x="5664359" y="4330135"/>
                      <a:pt x="5686467" y="4308951"/>
                    </a:cubicBezTo>
                    <a:cubicBezTo>
                      <a:pt x="5725405" y="4273951"/>
                      <a:pt x="5757729" y="4235266"/>
                      <a:pt x="5778833" y="4187284"/>
                    </a:cubicBezTo>
                    <a:cubicBezTo>
                      <a:pt x="5784613" y="4174808"/>
                      <a:pt x="5791143" y="4163923"/>
                      <a:pt x="5798849" y="4153456"/>
                    </a:cubicBezTo>
                    <a:cubicBezTo>
                      <a:pt x="5818695" y="4127498"/>
                      <a:pt x="5814091" y="4103382"/>
                      <a:pt x="5787713" y="4084707"/>
                    </a:cubicBezTo>
                    <a:cubicBezTo>
                      <a:pt x="5750453" y="4059501"/>
                      <a:pt x="5750453" y="4059501"/>
                      <a:pt x="5779177" y="4023495"/>
                    </a:cubicBezTo>
                    <a:cubicBezTo>
                      <a:pt x="5780433" y="4019979"/>
                      <a:pt x="5784451" y="4016126"/>
                      <a:pt x="5783363" y="4011773"/>
                    </a:cubicBezTo>
                    <a:cubicBezTo>
                      <a:pt x="5785793" y="3990168"/>
                      <a:pt x="5788221" y="3968564"/>
                      <a:pt x="5808151" y="3957176"/>
                    </a:cubicBezTo>
                    <a:cubicBezTo>
                      <a:pt x="5848429" y="3933229"/>
                      <a:pt x="5890969" y="3914055"/>
                      <a:pt x="5940123" y="3917072"/>
                    </a:cubicBezTo>
                    <a:close/>
                    <a:moveTo>
                      <a:pt x="4545041" y="3912595"/>
                    </a:moveTo>
                    <a:cubicBezTo>
                      <a:pt x="4548973" y="3911893"/>
                      <a:pt x="4553337" y="3912478"/>
                      <a:pt x="4558237" y="3914877"/>
                    </a:cubicBezTo>
                    <a:cubicBezTo>
                      <a:pt x="4577429" y="3925623"/>
                      <a:pt x="4582459" y="3949463"/>
                      <a:pt x="4577499" y="3967142"/>
                    </a:cubicBezTo>
                    <a:cubicBezTo>
                      <a:pt x="4575431" y="3974832"/>
                      <a:pt x="4569583" y="3977929"/>
                      <a:pt x="4562355" y="3977779"/>
                    </a:cubicBezTo>
                    <a:cubicBezTo>
                      <a:pt x="4555127" y="3977629"/>
                      <a:pt x="4546519" y="3974231"/>
                      <a:pt x="4538931" y="3968926"/>
                    </a:cubicBezTo>
                    <a:cubicBezTo>
                      <a:pt x="4528529" y="3963914"/>
                      <a:pt x="4506053" y="3962370"/>
                      <a:pt x="4518283" y="3939507"/>
                    </a:cubicBezTo>
                    <a:cubicBezTo>
                      <a:pt x="4525299" y="3928398"/>
                      <a:pt x="4533239" y="3914701"/>
                      <a:pt x="4545041" y="3912595"/>
                    </a:cubicBezTo>
                    <a:close/>
                    <a:moveTo>
                      <a:pt x="4728085" y="3604441"/>
                    </a:moveTo>
                    <a:cubicBezTo>
                      <a:pt x="4736231" y="3604540"/>
                      <a:pt x="4744099" y="3609996"/>
                      <a:pt x="4751775" y="3623319"/>
                    </a:cubicBezTo>
                    <a:cubicBezTo>
                      <a:pt x="4755901" y="3630084"/>
                      <a:pt x="4767929" y="3633056"/>
                      <a:pt x="4774377" y="3640651"/>
                    </a:cubicBezTo>
                    <a:cubicBezTo>
                      <a:pt x="4781569" y="3649832"/>
                      <a:pt x="4792661" y="3659085"/>
                      <a:pt x="4787955" y="3675922"/>
                    </a:cubicBezTo>
                    <a:cubicBezTo>
                      <a:pt x="4784377" y="3678611"/>
                      <a:pt x="4779961" y="3683647"/>
                      <a:pt x="4775223" y="3685923"/>
                    </a:cubicBezTo>
                    <a:cubicBezTo>
                      <a:pt x="4767799" y="3690215"/>
                      <a:pt x="4721147" y="3682728"/>
                      <a:pt x="4695251" y="3674841"/>
                    </a:cubicBezTo>
                    <a:cubicBezTo>
                      <a:pt x="4686619" y="3672213"/>
                      <a:pt x="4680293" y="3669540"/>
                      <a:pt x="4678495" y="3667244"/>
                    </a:cubicBezTo>
                    <a:cubicBezTo>
                      <a:pt x="4673207" y="3660064"/>
                      <a:pt x="4668975" y="3653593"/>
                      <a:pt x="4668923" y="3647787"/>
                    </a:cubicBezTo>
                    <a:cubicBezTo>
                      <a:pt x="4668867" y="3641982"/>
                      <a:pt x="4672995" y="3636843"/>
                      <a:pt x="4684423" y="3632328"/>
                    </a:cubicBezTo>
                    <a:cubicBezTo>
                      <a:pt x="4691161" y="3628121"/>
                      <a:pt x="4696739" y="3623500"/>
                      <a:pt x="4702735" y="3617706"/>
                    </a:cubicBezTo>
                    <a:cubicBezTo>
                      <a:pt x="4711519" y="3609601"/>
                      <a:pt x="4719941" y="3604343"/>
                      <a:pt x="4728085" y="3604441"/>
                    </a:cubicBezTo>
                    <a:close/>
                    <a:moveTo>
                      <a:pt x="2702783" y="3539237"/>
                    </a:moveTo>
                    <a:cubicBezTo>
                      <a:pt x="2707097" y="3538389"/>
                      <a:pt x="2711735" y="3538658"/>
                      <a:pt x="2716573" y="3540386"/>
                    </a:cubicBezTo>
                    <a:cubicBezTo>
                      <a:pt x="2743485" y="3551306"/>
                      <a:pt x="2721029" y="3574638"/>
                      <a:pt x="2725171" y="3591794"/>
                    </a:cubicBezTo>
                    <a:cubicBezTo>
                      <a:pt x="2713063" y="3600532"/>
                      <a:pt x="2716587" y="3626612"/>
                      <a:pt x="2694955" y="3618886"/>
                    </a:cubicBezTo>
                    <a:cubicBezTo>
                      <a:pt x="2671459" y="3609187"/>
                      <a:pt x="2668973" y="3587397"/>
                      <a:pt x="2676007" y="3567702"/>
                    </a:cubicBezTo>
                    <a:cubicBezTo>
                      <a:pt x="2679809" y="3554363"/>
                      <a:pt x="2689839" y="3541778"/>
                      <a:pt x="2702783" y="3539237"/>
                    </a:cubicBezTo>
                    <a:close/>
                    <a:moveTo>
                      <a:pt x="4011815" y="3532720"/>
                    </a:moveTo>
                    <a:cubicBezTo>
                      <a:pt x="4023981" y="3542478"/>
                      <a:pt x="4037433" y="3548637"/>
                      <a:pt x="4053457" y="3547594"/>
                    </a:cubicBezTo>
                    <a:cubicBezTo>
                      <a:pt x="4078005" y="3548245"/>
                      <a:pt x="4083015" y="3574390"/>
                      <a:pt x="4093039" y="3590147"/>
                    </a:cubicBezTo>
                    <a:cubicBezTo>
                      <a:pt x="4098265" y="3597427"/>
                      <a:pt x="4090979" y="3617826"/>
                      <a:pt x="4077867" y="3625321"/>
                    </a:cubicBezTo>
                    <a:cubicBezTo>
                      <a:pt x="4073797" y="3627588"/>
                      <a:pt x="4070883" y="3627985"/>
                      <a:pt x="4068689" y="3627222"/>
                    </a:cubicBezTo>
                    <a:cubicBezTo>
                      <a:pt x="4062107" y="3624935"/>
                      <a:pt x="4062005" y="3612214"/>
                      <a:pt x="4056575" y="3608244"/>
                    </a:cubicBezTo>
                    <a:cubicBezTo>
                      <a:pt x="4050493" y="3603365"/>
                      <a:pt x="4045267" y="3596086"/>
                      <a:pt x="4039911" y="3592821"/>
                    </a:cubicBezTo>
                    <a:cubicBezTo>
                      <a:pt x="4014163" y="3580917"/>
                      <a:pt x="4007011" y="3560772"/>
                      <a:pt x="4011815" y="3532720"/>
                    </a:cubicBezTo>
                    <a:close/>
                    <a:moveTo>
                      <a:pt x="1471589" y="3521713"/>
                    </a:moveTo>
                    <a:cubicBezTo>
                      <a:pt x="1472767" y="3522133"/>
                      <a:pt x="1473511" y="3523760"/>
                      <a:pt x="1473511" y="3523760"/>
                    </a:cubicBezTo>
                    <a:cubicBezTo>
                      <a:pt x="1478725" y="3535153"/>
                      <a:pt x="1491111" y="3545023"/>
                      <a:pt x="1483585" y="3558671"/>
                    </a:cubicBezTo>
                    <a:cubicBezTo>
                      <a:pt x="1481547" y="3560666"/>
                      <a:pt x="1475547" y="3562608"/>
                      <a:pt x="1474803" y="3560981"/>
                    </a:cubicBezTo>
                    <a:cubicBezTo>
                      <a:pt x="1461671" y="3549482"/>
                      <a:pt x="1466845" y="3534994"/>
                      <a:pt x="1471589" y="3521713"/>
                    </a:cubicBezTo>
                    <a:close/>
                    <a:moveTo>
                      <a:pt x="2551393" y="3393842"/>
                    </a:moveTo>
                    <a:cubicBezTo>
                      <a:pt x="2554365" y="3400039"/>
                      <a:pt x="2559303" y="3404369"/>
                      <a:pt x="2560381" y="3408606"/>
                    </a:cubicBezTo>
                    <a:cubicBezTo>
                      <a:pt x="2561589" y="3427008"/>
                      <a:pt x="2572207" y="3437219"/>
                      <a:pt x="2588305" y="3442969"/>
                    </a:cubicBezTo>
                    <a:cubicBezTo>
                      <a:pt x="2595205" y="3445434"/>
                      <a:pt x="2597773" y="3452769"/>
                      <a:pt x="2594183" y="3459189"/>
                    </a:cubicBezTo>
                    <a:cubicBezTo>
                      <a:pt x="2589849" y="3464060"/>
                      <a:pt x="2583217" y="3468109"/>
                      <a:pt x="2580579" y="3464600"/>
                    </a:cubicBezTo>
                    <a:cubicBezTo>
                      <a:pt x="2563469" y="3450786"/>
                      <a:pt x="2541817" y="3453321"/>
                      <a:pt x="2524637" y="3443334"/>
                    </a:cubicBezTo>
                    <a:cubicBezTo>
                      <a:pt x="2512799" y="3436538"/>
                      <a:pt x="2492169" y="3425318"/>
                      <a:pt x="2501719" y="3409474"/>
                    </a:cubicBezTo>
                    <a:cubicBezTo>
                      <a:pt x="2510525" y="3392081"/>
                      <a:pt x="2535013" y="3403395"/>
                      <a:pt x="2551393" y="3393842"/>
                    </a:cubicBezTo>
                    <a:close/>
                    <a:moveTo>
                      <a:pt x="5595981" y="3359318"/>
                    </a:moveTo>
                    <a:cubicBezTo>
                      <a:pt x="5613027" y="3361322"/>
                      <a:pt x="5606649" y="3386275"/>
                      <a:pt x="5603031" y="3399960"/>
                    </a:cubicBezTo>
                    <a:cubicBezTo>
                      <a:pt x="5595531" y="3424510"/>
                      <a:pt x="5573985" y="3420900"/>
                      <a:pt x="5556249" y="3417287"/>
                    </a:cubicBezTo>
                    <a:cubicBezTo>
                      <a:pt x="5541455" y="3416088"/>
                      <a:pt x="5552257" y="3403608"/>
                      <a:pt x="5552593" y="3395558"/>
                    </a:cubicBezTo>
                    <a:cubicBezTo>
                      <a:pt x="5563301" y="3376237"/>
                      <a:pt x="5577815" y="3356914"/>
                      <a:pt x="5595981" y="3359318"/>
                    </a:cubicBezTo>
                    <a:close/>
                    <a:moveTo>
                      <a:pt x="3676405" y="3273108"/>
                    </a:moveTo>
                    <a:cubicBezTo>
                      <a:pt x="3681385" y="3272699"/>
                      <a:pt x="3687109" y="3274407"/>
                      <a:pt x="3692433" y="3276308"/>
                    </a:cubicBezTo>
                    <a:cubicBezTo>
                      <a:pt x="3700713" y="3279266"/>
                      <a:pt x="3708991" y="3282223"/>
                      <a:pt x="3703971" y="3292548"/>
                    </a:cubicBezTo>
                    <a:cubicBezTo>
                      <a:pt x="3697243" y="3307650"/>
                      <a:pt x="3683049" y="3302580"/>
                      <a:pt x="3671549" y="3301167"/>
                    </a:cubicBezTo>
                    <a:cubicBezTo>
                      <a:pt x="3662843" y="3299404"/>
                      <a:pt x="3660671" y="3290548"/>
                      <a:pt x="3664841" y="3282611"/>
                    </a:cubicBezTo>
                    <a:cubicBezTo>
                      <a:pt x="3667187" y="3276043"/>
                      <a:pt x="3671423" y="3273517"/>
                      <a:pt x="3676405" y="3273108"/>
                    </a:cubicBezTo>
                    <a:close/>
                    <a:moveTo>
                      <a:pt x="3139203" y="3255468"/>
                    </a:moveTo>
                    <a:cubicBezTo>
                      <a:pt x="3145707" y="3255814"/>
                      <a:pt x="3151567" y="3258896"/>
                      <a:pt x="3155945" y="3267051"/>
                    </a:cubicBezTo>
                    <a:cubicBezTo>
                      <a:pt x="3164701" y="3283362"/>
                      <a:pt x="3156163" y="3296132"/>
                      <a:pt x="3143759" y="3304884"/>
                    </a:cubicBezTo>
                    <a:cubicBezTo>
                      <a:pt x="3119779" y="3320048"/>
                      <a:pt x="3127021" y="3333181"/>
                      <a:pt x="3142491" y="3349254"/>
                    </a:cubicBezTo>
                    <a:cubicBezTo>
                      <a:pt x="3161489" y="3366587"/>
                      <a:pt x="3175291" y="3387335"/>
                      <a:pt x="3201157" y="3396574"/>
                    </a:cubicBezTo>
                    <a:cubicBezTo>
                      <a:pt x="3235595" y="3411511"/>
                      <a:pt x="3243889" y="3451387"/>
                      <a:pt x="3271877" y="3473248"/>
                    </a:cubicBezTo>
                    <a:cubicBezTo>
                      <a:pt x="3277337" y="3476518"/>
                      <a:pt x="3271721" y="3481103"/>
                      <a:pt x="3267283" y="3486109"/>
                    </a:cubicBezTo>
                    <a:cubicBezTo>
                      <a:pt x="3231919" y="3518300"/>
                      <a:pt x="3232447" y="3531671"/>
                      <a:pt x="3270519" y="3562409"/>
                    </a:cubicBezTo>
                    <a:cubicBezTo>
                      <a:pt x="3290353" y="3577403"/>
                      <a:pt x="3307341" y="3596654"/>
                      <a:pt x="3325163" y="3613567"/>
                    </a:cubicBezTo>
                    <a:cubicBezTo>
                      <a:pt x="3358193" y="3639866"/>
                      <a:pt x="3353941" y="3655484"/>
                      <a:pt x="3318733" y="3679821"/>
                    </a:cubicBezTo>
                    <a:cubicBezTo>
                      <a:pt x="3311941" y="3683986"/>
                      <a:pt x="3307503" y="3688992"/>
                      <a:pt x="3298019" y="3689560"/>
                    </a:cubicBezTo>
                    <a:cubicBezTo>
                      <a:pt x="3209145" y="3693410"/>
                      <a:pt x="3160001" y="3764182"/>
                      <a:pt x="3093191" y="3810188"/>
                    </a:cubicBezTo>
                    <a:cubicBezTo>
                      <a:pt x="3061587" y="3831857"/>
                      <a:pt x="3030741" y="3855115"/>
                      <a:pt x="2999897" y="3878374"/>
                    </a:cubicBezTo>
                    <a:cubicBezTo>
                      <a:pt x="2982295" y="3890541"/>
                      <a:pt x="2959955" y="3882562"/>
                      <a:pt x="2951537" y="3869010"/>
                    </a:cubicBezTo>
                    <a:cubicBezTo>
                      <a:pt x="2936979" y="3846671"/>
                      <a:pt x="2921881" y="3851825"/>
                      <a:pt x="2902839" y="3856887"/>
                    </a:cubicBezTo>
                    <a:cubicBezTo>
                      <a:pt x="2898267" y="3858551"/>
                      <a:pt x="2893383" y="3861091"/>
                      <a:pt x="2888735" y="3861574"/>
                    </a:cubicBezTo>
                    <a:cubicBezTo>
                      <a:pt x="2884089" y="3862056"/>
                      <a:pt x="2879679" y="3860481"/>
                      <a:pt x="2876059" y="3853914"/>
                    </a:cubicBezTo>
                    <a:cubicBezTo>
                      <a:pt x="2871511" y="3844380"/>
                      <a:pt x="2880311" y="3838296"/>
                      <a:pt x="2884411" y="3830531"/>
                    </a:cubicBezTo>
                    <a:cubicBezTo>
                      <a:pt x="2898719" y="3805321"/>
                      <a:pt x="2918751" y="3790065"/>
                      <a:pt x="2949553" y="3789203"/>
                    </a:cubicBezTo>
                    <a:cubicBezTo>
                      <a:pt x="2969693" y="3788487"/>
                      <a:pt x="2986045" y="3779825"/>
                      <a:pt x="2983399" y="3753832"/>
                    </a:cubicBezTo>
                    <a:cubicBezTo>
                      <a:pt x="2981619" y="3743969"/>
                      <a:pt x="2987649" y="3738213"/>
                      <a:pt x="2994101" y="3731290"/>
                    </a:cubicBezTo>
                    <a:cubicBezTo>
                      <a:pt x="3001805" y="3720858"/>
                      <a:pt x="3004045" y="3707158"/>
                      <a:pt x="2995475" y="3701460"/>
                    </a:cubicBezTo>
                    <a:cubicBezTo>
                      <a:pt x="2976061" y="3685297"/>
                      <a:pt x="2975193" y="3669167"/>
                      <a:pt x="2984303" y="3647373"/>
                    </a:cubicBezTo>
                    <a:cubicBezTo>
                      <a:pt x="2988061" y="3636851"/>
                      <a:pt x="2989623" y="3617635"/>
                      <a:pt x="2975513" y="3612595"/>
                    </a:cubicBezTo>
                    <a:cubicBezTo>
                      <a:pt x="2962997" y="3606806"/>
                      <a:pt x="2954875" y="3618407"/>
                      <a:pt x="2947175" y="3628838"/>
                    </a:cubicBezTo>
                    <a:cubicBezTo>
                      <a:pt x="2929833" y="3647693"/>
                      <a:pt x="2899297" y="3655241"/>
                      <a:pt x="2901109" y="3683572"/>
                    </a:cubicBezTo>
                    <a:cubicBezTo>
                      <a:pt x="2894087" y="3699521"/>
                      <a:pt x="2885207" y="3709532"/>
                      <a:pt x="2886493" y="3724492"/>
                    </a:cubicBezTo>
                    <a:cubicBezTo>
                      <a:pt x="2888953" y="3739873"/>
                      <a:pt x="2880987" y="3743618"/>
                      <a:pt x="2867977" y="3742926"/>
                    </a:cubicBezTo>
                    <a:cubicBezTo>
                      <a:pt x="2851437" y="3740974"/>
                      <a:pt x="2856373" y="3730872"/>
                      <a:pt x="2858537" y="3721099"/>
                    </a:cubicBezTo>
                    <a:cubicBezTo>
                      <a:pt x="2865451" y="3690611"/>
                      <a:pt x="2873121" y="3661711"/>
                      <a:pt x="2877265" y="3631553"/>
                    </a:cubicBezTo>
                    <a:cubicBezTo>
                      <a:pt x="2881067" y="3598634"/>
                      <a:pt x="2867871" y="3587330"/>
                      <a:pt x="2836995" y="3592120"/>
                    </a:cubicBezTo>
                    <a:cubicBezTo>
                      <a:pt x="2832633" y="3593198"/>
                      <a:pt x="2828687" y="3593108"/>
                      <a:pt x="2823149" y="3593766"/>
                    </a:cubicBezTo>
                    <a:cubicBezTo>
                      <a:pt x="2827941" y="3550655"/>
                      <a:pt x="2756627" y="3564732"/>
                      <a:pt x="2766277" y="3515447"/>
                    </a:cubicBezTo>
                    <a:cubicBezTo>
                      <a:pt x="2768935" y="3500577"/>
                      <a:pt x="2748453" y="3498534"/>
                      <a:pt x="2738399" y="3508126"/>
                    </a:cubicBezTo>
                    <a:cubicBezTo>
                      <a:pt x="2711157" y="3528716"/>
                      <a:pt x="2694511" y="3512224"/>
                      <a:pt x="2676689" y="3495312"/>
                    </a:cubicBezTo>
                    <a:cubicBezTo>
                      <a:pt x="2672821" y="3491293"/>
                      <a:pt x="2668955" y="3487275"/>
                      <a:pt x="2664669" y="3484427"/>
                    </a:cubicBezTo>
                    <a:cubicBezTo>
                      <a:pt x="2646729" y="3473404"/>
                      <a:pt x="2637609" y="3465533"/>
                      <a:pt x="2637471" y="3457573"/>
                    </a:cubicBezTo>
                    <a:cubicBezTo>
                      <a:pt x="2637329" y="3449613"/>
                      <a:pt x="2646171" y="3441566"/>
                      <a:pt x="2664153" y="3430192"/>
                    </a:cubicBezTo>
                    <a:cubicBezTo>
                      <a:pt x="2687373" y="3413438"/>
                      <a:pt x="2712295" y="3410475"/>
                      <a:pt x="2739567" y="3408352"/>
                    </a:cubicBezTo>
                    <a:cubicBezTo>
                      <a:pt x="2756941" y="3407966"/>
                      <a:pt x="2764181" y="3421098"/>
                      <a:pt x="2769829" y="3434981"/>
                    </a:cubicBezTo>
                    <a:cubicBezTo>
                      <a:pt x="2771687" y="3440918"/>
                      <a:pt x="2775399" y="3452790"/>
                      <a:pt x="2777409" y="3450872"/>
                    </a:cubicBezTo>
                    <a:cubicBezTo>
                      <a:pt x="2797519" y="3431689"/>
                      <a:pt x="2824143" y="3442516"/>
                      <a:pt x="2846791" y="3434787"/>
                    </a:cubicBezTo>
                    <a:cubicBezTo>
                      <a:pt x="2854339" y="3432210"/>
                      <a:pt x="2863297" y="3418270"/>
                      <a:pt x="2850023" y="3410893"/>
                    </a:cubicBezTo>
                    <a:cubicBezTo>
                      <a:pt x="2821883" y="3396886"/>
                      <a:pt x="2821245" y="3368975"/>
                      <a:pt x="2831873" y="3350360"/>
                    </a:cubicBezTo>
                    <a:cubicBezTo>
                      <a:pt x="2846939" y="3326738"/>
                      <a:pt x="2876299" y="3318769"/>
                      <a:pt x="2902165" y="3328008"/>
                    </a:cubicBezTo>
                    <a:cubicBezTo>
                      <a:pt x="2923329" y="3335568"/>
                      <a:pt x="2928791" y="3338837"/>
                      <a:pt x="2939153" y="3313535"/>
                    </a:cubicBezTo>
                    <a:cubicBezTo>
                      <a:pt x="2948265" y="3291742"/>
                      <a:pt x="2970723" y="3273399"/>
                      <a:pt x="3007403" y="3274635"/>
                    </a:cubicBezTo>
                    <a:cubicBezTo>
                      <a:pt x="3043325" y="3274283"/>
                      <a:pt x="3082015" y="3273602"/>
                      <a:pt x="3118585" y="3260298"/>
                    </a:cubicBezTo>
                    <a:cubicBezTo>
                      <a:pt x="3125547" y="3257512"/>
                      <a:pt x="3132697" y="3255122"/>
                      <a:pt x="3139203" y="3255468"/>
                    </a:cubicBezTo>
                    <a:close/>
                    <a:moveTo>
                      <a:pt x="4987045" y="3252480"/>
                    </a:moveTo>
                    <a:cubicBezTo>
                      <a:pt x="4995803" y="3254085"/>
                      <a:pt x="4999265" y="3266738"/>
                      <a:pt x="5003727" y="3274421"/>
                    </a:cubicBezTo>
                    <a:cubicBezTo>
                      <a:pt x="5012407" y="3292406"/>
                      <a:pt x="4999959" y="3304196"/>
                      <a:pt x="4987147" y="3313151"/>
                    </a:cubicBezTo>
                    <a:cubicBezTo>
                      <a:pt x="4976413" y="3320141"/>
                      <a:pt x="4964461" y="3326697"/>
                      <a:pt x="4949917" y="3317442"/>
                    </a:cubicBezTo>
                    <a:cubicBezTo>
                      <a:pt x="4940245" y="3309928"/>
                      <a:pt x="4944101" y="3299128"/>
                      <a:pt x="4945095" y="3288658"/>
                    </a:cubicBezTo>
                    <a:cubicBezTo>
                      <a:pt x="4954681" y="3277199"/>
                      <a:pt x="4962689" y="3262469"/>
                      <a:pt x="4976287" y="3255149"/>
                    </a:cubicBezTo>
                    <a:cubicBezTo>
                      <a:pt x="4980617" y="3252636"/>
                      <a:pt x="4984125" y="3251944"/>
                      <a:pt x="4987045" y="3252480"/>
                    </a:cubicBezTo>
                    <a:close/>
                    <a:moveTo>
                      <a:pt x="2789783" y="3146397"/>
                    </a:moveTo>
                    <a:cubicBezTo>
                      <a:pt x="2797831" y="3151866"/>
                      <a:pt x="2803953" y="3159239"/>
                      <a:pt x="2801363" y="3169984"/>
                    </a:cubicBezTo>
                    <a:cubicBezTo>
                      <a:pt x="2801117" y="3177677"/>
                      <a:pt x="2793929" y="3180296"/>
                      <a:pt x="2786863" y="3179070"/>
                    </a:cubicBezTo>
                    <a:cubicBezTo>
                      <a:pt x="2776883" y="3175505"/>
                      <a:pt x="2777953" y="3165513"/>
                      <a:pt x="2778199" y="3157820"/>
                    </a:cubicBezTo>
                    <a:cubicBezTo>
                      <a:pt x="2777767" y="3153776"/>
                      <a:pt x="2778519" y="3150802"/>
                      <a:pt x="2780449" y="3148899"/>
                    </a:cubicBezTo>
                    <a:cubicBezTo>
                      <a:pt x="2782377" y="3146994"/>
                      <a:pt x="2785489" y="3146161"/>
                      <a:pt x="2789783" y="3146397"/>
                    </a:cubicBezTo>
                    <a:close/>
                    <a:moveTo>
                      <a:pt x="2888467" y="3137698"/>
                    </a:moveTo>
                    <a:cubicBezTo>
                      <a:pt x="2902453" y="3140009"/>
                      <a:pt x="2896499" y="3156678"/>
                      <a:pt x="2896679" y="3167483"/>
                    </a:cubicBezTo>
                    <a:cubicBezTo>
                      <a:pt x="2896271" y="3187476"/>
                      <a:pt x="2895437" y="3208660"/>
                      <a:pt x="2895535" y="3223464"/>
                    </a:cubicBezTo>
                    <a:cubicBezTo>
                      <a:pt x="2889155" y="3241324"/>
                      <a:pt x="2832129" y="3265260"/>
                      <a:pt x="2822659" y="3257849"/>
                    </a:cubicBezTo>
                    <a:cubicBezTo>
                      <a:pt x="2809603" y="3249159"/>
                      <a:pt x="2817013" y="3239721"/>
                      <a:pt x="2824767" y="3233093"/>
                    </a:cubicBezTo>
                    <a:cubicBezTo>
                      <a:pt x="2845559" y="3216354"/>
                      <a:pt x="2845461" y="3201550"/>
                      <a:pt x="2824553" y="3184684"/>
                    </a:cubicBezTo>
                    <a:cubicBezTo>
                      <a:pt x="2821397" y="3182214"/>
                      <a:pt x="2818065" y="3178339"/>
                      <a:pt x="2816901" y="3174062"/>
                    </a:cubicBezTo>
                    <a:cubicBezTo>
                      <a:pt x="2815735" y="3169786"/>
                      <a:pt x="2816733" y="3165108"/>
                      <a:pt x="2822229" y="3161029"/>
                    </a:cubicBezTo>
                    <a:cubicBezTo>
                      <a:pt x="2832797" y="3154063"/>
                      <a:pt x="2834171" y="3165295"/>
                      <a:pt x="2838441" y="3172191"/>
                    </a:cubicBezTo>
                    <a:cubicBezTo>
                      <a:pt x="2843905" y="3179512"/>
                      <a:pt x="2844429" y="3193126"/>
                      <a:pt x="2858155" y="3188630"/>
                    </a:cubicBezTo>
                    <a:cubicBezTo>
                      <a:pt x="2869065" y="3184472"/>
                      <a:pt x="2871699" y="3173329"/>
                      <a:pt x="2872287" y="3164141"/>
                    </a:cubicBezTo>
                    <a:cubicBezTo>
                      <a:pt x="2873727" y="3152572"/>
                      <a:pt x="2870897" y="3134108"/>
                      <a:pt x="2888467" y="3137698"/>
                    </a:cubicBezTo>
                    <a:close/>
                    <a:moveTo>
                      <a:pt x="1132283" y="2993612"/>
                    </a:moveTo>
                    <a:cubicBezTo>
                      <a:pt x="1134925" y="2993096"/>
                      <a:pt x="1137895" y="2998534"/>
                      <a:pt x="1136971" y="3001121"/>
                    </a:cubicBezTo>
                    <a:cubicBezTo>
                      <a:pt x="1131723" y="3012375"/>
                      <a:pt x="1123965" y="3016898"/>
                      <a:pt x="1113071" y="3013006"/>
                    </a:cubicBezTo>
                    <a:cubicBezTo>
                      <a:pt x="1115051" y="3000585"/>
                      <a:pt x="1122643" y="2993086"/>
                      <a:pt x="1132283" y="2993612"/>
                    </a:cubicBezTo>
                    <a:close/>
                    <a:moveTo>
                      <a:pt x="1211699" y="2766772"/>
                    </a:moveTo>
                    <a:cubicBezTo>
                      <a:pt x="1213203" y="2765621"/>
                      <a:pt x="1215113" y="2765382"/>
                      <a:pt x="1217507" y="2766850"/>
                    </a:cubicBezTo>
                    <a:cubicBezTo>
                      <a:pt x="1223975" y="2769160"/>
                      <a:pt x="1226299" y="2774905"/>
                      <a:pt x="1225647" y="2780814"/>
                    </a:cubicBezTo>
                    <a:cubicBezTo>
                      <a:pt x="1225383" y="2785633"/>
                      <a:pt x="1222923" y="2788440"/>
                      <a:pt x="1216065" y="2787219"/>
                    </a:cubicBezTo>
                    <a:cubicBezTo>
                      <a:pt x="1208303" y="2784447"/>
                      <a:pt x="1207661" y="2778075"/>
                      <a:pt x="1208313" y="2772165"/>
                    </a:cubicBezTo>
                    <a:cubicBezTo>
                      <a:pt x="1209091" y="2769987"/>
                      <a:pt x="1210193" y="2767924"/>
                      <a:pt x="1211699" y="2766772"/>
                    </a:cubicBezTo>
                    <a:close/>
                    <a:moveTo>
                      <a:pt x="3765461" y="2756437"/>
                    </a:moveTo>
                    <a:cubicBezTo>
                      <a:pt x="3779763" y="2758953"/>
                      <a:pt x="3774417" y="2777790"/>
                      <a:pt x="3780531" y="2787755"/>
                    </a:cubicBezTo>
                    <a:cubicBezTo>
                      <a:pt x="3773153" y="2800678"/>
                      <a:pt x="3761287" y="2806814"/>
                      <a:pt x="3748619" y="2803586"/>
                    </a:cubicBezTo>
                    <a:cubicBezTo>
                      <a:pt x="3735953" y="2800359"/>
                      <a:pt x="3731885" y="2788532"/>
                      <a:pt x="3734767" y="2776594"/>
                    </a:cubicBezTo>
                    <a:cubicBezTo>
                      <a:pt x="3738469" y="2762357"/>
                      <a:pt x="3752793" y="2753209"/>
                      <a:pt x="3765461" y="2756437"/>
                    </a:cubicBezTo>
                    <a:close/>
                    <a:moveTo>
                      <a:pt x="1419945" y="2654156"/>
                    </a:moveTo>
                    <a:cubicBezTo>
                      <a:pt x="1431945" y="2653479"/>
                      <a:pt x="1443155" y="2656843"/>
                      <a:pt x="1453637" y="2669553"/>
                    </a:cubicBezTo>
                    <a:cubicBezTo>
                      <a:pt x="1458213" y="2675029"/>
                      <a:pt x="1461631" y="2680093"/>
                      <a:pt x="1458037" y="2686494"/>
                    </a:cubicBezTo>
                    <a:cubicBezTo>
                      <a:pt x="1454849" y="2691760"/>
                      <a:pt x="1448999" y="2693513"/>
                      <a:pt x="1444363" y="2691857"/>
                    </a:cubicBezTo>
                    <a:cubicBezTo>
                      <a:pt x="1433937" y="2688133"/>
                      <a:pt x="1422613" y="2686009"/>
                      <a:pt x="1411701" y="2682271"/>
                    </a:cubicBezTo>
                    <a:cubicBezTo>
                      <a:pt x="1400787" y="2678534"/>
                      <a:pt x="1390289" y="2673182"/>
                      <a:pt x="1381513" y="2663003"/>
                    </a:cubicBezTo>
                    <a:cubicBezTo>
                      <a:pt x="1395157" y="2659551"/>
                      <a:pt x="1407947" y="2654833"/>
                      <a:pt x="1419945" y="2654156"/>
                    </a:cubicBezTo>
                    <a:close/>
                    <a:moveTo>
                      <a:pt x="1498637" y="2642032"/>
                    </a:moveTo>
                    <a:cubicBezTo>
                      <a:pt x="1501375" y="2640894"/>
                      <a:pt x="1504899" y="2640857"/>
                      <a:pt x="1509711" y="2642576"/>
                    </a:cubicBezTo>
                    <a:cubicBezTo>
                      <a:pt x="1521033" y="2646620"/>
                      <a:pt x="1523809" y="2653139"/>
                      <a:pt x="1518299" y="2664993"/>
                    </a:cubicBezTo>
                    <a:cubicBezTo>
                      <a:pt x="1513045" y="2679701"/>
                      <a:pt x="1502751" y="2687080"/>
                      <a:pt x="1489423" y="2685083"/>
                    </a:cubicBezTo>
                    <a:cubicBezTo>
                      <a:pt x="1479927" y="2683074"/>
                      <a:pt x="1476457" y="2674923"/>
                      <a:pt x="1481529" y="2664296"/>
                    </a:cubicBezTo>
                    <a:cubicBezTo>
                      <a:pt x="1489251" y="2658763"/>
                      <a:pt x="1490417" y="2645445"/>
                      <a:pt x="1498637" y="2642032"/>
                    </a:cubicBezTo>
                    <a:close/>
                    <a:moveTo>
                      <a:pt x="4413781" y="2607494"/>
                    </a:moveTo>
                    <a:cubicBezTo>
                      <a:pt x="4423255" y="2609552"/>
                      <a:pt x="4425455" y="2615642"/>
                      <a:pt x="4422935" y="2622699"/>
                    </a:cubicBezTo>
                    <a:cubicBezTo>
                      <a:pt x="4420415" y="2629755"/>
                      <a:pt x="4415727" y="2634713"/>
                      <a:pt x="4407965" y="2631940"/>
                    </a:cubicBezTo>
                    <a:cubicBezTo>
                      <a:pt x="4400623" y="2627991"/>
                      <a:pt x="4395415" y="2622152"/>
                      <a:pt x="4397935" y="2615096"/>
                    </a:cubicBezTo>
                    <a:cubicBezTo>
                      <a:pt x="4400457" y="2608039"/>
                      <a:pt x="4406891" y="2606358"/>
                      <a:pt x="4413781" y="2607494"/>
                    </a:cubicBezTo>
                    <a:close/>
                    <a:moveTo>
                      <a:pt x="1334263" y="2526361"/>
                    </a:moveTo>
                    <a:cubicBezTo>
                      <a:pt x="1337123" y="2526368"/>
                      <a:pt x="1340283" y="2527417"/>
                      <a:pt x="1343761" y="2529932"/>
                    </a:cubicBezTo>
                    <a:cubicBezTo>
                      <a:pt x="1353703" y="2536030"/>
                      <a:pt x="1363629" y="2545941"/>
                      <a:pt x="1354417" y="2556655"/>
                    </a:cubicBezTo>
                    <a:cubicBezTo>
                      <a:pt x="1342411" y="2567645"/>
                      <a:pt x="1345093" y="2594066"/>
                      <a:pt x="1324403" y="2584129"/>
                    </a:cubicBezTo>
                    <a:cubicBezTo>
                      <a:pt x="1311669" y="2578307"/>
                      <a:pt x="1308973" y="2555701"/>
                      <a:pt x="1316201" y="2543004"/>
                    </a:cubicBezTo>
                    <a:cubicBezTo>
                      <a:pt x="1319817" y="2535703"/>
                      <a:pt x="1325687" y="2526341"/>
                      <a:pt x="1334263" y="2526361"/>
                    </a:cubicBezTo>
                    <a:close/>
                    <a:moveTo>
                      <a:pt x="3470581" y="2517081"/>
                    </a:moveTo>
                    <a:cubicBezTo>
                      <a:pt x="3483381" y="2518939"/>
                      <a:pt x="3486343" y="2529495"/>
                      <a:pt x="3483239" y="2541956"/>
                    </a:cubicBezTo>
                    <a:cubicBezTo>
                      <a:pt x="3477745" y="2553565"/>
                      <a:pt x="3466617" y="2565874"/>
                      <a:pt x="3454245" y="2562812"/>
                    </a:cubicBezTo>
                    <a:cubicBezTo>
                      <a:pt x="3441443" y="2560953"/>
                      <a:pt x="3436619" y="2544303"/>
                      <a:pt x="3438529" y="2531415"/>
                    </a:cubicBezTo>
                    <a:cubicBezTo>
                      <a:pt x="3441729" y="2514917"/>
                      <a:pt x="3457779" y="2515221"/>
                      <a:pt x="3470581" y="2517081"/>
                    </a:cubicBezTo>
                    <a:close/>
                    <a:moveTo>
                      <a:pt x="4363493" y="2424723"/>
                    </a:moveTo>
                    <a:cubicBezTo>
                      <a:pt x="4370395" y="2427188"/>
                      <a:pt x="4377293" y="2429652"/>
                      <a:pt x="4378021" y="2438510"/>
                    </a:cubicBezTo>
                    <a:cubicBezTo>
                      <a:pt x="4375297" y="2446136"/>
                      <a:pt x="4368767" y="2446261"/>
                      <a:pt x="4361869" y="2443797"/>
                    </a:cubicBezTo>
                    <a:cubicBezTo>
                      <a:pt x="4358993" y="2442770"/>
                      <a:pt x="4355061" y="2441980"/>
                      <a:pt x="4351949" y="2440254"/>
                    </a:cubicBezTo>
                    <a:cubicBezTo>
                      <a:pt x="4348837" y="2438529"/>
                      <a:pt x="4346545" y="2435868"/>
                      <a:pt x="4346953" y="2431099"/>
                    </a:cubicBezTo>
                    <a:cubicBezTo>
                      <a:pt x="4349287" y="2424562"/>
                      <a:pt x="4356205" y="2423347"/>
                      <a:pt x="4363493" y="2424723"/>
                    </a:cubicBezTo>
                    <a:close/>
                    <a:moveTo>
                      <a:pt x="4460963" y="2412225"/>
                    </a:moveTo>
                    <a:cubicBezTo>
                      <a:pt x="4473759" y="2412027"/>
                      <a:pt x="4483559" y="2424332"/>
                      <a:pt x="4487777" y="2431708"/>
                    </a:cubicBezTo>
                    <a:cubicBezTo>
                      <a:pt x="4501671" y="2454931"/>
                      <a:pt x="4502255" y="2482530"/>
                      <a:pt x="4503997" y="2510545"/>
                    </a:cubicBezTo>
                    <a:cubicBezTo>
                      <a:pt x="4501351" y="2516122"/>
                      <a:pt x="4498085" y="2518868"/>
                      <a:pt x="4494779" y="2518991"/>
                    </a:cubicBezTo>
                    <a:cubicBezTo>
                      <a:pt x="4491471" y="2519115"/>
                      <a:pt x="4488121" y="2516614"/>
                      <a:pt x="4485311" y="2511696"/>
                    </a:cubicBezTo>
                    <a:cubicBezTo>
                      <a:pt x="4479025" y="2496407"/>
                      <a:pt x="4467863" y="2491116"/>
                      <a:pt x="4454383" y="2484997"/>
                    </a:cubicBezTo>
                    <a:cubicBezTo>
                      <a:pt x="4444275" y="2480408"/>
                      <a:pt x="4438859" y="2450349"/>
                      <a:pt x="4441631" y="2431285"/>
                    </a:cubicBezTo>
                    <a:cubicBezTo>
                      <a:pt x="4442555" y="2424929"/>
                      <a:pt x="4444389" y="2419797"/>
                      <a:pt x="4447261" y="2417236"/>
                    </a:cubicBezTo>
                    <a:cubicBezTo>
                      <a:pt x="4452097" y="2413746"/>
                      <a:pt x="4456697" y="2412291"/>
                      <a:pt x="4460963" y="2412225"/>
                    </a:cubicBezTo>
                    <a:close/>
                    <a:moveTo>
                      <a:pt x="5627755" y="2385690"/>
                    </a:moveTo>
                    <a:cubicBezTo>
                      <a:pt x="5631455" y="2397578"/>
                      <a:pt x="5640349" y="2406038"/>
                      <a:pt x="5660557" y="2401369"/>
                    </a:cubicBezTo>
                    <a:cubicBezTo>
                      <a:pt x="5677579" y="2398204"/>
                      <a:pt x="5687149" y="2412189"/>
                      <a:pt x="5691525" y="2429599"/>
                    </a:cubicBezTo>
                    <a:cubicBezTo>
                      <a:pt x="5694307" y="2447762"/>
                      <a:pt x="5715203" y="2467112"/>
                      <a:pt x="5686873" y="2483405"/>
                    </a:cubicBezTo>
                    <a:cubicBezTo>
                      <a:pt x="5680083" y="2487584"/>
                      <a:pt x="5667839" y="2488493"/>
                      <a:pt x="5666005" y="2501045"/>
                    </a:cubicBezTo>
                    <a:cubicBezTo>
                      <a:pt x="5678843" y="2509592"/>
                      <a:pt x="5684619" y="2497128"/>
                      <a:pt x="5690235" y="2492530"/>
                    </a:cubicBezTo>
                    <a:cubicBezTo>
                      <a:pt x="5697861" y="2486010"/>
                      <a:pt x="5705825" y="2482251"/>
                      <a:pt x="5713127" y="2491463"/>
                    </a:cubicBezTo>
                    <a:cubicBezTo>
                      <a:pt x="5718919" y="2497494"/>
                      <a:pt x="5717583" y="2504941"/>
                      <a:pt x="5709201" y="2509870"/>
                    </a:cubicBezTo>
                    <a:cubicBezTo>
                      <a:pt x="5707609" y="2510623"/>
                      <a:pt x="5706015" y="2511374"/>
                      <a:pt x="5706015" y="2511374"/>
                    </a:cubicBezTo>
                    <a:cubicBezTo>
                      <a:pt x="5719125" y="2545111"/>
                      <a:pt x="5687703" y="2577469"/>
                      <a:pt x="5703999" y="2609703"/>
                    </a:cubicBezTo>
                    <a:cubicBezTo>
                      <a:pt x="5707779" y="2617657"/>
                      <a:pt x="5710049" y="2622429"/>
                      <a:pt x="5707119" y="2630628"/>
                    </a:cubicBezTo>
                    <a:cubicBezTo>
                      <a:pt x="5705783" y="2638074"/>
                      <a:pt x="5699669" y="2647777"/>
                      <a:pt x="5710995" y="2653142"/>
                    </a:cubicBezTo>
                    <a:cubicBezTo>
                      <a:pt x="5719973" y="2657670"/>
                      <a:pt x="5728017" y="2649978"/>
                      <a:pt x="5732875" y="2643789"/>
                    </a:cubicBezTo>
                    <a:cubicBezTo>
                      <a:pt x="5740501" y="2637269"/>
                      <a:pt x="5745361" y="2631080"/>
                      <a:pt x="5755255" y="2629332"/>
                    </a:cubicBezTo>
                    <a:cubicBezTo>
                      <a:pt x="5774623" y="2627006"/>
                      <a:pt x="5779565" y="2616885"/>
                      <a:pt x="5771247" y="2599386"/>
                    </a:cubicBezTo>
                    <a:cubicBezTo>
                      <a:pt x="5764107" y="2582308"/>
                      <a:pt x="5767871" y="2571767"/>
                      <a:pt x="5787241" y="2569441"/>
                    </a:cubicBezTo>
                    <a:cubicBezTo>
                      <a:pt x="5802669" y="2567028"/>
                      <a:pt x="5808107" y="2551802"/>
                      <a:pt x="5820095" y="2544197"/>
                    </a:cubicBezTo>
                    <a:cubicBezTo>
                      <a:pt x="5826979" y="2554581"/>
                      <a:pt x="5833863" y="2564964"/>
                      <a:pt x="5839575" y="2574928"/>
                    </a:cubicBezTo>
                    <a:cubicBezTo>
                      <a:pt x="5854341" y="2585485"/>
                      <a:pt x="5859555" y="2600554"/>
                      <a:pt x="5860405" y="2616705"/>
                    </a:cubicBezTo>
                    <a:cubicBezTo>
                      <a:pt x="5859663" y="2633610"/>
                      <a:pt x="5868063" y="2647174"/>
                      <a:pt x="5871681" y="2662994"/>
                    </a:cubicBezTo>
                    <a:lnTo>
                      <a:pt x="5876677" y="2680994"/>
                    </a:lnTo>
                    <a:lnTo>
                      <a:pt x="5875207" y="2661414"/>
                    </a:lnTo>
                    <a:cubicBezTo>
                      <a:pt x="5887369" y="2678197"/>
                      <a:pt x="5890875" y="2697417"/>
                      <a:pt x="5888909" y="2717446"/>
                    </a:cubicBezTo>
                    <a:lnTo>
                      <a:pt x="5883177" y="2704415"/>
                    </a:lnTo>
                    <a:lnTo>
                      <a:pt x="5886735" y="2717236"/>
                    </a:lnTo>
                    <a:cubicBezTo>
                      <a:pt x="5899861" y="2769468"/>
                      <a:pt x="5912229" y="2820109"/>
                      <a:pt x="5923423" y="2870331"/>
                    </a:cubicBezTo>
                    <a:lnTo>
                      <a:pt x="5923943" y="2873770"/>
                    </a:lnTo>
                    <a:lnTo>
                      <a:pt x="5924167" y="2873232"/>
                    </a:lnTo>
                    <a:cubicBezTo>
                      <a:pt x="5938119" y="2882190"/>
                      <a:pt x="5941631" y="2883444"/>
                      <a:pt x="5958873" y="2868407"/>
                    </a:cubicBezTo>
                    <a:cubicBezTo>
                      <a:pt x="5987245" y="2848075"/>
                      <a:pt x="6007603" y="2816933"/>
                      <a:pt x="6037893" y="2798610"/>
                    </a:cubicBezTo>
                    <a:cubicBezTo>
                      <a:pt x="6059819" y="2785247"/>
                      <a:pt x="6075803" y="2773736"/>
                      <a:pt x="6070575" y="2744052"/>
                    </a:cubicBezTo>
                    <a:cubicBezTo>
                      <a:pt x="6067751" y="2729797"/>
                      <a:pt x="6081243" y="2706798"/>
                      <a:pt x="6049297" y="2711284"/>
                    </a:cubicBezTo>
                    <a:cubicBezTo>
                      <a:pt x="6044199" y="2710787"/>
                      <a:pt x="6035435" y="2698385"/>
                      <a:pt x="6046651" y="2689144"/>
                    </a:cubicBezTo>
                    <a:cubicBezTo>
                      <a:pt x="6080631" y="2664192"/>
                      <a:pt x="6082447" y="2618477"/>
                      <a:pt x="6110245" y="2588668"/>
                    </a:cubicBezTo>
                    <a:cubicBezTo>
                      <a:pt x="6116273" y="2582873"/>
                      <a:pt x="6119299" y="2570708"/>
                      <a:pt x="6124577" y="2563321"/>
                    </a:cubicBezTo>
                    <a:cubicBezTo>
                      <a:pt x="6135971" y="2546196"/>
                      <a:pt x="6138665" y="2531263"/>
                      <a:pt x="6118113" y="2518623"/>
                    </a:cubicBezTo>
                    <a:cubicBezTo>
                      <a:pt x="6110763" y="2513348"/>
                      <a:pt x="6105091" y="2503375"/>
                      <a:pt x="6099751" y="2496169"/>
                    </a:cubicBezTo>
                    <a:cubicBezTo>
                      <a:pt x="6092487" y="2486952"/>
                      <a:pt x="6077365" y="2477576"/>
                      <a:pt x="6089421" y="2465987"/>
                    </a:cubicBezTo>
                    <a:cubicBezTo>
                      <a:pt x="6099467" y="2456328"/>
                      <a:pt x="6115097" y="2460587"/>
                      <a:pt x="6126289" y="2469883"/>
                    </a:cubicBezTo>
                    <a:cubicBezTo>
                      <a:pt x="6139821" y="2480015"/>
                      <a:pt x="6154191" y="2487797"/>
                      <a:pt x="6169909" y="2488114"/>
                    </a:cubicBezTo>
                    <a:cubicBezTo>
                      <a:pt x="6175009" y="2488609"/>
                      <a:pt x="6179447" y="2483572"/>
                      <a:pt x="6184635" y="2480126"/>
                    </a:cubicBezTo>
                    <a:cubicBezTo>
                      <a:pt x="6261831" y="2526244"/>
                      <a:pt x="6335007" y="2576227"/>
                      <a:pt x="6396461" y="2640565"/>
                    </a:cubicBezTo>
                    <a:cubicBezTo>
                      <a:pt x="6429437" y="2677512"/>
                      <a:pt x="6430825" y="2703176"/>
                      <a:pt x="6405431" y="2748416"/>
                    </a:cubicBezTo>
                    <a:cubicBezTo>
                      <a:pt x="6386153" y="2783918"/>
                      <a:pt x="6373057" y="2824278"/>
                      <a:pt x="6343669" y="2854844"/>
                    </a:cubicBezTo>
                    <a:cubicBezTo>
                      <a:pt x="6328345" y="2871890"/>
                      <a:pt x="6324301" y="2894289"/>
                      <a:pt x="6321849" y="2915932"/>
                    </a:cubicBezTo>
                    <a:cubicBezTo>
                      <a:pt x="6320895" y="2940759"/>
                      <a:pt x="6307911" y="2958641"/>
                      <a:pt x="6294509" y="2977697"/>
                    </a:cubicBezTo>
                    <a:cubicBezTo>
                      <a:pt x="6263775" y="3015730"/>
                      <a:pt x="6229197" y="3049742"/>
                      <a:pt x="6202723" y="3090622"/>
                    </a:cubicBezTo>
                    <a:cubicBezTo>
                      <a:pt x="6187641" y="3114377"/>
                      <a:pt x="6162119" y="3130428"/>
                      <a:pt x="6140857" y="3149326"/>
                    </a:cubicBezTo>
                    <a:cubicBezTo>
                      <a:pt x="6092635" y="3195685"/>
                      <a:pt x="6056355" y="3252931"/>
                      <a:pt x="6014735" y="3302972"/>
                    </a:cubicBezTo>
                    <a:cubicBezTo>
                      <a:pt x="6010295" y="3308009"/>
                      <a:pt x="6003519" y="3312213"/>
                      <a:pt x="5998331" y="3315657"/>
                    </a:cubicBezTo>
                    <a:cubicBezTo>
                      <a:pt x="5981353" y="3318866"/>
                      <a:pt x="5964133" y="3315365"/>
                      <a:pt x="5948173" y="3308339"/>
                    </a:cubicBezTo>
                    <a:cubicBezTo>
                      <a:pt x="5928703" y="3300060"/>
                      <a:pt x="5909055" y="3299665"/>
                      <a:pt x="5888327" y="3294911"/>
                    </a:cubicBezTo>
                    <a:cubicBezTo>
                      <a:pt x="5886405" y="3292899"/>
                      <a:pt x="5883315" y="3290471"/>
                      <a:pt x="5881813" y="3287286"/>
                    </a:cubicBezTo>
                    <a:lnTo>
                      <a:pt x="5883911" y="3281412"/>
                    </a:lnTo>
                    <a:lnTo>
                      <a:pt x="5890493" y="3277129"/>
                    </a:lnTo>
                    <a:lnTo>
                      <a:pt x="5883923" y="3277513"/>
                    </a:lnTo>
                    <a:cubicBezTo>
                      <a:pt x="5859935" y="3274228"/>
                      <a:pt x="5835949" y="3270943"/>
                      <a:pt x="5821627" y="3296203"/>
                    </a:cubicBezTo>
                    <a:lnTo>
                      <a:pt x="5818561" y="3300141"/>
                    </a:lnTo>
                    <a:lnTo>
                      <a:pt x="5821951" y="3296903"/>
                    </a:lnTo>
                    <a:cubicBezTo>
                      <a:pt x="5810039" y="3327472"/>
                      <a:pt x="5797435" y="3337053"/>
                      <a:pt x="5780073" y="3327651"/>
                    </a:cubicBezTo>
                    <a:cubicBezTo>
                      <a:pt x="5774287" y="3324516"/>
                      <a:pt x="5767971" y="3319272"/>
                      <a:pt x="5760975" y="3311994"/>
                    </a:cubicBezTo>
                    <a:cubicBezTo>
                      <a:pt x="5742569" y="3293129"/>
                      <a:pt x="5720083" y="3278270"/>
                      <a:pt x="5711437" y="3250601"/>
                    </a:cubicBezTo>
                    <a:lnTo>
                      <a:pt x="5711909" y="3251033"/>
                    </a:lnTo>
                    <a:lnTo>
                      <a:pt x="5710977" y="3250077"/>
                    </a:lnTo>
                    <a:cubicBezTo>
                      <a:pt x="5692429" y="3231565"/>
                      <a:pt x="5677147" y="3207617"/>
                      <a:pt x="5664213" y="3184509"/>
                    </a:cubicBezTo>
                    <a:cubicBezTo>
                      <a:pt x="5644975" y="3141979"/>
                      <a:pt x="5653665" y="3102821"/>
                      <a:pt x="5671831" y="3063087"/>
                    </a:cubicBezTo>
                    <a:cubicBezTo>
                      <a:pt x="5684557" y="3038578"/>
                      <a:pt x="5675565" y="3015556"/>
                      <a:pt x="5662213" y="2993619"/>
                    </a:cubicBezTo>
                    <a:cubicBezTo>
                      <a:pt x="5646175" y="2968080"/>
                      <a:pt x="5651437" y="2942226"/>
                      <a:pt x="5677757" y="2927855"/>
                    </a:cubicBezTo>
                    <a:cubicBezTo>
                      <a:pt x="5712043" y="2909726"/>
                      <a:pt x="5740873" y="2888328"/>
                      <a:pt x="5780449" y="2881333"/>
                    </a:cubicBezTo>
                    <a:cubicBezTo>
                      <a:pt x="5818017" y="2876263"/>
                      <a:pt x="5844497" y="2854026"/>
                      <a:pt x="5807481" y="2813070"/>
                    </a:cubicBezTo>
                    <a:cubicBezTo>
                      <a:pt x="5799003" y="2803438"/>
                      <a:pt x="5794885" y="2792723"/>
                      <a:pt x="5793199" y="2778913"/>
                    </a:cubicBezTo>
                    <a:cubicBezTo>
                      <a:pt x="5792185" y="2770628"/>
                      <a:pt x="5788823" y="2761502"/>
                      <a:pt x="5780603" y="2758566"/>
                    </a:cubicBezTo>
                    <a:cubicBezTo>
                      <a:pt x="5723473" y="2736840"/>
                      <a:pt x="5699363" y="2682004"/>
                      <a:pt x="5658743" y="2643723"/>
                    </a:cubicBezTo>
                    <a:cubicBezTo>
                      <a:pt x="5642879" y="2628812"/>
                      <a:pt x="5616369" y="2614060"/>
                      <a:pt x="5620375" y="2591720"/>
                    </a:cubicBezTo>
                    <a:cubicBezTo>
                      <a:pt x="5628307" y="2550972"/>
                      <a:pt x="5612095" y="2514804"/>
                      <a:pt x="5600995" y="2479144"/>
                    </a:cubicBezTo>
                    <a:cubicBezTo>
                      <a:pt x="5598727" y="2474372"/>
                      <a:pt x="5600399" y="2469686"/>
                      <a:pt x="5598887" y="2466505"/>
                    </a:cubicBezTo>
                    <a:cubicBezTo>
                      <a:pt x="5589019" y="2447792"/>
                      <a:pt x="5583847" y="2430758"/>
                      <a:pt x="5587339" y="2416817"/>
                    </a:cubicBezTo>
                    <a:cubicBezTo>
                      <a:pt x="5590827" y="2402876"/>
                      <a:pt x="5602979" y="2392028"/>
                      <a:pt x="5627755" y="2385690"/>
                    </a:cubicBezTo>
                    <a:close/>
                    <a:moveTo>
                      <a:pt x="4199025" y="2383610"/>
                    </a:moveTo>
                    <a:cubicBezTo>
                      <a:pt x="4210317" y="2393071"/>
                      <a:pt x="4222037" y="2401329"/>
                      <a:pt x="4213655" y="2417332"/>
                    </a:cubicBezTo>
                    <a:cubicBezTo>
                      <a:pt x="4209355" y="2429367"/>
                      <a:pt x="4201939" y="2438931"/>
                      <a:pt x="4186131" y="2434642"/>
                    </a:cubicBezTo>
                    <a:cubicBezTo>
                      <a:pt x="4169143" y="2429931"/>
                      <a:pt x="4171399" y="2419880"/>
                      <a:pt x="4176127" y="2406642"/>
                    </a:cubicBezTo>
                    <a:cubicBezTo>
                      <a:pt x="4179995" y="2395811"/>
                      <a:pt x="4183541" y="2382150"/>
                      <a:pt x="4199025" y="2383610"/>
                    </a:cubicBezTo>
                    <a:close/>
                    <a:moveTo>
                      <a:pt x="4331715" y="2378348"/>
                    </a:moveTo>
                    <a:cubicBezTo>
                      <a:pt x="4341653" y="2381898"/>
                      <a:pt x="4341055" y="2391409"/>
                      <a:pt x="4342471" y="2399209"/>
                    </a:cubicBezTo>
                    <a:cubicBezTo>
                      <a:pt x="4343029" y="2405487"/>
                      <a:pt x="4337761" y="2408468"/>
                      <a:pt x="4332323" y="2404094"/>
                    </a:cubicBezTo>
                    <a:cubicBezTo>
                      <a:pt x="4324013" y="2399910"/>
                      <a:pt x="4316475" y="2393571"/>
                      <a:pt x="4318313" y="2384502"/>
                    </a:cubicBezTo>
                    <a:cubicBezTo>
                      <a:pt x="4318997" y="2378668"/>
                      <a:pt x="4325121" y="2377207"/>
                      <a:pt x="4331715" y="2378348"/>
                    </a:cubicBezTo>
                    <a:close/>
                    <a:moveTo>
                      <a:pt x="1560197" y="2311754"/>
                    </a:moveTo>
                    <a:cubicBezTo>
                      <a:pt x="1569715" y="2316472"/>
                      <a:pt x="1565959" y="2326989"/>
                      <a:pt x="1567599" y="2334164"/>
                    </a:cubicBezTo>
                    <a:cubicBezTo>
                      <a:pt x="1563433" y="2341900"/>
                      <a:pt x="1558027" y="2349192"/>
                      <a:pt x="1548093" y="2345643"/>
                    </a:cubicBezTo>
                    <a:cubicBezTo>
                      <a:pt x="1538573" y="2340925"/>
                      <a:pt x="1534449" y="2332865"/>
                      <a:pt x="1539033" y="2323960"/>
                    </a:cubicBezTo>
                    <a:cubicBezTo>
                      <a:pt x="1543195" y="2316223"/>
                      <a:pt x="1549435" y="2306594"/>
                      <a:pt x="1560197" y="2311754"/>
                    </a:cubicBezTo>
                    <a:close/>
                    <a:moveTo>
                      <a:pt x="1694375" y="2272176"/>
                    </a:moveTo>
                    <a:cubicBezTo>
                      <a:pt x="1696997" y="2272868"/>
                      <a:pt x="1699665" y="2274718"/>
                      <a:pt x="1702377" y="2278300"/>
                    </a:cubicBezTo>
                    <a:cubicBezTo>
                      <a:pt x="1712049" y="2292206"/>
                      <a:pt x="1718181" y="2304847"/>
                      <a:pt x="1704477" y="2320854"/>
                    </a:cubicBezTo>
                    <a:cubicBezTo>
                      <a:pt x="1688355" y="2339916"/>
                      <a:pt x="1668227" y="2336646"/>
                      <a:pt x="1648101" y="2333376"/>
                    </a:cubicBezTo>
                    <a:cubicBezTo>
                      <a:pt x="1642583" y="2332058"/>
                      <a:pt x="1639957" y="2329161"/>
                      <a:pt x="1639725" y="2325158"/>
                    </a:cubicBezTo>
                    <a:cubicBezTo>
                      <a:pt x="1639489" y="2321156"/>
                      <a:pt x="1641647" y="2316048"/>
                      <a:pt x="1645693" y="2310308"/>
                    </a:cubicBezTo>
                    <a:cubicBezTo>
                      <a:pt x="1651779" y="2300724"/>
                      <a:pt x="1657925" y="2287243"/>
                      <a:pt x="1671859" y="2281769"/>
                    </a:cubicBezTo>
                    <a:cubicBezTo>
                      <a:pt x="1679033" y="2278453"/>
                      <a:pt x="1686507" y="2270100"/>
                      <a:pt x="1694375" y="2272176"/>
                    </a:cubicBezTo>
                    <a:close/>
                    <a:moveTo>
                      <a:pt x="1887611" y="2119560"/>
                    </a:moveTo>
                    <a:cubicBezTo>
                      <a:pt x="1894539" y="2120546"/>
                      <a:pt x="1901859" y="2122589"/>
                      <a:pt x="1909511" y="2125322"/>
                    </a:cubicBezTo>
                    <a:cubicBezTo>
                      <a:pt x="1918931" y="2128687"/>
                      <a:pt x="1928413" y="2128158"/>
                      <a:pt x="1931181" y="2127841"/>
                    </a:cubicBezTo>
                    <a:cubicBezTo>
                      <a:pt x="1949193" y="2136885"/>
                      <a:pt x="1964087" y="2143510"/>
                      <a:pt x="1975797" y="2151609"/>
                    </a:cubicBezTo>
                    <a:cubicBezTo>
                      <a:pt x="1994157" y="2163388"/>
                      <a:pt x="1996261" y="2179802"/>
                      <a:pt x="1979813" y="2196115"/>
                    </a:cubicBezTo>
                    <a:cubicBezTo>
                      <a:pt x="1947745" y="2226428"/>
                      <a:pt x="1909151" y="2245273"/>
                      <a:pt x="1864509" y="2247600"/>
                    </a:cubicBezTo>
                    <a:cubicBezTo>
                      <a:pt x="1833293" y="2249503"/>
                      <a:pt x="1802907" y="2249090"/>
                      <a:pt x="1773157" y="2258042"/>
                    </a:cubicBezTo>
                    <a:cubicBezTo>
                      <a:pt x="1768209" y="2258885"/>
                      <a:pt x="1762967" y="2259623"/>
                      <a:pt x="1758189" y="2259059"/>
                    </a:cubicBezTo>
                    <a:cubicBezTo>
                      <a:pt x="1753413" y="2258496"/>
                      <a:pt x="1749101" y="2256628"/>
                      <a:pt x="1746013" y="2252262"/>
                    </a:cubicBezTo>
                    <a:cubicBezTo>
                      <a:pt x="1738661" y="2243110"/>
                      <a:pt x="1746265" y="2236690"/>
                      <a:pt x="1751515" y="2229428"/>
                    </a:cubicBezTo>
                    <a:cubicBezTo>
                      <a:pt x="1754759" y="2224061"/>
                      <a:pt x="1760009" y="2216800"/>
                      <a:pt x="1759307" y="2211328"/>
                    </a:cubicBezTo>
                    <a:cubicBezTo>
                      <a:pt x="1756489" y="2202490"/>
                      <a:pt x="1755397" y="2195329"/>
                      <a:pt x="1755853" y="2189579"/>
                    </a:cubicBezTo>
                    <a:cubicBezTo>
                      <a:pt x="1757225" y="2172326"/>
                      <a:pt x="1772543" y="2167764"/>
                      <a:pt x="1797101" y="2168704"/>
                    </a:cubicBezTo>
                    <a:cubicBezTo>
                      <a:pt x="1812885" y="2169121"/>
                      <a:pt x="1831147" y="2162591"/>
                      <a:pt x="1837285" y="2149122"/>
                    </a:cubicBezTo>
                    <a:cubicBezTo>
                      <a:pt x="1849547" y="2123156"/>
                      <a:pt x="1866825" y="2116601"/>
                      <a:pt x="1887611" y="2119560"/>
                    </a:cubicBezTo>
                    <a:close/>
                    <a:moveTo>
                      <a:pt x="500894" y="2050872"/>
                    </a:moveTo>
                    <a:cubicBezTo>
                      <a:pt x="510809" y="2049454"/>
                      <a:pt x="522167" y="2051858"/>
                      <a:pt x="533460" y="2057214"/>
                    </a:cubicBezTo>
                    <a:cubicBezTo>
                      <a:pt x="554123" y="2065917"/>
                      <a:pt x="557713" y="2081748"/>
                      <a:pt x="554941" y="2100598"/>
                    </a:cubicBezTo>
                    <a:cubicBezTo>
                      <a:pt x="549647" y="2144998"/>
                      <a:pt x="562091" y="2187799"/>
                      <a:pt x="555206" y="2232955"/>
                    </a:cubicBezTo>
                    <a:cubicBezTo>
                      <a:pt x="550254" y="2261606"/>
                      <a:pt x="576848" y="2286977"/>
                      <a:pt x="596835" y="2308665"/>
                    </a:cubicBezTo>
                    <a:cubicBezTo>
                      <a:pt x="634550" y="2347267"/>
                      <a:pt x="654860" y="2390231"/>
                      <a:pt x="636758" y="2444606"/>
                    </a:cubicBezTo>
                    <a:cubicBezTo>
                      <a:pt x="635501" y="2448125"/>
                      <a:pt x="634578" y="2454408"/>
                      <a:pt x="637253" y="2458009"/>
                    </a:cubicBezTo>
                    <a:cubicBezTo>
                      <a:pt x="656144" y="2493854"/>
                      <a:pt x="648593" y="2533481"/>
                      <a:pt x="652087" y="2571762"/>
                    </a:cubicBezTo>
                    <a:cubicBezTo>
                      <a:pt x="660988" y="2668849"/>
                      <a:pt x="618446" y="2743591"/>
                      <a:pt x="561847" y="2813312"/>
                    </a:cubicBezTo>
                    <a:cubicBezTo>
                      <a:pt x="549288" y="2829989"/>
                      <a:pt x="539489" y="2846328"/>
                      <a:pt x="536300" y="2866351"/>
                    </a:cubicBezTo>
                    <a:cubicBezTo>
                      <a:pt x="525053" y="2931110"/>
                      <a:pt x="518492" y="2997543"/>
                      <a:pt x="519795" y="3064139"/>
                    </a:cubicBezTo>
                    <a:cubicBezTo>
                      <a:pt x="523851" y="3148914"/>
                      <a:pt x="523136" y="3235951"/>
                      <a:pt x="503597" y="3320233"/>
                    </a:cubicBezTo>
                    <a:cubicBezTo>
                      <a:pt x="495712" y="3357096"/>
                      <a:pt x="473354" y="3390111"/>
                      <a:pt x="458024" y="3425636"/>
                    </a:cubicBezTo>
                    <a:cubicBezTo>
                      <a:pt x="455929" y="3431501"/>
                      <a:pt x="450320" y="3436110"/>
                      <a:pt x="449397" y="3442394"/>
                    </a:cubicBezTo>
                    <a:cubicBezTo>
                      <a:pt x="430029" y="3518801"/>
                      <a:pt x="383809" y="3581649"/>
                      <a:pt x="329144" y="3634867"/>
                    </a:cubicBezTo>
                    <a:cubicBezTo>
                      <a:pt x="293732" y="3671156"/>
                      <a:pt x="303082" y="3711529"/>
                      <a:pt x="304565" y="3751738"/>
                    </a:cubicBezTo>
                    <a:cubicBezTo>
                      <a:pt x="306642" y="3782900"/>
                      <a:pt x="307965" y="3812470"/>
                      <a:pt x="301005" y="3843049"/>
                    </a:cubicBezTo>
                    <a:cubicBezTo>
                      <a:pt x="295386" y="3866172"/>
                      <a:pt x="289101" y="3883767"/>
                      <a:pt x="261489" y="3887130"/>
                    </a:cubicBezTo>
                    <a:cubicBezTo>
                      <a:pt x="253204" y="3888139"/>
                      <a:pt x="241320" y="3891830"/>
                      <a:pt x="237550" y="3902386"/>
                    </a:cubicBezTo>
                    <a:cubicBezTo>
                      <a:pt x="234531" y="3914535"/>
                      <a:pt x="244233" y="3920645"/>
                      <a:pt x="253099" y="3929103"/>
                    </a:cubicBezTo>
                    <a:cubicBezTo>
                      <a:pt x="268152" y="3942415"/>
                      <a:pt x="282369" y="3958075"/>
                      <a:pt x="297422" y="3971387"/>
                    </a:cubicBezTo>
                    <a:cubicBezTo>
                      <a:pt x="306706" y="3978670"/>
                      <a:pt x="310468" y="3986627"/>
                      <a:pt x="305526" y="3996766"/>
                    </a:cubicBezTo>
                    <a:cubicBezTo>
                      <a:pt x="287091" y="4048377"/>
                      <a:pt x="265894" y="4100323"/>
                      <a:pt x="273310" y="4157200"/>
                    </a:cubicBezTo>
                    <a:cubicBezTo>
                      <a:pt x="273225" y="4161138"/>
                      <a:pt x="267618" y="4165747"/>
                      <a:pt x="265942" y="4170439"/>
                    </a:cubicBezTo>
                    <a:cubicBezTo>
                      <a:pt x="263932" y="4172367"/>
                      <a:pt x="262342" y="4173121"/>
                      <a:pt x="261923" y="4174294"/>
                    </a:cubicBezTo>
                    <a:lnTo>
                      <a:pt x="250990" y="4175786"/>
                    </a:lnTo>
                    <a:lnTo>
                      <a:pt x="267293" y="4176817"/>
                    </a:lnTo>
                    <a:cubicBezTo>
                      <a:pt x="242229" y="4213422"/>
                      <a:pt x="249060" y="4261421"/>
                      <a:pt x="218504" y="4294762"/>
                    </a:cubicBezTo>
                    <a:cubicBezTo>
                      <a:pt x="210067" y="4303465"/>
                      <a:pt x="205944" y="4315008"/>
                      <a:pt x="194021" y="4318559"/>
                    </a:cubicBezTo>
                    <a:cubicBezTo>
                      <a:pt x="174386" y="4280306"/>
                      <a:pt x="157938" y="4240588"/>
                      <a:pt x="150227" y="4198783"/>
                    </a:cubicBezTo>
                    <a:lnTo>
                      <a:pt x="155837" y="4196917"/>
                    </a:lnTo>
                    <a:lnTo>
                      <a:pt x="149375" y="4193611"/>
                    </a:lnTo>
                    <a:lnTo>
                      <a:pt x="142679" y="4183467"/>
                    </a:lnTo>
                    <a:lnTo>
                      <a:pt x="142692" y="4183525"/>
                    </a:lnTo>
                    <a:cubicBezTo>
                      <a:pt x="107575" y="4138262"/>
                      <a:pt x="83862" y="4090528"/>
                      <a:pt x="106172" y="4031747"/>
                    </a:cubicBezTo>
                    <a:lnTo>
                      <a:pt x="106654" y="4033752"/>
                    </a:lnTo>
                    <a:lnTo>
                      <a:pt x="106118" y="4030027"/>
                    </a:lnTo>
                    <a:cubicBezTo>
                      <a:pt x="90761" y="3958410"/>
                      <a:pt x="77745" y="3887630"/>
                      <a:pt x="61967" y="3817186"/>
                    </a:cubicBezTo>
                    <a:cubicBezTo>
                      <a:pt x="56626" y="3791471"/>
                      <a:pt x="48942" y="3764919"/>
                      <a:pt x="41593" y="3741132"/>
                    </a:cubicBezTo>
                    <a:cubicBezTo>
                      <a:pt x="10848" y="3653437"/>
                      <a:pt x="16417" y="3560199"/>
                      <a:pt x="11696" y="3469896"/>
                    </a:cubicBezTo>
                    <a:cubicBezTo>
                      <a:pt x="6403" y="3351614"/>
                      <a:pt x="-1232" y="3232497"/>
                      <a:pt x="168" y="3113961"/>
                    </a:cubicBezTo>
                    <a:cubicBezTo>
                      <a:pt x="1550" y="3032452"/>
                      <a:pt x="-1754" y="2949269"/>
                      <a:pt x="14187" y="2867670"/>
                    </a:cubicBezTo>
                    <a:cubicBezTo>
                      <a:pt x="19892" y="2840610"/>
                      <a:pt x="33375" y="2817651"/>
                      <a:pt x="47276" y="2793519"/>
                    </a:cubicBezTo>
                    <a:cubicBezTo>
                      <a:pt x="55066" y="2779107"/>
                      <a:pt x="58503" y="2765786"/>
                      <a:pt x="49810" y="2749454"/>
                    </a:cubicBezTo>
                    <a:cubicBezTo>
                      <a:pt x="38355" y="2733459"/>
                      <a:pt x="38784" y="2713773"/>
                      <a:pt x="49002" y="2696261"/>
                    </a:cubicBezTo>
                    <a:cubicBezTo>
                      <a:pt x="111485" y="2573090"/>
                      <a:pt x="152973" y="2438453"/>
                      <a:pt x="225997" y="2319049"/>
                    </a:cubicBezTo>
                    <a:cubicBezTo>
                      <a:pt x="244327" y="2308401"/>
                      <a:pt x="242831" y="2286706"/>
                      <a:pt x="249868" y="2270702"/>
                    </a:cubicBezTo>
                    <a:cubicBezTo>
                      <a:pt x="261010" y="2246906"/>
                      <a:pt x="274568" y="2238523"/>
                      <a:pt x="296231" y="2255520"/>
                    </a:cubicBezTo>
                    <a:cubicBezTo>
                      <a:pt x="305514" y="2262803"/>
                      <a:pt x="313713" y="2265731"/>
                      <a:pt x="322501" y="2259612"/>
                    </a:cubicBezTo>
                    <a:cubicBezTo>
                      <a:pt x="352048" y="2239746"/>
                      <a:pt x="388202" y="2223562"/>
                      <a:pt x="399268" y="2185191"/>
                    </a:cubicBezTo>
                    <a:cubicBezTo>
                      <a:pt x="412513" y="2137017"/>
                      <a:pt x="455200" y="2109940"/>
                      <a:pt x="476977" y="2067459"/>
                    </a:cubicBezTo>
                    <a:cubicBezTo>
                      <a:pt x="482504" y="2057530"/>
                      <a:pt x="490978" y="2052291"/>
                      <a:pt x="500894" y="2050872"/>
                    </a:cubicBezTo>
                    <a:close/>
                    <a:moveTo>
                      <a:pt x="4260525" y="1965240"/>
                    </a:moveTo>
                    <a:cubicBezTo>
                      <a:pt x="4265639" y="1965056"/>
                      <a:pt x="4271013" y="1966976"/>
                      <a:pt x="4273607" y="1969139"/>
                    </a:cubicBezTo>
                    <a:cubicBezTo>
                      <a:pt x="4285175" y="1978223"/>
                      <a:pt x="4308649" y="1984132"/>
                      <a:pt x="4305159" y="2001451"/>
                    </a:cubicBezTo>
                    <a:cubicBezTo>
                      <a:pt x="4301255" y="2016146"/>
                      <a:pt x="4284519" y="2006454"/>
                      <a:pt x="4274571" y="2004140"/>
                    </a:cubicBezTo>
                    <a:cubicBezTo>
                      <a:pt x="4257069" y="2000363"/>
                      <a:pt x="4243913" y="1991951"/>
                      <a:pt x="4248993" y="1973962"/>
                    </a:cubicBezTo>
                    <a:cubicBezTo>
                      <a:pt x="4250553" y="1967712"/>
                      <a:pt x="4255409" y="1965424"/>
                      <a:pt x="4260525" y="1965240"/>
                    </a:cubicBezTo>
                    <a:close/>
                    <a:moveTo>
                      <a:pt x="2796647" y="1924211"/>
                    </a:moveTo>
                    <a:cubicBezTo>
                      <a:pt x="2803427" y="1924668"/>
                      <a:pt x="2812437" y="1927886"/>
                      <a:pt x="2821653" y="1930524"/>
                    </a:cubicBezTo>
                    <a:cubicBezTo>
                      <a:pt x="2839717" y="1933046"/>
                      <a:pt x="2841533" y="1950723"/>
                      <a:pt x="2837711" y="1969005"/>
                    </a:cubicBezTo>
                    <a:cubicBezTo>
                      <a:pt x="2833847" y="1991203"/>
                      <a:pt x="2813795" y="1986660"/>
                      <a:pt x="2800581" y="1981940"/>
                    </a:cubicBezTo>
                    <a:cubicBezTo>
                      <a:pt x="2776553" y="1973358"/>
                      <a:pt x="2783651" y="1949695"/>
                      <a:pt x="2785025" y="1934468"/>
                    </a:cubicBezTo>
                    <a:cubicBezTo>
                      <a:pt x="2785319" y="1926059"/>
                      <a:pt x="2789867" y="1923754"/>
                      <a:pt x="2796647" y="1924211"/>
                    </a:cubicBezTo>
                    <a:close/>
                    <a:moveTo>
                      <a:pt x="3540149" y="1913017"/>
                    </a:moveTo>
                    <a:cubicBezTo>
                      <a:pt x="3544003" y="1912935"/>
                      <a:pt x="3548427" y="1914515"/>
                      <a:pt x="3552555" y="1915989"/>
                    </a:cubicBezTo>
                    <a:cubicBezTo>
                      <a:pt x="3556093" y="1917253"/>
                      <a:pt x="3561635" y="1916639"/>
                      <a:pt x="3561993" y="1919360"/>
                    </a:cubicBezTo>
                    <a:cubicBezTo>
                      <a:pt x="3588289" y="1961171"/>
                      <a:pt x="3625793" y="1934370"/>
                      <a:pt x="3658569" y="1935703"/>
                    </a:cubicBezTo>
                    <a:cubicBezTo>
                      <a:pt x="3668829" y="1936774"/>
                      <a:pt x="3687143" y="1926459"/>
                      <a:pt x="3688469" y="1945086"/>
                    </a:cubicBezTo>
                    <a:cubicBezTo>
                      <a:pt x="3690617" y="1961414"/>
                      <a:pt x="3681739" y="1975100"/>
                      <a:pt x="3661169" y="1976830"/>
                    </a:cubicBezTo>
                    <a:cubicBezTo>
                      <a:pt x="3629523" y="1979789"/>
                      <a:pt x="3600233" y="1983590"/>
                      <a:pt x="3569353" y="1988121"/>
                    </a:cubicBezTo>
                    <a:cubicBezTo>
                      <a:pt x="3576747" y="1967422"/>
                      <a:pt x="3580959" y="1948179"/>
                      <a:pt x="3547615" y="1959609"/>
                    </a:cubicBezTo>
                    <a:cubicBezTo>
                      <a:pt x="3538483" y="1962830"/>
                      <a:pt x="3529815" y="1961032"/>
                      <a:pt x="3525203" y="1951604"/>
                    </a:cubicBezTo>
                    <a:cubicBezTo>
                      <a:pt x="3522127" y="1945318"/>
                      <a:pt x="3522693" y="1940010"/>
                      <a:pt x="3524491" y="1934979"/>
                    </a:cubicBezTo>
                    <a:cubicBezTo>
                      <a:pt x="3526287" y="1929948"/>
                      <a:pt x="3529315" y="1925194"/>
                      <a:pt x="3531163" y="1920019"/>
                    </a:cubicBezTo>
                    <a:cubicBezTo>
                      <a:pt x="3533011" y="1914844"/>
                      <a:pt x="3536295" y="1913099"/>
                      <a:pt x="3540149" y="1913017"/>
                    </a:cubicBezTo>
                    <a:close/>
                    <a:moveTo>
                      <a:pt x="3062387" y="1861597"/>
                    </a:moveTo>
                    <a:cubicBezTo>
                      <a:pt x="3079857" y="1862586"/>
                      <a:pt x="3093823" y="1866261"/>
                      <a:pt x="3104163" y="1876519"/>
                    </a:cubicBezTo>
                    <a:cubicBezTo>
                      <a:pt x="3113789" y="1885209"/>
                      <a:pt x="3117951" y="1898513"/>
                      <a:pt x="3108145" y="1908140"/>
                    </a:cubicBezTo>
                    <a:cubicBezTo>
                      <a:pt x="3103035" y="1913537"/>
                      <a:pt x="3098773" y="1912998"/>
                      <a:pt x="3094849" y="1910613"/>
                    </a:cubicBezTo>
                    <a:cubicBezTo>
                      <a:pt x="3090929" y="1908227"/>
                      <a:pt x="3087347" y="1903993"/>
                      <a:pt x="3083603" y="1902000"/>
                    </a:cubicBezTo>
                    <a:cubicBezTo>
                      <a:pt x="3071717" y="1892502"/>
                      <a:pt x="3062923" y="1881483"/>
                      <a:pt x="3062387" y="1861597"/>
                    </a:cubicBezTo>
                    <a:close/>
                    <a:moveTo>
                      <a:pt x="3673635" y="1823754"/>
                    </a:moveTo>
                    <a:cubicBezTo>
                      <a:pt x="3675381" y="1823303"/>
                      <a:pt x="3677447" y="1823734"/>
                      <a:pt x="3679697" y="1824537"/>
                    </a:cubicBezTo>
                    <a:cubicBezTo>
                      <a:pt x="3684155" y="1829815"/>
                      <a:pt x="3695405" y="1833833"/>
                      <a:pt x="3691903" y="1843638"/>
                    </a:cubicBezTo>
                    <a:cubicBezTo>
                      <a:pt x="3690347" y="1847996"/>
                      <a:pt x="3685069" y="1848568"/>
                      <a:pt x="3681693" y="1847362"/>
                    </a:cubicBezTo>
                    <a:cubicBezTo>
                      <a:pt x="3674207" y="1843459"/>
                      <a:pt x="3667109" y="1838467"/>
                      <a:pt x="3669487" y="1828261"/>
                    </a:cubicBezTo>
                    <a:cubicBezTo>
                      <a:pt x="3670461" y="1825537"/>
                      <a:pt x="3671887" y="1824204"/>
                      <a:pt x="3673635" y="1823754"/>
                    </a:cubicBezTo>
                    <a:close/>
                    <a:moveTo>
                      <a:pt x="3035599" y="1816365"/>
                    </a:moveTo>
                    <a:cubicBezTo>
                      <a:pt x="3045095" y="1821146"/>
                      <a:pt x="3049183" y="1825385"/>
                      <a:pt x="3046101" y="1834009"/>
                    </a:cubicBezTo>
                    <a:cubicBezTo>
                      <a:pt x="3044263" y="1843077"/>
                      <a:pt x="3035491" y="1844112"/>
                      <a:pt x="3026797" y="1841006"/>
                    </a:cubicBezTo>
                    <a:cubicBezTo>
                      <a:pt x="3021025" y="1837555"/>
                      <a:pt x="3016137" y="1831642"/>
                      <a:pt x="3018777" y="1824249"/>
                    </a:cubicBezTo>
                    <a:cubicBezTo>
                      <a:pt x="3020615" y="1815181"/>
                      <a:pt x="3028947" y="1815378"/>
                      <a:pt x="3035599" y="1816365"/>
                    </a:cubicBezTo>
                    <a:close/>
                    <a:moveTo>
                      <a:pt x="3414665" y="1792109"/>
                    </a:moveTo>
                    <a:cubicBezTo>
                      <a:pt x="3417549" y="1792995"/>
                      <a:pt x="3419853" y="1795220"/>
                      <a:pt x="3421077" y="1799289"/>
                    </a:cubicBezTo>
                    <a:cubicBezTo>
                      <a:pt x="3429757" y="1827476"/>
                      <a:pt x="3446101" y="1826712"/>
                      <a:pt x="3468033" y="1825303"/>
                    </a:cubicBezTo>
                    <a:cubicBezTo>
                      <a:pt x="3472013" y="1825404"/>
                      <a:pt x="3476765" y="1827101"/>
                      <a:pt x="3483539" y="1826882"/>
                    </a:cubicBezTo>
                    <a:cubicBezTo>
                      <a:pt x="3496537" y="1835485"/>
                      <a:pt x="3500803" y="1842289"/>
                      <a:pt x="3485027" y="1856460"/>
                    </a:cubicBezTo>
                    <a:cubicBezTo>
                      <a:pt x="3458361" y="1878624"/>
                      <a:pt x="3458645" y="1885327"/>
                      <a:pt x="3489809" y="1903060"/>
                    </a:cubicBezTo>
                    <a:cubicBezTo>
                      <a:pt x="3500431" y="1910816"/>
                      <a:pt x="3496735" y="1917418"/>
                      <a:pt x="3496599" y="1925292"/>
                    </a:cubicBezTo>
                    <a:cubicBezTo>
                      <a:pt x="3495629" y="1935508"/>
                      <a:pt x="3493119" y="1942534"/>
                      <a:pt x="3479987" y="1941804"/>
                    </a:cubicBezTo>
                    <a:cubicBezTo>
                      <a:pt x="3470837" y="1941177"/>
                      <a:pt x="3459663" y="1942466"/>
                      <a:pt x="3450865" y="1944605"/>
                    </a:cubicBezTo>
                    <a:cubicBezTo>
                      <a:pt x="3440251" y="1948076"/>
                      <a:pt x="3430719" y="1952264"/>
                      <a:pt x="3425663" y="1950953"/>
                    </a:cubicBezTo>
                    <a:cubicBezTo>
                      <a:pt x="3420607" y="1949643"/>
                      <a:pt x="3420025" y="1942833"/>
                      <a:pt x="3427311" y="1924309"/>
                    </a:cubicBezTo>
                    <a:cubicBezTo>
                      <a:pt x="3433937" y="1909511"/>
                      <a:pt x="3420723" y="1890267"/>
                      <a:pt x="3405769" y="1879644"/>
                    </a:cubicBezTo>
                    <a:cubicBezTo>
                      <a:pt x="3386481" y="1866152"/>
                      <a:pt x="3373669" y="1823286"/>
                      <a:pt x="3386299" y="1806672"/>
                    </a:cubicBezTo>
                    <a:cubicBezTo>
                      <a:pt x="3392107" y="1798844"/>
                      <a:pt x="3406009" y="1789450"/>
                      <a:pt x="3414665" y="1792109"/>
                    </a:cubicBezTo>
                    <a:close/>
                    <a:moveTo>
                      <a:pt x="3716357" y="1785605"/>
                    </a:moveTo>
                    <a:cubicBezTo>
                      <a:pt x="3721733" y="1784094"/>
                      <a:pt x="3728297" y="1785065"/>
                      <a:pt x="3735039" y="1787473"/>
                    </a:cubicBezTo>
                    <a:cubicBezTo>
                      <a:pt x="3743183" y="1791755"/>
                      <a:pt x="3756311" y="1793698"/>
                      <a:pt x="3749865" y="1807871"/>
                    </a:cubicBezTo>
                    <a:cubicBezTo>
                      <a:pt x="3744647" y="1822482"/>
                      <a:pt x="3733023" y="1827941"/>
                      <a:pt x="3717443" y="1825123"/>
                    </a:cubicBezTo>
                    <a:cubicBezTo>
                      <a:pt x="3705187" y="1820745"/>
                      <a:pt x="3700007" y="1812030"/>
                      <a:pt x="3704791" y="1798636"/>
                    </a:cubicBezTo>
                    <a:cubicBezTo>
                      <a:pt x="3706789" y="1791112"/>
                      <a:pt x="3710979" y="1787117"/>
                      <a:pt x="3716357" y="1785605"/>
                    </a:cubicBezTo>
                    <a:close/>
                    <a:moveTo>
                      <a:pt x="2958393" y="1777007"/>
                    </a:moveTo>
                    <a:cubicBezTo>
                      <a:pt x="2967613" y="1786681"/>
                      <a:pt x="2970111" y="1787574"/>
                      <a:pt x="2969303" y="1789838"/>
                    </a:cubicBezTo>
                    <a:cubicBezTo>
                      <a:pt x="2965259" y="1801157"/>
                      <a:pt x="2986493" y="1808741"/>
                      <a:pt x="2976645" y="1820540"/>
                    </a:cubicBezTo>
                    <a:cubicBezTo>
                      <a:pt x="2976645" y="1820540"/>
                      <a:pt x="2970839" y="1821019"/>
                      <a:pt x="2968747" y="1818995"/>
                    </a:cubicBezTo>
                    <a:cubicBezTo>
                      <a:pt x="2954127" y="1808667"/>
                      <a:pt x="2962321" y="1797554"/>
                      <a:pt x="2958393" y="1777007"/>
                    </a:cubicBezTo>
                    <a:close/>
                    <a:moveTo>
                      <a:pt x="3244259" y="1746061"/>
                    </a:moveTo>
                    <a:cubicBezTo>
                      <a:pt x="3249573" y="1746744"/>
                      <a:pt x="3251343" y="1753456"/>
                      <a:pt x="3248955" y="1756249"/>
                    </a:cubicBezTo>
                    <a:cubicBezTo>
                      <a:pt x="3244643" y="1764434"/>
                      <a:pt x="3236557" y="1767624"/>
                      <a:pt x="3227547" y="1765622"/>
                    </a:cubicBezTo>
                    <a:cubicBezTo>
                      <a:pt x="3221001" y="1764499"/>
                      <a:pt x="3222541" y="1760186"/>
                      <a:pt x="3222851" y="1755434"/>
                    </a:cubicBezTo>
                    <a:cubicBezTo>
                      <a:pt x="3228011" y="1748768"/>
                      <a:pt x="3235249" y="1744059"/>
                      <a:pt x="3244259" y="1746061"/>
                    </a:cubicBezTo>
                    <a:close/>
                    <a:moveTo>
                      <a:pt x="3052109" y="1588782"/>
                    </a:moveTo>
                    <a:cubicBezTo>
                      <a:pt x="3066439" y="1593901"/>
                      <a:pt x="3059061" y="1607019"/>
                      <a:pt x="3055319" y="1617498"/>
                    </a:cubicBezTo>
                    <a:cubicBezTo>
                      <a:pt x="3050435" y="1623631"/>
                      <a:pt x="3052609" y="1640162"/>
                      <a:pt x="3036305" y="1633025"/>
                    </a:cubicBezTo>
                    <a:cubicBezTo>
                      <a:pt x="3027167" y="1628448"/>
                      <a:pt x="3028937" y="1615952"/>
                      <a:pt x="3031069" y="1606211"/>
                    </a:cubicBezTo>
                    <a:cubicBezTo>
                      <a:pt x="3034397" y="1596897"/>
                      <a:pt x="3041359" y="1584942"/>
                      <a:pt x="3052109" y="1588782"/>
                    </a:cubicBezTo>
                    <a:close/>
                    <a:moveTo>
                      <a:pt x="2734299" y="1438180"/>
                    </a:moveTo>
                    <a:cubicBezTo>
                      <a:pt x="2738039" y="1437240"/>
                      <a:pt x="2742103" y="1437992"/>
                      <a:pt x="2746273" y="1440181"/>
                    </a:cubicBezTo>
                    <a:cubicBezTo>
                      <a:pt x="2754611" y="1444560"/>
                      <a:pt x="2758769" y="1450247"/>
                      <a:pt x="2754777" y="1461424"/>
                    </a:cubicBezTo>
                    <a:cubicBezTo>
                      <a:pt x="2750911" y="1467046"/>
                      <a:pt x="2746841" y="1468043"/>
                      <a:pt x="2742641" y="1467243"/>
                    </a:cubicBezTo>
                    <a:cubicBezTo>
                      <a:pt x="2738439" y="1466443"/>
                      <a:pt x="2734107" y="1463844"/>
                      <a:pt x="2729715" y="1462276"/>
                    </a:cubicBezTo>
                    <a:cubicBezTo>
                      <a:pt x="2722685" y="1461165"/>
                      <a:pt x="2717429" y="1455087"/>
                      <a:pt x="2724271" y="1446327"/>
                    </a:cubicBezTo>
                    <a:cubicBezTo>
                      <a:pt x="2727145" y="1441751"/>
                      <a:pt x="2730559" y="1439120"/>
                      <a:pt x="2734299" y="1438180"/>
                    </a:cubicBezTo>
                    <a:close/>
                    <a:moveTo>
                      <a:pt x="4123969" y="1399791"/>
                    </a:moveTo>
                    <a:cubicBezTo>
                      <a:pt x="4119421" y="1430796"/>
                      <a:pt x="4097675" y="1447827"/>
                      <a:pt x="4075185" y="1463287"/>
                    </a:cubicBezTo>
                    <a:cubicBezTo>
                      <a:pt x="4066709" y="1468744"/>
                      <a:pt x="4059537" y="1467813"/>
                      <a:pt x="4053045" y="1464515"/>
                    </a:cubicBezTo>
                    <a:cubicBezTo>
                      <a:pt x="4046555" y="1461218"/>
                      <a:pt x="4040747" y="1455554"/>
                      <a:pt x="4034999" y="1451543"/>
                    </a:cubicBezTo>
                    <a:cubicBezTo>
                      <a:pt x="4023093" y="1444680"/>
                      <a:pt x="4021441" y="1431039"/>
                      <a:pt x="4029047" y="1420704"/>
                    </a:cubicBezTo>
                    <a:cubicBezTo>
                      <a:pt x="4043353" y="1406235"/>
                      <a:pt x="4044921" y="1423764"/>
                      <a:pt x="4050215" y="1430875"/>
                    </a:cubicBezTo>
                    <a:cubicBezTo>
                      <a:pt x="4060797" y="1445097"/>
                      <a:pt x="4075103" y="1448901"/>
                      <a:pt x="4083619" y="1432366"/>
                    </a:cubicBezTo>
                    <a:cubicBezTo>
                      <a:pt x="4093295" y="1416243"/>
                      <a:pt x="4110905" y="1410787"/>
                      <a:pt x="4123969" y="1399791"/>
                    </a:cubicBezTo>
                    <a:close/>
                    <a:moveTo>
                      <a:pt x="2070781" y="1340871"/>
                    </a:moveTo>
                    <a:lnTo>
                      <a:pt x="2070699" y="1342595"/>
                    </a:lnTo>
                    <a:cubicBezTo>
                      <a:pt x="2071947" y="1351885"/>
                      <a:pt x="2074859" y="1360279"/>
                      <a:pt x="2079205" y="1367782"/>
                    </a:cubicBezTo>
                    <a:lnTo>
                      <a:pt x="2082067" y="1371099"/>
                    </a:lnTo>
                    <a:close/>
                    <a:moveTo>
                      <a:pt x="3964597" y="1173622"/>
                    </a:moveTo>
                    <a:lnTo>
                      <a:pt x="3964971" y="1174756"/>
                    </a:lnTo>
                    <a:lnTo>
                      <a:pt x="3966515" y="1174998"/>
                    </a:lnTo>
                    <a:close/>
                    <a:moveTo>
                      <a:pt x="4997803" y="1100841"/>
                    </a:moveTo>
                    <a:cubicBezTo>
                      <a:pt x="4994021" y="1102146"/>
                      <a:pt x="4991663" y="1105956"/>
                      <a:pt x="4988971" y="1109314"/>
                    </a:cubicBezTo>
                    <a:lnTo>
                      <a:pt x="4978135" y="1115066"/>
                    </a:lnTo>
                    <a:lnTo>
                      <a:pt x="4996457" y="1135924"/>
                    </a:lnTo>
                    <a:lnTo>
                      <a:pt x="4996281" y="1120897"/>
                    </a:lnTo>
                    <a:cubicBezTo>
                      <a:pt x="4997713" y="1114099"/>
                      <a:pt x="4999441" y="1107406"/>
                      <a:pt x="4997803" y="1100841"/>
                    </a:cubicBezTo>
                    <a:close/>
                    <a:moveTo>
                      <a:pt x="3891181" y="1086275"/>
                    </a:moveTo>
                    <a:lnTo>
                      <a:pt x="3891091" y="1086328"/>
                    </a:lnTo>
                    <a:lnTo>
                      <a:pt x="3891147" y="1086323"/>
                    </a:lnTo>
                    <a:close/>
                    <a:moveTo>
                      <a:pt x="3365541" y="1046629"/>
                    </a:moveTo>
                    <a:lnTo>
                      <a:pt x="3371209" y="1050108"/>
                    </a:lnTo>
                    <a:cubicBezTo>
                      <a:pt x="3375231" y="1050884"/>
                      <a:pt x="3379671" y="1050486"/>
                      <a:pt x="3384027" y="1049398"/>
                    </a:cubicBezTo>
                    <a:lnTo>
                      <a:pt x="3385165" y="1049254"/>
                    </a:lnTo>
                    <a:lnTo>
                      <a:pt x="3377049" y="1048721"/>
                    </a:lnTo>
                    <a:close/>
                    <a:moveTo>
                      <a:pt x="3829893" y="1023270"/>
                    </a:moveTo>
                    <a:lnTo>
                      <a:pt x="3822931" y="1024846"/>
                    </a:lnTo>
                    <a:lnTo>
                      <a:pt x="3822947" y="1024854"/>
                    </a:lnTo>
                    <a:cubicBezTo>
                      <a:pt x="3825559" y="1025870"/>
                      <a:pt x="3827933" y="1025934"/>
                      <a:pt x="3829745" y="1023873"/>
                    </a:cubicBezTo>
                    <a:close/>
                    <a:moveTo>
                      <a:pt x="2432671" y="556830"/>
                    </a:moveTo>
                    <a:cubicBezTo>
                      <a:pt x="2453039" y="554284"/>
                      <a:pt x="2474695" y="558538"/>
                      <a:pt x="2492339" y="568820"/>
                    </a:cubicBezTo>
                    <a:lnTo>
                      <a:pt x="2508679" y="585156"/>
                    </a:lnTo>
                    <a:lnTo>
                      <a:pt x="2513145" y="586579"/>
                    </a:lnTo>
                    <a:cubicBezTo>
                      <a:pt x="2516245" y="589007"/>
                      <a:pt x="2518173" y="591019"/>
                      <a:pt x="2520853" y="594620"/>
                    </a:cubicBezTo>
                    <a:cubicBezTo>
                      <a:pt x="2525377" y="604168"/>
                      <a:pt x="2532665" y="613381"/>
                      <a:pt x="2519513" y="620583"/>
                    </a:cubicBezTo>
                    <a:cubicBezTo>
                      <a:pt x="2478801" y="608685"/>
                      <a:pt x="2444289" y="620154"/>
                      <a:pt x="2409527" y="643433"/>
                    </a:cubicBezTo>
                    <a:cubicBezTo>
                      <a:pt x="2383559" y="660599"/>
                      <a:pt x="2353569" y="663107"/>
                      <a:pt x="2324671" y="669972"/>
                    </a:cubicBezTo>
                    <a:cubicBezTo>
                      <a:pt x="2301299" y="676165"/>
                      <a:pt x="2279853" y="684370"/>
                      <a:pt x="2263353" y="700951"/>
                    </a:cubicBezTo>
                    <a:cubicBezTo>
                      <a:pt x="2183693" y="779584"/>
                      <a:pt x="2088279" y="802352"/>
                      <a:pt x="1981141" y="783915"/>
                    </a:cubicBezTo>
                    <a:cubicBezTo>
                      <a:pt x="1966229" y="781233"/>
                      <a:pt x="1950061" y="782067"/>
                      <a:pt x="1935569" y="778213"/>
                    </a:cubicBezTo>
                    <a:cubicBezTo>
                      <a:pt x="1887067" y="762210"/>
                      <a:pt x="1839067" y="778117"/>
                      <a:pt x="1791741" y="781042"/>
                    </a:cubicBezTo>
                    <a:cubicBezTo>
                      <a:pt x="1761331" y="784723"/>
                      <a:pt x="1734863" y="806998"/>
                      <a:pt x="1710485" y="823410"/>
                    </a:cubicBezTo>
                    <a:cubicBezTo>
                      <a:pt x="1682089" y="843673"/>
                      <a:pt x="1659807" y="872733"/>
                      <a:pt x="1638365" y="899446"/>
                    </a:cubicBezTo>
                    <a:cubicBezTo>
                      <a:pt x="1619351" y="923062"/>
                      <a:pt x="1623289" y="960165"/>
                      <a:pt x="1624965" y="992492"/>
                    </a:cubicBezTo>
                    <a:cubicBezTo>
                      <a:pt x="1626139" y="1011420"/>
                      <a:pt x="1646997" y="1012260"/>
                      <a:pt x="1662411" y="1009834"/>
                    </a:cubicBezTo>
                    <a:cubicBezTo>
                      <a:pt x="1685699" y="1007575"/>
                      <a:pt x="1710913" y="1007328"/>
                      <a:pt x="1734453" y="1011769"/>
                    </a:cubicBezTo>
                    <a:cubicBezTo>
                      <a:pt x="1764609" y="1019897"/>
                      <a:pt x="1769887" y="1031036"/>
                      <a:pt x="1755899" y="1059091"/>
                    </a:cubicBezTo>
                    <a:cubicBezTo>
                      <a:pt x="1750955" y="1069225"/>
                      <a:pt x="1743669" y="1078520"/>
                      <a:pt x="1737973" y="1087062"/>
                    </a:cubicBezTo>
                    <a:cubicBezTo>
                      <a:pt x="1725241" y="1111599"/>
                      <a:pt x="1727671" y="1127010"/>
                      <a:pt x="1753137" y="1133462"/>
                    </a:cubicBezTo>
                    <a:cubicBezTo>
                      <a:pt x="1791923" y="1143350"/>
                      <a:pt x="1829787" y="1159518"/>
                      <a:pt x="1869659" y="1155252"/>
                    </a:cubicBezTo>
                    <a:cubicBezTo>
                      <a:pt x="1888257" y="1151318"/>
                      <a:pt x="1906685" y="1155257"/>
                      <a:pt x="1923439" y="1163885"/>
                    </a:cubicBezTo>
                    <a:cubicBezTo>
                      <a:pt x="1952257" y="1179467"/>
                      <a:pt x="1983167" y="1170677"/>
                      <a:pt x="2015083" y="1170178"/>
                    </a:cubicBezTo>
                    <a:cubicBezTo>
                      <a:pt x="2028487" y="1169678"/>
                      <a:pt x="2042727" y="1166832"/>
                      <a:pt x="2057303" y="1166749"/>
                    </a:cubicBezTo>
                    <a:cubicBezTo>
                      <a:pt x="2157573" y="1174802"/>
                      <a:pt x="2240753" y="1134444"/>
                      <a:pt x="2312707" y="1066280"/>
                    </a:cubicBezTo>
                    <a:cubicBezTo>
                      <a:pt x="2329209" y="1049701"/>
                      <a:pt x="2333649" y="1026166"/>
                      <a:pt x="2341187" y="1005062"/>
                    </a:cubicBezTo>
                    <a:cubicBezTo>
                      <a:pt x="2371843" y="934046"/>
                      <a:pt x="2426793" y="887569"/>
                      <a:pt x="2498161" y="865468"/>
                    </a:cubicBezTo>
                    <a:cubicBezTo>
                      <a:pt x="2539795" y="852575"/>
                      <a:pt x="2585113" y="851577"/>
                      <a:pt x="2629677" y="848987"/>
                    </a:cubicBezTo>
                    <a:cubicBezTo>
                      <a:pt x="2637971" y="847982"/>
                      <a:pt x="2648611" y="847817"/>
                      <a:pt x="2658493" y="846059"/>
                    </a:cubicBezTo>
                    <a:cubicBezTo>
                      <a:pt x="2694515" y="837771"/>
                      <a:pt x="2695101" y="828727"/>
                      <a:pt x="2682031" y="794974"/>
                    </a:cubicBezTo>
                    <a:cubicBezTo>
                      <a:pt x="2665947" y="754854"/>
                      <a:pt x="2634531" y="731735"/>
                      <a:pt x="2600689" y="711715"/>
                    </a:cubicBezTo>
                    <a:cubicBezTo>
                      <a:pt x="2574635" y="695797"/>
                      <a:pt x="2553777" y="676449"/>
                      <a:pt x="2532581" y="654335"/>
                    </a:cubicBezTo>
                    <a:cubicBezTo>
                      <a:pt x="2522531" y="645457"/>
                      <a:pt x="2514907" y="633481"/>
                      <a:pt x="2523869" y="619494"/>
                    </a:cubicBezTo>
                    <a:cubicBezTo>
                      <a:pt x="2541459" y="607269"/>
                      <a:pt x="2557461" y="614305"/>
                      <a:pt x="2572203" y="624859"/>
                    </a:cubicBezTo>
                    <a:cubicBezTo>
                      <a:pt x="2587701" y="637006"/>
                      <a:pt x="2603785" y="640107"/>
                      <a:pt x="2621963" y="637345"/>
                    </a:cubicBezTo>
                    <a:cubicBezTo>
                      <a:pt x="2655553" y="632158"/>
                      <a:pt x="2688139" y="637186"/>
                      <a:pt x="2721227" y="637107"/>
                    </a:cubicBezTo>
                    <a:cubicBezTo>
                      <a:pt x="2733039" y="637359"/>
                      <a:pt x="2747949" y="640041"/>
                      <a:pt x="2758841" y="646575"/>
                    </a:cubicBezTo>
                    <a:cubicBezTo>
                      <a:pt x="2808265" y="674805"/>
                      <a:pt x="2864391" y="684277"/>
                      <a:pt x="2915491" y="707817"/>
                    </a:cubicBezTo>
                    <a:cubicBezTo>
                      <a:pt x="2975135" y="737054"/>
                      <a:pt x="3031091" y="717379"/>
                      <a:pt x="3082859" y="690921"/>
                    </a:cubicBezTo>
                    <a:cubicBezTo>
                      <a:pt x="3133035" y="665215"/>
                      <a:pt x="3181955" y="661537"/>
                      <a:pt x="3231547" y="681894"/>
                    </a:cubicBezTo>
                    <a:cubicBezTo>
                      <a:pt x="3274103" y="699739"/>
                      <a:pt x="3320091" y="704266"/>
                      <a:pt x="3363485" y="719766"/>
                    </a:cubicBezTo>
                    <a:cubicBezTo>
                      <a:pt x="3393223" y="729067"/>
                      <a:pt x="3429411" y="731417"/>
                      <a:pt x="3459567" y="702527"/>
                    </a:cubicBezTo>
                    <a:cubicBezTo>
                      <a:pt x="3483691" y="679413"/>
                      <a:pt x="3512841" y="660740"/>
                      <a:pt x="3536965" y="637628"/>
                    </a:cubicBezTo>
                    <a:cubicBezTo>
                      <a:pt x="3585633" y="590230"/>
                      <a:pt x="3644773" y="587558"/>
                      <a:pt x="3706259" y="585724"/>
                    </a:cubicBezTo>
                    <a:cubicBezTo>
                      <a:pt x="3727957" y="584218"/>
                      <a:pt x="3750741" y="587069"/>
                      <a:pt x="3772019" y="586737"/>
                    </a:cubicBezTo>
                    <a:cubicBezTo>
                      <a:pt x="3782657" y="586571"/>
                      <a:pt x="3795641" y="587242"/>
                      <a:pt x="3802929" y="596456"/>
                    </a:cubicBezTo>
                    <a:cubicBezTo>
                      <a:pt x="3843809" y="637499"/>
                      <a:pt x="3892897" y="625948"/>
                      <a:pt x="3939973" y="616323"/>
                    </a:cubicBezTo>
                    <a:cubicBezTo>
                      <a:pt x="3967283" y="610213"/>
                      <a:pt x="3996099" y="607285"/>
                      <a:pt x="4024495" y="605529"/>
                    </a:cubicBezTo>
                    <a:cubicBezTo>
                      <a:pt x="4046191" y="604025"/>
                      <a:pt x="4063783" y="610309"/>
                      <a:pt x="4069565" y="634848"/>
                    </a:cubicBezTo>
                    <a:cubicBezTo>
                      <a:pt x="4079867" y="631918"/>
                      <a:pt x="4087909" y="624215"/>
                      <a:pt x="4096285" y="619274"/>
                    </a:cubicBezTo>
                    <a:cubicBezTo>
                      <a:pt x="4114967" y="611404"/>
                      <a:pt x="4130297" y="612912"/>
                      <a:pt x="4130967" y="636950"/>
                    </a:cubicBezTo>
                    <a:cubicBezTo>
                      <a:pt x="4132225" y="651941"/>
                      <a:pt x="4138759" y="659563"/>
                      <a:pt x="4150487" y="663752"/>
                    </a:cubicBezTo>
                    <a:cubicBezTo>
                      <a:pt x="4175451" y="675313"/>
                      <a:pt x="4186509" y="692483"/>
                      <a:pt x="4180815" y="719534"/>
                    </a:cubicBezTo>
                    <a:cubicBezTo>
                      <a:pt x="4179891" y="725816"/>
                      <a:pt x="4178133" y="734441"/>
                      <a:pt x="4185171" y="736954"/>
                    </a:cubicBezTo>
                    <a:cubicBezTo>
                      <a:pt x="4192961" y="741060"/>
                      <a:pt x="4198993" y="735282"/>
                      <a:pt x="4202259" y="729838"/>
                    </a:cubicBezTo>
                    <a:cubicBezTo>
                      <a:pt x="4219095" y="697513"/>
                      <a:pt x="4254947" y="697099"/>
                      <a:pt x="4281333" y="678760"/>
                    </a:cubicBezTo>
                    <a:cubicBezTo>
                      <a:pt x="4292557" y="669549"/>
                      <a:pt x="4309815" y="673069"/>
                      <a:pt x="4316183" y="688564"/>
                    </a:cubicBezTo>
                    <a:cubicBezTo>
                      <a:pt x="4328247" y="714026"/>
                      <a:pt x="4344833" y="712018"/>
                      <a:pt x="4365103" y="703393"/>
                    </a:cubicBezTo>
                    <a:cubicBezTo>
                      <a:pt x="4389731" y="693682"/>
                      <a:pt x="4413521" y="686315"/>
                      <a:pt x="4436725" y="706501"/>
                    </a:cubicBezTo>
                    <a:cubicBezTo>
                      <a:pt x="4454401" y="727358"/>
                      <a:pt x="4481877" y="731884"/>
                      <a:pt x="4504495" y="742607"/>
                    </a:cubicBezTo>
                    <a:cubicBezTo>
                      <a:pt x="4544287" y="760785"/>
                      <a:pt x="4580893" y="780472"/>
                      <a:pt x="4619847" y="800997"/>
                    </a:cubicBezTo>
                    <a:lnTo>
                      <a:pt x="4650987" y="819521"/>
                    </a:lnTo>
                    <a:lnTo>
                      <a:pt x="4626357" y="799366"/>
                    </a:lnTo>
                    <a:cubicBezTo>
                      <a:pt x="4707745" y="820462"/>
                      <a:pt x="4784359" y="806627"/>
                      <a:pt x="4858713" y="769388"/>
                    </a:cubicBezTo>
                    <a:cubicBezTo>
                      <a:pt x="4891097" y="753042"/>
                      <a:pt x="4926081" y="744273"/>
                      <a:pt x="4962493" y="742659"/>
                    </a:cubicBezTo>
                    <a:cubicBezTo>
                      <a:pt x="4988647" y="740040"/>
                      <a:pt x="5000915" y="757713"/>
                      <a:pt x="5004015" y="778756"/>
                    </a:cubicBezTo>
                    <a:cubicBezTo>
                      <a:pt x="5006025" y="795423"/>
                      <a:pt x="5014005" y="810237"/>
                      <a:pt x="5017615" y="826146"/>
                    </a:cubicBezTo>
                    <a:cubicBezTo>
                      <a:pt x="5009693" y="863190"/>
                      <a:pt x="5032717" y="895338"/>
                      <a:pt x="5033121" y="931367"/>
                    </a:cubicBezTo>
                    <a:cubicBezTo>
                      <a:pt x="5034193" y="972953"/>
                      <a:pt x="5035265" y="1014537"/>
                      <a:pt x="5032807" y="1054862"/>
                    </a:cubicBezTo>
                    <a:cubicBezTo>
                      <a:pt x="5030943" y="1086095"/>
                      <a:pt x="5041441" y="1112439"/>
                      <a:pt x="5054293" y="1139625"/>
                    </a:cubicBezTo>
                    <a:cubicBezTo>
                      <a:pt x="5063031" y="1156036"/>
                      <a:pt x="5079431" y="1147274"/>
                      <a:pt x="5088341" y="1155775"/>
                    </a:cubicBezTo>
                    <a:cubicBezTo>
                      <a:pt x="5105489" y="1167216"/>
                      <a:pt x="5112295" y="1181608"/>
                      <a:pt x="5101607" y="1200384"/>
                    </a:cubicBezTo>
                    <a:cubicBezTo>
                      <a:pt x="5104121" y="1211916"/>
                      <a:pt x="5116315" y="1214942"/>
                      <a:pt x="5122869" y="1222601"/>
                    </a:cubicBezTo>
                    <a:cubicBezTo>
                      <a:pt x="5140353" y="1236821"/>
                      <a:pt x="5140429" y="1251468"/>
                      <a:pt x="5121167" y="1264524"/>
                    </a:cubicBezTo>
                    <a:lnTo>
                      <a:pt x="5120213" y="1263647"/>
                    </a:lnTo>
                    <a:lnTo>
                      <a:pt x="5181997" y="1330982"/>
                    </a:lnTo>
                    <a:cubicBezTo>
                      <a:pt x="5205161" y="1353137"/>
                      <a:pt x="5228827" y="1374810"/>
                      <a:pt x="5249979" y="1398891"/>
                    </a:cubicBezTo>
                    <a:lnTo>
                      <a:pt x="5253657" y="1405221"/>
                    </a:lnTo>
                    <a:lnTo>
                      <a:pt x="5286903" y="1399229"/>
                    </a:lnTo>
                    <a:cubicBezTo>
                      <a:pt x="5322529" y="1388113"/>
                      <a:pt x="5355203" y="1366835"/>
                      <a:pt x="5393133" y="1364532"/>
                    </a:cubicBezTo>
                    <a:lnTo>
                      <a:pt x="5395253" y="1364988"/>
                    </a:lnTo>
                    <a:lnTo>
                      <a:pt x="5392633" y="1363345"/>
                    </a:lnTo>
                    <a:cubicBezTo>
                      <a:pt x="5409003" y="1343836"/>
                      <a:pt x="5426059" y="1371281"/>
                      <a:pt x="5443467" y="1360149"/>
                    </a:cubicBezTo>
                    <a:cubicBezTo>
                      <a:pt x="5445503" y="1358210"/>
                      <a:pt x="5448729" y="1356693"/>
                      <a:pt x="5451959" y="1355176"/>
                    </a:cubicBezTo>
                    <a:cubicBezTo>
                      <a:pt x="5463177" y="1353846"/>
                      <a:pt x="5471247" y="1350056"/>
                      <a:pt x="5480543" y="1365386"/>
                    </a:cubicBezTo>
                    <a:cubicBezTo>
                      <a:pt x="5512697" y="1418242"/>
                      <a:pt x="5507469" y="1481763"/>
                      <a:pt x="5462011" y="1537589"/>
                    </a:cubicBezTo>
                    <a:cubicBezTo>
                      <a:pt x="5450771" y="1550254"/>
                      <a:pt x="5441405" y="1564258"/>
                      <a:pt x="5433421" y="1579089"/>
                    </a:cubicBezTo>
                    <a:lnTo>
                      <a:pt x="5413863" y="1623882"/>
                    </a:lnTo>
                    <a:lnTo>
                      <a:pt x="5414003" y="1624327"/>
                    </a:lnTo>
                    <a:lnTo>
                      <a:pt x="5421141" y="1639162"/>
                    </a:lnTo>
                    <a:lnTo>
                      <a:pt x="5435453" y="1660806"/>
                    </a:lnTo>
                    <a:cubicBezTo>
                      <a:pt x="5435369" y="1664741"/>
                      <a:pt x="5436041" y="1670269"/>
                      <a:pt x="5437549" y="1673452"/>
                    </a:cubicBezTo>
                    <a:cubicBezTo>
                      <a:pt x="5463351" y="1719685"/>
                      <a:pt x="5430849" y="1747739"/>
                      <a:pt x="5405805" y="1777132"/>
                    </a:cubicBezTo>
                    <a:cubicBezTo>
                      <a:pt x="5384781" y="1802674"/>
                      <a:pt x="5355293" y="1800073"/>
                      <a:pt x="5326645" y="1795129"/>
                    </a:cubicBezTo>
                    <a:cubicBezTo>
                      <a:pt x="5264235" y="1784736"/>
                      <a:pt x="5199399" y="1777442"/>
                      <a:pt x="5149973" y="1730700"/>
                    </a:cubicBezTo>
                    <a:cubicBezTo>
                      <a:pt x="5087901" y="1723072"/>
                      <a:pt x="5044423" y="1674490"/>
                      <a:pt x="4987209" y="1660665"/>
                    </a:cubicBezTo>
                    <a:cubicBezTo>
                      <a:pt x="4954707" y="1651700"/>
                      <a:pt x="4928401" y="1629084"/>
                      <a:pt x="4900005" y="1612329"/>
                    </a:cubicBezTo>
                    <a:cubicBezTo>
                      <a:pt x="4892213" y="1608225"/>
                      <a:pt x="4884925" y="1599011"/>
                      <a:pt x="4874285" y="1599178"/>
                    </a:cubicBezTo>
                    <a:cubicBezTo>
                      <a:pt x="4819837" y="1603525"/>
                      <a:pt x="4780883" y="1564492"/>
                      <a:pt x="4733551" y="1548909"/>
                    </a:cubicBezTo>
                    <a:cubicBezTo>
                      <a:pt x="4663521" y="1526539"/>
                      <a:pt x="4610241" y="1475779"/>
                      <a:pt x="4542639" y="1450309"/>
                    </a:cubicBezTo>
                    <a:cubicBezTo>
                      <a:pt x="4516841" y="1441094"/>
                      <a:pt x="4489363" y="1436567"/>
                      <a:pt x="4463563" y="1427351"/>
                    </a:cubicBezTo>
                    <a:cubicBezTo>
                      <a:pt x="4427959" y="1415958"/>
                      <a:pt x="4392359" y="1404562"/>
                      <a:pt x="4357175" y="1391995"/>
                    </a:cubicBezTo>
                    <a:cubicBezTo>
                      <a:pt x="4334893" y="1384036"/>
                      <a:pt x="4327435" y="1364187"/>
                      <a:pt x="4316797" y="1345844"/>
                    </a:cubicBezTo>
                    <a:lnTo>
                      <a:pt x="4312537" y="1338823"/>
                    </a:lnTo>
                    <a:lnTo>
                      <a:pt x="4301347" y="1334948"/>
                    </a:lnTo>
                    <a:cubicBezTo>
                      <a:pt x="4284477" y="1325078"/>
                      <a:pt x="4273261" y="1307189"/>
                      <a:pt x="4257239" y="1296507"/>
                    </a:cubicBezTo>
                    <a:cubicBezTo>
                      <a:pt x="4216437" y="1270034"/>
                      <a:pt x="4168853" y="1266259"/>
                      <a:pt x="4126293" y="1248413"/>
                    </a:cubicBezTo>
                    <a:cubicBezTo>
                      <a:pt x="4051313" y="1217664"/>
                      <a:pt x="3971725" y="1199815"/>
                      <a:pt x="3894649" y="1174928"/>
                    </a:cubicBezTo>
                    <a:cubicBezTo>
                      <a:pt x="3878229" y="1169063"/>
                      <a:pt x="3864071" y="1167973"/>
                      <a:pt x="3854689" y="1183134"/>
                    </a:cubicBezTo>
                    <a:cubicBezTo>
                      <a:pt x="3841283" y="1202147"/>
                      <a:pt x="3825199" y="1199046"/>
                      <a:pt x="3807607" y="1192762"/>
                    </a:cubicBezTo>
                    <a:cubicBezTo>
                      <a:pt x="3715367" y="1158492"/>
                      <a:pt x="3625473" y="1125062"/>
                      <a:pt x="3532397" y="1093137"/>
                    </a:cubicBezTo>
                    <a:cubicBezTo>
                      <a:pt x="3484309" y="1075960"/>
                      <a:pt x="3436555" y="1061549"/>
                      <a:pt x="3384615" y="1058863"/>
                    </a:cubicBezTo>
                    <a:cubicBezTo>
                      <a:pt x="3375567" y="1058275"/>
                      <a:pt x="3365763" y="1056097"/>
                      <a:pt x="3358727" y="1053584"/>
                    </a:cubicBezTo>
                    <a:cubicBezTo>
                      <a:pt x="3286845" y="1025264"/>
                      <a:pt x="3265735" y="1054747"/>
                      <a:pt x="3259201" y="1121174"/>
                    </a:cubicBezTo>
                    <a:cubicBezTo>
                      <a:pt x="3255263" y="1158114"/>
                      <a:pt x="3248393" y="1166239"/>
                      <a:pt x="3209689" y="1170925"/>
                    </a:cubicBezTo>
                    <a:cubicBezTo>
                      <a:pt x="3200221" y="1171510"/>
                      <a:pt x="3188327" y="1175196"/>
                      <a:pt x="3182293" y="1180975"/>
                    </a:cubicBezTo>
                    <a:cubicBezTo>
                      <a:pt x="3155213" y="1204029"/>
                      <a:pt x="3127519" y="1224632"/>
                      <a:pt x="3093205" y="1228368"/>
                    </a:cubicBezTo>
                    <a:lnTo>
                      <a:pt x="3059699" y="1226158"/>
                    </a:lnTo>
                    <a:lnTo>
                      <a:pt x="3054469" y="1232764"/>
                    </a:lnTo>
                    <a:cubicBezTo>
                      <a:pt x="3052197" y="1235424"/>
                      <a:pt x="3049789" y="1237538"/>
                      <a:pt x="3047025" y="1237874"/>
                    </a:cubicBezTo>
                    <a:cubicBezTo>
                      <a:pt x="2986463" y="1251942"/>
                      <a:pt x="2947597" y="1301527"/>
                      <a:pt x="2890805" y="1323553"/>
                    </a:cubicBezTo>
                    <a:cubicBezTo>
                      <a:pt x="2841553" y="1342984"/>
                      <a:pt x="2791965" y="1359650"/>
                      <a:pt x="2740785" y="1377069"/>
                    </a:cubicBezTo>
                    <a:lnTo>
                      <a:pt x="2741393" y="1376114"/>
                    </a:lnTo>
                    <a:lnTo>
                      <a:pt x="2736099" y="1378619"/>
                    </a:lnTo>
                    <a:cubicBezTo>
                      <a:pt x="2718005" y="1395957"/>
                      <a:pt x="2700075" y="1386909"/>
                      <a:pt x="2682483" y="1380625"/>
                    </a:cubicBezTo>
                    <a:cubicBezTo>
                      <a:pt x="2659025" y="1372246"/>
                      <a:pt x="2635903" y="1366631"/>
                      <a:pt x="2618811" y="1392262"/>
                    </a:cubicBezTo>
                    <a:cubicBezTo>
                      <a:pt x="2612445" y="1395276"/>
                      <a:pt x="2607669" y="1397538"/>
                      <a:pt x="2601303" y="1400553"/>
                    </a:cubicBezTo>
                    <a:lnTo>
                      <a:pt x="2600989" y="1400948"/>
                    </a:lnTo>
                    <a:lnTo>
                      <a:pt x="2599119" y="1426858"/>
                    </a:lnTo>
                    <a:cubicBezTo>
                      <a:pt x="2603455" y="1434549"/>
                      <a:pt x="2611751" y="1440832"/>
                      <a:pt x="2620843" y="1446735"/>
                    </a:cubicBezTo>
                    <a:cubicBezTo>
                      <a:pt x="2627433" y="1450417"/>
                      <a:pt x="2640707" y="1453830"/>
                      <a:pt x="2634911" y="1466367"/>
                    </a:cubicBezTo>
                    <a:cubicBezTo>
                      <a:pt x="2629957" y="1476548"/>
                      <a:pt x="2624583" y="1487907"/>
                      <a:pt x="2610887" y="1485671"/>
                    </a:cubicBezTo>
                    <a:cubicBezTo>
                      <a:pt x="2588171" y="1482868"/>
                      <a:pt x="2591397" y="1495971"/>
                      <a:pt x="2590601" y="1512950"/>
                    </a:cubicBezTo>
                    <a:cubicBezTo>
                      <a:pt x="2589107" y="1542957"/>
                      <a:pt x="2578265" y="1569625"/>
                      <a:pt x="2561577" y="1594205"/>
                    </a:cubicBezTo>
                    <a:cubicBezTo>
                      <a:pt x="2554287" y="1603552"/>
                      <a:pt x="2548679" y="1608188"/>
                      <a:pt x="2535731" y="1607548"/>
                    </a:cubicBezTo>
                    <a:cubicBezTo>
                      <a:pt x="2488709" y="1602702"/>
                      <a:pt x="2466041" y="1614523"/>
                      <a:pt x="2446223" y="1655247"/>
                    </a:cubicBezTo>
                    <a:cubicBezTo>
                      <a:pt x="2432949" y="1685030"/>
                      <a:pt x="2345311" y="1720120"/>
                      <a:pt x="2321799" y="1701099"/>
                    </a:cubicBezTo>
                    <a:cubicBezTo>
                      <a:pt x="2300951" y="1685685"/>
                      <a:pt x="2288237" y="1658570"/>
                      <a:pt x="2272249" y="1636926"/>
                    </a:cubicBezTo>
                    <a:cubicBezTo>
                      <a:pt x="2261009" y="1622287"/>
                      <a:pt x="2256393" y="1605700"/>
                      <a:pt x="2253407" y="1588699"/>
                    </a:cubicBezTo>
                    <a:lnTo>
                      <a:pt x="2244915" y="1541193"/>
                    </a:lnTo>
                    <a:lnTo>
                      <a:pt x="2243827" y="1538649"/>
                    </a:lnTo>
                    <a:lnTo>
                      <a:pt x="2238845" y="1535345"/>
                    </a:lnTo>
                    <a:lnTo>
                      <a:pt x="2226193" y="1534158"/>
                    </a:lnTo>
                    <a:cubicBezTo>
                      <a:pt x="2218777" y="1535642"/>
                      <a:pt x="2211635" y="1538711"/>
                      <a:pt x="2204599" y="1541489"/>
                    </a:cubicBezTo>
                    <a:lnTo>
                      <a:pt x="2185535" y="1534680"/>
                    </a:lnTo>
                    <a:lnTo>
                      <a:pt x="2184627" y="1533562"/>
                    </a:lnTo>
                    <a:lnTo>
                      <a:pt x="2187073" y="1542032"/>
                    </a:lnTo>
                    <a:cubicBezTo>
                      <a:pt x="2184641" y="1545134"/>
                      <a:pt x="2183049" y="1545889"/>
                      <a:pt x="2179863" y="1547398"/>
                    </a:cubicBezTo>
                    <a:cubicBezTo>
                      <a:pt x="2152279" y="1546810"/>
                      <a:pt x="2129309" y="1533311"/>
                      <a:pt x="2104661" y="1524507"/>
                    </a:cubicBezTo>
                    <a:cubicBezTo>
                      <a:pt x="2067857" y="1512685"/>
                      <a:pt x="2035579" y="1510421"/>
                      <a:pt x="2005395" y="1539345"/>
                    </a:cubicBezTo>
                    <a:cubicBezTo>
                      <a:pt x="1999359" y="1545130"/>
                      <a:pt x="1991395" y="1548902"/>
                      <a:pt x="1982341" y="1548316"/>
                    </a:cubicBezTo>
                    <a:cubicBezTo>
                      <a:pt x="1954841" y="1543788"/>
                      <a:pt x="1941175" y="1556112"/>
                      <a:pt x="1946121" y="1583026"/>
                    </a:cubicBezTo>
                    <a:cubicBezTo>
                      <a:pt x="1951065" y="1609939"/>
                      <a:pt x="1948631" y="1631570"/>
                      <a:pt x="1931611" y="1653284"/>
                    </a:cubicBezTo>
                    <a:cubicBezTo>
                      <a:pt x="1919453" y="1668795"/>
                      <a:pt x="1924233" y="1685061"/>
                      <a:pt x="1940579" y="1694870"/>
                    </a:cubicBezTo>
                    <a:cubicBezTo>
                      <a:pt x="1966987" y="1713568"/>
                      <a:pt x="1975537" y="1737798"/>
                      <a:pt x="1968159" y="1769574"/>
                    </a:cubicBezTo>
                    <a:cubicBezTo>
                      <a:pt x="1961115" y="1804118"/>
                      <a:pt x="1969581" y="1813760"/>
                      <a:pt x="2001607" y="1827845"/>
                    </a:cubicBezTo>
                    <a:cubicBezTo>
                      <a:pt x="2014097" y="1833631"/>
                      <a:pt x="2027845" y="1835895"/>
                      <a:pt x="2033883" y="1848639"/>
                    </a:cubicBezTo>
                    <a:cubicBezTo>
                      <a:pt x="2025665" y="1864233"/>
                      <a:pt x="2012419" y="1856855"/>
                      <a:pt x="2003029" y="1853501"/>
                    </a:cubicBezTo>
                    <a:cubicBezTo>
                      <a:pt x="1970165" y="1841762"/>
                      <a:pt x="1936379" y="1836312"/>
                      <a:pt x="1903433" y="1828514"/>
                    </a:cubicBezTo>
                    <a:cubicBezTo>
                      <a:pt x="1898317" y="1828011"/>
                      <a:pt x="1891611" y="1828263"/>
                      <a:pt x="1887753" y="1824238"/>
                    </a:cubicBezTo>
                    <a:cubicBezTo>
                      <a:pt x="1839299" y="1785753"/>
                      <a:pt x="1777089" y="1800592"/>
                      <a:pt x="1723435" y="1784074"/>
                    </a:cubicBezTo>
                    <a:cubicBezTo>
                      <a:pt x="1702307" y="1776528"/>
                      <a:pt x="1677743" y="1782312"/>
                      <a:pt x="1655525" y="1788936"/>
                    </a:cubicBezTo>
                    <a:cubicBezTo>
                      <a:pt x="1610671" y="1803355"/>
                      <a:pt x="1591719" y="1878644"/>
                      <a:pt x="1626007" y="1916039"/>
                    </a:cubicBezTo>
                    <a:cubicBezTo>
                      <a:pt x="1659119" y="1953014"/>
                      <a:pt x="1697851" y="1985378"/>
                      <a:pt x="1745973" y="2002567"/>
                    </a:cubicBezTo>
                    <a:cubicBezTo>
                      <a:pt x="1770201" y="2012544"/>
                      <a:pt x="1796443" y="2020594"/>
                      <a:pt x="1821845" y="2030990"/>
                    </a:cubicBezTo>
                    <a:cubicBezTo>
                      <a:pt x="1836685" y="2037614"/>
                      <a:pt x="1851943" y="2043064"/>
                      <a:pt x="1853115" y="2062013"/>
                    </a:cubicBezTo>
                    <a:cubicBezTo>
                      <a:pt x="1841041" y="2073583"/>
                      <a:pt x="1828215" y="2065031"/>
                      <a:pt x="1816477" y="2060838"/>
                    </a:cubicBezTo>
                    <a:cubicBezTo>
                      <a:pt x="1797697" y="2054130"/>
                      <a:pt x="1785039" y="2056226"/>
                      <a:pt x="1778245" y="2078947"/>
                    </a:cubicBezTo>
                    <a:cubicBezTo>
                      <a:pt x="1772207" y="2103261"/>
                      <a:pt x="1754183" y="2116676"/>
                      <a:pt x="1728109" y="2119275"/>
                    </a:cubicBezTo>
                    <a:cubicBezTo>
                      <a:pt x="1710335" y="2120866"/>
                      <a:pt x="1701029" y="2132102"/>
                      <a:pt x="1698679" y="2149791"/>
                    </a:cubicBezTo>
                    <a:cubicBezTo>
                      <a:pt x="1696247" y="2171423"/>
                      <a:pt x="1683585" y="2192048"/>
                      <a:pt x="1681153" y="2213679"/>
                    </a:cubicBezTo>
                    <a:cubicBezTo>
                      <a:pt x="1680565" y="2222734"/>
                      <a:pt x="1674027" y="2233633"/>
                      <a:pt x="1664887" y="2236987"/>
                    </a:cubicBezTo>
                    <a:cubicBezTo>
                      <a:pt x="1623219" y="2249898"/>
                      <a:pt x="1596725" y="2290728"/>
                      <a:pt x="1554217" y="2305987"/>
                    </a:cubicBezTo>
                    <a:cubicBezTo>
                      <a:pt x="1530407" y="2313363"/>
                      <a:pt x="1518501" y="2335582"/>
                      <a:pt x="1508607" y="2355871"/>
                    </a:cubicBezTo>
                    <a:cubicBezTo>
                      <a:pt x="1492507" y="2389826"/>
                      <a:pt x="1462491" y="2410870"/>
                      <a:pt x="1436333" y="2435939"/>
                    </a:cubicBezTo>
                    <a:cubicBezTo>
                      <a:pt x="1423505" y="2445915"/>
                      <a:pt x="1411265" y="2446838"/>
                      <a:pt x="1401289" y="2434010"/>
                    </a:cubicBezTo>
                    <a:cubicBezTo>
                      <a:pt x="1388211" y="2418750"/>
                      <a:pt x="1376725" y="2421265"/>
                      <a:pt x="1361131" y="2431578"/>
                    </a:cubicBezTo>
                    <a:cubicBezTo>
                      <a:pt x="1345955" y="2440715"/>
                      <a:pt x="1328433" y="2449016"/>
                      <a:pt x="1316275" y="2464526"/>
                    </a:cubicBezTo>
                    <a:cubicBezTo>
                      <a:pt x="1287097" y="2501751"/>
                      <a:pt x="1248781" y="2523801"/>
                      <a:pt x="1202837" y="2533861"/>
                    </a:cubicBezTo>
                    <a:cubicBezTo>
                      <a:pt x="1183807" y="2538974"/>
                      <a:pt x="1174499" y="2550209"/>
                      <a:pt x="1170139" y="2569828"/>
                    </a:cubicBezTo>
                    <a:cubicBezTo>
                      <a:pt x="1158735" y="2605461"/>
                      <a:pt x="1149259" y="2643105"/>
                      <a:pt x="1128045" y="2676558"/>
                    </a:cubicBezTo>
                    <a:cubicBezTo>
                      <a:pt x="1117061" y="2692487"/>
                      <a:pt x="1119743" y="2714623"/>
                      <a:pt x="1111863" y="2732983"/>
                    </a:cubicBezTo>
                    <a:cubicBezTo>
                      <a:pt x="1107670" y="2744721"/>
                      <a:pt x="1120999" y="2748159"/>
                      <a:pt x="1127959" y="2754615"/>
                    </a:cubicBezTo>
                    <a:cubicBezTo>
                      <a:pt x="1142713" y="2765180"/>
                      <a:pt x="1162581" y="2776248"/>
                      <a:pt x="1154615" y="2798549"/>
                    </a:cubicBezTo>
                    <a:cubicBezTo>
                      <a:pt x="1148661" y="2818922"/>
                      <a:pt x="1132647" y="2830409"/>
                      <a:pt x="1109760" y="2831498"/>
                    </a:cubicBezTo>
                    <a:cubicBezTo>
                      <a:pt x="1103053" y="2831749"/>
                      <a:pt x="1092488" y="2827976"/>
                      <a:pt x="1091064" y="2839379"/>
                    </a:cubicBezTo>
                    <a:cubicBezTo>
                      <a:pt x="1091984" y="2851620"/>
                      <a:pt x="1098105" y="2860424"/>
                      <a:pt x="1107410" y="2867718"/>
                    </a:cubicBezTo>
                    <a:cubicBezTo>
                      <a:pt x="1117553" y="2872664"/>
                      <a:pt x="1120573" y="2860507"/>
                      <a:pt x="1125017" y="2855477"/>
                    </a:cubicBezTo>
                    <a:cubicBezTo>
                      <a:pt x="1142037" y="2833763"/>
                      <a:pt x="1151091" y="2834350"/>
                      <a:pt x="1163583" y="2858664"/>
                    </a:cubicBezTo>
                    <a:cubicBezTo>
                      <a:pt x="1170037" y="2870235"/>
                      <a:pt x="1177331" y="2879458"/>
                      <a:pt x="1184205" y="2889854"/>
                    </a:cubicBezTo>
                    <a:cubicBezTo>
                      <a:pt x="1197197" y="2909054"/>
                      <a:pt x="1191999" y="2949550"/>
                      <a:pt x="1175481" y="2966150"/>
                    </a:cubicBezTo>
                    <a:cubicBezTo>
                      <a:pt x="1165839" y="2974617"/>
                      <a:pt x="1159215" y="2970928"/>
                      <a:pt x="1155863" y="2961790"/>
                    </a:cubicBezTo>
                    <a:cubicBezTo>
                      <a:pt x="1143205" y="2926827"/>
                      <a:pt x="1122917" y="2916933"/>
                      <a:pt x="1089800" y="2935546"/>
                    </a:cubicBezTo>
                    <a:cubicBezTo>
                      <a:pt x="1081416" y="2940492"/>
                      <a:pt x="1073703" y="2932443"/>
                      <a:pt x="1063391" y="2935378"/>
                    </a:cubicBezTo>
                    <a:cubicBezTo>
                      <a:pt x="1065485" y="2948037"/>
                      <a:pt x="1075714" y="2949044"/>
                      <a:pt x="1084684" y="2953571"/>
                    </a:cubicBezTo>
                    <a:cubicBezTo>
                      <a:pt x="1115453" y="2971179"/>
                      <a:pt x="1118553" y="2992139"/>
                      <a:pt x="1089626" y="3017542"/>
                    </a:cubicBezTo>
                    <a:cubicBezTo>
                      <a:pt x="1077553" y="3029112"/>
                      <a:pt x="1062378" y="3038252"/>
                      <a:pt x="1051813" y="3053007"/>
                    </a:cubicBezTo>
                    <a:cubicBezTo>
                      <a:pt x="1046532" y="3060385"/>
                      <a:pt x="1037309" y="3067679"/>
                      <a:pt x="1037559" y="3074386"/>
                    </a:cubicBezTo>
                    <a:cubicBezTo>
                      <a:pt x="1035714" y="3105492"/>
                      <a:pt x="1029172" y="3134920"/>
                      <a:pt x="1006953" y="3160072"/>
                    </a:cubicBezTo>
                    <a:cubicBezTo>
                      <a:pt x="1002091" y="3166277"/>
                      <a:pt x="1007791" y="3176253"/>
                      <a:pt x="1014749" y="3182709"/>
                    </a:cubicBezTo>
                    <a:cubicBezTo>
                      <a:pt x="1020952" y="3187572"/>
                      <a:pt x="1028079" y="3186147"/>
                      <a:pt x="1035625" y="3183548"/>
                    </a:cubicBezTo>
                    <a:cubicBezTo>
                      <a:pt x="1077378" y="3166698"/>
                      <a:pt x="1086683" y="3173992"/>
                      <a:pt x="1092046" y="3218261"/>
                    </a:cubicBezTo>
                    <a:cubicBezTo>
                      <a:pt x="1093723" y="3232095"/>
                      <a:pt x="1099003" y="3243246"/>
                      <a:pt x="1112669" y="3249450"/>
                    </a:cubicBezTo>
                    <a:cubicBezTo>
                      <a:pt x="1126333" y="3255655"/>
                      <a:pt x="1133207" y="3266051"/>
                      <a:pt x="1124991" y="3281646"/>
                    </a:cubicBezTo>
                    <a:cubicBezTo>
                      <a:pt x="1118367" y="3296486"/>
                      <a:pt x="1106043" y="3301349"/>
                      <a:pt x="1089945" y="3298246"/>
                    </a:cubicBezTo>
                    <a:cubicBezTo>
                      <a:pt x="1039309" y="3288100"/>
                      <a:pt x="1036122" y="3289609"/>
                      <a:pt x="1016920" y="3339662"/>
                    </a:cubicBezTo>
                    <a:cubicBezTo>
                      <a:pt x="1031759" y="3346286"/>
                      <a:pt x="1043832" y="3334716"/>
                      <a:pt x="1055738" y="3331028"/>
                    </a:cubicBezTo>
                    <a:cubicBezTo>
                      <a:pt x="1072421" y="3325075"/>
                      <a:pt x="1089777" y="3324656"/>
                      <a:pt x="1100508" y="3339077"/>
                    </a:cubicBezTo>
                    <a:cubicBezTo>
                      <a:pt x="1112411" y="3353918"/>
                      <a:pt x="1102350" y="3363559"/>
                      <a:pt x="1091115" y="3372782"/>
                    </a:cubicBezTo>
                    <a:cubicBezTo>
                      <a:pt x="1085497" y="3377393"/>
                      <a:pt x="1084576" y="3383681"/>
                      <a:pt x="1088765" y="3390472"/>
                    </a:cubicBezTo>
                    <a:cubicBezTo>
                      <a:pt x="1122383" y="3440862"/>
                      <a:pt x="1084905" y="3479093"/>
                      <a:pt x="1065116" y="3519672"/>
                    </a:cubicBezTo>
                    <a:cubicBezTo>
                      <a:pt x="1063104" y="3521600"/>
                      <a:pt x="1061092" y="3523529"/>
                      <a:pt x="1059499" y="3524283"/>
                    </a:cubicBezTo>
                    <a:cubicBezTo>
                      <a:pt x="1037449" y="3541554"/>
                      <a:pt x="1059748" y="3568049"/>
                      <a:pt x="1046667" y="3589847"/>
                    </a:cubicBezTo>
                    <a:cubicBezTo>
                      <a:pt x="1034844" y="3608125"/>
                      <a:pt x="1016735" y="3625479"/>
                      <a:pt x="1036686" y="3651135"/>
                    </a:cubicBezTo>
                    <a:cubicBezTo>
                      <a:pt x="1045908" y="3662370"/>
                      <a:pt x="1036937" y="3676373"/>
                      <a:pt x="1026876" y="3686014"/>
                    </a:cubicBezTo>
                    <a:cubicBezTo>
                      <a:pt x="1019245" y="3692553"/>
                      <a:pt x="1010861" y="3697499"/>
                      <a:pt x="1005160" y="3706051"/>
                    </a:cubicBezTo>
                    <a:cubicBezTo>
                      <a:pt x="984451" y="3734389"/>
                      <a:pt x="973633" y="3760967"/>
                      <a:pt x="1021420" y="3775389"/>
                    </a:cubicBezTo>
                    <a:cubicBezTo>
                      <a:pt x="1058644" y="3786037"/>
                      <a:pt x="1093770" y="3802555"/>
                      <a:pt x="1134181" y="3793166"/>
                    </a:cubicBezTo>
                    <a:cubicBezTo>
                      <a:pt x="1142481" y="3792160"/>
                      <a:pt x="1151535" y="3792747"/>
                      <a:pt x="1160087" y="3798449"/>
                    </a:cubicBezTo>
                    <a:cubicBezTo>
                      <a:pt x="1176435" y="3808258"/>
                      <a:pt x="1191861" y="3805828"/>
                      <a:pt x="1209803" y="3796354"/>
                    </a:cubicBezTo>
                    <a:cubicBezTo>
                      <a:pt x="1232523" y="3784617"/>
                      <a:pt x="1240655" y="3791492"/>
                      <a:pt x="1240905" y="3816728"/>
                    </a:cubicBezTo>
                    <a:cubicBezTo>
                      <a:pt x="1240989" y="3831316"/>
                      <a:pt x="1230759" y="3848840"/>
                      <a:pt x="1251467" y="3857559"/>
                    </a:cubicBezTo>
                    <a:cubicBezTo>
                      <a:pt x="1271755" y="3867453"/>
                      <a:pt x="1303111" y="3857476"/>
                      <a:pt x="1316107" y="3839618"/>
                    </a:cubicBezTo>
                    <a:cubicBezTo>
                      <a:pt x="1320551" y="3834588"/>
                      <a:pt x="1322647" y="3828719"/>
                      <a:pt x="1326335" y="3822096"/>
                    </a:cubicBezTo>
                    <a:cubicBezTo>
                      <a:pt x="1342685" y="3794848"/>
                      <a:pt x="1352243" y="3790320"/>
                      <a:pt x="1381587" y="3800801"/>
                    </a:cubicBezTo>
                    <a:cubicBezTo>
                      <a:pt x="1387455" y="3802897"/>
                      <a:pt x="1392905" y="3806167"/>
                      <a:pt x="1398019" y="3806671"/>
                    </a:cubicBezTo>
                    <a:cubicBezTo>
                      <a:pt x="1451089" y="3795186"/>
                      <a:pt x="1472969" y="3841383"/>
                      <a:pt x="1506753" y="3865362"/>
                    </a:cubicBezTo>
                    <a:cubicBezTo>
                      <a:pt x="1511783" y="3869806"/>
                      <a:pt x="1514045" y="3874585"/>
                      <a:pt x="1516311" y="3879364"/>
                    </a:cubicBezTo>
                    <a:cubicBezTo>
                      <a:pt x="1523603" y="3888587"/>
                      <a:pt x="1507505" y="3904013"/>
                      <a:pt x="1523183" y="3908290"/>
                    </a:cubicBezTo>
                    <a:cubicBezTo>
                      <a:pt x="1540453" y="3911811"/>
                      <a:pt x="1558563" y="3912986"/>
                      <a:pt x="1575917" y="3912567"/>
                    </a:cubicBezTo>
                    <a:cubicBezTo>
                      <a:pt x="1591259" y="3914076"/>
                      <a:pt x="1589917" y="3903009"/>
                      <a:pt x="1586983" y="3892696"/>
                    </a:cubicBezTo>
                    <a:cubicBezTo>
                      <a:pt x="1584889" y="3880036"/>
                      <a:pt x="1582795" y="3867376"/>
                      <a:pt x="1594783" y="3859747"/>
                    </a:cubicBezTo>
                    <a:cubicBezTo>
                      <a:pt x="1607611" y="3849770"/>
                      <a:pt x="1620523" y="3854381"/>
                      <a:pt x="1632595" y="3861341"/>
                    </a:cubicBezTo>
                    <a:cubicBezTo>
                      <a:pt x="1644665" y="3868300"/>
                      <a:pt x="1656319" y="3876432"/>
                      <a:pt x="1667973" y="3884565"/>
                    </a:cubicBezTo>
                    <a:cubicBezTo>
                      <a:pt x="1675349" y="3889847"/>
                      <a:pt x="1680715" y="3897058"/>
                      <a:pt x="1687421" y="3896807"/>
                    </a:cubicBezTo>
                    <a:cubicBezTo>
                      <a:pt x="1722215" y="3892029"/>
                      <a:pt x="1750551" y="3912739"/>
                      <a:pt x="1781571" y="3918524"/>
                    </a:cubicBezTo>
                    <a:cubicBezTo>
                      <a:pt x="1805883" y="3924561"/>
                      <a:pt x="1812339" y="3936132"/>
                      <a:pt x="1812253" y="3958601"/>
                    </a:cubicBezTo>
                    <a:cubicBezTo>
                      <a:pt x="1812505" y="3965308"/>
                      <a:pt x="1809989" y="3972352"/>
                      <a:pt x="1809819" y="3980232"/>
                    </a:cubicBezTo>
                    <a:cubicBezTo>
                      <a:pt x="1808981" y="4001109"/>
                      <a:pt x="1815099" y="4009913"/>
                      <a:pt x="1838827" y="4006475"/>
                    </a:cubicBezTo>
                    <a:cubicBezTo>
                      <a:pt x="1868841" y="4003961"/>
                      <a:pt x="1892903" y="4003291"/>
                      <a:pt x="1899277" y="3963215"/>
                    </a:cubicBezTo>
                    <a:cubicBezTo>
                      <a:pt x="1902967" y="3938062"/>
                      <a:pt x="1932729" y="3947369"/>
                      <a:pt x="1949999" y="3950891"/>
                    </a:cubicBezTo>
                    <a:cubicBezTo>
                      <a:pt x="1974731" y="3955754"/>
                      <a:pt x="1970369" y="3975373"/>
                      <a:pt x="1962907" y="3992560"/>
                    </a:cubicBezTo>
                    <a:cubicBezTo>
                      <a:pt x="2045487" y="4002204"/>
                      <a:pt x="2061001" y="3940245"/>
                      <a:pt x="2062849" y="3872082"/>
                    </a:cubicBezTo>
                    <a:cubicBezTo>
                      <a:pt x="2062181" y="3848020"/>
                      <a:pt x="2061093" y="3825131"/>
                      <a:pt x="2075347" y="3803751"/>
                    </a:cubicBezTo>
                    <a:cubicBezTo>
                      <a:pt x="2086749" y="3786647"/>
                      <a:pt x="2089937" y="3766609"/>
                      <a:pt x="2096645" y="3747829"/>
                    </a:cubicBezTo>
                    <a:cubicBezTo>
                      <a:pt x="2109137" y="3716556"/>
                      <a:pt x="2127415" y="3691320"/>
                      <a:pt x="2173023" y="3697023"/>
                    </a:cubicBezTo>
                    <a:cubicBezTo>
                      <a:pt x="2158017" y="3679750"/>
                      <a:pt x="2140077" y="3670695"/>
                      <a:pt x="2130939" y="3655519"/>
                    </a:cubicBezTo>
                    <a:cubicBezTo>
                      <a:pt x="2109647" y="3618796"/>
                      <a:pt x="2124487" y="3588362"/>
                      <a:pt x="2167999" y="3581404"/>
                    </a:cubicBezTo>
                    <a:cubicBezTo>
                      <a:pt x="2181833" y="3579727"/>
                      <a:pt x="2196337" y="3583585"/>
                      <a:pt x="2214699" y="3572938"/>
                    </a:cubicBezTo>
                    <a:cubicBezTo>
                      <a:pt x="2189127" y="3570421"/>
                      <a:pt x="2170769" y="3562540"/>
                      <a:pt x="2164565" y="3539148"/>
                    </a:cubicBezTo>
                    <a:cubicBezTo>
                      <a:pt x="2160291" y="3517768"/>
                      <a:pt x="2163479" y="3497730"/>
                      <a:pt x="2177649" y="3480291"/>
                    </a:cubicBezTo>
                    <a:cubicBezTo>
                      <a:pt x="2201125" y="3451618"/>
                      <a:pt x="2239353" y="3452038"/>
                      <a:pt x="2254779" y="3486665"/>
                    </a:cubicBezTo>
                    <a:cubicBezTo>
                      <a:pt x="2264587" y="3507374"/>
                      <a:pt x="2276909" y="3521040"/>
                      <a:pt x="2294013" y="3532443"/>
                    </a:cubicBezTo>
                    <a:cubicBezTo>
                      <a:pt x="2306839" y="3540996"/>
                      <a:pt x="2316395" y="3554998"/>
                      <a:pt x="2325617" y="3566232"/>
                    </a:cubicBezTo>
                    <a:cubicBezTo>
                      <a:pt x="2336011" y="3577887"/>
                      <a:pt x="2347665" y="3586019"/>
                      <a:pt x="2365439" y="3584427"/>
                    </a:cubicBezTo>
                    <a:cubicBezTo>
                      <a:pt x="2391093" y="3583002"/>
                      <a:pt x="2399811" y="3599351"/>
                      <a:pt x="2395033" y="3620144"/>
                    </a:cubicBezTo>
                    <a:cubicBezTo>
                      <a:pt x="2389413" y="3643284"/>
                      <a:pt x="2386561" y="3666089"/>
                      <a:pt x="2381361" y="3688056"/>
                    </a:cubicBezTo>
                    <a:cubicBezTo>
                      <a:pt x="2377085" y="3703734"/>
                      <a:pt x="2369707" y="3716981"/>
                      <a:pt x="2355703" y="3726539"/>
                    </a:cubicBezTo>
                    <a:cubicBezTo>
                      <a:pt x="2340111" y="3736851"/>
                      <a:pt x="2326445" y="3749176"/>
                      <a:pt x="2313533" y="3763093"/>
                    </a:cubicBezTo>
                    <a:cubicBezTo>
                      <a:pt x="2299363" y="3780532"/>
                      <a:pt x="2282763" y="3782544"/>
                      <a:pt x="2266249" y="3762086"/>
                    </a:cubicBezTo>
                    <a:cubicBezTo>
                      <a:pt x="2261637" y="3756468"/>
                      <a:pt x="2259961" y="3742634"/>
                      <a:pt x="2248391" y="3749090"/>
                    </a:cubicBezTo>
                    <a:cubicBezTo>
                      <a:pt x="2237995" y="3755965"/>
                      <a:pt x="2226005" y="3763594"/>
                      <a:pt x="2225669" y="3779356"/>
                    </a:cubicBezTo>
                    <a:cubicBezTo>
                      <a:pt x="2225581" y="3820355"/>
                      <a:pt x="2263809" y="3876363"/>
                      <a:pt x="2302961" y="3889024"/>
                    </a:cubicBezTo>
                    <a:cubicBezTo>
                      <a:pt x="2321741" y="3895732"/>
                      <a:pt x="2333729" y="3906631"/>
                      <a:pt x="2334481" y="3926753"/>
                    </a:cubicBezTo>
                    <a:cubicBezTo>
                      <a:pt x="2336827" y="3964650"/>
                      <a:pt x="2340345" y="4002966"/>
                      <a:pt x="2345037" y="4041700"/>
                    </a:cubicBezTo>
                    <a:cubicBezTo>
                      <a:pt x="2346379" y="4052767"/>
                      <a:pt x="2344953" y="4064170"/>
                      <a:pt x="2336485" y="4073058"/>
                    </a:cubicBezTo>
                    <a:cubicBezTo>
                      <a:pt x="2317451" y="4096700"/>
                      <a:pt x="2301521" y="4122774"/>
                      <a:pt x="2283243" y="4148011"/>
                    </a:cubicBezTo>
                    <a:cubicBezTo>
                      <a:pt x="2271085" y="4163521"/>
                      <a:pt x="2257085" y="4173078"/>
                      <a:pt x="2240149" y="4153794"/>
                    </a:cubicBezTo>
                    <a:cubicBezTo>
                      <a:pt x="2231683" y="4144153"/>
                      <a:pt x="2224977" y="4144404"/>
                      <a:pt x="2218435" y="4155303"/>
                    </a:cubicBezTo>
                    <a:cubicBezTo>
                      <a:pt x="2211477" y="4167377"/>
                      <a:pt x="2202337" y="4170730"/>
                      <a:pt x="2191523" y="4160250"/>
                    </a:cubicBezTo>
                    <a:cubicBezTo>
                      <a:pt x="2145081" y="4119837"/>
                      <a:pt x="2089833" y="4085544"/>
                      <a:pt x="2049929" y="4034232"/>
                    </a:cubicBezTo>
                    <a:cubicBezTo>
                      <a:pt x="2023601" y="4067182"/>
                      <a:pt x="2021167" y="4107341"/>
                      <a:pt x="2041203" y="4147586"/>
                    </a:cubicBezTo>
                    <a:cubicBezTo>
                      <a:pt x="2046903" y="4157564"/>
                      <a:pt x="2051765" y="4169888"/>
                      <a:pt x="2051933" y="4180536"/>
                    </a:cubicBezTo>
                    <a:cubicBezTo>
                      <a:pt x="2054193" y="4222374"/>
                      <a:pt x="2081859" y="4237550"/>
                      <a:pt x="2115981" y="4245767"/>
                    </a:cubicBezTo>
                    <a:cubicBezTo>
                      <a:pt x="2155635" y="4253313"/>
                      <a:pt x="2194115" y="4278970"/>
                      <a:pt x="2237461" y="4261364"/>
                    </a:cubicBezTo>
                    <a:cubicBezTo>
                      <a:pt x="2248611" y="4256082"/>
                      <a:pt x="2258335" y="4262203"/>
                      <a:pt x="2265211" y="4272600"/>
                    </a:cubicBezTo>
                    <a:cubicBezTo>
                      <a:pt x="2271665" y="4284170"/>
                      <a:pt x="2275353" y="4296075"/>
                      <a:pt x="2266047" y="4307310"/>
                    </a:cubicBezTo>
                    <a:cubicBezTo>
                      <a:pt x="2244667" y="4330115"/>
                      <a:pt x="2256237" y="4342189"/>
                      <a:pt x="2278537" y="4350154"/>
                    </a:cubicBezTo>
                    <a:cubicBezTo>
                      <a:pt x="2296141" y="4356442"/>
                      <a:pt x="2306367" y="4375978"/>
                      <a:pt x="2325567" y="4381511"/>
                    </a:cubicBezTo>
                    <a:cubicBezTo>
                      <a:pt x="2333783" y="4365917"/>
                      <a:pt x="2323807" y="4353089"/>
                      <a:pt x="2324479" y="4340094"/>
                    </a:cubicBezTo>
                    <a:cubicBezTo>
                      <a:pt x="2326407" y="4323576"/>
                      <a:pt x="2334961" y="4310749"/>
                      <a:pt x="2351981" y="4307564"/>
                    </a:cubicBezTo>
                    <a:cubicBezTo>
                      <a:pt x="2361789" y="4305110"/>
                      <a:pt x="2373863" y="4300490"/>
                      <a:pt x="2381901" y="4308200"/>
                    </a:cubicBezTo>
                    <a:lnTo>
                      <a:pt x="2388347" y="4320525"/>
                    </a:lnTo>
                    <a:lnTo>
                      <a:pt x="2408011" y="4325677"/>
                    </a:lnTo>
                    <a:cubicBezTo>
                      <a:pt x="2416989" y="4329215"/>
                      <a:pt x="2425969" y="4332754"/>
                      <a:pt x="2435807" y="4332959"/>
                    </a:cubicBezTo>
                    <a:cubicBezTo>
                      <a:pt x="2449539" y="4335217"/>
                      <a:pt x="2452465" y="4345527"/>
                      <a:pt x="2450617" y="4358102"/>
                    </a:cubicBezTo>
                    <a:cubicBezTo>
                      <a:pt x="2448769" y="4370676"/>
                      <a:pt x="2444577" y="4382414"/>
                      <a:pt x="2454117" y="4396410"/>
                    </a:cubicBezTo>
                    <a:cubicBezTo>
                      <a:pt x="2469199" y="4372680"/>
                      <a:pt x="2481939" y="4348113"/>
                      <a:pt x="2513665" y="4374004"/>
                    </a:cubicBezTo>
                    <a:cubicBezTo>
                      <a:pt x="2521031" y="4379282"/>
                      <a:pt x="2526395" y="4367962"/>
                      <a:pt x="2528911" y="4360920"/>
                    </a:cubicBezTo>
                    <a:cubicBezTo>
                      <a:pt x="2533941" y="4346835"/>
                      <a:pt x="2531101" y="4332585"/>
                      <a:pt x="2526671" y="4319091"/>
                    </a:cubicBezTo>
                    <a:cubicBezTo>
                      <a:pt x="2522991" y="4307189"/>
                      <a:pt x="2522077" y="4294950"/>
                      <a:pt x="2526689" y="4282039"/>
                    </a:cubicBezTo>
                    <a:cubicBezTo>
                      <a:pt x="2531301" y="4269128"/>
                      <a:pt x="2539761" y="4260238"/>
                      <a:pt x="2554333" y="4260150"/>
                    </a:cubicBezTo>
                    <a:cubicBezTo>
                      <a:pt x="2570495" y="4259305"/>
                      <a:pt x="2575765" y="4270451"/>
                      <a:pt x="2577853" y="4283109"/>
                    </a:cubicBezTo>
                    <a:cubicBezTo>
                      <a:pt x="2579691" y="4289059"/>
                      <a:pt x="2577595" y="4294928"/>
                      <a:pt x="2582197" y="4300543"/>
                    </a:cubicBezTo>
                    <a:cubicBezTo>
                      <a:pt x="2604145" y="4287206"/>
                      <a:pt x="2628597" y="4285352"/>
                      <a:pt x="2652801" y="4276792"/>
                    </a:cubicBezTo>
                    <a:cubicBezTo>
                      <a:pt x="2664693" y="4273099"/>
                      <a:pt x="2677673" y="4273763"/>
                      <a:pt x="2685707" y="4284575"/>
                    </a:cubicBezTo>
                    <a:cubicBezTo>
                      <a:pt x="2696085" y="4296223"/>
                      <a:pt x="2693815" y="4309971"/>
                      <a:pt x="2688033" y="4322464"/>
                    </a:cubicBezTo>
                    <a:cubicBezTo>
                      <a:pt x="2676969" y="4342336"/>
                      <a:pt x="2657453" y="4352570"/>
                      <a:pt x="2639445" y="4365990"/>
                    </a:cubicBezTo>
                    <a:cubicBezTo>
                      <a:pt x="2625455" y="4375552"/>
                      <a:pt x="2615819" y="4384023"/>
                      <a:pt x="2618157" y="4403386"/>
                    </a:cubicBezTo>
                    <a:cubicBezTo>
                      <a:pt x="2620073" y="4423923"/>
                      <a:pt x="2604825" y="4437007"/>
                      <a:pt x="2592341" y="4449753"/>
                    </a:cubicBezTo>
                    <a:cubicBezTo>
                      <a:pt x="2585471" y="4457887"/>
                      <a:pt x="2578181" y="4467195"/>
                      <a:pt x="2589399" y="4476496"/>
                    </a:cubicBezTo>
                    <a:cubicBezTo>
                      <a:pt x="2602959" y="4486633"/>
                      <a:pt x="2605647" y="4471711"/>
                      <a:pt x="2609753" y="4463913"/>
                    </a:cubicBezTo>
                    <a:cubicBezTo>
                      <a:pt x="2619225" y="4444797"/>
                      <a:pt x="2633547" y="4438001"/>
                      <a:pt x="2652969" y="4450232"/>
                    </a:cubicBezTo>
                    <a:cubicBezTo>
                      <a:pt x="2661087" y="4457103"/>
                      <a:pt x="2672895" y="4457349"/>
                      <a:pt x="2684281" y="4458770"/>
                    </a:cubicBezTo>
                    <a:cubicBezTo>
                      <a:pt x="2706725" y="4458845"/>
                      <a:pt x="2722543" y="4473760"/>
                      <a:pt x="2734761" y="4491359"/>
                    </a:cubicBezTo>
                    <a:cubicBezTo>
                      <a:pt x="2740451" y="4501332"/>
                      <a:pt x="2738935" y="4516674"/>
                      <a:pt x="2757947" y="4511553"/>
                    </a:cubicBezTo>
                    <a:cubicBezTo>
                      <a:pt x="2775033" y="4504421"/>
                      <a:pt x="2799485" y="4502566"/>
                      <a:pt x="2798827" y="4478508"/>
                    </a:cubicBezTo>
                    <a:cubicBezTo>
                      <a:pt x="2799093" y="4448162"/>
                      <a:pt x="2816265" y="4437090"/>
                      <a:pt x="2838211" y="4423753"/>
                    </a:cubicBezTo>
                    <a:cubicBezTo>
                      <a:pt x="2861749" y="4409660"/>
                      <a:pt x="2885285" y="4395568"/>
                      <a:pt x="2907651" y="4381057"/>
                    </a:cubicBezTo>
                    <a:cubicBezTo>
                      <a:pt x="2926833" y="4368055"/>
                      <a:pt x="2947435" y="4362179"/>
                      <a:pt x="2969877" y="4362255"/>
                    </a:cubicBezTo>
                    <a:cubicBezTo>
                      <a:pt x="2932875" y="4343743"/>
                      <a:pt x="2925269" y="4313232"/>
                      <a:pt x="2954923" y="4289413"/>
                    </a:cubicBezTo>
                    <a:cubicBezTo>
                      <a:pt x="2966147" y="4280188"/>
                      <a:pt x="2961965" y="4273399"/>
                      <a:pt x="2957029" y="4265018"/>
                    </a:cubicBezTo>
                    <a:cubicBezTo>
                      <a:pt x="2947995" y="4245910"/>
                      <a:pt x="2944487" y="4226127"/>
                      <a:pt x="2950861" y="4204581"/>
                    </a:cubicBezTo>
                    <a:cubicBezTo>
                      <a:pt x="2957235" y="4183034"/>
                      <a:pt x="2946189" y="4165854"/>
                      <a:pt x="2932715" y="4151776"/>
                    </a:cubicBezTo>
                    <a:cubicBezTo>
                      <a:pt x="2914637" y="4132083"/>
                      <a:pt x="2893375" y="4113901"/>
                      <a:pt x="2904695" y="4082210"/>
                    </a:cubicBezTo>
                    <a:cubicBezTo>
                      <a:pt x="2906791" y="4076341"/>
                      <a:pt x="2902523" y="4073493"/>
                      <a:pt x="2897919" y="4067878"/>
                    </a:cubicBezTo>
                    <a:cubicBezTo>
                      <a:pt x="2869463" y="4036538"/>
                      <a:pt x="2874761" y="3992106"/>
                      <a:pt x="2913039" y="3970045"/>
                    </a:cubicBezTo>
                    <a:cubicBezTo>
                      <a:pt x="2930965" y="3960565"/>
                      <a:pt x="2943447" y="3947818"/>
                      <a:pt x="2954005" y="3933060"/>
                    </a:cubicBezTo>
                    <a:cubicBezTo>
                      <a:pt x="2971853" y="3908994"/>
                      <a:pt x="2996229" y="3892554"/>
                      <a:pt x="3023617" y="3882484"/>
                    </a:cubicBezTo>
                    <a:cubicBezTo>
                      <a:pt x="3035929" y="3877617"/>
                      <a:pt x="3049413" y="3873168"/>
                      <a:pt x="3059885" y="3862350"/>
                    </a:cubicBezTo>
                    <a:cubicBezTo>
                      <a:pt x="3067509" y="3855809"/>
                      <a:pt x="3075045" y="3853207"/>
                      <a:pt x="3084843" y="3855382"/>
                    </a:cubicBezTo>
                    <a:cubicBezTo>
                      <a:pt x="3137341" y="3867516"/>
                      <a:pt x="3199329" y="3823483"/>
                      <a:pt x="3206387" y="3770416"/>
                    </a:cubicBezTo>
                    <a:cubicBezTo>
                      <a:pt x="3215457" y="3715421"/>
                      <a:pt x="3221489" y="3709635"/>
                      <a:pt x="3279439" y="3706511"/>
                    </a:cubicBezTo>
                    <a:cubicBezTo>
                      <a:pt x="3291665" y="3705584"/>
                      <a:pt x="3304395" y="3699542"/>
                      <a:pt x="3314781" y="3692665"/>
                    </a:cubicBezTo>
                    <a:cubicBezTo>
                      <a:pt x="3373587" y="3650140"/>
                      <a:pt x="3435881" y="3664450"/>
                      <a:pt x="3497253" y="3685048"/>
                    </a:cubicBezTo>
                    <a:cubicBezTo>
                      <a:pt x="3511319" y="3690072"/>
                      <a:pt x="3517341" y="3702811"/>
                      <a:pt x="3519009" y="3716642"/>
                    </a:cubicBezTo>
                    <a:cubicBezTo>
                      <a:pt x="3528863" y="3770456"/>
                      <a:pt x="3528085" y="3824441"/>
                      <a:pt x="3524961" y="3877590"/>
                    </a:cubicBezTo>
                    <a:cubicBezTo>
                      <a:pt x="3522771" y="3905925"/>
                      <a:pt x="3513127" y="3932921"/>
                      <a:pt x="3507001" y="3961174"/>
                    </a:cubicBezTo>
                    <a:cubicBezTo>
                      <a:pt x="3499779" y="4003594"/>
                      <a:pt x="3509891" y="4045588"/>
                      <a:pt x="3509369" y="4087753"/>
                    </a:cubicBezTo>
                    <a:cubicBezTo>
                      <a:pt x="3509111" y="4099574"/>
                      <a:pt x="3512037" y="4109884"/>
                      <a:pt x="3516555" y="4119438"/>
                    </a:cubicBezTo>
                    <a:cubicBezTo>
                      <a:pt x="3524083" y="4135363"/>
                      <a:pt x="3531785" y="4143407"/>
                      <a:pt x="3549707" y="4133927"/>
                    </a:cubicBezTo>
                    <a:cubicBezTo>
                      <a:pt x="3569643" y="4122518"/>
                      <a:pt x="3593173" y="4126952"/>
                      <a:pt x="3614775" y="4129374"/>
                    </a:cubicBezTo>
                    <a:cubicBezTo>
                      <a:pt x="3659573" y="4133464"/>
                      <a:pt x="3667197" y="4126922"/>
                      <a:pt x="3677183" y="4084166"/>
                    </a:cubicBezTo>
                    <a:cubicBezTo>
                      <a:pt x="3688091" y="4035122"/>
                      <a:pt x="3712717" y="4025389"/>
                      <a:pt x="3766807" y="4036768"/>
                    </a:cubicBezTo>
                    <a:cubicBezTo>
                      <a:pt x="3773085" y="4037688"/>
                      <a:pt x="3776937" y="4041710"/>
                      <a:pt x="3781205" y="4044559"/>
                    </a:cubicBezTo>
                    <a:cubicBezTo>
                      <a:pt x="3793679" y="4050338"/>
                      <a:pt x="3806659" y="4051003"/>
                      <a:pt x="3813615" y="4038929"/>
                    </a:cubicBezTo>
                    <a:cubicBezTo>
                      <a:pt x="3820569" y="4026854"/>
                      <a:pt x="3809355" y="4017555"/>
                      <a:pt x="3802405" y="4011103"/>
                    </a:cubicBezTo>
                    <a:cubicBezTo>
                      <a:pt x="3781481" y="3995686"/>
                      <a:pt x="3756531" y="3984127"/>
                      <a:pt x="3735183" y="3969885"/>
                    </a:cubicBezTo>
                    <a:cubicBezTo>
                      <a:pt x="3702953" y="3949109"/>
                      <a:pt x="3701963" y="3922284"/>
                      <a:pt x="3732369" y="3900057"/>
                    </a:cubicBezTo>
                    <a:cubicBezTo>
                      <a:pt x="3744769" y="3891251"/>
                      <a:pt x="3757833" y="3887977"/>
                      <a:pt x="3772489" y="3883947"/>
                    </a:cubicBezTo>
                    <a:cubicBezTo>
                      <a:pt x="3809339" y="3873286"/>
                      <a:pt x="3818563" y="3847462"/>
                      <a:pt x="3798397" y="3815113"/>
                    </a:cubicBezTo>
                    <a:cubicBezTo>
                      <a:pt x="3786265" y="3793574"/>
                      <a:pt x="3774553" y="3770861"/>
                      <a:pt x="3760829" y="3750078"/>
                    </a:cubicBezTo>
                    <a:cubicBezTo>
                      <a:pt x="3751289" y="3736081"/>
                      <a:pt x="3750881" y="3718729"/>
                      <a:pt x="3755157" y="3703052"/>
                    </a:cubicBezTo>
                    <a:cubicBezTo>
                      <a:pt x="3758349" y="3683016"/>
                      <a:pt x="3757941" y="3665664"/>
                      <a:pt x="3740529" y="3651504"/>
                    </a:cubicBezTo>
                    <a:cubicBezTo>
                      <a:pt x="3721613" y="3634158"/>
                      <a:pt x="3729997" y="3610684"/>
                      <a:pt x="3737545" y="3589555"/>
                    </a:cubicBezTo>
                    <a:cubicBezTo>
                      <a:pt x="3742659" y="3571531"/>
                      <a:pt x="3750875" y="3555935"/>
                      <a:pt x="3754067" y="3535899"/>
                    </a:cubicBezTo>
                    <a:cubicBezTo>
                      <a:pt x="3754657" y="3526845"/>
                      <a:pt x="3758011" y="3517455"/>
                      <a:pt x="3767139" y="3514098"/>
                    </a:cubicBezTo>
                    <a:cubicBezTo>
                      <a:pt x="3800139" y="3499415"/>
                      <a:pt x="3793621" y="3473263"/>
                      <a:pt x="3789865" y="3446776"/>
                    </a:cubicBezTo>
                    <a:cubicBezTo>
                      <a:pt x="3780593" y="3402434"/>
                      <a:pt x="3774081" y="3357756"/>
                      <a:pt x="3749731" y="3318618"/>
                    </a:cubicBezTo>
                    <a:cubicBezTo>
                      <a:pt x="3743291" y="3307052"/>
                      <a:pt x="3740451" y="3292802"/>
                      <a:pt x="3748579" y="3281147"/>
                    </a:cubicBezTo>
                    <a:cubicBezTo>
                      <a:pt x="3760813" y="3261694"/>
                      <a:pt x="3756467" y="3244259"/>
                      <a:pt x="3750615" y="3223640"/>
                    </a:cubicBezTo>
                    <a:cubicBezTo>
                      <a:pt x="3747689" y="3213330"/>
                      <a:pt x="3743925" y="3205368"/>
                      <a:pt x="3730441" y="3209817"/>
                    </a:cubicBezTo>
                    <a:cubicBezTo>
                      <a:pt x="3724495" y="3211663"/>
                      <a:pt x="3718215" y="3210743"/>
                      <a:pt x="3712021" y="3205884"/>
                    </a:cubicBezTo>
                    <a:cubicBezTo>
                      <a:pt x="3675941" y="3181085"/>
                      <a:pt x="3646629" y="3189144"/>
                      <a:pt x="3623417" y="3224528"/>
                    </a:cubicBezTo>
                    <a:cubicBezTo>
                      <a:pt x="3595763" y="3264945"/>
                      <a:pt x="3573971" y="3307454"/>
                      <a:pt x="3563481" y="3355324"/>
                    </a:cubicBezTo>
                    <a:cubicBezTo>
                      <a:pt x="3559451" y="3377709"/>
                      <a:pt x="3538095" y="3381992"/>
                      <a:pt x="3519921" y="3384766"/>
                    </a:cubicBezTo>
                    <a:cubicBezTo>
                      <a:pt x="3501749" y="3387540"/>
                      <a:pt x="3496145" y="3373626"/>
                      <a:pt x="3490123" y="3360887"/>
                    </a:cubicBezTo>
                    <a:cubicBezTo>
                      <a:pt x="3474559" y="3334152"/>
                      <a:pt x="3457321" y="3312112"/>
                      <a:pt x="3471489" y="3276144"/>
                    </a:cubicBezTo>
                    <a:cubicBezTo>
                      <a:pt x="3482305" y="3249566"/>
                      <a:pt x="3430407" y="3209851"/>
                      <a:pt x="3398331" y="3218247"/>
                    </a:cubicBezTo>
                    <a:cubicBezTo>
                      <a:pt x="3367007" y="3228236"/>
                      <a:pt x="3334521" y="3219278"/>
                      <a:pt x="3303703" y="3224152"/>
                    </a:cubicBezTo>
                    <a:cubicBezTo>
                      <a:pt x="3295411" y="3225162"/>
                      <a:pt x="3287959" y="3223824"/>
                      <a:pt x="3282185" y="3217790"/>
                    </a:cubicBezTo>
                    <a:cubicBezTo>
                      <a:pt x="3264021" y="3202038"/>
                      <a:pt x="3242839" y="3198442"/>
                      <a:pt x="3220645" y="3205073"/>
                    </a:cubicBezTo>
                    <a:cubicBezTo>
                      <a:pt x="3216289" y="3206165"/>
                      <a:pt x="3210341" y="3208011"/>
                      <a:pt x="3207245" y="3205581"/>
                    </a:cubicBezTo>
                    <a:cubicBezTo>
                      <a:pt x="3174683" y="3182038"/>
                      <a:pt x="3134325" y="3172917"/>
                      <a:pt x="3101343" y="3150549"/>
                    </a:cubicBezTo>
                    <a:cubicBezTo>
                      <a:pt x="3090879" y="3142840"/>
                      <a:pt x="3082845" y="3132029"/>
                      <a:pt x="3067521" y="3130526"/>
                    </a:cubicBezTo>
                    <a:cubicBezTo>
                      <a:pt x="3042821" y="3125675"/>
                      <a:pt x="3036885" y="3108995"/>
                      <a:pt x="3055399" y="3090462"/>
                    </a:cubicBezTo>
                    <a:cubicBezTo>
                      <a:pt x="3066291" y="3078470"/>
                      <a:pt x="3076343" y="3068825"/>
                      <a:pt x="3077107" y="3051892"/>
                    </a:cubicBezTo>
                    <a:cubicBezTo>
                      <a:pt x="3078963" y="3020791"/>
                      <a:pt x="3063143" y="3005876"/>
                      <a:pt x="3032325" y="3010751"/>
                    </a:cubicBezTo>
                    <a:cubicBezTo>
                      <a:pt x="3005861" y="3014532"/>
                      <a:pt x="2977809" y="3019071"/>
                      <a:pt x="2958035" y="3041125"/>
                    </a:cubicBezTo>
                    <a:cubicBezTo>
                      <a:pt x="2953175" y="3047331"/>
                      <a:pt x="2944045" y="3050688"/>
                      <a:pt x="2936261" y="3046583"/>
                    </a:cubicBezTo>
                    <a:cubicBezTo>
                      <a:pt x="2905117" y="3030165"/>
                      <a:pt x="2867857" y="3023473"/>
                      <a:pt x="2848949" y="2987602"/>
                    </a:cubicBezTo>
                    <a:cubicBezTo>
                      <a:pt x="2844767" y="2980815"/>
                      <a:pt x="2841421" y="2971678"/>
                      <a:pt x="2833969" y="2970340"/>
                    </a:cubicBezTo>
                    <a:cubicBezTo>
                      <a:pt x="2800643" y="2963730"/>
                      <a:pt x="2790609" y="2936323"/>
                      <a:pt x="2781745" y="2909333"/>
                    </a:cubicBezTo>
                    <a:cubicBezTo>
                      <a:pt x="2777647" y="2898605"/>
                      <a:pt x="2770785" y="2888213"/>
                      <a:pt x="2761827" y="2883690"/>
                    </a:cubicBezTo>
                    <a:cubicBezTo>
                      <a:pt x="2727545" y="2866812"/>
                      <a:pt x="2695399" y="2846726"/>
                      <a:pt x="2663661" y="2825961"/>
                    </a:cubicBezTo>
                    <a:lnTo>
                      <a:pt x="2606021" y="2788734"/>
                    </a:lnTo>
                    <a:lnTo>
                      <a:pt x="2617553" y="2802515"/>
                    </a:lnTo>
                    <a:cubicBezTo>
                      <a:pt x="2633015" y="2814819"/>
                      <a:pt x="2650749" y="2824461"/>
                      <a:pt x="2669703" y="2832554"/>
                    </a:cubicBezTo>
                    <a:cubicBezTo>
                      <a:pt x="2702573" y="2844295"/>
                      <a:pt x="2715991" y="2880845"/>
                      <a:pt x="2745593" y="2898033"/>
                    </a:cubicBezTo>
                    <a:cubicBezTo>
                      <a:pt x="2752971" y="2903315"/>
                      <a:pt x="2747269" y="2911864"/>
                      <a:pt x="2743163" y="2919659"/>
                    </a:cubicBezTo>
                    <a:cubicBezTo>
                      <a:pt x="2736623" y="2930555"/>
                      <a:pt x="2740733" y="2941285"/>
                      <a:pt x="2753645" y="2945897"/>
                    </a:cubicBezTo>
                    <a:cubicBezTo>
                      <a:pt x="2774779" y="2953446"/>
                      <a:pt x="2771341" y="2966773"/>
                      <a:pt x="2765473" y="2983201"/>
                    </a:cubicBezTo>
                    <a:cubicBezTo>
                      <a:pt x="2740323" y="3053609"/>
                      <a:pt x="2689681" y="3080507"/>
                      <a:pt x="2601721" y="3082167"/>
                    </a:cubicBezTo>
                    <a:cubicBezTo>
                      <a:pt x="2561473" y="3083669"/>
                      <a:pt x="2520135" y="3099337"/>
                      <a:pt x="2488779" y="3127831"/>
                    </a:cubicBezTo>
                    <a:cubicBezTo>
                      <a:pt x="2473519" y="3140905"/>
                      <a:pt x="2459013" y="3137047"/>
                      <a:pt x="2441655" y="3137463"/>
                    </a:cubicBezTo>
                    <a:cubicBezTo>
                      <a:pt x="2396293" y="3138461"/>
                      <a:pt x="2364595" y="3127140"/>
                      <a:pt x="2341029" y="3085642"/>
                    </a:cubicBezTo>
                    <a:cubicBezTo>
                      <a:pt x="2335745" y="3074493"/>
                      <a:pt x="2301869" y="3072978"/>
                      <a:pt x="2283927" y="3082447"/>
                    </a:cubicBezTo>
                    <a:cubicBezTo>
                      <a:pt x="2264809" y="3091497"/>
                      <a:pt x="2251813" y="3109349"/>
                      <a:pt x="2249383" y="3130975"/>
                    </a:cubicBezTo>
                    <a:cubicBezTo>
                      <a:pt x="2246283" y="3147069"/>
                      <a:pt x="2259615" y="3150507"/>
                      <a:pt x="2270265" y="3150341"/>
                    </a:cubicBezTo>
                    <a:cubicBezTo>
                      <a:pt x="2306909" y="3151522"/>
                      <a:pt x="2333155" y="3178099"/>
                      <a:pt x="2370471" y="3184810"/>
                    </a:cubicBezTo>
                    <a:cubicBezTo>
                      <a:pt x="2397973" y="3189342"/>
                      <a:pt x="2407789" y="3228573"/>
                      <a:pt x="2421039" y="3254477"/>
                    </a:cubicBezTo>
                    <a:cubicBezTo>
                      <a:pt x="2431607" y="3276776"/>
                      <a:pt x="2441001" y="3298655"/>
                      <a:pt x="2461627" y="3311316"/>
                    </a:cubicBezTo>
                    <a:cubicBezTo>
                      <a:pt x="2481083" y="3323558"/>
                      <a:pt x="2484271" y="3340575"/>
                      <a:pt x="2481087" y="3360608"/>
                    </a:cubicBezTo>
                    <a:cubicBezTo>
                      <a:pt x="2478739" y="3378294"/>
                      <a:pt x="2472451" y="3395896"/>
                      <a:pt x="2470861" y="3415175"/>
                    </a:cubicBezTo>
                    <a:cubicBezTo>
                      <a:pt x="2467845" y="3445853"/>
                      <a:pt x="2457533" y="3467310"/>
                      <a:pt x="2421645" y="3467723"/>
                    </a:cubicBezTo>
                    <a:cubicBezTo>
                      <a:pt x="2404289" y="3468139"/>
                      <a:pt x="2403199" y="3482305"/>
                      <a:pt x="2403285" y="3496891"/>
                    </a:cubicBezTo>
                    <a:cubicBezTo>
                      <a:pt x="2404543" y="3511894"/>
                      <a:pt x="2400269" y="3527569"/>
                      <a:pt x="2382493" y="3529159"/>
                    </a:cubicBezTo>
                    <a:cubicBezTo>
                      <a:pt x="2365889" y="3531167"/>
                      <a:pt x="2344089" y="3536613"/>
                      <a:pt x="2332265" y="3517834"/>
                    </a:cubicBezTo>
                    <a:cubicBezTo>
                      <a:pt x="2325807" y="3506264"/>
                      <a:pt x="2307611" y="3490503"/>
                      <a:pt x="2331171" y="3476425"/>
                    </a:cubicBezTo>
                    <a:cubicBezTo>
                      <a:pt x="2334777" y="3473744"/>
                      <a:pt x="2337627" y="3469468"/>
                      <a:pt x="2333769" y="3465444"/>
                    </a:cubicBezTo>
                    <a:cubicBezTo>
                      <a:pt x="2328737" y="3461001"/>
                      <a:pt x="2322449" y="3460078"/>
                      <a:pt x="2320353" y="3465946"/>
                    </a:cubicBezTo>
                    <a:cubicBezTo>
                      <a:pt x="2306017" y="3491257"/>
                      <a:pt x="2289413" y="3474742"/>
                      <a:pt x="2275745" y="3468535"/>
                    </a:cubicBezTo>
                    <a:cubicBezTo>
                      <a:pt x="2261321" y="3460737"/>
                      <a:pt x="2252097" y="3449503"/>
                      <a:pt x="2263163" y="3429640"/>
                    </a:cubicBezTo>
                    <a:cubicBezTo>
                      <a:pt x="2270961" y="3415223"/>
                      <a:pt x="2263747" y="3402061"/>
                      <a:pt x="2247313" y="3396191"/>
                    </a:cubicBezTo>
                    <a:cubicBezTo>
                      <a:pt x="2243791" y="3394933"/>
                      <a:pt x="2241443" y="3394094"/>
                      <a:pt x="2237921" y="3392836"/>
                    </a:cubicBezTo>
                    <a:cubicBezTo>
                      <a:pt x="2218719" y="3387301"/>
                      <a:pt x="2213101" y="3373386"/>
                      <a:pt x="2211925" y="3354441"/>
                    </a:cubicBezTo>
                    <a:cubicBezTo>
                      <a:pt x="2211167" y="3334323"/>
                      <a:pt x="2232215" y="3345811"/>
                      <a:pt x="2245463" y="3334665"/>
                    </a:cubicBezTo>
                    <a:cubicBezTo>
                      <a:pt x="2192633" y="3315795"/>
                      <a:pt x="2174349" y="3266923"/>
                      <a:pt x="2145167" y="3230035"/>
                    </a:cubicBezTo>
                    <a:cubicBezTo>
                      <a:pt x="2134013" y="3216789"/>
                      <a:pt x="2125795" y="3213854"/>
                      <a:pt x="2109529" y="3218629"/>
                    </a:cubicBezTo>
                    <a:cubicBezTo>
                      <a:pt x="2082111" y="3228683"/>
                      <a:pt x="2051673" y="3232366"/>
                      <a:pt x="2029119" y="3254742"/>
                    </a:cubicBezTo>
                    <a:cubicBezTo>
                      <a:pt x="2019057" y="3264380"/>
                      <a:pt x="2011763" y="3273684"/>
                      <a:pt x="2023671" y="3288522"/>
                    </a:cubicBezTo>
                    <a:cubicBezTo>
                      <a:pt x="2044385" y="3315769"/>
                      <a:pt x="2041873" y="3341334"/>
                      <a:pt x="2019655" y="3366478"/>
                    </a:cubicBezTo>
                    <a:cubicBezTo>
                      <a:pt x="2003893" y="3384665"/>
                      <a:pt x="1972031" y="3399747"/>
                      <a:pt x="2006077" y="3430432"/>
                    </a:cubicBezTo>
                    <a:cubicBezTo>
                      <a:pt x="2023519" y="3444602"/>
                      <a:pt x="2031153" y="3475115"/>
                      <a:pt x="2063099" y="3474617"/>
                    </a:cubicBezTo>
                    <a:cubicBezTo>
                      <a:pt x="2079283" y="3473782"/>
                      <a:pt x="2084987" y="3483758"/>
                      <a:pt x="2088675" y="3495661"/>
                    </a:cubicBezTo>
                    <a:cubicBezTo>
                      <a:pt x="2094633" y="3530869"/>
                      <a:pt x="2112495" y="3562389"/>
                      <a:pt x="2097491" y="3600694"/>
                    </a:cubicBezTo>
                    <a:cubicBezTo>
                      <a:pt x="2090785" y="3619469"/>
                      <a:pt x="2103615" y="3646546"/>
                      <a:pt x="2076533" y="3659366"/>
                    </a:cubicBezTo>
                    <a:cubicBezTo>
                      <a:pt x="2076533" y="3659366"/>
                      <a:pt x="2076701" y="3670013"/>
                      <a:pt x="2080559" y="3674037"/>
                    </a:cubicBezTo>
                    <a:cubicBezTo>
                      <a:pt x="2096241" y="3696838"/>
                      <a:pt x="2091463" y="3717627"/>
                      <a:pt x="2080733" y="3740257"/>
                    </a:cubicBezTo>
                    <a:cubicBezTo>
                      <a:pt x="2071679" y="3758194"/>
                      <a:pt x="2072435" y="3778311"/>
                      <a:pt x="2037887" y="3771264"/>
                    </a:cubicBezTo>
                    <a:cubicBezTo>
                      <a:pt x="2017093" y="3766482"/>
                      <a:pt x="1986069" y="3779217"/>
                      <a:pt x="1959071" y="3788098"/>
                    </a:cubicBezTo>
                    <a:cubicBezTo>
                      <a:pt x="1950349" y="3790276"/>
                      <a:pt x="1942385" y="3794047"/>
                      <a:pt x="1933831" y="3788345"/>
                    </a:cubicBezTo>
                    <a:cubicBezTo>
                      <a:pt x="1926451" y="3783063"/>
                      <a:pt x="1916473" y="3770236"/>
                      <a:pt x="1912197" y="3785911"/>
                    </a:cubicBezTo>
                    <a:cubicBezTo>
                      <a:pt x="1907585" y="3798819"/>
                      <a:pt x="1905995" y="3818098"/>
                      <a:pt x="1922347" y="3827908"/>
                    </a:cubicBezTo>
                    <a:cubicBezTo>
                      <a:pt x="1928215" y="3830005"/>
                      <a:pt x="1936099" y="3830174"/>
                      <a:pt x="1941969" y="3832271"/>
                    </a:cubicBezTo>
                    <a:cubicBezTo>
                      <a:pt x="1948593" y="3835960"/>
                      <a:pt x="1954379" y="3841996"/>
                      <a:pt x="1953793" y="3851049"/>
                    </a:cubicBezTo>
                    <a:cubicBezTo>
                      <a:pt x="1952451" y="3858509"/>
                      <a:pt x="1945743" y="3858759"/>
                      <a:pt x="1939371" y="3861775"/>
                    </a:cubicBezTo>
                    <a:cubicBezTo>
                      <a:pt x="1890489" y="3880041"/>
                      <a:pt x="1864409" y="3864109"/>
                      <a:pt x="1861219" y="3810043"/>
                    </a:cubicBezTo>
                    <a:cubicBezTo>
                      <a:pt x="1859119" y="3778860"/>
                      <a:pt x="1850983" y="3771985"/>
                      <a:pt x="1823483" y="3785978"/>
                    </a:cubicBezTo>
                    <a:cubicBezTo>
                      <a:pt x="1799167" y="3798464"/>
                      <a:pt x="1787343" y="3779686"/>
                      <a:pt x="1772081" y="3774235"/>
                    </a:cubicBezTo>
                    <a:cubicBezTo>
                      <a:pt x="1752543" y="3765933"/>
                      <a:pt x="1736275" y="3752182"/>
                      <a:pt x="1715479" y="3747401"/>
                    </a:cubicBezTo>
                    <a:cubicBezTo>
                      <a:pt x="1697451" y="3742284"/>
                      <a:pt x="1694263" y="3725268"/>
                      <a:pt x="1689817" y="3711771"/>
                    </a:cubicBezTo>
                    <a:cubicBezTo>
                      <a:pt x="1684701" y="3692743"/>
                      <a:pt x="1703905" y="3698279"/>
                      <a:pt x="1711115" y="3692915"/>
                    </a:cubicBezTo>
                    <a:cubicBezTo>
                      <a:pt x="1721929" y="3684869"/>
                      <a:pt x="1726877" y="3674729"/>
                      <a:pt x="1727127" y="3662909"/>
                    </a:cubicBezTo>
                    <a:cubicBezTo>
                      <a:pt x="1728215" y="3648743"/>
                      <a:pt x="1716309" y="3652430"/>
                      <a:pt x="1707673" y="3650668"/>
                    </a:cubicBezTo>
                    <a:cubicBezTo>
                      <a:pt x="1695933" y="3646475"/>
                      <a:pt x="1695681" y="3639769"/>
                      <a:pt x="1706077" y="3632897"/>
                    </a:cubicBezTo>
                    <a:cubicBezTo>
                      <a:pt x="1716895" y="3624851"/>
                      <a:pt x="1721505" y="3611944"/>
                      <a:pt x="1714961" y="3604315"/>
                    </a:cubicBezTo>
                    <a:cubicBezTo>
                      <a:pt x="1690979" y="3582516"/>
                      <a:pt x="1709593" y="3560055"/>
                      <a:pt x="1707663" y="3539518"/>
                    </a:cubicBezTo>
                    <a:cubicBezTo>
                      <a:pt x="1701789" y="3500371"/>
                      <a:pt x="1711679" y="3461563"/>
                      <a:pt x="1702619" y="3423924"/>
                    </a:cubicBezTo>
                    <a:cubicBezTo>
                      <a:pt x="1700523" y="3411267"/>
                      <a:pt x="1692807" y="3403218"/>
                      <a:pt x="1681905" y="3396678"/>
                    </a:cubicBezTo>
                    <a:cubicBezTo>
                      <a:pt x="1669077" y="3388126"/>
                      <a:pt x="1662619" y="3376558"/>
                      <a:pt x="1668487" y="3360130"/>
                    </a:cubicBezTo>
                    <a:cubicBezTo>
                      <a:pt x="1676451" y="3337833"/>
                      <a:pt x="1735981" y="3300878"/>
                      <a:pt x="1759125" y="3306499"/>
                    </a:cubicBezTo>
                    <a:cubicBezTo>
                      <a:pt x="1781513" y="3310525"/>
                      <a:pt x="1805827" y="3279515"/>
                      <a:pt x="1796517" y="3253696"/>
                    </a:cubicBezTo>
                    <a:cubicBezTo>
                      <a:pt x="1794337" y="3244978"/>
                      <a:pt x="1788551" y="3238942"/>
                      <a:pt x="1783603" y="3230558"/>
                    </a:cubicBezTo>
                    <a:cubicBezTo>
                      <a:pt x="1768339" y="3206583"/>
                      <a:pt x="1751483" y="3183360"/>
                      <a:pt x="1788209" y="3162076"/>
                    </a:cubicBezTo>
                    <a:cubicBezTo>
                      <a:pt x="1790221" y="3160148"/>
                      <a:pt x="1792651" y="3157047"/>
                      <a:pt x="1793489" y="3154700"/>
                    </a:cubicBezTo>
                    <a:cubicBezTo>
                      <a:pt x="1797261" y="3144139"/>
                      <a:pt x="1793319" y="3125529"/>
                      <a:pt x="1812939" y="3129891"/>
                    </a:cubicBezTo>
                    <a:cubicBezTo>
                      <a:pt x="1829377" y="3135762"/>
                      <a:pt x="1852687" y="3133504"/>
                      <a:pt x="1861661" y="3156557"/>
                    </a:cubicBezTo>
                    <a:cubicBezTo>
                      <a:pt x="1865769" y="3167286"/>
                      <a:pt x="1868621" y="3181537"/>
                      <a:pt x="1885225" y="3179528"/>
                    </a:cubicBezTo>
                    <a:cubicBezTo>
                      <a:pt x="1892351" y="3178104"/>
                      <a:pt x="1898389" y="3172322"/>
                      <a:pt x="1897717" y="3166788"/>
                    </a:cubicBezTo>
                    <a:cubicBezTo>
                      <a:pt x="1896375" y="3155724"/>
                      <a:pt x="1904255" y="3137369"/>
                      <a:pt x="1880525" y="3140801"/>
                    </a:cubicBezTo>
                    <a:cubicBezTo>
                      <a:pt x="1871469" y="3140212"/>
                      <a:pt x="1873313" y="3127639"/>
                      <a:pt x="1874235" y="3121353"/>
                    </a:cubicBezTo>
                    <a:cubicBezTo>
                      <a:pt x="1876413" y="3111545"/>
                      <a:pt x="1886811" y="3104674"/>
                      <a:pt x="1893855" y="3107190"/>
                    </a:cubicBezTo>
                    <a:cubicBezTo>
                      <a:pt x="1905175" y="3112557"/>
                      <a:pt x="1916327" y="3107278"/>
                      <a:pt x="1927729" y="3108704"/>
                    </a:cubicBezTo>
                    <a:cubicBezTo>
                      <a:pt x="1932677" y="3117087"/>
                      <a:pt x="1925467" y="3122451"/>
                      <a:pt x="1923371" y="3128318"/>
                    </a:cubicBezTo>
                    <a:cubicBezTo>
                      <a:pt x="1920019" y="3137706"/>
                      <a:pt x="1925387" y="3144916"/>
                      <a:pt x="1933939" y="3150617"/>
                    </a:cubicBezTo>
                    <a:cubicBezTo>
                      <a:pt x="1944085" y="3155565"/>
                      <a:pt x="1952051" y="3151794"/>
                      <a:pt x="1955823" y="3141233"/>
                    </a:cubicBezTo>
                    <a:cubicBezTo>
                      <a:pt x="1961691" y="3124804"/>
                      <a:pt x="1972423" y="3120699"/>
                      <a:pt x="1989615" y="3128163"/>
                    </a:cubicBezTo>
                    <a:cubicBezTo>
                      <a:pt x="1998587" y="3132690"/>
                      <a:pt x="2005797" y="3127327"/>
                      <a:pt x="2011079" y="3119951"/>
                    </a:cubicBezTo>
                    <a:cubicBezTo>
                      <a:pt x="2017619" y="3109056"/>
                      <a:pt x="2010239" y="3103774"/>
                      <a:pt x="2002859" y="3098491"/>
                    </a:cubicBezTo>
                    <a:cubicBezTo>
                      <a:pt x="1984915" y="3089435"/>
                      <a:pt x="1978875" y="3058168"/>
                      <a:pt x="1947347" y="3076017"/>
                    </a:cubicBezTo>
                    <a:cubicBezTo>
                      <a:pt x="1940975" y="3079034"/>
                      <a:pt x="1940555" y="3061683"/>
                      <a:pt x="1937955" y="3054137"/>
                    </a:cubicBezTo>
                    <a:cubicBezTo>
                      <a:pt x="1935857" y="3041480"/>
                      <a:pt x="1933005" y="3027229"/>
                      <a:pt x="1917997" y="3028484"/>
                    </a:cubicBezTo>
                    <a:cubicBezTo>
                      <a:pt x="1903407" y="3028566"/>
                      <a:pt x="1892591" y="3036610"/>
                      <a:pt x="1894185" y="3054381"/>
                    </a:cubicBezTo>
                    <a:cubicBezTo>
                      <a:pt x="1894437" y="3061087"/>
                      <a:pt x="1893097" y="3068548"/>
                      <a:pt x="1885215" y="3068378"/>
                    </a:cubicBezTo>
                    <a:cubicBezTo>
                      <a:pt x="1875739" y="3068963"/>
                      <a:pt x="1874733" y="3060665"/>
                      <a:pt x="1872887" y="3054713"/>
                    </a:cubicBezTo>
                    <a:cubicBezTo>
                      <a:pt x="1871207" y="3040881"/>
                      <a:pt x="1867181" y="3026211"/>
                      <a:pt x="1851419" y="3025874"/>
                    </a:cubicBezTo>
                    <a:cubicBezTo>
                      <a:pt x="1834899" y="3023943"/>
                      <a:pt x="1821987" y="3037856"/>
                      <a:pt x="1813101" y="3047912"/>
                    </a:cubicBezTo>
                    <a:cubicBezTo>
                      <a:pt x="1802201" y="3059897"/>
                      <a:pt x="1808993" y="3074233"/>
                      <a:pt x="1825429" y="3080103"/>
                    </a:cubicBezTo>
                    <a:cubicBezTo>
                      <a:pt x="1832473" y="3082619"/>
                      <a:pt x="1840355" y="3082788"/>
                      <a:pt x="1846981" y="3086477"/>
                    </a:cubicBezTo>
                    <a:cubicBezTo>
                      <a:pt x="1855199" y="3089412"/>
                      <a:pt x="1859391" y="3096203"/>
                      <a:pt x="1856037" y="3105590"/>
                    </a:cubicBezTo>
                    <a:cubicBezTo>
                      <a:pt x="1852683" y="3114978"/>
                      <a:pt x="1843209" y="3115563"/>
                      <a:pt x="1837759" y="3112294"/>
                    </a:cubicBezTo>
                    <a:cubicBezTo>
                      <a:pt x="1808159" y="3095105"/>
                      <a:pt x="1786861" y="3113961"/>
                      <a:pt x="1767995" y="3129716"/>
                    </a:cubicBezTo>
                    <a:cubicBezTo>
                      <a:pt x="1751563" y="3142371"/>
                      <a:pt x="1739739" y="3142117"/>
                      <a:pt x="1729425" y="3126524"/>
                    </a:cubicBezTo>
                    <a:cubicBezTo>
                      <a:pt x="1713741" y="3103722"/>
                      <a:pt x="1693785" y="3096593"/>
                      <a:pt x="1667709" y="3099187"/>
                    </a:cubicBezTo>
                    <a:cubicBezTo>
                      <a:pt x="1660999" y="3099437"/>
                      <a:pt x="1653873" y="3100861"/>
                      <a:pt x="1651189" y="3097256"/>
                    </a:cubicBezTo>
                    <a:cubicBezTo>
                      <a:pt x="1634249" y="3077974"/>
                      <a:pt x="1616891" y="3078389"/>
                      <a:pt x="1599117" y="3098504"/>
                    </a:cubicBezTo>
                    <a:cubicBezTo>
                      <a:pt x="1580087" y="3122139"/>
                      <a:pt x="1570865" y="3147955"/>
                      <a:pt x="1590823" y="3173608"/>
                    </a:cubicBezTo>
                    <a:cubicBezTo>
                      <a:pt x="1609273" y="3196076"/>
                      <a:pt x="1601561" y="3225078"/>
                      <a:pt x="1617663" y="3246707"/>
                    </a:cubicBezTo>
                    <a:cubicBezTo>
                      <a:pt x="1623031" y="3253917"/>
                      <a:pt x="1612633" y="3260789"/>
                      <a:pt x="1607015" y="3265397"/>
                    </a:cubicBezTo>
                    <a:cubicBezTo>
                      <a:pt x="1601397" y="3270006"/>
                      <a:pt x="1594355" y="3267491"/>
                      <a:pt x="1588065" y="3266568"/>
                    </a:cubicBezTo>
                    <a:cubicBezTo>
                      <a:pt x="1525847" y="3262868"/>
                      <a:pt x="1524171" y="3267563"/>
                      <a:pt x="1542959" y="3329846"/>
                    </a:cubicBezTo>
                    <a:cubicBezTo>
                      <a:pt x="1550005" y="3350887"/>
                      <a:pt x="1555793" y="3375449"/>
                      <a:pt x="1528207" y="3393383"/>
                    </a:cubicBezTo>
                    <a:cubicBezTo>
                      <a:pt x="1513031" y="3402516"/>
                      <a:pt x="1507499" y="3421710"/>
                      <a:pt x="1512699" y="3436800"/>
                    </a:cubicBezTo>
                    <a:cubicBezTo>
                      <a:pt x="1526035" y="3477289"/>
                      <a:pt x="1509351" y="3501762"/>
                      <a:pt x="1476987" y="3521959"/>
                    </a:cubicBezTo>
                    <a:cubicBezTo>
                      <a:pt x="1464491" y="3516172"/>
                      <a:pt x="1462311" y="3507454"/>
                      <a:pt x="1465747" y="3494127"/>
                    </a:cubicBezTo>
                    <a:cubicBezTo>
                      <a:pt x="1471701" y="3473759"/>
                      <a:pt x="1458281" y="3455734"/>
                      <a:pt x="1453163" y="3436705"/>
                    </a:cubicBezTo>
                    <a:cubicBezTo>
                      <a:pt x="1449895" y="3423628"/>
                      <a:pt x="1438071" y="3423375"/>
                      <a:pt x="1423815" y="3426222"/>
                    </a:cubicBezTo>
                    <a:cubicBezTo>
                      <a:pt x="1398829" y="3433176"/>
                      <a:pt x="1371075" y="3440463"/>
                      <a:pt x="1355225" y="3407014"/>
                    </a:cubicBezTo>
                    <a:cubicBezTo>
                      <a:pt x="1349187" y="3394273"/>
                      <a:pt x="1337615" y="3400725"/>
                      <a:pt x="1330069" y="3403322"/>
                    </a:cubicBezTo>
                    <a:cubicBezTo>
                      <a:pt x="1318163" y="3407008"/>
                      <a:pt x="1307011" y="3412287"/>
                      <a:pt x="1295271" y="3408094"/>
                    </a:cubicBezTo>
                    <a:cubicBezTo>
                      <a:pt x="1286635" y="3406332"/>
                      <a:pt x="1275903" y="3410438"/>
                      <a:pt x="1272211" y="3398534"/>
                    </a:cubicBezTo>
                    <a:cubicBezTo>
                      <a:pt x="1269277" y="3388224"/>
                      <a:pt x="1276487" y="3382860"/>
                      <a:pt x="1285289" y="3376742"/>
                    </a:cubicBezTo>
                    <a:cubicBezTo>
                      <a:pt x="1295267" y="3371045"/>
                      <a:pt x="1305747" y="3360233"/>
                      <a:pt x="1295769" y="3347405"/>
                    </a:cubicBezTo>
                    <a:cubicBezTo>
                      <a:pt x="1276565" y="3323346"/>
                      <a:pt x="1291153" y="3304739"/>
                      <a:pt x="1307585" y="3292085"/>
                    </a:cubicBezTo>
                    <a:cubicBezTo>
                      <a:pt x="1337183" y="3272223"/>
                      <a:pt x="1335253" y="3233162"/>
                      <a:pt x="1360573" y="3210451"/>
                    </a:cubicBezTo>
                    <a:cubicBezTo>
                      <a:pt x="1371809" y="3201232"/>
                      <a:pt x="1352941" y="3179937"/>
                      <a:pt x="1357297" y="3160323"/>
                    </a:cubicBezTo>
                    <a:cubicBezTo>
                      <a:pt x="1364089" y="3137608"/>
                      <a:pt x="1363751" y="3116317"/>
                      <a:pt x="1348907" y="3091168"/>
                    </a:cubicBezTo>
                    <a:cubicBezTo>
                      <a:pt x="1336745" y="3069622"/>
                      <a:pt x="1342613" y="3034670"/>
                      <a:pt x="1334141" y="3006503"/>
                    </a:cubicBezTo>
                    <a:cubicBezTo>
                      <a:pt x="1331959" y="2997785"/>
                      <a:pt x="1351243" y="2980856"/>
                      <a:pt x="1362143" y="2968872"/>
                    </a:cubicBezTo>
                    <a:cubicBezTo>
                      <a:pt x="1375057" y="2954959"/>
                      <a:pt x="1389141" y="2941466"/>
                      <a:pt x="1404401" y="2928392"/>
                    </a:cubicBezTo>
                    <a:cubicBezTo>
                      <a:pt x="1427291" y="2908782"/>
                      <a:pt x="1435673" y="2885313"/>
                      <a:pt x="1424435" y="2857482"/>
                    </a:cubicBezTo>
                    <a:cubicBezTo>
                      <a:pt x="1421415" y="2851110"/>
                      <a:pt x="1416803" y="2845493"/>
                      <a:pt x="1422839" y="2839711"/>
                    </a:cubicBezTo>
                    <a:cubicBezTo>
                      <a:pt x="1429631" y="2835521"/>
                      <a:pt x="1436255" y="2839210"/>
                      <a:pt x="1441287" y="2843654"/>
                    </a:cubicBezTo>
                    <a:cubicBezTo>
                      <a:pt x="1449421" y="2850529"/>
                      <a:pt x="1457893" y="2860170"/>
                      <a:pt x="1467533" y="2851705"/>
                    </a:cubicBezTo>
                    <a:cubicBezTo>
                      <a:pt x="1478349" y="2843660"/>
                      <a:pt x="1467951" y="2832007"/>
                      <a:pt x="1463423" y="2822450"/>
                    </a:cubicBezTo>
                    <a:cubicBezTo>
                      <a:pt x="1462331" y="2818091"/>
                      <a:pt x="1458893" y="2812893"/>
                      <a:pt x="1458221" y="2807361"/>
                    </a:cubicBezTo>
                    <a:cubicBezTo>
                      <a:pt x="1454195" y="2792691"/>
                      <a:pt x="1429793" y="2772067"/>
                      <a:pt x="1452851" y="2763102"/>
                    </a:cubicBezTo>
                    <a:cubicBezTo>
                      <a:pt x="1471549" y="2755225"/>
                      <a:pt x="1500141" y="2745591"/>
                      <a:pt x="1519261" y="2773591"/>
                    </a:cubicBezTo>
                    <a:cubicBezTo>
                      <a:pt x="1533435" y="2793208"/>
                      <a:pt x="1552889" y="2805449"/>
                      <a:pt x="1577875" y="2798496"/>
                    </a:cubicBezTo>
                    <a:cubicBezTo>
                      <a:pt x="1607223" y="2790454"/>
                      <a:pt x="1616443" y="2764639"/>
                      <a:pt x="1622143" y="2737565"/>
                    </a:cubicBezTo>
                    <a:cubicBezTo>
                      <a:pt x="1623485" y="2730105"/>
                      <a:pt x="1624071" y="2721053"/>
                      <a:pt x="1616691" y="2715770"/>
                    </a:cubicBezTo>
                    <a:cubicBezTo>
                      <a:pt x="1589857" y="2698246"/>
                      <a:pt x="1584319" y="2661866"/>
                      <a:pt x="1551449" y="2650125"/>
                    </a:cubicBezTo>
                    <a:cubicBezTo>
                      <a:pt x="1540883" y="2646351"/>
                      <a:pt x="1538703" y="2637633"/>
                      <a:pt x="1539289" y="2628580"/>
                    </a:cubicBezTo>
                    <a:cubicBezTo>
                      <a:pt x="1539957" y="2597063"/>
                      <a:pt x="1544145" y="2566803"/>
                      <a:pt x="1567875" y="2544845"/>
                    </a:cubicBezTo>
                    <a:cubicBezTo>
                      <a:pt x="1577935" y="2535208"/>
                      <a:pt x="1584475" y="2524312"/>
                      <a:pt x="1578017" y="2512744"/>
                    </a:cubicBezTo>
                    <a:cubicBezTo>
                      <a:pt x="1563509" y="2490360"/>
                      <a:pt x="1578097" y="2471754"/>
                      <a:pt x="1586733" y="2454991"/>
                    </a:cubicBezTo>
                    <a:cubicBezTo>
                      <a:pt x="1602661" y="2428924"/>
                      <a:pt x="1622113" y="2404116"/>
                      <a:pt x="1639971" y="2380062"/>
                    </a:cubicBezTo>
                    <a:cubicBezTo>
                      <a:pt x="1666715" y="2345950"/>
                      <a:pt x="1704703" y="2358195"/>
                      <a:pt x="1738157" y="2360884"/>
                    </a:cubicBezTo>
                    <a:cubicBezTo>
                      <a:pt x="1770861" y="2361979"/>
                      <a:pt x="1800627" y="2371288"/>
                      <a:pt x="1833917" y="2363331"/>
                    </a:cubicBezTo>
                    <a:cubicBezTo>
                      <a:pt x="1873577" y="2352358"/>
                      <a:pt x="1893787" y="2366192"/>
                      <a:pt x="1907961" y="2404334"/>
                    </a:cubicBezTo>
                    <a:cubicBezTo>
                      <a:pt x="1912825" y="2416657"/>
                      <a:pt x="1917101" y="2419507"/>
                      <a:pt x="1932193" y="2414313"/>
                    </a:cubicBezTo>
                    <a:cubicBezTo>
                      <a:pt x="1968333" y="2402082"/>
                      <a:pt x="2006149" y="2403681"/>
                      <a:pt x="2043381" y="2414333"/>
                    </a:cubicBezTo>
                    <a:cubicBezTo>
                      <a:pt x="2049249" y="2416429"/>
                      <a:pt x="2054281" y="2420873"/>
                      <a:pt x="2057385" y="2423304"/>
                    </a:cubicBezTo>
                    <a:cubicBezTo>
                      <a:pt x="2075833" y="2445773"/>
                      <a:pt x="2098895" y="2455332"/>
                      <a:pt x="2128157" y="2451230"/>
                    </a:cubicBezTo>
                    <a:cubicBezTo>
                      <a:pt x="2140817" y="2449136"/>
                      <a:pt x="2145683" y="2461459"/>
                      <a:pt x="2157421" y="2465652"/>
                    </a:cubicBezTo>
                    <a:cubicBezTo>
                      <a:pt x="2166983" y="2479653"/>
                      <a:pt x="2176627" y="2489713"/>
                      <a:pt x="2199181" y="2485861"/>
                    </a:cubicBezTo>
                    <a:cubicBezTo>
                      <a:pt x="2220563" y="2481590"/>
                      <a:pt x="2246643" y="2516046"/>
                      <a:pt x="2242035" y="2547479"/>
                    </a:cubicBezTo>
                    <a:cubicBezTo>
                      <a:pt x="2239439" y="2576984"/>
                      <a:pt x="2252017" y="2597356"/>
                      <a:pt x="2268121" y="2618985"/>
                    </a:cubicBezTo>
                    <a:cubicBezTo>
                      <a:pt x="2283047" y="2640196"/>
                      <a:pt x="2297303" y="2637348"/>
                      <a:pt x="2305265" y="2615052"/>
                    </a:cubicBezTo>
                    <a:cubicBezTo>
                      <a:pt x="2318259" y="2578675"/>
                      <a:pt x="2339137" y="2579517"/>
                      <a:pt x="2374943" y="2583044"/>
                    </a:cubicBezTo>
                    <a:cubicBezTo>
                      <a:pt x="2437495" y="2589509"/>
                      <a:pt x="2471877" y="2622961"/>
                      <a:pt x="2495613" y="2675103"/>
                    </a:cubicBezTo>
                    <a:cubicBezTo>
                      <a:pt x="2504669" y="2694215"/>
                      <a:pt x="2517753" y="2709475"/>
                      <a:pt x="2538547" y="2714256"/>
                    </a:cubicBezTo>
                    <a:lnTo>
                      <a:pt x="2539685" y="2718019"/>
                    </a:lnTo>
                    <a:lnTo>
                      <a:pt x="2584185" y="2732555"/>
                    </a:lnTo>
                    <a:cubicBezTo>
                      <a:pt x="2602503" y="2736781"/>
                      <a:pt x="2621049" y="2739435"/>
                      <a:pt x="2639721" y="2740811"/>
                    </a:cubicBezTo>
                    <a:cubicBezTo>
                      <a:pt x="2648765" y="2741394"/>
                      <a:pt x="2656465" y="2749439"/>
                      <a:pt x="2659059" y="2756983"/>
                    </a:cubicBezTo>
                    <a:cubicBezTo>
                      <a:pt x="2668675" y="2785564"/>
                      <a:pt x="2689857" y="2789160"/>
                      <a:pt x="2714309" y="2787306"/>
                    </a:cubicBezTo>
                    <a:cubicBezTo>
                      <a:pt x="2741945" y="2783942"/>
                      <a:pt x="2762205" y="2793826"/>
                      <a:pt x="2779863" y="2814692"/>
                    </a:cubicBezTo>
                    <a:cubicBezTo>
                      <a:pt x="2796769" y="2833966"/>
                      <a:pt x="2822557" y="2843177"/>
                      <a:pt x="2839883" y="2861277"/>
                    </a:cubicBezTo>
                    <a:cubicBezTo>
                      <a:pt x="2852605" y="2873762"/>
                      <a:pt x="2866927" y="2866967"/>
                      <a:pt x="2875895" y="2852963"/>
                    </a:cubicBezTo>
                    <a:cubicBezTo>
                      <a:pt x="2887625" y="2838625"/>
                      <a:pt x="2893913" y="2821018"/>
                      <a:pt x="2893169" y="2800899"/>
                    </a:cubicBezTo>
                    <a:cubicBezTo>
                      <a:pt x="2893177" y="2782374"/>
                      <a:pt x="2903565" y="2775496"/>
                      <a:pt x="2920059" y="2777416"/>
                    </a:cubicBezTo>
                    <a:cubicBezTo>
                      <a:pt x="2944847" y="2778329"/>
                      <a:pt x="2969547" y="2783181"/>
                      <a:pt x="2986453" y="2802455"/>
                    </a:cubicBezTo>
                    <a:cubicBezTo>
                      <a:pt x="2999509" y="2817707"/>
                      <a:pt x="3013241" y="2819965"/>
                      <a:pt x="3029661" y="2807301"/>
                    </a:cubicBezTo>
                    <a:cubicBezTo>
                      <a:pt x="3052025" y="2792789"/>
                      <a:pt x="3064081" y="2799742"/>
                      <a:pt x="3075373" y="2823629"/>
                    </a:cubicBezTo>
                    <a:cubicBezTo>
                      <a:pt x="3092689" y="2860254"/>
                      <a:pt x="3127595" y="2884634"/>
                      <a:pt x="3153289" y="2916312"/>
                    </a:cubicBezTo>
                    <a:cubicBezTo>
                      <a:pt x="3164753" y="2932318"/>
                      <a:pt x="3186785" y="2915041"/>
                      <a:pt x="3204537" y="2913441"/>
                    </a:cubicBezTo>
                    <a:cubicBezTo>
                      <a:pt x="3216763" y="2912514"/>
                      <a:pt x="3212753" y="2897845"/>
                      <a:pt x="3212589" y="2887199"/>
                    </a:cubicBezTo>
                    <a:cubicBezTo>
                      <a:pt x="3213009" y="2886026"/>
                      <a:pt x="3211083" y="2884014"/>
                      <a:pt x="3211923" y="2881666"/>
                    </a:cubicBezTo>
                    <a:cubicBezTo>
                      <a:pt x="3230199" y="2837901"/>
                      <a:pt x="3198389" y="2815951"/>
                      <a:pt x="3173363" y="2789806"/>
                    </a:cubicBezTo>
                    <a:cubicBezTo>
                      <a:pt x="3168007" y="2782600"/>
                      <a:pt x="3160641" y="2777321"/>
                      <a:pt x="3155285" y="2770114"/>
                    </a:cubicBezTo>
                    <a:cubicBezTo>
                      <a:pt x="3142315" y="2750923"/>
                      <a:pt x="3149691" y="2737675"/>
                      <a:pt x="3172217" y="2733810"/>
                    </a:cubicBezTo>
                    <a:cubicBezTo>
                      <a:pt x="3212919" y="2727171"/>
                      <a:pt x="3232341" y="2739403"/>
                      <a:pt x="3248397" y="2779549"/>
                    </a:cubicBezTo>
                    <a:cubicBezTo>
                      <a:pt x="3250991" y="2787093"/>
                      <a:pt x="3253583" y="2794637"/>
                      <a:pt x="3260283" y="2794382"/>
                    </a:cubicBezTo>
                    <a:cubicBezTo>
                      <a:pt x="3289337" y="2798143"/>
                      <a:pt x="3311351" y="2817918"/>
                      <a:pt x="3337471" y="2829895"/>
                    </a:cubicBezTo>
                    <a:cubicBezTo>
                      <a:pt x="3351117" y="2836093"/>
                      <a:pt x="3360247" y="2832736"/>
                      <a:pt x="3369547" y="2821500"/>
                    </a:cubicBezTo>
                    <a:cubicBezTo>
                      <a:pt x="3384127" y="2802884"/>
                      <a:pt x="3401127" y="2799692"/>
                      <a:pt x="3421807" y="2808401"/>
                    </a:cubicBezTo>
                    <a:cubicBezTo>
                      <a:pt x="3434279" y="2814181"/>
                      <a:pt x="3444163" y="2812416"/>
                      <a:pt x="3455721" y="2805957"/>
                    </a:cubicBezTo>
                    <a:cubicBezTo>
                      <a:pt x="3499947" y="2782048"/>
                      <a:pt x="3529003" y="2785809"/>
                      <a:pt x="3563653" y="2822009"/>
                    </a:cubicBezTo>
                    <a:cubicBezTo>
                      <a:pt x="3569429" y="2828043"/>
                      <a:pt x="3571601" y="2836760"/>
                      <a:pt x="3579805" y="2839690"/>
                    </a:cubicBezTo>
                    <a:cubicBezTo>
                      <a:pt x="3596225" y="2827025"/>
                      <a:pt x="3605953" y="2796089"/>
                      <a:pt x="3631989" y="2812006"/>
                    </a:cubicBezTo>
                    <a:cubicBezTo>
                      <a:pt x="3656433" y="2828679"/>
                      <a:pt x="3642187" y="2850060"/>
                      <a:pt x="3628025" y="2867502"/>
                    </a:cubicBezTo>
                    <a:cubicBezTo>
                      <a:pt x="3632963" y="2875883"/>
                      <a:pt x="3640919" y="2872108"/>
                      <a:pt x="3646779" y="2874201"/>
                    </a:cubicBezTo>
                    <a:cubicBezTo>
                      <a:pt x="3698105" y="2885916"/>
                      <a:pt x="3698105" y="2885916"/>
                      <a:pt x="3689207" y="2933032"/>
                    </a:cubicBezTo>
                    <a:cubicBezTo>
                      <a:pt x="3698917" y="2939147"/>
                      <a:pt x="3704617" y="2930595"/>
                      <a:pt x="3712573" y="2926820"/>
                    </a:cubicBezTo>
                    <a:cubicBezTo>
                      <a:pt x="3720529" y="2923044"/>
                      <a:pt x="3731335" y="2914992"/>
                      <a:pt x="3736359" y="2919433"/>
                    </a:cubicBezTo>
                    <a:cubicBezTo>
                      <a:pt x="3758791" y="2938033"/>
                      <a:pt x="3790363" y="2934752"/>
                      <a:pt x="3812129" y="2947820"/>
                    </a:cubicBezTo>
                    <a:cubicBezTo>
                      <a:pt x="3844023" y="2965830"/>
                      <a:pt x="3843245" y="3019816"/>
                      <a:pt x="3815095" y="3046820"/>
                    </a:cubicBezTo>
                    <a:cubicBezTo>
                      <a:pt x="3793397" y="3066865"/>
                      <a:pt x="3792627" y="3102324"/>
                      <a:pt x="3812631" y="3124028"/>
                    </a:cubicBezTo>
                    <a:cubicBezTo>
                      <a:pt x="3822255" y="3134083"/>
                      <a:pt x="3826361" y="3126285"/>
                      <a:pt x="3832813" y="3119325"/>
                    </a:cubicBezTo>
                    <a:cubicBezTo>
                      <a:pt x="3855349" y="3096934"/>
                      <a:pt x="3860875" y="3096261"/>
                      <a:pt x="3876439" y="3122997"/>
                    </a:cubicBezTo>
                    <a:cubicBezTo>
                      <a:pt x="3887065" y="3141350"/>
                      <a:pt x="3905315" y="3153163"/>
                      <a:pt x="3907563" y="3176466"/>
                    </a:cubicBezTo>
                    <a:cubicBezTo>
                      <a:pt x="3908975" y="3202117"/>
                      <a:pt x="3901685" y="3211425"/>
                      <a:pt x="3876899" y="3210512"/>
                    </a:cubicBezTo>
                    <a:cubicBezTo>
                      <a:pt x="3837123" y="3210864"/>
                      <a:pt x="3834693" y="3213966"/>
                      <a:pt x="3853601" y="3249838"/>
                    </a:cubicBezTo>
                    <a:cubicBezTo>
                      <a:pt x="3861463" y="3268528"/>
                      <a:pt x="3868991" y="3284452"/>
                      <a:pt x="3890177" y="3288048"/>
                    </a:cubicBezTo>
                    <a:cubicBezTo>
                      <a:pt x="3902735" y="3289887"/>
                      <a:pt x="3905663" y="3300197"/>
                      <a:pt x="3904653" y="3310425"/>
                    </a:cubicBezTo>
                    <a:cubicBezTo>
                      <a:pt x="3900699" y="3347394"/>
                      <a:pt x="3904617" y="3384529"/>
                      <a:pt x="3896309" y="3422590"/>
                    </a:cubicBezTo>
                    <a:cubicBezTo>
                      <a:pt x="3888419" y="3459478"/>
                      <a:pt x="3904479" y="3499625"/>
                      <a:pt x="3906385" y="3538689"/>
                    </a:cubicBezTo>
                    <a:cubicBezTo>
                      <a:pt x="3905881" y="3543802"/>
                      <a:pt x="3908557" y="3547406"/>
                      <a:pt x="3913245" y="3549080"/>
                    </a:cubicBezTo>
                    <a:cubicBezTo>
                      <a:pt x="3965659" y="3565155"/>
                      <a:pt x="3966471" y="3618386"/>
                      <a:pt x="3977843" y="3656858"/>
                    </a:cubicBezTo>
                    <a:cubicBezTo>
                      <a:pt x="3987791" y="3688206"/>
                      <a:pt x="4000505" y="3719217"/>
                      <a:pt x="4010035" y="3751739"/>
                    </a:cubicBezTo>
                    <a:cubicBezTo>
                      <a:pt x="4020233" y="3789793"/>
                      <a:pt x="4016281" y="3826763"/>
                      <a:pt x="4015843" y="3864989"/>
                    </a:cubicBezTo>
                    <a:cubicBezTo>
                      <a:pt x="4015167" y="3877983"/>
                      <a:pt x="4007791" y="3891230"/>
                      <a:pt x="4009039" y="3906235"/>
                    </a:cubicBezTo>
                    <a:cubicBezTo>
                      <a:pt x="4010203" y="3925180"/>
                      <a:pt x="4002407" y="3939601"/>
                      <a:pt x="3984485" y="3949081"/>
                    </a:cubicBezTo>
                    <a:cubicBezTo>
                      <a:pt x="3973343" y="3954367"/>
                      <a:pt x="3964131" y="3961664"/>
                      <a:pt x="3956841" y="3970971"/>
                    </a:cubicBezTo>
                    <a:cubicBezTo>
                      <a:pt x="3949971" y="3979105"/>
                      <a:pt x="3949465" y="3984219"/>
                      <a:pt x="3960347" y="3990753"/>
                    </a:cubicBezTo>
                    <a:cubicBezTo>
                      <a:pt x="3996179" y="4008845"/>
                      <a:pt x="4008303" y="4048911"/>
                      <a:pt x="3989025" y="4084378"/>
                    </a:cubicBezTo>
                    <a:cubicBezTo>
                      <a:pt x="3985671" y="4093768"/>
                      <a:pt x="3978381" y="4103076"/>
                      <a:pt x="3979381" y="4111375"/>
                    </a:cubicBezTo>
                    <a:cubicBezTo>
                      <a:pt x="3996431" y="4178347"/>
                      <a:pt x="3940639" y="4227241"/>
                      <a:pt x="3937343" y="4288268"/>
                    </a:cubicBezTo>
                    <a:cubicBezTo>
                      <a:pt x="3936497" y="4309143"/>
                      <a:pt x="3914217" y="4319713"/>
                      <a:pt x="3892195" y="4318465"/>
                    </a:cubicBezTo>
                    <a:cubicBezTo>
                      <a:pt x="3869001" y="4316798"/>
                      <a:pt x="3876127" y="4296843"/>
                      <a:pt x="3873287" y="4282595"/>
                    </a:cubicBezTo>
                    <a:cubicBezTo>
                      <a:pt x="3870111" y="4265578"/>
                      <a:pt x="3872045" y="4249063"/>
                      <a:pt x="3881851" y="4232713"/>
                    </a:cubicBezTo>
                    <a:cubicBezTo>
                      <a:pt x="3894591" y="4208146"/>
                      <a:pt x="3884891" y="4183505"/>
                      <a:pt x="3869995" y="4162302"/>
                    </a:cubicBezTo>
                    <a:cubicBezTo>
                      <a:pt x="3863553" y="4150735"/>
                      <a:pt x="3851831" y="4146549"/>
                      <a:pt x="3840939" y="4158541"/>
                    </a:cubicBezTo>
                    <a:cubicBezTo>
                      <a:pt x="3826027" y="4174390"/>
                      <a:pt x="3815983" y="4165509"/>
                      <a:pt x="3805185" y="4155034"/>
                    </a:cubicBezTo>
                    <a:cubicBezTo>
                      <a:pt x="3798991" y="4150175"/>
                      <a:pt x="3796399" y="4142631"/>
                      <a:pt x="3787773" y="4140875"/>
                    </a:cubicBezTo>
                    <a:cubicBezTo>
                      <a:pt x="3766171" y="4138452"/>
                      <a:pt x="3738543" y="4123290"/>
                      <a:pt x="3726309" y="4142743"/>
                    </a:cubicBezTo>
                    <a:cubicBezTo>
                      <a:pt x="3716589" y="4155153"/>
                      <a:pt x="3747399" y="4168805"/>
                      <a:pt x="3756519" y="4183975"/>
                    </a:cubicBezTo>
                    <a:cubicBezTo>
                      <a:pt x="3757605" y="4188333"/>
                      <a:pt x="3762293" y="4190008"/>
                      <a:pt x="3765391" y="4192437"/>
                    </a:cubicBezTo>
                    <a:cubicBezTo>
                      <a:pt x="3775855" y="4200146"/>
                      <a:pt x="3787909" y="4207098"/>
                      <a:pt x="3785641" y="4220848"/>
                    </a:cubicBezTo>
                    <a:cubicBezTo>
                      <a:pt x="3783795" y="4233422"/>
                      <a:pt x="3768471" y="4231920"/>
                      <a:pt x="3758169" y="4234858"/>
                    </a:cubicBezTo>
                    <a:cubicBezTo>
                      <a:pt x="3716877" y="4250550"/>
                      <a:pt x="3710255" y="4265390"/>
                      <a:pt x="3729915" y="4302854"/>
                    </a:cubicBezTo>
                    <a:cubicBezTo>
                      <a:pt x="3738285" y="4316431"/>
                      <a:pt x="3741209" y="4326740"/>
                      <a:pt x="3730737" y="4337558"/>
                    </a:cubicBezTo>
                    <a:cubicBezTo>
                      <a:pt x="3722695" y="4345273"/>
                      <a:pt x="3720933" y="4353909"/>
                      <a:pt x="3727461" y="4361534"/>
                    </a:cubicBezTo>
                    <a:cubicBezTo>
                      <a:pt x="3748215" y="4384830"/>
                      <a:pt x="3731131" y="4391963"/>
                      <a:pt x="3712787" y="4402616"/>
                    </a:cubicBezTo>
                    <a:cubicBezTo>
                      <a:pt x="3670905" y="4427362"/>
                      <a:pt x="3626681" y="4451271"/>
                      <a:pt x="3589315" y="4485571"/>
                    </a:cubicBezTo>
                    <a:cubicBezTo>
                      <a:pt x="3584873" y="4490602"/>
                      <a:pt x="3582865" y="4492531"/>
                      <a:pt x="3575831" y="4490019"/>
                    </a:cubicBezTo>
                    <a:cubicBezTo>
                      <a:pt x="3542343" y="4472764"/>
                      <a:pt x="3546937" y="4496905"/>
                      <a:pt x="3549693" y="4515095"/>
                    </a:cubicBezTo>
                    <a:cubicBezTo>
                      <a:pt x="3551695" y="4531691"/>
                      <a:pt x="3551351" y="4547451"/>
                      <a:pt x="3549417" y="4563966"/>
                    </a:cubicBezTo>
                    <a:cubicBezTo>
                      <a:pt x="3539261" y="4614602"/>
                      <a:pt x="3586893" y="4651468"/>
                      <a:pt x="3641493" y="4639208"/>
                    </a:cubicBezTo>
                    <a:cubicBezTo>
                      <a:pt x="3686217" y="4628712"/>
                      <a:pt x="3729517" y="4611090"/>
                      <a:pt x="3777251" y="4606964"/>
                    </a:cubicBezTo>
                    <a:cubicBezTo>
                      <a:pt x="3813757" y="4612062"/>
                      <a:pt x="3814663" y="4642827"/>
                      <a:pt x="3820011" y="4668561"/>
                    </a:cubicBezTo>
                    <a:cubicBezTo>
                      <a:pt x="3825777" y="4693120"/>
                      <a:pt x="3809025" y="4703018"/>
                      <a:pt x="3789509" y="4713253"/>
                    </a:cubicBezTo>
                    <a:cubicBezTo>
                      <a:pt x="3772005" y="4721559"/>
                      <a:pt x="3763789" y="4737154"/>
                      <a:pt x="3765285" y="4758865"/>
                    </a:cubicBezTo>
                    <a:cubicBezTo>
                      <a:pt x="3767785" y="4788875"/>
                      <a:pt x="3779745" y="4818293"/>
                      <a:pt x="3757455" y="4847391"/>
                    </a:cubicBezTo>
                    <a:cubicBezTo>
                      <a:pt x="3751339" y="4857118"/>
                      <a:pt x="3760459" y="4872286"/>
                      <a:pt x="3766481" y="4885026"/>
                    </a:cubicBezTo>
                    <a:cubicBezTo>
                      <a:pt x="3768741" y="4889804"/>
                      <a:pt x="3774097" y="4897011"/>
                      <a:pt x="3764549" y="4901541"/>
                    </a:cubicBezTo>
                    <a:cubicBezTo>
                      <a:pt x="3758183" y="4904562"/>
                      <a:pt x="3754751" y="4899366"/>
                      <a:pt x="3750901" y="4895343"/>
                    </a:cubicBezTo>
                    <a:cubicBezTo>
                      <a:pt x="3728889" y="4875569"/>
                      <a:pt x="3721769" y="4876997"/>
                      <a:pt x="3716063" y="4904075"/>
                    </a:cubicBezTo>
                    <a:cubicBezTo>
                      <a:pt x="3708677" y="4935850"/>
                      <a:pt x="3678945" y="4945082"/>
                      <a:pt x="3658839" y="4964370"/>
                    </a:cubicBezTo>
                    <a:cubicBezTo>
                      <a:pt x="3632283" y="4990620"/>
                      <a:pt x="3614349" y="5018625"/>
                      <a:pt x="3600179" y="5054593"/>
                    </a:cubicBezTo>
                    <a:cubicBezTo>
                      <a:pt x="3586343" y="5093327"/>
                      <a:pt x="3590929" y="5135994"/>
                      <a:pt x="3563781" y="5171297"/>
                    </a:cubicBezTo>
                    <a:cubicBezTo>
                      <a:pt x="3553223" y="5186054"/>
                      <a:pt x="3543923" y="5197292"/>
                      <a:pt x="3530019" y="5202914"/>
                    </a:cubicBezTo>
                    <a:cubicBezTo>
                      <a:pt x="3508577" y="5211136"/>
                      <a:pt x="3488729" y="5218606"/>
                      <a:pt x="3477579" y="5242417"/>
                    </a:cubicBezTo>
                    <a:cubicBezTo>
                      <a:pt x="3468861" y="5263126"/>
                      <a:pt x="3448687" y="5249303"/>
                      <a:pt x="3435879" y="5240758"/>
                    </a:cubicBezTo>
                    <a:cubicBezTo>
                      <a:pt x="3420393" y="5228609"/>
                      <a:pt x="3410091" y="5231546"/>
                      <a:pt x="3392587" y="5239852"/>
                    </a:cubicBezTo>
                    <a:cubicBezTo>
                      <a:pt x="3362349" y="5254199"/>
                      <a:pt x="3331609" y="5273659"/>
                      <a:pt x="3293929" y="5268141"/>
                    </a:cubicBezTo>
                    <a:cubicBezTo>
                      <a:pt x="3277853" y="5265047"/>
                      <a:pt x="3264033" y="5266728"/>
                      <a:pt x="3263521" y="5290368"/>
                    </a:cubicBezTo>
                    <a:cubicBezTo>
                      <a:pt x="3263425" y="5312834"/>
                      <a:pt x="3242489" y="5315944"/>
                      <a:pt x="3227585" y="5313267"/>
                    </a:cubicBezTo>
                    <a:cubicBezTo>
                      <a:pt x="3210757" y="5308580"/>
                      <a:pt x="3202895" y="5289889"/>
                      <a:pt x="3211861" y="5275886"/>
                    </a:cubicBezTo>
                    <a:cubicBezTo>
                      <a:pt x="3240857" y="5228009"/>
                      <a:pt x="3261315" y="5174434"/>
                      <a:pt x="3290311" y="5126556"/>
                    </a:cubicBezTo>
                    <a:cubicBezTo>
                      <a:pt x="3295591" y="5119178"/>
                      <a:pt x="3299697" y="5111380"/>
                      <a:pt x="3306817" y="5109953"/>
                    </a:cubicBezTo>
                    <a:cubicBezTo>
                      <a:pt x="3346181" y="5092248"/>
                      <a:pt x="3358675" y="5060977"/>
                      <a:pt x="3363465" y="5021659"/>
                    </a:cubicBezTo>
                    <a:cubicBezTo>
                      <a:pt x="3369097" y="4979994"/>
                      <a:pt x="3392309" y="4944610"/>
                      <a:pt x="3413177" y="4908387"/>
                    </a:cubicBezTo>
                    <a:cubicBezTo>
                      <a:pt x="3422649" y="4889270"/>
                      <a:pt x="3432539" y="4868980"/>
                      <a:pt x="3443183" y="4850282"/>
                    </a:cubicBezTo>
                    <a:cubicBezTo>
                      <a:pt x="3445699" y="4843239"/>
                      <a:pt x="3445451" y="4836533"/>
                      <a:pt x="3439257" y="4831673"/>
                    </a:cubicBezTo>
                    <a:cubicBezTo>
                      <a:pt x="3434235" y="4827233"/>
                      <a:pt x="3426365" y="4827068"/>
                      <a:pt x="3420751" y="4831681"/>
                    </a:cubicBezTo>
                    <a:cubicBezTo>
                      <a:pt x="3403159" y="4843927"/>
                      <a:pt x="3388161" y="4863716"/>
                      <a:pt x="3360029" y="4853668"/>
                    </a:cubicBezTo>
                    <a:cubicBezTo>
                      <a:pt x="3350233" y="4851493"/>
                      <a:pt x="3349139" y="4865660"/>
                      <a:pt x="3354075" y="4874041"/>
                    </a:cubicBezTo>
                    <a:cubicBezTo>
                      <a:pt x="3367045" y="4893232"/>
                      <a:pt x="3351303" y="4892904"/>
                      <a:pt x="3340335" y="4890309"/>
                    </a:cubicBezTo>
                    <a:cubicBezTo>
                      <a:pt x="3323419" y="4889561"/>
                      <a:pt x="3305837" y="4883281"/>
                      <a:pt x="3295543" y="4867693"/>
                    </a:cubicBezTo>
                    <a:cubicBezTo>
                      <a:pt x="3289017" y="4860068"/>
                      <a:pt x="3284079" y="4851687"/>
                      <a:pt x="3274703" y="4848337"/>
                    </a:cubicBezTo>
                    <a:cubicBezTo>
                      <a:pt x="3257121" y="4842057"/>
                      <a:pt x="3252183" y="4833676"/>
                      <a:pt x="3269861" y="4817490"/>
                    </a:cubicBezTo>
                    <a:cubicBezTo>
                      <a:pt x="3287117" y="4802478"/>
                      <a:pt x="3285545" y="4766181"/>
                      <a:pt x="3270563" y="4748919"/>
                    </a:cubicBezTo>
                    <a:cubicBezTo>
                      <a:pt x="3259433" y="4735678"/>
                      <a:pt x="3246959" y="4729899"/>
                      <a:pt x="3236315" y="4748597"/>
                    </a:cubicBezTo>
                    <a:cubicBezTo>
                      <a:pt x="3231369" y="4758742"/>
                      <a:pt x="3223413" y="4762518"/>
                      <a:pt x="3214617" y="4768640"/>
                    </a:cubicBezTo>
                    <a:cubicBezTo>
                      <a:pt x="3199369" y="4781723"/>
                      <a:pt x="3192253" y="4783152"/>
                      <a:pt x="3174173" y="4763459"/>
                    </a:cubicBezTo>
                    <a:cubicBezTo>
                      <a:pt x="3154505" y="4744522"/>
                      <a:pt x="3143039" y="4728515"/>
                      <a:pt x="3141295" y="4700098"/>
                    </a:cubicBezTo>
                    <a:cubicBezTo>
                      <a:pt x="3137207" y="4670844"/>
                      <a:pt x="3106979" y="4666664"/>
                      <a:pt x="3084203" y="4663823"/>
                    </a:cubicBezTo>
                    <a:cubicBezTo>
                      <a:pt x="3064191" y="4660645"/>
                      <a:pt x="3055977" y="4676241"/>
                      <a:pt x="3055549" y="4695941"/>
                    </a:cubicBezTo>
                    <a:cubicBezTo>
                      <a:pt x="3056129" y="4705412"/>
                      <a:pt x="3047839" y="4706422"/>
                      <a:pt x="3039549" y="4707431"/>
                    </a:cubicBezTo>
                    <a:cubicBezTo>
                      <a:pt x="3005967" y="4712642"/>
                      <a:pt x="2999431" y="4723543"/>
                      <a:pt x="3014907" y="4754217"/>
                    </a:cubicBezTo>
                    <a:cubicBezTo>
                      <a:pt x="3020179" y="4765365"/>
                      <a:pt x="3034157" y="4774328"/>
                      <a:pt x="3020923" y="4785483"/>
                    </a:cubicBezTo>
                    <a:cubicBezTo>
                      <a:pt x="3008859" y="4797057"/>
                      <a:pt x="2996051" y="4788510"/>
                      <a:pt x="2981565" y="4784661"/>
                    </a:cubicBezTo>
                    <a:cubicBezTo>
                      <a:pt x="2945143" y="4775622"/>
                      <a:pt x="2914839" y="4756856"/>
                      <a:pt x="2884535" y="4738090"/>
                    </a:cubicBezTo>
                    <a:cubicBezTo>
                      <a:pt x="2873653" y="4731557"/>
                      <a:pt x="2857405" y="4736341"/>
                      <a:pt x="2859073" y="4750172"/>
                    </a:cubicBezTo>
                    <a:cubicBezTo>
                      <a:pt x="2862657" y="4784540"/>
                      <a:pt x="2834515" y="4793018"/>
                      <a:pt x="2814495" y="4808367"/>
                    </a:cubicBezTo>
                    <a:cubicBezTo>
                      <a:pt x="2806539" y="4812142"/>
                      <a:pt x="2797409" y="4815498"/>
                      <a:pt x="2792549" y="4821704"/>
                    </a:cubicBezTo>
                    <a:cubicBezTo>
                      <a:pt x="2783335" y="4829001"/>
                      <a:pt x="2780563" y="4847863"/>
                      <a:pt x="2765581" y="4830600"/>
                    </a:cubicBezTo>
                    <a:cubicBezTo>
                      <a:pt x="2755205" y="4818952"/>
                      <a:pt x="2755127" y="4804366"/>
                      <a:pt x="2770707" y="4794049"/>
                    </a:cubicBezTo>
                    <a:cubicBezTo>
                      <a:pt x="2785115" y="4783313"/>
                      <a:pt x="2787383" y="4769564"/>
                      <a:pt x="2786553" y="4753386"/>
                    </a:cubicBezTo>
                    <a:cubicBezTo>
                      <a:pt x="2786313" y="4728154"/>
                      <a:pt x="2773173" y="4716842"/>
                      <a:pt x="2748969" y="4725403"/>
                    </a:cubicBezTo>
                    <a:cubicBezTo>
                      <a:pt x="2715633" y="4737319"/>
                      <a:pt x="2683653" y="4723249"/>
                      <a:pt x="2652757" y="4713537"/>
                    </a:cubicBezTo>
                    <a:cubicBezTo>
                      <a:pt x="2621865" y="4703825"/>
                      <a:pt x="2592979" y="4692185"/>
                      <a:pt x="2582781" y="4654130"/>
                    </a:cubicBezTo>
                    <a:cubicBezTo>
                      <a:pt x="2579941" y="4639880"/>
                      <a:pt x="2555403" y="4645675"/>
                      <a:pt x="2540413" y="4646938"/>
                    </a:cubicBezTo>
                    <a:cubicBezTo>
                      <a:pt x="2520649" y="4650467"/>
                      <a:pt x="2507251" y="4650975"/>
                      <a:pt x="2508271" y="4622222"/>
                    </a:cubicBezTo>
                    <a:cubicBezTo>
                      <a:pt x="2510461" y="4593887"/>
                      <a:pt x="2483081" y="4585431"/>
                      <a:pt x="2463155" y="4578314"/>
                    </a:cubicBezTo>
                    <a:cubicBezTo>
                      <a:pt x="2446747" y="4572453"/>
                      <a:pt x="2426649" y="4573215"/>
                      <a:pt x="2407723" y="4574395"/>
                    </a:cubicBezTo>
                    <a:cubicBezTo>
                      <a:pt x="2392733" y="4575658"/>
                      <a:pt x="2380593" y="4572646"/>
                      <a:pt x="2370633" y="4559824"/>
                    </a:cubicBezTo>
                    <a:cubicBezTo>
                      <a:pt x="2355653" y="4542561"/>
                      <a:pt x="2338653" y="4545754"/>
                      <a:pt x="2330019" y="4562523"/>
                    </a:cubicBezTo>
                    <a:cubicBezTo>
                      <a:pt x="2315269" y="4589018"/>
                      <a:pt x="2297773" y="4578798"/>
                      <a:pt x="2280275" y="4568578"/>
                    </a:cubicBezTo>
                    <a:cubicBezTo>
                      <a:pt x="2241013" y="4545289"/>
                      <a:pt x="2231235" y="4506062"/>
                      <a:pt x="2221037" y="4468007"/>
                    </a:cubicBezTo>
                    <a:cubicBezTo>
                      <a:pt x="2215853" y="4452920"/>
                      <a:pt x="2214099" y="4443030"/>
                      <a:pt x="2197355" y="4434402"/>
                    </a:cubicBezTo>
                    <a:cubicBezTo>
                      <a:pt x="2169309" y="4420414"/>
                      <a:pt x="2133677" y="4338863"/>
                      <a:pt x="2138297" y="4307426"/>
                    </a:cubicBezTo>
                    <a:cubicBezTo>
                      <a:pt x="2139641" y="4299964"/>
                      <a:pt x="2144167" y="4290993"/>
                      <a:pt x="2133199" y="4288398"/>
                    </a:cubicBezTo>
                    <a:cubicBezTo>
                      <a:pt x="2122981" y="4287396"/>
                      <a:pt x="2125155" y="4296115"/>
                      <a:pt x="2124231" y="4302402"/>
                    </a:cubicBezTo>
                    <a:cubicBezTo>
                      <a:pt x="2124061" y="4310282"/>
                      <a:pt x="2120371" y="4316905"/>
                      <a:pt x="2110909" y="4317495"/>
                    </a:cubicBezTo>
                    <a:cubicBezTo>
                      <a:pt x="2101447" y="4318087"/>
                      <a:pt x="2097683" y="4310125"/>
                      <a:pt x="2093079" y="4304509"/>
                    </a:cubicBezTo>
                    <a:cubicBezTo>
                      <a:pt x="2084167" y="4293383"/>
                      <a:pt x="2081803" y="4276410"/>
                      <a:pt x="2071431" y="4266252"/>
                    </a:cubicBezTo>
                    <a:lnTo>
                      <a:pt x="2061691" y="4260936"/>
                    </a:lnTo>
                    <a:lnTo>
                      <a:pt x="2054861" y="4264965"/>
                    </a:lnTo>
                    <a:cubicBezTo>
                      <a:pt x="2038681" y="4265803"/>
                      <a:pt x="2022247" y="4259933"/>
                      <a:pt x="2005899" y="4268654"/>
                    </a:cubicBezTo>
                    <a:cubicBezTo>
                      <a:pt x="1991563" y="4275443"/>
                      <a:pt x="1980329" y="4266137"/>
                      <a:pt x="1974293" y="4253394"/>
                    </a:cubicBezTo>
                    <a:cubicBezTo>
                      <a:pt x="1968259" y="4240649"/>
                      <a:pt x="1964571" y="4228744"/>
                      <a:pt x="1956521" y="4217928"/>
                    </a:cubicBezTo>
                    <a:cubicBezTo>
                      <a:pt x="1950821" y="4207950"/>
                      <a:pt x="1943863" y="4201495"/>
                      <a:pt x="1932713" y="4206777"/>
                    </a:cubicBezTo>
                    <a:cubicBezTo>
                      <a:pt x="1914435" y="4213483"/>
                      <a:pt x="1899009" y="4215914"/>
                      <a:pt x="1886435" y="4195540"/>
                    </a:cubicBezTo>
                    <a:cubicBezTo>
                      <a:pt x="1886435" y="4195540"/>
                      <a:pt x="1885261" y="4195121"/>
                      <a:pt x="1884423" y="4197468"/>
                    </a:cubicBezTo>
                    <a:cubicBezTo>
                      <a:pt x="1875535" y="4226059"/>
                      <a:pt x="1856421" y="4216584"/>
                      <a:pt x="1839653" y="4207947"/>
                    </a:cubicBezTo>
                    <a:cubicBezTo>
                      <a:pt x="1814333" y="4193610"/>
                      <a:pt x="1801929" y="4165355"/>
                      <a:pt x="1806541" y="4133915"/>
                    </a:cubicBezTo>
                    <a:cubicBezTo>
                      <a:pt x="1808303" y="4125279"/>
                      <a:pt x="1813585" y="4117901"/>
                      <a:pt x="1811823" y="4108008"/>
                    </a:cubicBezTo>
                    <a:cubicBezTo>
                      <a:pt x="1809979" y="4120585"/>
                      <a:pt x="1809977" y="4139112"/>
                      <a:pt x="1794635" y="4137604"/>
                    </a:cubicBezTo>
                    <a:cubicBezTo>
                      <a:pt x="1774515" y="4138358"/>
                      <a:pt x="1752381" y="4159569"/>
                      <a:pt x="1733183" y="4135507"/>
                    </a:cubicBezTo>
                    <a:cubicBezTo>
                      <a:pt x="1712057" y="4109431"/>
                      <a:pt x="1688835" y="4089224"/>
                      <a:pt x="1650939" y="4091571"/>
                    </a:cubicBezTo>
                    <a:cubicBezTo>
                      <a:pt x="1640293" y="4091738"/>
                      <a:pt x="1631405" y="4083270"/>
                      <a:pt x="1632163" y="4066334"/>
                    </a:cubicBezTo>
                    <a:cubicBezTo>
                      <a:pt x="1622351" y="4101212"/>
                      <a:pt x="1606253" y="4116639"/>
                      <a:pt x="1575485" y="4117561"/>
                    </a:cubicBezTo>
                    <a:cubicBezTo>
                      <a:pt x="1560897" y="4117644"/>
                      <a:pt x="1546727" y="4116553"/>
                      <a:pt x="1532477" y="4119404"/>
                    </a:cubicBezTo>
                    <a:cubicBezTo>
                      <a:pt x="1501957" y="4127033"/>
                      <a:pt x="1484773" y="4119571"/>
                      <a:pt x="1476809" y="4086285"/>
                    </a:cubicBezTo>
                    <a:cubicBezTo>
                      <a:pt x="1470943" y="4065660"/>
                      <a:pt x="1467171" y="4057695"/>
                      <a:pt x="1444029" y="4070606"/>
                    </a:cubicBezTo>
                    <a:cubicBezTo>
                      <a:pt x="1423321" y="4080415"/>
                      <a:pt x="1411333" y="4069515"/>
                      <a:pt x="1411837" y="4045871"/>
                    </a:cubicBezTo>
                    <a:cubicBezTo>
                      <a:pt x="1412005" y="4037991"/>
                      <a:pt x="1414521" y="4030949"/>
                      <a:pt x="1413933" y="4021474"/>
                    </a:cubicBezTo>
                    <a:cubicBezTo>
                      <a:pt x="1413099" y="4005293"/>
                      <a:pt x="1406055" y="4002777"/>
                      <a:pt x="1393227" y="4012753"/>
                    </a:cubicBezTo>
                    <a:cubicBezTo>
                      <a:pt x="1386437" y="4016946"/>
                      <a:pt x="1380399" y="4022731"/>
                      <a:pt x="1374783" y="4027342"/>
                    </a:cubicBezTo>
                    <a:cubicBezTo>
                      <a:pt x="1336885" y="4066747"/>
                      <a:pt x="1290607" y="4055511"/>
                      <a:pt x="1244579" y="4050983"/>
                    </a:cubicBezTo>
                    <a:cubicBezTo>
                      <a:pt x="1241059" y="4049725"/>
                      <a:pt x="1238375" y="4046119"/>
                      <a:pt x="1234521" y="4042095"/>
                    </a:cubicBezTo>
                    <a:cubicBezTo>
                      <a:pt x="1228903" y="4028177"/>
                      <a:pt x="1209537" y="4030524"/>
                      <a:pt x="1202749" y="4016187"/>
                    </a:cubicBezTo>
                    <a:cubicBezTo>
                      <a:pt x="1179023" y="3982566"/>
                      <a:pt x="1163767" y="3940057"/>
                      <a:pt x="1116315" y="3928403"/>
                    </a:cubicBezTo>
                    <a:cubicBezTo>
                      <a:pt x="1106508" y="3926223"/>
                      <a:pt x="1101644" y="3913898"/>
                      <a:pt x="1103825" y="3904088"/>
                    </a:cubicBezTo>
                    <a:cubicBezTo>
                      <a:pt x="1106260" y="3863928"/>
                      <a:pt x="1076161" y="3851854"/>
                      <a:pt x="1052102" y="3833996"/>
                    </a:cubicBezTo>
                    <a:cubicBezTo>
                      <a:pt x="1037346" y="3823431"/>
                      <a:pt x="980672" y="3837599"/>
                      <a:pt x="973964" y="3856379"/>
                    </a:cubicBezTo>
                    <a:cubicBezTo>
                      <a:pt x="963147" y="3882958"/>
                      <a:pt x="933718" y="3894946"/>
                      <a:pt x="931873" y="3926051"/>
                    </a:cubicBezTo>
                    <a:cubicBezTo>
                      <a:pt x="931620" y="3937873"/>
                      <a:pt x="919800" y="3937621"/>
                      <a:pt x="910828" y="3933093"/>
                    </a:cubicBezTo>
                    <a:cubicBezTo>
                      <a:pt x="903032" y="3928985"/>
                      <a:pt x="889619" y="3929488"/>
                      <a:pt x="891882" y="3915738"/>
                    </a:cubicBezTo>
                    <a:cubicBezTo>
                      <a:pt x="900437" y="3865852"/>
                      <a:pt x="883841" y="3812277"/>
                      <a:pt x="918720" y="3766500"/>
                    </a:cubicBezTo>
                    <a:cubicBezTo>
                      <a:pt x="923582" y="3760295"/>
                      <a:pt x="918636" y="3751911"/>
                      <a:pt x="912852" y="3745874"/>
                    </a:cubicBezTo>
                    <a:cubicBezTo>
                      <a:pt x="892649" y="3713511"/>
                      <a:pt x="859534" y="3695065"/>
                      <a:pt x="829604" y="3675109"/>
                    </a:cubicBezTo>
                    <a:cubicBezTo>
                      <a:pt x="813677" y="3664127"/>
                      <a:pt x="788023" y="3665551"/>
                      <a:pt x="773014" y="3685338"/>
                    </a:cubicBezTo>
                    <a:cubicBezTo>
                      <a:pt x="758845" y="3702777"/>
                      <a:pt x="744003" y="3714681"/>
                      <a:pt x="722207" y="3701601"/>
                    </a:cubicBezTo>
                    <a:cubicBezTo>
                      <a:pt x="702757" y="3689360"/>
                      <a:pt x="700328" y="3655403"/>
                      <a:pt x="710223" y="3635115"/>
                    </a:cubicBezTo>
                    <a:cubicBezTo>
                      <a:pt x="743845" y="3574329"/>
                      <a:pt x="807144" y="3563851"/>
                      <a:pt x="863149" y="3544149"/>
                    </a:cubicBezTo>
                    <a:cubicBezTo>
                      <a:pt x="898109" y="3531489"/>
                      <a:pt x="935334" y="3523610"/>
                      <a:pt x="973146" y="3525204"/>
                    </a:cubicBezTo>
                    <a:cubicBezTo>
                      <a:pt x="988488" y="3526713"/>
                      <a:pt x="1003243" y="3518748"/>
                      <a:pt x="1016407" y="3511539"/>
                    </a:cubicBezTo>
                    <a:cubicBezTo>
                      <a:pt x="1025965" y="3507012"/>
                      <a:pt x="1034936" y="3493009"/>
                      <a:pt x="1029905" y="3488565"/>
                    </a:cubicBezTo>
                    <a:cubicBezTo>
                      <a:pt x="1004001" y="3464754"/>
                      <a:pt x="1011968" y="3423923"/>
                      <a:pt x="973738" y="3404974"/>
                    </a:cubicBezTo>
                    <a:cubicBezTo>
                      <a:pt x="931989" y="3384767"/>
                      <a:pt x="898455" y="3348966"/>
                      <a:pt x="867690" y="3312829"/>
                    </a:cubicBezTo>
                    <a:cubicBezTo>
                      <a:pt x="842707" y="3282729"/>
                      <a:pt x="843380" y="3251205"/>
                      <a:pt x="865766" y="3218172"/>
                    </a:cubicBezTo>
                    <a:cubicBezTo>
                      <a:pt x="892598" y="3180108"/>
                      <a:pt x="893857" y="3139528"/>
                      <a:pt x="889249" y="3096853"/>
                    </a:cubicBezTo>
                    <a:cubicBezTo>
                      <a:pt x="878524" y="3008316"/>
                      <a:pt x="872158" y="2918689"/>
                      <a:pt x="882726" y="2829816"/>
                    </a:cubicBezTo>
                    <a:cubicBezTo>
                      <a:pt x="886165" y="2816485"/>
                      <a:pt x="895388" y="2809191"/>
                      <a:pt x="900754" y="2797873"/>
                    </a:cubicBezTo>
                    <a:cubicBezTo>
                      <a:pt x="922386" y="2744717"/>
                      <a:pt x="933037" y="2688963"/>
                      <a:pt x="948384" y="2634885"/>
                    </a:cubicBezTo>
                    <a:cubicBezTo>
                      <a:pt x="965825" y="2574938"/>
                      <a:pt x="972704" y="2511218"/>
                      <a:pt x="984613" y="2451943"/>
                    </a:cubicBezTo>
                    <a:cubicBezTo>
                      <a:pt x="992076" y="2416226"/>
                      <a:pt x="1010523" y="2383108"/>
                      <a:pt x="1013292" y="2345716"/>
                    </a:cubicBezTo>
                    <a:cubicBezTo>
                      <a:pt x="1013377" y="2341775"/>
                      <a:pt x="1011112" y="2336995"/>
                      <a:pt x="1010023" y="2332636"/>
                    </a:cubicBezTo>
                    <a:cubicBezTo>
                      <a:pt x="1015054" y="2318551"/>
                      <a:pt x="1022432" y="2305303"/>
                      <a:pt x="1020421" y="2288703"/>
                    </a:cubicBezTo>
                    <a:cubicBezTo>
                      <a:pt x="1015895" y="2260615"/>
                      <a:pt x="1010950" y="2233702"/>
                      <a:pt x="1032331" y="2210898"/>
                    </a:cubicBezTo>
                    <a:cubicBezTo>
                      <a:pt x="1036355" y="2207041"/>
                      <a:pt x="1039290" y="2198824"/>
                      <a:pt x="1037782" y="2195638"/>
                    </a:cubicBezTo>
                    <a:cubicBezTo>
                      <a:pt x="1031767" y="2181909"/>
                      <a:pt x="1030630" y="2170502"/>
                      <a:pt x="1032654" y="2160615"/>
                    </a:cubicBezTo>
                    <a:cubicBezTo>
                      <a:pt x="1038718" y="2130955"/>
                      <a:pt x="1073208" y="2114984"/>
                      <a:pt x="1089684" y="2091088"/>
                    </a:cubicBezTo>
                    <a:cubicBezTo>
                      <a:pt x="1108800" y="2063505"/>
                      <a:pt x="1129509" y="2035167"/>
                      <a:pt x="1142843" y="2001547"/>
                    </a:cubicBezTo>
                    <a:cubicBezTo>
                      <a:pt x="1155757" y="1969100"/>
                      <a:pt x="1177637" y="1959710"/>
                      <a:pt x="1212933" y="1968347"/>
                    </a:cubicBezTo>
                    <a:cubicBezTo>
                      <a:pt x="1233725" y="1973126"/>
                      <a:pt x="1251583" y="1967593"/>
                      <a:pt x="1265753" y="1950154"/>
                    </a:cubicBezTo>
                    <a:cubicBezTo>
                      <a:pt x="1283947" y="1928859"/>
                      <a:pt x="1291243" y="1901023"/>
                      <a:pt x="1300467" y="1875200"/>
                    </a:cubicBezTo>
                    <a:cubicBezTo>
                      <a:pt x="1302981" y="1868158"/>
                      <a:pt x="1303149" y="1860277"/>
                      <a:pt x="1295771" y="1854995"/>
                    </a:cubicBezTo>
                    <a:cubicBezTo>
                      <a:pt x="1289567" y="1850131"/>
                      <a:pt x="1281603" y="1853904"/>
                      <a:pt x="1277159" y="1858935"/>
                    </a:cubicBezTo>
                    <a:cubicBezTo>
                      <a:pt x="1260727" y="1871595"/>
                      <a:pt x="1235743" y="1878553"/>
                      <a:pt x="1238255" y="1908568"/>
                    </a:cubicBezTo>
                    <a:cubicBezTo>
                      <a:pt x="1239093" y="1924749"/>
                      <a:pt x="1227355" y="1939086"/>
                      <a:pt x="1208491" y="1936319"/>
                    </a:cubicBezTo>
                    <a:cubicBezTo>
                      <a:pt x="1185689" y="1933468"/>
                      <a:pt x="1191977" y="1915861"/>
                      <a:pt x="1192647" y="1902866"/>
                    </a:cubicBezTo>
                    <a:cubicBezTo>
                      <a:pt x="1194747" y="1859939"/>
                      <a:pt x="1217971" y="1824558"/>
                      <a:pt x="1237677" y="1787919"/>
                    </a:cubicBezTo>
                    <a:cubicBezTo>
                      <a:pt x="1252435" y="1761426"/>
                      <a:pt x="1279681" y="1759246"/>
                      <a:pt x="1308435" y="1778782"/>
                    </a:cubicBezTo>
                    <a:cubicBezTo>
                      <a:pt x="1322437" y="1787754"/>
                      <a:pt x="1348761" y="1791862"/>
                      <a:pt x="1335933" y="1820369"/>
                    </a:cubicBezTo>
                    <a:cubicBezTo>
                      <a:pt x="1330567" y="1831688"/>
                      <a:pt x="1343895" y="1835124"/>
                      <a:pt x="1352195" y="1834119"/>
                    </a:cubicBezTo>
                    <a:cubicBezTo>
                      <a:pt x="1364437" y="1833197"/>
                      <a:pt x="1376341" y="1829508"/>
                      <a:pt x="1380869" y="1820537"/>
                    </a:cubicBezTo>
                    <a:cubicBezTo>
                      <a:pt x="1399735" y="1786246"/>
                      <a:pt x="1433607" y="1787757"/>
                      <a:pt x="1459343" y="1800920"/>
                    </a:cubicBezTo>
                    <a:cubicBezTo>
                      <a:pt x="1510903" y="1823307"/>
                      <a:pt x="1539157" y="1792370"/>
                      <a:pt x="1563137" y="1758581"/>
                    </a:cubicBezTo>
                    <a:cubicBezTo>
                      <a:pt x="1587451" y="1727561"/>
                      <a:pt x="1606653" y="1696036"/>
                      <a:pt x="1644801" y="1681869"/>
                    </a:cubicBezTo>
                    <a:cubicBezTo>
                      <a:pt x="1669869" y="1670970"/>
                      <a:pt x="1670541" y="1639445"/>
                      <a:pt x="1685549" y="1619659"/>
                    </a:cubicBezTo>
                    <a:cubicBezTo>
                      <a:pt x="1700139" y="1601047"/>
                      <a:pt x="1714643" y="1586374"/>
                      <a:pt x="1739793" y="1590064"/>
                    </a:cubicBezTo>
                    <a:cubicBezTo>
                      <a:pt x="1776347" y="1595178"/>
                      <a:pt x="1799237" y="1575560"/>
                      <a:pt x="1818353" y="1547976"/>
                    </a:cubicBezTo>
                    <a:cubicBezTo>
                      <a:pt x="1839985" y="1513350"/>
                      <a:pt x="1873353" y="1501446"/>
                      <a:pt x="1909237" y="1501028"/>
                    </a:cubicBezTo>
                    <a:cubicBezTo>
                      <a:pt x="1932123" y="1499938"/>
                      <a:pt x="1954173" y="1501196"/>
                      <a:pt x="1975219" y="1494154"/>
                    </a:cubicBezTo>
                    <a:cubicBezTo>
                      <a:pt x="2018897" y="1479315"/>
                      <a:pt x="2067269" y="1503210"/>
                      <a:pt x="2109777" y="1487952"/>
                    </a:cubicBezTo>
                    <a:cubicBezTo>
                      <a:pt x="2138367" y="1478311"/>
                      <a:pt x="2150439" y="1485270"/>
                      <a:pt x="2162175" y="1507992"/>
                    </a:cubicBezTo>
                    <a:lnTo>
                      <a:pt x="2165729" y="1510335"/>
                    </a:lnTo>
                    <a:lnTo>
                      <a:pt x="2161265" y="1504848"/>
                    </a:lnTo>
                    <a:cubicBezTo>
                      <a:pt x="2168033" y="1482135"/>
                      <a:pt x="2155125" y="1465621"/>
                      <a:pt x="2142217" y="1449106"/>
                    </a:cubicBezTo>
                    <a:lnTo>
                      <a:pt x="2128367" y="1436279"/>
                    </a:lnTo>
                    <a:lnTo>
                      <a:pt x="2102579" y="1419437"/>
                    </a:lnTo>
                    <a:cubicBezTo>
                      <a:pt x="2092945" y="1409384"/>
                      <a:pt x="2076439" y="1407455"/>
                      <a:pt x="2078785" y="1389781"/>
                    </a:cubicBezTo>
                    <a:cubicBezTo>
                      <a:pt x="2062615" y="1335081"/>
                      <a:pt x="2024077" y="1294869"/>
                      <a:pt x="1992327" y="1250471"/>
                    </a:cubicBezTo>
                    <a:cubicBezTo>
                      <a:pt x="1963675" y="1208501"/>
                      <a:pt x="1929157" y="1201461"/>
                      <a:pt x="1887017" y="1200954"/>
                    </a:cubicBezTo>
                    <a:lnTo>
                      <a:pt x="1882835" y="1199460"/>
                    </a:lnTo>
                    <a:lnTo>
                      <a:pt x="1880133" y="1199977"/>
                    </a:lnTo>
                    <a:cubicBezTo>
                      <a:pt x="1853161" y="1208851"/>
                      <a:pt x="1827443" y="1195699"/>
                      <a:pt x="1803569" y="1188493"/>
                    </a:cubicBezTo>
                    <a:cubicBezTo>
                      <a:pt x="1755065" y="1172491"/>
                      <a:pt x="1699527" y="1172484"/>
                      <a:pt x="1663505" y="1125244"/>
                    </a:cubicBezTo>
                    <a:cubicBezTo>
                      <a:pt x="1652363" y="1112009"/>
                      <a:pt x="1627567" y="1111085"/>
                      <a:pt x="1612907" y="1096593"/>
                    </a:cubicBezTo>
                    <a:cubicBezTo>
                      <a:pt x="1597493" y="1080511"/>
                      <a:pt x="1585263" y="1062922"/>
                      <a:pt x="1590119" y="1038217"/>
                    </a:cubicBezTo>
                    <a:cubicBezTo>
                      <a:pt x="1595397" y="1012338"/>
                      <a:pt x="1578557" y="989136"/>
                      <a:pt x="1583499" y="960494"/>
                    </a:cubicBezTo>
                    <a:cubicBezTo>
                      <a:pt x="1589151" y="930784"/>
                      <a:pt x="1598941" y="903378"/>
                      <a:pt x="1612333" y="878726"/>
                    </a:cubicBezTo>
                    <a:cubicBezTo>
                      <a:pt x="1652513" y="804767"/>
                      <a:pt x="1725123" y="755594"/>
                      <a:pt x="1815779" y="743358"/>
                    </a:cubicBezTo>
                    <a:cubicBezTo>
                      <a:pt x="1877015" y="734822"/>
                      <a:pt x="1937747" y="731395"/>
                      <a:pt x="1998061" y="747651"/>
                    </a:cubicBezTo>
                    <a:cubicBezTo>
                      <a:pt x="2040363" y="758796"/>
                      <a:pt x="2082665" y="751430"/>
                      <a:pt x="2125639" y="749595"/>
                    </a:cubicBezTo>
                    <a:cubicBezTo>
                      <a:pt x="2146163" y="747670"/>
                      <a:pt x="2166853" y="737873"/>
                      <a:pt x="2182517" y="723638"/>
                    </a:cubicBezTo>
                    <a:cubicBezTo>
                      <a:pt x="2206223" y="701698"/>
                      <a:pt x="2236881" y="686208"/>
                      <a:pt x="2259831" y="662677"/>
                    </a:cubicBezTo>
                    <a:cubicBezTo>
                      <a:pt x="2279517" y="644589"/>
                      <a:pt x="2307161" y="641243"/>
                      <a:pt x="2332207" y="630357"/>
                    </a:cubicBezTo>
                    <a:lnTo>
                      <a:pt x="2351131" y="622150"/>
                    </a:lnTo>
                    <a:lnTo>
                      <a:pt x="2380733" y="585646"/>
                    </a:lnTo>
                    <a:cubicBezTo>
                      <a:pt x="2393223" y="568724"/>
                      <a:pt x="2412303" y="559376"/>
                      <a:pt x="2432671" y="556830"/>
                    </a:cubicBezTo>
                    <a:close/>
                    <a:moveTo>
                      <a:pt x="3883857" y="476628"/>
                    </a:moveTo>
                    <a:cubicBezTo>
                      <a:pt x="3910385" y="477349"/>
                      <a:pt x="3932951" y="489162"/>
                      <a:pt x="3956705" y="497647"/>
                    </a:cubicBezTo>
                    <a:cubicBezTo>
                      <a:pt x="3943439" y="499161"/>
                      <a:pt x="3931465" y="496135"/>
                      <a:pt x="3919687" y="491615"/>
                    </a:cubicBezTo>
                    <a:cubicBezTo>
                      <a:pt x="3907909" y="487095"/>
                      <a:pt x="3896329" y="481083"/>
                      <a:pt x="3883857" y="476628"/>
                    </a:cubicBezTo>
                    <a:close/>
                    <a:moveTo>
                      <a:pt x="2707011" y="386020"/>
                    </a:moveTo>
                    <a:cubicBezTo>
                      <a:pt x="2666201" y="400400"/>
                      <a:pt x="2646009" y="445836"/>
                      <a:pt x="2602519" y="456626"/>
                    </a:cubicBezTo>
                    <a:cubicBezTo>
                      <a:pt x="2598171" y="457704"/>
                      <a:pt x="2594497" y="464289"/>
                      <a:pt x="2594001" y="469378"/>
                    </a:cubicBezTo>
                    <a:cubicBezTo>
                      <a:pt x="2580343" y="522410"/>
                      <a:pt x="2540289" y="538376"/>
                      <a:pt x="2491439" y="541985"/>
                    </a:cubicBezTo>
                    <a:cubicBezTo>
                      <a:pt x="2472115" y="544297"/>
                      <a:pt x="2450449" y="545772"/>
                      <a:pt x="2430295" y="550419"/>
                    </a:cubicBezTo>
                    <a:cubicBezTo>
                      <a:pt x="2410137" y="555063"/>
                      <a:pt x="2394905" y="549623"/>
                      <a:pt x="2380247" y="535174"/>
                    </a:cubicBezTo>
                    <a:cubicBezTo>
                      <a:pt x="2352861" y="508281"/>
                      <a:pt x="2313621" y="503479"/>
                      <a:pt x="2279721" y="487421"/>
                    </a:cubicBezTo>
                    <a:cubicBezTo>
                      <a:pt x="2270763" y="482906"/>
                      <a:pt x="2267765" y="494997"/>
                      <a:pt x="2270367" y="502507"/>
                    </a:cubicBezTo>
                    <a:cubicBezTo>
                      <a:pt x="2276743" y="517946"/>
                      <a:pt x="2267967" y="524026"/>
                      <a:pt x="2255675" y="528848"/>
                    </a:cubicBezTo>
                    <a:cubicBezTo>
                      <a:pt x="2246559" y="532172"/>
                      <a:pt x="2238617" y="535916"/>
                      <a:pt x="2232083" y="528317"/>
                    </a:cubicBezTo>
                    <a:cubicBezTo>
                      <a:pt x="2222867" y="517129"/>
                      <a:pt x="2227037" y="505456"/>
                      <a:pt x="2233889" y="497374"/>
                    </a:cubicBezTo>
                    <a:cubicBezTo>
                      <a:pt x="2250843" y="475791"/>
                      <a:pt x="2232989" y="444405"/>
                      <a:pt x="2256975" y="425334"/>
                    </a:cubicBezTo>
                    <a:cubicBezTo>
                      <a:pt x="2258565" y="424584"/>
                      <a:pt x="2257135" y="417492"/>
                      <a:pt x="2254791" y="416655"/>
                    </a:cubicBezTo>
                    <a:cubicBezTo>
                      <a:pt x="2248595" y="411810"/>
                      <a:pt x="2242579" y="417558"/>
                      <a:pt x="2236641" y="419387"/>
                    </a:cubicBezTo>
                    <a:cubicBezTo>
                      <a:pt x="2177941" y="443170"/>
                      <a:pt x="2115387" y="462945"/>
                      <a:pt x="2058535" y="492652"/>
                    </a:cubicBezTo>
                    <a:cubicBezTo>
                      <a:pt x="2054941" y="495316"/>
                      <a:pt x="2047831" y="496727"/>
                      <a:pt x="2043483" y="497805"/>
                    </a:cubicBezTo>
                    <a:cubicBezTo>
                      <a:pt x="2045335" y="488924"/>
                      <a:pt x="2047977" y="481065"/>
                      <a:pt x="2051493" y="474281"/>
                    </a:cubicBezTo>
                    <a:cubicBezTo>
                      <a:pt x="2062047" y="453927"/>
                      <a:pt x="2080481" y="443236"/>
                      <a:pt x="2109091" y="443584"/>
                    </a:cubicBezTo>
                    <a:cubicBezTo>
                      <a:pt x="2116539" y="444928"/>
                      <a:pt x="2122477" y="443101"/>
                      <a:pt x="2126903" y="438101"/>
                    </a:cubicBezTo>
                    <a:cubicBezTo>
                      <a:pt x="2144617" y="418104"/>
                      <a:pt x="2162845" y="411454"/>
                      <a:pt x="2187789" y="422995"/>
                    </a:cubicBezTo>
                    <a:cubicBezTo>
                      <a:pt x="2197917" y="427929"/>
                      <a:pt x="2208205" y="425024"/>
                      <a:pt x="2211957" y="414518"/>
                    </a:cubicBezTo>
                    <a:cubicBezTo>
                      <a:pt x="2220713" y="390005"/>
                      <a:pt x="2229489" y="383927"/>
                      <a:pt x="2257193" y="395139"/>
                    </a:cubicBezTo>
                    <a:cubicBezTo>
                      <a:pt x="2282553" y="405513"/>
                      <a:pt x="2314921" y="399965"/>
                      <a:pt x="2344035" y="399834"/>
                    </a:cubicBezTo>
                    <a:cubicBezTo>
                      <a:pt x="2465173" y="400985"/>
                      <a:pt x="2586549" y="390375"/>
                      <a:pt x="2707011" y="386020"/>
                    </a:cubicBezTo>
                    <a:close/>
                    <a:moveTo>
                      <a:pt x="3727991" y="375789"/>
                    </a:moveTo>
                    <a:cubicBezTo>
                      <a:pt x="3775899" y="379936"/>
                      <a:pt x="3819667" y="398795"/>
                      <a:pt x="3858485" y="431519"/>
                    </a:cubicBezTo>
                    <a:cubicBezTo>
                      <a:pt x="3871611" y="442825"/>
                      <a:pt x="3872017" y="460174"/>
                      <a:pt x="3876773" y="476432"/>
                    </a:cubicBezTo>
                    <a:cubicBezTo>
                      <a:pt x="3761915" y="457902"/>
                      <a:pt x="3650745" y="432752"/>
                      <a:pt x="3536971" y="418582"/>
                    </a:cubicBezTo>
                    <a:cubicBezTo>
                      <a:pt x="3587093" y="411339"/>
                      <a:pt x="3629029" y="382646"/>
                      <a:pt x="3678731" y="376577"/>
                    </a:cubicBezTo>
                    <a:cubicBezTo>
                      <a:pt x="3695591" y="374659"/>
                      <a:pt x="3712021" y="374407"/>
                      <a:pt x="3727991" y="375789"/>
                    </a:cubicBezTo>
                    <a:close/>
                    <a:moveTo>
                      <a:pt x="2943955" y="49624"/>
                    </a:moveTo>
                    <a:lnTo>
                      <a:pt x="2943237" y="51449"/>
                    </a:lnTo>
                    <a:lnTo>
                      <a:pt x="2943331" y="51822"/>
                    </a:lnTo>
                    <a:close/>
                    <a:moveTo>
                      <a:pt x="2957269" y="38340"/>
                    </a:moveTo>
                    <a:lnTo>
                      <a:pt x="2953121" y="39953"/>
                    </a:lnTo>
                    <a:lnTo>
                      <a:pt x="2970059" y="44757"/>
                    </a:lnTo>
                    <a:lnTo>
                      <a:pt x="2967519" y="43165"/>
                    </a:lnTo>
                    <a:cubicBezTo>
                      <a:pt x="2964239" y="41329"/>
                      <a:pt x="2960771" y="39093"/>
                      <a:pt x="2957269" y="38340"/>
                    </a:cubicBezTo>
                    <a:close/>
                    <a:moveTo>
                      <a:pt x="2873551" y="0"/>
                    </a:moveTo>
                    <a:cubicBezTo>
                      <a:pt x="2914449" y="21"/>
                      <a:pt x="2944851" y="34071"/>
                      <a:pt x="2981585" y="44199"/>
                    </a:cubicBezTo>
                    <a:cubicBezTo>
                      <a:pt x="2994807" y="47593"/>
                      <a:pt x="3013849" y="53065"/>
                      <a:pt x="3016839" y="74081"/>
                    </a:cubicBezTo>
                    <a:lnTo>
                      <a:pt x="3008895" y="69103"/>
                    </a:lnTo>
                    <a:lnTo>
                      <a:pt x="3018367" y="77586"/>
                    </a:lnTo>
                    <a:cubicBezTo>
                      <a:pt x="3039967" y="80008"/>
                      <a:pt x="3047993" y="109333"/>
                      <a:pt x="3072107" y="104717"/>
                    </a:cubicBezTo>
                    <a:lnTo>
                      <a:pt x="3083083" y="105363"/>
                    </a:lnTo>
                    <a:lnTo>
                      <a:pt x="3092857" y="101623"/>
                    </a:lnTo>
                    <a:cubicBezTo>
                      <a:pt x="3098195" y="100658"/>
                      <a:pt x="3103273" y="100830"/>
                      <a:pt x="3108115" y="102014"/>
                    </a:cubicBezTo>
                    <a:lnTo>
                      <a:pt x="3130983" y="117753"/>
                    </a:lnTo>
                    <a:lnTo>
                      <a:pt x="3146515" y="122613"/>
                    </a:lnTo>
                    <a:lnTo>
                      <a:pt x="3153585" y="123830"/>
                    </a:lnTo>
                    <a:cubicBezTo>
                      <a:pt x="3176161" y="122170"/>
                      <a:pt x="3196619" y="106392"/>
                      <a:pt x="3217943" y="102966"/>
                    </a:cubicBezTo>
                    <a:cubicBezTo>
                      <a:pt x="3254773" y="97384"/>
                      <a:pt x="3265391" y="123929"/>
                      <a:pt x="3282201" y="140641"/>
                    </a:cubicBezTo>
                    <a:cubicBezTo>
                      <a:pt x="3297057" y="155315"/>
                      <a:pt x="3285439" y="176593"/>
                      <a:pt x="3268807" y="189388"/>
                    </a:cubicBezTo>
                    <a:cubicBezTo>
                      <a:pt x="3253791" y="201422"/>
                      <a:pt x="3247773" y="222024"/>
                      <a:pt x="3231567" y="233634"/>
                    </a:cubicBezTo>
                    <a:lnTo>
                      <a:pt x="3233233" y="219405"/>
                    </a:lnTo>
                    <a:lnTo>
                      <a:pt x="3229625" y="229771"/>
                    </a:lnTo>
                    <a:cubicBezTo>
                      <a:pt x="3202407" y="250474"/>
                      <a:pt x="3197123" y="276368"/>
                      <a:pt x="3211007" y="307785"/>
                    </a:cubicBezTo>
                    <a:cubicBezTo>
                      <a:pt x="3223055" y="333254"/>
                      <a:pt x="3218019" y="365849"/>
                      <a:pt x="3244803" y="383355"/>
                    </a:cubicBezTo>
                    <a:cubicBezTo>
                      <a:pt x="3218097" y="380429"/>
                      <a:pt x="3191391" y="377503"/>
                      <a:pt x="3164685" y="374579"/>
                    </a:cubicBezTo>
                    <a:cubicBezTo>
                      <a:pt x="3150799" y="343162"/>
                      <a:pt x="3130551" y="314764"/>
                      <a:pt x="3121437" y="281082"/>
                    </a:cubicBezTo>
                    <a:cubicBezTo>
                      <a:pt x="3112993" y="252931"/>
                      <a:pt x="3088295" y="248078"/>
                      <a:pt x="3063173" y="262917"/>
                    </a:cubicBezTo>
                    <a:cubicBezTo>
                      <a:pt x="3045253" y="272391"/>
                      <a:pt x="3027753" y="280692"/>
                      <a:pt x="3009081" y="288572"/>
                    </a:cubicBezTo>
                    <a:cubicBezTo>
                      <a:pt x="2978849" y="302909"/>
                      <a:pt x="2947619" y="308952"/>
                      <a:pt x="2924445" y="270247"/>
                    </a:cubicBezTo>
                    <a:cubicBezTo>
                      <a:pt x="2912527" y="348009"/>
                      <a:pt x="2912527" y="348009"/>
                      <a:pt x="2891429" y="340474"/>
                    </a:cubicBezTo>
                    <a:cubicBezTo>
                      <a:pt x="2892347" y="352707"/>
                      <a:pt x="2906829" y="356557"/>
                      <a:pt x="2907745" y="368790"/>
                    </a:cubicBezTo>
                    <a:cubicBezTo>
                      <a:pt x="2848637" y="371489"/>
                      <a:pt x="2788775" y="372595"/>
                      <a:pt x="2729667" y="375294"/>
                    </a:cubicBezTo>
                    <a:lnTo>
                      <a:pt x="2731751" y="372313"/>
                    </a:lnTo>
                    <a:lnTo>
                      <a:pt x="2728589" y="374093"/>
                    </a:lnTo>
                    <a:cubicBezTo>
                      <a:pt x="2727747" y="376451"/>
                      <a:pt x="2727327" y="377631"/>
                      <a:pt x="2726905" y="378810"/>
                    </a:cubicBezTo>
                    <a:cubicBezTo>
                      <a:pt x="2722991" y="378743"/>
                      <a:pt x="2718337" y="377081"/>
                      <a:pt x="2713681" y="375418"/>
                    </a:cubicBezTo>
                    <a:cubicBezTo>
                      <a:pt x="2732261" y="352795"/>
                      <a:pt x="2738779" y="327194"/>
                      <a:pt x="2739159" y="296741"/>
                    </a:cubicBezTo>
                    <a:cubicBezTo>
                      <a:pt x="2739239" y="278151"/>
                      <a:pt x="2752961" y="261774"/>
                      <a:pt x="2767007" y="248170"/>
                    </a:cubicBezTo>
                    <a:cubicBezTo>
                      <a:pt x="2802277" y="215552"/>
                      <a:pt x="2802679" y="199737"/>
                      <a:pt x="2776613" y="162497"/>
                    </a:cubicBezTo>
                    <a:cubicBezTo>
                      <a:pt x="2757751" y="134480"/>
                      <a:pt x="2739309" y="105285"/>
                      <a:pt x="2745709" y="69001"/>
                    </a:cubicBezTo>
                    <a:cubicBezTo>
                      <a:pt x="2770947" y="46099"/>
                      <a:pt x="2800321" y="29992"/>
                      <a:pt x="2828531" y="13469"/>
                    </a:cubicBezTo>
                    <a:cubicBezTo>
                      <a:pt x="2845119" y="3767"/>
                      <a:pt x="2859917" y="-7"/>
                      <a:pt x="2873551" y="0"/>
                    </a:cubicBezTo>
                    <a:close/>
                  </a:path>
                </a:pathLst>
              </a:custGeom>
              <a:solidFill>
                <a:schemeClr val="accent4"/>
              </a:solidFill>
              <a:ln>
                <a:noFill/>
              </a:ln>
              <a:effectLst/>
            </p:spPr>
            <p:txBody>
              <a:bodyPr anchor="ctr"/>
              <a:lstStyle/>
              <a:p>
                <a:pPr defTabSz="457189">
                  <a:defRPr/>
                </a:pPr>
                <a:endParaRPr lang="en-US" sz="1351" dirty="0">
                  <a:latin typeface="Oswald" pitchFamily="2" charset="77"/>
                </a:endParaRPr>
              </a:p>
            </p:txBody>
          </p:sp>
          <p:sp>
            <p:nvSpPr>
              <p:cNvPr id="338" name="Freeform 44">
                <a:extLst>
                  <a:ext uri="{FF2B5EF4-FFF2-40B4-BE49-F238E27FC236}">
                    <a16:creationId xmlns:a16="http://schemas.microsoft.com/office/drawing/2014/main" id="{3E4353A6-E409-4D90-B5EE-BC4F0C3720C4}"/>
                  </a:ext>
                </a:extLst>
              </p:cNvPr>
              <p:cNvSpPr/>
              <p:nvPr/>
            </p:nvSpPr>
            <p:spPr bwMode="auto">
              <a:xfrm>
                <a:off x="15979883" y="11304438"/>
                <a:ext cx="65063" cy="138059"/>
              </a:xfrm>
              <a:custGeom>
                <a:avLst/>
                <a:gdLst>
                  <a:gd name="connsiteX0" fmla="*/ 0 w 65758"/>
                  <a:gd name="connsiteY0" fmla="*/ 0 h 138834"/>
                  <a:gd name="connsiteX1" fmla="*/ 17058 w 65758"/>
                  <a:gd name="connsiteY1" fmla="*/ 30251 h 138834"/>
                  <a:gd name="connsiteX2" fmla="*/ 32879 w 65758"/>
                  <a:gd name="connsiteY2" fmla="*/ 23698 h 138834"/>
                  <a:gd name="connsiteX3" fmla="*/ 39520 w 65758"/>
                  <a:gd name="connsiteY3" fmla="*/ 26449 h 138834"/>
                  <a:gd name="connsiteX4" fmla="*/ 49075 w 65758"/>
                  <a:gd name="connsiteY4" fmla="*/ 25974 h 138834"/>
                  <a:gd name="connsiteX5" fmla="*/ 62913 w 65758"/>
                  <a:gd name="connsiteY5" fmla="*/ 55192 h 138834"/>
                  <a:gd name="connsiteX6" fmla="*/ 51170 w 65758"/>
                  <a:gd name="connsiteY6" fmla="*/ 68162 h 138834"/>
                  <a:gd name="connsiteX7" fmla="*/ 38393 w 65758"/>
                  <a:gd name="connsiteY7" fmla="*/ 68797 h 138834"/>
                  <a:gd name="connsiteX8" fmla="*/ 65758 w 65758"/>
                  <a:gd name="connsiteY8" fmla="*/ 138834 h 138834"/>
                  <a:gd name="connsiteX9" fmla="*/ 21564 w 65758"/>
                  <a:gd name="connsiteY9" fmla="*/ 74027 h 138834"/>
                  <a:gd name="connsiteX10" fmla="*/ 18484 w 65758"/>
                  <a:gd name="connsiteY10" fmla="*/ 63455 h 138834"/>
                  <a:gd name="connsiteX11" fmla="*/ 16715 w 65758"/>
                  <a:gd name="connsiteY11" fmla="*/ 62722 h 138834"/>
                  <a:gd name="connsiteX12" fmla="*/ 10019 w 65758"/>
                  <a:gd name="connsiteY12" fmla="*/ 46558 h 138834"/>
                  <a:gd name="connsiteX13" fmla="*/ 12099 w 65758"/>
                  <a:gd name="connsiteY13" fmla="*/ 41536 h 1388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5758" h="138834">
                    <a:moveTo>
                      <a:pt x="0" y="0"/>
                    </a:moveTo>
                    <a:lnTo>
                      <a:pt x="17058" y="30251"/>
                    </a:lnTo>
                    <a:lnTo>
                      <a:pt x="32879" y="23698"/>
                    </a:lnTo>
                    <a:lnTo>
                      <a:pt x="39520" y="26449"/>
                    </a:lnTo>
                    <a:lnTo>
                      <a:pt x="49075" y="25974"/>
                    </a:lnTo>
                    <a:cubicBezTo>
                      <a:pt x="60964" y="30221"/>
                      <a:pt x="67160" y="43303"/>
                      <a:pt x="62913" y="55192"/>
                    </a:cubicBezTo>
                    <a:cubicBezTo>
                      <a:pt x="60790" y="61136"/>
                      <a:pt x="56458" y="65657"/>
                      <a:pt x="51170" y="68162"/>
                    </a:cubicBezTo>
                    <a:lnTo>
                      <a:pt x="38393" y="68797"/>
                    </a:lnTo>
                    <a:lnTo>
                      <a:pt x="65758" y="138834"/>
                    </a:lnTo>
                    <a:cubicBezTo>
                      <a:pt x="47191" y="118632"/>
                      <a:pt x="32491" y="97098"/>
                      <a:pt x="21564" y="74027"/>
                    </a:cubicBezTo>
                    <a:lnTo>
                      <a:pt x="18484" y="63455"/>
                    </a:lnTo>
                    <a:lnTo>
                      <a:pt x="16715" y="62722"/>
                    </a:lnTo>
                    <a:cubicBezTo>
                      <a:pt x="12578" y="58586"/>
                      <a:pt x="10019" y="52871"/>
                      <a:pt x="10019" y="46558"/>
                    </a:cubicBezTo>
                    <a:lnTo>
                      <a:pt x="12099" y="41536"/>
                    </a:lnTo>
                    <a:close/>
                  </a:path>
                </a:pathLst>
              </a:custGeom>
              <a:solidFill>
                <a:schemeClr val="accent4">
                  <a:alpha val="50000"/>
                </a:schemeClr>
              </a:solidFill>
              <a:ln>
                <a:noFill/>
              </a:ln>
              <a:effectLst/>
            </p:spPr>
            <p:txBody>
              <a:bodyPr anchor="ctr"/>
              <a:lstStyle/>
              <a:p>
                <a:pPr defTabSz="457189">
                  <a:defRPr/>
                </a:pPr>
                <a:endParaRPr lang="en-US" sz="1351" dirty="0">
                  <a:latin typeface="Oswald" pitchFamily="2" charset="77"/>
                </a:endParaRPr>
              </a:p>
            </p:txBody>
          </p:sp>
        </p:grpSp>
        <p:sp>
          <p:nvSpPr>
            <p:cNvPr id="330" name="Freeform 889">
              <a:extLst>
                <a:ext uri="{FF2B5EF4-FFF2-40B4-BE49-F238E27FC236}">
                  <a16:creationId xmlns:a16="http://schemas.microsoft.com/office/drawing/2014/main" id="{0AAF07E8-7796-4F4E-B61D-A696277B034A}"/>
                </a:ext>
              </a:extLst>
            </p:cNvPr>
            <p:cNvSpPr>
              <a:spLocks noChangeArrowheads="1"/>
            </p:cNvSpPr>
            <p:nvPr/>
          </p:nvSpPr>
          <p:spPr bwMode="auto">
            <a:xfrm>
              <a:off x="5763066" y="4016536"/>
              <a:ext cx="1830057" cy="1701737"/>
            </a:xfrm>
            <a:custGeom>
              <a:avLst/>
              <a:gdLst>
                <a:gd name="T0" fmla="*/ 1211780044 w 5568"/>
                <a:gd name="T1" fmla="*/ 2147483646 h 4856"/>
                <a:gd name="T2" fmla="*/ 2147483646 w 5568"/>
                <a:gd name="T3" fmla="*/ 2147483646 h 4856"/>
                <a:gd name="T4" fmla="*/ 2147483646 w 5568"/>
                <a:gd name="T5" fmla="*/ 2147483646 h 4856"/>
                <a:gd name="T6" fmla="*/ 2147483646 w 5568"/>
                <a:gd name="T7" fmla="*/ 2147483646 h 4856"/>
                <a:gd name="T8" fmla="*/ 2147483646 w 5568"/>
                <a:gd name="T9" fmla="*/ 2049589284 h 4856"/>
                <a:gd name="T10" fmla="*/ 2147483646 w 5568"/>
                <a:gd name="T11" fmla="*/ 2049589284 h 4856"/>
                <a:gd name="T12" fmla="*/ 2147483646 w 5568"/>
                <a:gd name="T13" fmla="*/ 1899876513 h 4856"/>
                <a:gd name="T14" fmla="*/ 2147483646 w 5568"/>
                <a:gd name="T15" fmla="*/ 74042797 h 4856"/>
                <a:gd name="T16" fmla="*/ 2147483646 w 5568"/>
                <a:gd name="T17" fmla="*/ 74042797 h 4856"/>
                <a:gd name="T18" fmla="*/ 2147483646 w 5568"/>
                <a:gd name="T19" fmla="*/ 0 h 4856"/>
                <a:gd name="T20" fmla="*/ 1211780044 w 5568"/>
                <a:gd name="T21" fmla="*/ 0 h 4856"/>
                <a:gd name="T22" fmla="*/ 1211780044 w 5568"/>
                <a:gd name="T23" fmla="*/ 0 h 4856"/>
                <a:gd name="T24" fmla="*/ 1082295254 w 5568"/>
                <a:gd name="T25" fmla="*/ 74042797 h 4856"/>
                <a:gd name="T26" fmla="*/ 26873684 w 5568"/>
                <a:gd name="T27" fmla="*/ 1899876513 h 4856"/>
                <a:gd name="T28" fmla="*/ 26873684 w 5568"/>
                <a:gd name="T29" fmla="*/ 1899876513 h 4856"/>
                <a:gd name="T30" fmla="*/ 26873684 w 5568"/>
                <a:gd name="T31" fmla="*/ 2049589284 h 4856"/>
                <a:gd name="T32" fmla="*/ 1082295254 w 5568"/>
                <a:gd name="T33" fmla="*/ 2147483646 h 4856"/>
                <a:gd name="T34" fmla="*/ 1082295254 w 5568"/>
                <a:gd name="T35" fmla="*/ 2147483646 h 4856"/>
                <a:gd name="T36" fmla="*/ 1211780044 w 5568"/>
                <a:gd name="T37" fmla="*/ 2147483646 h 485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5568" h="4856">
                  <a:moveTo>
                    <a:pt x="1488" y="4855"/>
                  </a:moveTo>
                  <a:lnTo>
                    <a:pt x="4079" y="4855"/>
                  </a:lnTo>
                  <a:cubicBezTo>
                    <a:pt x="4145" y="4855"/>
                    <a:pt x="4205" y="4820"/>
                    <a:pt x="4238" y="4762"/>
                  </a:cubicBezTo>
                  <a:lnTo>
                    <a:pt x="5534" y="2519"/>
                  </a:lnTo>
                  <a:cubicBezTo>
                    <a:pt x="5567" y="2463"/>
                    <a:pt x="5567" y="2392"/>
                    <a:pt x="5534" y="2335"/>
                  </a:cubicBezTo>
                  <a:lnTo>
                    <a:pt x="4238" y="91"/>
                  </a:lnTo>
                  <a:cubicBezTo>
                    <a:pt x="4205" y="34"/>
                    <a:pt x="4145" y="0"/>
                    <a:pt x="4079" y="0"/>
                  </a:cubicBezTo>
                  <a:lnTo>
                    <a:pt x="1488" y="0"/>
                  </a:lnTo>
                  <a:cubicBezTo>
                    <a:pt x="1423" y="0"/>
                    <a:pt x="1362" y="34"/>
                    <a:pt x="1329" y="91"/>
                  </a:cubicBezTo>
                  <a:lnTo>
                    <a:pt x="33" y="2335"/>
                  </a:lnTo>
                  <a:cubicBezTo>
                    <a:pt x="0" y="2392"/>
                    <a:pt x="0" y="2463"/>
                    <a:pt x="33" y="2519"/>
                  </a:cubicBezTo>
                  <a:lnTo>
                    <a:pt x="1329" y="4762"/>
                  </a:lnTo>
                  <a:cubicBezTo>
                    <a:pt x="1362" y="4820"/>
                    <a:pt x="1423" y="4855"/>
                    <a:pt x="1488" y="4855"/>
                  </a:cubicBezTo>
                </a:path>
              </a:pathLst>
            </a:custGeom>
            <a:noFill/>
            <a:ln w="38100" cap="flat">
              <a:solidFill>
                <a:srgbClr val="8E000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defTabSz="457189"/>
              <a:endParaRPr lang="en-US" sz="1351" dirty="0">
                <a:latin typeface="Oswald" pitchFamily="2" charset="77"/>
              </a:endParaRPr>
            </a:p>
          </p:txBody>
        </p:sp>
      </p:grpSp>
      <p:sp>
        <p:nvSpPr>
          <p:cNvPr id="339" name="TextBox 5">
            <a:extLst>
              <a:ext uri="{FF2B5EF4-FFF2-40B4-BE49-F238E27FC236}">
                <a16:creationId xmlns:a16="http://schemas.microsoft.com/office/drawing/2014/main" id="{68B06D61-06C7-4442-A4AE-6263FC8383BA}"/>
              </a:ext>
            </a:extLst>
          </p:cNvPr>
          <p:cNvSpPr txBox="1"/>
          <p:nvPr/>
        </p:nvSpPr>
        <p:spPr>
          <a:xfrm>
            <a:off x="7514413" y="272670"/>
            <a:ext cx="1322224" cy="584775"/>
          </a:xfrm>
          <a:prstGeom prst="rect">
            <a:avLst/>
          </a:prstGeom>
          <a:noFill/>
        </p:spPr>
        <p:txBody>
          <a:bodyPr wrap="square" rtlCol="0" anchor="b">
            <a:spAutoFit/>
          </a:bodyPr>
          <a:lstStyle/>
          <a:p>
            <a:pPr algn="ctr" defTabSz="914377">
              <a:defRPr/>
            </a:pPr>
            <a:r>
              <a:rPr lang="en-US" sz="1600" b="1" dirty="0">
                <a:latin typeface="Calibri" panose="020F0502020204030204"/>
              </a:rPr>
              <a:t>Building surveying</a:t>
            </a:r>
          </a:p>
        </p:txBody>
      </p:sp>
      <p:sp>
        <p:nvSpPr>
          <p:cNvPr id="340" name="TextBox 5">
            <a:extLst>
              <a:ext uri="{FF2B5EF4-FFF2-40B4-BE49-F238E27FC236}">
                <a16:creationId xmlns:a16="http://schemas.microsoft.com/office/drawing/2014/main" id="{A7363EE6-F3AF-49A8-9285-3802FEDE3C5D}"/>
              </a:ext>
            </a:extLst>
          </p:cNvPr>
          <p:cNvSpPr txBox="1"/>
          <p:nvPr/>
        </p:nvSpPr>
        <p:spPr>
          <a:xfrm>
            <a:off x="4460615" y="473291"/>
            <a:ext cx="1322224" cy="338554"/>
          </a:xfrm>
          <a:prstGeom prst="rect">
            <a:avLst/>
          </a:prstGeom>
          <a:noFill/>
        </p:spPr>
        <p:txBody>
          <a:bodyPr wrap="square" rtlCol="0" anchor="b">
            <a:spAutoFit/>
          </a:bodyPr>
          <a:lstStyle/>
          <a:p>
            <a:pPr algn="ctr" defTabSz="914377">
              <a:defRPr/>
            </a:pPr>
            <a:r>
              <a:rPr lang="en-US" sz="1600" b="1" dirty="0">
                <a:latin typeface="Calibri" panose="020F0502020204030204"/>
              </a:rPr>
              <a:t>Positioning</a:t>
            </a:r>
          </a:p>
        </p:txBody>
      </p:sp>
      <p:sp>
        <p:nvSpPr>
          <p:cNvPr id="341" name="TextBox 5">
            <a:extLst>
              <a:ext uri="{FF2B5EF4-FFF2-40B4-BE49-F238E27FC236}">
                <a16:creationId xmlns:a16="http://schemas.microsoft.com/office/drawing/2014/main" id="{9081651E-9921-44C4-85B1-BA3A770F282D}"/>
              </a:ext>
            </a:extLst>
          </p:cNvPr>
          <p:cNvSpPr txBox="1"/>
          <p:nvPr/>
        </p:nvSpPr>
        <p:spPr>
          <a:xfrm>
            <a:off x="1511289" y="4029996"/>
            <a:ext cx="1383615" cy="584775"/>
          </a:xfrm>
          <a:prstGeom prst="rect">
            <a:avLst/>
          </a:prstGeom>
          <a:noFill/>
        </p:spPr>
        <p:txBody>
          <a:bodyPr wrap="square" rtlCol="0" anchor="b">
            <a:spAutoFit/>
          </a:bodyPr>
          <a:lstStyle/>
          <a:p>
            <a:pPr algn="ctr" defTabSz="914377">
              <a:defRPr/>
            </a:pPr>
            <a:r>
              <a:rPr lang="en-US" sz="1600" b="1" dirty="0">
                <a:latin typeface="Calibri" panose="020F0502020204030204"/>
              </a:rPr>
              <a:t>Real Estate Management </a:t>
            </a:r>
          </a:p>
        </p:txBody>
      </p:sp>
      <p:sp>
        <p:nvSpPr>
          <p:cNvPr id="353" name="Freeform 889">
            <a:extLst>
              <a:ext uri="{FF2B5EF4-FFF2-40B4-BE49-F238E27FC236}">
                <a16:creationId xmlns:a16="http://schemas.microsoft.com/office/drawing/2014/main" id="{7672BB94-6B0F-4A09-8F75-4F76CF47DC01}"/>
              </a:ext>
            </a:extLst>
          </p:cNvPr>
          <p:cNvSpPr>
            <a:spLocks noChangeArrowheads="1"/>
          </p:cNvSpPr>
          <p:nvPr/>
        </p:nvSpPr>
        <p:spPr bwMode="auto">
          <a:xfrm>
            <a:off x="5741238" y="576166"/>
            <a:ext cx="1830057" cy="1701737"/>
          </a:xfrm>
          <a:custGeom>
            <a:avLst/>
            <a:gdLst>
              <a:gd name="T0" fmla="*/ 1211780044 w 5568"/>
              <a:gd name="T1" fmla="*/ 2147483646 h 4856"/>
              <a:gd name="T2" fmla="*/ 2147483646 w 5568"/>
              <a:gd name="T3" fmla="*/ 2147483646 h 4856"/>
              <a:gd name="T4" fmla="*/ 2147483646 w 5568"/>
              <a:gd name="T5" fmla="*/ 2147483646 h 4856"/>
              <a:gd name="T6" fmla="*/ 2147483646 w 5568"/>
              <a:gd name="T7" fmla="*/ 2147483646 h 4856"/>
              <a:gd name="T8" fmla="*/ 2147483646 w 5568"/>
              <a:gd name="T9" fmla="*/ 2049589284 h 4856"/>
              <a:gd name="T10" fmla="*/ 2147483646 w 5568"/>
              <a:gd name="T11" fmla="*/ 2049589284 h 4856"/>
              <a:gd name="T12" fmla="*/ 2147483646 w 5568"/>
              <a:gd name="T13" fmla="*/ 1899876513 h 4856"/>
              <a:gd name="T14" fmla="*/ 2147483646 w 5568"/>
              <a:gd name="T15" fmla="*/ 74042797 h 4856"/>
              <a:gd name="T16" fmla="*/ 2147483646 w 5568"/>
              <a:gd name="T17" fmla="*/ 74042797 h 4856"/>
              <a:gd name="T18" fmla="*/ 2147483646 w 5568"/>
              <a:gd name="T19" fmla="*/ 0 h 4856"/>
              <a:gd name="T20" fmla="*/ 1211780044 w 5568"/>
              <a:gd name="T21" fmla="*/ 0 h 4856"/>
              <a:gd name="T22" fmla="*/ 1211780044 w 5568"/>
              <a:gd name="T23" fmla="*/ 0 h 4856"/>
              <a:gd name="T24" fmla="*/ 1082295254 w 5568"/>
              <a:gd name="T25" fmla="*/ 74042797 h 4856"/>
              <a:gd name="T26" fmla="*/ 26873684 w 5568"/>
              <a:gd name="T27" fmla="*/ 1899876513 h 4856"/>
              <a:gd name="T28" fmla="*/ 26873684 w 5568"/>
              <a:gd name="T29" fmla="*/ 1899876513 h 4856"/>
              <a:gd name="T30" fmla="*/ 26873684 w 5568"/>
              <a:gd name="T31" fmla="*/ 2049589284 h 4856"/>
              <a:gd name="T32" fmla="*/ 1082295254 w 5568"/>
              <a:gd name="T33" fmla="*/ 2147483646 h 4856"/>
              <a:gd name="T34" fmla="*/ 1082295254 w 5568"/>
              <a:gd name="T35" fmla="*/ 2147483646 h 4856"/>
              <a:gd name="T36" fmla="*/ 1211780044 w 5568"/>
              <a:gd name="T37" fmla="*/ 2147483646 h 4856"/>
              <a:gd name="T38" fmla="*/ 0 60000 65536"/>
              <a:gd name="T39" fmla="*/ 0 60000 65536"/>
              <a:gd name="T40" fmla="*/ 0 60000 65536"/>
              <a:gd name="T41" fmla="*/ 0 60000 65536"/>
              <a:gd name="T42" fmla="*/ 0 60000 65536"/>
              <a:gd name="T43" fmla="*/ 0 60000 65536"/>
              <a:gd name="T44" fmla="*/ 0 60000 65536"/>
              <a:gd name="T45" fmla="*/ 0 60000 65536"/>
              <a:gd name="T46" fmla="*/ 0 60000 65536"/>
              <a:gd name="T47" fmla="*/ 0 60000 65536"/>
              <a:gd name="T48" fmla="*/ 0 60000 65536"/>
              <a:gd name="T49" fmla="*/ 0 60000 65536"/>
              <a:gd name="T50" fmla="*/ 0 60000 65536"/>
              <a:gd name="T51" fmla="*/ 0 60000 65536"/>
              <a:gd name="T52" fmla="*/ 0 60000 65536"/>
              <a:gd name="T53" fmla="*/ 0 60000 65536"/>
              <a:gd name="T54" fmla="*/ 0 60000 65536"/>
              <a:gd name="T55" fmla="*/ 0 60000 65536"/>
              <a:gd name="T56" fmla="*/ 0 60000 65536"/>
            </a:gdLst>
            <a:ahLst/>
            <a:cxnLst>
              <a:cxn ang="T38">
                <a:pos x="T0" y="T1"/>
              </a:cxn>
              <a:cxn ang="T39">
                <a:pos x="T2" y="T3"/>
              </a:cxn>
              <a:cxn ang="T40">
                <a:pos x="T4" y="T5"/>
              </a:cxn>
              <a:cxn ang="T41">
                <a:pos x="T6" y="T7"/>
              </a:cxn>
              <a:cxn ang="T42">
                <a:pos x="T8" y="T9"/>
              </a:cxn>
              <a:cxn ang="T43">
                <a:pos x="T10" y="T11"/>
              </a:cxn>
              <a:cxn ang="T44">
                <a:pos x="T12" y="T13"/>
              </a:cxn>
              <a:cxn ang="T45">
                <a:pos x="T14" y="T15"/>
              </a:cxn>
              <a:cxn ang="T46">
                <a:pos x="T16" y="T17"/>
              </a:cxn>
              <a:cxn ang="T47">
                <a:pos x="T18" y="T19"/>
              </a:cxn>
              <a:cxn ang="T48">
                <a:pos x="T20" y="T21"/>
              </a:cxn>
              <a:cxn ang="T49">
                <a:pos x="T22" y="T23"/>
              </a:cxn>
              <a:cxn ang="T50">
                <a:pos x="T24" y="T25"/>
              </a:cxn>
              <a:cxn ang="T51">
                <a:pos x="T26" y="T27"/>
              </a:cxn>
              <a:cxn ang="T52">
                <a:pos x="T28" y="T29"/>
              </a:cxn>
              <a:cxn ang="T53">
                <a:pos x="T30" y="T31"/>
              </a:cxn>
              <a:cxn ang="T54">
                <a:pos x="T32" y="T33"/>
              </a:cxn>
              <a:cxn ang="T55">
                <a:pos x="T34" y="T35"/>
              </a:cxn>
              <a:cxn ang="T56">
                <a:pos x="T36" y="T37"/>
              </a:cxn>
            </a:cxnLst>
            <a:rect l="0" t="0" r="r" b="b"/>
            <a:pathLst>
              <a:path w="5568" h="4856">
                <a:moveTo>
                  <a:pt x="1488" y="4855"/>
                </a:moveTo>
                <a:lnTo>
                  <a:pt x="4079" y="4855"/>
                </a:lnTo>
                <a:cubicBezTo>
                  <a:pt x="4145" y="4855"/>
                  <a:pt x="4205" y="4820"/>
                  <a:pt x="4238" y="4762"/>
                </a:cubicBezTo>
                <a:lnTo>
                  <a:pt x="5534" y="2519"/>
                </a:lnTo>
                <a:cubicBezTo>
                  <a:pt x="5567" y="2463"/>
                  <a:pt x="5567" y="2392"/>
                  <a:pt x="5534" y="2335"/>
                </a:cubicBezTo>
                <a:lnTo>
                  <a:pt x="4238" y="91"/>
                </a:lnTo>
                <a:cubicBezTo>
                  <a:pt x="4205" y="34"/>
                  <a:pt x="4145" y="0"/>
                  <a:pt x="4079" y="0"/>
                </a:cubicBezTo>
                <a:lnTo>
                  <a:pt x="1488" y="0"/>
                </a:lnTo>
                <a:cubicBezTo>
                  <a:pt x="1423" y="0"/>
                  <a:pt x="1362" y="34"/>
                  <a:pt x="1329" y="91"/>
                </a:cubicBezTo>
                <a:lnTo>
                  <a:pt x="33" y="2335"/>
                </a:lnTo>
                <a:cubicBezTo>
                  <a:pt x="0" y="2392"/>
                  <a:pt x="0" y="2463"/>
                  <a:pt x="33" y="2519"/>
                </a:cubicBezTo>
                <a:lnTo>
                  <a:pt x="1329" y="4762"/>
                </a:lnTo>
                <a:cubicBezTo>
                  <a:pt x="1362" y="4820"/>
                  <a:pt x="1423" y="4855"/>
                  <a:pt x="1488" y="4855"/>
                </a:cubicBezTo>
              </a:path>
            </a:pathLst>
          </a:custGeom>
          <a:noFill/>
          <a:ln w="38100" cap="flat">
            <a:solidFill>
              <a:srgbClr val="8E0000"/>
            </a:solidFill>
            <a:round/>
            <a:headEnd/>
            <a:tailEnd/>
          </a:ln>
          <a:effectLst/>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rgbClr val="808080"/>
                  </a:outerShdw>
                </a:effectLst>
              </a14:hiddenEffects>
            </a:ext>
          </a:extLst>
        </p:spPr>
        <p:txBody>
          <a:bodyPr wrap="none" anchor="ctr"/>
          <a:lstStyle/>
          <a:p>
            <a:pPr defTabSz="457189"/>
            <a:endParaRPr lang="en-US" sz="1351" dirty="0">
              <a:latin typeface="Oswald" pitchFamily="2" charset="77"/>
            </a:endParaRPr>
          </a:p>
        </p:txBody>
      </p:sp>
      <p:sp>
        <p:nvSpPr>
          <p:cNvPr id="354" name="TextBox 5">
            <a:extLst>
              <a:ext uri="{FF2B5EF4-FFF2-40B4-BE49-F238E27FC236}">
                <a16:creationId xmlns:a16="http://schemas.microsoft.com/office/drawing/2014/main" id="{C09C5444-9D38-447A-A262-F9EA483341B6}"/>
              </a:ext>
            </a:extLst>
          </p:cNvPr>
          <p:cNvSpPr txBox="1"/>
          <p:nvPr/>
        </p:nvSpPr>
        <p:spPr>
          <a:xfrm>
            <a:off x="5949821" y="1279755"/>
            <a:ext cx="1322224" cy="338554"/>
          </a:xfrm>
          <a:prstGeom prst="rect">
            <a:avLst/>
          </a:prstGeom>
          <a:noFill/>
        </p:spPr>
        <p:txBody>
          <a:bodyPr wrap="square" rtlCol="0" anchor="b">
            <a:spAutoFit/>
          </a:bodyPr>
          <a:lstStyle/>
          <a:p>
            <a:pPr algn="ctr" defTabSz="914377">
              <a:defRPr/>
            </a:pPr>
            <a:r>
              <a:rPr lang="en-US" sz="1600" b="1" dirty="0">
                <a:latin typeface="Calibri" panose="020F0502020204030204"/>
              </a:rPr>
              <a:t>Surveying</a:t>
            </a:r>
          </a:p>
        </p:txBody>
      </p:sp>
      <p:sp>
        <p:nvSpPr>
          <p:cNvPr id="355" name="TextBox 5">
            <a:extLst>
              <a:ext uri="{FF2B5EF4-FFF2-40B4-BE49-F238E27FC236}">
                <a16:creationId xmlns:a16="http://schemas.microsoft.com/office/drawing/2014/main" id="{091416D5-8B5C-4AD0-804A-1ECEC6584699}"/>
              </a:ext>
            </a:extLst>
          </p:cNvPr>
          <p:cNvSpPr txBox="1"/>
          <p:nvPr/>
        </p:nvSpPr>
        <p:spPr>
          <a:xfrm>
            <a:off x="1479148" y="5806572"/>
            <a:ext cx="1322224" cy="584775"/>
          </a:xfrm>
          <a:prstGeom prst="rect">
            <a:avLst/>
          </a:prstGeom>
          <a:noFill/>
        </p:spPr>
        <p:txBody>
          <a:bodyPr wrap="square" rtlCol="0" anchor="b">
            <a:spAutoFit/>
          </a:bodyPr>
          <a:lstStyle/>
          <a:p>
            <a:pPr algn="ctr" defTabSz="914377">
              <a:defRPr/>
            </a:pPr>
            <a:r>
              <a:rPr lang="en-US" sz="1600" b="1" dirty="0">
                <a:latin typeface="Calibri" panose="020F0502020204030204"/>
              </a:rPr>
              <a:t>Spatial </a:t>
            </a:r>
            <a:br>
              <a:rPr lang="en-US" sz="1600" b="1" dirty="0">
                <a:latin typeface="Calibri" panose="020F0502020204030204"/>
              </a:rPr>
            </a:br>
            <a:r>
              <a:rPr lang="en-US" sz="1600" b="1" dirty="0">
                <a:latin typeface="Calibri" panose="020F0502020204030204"/>
              </a:rPr>
              <a:t>Planning</a:t>
            </a:r>
          </a:p>
        </p:txBody>
      </p:sp>
      <p:sp>
        <p:nvSpPr>
          <p:cNvPr id="356" name="TextBox 5">
            <a:extLst>
              <a:ext uri="{FF2B5EF4-FFF2-40B4-BE49-F238E27FC236}">
                <a16:creationId xmlns:a16="http://schemas.microsoft.com/office/drawing/2014/main" id="{044FA2A5-E9B8-4AA1-92E5-5E8FCB98AD6E}"/>
              </a:ext>
            </a:extLst>
          </p:cNvPr>
          <p:cNvSpPr txBox="1"/>
          <p:nvPr/>
        </p:nvSpPr>
        <p:spPr>
          <a:xfrm>
            <a:off x="2997577" y="6463571"/>
            <a:ext cx="1322224" cy="338554"/>
          </a:xfrm>
          <a:prstGeom prst="rect">
            <a:avLst/>
          </a:prstGeom>
          <a:noFill/>
        </p:spPr>
        <p:txBody>
          <a:bodyPr wrap="square" rtlCol="0" anchor="b">
            <a:spAutoFit/>
          </a:bodyPr>
          <a:lstStyle/>
          <a:p>
            <a:pPr algn="ctr" defTabSz="914377">
              <a:defRPr/>
            </a:pPr>
            <a:r>
              <a:rPr lang="en-US" sz="1600" b="1" dirty="0">
                <a:latin typeface="Calibri" panose="020F0502020204030204"/>
              </a:rPr>
              <a:t>Marine</a:t>
            </a:r>
          </a:p>
        </p:txBody>
      </p:sp>
      <p:sp>
        <p:nvSpPr>
          <p:cNvPr id="262" name="Retvinklet trekant 1">
            <a:extLst>
              <a:ext uri="{FF2B5EF4-FFF2-40B4-BE49-F238E27FC236}">
                <a16:creationId xmlns:a16="http://schemas.microsoft.com/office/drawing/2014/main" id="{917D9840-F086-4EDB-8F15-71CE782AD9F2}"/>
              </a:ext>
            </a:extLst>
          </p:cNvPr>
          <p:cNvSpPr/>
          <p:nvPr/>
        </p:nvSpPr>
        <p:spPr>
          <a:xfrm rot="5400000">
            <a:off x="75502" y="-75501"/>
            <a:ext cx="1937857" cy="2088860"/>
          </a:xfrm>
          <a:prstGeom prst="rtTriangle">
            <a:avLst/>
          </a:prstGeom>
          <a:solidFill>
            <a:srgbClr val="FC7474"/>
          </a:solidFill>
          <a:ln>
            <a:noFill/>
          </a:ln>
        </p:spPr>
        <p:style>
          <a:lnRef idx="0">
            <a:scrgbClr r="0" g="0" b="0"/>
          </a:lnRef>
          <a:fillRef idx="0">
            <a:scrgbClr r="0" g="0" b="0"/>
          </a:fillRef>
          <a:effectRef idx="0">
            <a:scrgbClr r="0" g="0" b="0"/>
          </a:effectRef>
          <a:fontRef idx="minor">
            <a:schemeClr val="lt1"/>
          </a:fontRef>
        </p:style>
        <p:txBody>
          <a:bodyPr rtlCol="0" anchor="ctr"/>
          <a:lstStyle/>
          <a:p>
            <a:pPr algn="ctr" defTabSz="457189"/>
            <a:endParaRPr lang="da-DK" sz="1351">
              <a:solidFill>
                <a:schemeClr val="tx1"/>
              </a:solidFill>
              <a:latin typeface="Calibri" panose="020F0502020204030204"/>
            </a:endParaRPr>
          </a:p>
        </p:txBody>
      </p:sp>
      <p:sp>
        <p:nvSpPr>
          <p:cNvPr id="264" name="Tekstfelt 2">
            <a:extLst>
              <a:ext uri="{FF2B5EF4-FFF2-40B4-BE49-F238E27FC236}">
                <a16:creationId xmlns:a16="http://schemas.microsoft.com/office/drawing/2014/main" id="{A780D817-8016-4F86-A4BE-CDBC82CD98A6}"/>
              </a:ext>
            </a:extLst>
          </p:cNvPr>
          <p:cNvSpPr txBox="1"/>
          <p:nvPr/>
        </p:nvSpPr>
        <p:spPr>
          <a:xfrm>
            <a:off x="17153" y="304637"/>
            <a:ext cx="1349615" cy="523220"/>
          </a:xfrm>
          <a:prstGeom prst="rect">
            <a:avLst/>
          </a:prstGeom>
          <a:noFill/>
        </p:spPr>
        <p:txBody>
          <a:bodyPr wrap="square" rtlCol="0">
            <a:spAutoFit/>
          </a:bodyPr>
          <a:lstStyle/>
          <a:p>
            <a:pPr defTabSz="457189"/>
            <a:r>
              <a:rPr lang="da-DK" sz="2800" b="1" dirty="0">
                <a:latin typeface="Calibri" panose="020F0502020204030204"/>
              </a:rPr>
              <a:t>WHAT</a:t>
            </a:r>
          </a:p>
        </p:txBody>
      </p:sp>
    </p:spTree>
    <p:extLst>
      <p:ext uri="{BB962C8B-B14F-4D97-AF65-F5344CB8AC3E}">
        <p14:creationId xmlns:p14="http://schemas.microsoft.com/office/powerpoint/2010/main" val="3484202676"/>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6" name="Titel 1">
            <a:extLst>
              <a:ext uri="{FF2B5EF4-FFF2-40B4-BE49-F238E27FC236}">
                <a16:creationId xmlns:a16="http://schemas.microsoft.com/office/drawing/2014/main" id="{0ABA9EE6-C08D-A9C3-494C-2D5001250EA0}"/>
              </a:ext>
            </a:extLst>
          </p:cNvPr>
          <p:cNvSpPr txBox="1">
            <a:spLocks/>
          </p:cNvSpPr>
          <p:nvPr/>
        </p:nvSpPr>
        <p:spPr>
          <a:xfrm>
            <a:off x="266700" y="2019417"/>
            <a:ext cx="5829300" cy="595889"/>
          </a:xfrm>
          <a:prstGeom prst="rect">
            <a:avLst/>
          </a:prstGeom>
        </p:spPr>
        <p:txBody>
          <a:bodyPr/>
          <a:lstStyle>
            <a:lvl1pPr algn="ctr" rtl="0" eaLnBrk="0" fontAlgn="base" hangingPunct="0">
              <a:spcBef>
                <a:spcPct val="0"/>
              </a:spcBef>
              <a:spcAft>
                <a:spcPct val="0"/>
              </a:spcAft>
              <a:defRPr sz="4400">
                <a:solidFill>
                  <a:schemeClr val="tx2"/>
                </a:solidFill>
                <a:latin typeface="+mj-lt"/>
                <a:ea typeface="+mj-ea"/>
                <a:cs typeface="+mj-cs"/>
              </a:defRPr>
            </a:lvl1pPr>
            <a:lvl2pPr algn="ctr" rtl="0" eaLnBrk="0" fontAlgn="base" hangingPunct="0">
              <a:spcBef>
                <a:spcPct val="0"/>
              </a:spcBef>
              <a:spcAft>
                <a:spcPct val="0"/>
              </a:spcAft>
              <a:defRPr sz="4400">
                <a:solidFill>
                  <a:schemeClr val="tx2"/>
                </a:solidFill>
                <a:latin typeface="Times New Roman" pitchFamily="18" charset="0"/>
              </a:defRPr>
            </a:lvl2pPr>
            <a:lvl3pPr algn="ctr" rtl="0" eaLnBrk="0" fontAlgn="base" hangingPunct="0">
              <a:spcBef>
                <a:spcPct val="0"/>
              </a:spcBef>
              <a:spcAft>
                <a:spcPct val="0"/>
              </a:spcAft>
              <a:defRPr sz="4400">
                <a:solidFill>
                  <a:schemeClr val="tx2"/>
                </a:solidFill>
                <a:latin typeface="Times New Roman" pitchFamily="18" charset="0"/>
              </a:defRPr>
            </a:lvl3pPr>
            <a:lvl4pPr algn="ctr" rtl="0" eaLnBrk="0" fontAlgn="base" hangingPunct="0">
              <a:spcBef>
                <a:spcPct val="0"/>
              </a:spcBef>
              <a:spcAft>
                <a:spcPct val="0"/>
              </a:spcAft>
              <a:defRPr sz="4400">
                <a:solidFill>
                  <a:schemeClr val="tx2"/>
                </a:solidFill>
                <a:latin typeface="Times New Roman" pitchFamily="18" charset="0"/>
              </a:defRPr>
            </a:lvl4pPr>
            <a:lvl5pPr algn="ctr" rtl="0" eaLnBrk="0" fontAlgn="base" hangingPunct="0">
              <a:spcBef>
                <a:spcPct val="0"/>
              </a:spcBef>
              <a:spcAft>
                <a:spcPct val="0"/>
              </a:spcAft>
              <a:defRPr sz="4400">
                <a:solidFill>
                  <a:schemeClr val="tx2"/>
                </a:solidFill>
                <a:latin typeface="Times New Roman" pitchFamily="18" charset="0"/>
              </a:defRPr>
            </a:lvl5pPr>
            <a:lvl6pPr marL="457200" algn="ctr" rtl="0" fontAlgn="base">
              <a:spcBef>
                <a:spcPct val="0"/>
              </a:spcBef>
              <a:spcAft>
                <a:spcPct val="0"/>
              </a:spcAft>
              <a:defRPr sz="4400">
                <a:solidFill>
                  <a:schemeClr val="tx2"/>
                </a:solidFill>
                <a:latin typeface="Times New Roman" pitchFamily="18" charset="0"/>
              </a:defRPr>
            </a:lvl6pPr>
            <a:lvl7pPr marL="914400" algn="ctr" rtl="0" fontAlgn="base">
              <a:spcBef>
                <a:spcPct val="0"/>
              </a:spcBef>
              <a:spcAft>
                <a:spcPct val="0"/>
              </a:spcAft>
              <a:defRPr sz="4400">
                <a:solidFill>
                  <a:schemeClr val="tx2"/>
                </a:solidFill>
                <a:latin typeface="Times New Roman" pitchFamily="18" charset="0"/>
              </a:defRPr>
            </a:lvl7pPr>
            <a:lvl8pPr marL="1371600" algn="ctr" rtl="0" fontAlgn="base">
              <a:spcBef>
                <a:spcPct val="0"/>
              </a:spcBef>
              <a:spcAft>
                <a:spcPct val="0"/>
              </a:spcAft>
              <a:defRPr sz="4400">
                <a:solidFill>
                  <a:schemeClr val="tx2"/>
                </a:solidFill>
                <a:latin typeface="Times New Roman" pitchFamily="18" charset="0"/>
              </a:defRPr>
            </a:lvl8pPr>
            <a:lvl9pPr marL="1828800" algn="ctr" rtl="0" fontAlgn="base">
              <a:spcBef>
                <a:spcPct val="0"/>
              </a:spcBef>
              <a:spcAft>
                <a:spcPct val="0"/>
              </a:spcAft>
              <a:defRPr sz="4400">
                <a:solidFill>
                  <a:schemeClr val="tx2"/>
                </a:solidFill>
                <a:latin typeface="Times New Roman" pitchFamily="18" charset="0"/>
              </a:defRPr>
            </a:lvl9pPr>
          </a:lstStyle>
          <a:p>
            <a:r>
              <a:rPr lang="da-DK" sz="4000" b="1" kern="0" dirty="0">
                <a:solidFill>
                  <a:schemeClr val="tx1"/>
                </a:solidFill>
                <a:latin typeface="Cuprum" panose="00000500000000000000" pitchFamily="2" charset="0"/>
                <a:ea typeface="Verdana" panose="020B0604030504040204" pitchFamily="34" charset="0"/>
                <a:cs typeface="Arial" panose="020B0604020202020204" pitchFamily="34" charset="0"/>
              </a:rPr>
              <a:t>Mission of FIG</a:t>
            </a:r>
          </a:p>
        </p:txBody>
      </p:sp>
      <p:sp>
        <p:nvSpPr>
          <p:cNvPr id="247" name="Rektangel 41">
            <a:extLst>
              <a:ext uri="{FF2B5EF4-FFF2-40B4-BE49-F238E27FC236}">
                <a16:creationId xmlns:a16="http://schemas.microsoft.com/office/drawing/2014/main" id="{0B2FB990-CBAF-BDC7-75CA-65DEFFC31794}"/>
              </a:ext>
            </a:extLst>
          </p:cNvPr>
          <p:cNvSpPr/>
          <p:nvPr/>
        </p:nvSpPr>
        <p:spPr>
          <a:xfrm>
            <a:off x="1164507" y="2957486"/>
            <a:ext cx="8847240" cy="1815882"/>
          </a:xfrm>
          <a:prstGeom prst="rect">
            <a:avLst/>
          </a:prstGeom>
        </p:spPr>
        <p:txBody>
          <a:bodyPr wrap="square">
            <a:spAutoFit/>
          </a:bodyPr>
          <a:lstStyle/>
          <a:p>
            <a:r>
              <a:rPr lang="en-US" sz="2800" dirty="0">
                <a:cs typeface="Arial" panose="020B0604020202020204" pitchFamily="34" charset="0"/>
              </a:rPr>
              <a:t>The Mission of the International Federation of Surveyors is to ensure that the disciplines of surveying and all who practice them meet the needs of the markets and communities that they serve.</a:t>
            </a:r>
          </a:p>
        </p:txBody>
      </p:sp>
    </p:spTree>
    <p:extLst>
      <p:ext uri="{BB962C8B-B14F-4D97-AF65-F5344CB8AC3E}">
        <p14:creationId xmlns:p14="http://schemas.microsoft.com/office/powerpoint/2010/main" val="2300174130"/>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4" name="Retvinklet trekant 3">
            <a:extLst>
              <a:ext uri="{FF2B5EF4-FFF2-40B4-BE49-F238E27FC236}">
                <a16:creationId xmlns:a16="http://schemas.microsoft.com/office/drawing/2014/main" id="{131A0D8A-B194-4A1E-B18B-69E8D45C3F3F}"/>
              </a:ext>
            </a:extLst>
          </p:cNvPr>
          <p:cNvSpPr/>
          <p:nvPr/>
        </p:nvSpPr>
        <p:spPr>
          <a:xfrm rot="5400000">
            <a:off x="75502" y="-91555"/>
            <a:ext cx="1937857" cy="2088860"/>
          </a:xfrm>
          <a:prstGeom prst="rtTriangle">
            <a:avLst/>
          </a:prstGeom>
          <a:solidFill>
            <a:srgbClr val="8E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189"/>
            <a:endParaRPr lang="da-DK" sz="1351">
              <a:solidFill>
                <a:prstClr val="white"/>
              </a:solidFill>
              <a:latin typeface="Calibri" panose="020F0502020204030204"/>
            </a:endParaRPr>
          </a:p>
        </p:txBody>
      </p:sp>
      <p:sp>
        <p:nvSpPr>
          <p:cNvPr id="5" name="Tekstfelt 4">
            <a:extLst>
              <a:ext uri="{FF2B5EF4-FFF2-40B4-BE49-F238E27FC236}">
                <a16:creationId xmlns:a16="http://schemas.microsoft.com/office/drawing/2014/main" id="{5F72964E-7714-4EEA-AA09-B41F2EA299F3}"/>
              </a:ext>
            </a:extLst>
          </p:cNvPr>
          <p:cNvSpPr txBox="1"/>
          <p:nvPr/>
        </p:nvSpPr>
        <p:spPr>
          <a:xfrm>
            <a:off x="122222" y="235615"/>
            <a:ext cx="1182847" cy="523220"/>
          </a:xfrm>
          <a:prstGeom prst="rect">
            <a:avLst/>
          </a:prstGeom>
          <a:noFill/>
        </p:spPr>
        <p:txBody>
          <a:bodyPr wrap="square" rtlCol="0">
            <a:spAutoFit/>
          </a:bodyPr>
          <a:lstStyle/>
          <a:p>
            <a:pPr defTabSz="457189"/>
            <a:r>
              <a:rPr lang="da-DK" sz="2800" b="1" dirty="0">
                <a:solidFill>
                  <a:prstClr val="white"/>
                </a:solidFill>
                <a:latin typeface="Calibri" panose="020F0502020204030204"/>
              </a:rPr>
              <a:t>WHO</a:t>
            </a:r>
          </a:p>
        </p:txBody>
      </p:sp>
      <p:pic>
        <p:nvPicPr>
          <p:cNvPr id="6" name="Picture 6" descr="Childrens Umbrella World Map">
            <a:extLst>
              <a:ext uri="{FF2B5EF4-FFF2-40B4-BE49-F238E27FC236}">
                <a16:creationId xmlns:a16="http://schemas.microsoft.com/office/drawing/2014/main" id="{B0FFF5E4-6AC5-495A-8C33-4834E66A482C}"/>
              </a:ext>
            </a:extLst>
          </p:cNvPr>
          <p:cNvPicPr>
            <a:picLocks noChangeAspect="1" noChangeArrowheads="1"/>
          </p:cNvPicPr>
          <p:nvPr/>
        </p:nvPicPr>
        <p:blipFill>
          <a:blip r:embed="rId2" cstate="email">
            <a:extLst>
              <a:ext uri="{28A0092B-C50C-407E-A947-70E740481C1C}">
                <a14:useLocalDpi xmlns:a14="http://schemas.microsoft.com/office/drawing/2010/main"/>
              </a:ext>
            </a:extLst>
          </a:blip>
          <a:srcRect/>
          <a:stretch>
            <a:fillRect/>
          </a:stretch>
        </p:blipFill>
        <p:spPr bwMode="auto">
          <a:xfrm>
            <a:off x="7810230" y="126401"/>
            <a:ext cx="4014983" cy="4014983"/>
          </a:xfrm>
          <a:prstGeom prst="rect">
            <a:avLst/>
          </a:prstGeom>
          <a:noFill/>
          <a:extLst>
            <a:ext uri="{909E8E84-426E-40DD-AFC4-6F175D3DCCD1}">
              <a14:hiddenFill xmlns:a14="http://schemas.microsoft.com/office/drawing/2010/main">
                <a:solidFill>
                  <a:srgbClr val="FFFFFF"/>
                </a:solidFill>
              </a14:hiddenFill>
            </a:ext>
          </a:extLst>
        </p:spPr>
      </p:pic>
      <p:sp>
        <p:nvSpPr>
          <p:cNvPr id="7" name="Rectangle 22">
            <a:extLst>
              <a:ext uri="{FF2B5EF4-FFF2-40B4-BE49-F238E27FC236}">
                <a16:creationId xmlns:a16="http://schemas.microsoft.com/office/drawing/2014/main" id="{99D98B05-798C-4346-A55D-2D4062ED2B95}"/>
              </a:ext>
            </a:extLst>
          </p:cNvPr>
          <p:cNvSpPr>
            <a:spLocks noChangeArrowheads="1"/>
          </p:cNvSpPr>
          <p:nvPr/>
        </p:nvSpPr>
        <p:spPr bwMode="auto">
          <a:xfrm>
            <a:off x="289301" y="2292268"/>
            <a:ext cx="7687160" cy="378622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marL="457189" indent="-457189" defTabSz="457189">
              <a:buClr>
                <a:srgbClr val="CC0000"/>
              </a:buClr>
              <a:buFont typeface="Wingdings" pitchFamily="2" charset="2"/>
              <a:buChar char="§"/>
            </a:pPr>
            <a:r>
              <a:rPr lang="en-GB" sz="2667" dirty="0">
                <a:solidFill>
                  <a:prstClr val="black"/>
                </a:solidFill>
                <a:latin typeface="Calibri" panose="020F0502020204030204"/>
                <a:cs typeface="Arial" pitchFamily="34" charset="0"/>
              </a:rPr>
              <a:t>Established in 1878 in Paris by 7 national member associations (Belgium, France, Germany, Italy, Spain, Switzerland and UK)</a:t>
            </a:r>
          </a:p>
          <a:p>
            <a:pPr marL="457189" indent="-457189" defTabSz="457189">
              <a:buClr>
                <a:srgbClr val="CC0000"/>
              </a:buClr>
              <a:buFont typeface="Wingdings" pitchFamily="2" charset="2"/>
              <a:buChar char="§"/>
            </a:pPr>
            <a:r>
              <a:rPr lang="en-GB" sz="2667" dirty="0">
                <a:solidFill>
                  <a:prstClr val="black"/>
                </a:solidFill>
                <a:latin typeface="Calibri" panose="020F0502020204030204"/>
                <a:cs typeface="Arial" pitchFamily="34" charset="0"/>
              </a:rPr>
              <a:t>Federation of national associations and organisation</a:t>
            </a:r>
          </a:p>
          <a:p>
            <a:pPr marL="457189" indent="-457189" defTabSz="457189">
              <a:buClr>
                <a:srgbClr val="CC0000"/>
              </a:buClr>
              <a:buFont typeface="Wingdings" pitchFamily="2" charset="2"/>
              <a:buChar char="§"/>
            </a:pPr>
            <a:r>
              <a:rPr lang="en-GB" sz="2667" dirty="0">
                <a:solidFill>
                  <a:prstClr val="black"/>
                </a:solidFill>
                <a:latin typeface="Calibri" panose="020F0502020204030204"/>
                <a:cs typeface="Arial" pitchFamily="34" charset="0"/>
              </a:rPr>
              <a:t>Only international body representing all surveying disciplines</a:t>
            </a:r>
          </a:p>
          <a:p>
            <a:pPr marL="457189" indent="-457189" defTabSz="457189">
              <a:buClr>
                <a:srgbClr val="CC0000"/>
              </a:buClr>
              <a:buFont typeface="Wingdings" pitchFamily="2" charset="2"/>
              <a:buChar char="§"/>
            </a:pPr>
            <a:r>
              <a:rPr lang="en-GB" sz="2667" dirty="0">
                <a:solidFill>
                  <a:prstClr val="black"/>
                </a:solidFill>
                <a:latin typeface="Calibri" panose="020F0502020204030204"/>
                <a:cs typeface="Arial" pitchFamily="34" charset="0"/>
              </a:rPr>
              <a:t>UN-recognised Non-Governmental organisation (NGO) and non-profit organisation</a:t>
            </a:r>
          </a:p>
        </p:txBody>
      </p:sp>
      <p:sp>
        <p:nvSpPr>
          <p:cNvPr id="9" name="Rectangle 21">
            <a:extLst>
              <a:ext uri="{FF2B5EF4-FFF2-40B4-BE49-F238E27FC236}">
                <a16:creationId xmlns:a16="http://schemas.microsoft.com/office/drawing/2014/main" id="{D608E010-1922-43C0-95AE-85C557459DC1}"/>
              </a:ext>
            </a:extLst>
          </p:cNvPr>
          <p:cNvSpPr>
            <a:spLocks noChangeArrowheads="1"/>
          </p:cNvSpPr>
          <p:nvPr/>
        </p:nvSpPr>
        <p:spPr bwMode="auto">
          <a:xfrm>
            <a:off x="2807223" y="720044"/>
            <a:ext cx="2868093" cy="7489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defTabSz="457189">
              <a:defRPr/>
            </a:pPr>
            <a:r>
              <a:rPr lang="da-DK" sz="4267" b="1" dirty="0">
                <a:solidFill>
                  <a:srgbClr val="44546A"/>
                </a:solidFill>
                <a:effectLst>
                  <a:outerShdw blurRad="38100" dist="38100" dir="2700000" algn="tl">
                    <a:srgbClr val="FFFFFF"/>
                  </a:outerShdw>
                </a:effectLst>
                <a:latin typeface="Cuprum" panose="00000500000000000000" pitchFamily="2" charset="0"/>
                <a:cs typeface="Arial" pitchFamily="34" charset="0"/>
              </a:rPr>
              <a:t>Who is FIG?</a:t>
            </a:r>
            <a:endParaRPr lang="en-US" sz="4267" b="1" dirty="0">
              <a:solidFill>
                <a:srgbClr val="44546A"/>
              </a:solidFill>
              <a:effectLst>
                <a:outerShdw blurRad="38100" dist="38100" dir="2700000" algn="tl">
                  <a:srgbClr val="FFFFFF"/>
                </a:outerShdw>
              </a:effectLst>
              <a:latin typeface="Cuprum" panose="00000500000000000000" pitchFamily="2" charset="0"/>
              <a:cs typeface="Arial" pitchFamily="34" charset="0"/>
            </a:endParaRPr>
          </a:p>
        </p:txBody>
      </p:sp>
      <p:sp>
        <p:nvSpPr>
          <p:cNvPr id="10" name="Tekstfelt 9">
            <a:extLst>
              <a:ext uri="{FF2B5EF4-FFF2-40B4-BE49-F238E27FC236}">
                <a16:creationId xmlns:a16="http://schemas.microsoft.com/office/drawing/2014/main" id="{CFADE59F-DCB9-4813-9653-7EB7BCB42E33}"/>
              </a:ext>
            </a:extLst>
          </p:cNvPr>
          <p:cNvSpPr txBox="1"/>
          <p:nvPr/>
        </p:nvSpPr>
        <p:spPr>
          <a:xfrm>
            <a:off x="8273645" y="4015816"/>
            <a:ext cx="2590577" cy="508088"/>
          </a:xfrm>
          <a:prstGeom prst="rect">
            <a:avLst/>
          </a:prstGeom>
          <a:noFill/>
        </p:spPr>
        <p:txBody>
          <a:bodyPr wrap="square" rtlCol="0">
            <a:spAutoFit/>
          </a:bodyPr>
          <a:lstStyle/>
          <a:p>
            <a:pPr defTabSz="457189"/>
            <a:r>
              <a:rPr lang="da-DK" sz="1351" i="1" dirty="0">
                <a:solidFill>
                  <a:srgbClr val="44546A"/>
                </a:solidFill>
                <a:latin typeface="Calibri" panose="020F0502020204030204"/>
                <a:cs typeface="Arial" panose="020B0604020202020204" pitchFamily="34" charset="0"/>
              </a:rPr>
              <a:t>FIG – a global</a:t>
            </a:r>
          </a:p>
          <a:p>
            <a:pPr defTabSz="457189"/>
            <a:r>
              <a:rPr lang="da-DK" sz="1351" i="1" dirty="0" err="1">
                <a:solidFill>
                  <a:srgbClr val="44546A"/>
                </a:solidFill>
                <a:latin typeface="Calibri" panose="020F0502020204030204"/>
                <a:cs typeface="Arial" panose="020B0604020202020204" pitchFamily="34" charset="0"/>
              </a:rPr>
              <a:t>umbrella</a:t>
            </a:r>
            <a:r>
              <a:rPr lang="da-DK" sz="1351" i="1" dirty="0">
                <a:solidFill>
                  <a:srgbClr val="44546A"/>
                </a:solidFill>
                <a:latin typeface="Calibri" panose="020F0502020204030204"/>
                <a:cs typeface="Arial" panose="020B0604020202020204" pitchFamily="34" charset="0"/>
              </a:rPr>
              <a:t> organisation</a:t>
            </a:r>
            <a:endParaRPr lang="en-US" sz="1351" i="1" dirty="0">
              <a:solidFill>
                <a:srgbClr val="44546A"/>
              </a:solidFill>
              <a:latin typeface="Calibri" panose="020F0502020204030204"/>
              <a:cs typeface="Arial" panose="020B0604020202020204" pitchFamily="34" charset="0"/>
            </a:endParaRPr>
          </a:p>
        </p:txBody>
      </p:sp>
      <p:pic>
        <p:nvPicPr>
          <p:cNvPr id="11" name="Billede 10" descr="Et billede, der indeholder tegning&#10;&#10;Automatisk genereret beskrivelse">
            <a:extLst>
              <a:ext uri="{FF2B5EF4-FFF2-40B4-BE49-F238E27FC236}">
                <a16:creationId xmlns:a16="http://schemas.microsoft.com/office/drawing/2014/main" id="{27551017-DD19-4778-ADE6-A81947F14C13}"/>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11684000" y="6267450"/>
            <a:ext cx="508000" cy="590551"/>
          </a:xfrm>
          <a:prstGeom prst="rect">
            <a:avLst/>
          </a:prstGeom>
        </p:spPr>
      </p:pic>
    </p:spTree>
    <p:extLst>
      <p:ext uri="{BB962C8B-B14F-4D97-AF65-F5344CB8AC3E}">
        <p14:creationId xmlns:p14="http://schemas.microsoft.com/office/powerpoint/2010/main" val="3433818244"/>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pic>
        <p:nvPicPr>
          <p:cNvPr id="7" name="Billede 6">
            <a:extLst>
              <a:ext uri="{FF2B5EF4-FFF2-40B4-BE49-F238E27FC236}">
                <a16:creationId xmlns:a16="http://schemas.microsoft.com/office/drawing/2014/main" id="{F663929A-1F4D-4228-8024-C49F39D1D496}"/>
              </a:ext>
            </a:extLst>
          </p:cNvPr>
          <p:cNvPicPr>
            <a:picLocks noChangeAspect="1"/>
          </p:cNvPicPr>
          <p:nvPr/>
        </p:nvPicPr>
        <p:blipFill rotWithShape="1">
          <a:blip r:embed="rId2" cstate="email">
            <a:extLst>
              <a:ext uri="{28A0092B-C50C-407E-A947-70E740481C1C}">
                <a14:useLocalDpi xmlns:a14="http://schemas.microsoft.com/office/drawing/2010/main"/>
              </a:ext>
            </a:extLst>
          </a:blip>
          <a:srcRect/>
          <a:stretch/>
        </p:blipFill>
        <p:spPr>
          <a:xfrm>
            <a:off x="2936904" y="1658535"/>
            <a:ext cx="9130677" cy="4318733"/>
          </a:xfrm>
          <a:prstGeom prst="rect">
            <a:avLst/>
          </a:prstGeom>
        </p:spPr>
      </p:pic>
      <p:sp>
        <p:nvSpPr>
          <p:cNvPr id="3" name="Retvinklet trekant 2">
            <a:extLst>
              <a:ext uri="{FF2B5EF4-FFF2-40B4-BE49-F238E27FC236}">
                <a16:creationId xmlns:a16="http://schemas.microsoft.com/office/drawing/2014/main" id="{A4472963-E379-4A22-93B8-476E954A4855}"/>
              </a:ext>
            </a:extLst>
          </p:cNvPr>
          <p:cNvSpPr/>
          <p:nvPr/>
        </p:nvSpPr>
        <p:spPr>
          <a:xfrm rot="5400000">
            <a:off x="75502" y="-75501"/>
            <a:ext cx="1937857" cy="2088860"/>
          </a:xfrm>
          <a:prstGeom prst="rtTriangle">
            <a:avLst/>
          </a:prstGeom>
          <a:solidFill>
            <a:srgbClr val="8E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189"/>
            <a:endParaRPr lang="da-DK" sz="1351">
              <a:solidFill>
                <a:prstClr val="white"/>
              </a:solidFill>
              <a:latin typeface="Calibri" panose="020F0502020204030204"/>
            </a:endParaRPr>
          </a:p>
        </p:txBody>
      </p:sp>
      <p:sp>
        <p:nvSpPr>
          <p:cNvPr id="4" name="Tekstfelt 3">
            <a:extLst>
              <a:ext uri="{FF2B5EF4-FFF2-40B4-BE49-F238E27FC236}">
                <a16:creationId xmlns:a16="http://schemas.microsoft.com/office/drawing/2014/main" id="{1FA827CE-9503-43B3-B2B5-EA8EE9E5C926}"/>
              </a:ext>
            </a:extLst>
          </p:cNvPr>
          <p:cNvSpPr txBox="1"/>
          <p:nvPr/>
        </p:nvSpPr>
        <p:spPr>
          <a:xfrm>
            <a:off x="122222" y="251670"/>
            <a:ext cx="1182847" cy="523220"/>
          </a:xfrm>
          <a:prstGeom prst="rect">
            <a:avLst/>
          </a:prstGeom>
          <a:noFill/>
        </p:spPr>
        <p:txBody>
          <a:bodyPr wrap="square" rtlCol="0">
            <a:spAutoFit/>
          </a:bodyPr>
          <a:lstStyle/>
          <a:p>
            <a:pPr defTabSz="457189"/>
            <a:r>
              <a:rPr lang="da-DK" sz="2800" b="1" dirty="0">
                <a:solidFill>
                  <a:prstClr val="white"/>
                </a:solidFill>
                <a:latin typeface="Calibri" panose="020F0502020204030204"/>
              </a:rPr>
              <a:t>WHO</a:t>
            </a:r>
          </a:p>
        </p:txBody>
      </p:sp>
      <p:sp>
        <p:nvSpPr>
          <p:cNvPr id="6" name="Rectangle 6">
            <a:extLst>
              <a:ext uri="{FF2B5EF4-FFF2-40B4-BE49-F238E27FC236}">
                <a16:creationId xmlns:a16="http://schemas.microsoft.com/office/drawing/2014/main" id="{28249248-0145-425A-94CB-AFDB5B9D0CEF}"/>
              </a:ext>
            </a:extLst>
          </p:cNvPr>
          <p:cNvSpPr>
            <a:spLocks noChangeArrowheads="1"/>
          </p:cNvSpPr>
          <p:nvPr/>
        </p:nvSpPr>
        <p:spPr bwMode="auto">
          <a:xfrm>
            <a:off x="3284496" y="123251"/>
            <a:ext cx="7564317" cy="7489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defTabSz="457189">
              <a:defRPr/>
            </a:pPr>
            <a:r>
              <a:rPr lang="en-GB" sz="4267" b="1" dirty="0">
                <a:solidFill>
                  <a:srgbClr val="44546A"/>
                </a:solidFill>
                <a:effectLst>
                  <a:outerShdw blurRad="38100" dist="38100" dir="2700000" algn="tl">
                    <a:srgbClr val="FFFFFF"/>
                  </a:outerShdw>
                </a:effectLst>
                <a:latin typeface="Cuprum" panose="00000500000000000000" pitchFamily="2" charset="0"/>
                <a:cs typeface="Arial" pitchFamily="34" charset="0"/>
              </a:rPr>
              <a:t>Who are the members of     ?</a:t>
            </a:r>
            <a:endParaRPr lang="en-US" sz="4267" b="1" dirty="0">
              <a:solidFill>
                <a:srgbClr val="44546A"/>
              </a:solidFill>
              <a:effectLst>
                <a:outerShdw blurRad="38100" dist="38100" dir="2700000" algn="tl">
                  <a:srgbClr val="FFFFFF"/>
                </a:outerShdw>
              </a:effectLst>
              <a:latin typeface="Cuprum" panose="00000500000000000000" pitchFamily="2" charset="0"/>
              <a:cs typeface="Arial" pitchFamily="34" charset="0"/>
            </a:endParaRPr>
          </a:p>
        </p:txBody>
      </p:sp>
      <p:sp>
        <p:nvSpPr>
          <p:cNvPr id="5" name="Rectangle 7">
            <a:extLst>
              <a:ext uri="{FF2B5EF4-FFF2-40B4-BE49-F238E27FC236}">
                <a16:creationId xmlns:a16="http://schemas.microsoft.com/office/drawing/2014/main" id="{06A2B683-A970-41D3-BCE1-849A69198741}"/>
              </a:ext>
            </a:extLst>
          </p:cNvPr>
          <p:cNvSpPr>
            <a:spLocks noChangeArrowheads="1"/>
          </p:cNvSpPr>
          <p:nvPr/>
        </p:nvSpPr>
        <p:spPr bwMode="auto">
          <a:xfrm>
            <a:off x="0" y="4067400"/>
            <a:ext cx="5375619" cy="26782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defTabSz="457189"/>
            <a:r>
              <a:rPr lang="en-GB" sz="1867" b="1" dirty="0">
                <a:solidFill>
                  <a:prstClr val="black"/>
                </a:solidFill>
                <a:latin typeface="Cuprum" panose="00000500000000000000" pitchFamily="2" charset="0"/>
                <a:cs typeface="Arial" pitchFamily="34" charset="0"/>
              </a:rPr>
              <a:t>Membership categories:</a:t>
            </a:r>
          </a:p>
          <a:p>
            <a:pPr marL="285744" indent="-285744" defTabSz="457189">
              <a:buClr>
                <a:srgbClr val="CC0000"/>
              </a:buClr>
              <a:buFont typeface="Arial" panose="020B0604020202020204" pitchFamily="34" charset="0"/>
              <a:buChar char="•"/>
            </a:pPr>
            <a:r>
              <a:rPr lang="en-GB" sz="1867" dirty="0">
                <a:solidFill>
                  <a:prstClr val="black"/>
                </a:solidFill>
                <a:latin typeface="Calibri" panose="020F0502020204030204"/>
                <a:cs typeface="Arial" pitchFamily="34" charset="0"/>
              </a:rPr>
              <a:t>Member associations 	101 	from 87 countries</a:t>
            </a:r>
          </a:p>
          <a:p>
            <a:pPr marL="285744" indent="-285744" defTabSz="457189">
              <a:buClr>
                <a:srgbClr val="CC0000"/>
              </a:buClr>
              <a:buFont typeface="Arial" panose="020B0604020202020204" pitchFamily="34" charset="0"/>
              <a:buChar char="•"/>
            </a:pPr>
            <a:r>
              <a:rPr lang="en-GB" sz="1867" dirty="0">
                <a:solidFill>
                  <a:prstClr val="black"/>
                </a:solidFill>
                <a:latin typeface="Calibri" panose="020F0502020204030204"/>
                <a:cs typeface="Arial" pitchFamily="34" charset="0"/>
              </a:rPr>
              <a:t>Affiliate members 		42 	from 41 countries</a:t>
            </a:r>
          </a:p>
          <a:p>
            <a:pPr marL="285744" indent="-285744" defTabSz="457189">
              <a:buClr>
                <a:srgbClr val="CC0000"/>
              </a:buClr>
              <a:buFont typeface="Arial" panose="020B0604020202020204" pitchFamily="34" charset="0"/>
              <a:buChar char="•"/>
            </a:pPr>
            <a:r>
              <a:rPr lang="en-GB" sz="1867" dirty="0">
                <a:solidFill>
                  <a:prstClr val="black"/>
                </a:solidFill>
                <a:latin typeface="Calibri" panose="020F0502020204030204"/>
                <a:cs typeface="Arial" pitchFamily="34" charset="0"/>
              </a:rPr>
              <a:t>Academic members 		75 	from 49 countries</a:t>
            </a:r>
            <a:endParaRPr lang="en-GB" sz="1867" i="1" dirty="0">
              <a:solidFill>
                <a:prstClr val="black"/>
              </a:solidFill>
              <a:latin typeface="Calibri" panose="020F0502020204030204"/>
              <a:cs typeface="Arial" pitchFamily="34" charset="0"/>
            </a:endParaRPr>
          </a:p>
          <a:p>
            <a:pPr marL="285744" indent="-285744" defTabSz="457189">
              <a:buClr>
                <a:srgbClr val="CC0000"/>
              </a:buClr>
              <a:buFont typeface="Arial" panose="020B0604020202020204" pitchFamily="34" charset="0"/>
              <a:buChar char="•"/>
            </a:pPr>
            <a:r>
              <a:rPr lang="en-GB" sz="1867" dirty="0">
                <a:solidFill>
                  <a:prstClr val="black"/>
                </a:solidFill>
                <a:latin typeface="Calibri" panose="020F0502020204030204"/>
                <a:cs typeface="Arial" pitchFamily="34" charset="0"/>
              </a:rPr>
              <a:t>Corporate members</a:t>
            </a:r>
            <a:r>
              <a:rPr lang="en-GB" sz="1867" i="1" dirty="0">
                <a:solidFill>
                  <a:prstClr val="black"/>
                </a:solidFill>
                <a:latin typeface="Calibri" panose="020F0502020204030204"/>
                <a:cs typeface="Arial" pitchFamily="34" charset="0"/>
              </a:rPr>
              <a:t> 		</a:t>
            </a:r>
            <a:r>
              <a:rPr lang="en-GB" sz="1867" dirty="0">
                <a:solidFill>
                  <a:prstClr val="black"/>
                </a:solidFill>
                <a:latin typeface="Calibri" panose="020F0502020204030204"/>
                <a:cs typeface="Arial" pitchFamily="34" charset="0"/>
              </a:rPr>
              <a:t>20 </a:t>
            </a:r>
          </a:p>
          <a:p>
            <a:pPr marL="285744" indent="-285744" defTabSz="457189">
              <a:buClr>
                <a:srgbClr val="CC0000"/>
              </a:buClr>
              <a:buFont typeface="Arial" panose="020B0604020202020204" pitchFamily="34" charset="0"/>
              <a:buChar char="•"/>
            </a:pPr>
            <a:r>
              <a:rPr lang="en-GB" sz="1867" dirty="0">
                <a:solidFill>
                  <a:prstClr val="black"/>
                </a:solidFill>
                <a:latin typeface="Calibri" panose="020F0502020204030204"/>
                <a:cs typeface="Arial" pitchFamily="34" charset="0"/>
              </a:rPr>
              <a:t>Correspondents 		5 </a:t>
            </a:r>
          </a:p>
          <a:p>
            <a:pPr marL="285744" indent="-285744" defTabSz="457189">
              <a:buClr>
                <a:srgbClr val="CC0000"/>
              </a:buClr>
              <a:buFont typeface="Arial" panose="020B0604020202020204" pitchFamily="34" charset="0"/>
              <a:buChar char="•"/>
            </a:pPr>
            <a:r>
              <a:rPr lang="en-GB" sz="1867" dirty="0">
                <a:solidFill>
                  <a:prstClr val="black"/>
                </a:solidFill>
                <a:latin typeface="Calibri" panose="020F0502020204030204"/>
                <a:cs typeface="Arial" pitchFamily="34" charset="0"/>
              </a:rPr>
              <a:t>Honorary presidents 	8 </a:t>
            </a:r>
          </a:p>
          <a:p>
            <a:pPr marL="285744" indent="-285744" defTabSz="457189">
              <a:buClr>
                <a:srgbClr val="CC0000"/>
              </a:buClr>
              <a:buFont typeface="Arial" panose="020B0604020202020204" pitchFamily="34" charset="0"/>
              <a:buChar char="•"/>
            </a:pPr>
            <a:r>
              <a:rPr lang="en-GB" sz="1867" dirty="0">
                <a:solidFill>
                  <a:prstClr val="black"/>
                </a:solidFill>
                <a:latin typeface="Calibri" panose="020F0502020204030204"/>
                <a:cs typeface="Arial" pitchFamily="34" charset="0"/>
              </a:rPr>
              <a:t>Honorary members  		31 </a:t>
            </a:r>
          </a:p>
          <a:p>
            <a:pPr marL="285744" indent="-285744" defTabSz="457189">
              <a:buClr>
                <a:srgbClr val="CC0000"/>
              </a:buClr>
              <a:buFont typeface="Arial" panose="020B0604020202020204" pitchFamily="34" charset="0"/>
              <a:buChar char="•"/>
            </a:pPr>
            <a:r>
              <a:rPr lang="da-DK" sz="1867" dirty="0" err="1">
                <a:solidFill>
                  <a:prstClr val="black"/>
                </a:solidFill>
                <a:latin typeface="Calibri" panose="020F0502020204030204"/>
                <a:cs typeface="Arial" pitchFamily="34" charset="0"/>
              </a:rPr>
              <a:t>Honorary</a:t>
            </a:r>
            <a:r>
              <a:rPr lang="da-DK" sz="1867" dirty="0">
                <a:solidFill>
                  <a:prstClr val="black"/>
                </a:solidFill>
                <a:latin typeface="Calibri" panose="020F0502020204030204"/>
                <a:cs typeface="Arial" pitchFamily="34" charset="0"/>
              </a:rPr>
              <a:t> </a:t>
            </a:r>
            <a:r>
              <a:rPr lang="da-DK" sz="1867" dirty="0" err="1">
                <a:solidFill>
                  <a:prstClr val="black"/>
                </a:solidFill>
                <a:latin typeface="Calibri" panose="020F0502020204030204"/>
                <a:cs typeface="Arial" pitchFamily="34" charset="0"/>
              </a:rPr>
              <a:t>ambassadors</a:t>
            </a:r>
            <a:r>
              <a:rPr lang="da-DK" sz="1867" dirty="0">
                <a:solidFill>
                  <a:prstClr val="black"/>
                </a:solidFill>
                <a:latin typeface="Calibri" panose="020F0502020204030204"/>
                <a:cs typeface="Arial" pitchFamily="34" charset="0"/>
              </a:rPr>
              <a:t> 	2</a:t>
            </a:r>
          </a:p>
        </p:txBody>
      </p:sp>
      <p:sp>
        <p:nvSpPr>
          <p:cNvPr id="8" name="Rectangle 7">
            <a:extLst>
              <a:ext uri="{FF2B5EF4-FFF2-40B4-BE49-F238E27FC236}">
                <a16:creationId xmlns:a16="http://schemas.microsoft.com/office/drawing/2014/main" id="{A3DA6BA7-902A-4D55-BA28-A3524E5B2887}"/>
              </a:ext>
            </a:extLst>
          </p:cNvPr>
          <p:cNvSpPr>
            <a:spLocks noChangeArrowheads="1"/>
          </p:cNvSpPr>
          <p:nvPr/>
        </p:nvSpPr>
        <p:spPr bwMode="auto">
          <a:xfrm>
            <a:off x="3194999" y="880733"/>
            <a:ext cx="8568631" cy="42056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p>
            <a:pPr defTabSz="457189">
              <a:buClr>
                <a:srgbClr val="CC0000"/>
              </a:buClr>
              <a:buSzPct val="75000"/>
            </a:pPr>
            <a:r>
              <a:rPr lang="en-GB" sz="2133" b="1" dirty="0">
                <a:solidFill>
                  <a:prstClr val="black"/>
                </a:solidFill>
                <a:latin typeface="Calibri" panose="020F0502020204030204"/>
                <a:cs typeface="Arial" pitchFamily="34" charset="0"/>
              </a:rPr>
              <a:t>Over 120 countries represented in 2022 – more than 300,000 individuals </a:t>
            </a:r>
            <a:endParaRPr lang="en-US" sz="2133" b="1" dirty="0">
              <a:solidFill>
                <a:prstClr val="black"/>
              </a:solidFill>
              <a:latin typeface="Calibri" panose="020F0502020204030204"/>
              <a:cs typeface="Arial" pitchFamily="34" charset="0"/>
            </a:endParaRPr>
          </a:p>
        </p:txBody>
      </p:sp>
      <p:pic>
        <p:nvPicPr>
          <p:cNvPr id="9" name="Billede 8" descr="Et billede, der indeholder tegning&#10;&#10;Automatisk genereret beskrivelse">
            <a:extLst>
              <a:ext uri="{FF2B5EF4-FFF2-40B4-BE49-F238E27FC236}">
                <a16:creationId xmlns:a16="http://schemas.microsoft.com/office/drawing/2014/main" id="{60D93ECC-C21C-4782-A5B4-031007C8A465}"/>
              </a:ext>
            </a:extLst>
          </p:cNvPr>
          <p:cNvPicPr>
            <a:picLocks noChangeAspect="1"/>
          </p:cNvPicPr>
          <p:nvPr/>
        </p:nvPicPr>
        <p:blipFill>
          <a:blip r:embed="rId3" cstate="email">
            <a:extLst>
              <a:ext uri="{28A0092B-C50C-407E-A947-70E740481C1C}">
                <a14:useLocalDpi xmlns:a14="http://schemas.microsoft.com/office/drawing/2010/main"/>
              </a:ext>
            </a:extLst>
          </a:blip>
          <a:stretch>
            <a:fillRect/>
          </a:stretch>
        </p:blipFill>
        <p:spPr>
          <a:xfrm>
            <a:off x="9107643" y="126983"/>
            <a:ext cx="508000" cy="590551"/>
          </a:xfrm>
          <a:prstGeom prst="rect">
            <a:avLst/>
          </a:prstGeom>
        </p:spPr>
      </p:pic>
    </p:spTree>
    <p:extLst>
      <p:ext uri="{BB962C8B-B14F-4D97-AF65-F5344CB8AC3E}">
        <p14:creationId xmlns:p14="http://schemas.microsoft.com/office/powerpoint/2010/main" val="215697469"/>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tvinklet trekant 1">
            <a:extLst>
              <a:ext uri="{FF2B5EF4-FFF2-40B4-BE49-F238E27FC236}">
                <a16:creationId xmlns:a16="http://schemas.microsoft.com/office/drawing/2014/main" id="{B91AD0A6-E1CD-4F1C-B482-28180ADECF09}"/>
              </a:ext>
            </a:extLst>
          </p:cNvPr>
          <p:cNvSpPr/>
          <p:nvPr/>
        </p:nvSpPr>
        <p:spPr>
          <a:xfrm rot="5400000">
            <a:off x="75502" y="-75501"/>
            <a:ext cx="1937857" cy="2088860"/>
          </a:xfrm>
          <a:prstGeom prst="rtTriangle">
            <a:avLst/>
          </a:prstGeom>
          <a:solidFill>
            <a:srgbClr val="CC00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189"/>
            <a:endParaRPr lang="da-DK" sz="1351">
              <a:solidFill>
                <a:prstClr val="white"/>
              </a:solidFill>
              <a:latin typeface="Calibri" panose="020F0502020204030204"/>
            </a:endParaRPr>
          </a:p>
        </p:txBody>
      </p:sp>
      <p:sp>
        <p:nvSpPr>
          <p:cNvPr id="3" name="Tekstfelt 2">
            <a:extLst>
              <a:ext uri="{FF2B5EF4-FFF2-40B4-BE49-F238E27FC236}">
                <a16:creationId xmlns:a16="http://schemas.microsoft.com/office/drawing/2014/main" id="{7C2B884A-960D-4A0F-ABAF-9170D2DF6978}"/>
              </a:ext>
            </a:extLst>
          </p:cNvPr>
          <p:cNvSpPr txBox="1"/>
          <p:nvPr/>
        </p:nvSpPr>
        <p:spPr>
          <a:xfrm>
            <a:off x="124119" y="251670"/>
            <a:ext cx="1182847" cy="523220"/>
          </a:xfrm>
          <a:prstGeom prst="rect">
            <a:avLst/>
          </a:prstGeom>
          <a:noFill/>
        </p:spPr>
        <p:txBody>
          <a:bodyPr wrap="square" rtlCol="0">
            <a:spAutoFit/>
          </a:bodyPr>
          <a:lstStyle/>
          <a:p>
            <a:pPr defTabSz="457189"/>
            <a:r>
              <a:rPr lang="da-DK" sz="2800" b="1" dirty="0">
                <a:solidFill>
                  <a:prstClr val="white"/>
                </a:solidFill>
                <a:latin typeface="Calibri" panose="020F0502020204030204"/>
              </a:rPr>
              <a:t>HOW</a:t>
            </a:r>
          </a:p>
        </p:txBody>
      </p:sp>
      <p:sp>
        <p:nvSpPr>
          <p:cNvPr id="5" name="Rektangel 4">
            <a:extLst>
              <a:ext uri="{FF2B5EF4-FFF2-40B4-BE49-F238E27FC236}">
                <a16:creationId xmlns:a16="http://schemas.microsoft.com/office/drawing/2014/main" id="{669B0E2B-F8EF-4271-A2D7-322205F08E8B}"/>
              </a:ext>
            </a:extLst>
          </p:cNvPr>
          <p:cNvSpPr/>
          <p:nvPr/>
        </p:nvSpPr>
        <p:spPr>
          <a:xfrm>
            <a:off x="1803939" y="250811"/>
            <a:ext cx="6013557" cy="400110"/>
          </a:xfrm>
          <a:prstGeom prst="rect">
            <a:avLst/>
          </a:prstGeom>
          <a:ln>
            <a:noFill/>
          </a:ln>
        </p:spPr>
        <p:txBody>
          <a:bodyPr wrap="square">
            <a:spAutoFit/>
          </a:bodyPr>
          <a:lstStyle/>
          <a:p>
            <a:pPr defTabSz="457189">
              <a:buClr>
                <a:srgbClr val="CC0000"/>
              </a:buClr>
            </a:pPr>
            <a:r>
              <a:rPr lang="en-GB" sz="2000" dirty="0">
                <a:solidFill>
                  <a:srgbClr val="CC0033"/>
                </a:solidFill>
                <a:latin typeface="Poppins"/>
                <a:cs typeface="Arial" pitchFamily="34" charset="0"/>
              </a:rPr>
              <a:t>Commission 1: </a:t>
            </a:r>
            <a:r>
              <a:rPr lang="en-GB" sz="2000" dirty="0">
                <a:solidFill>
                  <a:srgbClr val="44546A"/>
                </a:solidFill>
                <a:latin typeface="Poppins"/>
                <a:cs typeface="Arial" pitchFamily="34" charset="0"/>
              </a:rPr>
              <a:t>Professional Practice</a:t>
            </a:r>
          </a:p>
        </p:txBody>
      </p:sp>
      <p:sp>
        <p:nvSpPr>
          <p:cNvPr id="27" name="Heksagon 26">
            <a:extLst>
              <a:ext uri="{FF2B5EF4-FFF2-40B4-BE49-F238E27FC236}">
                <a16:creationId xmlns:a16="http://schemas.microsoft.com/office/drawing/2014/main" id="{D3A411E6-A9CE-43D6-9B8A-5FDFEA89053B}"/>
              </a:ext>
            </a:extLst>
          </p:cNvPr>
          <p:cNvSpPr/>
          <p:nvPr/>
        </p:nvSpPr>
        <p:spPr>
          <a:xfrm>
            <a:off x="10379978" y="-53484"/>
            <a:ext cx="1812023" cy="1651080"/>
          </a:xfrm>
          <a:prstGeom prst="hexagon">
            <a:avLst/>
          </a:prstGeom>
          <a:blipFill dpi="0" rotWithShape="1">
            <a:blip r:embed="rId2" cstate="email">
              <a:extLst>
                <a:ext uri="{28A0092B-C50C-407E-A947-70E740481C1C}">
                  <a14:useLocalDpi xmlns:a14="http://schemas.microsoft.com/office/drawing/2010/main"/>
                </a:ext>
              </a:extLst>
            </a:blip>
            <a:srcRect/>
            <a:stretch>
              <a:fillRect/>
            </a:stretch>
          </a:blipFill>
          <a:ln>
            <a:solidFill>
              <a:srgbClr val="E9D8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189"/>
            <a:endParaRPr lang="da-DK" sz="1351">
              <a:ln>
                <a:solidFill>
                  <a:srgbClr val="36AFCE"/>
                </a:solidFill>
              </a:ln>
              <a:solidFill>
                <a:prstClr val="white"/>
              </a:solidFill>
              <a:latin typeface="Calibri" panose="020F0502020204030204"/>
            </a:endParaRPr>
          </a:p>
        </p:txBody>
      </p:sp>
      <p:sp>
        <p:nvSpPr>
          <p:cNvPr id="28" name="Heksagon 27">
            <a:extLst>
              <a:ext uri="{FF2B5EF4-FFF2-40B4-BE49-F238E27FC236}">
                <a16:creationId xmlns:a16="http://schemas.microsoft.com/office/drawing/2014/main" id="{97FDD438-81D3-4347-AF7C-8E31A4E33122}"/>
              </a:ext>
            </a:extLst>
          </p:cNvPr>
          <p:cNvSpPr/>
          <p:nvPr/>
        </p:nvSpPr>
        <p:spPr>
          <a:xfrm>
            <a:off x="8889534" y="780827"/>
            <a:ext cx="1812023" cy="1651080"/>
          </a:xfrm>
          <a:prstGeom prst="hexagon">
            <a:avLst/>
          </a:prstGeom>
          <a:blipFill dpi="0" rotWithShape="1">
            <a:blip r:embed="rId3" cstate="email">
              <a:extLst>
                <a:ext uri="{28A0092B-C50C-407E-A947-70E740481C1C}">
                  <a14:useLocalDpi xmlns:a14="http://schemas.microsoft.com/office/drawing/2010/main"/>
                </a:ext>
              </a:extLst>
            </a:blip>
            <a:srcRect/>
            <a:stretch>
              <a:fillRect/>
            </a:stretch>
          </a:blipFill>
          <a:ln>
            <a:solidFill>
              <a:srgbClr val="E9D8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189"/>
            <a:endParaRPr lang="da-DK" sz="1351">
              <a:ln>
                <a:solidFill>
                  <a:srgbClr val="36AFCE"/>
                </a:solidFill>
              </a:ln>
              <a:solidFill>
                <a:prstClr val="white"/>
              </a:solidFill>
              <a:latin typeface="Calibri" panose="020F0502020204030204"/>
            </a:endParaRPr>
          </a:p>
        </p:txBody>
      </p:sp>
      <p:sp>
        <p:nvSpPr>
          <p:cNvPr id="29" name="Heksagon 28">
            <a:extLst>
              <a:ext uri="{FF2B5EF4-FFF2-40B4-BE49-F238E27FC236}">
                <a16:creationId xmlns:a16="http://schemas.microsoft.com/office/drawing/2014/main" id="{1BC7FC10-714E-4AAA-9F75-505F97C6C736}"/>
              </a:ext>
            </a:extLst>
          </p:cNvPr>
          <p:cNvSpPr/>
          <p:nvPr/>
        </p:nvSpPr>
        <p:spPr>
          <a:xfrm>
            <a:off x="10337110" y="1708144"/>
            <a:ext cx="1812023" cy="1651080"/>
          </a:xfrm>
          <a:prstGeom prst="hexagon">
            <a:avLst/>
          </a:prstGeom>
          <a:blipFill dpi="0" rotWithShape="1">
            <a:blip r:embed="rId4" cstate="email">
              <a:extLst>
                <a:ext uri="{28A0092B-C50C-407E-A947-70E740481C1C}">
                  <a14:useLocalDpi xmlns:a14="http://schemas.microsoft.com/office/drawing/2010/main"/>
                </a:ext>
              </a:extLst>
            </a:blip>
            <a:srcRect/>
            <a:stretch>
              <a:fillRect/>
            </a:stretch>
          </a:blipFill>
          <a:ln>
            <a:solidFill>
              <a:srgbClr val="E9D8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189"/>
            <a:endParaRPr lang="da-DK" sz="1351">
              <a:ln>
                <a:solidFill>
                  <a:srgbClr val="36AFCE"/>
                </a:solidFill>
              </a:ln>
              <a:solidFill>
                <a:prstClr val="white"/>
              </a:solidFill>
              <a:latin typeface="Calibri" panose="020F0502020204030204"/>
            </a:endParaRPr>
          </a:p>
        </p:txBody>
      </p:sp>
      <p:sp>
        <p:nvSpPr>
          <p:cNvPr id="30" name="Heksagon 29">
            <a:extLst>
              <a:ext uri="{FF2B5EF4-FFF2-40B4-BE49-F238E27FC236}">
                <a16:creationId xmlns:a16="http://schemas.microsoft.com/office/drawing/2014/main" id="{71DCF871-2683-440D-9D22-4F03C5A501B5}"/>
              </a:ext>
            </a:extLst>
          </p:cNvPr>
          <p:cNvSpPr/>
          <p:nvPr/>
        </p:nvSpPr>
        <p:spPr>
          <a:xfrm>
            <a:off x="8828938" y="2542455"/>
            <a:ext cx="1812023" cy="1651080"/>
          </a:xfrm>
          <a:prstGeom prst="hexagon">
            <a:avLst/>
          </a:prstGeom>
          <a:blipFill dpi="0" rotWithShape="1">
            <a:blip r:embed="rId5">
              <a:extLst>
                <a:ext uri="{28A0092B-C50C-407E-A947-70E740481C1C}">
                  <a14:useLocalDpi xmlns:a14="http://schemas.microsoft.com/office/drawing/2010/main"/>
                </a:ext>
              </a:extLst>
            </a:blip>
            <a:srcRect/>
            <a:stretch>
              <a:fillRect/>
            </a:stretch>
          </a:blipFill>
          <a:ln>
            <a:solidFill>
              <a:srgbClr val="E9D8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189"/>
            <a:endParaRPr lang="da-DK" sz="1351">
              <a:ln>
                <a:solidFill>
                  <a:srgbClr val="36AFCE"/>
                </a:solidFill>
              </a:ln>
              <a:solidFill>
                <a:prstClr val="white"/>
              </a:solidFill>
              <a:latin typeface="Calibri" panose="020F0502020204030204"/>
            </a:endParaRPr>
          </a:p>
        </p:txBody>
      </p:sp>
      <p:sp>
        <p:nvSpPr>
          <p:cNvPr id="31" name="Heksagon 30">
            <a:extLst>
              <a:ext uri="{FF2B5EF4-FFF2-40B4-BE49-F238E27FC236}">
                <a16:creationId xmlns:a16="http://schemas.microsoft.com/office/drawing/2014/main" id="{663C76DD-B24E-41CC-B033-F69D7BA9E7EA}"/>
              </a:ext>
            </a:extLst>
          </p:cNvPr>
          <p:cNvSpPr/>
          <p:nvPr/>
        </p:nvSpPr>
        <p:spPr>
          <a:xfrm>
            <a:off x="10350151" y="5183833"/>
            <a:ext cx="1812023" cy="1651080"/>
          </a:xfrm>
          <a:prstGeom prst="hexagon">
            <a:avLst/>
          </a:prstGeom>
          <a:blipFill dpi="0" rotWithShape="1">
            <a:blip r:embed="rId6" cstate="email">
              <a:extLst>
                <a:ext uri="{28A0092B-C50C-407E-A947-70E740481C1C}">
                  <a14:useLocalDpi xmlns:a14="http://schemas.microsoft.com/office/drawing/2010/main"/>
                </a:ext>
              </a:extLst>
            </a:blip>
            <a:srcRect/>
            <a:stretch>
              <a:fillRect/>
            </a:stretch>
          </a:blipFill>
          <a:ln>
            <a:solidFill>
              <a:srgbClr val="E9D8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189"/>
            <a:endParaRPr lang="da-DK" sz="1351">
              <a:ln>
                <a:solidFill>
                  <a:srgbClr val="36AFCE"/>
                </a:solidFill>
              </a:ln>
              <a:solidFill>
                <a:prstClr val="white"/>
              </a:solidFill>
              <a:latin typeface="Calibri" panose="020F0502020204030204"/>
            </a:endParaRPr>
          </a:p>
        </p:txBody>
      </p:sp>
      <p:sp>
        <p:nvSpPr>
          <p:cNvPr id="32" name="Heksagon 31">
            <a:extLst>
              <a:ext uri="{FF2B5EF4-FFF2-40B4-BE49-F238E27FC236}">
                <a16:creationId xmlns:a16="http://schemas.microsoft.com/office/drawing/2014/main" id="{FC0372A1-6544-46C4-8FC8-6B77890318A6}"/>
              </a:ext>
            </a:extLst>
          </p:cNvPr>
          <p:cNvSpPr/>
          <p:nvPr/>
        </p:nvSpPr>
        <p:spPr>
          <a:xfrm>
            <a:off x="8889534" y="4306417"/>
            <a:ext cx="1812023" cy="1651080"/>
          </a:xfrm>
          <a:prstGeom prst="hexagon">
            <a:avLst/>
          </a:prstGeom>
          <a:blipFill dpi="0" rotWithShape="1">
            <a:blip r:embed="rId7" cstate="email">
              <a:extLst>
                <a:ext uri="{28A0092B-C50C-407E-A947-70E740481C1C}">
                  <a14:useLocalDpi xmlns:a14="http://schemas.microsoft.com/office/drawing/2010/main"/>
                </a:ext>
              </a:extLst>
            </a:blip>
            <a:srcRect/>
            <a:stretch>
              <a:fillRect/>
            </a:stretch>
          </a:blipFill>
          <a:ln>
            <a:solidFill>
              <a:srgbClr val="E9D8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189"/>
            <a:endParaRPr lang="da-DK" sz="1351">
              <a:ln>
                <a:solidFill>
                  <a:srgbClr val="36AFCE"/>
                </a:solidFill>
              </a:ln>
              <a:solidFill>
                <a:prstClr val="white"/>
              </a:solidFill>
              <a:latin typeface="Calibri" panose="020F0502020204030204"/>
            </a:endParaRPr>
          </a:p>
        </p:txBody>
      </p:sp>
      <p:sp>
        <p:nvSpPr>
          <p:cNvPr id="37" name="Heksagon 36">
            <a:extLst>
              <a:ext uri="{FF2B5EF4-FFF2-40B4-BE49-F238E27FC236}">
                <a16:creationId xmlns:a16="http://schemas.microsoft.com/office/drawing/2014/main" id="{1A7C2445-DE12-4ED9-9672-042A64793F56}"/>
              </a:ext>
            </a:extLst>
          </p:cNvPr>
          <p:cNvSpPr/>
          <p:nvPr/>
        </p:nvSpPr>
        <p:spPr>
          <a:xfrm>
            <a:off x="10379977" y="3429000"/>
            <a:ext cx="1812023" cy="1651080"/>
          </a:xfrm>
          <a:prstGeom prst="hexagon">
            <a:avLst/>
          </a:prstGeom>
          <a:blipFill dpi="0" rotWithShape="1">
            <a:blip r:embed="rId8" cstate="email">
              <a:extLst>
                <a:ext uri="{28A0092B-C50C-407E-A947-70E740481C1C}">
                  <a14:useLocalDpi xmlns:a14="http://schemas.microsoft.com/office/drawing/2010/main"/>
                </a:ext>
              </a:extLst>
            </a:blip>
            <a:srcRect/>
            <a:stretch>
              <a:fillRect/>
            </a:stretch>
          </a:blipFill>
          <a:ln>
            <a:solidFill>
              <a:srgbClr val="E9D8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189"/>
            <a:endParaRPr lang="da-DK" sz="1351">
              <a:ln>
                <a:solidFill>
                  <a:srgbClr val="36AFCE"/>
                </a:solidFill>
              </a:ln>
              <a:solidFill>
                <a:prstClr val="white"/>
              </a:solidFill>
              <a:latin typeface="Calibri" panose="020F0502020204030204"/>
            </a:endParaRPr>
          </a:p>
        </p:txBody>
      </p:sp>
      <p:pic>
        <p:nvPicPr>
          <p:cNvPr id="12" name="Billede 11" descr="Et billede, der indeholder tegning&#10;&#10;Automatisk genereret beskrivelse">
            <a:extLst>
              <a:ext uri="{FF2B5EF4-FFF2-40B4-BE49-F238E27FC236}">
                <a16:creationId xmlns:a16="http://schemas.microsoft.com/office/drawing/2014/main" id="{F7C46A04-3B80-4146-892E-0BB63BDC7BA5}"/>
              </a:ext>
            </a:extLst>
          </p:cNvPr>
          <p:cNvPicPr>
            <a:picLocks noChangeAspect="1"/>
          </p:cNvPicPr>
          <p:nvPr/>
        </p:nvPicPr>
        <p:blipFill>
          <a:blip r:embed="rId9" cstate="email">
            <a:extLst>
              <a:ext uri="{28A0092B-C50C-407E-A947-70E740481C1C}">
                <a14:useLocalDpi xmlns:a14="http://schemas.microsoft.com/office/drawing/2010/main"/>
              </a:ext>
            </a:extLst>
          </a:blip>
          <a:stretch>
            <a:fillRect/>
          </a:stretch>
        </p:blipFill>
        <p:spPr>
          <a:xfrm>
            <a:off x="11715747" y="6238071"/>
            <a:ext cx="508000" cy="590551"/>
          </a:xfrm>
          <a:prstGeom prst="rect">
            <a:avLst/>
          </a:prstGeom>
        </p:spPr>
      </p:pic>
      <p:sp>
        <p:nvSpPr>
          <p:cNvPr id="4" name="Rektangel 3">
            <a:extLst>
              <a:ext uri="{FF2B5EF4-FFF2-40B4-BE49-F238E27FC236}">
                <a16:creationId xmlns:a16="http://schemas.microsoft.com/office/drawing/2014/main" id="{1A7D6512-859D-4A54-8945-FA5558A0748F}"/>
              </a:ext>
            </a:extLst>
          </p:cNvPr>
          <p:cNvSpPr/>
          <p:nvPr/>
        </p:nvSpPr>
        <p:spPr>
          <a:xfrm>
            <a:off x="245489" y="3414749"/>
            <a:ext cx="8173992" cy="400110"/>
          </a:xfrm>
          <a:prstGeom prst="rect">
            <a:avLst/>
          </a:prstGeom>
        </p:spPr>
        <p:txBody>
          <a:bodyPr wrap="square">
            <a:spAutoFit/>
          </a:bodyPr>
          <a:lstStyle/>
          <a:p>
            <a:pPr defTabSz="457189">
              <a:buClr>
                <a:srgbClr val="CC0000"/>
              </a:buClr>
            </a:pPr>
            <a:r>
              <a:rPr lang="en-GB" sz="2000" dirty="0">
                <a:solidFill>
                  <a:srgbClr val="CC0033"/>
                </a:solidFill>
                <a:latin typeface="Poppins"/>
                <a:cs typeface="Arial" pitchFamily="34" charset="0"/>
              </a:rPr>
              <a:t>Commission 3: </a:t>
            </a:r>
            <a:r>
              <a:rPr lang="en-GB" sz="2000" dirty="0">
                <a:solidFill>
                  <a:srgbClr val="44546A"/>
                </a:solidFill>
                <a:latin typeface="Poppins"/>
                <a:cs typeface="Arial" pitchFamily="34" charset="0"/>
              </a:rPr>
              <a:t>Spatial Information Management</a:t>
            </a:r>
          </a:p>
        </p:txBody>
      </p:sp>
      <p:sp>
        <p:nvSpPr>
          <p:cNvPr id="6" name="Rektangel 5">
            <a:extLst>
              <a:ext uri="{FF2B5EF4-FFF2-40B4-BE49-F238E27FC236}">
                <a16:creationId xmlns:a16="http://schemas.microsoft.com/office/drawing/2014/main" id="{E87063B2-DF96-427E-8213-B0A4E5937052}"/>
              </a:ext>
            </a:extLst>
          </p:cNvPr>
          <p:cNvSpPr/>
          <p:nvPr/>
        </p:nvSpPr>
        <p:spPr>
          <a:xfrm>
            <a:off x="1012004" y="958837"/>
            <a:ext cx="6670425" cy="2431435"/>
          </a:xfrm>
          <a:prstGeom prst="rect">
            <a:avLst/>
          </a:prstGeom>
        </p:spPr>
        <p:txBody>
          <a:bodyPr wrap="square">
            <a:spAutoFit/>
          </a:bodyPr>
          <a:lstStyle/>
          <a:p>
            <a:pPr defTabSz="457189">
              <a:buClr>
                <a:srgbClr val="CC0000"/>
              </a:buClr>
            </a:pPr>
            <a:r>
              <a:rPr lang="en-GB" sz="2000" b="1" u="sng" dirty="0">
                <a:solidFill>
                  <a:srgbClr val="CC0033"/>
                </a:solidFill>
                <a:latin typeface="Poppins"/>
                <a:cs typeface="Arial" pitchFamily="34" charset="0"/>
              </a:rPr>
              <a:t>Commission 2: </a:t>
            </a:r>
            <a:r>
              <a:rPr lang="en-GB" sz="2000" b="1" u="sng" dirty="0">
                <a:solidFill>
                  <a:srgbClr val="44546A"/>
                </a:solidFill>
                <a:latin typeface="Poppins"/>
                <a:cs typeface="Arial" pitchFamily="34" charset="0"/>
              </a:rPr>
              <a:t>Professional Education</a:t>
            </a:r>
          </a:p>
          <a:p>
            <a:pPr defTabSz="457189">
              <a:buClr>
                <a:srgbClr val="CC0000"/>
              </a:buClr>
            </a:pPr>
            <a:endParaRPr lang="en-GB" sz="2000" dirty="0">
              <a:solidFill>
                <a:srgbClr val="44546A"/>
              </a:solidFill>
              <a:latin typeface="Poppins"/>
              <a:cs typeface="Arial" pitchFamily="34" charset="0"/>
            </a:endParaRPr>
          </a:p>
          <a:p>
            <a:pPr marL="800080" lvl="1" indent="-342891" defTabSz="457189">
              <a:buClr>
                <a:prstClr val="black"/>
              </a:buClr>
              <a:buFont typeface="Courier New" panose="02070309020205020404" pitchFamily="49" charset="0"/>
              <a:buChar char="o"/>
            </a:pPr>
            <a:r>
              <a:rPr lang="en-US" sz="1600" dirty="0">
                <a:solidFill>
                  <a:srgbClr val="44546A"/>
                </a:solidFill>
                <a:latin typeface="Poppins"/>
                <a:cs typeface="Arial" pitchFamily="34" charset="0"/>
              </a:rPr>
              <a:t>Developing academic networks for knowledge sharing (WG 2.1)</a:t>
            </a:r>
          </a:p>
          <a:p>
            <a:pPr marL="800080" lvl="1" indent="-342891" defTabSz="457189">
              <a:buClr>
                <a:prstClr val="black"/>
              </a:buClr>
              <a:buFont typeface="Courier New" panose="02070309020205020404" pitchFamily="49" charset="0"/>
              <a:buChar char="o"/>
            </a:pPr>
            <a:r>
              <a:rPr lang="en-US" sz="1600" dirty="0">
                <a:solidFill>
                  <a:srgbClr val="44546A"/>
                </a:solidFill>
                <a:latin typeface="Poppins"/>
                <a:cs typeface="Arial" pitchFamily="34" charset="0"/>
              </a:rPr>
              <a:t>Innovations in Curriculum Development (WG 2.2)</a:t>
            </a:r>
          </a:p>
          <a:p>
            <a:pPr marL="800080" lvl="1" indent="-342891" defTabSz="457189">
              <a:buClr>
                <a:prstClr val="black"/>
              </a:buClr>
              <a:buFont typeface="Courier New" panose="02070309020205020404" pitchFamily="49" charset="0"/>
              <a:buChar char="o"/>
            </a:pPr>
            <a:r>
              <a:rPr lang="en-US" sz="1600" dirty="0">
                <a:solidFill>
                  <a:srgbClr val="44546A"/>
                </a:solidFill>
                <a:latin typeface="Poppins"/>
                <a:cs typeface="Arial" pitchFamily="34" charset="0"/>
              </a:rPr>
              <a:t>Learning styles in surveying education (Joint WG 2.3 with YSN)</a:t>
            </a:r>
          </a:p>
          <a:p>
            <a:pPr marL="800080" lvl="1" indent="-342891" defTabSz="457189">
              <a:buClr>
                <a:prstClr val="black"/>
              </a:buClr>
              <a:buFont typeface="Courier New" panose="02070309020205020404" pitchFamily="49" charset="0"/>
              <a:buChar char="o"/>
            </a:pPr>
            <a:r>
              <a:rPr lang="en-US" sz="1600" dirty="0">
                <a:solidFill>
                  <a:srgbClr val="44546A"/>
                </a:solidFill>
                <a:latin typeface="Poppins"/>
                <a:cs typeface="Arial" pitchFamily="34" charset="0"/>
              </a:rPr>
              <a:t>Land Administration Education (Joint WG 2.4 C2+C7)</a:t>
            </a:r>
            <a:br>
              <a:rPr lang="en-GB" sz="1600" dirty="0">
                <a:solidFill>
                  <a:srgbClr val="44546A"/>
                </a:solidFill>
                <a:latin typeface="Poppins"/>
                <a:cs typeface="Arial" pitchFamily="34" charset="0"/>
              </a:rPr>
            </a:br>
            <a:endParaRPr lang="en-GB" sz="1600" dirty="0">
              <a:solidFill>
                <a:srgbClr val="44546A"/>
              </a:solidFill>
              <a:latin typeface="Poppins"/>
              <a:cs typeface="Arial" pitchFamily="34" charset="0"/>
            </a:endParaRPr>
          </a:p>
        </p:txBody>
      </p:sp>
      <p:sp>
        <p:nvSpPr>
          <p:cNvPr id="7" name="Rektangel 4">
            <a:extLst>
              <a:ext uri="{FF2B5EF4-FFF2-40B4-BE49-F238E27FC236}">
                <a16:creationId xmlns:a16="http://schemas.microsoft.com/office/drawing/2014/main" id="{0AABBE95-766B-B145-5546-50AEE25730BC}"/>
              </a:ext>
            </a:extLst>
          </p:cNvPr>
          <p:cNvSpPr/>
          <p:nvPr/>
        </p:nvSpPr>
        <p:spPr>
          <a:xfrm>
            <a:off x="245490" y="3823360"/>
            <a:ext cx="6103389" cy="400110"/>
          </a:xfrm>
          <a:prstGeom prst="rect">
            <a:avLst/>
          </a:prstGeom>
          <a:ln>
            <a:noFill/>
          </a:ln>
        </p:spPr>
        <p:txBody>
          <a:bodyPr wrap="square">
            <a:spAutoFit/>
          </a:bodyPr>
          <a:lstStyle/>
          <a:p>
            <a:pPr defTabSz="457189">
              <a:buClr>
                <a:srgbClr val="CC0000"/>
              </a:buClr>
            </a:pPr>
            <a:r>
              <a:rPr lang="en-GB" sz="2000" dirty="0">
                <a:solidFill>
                  <a:srgbClr val="CC0033"/>
                </a:solidFill>
                <a:latin typeface="Poppins"/>
                <a:cs typeface="Arial" pitchFamily="34" charset="0"/>
              </a:rPr>
              <a:t>Commission 4:  </a:t>
            </a:r>
            <a:r>
              <a:rPr lang="en-GB" sz="2000" dirty="0">
                <a:solidFill>
                  <a:srgbClr val="44546A"/>
                </a:solidFill>
                <a:latin typeface="Poppins"/>
                <a:cs typeface="Arial" pitchFamily="34" charset="0"/>
              </a:rPr>
              <a:t>Hydrography</a:t>
            </a:r>
            <a:endParaRPr lang="en-GB" sz="1600" dirty="0">
              <a:solidFill>
                <a:srgbClr val="44546A"/>
              </a:solidFill>
              <a:latin typeface="Poppins"/>
              <a:cs typeface="Arial" pitchFamily="34" charset="0"/>
            </a:endParaRPr>
          </a:p>
        </p:txBody>
      </p:sp>
      <p:sp>
        <p:nvSpPr>
          <p:cNvPr id="8" name="Tekstfelt 5">
            <a:extLst>
              <a:ext uri="{FF2B5EF4-FFF2-40B4-BE49-F238E27FC236}">
                <a16:creationId xmlns:a16="http://schemas.microsoft.com/office/drawing/2014/main" id="{EB732D98-CC97-44D1-FC11-D802B80A7D45}"/>
              </a:ext>
            </a:extLst>
          </p:cNvPr>
          <p:cNvSpPr txBox="1"/>
          <p:nvPr/>
        </p:nvSpPr>
        <p:spPr>
          <a:xfrm>
            <a:off x="241081" y="4201644"/>
            <a:ext cx="7255859" cy="400110"/>
          </a:xfrm>
          <a:prstGeom prst="rect">
            <a:avLst/>
          </a:prstGeom>
          <a:noFill/>
        </p:spPr>
        <p:txBody>
          <a:bodyPr wrap="square" rtlCol="0">
            <a:spAutoFit/>
          </a:bodyPr>
          <a:lstStyle/>
          <a:p>
            <a:pPr defTabSz="457189">
              <a:buClr>
                <a:srgbClr val="CC0000"/>
              </a:buClr>
            </a:pPr>
            <a:r>
              <a:rPr lang="en-GB" sz="2000" dirty="0">
                <a:solidFill>
                  <a:srgbClr val="CC0033"/>
                </a:solidFill>
                <a:latin typeface="Poppins"/>
                <a:cs typeface="Arial" pitchFamily="34" charset="0"/>
              </a:rPr>
              <a:t>Commission 5: </a:t>
            </a:r>
            <a:r>
              <a:rPr lang="en-GB" sz="2000" dirty="0">
                <a:solidFill>
                  <a:srgbClr val="44546A"/>
                </a:solidFill>
                <a:latin typeface="Poppins"/>
                <a:cs typeface="Arial" pitchFamily="34" charset="0"/>
              </a:rPr>
              <a:t>Positioning and Measurement</a:t>
            </a:r>
          </a:p>
        </p:txBody>
      </p:sp>
      <p:sp>
        <p:nvSpPr>
          <p:cNvPr id="9" name="Tekstfelt 3">
            <a:extLst>
              <a:ext uri="{FF2B5EF4-FFF2-40B4-BE49-F238E27FC236}">
                <a16:creationId xmlns:a16="http://schemas.microsoft.com/office/drawing/2014/main" id="{64DAF676-398A-1DB4-A883-B4FC7A9FCF2E}"/>
              </a:ext>
            </a:extLst>
          </p:cNvPr>
          <p:cNvSpPr txBox="1"/>
          <p:nvPr/>
        </p:nvSpPr>
        <p:spPr>
          <a:xfrm>
            <a:off x="241082" y="4607080"/>
            <a:ext cx="6151085" cy="400110"/>
          </a:xfrm>
          <a:prstGeom prst="rect">
            <a:avLst/>
          </a:prstGeom>
          <a:noFill/>
        </p:spPr>
        <p:txBody>
          <a:bodyPr wrap="square" rtlCol="0">
            <a:spAutoFit/>
          </a:bodyPr>
          <a:lstStyle/>
          <a:p>
            <a:pPr defTabSz="457189">
              <a:buClr>
                <a:srgbClr val="CC0000"/>
              </a:buClr>
            </a:pPr>
            <a:r>
              <a:rPr lang="en-GB" sz="2000" dirty="0">
                <a:solidFill>
                  <a:srgbClr val="CC0033"/>
                </a:solidFill>
                <a:latin typeface="Poppins"/>
                <a:cs typeface="Arial" pitchFamily="34" charset="0"/>
              </a:rPr>
              <a:t>Commission 6: </a:t>
            </a:r>
            <a:r>
              <a:rPr lang="en-GB" sz="2000" dirty="0">
                <a:solidFill>
                  <a:srgbClr val="44546A"/>
                </a:solidFill>
                <a:latin typeface="Poppins"/>
                <a:cs typeface="Arial" pitchFamily="34" charset="0"/>
              </a:rPr>
              <a:t>Engineering Surveys</a:t>
            </a:r>
          </a:p>
        </p:txBody>
      </p:sp>
      <p:sp>
        <p:nvSpPr>
          <p:cNvPr id="10" name="Rektangel 4">
            <a:extLst>
              <a:ext uri="{FF2B5EF4-FFF2-40B4-BE49-F238E27FC236}">
                <a16:creationId xmlns:a16="http://schemas.microsoft.com/office/drawing/2014/main" id="{212A758E-583A-1F05-0747-7C3AAD87C2AE}"/>
              </a:ext>
            </a:extLst>
          </p:cNvPr>
          <p:cNvSpPr/>
          <p:nvPr/>
        </p:nvSpPr>
        <p:spPr>
          <a:xfrm>
            <a:off x="237874" y="4974603"/>
            <a:ext cx="6970023" cy="400110"/>
          </a:xfrm>
          <a:prstGeom prst="rect">
            <a:avLst/>
          </a:prstGeom>
          <a:ln>
            <a:noFill/>
          </a:ln>
        </p:spPr>
        <p:txBody>
          <a:bodyPr wrap="square">
            <a:spAutoFit/>
          </a:bodyPr>
          <a:lstStyle/>
          <a:p>
            <a:pPr defTabSz="457189">
              <a:buClr>
                <a:srgbClr val="CC0000"/>
              </a:buClr>
            </a:pPr>
            <a:r>
              <a:rPr lang="en-GB" sz="2000" b="1" u="sng" dirty="0">
                <a:solidFill>
                  <a:srgbClr val="CC0033"/>
                </a:solidFill>
                <a:latin typeface="Poppins"/>
                <a:cs typeface="Arial" pitchFamily="34" charset="0"/>
              </a:rPr>
              <a:t>Commission 7:  </a:t>
            </a:r>
            <a:r>
              <a:rPr lang="en-GB" sz="2000" b="1" u="sng" dirty="0">
                <a:solidFill>
                  <a:srgbClr val="44546A"/>
                </a:solidFill>
                <a:latin typeface="Poppins"/>
                <a:cs typeface="Arial" pitchFamily="34" charset="0"/>
              </a:rPr>
              <a:t>Cadastre and Land Management</a:t>
            </a:r>
          </a:p>
        </p:txBody>
      </p:sp>
      <p:sp>
        <p:nvSpPr>
          <p:cNvPr id="11" name="Tekstfelt 5">
            <a:extLst>
              <a:ext uri="{FF2B5EF4-FFF2-40B4-BE49-F238E27FC236}">
                <a16:creationId xmlns:a16="http://schemas.microsoft.com/office/drawing/2014/main" id="{F4C1F0F4-D998-DBBC-219C-D116A83D0EA4}"/>
              </a:ext>
            </a:extLst>
          </p:cNvPr>
          <p:cNvSpPr txBox="1"/>
          <p:nvPr/>
        </p:nvSpPr>
        <p:spPr>
          <a:xfrm>
            <a:off x="282169" y="5356743"/>
            <a:ext cx="7796867" cy="400110"/>
          </a:xfrm>
          <a:prstGeom prst="rect">
            <a:avLst/>
          </a:prstGeom>
          <a:noFill/>
        </p:spPr>
        <p:txBody>
          <a:bodyPr wrap="square" rtlCol="0">
            <a:spAutoFit/>
          </a:bodyPr>
          <a:lstStyle/>
          <a:p>
            <a:pPr defTabSz="457189">
              <a:buClr>
                <a:srgbClr val="CC0000"/>
              </a:buClr>
            </a:pPr>
            <a:r>
              <a:rPr lang="en-GB" sz="2000" dirty="0">
                <a:solidFill>
                  <a:srgbClr val="CC0033"/>
                </a:solidFill>
                <a:latin typeface="Poppins"/>
                <a:cs typeface="Arial" pitchFamily="34" charset="0"/>
              </a:rPr>
              <a:t>Commission 8: </a:t>
            </a:r>
            <a:r>
              <a:rPr lang="en-GB" sz="2000" dirty="0">
                <a:solidFill>
                  <a:srgbClr val="44546A"/>
                </a:solidFill>
                <a:latin typeface="Poppins"/>
                <a:cs typeface="Arial" pitchFamily="34" charset="0"/>
              </a:rPr>
              <a:t>Spatial Planning and Development</a:t>
            </a:r>
            <a:endParaRPr lang="da-DK" sz="2000" dirty="0">
              <a:solidFill>
                <a:srgbClr val="44546A"/>
              </a:solidFill>
              <a:latin typeface="Poppins"/>
            </a:endParaRPr>
          </a:p>
        </p:txBody>
      </p:sp>
      <p:sp>
        <p:nvSpPr>
          <p:cNvPr id="13" name="Rektangel 4">
            <a:extLst>
              <a:ext uri="{FF2B5EF4-FFF2-40B4-BE49-F238E27FC236}">
                <a16:creationId xmlns:a16="http://schemas.microsoft.com/office/drawing/2014/main" id="{8254B696-1470-FF22-1133-5F2DFBCE392D}"/>
              </a:ext>
            </a:extLst>
          </p:cNvPr>
          <p:cNvSpPr/>
          <p:nvPr/>
        </p:nvSpPr>
        <p:spPr>
          <a:xfrm>
            <a:off x="301475" y="5747561"/>
            <a:ext cx="8526485" cy="400110"/>
          </a:xfrm>
          <a:prstGeom prst="rect">
            <a:avLst/>
          </a:prstGeom>
          <a:ln>
            <a:noFill/>
          </a:ln>
        </p:spPr>
        <p:txBody>
          <a:bodyPr wrap="square">
            <a:spAutoFit/>
          </a:bodyPr>
          <a:lstStyle/>
          <a:p>
            <a:pPr defTabSz="457189">
              <a:buClr>
                <a:srgbClr val="CC0000"/>
              </a:buClr>
            </a:pPr>
            <a:r>
              <a:rPr lang="en-GB" sz="2000" dirty="0">
                <a:solidFill>
                  <a:srgbClr val="CC0033"/>
                </a:solidFill>
                <a:latin typeface="Poppins"/>
                <a:cs typeface="Arial" pitchFamily="34" charset="0"/>
              </a:rPr>
              <a:t>Commission 9: </a:t>
            </a:r>
            <a:r>
              <a:rPr lang="en-GB" sz="2000" dirty="0">
                <a:solidFill>
                  <a:srgbClr val="44546A"/>
                </a:solidFill>
                <a:latin typeface="Poppins"/>
                <a:cs typeface="Arial" pitchFamily="34" charset="0"/>
              </a:rPr>
              <a:t>Valuation and the Management of Real Estate</a:t>
            </a:r>
            <a:endParaRPr lang="en-GB" sz="1400" dirty="0">
              <a:solidFill>
                <a:srgbClr val="44546A"/>
              </a:solidFill>
              <a:latin typeface="Poppins"/>
              <a:cs typeface="Arial" pitchFamily="34" charset="0"/>
            </a:endParaRPr>
          </a:p>
        </p:txBody>
      </p:sp>
      <p:sp>
        <p:nvSpPr>
          <p:cNvPr id="14" name="Tekstfelt 5">
            <a:extLst>
              <a:ext uri="{FF2B5EF4-FFF2-40B4-BE49-F238E27FC236}">
                <a16:creationId xmlns:a16="http://schemas.microsoft.com/office/drawing/2014/main" id="{D32C2653-D512-4945-D84B-D109A03066AB}"/>
              </a:ext>
            </a:extLst>
          </p:cNvPr>
          <p:cNvSpPr txBox="1"/>
          <p:nvPr/>
        </p:nvSpPr>
        <p:spPr>
          <a:xfrm>
            <a:off x="282170" y="6178448"/>
            <a:ext cx="8942621" cy="400110"/>
          </a:xfrm>
          <a:prstGeom prst="rect">
            <a:avLst/>
          </a:prstGeom>
          <a:noFill/>
        </p:spPr>
        <p:txBody>
          <a:bodyPr wrap="square" rtlCol="0">
            <a:spAutoFit/>
          </a:bodyPr>
          <a:lstStyle/>
          <a:p>
            <a:pPr defTabSz="457189">
              <a:buClr>
                <a:srgbClr val="CC0000"/>
              </a:buClr>
            </a:pPr>
            <a:r>
              <a:rPr lang="en-GB" sz="2000" dirty="0">
                <a:solidFill>
                  <a:srgbClr val="CC0033"/>
                </a:solidFill>
                <a:latin typeface="Poppins"/>
                <a:cs typeface="Arial" pitchFamily="34" charset="0"/>
              </a:rPr>
              <a:t>Commission 10: </a:t>
            </a:r>
            <a:r>
              <a:rPr lang="en-GB" sz="2000" dirty="0">
                <a:solidFill>
                  <a:srgbClr val="44546A"/>
                </a:solidFill>
                <a:latin typeface="Poppins"/>
                <a:cs typeface="Arial" pitchFamily="34" charset="0"/>
              </a:rPr>
              <a:t>Construction Economics and Management</a:t>
            </a:r>
          </a:p>
        </p:txBody>
      </p:sp>
    </p:spTree>
    <p:extLst>
      <p:ext uri="{BB962C8B-B14F-4D97-AF65-F5344CB8AC3E}">
        <p14:creationId xmlns:p14="http://schemas.microsoft.com/office/powerpoint/2010/main" val="692992464"/>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Retvinklet trekant 1">
            <a:extLst>
              <a:ext uri="{FF2B5EF4-FFF2-40B4-BE49-F238E27FC236}">
                <a16:creationId xmlns:a16="http://schemas.microsoft.com/office/drawing/2014/main" id="{B91AD0A6-E1CD-4F1C-B482-28180ADECF09}"/>
              </a:ext>
            </a:extLst>
          </p:cNvPr>
          <p:cNvSpPr/>
          <p:nvPr/>
        </p:nvSpPr>
        <p:spPr>
          <a:xfrm rot="5400000">
            <a:off x="75502" y="-75501"/>
            <a:ext cx="1937857" cy="2088860"/>
          </a:xfrm>
          <a:prstGeom prst="rtTriangle">
            <a:avLst/>
          </a:prstGeom>
          <a:solidFill>
            <a:srgbClr val="CC00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189"/>
            <a:endParaRPr lang="da-DK" sz="1351">
              <a:solidFill>
                <a:prstClr val="white"/>
              </a:solidFill>
              <a:latin typeface="Calibri" panose="020F0502020204030204"/>
            </a:endParaRPr>
          </a:p>
        </p:txBody>
      </p:sp>
      <p:sp>
        <p:nvSpPr>
          <p:cNvPr id="3" name="Tekstfelt 2">
            <a:extLst>
              <a:ext uri="{FF2B5EF4-FFF2-40B4-BE49-F238E27FC236}">
                <a16:creationId xmlns:a16="http://schemas.microsoft.com/office/drawing/2014/main" id="{7C2B884A-960D-4A0F-ABAF-9170D2DF6978}"/>
              </a:ext>
            </a:extLst>
          </p:cNvPr>
          <p:cNvSpPr txBox="1"/>
          <p:nvPr/>
        </p:nvSpPr>
        <p:spPr>
          <a:xfrm>
            <a:off x="124119" y="251670"/>
            <a:ext cx="1182847" cy="523220"/>
          </a:xfrm>
          <a:prstGeom prst="rect">
            <a:avLst/>
          </a:prstGeom>
          <a:noFill/>
        </p:spPr>
        <p:txBody>
          <a:bodyPr wrap="square" rtlCol="0">
            <a:spAutoFit/>
          </a:bodyPr>
          <a:lstStyle/>
          <a:p>
            <a:pPr defTabSz="457189"/>
            <a:r>
              <a:rPr lang="da-DK" sz="2800" b="1" dirty="0">
                <a:solidFill>
                  <a:prstClr val="white"/>
                </a:solidFill>
                <a:latin typeface="Calibri" panose="020F0502020204030204"/>
              </a:rPr>
              <a:t>HOW</a:t>
            </a:r>
          </a:p>
        </p:txBody>
      </p:sp>
      <p:sp>
        <p:nvSpPr>
          <p:cNvPr id="27" name="Heksagon 26">
            <a:extLst>
              <a:ext uri="{FF2B5EF4-FFF2-40B4-BE49-F238E27FC236}">
                <a16:creationId xmlns:a16="http://schemas.microsoft.com/office/drawing/2014/main" id="{D3A411E6-A9CE-43D6-9B8A-5FDFEA89053B}"/>
              </a:ext>
            </a:extLst>
          </p:cNvPr>
          <p:cNvSpPr/>
          <p:nvPr/>
        </p:nvSpPr>
        <p:spPr>
          <a:xfrm>
            <a:off x="10379978" y="-53484"/>
            <a:ext cx="1812023" cy="1651080"/>
          </a:xfrm>
          <a:prstGeom prst="hexagon">
            <a:avLst/>
          </a:prstGeom>
          <a:blipFill dpi="0" rotWithShape="1">
            <a:blip r:embed="rId2" cstate="email">
              <a:extLst>
                <a:ext uri="{28A0092B-C50C-407E-A947-70E740481C1C}">
                  <a14:useLocalDpi xmlns:a14="http://schemas.microsoft.com/office/drawing/2010/main"/>
                </a:ext>
              </a:extLst>
            </a:blip>
            <a:srcRect/>
            <a:stretch>
              <a:fillRect/>
            </a:stretch>
          </a:blipFill>
          <a:ln>
            <a:solidFill>
              <a:srgbClr val="E9D8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189"/>
            <a:endParaRPr lang="da-DK" sz="1351">
              <a:ln>
                <a:solidFill>
                  <a:srgbClr val="36AFCE"/>
                </a:solidFill>
              </a:ln>
              <a:solidFill>
                <a:prstClr val="white"/>
              </a:solidFill>
              <a:latin typeface="Calibri" panose="020F0502020204030204"/>
            </a:endParaRPr>
          </a:p>
        </p:txBody>
      </p:sp>
      <p:sp>
        <p:nvSpPr>
          <p:cNvPr id="28" name="Heksagon 27">
            <a:extLst>
              <a:ext uri="{FF2B5EF4-FFF2-40B4-BE49-F238E27FC236}">
                <a16:creationId xmlns:a16="http://schemas.microsoft.com/office/drawing/2014/main" id="{97FDD438-81D3-4347-AF7C-8E31A4E33122}"/>
              </a:ext>
            </a:extLst>
          </p:cNvPr>
          <p:cNvSpPr/>
          <p:nvPr/>
        </p:nvSpPr>
        <p:spPr>
          <a:xfrm>
            <a:off x="8889534" y="780827"/>
            <a:ext cx="1812023" cy="1651080"/>
          </a:xfrm>
          <a:prstGeom prst="hexagon">
            <a:avLst/>
          </a:prstGeom>
          <a:blipFill dpi="0" rotWithShape="1">
            <a:blip r:embed="rId3" cstate="email">
              <a:extLst>
                <a:ext uri="{28A0092B-C50C-407E-A947-70E740481C1C}">
                  <a14:useLocalDpi xmlns:a14="http://schemas.microsoft.com/office/drawing/2010/main"/>
                </a:ext>
              </a:extLst>
            </a:blip>
            <a:srcRect/>
            <a:stretch>
              <a:fillRect/>
            </a:stretch>
          </a:blipFill>
          <a:ln>
            <a:solidFill>
              <a:srgbClr val="E9D8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189"/>
            <a:endParaRPr lang="da-DK" sz="1351">
              <a:ln>
                <a:solidFill>
                  <a:srgbClr val="36AFCE"/>
                </a:solidFill>
              </a:ln>
              <a:solidFill>
                <a:prstClr val="white"/>
              </a:solidFill>
              <a:latin typeface="Calibri" panose="020F0502020204030204"/>
            </a:endParaRPr>
          </a:p>
        </p:txBody>
      </p:sp>
      <p:sp>
        <p:nvSpPr>
          <p:cNvPr id="29" name="Heksagon 28">
            <a:extLst>
              <a:ext uri="{FF2B5EF4-FFF2-40B4-BE49-F238E27FC236}">
                <a16:creationId xmlns:a16="http://schemas.microsoft.com/office/drawing/2014/main" id="{1BC7FC10-714E-4AAA-9F75-505F97C6C736}"/>
              </a:ext>
            </a:extLst>
          </p:cNvPr>
          <p:cNvSpPr/>
          <p:nvPr/>
        </p:nvSpPr>
        <p:spPr>
          <a:xfrm>
            <a:off x="10337110" y="1708144"/>
            <a:ext cx="1812023" cy="1651080"/>
          </a:xfrm>
          <a:prstGeom prst="hexagon">
            <a:avLst/>
          </a:prstGeom>
          <a:blipFill dpi="0" rotWithShape="1">
            <a:blip r:embed="rId4" cstate="email">
              <a:extLst>
                <a:ext uri="{28A0092B-C50C-407E-A947-70E740481C1C}">
                  <a14:useLocalDpi xmlns:a14="http://schemas.microsoft.com/office/drawing/2010/main"/>
                </a:ext>
              </a:extLst>
            </a:blip>
            <a:srcRect/>
            <a:stretch>
              <a:fillRect/>
            </a:stretch>
          </a:blipFill>
          <a:ln>
            <a:solidFill>
              <a:srgbClr val="E9D8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189"/>
            <a:endParaRPr lang="da-DK" sz="1351">
              <a:ln>
                <a:solidFill>
                  <a:srgbClr val="36AFCE"/>
                </a:solidFill>
              </a:ln>
              <a:solidFill>
                <a:prstClr val="white"/>
              </a:solidFill>
              <a:latin typeface="Calibri" panose="020F0502020204030204"/>
            </a:endParaRPr>
          </a:p>
        </p:txBody>
      </p:sp>
      <p:sp>
        <p:nvSpPr>
          <p:cNvPr id="30" name="Heksagon 29">
            <a:extLst>
              <a:ext uri="{FF2B5EF4-FFF2-40B4-BE49-F238E27FC236}">
                <a16:creationId xmlns:a16="http://schemas.microsoft.com/office/drawing/2014/main" id="{71DCF871-2683-440D-9D22-4F03C5A501B5}"/>
              </a:ext>
            </a:extLst>
          </p:cNvPr>
          <p:cNvSpPr/>
          <p:nvPr/>
        </p:nvSpPr>
        <p:spPr>
          <a:xfrm>
            <a:off x="8828938" y="2542455"/>
            <a:ext cx="1812023" cy="1651080"/>
          </a:xfrm>
          <a:prstGeom prst="hexagon">
            <a:avLst/>
          </a:prstGeom>
          <a:blipFill dpi="0" rotWithShape="1">
            <a:blip r:embed="rId5">
              <a:extLst>
                <a:ext uri="{28A0092B-C50C-407E-A947-70E740481C1C}">
                  <a14:useLocalDpi xmlns:a14="http://schemas.microsoft.com/office/drawing/2010/main"/>
                </a:ext>
              </a:extLst>
            </a:blip>
            <a:srcRect/>
            <a:stretch>
              <a:fillRect/>
            </a:stretch>
          </a:blipFill>
          <a:ln>
            <a:solidFill>
              <a:srgbClr val="E9D8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189"/>
            <a:endParaRPr lang="da-DK" sz="1351">
              <a:ln>
                <a:solidFill>
                  <a:srgbClr val="36AFCE"/>
                </a:solidFill>
              </a:ln>
              <a:solidFill>
                <a:prstClr val="white"/>
              </a:solidFill>
              <a:latin typeface="Calibri" panose="020F0502020204030204"/>
            </a:endParaRPr>
          </a:p>
        </p:txBody>
      </p:sp>
      <p:sp>
        <p:nvSpPr>
          <p:cNvPr id="31" name="Heksagon 30">
            <a:extLst>
              <a:ext uri="{FF2B5EF4-FFF2-40B4-BE49-F238E27FC236}">
                <a16:creationId xmlns:a16="http://schemas.microsoft.com/office/drawing/2014/main" id="{663C76DD-B24E-41CC-B033-F69D7BA9E7EA}"/>
              </a:ext>
            </a:extLst>
          </p:cNvPr>
          <p:cNvSpPr/>
          <p:nvPr/>
        </p:nvSpPr>
        <p:spPr>
          <a:xfrm>
            <a:off x="10350151" y="5183833"/>
            <a:ext cx="1812023" cy="1651080"/>
          </a:xfrm>
          <a:prstGeom prst="hexagon">
            <a:avLst/>
          </a:prstGeom>
          <a:blipFill dpi="0" rotWithShape="1">
            <a:blip r:embed="rId6" cstate="email">
              <a:extLst>
                <a:ext uri="{28A0092B-C50C-407E-A947-70E740481C1C}">
                  <a14:useLocalDpi xmlns:a14="http://schemas.microsoft.com/office/drawing/2010/main"/>
                </a:ext>
              </a:extLst>
            </a:blip>
            <a:srcRect/>
            <a:stretch>
              <a:fillRect/>
            </a:stretch>
          </a:blipFill>
          <a:ln>
            <a:solidFill>
              <a:srgbClr val="E9D8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189"/>
            <a:endParaRPr lang="da-DK" sz="1351">
              <a:ln>
                <a:solidFill>
                  <a:srgbClr val="36AFCE"/>
                </a:solidFill>
              </a:ln>
              <a:solidFill>
                <a:prstClr val="white"/>
              </a:solidFill>
              <a:latin typeface="Calibri" panose="020F0502020204030204"/>
            </a:endParaRPr>
          </a:p>
        </p:txBody>
      </p:sp>
      <p:sp>
        <p:nvSpPr>
          <p:cNvPr id="32" name="Heksagon 31">
            <a:extLst>
              <a:ext uri="{FF2B5EF4-FFF2-40B4-BE49-F238E27FC236}">
                <a16:creationId xmlns:a16="http://schemas.microsoft.com/office/drawing/2014/main" id="{FC0372A1-6544-46C4-8FC8-6B77890318A6}"/>
              </a:ext>
            </a:extLst>
          </p:cNvPr>
          <p:cNvSpPr/>
          <p:nvPr/>
        </p:nvSpPr>
        <p:spPr>
          <a:xfrm>
            <a:off x="8889534" y="4306417"/>
            <a:ext cx="1812023" cy="1651080"/>
          </a:xfrm>
          <a:prstGeom prst="hexagon">
            <a:avLst/>
          </a:prstGeom>
          <a:blipFill dpi="0" rotWithShape="1">
            <a:blip r:embed="rId7" cstate="email">
              <a:extLst>
                <a:ext uri="{28A0092B-C50C-407E-A947-70E740481C1C}">
                  <a14:useLocalDpi xmlns:a14="http://schemas.microsoft.com/office/drawing/2010/main"/>
                </a:ext>
              </a:extLst>
            </a:blip>
            <a:srcRect/>
            <a:stretch>
              <a:fillRect/>
            </a:stretch>
          </a:blipFill>
          <a:ln>
            <a:solidFill>
              <a:srgbClr val="E9D8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189"/>
            <a:endParaRPr lang="da-DK" sz="1351">
              <a:ln>
                <a:solidFill>
                  <a:srgbClr val="36AFCE"/>
                </a:solidFill>
              </a:ln>
              <a:solidFill>
                <a:prstClr val="white"/>
              </a:solidFill>
              <a:latin typeface="Calibri" panose="020F0502020204030204"/>
            </a:endParaRPr>
          </a:p>
        </p:txBody>
      </p:sp>
      <p:sp>
        <p:nvSpPr>
          <p:cNvPr id="37" name="Heksagon 36">
            <a:extLst>
              <a:ext uri="{FF2B5EF4-FFF2-40B4-BE49-F238E27FC236}">
                <a16:creationId xmlns:a16="http://schemas.microsoft.com/office/drawing/2014/main" id="{1A7C2445-DE12-4ED9-9672-042A64793F56}"/>
              </a:ext>
            </a:extLst>
          </p:cNvPr>
          <p:cNvSpPr/>
          <p:nvPr/>
        </p:nvSpPr>
        <p:spPr>
          <a:xfrm>
            <a:off x="10379977" y="3429000"/>
            <a:ext cx="1812023" cy="1651080"/>
          </a:xfrm>
          <a:prstGeom prst="hexagon">
            <a:avLst/>
          </a:prstGeom>
          <a:blipFill dpi="0" rotWithShape="1">
            <a:blip r:embed="rId8" cstate="email">
              <a:extLst>
                <a:ext uri="{28A0092B-C50C-407E-A947-70E740481C1C}">
                  <a14:useLocalDpi xmlns:a14="http://schemas.microsoft.com/office/drawing/2010/main"/>
                </a:ext>
              </a:extLst>
            </a:blip>
            <a:srcRect/>
            <a:stretch>
              <a:fillRect/>
            </a:stretch>
          </a:blipFill>
          <a:ln>
            <a:solidFill>
              <a:srgbClr val="E9D8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189"/>
            <a:endParaRPr lang="da-DK" sz="1351">
              <a:ln>
                <a:solidFill>
                  <a:srgbClr val="36AFCE"/>
                </a:solidFill>
              </a:ln>
              <a:solidFill>
                <a:prstClr val="white"/>
              </a:solidFill>
              <a:latin typeface="Calibri" panose="020F0502020204030204"/>
            </a:endParaRPr>
          </a:p>
        </p:txBody>
      </p:sp>
      <p:pic>
        <p:nvPicPr>
          <p:cNvPr id="12" name="Billede 11" descr="Et billede, der indeholder tegning&#10;&#10;Automatisk genereret beskrivelse">
            <a:extLst>
              <a:ext uri="{FF2B5EF4-FFF2-40B4-BE49-F238E27FC236}">
                <a16:creationId xmlns:a16="http://schemas.microsoft.com/office/drawing/2014/main" id="{F7C46A04-3B80-4146-892E-0BB63BDC7BA5}"/>
              </a:ext>
            </a:extLst>
          </p:cNvPr>
          <p:cNvPicPr>
            <a:picLocks noChangeAspect="1"/>
          </p:cNvPicPr>
          <p:nvPr/>
        </p:nvPicPr>
        <p:blipFill>
          <a:blip r:embed="rId9" cstate="email">
            <a:extLst>
              <a:ext uri="{28A0092B-C50C-407E-A947-70E740481C1C}">
                <a14:useLocalDpi xmlns:a14="http://schemas.microsoft.com/office/drawing/2010/main"/>
              </a:ext>
            </a:extLst>
          </a:blip>
          <a:stretch>
            <a:fillRect/>
          </a:stretch>
        </p:blipFill>
        <p:spPr>
          <a:xfrm>
            <a:off x="11715747" y="6267450"/>
            <a:ext cx="508000" cy="590551"/>
          </a:xfrm>
          <a:prstGeom prst="rect">
            <a:avLst/>
          </a:prstGeom>
        </p:spPr>
      </p:pic>
      <p:sp>
        <p:nvSpPr>
          <p:cNvPr id="6" name="Rektangel 5">
            <a:extLst>
              <a:ext uri="{FF2B5EF4-FFF2-40B4-BE49-F238E27FC236}">
                <a16:creationId xmlns:a16="http://schemas.microsoft.com/office/drawing/2014/main" id="{E87063B2-DF96-427E-8213-B0A4E5937052}"/>
              </a:ext>
            </a:extLst>
          </p:cNvPr>
          <p:cNvSpPr/>
          <p:nvPr/>
        </p:nvSpPr>
        <p:spPr>
          <a:xfrm>
            <a:off x="1012003" y="958837"/>
            <a:ext cx="8212788" cy="1077218"/>
          </a:xfrm>
          <a:prstGeom prst="rect">
            <a:avLst/>
          </a:prstGeom>
        </p:spPr>
        <p:txBody>
          <a:bodyPr wrap="square">
            <a:spAutoFit/>
          </a:bodyPr>
          <a:lstStyle/>
          <a:p>
            <a:pPr defTabSz="457189">
              <a:buClr>
                <a:srgbClr val="CC0000"/>
              </a:buClr>
            </a:pPr>
            <a:r>
              <a:rPr lang="en-GB" sz="3200" dirty="0">
                <a:solidFill>
                  <a:srgbClr val="CC0033"/>
                </a:solidFill>
                <a:latin typeface="Poppins"/>
                <a:cs typeface="Arial" pitchFamily="34" charset="0"/>
              </a:rPr>
              <a:t>Commission 2: </a:t>
            </a:r>
            <a:r>
              <a:rPr lang="en-GB" sz="3200" dirty="0">
                <a:solidFill>
                  <a:srgbClr val="44546A"/>
                </a:solidFill>
                <a:latin typeface="Poppins"/>
                <a:cs typeface="Arial" pitchFamily="34" charset="0"/>
              </a:rPr>
              <a:t>Professional Education</a:t>
            </a:r>
          </a:p>
          <a:p>
            <a:pPr defTabSz="457189">
              <a:buClr>
                <a:srgbClr val="CC0000"/>
              </a:buClr>
            </a:pPr>
            <a:endParaRPr lang="en-GB" sz="3200" dirty="0">
              <a:solidFill>
                <a:srgbClr val="44546A"/>
              </a:solidFill>
              <a:latin typeface="Poppins"/>
              <a:cs typeface="Arial" pitchFamily="34" charset="0"/>
            </a:endParaRPr>
          </a:p>
        </p:txBody>
      </p:sp>
      <p:sp>
        <p:nvSpPr>
          <p:cNvPr id="14" name="Tekstfelt 5">
            <a:extLst>
              <a:ext uri="{FF2B5EF4-FFF2-40B4-BE49-F238E27FC236}">
                <a16:creationId xmlns:a16="http://schemas.microsoft.com/office/drawing/2014/main" id="{D32C2653-D512-4945-D84B-D109A03066AB}"/>
              </a:ext>
            </a:extLst>
          </p:cNvPr>
          <p:cNvSpPr txBox="1"/>
          <p:nvPr/>
        </p:nvSpPr>
        <p:spPr>
          <a:xfrm>
            <a:off x="391323" y="2177218"/>
            <a:ext cx="8028159" cy="2965364"/>
          </a:xfrm>
          <a:prstGeom prst="rect">
            <a:avLst/>
          </a:prstGeom>
          <a:noFill/>
        </p:spPr>
        <p:txBody>
          <a:bodyPr wrap="square" rtlCol="0">
            <a:spAutoFit/>
          </a:bodyPr>
          <a:lstStyle/>
          <a:p>
            <a:pPr marR="253994" algn="just" defTabSz="457189"/>
            <a:r>
              <a:rPr lang="en-GB" sz="2667" dirty="0">
                <a:solidFill>
                  <a:srgbClr val="000000"/>
                </a:solidFill>
                <a:latin typeface="Calibri" panose="020F0502020204030204" pitchFamily="34" charset="0"/>
                <a:cs typeface="Calibri" panose="020F0502020204030204" pitchFamily="34" charset="0"/>
              </a:rPr>
              <a:t>"The focus of FIG Commission 2 is on innovative and effective professional education and training for surveyors. The commission is focusing on developing and strengthening academic networks, innovative curriculum development and implementation, and advanced teaching and learning styles in surveying  education"</a:t>
            </a:r>
            <a:endParaRPr lang="en-US" sz="2667" dirty="0">
              <a:solidFill>
                <a:prstClr val="black"/>
              </a:solidFill>
              <a:latin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792567148"/>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showMasterSp="0">
  <p:cSld>
    <p:spTree>
      <p:nvGrpSpPr>
        <p:cNvPr id="1" name=""/>
        <p:cNvGrpSpPr/>
        <p:nvPr/>
      </p:nvGrpSpPr>
      <p:grpSpPr>
        <a:xfrm>
          <a:off x="0" y="0"/>
          <a:ext cx="0" cy="0"/>
          <a:chOff x="0" y="0"/>
          <a:chExt cx="0" cy="0"/>
        </a:xfrm>
      </p:grpSpPr>
      <p:sp>
        <p:nvSpPr>
          <p:cNvPr id="2" name="Retvinklet trekant 1">
            <a:extLst>
              <a:ext uri="{FF2B5EF4-FFF2-40B4-BE49-F238E27FC236}">
                <a16:creationId xmlns:a16="http://schemas.microsoft.com/office/drawing/2014/main" id="{B91AD0A6-E1CD-4F1C-B482-28180ADECF09}"/>
              </a:ext>
            </a:extLst>
          </p:cNvPr>
          <p:cNvSpPr/>
          <p:nvPr/>
        </p:nvSpPr>
        <p:spPr>
          <a:xfrm rot="5400000">
            <a:off x="75502" y="-75501"/>
            <a:ext cx="1937857" cy="2088860"/>
          </a:xfrm>
          <a:prstGeom prst="rtTriangle">
            <a:avLst/>
          </a:prstGeom>
          <a:solidFill>
            <a:srgbClr val="CC003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189"/>
            <a:endParaRPr lang="da-DK" sz="1351">
              <a:solidFill>
                <a:prstClr val="white"/>
              </a:solidFill>
              <a:latin typeface="Calibri" panose="020F0502020204030204"/>
            </a:endParaRPr>
          </a:p>
        </p:txBody>
      </p:sp>
      <p:sp>
        <p:nvSpPr>
          <p:cNvPr id="3" name="Tekstfelt 2">
            <a:extLst>
              <a:ext uri="{FF2B5EF4-FFF2-40B4-BE49-F238E27FC236}">
                <a16:creationId xmlns:a16="http://schemas.microsoft.com/office/drawing/2014/main" id="{7C2B884A-960D-4A0F-ABAF-9170D2DF6978}"/>
              </a:ext>
            </a:extLst>
          </p:cNvPr>
          <p:cNvSpPr txBox="1"/>
          <p:nvPr/>
        </p:nvSpPr>
        <p:spPr>
          <a:xfrm>
            <a:off x="124119" y="251670"/>
            <a:ext cx="1182847" cy="523220"/>
          </a:xfrm>
          <a:prstGeom prst="rect">
            <a:avLst/>
          </a:prstGeom>
          <a:noFill/>
        </p:spPr>
        <p:txBody>
          <a:bodyPr wrap="square" rtlCol="0">
            <a:spAutoFit/>
          </a:bodyPr>
          <a:lstStyle/>
          <a:p>
            <a:pPr defTabSz="457189"/>
            <a:r>
              <a:rPr lang="da-DK" sz="2800" b="1" dirty="0">
                <a:solidFill>
                  <a:prstClr val="white"/>
                </a:solidFill>
                <a:latin typeface="Calibri" panose="020F0502020204030204"/>
              </a:rPr>
              <a:t>HOW</a:t>
            </a:r>
          </a:p>
        </p:txBody>
      </p:sp>
      <p:sp>
        <p:nvSpPr>
          <p:cNvPr id="27" name="Heksagon 26">
            <a:extLst>
              <a:ext uri="{FF2B5EF4-FFF2-40B4-BE49-F238E27FC236}">
                <a16:creationId xmlns:a16="http://schemas.microsoft.com/office/drawing/2014/main" id="{D3A411E6-A9CE-43D6-9B8A-5FDFEA89053B}"/>
              </a:ext>
            </a:extLst>
          </p:cNvPr>
          <p:cNvSpPr/>
          <p:nvPr/>
        </p:nvSpPr>
        <p:spPr>
          <a:xfrm>
            <a:off x="10379978" y="-53484"/>
            <a:ext cx="1812023" cy="1651080"/>
          </a:xfrm>
          <a:prstGeom prst="hexagon">
            <a:avLst/>
          </a:prstGeom>
          <a:blipFill dpi="0" rotWithShape="1">
            <a:blip r:embed="rId2" cstate="email">
              <a:extLst>
                <a:ext uri="{28A0092B-C50C-407E-A947-70E740481C1C}">
                  <a14:useLocalDpi xmlns:a14="http://schemas.microsoft.com/office/drawing/2010/main"/>
                </a:ext>
              </a:extLst>
            </a:blip>
            <a:srcRect/>
            <a:stretch>
              <a:fillRect/>
            </a:stretch>
          </a:blipFill>
          <a:ln>
            <a:solidFill>
              <a:srgbClr val="E9D8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189"/>
            <a:endParaRPr lang="da-DK" sz="1351">
              <a:ln>
                <a:solidFill>
                  <a:srgbClr val="36AFCE"/>
                </a:solidFill>
              </a:ln>
              <a:solidFill>
                <a:prstClr val="white"/>
              </a:solidFill>
              <a:latin typeface="Calibri" panose="020F0502020204030204"/>
            </a:endParaRPr>
          </a:p>
        </p:txBody>
      </p:sp>
      <p:sp>
        <p:nvSpPr>
          <p:cNvPr id="28" name="Heksagon 27">
            <a:extLst>
              <a:ext uri="{FF2B5EF4-FFF2-40B4-BE49-F238E27FC236}">
                <a16:creationId xmlns:a16="http://schemas.microsoft.com/office/drawing/2014/main" id="{97FDD438-81D3-4347-AF7C-8E31A4E33122}"/>
              </a:ext>
            </a:extLst>
          </p:cNvPr>
          <p:cNvSpPr/>
          <p:nvPr/>
        </p:nvSpPr>
        <p:spPr>
          <a:xfrm>
            <a:off x="8889534" y="780827"/>
            <a:ext cx="1812023" cy="1651080"/>
          </a:xfrm>
          <a:prstGeom prst="hexagon">
            <a:avLst/>
          </a:prstGeom>
          <a:blipFill dpi="0" rotWithShape="1">
            <a:blip r:embed="rId3" cstate="email">
              <a:extLst>
                <a:ext uri="{28A0092B-C50C-407E-A947-70E740481C1C}">
                  <a14:useLocalDpi xmlns:a14="http://schemas.microsoft.com/office/drawing/2010/main"/>
                </a:ext>
              </a:extLst>
            </a:blip>
            <a:srcRect/>
            <a:stretch>
              <a:fillRect/>
            </a:stretch>
          </a:blipFill>
          <a:ln>
            <a:solidFill>
              <a:srgbClr val="E9D8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189"/>
            <a:endParaRPr lang="da-DK" sz="1351">
              <a:ln>
                <a:solidFill>
                  <a:srgbClr val="36AFCE"/>
                </a:solidFill>
              </a:ln>
              <a:solidFill>
                <a:prstClr val="white"/>
              </a:solidFill>
              <a:latin typeface="Calibri" panose="020F0502020204030204"/>
            </a:endParaRPr>
          </a:p>
        </p:txBody>
      </p:sp>
      <p:sp>
        <p:nvSpPr>
          <p:cNvPr id="29" name="Heksagon 28">
            <a:extLst>
              <a:ext uri="{FF2B5EF4-FFF2-40B4-BE49-F238E27FC236}">
                <a16:creationId xmlns:a16="http://schemas.microsoft.com/office/drawing/2014/main" id="{1BC7FC10-714E-4AAA-9F75-505F97C6C736}"/>
              </a:ext>
            </a:extLst>
          </p:cNvPr>
          <p:cNvSpPr/>
          <p:nvPr/>
        </p:nvSpPr>
        <p:spPr>
          <a:xfrm>
            <a:off x="10337110" y="1708144"/>
            <a:ext cx="1812023" cy="1651080"/>
          </a:xfrm>
          <a:prstGeom prst="hexagon">
            <a:avLst/>
          </a:prstGeom>
          <a:blipFill dpi="0" rotWithShape="1">
            <a:blip r:embed="rId4" cstate="email">
              <a:extLst>
                <a:ext uri="{28A0092B-C50C-407E-A947-70E740481C1C}">
                  <a14:useLocalDpi xmlns:a14="http://schemas.microsoft.com/office/drawing/2010/main"/>
                </a:ext>
              </a:extLst>
            </a:blip>
            <a:srcRect/>
            <a:stretch>
              <a:fillRect/>
            </a:stretch>
          </a:blipFill>
          <a:ln>
            <a:solidFill>
              <a:srgbClr val="E9D8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189"/>
            <a:endParaRPr lang="da-DK" sz="1351">
              <a:ln>
                <a:solidFill>
                  <a:srgbClr val="36AFCE"/>
                </a:solidFill>
              </a:ln>
              <a:solidFill>
                <a:prstClr val="white"/>
              </a:solidFill>
              <a:latin typeface="Calibri" panose="020F0502020204030204"/>
            </a:endParaRPr>
          </a:p>
        </p:txBody>
      </p:sp>
      <p:sp>
        <p:nvSpPr>
          <p:cNvPr id="30" name="Heksagon 29">
            <a:extLst>
              <a:ext uri="{FF2B5EF4-FFF2-40B4-BE49-F238E27FC236}">
                <a16:creationId xmlns:a16="http://schemas.microsoft.com/office/drawing/2014/main" id="{71DCF871-2683-440D-9D22-4F03C5A501B5}"/>
              </a:ext>
            </a:extLst>
          </p:cNvPr>
          <p:cNvSpPr/>
          <p:nvPr/>
        </p:nvSpPr>
        <p:spPr>
          <a:xfrm>
            <a:off x="8828938" y="2542455"/>
            <a:ext cx="1812023" cy="1651080"/>
          </a:xfrm>
          <a:prstGeom prst="hexagon">
            <a:avLst/>
          </a:prstGeom>
          <a:blipFill dpi="0" rotWithShape="1">
            <a:blip r:embed="rId5">
              <a:extLst>
                <a:ext uri="{28A0092B-C50C-407E-A947-70E740481C1C}">
                  <a14:useLocalDpi xmlns:a14="http://schemas.microsoft.com/office/drawing/2010/main"/>
                </a:ext>
              </a:extLst>
            </a:blip>
            <a:srcRect/>
            <a:stretch>
              <a:fillRect/>
            </a:stretch>
          </a:blipFill>
          <a:ln>
            <a:solidFill>
              <a:srgbClr val="E9D8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189"/>
            <a:endParaRPr lang="da-DK" sz="1351">
              <a:ln>
                <a:solidFill>
                  <a:srgbClr val="36AFCE"/>
                </a:solidFill>
              </a:ln>
              <a:solidFill>
                <a:prstClr val="white"/>
              </a:solidFill>
              <a:latin typeface="Calibri" panose="020F0502020204030204"/>
            </a:endParaRPr>
          </a:p>
        </p:txBody>
      </p:sp>
      <p:sp>
        <p:nvSpPr>
          <p:cNvPr id="31" name="Heksagon 30">
            <a:extLst>
              <a:ext uri="{FF2B5EF4-FFF2-40B4-BE49-F238E27FC236}">
                <a16:creationId xmlns:a16="http://schemas.microsoft.com/office/drawing/2014/main" id="{663C76DD-B24E-41CC-B033-F69D7BA9E7EA}"/>
              </a:ext>
            </a:extLst>
          </p:cNvPr>
          <p:cNvSpPr/>
          <p:nvPr/>
        </p:nvSpPr>
        <p:spPr>
          <a:xfrm>
            <a:off x="10350151" y="5183833"/>
            <a:ext cx="1812023" cy="1651080"/>
          </a:xfrm>
          <a:prstGeom prst="hexagon">
            <a:avLst/>
          </a:prstGeom>
          <a:blipFill dpi="0" rotWithShape="1">
            <a:blip r:embed="rId6" cstate="email">
              <a:extLst>
                <a:ext uri="{28A0092B-C50C-407E-A947-70E740481C1C}">
                  <a14:useLocalDpi xmlns:a14="http://schemas.microsoft.com/office/drawing/2010/main"/>
                </a:ext>
              </a:extLst>
            </a:blip>
            <a:srcRect/>
            <a:stretch>
              <a:fillRect/>
            </a:stretch>
          </a:blipFill>
          <a:ln>
            <a:solidFill>
              <a:srgbClr val="E9D8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189"/>
            <a:endParaRPr lang="da-DK" sz="1351">
              <a:ln>
                <a:solidFill>
                  <a:srgbClr val="36AFCE"/>
                </a:solidFill>
              </a:ln>
              <a:solidFill>
                <a:prstClr val="white"/>
              </a:solidFill>
              <a:latin typeface="Calibri" panose="020F0502020204030204"/>
            </a:endParaRPr>
          </a:p>
        </p:txBody>
      </p:sp>
      <p:sp>
        <p:nvSpPr>
          <p:cNvPr id="32" name="Heksagon 31">
            <a:extLst>
              <a:ext uri="{FF2B5EF4-FFF2-40B4-BE49-F238E27FC236}">
                <a16:creationId xmlns:a16="http://schemas.microsoft.com/office/drawing/2014/main" id="{FC0372A1-6544-46C4-8FC8-6B77890318A6}"/>
              </a:ext>
            </a:extLst>
          </p:cNvPr>
          <p:cNvSpPr/>
          <p:nvPr/>
        </p:nvSpPr>
        <p:spPr>
          <a:xfrm>
            <a:off x="8889534" y="4306417"/>
            <a:ext cx="1812023" cy="1651080"/>
          </a:xfrm>
          <a:prstGeom prst="hexagon">
            <a:avLst/>
          </a:prstGeom>
          <a:blipFill dpi="0" rotWithShape="1">
            <a:blip r:embed="rId7" cstate="email">
              <a:extLst>
                <a:ext uri="{28A0092B-C50C-407E-A947-70E740481C1C}">
                  <a14:useLocalDpi xmlns:a14="http://schemas.microsoft.com/office/drawing/2010/main"/>
                </a:ext>
              </a:extLst>
            </a:blip>
            <a:srcRect/>
            <a:stretch>
              <a:fillRect/>
            </a:stretch>
          </a:blipFill>
          <a:ln>
            <a:solidFill>
              <a:srgbClr val="E9D8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189"/>
            <a:endParaRPr lang="da-DK" sz="1351">
              <a:ln>
                <a:solidFill>
                  <a:srgbClr val="36AFCE"/>
                </a:solidFill>
              </a:ln>
              <a:solidFill>
                <a:prstClr val="white"/>
              </a:solidFill>
              <a:latin typeface="Calibri" panose="020F0502020204030204"/>
            </a:endParaRPr>
          </a:p>
        </p:txBody>
      </p:sp>
      <p:sp>
        <p:nvSpPr>
          <p:cNvPr id="37" name="Heksagon 36">
            <a:extLst>
              <a:ext uri="{FF2B5EF4-FFF2-40B4-BE49-F238E27FC236}">
                <a16:creationId xmlns:a16="http://schemas.microsoft.com/office/drawing/2014/main" id="{1A7C2445-DE12-4ED9-9672-042A64793F56}"/>
              </a:ext>
            </a:extLst>
          </p:cNvPr>
          <p:cNvSpPr/>
          <p:nvPr/>
        </p:nvSpPr>
        <p:spPr>
          <a:xfrm>
            <a:off x="10379977" y="3429000"/>
            <a:ext cx="1812023" cy="1651080"/>
          </a:xfrm>
          <a:prstGeom prst="hexagon">
            <a:avLst/>
          </a:prstGeom>
          <a:blipFill dpi="0" rotWithShape="1">
            <a:blip r:embed="rId8" cstate="email">
              <a:extLst>
                <a:ext uri="{28A0092B-C50C-407E-A947-70E740481C1C}">
                  <a14:useLocalDpi xmlns:a14="http://schemas.microsoft.com/office/drawing/2010/main"/>
                </a:ext>
              </a:extLst>
            </a:blip>
            <a:srcRect/>
            <a:stretch>
              <a:fillRect/>
            </a:stretch>
          </a:blipFill>
          <a:ln>
            <a:solidFill>
              <a:srgbClr val="E9D8F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57189"/>
            <a:endParaRPr lang="da-DK" sz="1351">
              <a:ln>
                <a:solidFill>
                  <a:srgbClr val="36AFCE"/>
                </a:solidFill>
              </a:ln>
              <a:solidFill>
                <a:prstClr val="white"/>
              </a:solidFill>
              <a:latin typeface="Calibri" panose="020F0502020204030204"/>
            </a:endParaRPr>
          </a:p>
        </p:txBody>
      </p:sp>
      <p:pic>
        <p:nvPicPr>
          <p:cNvPr id="12" name="Billede 11" descr="Et billede, der indeholder tegning&#10;&#10;Automatisk genereret beskrivelse">
            <a:extLst>
              <a:ext uri="{FF2B5EF4-FFF2-40B4-BE49-F238E27FC236}">
                <a16:creationId xmlns:a16="http://schemas.microsoft.com/office/drawing/2014/main" id="{F7C46A04-3B80-4146-892E-0BB63BDC7BA5}"/>
              </a:ext>
            </a:extLst>
          </p:cNvPr>
          <p:cNvPicPr>
            <a:picLocks noChangeAspect="1"/>
          </p:cNvPicPr>
          <p:nvPr/>
        </p:nvPicPr>
        <p:blipFill>
          <a:blip r:embed="rId9" cstate="email">
            <a:extLst>
              <a:ext uri="{28A0092B-C50C-407E-A947-70E740481C1C}">
                <a14:useLocalDpi xmlns:a14="http://schemas.microsoft.com/office/drawing/2010/main"/>
              </a:ext>
            </a:extLst>
          </a:blip>
          <a:stretch>
            <a:fillRect/>
          </a:stretch>
        </p:blipFill>
        <p:spPr>
          <a:xfrm>
            <a:off x="11715747" y="6238071"/>
            <a:ext cx="508000" cy="590551"/>
          </a:xfrm>
          <a:prstGeom prst="rect">
            <a:avLst/>
          </a:prstGeom>
        </p:spPr>
      </p:pic>
      <p:sp>
        <p:nvSpPr>
          <p:cNvPr id="6" name="Rektangel 5">
            <a:extLst>
              <a:ext uri="{FF2B5EF4-FFF2-40B4-BE49-F238E27FC236}">
                <a16:creationId xmlns:a16="http://schemas.microsoft.com/office/drawing/2014/main" id="{E87063B2-DF96-427E-8213-B0A4E5937052}"/>
              </a:ext>
            </a:extLst>
          </p:cNvPr>
          <p:cNvSpPr/>
          <p:nvPr/>
        </p:nvSpPr>
        <p:spPr>
          <a:xfrm>
            <a:off x="1705022" y="925751"/>
            <a:ext cx="6670425" cy="4237186"/>
          </a:xfrm>
          <a:prstGeom prst="rect">
            <a:avLst/>
          </a:prstGeom>
        </p:spPr>
        <p:txBody>
          <a:bodyPr wrap="square">
            <a:spAutoFit/>
          </a:bodyPr>
          <a:lstStyle/>
          <a:p>
            <a:pPr defTabSz="457189">
              <a:buClr>
                <a:srgbClr val="CC0000"/>
              </a:buClr>
            </a:pPr>
            <a:r>
              <a:rPr lang="en-GB" sz="2667" dirty="0">
                <a:solidFill>
                  <a:srgbClr val="CC0033"/>
                </a:solidFill>
                <a:cs typeface="Arial" pitchFamily="34" charset="0"/>
              </a:rPr>
              <a:t>Commission 2: </a:t>
            </a:r>
            <a:r>
              <a:rPr lang="en-GB" sz="2667" dirty="0">
                <a:solidFill>
                  <a:srgbClr val="44546A"/>
                </a:solidFill>
                <a:cs typeface="Arial" pitchFamily="34" charset="0"/>
              </a:rPr>
              <a:t>Professional Education</a:t>
            </a:r>
          </a:p>
          <a:p>
            <a:pPr defTabSz="457189">
              <a:buClr>
                <a:srgbClr val="CC0000"/>
              </a:buClr>
            </a:pPr>
            <a:endParaRPr lang="en-GB" sz="2667" dirty="0">
              <a:solidFill>
                <a:srgbClr val="44546A"/>
              </a:solidFill>
              <a:cs typeface="Arial" pitchFamily="34" charset="0"/>
            </a:endParaRPr>
          </a:p>
          <a:p>
            <a:pPr marL="800080" lvl="1" indent="-342891" defTabSz="457189">
              <a:buClr>
                <a:prstClr val="black"/>
              </a:buClr>
              <a:buFont typeface="Courier New" panose="02070309020205020404" pitchFamily="49" charset="0"/>
              <a:buChar char="o"/>
            </a:pPr>
            <a:r>
              <a:rPr lang="en-US" sz="2400" b="1" dirty="0">
                <a:solidFill>
                  <a:srgbClr val="44546A"/>
                </a:solidFill>
                <a:cs typeface="Arial" pitchFamily="34" charset="0"/>
              </a:rPr>
              <a:t>WG 2.1</a:t>
            </a:r>
            <a:r>
              <a:rPr lang="en-US" sz="2400" dirty="0">
                <a:solidFill>
                  <a:srgbClr val="44546A"/>
                </a:solidFill>
                <a:cs typeface="Arial" pitchFamily="34" charset="0"/>
              </a:rPr>
              <a:t> Developing and strengthening academic networks for knowledge sharing </a:t>
            </a:r>
          </a:p>
          <a:p>
            <a:pPr marL="800080" lvl="1" indent="-342891" defTabSz="457189">
              <a:buClr>
                <a:prstClr val="black"/>
              </a:buClr>
              <a:buFont typeface="Courier New" panose="02070309020205020404" pitchFamily="49" charset="0"/>
              <a:buChar char="o"/>
            </a:pPr>
            <a:r>
              <a:rPr lang="en-US" sz="2400" b="1" dirty="0">
                <a:solidFill>
                  <a:srgbClr val="44546A"/>
                </a:solidFill>
                <a:cs typeface="Arial" pitchFamily="34" charset="0"/>
              </a:rPr>
              <a:t>WG 2.2 </a:t>
            </a:r>
            <a:r>
              <a:rPr lang="en-US" sz="2400" dirty="0">
                <a:solidFill>
                  <a:srgbClr val="44546A"/>
                </a:solidFill>
                <a:cs typeface="Arial" pitchFamily="34" charset="0"/>
              </a:rPr>
              <a:t>Innovations in Curriculum Development</a:t>
            </a:r>
          </a:p>
          <a:p>
            <a:pPr marL="800080" lvl="1" indent="-342891" defTabSz="457189">
              <a:buClr>
                <a:prstClr val="black"/>
              </a:buClr>
              <a:buFont typeface="Courier New" panose="02070309020205020404" pitchFamily="49" charset="0"/>
              <a:buChar char="o"/>
            </a:pPr>
            <a:r>
              <a:rPr lang="en-US" sz="2400" b="1" dirty="0">
                <a:solidFill>
                  <a:srgbClr val="44546A"/>
                </a:solidFill>
                <a:cs typeface="Arial" pitchFamily="34" charset="0"/>
              </a:rPr>
              <a:t>WG 2.3 </a:t>
            </a:r>
            <a:r>
              <a:rPr lang="en-US" sz="2400" dirty="0">
                <a:solidFill>
                  <a:srgbClr val="44546A"/>
                </a:solidFill>
                <a:cs typeface="Arial" pitchFamily="34" charset="0"/>
              </a:rPr>
              <a:t>Learning styles in surveying education (Joint WG with YSN)</a:t>
            </a:r>
          </a:p>
          <a:p>
            <a:pPr marL="800080" lvl="1" indent="-342891" defTabSz="457189">
              <a:buClr>
                <a:prstClr val="black"/>
              </a:buClr>
              <a:buFont typeface="Courier New" panose="02070309020205020404" pitchFamily="49" charset="0"/>
              <a:buChar char="o"/>
            </a:pPr>
            <a:r>
              <a:rPr lang="en-US" sz="2400" b="1" dirty="0">
                <a:solidFill>
                  <a:srgbClr val="44546A"/>
                </a:solidFill>
                <a:cs typeface="Arial" pitchFamily="34" charset="0"/>
              </a:rPr>
              <a:t>WG 2.4 </a:t>
            </a:r>
            <a:r>
              <a:rPr lang="en-US" sz="2400" dirty="0">
                <a:solidFill>
                  <a:srgbClr val="44546A"/>
                </a:solidFill>
                <a:cs typeface="Arial" pitchFamily="34" charset="0"/>
              </a:rPr>
              <a:t>Land Administration Education (Joint WG C2+C7)</a:t>
            </a:r>
          </a:p>
          <a:p>
            <a:pPr marL="800080" lvl="1" indent="-342891" defTabSz="457189">
              <a:buClr>
                <a:prstClr val="black"/>
              </a:buClr>
              <a:buFont typeface="Courier New" panose="02070309020205020404" pitchFamily="49" charset="0"/>
              <a:buChar char="o"/>
            </a:pPr>
            <a:endParaRPr lang="en-US" sz="2400" dirty="0">
              <a:solidFill>
                <a:srgbClr val="44546A"/>
              </a:solidFill>
              <a:cs typeface="Arial" pitchFamily="34" charset="0"/>
            </a:endParaRPr>
          </a:p>
        </p:txBody>
      </p:sp>
    </p:spTree>
    <p:extLst>
      <p:ext uri="{BB962C8B-B14F-4D97-AF65-F5344CB8AC3E}">
        <p14:creationId xmlns:p14="http://schemas.microsoft.com/office/powerpoint/2010/main" val="2798775228"/>
      </p:ext>
    </p:extLst>
  </p:cSld>
  <p:clrMapOvr>
    <a:masterClrMapping/>
  </p:clrMapOvr>
</p:sld>
</file>

<file path=ppt/theme/theme1.xml><?xml version="1.0" encoding="utf-8"?>
<a:theme xmlns:a="http://schemas.openxmlformats.org/drawingml/2006/main" name="Title slid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Slides">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Office Theme">
  <a:themeElements>
    <a:clrScheme name="Office Theme">
      <a:dk1>
        <a:sysClr val="windowText" lastClr="000000"/>
      </a:dk1>
      <a:lt1>
        <a:sysClr val="window" lastClr="FFFFFF"/>
      </a:lt1>
      <a:dk2>
        <a:srgbClr val="44546A"/>
      </a:dk2>
      <a:lt2>
        <a:srgbClr val="E7E6E6"/>
      </a:lt2>
      <a:accent1>
        <a:srgbClr val="1D9A78"/>
      </a:accent1>
      <a:accent2>
        <a:srgbClr val="8BC145"/>
      </a:accent2>
      <a:accent3>
        <a:srgbClr val="36AFCE"/>
      </a:accent3>
      <a:accent4>
        <a:srgbClr val="1D6FA9"/>
      </a:accent4>
      <a:accent5>
        <a:srgbClr val="B74919"/>
      </a:accent5>
      <a:accent6>
        <a:srgbClr val="F19D19"/>
      </a:accent6>
      <a:hlink>
        <a:srgbClr val="0563C1"/>
      </a:hlink>
      <a:folHlink>
        <a:srgbClr val="954F72"/>
      </a:folHlink>
    </a:clrScheme>
    <a:fontScheme name="Office Them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AE6F2518-B084-4896-AF52-66CC2144AA26}"/>
    </a:ext>
  </a:extLst>
</a:theme>
</file>

<file path=ppt/theme/theme4.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174</TotalTime>
  <Words>825</Words>
  <Application>Microsoft Office PowerPoint</Application>
  <PresentationFormat>Widescreen</PresentationFormat>
  <Paragraphs>146</Paragraphs>
  <Slides>18</Slides>
  <Notes>1</Notes>
  <HiddenSlides>0</HiddenSlides>
  <MMClips>0</MMClips>
  <ScaleCrop>false</ScaleCrop>
  <HeadingPairs>
    <vt:vector size="6" baseType="variant">
      <vt:variant>
        <vt:lpstr>Fonts Used</vt:lpstr>
      </vt:variant>
      <vt:variant>
        <vt:i4>13</vt:i4>
      </vt:variant>
      <vt:variant>
        <vt:lpstr>Theme</vt:lpstr>
      </vt:variant>
      <vt:variant>
        <vt:i4>3</vt:i4>
      </vt:variant>
      <vt:variant>
        <vt:lpstr>Slide Titles</vt:lpstr>
      </vt:variant>
      <vt:variant>
        <vt:i4>18</vt:i4>
      </vt:variant>
    </vt:vector>
  </HeadingPairs>
  <TitlesOfParts>
    <vt:vector size="34" baseType="lpstr">
      <vt:lpstr>Arial</vt:lpstr>
      <vt:lpstr>Calibri</vt:lpstr>
      <vt:lpstr>Calibri Light</vt:lpstr>
      <vt:lpstr>Courier New</vt:lpstr>
      <vt:lpstr>Cuprum</vt:lpstr>
      <vt:lpstr>Lato Light</vt:lpstr>
      <vt:lpstr>Myriad Pro</vt:lpstr>
      <vt:lpstr>Oswald</vt:lpstr>
      <vt:lpstr>Poppins</vt:lpstr>
      <vt:lpstr>Poppins Medium</vt:lpstr>
      <vt:lpstr>Swis721 Ex BT</vt:lpstr>
      <vt:lpstr>Verdana</vt:lpstr>
      <vt:lpstr>Wingdings</vt:lpstr>
      <vt:lpstr>Title slide</vt:lpstr>
      <vt:lpstr>Slides</vt:lpstr>
      <vt:lpstr>Office Theme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PowerPoint-presentatie</dc:title>
  <dc:creator>Vos, Rindert</dc:creator>
  <cp:lastModifiedBy>Todorovski, Dimo (UT-ITC)</cp:lastModifiedBy>
  <cp:revision>11</cp:revision>
  <dcterms:created xsi:type="dcterms:W3CDTF">2023-07-10T08:14:41Z</dcterms:created>
  <dcterms:modified xsi:type="dcterms:W3CDTF">2023-10-04T08:28:26Z</dcterms:modified>
</cp:coreProperties>
</file>